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charts/chartEx6.xml" ContentType="application/vnd.ms-office.chartex+xml"/>
  <Override PartName="/ppt/charts/style6.xml" ContentType="application/vnd.ms-office.chartstyle+xml"/>
  <Override PartName="/ppt/charts/colors6.xml" ContentType="application/vnd.ms-office.chartcolorstyle+xml"/>
  <Override PartName="/ppt/charts/chartEx7.xml" ContentType="application/vnd.ms-office.chartex+xml"/>
  <Override PartName="/ppt/charts/style7.xml" ContentType="application/vnd.ms-office.chartstyle+xml"/>
  <Override PartName="/ppt/charts/colors7.xml" ContentType="application/vnd.ms-office.chartcolorstyle+xml"/>
  <Override PartName="/ppt/charts/chartEx8.xml" ContentType="application/vnd.ms-office.chartex+xml"/>
  <Override PartName="/ppt/charts/style8.xml" ContentType="application/vnd.ms-office.chartstyle+xml"/>
  <Override PartName="/ppt/charts/colors8.xml" ContentType="application/vnd.ms-office.chartcolorstyle+xml"/>
  <Override PartName="/ppt/charts/chartEx9.xml" ContentType="application/vnd.ms-office.chartex+xml"/>
  <Override PartName="/ppt/charts/style9.xml" ContentType="application/vnd.ms-office.chartstyle+xml"/>
  <Override PartName="/ppt/charts/colors9.xml" ContentType="application/vnd.ms-office.chartcolorstyle+xml"/>
  <Override PartName="/ppt/charts/chart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Ex10.xml" ContentType="application/vnd.ms-office.chartex+xml"/>
  <Override PartName="/ppt/charts/style11.xml" ContentType="application/vnd.ms-office.chartstyle+xml"/>
  <Override PartName="/ppt/charts/colors11.xml" ContentType="application/vnd.ms-office.chartcolorstyle+xml"/>
  <Override PartName="/ppt/charts/chartEx11.xml" ContentType="application/vnd.ms-office.chartex+xml"/>
  <Override PartName="/ppt/charts/style12.xml" ContentType="application/vnd.ms-office.chartstyle+xml"/>
  <Override PartName="/ppt/charts/colors12.xml" ContentType="application/vnd.ms-office.chartcolorstyle+xml"/>
  <Override PartName="/ppt/charts/chartEx12.xml" ContentType="application/vnd.ms-office.chartex+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5" r:id="rId2"/>
    <p:sldId id="259" r:id="rId3"/>
    <p:sldId id="262" r:id="rId4"/>
    <p:sldId id="274" r:id="rId5"/>
    <p:sldId id="272" r:id="rId6"/>
    <p:sldId id="271" r:id="rId7"/>
    <p:sldId id="268" r:id="rId8"/>
    <p:sldId id="266" r:id="rId9"/>
    <p:sldId id="276" r:id="rId10"/>
    <p:sldId id="267" r:id="rId11"/>
    <p:sldId id="273" r:id="rId12"/>
    <p:sldId id="269" r:id="rId13"/>
    <p:sldId id="282"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7E"/>
    <a:srgbClr val="ADECF9"/>
    <a:srgbClr val="93E6F7"/>
    <a:srgbClr val="D4F5FC"/>
    <a:srgbClr val="002B82"/>
    <a:srgbClr val="1DCCEF"/>
    <a:srgbClr val="16A1CB"/>
    <a:srgbClr val="0EA1BE"/>
    <a:srgbClr val="7EE2F6"/>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1" d="100"/>
          <a:sy n="81" d="100"/>
        </p:scale>
        <p:origin x="5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10.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Microsoft_Excel_Worksheet10.xlsx"/></Relationships>
</file>

<file path=ppt/charts/_rels/chartEx11.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Microsoft_Excel_Worksheet11.xlsx"/></Relationships>
</file>

<file path=ppt/charts/_rels/chartEx12.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package" Target="../embeddings/Microsoft_Excel_Worksheet12.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5.xlsx"/></Relationships>
</file>

<file path=ppt/charts/_rels/chartEx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Umsatzverlust</c:v>
                </c:pt>
              </c:strCache>
            </c:strRef>
          </c:tx>
          <c:dPt>
            <c:idx val="0"/>
            <c:bubble3D val="0"/>
            <c:spPr>
              <a:solidFill>
                <a:srgbClr val="002B82"/>
              </a:solidFill>
              <a:ln w="19050">
                <a:solidFill>
                  <a:schemeClr val="lt1"/>
                </a:solidFill>
              </a:ln>
              <a:effectLst/>
            </c:spPr>
            <c:extLst>
              <c:ext xmlns:c16="http://schemas.microsoft.com/office/drawing/2014/chart" uri="{C3380CC4-5D6E-409C-BE32-E72D297353CC}">
                <c16:uniqueId val="{00000002-FF79-4101-932F-A7E8D14F0F37}"/>
              </c:ext>
            </c:extLst>
          </c:dPt>
          <c:dPt>
            <c:idx val="1"/>
            <c:bubble3D val="0"/>
            <c:spPr>
              <a:solidFill>
                <a:srgbClr val="16A1CB"/>
              </a:solidFill>
              <a:ln w="19050">
                <a:solidFill>
                  <a:schemeClr val="lt1"/>
                </a:solidFill>
              </a:ln>
              <a:effectLst/>
            </c:spPr>
            <c:extLst>
              <c:ext xmlns:c16="http://schemas.microsoft.com/office/drawing/2014/chart" uri="{C3380CC4-5D6E-409C-BE32-E72D297353CC}">
                <c16:uniqueId val="{00000003-FF79-4101-932F-A7E8D14F0F37}"/>
              </c:ext>
            </c:extLst>
          </c:dPt>
          <c:dPt>
            <c:idx val="2"/>
            <c:bubble3D val="0"/>
            <c:spPr>
              <a:solidFill>
                <a:srgbClr val="1DCCEF"/>
              </a:solidFill>
              <a:ln w="19050">
                <a:solidFill>
                  <a:schemeClr val="lt1"/>
                </a:solidFill>
              </a:ln>
              <a:effectLst/>
            </c:spPr>
            <c:extLst>
              <c:ext xmlns:c16="http://schemas.microsoft.com/office/drawing/2014/chart" uri="{C3380CC4-5D6E-409C-BE32-E72D297353CC}">
                <c16:uniqueId val="{00000004-FF79-4101-932F-A7E8D14F0F37}"/>
              </c:ext>
            </c:extLst>
          </c:dPt>
          <c:dPt>
            <c:idx val="3"/>
            <c:bubble3D val="0"/>
            <c:spPr>
              <a:solidFill>
                <a:srgbClr val="93E6F7"/>
              </a:solidFill>
              <a:ln w="19050">
                <a:solidFill>
                  <a:schemeClr val="lt1"/>
                </a:solidFill>
              </a:ln>
              <a:effectLst/>
            </c:spPr>
            <c:extLst>
              <c:ext xmlns:c16="http://schemas.microsoft.com/office/drawing/2014/chart" uri="{C3380CC4-5D6E-409C-BE32-E72D297353CC}">
                <c16:uniqueId val="{00000005-FF79-4101-932F-A7E8D14F0F37}"/>
              </c:ext>
            </c:extLst>
          </c:dPt>
          <c:dPt>
            <c:idx val="4"/>
            <c:bubble3D val="0"/>
            <c:spPr>
              <a:solidFill>
                <a:srgbClr val="D4F5FC"/>
              </a:solidFill>
              <a:ln w="19050">
                <a:solidFill>
                  <a:schemeClr val="lt1"/>
                </a:solidFill>
              </a:ln>
              <a:effectLst/>
            </c:spPr>
            <c:extLst>
              <c:ext xmlns:c16="http://schemas.microsoft.com/office/drawing/2014/chart" uri="{C3380CC4-5D6E-409C-BE32-E72D297353CC}">
                <c16:uniqueId val="{00000006-FF79-4101-932F-A7E8D14F0F37}"/>
              </c:ext>
            </c:extLst>
          </c:dPt>
          <c:dLbls>
            <c:spPr>
              <a:solidFill>
                <a:srgbClr val="ADECF9"/>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A7E"/>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Tabelle1!$A$2:$A$6</c:f>
              <c:strCache>
                <c:ptCount val="5"/>
                <c:pt idx="0">
                  <c:v>Ticketsverkauf</c:v>
                </c:pt>
                <c:pt idx="1">
                  <c:v>Essen- und Getränkeverkauf</c:v>
                </c:pt>
                <c:pt idx="2">
                  <c:v>Merchandise- Verkauf</c:v>
                </c:pt>
                <c:pt idx="3">
                  <c:v>Sponsoren/ Werbung</c:v>
                </c:pt>
                <c:pt idx="4">
                  <c:v>Parksgebühren</c:v>
                </c:pt>
              </c:strCache>
            </c:strRef>
          </c:cat>
          <c:val>
            <c:numRef>
              <c:f>Tabelle1!$B$2:$B$6</c:f>
              <c:numCache>
                <c:formatCode>General</c:formatCode>
                <c:ptCount val="5"/>
                <c:pt idx="0">
                  <c:v>1312</c:v>
                </c:pt>
                <c:pt idx="1">
                  <c:v>215</c:v>
                </c:pt>
                <c:pt idx="2">
                  <c:v>86.85</c:v>
                </c:pt>
                <c:pt idx="3">
                  <c:v>50</c:v>
                </c:pt>
                <c:pt idx="4">
                  <c:v>16.8</c:v>
                </c:pt>
              </c:numCache>
            </c:numRef>
          </c:val>
          <c:extLst>
            <c:ext xmlns:c16="http://schemas.microsoft.com/office/drawing/2014/chart" uri="{C3380CC4-5D6E-409C-BE32-E72D297353CC}">
              <c16:uniqueId val="{00000000-FF79-4101-932F-A7E8D14F0F3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Russland</cx:pt>
          <cx:pt idx="1">Macau</cx:pt>
          <cx:pt idx="2">USA</cx:pt>
          <cx:pt idx="3">China</cx:pt>
          <cx:pt idx="4">Brasilien</cx:pt>
          <cx:pt idx="5">Australien</cx:pt>
          <cx:pt idx="6">Indien</cx:pt>
          <cx:pt idx="7">Argentinien</cx:pt>
          <cx:pt idx="8">Kasachstan</cx:pt>
          <cx:pt idx="9">Algerien</cx:pt>
          <cx:pt idx="10">Kongo</cx:pt>
          <cx:pt idx="11">Grönland</cx:pt>
        </cx:lvl>
      </cx:strDim>
      <cx:numDim type="colorVal">
        <cx:f>Tabelle1!$B$2:$B$13</cx:f>
        <cx:lvl ptCount="12" formatCode="Standard">
          <cx:pt idx="0">17098242</cx:pt>
          <cx:pt idx="1">9984670</cx:pt>
          <cx:pt idx="2">9833517</cx:pt>
          <cx:pt idx="3">9596960</cx:pt>
          <cx:pt idx="4">8515770</cx:pt>
          <cx:pt idx="5">7741220</cx:pt>
          <cx:pt idx="6">3287263</cx:pt>
          <cx:pt idx="7">7741220</cx:pt>
          <cx:pt idx="8">2724900</cx:pt>
          <cx:pt idx="9">2381741</cx:pt>
          <cx:pt idx="10">2344858</cx:pt>
          <cx:pt idx="11">2166086</cx:pt>
        </cx:lvl>
      </cx:numDim>
    </cx:data>
  </cx:chartData>
  <cx:chart>
    <cx:title pos="t" align="ctr" overlay="0">
      <cx:tx>
        <cx:txData>
          <cx:v>Die größten Länder der Welt</cx:v>
        </cx:txData>
      </cx:tx>
      <cx:txPr>
        <a:bodyPr spcFirstLastPara="1" vertOverflow="ellipsis" horzOverflow="overflow" wrap="square" lIns="0" tIns="0" rIns="0" bIns="0" anchor="ctr" anchorCtr="1"/>
        <a:lstStyle/>
        <a:p>
          <a:pPr algn="ctr" rtl="0">
            <a:defRPr sz="2400"/>
          </a:pPr>
          <a:r>
            <a:rPr lang="de-DE" sz="2400" b="1" i="0" u="none" strike="noStrike" baseline="0" dirty="0">
              <a:solidFill>
                <a:prstClr val="black">
                  <a:lumMod val="65000"/>
                  <a:lumOff val="35000"/>
                </a:prstClr>
              </a:solidFill>
              <a:latin typeface="Bodoni MT" panose="02070603080606020203" pitchFamily="18" charset="0"/>
            </a:rPr>
            <a:t>Die größten Länder der Welt</a:t>
          </a:r>
        </a:p>
      </cx:txPr>
    </cx:title>
    <cx:plotArea>
      <cx:plotAreaRegion>
        <cx:series layoutId="regionMap" uniqueId="{8B065EB9-2090-464A-B8E1-81D39BBFA2CE}">
          <cx:tx>
            <cx:txData>
              <cx:f>Tabelle1!$B$1</cx:f>
              <cx:v>Fläche in  km²</cx:v>
            </cx:txData>
          </cx:tx>
          <cx:spPr>
            <a:solidFill>
              <a:schemeClr val="bg1">
                <a:lumMod val="95000"/>
              </a:schemeClr>
            </a:solidFill>
            <a:ln>
              <a:solidFill>
                <a:schemeClr val="bg1">
                  <a:lumMod val="65000"/>
                </a:schemeClr>
              </a:solidFill>
            </a:ln>
          </cx:spPr>
          <cx:dataId val="0"/>
          <cx:layoutPr>
            <cx:regionLabelLayout val="none"/>
            <cx:geography cultureLanguage="de-DE" cultureRegion="AT" attribution="Unterstützt von Bing">
              <cx:geoCache provider="{E9337A44-BEBE-4D9F-B70C-5C5E7DAFC167}">
                <cx:binary>7HzXcuPWuuardPlqpmogI4dd27vKKyAw53SDoigKgQgkAgnywc4LzIvNh5bbVnMr2B7PeF8cq62W
AKz15/D9C+x/7pp/7JL9tvjSpElW/mPX/PRDWFXHf/z4Y7kL9+m2fEijXZGX+XP1sMvTH/Pn52i3
//Gp2F6iLPhRFiX1x124Lap988O//ondgn3ey3fbKsqzcb0vrpN9WSdV+cG9N2992eV1VrXLA+z0
0w+TuiyTbfb0w5d9VkXVdXY97n/64buHfvjy4/1W/0b2SwLOqvoJa3XpQdcNUTEsXTF1QzLNH74k
eRb8ctuyHkTLNCCfYYiaaJjSN9KDbYrlv4ehr+xsn56KfVl++eXv1yu/Y//1jajM6Yv8NG95ncy/
Cvfj9/r91z/vLkDcuyuvTHCvm89u3Vugv91t6286+L9Xvyw/SKomKZZuqbLUWuA79UuS8qCZpmaq
pmVZoqyo30i/qL/lJv8y/Xny7fJbHL2t/1dL7wzw6s69BfrDv98C8+nPH0n7x9xfsR40UdE0STUV
SVNl63v9C63/S6YiypZkqKao6tY32i8GWOyLfZRFQbX/Mq2222qffTnn2Zef030RHbbfnv39Vvls
vztTffb4vf3m07/ffl72FO2zj1Tzx0yIEFI0ybIUTRcNSxIl/bsQMqwHRZdNQzctWTQtU70Loc/Z
eTt+vq27s8i3y/ea9wZ/v+ZpGGUf+uQfU7yiP2i6IkmqpOuyZhn694qXROXBUDRTtBRZl14qy0vV
egmdT7l5W++/LLtT+y9X77VO/wO0ToptGSV/qcsLkvhgSqKqyaouyaqsG9+rXtDkB8uAaQxTNhXd
gom+xduL7sHTLUq+Xfv96enbujvtf7t8r36CuoRu5K4a/9uF/+cF+9MS+ccc/7+L9uum9s2O6r5t
+jkJUBH/0rRvPkiaIeuqIVoq/ta+DwH5QTdR1nVJskRRkS3trnD/HobeTkC/rbyLgt9u3McB2/z9
cfBzEbTZN/tLjSAo2oNkyYqhoUmSRO1rf/QKPgg67qt6215Zsgb0IGvfks5LIvqdXL1jidci3Rvj
9b17e7T98t+dl36uy6rY/sV1QdYeNEO1LEAGTbNEU/6uFZIUFa0SAkZD8YCtWqz3uiL/PpbescUr
ce5N8erWv1niPwDSdbfldheW1fYvbEpVZCdT/7Uz0vTvLaEbaEotGEIWRcnSFAm3X1vi97H0tiVe
r72zxOtb95bo/gfkqC4GD/k3TbzVlfyxOi3ID6ZhSBowAZokUddU5bt4kJUHXDMtJCYZUYEpyDfa
L8npKztf/gebdP/ntxtvMfWOGVpZvi2+t8Pre393InKK//1f2V87VDLUBwMur4pAW19L8/feL6jS
g2IphqJY0LyB4nCHyX4XS2+r/dXSO6W/unPv+07v768Hv9PZ/jsC/n2s+tUT3p64vnnrvjn9bIry
kpnfCv0/Zo3/HjZhiP3/F/19Q6Z/lQlb5G1osoJxLIbhX6H1dyVF0JQHEW2uZBqSpaKsyHeVHQx9
Pg14O7W9WnqX2l7duU9tfw0Ev0Pwr4bmv54tsG215V8PJX733W/Bebf0o7ONFzt6Tz/9IInAdpj3
fc3cLycC7T7ftVGzOnv84mXlPvm1tft+6X5bVj/9oGkPGFHpFua8iiy/QMnL/pc7GMrLoCProqwp
LbksL6rwpx9k/UE2ZXiALikAoRjE/PClzOtvtxRVF0URByrtTF/+9VBolCfXIM9+1dovv3/J6nSU
R1lVQjDNBJQ9vjzYsmsAXgFCKTIGPqiZom6hTznuthMcPbXP/69STc5Z7Ncq60osZhaxZyub9Nlw
synJJCIGadjVOfEnhRgssC90bDBppBDB1ohPr6TGEwbJichlWi5OCUkiom/czFHIgTS2xp5jWtMr
XVz4hc90Z7XS2IXrTugJbu5qzGAKObKanO2FxlISz46ssBMasKeMHkhKKqbTxq5dn5+ZxDRywraB
vVidyOzGBBKRxxTUL3g2YOPF2AD/9rAmJj8QhYxjOp13a2yzOZDFc8M7AyKTxWBwJSuDiFSmZ4ad
bvaJqrQ/lGkOWTYVa0BKIha2rXm/BmWdC7ZBLDeh2G2hkXENNroWW11dkcQOK8lmvMKPB9Zd9S0I
g236EpHpbDjcS2S3BrekIc7E87wTeTQ72kpZ6ePbLs7JcZV2JS+gNCYFicmVuAdSklV/5m0MMp6y
8arProQOyDQlq0UKtvvDkK5WFmHDCEyuoCA27IpUwi27AuOb4cjbWGQI8+VQ2IlsHm2Rntpn+wf3
hgsitWCxrBeQkcgF8og9ZNqPyAkC2yuBCGSm0hvB8tXjCTo5ETsgE4tg18ZOyfCxv7KHw+5wdoJu
U+IObW+2gUk2OekPLaKRzMudYYmVV9ANbhSOcRNIWrXfFYVYM8kTumFPHIPfnejom2KluWVCxaEo
kevw6IYVaWKqjvwjUdfHipzdqutj04inXIW1LDsnEN/b3Lyc1LS76p7AdUhnAdlPbmT2KHKRl0S+
0Qs/26euNuMDbpJlQkGEgi+e8+RIBJ3fWE3lgpYpUWouNMyv3INCtk81XYSZncD8ESvWqic+VRY7
wttLcnNzWpHAKW3xyfR8ltNwGMOwrW4sMnN2Z644N1Lxo31zTuyAhw+U7wMisRuTQf1ERzucT9KG
QIMlLDU6kiMZjBI4QEY7g+XsRL0zbehxcLFVr3Aj5+DonjmyeMgCntMzMXs6E9c6nrdzGtsBD0ho
n8mZtLtGfYsL3KIWn7UXZo6X0tTJ+2fX90I8v89pQGI2s0B8EsN94RRO6llU4zqLqDwUFr4tj6K+
vvZjkmSknM8icvRKMtOpFxCik4SU1DsSk9CEZKRCrqApnUwqso9Zg/32AfcZHr0RGMgg/VVEJt7Q
ORMkDgT6IicxZZvH2bANjIYEpGURvN5aM7J9yZZn4qkUJGHmGCqO6C4CuyfSb12uP4RDIqgcgS57
Edm0KilJwCc63elgaOeMoO/ZpKQZO0H/J2fY7cOtJxMJtPpIbgJpf1LZ5ACm1hU/09E+gTwgPtnj
lxH4gZZMttsdaMBHAZ6eBJB0lJFlDk1VXYP6sEbMblg0arX/InpDJmfibC+koBktaG+5m7T+kn1d
OcESktJlQOcSLcgo+Br3JggPKuKTXskSonHnQA80ctYJaeg2or53YmeaEd+NKhY/pmfeZO7ZhwfF
kA5qGK5iJC/opCFD/LkwXmCzggzOYNiiVReOcu6G02Ypc+jz8YIwQLIU4K6b1RDaC8iZXphORod5
3r+5yTByI+QvGYlCI8gIJVJt63gwbMlUIsDUKfUdpKgS0sB9E7I3nKUKciqcXeoYvOAZmSsObuD/
ZUGciM5GOh7IkISXA6jYhB9F0MxaYM/Pvaut0PVyGWBHSNSqsLUBnINKtGYmCWhqH0luiyRiR3qh
BuvEoL3mvT2y0xl0yfS5+0QR5T5ZZuDoUcLl5Y32KlAUWIIqkSNxV3Sq48buwmJEnUkUulv3nD1E
G/GWU17QmC5od0oJvZDB0iHbgLqj5bITkoarZIvtyTojBgS8UYWH3I2w+VPJn7qFzTbdpyMo1eRJ
JqIdkudujjR4AGERqQeVKEdpimEAhYSe7KjO4rq4crXj95ESHY2h2NHnRTJPdHpxp0eyHsyv5Gmw
q0jNarbtPD9326xcozwZ5OnpQqbu+MKWol1QBYXzxJngtaJG0NRTiIyyno5FEpLEEYnMErA7P84z
J+NSQJuNwhUewdtNMi/IhWWwTgZCGsXiG5wQwla04ShtRyIS2iODQbfDe2TPuUuXg4puURGVrzJN
L7bS6SidgMGp6fOWnvnTASaOiVujaAvsYi8vbOBecLd0TRhqXndVItGWycX4gDQh0oI9F6Av43JM
npEpDNLtP2d0/NxdjLv9rr3abMadDuF07B7p0/BA+k/Q/diHxKvVwkcBfZbJc6eT8Ah8XOE2tc5N
9zgXZsVO3CQqkw0S7w8mOZ9IPM46Z0TycVh0LSfp58PCibcCLfuam4XEjMnNaZyTZV/htL2TnQ5v
65Knz3I/3jT7y/Cwvq6u61wg2kZdNf1oKAckifnTogY7TzWM5NMj+ib36vooYgdyO5Hjphgb+8Yp
+o1junUI1cpkcCRzHdG7V78aoPXzG9foFSLcqAyhaED11vO2aMLgP0+w7JGhMRgcYLwjPyANz91F
5tS47LKMLi+k+1yTfsAq58oupLPs9fiN7M6k1xlTZ8I7015Iui5bU84dREiPjjoDl3XBN9Lz0ziF
w17h/6JreXAy9FQw25G1cXfiR7Y5MwN5GKpvm8Ersk/OETUtb11Yy8V7Rr++TPRGp6qIkvhGp4qR
G1piE68VfT13fN2p+maShLUWoH8U+5LMDhMp6F6FQaIv8nBpHNGaxJPMtuzbrOYJagk6IpYxpSdv
tIrGFimYOb51TS+/kOzqRkivJ1Yg/NsUcEBis32ngbeiWYGrV8iG67ZwhyzvS26BaO+enxobvWpH
IReed467Zni0UUcW+Nn17SOvyMU+U+T6iJfzNOFG17j1rBMPUZ9l1CGRH/jZi9zjbNjYbdWIJuqV
RG7bE9T8sW1q2hRbEaVbT+KRspI7V+fcy+yQqTTzGgbtOxeusca20EqIzw3b5FzrbgqEST8gq1mD
anACd+CPoP2aoZbtI4KOrN+W+OF++GgPN55OI2Tz2axtoVJkEbSNw+FwY9vdvt3v94fesJ8Tu/3W
R7VFpuE3EOzaqJ8wedoRaQhphsPH4UbHUrQw6BPRYZbEIWTYt08E9wJie8O2uTnh6dmjvUpRb3Py
eOXDzXA4W81Qj+2ZMwQdELUn+IbC6HmTx0eUsZww1KWy7w03N3e2mdlI5UK3DNCDXyc6t3r+NoNP
UhPaaOFJja+NjL4ws9EhOr6tEm2cwDaRRs8iPaKYeShg+NovR0OQnICI1+8DL3joZT175pEd4eg/
emRo9yC9vWL20PPaYjTB39xDK4/Gp30QPebXRmWooNmueotVf7WC+6M1kftnNBUaER3hQOuxtPHd
m4ee0IaTMCdk6GZkflxfJhKDUUpU30UzmrI0JTIascf+48ak/ja5EB1dS0qighxjxJVPp9Pnk92M
LmMb1fsKZ1Dw/chienKFnvDkU0GjST8cR8PcJHHHXKb22QnJ9krma1SQTkSthV6yFKl4UZMxQNlz
gbTC5wPe4ZNBJ0cGV0gyOXka1WjIM+fZR6ArKP4VyzyLqPS6OSokQ8Vcm4tifejeZoYtz3Uq9SIX
Sdku6WWgQc8hvCth3tBGF35xoHE7sb2o40X8hCCL7eGkcdFMon0I4a3oqWK7QT+BgtxAqz5zBF48
ntGI0NL27TYE9237rDJFcWSvvYq+W9gK24rsDGpwje/CKxE9WBqPevvJLEUQDeG8q+HQfvTQBgKa
CLBPCGoh3WwkxMJsVhJ7A2VOgM9mLfBFJ4QgAIjs2qiuQwnmhE96j3Z/iA5aIn3EwALgbfM4cWYn
im37s8duSp4A1WxALQ8xhUADigLpGbTBF3BayIeu0pmQPSASwF/nOj/wks7AxJmByQ2ip18iaOGF
EWmbB3e16aOoIVRazDVpZZoMQdu2bZTCbuuU6KmBOIcT7No2PpOQPiLKHwFzV/ZqZSPYvdmEdFw+
8mx79rgZLlgLzGbD2WaBoO8jAnEdMAFfSBM2mvpHhQE5WwjwzbD17wm6HmcAqWwo70RhGWc4C2nC
WlVGCOW2fd6oVAF4sD1v37dtBhgNQAmWThC7DfzGBZkQIWO3WLgkjxOAjYnnwEbe4wbLkHcQYusJ
nCTArgqb4XcZZQodNZ150A3gf2s2lMUeJEXKJJsMuL992puFa4WFNLRH5triZ2LQZYRn23uAtxQI
+fFygC+29m5X3sAUgD2cL7T3Z9TZFlae+pVX8+6VCq3NgYOo1M3bJN4AG+wcn4UstONVcaBHk9QN
vVUYOQD/5X0hsk9ItTUrgYI30UaJ7Fol0abUqSLRBP37gUjL+kQkn6XaIMAj8YFqMZWRR2N6UEk6
R1vuP+lPl5GwRapAQYpoMzm6+rS2a8BSiwhHqo3rVWk3k6KrTQToduU9zh5httZ6rbROL6A+Wre1
48EjZm3qHWHSsAs6o6WTkfXWaXHmjqP+H0mHk4kDzXt4xhk5vSPpIRImk8lyudytnV7Pwc9o6FtE
NvH2Iydm7bPeaOIAXI16O/wAnGKjX0DbIABaEuyxG8FBWnA1ATtttCJ+nSkf3NBoOASbTWYwMJK7
QT2odg9jGhQOtnQGdAq86wDuzvZeCwSxsjfo4T+gMgktj0PB4pp4juM5XguTuBPBPXFhMulxx1kP
0P87vQ7d9tad3gwMjHqOs+9x6IUv59Mp7y3XvNObkHUPPw7WndFaoSqBOnBFoA6UQlD40eLyCWgA
sIUcHSnmMHSLfncCP+nxgdtlA/zwTHuDARqmXm+Skc4zHwB+rOcJakdGOFpSxsZrPECXS+6u13zb
ob2tSRyCHwdzTgd4Bvl4xB1OQF9wotFAXQnj5bIHwDboAfM4AzLg6y1dOrw3qtmZ8xtf9zp8sCZk
QF0J6pDo/MaXPWfEBSia9Aa3E00iehhhwAH9mNh6Oxg0HBAFf/BtHYN3XKEjYOp2zRLIRQSk0ncZ
onwE2HaDSpy617Y/gJnYs13W+pXZSobV/i4aFYNlw3UIytftAADN0gS4aXQCZOVAD501drRxa925
2Fi1RH6G/YFNdPA8wvUe6K0d/Aqz6ixzDQpsfYarAXw5bffbywjBct5z2k4VNWAH100pQhYxz53B
bg8RMCYhuwbTER2Yr6FndMgXICM4zB7DB8wJEEcg35t3MvqMBrU7dseDVqIt4AfYOEKkAfrl0Rr+
fMRMCEhzC+OOdntQ89oebIaRDiJ/N1FhuoEGBMorDktm0Me2AxALNdT2iTV0ObrYrWiTDKycmOgZ
EAi4dScgMcUogg2KRczaLBTay9FopHFkKT7tjOccgkDja+yvUPyGsOuAX/SRFtqQHqDoet4mqSUH
kp9O3Q4fLQkBUl7D90ejNtveEGsHfnKWPXhoZHf41KfjGExCmb12MAWdhvaO0zl81UEItm0nb28C
6UrEG8RoEHhn5HnDmTeB23BYgO8mKAEBGUIVExvBxUcTuMlagrOD43UBFcAEUCK8bQ7dOp31fHBg
HfjmdLm2ezJB3lm2D/qAXwXNgWKwGsaH/gH9l0l3gmD3lts19Ogs+TKl+/2BGrS3q5AZBB70ORof
RjlieD3vddDDrNey7YOeTzrznEmARnB09O72xTta9KbbckojYNSbrWs8WCMjQrdwtxotDTg/ku26
Ihx/D7ZHAMybIywmMB+MD4/1CTR9hjLBOOY0qKmO46DmOfMAQm07FiBaazw4SE4xcWkHIROUYWg0
Io3buvCBIkViD8dZdgbXrjuN7IBuNdoRydXNvmLcjoJpQVOSQ0wUnWiLOmImamnauVRuo9s6vPxZ
6ocpaQYaJiNHolGjIfWsmphAgzcuw3ULAhGarUK3yGeY/uEr9SBYzZqCpBEZ+RCm1Y0CDc3LUYbE
Ug9NO8Y+gMM94Tl0q+1hli2y7rGbdSM4rcqyLuIQcXTD03OBCUCBISaRlxZNI4hk99rOJWPoEF8C
QvrKwMYRuP2KB68kHwbMbdkzHBOmwsAQEdiDn0Pu8ZV0AtrZrts9AkDTkACBUaD2Bc4FDMKeUEiH
0vy8UbFV0TGiTj3Mxj2yMyHt1ingrI6DVNNOa2o2HbMuw5ZnZMnO81jtY7ySA4li2D8OkbSfDywk
qwRgtZtg/hZTq4eJdYtQ7Ef0MoBGoGkAuKK/HeMEQiGrM0bAiwtFZ/xsYHRyBEm6Rh5sxxqZ54/F
Dg44OmdMLlc5v5DK3txsDDAvLfYtGA5FTPq0sC40mKZHFtkVpmDzuCN2YxLyEFPA5yNNNkdHYBy/
LgajARJTxZjAri6O7qG+87xwymHcCRH/jigSDByKeaG3nOxTIFRHxJCkcyocPbKLwDvXLGlwAR5m
P4eYc7QTBBjugifdfHhgh6lIEn4cyyQGxeeEx077bMgDWxph2tJ3RRcko2HRz7E4YuW02IgIuCOc
B7mmtXsBx++hBbQxfFK83F2dMMW5YO7WauUICwCNAmaqjk8L24emXcN7cp8j3JkKmKw9LZ7dORLC
+Mg0GB26QFoCbRwHrWoC1NITujEAXOaIIBmTKcbiA1DAl+KV7gUHOs/TiMVdkVSO7Fb9qxuExPIs
dkKOiPFT60Voj1gNLKQix6J5cA/90BYm5gjDziH6r8OBnMYqBgGXbckFFnqnvjY8ryqWKLSyLW+K
QUCrGBC74IDLrWjnirlHzhK3mhSDatCOXhY1FxfHWazAyzSATvjNlYaAYIsY8yUMUUQ6RGv+tOoa
WNtBwKOBv9kNBt8tRENKNwjQD8ZTaMwFskGfPhTgiHD95y5cqy92mDgxZmyKEw/HpKsLGT/VOKBo
50ftIdgFIfN0ZosFqJPSfcawUSF158hOLuavHX0e00Ciok+BA3s4rDIRZtAeOC/g3jnOrKDOdrPp
U/fp6RmbXSHWM463yFMX52/w3v5C80Jn/GwxxGX7cAAisHA729Na2P91fTu7VHnQVfu39cWnYkyl
tckNZgwzr+rh6C/0pKemJtqszFn6GCytXtwDhD3ENFtp02B5CunhStOEpFdoqNzGIdNm6ULtWzhv
c8WJNTuvzjkwp9+XC6JNVeBPNMEVPQdcqkkRsBSHMDghiLtp2bXc3NbtwkZo4Yiw7kYMY7Gewa7d
xHFxkMh8eAd8kQoMyoJjKiONVTYU4oZOZatOiZNI2QkGNXKkkZHT1ROCXSJ4X2dXvxxc/zK8ejl2
3eXHaxEF4S8fx/v113/N8hR/vr6u/tvF73/97VX19rD513cZ7k6wXz7t987x9oc3f+fZ94en3m+8
U/v11BuLXs6725cUdE20LAPvR5s6XmfA+1cvB96CgQ+c4eMclqUqpmrgrWq8v/DLibcgSw8GPmcj
i7L88s41zql/OfIWdAWvdLUH1JKm4In2jcZv8n+nfLym88Yk8fsDbxDCgbqhKSqIvx4fqpcgzXXj
hrQohfxmVOhwboDjochkNYzIx+NKCHn87VT9NyLQy2siVllIVzOWEy6JJcmOh3Xmx8kne78nQDsf
fXVSf62Vm5VeVINX9dmuxfrZFM9c1+NefdL5n2JfwYvtr0nIslLeovyQcF88lKQ54bWAa1qE7OPd
8V72W8pR8Irw690zvLOX5WqY8ELWO0196UjH1IvMyP5z2+Pjdq+3F+I4VNQQ+jloQeckhLs0kRJy
Nm8vb6e+vOfxhgO1SnjDtkprl1f6N06X00VPsoQH8tmgoRGN8dkx+xjFI73MJ4F6jdmlPF+Jbwov
Hx16l+I73qS0inxFMT7LhzL1tQNPLhKGD5djtYssRSg/caj37NGSfbV9nqvnWjmbB26Wev+kRFei
paadFk32CYHWsG9p7P7dkqg+5cLBB//+pVtcGhyyFkLKioN0IqoirbSyHPjXRP/Ev1pDv0VO/l6e
m2wGp8NNC3kjofO/yRvpEF7YTbvVtKiPEtcMMfgkUN6JReUuzmUrt1QtU0OeXg8KzlgNOdNswTTq
hPjN4Yo2pwAz9GPHfo/YXeBnYiMLli+HvIxMXqv5JIMndJPiAPybl9VLtXrX2d6hIt/FvhUquZUK
SshjaWGaLGpuMbmIN64oQf9jOd5xZ/ku/s9ldLaKBvbJKpy3xBjgJ5aYfqKkd5xZvov+QJQuVaNA
Sb5ldk96vSnl3PVlc/HneG+19ipW0viih4Guh1yJfLV3KzODVUkWP328+3vMt9df7Z5oUpElJtxJ
PFh9XRKHSZxOs8bvfLz9O4Eh3wV6IctHOZGwvX49yBSvredUrPACRhTZ6SlVyE3RpU/M8J4X3YV8
XpZBelAPMVcOQd09WfXeUC6rc5bX9FaK/ieR/p4n3UV6GefFVdTDmOtmih5PqQWuW9f5x9p6T4S7
2C4bo4nLSwoRDFEK3CQID1rnFgqWyY+Jqk/UoM7TTyzznuHvQjuRD2pQlDgxNnSpZ8ly3xRmV6H5
xBjv7C7dhbRUFFFjKdhdqZrOIS/n2UV9LJJm9qcUJd3Fc90UipDodfR1+1oMddsogueLqV+pGWra
J0K8Yw7pLrD9SktOZSmaPAlEbio+3gG86BnRzuHmqIr8z4lyF95Jdani8nYw7PrsJ+QQVtHkmMWY
HZzS1D2dP7XIO44rtZZ6FeihdbhYsXY1eahVnu9nCbuKafWJEO+EudQSfbV5VSuGYCUXwxauU1MV
3UxxFbOkRwkwtUmdjzX1HpG7AD+dm7Q5qJHFJUvvhs3NFgHE8izGEaZ1TWlxrC+fGP49SndBLl6v
qSafEt22MrXqZFmhenIWJ51ajvHW3u16cpNSvLkfi/WeYe6CPoxNzZfKm8lNv+yISakTI9HjTyR5
Lw7vovxcB4pWnC2MKJX8MY20jREF89q0ln+Kd/EuzM+VVMt6aphcr3A8bgi9RCwf/9zWdyF+CczI
D+RSt4NrIJC4aUZqdpt/vPc7gS22dn/lrtLVSnxLjy2eqRPh6ApSSKQiZ/JV7H5M4B2bindBrSVq
XB+ON82WD7daH0dlnZ15ds4OUkr+HIW7cC5183BVK+QmNYh0RzkLGS/Ny59sacS7eM7z9CRFgqzb
oWLoakcN9dIN6pNmsXNq4K2Gj2V4xznFu4COg0KNBfwTFyhBN3aKrnYD9WSJ8cn270SxeBfFWikE
iaBjui2VYjMoCt9gcXnGyd7B8GfmtakdX6mr2ceytB7/BgIQ76I4kP1jUipITsmp6BXVmerFBfPw
U/EoZtL01OBVkaToXC+6/TG994S7C+xbdK4l+SZodnpN/YqG54sa9Cs/i/J9khvy2RbKWLDmseWn
tfMxybfNhWHK91GTVLIv+fjkG/dLmYonHMbLTfd8uX7So78dlLJ1F/CHo5JrVo3ti+gsMFFpDk5S
GZixCudycAuv4p/S3Nd/G+d18Kuqifoqgs4hGWW+yXwxnyjGMk+lqXJTPvG993R1lwCO+Vm9pYIG
YerULS4iNc/mqKri0yfhL7Ux8u/+hn8J4HtjhKdEkowSBCKtvJD8WncL5WprUTI0MRv1MebQZJX7
qeZd6/xZMXO8YHwMH5X4/EnZek/CuxShBUqRBfhYNi+kkJ1vPglDiZp4gehjZ3vPG+5yg34p8mMl
Qj4z0oleLjC+I4d0ngTBJwTeTtGydZcdSkW9qmYNAtfMGGiFFhFR18cfM/92cOJfWfreOPJJr8S6
gW50DS/BBwUTopDq4dDwp6f8E/2/x/9dAhDSJswj/FsSPGwwNNcv9Gp+Njx5x7TmXaAfqqY8xWqC
vHyW68k1ry+OZVa1fb5mfzKXtJ/Zfx2ETWloha6F+LCMf+FBdZre/HRaG6fP4uM9EVrLvKrwmeyj
GIYXk/s1Ps4RpSNTDbrRQRI/8Z533PPrZ5te7X/T/w9zX9JcN650+V963XyBiQMWvSHvoCvJsix5
kjcMeSJAgDMJDr++z63X32uZberGp1UvKirC5SIuhkwgM885GUaBbgpcv914NwbzUzjwIqkcsALj
pTXaGmNl4oY0g9YT5tANAORNnypZ3UYZ0OaRd2EWG+f0TFh+uUp1yvuUdx6MLOz2PVVXonRDHIwy
SpgqWhRPzOPrFrFxWqOVOVu29KbkKSzC825aVe4m4V1Ijm5t9cqQdd0wXUcy3NM0iLuexIH/u0H2
6G0/fGXKsvYbhls73C+Zy25lkGUJsZrs3vb1lRHLjtZNlWJZ5BRGyRgWT15dvNGFhiszppYvzeRg
Y5MebrgH6FEwH9uq+RSQNLxwgv7+7GHhyo4NiUzrAoyRIUuFghn4EvlyO7H8Q+5KGIZA3bxyt14n
n9+0YuHKsBGB1W3UT9G+MMtNYaOTCuy/efD/zTQkO6tPvbSGqkltVs84SIT15aHOUxc39SwAnzfN
w7So5sKR2jiw4fnPX/iOhlIblQ7jhNkzMi5xgxpldDHOp+eT+ZeXQbgy6ir16zH0w3Av0i+jUCjb
pvzR0vZrRcuEjQ9mVIcyWt5F5N7yC+WCrSmtzDsL+5HPfRTuRxTTTrO25Q4upTiFhjUXhth68YB+
+seyOcO1FzAj9wyIMyoyZK7SdMfTAddr+KSRPFkyABbSiezqZdgpa6pdjwQEIfOFw77hxMKVL2hL
5boOmhv7KVviMfVOuvDe9vgNV46At8L0mcWns5bXu36i370xEwnhHHCwsfWS161nw+EHK5cQzJxM
VUbxaFBDu++nDAyc0OijNKA8BmXgxXNXygvLtTXYyjcMvKq6pcFgHdHvLZviHFdkoOukSkErqLsL
c9rYlbPW6Etzyqqg64bzQyhqO3HfqnA4ZUg2H19fMVR6/2pOwcorBJoxh7ciZpF6dGcsB7JO8G8W
g8WDxexIx5/GsLVJNHsynpGvT4qotIkvp0up7a0prjzGnBmumDuHRs3U7WgbHAMUui9sEz8b6V8c
RrByGG2tVTPlmIn/6D0uP/Sz/cgAC5/39pQ90Nv80F7JT8sRAyfIxgBOc8YbjrvwWH4eD+QA+AdA
NnKXX1jxrcmufIlv8HDLz2d0Gccx1r30YyXmaHdhP88W9bfZnvf5hfd1Gs91et43TT9wxnejPyFn
DHalJXemee/rXTF/6S9FSRtvuDOd/uVofsVEVCywa+7kp2J27Oja9OtEO5eQVlQXtnDjFg5W3qNv
87FvS4zCCLgbgV8A1CJONccGSvKhpP7Ome58NpfybUZ31qF7OS8hZpkXC0cuIAj653YppiciqLEX
Pr+xbP7KdRTV4hFvETkY0Bm8+Ox1O7UAKuHC6aPg7sJbYmPZ/JXngMJBkyvd53vT8du0yvbBssQs
Evu81wfmZGxDEXN6eP3knb/6l4N3VvZ7uWR4tgymr5p833UonxaN/yCm+bkblqtQ5l8i5QUXFm/D
gPyVt/CNUH1DMRBqkLtcjEDWkfBSyLB1Dfsrb8HKTNZLO8E85yaZq0OxnIS+GRl44fbUIunvyq9k
OTFgBXpJ4pBlF6a1tX78z/VLIVxCvfO0yoE/TIK9V3a6I2MbT646RVGlL3iIjbeMv3IQlmi3lMWA
/BDL+E7OLRCMxgLfZ6J6//pR2Bpi5RXGgTbUQX5j71u762sZp4U+qezX276+8gbhrMJRBJPZe6IZ
4mUspiQr++eRmOjC7z+b4V+OslhZv9/k3VScn5g2VNeATpnDJMQj6ZdPcq6/mtq/sbL88PpsNlyB
WLkC7TrTiSo0ewR67xev/0AYsBSTkA+ZN0QXztbWhFaeoB+XXCnonuwn0xb7uSiqeBmkSOqhlUnh
KfculT3AlLm9lGHf8D1i5Q2Q2lq4PR8B0z/I6MEv3ov5GbXlHUN931aAm5o31SKYOB/CFxdentaO
iBojBSYD4iwMzBdvUO5SHm1rf1b+YGDtmCuI0e2dADFBf42aKO68Po7G6cJpW9Fw/wvaxs56dy9n
oFsCaB/HcaPlu0J+1CVytjXuT//QU7PPs2Nd3/LoUkF2w32u0Xqy88o+xF22510e3DpVDu8Uce6N
yTWxsn05FH46D36OvGOrP9q+ZmI30NK+dwHN3hbJipUHKHI5VGUU5Hs/0B9smj+2s+r2i3FFPCtb
v81o1pC9gC+KyPMlrUz3BTiOe6bSMDGdL677muoPmTWfPUH+Lb6/GZ1vbMsawhc0nRmWPsz3LSnY
czPXReK6Yb4QXW6cYr5yACX0jpqwBN4tm/KjqUBLmMhPlCAfbNocXndkWxNYWTwi/Xz0R44J9F31
7ZxZQCopU+X9658/m/NffPIasUcCz1+aEvdyGULhyNmDnPkpLfILv37DQ56xtS9tsHck1x0jiLLS
5pg1WdwCfLYsV5T/qEx6g+v4bdNY23pVhrB1bMTsy++2UQb3biWKuNMCXPrXx9jwvXx1w88o0zWs
wFwa0X8eouo+qCH2JIIgsWMEqDdLbyshk47KC3uztfUrm3emDOCtAHATKgPuKViSPAW95vXZbH18
ZewuX2ovmwa1l94hK/Xt2OZvuznWuLxC92Zuyl7tUQ5+n08dio2mUBe8+sZ5XUPy5pz7WjCsiVX+
UfmqPwIU+oWx9tJ7cWNd1rA8ZKKsywYYRE401Ha4OE2kvnp9zTfcBVvZcuDruksHJAWGCKW9unpu
JSD+YrkLmbiUvt1477Lzwr24t5VihdUUp9Qr5luZfp9rtZ/llKTwuHZqL9jCVrpwjdBbsoy6EgHC
Xrblse+jb7mW100U3OLOu1qGdD/Uy31uEELScjdU05fXV3Br+1d2TiceLJ7pgJht6iwm/IlEYMKq
+dKzZGv1VjZedXOgnUGYH7nsFE7RaZxB9ggB8rD06LtLwN+taawsO61JR2bVqj0rguFgl2DYUbv0
hyB3bvf6Sm2d45V9yzBtZEDOMwlJdc0nW9wWPX8bnpGtgXoKaW69BKXaez04TohHbo1q5wuHa2MT
1jA967XGTx1cU5G6I7MiMeM7HT3PfX7H9fH15dnYgTVID608UqCfsTxTWNZ7EcGvNsXkH8yYmgvT
2NiBcyuWl5YYqn7uXGfB3aDlx5ypw+wF7QXvvfXzz3/+wsqNrasBODwgrL2lTvJMswRwSUi/zfIS
M2RrF87TejEEYZEa8TxDxC5mlGM8dtsN7FlEzamv8o9B2L+tEPdPxuDFOKUax5xaZCk7T7/vuB9H
BTv4+dtIFuyfBO2LzxcBGcZSVjip4fDBAPkSuEfruksOY2sjVpZc9WLotYAlN5DMrJMsykCm1LTu
9Y3KREEv7PfWWVpZc8UbvAMb2JvOSfjE2chu+VCy/sLnN2axBuRloqtyPeI45TbUJ1r6t8RTICqH
k7owwsbjiazi8Sqb/aCsEe9poC9zxa6GsvmqB/3ZTuRY0+wwNHgYzvr0unmz8/r/5V27xuoNwnMh
J6ncE/+m8724tfUxcPm19H+NYPON/seKgIueftEOymEUGOY6aUDki+ivWbR7QTMQ2U20a9xXO447
21w47VuJsDXGzxRkrPmAC7Lrl3ct6U9TCP00T+20d3LegtTUe7fQQyq+5/1459n5S8W9h9dXZWub
V16Dp6Q0akEVtG79z8wMiee1NzRYvr7++Q2PsYb/zVVZD/0SyKOsx5POxg9msdFByX6JB6OuwwAQ
/tdH2prI6hnQlPkyprUvj33zjpQPDsnQS2u0lTZY4/8aVaSBkFwex/J3CQPu+A8fSVf3gdvfU/5O
oy44N8GFiWzY9Rr/NwOrjxhJyOMAckBM/eyu6tsLsdfWdqx8RlO4DDhMTIQu1U6O4IwXUCRsnxgx
eNdeOM9/HwSdx/68JWw+B4U/tOkxM+KqW9o7O8td2KDURMOd6oI3Bdp0jfLTc9sPbYdh5hpyJ83J
m6bEr+8HcXzLgaLnzncvLzswvQATB9bz2HIWM++h6fx4Hu5f//jfNxkw8z8/PhBPN1ELDH2lDOT9
RA8NhMLNF7Z54ymODhp/fh7gdtHQKRuPzms+cF0fXbeDb+nyPGbqXnldQssDkdAQcJfAkH+3P4h7
/zlkqfpQ2/OMAkkgadkheScF5D3TCJiO1xft7xcGXcs8l0yHzjlvuJrqCDE1ZFLKXRfJfTibnRim
dxLTo6m9MNqG1aONz58zYuXYUhYCNVVm852yZRUHyFaEja2ux9J/kqn/aYnMbTjS68CbLzJkydZK
rt4PvGnDIevm+uQNg0/ee0u3dPlJGaK0OEEKu3z0Z9Bzn0ZZtfmOhiGDlBHD8bmvJt9Nuw55geA7
cL2Rg7iSNxGCHMvEB8iGRlNZHqW3DANw8OOo45n74T23RrgYyaS+Ta+rajyrkE2qDiHcGkkjjt4g
J3LlR6W6J6wOICwYZTVox23Yth/DOpqBjXBD3bQfRRV41dXY9rqGGly/hKjq2JpE1wuEwb/N2VKI
B8p6rzqmNcuaa+SQS3Vq28p1Dyly5+NH0XmsOlIUAL2DJPOol2SuwaZ+T0WnoqcsZznPIIcXURDk
U9c3KnYC79JyPwG/Ed63tEghN1lPrE6Yf24/W7dmGm9RfRFfifQGvFtF3ng7H5rm/l76VRUkAyeF
d2AtFVDIknUBYZYwEywZWTfOJPZTbvtqb1wmCN8v+dKFFZQ160F7O1PJYIbMXDs7cRNOvul/8jzw
6zqWdDQ1hSQdAX4lnnO1uJ9DX+MRHY+gcobh/Vj1/RDuyrrlsj+AJNRhw6bST6JIiR0pgvGguYfM
aMIYVf1dMS5TvgvayTzSMuq9pFDR9ERbIqENK0HfPPVdCh2W1g/uitD3WhqTkBTlcqsYK8pyl3E7
z++yIgrk3bn7yAiVaHRfVbtFz/yp0M1NL93JUq+0V2PJWQ91WRnq6EPWdV50Y3oXjsDVZ0Am1HEh
Fr8YEzbkAyTFZqeqXt1xm01pehsYbTt2o2dB6uiBgNTYmmuaYzbzngy1tE2S+sKV03GiZ9pKwkib
yuyQh6nz+5uSz6r04j7rankSJZ2U24c1d/y7sBYF/XjwVb2gFF4WdeTHdPIWD2FhW7dTcSoWFaYQ
lPZlK6vY9gPBPT0NnRQP4RwJO++Wxfer6UZP1puqj9HQ2cHsynFYPJGo0mbyF6mZqbK4rvpU1bsl
agx9BMGRlmxvrV1w06SZqM+KECWJ2mJHET2MXyZNbQGxZh0MBpDHWkv/O6IPorwdVWwE4IibPKfe
bROYbhn7Y5HJUHh3c5TZHjq1KjejYHFW855judS5JyveY3ymoJsXXa5VvChrDb0KOuYJCGaUkyqg
s8b6vjLwBDhv8jgbj5OvKheZ97wURWqCa63qIBz2k6VdpA42qjItf1CvE2WBXIAIu58Dpp8H7wax
iD5CZgOGP310o3S9iocynaP+c9rKcqmSuldd8WT7hqUymbjobX6TGry/3+kGbUifgYdfBnCHO7t4
6pG7sck+dGFUy+lAxDJGj1p3fHwmCCsCFnPrW8ZBcPdSeuM1WZWxXT9qRVVCO+1bIDYyPZTVlbPd
DJNv2qDA38+WaShPWhYAGB9acEp0Fytg2BVEZJnvZsj9SVXO3SlrvFzezHI0rtlPS+2rLAmjET/1
JoJljOkO1bgoE8fZgsidJkWIL96Vqg2jW8u6qLxlCKeLX3OTkyp7tuE41ul1hEu7/d3oQs/jtfRk
6bMbr8/ZbPY+0RWcn4UjrHnSZe3MPxc0DPJgl3Okkn6nlSOsOqAXa1995B3pUN5OJxk09H5SPqFw
ULmrcyzhELqCiMfCOJZBNKVfmFzqGI9R7M5t5JVTVcRe4WdZuJtYk35DxiKskfqiZeH7dzCrqm1i
7rliyI+0axr9lHEj2v5guHTZdLDwbcVDbmlK0BihYWVV/jaGt1N0ZYtZlgktlr6Ffx27EjSQCnoT
skvyjrcQU3dhMRj/sDipAmjRN0gGcI3gKc0hV5iHgWTqU0YY+N0JCaraJspKAzmUwVoymaR0tJ8+
+1ZS79qUxokJ5Z5pktANNWmIml+URy0weSMLMpb0PAApPq6CTGloyzo2tj+RTVbG27mqi5AoZWnb
TR+JHf3KxJHwMwKVQjiyqEBpoTB1nixzBCZ/0jMv+2Yi/PrjPIU1haZtE2Q0j/MhrO13NMkqetx7
dVQgiZ+WRQt1w4pWAap2fS6l+VkJPw0PUziCSh2j0OZqiB9nwO99XQDHyKA/MEUTh/Aik3nYxAhw
0v6bcaOFmkyre29Ei4gZl9yXkei0yQ8kh//8NBNNGHLLmUmL6QABki6vY+W3pgeK2ieZp+N+arr2
E2QaBqPjshdlc1qiMK0g/zs1Qftz8gkX3d5veAPgbwZdk/JGcSIEuiCUuvUscqMLuKfHKKelfiKD
54Pw2A3BXGYH0MzczHZ86jr+q6hMOLpYVkVeP4Vi9m2fUH9w1EGcS3sK8NxGGmLjul6yRcUFKwb1
nWk5zffO2UUCbbNkVQ358sk0/JmFvavahETVhEcUjeaCjXFaNjkPdnUOfwXSXIcsBkT7RCXY7wGe
uP9JAwIk6M6SVABu6kf5uEDxSgyG37a8ibpnGmG1XFwTmfI8bhZCerPL5zwYnudaVhNUqFPPRE9C
1dHyYaZgbqBZwqTD+ckRZcNPnhzqCbrJUSa9q/PhXrJ9k3qDhaS8tIhY9i5PFynxPuDF9A3kyoA+
82IZh88mDaqSAzACXwZdLTuNdReTXhbyhoUtU984iOn994KDNR6D6V2Lr/MwcjFAD3fJowfw1VR3
RU0mAN3CicNRPYhiaSBS5OP2SzqV0fmqZZkNjp3RjSbHsvGHMg50SucDG1KcNHikEIrEQ62e6qUP
pj0dUwaurB9WaJFR2eZ7QRY+JFkthvwQuoxUuxE5wp+6GgUkFD0/gqho6qXPRDUpP0WD092Jjapl
10xmrXcd9HN+vbja/WzrPMsPlTVTkAQR+DqxN545KamV2t36CyRrkibN8uguY7jGbiZbeZ9QLtHs
MQLDC1s8pEP9Hq2SW2iSZSP/BeBAmO693PTe7eBHKfSZtQNoNM5r7ewjCOymh7g5nn3lh2BSDdkV
Xtt4+7x1DJL+UY7cZjF1KELnKMHN0BoOwwVK2kH30xuyqd2VcxVA5Z93svxEjZPTFc2xOUcvrAux
b7icLR5dkwQGuMCJi4lmFsFq4NnsqGsn8xP0DEbvnnsMJ8aICaix1qH/xxDw/GNF03ZMpsHxX5NW
0JkQVeunsRkjTk5tWS7QnM48RLwCP6yI3TwDxlA2c2cOlYcS6LXzg65FgEZz8+B1A/4rnu2sv1JN
6UH9rJp9YJ66fIFoCglx9Fmqe/TGKPTEd5C4aCGCEDA2JsEsajQrKWrbv9NVxKYfs1xGel+XJpti
Isv+B+LYOkikLIr5ymqRhu995+XhzTIvmJQ0dPlVSGOfhnz2M3SgWEgtd4WaNFDQ5wzRbo5Y6u19
1aZjsavSgtqDY0qVt9NkDdnnuqTfAaQaW1yu1At2M3PQwTMWKkqxtj6ciUp52d9kem5YHJAKGCuo
jfjQAa2Blb9eCOD4uBtGC3Vstzi647WFm8t5q5YbFYjF2yspnbwKdMSLU4mwOb/2VGrApKfckJ0b
IGuzd1lq6TW8q6wTwEamFEBM9AZKRGMGuxO0cWNMRzj+T97sA0Msusj1t9U42uah89z4mxMP4i59
qym0vMZsqL/j4HW/XGYhXrNM6Bx6FFPG+tuJ4Db/wmdB5de+83PI2gVw/3sdOTOc0pBXZ+B6szzi
thsgtxhEDm/ecsjMHnzYdjz5pcv809KSdn70/aFC+xxNIpXM/oRtC63fl/cialUdd7aiE1LhjcE9
F4x+816lpRcl+H8HDgfeiwX3ZTC6RPDQfAto4EF8fLA9TfD2F9lV40GS41pa13+t8x7iv9Ose9Sv
woVOdyDO8vvC71o8QKlKH0Gnapajb5aq/UXTep7vpOaRu6PVXBYAI0eIzXh+CrRoGAETcPTPrwG0
jyI/iVfVyiFJwtrHtK0dvW/I2Pi7/1l7heTG99yVVR3fg6qb5z+yhhY1pI39qDNfIjAxENHmC3U/
7YB7b7hQcfk72gDNjv8M4p3LHY5D5h2rDo8cr4CPvPHq8apAfTCIvvShupBz4ecv/r/pZbrmujVl
YVTjB+mR5VdlcNQzhOZCiCaCCZrBLkh/zfFiKClE4/i7MIW+fl3hAnly9WMpISPeItss0D2CHEp7
pGo4KvK+KaAf3j/P+irgz7b5oMK7ED0Y/OhCXZ7+gxn9269eJeGdC8uQjzQ9nvdWDSe8Sk+mQ4eq
9K6bs0ThnNigT3DTxMab9g7Rsud+WHlVDugMkvUobHyLmjoJgZxEUIg9PoZa7Xo+HigwPFQdG70c
yuEKoKS4KdvE68Jd4D8aQP0y/RgQaCX6N/N0rEBSwKUaL/Jm6tIbj7nTmJGTTJcYeM1DxH674Amx
womH0ERMfbjFycVj0B2G3h1nGLkLbnr1GM7IbaS3Bkk7rX8IzfdmuYdED6oxYDdmNukh8dfxG8Fv
FUJ83yMH4xuIwrMk4j0geukN6ex+zh+0fl9Hj5H7DQkSeCK85heMFcRE7GlzNUHoscxuIrbsp6K6
aS22ZUJwPKPdwoC+QRGkIBeomfrdA9h9SdR9yBpggNM7j0FJd/heh+jc4INDA5Fxee/5KiEIc6rm
RxG4pFfPKa7YupW7tgmvcU8fFzREqZBnyVBK93cGsaCFHkqNNYPU6vzI8QiWKZQcy2uj3wctj6n8
IQ06VTn8bQHOblN8DOa7IbqugyLhqtidVTba0MTolLyr+MGv2lOIEgdPEfgGuBuuQ/7gHEaYq6S0
j1Fx76t3bIYIJuqhTH/x7KWc10ZiL1qlWh0I5gT5XJgOIbtuuAXKYsH0XaN3TfdIglvAJN7mD9Z0
S/iZqGmpTo+WRV1cQ/olXnyoHeSoHAzeCA3eDjdioy+x6/9BTf3NwM5ZvhfFxs6DD51ahKI+VC34
PfFcm+e7Uvn1gkREXXs0KSmeGxNwjng6vZtbK8C/Bal1KSG8jNuwf8/ywQ3oJZeXS1ccmqhCjuNq
yNJpam/QUKQQ7J3s89LCH8umvoKP98Zlbz06od1BS0I6BSc2ZRUIQf6MC6mJSWkD9mSs8Dg7dT3Q
GBZNbCbCrL/vghIRz87xxjUofpW2mm67Ucw76AAiNiJ4pBLkDAgyaf0yVfKUD9aU6YXyxz8yMn9b
sFUiOVINL5q5MiekEYs2PIxLK38W1dSCa2SJQHxXT34TXhXV0HWfpWkR1sSB06BCJAMbI3pMl4Yl
KWVZBxeMNFh2WChSPbAKUFEvec4td7+qN4UdMn4Z89Up1OF9lPZHmg4x8ou7ov1I2HKc5fUEtn6O
oOn17PdGWSVapaPTOaj6SovsxEyp0dDO99guHHuzX/yg/hxab7idibiEYz4XIv62C6skNLIoHQKN
Vp2s85cbI3de0OMiq9P65ApxidSylWOPVtezGRpZ6aFTp0BqhIbdshtRoB2jBpnZGrHdmN7qKr0K
yXyo+mX3+kpuJNjXdFZE01KbDnOba4omWh53qFLM0IfQ0UUw1EaBZ01nhdTMVAiodJ5yKW7dUL0P
S+QThuo4+ekur5u4qsVjO4YfWO+e6NhCVngc70r8OyOXQDNb81y7VUP7utGt3bvw/KovEfOZWaJh
pLFvIzIij/WndwsnSFPCG9l9xfvvpd+j1ZK4VHbdOPBrdqvXdK4KkZzdI0/hYkvU7ehIiBsbB2RE
m7+3CYbSNc2V4Q6sclljDlUb4FXo0xFMXasuQKi3prFyFDND/If8N1DzdfBrcNnR8veLHn7NHyB2
/PqB3jKjNaOVdJl0XottgEDssS1CsfO7aE8oGNvm/EDiSZCzjwwhFJ4+F2HbGz5izWJFzm0Zy7DC
BjUF+q0J7xZBAySaHfIMfS/eBCGga0Kra5ZMTiVghQFKLTHiGRVz2X2TJrxtK20P4WiPry/jhs2u
Oa1DlaeAlzmQUXTxTAW6SV4sJm+EIcHqmU3oNEeLBBVIFyUa+ERVcB2C3FKMSHEs7SyTsdAfoCb0
Ng+3ZrKixJ/29RlVWrAlrt2YSPUBPm//+jpt+JU1kVVQ6MuVHdYpbdFaV3wrq/uQXQijNqwlOI/5
4rnUqAUlTG8EGda432lqE2B2rkZ/3lVVnSC/dvX6FLa2+vznL4ZB9ZG3JEIJKWy790uL+IJcIitv
WEWwsneVNm7QHCwZb2zQFCpDVEL0rx2rygsGsXWWVg+BUVAxpD0Yk5UOu4dIUC+p4LMOtKrUEUI3
MrFO9rfguC0XHjtbq7V6DETDOQMxwwQV9BJuGsOGq0iPl54aW19fvQFolpVdPQBVOKOodxRstrsO
OaoLv33jsK75pVFkUq3PxcIm627qIbpqG+EQaSPX+/pR2ghe1gzTVEpUnyYwvpDd9Y5ohJ3tgyx4
8jzzY6H1N6C7kWgTHh7sYNFdcPgbS7bmmzZ403a8xoYYcONP6dy3e1V14oINbn39fLJfGEc3VkWK
WBJfd/pqIPakJnf9+mJtmPeaUUqrQY9hid1w9NYvSczJ53ncL2h7Mk7+hYfy1s8///mLn0/TUvKo
1tl+SKP+ezNB89T0uXnjDFbmzQbi5zOJvF2Ye90h9Ow+gpjksUCy4kCijh8g8nJhl7eO7srQm3kW
qAo1KIOh00NWumsJIH8sVfg2qBn1V3Zdtr5XZwgg98EQ9ns7kPdhDsHN17d669evzBrhY5YLB536
ojRh+eTO9R60BdaB336mja/Jpf3eGGjNIbUlNOSJAp0k4h6NeUVvqarvoN6aXzhQWwOcHfGLAzVw
NRvRYJloXgKR6twDigfgVYry6fWl2jix4mwtLwaoBCCSy1CkO42dfqLcy0zM+lxdOEcbyFe6pojy
fpxYhULaFQMMAEUFYM47xa49lx/wSkjCDt3pkbvKw2+StonmPwrSXpml/dJG0NQC319IaIKPSNxN
4p2v+VOQ3UhUf/+Z/X+rxcTxV3X3XPzq/uwq8e8+Ev/pOfH/R5MJdhZH+E/713OHi//TnOI8gf/1
P/bd+NzrUqOpRNnrfj63mPjnf/l3jwnO/kV5iD9ATp5AYO9Ml/h3iwlO0EVCUCI5SrMREwxm/58O
E/6/8DdR8GVB5PsiOKud/VeHCRb+i+N1LCPAKH2fo8nsf6fDhP8PK+j/Rv4RjRj+gfhYyBi+inYY
fx7KcPQX6/1v7r6sR1ZcW/OvtPqdEoMB89D3ISAiMiMi57leUO4JY4PNZDD8+v5in9K9uTlJhE4+
tVoqlVS5a0PiYXl5rW8QNmyzW1rFVTZRYKQB49qEkr+Urul2JmvcYkVMdWcZfWcHI7x7xNivU55f
B6FfbI0H2QNS2GVSm1LsG05vioawLYE44wWFFEOadXyDCs23sphQ8yWwFKprthvzB4Qma+dOk7fv
bnCXTle2pmGSDUOwd6dhM7SWuUwrgeJVjZq+o9E3ktHfyrq2NUAqAkCzQ+pzP0l7NDYix2zRr/Uv
WHE/jk64t8ZQ7ntmrcyR8u/3+s4Pwqu0ncaNrcVqyOOJtjfGxmUZEI5VGkbvDlNw5K2Naa/klD5P
FG80E/onnr0yXg6Gt5FukjJ4EaGZHeuhFztSpyhoexJgOAU3jYGuyODuakPe0RQqVuAni3UDTNbu
97/aXo+7KQMxFWSEn7Y7AFbUe6isd5A6H2uoIPjdmDgR8DYGbYbQc4Y4HwCxrGV2CWnhcGtYpHeR
3eidKwv09n1JEwphipXDhv7SA4xhlQs7gMhjlSWq7FrkJMgex2DsD9CYRZU7MPZj4dz33HPueqDC
7ZbA4zSaUD1HP6P4Dq1IdoB8PBB6KDQ2aRvutEDbL4XudxKx2opDB0di2nJ5Y7UZaG1WW8WMp+Ky
bZ0bX4WJ6Fy2qxqUKatVbwp6XUXNgQK5vRqLDibHUDQ4dD7bua6oL4HBfNSVU28dX4aAHQTwYWCV
ugL6Tl2ZQUBos4dlF+QVuhROs6rpfhYTgeVs+Di6dr3KcT3dhhbsqCZB8y21Lkdu1QnkR8kdhZls
G0LfFEN65XW22JSwqKpl1a04E8Wl3/njFk1hmQAvsXI8z75TACisHEt/A6yDbRt0qTlwV4o4a0Bk
UFwVEGCohuItz9W6l5B4rqZxlbdFtklLFCmDSj9QTF8JwywKZSmd22YzSQGft6kfr0IXjk158ZNF
Tf3qAEKBVjiF8GoJCU5h2mcfTSPdDMEbqMUxmhQZyve4eAXUgW+zLO/R4IXiU4R2nO9/BwroakwD
eoCkNb+uTENWNXfRmixNs3YjmGxj5ZSOuq+L43IPOkAiPSKSpvOuW+Tfccaii4YMW3TP+sdetpsC
kKLtwG9Bo203AET0b5XbbNFVnK5Z6OwATnxAqxxlexvgDds8oSJxBQhLsAaaDXzPfKdGW8amHslq
jPwXAzBYgs4G8HiWfZdF6GWyVsC4t4Mpkk2SDL8g+khtCWVuqCioka9zIOFvAp6Hl4Pn7fwJInFQ
VMDvbQPVWPeA44XBsLbqHJ8REu+9Z2blIYn9IUmFQCR96Dm14UUFfJxthzArFd1F6YGGbISzsbR/
WzbyKrJUeVsgsFRWEzvaz9ZEBOOx6g6rRO9uatPqKpdPRwTHivYVQAFeDl0jHvwcewUfcfgJ7dwc
QA8KNzUBWAa65/bzRNR3B8fqGnXbKan8QW3LXP3KJwjF5Mi1n+NBGC82+ehs8xKuxICEPVURhRvd
9LdDiB1rOjwKJWD504b8NuNmT2w/cerYw2XzRaGF5tZovafD4D40nRToX6evg1LevqoAfEl9CXFa
ik3mk5cShmy1co5aRaW9DR3eg81FswvGsj6B0Owlo/UvNyrcmwhasJGfFUnQ0vQCb16NcoIBFbKr
pLf1i1ek6zyFuLaH3RJrMBYvbSofh8pehxXpD5DvGHblmO4dyx9ikrrlWo6NtQnsdlqliDgDDgbf
yy844B4bXFwvIlKhsQR8b39R1SSJqFfsW+cl1Czd8fa2VGO0BwjRu9RedgH0ZZRk3ANuxoHhdNtc
AYvEdx3VDz0dxGVgTVegDlxlOISTsRNYY8LfQlQAznAqxceMntl4I0VsC6GkMLF1HzTWRdQrtrE9
+YpKhDpGC554VORgMbhvXFR0Tf32AdvgF/ATsDwYcUY5Wb1J0aFHW1wdRiDSWQElr4oFLHEcAy81
WG5dtHxTbqYACE6QJb+xMuph90jLGCls0lZ5HTfljoSUXmR24649H43VasoPFOCRNa40IMIVEWaO
OBul2SVLx/7GVn2T8JBXdwEfGfqkcHCPhnLPO4VWPCdi06UhNKIEWsw+UXeE5K+trdskKKh9MQwZ
oCMCZ5EM6QYUB7RLEfwfKoouj2y6mzbUm9JY1ppA7ioW+lqGxF710ooutEqmGoYJQKFPMZKZep3h
gFqnbMMkSMDU+s4cCJeHoxzufv8rHeB4Jxp0GqeV3Tb9yq3QTyKAAK+y0hw8bmUXXkHvqm5CEuFm
gMI24WUPCS9UmYYnW1n52ugrbC734FbqAhGkv/NpoQH06otLK023U5plWGq/KkRH6EWaYiOU8y6A
QgyL6qanaDGG6BN5NPxGbBy3VeS9wmqJbQDqg+EqQQd1tHS7Y0UAHTIqRzTFNqC1vqIw2Gw6gKLW
0O3LV4MQceQH4pIjK/IiCJZYtcqSqNUJLHWODjoA6+0mX962uQsUIHgqK40ryS7o1T/Xw/8ob4Yv
G/6ZZ82QwvjvpPm/rvLvjWrVr+5r/9fx1/nvh/2/kYE7tgMlnSPxZzkNP7wjFrwXH7Pw//lr/0rF
qf2X67u2D+u2315vR0GQf6XiYfRXCDw+AgTScCTDuBD+k4l7zl82kvCAQg0mRDn1SN74JxFH/u77
YUBwgvj4cx9MmP/A6Q0xG3n2/+Th/9KqgQ3dnLXfQwIlZSZMt9A//WWH+feq5P1lVnC5IugjOWHt
xwNQjEPlA3A1gmPVB9lDDz4ayMVPvT4ez3o/gUOWoqOObBunLt3nbHhQQbclKt/3pXM1ZeUTGZHG
Q89TWcUWRjFx5NrfI4f/HXD7euTRtpom2BmOJpGl/d22kFYB67WLlPVNQiEicysoDikr8ex7sGTu
kKFc92F4QUbnogF0xKLAXIwvRVXv3a5JAoajyeOwZlTdZZXryyoN7hzRcnCRegAbQTCwHARzrQHp
CJruCdLUuGuhrVBWl2XbwNJtchKOlkaK3wo6aPuShr9I2O9dB6m8ip6hQwAECFr5sCn3/GFDhHyr
gHcGsirGKfJrCpq4iYBpCewtpFpiLy+RGzs3ZZbu2ilYO0Lf6Nq61NZ00afwpM2rtTU5azh5HJyg
SSZWXoQCNpyKwEC07tZRa9SqSevLkYQx168A9wO32K0Jr/YNWsFEpQCERze0grOnjayhwk0JYPpn
aTnb2m/2VlNsVGmSupge8g7GYl0DsWm/GG8sOSWda548Z3rMu+ZbmHoHi6kLDYKAW8FwAj6iYrRi
pwbxQY7I3vJb2QMPxmt0MayNoMFtY6l75R6wnPaMmEvm+rsQQO4o7ODtjjOq591aQBmiBJpHttPW
ANk70PRBkx6uDdmGFvJiqCHV2DsPY6gisC+CN9ZV3weDaE/JTxutgBpdGKf0doPK3wwgpMAG9Ve9
qu+qiD+MvbhuwvK+0fWuZf2DCev3gZubgXVPrgqep2BMAGx9bIkGJYlUr42WhwZyC4r9aNT0RKbo
1bL1pspctmoJMBspJ7fw1IkzzYIkIltpdKz7h3JsrgdHHCYg2vkIjAyl7YaYa2mT2OP2Dj4vdyzH
pYyW3aYGyWbKuyRzvFtQfuHMW4sfrHQSwEMBRc6vRw1Yep+GbyLMqtiClUoxwgg0xfoLincxhLvA
zr/BWuRZBM01rYpV3UHAA4Wio6TrEfIPrHAyHHkblDT7UZrLiPELWxjcz9Q7VFo9HCR2Iph4asIm
JtC9t2R20wALadkoZXXw/gvFW+Hj3BtLSKcz0GZAkIhwNneAGPj2tlfpY87aVY4Ob2vByRTKoWSE
IXJN7pq02aZ5jXo0sPEQngP8SEDc1hb8l6jZGremR/BmMKIm2JUc3qkcSgEyxCHVqNtW279cDn5I
B1UNZYHrgcI2l/aLKb3ERkaBquctRGXvwFXqoOEDuBCt9oBhIGMtgfXqAmwCYx06ph6CIXj0O/uK
tuOhjco7z0IGQDMHk+2KJu694dCMfJsB5hT40OQ1MFSAGcVeZ2Gc1tktt16r1L6rwBEB1/3ZF+N3
Vjd+YlfWe2+BVBrZBv3zyNsAOwg32SxnMEEyxbZiKqYG/CwOaA2w39mrAP3ozVhgapQhG7cVH+5s
Ofx0R99fpR0N49xtmjiSqdg4kXqYeOBtULIot8f/kmMEJB8bOO7FmIdoUpe2SOVqAn5pkzHw7KC1
4q7ATPBRr0jtOPDry6EH0Ahg15emUGs39TE0pAfnIxuHGwnizqoMOVk1FlzNynGEp6tlWCy1ybFi
+XMmtLnnUjx6JPoJc7spLkFXAgy49pIQKlardCzZqnLzcg0U+6tKe3ppy/KF9uld2UVvCIzv7STh
gqtAt2F5GMRjhrwVXl1xVHnlqinlW2cBoRx6UxD7k7jOj26ZcDI9cguRxkIFCFUUNmwlxVlihhwg
9LYSl5arYfocgYrZqw6Isoh30Ey2QKhw3W//eWXw/7/0xT3a1CxnLveALxXv8sfH1OX3X/nHpNYJ
IrjUQq8O8oiBF3yoIDr4A4L6oG17nh9E3tHl85+8hTp/UR8aLx/Ljv/kLcT5y6EBEMxHSgj+4n+W
t/wW0fi3tCWEqtCfZUNNm5ZDZ5EfCBSwshRNysZtyVoLOyte0gw2kAkPWPjulID3HSGyUWP1gFaS
lnR3hZRe8S0z/hAc2ooU5vuHEbz91+v/l9Tlrcpl1/6f//1ZgR0jNVdYMOBvBgDjykMRNOLNx+Xq
qTDq9vTDP03U8PDjzz9U7wPQPVBeH8pD0YKQnmSZiYCvdBpkKaijfKEnd/yCWVNLWRTUjtEtDzig
ygwssA5lrHao0/fTH3Hs7X02bViaHz+iDLWUoxTloaW6BNAum7Z5NN3V4EveuXV9ZqiW3jLraPUN
gN+QES0PWeaK+0K5d3bm651jJOqnvXo8/S1LEzJva6lBIZYhW+M813ZiuRXqC+ngQamS+W3YJKdf
s/QxswZXk0f2VA+sAFFwhDNT6Ei73KZu6DplnJsAdKawCix+TuBiYWfBnvrPKYJkCXxymEoPIJsG
pImDFtS2bZcG2rrhrOYWiiWtA3DodkTVDLRqmQUFQYsyHc0VNP0Iqsd20I8kUVo3fvgFwfng2H/4
89dyGnBYe6PEQZVgTtqQOXVQ/UlAwYGForTZmdE+LvR/X6DQJvjzNcVkt3lGC4raPXsZnBzFgQDv
Oj2VSw8/TvGHLZyGI+DnpBcHlxE/yXG7v4qKL+5d9FL+fHphWrd2Ukb3PhoMcQciPV8BnEvO6G18
vtzhPP7n41HIZADKce/QuqFff/cgMqVgl8kdka95JOv+nNrh0ijNYgTkhXO7BBP2wEQvYBicMtSb
JXAI57x2ll4wCw8umJOFUw38EIZFUYE/U6EqDf8u98w0f75j7bmbkpQpSR2nCveo04BOpnI/8Trr
NXOj9ApSx2+nF9PSfMziQunmAnTqIdzLoFIJGWv0G/KqSuBl8RUhLuy5OdekSjve5J5THKKi8VcA
aj9GXV+9wq52SFQFdrHCpXV1+nMWJmVusGSzSnjSN8WhsmS7jVCBfpVwsDkDp1iYkjn0HzisCtqK
dnGQHqxRLYPWmU3cMM5A9l312VhuTn/FwqTMcf+9k00K1Otw78JefUX8VmxB0tLrsND5GaDn0kDN
tnkX+ABh2448oOTNH8CwZDe6Fw+nf/+lhx9//iFCoQ7Ucq+kZo9bk3kGVRQSFA4FDeby9PM/hd0f
l9Rsc7t+19q2idihAycB9yAXZJxgY7EpGh7RZkLBZa3QYHAe2eBl3S/Rt9R+aycVmjiAyAJ6DrVH
KITOLDugb3lhoSN4AXvdyblFQ1tquT39iy5N5CxGoAfmFtSq7b1F21/Q4cweLEBNw45PX3zBLHuI
hOhxiwmcvRGWc+jdYthy4Tj3UCQ5p6q8NJmzCBGNEsU93rj7sfTay8by678pyPFnPmDh6XN4+zSA
IOAMEghAu0O/ox6tVwj65uf8Qo/n+icH8RzZXgdpTTsSFgfL6h0fAj9pCfoD5KBTD5R1G6X4dzBr
hfnhoi8HauLAixqyQKdnfyFczE2boiawQOcr9GHowD9RmmY/qyq689owu6+hl3XxtdccX/9ht3mt
wqUKfpeHijdpHPRwE6UBWlu1qN+spjuH216aqVnEwKUERQO77PdQjef6sg5tmISBj+WiXHDmyFt6
xfHnH77EmmD0EhRNusdNcYwVDZr7Mg2h6nB6oJYeP4saRA2Qi7CsaM9N3gfrwdJBvymHtDiD3lya
79luH90u053gWMvQHOqea4cUbAsHmwAOUf4gqXxXQ+cOzpl5Xwguc0T7EOhUmaHv9yVvKxTH/PFQ
p7B3yYsyOhPIl75otvep1ZmgtutpTyJtx8Z3wfbrK53IvLobfc7OBIGFL5lj2ZmPHBxu0/lVVZdP
liaPFEoRCSQAvnb7QUz/c2FNOexiIUDAr/o8f6FFkHhgtAHeh5vc0LR086X1NQeyp6qzGDTq2IGb
oD04jat2YWMDUHP68eHnsWyOZM8YQr3XWPa9mMwTBb85GVj6Q3vAsaRSIjtE/fb0mz6laOB8nQPb
B7dmaSYVv4Ln3zMR0DBqrvMwUzBhRDXQK8Nn8KpXgYFmUa3pOejiwmoLZtu/5ECXQESCHVQB03nN
OxDjohYWn5W5MLk7fXGaZmGgrqyp5kHh3tulKW7bsmIvsKKxz+zKhSATzIJAMWRZ4w0eOwg5WkUC
YBAU7UIDhOSZZbD0gtmRn3lZDfhC7u1R55Z/uwC7DHGTWe6ZC8HSJMy2PGMhm+qJsYNmpbWFFIW3
isYu38LsPlsDofG1yDJHuqdRY0+WJ9lV2TckGU0FC6qsTEIqurivw+LMSl4YrDnenUdQ+vMCJa4o
a4ttx738ZURmfSZuLYzVHNnOfBM2GU2zKxyIUZzLYq8cyNEPQfYGJ50wPr0bl95y/PmHU7FhkE+C
rIE6FL0Oox3mxUPfayzw4g3xygjQngn3Z9KcueUsjdnsoHfN1BKgNrKrfgCk0ANJdY/mT7g5/TVL
Tz/+/MPXQLOaZ7B1s+911ph3FI5yJ2biSJM//fyl0Zrtbkpc6J86FeYEWVFsp+LFFTzYy6p87Tj6
CKffsnBizd2SGK3CCHlQdoWkjm0hyeesM9YSAAJHtT79Cvf4G3+Su84B76bIhTcVhuxlqiIPBVQt
3BZM6cGPxvCi7YxSEHCCoIj+22StbC8IGo3AZ8q2DasshnSP5W9pIIoaJPGINrCVQzeY5jWwIsXo
rfU01OG7PUA28Ab9+cDbRWUhipeCD7beAfqFYhmQWB1x3BU0VWT+I62kpmcUUY+FwM++bhZnBIFO
hxv0xRVUi5/dprgXYBgCztLvSNG9Fh6QXrozAMu059K/hTmbQ+/hQRJC+jLPrpRtPeUQjEjgwxDG
IKF/xeAKx+bctEkErQyKIYJEUDpO8aAtNKNgSL/lzXTOHXlh2Oboe6JbYspqLK7azvkVSCCi0Fdc
6aEGmCvzvfg4cF0wjCtp+V9xVjt+1iwADREKsTm6ZQfSdMU9MR5o4n2o1dfS5rlTkyt8kkcsy67G
IIPWphXeCqtCGapUNC6OX3h6Py1N/yzwDGxqptRhcAqpVFO+Rgxgy+uIZ6pmwHlmaX/OJPuYVH6y
sue+TRTzjoJ+Vl4d8zSdOTdp1su1cPRda6Jn0+NyGx1/cvqzFrLCuW9TXQ3lUEy+dYCcjUiCuvPj
0sf82xweHdB09+KmGr/Ud4Gz4Z+x2ylQIhlt5DZDDzhs51RXdmaKpPEUtLEAIf3aEUFmoaHVstGZ
L6r7VqN/q9LQPEC3Nns+PWALB9Dcv6l22jTKC1vdu6SHsziXMFUGSfHMdCxM/tyvKZWmheovoXsW
cZlBjMqKWv/S8+QgfpUwKGZvxi+yUG0nDpD4mDBf9cNw5uVLn3ZcIx/OVsFhTenBGOceiE92p/Gl
KHKktjmT2i7soGOn9o/HW6EDVY66uk9xcb500beRcdVCl89AauuL2/S3NMnHbxg8XzHU0vfh6ME6
o+yJUFu7ZAWgHyLlXvK1VTCPBqBP+FERYKjEUQJT9Zm6bKWfP3zt8bMsxHVbIWBy0dwTsFYuA0o6
iPVqdzwnZbCw6+deThnAsc5YOGbfT3C7nCgsAX3viGnWACWBCf4GHzRxJstdmvbZriccRTTYH9T3
ZSQB0kJsBqndZPzSkD78fnq8lt4x2/KwBYWcAfHyw9SjhvHoRCkVxx6ES5G0yA7L7fR7FnbI3Nsp
9cIox8Jt7nPo5K0BD/TquOJle859aeE7/s3eCcVFXbjwaIcMLdTe4B0QC9m3MW7u4szKXXrFbJND
xWVAFI40yEGpuy/hBv636EZv1zAcomfOyqVhmu30XBtwIYA9vi+PlAcV9ta+ElCdPj0JC4t3DhaF
LI7VAdcT7Ew0UCESLOGhjq0miBy5arvMT6FTUwZTC50xyO/9PP3WhczJne343CqYMfnk303ALGmz
gbReAQmQgochO95xrTSqE9dC/NQXLdQEoeIELKmB/CDyraD8Wt/ld7L/IbyVg4B4ZFYg7TWEobqp
wS0L/ezM2jjOzyepx5GN9zFCq8BM3RhQcZVjjDejG25oz8YdR2rd98PT6YFcmr5ZPMiDBiqcRuET
yt6NMwCwtgq9oxhaML8MXilDi5w5cZbmbBYWSCi7SlW4JCibQpGmrHZa4aRRArnN8VWg379NhoFE
lE6/Tn/dwtI/Uh3/GEIP2sNiGqw9vADC4VI5PXVfvDok8kwIWti/c3coCdmwjoyjf+gtqCAquB/0
G5GO8CGotNefM9xZmKS5P1Tbj91QQ9fy4Kcij/TKbmjdljsKX3G9iXru2z8HqAwzsyHQN4UG4+nR
+9TMAXeFuWkUUk8/E1AQO2SRVGEHadDa99nGgiwjhZ4IJAB20KvmjgbFMBu0uJ4axTXkNJs6L179
0G1BEzIt7JbPLKGl4T7+/MOGs+FLlkPtqjowh0NUj/ew3INQMgj8HMLJ2zOfvbDxnFlwOSqqKyWH
aN+UPeonF6Cq1voBGovQ0lWRBgMvDthEClzfSaePrgQFJxD/q22kUvrSHUGSfBir3vgQe5zsutmO
aVWJVwO9aVD84KMIeZxpVLQ7Z4GxtEBmGQruv2nU13K6QTCE1eSuE03vyVgVQEqIXUaAhAcJp8dF
hsRNS2h7rpy1sKd/I4Y+TAjLoOTLWJkdutrYRm5A1MOSRPANncSqmbSBj4eedr6pXCfUOH3croQC
Xk3pWJ9ZE79X4ydx8vfq/fA7yAZkOl9Gep97mvevPkSuIbbqw+ZhUBsvdU1+CTx8N7UHiLy6BrRi
lnO+a3XfVE9RwFF+XY0dBIhREQdy8Fd+lMT94QVeWeVrMYZAdOelcc7u5qWgNIuDw+jVHViE7F60
4zitIHUGEH8QqeBrp9KcPp1Znq6h3ygeWneKDgKYqGIN2dr2nMTP70P2kwGf22flUAtS+eT4e5sA
nT8kHrhclgJmAnTgHYwXuvQANFjmDvupGDoOSc8oMI1YV15hdUBPgXsNdr8LuQxoH/ejjGwo57WD
Y5fQKcuLKW4DLqGaSxH1oqdGR4HO0B6pOANDY4hSREDXtbi/bY2O/A4Cn2koy7go2pJDaEwQO387
HQoWpmoOKa0ZhVehOwUHZLMQKReBn5J133fD7ennL8SzOTpU18aLcpYXD1meQZIYvD//GQgXPUA7
UegzJZmF4DBHiQ6FnKgEh/AAAZE8USOU3gQ0fmNPGeh50/oapS4Tn/6g3yfrZ2tjFjt9l8lWocJ5
mEpJPH/j67zrblM30C4FEbvpR2tNXRS2uu0Y+hVgi/koyY+uq0v3qjOmCr/BHQaXOdAioQEgk57b
EaOxXQK1/wz74cE3q0AxDvDmmOWDJa5l4Xk/VZdrkNxOf8XStM/CqcrLCD7NHn/Q6ZCnCdzgQJUJ
IQ71FaUmHKz2LLUbcWa2kPvMD36myFqF7Ys0mJtJkweFM/TMZCx9xiy3AyCoLSAwHgGwQsQWOurw
hQh5C9eV08O0cE7as0CWRVR1I6p9hy41oN8H6R2dCNSkqQCrqTmnOPT72P23JRVEc/Rp5kFeLhOT
s3dBjxnMJnVribqossLob0n6XAYJBLd162yasprkU9SOecjjGtroKAM64RAVTyVuvbDWzHJj2d1q
Ct06jMvO5vZXhhq/I/0zMeGwTWqhNTMeuON7UONJIVsCIvHwfHqkP93CePzx5x+OOMFC5CHOZA4W
2HY3wEk99F7/s3GaaVNOqYpBEzxzmn46p3jT8ecf3pRXpRtBtp4dggYS7StlSl1sfaisonjnIR3y
LsDxq8BuP/1hnwZAvG6W0BmmNETJoY3awMXDjz0TOiIWmYAcZqim+ksJNF4zi0oobIoxlSwEho2Z
CWykEunXjzFv4bQqo4ir8ZICpzfc9c4Ek9QvLopZGAnqlKBoN7L7PErt5iWHZxy7Jw1EbU8P3qf7
G181iyKlph2yqTTaS8aaB3hFmaemyB5PP3xpZmbBo6zTumhrG0lwaI3bAPYMwF6pB63YOaXS4974
bF/Pwsc4Bm1XjlW5tyD7m155SofVO4PavDYrHjmVs0McjiDrDr8GSl4kNCSd4Wvrbg5jZZQYM7ae
sx8K4iCyBAGDQCUd8/qB9wLSHKcHcWE3zRGsXeRAQyDDDJEahHukME+Ud48Txxi69jmA5tJLZsHB
d9Bwy6ap24+0J8GzO3jwSlllQznJN84gSbYmA4Tzz8Xj3xXiT+ZtDmg1jOQt8Nh8JwPZmZ8VTfW0
pSp1pwcDaydrVfcgT7srK8yaqF/VKeN9Dl+3aiDvJelcuLvxtLbIHVjAQ/88sZ5TVCLtqIb+jRzN
oBKOrQ+KO3zPRjsuwG8vYDoAO7/xbpw8Rm6aZoA6CmqjLQT9Y1bJsgjW6VHu5BpO4I77bfBF36/B
tzWWfNPWqCv/uxpTVsc6bYExlRVwXE7iZGgWvLowblGvk64yDl0bEG37nWhk0J/Zpp/TJ4KIzoKc
APhm1L6o95YNXbgSBj2Vmm5Ik3kToGRVxcaVwlCYd2h2UJj6MBgpkOtmLNr8wnVx3X0aaW6Nf6fc
B+NxfXppLgQPOg+JYYF7oMiDu3y0s6t8DHNnK7WGv8bXnj8PfsJVqFE4wZ1roX22iUg4bAGlcevk
9POXVv0s+Fk+emJjh5MD6jtFABNLUBAIBDVcGgmwYaGK0cSe7fnlV1J1TOIsHoalnSllke6geVsD
eypq/xWeH3WxcnrGz3zU0qTMQ2LlTG6eVc0eWuT9GtI54rvteuduG58aRQRBNMfn6nRCkTajzWGS
vvAH2AXQHIJZFIC6K1imh2DvumEkvINNIX7qJtbgwWBoZVm00ujf0VK+tuBi28MrkJ0a9k6WtFOJ
FaRsyM4EcHwha4y/rmINxQ+UmlvPg0a7MGUL6rYpzRWknyzsciDRzEPZh/bENgOUq9ABJ03TmdiF
tx1ZCWbgtoiud4t9vgZTGlVIEHYbj05nVv/C6TaHEpNWRoMLg+CDLFj+FKJSEcMyFJI6vm6qr+2A
f0MMQ2zFGX232ePcNNYP5eKq9x5UXf3j9A5YSArnCti9Z3PTMGvco00x0CtLh7K9BT2TpcGqQqPS
XsMKDrdvaFg7sJY5/dKFFTqXxu5wL+9L6YMNqATK/pCxcfv2wPIxqx++9objmz9koEEfwKRmEu1h
jGrnoXNxTwKbS/jfv/b4WVzitAJYpR6ag984L10l22uoNXRnQv3S6MyCkmy1Q3w20V0eWtNLysAz
hGojD8jX0pY5Sthh4WjDFynbG7jIyFu/j2paJnYmeAjL0JoV718bpFkcskdlUpNyBXj4AAUbbMom
uJ2gAtCcoe4t7L85SBh94aaCFll2CKo680BE7/IcDiiwx4j7yAnPYXgW5mMOFSYUnGAr1em95oK3
axRwoSjhUcc9R41cOIXmKGEIsdC8yi1+kJq/msq111MRqBhWAjsEvOkrXYYgmoOFA9xuI3xBCj+X
qIghCJQn9lTCwllAw+v0jC8k43OQMIE1gZs1bbdnWa2Fk9RW5tDvpV+yyEctFQ5YFxp+fSNqpDBh
e9ZEwZ/jzLuXFsNsx9fWwCH5VtB7MU4CsodQeCI1sC6WEvX29OctvWK269MggJSaRaP7Op36HaSq
2e734DGnP1dtWXrFbO9nJQQ0UFsPcdtr/VhEoFoGhfJjECG/hBbGOpjlIEFpiAAaSRyQ5+tbbuC0
FVvQrTkHSl/6hNm2zy2rbbmh4X1aNPB4naAjYRMTrDr77CgtrLM5VLhk/ZgBcqb2oWqjh67XUf7d
VrSxN1b3fzn7kiZJcaXbX4SZECDENoaMnKeIGjdYVXU3CBAghBDi178TZW+Rly8JzGJ3b1lbKNHg
crmfofey/8Ixzac/Uxc1gPbV4G9dt8fm2GFQsDsFewCIB3VefO8spdCHcfldX6M7eHmPLdzHcwCx
ZFlHxqGv7/04gC1xPewqRatdbCF0C99BmD1dx4dlkPv63zuyJPBOzLDX3mjYe/82VWe/0LMg4OUP
WdgGc6lsNuLtVES9fOwiGJsfi1LWwTchU6Jv3dTn1dp2/tu//OQlGc0OPm4tiQ7tVD70HRP1vwME
PflDhvwlhfcY8LKvkWdz6t/UE+xSYdVZM2/4Wqd52LxEKZxFJ5geMlW88l5k7G4s+tL+p1wB18lt
0VaNeSq6BDjBHcrJRLFrisOY+1kogT06afs+Dt9JONAUlmUocG+yhsT17rrpnwUSArubXqI4+W5C
GAaeHFF1csgARuP7omyir5dHWbga54BkBaswmDCp6E3gwf3o/KR7q6tWX5f7RrNIwvhEFZ/aDJC8
vJPfjCticiBUdPa6Aeb4X+KbuFCdpe9wjwuKPfQGEnYD5PRaE+3zRgZL5vBfUMuKKIxgVdlPxRC+
9bkhbNqXGsJrOxZEk7+14WghmINKBX8IPcgP60MDOECNzRB458JiOmSADPFuYr9E7YI6g0Fqihjx
VQHfD3Jr28Qp7HX9qidAzOdEkvgVZuYhylKX13jhIM/xxQ56PQMwRRmcnBPvKeSJeM647r5XYe5W
0umFoDeHE7cQWoYlQJY/wJZZb8s0zw6EjfY+UM2wT0bTbS1eCNvrvuf8nR+eBiFcQ900CP8eqqQ4
7/3kwwi3gaiVDEm6VitemrRZUEKvn1gJUaSjqlV51k8aKgg7RUFu4Xw1rWaOC+dvDiweHc37Iqy9
e9+DETYQvtKYvU5Iqlei+Pku+CS4zrHEDXzOuUkL777qggk7z/+Xq1zdd0mKCpOEmNrlNVlqz8xx
xIwMbRe5njxkfdJA+C6HIl94W5Ym9h8pFVNyWxIIlmQb25Rl7kOmmHFsetO0lO28Bm6w3TYf2hTq
gmMCIQbIo/oMKqYRSgJBdbz8Vy4t6jweRQDUZaKvjqnMhdhJ1DduSdXA5bkoAXm6PMjfsu4nUz5H
I7fa9zPqifY+hnQB5FKrOIz8dw37oE5ubBYx8bvp4UR7Eze5VNDyAi6BbfyQ6ibb0MxMxXcKcIi9
geyhGLJdRn1td7lX+hxuy55I4fionHH9o0SSOfYbQoRtX6eWC1PdhmGuCyjVAtBb/xcpkfLdUIFi
+AsJO4WuqeNhDdHUTPAWVn5ZYLMvMLWW/peqV7xK4U6Mbv7bGMZeXm2ToY/UDQfZPqKHfpDW/gNf
a5ryZ59bWb8hjaZDB3230hf/Cjhg+3QHcQhg8WHsl/dsP7Y6z38XYGWQNxF4qvgHovRnZ2MPwt6Q
XGxaRV/t0MdevWthkd2gdQYAwYH3KBq321A2mffconytvuG9w4NtlMDVtoQqWxPmt7VI/KjbVKKB
5vE0mTR5xvO0DR2IGoEZg0OgDJT1HhotVPsTnnIpPyiQX8JvcMRK635ntev8uwIToOpdFUL96Vvu
ZWl/T2CLnpJd4gHS89DDK40/oxUWpDe9Ir3+pkteNGrfFaZvzBavZDvsdFB6FAsM02mttvHYe+fK
cgUB4FLSAjKBUg5t/3Y2f6vR2gAIJYBadwNZP0ji1UVdrOy/T8E4UN8659wfw2NAyFT0ObnvhxpB
skisY9/bkufyzsDZuOBQJgQhRGwtzLUjSC5yJFHVHvbIVf16+QgsRLXgfE18+BN8FPxair79A2tT
tdXcotg/ts11Oi34xHOw+/D7Xs5KmK7b6SGCRjck+gADKXfOhy3odX//7IaBexI0dpvSewsNs/YG
D95eYgoBjr+9boDZ7RICnyUUPO8fSoT9s1cjy0/gMGATXv79hUAXBP87QaSTUatG3973FnbdkPNj
ZZEEG3DZB9Q5e0GjlQrO0krPs9TE01yHrXvgTDC9jwmO0A78/jX75IXrK5i9dbOhS01Q++3RiCjb
shKaHhIeqlvCi+EWekBrohJLEza7GXpg8iBVkJ4tbnjLboo8S5LvtQ0Luw+nolrjRS1M1xyr3rSC
NZW07buqgxIFIrimC0hnCu/35XVPzgv8yd0zB6unWmt4HEho8Q88hhQjpLV1SX82rMygoQ6Z79ri
CWWJUg1sJTLDGwxPoopCGFur8jDJvMNGcSUfi/9wuDi/7xE7mleLsr6/08gkfNgd+EXwhOKDyW/g
1BSm36Ez1r2FaWWmM8cDWYACRoDuuICZ2lHELqNfiA8bjae09tFZ3whatlG+gQ4gDHeFgqLeCA8x
+Jn+dAb2ESgsDUbtbBez/j7zZNF2BzMlfQfhGXzQMZQoq31PIZYlARPogSTacqTZQXeHLJoVD0GC
Xmi4d42z6JTpXDp/45pugJitRUbSZ/CY9c73m3Z9D2n6hMG2EMBJ8NM3FSW92ilkJPZGAzlO7gXP
OqB68ZbpvmSANUGmdmynMXiHAyzJDi04OvBaT2qKZkfGSdTsUV0QyOUz6YiDnjpEvuu7lEtZjtAd
H4BHVFULBOtdx3vfe6ZVR1EyDCXrpd7nqO60HkB1fooeIXcaiDAg4eLyHQytuvoX75E6eS0Hyfgf
q2CKBgtsmviJ2TISKvRdszJA7VG3qa2bg1DwZPgSIz32QUziZVxG+7SCAh6opbFui20EIHyzNzkf
jN5MNgIO+3Hoh7JpX/2+KyDXigwuXvOQXbib6OxioIWXRxQ7/10UOM4k5pB0pwlYdXkMnS0DUgVA
7ltIF74kIl1TivCXDsXsuqCZYy0E3KN7Dend6MVGxEKCmclgJIcyhapdutEJzFcnpGISs7Lhdevo
LeNw84VjVKTGdu+EX0PHBrKH4SEuQ0jOva8c2YUTO7trRhSK4aUGhYQ8GfQzhVtn52B1DulZLL+I
Qn7reTRMxa6zrUbpiLKJjgxV8gSyFNcVM+Y8CrgGNxSKlsUj5IDy/rGQYkz3RaGM21/+yPP6fhaW
ZvdRUogxkQghD0XHHfu36v1IQBNbp/XXTkcwDkCoGGKFCA9YUX1d+2LOnOi9AcINDWpJEzRicgh6
gz+7MSRNr2vz/HW7+pCFaOjq2Yn5+ohnFN8ZP8/gTe8zu6bO8/dW+GzWZpcSwldU0xzN+abXFYme
TB73/tm9nrqs2Tuk0FF+Cz0+7cGebWgbTreQxI4hgqGsjDYl/BvwT0yg3SoOxoeOGjy0IeQ1lBsv
yFp3QH1miH/DYXmE13GKEJoUm6LuyPcRoTcv93WUZ0BvIgqmkm6ohmPPlideAjX0KYSvHV76sfbv
wpoWYg9tbyhcN6Sq/OfK6Smetpc3z0KxeE7foMa0cV0X9I2VHBcVJHK6EU7jjBRlueF0MgI62KUX
0jtPo4L14KPCUa/xLxcSkDm1I41h75a1Vh9Z7PVbC63yOxfLbO/DSGELgfs1zu9CZjAndzAHlm87
8O5Y6hF3Qd4mj17S0hVm/tJXzCIgh6JFXXiCPbOs9W5ox05pj6hXdqKCdnP99fJCLY0yC2VAbY+F
6Ah7VsHYQCkctB7IG5A96aM7VGLrlf2wNMx5Cj+cOzzVHO8KxZ7xrOg3FJoy+8yKfhMw+yVpob99
+WuWtt0sZtmWBbqdtDrqvqwgLOBXsXrgVBENZyufBN33sCRO7pWGhcq4maK417vLQy9thllWDQwk
sPQj0HzUr5P/gMt28a6u8FBcmcGl359l1RofAbgV5W9ZBSpr2ZgUHrR4XF/318/Clo2RgAhdqyOy
v+zO6lwdKjbqla28kKnPeQ226y1q4Tx/J14UvFBxrssJD1pJdcKLP5e/YGmM2ROa19Xg9VoU70CE
9T9dMkFGjkW++68nYcZX9tfSIPNcqKR9XHvN+GZZ08Y7YcBguemKJmt3lUjaq8RZGHQd/ve0sHYi
bQzy5zutw+gZlnUOrqdIv0+Xp+pz3Ub8/uzQcxg3JjngSi9pf5b7A2TAd+ROUQXkPK6jqmgfIc2k
T/B8S0exgUmGHnexNDUgRYYUsERBujWR6lB1YmqgPucHVUy208Rl8wSgW4/C7uU/deFAzyWseeSl
BTxTs3fTxPEGXItvbIRmQ5hYhjoM7pKuifY9ha3J5fEWkp6z2vrHOGXRTvAsDvI74D/6WcOzGnpC
YbFPfVDHaAUay1CxqwQ9sAyzkMEMOGVjgWMhAG7gu6wy6Ecx3ClrFd6l2ZvHDBnlLV6t5M0Fogrh
ZgLQTJ7sATdiTgCc21gYOKHaoAQU+BmoHsgkclpeWfSfswyMKXhYOOO/pSavxmdnsyneBR68x25r
+FNUKxiLz+8WPmcZuKSPO1ur9kic8H5IETlUZ2A1Hd83burIpgZbZi0Kf74/+JwtQMss1rSJwjeW
JtgVoUfuXKt/N4Wlb9wOX/p+VYFhoTzP59QBAwUJJmUdv8lGZs13MmoNU8cgrJiGwEBFh2HHJdi+
b9TADbbaQkyzrMMDZrkvdiFndfldetEA3z3IVnXellOwB+8jOubZSiXp83DI55QD1vC81Q10zMsY
yagqJre3STeiLs7WhDyWhpiFKhHmg0QXpDniBQwjRlme4xUQ9bcdEpcrP+N85X5ITjCtaJ+mRXsU
NNMwCEGgbUc8ZQvfu45QwP/Wfj4MwbuhDwaa0CNIp9ObiYr6ewFp5JvLUWtpkuaBBHSFvoDh/ZF3
ldiLsQGkmiHhRZd+TUR14c7gcx3shmb+BOvC8l3qUsLYF5xzGQBckJ67w6i1nP8P94YbeKLhdsC9
vpN58O/f/2FSXPVn8vuEWLpyEy8d+lnCAmdiFGPyxB1To+0GYj/fZaTPUg9hvAHq4srtN2cbNKIq
uFKMHonsQUJCo+yRnB0TB6WrlSfpwuLNmQZphFvWRrE88lrB1wcgx/A2IFDtB5veiTUFvoX5mmtm
N1USTzbz06PiUPrfMZd4FC69OZoJZZxrA+tRlUdvV+3HOc8gdJNqIlanR9bbZ8j+dfvUw/3Z10zf
Xh5hIQ7PgfkSho+lMuZsONWIG1nFZp/VPdnDqOR9Ul24n2K35ni+tECz8AC43MimMkuP3HO/VDil
hwT1wC3Ir9X+8td8ntvzuY62bBMUWnudHlPnhT5qkEOeb5MS7jgr07X0CbMAAXYEY3GKBQHWpYYw
Fd6R0F/0tlOXreUaS0PMcg2eTEQmtE7Qp1Xejc7HdMfrrnnohb8mfLS0h2dn3vAB5TOuozfA6erv
pCy5SoBINyLJtj1JWvIDfbqwbnaXV2Xhi+aYe9YB6no2qTjBIAnM1XN4AXSl23qZJSsL/7nCK4gr
58ztw71ApVcNDnKYp0x17Slt1NgdhCFesdXB0HiguyHOmKoij9CIiJHXDGfAydD61XU7Yw51T4cJ
VRH0rE8yDKuHrG1euW7VLTA5p8uzuLC351h3CfoLPHepOPGuhNkyDC3vi6AeVv78pV8/r92H+Qs9
jYsoCcd3yCO1/ygT9t8QT3OxsgWWfv787x9+3qAG6tJIuPdGu/EnF02770Kdn66bmtljA934ydCW
ylMal0W56eE2oDdN05cru2tpA89OvcmC3iUkKU/g0ZbVNrMTrhMmp87f5J0PgM91nzE/+VPjoKSj
kndSinin0FW5PfP+r0vO4tmhZ36KXEya4N2kxvsNCo8+2KrsGuiGQCvs8hfQv9iw/1u25XNUO7h+
wrOCs3fn+7p4bEJb1wchACyo9kOGbfCzIL4qX0QajtVdyfoYdu1p6iVmDwJWQPcpWjjFgXhhmOxQ
VI3chosQ0EYx5gSuFBDuap+yQkXeCx60SQKDaJYUVsDS28n+zlfo3rENGkB6D782WNHh0kSXy8XU
Sx/Tto9/DH439rccjIQvLig1fbRRAbcZVINQvFZKq/akYEHOH7QtiOs2wgCIuWmCajh7TFrS/kEB
rK73rPKAYcj8lsX4E0f437msHB+Qyvd/XBrL9C6LpuoHD+AVsidnNgp8lxsRAxY7Nf4jZ3n6RnPK
x0PTtoQ/IEmO//X6LLS/zSTa8psJQNE5kAoEb8iJjIq9WAPx+N8ygd6O2lgmcbnpojcKgn91ILfg
DeKtBlU5tmX9WCI5gQP7H9nJsb1XHsWDisdd98igTvakMePjUdfSdgrGeFDBO2WiqooXAKYmb8cG
AEl+QFQaDu5NSSUd4MDZp73bajQswVU0Ydfepjl0uzYoyGu6pXLM3M8mrofolQVqemNNMyU3mVQd
zAUDQcc9jMej6aYs8bDcQE2ugIN0HsPyMUyophs+Tp13DzmpDlSIDcmdEjdT0qJHzECGqu76YnRP
Fm+j8EYOQE63G5OoSUkIa1MSTzuQKsGANAX4bgcOVWmoEEnwrQxI7mOk0NbVzRA+jqHpxr2amuZX
PI4Du1VnuNGmBpeObWiITOEAj9RCvjju+JfSL6B5Ogai/Y+TfsKewHp/87opgJ6SHKbpFxi7sFFt
qsCWJ41eKSRYMuiaY0fAdnXIzfSPgTZLuEm90aS7IZ9qvrE89H5kYSfal8aUsJlmrSeKPXh7Vj6a
3ocNOOC1FdmIMWpaaGBGcH9uQIAIDnksztbjiQ8ZTApnt9zFY/KI1qhwuwDsTyCdqFMOtptwCbzH
paQgLKUgMvWnBXSn32a6w3aF+2FRHoLJE/oPeGvqnyQwdOvJSMhb2maxe7F+D7nVcOpiPH4KvBbv
rLNeCntyaFk+yPY8Z13CZAfZmEwmW1C6h20hGVPDzgUAvN5EZyjzNtIDSiLOY+0PDde7YjOZvnqd
gPipv2et35PbqO7GEN84DR5sG89XdZ2XUwWDqbPWhKfxStg3LUDSO0e69j8fof0rr4jN75NcTGKH
Snv4T5lZ/AM0EKEoE4u627RoctIHeFaWZBv2MfhTdekwfKYABtjWOf77neDh2YMxgLjkPUh2efms
JJdHMopkwB8EwcGHrurrYj9A5qm8Qx/fkZsRZd0nrrxJ3IYmCCTOmKymx7b06pBuSgPdj+9dEkFR
tpToZT9OlVNHGNhquseWr/NdkHgODlSSVN+UzEb47EAXdjokuenju9Ya1BTgshIB7Ja1kPQr9YA/
PjCTH94oaG9+rUSHDmiqqIH3OoGTO9puFgxeFIb9/qtvaPXNCoiLemLSCVD+AlJ0Odx21cn5Z5iw
TWp3Pxaafot9aEkhkQCf4sHzbMpWLoGF23LOOEojmAXno+LvYVRqu2fUS4JdWdgWQl2xL/l1KcWc
dyRL0hVhWATvWvhS7qBLHyRbVpvj5atsIWOZE47COOZ5mPcJiCCR3Zao+TxHnr+m27g0R+d//5AP
6YIznXR1fmRnJpNOAReF9R8cPvu42F/3AbOUSwfGDwZb5Me0s/6BnF/crQuuzOnZLOUisYEmSdgE
7yMNq2NgjHfokwCu0Sbv15x6liZplnaxXNOWlHXwPkSwWz7gTMETVb56cprWKNRLqzxLucBVQTO+
mvh7QHt7b7wecsp9alZqK58jPtCU/d9VLuFQbMt25O9uaocdFW9aI8rBlw/GPAO6j5YU+zrwfgzg
Wl835JxcxLVPAWE1HNQM+8aw8A4+B1uobJMNQpyDw2606yO0b3Nr3cpJXFinObFI1OoM6fXjdxmV
wgAQa+t+0/AMd8EAhfW1StXCWkWznhEJINtdF6BmaZFTvSGxiINb+EvKNQm5pQHOz+UPh9Lx1IcL
cRO/Z7IF9kdrWCXvBqKnf646kXNSURilBStdBW5ZDMrklpNpsDd5TCDndHmAhWLOnEyUEh7HYZaZ
kx2iai8Avf0J+kzzBhU0c5Do66ndEMXiKmoFn7OAWBSkTZoajBaBeWDyYcAByuBlnK1yFs+v909e
E3NbAuNKlcRDYE48S//RQxS2G2E7fQh7CU2UaXS7EVY7Lz7Lxis/ahYQiBu7ohbCnBx0eUDtxiEx
Pei5+XnYy6u0UH2ZE4OgwOfCKmrwUTKs9qbvniRX8S00nZ4q0J2uO5RzdhC1UrBo4P0J2C2zwepp
OL0OzxOOy8oIC9FtTg86+5vCdM/47xQ3DFABvN0S5TbiDA6xpB7gu27euKsPEL9cecMuDTkLAQ0s
ik2rxP8fkgTTLwe/16xHVP07IgRFuo30u82Ifb5yqBaiwpzek0VVnXbJiCYuE9Tdu1IIvZcD2gIr
AyyEz7lfgKOaj7YqhlM2lLAozYpozO4nGASRg4eu1XXkXB6ev+9DdJNwJM0KXvcnkvPsq4Ly3A83
ce++nupkpcm8NFWzpMDHO4l5AG69JTaYsmcK4U9vC9AsKv6Xj85CPJgTemzdjjBpGqYT6ZF/Q13z
wCBQuitt8jWo2WPdxnbXt9WasPPn6q9QNZ9HA6u7SZtInbSznX3noHohGew8TtydzCbNduATkfho
IYjIf6EeTaOX0tUAAm2yuPb5Joaztvdy+eMXons4yyaMBOxGpAYtlHwK7uSgn0I8bQGT9cVDxeNX
ZKwrx2xhmuckHoVqgF/0kqKMrvmWZuoxazCzNKL/ZnW6RcXrqSPD2+XPWtj+c8pGMxbdWKENduKk
TN9Mr+IfaZK4J8/SaCWXXxpiFjb4OFI/jo09wYCheCZGAx5A/NLdIVFq1lD0SyXoOTFDDEhVY+7I
aYrV14lP6QYgWu+J1vAyQYJ/CpN004/YrkkxRc8wkV1ZrYX7ZO4wAGlGT8H+OXorOwq9OjEk5bRj
IfPRvBY+BOE96OGy18urtbQ1ZlFEAQicTnFFjpDFq4H7pFuQK3zMpgdgGEWz0rPR+0iSNfzyQsSf
kzm4RGEhRCHuSMB32pQQN2UefvxvjxIQ7noLOal9TmEQAjfUVb+4c8D6JO+Y2xFomg66q5PxhL5/
WZMtKm1gwWxEHQFwukl6g/c5JFxJkOzQafCnR4jwN9kPVMWo91A1SZMPOwh8FS7eOxZw8Qb1UeR6
K0uwtOCzqMSVnGQJksa7GTKhTzxgXvVkdZLHT5OOUGlA9UP6P1GLVbHc2VYMU/qrHKAdJO6HAs67
tyVwpQx8gLOlxwaG9wmmNZLNL3i1C/tNtAngydvaqlL80ayrSwNRoCQDggmQYhQ97gEfP7eqKxWV
3p2AuA4cnVnXClTb0pKgcJL1uddEG2hqDGG1C7vKDV/GCXhzTFs6qRN0YSq9a4hpKoAYSwgfbJSv
vPGf0qtCD5CkCC8HwPlZQZNjFkVwpdoAF+ZlO1NDS7lBr1U2wR1etVT9shCbhGFk3LsWoiATDbsN
5SQmR+qwUnsDsV4YTEFVJ6c3JcgVvt6XBWHg6aQwBq/LnSwYtW80hq2d2JAoDPUXCfVedBDTBlis
EwuhrXoCKDjwvoGOkBXlVtbZCMktoyram01Bhqh9A8wUXlZbuEwOwcMYlxX7LjSIzXwjVZmzWy/u
85LdMuehI7kTAwju+EtTD6RUlKdg3XPbKVV0DjLVVmYvKOpmNNxZnkno7uqwj+SNz+DwcMBdTmHx
EEDSo75rin4c9AayRND2p2nS+iGQC9x2bJ8PI0n/vbzrljbd7PZhpA0tnBXro+PljYNv6o7UvQeE
ijm20C1c2dsLGcScI0QkcwX1RXwkEelbyMRVvTygV1gmu6s+Y84RUkMXiZE4lCyAgZtuK+e1rw3E
vx4bCG6NtwVv1oAeS58yu3RK5+rS1oAjhCMq2vusjJV3P7QBnFovf8rSAOeV+pDQcaRzWRyJ5qiD
2P8Fam/RvcctJD6uw1PMbS0ozD5ICE/ct7AiID6poR2K56SqZHpWj8VT7PJnLGysOf9CMjQiUAvL
T7bWw5YziCSXRZpvc44Uvs96sbLyCzfX3KlCQQC14GbKThBeBIcOzNjz06skRb2jCYOvSYxDKzlb
2ckLF9ecgAHrA2sVHDmPHOp8G9Lodo8SyRnh1vzJQnCtlO/aHykkzO5otYZ3XRp0djOA6pAOufDt
0cV1tz2fVLTKXw28FkGTSLbwh962vLnPy7XcY2nAWVTIAhOTrNP2aA3wEOcBm6p5NWcXLbxzuw2L
/W2M51/UVGuGiAvJ3JwR0cClo6uLWJxSkcU3MkvJPcpbZg8/NO/u8pZcOFn/h/cgwFbuJLVHyfvi
1rpoeEaav8YHWpizOdvBprC61B23RyKaP9zYv2vERjyVSF/9UWFxE52zeVSLVnb+wgmbe1hoAQqS
slyeOJyu78I84Hdp22V3VYTMtIhXx1k4YX8Rbx8CEoHzhQ1s2x8BLfZ+Z7U7U9WF3khqJlTmB3pv
c3JbBzhxl9dp4UX0F/D5YUDqvLxOp7A+NZYGOwfgPTIO/DpRYbLtGDByCVQYt5cHW9p3s8dtU6AU
pSczvqR8qnYkH8kNCdMfFa/WysVLn0P/N6CnVFaG29a9SJXl9e+MDEF4SFSUQnjaanBQkXCDhuR2
WnMernnsLG32ecwohlEXEEQ4WR+eNDbrmrfJYYtcnrWlX58FCKJ82voyR5Ew79tnmhbiptIsXNNp
WpiyOSECKKy+5lAKPTofomZ2wpKrKaoPWsONYWTmmOD1unJRLXzK3POhVCXMlNB1OsJDNPkqJ+gF
QakPCeTKbl44pnOnBTfkdRGAfHpK2RiTWwmdGp1B81N2IA2j/Rq2NeAmo2lW6gkLG3pOjrCiTo1C
r+BUugaAaLy0vN8iCMt/amLj96uWf06QSEUkkhoi2keoj0Fp3sQ6i37ngDaPp8sDLG2A82J9CAGG
5cyBI1edID91zsqNQ9sfVZFzdXITNGW98/PVFGJpxmYhgMMvxetMlbw70nuwlkGdO9MR5ElyQlfS
hqVNNosBZUjkFNRBdRKTYW9SxmY4xEJFawItS78/O+0kS5nnQ5jiVI5hBZxEn8AZJash9HB5PZam
aHbe3ZTZSqJpftIV6O67puM6hSsQj/jNWEPNYiUYf77s8ZyqAAGZVsfw8nnjaqoeJcjK2xTqxJDY
7dg9dM++1nUYrnzS5+cynlMViCdAvehs/kZ1bqONzYVO7yPXxNmDK6PE2+UD9fnt5fn7fH3iOVcB
rX8UMxsWv8LnIXoKz5AD6rg+Xf71z1cnnvMMbC80m/KsOAG1wg6Et2TXjCy5FRW8aS8PsTRb56E/
HEgg9kE4h8LKyXkxh2UNe1TnKnAYQc0yyICmuTzM0jyd//3DMEaABhSYND9BB4u6W1jtDuVTwFGL
Wln1pQFmZz0skyaUgIWcDPwOYbMD7mvUj27lLllaiNkxN0xp+HqL7EQoR2uWDgY2t4GN8n3XolF/
3RzNznoJn0sb9qN3RJ4yqA20leCfChhbtr/8+0tLPTvrnFBlKsiyH8nAKly5oX8H8YAN6PRbZcvf
lwdZOOlz4gBXYEvoKOtOOuqLuN7rKVHmhumhZmobAnflXqA9xId/Dfcmu6bHurD6cy6Bq+veuC7l
75lqTL3NaJ9vSjbJNajnwvrPWQSA+fiysC4/KTjbEah9N0G4BS05YfdTPRYrN/zSV5wX7sMhYZOF
4B0HEkcOCkI4KBzm/cZ5eMBfXpul35+ddWvrzuXxFL83kgcvZTdmIeBMHfxUL//+Qv8lniv0Q4Qz
9Qjzg1ejq8I/tEkKgXbA9FrlQXe7VknySCEROXz3AXoz30IihgCSIKztTbkRUOdOT0XihWuAlKXv
ncUEAxnrtqyq4EhH9EU4MIr3Pt7cu8tfu/Trs5hQQlhG1n0YHMNCui00QcljG135po3n4v0paoaR
tllwxEMdesa8BOuLtmX9/fIfv7ShZ7FAhIDhOV/RIx+8ST8xD8/XrRQ1WhFcyz+XB1kIOHMiQQNf
8Ab08ACQphCglrElj+DaPnVxB8XZoL3yCptzCRjs45IWGkKvolKgpmg4NvvfaJH0wW0ME6b8aahM
pq7qmcZz3gC8KnULWmJwLIss+c4bDfsJcBOm62yZ4jltoGeAtEzOZP9B8IimLzFkVb4D/8O9r5fX
ZGHXztXwncxKTxeVAPcW9z1Ioz8tz9eeRAu7Kj4P+iGAZRDTy2kb5Ec3ohADCTpAHwUrAr3vfYid
XvcFs1PNM5RmrRzMiQHDUt+kedf/DDu/La6ClMTx7FyzIe0oMX5yNNMkHkWa+j+Z0/U+aqbyy3Wf
MLvpGxkkEfzqvUdYqqmdQGa09/01ZYvPzQ5ZPGcOOL9Bx88r/NfSD3Rxb6CzQiAHWonyRyazuHjK
8gE8ghwZU7RLWQ+ruozXyb4ZpoHcTeXUsUNc4U1pZFC2d2mPd/QLa7rW22Wmw7OQG20cgNwQKmzR
sxzi8iBSFaBWlXUjgH8BhyrV2EP75ScA8N2aMMjC1p1zFUqoxJV5kWbvOjLjIwS91H0b1T8uL8lC
3jJHwSreGV16WYYcHq8eWrEdgDhf3YBsT0Nr0O/VWg1k4ZDMgbAa6Ogkh4bTKWvHyaK9HYCrrUIf
OPi+cdfxHuM5HtaYKPDpkGZP1tXZzf/j7Nqa5MSZ5S8iQggh4LVvc/d0j2fsXb8Q4/WuAAEChLj9
+pPt72UsW82JfnNMOFDrUqVSVVbmGXZTpdCZ1n7dQvDaW1k111zOf/9g8FCBz/2mnMJjGpvugSWg
DRB9MD5PvFmLWl1DWD6F9/ki0OcYHkdBiyeyRMDft3W8bVWer3gUxz3FLY/CIIndNKIRTz/NUQzm
Lybw/GnjINpk4GfbXT5irvNrOZZ4QLdLEVLvNMe8mu/QSlAdxmzg+cr7wXWELa/S8hB15ki3ryzQ
812eJUeRoitAamEedDMcrk6uRjZSdi4aOpIg7F95lkfmdu5rJhHnBSPcZNgWa3TrjhWz0bE6Yh5t
QRHxoiG/88DjIX7NQvDgXt4Ph7hQZANh5VBPASoiyQlK5RUITTzUZPtbZFe9ZEMEK2NQnMlqRkNL
wKsHCc8Y3orByxqxHf0m/JInLIMoI3jg0q2pA6VRK57PgsWqKdMKjeAlh+o0qwWaLg71lOf3UAWb
+asUEFp+wAPIdPcimdRDlmV62YR8KBPEyX0IxkKUkglpdqPqQcGXgwgru5mrpApBh92jMeLyCjgO
vg3R1SgwhOGU6Ze2ncInlZavfI7JF8WK16WGrPnlURwW/Bv1fykgF+zN6YlUYKi6F1qKb4LLJvnU
Nfo6ZcHIButqCfqjss+6l1RF8r6KvPC9BlXcdTHBb0jdviBkkoF8EcAJ7QReFcAdTOUteMTz7eVV
cp11ywmhURwFSGaGF8Hz5BMftf4UZl244nscvsFG5oo6D3LTCvEyZubcAQcQ/RB8VWIB6sMsXUCf
57nP4r8nxkG3ubLxrilZDmnExTkmvJMYtEaLUFpDlHNTjq23JuznGsB6xYx0InzOwuQEuikR3ks0
5SCd2Bv/38t74rCP30C56BIao1EkJ59nbyiIeY9owoFgHwtK4HBUtqon8+dSXGRjc+M09iC/5JUv
PA6Hu7bRaF1Er/pYZuJAg/Jv1g+HokOe/Lp5nU/Jh2ub9BAOmwFCA6cFWJfbvKg2FEi+Oz2hBpwF
iHkuj+OwfBuLG5edaIMcdKAprWuxUWjg7Lccao8CSmnLPF5nOjYiN627AZCHJn9BBrCRt5pl/njj
ed6VbzIbijt7JcAV6IF+AS0FA6rNtHjMlB0Jr6siRMyyfSACI+iO0/oFMGyaPc1giR1PYL/i85Ur
RH/dcAXaxS4wc3JiMeDsIJLpgDysc8iWXt5ol6FYlj6H4wJ6+EmhXzzPbkdIx+gWeWpNUdYrIr2W
YHLYuw2pBRUAp+jOrF4MSKWg7oT2H68LXy7PwfFxG0WLruGJDx52WYB8aGdAsAG08EBXgg3X18+W
/8HkzslO4ekaarppmj8QRPp3Kiler/vplj1DlryE2kzU/SdDVf0wJJ6yG1/FCD6u+/552z/8eLBl
oS0alahXA9XWfCcTPrAHEFci7rk8gMNR2JjYPBdznRSdeNNA7e1iqCxuyBTXd5FZ5QpybcD57x/m
wMGeXIA81D9BPFL7G6xRA2hoFXy9PAPX5y0TJh7JmxA8zW+tP/JHde6pMSZYc6Sur1v2K+F35rIW
3mtMof0Qq84HATJPV/PbDvu1qctV09W4Zpb2JdVz7G9nqDxkWxWAKvVLCAye2fTIF3YrhubabOvW
njM0Unomik9th/5d3N/fZBjknxcyv1/eC8cANioRDbJtjeNPTyby27u27sJtPBB2QE5kWXF4jgvb
xiXyPMuSqGy9l9GAF5otco/zND2quIFqA3iFNl0skkMzjmvEsn9GIUU2G7UEST7e2EXwKuX0Bkpu
kKGnoGZ5kmNwvzTemeNWboNkQVs8+pnXmPpc07QMHwKmEPIA1+srKPPrTZo3DwDv/jCoS26QSASQ
1rD73kekcnnjHMfchjCycJmyvNTDK/dDtRPh1O/KJPtx3cfPg35wAKCcQQ/BUAUnJr2pOPBZ8eqm
jEP55brvWx6gmyF4Dw2Z4m1oQOTwZLw6bdE070VDteIlXbtheQHtByYfUzG8kjZ8EOBTllINeJ16
9SY2uGm9GhSN0zlldd2M7FtddClvuio8gaNZPY6ipZ98DmO67uuWG6DQTAsoEngv4O8PGkSHSeSZ
ZF+3oUGfwFVj2ODDHNQf8MkeQipQ/B84uvgOS6luLn/c0UES2bhDsTRsGpDJfQKi5X5mzSNbxp0S
6ii8+Kk6QyhnujyHSfU3ahFiZUoO52bDEauJg+cRrBonU9bVgUENAuwfoJCIaLEWLZ7Dht/bKSIb
gDhqFQdVMnovpO30QbFzE7RCOkBOsd6DVuLvAnW7FcCZazrnv3+wSsVjQPyjvgNFrp8+o0VE/jdC
D+SzRzzqrZxj50ZZpi/kUqWaMPNKR/8Z0hHh7U9EkAjn99lU6hE1BXi3ugHuIWH3Xnqdtkz0k+T/
w+T4wjQRc+GfRAC+SOiuLf7wEpZhs8bg6HCYP/XbPwww5sWkBQRyTnTJ8+7AVbYke2JiupLfdX3f
8gCj11WeqA09gYQTAhpi4Utys3jC/HfZhFy7b/mAlrEI1ZYiOSloEENWA7RD9X0s/b7edmEg4xUe
Zsc0bNihAlGRBAMsO8VmoJ+Qa0cekQPzfHkSjuDJBhq2qolKFoG1uEIlGPQ2GiyUWfQNRyx7AdNL
t3KKXZOwgnwGHWXUYFqk0frILAeBxp38sevSprkuyWUDDCE0YTIQ66iXNk7HGy2SHykDNnMZycpu
u2Zg2Trgiz4aswxoecHemtzGhIDysR9ZuxYkOY6TzZo8l20hKMWVIqAy/s4ovJTsOwjgRW1F/rq8
265JBL86LJTIx8mD5uFbHiWg2k5BaxNuhnCVHNnhfG1y5FmSXiooGfyTA77YVQcvqnOvBAFTa+L7
JJyj9C9fxwiL7to8Sfha6dZ1iC1L1ywHfXUD0l3QXfQT24AV0y//iXxGgr9HRoEKDA3or1aq6K6N
suye1JJT0kzqDXzl5Q58Y+JB5Ci5LPG01hT75yHAjPvrPnFfQOKhnqYTvHD1P2SeTuf0fUqjcSUA
+PNR4DbSMPc7xYMR7t1MI1VfKwZ185NIVLBS0HFNwbJ4ykk0hFVBTtBBmvvbnCU6+0LiJej2zZLG
84rd/3nrIdL860qpKebhqGP5Bv09+gCBxy/KQ+QNLHAL2T8gqS4bjmuY8yw/3FUs70ExVQb0BIz5
Av5tIVJ0Mm5iCAupHVgI9BBsugG6jLvL47l25/z3D+PRgbFRRn75NkIbOtqCOTpUD+BAGOTK9v/5
SQYw7K8DAM/i1zSFZFE8SLTTjpGeP+ctN8VTCmmq+2w0xUuh87DWCJ9Y592OPSSPLk/OdTTor2O3
ioQ8knl6UkX1ikqiuMs6/3kBNevt5QFcu2X5Awq5aY1WKP8Ux5U8IMhId6PBWRCC5Z8Hala86Z+f
NACB/jqPXFdV6zdj/TIDcH47g+JNaygKMcTNWVFwXHYSVNif5qwy+abwpiYsV1bQcTxsoCImlC+R
EN0bHwxwELNYzI9oQGnuqsAWhb5fZ5bmBTS26gCgcGQtH5nu63BLkii5zYLBxFdOwvIQhKN91M/7
AMywMJ19W5kCSo9GzSt+2rE9NqExmJuGUskM76cSCHrRgA8W0gQb3UmBVi4J4ruK70pcEivzcRxr
m9447ZZCJyDnBWLfLBE0pURxF4P0UUH5hV/HRAaaiF93xoSLwrNNLidKfDBYchIGbNl6BT9r5Vy2
np8B+O9PKCgs/zoG7zkNY1+neDoDy/sS9yAJBklejpik3MwgDazuUZynyb8dSPCyLQXHU7ZD52Gc
32mvYmYXVmmTfUUlOukPl3+T68BbLiPmUxeaFAfesLMA3qTMCAG5WK6VGF3ftzyGCFrSJU2XnFrd
tR74UAUwrHISpF95+boGsHwFMHwJdIHa7o1CL/bezCA7B9/29P3y8jiOng1W1KxqDISb8JQSDPyY
IuyBkYK8HipWYQzCoutOuA1WBC2JUVDfCk96EXX0mKrG+3esfD99CCem194KrslYfkG0qGbMpcIo
NJueodlItnMShTd961+FVeY2TpHWSweuFMFO0E4B76Fo0gpc0Vngr2yH4/6xcYomDUQEOs/ujUCF
8FZnebMZQ8gSkDEUuy4b1ljoHYfKhiymyEXXWeZjHh7UQA55Pg/8rpjO9erL5+q85H/wBJHlCdou
AIl6EPVvdNTdA/goFnXGp4dgn/SWZDmBGEKNNw1ngN5eNyL91fegvyIq0vCsHeP57C/I8TUbmUKe
WhC/3uVpg6IZWaU/d62fZfW4Q1My+oSdxtKP5l0aS3AWphEYgC9PxnWSLaPHQydJAgLgAq9Ut8WS
zbdqKsV2wP29MoRjCjaukJsq4Qx+9g1wRx9cGbP3FPRBcN0VagMLpSqCEXJz9SNyaugSbGh7V5WZ
2lSsofs44meHD+mQvlvNEDpwTdxGGHIPDdFgF2oQ2nTeGdBUzNmbMZPfbnjbxKnYgFP4Hk0s+ace
AntPS5/f0Ywk7d4rFq/fAKMm9jG41rcMYip72g/qlSYxGBD5SNTuzEHMoTjRJy2A4wNfDkDK9gB9
eQV4sHPADrONN0bgLRkjHmSfJhXL/okMBVN/NwbqcWKTFRnRN81I8/T28jlxbeLZj3yI9sHW0AJp
mg9vo+clJ2BMxuzO67yJXsXaw/n5fH74vqqHqCwgm3qStCQv89iDSSfT8dO8QIwJ+YA1z+3we/w8
vw/j5EEp0kTXwxthaCqcIRxhFNqxgwV5SVTojpdXy2FVNuJRAmJU9Yi8TxSv/eGQQ0933hqBoHXj
L1648kByzcVyRNCwXMKEt+VL7nnV81jy4EZC8Wmr6ZnH3JcQk7huOpYTIjlIcso5pyelOzCNE9B4
RRsJNofmhoFaZU1NwnXGLF+ke+TD0mWoH8emnLeAUpt9r9cgZo6P21hHgKmniZcmOCnDzE3ezH23
n4jqg/3lNXJ933qPUBqDAM0fhrd0kfxuTj1AfTwZrpYKHUfKxhLSruoFmOSbt1EtwXygPOlGYFzj
SX1ZAtHq03XTsOzcDG2jChEnpyYi1UMXjPnXkq1yPTouaxtFyFkJwGcFsR+g2qeNWsbDGa14EGbo
wZ+TboMgJysOy7VelqFDpACU0HM/vKmpBwMQ0Lqjh9c7REy/XrdSVuCB+gmjE/LqL0xE/BuN+ci3
ybRk10kEAcz/q6eaU1GzPM7kiwxLsK+i6+aQAku66TPIYV2egmuNLLumDcJ7XaH8MEeq+jQvaCnc
kFQlj11P1bfLYziclE3vOTd9HXXKID7j/nMObmpw7ef1tgzQPOqrwLvu/rChhCQZaDhpbDfLRoVa
Lajmmq8aHBzzDShS8nk75NArXCukOxbOxhPS2I/LpimWk4A+QLlnUdZsyEwF2QnkYK7zuuxsRB+u
qrkBgpmQBQ++dMAzOhg/zWVX3jXLaquEY29s/KAoKAjRp7T4rLiiT6NMk3zTFH75kKOQ/7RAdfy6
Bk9uQwgxUt+B07140T1YNRTo4hWyKHfeEq/xdri2xLJ3HeYF+saAetFFl017HoGUIu9C37tZ8mUx
V+6JZfR4+JVQOQ6DEwnDEGANHj7IKZo+C53Jw2WDcVwkNqknz5tJAgAr4Fdqic4fjwRi2iZVCfWN
lVk43LDN48lL1NqVoP57Pnudj36jiueHwvgq3A4tB5OdDkmaAX1SiSuzxTa0UAbg9PUMCR4qJMC/
AYq99F8yvxByJeJyrJqNLpTTlIHrLQ4eUjb55bghNEmDR0qSKVrxMI4DZhNzjiOXMmvG5USiQrGd
6Eb6aVQi5zsp2XWVVB5YNh8rMmVVDcI9vZAQrOFpCx0C0Jxm/f6q02WzcsZllmSkMeIxLqISLGYx
YMrbCY2kK/vgcCk20tAMIJ7Joy59aEGEj56OcTdPsb+TyMkcvHCt89VRGggsY6+mwC+hv2JeaNfl
YLlg47YNw3/PZFs8hkRKq6JuN4fmFg0R/1xeONfELMtv52hOmryeXsb2TLeeJn017rguoSujcz5P
kO/KvDX4m+s0W3c/bcaqjzWyP2pqir8Iwd0fD9Hag9x1kq1rv1B9StjSTKfBK/W2onW3Nzonz7ln
VhbLNYIVybdd59Vn2vCTKBbIxMcgQ5Nd2T0Ocfrl8nY4VsjGIJIsC1tWF82bhrmbnSwX/lVBoKLZ
XP6+44TZAEQJPHpKBkVOrDDQCAqiEQrGykzev/FAGUdsj3KhxCMoGWS20VEt8q99olrw2l3+Aa4J
Wp6AMmM6DxDsk1ngrzdx2kdfoX4SrxQlf2Jk/pA3o+dz/iG6aLupHqYg9U6EBoVBP0RJ9H8sC7W5
haCXDL9VEGYCH/sSzjCxoIm86IgihRfvwq7IfARvrKXjPkUannmbaGiyYWXmDjgRMvm//jQoJauC
0GF8gWxysK0SUHeSJNwrEOe1SfCvktB6iwvGtw0xn8vUX+tzcJi4Tb3IJRpHZj33J4jLoY8iTkrI
4g5k38aUbKZgDSjpGsbyJFUtvbadNcraqjHtiTaszG+E4B3ZjxKNwk+LhxBvZZ9dx8jyJDFtvHAU
LH7vuddtwvOcoiFdC1EdgQS1PAkJVBYE1IvewT6b3ogSZbJNNdPsBQ2l2Uuk1fy19Xz+ftkkHF6F
Wl4FwI0lSaqRnGTmk4MI4RXHIheHwhvXNC9+8lH+wSxsRCNUu1K/ggDJKfaKbP6S8mwo/E1gUKTT
yJDPrbxvotqEf3MsozzkyH/kd8TTrfmUljkEczc6rTwJrFWxTBBQgzRtBZUGpLKmmxhwHx9MkF0Z
guPGdHnwpQ0kiqOx38zZd+r5AerccQRts+ngzf6VpArcBlLqgrdg76nnF+gkgZGG5BCe2zVqTvjK
Y9txymzQpBcmo67AFPwDMmU1EMAgq83pRgFs0K81uzmOmg2alHKYRqWj6QX41c+65An6h4tufxZw
8RMwKtXpam3ecc5s4kbmLSKlvo7eO2mWG3AooTILTcCkb1aAJ67ypc3UKBO08sbgoXjRgf/fSPJb
aJVA8XsGb5pOygLksuwpRTMf+P1fF9ZOj2ECIaSuZCtJc4cLsoGTbYaKqhfr6YHiDtByD9bQDhQM
Merb4i01UGd7X6hZw9m4RrN8kPHaSntRx0C6jbweos9t6aXJPi+6Yzsm1wlT8J+kOR8uNIn3X98H
KDOIEk8zlXvL7WCGNbEa15mwfM84gogqrn32TkDtsp/LYZ9CYhPqxvl1BT8bQ0mKhC4sqMP3EYxU
6TZe2r75DHgQIyuHzrELNoyyq8FS7C8LfPX5dtNRW26yMm03mYf6YhlfqUsEDNWvt7cC+XhcLn1y
Soskfp1nMalNjSrZCtbUsRE2ihLaffgsIv73NtUhXi7ej1lEwV6YoNxevmYczswmaYQ0dwDW4Co/
AdNcfJ8H5Ki0l5nrLmQbQ5nHUKMDCGd+YT7lUEIYjTE7AJfLNUyJ6+db4QWjFVKsuozfZQN1y36O
zW2rlfhyeXFcp8i2ZZOBP74v9cNoRNhsaARl+3zOKzT0R1AkCGpkwi6P5IjAiRVbgGA4LJIg9o4p
oB3bmczzhtXhnioMNvtgqOae0JupoduIQV3n8qCuxbPMPDFznBQItd+nDBrNr10TAy9HCIQrby4P
8OdrLLRhk0h4yGnkk3xPWAkOumb8FKWy2NQD0mJa8aOv5Mvlkf68fqGNnoSmnirLyU+PbSWB+ZJy
D8mrTyldxm0coCK6oFF1qrqnBXf3iuX82TZxJ/1q+q0oIQ/WSQwpQvIGht4MXByzOqIQv2b+f94g
lLd+HQJdi0s+j6I4qa5rXiFXkr1C90quTMD19fPEPtwhBPTTSOlQcQJFYB7s2yGHeEPfh6HcXd6U
P5sP5DF+HaBUWVfEE2PvPO/DXRF3w65sQZ6mG++Jm4leOQ/LB3AJ9V4jcmjwyAl8oJXmj/8PnjvX
Nls+gBnwD9XZ1D9QdNL39zEoAe9Zl8LyU99Ea2pDrr2w7F+h3UPIRJoHGpEMehd6nKF9CowSW1Yy
eq7NsIz9TNQwnjUoXlqBFEg78285BzSpSvHcg0rN6fKWO+ZhAyF1Nch2grLGi0Dz5x1NuuJ70pk1
UhrHXtgwSMUmnkLMJz2BxocNZKt8AtzTBtJWZezfZaxI1oz7XMj8/WUEzvVfj64QFPKqwPqesPv6
IJLkycRHTVCZ/+mSCcQRtkMvX69bNcvOdRJXkAg25YkWChrm0EvGBRmAuqVe2XzXwlmmzrN5Sn1u
xgfMJIDrTW4Fh0A9ujGuS+KFNg5S+n6EfnpRnqDIzW8qNtBjl8srLxIbAUnLxEAGmMqTVAawYWyH
EuNp5CAD0DT5gg6K43U7YVk72kdYHJPenJh/zuVlaIiLCAhaLn/ddapsKy/MpCbh1cD1J098yHEn
Tv5NW+jv8YxLSkEvD5LIK3vuMkXL4FMo3zTQ5TNv40BUsYHIgAgfoDqTRCvvKsdsbJBjzFQX9GXa
n1Tu8w2bEKlA93MzB6beq6jQhzOdAsSGm5UJOVJloQ13bFneQkW+0w95hyzZzNDtYUyqb3MKmWl0
/O8hG57uoT1Q7mnYQ+Z0WBWecI5tOYS8y3IOoFN+QsLheGZASz1VgIMWpMa8KrqtYcvzVAGEgiY3
CGG1zbByu7lW2fINlelYlc5xdmKUP8ou87e8jF8VQVor99W4meYUoFIEO5ePqHOilqvQdY9GEcr0
syxmAsBfCQnEGwhHN/K9BYx6eKggT8j2TUghgUQrwvV4Q43swGSURaRd00Nw/o7zsf4QnQA52RfU
mzSObD7fgPm+2Enq/5d6Zj9H0ZExwMpmXQAlyAAji8o1mUlHzGpDLCla7hKyzNlJjV0CVYHXCoIc
QOT3/7sqU6/aXV5px4VsU0O2UdLHTKKI3wO1fcx4197MJcJ9XJ/1j0lk7f7yOA7fH1lOJ52NghJD
N7y3IZoJK8h0HsQYPg41pNsuj+DwNDZHZNoXcb+ItnkGTTMpd/0Yp197Xnnfr/r8b5DKpuAlJ0X7
IIWC6NieexSEBVCBQ0X1cHkIh5HZuEoGNOVkPJMeVdOwjUDSRgtofEDAtN15ymwXqY6DX61RoDi2
xMZU5md1a2BgugcSZuj4JoFXB3dxMof9187EEBC7PCvHo8imbWxFR3x0kVcnHnR3qQTkVQ3/IMR4
MMUoNj+9h0/MvjuHNZdHdJxpG9iY67iu4qWrn2kFMAK5k+jBkKAIQjc0Wr5bWeXRQyfCUa61m7mm
aHmJFNnpYcZL7C3lwVcKjsW/4yZAysqofAM7ugfhyOcpDJEHrqdrYx0b8EgSwQQHnO7UmrpjN6Qp
NdTZIIn+1+VVdLggTn91fYyBls9vW/kGpaBmq31k1j0y3aYhYsOe3If1qlCVw3K55RvmeYJQdJ2X
J/Q/lK8pLfgJDNE/Lk/D9XErAMm7GprdnBbPEs2HCNRaQaPDQsHmu7s8gMOMbJSjrsBJi2dkeUq9
NAOJRVuVxbPqkO4FKDgRhF+n0gvFwV83ROo40sTHMpkiiuU2x4kjmzkqu4fQ89d6vBx58vA30COn
PbDvvXoYx2YAgwXIAXOAobc5GT8BclPjnXPWja8ICpGsL25U/9qr7skb1oAGjg2zuRW92aNQ7+ii
bwG4VzdLLrObBlXCFd/g2q3z3z9c6DrsYvQq1dWbYBO6vtol2Jm2C598JtT75QPh8AY2syKvQ410
g/SOPJmxbmn/XRfTrkJITUV3N3aRDxhmhQTUqii1a8ms3ENVxNkcUkAieZoxfQexSMhUyrkaxy+X
p+RaNcsXUEhuhkqO6bECOy5DCrJZTuD7RbiFbtA1t+1aN8sNmEUFAwOtxVFMICAC+dRxzjSgJhrh
yBgu/zEqnmkvfpQL+/e6aVm+IQH1Sz41Qn5v/X7cLwEHOkdThPLR6K0Ezo5J2SBJQdBLP1HmHcHS
r9BsEB8AW4NAgDzffZQfTUNu/F6+DOdX5OVZuUzYhkqiiQlyu343/6jSVjzn4G/dViRTN8IDUr1q
IBcAyh20NTRjeuONFd1C5anbpDr5OwJGe8UtOs6kDaVMZUsCsDDO76QP1Vt6lhOlLKpvLs/RcSB/
g1HqpCkMr7LvaCcwByTc6z2Teb+pKQz6uiEsTxFCurYukjH7Dsmdx9wf0ps+gh6kntJm5Wy4JnFe
ug++aOb1SCD5WR/jXLU3xFTzfYWOxk3fD/X+8iQcIaVNw6hFEA0g942OakC25SzjdkaAo5kJL2QF
kiUdMogvrb1aXHtuuYkx1AHxMpp91+jg3ZOybT4VFLRxl+fi+rrlH0Y07/vo0OuOLO3Ry0aK0td4
6GbplYkRGzBp2rRJkN2Ojjrgj+OSPsW0QGvreZ3iJbybQvL8/zBTx+7b8EkeLapk7dgciQ+0fHW+
wjl6PTYeX1UndKyYjZ+EVpgc5snrj6ot1Z1BYoxswjqd/7u8Ia4ZnCPHj+c3qz2IUwt9lBqJaOTY
hyeqwldI1A8rMajj+NrQyRTQTLHUJD7SaYK/NNErJ/p7BV3Y7Qywxs8X0XRO91yekGu9zhP9MCGg
M3tAhdTy3nsklg+kHCZUjISao2wlNnAt2XnkDyPQCinEPm2q/8UGiNx3VTbO+77lr9dNwQoFdASO
LhEqEKVnUMxVAAHfLf5I9pe/7vr5toFDIKoCt011rHhZ5TeV18BADDxx/RIGJXjFLw/j2gfL0nEV
1hEP6vk4R8HXNIO0Gnqhriw4/Wwx/LAFMWmnQnA9H0Hq/sNw6LYDjrHmQhxPTxsjGS8el503z0dI
rLb3EIeEegA404+zMGobmNUnrmOFbKyk0WNvQplMR+2rM7X7lAT/SV1fp0uB0PHXYxpLCVn1cZDf
Jza9F5J2u2ZaVRk6f+QPVQ0bBgml3IzniPWOGnyrUOaTkLVHv8qjUDHZ1rinujgdVrK1jgNr4xrT
RLbj1LD+aAKoc7KFAmsTTPLeE2R8u3xYXUNYJi17nKVQdyOGqEF5DwYTVW3k6Jvpc3Mm310xbNcw
lmGnS9iIKslBFeBhJyC9TcWmpxJNBNSrv1+eiutUWeadNinaGtHqdqTJoB7VOOn3vo2v4xYKbeQi
Wp865SOPdVQL6PfamB+nHKZ9+ae7DM8K5VtVFCDjKodjS86FRYr+uep8m2YZCMyKRaxBJBzbYIMV
z48URmVsjm0a/jvOyOawof8LyZ01TJVjIjZwMAN4FJwks/g+lTAHQCL0NmqCF1LQ/EEF0QoyybHT
NnqwAlNVDohqe6yW4Zb46J0PoZt0eStc3z7P7IODZU3nj7E34NsgAEd2HOUPNOyspXkdIYGNFJRL
BoUHQ6t/zr8cUlL3RUVvPMkefw60xMNfbU3WunBdUzn//cNU0tEv/bGSLUJOqBpBGFOgC6H8+7p1
siyaVyAii6BZ8ND63nhDljH8nHTJ2gvJ9dMtW6bAjZsuqdojmJUXgWrr5INlQpXXgarC37B/U5N1
xsTNtxi+9EF03vIS9KutZY5n8896zIeFJ3AMRVaPzTfVy7HzN0nbc7/bJ/40N/xgaB31DzEZ5v6Q
QvkxHJEtT8EftgniqE9X9sfxG2x4YDCmkgemk/80wgeKZwI3qeav1WQ+FyMoSCDeBJIvApnRqb3O
Km28oCkqBYKQWP4DQFmwaUE+cMCDai1R6TgRNkpQmrDIoFMfPdNs8NgWWb1w2jCwDNxePs+Oe92G
Caq5UiTzmugZbOTQAhLly8/QDfmbdF8t/efr6/w2XhCkLEPfj3x5IE1y20bAVyX1Kvmla50sowdR
godnQMNB3Rqk8sn4vglR1CUBvy68JbbhQwAozwtTHpUW/T4F+vE7PGaz9opx3CA23aLJCSgj+8X8
g47ZdtNCrGIrzxdgwWK6GQKwrV/eb9c6WVE6yUB9V81D/mw0kdmTMhxKzlM65MX+8gCuiVh3+rjw
0ZTdIo/APKG98HxLmQAUSXOEKncQkbvLw/x5HqBF+dXJK+Zlk6fLEo8avkRPAgkec6BVWV6ng8Ns
WGClBVdyyPPnVPgwPAiZJWS3+GSuVhbKNQMrXK+0YSSNSXnMheJ3UMEVX8KsiNZg0ucN/T1gZ78B
AFHq8YMe2Veosuf+32ooK/NvDl08fZuFJchxxsVE6e0SsNF7ypvC+zYpGM2hAkntVzEO6EOEGHY7
NMi3+yTYjbnwl/sZLTf4t+Qs389Dj8amBclSbwsmRWWe0MdQNjdpVuXNltI5SLaDx8v6CSKDjBWb
RsY6e6bIoMYHwtTgP1VhVPC/WPCz7hIndYL/hcxAmzwDONfhFSzjprkFfV0tD60uUn2COYzxji4+
k/8qLCEud520VYjX/yDS715R+bFcMfk/H2WWnMPJD/cZK/s4WVQij7TK/Ne2O8NDG/nKJq3exmh4
u3ySHXAFMDv/OkwXszIq/Nz7p29Kf080TXfd1H8OWzQiZXhQbwG31NvJm5NtktQ7iva5lQmeJ/Kn
M2L5tHEewBMvMEFVg4v6p62C3WhA585qdsa1hlZEU2VxD1LKKPsuQv7i92W8Bd1quieFSg55E69V
iFzDWG4t0UXN6hFrGHldgRw9UD0+xAF4ziEmL6q1woBrGMu58cl0Q0bV9NANptgmmXqMJENJbRL7
irGVV9Gfr2RILf96HsoYKWZws6X/LEl6m3heu+nHYFt2/Sd0dSEsT+oVFJZj+21M5Ajk9syQrXum
sLh4Dz6IRj7HbT7KU9PWEFpZOWYOT2cjInWfiRG8kCPanONp26Ri2hlCvl42H9fHz1v1wUgnX4Nx
0svl92VWQbWlQ1F9Ar9+/OO6z9s+oJlYFaU0f5tBGd3cx8lI/b1pvOKqdxezwY8sg2xs07f0HZQ1
6UbUKd/1RbYWVbgWxzLw3FPBxP+PtC/rkVPXwv1FSMZM5rXGnhI6SXcqyYuV7OwYY2YwYH79/eij
K/XxCcVV3ZdIu7eEy8PysNY3MBkkBnIJBeQKHFT/6q7FNnvb8FjhnTK/M17euD+z2hDyTLLRe5pn
5FY2Nse1DlhxHfSAT9F89n66XcWTOux18dR7uig3rr8rAc2sgBYmh50658VPVcXxQk0v92UFoTqk
oB4abP4bIb0SaTbekRPkmyCBFiQKxiJ7iRW7q3rRwPaDbNzrVjpiAxxFNPkQ0yvLn1Gbh8fJX16P
IQ7grHZ/qBrC3TfNt207LSQB/7ZPg4TUIWjdBLj2fpeRNNiYj7WBsqKZzTQdu0iWPwUPP/cQujrB
PP1U687dGKe1Bpa/v9sutHHLvnJzP/FN+HkkEexVez87ulGtN96Df891+LaSYxrHRrSsK3+WaTZ+
zoj6DREGM0DWLCzPojX+sYtacxBVMW3c9VYODBt3WEy4RcLhp/jF2vAzJJL/GA+PK6XYB4nqEVL9
0W2mH74NPCyK2TFT1tNkZCh/jSnAwSrywr1XT6/XF9haX6yAb43UGaB6xS+4zcN8q0TZfWqk2pUM
uZwOQgw7b4LD0PXGVnYXG31IJ1nK0YuCh84BpA7s1cg4+9mHt9ht4WLjD8cpFq2edPrLjcvPUwin
8whOGbf9eht5SF3HHXVTil+gmDi7ac68xKmF3LgcrIyNDTSEPl7REiAZAQCou+FYZOBmv2Y9L4fb
Qt2GGIrCyCaNtPMzyCnFkYqssguNb1x2tgDJK7FuQwohz1sBREajpCLIQR0IpsODN4lwQOgq0246
3LSKbKlEnRdDmULWMgGYsCwegMtvXUS7M6vb3ro2aDCcPBNNgzZJ2I8fabaUD6J2PF3/9WuDZJ3g
3TSQgfYF/c/RVOjhTva6BCjDNUDe3daGFdQdbjSyro2f4MErDlXOvzfEvQR8zDZ29bXFah/jQYa8
aatIEha5bu/waoVaj1+kkJa+qQc2XlC5AnKeWesnagTKF0ZH465BNWo/l5uZvjeG/l9eYzZUUBI3
qH3I1yRVWUQi6aZ8Gr/qKCjH54l5E4B9BoLDKON2Has/wByyKC9jnYYB24cCbu570zE3+hZ3EGb4
RfBWmcrDAJiwvBSMzjPZuawzdMtNeWXIbcihnEIHn14OUgKyekVBQBtk6x+vj/fa1617QNyCO8UH
Uvx0ff30Bh1A6azfmMy1jy+h8O4OUFAy5UjgmYRQF8mMYujkHoYzw423bhtLSOSisadcP1loqwCC
0w8BihAbxdG1H29d6R3TwbPTtMXPVMpiX5uaeLuY9+TWlW7tB2PheMjQxCQRZorpky81zU8ozS1l
39rpdLExCctr9m+r3doTJFRLs24q6ANgKKAYke4Di4InhSz3rqjKx2oKniL8oe22XnIrG50tsMjm
2BOdMWPC2wHpgYicC9k6967WZmMrXZkaGzZYjWwIVE3GxPcIOYVz4B7gafJyPSJWfr6ND2x6CQeB
scHNe6wAQQOi13M7vevKDsbsHqmaTfulZdP8y8zYIMAyI9hbjDH/wGdNAc3rwrI7lbtC8iyLH9Mw
lurz6IEVWB9aR8U6MRXkMeE2Pzeh+wz39mIYD7GmGb2b27njLzrtyBB/iESlzXT0a1/W51iyyP00
ZJ7jf2lxBtEEghG8iXdyrg2DRQHSr4lxvGZ2DlrhTTDu6iAtc7ODlmv2qyxhrC76dkqKEHLLJ+jr
ELKb3dDIzxCciYofE7TyIViMt2O3eAzruIrPgTeY6MvQENF9qOfSI9k+iLOi/uSwvnA/Si6b/ASH
Wdr8YbGrs5/Mo0V55DwIut8jfI5yMEiyWcbfRQBrGnjH8LD0vXOsCj+M74nyGtpvPCNW4sMGS1ZQ
uZhrkc7/5IB07NMofilASGh74p4jgKx3bpn9FsAp78K+2VL1WXm62OqTXcrC0GPBjIQQJf69oqxt
7/16CH80Uz8HwyGIwipujyx0SYnUVIhc8PXVvRY6y9/fbcljVxcibET4IKGm9WEc4ZhFx+A2iVjf
BlQi4ZyOpEC/qjxg98WQzh/9vvMADlzUh6/3YAXA69t6lKbuTEQDSR9IJu9oheLHG3CYD5/8MLjv
ALUXIbtT3vBqQne/EBxzAf31663TYNk3/xa11n5aLchEkJycH5LMjD+kBunql2jiqZMfGaTCgnPT
dXl1CosxbB45/Lf9XR6oksndMHHzHJSN3z7FqoUSszNwGG2BpWfMIRRF3+3HCWbpr7SLZvMgWhG3
z6EuI/lYkBjdfh0zSMdmZwMjKnWo+o7Nr9IU2XQuejD5oUchJ/VPLCZaPrRpV2Jo4FSFVxYHpdQ5
ER2JQeyQfMFy46OXsb3SFL9jnspg9I4Z3HCKPwSMmUwuJOopvqNTFJefuALh9vMIvavxgwoHPCMg
1zaaXzDuA/Fh7lGseGVKt/O3BhUD84HlXV3+20mKXWcvejYGwS5v0xLCAllal05iWujhfklpEPif
vSYUoEv0mYIWNgAF/r4te/qlGBxI3M2mV2IfkoK6L+k4Sfk1dVTnPsUjhCNfaxgWgmAKrSC659Cv
4ucgNDPsiyHH0bP7EP82Z4ineOGhBneLHcsWuPxzIBygvmNcedp9qXOdfYwIhaeNRikAXITOde5F
5xj1b1jTud6FFe90Qts69p4qSgZ2onnlNedS+oGAhGCXQnhEedR37yZaxc4OPQm6X6i5+rXaTUgP
dccBexu7zxpQrT6IIYKmeDkv2C6o6Pb8rLtKVX/mOhqYPPrZOLTn3EW5oC3jWD1p4C2rnehw4yb7
PupAOIBQf1HyX2VjSAB/wHFGfRRyXxk7eTn0UHZ9wbjfHWs++dW8G0sYHb1EfuAFn4IRYHMGJFlm
huchDSLkyfxMMoxjOEte/tMMBV4lvIp8uYNmbRz9a4DRF5/GIAu8ByPi7BfWkQbgW4sImF8uw7k/
YXUOXve9SnXpX7K0yOYzdGWicW9414MPXldxPeEwragPRkzs8oMHDGB+AAyaqyOcCSg5sxF4vXsJ
B9clAxGjrom8RN8+zeCYuu4uz/NeqX3ppk7z0BrKkwlu4cOep2JoHrIQ4v8nDs1Yvm+JMl+8wAzs
mweKUX8IJ8GcUwp0b3iHpCZirqicubpAKJs2h9IRhTgwAd+hY+lBs+lu7Mq8O4Ve1VYVVMNq/yg6
qPucGs8R4V6FUZ3dj3nVwaCv9/r50GVxqR9rCXTPOaxqnx4D17DmMW9l/RKKGJyg0hXqnw6H9fgJ
iUPI+cDPG+KBTxVc0sKHSahIP0QMYnLTLiAES1jTGXCXqKjD+kOFypsYocTW0FQe6OQEDfRM5wbQ
T2QN6GduvGr8BGNXDwZrfhlr5Cmg0drpfZr65JW1QEQ6O7AnBz6BnzLEDoakpvzklk74M+fDkH+I
AsrrVxXUQXzIGh3rj1WR9/kXyIrjRC980BWSvB4q+hH3+jn+0pCpzM4Zag7tD+jq1WrYDbDtGv/A
8i1PX4pqNPMDaqJuAAAjy4Nz0AjhHAUGmB7SPPWyc14ZER5gDFihbOX5QXBESIXygfAMAmpd4Al2
Fqg88jvllmF5H8yQEdn7DZDuf2JV984DCIMRUPu1dKJ01+b1mD7MHFzNZx35WX9XVllZyxNywWn7
PXQ6qEE4bAATIm8pe+W5N3ybizbicgcpzY4fBlPq7uC6JJ2+4WtQvNz5vUSC74QyLV5hh5jP+VYK
du0ott7SY8ThUSzSNinmEaVIEE5VBfZnqv5cP6pWvm9D6BsgNcqiJ86L0qbtH4vcxdqlUxPx2zJX
NoBeuGHWjRDTTUBaNiieFbBTenBQPY43HqcrmqC+rT4MeGoe4SZRPBJw3nZ04eoIKS6SYNXE1RMs
au9AMi922Fb1rhqj39LTdynYs07Absue2SB7nyvS4KCfEt9FQgJZHGcHg1+x7/V0Y1LFlihuNJWd
E6ZzoqWIX7Gvs/yA08fdyr4ub/m/3FhscWIc+nHe6mxIwgmJUShHQiE4Z+OhILq5n9Tw5fp6W7lI
e9aDmYBnmflCFo/MzfudH0+vDPLHTZf+Xu5j4OMiw6k/lnQT5r3yUvOsF3QldBxmyGwuYDMGgXXs
GbQHXwC8qi2e1trQWZc9SeeSTnC/TuYZeNOoCA6yz/Up8/QhJs5Wtn8lF2+D7uHLAiZsWk0vfglr
yR0U/EMQRgg7j6oVn0Qe/Z4gp3B9llZ2BRuD7zPYE6aN0gkb+gq2PmHg0yV4GfG2dCFWFoINv4eg
OvO8sSUPhMhkIerDDfPRVwtAKa0eFluNXgP22m6SYlcWgg3Ir/o5HjpNhqRpeXaERIsPYjmI2Nm0
xd1aw478LyxfwZ+vj/LHsMCDQ2c1PxrIoYLo0ZxEGjzRQJtDY0Bpz1P2nOMCu1F8WBvMpc/vHmzK
KxyTx+HwEde3uDh5EEds2I47Ze3fdVXlo9SJx/6MN6Tw4/uJQ+V8V/tQ0WcbP2BtwSx/f/cDxiCv
HA6x7Ee4J47qzD3D03svjaDUfX1Fro6ttXHARRsmy9HkPvgdoIRy/Kgj9qxduh9Z8PT2ntNTuJsg
6ALP+60C69q4WpsHsobD7FQkfxRYpADDZ/sqgF4LjbFuwiJ48Wf2IYvRHETjfl/v6EqY2xB/WceZ
7s0ykpGLN9zg4k1c4EQJdmEWuD88uFDAlnKASsfGyK5NnXXDqAR33EYwF6USReRepATOu24J96eN
1/BKAzbeX0bOkCNDoV80ssgO1NbqEGknl2653q59f8mfvFt7ilYCuWkzI7Dxm3kL4X684LbA8itL
wIb5N6Hv94qHJgHwJI3YrqHIrkOjNQrjdAd6mz/dQ58ii4Mdgdxq8E2WdT7AlVYztYUKXtm53koU
7zrIstxAaSMakrGbCeSSamgvt+Wwd2NaHa6vurUmrA1kJB6Qg2wekWeGWwue4xlQNUgeBHM7/I5i
KFBt3DdXlretIVww1/W1W+iET4y9EqfPn1gB1HmfTtUeOYr80Y2GYePuudaYtWfQeRgmUbjFo64h
xqnn8SPkdh+bpoAqvimfh2pLmXht+Kx9QjS5V5IaZwvLasD3IPPMx0W3CkCTjRvm2v73P2QBuEW6
4J2TB395KQuQNBbxqjAkCfILd2JI75qxlYdZxR9cXm4Iz6yFlrU3+LxA5kpMTcIB0DDAQDvK26cG
DpUbDazkOG2CAGC3TloxVz2+EdkINPmXGTJ4T6HOhIJZGj7VXqVP11f5SndsckBRzwPxB6jUo1oW
ir2qFBTFg6GNvl///spF0KYHjE2YDVEj+wQchBlv9FjzCIBxqgMkFuCdzeVwKhksXrf4CGurwiYM
QNDEGWRZqseqb4c7Lv1/dRw9g716VnOZ7aoFr4jrIYwfxPTaTlvVm7WBtLaLkDh1Gkca1RtfzFTu
QmgVBNVhbvFw/vf6WK41sfz93aZXqKBgxNeYq6bvziKCU9GUEX6+7evWzuCD4oL8QImFnUOYRQzI
RAVi0zdq7bdb24GskeFuJhEmIzHpC/TD9fcoxXPntt9uPTcAgQbqoB/wddaQHQhQ7XFOIZp829et
kBdlgSUsRP5YxFAa3VHHofUjElhE3DT0ns0VGHU31z7kpB6lRlJ3BzIxFq4KjDxc78Df92LPpgoo
oiIVut2QQBWZvYhUNs2jQWQenQ64/I2d5O8ni2drButZ5DKf/PRV4TaqGv+RuLgFLqwKKJwls7wR
VuTZxAHNOgec2AEbJCfOowq8+sNocrIxVmvdsOKYQDUYZvFz+lqE7FlE/mNTB9EOulgJBDO/9xXw
/LdNihXNMGkLwjaOUSCEquKRBuO8r6Y23ZUxRL5ua8IK6VC3jZs1wZTQrn6SYfOry8tnLIXwpnuy
F9tBPQL3DU73kPh0jBoY501E3HsUCe+NDvz99PBiK64JvHmE0LSH32DtnFTMv/KpN6fRLKIs2/1Y
iw8rwOU8NAOqpzqRFLqlZu5+UeSwn2N4ony+aSZsyPxSFUGNz88e/VaOYJeaXPwKqsmbv9ez42X3
11tZOfs8GzBfeQbyWrTF4kXeek/Thu86B6aTTDhfRwdaQAXuKx9GGv1e5FnirPt1veG/7+6gQ/73
ydSkGd6iXS0foTzSNJDUCFAHj1DY2Xow/f1S5LFlgbw7+hhH5YRoLl4LH+QM5QzfRtxUF/2mxqX/
NmNawCr5NodZ1JP/uzEuHNlHSpUvKvAfGebqGMVwD7o+VCtrzcbTa8KFzMyIpKKov3ao7e0oyT6X
fFOoaW0urKCvOOpqbuGLV61hXq3y0TuAf7+Fqlr7+VbI61bUsds1QwJ7k37XcDy3TA7BNlSago0L
8FoHrKD3ceWF2mwwv3Y6isGVEST4aIaJvV6fgLXPW8EeDl3kluXUJ6xi9YUIMhc7FG5vtM3wbCg9
gHCZFsMgXmWYT48G9mNgTbB449GzsiPaMHq/84ahzDMNpCJExb7SaYRjukuhSkpBiWMn/C9IE1wf
qbW2rKgWsem8zDPzK0PC50CzrNpRFzIRQFyxQ+/dSALxIiu4tdNHmHR/xO2N/KkUROw8oFU2zqiV
BRstf3+/cwDyUIQFG5OpSqc7Zxi8ncRj6hL7ONavj9NaE8tKe9fEmGKPmBw5vzbhbJDo9ukjjqkv
LqzBzre1YMV0l8PrMQ+D6QW+BoCMKqgFm7vCr6PvPacp3cgNrCBEPBs9L1BXJV2tzasB41HsNQBp
5hhOneY7ZeCScypQEFXn2pnkdPbbYiYP1QRloIPv1NV4BxgEyukBF2F6vN7vlVi19X3hSJe6KOvr
BJcwsZc5CrsOWCQb87ZyqNjoeh6neFSjQP1Cvao5MRE8KIIU+MjnP2MNnhNEKNNGehutrawSG2rf
BWC5loWDvpg5umt6Ap685j17rScNAMv1AVvpkg2553oavMBDl2SD9I7K62cpP73dYDuVlXujUO8D
iSg6XG9urU/WDsHbuuRAWbQJjKbKozRQ0FLa6e49cHc3lv7KJmSj8HnhVfCH6cWjiuDXBPvRH6RF
CySG9kdWQ3rwek9WVpoNxQ89R0OVCOUdqPuSXdcBeVAvh9ttX19afbdDdLAfQyU+nR6waQdwlFP5
cwBh1x/Xv742RNbuYKKyGRqG62undXqGK3e8oynvYSEx0U8QstuiG6+NEf3vXphmaiDsWA2JGlBV
hhs3OQze5gys9cI69qHMGWqXEeeBhCWc5EGvYuBYn4WBCfj/Q/FzLUKs479xuKlYM0wP44C69KJb
CGr9HcNmul82bQApfznK/Lw+MyvxYaPyw5LqNA4MTusOml14LpGjXyypp3re4q4uofa/RWrPBuVX
UEYcPDfVyRhn0QF2N7/jKoJiQi69PXJQahcT8Iyvd2dlimxIvTG96f0ceQTly0U/pYCSTQqh/AGm
MfsWTIC6hF+z8sLn6+2tLDhbtNdo7UDjAHbzoCd6Z13r/NJDRXVjZ1n7+jJp74JSiswZIESFbPGS
Pu5gTwJAzPzn+k9fGyo74ufWBU6dI+USl+2eF30AL0DsJ8tlPwJM/Xi9mbUFZoU+hz1bMZvWBRZm
cO6bIjywCrruo4vC3/UW1jpiBb1wmUNzw13gOCDabBSZ928vSVZOwWM8NVvl0rXLxxtu9N10wN/C
QH+nNA8mDH5IDBYY8lBhhUuBBGSFt+TckJ7e0dJDmtrxnxwgs25mIns2+r5RZa5KQwmqMPnnopLN
qRVuvjFNf6+YeTbwHjWqNpuZC2hqU53hccEOY1SdZedFOxMLCBG7/Dvyl6ftF/laKsCG45uo4WiS
YTiFe37zZPHdRPbdvYqDp7BDvWcR4/f18AngrS229cpisZH5GtzOoQag5cFkqM4WA9LH4Bw4j31U
aMDzZLiR6FhZ9jb23ESjD2kIQhJdRdEOPgAHuowlWKWHm1a9DTRX4RSOboUGOC01kphIzinYFZ4i
Uf4z86I7XW9mZfP2rV2CxThyhJj/7xbUwwVF+v4LyXFXi5z0zpk8Z6MQs7Lb2RBzNdCSeq0mCZLL
3lMYmvRz3eGqc70jb9a9fzmGbHD5CFl/6Bq10QsAue5cHXSvhvqQAWgBM4a8bH40cOnSd3BKFtU3
3fZ+85kHBE5gh9LonOT3HunjkB1BJvOcL7DOJf5HFhpaQIQLIiDkz4BHXAmabcbCtt3HHRUD3cG5
pkoJEHQezM9vuwn61j0EwEIvy8MGVL25nMROASQsUYsdt8ST1ybCuoAQDmTUVNY0KeqgNSd/HDrx
krOqEhvlipXgsPGLuvTSzOUcJAk3/ywW/t+YDZ+mflPKaq2B5Wr1bqcWdUhmL2v5A0AG5ATUM6zW
Qi12Eeu3CJkrg2QDGPHMZciUkjnpegp6ABud72XA0q3c+9rnl/3rXQ+a2OFSu2WQjByaa/C7YH/c
caJ314NhZbe3cYlwNF8chFSQdCp4XDA5OE68XdECuwxctgNlhRcPK7rXgGVcb3FtRpZ+vuuPmuLp
P4S+IgBmgM76iyZR+hw7bbixqN6QFX8JcBulyJnTAOsOzE+Fa1lxDjMKU3nlACd7YJSn6iOpM/lQ
AzZu9rBeK9ldBlS18xF4vPCH3wunfqkcU6hvDR8b/bUr43L8JlH7aD54xTh7Nz6zbXCjmSEVNvY+
/+gR6Btc5taEoOhXDpDy/9Qz7dmWZufaGrL2CcgMkDytCX+AIYv5R4KApHbjPGQbNMq1KbW2Cbjt
BoKA0ZtQT9afx7p+LqAac1KpyTeW6UoHbESjhGM57tXQXiHOMP1q0tihu7RAYvSmNWmjGfkMOkaV
e3VimBKPpEVGTza1fIpmaFrc1sRyrL5b9uEYza0PBdj/XAMaXT3CzcS/+/9owdoo2DTIuq1oAzkR
88qRmzwpabxzDZDJy219WOb/XR8kG2qHCrdOQo7QBaf4k4IpyhHswC3q1cpKovbmQPvFpJxUCZLF
9Fj02BN8PLT30PPzNjKHK/c+aj1Dqrkt/BxqrIkY4npfGXy4kGGw893wS1oR9Xp9rNZWrPUWIYwL
gIg6N+HciHumJ5zMOQwaNqZirRdWRINJEQIXbWjiRy07sigze19ocopYSQ7l4pd4vRsrt763O9T7
KR9cJ4xgGA8a7qzAXMOHNQp2wN0W88+hr819P2weRiuzb0MNG38oxtqLMfvlnN8TV3v3kuGwHiCU
sXH5W5kWW1xYKY9oxfM2GcEj8cCQcSJUCqKu25j2lZSNjTc0juStyXMoQJRw1ymUjr6Dn/Uj7IPw
FDfV1ykbw4fUAZft+vys9ccKesNF4EnXYOeajXyCpBPeMhGqK5fbPr/M1LvpL4we28jwOqlCmeDZ
C1s8VJyvf3tlCdtYQqn6jpsBLz2hcnUiimSAkwz+Zzys2TEq1GZaYG1ZWRE/Tlksyk64ScOGvDqA
Z5hHx66VLoPJ3yLPcVt/rIj3YyfHVUrSxBANuC/UqJoIItxdT/xTMMzBhjPk2oxbke+TOJ8AhXeT
ihf6zygmDwxKIsnGSbs2WNZZ3gUDkpgeJAtMhieMjovwZx9h3msVdhvXhZU9xUYN+joi1Vhj72IB
Lpgt0otyCYjlRRwt/1Ur5Oavz8lKb2zIII9GKIWB34G1i1c9W9LAASZmnrnYGK+V6bBBg75ftjVB
ketNA4ulmieewT/Xf/7ax63o9osi01MBiSghvdYcSVqI31ncpMXG8Kx93wpvH27BedNisiHEN3yC
hwL9DknGrUzS2uAvrb7bPPyZe13pFF4iISN+5oMrva8ZzeLo4NSeHM63jZEV3dCJpsbA8/5BpiT7
pfLWgEbKmnajwr+2WK2oJmOP9ZMGeAKXOMcb14UYjqlEdOLjnNEDVGHzu2xwuvZ0W3es8C7Kcm5D
3HaARS7JNy7aKdwH0L7fqlGtTbkV3xCa84vGo7iXpH3xkYztlJ3SSvlbuJ6/7+rUxgfSBsZ4Oa29
/5QRQI5+YWwaX5dH5Ayu+E2XOGqjBKuej+BKp14CTg4wBKotJ/oAY0b331gYeheoLB9fbpkQamMF
R8MW+Yg+u0BPEgJ3i90wj9KtMsXfY4TaAEHqGCgKVxV2c+l3PzuHFv+a3NfHNFft8XoH/r6C6f8o
7zoN0oG8KyED7IT1I1QEPH3kETg+/0rQikowjWTq0cPUQYp/Kyn592VGbR1e5g0zVGmJm6iqrk5F
TbNuFziM/bnep7Vhs4KetuEomhEibW85T7hRVI+DkHegXDc3xSG18YK87E2lhCsvnKURANqoiHt7
nWZOs7H3rnXBCnQ9lD0v2IBTsIdG5qgccUd7p971TZNtnE1rsWjF+ljmYDLnLk4/lCnGEW7tcWXu
/Yh/r6Ghd9P+S224YAeQfzqQcU4YKohgTniOh0JeVZr2cH2uV9avDRSkmkYlFKDk5e1GMmad97Rc
qf0CxVY3QLEKIndblJOVSbHBgVUV9rlDQEZ6U7MyEBx6y2/r3L+p/k1tcCB0J9KmBO0/YV47vGW/
jDvSU41qGATv+MZVdCX6bFRgkao5S5WDtRVpc8/TcOa7vBLxFnRj7fvL39+d7LCJ46JSiwZMnMYf
pan0Fxh4sY0JX/u6FdyV4zLeapVdTMzHs5KgL50gIQE9iesLau371pHeVGmaQ4MBexPNSv2qa1hm
dPs87IX+dlsLVmzTWA5VhJvDRSCn99AUM4yPa0Wqf65/fiWubaFdiMXkEU3jOfGgSHycm+nnSHo4
WeDVfA7A/L1tFdnowC5D9ahtczcxRWPCU+WHQ/sBRgGAW13vx8pE2ADBrnShMO/U/QXScewxDGn7
KfNvBPxQW15Xwgkaqf6gu3RFMX31fWQT6FQF+7yvN24hK7uFDQaUTeHGPq6dcBiF3rTu2PMI//Vz
FIVb7M61Fpa/vws0OuS+oLphD1Xd1cemKb9DPr89emxrpa41sEzNuwYgJcSYinh74bnjHnhF92KC
+yKKYbcdD7ae7pi2nDNW6wsqCPCTqOQQa+gOkfj5+hpa64AVzEbLKBs80l40dekdkgZPrKzyJ4ix
/3u9AYaR+N9iAmi7/z1CI8uakQ4dGkCy6N6vaJB+HIc8SF9gngAVmyIwJHplk3LKc9qSrUTSGzPw
b+1ahze0poY2Lz31k/pzCZefEPC/pEmlGrozifEebMB9Hx14f9ZtFnbeqY9c7f9kfjFOALR3hLDH
AAYU/Rblf2WkbVAgrccJVjyuvkATJxx3UPbOP0MQiP+o5+Y2ih+1MYEM4suwO3JJAsf6BgRdGWZ6
X1LX/Xl9Mld2HFuId5zytoEy03Dx56p7hv7aBFdT3phuIzmzclcJlx37XTiZoXDTtiHyB0SAZPpQ
5YOpwwcoowVdt0tp0dEnlwfUNycOlS+I/t3WrWXK3jWrh7SnvvT1pYMBBkhlHNqhwgt7f+MkWJt6
a5cIwxI/GhLGiULWV41ld3I4+YPFKW67bduqvNJ14AUW+81PUej8c9865SvcrLbA4Ws/39ojZFxD
2iye+kvoM8lOxo2gRxWWDvlad5smOmtTb+0TvjZQeWp5cWkWfOmAjONJQwHfIOl/qlpwpGUFB8zr
873WIWtv6HjMYqbi6IF4qTo0I0q2owQOY+KbmbOVSLHhgDScwOuOeJXIthuCY5dWbfYAt4MbM9fU
BgMyCFj1WUCKC+ni7sFInn/s3c3n28oV6X/gfw6DXyckuC7QQmHenYJPpProlwULPoTSUb8nCjeE
jcW7Mhs29K+CatZActlf+DTlEKRDxUKQbtp58EG47aYRLE2/D/DK7Zt61t2l4QARMXBxzlhT6X7S
KPNdX1Mr6zewYpxFEciiajlIezkXH2iDeuILFMugiErauui+gqGnUuTWQKLDc+J6o2urzLrqswHy
kRlUES9ZmPH7vPbg2dOwr9c/vrYGrLDvcCxVBuotl07M3n1D9JdxiUo5Q8o0Sjed+taasQJfBj0U
EWRaXERPoY5KPMhv7X2f3fVZ+T0waXPjGrCCHsQxiHsIWl0af3F/VlrcB+00Q/7txgIctbF/TZf3
bu655X9yXdBXI7s3nmeQI31zfVJWgsXG+qF+706yl+VF4T4R7nwkO1+Zx2O56/zFsPl6KytzYoP7
RkeVoXJ1e3m7mcOE56SUI+8bUY+7WPa3cV2oje3DAQ5HJt6XF19W4tQRvF1gOV7u4m202kqE2Og+
vzHIDyreXAwNzHdRTTCicNRWlmttNqygJ4MZcx2UJbauVuIB6c67yodbWQA7y42zaq0DVogT2oNN
0qn6omAqBNP60kB83fPJbQltaqP5wpq4eLGQ6mKmMXwiFY/vwrDY2ELWxseKbUOjuC48itHvAPJ1
lpLhTIG0+38wzF5rwgprPhkPWmASL7AWNBhsUONJQX3/AGevrQzayhTYKDs5mTKA21Z98R1GPykf
+h+Vr+hGOW/t68vD6d3ZxIO6kP3clRdShHgINNwJziE8qqbj9Vhe+/5yYL37vi+90C1xtbpQB7Xz
sPDcX626scJNbe0/4SpJe9evLmOYu+WO94CH7vq4hU7j9Z+/shXZCDuV47AuYpNdCo5slnGAldFx
E93Rsfkwx+ONSS1bABBmH+kYIyme+BW0rty4PcQ353htQB00x6uoU7O6IEPd3Y1p35IdsDLIav0f
zq5sR24cSH6RAJK6qNc6+j5st6eqPC+Cxx7rpCiKuqiv36heLNBDm6VFPRloA2LxyGQyMzLiujWy
bmrS5xE8dqVeVSIfJ6/sN5pP37tSfprP4smXB3EEOL5lyywKpkRqKY5VXqZ34pwn033b7tMK9ZaY
h1+6uqpuLo/l2nTLqKsmLOaYz+XxXdBBZ8lPMuTmoeyL1/eXweVRHK7jN1TcIJDKBP0xUu+gejSe
B1pbNNKPaEQGkGINBOwaxbLviECkCGUqHOAQ3M6TiqedxBW+aSMgzS9PxGHiNrkfrxAFQISyPBaZ
r+jN5HEwykZIlF+nHcRsar+s13k900WhGwhNYKAvf+rGdlz59Y7NZueF++CgiPAXWomoOhoJEgOG
y/+5OHd+FFk9bFBTC98ur9KfsbrMBsdBJHvxwMsdvYli7uqt0OC+ER6IezIPQUEbp+V2KH19J8v8
Ne+ir5dHdZiNjZdD8XY2VULw9DBNcVOgqvA49QBIvr9zTOuZz0i/LSs26joIliNgEXjX6rkQ34dl
jO/IKNr9LGW9MhXX1y0PICCGJWdJyiNQM0G4BQsEWsJSRnh45c+3zJ4b8O9UXNVH41eqeQU3H0nv
kzEAOfhVm2Ej5EgInao0EuLIcQPeVnAn8I8V5MChMB3Pyc/6zFV5eSjHYtlIuUGCABpcr6h7e/78
N/ob9DZIyLU5GRsoh2I6TvLAuoc0lYeiVCCjD1AI69uxXmm8cU3gbK4fzLKYh7ihIMh+SHX7OGVo
ZQyRjFnZaYdVUNvmWdWABJnRIwCky6bKyi55IgU6sn0wCi28SR5KNqbX9RAxGypnlkmNXpXXiCHy
aQSVxRicIMPOHyG6kP973X77/10uAJmyWCRlcZR44IOicGQG+sGLnlcqn+eV+UM++72X7sN2MCVF
jJzoCNuAjnykxhddQnk9NqAVuW4GlnlDOmnGBKruIfNo/S3KZQDN374S1+V237vXPkwAhQskvis5
HYeqkLfGRF8lgXoeOKK7ragg8jvKql85u47FsiFyoKlv5zEdxbGo02X5ToYuFvec67B4m0vd1/9c
tWI2PC7yu5obGqkHSPu+FnQyYIVf1eByzcGK2wXzkZgcDTkqBQAbV/ltXdVfugIpmOt+vWXgevGm
eZri7EgMbxZ0NASMpo8ETEzT3eURXFM4//3DlnMq2JClyXgsehN/g7LbuDNKgcp/BJrwuiHO3uvD
EJFBkhXPzOUNmKbnAdREN3OD+k0DDeaVERx+kFiGjSbUucuASj6/z4byLsDGiLMSwvDt8gwcrpCw
/84AkG0NNrWs+i7j5Gc+hU/8TP8tKP1J2fhGzywslwdyTcSyb5mbzMRdXx2DHCKmX6SoGOABZT2I
X5cHcG23dX2DtQka5Uwvb5M3fUadqN5q2kw3PZJUK61Jf54CtdFxKRMmQDdgftQoOj2oIYzGbYvS
9XXwdmrj4iDEFsU8ncejKosaU/CrA3qPr7y06W9YuGExeSh78yYUZIxYg/AJYpDlbUKGNQSOa4Us
o1a5IZD0icxbxpeKbQNSGPrgCzpGKzbtGsCyaTXMBPLEGKCQNfiGBwLiS3MlzRzK//81htRvPdo3
/XxMfZmrLenipNvguX8dNoYmljFrPwMl7hxkR1GDZRo9OEOx3Ob5GF9XSgQH8X8nQJRHygTcQG8R
Gt5exJIFPxHniH+vsTBqk+SZoI6lGDrzBg3FZcuh+7UTOvM3PsND/PIQrv21jFgSI1nb5dlRMq8t
typqhxs291e6U2rj3ZAIIRBUnIaXVMBPC0+DtZesKsX+2QVRG+wG5WFKgC0YXnSePkd1POwLFd8g
1jTby8vz50cktRFuIsbLaoji/qVQoNsGYQK/B4ujVpuWz2Ivk+FzqCHiJ6vkFZLRWbEy7Nl8f4/+
6G+4t8FAp8XL6DECXdGGtabeKdl2jzIpv4Z1SlZqJI7Nt4FvEAmjJewCIcG5qKhlhpQe8OHRP5cX
z7U7tnVPjYKsnclPmfKHW5lNn3kx6i3X6eHyAK7fb5k3qMjTFgnUCM+Kc0TD2zGO76FMMiw31w1g
mbfKZEjAcpAeq7iNgucBLVzZ90R1XK64V9cSWZe0mVg+Zz7O17sUpUE9f/MeN43QdVqZg2sIy8KH
bgTxeGvMMVMRcP6TP3TeHjoUkolNp7JV5I/jzNr4N1H7AW3aeDlOSBzcqrz9VlSL/ASAzV8gqlzr
4f9z+ERtENww1yU1wZSfojEUzTaLCrrNwDP3Leh0sAePiLqvEJRcZyA2KI7zKE5Q3ElxP/XV30VY
j/lmHKvl9qrjZSPiBjTSenUe4Ppre6hTGDR79Luygc7C5e87tt5myEub1vNy1eYnwf0jiq5I4SZS
vZW9CFcs0DWCZeIUwiIT78PhZUk7Fe6CdojSf6ZUe8mW4JHf/bw8EYeh27A4TggNQG2fnQhpI/VW
sFiV3+oJspwrRuIawDJ0Jvt5QhY4P7E407uMlmRHhzVwmssyLCNXXdyUuFKzo4mab6od/pENSp9B
UgcAnq3SIbqmYNl5sXR9UXedd9CZLv29RAV33MYUbYi7y5twzmD/4VKyEW0BgQNZhjR9CzT9VUBJ
6wYpwadz6R4Y1ztIdosbGnQrR9cxGxvaZsq07gUp/SP3QOE0ZMG/s7dK0Oz6uPXWrqiicU4b/5iN
dPkJnR/9UHnpGsDF9fXzMfjwRiUpSpGKyv5FiJj/BWxz72+bMoV233X7cLbFD9+X6KpCAbfKwboA
DpaqCB+E122yGZmhAS+afQN6mbGGKtfl4RwmbmvMRzQLE5Tt2VFr0W+wJROYzkCiV0LA8Do3a+PZ
dN2yqpN9/hVMcdUDpGe8+86AtOu6CVi2XQmZ1SM6Ik5FV8s7lkJc0E+hSc6XYi0t4bDwyLLwrArj
JvSNd8jKsXuSfjrt0mSa70w3pbcxX2P6cW2FZeIgYBxqlfXBsfDAfQruZ4GeN9lHzcYDfdzp8nI5
blgbypYWAi0WSw40k6yLPQGZ8SacWHiz9OPjrLJbOqZr0bVj2WxQWzUE8zRO2Bno70JksBzLbQEV
4FsvLMotbVft3bFuNrwt0IAD16ksoMWqw50x6bCH1KR5SJLg5+VFc41g2Tz0F8Epxc4KkRqPAO7F
0+s4J3SzBPXy6bohzkN/MHshidehPTQ8shIV4NsJyiTD1qhmbrdlvay1sLu25OzUPowCQZwUsCya
nzol6r2P07A7S6+EkCrfxqjYrEQ+rvWyInfA5YBazXVxgqBosQc+mz9CJ/gL3nJrbDEOmjQaWmbP
6qRV4MzBfajHE2NIoLfZ9MwTVIIkdDo3avDC+yajv2jGxHOv0bV9eaMc/t+mu+MxmgpJXY0v0BNm
N0WKnvA44WsiMq6vWz5Ald2SQWevPKkJAB6oho67suzV7vJvd5ABURvTJoZoKpKJNA/vHQ6gYQGv
ZVf535aO+K9okSseAuiH1FCTM+o+HcC0zMF8+p3kYNTLwhrNZrqsv9Ip+qqXBp16SeZdh8uhNhZu
SigdlpxGR4aHRbvBLYGW+x5vmjUv7lhaGwZX9H1Uo4G1f4EE8ZlZz6fjhsaAi193MGz8mwjzTI5J
V5wEBoo3evGXjYpbaNZe3jxHgGaD36IarWt54bNjVoO9K/NzugWj2rhTNXi8wLj6c6Bxv8UTKV+x
YteCnf/+wVnQIut9PpblqRVliPKXPzTVDRfoZV2ZkeMu+o3ajnA8X7MA6RfIPW3ScHjLykZ/qsBt
2Jg42y0JBOouL55rLpa7ILGqoYZMyxOpcebjLEcrRQE87Jo/cn3fChEGpAUnPsfegQt5GwTh+LJ4
afL5uh9vOQWt0dadFO3wEnjUvx3j4fS+PFd93MbDBWWpTcZndkQBF9R2gIM2Wl5XlULj2n+PUFXL
yRMGNkFGD5ruPP40tNJbqQs61tzmmqsyIaE3AIPQoN3ZZBN0g8o5W+vdd9xhNhauQDoWVE5J+JzN
dSN/ZUlYcQrZ74JW5mauOoRO1zkOGxTX86oQbZL638lZaznMc0R82utAyX7dDlt2nMIxdVLX7FiB
uvxvVZ5dKp09sfb7HUHFb4A4DjI+meC9JTm0Je8g3N37+4guS3/fe3FV7vKJZ/OVk7EMuQBnHdKM
jfcXdMIZWEDqdl7uEtZWbHd5tVyRhQ2NG0odsiWazbOOaP+jmKTyxUaDXsogdb4kctyqIoFX5z33
MwQaLU8gL14hh1hO27Ep4zX36DqBltmniVESLJP0KDooR+zQpzM8zHUfTtskjdgKpYdj82zY3DAF
oi+wpugUpNEmK6ac7ieUMMHNGYSQsTdEd9dtnU0sp4mYo8Qk9FgkIoifghK1j72Zx2Utr+5wCDZy
LuB+nYuy9g6sb/S8Sz3ApkrVpuTm8tFwbMhvwLmsLUAnGlQnQiFgpVnXPPRd7KEVlV3X40pt+FwQ
kQ4pHYh98YjyZ+I3UfY6pv08bLrFDOHKGXct1PnvH272egCCmIVxdUqHQN+ctUH2np+vyTO4vm5F
/wSiI6g7dWCMZIKkmzJeAP2LVXIdtIUyywWwIvHB/ClxjhBFTo/RWPvlbTYN3ppIqWsC1mXOmWRB
GvjyIaCT/1TIQH75fzxXHXGczSIHJFQb6YIjFAkaeRO26H+MRd/s0zPNuFT1/ARcZrBJ2FrTruPY
2ji5rAyTKhrn9C8y9F0BAVERFhvjUxJ+9tBqtgYrdQ1j3fUyrYs097VEpSmWf0MXhj9nIPh9yjKa
fr/KAG2cXLmYDJsxlycvC0BLOsT1bfauA1R25QrLlMMf/iZQq0ALo2hRn4oZCE8jkFWHBoDaKfjh
OkeH0XUzOS/iBws0RBVdEKj6pBe87rpaNLuC19+GhV47gmXjENmtuFBteap7423Tpfrig4Fju0zV
1+umYJk5D0LeZ/FYnmjBg+FhAV2r3EYemk72EUR15hWn69oQy9ohSJjUtI/kA+Ai02PWinkfQQ7x
MUXBYK+iNXlY1+m1bB7Xe6uLKClPjJDmXgwl2Y8QDL7LaL8WDLtmYt3nXmloFVCvOvHQ97aqrdJt
OY7g4Bv9X0nXrRH/O2Ziw+UYW+I5H5f6xMuCjXC/cI9bkLvXjy2pvS+XN9/hIm2wnFpUQWaWIk/B
oF9gouFNM55flzC2aeTQ1oSmBK+LnzLTdn27gYIzsH4QxFvomrNy/f7zHn2wP4FW/SHzetxRie79
Td13YbsBL6Few8Q6vDyxDByJKHQMs0W8vHOFDvzTWQxYTvmdrNNv73Q9PvXyFW/ims357x9mUwUA
E8ytFi+s7jmg3Fn26qtgrUzqOlCWoc+9RwOQBYhTstT9XVEPxRMb6JHT9p/Lh8k1gGXijbcsE6iM
xYmS/NiKBfoQ57BKkmmtLcuRaSCWdbMRwuNpE4gTAFS33QAMGG/7+5J8nRCIdvkq/blrHMvE+0k0
SdtIccLbYP4OKgW+hWbQuK1nw44yAz9wpfPuql0nNn6OE5pJYNzFqauhg7nxS+r9W1Slt+J4/7wr
xIbPaWZiCGJgzQJv+gsMpPVuJtWXDtQBu8vb/ufFgvDTf08tMYM/J0Hnf+cdioBAiz2BOV5ua6r0
Nsm+gtJsDfXpeNMRm1lOxSUjQxCkB+WjYREIYokm2Fr4kCQFE9QGCbX4R1eWodmEyCCA0BcQc7pp
oUF9eap/NlBi084ZLxyadMmGF8P4sJ/60X+l4VL9dfnrrp2yzF9GYSmyzBOnJRDNJq77YgNtL7MZ
QpqsnDXXEJYP0CnQ0XGXDi/REExbE0KOIouzu4bztS5l1xJZTkAsoFPoorI5SZQKP0uoUk7BmB0u
r5Dr45b9B3Xigcssq16YIRneuWKYqA8pLBqh1/q6ISzTj4uS5E3OxWlAqfzfvBTRA4Axa1wq7+/x
38vzxEbapbxdpjpW5Dsgub7ceaxLFr1JRr5ws+EzD+Sph6iGRjFaVo1kmzYvhmhfijAbdwNq4F1+
E3Xg8I/vwfmlqukJWb4g/CWSLkByt6ZTlx8LxvwQsnMkKj7HXsfUWdgG8o6lbswGUgBlFt6OCO7q
5RbneCH1piDEryrQtaErQ21Z2gDeuZGhT1nzpW56NBb+yCKugnx31SrbkEBhtDdPeSJOpkf2J4y0
2YthTez3zwEaseGAhTcCgpwvzUGCpGkLlkYKyhLECZsacgG3rU5WU2YOc7IRgGktwj5B2/HB+NFX
BCPxJlPjjZeptUqPw7fa2D/DIS8mS11/yzJhtlEuvJuJVm2BhM4CPn8a6R+tBGnC5V1xLZzlgALT
JllLSnlQY/gvUNF/p2Ots23vd88QmgCV9eVhHFbMLSckQx03JlLVQTBe7sGaHG3mFr2F133dckBk
icNED6I+TAa+v0rk/LcHnMKKj3ZtiOWBSE38CNU3eQjeudCJ/ictEvoP5OWC/dlid3EbsB/XzcRy
RRG6lbw+WcQpm6chRs5wFGcIszbXZamIDQZk8DRJSv3yEHBQVBMfgWyKxu5NYlaPlMNCbCRgUfa0
KP0meXqvDaFO9MKLvNl5UFda2W/XCFb4EdScqWAm4hTGZriJy5DdBbIZt6NcZd1zHNjfEIBxHy/J
WCRPVZbesREP1jpCM/rlXXacKBv+F+DqRaIlaw/sTLhXqfALYZ6YN2klve0SASS9DOhOv872YsvE
VcXiHKzn5DkKSUq+MEBlzZ573ij3l6fj8CE2CNCIFqST3dAeCo++osZey00x1emmUdPnegyvLCCQ
37Ry0d3FvdTnTzLXy6dJc1lsYpKOK8g216my7LzoQ9aDYEkeGF70+wnNMuDyR3JHrJGmus6UbdxU
Gt+wrjoAJwC64mmImEKnWrqWY3N838YBMtUt6TQX1UGhte+TUXURb8sODHorx9axQDb0D92aft0G
SXOIeqiHRRPoe4TGo6WGS7x8klwzsA27zXPakzx5miCp+kgaaFD5zeiv3HWur5/P74e3ts4qT3T+
OQKJ/bTdxGgM6DcsnKcVO3B9/7xuH74vZUHCMe3KAw8SPB/VDOaeLZo5yUqC0/X9898/fD+umZaL
R8XJN+pHRPwEfQ/1Sleow4ZtpF9aQ/QVHE/ygI5NdZeF3j26WuSeLv5LxNdgCa4DZN3TPPCqKSSi
OaiJi7chX6rPQdCdkdv853UHyLLhYIxAd51nDeo8iu+Dsm5fxqlSt5e//ufMEIksA+ZDi8wsrYPn
IswLb8OynicP+NvS7FJTQQ7lhlKQ3uyjcOqmbwzQdHIdOQOxwX9BAnW2rJ3lKRNIOPcsuYG2+riD
mNS49fgq2MKxQzbwL9K6E6A8D55JwupvUJC652ppf3bTap7FcYhtyF8KskoDqYb8ECC7kkC7Ws/z
kx+I9DqNLWLT2A0i6Qs/HIMDKB+GYF9VecK3kndrJSbXEllWbiC1zngfy1Ph4T09GdzWym+8+yVd
FS9xGKPNYVdUmYd2aZUfQFZD9moE3pKFRD/HSn5qgnKtAcW1FVZQDm6ac9ugnx+ySDcPCgKtD0mD
yPaysbjWyTJ2g9ZNr5ki/xnNcpCBGKfphpPE1JumblaiZUccZQP6NF3CQs6jPE0hNAVVzNQ9mVp1
J1Mt//ZI9TXsQP12eToO27fFajmrlOHlmDwxLh/PQaFq5eNglLcFfCXfzN7wFtNK3lwezbE1Ntpv
KucqbSQtDgqgBHOnkJucvkP+IKlWOngdR8zG7LGsCYWOInqokuQn4oUv8PLLM5BPhzhaPceuWdjX
eVD1XR9mwUHwvrx7jwl5tayRrLimcP77h+vQLGUl4oTIk4xb9MdFQfAvndRym1DOnlgwrNyMjnP8
G3hPQSQO/CfNSYc+m/ctIDl770zFnaqGV9e9aGxVWghmAMeryvCghRRgKMk1nXdwYGO+92svEHfX
HSvL4qsYTKh9SMMDLjAN+GFLb8tl8XeXv+4wR5vCjiVKYLGMPMhpbB4GtO18ilR7mFAi+FZwqp/p
cqUuOvlNMjaKfagtj/kDuJWnPe+S9hnAq+UTm9Pyb5GO/K/Lc3IdYevKzwaDRjCh5QFVRuh5ZSSq
9TYCyUG2smiO42WD+DIBF5kPCT0wNMttJ1HVG5T8q20SrqLsHXOwoXyKjqrR4eIf5BIgex5w5LQ/
L4Cm9NcdKxvOZ6iqipkN4YGbmZxwG5bjBtS+hq34XtcaWZaeVXwOkOsMD2ZKBWi7FpOUG9Mnat6X
ZjJrXQ+uYc5//+BQGDolgbIv20OKxkxIodfq5izk5g9XUmwRm92uCokRsoKFmMCAA7CpUM0a4/kt
JRAHn+dVcVqHa7RxfRA+K+a2q9v/hUIMkfyGFpXlrpH5AImW6ttl23CNYt3wvPa6kNU8RNK1qn6I
Ei5lKuPy11B0bFsO16EViI3qwyenpakZPcAWe/D6Q1tWaZptyxJdVpdn4tp5y8ojij6NNkyQiE/n
cFsGxGx0Ff/0QvLr8gAOE7SxehJywSGUkehBQ1zmKWom8ZaHyltL8Th+v43PE4PuyrGX7UkXefbM
imC+b9pOvKJpZ62y7xrCust16KWdNFV0MJ6u/o7GLLoVXg3RKrRsrPFDOQ6UjdIrErCPm3xuThmY
LI5JSYKv75Tj0VRN//hwlLeXd8M1l/PfPxh6CjEQdD8M5EAArtkyUEF/5g1/7lOAUy6P4Nrv898/
jKAKPw78EDljFoZJvWNlTcWDVyL/sBIwuAawbvIplpoUiWlOETIa5lGiXQEkEUUoquN1M7CMGygg
06qkjg6RAZ9rmoENtRyu7ImFCtF/1wfEnrLTHHQTOsRNWszK3NTnNujLv911jixzJkJCbpWI9iSL
ib0UnIjXmkUQFACpwqaZm8+Xh3nn/PpDZc+G50WNH8UoRbcnkjQ/oA74aZrF/VTN6Y7X8hNR5vtU
gwIXHWK3CsAOnuR/xyX+9/LwjlnazHbGD7MB6tfyZMhsboqifYpCNT4gSQH53GuLuzZwbxo7VFzz
tng490ing77PIISysk+OQ2wj9kIeL4UseHsq/eDXOBT93mOrRQLXxy0jD6DZCKUtLg9DpuNsw4WB
8dG5WessdH3//PcPJq5H8GXysAsPE0hGbvjimVsol5wu763r45Z5m5jFdRfw+hDkJIV2AZjsZ6h4
Xfdxy7RBnGUiGXnt6R3lkoADEETWfA3j63Cu70IwH9YlWmKmZ5U3J9X7uB68vPE3Z7o/yKOyZE1g
22l6lokLlBWCGGzBh4l2TRTuoxZljadpBFPR3VSHUbtsUNYPdblBd3TXxpu0bLx0D9ybLp+yTjfk
y1jnufc2mbFai+UdDyAbv4cKNCCIXtucuF+l/i2YX8PuRoNDQu/mgSVPHiSQvB2JEIpd3kkXOsYG
82VLlgpRwwfoHPyNIG6PjhC6hphOnAbmXV/pPSGiIPx4K6Imekp7vcYS6thoG+uXpxMHJCNvTzGE
CW5rEwc3TZVuwLd53R1Hzo7vw0lSdTjTWTB54jmDGiqwCV9JC2Walc+7fr/lIMIl7Bqk2ppTF0Tt
ixyb+ptMs1cIyZY3l7fH4aGJ5SJYE/Ym9AdxiOKR7Rmtvwi1mH3Vw4PO1aoWAcd6/OEaspnxRG44
wtdcnaIlrB5kVTYbRmOU2T19GiCns9ci3ebNuJIQcZ1yy30EaqySbNYtGuaqeBfVgGWJSvEtGQEr
Wtrkrhm8NaJYhx/8Df0HgiovDqU4DFD9RBOPkT8WkCFdeQERy4vk0TRIoLnlyQ9jqKjnxnsOeMWv
OWCQ7k3+e36rdkGcM/PmhH5jUE2YHOi2z+A+DskGipmghr58yv64RhjmfCw+mAnIeaug4QM7DNNY
7IoMIM9RXccEh6+fT8GHrwchg6y5HJrDVCJSmzAV7zFOfCGuQQzj+5aRV0C1ZzXw7qeJIxFJIUtb
0+rL5ZX5o/3h25aFs7lT6Jn38XLEW/7B+FwPX3B6c/8hDSjXh6XIkxVTd22CZepBXehQpTU5DHE1
P5JzpXHbpmCLWtlk11SsgICUc1jnlAC30UXhY9oPFcyh8Mf221yzVH8GvTS/yiqwbJaBo7XWZ81c
tnCMafoKsGVzQPQ8rFjFO+P2b+4Kn7di/2GqiqZpJ/IE4sv+VXjIod/R0kv81zyqePBraKI5XG5n
oQ3k9qYs8sM7sIjrfyKsAPiLhl6Y+leaxjPaz7iCEvRfLKG4aaMyz83e89gkP0coLkG/alBjOlDs
hynkG6iGp/arTzM/GDfF4rfdA5vzNF6ZmOsIWM6EgxAwMAMSkcqf2F63NDtQIrJrir8hsmf/tcOi
Ande3St6ABrJvx20qqMTnt8LXYk4z9/5w67Y8LwpNtUo0TX7pCkQdFNwFvNNclDyE/TCy2rcVQu/
86PwvidiJX/kWDAbtKeRpoBgQqlOMlHqFWwF4bMZp3p32fj/eL1jwSzHkqW68gPovR0M98vgJYqg
tQ0qdgX94840amVbXKNYLgbcvRqv8Cw+IH3k3WR0ItCknsf7DMrdK67FNYTlWjLZcgBsovZ5BDXK
zdjk/4oJnBgIa9dKmn+80bFUtnNJAOANhEFuJyx90O8M5KR5mt2Ayny4T0Ovfejj8CrqTwxmeZcw
JyaQBEEynVFVvoNqTxy9lVq1VwmtYADLv5CQZNXk++0zV+hK2FQC/EWeFKpZOVguS7HsnDa1nmQ8
wD2mUb+txuCxIPG4D6Kgv2OFxD3TPrYGIshLz+rby4fZYSo2bG/gIm3oHNODah7Rq300zfzP5S87
TpeN1gt9YRbh4wWhVBJ84x6fIVQp5WZRk//z8hCuH2+FELpGI4VuEAcxQnn5S/o8Gj6rXndrV4pr
AMvUQadXxgSaYugRMCzdQZ8SN4Mn8nIl4nV93zLyIoIOfD837Qmx/Mh2MY1D8eb56XV1uTCxIXpR
WgG4Jcflf6MHk/PoZqpXC6WuLbbMOyqnJhZtiDhUTlO+m2M8P5JqgQBvjut1JUD581MUc7DsulK+
H4EtTD8bgVSbClHbKBguwsoHx6imQNIFaTdv9CzkZ0PpsVlnzHdYpK1tu0SiJ/3YtadJ0epr2iTi
uSDtA26XT83cpZspDZOt8YZRb6YGPUrXHWvLD0yVSANI80UH2aOIt68C8Evsu7njKzbvCPlsON9Q
JiwG6U98UB0I8SbySyZ+cCMa+RQjabqSQXCcjd8wfUokpC/gjSe847ZosEi2rE/ahzYL1ubxx+dp
mNhitRmBiGSVK3OoiEY3LiTiRVbIOwii003hQ3XAL7wDNZFemZLDWm3x2gJQYAKlHOREMpC/bQu/
pt4+V6hJX7fxkeUOgq6D4FWAapHigENucNxLOAUi1lreXKZkM/uZGTCscsJ59s1AdrXw5EYkaJpI
vPBxBvPxZiTSvE00/YY48OH/kex1nQbLU7BJjeOIVpCTMZ54JXIE11878CDeTELlVwbKke0puKBD
UiJtPlQa3bTgmLsvk3ZeQba4tt+6/oUcRBtkWj9HGRI7m0EQ0LE0XRGuHC/XcbbMXoF3L66aQT/L
qgXLY91+yihJdwNUMqXMq5tpCaddC0TNVV7GBv4RRlTaCxy2pIEUT8fz9kcJ4Mn+8tcdk7HxfsBL
6pIMTD/rYroJIAJ/N7HhJMA4UyDSMLordnO7ljhynC4b+lfw3EtlgHvIcEleBw1sFm8FeRS+XmtM
dGy+Df4rZ4g54zKQJxa2tN4sZLjP83T5dXm1XF+3DL9Hzi5bQK95gjYH3+oh9e58atZ+u8Pf26g/
5Fhkhc4Y/Qyuh3LLuvynKuVDxvpTkq2Wxlx7YFm4qfQCsNyonocGiltArrUbViJn7lVoZLlulSzz
NmmUNF4J/1u0ergZarSfnl3VdR+3rFuNqquCnomXwS9+BgY9LGpYw1e7jMGybDzf1RKo2DzpuJ83
UYcbKZvED5llKJDUQMAmDSRqx3MwcXkyjgFtlB8LOEZqDdKPE/+yjBVooBV6WrlJ8m07R1/RCDTu
wmXtve0a7vz3D6m8ASDJnMbIp0es+Gmk3kiev0b4PJ5LD6kndt28hsN2vChtxj4hw1zFCRUv5zgs
TYCPBosF/OXDkLNjiX8vL6Aj8LOJ+6ipIxH7cI5BSettbSoEYACFeAkHnXNYbyeW8BvWii3L+BoQ
1OEEbDyg9JKiSfu+e353l8OENzkKmTeXJ+Rat/OgH7YIcI2+ZXWjn9HbkmyKOZcbo+Ob9Cz4C0GO
XYkEzOWRXIfBcgRnEkIlkLt4Mh1QNbKGUozOfxJZ/0jn/q3ByaiDtcYX11iWR1C97MYihEcoF/kU
pvO07QQ/BBG7lUH5Oi09yrOojV+emGsJLQ9BfCS/lUn1s2hBJyvq6F8dgiqXDFDp6hOCQtWqeprr
KNgOY+hmA3kReDqw9m+CWJiHdtR6Jf53rJqNDEyrMdboNTVPKhhCnAWQ2pyTDWeDlakfbUkbfDmf
7cvL5piLDRIsDG/pnCGseb8Y1NDsJjWsQRVcHz/v1YdjLcu+AcQDlBqmYuktunHHTZ6joHP5pzsu
TpvvL47yOQzSCHFFEas9jTK17UEUAHfWa7ER5UQP1w1k3f8QYvMyqNPqZ6I5lCNh9f93SxekXIn3
HBe0DREEpwGvtDovVWOyTVQ14y5KoMXdslUBKtcQlumnNJ26fvS6ZyHbCFrN4ML+H86+rTlOnYn2
Dx2qxE2IV2Z8GcfjOE4cT/xCZZJsbgIBAgT8+rPwdx4cxRpOsav2i1OFRpdutbpXr4UsPzr2mymZ
V5rp7OVjH+STXc3mJzCtq2Qm7THmg9NfE5FW5V0JXRgJsLwEU8Qz2uFBJh/RzFIxSCBl4uW/SJOQ
7rvF67iJ9wT0N+1VKabA2uXxiDz+5W00zV/zENDohZy9p8oHNXX1VQOqiMSt6quNnBF+6Gp+AdBk
FGmsEJBxPETRlgrurj/V6Kvny7/fcN7/AROSCllnqDyfrNQlEco/v/qUkG/DDKL5sa77lYeUwf/o
oMKYFFJ14A84QWnlNCJjuwvnsch2RU3j+nqp0oE2jMkdT+u5XjFlg6PQeQDBTYQtLxBh+x2Rd2yK
4zlCSNak0eWlMz2tdYhhEUxBZRV4ICyQraqZTmlOP4EmzDn2Sk1IFuOtHUz+k2/b420AWqlt7lVn
ByxC3lh9N5QPDNmWyLMRYIJdYcXYTKu2/P2de4XkdxLy2q1OqBCGXzovZlbkuyCE3F9eNdP3NYfh
N3XSpW5RnQZe+fusSMUt9G3XyCUNQZxOCthaXkGqzgHqsxL9zqrnBElC9nu55ybH+ZO24e4tRBAe
2RjD6fBDqDQ7Yeu21alw0mznKMCreAC49+XlMk1IM/+mc/x8LpPwnkFJUHLyXz8m0y/wcmd7r5r5
TQ75zetJzskxhaNYsVbDHulYRDTO+iPpaHEasrh9FUHbdZFIfff28pwMPlMHG8qQKQ8w7PRBpfzb
Ei2KXvJ7K3H8Fads+v1aiMB4W7EhznDGJDpFXIvbZ6BZ1vqpTD9/caXvLMQhYI2JIVjygCrqM9gU
6itR590BKrdr6gymEZa/vxshULRjsQB/lOXabvbSeOjaO4OCNRnv417G3uO2fViW790wU6aqCnw7
eFgN0D0D9AuMwI0v/L1dFfV/l8cwbYVm7mUQWywlfXGa3bi4gxZZfKAzQbP9ts9rkUHZlQkLggr3
SkG88DDWVcafKRP+Jo5UH+zzf68RtOxKDoEqbLaPJuDShqh0iNf05V9vMO63i+XdBsjKjwVqCs3d
kjFLsvioaBJee8jU3iBd/9ihhWS3/BMk1jbm6HVYIZprVCiyoDyhwyKPMqvmEdArSAdTvhZCG07v
PzhCf4o7/PziJGVa7G0rb/8gteyDpl51206VDhcMhIcbCpHfaWiVnzwzMoBJc1dyPwm+XN4a0yQ0
I5eMF2MHurhTvDyYnL49Imopj2i1WXs0L1/6IKjVqQFFmZMGPOvF/3RRslmIeIeGsPzMglSeSDOT
NTk1gw3q0MEC/GqQvhrLEwg03J2yZ+x8UjP6Y9tSaSYOxsHAYQPlJzI2LIkmyONEdcCtXSusNZFM
0xQ0Ow9o0re8mhYum+QJANT5xoXlr1wXpp3QbDxrur5LwQx2Kjr6VBToYZxQAz5UuJnqwBUr3tY0
Be0mF83Y06QEs9mYD78LL46C1eaBjw8riMb/dlI1osGEK7CWjhQcNgDyigOJJ2B4ERdsijmZDgys
MkE7GaTwGzUkjHFNSMj0FlO5xh1lmoJ2ZRPoEBWzF3CgJ3155Tut+6OeCyg/1011unxOP94ApqMD
vaJMy4xwnNNyfG4h6L6D4li+kmB5uxD+NWem4wOzGeTDVZugUgiHzai4YYAzR93cNjcjLZ2reXkj
eN5+6Ee563ycrxSU6/vLUzOt3jLldxfJ7FWubaMyehpcv9undhxk0G0rAygI2IBDXh7EtH6anTu4
yeuqi4tTEajma5Git3tXFekqr/rHb0SmQwWtuQVTYVuJky2tX3JheAIM7rRkppb3oZizIkrdehug
lunIQQf8P1WeEn5Snu3uZ9UrGokJGmvActcrntG0YprJSxs4N597AKu4SIxGjtPxl6CuxbRt23Uc
nyBeH7hULE8P6O9GUrT1rWC+fUu9WK09cw1nSwfzTYGq5Fx66QPpoa8RO+DAiwlRu8BbVa03DaEZ
v2BkRqMvHLAzoD+M+8F913nTjT3XydWms6sD+PIsp5mLau6JIxNxU+FRLjO5hg40bLPOspdQy/O6
HjmUrK9+MAVZsLBow+/bfvky6DvTFuBhCl23gmO08lvLD8TebyCBfPnjpoXXTJoUQZlDlRvkZyMy
FIXD93ldXOWgeFw5oR9HuEwH6JWsZ8gzoy+CjfTgZeNeLYklMcbfY4i4Tn5/m0A+AW55WnkQfHyX
ozXt7+UqfUBdkFHFLVuxP2pui6iuSbJHawsHEWq74goNqR/GNMuO7aIowEgCy0PI0I+AUDIBOe0M
qKXvEBS+nwvEDqiBAMTb3gddkVxv2jAduyewX7bEICfZNcNO5Tb5zkmes93goTN/ZQ0Xs/vgKtNh
fJBU6bKGu+VJAl33Zo4uH+Sd7bImalPvscnH/HbbfDTLT6zJzTr8/yBDdM/KMVB7Fdb0nBeJsxFN
xnT+PUHD/2efS1tA0OVP41IlimeLH61Qlj99KwBGUUBMM21S8l2FslipKRo8g07O51sptwfkV0+B
Z8foGe0Zbfd4RHpPl5fP9H3NOZDO8mHA4JIv8kwcZnRS//B81/95+esG49W5+KSVzEIlSKYt9XEo
DEfJxH53rZqA285+5fLXlBW/eZOttWybZqMF+ap3gYewEK+UoKkPorqgdXwNskxrXDnYpgE05yAA
rfNA8lKeWNeO9xASQFk3bbqg3l9eMNP3Na/gigGlSQ/ZiJo09MZPsuY2cPhKUs5glTqED9Idwqdz
jWJOPNo36NOQ9hXALi4Ir6QMorKU2R6CRGtWY4jGdDBfWENMicVjhew5/+0s2M5smuObASZEppch
DxuoCdC1i8g0Oc0PeK5NKymn4iFBudXqIXg7OcVrWaHJUVw7Stl2fBzxkCX1DjUzu/NWLkDTuMs1
8u52LUiTNj1tOGhF/XA4TEVtXXvBWOAlPgn7HqRWX1xwsa2MZjgfOtivmjP0b6KOeKpKezixuSjd
aBIh3/SOZTrUL+vDFhrsVvEwzd70A/hLKH7QLC3DXZ3M8gG6gLJbmYnpAtQ5/srAy7rQDZKjFLgj
VIh+64UOfGKNH4l8/AndUr6HQtcnuyuebOCPNlmYDvdTEop90CBH4ocHfnOVzH3IbxuraoJvlwcw
HXvNRRRgmiGWTZIjAfTuSs3fllk5tDmrDmo85dAc7GoTQ6XPdApAntC5BQNfeXJy6C+VjUMfh3gj
zJ/pYL8JWfZhmBA4tu1U/2hYQLwbQkgu95dXyhA76nA/NlTlNLgd9CAmpCqrgD+ihZMcCNRTVkYw
HTId5EcsMJa3YVqdSvBm7VJ0SOTV+B/yZlAlr8LsyFl7kFztwzgbfwZ4LF6emektryP/7H7yqN87
uCca+78WwDnP/xYv7YRJC0gVUCHFboE42YG4K/Pid62gbHV5aO/j0MtfFvudP8rqGCfaT/gpBeXE
VTwG6SOQ4OLm8tcNwbGOCmQ2VXFo5SCnR9IckjAJB7VS09yAcvB7ndb9SpBqmoT2qoirGOQr9hL0
l2GNrrqlTNXzbdlMpkv+xmncWLi5yxOFECmS12FwI5RNV367wf51GkD0+RcewgTEvml8fEvhLEFP
mSa/IVIR9ZSX0Wb9Yp/pTICWz6u5Fbw6VRhBdOKXYmkbxYARDIOsrwBu2VvJ+DyP1g/lkm1xnQ4V
rLKsysGxBXmSxL9vCvEpd4X1Eow1388kvW1Fq67TDoy8XmiTlQvDcCZ0jkAhZch7ocJDnI7qiaHh
7N5uuvPlc236uBY9TAXIolXohofSHumXonDc/8YBNfdtX9diBBtKdsLtRixXRsCn5zhNX//oCxvK
edusXocB1vEU15B4hNW7DpQooPBXqShr0mHj4i/r9s6r0Bgc13KAV6mr1HciGVft8EXa7sAPl5fI
cBfoEr54gTStzLISZYva/grlqel5Kgn2Y6rqlaeUwXfphIAyDlowOjv8BABMlu24dMon9DL2z2lW
e9be9xz2bdtktBCAljVxgspOjlM68TSCeCG5U3SGfBaUPJK1tJrB0XjaW6FM8F6vK2SkwFXjRBZy
BtwDeQr0YF5o2Jw9O7+y7TXQpMFAdPgf5QyNCzW0m4Bsa3eN3w93Ll8lDzJ9fZniu+NVAPjdj0Pg
H2mV2XeNBK1exsu1OMP0dc24Cdjfg8xyk2NmSX8vB4hjNDYkLC5vtmEbdLwf8wfGusZPjkUW/2Zj
D6y2T697iZehVw9fhlg9BzFgZpdHMxxiXeNXqintlA+9v7eqIiLobgdNjvIzED2gahyzTZrIPtOB
fz2v6ZyHFZQ9l+olQQ53v86EYDB2nRBwcqzWbvq8OE2VenCRbgHZRdt9hmJu/XJ5mUxb7vx9oAhI
flMWyhzk6sHw2ARIquXeqiiK6fdr9t3YCE/Cas5Pb/TkvLCTqAKo+LYs3T/bfr9m23mHJHA2oRxj
+w57yCXtkF21aUmvLn/fMAMdtNcAPeN3vUiPee657jWovGn+Zehqq75GM9G8VgM3bIMO2pOuGLsC
lcUTa4s2mhhI3KLalu7GYFcH6MkqGRIw/lUnz1PpF3yYg8xkVtOvy6tk+vnavS3sMg65K+KDg9Jf
lA2yusqXp/22ry97897pVWVReiFqrmXKLLrPAR1hj0kFDu/rywMYfIWzTOvdAHE2JSPLAKMAaBXa
Q6Rzrm2nnB+WsjQiEb7N1t6YNd4NQ5pW1W0HW1Ol70FOOwzqP/Vko8y3bRqaLWdIrKRNVWQn2qG2
k+FQ7UfQI0ESgKtD4dQQXNw2kG7WpEbYkarsFI9Nvouz1t81bdrczRztHE5Ves+XxzEdK824J97P
gFPn8UHWA7tJijn+GcRV+uXy1w27rkPvPAuEKaPnZsCU2v+VgxVakWi8pxyX0c5GxCZXVsswCx2D
13qVcqGihOMrq7TZCb+riuswVsBuXJ6IIXmsc/2BikfkJeh4TvY8cIXO2aF/BFNL8zmH/OhrHUjn
JbCrmuyDCaTLBC5mm9nrRIBTMZd8CmV6EiN3f0iLJN+DNin2l6dlWjfN7FHJp6moClwezsjvoZ4c
2xHtxBrOxeDZ7WXYd9ZYx4rn2At+8qtRPCAhWt45aQDNAdD/rDgu0xDu30PIntZ12c/h4U0wqKz8
12x0gwiwi/PlJTIdYefvAewhGyani7NTAEi0w2LLiRbZ5GGyskPjiE1ifj7TkXm0tMLBHaz0RCYF
Fcea3Qy+mLY9aHRknuB1N1tBnp8EFJT3FZziddvTp3HwgxX7MGyDDsQjiZ8o6g8pCOk8fkW7ydnH
Ay32swdA6aaN0IF4TMnEdnuZveUyppCwZ9IuZTUgH/akQxvzNpvQ0XgLqGlCe294IHP8W9YpJKdG
VHkvT8JgcDpxn5eUJLPmOD01SMt8kaOi9r5DuJytmIPp+8v+vLM4NPeDG9NFRtn20nAvertNwPFQ
hF+3/XzNoHuoNIJDxk9PtB67zzwt2EkhdbAGyzKlKv/h60OE049TOxyh65bdL4W6hEBGtU+rHUF3
eaRcCEoQUfF7ryxzCIKinxx16W2T0y29mu2k4zw7+WFCH2NSi3LXpI513vZ57UZ3PFrGXYIMtl90
dXhTzX3b3dcQulIb9167yinofcKMY+8n6Y+3SdgKdHvN9rQGRlieqP8W0gMdlzcloPDKAOk8lcov
niu8N+67qXqiU45+IXBtPofhJgZZP9DxeX2Zerk7p1AVF1VYQdqRJeoq7MXaXhhy8YHO3VdSN7bq
DvkKpxffa3BbLowoo134+2BBbyy8xMjE3NtoYoy2nrBAx+y5rm+7vPFxl+Q+P1h2U39rB7/nK87l
46sq0EF7ZegHdPJH3CGkDe+mdOmVp4PYCVapawKdiZVxPnb2Qah7AREq14PAKio9zV2WLE8oyubP
4eTzNV0D01nTrvVxgJ6rNSgMMSkvElX5KZ1Kl0ZOZ8ELUFvuAnD8bctYBjpWz42zORjiLj2BS9Mr
r7kl7PHA2tJfy5R8nJdBe/ffbtlJZ3S+ARx/L2ZVRsnAp0gEAcSAvyYJGvW9POs/VV2zrQ4MpZe/
h8uYSpMkxFXZWaMFuqcObZkL61fr1TvhVI85il0riUyDyw501N7cWUXYgLX/FCAhHs2F8zMM+y+p
U37zRexEtIammVy6NAV/BHnznaqtTf4aXC5/zzKpvK5g6NY+ObUnH0Q60BgJx6lf+bzhCOocfN7k
ksbjmBjQcGmES7uMqONApXicf4Iluoh6Oy73W+6GQAf0IXfQ+tBlAx4ZbeAjF9keOYq107CY5Qd+
Wwf0oXzuKZYPKDE14oeUAAbVFYhWL/9yw8lmy6DvAo6mnH1h+VN4FHl8RGP2VSaaLBKD+ymcxacg
ofe8W6MAMJ41zSugSgpid69q7tQE/N2gxmii/de+bBQ0T3DGaGDv5iD9bC8Aj5xNP5ea5uV5mhbR
+XuepPSSGHICQNU7IZ8jweNyjPLCW1NI/PiBGehIv6kMR57XMbJTKNIu1BBO9sUpvT+q6k99ALnm
BuwNY79NGNgPdMhfAKr6QFru/8azx5ntIbS61rdoul51YJ+DLGQ+lT0/8a69r3CZkgraJOhm/K+2
QCIMoaXPtQc8fM3EXevma2IfhgtQh/r12SzJkDjsENeIerI4uPYKJFodC57prf3o8lkw3H/B4jHe
nXnpy6ocs7x9APmdfJRtWzif86yy5siirWfdXh7FcOJ0nF9cp0NeNCI8qhLW1YKZrnJBFXf546aV
0t4JDXg6XMsS7ABo5MD2VA3JLXjN5FU2IJpzOhI+Xh7INIvl7+/WKpZVWzoNmsGanllHwN/UUx5m
2dW2r2sOobQCb0g7YE5anlhPLTSExuvO9cdtkPRAZ+6DlohNVDayg2rSV28AkNiZoOCDCH7ttWk6
S1pkEM+Q6A4GHh/R4pIPuyZniHKyYRweIXK3SfjRDwItHqChTd3KsTjSPLE973hAy2OzxDwrLw/D
JHQwn6iLuh+chh2ESF4yArEmGQ7PADOsyUKbBtCueq/o7Z5PcXAo4nbYeU549KogvP3/eJgbDOIf
Kr54HFxkdoNj0QXwH2iKnEawrzE//pGL6efl42oaZPn7O2MQaO2MU3CWoM405hEqTEkE3uVTE1L3
yg7RHnl5GIPN6cC8afIZm6XdP5RTdy5jVt0Emz2HDssjaW17yveDAxmq/JSVNn8B51/ztSlL0AjO
U7HKJmu6RXRUHomzJK+BRj9Z1vSlLRr5RcYLIUcN4uVgIQsoUFv+2g5TfozL4ndG1wDxpgXULnsP
kJJ+FGB3EzIOv5AOlZcosOppG7I2oJrRI1U2SuK09OiFKNGWlczwsEnL623br1m7mFkm5yGWZzxm
wLJO0KfzI+MbQV2BjsQDt7IjE2iDPEwUmoVg20ZcQlcZAgxLr+Pweuk2inA6PKDVq96BnT7PI1Cq
DqfLa2MI6nUMHnqDy3mmiXpQPXhqEMq1O9EDpCgz/4B3Uhptd+067i5zU2+qhko+OFX+m03omsja
IQE0f7XTyLRYi7t850+mkPYxQIvqAfCuW1lANGrulbUJfxvo8LoEb5KyykZynGaIJxCW2ruMkOkq
Hnr5sJ5fN81Bv8LTGNppztw+OE0Yv4BdP81AIzyGmxTN/EAH2CkqGy/tPfsYN0yeSYW+FuC/y69D
Wkwr/tb0LtFhdpTTfKGIt4+SkWwYQBk0ufEnO6txb0X2HA6si7IedYRbBTLxzr0GuqgXoPYi1sCy
Oy8sJKfgZvOhIHH5nBsuTB2JF88j66yptY8OY49MAq7Ygy3ka0uVXLnLDPumw+6EPbWgXOP2kVR2
ty9DdBanPgQ2Lv9+09e1C58nEKOXLRKAkClrDomK0U2eVWvvE9PXtQC+HxVrxVBOD6oerU8cqgg7
H+x/+22/XbvlvWKcVNJmxcmzAHqUrHEP1vLq3vZ1zeablqAPHaz357Eox10+u8FtWjbeym833bm6
3K5dhjyOhxLgOiRFieM/QSMs/O53lEHUHWy3FQ+PJURGr8nk13ezGs/bpqW5AUmnOCtphgNbtRba
1on7eVL2y+WPG6xBR9uJus2gcwEfk4EG9VQU43MSB/OnnkK8YdsI2o2uPAL7Hyk99HT4SsKiucnq
Mo6qzFnzY4YEgY6w4x56SnkeWj9TQO2uc/QiZKP9qS3ACWTjStshqfjbCvgnQuptW6LD7BzPR2Y/
qJ0jYOsTu4p9QZNPqdOAV+XyohnC4X+I9WY7C+3WIce3qD5T9Jsn5xbtxcnveZjWOMEMm69L8CqU
qlA/yOGceT19TfpYfQMjvt9FbYkSycoVYBpEs3mHWgi67Y4cwdNTRM7yBMoKlxx4bA/bXtI62k7I
SoYJc8nRs9RzPyClwceNHcWBDrEjbd4B1M66I5MUmFoWIhsUBY4VriQzDKdXR9kNmRrixFXFKWmZ
E40uF1GfZ79jIc9TmrhRYlklOIn9TxbN13gbTXvi/B0dNaFVdH6G4yUWNa63PfHayruyXWnfXD7B
hotEF+AVsV8lk92TIyTW06eGOha4r6s10IlpAlogj6atJnf7uDvCT3m/M+aHj01KQTY+pjX/tmkG
OviOdmnQVh1m0ARVj44AkHdT0ax4RcPy6JC7Uk2j6AF/PGZh6bxSqYLhUwWK62ll+Q0ORIfcZUER
hmD6owcnyJpoCpEdJVZjfarCub+xFmGFbYukWbeQ6PegXU1QRhn4PdD/4kvAerlW7DIt07L/78J4
Vnpl7SpCD3HjKxDyArJbdeDV2Pbjl1HffZ0kvBr8sMLXh9g6To1rHZGW979u+/rf9/blbxjOuU5z
50yW7wZgFIQ00MIb79n8qo8hY80XMZ/LQ5jiGp3XDq2P+TTGY3ZWFgRpF/ZgZRX1N2fJUVUNmv5c
K2yjukHqcIht/xNIgNf420ynVDNjNvTgvHMt/1B2i1rF+PyWSMRT6r/RL9doqgxnSEfaJZI3fRCk
9CC9JHml0yx+hamTPl1ePtPXtXC8qUhZpfPs/M/PoYwHNUBEHSubY7gcdHAdtAu51avJOyy0CoU1
/0fs8hdhilwvNO8dE/e53TW3Lv5l23Q0e57q0EbxmPiHmObiFtVl5wFYlnJFE8dwnG3dnEdRknwm
2RnMsUD2VyIGW0oO+v1v81CuQv1NW6KZdTY7Gbor0uxMMyqfUYhyfnHgEFfua9Mc/jbr/wMJOdAY
QF/yIFis9sgoksjjHt2FMt6G3Ave9Gvf+SUWqhqSs7Z/QDxT3QnRgZaxRwVv74Pu8HR5o01m//Zi
fzdIk9g1sqzLKhEkMWzHmaK2q3ZLe8RUtSrqcbhU0Z0Qiar7YuDfL49rWj7N5JMeYQzIBuiB8vr7
G/kPtcvv7bBKmmoY4B+8nWSjzUewt4kYvsuh1feYlPnOJUhhXZ6C4XzpcDtgfMBlSWR6RnYGLG4W
nXhU+0G5SR0u0FF2TuwNgAvOPh5Mkr1NgDR5tcslaKa2TUAzco83Aj2VLpaolGMY0bKoumgc0EFy
+ftLsuCDsrrOeNcFDVnkWoozlY5D9pY3JmM0OEl4ssJU3rCxCIKdJabny8OZdlyz94IVChz4jnhA
LNJHBIwsxCX8yl66braNoNn81OU0jItZPHisPzVKzbuwHKcot1cDWtOZcrRQBJo9UDsqAVBykNxF
Diw5dGw172JaIe0NHrq5KGzkD08D1LyiLo3rKOc2/YLyY7mSSDBNQLPrEm0wao6T4lw6fvrU1fWv
oI39TTkvquPrGMm5I3wlHohT51CgQPhqxaDvu7y7H/90qkPqHB+YiAzq46eiFQT8zSNw8tTmZO0F
bPr+YibvPC0a8h3RBDkQwHRsblmfBYBglLF4uvzzF6v919qoDp0TnTOQHmnuF1GNzwSicN8aWn2y
LACla0s6V5dHMU1iOVrvJmFlTj4Jl7KXYPKy+4J3FmiW0vB529eXUd99feJQDB2GMHxJHDQJWKpw
HpWzyjlo+u2a+TKaJi3hXviyQBknZGV3lA5rTfAf2xbVEXKscEM+iiR+6SdoYqCm/8hbqORYixzM
5cUxbbBmvVkzEccbhuAlK4JvKnNn5ARw+L0SI4xVSleejKZV0iyYqtZxIePVHMvWgdpx1tVcXLEa
qa6VeRgG0PFwPY8pFHFI+FI2vb/3RWefm7KZtkEVqQ56G+oQWEFehy8i8fltKL3ul0otdwXl9HEk
DpmGv09oOXTl5EooWGdVPey9ZPyi3GOBMIP16llYOdmn4I615nRTmEl13FsfkjJIyiw4eZLJOyGz
Ys9QXv7eQht5ZT8MJ/cf9FsAvvyUiOAEbXTvtp5Dfm03Vgmu/mqt6/YtZP3AOekgOAoel1R1jN85
Dd1nvf+H5fVjzx4dwM/UoJ5J7oPZo3oUFbt1fLS/gcD9stWYZqcZ/aD6pg/Rr3X2BwQC+zReeDZy
4FQyv7Os/eVBTEfa+ftUEEFkb8uQnpKSOr+EctRnN0AFZVPcQXXoWxM3WUsLN3ipivZX6iTpHjiM
czDzbST9VMe6oV+Suvmcs5c4T/qXviY3LRTqvm1aHB3q1neVYI7DitecMfdgj31dRoNI47XDZVh8
HdOWzT2hwdTz16kEnjvph27P0eO2Yh2mr2sGb4NEsJirib9WA/euHDuVUaHaNfiUoTBKdQxbljIW
9FZYvBLJoWeSVLt2ULduDtUKdx6fraG8idvgekjp/aLf1DXVygPM8PCjOlddB13gvh8b/orOpFcp
5S0j3ucU7Ix4zXTRkKhr5ap9S8pfC2Xj5aNg8gP/iNVKfNy2OKi+vOF2chGn+29tKg4Uj6lPdjId
f6YLOz0OeRkt4FQe99fUUWtvEoP/1jnuchqPXlODawxCecek7nc9p2iGS/h3D6k0HzjP3bLOU8VW
1tlwa+sAud4e6567jXdMPOu74OKRpp1zFTvd19Zz1rCxpkOqhQYkqZMMZCXVXdNAP5fGgPsqH2ok
l3fN9HUtIrDs2PXwmC5es1C0UdJa7DFFnfDn5a+/ZX0+uBt0bFzRzAhsirp4nWoAB5fjUNXjdaWG
6zebqHKIrtewB/TVqx2fh9ugK+9HL/hBUwhNCVxSvrXWhG24LXQWPBudD7VFSnpG31xa7OpKwU2B
f87+qYQItt3pOpJOsqlymGrco+yW1ESW9LtsRiksKNeInww7psvYxujM8DwROkdWp69N0/kPvETh
4vKGmdZo+fu7IF3YsRMg5xWesR8qvZtYElynVuo5kIR2irWUp2kKy9/fjUK4PzTBHHsHx+ZPpAWg
DexFa5h808e1oICEnp3MDT7+psPK6PSziPGS2bY+WjCABLkzWgnDxxne8DK3visK3HAFkNPGETRz
VzkDMWSOERy3jqPYCh7B1dzt2xIQ8stzYFjlj2xSM/mmKHpul9Q7NFZ7oN6dg9KzCLwrAcwDp+Tz
UHsrOJzlHv1gJB0sBw1sr68n3zsQ+EdZ4l0v7XgHfo7nmDp/emavxFAGP/wPbM7N0UcWlM5P6lKQ
jVpJWUd2nng7L+2855hPa/RRpoG0gCFtG7frs7F4Hdu+vO5nKAYOTEBpxUHoMINc7PIOGaxQx851
Ej1Dcz1hGD+ZbmnGr4GZrI+gllqLfEwT0eycDGUXdNQhZ54mfhi1vFeRrBiBsAfoXyjr14Ig01Q0
U1fuODUJWANeiwG0LI3bB7dOVhRRIMG+d3m1DAbvawYfoisLqvK49msBrTpStNYnXw0bfZWOoMug
vSshM0XOSAl3B4rDe7cYyeWfblodzdgzXwgSexV/DcuMP43tlB1oC7qi7SNoxp5kKHHL1spfyxE0
gRnerxOg3Yc6XEUBGIxch8INYZOqHBDDczMW1+PkzTu/t3dhExzAylxDXUKtBBOGfdZp5xy/K/oO
CuHnLBvsm6axIKpSNc1srXgRg1/UtWnRTpfFheuG5y6xnOvcTiAPXlnsjrntiA64Kd5PxTAvmmPO
9abt12Vqi8Jr2BiM3k8IXNCXegIbM4Ny3hUD9euKcRhOmE5HF49TaKcwibM10upmRJ33qnWrCmyo
oM2+PAvTvmgmXqaTbPrZZi+DlRSf0UUuSTTjv41vQJ2QbuKqszqAIM/YbPtG0ip4ona/Vq80/Xrn
71hkIs0gbKvw7hlKSt9YA0rpyHJXccSm9dcs3CpU4loQFHkFB+1nsvBBpGqwDo7fet+2Lb9m4Y5U
KgPo0j73c3eeB6Z2HS72lRNqMG4dBQdlvSEJWO7dg8sQeCVnR+TSBlQAtDTI5DUkzZr1GfZBh8Mp
aDpisDb+we0+q65LDx1l+9ll3spMDBuhA+HAtg8pqzaxzjJEe3gcILBtXLtMoiFN124i0xjLbfsu
rg0HUPvkjbLONVTrPr9xstquJQFD9tcSeqZlWoZ+NwSdvIplSsZnNgz8iY0++22lgPFePkvLD/0g
YNOBcCqrAtuaZ+vcDJBoT+vm0HZ4mCkLEWiHXpQVj2EaRruxcwhMZTKX1jlF3WSHLjlwAYbQmc/k
//zrNsp+qmvNClJ7HZf2+AN8di3Z9XEeyy/W6OZrwD7ThmvWraCyh1acwjr7xYCK5Jgfx9Rq9xPE
AVYuJdN+a9bdoJ+vr4XyDmqa5c+aEfZpc2cZ1fFvuT0HJbpf43MmQZbu20p+70e0+MnaIStpIcME
dBQcq3on9PzYy0HGGKsb0pfqT4pF21Y21EFw/YQepWlMk19tDqItCNTR/8vZlzXJiTNd/yIiQAgh
bqmlu6rd430p3xB2e4ZFSGITAn79d8rPd9GjMcUbdefocKCSUimlMk+e8zAA5vjrtj+s2NdVhbWT
WAJUJaMKYrNJEO5aTyC7NEPupGdecbg9yNoKuS490h7Y4pFU6YxoDTlBzzbVswdGgWXrUbkS2rj8
cyIHvl93IsYQzUK+ji0A+bqP3uRVlT1aq8BXrKrkHJVqIzO/kopzmehmatqZNfF8QS6JvWmaoCLo
7lzMG2NMV74BUbqsIG6WqAG6WnPWsX0tqiHcOF/WzObc6WU79Q1fzHxpwaN4VH32zstr/lSM5dYI
azZzHL8vQScNWRXYLFegy/8N10IOa2NTr5nLcXozoAPTlgN8xsQ1XfbiKgsMxYT60dahPURZOe6m
bFTRESCi0dvYhys2c0F0EC9Qxh/K5ZJX9ujx5SHqLjVtTgni+gxQtDD61JLmvpvG5axrSz/qbTPm
LzmvkqOfRAffJuOzVODObaYtNaeVjeBi65IpK1sRLdnPMQC0CsIGzbyfhlh8mK2S97F/MZekLjGi
Bx3oNF8UeApTjyKdCc1VNFpBmX1jQ69sNxdUN/uLUAsNPKQuPUgDEWDJvzAfU7rrBHKZ6tiIspQQ
SfazzbxFHBdI54AxoIi2OKvXzODc93LJ8yogeVilRFlysBGgO0YiCzDO8uX2FNaGcFw+l57fgd3f
+1lBb/fzb1EgaH80z3lB77vI/gOmE1nPGB1QKi+BV5bDLjPQ/9hBpc8LtyDjay7oOL6YhF+JJiJv
JOPvNBGfsgFl9DLHuUWvlRvdqXFXxu1pkVPx9a6Vc8F0PXKxw6x58pNXnneZg/hTX2f6U9uig+f2
CCvh3n/AdFXO7Nx0/GQmtRd9dGihgZyGhT1e6Upuj7FifxdRxznEtMLBz77GyL/vc6n1rvMhLaPa
Mr7PS1z2Ot3qeNBhRk7CR/c1rlO1j+N8i7tubZGuE3sV2AMTFvQii2oIMYEneYQY4L6y9Lu88uqm
CSAhG8ZYW6jrEfNqnBDCBAZdAvxnp6w+NmAaS2ke5/ui2FJCXjmsXBo7vxqmaJ5D8gZds2I/k9Ac
BrL5dlj7uuPoXLSQshoNA0ZM+GJnfVyNnG8VrNZWx7nX2yHuWbKQ7OfVD4TCcz2X0ZuhRFnvvn3q
eLjBi8cvbEJOeU6A70EzEyQI5j0U0z7cHuDP6xO5ODoiIaVczbP3s7Qoh+4zHVXNqTLQCd6YwdoA
16Dl1QYyc1j9Lw0nFDp2f/Cp7qenHDFx+3DfDK65iFcDaH8UIWQfmks3hfZhETV59Kot5d4/JzQi
F0nHALpWTI3kTan6ZzGiqGI1So0sGw7XJoWuj8O7Xm6Ry0dHEG4nhfbKb6SsTHHU+RL3aZIZSzei
xDVDXP/+ap0gEzdDN6xvLmKK9fcY7MXDnpfKbtUI/uwLUeLe2mUWkEp54LqIRXnIQpWlvI6DdDs5
vWYMx5fFrEs/QbHrZHmW75G9J6kGR85RWNS3oRUHLhji37lajmcLTkyuSJK/IF/mQZi996LizeK1
oJ25vW1XQBdR4rh26XmQNiNgFbrGzwQkVmjjeVuCR1GihD2b9iTp8HHsZAo2o8fbY/75oRC5cLvW
UgSZSZ+/zNC8BrEUD1NlIcColv6DzDp1WKrycVQehEhuD7iy51wAHsU1Nfal5Ce6BOAjbMCB0Qh5
H7wvcgF4rUdNGSwtuVzrwkVGh11J6y37rP3068X7yl3a1i/DGCx5P8uay4+IphV6IcP8/e2FWXGW
/wDtVCkV5K2SKhXB8gNQl2xPDX9e8k0o39rvd9ydzX04lRDHubQEnOimHNkZMstbNHlrv99xdr0A
TFlRGp5AVJ/sGMRp0aKKLO9SJL/uWyHH2ecJPLYRHORCAHGlvaihzszqQyuD+XjfCI6LI01dMiR2
keIt4w++N9cP1+3vZdWdN9N/oHRo/g469ENWadb53d/5VJc02SW1D2T8/vYc/hwGgvzV2aXQtAwM
s+SiB3A9IYzN0pmC7Tnslh9VCxrL28OsmNvF1eUBZQKqBOULlT5LkVXm+0ZVMlVXopb7hnCu8cSn
eig7SS41uGwf5Cy6Q9xpfpCN3cJlr7iEC7CTOi4A9+qLF4DJ24+0q3WVov3hPuJwsKf82xbWCCt9
nYWn647tff8fGiXFLolw6N1eojVjOy5tJ9pDN74jl86E39GGnO9oBEh/PVC9r7vN1pa1YRzfLidV
hm1Iy29tpi5S2erRdOQrp3P9CPrdcsPea8Zw/FtAvJz3bcKr1OdRz79LEUnxFXJVW6HzymUXO+49
cwWtetUBt+LHn9qI+ydo0iU7UeEQ9EawWpAw2XllqX/ets7ahJz7HDDpuUtAZfKSiKbdRyHt9uBj
0htX94pRXGScpfXMYinpieKFtIdYIP8nK8HiGSQgyikgWrTh6Ssxlot6W6LSFije6UsjIFxTtz/z
ckT4I6bjmDG2Q+P7fXXgyIW+tT4bw0kTfTHdBJR30ANSsnRbdABr87iu46vru0gIg+77WL60TSNK
tIBB0rMJo2IXt1XyV1DG3qEf8uxw2/Yr56NLIiek1yWomOF8FCJ6JDk30CcV/bEJ0Tt93xCO8wsQ
SS0E7/oLwHxTdexlVD/EUONmTzMhd5ITRi6LnC2CKhO2ik9kQMeKHmvzlPnX6m1Zbx30K37i6ri2
kRdFQSvDyyx4jL4VVp7+Dzxia193vJ4jdiVhmdFLBNSH+RH6ZIzOkWdibys9tWZrx8/9kBeqiDMU
R3KjCpr6Dflfkq9/LJZNWsIVNHjkguEEN5HphFCXrg6+UpBiHaslSz4O0J/fxTmQXTYIn8IaL9Ig
1OajZmo+ZoX4dXu3rSyjC5HDIx19EnaQl1npYl/x9hwlZN7wlrWPO1e9FHaGFGTMTjJvvrQdsbsx
2WRwWDGPC4ZrPUgARU3FTgB5yZSMMjtc0YM1OkLvyuxGrlCrKVAsasKSXVp0SOxQLw7PibxTQTVy
meT6Tk+0LpW6ZP7QPQnPtB/vbmGIXPBbDRVjpVBruwCYOgOCOC5Qm8xlTjdOqTXTOrc651zN0eJX
L1mgkBCGvDZ4Lnsoom28mtes67i3bctQIvkVX2idPf5W647C7hT4EOi9b+M73j01pQZavpAXbgIU
G73QY0VqW04f7vq+C3+T3gzCswrnE+FhKI8ECOrqIfZ8uny9b4BrOPTq4otChWdfIip0urXTYwHl
748IeYeNvb9yrbqgNxMLkY2gknkJPetnaQlypCrlsR7TfoSv7TxIdf41Era5oVYM7mLekn7mTEgt
XkaIaaRjNy1pWJMlzWyY72+v2Epo5WLe8iGPwYDNoovPvOa57vKYPkNPfaZ7Opqx2NVQbG831m9t
Ole/eWUdQAbHWASYzjWzmI6W/ZpLCsl5KJrensyKA7roNx9ZkmJCB9dLi8RVuwM8I5v2YanzO+MQ
lx6uaTzIxhWEXUJM5kCo+WiTvH3gY7d1hqytkePjFHq4CM9C8YIW2l9S42RlXvh9zBF+3rdGjo+T
TNSLYqJ8yZWJ9IOuI1o8xo3o7wxtXRhcyFuxMHAJvYCn2j97AAW/54uuNihTVvarC33L2wb6GPlc
v2hszPdz1cIPocP0rWF58dD21ZaG1MpWciFwEZ5/IBuq6UU26Jbe97kJ9Ak8z1rcd1S5AqwkyHOQ
WhTVC2jy8oOiuvngz3O2pfCyso9cDrhIq27ismOXLOz5h3aoiUqLidvvIBcFP8ftvfTnEixedf92
aBa0YVz3iX+yRf3pqrRwbVnwhX7X2vidGcxfvH9WuX1/e7Q1kzhPc091sRRkLl4iSGAoUJ/XY5FC
wSTa3/7+2tZyrm/oqg3RGND6hcwEKiGWATJYzTu59P3PyhvvUwSPXCa4Coo4AqdqePldGu3mZDqb
IR83nspri+S4Nw4+UOaBZPaFx+Wy7PqpX6Y0L+vkvjPcRcHlfgwAbS3CSzjiHtSgDagLadK43lRv
W7llXRCcNFGW17IIT3pZfuRT9CEn6iEDxObaAxMmW+WAFWv/BwzXydHgeVQgWEOKO+KLl845++JN
6FxAr+J9lRQXFEchci910UeXvO/RSp5ZiHs9TANE4Tc27Yq9ydX/X92pLfiw2gxNiZcOXSKna07h
JcmKYov/duUYccFwHHxOoNxSHeIcWEM3qn+n0J0HGGR5uu11K5kqF/3GM1LUce1VL2wcs3APzeDi
vRfg/itQDeBcB6cIoMIZ1botcMraBnP8/KqybG0egAsQqcq8LKrTPBsoU1mWXUaKXwIJpq3c8Zp5
nOs80KzWHsVl2M6FDykqHjWACynDN67Dte877p7wDm27rZAvaOFq30JVB6TVzOj2cts4K593YW4M
MhmsgOjgS9DUwbivE+B3jwqq9xtIlLXvO/H66M2FMBVuWVFUMEPBxD8NaduNdN7K5nURbT2Ua0ZJ
S/ES1VEwHtC0MnZIH/SUfiDjtGWClYPEhbQxSCvHBHRkl9BqnqObB4x6VqQwNGiq9qJYAupB3rnx
82TDZdZWzfF5FYSo+1ldvlRZNsepTq54AgbZq2F/n9mvA786VHQ/aM66AXG0bZcm9aPBHk2O4tBG
DLpmGOcm7+JExQvV8jKV1DtBF75pdzRXzReAU7Y0DldiE5c0zpQS8JF6Ehc6oIfhenpRYnbtoNlB
o3Hpd4d9CW5kz3p3Oovj61AqnvoAed3T3Okvfc3xDExA6L4lvL22aI6riw65hSu48SUcok/dNdLN
QK79f3gZrGxkF9wWB0E0VKAkfKEJ8Xadir7GSdd8rQUUpVVj2PH25lqZh4tww00+QS2cygtEDr/i
kCdPcrBsV9pli+x15YB38W0tQLhx1+HSTfAqV4chmvtHNmTgd1OaIdFOAIOCJAkUYW/PaMUfXbCb
BM82GuCm/IWEqvQgMzucxrA1asNb1j7vuDvB5aSM7tkF5APV21wPxScPwor3+brv+DoFz/+iIxTu
Sk74575XyXnI6mUL8Lv24x1X53U7aXRI/C/dSXrw7sb5nT1Eke/c5DRUiBahpA6YKYxwhlBZXAg0
mEPoYtorBKpbzUprs3BcO1+MAbMN+DBs5vVnVvtTs6tRlOIbRljzCce3E7A+IXwDNsXvff1Yo6fx
nQbY+596mLc26Z+HoC7WbezAlTkHS/FS+W3fvjdo/jaPWc7BLpAiDRduOd/aOM6V3g+zXyVtqV5Q
BP5RZm3yBdWoTwCwbmFw/3xM0eTq9a8up873CmM0So1FJfkDZZVKM58NO8N0/9ADTX6XV1MX/Wbx
BrFdMfALawJ2Zpkf4dTAf9sqpazNw3HrTis0dBUZu5DYdE/QwANSIp/zvTSdApy1GzZehGsGcRy8
9+qa1jqJLoskxUM/ik+jT6pn1YM8+Z7zj7rgtwx9FxxtlEGZgmxeI6aGqF6zH4omardac//sgLiA
/m10P8rjrNQmOrFg1m/IYsHQ2WXDcqeeNHV1V8tmVCGXSGGUVi/PtBmggqQL2457W3ki3BWlDdo0
Rzg0pmFHIOw4I3V6RHcWkCAVl2TaWMy1beEcBYIMnGN+wbMtF7HjtloeAKJRu0Umv7zGZHdF3tRF
w/VhsXRBJdhlklCwSgNmvJ9d51cbofeKvVzsmxdZeD4d1Is15NqalUwlM997cB03W+malX3tAuCM
J+KFMKpeVBM/qZ7Me6U4li1md7aSUJd0rmUzjFHOYH/2VYeSOXBYrCm31LdWLO3C4Mjcy8JoTIDR
4C0Cu/ahtX3bHnmsziDhNPzhtnuuLZRzAEC+yEPyIVQv0+w1O8mC8WSUr/f5XAb3cQBDOP7f/pmj
ErJUNIoujTKj3QeiAjsvRaz34fYc1vaT4//QJK6KvOr4xWaND+a/ooRasZ7RZnj7+39+LVCXWY5J
qLjRcUFOoKL9Z2nV1P0wIzrLdtE8SbvnMbiZdmh491A4XFCJedtUKjYbDV5rs3N83tdQ2JwpAlQT
xuIzGyEk+VCNUNg53p7dnwNi6gLlDA6v0iqwmOe0HXeG5sOntpYfetyd+yrR/dHLvGQrKbyyrV24
nIWGio+26OtSAtVyxfSWOfBss9RvvBoaq7entLJksRMF9KWBsE1yjcji+YfE03cX5FO14TFrU7j+
/VWIUcsKbc+gB7iEVeQffhPeFTgmUyvssO/bwGyc9Wt2uXrsq3F4NtaSerV+6aEUnUlU68Fs2p+H
Ucb72cvkczhAqe32gq2cAi7jHMdzu/cYxYHfN8VD7bfh/8fOkc3q2JpNnEOgQZgsR6uiy1yHyHnU
RXeVmTNqS61ybQruIeBRwWISs4tNlo85DUBFSHbD4t/3VqEuaK7tQMpRog3iMifgNDU+uKH7iN93
I8aOj/dWdhH6x+mlB1D1yHw7p2YY5/S2dVeW3kXITZ72Oa1Q7kFjqAyPAChn8l3WZkJs5Jz+nKal
LjSuuBLK6Dlil6CSvxgf40c7Vods0OfejAfmQcCdVsO903G8W029UZMX6BeVBKi024aG3jsZoNvl
133r5Xi4gMr0TOrmfzlgrRVy8w3iZHanOVzH9iIA/5lhlwj6awNygbmn95316L0LdN0Hr04Oo6K8
gwCwfkFPyAjhCFv/AtF4fFcmi7pAOFnnixISj/bfzG1zBuWTZLtzYeV0dTFw4+BLojKDU08CyzAm
A01paMf3mb4+4PpMfrvPxs6jHbjAygAYBqGQsUzSdprI4wRmgv3tr6/NwvHnFipVgQUO+nTtXhGq
a/foon+fM/6ctAPZCEtWBnFxcNRIb+qTPj61FAR3foWCZ9YXv7LWt7ugib7fnsrKueri3XzWZTqY
gvjUV/Pn37qX2dQ+J8WwRTa6cjq5WqoZEI9CNmN8QgbrnzkpwrSADsXtH7/27evSvfIEXWbdpGQP
vvEFdbyyLcCM0Jk7NeEQwf7788C1miIiNvs68aJ4b/nkH0GuNdQpXu3L+/um4DizBGWk1p5FM1QD
zvo0K9iUH4Keio0lWrOvcy/TpYTCAQEqsKzo19/2lTL/VZlNcfW1bepczFAvtWA+QkVN5teskhzz
OnkKJVboyED3GAFyDKXDjZfr2mwct24ZOkJRpYXCUAspLzKx74wt2UORbHrd2pZyXJv2ISnLnPMT
2pP6HcFhBQbe8a6KHXUxcCYE2MrTdf6tIFGNzoU5pLuaRHzryFhZHpf5jdKuanzNo6fe+P6RtUSc
ecvyPYqsW3HYyvq4ODhS0LKFtBl5hoQlLDCAHm+MvS2A7NoEHIfuebTQIZvJMyYAEKKfqeWdsZ2t
dtMU8M+3XW5tkOvfX58a4FjI52SJT9DuxpkqE/WwBLZMBx4v+9tDrK3S9e+vh1iGqEpK6321VZC9
bcrCf9Pwrj3e93XHp3vDRZaUmfcVAbd3WnQMqLra6oNYWx3Hn3MB5Na8sPgESCvUV3RbpkCVf+qC
OzWDKHWcWHeeGGWP+KvsgrcZAX0gKiZ3vg1dAVRGCCkg5Agm/UqgL1aPara7u4v61EW4KVFJCKwa
72s3lvLBlFV7BEPLx9uGXaGBpi7CrTQoZciShm9ws+HCTJ618s1DxuJ3tpL6mBF5IZPiO5ax4xT7
D4NFm0VRIbBZcvQpTMGoDo3sNuL+la3g4uB88CyYfizkr0R4JMWdMT3E9tpEVG4iEteG+I/Dh7SZ
mkT8mqsqoGk7jH+xmLZg9gzQWXl7VVduKBcOB42DmJddLn+ZTlYitWH2BTcT32d0CT8Em3QOa8M4
Pi+HyAoO5c3TLBh0Q0KQHYE9Km+yy+Kh6HjfXBzXz2TcRV2hmpc+zoJUMKa/zML4NvU8dNIW3bBs
6S2sHGEuJ1yb1NU0LCN9Ij5iQQlcQwoyFX/jCAuuP/i/DHrURcJlBNdg3/jhiWZxXEH6049Iji4r
PpQ4cBJbsC/Ez9tSP3X53HZPeaKyuQCXRQxoxb7mVI4/WZvIek79zkJJ5ZCJaGQbjrg2eScKKOI6
MjyU2a+qEhCIsqY2l3ip8g3HWvm8C6QzcU8bLQx9go7K3O1NMXUBGoJIf1++x4XRtRrgGj+o6ROP
Pa5UKjqz6E/QJ7UiThcBCdQNM65NxHmr934cyZAo+tTKaALpVmz3JVoIbu/1tY9fHe3VJQoED3hm
0Wz9xJb6A7o/xxPqf1vQs7WPO0GA6Ts2yD5pAHPx4mBHsaHUQyF5UH64/etXkiYueo4unEJIYbx2
SCGz9A4Nys996Wdv51F80EmIBlm9lHUaN3dqvlMXTWcYaZduFsHfEXorjh2pose7G2jAl/Bva4TB
osIuQUPR3Jvc/pXkApygi2k6sVGrXLOIGxZUKlGzJOTFFLQFZwLX4AFRgb4PXU+J49MGEo+zD4a9
lwgapalfQ/im84JwH1lbb/j1ym3mQuaQZkdtZeDBy4B+aORNmphEu8br+jPxyi39kN+nxB+OTpcS
LtbRGCL69qt0All4/gnplCY7wPqtblKRsEBf+lFC1O4ryIUmGx2A7tB+9UDUOHZ4EOiu8R+RktfZ
jkLd8m85US32uRji5TMJRi98yoNqCBBYjlX3gdC5A3oNQgEan0eVFOknEPo3tbS7vIPW2oKiSNfl
TyanFQPQXNsAvQURybp5PPac1uxo+8Z6xyvpZLixWVYuWxfeZzOQ/F21Dp98FBmQffR2ZWM+liL4
qoL7ZKfof8B9fKg04BLoM9XU7vhij71Fw0dwDYlvnxErW96lqyuh+lFOUQYUVJ0Y+qMfKJrAZZHH
auMQWhvg+vdXRyiLSmiFsGF4waM/1gdwb6j5cZzstJE9Wvu+E44IOYISD/z4T/1igMe3dt7/HwK3
ta87R04VG2MzPutvSzl+HgcQqXS82lJ3WNtBznEDCsJuGcFS9pQFCzuDUTQCIwkvzppWB6/dBFGv
DeOcOgP6xJhqvOHvqGlVclg6zybpvIhwrHbYXzx5R4lsvty1n1wUnyg4vCH2wyeSRcH8IBLRl7tG
espsFDJWtItAqPHvDeWz2eDGAklWqmOrRQs2yqrFNTbLNuThPgwXCICBudR65aNIajORow+dq5ye
WDR0zDxxVD9YuYf7FpUAb0dR8uN9k3diEQLelCyrNV5+C/uQDUCbRVDS2N338at5XzlSXEahbaUU
kKCbf5oIN1PtY4T7Pu7EIj0xVDPty3NbQ7wL4vE0BUJjw2QrTuRi/FDIEh5tuuRkF5yUWQAGE2TD
t5C2a193DoC59ruaM8aedA9mKsThS2ot3Ti9Vq5TF+InqFEsoaw9X4Xyssknx6vyUddu6iOv/Xrn
DPBkQLPaBuTvPh9BdTarMiKnhMXjcl/TIGjg/71v6KKTMULC5kTa4Sc0DMsDz+gHEH5ssYn8eY1C
F9pHQhl4yPuh65uCXkqX9puQiMKjqP95e3OuDeB4vJYqmVRN6jMr+vzgB+KTkToChHpL/ObPRghd
TF8elMUwoGfwPFsv2PtdAzqfZKsNYO3jjt+SrCJyBiH7GXoRIPFg/vQ42Hirhr+2Nte/vzoVyqGn
RouK/K1nkBD1VfSOR4n3pbPBFpZqbYTrvF6NwEw+6qWNi3M/AfqLRz/eE50/JibtqL13EMeJiRGJ
RL96hpzZCJJI3IdIW0y4bfGQTG/vojU7OFc5a7LENDEVZ5v07b6HhsFuwaa97+OOG2cSyeHATvqs
EeMfqER2Cq1wP25/fM0CjgfPvl28Xs752RCU4XgOHBgFBghqs+ARuD3EyuK4eDzNB9UyNAaeWQMd
Ph3M/zRNdB+8OHTReCSMQO2Kxv7z73ougb5zamQ87MbK/+f2z19ZIReM54edtzCQYp2hEPKFBOwT
YWYGOccmlenaAI4Tz5CwqdRg2vNcKZGCRAx94wJCUpXGTr09hzUTXId+5Weyp3FV1lVzbiVwJaLG
ECYDy9B9X3e8uGQtQLFzXJ6h2f3u9+pPFIWl+z7ueK8ERcM0+lF99md7ZHRBdbhot2QV1pae/Htd
TLE0xp+VPBta6tQIRMlZBULqwBvvSzSGLvwOIoB9AEqX+tx3KDFIvrxtxk3msDW7Ot4rFykNOlWb
M0kg65SFpt4v7D4u7dCF1vWZ8ESdY3GsqTrcvbjdryy44fUAum3bleV38XR9Utk4bweJ43/8lltK
j9ercfI3c+NrAzhBcz/LJQrrqTjzAkEzwPo+tdl+AMnP4fYMVgzgUs/lmjRNbjVIPoO835cxIMBd
PX2+/fG1X3/9+yuv5Yho49BMWJ4ZxzLn+bxbehADgal7K+G+9vsd12Vl20ntCXkWXD+AGTXa1/m9
8YMrxJqjR9F6HOYllfnJAKDf2Xj83F1vx9sLtPbrHfdF0hxiR0XbnpmC+p6RIEjsQJn+7fbX15bf
uXfbsodi1uAVZzPxI7keOsBWPVTb23/t5zvey7lBmTa72leh1LFr4WE4f3rJDrcnsPJ9FzkHObal
wxMD37f6BXJvZNfMm6+6ldVxUXOlTDrleYM65/P4jQr/HwhTDHsVbhJHrv16x3cJmOMg+lrj3hUt
aARQ4u/84j4S99BVTzXEgsFzpNWZhmQJ05yqdvwaguaY3EdiG7rUcdkoVG8MjubQNt4uZnH+fhqQ
xLtt2rXVvy7aq6Mhh5QL51UszzJa6j2z/Pjbv/Ag+HDfAM616yc6JyikNGcWIC7U2Ehn2vBnEBtv
7c5rePPfPG/oYuVsEkxTGwAEDJqIPJ0tMC4cuOrjtaeqNl3/cN9EHC9G073v+ROeGGhhtnsrhm90
GI/hNunFdT/+aR6OF5dgQRhw9Mgz9O/eGAtQin+9yWYf0MJKLKACDrQc97dns+IULmpOV3zAA57D
LPn4sQ3sgnfGZtVyZVO5YDldmiGsPIKZXJ+qV/Vsdq2LZkzd1QwQumC53oQDaS1TZ+uBU+P3ZZDc
KZAd/ocgDjrnYMZOxJkihZeiaozMPZ7z9637dcle+ZuJowqvsLY+c5+FZz9WyZuR3yn2G7rccBlK
EJEyGbS9w7H8vfA5DdkuNFu8EGvbxvFmkyXUFrPQZzMjTtRmaB+HOuvu3JTONSzBuYTSGRfnDIys
+Qzq/EJDZP32yq9tSsd/2yWLQKOdK9Coz8sO6hvvQFyp021Bl7UBHP8FeXqWiCLBC1IALyUbtISj
p0inAZH3IZpCFxjnz8WSCMQoWH7ws/8+qWNM5PYCrdjWRcXNY1mKGSTdSPLPevf7TMA99uW+jzuX
cN40y6iyWp3nejz8Nm3ANoPnlZWnzsPXD2OQEBekPZOgK1NZTvN+DoePg9hUOVm5Y1wKOAmWSA5G
ROzMPCo+EJDvHCFa6V0FE98M7VDe5wD0appXp0MWRZAHHq9hSoVmuqxbxOdYbdbygyi5ZiP/cMe4
7G/cFiNCLTwz/Inr78AgtM1Hg3vzi7nKQR0IqBh+oce6UkcCMunHfkAPUZYubOFQkJW2g9DSyKEe
xg5kauoiBRqgOZQGa5NWpUK2lthEkH1fFmVwQLKSyLfBoqfmrG3biEeeG8ElUt9kpvmhxC/m8ito
kdUkdn0MSvdUKPzEo0XfKtnrcCqKHfFpWRxpnFd/Qd5hgFpoNCzNUbeSPLeEymfS6fbco7nWPlnE
2Sd0IJXTThZedUjiqLng+Tl+83VRLIc8W4IffmuK9zHxw7ftlAX7OSHhh7nQCwQXs/JjPir/0YRS
YjRikp2FNsw7oyrPT72mrL5RWoPAl3tSHCTUlI5WisVHmhfYv2C28SNXoz2OOpJ/MynYCRKtfHwA
/9dVsK5P+D+iq4G0Y2C0hYHBavqXgdQ0VqzI0DwnM0gN9poCIL8gpQBujK5VJx0t03eW5+YrHkLs
vQkSdoQKujmgkA0bMCbRqzZDGDblqoOyTM6uD2BUmd8DR54/0Ws5HzSkEj2mQAEPuzpRLEz7KrOf
8kLlR0LCZUCxLaifigyV1Yz33rRvIaqIMKckY5qHsDsN6/KwtKx8Ih2q1akfqpiiA6gzR79t+ziF
+Ix+nzc+Gjj8JWmO6FyYv3fosmEABokSASCgsEgwDDgd+wZKI8gSttMbP1nQR2yyaXirm5mfGMET
TA5JSPYiFq156CdOP4ODoTb7nAnz5NM6pkA4gRTnsU00/abVjF7jfJwCesw8ab4mWIXgEY9zQOVG
f+5/+EPdRCn3ioA/yZ71n4VJvAvelfmed1mjnxSbur0NbXGR/RD8nQfBlJ/bUixqX+uWRvtQg3zl
DXAiqHj6PXo2q8hL/GNeq+hxYp74JdrWXMwi87eQZJFoXGomdah17R1Bi5CfCkDvP2v0S4HOPAgQ
V1gb1Y/eMGKrmmrhPF24mINzn4f8uZ99Gr73FxS+35ViZN0JqMVgfmzzLPtbe8G1+p0MYIIiLe81
aG1wWJRTAoQMbyv7HCfIE+06nfG/Wn/Ab/HAIKLTagaObD93cTvviEDJZTcvSfGulzQAO+dABjTh
+GP8opbfrdtt0dM9OAlaP82GWTQnvwQKBMDyIXtm9UIFwG75QlJSiGE4tA0Knns6W+Cb+kDU8aGK
Mq6ePQrxyWOel/Bt3hfBfDYF8z/X6LbsD0TgONgNYsa/y3oCMCHghuBntHDeD37fFvJ9NecyQ0eV
UZDL7KBu/v84u7IlOXFt+0VECCGEeAVyqMyaXIPtqhfC1WWLQQKEENPX35V97oM7T6frRL3Zjm4S
JG3tae21UhQJW7vXHMrND2zGCQon8BtDFAWgxXjMUbgtERqCd7muRPM2eTDbVCBr7et0KKEnvvej
Li9uoBvgO4S+Q28zm4eBfCAhB/8UBjFlkbjeD+tMI8/Vqe6GAduWW3BlgA5tijZRPEfNJkZvt99x
OmAtRNiDKyXPIyJ3Yi18tYOGQN8CRcbULqiMpQkmwuh+BWlit/VMGPVA1DQd2eFlB2MTaNppNqY5
4zm9LbUuoxT8vnJJoiCom+dFdXrQqXNVuCZcDSHbuGD1m7TGrGXsMkLKobmdQl0izaU5P7DYue6x
DFAYSyY9zcNekanzr+dl7sIi8cawApY7GhaoMgon6Zw5TT36lzSymoHiWJzrE17LJv7O47ZBDkI8
MB59r3HpjdcS6rEOANeKi6u5aKtm2YTRGPIxWak/e68otsIXw8z5NF23vg+Jc1muMzuCebYl82Ya
marHhGL5x623Qv7iR43+wfheS1WYA+r7VUuTyasmZZMF+G0Hr+EkfyQBxLM2eiF9sS/XRUFbpO7r
9Yr566I3VFfWpUUUd/529H0rUm0XyzOwIU78BRIn9rae1nj9Uo8GYEkkXLVN6i5aXapHz8ybEBfs
lFpaKpMBXiXHe15EukltueT8yh8jtt4QEN2nrWRUbpnfrbsiwjH4ASFUN15N8WLcFhlPDsJHUlRA
tw6YdTrqZg5sNqghiLoEI5k9uffB1r18rXql3S5mcV3Om1jnnb2PpDCgWnN9MMK3el1OjoAi9fGv
IvR0cJ/nMua/CBee/6OE2LTeTnkMtxitcTnuQE7Epyuv0H6zwo7qtf+5yDiSz6g21dMWcA65YIK2
KqdELLJyT5bR4gmtrYU8D7EeKz+JXUVtgxwaeMIy5aWLw6QMa14fkUuYCNPeUg1TqmtfT0+5P+lm
X1qMm8zZpABXBQx0NqCYGTSPix8y1nAg0ZSXJAUOlUbP9TzlagNiaRh9vkiv25Ex7ElS4lrssqUd
1BPwJiLE7Epd8H3Vg0Q9c3E1BzuJi2W5mUzV9teRH4J6FydWXdWtb7oOdU3hqj04SJBmEoabLwXk
wjQZFYuVKU6JoVddyZjZLM4fpxvuCERjQTHiLQ9ANFbdlRWz/4NyG3KQCA9K9c9rVU32SEFrsGbe
OOJNwjpYobnUYkzuWtVCThveC0RMKSnHHNoHOLBobyezrE5XWNBZJhJpp6GecYOAfHyr3Bivx1As
1VsBgcFwp4HNsht/HhV86FyMZsPLebUvfPCj+AaKByp+Y3EX+1OmKygOHV0FNb9tH9hc7UfWaLIV
HPR/Pwz313jjhtVGLIW8Rbf0m5q3ejqoKYinXy0Zgusxapx/k+NQyysOHP0LlnAug12ZB0Mwbw0D
zC9IkMeEs9jVbb9GX0qQhJlvNGpU/aUmTC5f88pDHpIxIT13JybVNBmGLGmHvGrwTHxXQyKgvQZX
SF8/GKDZ4g1tROhyGGtTzTui/bx1KYda74pxQF33eN9u7dVP4CkNoMpt0S3lC0Npx9wvhWJ94jw+
TK9i4YgueBhrX+IdWTTulpIH9aNEOm1uOW8kO9qZcgpZMe0684bRmOGvUAJleq+lLgCz8UEWPG1a
fwDtlSlUCMFCcAuQZZ/zzsWZXU8XqSkdo1fz2IPLwARyjveKocuwNfPQxreupAIcN/XckOWK18Bf
Q4urjZBRqnlavud+1E/geQVuW4MTch6jt0GtA5xE0bVyABFTHELpk1TaiW1b5OGRiYZ5e1apWWSL
aq2/0Sv4TTKa+wX8AAdBMEbeQIaTlhTjMQoeBvOB41jLjSCsYY/kxKB5a4J2nuJM9m37BlxjXFwF
mqkHm49Fe63RD+eQOAmm8OimWS0HCIVo0aJiVqIrjzpg3r8rAK9Mqqn1+jvfC4L8tbMEp9Pyop82
vqhBIkDjTj3N4RjeSK9oxzZpO8Q+x6FY4HRnr6LxrWdleJyCjum9A9CNbmmMynSR5ZOuYp0saJDh
oqlrVdcumZeaiQH0J8EcbEviFjZCtg088UUmu0qzF2amxn9ex8IDdg7jKtU9k6DZPBosWvjV8hFC
rUmwNnmR1h1FnDQ1NFp3uIkXkkRtjXlBUtkYb0cjT/I9qF5978fkGSsOEcbYDvNi0LxLVA9xzxSa
YTVck6OzyUVqmhz6E5giIixZST+Hz8g0g3w7VCslmwj00K9a9J38IcBTAgbQBWFAtoilafoE4nnz
E1SqSnOvdV+MP3UZ9OLX1HFdfvHVGOoEbO+iuo5twVXahoOcNyW4m4otYlurX3jJwmKDwU1FflIG
mF8GH7jKG6oCi1qzzYPiVlbYoUTMTd9fLZYCcUUbvUaP1A9E/yaKoOo3Qe4Uu2KsW4atUO0yp6yF
wOINDQs+/awNFjuLeuPMRjXzOO5MO+ny2YookFsDhQybEUhg22+ig/PZe36BQIiHY4/kA/xCrN8a
USIS3TE2zK99Dx/8JkcVSJ6MheDlFmH+IJ8mF7PuIYj0sB5j1VvM4agBEQk+KWeP0AvEgrph9hCW
kCV3+W7yo/IxXxE23pWUw6SYAlH5dycHYQTGY9ug3DRLKX7KyQdakBpMA6XLqJbeJZQhf9qCtzt0
T6WBs0llNXTiOsa6rzKpGiQUqO1NxS5Yis5eB/Vqmk0xBiT1vRD+MTHx0q8bhit7TWg+TsFuimOp
03pokJuSsJ9c2s+2KOFz11Fn3FYItRyCFT+zITXyGLYVOOLaop7IVQhw7Lv2xUmzkQ1evfGmfvGT
aWkQ4vWI6NfNGsbdN71CuH3nkBgfSTchSATsfoXN4RIiVzWmP/zrnDjxvFQdbkVQAKghFUp3+siR
hG9lw0Cyj6TIvoEKhrF97du4rxN4QPZ1BOveeDsPXH2LSdQV34oiDB6iUfQtcpDWXVfFTPOj7/d8
3Q4RG+udlhI3xKSjOGXFCVSjIYjWb9nYnUpnY9yi24SnpmY50b0t6BEBHdMTZBsYRolJRtwUPQjB
Zb3JlYnYPYIGWDRhBRwzm20EqJSq8GeQ9QGglQqwKqxfltYva1zgfZjFMo+GLJ6LuHkCcVb4tQ0G
JCptw+AImE9HbysjOt6KNeBLhncsH+vI2B+Lz9p7N5KO36HqV6vbFmDVb/Cfzn6fhMNMZgTBsse6
MazdIT6W/RftQUDptl27CAObYwmWoaIBOcQJwtjjRm7yAHkS2rPrDZR7qmlPfAnF7HHhq5cZCwM2
TE2o+eWln+Y4hm1Wz2vTbOoSru/70PG2uWtzjpKGQ2olbiE/RTbEq5c+0RiTL6BgvACHyiLBv9Ee
aI43GF1s04l1wXXdBdWNF9NZbKAPTr0NrAzWuTbACf3tzcWm9+bpZ65PXiIfDJjYOPwzGP69uSiz
FnwgXuaYBVEPgM7uPS9P+qGoE0MOWMjeF4mWpOvxLq1q9UaOkDnfCB8ZlGsDB2bpiba+TqQPmv0H
i+xNpGuwqmA7g8DzOxlP5Z2ALbAq6ll1RZrTMpBF2uU4xMRcOTJWY5I3NULbPAhGu4VA+2A2gPsW
LzXIJX7CzdYmw2AumtJITpB4qQbX7yvkJIZ6E0XjBEMP4zoJEFxdtUhGyhTVF9ZvSEwGsbXegONk
uxmeCuofNtzWwCyf7km/eFrDxXMoX9SeQqhBVrA6tQLM02lZzoXYLjBHWONsYZPAH+c/QZA5Txac
nhZHrujxWWF0IjaaPI2srsdZxZ+jDmF00/XBdY4g6BiXFgMZ9QQdtNhJg1Pke/oOc2hrlNbLUN1x
FUb5IffoYDKmQ5gT4mLI9cig529tSCqHUr1eVdKrCNdmrFd/3E9gavR3Bo5lAx1OHznKqI2HOFfh
ULLZWbwItNVpssSo2Emwy+h08IntEwWclN7lnT9+n4oA54T23ayf2lkiXZCCQQ1AcpKjgmTEHN1M
C8o0T4b3/Bq0DX11KAuFoS5Xjgh+oUkCd1UOKC9puqDc1whgf2i08ENt8yrTU3tSgRKYvhTIua68
XDmGLNOiMARsg98kp7P8dUEomVFNkFiAaMce3FjxXQyU0svJSo7gkqO3cYAKTwK0CxholZh6lbUe
Xb2UAT/7RoDnmzdCF2VzbMGhJFNMw9hbRnpQaoG7ESP0dS5xJhAWUnvFii4wKfTC4VpaB6kZPWE1
ZqvXGwT1NM+aeiq+STrKr3Vl1D2iw5MniW39XEN9bg/pxPF+5SjBGo+NIaKCwiPHGnlvt+FIlg58
LqP+2MDNwm3lwajA8eI1CJrbHp75GiDz4AbMVe7J6LXpkmIp1buKlv4nTCWqrotlBDeeXQpz2gUE
dXKeSYGUdJFfXTdUbyYf3WMtDbS1+eBNP0yDOzMZCqHvrGfWEWMzTKbCx/gJ2jGUgrxZ6PWexlOE
WY8C3U9QJ+hHblGJ1UUffyWofRzGuMCOQLkp30tU6VA3qf1l0xCwg2YQ7ZxflfUqBD+tita0lDm4
ZyGycnJyriJ3fIwKL2lKYh84ejbXIAWfO3jHoLxlkBcps7U+nUqO4e5NDB6O5hAgBUMZRUw/irkD
kaPIUREe/aHNcGD4z6HL1zGTTNhNxSA+DDqpoEvzwuKuAJYN5RWOMct9R3BVCBvg2XPBOyjkVAij
43wxa0pojZrXusRTDS/gFekUExQFa0xC/DWVYrwl6HNv2xE27TeOprg9Q57OWrY74YfhEfY5PatO
Qgqu9vmqkxCl0K9QfLcPQcHtoYxHBPCNIkO2DLp+FcOsfy5Luf7q56n6QVCyQ6CGiyqtcwqTygHO
uv77P1+XeX4VcT2/6alEZX9h065bJ3mFhY/2Y2TclPC+8t5AUt8+tDSusmnCrZQtvETNgC0I1bIW
GrnNxs21vrUiKCTGCmxzEGxAFdU28fSz6wrvFZwD7iiRUjdA/2H4jM2EPUOyDe8D2x5tMhWu/86L
2ZAUkwcVJpO0iR5CM44HJCb8G0oF9cF5EfmKjwh3ZRXNf9Gu17cEU2xFQkAW/bSgTkn3tY3zHwxp
sUpK1aunmjXtF5aT/ns+tbg1EOOc3GBA6zYrFxHUiZFzFF9Lpap1TlEtgzGuRedVWesjZUwMbugB
OqhUtclMMFi6X8cV9Uq7uPUd91O+64OIshQdCncsIwxMdDgvxR3RYhA3eqxbBDFEiRGdN9S4m7hV
D4p2vD8ax/ufjnCZtl0I0k2eQ3Yxoei0fEepBYffj3Kk8ScGwHso/Jj6GcRK/Auu6fE+iJg+uWeK
kBL896iZerHB2HnMxDGOiHtH2X342nVlUKA6GUY7tU4ERbDWx2KOqPql+YjAqpuWQu9AdSDFTmA2
/goTuzbPNAfneSK6ghy9vix5RgQmH1FNBqsQtEixHNFpWiuvV2ShUx9Uu2WIhbdVGkCBhKIas2wD
VJkeI68MvGSc4WSyoZ/RvVtj+DP8M3nwGhKLFKMMWPCJ1fFtBSiVzUA/Mj/iTNdbeIPhagEdAAif
RY46WwP1NVzXLbInEXrLmDIiOyQyefUaoUsQ4OwI+cyhcXHV1KBgAw92bcCBEGGTkJPpG3jgbgA6
zo/vjTjxnOhxCNMCVy8iAA8UdJRO08NI2nFfgoR6Bz/Ntn4ZY0DGcAHaUrri1lO8GJ5A0wEs6xx0
3gMBfnaP4iIKvLhRg1+orQ8vZHQIB2fho+5qR7nuOlBUdMCHTbgK+84suANmrgNQkdZiQm1ATzeo
wJqtv8QC89rzqV4Mbnqzn0cPUb9UrHxsWqhcpoB7VHcWtc90EMh4QYTep6cI4QrCkWOIwpgX/oBx
/RLGwgpoJ4TeqBAOfScWr9j0iIi9XeNiLKn2IvGc5xV2W4KGUyZQdlY5/p9O3hEZAdqBgQGy7ypb
QU46Rt2vKgjKe1EsnjD8BC3zmLld4fv1M2GExVlLjHrAN6+/QHHhScx/SlSrfQdDQtcsuHO9QQDA
4GhwFjhdfrXhZB+A+miuQg1/kBdU/HJcqnfeqOnhFJHssQvAXUVevOeq8B48CB5115JpBKzSi7v+
IaK87YErm5fNKqAIjjoz4ugGKIk0nFtvy0yOm4cT0pkEdNaAqvaexKJBcyp8XChaI71B180trd6q
qeE/GhXSLzjLKD8or0R7C6/+EBuN4mkZxBj3qzxEp4sdMbg/zCqcMjKNedapGa44CA22uJWx/MoL
jp6SQAvmTpRBeSycZu95VHqvVA/yTlCL+klEIJTxPJMqGPehHSBhTnPUgHOQr96jF138hAlhpC1A
bNmP3M+vZIuq0Bfto3QD9mSakySEvC69Z17rjhqF2SHz/NNBsWat+p0OG0Rb7QSBa9NGFW5PSusK
jaMQV8xiLLmLQZU8blu/t9umD+0hUg0kQBFsDNEVcl1UNIjnd9/a0huLDdBLEeLA0TwO4xztFa2R
UPizJddxz32x7/SyJIuHg0k6UvGEOO3i0+BSXb/2IxNXsSiRUNWGEGieVJw9Obd0L3PVc8zAxpjf
9nskt2mtO/PYCKBBYwMi8jmBJG08Zjnn5NB4mIBcQLD1VgOp8iZDNqzZbGnxsKKM3O1qMDlsWIwO
3+OKhP0O3Y98B++LK0FAZtEeQRYYDQd45umusFOzyVHPbzEXILw8kxB5jBMGPAxPoLzUq7QcmF+l
EBUS3YZwf3kfp7j/goFkuhGWt6+tbYtxoxFZbQgy3Adgw8UtR7hzw9qyBZ88cWHWIMdpkY9RpPZQ
ptV361gWQVYZbz1Gaw0v1vU5OmUmhHqikah1xv5g5rSnAf0CAfp+Q8Gd/WjnDmpfVp8Sc1h+i6HT
EIka9Yr6dZxPbk+VFuVCFL34j7pl5e2K7niQwYvVMuMQHPxLVohXPcg39Ju4COuv6L4gu5Bjhdh3
jqB8UCIXnDZA7NRbXrTem2qdHTYxCdiadDIEiqGdxuB6FSieJqEMZr71ZcF3baDW957gvO89sD1U
ifFBiwlJS+YnXgRxmK2Ac7814L+rN3QZECTBp6AUoRtd7UVdVd+px9u/oF2o+xTyKHKb94Eh2ZK3
kTu6ee1eaoe/I2Yqb//ukiLQKp5ajK3BiQIr6yHyH2+jknffqES9ooiF3UPFCjKOE+Nqj6OGZO9U
p8eQUt3Qtz6GUmw2R2Nkt2ou63JTRJggTUqkNRiPZuK7J/KA7ccxaOu9huqlSjwwjZ0EhXMwiXVN
QcsHL2cUfRn0mzBX2YESIjGLX+Ba0+SBaYgAJoCqqodxxcsFHiqPyRBytB9Gv17fofalpju65uSB
VL7+RpCrPoZRZL92XidcUkSi8IA7rbw1KU/+B61vtbG4T1RG7Ox2aNrY54k0ZteHHboLECfDHz1E
26qblxc2Ur+4aSVaXokth+VKA8zxSrHJD4Fa0PFlMmiP4wxvn5UzNGIQUaK5jwo6ttGE422HANgA
5Pd3I6Ce2zV4lRVu7Eyg+/kLwZORP9q5lNuBE+rt6mptj7NXLn9NqxnYpq39Ma8SywXbD6OJVsRr
sde82ah4zX3XxDs54oW7VnsPSPVXpKSLRgHCTKo+eaJ8g1ys+yZXXcLBxg6NaRON+nEpQ7v3bVW8
oDxtHnGdyNeO++iIos9W/AQRD/ICG1UqSEu0C+/aoSGZQ6LNXtCyXw5otbdeEvnBCCXywEKmyFOA
6agkn3n9LCQxe51bFOv45E3T3lY+WAcKZC2JHTFwv28XCtcHGgKTydmabm87MMZkswOpIIracQnm
bMsBXoklme9GkCrXNxoSUtWTV4T+tEMjVD2wQhrxWCweGoba+epbXSkcSATFYAiaBm8gRwqKtjBD
m4jeqLJg1VW0jrn7jkf4wz5YIrmiL0MA1SBhrsTXaGjm9yaqm9TreCU3eTuhyxQXJI9vUYmhTRoP
jn5r1pWolxalo3Yfd9VaZt6yoncMk26nHfIm1GNQIS/lbcwU7hNknWj9x8UCevWkW3Ea7wG0cC8h
xAgAE0SRlrkPYOmX8F5naDtKGr50zsn/TDydFHL2q7cGn4QyncHtRN233A/y9lCjUL416+kWKiJc
tR88/xLm6wxtR3PV5Sd6hf+gfiFIH6aGDo/+wkjyKcjaOYWV0+E0GhRzDm0AkN1xAeiBoIwBOFHz
uR04p7Fq4UkFErD2sHiYCDt9Ajh+PlLCvbC956xUJTOzpxkWiFXlHRybTf4HpOYFHNm5MiOivzJG
vgMcWQgGPWqKZoAPm/0dLYJWY2huLhDNRchBmqBk/HMIxXOGKlLOCPlnoYGbBefa1PIujdRH0okX
DtS5UGPuW4DDqlYe4Bh4CgTaC+6c+wFanZ8DoAZn2FmOFI9STMwdMC7Kv4DBbNmAkTj45eXxRzpb
l77hzKTRHxgDtBIxxgsy+ASB/gunffi/0EFcOlVnZg25mFO7LYJRMCS6z9wbK/bF99b2gxnVC0DL
4NysjYZ6dh/5RwJNzmBP0HXVPsBeC3KkZpHRAvmXZQUY8c82fmHBzhmmUCdHAhsBao/Y6W45zYu5
tXr4HwbrLv3AyYB+Q3SSyXMh4553xRYwf0ysaBBDmjdQBbtPfsIZshZUYFLxUAHJj0ZHm1gw6KSj
dPH1XLXq6c/LdGHX/0uiETG5rFupDjSe+UFYhTB65i5yH5jGhV2np9X7bZVkjX4fHxgqWqGXMGxv
SiYJoIxBQRxe5HMTHOdUUy0CYrPMAK8bvwOaJeCAV94vE2pxUbZaZCYf4dgvbfqZpUunoYIw6/ZA
cE0itmpewFgBM/xwoO/SfpzZeTsE4Vz4Es41X3H9nmZptA5+/nmzL739mYmjz1z4xmtwTwGFj6wW
pMrz/KPqP5wV9E/G/C8o5HOKKcPqwLC8GeE95KsMyzsWPklNfgFG8Aic54s0xR76Zz9WqJp+6pvO
Gaf4KH3wi2PsoozbMTtNAGvgEvcjbpsPzPDClpyzTdXOB0B00CNm8HKEIDSqUbYuJKH7P3/Bpeef
mTnJFUcD0j/xDLqN8+xbS5sP3OqFDT8ncEKHJfdNXwXHxQp6DxnAfjwSNHlQJB5CVJT+/AEXbPyc
xEnQoinmKqDHuvDJFqAnGaLzRad+/jKYrgXXf0Ta7qO5vEvfdFrG324UKM2FDQVV4HEJMBJQy7b4
kiM87Id8/BRhTPA3Y+Pvv5CXIA8ZehximgfpAmtMCjW8/Xmx4n+3kHNlRo601uvCcjhAZx50E3Nm
qXiXXvAwxXLPIKCHEs9BfVaWAufon8sFvMpiF9YOhylWCn1Q1qWe+oj44NLRPfPpQFHma2yX4WAF
xo8NimuZqj8cvb90m5yzObnCVROPSndA0wl18rZ6R6v38bRYrqhHVEX1VyAj95Fodk3/yeTpnOCJ
9S4AUo2iuCXUgGl8EKYAZvCR7NHJqP/lgjxXZ0RNKW68fMYnrdNt7kCkJhtEDiYyN8hKIZ/44fzn
hUD+v3QZ584pGeI7TtxBDjPQIC9wGz2aq5Ne3Iy8J1q8lz8f6gvngJxs9TeL4ehmE6/zhwMrl2eD
2ZJsWD5JSI4W8T8fjuZwGQVl4w5iBhsLdf2bCjBX8Oc3v3CbkHOHTnjuAcTtDnXkfUWXDTht68t0
zj+cx7z0C/Sfry/ZEMfeYJZrRk4hQwVGrsWBPyiqUE3580dcuIDJmY0Ti/vKNCBPNTGoCUWk0RjV
WCrmbiP9WYaQcyYnXnkKIrgRfgWGKIA4y3yGSuafP+HfTxD9LxYngNFawDvtQTP+xP2qT9Gz/hwJ
AP17Zuq341kDN8cVC+xhKkoMeYj4a/BxzPPv+wsWjX/ubzvl1Rh4At5PQbQMY9c5sAVtmah6/hxb
Lj0XYzRmGJ0xiz1IVUdZm6PVfQqkPrfyZ7ZbWq9BE0gNB1lACg+V9xfv4yH6S4tzZrsCWpicxVAN
daggmEDlG/Qkn6DZbT4I/y6dmzP7nQrx/6vvRPne4q5Ii+DDBOzSw89N94THyZsCV2g8q2vQIL3Y
OmYfrPulpTkz2pNGnFMremF5AL9WTGjnSVxtn+VipfG5c46apssXHEy5qidLuuUq7/RX34/sp+Ik
es7aRIDItZNQ9kDWk7AaB6axO23xp87lOW0TuIc8jNTUiC2cfOXIg1O0F+wH1/6FnRVnRtvzOKo8
rsqfkK4BvKMgd7bNzSff/HRN/3bdAE7P11OJ+Ni2OPzgBAQBewKoH3v688pcODni9O+/PZ8I8E8y
vgRHXbR9qk888csCqqZ5Kd4/9wunZfvtFxiaMVHfmOBIVsuqFKTxk0nrECwFACgtmDL7889c2oUz
413UIkFgNdGjqwF1Atjo5X8Y7L308DPjFYDUkAbtW4luMFFXQDZhUAXdTowy/Pnt/w6h/zuWo+e8
TT0XZhxGigZ1XRQPc2fqpAL/7km5YLWFQkG53CutRIp5NoP+E/y9GacPro9Ln3dm3WE9i6iGiqYE
XNoO03EVVVVi/Axl7Z9//r5/D1XpObmTGL3es0WEBQz9SF2p0Hvvg+5rWK48xWzddx3QD9ja/z1+
oeckT6OCVlULBCLQE06QtBgalQxo61wRHV4TACo+WLMLhnMumyhJX3Pn+w6oihOa0DTqoIT/DKXW
ZfvnNbuwK+dkT2zMR3+mCr8AT9GlDrzTGQDin2M6o9GZ5YMffFhmDLjIpJeYZCqBMtmQ3v9cX4RG
p6/6zewxfAjE/sDw9rKfn03hlmyo3Edrc2n1z6wdcEiwQs4hnh5rd1MUGHEh7XI7o36z+dzqn5l8
Be2oScaggkigYRT0G4O54OEBk0cYZv/AcVz6iDOvrT20JsoKAKakZvwq9NEfhLaK2syUep9zq+da
iYMdROSbAT+Rg9huX63EPBqFubs/L9KFLzinfGoYBqAJuhMFSMJGBtEfD7z81At/rj7gS3/+jQtm
cM78pIS3CgwERUUy+MP3ubbeTSGBEvrc08+ct2vHfvBYj6ebvHx3lRfuAtmIT67PmfduAfgFakzg
6cDRR0lTIECwugYEQSKJ8D+5Qqfd+c3U8gldNkzbYDYgnNV87Tke3gcrxGg/t0RnlmylBrYn6gQ+
wgecTADhl+giBC7jc88/s2XhRC+mNqA4RHbkm2IRJjmNxn7gEC6dH/rP1VmaAFMkmCQG9KsANwGZ
6ieULT+n2E75mQ3H1mDolUR4+aChPwBP0Rl0sD4ier1kX2eOuQ4xOa37Du/ODBQeJQF/VSn7q5ND
+yDyuLA85xRPMxqBHfDLODxdvwK67kMQKV+BRvzU5p6TPKE6RUoTnC6gaEVYWeYCrMSgpPng7S8s
0DnFE3glWm+Qfv5e1BoDFxjQSxT0zBOIF9pP/sS5DTsLwb8gzN/VAsa5yM+rbbS01Y4BSP85CzuX
RgwMYNDOEVgYteq+C4IQkxxz9UGkcmmHz+zXlAsYd2mPQxQQca2Vw0zV6sUfLM+FyC4M/mleASgj
MVHj8PRTvKpDeyMtOzoPVYtpbXaa+7vPnaQzO5bD6uJB/n1Tg1ocuKi52HELWPyfH3/pJJ0ZMmj3
FanJAldGwRl2TSqFGZWoaLeh/Yg8/tJPnFmzoIPn142bQHgGZ+By9kowiJOsdviceDw9Z36KWDUK
cRr4THiLgwoYYY2pzLzrHv68SBeO0jn5k5wiCMUzkr+DeOJpqjDwgmFf/Sk9R0yq/vMkNfW4hiVA
kvADHmIsIgGnSyjm6z8KSf+9XQJw1z9/AMS+w9g2HQOzdblvixNanuwg9ryZynE7rk8d/hpFbPPn
tTo99V8yunMyKCGjCYyGBT4HQHqTORnfg/hr+AEQK91Mxgs/xXJH2Zl5MzsKEMEs+B0SFHWGQgrZ
AEDwkQj9pS0/s2+wEfgTM6fbw/ZAiywed5vuRPrz51W69PgzqzanBniIdtuBAqm9pP/H2ZU0SYoz
y1+EmVgk4Jp7ZXb1Ur3PRdY9ncMiQIhNwK9/Tr9LjaaVfMalDmlWElpCCkV4uEOTL/2OAknNV44n
W/uGWXsT8OptXeDzixy2VtW6OIoeqIHHn28xaVMgEcDCFtiZKUDYqmHvgRkUn0tRd/4RmNgp23by
mRCzjMPdRRmFvuopaH8IUCy1+6atpq+bxmDiy0QKuqaoRXFPBsauN7rtv3k6c04O3cZm6JkYM5F3
yCXMpYdiLlQIAxA77R3Q86xggSxLYILMoKvI0gJRi98clZFEAozT/q0/gixs2/wsHb9yr6O4HocK
j/ErIiQA7c6Q/gDwGnz1OUunj4/7sGxTE1aGxeQxijmGawl8KBiPQhT6gzRuW+OGCUvR+ayppuGa
cPYCVgCCMM+arJxt9g37jfoUaZB85Ke29kHCVRfROSP5C83Bbf7465fj/w/nqKltOKEsNO1dDz1k
+uRlHziytArBZ48icpHSl8e9RJZejLtZsmF2/BYFV4CMZ5fGE+9YUr+pyuG4kESoJjw188YsiQkn
o6CCU46XoS9X5semiz6hnGabK2mKFYYliKYgwgdxxwRFS4e4AOmXEuPKFW1Zbc+4olFLjcAq+MZQ
Fs2yaof66QuDD7Oj/ppKqmW1TQwZ6bt27iDakKJ6GmU1wXBxSHFSQryAFu4pb+nx8XrbRrL8/sqo
W1rnXic1RuKMyNHSHHR7QgVsD1qMbTIIiAz9u4+qrIY60NL5NUVLsXkNzYXOUWuwYNsIDKtWZe3J
oJkXGc9yJkde6facDq3zokH+83iSLKeSZxg3EIl+OaIAHotRU3Kk8YBkYVp6K7vJYnOecTeXRVul
xBvRvHKBJvDAApxlHxKSXlC2SkGkiFJvsEZsG4th4L1qCpF0HjpLPBZ8BnZhOqGCd41e2rJvTegY
bswMhFeD8ysYR2cHIsf+BLSUOutEfyZp47138bJ7PBJbV8t0vtq6FFKnlMwxFh7VMuTzb7b+LknH
Awpdvf0wKAkqFV2vGIqtt+X3V735DCo5U7Goxc5Tfgmm5K+UCfDP5C+jB94yUm+LVJrwsjQZOq2l
EsmOSHKHUNIAfPjWIKIJKyNTOab4g9Y7kOLu45nXezdYe9hZXH3XMHRW8CDsqJNC/JGBoqwrAeoL
UkgMIS2goNAgUMn0eO0tFmnCyUCEEASg6EzuSQ+131TgtAJ3lIOc4Lb2DYvPxjZSog3cq0jzd8oD
HTfUdNYEGi0nlgkfA8+K3zZ5kt4Rk+Pnui9zJLsidoqVDrdZ+W/016vdmhEUA4FLdLhqHbVXHqXz
21ojH/h4diwDMDFk3AkcFHmM6R0ETsMe3C/0MNXQb2nomgiK5Uj8D2BMkd73J5xUSPjRr1Xu77kc
3s7+8CNW4aeOVl/cMrg/Ho1lL5nwsTn0lrANS+4glFFPOHGzj9Kv0hWHyta68dgGH1vNUYwKC1Z1
RlQCxphkruPdzJ2YbQvem1AxcNcyEM0M5Ipa7ZvuQLo6ogBzmymYUDG4Z0NbJ9MEHcF53gdFh8gQ
Qwhz2+Sbt/egIjAeI8iNHEF/1mGcfXQSFHc/bt22UQ0zjorQAeeUB/o7pK6LN2AIA+ZRhj7KmV22
0M9s68a4wPscDJtpUOX3FlKo+0yLE6cxCoJHd2N43cSJkTzWiay66v7/ikng1DqirrY6PP7+P+9R
1wSKERCPwtXs87tqoFOFCnKk9lvU0W9r3binI5eADtMn1R3cFAWqWv3pA3Bv1Yqj/+cldk2oWJuC
csvLpXstSeIdyr76wqFRPOp+LTLz50sNbNH/vvg94eumSyJx72Ye7RrEaW4NC26Mu8P7GJTFazFL
20CW318d2Qz0SHWghHtNWmwilK5C1XEGIX6j1xClth6W5X/VQ+AizhdMDrn23lQdUfA+XxLfv9IY
xBuPl9rWg2HNjhzAjhEWxV3m/LmLwfwK2rZ/IDRSHh93YNuphkFPDEQ0INOUdzxa5I+ym3x1DieU
26+0bxuAYckgVIpoAqXke8khCZFJ2BmqGTloSFS5ycFzTQgZWLJBazm2YO+U8jyPDT/+DzmO3+Vx
/40SuCZ+TLhF480sGK8S8Gd58iXS9fmu8AMUU+0SgWqCK9h19fyCEgaQy+z0sHBb+qAvb0Cf62bg
Nj66SdcKCoqiqC7xT1mWQAVoALW9+jH0op7fUmTTkTtHYTjgn6wk3xKwIKDIvCipXx/c2Cud79kM
hiuvL5yXnKhKfAMTXOeixgfuYHr2BBhtgbIB7xqNQIzsxpTsSqgD1Z8Wwps+3pVNBwLRrolDdyU+
Ztk6JvZt6qexiOfGvWZl8cJGYLfbSn/etC1N6Bv4j8dYTq24t04M/opgCEBIlucpS1dCV5Z9GRmH
UJ/lLVhhZHXPip7us9j13oO7fNp1sqUr+9LWxfL7q9MBhOSQJXcqF4IWPTtOPl1Yq9ygfsbm2JgG
dSPjCKIdGNGTiQz3OaIcFPL8Cygps5XTx7bCxukDFtGBSQqasb7XYJ0FurEaURz3eIlt02OcPAu5
PqmG0v2dNFE+6rwYePryMF97cvx+Iv/JdI2zxwdjHinBVAO+TWyiDyqL35N0JKe86J5VkgENCmM5
+AqsHgOtwfqn5uQJVAkzyOHSd1WJ8ZLBAVEuaEbcgh38gb60xTBdXQp55m2zYEQPQNE6R9iIw32E
cM6uHsF67KVDAt2ANFvBKVgm2oTIceY3g3T68h6gegBMGGyXE2hMhz4i2psGYULjRncamxp6e/fC
LxOwx+PsceaUXYc2XOvC4jSYqLiohAKBU0h574divNGkulHHi24huLQgWwFwxOORWHa8CY2LgLwL
ZQLvGSGD93x5poL5elukyDWBcWB4qaGmMgx30FWgmoaW0Jb3NsqvuiYuLmi6YBhi0t/Bb1Pvgw5l
jXlegXww2naemTKIIONQDol4f6997QOvML4tIAq6n6p+2zveDY0jgZcBqMqVB8cWZcWfnSr0vsZl
ivPfCQpAmx4v8Z/jTm5onAqRQAE3JGTkXXBkTxmHTGQ6leyKDDdIxFj3MR5BrPa4L9t2Mqw7cKKe
JK4q72PQRLcaSDyyh4sFCYdN7ZswOT4klHqQHLk3EzQ7wZ2Yjn/Pee2vVExZTg4TIUea2M+hxlLd
R9e/pSkvTlUV/0o93JOPv9/WgREDDDxZARBcVHeR8V9BDKkzNoCSe2sowjX1EbOBBNCzbst7HtHq
TMEW8ZQMUMd4/PmW5TW1EV1olAjIeZV3UBOFoO0cquMIjZTD49b/jCpw2dLrK/+h5dB1AO/jdI2I
xuVVA0kPtGXZgAAufwGX4BOQBWCPXnnZ28Zi3vUpipH7qmvuGWi2d3WW/VW1/qfHI7G1bdh1S0IB
3gYsM62ql9AXvyIW/nrctG0HGdacRT6E40Grdw8h3/EbJsrK1j0Xw2oxpK0Hw4YR1UCWsMmaewkx
AzCRI4s9NBkIy6cfj4dgudpMoFwiVTPBIWzuZMjepX3wQnX3FnyiXx26TTfPNcFyUSSh0ZN56u6H
0BT3QFWEtwbdeK/9BysHdR8ovMz93XM97ysT8fRhTib18fH0WObf1EMcUR0axAlV92zQ2QFce1/i
MICEFU/WkCgWQzNRckBOuVWN2+DupM4Fd9y3omgv8F2e+7a/zFT+Gv3uf0BrWazBVEmc57pmE4dC
lwjz8d1ck5juVKbrdMWxtrVvWDID89Eop17dZdzWxxb35164TrRyZNtaN2wZLMD1HDWJxDkBvsIA
+1SA8B0FMhu/3jBoKAmA5Y3n1V3iqvFAWrajEgxhj/eS7eMNW1bQMoWkRTdds2JR3smcL6oB8ejj
xi0b1cTIgRZszpEIrO4zKIOhx+KgkkcXfyPoHqz0YPl8EyXXtZUUkL5S91F08sJn8dJAuWHbBWCi
5JJFHECqAS/iEbUJfRxXZyeH9tDjybF9uvnehuQHARWZuiMeWP0c8youdn6PwPq25pc1eXVX6pzl
JG+a6g65i899WvS31s2dbYEOEwg3QTsp9L2xu6PC29uFvZDnuGucjTNjmCtUQLtkSkN1n1x6110A
3bc1DI3F1Q28f8+KctQUQl5R3cEz/b0P6uuSAm/J8CGU9XvhZCs7x9aNYbIEIgAd7mF1B4lysmdp
8FUU3TfCGqDLxfABUl/Hbatsmu/c03GAylO2A1nvL6gtgtCyHjS4Hje1b+LhohSRSgckySfhgyQ1
oh05+Rn4ALe1boTtvbLp43AK6ztC0eTWtEX5LNPAPWxr3XClx0wRTXta3OFF1+1uYD3UoEjebcPa
uSYarhchRBYg6nGPWtAjPpdEs/YGJRbxYdv3GxbMZwhV1pKHJ9Cltkcm0/68TgFi2aEmCk6zeRhb
d/JurAKnUFacFqxXJpqfLHT3Czp32xgMU87dQkIZyGnvRRaCyV3HqJrey2mhyt3WgWHQUQCRMVkp
aCdNwV104S9EltfSkhYiE9fEw8lwGGaP4uvpIP/qPEp+ijyEvliHysCI0vmWQ7rlzJwfg5bi5OfJ
X9sGZVi1W4wQdaFw8OLQ8U4cokpPfdN/fty4xbk2IXGSQv0iLpm4ZxL4xxGkwztQ6oGXJyHv3Dhf
Y0xZdukfQo0mOm6RJB1EmOF6K2UAHcDgrqCvcQBLvbey9LYeDPt2PNqNHXQD7yU0N/N9CJLPazy7
TrcL87pfyXtbqoVdEyWXTzOt/CRAwe4A+UfnXFdNG30e+0iyb4Cr1uI09Hgozl9rVUDtbIeoHPcK
+Dl1A2blpA4RJH4ZHZCsrxFP2ca9/P7qZvfGRECMBJkAiKgxaA3FzyTq270zrB1sth2yeCyvOgCf
PtjyIQxzFyBsiT6HLTCyfB+CkyD7liTIoXMxVfrT4+1oG41xQihHB8ClyenKW/BCJSDrhlAfmJtY
9eVxBxY/y0TWQWiU+ZBWwUuPFO4+z4bk6IIA7nHjtqkyLvoSLBOLnliLtLzvLqzOoNw8AF4/ioNQ
0iWHLk68n4/7sg3EOBUihGmqeMRRpwigTypPsb3kxvSSCaqrIMjSxv7Q3Z2ma8H7AYWo8gSViNY5
bvp6k45NlSr3JrfCOteAdmuuPzOQIa8cBZbbzDWOAuQAo7FgUDPVE3ua3HIv3QHXJvuk0vD9CNGl
lX4sm9VEzgGS69IaDJinRUThBB7Vbk8C0KXXY/rr8TTZelh+f2V7qAHxeSJpfCqlfqtcECa1bf6p
GvO1p71lF5kAuglYgyFWgwuqdfmlnVGosf01aWLmUGGCQzDE1yd1F51Lt23f0nI1nm/7dO/fcyMA
S57kGE038K81b+BVyxckJ9sVV8ViyiZkTjgs1904xydRVzXEPDIfnnuQAtM9lkCY9mtHhm2vGmZc
yhiPG9pNIJDpOBTAPN2903GQfm1ZzNRu8idILKRePv39eEdZxmUi6RiPJsV7ELgmEFa4lSyFbFSd
O/wvUg4+yPhZvbJ1LctjAuqUJKAzSXz35uEpwpme91UHFYPHo7A1blh4y9wA9ANdcItax93Blf/C
m/D9traXmXtlc0yPEDydXH6aiOtdwBuenyFc8uNx4xaDNoFzIslIlpasvgZD1SP55M/OTVcNVLf8
Iizvjzuxzc7y+6sRTJCnHmPktU5idiHuniHLBeWjtbm3DcG4oqdW924NBB20aEtoprr0NsGxO4HN
/WXb5xuGzSHOoHlb8wxcd3CyEInNh/zrqGjfrjEH2azAvKizLKiroSe3UmmoV9A8OyIVOyw6Vnzn
j9AE3zYUw7pB4sb9ovOiU9SASETNRX+iabz2pP3zShATRQdCfjf0Gz7dZO79kyUg+iAsOBYjwDOP
P9/WgfEihwxkx0OVQxQeEdM9BNZeNIdvudUbIyaWLnP8Go5kGdx44+izN6BGPWnWIL22rzcMue4g
Ld/nfgQZ9XBEqUMF0c6iAkUXGzbmwxGJ/repOS1YS4saWi47cIe/H7RA6S84/Fbm/8/blMSGIXPI
84EaQCXnUkfvkwFIUjgyS90spNVOj5f4z2cFiQ1rRtl4A72fzjlFGWrTIWTaQEQr9iHBtq19w5gD
vHWgMdn0bxTkrw5QmX4B8HnNAfvz5Uliw4x54mQ14qb9G0io189MAm/uFctGQoFBAgpIaIOGG8kN
oVn576UmXsbjNJ1Q/JYW8JNGgLmAIGt+bponE0ZHaCcgXlSjdSDzoycf/Df7sU/WGLwttmBi0SLw
AUGoo4S+XTZOJ8gHQzXN6+hbcEO0x20jMO5kr6hzv2sC/8a8Fkf3COWYal57kNi+37BllvG+y0vC
T5Bh6MQzC1TfHCNdFe5bMmpoSz4eg62b5fdXN2fAJ0pCyEpdVaoglwQAkI6SXR3UK/GDP2fSiIlG
Y5ynCbROsMpa1VBQcYFtD7rpR583P7UOXpYJq0ETAXTQSuz598P2v5EXUAL9e0jA6UDlo07mm8eh
3Qt0Zd4MHYTqOAQoHZ5BlDtKfOjeQcJn+rtsZ8jQtf0EFnZJKWTfoG5WkI89UKX+3echpceh6Mbp
HYxxlr/gZ9QKOs2LiyzrDrQB5RxXHAT3So2HotBp8Tw0bNhGRUEi4zQpHYXYi0g5XlzYwQw67wcY
zRpfh231jeNEQijR9+YwO/dEScQn+zBAZfYBZPFuAVwxeGb+ebzNLIduZBwlHFqCEApynFMvw09t
wp4WaZTHTVuORBPMBkwedSNoAJ0jSNEcW0jlII4byoPOAUwsGzySfDmvFWhbxmHi2hIfzwcGhbuT
6gp2hmCY/BQXSr88HoqtdeNAyVwe0TGJndMkoTFYxrg2nFWKfstam0C2IO4yr9cU994A7ScvlN9/
s+2qdi23ZPt64yjRzVxDQwhrXGYdPagc78cgCVbqQ22rvHT66pyCxlqXdnPonJb6TcT/3iQ6QAV7
8Z075WHMh5XDwzZJxtmhUohaji6cAwLM9j7I2Bu25JoXIqRtS2zYc+aMEdST0+oGt2M6iBLMrxwx
mseN277eMGfRtARnq3ZObcd/6Sp2ofPo/wWV223ZBmJyvEWMQKp2CKGX2UJum2t4r0BrrVwVlq83
oWu6mZLaTUrnxAUC82IYPyTOjGzDKFcQ3pYNaoLXNOR6UWoSlze+sPoEDkR5y16sPR1srRvGG7V0
ALGPKm+RBJY2SsAsn0z5p8cra/GL/4NaE45T+NDeOml//LyExogTga+ZHhYljMdd2L7fMN8sTDzl
J6E49z6YX3eC0Tj7XFOhg43Tv3T8yoR1lIIaTevyRqBhuCNtFeyWKp9tX28Yrgg9ApDLUN6gaiPP
JOvIMUWR2LbGDaPtkeSPFKkhQ5ehhOtn0lAI6CbOpmwXMXndorRxfci2lregyfO3UCx2nigKoQ/b
vt24eRWN2rYModGrYrDuBmXRvHGnIdmEACYmUg1lefkc+X55Y6hm2/cuYvITiiOPLlnNQlq2volU
C1quJzr61ZmI4lMAmvIyhLKFhoRsB5Xj3eNZsripJmBN07bOUOa23F3yCyiBkgsAHhHU2qFtABBy
uHPTsL34PYv3btOs1YNYLjUTyAb5c9q1wyjx2nXPBBca5DVPiyqIAw/JASrj8eAslm2i2WQxc53L
WZ5Rqcz2JZmnI47ClQyQrXHDqrlMSBW6qLOCAOfHvvb0vmHjWjjA1rhh1dDCRipudCGJPiGaF7nh
LyjRbkMIEWpYNUlwwk3eXN5KOcn9BOn1o+9Gvx7PueUyo8ZV7MkkcxwNo854Jnc9wxXshX64oyiS
PTzuwrZnDctuNUSRQEosz4tRZD2qrZQCmc+CE81c7KGcvQEqD2Kjc75WxWrZsCagjVVpUbAplmcG
thQSwDYgS7pgIgOhD6nelrIkJqoNBBrgACnlfC07OEk8xVlC+LTtKWKi2koFmXTlifnaBuxFVlm3
c/gqSZdlwwbLIfbqjhOILM147NZn3fNniArLnd9tJHkhJs1b6aU07eBcnFkKNY5FDyKdVyOfti9f
fn/15W3fgBMc5JBPOkZtbD+BLKEQbK2oyXKIB4Yhs7KDxGoUZ088qt8ovPf7ofoi6ujihmqNVtG2
OQ17jqpqFK6r6zNUZr94qM4CfcIvMsVfZg/Z+2ybeBAJDMsWtHJJmQRY4iJ/R5ZcfbN9/xg2DZFi
DsBorG5e3fYnQWpI1Krh4+MDw7IIJpithGx3NuVhc9U9kcmZZy38PJ62pa6emirp2+bJoXXXr3Du
WHaUSfbG4mGWHYAa116Mk3fBERghQCaE7x4fj8fWgeFxA2IIt3gMa8R2qn5HGORogTf8tK1xw5In
cCfybPawm2aw7IgZR8RW9D0xdUOh+hsppsrmpkeINU1EvJRLlcu2LzcsOYhDuI8OUTcZR8EpSdzk
S+MNxcp9b9tEpiVrLypqZ25uUsNvmQiegijUjEm5j5cX/7YhGKYcJBCtHhvooQu48+dyhChTWXZr
FeiWg8KEtYlIcBQo19nTclAsfOgt+5QVzdOU+PeGrEVWbbvTMOXEpyiCaJrm1k7YQJB4Tt7V3SrV
tMW/+A+KbZY5HZq0wXsHVfQCtX3lUp2K+Oq3x0tg68DIhAVDh12KxNot6BwPXr1I2Jk0afIrTcfi
aVsfhgEHHViCcdtkT8HMk4OM0ncLsYRi+cvj9pdv/UMk2MSuRUFR9XE2wo8Y2mfRi08tosya+Ffw
JB2HMn7ukrXAkWW1TcHQKQi9BPmq5sYDxY466Pi7rgDqf8Wmbath2LTXhGBLivvmRgL5HjyU3a4d
4y9DiiDD46myfb9h1lnoRTyLq+amIrjxFQqmmjifz9saN8xZ9rINR+7juBuAExUcGGGwfOTuGvzJ
9vHGlYw8OW0GP29vInfqase8NDt1swISctv3G6YMDaJeC97P10wilwQn+yWasmmlGNtyoJrIszKE
LpbbwdDISF+4DkE+SZ/C4m+k6Ndet5bd8x/sWcZFNnVuc/Nm+UUif/smo3jT+no1FWY5Uk0AWlS7
bhJ7tLn1gDGgkLn/uORVrsr3oL9TxW8QPdno5pkYNNFmI+Buw3zliAQHwfgZ5NBAxDjNTjhI1W9+
KJhEbkwVLtNDq85MNnl3rrIk+GcEa9ZawNC28IZNC3DQ9FALn68TBayE+MO3vvG+yjn+QiRdOWEt
lmEC0gDJh4Rp56dP/DftUOcNT0PZrEne21o37BoqYx1Q+XP6pIuwOCdBoA9+twYCt20pw6i1qEcR
ay99Kif/awlNrR2840tbdt/6Hpt3FvFKDMvWkWHdSSc7GEiaPyPt9SUJg9s0krMeh8/gyd1c5EdM
HBqoccHDFdXq7C2VZiUj79a3qmUIJvSMh75sJtq0V8E8pnegsY2cvR7z7ug1LEveSpD+30JvdtdU
0S0nikno1jpCt7hesyeZOdm8n7Ty82M/u+1bOZHe+7Dp3DW1QLkjmoj6XQvGbrApAabWvq8J2cYS
RExkGmoxujastfu01BX+9r//B5l1i2mYlG4tykcbCo0jqJYWiBtz5tTTPs2zbiVobFsA474O3KiZ
YnBTPIETRx28NiQ7lhJ5iGS0pvVi21SGdRM9kCYjrfvEu/xXRlvoULRzMYMJuW73tNLQvHfDvDk+
XmvbgAxzZzJ2cmdovSc9Li7/ghnrNYhT8wAsXY+7sK2JYehlCdE/oTv3KUqdIHmBblQVnzPRboMW
BbEJTys9T3WRAp1SxJzsxlEpcaYz31RUjdYNj1wxGoB+PEuf2BKvDCQkkWNnLXX4x8sIjS+b4FX4
h5XcLXjF2S2jc/KMJx1UwBKEKkunYm+6BnH9DWuAfpb+X/VDOlmA06pI8eZyG/Is2cTuYoIY8+dt
7S/b61X7Ud7NOcCg9VU38TNXIFSJQYF12Nb4srFeNe6IvBrJOAdPTYtS28OkgJvcxU0X/njc/m81
7f88WDA7hlWX8KNIP2KJgxo4VogsuKCySdrD8kiVQMpkISRzBDRi9jjRPwW0GXcR8W8DCf2Vl/cf
n0z4AsPo23728rmJpysro1PJ6zeC8L1GvSZL/Xsav/ehafF4sH+0RvRkGnzugSxMKv8p6ujwAeRL
dLw4wmuclfZtO9qw9olBa7vyaXfzmgpxrhZALVToTtxRAQifo9Hvh2Ou47nc9EoIYhPQhnN4zgH4
RCl5A/QG85W3Dz3+ZdNsmXA2psZGB21Lb33ivhMpoo5UIteyrXHD+CeZepUGr9fNH7z7EPViJ2Tx
cVvbhsH3TFRxMzX0CXIeICyOUTLix4jUPW7dssj/0RTlxBnA0ZU8gbirgdoNj+IjslH1c66HVD1R
eFmPO7LsVhPHNkFzQMSpR59YW8rLNKaeuFQdvLzztvYNy3cdoVyfQ1l0h/jy8DYtqw5CbvmmUn7s
TcOsS9IkfFyyioUmdfMZSYlSfhgc33Xkxj1kmjNkRAVJOL0px43kzgM7a7TP4Z1sUg/DEAx75lA8
yfvSdy5lnqNMBMqbuyGPf22afhNE1vb5hMQ8WDR3v89bHgC37otNKQPEX82bu/W6uki8/tbX+q2Q
Wf4tRTHe122fbhgvIKI6yWOoI+4SnYlDHybtzp03pXfx6Yb5gj7QR2lfTJ+S3kkOXCDGWJBy7Qls
sSqT/0yPUatKsPFfCKgOuh2vafXD64Cj3TY1S7ev7utZVdRlXYOpmUWDwqaFSXCWZBMYEHNj2Cyp
HdUWbobmG0mC44g0+5kWW10lk/tMxn0huJLOBayL81tQ1gZLlCO8bJsbw17FKDHzukkgsIjgaLDk
N9ICSjOPW/+jN4+pMYyVTDoaGo5vJ3Elg0PU+BPZc5GrU7pKKm7pw8SLZdFIW80LDWqSOtff5iwE
9iCqnOdYyW23rokY82KhHTWDVG0nZzDn/EbAQ9RmLYNvG4FhupKXbsRTH823GVw9PssbJCoJNAPk
CixqaekPDqWJG1MglgvhEbNbWbpnSC3tJ0kJ6Lmj5znpoaPX9d8eL7itI8PvFn7n0KhQ9EIUvS0+
Y7S4q0N1c7vqsO4GWdxTkwGtn6SAAEKsrkkM/ShvOC0YOC2jSwaE+Yi4DYhejo9HZDmbmGHdk8/a
aarHGOGBEYAjvFrSZOc4rT5ta9+4khEsUarthL4hllzvdA/zztO1qjvbchjWLXOwoqA6V9+UiE5I
b7UAgzDBPgV19NyMADVtG4Nh5hNNJxZ3fnsGTdCIqkTUkm12uUxs2RRq2VFoK5yDUufxbsoQdTp2
s1grDLUssAksmwJUotKkpRdR5M1uArDiH4pw5tdNU2MiyhK3SaBnE6qr7NB6q4Mb8eG1P27csrwm
cEwoCF4nWQVB7cCLL1Cee0k4mKaXuHHYBtcurrOVnixHlIkd65sBWiZOrm8Bqd8z0I0chM6KXSom
tSVEHcQm+Zk3Da0PEZ7urLr6zVTAwZgbtSlCjcYNIy6FA43o2Q2fVBu/9/pOPc2O6FcOV9vcGBa8
SH64rE7JU8ThG6E+JNfZrmq7TL7xaVDX225qE0rG85LKPK0xQZTehaDJIcUP21wkalhwlMlF/F1x
ILjYVB88Dg3si+eXmn9+vFUtVmZCxkQ58SEsOnrJMmeI9oETfqCR42xcYBMqJsGVlxdeQC/JNCOr
WKde+Vy4SF9u+/rFAF95kFNJadKwpLl6sygh54SAC/XgcTxu3bKBTLQY74usnGoWZrvfwh8o+Bjl
jjWBd6s7MtYrS2x5I5uwsaxTCIB4KIEiFHUwAUXtKWMz3+UR9CfceRuwLogDw9sGlR5EzlQurszp
KYqws3eTqDbuUxNAxvuyIpSD6FkIpcs9aWoWf/aH0vHWUuy2jWpYcxQpB/C9BIWtDCxAu2jQH34z
fz9ealvrxoWsW5TV113CLgzi6fxc8TY9Q5OFrYmC2baSYcdZga3p+Bm7JBR+XR/ggGBN+SWcUWCy
aQQmeixbJOZmt8c2QqZS9LN/AP3zmri25UIzsWKKpX0yZDn77T6Com6APDjroNKqiuYnyCHmcO9M
ZF5LiP+OD/3BLzZ1QnWMaGMUu+yiq6kpdwqFbwX8x4FBUCHWaXUANnv+kNd1FO2mRNGg2+k80Een
xgYH45UrnPceJFdeKkU9dcBXApZM53H6rtyKiLccRaffEzhEPrhVZwUHafLox6zsSnkUdR7zC+pm
8m9exqLqhdQ++ynBmFmdAtBtfUcAJXvLVZWOOzdz/R7ih17Xv3dA7P+d6S4c9rPkU77rU+bHOyBo
SPs8zKlMjloCSRPtGKsYZbuEVl5yUKwTGZ6OddpAhKQAKhno+cwB7vKCsQTpu6mLe+Gjilv3IGdn
qF8O1THKx7L6FMy9ij8xEiGWo0sVZvsymKN270EuTWGDQZN237cZ4j34gRc7UOMN78Hyh59LQfyX
WUCt5D2qIuG5VUrk/SflDn70NhA+MEUu6/n4bppRkPY9rJwwOySiBvW+V42dvw+javwpM7Ci6ipT
X9M0StKrLpmG8DCtGgCduQMatQFs/eW+dIa+P8xRmmU95K6Z+FyEYCnb91GUeseCpG60D4My6FZq
WSzmZnLfcTGDQSRk7MLByv+eA2jKu1Fca7qm82brYPn91cUDdbq+IVHL8LCpmn0LH4YdIjA8d2Ou
08M2izYO7AA6jo3baHZZdBAiNXSHemEt2da4bwzABbFhIIv+LIDN2WuG0Itm/jbPyzfOah74vchH
yi4LqEuHLAl2IS3JwQ+bZs3HtpzYJkpw6hzwBEUhuwQk+ZplgGdSJ1jTB7ctr3Fci0CmMy6b/pw5
rPialYHz7AGa+53GiqxsUcu1byIEvSLNKzHr8KJZfOHdcph68L7dXQpKRdoWytnmn5pMd3zIK1CK
kvAiBIA4kRPOt4qtYscsM2XqwMpCDmM00/ASURSvtA2gb5nM+LHzIBz0eKtaggomTBBCfjF41dHF
giaKHE8fWz115C/S4JJbaNVH1M2cUuHn5OfjHi17y0QLRooXIYP/9f9TttTDB+kacYCtbcOqEQ+O
te8nFPLChPgHLwCLRqrVWhjeth6mXQ9BRFueJFeitVC7gLXNt4kH/TGmKD55PD22PgzzVtBhlkmb
YgiMARolJQe5Bd63AF9twaYHsakHq2bV5WpoosvUIrbKkN3x3jkgmEtXMEW2RTDsOyF92ufdGF/a
Rv5NJlSahhrluI+nx9K4iRicHMno2BI8/GNX6nSXKSroQTTj2H3Y1sNiKa9un75MMj8LQQbw2w3W
afDiMMSntjVuvKkIZ4sfNCNmB73lbK8Yauv+j7NraZITZ7a/iAgQIMS2nl2u7rHd0/OwN4Tn8Qkh
QIAQr19/D76bHtkqIth110JCSqWUSp0851gADrfx8OtYPTZAECjEqIs9Hx+vsrUQBEntFVQHVtGd
2W0bGYgKDZ1GkAq/fs8cGY6UKqAy/WF/8t+mqTPGT0twr4woBIGsNuhQ24Mi6GKfCSwnZqjbpGNA
xvvc6BeTIquDLbw/PW7cNf+W92Yt1Nx0HYz3qqRf1dQMx5njaAs7ybeE/Bxnm81VB85bv8ELRnoT
6+z4cvw8pir7OPP6VOSboFaXn1lOTA2k0RLoQt4qXBcOFAJuRw80BPtsYOMBkUCriQmUuZpk5cjm
aD0p1addNrABgRpXfm8A/ckNubvwkBkI61Y1DU4lGE03vt9hZhsCqHjRyrxhAai386gdj4biqa24
FsyQqLh0XjRsSYw67GDDAH2jWkiBY/kfBEitD1D3UM81Hhs2cjyugay/v9vsRFhOyDjO6gP05TWg
dFV74Sh/OBVJs6Vs7RrB+vu7LsYlaNp0idgN8uz0jFtOc04JfXtsa1fjtjOnqkeVjJe/oGg8fpFL
ln5uiqXfB3zwLW8mAJ1FeVpiNzU9VNMJqj9OibdF1uP6distQhRSLrizRrfvvLoqpPxpyOlGBOxq
3PLftbY3S6c0FIeZxv9GEG48lyDBO+2ZdmaD/QTqR5judHQzCCFetGIgr+w1yCz3NW8dwWwiPogk
vn88Cf8AK0B7rKtR73JeZsP9/LSZxyxPG+TFwTo8l5U5zIkm56Y18673LWYj/TSIAQaAZhrsnugC
yszVAem63x/Pzs99ltksdIifSQfan+ZG4uYDpMqD3yWbzXWgK0B1Xxfrqnrns1wJIsEr1NxA4O6f
kHxID3QsuuNUIiR93MXPjzFmw/1G7oPkvI+amw7ANmP8rDtBUS372sddfOzzynt93M/PHYHZoL6K
JLNGhV5zk23zacxA+1iEm9GoyxSWC0sFSVpOiuamVt4T1eLOIRXo4rp0n3hyxGwiurEvW5lMBYcw
JGTyzPq61Y/DrqsAs2F7KgjnBCEo/yBLrz7SWD0hwbnvkEdc8t9FRFOTdAkh8DNwb35k0qTQMlvE
vidMZoui+jKYeS/hYxEBp9NMza9zt1lo41g1tiBqBV4ir1M9Vmfq0z9wier/N1RjX+zbP3+A7oli
yYUMfOwNqwxnCc7WnmwmWFwfv/7+znt9HZYk0QatqxpZiaz04mszQI5tl0fZHHNUVTEg6uEsDigQ
/x8HOuR1CCq6Eb059gUbrRclAYV0tFfeVtSGBLdGhsXDO/ayzU/hmh/La3nFkVap2+5WTfEIsAZu
qLn0ug3b/jyjgmj8v7PflkqACWEULwLVnZd20PQsEC8eopQ2R2AF+hPwe/HLwDaBoI7x/ADgSwpv
FEtU3mSp/iZA/p7TAVXDj63tsIeN38vCxYx91WAxVW0fH5nB/sBrVABWaf9raHDDedyPaxDWzRiq
AtRbFniciWrIXGmSxcnBdMv09Lj9n7+yIHf5X7OA9ZclJfHFC+Tn41ukk3W7/pRF+a9Gce91EPsE
6SNmA/v4MpTKB+PjDWFA8aKySf0GZQqyD3fCbGXTzKMNarbCEjSCIQOqshHP3bjFxuw40GxY35j1
TQWupPKmpiW8jVVHP4k01m+EqC2udZehyX8NgbqgMWqEX96YJz62CjeOpgzI5bGVXY1brq28xYS0
DsobqlbVM2S25IeB70MtMRvYN5d0Qap0NCijRsKgNfEbEPRbIbVj27ARfVWcFsL32+FKUfIHPe6b
HKK7DMxnaDbfvN47lHKrXtthZBvZlxUhHhxLY57mxZA/WoAUyzWwyL+gatv797EhXH1Y7py1Gjvs
0BlgE8ZL1uT9W1+zT0m5eU44LG2j+xiH8BIEtuSN+1P7REvwL7QZSl4ef76r9XVY745QPOMNSz96
w432uT5V0Eu9Diun4L7W117fta5AzAn268TchEL6Ixra5kwA7dvZunUnVimd2i6eUZ+IFGAVgsJx
G1PpmhfLeU0aNrzvR4G7B5iXRYl5WXXAH0+L46j5gQyuaZpxmHpxm5eoyu5jnJZlBoTaBPzA0XSe
VP6RL+VmkOc4Eqh1UqOgSPdgWByva6ihOH1eiQV1Un3qIKfT9+bXx8NyzJmN5RMiygKaJuaJeEXd
X1QIoMg1HX3D/3zcgWPebDAfeNuDhkkfBqdJ9Nv3ZyIK6fHzPMX+bUFx+r6FZcP6DGWF3yCyAVkI
xC4RZ7SnFAD8na1bBzSiYR35S2aezGS8CIBp0LQilZbPG2Zw7Eg2mm8UtcZT/DTc2qIBbD3zhvkM
Zt7pKfDBJP7YEq4+LMcGmDXLCS3m2/fYT7ZImALK8I9Weuelygb1IVWaGx1OwzUqeg9v/1O51Kc4
8YN2pxnIf/cmPVBSDXU5PM2Sfm1X+tRuHw0v3srs07nJ+OCzpEc+rSAfvwfeLWlfCpL5GwZw+Zrl
0gZkgrwrluGGu1txGHtwFgLBLPa1buP5VN4xwGFifP/I86+6A2P4ulU8XjuOT7fRfHhyKlgYx9Pt
O0x9Bp/wMWmHcBfSlP3A/EZIwXIWmCcaBFAlVm20HIAP5b/v+3jLef1sqcdoyasnFi3fTJ32x3wl
5dvXuHUYj4tswjLV003K8U9C1XiI02ijltyxd9rAPb7UlS6RQHjS3gqEDorMO0T+XJ7DBhTacT+0
dGMUjr3BRvG1YLyIpZCA7yeZuHOeil9YrqdD2O6jjIxYZPkuxGy0V0HS4SYmMFwD737te7CP7bOC
5byzSSbWhs10a6f1RQhqtefCQzrtcesuO9iOm0qukfobbqYsX1tCkwMHuOmaTe1LDEnwDeyMw8ds
HF8W4ymiFt5yoyCPPHFUs5zTotlIuTvCCRvHl0VTHsUQi3hqB1R7SmKO8+B/BPHFlWX841qg8Xiq
XIOwQmuTC2gP6nJCoTRq3nweYY9rtx7PXI1bjszLpkwWwYO7LwA8SGZ6+M6jue/LLUdu8QoahLln
nqoVvQYabf8YD/qvfY2vI3oXVGtQjrXGj4Ybr1HxdoWKeRbcYw5Q9Mbbumtqwv92IPAmnSdjPN5Y
Uy3LkfuFiU9IbXYbYZyrfct7UQTTB0M5j/BevPTxavrNNHsvBTaii4BQJh4yg9OFQ/KFN1JfYm/z
8urw3tDyXr+G0kWuyXjzc9VelZ7ZC+hxwAUWZMUpDzc1GxxT9AOua0iEbv1hRCUyIOmGGH5I6FYZ
l2ODtrFcytRJWINC/qYj7t/JYMSz6XGj7Ja9qSEb0EXa3ATE83G5L6AQNSaFf6rH+dsuB7ChXLIP
shCFcXjuNigCWCB2D20i4r/E/hg0W2IWDkvb6K12MVCAGPrxhsLbjzRnn9ZaN1LVv3v+lpKTy8jr
7+8cGcQnKDePJJbqsEqyGeQB/STeR/LAiOXFPkRKigZMKEgBxmfQokCuEBv1lFyQjnpb2VKXpN63
Udvqo6PuxmZuR3NjciqfpUL+YBzncGfr1nmMtaQqPebTzTSgRMFrnbyAIWULJe5yBtujQ6E7L5z6
m8Kr0XHlWASHQX+MRfL2eLU6OrCBXLoHxBf1c/qGetnyEy8lFF66kkLyoN+iWHSsVZv6bfS6Sc2j
z1+Ux79yiaoD1WTpU2OS8dqL1lwej8TVjXUea3BEmgBucPNB0HVTRUB/19SwkyiAfW8UqoA2YqQU
DvAjcJ/Z4K4qCrM4j3EASeB9k3triuUXvxmm9IA8RlEeFZiXvEPFquysktQUn71sQp778Shd9lp/
f+eVEZWdULwdb1W9VgNJCMFnTfV73Vb1xu3K1YPl9zwUKoG8Nh44eVS+sQlYjrGumvMgMxAbPh6F
y1aW95OwIWQcsMePqqpPWWZ+VZAzvuiWveS4222MxLGDfae4eTdXCPky8GOo4YbCFPMMlqVhOCxN
1+5MAtgQsAiUc3ME0d5bRiHyVYUtB2P+1j3UNUWW56MuAdj1fNS3qgPho1qG/Po9DoROJn9ZwNP4
2BIOa9sQMFy6ppD4MazNkLGEFJ3sztJjxSlGBfXGFunqY821v7ODyufcxMuibyId1DMBhc8cQAZt
WxzD1YHl+lLQsAbkABgPbfjXjKb1NR5YeRwoAPmP58lhDhsAFoF3xVNgHbtB/kycM9abS9UALAHG
zPA4kmkfcpHZjHBt4at0ElqDTab3jrrS7GwGXd66BizNj4eyTvtP9i+bF056cZu0jelvFRvIse2X
8pRFON3pZJZjouktbzt+TtefHnfo8EPf8nbVJV4dpaW+RSGq/0hC/iBi2CrycBmG/HdxGbxA9NKv
xxtfJV3UWJUHGsEwXATjOR5aft43COucN1E/ZqRZU1ooXzoJH3xUMS+2wFCuUVjeTsqh8eqZmCeB
tNkLaZh+Qq2TOQfQof4U4jr49ngUP7d9YiPG2DQpIVMz30c9H0yt7qu4JR+G3+rWHAMlX1EB9ulx
Vz+3emJzxc3SI/kQ9ziKe/4HsoHzMYy9fciNxAaP4WVimVBbpm+8k/WBQ0f5MKQ74eGJjRsTSoZl
pmbkqGueXNo5ia9LBxmLfROz7mLvtkO/8MNyaAV2K78uy0O75u7FWiKxr/nVHu+aH0VWZALJ49tM
I/1LFgd4e51E/LSvdcuXq6YJumlcbzdshllbTHy96kw9bv3nG3nyA0osySJd5QUmngMSUhV4Ecga
kK5Pc/7P4x5cq9JyY5G1vlfwZblnIJmWi78cppWO5HHjrs+3vHhWQ5UM+YzJwfzHUGoqu3NVomyr
zMHI/bgPxwBsrBiNCUiHs2D6/lqWrZBGL/C+7GvbOqhnBaSE3+bDTTYIy9jYUVAtJH/va9w6pNkY
Cq+RZLj5Ca4yXTIt51n6Wxuoa1rWjfXdqufZ0vF5bjH130unUeicQ71wS+DR1brlstj4I78Q7Xwb
cwg8QlswOcxt+O/jifn53p/YvG5IUyIDp1Z8PBnb4khEUFznWnvH1qf9H6hB3Vf1kvyAGBMk4IyN
6AjSKhzkmjp5CqedCPPEhoypTnGQXWFJYl9rIevdkj+2NZ4crsUsv9VzlYBGqMa3g0yAntkQQkaK
5Vj9SZ3uyiwmNmSsAggG9VerIZQK+hNJOuw8BXLgj+3sGIKNDyNNpWvEDfMNGklvFYhlDtJP82Ot
N9llf34zTWyQmGqmAA97SOzqlH8lEVffsq4O9MlkJQM3GxQOnoBaThYUTE8LKknSsNpYw66xWc4N
oSBdZLybrwYv+Ud/ZOFx9orhNMSbNT0OH7SRY1HdZ14nicCr35B/FYRXqJbHJD42jqv1dWDv9g/m
+3XRl8sMAEKQnaDKnffnkPVkOT9u3+HkNlxMebpksg7mKzgEP7JGPK289HQAg+CcbcmKu/qwzuaZ
qbgJvRYzlKUAiKMw6QtD3PI5ksPnIcMfj4ey2vTH+0Nik8K1BPS8tU7nq2iS5BA1/rd5CL0XFVX1
h6bAtauBh2705YhXE8vtZRfxNAU/yBXUDB9XCtr1PYcjNaiS6LyKpfT9Vrm7qyvr8DY6CGYvpPNV
t/JMvOBjC0GZlYfdiPhtLVjuu31478QGmUWjACXAHM/XjMFb5qIXp64YN6bM4Yo2rIy0Ws459PZW
fGgWHnUW9uRS8aQ7TQFvxuvjReDwF2o5PA/TQUM4yHuOWMkvUIH7F9H4PmwiOAwsZyyWZYkggfvc
xni9xln+J+hQtggfHcuXWp6e1eDDBntVmB98ELhF8ZswwKyb9rYiFJcp3yiecSwnmyaOxHLQjQn9
qxriM5RH/mVVfFd9BKm/4pUt5rMXZMfHtnCNyPJ70sm587SHldqWrwYYF2G6l1GNJ9nEz9sO4jI5
+a9VZlCvT3Gsgmsb0q9U4MKShIBePB6Da9Vajq6iANAs1QVXVtWo4fBF2oGqFy/R8TH20nwfajex
sWY0RgDEFTCXAlKRpKJvS7Pldw4r2PiyqGhpPbVh/6SL6RRJ+bY+O0fpX2VafUnIsOHdDiPYIDPU
cjS1mobuqRrwOtmOINlZOXUfG8ERP9jIMsgRBKMGK8CTrMYLgXatXugrlfIiIN/IxPC5YvXdW4bL
vu4sN+dZ5XGuGwJ01gwo2Ar/yxQ5qtD7Mk/Lx3XfbbAHJzuf5hIbeyan3nQsU8UTCVCDl4n8n4QU
W3dXl2XW399FEDSZxylsAmxaTRq+ZhlPPnpgNNnwcVfrlo8bA6L3aK6qF+AwP5MgGf5MyyH687Eh
vmux/ORIt3VI+ZBp2XR59dLK4EriVW58wrvx94IJBnNEefHGNColkJTqTiPrj5PRf03zRJ6mYfNZ
2bEH2Lg0ScjiJQiTXqRM+G9EGHLM6gDI3KYON8Ahri6sQx7ldNzPeOY9y6ofju24ZrsZuOx7PynO
jyfTEYXZ6LQZgh40VbR8gcyqPqAUHOnOpoN0DDZ8flqSDEwx+3paj553K44jvdfRJOcvQpm/iF7m
L8ggzqe64l+ncZ43kgKOfc2GrLU6Rq2DV1QYT31q5XA2MV4G2IQymj5G6mSgfJekS5TYZHRRHEND
Nk3lMw+W/E1kqAYdlzE85Y345/GUOU5lm4gOzK1TwbypehljUrwg/e59QeVUGV7qcqRf+dCqz10f
xncv8YetjI1jzdnYtpEbZMwiJp+rfNBX6RUFSuKr+AS10J3L2ga18Z42Sd0T/oJcpQ9EDxjXmKmK
Q0p2PuIkNqiNe0jL5Z6QL5VEagucx+qoUXt/Rdql2GAscXmOFQOQPpKjX8V4KC57duUyuSH7hFx7
V2TnpqZvj5eAyxzWFmDiJvMbP4P1tUwvbbjov3gefYgLAE0e9+DwGBveZia/hNZEU774BHkQkXrm
DECyWPeC4AhYVBie66IxbOMYdRwNNuBtLrop8MFJ9lKFE/DHVEkwkw1BR9n18XgcdrGZ6qjmDF9N
5QsXs4f7Kh5oK5qS/NiVKv0Q+kGwlcVzzdz6Be92tGjq0kXDVV5AHoBeADrn05vGuxvoBMMifAl8
4pFdIMTEFkBlqkhb3megKhQECgHg+gmPZSBfH8+ZY5WFq7HejaSt5BT0hUCVnowRz7YKhTFMTd+a
bqdkRhJaIcFUlBT1nrJ6Aqn8bdBqQjiYbL1tu77fCvariSWgMqkxO2OgwDPYcOTcotcm2jztXcvW
8nbB4xIyGTHIgzjqV4FpGI5h5W/BfF1r1vJymeggL0Ea8SS7/Osqaajy4SL7AYrSW/VbjgHYKDjd
cS69Kmlg4jwLvpl58Oip6RO585HLRsJBbyXJZhaWT3SgX4NINQdZ5L89Xp8OT7MhcGKaQB8EOoon
4pszoUDLan0gvn9lNXtShD097iZY5/snkeUPaDic6YrgrH2WUOYDbTOo00TznMWFPCD2nw4dSupy
XFcLEJABTbtFa+BYvjY+jix1E/J+5SEVUIB+W+l5VNMkrymJ/n08Mpf1LQdnRQNATNGWT3M5rncW
0PI25T7S/8RGx4GYR+FtMMXnI+gubgi20qcFY9j36ZZvA66ZDF7xfXKyRTxDODa+1v4+XozE5jXj
YsnNBAUfUMBSVCob6JgAUgZBjXxqx43I1zX5lndDIBZ3EGgxYn5aqFR9vyUEWEW75sfGxMkyyAso
sqF12q+YPgm28e3aPcfStOFwrNL5xHyCbYMDNHYAvGc5KjHoYzNuqoQ5dj9bC9UPvK6qIayDmzUp
X0cT3UURvxWAWhblFnLIYQMbBgehnX6UXo5xVHKZD4gKcX5uwshds7T+/u781LIjOcGehxE0ejyw
EjFAtD6XQJp+S83O1YflwhWEUxaUb6EPSiU4N5bsH3DOZieTxvSybylZZ3SrPSFK3qILuSTxHZWx
9NYADrMvMrMRbihoGFDlnnrXqC7fBCFHlmS/KxnfGkDqHo/ANUnWMa0LVXZsLDECXQGtIGo+nMGt
Fp8KNmenfX1Y7hzpNIz7JqphCJ4lf1d5FLZXSG3G4wlsxWN73NWNjXUjmnZ1QnMMJaPY93Rq/mQg
A/4lBoZ3Y2NyzJZNelYGjeq8UviXII+fwsEcu7Y+BfkWdMvhczbhWRmOmYEkrH9pqX4iGskxj4XJ
hhVcjVvBN6sivH2FEtPDIggUcQGe00Lk+6r2kh+QbT7Jg4hgaohSSOr3Hqr2UFO28+PXQb3bL6Ke
trKW83wxbDhMXX9VudzIirpsavlwVnZxpqG/kh9IhAcvRfz/GTmAgoyLbmPZuKbeOpE9qFGGAFwu
l5q3pyXyj1Dk3vh6V9OW/5pKArMDsbVLFcrLNOnb3Pbnx/7kOGV8y22rsM9Y1y3LJVTT1VuetS7P
RtSHetj17dRGqwGqRrqxglFjqi8iSK5tskWt9fNpoTY6LRJUFipsl0uRAclJvqR0S+/oO/z3x5AX
JeX/XYoD6XPOWhhzKi7pGbTnBzCJfygO/OTFx3EjsP75oqQ2RC3OQCmU+ma5ZGn/Go/eaxzGl9Dr
NpJ+PzcttcnNUpYBgOJ1y8Wf1HXyxyvIwD/kujrIrtq4f7tGYHls008ky7VaLpSG0ckDueKxmcAN
Xctoq1L+55ccapObtWWVRm2eogsFvetIFOIMxc/srEOmz8Akfw1IyTfe+1wLynJhSMbleRVjrQ5i
PtOhBbR9a3dwGcNy4WhgCiKTzXJpwaV9XqasvDYJnsRI52WHiWdqw59dQ7D8GY8wvgjmBXvo8psM
h3Oq5MZqTX96C6Q2aC0Cw9lAy/WAVwsv7ooo80WAf+kIaTb+kUP/Q63kr5CP/piXodzA8zhWmM18
pgQFxif30KsPSUXkEYOPFICY8xJsqSo6FphNftazGRy5yTBfUDeLbCsPTnXXHGo/OY9V9AqKgI3I
xWEZmwctyweeZxEPLrIomoPmfLkOBd7lHu/jrtbX+Xt3dvYyKjmCO5w+0/Bl7sc/qN4IHh0r14a2
4UpWgQw3hgVipf5sveQSTHi5ysO3Kq82yPNcfVjHc2t6httsBJnujh9rr7hAFPGQRvMfdSo2wmzX
BFm+zdJiDKo2Xy4q41efhZ/7PN7wOdcatXzbr3ppCKdYQfy30gfjq/8hERs7rOuzLX8mzYw0arHG
u6pGPSitxvkc4FX38ar5+VMK/QHOVseyGuaSXFc0E9iVXzMxPJGu/xVwlo+hiT4UzXh63JXDxDau
LYFIGgEh3XwJhcwObYW6oSU452N6Lkn8v8d9OCYrsU5tVJDkHVqckSRU4m/ou3bkMCN02hfK2Og1
EHgWSHV2/gVUs994DG2CpQ/HjUXk2IZsqrO0K+OYzcl8ARFjAL30qHidC/2ll7g5C08OBzxAlvsW
lQ1ki6oK8tVp7l+yvvP8Q6U8Jj4svOy7jXXl8Aib+4x6PC/ZIIMLqOCCD2p9oGcdF+cgDquNbcll
a8ufUbcXFnTy/QuSSN4BMlfsOqhxKwB0tW65tOB6VixbMENDk53JIqZvIEOLf9+3Ti2nlvUw69j3
S9yVR+a9sGwqEdSAuftx847Zt6FpAkQcaZxhaiofybu2yeorT5PgMGSbq9XVxbqhvDtu5tybGgiz
+BcJrQtoXL5Bg/LXut2X3aQ2Mg3FP6A8CTXumS0jnyhCsflYD/1mBabDvDY4zdBqDnEfwZlG9Ti2
HzQokrIbtDSTfeQP1EaoUZRBg1+cYAGFqM2awZR4WyhoUB5b2LGZ2sC0EWRz1WgGtA4YssbRf/l/
H2t5fQgG5Kced+OaJutYHgvVVNDEhZWl/21lX4IGlTjsa9vy35GwFFd8LFKJesujCqA3lQgzbbTu
Wp+W/2o2jtVYVWi9BH6SB/KN5wi4umYn/wC1UWhL6+UV7URwWRo8nQ5l6Z07Eubnx7Pj+H4biNbK
qoP8FMXdbcSpTxhKRCKyXnjmZh8vH7VRaEJXhQDc378Ikvq3qJj0t7gjKt9Yoo61Y+PQVBjG4NL0
2J2kc/q7Ut3QHgIdpp8eT5Cr+dUz3m1AALn1Y1OU6V2bNPhGIsOhcrbdvGv+19/fNe97ogVutUju
UTBS86H3e1NfCkP86dIHBKjWfaNYR/euG0PBYpTGY3I3fkPMBTRt0FbTNSUbKQDXMCwHRoqLRCQs
2F3O9HUV0DxWSrSXLmqbjcjd1YPlxn4/pNks2zUjuKb4axCEtb2gt7Dq9nZh+TJwyQbMsDm7c5/n
oLRD4U4cMnMGs+G+ymBqy5dWfQfSrSZsnuYAZR1F80HI7q9hie5TsRVqOxasDSkbJcvLbIJOcyUL
8mtEE/AYlw3Ad7tWkk15RkHx59eVYHfRARYZ4YUoLjnduDs5jGzDx0jbFdCN98NLhtfRuWL+jRjz
y1SLZF/ixQaNjROK76s6Gu9ZDHEIViIpS7CWzo/nxnFa/gAY88Q4BVMQXkzUQFUUe2kbVCdwer30
UmX7ThwbIeajuh+VpgwnDgW5vJ9V8e/d0JFf6mJn7Re1EWK6Hcs+FSa8rCLK349jYIc3tmtHdseG
hok+UmYox+E+F4DSMw+0PWZiF5RIL1c/oOI2Dpq9jMXwudPsn312sRx7LOdGIcQgFyhUNAdRGXKO
msm/jF2dX+OkSPiGbVy+Z8XbtEf20ytZeBml+ltGkIWG/s5WgtLRuI0UY4pHfR/n0x0kurJ71dC7
4vwQSvBjbLifqwcr2BZJFOZZLqd7NBhIyM9ZQ5djOXdbAieOq6eNDdNxaWQnxwUSQig5Mhob+Zrm
iWj1CS9J87HBP48t7thIbL1LP5VyGOMsuUN1iV9mgkg1mhW4T71mi0LG1cX6+7sjlaQa4M9EhRc/
Ny2kzQBSKecEUVo1b6QkXeZYf3/Xg4GKjcykDy1z5sHGSIGm/r0Myq7+375Zsk7t2R+mIkV15MWE
eKvSGa4NTLbqnnebqo6uWbKObR7FQVCh0gHHdgGt6EFWF2Cb/8hxLJ33DcJybpInIfU1riicRUgL
kyVChObxOKOHAJVY3sa+5TKG5dqqSYrFl4hwIlqbL1mFpH2A4o1vuwZhw8MAk5y6ApvHvWXN84jH
+c9z18WHpQz47/t6sHxbJUjtVB1L7llBv+oB2kKZkvKwhADNPu7BcfrZKDEdGRp1HbZVPxo/r/LL
pxVGl5Tj53wifzzuw2EFGyEmxiJFnUHJ7kAzZE/jor17srBxIzpw7E82ECzwepCYERytPm26w9QQ
KAf7lJxqHeI9jtXpMUcAt7FuXUNZf3/n3RH1Cd6bqukOrdapQBls3w4g0pnptG/F2riwbJB1x/xy
vEvRxc2R4RX9XmRArW6073BtmyotgljrEEv+/zG/wiH+Eizx13TZCfqkNjhMJUWQ+NV6843IN86W
4GMGTfWNe53r6y1/xgsosgAJ8iZsrp4z481nmYbT2WNNua8HGxnG095jHIJ8l7DzcKsW03hCCvHX
jKt045RzLCEbHcYpyyICMeGLmeOvVZyHh2Ko2cb6dEyQDQujtOzncomSOydhyo5QFVYlysILMx46
s/TxzjGsu8k7N2iXiYF+aVlTlNgCj1RA9a8rd9I/U1v6cm4NWG/bBMqRoKyKDyPpW3ECGSL627Uj
BZYb4wWsElHVxVc9pKI/V7Wnqr/Txg/pFvrAsa9+r8N6N0OQGsjZLGbs3GUP2dSaPs8L/aSFxw5e
ke671tngsCxMaTp0E6YFb+DlUadIk+V4AD09niXXYrIOaTl5yIrJNRHdNqCRnTW0TSsuseGt1Ab7
+rA8mqNaB8mxDBKkK/Ima+fypJO5fPLaTTZ9hylsUBiEC+cBWm7zde6Dj6IrX7Uy0AcK7yzpthaU
Y6psVJjhKNCRSTbcNSrbTryHPOh3JdXBQ7Hu45ly7Bs2MmxslCejRPt3XtHyS9RGwXDwoBa+T6id
2vxnahBA/wUl6A4JyIQOc91P4uNi/HbrsdJxUNvwMJ+bPvK7BldHjbI50AGC+CzM1VNLQ3MuQlI+
NT4b/nw8W2uE9BOIjk2BplADVrBu9O8tZeEra1ALaELsUn4G5W1uJnpQEIk4hkG/M6n8AwdaNqI+
b+5we5G9/uSjDhX9oORB5/VOuXgEG//dd8G6D+L0yIvvJgcLA8qcs1Mvh2RjO3EZyPb3oEpUX6T0
7reR+g0Q7F9pgcb5esGfUxBZ5MNO+D61kWVRE08tatfQ1wTOj99oTVL6lOkAiCFskEzvk3WNbYCZ
ICGRoO6kd5QhF4d5rPU15qBde7zKfu6TsY0xmwc5jj3z6H3VcCB+Qz90FZ4aHzf+8z0ltlFm/hTm
0IRX9D6GfXRmJO/Add77lyHcWdEc2xizUTRNGQ8LSJiT9anXxFVUHJKo2xqCa37Wob0/BaclWHAK
0rvA/Qt1cpV360K+L5KCFMF/WyfeUuVLAA1oVQvQZU5tXJW/sL5X7cZLuMsC1lWbFGCMCTsTX7Is
Lu+8UMPTmAryEpdkC8HkmiHLo6EkQDOfl/SOsjcoILTSn8WpCBjblYGPU8undW5AmlVJ/07lUDxV
04R8YyRM8TLkjG5lN12DsA5xQ1WCbVbQu5pFepAN9otk2Mk6FdvQsrmAKFeOite7Hsn4L4EoJ9A/
WervStjENoYsi0E0VXFvuItUA72pRsDu5s3ssmMJ2fixZRjnMW04yo8h8HrQEDU+kjn8Cm2naSMW
d/VgxeIQf8lpgeLZezTm8kQJNCiz9UQNq5DteumNbRVNaIiDBrkyci340S+6ASVgrHYyYMc2hMxA
XRc8Njq+i4mxUzZ0+re5yufziJTBrtgptnnR5thAtDeTKM8A+4HSS4g7O9RvH+/TjtVvs6JFbddX
pS/Gu6a9bA/KsMIci3Yodz0DxjYxGmKi0ohqwexrFX9ovXE5xuHOGtPYpkTz0ylkdRPF9zb09KFC
fuMcJnJL9twxNzaEDOhA0MUNLL4TJPVe5rQXzyyOXndNvA0aE2XnhxPjmJgVnObPunweknGLh8Xh
VzZcjC/tOBFVr4veoEas9Tm/p3hwPwZTvXPjtDFjYLbNUTdMERIr8c//cXYtW3LiQPaLOEcIIWCb
mUXazvKr2u22veF0u9tCvMRLgPj6uXhmUZZLyRy2uRCpRyhCETfupSXolVa+22zvmsD2+zPn2/VJ
1iKVRFNWQpxWmEqlWR8QpMj6Y/nV8DeoGA2bKRm3tqcuKv+ksZqL8zoZsvfmeTkiDW2k2CCZGqo+
B61SC3lsdBG9Vbmuvppg/KMneQQ9rqLeuUZdJ9VyxCrrIzCQEXajUKNHF9S80uB1JFsmH46dVssT
13096aym661mM6Is0KNH3pvAi3dbxVwzsLxwF7NgXLKe3TIvigb4Gj/k5wraqB8PTcAGjpVsMFUh
CEHuUyafoJ6p/0UQoZOda9RxXG1WM7+SMgTEhNzWYYCWsqifVDdmJ9osh5o+Qxs21kF5ODbt6N90
nUxfIOjAT+ESyb2GZMfy26ixrqlYTEN/RaTV6O4iWqBmLy0IkutjTswGjW1qHWNRt+GNAa5hIlD0
jMPBTsnQxozJgIeVGjIcHpjUCT2BBboBp+mjn1THBOJDbkXTKhdJP4ICBAmGYW1PABOBLHHieeAf
szBumTA0dYMy8ib/Fg/IzSskoE9NcPQ5ZotmMrR/hLmp2E1PGz3K4lWPftBVp//Hc9JlArYFizhs
osrHJ/JMfcjWNbsSL1dpE4l25xA5PmFDx1RMOah/S5oaCc4fc0IuZaGXslRSfsklbeTBzbABZDxv
OOvCabnFFRvFuxqwGnKCt2uSnQzPy2m90IaQxdKP0WItkQ/LxDcZtvyBxfPybWx75Lqbsvxx/9Z7
OZEUhnZ4jZaZLmAokMVBdmZgTZsNiM5LNn38WSij4Jdem72Oa9fubL8/c9m88uukhJu9DX7cntFU
Iz7/7LpeKyL+vD8fxzUVbr8//0Q+sgICOYBkjVCdqHOZPRSF3KnFuf6/ZeKCzBzSSJ65CU+MD2UL
LEVSGHPxj1aOQ5vIrF6AKTagtrgB34UW1mQpzzyCeNQyA792bIksT62ZCIWno/Umgll9NIj+vqN5
+RgEAfxZv24AZV5VAay53uYmil/HcShvasq+9jFmcv//O3bBBpPRGMoInVz8VBi8CM3YxeefIJ1q
wdvw/iccp8gGlGV5gEh7LtZbVysWPUK7iOuPI+R/DoZjNqiMQKC+Jr32U4bDybyApQDcDTtP/pfh
TKENKJOh8Smt4vlq2CQv0hBzYTR5a2L2Ta44S2JOiotsgabxSfTh2IpZpl1XKC2OMfHTDJIyaHho
pTn7ien/uz+8a88ts6aK1IaXCfY8409kwz5OOAZnbxeO5dpxy7S5V+dk9bHjLIA6Rmmi+f0G2vh8
7O9brrsbB5a0FY4sUOVDmpGqSyex/g30aLiTCHP9f8uoZVOt3AMjTordNqcuMvFt6sp1xx4cXoJZ
Rm2A8u7BLpvd2OD/MDz8b64gz1rodxkIeU8DDd6MEuipQ4tlY8rAnwb5xXw1t9ZfO/+SzGvemBOL
dBcB66Aj9Ize/5DDxdq8Y4KrOgHLyHaoILpT1l7KK5BGVmL6Y6G7ADPH2v0GMGMAIQM6nd0Um76Q
8jtIqeIH5F4vPOOpP4AWeKl3xa8dL0obY9aNIutrM8zXsoMMLfWaz1tvyuwHeNvX5wQNbveXzmGP
NveYyepAtxXPxIl4Db2xIqQPyRrMrxM69TuHznGkbQYy00CziGYNTRHKvc4Cnr3OQXq4k/t2DW7Z
O6SpM7YicXkjhsZv666aGtAfxfnOdei4ggPL4EW16oyGI9an4+0bjbT3A+nz6VQ3VJxKPl1AEwje
22S6eQSFj/ub4jrP1h3AcUsOcspAlt0hjRkD8yfDQqbz2lwbH3mF+19xbb11FyBVUUR6YjRFncY0
lzFa/9Ogmz+RiLbRjot37I4NPZul6Mm8LgaQaH/4U0WleQ0+kvEY021o85KZaR0WmTXmpkSY4CUY
1X754EHP9+Bb1oadyWxz7hUzNx1C0u+sYwkOmLiOiu/398C1PlbUjqdHPUVTE9x+cndB6JsCHtbs
8eM7zpENOeuQSW5UroKb4I1I9eJXl1ggnSAZKsyR8H/cn4TjINFtcs9CddoPuiI+EnhiaZoztDe+
o2jeXQJyEDMe2mgz0emSoggY3DINftkC3cMTaYb0/t937YFl4rqp567PPf9WZ/X6bmay/FFR0x2r
Sdg4M6NDtACsBf761nUAQP1lTaB+cf+vu1beMmHTrAyN/3lwU0X2tuYDGNEhdnIugu4Yn2to48yQ
nFV+jRRdun1BbP+8ncJvS4wOn/tTcKz+bzCzKPJYRCXub2jbP5oaoX9XIRY5NvrmXp8dzVIsax40
BW5StABC0KbUp0Dsothc/92y3o4lcZkkCb2hCRP0zTKSX3za6mP1FBtdRtFVu0h/oakuE2RyaFRH
5Ox1JeQ97y+Ow7fZ6DIBl6zjqk1w8Kd3dRD8ZRojgDdBexK0LBg4dU51NYQnP9t7XDjOq402q7vY
LE1eJDfDOC0u9RBAxW7FY/w0FdHeq8n1EdueC8lnbxOBQTNGGUClZ45eydpXl3Cqu507w/UNy0Mb
EgRJ0Mf82ikBkBaoKh86wVHMXEFNfn93HBHgTx7LZ0dXr6wxS+3TlCOMZdIP8LzkcGxqQ4P5CpOa
ArAe7Jih42s2+GymDTS7kYlMOUbnE/2Ld+CJFSV7QlPIeg6y2N+Zl+PU2RC0uOIrmrt0gnxYGN5A
pIdeuwHn28TVU4mOLz2Owz9cg5SrmNhOkLgZ5O8oq9DGpHXJCLG4qkmQjNH8Q72OqoTWK/hlgJvt
sjQnI9kxWsfBsNFpkF6AgAfYyyBUQIP1JHy/4SferN3jsoo9Uk7XdLaPPzsapkKUW5Oapt3ULH9H
cAPv2jgK+hsYvhP5dmZ1+PH+IXTccDY8jas+BkFrQNKC5fGj6LPpkUXel2ODB79OA8KDNFcLUg3l
PCRvQMbmnTNBxcETbV0DpY49MxCcMykNaKgzWskPMXieyAn8b+SpJuBCPGuPJsHl/nRcW2/dCXSm
sMoOu6JnBf576GGAFmG8RYFRf97/gms3LHePLti+L3IkT8oQNRZ0wQb+H8uYRHuSry+Pz2wQGlgi
JjWpLrnFYd5+joeo+IFu4T198pfXB77x1+2mS0lNhnsT+l8gRrgKr/7Oo7F7vUBWeGcLXBOw3L2u
42iK4wgvTZIPl3lgUAbA62Pn5nKNbrn7THlTCaIzsF+1kX47obsJuieQ4D5ka8xmOtMzCpc+ullS
mDIhFyUN9f5aV08NO3eT6/9vvz+7NhTlRZZUcXyDxob3Fy8ZshV9XOmdS/Yn3+rvtyyzSc5AttWG
YzyDX36TFqPZ+E8s0KAI+ehvIGuZL1lM/zDj+Idh40NUq+sK9awk9pNTtQpz2tRc8rx62ld1cc3X
ugFMxMki2hX/RwnKwW9L1IbOPxa5Mhuyhu7SSVfw/Gjeh9QvzXNobMD0d66vl90kSyxbj5PJj1pJ
oxtnTZ1yPb1Ss4FDKSCmUIfjgx7V47R+AiBpD8TwsldhNn6NZSIpJwT26ZCz4m/O8n+zGNHfzKvl
0Rt3Vd0dEi/MBrLxLJlzsqATniPszLQcLnSAVkQX9m+5AVqLJ+ybqcJPPIHiCtSdiuuEJGUOsm7A
J0l6/yp1Tda6Keq4ywdASoMUYAF96yCpCTanVX1fl659QG9QsUf/7jiENmHa0JIBFCrdejU0+EuH
kzqDXWAvUeQa3AoEkLglA60y0Jn8DN0hBm4uHpRlLvcXyUEgyWzIGxBo01C0BhaU6VCcC6+ZTqQv
H9gIKE2o/1DJ+gP1/uikl/oz6cPHAvXG+992bZAdHCxs9WWh8elY9Gjejr+aCQFCkQDanXdsp8Li
8Ek2Js5DQADs+woFZJQu5YkB8F8uzfcgDrqdNXTNw4oKeNxXDF1ImAfUJNSl7gMsYZNB9mXKPkZ+
+e3+crkmYl8XEUiL235bLm1KJIiZfLX05LGIMrJzITnOmg2Rq1vSJ7zfzsJ2s8sM8D68P/Zqga7R
reAABwlFGz1u2z1m8wWYUP+ydfzdXx3X6Ja1U6iNyybalE+k5FCuWgBPB/m8OhYY2PA43UZLqQ2A
QXg8L90rROEQ7mwPWoLNqUarAc0gU8tSQKNDWBqSPJGaAV9uPqDa+3B/hV5+/0Hx6NfYoDNNBp7/
mqVbh4CpBwnNxvCJBPpjWXlfp12WQYc52Eg5FVAPFGHbd9oBGl/TA+Pzn93SvR3nXepr125bfp9X
uSJinllKs6x4yDq9niHu8Pn+QrkmYNmzHoiAoI5hP+nz5rz5vr2RpwZEgwdJBllk2XJdx5OR44o1
muI0A5j8jIrA49pG7Xkph3/uz8OxSDZKjhcd1ZNiLMXpEpdhq+oDV7WzSK7BLWveaKvWotYsFf3Y
Pqgk/jceqj2aG9fgljHX6Hj19NSzFPoO3Unm9dfiaNaF8W3bn8XIMx9r7XkeS7de+T4bz+B4+IAa
4qdu6v85TBzGbJDcvI66qmMcI00aCJBU5u9WAtB2bG+3lXs2CRbjKiV5iAOErrgT0ezJ3++Ici2/
5ZgpAZi2DwnarDJSovV4RcIobA7e1DY2js0TeN9XqDmcuMTomiL5hPT5Hm2945qzwXE6Z14tBw7r
DeePoLczIOQFqxoYmSCKfY7GXX/m8Mc2sZpptJfpDpe2VpxAL8IjZ617tMwYfSh7wmyEnOBQ8wKG
GRQhSfWpVOh18Co1HTtBNipOo/sJMnS4HSQBpjzbtJYC4h0rWzAbEoeCncjo2uHu8fzgAgn4T2gV
5Q/9mOxAaB2rb4Ph5rIDp+a0BmnXtD5OUvjNrLV6zOfFu943McdBsgU8zawDKRsewMTiDzOuf/Aa
gbBq+bsE1LXyyQ5QzWFsv6HgwB0wrVCYTlEU/DwYBHNVD3jD/Tm4BrcsWRWhUUtHcUs3wBhoPMUR
cuFKvT+6aw/or5fQHEJzB7oZ2OSsrge4sCIGgUq5VuZ1P22i5vc/45qE5Y8BxmaMDAwcMG04n7sC
/KNrnvx7f3DXHCxPzL0G+vRsYWmcm+SRenL9OHcC7B3Fwa4cZoPgZNkNfquXIOWg0DgbMFKfBhLv
2IFjcWz4W5kvVYGUFSjPoDX4oLtapxNClvuL4xrc9sNhkIOwYeNT88rh9JNSBrLyfx8b3PLD6K03
chgmrDxX11qK4LSwg+0szKZS47XMEr3g/jHJTB9KDQCa8WS/cyIdV4PNoWZ4NXTg1wnScvDERRsj
XqsZb3IC5PpHtI39M027DLauPbBMmPcl0xPabtMMGKh3JF6Hp66FXuH9TXAcf5tOLam6tgw3yrlG
w4JLDjafmiKansPcv9z/hGsClvkS1MYhsYl7tB5Re+QTik49eM13JuAa3bJfOTV9Vy1DkMY+9N4g
HSjPpPG+HvrrNrxtIKyitCfllnyZ/5hzsNaOw0FmWWZj2gzvgyajBaQ0IpAegyiUnnL0wx67nG0s
myg8gH9mcMllEXIfQijzhmwxKCvWQzhGZgPYKNRMwnjNcK9N6msM0oFzOOymXh0mZqPWKKv47IPq
Mi0Vf5J+9ZTl4EQk/IMYi09Ju8ef7Tj/NnBNRskwZRLHR1dYpZ+cnXFTfy8q75iwIrOVM4eC0Aah
VpCKmfw9rGB6iAqIHR07oJYHFmCTpVC1CFIl5y+zXPnp/xHgOkwrsAxXJCwX2cKBVxpbdhJl8z3u
6j09adfCW3YbT3kQ9I2hcOp4BBCOthIImDUnb16OCVkANv1reEKWYekFqPzQlAmA3zkmYGsEo/l/
h5beBqapbA7noG0qcRqCBZA6BfI43G17ClabF3yh0mLD0jRA2VVTTVupcfqDNpCxbMunDFmUJt67
3X6S87z0DcsDE6XJCmnyFbqri6Lik/BkxL9rPZXtDyayoDhHYVZ8N02RrB9ME+SQEOSqiqPifal8
yHWdx6SDfuQZfEUm0TsJW8exsyFtEEcv5OD1mPkIQqc67OYTpMj2sAmu0bffnz2cRYROXfT9+mlH
eujbQ/B7QUr9WLhtg9hkRArCE8DkgKf6BGBA9ZAHeN0eO3CWrWd0IZwZCtg4XlPUD4Hv06u+3h/c
YY42hg384ImpGcLIUc1g1ZzBqlQPYBAsQRZ6uf8J18pbFs94jAdn0vtpDFWKQIThmaMB4dhFaIPY
VJ03CnxsqJs3KL1w1lLIYKNN+tBftxFsaNnPZx0qoM83oU4DwcgHKP7KnVOzpcxeMEObKU2h2Rcb
iQYTDUUQ0KtE00dd9G8jFJLG4RQlIGq4Pw3HJtsqmnGSgBx3AhpjA9ErdOhe5kCOp77je52zjj22
AW3bs79VHRgQqUCsZ2aqLsW6qybgGn37/ZntDkHT+dmGvJk1sJB+0l+WBApb9xfHNXjw6+A1GFwo
mKlxggb1QQQTeSi8TL6+P7gjmrHp0fS4FF6YgYpQlGhnNV35NIDU6hSgjTzYQo0R+33/S65pWE47
45WHWleHL1HO/mQFl7e4Xw7CR2zEmtH+BPFvLBKppzn9uQVtPf5z6K/bALV6xENhqbBIc+4PZ9Ir
9rAazncOv2NhbFCa6OhaDMPoQ5+teyw55LL8epefzjX4tu/PT+aSe2aqcUGQCPjoeAZt/Qql5R2P
6Dg9NuJMrT5DM/2SpBSUcSXjr3lMUGym/8WEPW2kwcfWf7s2nk2iRjjWUrZdD2ji0AWaGNtllJf7
g28xxQuXnA0zE+ioonkyJciG+++NX59pqd+pIX613+ji2gTLgmPUnUBZ2mKZ1nmNUGUcwUhXJe38
dGwKlgPmshb9AghYqgaEeXU1vaPRet2yylV1kMcLq/3rJpS+yTIvM3AGHhneDaAJ2Po2UKbY2WSH
D7DZzmQQjaTRmxnE4Gns8AI9yYz+t2SM7Ljil78Q2BAzyaG1LqcA7YVe0wP4idSvDzj/YthOqffl
owTy0F+XSKHpFrmuBh9gOjyJhD8qf0qpRF4wDvY49F4+TMFvlGdtDyhKicwpSZLg3E3y3y7ie1LK
L3t8cGP+OoO5gipUPCIUYk34hoT5KwGx1LNSAEtpdRuL8Ftj8p38sms7LKum4HfSXdDxVEZx66Oj
iXZlAGqskMomRYmq7XbSAa4PbSv57PqgMVQ1PYI7sFzMnzLU/E2CfohGentO1LUltn3rVq1dhH0v
W5l8iUOV/4XWo71MgGt0y7rpVBXJRDG6WaQ6lUk7nffRCa61sa26nJtZeC0wwwKoRYmk7aX2w+pc
JQe7LAIbTaZ1vkLMAVJmAFfN59hL/BMFeuNy/+5zrI6NHMvqEW2E0wyb6wv5QQ1F8ibUqJ3eH91h
0TZerCZsHLIBAguEhLcYD9xYTh+3ivthM7DZz+J+9TADgXwDMv6gIIJY1ABSkQrESjtL5IBSBTYO
TObrPOg5D1MKcfQ58b7qNUp5C1jfdj0l/rkIw6diZW/GHECItmx2PuzaG8vCMzN6Zatwpc+gxof8
HjCfeSv/vb81rsG3359ZddYxz6vqEP5oe43LGWLswPce4wAB5urX0SdN0Q+wbimamKMENsW1d5ua
rjh5W3h8fwYO27MBYDJpBz/UaBCqCvJpSPrilLXN654C6Hb/A64lsox7LrxhRHMy2K3yqj5nc6VP
0PqtX90f/eXgL7BZ0dSAajbwZSydfX0WBoyDw7Q1cNAPHsHLat+tOqZho7+yZViVbLr2WoJp+RXJ
0esaLWC2uj8Nxy7YDGmAGc196HUwjnLthqvyaP6JDD2Xj5XOhz2ua9ccrDhcx0tS82wFTSb4Mh4N
T/oVCrm12APQusa3HLfK40mhEolrcDXNg0FIU8pd5IJrcMuOFbrBwbGD+Jv2GnVCGn2Y192eHMcV
a6O/DJoGM5pX7VWz4K9MreP7Dvld6MvUp5wke7Ue1y5b9gyOsqAeiQTAPcmftEShnAK844VkTyLJ
tUaWlx64jpo+G1AtH8L/hmb6QodpL8HmWiLLjmVXDP0wiRDyS/pBtPxRB+oRdpaXx6AvgQ378pDn
WcAx7qchuD7PcwDrYpU8Jqkd/Ib38hQo+3IwV8QBZIoMl8OpkuF/9+3XcQ3ZnGiy6Qf4twrBFyq1
37G9/jn2UW+AtCB5Dwa5+m0PGp+dG9URH9v8aJmAJpG/Rfh8LdMM7M8/Y7J4nVPtg7o+zBtw/O+J
RzrOrI0Hq9VkikAiMqhHMDfVC1hX5iV5V6Fp+FD2B/xlv3o5vpIRcu1zewWp1vdSlw8oHr+Oy+r7
1iYRyGMc/IFNnAaiJj4kFKntAeDPnxJotd+LnTk4DM+mTIvXJkg6oLJTBlD9K1HP9HtU7ZKuuEa3
zJrmXlt5ZIuPZ5ThZoYCWW1YtHOcXKNbhg2FC6qCMEf3emiWB4FK5rnQ6x/3DcM1uJXWFiIER3mC
QlZX8P/mED3rSQj2zPuDO86mjQBTUwwZtQXRF/HK8JWqkDyUeTk/JflS7HzCcevZODCVl/0m1QEQ
j+5ociOxasD+PHQteihPC+Q0mDy3fsiOSS5DJsUyhqahOa/x9oVXVlcC33OKJ0BTQaB2DKwNgdxf
PzEDTjUNTQlkHlvB8lp5yccR0sXHLMHGhbVS0bHNNU3bkUwnIwHezaZ4r2PbtePbMXsWb3Phj2i/
R5KpHlf+BksVnZgPzqkC+Y3LsUNlOWmDptulJkgxAdCzdcwH6qIX0ExXbN57LrpmYdlztBZlV5nY
T6fEfASj33tezZ9UwL7en4HD5kLLoIXUXjejxpOSalg/ABcj3ldqaR6OjW5ZNGtGQdqtSw882eU5
i1GA1PFBvoLARoOpEPB+L4OXLtUw4bVQi4dlc9WH/rsNB+v8rfNaFcgs5fV40isOZ0txhu6P7thW
mwoN0ouVNwwoLsw+St4d4q8LI/N4actdUIzrE5btljLOPZmjRQ2H89tAwI9NzLqevCDZgzw5Do8N
DQOvdKNBh9NeVQEdhlIBtxUF494LwfX/LftV2Rp1UHTeQhekYVg+fBUJeGu2VNj9PXAEYra4ZteH
oe5B+592fYvWjSUMzIkio9hALYHV/8Wcx29Wvu41iLnmY1kypGQGlFVxoLIO6kF0QL1NQlnm5G/X
xv0ZuT5hWTNq+5TTGDNqWTY8hlH0H1tEmZbbybr/BdeWWxZdjmWoSIkAoITA+bkuQUMYLtD3uT+6
4//bKLGSN0YuAzJvnYFHA1NjiByGfJ9siYD7X3D8/9+QYnW5LGxCeFR3q3gtOIAF6Cyg6f3RN9P6
vTQT2EgxvWQjzTiibZmL8iFOuPrMtehOeT7613YGH9b977hmYZl2uzVEDAgo0moOk3SI5j8h88IO
Dr5tzjO/Wfc863p/y+8V+h+VN9N5yXc7dV3/fPv92eAGPb8LhA3wMg/QI1kWGD2UzTFnZgPExGJM
WOdIrWIjqjPVZD5PSB7eX3PX2bTMV0x9iI7B7Z+vaPiiERQnIzMHrz3RmmPxkA0Tq5mJvFHi2THL
AnUFIEof+rJvd/bVcd0FlukSk0fEFHh3zn7yasMAQg8ewuD9+FhGip5XE/97f6Uce2yjxcoxGEsD
Se2rKJCMvnR8nqq3rWpW7+AHrLIVm2nd9qAvS7uqCgDIFPKhJQeZYgMbL0YJupn8PlZX1qnvcwg5
8IBD+uvY2liWS5beX/EcAJa0DObz1o/1M/d4bHDLcuVYCpBKA/5S1/qfwQfb4jKF8eXY4NtuP7Pc
eezRhdLOAB9XRXUGDdHXapF74ZDjbNpwr7kBgh10zwjlwFaOaKg81cj2m0QA0LgGt0W2OwAA19m0
rJhDOGfpPTwKeOf514EW06uIB38fWyLL/arWX0wAhOF1Hn3yMMc8eeXN3nQIjwL2zF83oExqyA6C
2y0l7cKg2YwG78br9vCvDtdlw74ySJt46E/IfshwfsfW+vvQNR9AyPO5z5oPh5bHxn7NIOUM2TBm
P3gj/53b8cuodyUHHftqI79KroKYFvn/+RUN5ty3/ZLLY6fGhnvxOJbCR1olRVkqP7EEMoZIDD3d
XxbXyltWGyfUsMzDX+de/IEqoBxnFb+qFCjPR6RN739kG+yFyMSmL6Nc5WtNl/baZZBk5LQVD6Kf
y3Pfgc77/idcW2A9hrM+E+DALtU1LtA+fiJBhCdH1B9k1wts5BfLcsV9opIfdbmaU9nDdNGbjhxX
LJrz/Sk4rqGf9chnd1y9hmBkmfoWyRTxbQj568HP33NVPM1ySpeFXO9/xrVSliWjfLBwHFh11V4x
nGLoMtN2OobfDGzsV1kXjR/VCbjtw3aCzKr5e/bRbXHon9vQr7kaqOiLCNmmJHxQbVxcgmVXE8xx
Rm3isToKm6BnPQbnVfB14P2iTyrsA+99AxWRdsfcHBlxGwImJUt6lBnb69DMKfHniyTkOgfho/Z4
uujp3YJy0bHVsiybVX2Q09D7v31GX1OGElElvB30juMY2UAwNQuFd8CY/FCIo0/AkoOBfA13YlHX
ZljWzLOxYlO8VSnQ/fUoR3VjDUGn97RLBOH6guWK0U+g+qaFFYDkfzwZH8V2Fszx24p0/OP9DXDY
sw0BY0ChMhSK2ms9DfEZYWhzEVmtv2of3JYsztSpqJrsGMEMaKd+ddBcDFkr8u31GuBrNUdrWa/F
zma/vFrUxoIRaDIHpvLjH53sslPJpHwwATh/Ju+g/VEbDVYiPz6Qvm6vaJObUzGhwUZvDDIhC48h
2qiNBZvzuaoX0MFf4fkn/rYcROCBRAYQ/MfWDFruXFPJi94OKqO/7oQQdZnrtWuumYH6XB4Dkaem
dkgVDYcntIEAbthNb7QOiwdw+Hc7UYJri7bfn3mPLlzV/5ZeeBuAN2yCDK6g4PYtoBK9M7GXTZ7a
6pgiSIAXQgbsakKPvCb+ElzzuUzvW4vr/1sm38FplGUu2qvsuThnSaKeoGYRnFeZq51b5WWDpIll
83hNRRQk4XhbAa6nZv0FUcJ82bwrMFD9xd8QN/cn41opKxbPwlkFa4yoyrQCpFkcbDBqpXuyxy87
EWpDxDJd6zoc+uYqEv+H8szfQ1V+0n73uufsluf++x4Ebfcn4tiV3/BiAlo7hMAqswn8pnLJyJup
XLo/vKOwG/obaGxcVBJNY3Od6y7MLyhJB+PDOkZ0r4zkmsN2HJ5ZBpn6/wtxhR9U126aaeov0zuo
QQxP91fJcbBsxFjMymYJOkVSweaPcSD+qvvyadMaiMHTMoHZ5thntgk+m8iwrjA+nqhraUbzRszs
DfQhvdPcIlWTk9mkeVDuNbO4Fm072c++xdFPvCqDS0xAO6imIMyFeMnnqIXB3J+Mw0RsyFgG5pCl
pRPZyM6vNPO+ByQ/FihSGyqGPBNEFtXcXDeC1/eiGtifbY4Wk2PWbctnqiyfYh226I7JcFl9l0JV
66MYxiq63l8b1+Jbvjw2PbSlJ2x05+EdxvP4g5RRf8mRY9yZwsvPPmqDxIAAEFUTIZTeYAxcVkDL
kivzq+8NrsX7k3B9wsqTcU+H84JmBFzo1RPNyLVW+kFV7Gk7SMc+YVk2S6a4XNeIpEqBFmMYy+qU
4cx+AUlldkk6Uh3qG6M2a5jsV9axDo5PJCJ85SkwLHreLqTLsds2axgPxhWAaJQcgEErL2KCv9bh
srzKebfHdewwNhs11mXBmChAAq4GRYEMMgDXQlXimI+wicJoDqFCIevmWg6t+sfEEU91PGfXQIly
57JwnSX6620EdgAJHfewuTKlrtlK3sfoOOkn9iZnx3IUNLJcNu9bdIEgeXCVI9R8zAjaEDFl65dg
HPJP94+raxcss8Y7CQz3IE++llMrUqK67D26+49lQKgNG1N+okA+JxHd1uprJsAO06s9KjXHP7dR
Y7XokhoPeYzNUXkoAmCeW9XvLb1rdNuM+0yPCYqe1zrUw/zagGelOZd1JI7xkFEbGkYmtYwTWJh+
cL9d1KlrOgT7xbJL7unw/zYwjEGjM4b4Z3OtafSg+qz63xwX2XJcPMr4qezWnavIYQk2OMyYIU/C
GnmuNX+sZHGJA0h3BIZ8a2T016FjakPEqEenhuQQkS1HiSolFWj/8Tqu9sDirilYxty1Ax+KaePG
p+jUwHoVn1U+fKaDOYN8a4+YwBEk2/xhJUjkpQSFzjVuIVk3D3mFnLh3q6OqP1OhzUWX0QfOxb/3
F801Kcu2hZZrOHtefQ07WZ+XNjuXObhjkM4BDBHH7XroMzaQrASwNcpKUl9nlp2zfP4jLhjYedfr
KvYUFx0zsYFkutTdIvxGXbmJl+usl3OpQ3Kp+kSfOp5PD8dmYhn9gHt1iKASehUaaDgBgumMdm/x
hH3v7eb8XVPZfn8WxJo5GYyHWkbKYvGtC+iZlyUQNaCFioby0/15OC4vG0ZmkG4h4OZSV2XEX9kA
SII/VnsERa7Bt9+fTQC07gB20wEBTrIOZyNAi93K3XyIa3TryV1HK+3jGP5ok0mDgol8aJKDfbr0
N1VNH1pctUY+lVPQ6vEYqRwldxtOHDeujRwDS3i+ruAfBBR3/mh6NV229/z2lE+GzL/sg3EdwZmt
rblO65JPQMmmq6B/qdH72i2TOM0oM+9E4o5NsHFkrO1AdTji/GxcvXTYWJUKf6+PwvHvbRhZBigg
FNRB4K69drrQcWi+SAF9sgR6iDsOyfX/LTueiyGCcDHYZUyZ1xlSml7BT12vizg9ZGC2tGbZoqkT
/eN4idYBkDjERIKdekLyY8VHagPJSBZ5yGhCOSPGazHlC+AmCmh+tAdnn8Nqj8XVtRWWKXO1xKxo
EwBbhP5v6NCVEw/Tx1BDA/j+Ork+YFnzViQseQi65Fhs/C5keFsi0LlUEG7dOaquL1iOWzGqy1KM
9ZWDpPdMwKr1Nd50pGUo2J4Spes4WWF444Hcfq7x1FpAiRS+7pO1lacqKeZjACP0wf96pULHIovy
uQgAczEgmRagsV8ifowcm9oYMtApEBH7owBBWr7ISw2eIjQu4V16f48dq2MDyLwmh9TUWPsgLxHs
Lx+o2TP1/GOsH9QGkKk+McHQ+yQHWUndn3LeqzSA9sTDsT9ve+OhGKkYtpX3i75DBFNPr9ap3o0o
HD7BphoDq7oM6LR6KViQrjMCmK1X05AiXUBTEB6kV6A21dg8T37T+8Aq6BF2BmWO6bxubCDHFsmy
Yq9cNPeDqLoCQ3lpsjotg3WnQuA6PJb5alUHxO8xNJzBiZbNddlNE7uGtqyWNmtWNzG8pBj9D9xA
2C4akoOPfxs6Fv8PZ1fWIyePdn8RkjHGmFuopfctvaRzYyXpvAbMbgyYX/8d5rvJMG91Sa2RRplo
UkUZP/t5znFlJKMSMEljm2Ov6cUMSaVEetUuLM5COE74ti1sjHWQ7p1YuBwgbNEkUw+T5Qr42MBk
5+qeU1+xaYgJWQ8kmMxyyKKxe14qOb2oOHuFqKT3tcuzBY8RTjJglityyMvhl5m9JvnPivKXbibd
mG/IAIjWFWYaS0Y1lJlW9Y2OnEuD1k/5X4gI3bKFWfDflQpZ7kGB3iBd8VfSgbi6KbL7CGvXn/+E
U1+yXt+/0mkWwLkNDOk0CEsxI0Xbc83o+OqkZ/o1fAXdosmED7oMp/ASSAexGaNllkb1F+mesYH+
3z9B5E0XBohq2H83wHEvWHsf++nx8/M5YcZb9jCplfIygca2yp0HaAgESGt3FlJ/6tM3kdeCtCfs
CoJH7+MHPYMrM5zyrxGp0y2CDL3frhyaHNDwNte7PG/MMcPS0hnDOnFxtuAxFzgZqjIKDlDdvVZq
uep8bPXS8eXLYWWLIVOreBDTOUo9HFGiRwzBCoiWHz9/syd8zxZDpnlR92TBhArkkjrtoIWUDpF+
ijBmOJN+nni7W8ow6qqaz1aCVUeET02G8f3YfZE8l24BZEIw7MFMayFv4w8XgF/S12fpr089+Sbk
8lbbduEEgood5vWmB49Xm4Nc4vOTP/XpG4OtgmIusnxFRK3bvKtjll4jvnjom7irA0bKEnj5g1r8
7luOTc57DkbOLz76xmAJwFVlmGNLvsEI9cp1GMnPADacmcafuJJbqNiUCwJBBZAvNx5Wd9zQ+MfB
B6HGUoLr7EtnvwWMgfBdACrck8NK+9uUwKogtZrOmNSJF7sFjMmwKWfWwydMoMa/D2bt0iDU54Yq
pz599UR/hSqT9wLZDdDUBS3ndInswY7g7Pjauayv5K8PR/5tIHqI1cdOM33VQY24S+B1uq9pidMt
NowApafDZVnRqj0vfq7T8Cqay7fPn/7UxdnYa8dKhiUICKD+x6KYB8JWG4B2HNXLuVWmU6e/MVrT
Dlg1IghVZPIKFBFFXWYJAgv7IpRmiw0Tk3Ih80GwqDX5Wemo2IfdF7nH6BYKZkE13vV8ffqhkBda
Amq42HOjoH8/fX8LBWPBzDLMO8Di70CdUYmZvCzZ5CVoJpZnLCvCNfzfXNDfQsEoZGeNx7FhoQpA
C/kC0mgs2ucY9fGhvgY+7Ey68+9R3d/iwRaleWzCHCvTGX1a5mrnmu5WZgRj3nN7C6dOa2PGPIw4
1z00D4TNLzoMLltb7xbvXDPj1Mevf/+XIbMio7W3hi7sMMQ3eQUuU+A8m+dwOgsE+XdT8Legr66C
/t4SY3OZW0Ef3STdP2Huzm1EnHrVG1vOl5ZkLQpeSCeb29yIQ6PaXV4VT27pk8CeE4879SM29qxr
jqFW4CF/s6BWaihZkmX5Ys3u/4+8ZB3UUJ+AVI1uM++nonGvkpGhPvrc3516+E0YxrysnsEei92X
mD8LTLX2mRyji88//IQNbAFeoAhyAFj67BD5yz2z+rmT9ZVow8spDF4//4oTl3QL8MK+6dIEFTqf
qmUM4utBbYorBhx3tOuLSrdnlgxOHJNYr9hftjCFA10ktLgPlOUfEKuskhqN789/wqlT2pixIL0f
qgzrR+s1JWTlOxgBtOUPwXIOD3XqlDam3Pg+KJt7CvYpo4o7GuT+ayd6ui/0WJ4jzT71M9aj++uI
aDcVFfTVQcYfTY/ggTfoqq+/YlXs/PygTr2EjT2znHeLsJCSEWW1APEzx9+yUkZfo+jyt8CuvO9A
6CczOKOiu5nq6CNc6i/e0k0qDbx/LwtIZh1o1Lw3EaxM5GjSxzM4/j4/m1NveGPHrCuaKFYIN9K1
N7z3j5Nm12YUZyz5xNFvIV3L0nljA4mdQ5/FE1YXUF/LMS7OVBonHPWW90uNtammHDyaOJWjzdob
6lBdV3F9s3rpcejbM6d04o5GGzO2WWGnyMGMle+9yLrhP6sIcyUs4UF2CiJ1+89fxqnT2li0lTSy
AzSuD3kYvFVt9uEVX+ui+Fs8F/j2R0aHEEGZgHeCsbpIIj8/h2089SLWH/SXDQ9+letpVcTp4vw9
nvX9tDzrWNxaWdgVzH6mOjv1GjaGzCH2ns9Y9TvosjrOZfQnwFLSILOPoTo3ETv1SzZBWXEk1HT9
JciHboIY1AQ0+1ipkNuK74qv5khbYFdVimkcI9CBTT3P0q6DhLkouQLzVJB98TJtLHsGWVeTc0gg
tcwte2nVRxXp7PD5TT3hNra4LiqBmYTqFwTe6uhOT+KDuuIQx+b5848/YQhbaNdExiETAdwGBuhZ
YhVwb7N3Fgh/4h1vGcDAievTxSvxjkvyHuZmva0cHKoJ75r7GI2uz3/EqTPaWHOLpCiOwJl1KLLy
G5gbgTVACiMy8vb55/v/z6LwL0XJFuPV6bxioYEWQYJcMvpd+RXX4NGYxHQwhSsfOKm8J0GqqIcI
n0VHmTcO7NXTMMw/fEvIyxB1FP9bcOx90GAesXsnwKUArGRcD5gKl9WB9UADyhaycYaJrEqnsLX/
kDr2R2x8euzV1aa5yUFbUCdThv062Xb8qhsluHmwbxLvGx9VQKe5uWAl5Pr0CNa+NALE43tQtuED
FwFJem+ONcbD1t40sSbfKc2bi3XiegnRedYddRxOL33c0jvRsfajxi/2dhCUyqYE4PMieFRUBPKA
eCmDHQvV2P02cW3VH0FrtLoVFMAcpmJFXu6MHiID1VLQmu4VH+2xBwfJ0xLU7XNFsSMLvi3wANT1
fG1z4f/iuh6eG1Lqg4IwcpB0Q12kBCoimFap0UDgM2qGNjFti42aqXWgPVSjD5AgjdA2Iq1Dy5Rl
Q/HdltZ+U7QCSTmbtEh5CZ6VROfLkifGjz2VCDrKnZ75eAeWALWAyK0E6R2vKFvuRc9wvh4UJ6dU
h3p+VqAU+J1pAcpO3cqmAy60gAyZgXd8hfQ15kOymvhPUcfLNfcYlT8g8d3rW5qx8hpV6xju1YSj
TdXAgisQZQVXOcnoDmys7DvxHe0OIM0yzy6ArsOurJd+uKrIUl7mQQ/IUqzVdUNbZnd8yKcxAcMu
gJiqMpneK8wxyif8/6SX8IlX8pqHprjwitH1CQFc6BUyC5hsOIbgjRp0rljqe64OX/ugUzQB0mvA
uXKspnWsqlwST3EO41F9902WqO0T04ilSoQfQYTAaylE5v25vW2cFcfcN5FKhnmClobpwvixKhpk
TEQPeEs1U6xItfSle8pdMz05iwdzXZQvFxTH2N2KBvVeSuccLIBgyrRYto+w4bknuVMfDZhkLnVE
5b0TIN07lD3+k7b5CH4cy0h0Qai3BAlOtduZorF0R4Z58C/r0dBxrxdW/PYgPqMSalo8JMCx/k/C
JHtRMM0+AeF4cFXyuJgvZkEp+aZNEAR7i8vH92Skml2KZciDPbrB033OS4eBYyDKN8Aio+Iito59
B4PPfGHCXn1g+ZG3TxQl2hPgfpNJTFla8rsB567ZcfCxYsFw8bA8JwL8sQNNQirarr8xPm5XtTDv
Nov85o8zjf2xyL68KbJeHCce4Pl7RYMjHXBASV8MzSMcXRZex6zCfV3aob4agop9iG6VkO2ZuHa1
wCZT3TYyVd2ACWPRlw9KjfzXoHmurvx89I9WVdbupm4og3RsJhTC0pUIxHqZ3ZLEJhb/eEtX2h2b
QBLxWJIebyfAP7qGPhW9gzMAhIjS8ZLMor5kS2MO6AsFOymyTB4nsEwntF9h1Lk/Vt8qM4VJLrRs
E5bZgV+1jSn9h7wfer0kqoUbyHfonPb5XcuwuHitusb+UxXUwwUCa162gzZRoyG34fk/2Iw5Yaqk
dsulmym+DsQQdNorV2E3VHZcX+V8wGkFDXjAd40Wq/pwkQ9PXUe4S/OwHl5VOERPshD6BQsEUf2r
FRp3H6AHJY6gVeku5mYReZFmzu+WFEij4jaY9HLMaOEU5MUo9JRSBxnxPwYbw7+wL9k82M6LHyoY
9pPIQpyi9tbrNxWj/kc2cLGEBJk6SCVLPCbu0jOHBtAva1xxnOEmLySkwneYqgbq1eY0KI7rMni4
qyLqyVsJv/a8BOudaWVfB0k2uWK57IE3mY+s6Fewj4Yu1s5wTrsdq2PckLScB/rm2ZrMf3Q+BfeT
gx7Qgdaxi45qFOOdUOH0jB4YiAIhnjbcB5nkOcihy2JMRChqt2sILgcJfS9OK6rpN45YNCb5QE2f
1JA9uYmBHbzkSzP8sCSvDqgwm34Xh8rQRE6sfKuBi233U0uDLkUnw/Ne8rgw9j4Y/FokDdpiJCVV
399g+WuId2C+HKZbqUx4C0yZeHHYtn+3iHvHCJpWKeNRaxLWzuXDBP6+W8aZefLCEdBUDczyswYp
5JFPeffOi54/InRNO+p8D+I4i5qf5VyEecKjiow77QUBu5gZJIzvJoUNjCIRtiDLM8VSLu/gjOT6
VQpEJr8Z9xA9I9w3npJShngQJ4J7VOZeBXb2xnuivJTk0njRNGhAE+quPAhI2LbgngsQCUER52e3
XIGCrioJJXtbeAK+NI/GW+0H6ITQcW7MRRv3ZXNABy97Myosa3uBfXGXv7ORgfK/rDBbu7RibKOn
NmpZn2iFYTmRmJwnNAs7WA2ArS816+gd0HjlAwS/2IudcA77Os/8+ZcLY3o99ZMr07iLWjuBNbgb
qneF2+O/dL7AUwHNyv+g7df/8SQsm0Dx6UNQ15RJgEnZHqkL1OMUkqtrbGn2eGV0zHaMeuMdp4GL
koYUlX8H5kk/vgbVXEjBV6ShKCvV6D25wobdda8dB8WBl38H1tyG+xbCSR88dvX3OCu6ODFU5y6N
UKU5oHc4vRbe7L1DdhvmWHEb9tei7fHwnI7NzdAR+9GqytE0JG2hU6RSC0klgTsseVjdN43XQTPd
cxQ8cYIN8MEIa36Kc59kCkLl4GlaZgQj3oQ63Elm+E83NvZbZHDnMMsHum2aVHHpIbZdTg0zP0He
hoRkkuAgKGRFhrQFe8OOt5WNd1kU80MbdyVJikAONagZQWKNdQlEzzjOEKpVTIJLcC1V35jf1wAR
5ZZDgBSlikcTVSkQkEo4EaSQ0txWPA6eQFHd/OMUnEUwN9584MPMzfXiIBzmcgSiZAqUUckSQaYJ
iimU/wDxd9des7HEe5uscADsuVlG2AqhJSc8hUZclwHHQRDBktnmOHW4EF3fwiVBAj7BujohOy/3
YtC4xyUc+a2B6x12QWTwSv0o0/PdGHNV7gc84rJbSM3Ft9LPu6tp7sdHQGQXslswFzBHHnPzqpeR
tUmjBwTgGWrVex2Ovk7juC3SZsR6v1978keol+puYXl5g/FOnk4VB9CzIB5ziQoKk6e8A3vOhRNO
NAkmzkORjGieZanGqeqkNHNAd7WoZbnvadzRyzpi4nIeZvcela17a8LC5ztV2G6nEBxZlshC9eWu
y+rugJPDikDcxPM1h4f0Uj47pOAd+pf3NMvhJzUyTr23JXas2ag4gls2X1MbuHcZ1+VHC7j5gzFT
fQVBDnIzYwf4qgNBYZbCiRa3oi/Lh9ibArOPydIFuxGZ58MkywxLHKWBAx/Dyc1pHbjmh8p5nKUx
SLjKdLRzlqU1DeA0Sc9wGFFZtFWSd556hzZl4x0JsJgsEdWoXobMz554IfVjBG9rIQ+zoAVHUMMs
qWyZGnfOF8Uews9tmxop5E9QgNh3UK+VPwVp2rtOWoRQ1RE4FlMCT3cYHC3fkIwvPzts2EVp7ntI
FC0C+RV2+0I8CfFA0s7JepGE11fdvZjB0JeMYZc9Up3lDwXWlUeswhiEAkgpiDplwdoEzlH7hBe1
i0BQAX5zTPJqJJk/urngP1ndTy+hBFWY7rz5J8C78UeVC37gQZMfOpEhN86W5mWyjide5EB1O4n4
Pc8i/ShRnYAgOJ6ejQIYHddEqHRoLScp8xacNT4NCbqLB1iIrubXvAQBaVOP8y8UNIFFfaZRUlTM
k2/g6vN/0pHP8QUPkAGnsityZDWmxWDQkgEbgaygxe9sZTVr2sFdFnoiSERboKGlG8crFTbTgXM2
vIm5CV9tizJQm8m7ZqjdLvyuqO5EqIpvCjAWt+tFN6Y5EttvE8V03EJ+YufqUV0CYSEAbxnC2ygH
liN1wKNfmaoBUrPBVlbeg3eZsEnu8rleIETbQjyvh+7ivIM6sP+aof2RoHKYbrOJLnnaB2jTNhi6
PLeLP14K7D6i4gCyiIsB/9yA4aVI0NSgdw5rjy4RIBV+YLaCl5lIuxzlRJF82dqYO4FVkeKA/gHm
sSSO2tQGcf+ouwhGH7ZLdUuExaE3qiQXuu7mV1kV/LKL+3CHLXn2tHjxeNvpobnpaNNdIWvRaT6W
y2MvClCgzp3+4fdEHqWlOG0Z0e4yl6zZdba2b2TNjaSPqkpxEj2xtta/uRuqOAX5YXcZ+iO/arqm
vuoh8PlG8U5vp04s1xhdynvLWbEfDNxQ3QD8odoa3GU4hITkyr5TZE1zktvWzIh1cin3jLjyHVNz
Wux6qE7SXWGyPG0AQLqCrk19i4YTrpt1JPaSqoZ/aEIUtWCJml9jCcJKLG2VOL9Zrw46MNZH8w56
35Uu+NEnUxkldVvDHHNOwM8ZZw+qkyJBI7o6ADMhLh10aCFcpUHzq7hCiS+pEBxlFfhDL9xAx+9d
1NkPAP8NUnBVyb1ucceYQ9jZCRK1txLjsIdO8B+0UVAqjkqpLmzTVCij5yi4h3WCApBS1CxVW5lH
xYfyBhE5uOEuHC8HmM+3kSm4ZzTks2CXtyFQRSwGpqNPKi8MzA7xAQvAR5RLxEucwE4iScqM5MGz
zpzXQZeiIPlF7Xe8/jEwX+ZH5XlGg4WlnaLoEuUvqg0O6a95J2ZFvmv0OC+NhDROwkNa/KLE1Ahp
y+g/Db4kcwLk7I0jfWxectXhpiLPglS7hZaK+EawzumhWO4QC1lTDVOVoJXB4CIWWb5VczCX/9jJ
12bXkQb13VoMFQm1WMq9YL0U5gp7mzC2mPQz2xUZdkzQKRN4UV0NVvIr2fioVbBW68s/sqU6PNqo
yngqeh71F8FSF83Oa2xQXymt5AUQ24i5WVvl0BEc2zWbDJFrG0Ns9k0jE0VZWtZK5988f8hykFNP
EsuLoOkdsz0YGjXu6IDCI3HZlAevoQcXAH4cxEaUo4ArNJHEMUmXFfyhogNSL7heG14xuC4DFx2E
006HHn1kjY74T8jeomzGRrNBzkUb1EXXS1576gHZRRxxBFC/eRlHDfUNzefIXFGO9dlL02DFJxG6
ts0OAsCTd8shqIl+FeQv4mNPSR9dTMDCR1csX3rxAo2k1VdmigKoBAYLiAWXCO2QJsYJyBkZ8UHi
VpRgRo8mnJ1fofQEX9gU7V0b6/pN57Jpb2PRT0+kXpNzSJK39Lg6uu7CZMPkHYTntNpNTrtv+RIg
7eeU8WbPF2iv4LOCMj8y5Cw9Rswi9nZ1jOudBHVWPrkBKc47LbED/FD1Yf2TxgXMoUHenoEp0RbZ
oeJDRJBmwH3eVawCEfns1xPapQOntzpqy/EN5lRl+8oQXlzAzpAGO1MDNJLHfNTHemr4g2vHRSbI
NoZXCaZNZCykWuuNvKnl3uMDWMUSMB0O0B+ECKeaZeLCiV4wjD7Mrqr0OP0AkoGPKQU8/zddssr/
GWDVkF2zKsiAM5UBxSDLu1xGlHiXZmKYqLseFSoXfkagOagrmtSGeUj6B3FsqJh2yDNn8mGrIWr2
qhJwG3I0vEwLEArOydCjCwACk0HUWE3HKhdUkaDDlPJxlbazRfvKBoP+lAjhmIXtp+bJ5UQ8y7gV
aY4C+0hkTi7yRvNLXUxY6KisQqdISt6P+3IEas2XXpnti7lWHwbqMkD+5vMs4qtugfSVrbFQhyoD
FijAAIyEzzqdmpHEN2HcwvLWe5NdygH4K9iiHvz9tMAbIjguaDpQUB4/q75ZPiZC1WvEwEcM8Ky9
CQjgWoPI/ceCQOrxytazubMqCu8kt/2YutGf1Y7kcXWMkJUGiQjCIGU1YhuIvyVaQjocdFpGUEvP
Ciil5pA/qvri2iL1Lo/CJ/CiZkbfEHVKdatjPcfg8m5tvjchklIDr52DIF5mD6h1wzsAJsWliprf
cBuoBnzhNai+etOnWJH0UY1xT+56EnGZVOjBou9oYfmUzeFtTgq0GPxO7MlM5h9kDIufckY/FXuD
/GaBRHR2KCJJUrOEqCSrsoMsCiXN72zpyY0/195yEaBX/Vu0AqUTgN03ZTm6Q8wiCHn2lpWwAhqy
MiEeitlr5mx2zC1VKfeLAL1HkHiIuFkeGLR1+p0cJXotphT9d1INbN+VGYfWEcjOXrIBTUt0TKPw
hRl4VidGgmEiHa8ar0arV5DOXg8ODQDRlSPIFtYMBHh8c5hBc3+BIN7eDV0RQzFwHLxrkykgOuao
RI2m4A+e6xbvOEZ3cw9vND5KuHJ+zAYsQYFsya4niaDstRFWaAYo8xqB7lMyLSrojq7K4g8ql/hB
9HX5xCaGkpaj+9j3VfFdLtz/YdsaBT7a+aiTEf/cFfoVGM8r16Ph0YUdanIsbkwHfzQRGMOBCZRs
QJ6AeuS15fVSI1eQjZcg0ZjuYePq3mva9jnH9tb9xGaZYVsoUNMvX6mYpgGylZcBOhS3lEXyTWBg
mfKpJNB6NAQDBMkk1mah/J0GFS2XxKz9dZ2D3C+1QwD3awOPJQyyJcmMCeRjFDpdY7+wClvEMoVM
OxgaMJBZoz25h3ww7nQX+3mZ+GVBf2BhJ3uzIuoVtowwREvA0OX2TE/ZMQqbqtrVi/VFMlK0vvfa
FaRKRgxhWnS9TAjKQnQx08oumu4W0Aw2+zDShbup5qL30h6zgX5HWs8vDxiizN840RHUVEY36WcN
2/YuO+A30SubSPw6hXqsXnPZx/o992rvoP22R+Os1NWdKRV/8IBq2E1ljrp/CNxwD04WkXp92Kyv
Sevfc85wVS11+8zlZbPLYtQQoPzSB2uXel1h88ULHSY+pRbtMDSZbRxw1O9t9ghf2YCRaF4s2cuB
Nu5CIp9bEMb7Ef42WFBJ631LXRQ+h8ZX3SWCfG4v6yHv6rU7PUs4jZG9DLXu3cEDeblIC9riWTHg
QScGlInw7XXMgnvlo2FjJHaubBeJat8LBZtoBvwXKOsg7lD1qL9hSWv7CCpB3ZVa+qX4x5QL6Nha
MaESRmPONz+FHcxPEit77YKieze0RbCtWod6OWwL+2bn0KDiGexHNbP5dy5leWcWNHHnGQkjEnai
8Qs8kjYLGkmzj61Iz4mY3GfEG4IbtCXzu66hqxfyIGKiagQsn+BPuqnMQ+8m3MTI5z+k8BHriymP
PzLg68CCFhS3U7GmFAGrXjyDvDPpRiuucW8hwSGgwYuklbp/6nJt9aLXinEMIk/zAw4feU0X2vLZ
Uwg5O1Rb3hN4/NC76yeDWVPYdPbGQBJVpM5adFoaCdBvpz2UOo1uyJNVRftUT3XxPWA9vaMtZE7T
0nj+twzOo32GNlI9JAMSN3uRFUP0PqiBoKOP3kJh9q4M3CPw4mgyVyIkl6uW+Kv0Qv8Hhn/L02Rj
s6861ejdgOQjuKgrNB2zbuIl2oT1AKaGeQjIcBlD7yIPd93ioncIqiGuQcwT+rN5QccOeXQgcEKo
AHe0HHIk9tja6q+ZohaEQA6jCDZPqKR0TovpwlUBQkMLj5jYutV4VI8t117cR2yHzpTnkj6ELji4
TIp/wBWhXrFKCzqyXJsCCCkkX+89QVBNM0a7GxWhir1wWVVcVAyykOgYhZcYDLH6EtSt1b0txqA6
ZF6fF3svqsV4xEAE1VELisNzIpKnZrkbgEM1ZdYHFXAA9CrmCI1sxHEI+tsyKrszE/VTI+8NtoHi
9ISIANAgNV0QBsD91pKv0cCjN/nf+AybF/66l8kPxDqUIkic/J79+XwMferBNxilRddqIn4bHoKQ
/ILcwp8pMv4ZgM+pY99gGJQOJPoNGCMx646Qx3ujXamSEIHqzIz+BKLkf6gruj6CJwVIQnT2J/IX
tEXHO1nauzHjX0OfbakrOmrHyTRQfGFAiqGPGz6X/hd3gPDvti+WgtQvG9hhIPamI+6woGpNKr84
lGCV+PwFn4BLbBWPpDcAxdP0IeRGo4Qz1Pui1SlFqyP2oodlPMfNdeIihesl+AtENNG8h7ISYHrM
6WgHTzPsxuirH74xYLOAcnIKYcBV1GBAjg2jYcGW9ecn9O+0Ln64sV0SG4ISAsKB5eK6BIuyB40e
/KrMWoVBlOhiPHhA03/+ZaeOaWPLoA8ZISUQgKlmQmsJw+Rgcu+ljdBN+/wLTtnExqBZDRFb+O7w
gN24f9DI2k2e+c4sCLjPXqlTv2Fj16jggSLVcXAwcn5BYdqm43B2G/HEfd2SV/QxBGqK2YQHQIh+
VFavku2oLiwoMiIO7uco/9qb2BJZmKwuDehtw0PV5DstzVs0sDNLQicc31YMyRHb5eMcs0Ml4Y+q
NUdEMjh0uwzO6cytPfUd6/v/y96qkJdlO8JxY9Zt93xC2p4voEiLVzTal64SW7/6r69orGFZU5EA
TH5IAqq4el+RvQARXPvWfvv8O07cJbb+/V/f4XIli6GFZecLeNwNQQ3PK3JG4PzUh28sewxDOmHi
APXgmA9pE/f1Vd6j5/q1R9+YckUAjPH9OTwQlV/IGZXfXJ9Vpzj1ejdmjEM2aP4G/CDRSkyaGJsw
xhu+t5IvZ+CYpw5nY8UEC4mRGRg/OBDwJnoadRrUxcvnZ3PCC21JK9C17Gci8PgN9dFFYqiSAfKM
HUvaIfPO5BcnfsGWusK0WpR1A/xBbuTPTmKwFJbka6wJWOL774tpvKIG7THQvBABfbHj+nbn7ty2
3Im3G2yN13YVIxwbT+v+hZYQNkHTcwQxtT2nVHfqBWxs18Umoqrp///xBTzbigzPbXPTZs050tJT
v2J9L3/Z7mQq1roKcWDl6E94jDNyk11Sr8Sc6mv3aGPBxm+jsPCacAUwPIxu3vW9/mBAq6LmOafL
diLiBBs7libyDeRCIGFjwCpa01RE8lVid2Vcnlt48jMO+9Rt3Vi0ZkIUOdZrD5KN3p9Qx/VvWqvy
DFT/1LvYWLPJxgzwtfWgYodxc32zLp3V4fjw+Xs48fBbLguKOr13pEPIj8Ft3xGEZMwhfn3tw9fE
7K97JMEDrzD/W4HzcZlqDOd2/hr0v/bpW0OulC15gU8nZn5ULXYYoh7Kop9/+Ilj3zJY5PGQYSfV
BIcOALMEzb4h7VAjzB3+8Pk3nLidWxaLaSwWokoXHno+XS8B+rSIwySO0wirSKX3xQKWbmw54I2a
oK+IxcUKCEDMEbsE3Y9zn37qmDZmnPdtCFi0i//jTFfAeRX5bwMEH868hlPXk/73DcrLCLyqfBEH
tHO+Y42kxBQxOscDccKVbiksHOYBmcp9fHhd3bi8u+FrJtSiM1eRx89f8qnz2VhvXqnYCWChDxhy
lDsUZ1OiZRCnmKmeq5VPHNGWzYKNxEaYy2C3XGPI6nroimasPyPldOKItmQWGC0V2IsvgIsMBIZC
BMts2UWT1w/nS8ATVdqWzAIIBgz4we+EpWnlPUjR3hCvfsgC9tHG9Y6oAi31c7xnp85qE57h2TAn
MT0ijPLz7AITYnNY+NfoHf0trYUaXA3W+Eig8HArmhi6mTUGCYfPr9KpZ1///i9nWgyF53dsxrP7
vR73bRdH+ygjZ1Q7Tngjf2PI1AD1ZGuBtY6qEocot9+C2b60fbBH9/tHGUT/x9l1NMfNK8FfxCom
EOCVYVfZsmw5XViWbDNnggD561/T7yLjE5ZVvO5hiB3MIAx6unf2m78KRe/0RqjiSLm9qU8TAx+a
IWMzlgs0yOpT11u///+x7k44ImJr8cFBIq7192PeUzbpuuhR8K8IwzY6+jd8BqjDWsp2Z5PWzY2a
5l7SraLI0OjuA4eBd10adaB5jQ6NXWW/YAsKssaIDM/N6UUYAOxY7GipSuW9SIqCdBnxnFPRz5B4
ZbwKGXGf0sxxsOOJY8GrEmCQpvPa1Z0oOOKaZ6/HMgjg4Lqzk2q8bypZzVJzEr5BUAkzJ4IHXtwX
ZnGwQ8/cVvY3aeetU7FOY+pB0IJ+ztE4Ga4CSLhjM6vkdCsInswS7p7wpOwGObpijq/dppLSBeqm
9SqcrVMLvSH5UJ+nvsmBErJvKB6+d3bozcnv5LOp7tC0p+hYSTbhdedrv52qt1rCYIoIctpfj7lJ
SV4TGIfE5zWQfEB4xjhQirNT7v4DXfgoyVs49QzG/nWEn5rpUTqrvLOHttjZQd+3jvPbv/GTTD0D
IJfDem85X21IXN/OBoA9RzxjqvQX5mLKtJ1bWGe8na7xtp5HnCTml8vm398VgMT7d/BuIYwVeBAU
NddN4VKSNloI1KKavn3x3VEElt3tXZ11jlKyWACqAAisi29Bnc+JmpT5Me62ny//k/fD1PSVNK6q
fMpGvF9j96zYbwocaShLBy0J3g/PcHY20fePMqbKfzGZKWRXPGP7yFyW8V/9XUmTB6BTU3STTG1o
4+XOrcpDm5rpKxkO0Fpb4Xsdjk7AQYb5sgLyOFbHVAJMVQNJggW7nJqpB+wZnNtuYEzjgBYXmXXP
lydFN+VKXrO5B5sq8+CvycbdEDAFtLU0606R0NoS+L9Lk+kriZ2k4GKrhm3OcwI5kZ6HtWCn0XJv
aVY/+jhpzss967xb9BYeqr2ZKkWGbaV+s5gAegPdAwLKvEBTl0P21LQ18aWyYyTzgAsXa2A9tYEK
tYwXJEwEbZxbK4PWGk/tM9By3w5NDlNyP6ftTI2iHH6ZNZcBybBL9UDIHFu4mJLtbo8OoGqeh18N
hFnC2Wpf8L7qRMeGriQ74IFZPZas/zXO4hvU81hQ+AALXja+GXknqtgWzG8OBCiNAazuWMZrPkEe
ruC1cUtpmVxlne0/Xv7E38Pwe99QErsa0L/WmyxFU5iw/hi0J8HGQNmTrTyz6a3aBQrSiztBp2AK
oYL1FdzHEqtxe4j/1VTJM+ai9MWCDq8/2/YSAgALsFhR5jvHHs228h9RJIluIpPY+Ss6oqMKFRWE
wgOebD5v/BD7f0L3GSX/Sy583wHA8g/Px+vF4J9Mg93nC7/aVuEVcug7EaFZxlQ2DY49C29Cw/Ii
zSUFDMfH2WfwjvFJmiqbRtW6a75Mpfs6rsnJ8twYlQT0GJXQeyX+nu6Z7i8oyd6Zi5eDeoW8VCb6
SMTQvIJsodhJR82ypUoitVA4HH1uGy9Lh/M54VZozPWTT9osAP4E6MxsDkfX3Sus6f6Lkv2p7Ies
rlPzNSnRXmSIn4SiJnI5M3W2t9/fJD/UnCqvRJ/eqzeJB9HJMZwAot9JC51xJetN5jI7J+3yajqd
GXnbqL21HA5aVw/qfW8ZEFFxXrOsRg1wa5QAt8XOiqUburKTN4VclnnB0FdUkGmEPhvfB+FbM+aH
4BomVXKZe55BQR1tvrLFcq4BewdZHfpyju1GKm8GWK2clPhG/YdlfocDGqC71Dq4kXpbWryJmbrw
Zbq4g/kKRobpZ+VZ3cOYeezhckRqCiqmSpsh58yF7kRS/vHZdO/a/j34juboL5QYLad5MHfJPZHD
Pe/TPpAZ+dHPx0jgTVUryVsaF1KCzHtJxxzNTwWQGzkHncXlf6aJKZVFw4UqD5rRZ/fFaAs3NPtm
DtG9unM41Bnffn8zKejQWNnSdu4LXu9nELxJA71y+c49QGdcSWQbPIE95EzSP0sJkH5QL5X91amm
7HzMMUomT765LMk6+L8N9JIFsyQW2mXy12PGlUx2Ms9v0HHrvWTo5A8SMI2FdS/3REa2W+87BxtP
SeO1WJm/tXm+jBvjZ8Pob8+Cjvzi1N9tDiThOnjXybqi40VI+1hyq2CyrgUXy+zZ8rVzSQkUVgpa
2mHADfaywzS7mwokg8ql07qm4f3eaop53oQ9CCgbIe4LCGFWU3eD3pSdVVZzoFFhZT3rOClGMb22
ZfZjQLdw1Uyx2blPPgrCS78nt6Q54arIMjo46SpEPb36oFC7GdAtdU5XDzgdYwaK47LXdN9QNmmD
mChIUSFRzWmCgW+tzD/s5dhmQZTk9ngG9SDeydgCZ0wKgon2GDLBVCFlhkcFWcDzFlvlB2s4TcVO
oUWzYhAlpe3KsayUwe5AEhCyVdNPgXb0nZ1fU/sgSkovwvaBc1gkWoauFuiMzXkwDF9acWzFIEpO
8zofpG31MuZpdy3X7iXt6U7xzNYklwoaq5m1zLlryhh9jnci9oMpGuMhWsI2gPxv1MUPXpRFn1/d
wAohzxzJGJpIgQi+7FX2Nb5TwWTDsqy+jTbruGxvU6sLOP2SeZ9zvneg1OSBiigbMrbafgLnDW37
oeLNjWGi57TJvl5OM93wt9/fbHMVNMPxzjzI2Oco/VZJdo196AEkpNHa1HwnvjTBq8LJgKzHpm9i
kqTZVEEBAqJgyI/hmE0VR9bjxR093CsmNrWCiU4nz95j5db53vnXOYbRjL7X8G0N6ngE7qvqI4jN
7CvhTc7OPVrnfyWvsyEpp2yCawry2mQP6ElEF1rgNse2NlfJbN8vU5qj2TimckHbQCp/20uaRJdj
R+ceJa8bztk41ogdC9oOHlpLHXyD9H582bwmalQkmc1ly70U5o3+czt/de3ny3Z1xRMVPeYWYJdZ
KFJKfGk+m7F1CyqP6is4buyoum/CdGff141fuTIbc7O4I2SLY1oAJ8ubkz/vuUbjeRVFNg9l6614
FY9l/TyYVZC1LwP7ctk9umFv33yzIrgtqBTRJiNjqMnNfxiAgk1Iikb0O4uBbuzbd9/Yd7hdmpBF
kzEIdgFp+UMgjJMU/c6xQTd6JWUJgWpZRRA0Db2GGGRQmk+X3aK7RqlgMbTtTWvHYLnAafqF3D/K
cDp/Kk9txI9R3ZuOkq2jWVgVlXBNw6Bi6bdR6x/MVVX3CCLWILZZGiSTPPXiOhcdKLCynSnVOF3F
iKHMNPot3YwXp8X44R08OPzd9N+EyiAIA2MgVq+MXmXLk2/srIq6wr+qbTSCy7ZrQV8RO3QKc14/
lZb8PI8EnBX2q1VyUNw7nyy8P49oebwcP5qFXsWLNa6Toq8W/8Utvs4W+PvKuMg9dI8eW21UtNiK
eyR6PSusNhk4dG6HYqd8oLlSqPCwdoYiN9p0Zewt+W9RkycBpv7KWB7cMgF9lL0DnNeFkJK3S+cR
4krMiD3d5fKmyo/tr6rE0eL3LdiLaxmbLo3tjoac8iFAv8onljdiZ251g1fy1rdYt4gB14li8Z9T
o68QU32zk1zaYFW3WXtKUEfBwgPCkGBKOqA80AdmgGvA7a4Nl91MFPREkoZ9tgdu1Ey6ChkznCZH
lzn+EE2rqPasoC5OecaCxPsg6MfLCaHZB1TkmDVnHTTvkBBSgA3UGq+Jx9BfW+/cDDRzoqLGfGZ1
RY3ibrxAfQqUNrfSdHaWD93IlTNzLxanh5anjNl054qP3nDdJTubr2aVUBFi3sb6UY0w7eR2vE5D
OJMhnCBCBW2GnU/oHLP9/mZRzcBERToL4cQa7L1/0CF9eT51dpUMBkQSoGOBTSClJejsk0+0Kncc
rjNt/ztkCZYONG9hcQC3DAiF59AR9U526Uwrqbu4wmOcIky6CoxAT5LsLJs6u0rSps1oS5CIiNgk
fdwTGRmgkDjkaBXtxeukGWp0WcQWlMD9uYwqa09VUxN+KtZLussoVgFHN212AnlO0I4/XTMDP+3e
24smd1ScV+/mNYROC3zB+d2RH2X1o6PHijoqymuYi8Zq+83lRhKOYx9JcGhcdrnu8KeCvBpQermJ
gQWRQ+y9a76sVnPqGi9sCNYVCI1XNyProrW/Ff4ed70mgszt9zd5Ctl0VhsLppkYVQB+yWCe9jrI
dKaVVE0s8P6BMk3GI3iBh48DjS+7SWdXyVPhrhlnK+yCvTag4GtDze6YZSVNq5ZwCe4/GXfjVSXv
nIPHDlXdiKwdrUFOuFVvHmwe5d7TgfE6vgrqKjmYonCNEnEPqpoZwX66bPf9uysMs3+jQiC+7CKF
4eWmfuDn/P639ZGEN8YjmIp2gv3dRQCfUO6tNmfm6kKvMfbkD9lsGit9QOmtpOR8+U+8Gyb4wPbh
N5HtFEBCuI4nYssBedCChoZs70no77nuP+8HsL2tO29sV34KfNMKyosl9M4gIoiKU3ufndIg+bx8
uHPOThhmwacrxwjcp9v067E/pKQqGfhMKYXHqvGaChA1HlnR8GeUPIWOad37JVY0AupJLAU3CTu0
BMC0kqpbKbma3ETEwKNHkoqIenu3K138KLk6IFVHtzRFzPrxntX0a1MksZlL9OiDM/2yx9/dRjB8
ZXt1epALcKCPY7S7hT1L7/3OB3Zur6iriVAVpQWGoKzxSmyrC3FAlWuOZSzS9pAgnOOrKC2w++IF
xYGDWv8hBYH8Sj5d9opu2Erm1qIfRjAxYlJ9sJzQq40y87LlzcI7aaWisfiaM961sCyn4WbjIEel
4lniJogq3StZwS95+Tt/NUTf+5CSv37VOWVVwTfex+5U3qQ/6MMcnI1n56Y9FTfsqb29Ip8vf0vn
re33N0vFXFKnGxp8qq/jLv9g7y1vmthkStY2md+AszRFeREsXwXIvYvs2wQtoMuj1llXEhcKM7Qo
Gayv5CkvX/v8yay/HTOtJO7qjcy0Kpie0Rbc9z9dJwt5fnDcSsZCx9jvGrDVxobbxLMYzsXCQ+hS
HLnuOdDn+HcyJ8spa5CC4BzP2QN16tiZ6c7INXGi4qsggi074NdFbEsQ1wGGP4Ck7LLH/1523wl3
VaCIFDIn4KoU8fANdEU/yqvpyghp7Ifrw2N9V9+R8CO9/lW/7Hzu3dd1eGlbst+EvJztojG32455
L34njzZIrx9NUGydoAHy8id5aO67e+O6uKdR8rPc+Y+b7ff+opLRPDVqHMqxlvpYO4KiNP2gIh2k
ZbdLAK/lzh1xOwC99xklmzs/EZOswB9bsee0vwMlY9T2HxPrORdnUKnt/Bnd+kSV5Db81qTjAi3i
NBchIes19zfVAPD7QgTBZ/aHDgnf+/NHJ5N3DUtu7YSFa9OGTWPHXrl+kIsRX55NnWPtfyeztUzO
jARDsflzkUYjqF3Nxz4/gn9BqCiLQSLBVVLRXsS1Wce+J064Ku9MlW7gylIwFVXOeSpwQMgrP+oN
J4IW/EfR3ciNQvqyczTLpArY4iOdjCHB4p4a3p0H+nKQP9W3ZpEeqVc6vorZIulA0eyOtZKx0DTO
JD1Sr4RdZQsn0NLtwT8nYtDg2/lVm/4EspYfUu6GdSX/ndzEw1E1iRhkf2E6dB9Ea58ggnG+7HRN
DqqALChTjCzptw1kDi0Lrxd3ZAE9wHgL4jBP7ByKNUcRT0n0ebVray02zxfTo91ByqJ3z0Pr3IMW
GIyOVnT5v+gCSEn0DqRqFOyPeHtAVz29y9dTXuykls60krjlko5clhKLPiNVUOMB7ESXHlT7Xlmd
Lo9es2d5SvbiELiY84zRC/mDOvdyj/lEN3QldTtoFzvjdraR7tMCKsX+vjd2MkpjWkVhOZU7Vc22
FY7jneFcV8ljdagy5PgqAou3ZIR4EEYNGgnfuBsPva7DrpKsuYQwFYj78WjhuIGXvFLvSPUQhpU8
rVhLegMiIzHJjYgME64gB08zKltXnWSNmCVMu0tcOR/M6tgBTIVUibQrLMhQ4wCW1ieLWTcra3aW
FU3Gq5gqrLKJa/gZijT2RwjVGP6Vwb5T8QwuyGO7hYqumloIihsCh4fGbL+BYfoBnWB/ODQpDmWj
iq9ySbJlI/6AnSRh5iXAz+/B5HS+URKyLssEkPMOF7MW1O0GmrCm3g7ymT+IokcDiLf3DKXZtFWg
Fc+aom78Eh8q7FNeLWfPe7ZANsn33pw0S5YKpGpdCpJyD4HpZeMXwAgh5fb5svs1K4sKoUpMq6bG
gD3VaikkJ8s0NHNwvUqLV8+Xv6BzjpKv3my4CcQUBJ5sPDM26opfGQDmRx5YhONMojH18nd0Ptr+
4Zvzu70UY9OXODhbduiXN6D/umxXs3GrGCphASnvlphcuz5XKNLk0LYgAnTeYMWT6eNcvFz+jiZa
XWVTncrOzyEdJGJaLw8EWlQp6K+Bl3xEz/9VXs87n9G5SdlgXcevh97iqIP0/g8gzyEFwtheb5LO
uLK1tr3N6EiQzGBzDzPCg2ndWed0carkciJzmVLoCMYduJQLK/Ln7wOImC+7XjNsFU3VZZQlNsRF
4zYDqxgtAxRzjlnegupNUM6cCGG72+rW3I78apA7i7LmsqrycLU1dGSqLt/sjkG13mUoxRUAGXOo
7VQ2xIE+VtAUvPwfNAmsAqqsYXKgdY//QKgI8eIV1OVnn9y6e/Cbvw+471xPHSVzq6GGWtO0uf/L
yxiyx6fl8Uzv78xoCT4ZQIPv/A9NCDnb7L+ZCwnlBvT84jObssL4RdggSm++XfaRLoKU5O0q0iZO
DtuleZ3Km2zv5q6zq2SrJR2HVCvsjsMrmJGDedijKdNZVlLVHyG15tAad9i6QMxDfIC0x1ZiFU/l
oID7/0Evy4e1uV738KCaCVShVItrzrlJkZvQYYVCadC313RkO9Gh8YeKp5qypDAgLIVLMc3mx7ZZ
PjmQiNg55OhGvq35b0KPSuFULZawuO4eS+OqzJ6q5ulQ5KnYKQQEJHl6mO7cu5Y8JfzYJKqYKaNg
SZOsDMXmMY8ansSA2UeXh6xZvFTY1MB5lUEoZyvFF/w0WYYbQnsOmiUEfJ2nKrXNyMED8mPZlaAy
6Pw9qW3dLChJahUGKd0EU5w49acWXDZoE/TcyJbuzjRrtnAVUGVIKLmyrMUHxsEJl3b8nqB5PrLc
bL2ZlmSMUogvXl92oi5elfxNoC4CrkQf32IP4/SBHeqPcnxb2WjNsYfEAcdVE+2HZ6PoztBy2Qkp
jf9V5FTpQCjWwF0ittw/Ho0X3ge8OrYAq4gpqAgkOCUjXKHh/aeXUv6qTWt9uexr3cCV9AW2AS1p
BIEjzbva/jr6zxCw3dnJNfP4t5j6ZmnIzblPFhvHyyHL/1Dur8HklztlA53t7f+8sQ0xnaYdCxRT
ZAI9keyxsq4uO0QT6Nb2wTeGUTTIbLaVOsDUCMmp0M1fSX3bNt+atI0vf0Jz6lA5taqxKnMpMHZo
SkauuLGW7wW95vYhJgKI3is76zpAwbEAQ30MGaaTU4jAdGTUL3utKTrXK+nZln0O9Se8uVQuFF07
CdEWsjOrumhUMtRj0qqhHzfHkv0qs1+2hzbAPUIizcSq+KmlHKHGLbGCTcY9AatcZXRRvjz64Asq
63VnHdD45j9IKiPLuF9BPtocadx2mNJBrAfzSQVRdYAbQF0R/8DtSvfRnkZxniYq9h57Nc5XgVQS
qlqYSQv3EHcNQUd8njNwSRBnJ+p1/t8++yaxoN5DuW2h/N+3t3PyebWqcOzva3YDvsXocmLpPqHk
buetnQ8aAQBvuo9ldZZ4DvfdTZ3BANPxTh1a5yVlp3U9tJu3xJyBkX1oRxLW2RmK9jt/QGdcyVxr
XgvoVBMot7Dsfq3Kc1mxa8G6nfTSLDymkrmF8OzWSxGdftGfJOSSoJ0ZIJOjtMmO7d0qsiprupTO
DmY5N29KPwWr2F432fu+YSq2ivhWCVUw9CkycsvGH2T5wdjny3Gzxcd/b2lQdvk3NNtq9M263+Jm
uoIajLn8umxXN+QtTt+EfFeXUz14iBVeXE/8d4H33fnjZdO6IW9T/MY0dANl4lWouxbrqYXqXRdf
tvt+iCDf/7ULQRtLZBJDXulPv7hrlpes+Q2B8MvWdQ7Z/s2bUfs2aCDsGjvTKmTUCZBGMRrUwPdd
Nq9zipKbhiTVUnh4Gl0Sw3t0nImCM8ySr5et6wavJKebDVDj3jJ/Hu5TPC1n/l3Sfj1mW8nMARpR
rdVhOt1GnMC1GEHMKGKTF1w2r3OMsq/6hoTa64abstBRw0Cps3NY0rhEBUyB4qEz3QZ2aZU9g0At
rufmrnWLnbVWM2wVMWVXoC73tmC0vPSOgr0COpo/D3lEZbFaOrxXCn+FaRxLbZIEqWx2zgA6pyip
2UHOzRm6HHOZyohb44u3rte+dA89I0JM/d8caqHGAdFoFFNt9/tk/azd3xy6TZe98veU+85KyJQE
dUGPY65TYvxaahCWQlvkS9ExO6iocwt1ZDMoDXKdj+33hjLISovVu7EsDzIzUHAA99+jlG1x6PLA
VDgVmPho70u85HfdAD3JORiNPTStboKURDbytZjnbe4LyH3ZXg8cQgsiZnpskVNZrOTqNY1bzXjR
tItnulQs8Ev6vR2tvaqlLi2UbE48ELHOLk4J1PxFpxxiLHuVIo1nVDhVbxs16Jewx0L7MVgTqJs3
ASkeLweXZmtRAVX+mlKvsZHNvuPfQKL4DI37c57Nd5VIdmAUGs+ouKreKjOjFxPOCMLF4d7+SiZ2
bMNVMVS4US15i56l2JqsqPO9iOCF5LJjdF5XMtp1mJDAFoGqw7mRaOZy+jsuXy7b1nlESejFhYaO
wbdTE5vvR1L/XP1k5zSpM63stuhwSVhtYTNfvNPcfSrnP8eGrKQneBUM6cywa/lnXr4sYk/3QTdg
ZZMlgB4azIFhczgN+Qfe7px5dYGt5KMrAa9jCxZ86lpGMLi4DsjR+8EGq7qCFl71+bJfNGGiYpsk
beZkWTD8yf6SlLf2KgO3P3b+UHFNFmmIb05InGEGLKsmsfCt+2T3gK0bOv13z8o9UaKNg9ev7lwM
QenWr3mJNiPg2w+OX9lzfZ5W3NlKKn5/73UNaGnRUbqTntst4J09UYU30R7KpqWHncix5MnieLRh
dgKB7BE0SPV8mnn+fS7Ynl6YJphUnBOZ6djaEhVkKKFAPFqSopdBL1o8vpBKnvyEHz2Ne0oCl9AB
dIQ1ijgjY0Bs/zyCa2/yq/hyvGrSTVUxXAYoHaN/D2nhVCdwY+L9MT3U9uwwFegEGsxsrLb5Xtl9
M361y+fLY9YFqpLKfVpkEK/HKs+4cbNI4CrYnIZz1vw6ZF9FO8l6HUd7QZ7NLIcadvPFY0NI22MA
IqYinlp78qfWg1tE08a4q0BfyzpdHrlmNlXQ0+CBGHMwYLrkNMioAcHfPTCLzrSSvBMqEWQecaK1
2BL0g4gglnvsFKnCnqA8UqW1g7NYC2RALObFxvtLZu+cCTS5qoKfoIonXD6jo0mk4k545ZllAMjM
VjRDnmLnH7z/osRUFJQxgTXAWBCRDbt37PQ0Oq9DdjPQLxb6szpxa+5tAe83nDtMRUOJnK2DW8r0
d5ZlTQSNsHBM0zwUXdYEjU3Xq6KETHbX2uGcQJ0MDx57RKC6AFA25iGpXRsdGSgNDieveaqOFaOg
pvvvtpN4U1dRD3Zdrwhdq7uSjR1dTgfNQqHiokBrlLVugsByhivh3w3i1WJ7tzCNO1RIFJ5NKi/1
gWNhIPEJ5rzrg9IaP10euKaVkKmwqKLq116k2M4GbrzarYM+FR6MfPo5eTIiCQdKrYXCvBdOuNe7
w1SEnHs7d1dNwrhKpi8lHg0biEnFJEmvGHUeocMJboPyql7pTklC57xtwt6WmHhfJL2Hielrca5s
MyB82bkd60xvv78xPVFzlVWGxTt3bjwUgBzo6lyeFJ1lR7E8M1uWC07pxvgxGb8le3TNOn8rR+my
cGcHjIo4Ms7rs5GYj00VAQ9RsPHYuUslmhrdakwSqEnE+Xplk0eTXg17kHhdhinJSztG3Ybl9avf
+t5Nu/W39WLIo3r2Dq47KjhK9CWHoBbCkRrZmRVFmDb+zk1UM3qVbMojTulkOTJohj7Cyh+YOQQ+
2TmRaqZVhUhlSdtT0mJareJ58m+E+JwBcJ+I34eiUUVFNb5d1ObWYZK0t6Pxg7o7w9b5ZPv9Tf70
vmkM/tZ5l7dFMKZDmEDZutqrReqcomSnaSVm3283Xd978Y1n6I8FzVyFTvvzmFeUHE1NPqbLgOwX
1r2Ll40GHVTHLCtZSkZpLKULy1gMu75e0XswuPFl2zqfK1trNow4007wSlmNoPy9avKvS3asAKCC
oea0AbfUtpN0w7Vb33nWsTGrYCiCqnJODeS774Ba6sPSf8z2FhXNQqtCoWqQ1/M0S6Y4MVZAzqbs
mwthyZ151ESgSi/l1xBHQgjiPuWkReBJSHwllrcGZUrKAGzwzc53NHOq4qIKezShaJ/z2B+7K2p1
16CwirvFPLaDqvAo8Mt5pszpFIN9AYzaXmiMh7jGHabCo/DkXoAPHB6yDQptimRrtD7UiMBsJT3L
zPVyL0l5nIg6YNAOmHO6429d0Cj5KcfSgUcQ5wkv6yA3oUZuDN24s/frDmSq3ODUko7bK04suWVM
wVrl5C5jc/vY+Mv94jZWaGfieeosErUC3K/t7JpBsZh2MPrreHDOlc3WL2Vd2hS3u2Vxuttukta3
znCtY+84KjpqSBoihdfymKxDQH0ZVnyvM1OTCyo4SojBGPppuzsK8r0al6siRx1jOXjks5TCFRsI
gdwJzNPkg+t7YSrL6PLCrAkqFRxVzjPEFVoEld+ta9wgdCN/3G2L1Vnf3PVmq/XT0urGBEsot67b
5N6Zj8WJio4ypQsOqZxNcTaUYZ53YULZQYcoCTwSF2qCvEGQsOSrhTpJgEeab5edrYsSJYMhfYTU
YQaP1yUNzPyhsa58fvDR5C950BtfjwlhfWZnAC2Z+Q9Oy28krSPHzfZomrdYe6f++Pe+/sa+b1SD
NRiIQTz3/2b1sp7rxXbDilISs3L9vIxkj6RTEzYqRopbdjGC+3aKO2yRgvJzi1PU5SnQmWb/RmRp
9KuzEvwL20VVsysDd6+vUrPtqrCo1eudrC3JFOflJ7nemYsMKEgkyM5JXjfw7bNv3G9U7QSVd5iX
gDqHhj/Kk+RZFl92i27wSqJWOZh9mhQtaJ1soyl/sjJI9qQROXjFUemkusmDAvJGaZKBmi3ryQfD
27n66fyi5CsFnzNHp+yMlyXqRx2gtQE3rOl02S+aoFflA0uEoShbjHscvTOgkWfHSM9TJaFwtEYO
anmXP6P7E8rxeBBpXaxbZ5JlfBjNFISHx1oymAqEKuzUtiBDjUOaAXDB3JtB0shT1Y2/joycqnCo
UlY4p/0duRWNxW17SJHToSoWitam7OS68jgzZ4BGpy7o56TcOeu8P6tU5ZgSBc9KlqEgB9Z02UN+
Sz5m3RByvD9kcidfdd9Q8tXKe2nKoubx3N0zBuL89DQ15zUZAtfdU4h+fz+h/0FJsd7xB4a9ioOO
RTjs2ktGvPKLPQTv+2FJVcHAKm9rFCaMKaYtyM1ldbUy59AlnKrkUrXbCjGWGDqTz8y8rdOHZj50
BKcquRRZbW6PAp6XxufF+WJbz5dD/f0SOPWVJJXrmPd2WiKV5EPPn3r2mKUgSx/7wHIfmvprwveg
zbp5VY7BePvqF2dEfJrr9eJ+dYdvVb5HiKKxrWKlOu6BJnbzTr3+8CsLe+CvbvcYvO2i/z0jgJL+
302qE1nhVwlmdWg+9Na3hDwO9Pvo/CHchG78zjH+/b2KqpipzOhQzOpwjJ9T82zYYCvFc0rP61M/
yEMHNfofwql66Bw3Rbli7j+y5Dcbr3bpF3Sj3+blzT6eTrmbWvOWs17yDP2VJ5BuBykRkdn53y8H
qm6Kt3R+84ksYXO51vjEBMqbtH7qlutlF5ulG7+y3+LaSUYCOG2cuhyP279aJ/vkzv7JqPYgLrrh
K6fkdZzp5JQ4+QGyej8u/BubjI+Ns8fJrFmYVVxUW61tnlVIAGHMV4ubncj4q2bG1ToBKr/U52Nz
oKSwGJy5tVx8xbaHe1pZ4SS6U1NYT5fNa1ZmFSG1OGU6M4aLFbGyyGVzLCCwetm0ZoJVfFTXU04M
s+JxaX2cR5RfUpzvAcVH6/rp8hc0E6zCowq/M0w5I7uGuT+JdcEzcRp6k7FjXrNOqxApPlFvTQf4
pqrlLRRM0CYNBYSsCjMgfHlSBlOxBHSoosv/RjcVSkIXVg5yD4YTlkkaP2SStieIre/xzWhWVKrk
suBGXRuNUb7iLNEHeEsXYTn696KcvnXEuQZ3Yh51Ht3ZlTW5ofJLrZnb+g03p5j4H3oDwB5U86rp
BPr4EKePgw5T8ptB/BxAGZTIBhNkEZAVzENGQYtwbDqUXToXc774bEXcQsATl71HkYuDA1dymlSl
qBcPAwdCCVgYHqXOIY14h6qgKsot6DYOHUxnZuyQ5ZrxPXycJttUTFVep1Vrj6iVDMP0h1ftV8tC
mVbMOx2ZOvNbKL3ZbEid+CklcMrYfoGqSUTXc+L+ODSXKmEU62lnzmD1jQtOAgKwh5R71RJN1qpo
qmSTti+3YqpD17g15cltD+lRYC6VlHUXmhuDs+2QtfHgJOt9OUw7R1vN2qxCpSj2rc6s4OzMvmvy
sw3E7faaSvee/HWTqaSmXEgu+g4H/imx6ohOKw97S4zhsBZmfHlOdZ9Q8nP2p2UZB9R2BmKDWcir
gkrkPrBs+Y6PNGuYquFnzshKe9yeJdqPwg/BmxQ441PmfjSSPQSnZhpU+FS+9KkwPSyTqZWGtuV/
Y3X2ixfVhlHodv6Gxk8qhoqjZwdiepjqjuDJth6CfLrKmvHYLKgwKt9h9TByZFa2tlG5FGGy3va7
a7Bu7Jvf3qwJgjq8H0yEUT+4V1XiP5rMu7Ft/uVyCGlyV0VTFQl43aDYMcU1r8LO5xFHD+Ux00ru
QiN2BnU2jiYoQPjms2Gay+e+lUa5gzzRbOcqjIr2Ca5RJXYnS/IKdJ7nmTt/WLucULkto2Ww49zz
p51J1kCpqAqlckcgLCqCk/TUZnHfvZaJDVpkCCXi0dHH40TzP9K+ZMlSlY32iYxABcSpu8muTlVW
k03lxKgmS1Gx7/Dp77L+O8jDSbY3vLMdewAIXwMfi7WA2q+9CloM+c3l+bN5huHdvedmQavxBXx6
UbE+LG1xiPlVXz1cbt+29EYKrvu27rPAk680r4e7JNHspnObrbOxJXSYaCqszEzwmgR2G1Mo3bln
YJ7OSZ0cCkBseL5xuLTYgImr8lKWVwnHxWY5+eMdi8GhGxbz0dPVPcQEXVxKEkiSzGzrPtgyZybS
asK7HJ9UqxVQ/sMb03PXkKddy2ECqVqv80avdREIRXvH++RnL/x99CmBKdvXzz2Yzdd6OgMILC/1
MXe26MctJwSTcErwduShZuVv0strMvwqW7wG0f11VZVX80LBmVAdvWmL5d/Wm3FiLvIg4J0Dn2Bt
ePb9T7gc8GuJCJMA73bi5RyFW+ATm2kZ+TtxalnKDF1pdZfSP1Nxz5PHofnm088+3yi/2MzJcHHB
gqLPB65+VzSFquWgi9OiyJ/LBmX7AMO/GSv7NBMUsrFU33pDHtViiUCSAgwoQahnh7TfYt2zhCoT
dSVVM8xEoMimqviHh93lp3no3KPLUI9ZGM82Ipatm/VL3+RCPxtDCkK89YVfe80W9waPTz8xT52L
PN7YJtu6MLbgBd4Mg6Rel797Bq6qpM2/1eH4h/jhufW2yFDelzr1AxONVcyUcL8CSl+At7mmv/EE
DyrIJBrF65iwaB4h2o6b6RKV4qX2v1TD5zL5JHgcoUh65Qv3ODmvZQaRC01OZfvoteJEm/SkWH8E
iiKasqdgpBFLyWeptvRZbROz7k/ezH3otUnh9Rp7TbDvdox90OUDHxSYktmfy/Zq68HYLyi/wIOp
GRkDginFOZO4otB+EN9MJeWHsAz5475+jBgifDfXYVjDsWfvOBR9lCylg4kuIMNF5uhyJxbPNjUG
a2D5IDWKTmqQwh5lk/6M5bj19ned83dKw6a6YDrxciKpBiXFRP74wTdaL1/SfpckJazTiBt9Q0Ta
LGi9Wmk5JZnc26RfqijzW368PDuWDzDhYHRwc5Im8wjMFrma6uJKxdn1mMT7ztEmJGzp5tIHgel4
6iSPXN3fJiQ/ECju7hu9ESPckqMwX2CCOlxsRL7IHGD8wt906ZON+bGkORMOpp2iG7IR7AVee06D
6uDP8aeh/86ymzhIzoxcc7Z11W7ryvDrpBqbXoH7Fo+TnKNo9VXblPehP34b8MRZx82vogk+hCk7
75s7w8lr4lLAosGMmLv5CfBleVBeCJExvEC53IHF8UzQWNjWi1tlIMRYhrB5GEXFwy89n5otaQVL
lDJZsxYnZKxPE4B8KGCdlVed+zm8XkZceTp+dnP5I2z+YewL8nRZmjmEhY3dbeXfCedFD/eXm6ar
G78TPEzKLM91cVVI0fbyoTjKk4xuvs0f6m/JXXOVntUhefjifySf3NsTIEyHPyT6+rW9ys+Q2sHP
/Hgdf7wu/lklivxoq8hsOSqYWLLFW9x06P8SVNwOBcRY2R1klppwfU24kdYtVmFiyuZOyCTh+Oim
cE8cIl+6GzZ81bJWJp6sc8siZwqjJyhZN6M+hTI9KCp3Nr/a4Zu8S8PRB0YRe56Uv9TFHzDxzd33
y6ZgG7nh+qSevXLyejxSJsEt+D5pGeJCPdnwdNuUr/+/GThnqtJ9oeWvQQNi6cl8iMbQ2Ri6rXEj
h3NRx470xjVAxrKPgLZM3WtVpR3ZcpP3veQvsvPN6BsR16GQIBTwA6KjamWezPNf++bd8G6QCdQp
TpJ4/HCQN+KwBceyLaeRtxNnWbpilOBPc85yHCO3PI5yYzosZwkTRVZl7Sw90aW/po5jPyqvecyO
HXbEnii+V2DuL+kGAt3yFSbdlhhaWaRpDDImJT1Q8jq+k/9p0qbxQUc5bYZBWzdGDh+k5p1uOF6b
Hr0T/dVsjN5il/8h3HJTp4PGzAI2nEAcil59klUtN1Kbbczr/29sssLRMKhQazp11FMRaNqcaOIT
JGrzbG8XhtO6YpFhJVDLbAkHYdgTxKYPwxYLgCV1EsNpHa2XsmOoJvc4ygDSUFZPWXMv1efLbmVr
3jiw10kTp7RF8yCEjGa89aX3FdcR2aXWCbc33HYCECbtHbRflt3VnPNDo7fuCmxmY7huL0FaT2NM
e++h3LfKhY8bBvm+zXATU8Y8xwEGHC2jUBaBa1wk3WFxXi/P+PvD5iawbHTiLsszXNcWNI4q6p3J
/Gdfy4Z7ZmmAXWmPua68+kMxeC+y3yqrvr/h5aZm4Vj5Xg72ygGvCe9Io3EXBmET+jiCV7E9w1jm
rbdRttkx3JUw4cyqwdSPeANdu8l5FM3x8vS8b+rcBJO1rg49PPPvTqGC9gOEp6JxqI+0DM6e8ve9
YeImrIwP3lyV6+o6PVSkgubQVLs8lf8HVeaMvaq91ZPgnwO9y5SGbeKUuWH0tukxPJU3GWhdurYD
YKSKoFUWCX3fJ5/rbuu5zvvpkJuihaFbSykrfICj7/34nPZ3Kv6NWObz+03zsXiuCS5rh2JpW4Xp
75enDrfZSfA7j/cdwLkJLmtDTooFNBhQfwG0mt6iuoOS4EZYsI3ccF5e4LVhXP/PwzD4mWAR3OfL
lm9re13yNzlQTaTNvApO1bHxNpwKhJzqWC77oLJgXfp38wlUrxuZE33y2PgS1/51PPkbRmkb+Rom
3oy8WFjQSIqLvGlYIlotEbYgB4bK0+WJsUQbk1yr1G0ajCmaZyAr8Ifw0FUbLb9/POPCyKsVJIAF
aAPwhjH3g1Opg+5umrtDn7TdLejCkrOstvKgrSvDcdW0+DqEphjwP7go1+ckhyhzFQHPETH/ad9E
Gbl24EGeVQk0cxqU/jRX10G5xfpkGb6JJEsaDH1c8RtrXJPqaQhfhXyo3SvEhV2DNwFlE8v8qWdY
5TWnVOA508k+sA83kWRu1ftui4P4yW3ZTd3dN0F23jdow2enBKA6vAxcL2ozQAPdc7/vsMADw11j
VYRZmCJGNgrFcTAreCKO4nRnBjQBY06Qyazy5XKSUAdvQvcrE93V5TmxpCgTHaYmiXusCgF4qO6A
8o1oeicERCnVvmgTGE47qdRzcVON1fTmiPWvwn8d1T4FEv4fRcEx8ZK5wLTLPjh0Y3dAbto3LYZz
lswBV3kDD8JEBP5rpj6PjKH5XZVbbkLDyiWu5jyE++TN/brvQ8rGLG3ESUuAN8FhoSyIX3MELzS+
Hg+woynhoZcnxhLeTTXBeJm70OvXi2ecnSAHCkmZrXFbTNFEhqXxoFKHrClVPGEzg2NTrPeeyrgJ
DpsoRi0TDHxxX93yuVZ3mJe98dDEh9Vq9OjYrhEXZ7KA18dNS7TEchMe5sqJJ5BC+DsrOEyuweV/
Y0/3vbbiJplWlfeN43UwxjJjh2UA/eDezYDJpdX5/lBBCQG47OZ1qpvjHAY77dBwUDLmGg9GsZx0
+axw6ltxlpct3OI+JhBsDqSS4YSWR1g4cV473MVtnghsjRs3xwUrfb3MWE34JilwX+M+792om/gv
6qUZl8rXpyxpp4e4TSBRWjjl8rkaQ7n19szi/6aO4NDoGTLmjgZHuX4uh/GmCuqNVGRrep2zNxvT
xR/5OOYAOlCwG7gl+yrBQXV5TW1Nr/+/aTplbf8/lK+HplHXO29HLVvTRjGpTPqqbhsPs95Vz/2U
fl5wRXl51DZjMXKnLMuEjBm8B4cXv39FkqDIFZfbtg3b2OGCRoJNUoY4tavlJvCTh7Jsd10acZMa
KxcCcldQQj8p3cxJJApvGD8EbuWoQz1oZ+voaEkXJrBLBy5zdYmw1Y938KZ2xb5Vr5tFQssEmYiu
pIhd6AMhDMxe8zcqbm9bbCNfQ/0ba5xlpkFBgnVFoivmJ+E/jTiKbeYiW/Pr/2+a72RIwO2A5pEu
ijGOQC4bodQWonKyy3ZMFFep8qHkFI66brtSkFzXrDzua3pdjTdjB8MuODZizDoSRpm04K1oN6KL
pVRiCgWi/sYhiQvIvJDXuMysXknWR07WRV583ixEWpI1NTw27b0w48OK1cJpsXTv2/4+KO9ZBnz+
ed8EGX6bdRCFnKUEnsMfZv/ggnn9uik9f4sw0WY8Rl4FzrpyezF1QFAVd7xoTn79pxTDV751M2FZ
BxOi5ckmrxB6/pY9p+puKZ8pdr7w3P+PVGhSZPWtGjVfS54l62/isP001vIwxPXG6ddSujVJstpi
Gkax1jia4s+SVSKCC5fxfavooW6cjx6rcUv6dHnBLUnAxGghwAXFrLGzhCpRtAY57CyDrRqEZbVN
DcHG9ybovaPxwS8jpBhKfyMM0f718tgtMfQ/2oFNH5ZKre4ARpIj5UMbxUCD7Uthvpl5w0Crbi3v
rXdEWrD/hxqEbV5MP6ZqlHOPeQmHJ5El0YQjK2Shot1VDhM65eY9Kcf1RQOQ1X8j9P6mDRcudZEL
+beqndeozeDmqdxCn1vim4mXcp2SJVmAUeNMPI5/1uyC4IabM7lTaIebmCmwfv3fUgpO3srF0Vh9
dopXnNXIPtVJbnJpuSL3uFejakBqf37gXb78bJeGbT37sgQ4EzMlnbxICMUc4QNS+GyqBZ6krkkg
lMF1mP657FuWuGBSaU3loMZBdSgfut8BQIgKUa/s1/t8y2TT6lXceEiZw6+6LKvPeenMT1XpF7vg
xtzERg1pgmtNHw9f6iEV86kJnG48C7cB0+DlybEEHhMcVZAhFBTA2VO73mNKHUEg4Ppy05bQYFJq
5RhkUhaDPuHJ8dPgk0/ACFxxmV63abXvtGIio7LUa3sCidrTMAcHP26uFPzs8ugtVmNCnOZEiQWw
Xn0qwc4agnGK1e0xn+i+naEJb6pLBkmytNLQqJyPnSgPg/Q3mraNfA1Jb3aGNVmKEErzHajjxtu8
ro9QnP/sLXsnZl3uN8035YxNLRLtqa0VfW76rB2/qrHn4Z0b4LJk3/b2r5bvm14Gks/x1OnqlDTI
JiIosyhx6JfLa2uxTJNAq1EZbRVkigBpZMmd1zUheHbZrerr+sHjWzgwSwowFQY1tgvh2JYoAPRu
RGUbaUA1i+Xg4RF27Wx8isV/TdTT3Pa0kB3ulKeG3WmyHId665Go5QEVNzm1HCz1MsxSrxdU43WP
xmnvXol5AoDSvclVcqg47T5N7NHbFKizfY+RkvshlmGfAW26ngvWOzeCavjlVbekGxMRJSpHJnQu
+1+o8lzHafMB0I2PqEROkbuwV+UuEEqDkM/lzixOaIKixsaTc1u4HQ5R9LqN26Niy3nIxD4fN+m2
ckGyue79/hTGAObIe0WaA99b8jAxUT1geeCBm7tTQtzbRak/vF/2sU9ysk7YG8cex2RcwO3fnVIn
/SBXqaK8VFuVDtusr1b1pvGlHaZqGNB41rNj4pGo5MVD0dbfLi+qxaNNOBTnS1GRAfMic9RRq8/Y
rKR+ecz0bgiKSbklF13NoTt2pzJ3TjAh+IHesH+La5loKCcFvNMvMDnrXSdAXfdO7m8UsmxNG16b
toH2xx6UKG07f+0o+SeMN+Lb+6GamWgoD7yPOJ5iylEjSNL2iIuxGK8Qui3C/fdHzkxAlNs3Xpe1
mJSgZE8B+A5rqNpuTLht7EYiToosxztgtI3SFawlmSq8Oy2jFQR72R5tHaz/vzF37oTVrNbBA9RS
j3ec3zfhbd1tARRszRuuusQDq6Fv2kEPHRqeMjkAdjI5tzPbusB+35/Yf0BRyZIqtpZQJDs7eHkD
bZ0VVeTgokxO8cYk2VbYOPy2Kg9cLx0AnOmzj3kDoGFbbFQ3bE17/57/1lm6SrZoWldxlGHEhG0V
4d6PZNDV/HfTqTtwpue6O+VAWjXBGcjLVD3tMxvDW5GzxzScgEWrw1scIY8ovCGEeV2/KzkxEwfF
Mtb1ugSYK/b7L6riN3TKP6XFFimMZdZNJBSfUOlBLOtOEy6aBQ2j2X/eNTEmt1YQQAJlEusV/yRP
9Rg5yCBsgQ5TtlUQtli8Sa21LONQOi7G7qTOWnX23DOu56IWYIjNK3OL25qIqLHpPI9X2P9L8pkN
V2vYwZF6Zl/3TdK6LG+CztSUFWgy0TyCThGnh8k9+4QeE0AiLndgMX0TF+VPbee4RME83e4s1Nc6
ma6SflemYiY0qg5Aak7zFNEAcBwGqQS/3Xoo9f7+kpnUWqQKJ6KSpDt1xR+2vqV2boGGmrzfkMy9
YVt4ItvsGM4LPATrHL387UXpKlIQhtkslVhcy4RDTWFPG0FFC3Frepw8sI5Lery8qram11l7YzZU
Kl1mJGhPNc2unUmf+3ALg2aZEhMHRZjjxwgK3YnN/a0iyScA3Q7Qxfu+b+RGlm0khDXzOMR5GtOt
eX7HhN7nSyYaqi3zseoajDwIPHVMwuRFd+FpTkl1XS/FBuuGbebX/9/M/AhrL1gfd38hV5OX/FMX
++ovzMREMU3lrDKO2ydSgBTKz1+qNNvIUrZhG8lVy7hbSua3p3Hs6qhTPDzkdbiv/sJMQFTHdbJA
loV+F1WdgU4e5xC2bB3+bEM3fNQB6Yib1iP9XoQFkLS+wru4dusxtKVxExHViYEXYzrQ71mXNnh5
Nz2TVP3aZeomICpvnaSWRUO/B3Eoos6feeQtxbixL7CNfE2Kbwwxr9uU46LDeXFYCQp6iZNNXTfD
+fLYLVHABEVVVd1DGUQ5L6J0eTTIeTnMVYNXDnO+lZlsH7B2/eYD+NJAC9nj+hewP801x5u2b51K
+i+XP8DW+vr/m9bDNHBlV070u0OgVyHa4dkjxdZZxNa4/+/GVZLjIU/b658rTCoqWTdFZZdsRWBb
64avyhw6D0AspS/T0PIg0qEbArFTLc1G1rZsaUx0VAzgb06TUP0qVyzNiIeJoQ4+9EmXH2Z3ixLD
ZkCG1/pzMYYzy2uo2vPkRixxeI3KeAOCSdoeLy+xpQsTMSWapi5aReqXKim+Nf4Y/GLerI+AUMuN
jGLZYJrEWR2UZnLwBKlfY8HbD1MW0vO8CDdyRpkdRJurNBIZP13+HMuymDgqnbVUUoLO5oo/tX0J
PU72oUsYZMJ3InqZCaNanGbMhmTOfvi1Hm8Gmsmzmw8Plz/AYrcml1Y5FaEq8i750Se8P2jgqCPd
+VucALbW1//fOPQkvI77LeIdocU3Lb3pkE6oBF4eumW3aXJpET4UIWVp+wwz+jq36uCL+oRyMKrY
2ZdMFwfl+DuX2fBuRLjZAfq8eaZhl0ejdj9kDmrApMkO2NFFl78nxKT895E7Y8aBV/MFzIyJ3zw3
k//UqoeG4wWcdKIkd2Cx/bNP+c2UZdeXe7O5ieHrZTpIZ8Eu9Nkb+dEN+utQyhfW+6duiq/DsX6+
3I3FAkzkVd0vtSQg5X8GO9SxgIJtREW2hXW3fIOJu0pD6PcBqOM9+05xQDK6n1J28nL3qYEnOvHW
ad5iaCaBFionrtc3vH4OU/Eq8bhP9tXdULX/NNx7zbP0uqu2Ls0t4dEk1OItGXCu78offQiKyqt5
asRDNw9TfuSeGuSGpdl6Wf9/45aBooNmSFHfmQ/CfuWz/HNDcACfArLFN2Jbd8PzW8dTIUJ8+aOF
Kg6Y9aspAntKsLGPsi28kctHP/FxW5uUP0gY/oPSEYkGkaC2WA8/8zyD2jXUkffZr+H5oWocJKih
fwnduDomLUSXknorqVvul5ipW4gyggbZe1b8yHv+RRD9kCTV1WpZq1UlOvsWMHmWscTTGbbrPp39
pdh4s/a40GVFNnnqRwL+TTy6UuO9iH1n12MFZiK25JzXhMR1/QLua7A5qUKArriSUQ42iI21/3v5
9k6cNAFbpFQEOAwavsyiOHN6W7f+nxgUyKnHr1MEM69Wh0ayJxn3n1smNuKlxaBNHFcTSDDnrL22
4GCNiqwuj6UuyfGymVn2ESZyCzpJgLLE3vJdsjrxXkUwp080SCuwLfSyuaW8Is4G0ZCtK8P5m7zD
2sxV/B01SRVA3NWdK7zL8oq8/tCPlajIQeICaePobfFUE9ZF26BxRu3HPwExL4ZD16Vf0qySx4xU
6UPbFFN66NzNypytNyMuJFOYlE47tL9SZ7pet2OJM35uuuafjHzbZsm2mYIRE3LlBI5y+/AnLv3Z
gTqpxEt1bPovm4KtdWMbMM2sUV1F8a5lyp8Fc0hEMtxAX27cNkFG1p+AZW/cMBQ/E8o/TM70eZjG
j7Iarrtm/Oz0O+9NTOzX2IdBHotFPIHG76mD+mDUhO1nXzrJsSni+8vf8hes8E4gMOFfSkBnr6ax
83N2Kxfku20TtC45NCLPILZL9axK99wxMRZfaQz1aj+SgGM6UQvB7NB/6AJdNmd36McczEB4rADW
IumTPES4Eky63y4P07KeJoQsa+IeqTyffrpzy6+a2I2vglpO+7zZRJD5PRFDrhb9s6DglAFne3YV
tMy/EqMC5BQPg8/7vsKIGuHCci+WfP7JPU4i3wv9g6bFPggZMyFkMWACjgQvw5M35X7Eg6I9lKMq
NzLGOsb37MSICm02h2ocM+fF11lz1nwCSFOG9Fq4y5bB2xbZCAkki0N36IrpJ0k8/0hZBh6baYtx
0yLNyEwcmZy7nuHezn0aWjodvKQ8I6+7UZuLA9gaHsp2uYvHEvf9JcjjKT06g/6N7fDG0tsSrokx
E4MoioGM7GfsBGfs3u9dTk9pqD/hZfsnMWSnAOQ664Gr4OTTXO/TVGQm/qzKKJl041aPTZv1/SFN
Hb6clfJwQKrCtNz4OsvKmTA0jn126SvGH8Y0ZdkhcMt2PuC1crWx37Kc6kyqrWEhgfLmJnxwKL9L
pHYAPHBwxg7OMV8+tZR/6fL0Ou/m4y5HNQUdqwyc5DlFf40ISKTTih2dJNlSCLcchUxQGkRx/MJL
E/EwgRYneAXBtB6/T/GAd9eIxLErI9VN+VKcIVe36GcRjlO4sQGz7FtMyBqNO8Z17YCby23AN6O+
gzr0VPjkCkXsq8tzZ+vCCBQplDVIDaHiX+kYHDmMmeb5Nxm6h3xw9mlqMROuhl1kXCbTTB9Ip/MD
d9Vj7yPcXf4AmzEbe4dYsHQmtaYPdYFJ8ZpBH8cl3mCktzVu7B1a2hAosi7Tw1CzH2kFRSrl7SRu
YSY0Tc1dPS2pNz00ZX03zqA5iPXe9GJC0dgA1WlcdkwPaRyLCLJR1SFLmi21Lsu8mEi0Zg6GbBVm
eZjdYTwKQj+xGZTVl1fU4nAmEK3CaQAqb8P00Hb9175uH0WNADsT70o7w8cyBzQ0Yane6M32KUaW
9xkAgorz/LEM8747pA7wHYfQkfvEy5kpA+nXrnLamYcPiQ/u6HSVq9NyfLg8VZY0b2LTxpb1fbB0
6th7wfKt70CoHyAnX/XNn8sd2GbHSPLOUrtgAZXqqOiSH5YwKdrIc+Pg177mDeftx84DL6PC+J3g
pq7H6lOGIsdGGrLZkeG8Q+dDXiZr1BGl8Gs1J/WhinGOFTHEzXWRHX1v8P9p1LhP5IeaqLXFHdIM
lWt1rF3anyvHa+8Eh77inqmiJmYN4hVxq8tJHacxP+mwup7brV3H+4tMTW3IUtRUTNg9HyWqSglp
fvla/Lg86vcNFDrN/y67uY5XZMxbwoepDvzbuZrSKGTEP3S020L4WipK1JSEFEmdjYClBz+BdJyc
8ooSJ2jKw9S5qbhntMog8pH1HUGBrK7iskkOskwgU4lTU1D72XlWi8/ZxjLZPnid4ze1pqUMCg4F
H3UcG2CshH92kjNh+7gjqcn1hRP3qCVxiyP1xjg5hSPN7lW7zPdZOxDneHnNbOZg+HxFm7x2w6U4
lkmQn+csZ09zxpeNWz3bBBku73ZTU8m4LI5JQ7FINKRRscRfvJru2tFQk/QL7GGg/fXTAhph4yN1
gm8j7z63XZpEid4nIU5NsFve6wqYYFUcldNnaZQzRxy4hPTWPisy0W6q4H4MjlC0H0j2sc7y8Uh1
z9KIDNPG3tLmNibuLXNLcDw7Inls6SJYdkpyPNX3I/Axh9WhdQsJ4r3AcepaHvMUTxjqQ1LpxT0M
mjpQl8tVOYqdJmci5EifpMOcZPSBdroGaWbdLMFwCElXkMddRm3i46jrumk2KfGw1EGPI6QKv5ZJ
LDZKEhaXEYbXK+GPHs7byWPVDXPEGe6qa7kPWEJNaNy01GHTjVn7GMcNqpeTO8X/IG/6WxiK948A
1ETH6aKr5s4L8l/EyZ3wzPOpIsm1TkkzHfyRFbS4LpnWfKM8ajU8IwL0k+wTMLY0P8pu+DjXLBI4
S9dJcZJNeZcEILrDeTsN7+t+i0/o/Z0AFcZOwPOIT0BH1/xQfH0hTCrcMqk7noibtCzu18Oo32xx
XVlm00TTxZpwAQqD5gfR+o7Xyz+iae8A8viq06034hZrM9nFwn6GdAzs+TFIpYr6ikzHPpdbscfW
+lpHfZPBiGj7NC8F9kcyHlN4PcoFhyAp1bClRW1JAaZaZZcqEL3PLH4Yp2J+KbSTOV87FFB1GmUB
zfSuwxs1cXYq8IuhLZLkkbjkjy6cGluPOjldjie2bzA8Hm+gAArMUudBjH5d3ZOlz8W3tqxp8KfW
Lek2orRtMfx/L4bH60JARrV/zD2FewPp+mMXgTFkq872fqmGmvxjIhCpnwa984AaXvAx8DIeKU2r
o9LsD5/T+OAtqKZo0XmHsNus9/99xv3f8iQ1gXgJSVCMLPvqGOtpTONHRWn8KZ0T3JlFjuqDENpv
ddU68qgJy1ro8gHMP/2Y5tSRDIY5ub17N/T10r4ACqvdn9NY8j4KYkGfu9xLnSTCe9yOZVEFJYDc
R6lOjeLj7IVero5Fl+kxjya801PfQ5FkpDk5Ximr+VqM0Ob8GuAZa1ZEcZvx5CXIhI94NC9h1R8c
cNKGECVFESssr1LNY1CIbST99y8qaGBEqaRtq9KZCvlSzfxmlWiaxmPtVFd/y40i3Qi/lhU3kYS0
71qHxCF/6OR0lvP4VXQrci4tD+mogf7ryTkOszOPt04Xls8y4YU6yzKWJk72KPBZcVV/KMX0dQmK
e9Fm50HNWztvWz9G3Joan0KMWw+Pne/+6Sr+gXEchJn7CWyh90WyJf5p8UgTcYiiMC+duJGPiUye
9KKacy25OF6OKrbG12jzJvbiIDKPUEEjD0XYppFHszzSVHy73LglZJkkbFXG+NRCsPelTfw7ncjX
tel6HL7ua94IVXzBc/tOxuKFNNWVJz+v9crW3ZlWTRY2Pi9ZXaV5CLZXcaYSD2vpJH4zJe6XdLPU
a5t+Y2cyATGNaICnrUSxwHvF3kez68DN1BZExGajhov3s+dXvjuwR8T1Lwkd52gs1T0+rY4crr8p
ePzlxbB0ZGIOuUM6WpUM211RfsjSAec47HjSWTYRuNcLyFhtKVtb5szEHgoPd41564kH7OlCAIcR
RJgDAdLL32GxWRNsuHjYK7baFw/hoD+6dXCDveE/3Pc2sBuWzZqJM6x5ImlP8+lxIvpqKXJ+N63A
fO2B1BYbio1ebFNkejXv+2QMW/IIPJNzqBZBDn3FXi7PkK3x9f83IWNM3LTAUKdHlDugfja2Opp8
f4sZzrJzNgGHUB2aSb5oTFDJv8zcv1uTUuECCCidjyPTV0m75Ru2pTbKDk0F1q8qGOZHb/E4iE3i
Plcy4sXUx19DwCnY1eUJs32S4eShnlJRe/70WDjjseqDD6Ko7jNn/lTihfjqgUPX7Fx4w90lJ0IM
DZ0fSbNAAo7EKAtt3k1YvsOEGcYqxNV34cyPQozL78Cp5p+EpeDBFriPig9zDJ/kfrhOpY6BB7k8
exZzM/GHoMTDpcI0BS8ByfMocII6yspN3K/FH03YYaNpOsqxpi+hGM5lMB8BTfhHqOG5bbbkFi2R
0YQb0nrg5ajL+XFu+htaxNdLq/7eR7oE0sDFFsufZZtlksDFgpduULb+y7rNWnckeYYLntxZhquy
ra6ywX3xZ0bPdbdVJrB9mBEIRDNR3g8TgQjtCI4tfmxm/s3X6nb9sGRYNtzHZgBGmpfhSGg9kukx
WQBtiWnlHOZu3nqubjMAIwhQPcUzrdrwcXH8KPCdQwPi5bmcPsrU2/gAy90+NRGIsR/rsASQ+tGd
52g1sqmant0w+TRK/9ZLMHFZdduzLAOvlTp7cbNxH2H7NiMa5GkgZF6j325szzkhx47Q24RVL3QL
J2hZGxOKOKVdX8ipGB9HGT5WGUSCGxJsvdu2xGcTg9jNU5AGjhgeiSA8aj287q3yMCLz/GNXaDHh
hm7bBYEzVONjnxQEF05edy0h23W63Lpt+OuqvMmTE8Q7C8Ll+OgWpcIjUPUNmIEv6wbycvuW1TW5
4qYaZ9MKdKePzZyfcVHzcb3V7RT7onHvurEbsq2v4eK0Akgup0H3SGgz3KU5Kb78H9KubLltHNh+
EatIANxeSYmS7NiJnUS284LKbABXcF/w9fdwnjK4oXhLd56mXClCWLrR6D59DkoNe7iqDZdlEsbN
LW4M38mDazezAzgr47Ith8hZX4ULPbhpAdh0/YEAILm9YluzMWzdFYFycz34V0DZa3TjFTky9M0f
tz++4Q3/F4EchMAr5TrddWbNlTD379WwA7fDq6p3/w+B9tYkDKMGIKyoJPe6H+ns/SDehL4ee+aH
25PYOLMmpjDw8oAsQC9fVeFa2QHkv+17LSzxRkJrjm+PsTEBE1HoOIBajXgXXpsGFXyUlwJwFU07
b8Ktj6+784vR2ePQhMwT7dXOl++2AyQ55dCkuP3Lt1bHsGjoPAVL2ZTtdRpX3dBaqMs4VX9WnGd3
rv868i8/fxLanri02yvwhUU8OFJF+WTJmIXqPvgBM2GAwZQSWhRue6XzAOmhSXUvrk3y+wJQk0mu
nSpgKQi0h2Xeu0U06KLR8aLE9PftLdhwGSaRXJfbdJnTtr3C0iJcpz8B3o1SVR0CWp38zP+0xh6r
tPh9wxmhe+cuIHwOaY/7LX2rufjsdBhmFOfSypJSZa/W4D7W+V4TzIYPMUGA3LN922Y4YKtLR6fV
aSkghesGF13SbxAkuIvPjpmgv6kLRDE2Hr2m7qJipm0dSej17VjJhgmaYD+FaodywTd9zbtuIQ9j
2TVO7NIaHQO3N2XDDE20X5MVjrAap74C6/A0OMo7jnVTA5Q5vtweYGsGhp1XRc07oTAAugLVBVg/
XBYZ1zsZ9o1NNuF9wKaJuVkvivU8daPIowLAxPVAsQEjARlwuT2NjQDBBPNBn1fVDL0O1/VtQ/zx
a+imr30D8O/dIaZD/+uwmFhKOkDF5eoF7aVYwM5ReennHsndu326ieZbVMvatuqcazAt2ecuFOmx
Cli347G2Vskw8YEFQ+gxbl/RAgQuuGE6kLJ5GnT12Pv2Tgp860AZd7ZDtS6HSjrXgo9uHU2BLs4T
dF524tgNp2ji+lIU0pnXEvvawRulpfNZzWqMFOKmnlQHp3Z/0Kx/zhjYDW+frA0LNLF+aQBmODK4
9hWqRvQ1XAoYh/IdZ0xkkao96usNQzExf36G9I+cZ/KBDGky5n6imullTcnNNXkYgvL19mQ20hom
+i+YcmcWA1ZvaIrXJV1EVFI/oX73tOZocBtDP0Tu2P7Wwq1//+V+T6fQGkrekQ9i1w9k8r5lGrxF
eBrcnsrGWTahf/WSW4CYNeRjWryLZOnr4HhfiobE09jvAA+2NsUw+BA1chnwvLp2ZfmpVNNzDl5y
tGw9pVPzpGrvvivKJKiDgqan+9rS1w5K2o/2UganrE/D5PY6bU3CsPm6Bqk9SGPtK5KJSSBm+5g1
88u6zZLjUZC6/c5NsrXfhuHzth27UjF9hSh4FvVT6Zw4tAViC9nNnWfg730LNUGAqswnz216fWXp
qL/wvrMutUWHv26v1O8nQE0QYOhaee37lb62rggP2u74EQL0TTIsZDncHmJrAusm/WITkPMu+AIJ
WGQpuDgQr0iT0nWn0+2v/94kkH3879d7ASmdqbD11cHju2lh3QOzT800/UV1uZMR31okw6rrNgO2
qR70lYfCOVbcQzMuur3XK7DYmcbWIq1//2WRgnmoeqIsdZ0Xt3/K0ubdrqd8xyttfdyw6Qk56MWq
nfm6rIQdig0vqdhLS/7e1Kgp6Zm3oYMWkzT46PvqNfeWk0PIjykcElvpf9xmr0i6tQWGRdsg6gis
IQ8+Us/57KBtBgWKF931cufG2zpGhiE3zcIDQS3/wx+94/rmAL/U56CvThrNxLdP6sZKmRA/1suR
ydQWV037ryhnAlcIuZD0qAfQE+xmUzcmYgL9Bl4xqCkCOMbsFPqnmAkEM1/Q5fdvNeK+mawz/OWw
ilI1QztjDLqwf9Yh4DcuInMv6+Ns/zL9/cVNTQwfqiYeuGVc+jH56edJfyN4Bq4nS2FbRv2tDtRO
iLhhHyaUr+lSkA3mHv3gk3dgIQREds/t1naYdu0y5O0HzIGF06Ga/LPVQQFlBuQEw9zeja0hDOt2
Cu35dhmSD52rB5yrxW3BQBzGzh6f4YbtmXC+2VdFCvQo/+7NITD13qMTLA94Nu88Y7bswjDt3OoD
jlUi/y4Rfv/6WnJH7ylDqA72mR0D39pjw8CHYsryahL0I83J50VZVWSB9mTn478P0KkJ0QMasC7L
vJk/MuJ9CcMipqw8MTz01vAPwMOVSqNs/bsqZtRE6011No+yYeUHqUfJHkhF++prFmbOHpxu40SZ
THiVpcDsGcr2w6pqCFvEGclmfSobhu6HCHo1kwJCebB59vftE7y1fOvv+NWfcC66olnajynkcQEH
DJzWsQJj6ZyOBwmfMg74++5R2PArJozPy+rWtVuv/gjhSNadynHSFPgzp2pMKgSJWbhHeLA1lGH+
AvyrKZuD+kNhNuvscL7XgjeUAJKVcspBDvn2Gm5Ykcmhx2k9jRztBx+TN70sxE88JBxoCMA3+0Om
JL5vFPLfnepsS7AaLWwffddfVm4AMNMkrA6e/N6ObST2bw+ztWyGSwh7SbOGLfXH0hTROtSCtcpH
HvchshDpkPBdVbOtdTP8gmrndsqR0foItTpI8Z2gYCtSHmfVn9my9yzcOOAmRA5kB3bPQeL3wdMu
mog68YVFI7KY6GqP1vkE8BkZ5nfX8pkAOUBhmeO2pfro+jJKQS1erk9E2JCdl9H/K6gx5UmRGiI+
mpPktbLJWfhp4s/jpZXjYZbOsbPqndO94b1NjFzRgW+jIDR8b4Co+glNTmAkG8WqPULdDY9nipV2
Tiu7VuXZR45r+t8qqlV96Z3xOSz3AuWNW9QEyw2Tb6Up5JA/OGnTKJDq1JHwujbG3t70DSYHagqX
2vhs6lid9U6Y1qyKRiIg6hBDBiEd1KGtIN3bxMhUKe8VrqKuHktSZWEZE+IMVhh5qnGb4qwGMRTI
jHR8emdyKfsLWNlGb+eu39pHw39U4UA7y6/AZBXWrD63ygE3D9Ozs0chv2HOJsWfCtsmc6Rrvw9p
ykvIK1vzMgHaN88ZPQ2gz6yQ/QERVRjPviibnQfi1rQMJ4KnoajbJZzfIUVE3U8sQ0vyt9HWurvv
yjfRd40rtKjkWL8TWaufAxz6DzGi//n20dn4+SbizhvbYkbJqHtXdVWIg5aN052GPnOD0+0BNnbF
BN1B3BW8P2HXv1u8jMDQFq/kBxym5ZbksfL26r8bJmaC7zSjUvsArL1TDjnGn2Saff4S0MDOf6DD
wRNf75vNOvwv4QoJBA8B+67fU6oe12sjTSuUIRmYCXDB75ZBNi4Nd92tX4YpJRooNQnUe5PLf724
wP2aduNzGYiI205cI4ho+Z2hignMy4EuWrxgKK+E93+sGdI1Kuoadlwc502I74wsd2XLqWs4gbDL
bM4nmr6HRRd+6yBZ/k15Wr3e3p0NV24yANZCaA9+Rr5bWLdDPtc6qUPnTHKmD52uh50QZeusGSbf
jEGYLmUuocnrdTrCQrUWamEWuETbpZd7TGMbw5iYvFk4GiwlbfCW++HTkBWJ9P2PSe6Rp21Yvgm+
E8pGSkg2wVvWkbn74OCxlFHPK8f6ctdumPi7QTGWDyT135a6exK+hRBfnGfNosybvt8eYiNYNPF3
vlbZVNWV9+Z4UiUN+FMi3rQ8YoinyECCQw+Nu6ipS3q4PeDWohn2H4hUe4PF3bdx7KdnycvhrfDm
cY8eeGvLDbtXQcYgbS7Jmy+6qT2xzvadx1XMRUPkcs6n5L5Z0P+6F0EsVtrKz45TDl2vrpmiEIi/
HevYMEJTl1W0nXZVFqAHtJ+SdSMUeIhH5j+0PNwpVGwNYbwRBjJbIbPz/o2XqfXmECU4TSAEtLg6
GhH82tOXPIRuys5ybQ1n2LvqAIBko50d83YMvnBOqpjz1HloACpORMXoP7e3ZWMcE3GnvBDF23KU
x7wrvnUN6nwpUQ98bp70vAt02TjBJvKOpEUmiJzkkc+IRcFwFcQr0OX2DLY+vgYBv9xbHrDudrZ4
2TEYl+/pgBdPQfq9B+jW8qx//+Xjs7M0TTvj1BZjd+hw+dlMfF4zqHZIP+77/YZ509TxqAI47Q0X
iPczm1L51jPZOTumsbU8hnnD2Vo6WIb8zR8E6KWqItBDXK2isDsDbC2RYdiD5dThvzxgqhdvzSz/
8jL7RDV7oLvv2Q0XRcl/dwFwVhBLUS97y0U+PTFds/CQVy5bojF1mj2C0q2JGBY+ohjVL7NXJKmS
L0TaX3xGobU3PwSjuNNRUcOswawM/dN2KBOQlKpzSYv+n7Ee0hPUnACyDJag2QkaN7bdRN6Veq4c
FbhFUucUPP5NMEUaPcQ7e76xISbmbk4ZKK0rXiSzaN0/IEFAh7Wtm31jLCuy5C7DMEn4OtBneyVS
SolWvYodlc4nPc33gXKoScLnZD4ExeoKO0HRT3TuoEvwziZ0uuw8oTbeIKZ+ay1AsRBYWCJO8CCs
pjA9yYoVF28W6cGvugX5q8mN71sqw8j9RlQ58j1FsrTZVxe3w1E53R4fxdZRMgzcZrRoXLfGPmTs
s1xqL56rcA+itvVxw7T7oRFoW81xkqaGXIZlUAkE1vfO6cabxiTh44T5BU2JeIMuXRXVA/k3EwYS
oONQtzrSiBZo9acc9qBkGy7EBNyVuvc80VVFopzwPBWOGw0gpuB4o41Q1dwxvo1JmXC7BVGz07eT
eLNVegYHyQF8ug2obWWHpmEafgNv6uI6O0/pjf0x0XdlHkqQzGfWN0/YSCBWaDVA/zH6J+5MJJvo
u4CRtgmL0Lquz871ybmW3RbdH8nUxwind5zJhscyKfYavQQk7wJ5ZP0gownRh5rRobofhmztinGN
A5Q/2EPlWdesqB7l5MQFYsE8HeIhH45OWZ54Ba6mPe+ytS3r33+JS2DqIqtDUiRIs8JkhBJVdRzd
aQ537o+t9TKMvnIHEByghzxpfD3HzsjKBAzO9LQA9X687bQ2jMXE4bmd59V08YsECon+xQlCeuqK
3j67wBlGQVnfea+bgrBhHgiWWUGOrLce6IPjayuARsbgxYJx+dHVUrA/7puScb079UhBfwlv1g3B
9GOcdf9che5kxUGhyYsWVrhHPr1xvZgYPT8t9KAhApm07ZQ9taR8Tb3iyBsmT1adofXI34N9btCd
UBOdh5JSq8Kx9K9kVQ1FAhm8vYmw5dnV1glRxmlwhqQZpzOoB3aOxtbs1r//crzbsgChgoP2el9n
Z1uIBHG4jEA99xmPyJPO/L0s9tZA69n8ZSD0z45kaepshY98LYZ+jhefypg2EMrp2jThvbeHxd8a
ynAQ7mB5vUUFjmE+/I2oPwdsNnvkPj9bYeVEvuy/3T6EWwMZvsGbJ4fOfZ4nUFr4Gkz878yx3ruR
nOjiVBFts39uj7ORCDG5+yw78FWInD4ajXUeVVSjj6G41O54DtT4HWDtlx4KmbfH2vB3Jn6Pt1Ph
ty3YvHoacnJAS3sGgdKCVHuipFsDGMG/Iq5LsDnetRxJ3Lf5x5Cnd+6H4RQKP3QqYaksQY3xyS+s
NBrC8rkvKTg78hTUsvmXexaJmNC9dOwzew4sFMWmnFlx0QTZk3KyadiJMn9/sIgJ3vPtpq+nzkad
V/GTdrscse14VLO+6CCHqFe6R+ry+80gJp/fiFAQSlgTBmpp+uHRUX90gRuKnQBq6/OG0Us+Wf1o
kSzpvW5wooCobAan5TDLu04rMQn9LFrhbQRDS6wpWw4eX8BgPah7f/46rV98liW8kS+ihy0IaX/Q
XtEHy9bVHi32729+kIL/9/NDlvY8RRdzwnrr2S1AKYqm7CSA/vvOMdpafiPkt5bB8yXqZkkftH+4
eU/Rii37vdX5vVcipgStRXPb6sA+nbi4OuacPCMn/IXY1d+lJc595x7HRemdmWwZhGHZxLUmb6Ey
SwKbf5olctmj1Fea1gmjYKKc7nyCERPLBxIJB0uWZomU/nAoc6oTvFSdu8DRxMTwha4XaNuBIwcD
SoV+cpDdPJc9iBl2bvPVrv43WRJ6MP97opYKJBW6hF9a0EKciMI7u3Z1boO8PoB1aic/u7EXJnoP
ijXC9dHznHilRpY07BM41tPIkIsX9fxu+z7fcR9b0zEu8iadcrK4OXbdch5n7f9w2XguqzlBzf2u
Tmti0vFNQKvn0HvFfjftJ0T1IFa2BOTaobK5+F9v3xYbdm6y8jUOEQ1yp9CqqYr2GJSOg5BHtZ/6
sBnunIZh6f3MWmX3OLZhWx1DD9MI83dvGR5cnV5uz2LDmZjytX0V5OUgcLl2AGkcqyzoj4zrt/s+
bth3NxMnGG0uE50O/mcVZvrcpJrswfg2frsJ45NtWUIZEMtT50Dzd9MoYnsXx7+xvSZqj9M09OmE
I5RXEvJH3fcMwLa5qneKqhtGYGL2RqvIZDoFMuks+kdKvSuxB1JEteOoqGFT099nbCbVntdrOvgM
02D++CQr/bm0e0zDee+7PX0V9u+j6TcOykTouTPE4krbSb/jLc2Ci5+GOj31qiJ/h67jflUQpSPf
vTbV7UGNjrJaVEuydHx1wrSdHtvFTkViZVn+w6vwXzygFyv4Wnhuaj8MeObyH/6wSH6AzCf+V7h5
KSKmVOodQi5o4vkAtInBX+pDq6dmPIyLNwRxmbPZX5u9kSWUoDwTJ5AUIWIEosprmlPZl9V7BSqv
Ogn46Kex30Jw4jAOueMkriPUdKhHX9BDX1X6L8A5gg+yZE4Zjbzt3jVDfTJubDqfi2DyXnJBoAUR
KF0/g1UG/LxzOExBGNu6sNuDWwE+5I6B7qNpCRbrghZuLb+S3GXIpQgIX0dFM9g06oqwe9F5w9Qf
hI+5lThgrWSJWGj/Z5X3uGKaGg+uo0fC2joQH+mq2Kv9hUQQByud50Zy2b0vYxlYr3Ik2n1sHScf
Y5YF3ItUAY2YR3jC6rN2rWZJUjCGsPnZ89uFDbELhsQlDjxNeaLrecxP1iia4Mz7tmV4bdlpIb74
dcvmv8nS5s5Lp6lwmxh7TiEJWAyfmPDYcADR0ZAUDpCGU6p0eMAWhP6LWzeyOoB3p2JPFM2uDJR8
IgO+xJNBn32U2sqdZwAieRHpBbiT2GtVMD0CvSFn4KPzBdofCjT2IO8L8BeKiiVWTQYZ8OyFn6b+
CeRB1YMNybIRKlygkFD/cLJK36RhCtdZOplyn70U1FTnoBJjeQoAuOpBjkMb7LJLcweRGiguwvzI
u7qerSiza/B3RkTU1C4Tq12k99kaveAaCgJZDs/POshHUmItqGCny5+T0yxfp8XqLtksui9auFMD
j5RRFZG277MIGkr5a4UAFEVuyVrInYXgIk9AVN2W4wr+p+lPmdHRe1v6iTf/VGMhwr/Rsw3y/rmw
AXn1lxQiB4z22E4fr7oxWpZJdydRs268pJPVXS2knqrXynVB1au8emLFYQytbvjUALblRYFijnfo
KSF/etQb3djOwLkUgVyyElEVpuoPK2zSTyxYlvlTsxJMRzk07aqjyoOOH3DQES431fIDzNnLn5VH
3eKx8WZQxSJ3kw0XG1DG7FRov7Jf7ZnIPkKlBsaXY9FEFI4ireO2lsHwnQ5gGY20Z+nXopxneVC2
T45s0sHXaoE4yBn3kvcTegvusz/2o312Zsu3Yw9U5d9FZ7tXvdQu/zZNYaGj3K/7z/3it+kD6vDO
cKxI5Yygde258zjlMnA+9QjP8vfZR375YOVzkz+VPpfDkclWLd9QCOvbZ0vWjjigoG+/t7XNoEZf
yjqNCDpy7Jdq6BbQU5IxoCfXnqshahwLK7gEjLVRB0bINEr7wpePTPIa+ltN96XjKvyL+xkEVuCH
wSomnbJFHTerX7leGivOUWb6LnobqlpDZzH36FeKt1+cxQ1A8eCPhT+8DqmeQLa0uHPY1hGssaIn
D1wQAXY/A0eW1GlnxT2ohNpoJiMcidU57lM3zuol7WTonCyn90QUiFz/1WEx+yhDO6J9kKoPvchr
8IQ8NYwvXxyH0ObQASTRHbyls7KYTnjZg5NThd/mduh/juDPgowEWnTdGQ5PpDLO514khPX0H6xD
3x1HUdEwccUMqk5VNlrHzFE4O7LzRDhEbVgU+V9wXi0ELDs76GJvZEj1u6zOdRaJUNLmPIa2Gj9P
zPXo2pA92fo4OiB0zI8uUZ332RZDM34NCul/4CLAuQOuNZ0/zeAgFHEbqol/gdQbMD6DlhBV6pty
CY9hge7oY+pDhy3O/Y4w1JDcnD/2ZCbihI4rSEEC4ui9WejoAvIXl0qXWN7g8iVq2dCRRPllOh9k
MdXfWh0ixVqCvsE6ZchcBvCQKu8iRkt+Ats4uHiiArraNom6OhiHY+mA7iThXMLXsgyFdh23I3Eh
3jCHsv8HBtt1B7vg3ofle/ZyJFZffBtwm7whXlbFc8g6bb9MqPG4l2meVX0oHZ6RQ12h2/iylKzB
DW+1ZDihRX5wj0i9DVYSkr5eXv3RavrHsNEZ8ILgZvjkFmThyHgXNDiLvPHrF9bzxnljfIbaEiBF
YGUP1GKjfzycCRL+ArxsFiPOAlcRWn3SFn4zvYZQLQEpakpnckK7gWouVttqIKsmCOxK3GcUN0+E
JuEgvRToZINgZTOKecAHU8h4LLLzq4MdAMf4qm13qnGlVqMLTqEAp2sJG//PaswKoNlKXjdAIdWI
ZY6j1viXHM5fnWsodHVHqFyTPB6zWTYPoAao/5GhBsAH2uNN/t3NyvrV6UX5dwvW2C5WlHrBxzCH
/dsMz9BcFmDKx0tRKLcbY7TjeOppnvBwD+Kwks1XloUFf0NhVlcrMaC9TMC457l4RYcY9x7GbvDL
I2TZcDu3RboER3RJt9MD9r/sngIZWg9U0kAc3cnp/oSGDPKlUde2aRirycnQXhSuSYIs9Vx5oqIZ
wKhWSAbRHwfUDeUxdLT6NrEmrFEAzTLxwOxcNDuZlq0o18iFAAmwqrwiDPVBwP4ouB0CJpN7L1PX
0J0htqJ0Ix/iQkdYDQ4eAW4BzcWKqvw7Lery5fYTY2sCxhMJ4ma2QwDsSzotOxlPKLZNx76QEN3N
/bHcS6hvTcJIb/LM7YsMaRd0Jw9vpBLtIZD2XtVzaw7GMykl3phnSGUmlrKLc0jJP2VHrGNWLmJn
DzZGMBsaSscrq6qjMrGbITs3NC/jCbnBCxXpXlZq40FjNjHIAHXifLZk0vvMvkBKQMaSTeTkrW0n
cq6W0+0N38hTmB0M3lL4IsjSNBl6/TTKPozy0nlCM8CReyXSCXs9IBs7brYwAAYL3+hiPqk7oTZs
edPFLkp/51m2kWUzGxhCwbwGHbgSgAMYNPfCy1K1TxW1D20g24TmCMnArbODpdjaG8PKcyvVpR4b
zKXwfDBqF882EGoHV9boeLtPh4uY/Qxy9ot6DpUE/gCKGP6YVwkogbudE7y1HYadN8h2tVIvaaIU
788UkkGABgdVNdZ3vpTNVoR5aKDhG/D0uxvMz07QX3ynu6xAPmzRzqN/axKGoYPN2RG07lIgcix+
yiiEFSS4sXfO1MbXzaaDwIY0OAhg4Ggdlf+UEljzCBeSex/UhJhtB3jy9g0lqxOZGIiwykaCDx68
WMV9QF1ith3kc+c5ljXJhFMqnwXO0bOVyvSurmHAP/+bRdVynOhQYPEdL4QGpu80K+myBhjkzvVf
ne8vdYUiXPAmpVomKrQYQh/0Cs5+uCf/tOHCzfYCkBSJWbl4VM9Wp+KQ9vXP2gflPUPdLd+ZwYZv
NXsKuMihLpBih+daftaS1dFiqXMqhofMDz43YMm57cO3TqphzCVtQbvT2DKpEGfH3O5Bq9YF92FO
idlRMKZykTXCgQTcc9AUSF9nf1IRZAaSzN2t8mxNwTDlZQmhxQRZyGSSnoxYBiyl5amdpOzGPphd
BBOg2L6vbZHwbuoeS85P6O96ytTSA+xf5yBdrXfc6sY9ZDYUoFl3aPwSPmNmOchwm09MH1WQ/8jS
+tLXA17qezDjrZHWuf5iHbUtrTpYjbvswksY/ui4/9jiZdb585ECXJJmw30hodlgAA5GJsS8zgkg
DqhNwlfRNi+PmQrSHUPZmoxh6iOHQtYgUO+cFXtduzVp2cRz7Zy1TpNiefK7PWTi72FRhK3n75dl
8yVvZNoN8ImVRmhO4znNP/c8SPqOPecjOY9W+Fq4cqeosXGsmRGsi4xK3ipECnYvAQK3ajBJR8qy
PHfH9LeOtmH6JMWFkaWZdbQs+TOrwiOgUWtaq83irO4eMranQbs1EyNinxtECFVbWkfwbUEzqc37
CxfW8nrbg214Y2aYP7EIuqoJTvNcd6q4OBZefDFK7BM5FgQqd4fbw2xMwuwuyEQrWIrO/SMgVn5k
B6Q+uJmYd76+ERaabQUKOW6nmhGEqqztT2Nt259FOmXfF6+XKJb5+em+WRimD7QD6TuIVh1roPy+
NqRvY5Gl7X3VV2rc64P02dwg2Dmmox+zuR8iysc9ke6tJTIMPbVtPRY1EwlrpHpAaG7NY9RDqzWN
FmimlX1E0zK/qy2V0PUU/GLr+VBL3wPHWlJyBFvXJmjS8llS4O923NbWcTKsW3uMlTnB07IQqnhx
IVKftF3u3rkRhmlnqretmWMjBLfIJ70sHE3sU/X99iHagNERk9A3h9p3gQSnfUVGG12v3B8KqwOG
o7fq5igdp3PKpBvx7gDDbwViP3Hy6jKFQXrIYDI3dsrAkztT3fBiZhtCD52hviwUPzYr7RqYSdgz
qv7BUbCWxxXx5piMEAe8PfONM2i2Ing9bYWsbeu45DB97Rb81GbN9DRAyOOAFDk/3h5n43SYTQky
bEU5Zg0/VjJXyUgcwDF66J/c/vqGxzS7ERwXiKQeFNPHoJ2sy4RkdYykGDtAmE/Ft4fYWijDE/hN
ETh0pUSD1Ml57FkT6RnJ8x5QQWuhP28PsrVKhkfowKxOwH/Hj1o7VWIHjv6MTpp85/7dmsI66i8u
wAGRjl5m7PWQBl7kyoa/6MBrY1KigtguY7YTYW7NwvAE3LL4SIC2PjZ9wWNLUUgqh5W48+uGJwDH
KUVieLKOOfdc0Bn7wYXxYC/RsHWSjJvdqbsccUqFc9qG1mFmXv+kPZ4/zx0L73OUZh8Cuslsj3XY
ZPSCFF946DuXVPE93uqNxTcbEIIsC3t3dcM2UI3HmVpO3HCxh9Tf+voas/5yhMKw9d0phG+CNAh/
G9y0v4g8rXfu8o3FN9sNwFTRao667ZHktDorNsozGbPpnPXFnfeI2WrA2kBz4uVgNkwDPBXkmD94
QqP+dduAN0zM5PuV7jRlUEvkR6ef6YF1xbns1KVP7b97Z053XNFG2G5y/XoZitTZPIfAOwxx7Q2J
JelD3ubnXIGUdaVdgz2H6bjjXLf23DDnspxAHl5hTs1Yk8PssOwAcNWeHvvGbWc2GlSLbwdlia8L
O7w0wfAtyMrsCCnNaAa8ILYJZDRu783WPAzTFlpXrfAEP9pEVDFUfC3UjjK1s0pb8zCCdtgDyDmF
5EdG85+gqM4jEFl9jJSefJb+Ab3WPQjoxhEzmwsm9NtlE4GHwjEI30QR5J/qLuguNh66R0c64s6k
kNlaoDLehlNlhUeetmkcdG12XtyKxrK07fsWzWT9LawgdBx3sY4gGftCuiXAYy3/QMHy7Hkc1TzR
3KffR0ziX4e5JYTDHH6cRJ/2P8JqkeKhzFDtvhQjR5kd0lx4BgcTMDx3HTfbuMsrTyx9V87W0e+c
+c/Sd+oXHszW631fXw/5L464tsExQfswPFrZFMYCXz+QLGt3sIGrO/8N5srsHqBeJbVNFb5O8q9A
S6THeioBhUEfSW8BmOEXYMavlp0bfetEk//OBfcUBZ6pCRHwSp4snBaJY0/deQLze9yIZY9MYWsc
wwEg1e62hUdA61j+D2dX1hynzm1/EVUSIBCv0IPddjy0E2d4oRInBzEJCZAQ/Pq7+ntKcYO7yi+n
Uq5TojVsaQ9rr5XDOm9zbwFtK/STrmTgN54vsroC/DpPbN5i/ML/5E33FZwq9vT+dv97aLruHmhQ
uQeVEYYWBd50VO9FymRz5aRuDX45BX+dpdG0XdmPAO7E1Rfijk6/BeUHf/fltvxr6Ma1A+BuGDoK
PxP3YPQN+ZizQNdkv37cg7o/Yck+rqIRVH1+klUgggCCYPpYKpmuWwUgWeJHPlpE9qad4l0k4yUz
i46veDv/fo9osjJhxHDORQlN9lOi4YCM45wAI7X0r+8fmX+fdrpuFQA0qeFSz4BjsXEfuebYQeK3
X+Sh7Osrhrt1cFaGq9rEJtJ3OJWB3BsKHYDQP7S+vTL81gKt7NWbDPS/AtCw9i3LxuKbRfrl/bX5
92NNk5WlSq5bhYJytMs5AdoTXg2xSPF0h7yhqSX8ymc21mfdGYAOEOXVBBMIxBEQsizpqzSi10KV
Dakxum4NCOE6AdBzGd4C1HY3FMU+b/hLWPwXh4eYtfui9XbQod+F3bUy1MahWncL1KjMxra3AMf2
FujD5dQHTSYH/65art1GG7u+7hXwTdi2pMQn4pajhPbs4msCV1s//rJNf11G2iShIgPWqxtemRVZ
DJCM9wjPdvf+qdoaf2XQOgGxbETxyzkyQobFAAtyEHMBD7dcU3PZOlErX7xewnKxDp/Q83wqgnwH
iztWIvhQnwZds/sKwmTRVlihIqAn2cwZW+Ispv2nfpYHTT9o2Ou+gK4mrB8uW+zyZRe5r93if9Di
VoYdiAjiIbnB+tBPunmbwyINup/vb+/GwVx3BHRatwBOYuyeDqlCUkNca4/ZODjrdgB4byB8J4Tv
orG4hYUdcgRvHSsembnWD7pxcNYtAZxDljLv8OOH+qU1P2z3wOXz++uyNfRlVn+ZVReNtjQDhhYM
Ut/Ja5y8WPf9/bG31nxlskNIzULRk7Yb3Be0baeu+Vi/JI1XxjqVCMyB9sBloH/bBfRzzW3XHeJw
Rie6uBKob+3ryloXXlm/hqT3bum7kwhvuP8njuSuoOf3V2dr5f3VyhsvrkmMOVB0IUXes+seRDfs
3x98a+lXr69NeJDYfsDgkcjm/pue//vYwCsb5bReWM7h95RBLU5ibtD8LPriz/ujb6zJGo1WadZM
TGLNbfu9KdvUMZWF/ArMY2vwladcRX0RS4kF53PHUghQ3PbxfGq6a8d9a/yVu1wQvOlAwkc7FX9R
/CTJuCPhuPvYyqzs1Ce9hGsDW8oJMGfN96Xbg45v/7HBLzP66xJYlHAgVyFwZhvzC1mI3yUbLsCL
a33aWyuzMte4rC+SMD1MyTsMNNjHgHv2zbXk/sZZX8PLWoWnMLFYd1/fefHBd3/eX5WtcVcGipYV
v41LjKvn4XlU9CmMr/Vtbg29Ms9gRMGjbjB0S5JPAhy2Q3BNWHprrVcGOlppLJqn4FeGrz0KKGw4
mOQagGZj8DWQLDF2Dnl12cjg1TRx2jYHruWVC3dr8JV9BiYxwDHpCF7vXSHRXYMeH3ktU7mx4msE
Wcn4xIYZxp/Q9rWUpEwHMV3xLbZ++Mo2TcAqxAn44bF7SZLyxpWfcv9jAF3KLh/9yzZ76GhT6PVi
P6P62MyvTX1a8nj//hHf+uWX1fpr8KEae3TNdfCKLjGgvcnRlDVFV+7brSVfPaDCQig54Bi8lc2N
Q9u7z66Z/MbbzFamOY4JuHMMhq6C10oy9IWhyzM+c0137y/Mv3NodI0Um2QjDNgLsKUe+dQwJOkQ
MinXo4umrceUqfpXTK7xnm7twspkC8jClR2tk31E2jzL5VSlvIztManna4WlBBv6/3OCdI0bs4tU
k1At9qI/xBwgXGl2LPlei5+zIqkAO0v5oTwaXePGXMXDul1qnNdJ304sTosK3RFTTK+JdG+E/2si
2iHo82BgVbRj8WPL3S2bniYQXsufEzU37+/+xoascWJR2MZVAu7v3VDdMpCvBOcOPDLvj71xstbq
75Eb4zDxMHY3eyfuvSpPoxnoVwOBDDJmdf0hYDddo8MadE42U4vPWPEz7nh6Me4KIXl77SnYMME1
HgxFPriXImK71qK7liQPy2xvxRKddae/vL9UGxfImntWA0kxUk8k+7Zo3KPLm/HJuOUKUGNrj1dP
cNQvOqoFCkro5VJmp72e1Xs9U+52NKn47/ensLVKK9NGEVR5/iw4uoDm4Qgh6OqGzYWfktZbDvgF
3dP739k4VWs4WAzhtDiWAd+XOvpRL4k7Vr61mUX/ETXoAwxJPt0NAb2S3NuwwTU+rFpsF4fM8b3r
2hvoRb3xaflWyOG4hNNDUtNrSZ+NTVrrvtdQPEB/WBfvQcTdZSVHx3QsbZfOFs7q+yu3ccj+H0hM
TdahySzeg4OgP4VxEt62qqmu+DRbo18m9tcDW4J6L0f3Q7Qn8UweWN44c6ObJPkYdoaugWEg8Zka
NClHO68fs8qLgGz2j2iw+9gTvtZ9j0g/0CRuwr0f9RCCQ6vnSS2e+POxpV+94mXT14lfcbbnDQ2m
E1FuQcozKJ24cky3Vn9l4x0B5yyaUtm+85dxV+Bfd3FPoq/v//wtm1vZtj8I4cLWsv3c0OOcfyu7
7q6M2Y4swV0AxiYLgsr3v7QxjzXOC13hnQdyerYvjIce5CIZ0AtM/vvY4Jfp/XVEKVNugIBJCHaP
0iUHLo10nxAZN9cUQjfuwDW+yyBDNkHyJdwPVXxLovbNj5cjhfht4C1X5rD1icvf/5qD4SDWr4QX
7kGmxPMbiMv39zNtvPPi+8EjVOZVePP+am19aWXQpopchf7eEDSw5WOk6kPdJRTq6dW5uvzjYx+5
nIO/pjMrW6uwncO9Nmg0IuYln+KnqisfRRCSK9/YOlMr77zwfYfqjB/uW8fsUxnq7j4oHCoo709h
a/iVbYO0nY48xvB+kw+/6pz031g/Ja/vj761CyvDbila7ZE9C/eRgUh2QcNp7/cKPelRwMdMQPX4
WmvT1pdWRj6iW3hpi759gWP7aRjZKWcTdIdld09CeiV+3HhN16ivgef5bGLXvvBa/MhbdYJEwAsS
GueLCiNl0Ll9f9W2vrOydA78zNCgOevFgEkQ+mWgHR2RlKVHOg5PdX9NeHhj69dAMFLDZTNR5+91
G9Qn3Qck9Qq8HO9P4mJo/4hk1hgwoHqLxrdsPC9QG/q8wG/eV17TfkIQ1Xwsb73GgbXgr9Us5OO5
RoHsZvb8App1iGTen8DWLqyMe+pBKVON0t/zGbqeBSU/JzwUxthmB2jh3jlyfP9DWyu1svARzBGg
9qbjOTHLknq2kdncTMVtcKEreP8TW1u9snKwjcyhiht3FglSetZymtmkMh979tb0sjnR01BNEybA
HEhNPLS/J9z/+v5P3zDs/4HJ/7pjuzDhBVmEvydm/kLAuTpV9jmZ+lvRfPD3r8FeftuzPhyj5Nyp
8mZOZJ6CW/gawGtj6dcAr7FYXK5obs8KBEZZa+o+mwtwqry/OhtnZ43tyieez5zq4Sx8k+87aWUW
A995COarOZytCVw25q8NKOMIrBqTGc6hd2/yP/G1etzWuJcp/TXuKEFpJKSKz0VC/yNRJPeVi+XH
juRat91Vce1EnWNdaLRPJASew2vSWlu/e2WufhSCydIQDC281DiI8IkP3plrjtcBvpzOa9efu6W8
C+z0iq7vPPX5tXLc1k9fPce4LrlghvfnZAlp84kmYBk9B3JS0ef3j+OGsa7BWVrLoHWj7M+Ris6e
HL5N6EBkEIdT3rUukn+feLIGaRWjoSSviT6jq/9hAqFW6jXR7SjQI/j+HP69SGTN8Tr0TQUyI6rP
bmx1CpE/lw60/tCTRda8ruBH99pp7vrzoMCGD1acHyYMrkXh/159sgZrqbxK0Ac2YfBBz0ePJN3N
7A/m1CdRl81h1V8xrq0tuPz9L8vlXnRROuT6zJVubLYAz+CySfrkLSy1P+ze34d/v79kjdwSAfGT
LuzMufPQGUADxGz+11brW1f4d4HPzh/7zMqcC6QoS6qC8Gx7tot0972Z+pPqIjDWg0eKASfw/ne2
Fm31BDcIQ4dhqtyZFsmuGG2qW8ifsmv9DlvDr0x7ABuQGzk4qeA6NiDLND4om6RNhdeUV2awdbxW
LjZDe5gZQOJzVrG+u8SHF+86hpYgztiXDy3SGssVgYnADyvhzsZ7iohKKwnO8zH6mGWvoVwTB2Fz
Gw3uXFcJeIoYqIxobK+gejaujTVoi5lAUilxbVDq5UXqDyEYwINquHJxbOzvGrCVR2qMjJD6rIvu
Fb1/bxdVWUHttUrN1s+/fPcvm27b2TfjkPvnmubNLm9CgQLH1dH/nYIhazZXCbmMsu55cIbU6eeL
3rRF33jAyn2t+I034h0N2iv2nOAH//+4g6xJXdk8z948+/65Ioj/WnoEBUwGCPqPIZLHLjHPeSlf
O9j3+yd263Mrs4bQZqe0DYMz4oLz3Nh9HOj7eBweCKQp/zczSAOAmfVKrLC1TSsz156fjAu0ZOEh
KMxPxGX3vAxMXUsHbB2zlY2PaItWjvrqPNbx7wnEd34L2ZgS5OZXbHDjA2t8Vzj0gZY9xT211Lin
+HIchQR2RF8TvNl4NtYwr5GCE0eRSp9HOn4jNDxVS3tEeAVqRHSnx0VypXCz9Z3L3/8yGC/uVWA1
VqpbZpB+xfvWDr/ihp3Y/zCJ1z6zseFr9tdCenns+1qdGwBL0tEQlVXzcu1G3NqNy9//mkSZW4SB
ULSBXVqXuiGXqasl2G0gz/yxE7uGgIXWC0I3Tepc1f0vK8dxJ2z3MSJqstZgnyMW2K6WBtIfyJTg
Lk+m6QUpuW8NuJjeN/CtDVgZeN7MINZmXXf2kqU+FeB+vCNtea1jZmv0lT3nDcvB7xuYs2/YHzaM
Zf1slm6+poewdUhX5gwK5I6r0shzZ5Obi8NsdH2IGqwTV/dhcLXra8M1WOPBoka24HFbxjP89cVB
YH2hqG4hCZuCwpt/Bimu+Pyh7ViTlA0UQSO4i5aznXuW0rnhUH8VH/Si1tRkM8u9fG5kd44Aic/K
aCFfSNiGKYS+u1/vT2DD5NasZFXbDyyRlTzToDKZdmBgAsltDrmfqz1lW7uxsmq2tLYPWC/P/bQ8
QjLm16XaESfscImUPjaLy3n+6+IQM7wzPLTteYI/WHX6RFp2b2IQ+n5s/JVXXsXLFEpwC5+DpQWx
szRQ8EONdl9ocG6+/4mtVVoZdmE9NY0+VkkV3tOoh+IA1+q+DGvIXLbN68c+srLv0kRk8EGOeSZg
ubxzSaE+493O9zWYhXfQyi2v5Yy3ZrOy9IgVBZzbuDnnpHsNuLm5lCMufkiPTsYrm7JxWa1RZRo0
yhFagJpzVI9TSgPe7kLjXWtJ2JjBmpwsbNppGcO6POPCfQRvyq1gy9dLplVV17AQG7a3BpeBCjoZ
hj4sz6C2DiBjq8osSWbvDSjcbvf+hm994jK7vw2De9UQxb44szi4m6irM3jVqcfxj/c/sLUJK+Oe
6sJOXbeIsyPBSSb2Z1W7L+8PveGlrwnKQM3dWJBWkb2JQtCcPwt339f3pb1FJIBOOL2/8pnwfwCd
fzjpa5oyJvpoGbVn96p2vq52klSl/wIUuq2GnWxtWPAdfE4StJlkQdKDHR2NVaFDqQKqaH6KBARB
m4/WXViINAGXx6izwos8Me+dzrtiTruhqsG61YaANO2AyfeLc8SaHlveDnNEf80znqzfBJhAr3iU
xaS8cVeqwUXfIjW0+sfclVMn0lktTf7m18k4QFNjcsWUigB5sxOI43k5pRw8aIXKyqkfHEkZm+l+
7Pz6NOmItfihmgzlF98zUvdp4AVMgNPWhM4nqTNzXoRgsYuTHL4Xpxy5rKoVoX0ay8KTASjQreT3
OY/m8TUwtAbsCIpg2eSR8nfVLt3kwIHMmwD4zlZ59IgmgXCRt3UULPIc8wm8zftqqWTztoiZaL3z
/di5/gFeq/E9dOOWXt/sAeOeCbjPdMvU0+wF7dinU4sb18+o6/wC5M3JzMRvB0IIs69QzauXIyi/
y/jbBBiJZc9WNCguZNz1cu73bY8ArN8F41j2D8o14OcHJ3AFVheQ+Pd2BDN6M0egwpJtRV4EqHy9
76CdHIBsHMI8jF0mGohmhPu88uqxvTGDMOy/oWpJ4aWd7SrWpaHiRXyklcD1mpJ+jufo6DUDtUvK
QX7fvoEpXk5tWkO+OPJ2/SSjULyg5bmgd7EPwbGEO0hs+pD4y1Pml1N8HsTSRTcUQs3Vf5byKvmZ
kBxDHeC3on6cgofYQjBgaqQAhsoya3+QkEjYoOi6ZLgDt2KJtD4v/Txq0rlBekef6qZa2HiYvaa4
cCm3S4M4JKFxiZSumGo2PyTgGS/rg7cYTcFAnkMb6BUg7wSiLQmaDtrvACYR3WceESF7i0lYTsW+
YOCue/Bo7TfNHWE1Yz89rxjpRW5ptOzH1DWqDtNAAA19DvshHD/rpvSWO9W6qLwdorAbQFw65YH+
3SsTqDoTwNYsNJ28FlsYcc/aR8Ym3kJRpEUPX5uaPir0uOMVlctLEoQigIRD04TulwL9sSjuweRu
xadWTZzMO5oTKCJnsh+CuUmp7HN0CRQ0Z4Hb4zmMQObuaVYTcpC848t9qfrGn1KX5CUkPUklNf9W
N1Ni+YFBmEdh//OS3XBh5Eh2oCMW4DCYgoB/94wVNrzL/Tys451F8tnDxoZ5rB6hxieDW8A0yfAQ
Dcqzx6HouvHOWlvn/UHGUBK4114QJZ8bkTP6lQiyJH2aDDhi6HDwUSsDIbhwp6YBNW4Fv2Cx9BUM
lGT6FvfMy6es9QeZvyRsDvpfUoxmJKkZkil/6PLERxCqHKwSFI89tIHTQSqhn2rhiQZaNtASK+ZM
ymDu55RSwdu9TKDy95v7cN5kKrUafDT7oC/W/ATdVi3ufWfzfNppMI8vJxUlqvjRyVDPZxHTZtz1
JaglL5phS88fY9Dbj18mhNn8FEcM1aedE0s/fMl9Ed1T6BmED6apwtY85jG3qJYnY7W4Mm36qKxf
YhCQiBeQtxOLcr2p0FHZ4zKEsKILZ1rJbJkwzpHi2OTT26wvEgv7ctQg3Ep14A3THTMoN4CyPsyV
/I19IfpLWfk0eOVTbflOgr++3QV0mIrd7Gw7QDWE6vq+AlTgZApcWGE6j6ZkbdY15VA+i6Soh4O/
SNqgOBKSHu281Ti3b9BDCJne1RMUEKrbmM1J8gje3x60jhKKFwiZZVcK0NePYFKf3jwSeuLVQj9D
/lcSU+jnLuLhUlyoRKfuFNRMT39k2UXDVx35ZfWf5s3Mf1hoEoz+Hj4KoSgp5X1xgLgD6NSzRLeS
fFXNTNCYm4QC9zLtcteeTZB4pENVnUW5TsHBMHZPIQl1/YBkoViewZwftCLz6Czdf0U5lgqqD1i6
YadCEA+c26iLR7LnwRDwrBvzpgxTHxT3Dgrvk1bQMjS1DzZJKgVVp36AFkUOKQGrot+Sj72P4znZ
aXiEmouqjzUqD3gYWxuU1UNrEa5l7YxmGPSYKqgIvURRl0x3TTD03jcLgp7um9bVLG7noKknaHfk
xpLwkBsduKeJ5jNU73SeIHODTHMJ4KdP4jIPdqXfcBTMW656cuQO0VqbJqVcNBYCrCNRnZYBZVKl
E+Dh3XREM78JOHSeSLTw15mAyUN9GnxEetX9EA7O+XclQN7dCJEBgj61IgOV+uVGBO9r5Y66BKN8
m3oGtPp/6FAE/AFQBsrnHbD+Jr6Vo2YQDAv9WNeprmSnj0XV92DsgdPRk9/lXDTIp1S+Z0Hzv0zL
T8dbS28Hkoe4pQ342rk4Ah5I8s968HszQx+gTgLInigzdsehlWW/syrM7TGGNcWZYl5XslOVyIb5
GYTL8OqkbUQbQBPApmTcV5XP7bFBu1y8LwCbVOF+wb0XZiUgqGlDnapY2hP4v0sKjv0FbAEQiWMQ
J4vE/CNpOxFkso5B3XNSyeTBTqJl6VBOkKad5a2zhJhzr1TgqdS2QL2VB9RXUfGDOHId9lE6uNA4
nQ6BBzgRBHrwSzu4NU6N0HBzmi2pKvg0BQds32yehEBq5ZeIdME4HhXbhKfR47zYxTUbevRDx5Vp
jyzOpfqF7dKh2veSLG1KSkjCkENRkuU7h1LiTx+UEyAlEzN1Vu/aII58/4ArY6miTEIDLzwHUCHq
2qOAbmB0zCHp0d7nqinEYwGdh46gGOqgmIFLEct2X5Ug1cVJCJoCQmo8wOPKZ1NYVO08r8J6kG7u
voUqcBDpSUxPbggT0Ymi/JmABoBXoYUTaZScmtTCB2zhlbgcz1TmKgvpoFvwIjmIoUaBNvRB4hGI
jlU1s2QH79HhrOMdMfkTdGlc+Fgn8DjrXeLw9L4l4HUpn4smp2JORcinYdlrEn+dnF9GLziTYvke
LH4wxVmiqtiFu7HIoSeVcW7mBdoWYyS7TwulofwZx1pPcdqFHph70hgK0cgU2EnR8ZMryHCyoGUb
wkMbEGaheQnRiRL6A8Uwgpc1L1jlS2AnYlL8sX3C9OdW1FUIae7F18OtDyFZPh/kiIccxO9VXHm/
CptceOuLsJ7zKU0SXeWfPKu0/DPMyldDqusy6OzOZxBS8LOk9IBbH2iE00YGE1ALXwG2FyGvYVr2
SY6LN/6OrYRrm8bWGhDbwH9qxX/tIuQgH+RCyQCFoKrli7tvYlcEe8UDNYQ7IHA6Nx1ZWDBSpW0+
cOulUBifCLt1U+nLB+CKBu/sS1E2X+fKUch3yKWkEdqe59pIfhvhdnX6HjSQQjx7ulnuBBk4iKMF
mLX9szULb++LsSo0gP15pYL61ufTGLRHIgpbqpMoEqV+9aGP8HEHHhjazoC3yNj0px7/gTZTL7Ez
3U1TATy53HR5NEIUFO+tUNGxKaUxag9/ZVAW7r1hfX2EEi5t7JnPUe9D0yQwYQ3cyQwtoxNKwkos
mSxoIgykRuaf3lJBMkfVsnK7IZHMPnM5VuEIYaw8KZtsxn3umR0NIOHBkSUZw7nMlou7U+6qJSfD
kI48YaI+LDWfoCRcmxLhTjrKaYFUE0M5BqxrBA6M+L2wHuTmGcc9knzFZaTbVx89NiW5aes6mOwe
qpgW9+g4NeECbmER50t/y/sC8ddtDS9c0YNhQxCrQye8UdvnigTBEiLn2Ei0KmI+Fm+YDOAHVim4
ggZ+B2F6agV2BQzMT7GcBvZ1oUphOwn0Sf6IqvCbGXFYothhRvYP/PdhDVN9G8YphtpSZArB0wh0
pAGMmU6KQ7KpA/PYm/L7JnjmYoGjtuNWeOyVFlPVPFVGDM2jEqQIvhkF7blzPZjcJ4eknjgiLMic
MV5njUUxMkqbgDSggoFKGFBNqaGodMc7KITWDdtZeLjwX2Ru0awTMduNbTo6zw4PTeRoEwDJ1UXt
M0gk4HOgMcmGttv5rtKF3IOQ1CA2gvwdqi47KOoYfszZEHdT2uQkXpLMSDNH3yxuhuV7A3fRfLVE
QvkUjdrwOL5Uok5quw8gVTWWEBuYim58me1s6rsibpbwv4CYsOzSBdbfgd24pTqC9kpMiASf4ujn
KnwKIESVTGkNesK5TrvIh5xPGrkuqVUWlUXnfodQ3ALsaomdj3e2SxghcYq5S3BHUZDfVxSPlG+K
Nwg1DfSZjheS3rTGnbwLIRjTpm3lFzl6vyQUm/pdYuLEyRTq1hBS39cdlA3epqWccI9HvR67Ozqy
Mu/f/KQXJUWUKOVMMulKN+jTXNZlKNMRSQCdPAgUw4aTCnHSGJBVUUk/Ezq3A8FU4+jS9ijqsv3t
tRpqX1ne27lhWV8TtI2kedD1/HOFp6NSGcSsBHSLcM0O/AjeEhyrCjIv7DuZ+s5/Wihik1MAVxKa
DnFiG2iah7KHsGq/1NOYyqKPq09CzDPZzQwaI/DdWcPUXeJiAyX3YimRPz70XhBUbzoecBLTCGWL
+bHS6M6EF1eE1PsxBWHH7+K56E1zhHpYuHyFn1wUfdoqOC4aijvVOHz1Q62MScOp4ICmNDq6NGB3
hFbeD95C6uhHnmiv8x+AKKy9By+Et9cjLHVEyzJtXQDFN7CvTF9MaWj80saqggaZqha1PON0Trjf
qxJ4OAjQV5ya6E75MoHfJ6O29bx06qfoT+7VEPlbAuRM5qwnChpMmY+UTmAOYwIu1TnVifCkOyq+
GARRXlF78XxoBdqd7pp4bDQEf4w2Hm6EHtE3gzxjElqdEmHbLjpAiHDO3xJC69qk3bjQdrh1beKA
bpsjaKmRg9Y1dAwutjOIr7WxnVE7NcfaOyZQZxtegCFYIHqlENWalAXj9Chw7JYZKnsoPZMUmkb0
ImQVLZP3uXb5PL0OvPAueXihh/7RIjnVP4AIJDbfLzlP1aZCw7n72kIla+A7+I9ddCZ6uXSoQrYG
AV1aUVMgiiqCTs9fOcK7/FM0SgLrAhk/QFeQDwzBieeUjsb7sfBUcYwhkwdPcqhMXt6wAnXRx2bR
npt3giDD0WQBGm0FvEdoH9UPYwilnyHL56Ce7yUdff+L39JhhlZbWSxeFi3QonoJhVjyRyA+VSJ2
oDnuAXOAhBXGSRcajUp/7QoBfySj81ja4Mh75DfwghIH5iXEx7Y7T4gn8v40jgjLYMQ5WKBSw9zS
nZZomGaGSB4sfJAQo3UOHzUGCOSiTbaAIe+AgAgueWoUmTXBNeDH5FvHAkSsCAlkkCMmQ4iUhxn0
oFgRoGgAJ+9liNF8OmYkhx/7ixKVaLar4Dh7aOSEZtWF/BdXTW/SqkCP+oAfhVRbl4VJT5cQxKeD
9l9hij2yHlE+InuRajSv6yjr4cKiCOLKrnjs4DaULGPAM8agLJGlh04ADY+zfptxnS+nTuq6ehRw
lefvs20sSy8ydyFcRLD06QM3kCp44qyZp3mPJn8pvpVguez4I0lyUG7vlacQgR972iblDElqFL/8
/dizkbUHHzoYkTuGJjAzsikxGdouNXg4InnbUg7yJfzv4gs8arxRmVad0Hw/OdC20WPsQ12tuoEd
gAYEy2iMG3fOGWp1JgqqxjqDK2nGz2jKqYh8RYcO+DXShiElqm8r5Tta3Hho8HD9y1gU0dPoZBw9
RhEo3Lss8AT8iR2E3NCD2PVj7qJzmHRO2qxEpmpfRgU3OYowAiJtUKQT9X4K5rrJet0BlwvkSwUi
SVZgX9oU8ZVCOS6sBu87jwL/wKPhZfKJy7MqqJvgt1fWkxnSshdwI9NYWRbIWyt6RMW47MeueeLQ
3Sh/akgnqlOEQ5RfBCaKEIZWDxYSf5iXrJb60EEYk36ferg2+PxcgVwXSuYF9V6gIytshGr5ODRQ
wGhsFRzwBMpc3RjiTTb/nLPKdZ/d0Iz1G4qTni6Rp9fj+F891tAhy9GT2SBnxshwFzM8gMke5S5A
G/dtV/vuwccDDOtKknEMTQrp8bqZ93lAXFAcuijoqiVLIJlV/ASFLuNYjm6Jyv4WPxiXaTaxYvYv
RPmN3rOwkj4kJxMASTI3MOS1AiRoYHya2/gXYHEM95Skngy/wLudSo0gDr21B37h30DZTS/dUdXe
Eiz7oBGazVmDOAgRlP9/HJ3Xcty8EoSfiFXMIG+X3Kiw0q9gWTcsy5aYwACCYHr68+25tktacUHM
THdP90gL0zBcqOsIcIBtTM/EmR/KvIKnIyWU8JqPILSX+D8bDLH86zZTt/6nrLEhpUIwGBQPPq7L
4XvfZnH+T9UsPyCpkWbGnH0hfTR+jvHunn5xWNsV9D7yogcAqK0jxK9a/tQT9Txj5p62eL8aw1mk
P6ti+yGnUbFPuSfW6Y+sA8qQK0MnS+OqjrnHs0JVKs1WAjaZbF3i5pIF6EQiCdNltPzKAwYdL+G7
XcDZltVd9rdVYJvpLWolVlxsnK/DjxnKMDyquCzDP/YGNvaGIXZlwGts7qv5krmCFKpETNUYXWgA
nJemHXOREryoqWADrfBuK5ySBwv4SJKrbWyRWC0z5X3WDIu6cGbNwduckseSR2FOXtZKUGlO3Gp5
lzN56DO8AkZGjut0a8If3ExJ1U662sextX1kWVt/FtXEF1Ub5Vt3tcLuhHrvWtpm2xizUcD3gcA7
HU7yvPqDuM6MkHeeX9YPwdgzUviZaS954wugoWAYP8N5id6yrXF/MaKHfwMbG/c0tqfpNEj2CcBa
LEpV57THEGu/Jlm46sejwYPK5okWAGNUl5emCdSaZGpwP4dgnZ6bwJj73s6IelQLSSOgQYs3JFBR
5kAMjzkUXtM/bkSbePu5CuZvcG8/fiHFLQj/8zCbZJYGsKr27tzpad/mPUQPiHH/Z4zd4Rx7hLCm
MqvBpOZ8i4NdNXXt12BbwfgXof+NMR1Aeg/Ayn2f1rwsIBHxrLpju1nxcNzWwtku0YhJL/uDHdm0
Ll6LahebrLAvvHbYGiEWIWsxG1X7IYOVQNOO9Xdwh7AjlnCIxZC64GN/h8VeL54fktVKcgBZmu1s
1DV2ukHc9mOC9w6vka+WaEeHN1/7VZJTQ8Te1H75EUg7Yu1V5HOxGx0VNY/KNnhcezqvn7AJIJ5w
8YPaeyAGNHix8d3cdrasZXta19x7AFR0vyon4sqjE4ovnuYF3rFb62rFuLSRfNvAQBAdT5Kn2vMi
hk4ar1vwaGCtwsdgqvESCxpJ9qILHfPSt2tV7rzRJarRQ9F6saqxineupAOk7Vi6N7M0fJ2LrJs4
aculCs4ir7Mqkb3djjsWz3KVOMbkWKy6ufnxt84MVyB11UPnaPcX48jqk3m2aplGclt/ERU5bukG
OBekIzNNTWzqoIr70IkX7zh69N/HOMDvFHhGsEhKPIZZyPsdKH9c9NuCj960FsFdubASvXMi23mh
y6We4cea02gWBJCf/BvoQWpk1D/qAHA7Vej6vGTrW8/sMBokqHyxujZIMnfmu0dOgJI3D4T+U48r
0EpeTq48QBgG+jwZd/3xJhlXl6lilfY0wHSUu1ZU1fKQW7dHBXgx1KkrWv/kY4FfJ0JM4ur5QfVf
veSNObhNxakVuc3AqKqwX84TuZ9EcM7+xMZHu1pLyiXA/4m7WnbfWqzFa+SHWmFkOg/egR1zkvxi
ryyDQzUHy5ooi5C5S6SW4d7XHJRTQYejnklQCB5lVEThYd5E/NyYoYAFCRu6/Lg0v50KVXwSqLm8
632iU49ypvJftsWEtyIe6H4/UrHjxLdd0ybZZkNQyHoUhDe36zaRHcqQQIVmaeUdG/LCZojo5gDo
TSoFhAEJ8EwKBcd/6Cr3sQimnABOWIxUxXUBfeJbzqfXkvaGwXCknb1fq6Xk4VHlYHh879WZMu81
74tuup+L0V/OEcSmOjqDXl5RSbdXch6C8Cn3Zl7tHplGtR8ZBvnlyo/qYy+NxHxmC7drJiV/Nz2T
fnXnRRa7gQA455dpYue7EH34tZRhkVHtTOFW1zEqiS8A+CjtpKTPdxKf3Tc/aZVLirlTt2N5AdCc
s99mgHjYbT0R3q8avPdHmkn0Keakgbl49kBMLjhU0FcAhxjUPJqKoGpAxs32X4kED2XSOZM9vs+W
mCmaPYK6+kL26YoWwC96J0HONxbpOOaF3LmirmXKX2mv3z1MwXZHK+KqJw0Zt3I1aSsg7JGEl5M2
efMHZiHgYdEzOWeb/+Pv+npY1/tw8QSQPjUbHoyPZidxrrLsZaXbWwmlBDzbDV6hKVaTHzw2Hvc5
c/jt4qc6Bs1JNv5izrldk8Oe3S6vvdZR9dlvUf27pMsb/tU9KR0nGEv7ui2Kj+V2uAvuNhV5163L
suHBDnOsJAef7e2lK8y185fpgxXTlgE6tjoa8mnx/GMY2cV3o2sBwg4nXO026UGl5qiaE+in6cIE
aMU7rZkpksj29AUbg7I9YC+g/o2O6/d487rh1h7V4AQL7V82OZcRA4p/ErXTs0Mv5O9shfP1QUet
MncukqVzzije/u0UeRwM1YF7x96a/m/VYJiHkKTz8FQ3ZWx/+WZyhw8/Lx15QKEX0Zoo6T0QkzwS
eUbZgVOuRyX3mH5S/Oyxpl7TqiHncVW4/A2rliGFsGCP6WgcrOZf3UKm/sOD3dP7umnXxMFW97km
fISo57Lp2v9mB6L5CIkVVg8ZNpfT0cq9vjgtZsjCkwrn2EvczV5FItkYvNrwX+rkFqgGDt3Gk3tY
KxKZT+Qjb/55yDQ/chDs7acj2gr73rOmSnBGcqvek3crm9Tkbr3dZzXNSrljpC+rfR2A9B/pQsIy
yd2gb/lsrX6K6rn+6zC1RZd1ybSXlB0yF3r9tVgemiUCQUWqEHJBMlXHV03zLV+JsC9ZRRBxUTXz
sVw3Ew+JT2bgdjRI7NSX64i4PwIiO9tnt1SMJXqN+3XXD5G+L6k+BB0PQ/ZZ+nF/tYEZhjvgBIrE
1A2O2jsY21VMkSpmTacqLQIfEwdv+HWhR1NtzW0cZW33M5YuGdlHg2fa8BFFRa37j9X4biWvCwGh
7nw/StvuK3Po9AYw/G/Z2rbgflEsk16kZet1xhena8SyU+xfE0GI7tAqlys0e+s8loHDOqVR6Ir+
SQO5/8B4XdPGRxGodrhaW5dENaNLvwuwEymuiECsmK0ZoLOkqlvG84heWqT0MdJNx+Wmj2fWzd97
NxuWdJYx4F0YZz6FPHcKUGBI1PaOmKEpBzGpLT91Fc7xJ2yN46fSdTdxzKZNP7qc+WIfLP0KbJnb
lp8YiBHQRVORfL51RbnucWeEYNVTqM3JkaLunlrE8egYvLh7Z8hfrmJz1D8qgP9hx6Pcnps+ZCon
NLpHytuuHjy7kDBlNSbz406NHnnzuu4W5wX4rzInOwbEPK9IWawkGD3p8z4TJJ/ms6gu3a15viu2
0WN3VwT9C81Vlu0bdxDNhxmjkaoZZeFLEE3uk+4s6e1lJ4Q77aa+jEk5c7w+pNTqqr2v1OQsXFyF
tq+mdevmRW9ld16jTjbXRt+C5WOVAXLMQZPNJ4SemClrNhImL0GDYKa9Ew0uac4W6Qs72hh3S/vq
9iqQzkDiPN2opIsSoVftqzDM5cNYRgIqZrKpen1eEhoG/+h2Ow1kXZ97dvexc+d7qvb+iM9jOvjS
qfd5i4biFHoTPc6GnfwLiGX0s1Yyvq8nW267boFEf6pqEf4Kiamr3yMoqe/K76uHqS9gfRWvrv1g
OcLlLYRMpO7JzNWvG/xChCRp9bb7trnF9ops6fWR6JnCACaUc/Qh+8HfPluRBXmRcLbzViSzq/ON
zfwxvzbtDGS8RxrUtFdYTtLGY9Fb4uzao5HfDI1TfF1tXPETfx652JzS8s1LBxQg30chYuvQsnUh
DuNaAsAteRm/t3YT9w95HC+fxWBN20FbYb689asz11913EgbOFoJC0VXPYuIgG+7caP3m1EAAfOR
6zh/wrlqrzR683gEnCqiJxKaWDROmy0jMCPJYyx7r8sU2uF97RsDnbnMxeyd5qWS3ZnpZWz3my+K
8qBrT7mYNXizd1wmzeO24F+KI9FD9HnurENv15MziLeX2zr23p/tIU8l4PWbIZVdnMvG9/I0jN3p
I1ST+Ms15NLLDpE17vXAh0tsqx/PSAmI/sIlc68ZTbM9A0cfn62lzZxj0c8eEaCTiSrkawUohXrU
vTBbKl0xmPtIZUDGu4GGq7xvUShU+36w8mEfzHY+Ps0A1fmfhhnRulpZeQMIOxCnF7Wo5c5y5/6x
jNvlD+tgNrKBeUaRPaEBGgGit8m7rF62jYSlm008UKL4V3hyDtJG8/fgL2tzrXuxEd7SZMMzaq/4
4kKJR6lX2Y6X+G1WrU+kZHVvG0+lTOY+L9Le0yDGFi3dl0d/fHI2ZFN/Sk5ld1oYnuW+F2L400Sz
/zpjMnGP8Db+iZ18fB1RFj33cRS/NLIh3ZN8GvuD+BU6rHmut38McvAJDHDF04xDz5PP1P2TyarN
Qb2b/n0tyzj6rhiwvaNqA+EkEInM3ADM+b+5XUEcTb+V92QJivkGm7ePG4zzP3S49GcZypcUr2SG
ialQ6zmijzjkCrXCCRu5DYpi0WFne4eZUEB1FVWkJw/ENxbiFJX4WTjQsksClaM6LpYNqsqmyWK4
WmVN1oWj38fIX3/lMe/bTfGbp6OcIAX6atRHck6r+phPap7T2F/q52glL4p71Lqbwqz6K1liOvvj
AqA6zrmdoSCGx1u9ZTr3Ng1YKm1deZex08N0yY0gGnzZ6vFPWGLyZfpufgOb9vej43U+kLIx9i9T
cmGSbCP+jpM/OIeMvZIhqTePPpqOMNhOtu+1duKAF8apb/d5dZ8juIf5mHJKP8yK/85kdcN9fT0O
+yz28jDhxEWIW4ql35MPj8YgA/54DMpymPY5HZ9OkAh2wQEDQ1Ndmmks7wvdyvkA6G6nYH2TD5s0
bGu69W6+7ms0SDl0fbgFJ+Cp7r2nKwHInk1j7zIEKVjTmHa47+db4we8iMxMRkxGWI6w7RrJ0K7p
wYcw2I+ZKJ50POVTwgcr7J1to5H2+zn/R54PlAFNNLmpXdi6c7r6C2nIVriVL7DX1dXto7Z4hDZW
+jiUyssO6J6q5mERvelOhhDRQ745GRi+ooGJ4rF4HQQHz83i9bGZY7fApHwRJ7e3EZbnuIg/S7SD
l6yrnFdELu68L7QFbWD3aEKrRg9N4qGuq3eeNvI+bnAERFGW59UJoDO3z74I5yaRWkVv3IwC5n2r
aD7Bn0gLgVn8w9cMcI3rYfhpkynUcZsJDl1rtcNuvUGVqafmZU5gBGInaco2eBhtV+zYmF9OfKUA
XTONezWDFkxWLhgamPn9XbOVg3WjRsXMPMu0iDODR7MOXX00KEGoW8pqnTTfvLl+dRcp/7ViKJ7Z
1cZdpgXjTtQS8/d2dVVB51hDOg7V/MaE0A5JVm6QoFZd1T+0xDo6j2gKh7Qf3Oq4xI34Lu0okifS
azROcG1mdm5haZ1mTeYH+1g6ut+5VEyafjerHpwGri0l7j0/68znYrXJBbcudTZ70QVcMEBh1NR/
rTBWGg7K5oYB2LTGXVaX20NTiEnvVnzzphTEkG8HSV18HwUEDUFDrfugqOiNizm/JQfHun+scwGj
Jkrzy+B7mELTW/8tmbBf1zmsL2XRxu++A6REV+2ve8GkNCfzOnj/lXVNf9i3DpRFt4bRoyHf8auU
k1P/dXvLt8edntY+SuBbIqrE4mjrkmWqcz5bHtx6koIBE/fYGXlj2JSlSVYq73QEbWHa0l7fl9zv
XIYpF5lj7nOrQUYTlNHwx9E1MCBjrJeoTsHhlSYK5d3UxgJmthXdJwpR7xxACxZUyYZD4Ha8Bxox
iZfO6CvumiroUdI0QXkP2t7/NUHnHDOrFb/RHZcWUGtfNIfVCeCtwkhmUToZkKEjOuP6Y8gRFCW1
3ddvAyBCgVQQAnqn+6b1X0Ceg7s+ECWRoBZvyw4unj+iRQy5HUosNcaznTMvMvQJb/vhiuur/4hO
skmeyaJqvodRaobj5Ny0u2FriiNKaVOes3XQ04O2itw7xdphOxP14Pzt0e9fVrWMn1Gt11+FWtjO
4cQTXePHU/3TlmYOd9ZQmhe9up04FFOFym3VVv4sa6GwbYwD7aY4IBgPzbKcNdCsNF3ag34Z5OKz
fIqD8ObcBQy5xzFROzthuC8y0OGvmGdUp3LdZrwSGjRSjqyax2jSzYtBFP3hTZUpd3mJ31eSgWsN
B4NTKHmZyxYTCeJ03k9EvCZd9BCuf5EPm1+lvVR/XSSKCrlUyzzQ59l0abJqag89ca7LBfjiphUq
g3Z7RFjhJY4IlDjlrGE/+7MVIjMMXdDk3tgzT9Ixd1MUt78GT6MO3XmrPU5/C16P9SA6KxSnmyTi
DhOPKSFqr3mxbqFMUJB5o1OxhH0yV3N9MV4Wv1A/3eesE+5d3znWb09b1t73Yd/ntoQP928fGpIZ
p01/Ytooy8U9WLakh0aOVBzzuKJ4Ei1/hN4QNOhLUfn7tkKZECqF02gWb+3XONbgdVZs/AmexR8/
PTRt/rFflpFRSDbhfrIErnbb9rMFswOt2fqxON+gLEksp7TOTMbo8M0wUyLh69xHZPfhZ+xYvTgM
MAAvk7W4n5wB/xrYqnjXLiJo5AQaEJK+FqUQd/H4Szv28OGO9tqmEpI/HYUEevF0HDytUKj7KXZQ
3eB4h8Q/1IW0QABr57MrqsE89hkDIziN2NhWcbcZ/TS/GjQ39L7qrV9fNsEFy6XKN7kGzvRhrb48
ApYvUJXueh9seX9XBcFtSGj87k+3jMV3jSXE5zACMO6csICbXctuMIlUlmPtCijXQ4Hw5m2ZejMc
XNvt19OoLf83vov1LkTqlYw0ipicU7EPYNtlmzaqcnBrrk3g8NzYGEhMk49f7uJPNYVnzYbEuM32
zJg03GmQ37tgvV387NEi22aZr8miLs3lCPg9KaX/q1envEPBM0SJpZXs9mx10xSGKAWeJhdisw36
cVciFysSxJ/WTvU63/OUSwS/wzhwQrvO/7G9PsBzXNPNjDUueiendb1h7yJMqHezvwQfwVKE3zOm
H6/aXczvYdjKx5t0Y941XqsOMxjZAvfoOn+kM27MVGv81EnRJ5mzcXWpOjghew+SRQ4Z3YWh8ZPV
6l2CKtbvXMybt1OdyI45eMQZxn6G2EUltaK0Lh1caxGopJmF0jTFfRLTiYi79lsjFePuHxUarVuw
c3xs/RsvgFoLMYJftN2XP9mheRDogh9ZRcm4561w+MZdpGy/kJ/oYUeq5lIlGb/tYc2IVbVkZR1M
HTmpisLmwRRNFx/nIgRgKDvtv8ZlA4qZsR3ALgJimP3gNHjwVzQPGB7X/PQFgfq469ea3qH3enOP
Blq1u2ArMF52mrxck5qaB68uyvEVRLf6EzqI4OGxAOPH2G4vplegCNx/jzVmgG9Wu3H1j/kKFlhB
Eu17Kcc39PbdXVG22VOMBuLVQuzGwbP75mDQLF6tVsLJWGN1mntXI0AOwy8V3/DpLFxQH7XTcl96
LtfdWtTjKYpqgzd0e4u5mesmOPHKzt5dbgbnm4AdTtXAvdPuC88FixwDVFWoMQBGnbBez2qdozMt
rG72Ia+d3tVWMP3zrQ3RQ6iEvYuswfyeVe64CTEa8s5hyKb+THJvd5F/AFxfTkFn6NfJG6mdBNsG
dz/Rif8NxGh9xxQsLzF5VUdJC8I3J+wcQc3ZqqZnm2qFhkU4Rr9V0i+DvTW7hFeb0Mq/4U7yH5+s
0/8K1mmaR2YTXqlITdwKRchY2khn/qKeOsfJU/4H9d2vzoq/7A0JYPWhsrV+7uTYW0ctl/BLRkyz
O41EE91nE/1dmmHrDwsJKV/jvMq9gdl6cDq7LA6ltQBsLxt+SGkeLN65nLl3djHXUrKtc3cajGtf
VeeZIRHNok4aSZpkk7bL7VRGdNJn3ebTpVtkdGcjWnkrAtbmjGrKgU3MpSggt6X9MWk0Hb1HCrSe
G3Pn2Wv3hlBG/i7qYHqSugdpZFHqhEAjeGWLo/rPRZhNKgLSeJ0OZozvM8eLsmMHVa12/tLYyKUi
m2daIAptGHrqrE2QB2uX932Ep/FbhuZ0Ln0nLeoiThcysFFok1xl3JlrdIxM9QCXZ32Vw6zdJCpG
94GLPUpV4KmzxjPYSeZlrH86t8j/jU0kMWalKWcqAyyeqRQADUKfYlSLBzBa6wI4hbgFQtxycVto
1e9hy4EEG8Iq4v0WxxoR8poBenduHEZn10UyupsBOV9ptkeNCiRGTbFhHR1d8ppuCb7MmDQPx+3f
kqPogEhHYN7LMfw1OSEzMQ9ufpB2Ia521iJ+g/0AbPHoHupdYERXHS2FvvBuFHCiiOOhB11rgRSp
gnHEucELwmfVNMpLZdFnD/bozf5J+sRp0zWUQ7scRjYWarY3gzm4qKnbnjfPc5890JCDhvUv9mur
UJ6utGlLAl5dAZx6nn3PmJGThAKSGL5ukyqdX5qGMuMTCugWK6uy6hDH7vhKz7rcRytzOft3YFce
Q5Y8lMKzwEtanq+/TfNbABiN0sbr9JjIzHK+fPZDkK6ydqa6afR46iUH09jMHpAtjszfqFPxe1mS
XpnDhnWWKJKgrm5KI+5db3xAQAUCiXbdlPuJXNCI+Mm8jF6RKxf6aZvhyRcMlxakL6Wae7o/QX7v
kKhG8bWJaZ6e3CJrXgrAx2fR2F3aNHH3H8o2NxmsLe9OTP/Tg2NHwZdd95NzFwh/LN5ISrbfQMZF
uG82xWRtrDhwz6TUOgtoiYi6hR4gzwrn4pfjGGKKXkysJc79PK022zSOs2y7eu3Ef6wmSO8abBSf
Zj/MNW7aSKnkThXKPIc5IlssYKrrMiz9gwOV/9RliKEpbkXU7QHCvOEZwYLA1bNBAhXfOwjpiO0m
78eprrS5dFDVNjMuxxnwZtICusW7jucvE5IuOyfNjHTNsan9rUzL3sz1EcUdMcQGUsKFSK2QUzDl
6Dyx6OiqZMu3ZjygKutSm80dTPjdStm88Y59Lv2wfebjgzOPG7LtXdHafIDMJeVYaD/6CDZ2yFgJ
lfD90yCKiDvZzj7jzmLQbJbtUbeWvlhjPH9VQ4mkZwiyFfshxBclfhv8FwTGriifo96jmttLb66e
EqsBDsGv7djHknfCER5b3egJwm9S6SAngq4Y7sIp+r94ZJziJGgNPxxRxBSng4fXwG6wOcl4Wq+k
cHJlZRFcnNuyj8fI3e88uZaI8tBSvK11IcGj6S872F6e3l3otOIvHi3yRJOqro41WRBHt7e4pdm1
T75lL1SL0DN73bObcahzj41VQSnMLkVhzwcUChBrVuQ+6xn/3RIW8VCuNUfFcfrtEf3YcMcNm5/b
GsIklZ09gvwPiGJZGbLkYVrMdgQ4cg8roPljGIE1e4Yrh6E0VFdVeLMFIzbBM79Iww++6CWSryyN
4yezbVVQnAq+ntegE9GjVgGEWoN2534J4u5VzJV+xPK9Qi2X+XwbHintb5aEJN7BcY5phm6L/o+6
BuHAoukptKNwSjy66/sSUvBXByj0FKGFRZRJQ3jWxAffXGhBdbtZFb8EYWsPTh64v73Kyd/jEXkN
/S9fdiGD4vfCib8HWFg+J06Ak7rTNC7U+hvc4nLSc0CL0v2K0Lte3CEG+UNPh1pXmQ6GANDOeddZ
xJp/7XcY95robpZZ+VJKnlK8Kegc47L7uYdAh5ntjV6LBMI++Cl017D5M1XxfZ/n1vFmZvwLOQat
2eRGv1ebiWtXdKAD7BplzpeF3+3CjTyNn3rs48tceOFVmLI5dfmSXQGb43tEYcFTY+KGlsWfofpW
e7AOfeOXL+MQNdfB6rNjTWrlz9jcNCQtyN1eVEDvDZuQLQIBlttclnQBgoJg+Ru5A2epbguUL/N4
8xuvoHAauJpDDvJZ//Z9d9T/aXsEQGJLSJ6cEIfKMpxnaN0i8kzqj02AzKCWebTv2Mv5DiDX0W92
AwspbBvwntfbU4Pe9lEyDSeMrLzanecGWHPEgfwuSujRcBjkWUR2e4zCErGQbvJPZaODO+Hon/92
R3kjcLxb8zVD3DMUFJjFIojM7+xc6z9WGXXscqFqvwa4vh+tmqWG1JnWuvrjh9V4rvMMfGTmzt9R
jFD/JYHHesBBAna9T83CrndUh+7OK51iOgxs5sYX0ILN+c+J8G7mpunpL4GUmBndbvPUsfFlNe1y
2RTTXtvGiSHAlCd/V5U3Q2KHoUBfEq5xd1A3rfw96hEz7Ku+EZpdE29Y05BF2F94KtrWI/vTtAV2
rCKRMsiPpDaN0xK9Mq2uP860aDg+CmD8o2ZrWE5EQYCjh2yX7SprYJd4q8tSnGKrKNkWjKNCPuom
oOf3WQJud9twk3vmwkTT2fG7yj6NcNKXmg0KtiZVMMF9Dxv3shNF/yqSXNWuhBQIdrWq8uxkmIoB
x7PQRuBT2UiE2mjtH1Cs+/+sOo/Lx000WUz2QeBRn2K0tTtbIPNJI2KKl4cysIOGRZdw/iI6QbLH
p2XOogAKiOEw3foBdJYzjxc/B/Crie7O27Go4KRiayLWoadp/qYoTtM9FIDzLtaA4alC9WExPWYV
Qes6fl2i1mYYZTZhs2D138M2llBXc133x7bFR0Npf2bvfq0ZKvypz/ZRXS0wqPXiN+AbsY3w1Ius
7KUpsAeaN8UGWsnUmZQV8Q7JKgr9SmdYLEcUrt4xX0lET1fQiSsXTylZIBBZfSg7Fs6Rvy0gajm6
+AJ2pqpwG9bVMNxVVVc0icgNe0pRLKs76GIonRa1s9jZcxSepk3d0E7nNrEodAxJZ8+eSjziK76t
aKija7HGm0zVIsbritD4MeyVux6VBtGcFOJ8rsUla/Zuz+Ic27gDOvQc71oUTfzoB1BBxsLNLRh3
MQJkGd8vXTrZaQg56orFzGiAKN0TySNLZhwFqDr3YM89PfznhPzzNMf++BNFU8/VglL3j2INKnx2
u775bjKz/s7QufdHf/W6NW2V7M3jkLdsLBVSpLEr9MM8zixCFhlzt7VWPshnXpHbfKIfgXPkkltA
mQA0z7Snnf/FCnX8j00TWD4KdMyTrof+0URNleCB3JW7hVLDVQsk4Scan+3gA0lOQE5DF5aqk0Ad
Y9GzKbkqTChbTy7q99gVGp5beY5/zFk9Kt8znFFsq7x03Cet84CCTA75PSILYEC+BLMEdxmgdpNE
/YYeAclJdupw5vxPxCpUN/HK0IDzth2r3keRGe9ncqf6TSkXpI5N7+4u25RNV5Tlk6DuFaN1Jqda
RKzJjfUnPnrwViauq8MWOYFpaalrCPm1CrNfS9voKEhdGbmHuPHXh3CYpP2Oujf0/9UamOTqZeNw
D7XeNCm6ufwzV6wj7yxMmyh3KEnn5dWq6jn4xlpmojAxKeLbv2uE5Qla0pLhnj1iMKrYr0N1MIwK
9gVBYVkewBpzGMLFvsl6tr77YdIV87UdY0elXZHpix241Nsscr3/5Iq5wW6KbOVwIXjtsZKgrRGL
90Q22ODj7uyuv1mBvb3vTkT91KVU/+Po3LbjRJIo+kWsxTVJXutepbtkSbZeWJbthuSWQAIJfP1s
5mlWT9tuuQoyI06cs+PvZo1+rSF25jvFGBtzcR3iGPdmhpVe1ifgVZNm1MVeGqu9Sx8uc3zwHGy5
qOYS8xnJ2Qyz0EAc78jlNzX+vnPDIjp6jCerl2azdZd7p8D+e7fAyv2NIbzShxLTtHwkmSmrgyYP
mZOuKcf8NcHhTJIFkkGyy2WIxY4lVZE4krtpQiL4JKJ3CXaWe66S9iGZFr8+aUVacQcdgy8vMWX2
YSG8kE5SPAUtGvq9tZRITGiJE13qwvHUq2J3ZPGDyL7XPZbowbhe+IfHOOjn+1A4iC1BlpcaSYUi
eo/rZXpM5WjEHztWlAhTgymkU7JOmHwXAskBq8CN//5Kg5JITKywM/QtJqe5sCS4NP+iWUt5alkq
251z7l9GjVhPzJ0ueBEZV9FvQ02wHg1lVwwliEfSnz8Gp/XlJRgiLFG7tYbDsV2u1puzoxMMpv2m
DkVk3dX42GiLhQ6QIbVH0v+tIGBk7tGR0IKXWIrivsNqMxE3Ccz0ho12ZWtSTM93qDB09Hsur3l6
ztY2oX9gTth+jJgyXj1PV+I4mkLN5zFq4VqEfqoZ6xL9fy6MjXzEJiSvOymLJTkynVMIAR6u0WNH
ApS5cGuC526Ilyv+7Rava6fUzdcVVguICN3Zlav3zlHd17/czsFAWQl0sGsc4n+6AoGoC0qieInv
Fhr5lhe8zPqvBIPOZeAKTi/NGOckeofB0Y8cHQZDnXH9rnhZnLB/yZAc/wIR79EpOxH291iDcvQf
QWBLHfRQ6e+GkTur/owZi5eG1CaDIC3W7FxF2mVZae1OSIFw5sT8i/d+jMM9pGCSG4OEhvEvBx1l
vys18PLv/KZTzc+8QX9/RuFc3FPuwxLHuhy1DnVc2Msz866YoUoYWxNEZ9ebZPXqEW9fvUMkCEpf
64Qxx0tRKs98zzZkHhJy4zc3Hz5L/JteaQ4HFFqNi4n7pRyz6JwTKAsXbNJbX7K3aT31y15R/viP
HY9BeKm1DbIvgAle/1+IEBSlzLk4eLfepoiDi0tcpf2WvCvmrtB1HTI1YmTzCyiWj3bvSwOlpynL
uK53VWgtOJasGavnVpDBvaI7RvXjsMyR9FhTgDVXYar5pXMc0eDao7W8QjpgnM4MLfmvIqAn7i2W
qxjzXjfY4Ktlfrd1mNMahnDYuy45zVkn0tsUesNy5zBGye+dYTD5vxUPgb/wdVPg/8qIVNcYFHDV
1e8D1LPiI+4DX34Wxpgg3amUQ/LDzxoBrb8s/XVgHGpEG9urzTgOzaUI1NgXKH+ljJxjZ0Xlpa8q
L6xn94lXNe3DYC2xj7xZicGdMwi+eVzssMrY/CiTpMguSwd5Sx7mlhTzTtJ7YeLudReeSq9e133b
52HLjVhHEjYUys6SfPSTn/9a1iwu7pKBIn83RVTU7bmaOh7xCUnIXIvGzA4k32ZO3zf/FtQM1eTZ
a1h4TB8OaR82aBOuGw7xzY9HQt67HqvA8N5jYxouTO3R1FOrnfDTtSM2jWzxsMv3g5/Ux5kB5vCG
ATtuXtquH4I7XGURjWtaL+Upd3ypXvhM1mcSbaE6Ao+hqyiY9L1GSxypvapLgpedkMFr6fSGqtmr
GOLhD0iyS4vga09pFJccDdGcXOrZGTCu9BbTcxm0Q/0ZW35w6sXG9ZIrM48sPxsJ9wVrPLLZo6jQ
rB77ALbTg2/Kpbq4eJTWJ6ugBfUHL4p1dlRVMNuLEirlrz7NydQ+44wrWh5zb5twT8u6prsQvZV/
wLRsQo5sp4+W8tzEIal6oAY14yOUF4aVnNqRp85iiIyRXIWCdvloGuxL/M+gBXghDBN+O1zs2Cbl
Q5S0VmCEqvs+3k9GqPV+alJWO6E4u0xaWXqPcsX4GldqvASocE0/r+eslNm/diVNSq54SuOHvq2Z
IjUKrx5PVYcrakk8Kmti/W8ESPp45zsa3z4zu/nZNiHeF22c9SHusKezDTK2GqjI7D65DEPXY0L+
hIqqD56avgyWq1vHJM3n0VdMvoKJuaPnJO5vHwALjgMVNHK3oMQVR1V36l8qBCK0jobsnS1bPpxL
0b86INN+e1RjnDqFi7s2Hsvu2PQTl+RScd3ue7MwgCu6IT8H2g+9I4QBtD0QCKp8TEco5CdPhzR5
3pBnpzCuijcGQNiko4TlPCTbpuqzWJoRe4xFVNnlY0/zZLqN2cWN6P+hZx/vTRoDR1hmD6k3rtrk
I2uwke6TfMZSuq4zO4PGPGtfuyjBmZjMmx4naotk1om+9rhi0/wIyMb/BHmKK4t8PWnAYmI6H7A0
fd1XZe/87hyIPEcbaue3nNdR3TzmLSsUdUWSgxQaUPjJca9Y32A8LFtLbZPGJR+/MCIJE7UZEZin
pLsCOuk7UClSv6BSvOmSOa17qVCm3rZz8W4xLVdg5mLphJ7V66uoMppI6gYSa0kUhd4uZe7/zqS8
fmSLYlayCtm2Pfp6W13XuPf53dA2D/i3osdYuchX+dhy9DV5tKumMbuqQa+Pc4nrcWcx/YDMn+o0
I2g5u0b/FvDB3JY3wx3mBxMN8chUD/rSkRFcbs624BaszpY4ftKSaffQtUogJ31yjaJVqpYqs1Hp
i7v4nRr244LD/bTSrFQzU9hhGVjQ5pbuSfaRsb/STmTBzTCenU55MtuE8mec1G1IauJwJWo1A8u6
+RflQ4DJgIzZfZrP8a9k1c43pRmfycQdUh2WjoQkk/atblbWp3RK05nWZFkhzvGAGac/hwKP+K0K
HKne27lLmLJJcs28/WNur2SDeSZyvchrbiltsb3hltiFbmF+ojZSWocrte5FsfK+wJhqFu9At8Kt
YmFY6MdV68yvXzGuEFOb3M7Nqn29up6sL2XezP4twhVIbLvEaZT/7JZ5zB9Ssc1oj6XRCSMo6SFC
kx3BPp2XYGtCwk/0znqJ7SUICPYGL2hM4/qxxmwYwmETpY04kIWpMazYsS9PUdxJDy161ERqY6u8
/nUqiWhUi0+dZhlyPLbYicrDpLNYnTj/8Z51i4tpArcs/VxkM6Z92PsolwgS2PkTI1REkDnEYLaL
W4h4O1LRYrxTODs/cJPn5lGPs51PSSVr+2bpju+bIlvNPoZzxF0rDOOI0p86aG6zT7auTl05nGMx
OOYzCzs+Any2YYAJOQgic8uDkbzENNQrRTRvMTah0mnnLztjIblLO3A+x5znsfkhK2q0o1Ip08U1
dMKfhDr44OK1qfDVCQ+XX50Mrv41zIW4N1CnpnPjWKPOw4ha/8TRY9x5v0LOI0eLuaHGdRwm4uRR
umKTp5T9uwwpbDd+tQ0Pzgih454HR7cMZXPtn0MwfMMvg3HjP0ei2+IFWIphn1KE/1r7CXSGDOPG
u6huKdd3t9DLup8GR0SkY3InTbifQv0126ydbqRyFve24sb8CIde5XuToFNcKrLD8ixXp/8VZOP4
Ey2UzqOvnaghrVq01Wn19TSfYeO1BHem5K1vPIZ9Iwpbceo85rcHQjHdJ+PX8L9VYjTdGzGt5BK7
aQt1+gxGllQsv2pr4cCgA+KByzdhLi7DRh78NQsboqlKqt+ofP6LmPN4uN9kKiiBs+7xmwMqXq9k
NYMzEV/nH6k779rBS7UPICXIfhuNgdT4K0IkLiLUzqLEdl0EY61PITP7mykyHNhRldnmkRiibqib
KoJeSdzEXKosPl33OKmpT8feIKag8AoIWPTbG7yHQ/ABFZYYJbokX05CvNxeebf96FeqcVPs4jTA
xIYAxZUGNS/5aeiLiGygPWa7dWiobLu55l9y3xYT4ATdPhJM1h+eEy1vjSO8r8KJ/D9xhBz3zxEq
ma4FXTwxQNLjpf1ObUU5ooeyWM8bjkUdiBcm+G4rjwZu6fHwXEqQZQwiseue5xzpDxkOntvq1E8K
kMNymF1ZBmcf7hhuFxYcYUeN3DBFTx6490LYS9exDjMXXKQvPgljx96BsaP48uAAJqecQYK/4eY4
CAtq/h/Il9MlKlb1b4GH9RIDI3oAdLr85xTURTt4iNBTpi0Pt8uzECiBP5QpBDFAMA9yjdZXr+uc
f0HuzOue3eTJS4bz8V2MINl2TM+zY58J/0/O7Hnd8VNvs9OoDu5Xhtp0INyClL2quLR+biAhdNnR
LQMuxnbNzEvip8FTT0gFDBloG5LRFTNg1Q5+fRCjSJ43BRdbix+6Lq8MU/Rkxj8ZZAg8ToOrEFhU
Vn0I3u/hqkBOXs0AEQjXRSEftRD0uKWJ5LUEI3lfFo37OpKyWo5dtm6lDCFetW/qFKSDtzoPYFHs
T2tY14CnZOldrJi5mHmaqvw9CACikYhRyHRV7pJvb7LoPWyBP0DMzNyfQadHH+6hXsYdBGIcv3gI
o0PXjZ3aDR7DxbZv0yfF7zimc4PDmj/X5+GLkgRhmmv2K+xN+ZFjLGWUv0YzRUkvXaA3cw8l8qJV
EYcHqkLd36Vjxo8nYP3Ik6hH62ylAlpig3f7TSeM7BFry1c+TVIvbeIE76CFpkMW1pg0TC5K/6/W
28h+rWrvBDixwOYTbzHHAAbBK/gGepAdM57AubNelZxcNHuYMyufzgfrJQ17H7K2lvhro+oRUxC5
fqha/vBEY6XK87CUZYH+ThfySHBkjjiOdfvqDoCi9gbS671FDwD4F7NaBbJh4LqcybgEUPG3c7/y
+7o9hbbrm+digId6a4ohG9FGuFKudKNUYQPTYnh3UcJRFqGEBPu8mZAgd0MiBOysyDipN53tFDLm
3mWibv9v8mOkJnchs1nvtzNSCRyjMrbDZWGmS1Rl8mtxwoscvWHLjvKTVakwJ7SYrKMBNFgpP3ry
QPN0rmXX02EJP/hvZI/DSyREqg+41WR+m6zMhlenyIqrsBFzM6bP9tvnTUt2Hebdl1X6xUMPH/kv
/7pZDr23mdQ63AR8hxNoiR3x37J6xiKo0h8MvQjr8kc61YuF5RGfMZ3a+EhrUmA3LALRkGupsAWk
lTHndAA/dABl43zbmIJ+7zXSfkUp7f/KgGppsic3r8lWT6QXcLrSI/A5K6LfdphjMvsSowSHAp44
7PeUrKLE+I14OOC4hOihs8MkAzZF13RozS00edRckaVD3GwYIaLDOKRe/C6biIkPdpV3Ae/3lBHX
zI5Erglo65Q0whkoI6b/KuWqpFxKnmOiESltas1wtvGsf6km04znpITEtBUTfEslsu2jX3YYHoDV
OK+Uh2l8q/E6BlchM9rgRhulb/UYk7DM0pSbYFcqXwD1GSs4rXu+tOUXjLzkAo1lgfzGm0b2fHCh
UGkiAwQ5dJU/9IgqqKhGCu9eMU/sd+6AJYSBE6E1HJkRg4EubpGGHHL9yy5eavTyFH/YjxmV4CyH
rHHx5pLlO6YiG37EEIL2pk+79gNDPl9hUifRR+6b4rtemcJZLSt5LguiMrtIhPVbN6rqhw6NHf9k
9RJ0v7Fu0Tz1hOnMjltli+GkZh7OKxFt/STRLfV9XVTjfc8Q7kgwqo7Ptos3U8Lgt/4rPB3xgnpd
MQyqCwLt2A9Y3DvyS/S+nMb008pVXjvkMOYY8IdOTKMCeSkzGzG+9AGfvrVBmskTOeyuOIe6xg/F
LsqV1drjYp4NBjgObz4c7nuesHM0W2LuTcucnUm2zzBmzN3+d7da8h1YopjwQ9oJ9lgpkSnGvlj+
zCvx9GuH55kx1zqJM2Jt+yyNss39JpDPe6nIWe8JCUfyqZAjK5JipIvhlE6t9yG8pTgXfqC9e0xA
Ej2/rqlqZ1eZ8oQjhXUlXoT8+wc/A5UsoRTxTBtbbcEKwLg32UqL1tw4BIyfc3cZzyJw0QJ0UJfq
iDLVOHczPvA7D7H4eTFN1Pw1trHJQbhR1vxyckvERI5ldC0BcjbnZhqa5hwRcVT3QNgYvUAH0l8d
yMsr9iM8KRqOY7BvHe11p8V4eH4kJsQSqiaJsuPqj+1DZjZDY65M1z+HtmTkTngvIdqnZf4ji9Df
iSRgCTsumP7CKwdz+J/sfIGxlaTHjtHa7J5QtqXCns+ORHwWc3lG6gU8scuADX/g9iymc0JSZ8uF
xo251FHWdoD8AtGLvz51EhjPuvd+EA8If+B7oGCi+8qCx8gBp7X3TUr4NmlJ4d1NZjTTqVArHjYd
G7e4tip0GMoFBZ7/jKd9IimzhA6Rq4xOZza+Vz0Km4r1VLVFIWBKbyVV7+nioqK8+otYi1A0gpfH
RcTqYcyWQeJ/NmuCfXGiIH+yZbTNWMfQfffdgYhGOqUKU0WRZg9hgjLyPWoGtWfG3lSYY4mB4Kah
CtyBgmEUFYumHy86WCWgwsgtSGwtM5X3qVvZHQH40gdrELYJ0+y+oFSBttqzdgmjgMmbE166rtrD
YwBrMbv58LslEi+fYJGJ4QkzHJTZkPzCSQApRwbu5uZoSY4SL+yq+C4RpeIiAXdJpqmkIdmWrvgv
Sxmn3l1mS4RusIdbCoYeTpAzG8Rmeq4h6YglV3iDh5iEs9H2H7Dq8AdcXUIVZRaSw845on+qKOT4
rtp2bQ7lmHLlkZDD/4r/MJsOS0EWRSO5rzs7ddVwLRQ4v31ZtEgmqR8pZhutK/uTw3iFL7qeq2sW
rLjcaoF7zQxlzGr6tIHYmQ4dQ5E04EYBG1VTGfk6K79iUpTFLsP5/uyiVGLxJLm1J85PzKMz1M0w
iL3xDGPafwap6tZ7bg0OYiIYm/s1xWbAx2Owojdgyl5aIhNYG0YADTsht7+roi9ibrxAuNrRhTsQ
a9E9X5FVXKIUXVQduelxxfhso/j0yoLxatmm8u92Rbq7MJzEMwwccU+kl2RX3ACfwXq4eT0xf2Kr
Ls4AYXEsU/aEwdEIl1peuA0+Ay6iSp/ceZjyo+umWY2tqsr7U5112ZOl3X/J2tT+UPFKTRlOY/to
/V4+KI/TActfBvYg8DesBeInmxgwcqtHf4KOd4JU6f+W2SQgJnZO9la3OEeoiX3+oAWbkXiIVma2
CyPVI4bdtLpwfpbto/BX+Z6VdfAr7LGHQQZcNumL/uzSFUxv9m41x8Q++owPxFoCMWDXp+Ex9ZwC
fUk3RD9GDM7H1GPagzvIJqSWQ6IHlG0BiTJOoQe+tOqXMv6Weu6oonnNJ/+BI4PkWOsXWGUizbcA
wp04FXmrLUOVN+mRBO82gGk3vIuFXTkjMs755zLFEVlUwwGxV3OLbZiCl0qJuath0tqoYl8SiLrq
oOIcjLIR30JN+uufACCUHMci4IgeozV5U3rIX+t5rj6TWmXBTvXxNvBfY/VzXDckgz/0/FrZy+bb
naAi8HuTD1nGRAjcXtxLhjtf6RomwWHTcfq9juHj7qKOEWqHweeN4ly0R9V4fBl0oPlLOuYJ7q7W
aP9taVNHXaDW4EYbxWbnyYQTXpSrIAUwfq/+esO0An5hovPlmgRDh6mletPE2L9qtq90F4nDGi0Z
7cccyqjAhKAFEtNOxCNuyqxmYK88n7+TMrLP9iKOMB47Ne41Ilu85WYZK9JAKsBekaXbQy8jrody
XTjlalDkXNBdFNVnsZj8VfcbWhogA0ciuCUkZRy/4ywYHUhKpILEFgg1rIVb4C/ttZmPIXJ1cBQZ
087DtgzuF8UFZzszCBK+mmP5xfpYQHEx8tN0GU6gmjtH79HWeU46/D9fTrLQBSjH4i0jRKJw8S36
T9b3TQbKKvQvUIPR71LGwSx0iIayPS6tXv50JsH3pwBh4kR3WUgN6Z9B9ZB0/Z3qJW2drJzhFxRZ
HvAycsC+RfnmOcenTUSMnoUIBD7Ev/4q2JEAqbf9HA1SFT8nmuKBcQhzjG7o3fe0DItvnyC13llP
FR7riqy4ZaRh17PkaSPr6rTBr2AusRm5dUgnVUKKbc5zYLEpYhCGUsKitCm/WT2beDcWQ5ifcoOp
7Wi8Jil3DGqn6gFLO87HfsW0dfEBEttb0xlI7JmpLangVbjLNfRdsjr4ZFA2+MuFPY5PwEtmECEP
q5r4u7iD5ngckgndm0RUdwWkiS9QD2K96/AciNOiKpu+t8MCekqum4DnRW6PKGmmyF5ny/lAn8jP
SBEtr7Jgxn/oNB0MeoXTAuPItl03MWt8rm4uKfmGZeU86PBbYhmUrD641/EYLKeppVJaqBmLO9wZ
/cLrWSh90bQGEZ4QjDXlvT+rsvlQfAvqKWSA1r+0okRxBJcq/X2WUa7RqUSt6O5ElMTTiAoJcvMa
hoBcb5wzTf7MazD3nO7UhnvoRn3yFBYVtgT8m8a9sOm3Vf0eOJ8A1ZNavk3WzlpgEcyq/7H0TbBq
jOibQvZtR/4DwEry3F7k4DWjexjdeliHSwgvNOasyTeySJrGE61gz16IR80ylAXJMLHlQQaM5Mdj
jUWo7+5ZN1Wmr3bhYX0aPQPIWOUJ6i3WTi7/61AwDXnMQLaLO4ua7BxBI9HeUIuU/Xn0IOBpSMTW
NtmtDHkFQ8QMDM5gO8eOvCsJQ0bmN4ol3E17XxDtJV9UMETtL5nFMv6zxnSXkR/pXf8CdKfrcZ4k
3qr/uqtL2+9zTJY/O79hdHysKrg1WOOzqvcfo3ogQCpWPFf7OqpHoP1qBoRzon3yHYyIY0cIcOST
I8+ZYKLCqAMJiWc1xIVM8TBNfP2wixLaD4waE/O1kfqBaEnm1e69b3yF7N/PTR6zXKCY0+9Sbv97
8INSNkQyZtKlGHnKto6+XAeGDEsd2PBzmIRCvVflxHMMPcoPHrp2guSblaPj7fwC0Rhro4A4eZfO
ZSTvY6zmoOT1EIa3yoow9s7FUBXRF4StZHNZ4mIjGxwsGNRIKLbNtW/4AjZ3hvZTviSyRtdJRW37
YOqtM5ftSI+7lG4Dvs+LczF9QI2d6mfLULr8L0MeQQtZ5nJ9Cjs4wpel9XFUM2/z5QNZec4RtwGF
9ZINEN+ewVHVeFfdvgkfDLhy5zrhGQA93IR1+CbCzlueMz9EJXMh25S4pLuh3YU4z7pLCtUJJZiU
+HzKpiLIf+g6E82XdNslzI9l51GkQhXE6oGhKbn3cw1uYHJBSMU0Bf2eh3Vpr3NcMVNcnHjKD9Zj
TSEIh7D9O/Ka7rGu2OkndyfIoySXQw2XYaZT3cEoJImkgDqn17FBSEP6lsHyF4+4m48HlJvOhUW1
ObWHVYv63BceshExePs6Btj09ypwy3e0dwoMloGRCkmFj/0YmkKFljwIeWCk4+i/RICj6QdKRoBk
gneJ8VCZRgsrfSO+dPd7ELUYf5sp0LCNWRQ61Gd/9dYBWJYfyCemYB5lpc8yjI+6aNryE3nEIVZf
sPDFOQqMGAQSRpkJffPnaFgJO6OooGGP5LxvLWJxebIxyZscTpo9hAWYvZ/VLIf0MgGKpA2tJb0s
KLC+67CSZlDmSeNm9OH4wBnOofrm1BQLRSLBKAqWptTjnaSrX1JecANah6osgYYDWawl8LLXFt/A
dOiWMfDP6TyhPi3Kz+znQiIXuF+muuwPQa4iuxEDJT+1Lf/A26xzahEQ8ORQYDFkD0x5Nm8hzfJw
0MBNam5SNkFNOyJbwXyFzBg5H36jsK4r+vhg2MssZSLB+I1BQz663FVYLnuKEdwSwDt92SfAymJv
eTEEvhn0OZrLyWd9nP7nFs4Y3TjUuie2grDuQm1Ajr7cCnjgryTkaq9xQwbJbllmr2AA2uafaiqs
iAsDSPeFbhcjZcjypOKEV2AKbwuTd2DEcGGRLtaJNoJDUZ5BgQ1lRl+2yIhTW4trzftLIjoMvG9V
u677mE2js4tVUg8/F+AIrK0iyFAEPJKAzv9hmjPpjZpq0Y++tjh0TkuPYYQHV/OJvkL68qMn+pT8
pIEvThdEA77xPQ5fpv2jl2n5Yvi0ZbwLKEoHJq4BpoRwXrMZuuCkUEm6hJ52xxaPOL5ry2QeD23l
iqU5Ih8Py6Em7hlcUVzm9lmN9Vqbe9YkiPFF2XpKqj3DaaAZu7nNmHq4DDygvq5EIfK3ESWo/Vub
FEsb5Ag37Z/Zz7CR+DBTwi11JBMrcj1cu5DYkCkyBUQSoI9iHO9Lz2zE5ZWzxAeMuVzGoiWS7Ypo
eA5BD7p3hua/J64t++5BE6b/HgeQL9eMVqX/NmsfyE/ts6/zIAHdmrtlwpz54o2ObKBlhOsP8uaB
d7SyW7xbncMJ+Ol7bTo/5SO0kVNPmsA1+JJ8DtNFL0N/GeEBeRA1BsIZaTqa8kEu1A53bDEl2dKN
plVf1mmd8lPIxXH+s2qlGmbeyFHgAx+KdqIvQjlgyGRue1wjvO7bQpItoFKY8h+oJfgIxeoe/Y4d
o2+dv07rI8xqVWN5aGQSYA0i8FVdQEPxpwFSMl8dLG/mNFWB3mpi2k36D7cKzRFxm70iuxzV+iHM
lm482SGK3qiq4be5Pj/hXvJq+HCiUWL2fob//GCh3KgX0SCp/aRQrDZQVtB2JxeBJwC3mdM/wURp
lzPMJrxtNNghBvuJ/nneJUWA6aks+4SexzWdgwAya7LSMPiCiJe/WN5qt6idp9CZtLwPPYQxjn9W
ExQ7yrlmfMeSVSJOb6hXnAc4NMgPLfGLKtLY3pFH8B+IZcH5AKriE0FBR+KcylgnhoVMuNkY/sAB
Ew/nxZNAb8NlJS/jTqpLntjpQ4QIRSW2PwrGXGJ7hQKxA+Ofbrp9snyHSTbR8+qYo7mE9Nof7eQD
HAmZGyU0BYi7p55A8UrAfLsZwDXHzgnYXRoxx1d9tbwJfhupKU6O9eb4I/kCwxZw53fm+CWTXMuI
97LiwURTIZM/HlK9KPlLZAzYTh40l+g0pwzJDlIk/Tb+SVp1Z2CaxN86ZOUTgypUv+VGpC/Ec2eh
kztHMsHewWmjoTu1hiwz4B2Q49e6S1HPQkBM487ik/vskk7/ifs+UUeBa7nh7g5U+zu17GxZMAvi
rOcxIg05h4iTylb4ZwYgUAdarNoHZggK+IwMM7dnmP6caKwxc4J7nlcO4azBjfggppZhWEpc3b3p
mBnbODvpcOomT87EYDPlPPqyxk00Dk0ynMklwY0OTdyZF6lwHt2N4+DlFAyJ901XUHr/pFdq79MS
ci190KgAO+sF586xrkuEJJflT929shawWRpQzTyIukAz43KfXcI5ATw8SNYenku9FPGhE0E33LAP
6z8s78I95nNELnjLfA6bdi1zokC+G0UQx+CR7+ZpVeFjBIBuveL8l+qBwUvZHSQ2BQy7YiVeQFrc
VRcPYlh1puEgfkmHPHvOJ2OLofpyQUyKq5VI7jjK0VPfW8fD+53Npp+fgApEb6ZtrDgirM31jxTW
LzODuuUKMdNE3SjCLMEBUWlDfIaEB/ivNfcjcjtx1ugrQlK13ARFr71yzhbdM30HDXs2YM5LiWjF
b27V0YLjpgIzkaKNHli/xyhGltkS/B6joW4uspkLmth4g/EuLvWOpJl2mQdKS2NqEvJWBwbflX+B
y1zmDwTdU/MyEpfsmiPiG7foUrXMKsaV6SLfpcNgv8Z7Ki4MWSug+Y5fo14tkuecGaBmpU6Dhw8W
vrJjc+JmJ7tD0EAn/NdI/5zHmv/nnwDNEl+WUfKipiIBCszkmU6O25XMU1izkOfiywC8QtfFa/hn
GD0c/1nbw/TSSzKwY61beWRilrI/YG5a3JcBMPkXFkVjjqZfqED8tMbXs1uC0XqHCtuTxOmyzlhZ
9Vo8aW+iQ1sCS153ZDhX8zZI7xtD8Oa303ApKahr4bV74wTpkwsFgwEpTN/+LBcbzI8MEYR7GbG5
jAc2CzjVQ9h0bnXGi+4+MTfKoru8aCl1FQ3lXztvXlVO62D8Wa6mkE+QXZHZUXPIw7tYoxoqe8Ol
U49job5V2o33VmjCJX1h1viu9DYDHUwVSkAha9h5pae39S56QA/HhKJSKGlbfk4GFrlExRmNov5/
ex3mzLn31gnDH6MQ/BJ4o+Y9Y+WV89ZFPrce2XCBKIy5rL2fvWFub2rqyxJRDIaSw5i22u4fNaOJ
Q3KpAqhfKHbGuEcXlwqneSETuaf2TQe8ldb8DnC1xDRiBZdsFVT+z4TLn/g1i6Y+Ke4h9YzpBPVQ
Zi35pdi1CQykgRDRWLAqY8dZxsLkAA/78EzFQwqKeioQR38KYTsHjaDZ7SmRxocAsr53n2nsTfB8
Ujt9+QQdtldkNsMPlvNU7lshyHd8lu0QD2xTZHTNhp7UYVSAkJiUT4QONpz0nFUPKzD187YRT9wl
fkL1PgXMYd6aVkQB1Ttr6na8tjw4yHIorzAp4fdglfXTO0PFu960KMQ/YjMQN0UfFfIOr2j+LyXD
l59YXOi5rOBpeEq6onfDK8FXL3pZakBinyU/9vRYTbOvb3Pqr92nS1BNsqwIJuxeAcSNDqoQzAnN
wOY1BuABi5nPW9JCHcz/WDqv7bpxbYl+EccAQYLhdeekLCu9cFi2zBxAMH/9mex7X/v0sVvam8RC
rapZgkAlmCrENYQtnFcvLGcCHjpFb9+9ZNBXR9NL/EASZzj+LoQ7zPgeiIWyLMLgTejF0sO+NpFX
PdCF1dp/B2eslruhS5QDQKnpKWHi0tf92MsE1K7Hyevco5ZW3Krz0S1xX7f+BL2h1z1Df630ND+Y
dF7TFJD76d6ZhC7vAeWjIM1+DYOe96aav9zJRbYPYIoWBx2Sst541eCLEzdcZwX5qxRfVedCAvfT
2P3Hps9zqT+GBQnUFCgZFyAb7uwHVhZBokJMajrFvje+lhXpQaCOUhoGwzI9OMwi+ZFY6yo5Ia/+
Zu2luoecmys1qR2jxw7uqJRHPa8WaV64aNsB/Rr/AbKJMgSubD9iCwMCJafkocU1NdUwnCusg/1j
OViquFJdhZQj7FijMaWeVOHdOq3Gd7xMiNHGLcyoU5qB8j/V5ZADkW0iGJowErt+NzbYVHegj6b6
HqPjUmAeXkL3JZXDWJzJi2IyRe93DE1QQtge0cwhyfw/uYsB/8JRyOIG34H3I4Jm/Elh5hf3DU0A
7p4KiOzFw3KZvKKC1/khLtwoeQjozaiZg5mZ3Dfj0ZnykrO/+e5t2zE5a8bStvYRN3ZIB5WI0wfb
a3lfpEassP9MeOGdYNPPp8Vf1j2N+KKmb88gZPF0REXSPdcRE9s2oGTGPgQUgjTPXIQI2uLqSbsA
F7JjQ3pwECb+DQ4bK5Rle1leG2hQExu6MAueZyR9AOQO79vc4C6KW4qW0w0WQBZALMYhNsnQTsBy
+NyenokOJvWJFAz51m5SQ/M5o3YGGKOIfC07M2aduArPQFbHnoLIAMVzfZXb60Cc+snQ7/gUZrYI
2F/959Ky11O1d5zhQlKUV8Xo5G5ycjIotS9ibjyQrDVMRpjMgNT+ipFRgo3BAjTPJX5e7Me4HO2X
cPYQAF0sUerBKV3eXSMeYf+QFRMarHA0wlIR9YEgDpnP6JlGRurCtoTYg4sfwSWi0PbxQ+t5vJKh
cs3+Ec29tDkklSmT/ejFzO/a9RFlOods8w4IkRC70jPrcR7AyNQ7e6adZcMeHLbeJmkG4i4c0tny
ABvXnaxtb1NHcF96WGeaI3/2rG4YkOfleZUj+V6VPqT/fmjgfSM4BRQZkirg7PHyeBpPM8tPc2st
VdpPUs1eBjcg9lktebUAXk+XXvfYA3kpbnIIcnZupPC9Y7WqSeTKTOZPF/4uP7wEYR7pS0ca5dmB
p28dnTSPDiizMANdfnvhj5jtptoJ1LURT8vg3SgcIXZixDqRTaWFQklV73QtJmfQlz6peZmwP8/u
0BFWNJrUPZo++Ojc23tYUFa/vMZljoMSnaJuVjwvraA48Og9ZOFRpyl88rGzTfbIEEnSNS2HMeOk
Jd/lHtLG7csdnIME45DXNN1XH4RuY+912lf7eYiYbbFewgeHDB/X+S5Pyil+r1vZWU8ZEDznRLQN
JVeMJPl3KWZdMpc54FiWdQ7Ht+yzYjiPU9NjJ0xBFnz1BOE1fz9Le0TPZXFC55AD1sJAzKuPOOMc
UrO0H5d+Iitmhbl46Uc/7L8ou/Ue+4C0/wtzpJvc+7iCJ/tUleyDH5hrevPRanTTUx5gKcQEx2i0
nQhPSb0r2mylJYhxzu4WLhozjAvuAqdkCLhtjs4AWdrQSUU5ZFaQ+XUJXSKBeCDO4xI2/TdcUlMf
e8E3/khTMucApwp+HDxprbpLi5IYFxXM6qrnepypd4kL1qtpTxAMa2a4BNfIJQ12HPmx0zObR/Ky
YzCiDrAQT5xPnloVPbGIckm2E54zL7oOgQ2ntsv+3MonR3FPbYL5XiyRk77E68t7D2AhyO8iF4rk
ZaU+45oIfODeEJszdZQd2DSA/0vgPtJIKb/CNKqb17qDrnHoe+mHj9FERHXDLT/p+MxZKB7iEpzA
U9sTlKZINkeoDfLB/s0SGdcogSVccCOwieIcTMZJ7zCxEmXOXXf0XocpGt2HQuJ2tdvBWo6hnjjC
hTb9tbKntNih2iI7T27GiE4gs+yAbjsDhRW+BHrs0HGL4ZwyxgDrhaxhp1BY9V8zy9SiIA1DRmkd
7Av2qrk2aCkNo5CH9X8iwulI/No7xl/6tjb40rjLaX7z7TbmkwK20xE2AeWLCUmCXFKg5IjkR/LP
YFu1+8jrAoqsAEWa7rVvlN7jmDByD1+vaa9B5hEEZS7j4KUrj/6ojQG8QvlvomkBMNPKbM5rVdC0
MWZ8DCwn+4BapVIXB6lVlP4pW1S20Qd8cvF4UT9A0OHr06+NQ69K0UwKQJvN4XgWNCQwTdiIOR8e
ct74Q0sMm6K2xUW1b0XPN4GhwYp7WikNKzBXJWn6jDnDS9/Q9mq+WGMPfCrDU5V8iAbSBnhFBjrf
4AZe0yMz+8QegtBLxamr0HQkvGFSl6p5okWYFxUHQc0R2hJZpesbhQWO+N7DYVqnxxFhDPPDMvlt
fWf3dh/eaxowojuQf8DOUtKxmGL8oRV7HxJ+CR08z7xHUDGzOrLJhpFfgs9g969qAbUp0z5gMiT1
/+49liR/HdSSgQ5+riMQuK2xL8s3lzpo5bzr3AJP3ThsJaVdoqLtoxxjO8gnP+AgnLHKSTo2bN2/
lHjm01cwkhjEecE5ywP0BNYrmzUNj2+XpbLcDa43QTzDhvLu9DzADD+5/0DjQmYfWWJAIhjthjuM
IrBDnM9isHqFr4OrVbZD6d6JUY3UJammaOwNqgNPVkNI2ux7umCBHmimshNyb3gTzJ7jO04dXt3o
O4TzIaE4DwHJoEVjDlQDgjuWYmhYvLKAXHWlM8zfvE988VJJxLJYdBFZyboQMC8WYTG/D8TF/XeT
rKvwhDqTN88lJ75bxsRireWXTA5o5PgElHTb7tLUzkTjtLQWvpexxkCyw4HjyAffVlING3jNNExy
pWvbU+7CJ7gtYWHAmoGV3E9uixCGt86nqw+uAG72ZRaV2gMLQJSdWCvHGA3W5/8UD0ZY517Y6Q2J
BrEpbRdb34Ks7P5wehX2o8NihnrdInWK/yLXCo61zOmA455nk2BmjRj2xPNB7LF2zMB2qL1E9Jm/
4fd42dUwtTNkBasUanxpR3/ZDCCuQRJH9mgpq0yTpCMIPWnvCbwqTM+T8Fw+bJ6dgq9NNLjFxcc6
YG+5IRGp4+Iatyffzzy0bDIecaxPbmKctntc6WfqLgrWuB3c1rr68bCMiKtljfpUA35L/sVzKXvw
2mQvmjXtYQ9fHYXptG3jTO7PyEkdXPtgUjHEkMEuvOc4A+2dboLA6phNk2lVlb0ZaZ/mHs9EGwP/
erUZly6/9rKd+A+785a2jpsDgVOUBd0o3llpEgS/SKO4QbUPJw9VsJKMid94XKT85bg+t4dl6HML
VdVtcaYB0PVLSgGihK4eCqhi762I2GUPWwqiELh1VLrjw4DdtDxPtO5ab3ZfYLep+4WcEBWgYfBE
BoiFiPCG8sdr1pOumlF7996A6HTsahhlbN4qJ3/Cdsw3nRU+WfaBmoHlm0ZPylfmKRs/qJOM8ltR
jzxO7phE/msYqtR5NUUFtgMQhf2KS8MKP3TddK85YVWWulbJKi8sHTZl3ZLVp1g0SKbB5ObVheZX
fFXclzBFo0qxX0NdmuxdSg93xxunUNyOa72QTmDOoIvxFbNaW9UbFEzWcGxRCWsc62Fo+0coST5/
R65d+akymsc2Hf2eqBZY9ut7uoMK0ugyIHUCCg3cJ/3OgtwqzpAo8JprV3INYPcs17pddlnsX3um
E+iwFtaUiLV6s63DJcYrxV65vuRdPTi4cGbQdvvSa8LwkW8Pc77xBy2PPprNePA4IUB+hrrHA0DL
raC0fpT1t8EWgKXKI/j+Wmclbcj0g+OZoQMXiXe2evGAl3cZbHQ2tj17T3G8byopOG+1beFX9bhU
svcNc9w6JQvUJTkICNEhq4/Mq37VWZJ9JAaFjRylBcqSabwDzv1NPt7Ov+aGrd17GIyQZXdVQUGw
BEJJ2Q9hd5rkxgNytzNdg9SEzZm3I/74yzTa5hdgvLmk58u1FroPdK2cot7GiEMYQnB7L4Ia73iE
BZT0uQ3xDkJ9A0A8dOuY5OaUcLcDgsQhGLHymZ9iokXLZ6lyAm6CdffCVICyQ/YpUf9xHnsYpJ+8
IwsmD0gVi7ivEJhw0zOdFNzE4KJhH6JiiUcHYSdzPvgaD/FPzNqz2eYjKZ53hEp7PsN2XWi1jCqT
4Kpeowu8KNvxN3ML8BO6bGQ2UQNYMcv9hPwI0b5BggWw5aCAZpqq1yocfiISFNWGWqB0/GfDs6n2
nRppTt7gzFkZuEzBK7OkZa8AsHeJt5nnlj99XGFEy9BE/VOFU/ovbk/y9jH0p0fFzC4fLUkO9WFd
Tw4by14hCwJD+L2T1qrE5yDT9I3Hs8yApimJnRVj8TzGJ8oOamxJQ2WowUKARnONyKvTaTZZVx/D
NQ/65MqnlBOXR7FlEt0PLUzPK7/eqf8bk56rL67LYwDOT3J7oMUQ9WWOVimJUzBxgLmwxxWu4VNN
kMHG7RD1srtjxaqbUwLCjg5iqZF+yUBE3iXi5cDa20DYJppLCTfJ3jlYjjS4sN5P+5ROu5Zgqrn1
a908O3TlBjc2N4Sk0oomjM2ghqx9xjeJGS5MY/klHIxF/OOq92hlW0XMxSw2aGZC0Feri7HOxUnG
32SHQ8+GqXBZWqigAqrFGbfKF+RtfVCTuRofWPMwQpVtWRRbrtB5sItjMjUAjruu+Sst0hLn1EpD
0MhlACUGqx/LrnNOBAw0YF/X8ttzWpSUoyYE+IOOGAaXcYyzj0V0AEtJJ7qwmGOcDVhNVSovXuzG
2U/Nstn2tmSdQqIwHFZD30H3b+34QNMWoSe69HgbBBVFJ3cIs+E/s/6V0WGOKIZ5jAxA5kdr8D1D
6xdeqYHMLv6X8S+LbSsPfjUu4ujZKUs//OVigkHZZHu28IEjO5uA0besBvEPQ5wIrhiOZFeBqlmw
eGFrg4P14jUtQu4ujLizXuhXc2Y8Xtz8J0Bi7POTf3muyjR54AKLBWJrXIqSeTrGOkp/TXCmAm7n
/AolO/gmXqL7OKgJgL/0lltMM4e1nmL9wFdhfZPZfH4Mqhm633rRDJsg5EpeRWB4uZ71H8lAGveu
6OamCPfpEK2vBz9tabrVE5gzusKafjqJyqiBViHXmbpTQyeRZ+1i8kYl8OVM6+WRWcuxfnuqrQrO
HZBLBRoH5nesN41vT4AnaempjkteO3yLR+4DyW+2JyBKN3MiR/EedZB14HzWPY6kfGjnlwyOcH1L
lSa45gX+ekktDZt6xeUlWmfQKhfWt+IJoWyHgCx+K6DaL15LwTxbpN7p9lw4zZEPIPj0O7vUv71g
4k9ksfkTtGvhkCCpBMCpkvIwxvjUsZwKVIy5sNU9jbU1N9Cuw51LaaLf3HFs+tAtoFk/q2K16BKP
Z22VrnV6QungiELk3Eymsw+AWJjmdDTgSEO/X8wDRVJ+vU3wjlyA2C7FljqaiPo77BMBO5sC4ZqL
eb/qPn4FdHe7Eh31DlMoLZddyirp1c494Gy7nr7wpt/iDBsFXM3Jl2yPQ6cNien7S8fyyF5TWy7s
ErAG2ibSwMVktLlhMIa9+OSflx0LJrjlme/b0Xlko5LsJTog5XWtYP1QJwmdZOywY/s1YgHIanGp
F/8+bnGFg+Ae/QEzn5XJPwFg7ekUiTysT4LeZ+9AL6Gp7hp8CApj6pI/lXjcIlorV95zMreEeOpZ
2OvWb7KzHp7XoNkchcFrbFKTXnusH8FTaZy5uuliVu1ND1nibXPsrMWudJMwvXjBolIWaIv/hxPZ
QlWzIrc6i6Jd2U/FCiiIHF28xotlmGf41yfSTytrI91BHA0bbgBsUCOIAwoNnY4C1NuFS95fcE9o
Q26GazbuFB5vqEBomCLXsFb7GFX0RuSBgH8UVt5vOtP0ESrI2Hy3k62ufNetFkGsc8zOLKQODpyx
A1gHMmdLeUfUgS9T00wAElsCFDA/s4z2rkhM1p3bNlNyxhHVBDeMz3wWmIS7PwQ3zXcdZBP3/sVi
vSaX0E/PQQIO/t6tkIG2kDiCIxtdfuqAb9VDXXnS3dZdgIUHNV+aE7DK3vx4jC0A6aSPEfhjwOX6
Bu+VQbAcOo4jisuBYTCr+g+qSVM6yoB+8J84jwObJMm0CCXZmrzmp3bsrnzLXSk/IbrVJ6IDefM0
93brfMdYmDoSDqWIkK2wXefImbTSZ+1eF3JOd96Ydl9xzrlzFE7jP48ckk995JEOWeHCI0PrUnzW
kTIZ6mypnKccZDlY62byg0+ZAsT4hJ2pWUVY6NCSfqjGwXUdZ1wASzsisaf9PnxJRxPCwY5dIGNc
xbH1/nf3RCLCYav5ipZ/m0ghowCQHZ9tVyTP+HkZFXQASHy/Ggb1pVDYKDGNrqv5Ol+Z/4SwMVAU
2k+Iqf+H3DQ2Y6mFrTOGH8yeoG6xONTs3cX3Cg8b6RYIaTESLm+QsF0xSVkeMzFh49APgBLi4TFD
v6S9khrW3pwBFejkinVnIia5lC4zJFgYCjFyHDBdt03izHYeU35vA45piTNjN7dgK/4QUB+ml9gs
TWrzWiiC7LeZowmZgc1k6ZKIUvnkf60eBs5aiAFBea6sKaYYMfR86wo0g+eSCD4hiG8pgV99sH+v
rbNET3bYYwsT9NTyxYn1FKF6n2x8z3cVW0v1qEi9t8euzMBvxgGSqQqcWJzh4FPJRgYLD2AAPJiI
QB54aD0ha+e2RY86mS7j0gIjEy66LNnZzwX8f4TkOB8Pvl1KfcCd1n9yHK90wznhgetN/wnIki/5
tBJVbygqMSHehV1jeVz8xA3PdsRDeMt4j9WfTbPmJAMMWeo+xp1x8ZNUPFPG5cq95xT2z0z9RfDU
ZR4fqgAhCzgvTtm8zZGDwuiTilu1FroBN0TN4jdJLCg9JPDy3oPWT6s7Jg15N/mAAdfDjKU+zn3r
Z2GKxVUbx7yAXbdkjYNnuNdpe/SbKvw7+QTedrXNzILWu3RcOgbP/PYb5G0s4CyWdxnmkbu0ieDN
juEaGfDxcBwgHzHzYmRjZ+HNtqaauGg4quqcXc1GKviygEfWXdOY5NrnFKoZ7+p6fR3EDr5unFjj
A/+u+RVEWXICPGiaFz8hkwaLn7Yafit1Pmps4SNtu4vmMr6pB7j5KppYHwhbu4RKLMt/xKKJj1UN
PK232FVcKkIvibnutX6nw18peOvXHnNie2GZMIRY7i2FvM8yLUIajDBsaqrXEjrW9jimcZ0GcEVc
7sT9whUN71dGMf3Q0cq7TVhKVZeyi+V3CwGhPWBh6909pxX3R6Yk0KW86vyK8SQJZRdsw3wI3Oes
DEFAmog8yR1d76G/dxObWEjf48sSgC/gBYDLys+KHG2HFye1uoNqgtVgzIqtPkFZ60L12Bnpujb9
rQqw4o7VcA8K2SUMuOW9ELdnhit6FI2W0TcrGkylG3zEpbk62ErKFbzc9tG9Xa0y0ZxM1FjhzR1B
0ENzUSERLRf21NUsCfcY8AUwI/GeDSvBL1yYriT+XH3gJpT/srE4+RdhRDqeXF3OLzm/05At29RK
L9u0xnT2mYUjprIT4ciGgpdy5P+sGKHILDLUzXsK+KL2DkJMUfyyqpjDtQn8xN5NSzpS+Mx6priR
psWrxYEyTvaz6AeCQHSI1SbmE2uQgR7IJjrhT9hgkQu3npqL8D51VQVYk3pow+CJuc2JT5HLdmYf
GQa4O4Q/t31eRA/zlBV8wzuHPCBvKw2+ILh6oZVRjux0RNLxUQeKG4qIc2SEXU9ILoJtR3G9/imZ
hIvuGAC9p02cRNuy050TcMugGJvMJ9icqbzja8+k6aU2BqqgNBzzIDlKU93QYIbhiR5iO7A53viP
ppyCS0qywQhBlTx8Ym3/i4s0M38YI1nmsqDNHfaGQSq+/bKO6HQecJle484n1p6agctV7EuYlwjC
DOFfJSwIdz8H+AH8XeyIeHiWKVH7O43Vc/7ivG3uAzNoFrhB5b2MVh/cGUS5E7oM5oCchiZxw+Ci
0uukuEU8gvTxslPSjGvM2FFdui99/oHwsnhAlGHfdimxeQLiy4DtYUkoJ/9bd6yRa6qfVgeG52DM
QLknKrHJW6ARtB3S7kGbes2cxH6LTtkKXOUWFIr3MykBmJn2i/SzcgdltlhAZXddfJ+IsvJZVXLW
NkyZtU3SidOOnWmZk2MBrkjOr+671AHGQHNn6kq8hnoYEYx64eCoomY5J99IvJ2uhGDRq5WSAu3V
4Me8RRvOik9aZuofPIfwx9YNnDXqq9FayrRDFy8Hd/4Mg9XBlhX52syoY/ofB/oaxGnmLDPkpyUp
z8BXbEIcsV7y0VLGj6rOqNqpOsxPINwcXogiGOzpWWCmrB5T2F/jX7JZWF9yKLXtJwnEteqEZQxW
1Hk1WmColndp1uSGUp8F1DBJCyiTxpQw6fqezehsovGKTM2CgbGTcooyWVqbrV5N+W5MTcK9IltR
Hpv/BEmhwtjqD9zJY9rG5wpFWZAJ73cw18Put0shZ01wPWV/CJZ27NeIQWV7FoI+/NfWGR9pIhUn
ny1vdEhU7vnHIbJm75guARGXmSf19xoGjK9CrxNZaJfdF0lIth2T3bp/ndLyq3xDu1Arbxy/oroj
TMnVaJyWxP7Brjv+SvGn5Ft+UdzdA8/jHBJWH2Y3dijmh0mP33fgkUStS17o29gpSkMFvVU/z9Jm
S9jmdvvhpRnbe3cWYHRV2bwSYxoNPqSEtZXHlgVKns0lBbBUqF4yNbJ6QwALPnBDFcFDmVrykfi0
7jHaCKiIKZDDbjjMie9zVquw+gCIUz+NKNIM63BdXuNxxEmLxDIe3LLGClma0HEPxHKqky7brH/R
goov0dlk/5cgGdlXrBYgliL4TWgkk/oNaYUiR3LOUZneBrWY54AvKdE1joHgUAkEIMArzjLsqMrm
llCnFAvOOC36aIv3mOaMG0bIBtC7EN74LeIJLZpiYchx5abDPcuHDQB3JgeFqH6sJjJu4PdGTORu
abnMiHRUDhtbpT7X+RKzEnjb7IXqHMTP0U5gmo0tbrhjWkHJ+QM3FO88yUZiuClWe7besHPxTorQ
vKXoBjB1KJ2PiJaC+3U5fmuWolHlnGtvImLrYJbaxkXnW/draDc7eksYw/oCnoDRHy40jzdKqf+P
TVNrnYTxhLUXvuD43krNOuAX3UJJ+ylaJP1fniXgBm54SOoCkHsR1HH0hEyFQxVOT6U4LIvJ7qFd
5Sb+N/Md8INdQquEE9/QQtzxntAcMhse/grCJRE77yqyFL4OJjMw/8/sYbOkOrMGLpr7CKfC8IKQ
0rVUDDfrJAcEdnKuaDWadgU24W52JlXPEIFl2LbuKZmw+jXHbhcufyR8tHkXJIMYHkcNyPBHyR4A
N5+1jbPR2DNHJAl1z5r7Z16rotUbr2tlitMx4JX3qKiCMEximML+2LqJ9PxqgpkY/mZopPYYj5j0
f1lxkqTPUDonBmqkaWwcAEBUciPpWU6XDnYcPFx8BumIM94tonlbTUouiIVDJW6Mw+xLAY757Wlh
gzw/s1GnW1U7ML+2IwUfAJPhKeYjLkc5C7AlKbYRESmClbjJJu+w/qFQ67xwVM+2SHGm9qA61G2m
PEp+ObKZ39Ois/MTE19GYQAXP1VfF69tk2vXAIegOqFsqisJJVhttuyn8V9OYXm1gzyDDuIuCDEl
rsTV17YGL/qlQMeAJ8RYLQAidO+xM+Ku6nXrXXQYciHyVTnrOwIrWcupwVSCSbAFT8cOuVl7/qKw
fUpwbRMzysv4UJPCxfhG6/SadOqcIvyQdOU4Fe+lhWGgtZPoFMyV+EgDt6joR4Z9+OYuxXibgEPJ
VRBQ7Y+COsTPR1CbBY4ShMeBbMr4QL4OQsXGn3iYyeVnfziZ/cJfExD+QFgGuZ29iSupW8dP6QSZ
j8+VF1b0VCWz3+1tK3fznOKZdm2R08L233nJ2odqapr+vgprrieOY+FrhWhExJsmd5aNyEwre0oU
ZDRgVzO6kKpEohkbYnmULtNIA5bYsr/KZM3QFhU5aTCjU0LhWkU7OiihsFS3sV0xPHHbrsnsCCXp
CP3BDl/4dYIraeaAsl5TukG7c1L2eft+CTCIl8CtrU1JoMNAFUIaOVglNw2gwuIFliv2/rydxHyI
ScGGx5lYR3zQHuPSAbFH/I7ZChFbxTt3teOsJgoV2CR+g0G475x4tmQioUHZZhom6sNfpEWkWT1N
k24fPcTan6UwowPXnMXWXaxQD+/TARjjLlKsxzYZVt4Q7pRr61PRDNnKGaKacSOlY374mqr0GR7s
oj/ygavqCVYCBibCUzzRiMPI+mRetHscVdYwTtSOaoDD4lcH0QIfInVI9gdV+GhMaxdHTAyyfBgp
z1RvggIOzZGes1kG6WEFLI1ZB8T6TZu0xa/YuT66FxsSYtS5xFTXp74sLkuHB/pQ2MwrzzIcsRMl
QED1zQwexEBpwem4ONh69XVJhC33ictp8DPM1H8oWJfNov7OrAqSJ8Q9l/cZajBolLxJhwPoEb8l
tshvHEJSPVN0S8IjudCfwqgyKwNPH4WPl0UvworDNWkzxFyPn+qQLyVqAS88Hd3jsOHQZZs0mxs+
JUKUkLmmFKt/yxSGH4fC+ghMljhTPwKc180LnIwgkXrYsKHpOVyWJMb3ox3h/+6Zu5sV8gZ6xGd3
vsHKrPOrhDfEhaddt/41RDl9SVMq1m5CZZBGelLaNNi3I/8rrxA0fx1yZ97lbeE727h1OnkQxqHO
EqL2gse0lMgbZDhXswFUF4EU801NMk8SAHf1Ji2p7uel4HdFnwWKEzwX0b0x53LF1jF193siZUN3
XJkJn+wOkh++WcyPAWb539LJxuegrfly6N7Hm4QSTLn6iMjBQYzz0tr0UGbzba4nrq3YyjCPADn/
7x65AnHKVGAbqjHq88NKxVdC0PDDi2plfW8SIHp/4C+yTMkhrH0UaAAWps0sR21Q6Fdbt6nbr8Do
7MJGLbF2UNY8SlyBZscoCtGs2QLC90F/nUnO7GCvIZF5YsHMiFAfB+9x4JlLT1Z1vsZwe/9ghScj
nUZOzvmmqRRbvXukJYyk52yHaR49dQQc+RTZAC72uM+aZhfnkltVOQGl2VCk67+mmGmDHT4qsniR
NNYXP2DwS4awCDD2cmzhU0p1dSWsh1EPrykcC2xN/BfmnYWgaivzVo4K3x3uF+DEMGS9byFK4xKS
QgJ3z2Hh8NFg2CrLS0vhK3gGu4HX0/uYA2u6SdbLMDzojRlBlyL/4HC/cDFmfK8j+koPAKcx+Ypo
jv373AEPsYUdSrsWMN3iKqEKmDMEfq761NIMA1RcjI/EOMML0yZna2RZxAFF4DK96hG74oYtgKGE
rc0FOwf+dMrlM40OxyvuqRETY5KRTXgDcijfrb4h+uczMbmPQrJA3wnZJOrJG8CPAGpbASVzStyA
4ObaZgTpebpBqSgInnR4dTxnJtzHXJY/RmMKRAQbg4vFmpzoHkQMP4aZCWzuuI/M0y3uwAmsu9MZ
7thq2dOy4HaEwuPuaeUbYaXTY9WdAyzNVMP3AywnIjlM1lpYPD9uljMWR5OmHy7C/PUdV9K68pwQ
tceT7D159sQlsNYp/uyUAlkUumqs3EeOHYZGDyuvD3KyIbdhKlt1G77/Jjm3ibLi6xwaOnLykUXF
LcFCBN0CH1m8RbK3v2YyETuDRIgS3GZE4YJpDfDwhidiN7NdcH/1qdWMv/I0hJaWhdh5S2oLz8Q6
16mDIgrGSBxNvEEpJK3hHMI8+pNjBSy3y1C7v0ychfLTrwhDXIMxUC9IAvmhCjOO3SAABbjJnax0
zzoUsAckLl0+3TjElhwt9ficuRIFX5jE3s/z1E789qNh4KFvSMHgf5ym906vDMKoYSeFIWkx3tGl
xobhjsg8CY5pNGqLhlzwKZtiTQYBr3qqYoxyBz22gGhcqiAcHqwioh8Dbg3Z30OGdBC8IwRROQAW
AZaxsQie7FgYqhO+iAabcuLqFwJPHOSSX1T+0s94bP+fPRyNevkXES6gLa3vc9qjWb0c+3rB8p6F
eLIvtD6aU178l6Vz6QjAdd1gmCP943W8QeikPNOsR8LQYolB+bBHkex9DEJOc2vMusuInYAbQG4H
jwW7hg5Qhud8atuJ7yO/T15t4xuMbQ70iTW72E/s4uvsW7uaQlw1WWWwIbLR8gqf7LCuWB7n3kPQ
LXazaTXa/zkyVviIdYOOmIIJ5mWMQdds+8G3AkpWOD0YmKLwSNKUpDjlOBU3I7Ji2DeqGUOt74X2
+LwgMcI66XoQ9H7b2ROAHzfAfnryogLblJ/r9hbiIOsf5Dzxy4H4kO59iePo0KPjuvfkAwfrII2d
TlS8ZwOmIhc0NoVYnfwiJDNGaNGFn22belqfH4AFtPpS8zXi1UZ8PyiHubLJZja0wGb4qmivmX4r
yj0ovylS/BBhQc6dBuqhsIgIuiw2/q+GHAAW+ZqIurpsA/LJfjMttfVDWWI6IWLoCNi9TmVAFg0N
5XY0TvyNg97qz/XgrYm1dmL9MdWKaboGaMPEWA+MgBnJGl7KaVjyyrHgMcycelenqrhLYuKxul2I
AL+cAxbzP+3UY+RtOlbfhylLWaE75JXe/XmAggJ23q7/hk1WIa3SH+u/+2RF+BP5kFDt4PRFCXw/
0KLnMnMFTX29VYcHOSvd49pKcRNuIzLq5mIlXcOxBNCpwwdKhJfURRkpFxOmY3xaXWTaQuzNuXEi
QLKEs5tfcwRSD1sKDr5HKycv8T3Zc1j8TindQ2RFlV2rFRKT6HOJfV1eisAa2I4aei/yB9M4a9h8
SjrdXqbY72S+w8XtIbM4i1McUyjPFIcagvYGtx9fHGR8Vng5t9n8QnaSwH/ZjCm/SmrCqTCK6Utd
TqbN2gaOEZ1B46MUK4RGiTUBN/OCHI+QG4tXKHUYPgJjYVFy58HlWcYmkVxSxP6JnqEW8UAwqE63
umcu3dd4veSzm3fYtNAs2ba7vJzeSnKpRJoy5bFd91RfvFQo7eWrRXHA9OURJ32vNW4zvnBM4rNF
kwX2yazXf3QlJoczM21jGymKVmJeZgtUgn+lHrsRfvBcYAE7e4070Pb5P8rObDluZMuyv5Km58Yt
wOEA3Nsq70PMM2dR1AuMEinM84yv7xXK29UpqUy3+kWWSorBIMLh8HPO3mvz0dT1c+fPpqsW1wjj
0lx6GOLNJUQ3xTm77npGxsppAM2CFQie/LZvLJo1djUnB9aCfZMF+dDWZ8ykrC/XYXvhbFMNCpE5
o+qAKDvOJDDN8wL96SqDWroxETR+RENHbFLdiGofSxpKKVbRILUfE2nI/HOhNem64C/jUxG6BgPW
CveQsCv30CkxWtlO2g10flJ66BCtg9ybg71djgboyiK2s9dKmpW3oeTV0RdUUjScCW63y/vcaWXw
lLJbDS9p7dEXYTreuoBFW2R2zlOYQuuB8Hc9rKrO5Of7FeXsNzphWjacKdqSBkc1MwT91vUUEcAS
GuSHoDFsOUNUjPqkch+6GlMbT+oe2jE9Yx1OsLaVaO87w2uzT10M3eTIKhqbaCXcgvCspUo5uh4Y
fF9bjIFjkaFRpdoiVkYHdPkji8Tjm27sFICdrquGJxQRqTEh6Wf9GEt0J/HVVgObSXW7hDbLxFDD
KVxCtOZasT315oR5a7jKVj4yUSiMJ6L3KMFwNNjRW4CXIUgY6SDkoH8awGMRWJ98ZM8xvufbzpWu
Jq+ImqAY9wzRhshE1NZE5QugOBr8qIyKxLw3ysyqnUWhstp4mYPacsVydqcAywUBOEj8uWGK3N6Q
H+bk9Uo0QuV3BpkTBaQBixQuLDWp4XOzppDbGcj5Hu3Q9Yz3opo2BNgEyjjNQvFdk4L8LlepnzsZ
CitUzqOzaPFEmNEqDJ34Jc7MGXYPNftDEIfRhNapLV4qJhXCPpGTqqxDVlqk9eSs1VMSop9dmFRl
FjpUD2so+BO4soum0km1pbLrC70Oo5kx5dKqBGL/dWmjiLtra8T6F9rqLaFGeI+G/iu4SXv6mrsk
n544ucz6m1BwXZct6Qj1saTgNHHUsO8eIlxD4F09jhUsG3yMpwx9anlpSEupN0PlDMz2mrK617In
HruBGOZhzMkhDS5BOE5YhCJk6U+WX9ffcHSH8m4U8YxAszGn9MZHs1EuZeAaMTYcQhx3IS1bcsvn
ITsZuZG9kZPUpFvCbU3Itzh7CZgdaEzd9kjmg91Y8RTJl7GAvXpxGrp9Fe3iLBTlqpWu8Ur6s0Wi
Tc0lfCC5nMPaEu0i+niF9RcwL+JqtYm4GeMvDNOc9ExbyMSYRyOcE0EWxMSH08gG6UmeFpOTuvHH
d8LtUpz0KUcmErVim6wSZJC9IHpZBjQKlwyS6iczGgfWYM8jgg4V48dLompYKh7+CXuPoXPiIx/I
ZuIg1ej6W5/F411iMwr2mC1bqlszxdWaZAnSkfwbfEG19xlrXAW6zlfpK4E/fkPfOjD08BCzrhwW
k2lMw6Id694FOs3HtdA9CveT9Ga/ugwTk7pT32U2zEho8t57xKzNfixHzinoTH2YGzrG3KKX2vAq
1IiB497oui88Vvj1UKaawSInPpLJMsVgiN6j1zYDBUfpaYnxhclNrTuEJV0KLJ2LZrnQhtDAnjHO
mF84YfFhpXkSAIoS3G5E/yT6Uz4LLBnImHxnoehxDlukecSsmo4hH8EQqQdsAS0NdB7PpSmH1xKQ
b7jKkbw2G1IWbHno0YGRU4d+Ol8gRvLQX9jIlNgHprOtBmiCMahckocziDbYdeLuzFgne6H9bARA
GSrsCCA4s2+IAqZjUal+E1HpPHdBVNzSTGyQ3cEMtJDeXgw31R/d2rJf4LWFTMwlNAQ6jJlxjCNZ
vio2NJj5vhmonSFkgfua3EO6YkZgepx3YWEsDcQ4X3osqTj/GZegOqjanEqlYkDCZLoNPou0st2l
F4XJ/VWX8ECWLiXTWNAyJBYlORI1RpYFAgFKqKINLmneEP9rNwjTqR5B90QDOoSBcINvovTsI/yU
FDdbHQAAb6b6GxbQ8chhnnCVuSEhgbNOPr4bVhe466iiCURcPaLwR+nBv2RoVvkVr8wdgTsnjzMW
uR3SR1nUBgEHO6J5h0+N3RPdxIorXum09k/wUPWV5ldpEN2uJMOLk0uxDnNRvMZmZyAqTcRwg9NZ
3YJbHrHEcJ5wL3MdAbognmEyyyeelCoHr+OS572y44Kll3iUIliPMHWse0AgF0ycGZWye31b/eSk
N9R9FrY616H2ZPQ2xC9DX8qXcFDlkSBo1HVV0vfNbsRjg6sjFBLjN7KIPR+rCPackUexyfBuDp/c
3gu3w0Q+xo5gwzZYpC7yiT37gJ1tWtssMcMRe5HddjIzo3XqGdmxhdLawOMgK3EhaUPjRHVlHa8K
hdZnISLERacQClp41cGF0Rq4ROYv+X7noS5kBsIzy0dr42u76PY0+rGZ4OaiH5xPFbi/iv3NPLgY
YUyauiTY3c9uqpq9iC33GV5G6a8IWWfnoFmXo4OlJHoesDClPIxKdJsYL9JuSXXtZ/uu8TL5db5m
aPEPE0/dom6U/YoweE/u3DRWxtpgJTD+jrEiX1VCBHaQPSPBXxMhbfPrZ0FT+PaW+NA+O3IosCQ6
IyNVFBTelPBa3+cR0srST0zYoSwMOR+XYTZI+m1DNk+Dk7p6oVrXfLNhA70asWXA/ghs5xXAawdQ
ZkZByJQzzV48ZaEixu6HPbFHQ+rhdVEZJk5oOSRXd2V15zgt3agi7xj2aqEOY42k++AnSDbX2pEc
V2KBeGoNMaFlbmshPGOwVRnyJikH8aUZ3DY/YZNpoqeiao0Xy7DK4uA6Y3ahWmLMjrOXQCEoGxL9
FeUWMW/FRORL3doEUkP7N55Qx9RfJ8Epm+RYwwxOolZsb6NRjRGnJaSnKHOM7NWsEp1wMqVQg07J
LLRaRxnl9pqxavakrLDifiN96OSN5RhQI4S6uG+HyPXIVk4BKLt4Ou+argsPRUI9tjJaHT8hR6if
HAqxg0lxM+w0CUiYgtAx+BANSzN81Dl25q/YM/LxnAdMwejROom/GsWcIg4KA+EzhGhLRDshQnHr
FGs7Lp/a0srGM57VonlM4sLGUFyGpUoXjGWrAokhIPQtJ2/iZ2tIOuLY9QxF6JWkSf6KACoxHgeM
t+ONhO9TYtDGT7nEyE8IoNJ5Szsd/ndGf27MTR0DYI/NeUXdxfUHalcMp8gMs3RthWlhMMhxTMb+
xmj4Z+D/htxGaDcBZkYTtCviLenH5cxivP21nKxfYgwlWuIjlSz8BAoymDAT++VygPfA2uFz6s/k
7ETiZcCr2IxLMDyRQ1YsGotn06JFtiozKMOPxkwJ8lFjLFebOhl874ULU0l6P2Rv7Gw9BtMTMyw9
bBrmYQCvEHmLLdbiGDNtwCn5jBUl93bzwOFhORS9o1necYTJwiu82N80so3lthu1oZ7wXKPzXdA1
H2IyXH3nmRgmiwwanjveKh7oPmI5Ji0SLFOgk3CRIqgik9LDfs+BUAvgDQSFryZzDKKTppOUrwVW
h2JHMGeT3nqeq3iFoag8+47+84TcTCQQAl5K4VUVZf1UjEtOG0X+lDZd2h2CXmbZa+gXhtzEWSxq
Z4XcJsYo5ptFfZNiyBO3o2dN3bkvwiK7wTvgzYxs4okJIGd7jRLCrPShTRkVPU8WTNc1EwHiprnb
g2lDcK/IH5Eaigk8J4/jJ4HeNZyWmZTkzHN2SpnGuhFCMBn2ucTVid30KcU05LxbbZh7t1fC2LSe
5pLLtMrhXktEQxPS0ZXTh5W3ZrSRpSjVAsaW6xGY1pVuUld3IXcvsyS2IQ596MW/uaTitGtjCEu8
z6bjfR5HL3twmNPEm9RTXb/qogShneuG9AadAb4rzb0JVcZY6OrTnLkevSXpNTihkqEj7oJ2KqBo
QNrJSnNU8S9VqOWliqka1lllTF+IybA5KcRdi9fIHbGzrwgHTfC3MKpbDOzTaEOFFh9rrKE85zJO
d7gj6MXTSMJotTTtKbopOeld5Sth82wSIUMflzHLsQRa0dN3t5o3exisAcp13MJuj3TT70zBvBou
QEBEtVeSvQeBjukAHMuCrYbbhxGoOWoXZdWk6aEOQzkQ8hPUCTMx4kBoITPfKnalJtJxXTR0CbF9
wCpat1mk6/WUkk27h+PLiTpkXOcvOT7U3lp7ToWi0WZwdiTTrULBSCOeBPHsOlnkZOwtGVf3atHY
aRRswNJhwXdQSpG5dS1cEUGFUm0ax6vJLy55RCwgo4pnz6fNsrZR1nwGTT98C/wOYSGQE1IMGlXx
6BWxTO0D66x47qN02tKgdrt1iY80Xs9Nasode5eJ3onC6MYqfODK8xSLGTaeX3/0ZN1MHytEiz1B
6cYwfY2GmPM7VEgoMlzZYdyRFBJe4LpY5T3VERhwNVWTveexEdgMZxQgEaasDd6kBQLtarggvRTF
znUg3AC2I0Jl4w+asyD2DoE3pm6M6BwZ2CCWDM5zvQuNeirwlZWkOC5U1KvwCBU+Rq/QdUWIEEEG
X7DsSwEKdgiP8QB/8jITfzmf9dC17g1Uw7kDfkm5vXIMw331gMsGC6eOeh6MRZUmu2RiPLX2ABRc
/09UX2K0zgduru5zoLHlseL75FMZJCq8wbivkz0hc/W8ySrHuwe+M4xrAo3w87BLDsXTTO8TGRDO
4ARfODsIBZ47IlMjxpQPwomNZxeGXnnE5uvnRzeL4pErwugfGXXb0svTue/CvKq69czLEIgBfhfl
swFe5skVeLnhLyGx3/CJ1fMTNboWK0Il8pKFVE2vSKDIj3SL0AITDyw/u+272ilP8eAO8alWCWe2
GftksdZz3gG9bBE7wH+itMmzrn6dnXLo1z5pzD2/WJRxs812jpW8n6eN24bSW9eT8qhqiPC0H20H
zMmbVZpIWZmTxsPtTMDItDJ6aZfbqqYntVUpT60F+2VHUMpkK7UqRDZ49Jj7nDDygh1lQ7JG+ZBM
ov2GWRumH0Y998av0BShYetQxQ8uUP19jEJn2BnKiMJVT6+0e8vonXOsDBlugxgZan9r08G2Vkji
oamnk6cfg85AfSkAaKSHPjPafG+bbm2uGA0b/QZVFV0/xwmL8pQ5uLsdYv/Uor/iXtBQ+pdiEJih
QXe/WyWFbQUA7GIzy95OKiu6VyfrUvQjvfqsSoJC61xUW6fJjaferhTVE4D0+zSayhuH9Aruebh1
a26JcZtrr3hvCbm90sssRHWp7xvLtPTEXUkH4LVhH9zMyMUPjtmXxS1nCOsifcOTW9tLKMxsUJfv
WR3ql4ZW4wFrtQvKUIyrmgHrA1ua2EahYWVrPPXuGsRttoWQMN2VvWljAMsB69mN+4VeXP9QhoSt
76e5d75O7MhHbY3Gvmr9+TNsVNishfKqJc4kuo8NOZO7uIZitDG7UTo8QUzPXpV52DwU4egemgZz
9DIpe8SkEUPkOwOsig2NNHa3yJyidW6R6Qk4290Q7YBaJtP9AV1qZ5JMXbrRBWxzF+1zIT1WA6mI
y86AwVfGkb8Pm3kirhLZ3gIfbPSpjmNArENpkzdqROi1F2DI0b07jR0iqODm6YlDZYxLH7UdnmEN
hxXRryHViuFaYtgVlVPf+4HNwAD6IEyLygfRgNbVys4jWRVVucCs2r0R9eWBf26olWElmM3ZaDH0
rRzmDXh942QinbPKZw54zeRgBoJC0m0wl04gwm3rhva9PoUJfmVsf/OLN0z2EzGpCBhsB0wEEk3t
HbnGYbQnui6OHxOGhWyrBq9lVsJ8GXFhmjuAh9fzEV29lilaX2DlbxNQRCzEoNnBypmH05RTTC7B
yGC6gL/K8GhvjjGtDw6MWbpt3cy+hTIChbRPq601NPURfpy9NWFS3yhIWh+TimANgjzqDaf+5j5I
87rZqkhDpagp2diFlWzro0iQ1dpgKGW1sCNlMPgoMPCvSHGa6DIEtSNWxNnBvSot6Q6olPElfAxS
6NZVNWQPxdSIM107Ej8b+DMfh7kqyAerFGM/hRzZYgri9nmxU/irCJ8m3xcyJlgSstP7puJomA8l
D29fQ5EngZePEHEL016yOvx1UM7xuWsoKngK0C+quGrQsCBA3MHtHXd1aQ2fGKJC8Zt98zUi+GHv
y8nZYUvK9zh/4mntBfjKVkM6G8lecnDOPhsVXMWNnScD2klSOeXSLHXt7gMqv2SJiM6K10HMYGyH
yJ0UphinIs35GoqucmFR5jXO2R6LI9Gm1VDwabdUdoRFzuM2qpO+QUwdzf4Rn8Csn7QiGOmxYr/l
aOA0hFdOsfLTE4z5jpQV5uz06gySXUyPHHtLldGXmLV59IJWHtFHQ6SubecWQdbI4Yz/VxZ9ilSz
srAfl1VMx7Hr3gaLG1XndTXtbPc6NK4hOZBHilFxXLmjP5MKjWx529czxteS/Cv/hoTEvF3B+Eku
QLjiG4Lk9IRoLKoPfTs+AIqJ5cVMY0wdtCKQFxE5EoFngjG0iiW5UJsWki4Eg2quB1oURt8cUM1Z
DSWVdLAKR2U+c6vaTGoiALhMcbunyaClxAPBwk8abWPoIxbJe5qk3RADPsci/wZt92yMKwO9ZLed
cZJSHRpOqbNHhJxW1K6yxnRUswEjSKwptjtkJ0Nb3HoNFpMhNyrIj8QZwvRaZy11cLuKrNkg6HHq
Glk2K4NSvStO5AjP6RPpw0b5PA1Nz7sqWyHHg2M1zDr3deUxyFkpOB71K/rFHoNdQbQw84IB+2zI
TY5bO1g59KavS871WkZREBmnpaGlvlfEX3AugPRgTAeXZ3by3rWlZHakGrOWTD6bcL62s+JO3ArL
Mcz9hz/+45//+R9fx/8dvBeY36egyJt//id//1owbooC5no//vWf2/fi8sq45/t3/de/+utF/uuv
fNO/XnT12r7+8Jd13kbtdNe919P9O+VT+/31+fHXf/k//eIf799f5XEq3//88LXo8vb6ajQn8w//
+tL+7c8PwrW+/35//XrX1//XF6+/wJ8fDu/Z+6///v21af/84Mh/OLbLSZnZheNJYekPfwzv169I
8Q/L1qbp0WehO2N7zoc/cnI6wz8/WPofdIWBv3MDuvTNXfnhDw6y37/EdwmNpNzTzPHxbFsf/u/v
/cNl/38fwx95l90iiW4bXtj88Ef516dz/b08m3JRO8JRIC3xx2nt8vWvr/cRrQv+9f8CczxdyY14
CyaDhknBZunNbrA1DCs6B0QkhET/TWOJNNCfnGXp9GL9t0v1r7f0w1u4/oif3wIp0abNiMBybNP+
8S34DQ+r729BNdGurwx3ZQUhD8reS+5tq96ym3GmBFd+iNK848hSXigkoxVsxmIr8txYx77aa7OH
o2t5u9+/O/Vv3hwfxN+vT5UX1djHvccGlvY0fIP0oD0ydInizVfYa9ql4Tnd3ayHm9//YOv6a/94
WVh1tmMLi9BrS5usm7//ZPpIY0DfgyiXPoPE0fjRjcsUcouUnVCidriVSaDhB08XF9jwOVJvk+FE
z8RVwipuZn/5+/cjWI2/vB9b0HthkCPIGvnp/fhVo0LgasADEmxOeRnfTwFaD9xCON7BxwH3Tqbj
TKILPlsmx5moDzScyVw2vzlRWT3DhVg0pol1DDX0KuRDRh3CLkqQAdID8uMJFLD3mWckK7uIx/XA
6r2VqTz9/hexuHV/+UWU6VAUc/vZOO1/vLCWV6qeGFaiAhzzcaBHviaSpN/Xc5UhdeiDnbaaYdE3
brePFUfuq1IFh/Li37wN8d+9Dde0LcsT7AHOT3eewQWg4tTU/357JH/YvhW+uYyz1tultnNpgXh7
0AH3cICiDZYSv86wvSB5Xf3/vxF2GYdtyLVtcpKuW8TftoAUtUHmZjQc2tJ9oDBKzrMf91fpYrMB
UOef+9g6Eef6PMcdtmoqWeK9A+R0VqEffv9exK/bkXQcy2Nfcx3peD9vR7iuTSZlGiowUk1cc1R9
iuYIuq3qJqdHQeXeP+dRbW9ycJubYY5RONfWe2IPxrKZqTKxumH6rCkqBkyUa7rEnMoM1/4yI9DG
WPz7N+z8eldINALStG2OEyb42R8vHo7BnL4AqhFIQvMiYJs7Sghmw1zCCKR6P1VV/6m02/IoIZEc
+1vdzuPjXBl7R5fGHYDbftNFY3ZbRq7eOqJtVxOP5QX973tcnM0NWUjczwXIYvgOHEoIR4kHi+Dg
OVW3tNovmIzLLWr1aV3ipzqPM9o0FB5yTRPNO45te0IfMJ1USmaOP2TWGtMNmXTz8N4ZtXdqMus0
GoG1iEGQbUOhaIyK/lA54lbWRbSrHJdYiuEd9z2uC3AvNyiuDMzR5EgZ3eAuw5Fwu99fVfnLVbWu
DwOPxaik5En3073RpZaKKJxdDrh85FZin2RZkp6bIHmyBkYDxL+S2o7umUveG7iYBij1wjv1cQAd
RYRPEGQOpswc6m8P7nxjGkxTLKhqfj/eTdOl6rSxvfqZ9tf2pASIm2eF8a21H+FOm6sAefQmnIyP
ra5fOhiybBQEFokMG0A4bkq083Ah5oNwsmY/W9kqenNqVTw5I70bzNkzNpQ0OMihOpVx8/H3l8e6
PnR+eDTQ9EJXQGo8RwfmNtet5W93LOIrQTo8jAc5ODchKtkLw1xULDlkbKaI9uNUz191Q9+BJBku
YhvS+bep6WTl3RUlfTaadfZfR7ofTnR/f47bvzwqLR4PLk9wtB+mdt2fHhCl6Ly6H1BM9rIOb7xe
r4hR7tYdYTMnS6OQH7Mo2czlC5GF5ivyMBxO18i4yQrObl28KDS9h95iQTvMitWEgc/MxmXFf151
G1d7MZ0S2p7q5JGhRufePA4N2KVyAmk39C+YDshW95V9oYYblw3YxVXGpGFNO4frUs93CDifMouI
OBIJtFMff/+5XA+Ff/9cpA1v3XNNV3IJTIkg5cfPJW7iYqigeCx5qncnU6RboLSQCqnMsGFXi7w1
3zAs6WNqpFtoU9FuGIZn6LbHUO5pgLlHGp8GhOKObjfBJMFOVnK8LSYRnlFuOivHs88tHZM1WFK5
Y8Y9r6yrwt6xykuY+Td+rs0Tnr/V9++bUFwBDVCHuDE/u3lEiyeyjmKw3jPCcLZDJ0I4TyHHGrP5
6HREnFki1ycdzLigGXcc6pagt9xujox8SdYMCEXraIRgysP0EAf3VYYWLmUpLIA/jbcUaZTaVdkd
qd4Ac+bmDrRNiDwnVRu0v59+f7l/fZCz4GB+WZ6nsLu7+qfbgDEouojRBvATZ29xpIuDX2XUdJGq
tzRz3B2tcwklKhfMoRE1tzQzcLiqefdv3siv9yOPAPYqDkUcjTzx0yExYjlGjGJZ+eHRHGVy1P5E
rKbuThPgw2soSbrH3pcuu6okadNMdm5of5vJK3p07Nrce6H4Nzvoz6e161JkQiscy7VZjfrnpUgz
u5OQsdrlWAOP6AvxmvEAWfpRPdKxJUYr7aSJUQSLlzRoIqg2Spf4zukwWo48RlpfruCrLVJKe99z
gFkgHY9R02GvlF4ZbSGNykWdNd4WD9tdzOgVi80d4r0h/DcnJUz4v5QInJGwYwpuLsEV/v68+NuG
h76ox6yXocrUbk4kELL2spn2diTmw2hrj3bUTF+SqdKSSXCwrWiyM9NsHZy8Nm3JdmABev0nJ6xJ
l/Yg3NjDMfVOXo1BrTQ6757yYYOet7iBmubdSdkaJF2ASO5KYt/T7pLO5S6L0YCXkDPcsIfKpbs7
L3JidO9JeY+SBx+66o4NOrrFbBTh0xwbuwk3zCm3XQE2Lm1XljQg5JVvti+LJRKicZF3hbNSKu5P
uMCbi3J4xjsAQyEiuJ/mQd5Psou/QfIsw9epkeorcriI/aU2DuQ0nbsqzB8n0awd8lGAByZnyTZy
YJk5izQOwjXd8vqsVQZ13nP2kPrEX78vrEYWzl6aotqFifQXEfkDy5SWH+MSuznX3icEygEUzbpG
xpte6DT0qO7LeYU6g3pTBgw6lMSjaIU3VWWSZNQKd+XYTXwc7BuErO9dmOGxmTMeQ5b5ka1xEQbj
fat0/ynslk4qo0swluGywIXG8Gn6iMgFdSMg5j1pJA++RnUgMOll9TmUDAc1AjpmEfhuk0KWh3h2
FlMT54+wt4FAW4+WL2OGskW9y0n+XASd5Z4gEeNfjaBS2XqOl2MPR8tunDfVqIbAM9hjda++kEQk
j8Sz24CSly0G2FuEFM0a3fm4d4t21fLefZfQ+BIfImgLjJX51wJE8LZ2ceGmSHABvRYQqwj0SfUU
3TF/x1cR9ls78+VO2WXx0cQbswTy5Rzoy+7JZCMeTjgkPY7mwKy4bhjPCossmA7cqzmY594N3tsY
l65ugSlMIujvs6js7uOm0wsm+e0WlMKCHnx/GQvJaImTj4zO3//wZidbdEq/FTo2lnrSxd73G1o6
bXpb0x9/r3L/7HEnLpEJ5jeGI3aDJ5qXTHofO2RVjAv9jwTxRqeQyntp4vhrUZS9pEb2RPMkfmTQ
oVk+e20Pcktt0R0G089PXtSCiLWd/Ijk9UVlxIeZfN8XmAlQm06GdvpgAY0Ic778Khi0Hz1D1ic1
Neu5BHRRiet0B2DEqq33DFjlPiYlbGEOgrBrRPRLPXJ/KnYh31caRgpuDT2bqFRm43HCPHOkxeIt
XZMBzEx+3sET8x0uL4I/atpnhLgifHPIqTZdjCKBAaepJgm+L6sjClCseS3MUllY3QGvin01cj9C
zCugZg2U3nhpQBSwMmBH0g3Wc7TBDsEAHK8Xv79cjGoITqU9uuhlyHL+/s7QMVDLJHj9prYSh9od
7hs68avMMPVKMNu/SDgNUa2mg0ZqvzDL1F0hdXAOpX4TLXdpapOe4yH5u8AQ4weFaqMRjR4FisGN
LghBamf1GXa/saM08C6FBwQT7yt4yuulkeNkL0SQDmsQaDaUcAedUa4GUEblMq+G6G6KOnEfVndz
5D7HrTGdWCHRg3ddNVa9qytFfqJTl4+08Fu0ejk8yvbJDMv5K/NnEpV08JTMy2uj93Zgc25aY7zn
iE4WYpKNW2wy9plBKn9QwpohYFFTBelmypVxrjlln9NKhYcqSW8h8att15Fkig16RiKCdIEDuSB/
mD/gV4dEa2f4R8K+WfbY8mdOtzSQOyxNO9gA42nEKFRa1Al1xB4ZYcB8IJ35YkNI39KfW85FqE5Z
HxOf2aF8td9LJ24OCY2NNSyy7AU+yzqBRPIF2gxm5CZhtolTu518sRNdXR25z/FTxs2wHyBFYp05
kanQbnpv1PcYtsg0JzkTK0X/xRq6ndIPqq76b7HayRT+/WLufQRfPJRa8NYHtw5vr3Aasqw69+jM
6lQm9RdMx/ZdYG3LmVtjxOQGqx7/INPyMzAATnjiPes7n8BjPS6wl0z3uDu+CLQYp8HkodcFDBwy
S35sfOQrZK+AWAkhm8OASE+zw8iO+MT5GI8dUxs13ZagXy+M5JN9UIP5w1ORHyOBSNAeIqzbDYhF
RhfNTgTuW5rp+Tii8FtoRvubCRb7qnPNFI9stOY5my7w4hvnolTxGQ3leSBO44ydeuNU3AY5Sw47
Pnweo5bQxz3nqOZeoA9xnT1MrM+pGRYPZkMvso/UuHbEqJbSx8cw52F3dAz36gVDsFBat0x+5nVx
vf1ywtCXedd8JfLoMwJKe1EPx8Z7LLLWQDv4UJYJYJzrPjL0BF4ExYMiB3SVV8ZOdX66nKNXIh/n
vQCltcQcc6dspjNTPhO8Md90pnR2Y1nEGxet1rrDZLhpc+RlxZDGj6Fd71SYwEVxvL3DSmce4Gab
MWTqjKIcbVrAaTkAm77MwaKgwQ/ZG0drXMIlBW4hIogUsdyV6aZ27fwtdeLPGWprwSK4b7BCY0VU
z0T26KMlra9sWe9BJSNGrVWyVdX8TNfY38CsVhvfIOJihHBt4E17bA3zMfMfCLzxHjqYsqdWA9aL
xojioSkRjffz1q2SaaMcPO6FZGBdzuLKvWesMyMQGYdwQirf+ITWjTmbspN965h4bXurOHkw1HZO
C7mOFTcCYS3FY+1iw3TkqQuyx6imekd6468LyambZ8y4RmBDunfaVjeJtqDbG763LDqjR6MTV89e
qD9jVoAti5f+4iACvgIOKfj6wFtAS+QxPg1y7YQk7tpEYi1n3XpLsO4HplEOxhHg2CbxBew45aYt
LGJcy3eWOCE70RTuAEXXGxE2ySpNjHUV2tOnuqY4RsFUnUkb2KSuqO8zUzNra7M7iYJgm1jcPtod
V0UYB49xUiicgaLZgmuyFjM2SHw8nriFkBz1XvAY9GSb4MS5j5IdWVPlTdH3YgmQP0SFOwbLkm7g
S1zhjR1aXDqc3Xbf9ydimXDD+3A/QM1wuMH8cv/9Dw/B2WAqd9lyZF0yrMU/m0CaQAqPtdHCxXD2
4GevLEN+BOb1DkEHtOPcsW3X9pvbpylwHT0+FMYwPqgw3IZzHdzGZCckc4SUTjbq7OE1Iulj4VFJ
egJObYZEN/C2qI8CxJ2DOhgiO4eztA/mCDDDF6VaVWlzNtm/7sCz3qE2gESA+nUpvG6+J9TSZ6fB
ndyWY3x2bGzmc5EiaaGLdVD+RHxCmx+NHoe+m1Q1uqioekkBS8Ym4l/B4WEjgbM91dMV6lBaYmFj
n8AJI9TddGAUYe99VLonOXoU+upzEJT9A45+bx0KlMH97LwYmk+h9ft7UortT1Y43xH6M62dOb8a
0AQJW6BMFkzPxX5yiyfDkAR/QoBw2IcWpVWHC6AAzlYW7jk25nGPD9Q8W2Mvt24n3yzD9s729Y+B
ocC2NL1PSbzD58S80QmOUqf/h7rzWm6by7buE6ELOdz8FyRBMCtbkm9Qtiwj54ynPwNQd1vm+SjV
0d1f5VKZIgUQYQMba805przrRyY4BBpVmo333EV6juK1LckGFfNCuMKh6q+FAFRfFdIDzP0WCe1/
fiS1O6wwWebUK3eSX4ZX736QRuMgKoP2LcKY62sR5G1TVseUEJSjP6WncVh0QX+IpcbcS7jt9oNb
fB/wsl5P/zHRn61IvG3Ajab+vQBxegu/m2fE0cIdj/WNm00+7HGccIU0VFJgOVtXRRmpB/h2lS8q
N8SViSsYxKbdF5p1Q1Xpm8od1B6Ji1xmfUea7Tg5xkqfUppr6Hj2Y5k5CAmbnN6B/r1wGxLIePaU
mvCphRp7oDGqbd1AciCE+ousCLkkBb+s0PW/IcCs10YCeK4YmkMbo/dlRwZkpekL5lxwOEkrwgYV
17cFIisZhxs730RcLpoOJ1F+rdawrxs/Os2vsCx7K6OFB+3SIiAzbwL56P5KL/AE4eRTinZjehtc
gD/CHIGQr3ihI7hFYfcyfe6mQgNbx9pdNSLFoThfrECiD/vEYHIieuweTfLudBf0e92nv03opLug
GoYbsUlso9HUE63W8SYWmnDpqTmRJIJlp9aoE1rBo9FSrz1llZrtVR17yZVQEZdVNWa39cFCpcGg
XUHxEEAKiPq1AMT+gDJ+VxtWeuVyBgNrbo5oZttjbg3yHtD7LiLjFX9yTRamabaHspCOI7AJnntK
6djnq1Lp1kKviGuv4S5Ko5gpFU6+JaXMcE9EiutotfYt0fGg04+3wT8DInRDEStmGq6IJVfWbeU1
FASCH3kjZqcSA5VI0uo1k7ydVo7aFRNluE6qS9fMemGqJz7wQLUKdQ1ubS+GexPOJW13igz9MGor
fVR5pCg1a6UKWbrpadagb8j9FdNH7yC1GoK/Qh13JTlcC8I2LLse2+TARcK0J5bAouTmhLakLO7S
UdMXAmjInxBY1rLUGGsly5R9hoKDpwLlBZpuRHyc6z0O2SuxvsEqMQzvgMQ8u2aqRmCGFfo7Sqbw
OtQ0XkuYr+yBzMK7WJaEK18lpxjzS2u214WC9V7O6mFbo+Fb4AXUbyZODzQ58YqgYBmhCXWDAtvi
Dfnxwxa5Q7kYe2YBbV3Cg8YPcxfFLtYnllz0mi31qn6aH3h8Ss87Icg3va58l9BfbBU/qbhx8uyn
FsrasGrtJiYQb59LkIsFMdsk8PW4F5Q85ONvXyDNH4+mmzBE9CpBTJTX3EbIsi8QT9+WReZeC/2r
mDX6/TD9sOq95+FVn19AJ7kVaa6eJMnX71GLgrDN9WE3vzRq2UIjPYTO/LKRpiCU0a1W88J0UWv2
IVmXqHdYbI5m+sq04gNNIP1+/oOSA0Zb8O2FXLsY6DL6HvM3MWhMjJge929fo8lQ3qGIc+aX8/80
UKqreWFvn5v+wkP6shtjmWBu7EIHLkg+BhX50AGJXg5AmqkGQ+aCumSitqd4LMrG9wHf9or60BRA
YCqkhBwSKRbulXwQ7uugWEd+0d3MvyJY8kceteNxfkUdxV9KeQzYcvq8IQBrEjy1dOaXrln5TikP
VGKmd/Em6lw9wBxp03JBIkZHBtPv+U0RO8Y1QNrN/N78K9BTVD3G+/lFn+g72iXF9duniaUjA2UY
3r4nxFQIXoZYbud3E2S3docWChAmK8L3wzzIz9rV/G4eutyi8k5fzO/iyYlPejI8zhsrNUJ0G2v1
qpVqrkcqqihXL8q7+S/dVLwOKQBcza8QklPxJXphPy/HrafOkJL2m/ndiI7lmoQuwZ7f7Uhn2WCC
dBnM7Aq56sU9dlr8StM35CEovVKK5m3jtKSt7nyCzOb33j4/IJUqzPB2/hXqp0exxlQ2v+eLqJQ4
K6Xd/GaF7H9VkF/zdgyMUpTWglKWb9+jSeNqy/HDYDJ9j1htx4OUYc+a/9Zzx/KaGvnb0STXV7yH
oj3IcnEK9QzhcSTLxz8/hIRnWzRE06y1Ppz9fn7ZY//YjLH75E+PwfPnzz4GTQWHoKvxjFLo2HXO
PuMKQLQbwrbn389L+bOAvsdr6lay8+dX5vSk/edlNXjkzPFovmznpf9ZwLy8Eu0T/cJieFvCu88A
SyiPLZCMaYv/fKeoa8xhQX3Cd0bVBCH03x3y5zO6VRdbcaQ+KVbZBnv7ybLkyZfaaTxPNnVyMOcf
cahX3G14y/ci3g90dRnShoZa9J/PzP+bf8wfmT/85+X8PyQ1J9KbKGROC5l/db46/FisSVFCdVtC
gJw/8+4r/Fn0u68Y6oWyQtztLd9++U+r/vPd50WCNkaOFQjrf1z2/JE/q27R4OxHQsqmbf3Hb/Bu
K7qCBDY34UHh3aLfvY9DuLG9KFSXUpX9YrLWHYkBSB6qnDkmRuJ077t18pD0qrSEYomsYHo3Y7aE
Y23KE5pe1gCgwRllqj1/OBp5QimmSblVpumDThrqNsWWspw/rIDiOhQJqsj5XbmW2lNWi9/mPw3B
2mD/rglP5y+JQXfv2vZh/rv5Rz8yiYuy9m5+1UXxDoOYdP22pLF9Vts6PM1Lqi0QQcjn1f3bohTu
W8AKxX9vQKUNK9TeqoOKKnlQFINYr7gJSU/nJbdg0UkaXXrbgEIa2i3ZWO3bBrSkVuzHqVyftBgn
9K66BwYJh2MUhhu/V9KNPFbmJq108VrpS1BEA/MIgn1ArPjZqzYIr6ipMeFBcVzjSx32qRKXR7Fo
3RVFDf3RzZWb+aNqVe7CThmfSV0iOCEdpBODst5JY2ytWzfR7lrQvwsA8dlr0OyyRkt+6QJoM/JH
o1uLibxD5FG2TbQuurZUf1zmDVp8adBX8/Kl1v2RI3z9ZmAwsmM59w5eFZoHXfGpTjdl8hgI1v28
eIqRm3S0su9WR0XWpxV7FUMzQASIl6UkZfEOal+3mBfrvoTTXG3M6xslTxVcAxrQJDEhXq0aqitm
KeqxykfvjjgFk2xP4CGUNBAHQ4a8hmBC3Qeh+V0bIP2OqAXh2OXDdBT8O4iVt7gHi2PSut1tKR4N
gcOs93H6lAoCGFIa19jBlOSpEJqbQWUqVUqicmNk1s38a0JuvI1kdbI9v+w8Wr9F2fnkaMiTNl6l
3s9fy0pj7HJM0TQZUo25cKe492r1fbRydWuAeb2xuMuReKKmL5Cu9oYed4+kwjekjKTmtildFXk5
k5cUINqLWlCixRDx2MNlXad64u1irx9vPHI235YhB/oWQpSFcUhL19xkol0caPVNIKoDjT+WEdPd
qDyxcHpiPOyo0kiOaAjYWxPy/duQYtm7w+AP8DOPYX3AbaRzJQCoy4z0GvZdvf/zgxtLDZ4towI2
/5Jkgf/8l8ohPCBm0DKmAHJ2ahRjcndwWysgPi4n/3IBWKE7oFrtD2NW95umLk/zZ+YfPGx3h/l/
88dk+H/pyhCVb8kYjs78V/Mbb4v683r+kzBVszWEQ3BD79b3Z5F1leYbJWl/+SKQfsEY7sTUy+9Q
5EK3k73H1hSDo5tm7YKcR/9RExvO2djy7brIvccwAOtlKYq5qWSDCO7BGAUKBuMyE8f8xvWp6Sl1
dyymV30XRlsxhdhVq6JuLGgQeHtBtq4Tt3Gv0Ij81qQiChwrM06BQpPAg/+wCKYKwfyDtJ6FLrT5
bV23VPljK1hPlpMdiEhM3aUPFiYyu9ZJatVatAbVxoFi8aLzRw3mAg2zsGi0ZexX1r5sIdkMXncQ
OhWF1wgDg5Q08TksyRPs+hTBVcxMOB6K+3zQjV0gd+4KL56LpJeAv0TYyK37GEdFt7LC1v2GAOeQ
4Pz92cGQJqzmREBH9ZMyx6all7lDLtst87ZAtNjzjLoqwuGRPLM11gdxm6MDzsglW9ZV40A7uM+b
iuSjVrBzMTTWkkt0gTdFj8PuGTVXhipGeAK8IWXZ6kQR1BUNDfEu1BFpKZVKbqrmh4SnfkvrONvH
/lhR+aA+3fYMPDLonnBkiUtCzXCIdzjeNJ7Pp0LWAix4R+BRqW2NFP+p3FARasQdFjQT9zlYEwAD
4mKQsmRh4niCp1vcA9QUN0BSMqx3ayTayVFwWVzQ+N6mHPIXc2iePNUtbxQemmwufK81E0k70fzk
2hj7YVmXuuDI+OidolkGnsD1SoREVrXPsYttUhn8nli02NjKef1aEi2c5k277bNda8SRk/SFhzKN
3rCW5tkS5W+5JGqntJFwruk9Wgga61+d3679tgyfQJMt/Fb63gRNd6f0+Sv2l+tKVr1bDzbOmKjD
tTsGD5YmvCpWUq+TwTolbOempEGIfp5w1wmIISwlk8cMan8PipaQxSXSIjaTh8ZNHGWiS0+xiD57
lMDAHdmF1nayzPR58KRosi2rR8snosvHHblMO+jfHZejIouuwohrUziAlDPWETVZQc3uqRCIy7KH
Xkq1CvmRwqVCdELoZTCw8kWfdBDCkV8ReRYtCTNNVm4sbqjUnLom1CjAhDvZh8elBg18+tq0c5kn
C48ioejqpSOZGLBD4hTGDrQtrHm5wqMmWaARo4zTzMd6JDN3X4i4RzUtYzhZJrPEHM5QKsDqQNTu
rQjhXee68VuVaFYSfAr2kDOJIbdRhe+xqt4MFY/aEmyuKBxWSd1WBzLynuVyM0TcJYbJkIMraomx
J3GIXnqUveI54kyzw0EOloJUPI95hYGz1V9bVaJ6/t8f9A8f/FyP7dAT1ui+DdSZ4VPVJD/GGuDy
kIPhi+W4tFOtSZYhfSc68bqN/m5YhQ0ivIArTpQTSF5V7p2qWEBQfKbUVHrdBQ9aGwr6MjFNsOBi
JXLQ14HFgsnCIyPYAuLadmVHucpDiwdQKE5gCH6TrnpB3UKYF5hO+1DrJQdDMDmrILNybPALVCvS
0ieLgyOr0oeRNFAOhAc6RiUaS0UEXRnktpSQoTZYm9gzbew3DzqGxRbqBP0Z8ZdWeLe9af5Mydhz
etSfdm7qhzI116Rk32uCdON2crrchgGkKQpz90yg72qfxpU2AouJRG2byYGDv008ZaiyRt8PNxXy
xUXTMDlvijGmOGNsRMncaBBhMfyBRQn1m4K7LcHv+CgJGbajrjxpneE6aWz6hBZk1rYa8qdCVF+t
5KnVSkdM9FOsDjxIkedH58t95rys9jz27bRk3NcK8yPGxjoY9YRAdA9dKPUn9HGOnxXeoSq7585I
93IpN5vcUJ/cFHxfIta/Y5L4egoYC18SV0BPQkcW9BcsMOUSvU1im/KvgHC5TZN5v/SAjxmCddTU
7NQnhQmsG8dOIXPay8qQMy9zptDLRUQs+wbyCWBFY4oCTMXXtJ9c8Fm3FQwxX0hgsLZ1R50eBKQI
KNNVV3hQNYfBQbCKG6bLNu1+t/LOaGD+yTL/Fb1jFY/b0MvGDZHrT0CicI6Djs6H6tS30Q9E6y+J
Jz9PKFdyltLXBArf0Wgi3ybh4VU2N0ER/MA3fRuM6Q7u8IrJaWRXUt3fJ1awDOoEugQ9cQjM4ZYL
+n1VQk+PQ79YpQRnLYxkVA6NIv/SFa3by2ZWPZQl0zI91H+OHlYpocj3UWpwaqadzJWTnqP7U1H2
KOXkYzjAH0mSirAZgPGLWvHDe4FOByyK4OTCk5DI0KVuPfUJG23gpvDbqNZKTHBlEOzlDLfqqHjM
PzttgV8vXeqJfDIjn8akVrncMWT3qAQT51Glhp2PxzzRqMmMYWeTpHIFXuCAN6s+GZEMhEDWj3ld
QHmK3d42m56kCGIr7cbHZQ735qlUaTJmlvrbdDGlxpFiB6Ym701f5ZpcZ1cwNRcp4utjAeluCw/N
4hmMMG0tuSuYkD7aCikxW7HAWFtK5U1k9d/9DHm8pgbKRghFZKvGgFyhEu6m5BKYdFN+GiXDUTYe
O8zMq6auT1kU13dtAxtE1oerVpXra2EceBaBIlRJmkbHSoyXQKGsQzbJ9TqaJCcalKqfxd9SCBA2
UcbPpYoS35clIJgtuKcikQS8jDB5lZBctC5+HaVQWXM1zpd1My6BK+crIwgMB8HS9wZeO4+IomjL
Yp3hAAyHa60kvauA4r0zQ9zWVt04bmFuRYunrNrL5CU5E+pWVdolvd9gHwCiyyMe44g6hXNsQA0R
uIHsKkgOzSh117qJhI2soVciDLOV6BXMbVPxiiwYfV/6+lrQIu8BhtFvqA/3moxnX1M7d9Gr+ZUR
mdnVWFeUL4K+vMuwt6/pTNhl1rp7EROGXRSY4BR2+VaIm8E2a8y/XIocVRQKR0jSF/GRQO8Etj4J
tl5US6ghYJl61Lu3fkCvGkbhcITLFqLSzu0kNWWH1r2/mPUWSJTjYwnaDFKDIVvDVU/KAI3zysXE
nPw2WvOK2m7+GCU8XoyVBRPVTFEoDUaEkAn4jjJyESX/g7Y11xKrQe87Gskhp3686ntwcTWygD1B
E8959NqXcW+30QvEsfFFVZO9JbdrAU/0s1lH8ESlQ4fz8R6bcneMWiTTyl4tLP+OIKqFACh6n6mt
sqoU8HGMaGujjPIt0KDoFvUO+UJeBElTI5sej9JAex6HPDxAMW1WBlF3W8W8z5oabksy4rwzfo1t
lx68ENAKIbVMKarwJW5a8wRR7VqVVDs0IYxzPShWXdvTIqndQ0lcFNMywoakRvEeI5V5ZY7cg4+N
TE5GlbA9VxGdRuubDak8+y7rLQqTL2WZRHup7VT2Mh5GiFKJI00RhIYFC3tMg8mu7xX0l+PMGbqO
VssgboNBOHSqUJ0846hWVX47RQeALEq4y2remjICfpBMv/bJGloMdDCgakstpE+pciop8padFcA3
BYm5lgxN2YEP2ABrPylhn9xH0+OHmgRXHcJpO66Dnil5VNoGTONlmdXkZNEQ2tPVR7gmNMqyQfCy
xt/XXrcy1WylQHSkVXcY3L3vNCh1ErlaUJdmez+2vr+tSWCzmm44YYriooSGb+NL0J/cUL9q+/rK
lJrqbigm8nWbHxVJ+CYkmbKDd9LT1kK8GIxyeYD5eJX5IrxWy9plMrAo00uDgyt1HbZkq7cNglwg
2YabIKJvSRAxbSCzL22hpvue5AwZ5HQvRS8GGw+mFYX50gQHG4Ll0d1dZ447t9W1TaVoL2Mh95va
EqtbZIT4bVog1B19pErfjmUk3NWgB2zN0o6InCR7HFAkQGuSDrU4vnhMu+mM0nxJiKlflRir75Kc
c9ebTNlqczf/0PXcWEbrXLJCm9TgahfXXHh1QT5IZPdAG5Y3ueK4iLcW8AkUzA/+dY2GexHpEWHq
sM80Ax15o6oFkCp+6BMpqe4UBAi8A8N7erBWGlnfJUq0ShqpXBNwAB8ph9bWCVluI+RmfynKTRjS
FFoMQiwt+2WWGBqp6QCJEZAFUe+0vVDu6+kHbDVlGZB1YJeJ5t4U+lUP+RkmXyQgYpaaB1cjbwKa
kW9raBbDQvEgfamEGMSZ+FAaMI7CxCY0SvrWcieE0lzZASgTp0pk+WF+6SEJZB4S9UtdUL1nZkJL
6H8PPHRox1oR9Os0jJeiwJOZG9N5SaM2uxeEOFkD2yE2q/+WdqX3K1hFYdKB1AxdknKqJ7wYy7aG
UdyK2b63fB4jS+m6zjT/KiS6VKOVHlAehaVX+QvJ6DIHzOi3VqhfCFkMnJqmEaA1facFP+vOZff1
SHG6GOnEQJmUCPMHA9UMD5e6cex7HUxRQ2KfIreKnYJe3QBazVd+RcsHc40DsANysxHIzoioBUiz
hVaAxKNTX12B8EY4iLllzQnyM4x9ZdOrveAIxFMR2zF4aHVdcGwj9qdRdfeWxgyJgsqdHprGsm3h
ROhWnhzSErGT5QXyhlQ8gFw8bF9b8DHW2MmFpYEvGUdViVYJ1EEfBYhE4gh8udLkThnDCZ0CYD4W
osuYP88dCDrxHYZsiBhnVEk/U6KnXqGkNXqI5SxyjNL6G771eA2Z0DvKMIBQzlaxPW8WzNj9oIzZ
HrmOdJLVp2Kq5id97a6tscn3stWgwSyy4/wjSOzCGIOjRLfxMAT9wiXG5Ko2YYLOqyqJ4N2gw9UJ
Y0cbxqTXOEoJVYGBcFpbaqz6tsUxRGgCD0hD/7NFict9m/jiADYARnsCS1NNvEGttO5y7Qd0wf6J
pxg47QjQ/PAKK0iKSAGMxIq6bXftlcHKEpXv1ii7W6thbhgEkriOPblZ5pzci6EHIscRJip4Uj/F
03hWw0rhZgaSx8V9gWpytOiwSwty1ZVjVZTVVfJ7lLBsq0+ZRxKbpTSBoynRI+UG400L39VxuuSy
lp2aor8vBxJp2lYN1nJMwc+I6/7ay5lzeJH4Hdyx+iOj545zXlaWPW71JxBzqI4h1ddlvZBNNX+u
yCnpSzW4pYAAGHQgLQvtl7ETimCVVQlGdA2hOgKvbUP9AVIxM4JGC+vv+gof/cDDRvWL2rK5HJNk
D5e42NZ1ly6HAdm1JdZ2aOkjGAdoVvVQ/8y1JNxBPHQaKmKHWJX2kUL+XScDU0dOvzB7JlxACLU1
kRG4f7F/oDz43iZcyycrQKzQMWZ47NJMllchLemFgfNpgT9Coa45Xqeq9ZMNzFcwo3w67q1mF2aJ
TV9NXIyNyjcmea8UlcpdLqfDuiCIziZg5aUNuJCrVQQYP+4Q0iATZXIXPzGI+9sgU5xWTO4HQ4OW
WJZbLlGQoIjAm0btUibbNhb4orktp/GwtygmApdxqqw9GQRi3Xmt5WPsV7XqOm6o5JdR6czfOEG3
fzDDcFlyLk0lCfdGJE/7EAjanSVE6EYVjcTftiD33u9/zfPmIq6JehHQZrQPPUtbz0YJn2kzUABx
qWljz5JIOBV7cLeTGyATYnIM0IJ6xYEGCrNdkXJl6T+WcTt8b0POF1IZga3p6q4R5eBJJrEUGddB
8Mvmugpc6ejLgk0T5B451RT/2yOaUxErdgKGwa6M1zwk5DexA/xJW0DxUh64Hr+I+3DsWEHH/Z3w
Y6oOZZU/D3TZ9ulgBaceGX6QKremoKQ4rggoALIuQPm04n3PA2bkgoqQY+GHawntm6vj/0QAQIDJ
v3P//3tmwP87Bi9lVmW/6w8/9f8RSkCajN6gEi6gBLbpr+BvlsD8B28sAcv4l8pjCAYciYmWqE4W
uzeWgG7+CwP97JecrKi4iv/LElC0f4FXt3Q8xtSSVG16698sAf1fGGr4JZQBg5sF7cL/C0vgb5OO
gCXcUHX5f91zYl0qdDKh4o1kbMGAG3rnaBSIUat+YgT62xX6ZwXswPd2R8TcmUTAQgwdzQkhwFHL
67Bvv9vN12/uyff2xb89XH8WLv+9cFctAqMIWTgPzkDoqInr6erjRV/63tPN+p1rqSXDlyAQqdtU
vpg6su/nezGujKWlRarz8SouffszxyHS4gCyq9EjTeehxieABE6Dl3xtA7QzRyd9fj9opKjb1HJK
D7BJtGeob8Ie0XT/iYfuwj7SJlPpu30kSER0cqftNoUqDSfaP+XgIK/SRpv87vYTx+CFvaQZf69k
qCpqr3XMSvysngrToQ+XURXzz7bi0grO/Mo5RVBD1JVh09Up5QDcQcF94OuR97WTdHahv9tLlhy0
ehX3hl3DWsZDMA7Doy8jq/j4LJr2wx9f8X/HgDZt1rvFhyAXBlpQoNegIHu7Kg41aYGUqPqOaba3
qBZ3brmspdrwP5mxXjrsZ0PaSsbIbCJXt5MSpNGVHIuksfjKtF4l1ozyE2/ypeNyNrjp3HNqwQG2
/SFHjpsHI6S4KcXp+9d23NkINyww6KE16DaVGPUIY8wwb2uBxvZhMOu0dwRYKhC1hyK//XiFlzbo
bLznppi3xrTCNraMfgfzDiWtWjUAGT9ewYWL+TnlwwxG9PyNQkhqPGThAwhGpSZhFQyEhlK0AJ4N
AUKL+7uPV3fGofnvqaeejf/cSOhcgTQjXtkDRA5Fx1GSnno6ySDCM42BnkcItetlGL+GcJAjZLkx
KEITzdDHX+HSFp9dHKjFJW2sdZrdYaddKmX222+HLepqgrV67/jxSi4ct9ng+m6E4dPTO1pzGqlE
lfHklaA7B0WMP7mIXtqEaZS9Wzrq2UCvlFKzIyUI0HBW2aGqcPmLClkjdP6ZZ3+8GRcuFOrZhUIl
kE0JYbWwr0J/oQzii6xhwvD0qVRpydgGjVz/5KJ0aZedXSJKqkYwHwrNrklpGm0K46G3yuEoeauP
N+bSCs4uDnLvEZmGLszWec5AvxGRS7nsielzv7iCs6uDHBJtlPF451CgMHRqIeYo3GF3pNn28RZc
OhxnV4PKFBux6zWGjOESjRj4QF8FTDfDIgmLconrw9/44ah8sroLO0w5mw5YSHriRibpDH7emKwJ
w8on+mGStc7H23PhrjATJt6dx4qauWaXC4ZT141c4+LNUtEeU4k6dh7UIGG/tpqzEV+Qte0qfWI6
1AnG+6gc/CvU0OU1pT//E4rTpS2ZRuq7Lemi3pQ6IF40CDFckXnpAwXoaKbfRppJ5e3jDbl0QM7G
vW9CnzeNHJcD7U7koaN4ZXkSYu+vLX5a7buNyFzgoOwh3WkMarVw7Hv1WR+pan68+Ev76GyANy3E
blR7ukPBaLzvo66iVjEQwxBIIAs/XselPXQ2xlGspEM8hKajVi1BYZBiQTOjrwrGT/bRpY04G+OR
JWiFhVzFKSm5W+vCb0KR7l/e1Ljx47T44r46G+kG7plKEnrdcYdkhEgwFieic5XjAFvjk+vthYuJ
fDa6gaQi6GxwfqF0SJqV5uldflNWpRDtiYWyxF0t+JZxA/hP0b82PZPPbv7GwC4T8U2CfuQwOb42
IEGBkyEon4z0S9t0NtIBBnti0nH40ZPn5EY1jdAdYnqClE88I5BOEUID8WBKJM09f3zGTbvrH+bS
8tnIj3vPNQjhcR2etn3pRA7kWL0QE0BtShjLTL+JQhlCRS7Hfn0QQzmXnwZqZ9rNx6u/cMLPXJB3
Y5b0VuagkeDSGBEaus/xhDYm0f7jpV+arp2TTjTgm0EhF5ajEMGU2aMEBck2vRAAuFcNjfeYC2oH
jJ6+pXbqqVSkR5nkKiwpZA5on4y5C9Md+ezCEZfoHIc+NBxVCTrHG7rQphSf3gpmNjpIKZtPZveX
9uXZxYPWShoKgoFvnIpkSEfOTMYFIWw4oT/enZdOz7OLRxUUAwbn0qT70bnyVsVJI38rgA0PG/rx
OYknhDx5L3kyIoT4eJUXrlczgO3d+aHgWORQlLqj4wVqFiOUyRyHjVeQXMyA/+QIXVjLxLx8f+cY
1TEqGp1Jru/Fka3Xib/KS7FfhRr03Y835MLBkc6uHbqLyi0s+tGpEB046G7bVZxrxicT3UtLP7tw
wCvx8cQVoxPKQYL1VApX7pB9hr68tPSzawRPA5kpBZyscoX+QvSlxxTD0Bd3zHRM3h1hSc9TeBLe
SEKyMN7gjwYD1np0+r64/Gmj3i3fD7EvKuUwYolMrC0kXJTQGcm1Xzusyt9LV/JWg0bA0mtXVkn2
wcc5iJH7yXl56fp1Tk4zU3k0W4PjKpGSDp14Ayn5mCTek2pFd71JExA2kJH3SzkxPrnJXRjkM8Xq
3f4KRaEEfV1xsPPwWRQCATBNjxgcHfHCHT1w4WhmPt55l4bd2SwhdTV/HCWhczpBey18LWrXmO/z
FPIVjr2P13Hh3D3Hkk6EnDSM3M5RGOC3Vg16h5Cu6JN58zR6/+HuKZ6N6jrl4kdKXefQZyxsBuB3
IYoOXY6ehvCZp2oSiFpu+MnJduHQiGejXKoTaHFQLZ1KQziJ8UFbeaO8QZGHpjWjaQWM+pMNu7Tb
zoY8N003iiSldqaGubSEXV4t4T9F/uprh+Vs1CeaaJTCQB0FujuJv41EaIXZWs7HS79wxxXPxnwm
eJbausVoN4V1k3vlI0KRB1TJB1REX7usnFOAKW8KLW7wel02hFTeuRKmikOOV+/14024MC8Tz27m
kRS0hdeSyIquGicDZLQST+9gQRhFRtaKwToaPBF8IIrEj9d46ZCf3d3J4ohUk8w6u4h9yppVg/oT
Z/UnS790SM7GupKHqkyEZwvKRXj2+hQwUWVd5cTJ1xBtvnRQwEP/fTWO8rEkOUf/9yaoMg55rdU/
24R/3kEAP/9euqKZZGT6UmtbHT5XHJaI8L+6g0TrbHBHhFqgX2HpBdTmydtJY14/0TJvUAUQBviV
gwz28u9tQHJvZjDrqIOo8ivWVxzokxflaws/G9RRn8Rm4LFwaGWJPar+YHtIv3cfL/2fr36idTao
e8wAbjxEfHVU8apV3vU1irpKHddtrj5WBvEOX1vR2T2dwGI5zRSxQeaqOV0lnsKouNb68KevKBs9
SD6psV64uYvnPMhqLGtyJTt8kIG0Vtz+AJ1kI8SoEiNh45Wi7bfqDR3/FQrqL27a2RgXXa3ELyIQ
U9uQ44kgHJQPZow++KFCsDOsfv3xLrw0VM5GO6EwPdlNTWOHOnYBPQT51ZSy8clWXFi6eTbMKVq4
hRBgt0jImrfjIEYuJkvGJzePS0s/G+Z9o8qpakx5CXRDq4UwJgS7jb1vGKuPd86FE9k8G+ly0VtJ
k3uto0VDfmuVGjJ3opunU1laiCUSwmQwky9uzdmAJxtCLrMeBIEHF2tnhZW0qrCYfDIjmUb2/57/
iObZiMdvSPTwoDVObSnfK7IcexRACzhpn+yqS8ufjtG7yWhfDSGcR6GekntOXHCfFde7ifLkk+rD
P9+UaMX8vXgrCBIDLFHt0CtMFn7HDZVcptsWEIgVhconp+uljZD/XksaVUJpmQ3+iUA7FqWIPUUG
l6L3jx+fT5eWfzaoUVd0RLiR3ymXhAnh0QkG6VHWkk9wwZeuU+bZYDaDzgPRIgwOsfCio/T0ViM3
wmonZbHtZWHgGG6JGqmss2MfAFadLLyf7LsLR8g4G+qtpwE8YclOzDz0NAxxuoJlKG8EQmDW5FE2
24/34aX1nA36pohlMXazxqHZfhUlGPRUmW3NZR1PkvX7ays5G/gu7B2jhTTmEFKLT6Ycr5IkDxaG
nF/HgLA+XsmFy5cxbeG7IWOlOs4oIakdUwpf9UYLdlxwjOuPF37hVDOm379bOJ5YdIBlwNWk7U5S
5V0pY7vPm/72a4s/G+6YgCeCUtQ4YpljC8ky2+2y79AWv/j1z8a72ql9Fygs3xS66yh11//D2bnt
Rspz3fqKkDAYsE8pqqjKvpN0J50TlN6ZrcEGs7v6NeqVlpSPPwSpTqMIF7bntLHHHM+Q11fgWWzs
UNYm0SLQ6yFJROcKaBh961tvK1SKsRGftOfSOduVGyFxni2f5NxgEe6ENA1KiKGvU+j7DoWHoq+/
JwGJhFJ3xlEb25O1oV5EvZXi60PX6KsClWJzMu8dtz0kVbr/eqhXpunSfZ02oKiMuCPY13N/1INz
Tb2NUVj54UteRjN5nV83+Ep2SXeC6eKx4h02o2YjHa798EUQw5UaMkSDH+7A+LHBDSz/e1mPLAK3
5Llu5gLjSmr27gDjXvAtOszabz531YewNQqmltPgdzH8h8kztEVODDZGG339w1cm5FLEzSD+y+2S
dzFJUIZAY2iWrpnTxIFtf3NAvLqslUXsCqcTVoO6pj3y8beZwBbE9t9VC2MOuBOEjVVeODEXQYxZ
r1RpY0/gzUDt4bJM7WgfDBvZeW1yLqIqFamiYKahdFOJ287O3jwBxldtJb++7qWV5y8lcANuxKZJ
Ju2epM0xw81DlFj5Y3au172sgcVCqQ0welaJBljpPbBG/oIA4RZm95dl6KX0DXrQyVYMTtoaWD6U
kvxCZfJtG3gbj18JhCXEhgwZID0j6WIOOPSdj+JKCPlGfyMQVvL/UvaWtkAIYjNsod4FpWSVMb8C
1ExwwC9J5rYXDsD51T7E8sgNhScBYhmYniHboZ5z6iKP6bmMGgUB/oXNLMKtGSqa4M6qi+H5926B
YjN49audlBs777V56vzvW/QAfcE+Fl0laYabkPPqaJXYGbtm7jZGY62JxToJM8cAJ/4jNvdOegO7
qzdAD2DTwb5/HQhrU2kRyXkVAKmRum0MuvytRmXBPqMsi79++MpvX8rajNCQP5se3z3wC6IwSWM+
25fDvKEhW/ntSxWbBtd1Em7Vxo7jOSjfQFnKSNRlM4cuFsgJdXw4/unamE79dQrocj3U93A32wjh
lSBbStMcXG1CUG7pGDj2x5T5V2VuP8NWWe3U+cT36/5fa+Q8Lh+CrPYGCcs9NKI4TEQS3hwZEz/9
uvpjyeLwdRsLctr/1xLaS3WaaZy2SMmgY5/UcdVCuOoRB1VGlffHHcgNfJngIAE4Ii5kit0AOXaU
2c0TtToVV4m99b2wNtUWgT5YkMUpajBcqXOP2qhHiwbPLXd/fP2Wa49fBDqqD1uYT9RtDNp6LBwP
Fp7Nya62DtFW9h7/FZh9GKg+YYWfl3AvHLpsHzgjHF+S9htKgQyqlbLb1tMb2WQtZBbhnqGyrtVj
0caozNkVdLqrYHh/URctdWqDhTJryD10DF6dZ4CV8/Nb5Tdw/84dHNNd1shi3fYKOcqihtvEMHWo
s++iMqUvVlM8f/34le5xF0E/QsRZ+jgGQEbp22MFhNcOIkt3o/NXJpF7DtMPoyyc1MNextExCsBe
hjx/RHHHnlrNxhxd+/GLaIdjCVzs7bQFzyyjA5xEat7tBK6Nt9h159/5ySebe274w++nqRDMsFLH
82h9yyrnGRzgh1HW8SjN/usBWOuiRRjDtUvh4xxNtEl/C9L2bW1QrpzJ42WPX4RxySZYsfaTjrUb
/IZ9LLbfzOm+ETFkG2vS2gsslmsn6FHJlmGCoiq8DVVJYG4F1x7o1S98hUUEV7BB7cY2xStQmOm4
vnOfpPZ9qvmfi7poKUjrNDUGXto6RkK97uFmDKZ4zBJnIwZW5tBSfMYHAZ9AJXQsi+wHlNKPSjdP
fi/uG7V1O7DWxCKIcbEP0YuDWkMbN3JeARwYUTcjq24GzS6bpku5GU5AO4BpYE7R+uzFF/7NhOt+
uIS9XjYG58n1IdCAxakK0eRYUtFXIVcoChcenLoMbS/Lo0tFWefmysqBKozhevJ9hJmedopvxuLf
v34BsrKg/cds+/AGrIUtG/VQgzweWDye0lcUQeOyVLyh/hYuKXu5r62o/Ka/A/+zJflYyX9LgZpt
44sUxcwqZqz0szDNFcJ7rKunjXc6J4lP0p+zSB6wlEJtVD6hz1TzHQYgD5oBAGu1v1xlDXu79r9n
AcqgpQIbLS9g0YsTGxQ5q3yjU9feb5FaAOjzk4qBtTBz7cBwlN7BTX1LUbv28EVaMZZktTfWKhbe
nMI5JXBV3fyFM3qxsT1YaWApTqNTbXNcmCsUorddA9NqpWBKi0LArUuctQYWW4OpAMBGV7AC8jxh
w6psDBoDU+lg0OFlE+C/yf5hUpPKsenArSYGVOs4u+aI48ubeZqPU2Vd27o4BkpHc15FBceHcw0/
GOVv3b6sBBQ5J7sPbQcoPmZ2b4MgUujvuYGZahegttpv9W4sppdSbH39n3PMJ7OcLHJPh8JS0Nsk
zr3mWf7tYd0Hw1SneC+mEb4BX/fkWhvnIfzwMmOmfT2M545M4fvR+TpqCudxLMlFsh/7v0+VD88v
nXqAe+fZ8UGy5ji1dnsYyjrdWIHXJtoiD/RuDyOxcmjiPPHmF7tOAIwMWLN1b7/2+EWYu8j8njNh
pLkE/fkA5Dz8u7ykhhvb172/sj7+d0H2oXdweVrU8FZrYhbIHMZwXaw1+15L+e4JeuFedylYCwpQ
ePwOPMCAdk+ZaL+l3fwCR8H463dY6aSlYk0k0+CWpVBxIPmbrAcSppRuxdrawxcbCFVNAbNM1UCT
b+k3yyfOyRRVf9n0sReR3HRdmgfwN4D5M8juOC4CQdH395f1yyJ6QdqAGqPEw1nddaGQ3qmQm2K6
823lJ6lhqUdT2QiZKHNq8JCnzPougpmoKsxrnbiPvm1cfW2lYAftTBIAb9UGSdCAXej4zY5Q48HX
F/Y3pNhRngxTjCoaF9bycKzW7zD2rfJI4jgc6ygskfNTNSRCX4kR5WexNaP47cFtC1zMcrBJ+ze7
K4rsiSe11x19rw1YlCnfng7DyEm2B4+hlT/HgNLkoaO+lf+yBQxO/5QySHG6WHSqugNhEsZXOsuD
Cc6EnRz2Q6PHCXppwj3AdCpYkiYAt+gDke4EoBhgGuI48L6S0Pg3vn0aZJLzE5hvPHk045iSaxuu
9QkOPozL5IXDufgcgm+4wS934dqDq/GwHiSOSKct/5qVLLzU5kHZOWHLWjZx6edvcOu750RcJUF2
2SbWXuSxHjdMY+ngt3smQZYpr+AiHc+MR1/P9LVfv9iweD0kQKTKm9jhwLElQKaH45j/genCxiLy
aQOEL1V42hauX+CaEsc9YDHUSGHuYL2hFvP5ghfA8xf7lRwVxb2EJDLObZtDAW2VBxTbZcfa7apL
Ug2aWCSy1M9sIx2/jQPcAp1mMK3xRarp49cv8OmWBE9fJDJgJvq+b3rkmjP9DALi/Bo74nkPGBoA
T26mbgyxL7nGRVvnQfqwZimZdajv4egsVEGHXqF+aKlIOCVm42XWRvu8FnxowM40/D9YU8e6UwAV
cZjOnxyIlH/izGbTUGCtkUU4E5mR2YJ/eOyLyhv3KXx8/jYGDjcB7BPVRmCcf/H/ydLoqsX2pKvU
kIBVjmGh5T9ouK88q1Ubn42fbh3w7EVMN2bQvZqCGl/vtf8sm8q8FqDu/oGh8vBzqt3632VTaxHc
vadmF45fSE2Kz3DREaB1w6DPB7GqmF2YQ8IpCHaSiJf3rxtc6bSlFm9oZEnsUWC7wuo3U5shzrLs
ohWfgFj9v3OrCYYknwUWZXfqgFIFIBfr/mBfshXC0xdBPtgobvcynMLJugTQgcniuita+8dlHbMI
coB+4ThZ18jiEu5YqXRtOCdN00ZYr3X7IqwDOPTOVYutKFjH5clIluO6vdtSKK7MVnZu9UNMO25p
ONztsNGt2BUtmzts4t7gtPwD6I+tC8a1N1iGtCajGfHtHFuTdP+mKGz4O1cGromXdf8imOH9JfM0
L/BR6we9dSq4JDs7GQZvQwbyXz3MJ9mCLSIapcZJ4pdMxhB0dcVDJoHT3iWBdJpoaGvrWbQVPKoC
uGL2bTsB6MO7s0SiUo5G/oIX8oUzYRHxOnCxg8yxtxxgYMZ2VpXjdBPQTgA6L+rJpQTPt90ZnyRI
XQmgtNVNMbYMJymjgpPXZQ0sony2jUa5syNj1yUZNiNDPlCcA9F+yzNpZfUIFoEOG8xKA6Ul41Zk
ry3wnulsXlDA8fuy37+I9LKrpo6bWcbw1Wl3o3D/zZ239dtXwmSpuBNqJm1bBBX85OihdIorx2k3
9mkrUR4sorwCuEQM8H2JZxBEQZEYYpk6gMWLW0s43y/rm0WUd2mpBUFRX8w95sJYoB8AmNVyI8jX
BnYR5EMAspfE2MbZVM83wiZjNHc8f6YsdTZm/1oTizCHh52sqSRVjF3bXdDP14nvxKnZuvVYG95F
9IoRd6++rtE/OSAKbpJmx7JpLjpLgKfaQj07FHB17wvAm2ndZvFEZ/1c57Q/poGRF1kjoY1F9FI+
osBewrE48CQ8+s9kHeI8qWm+bAb5i+DVjRQi4Rl6iKbDDYMDb4TVyHn4en6uDK+/iF0+FFM/EOwB
chcUgxP3qDef0i6nUwRCbR38u6yZc/MfFtTKyloFtkwVO6V5LEEFNJ39KEiy//rxK7NoqcBzhW8K
MVuIA9cGsWyC/RmO04GyTDYCbW218xdxDAuSjtlaYDdTthGz+JFIECQpSKnga6l6PNQevZ3c5J9d
qxDVzRsvtjY8iwCXOWNWAcHlvp1dcnSLThx6EFKfJIDllwX48sKlzCQxttOWcWaS5kDarIybyvXi
Dlab0dfDs/YWiyBvZquyk0qWYP2Wv2tVXjsWJMFTMm/cEKw8fyn6MxMck8yEH46t/5kxMTTNWwab
03vwukAluuglls53sB9KErjOlPGsg19eWZzqNH1q8mljP7UyhZfCP9rbuORHgSvKtAGYDLVy0+fA
dFsai3O2+GS3thT+ZU4rZZqch8DNExQonKFIafcKylm9B2DbDxNZ0Y0Zdc4dn7V1HqYPwV47uRln
jVeBo/RtntnA3FYaJX0EhlMw09n6pFzrsfPfPzQDm1xAFlps/MnQkSnKDASyIfMd1W7URKxNq0XM
s35IGmyi8R6pD8Bz4dL7tnH0bk5Jc+GoL+J78jPcNwzKigQRIBblgOoCCNJ4W2UdZ9PQT8disXz7
1HVG3zeYViiFqFBvquwzeAimpahmIR6oR2NTtxGUAXYR5zphKL4CRa5+ITAejptSwGw8oNZjIEaG
+7AJmsVuD/S7Vb42tUOGw9AMqdrB4Hj87cKw+rpv8u5qysBTchMzhHzmKYzU7SoDFTUlqGf6ppN0
nu5TG1Ldu7xJrTlyKzDbbt3a1XznOknd/74sZBd5x5uBiD4X2e9FQvK7nhf8ZvDz6jhQO3+5qIml
UDGFKXo/930Rd7n3AyD4CPPvW2FNl03BpVARn7S4IfSBbXHntgGliJ7U3L1yuHx//fNX0sJSqwh/
nUrM7Vjg0EKWDoqMJt3tOSzfcR1ZKWu+ClDjzU4tt/KLdByEL/WLRHHPp71X4GTa8ve0GMqDUBW8
3XHz3qGOamNNWElCdJGEUhzwEVeDxwQGXQYHTjCVcDl21Uh58Id262Z3JUUsJYzEFpkptClivzTZ
E4QL9J4B0fc+5sTaOIpda2KRheyEB8JpFFg+o1v40VSOHfvXUqAMjtmA6saNTLTWX4tMBBWHALO2
FCjGxR3JwXgjgf4OVQVZNTPgbvvNa6zP6+kwAxY5SaQ4vUk02Gx29S9hrxBwAwju/mtyNxp1cyoI
20OddNcBDvb1LP/0+gkNLvKANYLCE0hZxLO0jilJIzgDwdHd3s2A0Yyk2julOozswkmx1DMGblKw
uQx4BJueoDvxsvUONePQK/iiL+2NCb4yL5bmex6e7YPjY0VjbZqbsc7oTplaPpS+tVV9urLCLkWN
LdwWsmzCRVoQeN3Bz4jYZTB63309KmtPP8/ED+t3n+HY1DUkjf3JZQedTeA7leLfZQ9fhr9Ull1W
VXJmxpw4bfeT0210/PnD7pPtzVLMiNxotxXQUpHQOkptTNq23+EDJyTjd6Blb5qtkFzroEXkz/Ba
hqsGtmtsFuYq46j9KQPIoL7uobX5swj4xAvgm+paPBoNDHeZbMBbtmxvX1rp369bWAv0/zYlH0YY
LrQ68WChE0up/zqZekXJ4R0MEr7p0T0kFlgpfdqHqAb6WzVbs2olj7mLWBd+IKwe7tpxOTnloa+T
8Yoo5DJwkQCKqDx2WU5Zqh2tacS1T6VBQunca4DSbpM+uRncYe+BSA/xyA2sw2cwOMfLomUpfxxz
W5nWrTlmnbSGgzxXwMB9kc3R14O1MtmcxTFDCsmvKqnkuLz2b0TvHSZP/bzs0YtAB59zFJXANqwE
FgZdIpF4S+/x64ev5PalgV6PSou5FjUCvQl+JEOws/pX1r5VvI5c6Tz2E5AJ1ZYAZq2Tzn//MKFn
OF21fQcwwwDvmQicUvMv0RLckq/fZSUklzpEDtk4DQpQgBmtQcHpSKoOVk3+mT6ZrY02/rPO+iR9
LcWI1J8BLkFZRUwmy+2vK2CB3PfAH88QSAnMRzp50PACcV/DonYebf5tAKxK7QNUxHbv6TxoGnfY
9OqNLehany52A6OlCBxZgOKFE2onTkUvq+wAg//GujByFhlBZlnnM5IGkeGz5V2xQk7jAX7fKA//
ethWNtFLgaLuCjP3SWP2poZrZJH0D1lS3RWJ/uvZw8GordrJldS2tNDDNsxzG7dCOw3cnEdckRe5
kGBhWceKBhsy9LVGFnmgCXragjxv9j1okaF1Rg3N2WmayQsn7e+vO2ytjUVCoKmBI4qB9D935oOU
80Mr+tfA9/7igOLX102szKqlGLEuGLNtFxYpvZMCRmxZcJEZqX247OmLPCDYVNjUcrt9jcrYsC60
uCsDt/vx9dNX0sBShEhxfOUSX3X7zgbRNvMTqL06Dhwso1tFT2vd4/xvIsv0QGrc+nb7BHYD35tM
w0XLt+ctC5mVLdJ/p6gf86SXDqozPQyCNSaoaeGjbnu3TsaOsqFHKdhLGmyVCq69yiK8UXftzqDo
AJvGSXXwQA/f4cx0y4FwJbaXakQAnd25LLp2r2qx94h3R11onHmr/hmC6rR8+vP1mK+1c+7JDz1m
BuUlAoD7fULKx8wXDwDlXZeNuqft9HQu/9lI/2vtLMLbK4wPyi5GZiDkXuNyFlc7j+UALmsgk2jK
tmQ3K6Oy1Cpac1OppHTh7YTKpYijem+HJL/lc7YSIfb57x96a0ahSZL1ut0HjfMrK+k3eEz8qxux
sbdb+/Hnv394fFqlVV031Ow9cPFCy6EQzc9Jvf96qFey39I5ryQF1Iw1PnnqxBiwn7WZnCg1VVYd
Jh8c6gPVIJLFXze2sj1aSvWS3k0oyfEq5aD3We1dw3n+Fudwr1j1D+Bo/2M9OzXjVqXBWnOLxbxJ
k6DrfDTXZfpqUt0Nd22wq/563huDAG5XpOzIIFr7+uXWenIR+kU+eykDgmbPmlGHXd5jwdKqD1nn
PLRVsnFN/PlkY0s5H4fpQld5ngab1fSHKmVOmFlBeSMmMlwUlWyp6Jsq1/dnjREi+N4OUSjwe6b5
TSVS4Ef7X0TVWw51n4c/W+r65rSic43TpD3npQoLq7mqCuCKhSfug678J1W/8ZH8+dCwpcRPBlPQ
BcAr7zOgasOGemBKzo0Mtd/rUI/2Rix9Hqlsqe5LKC01yX0006l0V4oCrL0qNxs7R7L2+EUiMGSa
E6MFTieg3g0KXFlOLkB79QCgbn0zDKgZL6zxxaPjCcXMdzyjCjg8o0OivEPnjfaF88P934SUuGjK
QJ+9T1X3z3cZAPN58yQUuW1g0+eri2r6CVsqAHEtgMP3ifMDtbyQ99bvupTPX8fq51sCthQAFsQh
SeGq4KB8A3KsGmQIEHZyTNrKXPc44PgBbbYTF1WSHr5ucW3wFtmBlFAVzrCTO8zJCAB3S0hXX/uk
lGwjMaw0sJT+NS0z+HZp+IGlbF+3KiztyzaYbCn8g6ec6iYHj+4dIFGzLuJBG13ULUvVHyAnWZIG
Ct1y9t5iAnVAlTJb1oQryZKd88GHpRM+OCjXmGoajdDle7IAdbV5AEt5KyJXptHScM+Dx1SqXUkj
2bC/Tjl4f7TPzJVJEv5Yt/2rO+Q/TaPvfD1P8Zj25qhkVzwCCw0z3Aqo5HEC1JwAZb0rXfrN5b4T
5rzYchtcSXtL4aBsiMpLUwe4Y5D5a6lKXJDNZIbgjShwhW399PUgrrWzSAiZVTSUDYl/qBqrBUvb
TPKvY1DIchTVPKS3HbYrWzVX/x1p/d8TA8YWHwvtOEtlJDi0VQifzkNx5MiBoYnHYscPURc9j2F8
Q+/z/bhT980VOyL/7cVzs3PCIjIXGQ4TttQbeqXbjwDDlfuCPo8+oOLNloqKsP+0fJ+94iJXoA4z
nQYM1x5Mz4ZPOz+1sDGKitZ4/hQOHaWIlVShkG+XaocHNFQGVBK8qORjau/0rDC36rLx0woAa5EX
cGZVSUvAGs589ea6A6SYOHrIuyKctBj0gBqSzCXXoHaZ5LZiubaC0wjvCQUFoDc05XeKYqL6uSZS
j2HvgEUEzyQbDqVuXtmq2QFWZGfqQEp/SkQ0qX4A8o3yGp8/SVaDURuw/Mot3G6Hm//muxfQICzL
Wf/U9Uz/AZOAKvMA7OXgGs7gVRLm+ACfQy5HUl/BnSy9agbfvp0kP0tpQBDGp2jFK6uNpZfQ7G1g
pLGupMypMGFQ6+wKYis/HiQtY2On+t5pJ9wbFhm09jNLC/AmKhfetXUwVQecDBuxy8dBHDzAjcOM
Zqcy5fOr7KVI8P4Od3dlNoxjlCRutfNzm4UMsNbSp3vX4dkJvld9zGTrHCA7jYrG+9Po6SZFBRBg
v+OtO6iDV6OkIOmHuMKpc9F0h17zdNcFp1pw5L1bKDjvYan7x4gmdBTNQpAcfrnWL9RZ3TJrJAev
M8X1WUC+6yBayFlng6wGq7YqTPz6OHKU7I5W396RrqM75ib1XeqIJIYW2S1xzMlh4YfTh9nGxLFR
7ity7BtxuKe7ieNHtk00zYrfdVNphwPWpdDAtzusa/rbnZxTK8enPDd+qAfvqtLlTTLRXZC7d31a
HuyJ3TpJ/1P34nue9n9d3ythLN1EqJ4DcpgPqF+10hdnEs+max+8GcOhlBsyXBXtZZn+qmfvHdTr
F8rpr3bmtyXw6PU0XBtAH1LL+T64PhySq2ln26m9D1T6ymBog+rhqHC6uzIrgl1b9b+tIW9DML72
NFNRAqY7E9jhHUQDX6beQ+355B7trP1RcPLkZm5EGx2EU908ujM8X/l46zkvxA8O4Cvsx9y7kU4A
gRPl3/uhvOV2+Sjm/G3Kx5syYHuv6UG+UJFVFTjIP7k+P1iE3JVp1cCHur1rYQ+UtjoSqX2q7fwI
w4l9ZthxIGMMN5FrkcpQ5eRaie4eRTMiqrN6b1JxAqQPCPfsJ6ZiOJfJvRDTS2K3ERhtO3CB+cQf
in48ZACvJ6IByDeLUqi+5AQXOc7vGjy3GQakgnta18duxiwpmj2kjA+mtQ7Gb+7ElIVZI/cA2ewH
kCNIy/NIm/JeZPpoyr+B/9txix+oF4plxlClgk1d4V05SbvzNX1xshQfoAC4VaeGZ08Oc052A4KL
wFcPKAWxQ3UeoWTvxnHtQwFGTghIarZjeihv2sFLQ+OwXxPJD6yvHxxmlyFEl+9wk45cX7yD7H03
n+EWY3+lMAcA8jxoEAPCypbDObSewXt6CHLnIUnUr9FuSCiTYghRpIndtsPFnraNi/qg7o/H1B+A
Mu5TEHUOCvbdMj8XQxbWveY+aheatgIkoJwxMUzU44s3Gv0+C0UHDzhjUfpzLhL5BEAZb0LZjXOy
N8aRzybHXU4IUUnw0IHB/ZSPI2dhMEjzJEk2RcCEYgoUutx1WX5nT8kfb9Ia4HDV+Tv8r6mf+mqy
HigY9EmYqRpqytwiKAep7BbF5CkrgjijbvpCK2A+do7Ha8AE0jJQoe+pkf3gA1iaIUT6cNzOchog
BSRN0oXM7cwz7Xv5o+IClrCEIgVFMyzPEPtpU+1bGARHgH7Ne1eXKnjSOOR/SOAm6+6nBOqaK6/2
y3eGK+JXFuB8rNbavaO0s26dsaa7ZChBSu/VKCS49EZb+4pw7Gm8mRRxZXndO8khKc5Zbl1DBMV3
6ewKAX9dXXzLEzjlYyUT9WstU3MunKdAY8/yJhkytpuqSp5SBy1Ezlja8uSWyni4L4VJ6MnPp57f
8Nm16C0DCiE0vmruuoy7wCAYy37JSzL6153WxMSlMI29A3e6dMOusZr3dkzH9yRx5I8GSeSEpcN6
SXLcmYYDugo6cSygf6ey6UkEnji/RTnYa1FxvEIAOt2+a5WHiOwtEO3LlqH0EgIm94qS2jsknZH6
kJcdP3SA2/3IHJb/nJO0tg4+Ci6Tb6NO0wgJCz+lbetTF5DsCUJQ+7cQMHkAASkd3Zu+4uqfqFrX
3gORZH5qzUfgRvtSvGrLp3dFNjp/XKenDcbcrY+C2NNdhhF/KyD2ea0ppAktga9XqCsYb/V1x69L
hQPB2W39fVGUQTyyvNwlNrYOD7MsedwWjv1QUV89wqJDPk2VUkdquEZUU5/JXVf7OORLRm0fMW7s
NKeChD2t2EvWCxzR8EBjiabt/L2FmCG/Yo4fnFQO6DzQN2+a0Fbui9HN/Mea6+znmQ3mhDYORn93
lmMOreGtc+paQBXuDTx+x6jscyx5E63dsKZcKsQkLe/9sW73FrHEt3QAu71iuNSmrR081x2prnAF
4B0yKYe46dLsAO9r58i9YLpD/u3f/d4609XNkEdF17EjFfhN0wRR2BmPvUMho/XNm1CpMfk5VLIA
xTvISJY1AQif9N/1SGQe1fnk9bgLCrh7M6d95e2CmRb/BptUD17eTnAl79NrOQzBa+CKamelKdlB
u+juBo9ItKKwIOKTL2VGRDrI0vKvn+JyJt3BCDyAB4anBs+mOyJaHHqasWe2G2JDxl415/SlzBI7
vVUg6ArU6Brf+yXh/ZxF4PSRYMdsQfpTMWaOtx9la+fYq8yghBxHlDdP+xmlTlY492Pz4EE+24aj
Wwv7mhEL8kdbBfmTm/Zy/ONWuU8PsCbHdWha2AjYoEmH5F9pSjlYoV3OpRIwmAxMb/ZT1eA08oQW
cKC651bt/67KAZom9KRNH7vKx8194Rf84MNwZ6frpFfY/RXdYLs7VCZXzY5Sz3GwqwI6Pstz5610
xZMHO6BdJ5SV4NtSJU+AVvV96LmJf4fScsPfWg+CozGE75tQJ5FA8Dr7qYduBJBKQjwoBIls7GPL
a1e6uokMUumj1CLJboa88HZ8nEd9qKaxmXbg4NrWu48Xmm7tSnAn5swLnHxX+1bSsrAr7LH/PRQW
ShlggAmnlGZkc38qbQi3YIo4sKr2d71T8ew6K00RfKsp0LJ12NSdAV28d6Zb5B82HZwsJ+V+yCqL
XykzeFYEIqJrP5agH/WRPXaGX8OmuGT7oZvsV3j05/1OFO6AQ/2yyt/FeP4YHAKH8ZhWStZhBmOs
ObSlI1/sAvuTaEwTwI+rcpy9qKVe81bZ2ClD6SgzfsdhTDdFMmm8+TbXAGk9iBaGznuvGqz0wDAF
R/T3KMZ9UbEpiNLBhf2HTOCpG021zP6iosPkx6YiuXrBuEzwasGHhtm5WWqbXYIw73e2GuCWJuwW
uzQCsSEkqeAkFrja7P3kgPrZoN2hFrh2r6nTsfIoUcNhohxoO3rHZxX8KluJlNNMeVrvZeNbVdg3
qEo/DMjP3pXOiqJ7V05rN3YoBpdwUHA8v/ydaQX7IoBLqkk+ocS5nm5RgtKynXJqi4KalxJ+ylD6
rJ+L2YZF7dlgVP4yRCp9svmconvqKi4ETYpnm2VN+sgb1OA82IOcQWxLzOh1NGqttidXQunc/VM0
pEyvc1+5U9z4VW8dbXccpu85danzE2pfyv+QoUjuSN1bV5ATzb95SeAtMKAWV9g0gT4KFOnhCoi7
fj7CONR9LXFOx6MKDC//mwzGcr4TWaPMMUto7T84tj3zH7mYWuKd0ZaBs6sDUox+mNu8LUJe+W1/
RYAjrJG7Gx9farjkovxO1hk8fnZWM9ksShWmFPbIwMkf5gCmATd5Pc3OUzraugVRntF5L7HSMmtn
o9X+OitankRYOZN0h0ISGGj/P+a+bDluXNvyV07UO+uSAAEQN26diCZzHjRYk+0XhmzJHMABJECC
5Nf3SlV1nbLOdblvP/WLwulMZVJMEth77TWUXq2Dg38R2u90Wer5Mc9lqZOsgaFBGau512Lbi0H4
e+JfIpDGgUcoNKuIinxBPgsiTb+mYz3cCxC8eZKnFrFMmYDpQkJox6cjyKsChoS2Wrz1XNThfQaj
e4prLZTLtmoUFegoMx/Z6zjNwyOMPhn2KFrXFdhOVC0YDDt4sLj7GZHWfYo+x4qpiYNFO4AsjqcF
8u3LtLrcRm4YKUM9MCGzHBKoQakPpT+YAIG02g79evA66w8bJklqn33PknKKrQs7dXSTyfIqnpBn
K3fwSQDINsF/ILtiWDWrDzIbHD+7EG7at6bC1b3XkUEb1qZ17606R9L5RJGHeQND0czct1qnQLxn
TFQpjDSw+X7Ni7Dmx2VsI/8KnXefbprQI92hy4awitCRVdaVsZtohGu8yIrqOqCQRu8nMPD6c+u4
LSAsRiokqExyjjvXy2AfUGnsNTOd1zyTYoqqE6+oQXPf5HWVv2jX9+1pwDi/AhV6zpbH1AtKe1up
muVX0OmVdA+/FV6dh54guHetBr/iIO57NH1dEJoyoXXpx+HLiERh4BBlFITlIS/tfLlYakqyGOzs
0V8bDW+MeLRzQ+4aT0YHSmra7TG9HMnZ1wXygJM+8BR2XnDD3aqrBayhkDnhXtF91lgXkdJodVxD
GkyxsBak+qpI3brbUEfIrcyiogruGHBy/xtunJzsmRei1bM91ocvWQT6ahkL1ariywhOroftjXZq
conpRNjvA2/0ly+wIM7tPtW5JdfN4kywRcbJdCNa2+wN4O7xBFiB55/p2PL0ye8ZtU/+NIOummTc
G3DSHc0WQAp60XANjXMeLL0fd03j1deRsMv04iF8kIIsETRQyK1S2RSsSoTLBn4s0obMX1QvdHaw
NAIbHyAeDFDhgpLXatNURRa9AgxIg3uCq2fajCiBxhs/8CLv3jckSg9dXZX9WRZMLSsx5n5zW0F+
jjYBjDCkacSGg18fncsFd6uL4c5ZLavW+cvEkshIEPCnIPX8vU2NX1eYkvkRgsAjNtsRTTPy21AL
UiBD4S5jjje7CWzScMXz3FOrxo90+qXi2qGdpZNfd+hIu5zIGOEKkwbXjluuQCYqdXBkQRGO10Hj
g0a46DyS95PG4rGJApXbe4+2ES474aPqTwuel/CYZXQBbqSEWY66altvimvH+gozHVAT8QIWmv6M
aR+O5cIfVNm5Q0SsvkfZQACshKUw8gD3sdJidN5cVoKsBxzEE+Qccrru/ZToBAkQg3oqFQb39akZ
0n6WsR/hwnvUuNHoY1/2M9UgW2JnoImoaOs/wThprugqs4IRFJN8rCA38H0tgRCMfT1u1YS74RMD
YjNuiFBVkGCvNdPBazNbrhlGDidpU8/ZmAZNPR6iykVFm9S8xnDPgSJlVzQKAph1mXlhR8wBBXvw
qdSDHw9VGowf4FBb2jpxBoYcp9DrLrF3tdF8flIOdZBLQD4tMS6kM5K4t9i/se00FtOI647wlJ5z
mkl3EyB4vASLhJm8AguDYkE18dholW1kmWONh6Ams5/TujK23LC6KcomTuFXg142auuGtXGVl3OD
AHHDVYS+PHSdn4SGeyaI6wWwMBAANQTiKV1qGh2wx9f+FdJqjN3ULRsUvhMCAtidoL4gXwZvmFwd
h3PvNy9yzKOyScoSLXEas3q6VNINXG3Zcw/WSOjilHr0gnexNlR5DIXaUO3F4ufFC6JSL0z73EaM
NXFlUA3ouKNls2zyYGHBBimwRXnrvEhWMq54L/2EmnG2j+iil+EKkhUarAI5MbkPoImevhXQRtXX
pJQthyGJMuH0sdFeqvsN7t1qOWLjai2Kwoj133jawDUqTi3u013eCBec29KL/Mep9aR4VEzJfdgO
DZLeaic+5Wjox2fVN4VYlVPLoFaZ+uVSoYoUCGU6jApxZ/0wAbfAFfzEHYyIHyOHW/VjpME6rVYe
gFaLzAtZje4WdFDVPi4jXGFjC11DnciUVuRqBojqt6j14Gy9icqpyD5kNXDMo50ER69c+3kHmJTX
6GJCUkOIzF026zCWak5DFk+mqpxEYaJVuu0J1RFENKUBzL6MGl/BCpLByTvqhpVdMo/6sjnUvGfq
YKoe/Tt4scCLXyrjteNmKmvF91xCJrvSkazReXUBXI6yuEBx1N4BWpPdvZlKr7vmC1n0puiylCdY
Dcr0a1OrPF8v3ZxOUdyIvqkemYTqB9MOgp4GwptUJD2ZMStFTwMw93aBGglgtaN2zFceh+PpodMT
go+BghBMh+1gnbklFG+QH2ctaYEcSXxd6cFEsi9FgqgfYTbIt5jyLwU+0W+TuYFd03XIkB6R2DLz
vI01kMzswgqSnA0NITfCkhT55lEsBcFNmcJyutmPE7R8G58AkUWqbh4UV4XpOzhp+0iVP/ciSMk1
1FgBNKt+i+UNyUhLCWlErIY8zOgaFyoj+yklPv/I/BIJqBmMpIYrX4WT97EN7NgVySSAiH5zga5m
5N2MVZhvhRtZ/nFyY7ecVN4quwomDUIIvqRiKEySFcqFh76+CFUACGmJRCYxYQtt06BYdcjxCD9P
pK2HxLU9GOFYfuFNEOdYrvP7cemi4TGFRUz02trcKbwt6gL/i0d1086JbIXDZtk7ZE5fTfpC95bl
1Htn6G4MkGPdt7r+GC0tza9TEAPkg2jaKS0Q0IAAzHk1OYuVcgc/oKHetlWOGKdZZ4u7LalP5C3U
KEu7w+hJiE9RLrO6WHu8U+nRLR5v8zUSG109rj2Y3POTdZBJRBssK/PSJz6r6n5flpCjxTOSBu/m
iCFlIW4cH8SDV47GbbIUF9eti4ZGfSLwt5JJivZeXXeIno0egHNmuISYWyJUnSl6qemWl9br77Sh
tPnGGoM8kSnIKj8Be782ZYwCKW1eFnDh+KlZgHB+66tlgL7XR7TMY6imoT3NxNXBwzhy5R8WbSe7
0y0onbiiddjpI5pL2IbTyh+yR7KkjVk3qa8agM+jR27CsQxbEQNFoeIIBeysN47CV3KTt4iN6mJv
jJpmj3EJR1XARsx4RBxWqSr2pbF8/jqOsuAmboWZgnvPZO2wy0MnwHJAH8+XDWIks3Q3h40osYt5
sFV7gC+KbACMs1Ad2pxOI1Am3FUPErAvoABPcj9r9rVxdQrQe5b2kBZU0JguDMq+PAVcfcv8VqOO
76I6pUMM8EBg0NSEqmzI2oBuathVNfhOuvMss9xMG5PDGjDcMFFU05NXz9AHxnlgaTtsUEeN2Hrb
hQfqc56bqsQofsyoOpdYh7LruQ6MmwGGw8ZjjGme8Rp4jlG+LjeyX7KqQBbkoKB+A9LbaqDyuS69
C+LfDtF1JWXpxH7RgQZAsNBS9GaVjRLDuRgeSdFQrp0Ih+geq0BdY0Ptw0E9ag+jlhuUAX13W/Zl
Gr0GlsvxjqmCsoc8YI1/r+dBBR8i3xJvgtskvAO+wE4xnSZMkGtsZcgGxV1GVz7jNjo6PU4Z7mcV
8VMQLkV3i44MZjcVFiq3ripTdWgWfT/1E9XowRznIprLsyAiF7cp0256mgedl8CZTAjQbKijHguS
hYjoEhU73i8V+KbJhQPCTnkeLv5LFFwocLsc9GMByDCdeyDOlYdJVEQGvetowcINQciW+yKNC8uN
bWQaHrtUjUWVaGqYG/fA0TNZ7GCNNSwYi3tNMeuk1yabkr6aIZnAdYFh16GEtHM4zzDsb7LrBsQ1
dYK1/BA9dn0AW61wqud23Q3WujW8hJpm3ajZPwFy9T+UWCaqWPYYSq2KwJs+155Flzo59IxogTl5
Tb0lu6OA7xAuMNfA72XxwcuQJY2+gRCXTFUT0JhgBthgHMfGfYhdaYa30xCqrcMl3sWDBR36gPqN
VseZRMocsP5SLIs8JXaVBlLf+5OfLvFEtIdersoYw3QXdd1NT7DmXEl0rPIGcFA1qoQIn4FiULZR
jYlXSHhfwJtQoBH3EtjB8BlJBNqfFz9BXgH3HpTAQjtjHf5kofBi+O9hQO/MWKVdooUOlnM4z65L
llmRYoURj0tjTxSaJHoMVQTMK2plFo8w8z8x6Xf4mD70hscgsp33qSopXjMaaj9OYDfdzIh0DePF
t+kthJTyhDHzgPREo/Q1kB7+AoyQmVsvxOdsNbyvsoRN2D1uM0Bj7YZhuOJWAJWbLpl67J4xHOsJ
gedjSoBMxy20BhrwAisCFPnV5MRnyXK1PABFufQ+cxBu5LKIEyt87h0RTzfKRCD27lgpmkYnDU6M
jRvdFLmKCXC+8tZWwBUSmJY5m0BWDMQubwJvjnPU8T404bMz0WpicLaKZQlrjgqfLugjDyNMNDLg
BiebD+UDCWlFt3meEQzELT48QbnRuZOp2SJ2LdqdyyY94C7qTdHqFwVjYrRPE6T7u7YrFBQbXefN
Z0BgutoKmzF+402oSxLWCXfBGdGnYr7HYNicgPJXQzya0gDrt2L8boF51cdlHgC9mF7zNK4caurV
4IGEGI9K+didx0WWCYTp810YtV2bLIIuKkkNyThi4xmqXG9Gw4zdiXdXKLInuqJB2DwD2IfHQx56
qPxRtAfehimOkg61WPPcmHpCUZv5aOfBBo8wU4vrPpfVMcBINL8aioi5/RBqj8Kpj1rcGajevupi
CLsbZFaHGDXZMbvpgcKabSm8DlOkpltAofC8C2uuysdupbqS3uOTa7ma6wIxHEUIcC32dIHbCJS3
rtiYFP0MWoHZXz6G6cDQjSoE+Z3T1rR67c1d/YnP1qh1ynCT0rzMRTLUtITeUsBYOe6F52F0m5th
SXzUpXI92qE+G7sQEcNwd0DN3tnwnGEzyZMaxcBLWAXw+MVINcMAnjNFEvjIzQ2O2aQgkNVoGhJC
RF8e2iXQyyEvSDdCnUPNjYbHZ/iQDcgSvcHYDzAv4rbF4ygzvwEYnzcTXGF4yWM2CfFUdWgaMAIv
wmMI/3pAdKpdhjOsppE9MlCftwD/ieqipA7gA4VuDVxQf0L7uxegYEyxQCtg7rH1kRIq1rIIriXF
MCyZYLLPruvG/+ThOvTPdbPUPmYEht47CnF34mdq8ras9fwvUdWaT700EMyHWOibhEgPwp85tK6L
p7SLPrV2TvdBDlZyalJI6QPPe1RYZXdzlNUHBU3rNh89l1SWo0RhrtL3TVZ3W4n9N/G4N6KdirxH
OUXk1SLpFei2UKciGMVN3sJdLh0jc6po3T8jYgZ95QzBjISS5Woa/CFWvQGDP/C/+gvz9lWUI7sR
ltn7GSv/Y4WccdyWGCJAvVRgFKpk77BqpXRtedFufBDnj3U/+pt8puN2SG12W7o63xSia27qqKn2
lmLCgdW4OArfqH3ZMoJzXGfrupXByqlqOgNFFZcesjjDzEweZ7hYub2dPTC06VxsshYE001DQ//M
IzMftUvvozErP87pyJ66vMY8GMVNnOWuvSkLjGUzxHnFlvQYSEpXf17IoIp4rFO1GZH/Fy/eTOIM
bUXS06LdQ5PJTlSxfAcIjgIna8p0Y6q0k6BBjM3NrMss6RCf6VYeIglBjpjr5QbWRvU5WGobh10N
agfBbN8Lq2pnliFddQ2VCdJvpjQBmQh7pXPzvEfX078Cz6wQM4ruDxM0TOjLqAfxbQhXQOZBxrIq
ytZj3lVlAiTSQ+w0bJl5OXSnhiLUsawHvkGMq9jOY1jAXClrsM/p+orODeYSLUFYlu3r6VkXKeZJ
fdfbzyLi00Z2rDxVY4EhYQ0c0iEDaDPDPjwBqGWfSF2RlcATcV5N3S3LmmHfR0Ytca9t+xlfwLRm
VaBBcaKXppnRoLpK/YFu+kBF9+ha2q1xRgKMr6a1T1UdxBlIC1t8+1j4LhNK12FaueqGJV+zqIpe
BhFM+56b+r4lelZxyJv2IUDrAMxDoYNtULLdCdXPWEPn/hgNJsWmI5BgzakB+NZVx9HkBdAVDNFP
ixeOqzb1u+OCJmPCpIp/ncAWWtvUDw+SgN01ebD5YQvGDa4a0joe5sEHCTjMny321pNupVqxaUBK
ShY0ZwL8Zqe59Pc1CpxXPhLx5JQJvnI22QMJa4PNNbUiUTIcExNZtl44pqS2h3vnShWSfGjZ7B55
xOl1Jju+9nG1feZhnW99VWKI33KQAXCzuDIZCFNJEYRqZzCqXzk76gPwvvFEKo2Y9Lbv9CdrwmIz
5sF85rAQkjuHzQ/WB2O5aUAqW3YTsbw5hsrWN1OF5mJDJ1k95g53RQyOSPSYCxXeLlNR7jE2Ge9b
BAqB/gVXvSTtM7HCrDscUG7W0QsCSzUQLo7Y3aH0xVq7DCCClfmNa7ouzWOICsmrN2TNLliKYNVP
tv5YYqQMyTSaHnR3oADpiTwIO4BfU9XDBohgduOJtLubTI+BY4q8knugzMEWRBCzbYVfokIAmzwZ
Yfm39gMAfwJzgceh1QMGBSbSt3k3jOuQKvkEqSJW2akpoNUdq5StBxN2SVUGy3VQLNMQs6JKBRoQ
XGT3VnX8Y2dyA/PeS8nuV7rZRVmkLi1JtmeZmD7pXIoPgzf1w6bzFC0PgAIl6BNGpeELBd7HwK8J
GhLDOD7cwxpvfAygUJLbSIaTPMy2TMW+xIQRO4+uNAovSjOsyzBTjkfp+uBIlnwAccOAT+HmAhs1
cTZbiTDtb1qh9A6AVI24uGZaB7bxNpXCrAY7hgD4g80RxB2GpTnBki2TGYEjPkBF1t5Og/FvyKhk
tusA/d5oomqQrfIgjnrKIJTD8BV9inowuuD+Ghy9vL5yQe/SW0g/FXCzWaOejIYn9J6uXANS8+1z
H/Gl8PCnVLg9ARvNAdo4jN1M3cQj2CHYqpw/tJ1cN1PI80+G4V7C/hm0QdFtwxQF67JC94SIiu2s
vGXBJQIbA+Djf8+U/RGH/719YwsraZkWQmwCv+jXHBQMZGS1BVgPSPeLc4+bJ3BCgn0UdFDJ5EBi
dAP5jYMzUhsLcH12VoHwDyM5rJE/OaYLrfS/oZuKd2ovmBIjzXMGGR5fNzGbykZhftOirOy2FAtY
mXiEZOEePqSwrRttJoYE06RcJsDf2+EnR/EDDvF7V8hsWuxUeL3YtCjIqlWR8+ksUmyONGjDHbgW
PNr//d/7A1L4+0jmvjOzCSnlmyXLwYECUQlRF0GNCdFOFW3vfiJd/QEf/71VJOYbnawdYRseZWRl
YWu37gpd/D/+EZdP/QuzXfdsNDA+YptR1BgWBY9Rl9Ugbsw/0UH/6CS9o3TbDi44OkshvEfCWpz3
8z6V5RV8zX5mS/Kj0/OOxm2hfwANgLNNFHZryCDQhkBZ9JOL6Udv/k74lU5jAc/PAtxPzGiwoIxp
HOTR+BPa/4/e/R09myhN2ezh3JCl5rGwEoHSS/sTLv0PNFHvTSJ5H9QOCjhcNrmQ5MU0Re0Sn89w
+goiAnKpRh1SY7e1TF/9/Q3xg7/nvWdkxKZucKKGRiiYwAgd5vA4iIF++Pt3fxMK/zfLy3vLSFHO
lI9zFm6GMu3E2vidbBOELjD1wusGoBVaiczGSmpDrr28WMpPgVn8dMVJSbNjHpY6uw/Dri9WYd46
L/v9a/yPr9N/Zq/tze+HYP75X3j8tdVzX2S5fffwn9vX9uq5fjX/dfmtP1/1z+8f4pf+eNPVs33+
7sG6sYWdb4fXfv7waobKvn0cPv7yyv/bJ//x+vYu97N+/e2Xrxj22Mu7ZeDY/PLHU/uX334JGK7m
//jr+//x5OUP+O2X8/PX5/Yfd/8L387vb/fn77w+G4tfD+ivTIJ0QcOA+hGTuArc65/PkIgHPiEy
lOTiHNC0vc1/+4WQX0kgAg6ZusDv0osk0LTDH08FvozAQAoh4As5NMn/59i+O/X/+ir+0Qz1DUit
1vz2i7ysK/+6SEQkkZXmh2FIGCEUB3l5/q/rGpI5Ug7Y6rjwaU3Rj0Uiu1dlvyorlWBWlvRZB041
+t+5Rn32IrtPGGElaT5e59k9wYBvmJFyctcsCDs9jdUmWMrnURqQ8q7yHoibPAN/h2UsKjfldkqZ
o8w+sCDbArxYeRTRnmmUkB5UOJlvPSFiCdTGi0BhR8sp1HzAFn4mliSyJq+BFOdqSfczAshDfelV
d8gXWLX5C6x1dwgCSrrFrIbhtgCr3hNgCetvGK+Xwa7BQdMRDFinVhrEO+vYOgumuMu3CCluePvE
gEWqzMA8mqMDlHuwh56iDGPvLwjuWTXRTdnoTe3XXyixnwCdbyqUZn2Pmnv0j0GZAciyewa4zQh3
mHyxwYjXyJ8ZwJDvN4i3Lwx+FYJGQhD4AJB3i6FnQzvClQ2UIRSvXvZcjR+DLPvSZXOZ9PNAVmSW
IwaWYMchxyh9KsoTDL2W7tmRcdpl/CVDD1IBA3E3A32ABI+D+JynAOK4++ZF0092hEB8X+X8ccDE
jzDQhwWvfK+TWyoMszt4Gh599+CFJ7Hc9KDMV8GVscUqg5TISkwRn1X4GTYxcTGhHx+aJKdRwgtA
PWZOJrKsmvBCCLqy/pOs933H4YaHehOsMU97dyZtzwHh68E+t+FDZ46+uC3mrwzMtioFZQGXI85U
3c4AO8ESvy9Ra8/eEwZcqTuF0ykNP3e0jknzoh1I7elVlT1n1R2TgNq60+WayF5rVVzz8MIIh12S
OwwTOtB05UP+koEVIcGogCliI7/ydFcBvA9uaH8q9ANojpjzfMz6E9jxVyrEyI3udDZ/qJoM7os3
thtWWcRi1PwrBNMn2KfjtER4Hw4xW4qVcN8gp2uCh1K3Kw4RCcPg6MIF0hfMNvJW/L4ooay4ImmZ
VIO5lxggIKgp0SHwBtZBWg4OD0DHMQVugAkUpXodQKZUvgzzwckHheDdoLGJhVXO7Pob0QV75FFv
+0uudgWcs4P+YkRgqvfkiivf+5qxfAX27Cp0TVIYthqmfu3ly5obkMPRx9fjzVCWH60bt53Pr9t2
+WCHLYbqiDljK4SvbAewlok82ma8s2amcdZh0B4AdAZKh3nhNgfxGp5BW69qE2U5YJMuXtIZYCmw
Wr3pMV1eECDkW4CKTR3nLIhBd4g7AdTpD6Oc/9FmdS6+9gAxv9nvt6fvd7h/Xj2D+POt/dvX/PCd
vtsG/z/Z9y51yd/se615rr8U6rtt7/Irv297of8r9jwGETGnMuD+JXju922P+pe9DbTRMIoYYXj2
z23PC/xfQ+FL+Gj70ufY5bBZ/rHveYT/iphvLqQfcv62k/5PNr53CZNRQKgQgM04KIXYSMN/639C
hIuZRru4lw3FLdqfSFsu1yh+Xmvw3uD6OgPYH3M4EbYwvRtbk4Jn3d8CZcOeN3QaOFkJM1XXr5zv
ioPzyp+Uh+RSNf9rb347xCiUguGECB4E7117OyKHsCULYBLMHQ69YRIVcOpWPs2Xu8sWbZ9CLVQC
rzsKJnzBD6Jqv7aTMadJ8eVOpn2A6SNYIRX4X8eMY5jciQJMdT5fwAK+HBa3fP7LVfBHhfHXiuKd
TvT3owZKBpqX9Jn4t6MGg1VlkYsAykywhoWsRK6LAOkoBsA7heDgS81ptwIyZlCYbA0JwbiBgu0W
FH9QTaHYuO1qA1U1NHydAh4KRv6dB+LbVTD3GHrM7E6M0LiwdA2BUrhaQNTdCNJ+Q14YICFMR3ch
HQnOWf+z1ul7WwtM6VlEgkAGqJZ8/GHvvw8fpxN01WyGD+7o730Pjh1zGFzVDqNMJfr8wCB+2GfW
w4CD/cTk4l01//bhPPIZzi8jPsM18a5Qs6Iqi17PsTD0iMghBdsG8oCYshDZLUBXvSJo14Uhyx6I
ORX+Gqli3oeyVOCLw+fyJ18yeXdp4lSgVoxoFOEOIuy98a3OBIFQA1k6JtMgALjl2aFvOGMdoMAz
jIfJwGhPNYOESmZFvvIb6AG73vBTVYTYf+cI9Zb8UjgSL4S+FGC63xYEKk1vHsuVAMs3ZhdTRQwC
fmZ69M767O1M4p5nFEtPGHIUKN+fSZKrSqcgioAikMO3H40wL4NtyxsA0c6cWlURqCtA9cpJTeJ8
aprdKIDH2ABX8N+fR/Zv5xEKc47DEBG96JHF5fm/lN/LoFJlKlS942LD2BVheHJK1isoryCp0Arn
I1QnT4LlhyCrVR8S3C0AhcF1LFIe5xpV++Ih4O7tB26sHfINAVuDEHwsmsMwuuL49gB0J3KEZWgD
kxE1IKoFTGKQWB6m0pCPBoHWgde5Femi/lRjVo8Y0qA/eFAMXy+m7sBLItUBjv3eAYdHY5Df2F3U
qTuoRt1B2DG9GnooOMGqhsYs6ykoXXolvdw9RH05Is0vb9YytNUakyqdx4VKUTDIsvyZfW34Zpby
10UzIjIA68L3Q8ibUIxdmu6/nNEGhIyJIcoVTIvyFaSgYW87Fxcg4kGWpFFQML7rFW3O7QJF05x/
Gclkj0j+CzQGQfhnhoYQRMW5tUfCuT2+/ev9M9nsUPRVsAF9e9qE1dn3xLTDQouJdOb98aNDpT7g
HsHjOp3kGmfKxG+vad+eGf585dtr3p5hSzshAQ1qj9bQw7/e8O3/373s7aHDwHdlBVTIAxdX8LxI
wB80p/qya8Smy7aK18uhZvaOVSU/t9HwSVquj/AVnm+1kncNOQfZnoLkdUJ+Th1rUoE1gYEwpBaw
URBGIDqm2UsOPH92HjksheTxbAPvUWtgz7Dy34qZ0FsAm2znFWOHi8AGd+XlR3cPMdWyqZBzxBMQ
k802y/vggATFBHPN+qvKEG2VZms4FgSnNJ8ezZzPm9pE4iGl5ZPli3op8/kG5Dt2hBLyE5BYiX4L
CbkY8EcA3gXZoZSgkNuRIg7YMCAPxWFEB2UD2Mpzu8+y0G47CETvVe5hU8/H9mUe1a6rml2u6+ox
W3sEXEIAfOZuASstkCU9ZMKLoZnpT75b+o1LqVlDoLVJ2Vg/kDyrzvW0mv0pTGbtj/f1OM4J3PnM
Q6cw+jfIr7wxDCvxHGSn0SDL0rFm3iyQLW4xcCD7Sny9yO5qrfzELz3+mLbFvPHDoQeIhlLeI82p
88JuHzrvCsO75RwJ3KGgTkJeUtFmRYxYNi0EMitfQQgfush8gPThQYeYbYOWMyaIbvE+11Q8FvPY
3mWhb47jiNmk5g3Zph3+oBQEDAzjQ3Nlo2C8AhTVJkUDdXjJg6sFXi1oEEW0k029bDzQoT8RY+O3
F4TOshVHM3oEU1Tclpj7+vILxk3sETIvdegHnyRzNLDHJoVrQe2V/ebtITTaIqlYEe3fHpLJz+M2
cvrq7WFqi7UqiuXO5JQlY0bsLgux68OV4aoIUQlgk8dy3Ar4Gix5g6PFszDk++uz2PPg+nl58dsP
cASPPrgMhVDiJEnmfZgX4AZ09JDXQv30w/8m67yWG0e2bftFiIA3rwRAT4pGpqQXhKq7BO8SSLiv
P4Psjr33jfuCEkFKJZFA5jJzjmUZdXRLleXuSCs9PU9FXuvusmrAzvF4xfO7IGH/zTJhHJ6n0Grk
B9y82T+v4AMpcFkqfTBVkwjUOtfDrNOUS/E4jBP+PBA40q/TVrnk6GOvNq3NvUwitLi84nk+7ejO
znMbPh89zz9/hi3wKPZx+fLf80NSfWAuoCcrTM2nzJdeM73MrmAyUNHoKibhBNj+81zd6FRYJr1d
Px+yq2VXs5JjCGVqRlXviNjXo2XYqIJO1z+PS6jAOzxJ+AxbNV+rLiNEZ1PJbopbOuuq1iK/GER+
e55DEemtbM2c0SLykucTae8GY6VDHhDEJbXk/ehmXdvKlLYp6grjLoZU3BcPJZ2j359nqqgufMNz
cvYLzuVm5+30coBF9Hj989xc/tSlVt2eDyYn/mMbBs4RkZ/UeMgukwANggNs+Tbb+i/0KvYtyXRv
r3RNwuJr2Aebqa1+PmefldG574qdZiFXJMgHurgHiRhlrSKEviuKIlcMrcv/GCJwmd+N64aeu6AK
/Gq3WkrvT34jrIvCBmX9tccGw448ON+JDjezxT59FWTqbCaly1Cm2PnWIbJEFi4WZSi6tbH0lDHQ
pL7W1XT95zubKPZn08heHuqpE6QbrPVuVEKvoZ8RJwtRQWrqyxb/nc7UjiInL3d3uiW8FwEV46V5
HOp4KiGEFk1g1qzDtsyUfVmgpBhaV9l6Ilpe9TKwR3ahHjNX0SD9aAz1HLcxInO5pHcW3J3dtLZA
Zcp1xBg/2l86FxQlnjcbR+e1b/v/eQTtcTt07YIXI2KTMBd9F9mYbAqGxH6KWf2DJ2C5aOWinpVa
nTdoPWZn7ZaLcWSJZcvRsRG7nXp2xsY4olAwjqlratu+KD/F4/+M0eoaxZLdsSbovtocyqnsrvnj
0C6V8eKg8/eQg1+9BeeFVV6qKdkVoppPOG21gJvBCmLMdGd9MhSKg7nrw8VTz8/D9PiKPrK+qbVE
rr4ihDzX52Gp3OTa98qWZnFzYlbfv+eRqfyk6vypjVPvlzrL71IwZNcYcMyuOtd6VEKW5CHEL98A
mlySPB9fno8wUqGlloNyfD5ES+Zh07L0vZwtbiW6sKpte4jg3PY0Fqr92sTDZo4lbVNEfmHdmuMx
xtdLSJfeNUNxD8+D8Z+vbMtsNkiS357n1bRho/zPk14y7dNpTrdMyisOypQUB5FX6D510bHd55Rv
eLt20omjvar2w5lUajg/v4J7kR11Ww/QZf7v+eeThoZTyLOae1n0G1JUzBP9HYN2d28JeXwrd7A7
xO9t6v4YjoAcEatGfMoqK6ViXIQWseG9mpwsWKys2JTtlCAliMPEbZtvZZA5xh87hS0UqQPek4ni
nqUdCT6ab9NT1k3pfsJT7Eh5lMIX9Jjvnku9yBso27Ut7pqgdqf0mNH0PS6Nkx7zcTl7dkH6TAxA
N2lUTs9DV1MZG+Myf/MQs13yubRIAxJnm7kYcAfG2odiWdxj6zTu8fmVWjHDaKqcQGm2et9jKBoB
y1gJGn7oZnzplPlC+A0JAFAb/v2q3j//PlpOq06FhGNYebR22sH4zKUMI0Mt3glv8kNkjiUYA85r
hDIrvauXS24I/YWXNKuxxI61xLNF7V1LL16TvHfZIPde0QgMQLZdoPbQjhraJbXU5UKQ0Tkno9ed
U4yuKBR66a6ipiWix24WVZZ16ASWdmZBfcgYS1PhOc2lzg/oW/M3oxzbfaPqmzhqxh+31UDcEBiU
Ts8s3bL2mXXR7J83ajsQ+TDCZvBAXhlxxTtMEZS0B09B118f9gNflHZ8wv5gnqWrrWqUJJukYcLE
832xmiK5gw3c2rNXvjyvjD5HFyzbCiG05SJBU6CItrUownqGaDOb8W3CjXV5HqryNfWidxpbyyv2
oP7K5R4+H2EoXV6LuVrDcoSpnSwHYUfOxZ4W51J79U9TUsONKV1sk8L0tnFjzYfs8dWUjnzVGw8m
AfGREzcAFkpnJwqVQWOPh7QO5JmZImGh4dChxzC6+5K1Y98l2KhG2Zqbisk6l+fBc4o8tM2CW4Lh
0L6tT84GP6ZzlbmRB4yQk2tz6NuL8L7Q9WlHWmv/HvBp4MKc1QhwyDxhmSOpBhoJxSlB4R7MGTbw
542V0sXbJLX1o1k5bXYjkRgdW1tdu1HdMmi9fqndedjEZjtssxkOwcjklbZU8mOZ1fJUuKMXSIe9
YQRKSmju1aBv7CvueghXBAebEfVq4DVc8w5xuZ8myoAIlX5IIzrE4ZlOHT2vvjS9fPeUXvxJCirc
tqetH23cne7BgkXj4J6ihqIPJbTvTHPzLyY2pCg9y+WQ25W1wug37md1PKLzZ7DuzAAU6SnRrloq
E857GT7Po8kr1o0S4+xG4PWZqJexBxo0Kn/qrrgwKVv7Sh8QpRTrxmsFNSF0S1M5z5pdbCemAO6T
xS2OLeX0daLr30OLwPER8m+AYIP0gOSxR7pjb213HE7IQur1ZGEaMCwEDJme6G9qfxxbEwmN1JLX
SSPJhVqlnzs5dtt6mqp9o5TyOOe1uu7qAlV2iloaOEHxUZjU8ot4hPozRa8QsA7QxrCKEhkOKFUe
+wRS8Tmz/4ydfrPwL3yXg+iwiSTRe23a0kekO7WG/Z7T2F3FNprfvtNDTVXASC1TEhROPf/taOYP
vbDpA72t7T9cE6cMcDU8g+IqVFoIszIrWw1x+/V56IX+qLnr7UZSUIp9WcgmUGbDCTHW4mgXVHu8
yhTnaE67M9UFxoN7yw3jeffPqef556F0ayPMR5hRLTcCXpWJTZSDiIbiMLXLbhH4e1PRy7XozeFz
MhICwzb9LRSXlqOmI7QbW/CBFj0Zj37eZC1yJ/t0PD+3oczuxjMp/buuwUP37KbbPFehFDBHWOtp
h8ywMYgeeNg+HqKENUn+4umcti69F0GBd+p/6YI5h/aU3Gw5ql+NG+OGSVlXlGjg1zehmUCMv5uj
/Per5znMoOP9+RUimpTEGw6fjdYs1DKtPLt1s2xBw+SYyCeBN9Sw1s2EytaTHXwgTUnf8xo9aB/x
51pSPaSj0SG3H1Y6FJXHxyfPSlncUYb1H7iRty7yrGRlK5em17hd8b6u2r4mopz1fQ/PXpZl9oct
5LVlt/lAXiDCiArF0TKX8Wi7oJJLOO4fpuG8Uoeq972YpnUmAGNYmvHWynjaEMaOW/TuyavUoIJl
MvmrcaxPEBLjq7oY1dbEa7ohXmjegG+8PV9gNtRyLIyB9wHTCM3POd1odp8fwAukK5q4EaVdo2fT
s7s3rEz7utXnL6Z+RrRsh3/PF0L+cz7HXf0/r//P+cT7/35OzHq16QfUgnnFQjHio6LkOkRvLYby
HXYdzSddjd4afC7buQN19Xy2K3VlU/e6EVC8jN4WGgBM7tLb8PnshDVw7ZUuheXHsz0DjkNvtmO8
qTpSvGJcXolkve1CmOwbarZQTvAU2tv6+z+PGJjziq7m+eD58lof7nWly7N8fHM3uZ2fM9pg93yF
SNGQg/D3fGVqwkEk1q1ueuuWxqeC9PNKhGTdIMyVm2WaFf+/LyhrB6SYiaH18XJIMxUT11gang/L
x7kGfxwi98XzTSUh8xVGf3dqY9nbzA/75+HzHAaMA9wB+6wNmbxXtTOsB+q6wfNJVPjJBiyTiwB+
DgayiXNKQfcyeb1zETX6cDGJfKcRT/9zDsaXHlhc4Q/umqR4kst++3zhWJ0hmohTs/TiNLOFD4Ep
LWPDKvv9fOJ5SM3xMihueuzs2DhBKTqayGtvmhnXN7xlBDO4hkIrEhkYaw65kmYHvNvjVrdYAs1R
246IUb6WKI3X/UMWH0WL+knpVClV5ZNMsdqigWjXKnyYz7hgKPUQRXgEiIHGZg6eF6eGrRoHf/6r
Fbq+nVSnXD/P1zAS/3s+AjKypg67fP2/r+9V63N69JlJJPs310OEA2JoAOVf8rAprQ3GPA06aizf
Zm1xt8siMZs8ns34c/atSYXy+b36oGOVTFya+wU2ExbG37W+Z6lrvy2XfgOLmbF3xim6Ir4FqfF4
gZTKV0TGdLcS6DmW0Yq1IuAhLOZM/TGxvt1+MM9FZ3TvyB+2llGkt7jVixcz6vZRYn7YsKf5ZjU5
MECNXi3z4b6jkmAuMnO/B0K1xYhdvZpOcbOn7mEIc3d5lS/3MfKahx8iCad+XO4Vsj5WcK41ZrM+
Wzn6Mc2rdtdj8Nu1+C6OHUACbGi2CJGl/TzTt9Ey75ZWNUQTxdWdXdAcZfo9K+yP8t1WywoolQtp
MUteJtzrV9xi4uxN02Z8T8ohh2wp4r0OLCGgll18ann/UDlkw4tMKb0WNQRMygrYTqKUAF6Zpj06
FXXjaqV+EapDTVy4AqtA/mGYlFQpg64m3VR/7Fj9Nq1mD/moex2ETIAK1e3eM/r4F8sg4CW3ei2Y
P3mxuvL38zTzTocN9ml11U9G5qPJj/eWlnAdG0qFJkZav5NGv/OGtW+Jxz6rzdM3RbHi7kL0A++c
Vn8p1XJlt+/9zOzjzZhO4p7BuV21sul2VpTjbPWy7VIRoMWTJoPIGa33WcmWsKb5GZZ5FHakQ18Z
BZQBsPNvM2oXX8sMqqtwqRDYzIWyYW2tUH6k/WGo8D21FnC8oaFlOJUF6ChlGbaWqaQHrzeOhp1/
4HUwPrJHDb+ORusS9wmUuyVJ90Jz38uEgVLR/vlpGsbUBXqVweF5FFEfjQ5ftnl+AO4Jo4FW2akw
7ZUCR+aYZG3rEyog6FEAnVltY57BIoxrh0A2QMyWbAmAjl5eIFemvFEoq8KJjHOeWPohwbUUCmvr
JlI9Abu3wi7Fp8klO1+MtJHbaBpPDO/dMVODcHkA4QQLZr90xS5381BPCn9hpBJvrfxKOqMI6r6Y
zqotznJMnRVpqHnuNamFXkHdwsuzLTOlq0/uFzxbY3pp0RV39mI95j4hkK+QWC4R2tA6BX2iaZ25
VZ3CehkNaZ7TgX5Ibx+qsrkjP9ePA6iKsMdTe6hnJNBCSQgo9e5ADmfskJv7ZmrVeVAmKVCK3ngf
U+ltWFuyV33eeI5jXNM4O0wStT9TDtPZl72Ee2nYFN8qWlaPro+YMmfHChkUSVOfnocIF4MYSyvI
mDZys7zKXnsTuYzViatgGOj+8d+uDDbwXZnaMuiRfL9ZssFfjLaobK1TbmfdizXovHmqItbPh48n
8UYPpyXbCXhrL2ludC9Sw3NOaPub4I9VuqmADWSAtHQy3ce2qufM+4kf0fAQWz6+YmO/yPHFwmnx
gmb92DmVPDBPAlWm7LI1M0Stl4Wijq84SrzFvxcyvqRDChJnBK3WRS3m99lZugN+CURnLqsQxtJ5
W7upyXge6aw7diC6aOx7RtfvHHV4s4wcQwRty3ZEyVKptbfGg2z3K2t5h8IWHQoxILVxSTlziTC8
dxt938QjJTi1fU0yqCstVR48sdZN5JOGtzw61opjvCpYVbuBOwhjQtrf5j8Rqyazr7PoiB3YOtTj
gJlziYbfEGYfmhpnp872Nk1E7pe0t58lbEttet8RfU2eU4ajV2THcUlO8TyRM1k977YXJQH4Ec9W
khtLq3NpG8BPcW3te7WXYWl53MzuUDFvpz24bZmcdE8fVs18K0E37Tv6RVjwxtM0exuwHsU7OwW/
syKwC2jx2dXj+ewOt6SssbHiCSbjSJppNzv2u4Vz81TbzXRS+oXbk1U5XHLK0IqKP4kubnqI5ivK
Jy7RoRnqcyPFK8RRcwUCxznGVutu6jarg1bkf5LRcU6POh9VIp3+elOtB8NKXxvGLlNT+LE1a95Y
itdulIrVg44y0PiOvhR1ae1I9lD4xTI+5vFh3LQayqaPth4EIMREKfizWvu7NCcVnp4yn615RjIV
m5cUuN8M8uHQKoV76LRlhVGoe/FGWKUkdNqqX9SPbiEyGb3yNaYvstVzQ1tlhWUfgUV8A4HtsJcY
yi5XdIf3aaL2kjY5uK5cJTM2hHOoOuMXtfb5oD7cx2Zltsi6LCtMRZlyt8p3x2goIzrc/eRwLAhO
dWmoQu21XHovZYbyCQqEu1E0DeG5lVuUo6jc1GUxBzqsuksiQJwSltVpN37EeWmueBNemPBqhJrD
6MvUBY28LAhhbQI7K8ZipzTOeXLGP7klqH0NFv1ChQGGMfMr8Uv2b+mIKFP3GuaCFdF8Zlgs01wM
btvI1cTGarzoMGkGO0AWWQilYbA4pfkVtRZBJ3bEWzzHEH5d1GkxCjPZGBeuMjqQisYU9U6+FT3E
3weYABOdfl94p5dxSOkvLmWYlKc4B7ZrqG21URNa1HMBNm0paid0U0I8DCgJgBtj3Naj1gYElFEo
NICyWVdJVtZiPzCHCP2IxLhitSuXGcYrzI0tSUZnrMdMw9SUVvk+YYMNhgjUyVBgTDCcrbLMQF9E
0uxt6vd9nYw7R6SXYYi202zIwBQWcBHmPqV5Qa0vAnIIpHnAlmTcir76oyhqQ60Bey1SzlezoGCR
ztUnYYWG9Z26okgiyGJ5FSJRjOokPwFjkquotRfgxsscKmbCSLTMQdlmUVCKE0/nPXqghx9/hG3n
MfSw5lXBZ7xtF/H13HKFsLMwxpLE7lHvKk/TN2abdOweM/hrp2hPnTJV1Pm+7N+ROy3XirZwAV40
kpWKpdRpb4uqn69DOYrXAaHQanyUhj3FrDem4SVf6tQpoT1x/Y2lorKnm+VRgdrpDnz8MJOzWwtt
O/Ri+69u0dtzjKFucrSNSqcmAD5N7pH35iE3MIhSQVMPs1DfWwlcD8JUsWtkY25wHzPzALLyvU4s
isLd0vsqcxy5mOGTGSTVm5KQaQNt8MHzmoihow6qQJWsNM+gdONEb6oZxzs4qd+u0spb3rmfyqOD
YXVFQjWCUtRsqXz06bqnSbzRo6I/6gtWQU11lA1JUbcSguiPKbViTYLhN6ODQlMf3DeFQVNgZJkx
SWcsinyrm38pU/pCYZmLmHhkqwHWPmeLtXpW2IeMHm8/5tllcH/jXaSr3yz1BpzzXyCpvhGp/bAh
Gq9qpyBSQOODniBG9KrZ59TjV6BtsjHzgrri6DGLqC3NMEtcFriy4iYoxCWds3jjmnMopEd8vSCo
xthlrOuJ+FrtDaxxBHyS7w5bACE+4izQHg8mVCqs5mrbEC8WVDBevo2IMpDyHKaHhY0YvfkVJ3IC
j6O/JFMSH1t3rANso+ip5WESSL+pmiZwNuWu6xv7rdKQVusxsq0qkoHNflYzVUzFYm2VXYh7uj4z
eawPgSwPgSvy/nVRCoR2TcNuUjVvLYgpbHXD7XmtSWVs1jH27WDSdCXUBle/Yc/Sb30f++bipaFd
d28RlJgLA83Dzm0p0uS/yVK6HUMe8nOSp2OAOyH9xCR6dPv8Uo9z4ietGe0iEIrvaeVt8GoHBpyt
C3tlepvQxqzpyoRV7bI6sqUHEEG9X+XSjateGv15TrN8Q3MfFnmsauu2HFl2WXKSvLvJ1kjuUbdu
Jyc5z10V+b1ywuheHwDbKfe2TxUQ4CX22KTxNZBSQF+4ThbHpfBFr5ALwg2TJk/BvNn5uV+qZqsy
KZO3eo2oZ75JM56unRrfbAd8gmI0WSAbvQ7jrIq+qUmUbWx9jfWZCGVZccl2bwmg1lMrSCmwqwr8
XfrvHhz6kGnrhDmcA/7GwzJarxHqwW1nuR9yxH3aq96esmkZgthC3pC7cAHnQu5AKrofTqEc1UHt
aEuqyU0fdpHl0VpLKEybS7zjvdauw4iYaYDY/PdYMfknNXIWygdnjIXwhQxCO6h5sovUgltGrJq2
7m+OAtjJFGNgjTZlOhypH2gQvhskAKfZNdFeGnm0xUcGMq8AfM4HR4F24ge33VE3I1hySUI3W9Gy
0GnwBFjCjNlg3eJ1TsEvLAiv2T4o5mmu36XRTSPl2lFFb/jAZY2oX6thNFqoOtXpyOLy5upZ5FPh
+ZJTJRizfBgllbNpgl0f0bZYAcNN656BF4qehkmebCpT/qFjDJfCzZG0s/2vH5gGNHDeKqoS2A6E
fRvPyLFsti+LW64n4GJ+ZUw3dtcsHOChrbI+oywipjApWLnzIovC0R7eq5EefgVO7AZKdrMoiLob
6XTfrT1+QLNu/zIp23RDu9bBEIyq+MM0C+b4eLG7T8o5WkW0XlHioXPru+wT6ohOaasOFaEZVxRz
mW+ZhAsg5fcSxYffpsM1Yyj4YWG5ChR8t7gcVhke9088scwfYv3wqqi8FxmZ4OD1ig/FCtqu+6eq
pgBSXXYxCOzLlqlfqg2YWeEdI7r1vQrRgpga0I3JrdXc9KZ2piCuBV2j8nth1S0uYMDmfafiV6by
uE6GBlbSrO4UbX6lYpOfCt1OUeTm7/ZMw9HQcmeVPlS804TxVQGHRLkZT6dQvMGX3TK8NX0ciraG
dBXfEqWRQU4eHixxHtRDBrtL6hvYpbdq0c2NVsEyTHMKBf1CnMLUXSVMZk4Vxi8UmEqgTkB4xwId
P6QL0A8APc+q9ZdR/VH1qvGxAiwXLy1+rDxGtd+MR0BTDaxpKAiuSyUPWbL9m/0N/gkE/NKp1oLg
OFQaezNQ+fVzyStzkw/MMcYBe4HdBWOiFessHn95D4abqjpbo1LpkynlNVvi+qtALeAPU5uQxZAH
ABtTN/KRPFetc+4g169r7iIgn7NvyTqiCR9tskYMtAarcVfjgB5ibn3D0n4xvo3C1bBSrB7PRvre
KQ6cJkZ1wtdWTi4zrjcSpw2QUPPEBAiTsRtSksfV6TYbA9BW5k6NKu5JM9nicz/XyHlJMFo8QPg7
9HoM+5LJBtlEx2qGhhHArMYF5JnUrNumP1kjzg5SUsaXNMzPiZ3sgNmZXyq9aV38AR/lo/ZsRK/1
si3G/l0ZaA7lvfYxqEMdsGvM96bD8Jbj3etoULJQmiOsJaq+5OZ2AI4XepJeByncKhSPxcaWNiNF
Urc+KG10k73nrpUM0hdh4q8lN30oBuloT/AD1NYHmUp3xss/wCB2QIkt4eOa++qLAEx1xt/h4QCa
vNGHmOYvief5Q0ZbdBhaj0qOzb4bUd/RxhDXRxzMY4UqU3kzqseQJzFu5xxIrLQr8CZW9NsUXh1O
UR7CLX1H0CF9d7FfJ9STa7voPiNq2RRbmy9NCJY2EgFoSBh55vgxB0UEBiTZMxMHV1z6hJM2CXzE
sL9qGEniCoI6FfpNmX7Vk10cG3uofKdHb0u3mcTFLNRwVjp9NajK31rbEXzZVsfIB1rcgx7vMIAz
4Rplz95UViLLgeAWTbv2Oo2K2TKhmKMdBRIHUkBl3QElbRf4iHsGfkQrQo8DKWXvM5UVIIjT3Pom
uYE1fR+BUAYSGHqWvhb9dDRQGjNEia7+ounbo1Mw5IDf5bVkO8GU/ZKCXNkT+K5gW5ZHmFXsL5Ty
aknAn/fKS1flBxzlw31sndKvsgYv9YhK1kuYtFfEx9GZ9JUDo8Vy3T4EGP/qqO22t9c0ycNiVL0A
K+h1EN9tZH4OWPmCbpR7MlhsVFCKEUtWhsXiiPqSpQnkiBr9DYzlr3ZKf2LvdwRofldE7l1P6/RU
qfpNOFbqM34POjvjfvhpcRpMbvwroSu88rh7/LmLfbdVmwBBY+LLxB6Ad6vxrqsHxiL0Aqpso+/y
iMKHVlHnV8tsW6RKd29Ie4/GfjZgZ8Ez7nbuoPJJO/Xv1qSp5HkTqFAzv40Pcq7HnJCpb6KNJa2w
NMUrZcU3Wwo09F66lvAMNoOEJrTEn6RR7Uq1NUr6xEQYR5Hf244A6JcPgad7w8ecHa2uH98nIJer
CtE23KXpmzhigU1uR74Ez6WoQqcHzI45/OQxnGs4iiBg4BMwWmcFneZcFou+71hJXpbY0FcUJrBm
7cjCqGsM8tDS2gYjwGyOfKNkfP7A9aYVLYGxVq4uu9W5hOIApg/VmlTpl+E889ZJwiiySmRw/WSN
QqzXwc11rgmZi2kylo39ySsvBSgZwNsu6eZZ9D8a41pWmruATVc3kfzsOgVGUu4lR67C3M+G5IPU
VWXBm4KHtsGHXLBNH8NEcm98q2ux7CWER53KfCSoANUQsPaeJeKDRvrn2/jINKdTA70mwCItYV4Q
elaNWoEPQRaKx9js6jTaOzl+Z1u9U8b8NZsP+nzjvFY2bwhiA9rScs9yT/uK259YcqLW4bXxbihQ
M2ix+V4BIguE0lJRlt1NmdOz8cg+rTFCqTm8dBbDbJeYMQp2VO+1bFstxkexMisqaRRLZdgwkJLb
JTGR0uVY6ZB8tktJQ2EAGN3N1UckThHwmFB3vGRflRAfPVcD2pzZECoWJixAHjoJK2uOCaHLMGov
g8aQdqaqAF0fGP8UhVE3t8FsIKDo5x2lFzZCl/iOyk5xRBlA5CsZJCPTtVs517Iwx5cagftUuzX2
1H7ZqgwjSizlGz7nquLe3OISIcmjIGBlSx1A/bxoi2mQSthHd0m2CE4YevICNrwml4c52cgDiRu8
Np0VnuXgnCFO9fXaoBroPbBcL8syeAd7iF5Vzdo1dc7fpnUqfT707KPF58V4BYM5GHvKg4XpTIey
FIchoQQp9flnqYA4pdXA5yt+ay58VAd9fOQxKYZt0oiTt5YJNivobMMjDfhRx5nVPU3xS4CZBC0f
dMJY/LR/aXMIwQjxNwCud5DUyo3dUYx0JxqKE2N3euZUJQUlgChtXmqQOBNINQeM6c7xdm7jRH7H
rQLnr/8Fm/0wu4iM3GpEQpJyDXhqduhbCCVMDcFyB+MwmqCdGaXmcisKZsPUZIPpfMEFU/s1vX8f
tVogcmUN12gdpSlEMGlsHScmXZ0n8wOMHmgQ9G1Z1kek2U0c0gCoqL/n4eQl/RYF8wVq4rCGcTYF
Jsf1UHbDSgx24Uv1kaV4OXHNgtEAufKqnKgVMsImpdQuGcXGf5t6J9GrWpBF3VbPnJB/T32bWnuT
O57GbX+wSR4007soFKT2iwJ1xqqjHXtk47up+6tqaQ5xQ9PvccsX0vj6PS6SbYkUJIkIKCY4BjsQ
AEGqa7/T6qW0W7j30jl42Qn5VOVbCUNfypQp7Ag7gySn6rgU85vSHgFnJsdpU9HsS+Zi9lHrp76J
1SWg3sKcKXA+o4pEKfVK5nkB1QaL9GB/gXCJrR8xWlevQvop82/TZDY0Vcxd3DFwxujuqjrchIWk
t09I/RpzChVCxNUif7REvyaGjmCuUX9EVsWbobX2jz+JRloYx3bA9vB3HRdHSpynsvWOQ+7tKbsj
+1rKV2YH/U7YHYmo3CPhHWMtyygYbVCeiyiDcbR+4MVxkfQCe1a892qBIBbM3TDjLhs151COLhQe
ZBBBF6WvKKn3rQizHJeq18jfWEt++HQ30JN6WgcsxiOrbJubESF1qq70x9XHoIdsZWpHC8IrIwus
bIWu97OxRLZR3OK8qctRC8zI+W3KtmWI+Z5Iz822Hv6XlcwepN9fOfidlR2NL1X/BxvrjpFB/WbE
47LKZPpFc5Huo+5tPA9fEtoZa58yng5270zMGhF9Pc89DxIeHzYNEcxu8mm0QxCxk+0bFxHWcs0Q
X+0aw8GKLfHC5m0J20t65l7JR7ECnSZDx0tp+YGHC1k5hZSYO9wJ84sC1FLjiskSQ8FZP+N9VTaz
Z0pcfEO0J7KO9iLJ3FUaN3gMPT1bS5rrK+rXj37QuBO9YExbY/3RppKSHKDtht0WG3jHSiLw1/Z9
Ts1UssPAKuuolPclP85hyN9Kk7WxT5vJ2GemLujCDURJWRsKmtSU8BvE7NY4nqRjZNvZwG9nKFoc
LCpODhOzwlV/HJA/5nRYq4ePpvYCXRJJMFCgv9As9xH9/M7SojvHNfURHfwj7iBy0Eztr0NzYPTm
cIPN3YSTNTuhznCEuxfzvcR6z4bYxmTWcqBIlZpxZn4kQr0L+PSkE5l3ykl07IIyQT7L+/MQt0gR
1dj+FB0N4EW2wx3Xs0Tnh0FFmxlBWqDGWP8fUee127a2reEnIsBebkVSvVlyS26IZTth72WS8+nP
x2AD52ILcbKXE1kk5xh/dcdUuVGuftYFQeX81R3qLNWiPboA1BTRh6SX5Ahn4SHQdAltXXQ6GKXL
Z2l+uV0TH8aCtUfv1Nu/F5ecDDwnVFWB93x4BC+9ZPY8HSvX/FTJ18YbJe5Y6HIC4QhhXYoIl4FT
nqbLbLfutTMSos9nD+NHobJllfEzR619RPbd3OnnRgiYPxTKJfaqCaEj9FEJmpdohvEssWSBGIIU
0GqisZGD/Zo1iKRcuv20WP9VFGLdJueKQ5f7R5XLlhyQm4PIjaUz/+h0MtYHq1C3I1Lgjep2O03o
8klocurnNq3Ho9l/OtLtd0Pxk8Af7kuzfi5pml7zaJIXVQ0mFQZ50sebIBnO57uifaauCih4ynaU
SfPD8XlfklIBZTl5qDYA+ohc66L8GnVmJ/0pj+NjXAGHmf05Lav3WdHNPTl7DuZ2J96ZgGa3+BsT
nTgVC1VBXs4UPyrcMYarbky3eEvnv81Moiryl6uslDWsMFDq+TCJivjDvH5rUMldYt3vsI096kI7
Z3me7WIr3etUfB07GjUL8umVXznR/ci0yCEzO/NYRal5ZGQsD9FSMJSX2jGH1iF4b+bBbTUj4OCH
9Bq0arniBlPa/F1UHFcmwkBy3pdk69iVvBPgqmVuEBW6fFiAe0Gv5F2QRsSLTiPIWl/G7r1QYHfg
XdH0rKquHAmjb6BdOorOUo6qAj+x1PBxqSOWo14dKpSy8HRXgsHMazKXvju4/dbuuDzqdORuRT33
QqEQ2V/YnL+jdtxFs2N9WgYjtIh1Hi85Byt7pLYlkMvwmz6r/8tWpjC17xpuo9AoynqLipuqBk0d
dxYFncyssb3Lh8VkSneUU5lCiHN8Fi/T1H/HmfItC5IGRNzkhxLbP6LuDxVP1A9tTxvxFYMN/3aa
+U0gXYTRCIhd13/THUYf56I7T5ee2RB4Mb2CnCRrRhoiOCXeGoMpiSi3DNLKG3xMBCP5PC65Mcf2
zSRyX8kiMMk0/oNNs3mMVBwztRiHzFXVvWOb+HX7zjkbjfENcxAM0ZI/vJp0DJyXI5J4VKUI3I8c
GAkgYi3ee6F+i0Er/5rj1Rhz76dxmn7DaY6QVWjAb7WlUABmV2dCzOyTUC0kGPXkQunzaJ3HtCS5
9KUbgRpytC2D91nAgX1UGSHVc0LMWyKvTEugUHMLvl543d6CVuZvcOHt+3IgvVLPwqyczHcniX8r
VW/94dP0pRERmd/r6qZS2ueQT8WuY1g+EdbrZwrDfIKdOlC1sjqqjlEd53r638v/f8lOVIXWJJF1
peoXPp94O0fYJCzwlA21VtprTDrIlE3KQ8Nq+RqN5RdZ2y0BG3ylEfzoCzFDhmfRa4006hW8TW51
Q+DyWb+MRnwGzPQ2/BZfVoXwc5w8l6SLLmioKTsbFHtnozBROddu///CNaux0TKgKjBP/35/NuT/
/h+kdbfXUXl1U2/btjNutObLa9ZjN8n4HcHFXFlLdYDF+aWY9DQt0jPCQo/rM4U3FdWi/KrpsNAa
hUWohaxFQGSM3DSzSp4rMZneyUhdd7NYM4rV9cthjCPMbQl/DEHonZBLce7M1f7fn3brn6ar9WSa
cNyYVkYMP91dqZ8RKLBZwFWls7K18fi91o4dCTP+zQiZnPAB+ig1ELPPlrlXDo1cF9mt4XVPEwUL
vZisnpH6NyKj0VPld8H9TYTJEE6t6M5QZeuGCLNfBLKk6Cm38JvVs2B/j44ay7HWI8NARNJspzm7
eYt4EniZXubeoD91eXfdDpFzXCNFdOuzklCF7SgZ+kIj/zIU5UpZmHpEho5TlXhL4OfZXI483wX1
Cg5xiysAQagtWP4KdBXpm6ao6+LCU5sQCB85zWn1S2hq++nqYGxAmXX1ggAhJ8LV2HiegitzdjCg
xG/iXylrotwHeekzvnFmEANSSs5UOSxHl6Ju5m/Q36jySMY+wZriujXa106k8uCWkHBF1f7UOnsR
pbjdPiNh2rCo0c2VhzHrh4Ej1ILl9htoPOwI6Q/VmXPYTNpNjQZ4c1sF7K7ZSpvhTLSNn9GhFgC6
jqpnBqCv7D9dfyENsAxUHisdhpbObqdf3pSGIwnQPo7nhbwVhQvLrC8A2/kLVPUNacbW1drDMluH
yal/6TF+TKNFpgJBlfuFifs29gKotto3agpzdV2fd8g21TCpDDBQrEEN0VIH7pFHiTdAjA3qO94+
UmHDHyIKpcok4Jp/t8SAdK0xH+tzXOaMlpFySYt02dNEDdoFCYAUw7vprfroaBL11WitmkRQdkCB
RIAsPvIIY22IEYLzuEM0Og+E0E/uhUjcaUf+JfVBhhaanW0RPYODGuBSNNEpI1g0GCVLPLczUU8N
DTCkMbyJzpQ4z4oi6FzE1wmEAbFF31JftsjNlgDc2QJLRaSredwMakS/xejmZzF2+5pA0g2F1M8Z
WjHSWPUUEx1fvhTHpaiiTVnRswmnWvCc2ev2ejHlxbseMSrYLF+LSrJENW8VdbxncN3GpB4Ha6Gd
rb6y9ROeyiadFXEomc3S/Iap+j+i0khUTX/MNLoZSg32kI1ANt3qjyNeRlPNz7k5g2874dCZgpE7
QmrPZ9Jx64VdSvz54GwoJM+CtHZ2iTYROzQCiqaJLsIoXSuLuN3xIsEwjTgQ4ZfVWvnqTQpuozVm
lMJn1CxsyFAnSlWEqJDEZmz3mjFg/u9MIpA0UB7zPCHqDVJkiCVxXTzjGIGEnuxA4A+TVrFZ93Ef
autRQQgDHoe5P1m2EdFq1JbIeLV/l19YTEB57jqrIMTYYcwL7L4rNnaXh0TyQtQVxPCQ18iuJxUW
RXrtP1PVeBExDtYGRwn9kstBa5C8jUVO4hSWD+G85B3J72mXkZBetH8rxwNf7M92ujwNEyjIyJW3
TBS/4ZzSw4is+t/sbOZxGS5pBbqW/KF+BFAymz4oKWB+kxEfZnabjVrQWrQGJGGk2CAtfymxB2/z
3kZCvr70yEcCo0nrDWG+yYlSg7deVNBRacfGQf9pV1GAYPFes4z86CSn+E/BoOn86BgS5wrGpKkn
uWNqgL+RZPMKGJFS1TGkG+hDlLz3l7ZFkUVLiqZp3db2sKS5ccKuqsciNO1p1y365+IiBzGpaUc7
pw6hLRsAkFx8j1o6HTHS/qU7ITBp2qUBQn600fAF4Rq4hjfvUKZlAbd5UQB/oMzRv4hn39Jrxc1H
v4CsBp76kVuAYRc/lW71J3eQZ02LqoBTB56ruyuE79LEM0CfONmevGDbN9/YREYqTeTkl8vLgGFH
rYF9QAyHEOpCzTv9itVuH/MTx4rYh7FS/FFpYdqRtQ30En+CMb92HnEz/CjoThAzK/TkehuyO6cA
L1wCTdUcHP5JoWp4eoAKftiwIEHCJSacb6upe3dm5xFuvS/V7qNUrcxnlmJYBHVrsgOaVyQihRZm
nfOKMj+YcJjRuA6rN2s80eeO7vMovSgzqr86naxgQRrBdeTTZ8VwEiN2UdEazwUVJlz9gZpI6Awc
ZyRE4Q1uNqmitgd95meit8gIYQlBaeqlUPdWGTkbW6cFVNFD6U1FWA36O35L2Afru0nRJqkSdnla
HpQg/iY8ofPHMap9NjTIrPmB9uc0FgjxeifazoPzzV3G6ai2gLY9wnjxpERB8SW3AE9nnhGarv+u
EQXAuROt3/GP7wZI3ggZHkFl3I58lkZDzWeBOMwmAWzNdR4K5vtyHGQo6J3oMn0IzbRjsqXmNtU5
9pgD243u0rQ8COQcFQNxLqqHRClN/Ncgdlpf2+zu5CToSfOXpov5CLEPBFE+Rz3yzdLZx5DE21pb
jqo3ksA1SJwmuUgPTlIdzIlhC0WF6qdpu08LxKIRJynu0iBupXXILNnvaDt8cVxn3HkzEdt8wpX2
h5qQYNCrwIogfolWVo6pZ51xQqOvma3yJAl/gJtoDm7S4TG0DSCFg2YzwnFcyn2V8LFIOr6Tiz3z
PtMmW7id263i6L8Fej5sowWRo2q802ZkgHb5qBh290QiBGuPDw2B0RCg9UPtsRmFem5KIfaucCWi
PkH4Lr2z4yOOc/YvdC9BRcGUHXtPQ+2La1+Iz9Tti6PTkeU/GeeB5DfDBk/Xreqty6dHviwFW1n/
NtK1lGn03lYt8d4ZJRa9MdZHztOwnPWzSpTvpZ8sX7T9S0IV0EYdK3crLZwkyroE2IkIJqGWQSnl
74ofKbM4Dxui/sizLVCl0NfRWlW6w0Kb+vyNH2CdPTt4RE874yBiThIaE+orhLspRwlsyFbbm8/F
4RaqLe03EeRb3TYpL8mvM/LOoEDLiRdwR21RuqPVUmtJjjPZrzV3+onJweeajXzVXciN61bB3r1s
MrFzycMIWbvuaoQaMDaOxIO3u0iZ9kLO0REwEvhPx8JVGFgdKmDwp0EGvWBKNNFXhUMSZrVyqGwT
7tHsXBiAmRYSvdt2KaH4o1Y9aZ34zxgsxhlTz/Y5mRDAwB2qua3euVQa4XVDVx3KIao3/TpJO/bO
ohHhQPw4t6v426rYagzRsKs1uE2N98zEX4UBZAtHLA45zTp+b7Uct4YAJfZ6mqirbwEawjzkgM8u
+R29mcFNDeZN+XO7pUp1QAHRHjIz8WXT/1cZxVOltWvLm/VrfX5hAP/RJ6WlZardjp5D5PeMXKBJ
SR7sLwSlk2TnTFQHVRY29rJ8LC6hg1LWIAjNArKPyzqkiRrC8Rfha/PYugEGz9emcU5D3UAzc0yO
kjqALrYp7O6GuyOIzy7yL9jtraK7aO0T85fTY6XsJG5sCjqqjRkXD/p4kEpWhrZ3bZR+C3GfHh0O
nsnWhvLumaZZfUAXELbEoWyyuCbDHIvVqrRHGkbhd9fK93LO/qrzgVH+kxUbFcCoBg3B/yDDfOSN
7HkvE4H2dClhA1IunS4gzchZQ5jAMUahSnHMQDFxIx3oFWILs7lrMv0Nft4kxS/+z5hRgCdzD6PT
Mw7jcz6Qj22xBh61dN0SYkQ03u9SaxBOeN6rYwP/ah6EedY+tEn/JCVw2jBPMiXw9hVk/faSNE98
dhSFgKNtbWyr6mKC0hXS3enYG8LaDRuhXijreqdAKfGbIZRuBLZkro4/jWVqSDsuAtWvBxpau7Lf
mxbTHYgoAoZJGgiYEITmH4vAmEt8BSdLpirB1DpcACqju6nuxyWy72WS0/1B/gX6PFtR7lVr28ee
TkMfwS/jYrzY6PeZqkirN/1M5kzJhb0p626XFKUGLDrhGGu0+6TyV9PWAvfT9cfCJA8eiGczqQ9w
uOZkNVRKaC6urYVr1jBher2UUxDMveYR0G4ScddnaBHaABhg8Q4GplRvlqL90QVCgdqwPIrHLQoC
FZQ3cX6Tnp0zSVr0G/fE5GjRTsnH2a8bywmgzQw/l2tvBp9TJpWf1PBW+Ro9ZSbAtE+2+7BzkgyN
Xm+cq/xFw4u4rxXjvqTKqSqKrWNYPwy0jMXAz6GazKdBySFVKV4Bro7xgUjtr7Jo9ZZitzyw6YVs
heAiUmTgrhKpVDN/F0r80c01Wuq8AQEz7P3AZrrVhPetq+1VDgrijbHNtjKn08ZR42LrLvKGVov4
CYUmGsubERMV1IkaOup7MdHmSgyDr3byL1UbTuiZxsGxP5teBc7yXFAMp/R8nqmTn2PkpnjL3VsS
dWUjcUAqzskQIPBeZBfhnd+Et4txPtISjUuXrj+e0h0FW0yMkWH8tjxh3jyShlwge/gzhmpNzZ6m
bYgQcOEB5Xri/G92ldpCfqBQJiyky1+Lvr/UCmXqqadQj23xrGiz6iqbbkPwxjlDYvkVN+ja5ND7
oxjjIx2MvusQ7amNFB3YqjxMtExTFs5oS4cKXnjKGZM2iKjYc5j0fX0uUGlY9isKnpI+rihUquZE
D46yNyswEmp4QquipMajyfJlAudF4VK6W1HwXWgT+IJCvLmTYLHLTAelmMsQltDB3jembwvOJy/X
K1Q+q6gIxlvlGeTkrvUWKQ/+AV1AX84GyqcJhuFPrBH2oLRetJuq9mVapo9kUi9eHC17YziRyZps
S3PiGLDhejQvJdx3tHm8NNXvtJyGiyhH2nS8lHIEnQEsrmbjwKc0UF4SKoonKfxt09BZISYH2z+d
nizESPniuFieueI9eiX7S9PxblJYo03cfX4zKlvpegvCStsNNBf3UV4Dc5alcTSJ+dm0hmP7Dazw
xiQDrG5xnso9GmKI94LRqJsApxPWrf7DsiAqPOdM9NuFSjRkdQoD/iy2GlinbugqJTGEUBHaTQCy
jUFsTC8L5WLBigpkJeEIDoHF/dCWu1TL6ezuyn3CpZt2zhAWVfHU2fshlpsLPaHAqGQVhoD4HfK3
PAbCmF5zzN6+iQrJz1TYdIpozE1OVkAJ5kJ433I31WqNR2PMsJUx8w29P7plF9F6xj7RdTrKwSU+
akORgiEjQk4MJl1+vvkCaMdRicYdwknPTVoOjY21WjxpOzvRnQbusX4lPWW+lKl1RsZdPxyqbcPG
kCLI0Ci3IOPbwjqhqfzO3OfAFHgfvSF5wIRkB44zFuKFts04j4cDmXjJi96oSArM+r0r4OxVbTYe
gvTa3NHKm9kjQbLnct6x4kUv2oyJWjGYggbxpTUae24/mlsqKq5GO4gXz7Jw9SQVWbsDG3zqvXQY
Cp9DicJFtSNztyRlu6HUNSOnhKeN66VQPIN3oyZ0eE21YXwF8ca1T8qRJtUTA9h0dQ3aFb1Mqig2
OpdgE0z50+KYmD2Q1eW9E9gQawEtLXLp8eu3DDVd3A/Xfy8q6Q1bKLgJ3udSOZN7LwXJRaJl10JV
SERAnBeHpAyG2HjNLfmC+1PZgulqfCSK/Sa+i7gsL7Kdev6BXZh45GkBuKOLy1AkYqZuieu5JhnR
TbSg/vGEttwredCq6OyYOTKptOXTnL34XZrsIx2RO+d/X9b0LpGjjfSO9bTcuXZGoOIa3a8SkbFp
cRxxlZn2VfWq6mp6b2Ot7CsrotVTmZwNTKd3VYV5IU5jwec6Iodb1Kc1yOSA5Jk5l03N9ET8rjDu
s5DyPKU0jabjXrkVRa28Czv+AgUtb9XYgsekhXmoVZLiEjDeTCdeNCVWAV8TAgQ2Uf0ReVF7SIwJ
gR5hqrS0XnW4+V1ekrRpZ5Nxnd2rU6fu5d8Xg5obpLJlBHPFarrNXLO8jB3KtWp2j3y+5gIrtniV
e6O0xrmR0/hg9sv9JqNDTdGmYzwzDgKuVOuQ1r84Y3mzxQIIqWX9S68XSEAY+eG7hm1GqnYg+bxm
QrjS9uJiBQL3tM3QwS3mdowP1iwvNnPurSyceG+mOC3+/QrZH74Xq6Dmj2LG8ugapFdgVNmh5F0v
ri65petLs4B5Il8gFMdC3Tg5efb891IBkZey/SVwYx09Oi8e/14ElLwSeZdO8COvCHDZ0n+43DHv
bulHzfZo+jn8MTq3nMBz51QBRJAtH8Z6ASSSgA9n4EnHId/fCy3BtulG27FgxvdGx++NoXr1ZnN6
lBmd0DMQLUZ90ffdXTNL81Vq1V6tHWWPwRx8rvfKJzVIQcrBDx/SHTQ67yK7/6PXJWmoDi0jMQGF
JdBy3Bg0CpIWbrTacqZGDzBvQsUpOpBp09CPI62awczNWFbzuM08jJQjAQeQC9S/UM1K+qb2O09n
mPbZOsV4Cbg9wwYX4L4yhw+FeRthpnEbciL1iJxplYVsnPow8L8MLX7UTVAiy4SpPOVWaIuvKjKm
w7QUASaTkNwZEeQWir9E0/36Bw4OvZ11a+1J7NUuJ0Z70t7mfKf3xAiWXvqLwmq6n0d4ua6MyXHj
uR2PPUFJ5dcQ5c2lbOS7MxNtmmM4A5jzMEV10WHdEvVVSFOU5t1IEK6NE/rjcgL5pJxU21vxAdND
elKno+BQ3RdVjfbXno52pDJPoKV1nObFKOs3FGHaBu+QE1D6Cyg+0ZFNei7focmOS0qPxhAPxA2X
U7Ce/BscqXpmfZh4aj8d8WJ4yh4v0D1iNbpHqf7H4jaFAW2PKVrVrdnYP13J0LBMDDTlwNDmabTW
WgtZUQCqDoPxUXeAmLHFU7+b/1GaBhtFDfQzpgnJRSMcr9KTz4dinl/+e2HC7bZRUb07leqCt81l
gKeH0nN0cP9esvW/76BhgHyX05Q3NdYzIhCGU9IbP71m9kGNfbahXgtdLVvPyiw6dCQn9mqIjtPu
DJGoq92wS7qeLH7bXfza7uOwiPVvKg/Y2VXcKG3E84CE3COgGNFzVP5s9IhxQEygW8REDP6EkHUy
cAJ3Tk9PiFxeWzrJKE4uUcOdCB8SpP4uy0vVlH/cTMhtPmuf9LWrGM6pXB3tn9qYf3c1roOh+lpL
PH2h35ApMgjjtsQSrwIqkTxPozirYXRyiN90IvG3shIwqs7atgvFd80C31JeUZH/nQWgRkdDOS5X
nbVVkcBzazZujVplN0FwpothcyfbGXMx5p60zufdLFv6OZuR0BNnRu9h6AeQyXcM8BlOF0QmTrlj
VgzqYfpxycagr9CFz9O2sgeSN+tegVheNVvxFxstl/KI6oul/BgJ1tsEbHZoqmAo5SbybGc79DGG
A8eoj+qablezIg2rXK23yM6nBKLdZZrGrliq06XurCXURE/0v+zMIG+cBREk4Q8JZcWlMflFOb92
OCo4gvVvFQXK2XPYaBOl98J6qH7HLSEJ82CRopD2JctWhepbw4uKXxbFV5uRYbaS9GbtF3OcPal1
+CYl90gM0l6japZapBx5gneu6aqCHkYloHovyOQe7AqdwQqKLhLmNOUSpYcSIEQzeDsTPczmPdYX
baOrxWsJBDP2bgpKvai+HZd/uVLuTVPfdcnxodJ6MZqgtLP3XnQ0eAnXApDdYv/KwrKHlKCO6kQk
1B8L+92q4fjGmfi04yTZZO5iHpKiY/1pLTA4h4Jwy0l8ggdwFva5IElzliQsIvhDtuOBw4kHCzIf
SoRAi7vMb+kEGmT3Jxu9IsxWndS/l0gI0yfDpPDt1kN8uHPpFzwqxaAiDq2fmJzso4nxI4z0/l6V
Lj8mAmhtNtfdXBp7twVCQAN7Laeeqx3QfZOJrt/LX87sVbtco9LOhpnWmu/GyuYjZhNIAFU9s7Qh
BLKoFXfn6IqvjnqJZTyRDOls8YSi1RsddHRPMxr6sJ2t78yx/joxm6RP9sIJXDe7dbaqb0ud7tZl
6vlQ549KK849EMG2io3xAtjwXiOB2hHZnYSyi+VbbpoWnnQgT2beX6rTavskg7LmsTtZWGmiCYa4
GN4mF7ljGjsjg854mXQT9Vhsuhtktm0y0hwZC5/wDPBQpc+A0fg+HheVblfmyTChCkDi0WCshFJc
B2hyzYOVMSIV+tOG8aZkvUPDSdEXcnzXR0XERdVjMa33WTKRKlrDYdHPboZr+Fuu2NOZlgVkXJ1v
JhpRuxFRNjMKXiR28Yv0YP9wNR+duv82iPTaVNU4rXs45zxVEuPq6FKqwdrQLe2Go44UXtfg2a1U
jwOvYtUdkmk5IG/aD4b5TCOALtW12Qmcd09HVa9HpGpmLULp1HtQ/UmVIkNoMWrTKymi85Zo172o
9a/a1r4cIsVEQ0IXpoZg7NgIzBZgl6Lvz4yKLX9RsUoVY03VqHZTJltsGid+IY/4P2ORmEitFiu0
zbKszu8lhvDTXE5HQHW0dTAIhTt+xhNdAEKzh0/LafZe7vb7XDjutqgNnJnMBhDg5V7JqZR0ETJO
DPLHpqV/eBo+EDINrzV+/5eosAJAZuWgIA0D/uIct+uSNu6abI5CdXCJqtqxrhIqu/BDE/fuqCfX
EsuOoeyZws8jDEauL5zCJOwzYQxPnYc3NtIfCSlGQY1WQHsbx/i/DHH+y2zNUdDkys5OsUhG8+Ic
avmB6DINrAquRY30FGdWcXV0VX0ibQ3GeDGCLB2OjtUqUGvo55xa/4vtwSc2rNyQYjEFBST1bGZf
IrdFwLb+DiSYHwZYF39SigceDIboxN2LnjQDE8cUq6BiBGXVqH5clP8lGPhIIUNyotUx9iEWHq1N
fiIKjEkeQA0yzSnkboc2aLGLN4IO4V7EiMgsHq/AQTEKZFJb6Uv5Y03NHXDH2MfZ/FOWCStLpw5b
tSeWwCCgzHHyyMdCX7FtQ+bHtvLsUjwo0rt60v5jS+/30vZs+iP1gIYuoOelvhFYrbJ3icZnWMSd
RsSwbCyC6hvceq6lfuiknuwMMjAMeDswWMzDvZYzN/SQ4HX/o5fZbxyE+tniOw4Z+5XpGo9WHVqQ
YBbJurd2UQ1YiAcT/X5ZovNGAW4xImnRjZPw0Pf5r1khTAaJOBoJy/2VdMt7kTYXq9bujV5E+7Lm
CdtIO2RLv6hYvzeJPnybqKHp1rkb1AaGhlmyGGY0/lTzAnlBGU4jzdAl0QbaP33qKuRUkbv6BhOb
oZixD/tVbvU1n7Ov7KOL9ZdHUubx+VztRPNCxXEw9zLHLjNXA/lm235K0fynaJRJkl3NSjqIsvYr
xzFHmmz/ZVJP6eGr2qhJlO6I7MUJM/rCdu0QJ5XgGQhIZrTRznRpYsyNQBpuwn5Lt43Jpa4ufB93
cimdoWhXktxirFYLOzbjbaaM5Fm458JOhy2VvDVKa+urQKklB/c7IkQnqJXqJulu9SVqTyxVoW4C
Fcx2REkslbnQj7UPEWe2tySxbzq2thAP9qs9GzOQblcFWhHyaeI1aq0mHOkLDx0AO2eC3c7GLD+V
AAuN1O7Ewox7p+FMR8fWYtPVP/GX65cBlYPvNd+0JL1k2ZpEheuxjbSnjvZ1+plk82ORljzlJra/
xvmvBmmJWpViZa5NxB7PNDaMs1LL60KHrUYBVUDgNqGa19H5Mdqy2kWd/WOl5ksyv0zWCsnmDaEV
tEJpbfuw0+S/Irdb5O5PNa3woVTTN3EZy++8gVkt0X5W6VmxqdS1JA8hdAbWoHiHdtIJv2qQFlBE
kON1lh5+vwKEm4rS3BJGmKSKn8Z0oiTkUvl5SzOvQ5uAbijnDp1eprMjZQllwDgs8EkmKaQr9ahs
m8AMXrtylDlTnkbW6CbCP24u2z6b8wCZ1jbqBjJnclnQF06QII9wjB6VPTMyemvTfH/CCwPdSDwq
squgaOofl+yYu57iaCVUcI2YwfOM3wBKM7lgQs0fMSm2MIalI4e9HJxfZuwVVwNhO77i5RblkxFW
uvwv82Lpk3H4a/7P7cmJpRQ12yeE/7gkUuJ9wwJcDMUnqekt2sQfbcj3Lg25RDNqVCGmzc4TR42d
ZpsU41XvaURgDvPQ3mHugb+nMeNoufmxj9gipMWTo872tt19alIQOqk0l2bIcfKTPtE79ZOxjswb
UlBtZ5X3z86faSGgaIko8+u/2hlZQl/r96mc2nDpxM2YNRV5KSZOVQJ9O1Lx22EeAl24eaCtHW+V
lhHSMy3lfozZ6Bey6jdGRDMt8Z6cVvQsGcPIQ47oW6cksUK1ciOcKWOHEVnzDYxPUnYPnV2cSIQ5
jz36UXspEFa2sU/o/z0lReiXS+pZ7pRv1Nv9JZTE5dGaaUiwGM/HBNFw/aczM1JLtKeRCZ4ywNUK
ju1CleW28GoOBtskkt90rhkOSzJXlDrUJE9KjZSyieCictZ8C+IvKSftmETQKypKEJkZyoY8IIaW
sfxpRn19VJkT3CMmgSGZI45c00NljHFx7ocbEITnF2m9n/S+PWdDc4Xd+DsSOon2ACUEGd3vUNs5
AWTj1hlhoHhoEyq+/grLb7MDn36q5Txulkb8mUmNClyBE1dpOcRp+y3i+b03FZpJJ/dc5glerlYY
QV6SDxRx/caxk2zr+t7GuOdI0ruMYwHlkFX/ZUL8ajtunUZH5uxRiIxknLwWRu4tLcUvg5zst46b
z5z1XUP+Vzyk/w3oZaGFCb0C7uOZFbZgirt+ynvK4iOIxQYWuDFPGBsa7hmBApqA1UOjVG4Yp79S
VctwBGkYcph/K7EEPeHzd3JkkOTndVApBhFZ3pt69oqoDGKLVDQlHevbqHvrkGAfEQOJfZJA/jZl
jiQHoVaZVUE1A45ZFrBwa3tXzD71fhxoVHJxgeFdwmRelocJsqvoBW/GekGBXOwiEIaI5C7LiR4N
diju5HqnSn1POr25afg4IeeQ8kUYB+FfLHvDAv+SppD0ZbV1SsQo2ODUTa5rKXMd03YpqVVrl4r1
TK3+YubmB7CoOGUrdjdhqVyydyXNnzLr/uAh2KaT/m3E4riGSvQ9hvlcZJd5mHuCZOfsnncRO2OT
3/KFPbYa6AZC+P4aL96RZADk0adJHmZD5Duuo2Vj9Om2sSdJ6SGGTyJYXu28e5COmEH/BAuy4V3N
suiZ+odDZxJQ/Iymc1AY3oyo2cgFl4Yd06Bs2DjhB88+L6QhGTzkz6bTEuyQy2+RJjfXJrMicZ1X
RWnQr6ja6tD54nih07C5LjSmZw3O0smFlyI0/mjL7GrXjkGO8v8xd169dStZm/4rjb4eNpjDAD3A
SDtHRUvWDeEgM+fMXz9PlXy0bfWZc75vrgYwCFYgZWlzs1at9YZyHaflHt1e43Nj/iCFD3KotI1r
SyFLSDBikEU2IQT5ydkp1ejJq5Vsn1Af6mGmXjnBlO9qC/XUqqt3GH4FSGuhzQ+cGd9sM/o08UG5
WfulNYpqNcUK3m2qdwNPuSNvaO8TEz4C7J9+3avl3ZRxaQzsG0cGi1qPNx+Axhu82yF//2hziv1B
MLnXoe0iZ2EchiIjE+wjFGJRoLr2nfIevWXrECbVTtdRgo2oRlohMPyoVMmckH5I22rjBTn7QpYm
fMIN8QSBLEvNmNDExBbaR50j6/2nKuVDHhF5jdQd7txwb53kYZw0tokQrK+biT/KbLK45LDnUiUr
Fp6vvVDExZSyCh9sH2W5IlNuurA+lYPinPMZw5++5GU9qy6s1iZ0rsjNOze+RqiC7W06V/6Vo2B8
0eT6d3QCeHwtJ/+U4sJzrWbGKxbVFnmYBFqdyC/7HaEV7wOjYt/V9RnC0VZRHPJJBS8EvQBzEB7W
dBrX5ZhuXZd6XUfSCQYpBSdI8S/TBD23GtGqTevy1KJDtEDqe5fXqrmOoE+lQ9AuURZYdmBGF5pg
iitGvXfTWx3c/LXWE0E05oyRRQCbbwyijIqhot3bESKNyA9qKfGcCk9hUJqn1ANFFzWeCp4lfx4o
aSa4zROIo6vuWt6VippVMvifq4I9YJeB1QPbs3Rzo1hD9xgB2fGFsl2tfAKC/bWPwQwMrg0xoMUF
BKfvBzWzgVn4yt5ubPPeIum6MLCavPcFs7ozwDLXnRpv+x46JzaA6hYYzqvRIJaGZw7fM7BlaxSg
zbXbRI+4HAMjDM1m43duetBGXziUuAX47fg1DZ1xV+njaxLzNPpOFh3tsFUh0MxLv0PiRdP9epXV
hbmykGemAIIcuGeW8R2yjHyrNJwnNORATfUaVEi3VUkwoHXTs9nJNIFIrxtiCzCp5jzlL5Vh/hh8
29hntjUik5U8UunoNoNS1huTDSilhH43xmALgUjmnkoF0hqiK/QBrCR+cWfnS2K85sMXODiPeRSP
n0mtkLXj40b7G3uZXEUzPkghTKR7xIx5G6FvjOWEdupiDDwH4Ofg0udVhs/HulX0cqt36mPbF99i
tnH3UZ0/ZZ1ik1nj3VfXPqJCvGKIoQ56ahTnwCF8G+dOObRU0FiDidds240e4+o7yJ6e/EKhLqMx
s5d6img7PQXy1OAzknirmibWArl2q1Zlemwi+IB1PUV3LljuqgFBF0Rbz+NN5aCRh80NejSIbz0p
rYBtWrwYwDjdB4lGEvRHUpGgHe242sxm+eSjZXrVdk1GdggdDtULq7NfoL7hsqM5+6iHLAV+mtow
VdA2jzeNDtwgtQDQogU7LiogD3vXXScjD1au2eEJbeluO5R5AD4SORKe4p5c1Mr/qhvzpzBCld2y
oAWnHn6iSVnX1wa25euka1YOKrMt2UAyvKgt6QFWzddVQJhw9hxAzux7Ifon8D7JhgSQy1KSkOYI
Ly9pr1iVSnxUmvFWLI+3fTx9C8fKxE7XVnbUcb8VuVtS5sPy1zPqo43izt5DRwrSgHYCvG3chmF5
h9qissh7PARIEOLM6vXVpvP0l4oYaz8hucdX52XAumdt9G53C4hH281z/h324AZWsUv9ob/TvKHj
Kfhq2O43JzbnFTTjAJCnsa2dBNsDX0RVjb3Hjd6+NqyQJPBkaDfISU0ktG6SAPKlqpnqokNvprEg
S4qnG6RPOD3UeaLtrXRcjKMNGRw/e8gFwE5z1Sd9veeOZGFQgyffRn1/p3W4nqIrRuG/j7qlXkz9
Er0YQkA37FazM312ETfdK1a2LFXY52TfDk4bh6cEWHbZFdNeNRHTHGJ9N3UQXn2QyNftMLpkqA3K
p3XwXKsAxXvUfE+O7zQb9IZmEMTlc5xSy2vaEV2HGKRwB9puBDS7mN0DQVt/3Uf2YxxFGUwZYnyh
ad4qrrmr829hWmV4ZXDQnETfeTNEVsSN4ohtA+YWI3UktsqNySZc0eC4hQUokrp3zm0zsYvO0Lbk
TZrdh53RbQP7PMfEU4lVeqe+mLCec7TPGRL5KyQ33TUyFMHSFa9mXd+qZA4/02jVBs/nrDD3zme0
be1d6QGTL2Zv67XTuuv9m8FHFwGxbCBkKfjXhkIaKmfAg2yLt0oQPAJB9lcDbAan0d19ppog02KS
CIRD+UGZd0lhCoATu/AxeGh8C0M1RPUP+Ehcd0iGnG2bLWOEXF7pFOrz3JClnPRkEYXmMakhBmdE
n6emzJ7ITGDEkZSgf8sf7GV3LUpPIF8MDakllSqIieWDU60KxzcPVhhaQChFZdap96Nau1BZXPuq
NIiP46Z49LJARJqUOVzP2hrD2YpNE+2TVWhW1VrF9NMMSbQ5uoZ0leGiwUTONhmxVTHZyMxNvHRx
VCH9lD2YnQGrNE/5SNK43Sr8BSqhzxoI0dfEjLGkms54huELjBoC6VgkBlDbvc4sc4saLuIdE38e
KkNXSdJnGw/pKuQH/b2W4p9L8i5HECFGLU6xt7avrTIDWCNp1a+abdxHilmv6w6eNvxOODTkWSZf
29qjQwiYlXdKwU7XU3NMJaIhOOg4eFQta3cB73FBPqjuSLjj8rtuS5OwKYMO1KA0EIKRJ0aolr3h
v0IU2ShdPa9GoGEl/4XFwO7pqicSAjNXlM4zlMYDoC4BfyChmAfFJvAd/hfpIHjMWJ0dlBKYPzKI
NsCc/FMUqdF6SAqR/WHv4MLauw4K75OKkXCuClzAuB2RodlqwQp15WinhfZ1UfnOBqO7lYUyLnKQ
bAxtdpF6Eh7yVH2eJqu5Bnn+Yxi9U4yZxs6O/Af0fvi1Avccq8Xn2NOFkw8UhQRE+3J0n1NMoQDT
Xmsh8k34mK87BKbjFtiihvopSNdgaccqGgpuifI8JEFkhlHMKAzKObHFb1PrDhtZEMGHMHxqjEBn
9590G8uejnPHtxznRxRDunodjOl9E2caG8PAWYxwgRL0QW5Zt0QhaFxNUBhg6thLoIrdzlT9H7qG
vVFnHeCs+asg5s+NYO7KacOXYIo+lZQQQ6+tzknHLqvwa32raaGzGszBhhza4a9KEhv8PIqIaltH
FFvIpYW4KFFWx0YcCY2p5Attue2XAIgEOSK84zDIO9aoxTtIU3lwd28FUnDhKNspcaO1ragqtiQF
LH/qJVeF85AADrnK6/Z1zAFBARhe6DMB5zAk95kQJU7EoanQhUAzgui31Kq1EKFEbKXaNla4I6Wo
HcD3I4NbEhMCjTjUgeOcFLZtPEYg3MMdLDqUXbSzFujJliJDCe/GJngg8XlGVQCroTRVrvWewkML
O5/EW+PsVK0qN3rkUyribZN8K1VemWwwlglW79fdSLkCUtptot1FFE7I3LP2j/bUH1qFYDnPWt7w
/IGgHoFVREMO9Fo49Fs1Q5M2ySOIv0kEH8OPul1aq92utmNnTSywZZaPQ9844Lo0+2vVi/fosUyL
mciXklULm73vQUCTNA6N8lUpELZDnXraIZGPcrk4kJ9PlsDXqWyP5pdAUXe+Ojy7A38Ua6LYE7CK
tXG5M4oCUHsUPYzWRFLXJy5GJAcmj9DIGQKX5CY6Qy7y+G75qneoBbKLYHWd4Trk1qjeBirJlkkP
PrntuKwaU9tZdpKtTZgyrHtJuhpV4IQOSDf8oI1t0OvuBqjggp2MkIogXagGkKy6RliSTnMO6BW6
vdbiEWeMvgdefOr63dtpFxjAt/KY5CBfulWJ7Aq0xNvMI5NfG6hxxSFYWTXxxl09dYTCIxpNFOHa
HaKD9QIl/5lkou/urErVlv8jmODbQ9BGK7RJTm43K+Dfh2TbK9n4DCiV/HZjPxTgfE8Ue9qrDgD9
c1v55Icxk9rIZl/NbKiKk2K0sBeU3NgouX6q+2neBG5qI6EQKYiZ/3GILaVGksbOl+ic/Togp+hk
GBcTZI15QDaeCvXe1rr+PAlhfXT2+MShtm3koMcW/loazv637Mwfiox//28+5d/G//mtKFHNDML2
f61fi9OX7LX5eKv/D83MdRMf2P+7mfmn1/o1yqOgff3HffvlS/ua/6Mv8n/87+y1jpIvv1qcyxu9
fmnaf/9Tse1/gY4A0Q2HUse+1/rD4lxz9H+ZeIoDNLDQ0fZsLIZzCIPhv//paP8yLD5V29ARmeOK
n/bmmvsvz9AtzfM03dGADTr/HXdzQxM2txcbXNN2ubuK8IOhO7ZnuDrG7L/a4KI5UOfakFivlVEc
rVw1HoEd6osynL211tv642BWOmST2lvLUdVF61CO6nVuvI3i4Pdz9M+uvUz+s2s170sUgNMLEG/c
y4ObpmjTXdreOFV7Rxw+9MXBXP4xUYFAmLejdGU6BCZGAvKQEn/+0ozMTNkXycYT5gRBmWZYFXjB
NShh44kcn7ochtBZg3w3n3Sn/Z4g3XcOxvlKg/FfOCTdEFyYXqyyus5bzXvqg3FleXHbkvF2Zogy
/uzv8eVEBl6c2UL2GskAuyZR9Ec78TUDkiLJiUnFt5GU8VWLskRAEnjW9pDbiDg1E1dm2Q7t7syO
Vv2KIAQCK7GZH+I5LA6pOEByBgSsgo3+MCCb8mCjKntIKOayVIhTqtBCjF6OpeOoLAO2f4j9ADSD
POESydY9yG7fPYXibB7ZNNSeVSxKjK8bo/nkqRX8irRI1omgpYGKK05SrN1XkuLkO2iYWShFXrXt
EMANM0mpgOYKvLXRtictaOdTUCrmvUZdA41bP1jVY23dh0E5HAN05aoMESE1VC0YU0nc7Mbw2rEt
JHPVtL3j9+g3Oboib31yQHxXKCTGAYgT5tmzjtHbX1wkb5Ra/QZcQ7EdRrKKpPu7CdJh8utB9pU6
Gl2XAdmHEgi5HfmZIzIzxf3G1CAM10aEpq+vWGu8NLRrloTwfmwA3IBmH/EAG4SxcGvsNU2nxu8M
/QbWNwIWIxn33J2LO32EcWcpSfiUpISABJ39vswBA8AYSq/joYk/ybP0/YxCU/TWdzlzDMxo4jQk
mZJCOCYNb629EAr0tWyD/7XWQYZWf69N3aKfQ2gbzRCiAJbkm7lm047pkkvqnM0DK1/8PRyHZVuF
2QtqGNoiROv/aLW6fwhYYRcw4/1V0ZmQW/EkpXauopDDQ1+sylQvTuEUFifVqYvTJA4VviMA6muK
f2KgdicSEnJYCYF84J/xDRLVsfLTFz3OBgg2FPx2opnnsHqvCwpTOyLjF76e/ELvzRqbsduG2N6Y
YQlaLWUbAMPaHm4dUHVSnu3SQJPqrfNtPG60r3aZhRuH3M2yCBX4NEhJuTgGfFPabDwmwjUkg8Tv
xk46f+pT6h5qRdyfX7kBdtGahbNWYOEc4s3W+HYAn8UV0a89Afv9oqrntTQZGVG0GU19WrNzjm4L
Hw0Gfaqzb2ykNmPcjU+4apycvILiy9tCHnjr+Xs24D+bmXyZXNp8gGdfoDOdWosPba+JpABikSw3
83Pgg15qdPs7JIB7k3j0KXO9gcDZjw8FGl3HyPN+Tu3z+RCbWfH0y9p487aK/CPvMlyH87b59z/R
Gfiwuniqp5ueZZsemDkWmg8m6+SlInQpQ/c1saN0G1EWBbfoCeWk0sZdLNFpy9OP7Y9Tf2n/x+nH
a5uJ7avSjubSNGaVZGdwV1nTeEbIPX4sBvITIklRTP5SmsPIg2bP5slXsoS9HwQI+fEDH0enT5y6
4ooRj6SlnHe57P2KSz8oYFmy+C/9jCqvj1U+5PeIUiT4fxTDLUDY+uDbSM5adlt+AfUNBtwIPuGw
FW2Fz+8K+H/5pd+3UZB8aaAMrtqocDd2mjSfFCXbZnFyNczt/RjM+Y1it9ZdFnZ4gDjd82RZQmsX
RLjmtN1z3lfUyesmJIXZBBs2SuTkaw1gIpZ3Lz2Ki5RIUbmGZj3dZ0l144j+xgXIpmazv0U+L3+a
OxXLEfo7D0jchE3aGs2i8EVrz/DcnGd/wlKi72pzKbuDHreZuIweA89t9yj2JITiQfRiYMD6N0+f
q398+hzH4I1nGhDjbcpCYvzbl7soD8TD+j+o7JIthHr5PdZQBY+uWbpi4cVlqrN9PeCvcrBL37jr
ZpelvJhe1BTvQyVAjGBuJuMuDJSniS8s1LAiXiDJlRxqsueHDKr425nsw1HkBn/cYPOhX84dO0FX
k/Muw7Fd3dS4Qmz+7HayT23iNRmOW8ciG4nCxXBQ28w6JLULBLOYg+fWjs8kyABx+NZNZZvqk5yq
h+bPqf2MMtD71MJJne+CSReXmfZk+0h6w1sJF3WIMBTVMWhiZX7jdlBeIV4OsRmT0+BMTdFduAo6
sDXy7PfRj/MwOFiNScEVv88r3AbsdY3AnEt54aBM868Hr9S2MRjF7Yf+y9zEL9WDbNpWcWjHzN9E
EKpBHPzJ7WSfVeRnfUjHjbxU3lj2f7yM3eKdkggEF7hnHznGBxZPNJFxLYFei7AH9uQIUqE2PSM1
hUQ9CfMoUkDIZmCwWsur77QI91MFmrcWI6Ojh6r++N6avcB4hAf/iJx/fKa4acgx2dJZqS4z/0vX
zeInvN/l8vMo8L799Pexy88TY5fW+//MylNnm4CdQ080Co9uybZ7tBC7zhwzOMo+eXY5JHIgwGLC
Rtfzbd6fTQYx4W/++pvsOL9/kdk7GYbpsj+xNZMasPPhi4xau6KHtQFjNFbvAQe7t64Tx8cGfTlK
3nyjCQm+dbnh3hL6RMfqvd+lH8jWz/5+jgbSflhLivmjAzHrMl/2oyL9LfW/YIJ651GMQzZK2AWh
KvTzgX07E33q3ICPimAMemEDBko+Y3JYHuTTJs/kRFZHilaGyR1l59vNXUQ5QBWGKjp0BMVVCvc2
7718X4mgOCsMdR2qRrSQTTWnbNpqFMrFYCEOBnJkSF9kxT6yXuY2vXb9ydqnJGTPgz6UoG8SBKYB
H8W+Pb7AAiHJ/D7Dtr4jEtb0rr11DMQUMAwlyLq0S+NvogHL/s9PUWx2dd1Sdc81Pn6KJfAnh3eQ
+x06E+nQK0ur9KXcRRbaOu105UE2kmQzWKXyAMi/uI+mL33m7P0mDo4gnogK35slyHN+tcF/G/Ui
p771AkQIWG+sudIPhpkGm6ZEncUSZ4bok2ey7zJalL6yvsyTZ4C57tBSj9D9xs7WMfWRYhS+xQnU
8reDHCg6j/Lae5+cgtkS0akYKKk3gWUW12miU95GzpYTvWTyrv76m2L/5zfFYXMI6tGDMKqzp/99
yQusHgkTAFffrZziZRNF2qF7P9hNxJMq221rEh0itGu0UbO7dKE5gGdeBK5tjizzBLLFPCF/h+BW
2BzNCWs6XRxkfwRGFXcIzYTF9tuAHEXuj50tlheImiktEOLISU8qNgrokGTP1RghTQz87iwdtAxx
JvpxLMaBTc5NYjM5m12y781ef5z1wrtxnGhfD6XxiJSneyPGKmwsL2ONaJnmgOBcOuHtq5AUHsp4
L8/iYfp5lr6fXUYvZ8GAk0CiN/X6rz8bzfjPL4CLMp9pW67qkQ4y1d8/nNAJ/TSe1Po7jpMzuhRO
6a3qcCL151Y3pTL2aJjTeuuCPD9f1Xk3IZ0hEGdv7fdxhHKRW3Pq7STcFgxcO3tEYYtfbiMH5L3Q
QzcxpxrwuCprXCaLWfls6fldUdYA+UiQTC2lpzowbkY9r14GBJjBK+bqvRrOIx43in9EJDjGBQVr
Thelu2PCokmlNq7vjSwH5d2gPijuGCaOKu6InUxy5xohNktKCQVlqLJvpqquq3GYnqM+85ez4oB5
TG3/Rs5Iaxwg0hhNqFY+ruLxHFE5OzjymR0qALiWARW/ex+5TCz0TkA1sCXIB6O59cbiKq3G8N4U
kGQEXJGX85DFkX3vMxDBBt04+negSOtbaw7zle77yPOIpuyLUkxd0UKNF47ccQbvbel/KCfKPsWL
MaAShEw5cLlXJjeuuU75By/BnQkOsGrd/ISPMvthceboGUZ3Vm7ttSpYfuiXM+SguFJOvVxkiStr
ceX7beUM2S+n6RHUQ3Fb2fXh8t9vi+H336zZ7n887BaCBi6IBLwyeOUbH9bs1o7UeEpy/1syAYjG
yqSANUVpegavSSrbzeCo0awsaswINs8LzCSYI4c/TIzd0HFAiovpctIo7iFnXqbLW8qmvKVbWudU
NxD+jtvpFJlYIcAoA15b7mUP8K/plMhuB7LtKkBhG7nHpkIsV1whx8nadleOkybrWYum09vwz7to
ZJGu6jqzAC8ty9rtoGNT1TxocVEB0xKn8tAolF6zYCkbMJVr5CXfJ1+mTWIkVF0PeYNlVJbcTna9
nQIKYgFyDH/lNykVsDyfViUx+5VDAu4o++TBIrMw4tDGHHdwDhSp6i3IovBn32Uipb6fd5B9HsWy
3d+87swPm39HhTwIF1bs/3lDIWT2++uO4hj0wrJVviYNNAdyFwZaXOj9aOjDAwJlZbmsJW7vjSf3
RXZEeclUuaZMGR6wOL/+nC/75JU4/42n/htvEnHXy71+v//bD4Wy88PhI03GrLnNxKF37kLVrHDf
ETGDOLAFv/QEbpbclNhKd/r1yOdym7Spde8pAEsbszDXKMta9/lsx3u7QgVEjo7aaKHLCQzL5z0g
u8i4cgHEaKQ38rWMbRQv6RZ8Z4qNbAKC7xZ6qhUAUkimh/4fozLzfhmVmXc5qorJH67FDiJ/ROo8
287l+APf0OwmVEN8HsVBgS8wl4m2lS05CB4N4Ti9/pFpTX6TqvqMSA6aERUKMlSEYwPMjYgcYwh7
YCcmaMUIFu+dBjID6knBS+MoSDOD6sbhEzxyVSAaDK6XxSW874W5mYa6pBfgqiK7xmgsCGTLcAEd
nDWuGzCVajvUKRT06CAyeOfK9NyzI85KcA1XZFPS7WVgTDzzWCnztZx26Zc3ARWMIrq4Xg6QK5yv
DFUh2Ih8c973dUV2IyGaQxP4RlXsb+3kjM8TZR1gUxZaHGU5Pfsgkm1Ulu/wMv+bF6FDDefXCotD
VgyUmWpamkPZxrA/5MA6SLw1CmPj17Em0w/Wa6TIaJujdSROuy0QlqMA3Zo/kBTw9nOs9vekbWGK
ORmeLKIpD335gEo0xouiR494bkwHITnZDLXcOgaxdStbGDX3933k/0iEfqDeK+WJ3Cp+3iKTNU3K
shgGZS9bb7mq1PVCACAp4Kr3eYbMYqHCuaw8a6FgkSmCsMwjUk7KVF3IuAsW6q9NbwKf2jrlirKX
dTTS4l4m9+WhTLKboAckKls+H8EyNRx7+VYNiGv7Mh9hOeO6J0DdmfFoLORZZo/uQ4UI+yDyNLLf
nBJz57W++4Ce/cd+Y1AJh3Dhuh40NfD/LpKzRFWMkDEo8u33f//T5DO1HdNGVshzTXSRPn6mbqU3
7dTYxdcGfZNF7vv1ts26E15V0KVGDIyPQVGPR3mGe2eztevmxH4OpW45WTQz2Ep4C2EEqqbO0Sui
bFN68DZbZciOTgxHy8mz8Z7FAjsA8F5fnGzcJ7jvEGClyPP3if7dmSZILqp10skJHkni52S43Im6
EhFJBUwYEkg65Te5A93Kmddd5utXYa8n0aueR+0iR4nkehZLz+Vgh7gDIVBPFux9oIdgBMgfajHi
ziBRoZLcFb2NIHa9oaZuPGG2LgAgprW1UsV4am334OMHe9el03AXt/6eVyCUP+fsOHMCK5qDPJMH
d0a+DG2Odl80qbaRfbXXUyHSAxUku9g2U3h6SMsGQSmRPZKbaLk3vzRln9x3v899myYugCQDHLNv
t00ZTPvLYe6RZURBb5Nlrb4xjAAR4cvoW9sJKVjZ/gwzFumlGfpil2fV0RAt2dWy6uzVdjzKFu+Y
n/19geTHhDwOul1/9Mkp1HBetG5q1gM53vprbKg51PrR3hq5zfYLkbfPiFEbiMVEE4bfWf6k1WDE
RX/h+8V2CgH3kJnDZ6JoyEXZmnc2s9y+1cz20Rb9FgmSFdgHf50rcDEKfQpnKFOQf1ApGAf7Hlh0
9ChkvkTCymw02ZD5IzN0QzEiGwBwSdX2v0wLohXOCuHyr6MFQ6Wk/eErxbvR0aER60QOAHh/jxbg
POQl8FTja4ZH8tYxVRfhGA6KO8dIC6Tt1aXPDFtQnbrQwZGdaIOpB7551vtVsvtDU8634AYiZsGv
5FTtfajM0y7uPRKj4oDd6zWAYax93rvsCDWgqdLzTYUJ09u0EIP7la02aBSJPtgayKJXHjQ9D7eP
cmyyrTZW3kMFwGlpG5idySYsSgwMWzdk28FoPOXUA3EjuJLNzrW0c6+aR9lKwrl4CKy3C2VPZvcb
H1nam8CLvoEhy4Fzk3TuTBhKsgQ2iQ3Ihz7YOQQjv8+79CkWleu3WtuH6zrDnfbWALcSYd/PHdDQ
T03f466qhywpU+Af7VmF02sl6mdAj1tV6+zvv09NHFYfU0y1qr5fROM4rN06hHtT9OHJFYcKQfyD
quK1GmGNaFuAhTE5ZkC2B3c8sdkzt0qtp+DExBxP6O3UQvPNCKccOuH7dRV+2usUs+gDEqDp2Zjb
l9nx1E+xTZhmogeCvxnNugSf7yQh3ryiiYAO6lOIXazfJmOPeK1Dnt3LZqBUz44Vdmc7qLVPWLfC
6bJeO7+jmGgZ1v1kVdGxtLVnuYrJLmpze/a30dkBO3rAl/rOnArqnHJDhkmvelVq5JIuO7XLtkyO
wqIFUyC2dpcBxUcUBstZF0Svz9un7aZ4V0UILYwqPDc4Y1Qjm70hDkEGz1E25yIpeNshO/LeJc/k
NDlDNuVBbZ1m7/tas6bqDhIx6NA89B0Dpf4oeraLYrqK5mk+JkPgf/Kmc+j00TPy4D6+n3l+LZu6
l5kYGajZVjaRu9j3uebfxXX82W/sL4k2OUig+OPOC4vssUX/HYEhKKWiPxL9uqn+ab/DKwo4Fd40
shw62l6ylE1ZIpXVUDlwKZte+jqIm+WMJWijGkdfDYsVix8ucqJ5OXjvTV+1QOFBPFrLUXjlADTk
aV3p8XGOtn5ZGUc4RtUyGE2Ew2EeH0e24VfBMFSfSRwgHB7a/r4nM/lYdj5f9qj6DNrWXMd6CrJ7
VsvPlW4eI1b2e9cMvbfLZzHtw+XQIhayn1DJXFpRfIgqF2SpgDrIg1EIEF7mGDvZJBLQzrDY+RyY
MSHxjNwXUaLboc3odFig+A6yViJMCCk2LsZIqZd9TAFL9lm2RgXDefS64rdpufWcDOx8EMdTvFtz
Qi3YSwtE2ZHOTnQjWllGF96rXuWLwUpgH/zePv/1CoGI9IcVQmcLD0TKVjUDCUl2lb+vEA7e3VWf
9+VL6aOkmBF/oToUgVY1Io3j27mNcsC+h2mGfLGNo5Ecepsgh94OtQVtbYhA+zdhte4zQPtyU1WK
JhhRMKACCuUXdrkulCZdyg2Z3Rc/R+M+K27xSVxJ/ILEM8izrukea6eLtpf+CxRi+GNQzp8EJuIy
zVOHx3hu7go9R8M7iR6TeFw6fTY/61rKdypCbdEI6unZQz2XaGiEagDuT05TZqc/ZjjiXMuAh+hC
XflChuNShbhEQh8qGpfJH8KpD83LnVmnsAUQJZHLTfURoKsRu2dvbE+yLplFw62GudWTWVvV0oyx
TveUxDsowYTMnhJnz41Rn6KGBH8nE8R50AZ3PmvplVYCQzYtYt9BV3es2tMzFjfZpplq6gWiKafp
QJkOpYaSVuHDsiZDkt1cnuVgyh57TDt2bw+zYZfjxkDVG8cSHnd5aMUZmO9HLP7U3aX/Mlfe8+1L
o1jF2/2QO8f5dA7razapyR2ZaOTLGoRQS8+K7+RBxyp1zsxpL1v+oLk3fvIsG/KaEH/trdF6DWAZ
rvmz+4x5ov5NiGUJ1OBvIZYOmNAjKwPIyBBpuQ87UVywG+DGRfnShqi0kZcLQaN6AZYfU3adsPlY
WI2VY4cnOv9sWA60pfW5acxyLzeaqBai0d/fyQYEi2ah+y6av2ITqoyddlT98e5tk5sk6mtVOMGh
r11rM2n4m/rjaAnBRtTJjaosFkM92RtsFZ4itj7LIoL93M6zd7ZM+KjkD40nFxH+neyzRbognhRq
cX61lq15MpFE8WewTUNf8gYE0Gxe5b5n3rrhjIkC/6lMJ/OgIgGI+jZbab/owlsK2UhwBMO9nFGb
KQWcPEXpWFxQOba7QyGQR0w0NQM/sQp67xqb8PyApd6iJVo62eVE1rBqyTNqoYptb6eAqHe73F7I
oUZRX7zSNTeTEAsIgiDcFMhUYBw/aneh0/SwOlPtLkgmhOXEWSz6UCHRjwh/E7Y7ieaxRkaU0tPw
xgr15myIQyPqS7KfTd+NbM2RuqSO7e1dG3oyimWf5aujgbyx6kslW2v1EOy7Nra3Ye7ftunYHCVk
DQH2ZBt6NcKs4pUuD0rm3yaJ00D9ousyQ0Le5FXv95AzogDWqME3/uryXpQvO11rwmPrf//QLZtO
r4dHUlWycXllyvejHPO775eXpTyrEH1s3No+icWqdOPkYFCr27FvBAwTW8NR1QrAMrjAk+8LMc/F
TuBTFyKZkbVV8aXCQw6nd/+H3X7t8wl9QkUrlwUIwu9Nq73ktpd/DvA3u84peOzQ1kedQzGcIwRh
5xg7rXOMrAZDAS25dZPcmBeh6JMDuXuPultENK+IDThKXhCS9WB9Sc2NeboqvP7IU3CLO4T57f0k
DeK3nviPEzHUas5ZCftkb6upe1TCBqLdUJNa7MCQsxWh00OxFP371i9X+eBECBVZ1q5UR3QUuxYq
TWPixqKAh4eMQXDA26dGgPWcKu66AsR2uLz/HP4aK+K9DA9rES/0zA5dZelowCyxckkfmP8Mm6P7
2kVQZnuNYg8aCc3OUUtjWaG6/+JkDeZEzCg6LVq0dZ0chenuCfXTEt0PR98qbsGiC1lqX7Jz3cO/
t/eyeTnUlboejDRELYdp8tDZkGoMcOfzJ61G25CE95LkGyKcVCNvRirZN0gp2WypZmfdOwjTXxVu
3K9QEVCv5bApJkbYa7HzCChkVvHajVLvyugNDyo7MjHYYuWHFKfwVafVPDwm3rsNbvdPlWN9G2cr
fy0xKHI8YHy44k4bparHr/D4OhQkGn8xkRRHfKao7wslxFVEtxFTdav7AkPJpdolCRryDBqYwZx9
xVvJQdmFqC3Uyf9D2Zktt61r0faLWMW+eZWsXrJkuc8LK04c9n0Dkl9/B+HsOMfn3H3rvrAIEFQc
WwSBtdYck4AkhsyMUNRUHBBnsMEXSQtJUqSPaWykUFgh2JUW9bjrqlGzFTKr37o/1bTJoUgJoOyU
h2S+/HGm4iOEEzXJl88xssl0a29cfC33iR/qzmIwkfiEUfwyFANc2irzzv18VukQXNSkHFfyApqr
YQvJRFmwe3HwiYuYVtxhfIEzz07GeS5BwhxgmDbLnBAP+LR4eppyZD+dpcdXeQiUR9xt/ItC0Pna
Wvlw0Mb62+d1ozZBQJeocWSfrjbf3WKIWShgcjds0hGuEFZy31srs2+AmxXHSKjOraaNoM/m+sr/
MQKlkobI0Hwx2J5dA+KfyLtnwDyt2Ar+as3XWGmQcp6vFZqy+mzN10bbTt4zgrhQerv40lEz9/G8
VSlB/4FI6MdyXRYe501/wMBwzUOa3Y6tpjwBo4SFPPUPvtLMPpf5TkJpTeQ0x8oAdI1OXnmKYX5u
4iosV/JqGocYyDYl1cUlJQTyo3W4rRfIwX9tDnrRF5vaj3//BHFgZJs2wJulSVzjOEz6tQNsg1HM
GMHMsUn1asJtrvJAvhTsR2GtWr85WzICVzdkyMIIJ3lvXvx9dKajVWx6nVSqj6TsZrIxA4j0JL+U
Rp9TCquIcxzuZM9n9+fQULOyi7wAnnOYh6qO4m36Em3EFlm3viJGDnDQttN3UBiDVvjvToZ3IFC1
9tFKgQEIrZuOAx5YB0eBXL9kkQiZfi7yMdJo76H6f1QDp973gftXvzkY8amYircsyIwrLx9sVAzv
QUZawO4h7hTlVbZi33nRsGz/iMvoBEGXfVdhgz3HcPqg9W5IxKUb2YwMGz+cyMFSZP40G3DG3tFh
Vliu36wBl8WEND1yxX49U6vJrNSOZi+E34ZvPHt3vYbE3jR4gZU67H/wNNUJbA+UsTbfNLUS/XRS
rCCYgrt7ECbKpgvHcUsVUn/FpqBbyCFYk8GrYLWRCoW/SB9SvKbjz/Xv2zHzfywmHdVxsAcweWEY
2pfdmEFdZ6B5ZfotAuVl91V30QylgeOmJ3vQbkDLyHdcZV/pNBqTftptZFNemAzsdP7zrkHRtvjD
tso9YNtFPi3dwcPaxIQP9s8JtRXZnaEG2JH1CiUBjtE2B3nwMwuprqV+nxSlOeSBM2C74+jNQZ0P
cohsmnnLffL08+a/7pGfM4z167//ulCZf118O7yHUP9QB21Syfb199XUahOKzBCvep9n6yyAMmzM
6wltPsizEvrTtIjU9lpHTryTfdG8qBCVxQXyABAiFQNs6tzZJTCmM91wjkmP4tkvAjajtnb+ctbr
qf7RN/w5+/8fJ3BdaS3oyDJPCRTaXYQYyR7ktlg2AxOumdxDy2ZiDvFfTXn1c/DnvS12mIsvgz+b
QVPzD6Wzu8ygOUcX09OzO2IwO1d3yAPxeoTPnmFsCMCG9+nk5WfbMZamrlZvsOtwy6AS6g6dhr4t
EzaRoWsm7AsMuC1Db/9MfNhfY/3TTjqIpOkQ70uNKdkumxK/9DR/CUamfAUEJB4dNPPBeVAKJ78D
+1WRRAbu7RnZS5QWzTZUOqQGshlP08IW/ngScT8+QTKLswlmSZrnB8N05282n4XSIEKXrzZ7eXU0
laUX5jUFo+rAdoKfQH6YmkXBWv4EH03TeyhwobnrsBC6Nr11m2EvtrKsGLc0CutuagxcSWmU/iWK
5xrZpIreeDheI7cw7kEFGzs70kJ8m+P6m+u8Ka0Tvn250e+053///uv21+8/ISpbd6gFsXRVN11Z
HPV3MbbBrKl4dvaEL1s2PZmaa65hyNjjGnRI13f+QYFZdAj76i5EBLqRLdlPZs0BIzZflW3UNETe
KQPbwoTNdiNmEbDFzSJbOnqnLRx/anZGbw3XqrLLS2F3y6BOx6vsQkjbr3sYozeyKS+Yundv1x0F
g/NNDuKcYxNOj7IlD4OPpUSKWwyQKzb6MS6COI00zqbofHi+MaWSLDJDkLNterQoRngeIqoS3Gx8
pJIu2FWxEy/DvrfauRxqWuqm497Ih/jjkZePcgSpyjTrQ9AB7rV4LW1ib2rOJkmvj0OZmPrCTFHk
f14I5yHyDme+Qw7OS/tNM3yMJLwSfVwfdCSnvKQ6YPPx+6yWV2SbRK/rLmH7/BhKj4LveSD+abet
al++xAFk87MP89WJKraj7Cl4Hf0VMmix8CXLNvNK3TzcowBRnvAI/WYy959lq2vPqVm4j5nuZ3cq
nGDSTsqTjiksGDoTwCjOQE+IlFCJE2ptBNWpVwQ4uD4QPLpr+IOgpLbulZhDFULvBRdZHWRfVnqb
os0wrIrL/qD4SndQ4HccvFR3S3D0/7Tl2ecYdx4tm2z7bkOCzHqvDduPTVxI8AJmXPkoyyhk4YQ8
M8MOJkjhUWk+lmz2AkLJn+OsAgUYPiATywPNPGsRVFNgvPoK5J45c/fMs9oG1jk3y7u5onc/1hak
vhY01qmGg/xlWFy1I7LxWR0HJMM8JDOSXx7yoUa0PF5kg2ggYWciy09Fp0+7fBIZ1hzzWCeak0+m
Rth2bnp8mXAHjE/MOPEVO6VFWogUGh+tEuE2+Ytono3iqzxkKSmuCX0Vy4t/+swSek1Xusss6cNT
Xo8/4a8Zj4ldurJVRrHxGCvTXy1ybh+tJtP1xwQJ9udIkPvQfnMVUlxpT3srjNW9PAOdMn2cyT50
mLBBYdIuIBNUcGfdWb0+Y9htp4Pg/nGuoTmH4oxNsUPOe+dW47gbsi496i5OQyD3/dtOQORWSHVe
i6yMbkxsXB5zq3LwPSVvMfTRe8x+8gcEIb7OA6z3OELK3kdsOoDq4j4DIAp5R3fMKsV9s8MGO97W
fcm9wgPzpkEzRCV247uIkf59Qv0v5a5rUFHF5pFJlcmUy1/KqxLbD/HSaZzHsAXILl+9ouwwUhdx
upfha1iw1bJU1XQvX73yahZhUyevqvBAPq5+3iuv6tYgsQh3/+t++XHyBsCxcNMwchkPeTVQ19KG
+eKLIsAG7yrYDMNw+AhiubEnjqaOCwf7ZfFY1hBAA88Wjyabdpg7N4qin02MKZ4nYMb7wYFXK5tE
ClVwM8bIJMlVG+Q16ey2Ok2tVmCHUyyrsUo3ndV6cA1De4v2p9pYvW4/4jx7lRvBEVeQhUvB830s
LGvbYL64CXArflR64xohldoGVmhujaHaq02Rv1oKpfmoibSTaeT6IfSAonuF3T9hJvoko9x/hmZQ
sD6GOr0PcHIe6nrDcyEgZKKYdE6miyIZFivaqbjoDq0XsqbrRtBHOilYCFrCfdOz6WrzUL6pRvXu
hIP9apTAeL3Mn54lQai07f5xAOTMmkefKUf5OIPzhjtVafuVW4XmOc+VHj/2Orz161LdDJ3ZHm1h
OltdGTysOZxsj3ntsHOEABNdVcV2tBEDYoAUbbqhdG5LuAQrbAimi05ZMClA0V2xJE9njlD70NQ6
e3k9F09MXPi6AtV8iRxIEk0plG/ONL3wP6l/sAA4OVPlvFsiW5tdEe4DkjbbClelRW/m6Xksxgqi
XvU2gM141QKoTU2gwRBvEEJqeF3J/mxonU1Nbdt6CBz1NQysbZi64YPozgMP927yxnhbIpVGKdVE
uMH1yQ8Th7OwSrr3sYJI1MHae4z8NFjrlmLgeZUHJ3cGXmDFEcCLs5+EN3XvShKvu84y1zYQ2u3I
nmZZGEl3BY1urI1O7Q8O1axMiEG57uqwvG8yHGLT0MjerGpaa2XdHhIY7ksnKd0PUy+y/w5BW5o2
ATfWIFZ4I/s0RxNQkebLagaFnlmEQR+n3nxqYHRwSKK/PkYOdqNWLB21SHe64jWYPan1ra9GmJHY
uQ6N2s0eKHgEYAEx6N0IX8UUTj9yXszLoc7VO73CPkGJTXcLukW/KKHLo1c51VsTYLg535O77q9O
V4vHMjOTdcdX72AZKLMVLQe2rYXQjf1a5bWIJzKz4X0kVx/zwZhXKbIfdtA9lZ+/uz77yUreyxYA
KEQRadR8fMb/tU9+iPwXMAV8yQzKBOwIojNioeChA95222buRVfi8EF22RYURpLJZ1hL4YPr1RkC
ykjdyIuwsDPKyUgGyKanj8Tj7I3pqMDum6FfIa+7NdKpPdut0t63YXQI0oQwltan20qz8HWdo1pI
p8G0615zrgyju9e74K9h3UilZeY9G4mDpTZhugycGQ63lVsfAar8Pshmloz8/SwrB+FpG/Abi+AS
R3ukucQrZZcirG+G6rW/+yabB50yAIC98w2sMsrDv79PiDP85wbVRTDiUuVJapWHU9PULwU4lZHD
Oo1z/ZH8J8mYNXNtuReTu7GJu91V84t88rwNss3frfnaZ2u+Jke282sd18Uv1z5H/vnMZv7MP60/
90UJPmOiznHo6H3SKX4nSK94R7XpqZl07fFW9sgDFOFxo8QpKIL/vAANll2ADBS7bqaC3s33YWKh
ZJhTbjzgxa1V+1vZkgeziawNEwWGiRa+H1QguvDOPXxPwxznHOqW0AB23tkZI38fGfFdlMfeWXbJ
MyUiXdMFMzfmzwWiW/U6z4LxNvaalZlN+iWYV61jVpU3dqJUlJ1A6w61WD2wfkgWY6a/1cR58dhy
36dWDx9rrRfrEQ9dANGJdWuaBsjFFJpyWQhvRTQK9VZrXZ0yK++xFseHyi6e7VzER6sjNiibA/WK
zFrA6OshL5/HCYC/ou3touwAI2F4T0xKp/6+sHnMhVXcBvVqwjj1Nm0UZcdioV31GSLYzThN3xEJ
isWY9O2KyLT72JX61SDZ+iPrSaEAFqvvKQ2yt6lBJv1/jMByq4AUqekbhDyYtkBpPNg61mLsgUuI
+Wr2xLvsJ0IR/13XX7u2w/kJZbG59Z2ZmG3iFaE7qXURaaHtYyIlK0QX1otaKutwsLIfmpL+HsFP
r4IRKpyVY5O+wkSwgf2csASfS34JqXfLtGavrJcUuVBzGimuOHyUyPlhFxyjcTgOAFIDQgTRolUa
9KANphXJKPRfgWbeEmZO3mp0wYueUthnt6xAz4s0eRj7CM8Z/jOXNALml1M6frLCbNwOLaUsY9SD
HBwwVSncwj0RbkzXcQ0SgL8YUAaDhPIYZHYD+TeZcKAa0UboBbgkVRlfEkBQTjl4xMz9+jSgP8Ag
iH7Tb6YbIxwYNk9cQzX8NUxNKmvRzjOYMuZ8Wmv9Hpbg2pgl3i9e7cmzya8QiEL9GoA7WKW2Gx7b
uKpvUw07hACB3psGeSRQ7R+RqhbLqU08KqM8fd/AA+OH1avnpMhuM1h6P7I0fc9hRj84FTYZ/z5V
GdYXZQFTFThhU9cIp6mWidztPytB2iHRHJw5xkeqdbxrbT7B2mbiBZext3oPxUCaVKAKYxCmStud
e1EZd4OugdagHwtSXLqhZaHDWBrlkOzkRkQ2o8b6uymvwtg6VBGYwAmOq69FYh3WQ3lN66ReDkQ7
Xo1suotkXa7n7krLqX41dvndGFP3WUHiucyElu1I/vxq20Y9KCq43LIrx2+hk18biEH39dwfUox/
E5jG+K0/VrFfnAW+yR87/yKZVMxzCwh185tVbv9JcA2nSC8tqHiO2W6sAmOlyjLijZPOGE6E4+Qq
3bz+HUx3IJ9SLd0fnTgPWCCpgzjKth8U4hgMVkdWYoi/XpBD7NLmFjmw9ephlbnDY2vaF1lJKGsP
Ubmnx7lLQTRwF5ZOCmLCFTeIL9WT67TVylHnzZCq4qPgRcPPNkK5qgdY5bjVNfZd5QWggLUENq9d
JsTqzP8asbg/t0c+NWPydn5zH7fbVmD+qqP+OhljcO5MX2ydaMjPzezZUQR2/lLj2rF2HTvbKDXI
4NCxXzvfFJeomqJ7D9ms7J7d97bAE0D8zDflI7s/U6/9oxmq7XNUbE3Dz15ACtoHssQY28zNQRnv
0d+c4xkIlNf+rYNFwUMg2vQgNOxAZX+QB2eK6qoHA15b7uEuoqbQ18HY7g1W8keKx/8+fPapTitW
ZgG/XA75vCCbVIqKFZol5yYXOIkNepbeeVXurVhuqLwoo34TxVl1DKqx2CUsC/cZlQsHgwd0a8Rd
ByMk09aYaiCZiKdsBSpwuKap5y9LN28ek7bwF4OG65oa4q6exaPxXffnHHAJgr9s1mPiA62brI1r
UYu6MEaw0EkQBQu1IAnjO+0PqLr3Rj/l8a+eYoqdzJgNDXkBCK536pxNK9xoj9F1cievkdH5uGbM
ovg/12RO7r/v85I6xAM91z/UA54Z2RSVeiF2yxRloo3FarwMEWfNGuk2cJS1KdKSUle+kd29B8ec
ZXzwC6XiLvSL6JVYiMZEMSS3qZca+IAl5jqLdefercliR6BZ3mMbVx8QCrVW4cys58rV1aZi07IY
2A8BuKQAA9WbSk/H16IKDpGXtqcG68eNQyRvQeAz+EXJaZabxi+lbF8LksvPeASUNxWkubPhlON2
MgAjGz4+oglWvAdIKdE6DRvtYNRadMIFJl1R9JU8GyJ9ggPQvVPlsu4SM/w+JnA7gH2HF4QRzDRV
Hm6DujfunDABzz3q1psjvrFkRm6Q5oY4RVKmYA+lOMz5STHrFeQFKoJ+n5mwUOEbFPg1jZZ96UX7
Wpfe8NK7I65vuUmscS7EajXzRu0U72FMRXVE1wQ1vzWjl64AB2zw9djKJnbFp64JxLX22/ZOFMm9
Po/yCiPdZrjlsPymSfCOyKcS/sgt0d2ST+BXUSJG+iySmiIwtDBliOX/KbaCCHijgJw6yy6cLiNs
AsMNuQLjkCYDgosAh3WzbJgZ1FS5aUD7PiT2AICx7sW3Nijx+C6J7JTKKkmSAp/KuDyMRh+8tRPW
rkoQmY/qdPuxMFCSH0zUT35rGs9lq03gC/NwJZue12NGhw3v4eMq/y2RB/btv7/87P9699lY3qGi
p4Jf89T/UnhrMOPtEbeGB+Hh1ogrpLEcq6k/qyLDIQTPxjVyyeLBL1iWmHrm/CypCwxaHuLPsSO6
RhCctywLGB6V+UNZhdAhC8P+HJ6pEKnkR6cIXPcfY+ePhrwJq8bHCvBDqJ1PHSX1aXpoifi+1622
H7oi+QYW1lxGbZxfzKTWtwX7jm0AnfISoBpd2pBkv2UosgMW5fKmXjgJUVDqNCbqJvR5JiitLHpw
4Izrc3Y+BHj1kEAml8oEee1Pa0ymr9fm+6hycf4fWBlK5r5ulFCcGDAMVMrpVNAqX8roCN/4JuWE
zoNBavcm6cakfE4tf0GJWbKhUAzHFlWgzZSndUc6sp0PH1ewrPGg5M7ttCETOQGADzKLSlJ7OskS
F1kOI8++1MR8aQoBpbOaWtvcIpaCDdT1MPTJp907ms6i0+27g6ZUzrFN7H7VgNZ4BFUSYMvDLzwr
j8AYrJ/ypkyJuMmJu7VqsOeXNzXQtHFYd41HJy1Z6qdnXS/Dn50QK1dveEqqoFjaI8UwqPu+O609
veC32SzRslhX2KjIYpPIPuFjpWzRH6q7RE3Ck0W5wBocqLL3QvMp9ImSYc5WHwnRQRWfgzAKyOCH
HE0c70oxvvuUN7cmXxDq8aj36ONHkXjWKvLq3zcRCI8+bmLbWv25CQ94KgVqUF2Qk6OPm+L5X5q3
TR//kq8r4kH1bVIkFABtetPLVjmFndHT1AbfNcvVjsJI4v1Uxh6LXaKMjc9athkGnHPnGGRlqMXC
qkbvIwYJXmox7zcfSwzbhEr9pqJo9kvZ/2rmOve2a4d1TTxl61qxM3dXRlxcAjN5yZwMa0EHrW7T
6M9gDP1b2SUPsull6ZrAe3z80m82ur7sIOCu8vGadMZ4CGf2IRkQxMTz2edB9iVBX26T/MgM5fbs
29T7PJkLjjGyOGqzBNWxqafV3dw+6r2tP8qrY6dax9q7D+oBz4QsMZ4xdsLBKbDv1cEJ7+pQ3GOd
RBLMbLytliX2jTLpxkrp4AEVZZ1vBfH3G/nUau6Ybz048B9NeTWzy52vjRurbH9Z89ZsoFB/TRjH
poumEmunivrPq1/8NEZHOTbe6JzkAjfU1pGjVqePNa/u2u1EdF7HFldvWc4k0N2EGkNPa0Kqq1mq
scsMbsAVhLDUw+weB8u/+yd2fUMOAX0eb3WZ92rqx3Skwj9r0dgmXbgy5U8UZZgYWLp7I4xe3dqT
xR8gC7FABlV7apOweFRaUM/z2DHvyl1GfHgpEr27H4ew3JSuEa9lotBPMmORJaZ3TPiVPefxBZw8
nm1J+/BRBEOt1+xupqhr1sbOPvM75eT2LdvLuK1erDa5BHOsswffa2e59SqSIaZQ3IvOlR/5O09p
mk0UeOYVU3d94VKr8rPV12bS/MrROrzmBUhvdu2YVP0+UZSvPX9fyqlewNL5rzF51cJ6R9wnkwrU
vsw5Iodw6/x1yhtSRnoEdlte7ZFJVsX4hotgPrJX9/lz4uxWtLdp5GAMZRUR7LXGee2yetWkrfYj
KzoVB6dkuktZJFEIaGOfGAnvMWv7BzmiziI2rFH62JZptencPNppaVdduzn4Jkc4gCdKqx9PJXPa
TTt0zbmeD0JFTKOGMLRdLRzZ19sxnQ7eNWnnxI/ZEN0aelpd5MunoMUN5UV+jedrn63WCP5q/bnP
9/ki/vvb31Od/37/z+U2ZH40EnX/zUIyLKVRAhzHHyZvXyua6HZRRk2S5+H01hexfZDCCHkWANdv
1yYap5u48fHFbXvcs3OwP4hT0OETmzhU5uCSPVcfEifxVjZT1WY023ht+zlR4bm0WBYZxzPjpi3g
E1UI1iKgRgebmfXJMb2n3E30s2ypwbDABPEhiYjaaHbu75m365sgd6xXFNc/HQrl7kqvUW6TqR8W
GQqz29FTKmIQw12IUyXiv+6nBan2tSayRu1CPz7HRhctozq9JGMgbosYFXrkusVt7Tn+NsaOd1ez
O83YQ64wS+jvB12djmnUfdMmvb8fq1xfxniUrW2PrELJu+6nZzcLg9/dNtFiZVv57dtYw4HLzKzk
9wF0XGhe/V3jac/10nk2R9PfIAfON3ZVdnehXZ5SSnlf08y4kXkltYVLNIoivOAQcSeUMN4NQ2Qf
/Bwtijzw+qRCER8w1pnohGZdVf9L6LxvydBElfcSFj6gTUPFHMcZ2zMpMV6lXTSuDGuo1nXim+ea
2Wkp/MrFk56KggWqbahNXeJcXV89G5TBfdcomME8BYo9VkYlG55xXajuc2jl/ZvrYnZW4Xm7iqcu
3ti1qi2ZAcSzhzUUrhdh/yNADl8HlcATyXjoc9P7ZfXKHZvibUt2/mZ0UCyMib5sW61dCPx7N4nZ
eodiaIat7Sp7fyrylTaiYk+xBFCprn6e8g5rMOri1oXfsQPP27NeUr/XUHT41iXi4pJsfSflRMzG
wZ3JD901uKB2n1IWI9V+DPhHFpiPU49sIT0OQRjfyUNVqdpBSSjhm7sSBaJ2lLnWqrQK7SScEf2B
KF8Gt7xUdl4+UFb7oNVeegaipD4WivZUBJpzq8dlcxqt+oIQgJJ+0Pls4d5jtcuPahRcPXTduwCX
HhMhdmEeFQLQ3moK7exV2ESNy06tMcmmqYz22S3ZHtp6L247GwuFQMnzV1OJo5ta7cKD7nUnyjRd
6p+hiEkFTehxVsFsSsoQO6hR/O6XFxOCmIRr5iGyDW3sm+IU+U3vj49kRvJzlcaPrE6a23GIeZIm
oe2FaPon1WWmpjQ82xAk+cl7V9xlbm+chsHZWqkZRkuAWgT0TErQ54vq6Iu7fnCcfTklb+QYGSEg
JOy8CC7ZRzuCiDsbAOMGgFXnqiSy/MQyBtNQByMw2bQN21vCge92OXzmNQZh41K0jQL+xTbyw8ep
Y3Zsk1hxuZh60psEvKBcXVmGAq+r0NvnzXipxtg64/21Yfe5Mj3jZyE0Vnhx+yZMq79MbVYu9cKt
13X0OtUU+sbsdMYubn4J8164jnhsktA7Vv6EdrhKkVUkHSKSmCkdhJ+/VQXE/ZLH+ZIpXXnJ5zPH
1C4Zk/5BdsmLfdFkGyHwF5FNipuyW0Wr3xJSwkXjWA91ovY70dj1UjadKJiIvCXfYyW3H2ALi2vW
Yeg9t8oCxWYU9N1qUAflOM0Hqsl+n6WJgY9ZaH//7Poc9jnWQ1FMaoN//c+djt0cqOL9Vfmlux+q
Jt65ne8hCR2ybWRqwUlEUYPDvJHckkoc10ZpVOfJrTEOzEB7CBFcPN7M2yIrsgM84nYf8vhvu6hw
jwak1LU+qtN5qNpi5VP8ccUgBPS0KdSHMr2ra4uqA3fK7uBax9verOtdHHjtecQDjLhXWr/qfn5S
K570JKW2QMubb3HdGUsq9bKLQdp1SyGVuu1LDH6qQkduRxR1p9l8mrCU+ZUhqqXrGNp3m42Frtb2
u1tm9xprCKyoVfUiDGUFXKT8ZSIqC5kLX4Oen1CESXGxckxW67G9dXmUNonuis1gUSujOi6xBTvU
n1WredPtLP6V2yeqNAEs8DBfbHLPrw6eCliSa80V3AuOdGlbHN2hPngxOUE/UJoLCqNumTdkAqpi
WGKpk76r2PtgtcSaxHbNfI28sDhMk2GddOpIbkJPaC+mGE/EQFwSlZ7GlL1uVLv6HoXWhN26Wu0J
UzrXvBHvaCuYKMnasyNu7Lus6eKDgbvuys368Tbz5u2LZb3FWhkgy2jHrRa23cYOWCKBLLrrqNL9
4VEmt9DybLyOmSmoMK/VdY1Z0zPhCRIkjIjmhbNbFRnGbE1BHUCzVZ0g3TmTZ++0KS6O/C2Tzai2
9tkzK+8mEjOuaoi97ahH4zEvKccfIs9/sEyzuTj1sE9QpgpDLDAjIUUxtOkpAsC3IYPcrmRxV8Dv
8sYWEXYuc+lXB9icShG3BWpF6VfTuYsOpumDqvY5Vt4FIdPWOlh1jyuM2Ytd12nBapp9hxBivJN1
GS6Vh7SjMMKfeC9QvZF4i7JXymWkE4cdPdXe9ZgIbYY+ya+BLjCbKLrmh41DEZRi7V0hZVHhyfSI
VeS00rTk1R3xvCxyw7tk8wGBvVjoMV9U31Z0ZUEgSLuZaqdchX7tXeRAz7Pxf4sxDP3sg+yGvsVi
Ypk/RQ5LrcG+4Kcxd3x8WGprm4Cqhl5Mz6MShCu3KPOTEhAARB/I+rk30qMXe9+cxPBOkcH+Gs/M
yTCipT7pAGs9VO61v3c8VzuVCFSWE3xtSk+A4ntpo+/yPh3P5XyIcCLB7ZLNcbQt2SncmHanP4M7
/W7Uw/CL/NxEpTILFXbbtYIBR9N6xUoQ+2a6TINpr2CPEpqKdTcwj2zVUcEPurK1RzsOnK2fKDmQ
xpznVUtfKIRJca5qWHCp5XicfKpHMsNy1rGNWbKwkmLtqqNzLKoOW2ZScvdW4WRb2fd50Br3nyGN
qxNXcyj/YjUCkbBpnrHcbRa5g1lkD9T9ps8s45J4IVtUaiGo597ExoREAEEC9T2AIIVeicUUtSdR
G2wBiVDdZ+SZFoiyh53s0zLDXvRTi6hYcS+xETnv5KJwQVi2fuBeA4NVcqSr31VFwSXMLCbccFCa
LHzYydE4hyYqRbAQTF6UJkpfhRpSsE450Fy47BIAD/dUpfcA0Ax7mQxuvbKpobdCnLDTIIuOajnk
u2jKeR5KVbmpnEkntef519ER18AOTmijgxA4kEKAJemw2amLO+JpSJKVKkfH1iIbt1k1IamtH+1i
xIGUuAahkLZ+TMrCvfUS84Hvj/0w4dY5y8H/UYg7My3mUwpWsYu7qXoSwFIgLi/EVePftuUP2bDD
UF0VjkhuHKeesGDDFM/Q2gFlgjFdPvqgfWz01KX2Yh4iL7BbgJGiwIChpxRxslStnAXwTE0bMN06
Ymr7+yzFYWsFNtIC8yWaljwsYz5OmYn4XqVqvwaZDzfRAjmpqEi7MUH0T/LA18DbdSitDNgiJ6u2
eQFk8V1bYcWtFkyLrGCdO20agKPwm9lZteXcyb7WLfZ60kzbInZ1AFMouzo8XDR/gAan5jBVqvGW
rJNxUbGKWhp+GNyF/NSb0RnTrcLWstKxNnaVcQ4hnKlgvekt1eQ1TeWmV+pocWLztUfUdwr7n6NR
kGjtxnLtuQRuyyhxsHvGd0ieaQn4nI9O2ZaH1rklyzuu+y5qV4RNSVGUqPVw9Xn1kzD5hpnATERR
2ifme9wiYz+4pxYlWplxjU2aypcCTxM2VyTgu5ri/c7i1TI35UF4OlW1lkd0AF0bl/TBsfe5uFHw
yb4YzTUyG4SNqg16xecXDBIBcrLq1enOt3WBfkNTomU5EQ8wEyu9iSbFuJOHKkQSyGqrW2uB+ruv
bruOhI1e7Ya0Nj/GCU27JaFnH3Et9dZlPNeJO5q5byMiLR4M6wdsvJqraMRCBYKLR06/8hIVDyAW
6n7XaM8GFatHAgT+R9MqsZ2NRxGvM72MMZrqccAowf9vQDCl5GKLH64fFzgHCLHnWYvYMWOTaEHS
WI5eOm0sz3cPSa08hXGRXAUKSbOr/w9t57UcudFE6SdCBLy5bUs2m340lOYGMXLw3uPp90M2RVAt
s/pjY28QqMysAthsg8o8eU6Deu9Uo6Tj0vTUag9loNRfPGOwtj0c1XzDMkSFxT9qSCaimeA/WAWg
Klq3/Ic8tn/V0IZ9C7K4vo3UkIqQFyRvNt0ye3Noohvx0hEBd2dolqBX8CIzActtoryqrqm+8PsB
jAXz6PT0LYZIS9lsNO8cBRHxsreMG8to0h0sIjYdU+g6ZwCYdvSB2z+gQ08ukyL7jrw+3knVjmXB
z7uSOBYplhD+TmCie5mre31wLLUSIUaZ2wE649eePN8SzBNecyhmkPHiTXpyf+Y0V5chMC1+sKZR
PUhwPqDkZo4mdIbLUmqQ5Pu6IzF2mTuO/s6hoH2UYKNv9V0duv7Fm9pNB79FVt1c5kYDhbeekpD8
CcmM8hoV1uSIGM+N5Xj9Yw/1/WHRLTy7yR3ok+iL0mx7TR2+KJrTf8nq8StdVN59YebjTdXTvKkY
4/DYtVDQRb1H79AiMy62VvtezfCpXUw9ZAUPJsVmXy3huY3ZMQM0D0/u4A6PEp/XUQrnSR4d3Xzc
orc28IgXQXeixuldEND4TdfbLznJqe9liew9KA/rMfOt+CYa3VPbztlTZyU/dGoSvNGPrJ/QtYDx
2huDtzpp2wO59ukgXsADzZYaoXcSb2HWr1lT9E9B5Bpfu+9NlQU3eliou3KwahhD7HrX0Ld6bGKK
nGhaQIPklaiD7GPL+eM0XU5NLav07aeAT6dmppWHZCJ9EFgvPk2YX23+vFfUQXdgTYOvBu+2Zz8t
TjJSrMF8jIPpRUbxnEOBmg+/yKjmj6Z9O6oot1bh17mGO8hFqXMjq8btjIo0yJRdbCvG4+Sr7wdT
uXWUIXhczTzwl6fUD36QoNWemp22DycqxVeOIojVDTJe03ENlhDyEex14DEbPi7n94tEW61pP9AP
f4iGFhXQ2fZ3cwuoedJy9V7VSXd10Ki7cL3Q/16H22gRO5EDukrvZ6lhuXy8c37DHVhAxKt9nKVF
hphgT0PJlUOCxTt0SvDJS7MP8iv20JCVIPd6WbVpEJNvZoB7HU3FJFgWQTXowt4PMY8Kp3Q5yNnq
WONWx1XcfwhZl58BxCNxuFx4nSfDNWa90n8IuVpqnfuPd/mPV1vvYA25Wr4JFmDelfvqSusy681c
LbOG/G+vxz8u8+9Xkmlyl1o/VYcujF7WP0Hs6/AfL/GPIavj6oX435da/4yrpdYX7H+62tUd/E9z
//11+cel/v1OoXdAqdk3ii0EITzaRcvHUA7/Mv7kohTFrDx132ddxp2ZFJdVLuPLhE/T/vYKYpSl
Ps/65ztar7rGqNSd5/3q+bzS/+v12cyw9R7MmKfz9YqXVS/XWa/72fr/et3LFT//JXL1lh4Iqxr6
w3rV9a6ubOvw+kb/cYo4Pt36uoR40uVffmUTx3+w/YeQ/30pMPXdbkLhB0HmqXnoxtDZ1yDitzIM
+4UywMwbkDt4wWhZW7Vy/Z3iNoV+TBtE/Zra44lycUvgOAVg4gCvnGlSr096gWbTTtxBvzfN1LsH
80sHnZj62UvvKo+nwFIv9aM+Gc7OpKi0pe9vS5kB6OUi13YRcxNdN1Fuo2cPSk85tcY5Ubarnpvu
vE9cTasUnO8bMSzHTfrdjxrl1oTyeZtnWXKkJkU+Ss2KF1CZN2aVtw+QLeUvCtmXs+W1T+KTqIpP
7sGz63FHW3j+ImF6gpRYSLLlJCG6r/KIlPNoyqoSkJYFGC4krzfrQv/x6rrbPzmW7pNE/ZsrexPM
S7r/c5AbZOByd7ifQWJNGxvuj3sZIzYZbkfkxy/u1WF+hNimQkgxElIM79NkrhwkzvtYxaoSNOhN
mne1ko4Wo46pAsipHMgSQlK6jj8FJa57D/pyOn6aA/L0j/BPVsgVU3c7GuoATR8c/ki/2Q+9FjkP
cpaiXdH3eXd/ZeeBKNrxfMp76GrC2IbnPglga/hjDYmQQ8n2FhYouz+uNjkLU6e/oQ3ytyu7LFI2
7l1dzvZJnGJy0uGQqdNwW4G3BzNJnRAhJ4uXyNnmdu1d7OIUu5ytB+B19p0MZyHAk1OXYopfx+9z
ZVpjRv4uMuoWzbNsPAAB6LdRPOveBn695mlTaSRJEDVSeNcCoSZtZ4+H2CvapyFQ26daK52T07tf
xLTaod/6YmWty16DUDlkwJEPthn022mZKbbLNWSl1SjXcZ1gulxHHGo5/5gVdXOUNl05gwfq+b1f
96p1FxI+r9xcfJdz6dmV7l1oYUE7tDsPXk7k3euT2hpGCq95lTUnpVJszn1Frf903mpGrW4l3G/r
frxrNR1Z8aZHlzg23jumE6XzXLIbdEevB6NsIOskmy+mTyHXndfiD2KXduxPoYbiDzJdGrGhL9gg
uRwhnEbO2jRolG5S174LF1AECpHqt6yAHWhR0lgjQlvTIA0esq1+ewX6STLA5wcxOotaKP2vFgmQ
XfGBDYLT6C63AypHSwaQT8pLRBUV4so/CPIgZM/QlWv7C2leKXzSS1xLNewSB9Ri2MN60kAdVzbP
C0PBIWrreBdC9R5uQQrmwEGyeDf4Xv1cDlP9LDZtsXU0dSM5RI72IGNxX60zqvFj0/nBbW83w7mn
9/nsDVSINzKOYaG/c/WHoivGfHdxkHwCDzA63c8h4jYU7vUe/uWg3K0rdHn8vtaVLVzW8/WHK7Ot
RspR0cfn7kMl9NPvyruKaO3PW3II2qdfmMvPDiXAu0uMjD/NvPzIDH6kbgNAT1s6/ODHVaiYZmn0
NtAXdswXsTk5pB9nk4jKrWNx90NymXFllyE76P4I8v/HZujceUPik64pjybmbFGjXg/5IkQtQzNA
4xqYyFlGYr/M7enG2QZzPe/XaWTV/V1fVtoWkiTYbk0aDmmDGiADNI0oAgSsVXvFaX4ypi4LTm3u
DOc8ztmYRk11G89pdZsYqau+DBa5A3V0863E1EtgIq0KkwcyuqPqRh7yQUxuqBdbHkYH6EEaDRF2
T7fhKx6d+YafOe2RZlb9Uc4ydED1OeruV7uOdNs50y24iwj1VEC1G20sraPDbdPih3E9kNbjLwH1
vYsUb6kMLO7I9KCq/Lia2JrlkmOBePxytfUGwjpvzn1jXq72yZ6nFegYdPGGWb+d06g6kqdWX70u
g6hS8e1fdeQ8wi4bfnbbfNjWNPU/+R+xkeHMV7GD82PNZdIKPuVAowTQNZCjpV5DOikPbtCFt4aL
u7IjMpIgHd5tBY1VxVihsLPMuEyWdYZwSepVobtpFk8Nj5m2kxXtMbyRkOspy9q01kawvjNDvIVV
7VLdcUb7Ecx6vncbiIb519m/2iF9IlpSfQ/tGF4Pq0kfqzpB+xcxw4NFn8sXiRW6lj/Hqv1sUaYB
+qDotbJxNH6SpGegQfWAZpiE4QIjVg141cQr3QbidVyADuKVuUVHHVL1DNOrtz7rbE3q5Jt60ZMi
X++ctAr81DoUb7UoUYk3K1CVqU0ATY0Gy6/XbUw/pVGHYuqjnK2O1RYuXhAc2tGO6VaQODkMsDFf
HPRu/DpT4ZuHgSLqOkEucbWSXGKC7QRGaBaW4PXa6XJToK+a+wpYk+GY5d6egONF9hj/RB8UcjDq
TwEvAMXCCKrhodN+qiwNkFU5vU7FQH+ekqRUwgPtJydXHYqfqn8fpLOKACJv2GW6rJq3eX07ku/9
b6v6ow43hqKg78PD4601uNZR83s6s8FnbeAP68+RHgVvYTnfBhXZ/taN5y9FVWzHhRiN/rniQe+Q
jQqWKJoWeXa20ZgRr5foFX8KS4pXlqQrbziLNzLVT0vmU06hmDXctviVkkJKhcErQNA73YsK4fht
54b2AbEr+6syRw/yO7xGpAA/b8vIsQ5hY0G6bMJONWzq2aqO8pw8x5FxZzr59upZmaZKnsBnVTXu
rPjd+24TT9TUnzzTyM/P5vKoTsHnxiia12SRbzTSFBYdszm16qAMDx9DiqLBvRzm3LmlObq8txX0
7FiouGk0N3qRgwfAo0zA4skIbgv9vjLbO6M3EYDJpmw8Zt3Q8yXLhJnP/4uTpe120d86FlDRIRLT
qqey7Zx7CZl0f3iw3fm4TtDtObnhG5Suepngq4W1baFPv8Rcrjsnj2VRhJdFDOgdH8OJwqfchQMM
H9l239pIrBxATac7sE3DwVyWnxW33I6oIrwq6U6N4XYtumZ4nYJa30YDwrdiG0HcnkFF/eotfK9i
qgoTqqBMvXcW0wA6/ZDUNk+Ry7Bk0/diWD+KT8LNmD5SL6Nlp1V98zRl/k9whwx3XhAMd5M/gkKX
Uznw9a4o6Fp8BFxHVR8eiZGhX7RBtZExVGfRXrfm/rLmGpMV8eRv19myrlVP7/dxWULGZeZ8UYc6
OF6F2I3KL2rg/RBaNUoqnWee3F6JwA7OKqdyWMfil0hxO1BlvUfK2F4jLy4JpSAxbbUAnhEJkjXk
bL0k2gSKsf3bq0kke9QQ1kGQiarejI8OBIO7eNSSvQx7L8TWG+Nj787OZoCD4nDl8If015B6y+21
vRhPYZlpd3VepzZyKiwyuq/6VA4PgR60gJMy5+Cxs3yG1L7e+PU83MpQDknnvqhmH59lVMWx9txZ
4y5HQOixWEaeGQTPNGauUypYOO67zrrxp2aOtl7XwjLgZd812r+jLRwvMx8RHbI/mb5ceDTD4dBE
GTilqt4C7xmea0cNX2kEAFfpv8rBiO0WBJHln9LF5jYAVedZQdxlGVKt7x7zQD9Vpvc+Qe+BMFgI
DYqJVrRs78w9tLFLPNjb/NwXzu9rPK2BwLts1O2WgKqvpm3Qh9ONDOe27ACj2dFWhoqbGi95+TVL
0verwYpUkb60nVsjbRNQN4VB0sZddMvgEo35y+JgB8U6imWLLSosQMTr2Lw1aJSDq58AfwmQKBnK
wYjsGBxNEeyuHOsQ7RbzEFo2GMGvhuaikzMZAVIpLsWmER57C+Djrh2a+UAVHup6Nwqf1cjdxFOZ
/cUrc00keSQ2NdzgVebT3H89XyJCyGkvEesVPq4vznUNQMFw+QJC96D6P1ghHF5JjYTexqZ5595V
2j2dGQFEAtbwS93GwSleMNYbie7syNlOoTE+yaGFNfW+9Bto7dvpKbdp8shiPzvKPUExjSSDVZ8v
I5cyWqNY4yaRl+PDK3eX/Y03JSX2aW63zB2Wly5XE+uGWnVAh1NK601S1ifggvHLCAD2ZQy3abQU
/BdLocbeyR7z38V1Car9bp9WbrRf5wRDkW6mPnhfRxyQGf9/XGe99vh/v5+un9WtYcFQVqWWcS4a
/djHunXb+gbPW2nfG+epYhkevVLjnNpGfBppAUYW0jiLaRDvJUbCK5py9lrr0UuyTJFIWVuGyoh6
xK4KIHxqk2rai1HclytK+EgT0p7mq3oTuVHy/i1dTuB8NqVpTDdoYuxRv4vMLUkN8xRVmQV0m+/8
NuAnD4kJxp58v4ufXM7k7suqbW/en2v8Mboly6c88AEJHt0udQ9j0RpwHf9hUxcH+nd05tT6xZ7D
vINY8hKCLPmPvW6VtzJfTDJB4+2z450CLcoyXxxDn7lnW5+UQ5yN9HMM5RmsRHWeNas8/91QHBIy
wWpt1zOttf/3WFkpjYLvjg0jWm2/loqhbOXMBLRyOcsXW5kqiP99eP89Dj1YBVQwyUw33V9xY8lQ
B8ar5BGA2eU5TkxyqMM++CTDnQItSH0D2rYsuNecgOYz6summYFxHk0DAHP8aixmP+uS08ReeitD
q6L1Ho4kBQDzXLzpGkl4skAQji7BPNFf1ph5pnmKnfA1oFnpjUPCx9bkOQaFCztD7+1YlM5L49uo
Sa5DmkNu+wBCk6PSeBdvAFnZc2yb1hmK8PFphibFmozuDhK06ck3OTSRAgt2Fek7py/58hpjOznP
7vsEmSUH10gvU2Uk80crifcOUJpd6VYpuc5uOhZaZDyXNFrtu5I8mWlZSOotNl8x221Z2M0lRBwT
C2xgZstPpT791gWWdiI1bDxDanpS41C917rWjbbF20Sv2HO7uKauVe41e7xpDceLENLOplOi6L9f
Ik2atUCnm8VWrrneTBrA9R0DiynBsN+JPW29dlsh8XG8LLXejLjlBmMnvdzIulzxpnmJc5vHegBh
Ahs7Y9lZupHS3wD1p29LYUu/WY3aNIO7lf2ihIP5JhLS+kvMusTqWG3rMqj9xJuZzyla9+NXUmhv
NFQqX9piso5FZ5Y3bVanX5QZzjKAj7/8OWCMELyoA9IyQgU0qfTJGBB5CRmgGtrGzq6yz0NzGUqw
eCV4HYr3am5hA09vwVhvh84y7rMEPNDouz+Cb9X8U6BBl04TDyxfdalMpGli857crnEv0c3Y7pLa
GO6K9ve0sMxTCMXTHZ2k/KsqBZ1KOkOLGhIxrOiYj3ekhMQ7LSFyJoe6oUnq4rke21FrnOz+FyTN
bPqilzhZTsYkkTpaoatTPAXQtQdJn9EGzcGYtVC5GSsS9jO/I9veqnL39zQ1szvQwCWpzyjL7hoQ
UdvE8bWtTGrc1NtHXRfxbJU7inmPVjNd68NEB+CikL4MYY2aHr3Q7xAh9969ltrXzzPSAPc04L2x
6yx+7LJ43mhF5L91HXAkrS+mN7+KrI3XNvmb7yA7WBSBh4pCo2wUi57dzqCjibKBd9JQp730aZtx
7F+GmlA9wFbzabh6pa/uv85N0yDaOgNb8nbp/jQ64DFGHWk8K3jOvb2wnVA+A8U+UTO8G4JqL7YR
yOW8u7iXKVlfaPt6WcGkoWvvaXq9d2ulvIE+xd0ntO3+pCfx14YWg2e1r/THIavSjdjzrDd3mQqM
3FtAvbQ/82im/ejPVXviBWhQKsmSn+huazZN4PkPYAHnl1Jpn8Ue6Fl1SH3TIjHGRaKmPXQmcKIW
ns236JsRxuOvwxwgV8DX2nNftvMN6ifVjWpmwQvbQTD0dm7/Gn3TW/hPJBJ6s+nZjqGFeX+yhm+S
zic0HXdQWKT0QH3Iz4uRVoN0P01Oeg8az3nMK0XZKoHFr9nHWZCTKhVb9HG2ei9n8VjcdznkWFFg
P4c8vd7yXjQe5EATu/lgxT6qjSgHbq4cMpxi/7ksM/dWYtcIeN7JhFlgTvs0eIHcL3/V6jTe+yqw
/6KhcSxWynJr9U76SzvG29mcxm8B6mL7uU4+RzRLieRfI4QnKo2jbRaFqIkGCg0fOVSbR9htMj5F
iho++suGowk9Z2epcIJdRJRD2Zw4yzZE/H5Af4MSWXcenKHdzlsc4vVSlw9NWt9PSlnTFLLsaT5N
W9amBjzeNfV9u0jt6j0JX6PyypcJYOLt4Cr6YZxL5SsZrEuEQdPPJpsgHrJjWqJy6sPawreOVNx3
Ss/aHcy67Qs8itMD3Oc3Rs5tb9ViKg7WpA87iZWDoabfobDT7mRUddFMT2V/A59788TmctvPNWVJ
HzE3EcptG/JwhUF2ZG7a6QdHz3fSAg09Ktth5FR20uXs6o62cW1bvadBcZuGWq+8Rv407WHdL2w6
ZaDFlUNoq+pJsZYDWPOMbxFOwdaaOi0F3c8Z341UChaPhC897f90mgeIQNa0w9L3Wk3jc7R8X0P2
ZVHDSS229TQu5L/NfpsfVknPGdwt6n4VWoGTcyP2a9VPCcljY7xLp9DczLBw7CRQHOtSchYkzTH+
WOoqLHEfFU/LmugI5Yoe79rM2rWtnT9ZZcpG00ziY6236a7RI3aaakrjfKeiM2rWPw9l5h30Xp2R
InBQoF5kq8XWev28HZWxeReuXuL+zqYuc+nwozV1nSdrpXUzbLtp1HZSeFwJoi9ly091zBD1ooM/
DD9I1fLivnBH//X8Ut40DSTpLpzTXdHZh77ofnCjHeSXG0sf0/th6vtwnyi0ejr5X4bJ0mWcD2To
0r49yugjtF16kevl8GGXFWUkdon4iBe7uQgkfcTLJSXU+2ZXEDCVC2u1HIrSt/dNX8+b1SZnC3/m
vV540NhKjOXCS0i//vu81h1oCpLIIamQ0hoSZ19UyeeYdcUW4rUj1ahfUT6wT1VlPVxeDxnCekVb
NC/A+hdRZbuEicnNHaoAH1MvQ/Fc2cj4fveDutpo+qDum5ZvNmEXKBvjVwD1/WMAtBgMq7YRDoIm
qLKzacITKlEyyQl62BcWKvO/Tmqb5P69VKJFGkrfZk67W5lMaEghz7xJSnu8l3GAPM6hnyglik1Z
Yj4H0nW959vKucwWNzlhjcoi+Tew1wbEQ/FvJpW3WyWfjCc5zG3v7JyhCfarraa9jhKiGmyyXDXZ
FiPVPizCYXIgWw3fak3OOx99GBwX4bDQTgzEqL9JwCdz12sH6GyzrdjWNcjJgXtqHOeyhjjsXPPu
9YBHzeVS3cf1QAGlh3k2h2sHzxy/UHrtb9fFK4+PQWl2vPk8/QYGJShhFtFWSA3rZ0Mv6LN2zMcm
R4Ueccj6eQkQkwTIIXY+myR0mQhY2bpM/PNa6/J/Xmsq2h+9KNZOrh5uHNt6l5iMtQLFe83v3nVt
2gJSJH32zNtOTduXvs+8pz4LlxwVWjJDgL6qrxJ9GZO4ohafa+/RDu04TwVbmevo9XoyQ13WF9tk
jt7TyPoy6krtLcrCtzGJnOdx4HGvSozwVobSuuPNzh1daM299PBksRc8x9qdDCQohJmeXkbzS7T0
/YidaP+Y9KCmaotmsG2HdN5Oa/jkyAyJoQP5/VLrUsulHJK4yG5zM1pbhM9+TZ/fsoZK59V54DKZ
t1S2VD8/BGoIyAKc/lOY9Q/1nE53YpJDCavTEVFsHTJHwsg8wiUfE6dagAcSxalO1WjGDkrCyG7f
yFYikZ84OZUDHI7+rtU0bSPbFLHJtkTOVts648omC5hU/TaqW3T7kAZQIEPwhX0iDaNZ1Lmt1RQl
hoVOjHbXd8KwYqr3lqVDkdkjLnhQ6J881EuBdE7K7ECbQXKolmrq6p0C/ZdRA0FDSS/a0qfk7K9g
8jIUb0nJ8eJdYfICp6dKG17mXjkuSy3eZOadjLYh2S26iNA0+jqXMHX5Goz+bq9ZX/1O/4YgU/4o
zq7VN5Dk6V+qrPZeJj08ijnMEOIzBvpwRz2yv46F2tzmapnsxGsFjbIPvJg62nIBH+3jywUuS47O
1QUoJn66QOQ27gEqU1CvtLm0ZytMtgxJu8gwswD0TZq+TZP+BIGne+78Kdo1VhT9XNHIMevwnyIE
Zx4GvbAhtSiSH0alfpYAAJQOZBeB8bjORB4w/LnS2AR7vvljOmfWAXEX3lYWrPXpmMEPs2BW+gXs
sh7EliO8Ar1tflztXlQPhwqgJHkuxMGupspQETDlMpc+XfSiPhaeXuKIN5PVBXW56RZ9CjnYRUei
Sk7rGAhWuxxWt9imOQh380AiSBzXS1zWKWsKxWShd4Ze2+f1MHR9c+pLoEsf9gA00tkYIdrb/XFK
y2E/N59iijYaj0nr/dwHY/EAV7J+XysHGUANDfDFXpSbxV5lR7GLRc7aZc6QNPo9zzarOUBQEk47
iqx/WvTTeqv9T4sGCGL1eRO5zlanc2rZU8gGxPJd+ziOybfLFkUKJ8vhav9Bo/CPiH6Bp12c4Mv0
QxSPZIv/HOssq1Vh9O2yAxLvZT/TV8MOQJN7FxtZRUonr1+blAY+VZlpRskqBx7hyvky2XSmQ1jz
OxJ27g8a35/k8DT/PMd1facbACHRLzJeec2HTai06q9K+yg6X8scq9Lf5/ia4p+bIEKaOymmvTZM
2ykr2BWT0f7W8v286SFxeaybHjoPNWD3FWbzt8aB+wG+yGmbNnA5OsNU7KioxI9Aj8db252Uo+40
xbOreRU7H/qwDA+65YU8bIqGp7Fv9B+vJmltrcC2ahbPbQ3vgTvpzq05eFOG6gQPkPQH1c4hsXLj
a1KPD+nkpr8kRkInJU9vL/Br1vSYEhEqqvG1HvoHyZ/9XcTHGv8YQRObu83pAt65XfIDvBTZkwAd
ur1KdeurNTU1DWDhFwFUFKFqn0Y4ti4wh6w0gHqihnEwRtirOvh2j6WR99uiMFHbXpAQcR5dFpX5
7U4WnUBLyqKCoaCx07ks2mlTt48RLQE7zGOK6gxPgVrlZ7QN2IEgTnYZiki98MZqmMidwLCyPO6I
fTHVsZqfZYmPdcSEoOfWiRWNlxn6fhvQI41XkHwE59nWk8dmEdLrwjD/pQtBTLWe922aVX+XstG6
RFit2m9CQDoeSLuD3cQ0UH3kU6EDaB6LMtVwICM3Sf50NVrwYCNzqbB1kdkUbaqNDufD8oMc2Lti
nEmvTVn2mJVwiYqueVfFI4CqvzpqW2EvsTgCMmqXGUnv8S5eHEFcmmfdgIf4fiRVlRWN2ry+53cG
w8kOIwVq0bvb+f2kfm+TN5RCs1/I9KnbyJvmBw1805kGdijC3gPyPtrXqQKeT4nd49R2B0ttnTt7
8i1nR7okOeQQKYIyQmNe3JGiO3cRfw/0Q+hVprTe3aY6TezylwGz3hug/9+6EaaP1Q43zt5Mk/Dt
b+Ltxa5HXgGysYGLrIDeI01qPqVLTlLGqhvUG8rGFoJ25C68Uhs3pp21SMZWxltD5aVuSUKSHHgI
667cCMsmPCtQWinwHcrQtM1/n1RpJuC8fLonSVVAf7scFHgqgRein9HOf9gWR4xMGYowA7An1d5P
sBuXmlud42aansPlkI/WvikL2N2XkRwA/JtRw0PnYvGyTn3sqBXLCEpH+DhA9iGJHNytpniss7uh
V38SkxzszituXVVvLzObqA5v89r6DYme7g7uT2SMujHpEQctui1E6BY1pqEk374YxSORcnYJl7EZ
ZL/lqaqCl0nGM1smbV/N/bARrKU20H3DczkeGUuMnMkBljR4C5Lzaoa+FwBn2XXvE+oGie1qVh8T
3UHKSGk9h+9kReeV62p/P1WBu4sTY/rS9CF5VMt71lWwXOFYwh5qa8qdOOdBVWmoRGhdvC70TzeI
Vvtb8br81Nzbk/OdzuLpiwUX9CtyAEVd1922qJXHaoBbTCILi+7sasrVW1lHr/noNNYw7cWrN91w
0uh3hQ2TOwLHET/FenmSZSUCJCSEfUr1IqMoh4iSLWd1ltXIWXWQ2FcTNFo2eqMmeniW1rMNm0P9
B59mVgoeETRRKJHeDLyRbw1odO/pyuaruQ7KLxXkGBt1QJmt4EXzSfgEyAU1OzWIx5suyAFcLDlV
ttPaNorCClY8hplehMYGNENyz48SfC2lSbONYjq7uI21bepnfwoMHUQA/Co7qHmFCvBSglOWEpy/
lOZSckBeP7YPYhKn3UBgo3rmcJAIcdgdRE4yX2zrIprVgdHNugexq40yIEmDZhb9+tq57qr8pgz9
Z39WTKi/hNIqyHSIrDQ4Umc//iXjtxxylcUTNh6naMEkBxvt4I0Y4W4mXE4voVBX5vuuoyyFPPXO
897Cop0e1xTApJi0BfiRciOJA3FEjTkihN3UO75gjSdxpHpDzbvQ3iDISE9OUeR88Xn60cw676Fs
0TXIrAhBBX+et2rtxG/t4BYbZ87875VbPQwDCfnNOH8r2fDxqhYtHSR99VtiZl+tIcm/dQr/WvqX
px/YD2S7ME+b564vSAiYlnbvhuN8MwVOd6pUb0CVV//LlYvR/Hxla7myEpYP5VSQZynSbxTtP1+5
75KvcZmp2zg3+8c5yg+QmMHGPZvK0Swm5bsx8D73ukSHDLt291D8e2d6/vsTdXTtaAyx+pRAaLZ1
mqr80Wq6twW0zfzfoTai0jkn3xVNUd+C3kl2Oh/6pyD1lSP92/EpSuLmfmzjeW95c/HFCX0Io0NT
+xkhjffb0LgNxQ+CnzuDJODVbUyz95fbiEy3+NNt1DzY3Bs8J2+7kc9zNSBfQREi+wIVbPFstHyt
LCPTUzmA5cudKX8QE09bzc5rjO4oQ5kezmCVZNga42U6fd1Os12m0hhAjzmkyM5sRrveCC0E4rXs
ma0WwITWekVPwHrtgyUJgwjSndjqIFhQvwvXFSTHryCMsmfbf5+OJBj1xMgim2B26rlrzfdDs5wl
wN9tpQdduozsqJ/JraQGidPFAzkPqj2aeqvCUrkTXQdTI7tACWQ+wwaLpp76i5hRF0UqZokSnRqJ
yudpOpeV+sxzi7+NyhI+zGkw63O/MKjIQW/7nudjyKAj6B9vVwfSCESrH9HTWO+L1r9BrrPbGuTP
bqV4lyZwX8Ew4UKGCs5avHBee7dS+Mv0GTleF3pZ2/f3F+DAPIThxvcH91hEWm3sRO9dW4xoKrhH
EXYXsXg5E68Oi9umXbxVC3amG1pU1yEJe5xD44suLLXLaLLVL0JhK75ltPqWSPUj8s/zEBi+RJZG
bdBIBizMH6xpn7RwKMkj4OVpUIxjVKITsjwsSqlcDpdoszXo8qU0vx68SZn2U8nT7xDaN7GpGIAU
oukbwK5dmXrJ2xTVJa1+2IWbNok8mCyq9GJ3p4VhzPWnb4t9jdd08zce3wa+w8i9jAtjuxzaRKdb
ZOgi0m3YVm+wxGVOOwN2kN1inmbhQ6Dxw9W2A50WkzP+6Hl+sBuNTD9JdccpnuZ5at6uogYnXmqL
p5Qd/LPCP60zbAoXbuSYOzcPKXAuwqyD0YzP1cS/VMoavc6eTcpro6E4z6mpGq+w7OwVfm/QTLG6
s5KyXxOlGj3VeJzTQ5qIFh0bZF9yoOlhcyfeNrVOE7QVL0EQmrKGmHukRc9hxhqypEEeDDxSkm2y
sEhQsOrC13KqKuh3ACpVRhS+FhD3Q9bibucR9tltZfRoGvq+c6hM+92bsK2WqWL6u/lLhDgdGuz2
Fpo09A7UTlsuf0pzITB3CrM686c0F85y1Qrrs3jnpTIuXqrjBIfwm69e+TTJMHT0z3P/Llg+a3yr
JefhLo+ccZvbnvJFCaa/nE2j/m4bPs6u4pQYLfexqcdjkyfGXTi6kO4sb1pwEC9TOU6vVt8ad2U3
paga8uasofs22L18ssub2f8jfojhAp37YrDVfWk7JIggMbmbm1C/m/TW3iEJb2zEtjr+bkguQa82
Mm91G/ls79oQhewrh7asn/KLu2tdA4kvRQsf5ZAV6Rf6Vx0Qj3+Y5AxeN28Lp3y6L0QvU4xl3ECb
YrtQoP05OgoBu/8f1q5sSU5d2X4RESDm15rn6sE92C+E7W0j5kGABF9/l5J2V9vb59y4EfdFgVIp
UW5XgZS5cq3c+3Yz22Oc3O5Q+NXbHXwX2C3NGhcuWczzNc24OXtG8RjLYm8YYNlE9VK6aAqVbjqo
fEJLLmD7bjKbi6kzvQYvwqPZA2KgM71404oHgZgTZBYa6LZqDxoohLO3UEM2T0J5cb8SEDcbrSm6
QI60Wxh5WH/uaqQjXVbwYxEN9Qv0yGZ7O0KlCIJEzrrJ2uZzjb2qZVXVg11GYCsqRiCNtX3Q01EB
Fd+mN5BcfYy9/hkiF9UK2nvZozQRbqErskltG7WNrv5//IwK4YXSBNe0UtxahvYEun39RHO30zB2
rw7j43E0gVkma5YX1lJJPFFqbkO/Yt1PIMEOIcJjgCBv04rU2pLQxeTbF9eqzIesUNldItg/ZCav
IAnMbek446v2MkN/axfAw1SG84i9Znm0XDwEkI93H8lWcb5SKHK8t13ok6QQal75QF1vyYMmOCPC
nVoA9pFsesLggb11jgMELE4A4svWYO3mL4BLt/toaNma69CXD7vbuR/tFY5FX7T/3+xyyqE+20QL
rnh/yUoZbDI2VOuq5MUTaAztHXQpwyWPuuJJ8hZFy37sL4wQ3XSKEJSoQY9JzpYNPp+hkBcazOp0
eshAQhZj6yShs7Uq4op9Yr1M7qXfyd2QeYGJMJzXHWq8LPOFtOJo79hbyxVi+IcGjAp0V8eCqe4w
u0O2D3ozEKECeqoBC8tUq4uTVP1Lt/KUI19MQ3QQnFL5grpx3WuGSQMysHoUqqQ1xBVQykLdQkHB
LHblIzLT4X3Qe2cy468LhqIYIPc6a7FkABW0AkIwOxr1rfFL5IzdJstxvru9bhEdycdFgggJtAA+
vIbpbXt7+UZqrYt6PzjQGCcFFgxOkHmZ39U0kSEGnYAM6eSA3R1nSEtuBp1lK3rVPSRTtOl6Hl/J
1JsB9I55+w+Nkek26Wb7fVKnpuZo9fIf8v+/Tkp6oMXA9oCP1osAcVJfXcM0BtSjFtJuvo1tfDRS
7DYfy6irPpVZ9NPSu67Gb5NFgM3kGXSC9tz1fu/S6M0ZEStxvnVlhoozK4+bVWjsI0dXFis7mO7Q
i6nOePhrz/bLciFzr3kAJIQt3YKz+4BZ4way0u0JRHDDQQqI5YR+IK6IL9srA4CJp6mBkMZYNe23
oOF7YQFvu6gA5wY/AYRCC/sblHf4q8d8tsyQbpuXHAxN++iXb0vKCYClXrpvS6Kk/BTju5t0Qr4a
FRtAzYirETV4C+gcyNdS4J50JbXtr36VPYEmNgRh6VJ1Bd+Q2neEsMrZ80Fx0YA4eU3dtm8hFA5F
TlIKI82wumD++d1O0mIeAhh4GWcp9oLnoIRs8AIXToT3zwJSHfPFx6H/4mMC8HMYpsTexL3dr/jk
R/skDMdXH3LWvazqZ2FV6TkHQ/RCQdfjldySJDP24AiGzqbjL2o2hLs0Y9GWo1hxhcJkZ53IGv/X
dT71K7vKoftB/bFzetCKOM5aQVQIuqDetLZNfwss0z+RO8Z74q0H6Kq70tW7/WYi++Rasz9R3JPJ
1YARBTveqvGe7GSiwf/V/sf6+I5/+Dy/r0+fMyREx/vakrmbEFVtG8vwHHwhfzUDiGxH1l/7MgPv
eyMDpC7K9Ftr+1G2BrYd8Z+2B8mInjD72FMKoZfUhypMiqf0v5e6Wd6Xm6enoPT1VAGFcK2G4FSu
/haJehlaQb4hG2kn9GA+vcjcXNgDAy82XqW2E1t7pEbNGTcmg9xZuCLozz5Y5p+Sxn57Aaf1m9sM
I9NuYVf1Z7CGeE/ZL7epU/9a7Xc3ml5FMf6LPXz77QkHYygwXbvahSa93fj3iUice6A9JeqH8UWv
zFPegdmCPIVjdzvPswNwJTIcSrR/OyWgOuQtuG7JZzRcb9EKoOkYciyzj74D2JfdD3cwV7N7LqPp
BNqIO/KmZVWI55Y9J4dMoQ7KB2rFiYxil0MH89mskZKI/Cg+UxdUf9u26JJHA4p0j8Vor0Zd45rl
NkPVk6gW1J0my96BjNmcR3PFAYRRZbmjUVqSQ3DjTF295JiDk4+WLEGvk/dxd3bjCLQoRohgBV8y
ipvoRrQFYOKQgztRLKWP6wmaeEm8oa6VcXlkJjSLhoaXn2LkjR6dfA6lkEPbgPL5Nl2IxlyGfr+2
OhsqhXEa3qsGpWpMq4XWcgDthN8BaNwPYH/4t4cMumOr8Kr/wwPIKYTFdcrjL2v4OL+vVGJDHx57
loKtgcRBSMWzHbSTpt0fUmNDRPqzbR4HqT5I9psWLLBuaVhbt3GQlWBgNUUerDn51EXKZO4SwoYw
NVy6s+mGqXmfRGgd8no3UY9c3ycylCOceIxS6pRV1z7PjpAf9B8BDfYffcaeUcbVnkES60OyvAnW
iG+rNQ12vhGeR4SsOj1IprLML5WfM7DSYnaWuOkaJfXthqYHprBwEm2/zbP1JEhpbAHvT+7IZAYD
NlUgft7SJ1BD0B859IAXNEprMOTgSpMN92SStYEKIulnO/oIUNduDi7zTABAfn0ikP5A9ct4IEtn
FlB9mr5FaTLsKQAnQJC7nZq+ngN4MrG7C1609zRIXzJkYyH6nvJ7+oLxrEPZx+/TRVHXK+4x0DeX
WbBP8B4AdjfYd2FTfHJZWn4qsE+yVaaucWPjO+4yZ+kyLnY0CIT0tLNBlLCkCe/T8bwqQOI6+uvA
q9KLbT8SaILhJbQCpHcC+w747rMGSeVWquQbaHC/ej30fUA0Eu4LDjVGP8+tL5hI4zRxrI1g5aYA
zZQrw0zZ3tUQfMtoxh3S4paGXoh75IXdRVS3+SYAa4GEDNJrnyU22E5zZDByrSSlpVy0Hcha9sH+
uz9yhmcWtrzfo3RZAcKaAamgI39/xABrP6mXdoKExm3gQ7CwpUigL8GqWSZ4hg9DBS4NGd1DxSu6
9yxkWbA9DrcDZGzvwRGAmL+H0i8ZhCfyYFFq3an+6zS6brrMQ+5p+vAfkS+9dOlqduBWL0m+tAYt
6TYtNPv0HZqBIXjbQ707GlD0pk92eC55kPGLuz11W2auOFhhnxKcPLBt+bcbvSoGFwraYdH91a3R
qxGQ+d1Nn2Pm1chONzV6R9xuSqv1AxiVh0wCOAFhsm03ZdkRumD5sbAMZzsChXDlsgKMvbKCxz5C
6LphbvWZJfxzwmX9o0mhd5f5ii9sBQh0y6sffdh8Hg1efi6aMoU0TuY/jgw/5trg+RUCFW93aSz1
8S6ek6Rr5MFa0B9/aWzzjTUGStPyCMwWccR8MEMbcqaV+ZuNJmkKjiC2ILERBuscsbdHiMRUBxcp
GwjzuM4j2WLx2klneJAWXgehC9nhdgIX1s0f0leANAoTu9TWau/n5mXoJoiWVs6dOyrvYOvNqgfs
xsbKxhRp7ElckWxXQLv+bpzF48loa8907RyUCIJ/qsw8mWA5uV34njVbwl8Xv/lUaTg+J13zhfbI
tFumjfI4QGxeROae7DIMrtwOgH3Ip899DNmBW3iXwsDa7jCInTtevKHKg1E+1zGUKiAVYa0S5Bkh
OZdOFzsS5pIc3PA56xpnyUsUq7cizpdiMuPNlLjOxQDidm6skPFTKJz1UEQIb9EAuUjILS1L/Mg2
ZBtQ/7cy3SSGMF0vroMEXUjnZmpTlQJ/v6YyEIAU4wGbxvEV7Lk+JCpd49DrLmObJlT+Sw3ymqMb
QL2Pa+1oq5j8ZS9A4T/5RgkmrPpHPdrGF30RZPXbhQV+3ExAEMS1kF0srdx6boKuW/FeOFdpQVsg
a5PigIQBGB2iKVzXDKoIqRWVy7wG+U6s5elKfdUHQHsDyIO+aSHplyrTWv9nH3KkJk3BdsK1920x
uuLF17LsQhy37BMdOYeKT3fMmE4kQ5albLzTY3TCpLGW4duiD6fvY/9tHvhQwHKvnC8tZBkWID7i
j9yOgs0YAGMjQWN4ZmmYrPtGWM+V0X8tKgU18wQ8eNjVfQfds71QepLBfk0C+FadUdCTglnTMJ8n
peZJkFWdJ7UVAlqAmxjRkB2TxjWW+STTJWJO2TGOFEjaaaSL0vHtkoamzEQAxS2mg62QQCt1WWVl
oBA8sSC8Di2w5BRGYNAwCtE+GE5aL6ta8C9jIa++i1qvxSC/DiLofqBk6icP3ODZz23wMAfKuWa+
mUH3SfAD/rL1ORttthZO4D+yVLwkUbyddP6IGlmNIbA1HHXj1M9tpIszVx0sykB98Hkf5gEfD9Tr
TCjOd2M4bQkSVCnolA8tInozQkjDh0DJ8neb8MBAQaLU5Ex+6n0uoY5oPfL7j+u5LfboQdadwL+B
8hTTN1a3CMvgmJ/Akg7MjQ7SlA5AgZXrgapMo6N1Q5MiaDutb7YpDS+W8aXBsfuQBGGNU7JpKPwN
49XcVbLwrqMsUlTuJiHCBSBOSnRDA2Cyixa2W/LtB2/sllftmA/nm7Pra2LvrH784AYh92St3KIF
F/gLCGLCs6hq1150iAfsQzt6qRmLLqPAuWUF+P3Gs8FANrug5mpapElk4OkyFivgiSBqcHs+KZbX
ILNe04OpI7sz9s6lzLtiJbUzjUQ5MnALUwAgmIrZ+Y+HH61eMNsC2SLK0jXboafpEWNWoi6TLk0i
PrwNkVFaqQNUH7AZegpp4H3w44NV8RU5uomF8iC79u09c+Rsm1ewx3rXQqbN4YuiLiA3YVnOXZJN
zc5Nunxf2u54nSAECY24tPmsIPfoG7HxI5DNzquY/6XzC7WkSYWXNjuZW2AeCfvxamPJeVJhemd6
Ijhlt0OMyJsnRcC13YXpuGZQ6FsUulLB05UK1NSqWSJoFZ5tR1rA1eijPbg2OOivUHoAQsY3P5ya
wFwi6gZ4c4R8Fu+TzSqRW+ijQd4Y6ZwrMMPqWmSyOTMPCvWCFR7Ed0CBYibteKhC8556njbRFXhL
8l3v6fIEPZUWoYHSiLONWQN+50dt+bZKmOfdivWIpCZWECXr0sFBU2UMhIS3WyG3hE8DBM2OVlNj
uovSVFwESBXWQSCTNf2iKv2zMpPyEUpu7ES9Ngq7c9n04P3DGDVhY8q1B8TFOq3CNxsqV++jygjm
3yKqastzPdlX8qefIsjjxTrmslnfFpKRuLMhW3ymdRAcBv3G6KcIMoFSpdb8V1aW/BQy9e/cAeLd
IgJrPdmF5/pLq7XYsY1L9cRSvu3GwPqcSwtK1mU7bsktQwo9t3Cwb6eBHf7TshMz6oUnQcNFyxaR
LA82wQJbo7d3qBqM1oU7dRtiIaNuitj6hy7XXaIsM9smWt9GI4mghFn+jPFaeBqgKXQQGf6V1HU4
ouWVF6AQQY+mruaI5DVwibprpsAeCk3TT12kDJJzVnfZ3I1HaZ7j2vgxr4SMxyWNy6/Ui4XrXobO
fPanaXrqStFdDeiI0Ri3bH7X5uGFxhSQi3ftaIMzAHcEo0Zzjw3WLgLBylNiTAYwReOGxoqBWQ8e
CANpXu/27ePYJUsaq6c4+eQVP2t887YyBda9j8rhURZlBlqufDh6mtwJsGF7lzKnhpYO+KJmF1TT
NLbr3lMvLXMGDGBibag7WMBwl1l4oR5NKrFBXyBAMBypS0v6QX/vZ+mnUdOe5EObPRg6alvW3Nli
gzFA7obXe4Xa/Qu5ICnDL9Cg2N8mdIUwtygEAIJCL0JNXyRiXiQummFvA7q8AMNEiFR27S3SJgSa
uXYcY8EMl0NkS4Qrp5+iuzqvojtUS+a7BPJGC5N8GoYyu7LuLzRKDTmPhzKMvbvZKWvxcGnxHZjX
zUIwJZluFu9uk273KvVtrBQUtmFWuisUXAFDEsYmO7r447zvBQqZAK1N/Q9vf5WM+br3EQSvO3Ob
9vmw81At9Bhz9x+eTsX30gyROfCrpwJ0aX9zyFr/KRyrenbAi3fY1SMOXXqFHIelBx88MovEg6Z9
acX12c8N+4WJzRQVyUvdqOaikhg4bW3uS8m3GYDjGySj7JfbpLcuduspIlnTVB3nN6NiIX4jCa9Q
3gd5pA9NHwHwxocRKr8YaPW7la4g8+5fcOBJbBWuyBIyhn1OVlXbKC+hhuc6IWRdc7F2BUufRIGt
YNLF3T8VYlUGc5yfAmms2h/Tz26HoEYOfDZO2j2Oh9h+H6y6RbGdnh5B7GaePgVm+4SUx7BOc+z2
W42F8DQ+QrQOXpd+f6Geb4JNYeoysbRGC/gOPdoH8m00jlEu37gVEFN66vv8MFDlxgzBYJqAwhqx
ABTCD7pGJbdBq4IfyCPy9gG4onAWGHxmfunlJxqPwO22YnY4HWlirid2VNwyqU9NnowHX5dVNF1Q
Xlx9Rd3Yi/A7jYaTNUFrGywc4GdsKnkiN/KYjLjadj3IYvcAH/XLwC0aZDxHY64NiPK0WiSWKe+s
IagvwL4YQLMiderJusL3s9bipL9m2HEW3oMQEBzmufPdF4E40supb5PwAhm0bcfxpl+2LB42YNJr
V7etnp7gybw7kkmCpm9jBjZA0giPitRTX6K83oN4x/hhudYJwqXTZwFmgaWPev8reLOMndubww7l
pUBt6km+i7rF1Gz2k+LVdYqccpGNJT/nuio1SwCPlpAEmnvvdle4pVgVsjiUNrgUbyQzgIVC18fo
fbCrmuWBBnJ8vdZV7iDHzyIoufbmeG7AkPbS/6yl1b/ETMXgyAUrWtiE9osA/9cmtaTakBNYW9/m
MK9xXqzvTpzvZFMm931j80dW2ADG5yboq9o0ecxF1Z7wxPlMgxPn9RkU1edSefnJHrN8BWVcCCzq
btjjDbigS2oiI8UjTI+MKsOID+FOLdTjrck4uN8AicvvndFvLjnwo4tuCM1X3ipjVTWs3FM3Q8YC
6pjyKbP0EQw42wUHM8xrlDYK2Aoz2Ps8SI+oOvWW2A4t+kyI56mI+dk0xhAEuoABQEi2WxlVEB8q
3dVuQruZccPPiFdCEy1ukQwDCmsFKht+oO67m6VXA1gM3GgEKpjab6jsAMNWXX0NPcTUdcQ8NVsJ
pFUfXFRYVidUxHmrdw+kJFACkEq59LRH1IFSnjygSVR9jZu3NcjDgOIcuIjAkYwHkvnQIZm2nhrU
gKiqsR5QSm895CLctIhSXsmjSFIbiINQLRCdAs+un3rTAk+bcU/Ojo2abDG2wFxhKs1o9ZoIR7Zr
p5JTsaw9Y6MG9zODptY+Ax3TotPMMO4U1UfqQqTGfnJ78daN1ZhsEpQqr1QjvF1dQjCMzuoe/tU7
UclkRQd5GqUundZvzk4noyOCOumCslqd04EqOC2HTdIGBkDKRX8Qjh0cTaC25uxYFoGSSyHDShPI
TqmzdlTJdgQGaF7pNuHPNREpgirhKuPY9rAcQDdeDNldmOGNpib/volKmIAhOCoWfLmZhtSDJIJT
yGXc5X269HkhVqnRZZu5X8eT5ixP7P3ctyK8fJuqvNASVeFld6PqcT7Uk4G3m9fPUWILkjp1yJNj
EcvshN3OWzMFKcA+f/Z5VQ/Hoj2SnWZ0UWiDRtUkqhn74muw+TREEAz2UUtpRwZbkM3VA/jvr5Yl
QFHrGw0IXSGMjjQqkHY8KR4nd3Q/KQGYzJhce2G4n8hiG9Me9BH9ndCmwTabRVr3/pE8SmQkVq2A
ElprtB52VCiVFA04pGgqh5TsAcVY4YK6KIm1Lv/LnXy76e8SQFxaZOHDPndRKT01xbHTTaJs9PuR
F8AMTcWRrmi4cnoFcmJbgbfxfU5M7jROnvVUg8/nz0saN9qhWUNKK9k6eZytSDd8X+jqsBrfkxVr
TXnuAcA/u3merXKT2UflVT9ElPUnS/ZvTZw6/YlsXgB+PdfJjzQ4aY8ebA2Io7270IhCBR0oncGr
Vhj3tzTVNPj8aI7NZ/FeWe4gzUAmSlNRY3SgqNRe1CNXmjjxbp44Z7R+rXVb/ve1yP5+x9ta7Ncd
aWVWlvYRtdh4fOJh1GSovCUEb/DexXGHPaUdHiu3UWwnPnZpFAlxnrP27LiGPCsmoj1ebYeOpUDs
kG2+DABQ2aeWdSAbNaVXo55ZNygzAEnpC+9wggBvl/DHJwPw+yA1Xuquqb6VdvAS4IvwDVTQ8wXw
pPPFb0NmpPxnSGUc9HCpZ/4vS/y/+0ACDFVe4O9eu73rnhrlOQsieih4zjctdGpndgjbh7JLXZvu
pcM/+ZkFn5KJ2S9/mxQFrJ3ZIf49SaW1/RLbTnKSJYov+8JQd9R0iZ9DK3N5s0wIxN15id6QZ1yL
vpqazbKsra2V4IzqSWv8MDXvl0bUVNG85GCBq8NUOiih76BjendNxK1tFoEIlmwOMpSLtvNLUIOW
9XpATf0+8kX+PBrTtmwYQK3abtpZeLPLuHqz+2Bs2zfA1z27Fc6Q7/ab/+/2qkH9GmWv5sSXzl6B
8hKazOOcLGtAW3vqw/bTLX+WD6zZDm6glrf8mUQKE1HYJNjckmK9E3/OY0cdyTTb+bKKUFFGObfJ
iLITt+tPt1v3eOBsm4aPy9sybTR8XJoGRiufl6aFTFA53/UeW04WKgSFNyEwmAOScslrz1sarShQ
B6CiyzyCJ9S4R13LU6Ft5NeyCAqKQJBsaYV5Li3wvooEuw8KmvSi7w22p/NKN9NtzSbJtnjf+Eca
BA7sIXXz/jSgjH+lCh87br2RmXceePHVo4PUrDYF4JneVfkIqi7dpe2KW8bItckoO5LNC0BwAFD4
lQZnN72uh1T45mYr2c/bssYYfFyWJoUGglmpFBnOUdgG0bIDGK1pkJrufdlI4Kgw1thVqc5w93WH
nR3tZ4IYOAjq0n6Gul4wSBQiITVx69Ioatnwe8lOQYxTz4AK4m2kpq9hhyNR7JvDCYTi2ONR39dG
uqImiUpIxGbtlqZGYFnHa0NPof5thagCwb89tA9/2OeVP9xkzMNk4Qel3CDEMeyVHz8yZzC/+BBi
DSM3+V706bBsVRpcIPjbnUDjgXLCsQq/Ws2ZHFyoEi8rH5zyjarrcwkdkRUNeFsbGlPfoOzcrLxG
JueQx8WFT8AeILWVfPfYp6G2pq82itJX0LEt9bY52iJFjNiDgHAn3rnjl8J0xCLJ7PiuLD3nQgM4
AqC2Qg8YKLGbB2oD/MsRQx2Fag6+xUGt6GoIlBLygWyyc4GyG4fxoUFkcGPHhrxGOWdXqzXvhd7U
pkglUU92Bt8YYMyHIjBEHmPfZwdEVfZU1HIrdKEu1J3dA8jP50HyJzs1I1JLBzfxdn/a9bJghzYO
ldXtPvhrO90gmwx+REHOPPjHdFTvIn9syvnj3eptyA2QyPI41fn2tiwDpv6cBnLZGEKdPQ8JHQVM
/nWI8LpGoVnyILIQsN8Kig2qDcul5Vj1iy9alPHJNv8SBEABSFl+DzOQJ5Ve/7N3ylWWFT70Qx+Q
DEpxSsnFsg7t6CdSZ4Bx59k3lfyDGr3myen7cc3xaDw1ZlkdLWRXN1PgYFMJ8oFFXATdd5vFS2PK
i5/g4H7u3dF5CQ2F4D4i7xfPMM195aB038eZ7D4tg2EpO9P6MjrDXnpW/tP0p0M/hs0XgDYh0AX2
Q78XCy6H6dFkZbqNnCY7NL7Irk7A45UVDvILkPTbsc7yH+bIX/s8HZ8HqUacPq3yFFq9c8Ivu1r7
g1+9+D3CgdrV7qZ94gf82LSJu6zjtAcFtiuOSWBNj52wHsHT4X6BRjPUnCKnO0E/rH4ATds3suMf
g6jM0MhzCdq6+1ZwAKmTYGWEKK4DAWZ8MYoyOTcWx2Hftodvrbv20qT8DnANZLK0AxPeuEUNJV+n
LCvvUPxS3lURCrwQcKgRr3eLOwvaa8GiLvCJp/xKJtRwGchMy9DmC2VUu9jo0o3UoA/8Vxv3LMiT
BcLG8mDr9948EKFaYIqqO+pxL6rOBePn26S8wlt/5AlIPN8XKpEwXuHHlG4MgohgQ/22MPn43BKL
Imi/E9nbpPk466wfj12xKF1N+TYTv80t+VDzoV+reDoKYF17KzhAwmbhemDxqHL7MmMWJkhjIDiQ
bgjjEJdMnFGg8UyDZPK4dWb28OYvgHBHmix2j0YbuEuio3Cq9rVKHOuBIWh2+ot9aMqP9pR1r24u
3vwbAICWxF6B781rGKXsQcWoppojWWU0iDd+VyRBTr4HblDCJFCpWgH+ha7twD0ROXf4w1RPAySZ
dh1KuDfdaFuvEx68ce/zb3iFgT5FZMZp7N3pCpXqAEQZKEjWM5HTrZ6UnikqBIZir55nkoMboQiM
ZtpAVFz7FKLj/q+ZdE/TB0SRZro8MF8FwEfkgJ0eai/idRG3zgMQ4ukG/xnhSWYJ+IYhXr2zhV0j
L8BtqIX3JvSobdCr2iz7DumizVj7U4yaRL4GR5f1PXVQWQjEbPrsTqZchUyyayVjYztMQ3fwmm48
Ic8O8XG/ah4aPOZRnjeUn7GN+BRlAPcu+MPUt2AMq/1aq4o4n4Vhlsu/fbapt//12eLa/PDZEsOA
yK6u/aLSLa5EsRQ27w5zcZbuAjXfHajsSzDjAXUkYl/LLJMLRFZBIUfhuqD1m7WdgDFgNnpI264D
xY0F0tglTq2dv1EQM1tyFeGvTkZRJXhHx+5p0ipeSjdlb/obEUPs3K/V1lZ+eTAACTlLr1dnuqKm
TyswlEWet7oNNE30LRFmtChaX23sNLb3gV/zh2DUJW0jqH6BPDmhxLN+IY/RsRnym/YTqn/kEnrs
8UHhUWLf0vofYvzzJTlNcKIUgJ8m7kYqjmM/2OhGBHddP0ANSpSvGw0rFrboFlYHZOAAWNAnzwVE
2smmV3KLTNCcunWNCNyAs0aSdN2l025DjFo+Pf1vbgq//G0JKCJkrPz+qS2KLUq5kdfDL2/DXD5t
C92Veb1MoRvykpWNeciYB9lxYzI/m676MaZhcIdEs7qCTRsV69rftkJvKXofmSu9bNGXW/IfU/9t
2Qpx491UoLId1Npg2N0EwIwtkV1M9nS0pW5tpul+PvjqUVRsJB+6iGUm+7QxkYluUF0aEHA1Ttxh
YVmDuw7L0Dy5hHbFS2LwNijPuHu7I9RpjnGHOE0+se6EIhPQSxQgqj5BoDNim7hGUXnlK7mhcWoM
P/maejXbqpL1qGFBk5TxcK5EU6GUP3fBIBN4akHGpBJvPrbX98taCGR/tTcN9H6swH8JpYWsRvIW
Wuv9uZcRwITQl1p2FSQaZQY0P1L3uMTOq9uA8a1bBAhNqgUZWz1CVwGQMvuq8a83e20xUH/Mo729
smoADRV2Bi5e40dBPzT8hPi5yxz85uiSB4+1nadQOEPcnBrkqHKJkO6vfgd+oRK8/mT5MJP6U5ZY
0Cxf0lq3ORASQiheN6zw7bWjci+/gB6s25jgAr/UVmSfzf7J0nAvashMVxOX9tJLx3KdYKfi4wwS
BacpLpbkkpFtDMsW+j3cWd9WaBPzCacTDpq+oC8XBlTJDqFu6CrO3K4Ek4IHI85z4Zqs3dQ6gO9q
L9d3oHQuxh35kMlxq1+zaclbn3yoW1WF6yxvI57lVyvLg6BkK5EwkmXy1qSIRraol0c/V0EDwqH4
x2zLaYTc3davNkNh/KQI5IcgZZYkUPnhIE/vgGY/4ez4MZr5R3CTJgdu/GQkxjNQ0PaZGeAHlDYf
oRQ/pudmzEtwL/XGPYrQ2LLpOEOMJ48XYIws/1FxtgZIsQT2I4FwjRvxH33afKtir3ttR+TtDY+b
D9jwBOCeFCb+H6tsj5fWABacFtX8frb28HLF78Et8bdI5XiaLw27Nw5Wiz1VmTWoJNIj1HgSyKwR
tHgKp8EuYSjaAx3GZwAv7yHW2T4GUx2eUCzYLslu9CBfrFreXLPInu5CV2H/oidwcAUgY1S5Rwf1
xZ+CCnK60iyf4mpqFwqMfCdqRmkUJ1M3Nxt1e9mLpZuzTTUBEC5LcRZeXD2FQME+iCBamqzlwLWs
Wq/Mn1zVVU+IvALeWPcP5BhX+QUoqeBKvTZt/1FlM86LQK8OtKo5x+9Qr1npAy0eRHJP3XxypxWw
QM6Wul1QIz2IAPeGumMSCZzG2mBl65uCKzTZI7thL2kUmXjj0FSgt6DRwBuSc9dhh0qjpmLtFSGD
exrE1jVZ1O5o7grDsCewLWctCjLaQ4fNAUJJRRad8d2KznRlyPoVfNlyx6zKnRasiQYE4EcwwVsF
DoYFlJn1FTUxVAEOUYLm1v2b320azSAXmnbr/t+Xut3yj6X++AS3e/zhRwO+kP1+sB4jDpFlAyoh
1YIubw2IP9xVZddqAaGE/Hgb8BNQ0jdV8WsK9W/DgV7x1qWrP2+Qd8hIWj5YDv/7Mrx5/2B0F/ok
s/F2VzJ6beNUC8+x7qc+wdlNf4jbFOrOLnRJU+o6fYHyZrM37KS66yAN6SIVdCo1Yyc19egCBWJE
9XJk9ptN0lWabQyIGp1H/QsANroXm7bPUCvxPpdmVCnQcspn55t9MlG7PeV4EtFdbwMj6HWkJ7NL
GXDszHs+eOusTsLlfMf3hRGlQuE2OLwl3TvvS5ySGytdzUvRZN5/zn3Jr/NSeW/Va54YzewSGuHF
BgnRFgwT/cHrzf4wX/n58Hb1Fxu5qMDxc/ywMY+a/yHsu5ojVbYu/8qN+zzEZEICycR881DeS1Ul
09ILoW514xNvf/0sNjqn1Oae29FBVBoSClFJsvcy6u9PtzprHOY2KjXc6nKohM5DgV885N2cS9bY
0KbyoaRORdeMnEutw0K7jfQ7f+yRw15t41dmM6fGXEjnkiLekuQtO047tTWcAkHiQeQLEFFVl+pO
GsYJMin5ezaYJ81i2buo7ZNv44NCjXTD8mAHMbSZHOZu7aJ7JEA6wdC9EYuOSMBUf6uiHlSf5MMd
WOYz1uOFIDbDewjoiXMYhPYJE9KSSrTRBqg5x0b13vRehExfBURe5uTlXFouVAzsxNsXsRjf53Pr
pfr7UxTyjzr61MTCevH9Pp6xNLFfplZvzbhzjeo6OpumGZ2he20dymrYUxXMIaJzBSD+nYu5DK55
nTenbk1z9iHGdE+9aFMV5SYy0vZIpS4Io3Oh0ufUVlDSGEemqq6EZoWl6d72VtekRjGXIYvW1IUa
4joB6SIFiYfqaEw/h52oV4locTuqZ9fGOuqgQH0bzzNifWvzDngtLnHCYTrIvbCqM+1GXwm4iBxO
pdmn0XkOGd5wOoXbV4jwRtlC/et0q1Jucd85tn+4nVltu8GMQyYRnFRcMOpbWoU70zTL/vStct0F
jFSHXBV1oY0zQAOk5CWfvhUNajcOTPeSpJ7fDssqJTdaDtz67Zs2RaPtmGy/3C4cAqTQ/a/j7e3s
OmU6d6n3QmNNf0Ony8aoa383FYdM7KCw0Y5kmnZr6zBJ0NKkewvL6kGPk+ghhGXjzmYMCN2xHn52
hpZWpwHrcIA/ZbmqIGW0lUkmHmsI3VEnZul8XlmsOAaGqS00M01mNQz4rk3Hn9qqV8d2LFmZM6yA
FYFycu7wa2F1xb2E6FUlI36lqoZD2stLvGBPdV3jZZskSNl82sHUvWvHV25dcyhxAqKHdXUTbmlw
aOJGO0RF+IyKtIODm0WzeHemqmZAKDHummJNg4NtkhxCQ32nRjpdLeB7pHC9u+noldECbRZYSxpM
2lF7YiI7UX/aOGH4lkY2P1Cpw/Jw7dp6AzkRfKFB67wzkCoLaqSqFBaZM1G43Y6K0ZAZGztAsI66
0Cm0YMax4UoVmg2PFycf2IZOALIebOfVHV4l8U7VBs8sMJrzIOz6Phvad7d1nC+wdu+XcATsN16H
ol9rC4huAaMZOs4hKxI48IFB/QU6hQKSuEm1z5oA0DX9PFU3cOCr8xx6IYjRzD/euCGhtplwejds
foTUx75R2ewTUM8IS5iJc+Oi4bQzz32m/LXH1Ne6rNOHDEm2TV3C4gdRWudh7ECpbawBv4ryVUOQ
82toAgAZteJHZMR3VdzrL3VY9fAD1dXZMoJmLXO927m5FSFOETGoBoruIerhjKtg0Plt3B0epeJH
gN3tBMFg3KLuyjVi3BoxAyVh5JEHUoOyBY9APov97gkeFdByRv2tWzuyz2PHRhoRAbWpmwXuPXUD
O+JjtH7sdhstCL+5JHQAy+MeMt+gd2izpH9PbB/oUkd/hu1wDlAiTzZlV0VPeSMOdsb9r+DzxPMM
8OhTbevsmPIeqTWjD77+vWcbw4yC9kwtD7Btw2ALLQyRIPJU/ESflGdF06f2D3V/6ucxzjBvZvGn
PJtmGf0eymCbT1m9Kcdm9lfNHKwtpdemVhtZsqWp5aCZ/J2jo840SpyXG6rvwnimBiR2T1mTZWsL
8gPPepJNelZWLPkyMmSxBQoJ5rxxOulZYS2N+rCCgLbuaE9jf4k4GVhqgCmYZCCuZ62+HLHzc99y
oIOd+9F/KLfzsJ65Qe3unQi2I4DKROkpGUwkXHi7oAbkCdNTAA9BYxEO3QIYKnd/6+b2pr/qvdie
dwJszhZAjX2dNM2D3+pqCZWybjUVBwixCavAKel281C3fICAa3ygRtq0NgTDQOo6U4lG6yL+MZrg
7cdonqF5q6ZWFSJeUo9mpJkF+6FDK3lxolLJ4nITOkkxpyJtEOSFMKdXnkTuALA59ighIDYXo5UI
1f1hjKnHuMPPY/zpKEYO79esgfak34vsqkV8T9oMLtxJNxG4Vstu/FHAoy8YY9HtXQ7T7qtohz2D
+esSk6O990vPn1dyEIcySo0nBrn0SbauVukOKpTZwgNq7gt1c+NcHDjz1lJPG5Dqra/0iylLGFfk
iFmcK8aqfeU1csG8KPhaJ8c0N5zXJoLs6lANwY4lsbqOO1J7EaXw0NEBFzKCyNpGMcaxSt169xDw
8f2q/YpsaTtvhOPfR5JzmLkOUBk10gEmytFHXxOOLDXsGNWCI3naQKEX2h+CLTr6ZOBVtVW1RLgA
n6bW8ZPhv5lVBxd3CZrQuIEoZu2tSwB612YlkJStMRNVWEZA398e1g7mmXNuI7U+6qVNfwy/6hel
haAr/S1jvwnPcJYbPbjuTYeZrzG0dmGm2L7qQ8fmdRS28NLz2k1lNdqGIdN514ISPkdebnjJu+5A
GtqOgnpnkLavLI9hBwn+hdaGyYMC9R7UbXzyigy2oZiSH7Sw/qi7tdInxVi5bFUBZSCBiRIUjWRH
p+xacXyw8uJtOuPxq1gZxL6oR+LXGzgWhI9Okh3SVHMeQgg+7TCjjL/Ctn8d62OGp4Xu+2Jn2ZBK
+bl+QCJjlvIy32D6645Y8HfHwbRa+EOLdB3pWTDLWQcTAmqx/WCYVbnpr9O2h6+ZBh8E6YxBrbF4
q7OjuN8A21acm3FTQlgf2QvUUZEabnVpaZer3NWbOaHcCO+Gd+CzLSx3S/i2W71mh8OaATs8i0mm
9eZs5RjFGbm1cqlqzB6exvU7FZnaMhg/eVb/8Ynq/tQKYCnkc4CVXIe4e3YSqYNVOdjZY1GodwNR
xvcgL1cIxLWvPHGjBfBT/amWEpE9npYrFdvWXFeDNnNlwg+SFBEoUExlExE5rHO8HVXRxh6jyPQJ
aQp4uWYDjGgBXl2Fdg228ki4IxAX1UEAAP43hnVEICc9OeP0q2r9RR8qtgmFiSk507poK5iGp0Qe
wQO9KT0BMx0evrv4VUjdMt8yxw8X3DSTkxMxufeHtFx2tarB9QZfHG6e76JMfvRpUz1IP6jWrpsm
Wy8x4ZQ2DkY9BgOO60FpviG0Hy5ce1ALm8l+AwlBwqjTxlEqX7q2qS+p2IK8d7E+OgjDXFtJArh4
X10H5YLaHwXJFjkNEAzh8HCGM8hHXW4fNTfcKt9a/smzwjXwqB0bhzEVbyufLQBZbLUromu4Cm3g
ZQvi/kdIXW2Q69XxCIPLE4QUi7OPYMxUR0VqALq92hhzzYYAQiMa/RE08GYn9GzUppYIHxawhrgV
LQgo4roax9DwgJCWljOPRoVxWLU+WWXhXW2zig9NH7lzUvS2/qqvUyM+pMZoz4QI/BJavjFMCbMZ
frb8K/Q2amD+9fjerq0eWi/4Q8Rm0FyZLCA4NE61vf/Rt/GhaGzotX/xOcSraxeJLLwbDq+CwZmn
q/tn2MV81BMQAxqZUz31H1ToLj1tAMegqqKNaAN/hSQH8npywLyIXDnUbUAKieJ4w6Ok+kI9/CoQ
6xDmfDMstpL5JD1faaxb/7FMwvPIl4ElY0pno1uQhvOtEu5ndEnr4nORWhHxb7d0/fOg/a31l31v
nZtxqFxq9Xrwhl3bI+kKK/R83yECsFIFN64KkDDYHKvhPXXvsq51vxtD/sMwpXysY443S69zD0CB
F9M+dZJpS9WDqUS/N9aLYh1qforY07gGqscFTztuYmcw5oy93TjTN151BjGJbZLD3EeAed1aSQmD
4r7+YGLf+sGTAWvzJnkUrGS4T9sC2jSJsYpNgIuDKM+OIMGrJWBP+VNh829EbdSsb5i2ovfbPiwY
/IXmmi+1hT8msdaAMM5Xt6JTdvkK9sj+KrY972D2oF6Z3TOh39O0gTWd7/YnKWR70Gu8yAS5y9/K
aOpgdFfW8RmyBTkQIvhJpFhhIiwssgPZ0CRj0RyL1Go04HZSK94V9Udq/dO+keUjc5EoCKhq6oRl
AtaVMKDV807u85phqTnWt4UFwYC+eslrmRo/6siWF/jRLqBw6yVn3xsJDHVwgFK3Kb4pcIgXkNUQ
d1oG179es6NHL06LJZykhiMoX/HOyiJrPWSpcW+EmTlvTMt/aXR1SeJU/ACxH/hGp3738792t/0a
8I0m0iHkj2cF9BEchGKc5GBWjQv0QPdEP3+q14Wy1nZWTO5DTq8n9+B275WCMdLNkCjJ/Gpt1j7E
cAcYEt0aeCZg+KHdQ8EGSlQZUPsIrsxyM2j3VKz69KNI1EM8HT639j8XqTVkoIf9x33TARidXCUL
SNsezNJWW2dcYAGNCEc2mSf+kcq0Gbu46aC2YWQHB47FJ+kZhHX73TVT/95qO3FhQ3QiMQRDtcYa
sNFwRb36ZPgOlp53j7Xt1Iuq9d5Ary5Gr3Hl+vdY0K+Yeqkys1a1LI0lIpQACHcFew4MaMPhd+2e
lV9CjxuT/xEcGeSg3MZH0KU1jgOg4jBHLI1LlZbVPOWq+xI6xlvj2NF3Pa+w+5iHMuMcr0osercc
GK12nslgyObhN+2V0EZpe6RJGh4cXa69xZorpgVlE/HkkIb+Gy3T6AVBguU6k0YT7Wix5gjcgyDD
Z0tS8yJdr7pz46NW4FExKn9RfdXVoHaM9aKV81tXqodNZ4wHg5PPINg7rEGaSZ5t2IsrLv2viQsa
tA0ttlMY++1JgkANqEHlfw1hDWAyaG/oduCuf94z4sFwrxLjWWFlc4QEkzpi1auOeAMJN2anPUkj
CPZGGKw8PcmvcRw291ZkA9DSwhm0Q8xlXriMbahVa8zq4HnydWplvfVegvyxx+IIby2W0GB5iQgZ
9aUNhOtWZqu0OyoFuWMt/v2v//3//u+37v9439N7wEi9VP1L1cl9Gqiq/J9/W+zf/8qm6u37//xb
ONKQpimgYWE6UB+xLIn2b28XJMHRm/8vv4LeGNyI9Kso0/Ja6QsYECTvoXI9cNO8HKFbR2wMZ1RV
AJP+UkU9aLh1bb8jdY70ufrWaIvpPdZr/WgPxso6ohVWa5rNBlAzMz5Zg5+sJenKwS5VzPw+D9aT
y2AUVD+VwSM++QDC3JYZYWSGC2RjEhiEQJmINl7kfq6jznkSLxju8R3siYGeHTemSrqjMW66sCpW
KSY9KDL91RoX9ReI6Scbs2FYsZuJVQCPJJupC+1LnWkAuCmw2T9feqH/fuktS1i4s0wTOWhL/Hzp
IY+Xam1pW9eqDfoNksAeUFN8WCZCy1+KCEmTcTnRDuBB51IU99TDAucJVG0GmNifexXK1XaJLz+N
07JRZsPoapgVazvTLP2XOCj0RWhE7dGGJeY+z6CT0SM39TRA9BmX13ofu0J/GhjvsStz4TTixf2B
fma86O9qPzR2QuiYc0FpsP/LfekYv14cwRD1xdURgIZYpmX+fHFaGeUS0Hl1nRbpVmaCl5+KJ2Qo
0jMcZZszqPqPNB0GpdJWNOVRcewFuJY69xm8inXfeUMMuF5aZqKgmoaJyVclzBpMs/qi18XRHteI
eCheVMjSZ1PLYBmUtejap2Jf2ve+lhb3ANqvkLA3r+mopp9D2xZyB5G7pzpIhkXrKoP+I7XSDkXQ
rcxRlx9RM7jWFoEAb89I5ghOhdvBVlDtdxUoj50LzQyjjYp56YJF6FdXeNeb11/6Cn5fWvpWwrnj
l6U9OczptensxkaynxsaD+ykFkEPLH/ZgYvge9E6yUM1bhApzAozhAAYCklgNbMG1MNd4mTqQa95
sdL4kC6plfZu23jaO4V4790UbxSZzpa6qKJP4vJNZY+zMq9W1JDrzP8vd4RwfrojTMYkx38Tjtk2
aMi2Mf6cPs1UmFn0HlIy3tXEIwr2caw7tRzyysQzDPIn7pT6Gy3ChNZ0B890u5PmO1iiaQWsIMPo
SK6yk0ssmcdO9rD0sXCyLJtVo9tbABAgvHfyEOYyUb6nnaiBiv+xbhrMY5G7LksJlE1vyHhjtwPf
MyH5nj6JLjLymQp6oK2QKGIbIcPtrfm3PlOFKOr1f5l7fp72x4sJAShLMEs6OoToHOvnixn5BeNx
wtyL3ZU9UrGJM+PgL9zrgeYA9J3wZRM76iVl5pLWutSjKHyw9FrRQuEWwrNII2YS3OMm25TIM4zz
bDHOrp82IBkdmxpebuhA1fD4QNCJ+wineYOaFxGHvKvOkjN3omBGwRZqYIn20YDsTIAoAWTdNVGr
eZhl0LJxnfhsAefyz1fFsX+7xQxhM9PmOiR3mTB+uSpYUQlPVbF1YbDLPRqjYQakTSJA2EaXW9JE
9awwXHTZObCGePFJejmFoQHJJVMd9PNAjJWQkidpZdfugYPrrGpRFqEGLe6knBMUMDUhzwErZG9v
jojB0FvbdWY/33qVFtBpNoN1YzuGhjI3hChGoHkbKtZjXSvBUPJ747c66peNoaap89iP6vpSYqkt
tJdilPee2d4grpiG4SuieyGUuqx8Sy1BDo8tt4ANF7V+6u2IsoRBrnAOfq2Pt0D/itspW4V6OWyU
CaDKWM/SzsIcgaAiVFPwxg/BfgkwvilnTel0V30kkGQgIiN1izelsTS2tT0clOIKYTlYhPmegrxz
y90tzL2zU10FkJkfKncvE/tLrOrqQlUpHl2LGDmMFRWpgcegUDH+9s/3iG7+9tNx4LfhcJgLOKbA
W/jY/mke6h2Gx11v5Bff52PUWT2HZRF8VS1Ah25nsXtkfgLA8wAAhr6e/zWDIgby++5LhrTSCr6p
UMmwreDh5z2domF4gekPTqIF4LhCi8VqwwIxKcjVUlEGw9LP6uHa+DZURTy1CkZHvCzV0iNkYgE1
HYt4w6g20h5VbsZiUkB8NJdmt6EiiEYfQ1IRVsjLAFCzpTRwlxMjKHD1chkMVvWJeg22OFZGRTER
hxCoGraxANVtol6bCYQk4ATGJ+o13ObSO9cwP1GvM68rl3Wb1NMh6Dg9iDnAfeuR/aLrdn22dMe7
ixrwXzuQeF6MWodTOGPJAQgF+4F7+db1M/4CVZFqhTnVXVO3MIT+eYZcV1tJ4J0avEFQvSWqt9uw
hjcgAjzuTsNmdeohFJ8dyloMwI3CurHPG/8BmusC+BxE6wq73PYlMgKgFdhzqF8E71g+qVky5O5j
1Az6wtW6+E4BG7qp00bf0khmhQzgbaSWJd7FyTqQk+GT1bjdXIdpHILT4CbLcUP1ZlH1y9I06jm3
ho86aqB+HfYyGDOmMWSwholVeSc9RFCUqJNXCMDvyBmyCqu92Q3OC0CM1jy0ex/8Cdin2lXBN12A
gD3XDQNnIJNXGZS70lWPIDNEdwzT4bnHixE8L2BwbabNA/JcHuzsvPQhTYYSNgFZs6ailcf1tmwA
HKciTJiN+7Jkq7A20jMi7HyRsti+6Hka37HcXvO+sy9U1QVutXB1d1gZY50u8hLOHVN3t43VSc/U
loK1MA2CumFsbSlg5FOGbKyrOhvY6IaBEI7FkoR024um+DkoTAT10nJruEX+o9GjNyMcJDivpTvH
a7q4z7lRrkVcasADDZBrAItzlQV1evnTOHG07ZIsXyNg0SzzBpZ4Ksgu2chGAQwSLskjEUVpKUwb
y1jhJ4U62pgwDqC+1oBZSgY5cvJd/0Wm6WLo0/4xjEDQkLnFkWvBGztWtwIEjRQP0lHc0IyzBYhF
3a4tqgIZuLZpo2MZpvm85Mw5Q5/UXxsyC+A4k/aHSEd0HpBE+2rpSBRYqS+/glO1jBNP/PBqZ99U
yMjQ7oADOGfh+cEagKZh9c8zofHr0xKrBsEMhgeDxTnHnPLzRIgwVF7pndbAMJ4jxNq6SC8RZQBy
U/eOX/MNpMIQEaG6Bt5RftU8DJWVw/AGKvmWnfFz2CisB9o8+ZbirgS4TDzfegDD7yFR7QYbe5RY
IZ2VGiKreP9pnCWJqtSjgS19goUjjHHnXlkm0zrCAPp4Xos+OtV+pd9TA0MG5P6fLwP/dV06XgaT
Yd0w/rMsesP+9Dywuw44b8nq0wem3XZGJil+8gzOxxDxQhjA0AfoZd5+9LFnLERn5L9OBrRHFgPk
T79+P4OeHTJl4fyfT1nwX9Y5NpdcSvzlJCYP8dubJ5imHEaDQXiaFvSDaxdQQveCV8SE4zEoD7Wd
aJ07Llv/VU3P+IIDSvV7tQfdxqmaGXXwCquNW+8yrOyFGeQKGk1LCnMmthM86ia0XNJ42fslhIOR
8lioiPsXzcs/PsEIQSzaGjQP5XGx6MdPt34KFnn/5XWc3h9ukRATz3S8Bgu8WBiWIxjKP9/ObT90
QTGY0aZ3QfUy5wZMWZoBVts2FpoIINmXdmhhqDsSTto6ugforXi69XA1MSA/pHez1nPh2qiDyhB0
HaycfAhMx3jmgAWa+leTJfmuHVupSBsPieDe6ryDLxi8qv7eX7VmBJ4w519Zu//ne0Afows/f138
eKUNlRCh2zY4WT9/XVAtkh6ZLG8zcbiMbD5FZBDbd466p5C4hIZKMW6iwSuhA476plfgtEGgehZZ
UHH06gbCfMxG2NrTjXUPLWcf7wug7n4q39qJEyaL/3I3449kjNGAT1/GZDq+ieMYOiI8Qspfo1gM
rr6pHfjlOq4jsathFz4HUggIttb0vgSJAwk8AM+lXYApKbpgRvVAANkraDEiAR0o/4vD0hhmR6Z1
4sg5PCbIi1I3lZpq7/kIu1AxNSFLXYYtg6hjgNVyV2U7ZMy+AmwV/kiyExaNeCIpz0BGypUvo9Tw
HJHB+iLcuFolLM8PVdzYOySR23VViOEe3Gxvgalcfx7HaSo3+DEMH+PoGpQeLSQTs+zEPR8PEChI
NicA7Y/Si9Kdjl83H8NDNRSovPo4aI8FdDdO1IuqqdjX+bAB+/mN6qmKGmnTN7m74Fj2z6cjUGU5
DlnyrpnVSnlrqvt0MGlX67oPy/2nuqRRyaFi+cJsc/hN0i50KBPkr7UeF8nnOuqjmUU6eqA1CFj8
ftawosY7oWTOGiutfOsxqCDGYI7BxZGDnyljtQDbTzcPYaYjXB9xFzJ5tdbsqZzK1JtXHg+wuu2X
sVtacFUbon4OAWU8Uawqudq1bx8H4d5ZwkdprKpjl8/KipnwCjET5G88sddE8uPWozXZD4hg25ja
RYT1IvZEIs7eVjZslmkMZxwIwukQLajNI/UQcR5tEBtHAHpspDojEkuErvz76UiJ06+Svh8W0xgB
VrzhEN7ZxTooIyjFjfvppVRL7nB7OY2QuvnZgL/lbVCbD8ECRM9sTaOKIXNPQeztpMnMdA46IBwp
MrffxGw6TuW54gDrlmfqTuN0SOvPKghp7qjo+lKMrB3gOsdToE3uQU8jtvQD7eVJT9sUGf4mdFZU
Z+igIyDXfaL+gQggzuFyf0HXpu/cVyMtg4OENhzmmGal+0JcIPQoLsYAKSz4STjLyjJ9Ne+0aAbH
luRMXYAxMEBhgxtpoOvpUg9FtXYaqAmX8VvcxvGqG0SwFZqePcWDiwWIHb8BAVkurCrV93Ad7S5a
03zluRu9AReFpYSq+El6TnSH1ak1owZldT+a3NbOgZtGh6Gs4gUdAJHxvRzhjGnTnyDVBxn7Dn8K
OkjsPqSZY0B9tYvXcdY661Jo2RdYb897VrgrPS5BLXWQxtGqfRvmyD3UCAbOMbuEWx7ZDBxrXDJE
Htks6wKWz11MYi731JlauRU0Cwtv/msq+poDPBOMV6ehCtzDOWI0J+nU7ApDjGDl6gjkUTFXBbsD
pXEz9a068LNhFZCu3NL4RqPZma2tYbJrzvEWzq+61olLYuypbapRYEIkQLxNpyq1Su3wzgKrlfHM
jRjvVxARAW2oxEMT8diPcx5joiGSdWs6jzpl4mAI9XHOrSXvACdW0zmPt8MK2gbpko4am0CwD7aN
TPp4gHFD5414czud1z+dM+3Uldpv5+xFBQT7kXe7q1S3arXIXNeFs82QmwMHrc4A7NAaLC3oYx/X
BWCryIlkgW1uHGqRWgq2ooph6zb1rEDqCE3pwbVtxIWMY7RAVK/cQD5Hhg8jaapjkBf1D/Rxqs0a
nc0AtXOVFi38AA8AI7qGZQ4+RwGVNyxB4it4l/E1T+BI2Tpn6gDQgLFkoFItqZixSL9gZ+pIu8AB
TC5av1UrqislksV1MIcVar9Nm3j+sRvGLf0KuJw6h+623sRX5pnVXc+t9a1Hkvc1vmadbmiseqic
I66IauZ5lu2pH+1aeB3s2FhXbqlOdaw99CJ8GfKh3kojjxeI7IZrUXXmjkUqOXpdgZV6t3BVtpVR
CnsrppJZ7Gf9d39Yxcouf/Tx8A1v0PqTTJFcCAtXARMO4buhFHix1Cvv3LnQkVGNnrzqXCJXjJ0A
mMWbTqW/haYBIf5qSC505K5PzV0YdtYW0oDrTFqQF9IHe1+F/nej1XOkSTWIW1rSPAZ4aqxE5nGw
6WCZ3Ue5M2cuMA9aucwFhDlioCzepMdOkNAe05+I2sgOFzkEUMAP9PRdq71vOZxdv1gdi+ai7d1r
CX3KBWwYGGgfw8exweLPdr8cN6g9eQYfArQ532+fgBIGwZkDUfDT8WDRDT5fWmYrp8+gYA7181UB
DZCFG8NCRzUcC+6+4W8g5s3cRi9fnBJUex+qcRuGWMaTI6xdnoyjFg6fywFGR0bX8DsVRMjl0J6I
Rbp+3l9dh2c7G2bSS9ohUetBD+UrqCUxDHLacguYvnwYHOue2gcrREyX5+3JzxCeB7sRfufjkRLH
g9CXsB/ws6u2HfOjVa4X7qtbrKYdDdks9XpId5whwgWTvy/TiQA1O9MULlyEF4KjjvzNPB0HBHBp
lwa1ehqk3290UMFXSVXXL1HWz6iDZoCfB+++ZA/xpfziSJhP0aFKE+TtEquGew8YiIMFBcwFNWhm
uXIwaz7X0hBrCanStR912nMq8JcfjwmJu3wx+DJGCheIH3gk59PlSmGsPgPexbtYGhxq3NFEmPYo
QiB+EEh6qQbLW3dDVmzgQtI/DSl8VsYLHSXQVYAAZnK0Bs0BBC/UZwMeSY9IVj3mPRw8AuAJNqkX
wTZsSnwj+21COwHxLAupy1EIhhq4Z1+1Duac49O00ELzko0bGWNtlxuhtqTHZ+A0aJDffKsrpwdq
lgTDOoXuz5x2ol4N0Ls9lpNHKlld7cB1o8VjOE31NZa5fAcG1cwGKuYxFpp2jrxsz93Ge+7sFBcH
ZM8pFlkUHDAnlnRLarUSL15oSN1tKfgIJOmPOJPsRKVxRB0oikc1jgh5OgirI35p5jjuX2Tx2Iff
JEghB2BP5aE2G6xOm7zTN61d3+ljA7huIJF9ata6bINJ39oOWQgPO+Cy5ME19b8+9r4Fl52he/f4
ays8iH3XTYIgmGNEc9/2q7nEM3KdG0xEc9gxrvVGGqcSfJPLUDD/aCTs7qOz0pDw6+pkMZV1xAvB
0MwrON2Mg5UKPqQsPMeBE1+QGkfA33e+11aMNr2WyVKvStxmdKBSpN/qrOJLINHZEnhnA0pcVvgc
e5q1TDQnhbENinkLSXbXj7IDFTtD3wCDhlVU6ppXNWTLtFfRs+cXyGSMpl5YSEfPcEuQ64K5H61h
3EULKDb1W2ptmP0mUr+4o101bzkYDIyFOM/uEXx5pOMkSuQ7OqlkHB+U8T+fFLUmiD7SSWlQ+MRi
IcrXbj+wA6E8J7znWFRIgM9cvMlMYgHUZZIR+IQM9TQXAfaxk01iAreBpk40ZjB2MpNkWOSVt8Qr
/RywpPAKHMjwaADtHlVgB1OJtSmWaFBjp5LkxtYYWDSV4qw/GF7a3lObWzl30OuSd1TSPXbNIS05
lYCqfK47m5+oTXnJV+6bwaQazuAwj9yIaI/TIVgRz/DbcA+kDQ6B1WKmnB6AkPHk3DqFZgGP5Z5a
FZ7zM54I5GmoFf7v+E3FQNrWHnu0bCeeJ+xYWUW0RWosfRgsO1xHGuMLKnoxq46ycL/YzApwF8On
1OuhNkaNrMKhUqN0dqrU0ocuatKVChGip9bWNZJD2WNGm/atoJMi4wfqmihIlSNQj4X7eFC/bpsl
HB9iZN8xkAMFhh3Q/3HRlqfYgLVAHCV8gfx6eTJz+PwClIOPoQ+MRQ/HhtVUmfsOmvKS34dJI7YI
PfSwhBvHYACCJEbypWj9bTcAow5xRHXlTpuc8sA/MY1rKcCiA17YuAE7obHVDMpq7/ZAnLlJnl6p
DkZXr2aiA4g1VgVOC9P48UWopwF6DtaCnpaYfbF/xwGdcn2YO1KR9tCzlR817EI13MdarzfjaEVt
fh+19wiDTN2pR9vB8LrOEEmiokTYE8L9zWWwu1dI5VQHqq40wBpxgzY7KnplLsA0Al2AirRpC/3B
qOL4SEdyBtArAjy9QFnCidKGmQt4byxwo8T3rejY0mB1s8RMk69UldoL2rFJuXZpv0/ftsydYdGD
bA5YHkYZQkO/i+Jwrfu9ulJ3UyExq7NB/zh96f1/ys5rt25kS8NPRIA53JI7JwVLsuQbot1ts5hz
fPr5WPLpbfQ0DmZuCFbijmRVrfUHkz2Q9dVL8ZsK4IvCx48CnJ1Q9nYM4zF1VmS24p7uVfIsnZwd
SL7pKkufVRhukDacpj2E2l/D0fk3gI7PQ4DSwVFUk7PNTHgOMyjYxyFx889D2Lqr4UJ48voSmZm8
Re5umopf/QyvH3e9g7GfJ6p4M6aRdiWf3V1BAuabdMrEn+FRhpnv7ao5/Nd2OZ6pOWfzl5U7slzO
piZFdO47uPnSHf1elCI69yLUIeRn1s7QFOnM8vv13irHtsAyN42nTkeXDNZDa2g/ZUrYdgUSbU1j
72VKmFXbdcaI4LljFSp7hYnzOo/oFUf56O0+PZR07XXo4+7JM736KTOyN4mEqZLI3TlV5e16pk5S
sv5sQ6uEZFzu7zpbmdLkF8G2JU1jUYEC+k8XqbGVTqLeIIUzbeexTGff8YpHdA+TowRIfdZJmJQ9
de3m09wNz28AItWEArqtunxpCCmLxQSyW0CcQffPeJWtWIxhcIyvQ5aO0W6KiNNVyoiapqaX6lWk
3lYjO/ZorIcZ9YvHKK++z3qTnmRJ1ru9/muorJMH1Vamzcym7cEy0DqOEac+z047vFhp3267WrS7
cS2aiuYc7SSKA9lamon3UDfmSTbKqmoYNp6hak+yhF8O8rxzXp7xYP/9aqq2i6PGfsIpu3tW0muv
F+OTttqfjzkpdC/sVF+2yTo7UrCxikcCQmt/Weel167p9cuQ5Lf7QHueVF8W/zHQKCzS4gyCDzYS
plh+vZIckORFeCh1181uBesERBc0QliRc1CUQj8X4Wj/rzNW+DvNCUF/dUSPiKQRpVhZCMADxnqw
LrLUT4p1xhjjD1mSByD/c5DgdL438hGh7sGNngfiqetgeZkw7pT17o43Q5uiur1esROWdRlHRTzb
ApBUVuABubzp8iMlyFpvTGG7SKDy9clD0jTnzDCUqyzNIzzaadTeZKlxxuHSlO6yz8icXeJI4Ci5
HtK/z6zY6/ddWn/IHplW/+ohi3OWBZZZJdgSmh0StJCAFixrfQ+17NtYZ96Dujbka0NpAmZFEBaa
fjl6D5CNf42A7fpzqXToOlZ2HFaIgqEt5pOJ+uWit8/5ClNweLQf2oowiuwg68ZVDEgBC/s5qC0V
88nxdoVzta0psFM9BixdmDd5GL0JGzY8dHcDhkps6GkQ7gp0ntcWE/7iZBBSk/1kK+DClwFXtoNU
1io8G0sU2z1LYS1PQ2Pflw2yvLYqYfQnmE/49wIvocIb9S/3s0iZxaZa65SIVjP1fm+995tK64LZ
zXcxjvUHwVnSIfz8N/Ku+nNNNlLWN3jQEzZrq4M6xfWHYJuUT5X9NvQseJDgZMu91t+HF7jUnBug
2Y+djmLNgo/TVzYSCKCvZ81aJ89knWyV/cahEf9sdb3x19iyCZvAG4W+VxYDklwnEElCif8EAGUr
q+718qy0u+jau2a796x0eTGz8Kpg0vHXegJkcpQnmMJ/1jgNTr6fVuQhv0Sf9OKkNNpjFrKHiOUv
J09bb8Gsx51HAiT8pvZ6kA3GoouT958RLp/09kkFcjBuAeNhLBu9nLr96NbaCz+lsh+zqNjIYtaC
NLYI2/iy2E4p2zRWClET631gKPpuHJME7BBDPRCOfs2dd1Y6Q3uRF26SmsDqWhQ2F/YKYu0hEV50
gmf3EYGxbSX06eat5KB0wiJUtaLNAOuJVHbYmcZXFMOQNEzzKtC8zPyq2AXRWqWo4bnVxtemaj9m
y8geI+KfL/8ySNFmdVOUun0tsNVWlCRlrbSJIlCX3DGbWJ6My4YZyz7Yhm3tckUv9jMYb+LjTL6y
aLQmO6t18pXFDj/VYMlF/TTPmXnSM08JkIGa31VEk4Kht/ILIZfhK5i0wsQzQfYSlalAN/Omd89F
tBfBp/xiDIrsJQf/Wy9DgQtSaLYgGpIOX03lKq9Qdf2vl5XFf7wsvdpsLHe1Mmob8of57X5IDPTg
KvV6r8k15nEfTFbQNFZ1kQ24ixQ3yO/9RUXY973IuZeZZ15xCbMP+Vxbu5TM5/vQtJtsxSwlDiYG
UdW5lwQl2IdpwPL8E8zEyLBJ0tes7n6N1ML8c6TskP09stZz43OkRDthMfk0l90hxqvij7bYTwhW
/WxwovTrarBfLVQ6tuUwxtemVtJzo0z6zrPs8guRFnJbzmD+2S+9L0el5fzRiyX+2hGM34AqEzdh
klrVLOJ3kGDT56QNRRDlWf09Hl1UHsicpSEzqlK170vs1Wi2tOIBucjh6DblB4v+fFNPJrEojJfQ
e5rdbyw4wdT28c/V6CSF9fZR5JoThKUVP2pdqB9cN7UPpaGRJAJ/j03vOH2YdomNDXOrpoQfPRNC
r1neLay18mWAQhBUeIQcNK8sX1RSVdA9vSWoTFG9jPOoPnS4JXLflS+yhzW5h2iZs0dZZTdeGySu
K46y/xIN1r7OtWwjWwnidzfk0Z7kS8kqV0wbrHb6J1nqhOHBN8LHRF47jhtlZ+OpjDQsb8aOjBIQ
bPVN9p3KvLnlsQXjO1YMzHTi/IXQ1W3IivKbEYORNpH0OTWuC7Z2gdTRauW3OZxR8+xN/hR4ebxX
6nfZXdHAJk0uC3tZRJfBKbvxozT6+oCzXruT1fiYbjozyeFS5Pqx1EW9lRcdFOtUcjO+2EUHJc8w
j2DI0ue0NPHtMQF3t86AP1U5hEyFNXM10eTnqgNlJOYBklcxpoEdNf0BFS+FBOla/j8O/rzU+mr/
egEtwgU06UrUV1bFhg5mP3oWr4mGGFmvVZYv6wttWjZVNBqf3Zpi+q1b52a/d7NZLB1V1snXOZaW
4CQR/4rTzvNbR8MvoVvMryrOuwV60G+q6okH266Fv6wPUdYHw96Dm7GVRbu2yMMTKLjIYmi8DpHd
vQmjMW9THqWkMbnYYFuQiXskDpPBt8n5/wmbfaPqBcEJgE3nRPO8b6aBmxzWieozYi3Dbko75Rx6
dX+G3O3ujLhSnpIZwTcBx/ubNfQ3XY5fUmSgxrj5qyqwqJicbkShFe/hKvSKm1PN/REZ6/mQhG33
kM8KqsJYkbyRIPqRJ4P4GakHSzd4H7Wmv7qZO+FGw72nrCSzJKm1PcyA/tSJBbfWobC2MdqfL+r6
oGD3Pn1X7BYta2Ji+EUOh9RQw8OsNNGma3XjtYg791DVBCFkcQZSdkiVNPksYnJqHHSvTT+LY8Rd
mmN9tlHLxHzN1IlsuVEUzK8UOyuZKNrlZ2eHdPWhxkjxs9Vuou7gEBH6HCtKh3VeJrAaXMdWNtmT
dtawf1zfFfSeHNs4ZfhszS2IpL2rokK5tnpeFR8iTZk/WzMvVPbRoKmfrUuWhHtS7JAx1is3DokQ
LMGNz1ZLw+nZ0hEcl5cSsWrs1Q4dVVlkbtP2S98iW7COLaZx2etWiGnK+rraoE977Nugas3tsXWr
7hDOxSveQ9Pkw7Jsr/LAz/vrLDEenHaZLv/sIbsJKK8+ibxsL4tthclwISxMk1b7yNzU3au3dOCM
qvCByddwEEex410dIX4qK2U/eYjK5LsTgyyVJdloK+hP9vm4S9bx965JRiwqS8iF3evkWaerL3qB
pen92i3OrGdXWKc2DpnxZLcwgXNbo5WzkRfWch4+fgx7PIdlfb6/WFhiP1Ir5WPKhvy314fC0SJy
VCRb2ff+Yo6eHi23rS73+j5S8hPa1W/yle/XjgvdDQiMaZ/XcL6EjgZVdLVbkQclxmlFeLhkzyur
7D/VWSaszpdlHauMv08tUmnotyA5YCj5RgVgcfk8lV27KlN80eHHJ1v+y+W6LN7rYURqYX3Jeb2O
HfXsimTZnBUXiRFP32qJy9oMHVxv1LxjHfEvl0XbSh32TaK8qpYXvTV4uMl6bXKNY92oLGMBX71r
LVQwuwXuDMrZfM2JBsj6NPem4yImyIHy4tjykCMBV0gMhAWtRipAHqou8S7NepDFrrPqnRpCFJd1
Y12TpCbHX/mqrppEphLnmjidc02zdtN7xnJmEjaJja0NdugMWwJfzCtpwTpbdpQtWoxt49pbrGPv
9fLMC7Vfw2Txc2wTWSezRHP1e521+3nWlQuQhsw186s8zGaMYNV6kGeyLiZhtAEH3QT/aEBqHALi
OlZ2TpRhP6tVefpHvewhh5ImD3cNy+XPV/y3F5Njtcb7TgBxjcwR+s3GcN6pqz3ivB7Adf06VNJA
MYNWcrQjddvI4r3PaERqoHrKuNdbJ/EtzYoxlG6io1Pl2X4UUfYWh+mTpJQsbZjwt+h+7+EBRv/v
PUKl7jbz0iEP66Eg6vUdwasuKi666mxNA6/de5WTJYgj3Mv3EY2e9gejrK/QY/KLrP/s7Myqsxly
HO2svu8e0ZqH2WLi2DERO/FI9zXOAVuq0q9nq3v8rKyKdg+gbxVypa5cD22TxVv22OpGXuazQXPw
j0lR017U1cZp9XaalFkNsizsg3td4grH+SyX0rvp3qRpyKn6cqSs/K1dltsWLYx/XO5fO07rO5At
8iCvaGvur7p7kbuOiV32cYsaR5hdCgFt45FxmfwqmqvrhBsjmZ2yVs813BTVEBRlSx+2er+JugZu
Jb/yTlbajb2agsxGskkbtE+NsX2uY5VniR47R9dLCZeMTfqku++yTdaAOE0ODpHH4F5nW/h4xAVs
Oi21mmcBVuC5fJbd5SEzPJbtqut8voasM4WaIBoi2oNeuuNBy1UwMHmeXQnGZdeW2MdBoAJRh6U2
8t91OcoW2QcsZwcee0DHee0tG+BOartyMJAMyzP9VFrp0L6EOYa/Vo0VnudGX3Irnj60HMx6Y+Ud
eegaU7osAiBRtPNpriHVs3CMHhHSxKBRgYGZsnX2x9yc/4JoH0BCGSM/60ewRoYHZslEUCCL+xcl
JIk3GA3SHQ7S22qWJkdlXXfBXSq3xjRPL1ULmDy2UdbX3PT4eSWMTgmuhAg+9tx+WV7cwiVHRLWr
zoalk8d15qwiO/SfsjyThzZuy4PZGog9RdHV/vtAaA3u+8RjLY9dfa+67YdsvNf/o+8y1WLFtv3r
Ne5DReoOJzz5tvLa93p5dq9bKje+xMhmr+/gH690r5NvJl2QXnZxIfy7q1uY8b62C4S2Iqu9IgyL
Ub0TGbvJzdttkyzg9/Mnz4HIqZSd+1IV+mOF/dKDSiL1pe21xV+cLjsPY+69LGHfboi7OHwHtJrt
aO8Mlv9bfS16q5fuogDBkVdKhkbDN0b8IRstpIKeQ24X1tyXJrUqbNgibnW81zmGq5wtGSiwDLIs
T5FJH08gWlfex+S95iE+39k03mQJKueXvFDHh8+SMAlsudPjZ8l2DvlSqk+y5KVESGx0AwrD+Qr+
HNrw2C0P8qADhN0WoaECUaCuqM1fDQ2ISixXXHfbqVZvw/BfWxBV8SOeUIf7FWp0Ah6SSOyLLMaM
/u8rQ473toUB+tLDhBO6U25u0R6zHztAN49m6SSH2XRglg0V0JL1YBAVueZYz+shuxFWpdT1RrQ3
mmVieUpJ9k1iU/cbO4aujr3PY49pUqJMFzWex01OZOs7Kjy1Zn9vUNrbqGmuXwylcm7zQFpNNtSw
zfHtVD+G0YLDuXQ/IGS5+7ntylOOWQMigPfTBHj2ibRuuwRJpJenTrPx7pqU8IilAzFnCJW21VQv
YgAGzgzfHAnuVS85C5x9gxX2RrbmkAuvzZi/EYzOuqAfF9/t4/a5WpOqqMwsvuXg4jhEHqYAMKSw
FekL9dRq4fJ5SIvx9+J3ZbFzhH6V6ExUCF7KehYupfitKBv+UZet/Sq3wIJWDtGWbsuzxTo0wIEm
Ich4zLnYOkJtYMXGyZNmNTBh6rb+3g72izepxkvaT+Yhdcxwl1VD+FWBRjABpfleL0iOFsPc3RI1
N64T2c6gbqbiYYqF2u6jCCZaAcoLPYwxPGptildkq4eP+npg11TfxpXIlhDu34KBZZHejrjG0Ci7
MUX/IHydnOQ15EHYMSDwaActFVyaMBe8zZEyNI35m1FVKG2SSMcVqk/28QAiPBwscUvQcbiVtUDz
tQ1tIhEU7w1iLeZmB/TJwITp3qDYVn1VAG46dYFybtE670YUorUsGudsQyz+Ovbf7bU6xAPq2K/B
QbIEtQ+COTpocF1RwBoV3FFt5QJ52NyOUU7iZ22QdbLV0tjmItZOH+CwdYAGoa/ki/PgdSDEXceM
v6tz9tzWtfJSAe06tIup77K6UN4LSwlkhxmH7U1fp+ZFjgwLoDrSegWbkedcU8nv/rKC6KyM2S41
HhLb0h+ISI67KFdwEPm7Tp41iaiDNZyxm715gEPIzmiYJ5c/JmPlwWoy/eaVL7JglDwg/BzQ33Eq
nb+cZu7TLevubGvC4NvcR9Xr+MioBr+dQ2cvG+RbCcE+YOETITK/umI7UPGVvhVvM57vD0OlRT4J
fQLOzTLvnbp1trKbG5IisE2PeXdt/X+Psoa4fu0xX1IMfXhEnGh4hI2A1IeBTzKZpMu9vo8LEsXL
4rIdpJtsSDNVvRBiPcpBsp7Pi+hDN64hLsd4INtNhH107a+qpb5LUZ3E26M74PxQohb5fs2t3pxW
sTeDB77OiER3bHGMOoDMMh6sqv01mm/0HfTwTyPqf3C56Pqp8ycVAJ1VmkZYuDjFIYaed2lA2dAN
00ORpepGzzTAwK17nTVU1aQiVTLo+0iN3assyfq1SvbyFhHuPxO/elEC+DNt8aWa9fBJyZ8BCUN5
WQ8LlkybpJ7inSwCF11tlOt5XycLwpZuf2m1bn6wlhwhS7LuAZSq5SgbY2ead7gwF1vZit/tdM4L
fHhka5Oj6DWD45KNsgqmBVBbc36QJSskxhC2l5DtTaFvVr/pbLXTGACUbjIA6YEs3v2qP41uZHla
+7S10gXS01p13AlutDZ/cV1kO3UFI1OWvMsXBVYPm4npdV5LskrV9TdkYrOr7N/yl91jE8+ss/Zw
gRE9DcIkgM/FPMgUiGyAFNOx0dHjG/ZYLAEnnj5V9jSrNqtHM76Sl1I3vKHxCVk7nYWtz3PzaWqG
CnClngZzPuO3pwy4BPTvUWd5j+nJ5mHz5MDtzuaZbGuWO3uT6PrOdTx7Z5bZe5VUCiB9WwkE6ckD
6dgjQsDxkxfycNfgKH5zCXSbHQrNmm4aaFyY002eKRZwo7pCwFG3+VkTZcyxb69W0WMvIP7ELE0o
lsgZU/Kohrgdt6G5cUudKG66IskPzvQ0e+uKyEPaN+L1kcCYy5OhN0vwqsewvJHPOHH/Tz4wtj9L
JPaeK9WIjpGbf3hD9IdIIm8fxpp3SEOF2BbbYWbJmH/R8mrFc7a3VzSD207HpKn4rOjnuDE2xabl
z8hJPVYwEXcC2YM0BH1eay+9oX3zNN31VRBhG7MPiXYqjt8YJIjUGeDPGPXBMHL3ECUo8JzqsO1C
M0R99DwV+XPyhL6+CAhAJCK2gJ4diKfV1G7IdGzHsWdeVrPkPAFb9EXZXXvC8RER+79Sq9AADBrd
Niq1eld1Su6PJgBTPRsCdCUBOsUfmt0vf3R1v8e/8Ngu1oNRNerZa8G2MjkNWy9uCl+L559h/0dT
oL7M3vcHUth8F+0HKoP7xCu+DjlgEr3qoeKWzzpoNX9sMJfXla9RkQZWUzOt1B32Y8L8Iyve0f3a
GXwzhYdp3uS0P1SWCRvLfIMNUJ+AHLM7wezFN5OBkIGijIG+FBkAK+ubHusLgG/WlF5cioAOH5BJ
t1XBBDvnmE3VVXqLbZDVS0TezkrxKJjKfg9a9A9lLIqXPvxZI6G7h4T2qhAdZZ2w3KqJAFIer4JT
U8bksTgbVdNv4DH5JEuNKhPhBSCS448siZqbNhuYoWUv/TBor4ZzGkBQBkooXjR4IZsSZYPNxDOA
iKd5xF78Zi7TqRQqTlxpfhs7PJ80KDLbJeXHINE77GPwpKc4Onp1t3V0zBPDssEixxyfei1uWHx2
9T62ER0chv4R6MfGbOYRFLJ50kpX8dU4zkHa9V+cpSRhOZfLpg+L5iSS8dj0YHORWiI1C3xd6dXD
OMIxK80C4Cu4LmTryfbHDhYqFWmirsctbsCVIQ7tm+sAc8Y1R/S1ve/6GO3MWA1sEJAC6YXDssBj
MLEA8rWw0E5sy91g7BWW7mFzJIbtm3U3g+JQT4kn4IfXdaxv67luT32KcPqDPK3hvWX+b22LrlJR
lPawb9X+WFYEukBHMkpeRZPNnxeI8AhKQt3Pp2XcQ/YoYDubjY/V+4SOxtKehBfrO6tXH1S9qk8A
yRfusNjFLoX98aadAZn0+vyDucqGJrN4T61Y1eRZGfjMftHJ1hFXKKIgrBw8qDL3r2f8nD4Slw3c
7NSxX+jfddv5IsLe18npHSO4qlsnGf6sWn4e4S2PlWkj4Fuh3UwGvixWkezBe2iyNEY/GONVW7wU
8VJvsx4gctP/yB00SwDqOsimVtV2UWL3YWjCY764ypcQgd9wjs+a0b8WVlfuUC756IpM2Tphy4+H
sCPqP8NVtcVACp9EtdaWX9p4+BY1ZoeSYWzvU5uESjX2u3BoioD3m57zfNp7MV9IXqHZoufWcK1L
viwtEy/5SF5fr9m6hGKfJvluIaB8sEV7yfMSaZ+0fB0rNRCrNww+ldhE4ZlGRjPddWV4aSpUJVJu
RlUbHqtQe491h1BN25xV9htBvwzDFuaidVJ0RRCzT81jJhC5aLr6p9DK0seT2lCbn6j0JP5kJliT
txmGqdFTVxjaAYXeJuqtDQrIpdN+UTPxVptq7HvGxNbXzW+xY0e7xhjRF47ApjZeftQ1Fgmpm753
jbf4ferOgdNeqi7zXXu2feEVGL7nlbsrSffceiCLTdR2t8LqieYiR4KYGjysTqhoUrb9KzH9xBeD
9W6UEYwsQk4PQvUOY4bmidueSmX+4TnoX1nehzXm2H8a47Eg8+THgnQxk/MUzBZwvlL33IAw9HRg
55WRXUPNJsvrczJ2PIPdydxhnqH7/er0aWTaG4TuCexqczFn19sk1YB3Rgo5VYzJWR4GYSVnsqPn
LG9sqMN2Dox3+OKmECyILPm5rfh91/xMDOvNGuc/G70jBxabF8DY5woWojMTRzRtt96gg/C1xWx0
6xTZC7Li1m1iuve7JmsOVdTmj/kMDk+J+yfRL77Z59k2Z1G30SFmIYqV4PCljWBpczvoNZyVa10Y
CAK56aHJ3eiCLU2I2o8Rnxcvt44hK7WTiFPtlIwGDM24WM5lko6HAhHkC9BwY68JMV+HOI9YzEJr
BR5T74YRY0RyTdq2SlLnMe+ieBs117qH1mMKm2QqBpBoZ7AkLmp8DmPEf4MVBRl0qUre3AQSbwlh
vdiGh13gIurXtj0Mio3fQJG4rx1J+6BxrB61/RiN4R4YkDFjyYREvvp1qdk5afVQvis1OVEv7aZj
ZZnWBspr63c8Lt8nC6ZPDK/lHVpxBzgZ7AM4VVz/emG8M4HhrAhV632y+x4PX6HirWnhn0Fc5D1C
EMXnsT6+E09nw5bWw7vmhYOfg5J69yykkKzFbd6jkkcEOob1OxSyCVFtJN4ixThhOKjf0J/0CEg4
4UYWE7Hot0KBRTTF70uXVgG8JBNMd9TtanNikjXNU2yzJw4jc7h1iLjeWj7reXKbHYAz9spMQJvK
y6FaZo51Za1NRMl7VJZGeelSvrLRDAabd4nEUIqU9zSikYwoTB8ZaxQUNR+gUcB+Ixz07MnUAhvI
+E5VlRbjlPYPd8hIMaMNAse//EJOZ94N6IlsQArZAW5Yhj9oRvZQW6PjzyI1tikhYN+whr1eph6e
5Mm4W6rbkNbzoW+T8LbwWZTEvoBZfM3iUDwSSO19NKmYshpFfUAKHUW/Ynm0zZkJu2zmgEAC6DqU
u0lMsZNVh6QPIDN0O2M1Qe2LJIARnz7YY18evQWnVaQd8WCplm9lX+IzUi77Gle+7Vx5b4CDN30z
JhBfuP/DBcTvXLuCj2KDDcFwuFtAazv2NkzjyA8zAq1tgw6O4HSXJFCGRIjGlzZmj7aS3vT10R1l
BK7svG82PdqhCjpsTNwC4gMBAbRYQyvovdzx1bwkEcn00CWh/TxWHkF1K9+1vVH5Y0lQo/Qid5Ni
AOe3ZJa3bVzZm9lthhNCHfY1EVrCn24Bt9ASLtNMHqgFS+gHp0wuhVED0jUuM9J028GakzPcjnrP
wt/inT2gm1YfNBQzhNKG545bFXGo6k/TWXqM2IR1GJCiieOEEPLsaNuuC8t9GYksMJPX1tbqx2ie
dJ+I2jee3mSYRzGfCssf5qHy4zZSHuyq7W+TPSl+Qbr+2opRBGg288FV7xRjvVGUhHnSrnkk2g24
oQf4UzYoUBYWBtqOpqFMj+aljyitq2rpDXrjjr/EdOtaso3YKHqnKHRxTM3dK0Lu+yFSMn9w1QeT
gM7WsOfZ1zrl1HnlqxC2cyk65Ucz8UNNlmZczaoutu2c/tUa4HcaRMVxznks+ya5ZMM4+UoyO/6E
y0DHvI8qBNOKaucnjLzD7RziHiQGmNJ9GGK6hnSHcJQf5mSOZzMEvjVVcRD3kxW0gv9JX+n5SRED
FFCDwOg8lUd3HnAGccv6gubYTW3YUhlARQwsEXUsNwDLsiITuX1uJg9Hl4nFk9YM7R6S7TaeFChr
tVgOuZW1QCurl64tnxQVwBsC2+3eadsPTWR6YDSayR2WcfN55sPST7DklujoRrgWrTHRfojTLXLQ
rOAjbd6o7D4qLxYnOEoq2avlW9saYOVYFmy4KeBQ4LMeLNOE+1DvfWRhYfqdMxDrQKZpytCGbu0H
UqXTbQJkiGZRu8vc6M1BrGY7eTpupiLbLlNksxke+IKGQezsKFS3wsneMASaNjUhsy2Sq+o2i0ET
lkqE0IpeXYoJPaw2ZIrKbdPwHSThdkoyOEGXJ10gwnhPDC47pUjv2qpun1njXzC77JAxTx4NTVP2
FTeSH86PGQCOMU/EU8t+NrJINBsueRMBr6SrW3asaqOz0mdnVxnRtM8rW9skAGx84SInmzxEYrJY
3rRDkIOQ3FhO+hR74mxbbrPtkMglb52ruwE63mFxVA/GLyInPMOh0gxpvusRfl96u0TOK8GLAT31
XTir29ZxGx+6crYLPYsnSSiiLSpPHxq6O9u6b8cvWk5YKId9U+s6Vl+eh2epgfBXHSbTBvPHL/xU
LjEW9w/Cn9lOKDhdzMbGycDIRATlQOs7DY4mDYJ2epgD85nEW0x8Bp5roIANBNTeNcHAkmJXWyiY
1yhBgA4vu+c6g8JlkAj0yPk3Ewj6bDJnX2UlbfZYg/H8+Y7MwngWSfakhPUSDKoWXkVrfNgmefhl
qE5Jn4pjMfO4NhXgXCXZjMo5O+wyoZ6e8d7daLjQBXWtoYhUhlDnQnBKaXvq9AKQ15Sh6RjVfojA
6l5V2LMMtdV8HqwFFIRZ5lgj2dZT6KXLDo4mZhgphNR+UdipT3kCEMCrj1he9qdpFMNJnt0PkW32
pzwBOgWnhpnaIdwOvn0/F5m758etTkamViebeNeuW8rbjNjvCUmk5ZTkbNo8eEmBvJrbkQzos2lf
k2BEhuZM9ML1CfXfhOY1p7Qu3ho3J4BSmGNzWOKcLbIHq9nNZmSJ+/k0Gj1a5k6LF66t5blvWaiz
6IV5HJTVEK/aT/NSnJhFCjZBU7i1+vLNjkEFdENUcn1CLS0+u7lZBkpcxuyl3PAkDyxfWYfG6c0i
7L4LFbU5LX2DXtZo7Rseh6dGTcEuxixL/bopX5K0+7Ptiv7zu5Jn8muKFwvt8zlcXJRferEPVzdK
uc+QZ+5aXK35+L03TVVMvGkO9hSOJzt6hdRU8aDbakj9s7sgK+s5yZtRRIUWtGqdHrtuIeG+bLQx
fdIUL8HNng9G8s1ChhIlCFbwbRuGAQ+p9Q3UD0PZ3lKFxwUSukGczmHux2oY7pesPoxtjbBCgSti
Eh/HDl6iwmINGOxknOQ7QMyDvLCzvJK2q/CrMNwlkKetFldsf0PDjztAlEiFQP9+KQuPrdVoEq/B
kOoE0EE/CTjmQeXAY6u/u0v2nbiLyzcboiE36JbL7pgyHljYoMbiKH+rSp/KU7MeZFEeTMQ8+Juv
P+W/NYcY0f/We3S8djePguBisdeqMcBs+YPNSR+0JqpwW1sxERgp0sNQ5x5JHTpEFf7fpZsglj77
jdeAzxRODeTufxg7ryW5cSxMPxEj6M1telcmM6ukVt8wJJUEeu+ffj8ie4aK2p6NvUEQIMjKogGB
c35D0YH4240fAZ4SZAAHTWkuftKGx0RJkXN/abEJ3LVhd8384hIzDpxQycYhrUi/IycnCJTX0LRa
PGYn/aVGG55wuOJunbhSVgCjSSeIaLr5ZZoxdk/pTuvF1SEr5qd3fNffK9U19t0cJlAtKz0NApnI
qtLPo4a1zR4ignNvK95hr3PBS6b5mydpkNgPZAIiZdcfldyOeXXc8TkYEWSzHKVm1kSc0UO8oeyS
k68G6HI3CtMqyFhnLs0RLRjFWk1knVfKAEjLNfRV7AnzjuJRVhTxycunD242/jSAVo9mn+GtqUfN
JiRFpveN99wHk7EnqFzAGltHLCE2VlXnL2oKqbFjGbUOkiJatYnIX6yIjDNCVoj2Z3uI9tOGLIxH
LwSfjQFlWzxudHeK/wL1X539LDLXWCJnm1qZykuMcIah5cqXgmF25wyVe0zwJbrinUlO2pqan0Mc
7J2pwXu+Me+OE+R7XoHs4BNH/5JnPooJkfK99c1ijTxtB2I0SJ4VlXVP7XXbIgmD76II34kkrXHg
Nr91IrgiiOr8SgPiaXwX9EyxXxKf6UsmonJVqdi2mbX9g8i8SyyAMcpRm/ZAsORGahCOS1tCtCJa
sslFHR91FOc3TmpOB1RMp/1E6mADStPYTEpTb5k+bvKij/ZqOcc7PCJSGZHWJmjtZ4D+2BUG3S2D
T2JEefjNVwobJjjJBP0eF2o+k1fCrWrY063u1W9Nrf2V9U2JOjmESbL95GHwaoncyEMHqM82aC7H
1yCKU8it8cggtW3GNDmXadGfrTl6NwL17Y2qPHhdpbxjfb0NPIOQKoy9jd8m20FE4h2k4I8Ao6kn
s9KVN0O1FOwz1H7rtinIRisPd0k1uN8q4teV54Ktr/3xTOBTbBITOaWODPIBRf6Ni5L799rrjbUT
O9oLKwDjWBVhva/hnt1Ds4H1Tib8V4V8sOVFHxWGxMynNePq5Ukxe4+YB8/ogqtR+oQ2lCD7mRS/
kBUIyZGGxWqqbO8O2tjfidCBMFxOeGxN8fRCiOFj1JvjNAbNva8b99oibBFm4Jkxmq72KIEzHMn8
d8KPPcmcd0wuLVkt9cdu2VM2yrosZPfl6KXtX08hd9uTL8d5xMqUoyDyCftjNjV+bOY9dseyLrfk
96YLVTrJ+h+by/6lu2yTxac2eR7ZNmpNtjHUYlixtkvQfsuygo/qvKk6TGEIp/6n1ehMJgTz/kQB
srvFj+2f+uPQRxmMpAEVS9mJOChPsijmz2xv5oiPybpZj/+po17NLLKLLvmoi5ulqbwObmqsARGJ
m2wrUpvRPTL7vWyThQo3XQ17//JoSu34VTCMLQc1ODceTdT8H21yR1ZPFfmdWet4PvmjLVLqlaZ1
6nFpY8W5RszeeMnNRNuGbiH2VoHUeK6U1rNamOqzn3ohn76h+V652pcUIPJdV5XhNPlBurUxILrm
48TySYwrJN7ybyGIi32EAeSBxAisZdiJmOxtNN3rNl2VEEvxsyc77+qLGSV7l2/sGSdPpkhTnBxh
ju1jlvznDMnWPeIu71mVOM/QD9WtwrKLYUXYT30zRMzw1ad4aE6IoaRn3HsDLHUAcoOimraGp9mY
nqTox+XT98BBdpIL7d0J6D9lTaV+Q28t2wS9nW3VSXsl3dyyxGyRaczjYV2jbrg3q5xMj4ogk6ZD
lGPqvYm7Tn0vnR7AaBPPbAoiSQn+UFhQCeOvqPgw6rZmpQygsRXWl6k3i00Kd+6WhIgUFEP+g1j+
eJZNldDbZy9Jj7ImC4jCYldD/d7I/rKtafV3z+qqi6x1YT6RYRqemmb0wKk1wSZP4/6WBX4GDTbs
t4ro+5tsC3Mmu4CjnmXNw5XzHJbpL2Ro/ukwDUhVE5UEgzKfQxap/jvsreAqT+MVU3hUsS5cLR26
FrsHU6mSo2wreW8vjeI/ezU5/DHfoJcoXrUpVTHxjMed44o5PMGwLduEFV7TjAyqbLLyDtRtkv+U
47psCvtpXKuFpu9lNRrr/DYSFX+cIcMCWweoJDGvEuQKHPQ1KiLnENWMr0i2/Ad0++hST8zPNf/r
0v65HyH+DDikoe/k+ZaOnRbeB7JxrGzSfo2CU/6EZKB5NIZZP6cMh5Vsk0WXq/lTMxciUoBz6uM0
az5BzfnvjqWzFk/OodDV16VJbo2Jnz8tbW6U/lK9itlPFXort6qjp1wnZRxg1vvYWtpspQFEUHkn
2UMhw/TolokyOSg6YJhGR3U8KkzMUNS0eRcEgrY+c4adrGpBnuKG0MK7dqz6PfD9GeQzxwrnzmEf
pIcoCABVz9U+aAscg8GZINXE2iuw3w0vAd+Wm0SY56pJUv2g1yD3m76134es6g+BwoxN7k2GOj40
VTFuhAlXvmts5+RXTErsmOicqmgBImmJ/eZ0GUswL/gia1aqxfc5TyBroevbb4ZpoZLUpFfZlLeC
2URaTBdZBTFlrvFw/Fai87DRh9J7s8JOQRIsVLaW57lvGlOjg5oxqZPVHKkX9NeY5MjOBsPFKwyG
s9zpg+h4+6rzWHfrfjR4r4riVZ1PGjdMdxvPyy6yI7bEzOnGFmckjAtXsq3ny7MNalSoPNb3Xlh0
kGj45A3ywya/Ta7u+IQ75zRO00EXWRu2Ph2cpN4FTpeA/RThPkMt5E3016Ko0p2nYAyd9LPuZW/f
CRJYJH+1dpuDynpX4o7oVKJ+bUXM133M0ndLG0bm+YxymMYkzMUN5zyF0J3REU3eO2Ug2eL5X5CD
xoJjQPzZa829rJVFX705xpHRMdzaeFk6oIJOjq570LdipKgzP3ivByJZSUlKChqNftAy4awDcgJz
lM9ZdyBdtmFitjvCWHNszGU6n97H1sjWpp6Kg6dvEB91X+3ZD0YWenIwTOXFyKqvra5gxeOW4ws/
GhmOfCBenbB2UQxokRHJ47WwC6iGOhqCqGbl35use/X9Un3DyVAiblaV6fn3lLhWXDJXV5WS6zNq
oIvmQm4F8xzDzs0nkYnk0aQNfnhSjO4W1cnPwnaNQ42NxXNgoQ83MsU9p2X6F3Pv+qdrBs/dkGq/
sNnYxV5tsVh6qcdpxYQ8I4fdNMAlrHjlIa78Vcz46yCrVgJvjHczqo8hQN6fWoownPKaYGNy0+38
jDJvtss14rSZEmVbt48Kkt7hVyZ95b5zITIEjRegTx83r2aXVwQC7PBnFXxXxWTvvVqb0fmZuxlV
YoRZFOQYZ7sEbVWQsfakX6eoz976NprZhUlwktWkRG8U0MQF5r396rcjeai2L+FqGMNrWJkzvyyq
d6CCo0NdohFiKdkBuydMHBK7OhD0q7bmTCtnZW7cmPrz5ydykCQoNoCgtpFCop+kVrKK9CYkeGOv
TP2K6+BNTIxABkPtTvh6jtt3BupL0Yp33WnQrE2zq8Vq7b2bXO3a1PpO7kP61Du3eGivBvujZXB+
NwPHu6cF8vxYZLx3ljHioo0J87xvQAiOWDOupnNNRW/xVnZE7udaR7L4luHEK2voARe32ot3gV9Y
701eYrabpXu5r/Us9er41eFRK8zy2vTT0VRjFVkL/RCXyfSczkWj9ucpanTCNdSKtu52navYaBnp
9vOgaw5r3jFdEdFBM0A2GvOeyOIbM47pOdUr+1ntNfb6YzNtzTDsEKyd63KXLEhgYvPUPcvK41Rp
WVskVXPCqGkfHPouJSxZBximuVYVQBhCOUxW8/kPkASwOXqGPZO1AE5EdWh0ek+uOh3bYHx7VOUe
rSq6U2jFz2nS/WXmUX5MiXg9d135T4ECprPFV65cf9rRq97wpPNTlr6N4WjGqh60cgWAHGmR+Sxh
QzBo0CMEA0xfvBixO+yCDjKllqjihTcJkoDdTeNl9jCSbbKfizXQi6y6pfkK444ow3z80j6VNfJF
la2gyygqpnK+tglGP4BxSpFFTQbAGIplnxQkkee20GT0RAhIAOewm7fUyt4LvwyeZc3zRn+GVuJI
Pu/sm0jZK70dsZDO2jfVzvQnG98PECMNoBd6lMBSWRzfZSWoyDGhVz9dZFVrgHJAxkv2slqMWXT0
ew/k8HwkMp7py9SHjz8sm2xrXIdVIm6yZqU9IdYeTRRZDfF+39rmHIieDw9sqzjBxbBXsprojvVa
QcGVNfn7GqEfEjutXuVvT2ec12BFCn6a8++egUWjrhVbWS0wl+fRzHC7kb/NTpFBihCCmmvybKHf
vSYFIV4Sy6TWLC1T10pZVyebZAGB5LFkrDbz+qDaZIYE5p/vzpCPq0gI5zsA4nPFFp50vE+1Nf0m
bvFlJBL6rWihi5CUD+74fPOpZ2q4wqOzeAbBkRyK3PZPjTEFZ99XwgN5yOyQI+L5oqfRlwR5to9m
dG7miF+74xYfWZrbWC7Hw0krMDV2I9A3xH7CjyOJ+JoIPgsDTbjRczJkEUgcIc6kSPfRML3ZU2as
kOMEvlEk9lMztfm0SkuNx5s3tUvSF1kotp28EA1FItv/7qDwuO5iGOhuX5JPE2UH4AroORw6FY3N
FhaL1wxnwPLTsarLH9hmKkdLS8c3qy157IZXDT/4L/iu/cwmd02CHuXuwt8FdvCrbNP4JYxCdGsT
R9lB01e/FFakMWltdpqr2++BvScllnw1pqnfGUoYbV0lOQvF+8l0XT2ZVfjLDPMf7RCYpHdK56CB
GCXL5mKchdDYUEUJCkyQH7zAiP/uSRIlo+UCRSpJVjq82HE5eBs9IL1UAgS45fmeiHxEyg/T8yaL
MH9BnZgsgfa1nIR3sDwynwDfk20ZII9pOoCVerDwdd35F+tvF9b3c59pN0OtTxDRyxVZKLFTcyJi
FnKXBF4G4r0qc/PKMV6G4W8dxxPjmje2exjTFvnDAYBytSbOqBw0hbwanKZyB3deRx7EN04/gXqo
zwkRsA36SvYms7PZR3Y68nlEYtMW38rUre6TzkebJv3FIXEPuNsJiJhSKOYQXAYv+jlmmC4OPdq5
WC3+nqDBFI3u4QYo6rXVBc2V5K22t0orOAkrIyofFu5GZKrxBeTnj96Kit8mKpjkgn6FbVtC/g4I
1ucF4hB9065UROqOOPf1NzXXwtcSlIqsyaK0Gm0HcZ7g2NxDFn6hg3QZvLMPWeWGjIoG7C86gI3Y
RngxvHSaqd5HUqtbTyfXLasWQorPaYQW/LyzA1147w3I2IPdXWSTAftg74R2uandWLt7ndGA8gRA
NNdkk2ZYCL41SXySB8xfn6PBl5m5S3jINX9W+yza++gDaTXD4ipreFKJbeL6WOjMOwdWNuSrm5Os
ebrW3kMlASHgIEkv23Q8Qo6dl9mwaDhAFkxKdrwa2IvOBwhXGbdxGaugEejBrDp6bXWyD/NOZS6G
nsCfAmngKHsQ6u5Pfo4K1HJK4SYnxFfjx29Owz5fh954HyPCHaOl6ffaxxotq4JTkgZ86fIm+m03
NrrSzJ1uTmDfkv6jwBP3jZjmejSsAWuSzHgrhuJnECM0IfcRolXXiFN6BxCj5put4WeodF6/lX0z
QxenEpuatdzbq2R6sF+39r75yve+AAxTjenJC5hBQEULb7JAHCXflrGfb+P/tuljmK5E6SHebevh
bRQDKC/fQ/vb3CdBaNzdvDXu8aQw6INpOcpqpHjtUZuAh8guWm8bdz5go5OGj/5ZTRp5QKX1YM+H
l6LaAXf3EUSH21YqrXOTRRzVjHZ1PxwdETm3Bm305yFSoJnrANByU8COxpFmLzsTEQyuaMmxpvGb
bA3qt95ygYYtwOZ/zle1v/NU8bcw+wFGYZtyg0unY3FXt4+qbGvMalNpfM9kDRPTfD+VAOweVd3n
qCnd+wA3XmTTYEyk89pIxdajFHfZNk7+Sct4MWStapTu0FhVTg/+qCw6e3wpAIc8PZpgQeJo1Xsr
w8nCV8flNW/QzrJH3VyR2yVTbPTiJgtPDfZqbkzPsjb4bv0cVu4+15MwXk/1HAWuSmcl9+YhX/nE
0gmd1XG0W9oML/7lqSofva6or1oIq+yXg7foUKs3WfAcoeDRka1e2nyzf69Cdbig6KPeOuFHl0qz
/1o6xKxTUN6o6/3S5mJX1gyPk9Zdj2AFMkJra7DHix5Gr83gpc98A9NnUuinDhLESdYwyrTVldz0
kuCmNWZz/KNNHmbV+Y+q8cVGK8oUkE/mXGXhVkQJHQgBMNRpK1QFkC65mKrfxHBU71XkF3c/Lgiv
eVG4l21pmBGrjICYB1lerMfSV1c8+/5RdjYNPFpzVIoNE/hPoWKHlTDMbkUbVvdqKm4NgcIn9F6r
ex4jcmsGir9WoYPi9dCfndbsuADsDIBPbUikgpTS7OqujlX0UkfuUe6UTfiMaQTva++ojX3xPJrD
2a6CjvvZG++12Rcnb6haUEGjSJ8qUWyzYquofbGpa6faaJaYAB759c5UDOepi6FoRJ0fz/ZjW3zc
vtaGn8OH7y5+0T1ZnUCxPSAnBS/hh99GOytA8CC2WOnkzAC8QisPQ2h/TG4Ggq06qp2AOaEEYLrV
Tt80zEHWNbOPzMNfSE9XEyjh9RAqEEl9vuYy2wc+Bna9CQZdVfoTiIl3rXLCveCDQIBbBZIOSLnr
9LM6oTXXaIpBcgF2kqvsk0H/wrqLwQb0wqYw1Oe0TY6YUSuXsi2gx3a9e0w7CHCG8R7VfcTyz2Wd
DNoz7QL3PqWWdhrJaBPvaAgmGvkqzcYGztRKHXDSRZ2Y9O2IG4BXdPGqmfhGshh+UrurFtTe6yzC
N0JisMfShPcojItZR+pOwRhllYdfpml6IyO0CRut2OV24567FDcYAgFsLsXYowBvG+UZ0bKvICwG
XOiablc4AT6uuu4/d9kHpwlOyK0YK3Sf+7VjGmRuc0W7pMxVU2tQr0bCmfsync4WgrMiACSSKlgu
xjqcvDE+1FpfnarWr7bYR/ab2nHEJXGraaM2+lcx4B8AYqrdigmKhjoVVwv4x7XUzXclCstDilrj
BZlEcCV8U7ZJ7TSXIs+Jkug9/K3JX4ty7C4ACQ5thSBjU8XrrCr2Xjp4x8wYy03CvIGllRmsDNy0
1lXXHqxyRgSKVtuavR3vAAj/QKrp+2wmejDJkq+5Wt0aOFy7Rp2NCB7PjV0rwPXipjlrlOgkANdC
S4IVe2vwtTds2DbqjzLWR3h1ZnXuARoclTngYdRXOaPW5mk1UxQeo5Y8SBIgzJLFSEaEfaO+6+n3
zlaekwSeL+Io6yS6gl7+PblGeSL/pvIljCs019TTmJfazYThYfLYk+61qz4Gf+OUayMLwkubleIk
BmYYqcb7Owb48iRtgdxePz+9RUrIyunQpHDCd4x6mWDGxFDtsqr2gT3+cE3VvQxu3KwJBTYBodAH
2AFvNXJLtnMUXYAjhIBMo2WYluXVHCn5ChEgW/dR+FGnBS7ZoXngW97FIFaQt6p2XNDfVYJFzEAY
nuwDphxNab0SGNFXEeiyjR/Vd8+t4Zi5Ne5vqpEfg4pxMFLM9dR39bpoiQlU2SuapuqlC0Pt0syF
Y2JY6UDCTLJVoAt/a7Yg9QJNZ4WiOC1jr1VvRRy7a0BZuzAXHwqZB5QYQhSFCGX87Ky++NIga85H
+9Bm2Ng5LpwmXZADUQfoqR7T4ydRA+SZrqxImjV5z7Iwn7E1T1e4AbwnkRrw5x1rhlBvRsjFL4NH
gL3S25GssLghrMLnsylBKPlqCw7fjC4DyMsVtlnMKlgUtrEKh8dsCF5PidjZ3qw+W3YfwvVTBMoM
4I2ungBiMDOAh/4+mLBq1CHMr1oNKlPzq4c0GAL73dYecL7Kdog6Oysza9Q1QtP5Vs1bEMqtggGL
pirIR6IXI4RPYqFw72M53obAri+EGtP11I6IoqXNC+zlG5HmemWhJ3/0Rh0UqO5bR8d2T4rfeScl
9t2TNeN0yqj9XrvepQgZZs1aYRhLyvIwobCEherfPUDUfdm2f+N9YMAJtsVWKeLxqcer6OIQPM5n
ArFI9HviuGfwDyOz7MHnCvZ/D6zaiW4I4EtRtNWN1l/VOSSKNCoJVDTCJOtWWIfSLfOVFdvNHuh6
DijOswDd8DHYQWY+ORlJKT1Hcwvp2HthtS5RnlzbxFG0L8bG3HdV6f2VeG9wmVq18X9OdrWB8863
1JshMsrP0OjWmZWKkz4I/BFLtd6wUvcOHcCzvQUOFNwJKSnFZ/HWQrh3rJygh2pumDM+eYPVvyY9
GkUONcRk4m1jircsVezzUpR97jyqNjP/o11BEcPm69nymTt6vQWO0U0Bepaet/OF760DD/U1jaFv
zZJ5pauCV9E3jfNURaRNmX18JJm+zUQ8ntQJ+SaEoq5aJH5Zs0MUVJ0LusXyYWR1xod4LmbxHDMb
tItqVs2175rxuYnmkZuaV4jmWoVMdcsq2RfCUYN14nAbwYQdlYb1R9slzDys8Euc6OgcmvmrZQz2
bshC1t9z4btPk9fCQ2u0aFu318Sp41PA8uCU+E64MXIIALCxw7Nlm1ddGLA3vIEnCrvHHsQV8b1o
2yvVdcKgksAei7N2FjjT0oPEgNlzRhqqMLBE05q9rkBg/rdQWvJFHdqmuYddhhEgqeUXIDWG1GsI
s+DX4CB7PicClEnf6j62rhhuwZHADNSDYy060Fij6EdWnD7HEhq5ICh95EHNz7U5vqrBNEDt8O3N
gCrNepyryBSM687kZpmJC9DMCRJ4JS3Sk5MGusgz8zOIjEM/wkgBrvTcmu1VafB/yswo3uiYaE5r
iZkLZgK/Bf5s6/RjBqdgcp+HRNOYCrbpi0dq7hTV5ZcJuNE7XhugDfPvQR8m72qGS4zXfLi5z8Mt
owTOHCqoJp2VTsID5Xiu9iSLkU8YACtP2fiyNxrg2KsVslQAe/ogBcYqM0/yNLhWvoWVyI5pVDBk
D62zwbAbeAgpBUBw+bTOUUwLndzmvbDXJkPeU69B6a0ACuC/1u/imr+H5Ij/FBFgPcRT8CVACg7x
0d2ItdzGcQYI7jPeCID2Jta4u+j/Jso66arfrGuac9On+2qo+EyCCowdLK3VGJJQA4+zqo5O8C3P
CuMrEvIocg43PRbWIemV20QQYKa3qvvSnI0Hor/V1jhE3hCQrd940eQdg9B6jkilrRMdWaVGzRD+
M0CM22fX1MeLlkRvg8oqNSgFMooBlOHZpKn00bWJa/4eUKAvDwUIkVbtzibhDZarsB/CEcn4u+0d
7Q5s10UaWxlZCJiM09qMq8+Srt7kie29wgJwXtTxbQLB92oARrAzUe/KKP5aMDFAvjIEWlmQTJXV
KdFT5nxFCkBTUfZx6wbMn4wE+Iu1yURrrMsi7w6wI/K31qzqwwBbZC2reuzU4I0rC79QpX5iusz/
07T2Ri/Ex2gr4z6PkumM8MdrNwH2Nl07fhFIubyIWqvIDCOF6XROsrUqu9wX0MANATtDiZGYS/l5
M1PD7ZEKdgKSjLlYOdOQbllFvxjEORjFN2n60gaAxb5n9humZc0xnTEzxYyrC0BYHE3nJZxxo5Ux
qkeAEcGMJJXFqIdfFMXwt9F/m2S77J7Or111KgTX1Wug063SPKGUQM9aBzmtVaXY+LsRR8iDFbxF
NUgB/z7UItkJ6Lx2Y8At6oc7QuWoG+J599DVkBghiRtKTRYMbuSg5D0LbsgdrZ9Akhx+jG4tTuCy
rGnLZJVfIjflG22VcMkOcjOeiCDBwuLf66sctK/b6CgIFcp+nCGFzGXTU94BtxY1Xg/+Kla0OY5A
qwCLtSWr8s1Rsk2sChxyP8yuB8U8X7h6PqPcWvCJthar01ZCFWXjMKVjepA9Q6fhyiCLKP45vplP
IntpgTqubCdNNvJXxmhNk4BF+Gx29duLWt1LhRHHW0Ny749gOH+28/0bzNA5ZKhRyxywLGJ5/eVm
xBKZlBbGd7KapuU+KBQd/5n5N2XgPgXeGQf5J+XPwHk5CMsecZKu3HpF8SGPSwYBx3y+jY87LBsl
XirzybpYM2l0aRsKvd0jtYInE6CPB/ZXPg3QbslQD2MybFW9+i7xwLLogVG3Ffw64qlIjqRlb2NG
VDoJY7xbb2XS+4HzClTxdwdzcevVAXfURkJ018T1Xd57O3ZfeuI+u6kyGNatPkRvj6k76a38lDgs
/5oAzbblpoEd1oFQ12Ijb5e8G3KrwOMzXslN+RRYge6TV25XXt5lJ3wdPdBncnMuICLwbCj7Eq93
xpY+ngAiAHPGahgj0D825dEOjhQgkV0jOz02p6QDDWWHB/n3hromRl1voib+Og36SV65x1WCWrrK
rWTcyGstr0rc5Kz/Gw3xlRkDIO+JPEJuybbH4yDrsjASHEPqNgCiiehj397kjX88mvLSLE+D3FMR
+VyVYNg38lLIH6l3FdenEbm+JoLOLNcqfzSzbQhyl4/ra2ZONwG8MnYpswGeurtWZg1M22CXTRCd
G3286fPQIT/baWQ7+0lMIIGx41up0DlRwq3RE7LiLP+//vAfv0FuYnsF2V0P9EfPx91DTQaH0s7Q
N3IIkN/3Frnxgw0ga7glcHkfF/cBp/jjrfkDVPH5Chqk8fIQ1uRU74wg06Zt5AZ/K22qbpcrzCB4
0h0XSvcyuKjda4qJ5U7+ls4vXxJ7UndoNHbTuk6DS9PrCjCPeRyaX2t5pNz6n21eW0wIBwTxRj4J
XZTsmMKwdJkfBH1A2smEY708PnMHu5zoYOrrHgm2g3yCh9bqD2NmsSwpt5nTY3zkzuDK//l37Tw5
+gFYYS8zgCvMgJTl2ZuiJ1efAYxGblezvA3D2zwsyydJVpe2nOjPPCJZ+uRsfafswawkr45QGCNl
f1ksb+sfj+hjU+6fSq8/eLW5lk/C4xBsBfbKl6YmQSDHQhbs9R6F7uPyhi/PsmyTVTE/hWrX7WpA
evvACXdynykfdtljOf7zIyjr8q7Jrccxsv7Y/LRfVj+1PR7borTtf4YebOVI8CfmUcCVWyXAY/IE
kFtng3CePxy6B9FU6CxUR32HDwV5euYF8o73to4xqPOSTc3VYW7A+vCiE7GY1ByP7fiaAUrpq/Zs
zVjVaSiuWe+2O9OcmErUurpRRU7spkNgZkWCdyd5B2M220WaU19tRFi8OJgXLzde/lVZfbxOS102
Lo/Jp0PyPmkOHfaD8mGURTUP13JLj6EvmRGcJ3n15Uly8IwjmBUeu86HVr+Wbwmsdlrl5h+tvWv8
lVmIKMl1y4hr8BZS3TdbcikCLlgbKcmRODjUkGjGNwyx/h52wN2RMdnKaywLedujeXqCUC5r5DH5
kY36yYuMdKdOwzk2CwTKvPYgBxmNUbuBs1ugnrsJcvH4AhjNB6T89ChPKO+83GKkb2Y2jB32H1Pv
vWIW5z4wy35s3308z3aZfCKWwUDVVOfIccvv05tB23QjxPvlKhapw0gaz5+Z1E2tjW9BF5KkEngB
f4FLNpiJe8iPyi7k1qCcGOiiDJq1feiYyckWeN1yP7rOcQSYQz53Dz0SjeLQXqc4hj1mV49VVKiJ
nJybrj0GYbjUz5URGzt5fvm7fDscjo3+MhlZs1NN4yrv6nJr5VbWtj8jYwxXQ56j9A+F/J8F2jJw
KPLbL+uPiR3L0wJHGpYPYPy3WmpnsPObrH9CkN08AE0rT5K104dteeJZ+F0Eafq4v/JOLGPMcmP4
QP9KoGeao1dtLAjSyGI4Bg4nOS+Bywi+QSFwW3DJ5J2Rj7VQiT1awIP9HN+Q/w7mssMyoi938vFA
z+P9chGWvXJLdvl/n4q52gB76WkZ6uWPkdXHXHypy61H4xRi+8GEFmEGOdFVWvug4rEou8g/+5hy
yU0cNnnVHpvktf+B1T8+lPJ3/jHLeBxbZO4aWMCFhCD2GHzo5fyV5Aiha/maTDlyMGsxmn+jtUI8
OejiQ14HgbqV3R+b/vwFDQGDtCJ5zOPkkypndEuxtI1TSspBQylSAyY2T8Lkv7MUD5SkrP8xl338
+mIaYOI8DTm6bh3bNfD0nU2Walqj15uThPrhyh9iVifd1dWjnJbJSZ3cksXj1PO0UFZJBKF5LSCA
LJ1ll6Uqt5ZiuY1L2/I3Ph0bZu8tQh2MYYyZcuBsAQJkB1mXbx5XPGYZP+9//Pip0PJVqPTqH9NI
eQsfT970XUC0P8rHNURJF9D0fA+CtkVyQz4p/74pj34MVYBy6oNbJJvPVBABU2RZwn3ihEiCh9y7
7FjWgHKHLJZ+str7P3utyo6PXz8/yQ+yx/LOPOYzj4dZtnp61pI/+e97J7ceveTm57o86HHWP3p9
/gOfj1I0EhuN/aZNSM3KcWWZPchj/61t6SL3PubZcnMp5P1YqnJLHvc/z/rHckb2lh0//al/a/t0
1k9/ScwDPkZzVRvA6JtfcTycyVWU02OtKl94WRBKgZwJjYjF+xxmW4qlbUrxBIV+R5+yMdh8dJLD
rTz50vWPPXLTNwUIIVLwjydavizyPVleluWl+p9ty2HyvZP9/q3t//dU/pTN5P48Au03bFwc2pjW
znNh+eFaisdKdqn/Eav4t+6f2h7rifm0j78gz/Opz+Mv9LF30ZT+t9p6wVoODXINKreWb7QcQ5aq
3FomZEvnT22fqrKf3yEY0P3UKiQR4tyGyMfLSe6d6a18hB+bslXWJ0LZLKvTMt3pXn5fhnfAVNDG
l7oyzTRyWZcjP3MhQUTJSi33ETryhdVMazk8EP1HkrVGGfgfutpj0LBVYghydMmLCRIm4m+bfxtu
l0fBkYv+pc/yGCxtnx4XWZV7B1En/4ex81pyVcm26BcRgTevCHlTKm9eiG3x3vP1d5A63dq9ozvi
vhCkAakoAZkr1xyTkIWN0muQZ93rLDWdV2L+m5BgQLgoGV+Cdog2tzteXJT75vZYvZfF5fqfRdFw
v3VFMSCQ8s/jW5T/OoOom7OE3Akl4Ta6P+xvA+tbu/j/3I9s8Cph8pbtDQIj2hIh+WPmeO8mjhUb
MTC4F8XeX/3EQ/Re98cfLlr+OmRwKmk9a2eyAq81UgpcA0QPIuWaQibH8uIqccRrn8Wjy8+SLNuJ
K1MmfZ7tZtlym8wyduJmv/9Hb/f+H8HMP4YK965iT/x7o6InonfrdAty5RbQEy2OwKSosLKH2SlZ
joHmokwXcYve4pTiFzDOatx8iBv5n6hWLQdrrLNZOmlYHMzzbJ+ACEYljmhNbOqG1Ur3XvaNQIJ/
FhpuuXCHrdnAgIwH8j3yYahKsNVV/yg02wYLAJEMu0ZcVfF/qTOkTGpVvJQxOhOhJ1eXf/DcAt1p
b/HMvy6/uKh//ItuU9fbVRdzFrF7u80jFidnR5/W4iqLj71vxBe4F8WF/avuNqsTLX+LOe89RfP9
T1LDUF2ZWOu52BhiFRfk/ltXxONWAwS4VlHMUkR6BoC02OMzSauhsnamWWB6llbHIc1TTRK8m+rg
OVKyrbKcQ07q7FwGdeuKXnOXjTtpLnVP7jOS9IahcJuIW11snMzWV6ZDgqdCTtEpTeyNHIVGvgYZ
hOEyM/s1UUmyhidr36hB84Ami7VmoLEIzzML96JYPqX++LJktD8FYGCf0N/UHtS4ESoHRVGXATzK
EpYn6hEKRGxW6VPsWJAF9e48xbAQLNIWNipr+1vH8OdrWjU/0Dvuel0p38Zcx1Ur9b/ykiF5jQ/8
wQ9kMsWz5qV3ZuObQ7SelV0/YMFBaaHjDIMbNHX9Xs/k9DIlL19VOTVXEHVIr4rAdsnFYgugE0qe
c6OC3yTLXgUiGDJUSR43RozVZVxaCCVhJjDgKBAmyrYpzPIyT0l1EXtikxWFBfcszwELE4Q3ijjw
ygr8kD8NnzqLZ9tWXlB+mVxp2JFA4vCWALBr+8zc4iKGei0j+NR8jERlCIZemxXkBDntwHy4KewD
mRosrzkE21uoX1M/Rddh2SB0ia6+nHyB1ZT2oqrMMOmGuwiVqwB8phms1ljBtYGGfZVZCb2mkqKs
pnEMmEHQEJsOqVWpybXMsRTFQ9adhqG7KEnnPMzLps5I2zP5baGupse9IVSzdKWUFq5oA6sz+oTZ
3DiqcGH8X1MSzZdbiWwOyL8Wv7n78VVkOA9QZqJVFbYu3FNtbSmG7k1Tk8N4I5m+0BT9YFqkOpPW
qniqqSatixU8GAwcwEsnLE8VUrtTs2zuRX6f26QghjqANjLRppXqIZ/1VFspuqYcxKaYgn9VFn0l
rSYHlbsTpgSbgRq89D4Jo7Y59p/JkH9oLKWTF47cn3tLR89MZiLZCkUFJaaff7Hc+R7mifo5NQnZ
CgBxXoIxI+0aDtbDrLCWbEyJcazsvD+ofdzu0jQuLvwLFCT/rfzUjBI/rizVz7LWv9RQg852lDwM
ZtUgfZXqp7hn4cgC9rgWRdHAUugr+PV8XY9uj3GHOy3dYyXFlC8ml2s5jhVsqiwJ2S3PDO+Pg438
y0pn/ShOVTe6crGccIc4DKfODCzahhdO5d2/QRskv8NwTm7nrbW5fWi6dp3LYG1WPhbLfZA9Y1Q4
E7QvGubKpn5EaNE8oT3vL4SO96KE0W77hGkdYqhsBNa09BB1llb+fVBiv8g2PC5cA0nURvZDxGLZ
lVDQneCn9ad6IKxcptBORIMFyWIPBjMhm41LoepSuwW2qaxEUVyeLJWXV5VFTthyfcxxJNGlWgZ6
8dYcf9/+nDTJ/a1Z1GjOlusHdZqMvGxy8KfnNzMOOuQUsSs2VTCjcL+Xxa9tbEFI/lEpmkVLh7jD
Gx5InCEDLxhc8rqwVCgrHkpq/VHXQbjrzSGA8R5WX2W5Ee3xENabVIXaVM2SRcBasnELJx64b4Io
OHXLZkjgntiav/2joe9T7GTeAt+M10gY4mM5ZngYLhuxJ+p0ZtlYNpgQ1WIlavAb/B8dxSG33vej
uxFzwP/PIak9kF8hK9u/T9N2BZDbx/FSykQDV399O9FbfMhUlGpzSttFR8Gyo260KGAhUp6jZZMD
mDiL4uT7EAsjf0C8LscE15fmUoZc7t47iT0c9I68+DrWkTk4tomqhGXl4IkxSdLBejNIxYcsJVr/
OlQUxQe3UEd3FiDw26Hi0/44IlP1dVeSoPF3w/KtpjJG7Pg4F+ZHij0pmUuznR7bqUqP9hiRcKJA
3uwy1hllVivWSREqz3IZDidbrb/noSI/D2YhP6thfel4wF5Ym0bpAnSQt1+vwf+y6lY9mqSWvNkZ
p2Ixpzyn0Azeokp6R48cPIhGvQzOfhGbV9FGpvA6RVD3lC89x/otGRT9RfGj4lVJ9qIL75zsWW4a
5JeXsE6nUx8o6XlcNsD91MHVk5pds5ldntlk4y1F0QehKQs5vv1LTgbcS21ilyiX0rfMqeFoK1q7
EkWtb4adhmuqV+oGRHzXNLr+CRsr0EXGqK4jBJVvTY8tgoxeb7voK99IBSs9M/P13Yhl5rU0xxdS
aLpPo/w22439bkh2e8jKCHSSqXafzUwihWwZ+RWIDizdsP8dWGb7ScqW6s0xLuJm478oJJ/BsG0H
8j3Zi8N2PWMNi174X1XIIv9p/KtONSyyYrP5VA5OvcavrYQwZxUvmWSYhybtJpjbffGioph+wvrd
FY0SaWwvZGC8o+SVz6LK9BvWF+yh3IriCE1irzhTshLFOrb168wqnSiJM3aDfJZhvakooo/BNJOX
UBihdqxhxSCLrn0obGZ+Jugedx65eGA9QcuuK3+wDqKlb31nrSuDwe8Ot5PZ58kDMCZ66+WqX6Hx
iQ6iaEWySZpC1B9F0cSICB9I1T+J4ixN32ze+RdRmvrsyvM6v2ox+T3+GOzCaJAe06yVz5GPjDj0
sasa8upKos8a7ET/WDrtaxK38pFkheFRVVtulRiqfJXYJ9FB1MNF3JRSnV1EldjoUI4iEwFD3akY
rha4x2Zm8Ci6x8jRrrn+2DTFxu7sCsPCeg3GvDyak1Ucow6x3AILLo+SzKbpKhvMrDx5sdMDHTej
5iFULKzAJ+MFQlj6KRuVs4abWe5EEY0OKfVq8VbqI0hKrSeXYOmm9JPvwvQjqyYfcVeWWxLFq/ST
LOpsixzf2qisfXyahnbMbcl41sPMOpeJQYLF0q2d5F8T2ZJ7Xm3KmWGdghsRe/aymZXUXxHBa8jf
/VfdvYvYM6T2V9Wryva/Ha+2JMB0ZvxQj3NzGaWKdOnCBn1HVpfOm+hXLvuv+jiYb401wgfK1eKU
hZoJ2bhKyYgb5ve+sh9F11FLT3WkOR91k8ueXcfGOS0dDFjqGloKXNhX5Eg/JOBX67hY2aQNneSS
m8oe42+dQoKYodnNg6N3wUEyrWQbpaH8DFWldsXprflDLp3mR8e6EWlEegyHcdJ2xGxLqLul8eiY
MMe53S3AlkruJlldQMaFUXUqeaaezDL0el+NDzVw8n8abn1Ec3mvRUdC8jMYf0+eAzn2RHtI3uNJ
nC22bCrNCjlhZen7W1E0q46SjBtu7ejWM1DUR0NPjK1sDmi376cwLP1okl5+sEJDWqdKoWJLNVg7
g3zfPV43zUnRdGtjJtl0nfBx8fpWbl65G2VSf2zri7HzI2we6XfjvNhDwpB0LIzN47PZFvoPNInA
InWe8/z6uGmzxEKkEszruqrqS6y29U7XquEQ2a2Bu69fYkvQWfCxSFblwYcyUy3BYvm9/xkH42sS
6dIviUzL2wdluQIqrjB+TunwLZQk60MxmwzasTI/hyZscIYowQMSanubLVBxWfLTY5/GxpZwQPpg
IwUix7kxiJ/xIDP9OfzkAfyF+FD6qQb4IJOdxAibQXgS2PqvDDKy2vUvAdYcTfvUd+QswyluXpyW
OWHXV8oDeRsd6Tk4LKG7sjyCa76/U1UND6rRWpAGcopbnNJlR7FnWTVLgCAQzl0C1gX/mifFGpyX
PHU+lCmWznrvOFwD8L11mNYHUew0yHO5FXd7Ne4BUymMy/ZdSapb0djOa4Ag3a2GUD73Vem/RvX8
qRqBehGleckAt1TjQXR1FOsYKYZ/FaWwD7ZtWqZPeqH6r/7MWmJhNM+lZlmv/nb0M+sz5lW5bUe5
3VrtEHwV6rYeavOrJCMLy5yq3g3BUHxgc7fqjch+Yh55wuShuNS+BDw/QLzR9aHi3uqWhqhgxRln
3UXJMm6BHU3cRIDXtEj7JewODWBqoRV0r/cOjVZrXmV2xmbAUvDSLRt+GJPX4I3siaJoYMG2uDQz
bltYVh9JduKTg64iuwHDUZfYXXHRlo0JivdoS9o5t6r5iSjAR1dG09cULYkeLXoOOFAg91L1I56H
6WusI2M1LvXRUv+f/W2QS/f+vu1zHtLTVk1gA3z71/nv9f/r/P/ZX3yuWg0otx19redGvBqYsD+W
w1Q/qpaubs2lDlxG/Sgacia/tzrRBVBk81gudX8dy5sTnJXkbGOVd6LYGIva0qkaecMvI/unTsY+
2sn1zb2baBxjx3HrGr1BUD5IWWsgmETzNSr1EKwt7nWvh2PjZaNSPIjNqPP/Kvo31VWaaq2GiXwK
KoR4PKREAUK7fGqXjSiamoTo/lbOKq9nugbr8V+tov5eFEeIOth2xzwioe1edTvTvZzy0JtH+6Hk
cn3rsf+ASOZ8JuiZ+FGV+d7x0ZKqo/U0mb3zTQNAR7TQGR4M28ZwNIG3UqRyxOoramKEx/umlDaa
6szvEBmGbcdZBfD0DVnWXnxGmJHO11etccYJ27n4ncJC13JuzCseVK7aK3kjBq4DmrZRm3Y8qHUI
s3sx3BGOOjdzHSMsEOcy+RINYtPD6l7bJFmhRO+tvZ7qJXCd1n/MrER6BBDdeerOwUYsmWeYLhrs
GCDklu4yBEEXE4/1VqqyfsvkDyy+9rvS2y8QI8N7FOMEn3Rt/xA1vbKT4zbb+2OqX8JAxRNDKue3
NEx/k3SY/ebgEDv4g6Tr0LGw/n3ET2arjV1wqYqmeSyWjSYzPAwLcIlLB01dpEgNKRtGW16UFF08
yGR5PThFdxH9RTcMntaYRk4YoAGnSRZPdlLm8ZLtk8cAWAe+ak16BTqEQYSBMZrWyeMGH7T6YgRd
sq2Q1pyTDFGFNurzybLJLEYdbx6tbIj2BSjjo6NHxp6wR3Fwpnk4ZNU47iU5Ko+ZVmDs4/fRKWl8
EE+DZZ+ScsLrtSZIEnWJv4nbVsaBQa43tlOMCF2BLgOA6q+sT5TrNLa6Rx/aE9xgcgd54pANVPX9
89xh9YO58/gSGeCRO93tu5CgVFDIrw1r0KtwlLW30bZhecM9fcd7pneraBrPPj5UIKjz1KumMIKE
BT+OdxOCDz+dvyeNvfbxI/tg9bqBaxMtWvs5eiaX9HdkyvN3KdG+E/hFXm4EBMoDW91kLS9nf9C3
/XIGO8a/gzywEouHkQmVOQHpJMXke0Feotrp3xxyDZgCZsMRNup4rTFSX2j8M9C1+uwYUwcKmTuA
mVG5yxoFkAzwvvESQ2thUD7ucl2KXnzJsS6WgppWGMGHeo/kzvCHXZ8O04duMndSlODFLrhTlCkv
wAbI40dEAuA6KId+J45S42Rfa4NyyC1l8IglFgcUQTFT1SUz2HAw5PBb91alTwARRRex90elubSI
yr9b7t3HTPAJ+YD7eURdVdno0FjAW2U4Bl6MssXKsZW6tw4Dy8Poyxn4Ci5JBm+buOWA0mMpQrRz
1lNb4HO5FFV9QrSkG8VeFP20VlzUibGLyQMiOdNiUrBs1DzE76nUp/I4OkmFgwV7YnPvI/ZEHU7j
9G5UUpSGnGys/8dxM8CoEoH6f5xbFP/4aAsfgT0jIfePuvsh4vPHqJwPWfrRTGH4wjPXd4vYMvaq
j7aiz7Vn2bH8rTaE0mrO+TdbThFfzarYiZI4SNec57bLnLNhSDvQRfPF6RokhW3evvejVbnaYAXf
2kB6QVDk/NQVZZPbPA7ggK8CJVcjOgDl7bL4N8GMB+gg8fcqqmNeO037sdjdrxKjK8/EuY8yEPcz
QoHqnCtVuAFnOruJLlfne4NoZYD1Tz8dS56itVZy90aKDM7NyxnEIaLjvdibo+VaQ82a5b8/5K9T
S2OCXkj131JyVAFmLh9yP4EopoO8Y/ErPnj2IFmnbgwwIMI6FMcXqQ+RkKjWVYfkeE3N5emrFGQY
6KF9q0Ppi6VSau8sQgVnS8a4JJZB/d+KSx1O3cM5WjaijhRMZY0vGqsgS+u9QfQTdVUtZxt9wBVA
FFtTy9cRWBiviyfC+1X9PUK44BRy/akEE/K3vpzerJJJez01/nM+571Hqlj/qHYxNExrzB5sDahK
DMTtPBn9sCvIqoXgGJGzj23V3kgdmCDLU3yw5OiSp3K1yZjrXmVYu0QMiF6nRi0RWC+yV75duCLm
bb8nJgQUY9b1LzxFP/wmNX+Uhn+QCWQGkHDQNSV1wlD6tShbE3wfQQYWNLrf4+Sc/DwvfmhN/E3S
iVLztCSBnqwhw+hxw9JBLRggPbM5G179emhgmjOBEK2jFZbHMEMKKFpzLDxPfj83rmiN0zDD8xKm
nGidWjO91JL+lSxnYsUjf0jr6lm0xbpNzAnQEmPy6KFsZekS4yTEfmDM0YPYExs5Cz5nVa729yqx
hxtq6MX4+NyOurfKVmZtYxaiXFFnNSG4SbtBdwocdHXvd/8cecjOjV6YB39W6TvHuFKhRHoeE6dk
ichn8URJlaNjd8pRRkeFZj1StukMKkY0iM1oQw1aSUufWpKmanM/RvGlH+VcQrb792n+6GJYMRoy
cfL72XpsOla9NZXe7byi2U9jPuKPnrMpSSvssHRPMx2EYMvppaFGIoiC9Y8DRcPtI8UXDDPZ3zi6
/nar08Q3uH/45CT8BH2rk/dN2Hr/9W+69/7nvMrPLIDbcPsOy1UQe3982eXL3b6TaLl9aFdmDzFg
V6TiW6O15WOxdBMdfL0mzCN2RYvYTOLyi13d7kA3DN8dVoTOUjdsGG1gpzY25yaJqlWNgUUQITUL
mvybUTQTDD1yGnt5b4b+vLWc7hdpuZOXAlaUox+9mmAdqZv4UTjwwZyh24dp+7POfGfDmOlogzCN
KjXyFHNaULbOD1PCIjvuXKnmQQ5oVgeHbzvEGBvcrew6eWOeuUOE96o3veP23HZwPaaX2q9ILu5e
lWDkZMj8IGInl15uTlaM/rIi64mAzjolulXo6rewGE4Sq55TgSXiBIKhXBb8ColFhwS97w4dMdNU
JzlGkvJYt4l0lWOmvCV+RtfKP+qMRbCXW6qGsUcmlSbnW52CiYs7F0O2vx8VEMnzshrkEr6p0lU0
oEH71s4orqq2R8o5PzfVc5Pqw3VgINRaNSz0nCn5MJMyArws5osEr1KJyQoOOdgeVJ0F2aEd3RGp
qe6Qb2ikl14ZcQBbNlPqP9YDOv6sOFrBYJD1z6YgWrxCYzZu1ALWmKjLITBsZ1zWCJj+q66bGUiA
NFW3FS56hW34D9myAUfhlFZ1bU1wTWkLF2dkDHOdl02UauXOnqzJFUWeINo1hkaBYKi5Vd3rG1N/
j4xWO4gqW6pUuGTjjF1oU6xFndhoqq+yTASzUXT5owFinjY1tw8W1YZasL47FflefLCo88PBNZ1W
89qpZsV6+ZKiMUrk/GiYAAiXKoOw+sWyJG8IwvixKNcFguBrqyjRI2vmv8eo8veDop0BkaenEbOq
q9jYM6x/sFbG5l6XTn2OiRtk/kSWYglJo6/hed0dEiMxrgT7jduxXWSu58LH/ShsG1y0bCZtforH
0GyU9vZWxiGp2tRFqq/I86U9LA31uAye48Z+mB1GB/1csVZUdfrVcRLpwYiOwVLQovifzWjUnx1R
y8Okp8u0EL0P7n8kZtz7jQmUo3Tm0StOZMmFiXdFdMXwrruUxeTdflFzGQXkGrcuVOTmoaiz4FEn
SPaoxsVz6QfjUXQTG4ZkqostULkTRdFXgbLuGRWZ4+IoUYeiIkWSkJyZw40rRw6ca5przhUu93zQ
tO4r8GsoIUu9amU9TlKx68c2yn/RDQLmnpX78Cx6MPK7ypGiHaOZ318xRe1OChzziljUuuIgVq2V
0MbLYJytq2hQWuCecsnijCiKBoAp+qVKGTDivCFBjg1blpI1bdVHPH+T3jjd+4bETjEza6xtqlbx
xp7ImABnGT6WqCE87FmStWZBRltZbeVvNEeDHA6/5RHUc/Sotw3aUC0hfjASD7W1FFOhxctEbBi7
zLhl4eapziOjjTLADk/CLMRfSH0+4OF/9pYifL33vMXLD28Nh/y7xVrFxxz6IPawa85Yvz60i0qo
W1IYxZ7YDCJRctkwqSVxUlSCru22jsqK9xgDfCmml/CWeLXkecsMu+sPWZ0Js7TMYhfhw33DGBmp
gyhnQvXQ69m7vgiPukVJUy9fAW8ilEem0B8ZFWA3aJAEBeDuHsRGrdpxxuCoXvgb/95VU+dHlKgw
MJoc7KNo7vsZhajYjcHOgPxPYpY5AOezaAdl73bF7AkLkgTOSGybLCGKq3hrBvZyXKIyW9gn2B2g
MEO+oK+lSZOQ2HW/pk7/6UOLSItqO2L/5RnKc4Cv46Ho+g+Ly3qMsAPbtIr+FU66sx6XrNqE0xTO
kSdOthZ/7/1qiz3xH2ANK1zrAddKwiXtKHeqVyeBvmsxajuYWlHuTSYJSRXXriR320E3X1P+asMY
Uegj6pD5D/MTUGrG5DZA+lkyvLhGxLyI0vIl49pa/lliLwPasK7AgvDe7ZVDA9kiqEwWurQSEl+S
jqc/LgwSZa6b6TQgFC1lJUmZT7yfgFsVGj/0LJTWmnEqhno8NKE53DaaHo0HX12uXDZ9ZYpaHZD8
Vgcnr4COi93cdnplLXaF9arYE5vE8iuynRxoGEvufLHYsZRahUCHQcd//WGVjpXvowwQwKIRXf5M
sRF/8L3YZRpkGQXfTH/RMM1LjqK4HIXQnIrddibglWfW5N3/M+J3ei+KPUcZsLdCwMvDu4ATyEZb
0v7uG6PTw22nG8dkyb0XvwOxiZbiwBLHZo6ak6gqfQNzh8BmNCJsDXrhaGBKPf/fviieUqWpcR/V
cjRgi2rstmt16rBPgHwhkueaLnyISsfGQGxEMY6gECuR9LtmSDkcMYZs3bmxelxRpHg8Wnbhadh0
tcU4uUGGtW6IP7Un2xWzGFX2t8R+fjrp+KKUC1iX8Qi+sQWGc0jpJ5bO12rWoxtNzllRhS6MMhZK
5zI8meTCnAO/W7He3rjDlF0yhVdE7lSG50BZPcpVu+KRUbKETmSxrLo9uIFlajvLj6jv1d084CBk
2njSWu9t3eYbnUUYsti7Hi+WJthELUaUeu5Kfcb6CGmCHi9cHhrxg64q5mpSJmntSy22ML26gf0P
nm5+1fR0n5cl8TssiaJG/6yGCs/CKd2AX4rWBkK/ou1OYVDLLi9HlMlhUXgNgoywOwF+JZ8kZklX
kll6DWKCKmipVkDZos1QLR7RrUYWLiEKFqdXc6kO+BvbjVeCqGhsYo39+LuxuDB272CVwvFz75yC
KYlXEQZbfh7LcE2xKI0UwtW9DPhWi6HjY5pZ9b9jH0W2TCbVapwNe+vDupHKdteqIRcBDl2km1xp
PUQr3gw6eTHDm2MvoUuMIBmPNT8tXt3Ls0VRYMdY5j5Ptpo0IQSWyPfvBmnLiGJesf74xeA5XNsT
+v1SMhPYRKTp2DNjTx1tjg0ejfRN/vAgd6ZdYj+OIJB2rHjKJ5Jpcc+wcWCQc/7RJSpdNPNdADDY
DmwZr61OhzmF6imUfrc+3jL1eF5+QWpstuc0nH8ZNK7yhhdlxSRbsvxLoXY/qgw6ksotulKGHrOm
aWC9MbRwzJFj3SMgeiqSBgdcE50YCm4vJZyg6YjC50ROV2a7IEVgLbuj2r77vC88KK8uvsz4g2Ys
4dh8llk5EUyIuV+RlTNB9DLOXSVtsqDxHyeI63Nlfy9TXPUCOfg29dKmtZkIDkrvLQPA3tTCI7ly
G8MJf0pwWN1ixJtYGecPpyJgQQBSkX5ZWCTCNdKivaYQyXNi+RHigr3SptTzw/5lUuwNRrikj4Sk
Ykm6zGorMyQp+ZFUSreZq7HzpjAtN5L9Fkp57hpx5q/rNCc+0+cbw5SK0xxywqElMhgpykMwxi1o
ymnfyd+Y+YcrZ7L6dVc/NwlWrTV+XcTz16ZTfiptD54FQJKtYXrc9m9k5GrAjuJwhYtn5jIaVFYz
/FXXwTDVbacxc2Mr3Bm6JLs9yC4z1t8AiVU6SZJgvlLGR5Xs5THuKzbEUFnpdooWGLRN74HTf/OD
qgbqVPyM549ZTYCvpeEPknMzr1FfsVB87cmXZNUFWupwdECmLmsb7djZHrG2ceosQmYkAZu++pvw
DQgT8zMejEsxsmifOiddpVumDGdNZvTPMz1e97gOt2Vz8ucOA9l82mLPa+Ium4e76TvO2cSrX5K8
+1I6DOXldrrqMSP/bl5wvQWBQKzRWejTeULnQCY7coYBGwb8JlZ10QEEi7/1XCS3LjEFljRpX44M
skJdqVbtlmsve6lFwB9LgaNWburM8B/xNmzXLO3Eq7GyXs0x87S840EggaFN0w887lNPcVjwbuo2
cpsmeydfFJFjyxx6TCL8ksjeNGuMhBefWDKjx3UjpW/A/B9Bp9lu896bEOiqKEF3P+ztSP1ZSMnP
LFJ/NJWGWWANmV9mDkWEe5sP3bSxMxYLIoVcdjsljyicgg+FKOiYAfsbpuJZjqtLtQSq8mlZiP2l
NRbWCwNfOCRVtul1F+5dvR4lc5E7lw99GLtRYRItWRJ1q2DcFwovhYwcIRN4H6wXnppmsIqVfZ1F
DxaJGG6ZFpcsKX5nmrWvKvNbEzHxGvVraKeZp8vpjkQV4kF+i1/L4KOrt4dDi5tZAKraq8hAX3da
DJFn6BPPlHCjV6V2ciUjHz1fk37YkI1CvycRPdLWOqZSamuZ22msX7B5Yxk607dEAbbGTCQzzF/z
Ud7ouHpv7NAkf5iclcjgZyYVH45cxId+FYT2whB76rUQ2nj6Ns1t6sGfeQnr+Ucxmu9qMT325krN
zGpjBuN5Bs2ZmJDnGvwnFdM8F2Cs7aKBM1iorKjpzT7xfdK0ze0QSZ4d4XX/OUXllxOkL2bZnUaT
nEZ5eAvbdNeQg5OM/CbittmAZANN059CwIEktAFGq1PDS0pm4FLtaTX3J1R5I91VTTEQxJ1gxsGH
BhqAd0VgfE3t+IU3deZaqfTa2IBs2kj9bLLkxwBOT6vGT/Rlv0jbJS9W2859tO/07GVCRr5K5eKp
7ICXR3CY+oSMaq7Hs46J2LZgGYCcP43YUTNvWYAEptbsg657xNMID0Gb+PjQWr8avQFNwRsWj22s
3nMd5C8AZVfSBywv5RxsU3pS2/wxAc3jKvNgrHXH2Y6ms//MGgB90Ib2xWi08PYTkuUn0iNCfDRx
Yz9iilFc0A2TwmeBTVe5I0ufyA5R4db4IWftKZGHj44vxdTvPSIJA9Jn+ubU0pEn3zPJZaXbdRaX
PrgoONMXhrpt42E3Fv6m2TVDvmm4LDwkmPmzdji6rO1FjP8HUMBWeYmIUu1a/NTkBmOx0TklBazP
TktYT8k3Q8TdO9j+rzTFQjkhPy0f63eza0+q0147O13h5/BYtsGXkTFvREKGdcOQflpo6uGTFv2K
pRlcHnSsP2d+G6wIgI3PGTbUysCIZlzbmkyCcbfVmWfsHWbLRXbBerRmHBDJxKq4Xbp3syWoPKf2
6MLheUjjsXErCyKgrJNwpGXBS2Gmv8p2rN2sTQevcjocIxEd1qG872XnydIYRE4h5Ow86I9awyi7
7PyvruW+mzt1YwLztpr+rBG9g5ySeCDuTCllNbTyQYmSOwVy9x0GIYlOASE0jdhh3WtcZIvLiOXJ
zANdybxOtRwE/7bt9vGQedlzk8GI6hNJ3qgazIamjp4wgG992Pa84BhJPjo/5bHrTgogMmZjxs72
2xdJn8BuOt2X3kIan6SIvJfuq26cTdCDFG0iPIqdxPFSQgQ1CxwpifFeLkvcPAzCKj1eVQERgU6W
MyLWyS6be3uPyeS7FQHv4Q3e9eVPpWVsPA3cngV8nTg66VKBw9wAQzHm51JFTwqPHw91EllN+PfM
UXUKouI3JqOhqysdy0raq9/YGJXk3xXIdfZco5JQcATzIxt/zvzcBdXRZLAYtPmld1g0xF8E1NUZ
AdEbY+03m0WLlREsXhHq+GMymAEkdj9ebIdXjTl5id0tDoO8zU0MpOIGjmr1nqgVd8ewMutZfjD6
bGQwniaubjMGM1PyNoLod088uz0axULIMkZ4b+PwahTDWlGNkYEVphmRBdvB7K7SMJb7SEquWsCA
HE/aXDXyrUZkqqrmgQFt2G8RaWuNmXkEhF7N8P/oOq/lVrUuSj8RVYRFuhVCwUrO6YZyJC9yfPr+
0D7/2dWnq29UFkLItmAx55gjhJ/4W+GdmsLZi7SKK4CTRvkF9PuIi3QfWMZIMnDLtPKcl9iYYXEv
Vhls291shvW6wRHTHRIvmc1T3blwU7sfU7khavkYE8wqAaExfIR7l5Y+UsbbpBdio8rqDZOFm07O
OD4Xi0XzeyUIrh5dDbF+ET2VwqYSggPlABKsKjWk7ixibCahoEtnC2nJJBrSHrzEQtxjTahCzI+k
wwKyHyYy2y19I4zpUVetY5VwBUb8h1NBqARTyR/TDvp11uI4nPuRZm1ja3yfxxuYM08ZjNQVuSCV
n2v8n4gSP6PEgDYy069baJXaaYHgzRcFZ76F2+bhHvKqNwdF21gEHq1cU3kQhdj0GNwui1SxwgcV
KdQEgXq7uMuR/pGysCnGAevAtz4yPnVLmTaB3mOWjIQUR0Pa0yzD3o6K0HQ5+wsF7QCFCbGJEfoV
avw2jvBISo1fw2rlyhqB+01ck1g3gRBN7AV19S52VB1XOXudknK6UlzOEtvUPwBcfshQLg99ytRa
Z3A/EVWU6to9hn35GqoMAkpDW6tpYS5v8GMw4rWuM9h30q0w8aXVxnFna71DHZCUHlZzDe4p7Wui
VdhRtwcl5mwrarFqsvIpySRyJOsGY8z1XFA/D61Lqi8gxcrKou1A4jiunfPZgsJeiu9Jc7/KfE7W
ENlKTtPuzpbDm90MXziJ7uZp8ixdey/G2MQtecCiF/FFMNYm/iSD9JiDqKV46FP7rmscZBlJfuqd
jgFKpTLIdt8SsyXRPjceg/a+EypW3XiIkiBG4o5qB+sxkqfMFEehWVy6YUueE3OMWrUvJV1HX8hh
HcXqLYEjT3pPKqbbyU0YTfdRYPZwAe07BioEuCQBns3zq+PeO5YCSURfvPjydvTaNqHApsDEvi5c
J3qxnnCxJeZ81dcd84Zoq5TyJLMnbPNchp3BjnPSq8vI8MdEoxPrNXbVY+krumV4zk0TYtgJ6Ad3
gWxwt4NzIm1/qNRXJcsYtXT6Nhjx3BsDwvAybNAqu/PCvv2KKqj3prGnvmhkRoEx2CuTqpLua7io
6Z5K2sR1OCOlKnY9regtPoY8hMxVvABurqwMzXOc5Huyo9eIOeU0dbmn9HgDJq4+7e3ppRBx5gf6
NhMMpCU6VDSooW+RA1OI7jWV4YJQ0/kHCd+aa9UeNwRmJbUG0kpenbJNEJFOVvo0jty9TVK9N+VA
ydFbLWPChvFwREi0a7t4KH+XARkZaVSe2zDaGASJbNxpPJSp/pkpCHajBOf3xW+oar9gJD0xEC82
ChyVVcUV77uKTW/ocikNQ3OW08bFBXiagNvhc1XrIA1xZyuQBVYoETKmWkmD9i8LwELi+LsIsqNq
K5iaJyXJQoHJ6CludhEGGytIS/aqLvTvwcB2KnvSLFtuw0J7tzVlZ88j+IkLm8cov4sCq1P8ur/x
m/mgoh42lR6dZyyHcfZNU480WFwI5ksdEeF6O3I35VJEcCg/oMRA/e5/ybc8By4RyzFrlEbQed7b
z642HqYaMxJ85siSN+pLX4sPyZeFJcpdnLr6Vlkil6NyOmamiut7LLtNHNOnqdT+ZTk8c41CA4FU
vyyHll+H05b3MQXvQoxvoz2xQk+ppitrErC2zwhJg9VQBbCHvt3xpXKMF7DtRzvvqDYhppozjDOi
q5FOHLLUpU1liQoMCl6uTUi2YL1VDb3mTbX090qDS5XDmQCwvS/4563kYNwpWQpkKIzXnrmlFg79
mvSfxU/FDY+RKR7D2dppGQW6CAnlY3WiAsBpjx7W0fFurToDojFOwgBWt24U3pU/LLwBk58BZeUY
9XeZoFOzavQ0yUAsilBfo5qghkkvyIMaHjEgzTZwuG4Tuz8yVkDop2RnkYXtmibwOCzOrZPxoH2E
0vmwu+a5UTkxU/OZ7IsH3ZJrEZJTSAQwLuAEyU43Tc3VgqwLhviuMdTXrjU/FbsHV4bp1hhk1yUq
YEzC/d+eYwPFRL+vunNa4QPOAgANbjFv1t6CpXl1lPA441SIpfYx1a0Z4K75KqtxU9nKc0Yk8cqO
jMEbCgpv1YTNEHC2UMV0snCRigt1ZYrspgjaTymQUETdjCkl9Ke6e7AzcTByq/F0paOmktDvVQyq
x0RR1mLJ5+1czUcKThR9UnxFebTDuOKmjqONmprfkVODU9VMAUlSJUox3upTeU4tAkXrKtuXPZGp
nVr6sMI/Uq2BLqqT0G3GfpIyeE5a+G+BxDjY9PkVDl10sWMJSXg4SkXD38nSohWix2Aw7oMWCUUQ
/M5SedSJEhqtInpU0nc8E6U5654SqrCxBv084T22Nlrty+7ave7GD8XAZB0F4HcbLP/sKHuftP4l
leiqSVvA/argb46H85QOpyKBnheEH5QQHwSrRiu76DdmOb135aLLU7mRK7kLI3Au8B7XYdtRmy9I
5bhlihetjQloVo11AuB10ITo3TVJpEgbecwz4pQK8z53BsEEXXmbw+GoVlhIu/Kks4QL29m2ReF4
+YDJnWz9eIhf46wW3m9lll+mkX0GZQnXUi/uctwaWztncbFq0pbMFnu8wywHPyA/HpYTWm2tPKAz
etCVHnI6yl9UFrtpwJYwIhs0SVRAvU72nI1wzmdhrFVmqnhwhWhB5OCpXjuPCUmJcbqZQ/uAgvLD
EtV7Ns+XHp8vxmrWiSvkxUpxa1O6tSsLOJhOuNXrxLOHDsKxQlpUMp8RL93gWjtvK9PwTewNuP9o
5FFmnqNzdfWz2u/IdMBFHxr46HSYrPNHlYZ7P9qANzZ4ysqgouMslicje+5EuiZA9baO2teoZwS+
nILzRMQUxBJ1E1qcKOgnznMWbEHEXwO7PYPcXgKM8ukS0KFlleaTQnTIRP7QRvpbPlqCRi+irEVP
5bi4PImWG6OMH65UgVAFlAE8Lnd0Yw+Ear+WbfJF9/uICrTdY5tPpvIcrNG9vJrlsS6DN8oD+BgR
JUoAUH9UGOTUGmEr3WSmvpPrO1hGwHrJZFAyVCH5kMqxsEvlTK/5MuZgu3Nnb8jLluvCtAZ6+tHd
5DNWNLPI0p2sT7JQGBBwAN9JlS/63tWEFkLEgbMbZwXdZI5lJSFZ4eiEN3080DTinMBsX/HKxCS2
eDK3U5NrN0rGBKtCicAkwqZRcyIVeYa2nSa32iOPi1f1RAbTqBn5vTI1mMbbabO9Pv2zDRv6hOuy
yYK1jYQDI/5S517VEjZu5wVZBkv60/jqiBgzbgIsLHucvMqd9oWNJB2R07sFjqwJ+Ke20Sk7/p7N
rFGodiIA6cPEntbmec7qZttTodcD97C+BoCM2wfyhT+6NluUXdx9ZmXYC613t3bwa5PZ6U2Z9gGP
jHtNA90tUUVIznH2pnQYqhYGpb01aD+BdLhoqLDzIPg0EtF5QETOGtsA4RqYOKuSv8liWXKqm3hY
SrZIOUQ2HL7A/opc/atvoG9PLMJBF+xxYsYgHcSqdfUXN8X029yUk3Kqlo+LlwmMYUGfGnC+d51n
/POwPZQkS8zS66fkOKvWfV5eykT0qyQbHmTI9DlznH1dCiBN+5LqqMlt57seTUz8w+p2MrO7ZBkd
uEoObDjWB6GGg9fUBleESwo8qrIb8jHkugqrkRl+u6a4Hrisjb3sBYE6Jt3bzggjgdkEzA7VwpFA
s0s8UVPDxqExrP3ELC910r+O+RK0OCb9NjDy3yGem1OL00YIvK2adMpG6HKDnQzmA4bhu5H6Gk/2
yQ1/9cZgJluTh+bQcJaxI1kek4d8eA6MGHchhx4tCo1whcR6NbZ4OYzF6DluQu9sm8OKmeo2iVXt
JXVZrfGOpbsFYhlz8qG0+CA60BerF2d67EdLzV+a3Ml8pRYxRIvwFY8RJOyOvkXNpHoQPVgGF9Kh
TewQyCEgVectsKff64jVdb5jfZm2zgrBkGaabgky5V36wWAWtlEd62NGyZ8PQJVBz3AFCxUk7kzc
h3akh1PIXXJk5nipZWkomvpHLcMQUDWwfOmLEloVgJVZfqdJhfeLHHbZBM6sZaa718W+zdtuNYUM
ppoZ8Mm2048OkI+7TaGsJKSHJiuifZj0SwGtv5lIXFaglSF2J2N9q+Y5gxXd/CyW0VPwXoGweFqq
ULu2xwbMEppsfRMiDewoRu4Ci7NSFoCdnYrupD/36Os8OCql70oTl/SJsYe1JNZ0FYhfPHcD8zJO
GJwR0m0d4VJBebca67S7q8hMXzfEGy2G/Adw+VNoVl7WgduMOGpoA7AmtVS5T/oKxw/uCFElAq/q
YvXUDuomp6ZcTTbK6XgmsVyoF7cUxlaoXbXBIXI/V4m9slLpRzqBLXPIzSEMRXMYwNtTB4J7ko7P
loRkqrZPTM34/uUM9QdENoib5CYrgNXpW/GpTSyiV/oNXgy4SFQyPrY289OqBrQvjVFBFIsfZObm
/twa3IyH5hWLHl+aS/1ZII2b+72ZspJmcfEsrdnY2XoBm1kU041olplQDZ2G+A04fHZaU9dm5Imj
3fBFxGmhDAIBdgMQyIVGm2WZz3lW556tycDDckXC5UT1WiYekW0SA6jlkrxkIx+RTlzCRlabnhBi
yVOojqZIXlqL/22gtdYuiVMITFz2yHyea4u/uDL5SPREIDGhxbLGSMZy+hfTNSEWp/kRq8/xEBZ3
KhAKZ5RcBXwrfpQ22H03Ne0en62V04agkZ6pM1WWzazHt5yy8JKw3wkad+KFcyJWOyG3DIsNPGI2
bn8qIsJb0Mp+qJZo73M98PtkejEGVJe93T81AVpPaED1VhJEwxLdXsZ4ZiflV5ASBKwTfpaG1a1t
p7sJmaECHLo6xijhBGxuld/4N/MvmpLbXu0UwqcdFDC9Q+yGRJhQlfBpdRA6nbCRjoRNyZlsBtit
cSGh+i9PYmpZbkap7zEqKWbKCpNzTpTa9xiaH6r+24/zN9YzhFtgFG5Wt3NjqTjjBODQwQfmW7xb
6NZGzVBQMDLEvaZBZALuoQz9eWDGbJHik0S930TKm1sLx++0msC1OC1OTP5sP5sd0vEEMx3GXp6q
UenQ5yDupWKlr91i7CM8PDHSNbftfWIE040VqMw2aH2EhJJjh8W4UfCCh4f80CqZuqmdWzwuKAzV
6bkftd3cqKDCY/3U9kxErKH19FA23ji4GoViNvPbh6eoad8yixGZ8av38a1Dt08TzF2x70eoRrQD
3cgAOnIVavZdjW78EpJHohSEWRPutB4a5bsu+jcjJNcrC05pB7dSdN+DA6BfJkDwsCsfW0AB8t5c
fH+lBfhhPPUB7WGCe4OPQOdDWdRrkT0dRpvogjxJ7hRR4p5vTpxyc1msCqgoa62n57MXT/ymlD+q
MXy2vUrFYg07jbVnu5huD0X2CXeD9ErcT5n30hnrdn3PX5RwVkUJ8IuZbSMscCEbrlMl2eUqgc51
YNxWjZvcFA3ntlGtQ/7Jq6l0oQcyBNcq1/SjdhjOpeMbsGfXzihI2+g+pqm4cIdNqIKNlSiRz9WF
hAdSbqZkEey29B2EtkGQn8vvBJEVrULyoKtu4EUV0GtUmDE/AZxkYdFdpIUyV/kCax/elXDH9FXF
2kmc+4Yx2zzKL9tevFkErVHdQKzr+VY0dd6G7txc4uXBBH3LYdLeXDdZWUWUEchDmVr8tc0SQROM
uxz6I5xcnbWUYHVHcXHxr/tpXVasw0GpPSZdnHAeqC8N9hJrTddtLzR2jmWZazG7L2EcCVRuYNpF
kw9+HdDI5AM6iGRVj0W1r8bmsbfLeasnRuz3dXYeoYwxO2Y6Z9RZteXiIdjY6VJ8hEdmtUziKOFY
Y1HpY1MBOuwbddOd+9K5zyT/UDlnq7zU6nPrtiUZ3huHm75T4snSMt7AdexSBxMgPzBjG42fQ6fh
Im4zlk867dmwYBaWzXtZ4eSCootSKPfd2r7kTMTW5Swaj6LVD5AO9oxY8cxZgjaGn6Se1oHVt8QX
3qR1N24w/oa5GJzdOTyFFr0Kbdkm1cvIG5QUPEYbbjTyByhyxh+WXMyjbOdWM+q7qkuBYazwOZuY
fwruSyEO0rUy/Y7kByeBoZ1j0+jXrczDjZKRjFBpzq9twtHM2+ex7YOVwAbZsyfVs5uJ9dmYv8Xo
7GqDmOzk17Y4Qec8+6pGtLWq3VL7KYQYySk8DEb5VKeQKVpOLr15RMdxcGsYPmEQ+UFc4+LR6Svb
FV+L4oRCHHeSxtUNL9Dtow7zOmP+4vehtXeh/NwgVHzSlpjxsFSYthf8A2zx3WSILdERFYCvmzFw
MLVJskfXYk6t22QU4QVyYxXTpTeYHpgieItuYaCwqnjBMPudDnW/r09Tl2ZbaBn7qQ8uxIUgfQGL
SLURqo7NMcNpesml+VPP40mI7kKVim1xdEgD9uDsVCAENZtUdJzdS3XGHOViJZGgnG1ykBNjV5nt
XhvJQc/HB2WatVMHF0iHB7wp4l1eU+K2rvGjp0a3klbzohTtDM6VcjPg/6ajzKwgPdVOdGiZpYG5
feiibY8aYbFJ5EwbpW3ddTMXnisizpb4LsOZwQtZ64t6i63SHs4kt/JU1dH3l++ZRZxYMBokTis/
odl9pCL9bOto5uzXt0PF9yJiwgvJW99Yc/MeGoCQSbLI6RMmaAYZT3rhhJ7AogyEgYmtyb+5r/sN
xCdW2JukTZ74/u/tz7qs3XUIXgBMC+jfuOpKGWirzPBnbMb7Rrd/yqx9cabmgSlE4OmJgk++TXCW
i6NUFdAOCG1h7zBHVUgNtgSUbCIPnFWXzxUtv8rU2Q6MA0Zpn1owOF4l4Ykt0yzZIs+nU8vWxO7s
+9HC/OFmMqatzRUkw2Kbs3AHlvJqdPEv5mYS5Lkat4UKrQ35e1T/SLt5IWcKNFoWl0pstIA7J2s6
7sruLhc97sfyU08duOmj3zkxlDpVlOQyoDstl/gZZYJgF2jftv7DQNPxo9k9jVDS1lLDGgHqdVyp
cHrd6GY0Z22VxNGpLBRSK438aKFWS2WVb9vJVH1ocybVxeB10tpqwxjiNlZWRLBU9zoHxmGNyz8V
NzVNaYiik3THCOG1W7Ws8NupTH6iolpMp9q9IRX+blI5hQWKQ3lLE7ZkoE3DszZH7gFkwxsbsscd
M9b80ZaPUVnfGh1BENhU82vE6yGH6+qAlqP3Nk9WSitUMS734kkluMpIj3jq3UH/xvRvLJlYjQwx
RsKdYE5tq1Yp/aG8tLOqHWTebwaphOsqpSgrm10hNepWMOFYxnx7o/SdaD7FOQtQEFXSV8v2JnQI
bg9VYhdgHGmu0vhupiBX7l+zsfbrvqEEaMNbRaPoH2TxHTLQqxLCKN1QidfKpH9YbXURarvL3Wzy
W416N2tTCzzIQCyU4cgSDLdtaHyW4hAarJrkBNqMw35dOA6FMJG59+4PGSkfgF+icp6ZoGxHYuDQ
tBwMmtIopIwYQ/2CYOUSDeolHjrYHtq+DLN8owEPWLl1O+ruQuWhHC0rghQnuK5lrb80Y/wIw5Jy
FB8qs+0RakjrLGfjITCSe8GasnHsbpvW89YttZuAOzliUa8rGJARTeknCWgkiZ1JXK/0ajTW0Ch5
5oQUOyW8mCYHNUfLHRfRduq1jd22VCWAjS6ZBatSyY5irL+DpP9OG2YVybzSqvus6jouGiR/QfGq
R9Z3PJo/XV/g16+vDTUrt5jfMy+bMFao6Nqt6BNIloF9KWvAM+ViFPNjZNrPiT3uVN3YVxGlqtLq
R+x3kHsIODodN0SzcbrV8VcTil+pJTcMrCF6V2zMijusOnzWEtvA9FMYghy2dA+oe2fZIHFZW7zM
gbuup1lso1Z7cslhrSr3LeoWRnwcHZUBIgVEO1Ig8vFo5uSeFjoAd+48qbi4dUFxwfCoh3nVP1Q9
WEwbIoYtbOuEcIxAu6C8zxEyrNx5OsrOXcezSYoSuzAxORr4pDBmdTamU98bZv5RN2SVKaqN1z6E
NLV/dAXwsuEiKzCdh6HVKNjMNUsuE2g8EqDhiqeUgE7kJtiLmUb9IdVurcBSrUgNHWP9Ymk2maH4
BiZg7l0Z7JZbHnOBl1mm5kpEEm06Up+gMu8qozmb9eh4zBppuwmtWymVcZt1VuNLOD2DA/NxbA96
xzQ4ZJxSK184ORD1CLa6GmocJOGl6jZf7cC8PMs0+lJ7DwTP2hhrJfe1edtp3XOuAoHhirQo0rcK
wu7GtShKKBQH1CrLGBA/qRjbCTWcAAeofoPmvXK0TVeLY2fb+KGUJEOmrNkYWtgFgGbXnoZStCet
iLsTAMTMWG9QdtBHhlWjlOM+b0R5nwglvaetXn6+biga9I/4FHHbtAK8IIMo1LzaVJvtPy+zozL2
PrGG1eW6CToAcwhTvP09SDKECeu4M/rm3JT34DDVPXSxh1LFvOO6ySDe9Vy56u7PDsteGQGmG37b
aP33QADpqPQHXdlf94NsPd6NFfH1y1GvD2hLdhGCSsbW/GbXbY3VtB4MOxMbl/9ty2LH0zD1uVz3
wLtrgu2SAGib6XARY//PA73dnSPkcPOf7YLaACudgYHW//bXKgsXC3FkTqqf/27OiFY7hzCMrge9
bs+KieipyLylF9mUehXcJmR6PlYBxKmiHNqb61PLLdIlA2724zHpHt06zA56BZYow6HjztE6d2Qg
eBnym9aT9ngaVBbf61un2m28ELLe/vo0ydxki7BBrP8cOAyGI1mFgGbLx9YZrnOp9mfX60c5bvnC
1EWcrp80xEQ2zoETAkiw+9BV+Y52WvGuT2OUp6fB1Z/ySuH3UNWLUWnNw/U4Gu8Eyqir4/VApoTU
V0k32FxfbRPTm+D0oqrJirvrg5lV9SatubSwyooir7MKvC6GvPGuL8NoLu74wHhXk8HMKr7sk8dz
BOuKodbf46TNNNIPyC0ghb5pWyO+ALFHm2IYs1tG8AtzoCzvsKiz10UY9/cplprrBleFh6muLC9A
ffNI7VV74WBlzy3oG9edObxEM352dmbar3I05SpTuuJd1OUPobLIJWv54vRJ/jWWEtlgYnzLGSJ7
5hS/7UhFkTNTYcJReL1asnDM6m0wUtGs6iNoFZTcHBcaYSXQD4gmptzp2XsuthGzkB8GEQejnavv
rLbvbBj+n/GQvDkyqj9UegKqt8Z905ndrtIkmzZxGRKN4mrVHWHy+GpmNkvQErh83RamJZLKWaH4
6avq7vqCFmo2i0RQ+ten1xfqGHAoCTOFcodD/dmvDEffgmK2vj5tlwMUtu74/ejgqPfvZ5D1XECf
Zo5mDlUReXNtqxvF0HAhXva5Ht9lJrgdK7P/86teX5BN0G1lw0zrusv1+KOiwvPvI+b9RQWfDUX6
bu5T4iIZgV5IC8p3XWUmRIKW0YnLTPFbZUweMDGIvVoz2/c8U866WQ4hM+K72Qmi3yo3PyB4uy+D
pTtEILfIZgc7A1Vxq4MiC+Ng64OzoXntuf5znbm40b8OQf9qFli5RKaPeoAvaE7nO2mX1tto6YUX
hsN872pxsXGtHLudvOlvYPc7W1Kbgwuxps3aqFL1GUZhgmFSdFup6b2cdf1slDlGC4Y1MJpgFtil
UXXmxGFQFBbpOaV12hp4LZzSVGTbrsIlJZMMuPJ0mE6pabRbQ8IqkILhfye0/KR1k77F2SY8aa5u
bblQ7GOaIgQoWHC5ym4kpJNtibR/Z5hJdEc1Qkmn2dZXmN3gK2F9t/Thq6YNp/vrrrE5K6Ay/9t1
7Jv/7Gogc75Xyfje9q3J6tulD7CnkiPZZ9shwNsUt2XgjOs2AM9tX5VD5A/Eha7LWmXqFwx3ud6Q
rJwEs6/H83B3fSBe1vYM7CQ216fasp/Wo8QNjdLclixtBHcnYNm4+oR7Pa7GP++LEkBlRw/qG4bg
3zNpfhhVgfTD9b9tSxfbG3RKdIPOriBFBY7lgBgYXcKdgavwGtLO6F+3DYUT3FHdw9HHcZOZEPtd
t9mDsR4m7Jmuz4YoyM9YlO2uz64HQp/m7hLS86Azc4zrgynMgOBmrqG/2+Bz1oxyLX3f/bsf84+1
jrXd5bqpdB2JpVu9K2oi1Mcsa9eqPsCuAEBpN0oi+O6Ig4x81IjoMZU5BcvSm4vNbQEiwLIRbDL1
/jxvqhoDPnDcP3ten2KcD9S0PPw9xPWFwgzbi8VIHc9pBxuYoblowaTursC9VDJ+CU7M/8/G0LTU
naIB8V/feN3x+nB9AR0q4+DlzfNcQh9PXWsfLg1oFdXGuQf/uYR5Ba0F18B3UMOGIY9Z3OolRhXm
jB6n6Bg4Grb8kXrh3sUhwhu3Ak+/bs9t9wG7D/XBXcrdqkIWo0Qd+8viUJS4QpkTadPBJCv/ur2L
6IiGrnxhimNjTjQSr5owusxNIme1aFAOjc3ZtLr+2E4kl8qxx8rcVA7XTXWS8ur1+Z8fr1v/vt67
CNeyXPn9z/br0/9sM3VH2+dV6g8OGCq5V9Mh0qd/HlS1uYs7/tZZwBfPI9t81RLEB2qZlu8M7b5N
UVofii2fW01r98IyxNbRksh3cwPXDzzgn0WhMT5D4SF1h/U01PBlqrP4hcRLQo1ZMGFlKH5jTAcH
l61gSow1rHDWPzmep6rKf6YSU8+u0V9Ds1FhkBYOHfug3AwvO13rsRVVGd2v1MEId0Euaa1bpF2O
nn+UrvZGPrlyj2F2cZA6NoOxPUNIGLtNlZfZS68yRJuUTNsoSLjercDjALnfvfR1WN5oVZ1tVARi
+6IL82dnmvaAkfJDG4wC1VMQHPKoT+4DEf5eP27WHb7BaiwudpH35yBkyjAub1h+DxiUzLQSuIHS
CsUWO8nPBEvS0/XBkGN3qkQHvdZ0sDhQ6NIrCJInQ4/FuLrug5Zz+RGaNho4cfjn6b+HuO6el+VL
nmfF7u+hMwNasFD61u8qpAHjOO/xbXHP12cyRYBm99jeX58mNSwW6Kn7wWnONgPBdt+AgMAOU2Ov
qJT6ZeqZqyZSVG/2zNw6HrPmo8jyF2gewxcRzaeOevSn6S0kWTIkwb6YV4WDTGCl0MgvcLQbom/J
RxgyTigWuX2OTrxFp7yYyxV2hcOcrpWrmGjp7fXp3xfSTMnJQYZn2QN3X+JnpSdG3MCQ+uhYUeVu
mhKK7zBazT4yupvrs+vDdRdz2e/6tFrURWIIwcta+y4eVWUvHXRdOSp1uvQeEwUd8dU6Xl6+7lMr
geplGZhobZrsw231i5ZeufnzFl3LvFoPzcufnfmezhrJEmZt2ncIhjjIv5/x5/1DkNecWXxGA6Xg
MJbtsPFaeNj3YZrL+2BpOWK1hqvz7zan6dp1CgQGdQdLOJQr+m2tOs6x0pP6iJblhZ7YfFSRVeE3
Zt2WjY2lbAKf3OZEPF5fNHG1X8MDKXdqCU+w7Y1yK234rllrhE9xUNh+2WOOoCcjOirknYTn9Ejd
xtx6nDNYNm4RKj8b5mvBj+wpSY26NR9zjuVDkE2Po2lE6zLJEBDBFHgAzfRHjnVrmIb5MNcBwKmt
02EisqM3x9TdEG2yur5qG0w6p9YOjoznMRiN4+xcNlZ9tmGsMUKv48/Kzm9qmZjPtVHaaCpC7EDm
PH4pFQCEZQf7/34ns9QGUN2JPuGL/HmnxYrllVOj3zJbAnG3q+xxyFAoYeAZ3yVBgG+U1haMSDJ7
O0yWfki4R0CHyTsm2klxZH1rt1Ou2mfB/8e309S4KzLi72JVsR/HxbIIP95VVQln23TBPK3yJYOh
syftxKgzA7jEdWvZJGHwn8rl4c9+bS0Ksi2Uf95xfaWdJhKSBxEQQYi4nRm3DyOxu7eMLnooLTwr
Yoze/OvT6wM7CNvq7qnsFxUQxkN/d7huYwdNAAeCgAz7wO0EybR9eLBkVp+GaMj9NM/aZz1Ovq5f
tWb8xuYQfSecq4DpE0EXy3scrIoOYnlPZoMp1IlonmdjGR8MwY+Qf94j3Uxb6U7+z3sqC15KmskD
kir3oLWTe2DkyXxr0BlIVIkMNyn3hpo0bF6S15f++yNFsLFWuniTjVXeEVIg0PGRqrtq+OtxeSZH
fQoxYViZqsOjXDb8fWizmABgWK+PM0JavxtJXG/i0TgWUk/92EyUF0Tyl4Gz8NuM+1vRDMYLugXJ
WLz5f3YN8u5yLV1FNN6Wbvx/GDuv5ciRNEu/SltdL3rg0Fib7guGlgwGdd7AyEwWtBYO4On3A5hV
zKppG9uLhMGhghEZAbj7f853fh76t6sao0rGel7GTCO+aVWmP6peVTz43S+NsHsTnaV97hHuL3v+
fk7hFnJTVx4ilLHsSBav1Z5nLI5/CqKqsZpXYwEQIJwWhRtBmHRuVbhdhyqexmvzagaDViFT9a9b
5zZk+Go/6kxZu4Oyz0z/gGXE2CSUivdU5ZX9vB3jO5On80aR9g5c5Oloin5udjMf1VqiNbfzAfW8
dV6dF6VjUiuz2+imgJzx8/h5zyD8b61bBYeB+/zF56exTXom5kRaZhcvE9llXqMX+tRQTN1/be89
X2wdncL9fOpfj0Vt+vPYBnbvDYyDFuyw45/mhQnok+9RaqzsMoVd0rR4v+fVr2PqgXLH34+Zd1uq
CaylI1gmRGboPyjA3w9Z1qjMT0+rmoLia16bF7XPswt5UnDzta3TnKE8fbVja4zXUQrHbD4ZiyOk
pr9dh+lKijR1bXG7cqiR/XINOk72Iht6FX1NgVcLXF/nhhdABtnFV4PsUiaDjUfc05fuoKW/7tg2
HQC/r62FrttLKq36cj5xXoBWzi71tpqOnDfUEn2YRZdjg08jJWnmeaTceCIMobyZm1iZ8k2tQ1qa
m5qBZVTBq3mcm6EVLnlAag+Fq2mXODUe5s0yhN3aGGTIRUM2PNeCUi9DCHs371VM9ZYkzfGOoGzj
vs7Gz0u7idEeZNQW8JQ4iYrHsIIrxHh0+rNEAk0wNxX9LMlVetY8kkn+519rTH8t3bBgTSWpf/76
a+dLxvy1aQ2gucSlv5lJ6CmPi3WT++iiJ1j6Jx194ql/Ncs6wInmIqGZ9847xj7hzj63EzV7TUSS
befWkJYHbpVYfBKxciP6utgCw/AC261f1sxnr/raHpAyBenCA1RwzukKEZ3kmZQfKvBZ89GfJ9p6
gHa6dKZcj/BiKnV4QW/mM7SQdzH5F0cA8odW6Z1nVePlB7fHdeS6l7KLH+tpc+bis6liyulNGzvP
faNHCybiw+O8t7EiMjGG+MkXqKcbg4idXirOc4VpbJ1VUb+ez9I0yXRkG0VnV0ncpzE6zi/pKJ16
hPRKBXB6KS+KKORWmbKZm0M8vI7kzsKwqouH2vdW80u6DbUxMZJ83XaJ9mTgGotD59QkOhUPVcVc
TJDViaRs+yRLk9pLJCwPXahxPwyJAW7oz929gobh65RxHAduoiD2TR6tuonrJOju/aDt7glaYuow
QRzq+TRB3hAgI4e3ryNE6z3KSE9O8/GkntQbvcNoOTer6YJTFXe61nyOrFJzAVPE3bi6uWnaobrt
M/z2dACQ2lcKv1YVSGarW/6P4K4NuvwHGU4pOkF/yhowcNuOjYPRX0aPplW/u7qS/Yg9DfmLVb7o
mlmuGsiER2YjrVMxipIMJNf+Finlcj60dKjzaVJ1rmNCNtyghjxJzEpex8LtbubXszApJp1VvnkF
UkWl7OmMKbF5qDFVrvLQcp4RDpzmQ5tIe+0cFQ+iZgn+KGZ05veQe7Jc2Iyj/ngPMWOoz/eQp/Sp
5vdQ4Rp6DLPyHflut/bK2FgnajxuEQekSw2wx+Pc7Ko4W2qBqj0aTf1z7+j6+i9NNdbKLUWjdI3b
mTqJrkRPKjnpS3VQqzNieLkrRVxvwSbDEVXCZGnDzXsZhu4ZCbTxu1Mf6kQZP5qS2wQQ8ghDOWeP
rleda+Yz8xbggtSzN5mWwQZeVgr+LpHFkZk5IqOmtb81WyDPxAwbzYJxAEeXpRxwRxAD7TWpdU6E
vvJ6JTxSNnIWCfOuq3l76WhogTA6Z0fdzFd5I4mM8FvO0N2Q4Be3dz4vIHe6bZCqJaZ4PdtWj4aB
FnRqlZGPiievhs+dXRWIVVV1EAmmHfMh81630/IDBQQo+hEFKkhg66TyzZPB/ObJmhZzM0ikdRgJ
l5xb8/b5CJFSP6LoY0OmziKs79O5MifjKDDTdUDqzWIGsON0fSwA/d+HPoLJWqCzmEHo9lg/Wq4T
31NODz63F4m9aIVWf4O2gdu8+wFtnGcY8pc7vzC8rQ86aOMESXYfS4ocjaJ2P3SpLgBAt28q1KYl
GEdxBp1KAlqbhOu+VOqnShWPfhVLkDoEZQ2Z+2xGZKhEwo6PbVFKMkD0AWr/4F8YY2DGzvw7bOXy
qGuNdWdOC0NDt2jmd0MUWhNRrD0hwTzg/0NrWRlxtdNGuhVfx7d1Ha7VhiHbvG0+rQtQ4Q9hm27m
5rxDDasPsPXm/uswGyWVXefpLeZN6y4pvfrW6ZTF1wGQZeiaRcP3r8vUul1umhFT33zSvKNtw34Z
J4GH5YILzdtEk/WEXYfpbm52uWets7BADaGSjeP65rPDkO4gXUQAc7MehmAFqUbdzk07zh8byl0X
zFTePQ71dd205nMx+BjY3KvoI+NE6QIEv6/+jgxL3URVwZBm3jYvwjCrj3iusC1zrDrm+tobq2LX
dNkrWmCs566nLYXqRFc5ZObF0N5b5hYwzhBXsQNjhuV12plXeXxVjVBdqlSHVvO2zx1e8aoPmjjM
LVCK5sXN3ufD5y2hKdQdndZfrxMluYoqolFWld11GEmb+tXHQ/V5DQYXyLXL8RXzi7OoXCrTEaV/
Md2AQniv918tz/tszfeqHsrF177uL60/z5tvcn8eOZ9HzUnea5Ja9XQD/PPIz9eb9k3Anf9wntv7
qB99ufPlEJ9wNsYnM/aubTp0W3As8elr+7z2ua3sKZhJlA0c/rU5q7jT38zteuy+Jz7CfPIZTl5q
5qd5bV7U5QBTRUtaAsT+2OEJNex/aRt2uM1VP91HkhzKz8t8XaGrlWEloondN11/XszXolPQ3fz2
j//6939/7/+v/5Ff8mTw8+wfuBUvOTyt+l+/WeK3fxSfm3c//vWbjbrRtVzD0XRVxURqCov939+u
YeZztPg/mdoEXtQX7nc10kzrW+/1+BWmoVe3rMpGfTTRdT8OGNBYnwdrzIu5/a1mxTjFkV68elOX
OZi60enUocZm9uAy9beP5752pnUdDxjktfMh88JJS2eRVeh9yxsllC4dFUICkrUfxca5Gk39c5GO
4mxwa91TG+azhpZknFHlFxtF+O3N13HzDmpuBGjmIcjkImRS1My2ZebIk5ml/Wle0/9cm46AnJLR
jUN3GjA0OXma2DVhm98VIVJazxh+abmZujMDd1j/75+86f79k7cN3bIMxzV1x9Z0x/nrJx+aAzo+
P7R/VMS4niwtzc+yVZMz6RbTOu7tmvrGtKVcmQPJZMg2etAh0+Ln5qhywQaWtXdSKG4uU0M1Ad70
9Z0b2hUIBbb1nmUiJ1W7AFffH+2irb6XSdWSPhM8lcj1b0Oq4U+q9pTETfuoY5q6xmi5561O20Qn
4WExnJuJoKjS6wrw/OkcE+/Byk/qCvN+az6htUgWo50lh3lvlse/XL8vfrm+oqs72VYYLT1B6qnn
NcA66u7E7PP//kG7+v/4oC2h8j23DUdg+TKMv37QrZM5dFj97IMZEQkvhs9v/oT91OVDNUFZYOyD
ljd/xl+7ZQ4Wtc6y/edxQd3iFIYjug+MsToyrYMfNuYLl1pDS2jmtLFzJv3wvOp5xrRqaz+PKkzr
oyvpd5V+4e5gVumrzmnGt6a5GWrmw0cCYtZqqrW7NjWcB9MTl3l/yiiHGXOtwMnpWecKvPGi7pzx
zavjh5455gfuAX+7YIL84Kq6OkLDRZ/ALR3N/tLZdnBsZXGaW0ACh8vP7d2FnGcIfF2ReTedDvkR
mYu+9IyvQzi1MbLPUzXFqJYj/ZNtHqHyCECHgLAP+6vqlQ9DLwQBbx1zSU4zvRdfebHt1dCa6qsK
/X+LWMj6bFpDeM7wsN7rDiFBYW6mBKZy9n+66nR6pcNCmL8a//WX21893w6/58VQhX7Q/K3571P4
vcprFAD/PZ3252H//muTs35edfnWvP2lscqasBnu2o9quH7UbdL8cfudjvz/3fmPj/kqD0Px8a/f
vuct5UyuBl8l++3nrul2LQxuEn/e3qfr/9x5fks57xi+Dx//84SPt7r512+a+U+hC1wXmusYlnAF
PwP5Me1x/8kNSNWwRPC019nLngxiWfCv33T9n8JyVaFS/JzmnKfHQ425hl3C/SdThiqgEpvxla2r
5m9/vPGfz53PT/o/P4d0S51+hr88ifjbBAG7rmvzaqrJNNFff6aOEccRoJyQ/vwIFGoFJ2YgmQx6
YQMPu8et9BHnTbNXIETsyT87aYC4b6VPPcbs4Oj00cJ3zfQ+nBad0+0atI1L0TsoKlDKPUfTbLoh
zHPf5/cD+Ks7MyzPqS4ZEFUohhOfPqcj0M035i2D7eRWhEzQpgW9Xmk679gj9HskQUeQ3tVaqgWi
5gEMVpw22Lzjp55vPerxdNy/eB3UF6K5zwxS/YWTErnbN+piBPj1YCIJP1VW+0opWX2I4A1OXkl/
0+keI5tYbAdIwEuRknIAmJHZ9Sw7anH75lo2cNQa0sAcZBmMY3JA/7y1XKHtrYHnU6FTXCtcA4qx
DPHHtCNxfq7X7FJlIhVUlrnQrFxbK67X3SFVktiUMISGY69u1LG3t7ExiKVSIZRjBJu/jEInMFO3
xm++kVDK1tJz1AkkGp1ooYXF/RILUL1reXjv4rSzlrqfrv1S8Z8yt1OXgZuKRWl32ERq2S7jAVFf
h4vqkhqYss3K2SZVZ54VSmHIrSv1vUlVRB35N6gk5YvRhQuQI8lyQG58yGo33vVN9hZL7wdBbPQz
tG6kFAR+pRfeBDfD7mNRc9IH4rj0PCpvE+rtvmmUd3GFEsRiJEcQIyEtPUDCEm+B5UbKSiI+hq4Q
bQaKn1fN9aEPOyNV3cSX2IYnuJRA1ili/S1LtHjrENJmenn3IAvEDYniXun735LK1K6UFlmzC9nr
TqYOlea8Z1AXVR95WJCxm4DcMFJmHxUFXANu+In4VhuYQdFzC5kdI2l1b5a/K3P/myPN8ajCCcfW
puEI5hG8G8L4mTtosVIDMazy3NKvtapG50o65+y2AXaB1HwDMSi47U3zvhX8CuAq3wjHbk5UKKB1
GhDsmym7rajArkQxqNzY9q2jAYt6G3XexZGVQZ+UwgF+ePSGsk7WORnwK613NkGCMtpoHXdZGIWz
rQf/oW8CuQsKdSt1RvPMK4mt0NJ2bSia2LbdkD3DYQFZldrf/GvskwyIXos4UP7lIlPX+YAgJJCy
fK21FHt6n7SXCK7vhYjdD0RAIHEyG7CDSQab9N37vH+j4tLsmIDNT7UCOL83Np7qQyfGuKlrzrUJ
DZTWwvAg1yjLIlWvLT7cq1MH3zqnCPaSiK6zbSF1FEEb8UUR59Y3flh6HTLXo8tlhPb73Nt1vYuL
rtyqdlpeKLJu3E6+dTwIrpoh1Esef2jAhkHeuA+GTs5UiAR9j/flrrPhNkW13z1kDBjWyiD6VVgb
B0HGHPPxTX2YF7oNEylrCkrz0LpWftg3ty0szemx7E2Pa2V6+mIygboZD/laldbK70AxzwtvhjKn
ubKoe2j3VeeFB5gPKd1FE1TmpCKJRx//UlB1+zHnjak3hNWEaytp3GORUD5ba7nfIJzAdzBtM73k
kutuf6SPFNxn2I9umPeEvTM1KyaVMfigxagiW2x7xcguiknwTg7sJ1cD4yEvNXURBG4IGinFdV5C
w0Im7C4GNXtsEaySvZoLUDxmhoy8Th/auUkfST8Zbr5sTRcAYOv8aHsqQzCq3IBk9krArgrlQS+0
5OQ0dXKa18TUnNdq3C6R0xzh+tncbHGyAQ+rvbA55Hm31bokO7oqAjlMyUm0hj0dvuWD/iNv02qh
t1a0USzdw37Ooh7Ge+Kt0NEwdbsgLYiYdVFMoJIES65eCYLQx2TXGcylNzCPH/0yx3AVPeVm7z7E
IUphqubWe21060pvH21fr7Zh6cbHQoQu81Ll2VAF5eqxNalol/nCKhodLo7MkQ6BFcMJ1p2rtuvO
iNjS3Tj6T3PLsPN269jge+YvByDhYWuYJRhh7olLO2z6tdPl1X0C02SRd5xKTml178pgxJc7OeKp
Co6C687p9O0UUa8P6O4w0u4TJptPGuaUBi3GXafmISwQzLwqiap380J21B+Tph92oUv3kMhRUMyB
rVzSCj+DbF0MoVOUw7zNDEEr9gQIrgCsQqpFRL6Xqj3cV/Avelf617kFVSXng9AKXGs4Hgul5SGF
CG+fOq4OhYtfaCWqO9ssLKIbuKQmR2fdeA0lfi/GiyJD/aV0HAoCsri6fFGXZSuHVe9E1nYojN+b
SWA1/wJiVCQ7UnEfHJIvUf/nulxTH86JjI0mNLmXYX4gBSQu9Y4xZjvYZ6UOvN3Q5teBvOOfL2iM
uUm3Wylu0qxjKOUkUDdydeokC6QXQWxf/B49pKVVMcNf/neNJKL8SR7QTcxUxpsOwq+yNq7tuJd5
kSe5dwnyi9op3u28RStOQzcyxelXKBh6MlGaoniTvdnTCUH4eCwtK6gvcozwllOHOoei0bZjYHxv
08Y+4y9rgRtL8a53TrDM+EougaUpT74V8/+B62kzN1vXB4JWU7GYm4k2HNzBXPm64x7tlJssCRLJ
kjRrCKRTM+ebvEeML5GoANhbtPgaLEO5GjwscatZoNVz8yFsm/426ZT4ydVc5iQTpummVjW0NyYQ
/YdIpN1jZK7nrUkaUQMMkSvK6Nr4vvke5ml5U9u5clczAb8P69Bfm7odvybQsNuoN97JIywXGqKM
W6EV45Hbe7ucTy2PquUP712njrD13fKowCStCp+MZAV7VYPimAkEbRnESv+gdhDIcluVr4lmvoz0
tT5mtHcZ8ksJfewaYdRv7Q5GrUzk1ZBu/dA4HnPzVauusJVSmE72vjp233JZyDVTYtYWUYM8htwU
ANr1wIuq4UXgBAf8hEe0Ktz+pRbcgR3UPaegFM0j6kdMkvHKgM2wRzCZHnND2oTlTqvzIs3j7FgJ
hZ6DD74BiWq4smDGLUyY2avPNmUM+qp9n21ihPC3eZxGDDYT/yMzsPVKIJErDAP+y4SdpIYz3OHr
6q9jZh3N2lSeq65PdvB3jCUGTv8lMimwaHavHUZHTUAx/e6kPK9VV0Elbfb3Wp1TJHWpSURkON7r
PX2PcYgBKY6wJ/0++bDbgrsdNXUk4W63QUjPd9RF+YFAgjgaFlVYdJTSkvHG7/VoO2/TU5PJQyUY
F4pqfNf9ZLw1vbZ95Fd9o6Wx/mxpXnj0nTRczM0WctUq05miT7Refwbj8l21uv94km2GIc+HFzuC
ImP54sEGmvndQMldtm7yuzoYqyA0JqqWHd1QcxDRDR2AMiHEYwApwJxPEtwIjeimLPA+bGQRih+g
tkg6+1Q5PP29uHlqEExuGvBmG6XszKe87ffCaNN3JMPZIqxN60ySuDwxwWUt5h3EO6K6LatnMuHN
xtb3wVDyVqVfPkau6I6RERKDPTXzOq7OnsSVNLVcqVcX2M7HuRXKWF5j4GsokONVNaoN6D0xMuUw
Ly0PoDPQ0xSHfhgfSOkmYigWPxefx/zSFlm/t1xyNqfjlKR5jAYTi4TIHvNmKBJqxsVkowubpZ9q
5q3hVRbSUNaSFIhzSUwJDhrrtpgWYjCpyYwuSpcUwESddMM3VwPOKkv/SR2InTZ97G5EEA3fnCDb
yt5VHrtQZ3sN2Jqq4vANYALh9BHvqbS0rWkDKh9RDa4Luyzf+i3zicmb0mTVujF1d+sIO3+K456s
FXYzEkyWsUY2mSgIacwieKrIv8u3aoAh4QHZvthGM6LLNi+l4j3hzB5ezGTQFg1ikgM/++ElZq4z
7O4L3T86ep9v+yIJtzGklfu+AH3WJCCxhE+GsUjz5xoe91rx/NUoKzJO7JrRgSWGzRDmzbJugbZa
AkmSIZ3gQiawXAekGgOFphnJLLzMa2qXX13Pc/Zza15UgC9AY4TfvjYxf7qxKhnsK4FrzO6E+WRp
U4rTlA5QFrn5BGvdWuUyitAwslflAb3QysDeM1i+aN40n6wVBbFzCCcTnUL2ooacvUTyAcEC39w1
C/r6tkzJi8shLqlKE2wbBHHuDfATeh5Iz1ABtzkQp9KEqKpR+BbVPm1CDMyVm+iYg0im+mwrQinI
2gW1L0eYrYLQiF06zwuL+DSEpPR8zQqLmGnAGCgSKQeVd0gyb6dIkiIwhPXRqYvtCPAjxqfGTQ7z
pq/t8xrCxxvpV8XZpXCnqUpx1o2cOfRISfXdYBnfQiOwb63pm9vZ/oqYiLx+lfxJa5XnycGFO3OY
1xqyUg+RV5ID1odIQv66Yz5kXpiiFHDc7H41QP6EsApAYFsE41M1TTwb03TzvGZNa3MTfEu91Srx
ecR8fFXCXE1CvaeIDj+lVkKxzaamxnzYgbEUyEXDwyRP0sA+be34FnISmoQwJ4MIyLGKnXxbgEV8
VnPYMWRzWCezi9LnDgKhFdI1VUQw3IWGf56P0us6OZTD1LExwV7UJAmSp016SKg9aOP0fa3s+M4e
qngd4rA7CQZGC2ukd28nGXiVuM1eYCvCbFRq71iZonmWwVZOmxsk4YdeR9I7N63WI8gp9KydbdjZ
Swn+mhtkvCzosm7GtDMe6uYbqOr0iRzX+EqY9WZuiTjAEVj4D3Orc4hjqIYZuCJcKPChtmYYxBgL
0tZC6Udvbc3jhLqTK833xudmsIulBN11jqg6VGVMOpFFZwtYnQfTgHt8ZGbDxWT8c7Gya9eiKy40
I3mvvOVYJPh6BqTMJuPRE54J5NYQSBZ+Rte+hLypIGpYjk3EZIdX2voqy51VNGnyg2lhTFp6Xa8J
o/Agkc5NKpw1eM9cR+btucbWTjpyGhN/MZpjdEFQbF4VEgtuBmWssflV1hWvVnceDW0/t4qwEjcg
3WxG1XF8kpoRnwq9e7M7c9zwS5wi3f7YHrTJuEL8461wNZkkQoHgwfeXq0P30SrBvURN/qYbUH18
pRwfYFuBJIB6VgWqjcQHxH46as/VkKsXOJL9fSlUYNK6AuBPQ8DakRtfJIn/UqMwBHoaefu2nSj6
QTiuKwIdTnldybVwKHZZuEZO/JR4Uk6LeW3eNlT2XhZFuhe29YF7sNjzfySunUH4SBM0w1Yb1OiY
WuPd/L7md2gyptjaeX0/v/uv7fPaBKfS/DRA0KuKftuHzJBTGATsNmuXHRTeWuYRb5b2CwkA5jo0
RXhOrf5gdGZ/nRckcCXEH5BX5pclUeItjmJ38FMVto1trYoSCHhbq8F5XiRaBSEIR8I65et+mhcK
oB5Mrz0iEREhAnVNQLKl0a+ECyj0BskwWj5urIbr3Noid29b5BObmnyLm3E+wnZraFlDNoWg9+3J
BPk/kA8zidmbSfYOXQXV+ryKrHqX6b2/n48sZhF8CTjMZnbBxiqLWkqxPxdzU00j9EaMdd7kGOjr
vx0yH1y3BHgZkieBIWRwi8I+3GuMgeZWD03KuJlXW5hceOUGnnwcxhSCJF9dKxZMakFps4Nmbzrd
+BxYxWGKBLqidBJXKxdMvITjs+dxFxslWp+5qUWGvWxBoS+N2H1p9DZ9sHtQvGDrjeXczAOlOzmh
/xLGdvoQT4uGKvDYttEVCtrWSG3lVlFHAjZKR91N4V8PCtazbe+DUnG6Ypp5tdxlRx8DpnvFdEM3
vHP/G4+N/G66vGIf1NauqHp1ImJGT2ioym1VwS/UPWIcofopa7WNCe9Ga7TLwkpZa+S3mA1xAO04
x2fsSX5VzxnO4zLrXcodL04PdL0o2mSVZtYrnxe4eao89Iq08uBbBCzpKYWh1gHtk1D3cTrI9IxZ
sQiEQFUVtHSYKaJp8tnPLym+gkkboCHplt4u1rAew+IiFQ1aw6CQHAj78MZ0i+rOyRjCxAlKUI8/
EkaDdYq2TVwbJyjfAPpVa6NH2lNqTFxTu7C3mg6JrMxIuXWTYBH2inscB4UXHk2xaI3hRTW831GN
Ywgtkm+pumQqGhiC74gt4SM1jO7UhHmmbwqLeQKtK1pSFMCt6V4LDSxQ6F6gyCO5ICd4IbY3jcdI
PraSxzAqkp3N4ENUkXckjey10Mz0RZi4I3C7j1ha3wEDBI9m8VGGdfrSh3V5YPQ/gGthfF16ar1v
DEciKTHEBs31hFpL+0PKvF8UP5PZ29xU5HpuKj/G6w2lLHDOhKrYZzqiv9fGyFOoxcw4BgxhkTVz
UvtsCePRNodwlzAHarZ1cw7yH1SzvXPgNqCVa7VbM4GaXPgPRo/b+PjmyrhmbA+v0ZLLoq7KWyg/
0TVyDQ32ofYkheaumqpa2oXSnV3dSfYNU5E3iYb+vhuYlR2qFVwHfnHNOc+Au7k+fRc0N6Isy2OR
G/dmoY2bNGR8iSE7XmkNPOIyK+6VunlyTSO8VKaurN3S5vZkuAvfS6MtM7nxpiGVOotHZmF764h/
i1nAVjgbtezfhB+Zd+DOAIwWcI75ScKsfy4TJr9k3B0rpzQukeK+y1A+gTpXmRyDmBUTjbeq1N5j
ziD+vUAEd0xCjakovJdtZJd4hXQwOLl7VgGzY+eKe7701kW6wC1C7wPjeLhTY3XpNVCBFbsdFg5+
BaBHPEFt1UepxqVddSc6vdlJNeEOS8KboeqHfOz6RVHmJF6Uryj6f6SIm/d5Em0RAPQb2bfOjWQm
KIVKuvbqEeFz+VBJvk6hpaZnmeh3aR1C7FDtCF1W8xQT7zHl7K01C3aGVduk9tHb2PF4uAlg1twq
+QfYJWdrG/kTs4g3Euj+jeRBxXic6IPOtV/TplEvnQ9tnaTMfmnlZXKeQpWANxaB2KR6RI0FwcQo
bolHiW87dR9aUDcaMkOW1RAeCAMkRFYGyZoiV8aMmZ7Sg8myrQUznGFkvdQSyzv4DsYhHO91za2g
i6PbhmALJmly2M1FmD9KQ757MhggOY8Hygw+FSGvWoSRuq3dsSGLKQPPHFqvPlFGC0Gs2EJkciPa
GgxKAPhbT+18UUtlWelw4nOHfg+TvidmX7ZxBhgu8yEzWGFwERGBgpl5CAkekxps7jAjLcMVcB6S
pNwxqUDNx4eaH/CJuWV8R61PWWf0wiB++RDKJ0CwUe4JvwWlEJXvNeqiZQW74QG28COz4bhtDWN8
UMJKvanI0dFUQoNiwDBnJCoXI4UgX7T5MenvmDzdgMBfGV4d3okRk7OeUUAz4mw3cVh1rylPjlmq
FzM1TXIujvlAWcwEMyspazLf0Cg7O8pPuIFflRHYCPRZF+7yAgGLfUG9A8wGHlzrMmEGColEQ3Ft
emJZYJy1aJyraqQ3ZYxr0Vu/J6ra3aoqXSrbUKudQxmuq6AMahY/NpBDHslZ5G2sa1VMomDfp9sk
4sXoK/U+pVPMz71G1zfqa+pj+gpm6SFore5KnA4PwwmB66RqscnrxMFBZNz3ddwTsWoMiyB20b+S
TVBaBFd6iAWZ+PXvDPsxCXwLO3n9UAXMW1AkhOnuiXVSDP4r5myyApiToL/4FvQKnVS9HO5TkEyu
FDEC7h6/Dzh9Ewe27kkYPnQvcDI9u6EqD4rl48fr5M4K7e5EsnyzZkDj3bblqxpKHeBMqd/3xkNp
5ObezAS5WJ0vwHhH2zEG4p12N3asxUsnkWKrl/4jwbbKRhstsZSiJMYgK9R9XLtgt5xx3Sqa90q3
COZw+QPrJ7/XIbzTKkJxJAapVT5UW9Vq7/IxrQipTcedMpB1WpLyZXZquiP468Cnegv3uN84beAu
HSVL1jxSvJPXuGtCvyccM08MzHp7oyjEpqjLcSExgmfWrbTHW82kYl8kdE3DENAmXsNNq7bjsuyt
eClM9c7C17hrXStfxVjO0ncCV+ob/GSEv6OQSBsT9XaD/RlXd0MswWZ65qAiXCUx9nnppwpMJGEv
8NmSoyticv+4xRouox68bx9SIiepXMda+JVfTTHTr65XgwFrOwjGfbgLI/EOCoIY6lw+dgN03nD4
vbMakOJuYkNH07dqZ1hHjaC40PSnZNFkF6j40WAOGNuaYjiI8xGBTN8Pl8HQJ/mfyB4MKhtVrTxR
VHH8obzt43hYYEo+hlDFf496Hm5obg9x6VrLOgn6taVwG09gXWla9lL1hv/ctPp7lXhXN/ioRxOU
a9Hf14W1L1FFXTIFcTYIGnSRsa09DYoGYLv/kLGd76QSaQ9DB1WvlsTSCEtWG5/AlycdjBh2klxu
w6nptTGOldJalTzW+SIQNe+F6WXAo7kiIFzb5NLuHrqIRKSh3Ac1IeOBq0OmycVSV6qbIgiYqi5A
CZND4lI8P9SBGj2BQoeGH0fow9Lq/zF3Xstta826fSL8hTwnbhlFUSQVKDncoLy8bOScJvD0e0A+
+2ybx5Rq6+pUrfKyZAkgQs/Q/fX4YJdUoF5E0pVH5Lom7kQo1ui+BjFrQAMMLEbYKS3XIrT05es3
B1hlhLWH2G/+GcOPjaNTWju916N9x2ip2c5D3tQdDENqxElh3JFglUd2RdVdVuRrf1C6BeTCOUSB
GpnOSdMFOObcvv7NF/wtohC/Vjbq0aFR+U0hwtvMKsxdmnVLL42e5Jh1t0h45XLMZghZFz/ItkRq
U1PgFRM41KRxmGmQbk3ZAhtLnWF6l8IrSrwYVPkTZRTzBsdruS1764XSe7SvZJluzACwHwtucSpk
+7NG9zyD6anwmeXexUB4RaWVRUEQBXdV0Wt7PejajTKm7yN8rVJ+Ri99D2AM8x3avyg2QuBGPItp
IzaLIFT5w2m0bh9bMbBKBT/LA4bnx5p7Gu9My5zWQ0Az3eil/i1cZw9gDo/XanCui3wxHmSNdyoG
FCdWCeT+LW04vWbJX/8GZpmsmJryDbjBtes2FqjSNHwqq+lYdczedTl1K8CO7amw/tGSzDslYwRH
PJlL76Z8JiM33gXpKZpTCQWpKwovVnhTq52Zd+YD32lwPXTi7Y2gRZpW3OKJjOwn2+77zei5mDqO
2BL0+khWprS3eSaLZR26w60X+CbYZg+zNcUShuVatxmdmEZAS/wIGo2m0iE+VmKrzOlHQc6TWmsj
8BswgKLTzrPxx2bb9sbXpnGAeisafxL0C2kHFiqIbxzdXumW41Ohrhn9YbZghVU9ZWmyF2PxQE0+
3Q2fS5GvclX1rHhoe2vDWXxJ80FIxmylyoeu9rJ9bATH2LHuJw1fWLR+O4yy/JWmonCp+/+A+um2
UhMZ+nofMhMwu5XoXKBp7nek1tmhkhSv+7DG80Vrv6NXb2C+VIckEE/FnLfxEZELQ5F1DCa59Jkv
9m2KwyVq0/sxEqz8NXpQzfol9IdhCaehXOXWpG+U0viW/TnTu+AmEsAkJlpeujD+1BjtAZ+9uwIn
j2UlsQ41kuJAz+STNfeuTon2MkYNVOjQkGvHTXdWbaV7wPSPfc3I4nvkrAv8swwljI2iGM2QGuEm
22s3kTMzNALNoaOlrO8T5W7Q0n0pRh16S2+d6STJjlbqbvtOqB1VUUxHx5wZRdwEQF4DS6jnEert
XQwOfpn6hbcd2DiusgrdueOwnzHteJMN4odCA30yICPomHr0DlRvO6mm06Ah5TSTReczCNkFThmN
GT2PiZ7dU9i8R8Pj7pqCxQmo9JAen4LMpcgoM9BrgB8hzGWX7tBNYzJBFb5QG93dDdnwydO6Jz0d
wUSGFPugvumrIunEjaPGlyHr+0cGkX/ZwN3x/lp7d2B9LIwImY8T/+Ol5h5Ui/HodY98gGFBcr1f
NL3NvqooD2x9LfLUVsYwDleB1cQB/dnGzUIshmmDWAqpOet2TPe63Ba+Mz5Ppq/WtO7/EDMupEnY
NjgUnguy5iBeXeMe3Px3A4H8Ym4lXxlxah39eWol830D5oe0fU0PYio3sLH5C+A7dkJCPAnTfFHA
yslK2t8b39Z2aP2TlY+QISlnP2Vdf5xLZFvpGXdGV3mkkZpPiaEZa3jVknV5m2+xjrw1i95jqax9
KnjxIgcDhabT96o1YP6lyXAD3ptMkIUZgU53520dopmif25Yej5UXSq0M0if9a1qp+MY5OmRsVmj
fIbSIg5B18d5Va+wpaJvB5IOCxu5kV6jzo6g9aqru+9d1R5U+EM3lXZyC/kc9UfNps5YAdBaYJdT
gNo14jshna3f9fUqRSX4DOnxSxNFLSt1JUkeJBSAzPrzKCjGkMasaefR64MAtbuwZPzJaJ0KyEN4
Z7KHA3LbLrMQSndY5v1O03HBS4wgOpIh9VC6QGVr/aLAzcjdZ2kcnjOBaU2b4yGGQ0YhS3E0tWGE
AgKBBkacdR5jmtACWDovXmUe2mhc2Gn3oEt/fASnPK6dQD07KhHLQRo/4I0ND2nj6AuWGfp3UN9r
sH/W2a2sldnPeGYTWVw+MhRaI2ipds6YhEn6bz/1W50mj7tGsNwIMYTb9AktK0mgqmWYQfM3hH0C
AqLfuT7iF6G3PxQgiMmL5WqY/HIb9aSxIwbv3Zj5pJ4VvS5KKz9HNrbMIbWOopJfqq4hqcKuv8ZM
VbfCO9oAbkslvHUfBS+9GNf0UVj7BuJspUFRm4Z2WLRmjQWIaFb1wA6JoQdKlrNlP1fcsvJj659q
RnGLpwu+cOG5wonJyctjnUNOwEiYev0BM1zLFS3ckBwTKi3DqMHty1vUYlnKChfT7l9/JbcZsYhN
sBGAZ1gZQfs4UOyB1lKSrakBCtMS92/cj/FhsoAo2qG3qZyt2btqA71/PGtjX8PzR2SmhWKVlsZ4
ExqsKP3RPzHFTosSxTV2VpDLAY2hsfnvP1qBNR4Wo/qysWN8md0tA3exdrQg2BlRRYPnkPcPcwLv
i5v36r400o4ub5yT4AhRxIMlBDa2fQqqYSbkYhpKdrhaTqNQLy3IBlV21VfDcegZheV1U0TVS9nF
xf2gaceCTY1DuW6HC966NlgUyTyiAEs/Ldv69M6YRE+yxiUrSWYTmr1POtOcdrHw5a/WCExnE/As
lKnKNZI+80HSB5gWrJk0DLwGt2WI84odPhTQtd1ePUjNGpfEhrnwBCVZf2KAd7x40w7Wvx4sHzFT
Mbx4tO9CHnlK0mvn14a8HyVYbdXSNxnH6OLZanIDKpU8Yu6YPDLSuDNUMdh2Pn1u8L+8TZjH3gkO
2mzZaIM0pfcFdSFEztc/QLBgQDgrHRzv3tbGR2DqDfxl9egiadh5GTQQhzJchFUkLSq9Xu0RL7G4
Ya+5bELUqPrQLcC/QKBtsI3OkZJUoEHAvdT7hjSBTcacRcdwwMAITn717HTa8JD3KTI9NlRYg3Pl
wDNPskqeEGJyuTG6jRuy/MgUKCVEJEBXUET121gmX/0cwbxdogKbn2doWcM6hk9O2jXd9p5uP2fw
oTOI2t+0GH/qOm9P4YinO7blJlJA52tRzJKvGaxrhJjJyHYfeNqADOefOIaREBqYTI0lDA4aoFlG
kq6XhfhpJR4OrXVIria0V2Up6xXsBOrrJW42bbXvRwC+eQAtMmhqAHgii6nKxv/AtRNbQ/O1J30y
vk1+Ie8K3N+fJpIEa9Sr1jqypM5iLFBLJ/e1u0Cor71vSkCgP8IpXmal+ozfk7VPWXMuB9V8jZAm
rGAFo35mm2vb3P6adKYHvJ3oHZGJuS+mrKybXGFYUpSQOONhjLdB0zaLMgu+mlPULTXbd5agth9E
0+af2sr63vSzgTF9fsGY35XCKh/rQ6zPwWrm7AiBN5Cit+p1+hX3Ms6ZtuDvQizMlcVSJJz4SVuz
/JVuuNZNb9s/IqcP91B47krTTJ611GaClSvVFBpe5z37kaDz1pGJrALoL7sONuroZpgfdPxA1m5W
goPosNLO7aQ76B2jqV1V/1DXpuLZaN/LyVVHtmkLQz34AfsXEvpfqIF3N2aGKbeZhBRvwcVNZbuf
rKI+aiWDyoyxW+RzW9KgVeRsGCLrpt9quUuDBYXguB7WZPSfU1yENq5VVsc80qujoaXVptj3pK4W
eh20uB8r9zP8HAoAU2AcE4v6D00OyYKSIh0QZj6eGAsoWDvOztMM1iWiPSo3a48UndqjltWHhs3g
bRBhfpTQMr3MDVr9MPshY8kqPyxmJwPGgqobDyIbV16Hv5Er635lp8wnhtK+RJYQy0iW1jFyNc9E
0ohNjeUE7qbrXqCsbBo1dcumM7wlnlNob/+JSqpmqrTxHLLMu5Qx7Ii1Rb2hmYLueCT27DR8/VuU
lDxCs9aRkE1fe6N3f31VD3wYvXyq9NJeFqkWrecq8GCG+ykR6+TTaEbj0XQn+zhVvn0Us+ZTdWwR
dIxvVimBvxgkyurMiZ/YTpHhHrCjqfHiuNV88dBqkKXTbPCAsNIPlrh4EvetQLQ6elgfW/Yno8iS
o2hUeZcz2Jg0JNJDjuiQcucmo0iL3g9Pb7/qvmBj91PPyn4bWmazSGo6T5DfMS7XRrdGkTOsZ/MP
erafShpT12wBAqatch9PDCYJrqboKeFD2e2LDMoF64Xqs+Ojfq1HPlnVUPIlN4bxD53flAGr/EEz
U+u2KaqlnUUJkhXsjmNWJXvAgBhJ1JRbZ3xykxlbGSTTMqS5ehm10ddES6onixFRhPUW7np/S1uO
OrC2gn3WlpKmYB+4LIZaPweqKVrJQSjFeyaV1zZyf4q6ql+6VpMrHe+HBI7vMjascJ3auVwXmfnQ
6sB4WKZ1lILUsTG0b6PTZV9TwyQHjFzMBkn2wND3LbRYQgZ5Qmt0pcqV8OIOw7Z4Y9U6lGGfDYDT
YL9RoB5YtbT8fALIdtOyTNUhMlO06sTelYCnp1LHBmGZQNNd82jtWyAC/2ojmTCrrneDF4BorPty
HzJPzAKQoVmu7NyPz1Zk5ivPZgBGSYxBqszyvYYb0lk5ntqEUuOqSpNkr0dKb0KCvco6o7ydevmY
VOn9xOBks1OCt1oHu9hvERcDhEaBaj+UojPO9gAauqBhdu3Y7VewQ/vI99TRVSOt9J29zsaY1UFn
tU8YmpR6Yex8h4qSY32FtKl35fgE1cp4CHVjZUapOiOEGZcB3JNNmWB257v3Jtkdq25jOA+ReDJY
Ua8sR+ARAPbyNuJeUHx3rT2mu4xtXKfINP++zKPhIQiQMgE5QaotjgWJYeyksm2lD/eMNjZVxgXO
jbPrcb7G7iHba42pPbE44a1F/oaFMpqcqZZsECGgC7K5a9XjHypZkNPaD9k0JnuYxuljUBTtGSWD
Gxb9EyqV5KYrh69jDgM6damI2VFyJ9xmY/S4JUq/uKfkcFfq6RcFoWuYb54V2eLcSiuhtUDieNPX
4uwJbbg1bbHWtfTzaDS38xL85Gg6um60eUPjnEdPs89gHnAr0j0EN/CcaxsXX2+ol4WaucxNWG3T
pNiUSEtpARs93EYowZus3wYGVt65p8yus32Dqgp7ivFLFZt4Exjsj0gAj8/I8mAXY9nc9cAQ5x8n
bYv/0vyyZZKtZsp0cos9IgZoZmKsbOcz9UHEG7rbrFikrtzatY5ZJJ7FsC8HUiGyxFCWlWFxcP0R
fTR7VjrYg/3IivzcNpTxMh/ng1or67NbZuUeMgo7ton8MmMvWycq8kNWtLvajrGziXcC/XW7DHSN
PVZvkqqDKJJJaxcFzcFJnbvJxAXcLMQ5MdnDFWhFR3sj0LBuNBvDtdgrp/PYxflxKmO0gXyFFJLa
tkX+2197fqSfX/+YSOGwTcF1ESF34xkUDCX2Jz1SbVNzmGIFyLOkq0KSfXayS/ATXpmO95R743Aw
88Hcj2myZRA6JE44rquO9b1gIfTUav8ic28eDfAVS1dYMTYSFRH+MmFjd/RUmZ7JOKQrZp6faSEt
ikrfGnL2Z9MDu29XSmzC+WNHie1ij2yw3E/w9BX4npvzZ/L7l4A92mbSwftTw8uFCSKTxd2gQ6Pw
WtU+TdF3c8i5G6JqN4NTNg+NNPVjpDUHOzyZKCyoIrXVJlSIrKsoO7OXc1h7cBMr30jPMpjl7wl+
RTDzUUd6JFuZNaLAhczagbTM/dDZZfqkoQDFbnbuoLhpvdw8jLAWAreKHhw92jn0dd1rWnbTGkWw
6lM1ID6ejogbM3xZALOm093kDt2R+e0Lc4c4hFF/a1mWd+8O0/hct6eynj0MsuA0tHl3TipWAeid
2e/IqTvniuZG4dGwZXvmKpr7R5yUzTNPc2XY7Lk0W1u5sTE95iaWrYWlAach/TObMAGCmm6yoWiO
Y2Q80dKgzgZKi2VYlD/DvIiWFlqXpsrqE7ndW6w8qL5jg5TgpYzgt8luyrTjW2l2jzKhO7mC8rzO
HLIoEmnTLcI/1rjyYbpK/kaO/k45o3M2LKtFd0O7g8wy5+wC5L4ZQ1QXOMBjAZNHzMZGpe4QPMbM
aPyGH0yP6QB4QKsplU4IGJlitLOjGveEzcACQegmNqV21oJEewrpIEFic379A2H/WstL4wHcZbeK
0dRshc2aKCrkwa/K4Dll8qRAxWMJCqVw0GinZ5O64JJ6DHQ6jHNevzVZeC66irKV0U6fbQjDd83M
jMuHdGe3FMFRhGfPkOL6lT4wmjo57YCv30tyh9xKEf0I3RCjy5DkaG4yF0jBzN53EbO5PCL81+/D
iCxwA/fUll9ohAmeXz+gm0+rhGadx9crtN30AVeWRVgljNZZonPhfbeuOyPa1u0QLZOJ1gmWksGz
KmnKk5NSWzhF9kIPQLnoRuCvZCRZPyrWWk7HVqhuhuBG7ySglHzY56HUzzZrMnLxbAFrOmuXUxiI
G7aA1X7US8A8yAIzIqctFdmPqPAeYgsTR9Oki620zTv07O6pMs2Tqe6wkRnPRU7upbDAHkRoYytW
mqucd3cb+dYaqk30GPfgS5qwu7M0VfNWBu0z/XDP+KdaRxG07XNYIrYOPT07vP5oh3/rAmMSe49u
pX12EY4tY1uAX58PlDiBvazSApnI/LvBfKW+dLTt64Erz6/WpOe8zeu/klAvMORkw//6u/1QlFCa
s3D9euQYu5Mb6vo5DQIcOR2raZelWN6/HioyWnnbKIwvX7+U9CDeaW5YszXlhyumiYOQ5vdfH8oQ
JX4F1a9r9eCS36e+ufv1kTJ2nQqc5OtXdF4OZwo0WhrrGPjGSDrK5vz6Ty0h7JNXfXz9KiSxE4a5
e/96gsyPn2zMWk+vX1mV9a/fhfqv+0VrRLPQOkBhr79o1/oskY+d29dbQPMuAokyH3avv+obWPfm
5BlvXm9BH6XxOrPcbPv6r2iHAJLD7Nm8/usQC23jdzamF/OTqPwpgocZYRc333qzLclm4Di/REPy
grykPUFtCG7qKvNXjIwD3QKlMcsVkq0amv5FUS5b5nJ0dug/sZ0PtfoWrQDeBUldIZeaumf4LQb+
qHJH9htCPPLvl1qxzHejabp9/VKxw16gp5F730fvGeqKGgFPhK7PILvTtaZ/NphFF5gpkiSev7Qq
j/WpE+e3pRrXI5rDx2LQvrVC7cMmjm9/DWWGh3JBFMGNmmO9ZVlDg8k5jxsKWGV/LsosPZUaOkbf
0gUp/9x+HlL80fOJt6sOcu2RvtDVZJH3yHCl3tg2hn8qdTFyoHXeaOs95AAY0yQPVuGUIDZoEReG
GX5qeo2adkhN/VaS2lpDV4m3SeUazwh9GwpL4XYi006m1vtkzbNCGPLQkHzgwih7k6zVmL44Lqm2
IKi17euX/Ly9ZMqd81PxA1SN8RSnxLMkc+pNSMN/vQyALFn0jNo2nN/poo6YW/T0rtVIYlSGstdG
P/7Az95ZINZlW1MrKmq2Jfa26DH4YcJE87yEIpHdvgJZDJIHy5Rlw+2UDiSqW/q2u2T4kes55bpZ
8uoYGUmSMs/2wQCnE/02DPrWrvYeTOwXUjLfNFnRQ+thgDuIDveNBghNjo3hUPHzffVVZjUqQjGB
Q7Vtbz/CCl20Nn12JKRRM8IGJfviPFetuSilrXbRgKVGxwu8iPrRP3Z7w4xXvJMlKzt5zh3LXie9
zVA71Ii+BVmtlCk4aQ1IReImkx2izIp0IpPai5fpznGcnO9YZpjbMYDirTAiB2AYHaKG82cmsLq2
tKs74EntzpttJNuq9J8jl33qmLKtqZ0DAqdDMlrBlwi4tRJxuiCvp7OcRa4fFmO5KyfTXI42or2O
xVIZVHg9zwHFylHhb+ojmk4pszbDTaMEqk9DgaBxUJvlbokp6Rj/lHlnLRW4t9tONd4CN+tyn2hW
9GLYLhVQnykOIvNPD2Dnauqxdhs0r6PBG/PgbDRvR5fOusIZPss6QJZR+3ejPp1LzjWi1XgoWdJy
qmcCyjs25nhqFHlRAwNzLc4fBRLZXYyKAvEYsr0obPdxIqdF3tl4LUqr3+IGe4Ozmv7solt5MLwI
BzU8rpXbP6VRHR1StxqoneI36I3RvVaocTW5HjUFJFWh5/yk0yR5AU1Q7GgC8SmU2MmLdKsYT01j
n1ittqq0NH1xS73ejKBUN9YcI/U44HZSuDjIsyw90DAaLCyFIkSSocRKus1eqER3C7P+NPFGtzTQ
3ohWCx8yp70puxztWJcVh8zRB3i6kbVQUv1L862IoB1phvzm14oi4nxmdrmHqh7d+9cTAxJYZUDm
qCFU6NkDENn4i2E0hN7KRz2ZCydehDPffHB9HgX1bnmsa6N8KTIZ0xwGoo7XLO776qVq7PGIXvcf
1zbWuud9CmlvPbQZaQYnnhPX+MeIaXgZME4EWq3P4pl4Zc7fam1zgjTIvN4gVAReqrfLLh2ndd2C
TJc52o5oHsARvrlr/Gdc7Kr1/EWLvBbJE7C5PA2LF8urv8iBXoiG9K0csscMstOzpdT3CWLZocb3
g4bgUTsmFCP9JsRPU/YnnKiG88gbQsXARYr74lqCGnnrn/p5asjQZBziCiBB1Grdi0+fIrMK2wsE
nRapG6c/T0Ns36Oh2o5O0/ziHf2viB/nIuO/P/kefzJCrkNB/kCEbH8UM3ijuTzUHyCR/z/IITY0
jevgECpc+bffQSPzj//ChhiW/R/BetrRTWhuju2CMfqFDRHWfxxh2J4DrANVB2Pw/8WGOPyTy2/q
lmXqlmFytP+mhjj/sQ3eKOzEdF1Ypm3+b6ghfyJDgAjAHhEgdMw/USHt1GfSlV5wj2ZaW4GJ1jbF
0I7vsLFm4Mj/AEn+5+gzMus3JJYhyA2rVgvufW8slizTrZWocX+rY9j3v93m/4NB+R2/de0C9D9P
kfSOyvzekKekxioC8i9bFt8u3yEfzeyuv1zAK3nqtwsIqGm6DiCQU+mjHmu16FDQbRn67k8siXZv
X8G1c1zQq0IWLKXQlXNyivYnefxnpGfrtjfxlh8/vX2KKzfJEX/eJBnXblTZpn3yMG4tovFuII3z
9qGvffr5+7/doamGruXElk3vgE4pACtbUM+wTfNP7Jxv3z7HtY8/v16/nWMoAIwIOhlOavaWAaAn
FSXvXHrVOxdx5T115hP/dgLQjmxEHOrUOt1n2M/0TDQOvjzm949dwMzV+u34me+VjY/UlM5igGtD
oQEvASj5TpRduz0XMawnmla6DprMocHwCRv5lzyl0v72R5/fwr9FwEUIC80cpQJvfHJG93toICPH
89nq8luWYKtWeTvcBbZvn+radVyEcmvUQPb83DwVIbnNKKw+k0w0N28f/MojtmeG3G+PoOimYIx8
GuIK/ARxLcAkmHJpcYtxcbD82CkuAhnVLGkFeD8nbzBvwiAiGZnjoS3feRJXbo99EcTlWNC3W0qa
JSa0DaFjAStS+Xsj3bWjX8Sxg6hKp5MgvddS9huLTK9XTpU51Qc//EUIO1bVY65eh/dBVxnLwi9c
ahK6+cGjzxf128OFepE7ok6D+9wKY7EeJhe+dTU4UELefrRXRjn7IoAFM3SqNDzpfCPeEsS3sprd
WxQaDi/JPngS88+r6ArMal0nrE5NV3xLsXSOEpMeGTQ5hZe8N1/Ob8tf4tm+iGeSxFMRk+I7QdS4
9RJAS7WFXyBkih4HPxUa+7fv2LX36SKYobK1VVHKEh6i0J9t1qaRSvzntw9+JZiti2DuJhShWqbK
k+6m4DTqtP7SDwmL3hitzDvvlHXtJBfhXFkDK7Ysw4RW39gYlNbZ3ItTkF3NdfKLB0qVX/Psi0Pr
AY5jq2ISC6V+zL1mNDRSwpghhB19SBvlni1ta9i3Vgmj2T132PfZeE1U+SbLnwXGqrG/53+Di/oi
J1mmzq54HMx31hfG/Gj/8siti4HDqyK37BTWpUMVPpJ4+Nyb6bqatC2YnWnl13MmG/9l2OOkfHNv
QcbZfucmXruHF6OKNah+QlgnsOKiq0yMSMXZ2zZ7ZJzhO1Fz5UV7fXy/xT7Nw33o0zd+kq7a0fAL
tUCe337Nrh16/v7vh8YIrS4r2z11rhduncbz0HhRjXr76NfuzcWYAj7JrCxDmadKmNTJkEsVI0Uc
f/324a99+IvRJHcFIgQ9LqhChPQ9TwMOgUgrqo9N1tbFOCKpCVd1hWZ9yIx1HHX3puF/8MZcDB2+
DbOdnK44QSuX6ywI1UsYI2FFn5v8+6GbY14MIK4m8agAFnsK2glGUQ+qZvwXSIct794+wZWHa14M
Hrro8ajQfHBy5jSL3DCRT2nz3FSdXn8stsyLsEYm0JeVOZmnOhSbOKh3/TDcYS3/8PYVXJnyzIvQ
7QeLniet8k652X4ea3SxEoMWJCeudN+5giuv6Ly5/T2+0jzP8nGaO7h1M1sUhl7SnzgM7xz92iO4
iN6MdHMYK47e6/WNV8Q3ke0/abb42ARnXoSv3/FytoEjTjiSk5myQx0Bjo01ztPH7v9F/FotLdVB
UopT3Dj+3imjfOkDUVo6LnYbA3nhdwL52m26DGQbk7tKR+toN+WnGFMWmgQh2KaHty/j2jO+CGYj
bxClpLV3qi1D+5pHrfEzz6zkYztD4yKOM5TTaBmYX2RS0QRVfC0RVb39wa/cF+Migq2xzuw0yOSp
rkfYNWqcWAHE/ScDhcf67VNcuTfGRQQnYQlRebLkKZYwmtZeJ336dWeG2+ZjJ7iIYUe3kCyXOh2b
KA7RsSCfQSl/87GDzzfut9mxTp0R2sdseDGcwJ+QfM6Rs37s2Bexm1u2tHxBNbtMHXqIkaLwwb3P
Hzv4ReTaSZlYUavTSCzDCSJhS1NqUccffKgXcTtBcxgHvTdOaVrKAzSuDRqh6J1B+dpLeRGsVk8X
LcoVsC5DPSxS0fbLkqrfovFUvvzY3bkIWKBFpugNHypVkra7bqK7KHXRfb599CsXoF8EbBx0yAYd
jm75/aObUU1oJ1CnpP7fPv6VWUu/iFqdPnxKjKQrqrLFGk0ei4JegVEu7VmG8fY5roStfhG2fe8A
2gwqloV0HLo4TLTyu1/Q6vXOE7h2jy6iVlLAUrDcUqQc9dy7N5gbar/5fTQ3nb59CddOMX//t9jV
A5yYMqw1T6mwaAxU2SL1JOaU3c+3j3/tFl3ELwIhaXhIM05BLhA553Mnh9/079wgc37d/7Kj0S8i
2Pf8UNPQi5yqcVda6PvYdEkLI2s6fxZxPNBPv3MpmvI/io9Ft+tz/aj4Qo0UavvFqLTVoGc3IqkX
uFftsua9NNP8Dvztk11EPz39DQ1YQJ4TWlcBy8N7O3X09ZWOv4TWt3779l57fBcxakgzywLHACWN
hj61JLyxaTNl0ztB9PenZ3gXQUpxKmtaMU7ztPHcUaJa2IqC2Nuf/drBLyI0kXWs15BCT8rGiojM
8bgVyjA+FJuGdxGblEaT1AKDf/JV6QM80ChHZsp7Z8r7+9OllvNn2NB3aYxGFE2nTMhmKV1kX3Xv
ffVCqpJdWUdrcA/OO1cy34//900CoffnufTQ1U0qeaw/ehemrYfd5jgM3bZIzeFGaklM0oaevLBB
ivSxJ3MRtENp9OhlhDy5YzXc+clkP3uNk//42NEvYtajTTVNnSxhP+HRKem3Zx2G29vH/ns8YAP/
573qAt0ReUMOAKmZuy8SZ9wLWWXHAOePd8YcYz7W357HxdSLM2qSYJienEr8p7OheW7T6l/NHzaM
K537qcbVoJgKCAU7wBAoPz942y5CfWoGw40RR50ct3RKQCV+Rh+bnZXh+u17Nwf1X65LXgS77ky0
p/hjcjI7jPZKy9NhXJI4LfDBWWmCrFY8Nuj6UDkl+Vi/s3D/+zxtXFq2eOOMSrBN8CsdyBjEH4BN
hs/Y2IVLMp7vhNCVoUZeDAbICzBfs7rkhLV9BWgK2XnfOuqdl+7a0S8GA2DdtDMUmjhNjcy+TE5B
7cghuzW882CuHX9+2X+bo2vfNxOfJtMTBEjQ08kNKoLj28/82qHn7/926KSq9EpXbXIKZLrqQvuH
8ptPHzv0RZhnWohK0mimk51WkN4ic9lhw/LOAzXmt/5vL+tFoIeTpmwDw2+i4YXJXYP7NzGKKP++
TcoDhsb7tPv+bub02m26CHkTMpk5WL5/nBBRI3IybYhJznv5m2tHv4hsJVRfMgeqk6HDth4i4B2A
xIJ33s4rYS0uwhrtX67IVcYnZlnn3kOKspg0aZMi7zeGqJ9gDNFbX1f+3EU2vDNIXpkfhfzzvZKB
2eAd40ansaQObGrY+kArN3elW6H9td4JjCsJbUNcxHVJy2YVSDuC8z9Fd6bTDQ9OWhX/dD1+0ZWD
OUk5HP3Q3c4zTI3BgRFp2w+93uIi6MXUp+mYBeaJ3sxiAZCefmNZde/cvyujorgIefr/EyDVOjSi
cvwMvN5fID7YVp63tlR7fvsK5mP9JYTEReyXoTZFvhZwjkY2a9Ma6TVgJF5OHZuxt08xP+6/neJi
DAAL4QwTHjmn0gm7XdljsDrV+HpgRzLNffb4LEAgwHey0D+UrDHExbjgac5oV40+nWAS7023/GyY
1ckbPzheisuBwM6NXi/79lTTZ/Li+8WqFkPzzgO5drcuxgEvdTuJvhxASmc0a6vU3JUXuN1m6GO4
Z0NfbcCsQoaLi+L57edzZeSZhUi/D/+1KsxsdGgQDGUR3dBDo+4MyGnv7C2vHf1iEAiDvtGEXjVo
ZoIuXKlKul+6ctarf+zTX0S/y0jpt3VRn2wm93RW2ebdyhooprxzgisR4l7EuOdZqEfHRh7Nytk4
IKLc2fM1ClYf+/wXQW7FrjshwYb/ZIz6MhEY/GC79F4p/MoQ7M5P5bepPU4GGQeZIfFDxt1x5zjp
uqCVpX8cIvXOGHhllHIvwtstbAOKui2PU0wv6uTfgyRcYRsEuK7bvX2PrsTEpSwtQtvTQ9rjEejZ
nUjNh//i7DqWJNW14BcRgZOAbdm2dPf0+A0xFiSQhBXm618yq366rSKillULCZmUOcqTSdAipM1D
708ltzqqQSTNwqfLldkmrIFu5FAiyBgETuqQYtVP3Cu5xY6yFW1gW8IHxhmxEaaFDu6maP5QtdHx
qq82qWlsyGC/hwBvugY6FC7QSc43BtgCAGIg2In9aBzaxUkh83h0KTspLf7Unjpd9+UGgF1OdaEK
F53iwGOngAXKroeI+AZ6LQAgBnorP2C0LYmTdmx59Lm6WRbY1TP4iIwgjw/TxipnAQExUAxZChpG
3eCkoESPu7mFIlcE1T08aO2gM7lxHrBMH5OXpnXCcjWHUNpwxk+Oy/bQ3tnYMW1FGyD2c57pGefp
FPpRuE+SWy7kt8vja5s+xmZMIYVJZYyvhk3OPh8+ev3nDnoHlwu3Da8BVhimJUTHoEpPSQWKerkT
EQTJe1ho39bdlVsMMWCrYygULhmw5ffhC5zWDnHUbx2OLB1vEtE8SCAPulsbkDeP04DM/Zr+vdw3
tqIN3OZ+0M8q6R1I48Uwy1uch7biny+XbRlUk31GkmYWGmk2qQohOrGM07PEShm60caKbxnX0ITt
NDvV2GE+ggOItKDlrsri20bmz303nnMd9RvLg62PDNxSEuQldScnBXEVykf8sML2ui5aq3yz9cIQ
oS192Lamk579XUy4C8sO71tDGna6XIPt4w3QliJomgHJOemkYN0BOTM6eBu4shVtgBb+KAFzQjdL
+0geW+nsZeJvRBtsQ2tA1l8cvyMJvnrdqWb5u8IFAGcSCNcvpNroe9vnG4iFhUs+tJl20plDOnHd
xOHUvEWwtYUdTL5ZWOak12OUYEOEaMoEa8dsVyBpdxD6hpDpJY8GqPwO5a4dN+Jjlj4LDCg3OZ76
FVyzngLZIV1Uf/WG4FMYxcUeme2HBPpjl2fUCq93rmomN6wAuvqILO2TB4mNPQ+gUYHU2g7mNLl8
7PuNHcFynAsMcHctsq9rpDJCmZpCYqb603kw1+vdOzF157hnH8ax32iQrSoD3wTHFG/N13oapZMy
7R8oa/dVHTzkXX+T0CLlYbuxhdr6zsA7YaO3aAiXPZVl+AyRuZdEwEAyb6vdXI0bddjmgYF4VWYZ
5Gnm+glaouqwxOKTRyGdmFejOuU4lQ0utMUuTwULhAJjBahcPxgXAfopSGnDS1/mDQdLXTlbDz+2
phjLAIwhoKATNvVTmI+Qs53TtlLBfhwJlE6g6/1AoR66Fa23zQJjOcjw1Da7Gt0WKCZuqnKATjr8
2B95IKbDzGl/In3dQzqvvY6x4JmMMqguOfmCXJGnTkBt6siclsewBYqS+roF2mSUMUjERE67qq6R
/AsjsD1JkKd+3dibXDIW8WaMs0Y+wTWA3PGIQH1Kwsb08sz6xxl7Z5UxuWQRrFkD2HIDkMmXSb4k
pX8z4+QDi4qDoD/xetJ4r2DDQvcTz7bNd9wGDr6AW134SiBUF+of60ly6mBojOQhn9xWhfORzsUu
ch2IEBT0bvPiaQGBSUmr65IgupDnT2zxEqwZ8fhh8fjWw6oFAr6xYvg0zxw4MuinPsfkcLOn1inP
3SA/z0H0SFr+6XJ/WxYmk5qWg8YvAp93T9AuvR8774OzjK86Ke+h0PD9chW2fjIWi1H2HMrc8IYk
buPv+oQUmOzy53WFGytF3/pjCJeN7glKx78y13/2qurK7zYWhmFAaAf0ZxgMiZi9xMk8HzHc0eHy
h1vG16SjqU6jIxykbtYQFN8FroByMoNhF1S5BTQRuOr3zajDL5drs4yByVCDRB3s6dcHhDpe7TRD
5KnHGVRcLpe+bpjvYNYkp3me4/f+3MxPYN1+hAXGy9BwyEsOvy8Xb5mjqx3628OyUyTQd+mxYSoJ
g7V+dehikCHrHr0CNuKX6/BsPWQeBpqmoJ5mBUTMn5Kk2mPdOBbZL4ZUawn9ohK+V4xCbPQr6wMo
WECJBkkEdPP6bmvj+llvLgS98BOtR9DjeDg8R05/rBm0ror4K+3K665NnnE+mJohyjm8ZtIG+qxj
O33goziHjN/1FVj28bWBrH+v4m+bwpaBDfB0SKHwipzuHvkQLIFF3eWBss01A/BTMMMJc9WcXGj8
4AX1S6i7g/auDN//O9a/+XgYfPiThNA95Dynap+zGlpoIrvy5mRS2hqNfM2mSdonp21+LdArOELC
aOseYOkZk88WhASHTLpI8OWa54HKz8kS3OKm/HK54y0z1KSyKQxr6XHs++5I/9TwfEKWDjblrqu7
s4o2g9IWHLoG2CFDRyAE5sgnASWQmxEGFXsBgdqNUJytdAPlEmYGyDaCJR0EbnHG99gentPyfLmH
bIUbGOaV7kCWq/lTGdHgzJwYNgUF2SKu2Eo34Cs65KuNuuCw01AxjN90dfZr/enyp9vmjrFHC6Xg
H6V6hm20eXL6Ggmt+jGGOu3l4m3fboC2JiQGEc1l4OhWtxMLvy0OFCgul+3Zvt3Yp5F2VbULpFee
+pnuRUJgG3Pjh5BCjdmBFBz+gtNhqYJjoj73gu4o6P2iuZ28rwhXHy9/w79X6//ugNCF+P/lG1J3
4AdGGq/ZndzBY4JDqzmDnZ//74dOZXM7N6eAPffqcc7HFM8iNxIUaw3xFPi+7xfxa4A+n88enX7e
e+WwG6LXvH+VfXHym2gXsD9VqXfQ4Bza/tzzb0v4dRy/tdnLJL4x+RpH5QFFo+bZ+7rgeo7aHNrt
Cw++xT0E1nB9SsC7nsuPs18cQUKDj072ISghvB30d0tWHUhw4hVM26FNNZW7vKuf0Ig5gUKff5c5
fyf9NPsPfTDsIWl+0CFYXwWku6fTMN/ODpStyugREmNnECE+senfR7f5Fo3230nivf41YhyJYAJG
xZhAISQ8MzREQKq7CuZDCO9JSFjM6odT+EiHO2Hwlwo6GDMUXr1fI/Q6FGRtV2P0y0P9/mxzTdZg
1LFV50WxJ9XAMgZS81AaAbd3PyCReqOK94+Grkkd7IIaKW+BWyBbZ7rPM5Aw+LTsijh4yHj06OVb
5AhbU9b/3+x1cIaIoOfQ5LDZaPBaFkBFlcAqoY1qsdESWw3Giuh20JLQ3ZI/6RBzodRwRpngqUVV
8vnyaLy/sLiJsShm0FzhkqAJUFapbnLWcMjrw3/wcum2z/f/v4MaVQzOAmpFCnfkGnJ6ZQn7hyI/
lGW39Wzz/q7qJsbKCHVSBYmlDoclNZ2HkqUjcR5gW/AYUf94uRW2Koz10cm7pVIc7nA0c29gyn7j
RfoOTnrHWncfLldh6SiTGKiRD6zrjsXpDP/GY1DAfoF6N07m6+smkskBDEMm4AKjopSGWAK78cUv
51c5qo39yfb9KxLfIAFqqEWT+XkE5ehR7ZpJx+szHdayaCMi836QyY2NUw1oNEmoJidLHQ310Vws
v0rIR2ovOtB4uJNd+DPvYXB1eTQsoIjXVr5tTShBkuxKmobRFH8fWAcrixjzLNkYDEuM240NWKva
9eqx4GHaN8kJFJcfJfTi3NL/KxZ1K/EiBqpz9rhaLA5l8vdyoyyzODaRDi05Z+ynIAVt4RNj8JDr
4WUD+cuuDjcOh+tm/c4mExtw9/H6y2Ek4Kd+leydgP7oOcwUlvm2gXJw5yzQgojiL/HYttchMzbA
P3QuB0YgITt2yS83mc+wLCp2c9y+sCbYgr9tbhvwXxY4MKl4PXOM8X07ge5O6auLV5vL42Ip3iQP
NgmXITzmxpTM0ByOZi6rA5MQoN1VeR95Gz1lm3ImXRCS4DEC3GGf6qDcq3I51XN2znp1W6jhHl4g
9+VUQyEUiY/R+Hq5ZRYYmdRBpFS6Ffz0+jRwcKiDntofuEZcN5tNbmBTZvD0rPw+rVhx03EwGnhA
XqBGtm9jfbru+9cRe7MMNDBB0tCJ6tNR9DfL4HyAvv/Gem85oZjEQOI0eT1JiOzPMJYkffIdi9uZ
x/6p8sNn0AY/Xm6BbW4ZmC8CCAzC3b5PcylhUpR8he7FC2XqcLl4y6JsMgFZp/spgwN0qsvxg+bV
b59Wp6SEnUpd3fg+LhKJ2OgwW0sMpCdeMCyw2erSPgg/Daq9dWH8G2mxEaq0rFyRgfESS1ItVNal
AlqFp7As101shmVSldHjWAx/sCVk9xONIBDqqXJjvbQAxOQGIpOfgjccd+ma7AJrhgCeCeUcbewy
ljZR48i/gBk+aka6tI1wf/PaQw5ryJYSGOgp+QAn3Gqvod/ZINv/8nSwNcc4BHgxLF5FVKrUKzLY
QdXQ34z7ckt7wtacdV97g8aQQH8VZnAqbWZ4587QOoTWNnSIp+Ym8B7jQEEueCMnyzLZ6Pr/m6rg
5dS3xGMqZco/1MOPCKMzR9e9XuHN8P9LHxIIT0N4VMHWGTYDmQOT2ZZO+caiZcGkSRhMiB82PZ9k
WvQB+R121fDbj8f5Ueh8+eVFEllMAQyfYBM6bd3obONubPtDMhSDXny5bpA+EmZy1cNjRupgS+zJ
VoEB/iXu3BmawjLtu+Iecxau5e5VfESXGsDHK1+nCSUybXHR+juEGvLWLnP7L1dBwiQO+lMewAcT
2VG6Lhe1D9pJ/vWgMLixKlo6xiQPQgw0Q/7dqFJSafXZqTOKgIjwN97DLVPJVLILRNMlhZeLlEDs
nkGCdp6axxy5q3Hrw2yD7OK431gJbVUZ4F6aCn4QNR8A7u+QkvrMk2csJrCceomLeC+5f91hy2QS
LpB3cKoS9WDVmLruxOAqJWd3Y8W1Dcf6/5t1Y5LuELYjG1KoYMDTIXT3kArZWs4tixIx9nJO4U/t
ywwnHqeMfnFaTc9z66W4Fn28PFdtFRgwjuELT3wXUIBzvNj5TnMYPOeRLuT2uvINFNM+zhnezGTa
tTAucyCruuup693Kwo02mDy2Jhhohq8I/LXcpU/lUt2RBRKYOR2bfceqb1e1wSQUzq7TQwjbq1NQ
6G6dBJLEFSg2yKuvNoBgaUFobNrOyOcWgd46rTNffvPhWJWyqmV3EWHy7+U2WGapyS6sgyUuGVyN
0kguPNopJf3hkY4Ojb9ermAF7TvXQJNemAkNP6N2adOpgAUYLHpgnNUjPWoHqpBzbOO2vo47Cubs
/wNuhnENeBljnZJW/SWk+zYJvkV+tY2EAWY1FHMc8aVLic9Pc9d9ypv6hmV8Y6Bto2DAORZEDPAu
RvGaf0xgSEjIdVwpF2K1/7cMkUoteHUvsU1yJ4LBnv6aw3ppykbYf9XlzeVBtnWPgeaC97qRPmtS
eGA+MFp+GLE5wP1vK2PPdmENDSwvsNAtnCBvsOnncMdaBYtUBt3oTu0hsQ/lMX/Zh1Pzh0T5Xvp8
6zXEMi4m/RD8vB5aQ06dsjDP511JE3iSVzNuHxsdtyL5HXSYbMOlm5qMNaJJRdTkB9eZAnhWE3Uo
g5p91SHuGjlPxjs+usVWor7ltmkSD1uuYxeuIm3qi8lLvrhw0SqRnds3rnysCn/0PivV+k51nEkA
c5eNk6hlhphExMGPIBU/+XWakeSW99WJCA9e093nyxPQNlAG9qE8p4PCqeF7h+zL+raHzarskdzQ
sjreOC3Yqlj/f7Of81iOWRsvTcp57sFfMJ6c+DzAnIFuXDQsK2VgLAKuUl7dlUGT+kgPrCZx9joX
Dtt5DKQKtrFn2VphLAeNA5uGuPSb1GWO82WYVJiC4LgV87OVbqwDPvUkWZUg01xR8er6xQhfAn2d
apkbGIsAjUDoCeC1kAYwkoWLTHekDrwWLs8gywQ1aYRjjLRWONw3qebqzp38D76EuVfkbMQULD1j
kggX7cyL389NCivq5BC5uFkEVbelLWor3bhsuxQ2ZQ3szlPKSbfzc3IbOWrj1mLrmHW6vpn30MQS
OtNZg/tv4R+yCDpf8ar0Mme+e77c97bPN9DrV1XoQjKxSYsG2Q7nKY9lcheJuN8KDdvasFb8pg0w
EoY/URCVKSIDaU3FfRVX8651dLZx2LdVYGBXRInDR2jC4MnDTaVSr0hSeq2dceO0bOsgA7VBoMVS
zBWMZOHfMtASTr3y9+W+t325AdnIgXQ46VSDiHMBJylY1d15WVw8BgFcHC9XYft6E7cLXDBVhpUT
thyPcDV7cIbuuuXM5P3Bph6KxkPSpA4iDHdRmMFaM+Lz61UfbvL84B46gZqdI/QTTGwn+r7YcxVt
4MrSKybNb7VEUhwuKmkiVbkXcwKbbWdzrbQMq8nyK8jUtyD6wEQWpgLfKtlhNJt2CX714yI/Xu6e
5P3Dyz8KyRtUyaQOvK5e95IqfwDdW+7dPv7uNBDSD0b4iMIhLVMvlXvlJv+PbPimvi4vp6BDBmNa
Zu3Jo/l3Veifl5tiGwwDv7kqYt1Bij6FleohTtQJZMiNI55tJAzs5jl01xRpa5iUMuRewFBiTyBN
mooJTtjXfb2B4SaKISwx1TWIMM5dV03ntl02biaWA6rJ4AsKIevERZ9Pq2OU5431cRRRdYbsT3zw
fX/Y8wztiJqh3egvyzHIZPWFRBWwtwcu8jpARBQzqJ9HsssVTKT765JVXJPdV7Ulm0YHq14yVSeo
MMDEibPXER4zVaW9nefJ29gZv14eHssMMLl+CIiGrMgEQuFt9Bs5GPASVM5yINTd6DLL7DVZfqPK
s9lF2khaBPV4KiL1p+AI6F/+elvha6veoA55dU7jl4OCEy9yAKT24SvdwYbucum2vllrfVM6jEer
YYSjZhpk0xGb6E0t+U+YWl0X0f2PXh0OdUk56SoVmnUPuNbQfTSG/UZM1PbxJrTrDFZxbqVwqCOH
LqweaqJeHLnFxrchwYD1UijCw3gtvlOngVbfOXOf4Dfn7QdeXtlBxt7cjH2TDfAgTP2OHeAC9iCm
ZiP+9u7EoYnJ4guUC49dhoVP9V0JDqHzDHfe8XR53tgKX9erN/Oma8csEYEr4e4s22NUL8jK0chT
ua504zwND/i6JiWin1Ms/+IQcCObq7Te0CvGcRpO4nBeneY6jZLFO7lZAJ5iXF8V80TpBliZM8J5
bFpfXwZnl1T5GniuH1jQfrrcMWsH/CdegfINuM5NOQYcWWSpoi0CPAX81uVpRkJvpbwPU003Elff
BRaqMbZjUHLjLqbYdVwtf7W9OksQ7OMg3FgvbcUbuO2KFupeCSKFPJh3evpeks9tvhWafxe1+HYD
tfDMXahDsNoPXfRZ6+keOgKf6tG7qa/blFGFAdqSYRJ5Uq9hqf7swsE4Cfs7KuA5zQJ9K+hwJnCo
u2rETTJaVo+5rBmr0mYACdiPblq/g7sq47+g3PEQDPyabQaiigag494v/VxSmdYaeho7zjTHA/iQ
bQU+LDPXlKRLpghShW1UpbGKJXb74acT8yeQTf8kTZD2o95Y9Sxzy+SmIaCejMBNlcqqOzthdjvC
QTwpgo11z9aMtdo3615bLHL23fVZ3a2Pfa6eJe9PyHD5FiT1XZL7h8ujbpnEJiet7fOkz2F8g1th
x291VgygArXFbeiWr1l93cEVg27gnCt3mJoxU7ilsOUBfvMtEix5/+dyI96PGqN4A+cK0WiB0LBK
4TP1SHzdHDoMxFTx27YRrzpYztNEbxoVnJJebyxdtgEy4O/Njoe7RF6nlYxv4FX2GVzrG7iMfai9
+VgnxUbbbNPMWAIG5C/mTsmKdIzmLx3hZ1zxXnswXi93naV4k4c2SEo0Us7qNIE897gE32goXjrP
2bhV2Io3wM56zUOvxQI8V9lXCBd+inDMr/1gYy2xFb+OzRuQdKUfRWSu6jSuhs/j4v/IA7EP3HDj
2Gc5e5h0s0DHQa9aVadDXXzgznKvu2aLmmsre23Sm08P6nIsRS3qVGZ58tOfAufTSHj357phNbZv
ohfBuihGDEyub5ax8rLpRPhEkXxX8k48X67G1ggD1jEZ8tBx5fowqtydTDTZT+N1OkM0MYlmSc3y
Fg612L0dp9nVU4W0heAkCdILfe9h7p3jda0wkKzhXKFcGEGkI6jRO15Pzm5eSeuXS7essCbJrOIS
jjNRKdN5oJ+yOToRyFAqIQ9Zgjesq+owKWVKaVjRsKnCi4L/WY3tbsQ2NwnwvheydVS2rHcmsSzi
3jionEDy12u+FtJ7hLlbmmRsP9HpQ9HUGyuGZUpRA9LazYg397NIp6gsdyXOubthezBspa+D9AZ1
C6/GcISd+ap09j13xE8pso0N21a0Aeg59GHzPmAMRgppwSBk5TkOQSG/PMK20tf/33w4i3ov012U
p6Xy1a2AmPUJ7llbcSXb2Bo4ppGj4TakRNoOrXcu4SBwbsQEv+8odA7uQkDhpoHYgNv74qI0ocZu
7ShZFhpPPCmTUfkMekD2wKpZHoM8jA/DAAIZHsaiPZFjewJpURx8KoYHWFBv+WqsQ/LO5YYagB+K
SNRuLWW69NWdLlgO8fjoroKu0HWDZezZ8xzRPhO4VWZLpc+1O7vnMGbDdVPBZJfNWS19yLvzFLbD
AeJm4mdOtt4fLD1jUsuWpfKhBlCU6ewsMB0Phl1e9D+gQfVyVc+Y5DIaBm1fCUQ6IujR7LpAVXuR
RVuURMtSawrTQY7OCaYCYfy6gVAZ4kE/Wqe+hcyV2ElfX/PARxOTTNaBvuH7RS7TSJd9eED8nS3w
oxvE1+u66D9IL4c5rDwBXiV7zbP+UIOzuzF1bB1k4LwcFlqOfi9SCMgee8mf52R5TiAsuXPnLc62
rQ4D3bBPkbOIfJEmc3IqkuRAeHyGPe4j85brrvXEwC+N+HrBC0VaUfHMCuWP566gy/xRQcMl+3Ld
OBggDvXoDS64dykbeo/sChF76mWMaLUVVFzPwO+sQiarLPFzJnTjiLRHIH/ws6+6rm717ByGmqe8
5/c1HIU3Bt6yfZgEs95daMhDbN6VS4JVD2+XLAm9buf7D7VM99TpVQeOdqyLs+uH1UFXJNw429g+
fZ1nb3a+pvUpzHBrhOiScjx4CecHPXdbYq6WBc/kksGzJugJRwCqS9znIq+eKGxndk0VHC7Ponef
zsAaMtAssTDMNHKxs/og+2Rqn3j6Yzd3p6ZeXTXleSrzBxd6DJerszXHADh6B7d5get8K8hnMeTI
KQr5DhqLG6czW/kGuGE83TpUSTyURqo8wsWgvRO1DPYtXBt/XW6CbbwNcFcSqpmhomUq+jg+tL24
0zNjG5PJhjkD1JDJA2lt0iKte3BvHAenY1XJ6THvZbzTOH/sq9zBIFWhcx3yTGYZYwHO+YoLCNtR
8m0swvkudxa9wRewtMeklSGXoBVuT6u04NVd68svYHc9uq7+5gWIRxbjJ1FsuW7ZqjIO5iN4CZOU
o0idWX3NF3ELW5QdD8UD9abXsJN7PLOdr5oCJoesmELdxplwHgsnmeAlNMgWmhBIk98Apa0p6+x+
s6RUAmEDGJ6JFNaIR1Amz2PjPme6PRaVcx8QcsT5c4PrZZnNgYH/uW4T4mYYoDLPviZ58pDIfuvB
zgJGk0cGz3MfEZu4ShfR/uK8vM2z9gNHE64bBQPrWuN1lsgGxUvGnd2Sd8kOhJF567Rm6xoD6BS9
gleppErdyF+TrsbQ3aHj22YD67buMbHucpePFN3TNs2vJkYyYrzeVsstDTBL+SaRbJIDm4MSAeAw
EqdkprsFOlc72YY/Lve/5SBlMsmS2W+UWlA+9fVrLcMHv54+N71/u1rpXbc6map0jbdMrGCsTOWQ
4GHNrcpDPF6XSkkTU5QOsUWFvG2G4yasBffOUA8w4Wi3WIK2/l//f4PiGPKDrWhj/u8uj8Xn5FIN
BQt2ZSTClJIbPF6UKs/LlMcKIvjSy3Z4DNvaF2xfb+zUjY59x+uxBgVjcShgpLCjHJeWiW7qYVjw
5Rv4JUXRjHTC2CZIRd9Rqb52Odm44dq+3sCu1mqsq2Yu07r0CmQJlWLvjMuEk5nPNjYBWxUmfBPf
CyKOmITTe9Nzj/3gWFdUfxgmb4v1banCJJXVsAeYRThihINuOvqLio+5P3a3HZT3DpdBbBkEk1nm
LxCz6TyJC3XZhHpf+XUEkYRKQFzlcgXr9vvOLcJkl1WJKhocV3mqR7IcopDOx4lI8jKNEHkjftvt
ZYUzx3WVGWfxIIryRUcDzmZ19khdOAHmYt/I6p5M1QekNGysfLZOW8frDbJrIocunjRLG6/+iEjE
37b3NlpgK3r9/03Ra4Y94u5tmRYD0xBhKHyoW3Zb2aq2CWWAepRMOVRjzvZ18kf77ZGFyV3lDlcu
16ZGHPyWE3jj4Brnh+o+gOrzDhYzWw+ztplkYNpFfNGv4dmYEoaAH8yEbxEZux/K7LzA4GeI2sPl
SWQbAgPYcMZUuplwe0fayB/BswFCwpxdd94ySWWNVzZRE5ES7G5E9JbxK082k0Qso2tyyeYirGa/
DkuwRLtj6Id3WZB/0+XWw7WlX0z2WDREft/USQlyH9aIEQZ4uEa7V/a6SR0jBLz0JO+xGxDknjiJ
dI+JKLakc21dYyA2E11U+NovU7zUfI5b+RqV2deuip6vmjKugdpZFTzmkORIfcq6fZk17NATaFRd
V7qBWpCWJZ05toER8v6v8xK6X+BKdpU9N01cYxtOiJQFwiMCPIFaP1IRDy/5qPr5yo83UOvhpjp1
AxjvnpuA9d4/NsO49ehgG1UDqRL5I0irQcc0g/sVmR63VJKPbu8eL/f7+8XHJm9s9BBoFhDXTBtZ
ih3voHtDix+0LK6KS8XJev17s9a30DrtsQjzFEGLar6vkWYV32P9H7fMxN5HbGyKmsWBM4EjM+F8
G9L8INqZ7CEVurXY27rH2GwntdQJ/DyxlIUZPUiwZG90kv12u/bvdf2/Vvymf0STVDCpmsq0j5dT
ly10F0zuc4cIwnXlG6gdYH1Vs8UFaqfWO4ZeEBxLX4UHLeFIe7kK2wgY0KV5SwihBe5IFXSIdnnC
yB+En3m/v658A7yOTAIKoleZtrMX4rSD9+ElucpHB5JxBnRlR8I2bHE9omX+4i31a6MGvAxPN3XD
XkVSvVxug4UdE5ssMj3iGZ21Hc48fbxfqvao2+inbqsTlLKLnee096KYfkZ50u5g1XFzuVbL7DXp
ZFrFC4UjnUi7zPUOYVEHhxbiGiCujWRjcFYg/PfoG5tMslEvtc/Ws5xbEBzcu3sQG46Onz83EAm7
3ApbFetZ6Q1EokFX0FINMP7ItfoAMWuYHLksP49FQT7MCO2cLtdj6621/jf1qHBmbcgRa/Eq3DW9
qR32HR0SsBH8KJ82tgpbJQbeCZ1hQRHWCH767efCbf/meGYfSfLlchssWDSpZBHOR6xhuOpANX84
NN3A9rDdu/bjDaTzKh6ws2GwJ9dZbjJ3cO/6ocZbRqa2nMVtg22APeh9wueqBwPSYzdxQr/FpfPE
JH1WxNvaUm2dZGA+96MiR8+Uac7DAsMrluhb7MTF6+UxeD+yGcfGjl24WdVo0oq0yYfPSexC6833
+X3XVUh4kIvGU0Aznisybvl1W+aUyR8j88gHHoB3D530/Blax+wFFO3y4CebThOWYTE1zFpoM1cV
NL4Qx4PuX1c8kmg4QNYOhrR6A+a2Vhgw10vpFBT0qxRH2PHASShuiZcUB1pv5j9YBv4/XLIWCpUV
ONVp1kdqH8lB7GcOD6nL425rgAHtBAIkIGxg/YCNE9sLMv/QnZRQ4xu+Xq7A9vnr/28WKCnmKomz
BYMQa753KFQEkYJy3bt0HBngdpHvUwra87TIo37PRkjThln2ucgYqJVesHEeWUfznf3C5JO1YGuH
ko8ICCfZsYnqgxe0D7Jcyt0gkmPUbMli2vrKwPg8e/HoRy5PA94Aeyys97NbTBtbxb/Q0XvNMDDO
YXAYtQQEZwV2EXwuj6Pf7pn3QdIPBdQRnPon1xM0H5L7KRhv3OHjwsN9X3ypVXkjpnHPm/48h1ex
IWKTeRa17tLGLi6tXV9FdwmLqqeuSLqNtlqgb3LOZvjn1Z2Lt8A4j08lBAVif7onZX+DHPrDVRPb
5JsNo6IuDzgShzLVkn1DG5fsl7ANtoS/LLPO9Dply7S4DgUvrOAINEGnEjZAjJ8Jjb1J7rSv+5Pj
62U+VkvQ59mVzTIWhGKhahYl9rLco7e88B68RGy8AVv2GFPJbIT6CnW8tkqHzC0hvMj6QxPAisev
vOaY9DTfj22R7+shSM7XjZGxPPhB104lwxiNc8KgG+1O99MSZxtvqBa4/oeOFoU86nmNWDaMXOD5
lstjqBW7KnQRm1wz0UCxosEtMZ07cSuQRQJkbqpD2T7dWAp0vECzZEY8tivn4CbOo2U3wdrneFW3
m0SzYq6RQqFwVuFqvA296WZwt+62lg83eWZ5q3kd1OC5ZGF9iKg8seA6TnJsUsyIE0U8aNAnbVD+
7kA1F97mIdSyHpkEM8+vELoUCj1Cc2iDtneKsjOd+CO/ToCIxia9zIWoJgySyhIKD6zY57LQe2je
9LcJ2AkfrxvXdVDe7OVuL0gADmGZQo87/7y0eIPdQbqpXw7XlW/AlXpZoEOWsVQ4Ti73em47d+eS
zC02TjuWJZUYB/U4ECPtSMnTuMgeFCmenU481H51hlvyaRm3Vm7bJDX2cUijY2eF60WKS5g4ldkg
dgU8kzd6yXJkMx1Q5eCWLq4b64FQIXIRsrskKv8yOV31RBeb9LKingaSRxFLC3AI/UD9HvNc7vDe
tbE3/zPAeeccYnLKWAEKZxVheYhntg/JNO6yGueqTqdLkn1fWe6DU32BEehhXqKH2vP34eD9FX71
6fI0s4DRpJ1F8DtLqrYpITRM4h9eCZPpQ8xI8MSXIf6WUTXw63YIU9pshJNVjjJ5uvjtANOEPnmg
dR9dk5lLY5OCprkYnaQgLM39uBD7AeqU35dq3nRzt0w0k4KWT8j9+B9nV7JkN6pEv0gREhIatrpT
TZTtKg9tbxTtto1GJIQGpK9/575VNV1cRWirBYiEhCQ5ec5Kk/JZq+G1FfxhqSjo5fyN37dNg+Ht
IuxaPRBSgOAvAv278+iFwcem9A9DsJXItY3A8HfSccAJYySK56U66wlJK10G/8TZFhOBrX3D0Sme
AkUyAlHtQAcFlFzeS6vxxKCmaOP2ZIG8xyatWbmGM7j9HaSiEy84Eep6z4qP668oC6dTNzr5BcUg
4H/PZNwdQn8mh4FIlJYt9S5h2zA2cWhknIpm7Apcsdbwm0Oyl57U+9zDBKEJf4mHMMTVttZOm7aT
P55jBOqn226evH9rM2nMailBcSAxOUIhtd4S+YuL4mddXDG/9Nu8hk995/5Y6vrr7f4si+E/4LN5
WpbMQWgS9DTzj7rzp/JrhsRZeJKTmsONbiyHi3/t/s0hPBMk4ZxxgdGy9q+1Aq6kc/guCjNM9rXT
N4033Kc5qH8LkHkkXzq1LCmlRO1LI5qws2hJgrlscFlPpFueZ2BCD4kI/5lluIXssWwppk5q7PUd
0BKocbxuKd7Yf3L7JK3i5CVDjcbOURg+jxhFjzF1iudWx+AYE/05jPmHwXU/7VtGRmg+zgGgVS2C
oLagD1A++g0dizsaVRshkMVEJviMkqRfS10Xz1nU8YOk6hcKLT/Ebf6Th9HGRc+yRE0AWgQifM3H
pHimkLq8oyGK7hy/+bXLPibyDExjeDuDQNHzuM7R5apeeiRj5p34pKrz7S5sNrp+f+MFLvXmCMy/
xTNqb866m05+6X8XIdhtM2/fzdQUM41WaK51y8qf6Ric/Ta4OOvGkWH7ecOF/QyU7Tken57Xq4o6
aMDSoqaXGVEWGB929mEc3aiobIa6ALkDWNPWoxqG6BCOmqeFw+Uhq+iWxLIlY2Ai0WI1SyeqM4ct
Abj2dHVlIPGpPNMwaV6imA5QOgT+el2DnWl2Yng3UFdUYQtxWE3DVxArfmwT+XJ7Vdm8wnDsqhJE
hIF22DSV+VFKMR7bot1Ip1lm3USkxf2IcjmOJYqz4K9G5R0Age1H6Cl9FV28sTNZBmBC0vwO1LbS
7x0G1uEszXripY3ytlhHba1f72xvnC6P3Er3i3BYJAPvXItBnRBcqY1g03I4m2xntB/9jE46f/YF
OTdymlIVT59XOW8EG5abpcl0Vq1+WMm8z59p3j/0PmTaqvbSBM6rTryvI9nK4dqMdP3+xkhBI30+
kTl/JrMLPSPljseYxnrDSLbWDbduG7k2rodBDG1XH0a37458+9XV1roRjAdrX+OqjQmO16X4VgHC
egT/f7aBz7NNsOG4ZS89t5xKB8J4BT1iIX3sqm45jou74b42DzPcl0dxNEBhJ2MV7z46YnxEDcgJ
8I0yndyt1xjLKjJBaPmKIsQkzx02etU3KLc9xXN313bIKw7xi9P1+94zTDyaHlcS6qnNn52Q3HV+
/S1QyyMXjU5FnqljHhdfd215JjIt7ngprliO53me19Po++pOJJ67EcrYrHWdqTfOkPhNTIMZrXP5
c6C/luIn8Zg3xMch+7Pv/41Y2/HGIu89hMMI458C4GgKulVkYLvZmdC0booaL/ScHMVvWXTCPTg5
eS6gpQ1Sdw+V0w8ApbjyY18n08GPRHkKI/jjOMn+sm9whrcPPvfzfOH589LlCg2X09nXSL7cbt3i
LiZ6bQmhjLMgTQiATfwwiWE85powr2wfeTwcb/dh2VFcw+cdD7Mvgzh/jt0CT2VT0x+yDoSDt1u3
7Ciu4fCh4PXMnQCV83WOy+lLF4yHYN1iRXj/3yMTw5aMc6Rnz+NQbRZNygfyzc/lRvz9ftgUmfg1
F3CgxKnQtqbl3Uzn73iNRrIAIJoymr8O1HmM4kFsmOn9iY5MLNs4h3kVxCN/BgyoTkfsUkckJ+XR
Kaf+ccZtY9dyjUxaNIhnO7oKev4cLd54oGDyOASx++X2XNtmw3D0qgprTkbBn0FrHqZOp9bDOJCt
oPL9lRSZnGiQa4fCqIaJhkF8dpfxG8F2PgV0Ixq3NW84Mm+TRgZ17TCVQbA98LrmMeF58lRMsdzI
1Ni6MM7uGBR6c+NO/FkkEM/1i+epGJ5QiLJxttoWrOHILQIz0rkxQuNm/SOc9qNfer9qSs/NOn/I
vf6Tv8679ozIxLThkU6GkC6BV0uvvs/KmN55eU83WrfYyQSvQRSlit06cZhuihCKfA3w2NC4PAJv
1t7dXqq2Lq42fHPqgQMhmSuPOGyACFk6VRzSfO2jzvXX2+1b5sKkQYNwZRIOdc2ffaqPpRvcZ+sE
PlK/eI2kuKukuPA53wjaLG5nUqGR0VvKrCYJy0ModJXTXewlG9uSremr+d6YqfJ5V7Z4QL+KJP+1
iiw6D+D13FXhGJmItaaIp7nKl4RFwhOHDu/zx6mpeXp7BmwzbPgzgDiBxOOsw640/3EVfcvi+ly6
67431MgkPWug5dq73ewwPLFEXwrcnj9Cu9rZApZbDgRTZXMp5ihePSdjbcLXA/R1UDAQj+3RXeQC
YeytsmLbBBvHcwxlqcbpEI8vYdPf+2Vb4L7obBGEWVo34WnjGvGiHuFlTQ/RrANuW/rcJvVmzYzF
SCY2bdYLx9vNmrEcfVRF8ZoVeZN6pH3I9FY29P34ODIFNUOQL4MK1okZGBwOmPUwhXzzxV/EOc/y
j0CWbImv2AZz/f7G10COJAo9LhmLRnkWvDy2cv0rLmImpnArb2lxisjw51bIISldP2FZFz15pTqT
ObsAr/tll8+ZCpuDcHKnCcsEykaV16clMDXqIJO8yNNx8oNft3uxrSrDs5NkLvuceAkDw+twaKP+
d9zOW2ePrXHjjPaR7/bGaIpZRvIwPHq5r7O0E1379fbP22bAOKS9PlB5CyANqyq8OGU9z+7WRtKz
66l6Y1+1rVjDpwmuCEU/hAnr6uQ54cWplkKkMsg+Xs+eQvmfbg/FYioTfLbQYl2mesyYkh5k1zIR
8OUEVfmWbwzEYisTf1YmHdguMp2wdQglaPUr96zxOpRqPoX74mETfxaRbKwD8BwwPuqX3nH/WgK6
cSxb/NlEns3rVC0likgY3v3usij42QIztboKTHQ7/c3UzIQqS5PxqU9YAalZ35MqBbdXOmO/2DhE
bVN8/f52T1rB6ul3LWYg75tD39WcddTberu2za/hyAB4iGoqS2zf7pVtDsQZbZnWRQNIqB9JNW8E
MbZuDJfOQg9Sr52PnJNfVv7jJKF0joRfl+UPQRV5dCPvZ+vG8Gzt1CDSH2NsflX38erlqdN4H2W9
vuxzN8OtcVI7URBhsjmimdQroGGhpn4LbWP5+/+gzRrP7ddaJawB3UEEpgY5aibXLcFtSzxsIs6m
0Cd9AOQGQvr4riumVLfFXefoI6+nQ6Fi1FaRjVuWZfszEWhhSZSvPHSlyPJwxeJOucuGTh0aJ7uM
jvPr9nTYRmQc19JVZa8WP0YhNp4A+yh+kEvyIRRkSZU3novcvazuViBl6+w6a2/8MC+kaidQ0rPY
60LgY6P7xF/QPnmA+Mh5TdRdOG71ZbOf4fOBnzW6RaIW7tIcSh39RVb+el0Zazk/580ulRFoOBvO
H/eFN+a9hP2uUUkK3dOQpBAXiz7vmx/D65sA4hbhjPmZ3PpX1oeHa44ljb36qZLzT9qWF9mJjVPE
koaMTEq0DIUkbt03MSO6+CDB1ThBjdfp8iPq1r54/XBcy+b/KMUCyx3P3hv9Wo4YE8Sm9Apkkapg
w6n9WWYkTGmO437pzyjT+Xjbjtdp/y/OLDKBbKBFH1QXxxGLexWCome9oG5OHW83bhmACWJLoCPp
uwC6skqGL+tIXgGbQwFWqOSxp8Hrvk6uC/2N8wQT0RqYjJhFwHmdB8BpU38p9Fn3Bbko4ZKNhKHN
UsaOAFJLQlQwXhfBiKSClHL6tTqB/H57GLbmjT0AIquQmeZdxEJgM1Ihvuqk23j3tGz+JkYtBh0T
yZ0+YqJsunT25ceFkydZdfvWaWD4OijDgXqFeA6bc/oAAvpHB7uXaKOXpFEb0ZbNOoa7h1EO6HtJ
YjaCGeiH347exyJbtiBwlv03MM72kATJqisMoEjUp8pNLl2T/SFd+3JFHrstAH2z3jkQ45hfy4l0
WYauwgJxUJY3j7xsvH2hkAlDm/0gJzlUjZmkQd3hoQoCbSmgBvRVSVrvo5aKTERaXSBTsWRjxCpw
WXxaM8871A4OyF1+YCLS4rWWyepP1w0pbsCwp9ORd/npduPXPeGd3c6En62VHJssLkOWICQ90ty7
lKT91YjhDC7Kk5q2aDotHmfiz8o27/sw6kIWu9Cjr0PUB7qobk5wQds3kKufvNn0aJFPFYh20UHp
vkaDmIDg4j+XJT/MkX9pKcq1b3dkcTwTj1aNULUPxpCyCmyOLKmG8sWVot14ZLXZyXBr6o6EDFUb
MdWU5ZAGVDXfi8Rtf6GYbGh3DsHw7jF2lQaVG2VB7fDjFYNzBkvuFs+CpQA8MvU0q2zIdTzLiE08
egyK8k8+xgeI535qvfAl0j5bK/9LOE6/pO5+3Z6U91GbkYlPG6eWcMC+KeskRNaysQ3SvFDjcY2C
9dC5XvDoVTMexHlQn0Q95xuLzrJNmpC1muQ9NG8jeI8uo9ex95djtaxqSHU8uvduVv3qlKdPqO8C
Fv72SC0LxASyoeR2JTR2KRP+Or7kA3F+JjSvUi5if6ML26iMc73gnovFF4QMTwTDCfipu2RoPixB
dPYlikmDbLiv62jfDv0fSNvAvWVaB8omAXJPTQ+4TX7g477ik4gY20KN6nnpodKauWoZT5Qs/r2i
c3e8PRmWcI4Y53xVrQOKlBbKwi98AVXM7OQAzMXNJ5rso8iOTDDb5PihrJqAMtQ+DCmNI3VeF+kd
qhgP/rdHYdnRTPQa70XXTx6W1Kyb4Uw84p0TKC1srCbbgjXO92IqAuKUCfZLx/mM6nnGF3JpM3ff
z5sQtjFZa17l2I5VWLlpl9cydWo33Lc6TfBaL4e8m9qVMq4c95iTwL9P5rk5Dn42bXRhsb7JqEal
bpci1BQYFCT9HCX1oeOLu7FCba0bvtxmqPoBbTVWaC1KBSFN4LLDLKBbqlSW+MFEsNUE0gDarSmT
QHNexbtc4Yh08Ed2vaADYbmRGv0/5O6dQMUU6VzE1LcoukFHvnvw8rq6W5X4wnnOsfWVnx1eX4pu
ATPwGKZBqC4UmFIg6c5eND1Off7SgE5UbNLsWhb1/4uU3kQbfKV4ChOUsFznzsVx2ua+jieaykbp
jWyzrQvy74AmIlUxkIwQtgzdbxIEH7Kp/aDlLoXbMPr/zf7NCEo1hJ0Xr4S5QTF/n6NafdPNNP3c
taWY8p4A1IPjFnJVTPPOOTTA9qbTLLcq/iyLzgS8QSzK9WjjBCwc1gGI/ehlaPPfcd+INHP7f6Jl
C1ln8R4T8ub3a9y4swyYX0A/ABSpD6FY9+UZTJSbQ5B9dGhO2eA0+RnUsfVd0lfT+fYEWFaPyb8G
AFrmgWgcYQImoZ6QiK/mP6MQP243bzPMtds3q2ekFMsnbCnLXOd3X5bfK0Jfbzdt+/Nrl2+aznIw
MPQ1/pzE7ReyQFjNA8/q5O3Mw5nSncOa5aLLC8K0CLxDnufFo0iEf7r99zbDGF5bZ/kclUFHGJSc
xrTqgyGtSP37duP/J158ZxM0oWtEC9Q5FpnHgNmejnGL97qiOiqUVgUDaockAVldeF6n9tsyRedF
11Dvq7ciT0uwYyLbpomswFq3AR6e6089JHOhAfSrFUGaABG4K1hAru3fk9+NuJqDNw2QvyCZU+gy
z4eQFkU6d/5WSuD9GUIq5t9d0HjowI0yBSxSg7j4PZgJfewcG6f5+6sXKlL/bn2VqKtTyRwAm+L9
8ov6yYnWf/Dy8nJ7BdiaN47zvmjjBA8hHgNx5vzdJZgFEhXxDxHEW0JzNvtcu37jfz2Jwx4RFWGF
6x5DUbmHGj6yYZ731xAECv7deDvMhZtx4bN+FfciHNOy95AnRkmU49a73qVCU+QTFT2tB9Stx1xA
VJCLfsxd58uabD0X2OxjeDiZ5jLjcgZmGDej0zCK+cLHYV9xY/gfkjaZFMkSwCgxxLHTRou/y7Lb
MIztz41IvAV2A8Wm0kPmgv4G1u+labeqsy1Nmwg2QeaoQyEDQWIe1dle4fzuxq2iJ8uaN3nX4r6f
wOK2EObPQh6LQqkjeOz8S5HLfc++oYleQx0uL2XFfZb44mMpwx9TOXy77bE2yxge2/ngAZqGmbBW
6RpPvhJ8zNodz7dbt/hTbDjrgmrCPolrwmjMmy9dw6PT4tDxKQAV8xnPy39ud2MbxPX7mz1hlXW0
lO1IgBXt43uhfC/t4s1Llq11/9+tazmrulk9bGpDDQmO5coXO5QbFrI1brhr4C++LKXEgYy02ikZ
p+6sQ/F7n12MRNri9u3EXTSueAvNnmC8n/TydV/bhrfmXdFAhW2AtyZFcMoSV6WUJ/uymKGJVMM9
HBQQ4/U2Pvk0jRf6R0ztFtm8ZVWaMLVpSJpwLYnLlkjG94Pf/qBxMp7EIouDW2y9pVn2BROoxhUv
eO51LqMCYLXCPwdjcBJ5tZFYsDV/HdybNZ+Dd6gjonbZ2MfVQTu6T53Cfe7L4Lhrgk1s2twTKTXN
VqTZ8iZM53bRj8Oos8/7mr86xJv/b4Ygi4PZhXnGLihPSirIqwFql/zZ177htQAUT6D44y5SI2Dg
OnZRSZe7ogv1vjqN0ORPgxZF7o9JtjBIugLNMLiyqC+8FVlzuT0C2wwb3iuhcZhXOllZKUR9IkNI
Dj62urtcrOPOOTacWHQZgBjgusVDo1MgPeiHcIDN68DV1P+9DoQmIE1MSbJE2ltZgYom7M2ld2jb
RRw1+GruYtfVhzWkXto7sTzOWVenQ1+Fj+NIeiRNqgh1btRH/uS2Na/r6r2fMeJqt+EBL0i0MmBs
IRgyzPn0UDaN2EC52Jo3AutunWQRl8XKKi8uvbu5UkFwCEENsIV7tXVg+Dsnfa6mGttJjVJhSYIf
ElzUG7axXNxCE7jGPY3iyArO4qLiEKJPmhVBdLqCI9w6P+RuoNJOVQ9zlL3yCtWIJUgOnJ03nv8w
qDle1KG6fmVDHk7TsUu4dkEp1ZHpdHvqLY4UGlsBQLBJpRascsernsBgdFcHqBoiey9VJmVasqxD
XiTtyupq/dOE5FTo4I+K6a5MTGhypokgjGfuiZVNtP5n9PO/pY52rlrD/wdUXfTxqlbWKOk/QINv
AkuRvyUsZbG7iWGr3bVGdXUOu/NEnjVp+3NJivWVAPR82DW1Jo5tzCbRdVBmZ8Gk1nPQqe481sQB
3mf5fbsHi9+Z8LVqkKSVEj1kcqhPlQNARoVixg3Ps5nI8Gq3qbpEBs0KQQlnOJdJH6RBL6ZDg0rr
DRNdm3pn4zMp1OapaYmqK80cMuqjXutzHhF6GNsR6ImtS5DNStfvb07zxc+Lps0bzSqtqoPyC+9u
wOPwRqxja91wYNfpm8zVNQCQpGUSe9VRB2ofqXlo0qfVBDULao1nRpycfxrmpL3gVWUr4WL7deMQ
d4QL1EsdLkz22vm5+iL7Fiq1FcnaWjf8t6Vx0BAnXpjPI/+ASe4PiZRb1QmW1k2omVPWQSs8OTEU
iHpnp6lDcDt4W+vS1rpxIAOjwN211ZqVwYQAFs9WjxqvNafbbmtxLJMOjUMbnYh8wJKpZR+feshO
fvIBxf+uwDK4jy01NJnQstifIaNQjKwOIpW21xqLUDYbUAubfa4je+NSfMhVq0GLxdqSdCDd1jnD
VrFF7WBr/fr9Tet+MNdhVsiBxXPLzxBL13deo7cwFjbrGw47d94CwEuomAz9+0qsTyAdOTpLtWEa
y5YWGJdm5SdkWNtAMVVlv+ai+0xFcO8H6jkRWwWDti4Mvw0aHU0Z7lhsLPGqkgef5n5BzYZzHmb3
z+0lauvCcF5nWlH9QwbF3G56bKPluSDloRvC+0puFmS/j5UITYDZIvqSoiARw5jq5axkJU4kzMn9
5MXBU1xJmrpl4X0v3WaLzMMyqv+AzSYP194co/LX2EurroTf5UA0yHqITyD2ajZOzmtg/c6xZsLO
6mTo9Dr4PSNtGd+hkJCmULKUl8UP+/R6uAm+BTixrGYThLaELS9aqEoyCLX/njOE4Gi6DYeNIMxm
McPRfVF5qo0CyRYdvGYZ4WmrFIpgk+pHG4nT7cVm8XeTAw3k8MnkCbhM1XRdWkxOdb5uXhut2yxk
+HsLwqrMcSZMBvIozsAfa77GaaKLrfJL2+8bHu/5Sx3FDX4/InH37CceLiB8Uzfl+nzz3loynN1X
laP5MPcM+KEvVT0/tqL8gBKYSxGWZwBNz2PbQtRt+LRvLgzHj/y6XRMI1zNICv0DbAtwhlG389A2
oWaR6sdQTaFkgHw5d4hU+SVo8EK569dNRJnveDwLSSEZKd2/1cKXVGMr3tm4cYfWHXJ+12Qo64as
eIKEeVimURXIv2//u2WRmvqbS64jGs9aMl8RUEnlPKyqM0li6Mn7cZmtG/G2ZTGZiDFoyAfLGicd
a2Ms0H5J3EMEjMSxcAbBqrVPzqSO16PLIwXwWhIf943OONBRz9tWMa5CTM9Dc1yq4I9GKZUPlcXb
7Vt2KRNL5s5jiZLIoWOr6FJnDs/R0v3ys/qJk2zjWLc4uYkli1pKZCKCFl2AFVTL56zJv93+e9vc
Gx6+aL2AO6TqmDvHr0B8vYCF7Wchow34j+3PDY/uIWO5lPXcsZl333VcyDRwgq1CZMu/mxCyzldO
QkPdsdGZySnvKp2GAAecIYe7FcjaujBi8Yq22f+jfbY6oXtuVP2xajg9abl832V/E0VWgZxxrB2v
RY2wn6eJ6k5e66L8R+4830wqtK5bYkILKDO2tEjuhsFv7jmNP+/7+6vZ3gTLCCsU6KNow5LEOWu1
Hp2xfmlcvqtQJTSxY6BRh+5jtApWhvEPFErxVM7Fy+1ft7itiQSrwiYDNmVpWRCTz7QOH4ugeBzJ
Mhyysrrc7sMSZJo6nC0gv3g20TXzXQiItqJxv+HhLzhCmEOgeMgTKYC549d68crj7R5t69Vw50SP
gVuTsGYhR/2xM+ckdYaMptpdts5R26AMl87jdskESQRDjvyO+/olWtfv1OGfl0KeB/Ah4wb15fZo
LLuHiRcjJUFFfuzXTBXKO0Hd3cNoli01GYutTJAYz4guFaiTmSOrJ7dFJVfE732Pb2zaFjuZOLG1
hPREP6J5jTv3IQK5NlOqIWdUVkOHJcyhMx7S8Dnrd2baTegYaJkWP8taJIIC53MfkTL1E2dfosk1
HN2JQO2qwxUruezycz4M8WXtiuh0e55tM3Gd/zfbiNuEo8c9LhigmVWK95CHqJEPK/SQNwIoWwdG
GE6RQNcgGsIxFIbqk6OUupeZS59CVW4hjm1rlfx7DFfhUZ7FRcv8pAcneDL694V2133nqAkg6/i0
zvFQCtas0ysfvK8DhMxvG9/246Y/t+6Kq3vVME2agi3tlJ1K7esNy1sqTqmJDCurQXeZVh2DMMu3
wlufRpX/k63th0BUf1fXtyC8/pYST/wVBcni/PX2qN6fcWqixeLCj5wF8F5kQor2YRlU8nMCp8UH
BQDWxtDeNxw1IWMzCG/ciWaolwW661sSTli7NUIpshFYvn+RpyYFmttzAkxa3LK5xUO2U+SvvOkf
ClKBH9J7qie5pZPx/lFIk6sN37ifU0MtmjToaNLAgEd1f15ccgSY8+uoyZYL2qx1/f6mk6FwJ5nM
fsNQ3kVTugD0LyN/H7iLmtixOHJBWkaTlvVF5qTIdBQplM3ubq8lm30M1676qVME2TRWLVmfDh5d
0hwCiShtHbujGie6K9yhJoZsIJGvCkfWbJUQA3qsqzHozr7byL0r1nD1HvC3aelEzeravUTD9NpN
2ZddNjKBZLOKSeW3s2ASJKApJG6fa7omKNnMPwzxVhm5ZQ2ZiLJ2nlzVtYgHKBGzOjiehzcVZy6H
z7cHYWvfuGc3Y12hBhTRk1bzdBirRQFnPFTHfa1fl9cbD8CyQbHOQmpWTZ28tOXQ3kVqk4HT9u+G
EweFQ5NmUILlkL3WoA0pm/PU1l6zsRtZNlSTBI2q1p1XOQmWxEOShoMKTj7AmndeXfzeZx/jkA44
9WpUIDbMa+ufoe85KaGc7NusTRa0IRAzURkaF0vr3NOFVsfAG8oNhKbNOEbYjcWY6MHtBNOF6E6I
JesL+CX7J56JZcP+lk3IlOxskghyRsprGO2Gew+oNR1kP5VOjoFuNpa/ZRQmtmxI5qVwcMdlU8h/
N+Ny9NbpTjlyI4axnGcmukyVneoleHBZ5oxHVJo8tSEKm+h4LPr5n2wIP91eRrZRGE7sDTzkXHcN
oMp45JLJ3TWwAOnNxlRb/MwU6Bylo1a+zA0D13SH1+JmWao0qdt95AzURJdNzZT1eHoVjIOB/XGs
W2i+ZMHOo94kPptisYZ4HcAOV6rfBUGFaO/9iEt5SKZmI2tvM5DhxnLCrW1cOmxzySyO9BphC0H5
6fbs2lo3zmItahQmQrAQZZUkPiZhF50qEItsnMC2tWP48VgkEvyUIw4YDVnOSUOIPP876Ye/9/28
cf5yLvOBi7lmbfPYLGDjafAAtLE/WLzLxJQVYnWjNusq1hbBwcn9Y15G53zi2KCRsg/2ScZAffLf
h9i4jCWCLa9kQuYqrWWrU08N59v2sexxJsmZQ5JgrKK5ZG0HSh+q5FNd6yNdnC/cWzduspYpNtnO
ohUKS+PqFWysu3tKgwsoEy8DcAi3h2BZnyZgDMmWolPRXLCmiMYuJWEx1ccyDsQWutJmo2vHb6KI
BFTJIlvGgvG6OYqm91PRusVhnQJxXJdoCxVoW06GF+eK1yGt1oI5qL++gNhgPXkjxFci7eaf29Gp
HhIKRot9RjOcmmblwgs9FMyDcs+h9orw2OPl9bKvdcOph6yOQWfMCybocg/8UH9yqyjY2bjh0oua
daeakDOaTR86Ot5lapX7zGLCxDxAcrOg9jlwrlNyEKCvOHSL3IIxWxzBRIhV0RSKCSWXLPPri3a8
O006pMC2JMYtjmDCw6KxHiMC6CSwf/RLpvrnxhd/3Z5Q259fXeONC2QgF8KdAhR/9Rzf9UtwH/nT
A6mdf243b+HBoCYwDEri2aS45Gzylh+VUOka8pSqv7vliyP9FJiKw5iDgR5fb/doG5Dh052vZZe1
jvOEat7j3Kh7n3YHvoiNwMs2FYYvE2d29RSj+VZ3ZaryfEpLx90qL7S1bjivLAHxhQgpPCAX7qtY
5v4u64utsNfWuuG8eDsf24IkzhN1xcci0Cwb49Ntq1u2OJOUjAsUf3BNnCeHetAhjlVybqryM3Vy
nZJkVkc+Zp9ud2UZhQkYI+PMm6HLOWsCN/swRE0LTGkhNkJSy5FgkpMtTjR7S0s5KyI8sHlC/xV0
0a9STkdvDHfJhFITNpYXcLkGoHPmhaJs8bgdB68DRHzWNF9Xue/wNGFjwCJPsTfOzhOf13E+5jgJ
smMc7JTQpKaEpudAYgg2wmLiEUD1cQMKt5F/vj3HFic2uck8PXlcq9F5qkp+vjqxyvnHaBw3wmrL
ajWpyfKspQCoYJJV246pC42QNHHqv8Y1O7lRBjwAeEX2bUcmiizwVTggXY5zJxr7D1AkyS9zsTpn
Oo3Bvkj4Pzxl2ZiIYVDOk9CeSuNSaSCitmgGbDNhnMl5kEyFk0vnaa3yR38dHuqqv7Su3BdBmtCx
LBn8spnK5GlNQtSkZR+aGZKv5bJvtzZxYvk0Fw4K2zmAsQlNfad5yIpkHxk8NcFh7rzocBI4lQN3
efCj8E+T9Fu4Vcs2ZKLBCNGqCGXuPC0oZUFFwQMk4/I0kMPjEIuNjdQytSYd2Yj60ZnyOXuqqua+
4uGF5ut5Qa3wbR+27NMmGEzlkT9M3MdJuY54hEeh2p3jt1tgMFvrxjkMrc1GIimRPMme90edJX0q
ab7V+v+5bf4L1oLY4r/DoqDGkicg6gYyMz5DHOQYTtWpTu6y0U37VqZT9smLq3Tp1jSZfsT++JAE
/JhFH0j8aan+DrNzARLafYY0jm0/6SSyOiJ5irPl25BnH30//HG7adsSMLw7GIYi05AJ/x9nV9Yk
p84s/9AlAiEhoVd6nYaZsWe8vxC2z2f2fRP8+pt9nsY6oyain2x3OASUVCWpKiszzJJ6uHilHECm
kAznoUq2LrmGlaxDxQqQDvI4RwAh7mzjmgsN+og9W7wqyCsgOFAqyaKpO9z1PTpyrGFJT1pKo7BQ
1YM1Ww9r1j96aguD8K65hKNXDi3euCIaWPFclz6ucReEW062qMPfHRwdAtfN6s1JPG5plK2ljMJV
FMc+KXaeW35HV8Kf26Z5HzHm6sC0RqArFDJiUVhxcOlkZTqeRxwS/GV25VEAdHpAtjLblZVn71Bk
vDODpQPVetV0bst4FJLWPkGN43XGAX3DMUxL6xob3lgs5QX4gabOC/m6fKIy7nxlAQ3O5q/ZNZF4
226madECTVF6fE2jNQrByfEyZd5TNdhhPm8B+d5HNrg6HC2akKcpZO+FQ96Bi2AKMtU/x+BqmzL0
JCeUHqCZ++v2pxhips5x5tWitok1yjDKoughydb12zzFaiPfZ5oNLZbwcurHsk2wfqFY0lYx7nd5
mJb0W6TUxpZieIQOUptXwItzi3th7Y0Ps5cEbVq6x7jilxmis/fFEJ3uzLWRtMyT1QvB13mIm3bZ
F7Fd7IkXbbHBGeZBx6nFdTpYCUQCwskGe0PWydQflPtye5JNN24dpOauAzjC7CEKvdj+RhK7ChMr
+gPNpm5nNzLaA5HantOWVWgoYd1liOUWCMiwlv/Dg4bUjRKNHYWTM30mzgd3foXGIJp9qw8WMEdt
Z2/4pMmAmuOjq551SYpYtgyy36ko6XYLRfb6tgX/5UV8Z/PX4WyTy3qvcvsoVCwFR/lLt3yLpnQf
0floTdYe+j+7xE3Qz9LsFfIWJXgg3eKUq2MJDspuebSTH5SD+HMN4mg8rsNLD4biMdnPbNrffkVD
UNLBcGgJclpwRGIFVYDAzR444Z2VJ2ewvmyBsP/dM9+zgnbscEvFQb6AE9ZQZZBR7Px5VTtnfszt
U8wqfxb5QSaPSlw/PJWvlP4CnmwX0WnXlM+sTfxulTucYX2ntS9g3iYt1l7Z7gv60ZqfO+rt6+p7
T7ZUAf/1nvfeV4s/fSNG8E65uErUn5YW9dqn62tOvDiMLbod5uJMXKgnJF+XpX8RHT8hI4iLUvyU
gebx+n5yywMd7D/vvIkOtYszkl717GVIvfwBryKies/WjwU2Dca+ohHjiOVB4nXvlsIX1pZI/L97
xnvP1esJierypcSM5SCoRqsPgAlkbfc5vq9QR5EQf0BjZjtG/poeZEz3pMuhBMiPff2Ytuoprdxd
iY0T/5SLdcjJi51vpBn/hZm+927a6aaJIdlorUSGc/G6LPWOdGigQXCo13Vf8NqHA2X5sarI6epm
Lj22kPFc5MZVxxAwdDifsLpqZPP1tlDR0h+pzP1EZFvhyLT0dESfl5O1arNVAgP3s15+JjbZkfxn
1J84PQ5uE7bNSzVF/lT9b/AeiyTfNwsuFtUOqw46dxtZJXp1zPdMrEVFi7QxhR7P9Z6AKoxNfLyA
BFlKNV8TlV9rkl5E/lSWoI7shkO5gn5aHTv3mwSzPMy/RCGuMph7kn9DE4O/Rv+o9ojuvf06eafr
iee6iKoV2nzsukS2F65pdrQjVrrQXqGfR4AnrD7LJu93mZdsAdtNg1+d9M0hsfcy8GSmMQ8jN30e
l+noxOPGRmGIwvp1QCUpr7mb8FANzezLUjyRsX9EY8zG+KZX1yJaQxICsYeMh3n/BaCL5xxSqrf3
j/dHZjqQsOzBPSuylIdFOk6+dPiDzaoPt8d+/xTAdLRgKVeHeEvDQzqclCd8nohdi9bk6EdLJ2Tk
reN9z9EiiopIWdkE1ncH+cMe23EPTqunoigebduJfD7zC5rRG//200wWux5J3yyjooRoYbeUPORp
ZsGBBEjnBlBX3Df6dYW9GX0sCwUdIRdnTjD0F4c0XyuoyeTd2Ny1lJjOORc5fQmuHSrCbIDokhWh
hi09qPLefv33z+VMRwzOTQX6bbLwkDTzbxWB2U41Xyk2uCaONmbbZH/Njatatpw40g0tlrXHkTFv
3yec7m9/wPuezHS0YJ5kdU/i2A3bib0WXvVqg2ANKLCNe4tpeM2RIWRfJzl3XFyH5M6yhjOJ2EWq
dWNzNdhGxwtaI2rVrsXw9rVK90kLXTYv9+7rimQ6UFDKmJden+LlJ/6/yZOxz+h9QtpM55xbi5y0
ywTQZ8oay/dkmyH1NGzd5AzLUtdILRza1cWENZNacds/gGTdi/cgW1zQHISC+9Pc2GIrSWeYYp2E
jgqP8lkWbqiIj0TE2vngc7y9OE3Te/39TXDg8Vi7WYGhbc5n354G5DmW4r6V72l7b9S3k23JyAmL
pg7XdHomRXmK3S09bZNZNLdNU6ceumVkYT/y/SLH1xKPIdFWX4jJNNodxUuXkVeNR0N7qlzfqqpH
OmT8TtNoXgtrp/ZYUSds0nHv9OMhWtmRdeXG8IZ3/w9CsHGb3m0WJ5xWflg79pCA+P/2ijFY/T/o
QJaiIiQTGroN+tQzWnq7cm3Kwwoa3sPtR5jeXtt9W1Rci4FZTli2zcNK+st2UDC9vbbV1tkMvAr0
VrFOhgAI6xfprD6bk9PtN7++4X+PyUwHBRJs4lJNCwn7ZfmSu0lQMXYoSHuevfhgFWzjOG4y0PX3
N15ru2nTNIQsIWsWtlOpnexyZJQ3tkPTR2hua9HGsRhP7HCJ6o8V8J/Rkj0iz7N31/Ghqu874TKd
fq5vW1qwcV3hvtMaWBAtPTRjF+8bbm1V0QxNLUxoPuwWak3GxllDsiy7NCF7LxEP/0qCdUO+41b1
oXGaly4aTpxFr64lNs6ppgnS3LvruiqNvXYNE5KlnyD/szh+VIKNZn97nRnG10GEK9LTTLqLCpdM
vqIz+NTyYWNtGWZfBw5GTgnU7OzOYd23h6pmD3lUfZF2lPpWXNc7Md67rekoQlui9ASA9BxKKvaD
1+Po1fB/AOzc4mUzOLsOIRzEsuZgK4aVxnJGR6J8ls3yjDzAy+1ZMI1//f2NG64FMGoQJFYhoITA
Adl1Ho55059p4hTn248wTfT19zePACvFKAEYUChxDAzX5m7aqyLZIh8zja57um0VTrPYc8hrkX8m
irmVzyGsdRdMhOm0ciB/bKGk08/hIK3+wQZbdcBbeh+fINNZ5eQ6soS5DUzjqj3PrNNVYOu21U0T
q7kv5AjronZhdWrVUMZr+a5eyC8qxvvO7DpgsC3qDAKChQp5LJ8XYn0Y+nVXDmrrwGiYVx0ymDlj
20F3TIXT5FyrxVA9WDgur3dZR0cMlrYkXpN7U8i9at+l3XOVR6C/zDYANKaX17boqaUyaspxChMb
OVW0KqG/JB77jeOL4dyuYwZ5NfYDa+wuVG5/TIj9SEaFaszynCTtXYVv5l4/7I3POszlU7GqPszG
Id6pxj7HInX8OCIb1TCThTS3nVo2KGexupBZdbxjsffRypL1cHt2TYNrp+pWsBIKb3Uf5uP4yyIs
Rvszsmb3Da7tx5acbLQPYfC2mn7WzlD6FlhMb49tcFodJljkTd4iNPZhlSMTnLXYsIYVob/aqgK8
X+VmOjiwYAvaqqK4h1cJe8cyseM9eyGR/JDadchEecyAEvELi368/UWGqfgPXlBVZdxN+CK5ivRI
aGmd0Wu6xdpkGv16AHizTFVeg2gHomBhb/cfOCO/iTdtvLghTafjA1cUABeFptgwKqe9VM15dNne
bvsThbNRG20b3VY7hcGfdaggUnPY5b2yC+0uC6vYPY5gVpqq8Tv08L7eNw1XA74xFLLvXQ5Kmi50
RPJoZdNzCy7K20Mb1qwOFhzdKGkAMMXbJwqkHwrk9Z3FoNKZM3vjNG+aZs2fC+jPtw2kxMOMuMWr
06TF+Vowuc+hdXygynhduLHVhONCXuJKnQdr/n7bNqYX1zdhG2L0RR03IdAX4yFNelBkwA82Xtxg
eR0cuK5Ni0oW6id9l/xQEDH1ia0+yTrZcAHDutTRgSKSslqXtA6liAGCO3ajOnAVnS17KwNlsI8O
EUSsyVGSVVXIUOMIG5L3gU3KLc5ek32u3/Vm0Tfzeu1qnpsw8WTki2Y5FK31g05bfDqmt78+9834
eZK7YGdnVVjYKj+MycpOsZjyO61/feqb0aO5gG6ActpwbgY/pWhvc0OxpMHa3udVukhpNTEnQ3mm
QtY1QaPKwsuen13C462kuqHixnSUoMglJIjJgCeAG6bw0NgQHRdwWQ/Lt0lSn+UX1/pi97/bygET
TncikDOp01OTujuQRPieXR2KHuBp9dAl8w4rkFLb52O8w39iZbIf1E/8zYozQPNeYBe2VY41rRzy
t+0dt1wzykURis7C24nS53CBBvKBG65ruKHq8qfRshZktWQZAnZyrNvoyCx1dNz2gaz1DozA92W+
dXDhldy1TYe6ROVwpOexd/dFtMqN9WMIDzqY0F1S6UTDUCLw44Q11vwhm8WPhUffPTvfinEGQ+mo
P4Rmr6nHDF8wlv+jJPuwWGsGlbU0KDgFBwbaAjamxMC/znQE4KQaSCyIvgot9WTb7kU0jq/mfxdb
6X5hUh3m6iPlNSqkk49U851m1KIIAICezFRehUtcorxLspgfoRmaDf9rFZmb36A+3Gpw+Rfj9E5u
T1c6tUfovbUpXH7lqX91GKAKROLnYCumrbcDudZMvzg0O02MnFI79rMl8zt4Z1Evvr2lWmLwLp3F
LnFEthCoToa9ZR2iTH5zs24/rcnvuzZdHTKI3KjnNaULhhckZy4yb4hfpOuyvz26adVroSGTEWqq
EEYAf8z0SVTRR1mLp46AdZPJO4upjnZsEBClahI35sEwgLiw6yEHkMWQR7z9BQbz6yjBoUztruXj
EgDfjnzVXLNDX/MzxB/uSw3oCMHOBY1dLwgNZld8bzgEJ6IldKvhw+33N2y7Ojwws8cmAXcTDSyL
H5iyn/mUbnXHmca+zvqbTZesscd55TlB17XtQXlrfpRw+Q3LG4KZDgCcaI+oD4XIAMJXaGFrf3Wp
tQML0qEf7S8dVb9uG8g0wdrJIat4VNGaO0HaRAvYD+ZAsL7dZ3Qr92O4G+kAQM8TOGS2vRN4A1D8
dYrOXUlP1Gp/Or1zzuriMYu3epBNM6Kd/R1rncuk6BzM9vwrj4tLT9cvt+1kGlpz5Xju6mwtLCeo
u7nzazLT45rZd2IWdHlTOS2Mco86QUsT8ETaLbQKnfLOuqSOoavSla9jLJxgiOYLcMWP/Ux2Q8o2
Dg6GJaTz1ZUjFe4aSSeIFTuDeeoxXcrHeN2qaxuCqM5XJ5dWgPea86AY5ad5iI6wzoHJDKSL3hbo
wjC7OqZtKhsBjYhZBCShH9Bn++ou4r40jY5n42QhQLgwrEm3/Q5azZfEHT5bnnO8vS5Nxtf8t1a5
B/rSiAdrL56bIR19NOTtWRWfb49vsj79O8hZ4JwnFM3eAYoWHycqT90afXNcfo7KduPyYjK+5rWJ
qK2G1asT5DVxAKBy/iTFVhu8AcHNdFyZXVQxTyMEaZDJ/hy8VvlTO31KR+vcxmKneHNOoUA3UXom
0tk4VJjmRNuSs8ahtKoVvLmrXufe/mG77ndRiLsSBVQHnMUFiNqtfnSCUU0BGebzsq6ne2ab6niz
dnX5IpfJCUBACjzlTOunZCgFKvYq2dkK0377Oe9biOoUdXJQQCmSWgXNgkJ9lPMewrKQifcEtTYe
8f7CpTpLXQuBzj7nlQpAfAE+Uzez9h4Oewe7a+p91XvTxj79/uqlOkkd6dMS7EftEgwJYT7KoLNf
2WCovs9QmnuDWTFz6iRVQcnnLEi4050phBOvRGBs4y5jmgvNwwcmhmJOahrYdvI0ztOlUc5eRvzl
vi/QvFt2du0s3JoDd7LlRSbLdHbcKgtIH23Rs5i+QNubywkqcdC5mwP0fLmXouuTPQRt5EWwzt3f
/or3c+FUai5NJGuY5BkNeHEqp27HI/sgvGyX279zae1Ef0LG4fajDAtKR6D1swDjb18uQV5No88m
kaLXU3Yb523T6N7f8Rzned72Cz4kjSGRZIvW2uWWV268u8HpdAwabV3sywwzYY9Tve9F16IHcuwC
WUu1r+1h67xkmHEdjSamOaEFbjmIH/FwLHjGvoDteX2hy9htxA+Toa6PfnO6t4euAITaJUE+Lizz
WxDu/VgdrjZgB/+e4/97vaY6b51sodfezoIETvVUkvw8A2zgFF+Xuj4U3bCLS+dQ2l+mqj10wJy3
noNu9MaPU+nn4r7zMtUBawU6cPoWquXBgvrFKxg85Y7xdHPvNc2S5vqTw5KOphg+oh9t9bsq0TbO
XsqY7KZ6OHjJYydw1l12sVf4+FaxuNfuieZOrlXqaXGhS90GHFmzCpKSFi/2CqQ+WFenh1nQiGwE
aNMy0QKDWEZbAA88B6XVLK8VKqD/K5Ok/HJXLNBxbQukThdoviN4utOLlVk/hUzvOpcCU/n3+m55
MrtNhZ2lmr0dndhpraYAMWFr57qO8876Ftd77Rv/yaBZ3kLTaQo8WX9w7bLyhxHYPNt5xmns50jH
1EfD0l11JfAD/P0wVyCrrlCuDFDMdfzS5fUePUPWnjdde982+R+oG2PNCI6XKRi6KzMET37NXXXq
Pfr59lSb7HVdYG/sRQsR0cEu50AmxWlkx7UWAf7o+OB7pKZ+vCWUZFixQtvvXSdqlNWSKZAjOPxU
3kV7oCW3yBZMo2s+n9kC+B07HgOXR3nQIME72rO666ZAdXhbpyAGUuD4E2RpXz94kO/8yrDxbxW8
DfA5KjRnVn0BNpkGcjK9Y5VPBIpSIamKbocDHoSe0NrxuWmLwkedKNvZ8VzF/kqGMrCgpLrhlQbz
6UA3a7CWyOVYBdbondVax76kd7ZfI6Hw9xLrgXzKq4pPwZT2rg+WE7SnpfUDASvo7TVs2P51hFtT
u4Ww0nkKUmc80NJ+ti30SRXuRY1qg1PIZCDN0yd4YJnP7RhIoYpDWdsFECdqa9M37Fg6S1451kVp
T+McVLYAhkhm2Yn2pHgQiboPg0Z18VTIIMxc0HZGXHT6g1WOkDr2qmgjShmiiK6cWkcQmh+GcQpK
u3hqxPARKL2gpCl42elTlsoHGaVbOoym2dZcfexHWReg3w+KgszokZQZRMuYeBwU9/ZKDd7GlJsm
RdvGAZlN0Fof9wHkjp+AIf/T5Mu5JPLr7UVrWlGa01ckznibwytqIZJj09Xjbt5WPTOMrkPfBtCA
REME8LXFlvrJaarpnA+uON/17jrwTUpgxkSx4hxc1aCDU8m8XweVHe4bXdvCE1VH6FVGLF+oyxIf
VJ6Q/CVtvxVvr+O8c0RwNV++nj54NGRTwFn9qyxV6XecnEro/fKI/BPT/Pd933FdWG+2Vo/lDgcV
wRzgekJ2fefOezdy/9w3+HXi3wxu18ApkRlTIDPmQC+v4jvmUr4RUU3LR9usST45ViuxH0xRXz1I
q7SDvp23sDIGz9KVVOeREtFP+YwD+tERfD2mKzRAWq//eds2pvE1z5W5zJVlp3AtMGOAcAn0Y/GT
WO07V7/muXCsscozmL6GNPShdya2y1lk3Wd6Hf7GqhT8WTYdAuHNxW6aGh9I8a2uEsO86lC30h1z
CzREY8BUQwJ0vi57K6rn+wyjk+K5jCVpPKRDkFHPPvbIbp/Swt1yW8Meo6PdqriyVbt6Q9Cqqjqk
0VTuujV9ZkmU7ipAi/yuF3y3WnTrgYYkLtVBb+tEcRsXtgrSSaz0hDMg2GXTOvuYdMQ6cTRG7TOr
GkJoMk/dPlkJeLxnuqXZa1jFOoGeGOuqAV5wCJxsOHd0emi7+nkR9yGn6H8wcUvJiqvWSVATkOZ2
ojgvpffSpc6z5TZ3Lghtq07BTW1D2BsHM6R/nlB4U9/VODWf73JzHRSH9iKnWdF6GLBisncQuVB7
/Nb6lkejjWu2aQ40V3dmF1pUjt0FJQpvFhsuyvU+0Ky6L6Wuo+NSdAo79oB0espXeszIXBwZ8BSH
2/YxOLuOjbM9wAwK0aigltX0Z+yd8ndXyS2eLtPo2i7tyWEEshgXeXR8jr/nvlkfnLLdQqcbDnk6
eZ60QdDqddC7jUm6y5ruVyb613TJfoAqbsu/TV9wnfQ3W2gC7KCF4gIOeFWLFjtHPSfWct/K15nz
amhVz8mALahtIYLkc1pN/jgI8uv21BqOMDouLudosmqkmIOhYsKHijIkZAq39vvC+SoEW87uVG9k
bg0uoAPkqgxQtzHq+8BdjpGloIdT9D+7IrLvOyX9C8x7MwsikclUjkg0l1b9teLysU1dd8N9TTOs
uS+FNEHpeEsdjOnS+33sPrS5s5FJNWxHf+PWnP+j5eJ0Ded1MDU58Sl4UBwbGPj/S4Zr92Pr1mAO
IsOOcLBWusV43xfpgLao4rabgyIvqHIBbdAaPXxlHy0bZw/DstKRbNKWJeiplxHlPUp9lEO9U7Xk
5CDKzj4Lzypf1L3t1lTHstFFTjWB/Eiw9CR6LlKrOzsDA8VSm2+xyxnmX2euUzYbJ0uSEcmzbsx9
l6bjL1RT2g0vNA1//f3N0mVu783gYumDaZg9gDMsENxHS7VxpzaEQB2CxnlpTXm9doEj5cJ9q866
II9G60S9BPUNqMxv7EKmWXf+/gyrtqpx9eI5IClkuHcNm+dTMk10t8q53luyXr+21wr27dBlMpp2
OAf3f4NJ6cmlqmdnn4w23TX19OP24KZP0Ry+QyNWq9aJXBzxBEHdfSHo85W/ik78h4eSze2nGEKi
jk6bC4aKqIunTIPyI5H/ALVg7XobNztTOlDHpvGOcigJYfiGXbnWE1+V7imdR1RjJp8WQ9heSS7O
STw9IB15+5MMs6ID1qplnaZaOMjOrnM6+BSs0EGbiy1iQdPw1zX+xlOWNOWxYLwNWNWU5a7tPEeB
1CgaN+bd4Cs6ai23nMZWJbL+dRkfkTD9Z7QdHyrB56KqP95nIc3Zk7KDLHrcwx1Laa1HqTI17qIY
zHX3OYaOWBN5UY4zpiGASulzVgxfeLSlaG0yj+bhuYO0WLX0U2AR9Ziret1Va/eNxkAp5PHrbfuY
nEL363aF5iMbUHiZycFdmrB05W5ixX0Zah2qNrto9a4kSi2ua33EsfNjobZq04agoePUyiqJ0ADT
IR/kRP80yfCYFoivrnqIVRlkRXq4bSCDD+h4tYk4MXehhhFUsn7t1cc0iTYCuGnk64e98a6imFEA
9BJyKWX5HEcKOXB5X1zQEWoRoaqolphcQI2FamnvnldebvRXmu7XOkYtl/2asAiDZ1GhIBqVfJpH
3OEa6ktv9sc+PVpWg8SZOuZFvHGcNdlKc2NOusWGDFAejLYq/L715DFzSrW/PccGR7O1vNkai4yS
Or2Obh9AW77vbfm/NbU/eE50H/6X2poz09G2mkhI+wJZqVfJrM9izDfOtBIL5p3MqI5aS2s+V+Du
Addj1kRPCUVSsazan1WVtvulLdP9XFQK8TUTp2Icl42nmqZE27RRfqzqVUT2peizM7rA96Dt/nx7
Pt4fGgelvz2jz3ueQQGNXCLCPw20CEYI927E6/cDnqOD1jJLLS4Hb+eFZuoXH2RYl9Xj0kVbQiLv
T4ajg9WsqOFxFcMs5UA+1l3zDP6yJ7ucdnCWfV5C6CtXpzipxcbaNZw7HB26hhAyVpWDDxrm7HG1
yw9R08W+ZcvTisQyq9yvcyE+sDLfJas6OUzcFWNAAPb3JHUQac7ayLUvilk/k2E5jYs83Tf/13Xx
JjJK6CeVXo6hWcY6NHMRSH0uGxdX0/xrvl53bMIBjdmXHGDy1aUvTmp95VGzgS14f1dypObmOW3A
t+9R+zKx7NipDoE9PvdJeqqj+hF6qB9uW8j0Fdq2nc4OaJc6fEUD/kM3iQMvG5FJdTe+wuSAmm93
E7UEiIrti1yTPUvshzrfas9//wLu6IA1QDucqSAwUGV/QdPemCx+vXzO6syPmgSCWRvTbPgCnTsN
jO5Wi+M+llCXf7GI96ed55932V6HrTkLmD67FMZJUEe44oITu9/NOT/cHt705tqhO17GxGVNVwbD
ZEEDz+HksCZ9tr9vdM1rVyb4POaZcykbO/FFLBMolcXjxuiGZanD1JLEmamNZPRFjtF37uQvVA2n
WqiN06QhtuoItNFrZ0UnrJ2hfhTl0zS8AgKxS6KvuMkl6W+Wi40AZPBiXWe1rBPZTzNWD2/5QyPd
yyKHy1jIn7ZNXj2vuM+LdciZtJrclnysA8eVE5ozrfwwtLM82BbZ4jozuZvmyQW6LGyrJPiS4nSF
oZK4DWC6Okt9SGWoZtxKEBimXgefed6aZnW+5oEEwTQ6+7zv3tSfm1ndt93oCLQsdXhkxSWu1xHU
JsGG+JNmKOzc9grTy1/XwZsNp8oAC/ImKwuc3ifRN0C2VP/99tDvny1RF/17aOHUUJZQGHpu+gtF
D66LPqDWmtGLvLFYDQFDx5q5Hi8jrx3XSw/a0j3p6+whXz26sRWYTHN96hvTKMvJI5fILJjG7LF3
ij8r2HF9GxWE2/Yxvb22Hw9szUUaZVXQOWWZ+EsRF70fgz3qy33jaxtyYc/TnNt9ETRFb51zCqVe
PsVbzN+m2dX2YRXnvXT7vA6yrPkBdMtnmrkf0B70pIS6qybh6DCzwgI1Wqmq9QJBF+4vzmT7TsoO
d1lHR5CtbT3hWlCuFxGth1ZlHz2wXm04lSGI6gCy1ivtDlj+KvBI9Llw7aAcrAof4D11ifvJLsr7
oqiOI7N7z6uhJuZcQJInflUs7y9ulwnHtzNkQ++zk+bFECFAVCNdEXQVWMCgOKSOjZBbUl8GH9CB
ZKqw7I7EAj5Q1mHt1H/Ksv9234tr7ot+oh48Y7IOXFCPgyVHiZ3TzxtYK9N7a77rgf+TeSutAKlg
/7AqPzupfefQmtt2kC6IiBqrYF4bUKTlxXwCJ8YWu6LBbXV2NDG4mVK4FQeV6usfsr4CZawRdW+/
kNyCoB546uWdLqbtwDQZwa0HM11QjtsX4An2IYS9VSozRGcdMLbQdHHZDCpNbwTd/ICGaHDr5/jz
9uoxDX89VbwJ/tnKoPNBalTiGKKnDxI2lkFtsEU1MfVbRGmxsUxND9I2YAFNlrFq+joAZL04e51M
9knkLt8zZ9i6+F/f+b9ZEjQd/v0tUZ/mWdvDVLz8R4KIGO0Ek32sAdWM+8ln4xbzniHs6Rxq6TBN
g4zxHFpWD3hIVx35/I0X1mMS/3N7Wgx+p3OoSQiwrIuFFi8+Nx9cN/noWe5W1DbNhObTde4SgIqt
PEBZ9OwkZJdy59sq79zudRBZLiynAKQ/CQa3msDInfEDlIvq423DGPza1bbj0lGiasDjHhTAfD/2
ahr2HFRkPnfXP32UbuULTTbSXdqzXRklMr1ifL4L6JuIgZ+a9T4eOLA7aCvVVrQsQOYU5M38Z8Ze
uRJ232lLR5I1E3RurTRNA8zDB2HZuS9KtZXiNFhfB5KVWVqzqBnTgCzqf/XUPXjOeMIe8dSAR+f2
BBtWvo4mS1hGhFXO1qXJUiQ+xpTsSaO22hEM86ojx+KhtJZ4HTC6W35uqu4g6HhgxXi+/fIm+1w/
6k00TYuE5XGNu3fixPHz1GTH1I38oRmSkC7NhguYLKT5b28tBU+8KQniiX4ZqxYAu27Y2m5Mg2u7
8hgplwnWxEHlJGpvVcmjE7frxnnRZB7NeWkVs5gDZHqxRPfizE65swfR+1GV7pLZ24JimOZY892K
zhwd5DwOVpUWSJNCdLZ2Is9Hg93r7Wk2GEmHh61D460KbnbphhTQPzci57Jz7usIcHR42FIDXzom
xLuAo7t8zNZoPFuget/ffnfDHOi0aWWysDbD7fHSMTXhMOFSP2sgtSmGHgJbRX+4/RjDJOg4saru
SD6DmfBC5u5Ls7pfe7LuVQudpPvGvz73jactseiJ4IuHK7GC2pFrLb7E7dhvc7JR/TCkonSkWN8t
iQOlZO9iF97Rm9COCWDRt4JaK1TRlk85kGS7kmP6o3qLY8lkNM2zvYEUrWeDasJh3UPr9J+hPVHu
C3e9T/XG0TFjHshQwNgc8cvQ2/Q0FCv57FIqNk70ptfX3LttiJWrxOaXDKpGSOov+RH9DcWnCTyG
X29Pu8nzNN+m0PCmdlKIS+26sftlImhx+PD/nH1Hc9y61u0feqxiANOUoZNaUivLmqAkWwZAACTB
BIK//q1+o/v5fb6n6kzOwMfuwEbYe+0VEqmDf6ewDP8neyz4P7AnDFuPJvGJWPpuvO4JaMs/3Mx/
eTx/UsQCLyUR+NdQP7GMgVI17Dewd0qW5P/ETPrbO/xRY7dZvqapWeMTFNyqdimszop5Ye2rFejJ
//sv8Lf3uJ4r/7HxpjAWq1jn+NTGTp4QEYFy2xuyg6OS/ssHdX3r/3iLzkfCYouso5OBzx0p1cDp
zwlTzqgcfFCv/90J8qefGaxqA7IYGZ/MGGUP4Tipi+imuG7aYXj478/qL6v1T6YYppyQvW8mPtk8
y6thXMy92dLun4gpf+l3/j+zsmCTU2OR0BlldkmfoAnP5pcEU+JuojL/NaQJQpbbqB+eYwrJ0fO/
+1J/7PJ2kq0Shm4nG6xZFSKSCoAt3f7ht/9/u+F/aeL+9C+LhmUQ8ErEl2q8uQj77JS14ovK4bRE
SVsQmk1l6z6Z2ljhS/oCeqIp/a75ROjxnbOMFlk01kRPxYoXYcmIZNzmJZ2m1ynJ3zijn3DHlAXT
UXdK+TAdVjM3Be7xFrcI/afF9Zdf/k8mGndjY9q8T07jSrU9KgcL/iMZ0vTfJSAg9et/7pFkZAYW
pWlwilkPqVcbz/OuyUL2D7ytv33+P04ScAgCJuaA4KfVGgzaTvSiIKkav/77IvrLKfJnkOrgLw6p
34acVo0EzG4Z25vGTWMdE5//w1v87Sv8cYoE3Di+TZqc0I4GyF60ycGDJeo/HIN/e/Xrn//HGeW6
JPId7s5Tu0H1gtxyBHIym4Uv//35BDkmx3ip/2Un/Mk72xCqoATwtpM/8HG/wTEWdBvyEz9I7UuS
7bCwfvv+cuzyFBXuaGA0Ktmr6qL3LdAPuZTvYxp/8YD+8Ia1qRJuTlubHAXNVRm36X2+TP4dMubO
g99MZT4HrOwjcMS6nl+IL36sYJmWII19N2nCIELBlkICRl8IDEWDZv0egriSY4+o0fa9W91TEqCM
ND55TXvYsnd0vbUKPBXi4aTIXmdOH9qhZ2Di9i/tCOMo1dWtGl9g3Prgs0zU19dJo3TfU78Sm6x4
MD/0rv/04rQvdZx+anhDSL8/ZWicCQ324NgfzDg884mc5jQ2Re7Pu0FAlNNRYA68knG/TxNetlAF
Q4R3Q4ifFzoRUXH93Dzetl1kQQOfhyAtmA9fIFgUnK2AwZFApGQo7+c5OQmIJyRtzjKM76lxpPDy
di9kdJ5VXCBX/LQkWU3jrc4sO/JkOPHBnbrQP0Kn+orpXKGG+e6KPjUeeVmX5FPT8W4m4s6S/gJU
mJYb2y6+ZAfRWl7mQv8E5Wp3fbxNG6iamOwFKZtNsYWyqWPotka93ufYPSUT4Q8CA0w3brtVkpts
IT96uJrGmX3U4fIOpujtlMVpYZmPiGK6LVWn+8/rk14aexHRiIpZieeRdE++Gmp4kh0I/HxhUrkU
o5UwLs/oruvMvfb9u2Zwv/Isu+WSzPUyhL+WXh0jeEuqNH9djIGnltiBJF4jMLpEbuevTLBdxzwQ
ifGHmno3wdZj+qZoweaFF5uTcIERw1OEYPTdtgV3XhO8oBxKCggzfxluw6LLwh9LyvW9n07nIBiR
uhCFL37eeHWQondks/OKhifJbhHRg2nFJXBCVyFivg+LDr0aWuGlavpAgJoT9hcwtEgRdT7EaEOf
sj1uAFGmvZ2eo0Yd9dAOj3yEzB4Cpnukml6M6dVJTa3cZwDa6wlp5fiN2x+ZSJO9ByvUsiUeQkOc
KnzdfMRqynYqU1W7Trt1Dqsk0E+sWV3RmD4suz76leumzp1/aRL6qGj3TeBOW2ahHQuH9FqJGwIc
0L0nm2lPnRcVM2sP/ma7wknMFYfOv4mWBRkrugSQLUqSe+0HWtsXPsA4Pcjp3nnpK0TfbyEcrPdp
o/fWzvANQMKJ782vozJ7myF8OXTNYwPVTrUN+VRi3Z7nMPxwV0eLVJ4j0ZRBPtZSbX4tIMcpTe4f
qKNr0UuxN6CfVYog9sUl8qynGK088+IiDIK1irOe3488eOw1/WLYvcWcTKe2X2XJGqaLYEpO+Gzv
gDG0KULr42PqBQFFV9PYpr3403QXbk1YIfH6V++LJ2g6aSGayIIAI+7lHHWFmKzEy25JkbqQnkyz
qqoZfZhj9HLvQ1AyTebLmc2VYZy50inE0q6jC48aJyWgAPv7uvCWbH0Co/6RMnvqZobzrEmeocT0
qm2GV7lJf7eUT+Cs+EU7xqSIs/AENeN7bOjNqvPXFOBmQ7sXr5M1rA4qHB2qkGs/VhJkoD5ukRFi
HyEvus7Ll1/4698itnnpG9bDTs0Mb8gSSQv0k7po0wlHxZblSKCbH5TPb/ppzeq4iw8BVFxwfgLZ
jzT6I4HldjXJft8hYqmIvGQ3eNHOIlUxSilOC4herD4glu/o6KAKNsK6bXPDXPSYrpeOgxUCjEoe
hi2+tQGSmbykaU48isJySudTPuVla7K9T4Jy6NuxaEhfeVv70G7dR6rdE/z6D340AFBB7nALInwW
loahqs2mBD4fEz20mX6fKT+k6fQIcEEhrjoqI4LsPim2+JCH5tsfp62APGOt2fXIT+1pQV4L0/M1
3n4tMrZMtzHs6TPemvtN5DcRorGSeLmSNzHgyoNbukZ5ZUIyF630P8No+1gypMgoi8TdNtfYwQGi
xfW6RyEpD5CTw0sw4wRJpsv9lPQ+Tob8IV3F7ZibE5n9w9oojpSquWbKPAolHzrV5Hs9plmZ8E2V
WmR7BTnm4ClYTNk6CRDv6tL7iAJhStS4lFkmP9No7MpZKpiWR3Ncef32K5BY9JNbT1m3HeMmwf5v
weVHQMRcDq0XVnPCp6N0A3vUFKbkscadIHpbM0PrYHHHDK67l2SMqjFx5JHIrRgCuF2wbWneZgqL
ZxG0iCTGD+en0R3L0xdYMNwhmo7tRho0dcSmrWyUCY4djX9az28KPkpMR6Z4KbJ4ehVuo4Vv1rzq
IxiWd4nGnGyZ330zhwXnOMec7IcyWjcMhYj8Dj05VrEfuAMhhB1VtCZl0IzgSmXyEIGOUiMHIahG
xKJWDkLmvUMWQAnK2X02wY4VBQK23laGYXTrRlbF85iUDhB4kxtTgUP7BRrlETvv5FlXyCVNfvrz
SmqrN3rR08L3Qb90h9AG6q5dIvO2JIs5s9Z0NbSJWK2N7xVy8PsX6id9lSWpKLLcNVshW4C+hbeQ
DXMDhLyX1k/hBhhSeAN1zXznNNqKRRKcWToWcTXi5WUd9nbUkHw37H6AEmDXT7CVD5pobEsl9fJq
sZ8qOmSBwjGhO4NyvOG1zRvzwrMUFSjy5KpIhBNcVqeunr1Gn2JitjfrVLML0UyVnIO7wEjjJYWM
NI61rpedLuxKyHdDWVJsaRtXfZc6OKX78oE24/yg8zBo6zli7RPZkJjR9vl06dUC1SQSq6dfZAya
t6RPpINwRLmjEzOkPT73Ca1y3voW16cQD2u37qconQ6ILWnLOLB2LRsiQUUIyForx4dX1oK/EavG
Hmgf0m8vWrpvQeG2Btkh7+42s85dwQVJKzayLUIskkEot+xM4q7DxGlv48ic88xr6jFvpmL0lqlG
xnO8430b7CZUrCeYGzd1ulF6K5HVUQdoP/YwSG0/yUK8e5uT8S7vVXPn8ziqoRDdap4GjwiOzIqe
8egHUVl4QSOHAICFokzFbntQLrR5YY2vni3q0zKgM796J4avakDxMXQYpMZZtNUJ3TIIlEN7dqYR
X3POx1It4jNY+oeBdZ9EBPjdOTyX0VSgYlvdF8j9dqdUEu2ZlU8ZRPYFwEj1BgmN2vmbcGWfDbJq
9MIZIpOH4N7C2WVPrjMZHH8AaIhLMJqk7ClKjS2R1c3ljQrbiJVuTf1iW3yHpNz8vmGdqCLlUBOv
c7JDyCo5egHXxcJd+CrUlJxb+L2W4WC+oy08ziHll4HECF0a06fZ9V9Jv+Y3INeFJYp5hyp9TX7D
qkwXDOUY4lYsLwxU9UVjKRZdC5Ehfiv/NnKdV/RGmN1ER/UaBetwGqBavunzKERzbu69kExFR9x8
BLcnLAy1ua0iRmNsX92dIABXvzndTOG44zuzKjgZG3HE56LF4Bb9GlGXX9TSZiUORlLCMFPvYYgT
3cKEZXlTwRSwWqQgzhXzFQRHoFe6S7Huyy0TSYGBQlPEY4srJqOiGunASkgHsInUOMOXPscxG87T
xzhAQJdvcoWxHNcVSzv9IfP0Zzama2k7B8JWFmHtb4QcE7feO+fiZ4L1BVepsYH4u1N7zBUeejk9
+3yaCn8L2SvMMnApMfmFFQkDnzBWp1B6dwhyp/W0pENFmEQQQMg1gbHWREBOGoNDREZXKjqI09jG
sNbs4qg0+JCgaY5+mfhre6PipUHHJadKGZNWblJDFRvo6FVA0lIiNxBOTaQpwwh1+rpmySHUyxeB
Zn0f0OHiRsNRuXVh3fvzMwqv5c01TYwYjTTdTam6m2PU9r0YmirWqq1hgcuOWRK+SB7doC7tce70
tGxTaz51G3/5zShhCwmpIeuzH/iK3t0yDG5vxvUR/e9YcN+HZmMJHzoSyjsCBG0/SW6/JygKazOT
j2XDdc8W3z5nq+mrpIfFJEASVUV8tY/BRqMqTOGXqq+LX0Y8LbZ+iqBrSZZybMO1XLMB6A/u/e6c
IfSTVtoX+R2FSH/v8/GDtsoUaiSynHRP0NoFvSniBg4gKAy70sPKB2Uo5NVMDflO6dDvN4Gaem1Q
mplBT7vWs+IQeLTZaVj1VqPO4x1ZmwwHZUhqRJmB1eHCLy/p4G3U2Qnx7oOoVp7EeDLye8ZcujBI
XJEbdm4azk8NpoHoMSZ2sFKqo9WLrUgfv8etHrDbAh+W/wYtYVvh/4znAFqbQ8jUC6Md1NxhsKTp
Pl62+GtCW3/u3dI9zAkmuUEuk13II+8YixaGcB7nNaq4b19fByE5ksHnjvCjs8HPxuuDWnvJVOlm
iU/dOr634JJgqB3cLVgLNxpDoKLTndzBn6HBSkqHwsbbZ++yoKICh5KiQuwSNNBVYqEhCwHxP6h4
uGZ/0bjGfcNKTX0AIHbx9tDyXiPjw7ygm7ddWlyJlQyb5XcjpblvsGTvRg9ulkVPTXBGuAKO6jh+
02PXwdM0Qg/ertE+WPv3eRqnG4iL+FkFw/yhIzsAsuvyR2/Ca07J8JXYzpRzl2aFj3O4aDO7/sgS
St8TP+1KA/prbSP+2PFQV+j4X7t+7Yu1AzLQSefUZR4Vew94RqLdyGDk3qLboJqJYoqnJfjkbSQM
XEVQPHsD4ugXHBgmX3Xy28u3QT8zE1LgPgZ2LYijJEbn/nlzDid9vMR53S9JUkwsmt91yv1bOK2Z
23wT6qXVbVePPfp1MW/6vCReAJXyyPbbiMtzdvG6lrmvwm/Qze0uEG79UvlqSWGvEXeBT+E7E+lu
7hGDHU27WVpbuJYtFc3gmFBsPgx2yryJk7FY7Jq+Ep2QZ7RZawW0Nixxf7pi6mYk0CF7fER4nsVf
V7QxYFCE2I5x1GFcN81lZjrxtrmMFPM2q9cGTeFt2wxUFlbgBF23nB8nykQ52iUuhIDlF8Fot6Jw
YL1NR9vt8VPDwUmmDPohHwyNVdPbNelWmJqEc47IElRiDFhCJRkqWuY7lPOpN4flynOYJrXITJvg
R8SrBJO90wZt8mUJIjjJpC2v2rANSli0z3tUFyM+RNTt7QSIq+kXyKGsalD35Qb2r2hI1BljA3To
nuyWcmIy+MgHro6ND5aKRuBBVnoo2x67Jc8fszho9yq03Q4m7SBqi7zfky4JCj9r3ZWALm9IGogP
KYe8hHwdfaWlanl0ymUFcHdxg6YSlxyGxHWQp/qkXL/+QhBo9JhLutw613p3OfrYW6zbCCCG62+S
lnZlL/rlMGN7FjN41g/cG9XJ+Jm3mx2XbWUHJqN7mA7CWoLpu2jk7pcfem09sSzcaxOsD7lPskPW
he/9yNtS2GbZJ6sYTzJa0PwyQCYD78VpDYU9246qEy7m8WGEL2qVhB4rBr50L2G3qEdmovY4btDJ
Kaun/ZB70T0KVFv56dB96B53cj/OMBYZ5kvsgNcISYZyHnXwU8NWtgw23DaI/m2LDuqlu0TDGpEO
xKuRCTYDQOR5cXWl25lts7slHnCCaUTUKgXgSCTCq4Jg2UqBwg8gxDagLU5FLYPU1o2Y3xBDKO+j
bRj3IRu9qk2iX+OS4yDzLIYD3FPxbkJq1LmN88QUQAevS2MKzzwUv+06+QWkR1vprR4/9uGaAYjC
TXvXUMTzaM5s3cb0h6+RF0QWLyiSxDX3AbHdzSbtTzRQXRElPK39q7AF9P5XGIjLj4AggMdR1j2t
PBsfhOD8skxhf6Lp5r2pZCLfWZAGFwavTYxGybALx9G+K6FwWODK3WE0oNFu0Pwu31RXydWgL8q9
rvQ3uFfMitinuMniOrITXKDZOnz4G+dvzDrvrFzsbsIMcBl3yGo3+QCcEJB0oWfy3Q2m3fszanAE
eYgdyXQIJ0ni783m4UDIO/uFLgSYp5loFBRp0PGDmQYgZ4LQAzgm3n70OxwwqHt2AksfQFrwmog1
v3Vz9KB7jlClGAL/+xlhuoVHWYsOSqkSN6pf+GG8lVO+Iv+woWsJNsZyRENoyjYM3sdJI5PLyDe5
NejpBs1/oN6ZSt3P5sbAO/RmAFe2xtqE6nQi4w3zOAJnvJhjo5ANV5X1L32eBDukr8+7lnGBC6Uz
uI6AD5/DZZtr3Drxi/OaHFfPGh4ZMqZ2rfUX/BW0f1uonyOymj0LTFMR4Y0lvFT8s9+1iKGCnd56
N0Zr/I4XINVKpuS6CmMgdLgfezi9Fcvc5YXPzLrTK5DQZDIzIu+orUPaiIsHz+62aDaP/1iWmZZj
MvN6i1gO6KPtgSSrhOxgs2zLpIvR1XfpWAVMJxrQVsg/+l7yn6iIkW2RLjkr0bzYemnQHYYRtwVQ
SVuGJhAoYwT/NVBvvkQCMP3o1nkH4ii/jxZwCHF7J4+YC2TfPsPy7vGLIdUo7k4UxgWf0Hgm+zZV
60mkEa4E0DTXr9DX/ZObBvtqbMTg09Br/5g2LUB4CyC2h+rkuR8sqSD/Tne50fIxnBF4g1McNViH
evGAb8RrCnDktmdt9+1j4FM4XLFvLZnNS5MF2cUmLXpytS6qoksMs0XeqMNMN/9HKiy+1iJdAHA7
h2VPneSiRaxWr++jGUdHEbDNvnhUyd9LAw8fIvLpSTIONhEZkO4G2KmY/DR8XsZJ3EbIfnwbOBvr
MVsX2LT2Y0N3VybEcx5P6iww1Ty0LA9RggxIBkJ2Dx7EBpK/8eK26ifLZBV7JD/ZCVfBlOr0bWmk
27MoMXvf0OjS6yg52iaTTeH8jN/kUqCZ5nNAW2iYmqWtRBQHz9jNdr9mkddWJmlmtyNpth48F8+H
6wsCJddYJnQaHgPJcVJYFuyBeouLjnl3GmatqxmxsWDJyaPIo+nGJtu6A4k3/m5G49/1ASKZGrfa
35qAaCU6b7Fg9QIEP4rAA6wz04Sc825YytS09kjUoFB2j2pIyijr0scu/emC1d0pGmdlJnHImnGG
GbhsmyrVIQT4I7nRJr+P9DhiVgPdWguT6BDK03UiNyOylZSnnsTMp0ICbwUueRcR+qyp3E1dekpn
0gFPG55N7roCQA0uJQKkElfULFdWxox9hKgP0cFtZZDFP2Tq73hKnuF/U7aL95ZjmxcmEkebeCeC
UD9AzlCjYbQypjtQ+E9bP/vXRqXUOVpAnB/MR6U2LbRSYj4PI71NcN0i1nSqjGKkVkCnS0LhSzEH
2IdDxUz/qhBrBu9XdHeoi5tm+TlE0fugEujFYPjr+6WT09vUmGNnhts0kKVdmh3WW0XUepwz70l0
ENFEgdxvoY/CKahdg/ZJLKe8xUgnyY5X5HKV5svrW1tEcvjh5fQwtrIezHpKW31ZN75rF3Oktrkf
iZeUYTtijum9g4N5XtLkRHX/2OTNfWilAZoFNunqvwGf+U2Fvs+I95sNDoUVRyk0jECFQQ0o22DK
jnNqb1O4QtwkXRjVJp0/NVDucdawJY23+6yjxykfjwRH/2z1Y7555y1ntR71q4my05ynT3pOcqwl
9dl4mNZl0Sv1ZJnE6m6hCavyiG974KkQ+8RtKbc4LUEJUgXHCVsEiXfbQQpaBDrZ+7hch5i8WMqO
o2W/CWmLdlhqP8ZcJvIwV4iHdS/yeG+H9IyQY77vrDhnWfYZiukrxU488KwfCjj930VwlHEQYGkz
HU2yOQCfCepXeBag+EUYHY9sNTM46MO4/xcq+BbDQDRAsAppgNpvL/3G+gNKOlqNDf7h2HvnKWkf
eM93+ZB9wcxdfw+b/kzxn723dl9pNlZLHH0M3XC+LoIRCowMzPNpg0n00t15BqOKXHS/24gccGr9
9NarOgDe3V3u13jLesImohwVFJj3GXD5bNdhIM7z9dA2tkJv8ejmvLZhWyPrvZoDv7qmPLYIRgtl
UMkNocsBaiZMTuAhrDDnIwT7lGH46U30JrLjB4+auzFl0QU+yS0mhqj9fJycCuj5nCMkEz5SKOmz
n+MQHBQegpDoqzZ+nOe+MiKCuUQTdXWQ+fkOeSkOjFbTgy2oX7uEXRKJkYuFOB2dkqX7bup+QE9G
8ejWZ1xrSMYyCC/w03gu/bF96vvR28eh7Ss/cxPO8GA8zpNCmnSsHsMOClts7mOgZrpLyCjqPMLN
xeL+CbioKGWaII1kjkNAClhHeGDtCTtsLlLTRSUVzlXz4l/weK+K3ezTLetDOq67tQvPTPgo1xMP
02RTriyqfBjBFd1ijw0nfj3GFKaV0VOXkW/YO93C3wLB90MPL2YLG0N6SGnKj/jBfEyZgGYxAUiZ
hbQrlhHJy0XXxfspZpeuyU5hRJ5GNl2yOLyJ2frmb8GZiKwaUdQCYeIzjIN8AH86iz9BsjXVhtvg
C9/oLML1drWuDtN+P27TnaMjIAoWeqU3iG+SortJ2u9gNJ8Cjw+YcaD3oPeMZQdYqOh5t88xuhJJ
/4Wg7kefZglmMuFtu4z3gUv4QVvzu3d5WDVrhwGg9nGYDo9+NhxHnZyxaaeyBwzD0Ifn/W0iZ37O
1u6hkfNwO8/tdAwWWMBtI90DHDT72ZthdoBF3Gv7ukWw29LBTeDDnD7KADJOmOA5lPGDmb7bFW6H
LvhUUVj7OsNlGLC2XEbMj/osx0Ev/BuOzlhLxIsHTD7bdRkri3PKXhmQqXlKsIwpU19T5hPwecNb
2SaohewjiBG7IPQeCFE3eWt+zL26zVp2RLxEsg+HDEgwlX2FOCHkspD+xOf2DF8Zfb+lSJONshIi
l75avNAvlsY/rhRZKLhyBDAtW1CMxoprWncU67FmPYoq4JCtg+hAYQKowTpFuKtz017O7bsI6VfS
AaEakC0VG3hDAaeEvgYJpy2JKqHdKweiDlikjtdgxgADTakdcA75OD1u6Ny/yG1DJd/5VdaqprCZ
vfSI0JzH9Vb79Gij8YL5Ie7/LcOxigemOhDMu9UuNWaP9xnTT1OvLqZTT9xuHFZLU1KsIUeT2ujv
blpchfrxJh1HUidCB8Vq9NMmtVdY+NbtUYCmF5USzJbGtl6RBlgQhZFEA85UIXo+lDjZbugkakyC
4BSVhMuPAYKnA2aT8NrltV7AAkDXXdgpVqUQ21MgNiDs7AFBlD+s77wSGaK7TAe3LLdHWIAdwLeD
AcG459ePqvLgAxUNSgnx5ATKgSEBwrR65Nzk4S6WizlZxzBrF5hEyRg3Z7PFD1lvqoH2PzRJYSaH
X8uAElOyuJHloNhFp2Q6Dvlwn26I2gTro+xUciVW+/Afw8mJ73J91ONNlLoHw9QbgoLmArr8Fxix
etisFDNBDxmnBt6sgEwafQwXmSGnKktuU95OBz+PtmLNQwZvvqYtMwY7HgeD9Tj/Xjy6gzAvrpGY
+Srm5dnru11Lt6AQ3oLSQi2/PJ6+pznQu6ETQCh1bHCBxnM9E5ej8Dc/fWhNS/warypZM8AjmDfa
NflFU1YyOe0ihbEByWt0WbfMDA+e0KiqdfdMc9w2QSp/pikIuXlOumKbPbS74pxvqKJQGqtS6vZn
kLtHw3BAtO6rz8nDHHgfcsFYPcoeM4cMS9K4O67FAIx6whQXto0o27sDeG37ibG1gkATMh+1/c75
dAWsjqDx7ZNlvuOLS8s8nI8p9kSs4PbY+81WKm5/eQrWaa2MPojWbZk2y3pJVvPb0x6DHWSXH2w0
eMWCErBp9QMQnqEASHnVsb4kS39HsPBpbk3dZD6k7t70tjpMMMgUvcwSW0RhDRV0CfxDjku+Cvz0
YfM9DIL9J8xo93nfvMoGQkDJ+R00uWibk/gzRmEmh/ARmVdfuQxeFM6taMleknV5Uv5wwlGKyy+b
MIgg/Y5O7tck/FveLY8RjQvmwGoZbHofGmC5ASHohDoUudKgsOq99sUpP/w0U4zQHheGdT6YlyQP
rk1zkD5Nerhqx01YZk6ziz8zV22IZqwUzGW+nI92WPoMvKWWYW4MzPJpA0WpXvPMP2qeNad4jXcZ
zDQLr42GMvCSsLJcIl1nUrQeTXqJIg/ELK/H2MeQNw0O220kJl4kw1igO5CAbVFBZajF52pZ8UL/
l6Mz62ocabboL9JaGjI1vFqWZ4wBQwEvWkBRklLzPPz63uqnu/p2dX1gS5kRJ/Y5kac2S4b4qQ1C
hwTLcOnn4k08jM6zMMx1D3BrEiqGcn9PXUCqxbGbJzooEE0pvW1aF9bHEgNJeMlYfUxwqncwi9RC
r2NRsgddkG7iaqn+wjnlfxC2wsAh8iuI7PKehu7Hwk/nL7oYH5Eo0u3U1tUpNTmp2yQHEqp73MZl
xNR61iEbRi7ixJieDcSfW6HxS5ShepX5cB1qV7vZDZVbyeOLQt/6cNHhjjV27mGIjDhgPUm2hXVx
Tik3jtgNgoVVGZCpD2mhPesRciMLMzzeGa/c6MNY7dBVKj9DnGDDMXvYqGDtlyivm1NP/Mnebpz5
1BT5+Mwe5MKn8Jl9FgqMd1Y2LRdHlcsbJe5jFSEYWHnPke4xH8Yrr+1Lury7rYnoVhfpzcv0t7Ku
o0vNHhXGHl36SJaRi2Ojd5gFjYO9z6OKZqsR32M3PZe5YAezQ1Vn1KL3MRGmbKALY1Bd45+VNAXi
+IBioldElMbUAY7UwQ2G7BuR+rIky0gPNqBvZVp1LKnYH2RI5r+iLz8UtoNyU2cdQEgKJNVF2t4g
6JszSXsOa+YwaBuXOhRP+Ar/NtM8PTWJV+/iodOf9KWn/2DuHRSWLHZKZ3SSS2oifPvRrQEqPrJe
Ovx0R1XcDb0AcJJltM+Ktj6UHSsg9Q77CGVTHyQtGDhxf2LvLuxVj5XRQxUxrihUWe8zcqc30mH2
l7QKsMTohueiEAuziLZrN7qQ6hYVtplu8nHpdyQc6YiSXs2Xq/TpPbSWjk+GYTSG0jogKXv45BoR
XGPZm8zJsM5mOkvaqpeQjWYbNakaJ0iuLkxIruyj18818X2Xom35kmqL3Dc0ae1By8PwlIVi3OL+
A21mvf3OYIPNri1m65B68WuZdX+jrja2ScVcul7MAagjbHaItawr79KOXqZO6KIoPjsPAGpwaJfC
1vxxndTamNK6C71DdZCmOrRuLbeA5+ExbKMWeRlV0fPQ+KfCqLbQVOlzOmjNpiiW2jfmPvXrnqEZ
c9P5IXXa/FZZzFDUzKA+i7113w0fS2sNiT/njKvKKXsuwwjoaKrmgxGa6iTMXnARIeNtJrCW2G+T
DrCnaRqNpOWwAQbp+H8czbbwnjDQPo5hOD+q9Vle6vxKhw77NhlMWsX4po3Nq2ckbHVdhH20Y++c
quqoiqXIjzwq07drKn76iojUzzKq5aeedJW3dZxJzH4tmcxuGC3LNihrRkhkWiKiETFbbQpb6CDH
piOdLUgGQ2tt1jOF6DiX/PiFDQ4O8GerbS5z7D9QWlCZoxd22R7VTEqfd0vJRw2bImNtOa9AoRs6
T6Lg/meG3/2kNpAMHxgLLbbcEW0HQL207SYTRj/5YdFHEabGxHY3S5bFsV81Np/B3DTJZy37umV+
mHbWkcmGebKodKbAE3pPkn2V1wjXpmISrMTkWFBCmNlpEz3yeUlHNN6tZcg++8xqe0b7cecwGmzF
dEhYuPc2Te166ZP0qQ6on6Z2caUAP+M/yTR+/5J+zcgi55tJm/SHRnosthJ8LIGHTTx6Mo2Jmi9N
UubfHYu0qa40qxcHJ3XQMjglmJTxldEeSmGn1hGpKXqaDV27VW7ZUNw3jV0FbTZkJ9tKcWwNDBZe
HT7M6ULYfeZuXJfnd9PTfOcbLS56fdtblhE/AMO4V1kQhr/pez16bmLPOI8yRf2X81wmfqhk9h5l
WfGmA3zYG6PqSv7sVFXVzcR69i21nlvTwGaIJBXms6AtAWDy06JXLHE2Xc3jUnSZzFu11p60Ht3Y
16K48RARZjYiET0RY2pyRrviykrn2reqEQKMcQddprAHZlJGHT3qomuA9UY7f80co72Rvgk4OCaq
+aMmtO5TrGngXa0epqxbKpbYQovlQ9rKdpS/cxot1dZrzPlvUTKE2hSxUb+0c+NAl4mCZVNDQUdG
+81FbXSF0v0qtpB8k2lw4y3pObmgkIEv923UEA533XTUheIbJUrYY/sRORnHPLOhBfBh5jXexabG
LassGdNOk4f4li9Gg1al1KydNNOEWbGqWIt9G0tf7pe9sHP0EDsjXSgfmOELD0DLEsj9D40dW7ws
tY6EDW9rtNtemHwecNPUt6Kb3faAO1xFu4bivd6Mdi8IYM+c1cPQmIyOXE+jGVCDksbWy0dm7OXo
bHQ57kbP8Ho0J+ZkQe+6iOihpHnwJQsQx6Bxolb5Uo3DRz3k1mcHme2ddDwytS94vr/nMLFjalKl
e89C5uZb0WfqL8onrFcye8wqEnBbijp3xSRLfaQ7soqxQCrJlDgUYSbyLT0sIIlIuvw+kxxlMfsb
jJ7Wp8l0JkIT8xC7XLo9pSjT2HXnGXty4mX5YSOssgKnt513JF7ZBWz25ukRo7L3DuOc1Ymvs64H
OWFcdjylyWvuuhZcvquGF6/E2gWgiMDN8NTV9inju8eSvanKJ8PXmbcZN9/XYigR+3HNVxS4mZZ6
HHuVvFbN1M9Hmlo+viJbmeVw6tWp5Xcns0I1fbZrHAOgAIJjubcmAv1+JoqJ2a5eT7mvvPaAl1/P
DoZTm4xvjYWDifz24kOxKSneGoxg60PcEUG6scXYO760KuMlN0OTIKF6mLQNp7XlbvupZTAdixaI
HXWBoVMqBoRir5+LHxP3NCi1VVoUJqOVfiPXxl8pui/AEuq/uc1z8D7QQquJTmHbj9JH3W5wiGWi
x6QSNl1/AVypDRxCvbz3bVGKjbe2brsG0KR5ZAZZQTw61B8bb6hcSbipphcMeoSX03TgFxClxtlt
xC06r2TEjuw06XkTJJ1lphCNusWudC3+nya1dGQt/obn0u1dc7MkPcc7JUz4GA41h4tp59U9tK32
aLglE7GRz/bLa4r5Wqda9bV4UjX+PIvJ9LM+lWT4RwPikjszgkGWCCE+tVIYy6ZMrbrYWpUkYbKC
l443g1UV0S3MdcO+SqMxISkyW4uewqKDr8CCLvZogQAWkW5V3nmYDai7uiIn5iaHPNwoqwNL7Hs+
ABJYRPNQSOfUzTnk4CpgerA0a1kVIy8253gZv5wl+5v23BbdCpGTWMRk1rJvYNaMU1T2U2rzi6ao
qYaEI82tTaZSw/JJZ3zjmvenwbv0SVFsmZztMjYAB0UOddIuDzSiFyZPx8VgY3xq7IVu22hl6q9T
6A9jZxzzaDzgUNmHjH8B4Qx60PTb1bC8e5k4TK3J69J9wXUrog4wGExM3h1zHhmBdlBJxMBLlTxU
yXCvyc8creKD8vbmeqO580ZeiTQVzq6FhgFAhL1NrwyV73prBRpiiCG7a9lbV5uKgxFeTccD8zXx
LEVYRHSrPlkoBj5DsXY3jPZZ59j0GTJemyQEH4k7qNmc6NEqKV/KcLk2nXEf436v4rHbMlCjp53d
7oDDZt6Y7XKy4vijU86HXmRXty4OrlZeC222N3z3H6hEh9DI6ChC5LWwf+VGUVuYgMl3+3TbVP2W
pg64d2LRbkL8kpmwrBvo82S083A0Ia1T1R46F3bWrY5j6t3R91EvPW8nOnWIm/LZYAW37+jsoeU8
wjkTPS+DU24iL2382KTTThVaa91rgWUtOYVbQknBpWPJ7skKh1MbOVbQ9NVvbhlHnvDfSA5/BrsG
yE0ARcBmGEZHFwqCN5PPtu+Mf6ZkyJHDSVXpsQBMFLP+tj6OYpm6gM/yZXT4IWuSBn2Lkcs2apqL
FwExN6nxshommtR7t+grd50qvxMeD/CLdDf3/Nmlr48ZXHDUMK0bl2w3xmTBlGHyNxbzXiz5A64/
gCLtNU7mH2IrTy7fIC2vx0lLLbaJHfuMIeA60JKyIDU/KEf/N7cA+2ow9hMtnT/XWrMdtRVT0u8S
yCqydObdXX9dICerzLU2i2g/lcPkiY2COycFyKVrOolppCTmAbURE6re+h4NG62wyl8BW/5AwZb7
WtNeuhaMf7Xx+K2iXWByDjnWDZcwAZYzS6337WT80yt1SzIXXdeYIeWa4VCPxNOXCBauszKhUWCB
Ea6SzmSYknm+tPODji3FBSczUGJVOqS/1NfAERDI7QeL0ahA8EgH0ywPSSOflyk7ha5zKxz55rHx
qeG+YcRfPWZaXFOMLi+Zmz+5ljyLAYYnJI0fvHk88a29xR1Dd2NW5zYHlgZIn5PuI+rlvHGc1fYk
q+f1gaBGvHcG/VHUt3s71XrmnSFqXNW3cNvpvSyicheK9tz1vIDZ4EwbRNmAMjXe5Ia1D7vpxWbe
cOSkuBNm8ZilhBDMcbFJteHf+rFAPqPpcr0HNNCsux12TKqvqFgvQo+JpRjeHRzyJYOfci4/mr5+
EG5GYAjXBKjBVhuWf8wsjqklnsaq64M4S09jP+r7pBhw2aFIzYzAWiP9LDrzt9MUPzguvjiLDkZv
3VLhfZNXsGXkCqGUfFiL8daL8dKgkW+ranggO+HdkgC0Uu26rP2JAQrXjzVMouOUuZo/M0QAvu0+
Bit/dpiubWDDNwzejwRT0Lq2+b9MMq4wx+hVX0VQIx6uMo13tj2d7Z4aKyx2TjL8mENIUaZFUVDn
iNADKWvs0eqOqrOP/TSvs5brvAoc1B/3vkgeE9VudRrtwFpTaZcleuinIglMsVwjhNS2xdIXNR8F
/jQ2SP9JhuUplSrnJlhVAZDW1DxoiXpmranijgCFn+JDnDtnSuU1wEFno/Xo/e2Vdma33QPIWBMg
MR1h1ZntYjz+hlWjSZ2n9pd9q9XBUFF29OIp3+qDZwXC4gKj8H2FMvVFpc6lO7266+SgJPmRjLTY
bL+cWP2rYzMQtRmsP5CHUptJ7QA9umyEWVLhymuWOURs54ep9h405mVyFoLmqPjQQXeqMX7JB/uh
qu2gkdFLaeT3cKpOuBiPwhh3ZGVfvHQtW5V3I9V/lyiJ5ThLDxPmm6EcUHPh7TemXX+oVIHbqIu5
hrVWtM6cG29uaaIEkoyMXeY0l8avCHmRZLVrU/0ii3I7lDHEUHdEmqOai+jT6/YryQaYdRlt8rna
N/yGckY8N6nZ2VR85IdkWYlRHnpruMye91TVdR14HqubuuYfQ7DnimsAo+9r1jBubTtbINzKrVPy
WNIT0a0Vlzh28iBDGNjUxST8NkICs73wD26j7YTBj2Ws9DNdiK2D96FrTlhikp27FMQQmfWJRFoU
3UyS3Bd5eEcMdsyUt5DeKdaSd+wAF1AhBm+Te7Pn2dgi2JKuxaA6j0D0neGovCnQ0vEWpdMtqSSM
UXdSnn2BS0QriaJ/Vc4IgG/81Zy9n0iau6WmTgDILyv5kFQZxzemvkpA/iAlFuDts1s+sdrjDfby
l9zfF+VS1ud8/ev7N+bWXvDmOMN4ymtW4pj0G2vQl1bt2eV5DscWB1pXI2PaWRbw9+SbfGA9iBnL
x8Tgt5XlmG+xojSHLlXvpJxPpDkzK4taMQbtVO4N8hR2lhTYdIb6hWb2YGgNp5VTIJ2CcYfjUxbm
e2PoD+wdBg7sr81cXDF4fGS9e5zK+sWbuYl7C33Z699b2/unsSUhwEP5nInw6MriwXA5JUIPSVSb
4yeKMp8yK8iq4YUmfSuEVm7Z06tempopSYn1bwXO1xOjivZEgu6dOg3Wfyb7/BoZefgZx3Z5iHjg
bNslby3ZcwRdJqNiMlK+qpHqk0/Klcza4+axLPVjb7kvwsTw7Vj7ORFby51vmewfZcWZg4o2qu6J
1ufd6/LvlmD+RLQPdYOR0iHXfOqaXTnOz4rHTONp8dy1r+LbpOT6O6XxodUwxog0J6nFVtMJOPF3
AKPAG7WvRpLl3bpWn4Y5vVbIldsaej8ome1tSid61KbwXlGsVJnt+WVaJDvDy7fIx9lHAZllyfnX
0XPPd5L4t4zdC8/7pUcDuUaFcM+zMNXnxPYfwxmeu2a4ERuGgVav3uqsepuUFgZFjOV2IEmJ6jn3
5jP6K1pZdUntClOem15gNQLV4ZbokDVjheMbdkFzqaxcZ+btzbW9nuf7HH9o3itE7GKrjRWN2eCh
CU3UAPk+LpaHmm8q6/PdJKIL66h4Q4goapOnkroIT1K89waBlXdyTpWoZ1/r2n06jYFIgKVo6a69
TsiZTeZQNPzTqcBoPsd4o2kZ1FeKE2D6EHmVB1bt4ITFYI8NxPkByXvIM/c7C5197C0Ho0n9oax3
JnOyDX0PZ/G00Ztu25UcoQs9TR7rn4ts5l1sMJPPrZtFDxK6xsfSkareartc654XZW1Vr6hKdHEs
QuNJ2RxIkMp/kwFxIteevHyhRynjR0awh6HrT2YlPxy+W7+1pC+caKcldrD+6SpiyluqawxCBoao
GPSG27HLYSzmwM7TYBxyAvUjJ4ix1Y15s0XDgUykQsyG6aEHGu9FTvro8FqLRiEAhrcZWavo3t0o
+wzn7kYRr1bqYS8Zd0BSITGukdVq/HXZzTFyuMt5vOjgROCvXXFSk+vB7sm9runPNZcpvPnjvNQ7
283Rzxws20Xx3BrRHx3cCgdrIyGheRYdvyFrfn3zlkbbaSUPN27WrYrSvWcgb3Zttcd68BR6tS+n
xE/4gq3OBYl2nxC2P5dEe3Ho0AZ6XX6SQMwhHmyEhnJIdxB9gdXgkdffltj0E4aYyBf6vlQaYHdx
GNe61+PctboM7MZ7xhngOxNkoxwsEcgkfZizCiaihihEmjZT/qFc3lVYb1O33s/EFSw1ZpuFNMOm
4vXEzvDX4znMqIDz3shgHFGeCz0AW/1N4+YPA0TNp2MH7KzosEDkhnglpzzt5k31eSgLf5Q0KKWz
vOUaNqRCXF0qcztp99i5XyY92oVmzfe8eL+hpt2VCTQBgiQKZD57eunScm/JaYsqvdUyMxgNfd84
blDratuykWfqoVqpwLfRkByIlLi0pu7XUXjRVHltqnYfhSizSXmiwr7WVg6s453WhxYSBxF+eBJU
k1XT7a2EdNB6CtrOnJn6R/uhHV9nNRxa1ixAfvX+NGdnLKorS4D1dgQStYIpTg6NrO4eFuN5sU/c
3lvPpvnBEOOrMj5OpsA76RaMhHnj5fRcG6Yf8R3JruQUiAMHkLxCfhydPtmMHA0Jt3pdIT/KsrX9
McMCqzR2LFZ7Obn6ZrKq7XrjTL21zdr2pdGXvRuad7moOyqQ2lmGhf5MggdaVHKapb4FMPewcxVX
Lxuwurfmn9WLGU7OPaK8IWln3yzMNRPOSC4wI4D0wn9v0Sqsfp9uNHxUG7XxxonsqPnRGMJz0oz3
sIseEA9GX4/TDztTHy1zcMeubqW038q0nfCbDYbPoz1gI++PphOdHQaJkruIed4ljfpH7qU/VeZd
VWMHY1zsPMN5R6K+LLp5Qkb91vP0MMpmWWna/UIhGzbWr6tCVMy+fUziYRdCn7a92wZgCLXf5Pib
0YbZAguOCJ++Hp51yyM5DriYkEELfLWhuVYjmb/+hZOpKl5FSlkkuVcqipU76vyxyC+hNwDCe+gJ
PQqe2CqqTL+a1NHsMtRHAXOrO9dkqYKilrCRvM8mr6dJw2PYGTT1veGE3VBQ9b433VbBwPFwJ+fL
c8SKODd+Wj8KjJ4jYIL2aA7RTk/KHmAEv4HsPsuQjDHMBVLnnDed8m8ry2NSs3mztneOZVMKLxvX
GO6hy9jDqhhkGLh/RXdo0XTIAIB4iwJTLW8cdo4y7nOH5cbsjm6tn73Sxh9l2VvdDA/o4WusLFa3
NrY7akCuwzncudoCH2VfZnp2Iv+Zg6dE/IwXZgwHYhR6MK3xw7bC19or9/geSBlQezMZvqAF4Foa
X0ujfZ6WGyOxv0tzDf75WasJqSTeEzc+uRx1PJg3md+Q5xkUdw2QSndgbIymyeHFv18D0fL1P+Kf
Ke21jYbJTgKYrB98OC+3SrjuZoTnrFaBUh+nrZPm/yqnCaZ2AQDM7K2pvSWQ85dkyH+GnACQyXMC
rcWB2f2ZUVJzMahTJK2UktU+0D5FvrU8CT4Ut4yboE1H+J9yxHeJJKgEkH3p+Uar6ZtGpa/1jL9a
eyvBiNB9HABDxB/gwmdo5l1aTV+4jOjiwUs2kfQQLZTzEFs8kkV56qz6jANtU4voSfBL8cCfigaE
a/AalKIsSHmK4QN/2VR1kihXAlhlaMR70/NaFXoVyKg4LxxNfNaPehYj7mZfFMdvBPx5sLHml05B
1GSBhnelijRMqvqZ63cf8ypXHsxllbNv0xqRyeGw+LJEyeIfEs5To7/Fjdq1iwxcTQTr22bpHXEm
zaWwi0cvKj71BjvX+h+qTsPqJP7ywXyH0rksvPCa1z4SNsHUzwwiIg0i2VAfVgF+C98c3LMGpxKN
5rkqslOyfPEgrD3Wx3r3FbF9aAr9Wc/KF8cUm4Q5/JrFoGcoMLVJ2tSwTeqFTMQGc5Sc1NtUDcd6
BdZjkF9QgROO4s5X1cyJjza2WsAzF1bN/v8KXU/QbKpq30FYy3OuTZZNTPSsfjMm+SbRq68pq89Z
bpHGw9CVQOqatJPiOy2cf7mLT1YxAAJutjdDGDNMhtaF91l0onStapJnC955X5Qz8LANlTfhjeBe
tV70cn5oshYaxc2tIKv14k2zx2eKmHaLH2k3SvQtViMppqRLu2+BYXBhzgdz0bpt2VW004SuzYNB
X6/pkJoLCAlTSEQqWxyNyPtagW2ppuqQVVOxRyV6a1T7AcG2hwymANI3bh/5ekKTk7OicsBVYuUA
ZzlzD7/w5jXLArKsBatKkvqhZUOuX1ukZ4wTcR1Z/ygoaMZxeOmSFlFnotxYvPtc1K+piebdlgev
M36scNzlUu6YYZMnxEKHoY+/83jZNRklZqZfhr4o/ZD1g0jS44OEgHVN7TnH9ORPhbhPHPwzzXyd
lXRvDHkwEhU83+XB1VGac0Nu1Eyn6ml188PfT7oKBwcFOxYK9tgfPVxCE/3DRlHY4C95Jgfya8Jg
RWFjXRmga5tkICdnjv8OFrqzkXwPWfFndjqyBcz2kBjNU07GKnkid8MiL3yMogPUMmVhgQ5jmtml
nFsg62Z5lBCHy2K/mEI+TXhMNnrlglF01IXYv+B3eQDxPfKWddlZudWftNTksdD69zrHaN2NtDoY
HS4G5wSGJnVpqGHcpd9PWrnTOvc+Zf1zrfKr2ZvvhRO9htjLGODZpMOkuDvrQf0qe/o0eRo9Gf9q
gx2sfQrXN2pAvKVXfyzbhaIP46/p3JCHE2wQHZgSFRmCcVq0zqYVLv1sb37n+BYyszqPVgLhzh1q
wR4VcX+BLNznrv3R2plkiS5Qay/iXW3S0qiK/8sPPVaHuiIwlrktITnmevIvLyilwxbR8I/uze3O
aZmds5xuqE3joVwwsFoN5jw7CpltzqAyZVtc+kH1x7DMvM16MlUFXLLV3m0bWSaNCmcjsRBvoR1D
/ifDR3oP6NKUUkuj7CL7FQRI17coKCpYHO0h5OZlG9/WXuIqUHKBOeNj6exWgNBM6iw0aDU9BQ8T
3qLOdQ+gNttjtdF18UGHgPCkJX/1LDtjhT5HKvnUJ3fHqP1isESaq7E+JK4ArYz+iB7q1tNcjLep
+Ygrd49NzGPM5byzOPtoZQu0TDLR4M+PRYvGjeHE6+y7mHJiu7QfnReMMe3BGoZXyYkycdRHk4VB
z1iCvEyCvtFrcPTq6Jj5qRqxYcfE3aBI7tlBdnO68gVi+60SaPK4Ux7CqPt1k/Q0T8iq/IlXK7Mu
JtEjBXUMfVBEnIjHFCeczgI9YHYW5FviZAYc7yrOkEw9Z7t0lvDHqNuuKqOc3VvY6NT0XdkEoGF/
7WagZC2AUOGeb85S3FXXfclFDoA6OAmGBoGn7H/pOfcEHASdMg5rGdI54TdPSxBLeZ40zTenkdTA
9bnypPelXO6nPHrJ0TNMLztmdnr0yvA0mnjtCP+CND4ZvX1MM+s61yPnyCIJ4mBKMVsRAbCZr/rq
3iwjiVDOhQytyLdTt6eSHFtfc/JbHtcwvqq74+hFBB2LfVQpDVi2gy2CdaS9Vz9r82dXznOH5BJn
090e+fs5nyAEfh0FImkDZTLcp1MmNIYX/ESUDSSOZ9+jionkYj1IMZ6LWTxOlfNkmNlj6/b3MfLe
Q/LRacaaS1JTOq0fr7myLAP1duzmV6Ihj+tPT3xCtElM8pbWnCJ0Q6uvty1TNJOiN4bqMvhGy2l5
6eLqavQEnZEcFNKPTG6yY9aUB8voHan0nsqk/NA99yEyYAy1Rv+/uCSRwE+6+rFw68PaH81U6YLZ
twyru14Bl8oqv4bWfCCI6jQ65UXUCJ1U461nXnjni6tpIdg11RLv9QZ2vDV4m0PCxQIh+oqpTp1u
jaYpHl3Y6EOTDGTIyK4LQDPNxynqo32pq/gyhcp5Ngn4gc01ljfVUCFjGNOPw2Qb3s41tOgHQzzG
OnYGp9t6Gt0/Mc4THpaoL67FxGEzzdVR9iXhPsOskxzkrd1OeZVAzkNlvNuc8Bt7kNfeMgn6WolK
c/qNS5CeikthlQFYBAKBSG2yENnBW8/02+QE06Pp13NnZOT2r92Fp9DTnAds5UzEAGa2KsSs1E/9
C8mra6FnfYkwfBlzsqzKOuagymZxypIu+Vd7I+wHJYO/jtNsXQ9B2ZmNLCPdAwvP7fEwQX0wtYm/
AXCHs0WE56ag+V9Efq49InES7OjaTMBTT5O9/puo7d75hRmIZ+4pS8MfxI53bxSHEqWV9LVK25Qj
hVEeRg+ejgW/zD7UmGCUc6twYxL7M/TVl+eIc9LyDOMLAUqN57d66obdrM2f3ZQdCGY7M5R4dGDZ
Y+H+Dm71kZXjIwFyv6vUzQKtN6IYqBQrB2tn+wrfER2o7ig6O+ah8RT/iS39DXCQoDWRwyqn5G+N
7U/IRWe1jFwi2f5giGQyiFxXGC8JDuCxsa/YhCDTml2stxcIof7/K52YnHuchA9jSVxok4zTxRPV
wRmJToOeeYq86aKjyaZV/6n30xdHlbuz2+QGdHAJIaFiazUHzNuynh8YDBZsZTG+zUE9y84B4JjN
lmgYJwAreAo1vd8jpH6Mi3UmFgMTIw6gbWuNyZZ4naBbuOhxNH7KXD10YBX+YCUM+nrvBkn/FCnJ
xH5MCyL7hpMdz1AJvUbyjDZ8TCGmNuV6f4spHJnt1ysCTtHmOc1L1nkF70JmgATSWFdOS7ZdV+Oh
5dje2DDogSiTHDikQvGw6/6ZwszYa273JCSVQGgQm0i8Dd+oRcbEIORtHnQGAlS8gKanKsv+TFpE
sN0SeUflZM2lLDHuWLO52tNZKMkatH9h1X62i+k+jSp/wOXqnux5behgf/22bhOCmEpGmIyUN+zA
nihvxpb20zk2jSDjocpf8rT5HsDWIFqvkIoPSPsZLleQOrEwP4xBpbfRkldHbUz7H1Nf9L29RO6+
L3Tjbx81ubeJQ4hO3ZyQMtyGUUMGElvWXn5L7Fzfe0X5XpaErSH4UvWy33NTEi+6ya0033AbERcT
RtuBxRp7JzXfDLrfN33mMdSwoMS2ce+N7jdH1OXMK6Jr2WIAKQvt1Ros/Z8TzfmPBUkAaUK6OPFd
c+k3VKYHR58ogFz7OZ44LsdeEC4RG/NxIBNnw7/DyaW1RNGk4ZOVK3JmpvRuMgujZCzGrWTUFc8D
M5vZQh7W+K5InOgvCRrNvbfdaecWtnvRM4zPkTXXlL/ytIiM7qnvSLl0md4+pLX7VA8GsQ4Kitss
M0zLMglJSiyMEJiqfkhSCuWlFwS3LWV45WVJGT7/x9F5LEdubEH0ixBRQMFu23t205MbxBgOvEcV
zNfrQJsn6UkjDUl0oW7ezJPTSzlxV4/a8S8yD7uToQpeyIezm2oDYg/ZULk/8Mffe93eCTzea8wP
4IZy/BAasJEYWXUEffIWNlG7w26FuNrbxRZoBXHrGQUBPO2w75PSY6IMXhKBGb3zdHStdPWdd/Kf
9H2ooarGai/ofCu8unmRqfoaMWm4dnRQ5lxwenChZyo/Z3q2VkOVPA0VkXs9EC4nM1vsejsC7+R2
7DIyt10P42jVwKv4FZXZ4SaLnCOq8H2IHBsLdfkqc2teBwWjPfGjGjt/nF1Zw8tzN1jyM/BwH8VW
/YU9xd5G4/jXzcCJJdw/sont3DiV2dekpjfLUnfPg2rktln92RZpdWkkfu0qiFixlewxs+ZsYZU/
oqTdrd5P92EtzzquupCznJxGo/DlmKWT4WLFtOFYUw6SdW5OouwxeBvNRXmpw5bJ+TUyVd0ckd4M
H7u1EeX7Gjvbigjnv141P6bu9tA9akhb+d3KE8Y/E6zp+HfmaGAWGRg9gV7xXlo5bOUilb5EefcE
++0+5rxEHIWqQcSxWgdu+S1jxly77x9x00MVK3/6SPxg3vS3KDhgyhzjb9HODyNPr3UONWT5kyIp
uQtynQNs8+DegyfYk8QlOKhdZ2EYWB2fDLdcfEDAvrhvfAdFj7gY8sPw8n7eGHXbnGWcOBufnFWT
Toc+ws0F8I8sSthz+TtUUbUXYwv9rumD54T+zyMaU7xosvnaC3zzV+DPxqPDwXbyJj/2NgAT537d
jJxUzNNY7jKT8LDACX4uDII8E/0xax9nxbksc7YDo+32REw1tQEJ+aLONeRFRmBa9/MQ1Y+hSfPv
vBUmGzcMnGyDhScy/n0TkavANMjDs/EqP4Xh5qfUqsYf6E+kdXsUfY/hF3TXs23UzaukitifG8zQ
bWBm96GrdcPJH0A1tXpBsi1UbNPcxD210hPvWk8aUzxJen7Mozph9i73/RSKcyb95ElHETyU3pmf
++RvyFeT4/nJrV+ONvo/ztiyz/GtqMQXoETTkU+wMAE7rrAYT03+x8/yZ1yECdZiDZFmjTisPvIl
CEpeCdLdDSWEmckctHNEFci2kdXw+BYWIW5MvEl5I8P+5uiOuHamc/xnpRHtNI1C8xYf/PBRIb2V
OPLXOg84X0Ahuf/GWvi3eOwJNOL58v8JiEfVGpxivko5RoDSJgPtQXmvIIWEInpqLEQRo8Aw67ZB
/Us36HNmxFTtwQ669zgMcIg54qOajDFC17OpEwt1/ibSllVN7EwhO9MB1xvpyxCcQuJ2H/WUiGM8
EoesZj3XpMNFcEjz1DpCT9AHB1Y5kq5lYk4yw2BDuNE/wSUegba04hLpiaxbH3s/auisxQ492R7v
PcP653YNx3OSVSTbBoa6HiZyZiXjM3tXwgU14d9pIvBl4IBirUWA4TnOkSMmI0AmcBzvgceRu6lv
xjb8SOJsbRfPXOXNCmO6VwUWxijxA9SPDAYbPwfNqubNJMkCnG0UwJRhnXDn0Hn9U8bSvap0vSsL
zCH1ME8nDZlzxXc1eJ7nEGMr5/KBcLv3PdRj+KSCoToWaF/rMOx4vUtVjydrmKOTIFX32x4ilAJZ
jodZFN7amzVx6MQPn6fUTa4kXueTRR7sLMspgX3WT/E6s2JUamyVn8R2oUCb1t++xqe5aSnHOeRB
qAgoeOB9U8PAMDZl4ULq6j7JKaIHSqbIde9R5hzUQ3aNeYquBAZDRiy/sndegedSE0tHMQ+K6epI
FziRx8X9JG3C5I85n2DHx7VqgMRK+7eeO+NYTU3wnOda7/hm0D2T9a5z9NWESSaszOTkOOwjKQwX
gMi8YsjxnWZ5+ksb5UQ0CUbdehzqeDs5WrCEMpAAAmtW+BKwpO1ivG83xyt4PyQIkm8JsySwRgEB
0rez/revG8b5QnjcccbJQyfVpVG812Fs+CuuWmD7p9TST77SSXhUBW4knGX4m1qYRkTiscoe+zLJ
x5tqktABmuiOMblRO2DJVGI1TQx/cSA5i9W/nUI0TVSHlBjWbJg0c3A6MtCnPqoY5b3arVO2/6Mk
dpyTIGUbri/ObCOUZbD41sYcuNuwCebxNqNtPIfYdteWmASWiiipdirxxnovODI3ddQhOIccTbWu
9bPjaPe98I3yufSN7DWQyDIYKcp9OWr7WzS5XNVpmu5b2npuDuThbaTRpEqH3a6MRu4tPJTu5wD5
7bWYQavpOYQVoxvvV4X9OVqVqqsdkByz7Pc9L0ZgCqafblLZtFvHZ0IN67QJnzyng+QlYjgjHT2A
a7fxpjWeh4XIH6RkVkjW91jHONDGGd2m8p36w5Ju8Zoz+BC2L4meaZMcCNGAy2gEApci3Ji2mcqt
pUhbkOBzQaRoKoqxsW+yUqg/EGv8n0rY5QO2KjQPqe2rDEjz5Y3KVqy75Lb2fLHWSQXcqzGbvYxD
8U4oZdrzzVz4H1zw2wKDzDoENr4iV4qckHodh1Lw04YBXE301JUy2uzat+Q9nyqm13vlunrapgFo
MA3Qeycjx71bNRV43EHyR2AC8SbBrF8qHH7sgz2yrnGFjWNHZiVPth42yj3MLPM74uy5RiXpRNep
qLRPoRd923iINpI1/mmwgXh3Ag0/Rp/lEl37d8PT6dXqfIMovFmcTSdxH22moSYRjdzLAZMGehPE
Cy4F7TFLDPslHumvFJ3Idzb7pfc6zxJc74kq9lWCsmMbRnsxiNRlq6AkNTeQjf9xPSP4p1QF2YT0
VHCpnAogPAHojfYoAKJ8nHNXElsz4d+gA44xRaQTtMguyze9ncu/nhLGM1kG6OKpqzaJQCp1UTq8
gx/VJKUdp2h4HonE2TOjjaO4bOxwXFubWpcYmJtGHuIR82Yj4KTYDRFNC0FhZ5Hu3cSzCa9A1Ho/
eFH+J+GltKMRFRUHztXa9SpwZR7BB4MgKdzLsjWCTWex2SK+IjeNj4ssjDN2KJaNsLGsYNyxUmBd
Bqclyxd3nzJQ1V10XqwOvltP9yme6kOmcWYcKKIXOxjprBFNDTdhHkJinO5QdXswasO2SqLkKUxa
6wcEB0HSNLGffTFHD9AADZHMOt87g2egHKuxP+ipFag5TM+4OnoK0emUmfvfUvZZsWsYim3cjco7
4UMsL7PXofrWLpDuFKSd10z9qXcSRjfJMi5x7N9TNvRHqFxcxx2WjTSgOAfb7tkP1/A9s3TO98YA
hNNliXnPJ3Jva17sS15xDF6aKvhO8eQunhPxkqKpgMIoZ3YMenQ2SWe4tyYlyM8PGdCLmq2NTEMP
n6z+sVWQn7Rhigt+XPGZTh5kQkZQ7n1lylSwSghz7+iIbDaWUwSbJFr2/UPkvk2hq17tYX6Thciu
rTH0bLm8fNs5qY9SBAtzE7d+9xqkPvsev1LxBpj58FSOBtEd87zcVZBFh88+YElrDVgYTKaRtAVU
B9Z+MhYADvGsUTyXybsU/rYFxB6UNXDqEMSf/aepWiYuH+ceNdPcpJcNdxq/20aKICkxuac8a7y4
okrs3FkR3/cU42y5QX8k2hPZzYbnaodVktVfIPlPoRnbnfq0WO7zqEIs7LJfaTR+K8oHJmcwV84s
Vga3hIQMpA9CCU6ss54l+C3lio2O23scJReHzRP2aN4xL+RHwKaZaz5va8vzDkHWnDyje/RtyLcL
BslkMA22u6xrftdBdKdujyxeR5bMX+d99SeRpK3q+Du0fToA9LyJyWdwVDE8hVD1XWAoZDQ3HbNp
UYE1zkfrZepYjYejSUQtemHTdpizoOTNSDVCMx4ragyUGWN4n7eCHoWIhzJ3aJmddjpKzmKcznRc
71K43+QQ761/HRNI/vp3CW55HuO7aTa4cNqLUB+q+GBEOedJsEkTdqCFd5olpsK0QIoH0odlFyG4
UdNiJR5ejXFi0KgaazelHUkWIKKruXXaY+v49hNDQQ6XN1L+eqpkfRlneioytm2aSySeWBXF/tNc
NggzUWHnu8gyzF1ninmDFgWsrfPMv45jV/fU5FYrquVaSnB0pSPICn3Zp+e8y6kZACdKDBieBfgr
ctJt0kx30HXpwXf8jnhPGj7XrmiYyhKsTVkNxkKqCason+xVDQPzs3AoEOi57R6top+u+VD1v1wb
uTiX2fyYXaMCguzYMOkF0spkiOYWOUV90XT9PEbQVbjaepSavsSgLd0qe8P6DkjLnee32K4Uvqux
eYq0m+4J1oU7wzCaQw8EY5WXEAnbhQBRO9LCDlumP0mR9zt012ntd3RNpT2I8VAOvMIkydMZ54MN
uFR5K3Zq38LTHLLwo7Od0c04PXTYiVNG98QW0Jvc0ZK0oOxldfRr1ROIbM09tFID0Y40UmzD0ouh
kJ9dH7iQ6xXOqY3KSBAlh56dOl5wiPO82JUS0VsNQf3sDO7IpyONnG/IBtRXWEVuf6OzmxtwZBEL
WRB3s23/1IOjD4BK/DX6N2GPwsVvE5QD7+2+2gwwKKGeeC6iykgkEK8qNkwv3nVpxGKyYhO3d7qW
kJRRQiqxy35leOpLW+hOBom3rZ9UJL/BmXDF58mC02mYa3a/8U4VKSBJCjZXaYkGmhtqgDlBpq0K
2+zoyxZGRu5GXGySZJwxrY+EGfponrdSeN2RoLR3pTXJ/UxVkf8qef53Rc8WNMHQ/T74iFt8xfNn
CICaDHQ1wFhOpnqrZ+N31eYZJ0f3x4Q2sEnJaYMit3BD5d29KH1zW7cYYoPKbLa1wU5ZKvM3KmG3
xiXcbWfpFUc/dzGotLW78TG73srFl22PgpYLkQjizkX5QeRKPvp6QBvllD32uYRabLC9KoI4PAte
i79UKpp1PmFZwJkMs9tPnRovMMzaCM/NqnM6cQ5trnpGkmOfmur6Uencem97XhdWiN1OJuKvqOvy
2YG7RlNJ7tEwoeN15doCqV3oV7YI3VGwKIZmz/CpnazaWcI2mBsAK3lRjQEycNROTYPeCGJ2F0mO
cRMpQoaaN8mZrD92vJ5opWmCamlie7jyNOdsZzIaFoggDadOxsUfiHnFfdCyWVtj5HJxccJ9Fqvx
eU4yQChDFG/GqsRKKfFPFX5drkebm5mM23IbVh6hWdGKl2qsU+L5qtFnEpYYzagWXcPM03vV0V3T
K1tudcTO1lLmxN9gvz5P7ny3ssz4G3R5tx+Spr901JTs2FGKW5jm+LeZDs4ADnDoOGwPAhWoG/Oc
/WphAN7GcYujMeeH0Zo6+jaKsnwf+0jfADmaz1XNW8GTkjitRXzi1k/a3pC3NZ7LsPE3toxx7QUg
8siYkPpwWq43tTEdJVruxmzm8TTlSQXKFXuOjvrPLOgbh5pXNi+Jj+GQn2Rob80s00TqDF2tsklm
N6vvi2seduVySlb7tk4WF4rZroOQHpfCH7jnEWuqniU/1uswxeqnFQ7POjbw4t0VyL+97gHEYLtY
kySxQGzObQu3SlhvbLjlLlLyl+QSd+q91joT8ycZZAAnMErIhyDQ8m1p1ISRHJI4SeJzdSgOVRMy
puD35VpJSmIb6naHokSg+DXqx50bWefMn35NLl+W9LnIlvaf1FfvNt+osFJrG1ANJMHtzG6bnql9
ExZwf5z98ueBn/BhdA+J+121HkWW9RfCCxIvdpOpEW/4PTZFGKy76jpWelsDHsDG72UJWJyGVJlG
8ZuuxlxALwg2hG0QYeR5RB8CE7CaePW5Pjp9PvLB0E/LH+WEJzjBJ51aUu0BleJMlcVJRMmbbvJr
HmG4sizxFdFao0L7kvCGqSADzS0aqYOz1xDbvBs3GZzbVSTbS82RrQL9AsljJ4MSp3N0mOP8ZeIX
ZJk6mTa316oLhlVH4LxJEtwBDgKB0d7xs80jbKrBwRQUnmGUrBFY1lynb4lhfQmLMx+vr5u2RFHI
xnLT5eCkF6v5kzUSmY46nVFsUzPfhSAuN4aoXlirsLKG5qBsaETXRqq1lVyb3t+DRkT1C15CqbA3
Z0crAdne4aOBYt119MRVpPmWRygh2GoWyW8DQuUmwC0ehfOfRIOQD+z1CO0YxQDzhsqIic0b04Gy
NYNO7Lv3Yb67MJrYb34YBS+H4paaw9a0w3dLs4mZs4Nhi0MjopORBIdmJEdB3zIvC/1CZ4w+8kfH
U585P+OC322osdpnCSC85bmLuPuljoB1FJAK8s72NO24BmBY/dOHv2vro5rHDXhc/FSLPzr954Z3
LEsXPIX0TAjgkXhSPMta8RTlDlDfdmjOs0BXW8CrgA6JNcECg4qxCmy+iCglOqG3MwHN5TFMhPcy
puMuk8853M6EJ9w3u6M/pb/8QvwIlpnOwIH4MVW/jKhdjeZnhkIp+OFSenJx4d6DK8Q8GyH2cPY4
RnTuWfdOuoACy8mNO00md82zMZbywn/J4+/2xrwKGtzMgya/a0H2xxc6YMr2gi0o6a0L7sGN06tP
nhy1BBKyEwqUQ7XEEutdoDBJpFX35qv8hVfctlJ625DQmaPqFugGj0XDw7Ek7/3sRqKKy3q2ZvPf
p1+hYW6mZhIgPBklBnhj/X0Ykvd4UBQFyL8EFY9QPT78OrU4ZwRPv7cReIgqLOB8YAdfHrxcPRb/
WzxgUKUcvcqrXWqMezOSeAQoQxnlgkwy1kPsf2VD8101xqs0p347KPd9eSIRHkl48o9O0nySwHAN
qgMCNz0J5TvHBjNUm08vynvp4g8BRWIVk1s2m/7DXAohR7huEc6xJ90sCJaueKOtFWZ9QgtktDAH
CSEGm9nFZjd4JqdwzVlLVGYUWFNJcHi7kY8xsfjpnAxkWCn64IIWhA+opsbZ7iwKY2Tw1EER8u2U
RypN6TC237osuk0a9w5vgV2ZFphui1u9PJ+NEV6Yw8xNaXPGjnIkNEYIqU2dY6DoW+4a7KsO88ry
IFiz+5TP4yeNdAd7MfTkEhCD0TeLVShfgB44f4htLk9Dmg57R0NFAvWZz+raOB5empHNaI3jfVNV
Mf7LtmBtVKjqW7WB9eD6PB1iyy2JFybdRUS64PbGaGYGTBWRCzU8CF967kn1jDy/wEvhbJCAwWwu
h5o3rG2+xzShUI+pjGmbWxHQPODm9NRh369c9QaG5wLN+2TNESzRdq8mYCRanrBvcUXzexS3fKR4
jhQ1gjCyI1MOD7x+KpL8A3pai4zdlbsi5RwsYoP7c/MIJjL3BRCIjSQss3bZG+/ryLm23XJvj/Em
8B1/jRR5ARqjuLf066Sq/sTmSJ0BAiDPnh6CHd8bgsla7b0eb6BVuA9qfZnrIGTTaILJPo7SE9Gf
l5mVOP1zL1VENVJH2U8y/5gG/vmkya68VwgsWpfWBboNKMRiQeHirmRSrtYz2rPfY8GbXTYGDKjK
SY21S7Kcppfxi438b9ejxS8EgUERW9UD1eftWOFaXNGY8qP49EsHmS4wlriUiQM72Bpjw0Ghd2M0
YCfSLvpJ/A6BwFiPRcoD3X6FaP4ggE7VhDlTAdFrOQ9U5p179KDMji+RCJ9Qdp4ZNJHOfKvaqCy6
RqO785vuY075jumpxwozVNuGE6MSZbol0vwHhsiFfcVm5kfY0ryBvnPKxw7t0zqbXKWhD33KjGtH
Ic5DQCccZVZoYUSJ5oViFpXJ1R30RzALyn16ySNEf11a4Fo3kBZTxfZgQb04I/wBTrXRdPk6uy5a
d37wYgFDblNqHYOgi7YVpwYcj4A3ej1SKmQiTE/Ry/JFgORfHE3Dn0mKM6M5j2IO0YCr7XhkWgQH
UPl7S6tHqMdLwW+/bOnvwS29ifzhJemNZ9AyycYOJ7gNA/dYI7JWhQ0YzyDXGVT480sHfYUzLwLq
zJBM4r5EQQtCehhaDBkU5oCbT4nRrrvZJhGvX5WHilpy+GgNRCtwn5yMPRPQQT7ZlQYyFzF11O1r
XYNtnSPj1W8wlDk4JXQ00A6S6T+Jy6ZfmMGWWjeaPFyItWHRXFFGQYtOGGqbMNnbhvmgse4tXrhX
vO72cY05uDCbNRTLnk2Uukps7K5gIGraYTeC+pKG8WmrCet57+1zXqExs02r0TEsiae6iQhxdNld
oMUUnHAp9dqUQe5RUOnBrN5YHR1sVf7xfXX2mMO1GSxXPY4A5ne5djovw/don3lqC6rnynuBm2M9
zENz9dvB2uqGlHtnmS3KoJy2/uI19IPoUxvTbSp91lLzT20xEI7zXNwaXIM298OMVCQlfPeMcKuf
t4S7eH3UbvqLZoXuW+H2PkfV9NXS9XlHYfdITZo3y+3vadG6J1s2wVeRDOGrVdpgmoII62aEbwdQ
OF9RyAXJtmJoACHuXOX3eB3jeziB7VZs5nyb4IuBNYjlsqkSDKqB/zxFNETNBHm2nq/MVUMXFvRk
JvIYCnh7dQq32bFxqQC48yvoCD3ldgrKyaYLUTZ8MOdzbi6VITjVVkFMqqmwWYeWhG18fyHecX1D
PG4sfIEgEpe3B9s8DDGAd7TVr8N5AI3sF8A1hHXTrMm2IT8RKiTXGGq2DITximJOVhtuKXd2FvzD
cumtI1uWrASmC/rEWzQL6nXmkq/IIRMCOeKzIj3Q9vK9BYGQRJ3CYV78DZPhNwdSfHdi69ltgnea
SZ/RoQ+ua8ndHADH1rF8iUMTNIC5aQL5yCGzsNI42E0ArhT37oSpsI9CY5XTsbMHAW9cS0uN5LDw
XJuEAng6dZPcUTfUph1LfBIsGyyQ+LQ6IREHdKLwbZcBHvoUt9bacfxv/POvvtM9isn9WMTfiMLA
Ako80WwYnmmRXQvE8yaZTwm/N0cOrzrRYgUJpGWfniz8CfM+2Qv6K+g/yiyIENuwUvUDL7wUXVRm
6R7sECp8CSdBk6XxMcKXVXKSoeQuHr+hKbjkYiex7YXvwVAqn63JAUZhwKfohWLBAXiJH2zxAne8
hGk1spqu+LS28SEc7WPdJYwN/rQVvV1u0bwfidk88CP7x0APwF4asCVAUPgZJX+SOfwuA+e78XGL
N811qMu7PepL5OLws3V+iGbzxfMt9Usm9iskve3iI3X8uj+iFDIV+DddTM9DS7mqSduanIzfbdjp
RyD9aDMY2a3O2oeXeyD3DaYm2ldS45HmYlgl7GCDLGf+pFxxP4P9t43hljmiPnQWa67k/39ookDS
idL2yNHNSJAcXJ1gTVYYtOTcVZui8dPDqBYYd86etI7GLVUOiEeqY0E6En+iulapdy9OOgCJHtj1
8t0cgg+MWNupCt+qBssg5/q7K4s7NoBTF0dHlY5XfOvnaQ5ubAp+yYoPh9L2bi6mD4wtvwXyxo7t
/A1Rb0O022FXlULDwZTnZ+Y2A3E7284pZqrt8NYmJZcYFHHWums7kFDXmEoTul2cRdowpfnadty3
Gro6g3lTZk6w1C/vieGXm8lNqePKQi52Ef4xwS4mmr1XQoz/PMldXoZrnriTl2PCh0J3N1KXUdiA
FjiyzkKFj0EOCHarbpexibc/KR06iZHt9uxnuyBmlg7UFY3uGmTx0bdmxnsMwJGaoI/ZlBNF+i+q
DKSF5MW2szPGku+Y6NKmasvPZoT/xBRQFBUsFKthmyfB1fKKAIPxT1TUMa2C3J3Wo8C7Xztg5d3C
E4do6ilImHvn0NtLwbprQr2h2gjzVV4iKGi0+zxg11RVxs4if7FjHYmxiCvsrTJKAeAkhEznhosu
JcWE+4FdcDKIBkxsaTEqN3zbS2xDR/f/MTX1fBZwrK8+rQwAbgRyDkdGMKgHNrDixpY9IjLVFu3O
c6PuoDMvJQsFg289hIn43ToV0TEVG+6dt3v5WZaZh/kCV5yiIxszzQJoqipaeVPb6dZjFtg7wpGA
VKlxGfm58FqoZxvmfBiqNZ5sXJMyQ99y4HK7pqfydYzLZZsFIr7F3Wii/PXWc5O0xj5WCUxxd/SO
jgYgX0zcD2Pte6ch7HEMVSK/CPg/B44buQ3dAK+Tnqs93o5ii5HVucylAaPEllyWhmUTYQDqp3zU
281lDIDdbttuw7++pk3WJ8HoWMmZqpxhQ4cH8kQ3OoQ+4uqz7hvOPpDb3KWVcXLSie7fnjaNpTl4
77QRuGfPBzTkqsJlZznrveGy7gVgjuOQzfQuLuP5XvV88pQR4QgNHOPRS84kpJuW58nstwEstW3R
sBnTJho6W4h4a0lNT6TkoJYDaBEzzV3iZXYD6qVNn4ZG/7XAFvB0pe7BjYzQ3nQQLl/chaDQQD1Y
GSh3WzXl+lzbln8pjAHjRe6XT+NcLse4jagRz34N5BzU6ooxJf0c3c7fc9b0+ykN5q3Csgk7n02f
mfIu9dow30ci+HF4Hy2J3ZKPpQebAz/4BD8k/mWzm1jVrbyIUAJAY5fFp6liCTGG22xZd/UBA7Bz
LFDMDI47CJLXwu/+9ExEeAKCfzKq4a+67cEN3K9+SE/9kJ0SSdE2ouhOoqMFRQuVM+7uuCa2zoBL
F34F7YMmkZrQSj6LtrdXZdhtfRCNmWHdbdX8na2WjDOJhtWwhBPrcAnJQNzjMSYzAthPCOecgc3B
vptQHa6+JF7hJdC1aZPZPgntcadT6m1SasSBTFuNEV8qb+m4qVl18b3AsrrJJ1L9SyCjgtuL+/4E
X3zTOvbH2KTrwZxfEquCOBDvLQotGsW21mlfoTv/KAdvVNwwgvbLraSILu4UXDKqK83auA7pIiMW
F2mGx66ufsfd0OCdLE5Tkt7HFFW0dZ9hNT0Nyvzq5vFZaZd4P0NpRrFSn7jDyumMX0swxZuSFws1
KJbVUzbbT17t4JXJvnqSeb3h7+2uuVlodg3YGbqi4ssEcYl3I3HBBAR43DwcV95qbZJdt7LPLmNx
BAAKhuEFLfBVwAX2BstbWXm8n53hNGQwBMRcsVw02mPUymertHbenF2Xv3YS5kkL9H1GyzvJkWvk
U5yCu/p3rrpd5A1PgRBXt255DOqvZmGc9MX47hf6UgVdsNQfCSDrZbBnG4Im1pORVPMJn9sJUwnL
Zv1NUmRX5sURi82tccVeYjfeBbJg/Vw8Yet+spC3XExFeMXg51RR+rAT99418938P/gy3OiSbM9d
qgIGXePCdZRscYMO9z/LI2mwEbXY+O3cfZ0dej/44LF7ohaPnRN+urDpX6Ip874RX9hFxVl+HfBp
+QqsW9i4X2ZlHq1yAg9lcltZkZDyX11iOfzmIGzPhXvrWM/ROBLBeUt575ll9f+3VmEYtK0c2AjM
qIFexDjhjlMME5sxbwZS0MNtk1y7uVr37F2RzM2cVWxkBw8LBY3eUGqvvZQKaxiwjlESISVU6xYj
dheDK0pEaw+GS3XGd4AA1A/fkExeQGVSMu2GHMeLkaUWcmdy/4AST1M31WBBXnzqyltbvt7nEEUW
epZP9tapfw/45WA+Q8yN+vWiNGedb120JaD6U926CAttJLK1Y0/jvh9BUxCCTVA2tT1tS6iULfca
wptUaiDlAiGH+npixfAVjAacKpLIdbblBbNLJfDrEDtNKE8mFeLs1U+9QfnIZNP9jsiTs/o6N5G5
bXX8QbvxegJzwDuBV4Ji6jOXkus3Vc8+oW12s6aT/Yw8zSEHcW+CIcsLpJlKvhYmeNpiKg9LHKIY
Xaz78dJ70iRwGgaagQrN9YFbFIOAsdw2RfllFendYVVMAJPtlYOxsM1Yk4Veca1iskFzf9LwbbhV
z0Bzc4ga0iZkFNaXltjMPCZ/nKo4LxrJPFlXwiKP/xfJ4HK3svOeREA9dEQsJdBtssd0vZtD3p0N
qmZrzRsR4vXuEyZ/pCGnBnEAMGYdmoQTbCt8CfJp69TzU1toOJz5CA1xMSnPt0pGG1yF3zPeF5mT
VS8IDGguCnnxXur8tPy+4jAG//OOeH3lFbLx8+wtxKwfjZC7bJ9bHCh//v/U4W4g7HtWLP2zKP1+
sPeL/pbp8hZZPjMv4AgjPYpqmVanLW+0bWMTZ0Ww+p9LY1LVLjxu6lS5YvAJxSUze+g7RpRR2NFu
UqIQjQyobWX3m8bJxppDjJH+Icq8g8OoFGEFp2508aO7D1+LU5P5j9oxdwSKcLtakliE3T9qiyb1
1Dx39FnOfXzMQ4udG12GgJeHJzwtsCJyf20XTIlxMH2k6YjM6/hnDwfYaqrt95Lcz2oqiE3KaW0S
316eUPIGa8XvfwBZKCqSNjzZ4TBv8+i94kWnLWdr8bFl0MUQXLznNnHSDDeM2eYQ4/29a/r2we9j
MIB2iymB4EvM9UvU8ggU6h4Dgh06/0vjBmK+faUgamlg50im03x0P0AYP7lF/RcKHsFiHvflo1JY
Lsn1/1g6j+W4kSWKfhEi4M22vTdskk1qg6BICd57fP07qXkrzUhkN0xVVpprMGz24dngwtRnxXxV
I4lj7rzJaiX7gdWm8LPwwOIIHGxJY94ecZZEtzMhezDMVdXS9sO/hNZM5v3UasOUPfqT4yhJF89e
wsffZypSv8z2/YVWImFbWvRmXePemc2LVhvHGs4hbROw7XXCBH8+eXVpbiIWRd0Wr7TMNqZHpjQX
kDtM4EIIoi2HNnq6Jmwsp7cOIKaQ4QZJQaFRUkUMb75JrUq+aBJ6EGNp6z2TuI065E9AEAh4xXjy
Dn78NToRy6nF54yBJMEdpH6VRg80EnYZpqOIi7lvflidNMxEEiezUYlvv5yuh8yMqvva0ALucsz/
NN5k4b8zhKvcwNDdg5i+GbzhXuV0WEiP5IhlF1dfqO+d9Gx6S1T75lq0bekHp2ie88wtrXjzWv80
zNlnZ6njQjjAYxDiEmJePRpUrau9NI2Nxbln78s2F1WmERtx4GRKf0PI5qWom5+CxqjC6bnAO/lR
iPGk4l6y2NkWMydpmep3q2qvXhl+jPRgdzaw+RsdCguML+qangGF3KHtORLxsoqBQzZdlGEGq+E7
Bt1kkGB58RU48TatGDSifgsYHP4kHeEi1/ZehZi6m3tvLaDthe2IN1KjlnfdjfxLoMCRpOofz31J
AdVm1koHQDQAe2HF5aSVjr8iiVgysN4VZgASBUhHTwsDMYxoNHeOpIFDnQegLR1mbLgxneiN69t0
CMMXZj8z6b5rJVekqiy6yQgv5Y4xfVDY4tgRtsHw0AedNmyfoXZSljHqHejwMnNVBpwEreas1vNn
ZYNYHcfEQGWAMwxLqj2LAhGj8oMkX2f6oSubcaAHqzBhc71kGzrTZ1eVwGCH4ZX5xpvihAHSL6ih
9pR75eBQLgYKOCD7kuKYulDa/LeOTW2vGjQhmmvvRUxS4VgYlNW0cS5RWZ3LBqcEu7t4NFcWpIE7
vevvIHCLZQeFwamHfFUDqSAl+UkaOKtkeCChXtosOyhI/UMvCu1Hayo86kyfjJcZTMER6NYkalPm
WxmgEF7Tf9l13Osfs7AYa3Wxx6gdNCV4fwvQFXVmjHp0Zm1hq+e/XCwRnnZGxkJrHvbWs8h6iDRN
SCMzxeoU4o39UwXBS47WAJKTv22UwDKbSW803gAYiaLUeMYf9B167wumoy81CgGBj9ugVrhXu9E0
PAE6ynrEXK/0JrVbN+FEFBWCbgODWw29y86agG3wYWDz992s7LDopIWH7XMVNxutRu3fAFUDVoMp
l1fQn2h27jycKxJwhSqLMrCnZmW4i002R1Deo1ZhtHuTVKXR629oGZjalLtASU4D5T4F/skVBZEC
TFTWkt8EHaoyAyCs01AlDdMWciU4QuPO8jX/xYfMRG2Bt49dHAt9drZTGW/cHkBe6hnxSsd7MCyt
Q5s14bc5Y2+uT9VDj6N7VEs7hH5yS/GyKpixAqh3i29iyDsTD8BFmjEfpxqoz5Sn/QbRYF8jUyoP
UTMhupQjkFin+8LyPIgMeQlmtlaSdxGeYA4GYrJnXahxhE4K5DV0iUFNm4hyk+hFPd4z5P/oKa6N
afo0reJEeNt52FGjybV35vjWp9Em7rorzKmVE+r9AdnsCnVX9IOi1FrH2J+vUEVRFrQkQo575iVU
9TolB1nEThsZ91rjdGsCek5xCkCb8QozmMYMYHX34DDO0XgezCJ5DfOY2ZXdf8+AfHb0o6RjXFxV
v93rbf0TNNHDrchKgMVsUkD+Cd/smfW+d7I7A939lIEmGPqk+eXio0fuiCrdwGi311cwGq4Nlu+Q
iujKuafCjD86pThbQ8TztDd+anxYWfOYRP/HJ9QjebBKhvFqBsoOOYcjsnRbp+mPzZjsaPa+tgFI
PdScUrTVRCF7aAQ0GpEwF8RpadMV8RvVOVwvdzlnyHO0uN9pJOVZKb4DzNL6DrGg9jQXxbq2adAl
9RuuKistdv5qhgX0ez4pDVyrKGGaFic5WAyMLGAzYjOCW0YWYozRcNobKovAXPXAzgtD9HdyE74r
VE4QstafSmsHcZ/FcAmY0wLi3kDB6grDsXQwqapuEVeo2+B7HbC640hTNa+HhYMQ8awjSxshrOp5
aMT73fBdVeUVnJS9miEg182wxeqBlEhaW2UcrG2XHHYYeCrKsEVe+Sk4mXFqLqXZZsvKbtejCSYo
hCG+MEZ9V2O3gf/7Tp1pZVYCYZh3vQ6D0RINk6CCN5EjOFcyzm0ihRmHYZ4qFqVoZq9cFTUwD54E
k/3lhOZ3xjjPGIIjk7StJnLwKWypLQwOvBtKBC4QUcaARSKEXQNWJfMEBdNcUcfGE80Z3XWMESEM
y4XR9fgURe5foD3k6FMIs7aaT71BC7Y2KubaqXYbqZniuRmgySIpkljKPnRqefDGR9WiwqJxe2G3
HkyUjBCNjy1UC/SZZMn/mPThYlhwjOSabG51LuHlhwr6SfqNVdwtAGkhZpR5EDezBjkEuueKX7/O
mHJu9cBHCydomFNlPLZg/FvBaaxra1t3ONRB0UOJegeueB2q3m84RE8CNzi6ntOyBBBVugh8BP2b
4WhXpx7fSiZX1jh+FAlHV+49XYhnaMU/0poacjDJYfUKylQTV/NLOCJlMw0tsJ656r5VRLA/s8zw
DmmvBxtt8r6cvPkuQP5REBHS+i7Zz2ZxxMOHhxFvYNPCg3WuGneW6PNtQjovVlR6sv233E3MNDTH
3j1U83NahfvCSTiK5uAWqfWIRn13lFc5gdbK53/m4Kxe/Vxm89ZjM3qqA02oeUE4kBmXsklUGZYZ
Pq51wX72xRpJUU0kV9snivUfCIqdaAPhS5GNu6CzjjV2THoWrS1TeQ+MeCsbYvAA5BD1QCOc7Xz+
QOWXXdTpW2/0wLtol0nWFqsuBQXnkmdkTfEcpbqoCpczA+dPJZp3DOJA1rqrukVH9VEhARtlgDbP
LsT/ocDQITd+Iah21Hvzlnf7jq2T7cFzAkTBIraOlhD0l5X2GAcuNdrLIjY1wNnqdCkYYZh/4/LR
xNExoQMaU4cmSLK4fsmKAtHFd/sG8hmWTvIB2BYWI1/ONeSQ4PpL5O8E2O6SkcGvZGTuXMDtL3NQ
ZAltl4hNY7dEOGawFoAFUmnCXHLnMuucIS00vHajKdnebKZ1WX0mAMcHAAaO9j7Yz8b85vu0stxM
A61hrpVtS7caxQeQMPRe7BMuBGszxjwYLAS/YSGp7cSoydCddoxo2VsqGIh+GakZ+nYPLtj2Lw1C
E3BZSjqRFg6C2KPYwZLb4UJh5HVUbm3/ExTPBBk+/ijQ8eEX51EDBAkvzkZR13mZ8h8uPQWoxewa
FRtXMDhLSxsXMzc7URi7dESrfNM5zR9k43X4j/legwAlC7zDCtAIgnMoVZ+zz/N4ayCcHFX4Z1q3
0KN1H32bMMdgkBGsi26fE8fkExUFklZtfwX+zoP+Our7KHComEJAUBS22oOnMMI4D3HC6pOzQ5LI
bwes2owIzT/wRFHRhN3+MeTjqu5KnEn/zIxL3MxZTEit2cOnx4x3nAhI/70wFo2amVt5KR1HFksS
yO3LTFZS2V/YdLo8iGwvQYhfqMj9FdTA5NUH8Vuuz3/4W73SLwbTgM5MdjOYNV14W9inu6eh+RHV
KRshG4vz3qZGm9Aadg2MJKUVOx3kychi8sqnBoAMAU/5HnYDqzdDQhv8waJ39MWYoLMwMVtjisFT
wDNs6xYTTIfHMH6HOYq4ub1iDSr9S53ROpEFiJ+OuokLCCLtpoKCgdfIitv1dRPUY0YL+c2w3ixw
aXb95aK0ppF+9MpHHDAk1HfV/DagTQmKbh+iJNIWiMvoJwf5YjMlvcIU7/8X2o+bOPzNqp8I0Ohf
KJ4nKi00BKiYbOQj0Kwz7HfGwPIbZmcwowDdiREKCpUHrnl24lfT9XcwrhCv2FtKdJzxVCchkPOo
Co2tBvyXLxXYKhSfhcfUBRedB19Wty6tJ0TXGMXyu20DlpT8Ww9hFmjFyqy/YmZFrGmuT946bS3Y
utleI1Awez/VsE9wHtspznjIK0wWG0oKweV0CODo02/PRlQ4gATv/bCn2nz61dAIT+InjzaZm12l
xSutm+QKg1HdJ9pLyNpw3HLNUGQtW7XtvYOZPuPmwurkKlA3O3MBst1k8Q4vuDwd+QvG7cuS7TUS
Dlw1pI33WiARy29EqCb1w5Nsl2rUXYedvWBh8eB08t0cKYACE475hlkLPOhyWsz2KxicfsaI2EGY
DVT2bG7Y5SnhkthQmd/y5b2Aj0RTg+8d858GhR5QAgjsqscUVctab64pD4Rx8ZO3AYZmbUA8Y5FH
Xy1olMJB4ku7etmDaw+h5GBgup5tf+9EeXNBR2bLnLpa8Fwo1Wnutfa1iJMvfPUYKwVUmPh4vINT
209g6CQaw+g7UH9yHs+fk2HveJSJoZ5yqS8zGtM+muRG4H8wMKmj7lKC4Q2VeWVl1p53wdOaIu0Q
AHf0iddRl65oAUOH7yic37n5iUc7uB/40ixGilPGWBug1avJv9d4sPZ9uAs4SVSaigO6ttNIDsiW
y8tvJPcW+AevPZ0ThPcGfdhEWLPlWXXJuTM+5S30bXZwdWyeSdyiJryFBT5zucKshptTy6ME97YG
QAEeuq1UVHaNrWLpe3PMr8FkSGBUuvad0T8QuoiGNWSpIFl3VrFikSBbsdatPbaPOHFkX7z5f9Jm
3X6IWgeEMRqH7KKegB++6qr1avM3XKpTiqNe9sFNRFwPP+PVyJmCYnXsBpUj+zhSH4XAdwdqogLD
TafdJOgUR2OyjrxnEGE+3WFENNPdAEmwpRNNs8xH6xKh1QB5RUllZT8UiAmxUCu9uPUuoqGAqeRY
gYm7NNsNJ07igVK0gQDqTG/bTcnkquT4GPsH44BT1KQLpXliSSRxItvbrrV2SCOM8NKjoFGDUM0N
T6yLjvyrLBj85RfoG7FDV6b9npLAtwIvhtSZxsW3wpynpgHtaN2WtQF8x80eE0QRAlkYaltU+1a+
75D6VissuVaG4n3PgYl/FQ2bnOwgSrOdVpV3+YGiqxZEXFtNtgkwbv+awGRzIblSPu6ZJO+6GqFO
rTibVAacnCP0ZTknuFKN4sFFr6MXwDU+UkPHZCGx57/oMh2jNEeG0FY2xOos0t50v31ahXpErvy1
0JPnZEwvPCrN15Zj7X/K1ugmkmm22siUK8ira6fZr2gvLdvy2lVsKaa1ksfwZDMV7Ai/jQwLUyxy
VzUmy28f6KNfONpnBwqKwhgSUdRK39NwRHU2W6azeFD/wcoKizxmrcoJO4RdxAE92tD/Lr07r/v4
1E+Hqkc6rtY2VbdXS+0ui6RD3Qo0JRJ6nNrNAhuXHY9AzuiBSksp77Jz5uqDxhPyAegn92AQ4sTa
aTgXFfQU00TfK/680mFfmB3+0y7xZZqmQzfXf02w0Muwrr8x9drVqfuitdZFb6Zj4Ckr9NMxW0UF
xRmaL8ZQl2Qsf5c+gsgFzqaVrt6Q1OupJmAqkZWO+KmbMcxsfxr4ERS/+mgCZWWddB0jUs81DsqU
fKhesFd961D0+lti69fQd6yFkSCxYmb7wZ6O6H3v57bYe1n0xDNxi4fPDsb/LUKmI/eSbzq2vCvN
+Mjy5ohA+Lb2/b1BBKBntg0R+1jAelqObnLVzIybohVseUi/5IK2Y3E0JvJ+1jT+HlR2jmlugn7G
UyPcOubMWvb1DSp5q1rrDk4VjOghoXDBcZiOlUb1hHnl4CnjwgnLn8zJjpZSv44Z1kCuWf0eeBRx
pK6NFm/tqLlWVUa7oT+rY9wvFb3d0sjcq7im25W2DYQtCdvnJcnBJeaTu5sz7ZGi0izJ5QAGjkHP
Dgrz1mD9Zh2MWgpkOx8uVv2l4BId6Tf2tqqfffWtJm6yZSUchwQtSOWtz9T8Xas+VHZNodIn3hht
dXYAEeHCBEaTqHrWCvBkZ1JlyWma/kdN5jWHYM/SconzDDyIPm/AaLYqZgXmNz2cRQ7gMafJUbVn
1/8J2ycnH+ef7JiJQZKKDHyb3LEmZQwnDnSQQ7xfBhN78fpzxvCFwJmRmhKB6cwxG7hkxleJakxa
hzC2rk1ylzOGBS9Hh1J0v+bwNeGL+VQisSy1kO4pCKXN3H8EySxVjnQHG47KcfiEOsPQi6Fk3C0D
zd4O2AFo4wcXKk+HUOg4KOijmieZNReutK8NHZ4KlE7xYULJjkGDp0j0Ar9ezg1zfH1PjoFLAZm9
qqZHqyaVzN5HBGUMk9wxnM82mcVIV4HoXOjQ3KqGCYy6k2iL0dhKa99zEDKT9UPQrhwuk00qTybC
iZlG6Ulh6MB7oyNFR4lzloSOT+45UWXqMYP8V2YQvCqsFGABJA6mfpDvHyAu9iOR1XvmlEm6AUqC
z+AyfIY/enP3khZ5h3c268oL5i3PL8dqo/2LtRQgMCmvevfDIrn3MzReMPuRNDNtkPQmsGb2bznW
KBhYPPwoUONFngXQgHgolb8K9BvvhCMUzDRUD07+q0O9EcUhSj7f/3225G3yezOQ6WIED09ppNvv
PE1+2ku/uxBwEqlXx1tCRHcZd98sDCNmIqnvswSjWpsZ44UlAJFd9pZEf13f0d4/8mJa7SnDpIoC
soo4tbgTF4m8TvlIrGTjZjct++uRmfOZYfiYmckDCVjQJcPXVdvprMoMZVtWgdvPBJNTz7nlk4RD
Pt928ZktQdVcqegL6TQSw1e2Sdwg648qMFjaHfOrlYvq6YAZ2JDAU86hUKCd0UNUiW8KXWyuUdJC
2p27KG0PkpVmeXwZh3jt+D+FiggazhFAnYKhPHfYybIGdrhXXqpWJPzxYgVnwFFRzC9JzGKzn7oa
wKqbxpWECQOuiozLVmFo7bhJzWYGygboouYgPvAAm4/UvH5ykfoFCcQlWlPrxLo6tvcpxeGYoV+g
hOIMDongdXCezJ4QV8ie2Eim26wwlq377/yTfaWiwau6yiJ0QPzmE+hqri2e4neJGKD/l7Hz2+zc
C0Uu42u4K+U1JghkstQJCGP6FaBiXwfZIZFDsc6eiP2Ax2MWx0qMz5QeXqufPVvfxNytUvlwZkiZ
Bn/JivdaD1gf0hTaAOckWYz+Lgp/D/Ku3XexdEYkn7UTOEspCUM3X+dRt/ASG85W9tDosqFLc2O8
DpiL4JSsq+rfM/B4/D4iiZpLFrKvmQQspODXKWbgYsyZee86+y7HhNaOZycNd4AIDiF3QoNB8lnL
cRAaYWBN7iiG3dZ4NJHkBJF3GWMQ85G+oQW2criquNrzRtmHBC0pqoksEt793l/K/w7kNAkFhdcd
RmRXuQp+Gl2zlXxbMtpLag/uEeL1v3WINN6q9cp1RPoS0XuQwC9Rt0ua/T8xYXVTmN9a3ixnjrEQ
LwGiTKb+fyXL0mNBsci9Wl0TlnnTsqFHf1VR5pr8yT4NkffVAUI0TEF6w7p4rbSMPJ6C/FBJ53om
SPBX7I2ZhI2zHCUEoLFkrw2dQDtpd37/IjWAy05EguNGrsT38L6LCBxh9pDgm7NGau2ZsLsito8s
9kS9Ent4ULJQ+Wnb0IFJCCXks+3+WHRVZPOqOgZHWHUUkUgfbEpaXFJySqZOc1QeIeHQ9n9Yi1P/
NPo3OdlqxMJDkmgCmw8fnguKGubOJOr/2iLp5zSQZIgCvPaQTiHmtKh5vBfBAF0EDb20fpuZZbW0
2EEgSytAozaWM9BFN4NLluUby5gb0BOXTjDjqnlzWCfwlsZ1XYPwjqKzvKU6dXbyZ5onq8SCufGh
QQSU5oq8X058KjTaHPUXss1Lr0R1kIaHDUSy20uTIyXSqbgFSBA0rL1RGBtQ8uuw/zXbDoJr8L0o
IjgWou4VNWSQIM5uHHDnRnA2poEnZ17JoQ6ClUohRaLgbrvtNuVNyAPhRirzs9OhSxCjveQSJh/y
X1KhoE9OinuRR+LbLyOHtBwY3Kwc3RMpLmvi3+Aut5asPDt/UOMb9nl0+KfuD1OirVY0F41MSElC
WZacsbIa5HJrcvNRj5iDxmveE5FUGWimsVl7EuO45YPQ7ELuVgIH3bYAoL9xNtlNbCoalA7qn/50
bxCq5z5YD0X4NaOlM5jqSuOkJBVghgIMfEOhniQbuXxWYB6mF9N6yxxvwXvMadNVMcBhOfvqZC0d
Gnl/skblJJAmG41AflKaeLKIWdmQTNY0G/+dSALX5V3ZlM9dqBylV8ilGJSkfZGu6EcxkSAnNZa6
YqCNz37hLIh0bB6eXvjOR/8/Aeu8XDpRDR5DFi+MBB2s1y4CMekAxia7kXyCKt7kY3wUZpr4KYcB
0wawObe6QOaJSKWnOWSqbxdXs4RjmjPVRQ1TkgysrXY8N4vijtqlZdtIt6mkZdbtzZ64HWxFVAGZ
/5un2wz94LCRWrO0cByVBpUcrMTZE8cNTdKkwXslW5c2+Cs+Xc5VeCoLButQO5BG5vnL+WT42vQq
sZEXCIdYW+EwjXdPany6KZmO7Vf4nWfp2dDHGWR/nr82aE4g7+IBPO3XqqEvvaC7GYN+dRvY/IKz
tlxODa8pXIRbyMchgRTYPiziLoJFCurKLcFHtQ5SEi7sFCtF0cmPwteeksJJ89vgJT1gSjd+TLY9
vbt6n2OO6BQX3ESbnV1XV5JDmkBRe++ygNAbkS5U0wYF6nWcZOeppq0iZAnk9ZhKWY8sjfYDiJ1F
nzOZkQROFtRoNYcZiUciiT0rnzZVcKO3b0np8CDENE7flnSH+joj8wEEFw0TDQzELX19WDkmXmu4
TBUBjcFwfknVHM4C+j9W0N6kMT8wP9BGZUtwu3XIkNl9c5bdJoUj+Pu/GkWIDBn/+/npoMXJVVWG
VwhMCBh19bvneZ+9C6PJpssf1t9SaCmaf7Tj6AAwn0aCsR3b5BRUzluOLsZStS5qo51Qyt+PdDVH
GwOGsdpbNB3AHl4Cp/gszeHpNeEhiPuVpP5StKQkWq7T3OoJPYR2VA4ITWzlL6dSwy3I1h5hRDOo
tptbyOxFohHp8NEmPNvYbb8wfL4rKj0WwgJQPIRVw6ICujLGC01FviJJ6mw5pYjEQ4eBChhGiBNT
2fANNqJpM+ha3Hq2o8sYMB9GtOID63WoqmvrYV47p3dk1w7yWothBltqispgfy617MLY5oInNzZC
/d7ox2jrByosiIpk1jKFDWnF5pkjaFy1dq3fkyy79kWDIEVG0TwlvXtPFK38DtDAhmWv0OWkJ4f0
YUIhG9JtT5FyQ+EbValUU9ZDiIiVkhaQB833JoofA7mHCoAKqgz8zWjEZJMmBWSGS9aQuEnTcaxz
QA80WyYKuNbVd2WKO2fCm5SzsnB0cEp++fKvTNNGWStLv0HaiRzrRQ69rvdokvVUOGAzoFMPE8Kt
Zh5oLLOpWRcJtJaKYlK31XmNg9HdUPonPqngp1MU4zQSMfSUoLTX2YmL63dDa9LxCMBzdBWuwmmK
CE0Ab10Bsael3hqpasSkqE7j6bcJcJ9RGUZcSGXcWzOIHhOkmKlUTk0GqlCjcXszPH/tKcV26kL7
VjKuXKpZZYFCtz2MhVyGjJg09gOe68Vgzwxh1Ivq9i/90L3JOL/PrXvXQKge0QQmqWWGh90MkrmP
Wu+EfNLNWBfpKGP6LsuDZGUw2h8v0jOoCODbjScKbQRRPKzRuZSY2bkIITfZygO75kMLkkNJ2o1D
fh+osqNpwIFWiPLda0HWjRYvdBngmD04CoNUWO8+6FRz7vOg+68IICzzbKiozDByGNjGkx/Q9HpL
TRdZeLEhbs6qUWjighJdk78R6zUN3VExZDMQ7CrWckaT35CMrENSwx62DAmRGcvAB5YraKC5wTqC
gFznI7hzfaVb5RtFfV6hBjWqyrvajavC+5YLU4P3kqyPk3QIX6UbgJAIZhTNn546Ls8tSGchdnxg
maYmZoUY+4IDFO9nkCYNLo0QMEGOtnjfkQKn7q0D9oNgLQVcsVBDm1W0YdQM/gmJTpQgkzl7yUVK
PucMkY92WZYtpjjcpoyAoAAdKuZRfvN0UBwxKZCl0Sg9MX5C8iSTWYF8ASbjp5GXUSKcIP9MHkKO
3XZvBc/QQasp7UPINyHWGM2yyic6CbwGH382+nEFtxzSfWtiMtL8Z/DvOjIBFVPdZU01zxmYCPEM
ZJDMim2y1TpRXkgEbFVB8e4+QeWt4xIbwxpHNG9h0f4hQentp3wyuUMPeBQzLU5XbF0KgGCUUvKn
dOdLPBVluEsKG2KXMIavNCQV0iz5x6B7lQNFlp7a4gP3SvYg53YsZzJsv16F/5Ynu8wHh+9oOxoG
Bwv1GMduj2Bj3zncxyo486EtszhZG4k7bdAoZEaPk3s8vSM0vOIL5absDFkVMlEpn8IuI8OXfsRD
ONujfxus8SuwAMMiHhWx0Bpr2jJ1TEz1Zqqck061McFmo5e07TigU3oUfMZIB8NoYS9kNN88UeYe
/+Bg/JmW2rmrkzfF69+phMYUrxyM8VjLfKYHN7RDM4NOOv3Obs1d8LrBKy5ROnzXWdpSJsglq3G/
BX8CcpAjt3daLMipwdqng6p+wIlaolwBueTpM9AgeZctK43nPB3/LQCaIx5gAh4tTXOzL94k3cmc
j1H1zxBdTmlR7tEEWcnzt5RmnSWI0/Mg6aSs5Ul5Zb4P4GhKXdZAksygbFk9evQKfO0HhNuFV/y1
UQNctFZ6nUnObSamFi1MJCg0BOmTGUBw+AqLCFyK2/8iYZPvihDqWxaYGZh8iYMQgVQGbNmARVpV
zg4e5U4mEAHHXA1b1+9AO0L0lBSgQEoE1tVSJfJiUWivRDs+9xRYA/mpzg69V5yAWF/GMPlXTwKa
WDcs0ZpmZ+CcwAqQ2o70xWpwrxOvT7aZrDcZsUWczzIJlQBUodfcdQ2W8zT+rMrcujr817T7Tpzx
IU9EQpZEOhV4jUaeTJss0Zwt6bz8el82h8ZvTzSWZE/aZcKGNjcy7C7LJ2MKz8nf6h7lpjh8OPkM
SAQP8bpv5HNkoTTR73pUzkTMuZzYKffEaegu05FN107Bc2PSy5sN6BOU9CsCFij/qujxlRm1Z2fA
lJBldjBppgnCbc/5D5oJnF/vPevXp1kmw7lEQ0wAj2O4LflG5R8lr07dAV0VOmqxAfUArRPGFR5R
h6BZ+wgAh9DMm8y5ThzOUYVcQF4dUhQBbS2lpQXvmOxINgMbj7KJoIsbExkf7aDQaR4gk0UMHG2I
aQH6jc7yz4x3uV0ckJYA3w8PiPBUqP6ejSEPGM0i7IlRNC7LaBcjeJcRqQvD2Q2a9TtPkcutiE4w
rQmfcQ12a7Z/qgpTgD7c0sTauOzwqSgQ86sfsW6v0XkH2ONV1hqPcMb3xq8qtPCiUHalW/9S7Pqh
DUh1gXEqJ+td0ee/IsMTav27M4RrjdgVl/q9wvgdBQqcNcIpQUTX6PaWj590tZJ2am53mylVge6W
MNdSWDZasVET9a6ZM4WGdWLQggt6uU8J0DqpVmNEH5RLjq+uFVXbxVWLzJkEminYypkLV2ZbIYNH
QN85vfkdqlQarMKC6MB47t/xJgCtsVHMjcszXpeht3fZyV4cjeDcEPfiDI7E79K1N4NZHRQbdWQp
YyRQylRajmbZChVpVVMMGLEYu2oCqz/wwbn9yxHpr9GLf2TlFD1qMkNROVhYDgt3sB7ADCIlNu5N
8IuO7bpBA4W2ws5A8O8U+cNn5+YnPwBZXqFa09TdOWvcpbykJo93BBTJRqQpg7nbhnWD0aUEBYrC
AJKVnZpHfDK2cr4WmJUCXle+tDKnJ5uXtIc9EG8aHT2FTnDjJW92DjeYQ0cqVtYRmBoEwsEZGe5K
DUCO8t+1WW0athhdTYhy0VLOTPTUPmWmLimmDCxk7/a0I1Ce2OT8d+l9x6aOIBI+i/1d2ni8dMvx
sedjgspijSzjKjfRxmcHhdOyMi5KeTETPh6kAb2FONTb1Whb90jJkQ8t7hpTC1vrx9UgjXKwh7QM
feBgcqea3h+zCe6bbuxVh0zRRAozdhnIGxyIA1RDngQQYvajGfyKepwiJ8PYEPijKQdW8SGXNSWw
WCgQklYF+lIKpCmnTmvREEOkeFHT15boQTtRcmgJZz5vwrcrfDqIi9Z8Yuwy0XyWXMXqmArTkBFz
CTf66nsUFnM/QXlF9V5tHaRBkLubsuv+YryKsG6Nk69mgzfGniCDroumU0knlmH+uleddclaTIqI
chpy4K+xiM2XDnRLS08Jui9Q6hm7J1QDeXlpzPQeR8kwmA5mzPUiv2Kq3XnSOYBK/FC2uaBXi04T
xnGA85zffCQlBtCWo23DpLk4AHlGEBtOM51SXB1nMnJO8MNgpVBobKafdmRCUQPLSDTEQ2DDUWcf
jCj9yV2vW6Og3yIdAduyAQjidebW7qLsEaoOyrdgwVPmwUd9UjQQIOAPle6BtNFS7aGetB0C53XU
/lQcO5wPL6qZ/qmSEVwwTgiNAaXWKB+1YT6VLL34qsWDAmqO57PWbeCfJryePLqbTbPrGqyRvPpp
RJiD1LWBgdusrmz0H5EaxgjHNwMQGJp3NZBFlyO1puDYVnnX3kzi3eRbyXJGHnpRjVgzwuYrgh7/
Uu+qUbuoHOKmYDP0wjvrrGubOG6Z/SHyIAy5+quVlye6VpwgPq1KNR40wvJsL9LS61eFAWxYmZt9
rjUfCJ/v5SQ31P5KknIM7HFLD2nZmNn9H7gXeds5sI+MvBEZm0mxu25F3MN/qwOjPeHyYRrb3siI
sGivsBi7/kXRus8cZqM10G3Ooo1L3ozB1JHVutEcZpeIO/levrO67hM8IWyT+di70V8zpF0Ip4nd
Q8+ZqyhM8YqYYtKwVv8FxBk4Akh+awB2IOulUF16IdUnLgwQDHPQe/GfohgeBmkNPJaVvIEQtWdj
DL6qDACuVd3j0ARhNTz7yXNAw8Ey1bkk12IRhBqEQeZpfRnM0HgwjIU5DDn9NDfO1+Toxy5Jb4nO
06PXsSCP+Ok8CFhp+UCW+FNKgDrWqKBmlBTZ+5H4zzjOQTanhz+m6efvZEyIPVH3x5gu9NgIlMn4
b+lrqflg2a0LxX8ERngz8CeqalTPZbLV4tWND80+47sDMoagN76TEYhyVhMiETVmdlevOgvHtUoS
5lTfeWaBKEw9L9Vq2Mxku346rEe13IL8R26MQcYMNgXe9lNKljCmFLWiXQDRymYhuWyrWqHUy+c3
t3JW6Gn6i8hNv2PwNH7p/+TIhBVI2WpktGNfv1ZVcFOQ7KaZTr5D7Gn/JTMzKYUVvlsR0B91vDll
RJa/aZqB1nG7hod+z2j565jd1zi0+82KJh88cjos9Vq3YU6nf9Amx/xHXSUeIjJJTteg6Rc+kEZU
yHijCOEo4K0FAAG/BrG9eKlrH3lfnUxGOU6rgkf2pvMw5tCptH0bOYhChAUij4Vx0avhD4uPN49o
2v84Oq/tSHEoin4Ra5EFr5WT7XI5+4XVTmQQSMSvn8089UyPx3YRpKt7z9lHTJj76GvE2yRProIh
Zdc0TFkQF3Cagf8erXyjZ9jD2QfO+dbkFru984cEmzfYxfEyMf6rfWdf+2ReptyZeFgMVwEolxCA
xpRGH1ZuYI2wP0QzHMAtr6EsXBt8HH4PESOMqCw7xKuKsrYNOvquiccBYHqfCXPqRRfum2XqRZMA
Xv8vR9wUMHHzRrN4ExE0xGWP+mmjRtpJlP8+W6aNbMMXh4V4zUgMxpqPyESdI4AVrR+sGk5bkbcf
mKWU6IiXn8vnJTl6Y5n+auw+lwSztWu2b7FPNGKI+mj5WhHdp7xGjqkfqAEwDZ9H/rZhG4OTuuna
BDJNA6s5KHHxIxEugsPoRttYvFjjSHOw+yk5okeNeSsy/9bHtCtJHU0aZ9u0NrS6+F8IDYbIhmgl
O9omtNFp+WY9iBo4++uJ6EIhYMHE7srF3JGymaW4LHPHI7mE43HtwxGeCFbJ820ywTqv6azzTHI4
a+kCRENOWDGtaU5BLSfYtr3knd53hvdODCVCjRNX0hjdP3zMaI77SxZ3e2W0p0HQ/19mQGw6iCj4
YzmM8EdPu54aKHACiBDBGvYKyMAYbtS8nReRsJdtQMGBNso3IfC4pU5hfWxoFIAbpapiJ+NCstWA
wSEiiqIqkVVHVw6kAocTmznQ8pr2hNkvxUGtUjhkRSfuctnTKA9gIXnVBaMFF9J6lhrKIkcJ16bO
jX4swMFG5r1LCnATUVLlDprFfNrZ03imvb3z/YxUTgXLgdp7HK6hVNegZXDdRsHGYv/VgPNBn1gP
1oIh6UZFJ7rYOkzsJK2QotQXDfZTGxxp26k5NqE6DAEsusGi9Ycolck8v3PwkyLvssz0kUu1TBRK
OX3MvXFQcETZdqd1SCpslrXXANv6igtH5MHHzGSh+eDqxBmsagfvF6JPKjwmtTuXvY5LRxH7XHPQ
HUdIFZXZFOtGEHTQlC/2lF6WJQqf7i1ljYsyf5XP8WXZDILRvbhFcspc54R+bF+0Tr7viVjojAC3
Ii+aHsPDRPsMZOfB6Qo0WGyp2aKTM4ORPZIDSSseNaIAcF5XCxWZZ4y3jMl63lnfnpq3oRruBZuz
DigN0+YY0VWI24y5OgepoLtMXBg/bqFeYDbOUn2JfHQR6GctoDQZ1c/Y1VtjHEpeeDSizRHOPgYW
ADHdUYwDwDIq16o7e1606QtC8bqYSBnr1Lj2K7vpe8iOGwT+RXXi2IinxAYzVNCmQKl0CjJ2UZlQ
bkbmu2PjygqLCzd579skB+AN2zRTe2dyrtWWx9xsICsL2T9NJi4na2eGNoSXOq3Cz5GmDo/pYFkX
k4uuS0BhVAQQ79a0Bf6Vslkt5fZSRJiddXQwbYGhYocxvsYOmQrmHaI9UJ0l4wrtwYmchf20IHPj
VzVO+37GXCF5Uc2+fFMwd/FPbAqeqx7FmLbwBDDV7LTalUSfiUZ9yBrGko04ByE5d620tnD6l8bc
dwksVvX9v7n4dPDLLquAF/Uf+ew8xoHzHuvsmRfH4shQeQS+TrJ4wTuabXz55vqc9GzXfsZzt3at
dDdQcXAfaAUAZKG1SedNxPm5n8BKQSnDwiCi8Y2bxuMOe2Nr8imWc0HI8QFv7pkvoHHnsTRHdESr
yN+arQOfwL2r4unRom9yrflg0xSgwxLveT2d605230mD5IDUtb1Lt3JpsRiOl1IWA4lnK9zMflJf
Qo7263LA+eG/wm+hrEKVa1rv0jRaPCxgZ5gSLAcew6ufDKprZvex/Or1VO18xwN1IiriMI3pCQcP
O9v4ZXVWTc5i/tkgAU0QB3QcDtv+Z3mtQPbvctY7pP2TG/oLMeujyZtDw/rRuUt/wS7HG6F6RD1L
vTBvecLcufs1BmsTOGLvNuLcsoSUvOCrEokDoR6sebau9f+FLcl4uP1H/yFvjF9icr4cUf3LhuJ7
5Nhnt+46Rz8zO3RIwgKCIrdQdHAfYgOECE0/DlNjJOjZFS41WjIdSyq5m3TUdGt7eysGy91NcfZg
QKKCvDziOLa3Ye9cloD0XHyRffjPBoS5KTh9b4gFNw+k7OlDH2ASsVH7f/aplX7abpcd5zkzYET6
jBoEkd88b4MxP+QuO67+X6yLhCHAJRUMaAnjmaDEGBIZUrIBYkU3LKyvjORlj7V7efbNPD6CrKQv
TEirLe5iH/dddI0M8JZgVOqw/ZAjZPXGr/rtGD1C7EOqzbADRuYbUOxvUzXnSshz0wyPY0BBY3FK
32LV/nYhfrcjszHLGfgo4AAMA9Fp4HrDjnymrxQ5NWTiS9KHyQNV1x5f1bfXetm+6yowA3SuI9FV
axjWZ4xFR0Bz9Bh4FBQi1V1sVFuWnZEeWXskg4YkKR3wzIJPWGnEjjaapngs2OOsyzAVRwLJHu2B
7ckbWkH94i7QVF7hpeIRbgBFzqjus74jlaIoPhsB1Nucb52GpFAJOgxdlUnC8Mb7UQYnOds9gyrT
WRde9ZyH8BB97KS3pmRHNpX/PGJEKWz9VHneV9rLfhdFEbOEFG61vi3XHOfHknnZdsRAGe+k7VH8
RMDgSZAhfsasEITb1M3Y1+O4tTaGUmLjFxV7NdRcSB/orlnAWkd/jr5EksCa6w/IjgOmDAWmX101
uxIvGhIRoBem/Gr9Brw1b+rYFOj7JexzmmWflTtec/C0ycD4T/W86JFeNo7U2M+0q+49GPiowLH6
8v7Z44hIfhroqoUvURCO6ygJQNy0RniMQadvm35IgeTQPprC7mp7wWku8jvL7WhAwtVMGRVjqgq3
QwBQGpiFnC6yY/kEg/5iJLysJnm7o8YkoT3yMoLgXRbzY1qkm7HLP0Sd3ewBFXHV/MaB3siyvlQu
zLtp9A/cg4yWPvhTyPBn2JmbfFzqLxvGJh4vpnzJyhJ98hpOGb9izKyDu1c3nBLrnQ89HsURipUI
iBWn8PjVFN2efQDpd3bxGn+XYcTzaKR343QK8pDuxnzy23JvOvlnMYDdN73igLl1CyNiV2feG7R2
Jupz8ZxXFclq1SNs/f2cBv8iUx/mevqODetUevlWjhYeKMR6bvCSTth3KJcaadbrIYjVLpqqp1nQ
SvOa+LdIBexGw0I4UavXyMagWPtnZj32wfU6zPy1z4avqa3n1KYSHlR7x2DuqfBG7Fded53IJEAY
zMNpEe3XBAOLvMx3dTv/hOOiIWMUAzfTzTacfc+ZoZgLw8y0lcPqNUEMVLSLc2986OzuLYkkjqXi
uWjq6kTDkgMsLZvBxMqH5rrfONGIdafZRR5xbTQcsRbSMV7H2j12yxcxbN5Il+PBKOlg5VYO56qu
P7oxq8DymoclLutkosj9FFySUChcb+R/kBrGywew11X9k0EogoCvtRJwa31zesFb/2Bb3pVsbo5v
XJBd7HQMlOPhV0zgF52Wi4OJcO9EHICU438Ws3s3Zzyjbc6IFNTTOSYx775HhYTamRVajPMlnVjV
Uss4t4PzNIn8W1QWou8YcdnYAqPtMa2BZMYO2ef9IYt8axdi1PiOlUZ/71qKePWZ/mswij8mbM82
SbdHjteSgycLcx+FYHxqmlkE0WzIPTRXuhLDJunBW3vj+6Qra9/WLkNq3lg8+Ii4A0dqHs3gqCCr
pam8InfMdl41LXHqLgHL2EetecKORWIbUWq1wGppMC2EqXane2I2W2J0ci1+iyz6E519DFz1YxaM
MNn1RJTSv8jj/rEH6miQKbMycXqmcZ9syYC86crce2jvN7pEbZmj+cQzz66Is6ejTTjUYXYidyO9
SJNiOSaccJOI8C8H4OU1VKATXnrYKnhJCcS9WrK5903vyVUpF67GxFj4Ps3x2k0OauKFkQ4JwBwK
WUGj0DzopGZkEZGDrUe4b5J3mWxWlPxxFJ1FUL6KGMxZ6wHQHYKbbOwfO/DD6xymzr0qumXmoe8b
6Vy9ca539K6uNQzmVRzSfWf1iRzakp2IfWK/ApTdcMlw+ksyhMTPmAzPiwABq0q17mOXan2C3D2P
4n+npC8tKOKz+RpVM14SinPO3kxyqHVjJasF+rtWegpXswEpuTDtq6yXaiUth5Ur3OvoJB/Z2O2j
UE1rVembJFTm7BU9G3cgh5UOJ4iQKsDT0dyM0P01RPvo+M5D7XHsqgH7rBw9qhV1wsUZ/MOcIcQb
ZbwfZY1Y3Jng9QchnBXh7TWbhQQy+b8qCgipoY19o6cLhLmLrwElVRpXsTusiTg5zggh3QBaW8vS
jOV0rVQKsKaGLESYHgP6dviagn6XRDHjz/RUYch2PZhtVuZuiDp8CBNz1/fFxzJlNKh5C89VtL/G
TVD7V2FydLKE8r5FYjznpcn2AIDLZNDihiHPD+TfKiJL3Ps1s/E3N+i8pYRFJeIJjsuNlorcGiLL
7hGDwUVtOG262ApVTmRIuUdvc3Q8FqdIE7Jdr6cwLU5j7fGmYIw/Bj3FvlOzpPFoJO/EkNSckJht
h05vHSgcI872+Ufq0vITIjsyGl8Jp38KS3mOZhztuUOyZ6nfh8incWkTMl/o+F9BNmlXOiSy1Te2
CH6tvjwPTBFWlcof4CNy2iusc2iQlRuG31UK/jqlA2QspY0CTVeWBg33cP4wHdCReCEWrSQz1XbB
USBK8e23MqhJTe43CMLY+eTZKquzrqtra3sYHgNDA8UOrVMhqzuL0bVLBu42IOyGMlRdWoeBj88c
2Wmz62wTlc0jioW4+SuH8Y5kxWcLRGWRGUxxY4q/oDCyZyu1aVCUvKX1mcZJoGkyOIRRKBQe6Jso
S/U5yhdTaP3IJBKQ2siZeLi00vsTcS/YWZqn1Klmkn5YdDt461PrnSlc2N6Q+dZEfK5EgDEyJ+ZK
inxbWJwRLJNchabNgVm5nC2AhpgoNeFJaw0YzyziT3oPZzaqv9rRHJLLU2I0j8t3L0i08Af/PnbV
KU0ovxy6TO5oIvwojznA6mie8IMwiq6M9tGV01OzfJ7lf9VObuiFHk3Ig40q1mDLaGzveUwhejBx
eWTlecVUhq5nwHE6Hora23hxeLJz1ieN8EhmzI6U+ltSILc26Tpt/C0R+eTsQatRNFecemi5hmKf
xmSNLasICbGrukxeBlU+VML+V+ctaebtdsSOT1JPgcur/4ZQgK4inI99Pl0Wa8ny6ZUfnERpvHmE
Yf5/WzP21ToW3RrrLBuGRZnuVRvDnugmqTtteBenDu7mAYBX5Q8bR3ryh3mn/eKnGuBGMXp74Gny
ROsKlWKm8QU0Wb/Leie4dFkPoWsqmWFGajQL2szEz23SSNv73AdlDS4BHJ8lOGJZkN8UHXWCXQOi
iLP8r8K/T05b4166igxwy21hJo3GpznTx8qt0N2EVgtlIusZC9ozwuvEJTTAAYDbJfol7sMIxiNd
yNYcfsshyE9j6uKcqLSxtau8X1uz1W5AIfVfcV4F8JOKwTgFCJmCVYGxYl/2A8mdtlvTfkDlZZJq
/BhmIrulIoVSAgq4P4mhEi9S0SAdohZ7diKjCe1+J+MDqMp65/hMGQo3SU8cyjBGD711NSaG0uAV
OX+3/vRil559UCnrKEIA/WwzkqlbKlWz1LTsiHNP5IMX/QJIwkjVnoib6FzeVaD5jrUygFqO6m6w
j+OYbI0sI5hm0fjh0PBWtWE81+6HHuv3qvxY/gP00uPyX4okAUxk+C91CLIOQRFTygWnUFTl4oIE
T/1PMuFPAQTn/Gs9vDbuuydJfeujr2CZ/VeION3NiI6lOoVZ+xsTMG5x97CSL6tI4pzC9rx4aJZ/
k6gxHDR3PmqwMEIy6e/K6kVD61BGuEMOZeC1q+QdnpmBSnhOjjmUliqydrimpuFlBKPk6z+CYjmb
vHfgbgS68YGGgWvdLBsBsf80dsa+SP58iyRi59NDNWBbCofZMWiara8iuiFom1obz0pDz4J+/yCe
l1+QD2cV7VdStWdEJ5oMkAyRb1KAHwuiVe2+o2m3+OVLmmEB4eKoU1INrUVRAdekS/BTSDRbkyf5
NBQk7ios7GbxYaKt4+7k7CVlkjyXHZ3oAL1A9DjxEWGh8cjzjuMxdMAUlZ8h5FjMQ+DKcnSwiwQL
U/mHY5EkWJ1sLiIXTgTuje9ptwBjJ5CyAYwxp9nzBf1g7fMpXDRwyy/FH50Lnbk7sSjh1jzaub98
A1MuvjKPcUh7Eqq+2lSWbY7QENzwVjX8Rf81EqOzXL6KhIOm/EU5bk/0LxmBkTvF3gghQ9L1XsQI
w1uwKK2SpYfMDeUW8e8Y0CgNKZznLzyRBw4X68UPs3itqMvvk+qW+dWN09oRRig7jTz1jT5Ouj9g
OPga0+QwVu6Ou6qMix0+1yMwgepUqwpfEGNX/1knoLzu5wFjutjxG/Jhlx2HUK+d5TDtAWJl068A
p4P0Wos1LN+15CJjgJuccr28KJ79EwzuE1ekYtOlUbROzO5hcH6CykAn02wHE9JydTKHa8ngg69j
tyZOQXJC7DAh0nB3cxt1aFjvexGaTMePDi20mh9Tp5oT+2NoAIeieifRLXtyDfjudcrA5UGxU9m0
JXmMeOnSFhl+BECK86/5UWF2MqzfMrh6ebmO6Nz0lgVcpWoOvdYlbiO8r5XfDOsgpvEZyhSv3qfN
Z1xebrNzNxbRx6SrroAwrdvyd/l0FlFyDULyAqTnSatyp8PPrpQbG0e+SyhDXeZ7SeZWRz4ADwv3
J2iN+9h8Wb7n8gfEBFf5ezKWwQ6jvmVMkHTcRGt5u1QFT8H6bSiplt9jWVxA+n2wPujlN26k/TIn
8E4b8WiOTNznJ4yslkvfF4VAIKej4v/M23q//Bju87K48EV0tdOp3dM4JdO1XR5r7gZhkLDHzEPm
wJDR7IHLJ1Y1AFz51stoL5zkwreYqwjPIFEq7WsnI5o+u+WBDawZYeAJmxG999/lfUitZAR8Fd2W
eLzDDLNf5RgB4GbWxjbNXc5oMn5fhGdJbu5NmHrmWOPU4dlyerkfZ/lrZfNrmnZfU4IU2CFfBoqy
92mQ0gnO9KC6eWtUxUM6iXCPc9glp9IO8ZPgpUl8cN6kR5pNeK5k458Yim0XBI1HfIZZz6+UHrzV
Hd8WTQphvejzI5qbXfOSliY6INIzAocZQmW/qwhPV07TLzJRkzoDGnF9Ttnp0VbAH3B+phGdoQyO
ScZrP9lfmdNdc6DXZZ7hgGD6aHUPBGasHLujzQ3na7LgYsq/3kPvYgwtcDWMxaPwOWGW0bm19Iag
992AhsQX3T9kLsm58zM2ntzHqsDlJ/iUI8R+dDJmZV79QoXMtL2Z6XuQ56WbkgNvd/EU55F0zrZW
IiCiNdrbz33AgLnYOJhby8a0TkYNpcIYv1ww8WxNrwnRjZGukDXBVgrJeCLOIFlbI5ZmqJUnEr1P
JqGTM71S04GSNEErM4AjS14mOV86bTyzH8N6ocwc+qOc4sPQxttO4olsxotlMKg31EH25CuHYty7
sxTngTpGpa75WDE6mTKD/QklXtQ8KiP56TSlz7KR1jScEaGdioTlKO+YkTC6yPz5PNfpfh6Lk9Dz
kzMDlfKi6xK6XoH3bYwUkgiNvACNuTGD32V1d7kwA72lg6UsaFoA/vCsVh8ev/QM1yT0wnU6ded5
zreTCQcx0O2T43q0T7rpH56SbzsJGP/oNUTg4+i1D62X34vYepF9uzWZFDNKsLEwsVME1XMQ9s9u
2Z8zJOymwagCU9NKReZjbA3HnlsJknBdpYT/mmCeTJX9OlZ1FnFDgCWqxzqqhl1jfGiIouicvLem
YRUwC7PD39Pxj7OkJqOp7ZK9C4icvjB42nw3cPz1CZAOJ9IoO+YMfcQWCLrvOQP+O4beIwesv0Fk
i0svbDl+ZecmefOjCFlrW9yirj3qvLtXVnpoW3tjds6R244dB7fSGJ2Nvr1ogbAO6+chyukYDBgj
uGu7WC5y8uxVWMl5NuIA23BaXcJOFiDiSMhql2fZKMvmENrel3aDuzgmRiNVyCQzJoTORGWoNTYf
w+PsUnIbbW94rDWKPK8+cLte4NaDvB3bjRJyj2Vg1VO1NjHKq2Zoz1XOGh5XdIdxkpuoV6wthcfW
dTKOG9oDLaKfrWEk1mf4k475bEDJcmdrj45FrxNSd1rIqOvCmrBDT+V5HocHvNDQ6YwieQ+nGoiD
3kfTIt5ooNxhABmQtzlE9HqvwlGPDrGwJwljVvR+c8iJK8L+DxHFhkXPWC+AreeU7zSsdzqV3+4Q
gTXlpY8YDICsbMkdKT0EPyUqX7KDvdRGiJvcBQy98syW2I9x2DVI9gj7oSuAdSOLyChxpuDmpard
IzXj2fVJn0celuOtnJMHK6BynDzoTf22CcebL+W14EmxurdO1e/5OB1iD1gkdRpsmuCYDcOzQCqL
Z+KhzzyOKHS2Zn/TyRFuOeBj2EIjf68d7xTaw6nN00vfLXL9gGx7pKn+EBw8r990Fq1ZJzVOkeWS
zmnUpzK095PvfE9eB6Iyy744G6Pm7PqHKfZ+Qp8Ipn4AcBfYDo+JHV390n3rNIN74IJbRhgHVXu3
3B73aRI8uclwHiPGY6b5nLTRjmTtO7CDdA7oJUpUf73NUH95huKy+R0sIqObYmNqWMd2hAoVFl2L
OjWecLjUR902F8efHkNf3M1u96iT8DWkRVzU4aln1R7S7MVAXGJS7RD2S91koYpNsN/NgA39pntF
eXZq6G77XbwmkIPZm3OeWSLXbu4EO+6PsbLI6MC3QoCU16FxH/O/spR0LIzkizHDp5B2d5AcU3sH
qATfKiAgk4UT+bSxyWLrQsQvg5Kc3k8nv3Hb6HuRMNchmOslXFT/4Bfr5xSA/co0QdY4uQtASHJA
jORwbA11rlsUh1PaMKnwhMJ9viRA6ejbmyLKQGbrOHTwIDdLcsksiv5uGjO5idryz2qGnzGVF6yj
JKyMPWxdP5gowv7PUNi6tjP8uJ7rbbjZMabU2XuqhIHK1W2ZPztakbbZ0uZrpnlHs9MH7Ng3275B
e9wMgiFORkaraQi97QhY38IlmB/iwmCi2MmECr/r34pCGudYsocoFR61jM5KNftAKhLPvF0Vsbgi
hXyvNJgZTZfM4UUnW+JAMMwJL9hZFj6CgyHbZy5rgu02zT6E2QcaxyC8o/TQc6b+c8GEQYvqI26x
U1au9TjLHLeiDbHYdeHS0KC1HHBzdgVreAo45id5eGvzGlVRXcMdVfVDalcu4rsZZ1XxOU8db1YQ
2XtL1c02zv0bQWmAO8x2ZdTZPxsaAginDsrR1CpaIy2zbIDojq0hCy/t91Gfy9J9sJX5U8IMiIPy
Ls6gHTMkGNZSkxHUMq4wW4qPcjo3UXvG8Ij8Dd1aux/Icd+2usP8GvkX3my0dIQe1fo9FOGtRlKh
8/IB/cDdXOVMx1WTIKwKjJ9Zje+ClxC77tYvamJIO0wuDZGnolx45OrdlYHHcFxdOYcv/Ic7OgWP
RkugN0siHo+rNjDGz/MHze97ZUIsqkkzWs+DjRUyUTub31hPIF5JaDgZHeZSB5KYiAWZvXgf0IB8
l4K9IkBOxcP+Tybuv6RnolvI7rElAy/th19lGfe1bjoeXzemEQ9aMWBYyYigKnBBEo3kA/jLdXsf
NnR4HAgpnbnB/71dcO3+XK5jfKeRFp8khZ8am4FXEgU8ipDYQbPuiY4/T1DeluOPG8jXrFDwSQgU
6nt6y0W+o1Gk9uMgDZQPUBp9wzkaqiEUguKDYoLiA7eadINtyQAozUvGXjQzrfzFocwkfeyegnd+
I/n5Y1DRh/DL8tDNNcPVkYl2QTvMFwEbS/gajdV3hrAyrHo6HNnzaCjO0OJQaGjhtUHcEN0N6Xgk
DpNRw8RH3NqFXtUV7iUaumLvsFbD5zA+QUp3Oyel7zDZtHgBGj83ubMTPm1hr8wJ52333UDkqhMe
c3PaBFP33IqR8UF1SyxiHEpFdvvcZi+FwXI5QNUA+89LLcgIVTWyeB9giotosQ9Iu3Rs390zOroZ
pt55WR/vI2o+dFvTRhvmTTXt0g/oD7Ez36VJfSXJ4Jl8iWtaqAcR5TebINuuxmgy0wQ1po6fb0IW
Crh35EjCFRxOjodbcYkcANy+BdhNHVzOuCw7tLpoBOmU9dl4Ad/5GXINlFt81LN6sM3i24QCDdIY
vp6VsDNDIzUYlw0MGJlyGPi9PNEeTeKGvwSWXl7EAcW81d7b/JJmQq7soiERyS3mdVe8Kg4rjvTU
IadGjUwL60aKB9DN68MSQZqG1k244ymNw53BhPVock7HP/qiWZx8wnX6nJyz0SNE0QqRPruHzpv/
XMTHPLr0pV0f2d+CmHCKc5UmP56Hn6H28gl5mENDD9+Vtlk1+55uthfgoSHOAkEo4iF+H3OK70o/
P5oJLX9QSRaPuXWgM02/fmQ6RJ7HSqkIi9CAL0VE4EMLIjgxP7yOBqafethPNa8EL9iUtljQ7KfC
oASaO4BP1izWZZnR5HN68qHqgfknAoDGXrM3bEoL+G4Q64MwOnfr+ki50YQRuKP8xRwp3jgsMNQZ
/NOAm7EaCkY+BX5KSt6D0Y8fgakZvQoTgflwpxO9Zfy/s1wSxHvFGBaxU26+diUym3TJn5u9D53r
Cq0ckimDfOApu8awv+OljgwzY9y4QfqclMED9ozH0q35RIEL5XPkZDxVdNbBFup1SOXlzk26nmKT
vdFozI1oAMDX4LYPSbmAfB1kI+yGvkdsrNH40cG0xuKL4xL+MVI4WXVdA3BHjGPStI5KObuS9xWk
IbHTINk6rNpJOl0Mp30oK/OpmWiUzNFxTMQhEcUBpcATGk9OHA7JwCSz7hSnKiT0ausBOg7qYKcb
VJlqIJE36e/yeH5O+KBOl5xlu+hQMKMlLi2OCW3pbL3wNK7Tttx0jiIjcRzeypmXhBSITDmH0Om2
FhVFN8cPgMObpx41A1YhGMgLlyuOcaMoYARZU5/l4s5yomI7tUzIvNy5FoZ1TL0ImZE4jlm0csJp
J03TYFLoYgbFo0LZzygrS9P9NGHuz2pnxNGT3S8PZ537pP7QippQbGYFIsXlHybE4iY3EXHY2RkY
vZRxsHNaFWxUPx+abrpHhatJ/XJ7ZCPtmZnETyDSj6JEelONxiGjisNh69CJp6UXp7ki5DaA/NEa
6TaO0ZPGmWJgD910aw1FxiFfPpmsiC5pCVnejPT3F/yy1I67DWPBvKKic2KW88T1HJ+ydHoK05gR
9PDSVsGzM/fnEe4km5RztqmDG8P99UmjB85ErZdZzUppzmMqYV0KvX+FhXCls837wrW2gjY+5PVV
iHZLlfhfNduZ7G9MzGG/hpcgDNABWbu0t/ZjRC6aXzcwOH1jQHIeF2cxGAyxWiYn5exzaCzVq6pM
ALIBkvAxqj8z4vCGMXvsOdAs2TwPjktuMPkhwP6bRPzSyPtLlkZPwE/Nq/jH6DAtKuch5F3MgvnF
DGr7vsro8DPYqBbpBYnOBQrAnFGjTMRfOtFTrRfrqle/MnQA/ig0HSAAbPCqd7NZ7kTRXmvfYwIF
SYLjEbobv7/Bx36D7E90jfnqKt7fBsRxOVLpzfHNkePJrTN7k0e59yF96rK4ne9sFx1jbSfnURev
msS2ddyzBDQBrnirqcJjJKQ8z3lIe40pyEoJ4sascQmzMFa0FQCV2wLbal3+UQrfHKo7vAJ8uLBi
UIs3bUkjw5NfxV55lkTz8HqOgCosbFXEsvbkiWfKA+9msjDMjMW6jklDZxODmkAeN6hYQCCzMnA4
eCiM3j9xBPv0ncECfGHRZR4bFk0tUdnCRPJn56XhnOLH497X7j5GMYxbinVzDmtO+84xk3QmtJef
c+5j0cTvjCXpHsqZzu2gYAexGzgsmVuVte/uSLQu61ABjbRM9347tWThaizWlgByO2OmKcLD4GcH
mYlXDSc8KujO22D5N/2Cmrbj8cW2ZzJYrLgdbgWrJSf9fhshEfb6nnBGC7p3nf5yK27YgJyz6ZpH
hDVIHgBE32RdUJm08TG2ogjsG4mrssnNw5AHv11oCUZnM71wIoNR2/rHuLIe2kCdtERhGklCVsO+
PYc9Ct4sL2byZxCq2sPRogEWNSnd3Wj4K4Mh3Oe853OYQ/nzb5HNqAR5AtMVhX5GGIvdlwMyQP8z
GUVHzxSEiqDHQYEEdYpQy6jTTwGHShJJO5Su5ontfdfFqN2MZFrnCYzo3k2/BYq8lcJZPC7EijYP
6XkaoHjA5BRkVK0KX139wtzTccGZ55l/Lfmcdubh+PNf0HgdmZEHPF0c8PPUYQA0FycjJBkomtMH
C9QGX4sWjZhYj6WVFkV17HocW3bJm6ODtygpr1NU7ND/nO042aV5fZkFGs1yduEMt0gwO6d/9hJk
7FFr+Rsm1wUQK5YLwTX5K41Jsk1xYk4Xu3Rb6mPnEdDeO+Q/19Z9XKRE0ZvsPshnC6qIvc9M9Nia
EgN1O96ZbgwDazk2Zon3TKjuvrbDhyYu7jvyAGCO0ADofdBiFYOxvcGLsmnKPiCTSpEZ6JMNrVLv
WKTNdezcvxLxedLcO0QyIouhqeFy9mc7DJEz9120IchjvSR1pVI+yTpk1/yPo/NqbhtZg+gvQtUg
DMIrs0RKpLLsF5Qk24MMDNIA+PV7sE+36u56LZHAhP66T6/JzTCltdiOfsnhsy+Zy0rDHJRouHqz
OJO0LXCBKThSFnROF3dbZhOSsnrDNbkzYfsxZeW5nMLsaFrKG4e/5cjGsS7jzt+Zk5yvGGw0Dq9L
VV8G9NKAgcVSZps0hUOho/ZLxuLUinwfReWJfnZgIPZAj1PpQi2gIrwKUHgtrFkWtjfQVZyRKfEB
O2I/EA7Sm6Lm/66rtXHBn//pGrd9V2aPCypVlFu/QwnhdMV983TsnXIdtMVXpdSNk/pLZaE3IBuT
x7WLN5uBJq1LT+36HLmEoekkzPN6S6PptyZq/o5U+mYnvPCBD5PFsX+IWp0H4mCLXKV7DiwqBCSC
xc/qMR/jbvGxJFBJ4sPqamfkfxc3Nix9wIEDmGGPUUO4dDsQKk/a645NUF58tfwriJYx1bQYRISc
p6k5C3P5zgoe6HxvmAhHc/K4fpZJE12mRO3n/k0rOrfwVgIZeyoWelqG5FYtM7gVG/reej4pShtI
gGFqgJeU8OR4i+ZmOnRJ/S+PS95CancHpqIUQw3Zj7caNFkl4xYITPYLa+q5Vt4+4KC/XurtxNq5
NmMqKldoFj+K1ftPQlMVCNp49nR/HmbrA5fIPmgJHWtsRS4Nl9aCajN291ScHggavsMVOdkixplA
tpGUZt0D+sTzCk3de1wfyLkiKM6ZrLTE0Zjob950zIFRFBL3uYxwPaSg+PlokiQ6dr2Dn5hEUU5c
0MzBecqmA2/Yn2pUbP/cbErKg/1AUJ6H4W4D6gHfEg/KWNpEwtaENmplZ3XMEWbvJbGSZyvU4Hl0
NHJjtxmy1gHQo1ggmURMG5JZ41EFHoXLbDcQQePlPs5u9bsSrF1+Y11xt7wPcBd25dymF4jdKQF9
fVyCCIdOuCw7VdrPc1M9GvCuhm4TCfzSIXO4RRiFVuDA88GAZRcpQN3AYkHEgbf16E3fUdkqT6NH
23tr4yDEOfnbnuOHXiRI33UlnhLAKlir6AypgP9zcr+CrqVLQlTxzgvatwosloAp3L+NiNABPy2R
LNJL5qHLo21cm/QXFgYsqzgVEtwRG+n43P1ZsOW6NPSg6hrvZaqwPU8BVODqw6esgbpl7jfANbAD
MTTfocAzDnMZptTqmovXKaaXYjJ7Ot9uGboTrwlxjfyaKKxcNeKhU3w3HX3vBdl6UWSnLKu/itl+
VjggsMwzB19F8DZYZQvzokoGdyyOb147QPcMLo0/o7VhZGAtyubowAd2zJ2/LUf53q0+SSegM9M0
zH/+pCPnskw/kAE3lXiNrB4w0r8l7XazF79pily4aD/aaczhpEWgVO8sIkeyDMT35YMbQpBFhWL8
kWzquaWFPtiXjGRznsjW5SofX1yC/OvVK2yADOIX8UKzhhnezSTPdQW1UY3mEHcv0KKg9KrksUr0
DUckc/8aVzJBkGl0X6M2YnrvndZPBOfcfcFbJqF+ymU5dGx9jB+4VPJ1mhTfzQRWJ8HGtXXwY2+z
xl8p4agGqBmHIrDeSWleB3xQ3M/JNctLnFkrO4GVyQr4UZEUEKQCPm63wyFR/e7S7o8dEvFsLJCI
YJ7vIygf5zCsmV8q/6hj+todGnExo5ehdUAbf9CJuI876hJGSpXr9o1ILQJCeAKMBJVYPgWTf5EV
aMdyScuju7S/c+Hrt0XT9u0LMmecoAvgLGjNTgrORXfOjkXvVDnM79s2GLfs5j9AjH+3TKxJxLrX
XDrUptCg12XqjAn96lXFu+79buNkM2p7P+h9I62HjNiiBg6Fmot4PQXx1upd9L+YZVJ12ZH9dFcX
zaH3fXF0YhZZUnLu0DYHGTccWvnC/NptwJa3v0Jlf4FJ3U8qougoespiExJJnzddMR5lZY44xLdw
bhjYkahzxjeXTEsKRK/Lmps7YAyxuCbHl5Bu2iCx76tquuvgHfIoMKkyXGbz5YGp+lbTctvx3yhw
mnbO+IlKfGwamnGcQL0mxfQguQWEHb04a9o9vlRxfBrWjcrC+aetcxKYO02AkUcyg/vmRfmXs3wI
jcVtdLhZ1QecRBtFuUWiERvVb+Xlf6op+0fgYUPZMwWzdb4uhM1HWKxvHx2dJKOya4sZ1k87WDLi
Pi8ZMIzel5+usMhEk0kriBlCRi33dRMTwu4IKbDl7peiuHZiZlxPCXmHmj/kUCig49h3FDdOdP2M
AQY7IDYi++ocUJIWZ/65Ss5kD86dVD9KWodB4yLPCWD1hkrqqudYPV/6Zro2sbiT5GA1BIJtwRye
xffCHYuugV7uc86/U1ncbBagZMjfDW/HJgyyRzU6X5RjxZue5bBs4ZVlMx562oVyPpr2ewC0teYr
uOhw6S08Ua7VKK+s93zJkU5ghYArHNi2sbadRkA0kr+uHeVtffSRZJ8I1dADjieDQrNt1dhvLuU6
y6zQacEPMAu3U2H2bpBSW9J2+8F13uzSPS3LwJpFhYioaN+o9PzVOAttfuOTxKu36sBIf/N25EHY
+OuwEjH0Oeuzfw1f2o74sL0Jw+JVdeTxAHugAfCzBLKjNo35z2Zgsqxb958peYDqCrMoou5rJrG0
jyu9b9RcXXEq+lSCJMEZfzm5doRwzjuhHnAlkO1gYFNsLaah82h/5YRgVz6pKvS/PqSklQGW7F0A
1hSnBAMJ3vAwLdF9ytR5YrIc+ynTlKh5s8lHQoH0AvHZW/5+UM4/10v+SeoN76BSXoKJ5HqtUWTX
BR7APPFys9Ph8JBRg2K104kwL80/pjtWRXtPib2zB1E3iLXPS36XASmNCt9zkHho8rxP9sAR2WhQ
LxiX1y9jtp+Y9zH3AH2fgXuKFg4ujH4zGgLCRf5JC0iF63WCm9oRwNUdfXe8rc5PYJlfURMe27X2
vmyB0nGw09mvMev3OeOZXsV7J/Yep2J+t2W0w7p9v6qmEakiMfRcKWI+4F7QM8Xdv/Ii9sucE0DH
K2IdoyyC9VKxCCsPH7uW0YMu1dPi+G+g2o5Jj7I3edUHsRS+NLkU3EKrj5n8H/Lvhan4OeboGMI7
JsMMQoWWcFFiRzUDB5u0/wyMVxycocK5xi5lTIHLJhPWzknk16xnYFCxgcmcX8O5usbMe01Py6fg
XQlL0b3WYcHBxfFP2WCOzC0lQ1F8Wi79N3oWr5ra3YIv9BB4xO/wtu5pEIyA8PHvDfBNYMaipcXt
W8pf3kNcLoPeHJOuXo4ekgYJkY4v0xiOQjD8Zn3JPAdziVx+1mMjctdjyMYVTQ1g5+4JK8eNmsQf
aUXbMC1/HEtfuSy6XfFDUceHJ8N9nZRvWg/xQU+mu7OS4Zbp5DbPTFi0oX+xgoBuRfdhR0tyNwEV
55b+OUpSTRnIKNOubs7pSqLiFBBz28jB+qYciMuWRBNZNG7AkUk/ZI6+8nZO371A+qFtxZlOulC/
jA8uM22oabH+OpE+uUNzZ7elBP+4xHAI00O80ie6Zlzrz+l0hX0FM4eizr5qvlKdF5t+ntk1h287
Dp865iGbuKKHNodfiuOJ9iiN+Tko1CsdAf12IjJp9QjQ9thjRo2tZ5+hzXp8REz1fhEt3se2ZjEL
YRNXONQro37JlQCVhxNp9AT8p3W2Rfeo3Ollfe0TL/ulY3mLQ29v/JRdhDSdjACl5DpCVvq2cqCH
KYneNq5+CX/+Mil3BDd9sslW4VBimGxTL30KbACLM3qFE7m/YbP/rG2w6+vVJvSGGS4Pdn5cL1Lr
BabmSnzoYvnLomOmdklmJiGvKPepo4l4LduYDg0MA4+xCUDosXdAxp7fVMeyQ5lsiGUGWmzbnF2M
2SS60hshm3PEvuuWPXIhDxgGthBUPVWcNnZ/fHUbb8SEyf/mAsFNjjmXkuYu7MN/8YyaM/BwSFrq
Bmk/xGn1Oon2l1X6R28oeawlO2Y4HUU8UR3Xvxduccewut36buVeJux/UITJkc8QDrjao++3JWjB
ZsAdGebWLve7Z7sa3rgfPbeQ+EQJyCRdDfi8Jj6TjPx/0Tjdj1UJ8sazJrh/DNhaHmHqp0OMUppa
9ta6t2R4prJuOAnd3gpfFVcf4T9xsUpSUrl1FMEJSIAEYp12k8PWWuuGkxGcR5e4F/LHATCigbAx
fa3bdZksCaYFdFOn+fiIDP1aFxRfRhXvgh1GR6yvRyCu58a2v8QUPApRo9b16CitSwZ40i8+n6oi
bb0adzwKr/oPLv0s0oMNfy3DU4q+d3Mo7cHFAqI2qb/ioDr7fcL9va6feyTCcFEw6Hu2TrxTifN3
CJy/69Gz9eJHx8INGLeQ3Wx1L+rxj92B8q8R642nKDLTJ6esgzsrb3l6ij9BTz11UhC5LB1emXYH
E+rH1e6vKBUBjA5zAy3zx/HKLzsG18/biMEGdd5yGQhyqzTGx4IRbfqAjWZd1PFY/YNMSCIY4ii0
DOdtPVpNpf8gVwsRaC+SMnJfa38XxFzlaxIWg5s9lFF0UHNzh5hvNpTh0NSYg+zNZpupuuPcoxMC
R17rxSjyxp638V2sl5PmJN/3TAidvH8dJeZFb3wTcXell/e0PsBD5CCNcpSUhkWKElLXkXqXRbwm
3TiDjxDhLuy6TzO0P8ot/piBIILwoVSJ4RKtPiBrStNL4fYXAIwky+iNQSDFAMe9Nxk5r9eO/GML
zseZTr8BUfGjteFH6TPUFrPGrRKCA+eDG9FRGPArgIYoIzVL6dalY3bjzQtTlejF9suXYAixNSv/
aRDYccdugp2EyTPCAr/1WIgrQxtyPd8C4IeJLDDzJffuXJxZj2F/u/GzB/9uK72+ZgWLXgYUsZIC
kl1sZUe/W3CcZI9RbW5LwlU6dtTH4BkqVZgpgTBp33HUvhJhupbNdM5GvDS+NyNd40VuPRa4eL6z
Wq3w4GIRKxLOK15ivXdQgzap3//Glw8G33gYSM3RWRtW+vDScMqIoSKs50aL4W6dkYMt+l88K7hw
KAhkFrDk8GAqMRBJc2/o5x95RAxwli110XF+ncaAenfshoX1kmOE9SoBEMKmzHTYzqX7NGKBUok9
7asugOoh+GP1SLqJVnRGfA3uPMOEYI1HuvucG/0uDZw3bCAx9DVOtPEYDWeKJ4dT6MxnO5LfM7xM
4yPxDoSuWl7OacC5mPVvMmegafocEKqanhDHP+qRKg27wCU2FR0Dfsc7VnH9qQE7JT7SRgjnH5rP
Fpz5djYJYwrmdCgaD64JvqKlvmLpAlwUuK/rb9XhMN3kUuN/jmmzcBmqZQ99GKEeFquv4z7gc9gY
7J8bz8ynObHvsLg0m1SD01iaK7b3kAa1aJcu+a2zk8fVGucEyWPXoURzUCBmc1bCprhKzsWpBTKB
g4BTe7X6gvmRzrptXwWAIZZO6hOoc6j4/mzh/PBe3RWTdVtHFB2cDI2RIJoZXVoQQ9uMg3GfhTdn
3QfG31E1PYthufrzHEHyg4KQVe+CkDE0i6vdRA/TnFBBweJQOflKjSW9zfmBMVT0wh5/IhpOQ3vx
O8D6JVJzQHi9EUHF/JNexBTCg6Ggi8HJRK/BKsutF1vEkPPQlbcKsbFijV7X6rglvOeYbzOqew/P
GfGq/bw6G+fixw2z/RgtuySvblZAfq+Ewo+U+DtKCgwHKnjLMyRwvX4lJPhe9ELkJ8gRKGIINJG2
Tmpp7lzZHQKOFGUg7kxfAs0rCU+yVDrsXI0jWf2aW9XIV9mHn0Oj/61r5IAkuKqsjHgvPSYmt+1p
pmDkFrggWhJuxJFyHsMoeZq0PJkGU76a8EY5wbOQ8Xds6pe2U9/CcZm+8zy5dXQqPeNtg6jMgUeA
dhjbkX6sMWR8AD8o0yXYJOeRxxfBiXS8O9Kx1RO0II1x85H5mcmCVVxPCabRHZPpfjjUZXnXCA5P
2QAMQHfxw3rt9NK43istLmJgBL52UDl2iEuJvCy5ZnaZnBKnFM4ABIEnEeinouCiqOwz7xoLSqp2
qQujs3OdAzFGYizoBEnl//UmKKHrPwmz/BBb4d8l5RotlbmLdHhN+Ibrib0Cu8yL34f3ZZy8N4Tr
q8HF9QUtZBIPSBr3s5ffOQVTORIEggkXWsZp/WceE6txxjbiq2NkiB53y12Ffzhwh7fQi94nFgzO
2K9jzUG44EgYa+6rkfU+rprEWH+r5cuqiPwEiiGMvjZDds2Ybiy5/0MvNn/uwamjmNYbYuFKPM/+
fEiRyIB18Ntgvo/ERNkZeUucIISmE7Z2oHYVczdlxsvCQSlPGDlghul4PBbkSLsi8YaEJSKfU3V7
7tL6SbfBo/QXwL3u3doPu76OCCHHfHAfi0EAy1w3RcmvlT/iDQJjWtoXqLmXnBovsOTZvuGFwjtO
8G7I3MfRFC81ycMN4FHqPnv9Ujnxw3oTCqfxoH0KCoTcMdL5XYELm1gZ2KLeqzjYiIaJpsn1LaRp
N0njD9ghtHnEz30wPoX8B0CSv0ztmnSD5bnR64OUJIokKS0BcZQ+JiBZ1ttI1U4/SzV995x7g/Ux
b4c3BGlaFADENH3NwTq7NJycECF+vMwmcRWUR98vPtOGuUzinjtj6AaTt7HHKqeHWwslBufu3qI8
YSTbWBfDPsz02Qr4HZOoPmiKavBa+XumQQQiRXgfz22EEbd9zl32QsG1wbchBUjqp2HLj5jol5ZS
cISpr6533xHRkNlZ7GfTv9jEVkFxpM81UhVrKg9FBfCiaZ7x7YGKtUBnI9eI4LweoKtW3M/9dGk7
WhIcDayEeOxmhq5fdNNrWpivLsM27ku7updp+P+x4u9MUjFw6RbJeVukYy4DCUjOCXwWtf0gGm7i
ZtDzfVPY3Gz5uSK2XuUBjbOdy2yZs+iH90ibY5hCM2UHoCuF71rm8q7ih14fZLdXz8WSsVcuf0a3
OESOws6jh4/1h015/eQgSlRcRgUkdEkNuKewib+0JloVYy8Mq5K7BrTEDbmvw/+5S9UXxKE99emm
6nFS+mew3X3hdR+OTY+11Xb1Q6ryhMtJZe7KyP+eO40sYCgslsPZYFHT1vjAefO+aznAyKV+x1Bx
7FacWtVfWeNIRRjS6mi8UJbH5iGS6aO0NJabDvisRWhpD5pi4qDWG8476Q+2L7av/jGSweeSWmBy
2nq7BOrvkAdM13ogT8F86h2uU+vtN62sbeWG947nnJyEqaiuD46eXro0YpGeuFPOq2vCtqJLp8O9
O5A/WxqHCy/V28zd2ltVEhqs8NtIVb8sU3LfDfVnrYfPqu2szZQMQP5s12EY3VeP/ZLkILY9xouD
ekrt+oUBHBqC+fSluOUhLkDI9A/JVF7TPngdALBwSXdwXvAujVK/dJVam866f0XkHbOQfFyMezPy
guBYAcbN6M3cCbKxh7gXT4JCWmfBcYzhBhnfqm+d5HwDcA47eV1Ct+9PNOuku8XzuBGXMtw5PqJo
U2QT6VEQcnackkOe6DSA3WYW9zh01YmzKYWDHGba5jrilaLCpXuYc7r0JrEjyATIz/3tzMUlcUG0
eA0+g6lHOQpQN5bQvOJ1lE9u4zqMfhrOv/1yn+JIJvqmzo7PgFRbzjXGFVrA3xwixsUKR/xip8UW
LPB3gHVzGOJP4qH4RpjI1F71MAp5kWw9E4PaMMr5Lper7BgbNjXFkyNnMTxz8PaT55YFoVuCV8pM
74IW8/7MSsv8kBJG734UzpHp8+8Y3xj1GUdh2EZzwzGVYj3sV26/o2fyMuT9flxwM0esIQPQLGgE
4ISArFX4VQTIdQE+wPOI0hrRlwe3YV2qlvbaL9xkwin9p7X12oT5RbuiQt3CCMDsIRYTjZIFwEEH
5hTJMFN5MI04ok+8M9juWnuTBQn8Fss5CjQLUzKDUJQm0HeY4FLMe5qkEyICLJqsxeVCem/+qjy8
c1a2mjn4kTa2DZEJzpfVOTfD20zNwltoJ+ohtdpgEzjDo4LvRIRJDocAWpDMHKjH9IAzCCg871my
KykZk3Mo3gM/+FNFXI850o551sD24NtppgCwvbnV2XCVssIk0M5n19GHYZgpV8brJ5N91iu62mqY
He7Ykdp0mXdaS5JcSHg/FvMKxhoYXaYaz1v0/ynEuCxYjee81G3+EhiD1i9R2DxNImQoF1oroaP+
v4C6pbgYV3xog0PPm1i3xk5WZ7S6BytXP07PpThViHeOANieorEVkX3oHKp6WkOcNAe4tfUTglpq
1tPqEUhuLAZm57sdV6zkQ6TV1feS+7Z0v/EyYKQYCAh7Qql7o9v+SJR0J6IAzRx66mNGQTn90T1Q
JUiJpI/L3j+qitpMFPd6X4EKu03CDR89wgMIYLiwjnXRrUCMpDyMFdcLQjgvLsteJ503rxdfDE4I
kuR2s3ddFg3mqC9p4YSkOG2G9BO8VIxMp76GN7+AYYjQ3moS7m20Txyqa6H973XSvKWtfy3q9kYW
UvL+4ROds/7eK/3njt9gFA1r6HzyeVVyyiGGAO8RTUThDGNDOXt3cnYmKhANxd06Oew954jj4CEi
ea3MdIVe9wRMeHW01sQTiImUlJYroseZDYSUEqIaZy6eClcRQsJOSD4CHhLGOCrPq/eBLXdXIyz4
VnAQkdxZqX7htPKDKPiNsMibX60xuQLBe56iD0GIdusDkAbaDw6yHcJDaaXfSlRrcUTNcFp9Yfo/
J4BYCFv6Dybz9g2Z3LJH20h69+xiZy/j7OLlBSG/6T3U9Z3kRkyElXoQwSyhpV3H5YUYRfCz2E3J
2CL6jnT9EbvOg2+Wz5K/oPTsfE/PKtVzIThfTmvJFD146IYTY6cu925QxI5N7IG5tnAnzRecaszm
MX/WPYztwNEt8XPOo9BGal69pgg59nuOZOIznRmSbdNieOX3OZdL8TwW3Ts9rvdBO1N8w1oc2eUP
FG92Yv/ebdW5GdsbNBFAtmF5lzFxeQo83DLtHEmO6HDvHH5v0TURyj/jQoJZJe9BfsRifmr96jwP
C1fYrkGkRvJEIPQO7NmfLsbKvLTelwX46DStjVFVOp2jJf90+rjfu2PykoTpXedPT7HvPQ3ufI4H
ElhWhBJaayoQJ4uqi0hgOAnNYyXzu2YYKRM11F5PNVk34TgKvnaEW2h1Cc5glghaWxQ44kZav/Rq
V3g6ucsy/+J6w6FJq6cuJI/ujOJPvEynqJG/3YhpdNNzj8fw8JJO2YdDZW7rMEBrTP8qTYQMWnpf
Rog7i2p0dwr+2vXwaPXBjxHlMZftZa57ql+Y5jMguGlwUVsPzNtD2ISC41h7lYz7eXBpBCrzhAix
EndTFxycqnUO9TgzJS+n4mLwQ4/af1HZcFk0t9C5Lh9WfqaSzd1Slyc/T6HMutluRZdamfPiW5RZ
2KNPuTjrt4ol4i8madx/r07Z/5AnaraJ7f/UEUaGGqgI4J6DH8trQ7NWFKA+Ja4Puyf+8Qrzt3a4
dXSReSs5ckWlCI4wZrJ9EXEPTrP0TxMYlvjx2W+oZclxMA6QiHBch6d+9C5Vwmm58lYMofoydULy
mOFSPT4h7f1p3Nja5rr5qibsljY9QspX+VtrGm5oTAipxeSTkgpNrXH2pgxy2CmI6nJcdc+w/kg9
/05Khk+hp05YyuN1Qvls+BC1M548d7hvo9jaUbWEdcQFNNm0n2TD3kZSKaD+Goh2Yjk5kBbW1ORO
CzKF2wjARdWzbUZ99lEV3kPRpS6IhAaqkFWdJR83Qciz3/pk0ubwO1r6o9tAdFIzF9UE0GZrt0+S
wyqenBwrecdipqKPOg3VS+o0f4ZYPgSm/9033tUpUZxKAE2Hepj//2CkwlnSz+nn0uufnlyTFYx3
Jhp/U3Z4Z3fzIxvBjuXkmPMJ9mUBoAGf+2MNNckD+PzpVsGtNAV5xHIADOb8xCldc6E51ykjplJf
vRJKaiMfF+n9sS0Yu3Han/21Jras/2D/J+XU1Keh5AhNo9fZtgOmZ3X7rlw6sSl6OjgER6Yq+PGd
BYCSlr8jgWgNE+lgaoo7gJHe3PVfiXBazvnfjvAOeVjghdokZl+05n2JVud/O93jJ93a0/iWBf3d
gik9KWv8JNO2zag4wdLBCahkKR2DxeydOXsBaehuWpRWNFOk0gR3eRAFawl4uJ1bEEyCl3tELm/q
p8kMz+u/AGzrFS8XNQQ4LhlH7ioW1zjU+yHzT8k4vCyRug+iZM9MJt4lPeTSLLE5Q6V0+GG7Ymij
rQ83n0G9QpjGMuAl68CTXAW+uaPCueVVHTQmiQGcgCWa2ahe2SvAJHoqwK+V4rTGVujaB8+vam+v
Q0vkFOLNTby35AyjP7OpTZOFnR4VSSjrg8aETP7CglSWGHXzMgdHAzfb8vYsnmn9avdBH1+JCnJv
HeMkqCiPKzLVIAWJKLsOgVh1A3zoaXIG6bhee6mwVX9yrDMun2ecSQuGnPGbl65OvfISYGHBJanS
RQteMPreSOa3Dd1jjNQD4txe3kUJG5sXMOEY837akd1BxmLh1zkemsXJd4LWuIJsuKqbh9g4Ub1r
Oy6yO8sq8Z/ogJzuLh6nbLjXqS/SL+00RbBiOSSDg1zNffQcF3yIfwblQ1Em3bHGluO4sqiMzxu1
moeiCtFmVxQm6x/VHOJf9VLua4zevSy4xOGk32Dtet6Pl9i5/JIiaeazE8uY7H4zVgEtQArGHzVr
7mpl1F0+bW2smth5zeTkoE1yQ4rGML98pdpLsnfYIwYmZaIguAeAH1gU4/kiPGWOGm0U/LZU8wyc
duC3y1IxYR6AHz6dKrvmieY6HnZPcazd+FdYtdC+UIMGDLUNQ+qWLl2sb/h5mETyhFAVUyA/tA0r
U5VXZFMra9Tsp6B38g2MClrZ88qCS7UPfITBv3VSRdPO913PPoyq4YQdEXn0XnoCyxXidhcR9msL
MKfH2U5D+oxrVSFSYnHIf0ZllXgaImfAgAhUItDRY55bfER+kQgLFRm2GAyyToZIn0XfvwWik+ax
bawpujAhTXm0R53by1aG/JYrGre34l+d6ngyvuaQ4aneak1z/U/KAWRjeBOTVgU62/dp38GmCfku
xoaURWexhORFsXbtlrlF9nmWIBZuTUGK7KeBQs84Wc326oWKpFhswnO+qtgRJvwwfb7CBEvx14lj
bBxbla8P2zEIAZXBRWJMSRph6iYFusKS/JUp+PWWToHtbCExMnYrjW/9OO5oy0uLCaQxL/Aug7lZ
J8suIVnPodj9bRkq6RCKmAMxfo4D6/tH33k+wagutyhZ7RQfEFG3SRjL2RW2Rw3PVnec7QiwOPUi
+FUzcvEWT03dOK/+bPfd8xKOUTthKfSn7pEsrKXeRA3k5sQ7PAFDVhBpYhyTTBwnuStdPmpwXKXN
AZ4jVBIswcY17YJLk4xWxQId1kBRDF0wuol+pwSRF0LWiYmvJMSr9r0vaxvPQW+3s34OVOSEX14/
tD0nScrgsPksws5Wulsi6u531iI7fE/L0FG14LBzmoN0qsGZGS1jP/tRRNrCdztpyuyTA71tbljX
dRzfc1AnU6qSoGM4ZnqnsPgjEwbWbjPIWEXQ4nqP+eaU5m0VHYI0EuPLLF2HqzOr1ey1+ziMywmf
Bnp5QuUD7owc4TelafxuMJBLB64smug8CjJ/fACeKLocrlqr4po5/1RF49sQT17/lFdoZy6nLXoQ
afLrJ8eLSNbUHk2LqTWSXdtkyVKit/cjslhO66PIHTrXXAeoyA7nRrImMVlrFIRhif9v3BUYlsGc
6TwpiQN2THjfsTq65sk4s1y5ypjpQhRz23LRhqFrVdZnONlDfIxpsV+/cVO5U36fWfwutJ809Qip
iiVkZdKA2OoseeuDSDX44XDXQqpzuq77SAQ4N5K7YDGDn1L5whBUUNKlP0uJrEsP3OlY+WnHrQxQ
F6HnGPkiKsF5YAoZ7dZQQ5O5qW3ddYVNTGQfDhpGOSQ9VKMTekXSdes0u9eIjVkYYLeWM4HYPvG8
7qfPTVzdejEGOMoc4U1YaEtJajrasuj01WuTybl6pu4qn/Vd3TUa8XleKVOzJzpkGBVV1bVCwQEs
OOkh8M89IVpCvmFoh4Se4shjuLqxO3/xW8oWQq+H61kLqJH49zKEEMsb4J8eWi9P1nupna691NwR
G3IObuv4cUmUGqQlZTIM4md779mI7QHrQQYqHsjh2B8Z4TF7990xjpkHWyjFqxKdTcETeSsBVWUq
EkWboO7zeTx2XE/ZHhdRe73cwAt3OeNqtpV18pgFpMk3dutYEuRlk3RhueuVLQROLz3Ddzk1VOPK
+ZDPcSCbRxOogsv1WEqpmu00iLnRO42zwcxHKzXR8Hci0hCg1xMvy+YXMU04cc7u6AOjvllJ3Rb6
HLuBqttDVyAAPeStIJ5z7Gimkv9giwlpn/GQmRTQdGhJr3zQtgwlxTATwKJD75RpaO8X268q5PkE
4szajOuoQumb1vEMB/wQES+rRnxrPjx/HJJmQJPjcLD0/MwcARvuUkPowhSCcJqJbwugcfBIMH0K
nyerwekKPocjBJMTywyx+x9J57EcOZIt0S+CGXQA21RISS1rAyOLbAREQOuvnxM1i2f9bKy7WMwE
Iq5wPx5ZnivpqG3ktWP6OJKWwzu3avvoaGEfVWMSO6jrMtEZ+RDZnO0JQ8AwCyjeIVwhrd2w8pYZ
BgKEy0u1G+2ulf9Jd0okA5AurRlnqQTTFWO0slG22GJgTYyBCcyYdmzg2sphKdR2M2C+PdvPPHno
hqJE6VnZZj0VO78xqtJD71jwiOcG6SuQ7ceJ9FVUFAq2bUhB4EaqItQnJUK0Mes7oFNpuodb3tEk
kDULNDwLLWf+mnvZDt85HFGdluJTf8EDSNceRL5YZNZ9KFEl6y9uqFjnLnVyNoIIYQBrdaBRmCRr
VtH4I/8z7aArT2JasCrvHB/qR8UJVtbG+1yVJMgwLSkqGPRhje0qNMBWW4eiw4d9HpPVazFfGHCd
1yZJvL9WSEjOHoxDALDLJS9k9oMEigPPd12mD6npKfMdt8KCCZKN/Wo/Sbt0FnHq4gxiBkY1a2iJ
Fp4xXs+RgV+xjtqhr4iXp+DrOYq9sRLVPbJKGf/hIAHhQ5Bi0YXfDvtBTENiSX/b3hh7DJ684t56
8dl+tMEPNoSYlRhEVrJmUBoXMYyrQoS1fEvrYQCmVPp+MJGl6CfmhB7DcLNOYtddOoxrzVC06WMT
y3T97v3GDdYI05HlCkxeFm7yHYxlyZrCjmvHvUennhbjngquQpIK0twmdlbKaWBC0AFqJB68jrEy
DF6HMLplyNUfzYTtl3GKZ1Uh55Bj08f/pQgGhL0ZOQyBvzEhcyQz8SCeDnUz9E56StraE+OResAx
zK0Luby/lSlblF3fwEAqTphjO/FgQ+MdPxuzEeTZ5mkyvRkmTDqShO1plGrvdEKgmA+bMXiNSyCm
f7LUTbiRcM8lxP/WSoAWYixeVVzcYHuG4G84WUmO0DBkpErtBQ2VnTHuIE4y0lEbl/Gyiv9Zgfwq
E+rew2ZZvWet1Vsu8ws9992miyUIXROUFxI81poPBqUHrpAk3PIPls9ICpeAAwLFmEFMWDixJqS3
GUxzfp7hhXL613EZZ88EPc2iZmm9DB0iXMtrRLWvhKfGH8qtJP1QVlau3wNWIQR9lQh5zpi0JU53
BeEtY4fYzswQJuy2AF3UaSliAjqzgExNFscMukgetgkHWz4NfIW2D0ySZTnj/zXzEgWuFO4PcmSv
VMODRTcnENCZ0rW/KFlt9V/cArmCSc6LPiOpTswY+9qAkZHFJIvZHsHWxHeSOxEFpzv+ZiOaoJGh
Np/U5+o03cFBNAr6nJhH69NjZ9HSkzVhyBZlxrHuvhmWoOPbWrGXI6CWIFNg/gxYDANOrzCvsaoW
cBkgwQ5VreI7vuumKLYkfMcsq/x5UeVvxrQR+ASlBDOi0TYdpL9rOts1Q5UltOgtZ2SZvBULnyWa
SRzBQUrOb2uv6ryoNejPgQOU68GFc4IPKVGIgO6ksYCVmZzVxJKe0aUvPd1dVXvNyUJZD//RtSnO
8L0a9mifB7+ptUd9dhmMg4NRJaQd2ZdKe4n8BZuEXfQ8Njs+icn/4n5JCBU2F+UOt2L1XexGcZnr
bzlz4yUdAThl0NFQLdCNdODlCjB4aZzUv35nxNhrB0un7rmqrBI2ZHjk8COlwaItiGkaVs2mTruy
sCjIKGP8ywxap8kuds4TiXjdYROK/7pEPfWdBLB/yEJypd988/FOI14GZqj5WSbJCtLGxVcJF4HN
eR8PPKU2ncGB34bXgFeeEFx/z1/NzO+KJq+d4FiNOExfA2znGDibPrCcP0vum9RkncgsCJ5zZkvm
LuXE4W7V2Ga3WRcv9wlMHdmBTmsRdBPOiFKJ5HtJJFwQhAw+jqoFfd5sApQQOs/cBpn8OtForvTt
kOzCCubUkhgeqQ6EmjF+6RAML9eyIpsLRkQXI4pE/V2W/SOgkICcCIs5P084c9IkvLh+lslo6dxg
+a0DoWkPvGlZeMzTOgtQHydzlldnPzZ98+Z3LZCnLbPFKQMyxmZXxRvVqdH4wXJtcgBWMnMJz6Fb
qUCvxERE4NjOMjTKm7GSk4PM2uHHY3KAvngH+pwS0Jf0qA9ZMsblo2RQNX/hjNetTTz5JlGJIq3W
hdKexNHgm0CJsX9k/1E3xK2qRRW7pE3RJm74IvJsZldVlOHPaKsBqxRLFVvBLR4Z8zzUXCWO0NOV
IfmtpyZ1P+YR9MSCNX2clk90p3HwmntrL1Ak1KavfD72pPHvSfydxedSpt0CxIUqv3U/OTFjOAP0
ZI4/MHxSSRcCcAxZinjOCJp2IwhsnP/mfk57eiOQZ62R8y4inH45ewhJgyKYJX+LKU4pqAIvzkX9
TNiDdH/G2G0KEjSMkYY8SALTvA87EYwGZMggIa+9NN26NZnqI8GHf5R7o9akgH7R9m2w/4x5VlRB
giJqAFHQm87aUWwYHZcnSjGSsDfCK8yMgZ7nz0pue2tR3NlSmA1CtcJMpuY5o2fN+TgP7MfIAQlC
otBjxMWJw8D7tbWHdAKe7gHJ/zBcFvwTZvCib5KoMqyiunfjLKsf27ZYmkiasoPGUo3wqKjQ3AoU
9sLu/6bqtsNKMiN/xs2X401s/jZcttkdduzapAqsGmt5cG0/Y3nAVK9rSdskbQOFTIFqhbBXu3aT
RzYnvvefkfRDKshxCuir0HeV09TsK8v153qX9DhAGGx1hiIrnHU16+6dWXNT4ICcCsTcaihMeekT
aUsMvBK3Jpl/04uf09Fu0VDmZQRZkfyVdRVDuJ3TijqTiVOdXp1QOM7JKyX+VAKFjGGbkY5BccAY
BcL/zKgGH0CR/hQtVMqacAaHOOWyuFm2cs4La+EbRnh42H5OPe7kfnGlGvQfmhTvvhW3Un+tXsW0
s2/9m3B7sNSrIF5248xt+TAoGKx1QouAVwZXXhMUOEhwuQG86N1iPqTWTJZg4y33rls6eiDIcLBz
obaYftydOn2v7ySDjvumliRUCHvma+jPfYyPgI5p3eVVRQRu7fYOKcocKqeksIv/pJfKgxPCim3j
vr/zp5i3jTag+dsxs49GGvuvomOpDUtWsCKysaAXe7MJwrvin4WrVP7j6FvzWTXK/+4m+t4qYatA
eyJ3QG3Qlw+peW0Bht4Cq2q/bIwFTH6KcYx5GWzcfOyCmRlPTC1CWQFCbdPuc2K69bIyzduDDSpO
NKUNRPch63dIC4tHF/EaTE38O5HKiteqXeKD5839yQFzDWtJoWJl0X4vOxpPIoHkETkQW18Texs5
2ebV5XBhoFU4BwrreZ9ma3+rsw7D7RKw15JN9wbUynlwG9Q78WhlWwRUOJNGoyaB1m1hVsF60TPh
X2NVKlrWcUYkqohJEHNiPPGfucwLdAhCfpM5ogPT/UgVqhUxwQtCZXfqQjCYuMMDwiTsMbs2fYWv
O2TRxMFBpOuqEzkTpE4g9lkdY/90/jkuB6rQyrN3IFT3biXoLStsZ5+oiS9yldipxPxHesHT2NJq
SJc+FlSwSC+po44xOEQWqzjtqpcK8IGWW49me8M0/FkVBHkVQXnS+9ChKQgS9uARQnqbKcFj4jvT
OD/GjA2HDPQIHgygFXy9rEnysr4XREAPlk8vGfQ09Ms1TVhQGiM88ZYkRCAB8fKYejjCQLEGkt+h
7iJ3XHXJx+goXoH+Wf6P1az4+VgOAxocXB8LnLFTw3JzsaisKTnF3MFIeiNalCdzgfXQhkbkLS5g
n2mXxc1/bYk5MCZ1g8gP3HX5+uKmYaST2+2MoDCXRDyPiU0vJ0TCdCIyv/bS3vd5feRUf7bYr8AD
IUapZ7s97YVh78lj01HX080yq4e8nXc5L8li/qbrl1QIzMB+kC+9k1a5t5v8tWT/hYp5IevYhmvp
HL2wjGK+WQZ0h8r+SWL0mJa5syu27gXoyBot4/rJebxTaXsnBpQRDVDvisQUbfAyreBIU0rbK4YF
Bzs+uvp90iUwQeyYXhAAzO2Da+JbQoq3E31xXEDSA3/SkDjbeYYiRfzhmr0bhAfTgG25fCOSDaLW
YmXfaHFQ/V3Zfybp7bM2OOVkNJk2MVDzavJShvPPKITa9p1342G8pf5EIKp9tUyih9Y14hy8OnN4
sQ3rTms0k4KbBDrMRfT4Z2ySz/sAn1S5+u9k3n62HcnKYCXiBee+814t6dGd+6iHG62GLELtSqXh
vThg+KvJfrOS8pXzF5RwQ/DK8oHR+xSH5n50BMpHHmVGYqjMkDcbMKBgDUxwr6xk2q7MvgbX/qiG
/EWFwYv+F7U8N1ACmo+DET7fydk9MlFm8vNF/MauVl9kcx4N4McKykjCbhEdP+jjdO875qYOESyI
4WnNvzLDPsOljGo1/zBQPELwexyq1zUw972aLrJMTzErZ8K148Db+fFymdlGzb7zEWq1plWKzZgQ
aBX6VPijwei+/TSX8Ia19ZJa9d+2nhD5eTrc4urX/DI+//IsbZLtJJup9ViupHSSM12YipwfGHcT
35k1/fgo/2tihwpF8Yhq1cmxUvfkW3gkfmKQxtmeHpWnED3OX9VScOCN27aZIxRfDymeUwcoA09j
TRaP1X6M+lPnAAIRBzq/Yl5gsRLO43OfEoWYZ28lsgOvm+8Z8j2ZpncXqmDfNcbeW4jkRsDIzGXb
Z3Wkl/4OoA7TH+6RkX0RDkNyn4hq3rUZeZ9kqlaUnGhKXFNeKo1ggFWOnjW8BUyJXedbg4FcJ9yh
fd6Fbcb2sr1LMN+mTgWZH4lj+WNO6yHMvUcLGryfBshe+93Ip5ZV38S6X5IBfwWbBiZ7V78tti0s
oUYs5yRLI0mihZZqQmW8MYfcDL4ROR7IuwqOOdq1Og0ifWDMHN9N/p/TdTiKXQ4VtOk8Kwwm2Eg0
+UtrNzePDB3D9I4Msnb6aG5I1Ga+ufTD/QI31Un9gzlaAKPLHW/quWqqf89XCiOEbdaH/t0H5HAa
aAKAkmxpzkZOBzv2t22Vvligys2ZcxJzoaWdr7yl+jPP5uZKLQ7PNTyJ1Hui7z45HAv0C0gkl1tp
+ZrIuENnT69k7ZG17PD7nJjzHtvE+DMl4S6rMStx9oE3f4m9DOuJuR3I47Xs+mzRLYUsnEBaDd+o
Bi9Bar2v2EX5S2pSE1/2Ql9enTgv9wX5QVjzznzeB2HkBPKCUg+8iD0e8noBzm1m78CKVdEb8VWB
C37yZwedgXVMRALaFk8Df17PIUdm38UzbUCHhI2yO9TfyQIyQn+9DQtYWyOMM3YT7l+2uic/+F6x
sDRYXWpG/vwJL346PrqDfG7M4FomMO5ZyVM+bMZgYrUcR6vBaTOzdQXCgvPoZE7hTv//wZidTQ6S
zq8PuM87phazdLa5S/uPmiKY4RDhXUM4gjah3DrGG3yCO9EEkT7T9JmV1wGkK5SsXOEUA/z08F2I
ad/SbeTBqgkwnyrudwVywYL30x7ATnJ86NvKqL51/ZD30Lemsj0nlnNs8Frqz9pxQDlmkAsnu3qy
RIsBJTMji9nmZnBxQjdcakmDWMZOa9Sak/eiChY1g38bu+UgVojRTTbgqbXc3ZjG3H5LLY9NP7xm
/DJBsew9xbdlGE8BGeqroyI3tG8KPLYH3N4WdwyJdiW1RQoN2wvQuaLdHcBrGJmKLEKBdd2hVLpl
fAnI046mpbyUnbfVL9xiLNgbJTO6TCY0JIsvmLCHd27tRFpBUObdLZhi3FX4vrmV53E5TWN1Rof5
ZtjfMXVz11pcqFiTKgY52AX9cTlrGEE14fdtChadnNYOD007KzLZkVLxs6mQOYQRhk5F+OURgLAZ
+WLJh7mx8mE1c/MpWEM5HmrfvejbpU8Hvd7H78SYv0eXjh6wNPzHZXHRI6Und3E/qjZ5LPCTrnQT
6ajOq6BGwShwMZG6Zy1ic/2jkzj5YNl5tFBmMo7KPgszjPStMmMWsLPu2lf6JG/2nvxjFNnN5iXX
NG6mpjvtN9K/m37uycqLguyZDc/B5+EsveFFf8LsWm6Ou95T70ddafzJejJsFYz8LqieZBI+adOw
fnRZIW06chCskFw+UR/0aVpxwsOmvhNAM/RvJtcg3TYFC6jGOhUEbrj5/Ad5EK9Lz6XGLGYCmKVA
m1ocSaX5honsntTfQ95hbETDbkJ5NEqIz87y3PcLjqHy1tQQEuPcOuTYVcwBiwEWO9Ycw74A7uN0
5IgTkaZ9d7OHUJQq0gOfM4lx3yHBEkV4qoLxEajPYUqI4gjgddberkGFqCva2PWPpqQnx7xkrc1O
+4c8iYPRrK9rRkhyVZwXPn7DZyJMuTAxiUMQQRoxRicyCYJUhvDe+mswMSjW34vsR7pDPnX9x1ko
a5YRc68nw7Oqx+cuIJqDMsrwAFXG1XdNodt24jFN02d9OuhL03PCh5ZPrUb0wRTmoRudXT+N55CK
Y2TtwQwQAUdwJnqZAip/Ba59IjIZmvq68wbnMNsxSD8YUIQYzLN9UZprgoSe9f9hwRfv0dAhUeXo
a/cp33cdF2e+hYdMQ/XtH30Fg4I4agcicZj/au2lKa/NCEeBE5dN1qaYYS7qchvTW8y1vqr+0+V6
aof0NijkSTxSUAZhS2pSRB4JNYC6z06Zyi8G8vuGis1zvsljh+jp37WImLKiutXl59DHmCoEfS8J
O8SiH5RcP5sgPiycm6Hq9iajHF3u6HOzzjR2GxgB1zp5cxAy0LmPwd2YUyaHzrZZlyiUxnObZzd/
TQkkIkmrFRmQPAK+sUAVnEvx7FwWrrAZX6A2UogkO5PodHaC6ZxOepCTsL9k/Ivq4K7Q9R3RhLr8
ccP+or9kbVhM8zmCkLZNmOXqg7JQzWObTh/xGu5R6p+5csietL9GCAZDMN5VsXPS93JfFO+IAzT1
gS3Js65LoH781zJDHSYKzaWD7li+mtT9rvFWBHwmEuK658ICHt/0QVaDcBl7dg/8iWCq9Bfs9+FV
nyysSs+MZn5NtGxoDw76LsUuRNwJSdZ0OEg0r0qOX6NvT5EAgzIUxaehiTE8pexWT7rFCFR1mPMe
mbFALAjs2ClntrfIYmg4ibs/tDlGFYBORDsSiAKTrUrA3tUsQ8AB0acHcXmuK/yvpnPrKQlYJ8Lm
Tn/c0aKC6phErhFnQUIRCbfpIAbn3A5aHY/UG3zeoz78h4p0Vf6pW8shWS8VWkoIwP9el5SwZ5Cp
F/1asx0+sdNEM2RjTGzd55jrve0XwnTCva7YF+BIFqeMft+ZSj1YuIA3Xcit5ijMP3F3SJr+MOKA
ZHa5G7rgOga3lm5K+ySTlpE2+Wp+g6Q+z78DKJuuqCIL2qclSJCY7wrfe55X/9Tw/iqT8JBVHYLR
2UvfO+iGz13mrU2Xpvr80rJFCujtWBme5hEjEqY9t0T0XJTMn5NDmDb3BnACfaP1wIsHfmGh7nQZ
mPGcZij2fCrGYqBrJax1x7W8rTnyrTz9j2XmQV+8+mkRGSRDvtUeXaN+RtPuzVP9Xnm0mFLAKXd2
+s+z6SN8uqSmwZ3JO4oS/ZrP8Q2xNu93eQzFyJDMPfrYB1nAXQWZSGHx0kB90o8Ci453fVzkvP3C
fKz0sC3uD5DXdfUztuPBsCxczkSvIPYiZKYPbjXJLFXT/SWalKLGi1IgNnJYL7wxUcc8tEHYLWJG
Jxwf1ASHUs53Gn5QUnIVRnE0PQ9NubPX/x7hu7sEPb/pox5U9/qV4IeYvX22VUMpDhyBlwvv9H0u
Dejk2dZn6VxijdVBsSBWSAyrDB4cn7tsfaX+torpARIyLV65c+qMPaLc+QS/MTsjVliDZDSPSmoh
hzuLV32uqTQ88izzIASx9acrpwfVezcvQ/FS3XSZq69RFqPYccFX6k+a6nCFCYfpiQHMpcoXfgvh
8EzGyzd2lnMg8TApPkseDv3rco+fvCm4Y1QHMNMm4FB/08XvxOClsDix26eqnPbGal3N8NEq04iK
kMeP0CEwjv+KlG72yan961DyG+2dPjuH3n9arWyvq36DI7HmCazb6a2liyAo7EjqZiTt8IWwF/7W
Nu8mVyEfsj6XbRoPAix0U+N3y6duMg21POs/Sr90ujKKKVlKZmu6nKICzFMgZ42wWUh0dzQphzab
WK7GLDaK5KwY+bSBumddimlK7Mz8C+H7mYsppek1hHtB4HHT7VFoE7Prq52jYa8IidfV+nXp4lEY
/3WNbsunEhblUR+v1treyNvhaAzbExf0OeWuhXrPEraNArKBVGd+uFiiQ07BEFyLZMe88RineQCn
6jJkf7Taf/1wfcrQ4YiWxUd1k7bxIOEjpl7zpLhsWQ6d9PfAOvRPHnsk68jzbGefAoZGgUSQBXIU
UyVqZzhPnX/jFNovifrQMweaZ2mFFzOLr/pA0EewKTxmj/WDF2dkonDkNbrqiNcDk4QCvqAeMLCM
iHC6HEE7nbJk+XAIaWNldM869Ek3YHVBz8r3QpFwsO2GwVR+74Yl8qaAXmHeTGp572304Iw0ZrXe
SzV+k9Qb9RMiPSnUxQ0r6jDvXDrGpeG+DZtmJ9f0XVdTCFZA7/TqX3eMLlZ37j52hU2VjtFQqUfi
gJ/4330+L6bR4TheJ/5OAz8P7c6TEzaHgIkIzwRowWNeQDXEHgAoD5jCGv/NtBWcF7RrKUopuFuV
5+yPPfUo2I80nmVepRcekdqw6JI3M01uQ19+M486+s3/xxQxh6Q2b+mZYLcGvz4dRW32VNHFPYX6
rz3HZytgIZ5S4odd91DXjQXXXJzzdn1Q9mjt9HlbBcNfK0lvKFPODpyCOBTPfjWcuxi9EvjUKGMG
wWxx5yjjXo8WdQFYjOrI1gaUxsxYLY7hP9tNckcI998gZnWPBJdDtXtrJLucvmMtac7OvZ7UWJ23
0+UUJlgSURyuQnVcrQrdHUZgJ3QwEzTgyLNLzCxzwwh9v3B4LJVNvFj+hwXQOQiGJ1ZLm8B0HpvQ
4Fbv/hVsA3ThViRv+iy0zfY9rPBlM3maaAIl/BldgEjHux/i+ke34RP3JauaB7sf7qDckbTGe66K
ak9Qyw596LnLWfoHRumwSurfdXnsFPY9gsUrh8dtnrKf0pD3EDGu/LiISdEny8udzwgBqNCPoPty
7elP6UlCb033vyXrHgPe49Kx+yPmT7IKiYzF33LtTfVeTvg0PXFs8uXeaxZuE1K3Q4/nMC7+fWiI
8y5W7Z1CckrN9OIJ8dhl/sXIx1fEmDc2sl8TqNx/PfeEYYwQMq4LXQz8u6jheBIn/2D29QWA0nIg
4ekVkuCbj15wO9jrE1PGXW44WN/yi9USiclk3qaH7pEW6vGH40gSOIvjSEOr0a05JffQA3U39BCK
m0pm01+rJy9Oz/M4/8Ec5CGzvNpDOb6YlzDBWSOQw2wcz8N5Gz+lNX7WnvonaxC5GsBrlXewrGTf
1UhWAv4bJLgPXbe8EGDGU0OhKuYqezRC/DcQL27toHElnvs3NdxjN8T4JkNjg2XwWpXlNZ6zj2mE
WNSzU3AD/thKku3kXCjxT1h8/h0mPjZ5/RL6TfqqO6pisp8SnhbVkEfBnvqhH6YXYL4+4v7uTs+U
sE8xI6A11b0RUlb2KuYTODjeFrUyX+cK8HwIfQH3cj2UvzQQ30ZLRFJV/hmX7AgZD2puw/IyBKiH
Ff0y+c615TAb7E5samyfQDTrKOnHX8PvXtOwv8a+c+cxCpqC8LDQ04nCecRJF6H/3OsnpxJAmt1O
3BxzEfupsn4qP3/M0nbXh8om6XS9dxgjTjJhM9ccdG8Dif0z9Ubiv2lcXTf/KudhJxh1TmNIT+ie
pVMjflRATCy41lQjLmpDS4eOWzaOR6ggMKqIJ1/S99m3LXK0y/cmQyqEAOEb7dal6/h6gzwjH2hU
H0FhXPDUvE0JSV++AZnJ66ZIBylAIHKeYjRCVpu+zmj5NsnElIQUEVw4Q59tG4kXUlVdTK8YEg1s
Zb9rWLwX5fSpPF/PNIDKdmyXgR+ndEfub+AS2mfMBOek1U/poWtH0fDqk4mCAgZPEvqOTYpkAIcb
toiyu3YLyzb0baAXm+pz8Tuk0uqt8luERBNLzNK0kYo25LCtsiAWM2A7r8944YevvtdmxyZdMUuj
DmLl4Zu6c/bCX1HjDJEBxppu+XLoqRAne2w3zL0Y14O9uE/C6j70PEwXxS4iWir68eqCeDXKcYfc
7byQUCbCPJq5zFg5MyyiHdYj5rkpOdp4LASR0pZ7gmgN57nnTxWIbQobIFqZvMPqjRLPXHappz7a
oXjzR9JxSSfABo9wxW8ho3B+Ek4R8X8fmQyjtgVcmXMlGuwUEmBfAZYWLDDs0nO0hyyDgw6oNwMi
+jD+7iRwqpfKcqJFBC/hyOQ5xONqKbgqwn504JKjyTySkcPkUvGxd/QtpcTWVkACFITMFWuPJ2o4
oxGJd3bZIHjLe1oGGRFlTk4QCTds+NUL4pnI4qpgmMDPlbuA5dtQUkZV2XUR9YNN3k5PgEA+etCQ
cDevDNjpYSqH1V7MXWwXV33dp9N0TxSJ2KBAP438B6HjlHujQk/OuFhhHTvoezWJYRhlfTgddJml
J2J4KU7oF66JYURzxURxDhVoV3magpG3Ij+axXx0KK31T+TpI9rKyx86yunKWLDyheeBGUeclH8L
x78l7nx0vfHNHZyvWUHSDxUCYUqQIUxuCU5m7WeVm2TFq61MemxfcMLrpRMYL5LAj4rksnhC6qY5
TCP2lm3nsW3VRnWenneSYx6WbJS7yq8j/R9ayv7MwGWdSjM4h5AnmMRn9wkVdxxQtgY+FAKGU5lP
a8MomyzEZjvW2mbIaQTdptkGndVeIRm/DW04RCWgMtze8kIcRbEh0+gjtWLFBchmtsPDxywBYHhz
yLqhRAyW1VdraZMjIsrmicYgi1QqqdIGeRuc+tyZ6X+cS76eIHdPQervu9Eaj7JQ4my53VsP7Bl6
iHEWBUFstkjvyiT9tUb/eTUNsA94uzVJkbibzzKuC4iFzXU0bPDvnSBtkTf5xvTxIEVzZ3TyUSNC
2qD4hPN/TJvpqQCZQSjgfePGX5VNR0woFYrn2HzLA+dlKQj+G2ZBG2aRAqLfw8yugMWsR+IxEeUI
qEGY97ezCeGUeuaFOHVCEGhvzX59nLzwgUKCibDr/qyNdvoP5VObDr+dnKJhBUaceoGzK8J1etC7
5DZhnu0xRRj4SjDtt6P/xff5WQzAZnPAXjS8ZLQbXzTGh8DvSEWk9D+4S/zQrPKapc0jh9LJqruH
gU2Xnt8K9kHSLMqIyIA7w15ZCdoFweLZPXcqINkZymzPBNGyH5e+/4tTAVCJ82s28tplYBSd1GHL
6xQ7VHoobgKOGrnaRyLPuT5Y3ZCs8czYDZgiOUg5VuM5AGPJgOJoED+9dMsZ+8ZWt2T6SRnH5RAn
LeULibVWgWN9oVFYpPlcG2AGPLo9vRZB31NuCCx6VKzGcVe8LgkGbS77bGKXqPKiOXYaXD+U6PPs
KTmoUd5yO9+rdvgsy+Ivf7Pn1qcMIYPkzvZMUL/9ruub/7KMJCQmB9acn+Bd3+ejQ+JUTZ2RW0j1
llI4UWOgSTaqk7nMT/j40evzq3rk9sbN2eOfs04rau0Imwyt6HicV8ZsvMTuBK5NLgZ40fwqSkl5
0v+tJ9a5XSotrZ1BRADhjWVe2QcPcWneWqd/VQNrCeT6H4ZHLTyzJre4s3FTRGOJk9Htj2WIrGoZ
8DMgDHPuLd+SgOSTU0DRMtkg07ogJBJ1OGW6xtB/NdklzM90PgKMtmNM4tG2SXI94AufCHY8yAoo
h6C7UBnhXbkC7DJlnHs4MPaldB85W1lFCh3HhUEAnlGXknLQmTSxpfhCFomvJvzOGQUt0o83c6mf
hglQqz/OxGm4RX3y+Z3trRmo5hQj2npDHkHQ/CTPtpvj1zY/0iX7MXKXoUZu/Y5ZgfTM8Mg1aRZ7
k9ZMmA3Fbabf8NyWD47tHO2aMYUVzEzizJzwCrCvkkG55TzVmf/Vz803C9iPdGQKju7yPk2Ev8G+
611Hq2TCqCdLBAySedO8VS3OESsYOAxc9AQ9cDG/6f+stiM3SIPOBpGGpS0fSeJ9YkgRY2xJPSAs
RkMTnv3qC5SwOcU6pGCKVtcq6pfi4HXeyE51evWhnGxzL2u2sQ8P2BJYt1ED/ZRu8NFRSceDurHg
/EQ2h9Xeb+4ogR9bGIdME4xeM4kQh+kadm2XP4nlr3pO/TjSacqRYtPzp2k3DsNdbw/3djVChMN1
iivthU/5ZKfN61wIJjojIWWhybSYAWNhWu9uh4i4Z50RChigaAwF5VD5non2mU498nHAjsy64zRm
L2AUb62dPkkjOw1p+LSw1Vqkse8M+r/WcDnbYZiy1YMSU+MCy1zv5JKhnHBClI35XPRozeJRPBaD
dwNx+1CG7dkw5Ill6m0lZklLP+4gNb/hXAL4E1e3GKwm2WH+1v6Xkpbu7YFJFOK7j6zzjuiu78pS
wAqrvlbO/8E3PycvYPJnXrlIfz1/eEnZKmxSDAaj7S/sK/y7uEijOWPNLBoIHKzLsgJgWNW9tq37
379nLSiafW9XAiy4+TA7zjkcWS2ggh23/tgRapjFGP/KP9mQnVVhXCthIUNY8XUMhWICIas9nPVy
Q2t7r4gJQfk8v1ikpm/MKflpZqJdnb7YYjnjVzaNNz8vs12xOF8pUc63gEEh7IdjgnV/Liv0IhjS
o1YM42HE3l0lKGZ92yZesSwvXRX8V5YM7lQ+mkx9TRxb8DErFCxhNr1MtTNHg+W8qaL4qW2Qzr0n
Sh7sgO1XK/f4wHw+dYHWeA5A+o/DB6uAay7s07JkDxQ98gFZ74A7ePi04vmnn+uD1ZlkP5cnjtWz
MYFdQq4CUK2euaDKjrymSaDYJJB0fhsgZGykstzvWszFfSkTzNPT/0g7s+22kWzb/kqNfL6ogx6B
O07Vg9h3ItVLfsGwZSX6vsfX3wnIlZaZlnyO7wsHAQQBEkQEAnvvNddAzxYS5ENBFcAJmwCx9Qww
h8MIejfDiBCkaEPsi6ICk64hN5a4MxSf26zX/gxgx+wKP49uI8gS+xw9VzjXQdRRmewwTJdKzV9q
hGQ9sKMJhtsEr7lFVbuYkUAaei780U0y843+SYRpRikM9TcGBhyQ7l38b4RBGZjlODeM++3oBCEd
GRDbJ6x1SGDTmx91TU+3fT64t5IFPkDNJRD7HlxMKDgBqdAcPDWVunZ6X6VFdaHUjfTYl6axwkHQ
XRl8kwvPNjf8GZelHcMsNak1oU4fnSHMB3LZzPD0oX/27JZ8vgKD9YFI6sqw/U9y7rx0ogPZxCMZ
QuqFh+ZSUeqdyyiNvPE+JbkQtOUR4mjOaB703D0LOBg+6cd2XaHFhXawNPPwmOiyvHbN8jNS9ueA
EDmC1BNOwPfE/j4JqbtimrBuFOmzZKu3dYycLiuFsVOHKr6OEeRd8u38m6ZsrjHxAs8YYV0QAQyz
TXTrmdLc0UHidcGMAfkAU1MCRljjOSo+FrYP4pJIrM38/ELWYb1CmbyyNbTkaaZpK96QyAvtzxU2
xfOorR+oPKMgyhwuhV48BVwpVRM+9ETL0L/dqw1aXzVe5SJZRYb5SQjGRHNEUxGOB2REjWdEooGM
dTNQxc0NAY9eU8UqgGyzMPq9FfCkqZnyosuCy06Fl5W16IeCRhwrA2tkXINCj8fZ3IjNbaLKPGGb
CUQZM9m7fpHjpmqN8Tsth9lKaNYFRe3joEx5z1eltrmjW6c2yjEu0A+y4yKzoy4FIopyYZbyNdcJ
ovrQWFgDD32QpIiABjx3WZq18slIOMGwLUrzxs+SfSPncwHKyxMMR3LR3IBaXDEqbSIju43N5FPf
Vde2pz5V6KDglihbUZYHYpVX2HtvHM5VKwCaNHHUnQy8n5hFJ/pFR8x8LVplbpDxImZirACPkKss
0JXIsXSo7PQxoWqjQkDg4A485JRPZQZfB618JQms1GgOT39mAfLUIm1vpc49mNt15vuMKVF/jELz
znK9Y81JugDIMUCjwYAMQTflydKtXBu3pgf4lMecO6ORxdKUcgyt+UBm36Z5DTQmy8mS90tRaSSG
CHGE0aEr5SNC7pWSij0JTaL/Qv4zMKV1R2UYRZJcwlTeEfxlTkwYMquNnR05NmIJb4FU8Cik9CWR
9GEfGEk9DyvCIaLaABpYGVYDzA1VNrmQHA2eUzxakv6o9+2zXZFsVxLA2cXIfa8I0Qt5HkAdRVg9
Oq6lt3LirdV+WEMCulIoBJ9hh3QaKqgmpJySCyqgmR2KPIP3aCAzjP2rXqdy0XNLYq/9QcoNuJ5S
8TUyKWds43VkIiIk8kaFk+w86UW7Imb7yFB69KSGwjWHEyepNxKg7B53uxSXRIDyu14nBT9mmXUl
kHkYDDZcN2RHKoe0EJWHSQuPQyOUCp4xIt9BKZlJFCpRyTBikB24d35Hpteviz0o8EMtBsTWFXLY
MiUN4xefoDgNs6QTT6pq3mRYW14gHjiNeJ+sl9HixotWoCKwMoK8vYn9h70iUnDnx3DAKOjGOkAi
nyU4sX4I6TQVn1BC44mRlU8AQ3Zh2Nwmvk9lqbcTufpFdOVjIlu3XMIPTUwaS3csKmclRobeOr6e
UJW/IBmSkV1yW/SttUasZ80tBe5rpxefnDKhFCBoZQr2MhIqSCUZGKWHvtAkPAPA7QgHGOcf//iv
f//3c/d/3Zf0lEY9KOR/JHV8Sv2kKv/1h/HHP7BjG9duvv7rD0lFfqdbxL1U1j9/vkbDSSPl/1Ru
Kw8xjvZbozh4ZnawSb7mlfL59/au/Lj3QM+V0GVCvQWY/9UD7sv8hExFk6XPv3cA+ccDSHnaI2Yq
1G2XwyQb6q1vAt9Ko/3Hu9d/fnZk+8fda5IbBmYUqNvGH7St2wngVLI9zH5v7+LHvROvNwlB5Cpn
h2dNiBTUCVBK+ns7t37c+WATQW37TCXBFjxlZnVdp+bu93Zt/rhrv9QB0USYdNqIkNZeqiVrDQH/
4uO9j1/wJ1ekPF6pb65ISYnhhYcFJPAIHEtDFEMOy0VnmtQrO2RbkX99fKD3/txx/ZsDuZIjO0ER
qlu3rI9xqx+CIv3NM6T9uGugk7XaZZ661SMm1qUjbaQI06mPv/d4mn92gs66rAnUKlBVoWzT2PmS
qfXCI6pCTGptoZP5xTHeOzdnHTeUGIhszaq3MH0jAMYYvXKz+/j7vzPkyGd9VtNAzaiIikYE/gsG
LNp86CMo74z7q4+PMHbPv58hJp8/nv5GJqeT1KmyjTxx0JRhk+ntXrMcUg0pkTtvPd4TEGtuPj7c
z69YxT7rx+ReiBz4xhgUBJbfw68lyFFIOVX8MaZO3s3Hh/n5f6LYZz26UBDJyoGVbTU5NeQ55NyE
Us9osOa/t/+zbq1bBrmptMi2phL+GSWA/zBl/MV3n+4nP/tLznp1F9aCKA/m10bQ7URcUfNWYhTQ
7pM8muVqQO1bs+LOuo0k6psdsjVxyG32937ZeU/PNeL5VthvqRM6AiOHpJ2Vv/hl7/35Z13dDqvU
1DW/p8oYAEmRzIsKTVgULnLc+4zT7/2Asy4vN0QwNM3ttxb9HVuPwl9WAkPsj/f+8w4JSfzH7mJB
TMvVUuq2ltv7q8rQ/FmjDdqmt6v6F9fWe4c47/NVbhGtrNttzaCIhBvgSK/eIVQOf/EXv3MAcdbl
+YeHnFtzw6NPRXAWz9USIrdVXX58it7pe+KsiwvNCctKKRus46jw7ewOR78Bi5mP9/7elz/r2X6j
QF3Rc758JbkHqzLSpd97+aoomb7/3iHOOncogio3tLLeBhm806pR1iYJnjgLtx/v/70TNP60NzfT
wO7ioi2UemsaPcLHJpLgxUH2/Hjvyju9TJz14AJsGVY0Q7X1YtK+znIsewpi6qLbeZoMC/SYVMZR
0BUuMyuYSdUw43pAuweh16cQWJ3L1HB+/F3e+6VnHV6gtcTdxoxh0MnXmgxSXE9/MV1+b9dn3Vxy
SxE2bpFvyYN1Cx42sTPT+l9183fuiuKsmwOCNpzGREpeOQ712z7JTdcFvIbkEJYSFYtp+0nScJxX
Q2H/4o977xed9XucwwbVCOtsi/GrdZEa8G1FC6f3t/4K66zTC8WiEtjinu4mg7jQK4oO4yS2Zx/v
/b2Lzjrr9EmpN4ECV2SrYOab9p8Fz0Y18y0eNDfCu1LL6uh4h7Qf5rkP1sPawM2Yx9SNl262LjV9
o5MV/fi7vDNCWGcjRA34Mq4b7s3BkB9CEW0aR7nORn7ux/vX37k4rLPxQaiyrPWBkW5HeasM4jSp
+2oGvLAQR7s3MixSdBMAAwF4N8S/GZQAbM8hAhewgeEDnTtpQuImuLy9qGBwEOTkf5oUeRHytN3I
SJxlKByNXKBf28FtNXDX2fTt0JV3GBHIRDZBbsVA4G2SqiRl1czmKH3S2BDPjSHoVoi99XxFeb5B
pWqnfQFA5ZunNMtImXdZmq2gHfokjFoAxA0qFlm1MMaDtoaHaOV1Y9Q2chHShbhnUGf9QF2g71MU
3WLw6OITgZ7OnQ1ynVSfukQNKP8dhlZ3UAB7AMgwXO7z5nOcg9/A4C2hSusXZ/7nc1XrbOCsKJRK
DT3Ut1WqU5ARqLmRLwhea9ni9w4wds03IzOw8aq0w17bajaBCwiLPU9QUo8nw+/t/2w85PxmBOE8
bYunYR0va+T9Sx6ruuoXs5N3hhDrbFA06dUxkFRiCJo69Kc4kQOZcGkP1XPz8S94r3OdDYxRGkK4
oQRtm/iwsJANaR2p2aKBBZUFrnr/8VHe+x1nQyFxxF7TgOpt8Vhr83klpS1Fl4Xeer94rnrnAObZ
aIhGWNdgeAxbFz5YtSkTE6WwmqlgXT7+BeNY8JM5vHk2HuZRXaeA0lAFKLhYy9h6QBjGZ6JEJjJ3
NFEcPz7OuL+fHedssLPgt1WlKZOCb5T4tihiTGwaNbMI26Yeuqpc4JaW4Jnq+mr3i8H+vZN3Nv5l
gacBk0r7beto0VoPKAMDBXP38Q965wIzx/VvuqAjw6ZoTKJUQZ8EwHcNQRIF4zCkJo3SQWv5+DDv
TJLM8be9PQzoCZfLSd0qBhYXXV1iNz0+nKJRtV2SY7Z+smM9f/r4aO9dDWf93gsLLPMS0W2pl5I2
QebjH9/61BimqbUQv/mTzjq/FFOBWZYEEGtZAjVCttA7ZMXQoUY1FKxVbWNnwBFafvyT3rkJmmcD
AcWITqbnRbfVEa8NqdDQQFJTTaIJ1lXpAtHtoSnLiqpsYExWv/iN7116ZwODS+Z86BVsZ6i9CFtK
jyz/Ty+Iy9+KYSrG2bCgayUQtJxhwasdfzuEoU9hT+iFDx+fs/Ea/klnNc4GhTLpdFmJ03aL0Hio
L9y0pYwSgc9wKlE/Wb+Yn7x3lPMhIWoKr1apUSbr1C1Tt7KekkpDdhAa8vXHP+Sdv8E4GwGQDSKZ
p8BpOzKBH0LVoI8KIhW/iva+c3EZ40970ztVVSvsGIQ8ae9lp3cQv4JG3uaxZD3iTy5f+1gcbpu6
GJ1J0/nHv+m9sItxNiREuaYXvei7bWbHh9Av8NAEgbbCFYjaRfLGOBKYm24od3lDDbPUin6egrBc
ho758vFXeO+0ng0TjWECVy+1dgtWpHvmFDstBdmUt7z+xP/6IYNRThmN5zTrC9/1qrPFf69e0svP
8Uv53+On/mr17x8X+dC3nc4/V59/WKB+ya/6q/ql6K9f4E1W/0mgjC3/pxv/8TLt5bbPXv71x3PK
fHHcm+unyR/fNo0ZF42R7K/8zLj7b9vG7/+vPy6Kz2Nl0svfPvLyuaxI12j6Py2hm4rQLMsUhqHT
H9qXaZOl/dNmjaabpmWbsEn/+EdCBt8j5fNP1dTFWKatGapiqYJNZVqPmwge/ZNnJQM5Nfw4Aqaq
+sd/fvvptZe/nuufJ5MUeRwpv48GpiYE9EtY17LCW+SvZ9edXgtk3CreIIPoxEwDLrUmoEnRBfiD
p0qhiLq2vC+KHGBV0bnqnsm1c2z8kGLqcQPPqddURYrbzNU0IMKIGWrsTCjQS7S7EWOxBfNFRUQi
a3d6K8XbaSvVlerrVlBY2Uz+q7FTN9lYTfGnnaWoQ2OjuULV0FwJrzUuTMWt1um4btqQCa8Eqqnn
m7pWqSfqaoDEqTl8hS0Fo7prk4uCalwU8H+9VWJ3XFuUYhtDAVfXhotniaKn9QKUjOcsRuebyg5e
yCIFn4aguiJFaVBYQklXSfUetbfXQRdJT4ygwQzQbHpDSZ2+qHMSrbpK2W9M/m+dGfilmYNdLkQb
Oze93Agccb3wU6pSudqdAPGZz7I/nFy7fH3jBaxp2BRmhTVtwiANQSl6GOq0dCgVrkodhoZh6zHT
kquqbJqtP65q27YDA6xlr+umFlPbaetfbaf1+H+2qzdX+7cL6m02crrTnl0/XIPcSVUTUJ+un10/
eDmKjmB0Rc5Y1gAwOSGi6z7fTS8uefadQZY+A1vMSkGR1JstZ+u+f67Ge3teQhv0s/yO+ieeC+Os
36dGWt9FYQY8NFaKHffi+q7zENwOtZpsp60N9KeZ0mUR1ghs9TwNRXR9aLN6KwtFOkm1K1NLUu8V
1DgnP69Y8vrLvm/C122U9J38uNXAndKSwrsb+NQ5+WAML0mgnYZBvcOwxPtSU1RKGXdYnVQLqU6f
WdjKg5H8QnUA1HZXefKyDpyDRX1iJVHX8PGJN8bh+M2J100VY23bYoCgA+vGeXImMvuG+JaVIR2t
gg2YfI94pPftJca+blUk1AMIC2hym710Hb2Fmk4qO9omWbqi03ZFZHZ7it0zT6Z3yZE4SF5Zg/As
OuswLQssLH2zqPY2fX9tWY1ULOrIvhwApa7UsRfDRcfYuVN4CHdxUwUZDkiM2qebJte8GwucSoSl
mZsTDRyoKjwESoR0rIN9eNEPurpoMJie60VJxZJZuQcx/gRvBFjkjQCRlKNEStyQioi2/1Qlw03b
a/XNtJ7KisePz6mqGsY4T317WnHSQg1m2qppCeDZ4+j/9ubvGqWSAv1G9XdROWjP8/qLMKAYD5Wp
X4oe98jEkvWFJBftQ9UZly1q8a9xkT7l0JDu9Awcx9BYLpEoo6Qi0aAub2yh4YcdZMOznzjNLIPF
fTQTnmNVoE3LrI+b+0A2qaI08U020bRHaXdPITgGqybwUNupuiOijXamD2VHCfV82mdFuGaEetZY
tabSJlWr5xqM3wwvSfuoui6mC9iS3dQKwZMurQDIdBSalJS2fhni0VJ3FBypNeBYgB8EX2HQqqLI
/uwk/6qulPpzqwUFBaKF9+D5kBRrCI83lELB3jLL8gjQOhvdI6FbFpG+oUYITg+1hfu6RePqJZI4
igIu5CBUPGjQhAGdUppbB30OBrhcmtMiEPrsyKPVwbK99nZaZUnOhURp1rXmpNh9S4SF9Dg3dtPG
OrU8isYbHTK4QKqfynsHwc2JX2AsanssSew7N1tgj3MRiwC0EhIISqFpIvvkAaYmAqLMmyZ9JMUn
qvtSHvLabqcYCxPv1LtCFupdO7xZENLCwkvgLqcQctwyLYACU2/gTCFSPkC8RsrJm8LUeFNp+xAq
F7wKbV9Na/63bdJUta5tCU+psPA1EK+Vvs6sWrlNcN5YRhbOWGZpKbc1bptbSEQEQsatOhnzoxuX
u2lpesmTl6YwohvUXHw67T4nkQOJb2w97bqoQ6iyFtylHGjjUxugtE9D+SG0WmmTCPRMmuqJJxNr
V8/JlesRF33wY+SGQRtZT44B48Lw2vwS0wbrihHlqRz3U0BSm9syMYLYdbX7kITitH4IAmkJMq1e
yU2NBCmQZ+CNUl1QrNa5K80Y1UJtAhKW/2J888EmY2r88cf/3oZ8IIVQ4Naw//t+mL+3+/tXOWvz
//lxfq3AH8Nw/a+ZY6N3d13lWu9sARaipJpZdmCbNChPqFPWnrsQ9YljfsUDe7hQQll+bapn8rem
8QhA/k9Tt66tN3uFRgsuaWya4YxzmppSOPN9rz/7AlPT6QtIDoLuH74AtziszYawwL06Uq4Elj6d
7xj3qhIqezAFuGiNi6IpOmg1hTp3rNa4b8MuXzh5o6KpHxtnJjp2KGq7aaupmdchkOHTtBFdSoVq
7750gxSugnbpGxWiShnCjVL628LxpCM46eLWMiEq9HJabLokKm+lHDiSp0M4nra2QeAeOi9+tvOy
uJ1WgYeIiGjfTM3DBsCiJ8vVftoGwlmaW/inoJhkZxj2WBtsD1xK7jkUXF35NLTlatqIW09CHWyY
r+1wr0Q9Cim0RQdLBbc0LfaxVK4wKhGLabFFeTurs1TZTYs+DmQWdV03vqyLqwG4EF4CzQOclgLE
jA5jZ9xl7WKookUIl6atruc84xnK9C9p2nuO61BOeSAg7c8wcixXwkxLPNYq9yoN8Zl3mCp/dSyK
J/mv/dDEdUYE/klFhbE1fH6lFor4DkDyF/yDy69tbmypK1EemUeBM6yRDtpOkh/MCKZKTnHVE7Cq
ZdP3xVd8XgIcyKTgNhyP61RDtYwyY48AzcfYTWgLuw6H68HC7jurZOOhTjjRSqUoz3KIBrQtgB14
4V0T686fVTxc5VGgf4oV/DIL24rvcN5p5xIzyFMlEO4NjMt7DJygEqXZsDbHo7TY/lAly6yCJ5zo
QGrT3+ZZAeqiaOSjGcCvcQvupw71uAwkvfYVfTP0j7R0L0KjB3cWRp+zAa+jVDHam6KQ4FWbZrFS
Ff84UBV/iuuiPOrS3oz65DStmV7qXikZO3qEmX9tmJqa4/PPss6Fe2fK1KBC3KQ6uRBX0yo0ew+9
3SeXA1LEO9Wgslx3NBd+JYuaaZ6G2N+Y5DVuyaDoe4ClXymqRqY4rtIL/m1Lup7WYBvfXUz17lPz
OK1rDO9bnDzSVlnnRleAAjHTa/TLoVxdZ3laXfP8IUPg7mHXjYvThjYE64FlOCW247o6kqG9QGYP
D70rMJO0EtBB6T51w+pYEq18fXHzaI3bjcmkv7OdmdsGraBoXRfbuvya1XJ6SdgxWrl5OOqVWVTD
/NtL4zLhVG0iRRtVxYd6MJgiyFmVH8ui6G8IG24tRM+PzFyTdVpHWGC6Rf9o2+1XUI3p1rMH/pAo
+/Zi6QmrEvgujhIOVK2rys413RLBmZ9ftqG/nJas0WOu/c8q8MvGunaxQXj9cgtXaNElAqBSgz8m
L0Kp7PbTgYLxaL4g56MG4FlUc8AwEWetAdGrZG8yVH4OT8SvLyXkw6XPc8HcI3VDiWZhYINdRnhH
xPW3NooB6MNP9eP0MTsbWaMJ8IGcelmYurosXReBYR4d4B4XNYZMj1o8SIvKDMRqWmyZRhCaDmZW
1QKwYr61w9HBoCpXF/OGsvECNiy66GnL+fK00lWZ7aSmd9l6Vrd1YEYe0kyWF34rdbdpRU16nHv6
MydhBp0YyIAWHxWiFU8Vf8SMe096ZQ5xs/r+caypQIW6iOoDK8Z7kkTWM7qUmamn+p/2kL75OCYp
WM1VUr0qO/R7BoC+dTzE+9oHNeG7BZkdiWlvn8oZhoYivdSUQFtkVkw5OoERGOVugDZ89Cyx/eIL
LN69VPiQ+0xmxvCAeVP5aw3bhmcjZ1jJ4uRRJFoO9Vgub4KoSoAKaOER1aSyMovQXNmJfx/LEBCy
Ous/pZA+8azxHpoaZa7dFCpKx3j42fqpfYQ2e2pvptx+pv0gPT/fz+v+hcfBs9Lf5IrYuSnF3Rcm
A7OZo3bBPe9k15byKbEKgGEjUTeNhxHDqeVHV5eslSIx6dUpA9pZULZXmZmONPiogXpVy3e+BO8W
d2HxeXCtXZB6mFyhCN5VtZ3urIRISwkA4CEhmrNE++Zx+lnE6QLwhi71qF9YhGW7kDvXvnE8J76u
6wZLTDN9cPEeIcYTb3M9o2IEjcO9JXptVYg+W/BAbdzDgAM1AQNnPS2ao5MtRWrDflp04gp9czZc
mW0U3uvFclpbN219kql5ha1i3OuNLO+m/fNcuyenrI60v5I/K0H/AM/pmIdoi7xgiJ/NFHQECNOn
7y1k3HCOeOG9acEdpbvFWuo2MwykAtB+YGyj8CSdbV75mqHseIBgfjpuSOQUlmBfPXZdVK1klwkY
p4Bbr9IvpwbD6MVHPXq+14bAu5p2qZToqOAmduSluVPoCg6QQ+Zya/rrllArgmRVqd7BmrfFxdQO
e5mxJj4d1nUgYrzjuLFM7fARuZtavK4aN37f5/cNiT30Y3Lvte339f6AimP4FCYwXfreRAbvSi91
r9+kmuk+ipSbaQ4V51LxdWfjFBpyWIBBV24EJSZwSxN6XYLqwYeYAOLTjborXTiHvCsMHNEZb2or
yzbTIqYa1UbyXaReqaTfTOucmYXM9yYa4m6epOhlcAGOL3orNpBO804ifPTtXZDD2mESgmlCG+5L
8JCBA9A4HZeiPoYUjaXEXhFBT4xvXDltmV7EUNgzS5TVjsizso8KTd5HSq7sAXZtQqzvoJix6nXj
uL7E3ndVTfczdxwcGi7MPCnVfU3X1sA0c2/qWJel8czXK/uqkaPqWnXlEZqBujWu0cEAI4ivMbAb
N00vJY7na2j5LkO5NYpEKur9Osvcu7rnjlLJ/jFGEDz3u5pOMy4OULJj0cr3PBOtQJAlM2YZLYYx
Gg5LuQGpFGp71GzNJhvm9VAsdSO7rwL9xSPydClbRXrZjy/TOyx2/bVhFScvtwxgpqVxq/dGscky
76bpCiR+Vp1ytSGbvrQbHYQXEzXPoF4J1UBgHyU4VVnbF/xYCXe6DsSoNj4pN4hSl06gasj6Wfz+
9Iyz2ozaQ+kwrYLru369QDDEc05NqWqvz8uvj8aJny2Ix0Y705L3WR4V19QVcoeTAnTHqvZgGKm9
6YUKIzTItAe7gmpoFZG1USk/vcFUA5xaw1dVUHpQttVAyZ2WZaBEC5JkeK0QzJ5BnckhO9HxorrP
DhXq0TedzM4ojFFcC4062vTj69dFjo1LKo6PiyIM5aXqyerdtBha+dvFaatiuxrxR7CgjdluQ2dw
dvXozFelpb3wx8VpXYUOtLj4vjytnF4MbtBEPVce+gdsVTpVPWCSx53c88tFavjPOLr4W0wrEkIe
secvh8SxZjrP6btBGRKQFAbCbkcK00urixm//ahbZH0ebxqYBxcDnjZHwCbGLPbi7rMl/HlGT/+q
BjKIW1Aqt5jcWUvNUZIt2Jf4wi2gNMYWuJYKM6pFmqv9p7D0170B7zbqHQd1cscUZs5kWZrlnePv
0/GOiE+buDUsghwSSLELRJSwoRDDyKvalRZ+d6rwiYQYUwC/UBqm4rohtQfCPeOsHN+0WV6fkExY
15WrHpqo7R/zKDdWJj6sS7/2+0cni9FaNc4xM0BShxoluX5adIcO2ecB07bukDVFtWw16remDUSA
25TpZl8x5WWl1/Uci/wmJgLQOxcMAeFezyvGj+ltLPUWhpfhNhs3TKumFyyRwj3WGuHel9Mro++x
KpohOAWQWEpXHVGle6sArKxUqr7VSr09GoT+mIKo8rPwZiFkoq+4yaNWi0V08nQj2QIOANyVadKd
6aT3U4txX3Tue2g+9awwCnHrdQTfUiuyvkZ+sohRHnwidichkUudy6xt+22uZqiygeS0kHIuQhle
kxTIxs30Ig8+MFceFqYlEzMBIA8yty3AsjeVSRSLaE0M7/vaU4X4WmGv5wYiw0sdMo/gbN/6rWsu
dB8SAM7r5lbGvIjHMam/wmcXT46cdEXpNIekEOa+9EC2O27vzfRaCoGtNfRZzcRGnphnXujd0dai
r3Zuaw9BH4tVmDbDYmrVDcpzLKynWgEi3OpN6y2cAlzY+bJndMqi6+nz4NYQeU/LRpVcE80zjr2S
1RvmHfVcGo+R2rEzs4cm306LXgy9Kurcm0KLzKuwyI8qZmYPZx/yfN8BgKm/+VAc2+5NHJrG9w8F
VUH1Sl2ssRpLkYNhn7JTEzFP0xqn8c43d9MqPyFe8Lp1WvaCwlh3gX4wU1Vd2gY4i4YM5vX0Ah17
1CYX/o74SXkdBkN2HIgGTBsxguKhzG2AQNvUdJcq8CHZA+LC/HHQFGsJ5woKkWo0Tw1ezX+ttszO
+UlrLGqcVTxCsgLm/WvOoH6pyjaM9q7C05FEgkX8rRj2YSDNpq29ZXiQd/e53UGr4vFt6TIFfzJy
aaNhYHw7iCw6VOFYah70+RNCqGzWcPfaW23n3pEXWoXEPp4oaUlXkZvcpV3grD2pGst+mTdqrtou
O8uVl9NkszOoN1a4jeymxSo0VlbjRTdWlDnXdtytX+egmHruwP6cSuaGhCGjbK8PqX6bVCrWxa3y
VNqkVgocRdfquFijQjDc1nxI1DDC1avX54nn02wwP5m0vbJt3bn03arFD4T2pqH3ZEbMYJ+8diAX
Uyz0g1618UK6GCUA2Ya/kwLlscd1oFVu9Nf304qpuWwQyG5L1zxvjqpVvcHqftw0NTci+diELTy1
Wl/XY15EISd8qMPgKNQ6Jmyll5BU8VddwzHxb7qO+FHnRkdn2tqOW1W8nNY9pLkxFKCFLUklg1Fn
evB3k8g6YfW1nEIEU4sub06h5gyX0xLlm/E8NkuNG5HDo0A5yDyvZ/LIXIkWYEe4OcH3LXeOa1zV
sUSK8nWdn+4rnIT20zqzxV6oNnWV52zAP7py7TVFTgYnaxd6pwwxmupgKfthc5SZmY2ByXYjYlBu
FXm2GCl+1l3g66Jvps1DqYfHiuDp69ZhsC9sIC0AZGLNSvbGeAd582IO3cGsP2l6UL9uAz/UvTaA
LvLtXWS/aaAHL9TA9VsbROhuTIXswqbqd7attUvKhT9PS9/Xny0aWRUhrB0/4UfmUR4SeEHuTs8q
6cjopZ9gFuknLKojxLRNtrHc3JWgidmckcbs5t+WS6SOCc+OUe3qzFJ4mT7MnoaMqjLoBNEVac1g
Ibj/M1NrjA1Ry3Ddu3l6sh2Bv4Qq6sdWCe+mJ+kO9iTc0Zew5MDy6HMQE9u8IEmChrvz6YhMwee5
HnjbdsitR3cAwcPqXsmbjZ9gwSk1bf4kI+yksNE5dbYVnaZPG0GLXWGkOKeAGvwLXUe1pJnY4+Ej
Wu9tJbd2NpW6lBKr1S3OojmGNFb9kgAqqSXjRqj6lYLIqbsKfZOkiVGj1e08u2QaixtsLXnXneel
BgHiYterUrDOHG5Un/1+jjVssh8iIe9zuA0rPRC3WtMwtR9UCpV6wo772M7kb2+HQhOrqHBupw1/
2zruZqjwqOuJocw1w757vb4wAgJdhvnXt+vNjC5MHE6up2uxl9wOojK2tsV0qebwLnPifwSASuUa
x792L7fWHXGXiIifni/NIXCvZGoFd0GWXMkJrvYzRy7so9BvY0Co31b1ZMLQzWkHya5dIiZ8KPER
02tc6ZtpHTwG90r1K5TXVo5SfWwybWjrMfVkMBd73Tt4zhJmpyVfTG2ml9wr/sS5sdiQtQSnA3+r
AnAfuOuSCvGjI0u4ayixcZFiwoR3yNjGxqR9qyvi6nWRWY1+LBBILPI0siABV/rR6PhPPMcK5k5V
BwBDkJNDqDAWdivcQ6j17mF6Z4ZDWo6XWrsdEh2aPrprBPj/afO6/LPNUxuRx95BS/U7zEbKdYX9
4FLIfXsxdflaDXA/+97780zJl5A7v22eOvz3/j+1C9hVHHjRKlSlfEdcL4Pi01Y5TJOK+oPp7fky
lsTQH6a1QJaDTjIp21cpWfBxv4x7IuetZgoB8chvlvWQAQcaH4rwPeZBHhfCRWG0BZSxsY0xtvE8
KnmnNq85xTHtOLbrNbM4UNKB/LkajrFONcOySGptMfgUePg5EfzXlTqj8ILTOlYXcp9Io2ZTNAZq
2nEp1pgK6CGSyGlRz7iQyGDvvneEFJbYrGhdaTZ1oGnDay8qmcks9TxOxmcqAAee1c/CMamOSewX
tmFPXdsSj/SV6a7Cnnu4ZdvQwcf5Vk3924zMsNhOEyvJgjjz/2g7r+XmkWXNPhEi4M0tCTrRiPLm
BiH9Bt4DBfP0Z6HU3eruvWPOXMzcMIiqAiVRJFCZ+eW3osl6sLQhvgsM8SC3erWX+XiiZdSsA2Ur
QwtEAmaimACXcKqWwwj05/eq3zWYPL/ltWbhK+OuOn0CS7qkWQ2343uJynsv07uWxRtNc4LVbrHs
xjmj0vA8NqM01lYynYx7engUWGN+xbzpn4dyMqytaZ2NGhLrRvwsp3H4HT5ASzF/9ziR2INVvNiE
7X5P09ItCHmbfQv+QTS9BxfNHTHJr03n2c2bjUiS4lDmEcZtXNAxliCtEC3Zh5Qg4pQBEcenXMsj
EMxfJVcXg7CtF5Hsq5YKa9k6xs2gNuTQlsOkDtzbXJuOsnYrK7Jl+4lsqHyQ81OXfrCxEV/l2SJu
dGIxHIvlZE7uvi+Ia2QezCQmi7DE/2ghR/k9tLZTnPXBBVt38ZUpi7DNDt35f1kRLysaDzGHfI0e
buwF3tkfr7H8lP99RQQ0BmhK9ojKAbEP+eK10DX3VcEMdT0btXfiEkdJ3aAOOCTeq0aZZ089ToCe
G73XrpzpZvWya05O485sjEe5CooulnB2Ou3kYcqXqCYN8ODOVnuZlj1dOPJiUQ//EplDdCOX1f1J
1Wf3xWiz8bAAIDvPslcJeewaS2G6TjwnunNUZXwIR9v2w3EYtkjyR4kFvMRtd5VHcoWdWz9zZc5O
rk11wlMwPheAi9ZyBZ6X9QPBz/JScnUQW+o6bpxsLw/hvloobShzff205WeYpn32sna4yKFYcYst
PF2cqZcX6TNzuhY48Xyvd1WsTdIMMzr5GyjC1Q/y7/leEhESRR2kEmLw18ojvYgCunqZe9JSs9UN
/Nq4CcGOjq9UScxtErfhWSRusE9Jzt9YZTMcO0Vzd7hQdRdXC5yNNXTqXRf2uQ+cpHiKktBdtbmZ
vRmZ88OCuPmjN4HMJTH2y4Vyhnvc0UKvh75iR96vWSh37mR2H2GW1PjyYJNkEIMfJqGJGza9ni9z
6mqBq0Io6qecfeON3ZLuljl1Qf9Fv4xbJs2c/AWeL4Ofv9aHZvdUTY62Uo1ofnCiIbkJXIOyoaq1
NbXh2keZ5l3lrJu3JiKjAlljas8PdTuoZz53DyaWYfU6FtYrLGHvJNcSvGH9NumNr3gdeqO2Me9S
zO6+1uqw4Fcjgeohotb5EFAgAdSVvOWmOb0K8xkGcvaCO29/ilM9W8uyVcO92scBbrz5c1UXNPkL
vXsdnKIxo3ubk8m7J75AHAV7KFGWkgzcS3X4LETWvaYaxnSR58z3jZW6G7PNtDN1fJwYS3U4OB51
zyrXMsya8vg+LlUNvKplvsCV/j2ravVzEuEGaSTFBt1FaBGZ4S+3nD+BhfQ7L+c7Y2HUCbj5Dbev
9LB8rjdtqjlvbhmcrbb3HtK5nk9djCuOHC/YBq96Je5u4RJpV2hr0apfTtAb4mLdUYejUmvNU5Bl
sP4S963CmGibwl7fy/Pxguscr9zPWKLvtQEHoJb7zuu8PMucNnwFOTqvwkpRXuSzZBn7f7hO/rTB
05dmNhdyFA2d+//PP3Jw2xsMlsaDLLm66E9vIPdWSAhrbGB5wMswH9udAEuOaCyEMjUlzVVWZA3a
+m5qjR3N12r22ySporrdyWn58NcZeZXZu96IcTrUKOlqOtwGuV+QsWVcTbfI9cyzHHKnzNkbf62Q
Y1mufq2Q6//1GnJF8eeK79eo5+E9j7sbWdGUlU5bEdNadbpu9z3Wpf0xKzvjLIcwARwubuXtviuj
rVEqu0m1CkzT8SGDSfzyXXVWEgHEzstORmm1t9byIKvRyzj8+ZwYhV0JHhjLhNN9jcllzuBoB6Wx
npAtKmfbjTM4nuzUcoN8thz7frA6W3APB+axrP1++F7biPYljipt/z30vSwDfxnOCUCRdaTC2xCV
KC8ygSufuXQQ3nRjfv7X+Lgsk5NAtM5yfYtcxqsV9/i99K8Fcvn3+D9fWp5txE11CgH6lF3Lm0I5
6UcwjclhABQSLYKFH4Zq/XmIqeHXodx0wb1JzmphgnNTnJPX1whF3ORePkQm9ktD3Srr77HE1dxV
3mXq/ntsOT2uAtTKTZneW0lgnobzPKvn76r9oDI9ai2R8J/j3+X2v8a/S/1yfyjHh1Y/D71r3iw+
1R5fqouzPNhpHVzMHtJfMGsnOS6H5EMqCnrshEMpd1mrVtliH69V7j6zxKccM1KjORmhB8RZiEcq
3zVB9WNEdvkRRfwnoW0KqYmpVsSVr02uuZOHqUjKfebMUMSWWYSi+FGK7kUeJROMGH0Q+Jlnvham
8Sft8Ykflal9GvrYus16yHFupUWfVWff5coQPU126O4T1TAwfwzd1+VM00gLSLDjCFQE1Td9Y8pe
uNZPc1GED52DEmJ5plqBAhTC+Al2nDdXasPl2F9r5ekDPs6Ix0Z3xz4ZCHQ+oBsqqAq1ugN10ptR
RVjG0NO103u3ckYLKSSF/Zs8yJxsgVM2zrsIZgvsVUmVwtHzksy118Jsx5dMm1VQNb2WdjtKJsWq
D8fyoqAuxjs5OeM0mq363gTwbs/mJXMC4+vBcmL1kFoKKbJ/jHe5qhxi5IVm0rpAcQazOcUVoDMc
yOIIGFB+IxS8xWzFFD6Z4qADPpYS9sW/StUJP8LI+/mfTxD6Rh+jqfxtyoaYOCA5Hu9K5VciaxOu
g4es2oYXLRTJkyjxrVhKGI1n5gdTHQM/45fyQyytj0Tax7Cy819hOH09+WvkP5/8lzVBDXsyJIou
ikf40fnjwlAt8z64yqPYJY9GINYe0tTJHxM303a1agI/Wg6hUAwXD0/oVgMTbUa9s46UMdsKygun
Mm4gIbvFsK+d2rw0phJvUsy6H7nn6itjULoPK6buin0n2erhLqGt/Hdq6C+0IbOF762ODUjY3Qet
mW0zNfV1VVGQZ6B+ydT6F7w6ausNnskdAPVrZXvOCVdtby0ngGjvhZEbzz3g4L3VEkF6hZ2/oape
SHfzRzr2ru/MdnqsogwbchXjlDJ2+w3G4ipWaTzDAO0/npVurV2jhFb//7YO2Ix6TZbZ//O6cKxu
TWF7h86s4xsjJxcw1UNwr/S9umoxS/7Z2tyQ0v6Xgc8obs7CfRBxZm7rBiQ5VdT00swtOZO8HF8T
vYDsw1q2LEdAFtPb3Ee5HyWVd1FLPdtktXOenFY85lRd+eaH+YnqgXjsB83CnjKMMbxnNiiV8EBr
vMDbmtlxqKxL7c7XzOSzvcYteJVFs3tfqbY4aQYe4B2QsKkdmxcxNRg90oe5BbiNYkf9TOmm/2gM
S2z4Y+IbUXrNY6CV9zjtth8qNjvroQmc8xCo2q1aYzLtLROhN/1KyRffa16uHid1HHA1XF6IH2SH
/XBFCfgJME3zI7Lz9yUiax+fij+elYNS3uNAoPry2b9m/2/XJcsrUyvjlQdcLUuFQik+feJhKsoP
YXTDSR4hufB2iiWstTwkDSMe7GJNQ2X88LVAQC7S9ZLdyHJ20iYZzojZszwqUpt0f+bB+YJSayXZ
u+c18w5X5oxrl5je/xxWcyDMpmlku0x438Ny9T+GMQcuN/QCVVuuj+N1plnkpJfNWTHT6eqKir8C
rNJVVTOS0kjEg1Wi2+FGsRLTl2cUbvqrE2HK5pjsNR9CfQuGlMwdUpPz15h82hTuUmfVt9oyK4+m
cYHzVEnxarmJt63csKRMXZVHHbtguquW485kA/P19G9T2OZDKBUWhCJX/XP++3z5TGv6YatV3Q8Q
wsM5llVXChHzSi2LDAoK5Vo5gx1kMnEh5fh7+m/nyKfy4Xu6cBBg+rYQT30WC9vyx7QEidKrydUK
rQYCHf8LG7kFRWZdu/xrgqsxjuJ5+8eEXrt/nOHF3GGbNMKoPZpJOAQRthcwGdses+ve9Oeej0qf
qFPykLvjapqq5pgjoqsuvVKawMPbfRLnBh6ymvbYTP14CeP8AfgeOvqmGR/T3TyV2qMcGFP7rgb4
c5FDJC3SddmooGuX1a4SORtRTMpGzkZ6irOGkRXrzLLCs2m7H2Fvqvd0XwpID3dNnWr3uUgKUnEd
NK1lTj5Q6KUXLR3yY7UsSYK2P1ehuJWTckgHCuDXbT5u5YsYZh2RQoxPCSnKoq9eMkfTL0IjcB/h
i770NcABrEEcmCXMNuQnfUzK+4OcVcPiLTVb+3Y04vnZ1LZ4hmaHP97GBuSRP+PBe2ih7aymRYxB
WiG/9vGYXz03fB/zIgEnGzioUf5aF8pjudBtgzf6UZIbea48LS7acN9bm85MKfO1KT2JyRw/G0F7
E4qh+fB6BQZ3MA/4cpvZHdI2UlzLhK0gxOAOqF8FHlOnuBE0MC4TpGxPUaqN3L0p7XVGGW/VoWs/
XAyqe0pBJKy2LpcLMETC/0o4qrTYdgm+74sPsht9ptVcbIbUdW9IkyX3lsqfm7RN/OloIZ7uujcQ
eQcQd6HXAPOx8r2B80X92WQ47ceJsvHovH+UD9pg+uSkjLtSZgPpn1lRdihOcrLz4toPs8beyVkL
xedOTdPBl7Ot17vHjL40imW83BSq1R3gg62RUR0fnVE9iHI2b5UCM34QHBChoZI5cIUYLGmwMlK7
O8oj4LImVrpufraXrF+G3pBST99h7kYbyfcSnOaBd9oaTts5HZZdnOY/art7cFKhI182WihhvbHv
1Eo8fK+gk/SBzet/rMgahI5WW5Cxyff0/VAWGvIKQ+cCBB/SLvKawLTLbTHj0jZpJeQ43N/JAS9K
qQid/F6og7pqAhV50PcxF4Xmjo7p9s6o2xh0S3BOFaFsZM7IMbh9x732khHR7ItK53+x6DmL2FrH
o6O9uK3KtnlZL8eBZ3+Nf68vRPsR56XJhaOxq8fULdoVrqDlC6Y15k6fBrFpFvVkB+VhnWSobEAs
lS+ay9dYxY66qZ30KTSBBy3DRhNOZ+7+cO8CjbCELe3KJp288RASbSJKuThzUd4LTfNexthyMh1D
tJD/mJQhOvjWeRPENEfArhZzdcoyzbp3DPEiE/xGOjtrmkTrr3FSm38bF6Jqdg42srnVVpdJ0yuf
T17y3s7E2ouUaArNj97ttSezn/JtSDR+VIvW5utWamvbCJxH04u2X/vkmeS56sXxZli2x5p0sBdW
fuksbaPyr70XdeM3NAzea0vHb446Th59NRJyFBaRe49PzeJVPYQH/jcI9We1+jEM7qqH3vWL5u03
g6Lpywxc0RdYWQNIRSyj5V68M+0ov09z7J6V4NyZZfvAheri5nr1VkRKs/XU2d7Jw2pBcTdK+Mwu
2DumKJ/Xw6JuQHmOg3Wh5EckLNvYE9bdbJY/pQYqCcjBUXnKzlmdWndK1n+NpwNOf+wgsrOniu7P
4D+3JoznK+dmwtAIaSFvpRFD3C3jnypCUkAtan6HRtEBO+DG+7GYmnu0tNoqz9s3YWfeY17z356D
9g2WBaDU3oyOhp1VVxOUDGzMCQf4rG3WXzdaJwNeNNErxAd3EULJO6ux9HLiMn6lD6/e0oxo+nCb
4FlZwBFsUxvvJtdJ8ClHPHaXZRUIBSN81r0Roo6htPd1lXvnsDGP8kg+qBSONotIz5eH81TFN19N
AHSo4D6NhN/QyuCFi26K3gcA2Vwl02nSUZt5naa/mLG4alpv/1yW1uHuK9SC6Gi3W6WzflXBHJ55
I+JTD+yG5pVzasItksPfD42jkHCUFaHeoRXaspvAL5BtbGWYVIT1cINTDJyPJS4yMtHfWxU79yWi
krFVaVXvWJZjtbAs8LQMrGzXHlXyl8SWBggmN6Mpno0tYCLLqtjAL0+dNE72RPFEp7EvtyM52OhN
AdXjMLf2+DIF0dd4NIIxluNm0I4vKuNKh4JWncAc2NApHkxreEN9Rsi6HIkF5ImLAJGm/Bf9NWsu
s0Hi4WS2zMrFueLu68nUDpYUuCHoQ5S16NqUsSHvpcxPxaJo+x6XhwEfnBvl6zoRDeW8igUIKTVF
GhO4DTdwzbX3NlpTitii9/UhK16qKfnMC9P4XZ9AG4y/2bj8TLPWfZbnEi+qZR3ca2gOsHpXjU+U
6htnUfwbTXsspkF9H4gDCFfa8D5qTcI+TU+Po6eL02TCiSkCozpZZUL9BPf+ntTTx2jZhxiNXIiQ
eka/Wec/3QVbxJ2eNrDBhlNdG/yOY9HtnbiwDk2WDeSVehU0e+c9jHFprRoI3WtUb/WFCvazQAB7
58RdedvVQ72SlwC246XvNb15Y026/tJ6n3IYxIS199QGPVZGk6dutFZ6Rnup158mXUWY8C21R61Q
QmiJmramdzJTMeFPo41GBPfHvB6bANAGBNVclLu1F/b5Qbavxs7sbXXkqL48rGj2O430G6xk+yub
biz8uRvKSfkQqPUtNZiI3v9SPCYtTFjLCIh1otJ3qHzoB2Uy0Ux3WpX6bjY168hmKg3CQ9Z69kne
GLsC1/x0pKDw120y7u3xNqH36OvOaqlilCu+DsNldmFeyFvqf3mNrC5o6BJFtZVpOXfsRzAT4YDZ
P1Xcji4S6kq2VifbDvcOunFdkGhDfa8tAuZ5ecA3s7zIQ9wn+4Pblfd1pv99/GuFSD9Nmj6wneXC
IB/s1mJH4pmxu06RivvyAiEvFd9rOndAuTBNhQuKJEp9OYOvRrQOvjRGVO3gVhVFeki14FH+Ruyn
kIOHGTwa3L4fv39BOfv1qyruaxKC9BPaHFDrWrJlMiPWKNjnNaqT7+VhHVveLV/h6NaOL3Lka22R
Ed7Lc4fKPH5d+7JZKQ5Vmxfjue9R07R6g/420tgJDaXSHzVwOGVsKhe1oLnOAdl6K595yzNHbTvu
a3+O/bd1WdiGhzJWP/61Vr6St5z/r9eUr/6vV1rk7ZsWHWHdtNlNUZTWU2mC010ExPZUp5uKsPmG
KOdv45adptB8omjbW1HPRpQ2Jdl8pNspYHR5jBdhOC105uBIXulamuZDGFokVqV7AFtpCkzVXsG4
jqZ/pHHzjEZHqOO/V8hJedL3Ci1/z50+R1AWK21/9JbvSRgv7+vXuyu/OGoHzMlCTfnHW944oiQX
YO2lqEQ3MUEOZ9IK40ho+iU0oQ9/nNrfXM0Gtskg3zstuoyjeZkWLTsbo/GgURrzEV4YLzW9jGtw
jVR7lkMdMrhbKe79JLx6nYztuE21GNeGyXHWbjynfuGY4Vk+yAn5LFIHLlO1gQ6ByErGSQE94dsI
72pkmYx1y4N8Zhrz1oCkeW4TfuNYVd0Nak1QqkZJQb1yxw39T+W5azI8w91w2pVRn9zF6B7XbulC
vhzDK7Ij87c+cbdCXfTDi2jFDmeMM5VugZwO4mEmtbwfKPiu4zYlnbKM2cUnPzHBIIUDviQj8gnD
3oLJYX3jBOe5mhCBL5PLw2R30SopDeNYNzp6siQ+N7ZrHYRJ0s2qsujBqr2IXgDrJaGD5pTXYwRy
7c8VAmNXwJwhauAqn79mE+RbotQ3hVfU+xDJ2FsNPEsZ8+V2VdRoAMnRy/FRh+PcjIl6UcYeRyfI
yg3C4beMcPbr9Go57Hrw2f88XY5/nx5o8d9OV9U52GTLT7eSwlobqTJve3ooz00LMURE3YPR6c45
r1rUn8u4fCbHrHyxYMhKsH3LROcBdad92H3H3TDd6XkEN5Pt9pFGXCAadqdsIodDOfb98N/GKq8m
pykjUctc58PgVau5dfU9ncfQhTtxpGW2CtZc98QxGOgCeMIPbD9N9bnpjW1NT9/7YHeoALRGXGpi
3BsnrettGYT9Uxk1P9pCsX4uS6twFCsniE5jgB8JpWbPOiaeHq4LjD79vw2aoyj/mG+bmqWeN+V7
nG5JCGvlS1wAxabBt7uYZly9hNnFifXiubC05ApA+UWOznSOHswuSH15Tu7U4WbCiWpvREa0DwIn
82u3i6m0zDNmZN70aiWP7GjLF5GW7Ukt0nwth/lyYltiZAfAnA/U/JCgD4SlULPjI34oxi39J1Ty
pyb/EdX2mm6h9F1HHb4Z9WkCmTrExxy9IRtduJ/UwXiqdekvvTBwvFiOqkoRue84kHjL5VgOysNs
6q7c7v3B1XfcJ2NkMd1abSNlZ/Z2vhImETbi471h3cVz84wrMFaKVfHELaw7u4r2YrFVPZoODEmz
cHcejYBaT89lHQ3PkSX0tampIUk4mph0b25WjaWDzcSCoaMDZZOBW3FLwk88Aso8jXexG9+lGhgB
1Yq5VjRsNVrrDu3KbazTCDmzIXZc/HsJAOuN1eW7CfukI0AvWknT8JJlXrBVRyq8qbfvSwOJnOWN
KyHAppF12EYZiZEw9N51nGZUDTEKuoimo8+u7WY2f1kcP+QBNgZ21GwCYDarCBHseiq8HIyOXvgu
pJfC7B+9WBC0QEVrxmojkGbM80yDNSI8T9t74fAwlsEpEyl9eyWwO280shXtS6GPfY0BKsw+1g5/
JV41wFsbKu2ZgReBg2ZXHaKTF6XrVLEhiI7wmykQ7UMxipcwNTHKhtwTpBTVk+a1jmJ1RVb8ptJT
9ZrWevFkC+MVSUW5pnZ2AEH/Czgnki/9MbDQ+wOervw8tchIBTTwoJJZqcpH1qntmlgj281prfph
vs3Z6t2NiEqoG6xGCxET7nDKMWwTH+1Ru1IibE3azrlryWaYutVv8q59LPme+2NnVLdTUdyJwrqq
pr4LTPA8VarQoBqvqtar1lOZT+wZQZA3Y5eeihQlThnA4wIjhZqQuqCeH9jwWusyjd8M9Y4u4UPt
8Z6pOvtnO6NLWTXpLJ0BGestOCJaCPEMCRf74BgUFZ2F3gKenhr4Pyokmcn45QHCIRxs+lW9CKdm
EXj+ZBX3QWOejOGRvfvveFRutdCEVus8TiMEnoGgzKGMXI91v2YjhD1DeVBqBaei6gHQLzqusHzX
coBPmrl2BMSjIT6MJlzCnERJ69rGeiy4aXZt9J5oanyIYYitNK/YD9FYb7vK1tcxxa7esPaJPW2x
e8GWInLwWoF5cOvYSFlmI4DKqAdbr1dnP8v4QYXab8zEGwgOywPQ5j2dzpeILzdv6rUzJzQDMbS9
xTIULNA60bA0c3RxpmzwQCn+aSLRvIpc76dhunSWNQVGA93vjo/ASxbl3doY3RstmdId0ohyq5Nv
QxxmAGcjMF+X4fgTu7lug74Ti6zApqJzo1cCTqBJitrBjnllqLRR5/MLibB8Cx7yPey0GpOe82QD
txN2bpAtZMDu1Ts1tM5OG/xUvNCv1SFZayrZA6CRv1QDovpUWOArTD8ximnX2enVKd0F20k/ntGv
hKF0KzWGpN1UxU93Sn+WY/1sa+ZjPSxaMQSbKyvgDWwNEizEVCFBJb/TZK67CNDZtO8Dd1r1XndT
qdQkrJPbmfjolOreS4czezUqkZhYPQ70xpA5O7pGJ3ZBaQvY897KDfV8o4HEpuoO6M9pqZd74zkt
jd/DFO0C9aO3jXtbnwtepQfUJSjK5dN9aLo/hW6BXTXGVVXpcKET/VOfM/wCUQYOI3BIOqC5mgjs
r2izRG/g+FbdHmlQo2N1QvtEcftO7+lLtGfSYNVc+bYOcUzN6Z1qpokiAx3cVljfFEjHKZjxVSg6
bWVO26lujoOVLB0huHLN0yP9k29lbHSrJqyuSZzQ+ByUB8cxP7hvrEVKlOs004pdfL/Raov+M7Hv
4uY1nAxnhfHTA+rV+w6da3mndClAc2M8z7ZVkE0Tp1wJ3oKyetDLxdW9aD7tppi3MEU/8m5TzrjP
lqIrSJ2ov8z+1YB9BeXZc0mvu6R5zQyzFpuEPj2EoUaHaM1n2XK9YlV17YPnqREtaUhDcWjkD6TT
ElsN59BU1i8766CZd0DUQ9hWG8ONCAXqySc/cJ+P+Nk1mZ5sNBt6YEtWg97fwY+qCFGT/TNGu70L
3uwZ7FeV4+zmpPaNR0/gGjfjTewKD22/law7Eymfw760bfh4qLFarZDhDmoGr7bBziM15ncjpIFa
telmtuH4FXG3cbU0wdKpBGqC1k5HcOSPFQzyciznK01GzzDrsRnonZXd5pjbdOMmmtJPW4GwWuOq
AAzyruFGsbMit1+Hk3rrzE26/xGrzgcJwx89Yf+G0HYwrN4vcgzTAjxctxROxbqw26ujgRA3DOR8
FczUvid+jQGec/vACXh8jprJA+/h6muXfGuAK9OuidKWjLbZr+kLzlSPLSxxghIE+VqfU7qY++tQ
a/kmysIXwWvd0X5yq2Ar4Yt+odgX4qioreVzpe9WVq5tJvJZm7DX400fNlxYHLDAJi2EN1FT38fg
lnZVaAERj5U7WvZICtJwTQC09PGMPrG9dptoOTu7YTsbrUeXh2GdPVsHGy9cf6TFSZnT+xTZQvBL
GfgKzMG8yWtzwGzJvOuSmzrMvDXdr5jIT/2F3ISyAmj5OEdcV3oEnSrXTnAB+XpqsJ2KZ509C/23
3aSe2i6mmT7bls68LRrk4yM+pVvSYCe75ONnm+LJStrXqL5pqs7Y6MRiwrC6VdYQBvI3WutxfrdN
wy/GntsNBTBQf6jlcy7hqejWk0E83NCqCeom+1nGcbgd6TT0IayspoG9ABZwb7QrP9OiG+6572Id
ha5vSF755McoXGkiNmO/CNC8ZurcrhW86blXtpc0+piDhP3brHpk3AsSZmHItZ96dkVBsB+iHfeM
1B/a+LfdEKy4FPmsNvfJJQUrPXBCvxvVS+PRjUgx1NwSiYDf4yZbx9pwLgVI+z5I7vSS/ZQ6PKVG
jaC4ze5VNJ5zkWrn0pvuhgIQZOApp7CrrWvb7JPJvJb0zKzNrngmobwEhWCuO4EusKHB1dAxIXYs
qMTp6GGAaXh7ONhnVXmO7fhU8xauwrArbnAvNle2UB+FULwt6KZnhP/G3qh2vRo2u9qOPmtEv6sy
79KdieeDm97SABTssrrdYrG1c3EM8HOl51XK7DDuM4QMy6eMDTn7MxM/3E5cApqdMR6t3ymZ/baL
bK/V5Q0a3lU2q7Hv9PqPoqz2mg1MF4qR7wj0QabBlUprtk4cXO2k/JVldxVb4i3AONrqrAlsu1Nv
ek3c1TptQ0KHqFpFcUCybGk4Ja7wR0/doligvxhLPN8VaHzEOKzKcm43UxGCHM8KX7GCs5GZoBxL
6vlOOj4Y6PX9eQqOpqv8Mq0yWusdxYCcTJfdPzSpd6NkBrxdN77J31sleUqjUPUJQZCF6OMVMvdV
tKPwFVjiho7gyBnOk1vZ7Hmn6xSltm8GNQCVhsY4jR0oW6TAe8iEge5qMJr1iIyZKypqEG54Ll9i
qnjeKlBxcmyrF3oIMQUxFquYwd0W6j6GvYtb7HpQPSJzt4+2Q8Z1vR67hw4n97U1KE9DiWS1nO1w
2SPssEnWEEzon5ZnjUCZNQylsRuap01apoSpDn/SXPf7SrF+eCEmQVE3UlGI1GubRskaIlZ1nSO1
8K0y3SWTZl6God4llZVuzGHq/cEq4zUCGbF2O2/2cfh8y7xmM6im+Vqb3qGeetAWeCT6eVCCLXQ/
lK5/1+LsE87BU8N24XbxWzWiDCVbIk6uhktE6bh4MVpkJrhFC+BG/cSViFa0i1HVwSoEOr52SJPv
MjvXV9kwFPge2MkVf0GsHahHGf2tZ0JmreNqHZmUv6NMT/3O7m5dQO01pgSkQrG7MIc1AVLkW32S
bsDKadtxMJ9z65Jjg5WMb1Ya3CWuqvsFnfnQteKNEbxkON9u6ty504IQOKrO57DU2O/lY8C3CRkf
jbNA08vcuMOIEnEBVpK4UOlF7ffUaNlpZh+2gQ+/igB3YyddvvFoiOALgkLGmbG/KMg00boa+vgy
dOuS5M7ytasO6YRD6KD7hkg16EnF2YUcSCN2V9F9gW6pdrkie1NSrGBRvobC8tBEKQhmvHctoIpL
ixN+Wg7p2Kg6gCB+LNzGr1Ib/SrKmhF14NFrk2NYuGBYYBrnnRHSodJurUq3Vk6i7aaALX9oTdWx
u8GywdoPYXkawuaTvUi315px2mJzSK088/obI9GwqxxD38pwvekNihCdfRlAQSDHSf06Yk8WpDo3
pJp9hSdworUfgClvoxi4Bq4x0xaTt3nf5XCIAid9cBz6UgygSL6nK/Q4t6RdWqXcaJOhbox23rsV
LGVrrm8sUar0DRfr0RHeWej1I03OSEDVT0u3+SqBrt94+NTi6/UeYI5LwIeLt6qHyAVzVClx2/4Q
Q3Abe23xmhrqHopa4Sd2m/mLblFXaGRuh2afZzkekslLizMRVHWC/8I0SRLFrY+Gcut5NDo4hA2w
gtJ1EH8Mp6Hwgg32tN7OrMWalkp7zTdiYFsHzVsx6AANaV9y06fSqjW4r3yPw//h6TyWG9e5dn1F
rGIA01RUlnNse8KSLIsEc05X/z/wPt8ZdLnbbUsUCSys8AZ6oxst38yLy2pwXPOhypPXYloviOQg
hLY4dCircTW2Fq73PpSz2Ty1YSQOkyfT1UL+3Q8Dq9QyoqBL4dhosYHinHteUJbYaaLyXitmIEx6
HvQh0lCTwfSl9xwHjtijsdTfptFvF2f+Ze4KvQBtz50sKEZb34wPZf9bh+GPBmPqLRTRR1fzabyp
3Etr+ueUYQlhnE6Jh3L+SpptSFGbo9ZTTACiOhc3XK3aI+/xFmLTgr7SG+2lfGWjXPQ6DtwWSJtm
mO05v7W15m1oyjM2mYmnJo/QTdsns2/LrfC9G3hhyI1u8QGi0t6ZiXyWfr5sukQ+FpY1MuGaikCm
2S7pTH1bucRwl2rbH5gsMnKqKio7V8eYO+UJjZYodrWQTwAB8Bbu0qAJMScyAAOuM03fV2Pi0u9l
eMuWKyqw7J6ggEl60BBSM09mMhMpbTpcZnowEZKOcaHKhCiCpOPm63EnVoyyM+WL3QSW5lSb0jTe
Mj8aNpXQH4RhUDIIsa+mdgmIJ9M692cCidl/10b8WCPcjZV8jE6gYZ2zvEnuwjjhGTqMP8e2p4pJ
yLa9UhxNc3yvGMqp50BZgAI4eyt8WHAbXi2k8Ou4c984+l5sI/I2bqj0nf4ViPsiIoDPBhhIfTXB
f1338iPr7B8B6i3w9Mw6ljZ21GUn72TMaoyKR9sQT3meTusGY3oGDuJKvJ7X06IAs0Vygl2vwd80
tmEl/hlmo++dYT6LnCsd8UTa5rlDnBHz2mmWZZuUzjfM+m2Ttvkpj0iA2vHSSCj4s+mRoEf9w+RM
L8azPjkkgZQBJjaHaQnctxo8f2Wjk7HyGut11FRIiNp81U+iY0BrtYHbIR4kPXL3DPlBnCW1VRTS
gAIOmq+9OleB8T7zmnBDVsHYXN/4mvMQlpzAdugPQa1ESeLhzu7raetkJjsOAeWkv5jSLXbKn/eA
PDWSchB6igh5ioxZhBY9lsbgr4skf5CNjyy2cGcs4Dn/oSM8MTnx93jX/gzSX+H/YcMXzsujFprO
nWZS1xhLFHDqZKskN+e1HcVPqVtfRi+Dkt060TGcmn0av9f2YAXST0+Lp4PK6NyjKSc8oMMCuOug
ZJ2RqqNL5KZ6u9MLZgR2Zw0cC8CnRUrHxD+G8fSCSTsUosFDC9Msk9Xsu/4BpM+hWGBQAx25C2v7
hZCTLTWkroWbMs35MbfGeW/2fL8ekpdUG7NTW09npA/lsRhbA8REfhdNUUGo9EGYT82qrohyC+dB
0Ew6E5G2dbY+0Q9erdxNbc5PzrQqDSddUQG4aw1QQFjtKzsrXi2qLa10I1abXCd+Ua6NDpCpyeTa
g8G6823XBSwZfvYtnYHKp4/WUnisKkRIPFV2ZpENjHGm+I2T/HHa5P2xo32zTguZbLqyzplFNUAJ
FnzB6a9+4OPlrgEotXv8866pNq9IQmC8TqO2cymzN5Yk+rtL3GNWy2G9SGkEGlwFY4qNA/T6aiNE
HEBV2NiC7/iSuEMgheiU0cTAJMmhWgfsRvZZbxx7Q+mrnwJjGd0gmSGzhYyP9zpsO99ib1kU1cgR
uUck/uf9POkgn5Bfj3SpbV12+tjtNKrftYQnD+TUfrXURLQGSxOw3mnuOtWTXMCn664vt86cyHU6
xntgX6rfm/mnpr96y1wf4RHcF5aNdKL1YRbt2RXptsxIeUS01GQq9EjrGnZjyUkSu+gL6CZq2CKq
g3BgBJxJrw30sM8wG/cDv+572pj0umUcf00unhaet+yXmlZUDsShTcZ1MhD5gFln3raWYsK/ICbt
T8DTcx4aG+S1BgvZzOyuaRMLk3X0yieD3F7PprU3E5sTH++1MDl5aFx6pZ+u4azTDWOzAIt2drKF
LlrJBEYw6yX3py3u129Vhcsho4oPWFk14kE6jf7mPoVYt268VTHlQKkQugoawVGWyRLx9ovbTcuq
kfUEyRLCoDNf9XHg3lvDbSzovMbhiaO3XS9el6DOSlMATbtVNeME52f+V6Hj7VLrEk+csHqPPB/Z
GhfAUdmTgsU2sDWzP+qNNgeQnh4gcH8yymZoMGLnXAGfzKDwDYgDrbvZ5njO8i8PqLU/vNq5/lun
IqVFhdvBIKd9lTU+Tc90E2la4Drll+kM8GicJCAUyO3YlSPyBCXgMgeqeOdSIYAy05CxzCh8HWap
inT/k5QZl+arsVBrPsYQgv3M/ca95lsTC24R8/JkDs2nnBwS+dr+cpLm3WNdI5qYrtoJTVQItWhI
yVuRQAgFT40QrwU60sR/SDK6ASHqPaKdb2wTWEu0Jo6l1wzbqFvKde3Ux0wQlWTan5okZihXciep
x1apn7OVxw194zt08O5NiqucCSIGbWXTbkOfZrXTNu9OVFZBvxCjRg8Lnx44/7qzKCMW37xfQBmB
rSRwAirXqv6MD7q7borRXC1jfNS1/rVtBf52o50HZRm9QMK+DkerjPwATTQ0XqwAl2cq/xydn9Bb
eTEV4kQvCav5DQ8U8oRZHZpuPGo5Ad0RcbIC638rrGpbWmOyw8HgMRQMs+CNHCLXPDglGCeAj4Hs
cladq/2aw9GLd2DqPnUjT/fJ+KLbM6012Rc7ET3MXVVsyw4ZzVDquwqLY5mAAM2jwgJHbe8ymLOk
CdwAxzIuVMPGXk9NWJbWS5UV33JpcbDxwwuNJ3Pj1One72NqgtHBlYhh+kHTirWlV/cRsMPFID7X
zabhsWOnEQo2Hue9VYIw1joa6Ub7rxANQB19WC9gE6ypuRp1VFPWNicwzMsqJBUZgOwGbolHkBV6
SBk5LCzPup9K9x5YZbWnEt3qPGDM3dGVmxbtrZtzpkbhfDf4+cb0622cLl+m5WOw3XwzSQjc9gFE
IFj5RHtDWVb1C+rAhvIcgNqjcW0XD5Hn7aPe/y3gTgS96nPqE5OT1qB08kFa+kn1pPf3YjGy/VTX
v1W5nhswMB2Qo6z/CvHNPMTdGGCtUbDRPUn5Ed0Aig+rZboz07bc1VYzbswBIb2pbHaT94a+jkej
1PmXmwCidFQMKNcR0J2ulU4XuViqg5kzCB7ZEaGTx6fWct6qkJBXLL9tSnkN1mOhm+s9hVF+rDrf
eDEHL1L3Ikj61FqPTlChIrkyW077Ye6ZcpqUJf2y0fwNWHr92JGXeEAbtIqsG82pHyE8bAt0j5so
tmJWiMiUhVRO6gNl+5BRjWH37QZPy/IAObwMNCDrbOYcwAnvrWFAfTK7GrMWvBFoFXAu2toty+/t
Ji93o0nzS5KELk6fHhcPNkzZksI2VkWPcQQSmywoSEHWqRn3rZ1ElPBJul/Gjq+u1/to0EcPIErZ
toRTuoFlMNSuthEpqYPnahcjpiJEg1fDiMQJJlpeabEvaMBtUtRQPSiV4HVRNWCKurYHl4ZLO+wd
iz5IIV9tmgyUT/OqG910rTeIdGdMmIO8xoBXz5kyVRWNJy055/HsB+Y8NZhpuGzxWAT0Tuc1yOOD
u0A9QlAPrdj82pRCXYSLNuxCD1NX1plGiSdNhaqsKtGNcNgjS9SvYIS/MeCBMSh/+m0hUMrjTCjH
kz6pZUtiJnNvTVTuUWEuXpqovWaTZ6+rrFpF40SfNnHuOd/itQueFauDNHB8686MimKTyoq+Uvko
BoWJ7zgdsxFPVdoIetPoCBbYMUBU/9im3bFDZz+v6gZ5+wXXNqS41ZkUUM2858Zyr8+IJpSYpG8G
y7vrPXcT4p0K8yxwEGM5tX09gyeo0AapAQW6tny3TTkHhlH0WzuNXzEeOFGvLTwfbmUj5zMlFMR4
Z0CnEXWwpB2ei4UjvrD150pja4f4Xg5jvg7R1w6ZpSVucWRsgppRyMUVvbJvgDvnVHRqacuBvDR4
cPkQP8Vkhqu0gMDoT9klC8dfIyffakzxViJ2laACvE7G+YlDj2eeJHLrOaYeGIMWhI52P7jlR6dM
UNCERGgAAQLi1202ogfTDtKWRg7EoaALp0c5lm8VSCc/3thDN2yy1lhO2A/dZ/5zJPzfRk4K7Zl+
O6l/n0xm4FBw1zreTLZ0cVrRzoiPjkGRMsRrW7JCASbSmBzEWRlviCV6qcsxkLX5uCBvkoceZhmv
ehzOK6qDD/Uattu/D7rPA4gOXpN9A5LdFVF7QWXVJl56ayCt96goIWSlpx+MtI+MVzy8UfEOyx3v
x1/6bWa2r9Mgd2VIci/EApFl5DClvGMp9gEW8uxvQ34DcmKkz1OfxCFpGC/mcl4Cp/EooGjnrXJk
riIRNQFQJ3ZLSSWaV3czg/KjOgQ6Hy8b68uUBUQFgbq1NZcwtLNDrhUPPE096OgxgaRjrDIO8dWw
xE7H0MOjSvesr17Wd02afC46W75368fRnoBRW8MVaVhGWQYcZ2csn7uqKwMvrrR1y+LUQ8Wc1X1/
C6zsu1+wP+w4DafsE6lfQl9PNlpB4tENskZdaCvJUKjsc3FwivjB6qf6LtQGSvRkDAGghfvQ5sqh
hRVrP7TLzdwnGN86EehjWkE+0z3KpwcxRMpXsaA/m59QjvK7woDLyfHgFMbWaJjHJyPQpaGS8dqy
LEI6icxmGWFXGkBn8be5lR+Flb/nJq0gmQIii8S9pBrRQzJKz+B8ju34rvNR17YuE5KggTQFOtWS
LT1n9YY5wmoIXTBg/WculpTtZAgwQ1z8ggqUVBQO4NlncuZ4JRn/b1s/nuhCTtu+xMpAY/oPnALI
OFt4OaBBSMzoZ9AJ3V0zJg+LDenjb3tK41/o6jBTGEY0RXyIbWI6psp3EG6UKUC7Fv5yl6BwFYC7
Wy3D8pLlb+EwiRdUYtYQHLwA8XbybyN+6W0PNX8qxKylm5MAf+7s+lA3MCrLfLg31Fj/75Id6Vqr
xi0OBiVdU1F9GfiaBD2enROGbxSuLMR8ab4dRLsmZZrQed3GRb2lIq/rkL4oha1t0s7aFX53oN37
xOz/d4idjziaX0WVvXt6daAV/uvq5eNYW1DQ3BSdn7K21k0qNq39arhuevKd9rGJHqgXm405gUBe
nHvNhhgMpLFjakjrw6cvoTYv/TmBa3ID3x8PkWQzy+rSgUKyQQMOAMxR0rWbTZXn17ipdsBX02+3
HNWpUjymnYtcgIOdjLRyrM3ossU0mnxioTOMW6xd27WD6lDg6xw9cDHIbtPIov+o0JCQg/MGE/m6
Agfs9jErd3Qe6kjJ0HbDY9iNPJ0proPIrz7pHdGNZEbc+tYRf7UPDYWKGTllMiNx31A+BUY2kTN7
+r0z6UPgyrhaL/EL0sH0r/y5WsmEUoZRsT1Q9vXFYwU2JlNIiTYycF0y46DAVsq3ituM5ok305WK
a84laYlzrpRIwZiSepjXGTVgvyzTQMxgfzU7285uZ67Mhf6NVb1pWndfRJgTAFt69m0a76iCtivh
uB99IR/aylwD3Da3HTZ763oVJQOwfloxZAQoz1hUp1l06FDk6T3621OavQKICVCZRf17Gu+GonTW
xti9DraO0nNUrvJFPiYpk93Eo3OotS3gBFxqBumYbJdi5yxQqk2rejcNOgyIlw1+9zDnYBgSjwM4
9prrqEfETtMEkTDvMa2uAkfP5DYP7+olVxu1J5f0l4sl7Dc53OmzxLHI9vv9WCWvso+2ksbuqtT7
6yDqpwH69wpTtLWSiBvx/8B1DLR6XLRYcJvskQkDqUpfKGY8404T/ZPu4RpIa/3Nhb3Dy7x1ydmR
/hLUYkoIQsaZieoxqzlEh8QEwtDpNUc/08XIOjlF9diLEBCNXh1rCk5mj60y4HwlYiA4O1pbPy9v
UwesqWiW7870Aztt3qj4T1oenksRb+r4yTfTEHlrBLA7w4UKhB4W9qerZCoefQyc0BQMJifL1lHn
P6ncFNl3bxVt0BazJkfsJ1M7LwmaOVP+bwL5OEwMqsaGMWYP+L+pa67Eozte686L0TbHshur7Z/e
9rwArBqnniSJRn/l2qTLoQ471pyDosxfvCitdpErOPOnhVYz3bbMsu59EylsAx2eQYQp/RpS4bzl
uSAxba6F0wNbdZLzsHQlQwvayfncoNOqLxeg3+9ERTSEuqxiOC1+Fly+Vm5pX8YW10CPri3C1Bc7
7W/16HNCmMMrcnbz3gUiGVS9IVaGfxmmCuZSmntvbXw/KK0qLz+NU02Qj2jr9kn27I18dPR+L+3I
aG8MmyfVloz7cp8U1c6bw49Cxt9GmV4ppa0ZqB5kpZbxurmL6Kh3qIoikpEFqNYJaLocp9VEY2Oa
/E87y7GEQ1n75OLk7MpHPxRAskTMLGeGxZY+dKI6WCWQVT98T+BerAwHsUiBzmuPFjfeg+gtST2w
HHTLEWJ21iAxQpaXfGt8VDwzGh4gjV5lG/4SJm5MIN7kZG0EHfy5LvamtSkyYHaGu6dZMlUS/Rlk
JAu3PFV0UmG1ipUgYwm6NkFBFnm9xM+QWsyTt2kxmQAV37pGpFSLbeYBJi7z6r7N651TDPchcru2
RPVrNu+g0D66onv3AStgZVnDZF61Lb4gtLaXmgGd6BjbNDTT6p/JQ60/NkHSMXrAgfE1xLMCWCSA
x1hNfmbkJzACiKEPS46M9OqABEI5qP2tIH6EuIpDfwIZU3TdewxGDckvZta4da3UmeIN3lchzQb5
Qw4Vn3H1mCCebdFojTpxdOhc+PgbrSwHpJ0T9k+0s5mLdw+O/hn5GaNi+if2suDFmCHihucy8IqU
pVKh+cKkmygfmBmBu0CUeeptogQ892A25QWBPbiNbrluNY2OQZ9ZlGuk9dVsoo5Q3pBQOISZfEkr
wkMnPZQOqC/nYVwDFMQpAHrc2vHyY1tCfPSOY1MnyIsI5qZdxbQVxEIzl+MmUhhBmsI7fzA3bVPa
h22vEYIMDeHcEJ0yXbNx9yshQRfLs804DURU6u7J03auMd8Jiu5sufMtIQ+pbx2iuaUI9GNrzWwV
5FDdHdpseC2omRi00Ajx6JcA7UT8LQIY2vm7Xrgf9kLZhCHMCkQ4OLdO+6zjPjsOXTTguuFbm7Qv
p00/9sQUGDqd5ZmPVs1w2KObkA/NpktHcYczUmEWqHkmLFsPuwkEMxYw0s2uauAuZEN4qsTQPjgA
2EIzwfgtBp3bausxzXWUWrS7RG8MHDA4PsIGq7RoTlgMTpIzCx6AW0EkcNGU0ApUliGmwnyWMI6B
V6z0hDbzgqsmdhwjSQui4uB9Sshu3vDl5szqXT5rwO7/6FKPAXka42SgF8e27zdyXMAAdlb21ueS
NUPLLul1H+ZN+AGMmDaG/y4tDMiMEVnFsJ6BtXRfkKaIxFpLxgJhhh5DMBvLY1OCJULPb2WOBJZ0
fK5dsJl5lDyNJQNHj6mUcEh9WcFxRLGAs5UCh9Nx9bru1QMwEBhsBai7+Il29Q1vVrZ+pT37Qqf7
15can5FXGpN7EIUWNn5pARpQ3vSMGOOk8ozqmufGYscUhRK7TCFrIm8uOqRLdGuXuD7+MQxxQY/G
GwEwtCjWMl3adWaF99VA+ciR1yxXz9G9f53FeN+10dVUnbXRBUgxOeyByDpmvrFx5ggwaemtF4ca
jVFJY1tozOC1C8dX3/fQFldYOtz82ctX1VAdM4nA79jVW1GhT09iaQaagZhcKA5QHmBwD5QqnW11
z+iNPWIE94YI0AWXL2dLBhq4NUiufNDowbREbb2Yg3qMFdyhftY0cerUJIBpA20CxIEg9sVbGsK/
oHdQEqvw6MD+t3T8N9Ox3rB6eAQIRVVDw8YS0xVcEGWUsy9cj5mcfi0Z6aqvtmM9Kahb3yKGP+FZ
AunWGxmjO/O5zJzLlKAMM8b0PvSt3jE499yXsnYuhZAXLSwukI0pX+cna8r+adVw82z/a5DzSeds
tmfrMpNsZPV8nZtPbXQ/ncY5tRqxspuvZlh9pZ1x9b0UeaaO2ON+tUL7cZvhe6gwSejaLTvuUsXD
LSuH77rtgnSST7rpHroSKEieXZDMvaivKN9dJbrys/MhTePclPO1cotLWzdvWnyj2HLq/jmu5HVs
skuqskEdhNh4szArjg2+ivwu42QBaU2YW66NlVxQab7NgH1DwVRS2RkkF2+JriENu1Jl8l0creo0
pRPaZcFSag+2DH/UL7sLDsg+rJ0UCf4RXWlOgDgezgk7hURuvJp1fsGyDnCZ9QYxVo3Vr4APV/qo
v7fLdJ677mb17f0yu8Bs81/17yXU/0lQu7O4qJdItPRTlI9hZl4ntz8nTfUrUmZoGhrH1nhFMvyM
EsB9plK3Ir+o70mkRPukeIgN/wf5jEs9j0q86hKlqrj2nool/TSAaBfTmWzq2tNa86TJlNOE/en+
qK9LDxd19Ld6oR3USxhFtNUt52hU4uLO/blDc6WovWOSL38/mzj+jxm7QDdLsp10b7bGpzs/omX/
pX7EspZzy4yQ7OSltLkSOZ2xrrs4DshF+8so/R/Zdd/q87JpA4wiH4suQvk2P/13+7jhk7Vc8V29
NRjeeOnZqJjZVebVRya77xdkmcebdBmq4YfLhjhLHiijttusOUglCM7W5don8RXl14imFWTcqHo0
++zCcAS4vjNgoYZ3K28C2/UU5/5OPTy1Fvqs/Vysr/89T/XAl8X9KBkbQ5NbZcn03GbMoVkMalGo
J6B+Ve9ywCbjYSn7RxsXvL/f5xZpTX9Ok+ZYt5wRSo2CG6BuAlXnxV6+kli8GvzVz5ILHZrL3ZSJ
H3UP+5AV6KrdnR+avPpaUnEpUjZzNObvtXFDCfgHmNUXIEswYtHOb+e9lpRf7WhcmrZ7n+x/wMJe
3RDidLey4F6ZxqN6tkvEjeUCWlxz/It6B3i4jPnn6aZr9Ds550WzJv/rBijjmCGOTC4yQfpq0azF
N4oirs6wT1O/qv6MIWblyjaLazXCH/U1tcaXYgR/nqSYnnKV6uNFLTprMR52enwd4/lKWrqCmvMe
arjIRtbfnVEXR0fy3kZga0nxCwK/5Zv+D/CuC8JIN2GKr0Wbro14ncv6XcYr7goucJ3+Kc3phiT/
xTR5fy29ALzezRPwySU+GjJcY2OCtWd2mYbshFjA2tJYyyg3D4aDKppxidgf6u3xXrlEb6Owvm0J
OnWp78P4v01FA+pkuv5HYzKyirroWo7dt/pkrWaoyeVO6/67I2bb33LNCGZk+IaYy8rxQk8r+75H
EvnvbuNNcVM3CguZckq/1UP82yhsGL/P/25Z0/o/goc8lgW8H55Ib3/NZkL+kyBc7sEaYY9jFLkS
In8GhHtNm+iqHrDLYi7xj4Ee/liNPRQxlOlL/S4ex1u75JekhbAS9uW2KZlkzTPBobx4s/bTZ49C
Fm/qCKg0iyNEftVbFbktMd5MehKrPMvwHAN37fNWEJNIBDhu3Px3cFbzjOYLcbSFr8Ssca1CmNXi
3py3Z385qACnrjBJqockojnMTVUhSX30bkovQ3HA2+Os83CdkX0bZeTa8lVkyIJ0gugUsb9Z6tVy
1fvx6mab3Kk/0nmm5uXzGIZ90TJng43PqemmG/zWC61jDskiIYTt5zD/1LnpkJ2o+eeOhlp8Ek18
FRyitJwuAgyVIo2oDhQRsRH9Wd19Q6u/i/KqpxI3FvtLLZBmDn+Go2mAOuZfkqUz6d1PSKHkohpL
+9ful6uKkCo8qK+JnlzU36dNYT07xvj2d7qo4Da03tffeaMbT3UWflTEH3Uo0B+VRvcNQ+ms1pd6
H+YtW0P6uzCCEz+gQTdM579fVXdGXVoIQwjA6DOx+FLq2QVMyUvrviP//AOi8AsXw4eyp4Q3ows6
qQTi5qiWWFLo1yGfbkV+WIR+9qcQbgK7O0VXri/srdzZSfrft5pEIyUrfttq4KWYH6mfU7s5VLFq
tpqnBLRcbMi/M8IxGGd53yqWJR+2W/9Ta7Ti8albO9f6B0WUf49A4jU2XWbpPBfc/vaRQCKOW6BO
N5cbqeKo+oguWs/FeaShUXugP5LO+vr75DiQwcvgUGGRhFjSzq8Rhqs5K23h0cEDv1K2vA/GXwhS
e0zdK1q9jy6QhTocz+rDI9h4KyM6YTJ/KJfpmko+WVZP5BH9yjS1p8UJf/6+qTYt0kvgOwIvBH7M
6lHfUkuOAuJBNxIuAWjU3635C+FZ8c+It/XY3yxUHtT9G+rPKjFeTWolowifMYy/MoLHTDj8qcaa
keZqnuazVNegtoJ6j5QmypAY67rqtupi//e+Zvire6wbflXX9Z16mdA3jFWS6PfxQmzm6Xh1hpht
coJB8+Twnn8BWr3434cym+eup6DnLvgxx0vrLjere7eU9gTntLpb6cAjoOOhm2fNz14gp6yaJvpQ
MUKX6jRzn2KofiqJUKu1TqOr577revPyv92qXiWb0JG0eijTiBmBrlDPQv24PvT7Yk52pW9cXcEa
775UXDXBHmWi3sSGc8+rX+yCBdLHF+T0PtLSuKrApbJDgFIGhW82uFyI2MSjcaKd8WHEBxW1Qmx1
2vZThb2sSX407/8nWipUqc1pZenRZvatInJo/vckOkldnYDQ629eVbD90EobNfcnR0wo7xOEYORB
xQ61d3pzfpDgA9SyqUOyNiP9deh3Rjyk/32LoWdTWw/qPv59asP8CKvnPktgBzl3avlnvFIxpp+h
9qxF4kKO+3eQ07mF242yj2Z+GdlyVcs61Unvcm3fluY21TEwdU90Ln9yFZ/jaXop2ulj+MXmBikd
kKYDmAL5xuxope7WJIovbahOIsSZmBRpgdzSJNGdvVS/dAD/WelBJa1q02H+RuXgEH1y++/5Zozz
upl0ym2uuiHfnXqkUwwIc+GdQdRcEpNDfbKpKP1ToN7NiBcGr8a11fQrDf0iy18bsoiIk7psXPTQ
rd2QEPoXEHKETqfbCePvU8zXxffA4TT3rpr0GvExN/2vSZm2CiDog11cnLBZL2K+T932Wx1eMJsv
Yc9ENMMHq3Mu+Lqecw5b4zwn/raDMKFWjZnUX6pUAOuHO5p/bKhN/t6zN+RH4bzhTXVW6+a/z2lr
xxzRI/UN1Aqu4/Bv0rr3kVmcqYPzUoWCulsaNykhk4T8DLUoeVI3yqpU3jlkDyZoYRX8tUKZgo4H
lcTq6H+qUD8S4yxbPs66A1BH/HSQVZLLoC9nlBSv5vKvN0EwIwfylwz2ksN1TrDA1Q4jibrJAvg7
Yv7f8aJWc2uFX12xUyelVSHbSyrLKzamKlA4BNRh0ONuY4nuBb7Aj8oDVc4WGp9jW/37CzkqPMx9
+2IY8i9UUGHdJkJJY1Y/6E0QrNTZugzpdVrlLSdsg/2grjG84tvqNEgawojaNw7jwRlvbBUcLc7n
KJ13MYjOMHK/XHp9Kwj3pwZkhoysTQL4Nml6dNvqVUuZp7rZGGZeXZ63mVJVAmkHyXhCvKqotZ+S
ApIp/xVM+9lL7G+/2lgkfrhhHBJQiCoQ+sLGdNv9DaPyV8u1H996l22xNko0sML5XHcWKaUkBSP0
Vt29hsamXxhnr4WL+d8AnJ4u5XKzcKlGVl/kBJDIOKsrGjOa8EozkBXZY5WKHwUjpAE2Pf+3IL8A
yOK396tvjb4RP4PhxxGcHuADQgmeDReN+zGWW5XuqDdV16uuEWbC2sod9H3AqCQ7hOMuf7+v7u0c
hb8Ds9DI/ozG9K30Nuq3Mie9WHwEumd/9womy24Iq0PmO4+d5zLqlX/fj6mmx7FnkIbTEvuypVL3
sv/+L3u0tOgMOeG67POxPP/dEg579dhRTkduB4XCiJWnlXdQXy8hTt/qyj3ujvpq9QNQIlrI+A6q
Twv956JOnr/1FHGuWmH/qJK8PA7pdHJYjWb2iBvCyrXgGXF7nbRAjn+6qR9qG1rCg/uqjsym5kCb
mq+MIohVpNbmXxaXT3eI3IPiJlyoKGxRQnUM6MI+eflb7aGPmYLag1HRfGGS9N/x0U5XPWaF2sMJ
BOBW/X0G3tpX8V5t8FlMWzkjttLxsn/h0aMcyd0tcMmD+rfa7SOVpueN14Lxl6WH27THP4EClwV6
UckOBgKfVb5TKZg6D/LSe+nqi5vCDRUTlH4+rfoYhR3+9EAmw9nd+g+ThqxBbXEF/U2fkftIzH9Z
d2p87hkPNq72rhg+1T5Qe0J9Ncz2W10Biz5nS4zLh3oqav39PYKlGc+Rp1ESujuBTsRcoeKtno1a
SWrdgC/8Z+H9y7lvhSqQLSMKjkzP4f2o00idZ46fX2bwaOqjcIKrfABQ+SFcWogAVCxED/XVaqxN
hvmZytNVFaVX1PU0HjKNuZ3tXNrkvzQ/DcMD079NB7o26q2Tz0k3euPZamOq2pHxA8eElf5W1QbT
+ZPuamuVD6n18rf+uTeLTA8Q2XZq1an75Fa0sPijfgbJoHvGFAGyrhLGAtlFnVwYMj9qGSKwtdJW
ze7V6amSQpXXl9n0f0ydx3LrSLOtnwgR8GZKT4oylKcmCFl47/H050vsv+PeQfeWKJCEqcrKylwG
IxEg3Gr3KXtvWWGlcNKvQVF/SnycGn8PpnsvoVUS7j4+4rl5lahbKNV34mtf8Na2aq9ibETibNun
DP47th2kG//qIPKBTYNUK4gjNIpWjapCyv+XWMX2fDdAwZIkWMEKwmK0F2WK2h7mcMyEZSOkf5ZT
91J27Ult+n3YsV9nDZVgIIHNTcwHcawx+/jVyd+drvoq2L/RfiGmNO8BuGhW5kDJiV4T++IJM/II
Rb75s2VRxs/gq6KepuCrO2Ft0yTDOctxufdBMqUWu9wSdw+qHviiCiS//5BPcUYMTQAKjyykmutd
XUJJZDYvmv4lsRBI9KeiJYBC2zuJPrbqvMXJvZwWzKarT3XR1LkTfvA0eN6jBHsJRFYz3k0RgA2C
maLC5LD8kwQ3hAZ+wSA9ohZP/Z1wOQR/sjw2nv/q9a99SJxiPHcAT3pVew+Klw4IYRAnD2lD8OAd
ksibWbaaNe9JkuIlLM0sewpAWC13HmWz6fk2N5M6KYq2pFVPyzZdNu8KKhoeLWZJ00g4vlpegxZA
cJLtPsKnPz12Yv6Erz2IOLJCyRSX7UweDztk6OA6aV/yaKek+dJU+jBAUwtgMoP1a+TGFiL1UXHH
V2p0XU2Jz60+EtXeOrNxlHjyX1xBKP+iaKjrMuMk3lSazf3UblQobDLa9SkA9sntZ3ZiSH7y9OpD
UnH5l4+WbwALs+trezODo5e6VKvio5mxgmdURV0WUz429gwctilBUwZxBtYJxqZum5BrUHPsvd8l
WAD1OUdNKHzNZae9RBbF+EQj4zqP0UdVrWR4yUI9OO4XSR/t+uJWVhgkZK+93v9AlvnKMb21zKs8
/TJxz5ATaTpOPyhqQhqcb6g9/zas0NiWfNhG851uLNcuT5Yd7jvFbXcu62fJ1pGIKIdFFH+KaT/X
2uecqm/quJeFdsZCagl6mlrvM3jpEipkFya7WVngishB3KQAfVHvZSsm64zMMJRGn4YU7+r/hSCZ
kHGp/PjdVlYleaDLvejjGVue9Faf7G9J3eT5eBbxtPiQSiwYle8pZZA0P1oDeCkNf3RJcgO/OoKw
3Ge9VGq7vzigah4+KIJJkPxVEuoh0/eK7u6l7E3H6Tsd8y8wsd9aYMNLyW7pwu31eTq2rLUeA11x
xp823ne+SSfM+JNfExZV3ykvE1U8h+ENzPYJzYuld0Ab+KcCvJYH6oN8hRTlpYCfqOduql4lT4bL
/DVb7jfgT7ZD7a2cmeTIEIS/kOAL+/xaUL6n+PkAEO3LYwmyWYIQ9dsklYI/OFtQo/mweDxqBda7
nODdJiy83UG+cS76P+k2ZKEn9XzZLyCi+asybjrGCdyTByP5HtobtVe+zeja/tau9yjnKdU+Q2te
NdCBfFDkjH8duVEI2RX+p8YCiRT7+6wcBmKDVAwdI37Tzfso5IL4tQ+npVei+NnVNI7DwVP0bzlW
PtgjQbWph0oZsa0g5fqH1HR2cmXSlCjY0sg5WF509CMcC3l9dlh8Gcd0mi6ezbo3/bm0VORKptDG
mYKUlYGXYiChyfwN30YrvMnKdKcX/U84c+e5R7ba3lnuBDqdLq3+bnfUDjAK5rEXPHapbDp++V66
54wxX2oT6srtjTF528Ynvc6Vb7nh5jCec8XbJARPeYs64tcFFEBWf1RA4EIpaxkxAUuJnJNKKor2
DAxn/3n5vS2v/vQ4UfJAC/GpABHcMPbHmZIlWX3GiOoBA6AkdZHX5S2xlBM8AO9QrJAtHFdA41j+
Ic2CJ/6U9hOkfc1zf+TBmEn15Q3ud1x+juH4IndSdZwzomobueFyCYnnPlfjb5L9O7KejZ9GBWAS
g+8l6QcReNazcivPaeDJy5XKJ6t5djcAy+wadn0qsOXki4Ywe3eeq2JSlVHt+7wY17lLMcalTJl5
lLYZCP+7uS20RBv2iGtx1zgV1WyOyBMfZGTJEwS7yVLY3piqd5VuVj0C28i/EA77mhvqDh0FnF7d
1H15RvLiUy/TL0rypIFHzTCuso0EhvzJCvM0RBkVZMKApKDLZlNL1M8JFDr8YDhgP74WApKIf6XG
JfVDyMhLuQLwxQbdK6hYEXt02UT+l5PawunraX/X/vd/uSoKa0fIRnv5ahmdpqt+GegYxXBSZkLn
xBTvGNGBP786zUsfs5+YexRsB+2nyHdQDj+kZC6vuwN04pxMk+6aVH6icfgEZ7wqmh4Xz1RKFvQ6
mHZ5eYqgb/TdtiUZKPrhUw6nLno1D42jomlWXSWMRFF8h9AC7XD6Bh0zh8gY3uhm9AdTmFW+/4iH
8WgoylZCYU/SBvQq+qRsq3E1I1cp3ZvZDh9KkDj/Zeu+z9Y6q84N2DZYgVLkpwH+F2PMvupYliiG
XJZ5PJ+Bp7/LgEtJsGsa6nWvnSSWyGtKrxKN3E3tsOMkwxhK9Kq04SDzSSIwyrs/qqevsVy6T5iL
U0YaW8C2D6d9yYCWUSoD2/H78xQqG83TXseEDHn6kXhXts41ohxRktM57yZtKXnVirid6J0XxaV/
kaghYTPjbBBBV/jCJRz5zSPcp5UMd/nd4ZAxmN6S/kFG6NwUn8NBvllpGfgyiCWuqFr+kSbAovuD
MaV4UadLoJc6inRa4WBB0HKflMH4Mn3ts/GbjxomyVD0j3JHzMl49FDjl6nGWqyqj1Y+vsq3yCfF
3D8J/m6Z3fmQGKDt/u8vckZyhGZAgpxudN9+l4k/JPFON7IbuYbl0DC+NSaUIBkVshROtv6DuJSl
qh9yo5Z6Ta+/DwCDiQ2W7b+wIlQd63oNsCdM4v0SM4KzpjavUneqWaFknLYNuEfrZ3KDH1mCceX9
+ZQJJ9MhMPSfYF0ZMyzf5ADK41s6HSg7dMFHvM01/0N62EvXA9Dlo+/FILO+7Ml6lWFnZ+5KScNL
yM9qATpUIcGloC9/k9eakK3/39IdqeHIKv2LTNPcMr+i0n2vutN/PWW3nP+mMvyasvwSjwgJVVct
L1/laNmRLjGiVbdmpVwxj/2xqFd5rrp3A3yimbxy+3o//K5fGpTG86p6Cm3km/Tky6cASfMacOcM
lIkFawg3hRXedub42AOgLstwVagG6pPq2Y8upkcPnexltLSfMFAuqfXVkejKIpAHjKRKiXG/hG2d
PzK1/wRiIME/YWHx3NeUfArLhU96bZF84o9WI7bWTUc5LiH9Hnx0GmCKQPg/0w3bdFJuJmORv0+a
fgPqHQw++zb5UPkAx0ve+2JXSemI+ndFtsX289GrqIPP+YuHIsKANiqV4RuzKb5AUm1L37sJSNK9
MXydc/dXxUpjsEktKTQnVfmm2YeJhkrlIVRSVVcYDBfMhYh182fILhVrvs96tLddF5/kLcBmKRM6
1zgPqL+190Qm0gznOqoUNLtdgyaBwR4ZJVp23cmzi+OMnHgjG3x5MTNL2h6o2RDlS7v+honEHoxd
lDm9yMORc/CT4jA1GNHKQQnb33ZsHm0Lx1OuVw5ic3Z1Rry9jeRJo6sot0fuWQgJwCFQo+/8FlJ9
ZBdSz9gAeu6pLdx7O64ApPCZltk8A/WAaUc1pubhzFH82Ggy1yYsycc/ufpxjC5OBPGJM5QztWZu
WAfpOg7B1xN3kc36VvvmaGW4wfb5r92W3wVpsasH50AFLM91y1osStsoHLZHtURnLFU/pY6cWnS/
aD32sI7UAD0iCi4S4f9NQvedgL5EZ5mwHQUaQADwvpEjwPSIwE8992xCqpKfZS2Sue24EPhVzNMg
i0T+Ai4ZEuc+y+gqlOR2fFPgDs/Sovdbag99dGAxOEnPKAB9RRaUfclM1etbtHFQv/twjXMp8C+a
AjJ9peEgy8ZgcQuVCT8hB1mJJTOf76MCrmvQfsiyZnj0GDwsdML6dikxLeVWGlwVuDp8Ph5lS6Vy
X6XNWdKyrD9lVyqbhyafbhWt3sj+TEq70gylVX9rQ5R203WFPZlCAaMdiq/Sa4EpxMiqtQcprgj/
ukmVi/RqMshYja8//SsRC/uicT5K1Exp5EnfUAo3tq0/xAHVS2rB0kKQwoj8W4FaDDS2mrQY5G9y
srJ9kb2f5m/7cPiQZp0OvEGavLb5CgD8ZeleytPV35Oo+ZXsRLTMXQOlhvgqKBQD+Qm3MNZL0Yii
ivRypDOdaxOCJ81pLvku4dTX7tI1WvrACN/HhUU9mCIMpRbpDxN06GkE5UsS7PPl7MucRIZUSI6Q
wSVdZRHbJB9CJG6zQGQQ0cJnqYRuIWUbNc2+pFzX6lDHsvEwWj2AbvdBPkEaMnIvEjQqbY2yMI+g
SrNfeTyz2hzrpNtLeXy5t9Lw8XoA3X3xvOzxeG6mP7+0w4dcp7QSNTAahQhMhXBTUnImw/tdCn52
la2HyXiQPeSyaZxH92FM/pYiQ1d1T1JoiJFjckrvXj5cPlE2/2Ma7Oy6PbYRnVAK+NI+CmP1KckK
9EHag1mGOylbyROTO+aJZiFWNDzZY2UDPjQZp9yzalIuOlBbeZxxNuzpox51uqbSaR2a7EtpqFaJ
/kKEtxiC1p1ym2TK29xT2TOau+WRA2K/dDFE0v/yVgF2ER72/qQcZbGcmaJ2Gr85w6NMbnkJYv9X
qjpX2eVKmiOzN1DwbCENloZV4jLow/kDS2Q0zn9kVXQzykjzW6eqLyGNe+T7kKZUP5fptwSKUD3N
nv0qqQEMcRqCRKtUat1vuhI9RnCfJcXsxvlhbCBjdsoWncibpcsj2aGPpGtSfkRyFdIXrBxpxkAm
t6/y9Yb2bwU3h+4E1gd1j/YPMOdBdetD4LdQbNs/afCHI6jc6FM6LRI1Crt9RzZa1m3d0jbO5J+l
SigjT2aWlBdLZUISokVoh5yGEmQWfPpq/yIwDt/DeKd+kqdTRyC+mC/yLlq77MqKi/xsVtE+y8eD
/G3BjoElCB30nDkXgS3Jt+F/ACwYepn/vTwxmbhj9RCE41udhnszd48FSm6ayCC8yIdKkbKInYs3
ITBCkJFTk9dl4tT9J7jXJ2M/2tO3dONlcskfBIsjVY35r/OSFS7UjzLHCo0ePeeCLcS3fG/V6duw
9KCyADAWgJx8rhwgexYBVaXidtWn/8ImgN9eDd7kzKPJu2tR1JqpvcvNl2ekgf7aynfLh1hFCofD
5yCQN7LISXF4KAvMrWuogB6N7orHln9JCcphhCztDqRj0hkTFfZpUoFsGLul392VZbpxjRhsif6T
0prziWtpcg799Jqz9YJCdqBngf6vDsQw/oE39+OBPgbhndHlG+kFJJ31EyrzJrIcaIYu46n5lspV
aEBUWpnZeCQbAEwLjEY245l7MStoItQPpcy+XECtN9uqU3FZJldmQCFeRJvEMfZZGB7qDr/Tzwis
YcCEHiV0Ekrb4d+/KF9foKf+a747/ZM8Evm7DAv5N0EFdHaKu9CWR0DRe2roIjqUCntxxxHrtJPg
aWRYCdpPwrcIbDaVci8/dxrwFrIm+EHv5n3dVgdIFQtGUMKNxH4JId5snFtAPbLi1mjnKW75aObO
t3RF5TXpmUh31FaMe40JNuc9yszV0tgvc+MWxfSdrLkSA5bdcK0WVw1kIO+V8RJH9m+X9rvZHY8C
vJJh4FoJ5OLuION2Tq0LYmdIbHDFBHUNAGLPHSrb4IiWyi7uuamy6HnzPs2yY5gUV9/85mG/yDpQ
yDojkwi6UrhB6XQz5+Y6zr29LGyyBZcvlMkic6CBGNdx22C/yR2Wjof8K4d4vret6YTI9BbAniAA
6JIIWGAnVWDptkQDhbrcXovJW0EhQkavNMw0KVRG83ttGrfRcIHbTUOdVYE/SQtIaplmZ9/VAcoV
kiSTskrjotfIkYzfvrMfI8X+lpOUUIDdAePEWs9Kf2tnuBCOykXupFylb7u/tqVeVXd5gHJ4Efv0
TSxUcf73dtV8NFB9ljXILgfAnbd5P6DslP9WYfBop+79VJUoTUqTa1iSBgdllXnAVIy+iUxNWXYC
qwVFRyJS/oEQQ/7nMQaqIDdVzlOG+yDD0d1biv0iD66f7lNPebaSZAPHCdOV8o24KzGXPQuk8vFC
T21FwXJpxS1BTpZKt2G6TuuefQ9wua8FuEGxE3mIfe1YJ1m6pWbrCiCn6EYgs//AG2h7bqpwOgtI
DL7Hp8CTwjH5bGo4qGDCGBtdhyFKaawVmzYKGYcAT02s6tv8SaKT7kiqYd1L/UH2mLLwpbBRvTZ+
6szsS1acUXde9Hqp/0glRZJfYOyrJB6fl2INbxm0XMI0+lI86YL9jundabc4hiO88KMG2uv/AqTc
BS2s/9bInn1LTiZ3VyIkPS58xf2TX+k/LQopwPCnqwl2judtQx8zdPRI6M/JKF3SPOrnYYRgAV0D
aVHJiCVcQ2D1V3JHl7gkrY4maFf+FC69KUE2LSioxGdLEsyPUkuXnMZzyY2dOdgNfn4j3QTIY99D
RKpdZvlTZPxJVJN51LjDW2M/yo1dHp4MydkIBcQiTbO5gMXf5UtyJmf+3+KGPceL2WI4AphAVU4y
CyVLWQIcDT05tDS8I91PGnpHy3KeBeS9LH9EIMEGq/1ea9XPMGXmKO2f5oWPk4c5K49NdhoCfdcb
OKl1sZXilzwXfQ5pqPxLd0LPPhaWuZOPlP+yxgA+S3EEwQoGp9zVxjVvXb3YLLPPgWebQbFjDyFP
SS5zGV/EKpii6DL9Bkazi5Nheau8fWDCqpVzmSCVyNiTCZIJp1TLsNYg4DOllPjJK53nJWGMqpV8
otQIo9g9IpC1tGxkRi5dcQu7BQRzURzm0chzQnrgS1qmVVM8OFYKL9A7DrZClk8fhBzKY6WUY5Q+
+Z4P0qppbfPaU7HXMIyPqVaxSyVzEMaM+lfXFX2K0PqKXLBT3XgZuNG6Ue+6AFAp8NCxz+8UVOci
WfvRkORWDj8+Syj+wuytCkwGxeulQB7N/OlZXm1Cz0AwEz8V6HT31eis8+aiFM1bUsU/tetfl8+y
GfFQR9DmnKGXkEaxDrtFeZdb2Pbk05OFjKbal19eN4PpY6+l6tvCsG4gUX7Ogv/1w7cSHyQamS15
olxYgJOy0iq7aCu9S+mhy+UvjUmve2+GrcRo+VWyiue+Vxf4yRz2xMh5xYP+rKm/S7RO5/Q11RH9
+7faV9B1UZi4EVjM0iMzAyptrfUkHyjpgEDwaNU8+eziZNpJAJLpKMsuouvUmLJnaYDKcQUScpkJ
loJSpiwkgiA32mKrRO5J9gzyPtkxgno9JGWFkzBPXkJfNAxXD/8BF0Ql21Dp/HnIwmH8ibZE8SuT
UXIrN91Vaf1tjzE0eLTOeA4SMTo4AjJABcvXJgdTx0avROPrf8FE8gnBwFoousZZc/sfzEiuJguN
SxvaS8syytFecmYse8YlzFp1ve76+G6c4t//lvQ4cK8jr2umhlFW/WgMGWbX7M/C+U9SDTlLJ30K
uvJJVhcKSweKcHuZHnIYtnO/AO9Zc+RAiR1uisWApwPMpwoguUST3lYsdQLCknhTTu6mGYj/XQln
mrZthO83eYsepRuk70FIE6Y51g3CJXzJN8mJ6IN1SMAGmLaH4MTTv6BK0hUU14y26FBUtyMw3XZ4
K7Tpj9L4lfvNDvxDdoWS9nkRSi9dfN96lEDlOflhc98YqIRKHNZhXTDKVR/kfd2hgs2VsMcYk579
xpIU1VF/ROFwJx1GiRTysPAke0V+WE4G8tmSB5mu9mMhOdQFjzlgDAFs1EV7Z9aY2Xmshb7Y5dnj
gwxH+W+BOskglwHsKGiyBMqmrfDiIgORAxbIb94JKgkVegpygvaFRvVWwBXrdYqiDK7/yg61P2PL
EW/lkUve2jvdsWvH3dKV/lCC7F363bIaCeYxOBeG/r6clplOn20Z39jQzlOrA3DLHUL89GeloStG
r1AWeunT5lIBp7acTkm5LZksKxotqFGicX+OOw7VzJndoJGAc59vlEBxjrqvPCB6rG/awEccs1BQ
aewrc13q1a8VWvmDraGBH6vHrCz8O2yj4AAoOFY4ubvtHHSkkGtEyxXojVl8qsB6Lk6d7vK4rreO
ixOy6dXxpkvUbB8NJs4S+rRvBjBtQT7ER8WvFUSpu9U458EFOXlG2vAQgjajOuMiHbwzjaA8FUDj
dSCyk6oMz6Gh/VqlphxLM0XPEPjatgjLk4kX2XH0E1EdNhA3ajJ3N4JCGfUbkHvvdXencwErNI+w
X8HOYhv3/jHLQCPqQxletKFZxQ6665gOQxRDujS0oKn5aW+iDc5JK4hjEp/te9MfzRutHEFxddZ9
nCoiHu7tUqN9zPze2hkZIEe13lpxqSMWEVtrNnwIta4cJQf63j5qmV5vNMdDMxBeCBx8DGkVvXhN
+9pYzUF7jVPY04MzH8Ju0Nilwgth4++jAXTfjMZ9U1PhsbHU2RWSIqHgkG4wixxvJ8AphZZu+qb6
SVHBSssJJTeVe40B4wbRLnUF6bQHNN1vjAbxmmzIhlVdTj0yoS4ddCc+GRPNWtss8q2thPZ6wqQW
QxriSgs/1B6CF0PzNq2BunyevqDwgpRZbtxnaX9MoslcefhAowPtPmqeMXBc/d3Z6R1UQg2leYiW
g6avLdI3tZ++DHc841aFQF5oxFu9flFoakdJdNM55bgGcnRG1P9FQ4Vw1bkDb0ajX7Hsw1BFP3kd
4m7VZU+I3qZS+c83TuXsk8StSePgQaHTpBENJq4vM1/UAJbn3CioV8Nt79Q3tEJI40av3QyR2q0Q
0941UfHqC/nFQA6kqvCpYCoYHipRvtul59mHh6moxAecb8WwJIQhSyW5oU/uIaoc9wlk5xl+7twr
lwIi9qBS60kV4PtxcEwMBk2KdkE4QWzUzGMz6+MJ0ViidAqdW4eFhhjBZ9i32h20bYoyUxAcO2ZA
4PWb3vzELtnetZAChe1+Ilnbjl9BN59d1rFVZHZgw8oaIJg+HtTaQkisKM+uA2zbtyZ153cE08yP
0dGxZkwn8ubkaGm6UxKU/3wi8ipGz3IryvuOzwqlWBrq4mqxUgz7fZrTe60YzVMSVFuEbqCFVCWm
KAiMa72+CXt7WI2B8YwVMZLN7JIjH9JmiAnHEI8IVNGpyml+UpY8DJGj7noVtkRQBus6BpypIas/
V7m1xZ0MOYkGaH099PgE14c+y4qDqmX5ysqjET7vo2qb2j7izGCWUHzkLPoWiTtdnab9SKo1awNM
qQLp5q7v4r2v9dMK4ZGv+U+vp3dkaXGPcEwcUlCPHlHSSNthB2GboYY2sy5gNWMYdqXBcHHyeD8E
4nCYgESKVP11gA4pRFMV2vKpnrlqx2icFe32+2Qym7WZ4qmLQUUFX3byaSt+KnMBu3B6Krwc6Mpc
KTsVi2/jUlQT7j8hZi/ZiCxCFUNNrIe7zAGu748oJHk1WMZIgwYgZgNqmWcIfGraJh9LazcArQzb
FKi5gR8NaM1drl1NCuUn3+q3fYo+wITI6Ga2gmetmydg73q2NqOJVr4zu2vP0m9AiBRH128g30bD
rug1LIsQnNAG1GKNHisDFwYawyEJ6u4p3qiWJ96yY7yyqxHFTWwhzNLrV4ZbeZvS0ag1J04BGh3O
iRV3GXq/f54PParDzilLX43UCg5p0gE2mBBe6IPpFGbOZgjrAJyYeylhnhs1ypNdjKLjlFI9LzuT
hxx5a3vIcee8Y8nUVrZDdzGFx7bS6qfQU+8GKeSHqO6A5J3hF8dwXjpVp6eRb1DvHjaNrb3aFfzw
hHWfioAflg4THCMKPTc/vEpFKdKq74csf9UG0AM4wShpMmyRdHmyld5FbjpEyNmu/pA+Rr2/9D7w
OTQ2rXLn0DJnCQ5eaEF668RvgT3iGo0J0OQhvw44/lbLvy3F2dFXU1rrotSMP8dhqCkIJiF3Y0Fx
1/8KH2fkzkaKq2GH4FvafmbFj2KdDm+fYdyAQlABnIQcf7op70qwQM+2YxPg3fEAFBFrzRj19tgG
AWiayOV5WXXsNWVXd+YLVcCaUTu2iMKdqnh80m7jptimJJWkAl68R+j2O2w4wwE1CzMnlfUMZ+tZ
2m2XKjS7KOBto/Ri2+3BNTBndaYHPT21TRTtuGyIfHp37WwLO7pc/Wj8dhtPJTAxWnv2GHwhD1Ru
6/w1Czr9VGapfupMI1lXlkpDLRlPZecSbnoUyyw83RWEB0YmHTK1BXUDxFO81Ni5lluectc4GOM8
7KEaXwoNNuWoIAFkI2nIYmkg/KpaM55OSLCzWV8NYdAdSf29lT5WuFJHXXVaPgfh7WSFkTNqjUbz
hkfKe24iyWhCfa467aqpwbyZM4R7VQ1ZdYhSatq9FwONBPpmPZaoaMmlBWTKJqJt3Xg129PcwOzo
ebQLZTck9Q1iFBCFcGKzIm3f+u3zgMbhOkzTx7RLEf2U/4WGXp3Q4IGql1S/lUk6iurCvdXARNGz
c9/E5rGo5ubkqVVzaurkHqdFlDLZAHUxgvBdQm+/hzFVKKcxj0tEeOujBVphhcQ4DWUdoJaOCv42
XVXsETLfuKTJvDZd9hNzVRl7x64OugOdX1MRqMiwyQa8k9XbpdJR2wwFPyRcOeSnajVsecpUluUu
JllY7BRDfRrmPt6STrMSjgNdfaPTaKnnkHpto2jZv/kF8SpBSscryBW1hPBQFidkt4tTX1iUkUiu
0gnjjGQYjZUeOmtdR99xzPECLPIEE5rsxhk6FM9IEY25+7YMxhsOFGcT1FJZsxYOCfrAhcPQ8c3X
1IVeQFl6Fxr4JnnKHQAZILvjbm78zTBrz5mLuVSOhVsBMkBGSV86bLtKSqW11SRbtcxoKPQz+qTa
qh31DXGChCMsViXM2GlK+m0Cm2Wtmsgq9X+BqIrhXxLuYLveGQYikwijZ2lXQXBY5tJLwBr0baP/
sFInlBPDJkVGuKFPG5jTyiSNXYcK5imF1BYHd2O47Tnukb3KlRvDSNHtHRtU9eIEPox/ro3pO55n
SAxd8W6TnjiNu1NiQ9TOWIfCQDc2ThNtJzwnCIDWGSCwhqBs/KGkqKL0GjdZaX41m5HtGSr3yPyI
NJ5Q53l3tTWaW6emfCdSjOa09hUSkxQbqLKzcQrAnzILT1mMMaP6WqfQ3FcT0+6k9xnaKGPRI2qo
Ux9dL6+q8qdyOcrqeN5OPDD6lh/TOHEQw5ED/r1heW+kVfAmy8tgA81TqHulIem6HlryvHPADODb
WDPyZDjMXu2sbZF2MXTvWRvG2wD/AeY/92DElLPJ64bknNwg6cw1QgPDumqxyPC6Zt2gTByyNEx5
PG1Vtb3t4oCa1gg0pkzbDk9JCo1xs2+phOoSWT0bkyWSe9A61rCNh/yvj5xLrGf+TRCGewzvUK90
/d9k8h5m76dtYTz6iersg3kCYYpYw9ia96ziyirPz2HjPZcueKkaRFM0l4eWxR4rtvDQBnTeqc2n
W31GvKRwTiwFjZbv+h6kSj60Fr5R0Xuqxs5qCvRtW1bv7rbyUPGx4sEjryTTSXXjJkjda4ML2Qqe
anNyc29tKr6zr92XgGrIuqXPuOqxiTx0Cq46IQQbc6AHjAQ/dtWzc5h6+CY5/hjQad4snHXZETts
JGt0t0eKRUJs3WizaZ1nheCVT9o5B6APwnO+sat9N3nljaNZ1VZi+RRo4RrbMXWddRoRfqMgebku
KrqFMKG6tT/RTQ5MpJTSh8bFp6JD7ifF08/Q0ken1lLUqOpft1TuB/SrYAsdoqGhgIxscW8Fj43y
nDQY0/WKsTEEBqYrhY7Tx3ym8HS2XG8zVDni1G2NFnmV4bjcu+usNF9VHWmuLK/vbE19RBYdZ6+M
hX82yxPUn7dsGl6qrH33hwz10Cw6Jfg3E2KA4/sTGAhzrO/1itR+lt02KogGivnzr6LH0wprkrz4
06Jx44SxuVVrHw38dK3aRbzR+uGsIam98gsqqUiBPYylTbJWYb2WgMQFkbJO1a5eT/H8Ujoh90IV
UbRENhdl6G0ru97bY9Se9CS4d9j/gbRS2KaVwbS2Cv8rUuejh5/UxlPTVaF4d0Y7tlvacd/K0IZ4
IiPDPuvWUemjDZQPEOQlFp1ALDdK2rnrcY4oFlKZ2wXKISdzOrSV+4cpSZn6M7aqCmkqQNqS8VDb
1Xujdt7aHbRNbGo3Xlw8DY0LQCRFhlxvbksDK8Fx7B+awbx4+Xxfov218h3sNwDSUMfYNpqJRUiD
PAU1FkDT1hG0waFWqxIdJoBI7j5Lx3ucs0/V1D7VuvVue8m57ZFAQ2+Fpb+6yS2Db3S1S4+uqK7F
dN/72ymF1YmFodJmN7Zq3QIIROWwrupNELsPVDdXeN31D4bRXQNqd+uSqmXhWyQBaDdTsdC3ncK9
91NgoUlk52dE9Xv1EmHYpcc8bno3jV9/5zGWSIi26SstowrQl83NrH44+P1GaXGui/Su1l1zN3hB
s2KVPLzpEwDRyEg6JirKabZ3DMsp2tpt329wytGpP4ZIJyU9X2673QOOOph6/XTjoJ8KBX/Vxine
M9teay7Sj830pOQqTXLmelRjJVRjyNElAUsShefVHHcP4Pa3ZoHoJozYB1dxjwiaZttm6G40Gzhj
X9+oCYSfPPUfcNbtuWxvp0T2NqHMvdIcTdkUAb4gjl5pm9ko33KruTRGDRgB2488m3LaD+VGTcnl
Ksb3jg/ZQQDCWiIkV3X+NC1+asz6rortP91881oSfLYYDwiWHbzcrbYuDHy0ss+mYnm7rsY0Mgm0
Z6Lr/TzZCJxRLZMUrLfi+8gCM0ejhf1knazQ9UcysV+/lQffpJTRlkjS+7s6am5IqewYRXAEWyra
7YBIsCTcAIepVzHJoZ4RrCpcJlZtiMDWSDJgExJ1k0vS2sfRQqYyNCEFBee6NdhNRNMOvCh4PQW1
wdrRLsvz8uOCvItmclbuddkU5l71XimsRXpzj1vUoU5ZPNq23qAHtI4sRM40HLVWajJT3TLS+yb3
Pxzc1OcyfW1s4ClJcdQg/ezZ7TSn//c/hTrY//fr8ofSUndF3FuHbhjyfNfGbYfTIyYB62nQpfBe
/nstokZ+M9dpRH1TfsSGyWcZlBpR2KDONk5efVr+5+b93kDE/6DY3qVS4+lg8vQpalMEr8wCHMWp
cabiGnvqva1mz5XZg+tz7VMcIbalQTJ5gDwaEk+mU5K7MNZaLLoUM/Qw440Ru3f8bJug6egZBnTc
4u3/uDqv3ciRLA0/UQB0wQjeZjJ9plzKlW6I6moVvfd8+v2oWewAiwFqSipJLSnJ4Dm/DWNCA0dK
FZlAPEKkYLLIsgG7Vv2BVtHjYouM8FQG6tL6EhHfBzGnf7hsw3PjGjvRljT+KPIwh6g4EQuanYMX
vGIFOwnjEwFw8ZYmgKek64y77TygaqHXYSzJvR2rX4lt0DQ6hwe6+tJTmUSaypUNYcHTYe4ngvgx
Io6d07LZZgT2qd1MruNIGdW2HYoMNaL1bHjda5GXj7QI4Xqow6MxFd12qIVxCLqeoF8nvi1OUuxI
S4Zw4o7dJOjwFtfMToStfzM3nHRD/olV9cIPgVk2ddcz38vvwMrbHZ5Vcr9istWM4JlQvMaPpuqR
2QzzdmglPnEvckNfoFpHo8ckyGM/Ccrb2v2x9gkoXT5VJVlppI9aKnjWlng2OXLRPzz1YX0oJ9fc
TPn8DrPXUJAV3ryOLXMOmmJTavMPgo+vRn7mJjMh4l++wf469gmGb9b/pDgYnbsTTYHawBsP8BX5
lsxdsZAnXtvyzyJhw/Qc/rVtecsEvUb4z3Ym0nuGgekuwm8SSN8KfW1HcCbLAxJzi+LkTe2F0Ojs
mModsazUw/T82sYEzESMWBUdotfjYmdYb1qWl7wmhVzWoFCVXMRh/eK57B6iliznFV2mEs27trq7
zzVMRkuy4RDq+09NWhR3FwFNve3IkSi7qNhWAQKGtYso65gtvNa+T7Lce+RMnex11q9DsZuDcJ+O
zZNMunNi5nu4WUElBCAgqWjc+xRsimn45TpwkXFrfjcIrTc/v9+xEfjXXEqObLfzB0492inUZ36v
wvBse8ZyVK5ugCHHqyGag+zHzxnOZm934XPYG8F2EuCkE8GYG1lV6VVapHzHqfnAWN+cqcyg8zat
aJXpuuWYYUveVXzlXUNk42bog3FvLeV05cH/TCNIeejr7EqCduR3BeFFuqYK3gjkawhKvzUMNheR
cw4JhM5MLsRFK6+gtN1bQH5dal8Qokvy/vNvwObMpyLTWhz9MEfM/kmUg8jNDf1DJg13gSD3mA5W
uqx6i7pgp+dXHiS/i3KWOzTMtJrCEZake9chJxN9ROm+9ZZpM8tB3zSPVc7tERnA+mZtpVV/YLMB
CZlvPx/x8/5UZSzzVU4/JR9s+NNarU1TOIWYBHQb3Gh+O4l4YZGo5U3Nv4eaek+rsJzbzx+kKsr/
/C1v1/ZF6rw2P++jp3LGd9Q8/L+PzRdGxUG3eOsKV8z+zz83cVdfZjsjMlH3LfI5vvzYe19OqX/T
Nsq1khCdPlErebPWv/28iUC4vbr0O/689fN+Ui80NdqAEJhriHPlBgFWX3Sy/8/b9MpdyyiUp9mU
1m328NYsIfvmPFi33gqBgGNVm0CEmpbs/76TOB5CTdLc2v288+eTYxgTxRx3huZzaZdYI5DMVJzH
9SuHedDMPvO/ezKKDBHk+iE/n8uNM+6DiGaIvHe8Wwo0ujUSR/uq7PkJE4MFplz/ZeCiPTdNe/r5
B3uJg1snEW5YU/P0866fz/c854+IivD489bP++uANhj6X0z/55OqcnT2VEdSef9/X9axxhNBC+lD
vRDayjEeXUn4pcth7MvLsBazdM5MDDH/GCMaJ6K4G184wetTU/Ts4HEW+GzJ+VUE8zEVHHOUm9Xb
fpSv9Dwf4iZj6zOgBsqkfCF5hZG7ItpYNlWBUw8VLrqPvZOQLUHYxrPRNs0+DLBPESwqiHlekKDH
JWHKA6mXadQea9JHNgFqlK02s18LVaij09LLAXhFz9O2ErD/S0ZzkBU9r4NkmjGlDKn3yw3Uk044
WOBTmri/AJ2fasqQCL5v9+G0eNSMDH6rcaXVRcBNEl/hu8c103nSOYiGB/RQMLDT7HHr12dySlH9
YhkQOGwy3FMvBswIISXhju4Jmmur86hBYVSgHqqw33tB/GgJ+ZD2w36sF3J+svBmudTuCPveBVRm
pbWttuhQPgPKo3CFYExuA8AJtyb0W2BZpfkciueUh0z1fbg8tmnKZzWavIO2+7ByMq1MQnRiHFtO
j1I/1R9DTL2pqapT3mcHeyqOXvQ8Z9mpH0V21DI4uq4Rbis541mBCu6k/aCK7th33acd6QdV65Eq
7vZMkaLBMc05CNn+phDDZklzzTP7I6wVcz4vJ8sX2gO+33B6ggZkNO6wbhfIC+EdYIAf04kwnyVj
j0LoD/adHwnBLwZwm/aHPJrMm0fGksMWtOP1dmyab1pCCO1peIRkeROqIjFavRPy0O7I60HQUrKs
tx1nmQxnMtfrx86tr3H1285IxZvoZRhjX6uuP6pE3Ghoavy8Dp8K63cS0FBDxXxE4bziwT2RMrr2
/notIVATwO4msOjajM35XYz1G1mZGb0wMER1LwZso4aP+Z5FuCr+KK7IyF4J2HxwiXiOv3UuaZBk
lKKkjQ7BcviOZgsXLg/ApuSFxifI1mCQ3+zoHQ/rcxmxIXkDOJyNS8evMMHzjSBI8ohNjYFGETai
Yev+VZUUm7BerZyFgzpjOdj15JdFXJ96ostqeNBm5LEZyRXM9jrg53k/Lv2hgNi5ugIkaJDvswNH
7wgCKob22onoWffxyVLYYXEjTfMa0WsZ75TXPFpd5pfjTIpKfoL6Itfgo1R2in6vfgzDfA89ehkI
INlocKm919MDmndwhS0rMYUpH1New0nTJZq+mkXzQufaChS966yK92y/6FhbwdqpqYhIlwKELvKN
2XzrGnmn0HXf2MM5KHKoAEJyE3rR6sa6wqB4PvccvL5AHk+LZ7acc9Juac9mYKiao65r/C+a5o2m
e1JJhSsJHTWH6aGtxvepDlqsJ9OnGTe+5kVETzDvVTrAhE9bpT0iORyy//ruKyPzl8TY6EHRNE6U
pLgFlX0LiRVXZv5XdvV1dJ2K3ZaUWFI14yHtt6aNK910AcdbXVF9FmC7B6CiiE5aKWx7ml4tpyaO
pVRyY4LvXUqH6Pp6UQ/a6B7z0foIuuFAlG59IsAHWqD8wjFDsnhlvhKLWxzH1xHJLm4DIkTX9gfH
XsjZdov3lEnb0ID3U1KSZsMjuOyv2GIzkBtmT9lrMmez5xYEN3Hnk8g4R6I5wkO3JsyXZX1fGrqU
oOUwVNE7LNuFB7RU+P3fRzgsTUrhmQJwaERA4bru9t7a5tfVD4kR+im9f+RuEzFeO/rF1d5rArML
o1s/kp5PC9jjUrcPPA/Bb0irPKTavdcTqTzVQhdBHf5rRMlT18A0eCa0oaY+a716jRx4LKeRLIau
T1oQYBLb37zcRQmg6jdgCfSe4CgkgvP/e8gIygYioJNsmP1YzJ8aHw04+hNFovh3KEjcENPIQEZ1
QxJoP+3IvZQvXFRIJWhbSRJns0iD1m+yzkFSAVQ85yM2Owpo2gj8jB7i0Rx+yaarfQonaSlUcdNs
lAnsWYB8E880vzu0XEc4vVr+U73JHxKuk44ayKKFCGiqzurDEA2JL8147ynvVkJLblRYvzEVnpQN
FWu/r0KkOaSc2HWV3tGkB9faPFlG+eW5XNi9+4RE+72263/nBYeZWLJjS56Gi+L1YJsvbY9UIP/S
Sc6F301/wPFufbgrVfLFgHfpR3Uaw2TnypEHdhaqLVHYd4UwaMmSu1RphqEZNi6dL2NH7GPttBgi
cw7LdHwkI+kry25Glb5O5j9uUyIRGfJTKCuKdEwCOOp9r8Dnkck+ZqFzcMl/2PEVCPtw5n1VxZ/a
LHC9h6QXY9j1WG9k+Buy9CjVzI9gUerUJf1H3zXXMskQSdJRqVVxMVFYuKH4FXnWO+2Uv2TC5SHW
2HOq3zckY39409CiQuDVmCLjT9Uanz17C6JrskzSTU56CT0Z14wG8dya4KvmK9qKM2XOmPjvRTrQ
2NL174C8BEjF7w4YzTZPrHsik181Wg0qOvGow7A3SfbsNMZLaeFIiBhZqpZsHWKJS2qTk+UrqKA5
+cZOPSnDo7L+iACeLYbriRyGItncaQeadzr/qhqemC3R8CWPFmqqmKAO7lztM5XToNI1R0P2nwRh
QxzZ89fodmxWRfYSWE0Hcg0uyyNsO6DeYC2GTDe4rICSTlb/sNRql6SXFOjPNAHoTELWi5ryznqG
XKdDat/Flti607Aj2VluAZzNS9G/zZP54Ame0qrhN+t2PVXP/MVI83Nvm+9j6r5mdYDDT14YT3bp
MjxCKZUPYXiNQQM1lGYg743wXJ5z4jGcklcm5JsV1kB4BGVvx8p5mrl3rQKUnvoMGkf/UmTa+a2B
Z4qI8bGJHlNDJPTWzr4Yso+J7MNN4Rr7KWivCpU4KjPmypGtuO3dN0tya+Uz9O3irbXGuXwPCyLJ
ygxiGpPPFzj0qSEA3E6L5mQv5dsC3DVVZXUcK2LNnebsRAaHvXxPkiT1TWt4GFwClPBQMFihaqpm
sgjiqPNJunmvFvb0Npo/O3rYoqE8LzwupjbmeAx3w5gle+DpC+7rdpNNnlgL2DFGoeYFc9Fj0iO4
6m2fbZLoL6oxy+gRU1dAJRlmg04cf7JpmS0zEjtpUjqB/6Ms+Uw0CcEL1QirNcOeVqFBqd4VnwGO
4WEVIW+kaecLMumVhNhno3sjGYlHH9Ac1yHAR3pbTPzqhk6+KmzKgQMTx900hy+OtZztqvydCpc7
DG65KnBAWN5zbujvfJo0eydiBgKjmF3H5A3a5W/ELLA+cTo6SzTbvGC49uzXnCCRoC1PsR4RSKDW
bgwudhEe8rjbgxc803y8bIoF15szpNsuTP5dphpGcf4eu4/eGnyDCw/nwKJObntKEvlkOFbhkw1b
7qDfyE2TJHQESFa2S8dQU6beY9KCIPA/PzTqo208UBmW+dW81lcVudrZ8nsy7c/Idj+C2r0mTXfp
i+5rcCoksris5MBk1pdfieTXaocSHyDaEcemAscpUoCFVbjkRvR2zPOLa7H1G5n5Rnr/biiSx0iV
qMcyHN5MwdNc3NWSI7JYCWY9sf0YwzWzR0HE47bt7J5Tgu2uUAMrej7iAf6m3PJdSucYljRSaUSB
eD6ejDZYqzBWtFc6J0dmMHAZMYx2/tJ25jWeie0bA/W4NPNjXffV1ZnEL4MnNT2TD1HCZbYMGc8i
5JhcgL+S1r4ZtUu9CF0fUz98B733rkW0S5roFMzFv7E9c28TotvzaMfkv1EcFjtj7fISdXfodcqA
7d3AJS8z4S4JlQkMLhMZ+AaEDyV6VcCtTBjJQ6BusEt/UN4yO8Fq1v8CMG4L1V2nPHsyxfRmW8MX
T1bago+xZQHXLvhTEUuoCP2kobOzR1z0mqIZADuJUuZbXY5wFCGRwIZ1VG3+1bgpWWUpMCN0gxJk
35fptB8KSt9Ed2dQfc7q5d0L6wdvDo46nQhA6fbZHHccgsMFnd8OQeFVVKONQo9JyrDyD1xVX3ZQ
H4I0NTaJuexSyY+P/hGwvKE2FS7dqBxwjxVna06mx7FQxs2ZVCZkDulLlpj8vOEb8sIE4I2uMgJc
n8w+YtXAMhRk3ck1QQcddwJ4pDfES/SuMrF6SGBHV90pBdxQ+ECGa3syhuxfkRD53Fge/xlIjXGh
5D4HzqP6843aL4RivCLaVpjHsl23tpg3KJJoEzrHInoNUCIQSHmJlH13xvwoq2Ag+Xp5CDubcaKh
CkgEDrWS8HJxNovLwHwaKHdPv1azBH4+Wyy/9nSnI0ICSzmH2bYOdjxS2Uymre0Xg0MQClDvyNH7
80uMhSJlHOkbz8g4SrCMOOazsVrHV8WBmmm7h9loG/yaRSOSlVCCn5FgXYJDTrqq3zOqgdjQQ+3Z
5iNVYHs7Wa/YKJYb7iYGWVh4RqmbNPQd3IDbqRg/7b78I4sOTtW1H8nS4cheFiiqiuwzenp0ByW8
mp2b/t12gSrzdEARQfknDEBAEGP+pYYvjwIv8tQg2Cj/Qv4ROI9d/wRGcAi9fk99w4tLBCPHlgHM
SBglCyNrSjI+GGJ4qtHQ+BRyHkfwObvXrzJqU3p7P3Lt7GLPzvb4cMuNFmxZMaCgg3V+03rVqZL9
PZ4ce2fNf1iG2Pc0JTIlcgAmmCJC7ohCVfiD2XBW5g+tSVZ2pClqnkwColtUkA30eZC81DO0ez89
lkW2G+fhD31qzPXM5Sw+dLs6eHvIi5+n+G0AKT20ln4I0xDKaKSBcDaPqCqxV1fPwgLQnE39XUQE
6bdYbzZOeA7j5Y5ExiLcpmLAJAusCt/iWfwTTWS8DfZ3mtHnGKAgmeiGpItDbgqeGUCVYPSR7Wx0
CMoqkq+pdLqDIp6BrFPmE/p+ugE1kJgvsXDUoeimCMRl+VyW4bueUbAUnDEJIUzlqj0OpvSTZ94+
bILXKAIDzuueAN1B/fHkcKdnaN/C6dfhS1+IfL9eJ07BNZLOAf2mODz6BdJYtMHvcLGeFlbFLKqf
DLLpNgSIfRPA51MUz3Ms6DfBUJ6cJfmkSojGQ3QRxMQikET/N/Qlp0m2+Oj/eDTXUe2r0XtuC+dv
7qb3iCNvM8xv9RoHaWfnpY1OCx27blmAEykSx7pq11FRs/4jYXe0m0bmcb1BZIQPwxqmDNv7X+59
wnJZoutY336V9GCfcF2eKkPKjdNNvwTRF2nw3avZ3XQDjxRnPHR4OFmDESxUZvgFzY40scwxXFPb
4ZHUZkVw2mlFgIzTHIW26ArlHRxfXPPrs6oP4leXTDmmOvnQZS4BX/nRWEiDLsiwm0JnN9TdWzb6
QWd/W+uzIdRQ1UE8P61n5yCWex3w/QQCfWZVs9pSC3di4/9ydXk05xIF+0Rva9CdSbri+ca2ulED
CpyhXl2pcOXlP/msH6V7NkRM23xtBog2uMLNvvogxsioouUwD8CE88Bs1bcE2YSp/u1URzjltyG1
2n3G1u5hj7EKYuwqYkOoYQc1myxKTSNioNO83atsPLfU+HEcTIc2a191OPq4kv5Q5Ypv9LXROzkH
5slQ+V+3gL9N69+ZlyY3hSc1WlNQF1b6S1yIe8+xyLHP2NVn+vecbsOWOPtgvPeI1PMkfhIa4XDZ
URIeDe0uCq6VIRBaA1oeqmCGXCxNRBTJK6FPx8RKI05EXNjZQHdUVqAgN8PhY8gF22zVn90Qa2PX
/2OM9T+1RxdKnJZ/HTXZxN/75mhWW4i2k4eGI6yrQ+nm1b6CnN4mmRyOunBoYkNaoSKqBFBZkl/Q
X4p1W+mqi5nUR51NN+2qk4ekrJO6wFmRPND/s4f8g16bceKW9rxxq+zaGcm1XOaHmW5KLpjuUxHC
mRY2cUMOlm7qyZyKHkI7Sh7n5ItRNNhIuhfWC2VMvL+2CvCuO5/KVNu6Tp5dctiNodSQ+IUF27tz
onztB6p5aiRU0Y46yA/TbgYcO9mhd7f0+Nqp3toQI5idCOZCG2fRGpQ3SFaaCR1/IpmPm3tbPKdG
xqOPEwsUl/uTalMTzXA2UNLLAAEl7qCDHigoGdHfGQbcRNmfi1oWW8kRNjIVhhPKX6rwCKNnjfUT
ozy4+egrtDZWMtJs1qvPzPSee5y8WLifq9XW7IXEZWfckkJ4jwKEazeLONklL0vkUr9YB7Efet2Z
5yO+CKmCrVHSHGiEvEjIhB2qvQgX7uuS1EqdfOv2080CrExiCun1Us/AantPqHvhYiati5EKqDm5
ko8w+YnLSkT25Krxlcke+v4gZqVORrkmue9IgetuBFbvct3AgtXW05SW2Idm57MkhtlnKH6wMgtV
DONeIsm+kGX3r+zxaE51qzcUoJMUPtbT44JqHqXxv13pzUjQCeOQ7MPL2q9Jz/V4smV7rErGqTBb
gn2LxHUEfwPQaq3tBB5jWcFpbAwmMid7R84+RebOBOKnvZ3/rHkel/GxbIH3bAaSLu+PXJz/ON1r
0zefTpLdkVUgO8PX5k/x0D2sXS5Su8G2l5wuPyznwCaF9pFaoEuLjnVf5wMSFOoFdUljrlkfSLVa
RwqNWuttiFdHsu1LFSIyy08tfsoNsqhXQv3Itm22KaK1JvvodRP7jW2bu1bz4lmT9w4bqNlLecXG
tMOiUUQvzHfUFQvD4eLlxumrhuh/2j6WPn90HcFDB79dB4dRDOmbjc9yN2AaC1nCemz0EZi/nc2n
KYyZP9MMfZszPANt75AeeZR/od4zhjz0Ifl8hfLAh5aItn0MymaX+SEK8SethBG82g5ZzweZpMfa
iDoW0DHYih7EIjTTrRVruY36/pUME+1TCZ7tPLMKr5HOfCK/XvIseFvQcWzp+fP2UkyPvXCMa8iz
MVq1+15iXDMt1dXjIOAuWz5k0prvc0qdA8UJ+xnL5NFeh/jJ4f4FCHKxd7RqHDe5XTIjTgKsyBSH
OTJfvTHejQLVExho4lvShYZKYtpxNfCBkkAc3iS+cSXj6aRpawUGeo/4vCF5TQJOVRGG3VGIkvUn
nZ4nVBxZNRB+5Jh3Kir4qSeAmKgwKN8u6hBzimnxDMNCqRnSdi1wgE/7YsqCGr4tVuAbDuf3MHzB
QOHmCPHPGGiW7QLETDQJHH4rN0nzkBsh0/iy6xtlnKvY+otusz+10gPl0+xkU4ylQiTb1MGAF5Ye
NzkXhNnhLSnn4swiddVZoDaSKuU9WsSdrOjQnpNcb8k3MX1apQ+ZnbWnTlnXxW6LfUo/tdTBASUq
1VJYtMLR/V2NqtoOTX+KgA03jQG+UzlS+UlrZKBJhj97QXUwaBsmYL7bzoX1GfKL5huhURx1+h0r
z9YaaIeJEzxPTTwSCoRbJJCkHKyy/tx1/wEt2gdL84vynO1i00iGiAh4KH0RoRqOprfm/vLUXm84
4SkQTH5hUWGxS5sAbB7hsElCuAXjpsfSMpQbdJ97zvqLVpA7Zj+vy0l90WNw78qaGgTtfedGf6eL
q9h5imh5J7xlJt44STBuEx/7BZQff4fPxbOAuTSfnIg5wyhaVg7DPf4GfvvBYh5ZIy7appt4SKU+
Teg0t5HykG9qHlQp7X22JnAP6gXJK9KBLK64vzt7n3Vzc+w0Nr66FUdbE4pBeucmI011U6XmllQV
XuiOIYyCt7cWXexsT7/HmROn/gfIQeJ2oqrZNmHoiAKxq+biVHToIU53t2MH2uxOxKHWDYCmdjJ1
UPH0i6bkkNd4IOXONcCCYoH+Ix1W0Z7NN4LNDoiOAZRXMNmn6cLDhGuio400jRIX6DqnodxhZx4t
DIyZNe+I+Q+fC+PTCvTfsrVo411c9gsDYe00O86NrKzrbKJYMLrpJcAzl06lPAoTVMGZkWYo1xqP
BIh/Evhv7rHcYBJ0881SXe0OZWUUL4Yf0F+P1iN6II9AbpZAEFJvfNO3yVgNyW5MEv9KPWTUrL/E
OQnHWZ0ecJK2FP+YO0s5xSZScP0D4fDCQ3A6YVTz0bL7uLMvxFM9qx60U5sTO556J91+3hp5FjPJ
8ZIOwiJT7rHPPMVuN4U7uRTTxqyWO6qhTWpDagRl8Bw5C8qyEmk7SfnYgnokuhRh2Wz+reFrg0Tx
oq0P2YwSiTHUNyEID4FKXpB2+Ij3fVeJbEP0x6uSo7dtixHtork8Ifek8Ddm+6eN6smurFd7MF8c
uEPSAL+xKlKXFo0np+ouS2TDXfOMOec00I99lD2BV/2qGw3LN+XkETtsBgSopmuxY3fAjYl0ay4u
jhG/R2aCoMrtznER/a3JEQLwhZd2I8LTe/N7iud/Dd1vkw64ty8W+g0Z9eyhJhy5oOt7CCje1SV2
hQBH3Nkrx6stw/FAiPCrkX86+AVKJ7W3VoQ8Ke3IVowmZK+o62K0VtFbIRpKpgmKY9TNNHEGLdUV
VvCuRukxcVOpiMp3dr8iYUy495PPdgy6SyjEv+NcXHHbl5Dm1pGa9NF3iWr2ZaCI+88ZY0AIfXBy
JoQlotlZ4klmDt4KNU9bi37L7Jgbs3uSQOQtJec7rFT2ViN+Up6Diroim36JiHVbJrGdSgZ8+qKp
xC0GxMbcD/mE3s01wALkQPXjZL8QRokwmAydM40x0C5GQNRMQV6wqk9TRD4DzHBu8Prag2HuUKvg
pQxGxrfCm2j4dJFFZwd6o8vZZE2KxqtTp/3ecnAMtaaB13Y5C8PMj9AnAKN4WEA8y9MyAuOUUUCx
SAHuqz2SfYIEg2YzOJg9VH5w12tVZ9F73zOQeY5I94OexDntzLubEz0+OkcRZtN5AqvcuQ9GO1Z+
Bz+zXbBaxpWnmC0JnhX0c1aaO9nOfJsng9EO/Q0TqXOwOawF6v6kAp3oMPsPT0wKL+3cM07ERCVE
cBNgX8C7Vcu8ZBrCJ6iJizWLMHxh6KdZuqcjIB6ILgRNansHP0FS04+7CJz4znRzKHOFlkNrMI2A
va0NfVz+IZ3SQNY8/xkbdj+vRynQCuN9iW30ajY/qYW3duPiRWMi3XrVyCsIN28ZALpkQUEf/c0m
PHk0rg6ssFTgIErf1KUuQeyqbi0Op/k2KQYKgUE3zCU+LnHPlwsXZq4WZ2MbteJsuOp3A65nkkNw
dQrrFERFfXNjTnYdtfiiAOz8KkEBZeEK6as02GnJc94IkmNU9hVrtXE0LOM5kAGKhlBIzMcLQ0a7
2nN+/six0ECZa4wa7jI+QVaNbKM4eOT6x8+H/PyttKbyTAEM4kwu7vXfvMr9349CAcYMCpa8K3BP
xGPE1LatJy87JgFp80a8aF+3KCedLn8Viqo2RD0DTJNLLF1qnuvqY84Hx48aNfmVNl50AaFpN2Qk
04+K+nr6UwjHu5TzlZOPlUIS5Nx2nZ9LFDUENYLw1bLeqAnTEgJIREsL0zUeDslPSqdXFYe3qlXU
92bNxV3rGNpi8YE963OShE9aZ+NlgikoCwYqrZwjIh6C7YxThIXvzcwzD+BOeb4sqM7uAvvbwX2p
HTfeui2mSzlqDALDgBVkeuvmGgbVWC3vaJUk1qUTJ992rIeJRh4B5udK7FuqvXrpUxl1fA3RnrIG
iwDbvU3NnPktEHrsiEzGzZvP35HbjFdLz59u5UWnRvSQoBODbGyhiEiMevV01Rjdeqyqck02jJ8G
Q833Aq+VU9gGdL0m3MqIBr/qO3AqKNcuXL5B3geuED3v0yp4Iih2v7jypXcpZyAx8nmJB7aq0WlY
WMU/MhjDg+FEHQ6khGcDLbJen5goh4DubPBndiG1HzpO8ClBZI4X+DYRXYXl1UEV4E03TziMaGP0
KProN5l9xRktc37++ZvuLA2xqqr4kMjx4krHw7+32o3+81fDxeTJNoq6e71Sf/7FxOD/vx9kNTYS
K0kKxc+l+3PV/nzgf9+Mx/C5Jqhh/3Pt/vcK97ArZRupHjUuuP9c2PV6qc89jQmrhdA46F4cft6H
O+1qhstfkaNezBkhWIf5I7ep4mUefbNqLltZmjV94Unr1/FA8W5a0C5RHtNkgQ0hVTVbyCSmgt3n
JOJ5chdpDypSvFJIFsQwjVLuYBxafOjR70qAivMDF4wdZbO1KioJhlHsYlqhSzHJ82jM0dZNpl2k
1jribPlbVaIHw4J4WBbk6Fm/bYrHsJ/nh9DDlyY5CfzIKMmZBcebi4+5Q1DXEY2TiCRCMvRgj/qL
y9Wmoj1lNOsK/ZIm3S813jMzYw9aSPorrGhD7THka2RTKFfTSS1DdY+01R9XPZ3WcIfU09CbOdfU
SuKJm41zvpI2fRPB7ktuhdQ5M6CGs7UnTejN64Mahx2i0KnZu1Ne0H/8Ygr9za1kcV0RTIIv7OL2
+InqwH4pTJXTJNSXvh69o0VXDkHmjPKCKdKVkIAoCJi4wCjGEev+QBk7fFPOFAYXsIUo34V2EDx/
WfCzqJgrUn5NqhQNNKv9uECuFAuos27t/Wh3kAvobbe1iIKNJlVsMymxJwDcODTzvojj9NGbPbY0
6pyCokIzk71mXfF7zvr8eUyPYFCkTKA5vriD8Z3X9cB0iLdFuQlORTCFgS9xbXM+y5pzpBftTndz
AYpuEoBXaXNf5RAZWGziYz0VNoymcWr7cdgpx72lRQvEE2gmvcLzywFCzhkMRoZhOI4UVmBVQgQ2
z5ACpWyOit6PsY15EATpjZv/L+YkFNFB8jEt3bKpk1964agFgnU9tqHew/+gyznDGsHDbyjYl/B1
cuY0SYU3wIh3cEFnoEZ7Mxjlc+/ZSMeMmR4rjijCvL4DshnsBtF4OOiHOKyMrdMcTNN9c/Wf3mgf
rZQxhRo7velaMr17XKWOPZ+ygqb2uCOQAxC7JZZSHEyFfWcCRXIVPumegtB9fp/69pc28vLAhUnm
L0Qf3ACSe0RQSHPi/q5i+z0xO+m7bfNPkLI95B6XrqF09QDSTB/4b21P0aYz4u4YuozRY/1QzmO6
swBqjlb0m6NvzabH4MQvAFEXLEZIsXR6ocIgPCqSC81tqAKMAyNjj213Vx6ljxhno7W50icsQB9T
N3P81kTO14DXk87Wlec008X5580FaTTfe7/62iBihGudSYezzm42W+fBdcgs8xoabAjfT+d83lUO
vcQilYfM/B+uzqy3USXc2r8ICSjGW+PZTpypM92gTneHgmIu5l9/HrI/fUc6N1Hv7mjHsYF6h7We
leYYjEbUMJpXN1KLnR1KoiMOHagL3W0aJnmY5gohFYoMjLn0zHzfZDhHDGeI2rqFF6MQqaVeeOyg
t5jflWDabNvZ3ioUu3ycz9lhqNK7qfNDhHspdU3ivjtAN/ZtDVExDA0sexa/ezAwvQMuN0RVTUnA
UxCzLPSIn5/gtD5kfjY0xjx1Z+VhYaPZ7MNj60OfqWvU/nlrbB38s4AqwjWEx+eiGBLjVmFVmrtg
PEkzm/ah9tN9ye1wkIJBQf3iugljZpyrpsoS4uiqqGwxZHSpS+3fjsHJKszPvhhuqV7Gl9wwPtSc
ftphF3MQwjfJ7frmUpxQCbIGN2R137beq638Jw41th9sjra5b1GbUnbSE1NcY3qQ234uXtAunjJU
xL+SBGFGMqUHJoFvTpNXx8blOe6FEl/a4PubEv4Cq0JMVU7aRVmDb1BqED4jBrlxps+X3z1eDJR+
tJpZs5r9UuoZGFK0Q+ldhiMFUvv8iWuKBYsV4qBoW9zm1Q3gyzlrguPged6afCW2AfG6KsCAO3+5
RX8P1KK+uA2/ruv3z2GVksfdji+hrGhQnKHex6UnDngq6b/g5fAoG8VVA5JhMATKLPE1VMWpfJRo
hxO/vpmZ3heLUZOWkHwXJec9UNsDJcSzsF20AyEEGkkJbYT6m9C1EMZj+qyG5TyJftplS8bYRtqo
OMKWIGocV8YS7L1aw1uf1HnOKExE64KExMvFYvWFJUjGqwh/25BEeAi1r02SIdN1WUWTIehpt8Ht
BFTECHrrogy6ylwNCR7V7ZyjbQOrg1vJz9KjK4YPS+OTMcTEzjsvIH84L4FS5Yr0fQm1ebHquIP0
91Ta7YKsZHgsBtfa5IaJrmDuMO1Q6HcKeOxM2+JC+OMYtPZt7D1Ip2G+DpXOW7J/mPuQrqVYGYJh
54jx0a6N3yJLtjb+61nLewlI2Zw1KAeLtsNx+l9YX73FY9lUIUlUw/dShu/p2N0nmT41hKSHZXtp
lu7ez7ixeowSuISANyBtZw9H/wGO7xETdxs5vpo3wq2+bfvYh/oc2+o+c0HxLCwFtn0CpH6u7oq4
s7fzsg29QW7TVbEJjIdQuOUQiJoitULU5fb2czkvjzEUl6z4vbCwLIXX7kWMXjeGJp3dVBgPW2Zz
V5UwV5A1TvoAx25U2f6OIxdUQ+9sVTB/LXZ1m9L4Uko73/WDT9yKeW/Gsz4WxnxDmwroTNYbYxyu
PmZoqnjWcbAxMoRDSUAzRZSmx2RxssFWpBgTndB9pOM0eou3Y27eRTEwkJLq2oz5KwPS1Z/svWZG
nex03xK0RJ1aORi3Zo37NesfczMAdokvvMx4I6U7vpY5vqQgV79wc12L1Jh2cT//AV/1Ydn2dczY
bRqZ9ZSwot6SkPfuNqBabFA+kzb30nA1mF7D3FgDER5K2fsJnDyPNeYYCrskuwdIDdZREV4VxcV9
2XkFCMPkjuHfa0p1kRKdCQ+tv5nVLpidVf6VR3arfkkmbxFjk2tZro7Kod1WVf9aMDTHES82eKrv
lU52IY5S0dbvyKFZXfDg3jGh3A/Kk6fRstg350e7YlmBBL73WMPFivXg4LX3+Br+UVY2GKbHnE0n
o+LStfCcwALrBT/b7cXAniu7Ia9vY+olm2+MEqr8mjCk0rH/uC1u9oqH79B3cM2TWGw6aKQ/AihG
lU56P2XoFpEvgYPSSOhkO1r3Mxtgw5K3duixESFH3C0Q2oEhWvssWz04bZnskqkp8BFYcoeFHsce
jxLqOguLLpEETKNUsVGkXDPp19tKm87JY7memfSES0Udh+SFx4dpPQjZikvapP2+DAjqMYXl8yRf
THb4rPJKaeF9LlO41JojJ2Bmg7tll4yoKAzU7HlwCqoexaWbU59b9j3nIxKGGBWBweCLKQy3U0qi
1lQZKHvS18lEKWq0OHyoljejz+MzxE1o6+ZWVzeznNJd7BRo+7IQFRYjZ0sf51DyO5TWQ2KixPSH
mIWCzybfoQIOYU53/RxE3oTzA+Qll8ZSRf1s/KsZBe1qMvmaRvrEULAZL3g4bKFAvlv+9NxnzrFa
aRiN5jFsJ/b3WOTfY9JWX4DF081cGfeVUU0sU86zzrIozD9hOlCwszHYdDhZ+2LHWpcJO9pKuqMo
9UzzUuul3vXZsGVZjDDTee7CRJx7utpsjJkixU7kFrkX5SzDUgt93AyGD137Rk+Ajszx58nh71Lf
urk272w5p1tt+9fJFwzo8xFN7kx/BkuAQj4NKla+THpYLdMtt9LfNUb+LvLlNNQMg3Fu0GD9KAil
fFtgExwmz7jaoZ2d0u47czzvglTcOskqeIzrONsHHS4bORb7YLJOmGbi3WLVaosGAIzvXG2RIyAE
MHLoj+K5CXPyhSu1F2byJaT93FQT5Rya7Ge3AAVltQbq2x+aUBMqFtcKObIoWMRwO3SVau+nKbtL
6YYq4U+E9jlk+1mQAdj1zEt69SyDyyoMUDwFM6Qfy32tZhOoW+oYkWpxvcapwayov4+TIdsXk0BE
3wZIVI+4Peki+YFRMYgmClsE3vGvZgVaa8N4JTCx2DBRfi3jVbqBiiVnTQh4Y1jXmvsyD1GSsJFG
xdTS9mWSbZ7eelSl24rjn7o05RWuPwog0HHmRiM48WqJmvPBbuNjp9xvt3iZbIMVASTFlpkl431M
+XR8YVK9MBB590sYVsnaaYH7i5T7bicmCYQU4I2sdwo2RWTTr23s3BIR9MsP0aE2JG1hb/FB68FD
TJH2X4Dn4EzqbZbBUpriBtUhTZDZdg9LkZ4K7TynRv1mBdJBKySRrmdMgojoc7A/2NDrlsbZZ7Qz
HukvWBwQbtDEdtsZEck5S3iYlyxy55r1clB+lIo3O4TLY7bXDAbC4hcfpklyrx4QQtG1UXrINxMl
89lIDy3UUgAsIcyeoj654lv07PzzioVTJTzu06XBUllPW5AIx7FA8uF4scPkE3tAFZoPDh4EVMTF
Q98Gcjt04tKW2ZP05kcIUU8VXs2Na+j3IqUnmBCKds55Tu1kb5n2pheQuVKgQt4aUtE5z2u1lE2k
gCYlDr3EyLpdECKirmPrrMuDbqwmaovm0hGvS/Tou+ZBEfsuDvYU/FPr73oJyT4VFcswRop9mr+1
PeeZYTtUyAONtA9im3OHeJXfufwZcakQgULxSbDD3yYc7hCw4d/uQvcYN69c8ttqMasLHVpA95hA
QkEGbZAWE8tfdc74bHUIUs73z0Tm3q2vhxRuOt5gONPbQa0vS4C2SJrTjsKDa/YzGY1/iAq3iMW9
g2G7HxIh7LGdYh88FFNAamTmAeNRNWEYTdNzhary0KsRu4uq3nNEc05NdThThmOO9bJ93wRrKADR
JbLQW2fG+2IN2aOo60+EIEFb/559jI8DFBFZXysHMbASWKAUt1WHntyKD3Mq671luPamGdNkW0MC
CENxHlPrgRUbbMCFETtGeYylQVsh+YcdMVFKdZohujt5TJV9pnJFtp8sj1UTltnGXf45ROgcO0x0
gz8dcNL/c2zjVUqb6mqIqUnsASSEU7zJ8VnZI86+VhYob9qdRWROBD/vn++yQm1A/yNvf53sHu7I
2H6V0rkMTfEnw9OG6GZvtRNeySYiOpCcGV5vm/lvK4wLt4XN47VYbHhl4YDgdUGLSw/HZr7Ztu5T
PsBjCFsCyHJiVhjENOtMia0taMRoyMb8xFiT8zxGUdqyUmNpJ/exYnYGEPaRgCVUdHX8oWKNHbyc
aaSxnWA3Z5SQYXPgWuKaQ0wztZ9kk1js15O3iiF0BMTxzkJktpMzpg70EKzQJhSmszHuza55CjK2
iwOIHXZ7ab1Bgv83zBLcy21yhSz23QbJvSJUChM6gqYFYNleDqwY2sndukKzEjSqBYNUsU1L9w8C
Ob2f3YBk44PRLLiwna7em8n15xKehuFXLfprZvCYrwef0Rtz5Z7lzVigVFvtTjXlFgaaZnrQ+J0C
g26rGctzGcpfbWn96UWM4LfCstcjSMZJSavkN8ZWmKjJDPzRbGLrR+rEc4mLkyw2sYU78pUmctV7
OjzVvwofz9c88IOFog13MzQ5nVeyAVK7ourUvZxZ+yelX0UeOaxpg44v5NGj8zzHg4kDzSzSMsrj
J2MhE502GXUvTm9Ukt+MX3RUWCPWuQKsR422hMhjBHWMRIzRpTkLUVl3y3y3YIo45tPHUDgPSyzi
KBljuXd7/8LKFwmu5z0vE93WSC1B810dmSPsho5212F3ioQNSvH06YyITKQBk89tHg1f+TsuJWcH
Q2nZ6rwaN11W3Y/59D6Wq58LHZkh6h0j0WZnQQTeyoDu2q7FvU2T1Jt+eZuE0ULy2Y7D91h5j409
v5hCnNLY/+WCuy8cEyZecFa2cUkw9ezdzhEbpaJAhSmlqh21I8RR4KDIsnqR7MUw/Ql0gBfw25zs
l0mkL9Tn/LoiOfeL+t12PBwao3sJh+6U9AzbQv9rCaDIjmX15ZIFXQThQgXPe6pb+7Ww+Gy1YoWs
sU0eEStiN2b2FTP5HFoIZaaht0UP+Z2KuLFPls3J5i1Uj249uXttuHxSWBy9wP2dj4N5qAFUIjog
Lsh/wCBxtcA179KRdihFIDIWygKaUN3xRrrXuTGY4tBHHpwCLyAq0zHGmVfPsFkNLJpnV6Z/fSH+
5tJcDsxh7G3mA6uZjKfe8gB1V42IEhstph/j6vNJSDdUYp48E4dEnvdfoY1EMa54RYyiGXcvf+wJ
tzMHCJQ4N97b0ywxhmKcMybzmA34uHFVF1uaIV5PaNzKODMp6xb1pL1CvRhkXvrzCDjjNI6md2Ga
wU0XDdTY17iqP4O5706pW84PFkqqWIb5LpfhHy/5HBrB1mTj4rM95SO6Yj2CMLN8J1q88Tv09rqs
kZ4axRm5F5O2WRQRUw6MZ/FCGk0Yv8RLQALI9CCsInsWFf1R3GBqX4qcjwZEBsMBs9wFA/AYqciX
rZnj5xho6I7fEpmgSfG1Orm5wypxkgVlLQ0LYiZr54aMMRO9fCeYP7pkJjAt4gxDi+O6VMmapUsb
0/QH2W/wDPJk5QwlsJcrAEW+h92qsi/wQGH0eA1Bf3HzbFvc5GVhX6qyJrOC4fISNPctJMvYo0zX
r0D2ObIk3FjbpbpmFQTZy8cZKj6WtIiRdMHMMCsGS9oOLqzLzWNp6kusi/IujFHazJXpbkuDkd2o
+vpMCGkEIRrljqCgBVkSNQV+Wr/ImRwOb94UvIRuA8mKmDdsROmXGY+4loYSCgBXVdAWiJW0SA5T
jSYzTM7j5FeEplQH1TSrmU98IwKkDWTZCWk5ga60GsWT8T0oUFyQzY0ov25oVn0NWneVgFg5T4lm
P9FSXmUmrOMStW6ZXZVtvgYI6zZ+XaScIna39crsOCi/2HaihD3YuW/zj+soqfDhs+BcHJQ52C1B
M9NYMWU3d54fMknUzXEqsMtUPoXpjOPTzJHg++MOLbKL3Tx7wbZN29ziTWrKE6iEpzqE5ZFoAGkA
594sMVLXxwzX2ccjkimCbvPdMCdDxTVh/olDtjg5jZwIiRvkbtiksTz1Q+1tYVij+WvySwCr9KhR
+yDTlgXESPuqe1kAeNUp4FxxYKtDLTn19P6vRQWfBKL9uSyZKqkeziIubaZxK7ZgifNoklmwMfP4
Qxgjn2cdfCQhPouuaCW+/HhhgGF+ysp2tsFQ3qWtfwFt5zGPZ6RC7dy9KASDz67ajanDLLNlmxpW
NM6IDb9tA8UmBzale1a4GNfj9GMmgi0zh8dqEFe7WS4oJT6GXJCkVrigqDmZUBXzYNIoOxW+dkBq
T0s/j4dYn5xMojQaPmYflYoTxOPOZWnlGrxFqqnJO138fpck86PrNEE0YgJgAHxs2g6HiTu8oqv/
swAYp2PAj+sbTPBY+lEUpGLf9SI4k0qTs25Nr0Gi8VVw3JSppdC6hWeWoN6hJE8sTjJzlwWKZYGC
OKSpli9qKt+B/Ows5FknBBhnv3X9x2F4mQaC2wsVPiC6B6bdwewLZ30o0768sR6801X7HsdMRCqt
il3RLS9Bjdlrad15w3CI7fo0eSdnpoxAhHxMEd9E674YabXbZwE80wniR4JWj/Dfu0FjHhCyighi
VhewC19+WM3nwbHnyDbQJVO+kXJSSnc794HNsqg56jaV1zabL4lnTOfMAyUpDLY1rmse7R4zSl0Z
8M9DlGFJmF2KatYETXAlIu+0otBpcKeUaBjM/MAW5qkbl3cureloZdY5ae3yIDqaiMLJrLtOsJKQ
KJk3yme9D4fmT9egjDUFhUNZPlmIls5Y+/IjQk3gYva6qEzADDJSE4lN8ZIOjNrmRcPuAJ+hfPtV
w23tHVgKcNk0G0YqjwZBXTlMmPFgedFxi3Q75LC/XGdVqCHFS5nBQNxZIwACE3tkwxp6TleuUx8F
LSvfGhW0T8ipmA3JkqZwLs74NWa4/BXDO7aazmPe6qMs+D86+i5wyG1ifZlxMSA8GXykEj4T2GOH
LniHgH1P7VNf6gbXTxir98KZuIwFQcGQINJ9Sl/JGGU6Fwmj+hFxE0/mj6BbPmrX04eiC74NAE5w
n51qn1n+RRYc1+zPtjDeYGEXeDLdrzrFGBOE4GTLRl5HxyTpl6kEeAyouD2LM1SnPnM7Zyn2k+K1
Aufy78scmtqUtY8tM2gMCDZj92FZOwmJ+gA976McofaHnUcaaOVc8pbxLzpsOs0e4jFmKHI50uLc
+Jm4EP4j3Aw0Rqf+iGyWN9tjAt0VjHka6qmtnnloa1LJD2FZY7SreS9RiHmXegzXMRh5P1CYICgq
h1HkfKi9Es0r5HIehsjyMk0qTZKedNLJP5lHJd67932cOEBcwsuSmKiI/XLl3UEdj0kMDO1ZbrIO
TxurDpxj1M9M+2xv/zfskEpjzIOLj5DTVJxMbDqrrPndhYEi/RzhuY+eU/QHtg0MOTrxR9R7sOoL
Uwz1kVj25zyYkvKpYU0rcQSUwdFYhkeVQWTXvv0xm/2ya2Ke6XhY9y6FIN4EphZqcj5CPG9kIySv
Td+ANLb6J0pXYCfZCl0aCQKKub/GQVG+KPuFT9vjbQgvHLCRs8QNbHUO1RnnWm9XEJdScNoYWrdd
SIhB5qEL8EOqbk/DAug5BWy8zDutxEslubjdwYbGNIDTmwGsNQ7ITbB4X7CtHmbD+56dwjhrX2VQ
bnhNOXnutIDSvbpW8OlV6bFthngn3cyODAbIM9fI1q3kOhlqiv1Q6690NrdibX7zkdZCu/Kl0SEZ
iy46JuqVPQKojmmpYbEJtbaTIcU+xfiLrMmAr8B+uwbbcZ2D/ssArYQN0tv6AygdnfTHeOLpmCJf
1JpVblga331X30kY+Qe0tbekEtO2n0JYi2XxEABfg51I3hTNcjjN9jZRDXHIpEiwpWnCg4WpLG27
jE5W/l2Q0vSzOd5UGkRNppo984yvIA6qKLXpcduOiZTIM4HUcK963NA4u/qzgllDcdSximqGL5/o
qEvriIc58MYIcNQOMwmnjMHtR8fwRVrvubUgaOA2MYFi91AoZY5LvDcPdjKX+8z2LlDIblUM8LAI
e7h0cBOCoDvYo2tHRQwqAp4qmLde8y5m+Uu9eNWO5/BjVxm3VW7rJZySzsigcPKSf8xhiw7WhuX+
GsuWUpRlVjmG8uwyASUOm20i/l8LCUQ3MyMYMe07zUPK5PlY8sxf3OCvhSYQjJt/IAcKMV4IpL2I
UQ+zCMbM4QPY9EmISMzxUrmkCLP5BY+3IPNX4dss3fTK7zBidA4ybqRtlgr/lM1IoJwUbIJX3Jng
hI+4DR762DMvhR38QjSLicMZuQ8ZgDnZWVXiipWS7pi8v2aoEPMnrPFD/9oV9XW0HG87gH/EmIbT
1qtLuAZMcSq/mHkTrHs3ZIeJa36K6Uwy4r4bdzg3KBnDbG0pk968r5eEyXM1/k7BDry6imansCFI
S4JDJiyq2wAVrTlWeFNdPe3gb692LYp8bvaoxffP2MNbR1GQ3qBx8xBcxZUtmhdJgc6O17ytBNYL
s9Jw08QIAjJOukMYTrupDd7HSU072vnHpKGQDOP2aXLb37TLUJ9sn/q+vg8MADxSVy9B6POBZrht
5LNVVigPDXMfAkrgw2X2XpJg4AxIOHzyAxyLD7jom9uCknurJTN2ZJ/PpelzRzrTN8wcIggXUoZd
XB6I31f1BSK2rN435GKJjJWWFtAYuv7OWgaQPUDDrDR5Ca3wzrMC/zhI/xiOy/MAApWpfYCXVuq/
GuU7w6DW2itY1KqfPjNakLvMzxgdU9+derc+gUi6IZAed2MdgC+Hq9CkPNaWQl8ZVowbGS63pnay
bbs43+FUvcSrcZm5QLFCeG7adL/aYYqsOX8be/Xhu9LbyGsR84kERvrd2zPWnDUD3jHuWmm8muPy
Cyus2k/TWqBXDOQdiQwjsZ/sGQZQ6tZ/gd0HbJT6XWe0D1Ql0HFX46bW47X3+ACQO775DU2uNZwc
tkVMTrgY3yY5HO1RudGco5pn80wkPC9mCFoqBJeAZTI6zETdGsDoRm0+Me1qPXaz/niacpvYSjkf
MK+zSSEGl+nnZao/bUvqA/FzTkTs57CJS4wkjRD1ZWAaFvPx7gDefsnQF1HfYWGaxoEHO0e7bEN0
QdDed3agYTyy/GJt+zvnndTKfWubvSkZEDgB1tKuBGBe1dgDKoV1cWlrGo0BOHfxUA/Gd2fk5m6u
ze5YOfJX53n9BdEPk9z4YvjuzkhDNqGzO2Ibbx4xZ5KQ0WLHOXQry3Fc3wvqeZ9ooSBx1WnxHQzy
+JosmzB5dCRkgCISxXV3ijlfNlkOfdlSLnOkpN1Xa/pRPoOQyNhGJ4lN05HfhDXsuRN8JLUmORiO
eZPDwkOsVdlhne8G2qUb+ZpyxN0LZutNfO/6ojs4jBxona3l2Bn6CbE/h1cfoxiYSZABLBzFrQ9Z
jrrRszn4Jt1fcp1YpNXqv2Ox3NxmlnQB70rW1V1oo/838ofQVfcsOghn5VhCzfpiDQGzZvPeidkg
KPLg9znZL6K6alxfS2YfFJ3MkNVI2EQdlRSuho8nW/Te2Zf6aQC22sQAHry+/qWq4S1vxbK3HHS+
Rv1aewjNRP5pTMBcnPqt85lDL1N/hAxphhDnaofBXVWH6MGq45J16K0I82bMMU1qF0w3nS+E04Ia
7ywfYqlkAL4aRLO4wzyaypcAhQieaGRFjC94lv5mVEd3Pk0drTtnYBkAeQ7YZxnXvre+vbDfAVws
GGHVL5nPBc9WeMdA7E/g4Q9CoF1U8buxIsmUnk+zPZDLMpKDgp0ZfVzMLx46qbPFvXRB2jJbZYf2
Tu7GqXkrZ4gWRT68odmBShYf0JUeFd9CRdvDgyKmiBUoSn7l+WzT8trbhT0nQJxxzeWWWnjZLINt
T/BtVbJvNZJb371BFdh2wcGqw2uXAmUzAuv6ie68iuyANJqkUfhnFq7sclVA4OzgOdF+VsjRU5wn
EUtIlJ1x/6DK8DGYbPNolR9xPBESbzx7rKrqnCm+UvWXENlEy4x2YJysLOq1S/0xjL/7cqKW8ean
nuWLqkOMLGr6Z/v9k4meaLBM3PRpWt+PI5+yRccT+b77jSYNDgLTxVI1sDGs5M7yhnJXZv4D2Qwu
YxDzrIIEriBuIYbBghs0Kb05yvChwaY8z0VFFRk7Z8cLD/kCklwhG2Ad9w3T6kPH8ZVZLB0MSpaF
hgcCJqZBGpMlZsDWxVdiud5M5RgH32y/bEftySTaeuFz0E9V5Bflr3E1ybpuyd3mVYcpxjes9N/c
4yYdSC8DA/BWOk9TWp0Nio6NvVifZpo6p1YoIiZs5rku5lynecUkTCZTQ1ZaGZbbgXAwRh32JjUu
rkB7wUzlrclA0TddyQPrSycMwSGj30z1NCw8P1IMqhujmvHfD2ASJeKRVH6IrHv1qmZbEc2tSg5u
n8puk02kc6UBg/jhZqQXv5hsSp05P1bmHZiXm6zdj2nWBGS6LR7Q6qWa3C98AL8Ni5Iux84McA6g
vl4/1KxPXhIrhGm0lxW9BsCF33mVp8C7WiyNafFiD6SGaGxL2WxZt2RIjn6J8LzN8KmIlZRSl9gy
XOxHXZK8yAoT2ez4jM4B7LG5frEtwtFsRWREhqZi8cpf+P7Wt+fd5IY7jcpnWLaslpCGuXgX31WB
+u6Gzt71Tpxwa7v76s3IEPgYac+GDuL4YMOsrqk5AuRO5SL+uoyCSNrEKWEVHwnUeUMaf3sxnskz
GlDnMj/HU7yL6/Q+9FhsLv4GHLX/8xmCQ3uQbjdeuo9hal2ezszSmSgiP1IPwZw/aWUyNEAmbzdq
JzrmPHlBGpa13Oc8o6NZdidrsH4xRmT4JJZr7Q4HGTNn9AOWkShqrGLZ2ixpNk0yVNvcYvCYcClU
PYZ437tzm4ECYWrpVpqbTRhh7qCJ4L3LnLNu6r2HhLsvWAaxb0Nk3E2sPsyvJf4H9IfyKOwaXAJ/
gRe8CIKD9m1bnxAsRunoAAnzjsWSMwOQzT2hENjMrfZRSO+0Th1SD45+SYnZ9P09qzIutJ5iQxb/
/M65m7s1/6LsTwH9qQgix2zuNKrwKrEJAOv849jfW6N3Py/i0BoUKyALNoTCIZ7RJIrU1X3lVbfC
mnGSxkDyh/hhUR6NDZpYBMqwsl1xluuM0O+Og49Gz7aIHklXaVLZ8En7lv1vlkg7bR9jrdpNRfrh
5csN8sdOe0hdrbDmNoF42dC9sFPyNkNHf+GyG7EUtQpgCI5GgVyve0tNJH+twPmAYXIj0AVi9Ryf
crjipQOUbb0JY2O5GSbZV4xRzLg/AyEO0Y1Nx55FXZ7YN+qkgTN9dLFchdcm5j5bVn1FypDXadAr
ICOyEvtMu32DDQd8r39uQ8ompvF/x7budotgf6kZ4++U1+06c74FNsK6KaNPwoMUxSL5O1jkKyxT
lMIWSdEv2TP6JpagNzgukW7IyximHg7vw4AslNgTi44DvISTmqy6l2+xGAX7rFlti6onwKkrPzPH
Jcfc/pJt/CuOL9RRRAaHoA5JLhImgzjA6UthXbTiDXDk02T6nMkGCtfYFL/meDhZ1ffA58HOhqee
sRSfua2Pfb0Ko73F2TOkZzmapAOCa0WES9/dCW2TbuGB2lJy+sNPYtdPvmPIImLMBnFuHMIp+jo5
EtsVEVg97gbBT1W1jkgRSY59z6fjV7SQdXwZVykUJkwUCiS8kyZ1sBjSElh4Z63GXZNJmJ0pMG9B
+GgOlGhN8lv2FInkB5Ly4IlvRP5Hr06Qt/EDjBASTy8Atq9xA2CjLOgMqQaf4GIYmnE9uYrRkmUf
QBlYuQA624KdV46Lu0V6F0IfX1eXViMv1U9+VxOe4jTUe1AErIxVxUoXPd8Ruc/VaMnJEYH1Cyfj
tM8wxs4xAUV5LR+mKbSisl+o20nIi+Kx+BqZVW2TgnkZsZhbq11VXSvA2IAzsdEWOmuzrt/xc5jn
gF2KOREq1lOq7pxelnfM/hdB2IrW1WdtjvaJ/YtEogVKAEX4zD7Cy4ncbb1zIU1919m6O5PtdfAR
xd7ZMXyDUpurkWT91xySYbRetMdBp+VZG015/u9PHxTQ8jzQfUCn4W9/vvBKOub3wtvWRg3m7ZUL
m15s8aD95cZrVRr5R0/OLbjhyngyYryRA4nad75PFM1Styw3mKuOtTdzAHB+rjbfp5H1U6Ryabyb
Wr8nhki+seswIF8SHJ5KPdoaHJapBYZhykgn79RrSVO2zcK2fzCbrjgk/FrMnbjCIenE/LqZeyAw
EQpDarEe6BiCLE1mI2uzp0tQd//vS6bUdPn5u2S4sIYMzj//llXBc4WY/fB/vv3nH92+DM6yvf7v
/yXgWL9gp8YuPocaj17Hgw95Q8ly9EI1D5Ps/3+xeg/ETFAeHZGLyzAE9n9fvPU/da5ytKL0e0xk
34qRiKyfv//53mRMAmbtQfguh9pGhdU/zi3ORkM8hAZblLieTwHshENfAlsEFzrxkS7ArXRA4wbR
UNIXcfQXcHJjMhAsm+X9srjntMm9c2faX6HDlZeiUDlLGlaEfnA6z1XLhCzHO7KtySx2wU8R6IKc
frUQkHNWnn/+ZP3nKAi3PqCmI/ApfZaW0OcZf8H55z+LtsuPjGeBjBX6PK7f0YQ8u/2F/K/M1xNn
smRdUSmOiwndShDjs8tZPc7e4xzj6UBCJvEj2foy6m+C7+PL0nXrPUQImOCFhNVdU2nYd0EK5hl2
BXQirZvdgKEVP1JvnBdTGiBdtTDO/31Z9/2dnZobaPrxuRhz478vTaIZEhQ9olOMTsz32Mz8fIta
v8VcJVsLebyhcCFz44KkMPqR60XAauSh6OfTwrjl7BLQXk2iupQjFMa+/x+OzmO5cWQLol+ECHiz
pfcURVFug5BpwRSAKnjz9XMwm4k35nWrJaJwK2/myZOm/yndqA5JrrGkczFvGYN3wCXHu7fBmx4a
UXWqOWf3hVZsJLH/Ay431ASW53L8Ilfcbcb4/6qVBn/LZLDOCRasXmK2JWgG2hDwJkmzs6H7bI73
4LATMif0HoQEetzQ5DvtHtHTelD8YD/drlzZrmGtVC+IUnooproxvSCt4VF16i/mXP1MoVVQI7zH
Q/zJSeEv0ZWCY8IVKVL4Vgc1gk2xKIxQIIVopEiWonewYuNHXtm2OydE6MGtzbWtg+RQGXAJY6wQ
Lip9MTSUotcOIhz7/aMny+SoU4e8jPHlGP5SVpK3YwkldKZP+tj3sJMSIW+zO9262jQTON1ho4yW
6wDlfEi5fr/kS6Ro458Mg2Lv9kCvFf4tu6JiTTYP5KUT8wjIbtg0ITbUVUyTJZzpaVjL8JEEzkea
hztZlO+ldSyp5xhcAa2K+o2Cix1XdW0Dp2zRpf/ikCscJMaCyy5siOCz6Mtdo5zDoIhVWAUBr8EO
TznQ9qhOzFOupeyPgnCv6gLgEJnK9oVzrtMRutr+qbXMXzaV7YpJfssCOeZZLdolJJGHZ8CdJ0rD
V8jKQVX0TkZMnhWLp9L3VkZR0IPd3IMo+ALaLdZemVzRSCIyLR954of02yVLpYG5bPptIPJ27iPb
JvzUsSE4Nwe7eyyjg2yCS2zRJ4uhkGlBroKuhwcsCdWpxl1VcXYrrebid9ZfzBGHXg+yTk9QrqBy
U+mu77B7KljivnSLZRTkz2PROdtGjpvaSZ5rdxakc3+dWOE5HZS5Mv0DL4pLW9Z3TQbdwqxB3OXm
jYDDq+k6d38unJu7ANAIGRBJD3aklnmN4ovUqAyJaTufIjh+CoIwMbF1739nXCahqNgqf3Pn1nNM
0h4SZ1wQyxqbDhJk+CcDELK2ycKIqSjz31VevgVa+gaUC0si1b4MDY1h3SG+8qbLflJ+jqylrHec
4AhtPQO+Ca14MZiw7wfbv6U9v1jRYGyyOvhCsIu1tZjfmoMiAG85CG54Ieoovymv+2Hothb6myEs
LOTUWUa9LrYCLSLUwUyMKa/YjvIbO/uR7JCEiP/6KQ72uaw3jRa+TBIqb26vW1awZ+IFEgrcPiuL
ndd4b9ShsTWIuFzUIWPKiBjo979tOlH0ECBPhvJqwITEtU3OIQlvbHxKLirk2aXGEt4lQ6MBVWKA
MyyaEp19GWG3r/LwEpoNdbf4G7eWzZ7AZ3mWwhjrYjABQ+qyU9TYSuOkY8moVd0HvVh8BsylW9gw
xhJ7nffpFfM+CFP9S29AyTSB+RMn2L4qTHbgQiYWnI79HlCBikQDvpVy4bVdyF/barW1Tj+2cjmZ
ADLlsLqKD1NvIeG6h6qVoC5z7pqV9Ux8GwdkBj/aZt4TzbjxfSKI/tR940s/YV7v5zJRElHAF7M8
coAQgnapcSGXuQODeKp/2kn/YYMRreMmQOth2ceWmSl75DLH+nTJSpz/0bG0MOM6Xlp59F7BsG0H
ahOVaWMWzMePsXOfbVRaLif5oUtxTAZhzgDUBxgRhwwf8tT8SFlnh94LLxXX8pCk6j7MGxA/U7AW
/GoswKbPYkC6zqe8R/bzbzgOYfr16koqtF9lQfFt8vbkx8A3tDKYexyDN4XQX11/Iq3mGa9xWa/1
Jro0gXrpDM3dCHnqrSDathUUHYxX68StuVpgbKva7SQleq9if4lInSQDu0VzbxOYsaP62R3vetsc
3Uz84u7DdZNj9mz6BzuCfZFCzRiMp6wcq2UyIzLt3KNBcrJ2Vie/PCgQrhNtRmsXmf25aKboCSI+
wD/TAzyEdAQPn9wVhbWMcbFtX62IVYLy10OUHspirsMewp0w/GEjApwBec9+FiAaDWHwQiG+nqca
HldTgCxw+xIHjVcvMxNL4pROBy/EaKgSIBs6Mag+Tl4xmUJuGsP0gAtjp9fmrRZXAFLVgwDzcAe6
ATbHnzitIY3IPo4xytMaCj7I0p1iAzwC+Gujnw0cqdztIGCXWXkrkiC/BoqLptVU0NTaFRU4dKuP
gc/ys+j2neRQ91REgzi5a1JbwfX/v1SfLDu8ZUNyugykcZq6GGN1CfzGCpR+Ta0It6sfI2eRjJdh
+xx+kTc+NhllNE7u8K2bQjQlfph5pC9T647Fga1MxiwYNt6pYJYI510/rSZ49tOiXxr0JhDkYB40
NNKYIRCDof+MEns4VUqBnqzY0PBt2+bktvFt4E7BN8D2K3sB6qafwI+z8U37HTongAY7pLG+O/UM
9nB6TQYxa9xUlMj5fAm21NEBCkRL2yzapyyucXOGLQ+Xka47d2yf/v/nXkRjjDIbZL+gfSKTXa9i
FxNTFhMpiSiM34TaFYB28jQWfnzr578gRp/ikk50s3L9yzxsFGOR3LSItCQvMGap+W/V/Beu7BXb
Z3qJh45SZXMM5Ob/f9saIlw1dFtzMeS/4/HGGhQONWqlGx07ld2CCZuDQxGtm3BpQsZz0cDGhEc0
Q+dm3MZBkrpuwINq7PPQPJRx92gjj/IT8kIrFhrPDs/EzhwHbfbdeHg50pU/legkDX0LnC+PUIKA
JEkFa7OKXqvZL972LiWlKxYK/qWSEutbEh+CRwX5nQnLflcdcfMgn5tBHP9kqH81dKh1SEZpxSai
f5gmtFpbe/n/b3o6WQb2xMtKiXKX6sbwqCCZBnhP7v//XdZEG29wwm1sYzqshDfgoLdjfCzOJQ18
6xpPqngoW/vnlHl1/v/vpjYw6fhS8dYy42fb7uSDp4ITVUcPquJUPkxrtHFedcP2/3+rD+Ny0ntv
5Wkygcbtyweflm4rMWbif1PqoYd+sk9G15ot1iQgXcYfB5vnQRgQSCB8q0fuDyOfCtYhY+rBKsRl
+FqLtDx2UU1cpPfPbKfEleslmPFYXHRROUQvjI3p474XDi/agZuTYXG2D8xAP66LF+3YZoX8BNhz
ALbKEiQvxNUppnA9ZgHCgN0fy8YbT2XVWtBBfJpYpuoDZAshycRdlj0tBQUVn7vOGTV8as2LJjPt
SfLAWvzXZaj5r5kEoyS4XfUECHZc8cAaUlK/aKjCYiE/3nOLmtWwf4NbjlvQT5m7+OzjydmOJBJY
SaHvwZQhW2P91FnfrolAcK2bHQsRK/2tijyLLlWMFSBkMehGGQsE7C2lHZT7JvI3TZOssTKaSMNh
tE5i5lYP8MBYd0+FYp1fW3645iClVfci4+LNNIWNNOLf2WQyCBYWbxMDagaMArnFKn8W01CtqAm8
xR6xT536xXzukzTL/ldQ2tyz0OuqlMeyiefBE3Jmwf0u8IiN8k4NoRsytPDakn/hNF7pdbfXVGC8
gv/DeIs7sggd5q1wNggbpNHroXkXVnPXFB/uEmoYHW/xqfMuoV0C3mXfYXcD+YujlGQJQm5kM7v4
R3B+OTZPU9CzgB8t8q9VLVk2WA5YU1tbc6rwHgnGu801phn62eMCV6nDnstNx7zkQ+9BpESAjB25
jnv2CK53JuH+FSkNNl3A9s9w3GdzcG+GJsGIus5378Npi0NtlcLfgK5g7DMZd1guGmM7vw0pxqy2
2gdY2HDXO84PG2Jk6LyFwxYZW783AIkNZIMBtfGzTOzP2IcDqaSBj4JYkxFxSy6SIqYCorwLhsLc
hqDAtW2XSaZzLWRz5AWdzmmDD9pi9zVlxhM+AFY+QcV6kXRon3iQOclemFIxrgn3VlczyYJ8ckV7
IZIV4n0TemsgToBX1RAQQyIm6+gauBLMaAmikK/Gv4xZNrP8awXANLa4IHohMMvI7thllj+lSvn4
ag01JjaXqExofN6wBibcsD3gkY1ZcuwnTJSol/iTbpHIxApp+Due3GBtYhpnAoD4LvMnBvkXUYLh
tAKkJyX7JycIFpis5HosdS6YAbmQAhRVCzBHb4yfMjTfw8jrt1pG3otyZdYR/bTs8nw4FgntYy7v
otijPZcSg+fGwtVOI6dcdUmD1mQ/Kbv904PwuxbaL6iBeJzdkzFr69zozqLX31OH+WmMNCp4zUtb
wNZFUY9htCHaD2CBk77fWZXdr63sZ5rSbIlOtQr8/i+e1ilM/GUWn3t+HHu+ILSw/EvVyU7F1XsQ
+/3e5/MOVvLi81stmpw2LSziU5V8VF34SAPn0daVsU4LdcV9fRnC4ZdVRrWrXJMtZfKdcAztB1oS
E4nbLcxw6vNdQh1tyqueRA/IE+vJbFn/Bu8ASDeD0x5ryWnjmz21r9aKl4u95XiB7732SCftEI9f
aNirdS75wpLae0usIgIWgkkdKEM2eAvvVaR0s7MVRL/GGZnkRnIhigNmeuRK29hPQNGASDC36lOK
IcDlmMvNbkncAYnMX2YKEJyXTrz1JjYFiAEr21KUH+W8ICMGFIktnAvsrvRyJrPceQpnbo0YvasZ
EQ2x+NkDhTePQTxQBRImmNxZjifw8FdjMzl8cP23qSf5jU//qmwgiiYOA8T0kTkMVNYaxAuutFTf
8FRgh0Yt+5yMnrnWvlL29NbQJxL1OHjQZAhl4Llnx1atLcgQvVTa0kmQrRw/xkyrKcDHglsa/OJq
RKAR6VWSFdj5/L8KSgJ8LApEuIkWp8jAMHK2mSl4w0naVXOEf2rmjnmDMSND7N5wQT2PBSllFbsp
2lD2pkfqPXadqxDjXSYN1N4wfYxj7qyE9N5t3gljPT3Sepq1mJ4iAY9dW5XoN0/37lMvucoksz8c
O2M7UQnjCHWszOaVpCLJWzqE46SiKgAvO+w5qdY2iRJkSptkPqYAJkkKLQtaQdzoj80K+rfrIhlO
lKIb+jertaKOJLi0CDteOez8WAPL4Lx4SRis3N6HdQ5KYkwM6Ie5v8+6COsDk3tugM8BY4oPHPOP
47FjZDZY0o6EK8LS72Hnv7B5uOTBSINYFuyRbflyx3ZraOYj7+J/mV6Ga1JlEwv4RuufssC+MYai
tYkGMbL4Zzb03Vi/eDy/kzS6ekONFj3lJH00quqZ09DNP60qdjc++ULM/gZ5QdhXzVTcBaYfjpJT
WGhX0wmPadZ8OII+S7fjShbln4OL0qRsc9UBFmZm7Da8rbGWRTbOOs09U3qCuqEIVE9peRojOWzn
ANtaXTyX70w2s27c0fpHSc9cT9PzZWu0dMNmW0KNwcHZBsBSmnYDQ4hV3xwcyWFyA7j68BKeNJSG
mDAx78EWaEbQFj9ZJ/5VBh+HyHgjZLbKqTCHKcD0YiF5Ct8fllYvP2EHIA0O1T21473dPiVYo9j4
4BVyYY80NX8ao45exhwsKiuWF+GT6MgCMugGtlXEEJ+2y1w4R78S3xy8K1dngUx1/MGsEIm4Gx2g
N59F0Aw71ah7rbcvbtcuCdK/dNazrqaBEirC94GRP2iMOUSm863F/nFoeENoNSHSsqaP1W3PVchF
v8+8FQTZU9Mg/djWvua1vWPleuyoEecdbm49F6BQjxelKxcNQ4PCUMBT3lw7Lk3bHuZfWPBwDol+
nXynXhHsoz0w/hRlc7IpOeMNiUJqmG9Na578IqpQkGaZ3245aGIaUP5kwesjUBRNSNsxd1WO2W7O
MdQ9CivkNg5PFEzDYoYx7WwGrYHhW7EzvyRBBLt1J/r+K6CkiHsetgI5gvecYjDHGujOId/m6cRC
uP80as5ciS3CDECsEdo06/No8yVwb9U4wkpaQi6xU+foQMmH107D0dWCG3aqu8D3tg6CmOpSl2pu
yrqy1Mecx1ko9b/SsLstLVjk0JKnwKreSKlQsTVQeecHXw3qIs0turoF5UvjUrIwpOyKENQ956d0
uP2bln6iVLXncTWtzwiaFjsZ3sb8aXeFAwPLRlGvBaJzU8HBK8N0zykEJCV8D6I0WVcJ58SoQfZy
Yp0VulTgXn2x1kv8T6b7MVBvj6KR8SMDdyFnKov2GyY6w6sUqzHUcIPW7WGc70YOjhS/Z/rho/Li
mIx2dWd8oR5OtYNqar+PqvuxomqPi+CamMZGF8lnhr7htxBa0wBNVvRAA7+MBptP2MFx8hiopsT8
aTm7i9QG/eqbr9LpvvKRE1vLU24AzS+1uORfkcRF9Rbr4Rm/+yu904yxqfGGqPmLEd5ws193wFU4
ldX3KDGTWZKSjmoCpW6BlCuHOlvZuoPZjfaRKQzXWWltSafhs9XUlvX7+v89S1agzHGe6Nb0AW7l
GDXkjcfS/YLKuo7d4NWPuheXp9ir9AxH0y84G3CFE0CdlCNMlynVe87fFVnzDHBl6xcIvzXYBGrP
F+T58KI76SnogEo7YbrGXaEjeHuI18Qa+KljlqPZTaUHFTXtofZuTpYEq7LQPinJ63dIPckwHcey
noCOAKQ2o+amhPeNun61bH9YTVN1Gx11DjNxd1xg8npMHeH4qo/hyvB0d0WP5quXcduAXB5EqLA4
JuHnkOp0S//ToBRohWgbw3zhfLIwo5Cp/iRLR1a8sb6sCBuC5mMSS4m7t3G71CPuNgIV3XXM1yqt
1Y4CqASHFYVdbkkMFy15PU44x3yAGokDuNhTiKmW139mbbUfc6YTP6w/7CYGVm/9SybzAT3TXTs5
rI/Yfq6D8YVs6dbQuwdwxfbMOoGacqxvbR0/ZEW7gmbgeyhvTkmxq0RtbAN/FZtPlHW8qn7YOcns
+KyDYOVTCTfkX0Og3jEy5WA6tCNWi98G9fzQkCvC885docl0DNMhe3JF2M5nWZ62mAIg/J0n4qmL
2uS0ccMcp0eV71Kbih8QfEgNBebb7sMT8XeLjWHZOZmibg/v1hidPEFticFOs7cvbYt47qYeyNuB
xtKS8rExBqUn3wE7kq0jybGcfzfXiz4DxhO3SIjEQGYbatY1uYPIkMV01MRcJRZWWT3Ige270Yy3
lSHwPwqKstPy3xAR+Ld6hRePylwAgRRS7MsGexffIEKpz42IGX/hTCs+9IVffqhs7vZMySS40P+4
G2YHIbK/ANwDeXvvxWQ31cJWJ77nbEwI/gwBpBdldZvi6FCa0Q5a1ZJyq7OWQp2sqorNjuN+6uO0
T0TxLKZebVMv/tUnrFts5hhG1OtQxy6OucxZ2W1wjGx4mZSU3L0wfGFQZyTVDQVzgNqFYjcZfki3
rkhW2AUZIaOpWdH9fHCq+hTpDDQQL4ytZaGt8l5MqAYAIUjDW5UZVyspQQa13ick0Pjo5z1foY91
UfX//FL9lK4cQerHK8hoLNBAWa66VvBZT+s1DKkPPerFtqoNzEXJhNkw5XBIrYKL7FSsYmVWBz1i
PGmhV+hkCZyapk+AmHT70C9Wz4L/tdXw2mQ5MUzLas8OFva8J+LbIKkTz3NfEv0LYpfL/2Vc921I
pqHD0+dBRZCS7UY70AjRUS/le5N9ydDndVLWuNNXraiQ9trmjiPpFtjDsS92bU08os+bgP8k9p8Y
QpVgMQViL6oy/TC62nvQ6zY+Pyq/wvDDrICkDHJA+rIe6H5zJznI4NRu673v4zRSh6FWLJDTbNjK
0GxPnXXONXw2zeDHm5i8ezXpfHNTRnrfOrRDzY0b/ojnvnVEnskrRVTCGnlM9pl7Mm3O+spoU+Jp
pDKyLiCGLuy3VEb4s9Qxa331a/XOM3fX8mrjl2RrwFLXDVjIjVq6d6PgoEXkhg0DZ3aTQjiBzm/O
d5loZWh/YY7hJKmOLN3kTvKT6avp2nuDu2qGFztpsQfxoPiTfuwtIod6f7FJ1R/CYTxp5uSCFrLv
pAtR7VsNVylKiBPBQxkLvLCOt8UEQf/wq55CBNZS/RLKEV5blL65sb+V4F3wLQNN6hwQJGnprgYm
HlQj8et6VrVl9a6aCSsFSczYG4+V6EgKJxBmrMnaDC06m+019yng4yHi/lWreGnHVsc+j552jrs/
k2sThH8zQHT/yWcrJcJ5uDOTlrtX+VvL2VzZAWMed/3Js4KrPwb0BwU5qKO0/AGAsxw8nfubz5ZO
MwnUVuO5cw3vYDRC7fUG0IhsxXoX1FVIS+yswIOcQjIvV3rBLjd0fpDDIfH8aIMVrLCpuwu7zh4w
mMQ1s8iPjz+123bcaqNqXVbaJhxTeULP+bJanbxrDZ4irCgb7Lsj11ZO2J4a3V6/yxJNwG3bccEF
kl4iNp9cGMfFQBXZTLSAtUOCFRXupfBIZmq3KgDPE04Z26E0eOq4yegFtogGfASq+CvwHub+yoeL
zYPON41mKY3SoFDmb2mVR3TP0DA0Ep+kGjL4wKj6NA3G0WzF3hYjNiEcTtDFHHRZ/NM+9uC91uL3
T12e3WltJOwo0dsqJq7+MPo2nc0C5qaS6wLx7GRAHlpNKWmjjsPtXPXRS6HD7xhLe49+U2wNp4EF
FTsAlCKFtT+g2xJbvcL/sKQxC7ftvPrAOJe0Z2kTER+7P1EnTyXp9WU3elhkhHhpfGa/ROyFTbRK
eo3clKQodQKZax3iFLIeOTP6yYryOFGWMqA3OOEMA6sfhmn9VKl2ZDW3ijz7pjA8b1KfHAD9WXH0
6aFv11ny1QkWmUAnLvxEj2Euwn1esteOWH72+D5WqVZhbeyzVRGxNq04APWJz5mpF8CYnOqXt4Wp
u79Yv8t1am5MDatYFG7GjOcjgjnA0WOTnh7OMcYEGE4j8CDaVWVzdNzpO+lzi7FvZQTZHd85bKqm
2qTCfLikL9B0xI8TE/ftS0CqlsXD50J1W7vzT1s17/yhfU7VigZJ3b/Zofk5BcXD7n+mevyq06w9
qEx+DVTkDSk5frgNqTmccXW1a95EH5Xnn/R+/Egs0oC4Fgh0Ae7k+qb/5qx2l1jPodpq86zXtm8i
ZzcQzLv44VVEXgEyTi5VC9A/7dEriXjdiy59oyUMO4W/ZWX30PhqgdHTSDwxQvGnwOyuGZc61i5E
UdbcqPBwVb6O+30hozHeUSA8LVLOB68xPtj/DhwxwCUmLudLgXAat2a0hDD2nI6DxVsHQ0Arym9P
4EHuxvZds+B12p3Dg995G9H0c+8IbhIOWNojqnJnQGBaT7p7MHOD35OnlLFmOOrYKJDbQ3jzLs9F
Ie1T2P8ojdJZyvDmmZ6NsZ3+o4PyI6YyeuHibeVhICiWSxu5spu2ZY81F42L3W/TfAwOyBkTA/jS
csyvsa8pckY+naJ2ofvmuOIcauj1ORuO92QkNP/5c2msy6fcSuJNPRMK9OJ5kDnXhiTVl2Xlo+JG
v1lg/JaEghb2kPOCrR3iaE2FqwHYGg4t8jnVbG9hy2Gou5+az6r03iTQBmY9wf5x4NNkBrMkLGsW
XXn4Hpmcafy5RFSNTOq9v6ieciR23H8hb8iOWxI510U0EsozLXc/1OPJlkAc7fOQkjIzsJUtDF3o
u7EpOctyYM2pYKgjvMo/mqZjw4pUj2Ocj747X3xp0sszkq+4MQgcYKph1Fzqtrix0ZvWGpPOsrEu
faB1bOIUycZW/9lFQVCsvRRCvXKNM3lEOmplxwbDck8UCMqtp9xLIvnYQvYx98rt+LHoc11lyfJn
YJ2vEqQ9pTOYaUEU7vBrA8Qw9L96cP1rTSJ8EVvPY8b4FKFrT+TcNkVBaS8hnkazX/j4YDM21W/A
1oYF/cRYPXdnJm76FDBuYJn8EoPY6ilph5LamW5YcVJ3y55WQW4fbDIUTxRa3blIrL03Guamd+u7
EWkHv9PXoIZWA8wNJ3v2SKRjOkq/rZQup9RRz5EgdTN4ubksyK2ovuHzoehHojLdmn5b2tVAP+EK
ybp42wVyO44FLYhl92dVnJJulgIL4BPrlAQoU7q5rZLDrO6dfVf172mq3kCOfdqi/Ii8bToSq5W1
cbczYZNxbM4ihbYCAOASxwTQ6pH7VR32mzQ2nVV0H7PRXjtqxChnRE9GBVY4FB9pWDJttbylqOxh
zA+wF8sJSB824u/BZytfTtZNVSYTq2hoh8iymwwY/mtyWisCA7zLWeKvHGyvhOmQ41Djf52B6G7J
uhe3frYKw+w3ddWXMreZaxI80HnpeP64DW3aonJsJ9xCRsgRdf+M4bfiKcpaSEV464GXx1zBU1Yl
ei2TBSa4ZeOglsOmZid8bWsbhKNyGCYq49I27pPFr0l0QUeKRizLIvJ0phTMm8YWDgNtZ337y9bk
eVDqBpoDHHN6N3hTbUJStijSQB0tYcYHLt1YoMgIZDiteG8vmxEXktWPM0DPP5Si4EvqCvK6+N8M
ru8NhUnh7CHiSwfhnQlWmlGOY9HtXQicpcG3surSrVGrx1SrfV/jqAroQWGmzCUf+4wxhDKhLeF0
CDFDezLhk7MwqydzWkc+IWlLt+icdHOeNaPVjpmWHgw/yTY9lpmlgGux1vm9VlooHj3K6F6mxSvy
QrULjL3jIhiwV6fzgUpLK9YeTa0jsdoO2pdhv7tl+WpHts5+jhM3Qx9ULYmzoajFAkvdB5uNp5g7
TcUMyZZHr7jtqf/9JSZJ24VVRNNmqk3FdhUz2jiaLbd4H2yWyv6aWcORAwrXEHMg6EH+rzdMm7Sa
eddPA0DoNa0e2cq36bKvQBQWpGHX8cBJbaDg2xbMKozA0651dV4VtXXLRw+5tU4HlgTAnUMgfDr/
kuqFXVe58dKIB2Nh59F5jBz2dwOfs45IS6YFCeGMfD5QMF/zRPy/QeJCr82NDfmybrEWB2ZJFAgL
icPxluNlzyzeQkFevQ8gDxR9niO7Tgo/3SRQTwPUmbXh2yHP+GaYT+e6dRtYRO2ed4RDlQgRdWgU
GHt8rJNd9aLa8c3TQX3GOrnqhlMegYg+LDP/iLuXavJh30WvUdDfqaj5hUM4h6gtY+lFvFBK/cdq
mzffwbAQGubfkBPLd3ojXLL/gIxYM106EWqkW8MELKN8yfGASsiDdVe6h0WGUTqOKWONUYW4CbBM
Ddk0yfCzKusfyicPwGb2dUEomjZBqd1rDiqYHKA6CN33+Rsm7kXidVubURNtScc4jN7cTN9wWR8p
5V8Nm2g+kXswUfhFNLiUvNGkcStCkOjRlKyzaHjLohTwV6yXi+ynjKq73Y8PRxnnlJKYxWvtNTRe
g3WxDfMqvfa5d0AJW92e1cSu8PPdVA8HN8ayOXq/gUhe9dZ7yJxjM9Kxh1o8COkvEhE/7YCFQVk0
XE+4fsCsFJ3HWwPwJBS9CDrS//+ALnVoa0b6rmWMIZOzGUCCDmN20jssoppt47ErPIxu6M0j1uPE
ggFKupplFe8KZ6JhSWY3C3NdZrOyiez3qCN9VWfPJREClgfLjg1Da6QnhHlSUt5wSkRzCWmqq1S8
g1W819L6GkTm3myQ9ckxTOlbyprBTIBzWskZygLDwSyXsJEXNKqBIynfYi15DafhqfY2U9nvhVJP
/tBvpCP3cZKukhlxYUWnqoXvSNcc9ywtTj6HiaG8wzCI84T0r/gEz/HSu9EToHxiJrswNp6EF93S
dss4jm2lb54trz34kf+QHbqXItthykfcSrpjFUwwHgl3JDjjVdQ8BmI7VqDYplQtnZLagzjjNKhp
mqndHj5uNWyzJr10XQXZeEK10j91ptoY9QcW6MGD6JgOnL7gq3hSZfojnX9WptPUiwiUd9Wv7cOb
LS3R0vVLzhn9MC0k42xKEC7PrXg3+3m5gJI6S6HCwVZYtjhGmg5w5ZC98gk4CY9gXvhSKvHQwUPG
mfUUU/bkGvln2YLJBIZOaMbelyx3+zF7r50Po8h/2NfT7RaOT6PgxDV4HGdbtxb+AHEAhyFQ7axc
h4ddb51gXhqUfKjTZ8WnlEd8XBSmfAdsubPH/JT3nCqJPf4gG78Iily1sbrAfaQbbsTuAKqU1J69
0qsiJ9oHeM8uvFXnRRdqYaFAFuQ9qpjvwzhcsklZ2xbT4UI4sz/YOPcmMP9R/fPoGh51+66J4Llr
rWcSQajyWftbkuYewXdEEgI93JbFVOg3IFGvxty6rhAtKMVaJh6NaWKb5Ya+ZmF3qILqX2Vrf6Ti
dlyeQYdnHvA9RzsVLreL1pDWwg/bCyoiVxwq+jDwk4TBoJBm3SoQ/Xs9V1dHkf1XCAL9/oiprz/i
TMTyPRMLfH651oHcNYb47Oqc2z5MmwUsP6FGGOLxle3nuJT+tjC42iYVTQKoG1LLH2Xfrviw040r
k30bDIdIeMQhBuDwBmWUrpyhJSObXUXyBDkhYT5w4h+zNv6lNsnINhWvWDo3Zhbw5q6gIuok45qp
2rPyP9uyujNIfOV52uxcnV0/jCoKVcS7NcENL3LMt2p4x6VyzbRdZXJdUqJ/4vL8pWlGzS18RN33
TimSOXE1e4EqHi3CbNo6wmIus4HbAaKQNo5l5vL93PNnxpw71hjfrCzYFr33kfXOzW31D8WCakUI
OdLsS+fXf6Kj+FBiDy6c8ScQ1l7xIdTbv4T6Ps634VJ8li9GzRU6Yr3ntPIlC4a3ZrS/vSR5Th39
XtAyyCBOQYdXvlI9ffQsMukBVLqIHoHO0dYuN5XILg4p6rSH/opaCNu5mP643j1bvt0vUdUD3d2y
w6BnfZsCDuwgVCznPzU9s9nWVzpb8vhoi+nCIudi5uWaa90BD+yM3fqtKuYFsio99ezchB3s0Uut
CC85gIiMdZc1Ujc5bT07P/3H0XltJ45EUfSLtFYpq17JYLDBxoD9ouXQlko5p6+frXmdmZ62Qaq6
4Zx9Bq6sET82X+p6EMMPbSICWMp6PePgSCCLLftJnicPHkAOgMkCcJJPL7I2r5HufCo/jjmMxl9c
OPViqFClGTggaG4OdT8BdgcBE9U8V0MBi5jwvoy5LKLsNycUaPNw7g3tNujbC8ntHSTXfMvo5erx
ZU5G9tozocctTVyghf4/6rIVct4GGY5DMehKODGKNjPohxWhmPHaadNvTD3rMum2dLgEoroLrpU1
SzjJTZGmL0P+hfJUdU65kYUXrZXFe+94wU03kpc417Al2ZhOJ5gkeLRIU59eArbEbNquwBd5ieEb
OUl1J1LuryXmlUaJBHJ9WrsNTXyEnmxRN9RJX6gl4e2q1kCyERJCZb6T3zFrrOipnGYugvyDYRKX
zVhsSA+FreO+TjiwwFcvpnRaiI6AGEU0D/UwfQV1EoO08F+mC2dpV8VlhB+0KiqeaI/vHkHtyuB2
X2VgDOGyGmsnzK+qDk7RJE9dtyee7J527dbIu3MfDE9Bme7QqlUEZ20jdGpJ63/RXxW6FS79gSAI
L/jUNMUmAYZhiXFiERKhNTZiDU1ib2kdwXYaG1GowJiYedULNCPExW2VRsKCMerrgR3SFHU9oMYG
p1IUt8wZym2Luq9y0qPuufqyT4k2kDTRWIVhhzNLbMp/Th6drEo/mTEDxqnXnwbOp9Y113EDvgvR
n9bukGwjoie1OIlZM+UlVPPG+dRiDzECpNq8CJ+yugGoqaNGqNt7X/FtllGGyOUEyJl2jvp+ERuv
lofzNovSg1k32PQuHefaRL7twvDCv/kdHPP2EnbMs6nmb0Pcn6JKI+HbgkYTfPbSOvhOcfUz+6kA
JrASxoTcFhB/SVty7FnsrmRTnHNP/6o1JI0lq7TW6rAE5aeJ5ZEl8NEKwBOpxS+fFf966zdLzFvh
uPU20dwrZXhWSWfp0tkv1ID5Par2g8Wa3cKEqdVtsWjalAe0A002ovKnvin40HUbw0BGZvwYkv6r
sOKLsbtnnGoL8LP8e4k5f07MwoWfLYzUullUd1rDIpn2fdHSV3a5eGM7vVNsb8kWeVgDou6ABJDJ
tR8Ku3PLXbEmaIAwBdIyDMbmmMcWXdpA1ZTHaeiudj/hTUj8TY7VzpIRdHIAfi5filX8v+VaqeDc
Y0xV4TeTfHMhR+gjLVUua7s/PGDXQCNfFXYn4eeQ5ZW3skrIcQLwYGAjIyhabGLQmivLvniCUpRS
AHJfi7gPSLYVkeoqkbgsw5OYuMY1w8cwBICDec4bzrCLwIjPnPK7m+TFxgDECVS2qFrOifqHXCle
ilo7je7wHJI4pKtNqw/rQBv+qKGKfRswLddvhGTeW1v9iMrZtkJuh4ZVpmauIGYP1yqwz/x/tLWf
A05OnOAQoJYWukmem02Ohy6as/9Ui+JDs5hEpTmmva65FjmSZN3Ov6qm2zUmrIegpfyoSTWHwyTw
Bpwju3oWXLcb2/R+s8bCSu4cSQ1gxc/IGZNXvlENhYSh7cfGw6MtjU0zkJ3DeMEd5M+UUtA4v5mC
nTgrOGOdRWKSFUcnBL8mQO8HojjBCDt7kX8TINMaOb3ZrT2uWyN6tcoSSLq7oxEkszANPklseJCN
TnCKt/RQ0xWeBRuPRQ7bJ+2qi+kXjxrWtWLHpAqIbNddUqX2oqQIiSWlTIJzs2aZUQNcD9wjW4dn
/JLRIY38d4N01aUYGaLBlUIw/iPa4K+WuPcbtQMLxdqF0M0CL8/VhuPlhygZ2JKsafAOCYQh030q
W/Mi8rZlbkmAiKeRJlWRyJYzmk/0+lSYIcUfy60IpOuiZUXCk+ytOa9TiIQYvD1nOhTkEE4aMgdH
74c9CmssRRlKrag3n7XRvLV2NrIhx6bj68hV9bM9dVTnznPnk6qBuNrtx1/J/GAVkAjpzJliwh1O
BSi5Hv+E8Mo7XoFbPhWXIqFBJ1L0H3it89AjVW0IOUMLklLbYzBDls3mtK+Wsta2dSuPyE6XIFjI
jQrZByRc+2I8THSTKBVxpJttvanc/mTUn3EwZ9ma+iUhVbPRBXPWaV35b/jLIde2TKrsEdeTSyhC
oHnmOjQLfVFJEoCj6typ8FxVJvN6Kioqkx8Xz7oxm3pql6hqQBtE+1yJrj/bJNPHurwZwZq0vTdD
+eTAQLmb1G0s5BX7N14UWje9Hs6an19MmWw7WNHAxpSm3n11q9zkYuX1zUrbv4SEDGxnSgeOyE2+
T+IAVsdbX0fnuo/WpUUvHZJIQar6GTBijM2Le3h+4bBYA0RBpFek/q+e/isEiOe8Z2o7lCyk0wS/
Q/StunDjaNEjLUiO6Agc2HjFh9NW30UxLZseUkVciVtgO2deiZmww+RXlTqKVxeumjwLYjNXdRGg
acjbB/gC5sW6cS/L4GomyVaIfqMM+VtbKfOLeDjlDHik5b8kqfHoEJwBdVonUm1cQKHos1n0zsbG
Kmp/J61fQXIZSWjAn4XeF+C/7OierepW69mXyD5TjyS6wKWjrSi0mX3NEpA1hsk/jC8b9G1orEJ9
WEb1mVpt2gV0yiRXvwye/+oFMcL0gsA+UX/0ur1HVcFVU1Hs2XV67HvzkMAMhIct301N4k/nXVUl
ngeR/eTOdLPHSwEUwXeHg29Z7noWTkZm+acwHCWj/MkS8Q1S8xsr9wZXy2NEa4BhkGcSEeO7XZXv
Jec6udufQ+NfLC1kXBKyMbQIEHL68EfTRxIdgK+0V7dov/l+EDc1S3iBmMt9GMxNnjJZQxgXinSj
ex03fU9z2Y3Ollv9qE9gQdRfUDnFwjaDW93tKRu3Sq9hqrOU4LOcgx/6bJ0b4i+kOTLKCLjPPLkz
70UNlmMwq2A52dbO9J8IJPl2DZJuCMINI//Lk/6dWKkDZowlpyMGG1R9uhAPMjGZ1TnixByDSYrO
LLf5VqK7DU67rluQxeIFHv6LIyioCirI6kTW6GMinX1uqGgE2IMp+95llFZD9V6S9tAIdUxibMH6
wyjGtYnAV0E41FHLCs+h/43OpjF+o2I7+ozb8h6wj+nsIrCkddo8CLj7s9y9M7qMI1xIAM3FJcKv
wBsQukdOuT0dzF7Y5sv8w5XiWa+8TZob+y5KzrElDylVbkMpabAgJJEzPmPd0TDqRGvbonDWO8V4
ItVu0Jqi5XXgiACmcjBa65+lpmPtVj9uJxlnyUs7c3Tj+qqP9ML2XA/m2bIcYxQ9c//EuIFZIomJ
UPE/sFuwVaqfVb1SYULrks975ITKrapI3/ztPbhBsc5zaaYkFrC3e8sfObZLEXMkuT4BYR76aqWw
wwcjEla4jnXhrh2KdvyQDOpj1cH17racd8+tQwdsQCH2OxjJnjbDVBu0VcwVKqjZVTSaC9MwsCT0
u36MzkQx/NYVtommB0Ed2E8SaoN6TuDYLtlg+iyE8zNwQWzKTQpzyP7zUED2Aj1UHX+NSThCHaVE
7iRMzLJmv23SfXDk6lL9miF3P+cCRLfhKff797rWn6KJqXqGhhMf0oBlvEWMUipie8Lxz/Y8FLED
v0767IbiIyudM3NkJvrViU0Tw2P/veLxmKrwAdEZGFXtn4KAAqDROIpHYGverFKf6Y10ZJC+vyNc
GU9uM74HNYNx30F6pufwOdI3C/9xFYTtYvI8ZoK4W36kROmqc+NTsP3r9Pzk9RGn2/z7BMm7rHl5
YwfRvK7Yzo4tZhi+s90Q3lM6mlUB9pvBkzg0YYWHl2ZmiXScSEyDgSwDYTW751WJLH6o1M4ptUss
rD9nuMuq+owaNLy4qKBCuzTxUzeQryO+ig4rQ5HxjicA0Ub8aI4F6bjt3tjRPFRtFwzMSFlyxHDy
jPiFvHreN3cOo8OuEWSfPi0LdrINSZdMk1Q+bskZwO7W3wqJpKIbWOZrCM8NNXzljDY7I3kKpufe
G5Ed9223oSQ+N3nOwrrE+m4x0Br40TJL8rySVB5zhuHmv4nBSlm0uifU+M+skGqhPXqvL3mj0AiE
dves5SDkpuBdi3ENon39M3S2y8X4KUvOkwheHwg1CTmMKO86zFh3Ypg07HnIla+IMz/XWQPwsILF
Q4XJ7Nm/Yyh883uhU3ZFn53OTsZV33U62ouo8b89jGx4re6Th7W7q4/EV727MYMVMv+apUAnajXO
bX7/Bziwi1pBwhcuTpKgyb4tyvAJzAejbQTKU+nd9eyZloiPus3DDeEvKL5BfAHXJA9hggQDJZAk
9PgoFfqjHpFpNJDA1dUs3uNqZ87udj808m39Y/QWy6yY6STu0iUoZJuP2nySU7ZLzHk1YazcaUKs
CRRyQWDXJ6ZojNyDOc/69bvWhI+RAzt1vHWdE4IjIzodTJnKYXyNQ7xe2szsm/nFIm4isE6Yq3eg
N+69pIMnlQtkXQkIix6+n3C38e3WgvKJXYTh89bl0z1Ki/fcpjpoK6teYqSBbc6jmA7ZuoMRuWK5
+coYZSMUaIiULDXGdejc415t20K7K62iPWSx75R/kdT/Gh5WRha3THceI5iYwBDzQoK4pE5/t+z6
dYy24aCeq2Bckgz7jsLiU0I3MF4J5vrBJVbTTFdL9HXvrpmv3bbUMP82QDOm5FfIAmdQjTwtqV8q
03/tsvFVjO2zOyYsx2XIWU3azoBtU+bOP9DonyaScgtWjG5BuZVevidl4c9iyuMIfH2zEF46t5jB
U695P01OHQiFBMoidwL1BKRX7dXNvWcQGhfDfI3wRXE22fhRWto4PXtKSN5zBIlY7BcppbK7nfnf
ROBukIw5QfARBjjNDD7ygQBRWMTRs+VK/t/ktSATAMyvjINuwyaoVAdYVg7vjIYYsC7GTLxPGP6y
zv3T7DFchcn0Y2rnHt86L3WEoYmZ5pwWOXC7LdwYw8uoNcuiYQMKh/cEs/q9aOVPDapp5YoPL2XW
JOH6NLOGF78OocvMvHUkW5X1EynrjrL8qHqS49xqbjGHYOHkvC5jhdKCGTlQj3Bv95L1sfdTjfUv
P/82nclLQrTjNijSP8/0/jKa/KhB4Zp2aAicstvYWKWpQO072wZGz2t06Z+exgQJdT8Rw7p5yezq
s5p46ntSXGdL+EqP/LWLUQ4zb0ZaKvi60kHm7EMqLOdjvdAZwLJ+rflDdVH9jLV4rXqcI/o/Kw+P
edy8JEX3a9MArFKn/kUctIcPtcIkv/Lr8hMPCek+nc/z9KawBDO/w85kVohAYTOSs3vBIo8202wx
mMaPyLtG2PgJOCdfrkmIT+In8jz3kiXGJwA7lBHdl+raJ4H0ovAMNK1crNzCATJChBG+yVfpjd6X
qtu3wvKfR11dPEOQz0oCV0UwGyigJSIINCNdM6yTqH3NDPfP8pq3wZV7ZdlX/vLvmJUf6jF2+aRO
mRqJw6HJTgotkzewDSj1H3Cr+0zZLyZLamgU1tcYxZ/6Mg+D5w7L9gJXxFs4qpdUA8QlTP/cqmHH
yg6d49JkgcyWtf+Vdf1cCnfbI6eFzc4JycOp+JHHwP9jlD1OX4Y+j7NLwlosXolwfESJhWQRYwLJ
zvsswECVki7u0JWXJSiRqLwPfcmX65gf0nprbWirbF8WJof1MtWd3/It9bQv35t47DwDDJk/7kui
KxBBlRPmpqKg5GR6q4zmL2mnu5rYtbbj0ezmVEd9Tr8lBtjI+TJa3304sBIgVrPSuMpLAqwEMFkP
KlryKmXgNUpEPbp2D1JWchDoaNdd4NVxnpJT2cz7GF/yeEE59jIOPuoAtllFjri6erR6evNyvFDz
1vhIouOwkr54xC3/YaLrmOGyiHhGysHELw5RhJti0DkeMg/WXGp7/6biObetv7pCNe3PZilQaRyr
wVM9YYb02K72SUXUDZpbUkXCgSm9I1wSVWLS3pCF8KY7lPZQYDWsSklWnwCfirUtmf7bLXKuJO7n
KK15W0mcFtpxblN4QwEbtGYKr0FGewreUWd5j9Y5MbwFDrQZbD+iHsFWhMiXZ2kijyvQHm6ZXCoz
G9aFT/SW3LZlftBr45Uajklwz68YGCQvqItU6cPDfMjWv0d8QbcAvt5dGVRidTx/9ma2ytWrbhX+
Ok+NX7MNz1rEAgjt1gaN/VOIQZCxcfcgbf3JFY/G0RBm1ozHbEylA4d/U01oi1DG8/lUUc9nasXp
ovXyB2uewyioknrL7JmL6pg1rbcJT2jWVNQZ8jJYLAHLgVCs1NF//XgWYrUOliv31zNQZToRszqM
jY/JDa5163/I2QWFCwfhgI/01yGZMteANeY8HqHRvbHEmfOZcIQ4OyCS1RrR4klAJqf7pdCOBufT
zRlcRMmutI5RJHpmIRHrM5fdLBP0l8bFnJIXcOVsUoISoTYl09QlZGcqg46YPrd+5uPADjT5nH+c
Cxw1Cz4koO49S8vcJWrXVcUak8hpcklhjPyOPWqUvZsOHsrBK/8srXz2Jky/Ejqq05sXLVIn4s/R
/OEiW7tC++wd669Dv1RbzNamdPajlQZrfWy7SrDObbIerSXEoJTcKFeraZgnsTcscClmDYqejQSW
X/9J75yVFUw8zwPVk8LjucT6etVEsUoDjURn5z4J8PiF+Rkb5JJW4UX49lXo6t1u2gaIp/oJMgMl
E3SaFEN96qF2bRjyeqn2NgWo+gTuPK+v3gc7gcM6qo0vvH8Dd3yVopEfM5/3DqcEfkudJQPXIWu4
V+K8bZJRFRTzBUiOiqNEh3qnX4SV7RE1nB1uhAWDGJx69UUMJlo7D6qgWSengqIY0QSqxoJ5tOHI
cuPWEdsuQSffo8Bc1wNvgZYyVBqY9WSqYmlCrR2BG1/WZU6bUwcvQaD4sICcE7Vi33JuR9HELwjA
P52KQsJivD0v3Qg6lsVmVK6xypkx2jzB3A3RtzbkPzHrPthx0XP0nPQxD9BUau8oBfuFiofwC5Y2
i6Z8XblWexPGCKesgb4t4fq7VkZGPY+5hnEa9r+1Q1rHcr8Wh8whIKHwwCOgSKjqMn2243sz0T8D
HnevFgk/DPOmGeybXlCpsnAbrTedVnfdDYRQWiJP1kHCDCDUAKMIgn/wSat4QZZb/ERtyQRcVHiU
Gan5EvSV1Ytm202VBhK741P1m03jwNrUTeYk1Qzb9lEYr5MBsW6TB8lqZldiu+o5q2oXGEgXXmyh
WBlKMhtB6WPqH4XDQ9be5cTCClXUpvDMal+gtGpKA7VeWDwNGcV56Lv+pja86aqlVgr+8RkhN/tK
g9qpdsj5Kj3OocIR28kpt5bDyCd2MZCkT4nuiVVcmu1qanB3g5VjZjJF2r6JbvAEYuC8AOl9fg3Z
/AvtnvnX2Zta/RhL7asVTbuyxfzmZoq/Gid8kIcwc/VXv+uKtemZj06zmOdTx6FeISYU3+6qTEx7
ocKQayqJ3hm2/uhWD7/P9G/VJOC006BYD50chJWqq5e2V68QR99UCJYvUcFnKs9+TkKuoUiRMmPA
TPhFHGgXLl0RKjxrHzsBb0WuhiVo4zdiZtc4Ag7p6N3xmAPTYBqtUAZWXowBFN3DyLJ9MPJ+4w5o
O9Ark7lHkbcCZ3bEY7gzmFP2JRJkuymtlcFvWE0H6L9V+JMaxskYFDaCcLrzyJ+RIyz0cnjzfKbT
2pyKa5DJSDsGlRozi4agT8/0A/rURzjqVMQ1lF59KJdANstVWVIVqIExVv/nkTAdoeeyhMi2LH2A
lEZ8cpUQDGik8U8rlMER1pLw041HJawDHk0myJFG5gqboMaUH2VDepoLuQE9BS/3aPiPpNP8t7yf
8XFmg7ZN44RWPdiNWVtTh4orb90Y3rF3KMmsKj0klskcJsi3rZO/htr4aVPnWxNyGnhFzCDi7zxG
tyg84PGhjW7aeK+k9tpDNVCZ/iKm6Rt32dBV32XZgDgNJtars+fZT8+6IY8BMAoa/eST2WjG1qNl
EAzlYvwuU9yoLfzAWSnS+fvGWAyT+EjMiLWe2f+gXNxNMt/5ynsuzR4CYAifPc/1dTCyS0o7UrPw
3H2ONhcUtk9SAwVoOmUhOa32nWFQfQasL2mVMyRmGsg+Ys6ZNKecd72GOU115dcUuBNsQkjmkkIl
p9cefUoOVHocBhlGX6rsx5Aw9oRDvbYAi0PHt56ngNs6tKYtg8wZd61y1gPtMW7S1cVCzYa/AZBS
LgJj2TnFP5SrBCoNzJVrL/4Guogbx73j1CyIUs/OYx8c+c6owMCtrdUEwsPBIr+oBvtjHvpy2+2x
AZ2HlJ8fuD58gsOUeuDAR+ufLORrXbvPZjZ/36X1Inp6FF+vz+N44kmaOwNpLUXLSWXM02gje4Sy
/bIekWjeRy/ipvc4wHQZfqgBk43v279xy97FsdzVG7lIkFRJ/6P2TH8NIAW4QelhBus15HMew/bs
KjxRIL2eTB2tHl8z0wxiqZbZpdaZkzLxnvbTYLyKzluT2rMr9eLb6xykClp6mvRfpvVUF07rryIy
OHpw2uMUvnuT3ODnuiVd/WPHVFQ4pUuI7rtGiVsSYEPDwvJC1AsJTDWyKoO8t4WHNZaTXBxJlUvk
blDehYk+Syi/FgumnO+lO5FvHf9VmfGmPJIPiEf6TQIPCCIdoU9mN3NlLqNky64bKRxBTbNKE7hc
cgNyg90Cki2BXxc4CAtPRvsaZEOLXD7DfqPVxlfTG8da+/DKluyGMMXAXExk2ZTbMsPAmxQ7M+wf
xOgeRMKCKlraQv6THn7Luj5nNTdBF78GgXRolt+0FJFhGVhHEQxbuix8XQMeb1MM94m0N2BODLF1
yUwM9VffffjlCtXfFQgRjUCxTqPy2x+TS+wZh1DiMg4NQkFHc+kaxCzi/LqyzV5rGnyysOzatZEH
7z2vr+11d4ZFu3H61HHtS6Q0psWY3HQkaSTaD4yzeUCJV753rlVImT+1oBG09Ebb/Ntq1YRS1Ljy
UvBRjVAPisE/x8k/Pcp2fYzMlGk6906lY9MIN9mU/Qb/R70JeNtjNlKJSEJJrKa8jX26csG2Mm4C
KD9FQIQ77B8dpVkLv3hKBEaEkDNCBzimQZmL7FNN+ihn2Lc1HSu7WwZx/WeVuCrLnIGAZpazopL7
iBhZHDUNIy44hKnBy9el5h42dLQOiulF51mxe7vf0EbuSaZGqzthfHVNNCedBoNg6Lb9AC02EqB8
8FBsc0UuFqL304TAQUbjtwmcl1QBNhxRLBEpAVwfGHHbFXlPHRbPMLU/ZvNKq+PVIlHu1worzmRj
wnJb/5QhZE4trp6GanT30nyNNfmlm/I1qa2vpOzDNcpNqVvJBuQtMEMK9NqOgT+MjNcgKu1DFHcr
ciYOThz/NoDHNaQCCpTEjO/69CxpwYHB141iV5f8yE0WnjD+ILtrz1OGj7kw25do6L6GZKyPflee
syAGMV2GSIpyNkbEGzJIDIUbY0rQPLQY89CMIMLQZ6JvScgtxqbE/AnI27rpMynDwhnLZS9978cx
s2MLWcdKsOE1BUozCfiNGcuSP4GSWHo3X2ejQwoOAWtL3zZAtowQJsOe070b702Hk7aJvaeAtcQh
741NImu17SoMKHHzhsbU3fQdY2+gNBGDjh8XLwUXeWWsJIUmq2jmpZYo6FuY3uECBTCKkwqka3dy
ndRajfJ5KoEIRIV4bSImiJNlQVyhi7Zt+iTzkc+jAzvB3phY/IOC2KhJYHNuWu0lMItp5acTQzUf
XcDIyASg2WfS99Buqx0skQ4id6DtBRIvWdsI0LOtDMUtT8p/o9HsRpAI7G8LB6ywYdkIh5BoSFz1
hgPomZz6yp3b4tEvVrShgWCfHIH+XcZZcCNz4bVoZis1lsrV4IMLrb6qNDNZ/dh/LXYCkfZ8wRPK
0Lr6SWTy23cecn433Je64y1i/4zzDQnRiJeqD5onP/iwq+rkkD9cFZynNkXuEpHYh3AnaI46s2BG
55QBnJsRk0gTIAC+yBftiEcpfBTaaxQMNzthL9mNci1K0sngoTpzfb9axqOfrXw0F+i7eBERXx2T
buCvD5yncgog5bnHkFJ0idHXRXLq06pWwUth269uhvKEMcYfaTLLkKFxwPltyfkGDLQfI+CNAlnF
FscpviNRI1F1vG6xs8vipYqR3wW+3q5tlGuhSj6bqDtpBmdOmcItS03Uz2gRGK/1l4EpAl49SFB6
TO8RQ99LTP+ZIDEOHe5YyCkQTG39Vjv6P70pXkLs6E/ChEQwVMG5w7wrgeAje/BrACnVv0gkj8L5
4GE/e/MvxP58Q7dC5w5YIK3fXEa/CG5Ig1MCC2vWjGyucW2VzvvA8H5uz7DvoLWKIPVrUwCORhZ0
JpIPsa2CTTFwmejiKRaMg3GcQiW1yH7DtiPSzlsSVyQ3HQwNVk+zquDJgFKwyD0YcRLwgoU2XZb1
LQ+HYlXeG3vMdmlYWaCQ3V0TkC06iuIGN5LsrB6/QMS30CERWccjCTP2UB1zht9Dz8hdSxnIVOgV
AA/3e2cK2MTrzyzXR3DbEzI+Jjg9Uwuhmes+KLOVVloXOo33RgHFIGQz38CQ1J2Saj65QhuZsLn7
ZyZ1f2mO5iUdjw2hqSPhlUwPkCwnjFkc+TB7vK1R9cRP/cUUHz+6zewB4DHLwKwhwNbFzF5wYiaW
ZmLCcL7qzv6BnvRGqGdyHhXSaUgfdqMfGoMEHtc18QcEM1aTAZJmncuRG4E6ryFUJvrw0Ls4hKEu
kV+Q+8pM38ifdXh2qzEpvkKXt6mt0I7lOSGcw5huSRcEBFDQXmmGuWz8v7CMd/ow5mvs4zRHiADR
XDmwiGl+DOa1AuX0wnbYvoU98XsMfzXRYCIbseMxv10LxW5eMLhOYebSKOClJGnOWhZ5fFUpTaBt
jf8a8qmXMVuMXoA8qVPC64okJhNBEp7qEsFNotJ2bPtlihOQLqtvn3QccFSx3HKxZW5aUrZw7oGK
cebVGqqXD2MgdXc22noxCkZWlgRjo5NEYdT3ztYa+OzxL4Q5GOiy1hJEyx6uzfZCInOK5MxFZIDk
PAvbq4HevubQXf7PrUrTCkmx+gDB888cwcuM+I8M6pfRTl0WotO2Udjuk9TcVlNmvCPZnBm7uRTi
aGg0AKXi20Ja+ooP4cVgc3gNWtRR+SwWJeHEW4edIw92iObZRr3hEhCQTqa4OZrZsC0llyEOAQ34
oybfnFa9DgYMA5Vx18E2Y0dYTx/hQHJSyeJ8btpiQDhjsAK+sqY76DCVBjUvMMgTXnw7/ans9iQb
7CJxTj6xgvjnwfvFrAi3hrKAkTvAasA2uGEB2EJCK0mxxQGLayNgjGd6OSL+5kpmBWIA8W6EcwxT
wNCWXcdbgurNlSieJ8Gjg6z3EUDVYFJBH9GiD53KYc8RJAFRTa90fcugKX7ICgs2XJX2WvB0LuDy
lQhMWN8eOoV7lbWcZw7I1vGZEojANNF6whDSrpSXvfmSnbFWW6+aNkfdmTBaAEL9hHp76rRK7P2G
irp0QMACdDk3yIUN3YT3EXa7wLR2CAckFVhxE5p9btzuWHpogCvG+0GtPxdtfLFd+NYDnW+bx8CG
2vyf2wXXKjffWOitAzeSyy6tP/T2Q+KxNxtehiKpzz10HKLVQnuRaCyXoyKtFhRuinDu+BeXOhda
+d2LjGAXh808/lxEc85XQmg4tpf4X6ZZ68zklkC451La9PtqbRc8MlHh3kaVf8Y9ZDjFnhY1LA9S
0Y9Pnes+9QA9zKg/JJ3JEccgLnXg0zVgumwH3Xw2Ga/xnAc/aqCQgiq70CMcK/Wv6MptHl0qICZL
AtMOmkUTNjItnEc0VObedw6flzU6hnrFSNdx7B9s/QlkZ0JBx5GFnoMOlRjs78LuP00RX4m7jChY
uRTqBiFN12nYJGhlccL7Vs1z9dIl3WMIuifojugQHMxDffPeJc2tFuFHD54Il0a2cbGWOqFurCWB
bw1MEc0G/8rY4MsQJmgKBox2Zdo4dL2zVmUrgJHct0HdrURYbLOcc6T0zFcDwLLWkTrSsDIEaWDM
FCoGfQPX/FqTHVULooIlS+xsnRrVViCXxznGTtckfdKpwrv5a7m0+YrELg42UIjpnDoU4ZnNcVia
DjAUi6NWBSw2eOImGw1RQTjZ0ghY/jV4ikf6a9SlSE0YLFXe9CCMGbYrk9fG1Ou9B3haxOxrlO0D
j/Kq50LUDWClvrjL+AY+Yp87zdFMvX5Fgw1MU3p/0Pfeyo5Rshaw20tmiSwyftaBPEtrV4KZjoRx
D0ywZ43aToJbmApoWCP0Ubs28ocd3LGVSBU72IIlS5Wqmxe6785Fev59GG1SRHxQm7n+1OrNQUPw
+JLZYstjW64cTJtLzPfg45FvpzL6KQIYFbW1C1n9LPWGUmmS5GK2sdgYmYnf02QaV2jJwRSVd7d7
FDnSmpWoJX47vHRC1/ZILxp73qMaQEnzmv7U8NyNojDHb4q0UuHDNBTLqsrCRqGF+sFoirVRV87G
IBgP37JONBKwPMt6JTeqX9VRD+rbEE+WkdQbVZK5YuDRxg2okOMUGBGfTK6rrijiC8f/ep4omoP9
FutNe23r4R98kF/6/5b7JnkLRghKQVCdiKXMRYabIDSnVVdAdvA0j1fCdFjUtiG1gg0ec6qrre2i
7Awi86I6H2oH/7llpu9mlKuPWA3zU+xsPe7erVeV1TWy23U2Bodmegldwu8UjoN1HBoxAVwRFXJF
el4lYqYQbmVyVjNaplD+6XE9nYAw2S0ruSBvsq2mQffOg/wvNoxt9x9157EdObJd0V/pVWOhFYGA
1VK/AdNnkklfZHGCRVfwHgH39dpgP7WRNJCGGhRXJdOQyQQQN+49Zx/mrfeqnb7LFgu2RBGysnGR
I7ZxiRfwspjwmG1QQFKbkoJOHyKPoyMu3aGxjmHmXqsROU+bVDgMJvsSJtS6n1LJpZg9DNPtRJrO
sSqd5zA12ZHZ+daw83xbm837TJf6FGJiP339j6gj1jrFWAGQPLU9P5pWK1nO9GMTkEpOcwiYoZiR
Js088IifRVGjc/eobWo3evp7L4wuJwFkbRSNXBv0FJAGA7xCOutsdOczdKzd+zikZ61N22fxi3dO
tGUzzFjFAwhhV/WDk7X5esjT+UDH9NYQDieCJzcTggtBVhzT1mneOXo+IeS1SX/effvlX//x7//6
Pv5b+FnelNkUlkX7j3/n9ntZke0RRt1/ufmP3Wd5fs0/269n/fGo31/kj5s86Z8vun7tXv92Y1PA
6ptu9Wcz3X1CUOi+fhw/fnnk//bOXz6/XuUBh9tv395LzUyPVwvjsvj2z7sOH799k7b/9f5+f3vL
6//zzuUN/Pbt6rUp07T8b8/4fG27374Z4lef8HbLJ3/AsiSnqzK//TJ8ft0n3V8ld6FR8lxf2kLx
g4qy6aLfvin7V9+knecJ04S27yvv2y8tGAnuMsWv7rL9YOaNNxqfhvntP9/83/72f34WvxQ6vynj
omt5tsMrVb9/Rsu7sxmL8zsIRwnLdFyPV+T+99e7uAh5uPwXfrkaP2CHv1Z1HG5hmGWEkV80EIwz
+zrQpjtzwGeugZsbDzrqABQ9fQ/qSbW6xl/oSo+SAbes8l+FgJiNCBMi/FEbvdEdU1rzLWh0xQ4U
frU77POpasHiJGYv61uG7Vn5kYmwW4guhplREEYg82PbLXqk3Jmny3MqNGwrwC663ztWsjRd2nLc
toi9oIoQ7z3im4BKs/ETJ/YQJJMvCR679Nqt4TD3yhl8DP5bXXal2CPqgPPDipy3VNzULippNn6Z
en6+LWKTtjVju1yKaxqtLaGgy59uYKVbdHQ1oqbvlaHyYQvhRRcH4j/TZ/b5SyafUbVigy5UsROn
HXpPCKId7d3QVLfQ+pdxPJoSnK2Fjcp5YFs7b4LeNXA7aFTJKebOy362iwcT7MYrK1/2VvOXYDif
S9nskIE1zaqqxOII0FVArI1RPnqyg6g/Wkl7xeiUHtc0ogvfaXeKuZG7vTn69xW752KvRllkSAga
yNQp/Y1wj3zRMrwLaY5Bsk1CFSPFrG2evwLWasr7zCi6zNyoIIV36/doAPntbbL+zsUsR3vdoJTF
RGm6lloDUmUdswK/jE6dN409iYx+Ynx42VB770nXObVNq8Qfe7QKoYUPVqIpIyAyH1tG0cqIyJ+O
k8A5u5UboPccStc4Qh5dYmC4us1rpRpdX9aOZtTsO2Nn4cs0uwgyho+CWUe2bkiyahbNaRAWjXXn
DqJvNmCT9QJlV6H70BANhrxMWUyz53bZTEI2SPDxCMtKg7sCgKTzZKQDBdvQD1mwnrRvixu3wOxq
mij6OpLYjlbfSXjoXlaYe79T6XRjdHAB93WRchArhXLtkmNyQsGgbCGcq4BOyuVELA0FO+CLJzvX
QX8EBUxWZ0M5zMwrCqlnoxgbTLrBcdH4T7OvKJXiqA27HaDu0LpGVICQaW6aSh0w6XEK2UUjEH+a
SYhMVGVqYXThh27XwKiZmTSQ/pnAB7W9AKCiwZjfU6LuMjzITq7sh5J5kPmOnEnK2xrOwYkLESlW
7tS2rHfdXG1CCfKK+PekZHCUJjpb+TKr0pM19GJaE5GUArUvGllvK3JqxWkm2SXemHKk2WlWEJ1W
gdNoaMw6Nt01TT6ox67B8AQPL8w6ptVjUPaMvNLZQ3xMT8wYaUhydRksxn6oz0I+2oDNNG0m+mvO
OiM/Cb4gEjODrX8q3JrtlqK5Wp4SbxybXWfm6aNtjP2TYcZkJNMDnmVwgsbm6tcW1pXnAfsd54Fa
zsrtDWEE2XTjVKbMV1xlmHKOsLlSwPZ9HRH20pYuC3QpmqaEC+NOaYd4rtIVIKsU+PiaSX6ttnYz
RM4uMiBu7mnRxfM1KcSi3EWJtmbiDQNcOR9hUdQ9SetR5tL6KsLe2xuTZbMnUqNh/dTV0Gn6Pirq
HgCU4BZjiFig3lFW6BQnz5tETLClVskdrRZUbnFdgZxk785LXqFRq2n1JGHICBmKVmGBV7IAE4sr
+An01xAuTQVDa4w8RNHvPJ2040NWVYyvmQi4ND4i8LabtGzi6QG2N8mrvkGccYwFboDnTPnPJo+x
79DDVWNU0FTykLZUDswdhRZlsZZyMPtzWWVztCcGPrSY60QQ/+pJehF0ceWzGlz8ZbX954L21wVM
CvX3Bcw1fUdaCnWXcvg9lS3/voANk20NrRm+JgZ9DytvJnnKm4yhns3YV7/O5dzWr4GThsU65zTG
H8doKPRnlOtO3jYeCAcJpVR7QYwmm0qsSgkEQ1Py0Xodfg4qITNX4JY7zlccJYF2DqYxSvoGuIpB
q1zUeF8REQ8ESRM5sG4qMdbo/ph/uR3WjT7RzfhDqLwPxQ6cI17o70T2zGXk0Zsu+o4efuPZmhl5
61jm0TJTVUxr2w90/uKVxF/D7S/fMuQjZKwtw3SiyI1CNJeGkgZjmSRsF1koaTZ0vC5oN7MrFc5o
hIeYhkKExCm0OC6TdLb2WahnZ1+w9tWn1owrbXGd8KVk+zNnzZsZe+XEtxAqIDbXs5fqD8lvzjTf
BQEXHhn8Tv2dM/TTj4yIi4njIbPrzzKiz3Dn4dYpbmNDG5p+PmJsiCOIuKryMw2q1vhZB9XE5MoM
6aGuYzV1Z7yLQ/OExyCgcZiaVvLYOpg0LuSgc0IJIkgHHOcF+NqWeReBKb0Vp+b9MAXosgiRTKuD
VwSuYPDkiBAXTSmrV7A6zqIlck0AYUVQ+Vf+0EGq7nx7SOVK5LMpHoZBj+MhKdEN3cwmIdiXVZRw
+a3qYja+D+5ETx09/8xQA05TyWyo7jKaJrE34UO/GLqkCd8mz/S8Z5/CG52MgbDn/14qP8BWKPP/
Wij/tbj+/1VNO385v/+Hajp7HeK/F9M84fdieimKmX+YjC8dkH/Ccv+zlFbmr5z5rMUkPShp2n/U
0Yb/q3JcW/ngkz3TXP73RyFtLPU3j/0/VM/Ls/9SPHuQ88hLxMyIlsKTjvgqrv9SPIeTq90wZegR
TTmLhV+WD2yE+z3KRxqlBJc/MInur8vBPn3dGaORVMwU17kVG1d/fikCzLixzfY5tY1m9ecdYHmM
q8gjs1PJet67rThPlGr7BIzIcQ6XND0asaU9PAsM7/u2DhAwLTezGv5skcr6LOvWeWBh2tJ9HZ+j
dEgPlBLGumnT818+q//hWmx6Nh/O3/8gnrA5QaUrlCWt/7abKMHZK+I0RiTDxmM0JvEpQaRx0bRU
UxnRwcdk+ZK1kdrGU3pbW4vHhzSz9aDK4chJdT2nNlKEPj4MSf9Uqgp7qpt81gYD4yBjgmTR5DLp
PzWUEwc0r6DOjEfqfupr0qemrr0s4ex6TfETpf6i+QTpQZf+Ftsn6mo8DBWXF1B2Bx+o4sUYSr34
KW8TpZ4NTFOXA30k/NrONktLOO8jaFBgCk3J7E/MaxKKdr6g9BgX4ZWufPrT7BjIbc+pqgBVZ5k+
EeWW7W27LVZ+lbebxGppjnX6MIJAxrkhLkBTklNcazzUSOfb+Mo3qVR9srlsUlsuF9LzEA0IbbsM
Otq0Bs5Jl8Q69AFvvLOCjSyNN7ejJ+zqUyPN8pIiBs5rzEFHgMgm14AMY4msMyndHSrEZA1XyWX+
xZh6bAi681IYtOEH/g0eXcbuZiJ+R1jPVgHQrGGkjT0Tm6fB+mfHwbUTGO9MMaAela9Jei2gCiRL
Yp6ymdOM2XVZciTa0xnqzbEYcuiZCGC6YtzGKRTdEoKeMrZFChDLYQQBSi9iq0HlInEsJQ2aBNKI
QxtjmiHRr0xM/cmIua8yF/CGbvae9lIoSzhHs4C+TUXGskwxeI1OQv/Jm7GWuu+S5pgxO7DYe6SI
9E/mVSPtx68pU82CBqHMDjYkEqZrVmpE90EIcntFnW9fVLYvN1zLaVt2gB4qfGPtXGwSA8EDLZGV
UY+QKugOYo9WG2OIx4MM+HkoiYtVgBEF5O+1LZCgyphIt5h1bg+k/6yWjN3KWgGdu5P1hA0okd9d
ZkM4sS4p9NXK5EgYdYWqSBF/UzV38AzVwe/w9sCluzJdQdJg4JOmVaLTmUjjWEVmSPCYhX6LFACX
9AzOINmvaKD9iCOXurQ9WISxdXgdDU+k+CBrMknSal0ZICDYoulVha+4cKz+B9Lm1WyAXJg86IRA
vRN8f4A4E2iAZJWB5FjbS3FQzN0lVW0wQ6n3qnlay1ZdW2wDN32ZfWSKjpKVGNWqLYmEj+VhCP07
S0EZpcM1T16zL0zgFWlRf+ANgkcEuQYkav3QT+zXLJ9AZR9mCopaD7/XWjBvLWZOdEVFQPQUEo3R
v6IevyW5FnO4HT+SOXPyKFBxHDN3tf10Lcrq1hmqLTZhtPnPLn5NGWWnSWCGGnt7P3IlBoCXPiLf
h+xNjzq1eWHbDgln6EDTZCRwl2yWN5ZN4oAJu2wUR9NAI6LSN8MtjVUQ6Z7YFkwCDYl22Iao4LX4
LiNrSYtBIj0N93pMrkOgdlvbgVEw4jIL2MmG1vSQGmbD6BI+MvnncJO7HrsVQFS7uQwCvRlTQUVZ
m+/YhE44rX7SLsSNocUVW9h7JAJbXis8ZiNmXRFzug9jib+CFnWbhq+yVv6xMYf3vsr9Xazs22JA
vNAMzDVgdLjo5CqVb5itQwuyyV9vdRic0AoWe9kXV+TE+aQXC7h99h/3OoUy1zMDJobaPNhnU8EH
EdNjz+eSvvKSLMThR2xPVpfY/8Ly0l7+R4/G2oQ2uBZG8D9KxteHhq0VhI3E3waVqy9c662p0ab4
MXNwDJVhxzoVVs31pObm+ut/IfvBluscBinGq1/f+vOLS+fc6wzA48MygUnDMzaJ7oq8jFXomOaD
AK+Hd7SG77TcRLpSbmjmi+3XzbqBWUcE/DpazOVVWZsPZUvCnY6rt69byAmMOyIKkev58qEjWRuI
eAD2kI36to/Fm9PP3moowJhOZV8cpauK49f//ryJVKU4xq1pIfTuiK71JHpQpzlVmZntSqO+b1oO
Qcw0NunSKJ7L1v70gBmneW99dz0ENyO+5it6gA7NdxKRBOqCfTbW1Psx6qQhms9TBN0zKb/MftVT
0PnPtKXKny3T5ux20jGSwbhABlb23v0IJhJQXO2cJsiJl6IE1xQNctgpzpQ19Jb2wtJIpWx9HjuZ
/+wG8Y47cfiel1FEFHGIK2UMDlkLijjgNNnpYErv0J4TdqKgFDfupecg2Uw9IfYWaq4eUgIg3rC6
Q8L+idbfuLS78aLS9WM+9eZDFDB9DZKqvDcaG1V4Z81XYWEwEXXNM9u16OBlRnz2i5pd8WS6953f
YgCVsfkS8VNHVEReNT5yNaxfxjffRgGicv0xuckTHsW7MWSPLjLkMFFivA/oGJvRz0jsZAzXDS5k
TPSbR5MMyh10IiwAEtvyyA5sZQEH27I6zBuywpAB6U3dJuUrUGKFOWeW2zHlYB5DggMdRSCZMUKN
MWpNfEnYvvNhIjWUZntbLUJot9EG4ixakfGIo6YLrbNn0Yarsp3CpAY1g4+fP5Q0usX5axtHS7X2
MZsHgyOTuacehYRjb1dbksC8m0EzA0uAW+869GkY3Je5YGbOd/i0vHX44jnFfDPnBDbYZmSe56VW
GeLqZ5QyOMcLWa8jsIrVsCb5hRiykZTKi7nN5dGYshVDuewwJw6C7iC2jhnZTkgFh6ccTWWrkhyf
d29Vx8iO9wTsJbsqk5ctBeEdc4i6Vg723vJxGIrqIazGw8SFHGTYuaq6cz0yb09GPNzZo6EogUpt
GCvtpzkSEkQdpjOcovew7QB1OjHpkkMF38YlJsfpq+8QDbtLzI9cRMKjwfALzF+QniOS/lZRjh4S
6sF8Gv1yPpSEf/Grm8JMdk4DQV/SF9lgIkMtQdNnEJkBmWadBf18NQOcORdWeR/bdrrHk+PNXrvr
rfaZJqhHUdHhOh7M+V56DfwOmlDazgRugFmfpzx98nqGaHCxr9EFTdvApBkzuOd5mNR1k3mvXeU0
+5IQPhTGuBNoY2CWakYwU/g6YHRzNb4dTQ4PzE36IRwma9/66Z3PEkp2cHWT5RnXhjy8l/THr/PR
J1hbcaROhKGchytPu/kJl9E9gLeE1cZeLonDjRwpzkrPesZiRnqaF8W3XRE8MQ3S66/iOVSNQCHH
lz6zrnysJIfMeqtAXeG0mMyHTtCswXKEDtuLCVUYgicsYaRVBCjkZe01lzREsgONEhTXfF6V5xF0
1eJBUg4NyjZq9UnNWJ0IGJHrdvCQ79blaq4Cff/1JXYt2qcxI/vOx7ifkxUxMKDrnafEBCQT2jkS
jznvdvBU4OON3U3uWvV9thDoxZjVm8bKh7t5Oi3e1VuU/uhSy+QyzDHLFlysz05SvVnMuv2M5wZC
2Jso1/46TQbK1qVLlKvavS2XL4rdPmGOuO6dZZbPNizZc0APVwEjc0oJPPutTmrsKv2JQRfkTrd7
9BDtN0kcPYf8hdAXlIw4RxE+M81fVALCPnzda+h5DxhluvfGbLyRzfj89SinypnqGdTcoUCzyTTN
3vZVX55xNZTnuN7SqbL4+dywArFxCw7nPrBxicVDdmWQ1XWVb3CZJ1fm8o2v7zZBiVTu61E1YyhQ
IUxn/3w8EkHu/rr9+2MIg2D0gbTg63u/3/31yn8+Z/G7y6gSp69vucFk0oJEX5BQeDWMt0/V8uXr
JvRvUP4p49m118KK/brn6zHgTzXy2uU5lkpQi349W3PaGggQ1l9vUuBln7B2X/rEHEgEWbzxfLbL
swdw8uuO7t6WsG9qGtw3EF+CU2QWl4mZFjdfX4wOkx/d4egwwChKQq97zAs7uQeKQT+UW31qqgdv
2uGGUyMC3Cs1x/1DbZf6kUnbKiLkh5QL9y6OHe8+ZLo6EYB4+3VLArWlsRYM+6+bFtfvg7PgDcLl
sT1S2PuCPnTM9mnkR1GJZt0VZ0q8LqB9vpnh0avn/s6dRbRKMI5JUQNgwMHL0QCFC3KDDwpW+vlL
M5WrulH3pbZuo4grD7Hu9H5NsHyV1ECDxVtvJh27aOhZ4uzK9kXY4RUbfoIjzedxdghf6dCZD0Si
I4zp9brznM/JAmcS1eS7uW3BFTcg7RbaSlkmyNkgHx28wMVLJgK8jEtMHUXDUUcDahF+S9TFwW5O
E2Ks/X5VamTv7VSTfyvhSBmTs5FdfugWT1eHlXJVaMPd0hgFTIdNShkTo7joGv8SkDm1SYLWhreH
wyaZxTPRbz91BqmBIJkjjv3L1O47LrkIe9wWJgc1A51M/z7zAPQUuPrgLgwHoiu9PdfooQF37TJV
2kC/u7FjGEb9IO5J2hFde8eqc2Bk/gSB+oOOxJsVk+eggSlMJhSIbgwPIyStSpMnr0RwKepsR34m
Dn5nnjaQxo+Rkjk79vhyYge4peN7qm3w241LfgIRkgzezeDUIFMLU2/cxCJ5/Sp95IxS2BTtY5pl
L4xVwSGRCBPnCLhS5BggjXFH+gwQyOJ+Yg4ZrkD8X2tt0kKuEImhDTu740c2Gs89+U71RIsomF+C
UWyEHZGxEC4DmB+qEB8zuIUYOSwM/cSrjn7UkIM1tbsmB0mazp9mUn4acf+Bj/cRClVGDua1LfWn
6RrbrqFup2UJh6r5AS/phHdj3ALj7oHKgwRz9J1N3hEKYrxFUaPOToTTiaENquGJyFIPFX9QDMje
mb1xVd0MLUe10uNLkMYfYYg+VpnuHm3+LtXyKMHLgHuGGNs39ScVP8JY95J/dxhbNyy9/kEL/TzP
7XMayVPNVAqh+HTqQMlzJkYe4YWxfbCp6MXAVaCwbjB9YggU8V1mooIUAarKpiPeKinXfiHewq58
mZ1Y7iCwsWQFzrCZnfAp8Ss4Ri6T2BhySf7QW2w1K6P2tgBDOXb708C25qTpNmxzjak/juFUyRIN
inSjnzm02ouySFex5jSsNNPDsf6k2yXQqpVUpjASNlXi/hBg8AKf7kBrudNKTujYVKrJY7xj9lU8
kWda4FzcNTL4CLP0OZ70DS5KEgby7JDlLr618CGia1VNAxIroj54q3XAjGmmQjPaUzrh4IjS6NrU
brdxBbJ5z+NMylvxhg3dRX28qlrIUl3p3GDGx0hs8jkJ7HFRal5xlP6UdXM0AMSiZycXJrNx9saI
QtclKuVOmZ8CDSVWElpTxq5q0vdKGDAE6q3Tu/M2LdYzxQi8gWzdzwzK0xtA5d02yn9Q5/6sfbte
2yVeiWAPzZy4Fp1tuiRh1hZRGk9NYRzrIHtEL36PMsLbxJoyl+3gygLftpoMI9swdmh2emoegBtn
JwSh13NRmXQAjCtSy5FcQ815cvl7qzl5VCX5cVU5LZV75JytvSfTkb6O8zEtgUxcBVeIZzvMr9He
JOXplM39as7VXucFpGB2P5NbhTujdC7t0jjFNSMK0XSSVv+Iw0+LG9n57g5ax08vhOwGbiJBwWxS
uNfcH6rvw6IJtQK0ZZkJUKFC2e8P/jXX6IHWEkmqTBrBNubOrnJdyCFNdD9YWB+sF59B+/H3YPuY
EW+HQjxH3rnyTcgOllXeNjlbv9lo71KsOhQpY33BEChfwA9NCo68g0uQDccqoG2McvqSjZq5tYom
JRyiibbj8CO387tMQnL0odyQevUiwCh+F5l93/t0HzUoQL+bcSHRrkWsPpD+NEY99Xy6Ci1lHsow
rLemf2PTyMY5g8tPFRmlJKiKrKl+1slM64RUqLwxvfsUCI8p7Qe7MtggJ+XdRPLOOtM0MvOheCLK
7kIREQxqxQ3ICdZH1zGr7ybW2DT2gmMlNsqZn/FZnooc/aVn1+PGH1EydkV8pvXw0vIdYh/g5bLj
j9Gdtdaua/RG4W3nqM9YPOEnDy2nfD9027briaEgJ7iaU3/vl6h7/ZbLaJ4T8eVE2WY0vicIW4+D
dJK1YQzXwq4Jmc2hboUAWHUwfx9aol+BS7guiBZZgQ0SCJ+dluWjllArPPvKctgzTGm00WHZA13H
B4dgs0TveDvOkbVe/KQHnSd4dmpzLXvWK0GgBAcNjvvMaI9B1dNdq8Rd4jiPLRnMZMA52xHA3MUk
6JFYeNJMqyIIBEHBaLvRWVTtwwyAhQ6uu2s0e5qmhaEXKtTvdAlZ3XWH5UR2bI3r69lvH0s/a9bA
yLAjBuTjRvnK6/Te8EnojQo8iIYrDlOdmGhjGoCzsPrnfGAGZxMnpXL0N165lTFu1IGeXbiEwqk0
QioxgAeT2Q0W0/sOLcImdczbpIo5mBIsEAuFTcMCAlELBKTO/b3huA8I5Kak62+70jyN+NfE4IX7
jITQJOmJYhHptpTtNnL4lLSFc8NvonNOjAwOrYimSRVtZthll90cPvkLlA1YDsk2gMTF+OS6rQXZ
uX4qyPKlyWasyjR+GLO22MbasQ6ieYLyiyY4hiIC+m01pc4bHdcLBEv1yXL446skPQb9cOeCH9lH
vo1nRTfNGffXaqB7CIWXw2CSVDVGQvsLGM9WoUhJMk4ah51QX8diJ3RSroLCe5TJELLNtX7Ygo0A
Jx6SDOxbmlw4mGLbrO73SSVus0AjJVUuclmvekO/Ry8R81TWYwlOwXH4mUMCh/mBYgM6uugOIrci
5H3s8sHdXummvat7zKsD73gYT30R+pdRnnwMgitq1chb0qAefZOgdIOE8FXPNZlYB+1upTGgFnGY
HjjeofFH53b08JiES1cFgk/mf89jNvou1/hSTzex/2JkLGoBNqKhJxE36ONslaSgEHLsZi6wYNbw
m76k4SDomRRxki8qBQyAHDp7MF6PXYQDCiOUzVilG4lR9RpAyr5J+w67Z0r+ztWcuq/kKb+riTgG
eQLH+GIU8radGlLr4+TJ7dlUYqLalTrCCE31H9sc8BO29qJTLdpU552dAWKXUxlZMUpnY1pj1r9w
R/VRGUayxqiVrUZMs1CyCi4iVXkRWOIHnlJaLfKl6Y1xTVAu5LvUPSSN0EeLTKiFDWjtice6UpMr
tkGoHmhp04fmUp9F5ib3/PeUIJvewz/BAMp3vVVaoWWM872V4fDxKkqDrCaIjqrKmOneEWexCEn8
n/SO820sTYofQqVpG9tFmR6t4gWkvlwFtWOs27BKriHq7Kp+cROxQ11bMxsPGP749jo01GaaXpPT
rg0cXboQ11NO04eAZVWP6okRI9MkjMz9ELLcOwz5863ZdkwbHOPnHDpEb9IiTOkBrWePa7Q0seG4
qVIbhOXsUwObZU1TGvkpEZvWS9v0JKYg1taM8laWkVzhjy9OVR/vLWqyDUAiva0X/BjEE6IlalK6
B0QNtyI8VYMFo6yVfOrx8gkRfc6+kAioANB5vLyzt9H/3ixWDQZKDReODUgaitxUjheNqd+iUuTr
ShFnAKtt0y37qWgZEJSFeXYNOgUeqetMC48irQcyiGLEbE1CnBOIiYjeYdH5r7QrbLwEtPAtcdcm
WDOKbFAHjCaIKCiOUvYDzM7qHTBFRg+kYJ2aLL1K+obAvYWymsY62uZGcEnsGVy6KkrX+GW2EdSq
dYyrdzukGFj9xkY4RP+GCr7F0UMReYHUemJXeDkRWbCjqICKouMXPHGHvFS4KrPoWHA1N4JOH1EV
RRcKRdRazFw8XNCt6Cw4+MEqs+aQ2F64IKuB1fpNds68/urr+HVNoAcMhKlKookuBgtMJX+K6ocX
248TGdYXxoTu31Ci3mV299jR8rnwRXgwfffNHIKHyq29TZgMwCQ4Vz20UevFfR6Hg7zChYziyDyo
Muw36ApJxcoEHqxI3M12eou3NNg3FuHuxKK8Qad8zBKU5PbiBCMHNlbdrkgN9MzUtcQ7xVb6MKWg
09ugddfBnDwnRKHh9SUzJPdCGlAw3S4AbCK8j+3XPGg+89g+G1X3BjZT3WBoVOyr0WSNkCBXGV3U
vtckW5Kr6McPsTd4G2bKJD04/n6wvyuCDM4LyTWC6OoXrDtJQNxOn+9CEbM0c6kw45CEmqG+dcVl
XWfznjS2GLXT/ABugbMB+45Owg/DdupzNNSb0VfvVdO1K3Zy1UG+DUnyCgjmbe4xEPkzJCTCnX6w
qSRGkGDyinisbZ9BicoVyBzFFvi6oJcxG90Te+w3VUuQwdm0dkwbAoAvsFqV/StiARqaTo4ixYnP
tK0vbEuogyllvO4sPr/AhhFgxTR0EZli4lEZMWVzQFItdqJR9P7x60vPGgbyMlzJcNpbi4PP9wjC
TnBB2JBPB7aDSS7vh4L2dMHE0/UQ6w8lrAdkXNdVJJ5nx2UY36Q718JrCwPeSQhTEukxzroXT4UQ
YjxxzIedRatu21bhj6RPt65RBesWu+Uydn0vppbQ5Mk4NPNCwkzU1tDtbVhMWGdsEhVKrpv+CM8n
JjmQmN7HcMY7bYzBvpTjWjcTp0XAIZKEeIgTP3yeYF/tRFsZaG/3JG9CuIyieGfiS9gNfXnvK3fr
BTDatSc+aBPsLVo+F4XZPYaSXEl6rWvPHe2V6JaPqTPw8RnXHrs7VnbaB7acgZzb1cownEsP6wUW
xp3rSDaPnrf353xDJVofhDE8pYyj8KQNFxgUXsAzEPYLZSllvmMxd9hFXW4dgsb5ocjvOw59v3VU
C/EN7zT85Oi5GR8N2jrXbZFEN3HENM/Psr1m+8cOMXcI1xjueovp7FgEuCUPudPfzfPws2DoptmT
Y+gcPhq3P8dxQqZShfvJZ3tSlIzPU9fCNN+w78uxGW606dwUaKYylyvFkJNFJpyEZEN2GFDSCnyH
hJtVpc+8kSMrQG0Z9op1AQo+UejuwTMDers4v3zZ7+GWvTv2LPZp70erWQ3rMCKMvjM/G78O1wwK
1mzW7D0ia4nhu4nXiIdftAodNGNdvPZ4z7PMrgG5GZsB0f7adxnFuM2WxiIZRXVwSGDz0jnCQwEs
B7oWsEVyvtbRaJGj4UsCCHI2/j1S50LSQ3Wggc0LDNcM5uJ1wAMYXw9D2TyrRYfCYurQUKCQBUNG
yNAegCg0ELJuNlj97yW90iw91MCXTo2RAfCvsZsbHn/NHhNGQKNszUSeTlZBzEPvXac9HM1qpQZy
wuwieY1TFhWyAdvvMC/on5jhtNaCZkLIRPKykD971gpYKc5zljvrKeofo55KF49jQ4rkHYQB/4Io
OWC7OIcrzfpnz8+IA2AmRzI5dgwXnBHZhGebJyFhDw52g/z9bbDCYZ/VKOg8VO27nOyPi3JoX+u2
jvcZsF0uJi92YD/O8K4J8yhOwcjWnbRTbOe0p4C1sFVnSXz0vBxK7sswg7sIARWFDnBX2lPQ2fJp
VdteSjx4cJlGoUAcAeE6d+ge+mzUq6jXIKZIJ81pvsDwwK+bVsHK9Ptd6RKNGKeSMr8nB7jPnG0F
mPPCCtTZN/3oMNs1sVDlnVmE2SUxqz98xLYrlfsOWdaUsUtw72iSipLlKQa7Cj80E/letuXJSAEx
0OOCOluF0XO5EDfS/+DuPLYbV7Zs+0W4A0DARbNEb0WJlEl1MJQO3nt8/ZuA8h7lyao6t/U61UgO
BgBSShEEIvZea66j4eSIBmJ/g7s0uyvafMtn4+3TkOoJmmGkLrQ6K+YbBFY0e1a20PBQccH8SMms
C4ZLXHbBMWS+ztLCwBveNVsRMecHnIwv12hvlR15S/Ag5SaqFUqUDmvqoktPuqdgSg3D61Bp9Uo6
BL/ST9vinnmOqjDZWHn8NUjqEHAQN7FhoLveBCfWwg9eMCoYzGKWnoJ2gdoUdNjWmYJpvzU1hb5K
dIqkfTRQZrRm9VKwFMmZyWeQ0kfdwrdbjVsrK56EBKCHGzMXlDEFjTjkQInYh1lPuhXOM7Nl8jc4
cmBSoaxF67RUm5iqDpLgdiX8GSoSs2k0XEUerSEgkuxsi3Zp0cZP4iJYuYocucbXGZjbBVIzMemd
JpYEhdc2aYo7uE/1ycthurMKA1PE+ni0io7rJzh0Vbo+QcEHx3OHrdeqp4ZQD1JVHtxCuhtFzapV
Vf+IO7LWByTfVk/zExKSFTmcvzQmexZxJCWRmxLp6YGsu5qczshgMmHh/RcgAkPDXti4NsEtOvdZ
YH1tY59CVZg464ZOI3ObSn+IWTfSr4BxZTjKQRcjMU12cYhzZRWrWKPR6N3wg2GTg826UCwJm553
6SRwMlIvSAFlETjGByskTbEf8w1LAYqtwKjqrqEZAAoML4kJCiT2v1ZecxxAy1Wsjc8oaw6+VJQt
bEGWzkhxBkCLt6wHczHSqF/qnUXTPQoPRmijABfdSlXDa5hzSaw8IMm+Wa010zbu+aa9Afjr7lyh
83FP+F3gafz+COtyg8bzs+NaJC13Na0aVqsHNo4HdPe23jjbyCbwFzEvldKED0461kamBsSN7Eue
mbsqTOnCxfrPDg5LxjR0SfkE/XJjEtJnGXIdQTo4UWIR26jT7tsgjddDJCgkN0W4To0QdSMtOjPx
vvej3a7HyNl2SolXucebTzbaC0GTbxELjVXIdHUZKDSSdX2Z5GSh2KiT10pNLtiQdutxINfT54xb
qNpwiPQ2WbXkXdxZwvyexPG6D6gi0VAkuSbYJtFD6VSCCJBwZVhuvREJin+6VVNUrIzOfMu+N2Lc
hyNSZ633WAbkJtPQqGH9Z2vuxuUSQq+XaZgVQeSI7ruQmmifmOtUmHKlddDiDUX7IaiIUkEMl1z0
ypXWG/h16Mpa8EAaQq+dIMKTYJhIg4hLUB0xTPoJueDMyA+N+oj8Cd0f2nK7rPZ5y12mzGlpo7m6
9FbWrjXf0/iqQdTppphPj0VIUHInQO0FGYkaKHodwMAZtYWksKy9qSiXWKwHUImxH6kTs8S6tIa6
tXvs7U1BXTNUlSXT/XzZd0O/EGX0kkFLMyDtYZolztRETEj9odp2VfnQEZgelOg7U9YOyBhQFnId
x9VEOZjStWjD56xTT6mz0gB5roJ4dDZ8UMEDtAWyjVp62G4Bp3Twc6BFEH7iejO6NKMGdyBcq9Vf
XS977NEO4TsqVrFu35oRdL4r36rRq7hESyoozbingpQZxa6OWpICSb1b2JZNqoeJEQDXOsTXp8iC
zmur+IWUrNopfbCWNLT2Y1vF/IldlkQ6s3+jUU6hBRZ1GNsItPrEaiZRI6uicV03KixBx2NpJF/H
fkf0yM+iGJ8tmXabGiVBnoDTBYI/iU9DYgMiuSJSMWNFFF59tyBhvemVXaLUhwp8RFO1UNVSkrLp
5DwqhH7dpY1bbURtBcRtGl88gZcfHfM6ib6KSBuXTAwvQjAvbuzY4DaEfzXvsBer5kEpi1vXFEBJ
qndz0L8YzSvxUpzcNYJAQc+a9Ts8XdZoj8UEwPF0+gTYt7lKtsVJjm8V06tl0hLrg8tnrVH72rq9
/T3X+4dBJ1vSCpp1JuIrZJH3FMWcQvATlx+ilFQMP6XdsAbXMKLXQ3RpfJvuI+KIld2mlD8kiSzM
+6I27pew69EYtjj5dZGuhY1zxYu1Z6Ec7TzoNgGuRFJ16p8aU08Je3FX9eamRBQy1G4GFYjKQ6l9
cwErbImx9acmtFP5K86/cGuziFtorfqe9PE17SRE3p5itUotLuligp2xYixo1+74KneFRkCdzwlc
qptQQnnxC1jlcS8KFqh85DgG3T0ouy3zQKAARFlSR+f8aGmioCFpAofsNfVSEXS4rFwKKo7lQrfH
Pua030sDKQt/GBTc926Gpzgb+01EZnxXU2r0o3Oij/lS5xqdZeNbb3N/Ko1rzZ0LLrG+TE2mGWT8
0luEhX0nE5XakGGqAAN9u4J+SJ58bqbBpkq5lZENRl5Ts46Z+ODGBMoSj+Nb01ENGfgfLnX0qkAt
gNA2qbP2khRsdlE9lK0Jlha5cdzrR3C9+O6abDI9Twt7sujjUDOBOt3xE59wwdGVjNpHzUyfdKsI
7yqn29uY8FsULUERxXtH1K9lFcTnwrauoV6u/Snr2utktjZ8GhbfqrGr1jaLeDJVu27LsvQIlpL+
30kxCbQd6YyT28K1XbUFcZzJo9r7fGG9zWCCKyD7mtm1rb9h/1j7eThAtoHMn/v+aRghSeorvWBq
k3P7uauw5wu+7PClqFPnOwyoHo4xMzlIk/sjFVywcKqyl7mGiXLMlkotl0Oq/UjhofdMYkD2bvCw
PQRIPzdKPpo7Hb1U4iJw9eP80Q8KVjMUuESLetECymcDs991NebBUTZg9rRhD1xmEhia21qnbkaG
REhehY/YYY+O4ifyB7GgV2etbWQ6G/jr5IVFXfpopcqxaSmw4xF7KRwaPD59/kXfsAYJJsgHDpoV
fbYFXZRxVcVIybCrMWHldlkpoNnRyNOA4Z9EvOQSjlrU3DxLL5sQAdldSnIhNuO3IUIGPhgkf5EI
Q4VYdlc/ry7KWFx1zaOBJYxvFb0GHaLXUuYD5IP+MQGOnAiiCFOn4VYgm7dmYJHpwnQMEsRhtfmt
dKubLYznQbbxisbcikwmGl4suVjDIwUkhJKlN1NAUA0arQZFLXZZyV3QIa0XrMPD6I9HTwMvo4MI
XREYwlWRXz4WzleXsucU5+wNuUndidKD5QYno+eOR3gzhAgHZLLnE9/H1aYd5C3SyICMlGKDMXNH
ALy9oKvJzAelIUUVIy247yGbUnJN3XZTaLJWEsVHWgbQBSHhc6b6NDXPd1aOCioMshYWkAPkr+vJ
+wTCcFdIUCB5093C5lVkmOwizaw3nsh+wACuVjifdp5TbMeo1M9GucCvWa9oKyfLyh8IfKaUxEeV
OCg4xZPROCYaPHK+DMjAZch6tvEuNDOgrGtM8O16RFZrVgdg398V6ZDu7U1rS40QJRxQuD3LNari
r+T+gKGL78gM5YYcdXq/STDoDkX5ddC7FwSczWGq9wa0sQFMNvu6rb8NSOHuSrepV0YIYGKog+6u
GPRXYbUbUkY7rICscayaIoaKA5nIVFQ2c1cQpPhC+iLax6p+bF2bFXtHcHAiyGJSwAbLlFaAToKv
4pvfS1M+UBN9iEMYXZWpgWIM147e0ErC+4E+WVn+fzFNnYJvZVZlP+v/M9YqyAJwGP4XTsF/NVVd
vpPt93e4Aa/5MFdppvMvKaQQzB0MLnd4qD4wBXib/iUNqWPokSitUYR/uqs09V+Wo8I9xEFMDVLa
OLJ+YQoU0/iXDfnAYYL173f89y/3y0r0AYX4nzkFhvp3Y5GNWY/fzjYsw3DIh1L5LX7HFDhdmwco
3/vDmPvlPnJrdJKe8iN125VoIA8kqNsXEVgtwgw7Y+NXrrELDZnupFXsoj6pHmKVjCCMh/WWS28F
eN4uP7aVadpsEYwucsjVy44G34EWeX4JK9W9E0OZfGvQAHu5E21GHMlb6YD7RcbubZxEz78A/t95
RIHfqDkoxzzC9RzGUfGl9r10kTFJOGIlMZZu0bNK+e0j/J8MV+Lv5lfHxgcHykbaloXvTUNW/Pc/
i5vSOodEOsIoJlGT0gWlTTHcmLcxhTW87EdBkIAbxvG3Egn+gkJx/kBqVLutC+aiqu17D/Tk4Ocm
nvkVZyXybSX7MTjAyHXhEmDBFHndN4G3Fr3Am5WmFwvP6oUQzns5iPYwb/KMEudsYRTLtoLY5nlN
sYymv0Ej8TjofV3de3VkPnRD8xKITnsoZdbCw0TxrUcFokfDzc4fzwCmo4RDTi3Fi2Gn5QroUbIt
7Fa8kJb2Njq+f3FiWPhaT6ycLDaD1nc/fJAmd71i5U+j9FvwKk18Ckqk9RWk5w0t+vQRVXK4KINQ
vKeFsu7VofrpsEAcqyF+I4dxTew7EdGO1T5lGbGd6KJ+PRtRCz31Dtc81hvxzcRgFrTeLa6aeqtS
f13MQ6g8xqUGF+zXJAHMm3JibWyZ5SelYtNgwVVKyeJZzzs5y1TwpeSnZZoJgYyp/aaG28uCw1Xl
qdFItG2xDt8ReOOS7Dht5HQDFp4Xh49RF1fqMtFSihgx6DvUSutaf7K7IP6i9F20TUmKX1dxO7xV
4bOnqtHH5nzaPLahcw9oHuk0pMqgGrWXvEmyfa3WWD4aU/2CC/fd6asaiazj3zs5ZLKgS7UveBxJ
9kiraoec9o04uUfaSPZUYghWdd8mD7BC01umAYGvVWXYaSrBR7rwWQsrtn9qy/g2oNVEU91ghmgL
yh9he8TFQD5Gjm9OVcAGgUXXXsw4IXi+9r+6FTRuii/peKujkSBB8sk7MJHy1tOkRxnVELDkCdI8
esKA3i0HKYVq2Dec9sZuYCG7Mpi8vZf10Ryc7I0UD30tMVJs9dYxn8NQbiQpeI92o2R7G+4IiwgH
YCKrVR9FD029Nueziw3pneaHzB29UzSAbJ2HpCbEO9tSjvNo3o6QiYZFgKQE6bJ3mh/sAKWP3nS7
z03QI/2PnfM2NzailVtlAKzRj11Z3fsH0wHh0IPbuM4PYYq8JIyWXKqozqv9UUJ0u5qxbW8aA1Rh
qFoIMQkLI/w6vJJf1l77jpan7wh/HYLCApcyvKKfQM5Fkuu5ZjZ0czyicKUcXkeVqn2iYUb8PAyz
3rd/vmo5f160mHLrcGUkPAkpCDn/41oelGbKSQHKqBxCk1zqOBruSC23aAijgvNc5Tmv+hB/kdXv
5uHY2z8gHhjneUSliPlYGD/Vaeo8oLI/ZNNr4jQNjhp6hjtTdMpzOwJbICxlXM1753fkQjZ8vCO3
mR+6syrawNrGKl7vO7vusOCqlnIyo4apUklEg0U2xEiZl43z7tGhFjvYFqY3w1kXqqODiQPDW2Cu
QKPT6k+sftqPoZezspYFxcEytez7gkoLeTYgGmq+L7Q93PygRrZ6Nass3vpejNp2Gipp79NKWdty
UsXMW6RCICe2wO1Ypto1YXXL/M1BJ/vXIV5ULKWXKhdtpB5hj2W9TZg5N24mXlPXTTcRqKlt5cfJ
S1E2GzVux3fUD1DAyqA/NqjTLn5Gn+CfP2f5hzvaYfWvT4ZtXNb4pEz9j8/Zj+muAUdXThS06L1a
TX/qKSrrWXJqpgFtjx8ETkzdAE88SddaYhPRHgU6jieFkV07jHxVfyLO5bd9MAuXTUZjAQtLehRg
epbl0GXr+TY/39ebvP+1bR4a+sbui9Rf6k1Myyujm3UA25HcqFkB3yvs8gimOL25Im1WuCsoM0x7
rbTaZaYo9ftiInn71Fe6t5Zl2E5pG/niEnHqdMl7SCdp1WkUD8JqxJBQUtgjv635GgfFzY0rSX5D
qG3sjiAnO8WVokcvuRXu52PsBnFAN4bdvdS7/ph2eoUPkxf/93c3bV1ZRnye5uvYCf+E6ZazRzUf
3Cx0L4lpvQac36+93qtrOdjRZv4ST0cVFZd2PEEPNTL54g5UKNDEvx6MfmRJ7ysJlw9Bbb20lV0Y
cV2oRJPcimmd2RjDgz9tKrRSuVP72t5ZEXXQfz5h7Gm28smicvDRI103VWCuho66UZ8mgb/Z6Xvb
6lj2htY5rDVSSX1kqFY+DGffaVLYL06L2CPBXzhtM6aH+ZlWmduKRGLPFO1XlyYlkKT6i1CaaN21
hb1DQSAfZyjGfETelN9hrZRXva37Xd4CxnPMdTz/XUXa9Y8j6QR6ogWXpOC7mJOcs/EsbFbZNDQR
+Vy5pvGB9+69W1s//XFIJ53gRq+t7nmUSnuOhfHdzOvuOabxdqj8nH7qtDPMumBL/DriL9IUnyrt
aBb1QLBvWWGjE5SzlbbOgEZbAPwjHR2xQ7s2pzoO+vypa0z7dahboso7ZXgwScemCmSOh4i53SFX
twHMQtIEOUVAREXOcaAbZoFcrFZZUy3/+bPSrD+/3TY/QLdMzdJATVuWPaEAfvuwQhE5ZVvHyVU1
NHVT6MZwrKaHklC64zycn83bhNGvBRP83eemzyN0WszNnGV3LG2slkblDavP99OgmjvqWD86Eo2G
XQZi36iR96L1wVNbA4WeR1gq7FQ+F1FYXuDZ35RSKM8UDi1S7Kl9z8N87Ps1F+JmPQ+t6f3AUAss
ZRw8vV+DJg+WJiPAYn+9n5J395bPaje4WFyhzkBXfL4cuVh2GgZWMQ8B6hx60yLqTRXebX4gMiBu
u/Zq9D5y+MHRqODawXl+yJwY2q4xEmxPzs36jx3zUBc50PtGi8+9jzcJIUn/4lmNssH30azmYe7g
VM5SE8HVtNckdr2lq3sNC0R8uijO8+YE3sLedvC7x0pS7Cv607uWQoNf05Pv7JqejxzeNAhwzBy0
6OK6QkIgsOqt1+X2xbZkvXAHs33XR3dFzbY795OoPUyj8RpL++bFVX2C6jVchzgy10VF3yaedgac
Hw+cQvRsg4qwTw/aDF9GZ+frin2vtupzaOnPRetpRDag6USBLHapGXWvmjzLelC/iFyptqnr++so
TsZ9plIS1mvdPsV5ZZ/qwXNOqqPRdMIzMm/ns8jXXLIJXlE9eU+4+108Gb30ULGIdPPDg6+OXz9G
0/ZKV+i+qnJAq6tzGARWJCz9yRyHxl/YNVIKPneikfP2YxiTXnjIEjrhohzaIxk3sD1lP1woN+pH
l9LVcjTkCHEo3lLUcp8NXybbsJTtf7i9/gkfYY0uNXJ+HNM0dFP7IPv99gVUm9IoMtfqrwrEvoWO
8sPGvgpYrPYePx6ao5cH8YM7beHvHh9TuwM2k/mEBgydv8kLD8jOtJeuQb6MgSNtcR2JC3BYi5XR
Qx1x4e+7sTzX8biOYWAKaA3eqI3H0S1H/rtOg/5zYJw77bDLBKhaPpr7VnWr+/lZ1BfPLpFuO5BL
1X0wPTDPtf7DH8P8oz4w/TEsB7yLbnL3YC38x1yjCURjNJqjXj0t/0FkS3+d5IbXkeCfEjbgxZlG
mejsZcBdfD3vVJEPk9wiLsp07s6bSoj8hkmY7TwSrjEiNi2N+7RK5TawOQd03VUe54dAVI81eNsT
2abeNR+rmvTtnoacVKJd1wVknlRKA4wKNjxgvozFMnhpZP1Vt5iH6rQtGwZQhrBMSbyhSIEi5b4i
+Qj4Z8V6GcoCSmrxRH7bx76/RuT5/odLOjycP+6/MGyEkEzbiOFTdUP8eUlXk8gedBk+ysQFvAaF
566h/fhIWVjfdJ5V7yxXeJcgkeNCB2H1PlrjEnJb8iNN7W9+k2lPdaQrqxIryiEcoBKiLpJLUTfd
k2e+CnCOm3CM8ztUo1wKzJw2qjFoBFxE2goPRnSPiC28n7fPz0L61kIr2+O8KUozGo9jlG1i8CBn
NQrGtdoBYK8V2z3P2z4eKAmfW+MyKbLuUL+f0SBNjQKteRQ9UIZIq8PvVlITl5XrbwmdJeYVQ3Py
CxPCAgC/Ca9FLbgz/U00zXo8AnD3UTzgAUDrjPafGumd5cSYwKhjfDy4o/HrmRH2wDEHSiJxKrpT
3PhgH5RBIooYxY6O1anoIKyy9IJw0Of6PQky2n0zPWsgXAP+gun4x44ygskSKQoznem4UgZbbGtn
Lff6vW+gWyqgWr33RJRP6WVMp4NVE+nRYShdlDNMoxRQGJ8PpVcS5Ay9xopcqCmmund6QzvGXiEu
menql7Qk3SByM3Xt68UkfC6DVdc58W1Upw5u6b3mdpfu8cwE9MIYGkbvcFarwz7JM2MVNyXpg0OD
IINCdQbdeQSmbxb5OQUYcU5DLT/PQ2RY2iqtOnxHCWrDuzoZxl3VACGJPCC8ccucd1AtH35auov1
sPiu2OaP0ivUm5o3IaQLQ8WCmOgXmZbhYmgT+Tza6Jts6UJjT2PvRBdbOdLHVxC7khmk+RkxZvNw
3hPI0F2MbtYvS9vv0LBa3UMqAx8pAFEpS2WcOgqwTpEBTLvVjEgsJ8abJ9JLxt8Y+caQnCifJvd9
0CT3Cm03HDZnNJ0mcMZpu+al+wqizoHbxrJHJ0KfuhT3bYTzcFC7FPFOZe2izkz4xSr3qJeJtoZp
0l+yFIFAIMR4a0NYGCzl4y9Y379iRmMW6qVrI5ZOQoO7F3u1ycTehAgsonpfWo2EPZez/bdDPp7O
B36+5Neh5cAV3udrfeoCvzzaRU7SViVL+EESN4yNKqvLdJA0KNf4I9R7nQLUhmmC/VCOkrxJpW7e
E4sZiBnmP21qa5DXgjcYeghF8tFd/PMEdKo7/22xQGQG004HUaqumw6X9r/PP6u4KmNk0hnJpARt
W12jfck06mCe8LNTlJgo91xkqtPkYrCh9mR+bG6N6bAImV7apLekhWhBE9UYdrIiz8hRj4MF0iCR
OaJa4kfpDHHGnJt+6t3n7o+ImJIYwdBzPKKQlVA/T1XAgsoB3sAtIsC1UgIvCIwme3FiPv2GQNp9
Y6UnNRffZ8vwaNTOldyCFUTK8TKbismsDpam34rNvDPCTbNXSG68m4eNolbrafFKsSwhVUmUJ6Os
0odY8dKHZHTiMwS7daoAcwxVdHMBboihavdVISBVZJlxA/+H4sD37bVttA5z1pZ6S9eQiaHoEjil
Ap08ngq1zhDj6msi4wsovHtwFwO+nMo7iYooAKfUxRcX9inSjxi5+SQzqcPqC3Dw5A2pbHcHW1R/
jjmvFiWq06veo2aE19RRt0BiXo/dylBqEz2Bb16Z89NNckPtoBVBfv3nU4MSovoHiMyBFKcalkT+
yi2NgtMfZ4epQAJD6TbcWpOJJXJDRH+lUe+F06A+ii16vmgfiG2FZtWY/Y+wzPYNZ84isXHbUTvt
1YXsGhXGiOZ/HasREWRf3rgaFDsDJtXa9kb9C1RcwO7JcCnG2gLfkNDjyqJnzS3jH06P8xqRh3ga
OzVYlSR9nkFvGjsR9NHWLkPs6wipl4WXdc/0FAgqGhuPorjqX33TCR4jSWGcgYuecwEt191FQQnA
XIvqXVHk3gsFZjKVSCslHNBRnkUyImmR8obtJHy0ArkvzEZ5zpBkHCM1N7kWue1jhU69RbR37KeH
KMnG4zycn3XdsEEOL3bzqAiz7z7F8z0Wgf7RSnz6d1VA49MLbp6FYVpR2vA4b6uF6q+bWm9X87BQ
a+Xo9fk7WXLewhHqcLIJw0NhpOlgZi2QDiCR8Y2ZwVkfhxjxYW8flawzjtEWmrt9nDfMz+xp18f+
2FxYAzalKAyNLyxomJ2koB4KpkJtSq5ii5PlPlMQq2CCz7+aQ3lk6VQ/5yihNk2loSvRvO65Qton
BiMDoUbClOLoxb01Wu5R5oDx5x05NgZdZf3hpBpONdcDder73dUOE5LFeGUZIF9H/+89sjIWez1s
CU1w1ead8trHW0P3X7ZhbRzA3OoX5O4DvSReqYcq0qDeucm2NraS+Nm1U5bhK/9NOO3TW+NCX6hZ
G5xriuVnObSIsuYdfIP7vOJei7ceraSub0tdujc1Ta8fPxMVCJfmUL3IRliHGmnLsogC+UqM8BSX
geMkBaTt5iPLtelBFnl9mofzs5RawbJQNTKxph3zA1zP348bCUVFLT3JswzHaJef79XmjrLXyXhi
LYk95/N1v70NvkYPAdzBFra5ldO0WgTmQaLTmvJLKREOIPBjtC7EbX/umZ92mROWhIdU5mEeMzl4
B4LFLWs6cN70sb0xDXrd/z7st221TxicN+2mL4HJGh78cj5w3jYfOA+zkQ4hTY9tkijWYX6IpmeY
zko+KvPH5/bWK6rybh4XlSh/PZ3HyLTsjxdTQs4XRqdEGLx5m/m95mdOhpGMedkV4FFxpZp7rCPf
eh1sVFEaCwv8JQxHq322h7J9EJkrLnarv1vFaL4G0lZWFG2UzXyUW+GddJKHjMIq6lcAcfaYTI4W
mxhKIIOn+VnqW+oakrG2rgIcfblhUzfSv9e1oR7BdZETHPSpeXDKR5AKBOM29bsfQiSxUGDuKxx/
qIj2RRCaA3AARd/3joWvOUZX7udQ1MJSi05JmAO7zAq5IqlPPMXkM2gZAMTOSZrNaPdvJf2Fo23V
ydUIx2xXK8grLMqCpDjm0VF4BEcH0kyuhCOMG3jNk7KPgz9eMUwyGNWiJsEmdxwiHL7IF+ehbtfB
tugJEGU9156jcgBhIpXMXY+oZe94d0NsHJ2iihGRYPGxfz5UVev23Az5JUlrB1VP0J3LQUpeLYv4
VEHo+Hhx6dfWRlPc8OMnzC+bj86ykr7BuObvw/pPrYaNRtnw4qZaehH4KQ4Kt9HPTSWRLzJXghEo
SxmiDzGS+jF0yXNumqh98+zsFBgpBIwORFZLjvp3OSpY6AoVS4g1ePDsjeqsNkm+w+ALDi4aX+Df
8wGlTXE/P9R9WNzfK41XkHExbR1dgwfynJUkODt+yf1g3jTo1tLBcnH0OZtNSAJ0uGun5jx1kRQx
7TqrniePtcZK2tBs66tCaaUPyq8wmxAlk1p+5JJc3hNwlyxyo7K+FthYUxohr3VhB2uoS+E+6C3/
MfHwJ38ckZoPSeqZFxxJBw3z+CbKKZdUrNP2ojOfR9KpT5htHoTIpvMCJvEdRrJwLzmrr5lp1gdJ
6wZyMfAdWPrZt8DVWWSgdR6fo8KpjxRvMuBwSPtMrdWvZVzGMM69j9G80wmdn+T4RMf5wSFT7miX
LJK64PVzs/zrgHmbbqUxKuRp4/wCM3q0vDw/KF1JkODny+ZnonZor85P0xDnbDrsahm4T0iF/KXp
kp3du82Au1yDd6H31nEeqkVxXwMTv8yj0HxEJlw9KYGvPIqGVvz0Eqvv9HMih2/ziJYGvJSG/ug8
jEvN2bRkFK7mIbQ+euied7Jzvdupnlal+OEze1/89VCqirVvq97ea1nI7nnPPFaHvCenKR6Xn9s+
jplfY3Laktc6vXzeT/xrhNmjU7cFTadVlJv6vvVt83GcSu6tar67pU8uHlbIS6tl2XE0UBrPO0Ib
sWvRNq8hJUrk/n2y1cJYfa4LZzcfEPmBRo9ZGU6aKfgT6WQHzTsM12ElFDQ3+t/9jusW+e7o/d48
ysTTj5R82acy7K9fpYqb336VLmysSYeRHfURxWyI7/Wd5Jklnan/9qskFqCS6R3nX6UYtOGUEyly
X6jKjzILL4ORhEdbU/vnVk+eyrY3Ia4wErRso1L1b6QiVLeI0IN5c6A1IbmsKVmDHATIpDxq/pT/
Og2rJIp3yPhivOUMsfe0ZAu1+TrKUWz0fXczOqynbpTbTx2CYia4VXRGsqzv0NKTFkis3AUPLynz
ely8Bqn9BEnD+GnE175v8x8Y3X69uu2ZHttQZz9eTV80gWDf/Xp16Bv5K7rapyTOjJ+m+WiFSv5D
HQjR1lLHeuqnV0/M2t9+dkpv6+Nnj4jRfl3mBtzu5zR33K2JB2vD4tK/6eR73qljE35vsnyXECfw
OpTAYxXAtUe1M5yT50PdMdAOvHNZIgCSQw2tUu8gKLsPVq66W3Cy6se7xRMDYD4EH+Fv7xYADwIF
H8hTqloIZXFYu25NyCE+ggdoPj87L1A5/QPjYURg9KB4aH/7tDjPR3W6Ii9iOMy75oM4M5wjQSBn
t2WVRB51Ue980QFUmN7145CBdkc6QcVkMZAF5kqLqg7m3fXn2/QUVO98bgu7j19kenHJXV5NjCnv
dXprtcAwF1WU49mXjbF9bhXuFdMvOf8YORoByyf/6+cvL7RYEmfG19AwrVMgWRE0RVAf+rGx703P
DZlJomcameJV2Pi+5KpSrP63I5TopofJEtC5io0gsqYgwZayW6mhMMaljP/GdM/UpNzzvENS2iLq
ODx9bho7mh54UptdYIfMEtBBHokVsW69wV9nVItyG07DINTVNZkUOXZrlb296+9HINCLrLLNW0Vw
wrlV1af5pViLy2tWfp93MVErFk7glPv8Fsree1HxxF7syHyau0JxBdNVCXCYz8Mmq1hL1+q4noc9
67QFtuUJnFqIh8EZtm1KwiPul35Z9U1FhFRU38/PGi6dS3cA08Mtqbo3p4c/dswHmwqLbQS2Bj9i
FDh6HHGwYmi9SZ3gF5k3xkX/0kfCXf+2bT5mPvrzJYo9uqiB/3oLXYmiTSlV/m/TWyM2p9iPbE3p
Mpe4cj/dlomAHkHM1KXLU4xHSbqslCS6iLIeLvN2ncYgxvNE3fw6wjWTbWWwOpl3zw9uZwxMhT5e
KoX7M3WSAKrWRupcQ/pCvOrUMl6Q2BCpYHT6veFVOA3drpoAXf3ZB1ICZaBB82r41irr6uIQ8q08
aIGd53gQ/z2WXOdWWW/iuZi2zQ/4/JC4zk/H+XArfVHjRmAgpOPjAOVd2AjtUMDk6G6zvP5/jJ3X
cqTI1raviAg8yWl5X/Kl1gkhqXvw3nP130OqpzX/7L0j/hOCNFTPqArIXGu9z9sSHEY4PCeFnCnM
14PjsECqEjBRvv8YxXjI2QrFqt4UwF9utPzWela5JjzibeUouBPstaPAOasUiKxSqj7Wlj0N1KYl
WCYbKprZCcd0BF5Kf5aHIYHjaFJmQgFzwVJl0OpdEGgvsqyhTIDlNtBOFM0i0uJXtX7qtVefiMtT
Pxb4jo7VwyBK7QnFnD9brRgnOWjDu1h1DekiOcq/lGwtn0JeOarMhcBhRP25HA0owVuULFqXCVv9
Z8MjQDs6xY925m7ZBkpu2aTU5ozYga0rFYJnAmSsT2t4AlNBkXhsWedQG0eccQCPJgk2OzH4yre5
HxHj+FR6vXJA73jN2/HmwmjBSYGDFYRxD+KI0w4pwL5yUMD02BLfLGdAmDyfgZP655mvjMHK8OCq
I93sT+N8AKvUQS4PcK1urGnh5zZYH23qf4/IOWlh+oSnShMZg2btv/oAallTfJJT0d0w4ftDUehS
AGhr00LO/R7498RoKKutA16TumVoPLV50eeDQs7+61ClnQH+ZgCP8Kev8QGBDxoWlI6etdxSvAyS
oN4ZHahJeZD9FIGi4IqbYP89AHMGE46Ox/53Xw66405Y0Cd9O7rIfqJP0cIopunOzIa9rTfs9VCQ
rlsrj0+8wryz5mCjGqV++2415CQzPfqJJRzKx8hx8O71/X1v6ON2mMsMGqd7GrtqT1DEeNCdsH4M
NX9rQgm4qV6bnOLJEgt7bg6wkzY4jteb0TaGe8rKne5hbLg3RVYFOKdim7pi0ZEj0SyXod8W27R3
NumciTETHKThSZ6mLBvclQjTFnmwBQxlHsU4xbvIszHG8yau6o+vfts6jB1CRw2tyS7SjWqLH5N6
MwrSjH4cfmS2ri31ytXPEy51FyDWIIvmcFzvdSde9enLf7lSTjBCSGJBQXzWJUqxaUd4N9Toqiba
n79XqwAoukNHhGReCH93y4VvERXDFqaZWHVm3YI/NPcNdUGgfvTMPJXNYGKxzEE282xAvjwosMvq
IiS9BCTsqIfh0WUBvCLbB+vM0bU9N0m9RLmRPFPvE1EpzPugmptTU1kX4NNPctDRxoVDWODOS3Po
/2X4jL4/eNaDXZU05ZPv0tPH0cFrxvFODsW2+UtDw30eRoPZPdAkk5KwgxxMNKQRItHMrRylFnkg
9Dnhi6Qnt3l1b2a3tk/L66BbH2ib8ptZ9ck+jcH3ysEhJ2yjFIW5k81+DjqmeWlesHix+bn4RKIf
hm4iFNZZb2qpsdyYW4TgvXvUrj30AaKqWnF0bPt9sMvgAYHRm+ZTmSzwgtuilh63QnPbHzG7I9xU
3wo3Z61kqGKnwznFCwtW6tzfxuHeRvNYbxBhooDRtWBnG23wONSedaHY7tA4mOaQrHAx7xxVgX5I
I8Qc2f2dyBMdYmHQfXRedMVdz3vuqsDdlnZnbzu+kRfKwFBs9NQQ6ZgHw66q7/wwsY6BACGiFcNr
p2BM75lV9NLMfg11rP4wYyXeItxOtrJpYZpFKLB+bmzD35cVHz2phn3fZfA/AyIdH0htACe16q9g
VD8Cy05f2HbjD+xpBpWQ1DIC4wg2jtMrT5mHBj9oPPVX0V4sIBE/Mx3YrWWN6FJnBw8Py4iLFlEO
Oc5VnaHZtet2SIddERnek6Kqq3gYkhzgiX7GDjekLkmQqM7ZOYxtPJ0ASEePDmVf6lx/50VK+Gii
pbEGd6gWSZL8sOaXqnyzRnYhdkZbPcmWmuotEPj5hSzbJEURbg3Ea+pWCXijWcqZsltjW7Pv3yrC
G9/Kfp1UpvhhkUEmQjoF29rwUHppOZSFwesf2qJ4sb0B73J97B9crDjOPAXvyrkluxTTECuNmN9a
Nr8uCk2+wMQ8hQZUfRwOD/JASOj32XdT3uE9KuRs8T0cWMN2wMPhIU8VYzxFBdH91gr9VR93aKdj
E73YIpvZ+KHZuEeelu0WoPCjxOV/9xeR9qIYZPmVElfBVQCwfmgU/zS4qn7B89U+5Eb7WiYiWeW5
yK/kpfFo8KtoZzp6eG836L10Lczf646EIJWEv4YEmVxpWndTofiPY5AZK2GZ1QYHb4ySJliQ+z4e
slPf1/kSiuT4ajWFv+IS49CIYXxNu4vlue1NzuooAlz6VGO/BirYbdhy5mEiwWHoOSszP9BOwZ+D
aNV+o4C3Jk1eaqfe6ptT1GrBaihF/IiRXo4qNU8e/aH5jzOSw/n/zzz5KdP8eSSM/+NTvj/5ex7M
taziPQ2GOL1jd57dpUQy7iyjfeBx51PUQ1fs+OEBzz48iYf8cYKNdVd0hvUy+nu8XBSKc3vjvvON
I//b1ktFsdFJL4lVy6buwPfx+cZW8pqsM6o1iXx1y5n18vXUMfqRlLTMDspTBGbqaZIpQ1EEGyL3
H6JHBF2Va69IWKJ3fmWsPD/5WcEX7B78IEaSWvq3odHAjo2Gf2NBKjCUo0+eyT45+j/n+X19SvFI
XjQNmq4CR8AGtqXg7xgZPmu6eQEH2mDVJ8V4sxs4+qXPihb9zPhGhGw1Tfo/++V8vRmuhaGmh47S
xX8sgQAF1ltfA6f2vTZKMtvYB1570a1+wEJHzcob9pnTxnZK/PZipx4XUxg8y8LdHnpl2lXeoyzq
nVtZMqeu5wdOlpxL6EYQoTrqINhtweJkdQOG7Xt3JTdbkANdnFBy/k5k2jPMJQa76ClhAh5IKiF7
5cfKD3t8rQk7HV30QLDSWKBGDY6XHlq9f0wt2IXOt0s0mcGeHAhZu56knaPl+qIM/PCePERzAD/k
I6awmlcKbXeg2JLP7xmILdpDISpmRGp06yEtJ/mh65RIbI1CYHWOJHBl6JOPj1kcNNtZ5rF0KV2w
RW3fV8kQnzVgGMgK+EpGu/4Jl9i6r0RMrHkCvSm/knn+VAT2ve07/3t+krgwYuUDtsl+irgSW6We
ioXlpGxnBMvpP3Fo1kApLATqwi3sdDZ9b4aHoq0UlJwav1KWKe9pp7lLVQU0dyEo+9DMdUidAMmc
TrZ7lE12/zCkZjslNcZ+FO2s2anpTn6hSo33uGzKb7sI7Z+2re588uk/srp81hyTbeQ0RleIF9hN
hFb5Y+zGBBpO4R58w+xuPMoWusJf6SuhqjUTL3uUaUjX+V6uQekedcD39TLSa2CViXL9KtBh0YTe
YtR3sql37YgG+dFzyvHahA5Grb3xiYaloAil86crEkl9AwA8gGEyT9HzatMBQF2lbdpeB2gXYKyv
VdTNPw0C5nsShax6oNzHa7VKh1XGOtw2WX3jBriyBrO7Eq9Hdsb+9BiXlOPGFjKWBk+iOxxF3CW5
Vv1QmTZLFXdS925igBE1wuCxIfu1FZ37DrTMvdrx9B6Xvb4Xma7O0lZd3ceGebCbeu0heLl+HzTW
0uu6Leff+t8DUVOMGx4LJ6qo83NdlflZnrWhQwGqXd999Xt9u1fiwd1pRPXuW8X09wGks4VsyoPQ
Fej3qG6JdrAnaiFpr1qeYAHiafGXqSGU+W5O/F0PRT9W9+TkgUaI/lcPwfMIBy4+yrMqqEj6BS4A
pfnsv/V9D8jLQtxqgR5UeMPOV5C9Dpa+5qT7quw89c4eu2J242HpAq9S2Y1+zE8k6grYm0XKj7Ys
kr1CsOHQmDWFPXFV/khIAPJGt5xrklr5vWHpb7LfjKhOIDqPGwf+EiskhFb34LLePeKxiM+HG2cX
Uea4agyQ1eW92eKts9SJWF5GNzRw4yFr6U3eUR5qbbKrReAlAXkZ+5J5Pk27cH8PjwUmKCLM6/Pg
k51w0vzTbvBNqc0hfkp93V5HrFdPPdDtg448FjR5pt7nwQwMaNCq8Yg7o9Yz/2ojAIm2kX06CoVk
YPF/X+57lnUi2uIc2Ehl2zKYhepVeRK+oRzwesGMKEl+n333Ra0FAva7LeewO1PWuqrddyFS4TSz
uflc6+sgm6qrvYV2OLWriuXmospEfw5F8phWvbmTLXnIYjZQkw/U3g7JCMX98DIMqri4g/bezC13
QA4zDHUAa5OmAzpjN7mJtZKjRpiaa8NkzShHk4p9nNkYDi+2aHjxcT5dlGaYnuUoJetnSmbCey9G
fh2IptmEworOEUqdcwbY9UyVo7L2MLylYoU+OSoH/tVEDALqDkH5KvYnHquwC6ZFVOBEp5k21iuq
Cq6SfcRRHgKHs7Bz+LK/20OOgUJbbKac0Irv+NEebmR3q3Xn5tlhemel4fBcJuhF5u4S+9lzLhRq
wtm13twYExLPhnsmRz2/xIiJx8pJNuecKsYt4xNE/uA+86sHbEkigpjiKF+m8s3pQoHjDUl2d45X
OlowWou5j4XtRPWvd0XAH66BVkUoGFzoLvNB9iWxQkBpbmbhFbPwcI8HYnoyIl/ZWIRk7iKXh71b
O8UzwnTI4qXrvJm+f5/gLQaAJMFfY4LNNzjQ//Rk+KwVLAbiQtVuPtYBy4BwyINKaQsCTwgsA++l
Xd8RplMzNeW3mikII7XmLpj/GTh05b/+mTqH0kSg9R//DADB/hOn2RDnJwAZA3VhS7Aa3nHESOiY
JtyghU4ouMfH4N8Dcp48DFW7IsqhXwZtgKIqUAQ1RVJHBCIo6BopDN19tdMkuoZkVk7STcQrhHX/
ZsxV5pjkRachE7wdCnwElKjq3nrNeVSsuHx08Ks5JULM5BD627i5+ZVpPARtgBJrgNwlaqt7E1X+
nmpld/xaosRGB7U5xqnIth6xC++eMq376SDJPvVzSyRqTWGzOm3lYN1Q1D/6sOrkaNKa/sUNzGcr
na652yRLcqRonBREy10jdFbH1Mu3rTU+qTDKrlDOrtE8OHnhuFMrfufUlyTkQTgIB29amGDB+rsv
HZvkrnyL3QwXPDhCpM5PMjpI9j+rwd0vWj0wQYfM9s86rNnUdXZlXxjPKQue1XdzzN1gVeba79Gi
NH+PUnUeqfWcmHPFfaSxIUel694Hf878uP7dJ0eH9mKIWLwoavtCCHC6U9IKMVbRrpNJN5Bfpflx
JN8IOIPmZPmg7f3hGPX2q1+kyQ4fxOFszwf5AFMs/a/WzKdlazjt/ZjXP4r5lRJrSbWGcxnt5ZvE
jol1+dlr6LvNAdpJCxurdfY5ZkJUSdhiHXvExOQKxcpDDz8VNyaKmmVPjYHSyr1EUxB8nVez2YDW
26xeMvtgm5p3AvbdrOrEKT8Kazuk0fTCkGPupkK/74xnQXXxR9HoEKDwS74kCdFiY1T1NWEH/eZA
VJaRwtEZ3z24pM/pxPa7NGt1DwHfwrnJwegiGg/DNIg7lRKjRRPG6aehN1s7snp+NyjycEMrSsW5
/1Lw2na0IYTgrZo61S6DRWHzoGuXIMK5D78N9qT5VK5HoBI72WQ1tY3Gca9MxSowDSQnVUsRLMI7
UeBwXRPmX+VtwZo47//RP6Ab+e5Xui6F4TRjPbDUOVijhrMar+Hh0DpjAmg6Jn2gtFqzSdyw0And
B9suFYADemO8hFEzXkqjaA4UuAQLVutUZZvGLanraj8N4bjW1Dx/ayDX9oPTPRexDkaWSsgVgIL8
bQCIE6tEUZusqE8m5dIw1O3sTeucX2CnqntgUVRXpBCz5OdMQXlRc/M9Cgt7O9Y+m8MCS6albCdS
U9IKlpFj2/89btmEimQ7kuP9n3ER+fvO7+Jj55QN/8vwjXPiWDx7kzC9yMMY+AiXBgSRQBIZaQWM
WxaP6cXwakw+RUkYap79PSCbfcPbuytxNekTVjWFINIaIC1/H1XnphCReHTbKTzGuW8BGjbTd+wD
MGnImxtpAmJoQZMQK8VsA1l5elfrkrJdX/zBc8AaRZO1rqt2Bq3DD8jHCjUEFgpNLfSnsMh+tJOd
fna289b3WvvkeQReWkIfAwGfE+H3u0AZYRdkSWNvKgHcnHBTjEqvjR9S7PEWFCVPO9mHKnbYkLJz
toOtVrDlxvBKmrDa+PAx/+MsZtNhwcDqZEGsZpezjNB7aAnJjgsVx5nIc92L72MRvc1jxD04puK9
+PVErpCwF+qtDTRPFnln+Ny02TUkNj6UWnFuSBz/HmjNAO8ivAi/+qomyq9igM1lNwCrvjo912n3
euCNZyy1BnJtyj3acP+r5YFXPNXCec0gFB+dNHlJ5mrsMQViXsaqucJ603RWbiSii6NT+s4gEMJp
rUxqse7rOsL2nerV49epLrA+zIiCLv02hXIc5I1xDWoN5htry2QM9rqvGru57oispZ8fuYUEd/p8
GtYWCizZ+3XK06cnnwhfS3bKi8w0SMVSnhJXi1cJYrBtnyQ9MGcs7MwuznYdPIQ9spsGM1k/Boav
Bj+axL+yzVd+dRYmFCQp31OVyFgLK/ueSAwQP6E1e8sfqbRPx3s1G2/WXFEsppYHpQnJFx+CaqnX
489I5/5k7249OqAJwUfFxkrObYzIvnbMHYI2rZaeV//0KS86jINV7uSvt8Wo7w7eSbjhUUNMf/7N
ygG8wsNlT3h2UStGeA2STMfGjsdVOILOSUdwh36Gg/F/G0imMLoqMVeY7EMOXghbuDRdcQX5uyDY
WGLolLsUjHDAutbYlYRGWNUyw+T/ylkMwBeWDRv9TY7PiFkp7GmrQTtHrfP70PeJfi7qGh/gQphr
nJbIBctOOcdJdGNv2eahmaOcYJXHmfDkjNTqcZBnsu/r0MXTUZ61ul6W0O0y9dAXr6YDPipN0EuY
IqNyPi5vJIDjZVdH6nEQXgnew4K73ImHSejB40gdj+yuypE8eKWEGCRzUVmCaeOZZ29Q/JY3TCDx
jMrj7iRHfbNYN0mtPJq1w8tOGIc8rUBCV86tEyQFGoubUzYNP4WUX/SUq40AL4U7QRQJsZnyjehZ
T+0R5Xb/0zJM52ZMmOgm7HrX8kplbPVFVw0hnpN8LljjrFLrmxZUJvBCSrLkRQ72O3Ak63ArZ026
Ey2KgEoMG5DWc2bnC9lvBlZwyhWDO2r+sJznJ8Z1Y8XN7dq3tAhf7NnZLjUm6zHKqq8PIy/fHbIR
pJVD5Yon82vKZPhnmFj+WTRwzsIy05bkHtEP/RlQLAhqusOfyHLakP+FrrnT3Ca8G6w2WcgsRA5m
c6UWfXZUfC1/qVuP291HBtEn2dZik7FFZV6fSy0pltPQjPc5psAL4t7hB8/kT4gXITWpQXqASazj
vdnG7zo/NyEQc5II2gjAfMfKpZA8Q/mJPxWlWFXifeiuil/IDN/XsSQ7mRpY+qpvMRL5y6Sy6hkM
6Ktr6TiIKIX9I02dj7Hz/E/Q42e/t5u/ZniVPQhw41XRUK08t2sktX8F/NdabRN8OoP5wTrI/kHE
BRsYC9kPDgq47cymce1sosc7M7/IZlI++JlZnr8as6GcPJMHJXhsq7g8y9nyOtnNsy1ZpcE4UjFH
9hPiM/9uHF3nRfWD7MorEIssfrW17HPnaW2j7IdIlBfZ6q2sOra9/lNOGJ3ZqlBBX49dFZB/OX/+
NAGXPFLb6c7rHGODUMEnllRq0co37Q5f3t1XCyU7wGFjEOp+ToTuI3ydZHxf9M6wiTziA7KZJ90D
0UXvHjGCdddrJlZMZAHkLIIFKNjnoGf69yyMjU6q0zsHuy1xr5kP3EBgranqxo+pJ0mdUFz5NZKp
VUH+aP09V459N0khFeswxppbfpIc+L7cSMGOtIhjV0C7bSLyhX2H0adLaqswtrIpB2Kv9jcoAFBE
GKrNG5ODFRc8mu3wTbbk3MQl7VlhBT5/DtKNAo6nOb2wIlUOsk9ObWsqk71KLTbys/GtxgwDDNKh
qCAvJB524KZguwWwrDiICAuRoizqxxSU46YpTXMlm1bkZw+a8igblZzACmgZwSPZEnSrHl2dB4gA
4iwH5TTdbP7Cvco5ypZnNfaub3EJn1S9pw4cc5TWIJE19gKad2+gp+nZm1zIiOWrrtebVUYJ8+Vr
pJhPydOz+UHSsemdcJbfaOQp5TWp1/xVxEG0k/PkdbJfHmrBIynLm4NZYsJWmOYx1HFMHKnPUDwc
WYvZTVF2oTKw1oMFpVM2fZ83esLfExKgkZ1AweWnbD7IsyJlBZkO0+G7/3uaPLNnC+jvvr6nogrD
X2I/fwa+R1tXPQwNdczJXHioOpQquGUdX/HWJrqlFHjCZepDi/T/r8rrV1jl9RgNNMpimslDXp0m
W89FdBjlVbJzcNcJ4y48lDP7wSBe/QrYZ0PtgPMxxE64bKNUv+ogZI+VJ0gO4yL4HqjX3Kicj17r
/VXWNGz7DIoFIXM70LsYsK2fWuyG7zFGoOsGGfGx9trwLupLSCLzBBzewB9U6StxeCCYvQ55TOcJ
3Ng4DBKNL89jooMHFypbYxaIPLjmzrwrynPQcMYuweYJUh4qTS0wh/4z4Bf1Q676RBywQ16FOPBc
qgBlYOPo72OD3UOW9eppCLPuLpvsfqGDLXm3yvwz1wPxYJD8PFDmlK7VuT9WkXVn7VulUEfaZUm2
zzI9eB6S4k5+IO+PdOl0/F2KjML0sjLEpW1r99JNU37sRgOBQeBeUFkT5P0aVdKbWwBJka2vgdCu
sVstUSw5mp264GqVgcp3mMpVNnrwnGD4enk6bHsX1anZY6rUueFdrhnLxnHEuVbMSpDZR+QLLJNQ
wTxqt3N9bTfyV7eMl9DVKh5cdMlBRfHTQ5Zmr2Y3OdkaPoS9sAl2b78+Sq8y/axQujHYRroJqI4l
fGquqLMsbwNFUSfdJtuv2GV5U8EusVWwso0cVbQWNaGORk02s27aOQCeg8KLDxS7W7jguJF+KnOD
d11OdUyJ1Aq/v0Y/yQG8Ytgz/Glqbn0OLR/Zc175t1DJAoK2bvvFNEoAh4PSs55UgV2bhlBNQoyU
rC9PDoZDCwkxygxN206a16ytkOKR0U/telP4eOhVuqKsI8xRDwHfLPL/ljruMdQ+Qk17Nq3UeRo6
tUZu1KBPcv3upUWSJSf0GqVDduuYd0NolLvGwG2F4NWFQnPnoukOgiLsbmQLJ3jnEviucxkHT0ER
KDwIQh3YeA3ExBH1yl5eKpKmnWnUTBR2/tc0dN1OfoDskmesi9gS9CqhcDn5+580TZY3wg3ht82f
XOX4YuvoNFdtZVP613s4c1LGdmiqWhwm3AZA1s6n8qCypPHWcjxQ2m435iOAXL2Frlwmr5mJdzkg
ZX9FkW/y2ojSXGrT6B7k6ADvYcgj69mOsPpyA/7AZsbLlL0wsup+XAvRV9eBMqgHP68yGBDhr7xC
KxPYcDsVFxa+3GFUgf9rGKLqlOYE6+T2o7VxlpGDeB9bV54EO9mSM2AofiaJ3p7yeX7iCX2jDuyz
5SDIt6Wj6yxHRSegpFri5Kkc5Jk8yAH8/bAGgFtAIvjveXK0LcsJH5e5s9ItCsObFkLC/AGmqR8t
PTq2uaNttExPUfBi6wrWdaDoAAxOJZwCU5ZeXwDZHx6srn83lAqec5rlzyLP3xG3u+fenfLnTq1I
4YrIOsrB1FRBvVrC3stRkqT1yu8QZSuxjmG3LpyV4bvgia0ON3HialQP+nFQHmQbM6Ty8N38minb
SmeAKibRwG4LNds+76tjGeDVDfj3h1mm0V9YBf7obWphhDcMyxYy1INiB/VGB/N6Io6BDLuZsp1f
i/jaKK6zyr0weh59cpp51UUfY2DsEa0DhbKIvyWeMv4iLfths0V9raJCZ9+DSYBdC9KLrlmeXL3s
D6ShUGGpbncF8A49T/XHbW2Cg/ZUgVVJBOpVppwrjVQ/lgJYZAU9y/JBEJ9hkRakKtPUEFHtvEgz
UdJ/TbMrrX6ucVNVcLZWa7Pd5badXv2kz3BJ52xUVVQfWpzB80voSy2BsUKVGyu143kkJ36NzLNz
IlQb9MP4qVWp2LM/AEhNARbJSct56VRHbDKyVpuprJ0XXeAt0cD32mtz05ttRLTRKC64F9kvLbdU
nQrx2KXYVibNr0Zr2iPGf+3RsNUBmy3CG7JPHiZ31tjL4b4LOWVfEh3F8JT0IDZbrzRuOjQ6GJu2
DvuPZin4Mgu3uGaRaz07qOx0NzFvtkn6418XDdSEbIOWIN6fi6ypsa61NdvkpWb8ZGrwAeNWib7O
MEaLn5AiOEs5KiCQf519z8tD9b1sopOMUWcmmd26iG3olrrxHDaOseXXYgMWAQCnBukqqxQsHShz
XJqA0J5a8PunoDV+6XOrotL/ISan3An+bEurUnYpGIk7ObUMMVR0IcId8bLXnswxwbTJoVw9qeHq
uN2rQbTjU4+td8seyic0z6ySQldss1Gxvye4g/5uZkYApshxF1YZHGU8TB5iQ+u2VH8NeJ4SMpN9
lPcUS5F6YvsVW9OKApOluLmwS8bjzPIOJsK0l9mNxUW09BrVJrea0uHU5nThqxjUYjmG95WRjAd5
wG7699m/+myvwITlexhKgLsJohR7s7hD7dwkATdmlZ3gz4u1p8beU603WEPhO//LwXStwEo65ZU8
5dNDO4vwK4DKui2891KpEYW0k3rfqBSVaWVlAWDp08tX7WrYkwMP8AUhnWbCSMiHxtsgXx3OQtEe
xpFq8MKGTSDvwZhQNQaLGfa/it2/PkFtdLF9U7rV5ORvuo68vhuLcE40BzuInNOTY3s/sDdPP+O6
emvS6Z8TymFsedLgH+oU8T3oUGRtMxUn9dzilE2GvrZqVFJtU5d3uUDQ7JRd/qaU4CcVoLYpARmf
/MkPxa7ALHlIAFg2NHqY4njoxA9Vq1VnRATBo0D7V1xySm2XMTDwaw/cZ09oT9mioLTvFaTaS6R+
1Wc68iX0ovllZAVWmfg2PNcQqzbCC1Xo4Ep8xt4tXjdtld6qwHpWW+xS+8Qhvp0Di5MHjCh/n1mh
M3z1+YPSH/WFHM9LCqlYsDGrgy607oaeRV1TawfqNKYVhlLRG0Ksp6Yd3Ac2/N4J35+GKhg/JnFm
EVb0zPCurZv+yh4azPp8AaXX6TLv+u5cF6J4GKb8VV4wuAJsfwDipNWb8hmN5n71VMwu9aE35ufE
c7ixSjMtcGOnbYUmZa+TMy0b1dD27hC+xbyLn8oUE0adJ82vvRJZ3q8SYv4i8237acxtdy06aqSD
ZHYR1nIotNwTXuhuU6oS30Am5OC+DW+fOWb04prOlr/A737PVbz95HjhCwWc25Fd46Ic1IyfppeD
6IIUQeTZuJkWpnke/o8nKDjmjfQZ1I3pRRCKAbAzCIwDGhNGfhV+TN6Ei8ckbhgD5duIYuRdX1QK
DHH80+YJFKUD+HWLrRXm9tVUtQYPN9t6kGfx1P7nGRCFjY2e76uSXybscnvEWbgv9JVsfh2UWtnW
SPLIkd2n5AofTMuwHivQssA2Igp8MF589EoYOXz5BhvUot00CLMWkUR7isaM2Oq6FMVZ6DrD0Lf2
kSwa8NXso+vT5tw7vnbOcOucuTnpZ3iopzT45NGHHfl/HR/H+ncgPnV5lxN7DvcDwZltTBnlSxmZ
dwEL4fvKM/tlqnXlDbQxUAoD9227O5s+emAABsZtzLACt7pCbPARMG5ujZSEx014Uaizni+Ss/7n
RXIUTeX/vCgZ2EolsW3d63NdTth2+G9EvrH1LAVMH86M0c7X8AZx8KT0Fu5ksYVVeV6q1iF3wmlr
JGlhnT0NZlSE2G0FaMQjqvo4aV1knhKCHSPVMbPuFes32JaqQn2jcBJEZPNBKwW6wj8H2TfUnbnz
p8l8UjR92lIwP63j1M5vVWGqrHSH4SCbIw8U9LXFvevG4mmccHbEUese3dBRxsO5gdJNiysfEXpC
5sWkglvyuM9yH/t2q6r08eghPVlqGURutcqM55GSViQmhrllW2Y89/9v83tUQ8D6DMLHwtcbRMOI
ccoqKmDk15lJRQJFEPdE40lcp1mKyKmjMCmf7N9tHOKrezkxdgtCZvN18pJJi+r7775/fZYqJnIe
NuGCBsATReXyoJgkRmoE0RtZvYXJTHk/4dmkkc/Il6ULJwr2/fDSIDR4LpTHsa2DWzmZ/jWvnE91
buGFNO5DAVtCDtbtgEBlbNTtZFiMRrOxX7F1jKK8+LF2sNHCHliAkBKYu3AS/n0W4gtumWl3kv0m
KM6Fiin5IRnHFIuBHO+l2omec3x9t13oBuvaZ3Ergqja+zbRX03XFlprqAe5zLTUhwLx3K3UrPKk
GFa6tFS8u6bMCqhWxiIvN2IFroTnbtkItLtSdPGjZXrpYopy87NVEOMEdfOqjua07oyuPPpWml8d
SKyUSoSAsMXQkmVtWNCCy9Z1Qjv4yVG671f5jxBlR1TU2cdoN6T4oW2fG0svrmGqB0vRu+lHX40n
YY4YiMV5vp1Ik134XfnXWveMc5f9TOfGZAiFirN5sNGm98QMKfWtVRzWShwtRkN0l3SKd5HWpg+m
G6YPyHeoRxnwOeprDEdk3+bkTP2J/6zote0dEr+V6WLrx7JHm71HTdUvT7IpsISnsunmekay4JdQ
3HVDoFMaa9oPKjrbbcUXSgFyIS6TUuD+2vX/R9h5NceNc+v6F7GKOdx2zmqplewblmV5mCOYf/1+
CPmb9sz+ztk1VShiAaQ1LTUIrPUG8a3uPYR+p+5XS3kG2L7/rk2ocdYomlwo0VaHGLGpLUo22a32
mnFB9mof8dJ4N+2E3WIIloQj6/Ra8+XKSHK+ezhU7cvExWjSdgQM/K7ZkERG/5x39kkCMfVCo7qo
ud1RCb3iAAamerMSwOeZ2z4DOh0ep9a7NIWo3zBQHw+qABUqZwGr6tZmpltbOZq4bok20GCfw091
vBZlRkZmFjVD/Ho493PzpXE2x8zUAssvIjK7Rf17oO2qmCrUPNGeh+9PcIF57k3gkp2Dcxc4IX86
dHNjRvpEPuezcdxxnzRFj9HpHJLNfdogb5PBttUuEae5MxzVfu8jcEcBvdFeUJkFSalyEsTTUHtp
I93Za/5SBcTBu5lddhOq8Wuo+MOuM+NmJbuVH+WQLLNmLcIwecUPJthoKsl2OarUOn8bwES2cnQq
csxwGrCDchTPyBTv18o8yFHbRDR90rvmJEdH30H5BUssx4FJgMgOFdSV7OE85UKaobl3TRO0I7U5
mCh2fSOzZd20uUm18JoFXnmRIU/Lh3U2UNt3jAY6ZJI7GzEWzsK2+vSozsuo7MZIjOz9BOA2kjsL
CV5BOULDOxomEWRw870uVxKoK1K92cNviNcS0+KZ6ofSFsFjrWrxtW3diDMVeN773Xo33u82/KbZ
u7YbrwuRZbuWEx1SUaWy6XGO3jSjM7wrLcfJ2Moe07DtH7Hs2X69KgJstmo+vln5n92QcrSQ41nK
N6xHgXXtm4idyLd0iTd9AS7sAWf0gjzPIY5CfWMnhfGsa6TVCid1PkVor3KcTH9YiU5mO1nzJg56
6gY1GQ3Ddkm8uaiWabMWtlubj2UJIZON/QTba/bP6bz2B+4Cs5RnRLmK+kZs7bWsb56DOLq1ZdGt
Lbfs1twSnGWjUrDug3jc6oVHQVgzsXEp8wF/Zi85WehjfFMnvK50aPAPjjJ5uwlQwE6zUUNSxw4Q
ixol8zJm8FsBxAb63Jj1xNnq41y90GbIfNPm4o+uHDVbvD/bfMBQXXTjJWj7YE31GDHOGaKEaBM2
rMq7o9X+XrfxopJhtMBDYHIwJAy1+MFK4SyiaYRPn4MxTuJwWDQzelgUanH+6rsBtKGAWt9GjsjG
Zct1aOPZLRJhfejRk4rQXvoj9LUSFxhPPXmK1u86fq/rsgi+W0PZlMugU3760PVPU1DXt7KOrJ2a
T/nSZ5m6yVhBBiNLhuHaJkZ9G6fGWMeshms5GAYdcAB8BOWgvMniDY/yb9f4i57Nzs6uSPguqICF
K0EWetnoTXfkS9IeWxA8X1f/in3dIspqo5QBNYmo/4sXvPJqcODddykKU32jKa+tYQ5rFazBVo6a
cznF6kVC4ZrJSiaOueVCe9Pr7uAbDrLyow82QtUCDBULLLi/+oHZ20u7y7AXM4KA/UY95ahhNMqs
vu3mJ9kPxaQttZpDt1E/yTAkWkc9I6cmWNPxSPes+Ek2oz19N/EWODpTmjw5TqdcY/dZDsmIJSxz
z0lKLGTMLfx69XuDptb2wfPKgMQER4Re6YdNBqz4qE2Tc0R1tkUdu/SfnHSEY17q5o8xA34WpNne
LgHdu/2kHWXTh4aBFN7c10xXO6ag6yfTig73KTIuu1axDiax0JoiAFtol7dIz6pbi0h+Tf7oQYbM
Mes3FfSblTXPKEPhb0YECgGKCePqRpda0e2HSCsQAnOwPVhoiu7vuiY0rknohTuP1PE61lHJ9uwp
vwSj724KqpQXYfd/XmFYrW/IDl09hJpPiSh+NxipwKHElf1fcWWeJmOxYuF5rwf5qooNErhzo/Qw
0mtTCbYQcT5kXIbuzb9iZear+DMgi+XPqltu6um7KbOfZA9JMhS65jimZAhxzQ0SGOYpc/aek1FL
lyHP7P4SVhuu4FRED/bchH7Xr6eKHzDt2uhBNoMOulOvfUSWleRFhjQFew5HFAXubV13VnWxaUOV
b97fTeBmP0bHzA/3ENKi3loBdYT3iVC3kM0L9j6Bc2nmxgqVl6Equj0IaWEs9Ey3L1EV6Ru0Rq3F
H0F5i883qCz02TAGlFCWBHjoNCY6F+jFvWB98hc6fv6vPLki/z59WpGFp5rRG3u7Z3uUUY5c1HUZ
/1TziJxV2YcLtL1AZ7CAcuLYxl0Xfabl9IFtZ/jN9tNgGSOw+IwSKTtLWILxVOYvmPam2zp3UKCe
u55D/b20KvTw5+5YoBCRqsmrwXb0Kepm0knnPkh+EwkazMEn80EyXizLgp9ZG8U+4ZX1CFg6Wfdh
7K1gF8AsmmO+wC5dt5N6eY+ZfjrgT2lCT5inyAF4cfWphRR+D/laNzyEakbZiVn3eGooCzxIEsSV
/xNnL3Dt+1Y5ypB8IEBXtnI15pOVkqcwl7PiErge2ULUVTfapCbqNvUtoBxBiMd91de7YRoLCDLo
NxXD0OyDkVxd05YmIE4zvug6ZqwoHDTXtML91qHG+cTGExdi2+5fMrDj4HzD+l0rfZysufqRtdYz
QsbDp6GNaGO3XrBIyUa5aG7AVciNNen7BLQ4KMy4McrXUmPNhzhcbmUXm6NgFYVOsffbpHotdIpT
aa6B2p0n45X9l4GP9yWde5oOki6IvWtLZf6Vbd5SAXAOYatWj17tY6E6qAk+epH2bAuBDUCo4EZs
aupzlPnDxZ38JzkoQzNoeBiekfUOoNEZYAB/7yUSFd1aEJD+LtUVPIxHjQxd4Q5XTlbRecLZ+bVV
/FuQ+Panmxen3jS0dz4srC1w5jtHXaeu8sB/QILYOt4bYyZZaHMjTAPHZjClgBFzyq73OU5eIo9T
qhdAu9R2bNRVOrPTXzD4dL669YyvtgInWrHh/QzssVl5+A3y7dLba6aoSAVGavgxuMFrW2Tlc2VN
9b4WdrWBp+C9FGIEY50Ap+S/xX+7gsD9/xkt2tWQQY0Cg97m6i+gU8/tqLffQ0gyFKQ06wV79nhV
+tX0iGcTAu+O5Zw5LeHFVZj4u0ZWfSx0297mTWZchoSNruYE45MYan3ZD8J9xQkDB14z1H4AbHwY
8WVeBmbz1natf9SzkL9+SceQzAzJyZANa5CmBfpRhgvN+9FbRnyDivCCXaL1wsfjsVu1BjDd0fho
hDgEk5g0fhZsKEG5YhYvRgNCO8oG7aw7PZn+T8M1jR0nU9NYSLUDxWvtdY3+5Ne8xp4sauasNyeM
Ab5i+mDBebOKAxl7SnSyKFehTnjQsdEqm9j7o8b3r66Y3HA3db2Rr4B6TW8JOa1Vhjc3R/C6fgYP
e5G4xHoif42ac3Lks6yfjcH5isv5cEXDLe/pD7SgO9ITjQvmzBPwU3vxnAnAwwX74w8vwp3GoGK9
EDrH39acfgqbfFdk2+OLViK53Bl2d5KLoS+QTrIsVPTnvar7d28WMqBc0SwsVFEuzmBFuynO4e/P
3d4bzIu8Guer3PNeNHds9gA68KeZ06VhXVRn/jeQqJmTpOw3YcT0DY728PTfFEQEF11YlBej6VHV
jvXiFE/jvpvhbFoatUtAY/mlb43iktdWs4TxEn0AENx7WHy+ZrlqbgE8mdsGga/XKEJN+p931mZY
XhI09O93ttOULrOsVVmdKZOpFUcmu4Jq0HRQhIyK4i9KGDAPsuElgXPyIAcxH11hKN7c3K4rX7rs
EdhR96r2Y/Vo5JjTzw/INdNCLLiNAdAz6NVCP/jBLCA5j6pI/VJErRH2mEdhI1prmKrKRo621JQX
MJMWwJYioG16+NXcu3zqyzKoUGKYZ9zj97mm82qnnH568JhlJ16mUs9fhpM26+EsgewuOrVQb72u
JRut8qEMiHg6kQ0eT2WAWSXFP9KdnUKBY47hNFetQorDy4yC2cnp9DlZXJ0jaqKUxwlNWgjo0wvc
Bk0J+nJEM6z6QE2s4bRO6WTMk9/NNHdDUqc7/iqSeDeWLi6dUbDs+Vmx68QEAoa+/hFnDhIHajG+
9YDZkHhy/adYtQVpTiXYBIhjbFQwYGcIdTHOl/Nl78LZDDX+buYjjxMV5VleyXnyqtQNba25rbW4
x1pcXdd1Xw/buB+CXRtP09r2s+DdqSsS+5NHrdfT7bf6/BUFu3WKQxWAyjxJ4xW9rm3Q0HoUrzsK
jvUustgEZf7ryNbnVtkN652JSTydoa26eZs8LVHqAFY7dy1QMKfCdz7lDJ1cwy3An2ZMBDp5U/Ot
MCp1gVoDYFFPGE+WaeA/kE3ta9y5PR+c3X0XnXi1etX9tECYCUWgM1+cdayiwKSiRhDoWvs5TtO7
qLro+8BbCKiDH76WM8S7FACUhJLj880h9GEa+marxCLm/3FIt4g/dEcjSoqzbMIYlTdDF189GVKV
psDMVw+Gxdc8TccovizVDVbZgrKXk64nXhrAAaikFy66RfKKgkN7ABPs7+VVEIzmvj9j0jReyZpp
OxyDxaKMqfyvc+VZ0cvuQSQcehZwQ+NlEmgI/oSTd01Gk2pHGbbIjnS/r2SMpbV5+deVGU24JPV8
lqgprKB2IQud46HV64Z9GkfDfIhL6MLqrFxDIeixVb3wBZ1HuEyZsQKriwsKzoP+pERot5j9A+he
A502arsNxUdNa+1P1QQKUTXZzir76CiVBaTGwF1toMracmc15aMMrS14shc+v8pYIav6vfPylRm6
6ns321wZIvyIXb2GDDJVUELr6uoOPnyR1gk/kKp5cWutedZsLFvqobpZpfPL9xP3E9VNkmQzCkId
um1Q9u4Hgkozr1GzX2K2S6sG37QHW59XzQJ+Emkd0jWh56O546kLswrqlZDlSjdzll6iTl9eSoM+
OpsSCtOKlwZbpWSwloOr1Re3rUIKkshN4Pv1iavfDfp89DZlDqLhuK6fitq2YDJ4BtCCCD9gLxk2
tWMDXcLEO965NR+vnwT5Am5zdip6wU7TQVeJ4261c7XURrU6x8xAAzcdxpb1PHVqeEB3Af5PRJcj
BXXUXH2Rtw6dXt0K66ccGkXi7dWq7CGa2DfR2xHwOvsW9Gb80+vNW9xz/PjH0D/nzEMJXORL7cHX
MMLJWOqp6N8VXX/TDKQ5F/0HnpECzEmkP6tqF31L2mZYWmOGJKBQYS9wNoB0i7F3aZYxu2qgjOSX
w4toBfikGKfuLsNnAwHMdJNrNceyHFSfO47xTpiOxTcnCi4aAJ11DWTkJVHgSWm6H/5Spvex9Z3L
lzlpqATlVoMeOaz4AiDD0CvqNVdMpE2T2kHaHddp5IKiTzvVV43GbmzRc8hMJlf7aSP6RNIxHF5d
DYmQIFXENS+RdKrj6mOwig/bJis5GZrzfcAAoqiRR1xgvTXOCRBMv53n0hkbpPlb/iySynlCAcVb
Y8FQnmMURaEoNtZuqqJ8042Jt8njtyHLMlTq5tqPA5ompwTV9tRvSIpg1Bo5O7VrjdeynKpd1inQ
Sacs+2YkNvkwYJ/oeiOFD+r72IoWqLc5/MrdfPpRNZQGq2LmyufTT2ST+kMhtHM1Qz3yxqqvc09u
rf/u6S7I0d+VOGtWG57194AX5NscgCHan7MhV43c+kOQPGk1eYx1Zv9lRb7BifUWBK6F8ryrBB9x
lyMHZyPu7dtWsDRrEX4TIwiwCgH8IzCj+M03UEIANP8NYeRsz14rWctu0NjhgrJmMOOmjUd2sq/6
fHsQFdEGdk6wU8n5bFrSwlt9nLBvyyk7sconpFjbwNjovErZVaMtKZuIuvCq47iw6ZU2jjGsdjpy
R35O5SG1vuZUWXBJMxeoi3wMtfVw6hABGPNyr5Uw6zwnQTUPgeJ8n2Ul6wX2JV1dwxPV6uwxd0UL
P2Uq3pxKxXxA1PbZcILyTUGiBz9OyHe5bV71zgHH35ZvjZvP8G3DWTZ9hcF1ieTumLTew1CbfB9a
196EoIUe1DkmB3rzexJr+uUenjzcPducD7EJ2mUY6KAq/s/UoEwc/muemPOIaqZ6+xQ3j9LS5y2z
ti1hH1jntu3cTR/j821ZQXodYHWC99bqd1XpqUIE1l+BeYOmkv8yUjQJpjSyXvo0jtYRTowbQ0Tv
fOfGq6tBP9X4FQBl4G/GbcYfkVpmCBlSJEadGfWvCofRVp5IHXMsNzF0kcgCJsu6Ip4oZjUHV1AZ
kl3ZWJmwl6KbMlACQb8E1CSQKAjZf/5Qx+qTD1EcxdxM5vC7qSHU/dGVA/dYQRKwBMfGLYh2ouab
G7p/dfVhuui5Fe1jx1HSvZfUwRpVqFmePis3IJUo8cccr1CWRCt+sDK0jN39iEr52/89YzCVYmPn
1Z/P4AD/aosc4bUm8561YC+NklDUvXesoFHWwhs/Cq4A0Ck1WnT4JIuqFg+hUb8hyEEmpcm1dUDl
BmBKiJhd5c/29FW7Ko04VZDzsn70KPPuBm30j0Xrgscr9RFvYNN9njgULYdEuM+FgOMuY/fR+5Wc
J0eH+Y4CYsCEWYSs6AR9GW5TJEtBHlHu8c0yv6JqthGTY5JJUK2bN6NHC+9YWBG8DQGCazfrEzb1
4Jz9LHfOUe/8vpIxTobLYkCH9F/xwhXDoq8cMtHDszGhs6k1rjipAp95KafDLiVazUiNr4px7X/N
StxRnCTAURaSFeH9OSuqX/yi+f0sDNogkkrqiYjifz7rPstGhw0A6BXodfwthviyGJo8+VaMTrWQ
sf92xTarXhSiShdm3Hun1KmdU+6Jm+Vn2pMzN+WEnTeK0f6mjxz1KwaiosXo9VFG8EhFPozNC9Qb
5rPLbVZJoWA45Kqoj8x5R9k4xpDDeWzsZ2CUs8KSk5y8ZExOqCAtsEuDTTfEt9ayOIjZYw4QWsCn
Aj8Lqs8CLaHPQXn1r1gnJ1odqvIFUIx9qCXRY5hN/ZG65s1Gtj3AhImvEsxaE6BNgq7bWz5W1UYv
cn/fT8J91CrsRnMoaj+LHL5o3Pmv+iSAMXQ5xudFbT4NCQYbcoaTDY924fsvqK3XW+H6kEVr50XT
UJxxUNo7q3Edn9shb3BM1l0E4tX4LAfMGATKIujKbFmTFdxSwp7OptqGUB3Kx6DXpzNiRZSvdeSU
EWFDadnGfmcNglR/a5O4X8ICjiEQl/pbaMHJ6Cb/NpvlPUK7u8lwD/Nrp0JOXcmblEYYbCd17SBM
hCnzKF31tQokFRr+opNtFif6qcPwF8WF8ZMP+MC303/HRAJEugt7NvDEeNL0KlmPQ1u/cyo6Gbk1
fFau9+psUUUrv1l97i+bKRJHU+/H1xbyYOgZ4psZYd9rw1XcyG6ucCj0hHZjtzqeM5Pkpoy3WVMv
SfZPpzad3OckL3dtzykFe+9N3aCFR24g0xehnQ2XKB+Gy8gLcGlMzbT+GpFBORwjgZxGo3qUoXtj
OZa774R6vT+kpB799TjAb90KWlC5kjfoDrQKLoNbHlI9v8+T9+ouxid1CTfx7/vtYyfcGrmngg+a
1cxa5uikvvNCBt9vdv1BRyv63fSyVYty9osWwH2spjBbpEUHYsQxHdztEcAKe1WBepDXL0aR7bU8
z777RTmtGzUtOPRZwbsP1l+EVvpd9WsPCREFJsM8TRdrpYiGb6A8xK5ooBfKu6sWiV9LNV8tKw5R
kUfj/OupXYzrWZ8+d1rgHP2Qn/PrqUP/EdpsfUJsh86VADUk56uGwnc0aroHQ2j+g66Tu5L/bthg
9mPYZn0WfVg8lZ3/Lh8Ebz9bZVUVHJB+LbeJkyiPsonmUl+thIi2u8qjSrHr3FX2SY7FPWuKCl2F
Myl1dgBI+LZEaITPV1qf1fsmNW+RL8TF7uKaImymF2AjcRlPkvYi+ra9hJWm7Ca7fZMh2QzzoLyC
riHWZesgSDMYpkZqYTP/XZzlYM8+c+HaRrkxTau5OKmtmKsgts551yPp9vdD5OOE0Rjn2CThjulK
DPjrHf+NiLrYR2A1cCvyJD8HAYrumSnMpRzQzU+qFpR1GzNYjyASj0LvDVzN2BjKCbmKGkAUB9/C
kE27NS8VepR6y6kqu3eRbrrCSL/lgF/2PNNbNXMXZ7Fw1opKr20KGGBIOL3Occ4lmJsmqrPDejD9
BuEfe60kf2vUrDzaxqwikKbZN83ooa0UVMyNruhuJrQe+dhGqfRNhF8bX2+epuj5ru9C4znsjPgM
wDBayrjFgrC0ShNp+Ez3XvTRWOHDCJvBUS/otHhPsZmkeBnkLLpW7z0ZcWde2FnvZU82XtPjXN10
1VbegBCYds1igUHkoOdLQ7OdFZqsyUZOzlxLf7Iea1zRn74eYeK+N5GiWMuuHEh7RIsHK3yUoSDs
SK7mM+ttiHfxaLE9RkWELG1nn+25+boKzGSpBXxo/xqQkyk5TydV+3Wf/69nAIeNV47HAiIH/vXP
yJg+UuGx/NP9zvvUto8LDtTAweW/fh+4T+6p/LFIV+vS7osFbMZDnprFMWXfAn0I4aZlOSgl1nNz
v819qjRdrCC05IQPkWPD7sXHqEeJIEWpxCMBqkXPY276f2WiPmRNEX+w0QVnU7TtS0auYVWg6PFQ
+Ka2DWNNOfTBQIV6MhNA+xGJiA7hJKp2zSuWtrhXWGH+s8nwQq372SaNo1oswuJXWk8fMYi29xbC
KYZ+ZfxkCTjvoIK9U1eLo1XVs7Y3dtRfpfn5ikx4cbrHFM0Km0WgltspsNq9HJCNnIf0oYVN7gCX
0Y2rZtF5TnUyUXM6JciYLeBCKit+O4l5jt3i90gHJHZVRH2HOfYAGlTeQ0E+XXZopW8bvbNm2Rbr
EVShtuMwCrq0cacnrPIGUD/28Bk2QGCUcfgQHUbS6ZRMD1akFofAUfRNkQ7BS4YjkJyaZ94WcSz9
W0HxCFlPqJEqat0nGxrxups6VCRH5UFOdRr9icJe8FbUxrsWTayp2B/NyspHeZWVXVNL35FjPpsg
yWA8BYLKnnsTTZesAwXd4/vg/d7/FpP3W4ErYByDH4SLtwXJhPmfrYftFk7sxB+Vlz3Vc9NSSQb4
qGu73DWmndfl4VpXx2mlqL29HnvdetS8ynqsXACSU285O9ltwmnGEbpvYPunS5nm08UYywPbe+/Q
VUqDmvAcw3q4QF8te5U9OTf5+4YMZtnScdVNH2KUAac2vBmaZT3a/ZvsqHlWXro43E89MPsv/TSp
OuQL6omNEgAyQm+DI/erlgRkNznAXkysvJZoPw3f+bLkC7Osx6s9D+jzgN+T4UOlIzpIzCv0vlus
jg77T0CzEvJKqYdsOKE7UBYvc+qdJb+tGTsr4/+PkLyx8XTzFPfi0mJoTjIgXzphC6MEtSltiTKx
D7zZKm7o7Hfnzh+eZC80muLWJwFE7LTTD56blrcpL2tQf2W3kFNkTBPeQ5MY7lmGJtQvti2qCks5
KGNaOouSa92FMyNq+KWCldGccxnmRmfLDjjkKwKfayAVQzOVKNzEzhDt9NkLIUfETa2oWlcmtL9I
iXuWjchY/9Gv5r78KJSaF1raoUIEKSa8ann7katD9J5afcEeseJAO3d7F4+mUhXdRWt6+8W27YWM
a6kDFK8ncS+7YwkPOE1b3GSAn7ljvfURx4LF7hUhotIj+umyP0sg7wIrNxae43q41BT+ta2K9MQP
yxbI5BZ1HLyrsc28wL7eJ6Ehixml626j+WIy1Sv2whqJK96dk0OxX3blQBE64T5plXwxIZkEifg/
k+t1gK3p140yGpskzTXycTs5Uz7CH3JUxABeL2VXDni9hvt7bxySkLSpWdjGcpz8YWM3evbcAmYH
4yCaXxz2vS5oPp0eG8C+ZolKtawjYWbZ+9AQuKhGCINpWqp805tpX8/UFTVUAPak9gUMxWNkjiF2
ikWIQE8NtV0Uh1hxf4fug0VUpcu4Nce1nCsHkvlWecWPo24ix6cUMsfuA3Jy1XNmjpNs5f70sOOK
F4H95PznQi3ZKM8RtyYxmQY6iLUx9C+8yLFIK4sH2bs3aSL8S5CpR900/UM+92RIznDGqFoZWfHJ
Hg5MFK4I0togSQ3MdVA1/7IuuDsj/NHPw7Ja601sfNkd3G82AT5vvrRcC3ARCziE40DJtc7WDXr4
y6++H3bizF86IKP5yq2Cae8BDyl6ndkyBhdV4CFHU7gdJSI98F97bAGyySjfq8ZF38DHtxKHXPG9
7G14q33wlgbdhNMuroi26orvWd/u0F43X2zdaA6ewt6ojZ0UIonyOJZau+moFy4arCtMxFHabqGb
aUQtd+5rGakishphEXK2MTsn3JUtMJYhEMNFdMhdrrJax8hF8FvWG324yJFQWJ98jzhqFpyXQXea
59CExGM0CXXyCd9ku+Q3J1qbWqmtmZvMRw9xwOZ9bWHFduuyTF32STW9VkXfLwQeJ9/7QXvTg7b9
zLph6yhO8ytg6aLEsDZa3Xg0R46ApYh/Nk78oau9SVF+NqlE9W2Vu0N0kk3UFREVPefPrrBdaJ54
0i49vjtny0QGt89SCsqBoh4qJ6+WJK/aV60blW0APMdpxcFmOYEo02E10Q+z9Nn/vkYFzMFCAfIf
sAIaecu9m1O5/BpI/776b7HQcpq9b9hrDGAtbOZd61fgB/0rhnQ25iStuLDUTHtrLLNdiSPStWwD
j+NN5L3rjfKYUir43o9YP7TpYV5hL74rtKeA3MgBodJ6IbudZWpP6KdZi0j42V7G7JIlLDHyNSd5
7UmGalcZ1rmu443gkCFd5lW4rdUme5iQMH/qi1LdAxqYFrIr70D6AcwYhXUs6HmKFyUK66e3lYNy
GrxZgFoFSs919Zh3+jPFPetyb/Aati6J5fxCxhN4SmXC2hKzUrZmGcMuDsxPORd4MUCdSJteqjjo
9l/d1vPHrW/6JS/qeFOrI/SQyCtWUTK6iCSqzkVg0baEFaJ9QHpEeSZ13gNnzDclErt7J7PVJy+2
44Wc0bfifdDi5jkrIJEHZORnIsNxtG3jaoWZeS27EeSGgYeMjMkG2EOKhbCJbco8RcYqmBmwjCHJ
ntNI/R6JaRshC/hD6RFFtL1euXaTDvTDj6p9U+UCzfoyWfnWFH7LavcSNab/KwTrzOs9/mH7U7v0
1Ba6fjxqB9XSNrFpedcGpZtnzJDgXs1x2R0i1EbaEYh1gMPIc6SqaCU2Ft/+eTKsuOna6qwC8+BX
iI2pfFpgRN1zmas6wkDln09z8Elag9rB1te6IUT65wPHulLlA6fEHo9jT2Gtr52o7pdR3bb7xheX
YRbGDpFVQDIdrRLwXNlVxmoR5HgjjKxpqPAfi7mRV1qlB0cvL8KjvBJJHsPh+bsv5/zrlqZNI/4C
tOxiZTXbZ38wjoHCN6eh1LFSIso/iJsvBBJZnywauPR4vXgs8/inMSQ/XWrkaOuVeFbXbb+tWjR9
ESbDwCzH1UIKO+Ywy1J7GH9wlkixsIpavN9sZ2HO5H0xgtDM3dLB+pKubADPfER83BgAFONTUaXT
udeTy31CWgM00TPNJRn4n5tIKG5EV1QPrMjYW/vImGWlZq5xLqoPkTplT8PEehQndvthet23Iomi
Z7Vxw31Xd+bGKtgn2W20BaDr3OK6T5FyH7w9ydy5zlb+vkKIeWAD3/NzFw2ShIISA+kR49BZp77S
BYg/n1DTKuIo+/V81U3pIUE2Y9dm5LQBX2U/+36nwKz7CDLgaEaCXGqJezVGP4PNPhXVwf89IXDd
5MLu/j6hB+/xvVOf7g+Rc+S/IumK/3hIFAhzXcDBR5wo+Kn2g/JG9QbQV9Goj3nSTBuPF+fJ4gc9
1LqubGf/7YcMFsyqskfkncln6p4yLEwtmV5RFov3QVHlKw7B46vX2yUYZqvbyFF0eCLyFkhXAsiB
IhQ6CEU4toX0Fl2QCA+JWjlXOYiojtCK/gXDP+sJR080EZij4Sx4UfTml3y87o/mYeyLaim7cTGo
26FQirV8nlt0CdiX9loEJXYBRUYRKc6qE0cXdY82QLePw7E74dkXbVNVN5BEH3mZ1ra4lTYaGkru
tW+tTi59KhQEz4PoQWsC+6+mahcOhemVmsbNQVh9Vx+VoQAv7BoRRgo1gBavIUvGdkz2usrgHJWS
a0lst9zJGJU4N0I25txZ+/ufK871N+psfCDzX7CD7cbJstPXiaxktqzidl6Go40Qub+SM+RXgRc3
OuGaepWhbBiSPYxLAFFKgZ2L7XvkItgRGGWkPkZRHRzYuWNJkOreI0BmYOBCefWNNIKtl5jUAIfW
3w5YwD3pdexdHdRwFdTdQGKVyFqDNoKaEvjmE0Jj2aGqrGHpj76/qKqiedJ6Vzw13uSiy+FbO9lN
S+Qb/YCMDf8XbBcR19mZM7tcNggqiAfFT/4ckDG1xdMeNjYgUqekwOPgRtUiAPIkG3Yn22kc9Yvs
JZAvzrCdTxPUs5OlVgLj4wGkNYS87TgF3rlrdRf8ao5hpT7+D2PnteS2rq3rJ2IVc7hVji21uu0O
Nyy3AxOYM5/+fIS8p+ZatXfVuUERgZDdokBgjD905tbo3JcyqtS3cLLz7YA049bELPADhvFkhPon
eEZ705Av2MVlGH104quNev0zCYuGbKAWbU3b2fFCRpU6inENJua2alsHQ5kUDwJZnQTyxtXc6wsW
JtkrB3dYLfVW8IMFM3qz6waJEBvDBqKTuz5XwIXVyasKQ+6PDgRqKElAN2S7cKnxMTjDa3yloTJ2
KZA52qZa+moOvEp8N4nJuIMN9HBbu2AqqKwir0JC2Ko9jtdJ+Fk5+avuDd2fMPoVep2C3jnqFc3g
FPiTJ2hmlbHyvYhjzhbQq9hFu3sjGUfoULrxHpLOWfRj6p89nCdfa8XdJPOw1Ah6Yn3uQC6YquHD
/ClSw7gMHfsAIxsusp2kXLbVWZvvd7me++pFkf4MbzOE4kU6TegdXGhVrZdjn147GIhP5YijY2R3
1aob42474JGHAx17jBKZdz5lSl4VNcRY00YgWt6KKcYHdEqMpeaxTtZF69SECidn0gtbOfBtd4t7
7+R2+Hrc++SACiEvbIQC5SjnLqvIXWdOq69lb4mSzykqwe9ZrjPVyLs+WTmPaO/1vzIfV6U+HssP
MMY7BJYdUNqRdYrQuZECkh/KUCfLRAThOVbS4RWM+N5gLVgQ6552RLaXUM2iep0bsN1cyICAeWf8
F0/auClUMIFF1XTnKikOQN70a1kAQFRnKlhRu2AwKl3c/NwiKWRbiKnMHYnfLg00595Fz8KXiijZ
lSjTvdU8IyRRi72id/6uhOpWkXEC2cNOvS/BwCbg2d+tzl9WnTv98PEvRY0xhSBdGP4zNuyQt9yG
D0ZKaD4be4QxppNPkG+lhIX20dlLRB2Sj6hhmddG4Gd9bGgfbjS8xOmo3RIXKwrHGJ1FHzjqh4+m
AoFtPT1rQowvtmk+kaUkxFZb2xQnv0M+F/KqiNVcW8rLqgpdwUFm7A5/WwUEK5uD4rZVY2Uft169
iHoMjJZt2ZfLWpudt3AYv8mi9YkA9MEta0d0ErNJ3Y1DHCxdkZOHtHtvI3RyTPpQfjd41+wlS+Te
NHNDtCkDLlFN2gLiKcPmYoLHZSyMNlvpbjGeBlmV3ZHOacppnJStCQPlNHLCYQz7c6JGPPqV/VRC
t185QRmsTEy4z+xl/hZWUIhd6k7fH03ySg6riMpjbKhjq5MF8bhBqYL6vTWbpzBiZzx4qMvZJb57
23u/3w+okPac93rC1cNBzjec/Yhk6v3ef01uZJNDVhvRmKDDIC8Yp+eqS6fnelJ5wJDX3Mqq7FCD
nPcMRkV72UYEkHHITYPBEcdHkwphLSqd5txxZIyWHH8XqMX4FzmHXsKja8KXx3CfxeoM+H5ngjND
Z8Kz1SOHn+9yuPwMxVb/EDhBiIvzwppHOX1zVF1dhpoYDrLqlepzbyX+FWxR9y1X4wUGKdlbEpQw
VtgZ3KvYWVQ7AtXKSvbOPKGVp6ftXlad1v90NbYSU+slbyMoFT4HX+P2wpHpRz7PZ0Wi3tch6m33
T61JESgZ4vayGmms9U6Rpk+yGodA6Ajxf2tHNj04YN/kx4yp0R50H8I5gafsrdJZgayaBVD2mmB2
F307n8Xm3iGKYBmmykuSOuXN6rTD5OAiitXXmlOJeTE7tVzHJrDPeq5WY2zBSOcKbbx8kcdqAw3g
PzqK9tMGAPD0aCbtnh26JkGMrtIQ13W986C4NfKEZofkkN3dal+dnoemmJ5NT/h7M1OPaZcYpxj4
5rnVM59ojevzdXv1bmr1D9k0UzpwaZl7eVJ3ozWZB9Mi5z5ruedK1xzNeDCewtGzl1UwDV9e+R0q
evyr6FAy7NxKuWIhpu6rCKHSQRjht6y0foRR+MxTEG7aKkHoQYn11w5RnbNv1p+Ck91rrzXpiz/8
ll2ysHpy9kGdXGUt0stpgQ5HeJTVEZFS/FiGYCurnd2VO9+xlfvUhhmYs8BZsNCT+UvXUgxMrPwC
qlc/4xXg3VBmH/bYfuks9dCtl5qX//LrAnBL6xDW1vzZ0MwHWhh1arbsRA+0uCfWih93R4oFJV9V
TZUTyTvl5MzFEICt6jyXjMvcAZxVOcmrRxVph4Xi6Cm/qtJ8I5VDNiREs1JFKPQtHZyL03n6c5AO
wcvA61SOsrM8O9hA5FayqmlY0aus5/uEYB25VfHSpL158HpQgBDV2HbPhbySheyQQ6AbOks/KrS1
oSj9BrjyuGHzxk+lBXoWhNV0LO0+fSO9fVBqJ7uZlRm/VkIDtekj0JiF0dk3lH4hb8qzhFB6GWrQ
MrFvtfOqXYfObHNUprPLZxv36EdxKetyDDJq1bpx2FTIqpv04fl+Nc8A0w6rLQKm5AHtXLmP+ddk
j3scFRpw7uFOef8YOUh+lhwjq2ZYRmsnKrHbkPM+/hVyjBKoHStt+2GjMf/LZz96czv8qazWBgHt
GOHPXNHFcwgS/uTmJHutohhhXGFUHJQmAnMhZGWBhB/CPR1bboMMPCjp4Mj7iirnklMgcmSrqYUd
IyK/MZaGbg6o9ztUCYE+G+O77JOjIsAtG2PU7VWi5WzqjabbRkEqYFFjjanX+nOcZb8ycGZ/bHFG
cFP55YWYXw2W2r4mJaqNbO/TUwde9GiESrppnDZ8JRLNtqoDeu9Vn/LmPKh+hAX0jKqPUS6Fv/E0
iik9iEGZIdqFBW6IaBgoSvUH8qCbEW+KP1qbPNkwEz88NMWXtTOGgBFjjFYwK9xpqaZdBpFEcKQD
5R0q5VXeBGhgrXGIvVRIhyy6ohEn1W5/Ol1evcjCstpPwBCzBasKf7tEHGRwKqw95hGA38oXQnRL
IhzBs2waye+t1S7D+mLuNJNcvTo1b+d5fBAlxVpRDXOJgRpnemQM6qMsJoUzfTCqTykryBYZwCLd
6A6Hf9n7r9E4M9THFBpwvBeNTvIlnjfyc5XF/YIaoHJySWPuAjEjHkcXPV+wsM/4La3utbmJj/0V
2t5wst08eM0A963DoRvWckSv+emZJ+5ddsomch8beE3qVdb0wrKA+/XktzqeqCG5YAsQX2Wh+nFy
LUpWI7cVxubREfczOARlr8rNQ0A5lq2vOrtAyD90FwHnaaIZRXHs2RHUfoalFFItx0eh9wScVroz
5YDB9fpg6Mip84vUEY0CJSiawLvYHp7geYEovuWmv/se76a4MQ7W7EaVzI5VWVwZxxr5jbH02ZH+
T7Psk22V4+MvUOqAg+FZP2c4pnho71dYvTyjnCZOAKheZZcsYqeqtr3lDmCcev9Zto0x8ns+6q4b
eRfPqra/W5dAWJwRiCFhrSTJnoHkrCujyV4NT01fI3wQ2tDNn2STsJwK9RW1Y1PNeKNMJ0yNWSfu
Nxhm+pw3OBYVDuZwodvdiorUqhxrKy7IHbTEQzEBpQMovvNMVMmMwocMih7/FvVLE80xMglsdjlN
mJm76MYu+Byq6Ns0ecmfMOP3mFRo/2caZBq/aX9VpvZTy5vqit8CYUF/llHluIaoWbKy00KoW1nN
avG3yr40Owya9SE1/cyifdUjdfgGUIQlgx/FbhgV9cUX/Z+76B8DQKH9HWDUgEQ1JfxTJsZ4I1IE
P5DMqu600002pVPZrKDyYt5J7uzmzYXWeqio1dO1JpX0hLsGBvSE1SJoI7z4CCAemywV+Fqor+bU
R6vA1cvvnEPrhdr6wVddNicgMpygs/39P48E/DH3ouqrJxxM1mFQvwsoG7h25eNzoesEp+w0PfdI
+ezVEF6hbcQH8jI9zjq+cR5KIbaR5YlFTpYY/625URbhfBWVYHrCMEw3GrIj/iGHBTuVyk7XtWPh
8vZEkbMAOTIXWHL9vfrfqo+29D/Hja7/e2oMjKx1NL6zRo1WHgTOYxR6s3HXfJnJVkUfAYqlQlvD
ZMfia+4Z06LqNvdLrwc/PvrRKkfdDDNoCl11YOOZGpjnMLk3ifnqUdX8FlrToz623YszVOpW3i/b
5R2POZOi+jtVRSRvDWsYP9rZebr4p7B1LKkRjaKYr3DOJjWGFIQc8RgrO1XLxaDaB/Ozrcz0lxyC
Em+6vaMASwtUQ2360Y7tKBypumtRkfqnPoyQLdZVZvztl8BpvvqF46J2CnU3fXUnzC3D1vpEVIwf
ooY3sTbW/U12lglnvHZqh4PRmOgDzpJEZHjGJ2Gm/gabRNQMyl7YAEDdkSOgOccFC1yv5jFGYJQI
t9R682SfkV3SNpHvFAvUIjzw5zOKP+Mn4i/lZSNlPlAIOjp3KZC5zj8onbXll4qTA5m9f83/9b3K
L9vrWnUlcIxdqASiy7N8QgonrjcK9K9VlmLcqyjDePqvqywXmCrHbrSTV//Vq8TCWxE7/wK6YZAA
jPdW2zbXRwE5LUFFdxL/6gjBQW770VYXHmT4fw1WxbQEJJcT1bH+ThIzArbFdhRVtM1DtilF5jxr
nohuXT3o11H0n+Xc7ICX2oRDWG7l9uifUbZI9WuHhCFA6BfsyTw8AoCge7V4sUvXPvd1YL/04KDX
iVfhkRDzmmEprBYwYfF/dpz+prdqSjzJNhZB2Pc3b24rRES0LYujvWzDWzXGzOO3rLh6NtyU0E+3
jak6y2rUFHhxlb1sUrEvlB4wJWiRk4I4bQNGIfSbhWwoVRPeKNK03Ge84+rdnR7tj6q8Gm3nScms
jNRaWcCjVxAwrbxpiTyDON6rhIZCo7C+1UE1PBkzo1i2T5hJbXIVvUUx31VgRwILMoA3iNS1p0w3
Ez2v62RiCm0ic17MEA1ZoFWZ4Wkrir2sujOAww9VsYrH3l3bQaddRb7wHa26zCgoQrd/4hqD7ty1
QXDd2zF1jDm6nWWNPz8dY1EtFV1D8HG+6XG7GPJVMjoEw+b2R6c7lOvW7Qy0AP/nk8qZ7DAF3QYZ
ixqi9P/MI9sNddZfKXCc+GeecL5q3WrvRbV5fMwj2wsvOJZG0R7v/+6qwwsn03FUsgmWZbFrfe89
yFpkvIONmKtNggqeVYftfoRI+90ypnRBzqA8eGp59PsmeknT8UNnoWWz64dLNfOmpxBfyIul+O5C
nTv61iS53k233Acoj2/SsJLtLlGk0hhhDUII2BGY1zeT2/afWbCV/V0ZBRu9y6o9ADD9W6WicROZ
+Y+i5ZBmam5/EnmEBSKbGmLafJCpAvvRCIxd+7EezqSoULabO6rceY4gjLy6+EodPN2q1nKmzBvR
eoyIXwTxq6EYzlmbC5I8UGVT/p08plazbc06O6vRXo4oBw181+wSXNS1ukRmJ18LW5+eZJHmoXq/
Iga68DyEu2VTBYySlbo0uq2bgxmRjfk8+N6TCd4T2N/U28dc8moaYIXb+bC4j3vMr+ZltVa9DDbK
PE00KDd8VogRzZDGe9EE9arLTbgqHMnvbV6rCRXSA2Nkox034cmDifbPXbJZKQFHyjb/DonUZ2Ck
5UDGTadpWk1aHTWLxyh5kz54lVhVhaHurWLYPHqtHucApfM2Khila64FDeGl2P2mu3UDVlQvvuJc
HFDVQxumny6gOe0/0ShebaE6Hwl4Gig6bAQLfgRgGrQn3B7bg8U33ILbcGYDFu2p8JCN8lFZXd8b
LdPzz7F/wHxLf1L44+sLOa7rFd6IrmGjWxa60DgGf6OgVnmMbROL36zoNTahgl1rorP5cmMaMfmI
NxEJlGXZFKB7ES/Yss8h+i6s7ABVE4EKWU0j/Sasn9NckS1q7vxJEr0+mZkfv2IFp6/Vnn+jrKIC
iaQW9FRk6+mVd9msTqiHvMiWkqz5YiJ/fLj3iTDc+r6qreTc+FUmT7Xzd6xsMhpU79JEu6qKTgrF
87Cm7lULc0Tm7wEg7ppxUpdyNrieS6Kt/VFNWYdqkVXrPBi9BXCGCMdV2kyCOf2/6krTNbM2HO/j
f8bIgbJ4tKHOO8HtVfGYLW1muM/zGFQOtrsoyVGtH23y6l8fOI6g10IEtsib/ue/Qo6UBQeMH75J
ggu3DMhV/Wc3OP2RfE5/lFc4f/y9+j/blKiz96QNlo8bUiMZjo9b5dWjzSrFum3RnNAcwzv2BKru
hVfFBuym2Mday/Kq1aOnhatTQZtk5L8uZV3OAThEXevRUC6Mf6b8Xwfi2welW95YVT58OZHsHh8j
53rMIDuAomDfXnTaeajqbajW48cwaA4WdKN98sYQl/IJYrCOrs8n5r2baWSL2bSArIU91S9NGYEL
JXcBLrnMWL3BT7fkQH81cbFMfbvGUOA7UhfZczHrmo3duC+jPOanSA190gSQUbef0CFIlh4E+62T
2WjXz4JnckjSZM0skwELc75Ddvwfk8gBsnhMpFohRmb/n5MMcbuXH6CqLMEcd/FTf8P9to8WCgE1
De2637wJnx2SZD9cfqiLOsir90QhKwLiGfHtAG4a+krJTY/Ldj2abnXBfCrclnrpnJoR1YCstcaD
cG3vkEXpuDPaAopDZpmbzgutC6GdbG2P6Xhrxxp9w7SdvlVWiWd4GLjvdawQAiVciApCkuz83EHU
NsdjZxG0cbpGcQyoRZrnzSko5q4BNlY8OdZ2hNwHFrxflWqjAIVPkErKU5Gv0sEOFACBvX8g4Psd
D8ODC4JvmjPdP5QCPRjcVnECr69tlr8M4eh+b01MVvkDiaXsHIZCbM0gRkpxHjvrSa7aREF7Zq72
MZm6obLSp26+t7aqlTZW/otpEDIaNGUtp1SCXD93rp3dPw+KbbQn9kJkYJ4jH8FPhaHbb+8faPM/
ACLmLIDnkB6LeDcZTokqS1VsTVjg/lcU9ck2Vv23zsJCd982Am071/vtxUr0YoSY9lgN2egIQzTT
dQg2B2Sfoyl6wWp4kZr7DMzSl9BLdznLjJ4Fu9QnZG/RfZw7VGGTLyX7p6bBsNFahHjHxlKJNWVf
NgTnr0wAVMbCRL35+IXvUhDD9dCMpEU7NjWEZr/YR0lrtdS3xCprdSQZCzt6imbgDUun/yXar57N
5o8U9PGqdNjK4Nf3J6/0DrD3YENLq88W8vLP5dwU5plxdIT1+mjyR1U7BAVaxhk2lfMg2edlRGlC
XkgLOZdlVtkqHkS7rZs+ID1WNfXub/4iFu1paok7prG38/VZ0aCOrTW0b+tLUU2YgNApX8My1jBz
z/JziuLRsgGvv6mLYDw+iqkr/lZHQfJ8+eiZddvCAHsPjpTWgMhbClVprEafyGr8w/EV572KUiAV
rMAvppWVa+GW5pOKetMucVrjwLM0Hc0efZIwIbTp8kWvUvxnYJIoNoJqLUQ0z3sxU23ibx7i4hOd
2qbRr3caMTXfjo2rRCPMfSBT9avfDE8WCHbS7rs6F+n7FGruURDGXMpqBixgVZMo3MvqgC6zUSbp
a1+X08XR1D91H+AWnHb6ZtBVJMjdkTna7Bci/adm0v2FjtfDCysu2NUgf6381nuRTXE1zNvl/CJr
WZnqK9NAvNnNK5xeRX0h2b2f1FADGd3XF9n0T3vqltrx0SRHhKAT0Ebjd+Wr/XOoZN9TqzS/PLyO
YOZm442QmAUEFPK20efqOymsTeM6xpeqohwdgeO/6AVCt4bqDiuUfY0v2AxloH8lL0hR5UcwmOWR
4FoNDDJ1yE/mBaTMLKng0TTVMTHsquCMSP0+qHEmc9/6yLrVKNig49q9yALFo00ASPQqa2QrBlRY
MVWWVaSN9EtaBrvH+D5B56Zzzfog23R/wu94nJeEeUpoG/0LlkwEHArQ73OTiMN0HVZDtEEdANMo
wMlsknAcBYGHqjY8YlkEblWtSTF2s9yPdm8rfCzTYDVf5IieH/7e8oB5yKpVCXUX60QsQDskJ3su
UkTCsO3S97L2aJfVexsgrYWSx8VR5fvW4rcomupLMHZfI4YEEGuLhHwdT5lhRsWbWzTELZzA28lq
UmJhUcJTP2qhgdqWjQJrY7XfCE76v8mYLISBmPBixDUoSDEtUnpMEYpBfEyRh1sb8Y8XEkHhOteB
f2Y12JxaTdujY2rWofLmX1bfqE9Fxvsr7IJdYY3bAWeTUyl6Y635fvlaoATIOyPof0KtXNpsif/k
OTyV1PHg/0X90tey5tnyp2orHE07aCjX5Dpv1DSfrBuWr/om5My7GtSOH3daZ4ceFOxTnCrWTWQC
SlWQghKY9KeS/N73qow+ItEm714/eMs85gfbe/GwbePOONRDPp5GMYqNl5pkdCu8mDlseZ9eohxj
LUB6wy+QuG/d7NarZGNJ1ZzDIQZ46WKEmIztH9KO7/w91XeWlREESeA/l9HUbwqlqk4EUEc276O7
zUuVJHKpOhsPk7yLLBJ+F0tFzaf1o00bivHM6oRmfoyISQa4b5lpzrhpNJt6IJBq+F/rgTWP7zXt
b79juv1lzFuXwLeboZRh9vtyamxzl2uhsrObMjmBkU14r6BELK9kGzKhH0Vbx1vZPupVu0Oq/a0l
yrgUGsaI0v5GVi2vx55uFkGR1brIywPhNuObZngZir6auuoTrNkDs+D0ImxkOMJOP5U+0e921lNz
PdDHmgg/UATQNpWOZuLkw3G6K1CYSiguhCA+Q8hs7xGUjqWPWcrNRj0LhKjundUKQxKrrXGhI1B4
6lWMWWF5ms8uDsCkvdrmravwUUVWw/1pKO7awamLh1tVFm0JecSzm08S80CqStBBRVr6kMMwYnlM
bsyT1xjMn8K4ms2jQ/PZbA0LAfguvrZa+IRMZ7QutQlx0Ag6OZmrvVm5+ksrbO0So6m2MA2neh+r
qmaVJLwmh6W68s0po/Q5moboprsm7xTuxjrG3aYGp7f7qFRn8dVi5wlUjfaqd9HGnifz2FjsUVtS
V3KYbYTBsmNhPbEpa9+q5iA/slREc1T0iadynruyKp8DKfZ/8AdZiHV+noAlzLMsXEX8EZmjbTvT
+Nsk22U16drx6PkAI/8ZP3HI3wm89pZsRpH/blvnV6HnK93X2h/80uylatb5Beh2gZCNsDd6IcaN
P7jhJiaphTpPIRAKLRAQdg2NBctBp6lLa6te29NaKENyvfdGGUB9rc2bnT06MkeoXtO0sja49tYI
eKbaVXZ00DXObquRxtAn+BV23D7lSrtKTdx1UmU8JXoQPItaA9GQFIR66wruwdzWVeYfO55sAkUY
UQQdMZwJq5aFHjjVBxHID4HpxK8CYibJfByvwH0uitQa/yAUd/MDy/6cSKcsHC3Uv+noc6x6zY2e
22wrvFBdm2YYXFEe1dbhqA3XxFOqdd1P8bOpuDw4Ua89Q8K5EMO/BWForTyoKSTG5pS7O6fcWS7R
DffmrHoM4PTebycTVl6p3sXHyvTyC2Go5tRrxi2aaegEWZXnOleKLeBcIsKjjq23GkwoZNrI6RbI
/NwHFkPzatSdAEPHbbreF89i2D3mYFMYHtNe+SlvkdNOFmBjPweHIRnvciy64RDrAz3dySFw/NcB
rgJEYYVxCxSrPYQA7RatY+m3wYcVaiISttD4ve1lNdOC4lIJl3XdnZZj1XXbth6cQwFV9DDhpDLr
bvxTH7ASc0MwSk2i598GcxFDQHuVFQ+nNYXI4S1wo+JbFoZPLfYnEAcZCPzl5+iz3SRiBzeafBck
oQhKYHE1e0cFJZSoJwvo/1cQoJ01ZeX0pk7ICVdFVrzomMytBaeFS23W1VYxdYREHfQA6qQO96xU
CU4H+MxbCtFya1T7VYCTzCsHU/TlkOf9qFr/R1NV4pfQYowr4JxzAEaNnPQ7zmtsBu02/2nnbLji
BEGtDkHgPm+DqyxyI44ubv3ce4i+kqSwgquS+N56bAek+zgGZ+uBrIFjoqahsAFxFzUQGOSJgzcQ
+SJbZ6FfLO1wHDby5smrwcxH+rpuzJwtLYXHr5hgutdCXfZCfjIt7DHibGJt2n38t0cOl0Vu7w0C
XGdsdIJTgXqEsNVcXyhtPz5lKkIUeqDMx66mWfZhOj7JDnkli3xSvspJGXZybIEKsI1b6VDeUCAM
LoGDgdxCLdLgYiio+wY5MnlORL5Y0xcRf4unZC6UzoKeN19VfoPE7zASU8myg4nsvPqvcT7aT5wi
NURa5sG67JaXycBhzC8bBFX+c9aYVNJuyMWfIep+YC/ZXRE7a2+jnl88peyA4BbAm2sEajF27d6z
uggXvNXUixOFzUvp24cCmM57ZUbVDiO9YX2/K4oLhPx6lFj9qnr10mor250+UXaRCq4dxdVuMeoN
1LKCVH87FziszVrJxBH+Xja+1S7YtLq7ofYGIOhOOO4AIsH5Si5x0qK0EYbgjacJ4aIK5Y1J4/RN
oCU+hU760x2dDKcgmpw6/oMkM3ndE49L/uorUFeR5xxXHAbyV6tx1XM3otozdxZmWLyGAUqmnlnd
5ACbOO8isdGnj7XG2tthVBNrNEGI34tkafZCPzzaA7UcD21IprVTBQEaByfPobnw/Ilb2wAeKYL0
RUuD9CYHIOiH1Jhat/fxsoPXc71wgsHcl64TXJvK3WPNDbTFTkvcGNNfOGHxq1GKDrfyAJtommPb
dXeor0RrWTWq1FyEalCcPQIM3y3lxySs4r2PBJq4Jq5pqrwpVRzog7V9kL0G5xOONuV3zlzqOR35
n9/vaiCdQd1Sd/e7EMmf7Ch6aVOrujZ9/aMHnb4JJwFyNx2Q/Myzv4UJSGcxdl62+a8OOUS2qWqG
DTgREyiacTMsYqRMKjcKj6Y2ulfoVjtdcdKzmhXeVTZ1BupNAkP7HSJXI19/VEMLsAJlFZDCUHjp
T6zvWYG+qdllZ8dt7ZNqaPU16isOAxDM9gNB06s6KNW1G4diF5t6t9C6KD2Vof/S+a5yDfS2J3BS
VV+lbr3kieK9Inah7voSz5pMU7U3zQ53coBVaJh+IrXxhHtAByKgTJYiy5MT/LR6XceN9dYhmayL
aPiFu8qrFwrtu475zbr3w+qI41X1VAZQl8ZC9z4B963kUB4jBM+b2sKOyW9gFqj13hCDdeXRSZa6
URe/goscSQgtWFYASZ6Dzkz2ummo27FJslvS+fG2iPGUOgGnYIsv/HGZdKV1aMrJOmQ8ibDoBTJ8
Jt6f2QL0Eg3V3CdHyUL2P6qyt62I+GegHGStbwHLLu+zyYknA7oCcBIfqYVV3k/ORcTwWeOmNCDZ
6MkpCQ2IchoC2FnNs6j3avLet8OPmff6m7NSKoC+L7pBOTg1Ite4LgIxQbHhtSqUeM1aqT5NnqHu
jBFhEsPT8jMeYLwq7FC5VYQ0lhkKox/Y2t2i3h5R89z0o4YkdaG88/IK433XOxzA5WXoqGKdpsoG
IcEYOxGjea70qH3ODb/bC6Mhxz63yaIJYDs0atkvJrP622ZamPw2AEx58LgNFxPlXLA3MZREObFL
Ng4wJ1CXHPUZ6tw2vGuxPER3Ba/k3PhDinul4yrwNQQu8p5uar1UaRRtiHg0JzKbYMT88cS6ix3J
XGA3+qIRudg9mjwmPNtgiEhu2VlBGnz4c6/mKPqQOp7IuXLoyxpTeZvg/iwSpQh/dF393RNKBtKu
2gMo0oJFW1ULsAL8Hfz66EWOE4LsKTYEjerfSVjCPQ/iL38qyXMBHXvPjcrkdSri70nVYONiadVL
C3hwZYrJvmqdCXg2GronC41hDC3tZwIz2R6XPhfX9dy68T4ul6bDTBwp3wsPqGCW/OwQiyDOZRLy
7qzqK0pJgCOXywHMDQesVhz/kiOHTsTWSY5Yz5CqQBp/G9RqfS3Sqly5uUOcFlkQftO1/5VMaJ11
JhonpYpwiRMOv9Ef+hF3cfeuRDAibKieN6Jyv8wYQBi/x+ZNN/pz5qN9rgQIgAsDQzAdk5VtbYzN
rhR1+iLHyiGVIg5qMBTvCNjoa8210iMQ6nxhNyGbemRZ3SWb9/yIFm1lXFllgkVqNf1ZxLa/TFWi
v1bUO0cXO51FXEZJuUyj5KJG+u848F5Uo1DWVeEN73jWBLB5J5vtWaTcMoSs9aAa38nmu1s5zJyr
RciBXg5DCgW8LZ4G0+BbuIgMz1k5YxxIUa4K1RyOsH+slzqanvVC7WGc4NLrtpAHJ/W9zA37V8TZ
Z6ERL3gBdKhui3TAFaYmqq0nGUr/XXZFvbbfOWB1+EQrvT46Ytd+BaStH2QT4gb6NqmbdlXWL246
iV+xxg+G04HJgUDNMQ4axCE0TXLeuV+vPHSN35vRfkqwC/rdhN7exxjo044CH01rZSTK57Eatim+
6rGuPaeliPHKy60vC1+CdL5JGbOvuCjRTBhGbVE5yWdObmp+ZNHBjopgJ6sue5e4jZrX+Y2KqgIh
NxjuzntMhmBVE/87yGH86s1MBO+1xoLtckJZomd3FQX8uiAY2GbGGiB2z7HetQa8aTRN0REd0eE9
/vTi1no3OVIfOFZGCK8ySLdQnuqcVvAFwufVZ482KKsA8d1L0KAMIItesaZt72j1UkQi+H/Undly
29iWbX8lw8+FLOyNvqLyPLAXKYoS1VjWC0K2ZPR9j6+/A5BPOmVnOO95rAgFQ+gIEkSz11pzjXl2
NBrKFTBndLLSXTJPzgvSVn6MW5eu2mlTHNOgrJzd6t9vIzQNb2IZPYVES+EyM9px04418q/pDed3
8LIwW6Zc7tt53vw+0nKPWkmT9DxFcju6DkJuUNM+5jcXLVTSwiqxO65ddQscq1zgrWjs4YMZk0uP
sccDoVxHAPCXClLfraFTu4oZ6n0S6dnqVeNJGbFws/DS3ZHWtz8yYl/O80UjxDopKZFYSl7iLqRt
VScwn/B5VlaNord7emMs6tr1UaqZuSP56NJV6AynHnbs1hgasVDbgd62aR5Xz3DCHMdfN4wIKawz
+X2BXwOtCsKm2swLYoB7W1J+PhRd45CWUr9uK6nd/zk1p4byCK5MpznrEl/dEW6uGbh7wgFx0mx/
pdgSz0hXt8Zdp+Ne1/hOdK6ml3ioobiaPk0A0+RY9NHZC+ojt0lQE9NUgqHAVYuWep4q51EjirJt
Fyj58vtGOGdXCBbw05zXa3v831qPe9yY+fZlWTkukHPd2o1lvenNSp1sM1OAiAJMqFtiv6ore0+n
eV34ffnRD025Hie47Ly0thl/pnULSn1aWsgYndk43JsBBhphWd3Ps8veRqDg4VQ6b4SBm4FfvSkZ
lrGRraovtrTiE03+4cfq8zyTITO0B62KaB8vsyOjRqpAVMvvnSEKYD16n3E1xjlABA6iTXk/LzMF
UQA/H0wYmSZrYxz9JyXKV9wNqi9dSgdf2eXVdQV0ah87GJbZqTI8ep23m9dIQUTQQR4SGFCpXY4Z
RpFIZG/nF2qo1AApL+zrUpvm2d6hRU6OvYoSv60ypM4nayzobp22sgi2L1TNct/WmLfyNHkghYxy
ZdooQBy6BYdGHnbaYJ43wlhHSfNVU3ED1ELloIW1cojSNt1UjWbejioeD8ZQmV9CA+0Ej4+vOEHc
Ew/C2tGHAi6nTE8otaML0Q1ElFgzXHfEbMs6H8JPbpKTw2cjVVNXlZ1QfKjUyQnPcc5pB0VA+F1+
yOoCaCQkqHVd1QbDWYCARZMrLyrDXSpaX+E4PVML8j6a2gR1SYMGUU2toxrysFVObftaCWH5tKET
PSGDBWjFLh2ut0bPIfRSQ8RvTPPOKuzlbZW24743h+bIrTtfh2aj32eSLBp3Vh7zF9D/25WwKgbj
odreikil5kPfzzhN2YCBV4OO+IXUfXebelp9VSb2cV7YuGl7m3HXmGwui8PgB+a3imxbDtUm7UFU
YiLEs8r342UsA/M+NSfIvRVE93YK3MSthXajog8DMyeaxF91feiuhl7RjkOUFIvZBLaqhE1HGpks
rvH8Y0bdAOFctyV63yixV2wwFlY/DQ5M+9ZW74KRVHifQVkIulR8youix/h4tK5M2YXriiO+SkGi
aOCX73sEhCfXGb4Uk/VuNJrOdrCLYT1PUiMjE4AJ56Wcmm6mjdqgh8EAsDHQVf82rtRu3ZdZt05H
qopLumu0ZItXvfUm45WKrxy+a3dn1a5SUMUUDIwWoZfQn+hV4sHz8I+Y/4uneaPlqg91/ai28jTm
CxeByyUDv5EsvZ2IyzFTN6FBQ5tQ7fAcIPs6JaTpmywl08TN0dqppGEWMmc8m6LaP6QmRTXF0/tP
nqKR4ZW4zOqIN98MD9TJAMHqsUZmBIcTGjLwN3uEecFIqh7vsl5fUh2OF64DQQAYgXlQFLVdUcAe
nxUJWqYGU2eN/CiV2hhbLs0dxSOE1lgK30ZABZGjIrGYJxPVz27LUuMunxgn5N7FDeGnsc0p2y5b
KpEYPinGQa8ps5RhGt+WItW2ykj5Rg80QatBIFelm1bX81IRGh01L18A/phWnl7yfu/bUXmO4jG+
pWWrXheDVNfzsgDGzk1UfPy+NkYUzSpVCn3ztj5y8pOZo5HU0HVUwyklPXamwndUSrMAaDlNeRE0
FnKImNEMBJlV4e+4M2Dz1/jlDVrFZStzj0TCyHAhUrxzmLjIkwPJMGmaN79g/HMo0hHk4zQr6LGI
qNN8NQ6juNQTR15rOcR/MIPqw8h+lk5pxrdOCtKWSgAKUB+aBfbq4dGaKEL5mLzS5n/FoE7fN5GO
2AgD9luFUfBtKM0Hyw+gE2uBs+G2X6+tbio+xaF7mcJlvvdlsyLNaz3ahWHugF6Va3uadHoZLCBa
4CzB0+rsJs3NvBrGisZGBZG8nScB1aOOvuXUv6cPLXnq+abYIRs0FDW0vhtuQeosS546FfW2KoW/
x4pWf7B6JNjT+n4IwUyp9WpH8yTc4ljnqTnW1dKJwezrdtAsiqRtnmq9eext8P8osi76BuoYSvLP
te4gOXNbhvO04V5FjTfZx6jLplIVHmuf4J7gWVA2OnW6gCA0pY5jVY36UvbFbZCM9nPrBTywZZR9
spDvLIoKHZBGE+tSBY61qQM12TaieBV9D7m317dVXuiUkbSBhD+ii5qUxaVHo9ZaiEZ+1MvyFKtK
sfrw23//63+/9P/jvWbA0wYvS39Lm+Q6C9K6+uODY374LX+bffHyxwfbdnRb0ywDBxvbtDVD6iz/
8nyGpcva4r9ih4o5dNr43pGFeuhL6GhFUg5k/7JHhjI0m9PED9ek0ddphUdHKek73vRph2VZ1Vzo
JJTcpRY31JhkeZXBSaYuTd93ooDBTzxVvcY/Sr2k9OSv5gVVoGzRD3kfLYbINLwGOKqIASs+DT+0
3FAfqmNb++1D03XajaOGh6JJxIOGiOIY0UYHQJN1aNkfLqKoUpbxvImOCRrRXsGzULzEZY5Zd9+9
CDT996atW0eGDy8Gfsr3gI3t47QMbyNja0M82qp6nYCANuSnH/7zuzi6LjE2WTHgi48FJYO1V6Tx
g+eoL/WE0c6NjyGGfRfGhBCIcju+gtV3OzcFSEoddymif0kl+WaeNdBGg3w4XuboLDffo6lgSNQ9
oi9C4KqgrR2z0yGKAXxhP0/6CF8hmzMHktitzk9zKhQeKFUegc7u7YuoA+21TKsELZbCyfLr08NU
fz49LMYDktNEnc6P6fT5y+lRN5puA8XI7rsAZ0Hgu8ZdIXIDwbEer/E9NO6CHNqAS4/f21JVt8cr
jwipEEnIoCNfB2lhv+LZfdJ7vd3x/cmqT+qNLtPxA8fMOZym+q4jEdz07h6PnHafNpgk4kDbaoO2
MAQFte+GtPN/ke54RzhmvKhQDq0EqY+HbvegceMFJ6pe0LSONvVtXqSLg4Vx0ipVq+LYja4ZLVLy
tdgpvf2fGeoCK1C+B+F7Lx6mjkYq+4m594QZX/36qFqW8eNhNVXhmEJMsaBlox55f1jTOHBY4DPo
RrqT4hN1NrB26mmbvpmn/OlB54IBXM2TrlXZZ+riewzxjIWDDRQ25E1qrgbYBSudSHlpTs0k8wvD
tW//SbM/2yYJ7xaexRkbyDm6oQIe3w/pei57j9MES+aJSMp5IjJTeU075w2jJ3WPDGDYKL3r3nWK
+DqXSSWpT8Xuli2IfF0W8RldtnVZ5vW4BPI0PMH+eP5hvpYXzmNZ68ZtPTrKhWO26TpqneHJkj7m
pr2PebJQLjIh+GQxivvKD3dZE/kP8/oqMO0V+gCQznhwhyZdTE0MEhn5IUiXVBoXjMlBa/dY6WRh
MC6qXDUv5xcn1or2L9PzTMp329EWpN6J+b2Mw56Zxm3LhXylxJyqVN9v55coUu+4x0CFn2bJxHTX
uYF/Y6v5xm062O1VQbEwELYNvLbEDF4VVK9znxNfbwN919j98CgcRpadVt2BYBiv1LYFFjrNn1ej
mtfjeRtue2qsh6itv70YAiM8jb7Y5bxAl1mOg8C0jtkQftsuRY8OuP9+CCNrQzeTdmsaab0I+rB5
jYuFipritezpRxttnABp/4fvYXXxHsMRcVF1BlgJp/7i+Mn45I45Dd2hSgkQ4k7ooMYhHMGyxkuz
zTyvD4eveSK8NVn4axG07pH8YXub5z6C9bxqV5AImttIduXZJ/6fliEyEBiSlMquhyp5rUx58YQR
QpXZyc9TncpZXARgRrVc6xZxWNTPymhc2T5oxoVu0KQ09Sk6TnRR4Mv0GSgqlISsTD4Oo3n0pW5e
ukXinOaXNA9uTL9x97R3CIsQkp6LcqghzdAo3REKXZRqSbHKmkXpEnsxHY45LRsAAILuVhQi3vop
bTVi8h4DkSDOUQL+3rqvLMc/pAIH+UXp1+mysPholtE5sHiVziJZpG8RbCkX+LLhIzS1Fhmda68T
BrLrue+I2Mna4OR1or2129BcTRpNMYwrTdeIVaoqOUS1Xy59XcsBzDUm+svs3g/r4SqiGAt0f/rX
t4zL3iG3pmjiuXdxXVzMv1pCmX6pNYqxqUrFOZdtEx0cu6IyUpQuvGTmdRblLjvVYMRMkwO2j5cK
5cY+vjEz/cYrG+dzUHiPZoBHuJXGr1MnyJNX4GZvtjhZ3PUX8Oau8fnRjpZsuL3EfoDgYppOaSdf
ov7okcBW+vH7gvYOMi+IkUqRe62PTN5rkNByp+n5P8kwaI2yHgBC2cdnGkE52aPEucgcI4LrG8dn
Nd5R7Wpv5gmD/Mx+GLuv8/JGAV0ooiy6sGyPUhpR+FZh4PB0Vl09fYqMsdjE5sNgxoKub17m/xjJ
CJxPuwEqHfQcPIpYMsa2itYr6tYYP7hrZAvWMqtEdaZfql27I4ZwveCuzYUSXpInlwS7pLI0TZQo
3+AXJQJdmZ1DtCmjWjuXFuZ0je0ot677MmA/sdcAlOGMp1/3LPr20r7oAXXEeXba9uM1NX8NEGfs
KAeQLcUnO1eyFYYh8gr7HARjRRFtyzRJaGHzhwU0uAEv4NfcrahP/PmiqAxfFnSJr6jGjId5Afbi
yhGHAmddcTNbZVgdXphlVSNqQeAutddhwLqtawHaB2mYHFpfj85aiG+en47Gsw0HbSFtp76hV56s
JPiM1dCCiLB6uR+pdO2J1gryTQooz7AH4In8R6v28/T8EtjBiDrhh+VvWzFGPaaqIMK1rceAdrTL
LIm6s+KkDf7wUD6QZ5wVj5dS0aaYxeJ2P60xL4iNdod7G85I02q9btp7KjkkJaY1bMtiU7tRl8Ks
++28yryA9hKZhOJmnihLyOYG3oTCG19KYqidAjRJXbhZ619BivOvSHoQpCbguf0gRjz154L5vyxp
xM43ho/zVIoAaFvHkBygszZ7en1xp9csZIgJGfqt5ejFMheBdtOljXYTouBcp2GEqfw0b37RVKtc
xn7SbZUhYjukXiBiNbfcz5s003aUJy7qpNGP32edO0URb++gw78+6k18Ma87v+n3D/N9C5/y4LYb
1V98oHllqvrfPtD395s/FN1f1f7tQ/7NB3q1avXHD0S7lUDPhkB71StGsKwYf9MqRvV2H6oDP1Sn
6bjcVXmyQPY3LKsIlYxJkuByrOOQemZpLLu0dveIcZKN26nqDiu64VFBXEplBE/e0Zcbg0bRnWME
46fK3xleN82uSVcX1FkRE5hniMHuop84MQLwFAartrvRaNG4d4rkqR17/yWwo1OqhsVHMyYp7Cq+
f+BpnlAHBmpoNRjJhb6AXkK+8Twb0Sd2d47qor+cpxrNM051p4MsI9FYhV4efkXVeLbDJAmxESRa
wRrQWb9NC1xXgN0DTw8rc1t0FK0SbO/WWiqbO0shWdTkFWao02Q/9hMXJVrOC0mpNXcBThkDTb6n
eZZeZPUSQjG9t9P6jT36W3rljNW8NGm64tLqEevPS20us1vp3s3v8/ZmsQs0pMmu5tXTVqB2BTiz
mxd2WSq2jk4lCHUkd+0BAcKUpVBj3wRW4xWPBUPosjE+Fn3QX9Kg72Max1ph66grz+i6i3myRgk3
BiWDIyNNTkniYBI7bZ3SlLgxNKwa59VwOCEzraU3pMSXSWdkuyxF+qr3ODuXVVOcfUaly6GV6acG
zyqno20LC0L8dam8dWZBfoT42kLhjZ9bp58LP4ZbWwfupeKLkPS+le4IDvFzU0NtVdoVfZQ9KqIq
SPeRUqT7+b/vL9/nabC+hati5yKz5mi3bbyKPNv/0q4lgcgXFH3BShW6elGga1r3BHHYxaMUP4l+
qdaFc2XLmIGV7BQIe1pwjCoRf1tj9JQ9VKHqMK/vd2N+wmIIqRle9FKpgYpPszB3xMostExCQmhj
6ljczy/FZ4rnwX2a9AxO2tbcm+O47HDzPM+LFb/d06Zd7OJBKXbVCBhrdFMcBVHtn7TSFydFluqJ
xP051/Q9AtOWRsB/L5v/68iW5m5wInxsAU+O/mbebsATg4y0efi+uuoVNg+b7KVKkRMta3qA9yaF
rX2eJQB+sLbdYN3nLZXOKQ9K60UXKUjDH/+bl9IQH178tF6GAN5vd1bBaJqsZfspjrO1nGipRgK/
R+0yZ0dzX7FBnnbdphHPBmsUp/nFkXFxckvypbk4xZS9exQVp7iAOqikXrS1e2rOab4xrBUi7atM
1dKXmH+4TZVPOZ2YC0Wt6rM/lDoUer891IRol0FlZBsjMPJbTLyA5neJcelo+VfcGbOrNjeI8Ewd
ky2XBwxPCfmQNqTEoe3bNx1tRBeACK2DSVrhMP+X1a1cqMSlq74dvs0bk7ArF9/X+XHaV74oTU0Z
Ymi/tjmaYZCeX6gT9YtAs/w7arX+Rtfa4lI2dbP9dZRrvA9yHSGFahgqaQPd1g3VMH9ILTW0WMax
iuolKWr/RYT+yUIlviphDB4ViSAIm2xFieorw1/HxPBjgz5LgkW78RhG1NVKy4zqZHHXvEgNh1ya
mtU3g1QWw+QRnGtOscocq9v1bbUNMFU8JxzRt2PbZlfuqN9Q2/Jfcvxw8KBLuA927qsCSa5TixVl
5PRKZFuj7AVliaC9KTwsjezqrKiGBFKdY+AS+tUlbW5yFY8a/vH0MyOU8mgHaaV2DIvwpbHDYxW5
+skPNW2dGo0FTI5SeaxGu/lo/ve7TF01Z+6+ZPlQBp5f/zD5r+1rdvWcvFb/O23151r/ej/JRt/e
dPVcP7+bWKd1UA83zWs5nF+rJq7/nSic1vz/Xfjb6/wud0P++seHL1mT1tO7UfRJP3xbNCUWhXT+
crZM7/9t4fQF/vhweE2D55/Wf32u6j8+6OJ3G367ZQvVNMlPGtqH37rXaYmm/e4IoTqqbagkTYAj
fPgtzcra/+OD8TvOVLpUWeSopmNPecwqwyTljw+K/rsldcviTOScxM1aNz78+4t/y5C+Hei/z5gK
+S53Y6Gg1m0pOasFe9FNlS/615SYUgdcfqn1GdfQXuQfQ+iRRUA4g3/JDTTbLL41FMuoL5CFuTpC
gLHqvYXmTrB7pUDY7W6TviNNsvVKQ0/3fzmMf5PPfX/NTR/OcGzTcqQQZOs0h2P31w8nrMzzNXd4
UXMv7Ff2UDoo9GruP0vXjz138eu9STG931/Sx0JYpimnq9wxORLUD9/vD+Bjj3U3kiJhyrZd0wOK
9nJsw+jRqunsWdGh027GLNWfeU7QGZs0RROsoIQlzYPv6OA3U3qi7ktd7/NFFTQ5LolN7tkRQTvf
FlimSo5PxQk4TqgnLKBsDG2+UEQC4FjHHdQoSO3kuruk2qQ7C6dSPQyqelQHpxY533DR8GZ48kYU
Dduvg5FW2qWjuKGCEWZT2QwjLa2nUVeh4X45DJlpPsqEvuojxpe4Z5VggT4OttbJ1UAsn+wRvD3b
GY6IzZDiAZlY2YSlKS+iXMLPa3EuSnYFdDG+mBMX2GbaAtUclnJefxzcanSn+23VHtwoyguMGKza
Q5pl0y7lddjNtQxDW3z4RhBloTeYT4ZNOvSx1SnKFM9qoKSV86VqTRMZIhkv+i+WQS30WC4F3prN
Z9XQCFhWkRnmergEPB1amzgPB+u680wGmlTRGmMZOnrarb287THtSyykEL5vFM46cL0k3JWxpQMT
SPK6uBZ5OnYVaQndARnUWhpYaAy4jY/kWwNUfxD5satqtMwuYAV4jNMFwgWDXMuiFCX2CioWCjmE
wkz3V0XP0dmDyHAY0ccM8hY4hE/ce2pJ1tZI8qG/xbUur5/Sir2QEE0l7X9NoqcvuhvxBpgAyV0T
M/RcVbqqnAT92bcaBlAkDd1y4kIJo7U8Wm5xb0ivGrSpWbMhWPMJSVsTt+J8JR1/8La+6ZnhTS+w
Z6JcVXbG8FhTSIbQ6JN8BEmBv15RdWUPCDgDERw6B1VRoI0bVVry+Oxwi990UVlpZJu7pNvjDakP
x8LIJzQGuuMUzWSuOxtycl4MiCxsiIRxMbDXIXWU7lS2WlEva9VkyNbovWqeMpolJQPsPGs3aqu1
6joq006u674ApxnYRYN0wVPMOEW9D9wbZBm2ITc6rFIMYKnxVDtsrJt2Y6sgp9flQGlnV4Zt5E1e
dG22zGuLy0XKoaHJyEyigXW4FHaqUZnBi2Y6tfGgBb3EgFgKSnYx/FBgww6lZX1hKqNbnJ2egsB2
1AzfWvtRaeRfTG+68Ln/5iOmSBjuXQYyiMQCw95WXYggy4KjxJC9uxs0KDEXJvy/YBeJEOWcIJAj
3g6c4atZVFlxJaXKfUB0vhyg3JmgiqTJdbUM4DujtPEUn37KqDEaeaPFrWkdInuski9tXfOJFrGS
ad6z5wyDjj2Pa0vawIbW2iapUYZLQ8Qkz8tMKHrwoJPiDkWzCCnVNdWXKPECHc8TK4YYdSWjHH3u
oqJXYSIrhN54CspIlKuxj1N1UTqBhvw6alV8PqLadM8tnM1CYq+oGqPyGpKOTur16HIhf/r1DfeH
at3b7daSwnYMTZ3KB+9vt46a9hTiaa+gJZ6Gj0bHLXjhwIxHVei0R0I5+/bXe7T+5gavCR6tDOdM
Yeji/R4H0JKtk+AJ5DtW5a1UpXuSVU9lcxhG7coiAfhFSWovW/56t9PY8MfnCg90tDaq4QhL/+G5
gvdhIQqD3RYj5owC1hEpDVWef72XvzucmqGbhnRUKRxj+vJ/qW4Bc1U0E3w9fUqAjUJ3oNdDHV6H
zLWWapZa//C4fP9wtnkkCx7J0raEoQqVW/H73Yl4UlwMLiPZSrNgRlDawrDXmsISbf3rb/bT8WNX
5Ld0U5Kd1cWPx4/wAT0m5++iLvJu4/ryxSpC5x++z1SlevcjsRNDV02GGhbDDuuHw9fzuUVh4gYr
RZcuQaUS5IzeR6MfCVvaG3R+D8WgX/76m/10Qto0RxpCtzj/HUsTP+w01SMrC4AoLdyyPyV5lyH9
cYBN9vk5mogUiuv6F7/e5d/8buzSnsaXpqX/9Lt5VhfgI8L31A2/eSCTz33E1RRz7bSD/KeD+rc7
MwXjX1UXkuvu/UnixDRvD3BQF2Ffe1uDTu07xQzUPQroaPvr7/U3Jwk6ehP31OlgSnX6KH85/SM3
SmKto4+r6ZRqZ4c9FU+QZf/pThg1apppqdJEa/DjLasg44qPjg+vHrbUA6Ud9dhZffIP94ufzwrJ
7WK6sBwy7ZwX77+Ki7OJpydQ990mWWuWINsplpUMLlU6nBepr9z9+lv9/CtJTgdp6ZKnq0lk8X5/
iGtrjKEJSkEhfaKB+hM1koe0Sv/hfv/z+NpmPxoHjlG2dLik3++nznn2YhDHJVboyqZlDN8AZDXC
cJUbnV9hVTOC90QLQ9LQ0kluKpjPZDssBGznzkFWEi79Qh+orDWiPf76GMgfxAFcf8LULT6gQ4Pr
z9e/ETpKndOCBVHRPFpquKEA6iAGSe8Dj/JY2iGLpM8Gc4MQGnp5Xdhf0yRaWVg/SjhA+KEuUEen
E0RvrXXdSrPDm19/xL/7mQxT43KiAZlP+8NpkYmiaKXPaYGhjVZeGiHP/qWGXwl84rgCDfqf7w4h
zbQvXeeu88MFVQFNrk2DazciKgz3cSZswq9+yNNVwuBE/MN96efrV+L+oNkW39CRPCvfnxxeKB2y
1VxaTqevh5LzXMv+06vXEYZg2MG9yJH0H/9wnqu0JVaqS7ZdKbA8zOr0XEbR518fNfHT95jOI4Na
jeYgSDJ/vJgQCRVN1/MYxnb3c1Z1V52GWwzKBi+GwerrS88lYEC5ZanRosjVB9NpLsO03at+8HZd
/0dplrss4e99VuV9Yub/UibG5if7UxH2UyJm6z+n7xIx0+pveRjxO/EGdmbcTDWEYabJk+gtD6No
vxPzc0bQwmNgYyKM74kYIX7nhyQRAPtRn4Y6bPUtEUMeBsYci/iNJZALTf9P8jDSNt8P37jvaiqP
ZT4KDy94APZ0f/rL86ui1VRvlWcaO8o7VRCZuo592dpeuvUnpnSaDEeiDPicZkPBD4mcMlz0npYt
EVG420LDr3QkK91EII+ETJ3L2M63SolGuDfCfmNRfF3kmgqp1q5PXQWzmR4GQC9rgvXhOhDYFHH1
VZctZSaLEeaWMu9x1uCEMouXGHDmK6Uj/KW8aq9a6FRbEbXbvDFWY4QignToIons4rIJdzGQVKG0
xETQ0texLqq9JAYJqi/zJ+Pp5t10eo+mV/qgh/I2OARJQrXO3llZX61Si77hbkQS0xZJtcSMTeLz
7Zqr0h+U4xDER23won2RprTWKObnzGxo2yxp1qUVvnrJeq2nZw8lnCiCeJc5I41FMuqhTOD1bU1f
Z7Dy9qLzMmPhER1u4fUZuBWNCzVgjcCsPlVjhrTYszD1Mytk8PRmKqw2bKsyrBHKtsYNLhiLQtD9
N2u96wzXTM3BsQ/a7j4K3eTKL0nehOVtgoRiERtKhzkxqDnUciM4J7wjD33rRIewjj8x5FCWneFe
mbjnHrzQP0fOMLaow02CLw7VZVmn4bIJ86sG4ukjxiQ3GmTVNvPxYXVJ9yQWTssKYQ0olU5HS7S2
RLlTwra6qULTWWgK8bsmVYeuNvpU8iRcUK2k3lg61okj9skPyqs6siWiXByYfZDBMtWcK9NhZO+S
26EDvGl49iB+Q4Hon2It0WjwMUCLSHVc0b+eYU5nHxIDvIQmJER0TpQ8bPOHEqjBKr5IHH4vx1v3
jjde2lZTQGc24BXW3XgnSP6YIw7pIkuNFa0q/REhJ1msSm03phWIPR2f94oWOlvFKbNFNXRIoqaX
GKpD4Yb+3g3KbeRi4TfL7tVa5HulwjbXz5STKkZlr1qxcWLnhy5JC6wf/WgByemOz4AqwiiKy6l+
NUYtDdcZUGUeIdqqKRtrEwQuvj/C/qjGnb3qdKV6CQFlSG+V+6O8MUarWJaKgrNNdJ8gEHg0MZjy
9HSVyr45Jh2M2T5igBN5XXvU6B+g9f9ZL/LmaFq+tqRTXd85p6TPXpTUDrfzpU9I76/qtkku8Z7j
qVgNS4so8jqq6uHC7WgwzzGYOuLqLgdYleBp+reDooGouGywnbCAhTTLw4zet+jIOAR9oK3GYJSo
WqMBn7YEIyq738xTNL2jrSMhshJmsqN6kV/EuVNe0npTXqLeXAxcxxJH2aBdgkpDhEw1E2WOmt3r
moeaS1f3rUYmzrSxlMpADh/wWZp/yFgBap9zRHURuzdGUj7YMQLMMhiKO5DZF9GYJ1vYsXTQZ4yv
uChIkuhoZkSNaswDIAc9dShrIA69PJExe7SFrFYVNQzaxaDVOgMibyUpv9C6P6Ai6qJ1ZLveg4tt
9yKJS4FsXokOSV+VK2Mw+hUZe/oLdE/eH7zcfzSwbD46eoQHgT6e1JSWDlIS4TaFNnTQBzO/TVLt
whuKGxdtyjoznNcyi+jwd0d0Jd4LYgfav6xhR7f+0VFsB6VjwmCxUgvybQn8/ApsPudnQBpO6Kui
0MioUVRHLUz6qlKrB9Lud3EbfXFMLdoUJr/2oK9orrrTRt5bK9J11cPjhtemL7uyHtc1SgNd1uZN
UWGaSZ2NwL9S+31gmMXCLRJvXTB4PcS5VHeMDl+d3joOYZJ+XjgKv3RRN/REDtbeBcayRP0Cn8Jo
yhX6sx7mR7I0dI+ce4Cyo4jwdS6MZTrS5u0VZQ4OE3ZTb9nukuwxfrht9DkPIpoTlPjZV+i5Df0G
VUJq7iskZddJ38A6yg5KHF3YaKDVAkxGZ6ULOjDEBPpQ1iRsFzkJeNBviVjEJZ51k6KH/hby5PB+
qD00a0OXFtXvOprk5asCAd9y6GA1F36z6lXYFsLq63Vw3xKfGUW0TpVVmvpfQW7AkQHsVoymuZRu
k204PRd9h8thkXk3obGzLdColQZ8IQN1j6CMzhAPL3Lghn5aUmSnG2A69VGEMnJEy3ovA+djHCe4
GSNyX2q42jucksbYROuqRCGEVGBXad413XViznFZydqsGUEbsPqXQd8cynK4U2hNXSRJVm0QPpyF
Xz3W7dit8I4immBcHxPBiuwxdcSKmibSoYAb4ngbJ2CtpUkCs9+qGeNK1rsvzGLbFVazFajCjTz+
bA+YnVEpRAI2BKlD+1ElFzJJV4XLA1/NnxSZ7+Oxe9QJxBZJQd6L/hwkkkWh8zHHellISSQW6k9N
bL5OMHUuOWVHfXGbdNak4KKkkdH1qdV6jVUIUDfGxoua3Ou2IalBTzg+kqC6MY5z1C2pxkUXlk96
XMWL2EufNa3EENb/f9Sd147cyNaln4gH9OY2adJVllUZ1Q1RRqL3jKB5+vmo8890tzCSMH03QKMg
FdSVlUkyIvbea31LyXDKGsZuTIUaDnaRhTV1WJiaM8jGyo2Y695wAd5zPFOBPs33w0hjds7Gh7nh
xtAsPd1nOtzc0kznUDG5Sx0vMhtlvuob9tBOiU8VXqtdM7Y4ALXOwxhmrkw50p0CrhD1r+1Fou/G
o9Y52a63XImatCfEE2lqr7TWSZo5+qxli4GbUasyCwlyuyT/0ykTlH2Dfpja9a22xyYS8fQdCgCE
n97Lw7qx+ATVaQT1NFxV8zIGbt8mYXt2Jne9CFl+0PC0WZV7g9/Kp7SLA0tILRykCITTIPvVWfkT
Fe8gtw6wZGQ5KXdNlrVvFE1PrCKGP/fJOUkbTLe0oCd3r39TVQCQBDAYfhYXr85k8TfpnjKz4zZk
5+2RT+xU6Px+43TuNSW3byvux9xOjyS6zUDNbPfaIpRDIxDyJCfUqoKxeMDUp99XllbvarsnUDN9
VzufLIwkTGzP20glYHSW9bZrl70Ri5ZaPVmCxMmipdLtU760KlOqGrtCUbWnRZKOQzoxnfFa5RdA
62wTbxAP8cV0EBar9fq2aOOXJW8eHXc12QYKN3AGLvvAWYFTDNtQ3RLXoFQ7pZzPREoVISaRD48R
y67N5JdE44zX4DyyjO7d1hsrBEQSmElHwtJMlTnZeehUnnIQingpeehdcsgucurfOiP3a2XSgF8s
GF2yjL6xgYdzxm53XQyed1n629GNywsrA+OcgVDYhdAsPHkB0mbwRQ0w6ma4t5jmHYmbfVxt+dlp
WId7MzlIWtT7qnUcrm67ALar9vjAvlu1Kg+WWns7BQ++sElz8cB0wh/fm3Oq3xG85Y+KfMa1Qobm
RK5L+TwBUEULY8b7IueoEdec2Ia8CJS6SlmU71QjOTbY+XzPSn3FcC2GafM5bcg3c3qQaMoK4514
0TPRhmaAEpOnKgdnNo2y20kVPmDPwNdG7ABDqN45D7JwUH0XVrW3WRSzrOyOi2kisd+uGaw3OXGr
qqspcRGut5Pdn9pifnEVLC8T1wCSEY9y1xGIuFrZF0NLj7oVP6VEEmHyOq+EeV0NJNcvJo43YKLY
00yyZ8mzT2rO3BsQSQzyAgmJ0+6SPylbvoGTjKFCTb5LFZ4hoqKPSUuvSaKwIUwTRKbniJssyd+2
prWlFLk/TjKAtysjJx1A5ZXN9VAAe/buDXdaCUdYccgi5RPdzDGpRW7l3cU3Q7syeJmMqyYRNWqV
J6zNm9LHvpmIWITg9+k1owckPn2byWXajeOy7BzhkQkCptrX+ux1olzhcq2Mi1ftyTWVHrsBAbaN
83WtqreRTcTv+UBCRxkPm7+f4qfXD1lBN7CGVFqU3hp0ruubPUwIs0OBRmYIY2HgOinbBfr7dzkm
pR8YmTjHzXCK84B/daPH2wboTMNu7bmAWWN8SfIYpEhNqzlB+Gd7/rIp8zvE3yXllLrOM0UU89l6
0ADF/mjSqX6/5iMnBXm24d54yh0HQW7QxXnqjOI5485f2FBZaSfBj+WoP1VEJA3OGuaGe2Ugerfj
gfgLudzjJrN3BR5IZybEEGn6fk2ncCWTOK97GqBr9ar1+oOmFw/w37XsMaEChePxxFEWxj2qN6iN
664VZG+g6DLxNmjVpVmHq8LGxDctxmc5pafWbr8Kb0lulZqIrlghBN2rQX5N7FuN4O2hm5yv8sne
reT3BCh0cOctxt6AqRD1a/ZGMAGBn/ollu0KHeaoYb6Dv7hGo/GkzvZ9jXYtmMCS+TguzGuOkH45
WU/qWHQhTpOzDWLRzB5ye6iOoG5l3Toc0pRroRFMkSWy87NipqenkyFvqlFnJs7BFSkbg4I9xU4g
UHobmLUEQDXzZDNeXFpygouxvK1TMcE3VN8s5olzak+Bpy3lYV5YHGPC0pe1/d4YuLQcokEdPkPB
IWanzVPBEZylnqlVoKr9ejXK6aZ1LM6fRb6P09ZA3ME9nXfatom8tOoYFF1KZlLZXnnOvPhjlVnI
tYeDThY7yRfOZ+GirR4V2tS6XTzSrn+RQnto+oJYNQz1C+hNQVN3x9v3qvycGMrkW40+B71x0xQD
VnnYkVwZz+3hW0xNYGDAJKPJFxaEvcG2nlHRlggsfWsFo6yy2k81rAgDwaOacqScRs7csVQ592wy
3Dq2D2qrxRECw5PMmM+v5XhKuzqqoPntyIDpI3f1HtEbfAGKzlnMcf3CQbZJchO7Q48Hv+YM4tic
3Zd++pSEG6KwR9lNyLZojPdcK0HlDs2hG9SH1LUe+FxPIw6fsBBdEoIRViPc/SB3nA+vMl4s1X5H
90VJMia38xiD8VwNfmS9lybBqE1PyuE82Q9abHOHZfmtYfIgSst8XORjLtWTgcAboFz1GhfylfnO
bZsYUzApaIGzJph17VaNe+uQ86EIjgJVLO/SOH6XOraK0ttMTh27t7qMtwBjnqnBDqqaPEo1xtfv
jq/o1MF8rKcST85+nMzHvpb+sA7pbYWPT+uKJKKrSfUZF0FCqnA4Veq7V3rosgnmK9ISaQIxGprV
nRXux0zxPjK5uWzYw1IAVXXWfeDe4Tylx4/0YL9alXGzFoAL3JdEw3wqEvktH9GRsBitINedhi24
TRt8M5X6amafbWxEjbs8pEIZw3ZMn7S0HHiggQkmyxfG6kQN1MbBwPiCFXJ9yfX0OVOtNojd5GQz
mT+WSnkAjfeptfZtPuoPppkQqzxHk6yOi1xxVRAo2wNKoeXNzEGlo6/FPDLeo6FVA6/iKiG8I1zs
Bk9b71nXWn03wT9rIMEQaL3WR3Q/V3WS5Ffq9D4bnLXSeAcYufWXfH3v+u2oRKgISPEeSwMHGDuP
yq6+NBxguPVoy7VpF9h20p5as4gjdOShZXH4sDUtDoCGl4EZowSNKyvUDrYGOMLNGJXYxbOw1QcN
KVMkzU24YKMaVwkO7hbu6bR71xXzvBQLfA8rMJt+X+Nwmij7I70TZZhlgkAO9muCVT6VYWiiZHUi
1WiMwJ4z2otLUoWiSeWOtuhNwYZalYQ2rA7BqIYM61sduSyhb+IZ2XbvQ+RywkTNrpStD7MlTbl5
M/nCFgH+lBjMl4nyXIJ/1okokAHDk+1jwslCX4icFf2UZD0arJLAAbqcqTHryD6zjwSlQOx0Ilgd
wJLLsLObiRbYQBbHhKTUa+pIZsI4DFhpYw+ho0kRzhn7xpg40agYvH1RNLM/znoAwdDaGXf1c55y
A9OhweACRWTW/DzpQ7ofd2pl3m6PhtmBh4hZDRRlfOEEecC5HhSutUftPO7MqT1AfXtVV4zFa79J
uaioGKs9u2k37KjZcOKpM6HFmHC4C4D8ps+jIQmWRHSv9cLY5dK8qp0lC1w0UNPk6KhDg7rrCB0e
uwM/W9DaoF+2YBVQHwWiMn9IjU+lUt6UsXR3U5XyrCrfmRqHg0KwjNRuAAVeW3lP2NRKj0ZTYKvl
5U0du1+radOeuQ9r3r03apIeNG3kIRtpXc1fWiz0gQvKxW/r6qNv1UOjmy9qM9GireqjWlthg2xU
L3nUU+8pr52XdbIsCCXrvO8LnsxYFHNolzRVgXHCysWM0L6bzfCYsbJE83wlXGDKAy4NNl2aywBn
XExZ7c1Qx9uJJ+/ucw5LZgwdT8705FaA9alucAhvOO1uq3Kd8A48r90he1D2VTofOyv+gqoVqyyg
pbDhJ8rcEIGuzJD+EevVuQ5vibVkVeoXLVecAMF7TuyCfSR01Ty2cw9oxlp7vxsxTbBh4ogrp/ZB
2oUWKKMXePX8oAqLAqRJsd9bk86Vz2BpoHxGGTmhmZ1P1ay9DJ7+uKgUm2iaXugcP9fq/K1xuJtr
twjMlI41WsIIa/VBKx7XIdYJ406IT5N8jFXS3gP3NpA2dTcp+zyB0DTlununRurbuh9OluxrQu/K
uG7DmiMxsS8MH2nn+QqWLmopWUZuW1RoDpWCLZkiy/X0JxdyfgRA4yFZ2KKb29HznlDnmDsUIj5o
W7Arcjlw2vHdqTdP8faFlMad5hCGgbcUjwfRi1SF4PLUpSTUoU6pI12LVLTsNHIuolU5h6OYnMiS
uOMXjMrTjDdkMNKnHvDiqQQWm2QsrCb6dt9tYXRM7Hy6bZiRVUKdK4bv+KbCmAmqUwmDhLr2vCT0
pTzFfskMl7hgs/9EJR2NuVWdtB5SF9KXnSc3lpkwxUFRNZrdS576lBdaXaR79KXErTAO4ETFulvM
nJIwoN+Oyz09/JT+r8biWpaE26djCyTW3ONlOS/TntbYFVFIKAHdN3rlD6rJ8cWifOqHT2sc6SEk
vEWAcoTrpP0turuTcDztgMgq7I312snpdRYL8UPgoJHQTtD9euPFcPsHbDQJWcPhgkhiNzukNJUT
eRXto+lysw3WrecAhKzw5yXV2wCldZ9orU/6MdAGQuMF2NzdMuVUexw/qXK1p7QXX7E3M2Hs9b2X
xldpV15rQ+lcdQNQ3DGmnypaF2uJUoZoWu4KPihZDgj5uiWi0J1CvXlBJIMDvj8h54xM9rUozSsS
GGT64XT9uh89hKL0QCgy5yWUZIkTHi8ADXpVYDnUElqXd0HKjUG35KvoiDhRSY11sk2B2vhw/F8x
v1xy06JjWpB8Xo5GWOl4sAHG7ru+o1UmGosubfOaNou2T7PkqXO+m2WZBkxQGp+xdIvmPp3OinAf
wPx9GGKpzjoFI2HjoNegz+8T4ANCcQ8ISmsfqWJTtid1NoHkmeRMuCzF7rAeBVbHJk/5/IfGCdd0
PGb6UPhNSg8N6+5E65YaLtRF/wrP5EtHnlNXLqw7w/yq19NRJX8QTggRLNNZuMYtckJ2RF3euB1L
cftsk2LnjHkSet1o+PWcbpUBalGIP5xekiGay3Xcob0RIJj7G1mfcq0nn14/mApgbtbU52SijdMM
xl5LbXNfi4H4KHjfyISKem+I9rQOeH6wBXIwAycOlbTpU0TrXY1jGcN07PkVgoLdumq5D7TlZu5t
+KCz8UEQEXJufQziYvNt57bmW6JyD7VsiRGjlVNOeQcGt7M2WVRy0OyvhmeJ/QwxyWHIcUaY+k1M
dP0Xige25AZd4TAtx7rn8KWOzXdmfSfXVp1jSwWy61IrC0sH9WRiHYWqHBVzvEJgKDf3cn5V1fFj
a9ZjRKKHOAnK21Pjsfhg84HeZKu7peuv1KZa9tZAB7skA8RNyadc7zLf8WwlzGTyTVenPqgLoKWy
xQyi2BZSblG/DigrIDEK03eY6vmuJmKWGOdjmKQVeonFNN6xnkl6JaevsS692XacFpfu1DhEKyzL
05Isb7icDHVEum2oi5/m4n0Avul3pYdgUtZfBhKKFx1jpDE06p5/E8ymAyvEmuqg30IggYuChiUn
jkSxgry9dO/w7B9x2D9X3CW7zrL453Xqd0k74pai7ZLGtIDahbJY9PxkUKAv5VAnERrc7uRabnvK
EkadqqW5gdIX08kYQMOQpVkDRvKLlJWO4YU5rjgRQWOddGvCtttNV6Od3AnAMn5a2hfEHtNpiKEo
mnolAiXRm1Ny9eO7c2tcS2MZIBt0+dVY36LYQSNfelPIxGGvF8hnEw8ipPCeEc0KpnH9m0yTKGNu
GxhF+SVLZ07Fqe73LflkcpzUkznFt2bdrJEhURSzYPaB2jODtVs9dFW6jZ0J5rpnCgt6S43DOXWe
RNt9RaiqhIyvtdOPL/iOBieWIUKzL03WnLtYeR4ZskdJi95sHK7rPCVPJgaxq9mQynOLo0Oa9FFb
6o95PBjMiLG37Turv0WYYeypn24a4hLGpoxoQydBvZqbW7joD9jvI6a8zMld2oSTwlVaze45wy6z
b+ssPSXqeVkFy38VGWn3VnXwG5Il/ZY26tUQq8+jYy+7dMwfhDVsEC/D3nEWo5ir00dZlXVg4o2u
+uqrCeR212rwKnSpwxxh08U5Ehha0e81pLsUAV8YH9Lq1fJ7j3bmQgvBXxMjD1y38RthM6Nr2B8J
6tiotvOumfMsyqd7kjfGsOnpHQlGM3vR9Awvcv07CubImI32xkEGHapVecqJnD0SaPpmGiOVJHVK
q5FHkqnKFSXIM1r8GrPA/OgaWyMrdT+wvhFEVJVf82lhMJO0L25hqpzoTGr9NA4niHKZk6d3zWxv
VGTMyEQWuMXTmpDm6PS0RRF0qybZIL1JVm1LrhULxpAGnKjtCK/eHCXxF8Ynw2np7bDt9a+V6D2K
hlZnglWtJEmg2Ffcdgig8vpey+F+8r7XHGmjNJZ0j/u69JWhNP1cWRnOK/J2zhslyGTFhUEte4BT
8D4uara3HeMLRXYbQF+6snv9M64862DmTEYEHdhmoR4sxxHVsnKMbe0S2/q7bi8rQeEgYWI65QZZ
bYZcAx6x58xc0uspxQhRyYLEsPohFspDLceD5S5qJBP2ttYmbWNsaN8b7qGsWi3kI/6WiIzjh5iI
n26HSLVrB04K6nAGnSSJdHjP58sAqxxvRsp0xHHvJXfVqlifXa1dFrkVkTUi92KLsLSdY9LMHmgi
ICiuwHSvdftqmL5mzkjPtrEvA02CcZoB1RJGPUy0sawYFzlZWwU5O8q5YbiJwAFWl0b8E5RHBJeq
zLTHRjN9q3gShV0eGbhvqY69dZ25ItLqmKA3tb0kMpbMm9bLyJnWzPgwNFtep7bxnsXlk+U2b4Z0
9FCo6TN0hRZM8kElrYsUXKoBC1LhSFum3FoEhG4Vljn4K8P8nda31SGTtIAnQ/Mh23Jz3ZequmBL
JBSgIUVdsRHoIQKp3WwAyyFoUuPr3eWGRZNJy75MHSfy2EErYzub50Nfz4JWRZ/Uh7Lv5Bm9zmHO
MQw7eCWJtU32ej16u0mmj9gu49tKclJovNJm6I8PohmH53gzDLUDo3ANxM0R+uJ7LrST3bPpe3Nx
xlnr+kqcgMJ3NqqnS5lrGpW6M4rsXTOHzz4T805qFBXrbJ5dqJ3HdZSXVrUPjhg7v5mIO1/F6s8p
aiFDFN8Up6NuVp76yorvVNZJ0kVXQr1RGMAf2Tt4XnetLH1uVRjY2AX12mXsUVnTPv6oCoa5c097
cWTDxVLLga3u2JCyjmXb0R41T+I2pdUMQqkIWuZQgRhM12cIH3EyfXHchdbycCzqrPf7kjF1pnW0
ZtrIYxX3YRRiM9ARKZRPQJ+YXeSkMgydNu+lBAWwSmzUVOl+7zFHgXPMc20IoMDcMya592WvGwwf
6Agu7XxgAc0vLsZHJns60/5K05zQ7vTbrWtOjpjLRBSzWE7N0E8DHRBCoLhiXF+1lAcvVT573d2b
Tl/jFs8NBgB0WuPa5Lmy7s3BofoeFQ5Y5H9qpUxPpWypalkuHDDQdBc/MYqOISpSRAjUywqe0B1l
+sTsAV2OFlmd+jqn6Ylj6Fepmx84M+jA5CaIFLNwIwTtLzlODDaR9oxd6NWRY35Ws7jdeYLWhqHm
EJwM8NezjTu4iY3TnAPypB3LppZ6ZBLEB2uFc1s5UNwSee9OPJd1OT+qnIh84jO34FK12jUK2cRT
xf7UfiMBiWW5K9i/CrrCkqa3+oA6EXs2HeSdXTcfWVL2e9IJP6Sa3oyz9MuOJpNZ5zJQoFmjMNFw
Dk81D09dEshOeJ+RVF6AnG3fYBbmd63CJWt7AgBo9hgS+RS03SSst2ZQkdEk3L7U7eBcmiF9qilo
yZhm+ybfKasr2sDSDewOG0/njJd+BUW8zdlUd0FQVi9BL+bjyoHtMs9rEo1Tg9+I+bGiGmApHKUI
la4L1yaRV0OpiEgkeWDY7fe0i9dTEsODzlXvxP7t+BYZeIQyiDtb3Tj2uXtf4vw4Z6u4VTwg++Mw
nGOLbhLblL9oaEUdvDtUUph+rbp5Kpqb5sr20JLRoMtCxRpvzHbUQ2PQjjYfrtbbGJxHf0W557cQ
Rwnwmz7U3N2RP/XNNqcRvTAEyjz/pAmPQ85mPFGPBHGyZt0WmrnXsdabMxucW9AgHjB1V2kWjoXN
OKmlMVe8zsr8qI8l8ToFozwlV74R9Z3f5iWnw7XtyDkg6Hn9vgx6aBZIUZOpPsOQ5snd5sGZmq4H
SMfiftlazIPX08zHF3XOhDodeiHDpdTtENv8KxOc2neAEviThjzPHrpoyhKVwmylTlXJtnQtJOql
11w1w9xA1+P47/WE4xlufJDoUoK8b79ZWfql3gCDXsxEwMnWE2V5u1HQMyAXVzwbMMwazubJmN70
TNHWdhMxZtx4chFAlwvrrhP9ifdfRVw7hpntfLdAFAt0hI/04hwkgFNmUDusJR9VRkfBk8aXuYjF
wejGA4CjN+mWynlopHL+8SfLlAznVLN6dx0zPiLlagXnNH15KMzS2zv9d4nW4qSD4GetHhnOCsb/
qkoBrauFeyTb5sUie4RMkDHb4znsrlbNaq8IRCKvYQKRJRxGt6Qm2EXDNAjP+8qk6LqxJ4AbZIsd
k4FJTWLO32AfFW9Kw/buGUCadPY0a4LqlK22+SCH8pYlJsOmNY8nznphvvKhpUXHVJ0D+TwS463i
Z7rx7IAO5bwvR4d5wpielhFFFSEp4tmCwRdu9lCElgXg6NqtMP7Rqmm+x6rzAXK4OZu5cYtgIz2D
w4am0WbGC4fOJWR7EodkVvWX1FnACDTyi1UMcMVN56NMGb62VXGk8GmP8cI4pLORTjUPWDTVh2Kb
jgGhDJTbVJXCz7PmSZnpIHRmQ2yK84TVl00Qrqdu0KJSIKraxr6A0B/pZQxx/gHcXrdz5uwwO6Aq
nbHDtaouOgscnN8YnVpXpO+K3tyC3roMjX3nMTUKE/DWwZS7N5TSyVk4c3LOAajuCgS4obZW3d7t
xYJOIK5uUrOpbrJxrW50l1YWYqeHYvvbj29pax0jwbGpLGdzp0ib3r9l9v7QGqeaCnCQVhMusvhk
HE23bdnEWarghNIt9ilVOQ8ZYKZDszdrn6LuhJ4IhYg+oogx7IXyCWUTXBJ6u/odARDiMR8p4+QE
jTSGzMN0s7Cfpia5KdusPVEeCBr3SE8negMXmzHyzpsxi1iO9HEyJRRmSJKsJtMuSVyQAzCSNWsP
AyUAi0ussh1qG5+GSIdosMQSrpJcAivWrx1Wy8WcS3yGXX7J3fGtLmTzxWARyPBHRD9IIenwver1
7pzmF0gUNNk8D5Q4ZPyzXgyIgDK4aCtG5ETN+1NlqfeKzq/TuMaT0R1iwTpK7lnnj1a2712atQ1o
izBnhr6zpJYczaIvL3OilZfBI20VSTer3wpXx6C740wyQsb7MBZna6Sja6QsTUbDECMfDN9hqZNe
TuRjYXwtLYhHenpEU70rSESFAEffom4vQ+s+a3ihczBmbsP9NNfNAG/EVAOo/U44F8V8wrGd+ShY
jKglT8EHl0osyld6wT5sU97gwnOashXQiwEGUlJ9a4XC0WXqyDUH0tdthM1SeSuaowdBlkNC34Am
nIfD4s1vNf5mFI8t5UF61evJi+p19RGZ+nRSyq02t8QlcaS4KNB8Ig6GEKsHRk8DosEkndFmOU5C
vohphTQ2k1p/mUk83BtL5oVMGL73CFwW8NM7GMgocibjmuA2lDNIeGNZXHSaNtS6EIrkqxIPdoi3
hLlny/ssqdcI4ihC26E4hsfFJVmPM8ocxD7zCthuWLJHT52Ubex5jrUiUGf8CyUhAaBrOAhbZhHV
/RBmY4Vs2QlsGU8BdNKzHdP+m2ZSWRPuB2cwe4DR00OSsjiD10VyuFuyYZ8n8UXJmi1BQ79tlOIm
SbzANqi8CytGqeYuBLI7TyMcqF6OCs7iMEkGxtIXQEl3Xls8u+g1g56by7vPLPoLYG5pygnoiL08
t6ZOeg51Jcq5h5mRn6Gm9/lkXPAbpxxCaZ8ZCFbs+uAu9QV5Zb1LpuXKSXvS9SowLiSIoD7UA61p
sKp36X3XMFhW0fnS9AzIDLk0uvu20JHzCYtC+CGe5iR/seYb8L9eZfd+gpr7NNjluwNrlaO9Tx5l
BQRyVMhBpnOlgDy0ap4llakFjwcN6Pbb6MU0q+gM2BYJOUZZPjGUSPb4osJcSExAYr3yvO6hzKn1
RDyenS7uQtfB7zKzXEodpS6sAr9tnmHXDEE+gnQRsMfCAuFHyGi/I+gYYEy22PYuVkja9JL8sCbT
i+ykiBqL7lBtVTs9N8XZm5SB4yCC6XXcd2I/FZZ3g1KVRYm0qtzPSTyCjeAiop3wt8xs2NU8Xv/4
4ljYGhvDeCJ24X++VYlc2a3j6qLybJxL7i3z2Uv04MffBm9xLj/+lGbe//zJBKfrI0amp7PQsLfa
ZtxvlignqIraF7rrXBVObFyXZoKSHApraevrdZXaM0S9lFH49te/vmTdeG1menLyio4sqUQsERD+
5tp0B2aFbVuHk7CMy48vEvW7U9LShinshFZvOXextua3Fmu6na33CoviHbubfiAfWPFHLUrZeliS
YDFx0Cc1JbfGgLrQvOTEJzhT/txMS383LAmlflodpat2Jy/9wGpY3yIbDjNgLRY+tMvqze3XVBRf
unUZr9sfHhHFNo7Sqa9/hATbuvkvYC1YiPjvty6iS/bRN0Pzffztv/r/ifqyWdB+bTY6vw1vH+nA
/vcP9Mv2P/3XcuQ6/zHQnmI7oo1AwLGHU+y/liPT/o/pYYPGkKRr8ISMvxxHlvUf09QtG58SJiXA
utiE/rfjSP3P9n3LwyaH6Yj/7//FcfRPm5rC6zobLNv4ydXXQzaZCPMSkaPpqGhMJjU861Do/+s9
+wfh5+8s7l/9/O37f7Mx4Sgh3UkluMWMpySlRTXGFThVjud/MMn+6gV+ckHCXMVa0GZU0kyNzyjp
szMReFX4t2t5+1/f999//X+6wf/6ePR//vpo2gwxl/z03q1ahkYMdsuKNFF7tsN0Vb9NTtbtVQE4
4fev909v51+vh8Hs7x+XHAtjzBZagHHXg26SBhIrvAJH26Sw+f1L/NNg9tdL/GQsq/QBjqBFJgLL
bxt6sXlINh7mjOO8s/V/d1U2YNLf3wcaXTPP43iN6qX8zLSe5CjkltRVv38Pmwn0L5P+/3kP+na5
/nZXtXBdOrNVV4hi7vBedYV2zaRfOauGyPe617Nsg7b6w3v5xTXRt1/iby/m5bBySABYo36iLquW
WbsazOZl8uCp/f7t/OoVfjJCk2K40ITjFVAyt8QeGCbdXqpP5Dh4BOvmD5/aLx6Vn93qGOhMOynV
OtKHRXw4jZ1QZtYeEMbfv41f/fyfnvW4iHOy+0iGaTHv3FFrLfDcXdP9w4//1af005OuwLxjeEOB
SoYXgESUXgdZ9AR5WI0R/f4d/Ool9H9e6nhyUq3Q1yqaLTEGLVcgom2Ec2Egk/D3L/GLFeVnBII1
d1LhcDBHmihuDJRp49YzNW5cOBRhWQ7XRK3+u1f66UHvM2XmgI1gdaVBfE7BkBIUqHaQzpPcJ7lD
vU+zkRijTRgZ/v4lf3EHaD899nms1I3LiDEaMYSSIIEgAE7uoL7+/sf/4vJoPz32XPeqBNcyRRg0
mv0MZxF9AZYUHCj/8h7WfnrYZ3xmvWckUzStDWizKW7NG10Wyh9usF9c/W07/8daQi+jSpKy2tdU
UhQw5sSz+Gq0VNf3Q6Iv30sd89LgTRPTvLmmQZT8YRXbXuH/smRq22f6t1UMz0EMFdARyFvjQVA3
x9N0SYx+ThBCZE2PvG4du/O/u1A/rQSooLj8iSiiwWEs6HgkqdFP9uiY9a2b/gGa8qub7af1YJyG
ZBgWOn8uGcqviqW7xA9bMjH/8In9YpPRfloM3NK15TRrRQRk1+q/zrCoCUTRiSEiVypGlKp2HbXD
3Fl/2AZ+dXP8tPmvFsi7iTTUKFsJT6aANHvnXuZx2t22uUBugScawTcsU1c+GHmvTE//7nL9tFJo
UhtXJIplNLqzdA/tyJkzamokb3DHiTb+dwv4z3DBQqBbB/VQRIRZVw+uqsjPnvnndzFPqvGH1/jF
TfFz+MQsnKnV0WLu1YyQKEhs/QrmPFf+tAlxwP6/P0jqTytEwse+dpVhkoMH4AnhoUi1g5kVjBcs
oeQkVmsVj1ZNBIhzUbRKoJ5YzMTeSdK4hj0ISMwSngFBi24gp5i7QQ6iCePeHCGk0a3TxsvooWM5
Ems1bUYNK052CbaFFVeMkOslbYGpfK0zxewDiEBd8+y0hQKIeyYppXutZ6Xq3uq2KeiiEbC+eJ8Z
CIQG3VJSoh1NAVMSYl87evUZe3HLXGtIpuZuTqbePoxekzkPNjPS4bbEPe3tydewtDvdJG4TpO6a
SPLrUGXQSGcNARbXGPK9GNYkC/t1ms3ABZS9nS6H1vpGcGQc36+Okbr6ncAoCfiukBJNXfC/yDuP
5cqVLMt+Ecqg4ZheLanJYHACI4MMwKHhEA7419e6UWWtzHrQ457QMvO9pATcj9h77aF1+godR+AG
X3nRITz12jmNzwkQdvd7Lse0v0Z12y3XJu+0w2I2Ngt+IRsPxtXGxjM816KD/pvwXbqEovbiBhks
mbWi6JIOhhb2uItCBoCHENhBr64E9UiCVLHre+XO5G3U2tsya/1qNbfwxhySjrqm+GLLmNqvBHbb
4jOPswAxQxI48/dQI53+KgcnGEsWib7SB+S+eZiu2ZxaabzNZyUbFsbhNDnvbALHslzzq630tmp7
+YPdud2a0lI1k+4kcd8tRNTtqfGNze8lpKwl8NPJhO88h73xhomOIzHqUxAdwabDdoLhVQmoVY81
ye7t1dMe7gwZI6x5MU1fQknp43RE/U7uW43Yop9SMW0GUacm3kw9Wjysq81SnCYvttODyNyouM5M
1FHs9XnPJ5t91k02XvJBIp5EhTJFX1Erx+abeA/l7HDhCSwQdtx630nNuX4iI6hsyBfQPIrXyoqZ
+lpTlBE3j+iypGpGiUCAgYmUdh98NEvNdZ6c2n2dwK6Ez1ZNXhIuO8lEFtmkZIOAeCtVVXIfV2mk
rrXTDgc/6gvB7izjZm47W5rnwRIOMzJRkgBZYUgLk2WXk7LazCskCnmyb6NKKB/dC0NjzNN+yjhZ
J6DnAOb65Cf8xDJtI5xMg2UKdxVWfW+zg2Pwwy8uSnt2WXz2uTPcmGhnLrFfNlO6WzJf64nFfgmQ
qBZYkN8Su5uGUyQnqpAWAxyb67hT+t3ugxYDkN938S9eyVxi1vdUcXJQbc/lbpYRsx0FiYSJbDXA
5HzuW4RlBINNpXgWfjP1PyGe2OQvGqwbSUKHghKbpxu4glyHDLXQMSUFnI4vEWJLeIoXMnQR5XRL
AVoSmo1okN9qR2zJOinkAVi0f1NotGjlC6ItMiOP6A268EsWcZm8RlYaFrvB9hgFlKXfauQtmBTi
d01kxbwZlDN21xF8hdnzikT/tkzDQEwyPtn2XCjttBi2bICiTVZG9pGtG1lyuMYF/sXZW6zsBLxE
Or+KGpzQ3QAuwYF6z1plR6TwxGxzUHWccUj6NWt0e9DZtonCwFyqwVb+AyM4jy1iBXASLjUhLl19
GGA4njIXiZidyAYlA+kEwXs0T7reikXmCnRhKur7BSQqzjsH/wy5gyKu8CFmDJIV0q9iO1UN97hE
8RoesMaV6qBZEmc7C2akfhXTkotq7dqlwya38HhZtnkzJv1VOoi0jm06dPyEi+/WaG3DMS/jZeXT
13kkAmFieBoQNaTFyobBgB3eqMa/IZjttHmM0VPdcNix/xZOs/iKFHaDg+3IMWAH25UZA8G+NvJH
Y/TBJjTIyi8r5I267DYIQxBsJsg+7H2Q+hATsrCK+rUA5l/FK9ItsKba2o6j16Bwq+XchFYHRqaQ
4hbOK9QcbJrBDMkFYpTHG9tjDttg/eljXIAALaDexUvY4Y8A8dFUMagM1BBEV5J9waa2j3NjBBJw
V+uXOO2TSNzlML3c8gBZdeqzPZCA3EKxnzhj9KJSDyF56zg3M0k8Vt6bJldz2Qxdk5HRgdzc+qhl
ThT91AQDrgtXOsYc3KWf4586VQIFK8wIgFtdBAK/finnLLllrNjZZ4Y7hGDJHH4lHo8U+gMukBja
5lFPsZvuPVm75lh5vbLel9iO9JnUHw92QdoG0adsZzGfb7ZqEm1jMYAVnDFno6HDJ7HHysE6L2mj
JHkTeVk7O3TDmUuer/TVxYGcidRSK5Ph+l/6pOf7jkku9BykdKhCbuYKcsK4Cdm5+b2zLUOmPIdC
dy3OK7ezurlfZRzGObR75aKYaF1H7iIJBwRbT0DeZFPZ0zuI4q44q97D7rOqo8QnFazOiI2l60ab
0QRWf8PZzmhFsfN0nfk1CQgzm6QBMPsOsMuuyMWEzvCw+HEZ7XJOvukuN36uLpkyhG/PyxyyweIL
E29YO0SRnrwhHnq4oE5Qsw7I0zo/ekuVh2d3Cjt7G0cRyZplogxwHmOH9puKB3chqXSsZnPkgjLJ
pcTYGr4SxYdUm+PambGA2ZP4SHF4Ng+RU7loVHA3pARJjRHBlEjq1Notgk7/FCOnw2YCcVw+CugE
8X3gKaSKTWoWlkcB6QV/JZt09dQ73RTfYyDJratsZAbsgF6OYOGxcPvulaDJxv0ZaxGFb4NjWP5M
SZ35rAp8FCovoPy69qJB0rjlmly7GJfFUvU1ySYEt5g/Adezw1VQzVm6agqFTZi41HJ6N2wdg2pt
G10LyiE/HVG9aLINllpNyGdn4aLoKxbz1BP7vexIOnfbQ2na9Ka5GAskcdKkfbwpkYhgJQ4xjXyH
Yyf4Ol2klD4jZEoMd/KQGXxpIw7gfV96ov6+nSM2PGztZuG+J9/S3Kegqb27uC0rBzVEoG6xEUQ0
53vjDwWjmJRDxL+bQ1IYNu48BFCOM1lhrCgmNW1M01TRtrHKMMLd27jlY1Hx+P7oCTsLJZ+fk7RN
NpeIDwtZkleIJqF4HScPotDaR3mnznOA/tMN/Fa9GNcPGvwFHtnHo3a7CpnEiAToNE2ttSBS9cz8
hG+z0m9mIl7nDEEGnRya1aFutlnpLRNOZelG761O/HYzN7wxWKorqsE+Rlq6DyTooWMWZUOJwQt/
8UfhpK36hRlV22h+ays5exlL0G0ucGoifLZEtu1mO1TPSctzfcWPAhRgiqrcDBhMXXIVyBSl4+oG
t0R9UjYaZsyE3i5CWhFU/pkWDJhKyWRgUycESz75hivyQExkpV/sNO/VU7O0JeMjINnNx8Tp0/4a
SMHKXvtidIfX1ppc/d52WrhnF4U4rITy9ic+9pO09H2NJEv/Kkhj/xv209zc5cFNmCP5LSeMIOdk
vhpVD8tH17tmxlRjmuAsWwdgFKhEMx9EMxVsQi03RHSzUHGbHaHK1XAOer703oxDgzgDOSaXrt1W
3tHx4T7chyzL2nNuW55/mLK2w/lfJU0oEGMtcvggJq5cnM0CDZXnAR7S+IIWtVeHsXVIoPUMoxng
Auh13bspptRngY4AatxX3FFjzPasBEogOlXYz1HqWICpbF1F86lpyXD6iBBGmEvHE+t9t6XfBaRa
xLMWziVzKNrm7eR1Jbpgr5kLuclSRrLPOoUO/Ghm7VcfoMbc6Wh3koQCtrINiLRMqdo6tCLGsaEs
gwqIDPYx+RVxIw/5NqDAmb/0VCDuCGNScJHn9lofUi5Cs4VBFEwHWoRq+UN9MJfExJR0JKwKVXHf
Ok3k78ppmKutwgut1rmHEOZRUxokfy0ZjT7mDwBzWAEzo/5obXxEqQKtXsHpCrN027TaDr9F3+WA
0iRWbAzOpC3MaPMYzJNYxmgoODeIhepX1zNC7sYAUdnamDHP3kd7UiXvEe/uzr3VnH9VU1vOgOm5
nntr1aSC2JNaS82hnXX81baQy6vwzo9EIFkHeyW0q9gpZ3of3Fb+cnVBztSbxSqD+cDWiRc6qU3b
fxRhVrQHfMGBo3At8tZM+FzJKP3hQGk5uf2IPolRVieLErpEMDtvms1ryGw5qaNtXYHYxyAWlulj
kk9LozfzzD73EtYcdfu+q+3yuCirni8OGH5U2ZFtZtJWw9y7yCGw4o3DOxFQeddl+Ji3Hn6eGdzG
uCnY/uJU6xJch22GU3lvDYtraBsj44LlCYQ+SXjvI82eFTlilfeEmjwGTPQRMrcGJkkyKleV+LEw
zD9XsUnDE8KVYfqAhp2xzPbHJX5eMtsMn7HLaXcURF46QO2ieN4UKGf0xiJfd9pM2piJGKS6Fuku
GQLSlmxZ5vnfbKCVvroNAEo2Rdyyj21pJ+NvEct2WhMcUH9LjtXuBMKgSna978sxRKSUeSRym6qe
YgNEvtQkLKCtwGmdpeOkdv7k+iAQfDXJYV30otd/2H4H88Q6PgttcBuTgC/hy7Bh37wYRSFsx43V
PEIdgwritQVrrSRdFguSlQtYDLdgY4FRyJwOFKXTTCLDEimdDOODjb9yHbYY3bP7ZvIqBcJFjTb2
Ope4xLNf9721KzMPtkKqEGH8khqqOH6cOJJWS68MlMw9YMRtW2djF2WR/rEnq27VKvI1ZO+rbTEf
9HkmvKR+j7POiy4Bxmlq5mCaLAHohiJeYKuTobig/KnQwnVNJ+LXqY5bJCoz3lRVIlGMpvjuls3b
yB1FLbB0QX+bDL8bE1v1CSlCn70QLJ3Je8DbqXtQltNq9KWUKJ/OhC/g2Poe9lmkdnOS7RPFYoYR
8+RN7YM1dD5al1Yu41k4wrfY+ZfBAFqGk8imQwimvP+owk5wc3ZBlO1iujhrzTODbrNRObF7+J4n
2V6VtHum/kiPnEvcK6HOUSCs4IjGcBquDSYG8Zs0vAItZRfeSNDS+GEBQQ6zukUvT8b0LgV5j+KJ
iW73vTiOx4vJN8BA15c4AerFNMtvY488hHXg4vGUozMArq1z1Jn7JJELD7LLMHE/tlkiPuM4Lfqz
23UlWjPYNM0ESSPNl+VABFiM4n5olsl/jtVk035mpSmKx5FaMVkNrkrSe4z+aJy8rnPUKxtwASsE
7IkDEUaQM31TLHBzHpwOBBlAOBSQZ8TtyXQ1RevkD2Uv7eFwE5w4+7ZfnGDVxiBar5I3wn1UqOFs
gpukLHZeX0rvmqS1ba9QpSXNGa9k321mLuj43PuLK/IVmguruC5Byz9AZgQLaNZd4MtNOQAjmfdW
FE0UueRjZUR5NU5hYy/RKrdn/piJcd0f5gyiTVd9LrjLiEXOi7dcisY8QAbCm8vwqV0Po2Ne6SlA
hwnPcru7lEFi+yXiEfnTms7Vsb9TTXW8Dtwkdl6CvEy6P/OYhsFTOmo09Jj74cbIaG5EihG+Zny5
CbIEp/0ESzFS27CBMc2QZqSoZv5EGkQT9W28c0VNzucqcTwwhqeg9Ovwt8y4bH93frRM2MMy11Hv
yMLj6SWndOmYhPHuG9AjLWbkrVsQLQNpLKtGL175SZlYTz4kpxBQDWO+YsPoubJeAKUyIVsJvLxM
UGpDTE1/CqoKhErqUa6lK07k2pWPNWCcsjzzzS9qOPQOZL3opSznaKxfOZY1+nZiIEt31wYpdn7A
u0W9zZUddHtYShUcgGiZqzEShyIRM39/yNZtqk82ogQL8Frep173OZqA03BVgui3cIprERaPZSHz
ifc8HgOM75lHVFIWk2k+FBHZmKmBzQAQaA4LtdF2X7HXsUDxLHfuIhzoNovdUlShPiRejkaUwAY3
5IHdLEmapGRh+U73Svy0KveIo408IUlO8HqHAZy0W+K6bnKGToKX+7RElhl/UMpV/e/E16k8qImk
nUe3XEx/5obNnK+mo7o/+EXTYvf241EQqVtUJEpKrw4438MpCj2XhgJ2Ft4zNVlH40xB9ssd27hZ
thEULwf/CQOdDZdbqg6B7kIbdDYgzHKVlGEudl0ieEqfddzcuJM+WW1kaY3pUIz2HWEkuC+PXjkX
av4osRMQLhzw207Awjb1vB05XmFZ63HUSboLsQ+MZ6uHoIUC2x1LzMleTlefkdIyJHLeo+3N7aPV
+gK8TIHfvM72ofRN5ZyGKO/qDdrbKbqgmcWidAx8f2wfklr5+LsApk3+zQbdxdWVg3Oen2oRg2xr
IDxhNJ4D+H+LxZV3LzmU9VNvo0pssLimY/fr3/rj/2M+shOx5vu/a5buZPqj/o+sqtv/478Zyf5/
hIiQwbS5ns9bHbHN/S/BkvsfhFf53AwBmQ/A0W+BVP+dVeV4BFwRVYVgibMtAiP/PwVL/+GGke0x
EQhY+ntCRP8vgqXAC/73VWYEIJlNxU38hHQKOL5/29D8LytN8o6YpjIO9CvvopJivExNFKFyPEgM
9YwPcEOPdaYOdeP3D+dgHIeHRVbVg4DDUOIJsqOlOI5zls97DAH2qutb7EwzmN6q6JM75Tf5xmoC
gkEM6bK7nq3YFiozbvu8qX/JlNo6KjrsWYn7gBayUgAFAKc5psEnLofs8u/DAKT9AqMjOQw59nIp
HaoceC8ZH/ByuXqfU8zsijZJHbL5fOCXbIrQby/d+d8HlPUZfbusXxbzURRR/+p1/vyQEuL6D6dq
hIE6QwCQj9w6zC7MsJqrg6H/NIzglLykOlhR4zwuzDUfWzE90JGneB285d4rkvTqMq6VBH9CzQjK
g6zhB62GmX4UjCM7fD3vLCSFL3NPDhGegn7XwMRA2y5PqctTAbgplLukwWc3Vtb8EFhWewn76mIH
K04v89BywvzXh8CTj1TMhCPOt3YzJs3Xjq9D2ybXf/+1UEhTzHDF5WaOUTTfsWrpr/X/+BAjwb62
MdN+q78yF35FlxMU16ls3iUdB2Gi4Q0ws+ShR+qi/kZJJ8UKTwmz4bKJN76FE/nWKNtZ4xwYhRR7
d7F+wsLXJ3pZbyXr0Tp2Op8eLCUxXsdesGXava9Mj8IVWBqX2cQosfwduBBdiiAaDsIz6UM6sEm4
ZckkQHWi5lo3NlgY3BN3//7TsgzNnQVVYF0v/k89xhOT2H8gP/spzKor07rxMkioproQW8ZfA6IN
c/ur60/V9/O+jpgkkw28t1z9aql83NpLd2EERm4UOW7bYc7tt8AFtDTwumxYGavnKfGAz3bVsff8
x0lpfYILIo/GDRpqw/jOGYd6n9vBwRgZ4gh20L2XTP+MPWsGtno/2D0BC04H0KflNmjYr4es8F1D
c25iWuhGE43i44ciuSc+5wqexaIbVg7x5BOCerOSEwSI8t37lHlBOLHDpueLThVNgJ3yugyoHJgI
BzbMBBEbviyjtrVsPaibPY7xIi6Aac3l85TbUIeCeseA8jIE+V0gsdUymUcEsGKPJ3dF4TF6pA4b
Jr5HnT7OcwK7LyouuKUUYn772RudiwqbD3/K7xP7I+1bcjjZhPo3PFjVADxLhhNXDQ7jiviv3msv
bv09UfExsCHTMWvXgrHd2m2Sq8HItEqCLgEb/DfxJjohEnKPZGtvwipeq96twbaiPHbiAdljOr5X
zbhWqnr0BjLFsIo3hX+XhgwINX0N8IKHPnd4tqhi1tLyjrRNv0S/PPE9BdgEkr8on4CE6ZFZi779
O/E55f5mJ8R0i7NWwklh8dcuy2OYl8V+jnq5aUOvXYNUZJIx9S8204eHmOrrfrZe3aqM70bNHrPp
3eNiTe+jwXeTdPNWRdafOv2zLCDYg6A0wB+9+5INM3yK2qzvs46fi/jI5pxZ8dtHzVyJcXSW7+3q
l/Sa7qRocwFEkJo2kMM1RO14wv/Pj+qhRrZdhaLCPNoeb8BAGOq6mOfXKcKDh9PBhxRWriyfXNuS
AusW2ooH1Y52bOVYmo7lvmbRStoseX+5TJ6Vi4W7HfgxmdHV68RpUuxUuAJGvzw2SRbuWJpubihF
Cjv7kMQwyvPkT7rIEe5GQZx1eeIhue/m8CN2svG1CJWgVuz4zbZg2rMQpb9X0htLnqoy+XFoAGUI
ZF280rtgZgDcM0MTW9kp8pBg6V4ZNz6VX+xCJuou1nR6Dpna2P2+ytV6rOyL7gWp0OG00GgUeuO2
C2yfwT9RUeHyc3miG9VxfIRJt3ehLts6afYMSz/ZXiAyyMgGHVnVRqGb/TQq+eyEvW6R89/X3uRs
hoDYHgSePFgU+cLU8YNLWNqG+K54HZEeu7ZzfSsvi1drKPIHd4qx6tUAnD2PkXPgeOfKGqAwuv2p
U0F+aoO84klyxF4SLscf3vHxb7ZAlYskuwLIZwHUO+VepjuyTfFjttJdD5F3Hyz6S6GcvFd6cqBo
RcmuSAGSOI9zxjfasEhaTz2m/sLt9iyMfeiJ7TbrpHxJk/CYxgZ4p+7wNqdsAMj/WFt5qd6I88k9
vNV0FjS8ffUKo+CtSAEEpd2HKtnHsPmyb+DeuD6mY/SmHKx5nnT4H7JfzaD3HNnXpRXVyova34H/
WRYX5rxQaZwR7mLTHOJQ3tasattNZjvKaD+kgvQ8A3hwQbi1xSKDtDG5sCwZ1nbr5lsXDmStnP6R
IPMdLIweDqIJt2L22odJxjAFRnwnXtntO0+955m9058gMN/qCtpi6kbrOLGHPTa7H/AsK8Ax30Ma
mHWflk8IQ45+9QuKaQ9qJnso+bzEzZHoOzo4UPpiuWIl43gGUU9Y/VoLup046vsLmu8bjVtEZ8+h
rQVa+bfww79ial7ZGX9jrLjpN8SDO9aHcLHMhrVjioih3lfLdGbCtjPBgtaZU7XP/Je0GPfLzHg/
81e+WmCO4267wQUA4lSvuMzXRjt3Pc6nOR7eacSYjpjiZXERuoW3YZRKMEQufziPMFZ1Wb2eljhb
9awEq2E3EnS4srV+BiyDggOKtoJmYbeSuiJjCt1PuzkTyTkVLQf0SFB3MfgbXEE57pJhHtIr4rp5
w/CVV5ebd1XjqWcTX38H6ItYbYW/Rgyn/z6rq5qvVhwUiRI5rppyKN5ZpX5MN6+TQ9+xTphnrWcM
1KsssPDUe/Pl5VqnbobYDK4WO/5qDRU2YkbB8LvOituLI197azx7N6A3sZ48Tj1EaaARzcZXzsNM
UcKbXEJmGPQah9yXlR6Zh55gEe6sQu7ZRR1IdtoSEnBC27gJo/lhCXjpcO63an4ZZn6N7pwcocsM
25J3c71UFvwbKAczEk6twBDCoperOlakciuubzMl8y6brGYDTRDooveezlaxr2Iaf08HuOmIHAM0
4K/iIvJ2QyDMUzirZ2k+Bl2bb+QCA4S6cUV6Jpgl0efHjoUmv816mxAl+2xCkC+ySzGGNoI2EtQf
xbT7nHEnZPb8adXgcQcX42jRgedX7MtX9uxB8S54jCdTr43HP7wdrzw91ZdV8wlMAHozNM13O1kg
MkLHrBlgnmon+Ex690Ezn4+b6GQ3ITnWt/ih7tiLzl4vIKOSP2HOfCC0vNfceit1fxJ2deNk62cv
OxbOjdcfizdg7w9+rJttRXwi89X8lajWaxw1W8d2it8wwNyVBcn32dPgcQnlJcCH5TthP2eNoCMH
KLwqIts/V6Ud7E1a/wqH6r6Rg4vvbFsa2Z96Lm7A4glUa/A8pNn/bZo/rt25Zx+SxsZzneXQ+zmT
Pe1kZMybq1shZ+aMzRBLypXMso8sBkYosNcjp4QmQab35AhvQ66s3KmUboWFyRE+x24oig9nPiN9
cKGr8wvw8/A+8iS5AQGVb4up+S5QYO4BtrJbi9y98H3mXkoKZtA88XPfHf3OvijB6DN0k01H9u8h
TwsQE43Y9+PwKLOyY0C3vCcJXVdneDH0HIHssv8CqhUbVzz2EZdsAR2yV6nY5QHCoJiKhVz08KHi
GlWtcQ5tHOt7/EqftFrHZIAb6qfTGVU0jmixG2cXgF+Oa24ozMWv/TdyP/5qrd+ki+F8nIlHzTh2
2ZKtHIm8tPL0oRxnzmAReECJAiybS7tppfyKQVTCTQADyzR2VQ9YQ50W2DJc0lf0YiVnd3zqLfOM
05zcyXH4GwSQ5zgdbi9fVmxEFm3GOPgay+iqDVJjQ5iDlc/BtnxVTisodTMEYVAgYqZ7XODtpuDX
v0LS8pyOLpZI5vPPrY5e4WWxQWyXe4QTHBvJhIsQ1x+KM4hJZCWwpX3Vg02ypl/uqskcrBmcqw8/
H2o1zlJQKCufMFJRlE9dhz0Y2dUuroCKYlUlgKGDl+s+Wr0CpWHQh9rtKaDr2BQRSAz74gpK1YE0
n/oxasM3Rx9pqbHcJjiXjYBIl45EeJS1yffVGLs7wkjXweIdhs51IP10/h1iugj1yQyrSmMCtcpk
EzJ5XwOEe6NSPORz+JZbwzGI6ofUsh9iM767N192UIMazpxyp5KINIQ+xwvLpnUd+Qt0gzF8o4aD
uxEiRGRihpOYhWsimiOkjcPSNM/cXQFgIA5HUeqdNV2jxjO7vkR8q80u5ak8L+U4rueSKDiJHuBU
97I+sQns17WXQ3jJFvuA0BRPIh0K/BlvI5fhm/jcew4mHmKk3kAt1N5amAt3SCncEZVGt2So8ar7
qlDZRrPcPms44mUE97e68reHuY2ighto2NRjArxURCQLjyGtQAcAXvgVLVH+mvcchboaNv7ysYjO
515q6lMMXY81AQFqwD7n1DzfIC5bGNs0CbnkEU7j76SoP9AjDOv2ZopW0CjYe5IxM8absTpNtrhm
iBZB+3nwQmt1wgUOaSU5D0414eex1zntmRUWz5bGGyMHxHCs/IEyBsdqAGlBXfRmgEARGhStfHHO
u7m6dCZ9bZIwPuZx+ozXk40vT07ocJ+l9vBNYOy3CvW4h7AcInt0NXgp3sZJcIxS7baoHjbRzB8U
PlGx9odmazHDYyFpXsrk1ogHDnDrMYzWHYqEVd5R37GGPN/qamGVNu3K14CwuhgXJjuTel9u3IvS
g6nrMo6IvI4Vdtq+M5HB562iFDXbHdjbdoMwZp16EO0JL/dW/lg2GxRqJbApEOhW8cJN557LNMfi
fcns9jcd0ge5THI1EdUEeWt86oLmezZhfk4GviYRgBedg40PLbFtE7/fx798UEnbuLCuLIyPgid8
IL6OJBfr1CbJvTWByalNV+zhpqzCRTPL0dwx8ILeRn7YlunJts+AQWXoMiFW1YyPC1CqhalPxcj2
fREHp4k/3Ja8ysylqmDuD40uo2GkD7zvSwEBz+FKk9k29qD3dsUnKEy66CZ198MFxjcg1pHVEOvN
TT4NlEoFZGT6N2FfWX00RwVRuB2oBCdqp6UoNsr3Ppas1WtdNN+6FL+Bw5SgluEZc4JwOYbDfDeW
HhUVqcA7pLp/u1Z99F6AEi9Y4lXvkZnUbUEwfYGqA13Crph/t35PucOQtyqOo4wZ/sYK3XELeI5h
uW/vDfuYlRya7qwSZ5eKZjl3CizyJMsvUtdvUVwgjxhWlVudx3+wmxskS9HDTYUIlII/XMATdBxv
r6ToljcGWjvAYz0vdzauijgv9kVXsW8zCUw1qJPcM1a0x61bb+eakrBpTbyr27E54IPYcep/6wLs
BGKANTuq9sRAbjppdAIr6GYeDsZbw1p+LD6juK4NzuPS/dWWfGYIDvX5pqvLTLk3gkR3PbTJ1jbe
Wy0pKbsF+Y6GK0dnVZqDDZ9EZ627E3nwYzlgcugRj4QmVOd/H5qITJ0+YeeH+J6AIv/Cbgx9qX4N
h7DZ5CPA7/YGcZ2BS0nXmaCPjFsypDrs0W66boMbhVp5KJ1FfLQnD56xMe0eZkrCt3FPyFiyJTJy
CyKEaCbhbnIJUUZb0GFYBsDT0rlPhoi+JxCo3WN4dw8R3TiDtfkh9Ht/Y5ZRX+0q50KDtE3o9L6Z
Iw741j0mXr5fuEbOqPEgR4TXpLXUzmTBOizoHolA+tvdOtHWi98qnXzW0wjhMuJ1a/RvfioOHmxY
K9MIBzoTd4WbAVmc7W4TBdXT5FYHQp0ouRMJfRjOOyCCnCtw3Y/lr7kJ/tpDS5PR1wdQn956ZBO2
qTzv0AQRq6lkJvoBdiva+GRjdxWnjc0gpW1/9y48iKUs803URjYbDQfFicBxEfGyThnF/I3c0Y7u
T5wpb+dwsl/Rv7XHwbavnWvGOyXnYG2lTBejJj8QjwEW5n6uSk6HuNhbwFkQn2ZHhlXWsaL63foG
538Nwnm3FO7ZCWnbLXX0e7peO/cINOrvuhCOEbABJBAlzm/RPKryk7VMsitHxgckUV1cO/8RaSjX
comW1YCwhqKTrAdbXaLGfZY+4S5LxIhQkrrHxHy9MNuFsQ2aDpX6dSl4NLtMvdtJc0dyzoK2g8lc
yhm65UrmKOzQwxVevRqDAAzrUoMfsgXfKYJbRHfgROIte8B3Wdmfjqu9NaFyI0S5ImBnjlPWyS6y
iG7IP1z5bk6qQqqBjeivOjb2OnguC/9p7GhkcwlvQOsuuxu4ujLL5rr1XlJtM/SEx7eRrRWvU8D6
quoZCfQk2/ip+er5TfYKTFVlZzyYrvMHEzxC86pnOwv9A+lBx9ejeKcP3riLQ+KFn6OiiCx4/shx
nKT54ITvbxEbmwWIxN6ng4D3FLL9dnkXeHNAfMVwIjnhXWlTNJItBa0CNl9VgaYe3GSluvpOp+9p
lFkr3JUUbOD5RR+8WyrbIjFo1sl/cnQey40jWxD9IkTAF2pLEvSkSMq2NoiW1AJQ8N58/RzMRvHe
9IxaIsGqazJPKq+j8KzWatJpoLRy4qqDcyyj/IIoZ9ywUyVnJemXqaMvCasarXDcl0m1wYJakPZo
/MVecXSNKPKHqaiYPFbbNC8/a8EobubdyWk1zVn/7GuWn3OZXYfUCrd1Ib5y4J4bo3WfS6IIQJwD
Lp+9+tHLtMO74hKYwc7QIMFvg/U0OdSdeZijbCtmS/r6wEXOsnu+Lq0jiqT3prqVdCDA2ynpnS67
ZnXwD0mAHgM7hBVhAqHiTYEwLYTY6Aqtse1eOxRi6wTQyArPG6AwEpr0QL1WUcCHxQn+MnP7y1Dy
0NslwGthnhsTunHVeduSRBgaXhbgA6eQicLHtS24w1n6NBjBupt3WpICiMoY0HuodjNX7mPUNCuz
jLzd+MwCa96aQ/kbJ7/hCPhvcMCdh1W2rQXs77Q31bp2XNBA8HL0ouwZQlWvSBZ2+QQIoY+cncwo
Ll1lUttMPb6A9kfhkFjrofdMVuZhCBSKaTIvkY4irIpQQ9gjtDg3RmTDSvsWx5Hgp4x/ZVHAYIwy
+nPSp2I+4Nuu+ZoDeIkQzyDW2HyG0IQ7G6+jdumYLIYpj2HLraIHoEB0+WKlWDQMy70xDWeHlLrG
oRJkUrKnojUc1LHCMrNCDHwIOCWiEGhgqRWQ90YdvbOj7Swt/Urg3CzTXY6rGuaWRqjEMFAREOOi
x3wATCwSLNs/BBxIhofHShbk2RjB85zVP+yTj0iaHjLHEuFY6rNRZGdOAyTAHJxmaQXPTjticrXK
Z+IqV5MM4MFrgE3oGIm6a/adq77Qm1A/zwFBgyN6hLF8mkQi1qbO3ISX50iWm5F3N2OExDjpw6ft
uG/51H+BnSe5JbyC40WoEuv6ulGI13PjU6OsAuX+YPo6HdL0qVLU5KUkxllZCdhc92Ba5GOlGqGO
sQl5LOVpW1kT0uyUKyrooWs5RrGBaJXu23q5lho72mA6rVZtlvHZLsqzcC/MBB+jg5S/J1ySlY8b
+2CTAbFlhAuEMdIBYEFoK3uOTfbvXqMxRxPZz3waM+cdgVG7JYIMUT7o/ri5CfXCZpIdHrlJKJRW
LZ8NToBsBbKVDe26fGnL8DLnKdv/JDhVZMRvkpB15oR8AZ9Gs4uhCG8M08l9AcSo5lB2tQ52uuW8
Nb32FoQK9Q66otd0kO1BFnqx6120FUVxmYr2gV6FDqOs74xWRkPr1k3dq1sOswaiVko8WNCGe7mk
1Bj01duW1WcF1nclU8+4SznRP0LwHskrSUbj4AGmg8M5OHjk0ivStasxyunqGgBaVXrIPRLEIu9f
36dsNpAs1FWDHL/oNnbWPTBMwCOPEYB3KFRWkfJwjvC86x3lV0GiO9c0TRubolNcIxopkJatJAge
lGjAfBPjY2icv2y1YWkJXkfXsrMziHfTI4TGTB9zY/CvNUmyHmWGDNBB36RVmh861bxvdHBOYcXM
n/98VJm+kQFrlxgad5GNNxRB4dluy2OL+98foZWtWhBH65hEl00zQKHuZx4XCPCPqhlv4wCMv0rQ
OieWh0IyIPLIElXks89eo1fONyZur3XFoK5zAsYywL+A9E/vg95zOWn9V1aQLwpqDLWD2Flu8yHU
lq3DsGKAF6wtOGfFQuFNrbbdjknxIpmdXnAHINS7FabzYXnhV2irf01P6AbQqAexc6daclaXHQLm
FHUA8CqAvaIlKq/Ubhj2AcNW/CYm2apLZRDy33kbGqJkjas33E+teM1Z8qHHands5i+A3TMiGjWf
5ek71iPGEWNByl1ZDisnG8HOi2+3CNmSAPEsGD6v8CAYa/YLSIfGrjkX7MGsithRdYmdP4bCBhS8
8cfjrsk9kB5gI6IhdvyROHVUfN5CxPLD2vgMvDTfCU2ebJ7Ro1W3B1G2YP+gW2U9WzWvVxDkWh7L
Kb95mvFANHTsQkBFQiBczjZtQKRsGtPDE0I2eYC87RxvdqbvxTIw5wTFCiZmvLie+pMynTFzwH5q
KJ/11oiOUWJT0/EvhlP7Kh2P/Fg3e+v78M+cCNwrTvCRVuOJGhSTcvjR9VyLCpyDHvEoV33AUkPc
oPodgNrjm0TinhUu8Yvdz6SyD62RW1Tg7nG5SZmwsw3otdGfQBYiTDwjjXqa5+GrbIenUbrpGu3n
zRY01mEzfyGR/KwNrpp+Gn6KmDihsWb5j1YoTXufpe6wQSx2kLZdPJUdEXLoJ9bS9uuA5KZBW+aT
kqFDr30zTBIPxLWH2AsZxRs4SGFTr7FYHruuZp8hwxapLyDWtiS0KANxG9fVbVqemkGGb6pizom6
vkAsMbPyJTm06iFSZbXgM00PWXvTb97g91qmqGzK84tdlZaPPJKxg2JZX7k75VmfMBkmZL6p52e1
ARaYk6Ac83FHODQMYjaC63lUL7ZJfGI6MMgdCVKXCPjhmBUhil2Ce21DPzAOJDNhpEQO6MuPXX5q
gj4mTY00W5T28KLRVGaQ9lb2PG2FnF1maGS49M2HrRMCK5Ghr0MapETnuh+nSRxcJfZmwp5tqvoN
YtkZwCwPsd4Mv43D1nzKBNm/2szBnDICUQNjKLEYcrPFjIjkbgMuCARLU8FRVsl4KHQ2i6J15NZo
AwGRG3UK4/18Kant02jW7+1UP5LkOawHjERVijskE1+Ox0Vp5sZHjThqJ4yrhZ2VDJtVnA3NDSTh
xm7bJ425A0nczsiKqvk0FEaRBFkLBLGF/PobO/pv4eItmnUTwGr6tzHUr+NhYcwPfQaZ1DKmdg+t
8lXVpMSWFYKFoHdXru3yuXUtuYv1IiCejA6A/5FSJbaME+r8VBgEVgRD5Wcqi6mWDJjCqoB2x5xB
LFu++Dpj1d1RS+P5zU5Y1owdyuvbnDpqhXJa+B7oepJ6Ct9syi94bQtR7Nzg4FmLTtxjL9pWUbfG
weVwM5v4nF70IfqcUxqRxFTABsP22MAQJkPE2tsmrVYHMKjA9OiGw69Koz9GeGq8fDOU/SfP60Dr
M71WTGGZNQDJlNEEXXJpkc8xMsikbfdxaqJinuBrAylfKPArlYIJJvmQEYq6oNn7cRRjoVz+Gj05
cplNRO5S+Hsas1evYCIYtvE3vut1bvcQprt1jokNmifPGTfpug2Tq9E67tENtddoNO+TXT1l4fTE
Sr08VI9Jd7VVV5nkMzr3Fk/W5JXvVDPqQ1T3yT1Zs0VAMhk6NuNmayI1c8GN9bUW+3gX0VAGXeNn
DFGqflobWbvvhQEWna08z1J67qk1ssD0A0d8WFx4ma32NjfRWHvPSsNi4lXFayeHRyKHQxTzUs1a
ubFNstt0oGlm+5lM3kkiTtg7Fi074pbd0H2XBtzWFsgbS/oVXPDORw/wypN+xwhmbrSUPEukla+2
EV3NsnsvJ/1UgeRHdJ8QeEkGHa4AkrNb86O2gjtgtWY16sNTb8XXhJisSjQP2spHDE2f+5kSuM7n
VwRgqJu6aDrhrLFWHDuHJmFgJj80XWOy0gfc+q/NDCADUWRS8qxiiOacplRpcHOR1XPVov4pIs0F
0DJpr6YGTLeBSNvI8eQYfmnw2zGsrLwjzoe766GQUnK4JJrzGxoGe7AoPpC/e8nGYFdF0fOysQlM
UIQa41MdYDKT3v4n619ajzZ1whW2NlVHOR/M98FtXuoBxUElqdfCyfiZlsnK8txHnSGI/zO+Bkvd
H1rnWuRhyrfQZkvrsVmPc06ZQJ1EuhuASBSkUviIH6BMkHSVNQfU3J2PP5mVu4sy25baARfPviuC
V8dMsYHikrBy+6sJue3nmokJs9NNPdbExMnpB3/Tr2fzQJNcz+g33FjIXlpG+GuiaKQ/jqaEOYMN
3HPRYw/ar5h16mqzRfjWaYiIvm0ntogjHo5uIb+Yz5yt3vvQ4+S77VkSZnjs2/ak4DgyEb8QMb7G
JHY0o35jxNotDcWHZ16VaM9BPXokUqLSMzW4va22aBDCraVzjQ82+lo63E8O43QvvOweD+0rnNWa
FJU1nqhX4qofVsARMCPpa34pJfUVGndjPzN0yHpEICQ+Un10OvfhqB1jTd+b4EZXOLxIRULfA0lD
4tcs5YUAMe8iCb4M+3gz2tVrIr3vtGwnwmEJ9ArGNZoXEAbBvkofbm08ueSF07OSEKjDnLoAOwov
rnUSXmPsMY19MBswNw3y5mTB9+sGJFBPI00gCw+IbY6qguhN/AV+kM6+AUvIDpk9pdfSxerVlf0F
J+NL30y3UrB3jUyP2ejyJVRIAHBcwrJtfZ77dHFAM0+xiw0vJk2qx6ohM8gNAXvoeUA6SX7M3Vk7
W1l28briAP7iXSFJWBmor3doCX9MTXuuXf1LpGnN717+wYxu7hR+XeqOYhfG/JS6bv+r9GUgGoLO
zbSM49xgyVSNU/3U1NOwSo6uq+0DFnbcj1ubJLhNJeynIWxsH78F7p4qDvcDdSCnGHMCjb7DjY32
Sxv1b01k7TMy6cpHWZXjXY1jeCAPIdUTYZ/xRWnMvFPcGTOHemGY72hJCHsExOHjMcnSeNpaMblF
rRi3RRuX76EeQhVgqU3A7bocCMDCRbIKdMLPyXnlDalKlAj4rGn/uLDgPV91CN0g08XFM+WH18TE
LrlvLtAK6XaQUbGwIsOuxRnbOW3DrGd3RAdfMS0AhkNuk/lmxk6xNjoHKmc8vY+LqSaBS+kXbvNV
Dl59mDIHmrB2KvUkRoizqUKSQQoh3+D1fy3Od0Qjj8C1g3VodCM5s9YndsmXpIm+Z63+pK0y2YyW
f0s5v3eRvmnLOYFBaT4F5zydqUjFk+XFNLk6Czq15MAoJylo4Kp4a9npp41tB9oTvw2DD3DXV/RP
z43MzwxiK+QY7avtSn2FN592sanem3TJIIuSdYanDCz6A/LDS7A8VVmz7SbzPJQFOzbA05nHdies
g98+wlkYlVT/ITNwt/6qMJYys+KJDadHBD5j02JpitJnqyDVvfnXj/LLmoHuEntMhJ1Ek+D1IJ30
Cx0AKHPUIa7u/mFpX7CsieIm2Vhk2eh6TtY4NvB92OrfOgP0uhcvrqWBOe8RxcYJhUN16xNcVmPJ
5gMz2TxYDFwZoAQkmSTBjXSRlwTmtEzNaYVNV6G1pH/La3PNVcRUrXswXADAMezKMgk5nc1XUZq/
jRn/OpyoTa29uimyDn04VYNzntwWaG8w71LPvunKeVE2cmCBh4sP2xLFwIOX9eiLDKPfV+KH4CV6
t2jk2l8ysXLnBg/1yTJ0BsSMQmg6rESe0iE/NzN+6xYZjBkX11StRyO4KL1Z7of8Kg3OryVELCAS
W/unCvvmQa+vwp1HeTtSikIF+Gkr9a+rXEjtKWRZO/xQks0bSj3SEwRSAn2rJLN+noRVFYYIfxja
6fZ7nTk3Cz0JLAR4DVO7C4z2YETtAwsDFq/yjr0pAMEem0tSMXrMGF89pQus8rLPPkkZPtuRZKuR
kvs+Zi/YiLiIdWvd6gs0wbPOUGBggwDiNplruSRrNKzhlnpRyNDva/cpWF4M6QyrClMfDvnh0Jf1
Ewj2o+osPw0THraY/0NWvErLhyr694nJ4A45zWBpl8oorefCJlolqO7dxgi59cEoB0a47k3zj4tU
VNkuFR1brFQimqumm5a+eI52c0hoKig0HWFRIpKzhZLCpl7mLVpZkUlwVNj8tbX5EQ+COgirtZMw
1206+4LBY/SlTjhN1Ud7UFov7NH/9Pm07hSyNptRibTkvizFOZ+zg1bZN4sU+Kgqf8NOu+i2utZu
QtU3L5M/QrrmPlzH0fxpkGqYx7Nfhfan5GEemOuKWPgojrIGUggJDkTQNAe91Ignj0DgG9m2lec6
4nAiyMnvKerswmYk3/nwTL6x+WbrworvtJI/VJoWo/RqHxrjnh3gyYY1bG/G2fhUZc8Ep/WNEdV+
TKAPDe8GosDNKAu+KZm+BWsD6HuvkSQ8XCeMSU+uie6c0j8sYh56TPohgVlDE5wYvL5rXQdJD9Gp
Reu5AviBEWx8Dnhky4FaZ9kg1zyvhjadUjYym4JuvJT6jQHAziQil7W4uXYzOnm8r8fZGf/X9G+N
IDZ2hRWqFcaI81iVB5VPOHwFSgXmkAWJgSs5oL0rAlYGqQABYXBQuwxfMsdDkNPuGq9+x711UAZv
X4micd0ZydloXHQB43vlDV/zMI3LVIDv4lQX4dbOOWjqI8KSU6lQ+6KqBOv81hWTDsHZfMLIe2/5
iNoqIa5rfMLVtcqY+qO7Yi9nfXaheZik9dkjOunnEBYnoX0Win3faBmplCUFvjaXFwCTHHAWmfOC
kfmM2NOpxsdYv9JzvLCOurUBem+LeC9F+EpOSBZtpAOqJT3aRCluurS/VeTLxr3Eh844NGa7Y6JM
j4NV0ZneBpA7L0/o2BssG6gxtGcj7HZmGq/nsrsRnoGrOc4JGLf/NimpTwSedr1OyClxyihIjgZC
7jKyH4yXnXVUj7tyoBS3IEeBnNCOZtNEbLQZ0dEHcw5QwWIngtnI7LvprZNu8u50kT+zt18nU+kb
i0B8uI9Fgi63+kLd8qIlyV8jb/2epxyXcFzjwUP2UDtkB1vWUUgGEgNkIMqDT4FLN51NxotV/5RI
DakdZzVC5nuaoPpawCt6OG6JlnjVMwa6ZF1yfxKNmQ2HtvvScVAsRzIo8Gtr2sc5lvnKz6fy3a2i
7ypNkHvj3Q6tiig+ED3rrJw+DVZ+SM4Jh0Y/wXYuv4IN/6OxEe/B+XNc0im03ZMU8zvXwxkLp+sr
WspVz4hbtntybn7JwfCNYn7Nm+kwdoQjzwQJcNujdA0gCOTxH2W3FldG99Rn7Fx1ua8m61TP8ynO
vlIZX5Xb/lY5BCzP2Dt1e3QE+VYNwoAStiADCuO16e4sc5ntzKhBzOWx4uXMs4xWgLlf1eon2BJn
e9qEbv+3xpG4XF2BkMyGp+cm0G59yPQykvGvnmwcdO5IwQuqMzH9swLrzY4i4ZemBPoDq7si6GUA
4N/rCR+vJVAg/ivq8epo1iWrvK+696pVzPiHrtXR03vRjTQg7BEGpz3C/9+PLOm2HHC8YUlb0T6G
fymk4jF8dCNuHrgeflKoJWoGYbRfoLAGa4RKqvv0GpzG/bapYYZ5OXwPwStnde5noBnvgavxd70E
8UxPoj1rEQPTITBXAzKkWvdQSRX22UT8xp66jrYUOR4W0bOiejAC/Rmoeth1SH6TbZ0PqR+5MIXs
npifRHS/nkQ2isLiiHcPQomV6H4T8zM2c9F/50W3cxlP3oRW/+q2OBkmWeqYMwSdms1OOJxfeasO
U/MXQAN+UsIDaumxtBo6umy+LMo6Lc2cdU37sJnYehGhw2khx1UMKYHQord8qeAaV6vXuqHd7NYG
aBRZv21J6vAg3ycrCA+J60X7LALSlOnTvMOreu0C6064GhpKtJR5YBjrsGYR2jcZWrZupOchOSqH
HsXiK3ide0YDS5AmnJUWo5lPSk5/ii0XDSzzBEaE3pMxTCWhgg/q2nvWB8dYKvOMnvmHVfLHTCD1
ejLf2ciyhafQ9Jreb6xxrzBSUyig3CLcEx+2RVeahlHCZJ6sQqI0ACIALMPEkJOlxCxorQfCJuGK
H3vpWohD4dLUQodSkGnS/19IBsTnoN3JoP21+o0cw+JI87YjdwnJkqbD6Hfzm06TvCMV78wnmuwC
z4h9QlZgnCxf6q58cSkPtJFxtec0v0HuhDtl6Dd7sF/53uzj2u3/fxuEDT0hnGeS7cIgKIuTZtrj
fhy03VQzUYSqpZFJMu1QjHsUXAEBKFWEelr71Ibk3YSltTVnl4lbSgZjMGsE/Co033w7HGQR+zlB
vAQ2rl9rQo9j9OVLlFvZflEPRUoz6AMHAr/ZL3DIlpkfWCNdkiWvTdZop0S577PQb8k8aWsZDizD
Wu9RUEzuIwP2W0GeF5dI6o/x/JWl28Rp+y3hM2RPuE7DgkK3fa/m16MGu1mFhmdOE4Rxhpzila6j
Vlb5JumbRx4V9k6gY+vZ/KDYJnqJxiijBIJ7OI52emrC3NlIdierigrLprM7DM6IkKxqNtFc3Af+
wASACq6pYadbHERsoBwiB2vt9kZ88nDakDvILtadWS33pvtsxIhkxrny2+VX0G2WfnWFo61wg2cR
TU95zAZR13Jv3VQducbz1B+cPsN053a7om0PLQuyXRSh44kISggN211TKmVVHR4CPXlqvVpiLiqP
8CiYTaqthN+2clxsR1qunx3ynG2DvMR+Er9Uj4Llg93pJ0Kiqit/iIZFMocAUGa8JU3+nonslQlv
vJXTIHZ1Wz1NpK3EcaFfjdna9aL7R7ONi8bMn1HJ/2s0xspNw9wnGQpmqTzlQCH7DSVoyx2bHQCw
Rbs4YGlX5ezpBConr3+MUEEudQb+AgjQ2kn181QP4YZJutyYI4pANxD1s8SsvGEbk7/gDdvj3O9X
hULkORpEUJV4hkNd/JRxNr7kjkWnBMyto5n3mTZdWibaWDvJrx1kRb3YuNjFW1ivkzxSFSND4NVj
gzVAuAJUVaoZLaQHNJFQlW0HnlBHL9r05adehjt4rkT/NmA5jJrUXXoxhV4D+ECNrrmvGEzhiE98
eFt8DPTdgP5kb1vVDfvjLyBOwY/dAdhIhYPyHqMCyq1hHXZEtSIHZEekPUUiS0lcM5m1ct4QUIOY
S5XvlURki5zIQa/prnlXcTMUvx57v42hhu7o0C0DWRBrw0VZxObHHZ7QavAZJoU2dYu7CJMDknr0
NbYFQ2qp/JP5AwXcw5rtfYqseEM0Y42szqP9SdpNrDhjuUW0I3Gl1dZyytcivrawZCCXOsA+xnzf
xEjKCwyEc0UAUUdCIBtM9O/eELOBrsczQWPFojCMfDXYCJvKmjOabDOnd+MjXRqHgeC4VsvLx9IJ
oeOYb0XWMM/EJroFTLMfu/6DKSxKbe4hkNDdpSZ3mxZI40ph3Mq4529t7zQLWR+tbHdgo2tes9jZ
2hU5fNPYv0VW0vPhRLkyl3ds7+R3Tw+tLwmY5RirNQLxmPQZG8d0PxgOxchzw5uViA8196yaMi5Q
SPQnFh8YU9VImI80wKxPNAbxVKttZwT5TteTh2jn05S1rOa15R9MrIQ9rqWskO2G84+Rj41jrDDS
s81KmwQ5BsRLxnabOPXGYDuwJZj5ntiy8C1juMcmwjyZZiYvdt0c27p9M3VGAbVVfYafPNMZo3O9
QszenibPtlZK/DWWqHqtBr+nJvB5y9SI9B6CS7riaqELZqRcIpHFdNXF6jWV22ruyOph7rSGA8RP
UTZcUohDgvgWZTq4GN2q17hCsSyHLeOS/4G0HRM0PuerMcogV87VcQKUu69KOT0pMrvRSMXeLmRM
ULugdej59QWuqklXbSabykXG2oXwaiY3UbyDlIzaYbZPaOBon8iGX/el3wJ2OGKUu0l0JDRv4ToC
QIZdeOZXy0J3ZY+YWWGuHZdd6+Rkw34Q6BS0A4P65yIYXquKO9+Y4mtTNnuYn4avaTi8nHJXKtSr
WITdtSp4oPKeJ09PcqZIOqRSjr6fttwpVf7JbJ2BmfL20pzwBPD+WzJFPifdYTfkzWvlWDe75q8x
83NkLzY+vGx2wdkquLHUgHMzaeTrbLZQOwYUUx6fnHnYtLQL53GCchGnjKCjI1EzzHaBhgjF4oue
aT8RoXyCteoS6QO/l+JrA6zB2iZxrn208Ops1LcK/s+mD8vdaJO6ZfXHqbxEGXbgIEjIXfr2gLqt
RqAjY4xROY225UjVnseG2pXJ3qP5WlMUH0rNyzZNpt3DBvNU1cl7BS2EW4msr6ipn4ZcG65moWN/
R7rdluNGs3W8JhEtTLVk4czORvS2DSa1vUCNfKPjKZfxx7/AS57p9CphsjNKWVIZyVEgqbzhLX2G
g4m83t1PdR+S+gX3JLPRgcawwWj64NB0ziLVR0lsTeSbt6ScnvXubrhtd0od9984QOGdgw/YmxAt
1fSna7GMKKrTJeKThOpe64+L53VrYc7FeoSSWmbadUymp4R7iXWCp3bLEet7TlafVBt9kC7N+8uE
dtTin4rad9NXaJpkOKWXwcQTzNhuY9Bqy4rpXqVqCszSLtfmJHaDwUI2T1gHh3FxrCX8Dde7DFaE
C8dmHsUisT66ZuvusJkcjYRLF3YjTJEpNnBJa8zaq34vtKZiTo/HBBoutiR8QJR+NKqAf85eGB6j
mixii1RFNzLcrw4x6WrqHfVCPOnML7MbB/G/Fvm9Br/JWhuimAnB2HgoRGO3GmzjXbCs6MyJfapl
vKT00tJw2GYZkiF7PPIZUczcS037GSuimkq9j3cY+H8bhnIbUWndYWBxUI9IvPT6nrXBZ9AXng9d
5xkGVcmUwrK29QQp0Bt58C1++iyJiOBKrszeHT+otObWTm7jE+Od3GVHApko+KmnRCFT5jxpggIz
42BQUmdderFIndxrUBVPQ2d7B4VR6NBaNSKKCv1OJkSzN7VOnmeWLTu0uKB3B6WvYhOetDdoLc1C
mR9S93MS0R8b2QG9Q/viMMi4tEZVrsio9t4CK2OugT9sDQwPZ2vVa3tzjpChzS+hxlqdEg2FC/vf
UuBOygqsTmh/G7P7DNnHAA+yD3NaLiqI4lkWVF99M5i+wbxkU0z41roa6/zfwg6t42wTDOqZL13m
IUsWn9KrMXu3UbQpiWNbeyoYz0WHmlXO1asMc3/IRPE0MmtekdPoHMDxJ2EkjgBMUdNavbXNhzaE
Dv6EXBAdJb0U+uwQc7Fdt/f/v/CRghJhYbrTyVbD95Lc4dwdOcIvkbSsw1gQ2Ztn9wcezPJu0j7f
VHJv4rcgaIObXo3JA/vWzZ0SXCST7qwlWtBCzuJWlo28xZJBid16z2Hses9RiDyy8PT2oNf6FmyX
fQkTecFtpPaNEwtSwYKdZA/77DbtcJu70fekXfkgHZlIM19Yh3iVfJR/XGas3sZS9Ps0D3ABWPw+
lvvdbbO2YYAQ6dFRCTIx3d7bwujiH9lhANwbJQJiJ3WM1dDeimzdG4mCVhMmf0SsX5vcgRM8mvkj
4GgYLO/sqhiZDq/NzoOwsTJd/U/gVSWfxwoFfGKdMahPRzLvb3HJICcqvpUZvpEagAjRQFOshu/K
Cd2tqEbAB5ELmTVmfAXXLaT1y/mwjdA5wtEcuONmIhxRoJ+zj2DBdSR5uUpLqzqa2GY7INN05anl
x93FFaLbmHW3eJBhSFLGUo/XJ1uErMnzLvYXaanGB9gS7bdVz/uh7XwOI3fl6RTGObE2UYihBZwJ
4y0SIK/gL8IrY+49MizwG1X2VnujeTAz+wFD5JLnSFW+527apygxyBy1jl7gsrYB6ocHx822GpOf
S91V4xqnUsLyKd8QHf8Cs6/auXm0JW3DWyU233zEcY15pt40JXZdm97GnWQO+EJ8LIuca1syHdBh
rm0lscu6oa5qlLmPi4esO751R4AlHpdFP+F2/8Kx4a3GIInvEH2fbXRAsEpamiDQX8AdR78EB7ED
nK0vkgY3tSA7qCVe7y0iXRRT/njEv+FOygQM8iVnUJf8PVS3XBaBN1hPC1d104Abvlam968pGCXp
Tf9T5y3mLY2mRM/6izv/reQlZd69FdRLaGgN3t0qogejF1dLerG+j6lMBrcwd5kV7jMHkgXo+dDH
2D8eZ1StxyitF5E5i1wvVi2jXY87f4n+o/rnrJjY5rI/fmRE4C4IvvxYmnGwzaL6Ah/W2buFWOpz
yRKZpEl2PDhlnZcgywW9lAkbMGOq4JZFvYmZeG+KUL3zYKMDNJak6KzGlDMDCC5xo3ro5v3lm275
JV6gRXYvOYzvjSao2oCFE/JqSWLfG8sHyzb5tvPTzoPNOY4EUhjzj+2iAjfn+ivUuIWTOkYApgUk
0mTp3iq1q8059QfCMkqCwCLKEQYAGagdgqaw3TM4epFGUz+wBG1RqhLyvozcurFeQ+dz11ZcEAVi
2uJjqgEiD7AOxrBGX1H8IesXuylTLpXY9a2pxvbgOt8Tynf4ZAgI7diqnmQU+CI3zH8mHDBmXAiG
mNVciq5ULP6wt7QVpZCCTcf1o7aZKtcDjaVfIGgJHC0+4mo61Mr7EziyZcBZ3vTCVTf+mCVaxHoL
y2vq8hBH0IsgK+IGhFbpR4wPVoaum8iB8YMx0R/8vAAGl3fFW2lgoMPm6esRn/wyGrYmhQc+E3m1
M13ty1g5e5ReJxA4xlFbvqTeO4yxAdory6c2GPNTYOmvc0wr1jUBq0lzPFSZ+lDDiJnTq9iL08qC
2ipZew0ORWWkcTfg94kbkkL1UatvFFhAZXSdwIsEHNdrVjv61ZRxsu9dhuRuUYZ3kkl/a7YkWIQ8
dDFQDZJCfju4IWrQeA5r8Q7OOgpvPKjoz5esBEtw53jk3uP0nfdzrA4hKdCbTA5M4BFBx/cQ8Iif
JSI+GgrBGmvFOaivEzGRIAnmx7hLQu1pcEwNuW9O8lCSPVpH/XNSfndZjeW1XlxA7n+knddu5MqW
bX+lcd7ZYJAMGqBPPyTTG6VcSiW9EHJF7z2f75/dH7uD2hs4u7TrVvVBo4CEXIkiMxiMWGvOMfOn
jBbmta/biktM72OuJ+OO9gR7soA4hzTYVG2Ltzo/os2hStbo06IUMKJtR1B4r9Xb2oqYV5zwRgeS
s2BPq23poAzYh5yWtVSaV4DeYkKow6HnRi0c+mxehtco13Q3Y9W48MaWyFZgg6zs9bkLiwo+E5hl
ncG4mipj2kCCh8uWOfSPeQTxuKmfeWymi9Bvq4utFRg4iJY3bYRfaaTUbjOq9UooPKBtlR5vlavc
iWF3FzqUgSNNid6a3gPPfF1LZXy3ESY1tB/v4BCAn+3lMqhVcXKyWwxa+bqYpmueZUdkDgayS7BA
SbBLI7VYSS1DQBJAj+jzGMhIcSt8xaBs5EWuNVTfLB9KBKR4lkLReKJP/qim7Qb6ZLwEykcTZHhD
V+octCLeUZGaXHOydsLDSt0H6YhfnHZQOE1oeXCqitYZl8AsgRtI5rU6GffImdMmSfZDXLyOUtKB
jEPcRB0GBjWs9iRkXIuk/UgHWS91I2AJOtVuGrsaTHMMz729c7Lsjb0v8cJUibGfXoVDSFiBrVA/
6BAk0SxCAgAndqvzwI2sMFxZWE1Xesw3fTu81SoIsB6ZoysRp0d2VYdm5C7oIQHYpKIfqijX99iu
fB0RrelVr97UVK6umehorPchnViGBEvcbeqN7V0aAmpYbSQjk0C+ryNVu2G7SSdnl5rfqzYgrp5S
Zkj1EBnTin3uMtC9I5UqnBE4khaxk5k38B/yZeVMWOSj5h5amgHMV2cB9On/MSiC+70rUMDgt0cA
4zWsdXxmQPT67M5K7Uzl9bpLw+vSSJub0ugufp5OO4NNGYJN1L2KiVi9UFZaQycpOWRTG26hAhxR
CqxZ4ZZu26sFf9mAlhVxGKaWU9FjsvACQ7nW2Z3iEvC1WLsF0KLdUhh4nQzs1n6tbciEQ4KqZUAj
qumIUZlNCbU0InHNmCoIqha/sa8yVND3qabD6UeEiwCeQq+HK1nm/sYxMMNTrrwbY3WvR1mzTnL9
qmOh2Xa+DZkDqb09lctETZ/DvhdbfVr1GuW0hCoNm+pntt1gPRXlQfH6m9Iub6yZ8cSqaRuS8dz0
POdr9EaQE2kjTMLf4BnZh1qu4VgmijuBXYv2rF8ZdNbzvPU3tGRfU58P+qC9E+34oDeIpA0CBigz
pDc8KcQS8Ee09mP51KfCw7RfXEa9fzUJ4gCMBTInq9nFIws1Umipkj2n6JN7hThr1i9Y/BRDurZA
cCnpX6YSa1RIoMQqLhAmIRDedID215mgal4FY4SMb4SG4Mujmp1jqLU74GUAYyjsbBKzwO6BfKWF
nLnoVa6F9CbSJvoq2eZq5nLj2VcFBU/YpOG6jKuPxIRqqsq+2JQpuFtNC6+j6GMK25KMHopXJDag
yazRmUIzfhSm2a/qSr20ubDWjqaMay2prospv8B3GdejFt3oGpikllCyxVBSqvDteEXJG36AN7OR
qIytdXA5K5h2RyqJL6NyshKeZkrrs+LAfEFAwNHUMcmCU96VnnjTDAXs50srNTzogTbcBtyEXqqH
q5Y/OPS+++CbDx4GxrAq8DDVb51AFokION7GenDUvWBCBS2yDcgt7A55k639N7Kd7Bto2sThTvF5
TihZkEEDTmIarxw992lbnlsr1Nahnz6oDa0BplUL2Q10LajFC7/GoaTMSmGBHtaYMvieqK5g4dEm
jnXAVRUkoczGgNJltIuaoaUWHb1jRmDANBtTavFjr1Oh9lugAXJq762KUG6rw0aqDwWVVUkx3myz
Wz2Ijv1oyVOTi40lu5NwkKvoNe9jVelHR026jadhWy+Kt6nDMd4MYklN/x1i2BkJ9ADptKxWTaqs
hz73dyVudINkGByVFNttyqwsX1kzJaK51ZqGTTJ5LEnala6eXdcNIkRLH/DD1xBxfE9b90q0jlIM
QEY78AJ3ZHauGEsVW+FgsrXpCFOqIAHRAcsu8GpXIxV9AK35Dq48OWtqvm0qMGiO8FaSN6dkGRdZ
PBwiqz0QypBwwPi2C9DdTmpxnrdQLIhcU4H5IE3/NsO0BD8tvK0zVMnD8IJATcH7AjiMuIIBzQ4b
MrWSxNoL9a4Fc94Z6f7omNMdDDK4Ebb1YLC7RoHN2h8YdJLTjZhX3JkOKs/sp10v8XjTdF+OZeUx
4abLAe6eZg/f72Te37SRMe48P95C7GYV71H1RpbuZvjSmga3zmTi8nQM1fU9LIWVGjx3Ag0XzMM1
CxnKZiOVYIqJlMXixFgH6XA2pL6Ic790Y0MLl04QfmtSRO4RRe5WQ98NBI1VlTGh+8SRpvpcLjTd
9MBVZyXjDHdcS/oPhsd5raAFBbyNU5tXOea19K4v0Z2CyEkWLqJN1OAqvYQ49V+TljFPghZ3EoIm
OmKbCTkeVbHpejKwh2HtWwm7+ObPKFUyKzBPejdNVuwoUkZbWPNHEqGQ5IwamfSQpNRcTZGIo+aj
J0B3Wsq1PxbYmlnY8AjAYgpBwO6dYO41EYOWW9+k4dluz4BcRsL8rqaOs51EvML7jvTKokAmU7QI
CZBoNnCRuoLhtoM6k231lDk/aHleCivfWAPlsiyKnDUDbYGfE+FvEXQYvtgjRQTwlgC412K2mEwR
R/TYCdRRNvuY0ueIZIJFZ4hbR8ueMGDixJ/hoGHZXavItxcNUtSFEvND5oTDj94olQOFUB/UaEso
9JDaBpqoFTXjVmf5OiZ7rXoqVM+FgaKtKxxGxZTcE5O8Jqh+1Vm4YlkmEf2exe3Zt6QyKx7d7rZL
KHCCS8DBlfJu5WWFFMoAD1lK6pEg/l12QIu6hCqulIHJIjq6iaJILotqViShEqSxjn8XW/GxFVTf
WClPGyHpWtDeXZHvfi+pQrtCTTxaKcm3sjAeDC3AXTyBDUqoFJDbNMkSWBmZNez1zHfU3f0mhAvF
xIXdtshs4CQ6amLNxnRsjRrK1KFS9/SEmENlcCqh+3Y8JpYGUUxo4n31gMGgKtVyF+RZv1Sz8pIW
BnstBJZWoF9AojE6x6WjjK6JLNNNIh1plxVIbhJ0sbBkSnOaV+atvW9j/TuA1H2eF8AxRpTopsFA
mC32XdxX7mBCzOb6mIr/alTgDoLJeWNn4q3VMnsArc1jVdZsyZQspJeBHBVBdIt6YLidgj46sKnj
xfK/9cyzxPIR4WCzrfAzFtB+etYxUbr1YcgA2NPDV5cCIy3tIOdp6jt5+nyBuLwu5KAAcE4OOQlh
h8SDUjb2JuWlGicI36aXdZ6fpwtWYpvZDhyHFaTu4AQHSN+UITfp6Jfr1hd3ASk5AQzzg0EybkG7
JBvik2zKLfkGFfpO0I1axZZ0st5LO945CXWNjNa+a3f9/UR1nNpMu3cQXFNr4P4kkw1lEoXxQbTp
oU7IQplA1EH7Rj3QWDtrMJzdhC5dLX3sbgO+c48c2GUVO+mK9hx0K4/t+Rh0rC2ytyGjYpUxKxL/
/R1H3VsGVbKSbJPEWJ45+5YYCQVSjXNMzMBcEnwWrfPR3wZl9L2lJcw7xZh22FKhFnt1dJVFtg4w
tbI9YHFZgEigewNMbm7ykEwjVF1gkj6kJZ27Olm3wDQHz/PZdyX1WpgtDaZcQag5evf88NyFDILd
5FiPINWcPYo58GvkGJV60ZA1eyzqHFxBRsro1Gm3XTztY6xKcHYxYxrEnGwxSI77CRezSXYaaWHP
6dQnlDnyZNU56NSyfrjRAg+DeWt5lFTM1DXynEtZT8bKD8cUhXcBxiL0jMPnC4s5eSiVkRWgjl29
7+AtfX6jGK9N4hQPVkA63JR7K51a4x5zR6FvPz/UzK7a+pNcIyXg75TqcyvNGnVGIA6fL7Kf/vwI
/8mfH1URBe6Fb2XqhkhAGoE4I2jUiMaqD9P8YhRjffj8VE3qkTCe+fPP73iRVBYI48IlxCuxJzZH
2zcDVXIcrXz4+UXmKW2v6fq4dSqK1Jq0958voExoH5tRqtGqpZs8S7rXjqq9jWSgGlivUIP1p8+X
YUB2iSiAz/V2V/q9fST3Z0CZONL3EuqxrWKeZp8vhcFHo7Mhk67aN+haTnSr2N1gtV3WNbS3f/3a
Kp2+gWlOt3L+Zf/6utY+5FWS3NAxqPTmlilgpNFCNGutscU2lDE4Sp1gIXYID0UBbyzGMDNgljl3
QzylexnHwUkjc8hyFLJphbSf1WE4NpbPZkND1QEGw//ApoG5swuYX5WoXoLLtM6cob+lpAlmKimD
Y9eeMa7FICnDYpcY6nTWMlxeAJflU1PlB3iu+ocZ03Kq0/EJeUSAc3tqz7FAru8DgcWYYASHzFbr
XRgF4cHX6j8/+vyaP3/t8yMEWdd1ThBZgLLzAd7JOpeciVGn5RKCl7LvTNTa1J30y+enOpxaOiSa
dpFEgv7x3c9P26Yxdz3JORahDLnRGddDZBgr6aH8Q8M7rItOjntfQKjQaoOrmYbqWnBhryMm+Xbw
8Xrp2bdWH+Oz0G221DLAC2sNrmerzmPltN+jLInfG6muDpQguOZgTm6YjSDKKAhYcvRlhRDVzu5x
uDStcp+Hst5IUPsH37H1A3sP11FjiCSlWbLBFbfQf8S1UtXi+o+PQB1WZlktK82rl2TIGbeA6MfD
0Izvn59NE45ali0mrhH7QUgjv6o8T7kXZc5tExn23g5KQvOIhOBpkzunimeX71XN9eeLjtEbkLdZ
k7aLJSdCZE67Lr1P7OYl0+uQH+czFgb+yuikuga5tvGcqbh3xgE4mq5UV2WclneTlKcq1uIn0ipZ
QzjioY8zxQ2xNjw1M7eI9emjZBe9p3Jgk76jmE9OlF9i1DW3YTNpJ+hQCVrY3pq8577ztyzYNXZK
sPrtKYbW4Hev9Emg/+qDzVa5Vzf6qFncnSDbwBY0yxqH+LdQ4e1uUHQTLEJ7eaK3YcvKX2tKEyNm
G0NaWOw7k3HjD5QiSHcoN8RLWacAn6ddSKd2VTzLIc91shbidZ9nzpUOwxrJRWxsePpOIb/7lvPB
fDAua8Mqt/8+nX/zkV+9pB/1f81M/7e8GKvQD5r//q8fPjuFbzCL8+/NL3/qPofckX79kR9+b/3f
n9/2P/LlS/PywyerrAmb8ab9qMbbD261P/6GP3/yf/rN//j4/C33Y/Hxz3+8zZi0+bfRVM5A8H9+
a/f+z3+YBAz//xH+//f/MIibj7/9jz8Q/ro50/htMP6GAOMvbKKm/0T4A/cnJdiyDUKlsRZIsP9/
Ivx18Z+mJcDr85+kqjsq3P06b5vgn//QxH86MM8dmz6UY9uaLf4dhP+cBv+vKHJLMw1haY6KxM1i
O2dbM9//L/x+SRquWhEy5wK+u24OFHaXLFkfm81fLsj1H7/wP7I2vc7DrKn/+Y8f47Q5jEU5TzVV
zbEcy7LtLzEBYYctGhZj7NbF+CojXT9Syb+E6nBT+MmlomB1W6dR/JsA6t8d9UveumqmPc5HjkpK
mX0Mi3Kke9Te1CYKQPSgxPO+Kyml/1+f6/xbf7ikX871yyU1S8+k9MlRqzIl7gooxwpj7LhsNQot
vz7Uj/nXf15WyxY2RRubMfElB5vg4posGDYZwOuQMDep11Nst73bXx/mZ2dkCYac6pj0JY0v11FO
RuphKIhd6eNwDyg6bli+ptuJYO2XXx/qZ2+ZpWmckENvg4H/43i0Za9Ltoq8ZVNFl8fjaTfX+oPH
jCAUCICsD0zTTE4FkUjPvz70zy6mZaiqrkFEMjTta/R7iMhU0au5NE64IZxjC2we0sZfH2V+S76M
Dsa/JTSWM9jyLP3HEzQtUov5cuRO4x1ARAWdnIudXL/8+jA/ecss22FKsaS0mWG+nIzf9LXedRwG
PLghDlP5oJV3/7tDkDLy16mDIFydhZrNmcBrpZu90FmsG1X1m5v4d2fy5YIVbYEQBm2jO9LaYp+W
ooB3MEX9+mS+vvmWzgys26Yp4blSgfwy7qKRbq8Z67hRcu0brfU1DJXfXK8vUSnafAhuUxOK3Bzk
YnyZF0Cjiqy2x5juAenKIFBglM81ZCoUSAnz34yzrxP759Hk3NkQuqqrcr7R/jKxw7Ml3TmjISkp
VBwDmmzkn/ve9z6NxZH4Tm0VgdredZOOEZPVbHjz6wv6s+NL0xamsCzJy5cLmha1po4t9RnFxMOg
5i/CBnqU9uMLeqD8JvVhEZgWC/pfH/br/DGftpznKm5hx5Bfx32jFqKpaVK4RZU4WK2aVlCXNBXj
RRDDhA8VbjCV28INbINd8K8P/nWozgdngnSkxZPU5lH/4zW3EhWMSSSwTIAqKGFcUvlSMV54x18f
52cjyWGGZIo0pK4782D+y3srnAl85MBg1axCRG5MFSnfK3ndvdWWAOXhRwAO1r8+5k8urNR5Hw1V
EKqnmfP7/ZdjNjEQ26ikVmfn9PuWfuwp6nKoAvJLKkNRcZKUQUnAOPFuUGRiH1Hdr/+ArxMnF1fy
7DFMjcvLKuLLxcWqmVqJQZi7Q30Cr00QoCFL6CggvGy6/LZuU9Lic1RHmfvrI/9kbrBtm5PXdU4e
p/SPpx4JRaPAwwxUjPTT/XbMkaUX9e7fPwr7Kk2aAEK5ab+cnxkFhlWUUPA0pPJq+BIE3399gJ+M
TtthhnM0yRQk1S+n0SLHZhejM1+js6DyAfsmMTG6WNpo/OaK/WSAEt/Nco9QRRM/yJd1idKLtkAa
Ebm63yunRlfqmCz3tn6ZiHJP1lGu1b9Zovz8iEyqOosU2/i6RMH6TzWFDACXPHq0IjoqwgR980Hr
dFa2adX+5nb4yZjg7jPnyYZ/gkX4D7dDrFkQTxTOMNIKIiNy3U1hYv7bQ95QNYEujVEHMFN+mUOF
F9OoIN/B9TucFBkBquDTnNsZ4dxk8jcH+/sZGarNExAQozBYgH0ZHpaSCSELchx6X97phnkLUOg3
F+3vbxKHMKSUBjeTI7/OW1PV10NbZlh8qTWmGh3NmW2nZocq/d3S/+9nwyOALhhPPkeCrv0yAktB
9i6s28hVDWoe0FtE/ibiWWv265vqb9MiqwXd+FyAS9bhzpe7Vh260sqpGbnkpEaEVwrtNZ5ZPt4Q
73qCZXQqpT1ZPr8+qpjf+b+uIoHFMgvq+OnpA8Nzmk//L7MxhbOMSivaaSU7d80N1rA98ZlXojO2
5HcftURubPM50abfPNXFPK7/dmDJLU1YqcWK6cuQDPyiHYeMA5PaEtRncOKwaoqD519K/2pGiMQ1
8CBQ/BA6f3PO8wD8emgQHYLIORa1fxs9pjY1HVxZ2MrLaIe1KNGW5ncch9twcR4WH8RjLlrzrVrs
C9f5zdz8t2cPl3uemrk9DNz71pe7HbSG9Hn0k9BgNi55Mts0T6BukcOF9BV32ObXp/q3wfvlcNqP
726RBjbSD8TLbaEdAo04AC/8zQyN9uTLSekkCupsRXSb1cr8UPgydPskMAZZwModRApdHoAyfbRQ
hbEaGWpnnQeVK75AYKHCwBtIT1olhUm/FcJwyLJVpdfnVnWjS/ifooSdhm+Y5uJgmvF0K0vltS2N
fZkggdBwib3nemwi1rJa4MHCOpmejt+CcbY0AHuuDKc3F41hxgfdblWII/p7qoxEopnjC33qSzsM
dzESLg77hDx5Uxjv3nSfSo2mOBAFIyO/jZoe2ouUBqBSaDdxf1SUTeW8mnW5GlAmQyA6DAroBQ1t
CFFo2AA2Ep1qKXvixNqVVTmbKcL0fSm1kW5pvOkgqpMkd6i7epvBBEmNO4HxAqPw3gggtwrKY9ZK
m7Uj0NxUqtG6uAmqaonueG3jHjJNFeiUtazh0ZhmQIxRvs4H3aDJ3OQEs/UHozSvSA3aetZDm01H
gkLQKNDj7cMrc7SgpMoU/GE70LGXHtIvvXaZbu7px9BP4YsFa4UoxAqMmkYzMApVs+n+KqMm74R7
6d035luoBGtIORdFscxdXg9vziDfJE9+YwhvUpu8BVkADNC2sB4SLj3U6iDe6KG1iczoLg4bBCsS
30wBQbh2te5J15D9zDIwZFMGGdxWX64Vypler29MtdugZ1xaUeyaqrf3zHgxGP1RL75HirIKnYIF
cZYgHUL2ozer0cQTHQCtqEhRwBkdNPtSg8xoR0tPjCfRglfvyZXYoQuvUa/ZeLwwwDSLybnQ15zC
W7JhsP7J8uSY+5YGD+cQzaJSGMesRIEct/FmjK5SQCTly8y0B5AcjEd44uG4wRtRo3tStgLzGelq
tVEuK9TOVb5BBLzoYB03/mMWvg/JtRJtJv4C4tGAf7YiuoeviG6jcFUkWrYFxEZCJwsflbh7tCCW
FmivW7LQZoCcDajDc9FFJdAL54BCQrd3g7+f6vuqml0TsFYGAHXHycAhkRwKxBpd/S1XbwaJo0Xf
CON77wHTceiY13uDsUCsinpEeLDTo+CCc8QdaJtiBne2TXHr4X/QzBuJ419W11Z7m0znFtb/EJER
Hjpu4FMhDjtEusNJN+VeM5Wdrl2i4ftEQTmiUSPE60Q3xZtIn9hoQYM9KXfp5hTyLu6+deNamisL
ifkQXqIOxW58MrTLZFzAuKDpuZdYviccSGvTWurWahrvqwIoM0gBUzsBywLbDc/ssW7Rfnb2QvPa
vfC7s7AwtjdmvbMBfUQEPIDt7HENpaCEw6eZSq9Ou6zbqdHebq5D8MyVdxnUQ2C/Wtpdr78oAskE
1Ot43lnDadS37D9r55HWNMcHBz1gWo/gz1VHs+2W0AcWKEbaGdch17D5fdvldIiV3AHsiloC49aR
QctiIe/hhSXBSyeX0jmlzdUAGad29RJf9MC6DGmLPBo1kKvuQ+2BxZWelbj4gN6E055LOX5kyMqs
mT0gmkWD+nmdGISnQJGnj9qtJOb465ES1KrCYbMBaQU4jZbpwigh1nJDD1V7NUZQTHQTy3S9RE/w
3iHWkBZ3bghCeejITilTc9NbAeZh+YAT0MXBsZcBFnh78G4cJT+nSXnWEu44Mq1vJpQUZeBcdR6M
Hg0G02L+g+kub8rGQokw7vG0HuPAvJgzT131tvWoCVcbUPYO/kaFi+TlyrrqqhejGDymqz0TCsGJ
kNHFc6sR3ZkOuzpztlF9lXvqOWl3iT0hSlxrvPP5tA/bs4FABdlYfE+BwEf1pnBPiFvLXtvtsQ+2
Fv0MPF8uYQlqt06cC+ECan/wgjXOdfkSy3VF0GS4Ql6cBdsMDmHKNA0Hq3kT9ewIPRTZKYtXPCdC
eWNXD0SnKs02fsmj9ZheCBlDpQDfBpxx7FrafqLRHvCsgpQeDVsDHgwZNv7V1JORcbHzrVIjJD5U
+bpFkDygF6tVwobgBKR0boBK2/aTSXwGOXx3su+u/O6j4c8o8LJ1/rjQ6vJGjP1J89JNj8lTb/IC
VB6ygV5zlvVADllujZQnwm94D9Zdot41sDpGArpC7FWyZGyCXOwubQxWFxdB1G3tFKV4ecr7b3r8
EMdPnripjZM5vBf5JjY3TrdtQpInmOyuydILmRyV7tz1l2FkkJcgL2MMFbBU7MdabmehZ/KeUi5C
XaTE71gYje7NC7CXRPdVsB8c6NqHOHwOxSHJQJuHpB2FT779jcDsScO7jLWrR+QyfUeTNtrfzXhD
A58nGqrkhlBsPDuP7AKAMN7CBDL0K6W+K8D3k13ny3VeEDxELOR3VlqYZZbEMF47/mMBnCKYVMw8
D+TbAWEisM8/UL1fxpF9zHKxcgwekkrd3Wcg9MjfYMh3VvyaiHY9R31VoaSHqFMEg4rZst8oS/3U
R+FKdA9+CO0mrJ/QxEn+er+1EJMnO3yLG7t8MqJkJYgdauIbLRq3llrN4zbvscflZz3fxdHedwQu
p9GtG7Fo8juJWkalXE3b50L0xgNgv6t+oIEqDqrzAkBJN04gnPHhy63AzpMXlxKFY4uKClzi2emD
fV1GF9pT15FGqKuD53+8aRrmceAHNNnji2M1V4QKbIpR3BkqqJ1WPPdpsaRfuRorPHWVuRvoHWLv
BW/4kmpbeNfoO66y8W4wgOXp53KOBAjTFSprx+JBwNYv8Xn/Rps0t/eONISJQGK11KG6n2r/KYHI
TJhWsi68damUS+LSt1l6h6yUyMAQs9ZzPV2J4tJDvcxevLTD/DwtQ82E+2QvVYV5hCzeSoRbwA5o
h16B9K56BYukF4LdPjQ4uNrXSnZHVr+bpDxOpJcpd7335NC4GREtYmZZ5mCtR9K9RtU4pxPSRuxA
28kWuzHOb8xxJMgEQanF6grVYV4zCcFY6IMTjI6l2hG2p9fnPBm2VKj2+Am3ERYHwIb4JWMA7vkq
suUdThC6yRI7aSaWagMEEQLec2X2sPQ+G/0k8aZi10ItQzbtllyxnCVCbewbcE9ibyBnivsXHfWz
HYYHHOGbAKywLJggRkESRrkH5nynT6x2qZNVabJLh+wJ5T803rQ7alLeonewyztlIv6qjdeij8hb
DI+h5d9WNo5p0/hog28J47A4gOala+0cm9RYj6GGhqPfQBEkd/MtD82d9E7KgFE6D6Ab189Rjm/E
Ak57aKfyDm0JGTrzQ6BBkbxqYbqynFj0YMuDxA3a2NVNG2KPWdwMNVEAVsi8cgm6aZ0r9WX09bWm
qi9Z/zGRYmAnNSz2laq9aPo6sMrbwPZXIctRGTcHCjH7RL0yivsEnareEgQ4+JjFnaldpMyiGimC
OGGiBebmZ9tu4N51At7US1e1u9Y4qsh4eNop4C2WmQwh38QTwK2SDcVEOJTQCmcNWg8GTBOY923P
U504CW9d1ROBSQYBfBiPWN7OzFyqUvBOwio7ydhXF6ZKtACxkM65s7DKi9gbN2ljHbIIclUeYp4k
LW81xRLNl5zRXAinTZYVTqXdqZN6gq4MQiwIST1CCG2m6YZdw1qr/IdiTNzIJvo0zR5iLoYVqOfc
6nZZVS/TWEEWnFzpgijJ3DHtBzt0+m1MMWHW4qtw9TPtOAgGiKWcGYbciI22R6B56oqZ4+kvArK+
S8NH4RVB+sOXANajfZ8T4eLIABYEcvaB9MVsOEUEzmj5OsSU0Ew7gthYx54cjT0SGlF4l1RI8oMx
4DYsjEdPBPc26k/aB8tKvx5a7zAR+9cElyknX2dslyHMpYkkghDKPrE4d1X9IuVHXmyx2h99DHro
SmtElM5oLQOsxy379c5CxJwsi7hAdl67ZoOCEWevYoOFt5ceowxZKhVDhMAj2w9ogynjaXS2utnx
yGG3WGjf/DzaDP7gpqN2zy37mCbVOojmtCfHuXGc7JyoBmsXaBh+/loFOLtn/V02kJ6wIfcA0jHe
TQU7kJ2f2znUkyevYpKf3K/r6DQK7BToEkeKvUpsL6v2aPfPWABxILBawbmBAxMQ2SmSDxGzaNcZ
iJ5B03izVSvFBNMtQucuV/de0RxT09wWartM4cKK7DjGPPbOAwbKobrWU2WGxp3ZgKPqq1yleqv6
6uDULbp4up8N1jekQ3rg7wzDX6RhvIl8wl0BL0vTvFO6MHOLqMShk+zbMK5ehkl5FQ76nBJ4Fztv
AADlJue3DyR2M5kjcWUEePk6GaZrz+Q9MdPpvsrG774aucbFKciNQJl97YwhkL5iKeUxi3wWP+8F
61iNpRgjwjaDs8D9bKEAJH0hZ6qISYwvrNPos4cIwcKFi9G/yxI4kuqW96GPgWm0eDTwOjFP9uxf
zUWRnE3/m6GRR7I1fYBjmKTZdYTEyrX+G4EAi5DlXwrsJAGJSzkJu+YgWSuzGcaohPBymZErDINF
X45RsqWVfDLYomR26Q4t9UUcS7KHcxS6qX8VV7vBRLV6w17MSLGwQBfMF2T62cNjAjQRBZkNGRlu
ryAsBiD1UYqdltzj2eqcnWCBqpPfxCJPtjsMcKtGbKMZBmoNL+kUiNWUKkApqf7GirZR0m/sGnJl
Cd+sI8DcTpGWFgQgZqcRsxMji5hXmL43HYZKDSeT8R3NsSvqEGwz6uoarWMB+guVjzN0pNTsg/Y6
UlaRsutMdmVsWzO+nqjm2iGewzp4tEGY6/AKoOz1xgsxNqsgeCdTtBQ0K648Ul+Ud9GdYaHaAbyE
dZ9cVQDy0vwFlM2iHgi9eVdy1wqvdLamyvRImnzN/tNiaTtgqA53TrC3q2sVWF4EJmacUWi3TfsI
HGVNM/6gJumBTuAtJEkiKQBuMkNT4Wlg/JcPiHVJ1W6hL+SQaD8UVPQUYxJnhNy+rdoXSIrFCLVe
wRF2j7Y6NIm782jweM+jqWzLiiIq+hT6P4ugnp+PkjpAvJAjgGbAniBEcwAAJpH1E4nK2wlHYxGz
t0cDTYvilME4b2BET5ggyvvaZ96CE0QjMLhrbRpVL5LNuz8TB+NFDFkCLNZaAVEZsUNy2JkbUEVN
DBtriTB3vCZzhHXyAXE0KuoVYRUzvht7Q8DaXe4HRJoaO/Qq6vHo6FdIaw5ZN2ed3eY2FIWhVlkU
UhWI2ZVeepC8UVzdTwSreXJcYUx1FQMYj35fqHuZE6kz2hjFAEIb8IT9DAo0aMbSWCc9noLwiIEX
YuzG14ZVxKiGmrrWQKmPOgh0VM75uXL2vl6cCOSKvZNe1rOT2Q26YtHFcAfNrt0Vg7HC9fBWKM33
wRG7fGaWqhlTCPSvYiKg0V5UcXgw2mxFV4mZmyCiKLxSqOCraOLiIV5Qp6GAYQJmZ6sPSNGxd536
EvfQfeqrtiIms3xstBuYYCi9/V2Sl+so/DD8U13V1yzXOMURc5OEiuvfVXm0gotGpq9PeSsp1gRr
esQskxQLC5VgBldWCjs5zyZjQLD+dwhaXoeBicbbNqNjo+qSkwakmoZ1CwZRxayJiY/aWO/RkR10
jyhZh7UX3n6ToJSajdoNdmD9SRb0Rdw6DCd7kYvOuxd2Z23BLZekrtjlc69RSFP44rrvXnoy8V4b
pLHYVabBYIIgb/q2yBR4tiCl2/9H3Zntxo1l2/aLmOBmv18OcKPvFerDeiFs2WLf9/z6MxjOqrKF
VOpU4eLiXFTBKSlTZgSDXNx7rTnHnI9VW5C5ANrtBd97UhKLMz2XeM/pefCCjqd3HyjLga+YY+qt
uq10P9oHTgjnzEuVgl1QYZQrt8KVoZi1vrD7KafHQnozs8kNzYBGaXQirTJ8MWU47p3InlLG1Z4o
StUrNrqw4kcl6C0A+76R3yeILM90ZwmO6dIAvDdhipuWQfOdisBt13TwC2ctXJ1lRhjQWvHKYlnA
NsHYEA10szT9sUoa7aFzRPOakKfxo5GuaO6DjnIyJ6lxcNYgDKJvjhfku9LP/Tumfa678PDXfSVF
Kog3k9Gkw71adiu1wXAnskQg2+dzJaGD1SoUp0gs9YJPcYGQjIlyLMvii2UHFc55+o7dwAy6wnx2
wVsNfMLkPXlp1m5c3XHuywmdE5i0Wkvc2/QASlPQ3iN0kBhas77NzADStgIXhuoWWF9CmqgH39Jo
PtYEtJwQWZaSjh/cT3WAQMjSUMVb0KYAuejAUppUIoEw0hrda0r8HvZAnL7RLAE9T4hp3GVPQWu0
JKcMXZHNZVg2O8TiASu2WL+Nh6I4FQMhRgnC4BfH1fpq4eCOgeOKQjkxdUkTte5kcyS2zwyxHXch
l34KDm7Rk0DAutPHAJcoGSsjzRNI8JswbU8DgBIxs+ta3BWR0I+NAGcNthOHutaz5c/LIbq1WDvt
GguptVD06EZVIptbf4ASmnUCgFRF6Jll8xQdFa168SA+3qtaV3x1KpJu/DK06fNnGc7SNFa7J7wz
JdRu7KbztndIEqWHRZvVoDQnndo8uHZPZqhali92h6YKFz4Vo4uc/i6v0utD0C9PSh4Z33szKCAZ
FojWCeiYBCMIoMlGQs7dzwSQ8RGyamincULbVhX6gsQbNhJFqhXBOizQFjO2QFO2xn/DRr+phVGv
VKCq6RZjtPAXLhCJZNaaXusu46iFpdyWvk1sh60J8Jp26cxbLOYc0w5luGMxl8CrApZa3ZutkhAL
m3QRO2cW7No98PdCp1wnmr3KUGHkx4qedPQ2ofSKB5BHJi5Ds6wqDCij01/QI0h9VjQERhIHVkTO
3upiI3sQVqKXMGGjlF1FNoSRdei7erRXTUzE55dA16puG6GOzOH5+GzVayRFPQH1hn1XJKlGPFbj
spIoxpSnkBqoWr3zIlbvB/JTRyTXOTrpTUhrKD6JcPSLlden1ExX4xGxYN9hZWu99C16KojuyUke
Efo6N7KN8e2iStXoyHXE60z5Kphi4FoIUlTNxrBTSKQMMzRaolGQbSLTV+VexsZd2E2rG8NDHzJz
E9yp8MhZp2h4NIy+3LSFJ9tZSNMDG1yApFsGgY0bDsUUAd9wYQlGR1NQ8qQjOAXWnZVYJ83ENLDX
c79hvle2g5hVZmMWO4LZR/pYdUnUSIV8NDsng+3C9IlazFVfwzy1oZ+0SFJp6bVDvAi1ITRPknBb
FRywa5Y3wqhyd2t6Koxw7qc4xidhYbki9DupLwlBJgxXNDMGN6zxy3hoKEoj68c+AJcSK3XOc3/o
2SazDciwh2rsNWhk6jiiOlbTqVUBzKszmec0tnRbo/tuNjmDI1HmJK3NUBOJ+tVKnd7aCqjVOtYZ
AlXC1w4PU7DKtKjrOpY2JeiQEU/VYxxY6XG03H474L0k3bgVTj0XjT2UdL5Qve9LJS18gXXUbO1l
2+rDvsKocA8zJx8Y75AtsjSn4nEfQrzJHgX4qBgnRWQrB0OR48UI/IT9oYcIprz1NLXxtpmWB/1r
14CAOxIVRBKN2UlMMHD97eRrk3cji09N75n/SadCcEb6t1aPcyXhZKJ/1Sur/dFFfRlssiRhow2t
y7RxIvQEh2lmq5sk4oyjbR/y0cHJHPeDrF5yrU+ic1PwOucxDQp1jwG/kVuIrI3c9+yIk4svG0GS
Qz22UOIUO2ZbqAdwXrCz+FWLs2TI5a4oZBO82kNfkSgl7VaDCh1DOXvM+tQq18RWKGqyUtPcaWFJ
cN0ni8S3SEofeRL7hxCcVDNrwTWp7bypk9p8dZuC7gOJPVGDMwuvEjU7NSWw+8w3cGuS7CCV5xRx
H5sp+LomRI6W7L8utmqx09XUSNaEH8JyRhJtNGucIIpLQI2ntM8ZIpJ8hRvSS/d4ogZ2iYxx/Zyt
I86wRoPLMPbahI1lNKzWoFsaz0xeayb9cEmgaeRvheKUQNOXVhAxrp2JOFJww89D4Wmhoq811g96
gpfELs2fksNJj4+q/vxzFo8g/1el/7tv/ws9P/9/L+n/9Tf+6yMDwf9G3T+T9491/4vq1Q++NXXw
m1WAX/kp/Df0PxCGqJYtdU1oiHGRw/wU/hviD8QTTN+RaP0p+BfaH7ZKJ02ilUTihu7nn4J/of4h
VQjz0mZUj2FA/7cE/++n/iz6pKCyIDEgUUA33k39BTGxik260xR9dTJHNVt4PV9kls6mfkITmptf
zsmfF8Wv0v+rbvoX3QZFjCPC50ARqaomAOHf1Qw6FkSaqhjWpR4OtAM7bd42YQLDNHxLdZL/FNnN
BL7ICOmiqgxs1BIisXjy0tXJvDuWSlCkc+tUjT2KTjGQPQ8jQSJUUIX3poR0qP/+JU+v6PdXbKuT
zgO3Bksudom/v2JHVQrwPB2vRtonPTFOnjROPa/g7w+DHvXdgYzJ9qEjK2GlIdF46b8fqIpk4Gsl
CUkRYXhsZwKie9eNqzzWRshYXCHRJfHA/RCOS//2AEUiX3Y2MDv8SbtGKdaszul26PF3xaIHbPou
UQWjOR8VKiJRfvU6GFhRSTW7UYZp0OBnyYbBk0H/cVl35SExGW5JGuYJqXXAqopt2tyapTTnQwsT
PNeb9bTAmtuylvMCyKytMCZolIyowfALU2HARzq5vplVr7V0ZNtNcqqk/qN6gmE2sjWaZXEUHr2C
sHQ/C9ZFh/Q48SPSwl2edAMxghHpCqkPR6qyiheezdPMjlWqEfmwVVyVxkCZPQclY08IGXQvRiYI
OQBKn8cOw7BtSFrpjnX6diwRg5aadOjik3PopMJ9neTHhRuBVuS9yHZ4sUQmb1i2JjeldpAI92Lf
7c7gJxToKOhXQgm+2/NYlPNggLWCgXSnKXJZ+ZJlqAFcJ9UEfQIbslA1Mm1s46emTl9qGlEMldii
qE4FNimE1+on32TondMKsjTA0n2gGRsC1z0oB7C2neI10fxwZQV093vMyVlSkZRYAIwEkOYe067l
uR7ntO1tbZk5wM/MFBRQl1Twdsz8ZDDTgOXCZp1somPpR+eADLZlNehPnmt+lSL+rqYB3b3kTFpb
uiN8wdw04BTY6BlHn4X4loijo+Kbdw4qIyVRlS9+oWxCm5lJ6MNPUEOG/5FSO1yM6caFRAhNQ7mt
UsW+8XyDnlUdMRlipbjUXcZUTIeViwfAm5WJ+xSbsbW3JGNAc/rPTAUHfhJVNBbjVn308ZxjL/O+
kJ1Vb2rdASoz/XoYyxeVMNdb1dTNc5Q2364/BrNIc6gq+831mJbXL0p1bI6lQZiHEdHyqVWeen0H
E2FK5oZRuCyL4vtARthSjgP90jrbaJZ5ypJcp0lBjYFO+VCbxTO4/KWuDAAzFXopo3UDLtwgHB6Z
SWFmD/kwPsWLJGHIW0bgezWd8X6rRAV9WWdaYZHOMpU1n9OryfDNY+OYZcl9SVTazKqaRciSiJgg
ZAfQPZmmZOqTNlU1ziD5At4h0bn9XCV4A/JJTi+BwgR0saxK0DtEKYFHbgKcjV1SwQreTLw3E90z
nWp94Qhwt1U5pRD5Y8TVQke9r0BkJ2DLCCHk+OyXfCRIg9BxOmOqrpkiQGGuaAeX6nxIcYgHZWtu
BqtgTEeGyMhmPMLdR0EpAMBMZ6vOjXsSpyZqEy8br+PXDKqQ33AOtbTOV6bT0d0rjE1Dg8ruk9n0
IjOEzjOR2E/Xcx0FxI9HOt0+IJSsod+m90vHyUTgBuyXU+bVPiNC+1bPWo5Nub0euss4E1HcVQuk
9WvhsLytS3mjTEHf+Fo586jRdJ1z1pjIVqa/FQEP3tWal3T9eVh/y2vlx/XV/vxBDsc3regQKlMM
QkHfuCFUwz6RknIKBe/XKPmYe5XWR+Q+gUfEScoPstG8PiCrvNc2XNeQcjhvwLk57e2CEA5eqK8+
xba4Maz2kZn11sFnsLh+GFnx6OXuC+/mm2fCOtOndpmFmJ34AGU7okzbUPpe+z5zplv5oEHqXXgF
F28OPo9GBErDrnQWucF16iStNoe90vGt8pXyw7VMGBS0C148KnlyxkOuCWHxqhnt7R28J0tnuuRp
MlMvQEsK+yXyyq+RgpBIUUChK4jnastPUNGVnIEugA2uJGeau1y2PgfVmIv7gR8iHoLbrzLUzdZZ
x/4uCtuF5rb1OoqZsGXcLaytH3oqIc/PmDMCFf/ZirRbQM+rJOdvjxeVHxobvHIxkQN3DUvuuQhE
N2+T8tbulYOXBzcjA0me24e2lDphlIcM38cmqjp7IUavZIupg4py2k3qTNI/C7mdIvDwDofWi+XU
myDSuY3nliDF1ujjtzwnn1ZOO5dObOqRIO8g9lpoH/I+ygsIK7m5owjkK2wN+BymU+zn2ve467YG
/aqKCIG153DZpWX7xUv1QwjOfQb3h850ORJOTtMPYw3NAb1d9/26UbjMGDWScvtouJmYmZXzzYeR
hDQ9OOAj4HHqB8kchgS4riJfwcbcXgsJDkLuTqe9ZBAiltKHeM3fcj0cw667wMJtP1WAOjJPhuB1
DtUhIMBzllqBAaeZz5+RazFTTBVkJ3qM3LIW0DKDNZuWb2n0mKftKgJFuBj7SK6LrFtDKx/p4Ibz
NivkQTGKLTb5H2Geg5IWyU029A5d8HRnRM2rQ9zjsqr9u+tPmwaaBBHpRFmx/ddjx1upNqNpqgk6
yqxHj2/4fOYe8F6L6Iprmcw8FQK6Odx2ZSERDHIfdXG36vJ23/egYdh9e4uo7l7CUv3SVsR3afGU
BIDahV2TTl53kxPfrpobI8S+kHseIjo+0TSR8Zm0iVdYmc0KZxIsHfXFihTvnpyabW9X2U4NaQFl
qdBXvXcuylMJai2D7bBGjI+bvaqdBauRYel1DLMyTTvUnsajIdUcREpyxQZKo9fO3LjT6S2nDUhn
sFlPGoRnahCDGC2zGYZbzk1exfLQvHRu9qyqKhAbNVhribfsdP4DoRqkrVtsO80Bm1CDqDCrxvBG
QAVuHd/YJf4P8su4KooWKBy3s2ozQ1BYQNHFJpLJmZ4BVXtn6XV56JKeJlncUUQCwq3ciI9iOuvX
wmVP9xmw/NdeGuepEDPtLbgquD7HyUEUPLqF/OpmzLj8iNyHIS67GWoNqrsQyvxa4oVgVtR2ctME
9TorrWDZ9kyCTAI5kQcqD02rIQpzSLTN80rbkVuxLUkw7oVWHBO1grnY1MxCEdFd/zoyES5iNKKV
3aB7Kvovhs5zkteOTouXpTBTUDT0QNfH8qAxQJOcXtloiyihj6xE2p0XKEAe4kCsi6bq7qGc9IfB
Tb7ao9HdGyQqrHThQhRgMWqQFOuXX+jJM2JpfUG4fRywpiSeKtZ76xDotXFItOqZIn6oW7DQdcWU
fkKlp2Z5JBMOQj+BDPO+zI5yrL+IJlsjF+ra2iNDx3/rXXBbZd8/Fr5trpltb7M4zeYdM/vBfEiw
HNIegiJoDgiOO3Incvd7o5Ef3xffoVdH+5jgEjaNUPwm1GVl78qE/GEYaKwpPfqEVGmyjfiD+ISm
wqFREI3j1TTjRMO0vo7I5TZYw9LhmpSsOqNMi6jJSCxkZPur0NLXqssUungwWfwyN/YWtoV0T6Ep
xCTHQdEWHGunS5aq5558wmUVx6NdYPNksCVbNneKQdLQHAcNV7M0UsIYSN3UKVzbiM0HiQ0seobh
jhAQkDTMsJMQA69H+GaMWp7ue414J1rJ3m8fak0lFOrHaHbJPgETM/GUl6y9GB7pKtsh2zuqhUu2
ZDzG9zRwLrxTsGl0dVmK9HC1Sv6bbg+v9xH4BKG5ABbplOXJRkvL7kRUXLd0Msu5E4CSY0T6adD6
K1Xzx7UTtmQC8ViAolWlZbazqqneeIEAMGb7p86O7SNqd7KYc2S9hlMcx8haWb18obXcbaWlpVun
4cTr80ijr9OUgMSsNuY8aXRTU7/v7jrQ3uuxJFNF0XIByCROt2hI6ELbfboTA3NzPyj6RYs/HWUz
0X/CAuMIlvhLperBFxkYz04TvPU60Z/GeGLXJBZui/QMSHY/s7GjLfWsJ6REBxXrNfUbsbh3qcVc
MUaRVFX6j85LmzPj4nuFZHTQfrSCSpN0i9HyFkWl67Mkp8vFJMDeeGlX7BT7IqdlvUb7lfxG4dxT
8PYEd8l5po76Lh5xXUSDdqI8r4OxObFIYVxjuWLlTtmerty7RdsvULPky6JgByEZqM1SMWyMBBBQ
4FXWajAmAUkSH0MyvR/C4hXONOhgQ962BEAf5dot/Zq4YnyxLLhW0nazs+GRBBEkjM4Aji24joiq
1OuNLaInbyRvqQD0bCUR6waIfMvERY8ReFLZmDQZZkUAN71QiIWo3CeA686WPLj03JE/H6f2QdWY
NLcOOPNWhF8UV0n2wpUgal2HfPOuuzHyrlrFdb9FON3ctNMfeubIHZyyUxehSbMLkJ2h71r7OCPE
cqzsw6Dm7c4gqERR2gY1u9HsHCYh8x79PY27aN7DJGDaB71VMKYJRuntLJDQexEjL4Mw1GYbZvwA
0oeMjGwUsbKpWwjDuUAgokIICxCexq6YZlqXpPCOTLmYjOXOrB2UU9fFVMvuSfe4CcnybRZjVGwy
0S/INj/4PtQSlk3MNb27XGbDdrRHcRP39COL6o3xpLOrqjcl6xb4pdwVWrljNQJ8bEamTUPKMKNu
ee7I9PHaDfm/3T38n5FF/j/qMdIem1xWH7cZ7/Pya417ZZtWP+LfICN//urPdqMQ1h/gBBwaHSb9
NjnZVH+2G4UAGSJ07lRLGtj7NHqL/2g7ij/oNqr8EknV+k8EyZ+cEesPQAg0Ly3doJprbL//Hc7I
O+MYDlljcu3S4Py9xUWUc+jokV5spUJmk/6Q4MvQB8nDSiJYkQueqaRgrJDkP6p8+8uJ+ove4/SX
/6uR96+DvmtyhmpTVw1mxm1nOWtfJ9dC1Gd4UY8FR2XVsUBI8K0rg/PfH078bsv71/GmpusvdryG
dPa4jAxl61nDvkOBP02yoeevfb5nl01aEVuQKRfJdD/xin30Ft/1KBO/MXvEs8o2Gdo9KLN92MGB
pAvoIk1ySFBWJYv62PnkcB9+ju+6uJXpeSaTBbk1IxehrLrA+rbQu4vrsVrWqnM3EFGSX0Djq4r3
9B+e13c2xwKVXJm1udx2WvjN4XFD4uaOvlvKe3YAZxHMzZriOWCA/PdH/OisvmvIxoUeNGbDnCmP
ta9MbfAD0bVTzTWSUFhtKgO2gSeE+dlZnS7Iv7pQuTN/vXBkIAwgBqokDJS8HTfYVOmTM0j8aUQY
KKYNFW2D2LnlzmDHsQP5d9tDVHTrF4zcZ6/VZnpJf8E1PrlxPvyY3zkd47gVIMMHZ1shdCK3y8kt
2qdPFdNuPx33gk2/lSqLPgf8R/Tf35918bvx8V/3zztXqdaOA0l8XFzFcCNIBWJs/aj6ch/HbPwb
XHxvFXKYXmDsMYi+Tbm7LMNZABL65HP/6H1r78pUCheq1vXRQc0v1ok2oVj1uYjqFXoJHIJo9Wtc
ULDlOxc1MS/rk3c+3a5/cQFo7ypV5mF2ZS7i74LCWjhImWZ5dds4wF3ddk9Cba/wY+5iEjVYtcnH
xGUjzWweyPC5AN/HqPKTU/DBpajZv1+KbZEKqceauYVeRIvZQop5GqgnIdYHosDXWvHpx/1BudTe
1a44FZaCOtrehol9U+buXi+oW010dkPGkBmgSmoYaQvnMQs/KyXTHfxXJ/pd/YrGQgQICOyt3tnr
QWggY519lsuvidHs/QJVEDWFltuEbz7LMMbsAy/eMD85u+Kj478rZQg0asdSpb4NreLR6oyF6eKk
ML9rXOam85AEtPK5zOiUnBVzAF05gnBWPrnMPihr2ruyVkaKVEU/mMgM5CJVaRs75+nemlRCMZ9v
B+I8Nj8Zb334Vt8VNTtnFlgz7QY7buzdwb/o3nqqIzX5LoSAhdY+rb0nvO37rN9bugLVm376JzfU
70b1f5aS6zTyl0exNY2+RtHVWyMW61Y913zcZultggqKe6Rxe50Z0+8Lx1p8fu98dH7f1S9H9kqm
2mO9jbSpvy0XuoqrFvkv496F0btrF2NUwAP6kzf5wcUk3lUr1ROdD0502EbNXcdyxiBYp+NQnufR
lfnmOphHA21fEtQxolUARo6DzvrkYvqgZL2n3CQZJGetIidl5EIqWrnWGhWU4Rg8BUP+7T98h++q
UTB0qiy6vr+u4MaB2Ehqog5W1PSCczzpnSkRh6TdN+mDqWOmSMrl3x/6gzoo3hWnQUmbqMqtcNc6
cl8Y2kIN2n0lQQezlkMhumi4h/7+UB/dKeJdUTL0pK10swx36TaXchdX5aNCgA0CozMJFejJj20Z
n5EwnjPa7KO3k9tPjvxBCb4+iX+5TUa915LeU9wt2V5n4NkzBDCzqST4OTEsYb43xn1r3qbZ3ScH
/OiSfVeCjNLpA4up5rZI11Qd02Waa7J84SOlbXTnT0HxwZ2P02sMCakijPE/PPC7ahQa5EwaBUov
VldhcZHS++ZM6CLO8VT+/HFJ3+iOOGtnHDATw94GM/D3x/6gLFwXG7+c5Mb31HZiypPnUnybtiEp
Ia+B3p47l9Qpz95nrPKQsH1SFj66ct9VIUX4MLDBHeOP1q/7K8EWYChvPCz600XrQ5j/+zf20Ybn
PUuoJC23HYyGp2m5q8z01SXMJdHcRxgya5bscwMgFcDf5tMdnZg+rr94fqvvFkqxlZA/akQKzu9u
nZFoFuMYyMpxhseX59hZNeI5NQjpwKTgSw7gCT95rx88UdR3pQi07OAUteNs80t+j4EBfn4/j62Z
+1we0Sqgn/0PD/Su8uhSCWRKnuNWcYy1k63rMiC3WiBGGPaNylVT2HubTVDJuIiAoM8O+9GZfVeE
BFA9I9MagNH0gqqeLFPsJUq5DHxW2Oyfx7ckBMDvKmwvxx3NwU/e7kfHNX5fcPaM98iJYALcuvVe
gd3ldncO+UaIQ7DYiH3A0tYd7Bsil9ZmaM2igWyST479QflT31WjTEWOXMeBts0G9YwkdOeYDwbH
aLzq0UEv3+EDymloa378yWPlw1tmOg2/FIPIKLzCdIpsOzDRu2lO8U397Pvz9Ikl72fn9LqC/qu7
5N32bcSYGbUtAdU6VgeNcLN4F2sPqfqFkwqYfqIANCS0Kuwo+3k/nCuUPjJoFipKQRXWbr8l3qbv
mIqTxJvXuCs0/UBhPOFhW976kfdZAZkurr96oe9rld4hsYIws22mNRll0BZyUfJAcLUXn/zprCUd
oMRjzjUwbQbq/JwE2horLW3+z7Y8H+z6bPluHSW6RHqxMmhbAyuOXctFZwQbgn4L+vnh2WbmIlx9
wSB45vA1bJyf19//s57n/0LJJHfxx63M/xN7P8rgx29NTH7hHw3MP6ADm2AbVf4BSot/87OBqTjQ
kBHJMYYC7jrJ8vig/kFKtv9QHRAXtD01fNFXbtmfHUzh/AGvFuawpWqqqcLJ/Xc6mJY59Ul/uVht
bXpZ5qRiNBDrmY717u4qcv5HGMoOLP13pOCblFShxCboQ8ELT0e+iE814Ybwa/qDSDGwpl1Zr1zY
Y6sGgxHTUeQ3yNaHxTgIslpi9+BF95aWZKfa67MT+QRAJcx4X0Eax+8dq/NGzxAExe7WCYf0RLCY
vRwaykbl1sHJQcMT2S63L7qDudEXk3s93HP+vhOIaK0dg4BN1fXKjV9mL2GT18ew3Iwavvuki+I5
cYKYAzQ3Pik6YZE2DJ41XOboNCbBGvHWN7dGG92KvNsnMlnFapyfvEHfxvAOdl5YRMdGPsckMdvM
PXahOYyrqCKBYEjNghFiAOG0BePvN5gw1c7a5mkHZEZ11jra+ZOfMJXNcvgwQVaSK9A8en0Yb9te
nLTaWDRjW8zKZIqu9cf+dP3DaWR/siyPVBJwBiu8DEcEIAohbhmD4SYzcVmNGkMgq33zPdvbUOYy
apedna5fYeWqEHa3k2Kdousz11ijkxFkFE2nwk9Li3+NS6tVSfv2AfojTiS6tbQfXa8NjnpsYDeY
Tj2Mt3wpCnzMccT8MdbLdG7WrXXU8vjPP67f5jVMzCiIDio5jQcdUA9Zp0dmQs4485kDLnKT2JHr
D6Pp3xgueZtFIA41TrxTPwz5OkqA+GQVdAFyd7eBXdtHXdHt4/UrrDz2kbTPBbqhcUmGFZk9zPqO
Q+ooyIj46vqHOkXOAldeGHnlEao1mETt5rl7lE38PVQsb6OrTbktlpHwbq9v0I4481x0wTwGCXMM
pz+uX/VcG1GqgwCZXu84XThjoUdM7rQYdYJC9JJvRRDwrt+jqYk3pWLGc0agX5tSxheFxz6hdX1/
OyiNsZJmnM0HVy8WhFmJXd0E7prQ6/rGEbW5UMkc2Do9yjMrD8QMm2LwNSyrmzZxdFhj5ULqZP3N
0sjf+x4CQTUU/k61UDO3XS3vEW8bS7QkyRFBYboLnNxd637b7XLXeCzQ1y8S5PjPdUQ+RI5PQTG+
h54JAoV4mnUapjNBAvg3JrqM4V3UubJkM09UQT/verO9U3viWa20MI6phTY5iZFZxEbYbQUYh6M3
YlnESeHd9y6AMA3jxpc0uGMoePJhQHjoANGsTO/DV8h1SGT0IogLIJlA5iuHYN4FoRZyGTciOmIQ
8nfjgPGkoStttM1wE/SEy1a5V9x2inb0LKhVRSOzV8moVPb3jYl9e9a49R0x9+FDYVfIILAWMtSz
b/SK1Cg9wucIyBUpW2KRppBYyyFUA1q/LBB0D8hfEBbZN0nKJfUtfauz9OwAb/FNUEKaNY7z3lbz
28HNCCow0Kd1088cUTkHtdAAvCjRW67jWdT71j64I7JQVTBuHpIcOkKe3nswIu9bVpWzaHxxzNR5
I7ToHiik+yCrAJ9/1gIq0ZQzAyxCxNN0SctzPAVGw+ih6l5Ruw7bwWdoDz8mXmJsTB91QnlJ3xnc
+8rUg5lvEHVqW+UbyKOHthiLixfIZBEN4bdY54NKdQA/zoDb2byklkC0lZg7fDbeIk/ksBRx8Ibi
ag4zJwXxVb8GCeHH2EHOpbT9beqX/kZJ3X2jDOOlblJvmaPhP6TQSFL3UDatumgGbXgZ+pwotzp+
asPqwUymWCVkJ7dC1tkW2eM5HD2CpfO0f7TV5CkN0aP6pCIdBqu917MhOeu9fTOYyJ1icyo3AiGg
D1F1q+QP9QghJU1KiEj1GWW9f+uYLWZznE+J2n0Zi9sUI9ci86MIu29sXsLwcbS/BYpqPlZuYSIC
x4spYO35+nAB99cv5HimHUo2iJOIU8nwebboRk+/ZIFQV/WQERApuNK5aeokvyeHeYWyBrSDl4d7
gimHJ1XyXctnQohBsKWu+1t1DHFlxl5zIe1R5QrtrKMTpOWjIGxVJ1JxW+SaQrclq7ZxTNv7+nKk
AeLLIwBnGHTn2BOvsibfwlnUGomzsST2njTWeaYF+WxArAZTIRmIyPAmD7zqXERcgjIqRuTLWrHS
pOPeJkl6f30zjQkRJc1D2h8upBm77i9GRDJlJ7PbQAmdTVnRlBgUkkD6XFxUG0BYV7T+us11cWkj
9U7GKAmYih2ypFQgGkBbiJB3IYLX8wOxGUeefsmia0nt0Fui+9AgKM+WTtZokAhuYgxQAlrfIXQA
UmPu8R4dgt6YOpDykZZyP1r2gNQGQGCbrem0iRXWULb3oaUCUiirlWcH3dorQeLYfgb9DSDqjVbB
VSqpl5banZwIBh1D+34bYcedKb3zw8zz4WJ6WO6zUImuVgAQnkr2UCvjpgX1dSlxasLCVFZ1KcZl
jJLwYkgexi5E3VOq2u26c3ICkLVhXUhVuchkROwCr2SJwqmYLiKZda9OIfJzUaN+qUKn23rleMwC
r72tQv3BKhtt3fLVUqu+YaKJL3mT/MCO2OxhmB0dTyNBXTVvQkrXRcO0Ncc29YB1W1np08vHwfSY
DmV7yx2z8ZtSP9pp8IgEqbnoXUWDycy6laviHu5i4R2bwPzqVmN3Tusuv0MTdi5k9DYE1CJoKy+y
9L6rhIcv/TyOF6rW/BiSprs1xo1WKS+13SUbZeJT4EQcb9le7dE2zq+v2u2res0gYyWdpqNax9ql
dP2vpZXqzBCQWEJ0OcmgPBNHVYJh6Ny1SIAt1iP7y05q9rMTY5/Li9I7FnFyITLZvHGz7yrB4GeW
eS/+xP0SZkVYLPEvLhRPsqid7II5F/G8EuvYw/VVPt092BOMRY54OErQLqkpbw5fYHxbdPVTZu3V
QBbPWolpl/OOVz5Iso1teqRp6gNbvaRkJdjzPE1yUs+kuxs4wmXUyDwekxYyVBYEF6hPjP6G5Alv
XrYElePA9+I6CRlM6XJGIFH21CqutbSIaIbQod0bKNjnNFQRpTqKy50D/uj6N/swVdldE+QpBJG3
ULIeNS5alwDNC/GxDETzcWuNCIgMqzCek441EOzoPe5Rc5cqWjtVsVRt4+egVXYwC4tt1pQOT0A/
vrhh2M4Er5NsamsTZEZyyHwAb/bgHHorT+9KFs3zyGD10bvD29iZzcGtprvUsRWE2VG7KfxkHcg4
fLCa8h4hXAs7L9HWesvjIklrNIKiee6QVSwUnrxYTYBAdBDYybgczD25hqh9LUY7SQVorx77Z91Z
14Zv/jdTb7bctrJE234RItAX8CqSYN+pl18QtuyFQqHvC/j6M6h9b5zzgiDltbctEqiqzJxzzHdj
IkupV+fOmSymvM1RZVZx1O5SELUZgN4y02PuyiJq5r55YyS5ToSzFZxUXww/Zc6unC/1GFR6RdVQ
t7MAkHgMIapuis/WhtFSSfZINsXwiBB/BNUhVoYc+VT8YUGWBAdT9y1ok7qzDp7hJWtUT83BjJW/
tRXHJfbGLUP++EUb1rAqUdZFi9n/UqarPsfU6bZBXgFlTKxI+kn6ahpQP7yOZ1A6fv8BK2bKbPcY
zhzrlqJIzyGUqKeBpeejYRcDoyTM7Ry+xKGc3yXrs6vVckXmW76FWB1GL3wXTDlvE4fGo+MF88p5
fFtWipIwWxh9WgVWISt1ioM9duLJDVIU32CbkP86z+zTrMujeUhSFp3G4ljpuSWZcwObgG+H4wdP
PB8npUc4zMT5/nw3ho3Sts2uOoKS0zDtfi21Nj9YJZEY9OE+NGmL/GwhoZTsCTmnm0LpNjJjBMG2
Ob+W9RzePNvDF0IA96V6so2g+ZgREQ/BdOoapk89myZqeOBX1WjllxBZIifApd6a+JA3WTs+nFON
QCLrqnWhSC8wLLpwY+euQ49DTQgl4dQKG7U5O2YMrS9zgDjNpUlPkrAuW98bKfG0+PrSd8Y3Edjw
hZrmjzXELPYIt8+ErAtOBYAwkQJlmzH2iUhfipYsNQ+rru2DUk2GcDPbIyCzrkJaqJB9s7AQv5m9
SWWdlDfK4+S6/9AjOTsCU+I1YkD6zA5phK40QcfkfXykFgDr9UsPTrtp6zBd1USybUjdmbbduRFO
/Szn8uThjj8jJ1sPjfMddH35URbNPfFib+UsKWS1IvklO3xP2cRNWddIkCtd4JwOGmdnLv47/N15
D7cExGfGFz0NT4KCeBMSMKYwo1MVdb8KIyvo12bOsaz1Z7pAOP+XtIXx8nORQv/yy9g4FQMtMYW+
ajf3JQAHGA+b2pqNFzOugpO1WL9t9IEvFfXXdnaTP7YADyi7FvQ3MW0AWKofWsGRLu4CqJJ0beXg
Zef7Wg+oGg+qFhdzcP9ThtYbKo/40HT8RyR8kUM5w1Hs2QndaetU3dGW9al2nRxwTJH+ZvsiWdW0
n9OZ8EoIBtfFb1s4RbX8TQbiAY6M+2Y6db7NTHObOs60wbre/PLqhcOp2V4gYfyyS8OkRE9tOIYM
Yp2++8xGc9mlLii+ddhkLzrTzRWq1daoO9BRpINs/cGY7k7WvBVWAgyzns6eC4IJ15/hJu2xgeRS
za5PQHNFZHkMsMXkK+ildUrD6pHL4LHGyfpYCmYv2RnAXQnpzz2JBIrrlOrnXhrdyjPmZ+WFN9Sn
kp1ofLUpRW4/lxH74xNG1gCLEgCptFThddJBGI0xyJXctJOtVxo+ouk8ezYbnT17Lshfkk8mvsY6
Wy+BU0RGawW3lmddvfHrxhgGTkGLB702rF3pmRAoQoUQGvUpwloYVzBCumFh4aFFeXeDEVxrY1X0
x81+Q/aFDBbci5NzLBpt30GOUB8hpd74dFh7+62MsaL007Dssfl8TEVfn8qUdGui3DCbtF1+gki8
DhpIZJ0FtpeG2KZNSrl/sLOwAV6aARkEKY/vvQ84laYXD+Tj+yTlF66I0O9B1ZEf2xK3KBty39s5
71+MBjl0wfisbzNS76182Ipy1LdwrL+ifirHu502D4sMBJ6ZcfVm9NmQFNyW1DFBURftup8b4/h/
L7U7ktBrTVtytIjJneMrv0UIQBNFLyQcXDiQK5JlbLeumOZXZ/R1RFh07MowMh38A+Oszs5k/s1b
34X9uRlQsB71rrWS/jk04UWP8JAXcNZb6jvMvkiYm0MzuPX/Lt3jFRYlrB8FZK65go3W1ztYY3GZ
vow1JL48bS/pA4Pdv5I7XR3soceESTJRdZiLsj6Yk+NtNa3rjiZdLICoxBPx6FgoCCD2m0OfPgrM
3Dm2GOanNHlvtAg3VqoPQadOcVsOKzVSAHUg+aom+EozHKDk+85G/eloVtWFxK2NQvGwVyO2CL3E
LOcha+as0pfA7P+JOEPvGJC9aQv3itPx0T3TAIXApkF6M0D0CaLCrLS2TtMywm3M8r9LD4Apd0B7
EkHoYUsJZnpd3UpAHllGy3nlWADzPDG/i86D39HV010H1j9fZ4I0a/3mjPgocGDOz14+3AcMIXFj
n2U5d++LQhyQCJSYBlQF7BXTfKgD1qac5wahAAJ2Yf8iGFa+5qV/HOKq+gwd9olB+QiyrCS9oD4o
1ikWIupfUrNF26+cuMd8JiVIWq85uoH6CBQwYTpr7RmhcntaBBbGpLDbzzzH22ZCGuzTtL/PVflV
0G19M4axRZbibfFqADO0ZbVp3RLyJtSKDV+Ca3hvmRUY11n+G5v+HA/t8E199Bv8vn71RzOIWphK
E77tfVaSSpnJ8AGHziRO0A6yRlLml7lfLtOjLHAH0PZ1voASoim5GmdQnjQgGloslogwgwg4fu20
Cxs6ASZSimZSFrwX+TxxLB5A4mPcSA/oasstKzyjc8uwNiqePup6DFeEjJ3yUSRbg7yxZ3iRh8JM
9vWgee57mSAt8L8RvTPX4EQYLGXworAEbZ3cApzehZEuFc4gKsmpUvHuEdItl9G5VFnXrr22BXvu
+d9zl9u3ylN4PuC48+wTfN1z1JJT8A9ZP0cPGg1vWbYDtHEcSZrfEHgHdzHuquc+Bh/HJnpWlXmc
5qBAu2k5G4J14NnMMM9ban6rpBnp+c99jtmm9p2j6Io/o6rzaO4C8QQUyjlKiT9vsv8mUozPeWDC
0rXFru+FuZYS15YFzYYD5vCiCdkUMYnjQkcU7/1aYJOOlgQDV0vucVBgN8xD+LlT+IAKehVN2RA3
6N6svduMMP6WxdlbUuVI9WPwBR7RIZqizMua5Tp57DbWhAtRF9FsT/GVY+s/jqEqol4w1mXTH3VR
MqOOq3CbpYKcL2PyTtIRwEzLeuN4YgcxrryG/bIW+aKRD/lb0oGLS2l7r9idgBnV5VcOSFDKur01
ieGtlKfVegjwdkN4vvQjCee2FlZUz9PKCBtSfFvWnkZkzzgq8yOovD3QzABsIicrMzPe2UzFJW2n
FzurznBd680w9/NKdfR/rf5sd/mHuwwL96J8jpWNiil2P1m93ytnMSPMK/XawpMCz254Zw+O90sq
DqqrnVutJgC9UEQGOuX05DS8P9Jx3E6DI8zDF9q0MI65Hdixv4Ue9Wp+uIfKeCzOcf23xPAPAz8n
EUJm/cYskhKWXzJuzf5bLfDs6RMbMHVo6xiQ1vGM3fgJnXazIKP7ljZVB+zP4GAnMY/W+MrMXo84
U8FN/NYNcOWRvlTh5kcc881Lqvz+yXkwAXAWHiAY0NYt1c5zTgan+13XWjVeG5+OoPtrEP121EEK
KClw6VBjgnEDXOGzvfzzOWYkk7q4YxLljviXkvgS4dEeosyzQfIkKtloh3+S47LGiwHWqFVod6vD
eAZDDYSabAnSfO0xErH8CP3qJQjm+bRXlsf5k4Vk7ZSDfe/0PpwcueMnHHDA191kfvWmYD7VdvBm
Zta8yeeU0i0vwmvt/OlF3F+7eiH7e3CAPDbLxatz+QJSzbkGVbVxNJDaAcvmKmVFJlbFnK4/r7Dy
2msjy64M6XE44jM88x0W67pTAwdPRENLmMcHneTWU+EHy6a52EkjrjpEHVHqbjcGsC4tXY1HtzOG
/11IOYGOn2RsfrHEo1WoausNzS1z48+UWIHW/iZXEla36RpHG3jByZ6A/4umSdc2HyTwcw8mDlz6
xJ7+M7MkuNqqxdXdTHlEnyU9hp73njxyOrKhsndz8sr/9FhwuxELlOwfxB+2xckT73yk3iYAuLe0
jCR8IF+rdizvaQrdoxVFAEG2GA5xnr4UBcWoU9n7ok0OGICrXc44Dcy8n20MMWoC7Ut9kMH//4pO
AhRfwzvHoRFc9NiEl5KE8lbq5vTzo7zimNrX86HqiIei13Yfc1yvIwW4Xzt7m7ndpSY/7mI3Ycoi
SrohqC3rEkgOTMsCmCsWLm8fl58/kGqmPZMHEIaMVZAN9aVuwHjSkPbgBiiT86+NQEWa6j2eAAeo
+Z0+wcOgLbN313hgxStr3UosNmln8cfNYeJbrqnAX5cOKsQizBSDU1rcLL+8tu7S7+gLbIzhcReq
JH1PaMLtXKPqwU/w1vandosNnknDSIg2gVz2a1ypel+k/4C8EZaVCfvd4fkEWErWSctOdutr/5DX
+qVfvADc3L8uj5+HwfnTaTf5cOzys8yRwAgjifpc6ihvQggDAhFtBhkeey89fy85WRan06YpqSj6
Y9cZ7x6Ahrm0ytfFdeheasQHI8CQqIf+dm7j2t2hkA03PkuDImYUjuG4Js7IP03a3QkX1vDkAxpQ
838TJ59Vp+c3yjGf39v6w/gw3ff+tAtiNkiObl8wbUFnWFKseCj7J7v2/k3CCwG/lf9ZVcUhZ+kN
0I/EpugEyFLSAIZFUrkZB2/NfAhYMFHSnGgGwMTiK23Si0QBE0m3pBgV1Z/u3XaTejObS76vSkmP
u07wodYmhJqql5cOTib4CjNyKxieYlk48aoe67Em+sKS8EffbX7hqxbZd53BcTXAHdfYj9mAqquv
4uraw6C/VMlHUoI8VmZxMAf/bUDPdv25gOKmIKxubMP7YpnntaUd+1pV7hJBVpmfpm3rNeYtLRtG
05X/IFMUxSU0aPGZ5ngFOFidGnfcdqrTWxz2gF2TebpUFfEK2sA3nwM0HjWM0EQ0L46Q9pU+mPW/
i6Q3Htmt3XKIata14VEEWo//ZCyaaRX6ZeQr+0v1ZMx505JdmWqUEfxN+juGbx7LUDwDahS0zlMe
LoyDrJNwP5iRBPZOSIeAE/vSc/CBbQFNjvVBdSK4KjsrQeJzaSRcSTniQ3EdKzhS9JzMupfbzvfF
U+K0YLbz7CNpBjw5j3c/F4zb5nVx4P/Rtj6lhADMFtkhiQxh7hOnWJmdjHS30JDkb8RSSyRNbemr
mhp9DRAun6tSgJ1Zik2ZUR3Fg9neiCtCsm3WGO9SOuxu1ay8yoV/Dgh8ZXedtxLaPHtAW7a1W95y
jINpUs9b+kre0zzRqWiHgAwLb7aPqVFFEJC8m9NwDvGCoN6MZezdap0tTByhwJQ+2ERrwnxugYSZ
H1zOUXzOld0f26z/fy8/PwPei6EwteyD3StODXN+zwJLPgO1u8Ump/FhCu5MefWaCTo4vaSL10xC
AgpSn3T5lmCBWZRknYhiegPwtHLNsvosl3Xh5NlBBIp0G2HRvg8SF3O+FR8sTpqfAYCaZFAGCc9D
s1NG/ScJbW5DX6vPxHGNjRdW5pYDB2+F/nB95d4416oXOj+P6dtRmK3/7M9ps1cC3WQ4CPlpBGWz
GlgOjj9vF++Xx+n40PQhCIXBkhfCsrunAQ3/JxTPIsrqpdnS0U8+YbB9F9LxrkTbAZC2Rv/AnQFM
RsYfg86dw2jgC1+YrXw0MH+JDcjFngCy6TY7gBq8MjsEw3gQYxug6UBxcg7s2D6DArXXSYujndxk
5nFzhyeYDkfVpTAjmf8wmHq8zB/snbhYjoLxyks7opGc60TuJCiLN8Mur3Vh5JFl++7eaTD3ow4Y
bx6ct6PiuLyuMUz/aR+Xhp7BqsCGGYSGc+T+bG51TG1t8cH+KZQ8G2Eyvqd1NW+n3ip2XpLnG+1x
+rLUNBwSHydqIUjHkJWbREHZ2pdA2x86KKDxmAHx3z2hRKl8A4BIFBMNhuuk3PvPO7Mb5T5ogYCG
ZH0d6nKWe8vNOSyPMdN0qLfu5ALA8GlStH1ocBYk5hbEbnYWeIp2agj7Y28LUhjc2YZxDfifYabr
HrQq3UPMBgmRmuItyPX1pwruxPAp2op/WhqzylU+ptMOWfbslTenE+WqkkRQ1XHz3lYxaPLa1FeO
DM3dSYvfsgI4ubjxK6NPg6Aj61BnybhqvRxkyqAFq7Too9JmW3SYGAah/5oHUp+U6+HHzN2or7r/
oCUThRDMmhTByqTJ458Nz6fzMr5n87Y0WkXyCKX6ONffVZzDNTIU0rqle2nbA63Ems0jf2UsiZ9r
kbQorRtVqbGpUkmnRxd/a7VMfEEsjZ1KtvMMb59sLXUvybDq+L9f0RaH6IC06SnOWhzgpv/WjmH4
ZE9tvpmz/m9II5zmNl4WvPn3vLYvZK9mJ9GyK/skQwMJN/b+Q0Th+wH0Je0suzgwo5nRjSPNO9T0
nlWwfQlj8vQ0A/XNiOb8pG1I7WnqNlGZTxYTckgPrEc7yuB6FUjm/AgYkrP/uMxN0e7NoUASVA/H
oar+LP3YRJnPoqRd951B+7ghMGNDTOwfAZmL3FoJWjPvD5bK/zSVbR1a23Bu5VR+JFhkFn90T32w
8MCia8KCbu5qI/kumDlBgTgDBm1WQWlkayvMFmoe1BkFJvneNUAk+bXNIC+lnniIdYbax1afT/qU
CdBEMZ2DVj9G/vn0a8wFRua4QNxCgFOA/WYVo0dizLYZck/9jp1yXaraeUlk/1V5xnKwa/GefAjT
2AdsfusK4tu6NwRdacV0YS7rnd8nB3RWLOwAgXx2EZwgkQtxYp/Y/d/STpbb+ClAm0wGkRzG+O3O
0xRVPJ8bnLHr4ZHxVXTlQbQ05ApHkungZYzziunF9BnshgQTeVT4T8BbCEdyXnXj6fUUU9/1MUro
xASPw3yCjZmMubVw5+xAvbBB5LlJPad4ahvO+UCjdtiINc2WZdjIIvvsW5SPDaEnG+CYhHbkQG1i
EBObMGupcXEEMFdCB2lDSBKKpm02INe3hbmhfckalUB9yWbA/aCubynDEBh/D/iFLy7ClA5AgPy/
bCO6R1hMwm9Fe532EPC/wq2WFXKwAD4JszoeTKnPCUxU1DQE4aU9BWtnzV9qzp1VUjBfeARe5CON
Kk8iFtHVJ+e24EUD0vGte4q+6RlXXb7qLclYqP3u06TZoxtihKQKEwqOpPfqJ8eUjw3iXpSN8HSH
IWIYROOfLWhMDAJsTBpFyxMterky6T2TSWPdu47JajD5w76r+5sHN2CjFCGFue4e9YJ4FVn5hlbI
Bkzh090ji8p3Xmf8/E9tCTY8a5pq0zgMdJjbGZfYztdGb60NWmOirpFo9MEJdmkJlyamgz6bZIfA
mmmYv0IpJJvMa809sqaTkZX91XfqXc6WaDeOfbecpb14XvHMdGzzSKOoQdvIJj+kVFkAAGg2Q8l2
Dk7ZfOWM9aOgbr0jQSba8CxEADiF2phMPZ28ZXM37aw0/q+eSnNPNxkGtxUUe1/mpEiMxPCUBVjA
FsGJ0UQuU9eV1ULPH8c43aZoaCJLdn9qY/7Mq2HZtYla22mWMIEeTCAYzjGrnZheFMX3ErYVWHNu
VI9vnb5pvhmSF39yKhzbNpJGAtVxbFXz+zQ+ksaCnGdGxbeiyduHQAZWFdDiY5Gm0ayhIiKoA/Ix
lU8gOdZDOSK68eVqSJWMhDMmuGlrc5d3xsZtSg7EBYkHbBIHe0m/2iE04ep323mav8hGLq45MQad
QlBh0ueq1W+suvDJWB1XskNtGPvJuJ7Trj1Y/r909twTd+3aRhe0bTrSHHqFpglvxMpsTSeyWPbW
nkHwcpDaDhh98ZYsXXdoS+8dtSQlCuVvoWBbzCHjK7oNDu2YsTG+ggAyyTSW30Ax2Wrk8uz13gv5
3rNf1K8s7+dCzyRa2ddeptVzy0ow1zdQTWJVcBdE2iEu2NUwtGE0YcEfpksDL450GGlF5Zi9DMlH
WtsWw8H8CXb2f3Vjh4diEMgJURNaOYr/aiLNsVpo0vhdsUXV8gNGJ+PLGZB3MqPaokhtSn0MFjR7
fXX2g5RylozpfWp3711msjI2QkWyGSO3mbbUIqAEywGanTCsCH8z8UOAQ/A8/ybVEHQvaGXUotrs
yKtmdycuLT6OyXTxAvI9W/bCspUXcjaBtyFxAdBEA1B4f1uTJL8u+MihQdP5yVJcBYfUD+mzhz3r
qJrmk5JkzTAMZyja/GpHY204dbn2k+7ep3OxKQKXnvrscuy3HMIPQpCZmrKJWIu96gnbjPOl3Yw2
+OlyuYRykCw8tdrGNi0bPlgzy5pNPUiIUU4bOfYAgijv5zcfBX4w6V3l6H3ONhAjq/VDfW361FkR
zVwQ6eM9TV2/Cy0fLV9iuL8qRiAVHMrHUQt2GxGq9MHYDxx2WP6N4r0XTCMAqhOYCRfflky5ObJa
Ks2PwikvLVpGdAwgIMMmOJBau4tLgHJj8VeF4tQuMCHnYVejlVyrRKGG7J6NZUyjxldfc1o8d1lz
wKxqMI3gnJOUHCUL7puzF5qAq/11FoRXCEAnmeSPtIZt2UwnlLTMciu4YXN+mgM4JCNgeU/9W6LH
lSzrkf6QhU0nEVmU1yTn2Yb5VIlUbohLHoZCb9wCoIlfeVcAfYNhnpKmuIDp3E+CDziAUs1fpn75
sf3oqLXPy0IuakzaoGeBOKIhOVVYBomlzzamyQgZQvQq0cACzIrhvplEiUUuD/Zx7GgxImuSdJ7M
BvM1YBby57IJVL3h7WumFmzg3XDWJTd754xP2YAamEoQATHSYdohkZe7AYfE3DiKIuf0Gp/tAvJC
6vG1Gx3IKlfTd54l3btCvpsPzHRDspnlMPPVFYK0GXoqzVLX2gwAeO7d46KHukR/nKcHEAG/CgRf
CLPdQKLfbaKClfYaWpLgKytzABmOutzH1CEno2qN7dQZcOro7DwFjvaOaK0XLORQX4XX1q9tGODc
LOB0D+Tqvj6wbzeLkZbzILT1DaWnaXm3n1fwRKLKq+fzzzvCIMVVeSzjgbsr7eWCYNY/SaW5E1WO
UMcnqTRSJEvc3EnwCbNPweNP8W28Q82ShynQamtB3YikKf/ljjS2ljRJXuzAl5EG+ZXZ3rzLZ+Sg
uQxdjFWDt3PEhN3Ltd17AhurWkZz22ngtvNMwzNQcc1IMN0Zj5EavCNICSgQXuvAPowLWFBVWPXB
jlt/53XFCRBUlBjZyg4T582cdP/C/G1FhtyqEHQrRuFmpKpKta50xpxaz1QB0ravrW40tPOs2M0F
oXK9YjAvRi/YxBPlUFtrg8hCt90gga0OqA2RF4J+ywrvxmjMXU1NLLfuUOSblpIbRS5oKIvlkWCJ
I2TX4Yh2be2O2ly3iGJXvc7z69xb75OndBQE7XNglOXTIojqLcMtZTpjX07n17mp6Wv3zYx6Wk73
xaJ5AJAqxO68zF9aYaAiLo8oXHgR1mffiJPy2+nU0sab0g3y4Oq1tKCWKXKXnhvWj3UFN3XNCDM7
0O5dj0GKWsYu2hPxw0y4irW0dHkW08mNM2qdnsyIAQXaRMv0qWmN+No9LlMHjRFMrtw0Rs/svWO5
Eg+LAx668mL1wz8CMcDKO75xNWx5T/Nl3KjQ6nbpZHJQHLPpHSZNRvON0RHaoHLa6noItwGahSN6
iu5oPS6z031MQ5ZFQxIzFDCqF1+R/mcLdS7rNoloRd7zzA9PKdO/luH7GknDshvq2Im6qnqbkcKT
sMKNo2aLsBRFV78MTh6SN2biXXykiaaCAzJVZ+t1LpFh8bgcVYr+Nwm4bcts+tU4LChGF9tHNCqL
1wzbOBy/4t7/8IsufMUB/jnZsXVO5/S5JTX9yQEbyMcI/D+OY5CYTnLN5DC82oUd5X7rrORCRhOl
WHINHhfKMCibDnZHVSN9ggVNMtXsTq9JvOx8bp7bzzseZYWd1mdvkVXkOcQ+OY/Lz6ufy1SrS0Ys
6aFu0Z2RPoviSBQolZn9ohEj3gvjgqFAXizRkg3h1ermZe9UiJLwRhWvPenZhNoLE38EVUBoxR8V
QDj7gVzVtWEybXasszPvQkh4YPGTvaOl+wakdV1bJdkIpCCVZJpsVdbfR2QKjuG2HxXtsqegM9Zi
tvO7RUv6lfCQEgNBXu+dx9s2z2/oACrGHNWtL8W0j6tRXgi+Q61mdJ+5J+aDpFt2mOmRHdoMRL50
MZCZ9cSHEObDpQYJurJRiCF1FN0+CYLf4VSWr/xF+TrMhbuNqXsuRd+81HlZbBrNwaPzW/M8un1M
8F6Jjpik2AURpgdmsuyJ0ZzI/DvJfFmPbUoOMlb4J54g2H5Jn56lUD6ESpdIgFkd+zL0X+hw3/e9
bU+/aw+FTDI0x3IIOYH0wbZ7iDV8dzFvftJfUQTHW7NB8uzi8r+GTSF3XstiJqm4XyCCZ9V4EfN0
SgpSEVofLYoB14zO12xIRDimOgZAl465kf5/rwQKg70uNQ2IRB9/Luip9FGmXQ5LhQi+Bagvg/v4
bhUcSKbQXS2W6u6l17X3bFBAOHlCSkFkU7gCyaOOTdpijWF6SkHYk1PYsKLIZsAzDgN5U8VgEPxh
6G/Qs7f0S419UxQLDQnIh0Zj5w8B0Kk1u+5sGfNXTw/t2D4uP69+LtSf42P+xEdIXf3GRlqdiVvx
IHZvymRCQkDXsuNcW8Nve9oMxI1EfqAMygUzmY5B6p2mfPrmANwQx5LpF7vPWGZSEtUoqSJcSv17
n/T3BAPgSqP22Xel294LRRa1JgVmV5TjKFc/78njBpbZSXqtWZ/j12qHS++h0Hq8GwL5npM0Ua3y
j7IjAZW0nOXi9rQRzZ7dIn/87OcPxjCZ16W14K/XThYZxCGtO90sRzsz7mNfTY+sx4vfWu3ddVyO
UhbYIRawe9lU36aZDzfTGm5QVJ0Di5BDQJg3RIONqROYivNs+SLeNgk9OL5q8utdi1pxRALIlMEr
zbMK6SEYLDkrbTtIx6cyP3utzokLlWhIk+SbZkB2llRGhImgYQvENk295Bqa13QcIXW4qIlRyebE
yOruKcid4AS+297K3GWjShtrbyHufBKTJr1syBkxCjE9P+65KUfQKebrz5aCEN3BOK13tuVcnWwJ
30fK7R0HHWvdS4T0iGEvtWiqa9GoS1wE/uF/76YuvDjd09hP5kGkIZRpOIchnK2cw0wctndTiYKD
0arJfJwOofvMjAZI48hH1MkxOWdWKs/1srQRZyL2LDcMrj8XK2sdcHdcBrrfKw8d7YaDYXgmuqje
+hPenrJ/nL6cot/pjrOlZ87t1qD8u2Rx110EujE10wtr/U6jeO9/mgzp/uffahYeBmOguRtvVtYT
fbGFLp2LJJDAhWFsHsMaqJEoObn05Io9CfUSmlgAbTqL3VNdMoKs2fH6rJoproPI121BrqvnHYsB
v3jWupsGGwW7Y3+l3GTsGtRLi5QiJDyqRrFTNVhq9fBCpGAKdu2h3mdPo1XZFEzgNa25gH7f0tb1
X29qGU5A7Mz7CTnpOL0lI8nGiW+eTcN3sQ41dsT9HpJt+3Cnq2AxT27frDWz6k+vlg8HLVYfZ6jO
NbjXQ/m4/Lwig8YYhL6HdqmfQdKieK6YQzzuktFlUOGQYhspqt8Ibed3ZQwWbGxCyLhz9dNi4n6z
cii5aR4mu84R1cHwPvENN68WljKCDz8mMhiJsDoUQOoPS9mSzCOyN1rk7W4Wdc8oFoNljzsD+maw
rBSl63q2lTjzrYuzbROdORrzt+hyJMqGUr9ydHaVB1sWxXaamurZx0VFite9QfS1i2so/tKHMdsv
lrMb+wb/Qon02ycohx7DNG6KIpueeYoyBN9NcglmcglKZrV7A7rwszn1Ct7tfEEiZJzjQF2CnIE8
DrnyDRcpE67Kr7dC179rN5gRY5nLXVI5k4rgnM1Bb7MWf5cHlJuH+j4Kf/4SQp5z0KIEmMW/fV1d
cS1ZH7oQpA9KemmloCvSN9NLupQ2ImSj245ZIKOkbMVHPL+4qiXsqZp/1TTbVtMgweED/bTTKSUI
1iDKd2cYxfRlCoMKBXLo12gHxOo1752a6xdTYnxTjICUJinm5+ggqI+sug7wwNIR1JyMTo/B1S7J
23PoD1caiTgPdZuQk2OQs04AGjSSFgzuTEExdjbxSRjIdtVomP+Hq/PabVzZ0vATEWAOt5KobDlb
dt8QHVnMoVjF8PTz0XuAAebGaPv0Pm3LYtVaf9yibqYrwCAyfkLDdES76B8CNY1xOf7pkHUfGiZB
KnjYKpFk/bQ4Jgibz6EYw6LZ9ti80aB6r6wK17aKk0yIJxAToggZ4HdZNZaPYcIsRjgKJVn8dnN0
c6OZyX0yh7d8CWGCxv6MpBxZlF7j6FEyMznyWizDy2Dq6icyGRJTqfStW7K7BVD+Y2gKAhScsb70
H8L1rfsSNu+DGqh2o7IDImGcXrt8TQ6f/IhksyYAU/fRQwXUkTllEqw8IZBzvlwj0Vs3AHGLhS9D
Ixwd+sn3fjo9K4qP/PFCcYAb2w6VUf3YD7sUZu7MNkz5vJbhFo3z/w7iqF2wANjjS9UvICCofY8s
AwwYhfMcDbP51RM5TY2DjzE+M+nx9qscTxHxx4rvD51TGT6JKXpE6NscFAGEO6nxZlbBgtq0MT7C
KnKPSIbpaQdPJg52uJW9+qsGF4AmT0iwPv/3m3DM4IKr6u8YATSpwS7PYRb0z56p++f/9zUe1/HB
1cZz5VEtl4QAemb3gEdPv8xYHze9Wzybjs6vWeGVuzEfxLkAjYH1B+WWuSeOKS/Cg+F+WrPwz6CL
JwD1jrGDcUxpNew9dwInLmhKtpIFB5jgEM3L+j4BHzfKGR9Jrd/mNEsiGWwDdF8JrRhJ69O5IF5c
2Qb3xcGkF3o8uyhyaacXbX22cYNuWlrKbhRxTz+Lur7JscifGpvfFQ2y+qzw7YQ87NfaG/xNH4Tt
PnMauknWIc5V0x2BUkBOmMuCnBYGNxT8xpAxMXpTtV5zX8Ug3Qtv5eolMezPgV4yMrfM9Y7Ubn40
3eUA6zVeumo1c5e4ioJiCg/fW1je5fXZnIKf1mjXxzJcWOOzgICyjrrVgh+H8gzQ+D59ypSVH91x
smF9832lYMPdAKFHNFBoMFTkXVqIz1PLmq5jlO2+m7cbxHA2FFZciiqeIp8mRt88NkYNxuvyHPco
vLjIPZ8e4wXaeN9OwfJMLKKGx0ejwr78K+zT6MSQnZ+rkhqYIf1jtFSzQz0m0C7Y9TJwSEAsMKXs
R17jkCTtyrSPvgqO3GfEYNDi17cZGDIo3o6/HTvaq6A5+j728rnYyoDgmmjOnvJ+9F/tpP3ITUEq
SXlBHfMQdU31iNoAwcAGOasVy1VWnoIYK3Iy6ig3Y1xoFKlQcOeApSKdhGN2h9VjG0TbER1dnUx/
JpFmiGIK64WAeMFcRzV1C9cezfZukUGchTwCGKbJXRHtydQO2GcZdrEK2nwP2U7FQOr/LYQ9HebQ
659RDeMUrPzhR1S0F4058R+X2d4mj5m6lke7f+H0pFk9apHVUpI6h37swNJ/Wo55IH6g/d0nNQNJ
kxOHt9j+3kgzzJbAhcL4h6V9OJqTk+6QMyAg7oMHEwXxtQtFcqE+9p2EDCbJPaEsIxkhVCSlm4TH
kdbV7KdvZv5mHkgzVrS5IWXipzBBN5h7CuPIJr/lRrhkGbzbDAVQ05Mi6FL+gagjYf/BEG38E0lk
xglh6RuqOdxTyZmGgaysSR21l1dSxo3nDokKb9rltbTM4OwXqdxkQ0iDLqLgUwd9QTt3B8Nc+tPB
5K25U6sECjF/d8a3hu/a25RZu7dWLqYPyF9OEUHbzgKAYbynAxxeITKXmSxLt5hqs73t+CS5Enr9
RzeeeTRaP7qxULdbHxlUPPWDefXyjGW9Jey8mlq85518Goi0ujTe9Bea7zMsBIukFNW7T3OP5c+7
bCIxXa2R3JNXDZsiJVFBSXUNapL4ARwppdDXab0bcboUZ7fwn/OleekYli9sAnQVz0hnjHr5W1Vm
81KA7LaJXjV7XQzw/BO2td+aMCbBnL/3ZbKXFblMQTESIF8a0cbILNLtKeTYTqLZmjr4Vab0RZCr
fQ2JJMPePxf7tu0jnjWuZtGrU+lz5wNZbqcqOozaRPO99JQIJK/0WY2Ap3ay5UVA8jxS8tkbe/K+
BMkE/r5rmxysyv+h1rKJPm3sczL75KsbhkLIvEvS6KqyVB1GWlP9TktcStDis6N3VR88IRN8qjWE
Sj83el87VbPLLPh1udaeF2NXby29fOYFHA/I1RuR/dPR6uUY29H4GmgEcyL81dIiTFoVCatBeuss
VCuYfR4x2Ga7YVL6w/HSZGPpcbxo/hZJkSMpDPzeNqaZ+z+KQf/p3Y73lg9yhab7V01XdIGicZ92
kkR8JumI4boyjGSPD689MhjhbJR5DMIIeFeMV0sgW21pZuHmHfclXQVHrZFEayaOBtXmqMqzTJAT
moqneF4/9P8o93jNpcs7tGzldRgfnNbAajZTcdoAAv+gy/6wmJ+0ozZfo1LkloYZJeSFbt91kKCP
dPcossYPVDNPtu1yNRCpchPUApxKVSWHMlP5c8rourXnF2V39tm3vwFwRNqIteE6luyU9eUMyWi2
NMn41h7Mish3PZOeRn82brBXi8gTVAbm04zdne7C9AISN2+XzHDvLK9g4TjBjvY8ufc+EK9a+wVG
nH7AdmGG8eB5ByPzvXs+iZHTPgwAfWv/Dpk97Ga/vS3T2Md+UbWPik3PwbyxnzX7GU3Dv0fQq5dq
GAdcJbyys2O9mNpYjfVL+bC48O9984dSpOSRIAAIW8yt4yKyXRI9oFPIDmm7igLHCCZmIDtAgTpu
/RDwjflgN+KK1lnW79xUuSekh686SzF9CvWagpHExJUgdC0lagyKh5lFH43JBRWcR8SjQ/5ahiFk
xRKuMIgdxMgKC3C42jtNTZMj2OD4RBbIlNXHtUYnas7R1zJPb5Lr5aal4VyzYDxkNJlscJadOlRw
50jYH5kKOmwc1AAQsxCdU3MfIsI8jkGHiwmhG9oW3K15Nd2n+YdnNb/GZsTAk4YbVUkaiLxgYQ9z
1xrr9o8bIJIJic5EKu7mzzA43tVU5kZXI0pjXpSrv2ounbK5tEMeXdH5cyLQYrC35qK7TcvCLtRn
auO65mPdU95QWj/zgHtODDz/DcnGFYKJDaxt+yCWhzSjs8OxxHwNfeXEI0qSDbkfw0UsGfEQiw3A
PdtnjKwh+kVqGvIipdqr0jHDD2U0lOddJ0P4V24vC62csTBndUf4nPkw0P+zsNtcvj9wS/KnDngC
7dWlHAo3Rp0ID/jHKuvoVmAejS2asiBNO+dqleyIyq7C2Bk8AzFqZVxM9ZxTeX7Omo5gLbdLzmWO
OkPEUzkPZ89y8gO/qt9cxeFl1nN4QVPU2/54Mpy9n7reeSi1d7arKNkkqgZoX783J0WV41frqgcy
TmmoRx8oKTi+pT8qxs/nKojGJ04ich/6Z9utjZMMxb/ct/VjsHBuF920p7LHgDDf+WPZX7NZuv99
qNk1gCz7dtOPMiMpc/gh0OLthZPngGXBb2G60F2jCpxt1bcd0B5rczbO6B7agu49iuF2SAARoIOB
wwIi+nDqP0MQ8ErN6Z+pq04lsmHQx/xOoY0jwuigapp9k7Ykv8gg5kXnKCaYy2CAbPjbdCVSKCRq
J8DWJvGfRhJ5CaNJ6bUosC4vOU4zdEuH1rTe0U8EO0pT1bljBt/Yd9FaaM+VcdFFvVxTJ0Bczfa8
DYq/+EfwKszzya1kSltksJaMu6cIMXTMSFBtKwcBHOGWKNApedcheQaye7a0RthSsNAsCkFqwckP
AeK85QVdhr2XhdvOeF5wDGwnTfELll2QMmWfoyqv4nkmfrAofRtBZn4O6lZcLFbFW05UtevhpvIw
dGV1Zj8EFAlSwfwIKbAnG4BFyvVANNZHRro5xQu/leJXJ5PwljVaHeapsQ5Nmz8UwYIzsdKE4zVv
k4E63rSCgg5IcYoaJM48Km4c5IiGWCsFIPKEUhevhu/qtTnYSQ7A8dQGZsP8iEdRxKkIy1UGcYCR
TG7sC/NpsOSz33JqC0kUje9JD3+0+jlbRDfpov09+LLc2msslCX74vb9J7PLf8zdoo9ZT+MIMb+N
RZQmToQrZVzOvlgwf+cmrquSMy3gZUXbZ2UbL5ByVzBEuOBE58HGm+QI9+ojDXa7x2IxyOHIwzs/
Z9ymOR04jf0xmilajwmxbMbueNa2SaLWvqRAeTUzDJc6KU+FlIhFIrJD19wZGvUyWormK7VXAYIK
YPHMR71fyfnTzow7lc75KVUWNklNgs48ACaMdnUYyu5fBI+6mWZqmWkj3bYsIZpNYYPiA4GoFz7W
qX5NDVr4RjSbh9CqDzisXwoPgnmVwuWhOhE84sUTykGvy3KG4HI1tYMEN/x2Ntzuz8pO6lvS7Vy3
sfZhN1+JPEs2yJWDkhF/RYdiFf4x6qiPZ2Hk+7w0DnWDHTkzpHkUcT72J4KhZt4LSYIBqt/cIuSV
pyGDUOjs30R0FVsIOCThLpL3EQ6dmJfpmBQo1D0hD9Rpg2UTeb4hep7JcbKfhjlltZFUUA9N+Fxm
7o5YCKTuJuVvdRmhA8mWN6+2spPTyi+h0hfHE39ULs2dn/gtvmEtyKEnrr7eSpE+auTpwM7s0n77
jGCCGUHtGphFCqqNXz1e/kouR6vtreeUcS21TwRw7K2h9Ah6atrYtor5nJiyBWV8SSnm/mkZQLLk
SBXwA5t11Yar7Z+a0Zw23QSEMSMv39CNpCb9OJss7obhDbEBZ7/Qw/ZYgK6PRCHXbFe5rR1uBRvd
sLYRwSAKnmdP8SCp9DEJcm8jCyLbhuze24m7r4OvgWlvGc72KJB8glY/mYFZXoosfJ5rSiKj3h53
iyGvZGvA0GKWRukHXwswkGRqebXHu1WK4XF0hnjknXsOy+qv8Hzn3PTrIOI6F23ylGlo2DiBxNtl
rs/MPc/7MqvyVyPDU2fmX9lAmCxnqt4m/YJFsAOnA7Tdd8GMNBpm6VonDq5HF9LcTxpcg0dNE9gr
ChNY0cB4w65AFg752PvO7X7LqBv3BSQONyFroxr/FP5SHpQd9WRlmJB1rXiyDPk090gFh0wCzWhk
M8iS011EUPKWFkFwqm8Yuc5XwdIsUOes99wy+IXLlcAX2ylEflE/4gWCjfXLdGe11srGreJOF0Rd
uUPs9rLfumkH2luEEzAe3ZFt6kS3ZD1ldZ02pBKIX4mmxG6iZNafGSMQ0xvIjOjgIiMij8s+0Kcg
Sp8TA2lW7lBVjVABF//w1anKguYcsEGvH0IDujsnaQiJpretQ8Qxnk+MzpT26EIaxr2wrilAL+wX
WZmgPuYn9F4ZD1F6sqrSujYR3au13TE0QPLT4+hDexGL91yXOBTHsul3szRODd3db/jJ9vyKwyuv
3bYfecbHddmZwztuRirjysh6sgOL5I2+AgiY0cbOVqLPliuji9PSTkj5pc+NdcoM7o7EmNUp9wg7
ASS5DbiVt3AacOx2ew5Kt38bK/2cFVQgGiPtiEZb/QgtW+EkxADtIZFDoguthslxK10Fn2KZjJME
KMYAFv9UU/gXnN3ylW/yWhfwJFaGYtF/HRyPo4jgt3yN60tA04ckOpvG9InQ9UA2GYZ3Ij08SchY
bkm1jxKeuyQv7EdcWf8ckBJ4cCySCd5Ee+BnwoJJdWvmPE+uP4ClWsUuqdMtYRfFoxH1epu2qDLt
gZAsNfH2QGa5keZgPnlg80RzmmyAoT4jaXYb5W9drSltWnq6lcDot8hlhzLPT2TK/J5agkCQtOFo
0dzzIjPUToXkIMpGTvHEfbpNfY6V1rrXCXWwfrBvkyV9kH5abchLdOPS1MfBTWm8xFrQtKaH7b5V
O22o/ioMwi66UkY7st7Hc+E3x6mFOaeTj2C+noiLupYn2zTfFvb13WKOeoP8oNvO4+AdbJzjnNL8
/aJE8ZGHa9iusggHcyywpd6+JGMdD1ptxayzd2Fkr5ND7AsjSEKMFlLsqu2TIzPPsNW+Y+/p7yAW
eb2HM6qjVweCiTL07Fr1Dby0xHI1PSW6rB5X1dKenxsIS8LoQdiGdA1X1rlZIhirSgz7VojPSTvc
SAsddRbn4BSGnFqmu0cnt6VD2oqbEkNVFQ0wyq79ht9q28NA7hNEmA+ml6LL9FExsNNvnCh3L2q+
JHqej7zID8so3hjWXyAP39ySsV5NIQdc5O49g5TjIBKCzbszt6bhLTvCDEPetT5ih7qQyc2V2BsC
VKWN98tjDZtNdVpI/bPSfAK3Rc6QeAZVWbPyY88Z2cYr+/17Fi4rvu9wGpo1opPpVFObbHddt+sG
UqxWRBz1XfExYd8rQc+3vo59LJFHs2Hx7RJE3h44tmqcEmGpc/+NLrm9lZVozrhAzmrs+TFH/9zw
Jj5EOBzX74M0tb9BNxPlqe1rPVK0XlYt+FMouItPMg2JhIJQZEEiKkxTI5ksy/KuC6QnqPewuvrK
pwctxHpppQQxuyEUA76nwB13LE/iKRyHV1Fzv8+d+dFU0ToCF/6tdd6WmXHW7ch4SrOg5LFI7zM3
yGoJds+9O50wr9EMHfIa+1igHFD8V6NgdEs1aqxRwBSBl1BhxMv+5owek9EUnoXLMUtK1UCgEAk2
JcdljLRlPhE6eAkC33rsc0NCH5RHHtMHEgq6H51vN0jD10ydcP5Ntqa/H5DbYZQZXkNLidMQzcED
lp5Y1qo/la4huF0n+5CZjRVPbUAtX0N2iuIFGdIyvIgq0EeVdqDmITlHhnseSTY6WJ1CO2ikv1T7
1Rvqb7u4xZvbeAdP28sG+9GF5U4cJckHVAbjzelIg96awPJPJgjzDFJwGdwsoj9hiQUVuD+CHliR
EqBeCGSuaJyqNjyWZUfCX8PRPJBexXDpv5l4hKD/ww9UphFSW3yFXnvuSSj4UWNXy5rs3Nlj8zcT
+hotzYGgJv00YOF85LD95S3OLa8872YosqVkYRsbH5+8pTiHDdn9WwxX3vRQvpEQ6M6e96IAteXk
Y5QlO3L3vSWOiC6MJQsfvOqvNzbB+2CU+PDqiZQel7OmV371ULTMYMAB6t6TjAjmJM5+SZrhaD7R
K2hhGU3aa2qHzZ7Ai4YdpCE+KED3JNZUAVn3KIkIQCKpoCPZBG01BlJvb4RT+bb2S7K6v4ezwQRg
FylzXmc8Qnpdgjz/Daaon4eQv6RSphSumzGCXg2F+Asn9hEgjHiHWLSOXg5/XS8Nvt88lcdWTcNL
CVReaK4UcFv1UiLW2o/wlBb3R910JssIcIF2xyFOTMWeCRBwXqqircjXmQFp6hArel3J8/eHVHog
bt9/bNCTncPepVVWA2IN9UJ3L0YK1M4VMCY6XEOuGtjO1+35+/MG2vSIHWbvtEuCttZMY92wkX//
mzKYydVY//U5QQQvqdNbPamINhCMf/8JXxHq0O/PR28oTFyD/E//fbVvieB2U6T8uZ0aiNr44CUi
OU6YyifX9s9CAi1x957ccPDPvdDYDNMp3fZIrc92GqC+kGPP+279/PtPbW+7B+nBGXfTeAbums7f
f/r+QGhnXm2Ua+EaClxC3kiiAwE9db2ZfETGUN8yJAgbd5be3cWJv89SpAhOIULck8jwSU2Wm7lB
/OpSYn0HF/UwZt9FPaYPRtCu13YW3G0aUZaAVPEerdYhqPrw7jeEmCSd8yjHIb12E6kwOdHfIdbV
exFCL3S9/7MWbb4dqsW6m54N1eJmoCTrp50b/gtA/h67TFdvgY2Uqf45Ydm5ewCTVwzwHJbrpxXw
2r4XSc85Eth3MB2abvPpJCcKSB2RyI88//jGJEvt2oQ3Y7P5Rix7OuqwE6XWpmmn5b8XIMmdf6EC
gSTYN786AQO01H/n1Mvu3GfWbanxwZT4hnpF14ObuwwkA/Cl6Kr87hF/E3eZ1xwZx3z8ZhMlo6kA
vI6cYV3YCKnBa/eRj2/fr3ZWYFNfAowx3586GJRidEXmAc9AZrb6DiT9xy6b6VGXZvPerqlZK2Bq
TOQlEUgWxcSfDbQRs6EUMGz4RyjanevKPuEwyD9dunE6gUJt7JrsidHxV6R08iANdsl+JgVXh8hM
vdXk6dLSvgn8Kntsuj58C+hECdav24AAozdBSoEU7FwnqT4XZ8I0Jyp5+f40A8qkQ/RDyKGLaxw2
WwIcgo1uKR3FkENCyJB7Z/hJ97OE4+GrmbQR+ej0IAPcFSOVEpMeyxMglLhhKsQ7jDTri93/vHQZ
CYoi+xpCi5AO05+pxSVKYsJxTunvcMHLZb4qJ59vqiOdys+H8LNYWFwtw6HUgbSmT7z/tXTNuy+q
8ZKNgc2M0USfBjqFbVdnztUj2nCLjMBm9GmORdaicSvDTbQo+ySC0TtORTrEQBzRln2cc0e1y544
8VO3kM2UBn77ZLvlT3s1x45hwKbTZz9C7ROcG9XpD3ofAF7s7JOM+yMmySempjlGN8NvXejsKwMS
36oKMNydgDjT4UIYHH0X2GRJh/EfUZwSoNDjr4jm+gjQALgykJfQ6L/SyCUdectyXsi3QTyV+DfA
a0xtY3dOdO18dlUITJTDmOSOZ39aXfh7aGY8zXyPL7kvX1I1Gu+kYu1UmTPtWUCjtk0VmnKKiPCC
zGShRpQMTR3zjnmVEKq3nmZCQsxNIpHQWBUzWc9F/P1ap4srdwvuH1yjvPRVsuuHtnyRY/3ILN1f
w8GMAHE99y0xh10Pm0gyU0SZlM+DGyA1Dijh/sImIbdzNq2xrxEQbJe+hPUE4emtz1NXjjcsK/UL
lqF3rAjzl1h4HDoUgsjTNOJUYzA+uc229KXMH1RI51dOAqj/9etdZ5ALYk/yajZp9ZFM7n9fF7Yw
D/1CfKfDoVAUsvtcKO1duZ6AzI8PJEzV1TMauf3+yayekT13W3G1XCf4ANZGXIScu5rEvTVeMlMm
scE5fnSafvga0Rj6fRecw6gCbnOj1yEocMjOYwRCm/hftimJEp95NjOza2lZDj++vz7YhstUYdVn
4fT1vcIRlqIF/DLNZasFFE3qtipOl5mC5L7q2XPmca8rdcq8Nn1X4NYXj/bXbbb+R5AB0Imy9S9a
Fg+5o+sXO0keAvL1t9RXmBdbs/6MYaqPWCWnrwYnuOHEWOaTd1l57tEADsV/JpYvpymeeEZqhEYe
oSWt85LN+s/Ctm0zdlMEDKshkmIThizsanmZJeFM8ALpJpzH9hPBsiJgEgUa54+zNVQHGuH37/Le
k/j/WaLwQGsPcNzVHJ4Jj5uH74LUZlMdeke9NiU0cgA0D3U1Ny81GaPmTeTLq+Wj0PdJxNzVZjec
Q5/jyspvnZES8+bk6rkYOOhDYT8XPYe2nuQfEoe9rwLMzJH87gwJIj3VNR1CrpqxUbMfZLgkOcH3
ZoeCQOrkBaBlICyPyB21/vL0ShurJZI3P0v9Z1xiX5JoqoO53qVOy3vccVd1Dkkc3HrhV278S4em
/Ky48E/KtOr4+8umUE912alXok5CsnFq8vybn4Cs2Vcyl+3WmeAW01wH7yXfnt0u4isSXkwaSxSn
4YQjSkcgRunRLRUZ8RA6HBvBcsrpRqW42Zw+UXzj5Fhfe9tGnGGtNiiKuA+Ty2LepC4hNanxOYHu
HZNhNmLyUxL89epT5AB9i/KnJ+GIP0s1PAJkQ1YjaiFrjZAIbH5kt7RFRpCBsveRSVoXKQJbzD/N
V5diEV8KCMDKnZovw5hfK8vrXoZxFOfEJ1uGTeaI0pjhxOZdJ4iOcsL+aBpW/TV6WG6MK2gwcHzX
uRiPmtdOkhM3N/5RUIsE3x4tX7NKHhOn6F4H1euHDg5+G3V6+QK+IN1Q14gvsa+8OqSsfv/9Zhxu
RjaKHYfZrhQAsB0+ac6/z3ED1G2Rg4C/rJwLM55satLd0DQ/sYGv7TxXItisix044bGpef9GUXjy
pnPlAAFlDk+y6uSyc6aRZEzP+VljGSMEeKUxeXIMgWVYNR+UOOuAOIMGfvSMcG7iOfeGr0ih5mTE
IpLmJ72QyAbM0l3tPG9SV+xHuT/HPfkGQIT2l1FnTNkkf3z/zVl7r2nZkUJN5aA2f+U1wS0z2vQm
6/V+MooL2wBigGz+M+ditwR+cdUartsYGLJFeWlsylGmsbk7XjXtRS6HOKMyYuMDhzGukVipne4r
nBfghNwNjkQk/M4y1Appab3Co/MkyyG/9B5Xg5tvFZT9biLtElrXP06zoeOUu8xbLH7yHGtGxuNc
dkN/RE7mxC0pZyBKjOFBCUUqItblSDbYshD/bDNyUbeMUvWm7TFeGGGIVYxrfMBNqDQvbthE4YUo
VufNd5bz9xMVFPixwjD51eoIDW1VHKqkzk+GdBcw6NhCO43z4bZ4E0bHJeyJw07ePMoakRKHW66R
DNTbCS5Z0b23tRxewnKlay22dHOyrK8kap/ztOY9FgWbyEM1u0ZkjSzHR0v6H75CiwgJz8RSYjzo
+5PLdIuuIfWPJd/RuLIHri10nM3Byzy727of0TGCNLD1ZTIe+2miTK24pG4AA0wOxDRggAarDoep
uJL5+8GzfkDXdsfWeSeyYkF/hQgrqhd5S4hZ2QyKyafqJ1INYftph+y3WVsAwc8c0bA970lj0P1h
/GPEI5ko7LgmQ1D30SNMFPcb0RWdfHdEu5Nhar4ObsOzaUIgqCLZlphTCZZx+sNsmsUh70wZI8zh
Bh66Axv0CDtompQYE9oqmYxZtbHiu2NOEE6R/GCRu2Glo5/Dn2ZMGe3NLbzqVFiId9fXOJRZ+dWX
Ge1qeo/3vTwj+nlwB0wdPNXnfMGIHBQoI7xwBwCJv4vAarIAfTT463/uXvsKf2iiV/wOzjCz363B
YPQ2vHOaoCsvQuU+jC1phDiwC6J6WWYd5b0H/M6TFcqI5HRvx6SJEyfn5yC6/C4CsrD5VRXMvkfh
9sUmG/WdGHF0zTUJcCl+RR7YlWRpjEKj2yRIQnIaeatDYXoUC4+BS00FoFttcKVyLNrwuD9cz8KD
s5q2Zw7PxTdy2CtSEKT1DkHv7FNJGijokf8VGsRphMFzro38CTFZ/SBorIeSq6MfdGt9pEVR00rB
5mJyjMckJVTrYXwcnE5zBIR0xfvtZ2+ZkpvMKR9sfj9GjuhQLGBjnmJUonmHbhDDFRsZUY6EV/hn
KKt/3mCwmNhlT2+x7vELmxgc3KLY1aohoNBkLgQFvvG7vkIckTfqLZihbhH7IeKHkPYcMYT7xahx
FBOue6OQ519FmPLZGPy3FL/yc8uLvAmS+qGjVo9xTjoXarXcC5nvknR0fe6IOf4RVWEe9+acna2s
kCeuqHo31LzvW9Ftsmrqnirth/HsPQDC6CPRVP3r6vPn6PZH0d5sbfBEEEB17N2qY5an4Y4M9gsG
CLk387eqRujqi0sbBeQ1eT/AQGYyOPhXUnVLEoJpE7Byij8zOoE+hnLUvDV7TLJNYz80q8ks4L94
sEZugDE1fkeJ2JW1PR94/80bhjFz24o8i03+D9Dmv5K1d0xElV1nB+Md9Sj0I3F5SkEcR9LWMVNg
v1Gh0qfcVf+gXEdyPgKfgAIJ69scI6b47UjMw0Yoaj+6hIK1wvzNFbE1PGi0UqIkVuK40MJOWgQe
2lZXAsy8/IljdHhEb0iOsTbfVkFats4SCrHesJQYx9gvl8StfyzK3NYB/H/lcyXMmlCvSchza0Yc
zjboE9lIRgPO6fYsYkpzQBEt6tMbcgac4nWIjD85q/oe1p44C4WYcqqjbd/VhGkYYfGTgKoj1DbJ
2IQAE/1WF8wLqjxyi5wtanmIPUtI7DdeiNnWtz6UamOwHRCriQphXl78TloPnU5tlGX8aXQTorN2
GlsyjmrSbhYDF6ZTZx7sOtc8tDlMjF8ftTUlOwvJEsifgRtf+NVXKFDCYCltjkY23GVpR/vA5hvK
YJIbV55cw5Jv9NoMu8wYnhn65X4EdMNTQ0asQoUrs/GnvYyrLOJsFKlDFtj8t0l2M6zyl5UQsAtY
I2AZqDjh3+Ntiw2CzbizRk6wvNkZJSCxBWf60OFXxEyMTLMl7OqhFmN9cDxdx0TQIl9jUDcgXA74
G5EUj8XL908XoRVcD0in1uPFKCbCL304GicwB9KNO/QrpfXSRvSzsSjgbF6PWuA7woD7LR1U+hLq
mjd1CLDw/U/ghHoeHGcbGsbwVCyz/zS35u/ez5svh+INgKVNGDn5aSpHCigYSxv81yx5BkPlupjb
awfg9979fytigTrsYuZLsmVMqbr2RG5KFkc5w79q5LgLyKD7mrqCIydsvVvfr8nAKUq19W1lWggk
x4oJ27TG8jDZbfrlpcaFzK/ldYQ8xVmT1Ic6wyr9PViReH6sDCTmyvNQf1ikwwhC49LwzHOdPHjl
00y15naaEmuX651pVBeQuiCOtH9lykddPTQ7DHHW0R3q5tD2wXXg+LxMIZ/wbZ20+p3VsBycmmqT
Cpf3qGPgRkI4Sfb7/1B3HruRZGF2fhVh9tEIc02EMDOL9JlMelMkNwGSRYb3N+xab6YX05fdA2la
mhE0CwkQesVqFotMRt77m3O+0yMQqfSfzlI0LbnND2V6EqHAjFQ9f27pIsFI2fasKk5ROfNAOIx7
qhjZaxg3N0anP1D62IfXzCGsyHlYhlHgs/gOGT4cyCXazbMxa+PCtu7JxJAZS60oaIFsDQyIuZeS
NlxjvU/WfYsSNgirn6yncWRIsZoRKO3j2Cr3LNVwMUfjuoVS6F9kWSUjgcHwUg2Bj07T40NGXPzG
EQdD2y62YsoXOIXbxffELiuzN5UlmI5Yy60M2WNUbeq+GXW0Bo71hqPcOoWIeNricUk7nj+WWkyy
eMmsGn2QVJx5ZuILpRR1OtbdobXyFuUW45BSYfTMLMfsEl7kAyCF1Jl5E+ByAwbSIp23NTmPF6Sz
whu1AZTL95Cj8OGWIs94WfxzC5iFZUhF0I8uabOW6liaeV+ZhFMg9SGthQ9TLTZTD/qmz8fgitvg
Gd419hpnppgtSYqRCS0pqKVtxJTqzQNDVjYc1m4+o+AAM70G5bPx5a01ZtM2baJ6V1sTNhX1iozj
YarKjZ1B3ZDumG3iY5QphCAswJcsZqXk9tfLZRNkFy18N7+uEQybdfrumxAcSinKSyuLNNZFFZVe
NmZI8mLqjHVOjM/qfUDfiAPQZd8a18+4W0ZvYHTun8ZAfgwg5yhe9YGl/zLqRxEtKAwuW7DKqy4G
U7kK6u4wFendkC33uPFeKLw3Nthgaap3IbAxV1F4PczZse2vmSxtG4JRfAcOpcjpbabsCyskhI8k
gphR7P3eWLvGTR0Gd/jjC965NnjQADnmys1zPKLNXdh+klZQ7nt7YiQpvZNfmQPauWLrTXLedTHL
iYB++hJm7pOME9iwiWXT7gj63KnBfPkl2sNy8j7Qgv+euH1rL0WnhB2SLcpdmV6B5a+OcWp+eUjx
9/wK4WFyX6NnJq2raK6sdBnQdQWIYgyDuE6Z6dTQZvPGgALsFPN8LsvpmDi8WjIcvWM8MbVOsctB
8CQpG4EaOWcu5To/w7Sqjd5Kv7+q4NwuntNep2WClt/ClODk+U7kwwOJt5BXAJ3VSQLkmTHmqh6D
7XDJ9oyZg+fNgJRwgVgFp0U2wWV+oV8nkX+KRZ0xNjOSs16pIPuhImnZnj84KLuVQeO0gagwrdid
vgqkjUinoi3AuYWHuUq4Lr21HhkW2thx2PdUhGcte7cTe1ePFSJoHiZYexSY3bSJxpnZuAodlme4
pFHXkve11OGudYvrgSyjkwfPk+MSMTPnKxp0vntV10hEL7/kCJ14SzPRK4UaXC3HiTxAgtLuI855
a0p/CgksHyXkCeHxi5c4IUM5VjERt3r/hm+gXTfz55hYALmzjkeUTIFMutvORD8mKZl0x7NeA0+i
xPPjpyKMEHeihtmpqjQrlOEz4qzlvk6yp3EsdwNo6L3oGB8PHrIwBoPW2jZWQ/G7Bxz7WAdTshMM
WDeVwQq2UMal19HgMGDDszmp/DTkxIWNvjnTi4EZ9YlGx/GGyN9AeQobzRnqIoMPcS0Gs2+zDJaw
3ivuLcm42LGGO82MYN81zXerrXadRSBpiFMytY1ktGVvkVLFLipAtGuuAYhsCOpioaDKVanEFwFd
7Sptv9lpgnNyQCH5U/MShHLvKW9NBfrk2+VHpwk3Ed4nSLPePisKgsZDDykmuZO2TdUKt3Bjd2SX
mfjotujjk/pLoz1BXIorNZyxOITWMWjs+yoAHhKxYBdUnLrwnlswMizBr2p/fspwCEieIp5g7pSh
ACKcdkXA4shO4XgVoAvF/ALIzc/T11pSGTqjA6YtQYjvm49i7Cq61bJG5iC+pRVDPpWr2rGtncsU
YQ2G/6rxlmO0xNuEL84AFRUXF3u9hsToL7/zSD7m0/wb92S7yks2VmitsZnCr2e0/+WRL7U61Nqn
NIVAwK5S3fSAN/0yj3kRMZc00IZWKO7nlLkoky+KARLzODxijO8Le8Hlc/bkWx70HxnIOxFG39ZQ
8JUc9MeJx48yPMsJrwQ6Dm8D3hiL8/LuKY59cVluwp9g51PtBcv2c6A0IUCIZY3V1QD2SYC3o0/U
Ig2AARy1cLfESvbxO1A3LrPU4elmW9u7PcbWpdgwDel23ujDF3hh/LRORFCjCcZx6sQBj2HT7W23
T/eLKk61q6Co6eCBpIh1QVTguoe+JJ1WbuYlvI3kZebqBw92wfjZZ/POLTl6zdogoSnu3Azr+qAu
ZKYd2YWnePC/2DDd1n7ZXTOym4954VzxpkMyzxBe1r/5DLhzMOhjd7d02KBqP4VgToXJSfc5Ve50
6MDXDa7qVwnvShpbKzyTBO1HCN5nPyo2IgPH5PuMDKrROqc5hqcCETHblpLc1g2vEB40iwQ5jDSF
5c8HT5FMkEIxNlH5lWVevrmPfWIX/0yw/X+W4fs1/eevqp7Bgcbmn/ff1c1H8d3949+Sff/57x92
f30cfVebD/Pxtw+2pUHKe99/t/PDd9fn5p//ka//L5/5f/o//9P3n1/laa6//+kfvqoeIShfLUqq
v+X2ui4R7P9+1O/Tx+/uKwaw1ZmP//Xv/ZX4q+UfjvQC5SDtUsJWLunQfyX+Kv2HJxzPwYDiOcjY
PKJ2aWhN/E//IJw/bOG6QmsUbewkAvLYO+wf/C9PkRPsOqQB+8CctZLqPxL4e8l1/zeiqX1iiP91
UDceuLjIo1ntvdL7wCtG/hFoS2c6WVX4hdX+7V+9LHd/fcH/VPbFXZWUpvunf3AvWeP/1r/zP2WQ
pyTlpVJO8Hpsp7qLhA1ByvhwwhwWpGfLFeo1N2aC9T4sMXjjLOOmxZ0Qn5to9HekltsD6B/pPMdo
KvcOSZZPXuE1lJ7t9JHWDeiTVvTXcdq7+yZL5lt+FTUJ2xSs6//9z8DX+ns2suU6QgsdcO3//dVq
48JvfH7De8eJvkXt291VZHCrbOfWLY8s4vAQOCxN590wL96pIX3qV8fZsVGe1HeNbRDYJaw0frVe
VIptIBJ6zKLAp7DniMhGOpvWEFWspxLsSTmTzDFbhHnMqz6wBqibqe+eA9eOb5YhDgDIWTqgOEUU
2m+VwZNVFBp7ll978e1YDahVCxffbOpyziKGy79rm6dfCFNLZPKKl98Uett0rYIS4ku86xiC8ltL
znI4ol+PrNVc+PN7XzSk4nQRTft2SQIrPcSqa65dnFiUcPES3LWWI2j9wh5Ser1MjwzmkpfZgzna
+s6CwSd25EvhDx0KQ+OnLlzxvH+ZjRgfU4NRex2nQQ5tzpoZ9ATASt8pxZx7obrgrXSQGK06t9NP
sBcFzoShYIaeo3f3dYPKAv96CHQWuB2OcZFuO7+kYFswYNy1AaXmikDKsFznYSMY7rdTeh0qgjK6
EmxE4rrRTdUFBYGSVoWbg235GgKpy4itTT6YunTIkmVwO+djc3GkW5BCpiD69PAzoSelYCLQrUBv
c8LDzO1YtB2TxYFA1KiuNoRURUcUqTl5XFZ1HUVp9ILUKv+BfhM3m8pFy+KVMvkaCYYC7Tcv811V
Vy6iagye3QrYzMUqZ6WIySb/0+IJvGcTfrEQKkZxpV/dsqth/hoqRK0suASzlpQKu64aaDGp9GZa
xUicyVzBQFIrc51HtniH1wl0zsRp8+XWyXSveGFnWs5OnhTJL9fMSL23wZjsySOQYreEabg1+SRv
2clcZm8WU6olQA7ryCW5KmZLnS8qlC+ZxpIGfSCKogJxefLaAIUnGK9PX9UdpTxPOXGH6IV88MS3
UcV6s8KwdeWz6dxhvIt38KbaXaWUORuS3s5dECtyvXk8Vi7y8g4tb+o/OChurnQTEyEwu8WZOkTe
0RwR9WCTRXdXW6Pz1UZz/VBEcVWeUfzM9YY2FXF22sezc+5jX9w7C+yxat2jR3xkgV2F6BdDAsOU
Ka2viuimK0vWmMJE5K79UfdonScuasZkuEZpr02agoXq7HHr84cWnDwZ02k4af3uFU57m8RtwW4a
1gm9Z4MDOZl0vcuxlz8OjYiOCP+bg9Vp1vUMnaPbXvRiPSQjL16jnbVlxeVdXQR8TWTLik1ENlI0
RakNTS/V00awFf0d9P18Z2kdkBzAgLwiLeKZoDLn4JZ++0rkAPYDJ8z2nOrFLYOFZT9DELnWwaS2
IPWY/IKqxx8C145SMWjq5kqFIA5Ky2B79zIK7jTziA2p0uvatZp3t2gVnbCgOprhJ56dkVSKdumw
G9rNdDP3U/8SWe7wOwwFyaSUbi+Tn03vkZOk76AEavIDKovHhwwXW/nOoy5IG11ZzYBTX01Uek0D
sXDyOzTSqWnijawB6WkmoxPwo7whmtdgv+eXt7WTsH1Nq7rch2YIXgeokWRwgmMfkHVF6WG4cCnI
Z0BwPA09RwHeuezg67l7CcCHEQQD0WBd1sEykL+e9Af0LdWhBeW1WjR051XJcUe8rsn3sjbJcxKS
ooE6pUieKriqelszO82hcdbL2RpxErMpmhEYeLOioQUwdeGMgvZBGNYTWxguufo9taRnwTC9hAZq
9N+rqViShygU9s8Il+lgjV6ApkqRjzKL8mx7lu+uyqIozmmjA2J9CLQUgVXlW89041Ow0D0QO+/d
1hSxR5wcLUeKXT2NIWbJagpgBHJkE3mflMEmDv0vaC/iOy9Te69tIMglkOgTjZW/h17TvS0+uyst
+gppbTl9VbZnP2TlzHOy/AncE271SvBAchelSXIKI9x21PscuC1T4mYlp8Yh/cTBfVzKdKMw1fCu
sqKXSk/evh1m+0gGS/uewTHgYQaIfiCbW/KraEpjH8qhhd7KW5fGsrODz2RS3ocOvfaxE2P3OpSj
dyjmBlpe2QXhCP8tEOc4KfUPy83mysuVPGokSMcQFtBu5oBZ8MSk0Zsbjf2aoCNJ3HbDTTlwzNKJ
5z4isRb4SZhKsyPfRJP0V/cZAtQpvY+17vZxbfu39hKzyrQ15sfRIbuuFSJ86OhLgjWZVvPW6Gn5
4dpAw5osNG+DJkRP6oG0GTeRzBEBd5ycLFADVnI9MsvAMvjY423fgYjgkQqXgTyKqsjx0sfuurNU
s4ldsXxTN9Z40HnWdIMne1WzGftVmKJaZ2ld/BrboXgFJgnvFRn3pZ0jlhz/r7ti2jK9pS3n3UoE
MQ4u5isz1DQvBnaSePn4krvedMUAkIF66ZNV5cbIyOIZfmVUaeovqdjtp02DtnvJ4GCG0efUqeFl
iQmrIBNuPoaCocY0gryFf+F/u2wHr8dMjHs1yvgcL7L7KNKOni2Ius+0W6zDWNeQ5y2LRbYzeP0D
JNL0IU9FuNFVIbFy4eFGe5LIa72U2Z7YiRwLQ11+LZJpA1fUgA1usPnGPJ1s0076/IN2NqP55UfE
wRpskArmW4S9Pa+V23yZNJxfPRkK2tcEirUZWMm1DLPqEcGXivwY3qnrdltfl9WWdhQnFy/J2VQZ
q5m6+pMmwTKmh+f0QODJdgB6fm7xzDPunIN9FEzOQY19ecM2qr+Tlq7WYUdILyab4EGoLLvG6Ni+
loPD8E63w4nYMPtIm69PSa5A/eHde8EIyhQ68kNWX23M2ENG7rD1eoGcOdCO88VwJHgfkK3viSqr
oABPOKCixjvUxNO6q6JtzdnKs2Rf5wOKTtdrY9pYJw9uFOul9150NmL02QO/2gaMSetmuo7DGYJ1
KINdhlVUrAEFA99rG39Uq1qp8MYtRXg/FDWWsCFKEhJQ6uHgVou+EoMD0mGsG3FgL3uh5DgkKgmf
tyMREOIDPnq1rfHQ7F0UAEfAvyDlBTynIC4TwCszVk2rdc0vR3YDKX1Bkb0I7bRvl3j4h5Y50op0
Hr2fQZHchO28nPwe3HvIZBcusHGDs5iAWq8w78YfflkAxxwk/B+jZBlcx96FkGsjU3U3hXTErTAQ
Kn5Q4apP4frdL5ZKyXaivCvWFZKht2hYyo+siX0k8jn7jIi5xEcNVedVez0xmGAHMUQF2HN1P52d
WoqdPRceBsBpmDeSNeoTCimMeFmXHp0ywt/nDN0bdxCJTSRVrOakwvw8wypip9mhpArnlUpw8qB0
TDdyrvS9Yzx0bL4d4FL33Xo4Z56o3nPLYwJQMAyyBDrYFJsQ4r40vO35lePltbL6ZlKNeGXQ7Rya
gfU+0QzLk5rykL1rW+20Rfh4GizmUDcYC1q3YW7pB85iiMRbwg+CGsWFDSuSL6In3BvuzG7tF+T4
WLzxSE+elJErgZjlRldjUa5IeUpvOtuxqyNOfxYWbbVMzyC6F3BwLizBXejZ4zOEj4gbXDX5Td03
xDyMzhDd6BAWS448jzw7y+qgodnyoQphBLPQc9VbYdnZs72007bxdfhRWyW3iura5VSE2n+1E+aQ
DVct4kgvKbe1GrD3m9g3/dGVIw5GOU67LACas06VnZvtRML0h24ZaW4G1uPQCLMc4EgYVdiB0+qC
3QQMO+TBVZuMnM+szcZTh7JoN01B86it0QrXGYmZB23JTz+bh3uaIndbBITUD9jlaTAusrRtnffu
q03GcLS2NAyTI81DdI5mdK6XgPgVNhgMPwtkM4axiIlXs+tLsCKLBjQPiBL7JqK2ZmMIGUyx+lX1
bTiQIbYKjU/JNy5AHGCUW/6TURdMKmlIo7dudQlAGIEiXoyMZUt44JeYZJuEU1Je8jvMAIeSMRQe
Umz4YKdCsW/Lxkw76F3JQ9H09sFxOu/ZTXLzNKdZeiLx1n2ScPpP8AZRMLpDUzJVVznjyaUWSLL6
8gJAIlnVZqY2ZiTBwGXMr2pRxluIeMNVCIPyQ6cjqUcW1KykKNRNJmPYU2zeK0zGhrWO9PRJ+GSN
S2+aX2PbE4dBRdU6kTFhhD2T5aQW3i/k2upeYw331lhmwlNgRnT4Nm3XBkt1dQAkQS3XS2F2leV6
0EbDxNl5ECUeyxJ7m7QYF0R+GZ+rKe7PAkXutkDL/qZt0RyJoDUzC8fUvV+ILbwaQTwwShPeB3jI
Sm4W44zXZe6G100tMSdSSJfQYzrrEVGMbRPiYLu8dgblUJCF5Tvewbm4ydIwza9bmlAmuqVuT5hj
073GdLnxWJurlR0MEo1J0k2eWNlO1N8DmcgbFtrYpEmlGrHmKDvt+xXdS/CJgq8mTYXR2lPPQlyu
dNSlt3Y2UrsJu79tmBKtl5iib9VYov65xMo8222MczRxJjLTuZue2Y0kmCRT8AN+RiJpnMucjh7I
+RC3ssaTG7uvYf1JU/vslUHx3baDzRYEZdMG6aomC4569z5tME92EeOpi5K7mGncNHVNFw03Xuvc
okZhny9b7zfPRO+ss8Sbj9qpoV43sXW39D5wqZh56l1QL8N9Hw3dWhRo4NgBu/qHTPruplMeEfWW
fWHt6+gWG1RHBm+CqUsp9dFUbXrdzy37+kub/NzETPMne1bFHqwdFohIwUhtbFRqzMm9DEBNEkUP
aW5jNUyz5B4xLYssmXeU1mkXOkDNbBO+NV7bxYRezQpAeBSDi2U9T4JKSr0NgEDO3XtbwLJfcwtk
GNy7KHJXeGJ95EOjuiPhxQIFLRRR0F04MbLKeG1hJLOtoSxsu4rfTeqi417cJj24DBa2ChDpbSFg
JmVJsUt6FOVYJYeawgTZuBd6ZL3OC4W2JH+XasQb3zNrXHYFqbVXw2JIx4pqTK4rnynOW9FYGIqG
OVlX/YAIu6gLFtgohoZ6ja9ieebQ8h6ZGHVXVhT0QEKscFsGoEZ4z2m5c/LMuvUxDB5ya/GfqazG
e13Q/q8qEdnQd32ZPiCfv9jP2W8jjhgqiEUV+HmWyrEu3hyO6kMx5biuEEztfC+Xv2g8coYbRdJc
co+87ldnMYBlQqMdDjQM8k8yjwJuGJKRqKynFClqKVHuLHH4UKUp18o01j1++LzOx33q5xVpCS7E
dHCsh7SOCCeu0XTgYZInmuLoywYfd8sNODtbXsJpRw5BBmgE3tfeBkX06ZTB5dFg9tpta1pMXC1Z
o6Chmnm+y8oxu45yjSZNuPaB0Lz+AToQE6NqhraMRChj6ZK5fLP4LczNDNuNBLWLYgG81HSk0ake
SIVYNpQTPG8FR7hKOAk5NJZjPJTlC8Hy+WYhwXS7dHF3XbRl52wGMM6Y8HJELvNl41CSWrmDScf8
LKoJ1axHC9lCOgBBFYE+yaijhooXzXazg5R3U1cJLIg6Cr5HzwCJM6VT7YrQ5QTi2LTfDeMLnOh4
TalPinVtY1yNJbAd1Q3mNzJH8CzDFF4c97UO3nNHzQcNLI571LX2CCajJ42bYnh3XP4jsqD01650
g488zUK9a3qI0Ze7gIAJln9DsYa1DMwth9hVrAJ38Rus/n1CAFJTAHOgF55OqCgzs7MtvUCrEW7e
U2U1qDCW0uEnSMnH9HHY2hBG2gkWC60ZDC62sgpXDaC7dZT08gUsqveRVZn7aAZzmZZWWOjXgcfE
DVB8qrcGdd0v4RNGn/spXBQaMPgVQVffVmOEN3QqoAcx4FxEv85t14P3CgiSMKXGwr6Nlh8zM+sf
BJ1kTk2T2GA2MIfGD0FmWNrwPhFyNy8CyoLmn75tG2neSRo2tylofTQXSZC84kWSO+Hk0wd3/7xv
BmYGcUJjVbFkf1Ve4DwLURILn+k3qzbVQZQENCbK7Y89XvItSd9IH+RCZ2dfLK4FqntdwbvmUMlR
pOZ5Uf3MI2OIPe+ZZly5BLwhSKWARI1EytnZVt3lnPSh0QP3D0+ZEMHN5IWEEOfd6FwveKd98G7T
9EslVe8fknlenhqs0Kyw+uK5kw3ix9qyttMlKXOMZHFocrDnUWIMxJNcqN3iky9vB33y1FVY13w1
jHfY+ewdcQ39CeUj9BCBNoFJuA2RAmaeZ+0npwVFgnyJZX1JbMGqtlS6Haayn5A7lxA9/ThCtTvx
aFwuUUdxH4Wal7tUlnm1w6IgjDWH79FaMY6Goh3JJzYI9aAYJrl1FB5e5ICZ6WmeB2+/tG3C4M5J
fxDBTTWZCGX9K8V3egnm7DhtiBI8hixYj5zT7smkbX2YKWSv8EU7bA9N8lsaru0kd5t9Rb77b6F7
Ap95Jn+bps2eckd7jwsMukcZu8VznEc5dpJ5fpDLInYOZdqpQ5Xxm8R355Uga6wfoR0BfNZRP+yl
NZAdNeMtOudgI1llFyzO54oE9ym3OXvnJpdPfq71xbpdfsXSrjdDVFoP/JzeVYBm71mNjDM7EXeH
Ht7rJbfNFdfswgm+nka4UpXbXHjGvsvZFDvtV8JhW2B6bgowX4jbiQ02HDwz1dEOMn8WbiW4mHu+
veDbQrVzynVVPSm89WcoVPCCyjHluU8mNNxEje4A5Vh7N3OHdZJOsC8iVEMAovRTNYqJOV9DNDc8
xI76ptWmIycy1Z+VDurrSOuai4ZrPSZ+EG8GDmsRjTWrUWlHm2JqA0qauLwi8LYjiLJx7kpDfNni
zdCzktr/chI0v6sgidw7NRm8ynVaeLyPQQNWyFW3nWMVX/Y01PuqK7uNSJvpngJ04PDK2RDH6Ixs
2tJNXwceUKOFAJHaDEQp8EQxwyYD+Ip0R7VdtM66Fc90c6ln6HWcBEhGE9TFEasy+ZA8Cy+4mvTv
LpgCgBXOeBOMidrD3LOf7MDNbqdicHayD2pkZlPfvsql6V99+PQRN64ujpbMUG14HKzac1Aqy1yR
jt1Cj8UWc8Z6nZ2TLpUPXQDxcSGT69i7oLpCEy8vhXGrA9oxij3H2PjDkolqBbEBylU8CNfWJNn4
od8naTEnVu0XcokSB5ppXc67Rj2joB+/aNKxycxWhOYARRviAqctsNxWkFuR+1YEwjdMYUARWUP3
PvVA0iW4JtDbk23z1LDSgnEJ/IyyZwAyRgkK1rpGGZiBNf6gomUQF9EzvHos09hbNYMAkkmyQudB
mFtA/O25ois+0/POXRnrp8YP6mckFDEhjkF2l46QFxAUp8UD2hY0qhPeCQYWkPVw1ApAONEcyysX
ADwjkJodzo7hq/1QUh9gAHIBvfzf2ZP/f7QB12xs//0F+H/9L5e8rTr5/tv2+/J3/lp+C/1HwGJU
B57ELqGUYMX91/Lbc/8I8AO5MIQCtuzSUf99+e2IPxhC2CoQzr9sxv/H8vsPYbvCCXwuJFdBnRD/
keW3dG3+lX+1l9Ye61xW6IKlsGLlAFP675vdqZWoRyOyduI+X3ae/9y08R1pzc26peLmDmGYnEfN
nkbYHKUidZ0Y9ruGqV7WN2QCMf7b15N5rSqpb4qRNMukjJ6l/O1NbvblGP+g4sr6YQG5yRycfgRc
/PRqoM0XJ+g6WDWn4NkeDSWkgvNLCHp8H+UeLYbLbtd1CvI788l5WoYAMDwzD2a8mfOUTI11DfL2
158fmdoboGORz9zXu6Avg8/eT1siz0tgICNz8fB5kFm/LoY+3i1mXm70JN8MMRDPORk4CIqcq3L0
vxWcjudhrIhLcNlfiMuHNEbD2csdbij+zp9/OejBGdhVZ//1GS2mQSg9RJE5MAObHzy3/aakcTsW
bq5PkwtvcowTZ4UlJriLk+H+4uRCwWP2bsGlwybq2s4xfcBiu/jpNMFbxTU3rINAtHEeWF/8Gkjq
I+M52kNUGB9tUU87C6rN2rQ5uad+tQpYzZyGyvy4fN3tKBvgp137mJcGHa2Jkp8CeCQ+DN0/qqY3
BxJ3hnVledMtO6VDe/nzovwm8SN6+OuTAtvZuCXTBJ1VJ03rd4NIfCcHb9zbQ3BL3FKwqkFsbbNg
+fYWkr4w0YuDG/DP19Jap/ni7fMxBXaXizN76Pcg7S4mmSm5zX13mxmGwoUiV8VxLno3DV7Z8xmz
XBRmsYeLDnbFHhnkY+3I63FoiVbV3Mu6I8opGwxeiOKBrMDkgG2VpNDa+iomRQCVPR/T8QBRAgxQ
ckO+ZHKVyfG1XZYOnwSOSSud1FqmnLUBlgWUrR4hbsMpGu0vHSEyl078CE8vWA8pKnI6UBZNt8jH
8iPzNtJN2F6J6L2v9HWeUYiX336kBZ4UprgdESdBWZHVEeFNZ1TrxnGzo/K5BX9AVbAk16WZ6kM2
uPdTglcjUsmDZGC9CkCRFrn1keJ6QvxW/ubkPhpLFchZd4D074SFyhmxP2/KKSuy6yyWyAbQ4BOe
CWG37rZ9QGEj0vhXIYZX3ul0gP3M0DUFKRe4FDum33USlyWLYYhrCpbriFIivAzh3FzAPVA2PIiO
Bmlu2eswwFjGFEX6aP24zVbBhEaI6t6mqrwrL+ygS3juRXOcqu6pUjlV8vg4RRV20HalbSBfkIph
yhf9b+UHByfVd4xIH5uLiA1lN3pIOKw29qtZP6ZBiZay/AHUWuwcRbBuOu894LpsDs0pQhq60Z71
2Ha3AVCSybdoA+rmlBGjtWqaGqUtLn/IBU+Vz2ypDchZFERAwUVEYd69Z0X11uLTbhgv+0+Xv0lt
c4VS7xA65SHFzq+eqgrZrXTd76hBvkD9jeYPqZl+gZ4pwy8t/YMjv1D0+ms7HB2YFRYPQQFejnNm
6w/BI2RhR6HXzpoFJwvy+NLP0fWWFEmS8OXObl6NxQTa5PaLgm/HepT6w4cOthQWyj+X+M7OeY8Y
1m6qtrwtWjw35cAC06ntWzmGd3GgjyzR8Q5KknYhBjMEHbauZ5+dgFVei6moTlM2SgnzUd6mwRYm
KezLFEaeHV0PmKZoyYbXkZZ2RY7LbTtED/0I/Qf+6JzD5JlS8oq9nW+tx3mAuZNkOBz872YRj25e
X5FGfOWUzd6fGczZ1wq3ABpeog9LbMR4sNbMPcmwvARhJc9Gz4+uNVzNU/g1FJdYS58idmFio5bt
xSHXQ1pbJYCqxrjd59FnNy2fKgruQCaQ784xDgoNQ3v4jGgermD+w8jtZeyGbh96MwrHmJH2SHgx
Qa8WTvZax1eg+I+2P25nMQCW1GpfRgJ2lq3Q1fzgEHxKhd8/ztP4njjHqmgurn4R7cuuZBIXY3hr
zbLrmii8devLpz3yqG0dPAcrr0ow3UtIpKylW7KFF7MDb/Re4zrlDV9P3z6T/xFcRs77L5iYL+r5
HUx9tSYqId2mxMdtmHySxMsU2ABuCvWEuU5fJlCcsSzrQJwhdqqFoQsZZ97NYxiaDTPv8grkGywF
WAT2Ulz1C4kufnHBjfblASQpX9xrSHEfGLazedJbT2XTmXYxJjBRk1pONmMD6o/tyWvNOO5cITeV
xvCtLcQ0pJeeMx2WA3HyeGJQoG5sNCyd0zWb8LKHC1XzmvoBiE3uqDXS8F+EFpfrAXhiVFPBe3Hi
YuNuXEwPoNYSdo84Zx/q+AGckbu1wybatDiOminmLhSZvcrsBCX1dNNXX43PAHmYbnKXRQWQQ7Pi
vQbfJrfB8RTImkwG5XgMtyE70XVajsR7VSTjRLXEVCYxskJZgEfIlLhn+oP4eIw2owODLURyfYiA
c6LlTcMbYrxZ8Vwa4LRo8AhiuelGWM+tTfYu8KV8G7QUHZEkyFlQSeik+B0Uo7mqQ/R5JBgc/htj
57XbOBN12SciwFQs8laicrDkbN8QdrvNUMyZfPpZUgP/hxkMMHMjtGy2LUskq845e69NlZctGMHR
9xiWICfI6NQU64HTlMvq0cGbTvPeqQ+0oDd0xLnPkTwwW+9AhHA93Y6nbFz0DbxCr76JwRQhcdgo
Nya9m6CYf/GNrZIMCR12Px3vBFHCeiSYS7SusxWBrH3A076wpY4FoMl2uq3DRa3ipWlZ9VtZGrE/
qkjuauE2h5z5P69y/nGDNDqnWuG9BHn3ZkbEEpdW0xxR5jaMOOSz5drOmWSo8qWoWBYIQ3eO96du
MFyzUp7RFGarwYn/GHRCrs6k5KJr5nKLJoKQjx4Jhj7fyAButvNoWEDarFZxU2ZnLhrtklJ3XiIR
/mXWi6crVurCb+9CTz5k2hRu6M9BeKSQ46fevujoE0IfAUho9HJSFu0VUkVmsnbdPQg0TFPXc0XE
hWQYMJjdw2AiaSfk5nh/RnJJdBjVdPTG6lyWhbOqWmOdJhnufVoH4cG5Pdz/dX8g5T7keBUdWAqx
JGcaVN/YjA5dpPHAKPRwfyoalysXgdG1zmZt/e+Q23fvx/33NIfkD8jl//h/9+/Xtx/735H/fuJ/
z+//MlpIzXZ7U9v8z4+4/+vfy0mhq7ZsOMMOcYaC77hq3SC5xgEaFxST7WNb4NJvDMNCi8hku8zM
5IV9KH7yXqJ8cMGo250TvvexRdIvfKSPHl8uRNo6+SqK6LNUpvmd3/JX0rD9GelBFEOX/I7jiB4w
wKEG/wcDaAfpt4QbIFEaEjrENpbidzE6IAFsG+WFrhcrHNPGb+hYOzjlwU/sGQ+xqeV/+poE+F7p
X+CmfuPAYzOlWJrjOR3eBy0jXNdMwrfbabKM+FNf2M3CM9UG9DwjiT1MYp3HcpK3AXc6Xl1E54B6
tOIyln24zpI4echtBxy3iz8pH6thYxMAeKy0qdqCQRSHvmxhWiuHlnnPtdXUwtlBBo8PlVLB1h5y
jNpyiLfwp9NTwx+xyQjAOXN2DOsEM96D24TOKlOOfgkacHhT0ntX9O+jr5Ng/DR0ZLdETj09d5bT
Ldmdai+MbbVFCM3sbUhnRiJANd/jhF4g3YX+M1Tzn3gU8Tcr9nNKcBy7DfskOd3/6iLfeqUNawoO
uO8QqI07sAXpkDnJAive/e13tDe0rGAqekdbAk1BLV8QnehCyPybqvxEpen+Keb02fWa/LsNjO8c
h9cnmz7ApFoRfyRlQyu96Kc3k04/DZkmea1VRfeziK1n5c7eMtSt6ikiodsnfDB6VExQV21n2Jec
mJRVqMQIkJcd5lQxxNLsIdsMiVmcJgYcWyax2TFFx7qV00hmsdPaO5X02d4jD2k/90GxIxvUPIyo
1Lek0lhHFtZpI5DDUuRBJJVDq50NpyNVdnbTyzx6zQr7a3sF3gSDIJPmI+6k1IfLA+ZORgbMj6h7
qUZu/Zo2yteIe9TC0OgzwZVkLR9i98MZmxu2mmmtO0Qs2Nzdkry+zE4ofhqR7Y3E6X+byliJMMUK
0sHblGnEVCkVq3/ve6x29CsJZ46li6B2oJnJkH+td03x62lgUy0x/nRRyV6/dL8TLf3whMy/BEok
OrW98cFVBAoSz+27GzLZRDhmvEY9K6uWG/mLxax5aeM9fRIae1IbrOhjFafSN7q8uJJ6168aEYUX
QLvpukJFeLbBzK6FnZgnzhhzY1nzfMxaiUs8EeNhhvW5i1Jj2hs5XmpZF7AMmH4eRBxYW1161XEY
OnczppiOkvFmIgk06r6wJuG6lebD0IQGt/XAu8RaFK6w+mSPsR0SQOWx9dcs9HkGTPznulQ1NUlV
ver9jEYB0cgbWtx+0Q15+YEeQS3mOZefbY3UpC36b/pqT0HaJT8ZWh52Vs7fpMk3o3Amah6C6XJX
0WZv40d0ZLQMii8L3FBCn5/mYUS+LJQ8yyfEJfi9dRzkOGV/zUg/020c/ihJygv4+6/RkD9QtctP
Tup9aBI00j9FAkXxMEI7GlBj5b3EuKIhvIT26G0H0K5007z4UgBf6jxn05FMhjQZ04DrXrF1u1cW
OTZLNGtg0vK01wnUwJr43fSwgAjs3NQm1NFE6XRGAhOrepq4zS4ZTeb6gWpPXs0HoeyPlhJjbHPE
FdM0cOoxwiSq9RjAkjm62k70Osabvsg3+LGLJW3S4FrIfGMEQG1TNb4jAUDJkkAc0W42a6FINTTF
Q6O+dWaW11brXAzARrRoqyq+RhMj82mW0FnAKdy47CsJkmpl9mF/UcFfqlFMdnp17lUhrpFjeOvB
vvl8qLS4SbZHWSQHxKztZoiCv3BPd4oW6jXGPIneIX7QirC4ThHKao/Wybph8+XoazvmpbseC7I2
1uwDc9ADpHn9FYQ5jJiSiSCuzwFai2PTKu1yf2DGzO1yMIdt68KUZb16rQw4FXqO3zelPmXHYPtk
YcRbnBnswQyjfDSwExt29RWTm7oDNTlri74ej8QiLvjt9iF2kdiHtwe3HoAL6NZ5KhNnRw7hHxiY
W0iS3imZB24+zngae+dBVl11xI2SXsU0L4vSDc7RYOpn8F7LsK+HdXmj0RF5xCifDj2fHXATmgfL
kHztc5UN1RUEd+c7O7ISuIa46q6GraorJlJCeAQfwP1pwbiXjJrkxo2Ac5fA4bgfGxUkueRTN2zZ
Z21tr242bgcepJB6c61csOyjOZVrOvvxHgDDrU1SNlct1MalWbXDhh66s2SvfO1QuC29+1tC1HG6
1+3xZzI182zLyq8HVfvIsrkIWn3YVKVDZpZVquXAoGCTdt0teY0cv6i0YMWjHroC7GVeIt2TYYZq
qwisWvRbus3kXiltXQMMWs52xUdvPs1R4a3bdraXzFvt6/3BgcuP0nmM1nW5MvrIurR9mV8Ny+z9
QaODcX+aWlZzYLZM0HBSrubbOyY652EMI/0IuQVBWoAeAi4MwF286M4A4MA0YItwRHKNLCu5IvUl
V6sccROgZxP/c/majofi1QGPYSq5CW2zv3iejZTT9fwxpEOFBiuCIahgwEvjOUB3vq+3XMIBqWrj
W1fUp6ZwIobXJKUuoISRuRDSzVJpf6UI6K9G2Ls7HLWPRaoDDaFEXSKgnPZgWc6efapR4bdxV1wQ
m4KuE6VzLvIeKpDzJeKifkcAylKeaAR7qnMROaFahNciJbmDmGjskGQPhFaLD5g700I6w0mINF87
rFi7ZqSX1bOteW/ooC1awqRfoxKjMa1CmpnWHGF6h3ORwsV+7lQn8YkQzTq+a1lcnmHVBosGKOxr
M2BuRsAbvViZtx+YzSziSrpPvDGZH4h8voxk9PZ9eBAJ0BRBb0mo+msw4x5+J5/HrTu7b8M68LEy
s47SYHIubtFZT4FCDBvJ0txGPTejyeyPgas9saTWy3zqMUwIM9xHnf0h3fKHWeT8IG0t81nkYtPW
3ozMvJggdJbMU6iR+kvVjeopq2E61ZZNBBzqTB3C2X4mg0OE7eTj5R79iIllw+wSwVvZnKMAZgbv
8e30oJgxoggzfS4RmRkAzPA5OHHylQ9oPqdO+yXpTd+QPsgVbtDrVhOk0llHCtGUpg/R2F1OKfvj
Eu7nivudfXJuD/d/5XpMNaeosLsQ5vDkEv1QCJywnKpfZca0quR+dcKHjoNTJNsMXPArOSwBKbzZ
dCBr8xZPWjGgBG9MWCRpPqr0bsRR2qJEq1+LzP1pKrxTwwRmPjResqwBUjHSKxvyvwqQ6cKxWsrx
aOwRpzI2S9WTpf9BZSseVVCKR8aHvyPg+8romASOvLb7l6NpTrbarGGYRq3/qN2Ox2r1Zt9eq5fx
3nkDBDgtkjm36WsIMAyVgkkTb872IxtOEExZ0iGOJk/+HO6Jh1VrWqyI/2NmcqldaW/xaFFsxJBB
x7yCSpB/qtn6UYas12bVlYuMLx+6lqHg3FvlmZtUuLBjLwAWwvTYC5328f7QOtOuLpgdE6oIvcOa
6weN5qY/hHaHJgT/BSrmEpyLaT7SkduUDOSWtR1/Ri3Se60u2wdyyWkZdXOwQq50jHqcshVhHA3K
vx40FJQ/JOX1lBJVdTaDhvv3lIlFEVlnixPx2gGc0GeNoE9g3KipUGqhJzFT8FYkziJB9kFX5rs6
xic8BShwyFNOLgjqI4RWWfah6bEHbywFHS7/QMkPnweIVIuhDlKQLIQYoJTaWxLPyJRg464HPCsF
JPot52C1SYORQU1NH6ko2D25AaoXZ7QmsrSXaeuMi45qp68C5pHcLxZDLNoD9yhtZbR2B142+u5S
88C5mn+g5KOxGuS/Fj7wfdBE7YnSs0V6IhhK0CyktuDtD6wTIv5loDSBVLzK90V00VUQL0ct/okC
8dVO1mty2wY1kbr0nbBOkKKhIlOnYjM6o0FhGJnPMz0WyAUTH+0KKjJ1Xl8vPD0LTmmlzE2Z4ROf
sP7S3IQlW8oY18I3+8uZJLMbfMC0t8IVh6QheJc4gEucfceJE20MF4ZMDXqCLTy9VoQyn1afvjLS
ZguFWqQwjcRXdqyjTBQYn113NeBlBMjMXh9jPuJUNdrc4eiZZqLQOLWn4QLeELU+cG8DMLHtuQ+R
1n9mOeMwrDJXPisfO3PwhxQWYCat5VIyRCM6LrHrzdJlj7gjx4w8+ZLNMNyUeFvhiEhqtI92Xbwp
XBJ0pcEJUUySsANvGXdj8SkjlfhuofORMTHirvcnj9h4xLcumxFGG7sglmyonJgJVj8SPM/oLgIH
s69u8wWbvKAsmdtNjQDKijDXz8kH2WmF76IWWjqMg/OkhBIKs5WGWLuZb6hBh3Y6qrqrlWbVjqWo
WpT1umszJhxOeSyIRFgF2nrowmwrDSZ8o509VK1AUiXJHdZiRO6BBxJ0JgZ3H0rhR1HyE0xdssws
/J/cIhh9M5lHF7LqiiMSYJ/wd26LGrFjJS1gYDXey7TuDLdf6Rk5IIOXv3TIrObcs8glGZHEth3C
/XQ8maoK1mE5+G3zS3nh7uvmNxu9+Kzjrn+ovGLakYL+6A1kjcVRsEYgeCzRF+gY0jAcdwS/VYr8
jtcRWNay7vCTai4CdNII6Jud6tR999DWUw4zR8kYgkg5GYeRyG2Ilx5t1mEqDsXIOKm3ii0wPQgb
Dr7WQ5xkEav+La6tm/YexrQdbhtOaMl+bNCpl0yb8Coqlb3gpj5Dfd5rQEqOWeEQUBk4B7dqzA19
rZxJ5Hjmk2Y1TrTuYbo9ZO24E+XQrM12elAO7GJ2u9NtMJQfEpV9IC25nTjAl8rAPdqwb11KzMsU
tu4us8I3hMzxHn/WzulghMdhGu66DhWWVQTNytH7+urE8BRitC29lr2ajcbUkBVeEYDs45pFFQHr
XXhleVFDvU4n3Cs3C8ey3MnW9k6lo101i7zQXPyxYD09yyA7gWwRy8mZnHXh9OMRN9KWk9VeVAZR
ZOU0cz4Y+ugzUQsOaKW55ZrrfCqxFbfD2fDKjTW7Jgt7SrvWtfbKhLaQ1AG9vdh7MmfUXVFaMbsr
PwZpV/vZoAOB/DldO4kEcjhqoR8NcXfwQtxLcnDB3UxPhZq6C4Fff52Z7k2SZiBLk0c7H35R/HJY
ZGK0o5exstkBLkymdwvHMwy/CM5woOSDKtLfsnfe2I8mH3SPP4SbQULINYJVanvetU0/sn/NKFo7
J9+TLp5huWvzHaWOsYDuq1irGg+xpzs8apWlc2+sHLbxbDpgxFKUc7NiYRFBkGOk9IZdlYRfBHuv
XWpaej0ASXo2AZxK8tTLND6nemYgrXW4zJ252Dtm6cuca6YZNhh9SHVpjWhd9R4y6AxLBjxV1zen
ub4w8SYdIvPKj66CGWG0kbczPD36sN6o8KsPDxvXrhdYiuvbU5JLfmxD2peI++e//3z/eg5ADUxU
6e1ckis+1KdZdN5rnnUfVekdI9mO5/tDVtjjGUj4eNbJJvXRodJHu333/g2dAcKuzFp2TnF8MGRi
wQuK+xen1q8NJjJG0jxj3/ehmrY892nfvyRMXG+htup0f1qgmVtwkkTHTJP9C21NGs6RER7u37V1
5Feyb3G106ZGAF2059omhixH5HupjAQJYOJGT/zBYhmx93mRuecyF3La99RCp+YglPsyh+Qlmph5
1mOwBT1E4qNBQq4EkUZdUOxK6PF0TiMbVm9r/rW4uzPuXWvO1PxKIscEly2NvO4c2zX2WHcm+Ow2
ey4G8Beq68mE8+BkoLirXpFPBOuhrO3VMJf1a+LYamUh1EORwXd1hClwq6k/hGHWr5nF0DShLXa8
fzd2xre8hm/fjSBYkRoOK+TT7gZxYMbYL6yeI9356sCI/Amj6l2rZ/nMmM7dWJr7/3GAoE59jhzt
y5rq/+tPwFZSPQeZ998BmKTk83+vgZvZv9fwv/+E/+cB9xcZTCr/769o7bzAHe5kdHFcRLdj7fim
FTZP6OzSR8t4uT+5P0iBMV0nwXpzfypw5Z06Mfw7wpJN8zTk7DwJB7cO9yO0FPaSROm+1G8/8d//
AoQXaXVPccKXjJ62TtxomNpmvUZ+4TkXZMv+/afdj4jjAVNjN1rb+xE1KcBH13J/7t+8P8yG95aX
JlOZjlOz7mFKtY4HHAAd38boSBkFq4zhkg2Wa7bBEzSzFECPnDfO7ak1j9O+Q+l32ygHT14TBU82
GVhyZnweusMhDMkVsjKb8pqUAXoYnbEtkgwlYNrVK0+SrD4MiKAtDQ0nfUdNVc+wqAjhYdmMtG+9
D16HbCabiO5qZ/9VGbyuYiLTSV7b3v0woAlTbhB8jIl7oezsC50jjo/5o8VcgSkmFDBBb4EkcMyX
vWDP78HG17rLJIkjqbzqpYcDWqQoNiazeWwKjFlZCOStDKH55zFe6WooV0qjZTcbQbp1Dd7TVsGj
IpWLLrdBzFKH37NRr5aXe2s3RGjRNvGlmzu/NsdrnJF9I63+q+rFI4Ma68C42EDoru9iVhlsu08j
X0S/Dh+oG8OtW7uAGNJi1XQ3EG7qxqyWg7ebYdeOBKFGOu26sqAwyu3sWZsBNo8dvg4UMu2OK/mc
aOqvbgPUh6BVU+Zv+plNKpUJIAbuEW47REtZz9auKAfj3NLw3qepPN+fSYgcB7JXXDISMCi15V/U
w7jMLchegantNdfX88EXN7l0O3yM4hab0PA5a9/RbWdYo25gWsMpNGMOB+cJcKDGfjuQ65UWJpKY
mk8WHSOOLvKgIlmjB08kWGi3/4qKTL+CUcaqmQSPs7p2mHn16i8baZQs6VoM8a8+q9dAFB8lLnyn
6oFN7gaYBEt60rg54vGXzSF2if5FeHrvA2EAR5dfa1X2i7KiX5HTFDcRLizscap9lNDWlpoGWCGL
pbbA77lswfAuCFXEpTKlX2D08JMO1dJCmLHoCDTUYSs2GC3hdzZgzOppOQYwLoA0gZIf4KY4Bvss
x9vRzCQf25KvumI6O3J+kWNFtrUmeOtNP5ceKDsHQTkxRQIvLBXDZO/aCjZjwPrVeb9sUIJV/ZEq
d8HYpPueb7PpVCa4JIfigAvIZumjrEFYjA6uIlSOuNKD8OZVPsxy2TptsRq9DFddRY3FfGwxROOH
PozVtU9uaYURc9qiIU2a/FzKinoZWRiwlAemz3b6NWoD0FddNCyqhJ64lkVbIxw+ZMHuIcinfRZr
m8GgSR2GqxhEy0JWEqw7BeOK4QnuW0wpqPNath9GyBixW7OVeY6iclVGlo9JJloXrsO0hTA/xFkM
meqYRB29IBhAo+1hD7zt1QMj402DtWk1G8mfsl7Onqf77ly/IGuRaCcifSH2mTsmx3bK3ttEiSs4
QB31FrhUf6gA6Tu9jmW04KPu0vEZvT9esE7HRR5tTHcq6XrRxagS/RFQWb/QC5yeBoKwctApPGjL
A287D+TPr3BCcGFl7j7IDfLja06YJpJXm/2DhZRmb2kB4TpJTb5HT0qYlzwWuFygYZaEE5MnJiGK
LOMWcq7SKm1Vu95X17ufQDDDJXc08OVg4zaVLI7OKJOVJdvER472PY0Md2SuqU0usByAxFs2iSzx
p1KijW12JMqBl2o2F92o0mXV0J7RBKw9h55ZVx3SetQWaZXskmaarj14ldZshN/bJSFRMTQSoncz
7N+Seir1mZrtm6zCABmybybJ4lI53SmGXwzpufpQ5kTebpJv7J7qbLTvvJqtsOKT1Ol7TiE1rwRX
rsEi58wFiNZ02VNDcvHSyIaYOYf5177BvaPRxMnC9daLPFyIyCVI1e139YADCQfUpiPfCn044OHy
dn/s0u8sbsFm6vORpEtaH9FN0dNWZAQtQEyPSCZCImz0XxpsiMVgGwFn7Zh+mHJ9S1+b+4Y/lzLU
TxvnwgbO3MC5eSOVqXZHugKIG4z4HBO3S/Se1NbRzQgv6WHaE5928tSXU7eR2vgZhFuBUwvkqAJT
YuUjkwBMSw5pQIuhp1GuQVFemo41HDEdKDs4QHsvQWUGr5Hk1lKlygO+ekld+8cRwa9+7DtWOoDC
DhrMDKcljR/MDUXkm6ZxqpF8g3ZpAPKJ8ex68kJ/Ij57tHm9Mz0bdXAHT/kpsa69Dl8jpCMtcd6x
srhbbhHcf4HDdJizcwxKfqpVQIfrXwtQUO6wpMYxBk6DGKba8vAPtNqR6Jc3LWg1v3QS009LFsnB
m309DsERDx+xA2eDPNCNJfVvNpnvs9iJPN8ZhneomLSREd5/gpfE+6f+BjnxahFtmPInJw4iyMrv
IP0DkpcGW38zyFjjtrYGbBjkZVhpDRDgAp02QV+ETXeaRrXoDVvsXBMIianRMs+GR9r+/bbuJNnj
QYN71TEGHDqTa+7wVfaPJNARm4OUdQJ6mi1v8ue1kSFr/fdcV/NnifmOGo2Dzdmgo+q6JKDeftRo
mgWu7rpf3b97/3VThY4DFwRjS/7DaA39gaHDn+H2Uu5f8gZbQ3fZhpt/v8HQkb+NmXG5HyJLdM6o
RPH9339FIzEfione0v2nW7ExXU1cWo7nnqaEk0iEWbQOEZSAr0M0TU5TLvufMvCe4hSFPmoaj2CC
cvpp3GFmcIfNKdS4PEMcwB5TasxqRYuxyfY2MvaGhcpMxndhKJatzB/DXL0FefxBfiPWWx135qxj
yVafiSOPhsEnXmbaN9y0fjlnYIk96PeoqZNDEpWLgHbqQ+soX+TpBzP89zgcH6kx/MDZMQGBW6qD
x0yUB7URgwTS2Fai34D4UbyWsjzYgI5ebA1pn3Ccq2ut9bb4AT34Ny9F6xd69l4WKE+SFvdB/Owp
96WbMtDaYfgxNuW2r1PSA51lOGMXL5MazPT02EaYNEQ9fLXNWzHiAefl1FaPO1wQyGvc9FIaUlRd
ObvQinfeQORDlAdsmAd4PcAOqbJIVc3bbHX7h2xVsvZ0ZoSOxuChavqtZHgQGeojRE5LR4/3zSKC
zQtgIrudQHsqmRc2MTKveV3Ap0A67D7SjP80G/PNRSKw7On8NqMJ9LWr/thEf7ph/aOFVPsirz/n
IK0wcrl0h4fguePgjUfz2cENPpngLIjerHRSV+fk0mBRfJJMIPyGWBRJxxc6R1xtury/uTi+yS6O
aNabcqU75SpKRP3Qhupb0zzUGF79FedDsEF3GNC6M4AiWB1BUFQVInwKcoaudW58JqngquvZLwYu
oOWiiaa1TTwWMD340lbcoytPfK2aP8pR+wkG0h2krlvcXMlLFzchV6G5TOZviUYiYlgrI/sDDWHP
2QGZVpnoGOmteV4iN5pVHeVtGJUK46HO8mR1645GIUpIiG8fHcsyjZx+UWG81DMRrzBAEigzdJCW
s1xbjLMaDsLJ2KYwYVg2NjFqTtn74URWsaWXEVraESmtbi5x8j5wMpP+64W63x8s2oKrmHtQjKnU
T4ZP16NyJq/8uTPwMbpm/kyYwhIlPOty6jtpQnsctK+f6cFbUjdgATTx5pj5lY6QzqwnIucXb4w4
ibZ8FE25M7MORVESX2lWHmZLveTmpinRTIIvUpaRbuYxPRHPlB47s/nCnlBdtGFYd5bIT0GI9Q5L
FImroLfYwSTCiS8uX8XOV196gvSO7HuPtHYBJ2jyQYo8e0LkkXLyt5t0gkvS2fZvQj11lTSEdJU+
5LniWuS3RLLbaoRJuo7dkoA927dVWj273OUbMMr1jeJdPZl5Mh9CvMsphYbnABOWIepCK+H0M27E
trBUa0KQOx8k7VMfLWHZbJNQlczlswbQrh7t7PoWjKStxykXND6916GUf5Iy+ZMUZnEQLtYP7JKw
xhib7kJ8Ixfb6IFcO0W/7pPIWyrGuuvMdKsTK+quaNR7MecYAkJtnQlakThKrzCY0SuL9JmxhzoL
VwOSq3UsImAgN4TSQAIj32ejmpOh0peknuptPFd+1pyC2PWgz+fBNXHH/FBbwZdGCbcJS2n4mskQ
gzshaxUqx0WTIGlKHcPaFsH41OVuDIEdLIQ3Wbee9eQrRQ5i2ess72TPsBRXDGJCF2Ms+5kC8RMl
QVCcM/VVd0CkqsFKtqUIzIsxAVVv05jRR94Bock+SStfNh4iHKKIR5rxCdCuWthUGVl9Vtwgip77
TA38cTvkafMck14TxKw7zpSnSzi86HD59PggSmdbqukQN7qNcInskEG8Mj+lMZCoj7IjoPLfA14j
4kKbq6RttKzTsfBFXes+FkFw9gX1FOKx3eBR0baVEW4zMoWXxFfT3reYtznQkDyRT7j05YgeGdd8
FUKdrQsT7r2mlmA0KMNExcJWPHoxAy0E2iNNy7Me4+fMUddTOcY9QwN3ZOmwnOJlTmlQ9qwZC1PC
g6GJyOkEJnnMFVFnk9q1raHwCBLYKSMORev0yzaYCkSgoxt6er+Rd51F7JIEyvgEJTD70kQdHHg9
GGSznVMXD8iNc3C2SJzNkOJmML19V+PCHGaXYqvPk/UEF4XZkdOg1plKLg/IYiLwTnOM178ipGBp
9aSVjHDl7AB2nRJq05nwc+k8RqwO0VnH0JI5w7Gr67cYUtkKz8cboN/THA57crwZIaZQWLKGOYgI
xgevkS8VdyA/zzTvfcSutAj1EBFI05d+1iMNInvxTR/1wwDICuJVYG5HgT5sBM6womDjvI0Lc6Mc
cnhHj052qL+FtJcJIbZBd3jF521wcYVGEz6kLbYrA/SNG6C+cuAOr8j3Q/2UTg94uZvnyrEOQfnR
o10hepwZAHPkmsEmDCEVJgPSTdjBotZqP5pthPIBjL/E83oW/+In6Ll+cls8qNlzV/azpdUFApmM
cWodEjLptGswMON7MJBLENfzK8Wsc5xXVPXweBtLvjQqTze49LV1PMSX2Mo1orA67v0F5Ti1YHMw
EI8U4xNgtY59r9JWrppOQcptZRa4zeo6ZHMNhnmJ2pFKPHWInmjFKzGk5kOe4FNli/9qDC2aIul8
h4w72yGhYi7pOPTxzeMxF++xQfpvM1anMeLiHV1dR2IukdT2CH/QFgJLcAmhD9eG12ersJI69aVU
Kw/HzmZohj+0KC6BMsZHdsqAAPIg2VZt8zdL0P6Lqgo2kWDMZQoyGVUY7IfwBZLOuGqsgL8qvJ3E
pARQrMlok1nBQ2/pv82goKhAnt84rvpxog76Zzm9gRc1F3sXUw9VZgV8X3ZvksCCdZNJZ2+OLhkM
OSMqlWsaod3Js5GPMfsy46hnCU0gO9i4caftIRYCDUnsZtMaKRNumGw+sbSwzaeoOtr5fM00pb/m
SjBVbATZUoR7ZW37O5iRbwlih/IRb05H+/wU2N4LCS20HN9mNpa7hogYeH7Jg1mV21obGFA7JBRZ
9MS1copekSHSggzENwey70eulY26togC8tS0VqyVZPKML35fw0mjuUY/BhzDRutgOgmKrQfuY8GD
x/5vL0HEtDJ70OmFLI2RRQvfGMaAIBC+OejZo87YKRpnfT+k6Y5dBtiPGgJoHkFiyY1l4NXfzjhf
vZZ2kThPeXWdI3feuUrvlkFdP1buzd2oadio5/LUCoZUMp5eRNcLZnxFwF6VyzLKbIlUXrvwgf5t
TT7iIkfrBc3SxxmOiAn9JTk/w2YmyMmXbuOykSyOc4U3XWpvkSbCK8bjTUEVotiSCYsTPWt7JkZd
71taX64nC3HZDIdfyFq7GB2XczojEExvf0hf4dOiwA+94pgE13bssq2RBTP4v8xnCf3NsvxPV8v6
BW4I9APTOVm6FfixOsA1sN+9gtmNlhZ+W/f2JYmql2kqHueRVAMCk2Ctl/ZW2aTmuXPSLoeqfa5M
z1jIVjjPfW48udn4r1rJxFz6oZqatZOGyVtEvrjrNBFy1ovGp7Boxik6qdHgz0sLYARZvLeq4gPx
ubikRnSuTcUbNc/tB5vYpcr6awPL4ZJatJsYMDmrEFTFsukikyAzLV8kw3AGyP5qo4N+sIhoezUz
d9GQM4uuyDOf9DL+/V/Encdy3Fy6ZV+lh90DVBzgwE7uIBNInzRJK04QEg28x4F7+rugquhrIu6g
Rx1VwRB/USKVCRx8Zu+1c+VaH5Vb/qDeSE5Fyf6KYcG5jcQdpBP7Hd7YfEns/ui23rCXs2ed6et8
DEPFozBYVymmGLHusgVf61Il+wec5j+mXV/bYqY8rd3mOLBm8kyEMLCdKEjj8b3Tm2u1IIHuQ9at
umsZW57d5DdXLHDqFNpIhO/BbUDuWuySLGe29pDtoxuBHDEiuijZYRa6n5AlIBicbsLMWSAlRlY+
9D1UTLcnd1aQQMJm3Y2pFCeU7aPubaw6gs6vgdVptYNsG41huZfukcfSJhrpV7LUfZBq7oO3NieD
sGOSSyfpj2kxnCELKn8QODCjSZw8I7zpQzufe9HzKNSvg2JcbVjOKYfPf4cuTRFwiSKjaFeoGdyJ
QHaaOqcG02PgDofql+Ll2/PW0jd3Q3LqxvLNdEZ019L1oXw1vvRm8j/64S4pRm2vgwDb/i2MF7eI
9gS4iC18StN3JBpyjg/XZxyJOCdq78xI7y9k7THb7GNtj3v3CVbWcLG4wG8FURuhZW9lXkEtHroO
BPO4+Caul02u2cm+v3WyyC9mT6o5pob64nhLhIePGqks3eL8zw8RST3U5Z1TrXM2IhkbkjWItS7/
+ftIMMmdnPO3sEYqSXpUujVcYzk7er+cZYoFaUoGZwv2YERf55hn+l1nbyN2OA0Nc0FoZtIXrhtt
YQi6RBBgGxtNu/UHo4guQ7dkW7hzHCXT0Orbmk7rNDIuAEzX0MAwA6WKRlh9NrW8DgBp1ABcK3Ie
oYxBky6sEzwOA4gsortRqeGEwnY4/f1rJMEf/gwuZlMsU8Nul4QTMEUrf+g0tdC4EUyib7FMjzs7
7W59mxzQ5//qZawF5TKj8e02lWqu1jSUv+YFR1tzpaAuzk0c/0pL+cyDlnhaT0fsgFZx2/FE29ZZ
cezMTzch1myuy+e00D/wXO67xJs3eiI+JfjpbZXyRrRnI+axrFfJB5S4u3LOHguSMbambApGyrzD
Ajbv1CKvUGag5PzD1Qq8z7Lg3ZBuXbzSvhxUw0/oVJ+RzT9E773foDoeM95/HJvjDBOmPIWVxxwO
u4uZQHBSYXYZpfkzV/Dskti4Sz1JgDLGiCxpH0tgJ5qOEZGKfAtl9zN1RvbwcRigS+oYysWYbfC4
9NUSID6BWjvEN+YE9m70KsZXxaPBD221N4QBz7V8rgmpgtoCPM5LrMcxdf9gKH4sCT9YDekTTLQe
d19DVqqL7Hwe9lQ9n57pIf9bUzYWO2/9YnWJOjCfl0Z/CtUY2Hqog6IQ9+Zc/qmtBK90wdiILPQo
dSWT7eihaluQNhB205Z4FwfmOuLr+65CuUsG2y6z0FG3mBFtgURoSOEkS6N7hG55wjLr0P+4d6n9
SNBRuMk6ZlbSYofSpNzkro4Lpv/Aa8FJZFTfbYJKaRPhxuf9XbdHxqr/AJcyRtOhxka5Jh7v1mT7
DdOTypftq7HGVDvZbkS3DT3Mvq3Koi2K/2yP1PbshiUTBH3c9GJwyQwZXxGc7iFzvs4Ue4Hp3RNC
1BwylbyU7BVQp93HGaCdRiU+Zf21netHoVjoQSK/JZIfjIQ6LnVDPUUmiOfGhOExFOZF5LwUBH/I
AEH0u0Zt7CKoSE1kKKb+6S4w9CPtEd/0DgDusTHDF9fxrKBzhw5Dsf2AbCk5xY3WbzWoJ0XJYL6u
XjJzvnSp1l+Zi+swfX6ny/KsieFQVc5nZFJqkae3t6zG9O3CgSycjiC44iOszsYXBXUO5eEhy0eA
UhR6nMMUYO5dlOXoXsjQsSR6dq7RTUoQY2OaHM5a8kQq3WUZVNAY5tGMyHakUSMcjyftxmZbVZXj
kexQjQWOqLyCXcZ0zphMYygZnmZKICoMDsKwJO9pmh0SsJu7bI3pmlHCtYp5/2JNt8Tpn4D4E/ua
v7Raec1H6waK1V6fcoSldCmncUwLalF9Ta15n9fcGIaJWl2tCX6x8arl3jERSL85NnZV576PJJL5
ZgGPQRrgrhH7PCHRPrm6/daMJir7GP+BOivBc9Drwl3ca68aEY6WTeig1YijPTNBbouH1E5+aaZw
d6nTvbC03KKzf83LNa6nX6MJvUxnO2ARWl63f3TmedqEgN2jOWWbgj5Sfmqpaqjmh5qp4vgKKiJj
OztFmy5uszNRVHd13u1CDMOaulNZNG3ouyt4L07Bynh5Sodax8tVBwnYWDj20Ht09JxKjYh2emwp
bVf6uV6WqwmecqoWGJs6dn7at4GMv5vC0/oaU3KNLD8R1AHcDHBR04A75MuKJAg9LHzhBMiiI/d9
il6WRSVnJNvbzKZ3BbaZk5uUV9ta/1WkOJEsFN64i/tny70oOZ5bYWPb0O6Ggeo6IZebyFCc9PZd
26RPHVkTynU40iL9wXaRHwmdyr7SiRFjZRsTusQMZLzPikbu2ArogUHEXDJrxTXvoFsbzhvP++PI
aNZjy7wRDe+w/oKpFf5rdpQl5Newrg5p7nAkht2hWmi+0bmapKhvNM35JAqDN2AimZjdUx2VBzdt
fkjJ/DJEubfIN9p6ETugKPTrxXtuhH7vtQQo1d2zZQ0Po6a9qhbFOgoN35/s5X1uBSM16npulfyL
JzwKeQZZxsVAmizL/gjHwTqIVsNvh+7Sca8RwjAu0SuuZ9YwMw6d0JVXEn0hGWnXvEpfCBv+E5rd
GQXxq/LcU5VduWRsUnIw7XtsArZsnHdwYhpWsyl2sVwRRzodVW9sDBO7kq3j449w7SUVdgl3wqSv
4eUf8bCiDNENrvWk5F2zs5vMiIPlVUZUlmjUZW2Hw2ig7ltbAKJ9VBJeaZU+vJp2HAjivZiTWzIj
2RhclySHeRsb2QewjD+F1r73EBtqW76Do8BZJS/t0F7xLzIjVfm90JC/WbVhwi9nYolECBSkJJFX
vAxomEDDX7Gu3XXkxOlRvo3SFD7zcGkJUDPXpUo8HEqpHexMf/CM7qPoP3C5Hfq4fYHhdEsM+3to
rNfZi00/qziaOexvjoMAd5TM9EN3frPYdCFRm4hegvZlor2PvrS5/Ml07dVqHAQMxosOs30/hERK
h8FYYvwm9Nui13bNK9r3Dzfvz0BtN5GlTj1EASb297r6FSLAgerFqiXWGPyUJ4PoCZ8tDu2Fyu7k
nB/RqjM7Ldnm21Vz39jTQ7F8Qi0G+9Hor40xl1vYMiz1xKWHpQrvkS1JmzyPffaQwYjxpckPNWdG
sZNU4qlHTLBZvEQM4LdzG3q+hn50GlcZJFfoPMYspEI/70E0cxtHqQ6Idzyn+byLcp7iRfpFbNVx
Vqtqt+FmiFLLZ8TtW1TpIjbfwHZiNp92PZHHG54rVxnDkBwNvBwiXN56kCD41cito8Pa1OJXOnTn
VEe+Dj2lrKwS6lxys4XjL8hAworrdEmjmxP5NUMUzY7/MBdPAyxOP0NyXVHE7IONtSDSfonWcDYt
NqeNsQxH09MPiicw5BS8CDXJ3P5YPcQrfi3qb/MCldCOv4ZYnRLb5EXUpseJS27qmmMPNM6Iyhvn
GameVowgLnJ+Rc64x5EjtwwtS584iUc7np7y3vzWPfVRjiUakpjxdcqybczUtSFkyxTLjWWzIEKC
sSEuGJJe7pQqfrwBJ37bbkZKti2yzIsmym0yJSZKbuMjd+Tvjn8aA9t6j0By081W+MDjhISQ4UCK
y35BLM5agbBxkuTQ6trkKWTUXhkIBR5yGBIAVZPIwFWDx38OH72hOiKFIRGY9HSkR1yuBQUr5ZG5
RWjDvAcfC3xkc5Ovzh+PoAUQ2emMgjHS97MimXbo8p23lGj9Ebw63y5PId3I7FNdcVjTPZu7FxzV
5VVby1Ev+6qymiVgbsHzeCC+G2Qve9PEu6sK8B5IDhMiSAiOjZAKclwYyLRaHrk7O2Ez76Kz6UY0
gQzcLks/fEhABmutpHcTSxcdZVCrus16PyhCmUHSEtdWsLz3gMqiX0Qogr4osCQRykOWkV9sR3t7
SeHATd57du86ubvBnvrVa/VHhZiYi/aQxzkAB1N7nxeELvbE/Q/Kf0qyO7QbX5Gnp4Fh4CItuVFm
jJ6axwFOwcrEUv4Gfj3i2xeHpQU2YBoNSjH2U9uiFoE7udKPvsaelHnNqo5yynkMPLhZ97NooGEc
TiKr8/wR78fY64y4JaZ5kDxNSlhEUmB3I7BqW8zAWnqcz/6kVc/TwLbdcKkgxnSm4uM6c1V6Hgz3
o89rYBgeMHbnO4z1J8OLfpgmsikt7xOv+Kna+KUNI7Kc2Ze2DNIbRGn72VyibVQvXKnpZiyEdRI4
vwXUzVPFcbJVHQY4ay7HR7Csi++YsMpZnWS+NmtzUIc5qzAUJuYogppQenfw7GPVjHlgDgUNe5Oc
rbzCtd2098PAC6C4+piLbKoEN1o3kEIHu27wlnc47hHdUM7w0GUnNL+HwIKx79ynwntXenZaCPJG
iJ9ae1n/pKF1z1ivPYY0IQzGdmMsXnLFEjt7dQ3nFjMF5Um2PKhpPo+JGfSl99uEZEKs0TlKqLiV
6dxbDWYgI0H7VEUvc2usK7JLEV9mgPE+s6PLzMGQd9NDvNT3dT/6GOXeICP7dYW2eDTYiv+0evqq
MmkFecbs1FwtM94Pj+mdTDgZGklebJoS4ogC7jc79T9AR7gwNXEuWLTXAxERqJKObK2vxEmxvkBm
mPXhIWSR35puIPpWP+ekF27CmuktyjpG/ppNGE+Ifb905w1c+I1yTM2fHNyQlVF4ATGWnQ+TdGtk
IYPtZHKPZMDi1Ga6JJP0omz7OzaZGpKrN1Q3JnfNT2XheV7m6zDqGuYVwb/d4tounCulKgosIuV7
E6ZFUX7pwoCdgX+Esdc8CJ5SMfOWyHjW0qQ7hXOUBzVB1FtU4vTGseogswLUKbqncRjZ+lmAGkyl
P+le6Tv6cbGHBRGfei9TisB0BC4B/RrPMhEXzNbz5jLoxS7rM1hSgo0k2s4MaDznO9QQgIxr22iH
QexhcW/T4clS4kOyANwyA/Hqc1nNpZ+htQYjfCKVxc7p7ipvekC9WO9zBoAMEPPdyLejLezpo+EY
uQjPaKFJcCjjV4HvebvkgGoH49o01otsOZVdOqRtCu20yKr3yGY3Ab8atkRmXXrdPtLJAJdvzNs4
dgvfmyozz8NPj1z23sucx3rLC+Meq3UknbSXcVn2usm0FgPOb6mMZzuT9+SEEpBbO4/OxGTXBn0T
FRVTzVDtjJoYmaE4DMhOjlFX9nvLLP8QpQF0GdYmej7pYfxSQmncqmgWO4z9B0iSENfIOCG2QmxX
pomIyGID0iRw2NjjfnQkFCZ2uy2nXAzWeB+hr9NTE+JB612pUnfMJT4klhK7Wc59bl90Bzh2alE8
TaL/npAoL0751fb10dZjn0iU+G6oCXjv3KvmDbta9V6gosYvh+UStbqvj5xhLN6PxqgdNCLjIXY4
SEPfQysjR4vyUb6Wif2+EGy7H6Ko2zcuLZz5Z7FX8VycoqAlrDLtn7xIvpTMd7dhsXw4Rn40hO5S
gSTdr8yizJVe3iORspPA7Ugx4QVFhiXaX5Emyz2J8SFmXb7WiaLjPKXGs9tl9gVZ8bq8k/Z7U2/0
UuP5Ldh5h4tm+UXU/MqTUzI6UcA/4z0fGvOujqu7blbqw5hMlvajkidb8mcBHcZnKxIfsI5TkFdG
exqnpt2KyvQuLsqQIxfpDQT/Lm75h/XKSB7dyv7yXFhLpblripcSmGwcyZKyjTz7PHTWdTnhRs1p
kv3b4tagThpxMCMTml5W4w0mkRhmAOfmZLD3rVvr3Dhkm0bmKpQYiqfeSLxd3NXSt9rs0KYPpWvY
fqwhGSUI2hfIUWejurOTdlwBQxxYSGWtadxrc6gH+RqqsKBLi6wQp2hU+UTMGl0771dmuFVX4HaF
jZa3dJptQ2jxTgn7Znv5rYWTPub9AV1FuTNT8w/yp86PU7JdOCKwpito+DRhj7JjWG6ul1B179Zh
h/UffxC5vCCx9DLAOXQbbIMdMSoCSFAdW7uko/LLPjCSFjwPE55J5rPRcfAYYK3J7R7es+VWxi2C
NUsAb30ClPIoEr6ArWW4DTUvoFK+JrWwDyOAKsKAKammPwzLCZadxL0dXYuO8cRAaZBTpDvCTnaS
cSOZAFXgqYEeVQ7mtm+hk4cRO/DlqYVyvAwphSGHX6GvceXOcelL5HnpS6+Xn1ZjH72UXqQQ3hhk
i+/ltOZZed8U8c2hkjuDXQ8HpzgYdXQwivaeWKXXaUBpkUw6LGkA+G4HZ7Xn72BRPfhNxGhRjCdr
4C5uR9LCO40DfAF7jy+NrT5Utt5tuzVJ9yWJdGNrSaQOtm4guv0VTmuEcpl/ePlog1KItk5NCyZE
c0oEZEOmMWp7KCLa1oKlfjQg2ZmQ13Y9M5vFKHjiZvLYZQr5AVuaoDXlkSxijstCPqaYZTHE4z+J
m5HrI5MvPQjGTaZXpB+n6R2qNuOkF+IdCbodJGxMCYzvcUC2SYGHyC7eiYz1NsjTmByXDVFBnK9S
hqAjOBlPg2Y3pwL2AHdOOvocUfI09xoI9LhmvZF6BvCXeQmESuXT6HX4dhC3asZHOrVX0DpLhDbh
RY0y/rGd6DddUfbOAtvcwvTBU38Gzv051/UHOJMSQQouQtHn+cHWmUCUyNSmBIUGuQ4+bOUGq6z2
bcU4r3Gg3pDi5xyX1gap4YqPNqp3cjKibQwn4kWAc8WC+C2oAx4ZmUOXSKAN5PNDW3jvS6t+GLhi
SNWcjjSoNYWJTdXs96iY2CN72zw2+tPfDzZtnJef8+kd2lhzrjg/zAL14yquYBmY1QFWI4cpYTv5
HTcuyC9qQF12p1lTfGii/vT30//4ADD2q8WyEfzHfxLrl/39WpbA5OcC5nfb0kIAO1rnv79CEZsd
CJweeJJm4EBGcrPZH34y9iU7Bq53QTHtzKeo6ZcTBKXlVI7tG+8NgOv1s2QBZAM0hVJzAlJAHIg3
45CR7Jh2bkONTCBzeFXDfNTSITwwimVSkpgPSZizCEiIdA+T4Ss2zmO/gppt7yRzQBCOesyt7jb1
Q4QxVOdmzObDYKp3dLmQYL6pEMNDb4TZLjFtXnAwenVOiCQH8m+tesFtKmlkKWzx34VvrGEQvDWV
R/7dwPgtRRhHR2I5lnecqIs4QIaT8GL6taRNd5FMORQiaaJcvQoyNl6AnQYp2oePRDP5FQ7zI0Er
6o1cHZ9nDYIDRAN5eyhN3Q66AqboyuC/KKe+01JPe+oY2FzmVS0cFln8kfJIZso8zg+Ebtq7OcXn
oVlYrLx2jj9CGRIgjQzPtiEYYO0Oav6yo8lQlqGpc/Sc6aAJJMJNlH/D9IP+mDWvhkPCedQxXW9M
DFxZyISv0uW72RC2bJTDV2XhAyZahTe5afNAGVPgKHJKSHOCxRAJ+240GbuqZDQ+whwVXpRG6sHi
LrjLxg7JvgbWAz5Gs5/Wpjmz3fyRaeRwJVmu3f79Y5qMv5xSIrGaa3dj2TPJYGMF+339O3u7fh/i
Cn+MZ8P+SuBz2rVR3+WLghvwm/kRQswcdCpQqL0T43XolpgKGc3nkOViF8frUgKCBMdDvzNj1ewI
onjK60vmsTbAEW+Cix3uU2OK3+zRpCTNyDApQxtvYpjiy3bCe6twSYNWo5+ueM2khRXXA+fY9EzJ
17C7zTQlBJW01rfTyXvFLYHchNmLcxlQmpztBI6MOdJzil79JoYmiLsqBpYogpyqAenUOkbFXBiy
9XTSejj//dV/fDAq9YLfo95ZteWs8asXYVmnWLQBWaPnxmV+XPOaXmSr3bdp3vsCPQaGQUey8Yzb
oJyRHpruNzH1rd8vNucLa5nFXJc5BjEbouCUSAgWkjQbPn0shuCR4D2yrHoSpinQA26ZiRRMw9zD
aazvx7R6muPhKzM46HXFOHiJGTxMJnpI1w9DdhIRHQyHM6V1j2Jl1C/2Ugwn9vjAq8oBUbnQDxyv
HFQrqrAZ1DMPTpioYFMIkAmRszYnF5A/76ot3iztEO2aGBmbi5DzRClGkpzbeSxK6vEkvQheA0yF
koyv8FoVLLJUkdyER4pfMtMsVV88pfwsmdRBNp7+NHZrEqPl9JuSDFSB+u0oVN4cI+2Nxcbe8oyH
OLNJiAwB90U05IitAwye5MAr77MpmOwsrEa4oMBlCnAvy2rlwLu2qegkrfRDSO9Lqxd3p0ri1OKr
qxnOSZ8xPInZ+m7D9r5L1N6O8MMNVMiuIiIg1ordMiXWEUMm6rByCEYvfk5LZ7ra4zK/LBXTlhS8
vj0+RcmU71vFQDhnnFbmc3lA/SX2RTJ9JOESnhm3NAcvQ5I1j9apiCNF2hUSj2HmJO/YXRp2fdaT
ZDtaMK4LFWTNHLSEiySx9auKxa8xRziXovGrujDchYRY4mzhA8QbE0qHcredzkNnIZkmTI8MMiPf
ZM1xkrAONkJbSIlzmoel4WDWFD4uVDflFpD1sCn/JnGQI2HJZM1FqfghlvrTqbnoGM0Bj7j+RaSv
aeaEkP8rDZv8cj7/rP4Vev7fPv0fM9D/85/5t+eq4P//NRf9v/61/3ZNPls0Fj/9f/+q9af5z9/9
Xz/d/88wdZOQ8f8ZJX9es1n+1//2b+f/Az3+bzj78YskdP7QP1nyUv+HFBZgeF0XHBa2hDL/T5a8
bvzDAC5veNRYum5Am/+/LHnrH9K1BaB53ZK2a1sGv9Wh/SZIXdPlP0zLQlXretL0JL/5/wKT56dw
/ms+uMu3Bk5vGhb/MywcJf+NJh+P6dTHBoPTom/RfNToCSYnTPy2oHWvYXBsDIDaR61fCAxs5GlK
uNi6nNxwL1FIT2ed5CDj09OABOt2K06pgyKqYentpytZRGeFP1OCsxMLq+lgq6g6MXLALYhL0fc8
7T7v1F4tUHlm08GSLTKCYAYij2jHoiwAnkoOtxjnHci7F4sq5USYIIb6HMVwk4n69PfD3OXNyZuj
+3pUTIKTDmOcmB+52cWuyaPf8Kht4hyWb2OGlG1FqjmN6x+xHQvtkGoHf9by8EAStV/1K0i2sn7U
sjEaNhExxsDFQs5Ta5TPuvGvD0lJeK0KncOAv4s9lCqp8peARnI8WEvXBgpA6UafelQgSMCBrNCe
d/FwGtIUNnKMkUOrR1pJNgkI91jwmeuL42k+BBIKj/WTlMCJ099fsd68R4iikxqnV6emEAwRHHpg
p9eHo6ae0Iyt2ANk/aWYTs5EmHNRhTDbR3Nr2nIrM/vBiOxXHTniVkS/MWDSOxgtoKgec6HndOSa
M3OXWU3LYGkhnVb0NmLT34OaabZxe8P1IIMFinWWGcdE6s2DYOw0ldoRgA2ITrCw2OLu3b5nJEAc
5CHCTXGRzvRQqh9Pjy1KPxg7e5tnA7n3ITB7FqLeapHpWy8/JT3GhRLPfWUp4zR3/ftcOI8kb2WY
cjatAL8FZylkCY85ctOOkHToxMEu5CS38Pr4TQGfUSutvYdsGYCbs9cHal5lfBNmnOIg6rhung6t
M5ivtY3Z2FZMkEDAt8GIcqdeLVIZY/8F5/5+KKL3soZ+09dsxpMJJIoW4tBpmB2azL23sz/Y5rzN
I6s/O1p1J3UPCgAwqn0bCiCWTcRqIHuy4xpCjgfEScXi2DU98iVTJgBCTIgn3vyctWylimj+oj3H
hsC4jCdLN73lziNU3565j/67ttBQKHWIVIFVr+zkLl+OehrNOLLqQIj6vR2sz7JgsFPmzS+rI7ET
tdNxrKjfOQIwyNCRoy2rdjPSKiguWIyaN1Dj2F5sTKFsUe80rT22tqVg9TMynZnsbRccVcxACnqz
9kym6rIsk0+/9spd4G0Asi47a0r3dKsoWuQMwoQdK76+cUEYZabMTBxKy1bdpesPEbXGpfco/pyW
DJYotl7RfMvD2EtQRWgT5iykdGUbnrbefLA76t1OMggvG/apmOnQT4Dt4u0gUkE7iKFsdtnEgiG3
PkjdfkyjF52cBogBeAkMixRglzKmJQ3xXFviTxxqX33qLO9mp+NQGsxLCH325KxxeR76Emwj4QeM
IsbJdaaxZUZ50aUlg4SxBVhnxtVRzWEWROmrl8QvDJGRn81KQrQ27/EpMTJv3LtOn6/M8Kh3TN73
NX/tQihViFK82qkYO2fscVAu40GX1O+lLmccgO2bmEk56wT29Bx1Yi3WWEe8fmty3das1JGz8clw
a7WTMP02jfXpVF3rJ3HXYkYAIZWaF2Mc3INyyhd3TtN9r0EjnEPNVzIG6x93McHv3hVZDHC81iRg
qkgZDyINippdh+jMn+o6g1QB5qntrSfLY2ajtayfciQzhZz81gUlOQ/uvh+Q/fAIA6UynUga0Q8I
aS6pjk+OPFj7PGP6tapTyayRirpm5iq6HzFZ6O8HAz4NazYx1ZGvs9j2206+dESpDeyGD6PFzT3K
KAhhn+L2cLe7GqwOAgvGKJ0rnHPeiXsUgviIUxSZqP10uteDVxRXdEGfbjYWflPG7DGG6HmR1prj
g9g6jECgxxTi7Dg/sl5+RssecjOBtrrxZlYU9bMsnzxpeIg6TLWH8MPbycOn6syAGrq/ulLSwLk4
+Yf4XbeTqyfM/ZIVzn7Up1dbdA/lAIpnJC+VcKX5DMf7VkTFMxHXOnOzcrew/fGrCF+wcPvukNTs
k6rUfOOZ0mARa3fkKURBw8ZEk9T0oT5gOAV7hmUD4r2R8FqUPimMBMLpDM+iavmT69+w2BcszjJi
e4LgadwsgAoQhD0lKOoDs76JFMRB5gWAzfCzJuFTi0hhI2p4xZOaN8h5aHiFmZzysrsR5BXqU7Sd
q8zaTqQ2bU1Xpytt3hxv5LAYvsOQ+eno6VTpIfbhwWB4EZo2jrQ5ManU6cKJSMvYPGKDMXwR9cMx
dSufoNkaQrZYPa/3fGeMCmmJCkijJwHlC04Jt1FOsuUIqEkH8BhXsNut0fmc5PDJ7uXVyHTk9TQt
648yTuyzSvJQ9e5qR7JC+o2RLnHS44DYZO+ks68xsNuKXLIAYp62uMMvZ3C+sOYLynwQoFn7IJIW
6DdxUBiDATwZ421ukMyiM0+2oONow3iAGnnuXsPTugvYo8AjKUGS0OGA38ana5LqOCSbtP6VZLK7
8O7zHkPzqfWCUIC5YxIq54w8kAoYQKo+vbz4k/YOdrsl6YPzEBnsSqRoUD5AE41Y3givvwH4WTMB
oGEmSn9HSYGY2xT8lwUKrWx3uAL9pSn+DPRWiI1bjN/g1pViiN+EW4PaJuhsRh3F39mGV9/pSx2y
mKne1EieSxE3B+gR1S5v4ns5TP1DFLqbBT4HSoTR2xkafZkwNbjq7dIEfcq9n1b6nQH0ZhOX5fPc
Z+42km6+M8eQuAvtGeQS2RhhJXa6DUYBSBL2BIJACDdHWa7zdrodz41uXuerww9wgqDNBm03G9bj
3EUzNLIOVyd7xm2T0CEjs+Vad00g4Vxl6xmv83IEiDEWw7wnEMAXdUWbK6IblWYFbWNFlPfuLsyW
pxDR5YrCRXLBY5gNCEDirmY/5Do/RUI2sN2FbMkKvQ906PBNVAFOEXhrudlcDhVHW9TOAYBIHQJJ
e6ZyawzmzQZGSKQ0QcKhvklq7S9yIvJxTxbbNvG+cweVaJ8oDGPVNdVwN/aiXYuTvREu7yqPQJEX
87ZHqyVH1ISYyaCtEAcq8LmTOdGA/oQKszgVA8iuf7ATfUTSSQrinMrqmnnuG+BElvYg0+vGhW6I
SLvOb+zO2GkMPadqwVS0qfRzWpkfumUdOIqKQ+GdQ1aOm8Xw07RPTu4a4MbNHJBKf7S15NjFp5h3
7JBKI4W0/weWBWNZLtIQYF44eu9j43F95Uyx19TMZe6En7eopU0b6kA/dnAh4oJsDEAUg74sbAA6
ETA0QjBi2We8zxRrsw3QD2KRG1rqoE/cJLhdAo3N2g78VrGNP2UZhxwUJKrpcEpPGE5q9xk7BH28
h+Zqashq0R5TS8RcdzOjwh6fMCJ0WnGGFZpcsIptC1bkU0EsTKWN3+18BKCfombVth3kej+1WFmG
tgpPti0yFLcMnCEn/J18+OgEukWn2jA1Y1+kQdS2eFiHP8u0kAdEhzRSdsJgw0CTUw3KtDyaOXf3
qMXMyiaWPiQ3pcw42k+uZJZCLoKoOFOKhI0HqNo13dKk8AAa6JHt36GbBxFEv13fwWMT827uQb6q
Qb3bTLm2mWVemU2ryyrMjldZjmhKQZEJo4lkrw07EGRg0YpiyKZ05/Yhmyzrwx7BDGmPWfOij4bC
e8SaLjVYjK6k6z5jZ4Z6ezeGrHlkJkDcTZciKq1D2zDuxesFfirrbt1S4Dbu8bqI8ZPs3OK+qtQf
1HE1a3mhv4TiOvRa5U9DZkNK6AHrsWDYaR4UDxIvIMExwTo0jtVCw9HwG2Q1hIHU3dROCBtyJAEG
tSIeNNUfJ0K0uTvSSwzsSbqTc0z6+N0aB/1+sHN2Rv1o+DiwimNC+0ARnYtNU0ASMQdZ7OdWObvF
RvKZlNnnQC5zmNYvGqmVf1idvBNs0e6w2NmHqibYtUyx+ej/ztR5LbfNtM32ilCFAQbplCSYgyTK
SicoWZKR4yBf/V7Q+1d9+0RlW7JNUeTME7pX99ZjSJxA4xIlZDJDKzw6hjEAPlwF8E3xV+14j9OB
ueux9vSrhADPKqVXT14avefESyZdQ1XTS7/O8xPkkMoHNIPljFjkm6NFhB1r3rMCEcUrq/sOjbi5
dX12KWz3R/OG+mp6u2C2Z4K8+h82HF9e2nhnr3HY+dhdv3Nq0e74LXVpSC/V95w6hf4jJcBapHQa
61088gTx7qWkcMuZ8z9O2XXIreQ+FH+7uedHVM5XzvT+KCuUPABc0Hx5eQpX5gcCymKd9Bzfqmw2
1UzDYHKMpLSbVWmtf//w9wOqbPs8DV5fb1I3Roq9+9/n/vtbahrscxmlDGrn2oBYN5CgYvb4HX//
8PfT//s7rQi9k60/G3nS/N9XVK5Vs2qtJeVBVhv//1/+7z9ubBGf0PiQ6rp85e8/NqJ8xHDFHmFV
x3gB//c//D7i39/+9yhqwYAgcEiJWr4VzHf8vd9f/t/Dd/HFgsoy/f890v898P8epoE94zBCzfvv
8fx++r+/bSMm5hQTy1iZf/1/z8Xvb22NZHHSJs2VB6Xl3mrvSYhDoZrVq1k7b2yspqvk8+uq5foW
JDsedWuCJTzsR2D/K4OlPwFuJjFEoKV2xFSu4yrTn52cVjWU/bStcarv47AgJc+LbmOBFaBrsk+n
3GT6/GceTeMWsS69tnRBpcqqxxwJCEhYMpFCtHGDXnuPvx8CVCFJOHo3pzS8R7MPgINLcfj9nNZp
0GO0oeYsRBeTerL1SYPI7+QIJk8DRnzCmsyhQcVjCMiCpXcPlf7B7uDv4EbVHvCyRYYN1JfZDYf/
fjsV2Nh7br1G19odTvPmuU8TNjpgj+gccUT2+UtoptpO2SBptEDgcQxookItIfavQVc51+b8xI6E
AbH52A0lxW2NFSCMRtaoKj0os5z8esgZtMb0055X3igjTrJV7gNMS6w9Unr7OFU6ulXkQm3pMv5v
CzC1tlPuZCk/gToBIFedti27XLykqTOvU/xQR31RoQbBK4zNXZHh96wc7+ZqumJ56DIuL83dNMLV
JwFHHLADQb032HFI1ybwxOjmi67lHdOW4KGuVIxMKl7j5J//DQVYxIKAU+wC2sXRssdkHIx/HurH
ORpCvzeFhizIfqOxWkVVKT5ZcYf+CM7u2CWDdmQg9E/30BgoZyTPqWngMdhy42Gj3fJUY72pJmMp
QECvdV36hfqxLL34PS+VP8gaELZDpaNPSXPIg0QDnyDEow2RnZWRHA6FAwffCvQrlt3+xw7bnakb
Hy6d3b4CbLLWK6hGMlhS0ib3sVASbbHSsIZK1jzEkfWvPCsQmFkoi5qVSAmE6pDFUf9CvMQu0r36
MQjjL2Tj8S6OmLfgX8LgWpzTsiyJHYoQw7SS068yyruJ04IpHTnopYz/Drn2XLUxO9UkoVvsqFaL
Jnp0g/hANC3obaNAXkw456lymTrmncXOqR6Nc6pJop6ablsYsTzqQ/ydznqHjygK0lVGIYHydKkA
tcyZNmAGGJV1NRACDXtMkAzu1V0+zJ7TnGN+Fk2bzRuLfIt1m+ECFcrGXyzAHxULSiFBUbaGs8K4
ZcreEt52u4LV7Mkonen0+yuQHYwScsLaa876VPJ9RwCdcotphs4q6ip0VLM6HjJBvShmnhzdutdS
T0gPX9szWPtg8XXoAULg32Rm1eqI3jg3akDxjzg6hsfRBmmn2vFlnHlVRaStgE2hUo9E0pxxlr2S
USRPk0I9nERQ7JoIyTcslmCeqnY9K7VVqYs/YsLDXwE2EbZqDkjLbKT701dnJNVptOvoyUTcsK6d
NNmlUMjOzVA/NKNimNf3kKxm9ZYyr/LVCNJzkEm5n8CEPxAeA0d0otpPJCqVOe5dn9e8+TBIx1u7
LugiE3JT2Q7FdbYm+m1YucUVqDT+Koa0XZEYKP1cQiEXTyFtr7bVDOvVmOV4jKtfjxEq3nLKq+Oo
iX7fauK11/D+a1MbHVETevdsgJCRzqVGWYBAkFaU7W9k+USCGBh56e001XrbxlDTpYyIPQrikxYV
yampkWU4Ic0hvtsP5FzxVoM5d5wn7T4kabjrC74gbRAJp2ZWAf8hUJHA4/mExT/fjcb8hI4WFODy
4fdX0ZDxc67Nzm8r7IqF/t3LiDYxc8tdzYDt0uUlAkxA++s+73WoXZq9E/S1OnNQXn+Y/SZTQExE
yWYyiPcmz4Bp/O6wYPYFjtRLkJpflhwZZLoIKgA6JwFjyKJN6ieE6XItdJQbmjZYmxSNhc5xsFct
zoOkAGmsTyn4viT/k6npn1v+9WolMJrAthjnyK/T9pvubrgOhA5gbCeqKxk179wRl3vuAMTtCzE/
oj2Zj8nyITdtm6ET/r+eSa7REM0NDScj0Etmp8kbwiM/v1VTzMbJmKt4h3/8PQfqBZWyR/Iu5FIo
E3pRq7Np/p0sMVx4NaIld/KrQ2HlCy0iXmu2rEvyhp/ePaKF77cET7x3itCm2v5yEehpYYKJhbS/
OAYg5CBlfwj0xa9hdN4qavrtkMS3hlWvn/4RFuEDTs6bOTK2uhZwJKsLBvLWB/rwB+YhfYqVP+tJ
CTaKCMe1btUfM0vAjP6GQKwvENuWD0rDgLDYrZhPWftkwjtf95dK68n+qVad5T1i8IIuUa6w5zKD
DrsFGxh/5276Jy+ZmAdedwJ6E/TiI0N9gZ2MbJF1abU3j6k9bUW0NSvrMLhSLI4A0rFZkKgpR6XU
7OeuvONqKTz5z3IUvqoXF38+U+DxIUvJimCOPMOI6mltnZjg06Zy8bV5LMgBVQXp8Lb872mQbuwS
a1CymN2zCNsSGqo4vraT94Bx19wQu+eifUBxyD2vONsIxUPJLRz3qCf6g0dHw+SJ69kOBr+Z0YfD
jDNF/Gabivuj13NYEM1Bb23jJPrgYFhEUwjs8pCrF/ILujdRhYd2Hm9Wr+52Un/QJtzDXpzmDi9X
yN4BP5l1MAzAGmZSH8ATtpse8ZxFnO0CJVsa8oBVDnP+rC9AtRS+zmSZHLHuVC63LtYjZl2WfGG2
2KzD+tnuxJlpcHcOFgBUjHglduTPUBARGUJ3ZJ5DuxKysICwBBJaWN4zwzfll/kdQDykQmH8i9WA
2VfjcC4O0IMIlxyTFwvV7frZFjZGyrrwfFHvAnucnibYRWbS0Ed3yIxdpk+17Z7nxNlrk3kh38VD
NDOmwNiVoQGOygd0/GP5SmCc7csA2YoT5o9pVA77wU0Y2FU6p/KwCqL5RFk9rJupwKyRnRZ61rkv
6+ncQUqhcvrACLkeuiFkWjc2T1na7EM3YuGQWslOs4tba7WHmX+qMchTEbFGUyaCzo9d3I8Z6zyT
00jVvH5NkwouHRll6F81V7TB8XMGIHnm0WLFc3lUA4V51xRbFpJMmEos5EBudhqXsgUZ97nodx0P
51hDjERZ9ZLM+J3w+3Nne8ajC8RpHF8l/PY9XA3m5KH8W7fyPtHIaRGeL9s+DLRnG0v0AA6qocB6
zFCT9xWo9sWUp7rga9lF+eS0mySjIR45k63DtMbt0QOx9F3Ro89FdRalk20g9jIk6/X3WYZ3HbkC
EkwchbVDakTAv7dOQxaiMbUDg7NjQzDna2IJxPRLrwk0yJ+hGrxGFtRvQ4ge4iaO5MTU5GGuov3I
123SkTzWDOrdppaoiTiQQvII6i8tjbsHXjrGQQXyh7Weh19Zy/YGI62nWTf/aTG3VEy2HzSCbdBX
xqky4McxDmfsQE15as0G0wrbp71dL4qGAXVYaoSoD/rhEtY0/RkJBIj8muHKuTtfHBtGXFzC4q8Q
5+6socZL2VzIrOR1JFDOqBq98gD5e0u1QP5ULPQNV4Y7YEfG0OrgMi1OKhdP5ZR9hECN5vcsGL5l
jKu3j51jEzbvNiEhZ0ytGiS1Bo0I4TdtqAH9stA145OELREviNIMZgqGhHoLLxL9VhXvu6xvX2Ga
CVEfMJwT75GbLwBxwmNh1yBtUTQl3rz1QlI4PNgj/EgW+tTE8tTVqnZjTOS44oohAkeCjmk6l1eQ
CVKmy9r4Fg7kgpkWrA3XieJ9tYw4ObVZRa4yjJmbNuFt59bAQebF1SWMnTub3S5NnGQLetXyKV8Q
58B6RmCLXJw3VcIltmqYvG+COfluo/IpI7D2hp5ErufG+qfbySfAWbw8SuxJYm+gXVTP0p0uIso/
leW9kax9rnHY8bJIGIIh0DPr7hLafbJtsuLJgX+yluCqMZjEiI+5SCRK6IuRxF9ltBh+b3ODl5io
ihXLKtd3XTtal4T2rWKTIMMixgUJYvsSEHMdzOa7xxAi0s03BtoQaxC8rBpnKLdtjYdespk6tlQl
CaSjg5ET8jTxgl/X+sJW0qIUl4PmYbBq6WizsuahtvVR10Ik1Fa3y4rqXvbtU8JsEfZJcczb7BMr
ZLOSU+jrRn8a9e5hGFwSLXA+rkudLsHLMj+zjIgEdWHvMVQT4dADN8sq1XCxUminwnssUwQ0vVGA
FWvZqcjiG+Y2SGmECM2AptB2q3yRAz/UOjYpjGGPXiNftLb+S+BShymU1aRQ2iFybZ+1EwmcAz8z
t5VfEVZ9tKwk8JTpMYEbTuBgpCnGZSXW4FEdxpEz21jc3l3iuagrurtZCLLVijiHMxdjLsk21cSt
kQPIzCdWC46Z0gdMFpHFSJZcL/4MTX2XdqRsG9Ghc0KNEyfk+XbLdxENzSZFRbHSsUTVA4yescyT
LZNEaqnoXxDnqIyoCxmhshQDyoapX5PNH6aL4z6vdS5bvGjQjsFwDo2dXJvlV5xq2kYqS1+D54xI
S1r+0PUMXu0Z0Sq/X/j74fcTRqYUeEf4HnmGfmqY0FW7PXSnMfGoHBPvjhSmw22BKF3P2NmwfNe9
6dMCBO0bzIYBV6Rb/NEW3oz+r6lB1daUQCOrHviJyhMy+ALEDFQKJr7CDF696dSnwDMyb9jbRaBv
rBhBQz78NYCZr0d8W6THMcjvMPRv9AwtvIY/2Y6638wi2toIpm2Rc8Oi7JcF4nrIIPynQ/1FBzJz
iWH/CojW4M5vIiJ2rJc46cpbUoThjhYxXwFd1FX+gTjYWsXx1OC0AgplYt4hiLOZrowr+2Nnm2cM
gPrVrZsdFNw/CNXMPcLZ6YJf7GbGo9wlcSf3nVLNUyXw9uJmXrGkx2OBP+KWMJbO88n9GRok3sQH
PbUubtqZ1CFdme9DSMU+VDFC1FkcSVG/QwDmGsCGs1HTc1GGqII7SmgsN3VXKvy2JGaLNjhN0LAx
wv6FdQELopIccU35IOzvFNLsVoK3WLGzPllgwX3UTBR0JiC6ootOSZV/5azCaE8flKFehsbt4aQV
02aq4m82LJs+Lv6otn4bdYp2tK/RsTUxkitSP2o6uWR0H8Ix/5BAYSpbbGWAybJDSqEY8gsb+ve5
Kcu3iCVVVI27oPKwiWruu5G8OYF5MxLjX24yYcXV4ls2b8YylXftHis7WCcR+HCzNzAfleo+xCxK
ClI+W9f8SJM8X3NdUm6ZrT/X0wcrCCYy1o9WFk9KOOeqMr9zNi5sBkaCovrkMOC0yG2Rbl3Sv5H5
QmasYViVKEHsPt5CenskROZlkuY+HuYf1REHIZ2i8JPvyOwwcug4hzFBak28c0AZcwIwVvAoC5if
tEJ/IWmj9CvLXjAGwz7VgqcsM38S3nObzpJftgitTSOhlUIGcG0JLRVXXq7sc2LRuFYyv6YJRr55
/qtaDtm6AlrCFnhblm2LAGJMfYRhAN9JL2vt+Ux6Wjb9NAv/zh5F4PMGXIcT5kvT+qZTHDdhU6kD
UY2Yj8IDGFdjC8MPxxFjRgY9b3EPGcUw2BNZtsx2Gf3VWpj1pnX/1XQLbFiYB9h8N1PRAUtMFjqc
QXmldybvPpV6+3TC1mhA94iDJn/CqA26EAc19V+3U5CaAykU5Hj7tcJcjDWSgaFWIRguJ3HLckb1
Q+L8sbEybHOOKwPvBXyFvKu0l3hK3ktvcn4mEI1IWLmn8nS6xSoeUR3U3k0MunsAcsdUotNjRDS5
tkIBp0HwhWdFKkKP8Hl+IGJp/q5a5zHo5wLIrIPHn0vRj5oF8oer8YwHFujs5HTP0kE1p3BZDqJ9
nmQYwAmznYNwsu4B5hKgHKVX3yDHJpl/O7CQ1hl2DdD686ogm8HXslY79QBq2fNbn3kF7W+SCs1q
Be3UsYJvNTZ3ZFXlayIy5fPubcGxR9bZQ2WDhQWFzdiPJzugCA3Z8NpYu78djNcr3cqSe5gdEzdd
Ji1IcFrpPuJjRO88HHq0cN+qD77lbFvPkdIYlTShfTCl2z1Az8zXZiWqb7pOqY+vLCQelUuJV6ZK
vEzBzDhUz+ljhAx901LwbKZIbi3ZxWurtMRajTBGI9eMoAnszC7/mwEgXojo3XVE2LwHE4otmUja
N00szJ+o625sX8AJubDSs3ocjkpf5/RvNSFv18GsOgIF4NRojPE/3M6lXk+Tt1yFzsI18NYazKeu
gQ+lxWjhEvjpocOur4HvuB4jupAp57HFFaFNdaKOTR3vhZ4+au20J6geNWOtfc4qOcTzlYru1Hqk
thlttykleZxogjRf9s2lqBkBMA5a1S7Wh7HJAXOYxwHS6dJdxjwoev0i5A6zwm0LyqbtSY1ysvrB
YN52kc6cn0OHFFMjjXm9xsZzmsJuah0icioXS76SRy1FL9lLsXNz9dyKZJfkUp2zPPYRI5soEsvd
aDeAS2H76aZ5zOwQsVjwPE4WYWdO711cUIF0n8ZXKbDNsfZ+JjUjpsAc2EeaoXYeE7XUpzMyPKpI
UtEC6SvpfZSNyhZl1K5ACnerwYoR83Xodeuht+cfEZL+PFafM05fUX90vTzmI3KCDtFMpgAeMW5a
wS5FPNBHWzBKfNeevJOsBQqAub4P7ZCBDpNUn9uSbDPqS1y0ijSC0XxjiOqhK2sHJzmhRMUpWoQC
iiIFiDY7j1FbuA+/H9w2t7eqZnvelVCvGwkxULBikJnvxv2AppRdGvr8HTLD6RgMsCxqolGs0POz
GGqObT4PmdT3jZVcy55lsoYP16+Kihn4/JkZIjo10xj4kA0z5BsWxEfbOHsSHY8XA7XF0+2Aa9iE
RiMeBezOhCk2ZH2qjBTFwqDkTOT9JmhsWL0sISGeQV7I2+h7at+9oG58wXpy/WS3HfR3XgZdKMSl
zB6ww2sHO7VAeoJpNiBG9/HwR58zipwUVGJWx5bfxM50i9yhuZQ2CACSBU7oDjeClpO8qGL0U9wg
cDHJzxgGtBqlhccQ7UCzMQ0SNg0ytIie72ab+RtyjSJU2n5Zu3REK2QUpLAahTq6u0rPM3K1MDjw
+1UNDmoNuY1gRu3qmM73FNTTHXYr5Gi2vJs+aP24riMouI337E3dmXqalbywZgY7plrApfGBcD24
1yVc33YYfXwud3xype9y66ewJTciMJuD5dqkweR/kIC9OrDHAG03iOVYonUv4ZDR9S24JFx/LGhk
DYe5nvaJQdr6XGgcbWhUStqAbmL5DR9TXwlOuls8FgARYeNEmXzuhnzbK8R7AAhZ7YXrSprd0bTV
DY9Ze8yrXd0u6hHvXLtEbz73iELWjbJ4BpB8pOoZCNNbQqgwyFkVb0hq99YWpoxhmGih2BWUOS0G
w3f6DNRybI/bnQH3mr0rNkYxBngQzJlfbbyo/NaawDrjhzuBg+CJTnvrAHdsH9su6iwzI9oyILUg
YnJ0lAYCDQO8k8jMbO0Ou5BDZQUK+lJ09sOQmtuuacb9HKEAZXa6FsFA3kSb/kQhos5irAZ/oJgr
coLzYmQfG4vl3uV/H4wRflMuGaHA5AnWoxXM27ANwpsN/rvKC/tki/krabUabSLxPTJd8vyGe5sD
cUrHysHt4I+5869cZIBZgRSjXgITG72EIdvpgCuVc8TwkDFygDMwFCgs5fAeMBNaD2Bp0DPYnPp5
cEKzWMEMtg4huy7aV557aBYcFPy3hSqX1PB+g56Z5XwZPyVx+q25ovH7PsfSFCSPepKzMtSdERpO
c3OsJdUw4SXWxfbeSP5iSzxUOJ6fiCICEeGSbF22a1gpFziikh0774MAsWpT99Guxh+0mVoCQTD9
Jvu+VkgUFsZKewomCxxXnGAmL7x7wkhum3sT3h0cNTYjd+iQ5kknbMnVxcWeAf7YPcVe/bQMAxSD
+2nWrS08iAyae/lWU+2QG4DeZEbJG9nduwyIVvNw37hTX/hINUNk0uB9QOEwSnqDXIY9hT0b6EQI
7Sz5L+MQYIHBKDlRiGy6Fj5mihAwju10b0kEVoOoSUsDGOUGyKq0FjnIPJDJFzvumXiNv55XfevA
nVchw1CE+Q2sh7z2rc4Bvem+GApNQY7qPY5Qz2lFcaFyr3kVPia9e4m8nKIwDV5wPZB4MdUvjl5A
24h+UladkZ5TVStnCRhMFzCeec9VfJYV4GkKXXzuIcwtGHAA/bQKlNgPVt9p3Q9NjyYZNs9oLr5M
dLNNmb/mXmbha34H65AhCitKDpn0yao6taZvVchkCFBnGmOQX+7PBoUmEG2/zWlIwyj2aF8AsRDN
jh0hXuZQOdF85h8bcmhqMTypkedoVrNqgD8fIXmsGmsvAuueO+0fVknfWSTjvcnoB9FI5TN+Z/Cp
SjYr6rHqU2BQJC5lrnjIwvYEDQKSkid7llouPlVAF0kSGuSGs2BJxxrJrUY09yjeQHnXbCFotAYk
5ZVR/ambALWPY4zrysRvm+fjbbQz9CchO5mFP73UfPsR5F0gID9wqxAplLRUSEjDxyxO0YKOAp2A
u9eSZOskILm8VLLT4BmRNRnovRmQomxgwGhks7MShOshcvAxeuJWMDdkJ394qAGd2n2xCiKRejyn
mKuAXoE8px5+SuuRJHKjOlRmPa++qqk6KT0o9iONK/J2iFBkOoSWfbUa7gOEniy9bA9FCfxDpu6f
3FQoGe16IYyHPOFOAlSTF20YP1HO7RB23WlzX5zY9DO3rtZMhNiUF5cxtBkjQPmEBOyu8VvnOyUI
Gf0jkUiikPihEPZn6xEvAuonJv1rFi02bShlVIaTVjNpfkhdzmNET5KtMUpNPN6Gi6iKZfZL0Fgv
Dn7jJ7PvuGmYQY3/eJ3qW/IEkJE3BaRMadFZgaDo7fbFhQ/nR/pyAIQQt5tBXUOR/xUjM1C8u1RH
JsbjAnlrbvCIDDN+rBv5D1BCvQbsRLlFyLBnGFDtqadI4UFUXxdvciBKtZIl3DscHIjUDLGyJpS3
WQ+QhEoVyJ29zSusYyjh7Aa+fRRX7nYOZofJmfmgSUYKRS2p8/tvgnFJaXJILZ1m3AeDVlxDMk85
BZ27Vahw3UF/YK81b5sYT6rulqRX1ig28Jl2jFvNvVsND5pdcbXFxUsii0W8kvpJBTcnduYD1nR+
Dol3oXBBwl2gWAmfCL2BWDYUJMewvl+1GfCrWbmvShpY1AwSjEClrMFP9m7AqqbMH5hdJX6wLGXI
kmgMfMs1ard1xk9o7RSevYomZPBcAWuHSm+FMBtLIXrqdBm9xfyLYWS/YJTFnV2H9jooDM4sCwX0
ZCIwcFr7FozGVU8QOLp2T2yM53C/OBLm1T4ZcKC6VXOxAeTg6F/o8GwwCubGK9MNP4JgQJPd1Mcm
MH27h8QsOhfyiltluzS7qpozluDBgl4uPFia/l6m3lfGPbfRHLFtVLPvlzdmAPWWkMf81ek502Av
+EVHghk8hlo4PXFUw757NgJmZomRHOsJBNDy3cWW7BHLpijoneytKtRl5p4Fk8WIqhUbl5lmMfM9
mnq7xVNibzWmf2BtzK3Qpq/CBneoN8eS2dPZGyCE7QrtbjYB35riNPTi9uhYYA+YFJZ7lw3hukni
S02tdmmH3lgX86UZNERKJpjVYmAdLBElMnF6Cpv0idOSH3TbMIpuLXis3kWr0ZwZS9ygwpdERpPD
jgZ8WyBhYLAY/qDBaCmcxsdKmem2DoS3eghFxpxKK87tXL6MZneA4ovL0yv2dEPE1ulW+MugRQDw
qaM+m9nyqUlehhZNUmX1Jy97KAyilcoAHxvsSRoeQzuV/bgbGQisdBwbN7nU/DCcGA2wS6+2OaMd
I0s289y/jZ6Xn0b+q0YZN9TMeAC0BSoxGPtRkydPME2s5QyODHaJ1JkyVXiAXez5K0+SQjQbOMF1
DCv1HNjbWG8OtJhf0aZgsr91kXj6Xs6iR6FCWZvAvjasTPzYRgmmxS+9mXjbMKwYlGATWlXicQry
fDWYXzEGAgS6csUW/5zZ5mHoU9IxuJJRY2gOCWtZTPSiobFxIFvUr/IGdv/BnDpydMLxLg01bEFj
hha1gkzmuypHKn8m4HME+yvMzW9y4YAIsPZfFdE5KZmHGgQFmqqQgBjkLffaF7x/D22DOkyUC8tI
q9m0R2Ck+Pm7C/xmRC4Gjv5mjN116Ka3upiuSa26bRZUxy6G90DkODYp8zmjLUF+9uymwY9VVQuV
ytg2fbWbzXpcyRbhR7atSSi4CI8/qDtxsnLGRSOLybWnNwjY0xKUuNPsm0y/DZPYMzDAZOG5X7Si
eGON61i5PjXay5xML73gGJ08ZO4a7jo7OskKXGBAhiIQoeSE+0tsO+akK9w0zBw55QPOZUYnxjnR
+4OyOCkiXftBtW7vMGdzrn1FkbtVI+J5GDSi1fMN2SqrxZ90HR5Yi7R7NGCIjIQFGpeCdHBfAIX6
Xd8iBuINdZD5fE3L9Ekn4QAXGauBHBvZttrbXvQd8kKnvYmwRuh3U5K+bNeMEkM1bGQR/AQGt43Q
QXDbZCOGvFvRE7vZusUe7lcO2jNXhm+x3e9iywTeySvLdz19rxiysQNXtCeI7Ig0mAqwplNUXfrY
uHqZNu3dH0B4oLOXJ8DKzVsUQOaix9l5JtKGsB8PTsj7B9zQXhQdbwDUzRkZcLabLAFsiPe96MAM
F2sLNA+cMalvCThFTWw8DHAJ4LQFLC2BrsJAPjtvedi/6fUAFaateGrr6ozg5Er+Y7GE/rkrrsGd
KQHh97mad4j8VcTTMnt4QKZ5ZuGcF0eH8mBXVfl5ysejKChJ2DoTztl5qNxsTgYSXTiZyW60EUVh
OJWPqkpGX2TpPU8wvGMy2BWLMoLMHw6nYUBYgGB9aosvbNtvCrAXBy3OocGBXjIgIDfb/Ir6AXyk
SN/7dPgcZOkdKmareuZ9ltnwyGVLauQyNhK8QpgmvKYuA+DYNt91U94T2XSrmMl9IN6GhYqlGlJK
MIGvZ6cFxp97R4lXA/MZHYXRotqf4KOskimB0iEaANCzemJYE2zTan7Lu6nYpzHXpss9y+aT+M1W
/9Jwqq2U6v5RkHzR1DEHG49JOeS3cNwxtfaJ9+FKxcDrt5mW7rskxDjaTu0e/ACrhmo0OVTc8CZR
GtUJQkq4+Skd4znU/hVa56HlRG2pObkEPk/pVjnmYV5Cp+bKTfH/jOw7yMEdOmMnAFedo9o9kg9W
M69Yl21pXexG/zOjGMGxoekcwd6+Tsb9VFioYB3vi7ByoruBjE+J8+WR7JVBgoHr218ANHPCM3lb
a/FI1uKKZHHAHgxvV7UogkM/fpJ5mWxUrEFnt3BKWQrFtDneYxnz1QSURZCbS275dmZU4yTDfZyx
yiIaZcWEKgakklOFf6ypOk4hhTaQq1JwPlo1zkqyjQ4EqT0MAhhhJ3chVQ4Lxu7e9frayKCSKtG9
cfPSfJPW6uW3wHOfbBn+VarQCLqKfKntaxGfEYl+Olz+Kueb0DTSlJzpra1TtU7GL6cjlgcq3MBb
Ha/PT05NyITw5tKXr7HF7KqoO42Ar1gbPqJM3PdluZEBz4SreHIZ20rZs7y9AH4PLX6aXl9QOu3S
PEPo1CXvVaO/YuZ8ammh6Yq30gu/O16EYbzczgxnhN9UfL+yCp4di8szCqyt3fDes79Sp3tL6+Ci
GeXe5j26YkB2UlaCWUbXHqPR+3JR+CNmRihjhxgz5/g7AddI3EkWh2wu9fEuDBMCSsRKr00rxBbr
JihfZAdwxdH9JiOGs27mB4cwj45M+ABUMP3ceJ70ekdF9+Tow1pk2GQZlaxC4FIb0FG+2eJmho1v
rGgoATgA/izxdEEjTujXSAsgLLdvtgE6V9fM93irfUNTjBah186OjXALemPXa5cA/h9Cir0LTDrW
mDAuh7Cb/lUEIgCWubFr3DA1Zd2InR5MyQo/OxnjHu+6oHJ/nKB6mioSk60CIinCmtJi+AASly0N
CQhEotqC2KvSTw2mzEkK+Fu2b00AEKmdnasWWaE/6e6nC7q0EZzqLDKjTWDh37Y99VVtlQqfiCGw
Hf2CwmVtgV2Kq7cuaE/kprA24N3aUhPjLg7Zqaij2fL2YCC1KU1NA2PfsTAIdd9yifMTYfRnzKlm
GsSagVUd5cfk6h/DS7CAQ5hPb3itHS0r/A6H8gBTd2OH7sXqPG+tSowzUn0gl8HcQsknHD2gcyYs
bm4QElVktgf6uZbZQ8JqqQ6tFxS4d0gB+9iBmxjCnEXytC1M+88s81tWO7QZWEgsyb9jTsnNAd5J
wAsjktZ4Az+6JDeD+m8+QBJiP2LWvqTCf7fjrQqdn/7/cXRmzY0aYRT9RVQ1O7xKSGj3Ko/HL5Tt
sdmhgWb99TnkIVOVVCWxJejlfveeCw4Ahh2HeC7JK3bsz8wSvV0PeDSd3CfHOuda9Z7YPO9JvpMF
dpi1pKvy2ezGvj7GaU2Nc/Tttqiimjpr9vtEVhrw1rEjJBKBzE1xkBTl6pTRvsXavtkJRplFTCmW
Ix9UwqY+V+xakDyNnGarQQtnJfwTT5eeKAgpw5nhLaHtiDDNZARjlb3ponwlPbNdtwV3yB4o4/5Q
ZeQgCdpBVMAz9HgCY14T9hkWrZ+q8N5rEoIIHmY4QRVSKKsjalkyjBc90z4NKsR20Ee/fBtlxrMH
zv7NiQ4zwC7Ln5Ju3U1nAZ5nST9Muf9mLlXYGOZO9hFJh8h/KlV6j43qT5M6Dkb3BHWs+k3s7sy0
DLcps3ni2jhlWJAOnez+2iXFsRanoUaWa74Gq6I/dlyUGdmeGzE/athbyVlAb2bRHddNn4LWt4Rl
QZ9TVK/oMvYd5Y19/4Jx4ZTkEwKFKK6qe5vS8uh5UCqayX3gZnw127jagrCkfkF/wyBMiYCo3pp6
T7ge3/Jch7Qnk3TyrzFMrLyG+pWlcMgc+JLI3uzpQJnndEf8/b2RGhSdSKHEjY9dXj+MilBWcatM
SuLcOPoW+vDYVNEHFbz4CPiGtMZ/8+z6YPXqnUaqF9On33jdLdrsdZxxXlgzqEIY29n4zzPi21rr
Y9r5P6uI/G1Z8Mj4GuHyqVujX2/cvNlP4Gu6BTIKTfWcAumO/u0tkcOOAJ4AN6tkvXrrR8Ixk+4Q
l1XR1eVB0tYWci2fHufIfZJjbWJY2S8gw/mkyrvnjDZTObFtG5u2GJeFztH6vWb6T9jrnu0OUTZW
4xlzAdaY2nxbSJmRXIZGM17+/5o0CWDcEHxhNa0MFcvaJp2cN0LTP7Zgc9A4R/f+QIEGAFpV3Iys
+E1aVLTXzlt+82KgC2ecXtQvLjr9lCTji9ndq3x+1QvFVpq2j5H/6cxs6KJMEbs9Uuvy4AoGJv1Q
2vhwsashIG/XVc3ZDCk6wPoSWVVymydX8QjtioR12NimOaN4iAhHBpcs6qFa1RDA28WxRmQR1qMU
BAirft+2ErXf9P4YJo1dKY0OOl8+uPYCGx5LLVCQl8yIdSJ/1Z88oSuFKB9+/q0dSX7OzuUeBS3b
Z6zNZ15ZKNh9GupZ/88i9oOntut3PAW7FM3NQKi2ahLfe+ZwJXq1Bid6epwyrFFGyvdfTCg4Zv7c
JdTHN4Q0xpWHW+Jv8X3zrqlib0IWypscawcXTpolOMJn9NtEX6U+Yc0z+HR95p2L+8LjFVLxyIgi
s261Zb4UMW/dItHE5uLVUQm2D1PhEL7MaRfGHqBnfSg/ZJl9jU706rveWwMAYWvdAU+B5SqmE/WQ
0R4vI3M3ct4lkDWSCP+3t2ivMfajZILG2PP69U2552XdonkAVVhgO80uqyeju0Lce45XYeumzy3X
YDCzYN8qThoKL6Ahxd41+BGzLP0oR1ieWTFuC919tqlwAFR7T/17VeOHtDrjvYewEWaDfkr78tFw
6w/liXqvp8s1MhzGIs46ju7YBumIxcR7Q9h/atL0S1nRTeNnrwe+IMUBiPrxcZuU+B2VZFto6UlR
3BqjWZ2NIV5PqhMnoJeKEfo1s/mmtaF8mNECIrRfNdnfUsC9njK8rqi1tJXHVKaRA8S1REGwzP2X
xWFiOTvYY6mPfyB3x/wCai9TgkfXMI8dC1kcc8EgdgCze74k3fQDnvjSV9q3bLKHvDN/OmLvTkPH
4sSkyXM5wDakyDVsHTFMmCSjXNMy/DszmTqozPWKEXXqyi95zXo6PSIZX7dZrZ7MkcVYZLQi6C37
a+m0mLrmR1Mxvc7IwaNv8hXCIrxZnvbsc1oyM7fGREDZlCAKbUygmLsFsZmDQMDd8F4vurXJR93d
r0A+XFv20XJrKJQpanSZ4OPw5/KcuVijENlRavp0L/Tks3O6+mg4OQ25NP4Yo7EfRMJGn3Jr5F/B
w5Nrl1EW9O99oLSsosj0g68hVfN7DP7cVuKFafjLiId6ljAfu6a9GsMrsw/m7h5U7qyECQmG+DfK
cL9E1BdV01WYFeFTvsbFEngHGj3ETyq4mETvQ1GMJxsBR6ejEm3/6MINCPqea4o3mz/OgiTs0FU2
U2+18L0WqbiY3LE3qKM5Rdr6Voz5zQXxTaatc0MClweri+ih6tpfK803sSs/Cg0Sufx/mDmiekr6
d5SHxZeWm8WuJ9w6eyu34APqv3g9aANY/UF5Ts+QJcwR1w9NJoNnbxtFoINuz6LI766Dx0OMeoBA
k251Uj1BjEMdYjL10K7EQg4ht+qjTdTWH+Be8Tpj7uLdmwsoBFHRv5u1xu+Xj0E8cjCPoBzwv0b3
owKrQFXrCqxL6biO3H/IWZzMlYhMmvBiAUITSXUgWXsn37vBBevtHaBRkytfm5wvHfXe3OSkHTf5
umCBluMmhu10ozqEOut1jEz0d4qy0gkeQZhI/yF1/D7U18WDIRs2duNbV9WHUzBLndWeQP8bra4y
rKra4zegzgQkDhhcJm9xve5D3s0oOPn0XoAMVO2YBugbp7W3okEqynpY/M34SEHId5no/q2wzGer
MdDLhhT3QFQezfwptr+Ep3zSQfR9WUi6GQ5Pa8qsa3RxW0d7Gs30x67krvG4ZadrsieXWpAowgoM
yfTG5exZGsYjTV9f6drPMOM+JB6EL9X1GLSYzK0qkCjo8Bt+KxPdGZGvyxQ83Cw6AzMhJEAYwjHM
hFgRIuPkfKA2oX8mTRWm5CTvbp/cpSu8wHbzHyoLX7BNOiiF9AmXXAq5fySSNdVfDRMxLddanX15
sQ3QIo5Z0r13u3De65hLWNX5n4Ja9w3IncDXzUcYnOos570SNspbRkOO6oma5VnDptgybZUlhXk2
VAS8b0ToDb2D0sllJolwR+eWDDExXJXO9JfI8ZulM45FOM6L8o2ZDFqCoueFmXWPfJ45u0YDBNzj
2TxUbn0eeYoejWFt1PafYvJOAIjA3Vst3q46LZ+0xHtsLBd7qgeKtDAjTBfTPundt7GwmwN9fVIt
DDz4sCAUXXBzcg8hgLjVEy/iE72gjel/OwKMKWr/faj4vSNWJTfttAeJphSDcVCU6LC0Mp3JNGYu
bfM8Uqi6nvlo5qA6pM9m+ACpeSk56FB6wSZXjQwEqE7UbYp0Ae/r2K39N+RqXgBKJE7UCrZBjOib
ytcl8nQWEUvu5ty/Gw0tUplLgnRtxDGjaAgSc3yhuWJDgjdnyoQ2lAs+JJeCxq0gEoy7IXuxlvSz
6OUZnsO17zlVRJECcTyhNU9YaBQbkADMnHYHOWbc255HtEPHNNdL9FQcNRdfJeKRZ67yQkEchRK3
ukECNTwM8qPbXzRLO8uFQyXMYZ4uulWpKknt/mWgeEIgFZ/Nwj7lWjftSg4D7pznhDtFfCTOmAQW
2UF2hOx5HAgNFfPIRaDFP+ux94QZPtex6em8SPS9PdwbMh6PuT7+qRAaU6aa9PLhe1tQW2OOTM+5
m6MI150K3e5Zj/xqN7Nbbxfu1Rt4D5ioScRvBDSz0WH/oM+RLCuQ1iBv098+SQ6JM087s4kALkwd
QagW+pVDNMGBrqK3JRVsCUUtSW6e7IUAgD+MKHbK3g0z89gsJ8AdzWTCsXYTumEDaihZp9jiABav
3RUaU6KcDM0y/AU1vhMJ4adciRgdZN2Bemcb2+7jlJhBxwyHdIwCNFSBdKncwPayYzbhI+6k3+yJ
IT8vMUxVQ0toPlsn8GMt0LOdOuSudC051dbwXLaZ7CKUjPQndTprr0f5Xzplrsi74Kx9HBUIngYG
SpDS+haatYWD0W7OREr21BqW/vRPj6V9GPrpvdJwvvLWBLg/vHNmo8ekmePv6JLat43Kd5N08HhQ
GJdTm8rxMw8wX/WDj9G0Ko2Du0jIy56J84pjToJBatf+gcFuh2PZt3snBpyT/hs0iOl2n9LkTS/J
RhnEhxs3+zNU8S+ulFd7snLupMwoFDxTkj0kRLFT9bUPylfvdj1TSKu1/WcllLnLJZTftD5U9bFc
Rc86j/91frjmEGy9brcl5IzrzMHYNJZb3fFba4546ZX5OVfqvVoma2ur2CYFSwnBeoJ3arEje8td
Ref9FnYbdLTQrJ06+Yw4oNLxRcfQz/GLuonkk2T4eMTRR6eFPv9TimA70kdErzIHjfVM1PpZ0DCk
JKv/XmjlO66R2Yj0I83s2nZYk2Q2NBhY5F66ml+5A5QTz3Ob3wdmFQc6ifRtPVvPmcHp2tJxktZc
dUWTnmgRHQ6mwzm8Iguolea1d+uCH7NSB4clck/Y7GZ3SRFkMywkWGEcx6PQcV0L5hXDf5qbOGVR
VkPdVQO6VB5iKDRBhxqP8szFCNRwaxFdm/oYH1Js98Go80JPjOB2kC1psY6p3ABgzcZgcfkfp9+2
L97olZw2LU0wgZQUZODm+usuT1JicRgzCLqD7CD1qHM/u3RPzO8ee8tG//UprdqAJ/iaZz69oZtD
x4Ca0MQszZETu0EaeT8UK70mOBFpvhr3XoIan8C0pot1Uwv3J26XOqy5S7Ab82bpGHOx+oHRyM/u
nOjkDjpvU6P9AUC0iGxowzDudQ8zjuf1F4MSBH4TdDv9t5448SRlBD4ioUwgeRIuZ0JZ4nFbBlft
Wmzu28F1fxs7/nbc9s0p8S+l62hKG5800mRbcM2HdmyZXA7VkUIUFCARBXk0oTZUNMD6C2/Mk1zm
aidHGXR94V45su6zZr5nC5lUjYTyWK8I4pbP++QNSJw56QDCkx5q47LkiLifHmcfKeO9YRsHFaPB
9W00b11/BoU/FnsqYHbNwmjZR1lmwAmhUD8nKWJn7uAC7VqYOoxQErBG/GvEim9GR9MolCGK6/rl
LORH7mlAuxqTt6n0tEuR+8xRR4IgQ/dlR2bDGZH8+2CXgP/bid6TuYHnpuF48tu/Lg5SDWL+Hgf7
sk1jYk+yCyynLu8abkYcLTEh9Hye5EkQT911Pa+BkRH1bxX9ZgUQf9/7O41wbJyeqxXzse2AKW0z
p0N9ouuOQnWOBHrWvVemwUKBxJRUXB+y1uSnHm1kONaEVbPJnfEOhIaWCa/7kV4aUVHgvFOhoF0T
5eIDTP2N0b4nXbzLTQhpxmAcJGNGiT2FU/ViBgNCXci+MIOK0LDh1QRvujpMbPIlsc2lv6uWwyz6
0BCgEYVsPjA53SKTYoAIKn2qLNZNsQZiR8H0DL/r2Iti7+jeByNqM8iqiqaRxr+nzvRuYuIIrdm4
jPFBONMX7bkUy1TVn2zMvlocKUIs40WtHcIGUE9nggXqd6dM8Z+NRmsfj0Z2WCL7J+LqvW3haCSa
FfqWYGpJDF63SdwRfQSz46rpRsQ4P8y6wLgQ63Q9mw8c5dUhpmyqUGAouqIogjznXZf29IDaBf9a
FF9CFERU7n530yPxqfH6AgfvwiHzShYRb7W9iJPqxBdMTEYRWb6A/6CkasEyCCEhCysLmTznZINq
LBwtRtfKGub5IDRhNTxmrf4CzGydN1bHoQOcyW3OzFH3l9LYxMU9HgB5wWLVaQFOPkQHhqmPPS0w
PF6vdWbEvagFSk9iIZ+dN6zCJ0ZOfmgxv9ia3BAq7R9R/O/O+tNnHdntfHmWdUeWxaqpkOGgVekN
oCSrp5rZ4Fq/FrzAowGkMuBaqb0+tIXzQEZ5BcLUQL5K6y1vmbKvWnh71pbm2WQ6Fwr7qedQ7fCY
CAfhiCCI3FLCfUymKjnVUXwVnGvghPFNdZr5RIfCv7YiYk5tKlMqytI3PiZA1g5uitKIvoDgZbvO
77lU4ddjNM6D3xtvTLxR/9JHLOhk/un4VhCJtl7MHli41FYb5kzZbW4dZpdzyUCQBv9O/GW6fJ6W
Vui7Eaeha3uYk3H6cv3iZ22EDDvOF4Aokp+BgsKAct5z0WhIkYr7icdkY0rXgduw2BekYXWKelVe
xlS9QxKA5WkkvwgiJx9K5G4QHKroPNmUFmHxthcmh2HotTkYez2lQJ0unIh0BcOUGW87gabD5IpP
I2temjS7JzEms8lBrWLfswKu17V4mlyvehDpBMz+bKUCY4k3vs0FYkxqPwpTz0hNsDQh/gSDj5cO
luyBpok+kDGuYd+1jvZAqJknECPzVHLSa2+6T0ihcvl1jAl3DIeYBF2LHJCDcGoKDzkfspfKsyJw
eQSm0dX2vo9C2frjcKDvfgk9fG673ul/k5oIfcG2u7Vcmkhio+fpwyMc5CvNbjGrDzcuYhzsqQhT
Q4SEi7hkZwTmc2s4pE2cbnnE9aFhRpOlz0Mjp3PJRYhGjZFb3ClCnTS/vJG6nU62Ryv2nT3iXUx2
AWe+l2d0VPDKyWz4trTpi9O5TkWws20m/eRks81OM48wMetnNrJ0hdzPYSarZmfO2nuRNXQu4gop
hvQ5zWD2YrcM9PX7EpizIqYgvT7Vh6EbXgezg3ZqjlUYNzo1ONV8cmOH4ECVHNGnXW4jbY/NB/Cx
tW3RFDYLaRPuydwpq/hfOmrLwa7boJkZD8QLe1JZ97sk8v3Q0RJjl9gPai2Uq0yL7r4hxo4Bmo7B
AAUedDTSXtZRCJdH2a8pA1XN3clOZonNuJr2ccRAmc+EqpvXySrz54EuDZTx9kYDAL4AvUCq94qX
3jenkFaxaMgPLsMTXM55Ek4jbYLoVFx0/SQYdNM7WGAXD22b0i+Tp+8IvZQLjdAYlQ/pz+itKZC8
eJt6oVikGPn+Fo8G+YpIiUVatuzACjTORGqnmsGlpLeVZEADCvco2xmDbsXnYZumSW2kscjPl68m
BnSph9y2051pwT7wuuRfbZB2EMVnYelPXSbgd4o2BQPxL+2xLErTc7ZrLF1Xzws67r5s0+qi2ViH
akB//VReI/LgQLaGF1zZG4wdzSsr2U7ULiGW1Di1kB+DNpF4oUTFs+VxyhXNlfOwi3PGTY7Wg9NS
nYM1jygPTjJqYCFosDfTNlYLJsKkqGfrEuu3IluXwMy4mbArwtzOh2BQF1dT+wHzS9jFVJmSdtoY
I78g/5QcMeW5KajbLs/o4+zUrcflNRddxS1Qy3agOvES3xNfHC2j4mOQHGd1NWHizvUCMRZz/vCJ
cU8diHbTy8B0f9e6E70F+fzSY8xm/EFpZ6JsfScse9hOCjnLMmr8AuObPxTWGQed4ZYqrJbVnVq2
7xhdSFq2eGnFiG9q9eak3F4BQFLwh/EyY2q8dbVcP8k+33goWCwXnMyQsVkX3rNefnKDNjeZXbjU
vCOwZXTtkiN9qxDEomrMSHUVxk7eFALGEbtaW7X5Vffip/XcydcgvAdDu2b0PBxoNXsoWj4zQQDw
BKv93SVUhJaI/TLGYktImON0lVvllq6wA/1hkGOIwC/RP4xO5iXTP3ovG46Dg8SRyJ9xxrLfia56
sHLj37SgJlWI3zMT/z6NwWw2+ETM+XWQ400OboLMn45UJ5hPFgmysE8wMnRiAud1shS087a3/kW0
Bsp+AiLtaR2BQIIYC+bsSDAPqjlAuhlm6WReOLbKRwhZTP1wRm1brz+KYXZ2fR/RMeFXcgsoNu54
fusULLCJVFzM3ZPhuhMKl/+pVvwdsw1d0WG6tFobUAvRb9G+6FaqDR79jBn1uIRG7zbhmo3hltx0
BM7VgwS7SqPk09CTlW9AKDKOmgqQOLEiefUTk+bKWo9Zzd0zLHgC4/Sm2UYW9HVjb1EF2EsXfd55
9j3JFSsdOX4s9rRKinT2jkvy3jVVf6DOyUNjn56gv/th6jV/RdO+pUnlhWmhSOWM5j7NxKHUSckt
nPSYI2aXDnj6pjH5HgtjanZUbAFn7pOHNtKaQ5xKKmjMBfiqC9GixXVcl8Z81me5n/L21x3YamXr
wo6GTsRkZ2e1YBagbUDDFx2QAqZq5C9WQufyD7UiOrZUHG8oe6YmULcIFqWltccL0Bdo6a6zDBe7
pKJi1n2kHNmz4w4G47QsDyjye52r/MF0RXMEJrT6cNhpS6nEoQe1RMk7V/7iDHvHvgIX3wxVZh0Z
0UYdRARibPG2LuPbnGtAQnUZ4HECcadeoOtjoxHjq7kMN9x6LIF1c/ZciBd45aygL++QjGnc1DD6
oF7IjVvqeNmTpKO2zfc2rhEZVwpgLRdfn9ZzgpnU9zAk2jHri9///wKrdXIZ9WNt7q+5RfxorHlx
vNKk9BfstHQimDCNX22jovpMRlQBmDeOTqzEi53mbq/yXJ1BZXEVHJwu4eLcCDKTJWfsziyABHXX
Eso4+h1YZnJa75wwoH9xnC8T99vNjLNlot9jYX3E5YxuU7RPfmdzN5SztsdNsGuS5bGRsP8dMmKc
VjCbivYDFr061qn9y/vmboXKKNQZqiuk+q9Gq4ihGc9LXsJ8SNm1E2wLJLnNwJltWh+m2dtxVPDQ
HzkWE/rAg+1hQpb5cNEcUmEkrjkP6OXFMFnycO/QilbtlCZ+6smgA22ov6NVn65dJ0UCsP2bAXST
owpCSo1bbes4BXPJEqSlye22ryy8pgtG47wxZxRo0wsZRWIVB6KASscFo8arSQFlt8uK6dEok4lD
GLV9XTnbW7/IiTSOYENlXu8I498pLaLwnmF47EYfhFv2cU0qa8JH1LggDMRUEieZPJLi9LO0DLxW
X0cbeJTusE0MT2mZPOQcaRgVH3I3/ZNidsfwsJaZ+/m8L4+D4vBYypuRIP1GI78zxmww5xExBd9B
6d4pB83AGIGDZXSnh3rfXTPd/1IoZLy+xI2lgweuz4ZHf2ALqQb+4yLp60PnMr7u9dDwIL0imwDc
x33tD4yncr+euGFnT6MHPdxZeCFG2y5P//9RWvHZZZAemm1DYGbo90ns7Pu6hA7dM4HBpkhxAcul
bfvfnSoGTkKMiQwteshmutp9gIxo8gxmR/EK/WGTttyBWU29xBn2vKMVNi+A0uPU/VZ1+6ubxRWj
VnSSnnkzchESAO8CYddym+kk7AHbldxiZ1IZyBgBWR2yb5qjArPVw64qjipT/bnsNTxFCpGyIafb
Aq+k1MIDtVWdu06vsaWJ74pU+KFk+1nvKfhmbEHpVkr7EDAs4bpZMCdxuSdlR1dJXzy5JYwJKpTQ
5OX0r+nIbYqKWYbDuWhrx2OyH/TisWRwQ+YRKEvNBa00CwRIQOuug8PCm7CCQENi+dX+4ncNHFdL
A7ygD7Xp0twE4enRLZNw5NC3eh0YYEvSlODnLjiazU0x2k8253quDTS1L/wTA9VrH/9V08I9qo3/
tGbNiMdWYe7Z40PZaLu6iWGfrcxqx6t3k+vgpYlfdc9ELKtlsfe6UTxGqG7bWpsaRqqgGGg/PkQe
bcsR/NvWaMhj5Ow5rkFRkVvzhKI+YQoOm0H7o50KnqFX29BO8G225qQucdIUl6oBg+V1cbqTmTMD
78mGC1ODpwS2ECkgGj0M1/+rrPkwc7cWLMaGJmTQatG+xhAZGNFsEU+YaNVjOD643byJU13gNqPQ
KDMofC6iIcKuTa5+cEBY9+SIWNhXRFY0PBGYTbf+4v5h9IZDw4R0mq/waRbBjnsOmFFYayxo63NH
iEuDU0W4kfGeCzGy1KkoiJh4bfBYVWRGym+FMqcVwwtY1BJqe41zmMpIo5dimzEVIB6Db91Ysltj
BLaDSwuFmOyy2MUS4pxwWnHqnGbva5k8jlyvk8xwH+154N5ZAwaS9lPiYpTE3hRn1pueNtqX6KyL
C6CS/8RKMFHEYmQ36wBV3WNvlb9t5JHzzB8IMaQH5VAhsgICTSbzZ3OJdNjqDTeUpj+7tfwHpkYj
aEsCNY+Nb9QvO0hbVw8Y/ZRnJRycTlJiDVrPZQJsM/87km9Q166LLj9t6TC+8Cfts+21DzkCWZhd
BkyNJ95oxtphjaPSPBq/hU2OQJvGW8opCi96uSvcdHiOvW+aGYugjNrkEBuKbDhmIGgRdf20fGKs
2fFekRBZB2ejsAzcZAbuE9LG3JfRfp3FufjQT6lx9l6cfmlePSVGhvX43ZLGtnnhfJqpa/YRfeHE
LDyctrHPsYa6hvoydZD/BjWf/WXcG1bUHXNdTy568ywn0ZDyqA9midlNWlDHUPW7K3JWj+wrtKD2
7eLoUum70ZwtfUEzrs6YNd+DpGz3bhinK5DRgxhmadJCwV1Y7kVyLWlSXzTwRobjLMhh3cHL2v5E
m5q8iszyT+Vs7OK8Lx6IdVW7lLFnZpern4d5V1Snb5Vr9rdlalCVeFu48/ikDoDxoEM/QYgSYc2W
EdYmlw5UTrje5UBoXcnXKe//dTLNT9UwdiEgfM5FXfULBYDJF4OlKB71q4vOC0uCSWrrc4ruTB1r
APR9ZiZcOtDt+l8reoiFnv0QJ4QO/2SRGM9M+Vw4tfsgBgxxC6uKxOccy5lXovMP5kLcdR3qG/kM
DwIulu8AckgL233FT1IivUwQiJJhwawhbpI+T9nazsdsJWuorRruqyTBKWcd21dcjyoHxrfmkzkG
+5GW6KscMB9GGecfeHtfsKbEx0xBxfA8fcUxOPTamT1DjBbp38KRkBWFPIM5RLQGWzs9NK3x2Sa8
EzAzx62wV3slye9NNIi3CSTkse/KlPyxyI7svtQt+SieAA1GLsloVnlFQomAw73unSqMdEwgZe2I
k24sOUw9xkhoRZyWqfSMTGg8bmQ9ktQoQgudc3VElmFb/3ipA5JyXOiNWkgFFuJIvV7/UlZi40Uq
od9cqtfcmZxNZNlzAGGZ59iklDYDVH71DczFEo15r9UumElpSlrSaz+oREs7vUpdaI6Rd4+tFCKI
1682O2apnqnid6hG+6bVr4lF2snRAJZQ1XfUkxTlccRoosa0u6tCMYiCP4pOw9+a+kitcFWkYSyH
7k6FBKFyQrIDKPR9BtD8Ttxq2tUeX+3/f0ursMdNtXDC//+W5BzZk+ieLHl6ZNW14bHujYWfpo9w
Z2k4F2XlbieDw5aD6PqU6tmtW7h0N47Kz8vSGvvYNebjspbgFZ7ssZ/HsGnEWH4S4w+Xts9/MdgR
XLN3PrlyyocJ6bmNWvbeuJ7cOHUE5mw2L7xqBWS+EifxRCCM2incopnbfYrOO6SGebJB77x5s45g
NhEP8PhQAg3n/jMA41t5TKD6vIw91eNCY/IbV+mfTM3y1nM24HYi0j9mtx/KfICIDIhiJTpFY9fu
16v1SY3cpOwSFxM2zeSiNZ0RtAXmyKowh5Nc/yCm5dGDjFV6XshcaTTkbiAMD6HXtzQelyUTgcJZ
bv//UWcNhpPSgHviM5XAg/+TIxRSEfDSdVb/+P8ffZwNAeCrgiFwAYJS87XtLGN5xPuzw1wVba3U
SDhPwUfzF/W0+M2vjAyaJWhuMAphn5G5hAfxJI4VPioJqcqGrwEBzzlSR79P0PdpnkmPGQRENH4z
v4g6vpV9aZ1apzk0ZjGf/v8DxeolGvllDJJFOObrgthfOu9YDSEb1pykML9ce5NMUqE5byypzJyK
QsPRwyqp/DI++BXHEH3oDBCO8hoDjgsr0uohWMvXSurTA8FWzj42MR7c+AzuuFYT3bOasG/j1dBQ
q1OW8VnJxTyYtQ3ttMyPgxffmOuMTwRZ753ORGLKGfn36QNq4kPDMnsauFqkKr4udvuywFR/kFNx
zcps3Ls++o7yNf80OQZD6rh7NkQy34F1EiblbAMurb6RCcHeFFnL0af3uOKIWNNPtBM5hy8TNwKH
9o1hj4T0zbY7I33Kh850XnSNJk6aLOKNiReWkxyokkksl4LniSOYHx/JrfxJuYZvs9GmVdjuveel
hS3bfRPgdnAHr380Y1jM+BR7x7kxIMxerW46cPfNmS9i87OsKDlNLls/SzD0Ois9qzR+w4c3vvCS
1ViNnrVelwfChvqDX/gvRIZ7NtOVDMoBFvYrpehW9SocmENaUvyqghhmTDBlwzYvAk35XzwGSF1V
TTuJAhDVjC+WoM0jMwrjZKKM2Wbc37qYg685GvZe843ykncNvg67Z7qzDGHSSrqA3dTaUneogdLz
DyQuPmiNiw6ToZ77obMPhtAvdZmPz3nUmNc4mW8x3XlbHW9OYJXjSOx8memSyND/HPAZdMj6rTYf
rcrWX8y6DR3wdBXM4FNZRa+iUuIMquHYzCRJeszlIXSUi4DFFkCs+Kf5/sNs8EXSUFpuqybCbTWb
O1BR5VkbAFc2JERCLAKlAPRnxerqVjr7BhluTZ8hKGviydCZsk4dVXL8T76yIirOetImLJnRsPPh
nu3ixgTfrLX2dSrwVSgp+OXBoWR6cvMY99u4T86pYhCFyvRjetwVCas323pU731lfA7GrB0MsGMI
LBA0c/LGFGkl0nxdwBUf3USuuno+HnRQwJsuIoUE3T1EfSAjQCDNaUYXBw3W1XFJGakX/Jq1dP5Y
M3HXHpRvx254ko5xV3i2kX/QA5yK6UctuZLXmQNaugY0SBcYd7apOCfV1G4nEpHPIKkOc1uaazgR
+yud8xQTTwLqFxNwT2FqaJcHFXE3JrCg73waTwBCcNRApYq2jWHSKc76SkXwKwGSkqOIFv8dg5Fa
oa1vmseWoGnoOjmLtUXfbpJrt/+4OrOexploa/+ikuwql4fbzDEBAjRDc2MxNJ7n2b/+PObVd470
3UQJomlI7Kpde6/1rCE01GEMvfcCct6+AVqW4IT7QyzSrZP55RiK29ge4dpMTXbyek7r8LeY23cn
Zt03QUfzPCcoQ7Gi7MpOnp3fT50okFUoh2N+AK3Vtn90XDd+WmK3a1ehehTDao5LmmJuV6y69VxB
ZaOLEVA24iLD6VashufI/It2+ykVkXNuPJcm5DQyUiypv4uIrj53S1qH4mq751y6YttLBLWcPbJ9
HOmJqEB6nnFxLxRZw9DfLyHYzj1cjkYUKZP01N6AWd/F1kIgfSXT9U26bfLyibspZyRLnn0V2X7s
IMfIGo7x1iAcrN+cjPp+qW56IDVqTQ0WmUsaEVZiL+zvmwq5ICXJuxEMOJTK0N6D4nyT2nMPaY4w
mcwuz6gvbQSkS9ch0CPzPMewhgvkY80wDad6rB5mS9q+go9v1bHDyNB76wwTjoyqKcnWjk9RZE8q
Lh4HZ/GXARvo3OMxaM0duMbmDJknuslPOGjavQKkiqDXu65Io2srXYdJkAMUVQVYShWBR0HEZTL3
b9A+QuHgULS/MC3hzpo/jSGVJ2vsNsOoPCIKANoYFepLGQ5osNm2sJa/kMMAx6EMyXnSNecooGZV
yIDVbsSpmSTpjLk+zuaCwqdSuJld9yOd4dm5JiKp4EFx0EXdaO7JgbtZcEMlA0aH1eR4jAbv/T+f
yuydhOXuCfYYd3XMGFfU16KMlpMRt2fTIAIpyUFiWx6INFNQNBt/c+ttcP8xHKPwMPGR55x2MQMX
ZoTz3hwfh8856LJb1m202G341rbZdOeE3k+iUcVTayDUFMCnVTuXn7IO4DUw/Uf8dacLhpP14r4G
oXdl32Z6LsSyUz23d2M4n4Rc4RtLp/1YVT5jc5YITUop81O3RCoUjpDOcctsUAwoNs7bvjZ8zlaY
zjjx7ro0OGErXx1RoDWLUA8cqYd6n4A4Uco0iG1fBTNRdKX5fHA6l25vT6gpFJGntRYLJhbgdKQK
ljL2x4qKdwpan0QH7I2pEVzdXD7BzaUkFulDmUPXc4veujAQFJRAzXcSD2JvN+o90PJBJETVsMQi
00ifvTk4LKY/eh3rVVNOvsjTj6lhfCUj619NQtVunPx01Q9LstKOLqScQwMO2ujjZxvqC0ta8aHB
wGwrRGB7KvEterG/Kp1xoyWBe1wEJoqozd+oasyfPr3E1ET/Cdct3f5IDXUkYbU6Vow+92EG3QhQ
k7lbsCJtQ0awmWde6ea0u7y0CBWz4nfbIbGncuvHJEpWYx3RVBVs6I3R6OnYocUa+7i6SWoAFxZC
hygpIcR4NfOCZgBtDJEf6VRVHtL2XNac9SKzPnULJjAxcQstY/qc1qshvnun2j22S4Giv4Gqy7kP
f58+KKt+0rIcEKiG+CHC/pRo2hW9rD+7GVU+M6Zd0ht4JUGEgxAZbzPDnJ4tD89Y9dq4CUE9CHV8
5UOO/GB1pcibl+86K0DBcJ6nFT9cA8XljIJvWLiS3GTbEQsGX7HxY3tm5+jSP7UJsy8jqiEi4WRo
fqqspt0YYhKzRQaNRo9vqIvUrYcIXtRfIKYLFgpUsDEdoBHf4oUwrYelGs50amHsdDRjG1P8k9G+
NX5yaznVFMQTbtOtpdyPNdYT0hajiqipmTmJibtlxTaZ09U2GLVhnYwwDlav3FFr8U7PCkhxfg46
DTlet87eK45LGWeErVocGM2GlnZXboO4edaxrIjUxa9Lm/qMOYHWo0OmatZJnJkDJVEi4mVfrUGZ
VUxkL+c7+ji8V1pIRgqefRfmKHqnZuToOL+0+OLozkxHqBMclhf7nEOCGcsugYIquaVMbtqEFLHR
fmm02KftxA3Fqw00gX+qi/GfDPPFGyo/D1Ap5PoOdkD36NlYClIFxKDo+qPXtk9m/NepAZI0nf2Q
28W3WevnUKcvcXk3dA4d8fzeyLpqVzjNMV7Ks+MgYKafNgQEewHROU/ComcPDkRDsPXMC93Wv9jS
ICeBwH2gZ8lsG2HZzkrQQBuZ/ZL6QQkPg+LgwW2Sj8UOvphmXc3evp3oGHOjstMtarq2UfRpBHhO
sce09kuYYJdtkmeh40f4bS9xm0Hi/rsM+Y+Rdm9h0T6Qg4M4FaRMRLOZUOX0AT4d4DE9PlVddMZw
60uESi42Djqp5qUxsY8I4yqVTSvF2+VjCW5UcbhnEk/CwB3lAUUCUToEDJ2aEAvO+GUt0ZNuEZGI
oei2SmHUseLvKQWZYxosw9lIHIQJHwlXLu0Zsos3YXpjdGhSYhNnnS2IdTQZgkoCATdOabTXcEQ1
FMYMK12VXWSCgDVuzHBLH9lnbIgkwknPq7yV3a/a1JL/suzoII4co5kWvM+qfK86Ze+D4gFY4JMb
Zt8C5G7iLm8oTxislkcxEwea4aveAdNTXVAezdHb8lff4OS16JUQ470Ui0dySvYQqe7TRANkh8AC
R2IQYvu9NHMMZuEKygrjd4PFEKAiom19540hSr550+KN8ODXW42BoIStIt9VJIUeyKhgM2A+7rb1
rb1K0mC7UcyqYk+dum3MnP5tIm6WLLjogDzaevb2S+k3PdJjrFJonwo+e05t7qqabDPjpXXmyzDZ
t4VgvVfB94jshzTv+0lhCUOCjanZYcdirnElC/dqj8uZAhq8Yo7WGRUkdKQ3hW2irsUTBMUPMacv
xF8C2I1YNBYXD/KIUQEPYPwzzMbBWE2EKSyEwK79TKfPrjLvyLTr9nM0A7ag54+45px73PTc+A9F
7ua7wk4PgceBgsMSn3tDyYzCkp0c903WBh9dgYQ3aBRYQXuhf5KGwDxYxxsDYUVOeIAyKMuJpRqY
QanPuCCzNh1obIkKSBct/TutERYg33dBHYWPee/9Ya+Vm+coYvTvKDT+4UU47U4OTHWbxHjjmmXq
ViGBge892A5I9hhDNMWKX0G5OGiRERuJCW4gjk/XiCjLmHWJrYm0JMzHYY3ELFHYbhW9xGFE6zXG
xkvawwKy9a6ciSgHtEC391qoWO90xrA019HLOJmffbowfG7afIvV9Gqb6zuN1N5BjMEscaboAZS7
BgdPsKDDkp+UICC+9bBibKO9XhQcQrdp+G3otRhkslO4U6+TqcI2jhSPydrORpYA6X4gTdUSeEkB
lV1DsDFzCrkQkHcGDbWVe1KtWYOmgJRRRLdU8W5MjDySc2SF69Pfh3ZswNSsD//3tf+eBVptij6M
GCuu2e42ZwDf7v4IhcBaREDiNC5u367A87nrwziKcZ+XxT9SjqIbN0jStQzDkbxAkiJNisGEmcTJ
YZosjpjS4LySgWerUWlsOhdBhJ2387as1HxTMovV46z3INve65bUXJXiNY17cjCicW3p2hz+CZto
D7ky5D6j5t/OlqNuWb5p9wv1PKDq/Qtryt4NVlwci364K1y4tKPrQD1Zn6FLtY5zmOxLfAN3XQrY
lhC8/GuqGPfb2bNLMvZf1VEZ4RG/xzkGRrpIz5EqvXfmsPqmwXhQJcuH2UycG6I8PgTK5W1Pi+KK
FYrIebszDr8vU9f66OaygV0HQwytxZ+6DS71Ek5vCG0aXF2WKTcM6gRhba7PFUx7h84C55/COIFR
oQmmMHNQJLwN0gxelyF+DVRGozNn4uHwj1XkcsXKhb6q0/rCISumCPubDLbF7YR8E0iDuQ+a1lrz
vVDZ5Lq5W2lkm0wkYHJD3hrVtVeTNJ1DpJBfF/F0M+gUjTlbYREm8rYUBLupxZeIz3Y4+SCZzz3P
YogSszROieMyd6+L0+zGJ2JFfqwVV4yfDUNBRNIqgt6txqtMmoU3H5EX7kn3eVRFp4+imw6B1TKW
SBbiXHQS/CGoL4XjSzDXnO3XWjteXBspKfVkODfDjlnRlpjCL4Rp40nJV1p7y0ONnfKpblJ/ZHMB
r1I7B7trwkMI4g9u/MF2U2djUKTvctNp0GheHcpgWmO8Qz1mnk1M29ZnGw7PdmLjTQjJQiopmoip
wrm/ZqSFfYMdvEUbV0FvudXmdBKNa+7GBRBYEX5Ui42WbJFfA+TLXRFREmjtVoDGeKClyUMBN2Cs
GU6lIUeT3685mUSFT3Ia3Y+0tw51Wbv7NrPoq3p3dT4km7pYSM2W9J+8ENj/BENtB4L2ZYxkeCz7
yCQuBOEL/e5d3VaHmaAhlDcBZA3cHZxYvtyokhhRXOcdSfxxbmTxd2C5kcrSd3FJ+lqQ34ES2Ggn
Wm3Hge/WnueXHh1T5C+0cwJgEV8pI6QdKryX3Om+1cyxOOGsdqgkXqKQga5B/fJkun3pT4STZNH4
Keb5KsPu0g1hsY9gDV+KyQLN1IwgGEKXmaUIqc1GARsik2dIHxfCMCBdNS5hckNf3vy+7PozpjaK
/dJ+nJVedWZc8eaKBZzHl56DzrHspuAuw73w34PdhR9oYMQeW+Amnp3q0YZkCTtYWjtNSwRgGxyT
Q5NP+TWkg0wJvexLVQ2HNs8ei4Tkig3nFwa1hjfvw4773SAJZMM0Z4YPW+c3Pakmriqo9obCN9tW
pNQjvP59yCYj36crR9/kDok13XiV4KbDi1X6w/rw++z/Hn6/BlYQM/MQIOw0SjLQpjGBGiVQdtRw
EH1oda6PlxxEdkKGfa4ieJNt5NR+JBO0Ts6qJ7XQrQpUzueEwIfZU3hbq/UD/X2wsyHw4bWfZ9sS
xwRL1LnnUg9bWnwbj6HBJZW1gfyZKQXlD73nvmYwkfqgSzUuMWwfyTSxbCC2wIOsG78zR4wGYdn4
OAox3aAu9giou1ngGZNpPegC8Ya8g+INR2mWwzbH+biNMAWgKGbO1naFASdZoE6oUarPjJRuoDPW
/z3Appao1zkND5H1gz2/26faWaW2C43xKV18E57PkSjwi7amFDmh+DtP+P4WjTxnFNuadFJsZ+8j
mwBNUlSnjMmYJyDSt42OLzXFzbyYP5lHPCvKtAzMO1mUCZWNWoHE2cxvgo4XnjMNE2R1t3MUAW22
H4xajIe6+6mAiN232nwb0O+KpAcIFB0W+WomDoirhfe1QSi0VW79FC85yhpyFFPVnbPUPCgUTLQK
tl0p/aRHOK8oELTy2xoBWjFhZmgOBEfS4/f+zSMlzxKWz6OCXNHQB2UoCXY2gN1e3NQ1H01eerQA
TuPQI5pqAuaeVPceyUIpA+E4Af9NDf40VdYV4cxxRvXlTAXtc0kOuDWdjVHfe2H+KYPoXbUk7swB
6ojy5CS8b51HFpuwFSDU6SgVvUUq4GcQOujnaIhkTC0CfCvhHNEKvsk9iKVVGPwjYuviup2fYm7u
nR463opeXMJnpnCYjcdlbxkGQtPB12q+Tr8wjOo+JU52E/XJc5xMP2YJfq3Bd2pXWuAxC06N4X4Z
qUacGnwVJnYbox1h04TeKRyQp1pXVNDHEFmQY2MntKp7MgqXJjtMsvpxnOYAhzg4RR1vYVLdKQQO
0UAh2FcOgwsiOKbZeKiDw2hHwwlewPtoQEyS8TPXCSH0ZJCkjv4DZ4VdqZbXwiEVlX3s6AXFJ45W
5gsw1LUynysUpqADKkRpVHAwFcKNhVIrchI/q6JHN29Y4abgYHxbBm+dXt/m9b2Kk46Aa+YtNr9z
6NSv43gnPP3ocSbdsPmfmjzOYBccSRbigjb5GAAbcmyQ7y2wt9jukoNwvH/VlD7GTfAQKufEYsA+
VnNJjiOn8lCW7yAJ3upZvcv0nTr3BqUPrXWNLTzBJLYbowppMfBVnSmaJJlxxYCC+4JcoCgfPsyY
i6MeFC6J5If5xYvNMXUeudrBjv/RrQixKnIWUDH6ZsAVdW8zyA05kncP1DV3aP/9OhNPiTDDg50I
OqZVfYNO4qgKk6tN86nyAeGShJfHfYQ/pOruE5RDYyYumkt/Y5r6Nq0Sk7k8ReZsWgvHUnzXdJ44
QZC3x5mh7AhKye/tMngSnsEWZvQ0LgPjGKgKwXNOCB21ixPS04gjA4AQb1BOenDfcQFqBbAgwNJJ
P5NPAyPw2n0K7kYDtKVn4twx6beqCGlyTXw0ljmAZsFG9Pz/zC5WWi2WWwOQ19P8Jy3ibvuMzgEm
q3cZBLS+CeANC/y7kv2baOsj+dw0bzpvY4K7GWb3EdXArrQ1hm4RfTqVOLaCnEVpHkBdnOYWW0wt
S4l5lV+WwNGDbKq9kpgSc/IBHCu6eml9cjEE4B+BCeySsYivmAx059G71sAkt2Ts0KxZHux8+Qlr
cYYsh+oQeZ2WLrg00Pjp8NjZVkQCjHEx4FKpVhLcHFyaxf2IwTvM8kvkeK+M+pNVrUfMH7zWCdqm
acSJX60nfXQavi4ZQAcM7ggd3AiN9JjMXRaAgRF0snw5JSAmdXbRv27CwPxLCpYrLwXYcbYwEKIr
aS9lLJ877j87r96G4G0O+V7G5dGOiNM1c4NUydbkb5XPQPKACgr0lwkbsKdQiBuNJP1mPi0Dromo
oQMjkp3bY30Oh2tLYU4NzU0qLFrEdrWqCqdor1AzD5J/PTk0jgLnCYwsx6F7Uoy/ZIh4cFJ1cspT
mz9ism5KaGRqNEY/sKZ3t+Rqmaj2CbRzD/bcgwGykE13w32+AnlYsFB7/iz0z1FQRKRBsgNarMT0
G7uDzqvLVNo/OQY93hCxmTXta6so3l28RseSxc+b3a+0MT0wMowdu0eXkDzMZSDlUqxxdCzxJzsR
/ykJJSPjEhzPQb5d4paw2Tqy921qf61XHpEOx4heG6ih4b3Hxoyuy2TrYcG2U/M6pvV97DIxLRBU
yxlTMvOMzlqjK7FQb4ojzY9P0YfXIltlEO6M9pkPqS0FokjSFIB0fto5b6iFdnbWUIibZXgf9BPA
yzehKDkTFr4tDD0q7vUnKmu4or2mG9+EJ7fHrZN0Zrd1TZsjVsApZzokJyVcmGCrvJgjwX0GvMGr
x5V/Yu8CQfymmgBl96537Pquo9RmeYy0+sghu7BBG26Wrn77mmnA8iSwtQL0LFhl4IkpmC+JlQJ8
sFEsZ/fFrZ48ZiySpljtXWIOhwkB9LOiopNL7au+PrZBScCN5TMc2/UdDjw713g/ATfvW/NaMa7Z
NovEBm2WN3Q0VrTT2O7otVTDQ+2+Cy71ukOL7/6Z8RoJDTOWyMUVKlf6AfPgzTDjjbAH3GDpo1OH
jwrTRJz00Lvp7Wbei7PU6LxclDS6u5dexx4PGJBK6WEAIlJ4A6QV+yX2yDENxqfGNvZdOL8i6Ff7
IML7gjy36gnoq6HI0VclTayk9VfkRKKG6jNxo29tWvTFSL5PQGyLVXNHBXnxSEXFy84QSRzD1HoC
omsHrHCeA34lcSD8LU89LVqBySKLPqsEbIBKmexpeayZXOV2iSOlPBfCujRFDkQKcPGmz6dLY+cn
L+SKmsl8XVkQM+yRY2/c/S4rC2RdrRw/if95Lg2bYjRfmmggN1J+uFl7yGq4PmnovUyL8QAVK0nf
kbfTcxPeKZmS7wQ9QDYhNdKjIBkw+JcRrjt+VwGFXm3bLR0d7O+L/BfO0J8K7PANoQxOdoYYU0AY
51AGmEyMPgKDhkHeJDGNztw6ngkkIC0Lv07ltX2akUuNmkN/PX0D7qe8rYvnpfVA1mgAXtKDznFe
6+EqZIbbjerUetVzPOpPKer6XKsQG8gCa3PM3YfCpg2m4WXLxPxbNOAERmvAGTWsMH5tn6vQ/hdF
2Yz5HKWzY2mDRpsxMROvj6OBp8s12Z4hgSUwU+jvILjc2YkLe52gVX82zX+LZXpHzxwe7GmyD5UV
MTWTAVl3M5+TrUCDVZ2/9NBPUAp8ijS9IX7D8fPYJYIR+Aj50IjNFexxq0XW4Lnm7aDEObQScSb7
7BoHnKJsI6z2/PuNXA283n2moYi0UdvSBKUU8Ey4xb09nB1OpOmQHLtiio+VuyQHCvwV2XmPMMHz
xygoDsMwfWL6hRKua9B1nn7unSbadjqS0DjHnUkh3An6j4nDUB70a7SvOJFARc+RlE1RhY8EBN1B
hlO+D6Ngx5BieF4C428D/WrXN3jp80Rs45lxNJpI/EqcaxCMgpHU8ehcuqygR6AN2g1pLG8QPhc7
ivl42zb5hbC9mGBTzus1eB5RYV8Z7KHcUjDuXG291kZQ0dMTCGTZrtz0iYDQFPRASJ0YZbdOBTBh
CqljSgBAYTF8jwOqCNMG05uAuqIkY2ozAI+euE3ZyCIXsUkWIYSFq2ku3TZHqQyi/dEa0qfcQIfa
Lu4hrgCf1nn3oqpfp3/ywZuP9LVCJFDkzTXziAhfoEqR/Lot5pII1lPsmml8sV2aDlNx7DJ9SaLG
OVYLooX13OzWww++3JTDGbl3qn2CervaB7x/tPminSwKGh+DVfmmw8Tm92H532e/L/+/b6mzEEZo
w7Ycly7+DP7i8twz909advS+YiCdygWAIxq6LntsBJBwh4IBWT6oXWs/RLyJWjJ/6I1pOkfoqRKX
w2YD8Ss9xkVDYUr3pUulecQyLa7AtJPzioGanb+MzjxaWN2NTq1DG9EUj6vyGghjHzFsJMqJhUp6
9q2bTQXD/G7YTT3JIE5/HFVE/HVcIDrsx4fSVRIbrAUEkURBh32dSwUrC7khYJz6GHdWhY2+pOyI
9QtmiedwkrdJbd1acniirodBbpJdhMquKExqhhBiRgeAQiA832mjvO9F/dRyRTXQya3G40SNK9Bu
g1tJa3QbCJTDmPuNbVQwPsIdVSt1MvAh4y5Nv2Pn2rO1HsrOAeqs9BOI3i+Mtn+yChjAIsd/lTGE
INe8r6AEHdOdZSwhj0+P4ZCYZy9sGaKvD00f0AMqg7/LdMD+x8EUGNcWafu9K8Mz1kIfUvKdiAGD
VB0xCQhB6pJFeMCogH0vgXcS3ZpmAaLTS3w01XdD1P1k42gdxTrC9u7DGfnlxEK2LxeEKp4Yb0J3
9ntYPQiUHhFQMVp0OxZ6YNX4fbBHSmBDjCXjjpTGMP5j9PqROgMxypS8ZYR/wvy5zisCt2WmRDBG
SrJ9f0EVcT8abX8NFgzNQTn99VImA94yHdGo3wSpweypBNyg6pN05blsYaYtNNUbXZ/NNTRkxf5a
RvHdN/Zlimcmae192iUvU7+cZK2vZXDn4twDRlA+ATp4sUNz4P75SfuEEZlCQN7mBuPrhhnHOzQN
NBHLUO3ChBJmWGd28HBNitkgqT6BUx+wNND2yKE1S91AkyrrTeTFO9dj4lZM8on5PU60kAYdEbzF
rdQOSjfcWnrdT0cW340RJMKn+V3uKu/TjbC5FF4PhCYY+EoHhi0osdo0sfEYJNZHNQcFAa+TOgO7
AJEZY2sLkqOdeisyGYVSYHiNL7RJW+f3qY4z4LFNDxUs8JxjZupzv7ZSO1EX/m9T9ffZ79e80xi6
HqwWfBqldKYbXelb6Vbx0QYfy/26Npsia7rTwv4eGZQSw0wPqv/fRtQkatCWc0OD+f99PSSt5BiM
45FUwmy80e1c+2Zi+X2TFkfHhFsE7bet7TfcXPBm5E665jOFNdJdRE1ItUEINhq4DdiWXZIUj7qa
31Rm/pEER7DeMpIr2FswQWx+f7ZMBee/gvgWiHbsmHHU7CcNdLssc016cVz9dQlbJxGh0nxCHeF0
oYsKvAY9yqES6PZok0XjMVlZ85mpQadDGU0Y8HEzrRnmLbSPftojsGcPtUhhXRo6xAU/b2uyOLbI
6edSnIl4jk5TlNo7ZkoXcpBGI1muyuuezcZuz2sW/cYeEzKVRA2snjvsNIHam1JrhVXj3sQbyukr
JDce1d8qacOYz9HECcQxih0mTwMH9QT1An0RQGxReFmQ1sXChYsLArSeVHXQ9cTqNJXTib7JbRCE
LkN+UsFXHDoSFnNPTHflF13XkQnixfGxc5nXUrz6vw/8wOq/Z9b6fR5Gty20eyB668vfh//7vt+X
RjvZfPjlsUIZ5VPZh5taBBh4F4JMaucpyi3c1v/bpq1JF/bb9eH3a78vf5+h/gQVOk/n31eKDeC/
b1O/fd4erFacSyRSyerNWR9qjGR+uT78viwwbRPtB8yotEcHntsEbKzD21S2EX6wBrrXsNCwmM3x
vx9irdujt/4kw1XlIey9pzGsmHSNbW76zK2N/x6c0HyO4UGvbYq1TtiYhQ2Zgvhy+CX47DEfGdCb
5lcxtl/ZIspD4HK4Xeb4ME+c8SUZWw3MwiUkeGpcnhYTPhODF3o82N1twOYW1BkCE4EY0vj8E03q
SCwQmsNdbMver6mZTBZd4seW1yopH/AvG6o+RJPr7KMlZ/T0A8yaL0bum0dQX2g7t3UbX3lvXoyQ
o3Iz7eOsvl1S4ofEzD9wdH6JU2M52NY/a8Zrp4flKy1Nd2cu4TWjB2r1XnzsJzIm3UoeuzFb0XT+
79/hdNV5KLsTc+uvrpquKoDSZ0ntJ8F8EAJzZai/E8UlrtRCWhjO653CTU//cWbzNodtF71NHTEO
dDk+EDzS1XMos2o8Q5RJjHszRGGO5tIm+/NQEYjyELjcb/WdNwsP3AHZC716UKDg2B1U14E5SN2P
Jm/ZiwBvjGXzMEv6pBgXFq7ehiCK+qNo2gca+e0u4cPcRMtwhCrgBw2yetON3tQLbsczzYMxBZNs
xE6zD52fHhTQHXBhdy8WKTdLpJ8mOK4HZssv5Kekvmhw1sRe9sXuje77AVTkhzsZr3UPgrGX03sZ
5S72sP6umaoWu7eMHqI8OeLf+YKtD8C1qbGtN8Tgueo7siFkEFHUH2v3QSxv0mmgkS3LsFVldtPo
J0o6INOaA69l5M7Rch2avqk6FwZncYKloxNStEMOT+wIXCbbk3izZR5BqklqcYBc4uZShT8YiHam
Lbkw1PherHGMefNcergaMN8SipmoU+4uf5NG3HQhvviipNAcW4ROsd1jFKBA/B1khwHkxoixJtrJ
NZslJS0zXvH2Fsoy6a3j8+4GsQlx30t09ublwnS6Z0QJlNNLJPYoEpU9ZLQtrikYN5RJVjxwVqqI
v3KoQTOE+4NHDASTbKJ/rLcuot/USfRJjYNXzhSBOnS3VefiMpwgTMztay0Eh7Ycv0NFa3EmsxJV
1FptwxUasSJuYA3Q6DWR36elle88qzwWbf+t6mY+szkzcYBm5mlmvAoa2zQkqKxGrzik8IOr8YAv
jrGTlz1ajkedIuRnR3PcrKI7W5+WNYy9DPO/0WAYR8+e/0y1yAiVI8Q8y08DcddHYOpqU4FHoSab
571Hwy406gMze24yiHm73CmAq5YBudiw4jFy4m6Kqno/hsD1OufEekwrJk7ikxq4mTHwVqc6cZn9
F4RtWS5tYjflhKIfhMUNKM36thgSvRsifAcuh7MNitIYcAkZEFZ8kJPG6hLyg+z2WdHPYPJAr9Sk
jD10Kj5kiR3eLAlxrX3JJghECS9Mhnk06//V3ilL1wkefy8GCMM3yiW8V3kKwdm5VjWntilGlB12
8itWzddABh+QAKZIcXowJCGR0KU7bJxQnx4Ma+SKhZC8Rbp8dkmYgMIV7Y3qbMuFRiKBckTU1pnH
qaej5xCJiOzSMehPQVwqtuD4XK6gYKJFJN4dZoVEKjAiypWJakqvi7It6bHdw3fHD6t/Ro4D/hKC
NIGkdh9ZRDjN7nRruXipJnfy9sMdGXl0YXS7d9r+NXHNd1m1XBQzzYiGrm8x6h8XJU7sea8DA+Ht
mNKHGj316GTf7kQoFSeigYMsLrupedCxhzCJ5pBywOv0xcoVHTlvREv4EGS3aDCaDS0rMvoCfFfR
TdcCcp561N2swoSQtQaMaEOB5RsdeJmvLfoPEn/sA7XzA23bw2jKp8Ir8Gmr8KU0Qwba5pwyk9tG
lolxklStjakqViSp5/2ErFa3r4lNhIcj3mJPZHsxzt86I/p7XtZT99GO5+Qg1/KiAJBgwqUVoxfi
Apn+mmiiUTQAOFNb4TjXoMo+VAK2lQToJ7ijx94sPwflvNaNTWxQSbfLwDTZ/7EsB0lVa714efUz
KjhCk9fuJqsFKkeXd0OcKJybzEeGT60lm8fBSO+B/T1qdA/IKz2DQW/uMK8qPwqiTaxJ050FZ8OE
QpBrM251TqIN4DNEk62THJKh3uU6/Ylm/WwOBR6XAX2JqBYyMEwNmmA8NihqUVm4hDH1F2U4T4A4
sxsrkQ9DV93brWWfRrMr944sr0U9vCFzIYeICQp+cAbDlbljQMoGDn7nSEV/7xWmOBQu7vxmhBma
k6LtImLQkjE9ppn0QK17dJg4uko96554U263WUTMUCLHN3q4V23ScfZ5J6HBp30e7LXJcAitBOpT
TaxhtbBoVR333TSt3jcYkoNJYp8WZrfL3sd4NtBTQrlMxrHa9CuXcZEAOkUxXqN5xQj3gw+Ykxgf
zWSmnBwuEp8Lroo4uLaeup1DlvzFNplthjUj/Bx9UeJPJA8HNIXxzjrDJcuG90Id8kNeFd2+0hyf
bSiJrbX057wzaToXOwkkZ/055M1XHYArGJJbhLapO1ZH8LjxdhlhX+WMNY9xSX+F061B7wj0YmiJ
L+5ycUrNu74MXqRhxjuFP4ObGl2kQQJUNg0o5vZWR4pYnnnlvkYFBHDtmNqgfef8vZjZ1YUbP41K
nhrSXtkmnNOYTzBPJ+xhoQPM0XLQWhP2BGu3Mq4iDk5ui6mgS7NpL/t+5vTIJIwBwVsSQZ600gRh
HSLwm5I4C6RtdCur9nuglL9pSPQy/oezM1uOHLm27K+U1XND1+GAY7h2pYeYg2QwOCWTyRcYR8zz
5MDX90JKfbsyqzrV3WZSqVJkMoIIwP34OXuvHXNc9TLwUEEhHkJ75DzFjIN5Q9lt5iG77OSCi3CT
ax234SavmHYpo/zik+B5LMYWgmupHme2RvrqBqE38Afhbp+DFgoufX2UJXOJE9nOcSrLYmOn4g5Y
rL63U4hI0dw9FqiBdophdsdPDAzK4KSqNxa6d0hThHJitdsHSf3eWN3OU+a0Mj14NnBumQLq27rE
GN+Sbk2vxr+wWuYYVpomjH2pit1JWkwOACxgGSCvAphLH9QfzVh8C1T6NqVDSFuvfBgCP7was2/C
A/tRoryiYeZHa84Uw74PFmUgVMa+TPeCYd+OhiL+b+1lm04QZ2vQ0FrZk0c2kvKOlZmve4PBHraY
CItEU96oiH5T7b9rv5kRALBJEuuzIWWbqhzu88xwEjCWu5nK6GEWsX+Ztt3VCM9vB+ZUHnJ01vNo
80CFSOeCzL1y6Xrmo3pyEGXtkKCvOb0ORwDjOQo5+F3YaBjS1Pqid6PmTGL5SI1QT9q6gpFEU9CV
zLA8OLauF3Igw3eEWeAd8+q8bZZs7iKgY2zSYOtMhVBcEI6XIAv3yk9q7XMWFrfeyIZWoCPADMvV
nXluto0lQTH07MBScjRyX922rPZu32DkaYP7gH+u+q9ZzmaOVjgkRcfUFxDuQgJnrrSff4OlEe6n
Vl/RQbj37Onc5cTEg5/VPC7e9SQqRXNZ3HWd7e9a6qILuj6sYxnAhAbQvlfStU9kcTnazl1gh4oQ
AnKzy8niSrvh5dTypv1K4SAElgGkDhIRZNqZJC28GAZLnu2Au18W0Jx5yyhAXvoS4Xs6cX4NS3Lp
H+BmhAeLJHPmXAUyiaxi6QQLVOsCm3IccknZsUFhTYfM8d7hQySXhkWf05FoNTLUJ4yM1FoiG0Ry
JZYSkuq7dWDTDzNUNtVau8q1v1S0vqxqMtbSZSYie/XqE35IFnZzNFqxLnTGxI3G32pc81xAmfHl
KUPDsKMAaMo+OVVNFePHgZFhM7zdOUoz/cabnhAZ/ECo2bqw36Vv5U92SWCNk/I2qtQ7Gvgyh/yb
Y9jAIVCD9aIB4G7ctLn3Lck7/16aEjt50twMbjNc5F5TnkePsQ4NcyK4sleX6M7VvMRA5cwHaHlB
NjX8NN/HE2tEmeT1oUeASDS2kd07hl6PE3hNIDn8WwH20c3ib+MU9jfgtMkIOCAUgXgTYQ6LMMnk
g3QvOr00CDoBSMOAniymFrZLvMBG7zwMVwt6MOMKp18zg13BJwt7L9Wli7AZBpwlDtXVmPrYGtqR
CQDi1FVskwxJ5GuxmwbHRto13sLQFMQjRNhZXW86lHAM60xCOdJ430K1TGkgBGwWu5JTpRjR7TKH
NNWTD42GkAxrqn0DarifMJ6yMZa6zjhxHqFEV56PJot0FdsYrtqeU6Zo4aGTUp2uckzcSE7v+B6q
Atv5St4O0Yw4/cpGMwoK2DqXA3YAhmpVZQuLwIbTDJdyXWJk3bTdB8f4CpR1ss7nVpFrnWOsBhqv
uE32WY6R0QV13UW+AV4daUI3drsyaElLKPu1z4WFaEQsZRCdKie5ID4Xs3Nskw0x4qkc0oum9gF6
wjjl7SG0aDMSB5xh8FlVsuHAjBktRJoddMMoU3EGLiZSz0wcAKsoNYyDCyrT9/LrcDAPFFxib+Sg
hmqRXwy4wLyZnHo7XnP6mI/Kii4NA4oaZwA4zEFwAEF4RSr2Ldzj18qpE/KRoN11dXXJJGmSjjq2
jCbzKrhFpR7vTIHSpPf51IIWYbTOmkNBa3gXxAbLoZ99aVvRr83YofGYjmyZ5ULOsXA4YQfE6XkQ
g0e3UMGPM0MyAUARUv81qID9W42RZhP3w6vpF9BxHdvCoJPO6d5vqsey7vxd4w5qJRlM+SgpXXnO
7Zh2adz48OHDN78Zn1rGuAPcWaqX4LGfMA+EjngYBGiHXusFhKmnvQmzw0ho4sll6Sab83FK7giH
YpBK84GGANo7vzvT08dn0Jlo1ObiVtNEuezNh3COShJHRhry5hfQKc0mXmjehmnSwiRIHQ6c9xja
+Em7WZ8p3NN1NcCvG6ERF2I6toZ9iKv6MQr0u4NBIYsMgN+Y2yeb9uaoARel6cswmmTKCbKLLVGT
yhZAW86wVcToGAgkw8ye1O7RbRXS3IzhioH2L7Rv55xZdslcyoc9wkCHZQBQx7O2PgIPdEYcPiRx
9eR3XIkiFWc5L9mdfIrUMNW98nImmyj5V9oIPwj6Oo9bc5LTkQAgf4dW+UtTmOmB9nAEdcPblQgf
tpA/tkGOKk4A+d2VMPsxExxhOsw7rLHPtZneMkLeuLGr1p7mCTNzhZmi9G6agfgrIjauqomZqHYn
GJksBHxZb6rYwCeIWmtL0gvKVc5DEANZEtwFyYOmSFrM07PPqSHB0XKXc/uAoHEId2WO2H/0CUGr
Cypvfgm2i2JLD8NaEzn2aIz08IwkB4nFAEkPTn9hM9oidwpKuFp2pjiPcaolN5hWSR3UwV1eJ0dd
59S9yIgbnpe0G0H4m7m/oJIDBKn2nlq3ihjrzuEGsmCzR877WoA/3JbGlVva2MnCySTQA0Fl7l9b
CVna9qTiTcO4gxXBIiJVGatI5uEWlT+hTiGLxJSOu4kG2ahEglOMmXfeNONhjqj5OH/MPQ+qA6Ec
efEl6r1Tr6J04xfMoC2E0o0ksZNw1ZMuT3Vs9JuwYN9wHFAAbbsM+6fr3sjeYdQBCkCubhu3lRye
SUI3dgP7KXFJ9XclThuTCTAQndaGeb2JqqtFZBiyho4eBDYndb6mTvjqdwingtp9QZcIJ9xmBJdG
pr9qOb9yame6x3ksTmdClVkcZuppY+yu0Kotamus5slys7qcnyqfgAOT+fEAEKVc5qqTasNdMfgn
0my7g6FTHLvzN7R30H9A+tEXCDFA9uGuDXR+GUbpCVkkIWdW3W+Hyn+iUHEOOojJsJRPARPnhJJw
V9uEMWnN3knA04RyWQso0L3iDpwKYtwMWnMxtY4u2HJtTkC4v9+wcWNrNRCM+SxAnFUD1OHsf7Z+
m4ss3GEuA30QwA/kRAJ5MIcttHTz00Le2H6D1oV2+h6EzAZ7C4MoRi+rduzCVZOFdyrXyTnhVBip
CQ6/np/ypT9mD+QnFGjUF7oLzzlJ8Ieucq7raTzBGTDXBkKG2HOZnVsLviBAZw7HjPm3scXUyhFQ
MWSy8FkScwTfK4NsIIhNb3C747FKsTnm0z7CrDrl27knNKZdgpxKOUWElVeExdDaBHrkQWo7aRT3
q7zvoVQBON+0UGYrZ2Go1A/5DGxFdtlno5qvONuPiUO3pEkiYw1beptpLRBCTl9Hi/XLs60j5KDX
CGinHyN+w96aqRHaJ4GMCW25a+66L33vvLdYozY0IrejApCemTltHU+a62pk5+OgHwq02YmCH2iF
mhN15sVIG+A8cd79gv4PfqVaRjyuv7GNPDvm1jPw4ZuSYmcXVsHLk+8oYDJFVF9pHGnlAgCvkvgi
Q4KEguJW1t6XONVP0YDYEdedWjXViIZB0VdMlLozrZHWk7GMzukF1CXH2pSGyNrIXQRPowr3o0Li
KJNa7cmIeeDBo7QlaKEKEJgkcX62rEtniUtQRi/3OpxZQtONlREbrBnDwcL1UDr07b6cs1uapth/
kDZ8V6ij56P4UCAqMtOgGpcyvNSTVutwJIpAtuOVyFV/pCMV6HrYTRGFpivXA4TrLa3FU5Ry3BgZ
GLoxjaKGRu4hyjukoob1jcp3vsyq5zZbys25GLZ2ehuWdKISfUtCm8ftptBqiBeMyO+YkL/mMd0W
zusolqb4aw9c8BC6w4G4hXAdeLNzQcNx1VnNQWgzuybXbWd6muOXXd2EIcfwETPsBhqss81lXm3i
YXI3pnIv+W97CGSvD3ON09KPyMgairtpAebbkWGA4kRjguBoH2J0WUUWS3wbDq9ZQX3YEeGVh9gc
LdtRi2rgwrNR7sFvZYAsNnFjVLtB6XcJfauOaMGRijcB86C2n1vUtETIJceBWCAcF5vGxgGeeaPP
80oX0EcxbWFfHpgZrcfP3ODU3YMXtng+OHH5m3bMuS0NRmftRQtFhPuYQABPVI8ZU0s2pMHZLgwM
lpxF2JjFMApfFeLrBy8FYaHsL23R5gdLqM9U4I5XePy1iRGRHLwjceRWGNLyiYJHUkeZIeE4R2N2
TPpGrhMDvJTpmdOR/iNZSvro2JxzA8glW3eC8N4CXjY83zlkwmdYTaMyEeiJnBbtm5Gh0SuZE2Fa
CnaYAr5Ervjm5+6bFt6pqa0bcx5fnCwFqY8tjkOh+WFKijoYBkx4bSw/9bV2gZZWHQQ1o8LxUfGE
DgmYwhpfIBDki5ataueAmVgJdoIizeivpXGwB1L0FAn7Lmxhwgkd7gZGQ6oHz2EGwI9oGHtbs8Vi
GZyJk2UEYiOIb0VzCmP32QLRDYNFncmAesfXdkWo9a1gFryrJqZ73igve+4SxilzuZoyeqQTZ1O7
xuJvN0ytsFqTKHyEDBevSp8qB7GVazMELiUVXNGO9I8oJn2jCQ7kLgEzDl4ajyQid9IfyIjqLZq1
tRjao5RpSRpZX60irXiDmHX3fVgl5zAyX6ech1SV80tkMq0Msu5oTox3TVrp+NunAYML//b9Hzl1
zQVSIFT0BasYGnWRaYgwCCFdvTdEhnGaYdRmcP3dRK/mlMdnegre3qtok5kV03Fiw6Z1Vtd6HxjT
eahYNUkocQ9xI15NtqW9KCFCtG1zRuSdkKotrZ07NowKQ5qBTp97S2CYfQgrB8HvwAoSlfD22Qvw
ZU3RGW30jSJOGe0DbLza83bFjL9LaV3uUaW+pI6w9iUKV4lnMuq5qlPn7hl4v5g+MqHEG0kicIAx
qXp6N/scaE1hvSc6O3MEvTTQh67cJtGXxFjUx9HKvxrNbF4Im+0F9dEXxJP+mp4w7M6oia9TrC91
BzJE6Wm6M76VthVuDDHJg465epc23MdNlxNbHHfVKebz2tX1nG9rP4eYg9kqyovrJNtHFpBLv+Jo
aErb2CpfHUUX3/lGT+zGYooCAcFpYy4/o4R3W5R6XThDum2KM17yO514waaSX1U5QQgMq+vQR2ah
LBimQynf86wx15FHYrnFU2f0vtrUHWtHIzNzlZrTnnBDz8KcCuAGXwsd27oOn6VrvzNBhK2TU0pX
RrKvI66bvxACTAvlnZTmjVRkcObSIWWje4PWO28n/FPjiIhAivqOjBHNER7J5qSNVxAeMcOdBFZo
LZOrSiEXgmezZdBJCFomjDXXm+KDED3GVyYjbCeOrsC1IesG9D4nmLGHHuDH4NCHxicJskCEh7SL
r5vevW+rYMEOgSXxmP3ETbkrOvObp2vouQCtMK14K4Zs+d4vIwILQm66fqppEebJoa0jecYBHA/K
OS9BB5DpnINlUQml+XHygitRFIq7jsdPiAT8iWefFXJm6jzkFEf6T6Av3RlOPQLTNVq6u7Znfrd8
ZLD4ZxK3OSohFQD/mOhrzJRzSXOaIrKlBWb7RMMxVuySDVYMxtTfs1qDr3ljHtKpfkoYesyIZlC5
ZlvVwAUZbeb7yB9WdPZpKhucNnThHV3Y0U6JMEqN43boxHymXb/4K/rqC8Lk5ya2jjF4/Dvbtk51
UzyhlYrWAc1gxLMEcdacibcKoZvUT/3ceQe8bkAHEwTKpabcDAl7lsYdUVbiZqJY8ZWqdhjoXi2Z
Qg4EuHEBYdFeoy3C5xCZZ9gpn8O1sNp4y+SSRwf7AhhKgeINwAuwIzhqXDSsGoj5edBqRQB14+xV
LpGyMZlny7r3LBvXu7lxfCyngZkh2JzTZK+axt0BCETBVJSM7cfaPclF928NNtS3ISi4h+KPERQB
BwCbsLginoh+Ih0UJzr6dcugb8fAuGv8Q0kwAyc349g5ERmdZ2dRoXNZZKe/y6XB5PigPVSRXbSh
zQaW68umNBfVXro2I5gPou0O8Hb1Bg4dKRsJiF1pgUH1auduAKDWIk8+EPSGtogIFEz0nMhIViDf
jRW2jBsWBKvfaceKOPBZa7RR75aDlYExSrN3LMLLRudZxm2+m4GRbGRtXtOx8rfxbuwwOhFgDs7L
qYAooyCGXHPVd4xSQyL9NpgZviFM58WmnijdhZ3Jeu3VOfEtWls0j/Zg8cBlsb8djCKgIO6mQ8in
u28YMZV63ndREewJrD1EfYASyZnrDdKHAzaOe/qpEwcwEOU4EHACjJweGG6sxo7xLM/sLambOQED
NCxGJzk3XirXLVHINB3oh5GDqnahbeEYqNkHbZrzOJWesaHCpM/L5wiBJpXTbmS6Tj/i03FiSH6j
cy9E/6EVR+RSo7Yy7uh1wnarokc4LNSshfs0wSvczMuY001rSmVqkZ1V4cifGYvuBUkUBE1fcvoq
jv7oXC0RBFQ2Dnw0bysmX14EmLVXVlVeUwMRqIIDbC36/EXWeNsblyjOUY4XZjF+lSfwGMMefDRD
vhTptu0Cj/f1KcOdtgUyYeBmINO0ygi0Q4xjgQJez6gzKf/hLc1zcSeUHeyntcideNNrimcwJ+7F
OONWI1l6l6h3DX4DuAb+GBEgcGHOvM7b8cJtaXsr5bj0JwXSYtwWuBIMK0weikw+TNjhiY9Pj0Ya
8AhJ8ZZOFkLng+6mU0JUwrpIFnmhT6MqB1BmOfRIKmwSfQUHLRP6g7QW0k0YHYSULrQb5hEWhBi3
Wc9jGZpylXFiNQpO6bOZGRvXGBETsJiYKR5UazfYyWnOeNqRn7PRVPOjSU5oMabAu63xoklZKlxp
P7K+heuoFVu3CIBlFvc1s1VY1g2i6MYGhsk6PvnZ0wj/cpOGJ9903nwBHtAup41Sw5kDf00qDrfn
PLib3C8fpSI/zzMEEwFJsz3qYOg1xArast2EPoo6Fr67pvERy8OFK2kUpDGRUtgtOJx56twP/HZV
R9Oq7homsMX1GOC/4UgDnAdgVJ+QsuyUW0FjBwWfILBiC96DKFooNB2qjSZMEAx7CCibmM19WLS2
DpW+Zbyr2ohBpPfvFIybqcMbPtGs38D7P8iL5ffMMgkJJ3u0YIau/AX/nkfoldPmK0pKztZl/CZR
LJlt+YavYQdbICTNJbrq20BtZtAsjTlftUOjjgyc55E8MwKF5UTwOw6FY4l51kItsotqrggtz3vg
leY2HuGPeGF71ob1ZoEkhu2SvZkZwIXYKZ4Wqapv2zyNraLtj6xS2iN6gaYn6CzATeGDm9yFigZB
TNYxvHMWnSgVzqYbUP0YZvZaJExfxsA1WFAZy40+JyT4U5y1XB+ffon+7fff/uMf//Ufb/o/w48S
TPYUlkX7j//iz29lNTVxGHU//fEfp/gN6Uv52X3/a//9bT/+pX88lDn/+eW3/B9/0PJ2/vvn8vL/
enubl+7lhz9si44V7bb/aKa7D0jy3ff3wC+yfOf/7Rd/+/j+Ux6m6uPvv7+VfdEtPy2My+L3f33p
+P7336X0v1+pf16o5ef/64vXLzl/7wEZbGv81hfvv61f4reyNY5F+5H9+Ud8vLTd3383XPNvwjM9
WzBaNy3HNfnp48c/vyT/Zns06D2CeKQlbIcvAdXvIt6E+TffMX2HHpVyTGEp+ftvbdn/60umJ12L
e8L1TKl+/1+X4ofP9H9/xr8VRKCXZAu1f//dVL//Vv3zo19+VaWU7yqbDckVtst7cHmZ6u3lDrDM
8t3/Q7OVZEM7hTtXAViee1zCGaMI1Nz3PcgH/GnpszvrR4dm0UyrMAwvLRUScSQ52gXWbVq5xz9c
zX+9xT++Jecv3pES0sbZJy3fFN6P78j1xNRJDKw7P1Z7pxuYwBrDo0u+7qq2xtOvX8xefr+ff38l
oDx4lk/8pbu8mz/8/jVRi02HwWSHirSjTm0itBQ0LQt/n2DAKVp6bZQywyry5ju7jDcRPfx4ILrO
IwbGHnMHZ679BUbOA9rHY0x5Mjf2JxURUqyWzh6H1c+5NdFT07KYggvimCrD+tqq5FA7KOFcVq91
btH4oCu79YrmbTm8jMqCpITYaZ+pBKPI+KaGjaXZS6KlcWCVN7++Dn990X3LtC3XVKTP/ngZ5ADk
dgDAQnO+pkgLWWYskXw2HVVnt/71a7l/dclN6SKEspXN5PTH14Jp0NWD5paDE9ThCgKCYBkcSRip
dW1N/aPffv2CPBJ/+pAdIVxFE8Z1ffnzLdWkWW8phu/IRquT3xqHKCmwuE7LaBqsLPy5kqZRUnlg
xAx1sO0ZgmuUnSumVysrHU6RJL9F1DeJii97cLZ1c4rCcqdDjYhk2x6YhdTr5dn49Rs3l8v+0935
wxtnffjj3Ymkc8JFxceienUdeeNjbsTvyQy4geS1iFInvgxCPBd0lxk2eatoIIfLy3W3HWo0EmO5
+v95Q8ui5JnC8T3508PJeKUUA43wHQLxBxaKkZqBs6hx0RX5Oye9Q+Z6HtJ5/YjoaZf30xXH5j1x
gXdEFTz8+s04f/WxWsKnAcbNhD7wpzdTTjomnBGtqVNXX1xpnI05ukLXdZpQHm1de/iqYyrOOoCo
VwF83PfdLqV04LzYPSFCJzU3uAu6K9vcdX3drId8SbVExOqxAHY8+ARsbjtcN0eStu5Ld2JI5kCO
pvD3k8+knh6tEHOJh4ePyBUe4zkDBK2ad906IGSiV3P0HoTRPZmgF2F2Ybm0sm3YexRl6SfcXuIA
uruyl89G4TxKZtOGuM46DkcBeO2dotmRTKBeseFt4WIwhZmKr5UDqAxA2mfvDo9OozhhqCcPloCS
rNtmkEWbX1/m5Sr+fA9aNCYsKW3f8tXPKyTR6LPILNIR0Wr1BsSkLpkfpVR6NUhuNx3Zt52gX/Xr
lzXFX72utBxbmK7whWP+eO+7dBPbJb54myAJnxsGDYwghGndWuBoGR9ecFpd0wcCVpz8m9vc+ovl
0GUdlMJXaKFN8dNrD/FcMZ8gMY9GPVMqGr1wZgx6NMNGNTPqG+hnRJ8A61f9wW0fXDr1V4F+mXq4
JoFtAh4oGc3NSXlVtYwHqwafpmVX13kiN8koWcrPxNDoGbpTgwsJpRH9caPN67XH0DeOWzxL5tht
ieFNwjbdTthtN/4wPSoTUyKFzb/7lU3rz0+TJ4R0KTp8x/Hd70/bH3ZCwM0j40gV7myTDlHdwlWw
Tz0mjB2eu1VluUenI2HOZC/kMEh/WwSvg4EQnr2CAJOjbRbPhoNNioncvUn9YLmvKDf8Xa8r1Fdp
ftPYag/G5RlLN79sjCqWP3EKShbUJE2j8LVO3eucY/kRbPa+6/Si2EDGUpQo+sb4gIjs2u9oFaDO
ZexqXBi2eDRQP6yYQzpufxKzBBgVp7eGwH8yxu+N62/TDIlw0zWYxwkJRoNAiHPatR6UYPTWTsUE
w4+/qahh+XSzvSrcz8xmUjqmtP19ggpXcE8uK2gctMGwH2vhTpDxrDtQdNfZAj2AT2Svssp+aOeJ
Ka3SR8q2bl1DlsdKjMtUGC+WTpxtLZnbTsEa0ne6ivCNofO1DtLAhFr00YUwmW0o+DGEh7ht9kyb
9UKEwY3krBCm6pT08gLRVgAJFlcFZwNQCcVd1FqIkPFH7TRRm3jdAPnjwW1QSMPbcB+aatiQP6oZ
S7LBGXEO3ZgtrXZjxln2wbWRXy7UMBqfCdZudeiTGP5mHO0tBwwznmYCZdnlUvGaOsRYVx7sMJHf
5V36yrpxwBN6SfD8llItQ9Nr3f56IVj2uB/XH4pc6VCceZYjKIl/XAdswaw2M7EJ4OqJGHDT/HRq
ZFfky7yyRDxlwWeQwOZc6pX/11dm2bFcX7gmxQpd9h9fmeMnHxr9+q1qEag3xa3V91dNzX3QgiFR
tjj20PMwKlj/Zv2Rf177fNNkrVXAqJTpuUsJ9Ydnkf93JDCh9VF748CVhhCboQ8+U+A8blPaOwXD
bBwZciDlOdmqvu07uoL5gguINEGzs4dAs/0iS3sLQGLCzQC1InyXcn789SWy/+KdWpbCxO/ZqDgc
8VPhGFjaHHhsOL+XLEx+Wl7RTs5g/aFR5J0gYytYpB1rixEmjL4r/+jGBL1xnSn1QLWGmcCjtA9o
NriDQ3ZKcb/ssch9M4iYrHoOcnBo+h9yrG87K1jLSJ+EX94P5XCiFkEiRFpW6ijG7hj6ga1s8Dh9
aTlAuxO9gzH3LwwAYPnMO/Lz7PnXF+DPxaxv4UpwLM4rLoepn4rZljugFoFyF6jS/VyViMLZJyR8
nBFVYXb161f787PAfeEsZzXTpt6RP13tKsYX6Q8LsVXLVxYywqTUPouL+8ZgqKHsW4ciRDM2+PXL
/nlr+PFll6//4XaE2l5woSG0Rn5gwDGdQLdF2Y1nopb4N68k/uKCmiaHW0wCy83/c7lB3odum8bE
8kr6HwOub4bCVoCDuJh2TQ+0Cz5qj/ZBR3gs4yHBjtzTttcAxpiYRyZLXEBuHKOYRSQV0HsvzG/0
bXdDU35dSK8j5oc5Q5KVDSGdFsXu6zAagOp0NSzxd5PTxnvIDo8h3G0m1erbbKB5HyqNBJLAtfWc
ALJD1HyWdTyjTh9OiUO43NCY97XvaSpGxZgrtA/AIsH1Au+NPsPKvg2j/jSHzCp766hxZR1xe9yE
A0GSU30rCVIjWntAfh27yIc/Uwf15lzwhnwoy6rtKYL8bwLoEJBZ2msefflmKRnTm2AiNyNpIaaT
xIHRGJBgGWGbGOz8vUte4ybE3iFdgnlNiMSK0Aq1FZG9r0J/N3jIW2rAreu6p3SE1nAWTCjWWHDI
W1tA5cHcOpsiro+ZGMm1gLec9pMAPxnuUG9F7fCgC57Cpimeie4acHQRoxAWX7N0eiw0n0LNRHUR
V932PCJpIOAPkXs5ROm77WyNzjG3/Ug9E5+Ac1b7SHKUmu1+nRrsfuRwE1lBZ7VGq7/OQyalNaL6
recDz48C4s7ZMkGj+zT3l4Nri4QONiUjBqApY3HDCK1iO6V/jaZ21kiqCTxvw4n8OUY+UW1cDlPG
henjz5TmdZw9xT0t17pY4GpJeUOUzIWaKROC0T5FuK1QFbAXtHo6BESibrSH47+1brK0uPKqkaSy
/Dn3IQLF7T2AL0RBszxXRMGUd0YAvxrxQqiCm2SEu1j5DxGxtIhzAj6CVqRwwA1El8MOiYRYuSOj
iyQjY8Cv7KOdv7ZjOe39iEAty3uWhkl2I1y2VSurm9jOaZfo/XfZINa4+7Q07sKquvH4sdid+tfe
CRndp/tOz3iO6ASu4SFOGQulSJ9J0ICWoLky1nVKgvF1i8QYtjx6N2n3aL78+mAQ8UtwAYaxYc7P
HX43Pkb3mqnjYSknECpl60Zh1o8LcW4NUMime2GbxEFXPBSr3u2/OC3/27Cuxx2Thihi9WCWQoQI
dPcqRXqrzds2w+IRmflzYtiPmfIvgpSSa3DqJ5o3D9TFJznRMM+Mi8HwKWk67yH87p8sLLVui/Q9
dOLPyk38PVCPi5CpNbSRWz8ySUPoHJaRhNLVGT4KU7/REN1QeB9iMwNxp2hCNFH3QRLiym07APwt
9QaqMnzjbFmY83Ye2YeMacQyg94UOY7NZjZoXYS4jAnqfnG6UzQydlzK936mLjZGLFzlZNzJbu7X
yuZCREFD4ED/TaG9HQfJIHlm3jklwSkghiEwkvfWemhND2tkmLwSjM4rA/btUQtt80xcMpI5a+1t
FhMvvsnuwIntesiIdtEZdTYeZwA7vaO5Y9+TDA6DXQlaeRMgynFDqtVjZVdPbehecsjJ0UEzAJ8R
uLWgC2zh7ETd+qAFuyfcwKfev3Gs+T7vAVObCgYVoyjHcMiNQQNHuwGgTspMu6FxCGhtB8IS4xKp
QCDTsuZBKPVkZlSkbgTBLyiOhirujdZ9CLHOdG55skgbotV9mksyLEW7NejHo/NugbthN01867Yo
53ifzuoSvgdNmtpec1xcoCXjKfegUloR45QBKkuG3Yc44pvcqKe9R5DbPl50N965S8ZPTjvQX2L5
2MngJcC8Cf4sW8cvdEx406ILt3RoUd7Dz0R6X6feN7zeELDNL06c+6TTdEtoUgztqtw6PY+OIlnS
reBA2LVfX/S14hkr6o2o/McqD0+DO36F0bp2Op4Jr6MJmOdsmaiLIEsCfbLJaDTnABNOAE+6lQot
87AdCvsWbsCw7knNXaXuonFtzgpqi9tU4aZQG9fDtys9Fgpniu+1HxxQHYfEXWTXExlWWAoudem+
kMjIxxVHlxCT6xUJKbctEfYZVFmj4xBFR2URUDq7yYKjlRv5SwuM2ATIjc3Z2/QNj6Vt8hQaas3h
DtGBFaKg7DcivUeYiDHOfnMMaz64UeCt0o6Y12oJPZwPxHvc4y/d2Go5JcW0BHjYiX9z8YgDG8+r
a1FptKBIM0Nchcw76idtFvfMtInCyPpvcvIJZrc//cr4iLOW5ymBl6jaPTqdi16Rww1E/7Voxtew
ZxY69wcELu9+Fr9bkraToyQnQUIE03H5zfoMSp7DkTt4UBH3SOWz9Dj+eEi6L/WwUAfpa/tJcudH
8gVQOYrHLntV1YC6UhR4yE0LkYFHFxTwDOkR87+pdRyLsunHk41vSnr/rpDKocGyfP0PZVUREJ5i
mEjjR0DeIenxuhB3WOYfgdkd+jl76TBKvmUy7mA8uXvHJLMm0Mfcdb/Scs5l9snZG0a4R7kzhwQ8
L0V34vFpZpH3Qi/0MarxtH1/rICxt6w3yDJSwChjG71mOcGlIjoO3s088GCW6H8MzgiqeepF+zTX
zkdmuly17wM4nnY40YuRcjghtcXEuUhEM2u+sovhG8Z2H2XwUvgnBQZXh5+M7mxgqhl313pimujq
Z4USZJpRtiACoTQq7yOP0ZcR3LlT9W/KcvnnDo7P9MBySPgWDFD8n05QdskMvC9KbAcTBV77WWrO
UIXFDZJ1/kaM7B1S02ygdiCrG0N52Ny4qJg2dsJiN1TBxhbuUxKyqwhrfNRFQm8fEcto2tf/k70z
WY5cSbLsFyHFMANbn0fSnc55AyEZJOYZMMDw9XXAbOlXmZ2dKbWvxXMhGRGPPgBmaqr3nttM5iXB
bxB40dWIJ8RCfewiqBTrf18Mm//icGXwaywTS4iYuzL/eIEkKHeY/0U+lklnH8ny1OQsajnqTTkl
lzZpXqumvmSdS7Sx3h6NBrA0yu2QGphTE+VQmuzGYvgIBCsPdNnL3JZJCUZA7rmdhwjopZE4au7e
EOXNLutba0WHGAk5kLJDXlH2/vtXNM+6/vmS5zrXXbrHjsl//9RYqyPfjAPauetJwZB2CnGrzfau
tJngpnRJdiRip230OjEprqcRaQnX9koY0TOcRAN9BwtLSlrQssEmkaT61jHjHxON3H/oef7LpwmL
ijmUS+fRmz+Y/3ZnujAmSh/cDiL/6lJPXOkItkviY4WRf7BsIYJpsCrN98q/f4P+1S/mE4fSLzwK
GvufL1tsp3FMUDKHCBIY/SK1yMlLnhMsSNZIimgBuplk0pUxhPl/aLj+i4OXaTNp9HR+u+3+8x0z
2clsuOlm0SCSFA7U16Z39lNPz3Fk0u3qxX+4vPX5w/6n9Y+5Ft0dT3eZcv52Qf7bu4yfo7Yyk5Sd
bEY1Fz5fSTCucVZi3xuitwlZXahTE0iH5afP/EcnyS+/b/j/TrnVf5hye3z+yAH+P0Pu7cdn/w8T
7fmv/32grVt/47YwYRXaXC98bHQD/j7P9v7mMLB2OV9w19iCGdFf4+y/MT5wQJ3RRoMCxl/4v+Ns
zfyb71s6HSTPoM7ibjP+JxNtZoj/uGwS1GI5XBDw7mnZOfb/08lWU5J0c54AmY7FsbLLFdb2ZWOY
8m7cd6MkxbZ7NEZ/OLUxoI6RQR/0ZErW0qH9XiEWQVpM8h4DRcAwnEOVOBiTLG995O4rOQfRd1QT
dmggC3nDjKEfW8uONjVYDTpbFTqowK5m7JC2E+1XPpAklrQDzQPpErOBh6fryRHwTFwvI45atMcb
3wjGTV1EoCPc2j2WiT3tcC380XMzXicJAEKXbatXzXg2M6o0wwJ8h5XrEPTDOU5zf53548avaGZP
iGcQig7aioiN+9y1COwljPAeWeNTHUNFLOOxOGoTMY+1I6rl0KOaM2v8iA2k/EWGs7JCNBu6Au+x
p92lTtQgHEucfRrJe0U8lgGT7URgJFXfNJXbAW9DaOcPqdXeEpOGRyHSYpcGplgN4L45qKqd3fvp
SxVVj4OKL2REEA0aWs+m/cICS7SXNGibOCBCIkrpSEOVWzvdzulIQ+gTJFVmZp6ruoyu1kw8rBwc
e1lrHf0qfMiawnzs4F6scoH02UYj5XTG8KAsUDBV1aywzHVIk8Tr6Pcxmlv8J7C8njA78P9NSKP2
jHLThcST6Tavv8Dleaq0xnro8sc21A6hoM4ZKnIVahy3GDyzs61CSrHoy01tAkmr4M4PJ3fJHJAR
Akvaauizl8grxYmO6dKTdrAV6d5AYgZDgygvP4JgFM9ODEcmPkJ50vGULNetjWAt9zrCqPwar4XT
qK8yb8Vn1+6JRxWAAGEpjH2frJVWpwc9XvDpVhh5OAR0c7JPqos1PkSoRCSZpdZHmLvLqW7dZ8nd
ujFDjt29TJ65PPOnIWcSgNC+WlhaWO0Ig/VnugqQC1mAlvI5+zIZW3Yi1zdiRCiaDcZapHm3tKSh
rUTff3O01A8pjHwcOYfCJdVwkrw+hK1MRfHt7zDgDzZdIjuvi83I4PiE2qld1rgPbL2HC2+Waww8
MdRQnHOYgh+zdApv+mxlMiDl+rZJKl7JSGqGQmfmfSNyANz2u1+tWVBi4Jejt3UJtosqN7ov5vFM
BoNknVj0gObwk4Zc05sWMY3pbInkboahRs08vJaFv9PHE8gsAIOtau8UGLKRTf6xzwlZdOPZdDDl
8WPakIFJFucRJ9k6zxvCJBPxpTW6d6mKQFymBzn0/tEuX3Dunfu2V5xsQAeX+OE2ZQF4v0zQ7Gl4
LrPc3pCaE69mkVueIked1J+yiv84ikTTwTy0s36Wskk74Hl/UtJ2D2krTo1Xib3eFlcEgfQks+E+
DjBitkjcYY1cS7/t91pt7xjfMTOOwdnXiQsdMUSzipylY/WbnifR4fR1aIVmQq56g6PDCGPs4CGW
ZEzQndtKaJwihxW9Vf9cR2m56jD2b9o5yE+loTw0JdmHTjg1Gy19GHozxMTLht0Ti0kzhb6ImNz9
oCOaFrJfxGRiLBkHfGsi/xlcjudx5r6hOKJllMKK6JDcccCKadt67auJCeCI4h6oagV8Uft20wJO
LD48HJTDtjL6aFfhUYeDkR857y5LPwI1idLPrxqEeW3VcZ0sRRKXj+ngLBLN2JSxbz1LbB3rKsKr
pVA6rcLe2Ri5XR67CaCGjoh+pezpFHbt2WIVvHo2hDBpZ2DSzIK3g5Qz6SftufOxUobl0cWwtlEx
vJhw1O8T3dEJ+hX72gm+kRJy0KFlg7un2aqxflHeTA+pyz9FibxKaWwVbWcdVEQrocw5jXP0WZdW
bF+Vy27Sxse8QgJIB9dOCXusHeJL4vxFeHbyns2MLTdoVrqecoWbHbluxCPE+ikwkC+PXaihJM5S
0Kh+AFYjljz709QVe0OCM5zIJiJY8oTEKDuMuScPZIgDiG+i+7xr7yzhVVuNJZdmjm3nh9+HqAdU
6cY+rl50pTVUJzp2bXMwwwnUYjB/+ft93GNyG7upWdG60bdx1L2pfJvE9g/dhKuuqmjfhB0zq9D/
Co140+v6eyeaPz0pppdI+JiIGgGstcaEj9734FjMMLoufuzHwKACLggZnZxyzzRca338PTJgA8DM
xL4JVSf0PthteUGsmEenJYcBwsUh9VEnaIFT7rzOrFbS0/6IgSuS9cPdeHOmgp0ZX6auzHuMPeUu
MtvvyKi7tWYb5CJ0RIvn9lsf0mpp8d4EtmOfOshX0LXSH5kiygB4QF9UegeZNvh2GdOuOzv6rrDq
bPoUea1H/MOKcK9gL9uKNzYc+yvye6DWpfkcOn256omQc9poWslR9Fu0RjpdiOnoIG/fIRqwToXv
oogO6mWUjuSUBz7KWbYuIEsRx+/AOQzY8tKQd6+t9R+EIPuiA9sKGSUQE80WsxH7UCNjGULF2iS6
e4FPQCOnt/hRfdOeOeS9oWc9TuRzbHFcEWKc1XKdH3XA6LzJGIjKwjopOEUGIPQb+vo7y4i1VdEh
A0Qi5Kzo1A809qurlJl+AyxEUUTbvR7TcQnfI9lJvd5WNjdZJPVjlmUxZB2rPBQeXCok7FsHrQeu
c1Lv83Ik8m/A6hskb+5IYJsBUWinBpJzWlU4tOzLeOuilJjnAxBFcNiuPQ18he1Bt9ZKNP+G1+06
EkN3hdMHF9I4hoXwxF2sKv1+mh1WmrDPfuYSWOyjIceqxZ/hdGTwgFMEK/+QaCs9g9SvtdWhSVJC
mEIXmvww6MugD+kFlURSFEZ6DroGywBoidndTuPT6U6+GJ5dGJ97PJMI6Ty1jhS4DC9UzhEe0S1t
3QfPNtj7CA5hH1DDwUD2wUo/LpLa/AMKw6HLQvy7stR27IlQjiBDydbTL+EIWndwgdsSCJu12HzD
igY7jeh8JZptWFOFEKaTb4YJCq8wQJQnj64hi23TgdxRCCtJrOABOl460pUNCuNaVf3eprNRMEW/
KGd6dBVa5HKqkGHHI22ftqNNgtqYHYyxSZ7djbXtX71kp03mu08sE+unfi0081tLhxhdyDyrQuSP
YjI8xgHbgoljoKR8W0Wld9a9MCGnBdvL5HTvydAY6zEeVkGXQqJPLeOcJynhD7JMNoSMOBzxFWZy
OGZ23MM8qjJQFm51cJpieANbCJfMszOMWUWxZrU9BALl27AusGNsBgC311ozADZkAnCYXjy1rLMW
8edmNlgQNX845cR3Ipi7n2o6i1o9FUTuwiSuITcnqHlaUq+MJtyDsPM3WoB1aMK5sLdZTYMWSQdh
pLRgfvtu0643WHQFOXtPunE0UO7hZ2an8fKgvim/f66msn5qvWJjTl181kmWOkApV/4R9DZBzGnZ
XL1GfOnTPLTScHGPvHOyzVqaa6RdgJZtoTIFgM24ETFpv4xt8CcmQSep0enMTww8ffNUZMM5VQza
Ep0CvNSGmwjy8hBHilRB2JS2P+DfoKUYdFC1PI/2JiylLzTv00ok8KnRnCOZ7S+epj4bBCCuA8DB
r/VkFcyTwsD27huHgaVL/jPl01iV96RaWDtR69tmhOhSx+lTUYOKw6q9MmwoXoZXuIwXPbF3iXwq
NL87p4mGOw0a9qqzOntHI69adwqXdVBU2dGJrPrZ0Fjv9FK3zsKUhNOnYbt2vKXsbG5VU7L/ukAx
u7Z/djT/y0jMs5TGja5wRRXameuEmAzcq3qrqVfRgLOhLw5dxBv114wk4KCDT4l3AqSBE99NPf+M
SLwGfox9z+IORxIhoW366owtdM8Ayd2XYfBZqvKtALLjOLP/tm452VCT+yVnqKBIaR9zy0N1Y4Wm
DFO73qSz22So1xKTTyAuwZ8HyYaEyGy2sFPRy2qvMRSpneoh8UbzK5YRCbG9t7VFjQIiFXdesfV0
GLudU791ml/uwTfVV02Xb01TZW9mUU1rZM4TmBnMib43weEb46ewia6OMjLOTNJc2b2zjMLc3E5T
82yQHXXXDMkqo9aRbQ+tFSPIsW4S2HgBNAaNtRDXCmGekZ9jfyT+mZC3ZYGxY53ZDSks9ckkjAdO
EThTrRBn3MIvjR5nW7dhSDYAw55L4JEh5MrJgI+VGxoI6TnKo2fAQZhB+KBXU0jEBGw5uN3C4Gaw
aRbbxXSXDe59BbnCcLzpTpqCxncR+nhkyYWV+NZrHyli/EALGh5PWH+0PSmIsZM+DrLLIZmV+GWA
pMUM7YhtNV+sjMyrhAZaWnObkJEBZjPr7/Um7w5aD4i2ssYPOYljUyc9c6auXNlsHZoztueknKZ9
qxRC4LRaTyT5ThpB2ikz43EgZ05apyjBnTe28TOFe88Q1+lPXsghHRxdslRpzhYQOPg5W5p7QY05
Z0rCftsD7LGD6k3zA3ltzSP8nfFOcLsMnQrPZO+1KwLwcMZ03mQuRuaCd/7YdkddRftR1v7d74/m
SPWlW2Uhcb5pc9TnB5wrS2Py23OxmXLcUJ2ez1Asq1lUeNYYkqt4O3gTZUMjydTKieIiA+LTMzuD
MD/NuDZhjrAiVMz+A4EFU6vOWcgmFbu63JLxy30XBOKoFAL9Po/XVd5RWPfMcCsIwoUzHSyyxDs5
5/+JDsw6gPQ8uuVmbpysWr2MtnwULt41UP8Y4rLavwpfngDlsu5lYtYTqqdOje9hh2qB8Uyzb+wA
aE9U3wmNMpjEWw7JmQdxYlTMUdMkOajUu5ZBSupLQFOiLB5hMZBIc+e7XBz46RiikTg3m8baQ86m
l5nej5W2NTMAVJYZ68KiaTnn2s1MjCnhy+LG2sAMRWBhu7BavzFUkgaYuI++r3eH3wddBpdqyBGm
Xm1yAFb0SADPSgrPwcBVWEfXylj7FpCmEGnxvXAANSCXshZ6Y8plOlodiU/ReEojmh56yezckO3M
hW9YdOPpyeBC3kRRPS3S3oBwfbGJmHzQ0IOs+9wZlxjID3kNvccp526R1LcGY5al1ZCSWEF1XQxG
QN/Yyj4MOrmFA7NYhu2PXqFGCCIq1GzkuUYQC1eCo2MlKrX0IODrPYgBwxffjp9+eA3M/TaZMgDF
gswN/4k3YdroSDcXZqI5V3u0n9tq0vcWlwGfXKiILTRqiAxM75ZCxdk+ADUVQHzaqcqQG1dXJ2Ey
80RVG2VFusSR9mAPkB0Zk4PZcdDacqfllXjSZbwpwfmwb6TtKg7AYQbDN88dFlDr7JuU7luQg502
EYFUyhkBAdHHG8OTb+jZrdEfNJk4y1p6X53033JkLkQacX6ynPxo14xwTBhlNGYAA9oxuaDwoO6N
7Oh5Zg4+A/cWiOkzwRZM/P3oQ7MY9I7zMVDG4XrU7j1V3lGYoVSNpuVoFIQwZfm9wsjrwn4h/LOs
J955lzp/wvZ5iKdXnrPBzgURMpfWehqyr6IbPie8azXlYKLSV9fLu+3UPLoe6Kje4nM0GpRxU+PI
lXKGk4+UYBlWjbeXA9TJqZmz29ki6FemOz7tTWtqGElTl0Sq3gHkBjOieClCCWUkpg2ij3x0jklg
ka1e4Ndkcc5JQrbH+Vk1TuwvqwhbZinvyqHdDQ3w6C7Kn7yZUu42pn9oxvEQN8MPQIf0JzS2BRnw
cnD2MsimRSN1sKRRYTC8Al4Vg8uJTA+kesO+L6JlnDvnqhrqTQrARzfqOyS7zKWRO9kpuagMgJvO
ozGjeUvbCS6tZtvX2jXXfgyvqRA/bqd+2FXhN2DuWBTtvN6m1MnO9NSV06X3J7HWLKjrksMde9za
TiNuXtc5i8FDUUK4GAA62rtOec6rMd4FufNu+Vyc1MVlqOsvbuluE/EQ++6072NItz3x1ccplhuZ
K0y27qDfy2ZkfH4T6in26nWlZ5jKzRzCC2RjU9bXMteeCrdrLmFHtmQWC9RKUBISMm5OcWwfRqO7
RTksxMrQrti1EUJVLNsV2Qi+MyxcwXGe4zchOSQwEfaD0GETJi5JadacrpBrNNNieWzcPljHDhbO
sujvmzFa9Yg56FgSLpL1xqaJrfvCA2UHap1WAsTFiLh4/KswZlnVppEYJEsLjq6mgYuq0PGSZBuv
xyjGImwGczAf/ogS7Zh9m8oQlQbpRut23JNe7e+sKJzQ5KU/bgClSoxXCe5pYct2o5QjHrxGPzJG
utAFyBjBihdICMza6RLpQ/uaTPU3moynqaRH7xjtO+bnUVnbET04wt4CK30APBYaazE6tJOKAIB8
jenDTqyN0fndIdP7NxoG2FDMbWrKhEh2OH2err8FoX6sUw2FpPFKykFPcEgK661pKGzrbJWwGSYA
aBaeyG/JqK5a5N6Lgl+XzFzjlpSKjiQv9PulvvI8OlFR1E3bUbBA9JKsKDvtQTrS2CkLtihfWeZa
I3uEYPZhjW/lIzd6CwbxO2nCHd0aomFePTZshgTnzsCkExC6Cs4p20zCf+vg/3AIbl8dy9XghUDy
sY1doYOmItNPAFPyfiDC1GsHzquV+Xey7r8npXEw1QR+U8u89yfjSQO2tO/Upy0E108DhVnl/iuN
nEMOUa0RkhwpxQu3I+dAZPhIwyxpZy4gOTYFPhnOVdhQPqPBeutzElM6D1kGxBHPB1KXW19BGrFk
QcBilzhF2gX/YLxGRx5SDvQPYd9wf+Gpahrk/bSVHJwh20ZG5zAbeyJmgmcuDoOVObgGjXjLfY2b
M7ePhgOgvCEmKi2R4Jf+Ic24SBDLP8eCWjZIg6OD15ekcwJIx6Vb+8kymqqHLrZ22TDh2xqXPYjQ
0qEnVvTuObb7ix171F75sCqN4oNcyX1hptOCNfunGPhrrU9cs0bm7pwYyljkI+6nfaMlT61VvjL4
OlcefxZwEy0YrwcLbux3KyOCKsTSvlAl3e2ZMNfVaJhzqm7Xje+Dnh00ChKI7cDeh+ojgctI+3wA
qjKt2q3rcmqXRJ2RSz5XkcG7jXycLhwCDNgjkTzRg+modGimVuGTlY3fIbMT9Dds/zSR9knXXVTk
Xc2GH+Qm04ZgcJaaxZujw/eh3jQO+M05WFnWB5LBQ1c/kMaZrrS0eC2t5qPmElhTLJcrzdcPPUpN
f7S/FXTyRZeDY6DKRg8FLswiFnrMfqyESCsjbe6m8Ax84qLPvxiFMk2chl9TI/Nap2FHak6YHfov
Y8h3A7oDEkzP4JIY64NsHrOdU1jJpmlgUBjdJaaeSNP3wvcOuY6Vo+CkyHV7McFKz9lB/RTQtyDd
Jrfn1gfNB+mG8VaHRBlO8gSP4hm4wgl9Gyz77jlyFagXMH+i2OeOugnNvFp2tIR2RqrMqH707Fuf
w1xNPT84mR4jDhzvjLR7EVW9KSs+slCLkYGS4xYlCkgdsqdKx92PgS2ywoEVB5EbJDhW49FCe5Yz
vyqv1dTd0eBQKwg/DG1QtXAq0BdaPdyiPt9nEZrbLHutCAXAs1A8eTNcpzaygw8MfO0SVrSozaVH
ebXQB7iqtZ3vEiN78iBlUwCks8SMnuuememXUu0M5kGmFwWYyqUOuSSyoHfQSKVjpHwRbHoogSsV
I/nUBCquWse0ZYw8cQTcy6axP4uWzkSSPmihES47xqfLKC4PqUmvR2qkxJtk8ALNivo0XKpB3By/
4E9Ktc6oY5LYILpkNY3Ws1OB1vDTJ8eiT2XUzc1DMdSZ/S10BzpTiHdDkS79llWx4uU6Yf9pVumx
C+Qn/M6T0uQNTgB2YulOa/hZKdolayNAS5x8r7tjfZ2MCXBlf3IUsISqhBHlXtWs3s6KP+5L3GnP
QaNflEGu25Syq0I7AinnAS/Tjlxyx8gicVAAs4RA4a6dsv9DM+mkZyJaQFQd1SXvvqZqaJeSEWwR
Z58ldzkmlGtQZu91Z33LQj/FSIgXgADQ+kHjSthVzLzdOz6xcAU1o82wwrLULg+7ZTB4HFvs9En1
xcoTwWNhjCfLZQ/PQVdCFSUwniXHagiez4yPrCTtG1GHXVLR1VF9y2CY6JKxcQq6swjLfddWWEsQ
HI+azq2qulfRe1/ggjZedpHOQNiJ5HwwVKe8Mghu5eZr7e7Wl/7KzQtCDFIiXpV/Mtr0YvYZYJSG
UR+pHO1CpN6qlfLZ7N3vvJA3CNpPytlRFxG6gNmuA8nlIRYkXorZL8lNlbMO4vBQmGzCtrpvff25
zIabaQaPht4eBuxCxLk8dTM81q/Q9JU7TszIL5UHQkx/rmIfuikYaRdoR+JixgiyE3iuq15VICbi
+6gKP+mw3ALkPkt7yL4rsnDRsiKHVr6GCm9CpZvjjDLtrRn7J6/Nt66FO8yA24iWnQpF4wpkmMzR
MEaKpvVI8G3E45HrfPUyx8FJuW32AHN9Okaj7m514rN4rQHcr0FWlJHTJZ0eYzO9VAT9LYqGXz5V
dHtFltwrh00ypjauLWacYqtb3pem+5BZtCxbpLZ6xrCXEMpJf56QEvOJjJ8XiW67nHvYWfpUJk6z
tPRyn5sZGzBegkmMzOsQzQfULlHJuamDE8bJ94Kz9DZ1OtD4ctkKg8Q8ifXCs3bsv2DoE67Uru6O
jOsuZkmERandEY69FG57iQf7q8ERtx6xweqkKqRtvzDimEAA6DLjsAmsN8fmKbsjgto6MJ4TX1F2
+Ofe8UmMozgZqniF+qPexGO1RznQLdpKI63FwAiuOFvOPQ7HKxgxhqxUyci20SWPU5CeChJUNK87
kra2QMP6ykzxtZDtK8VzR3BAsFcNV22Axn+Cv0GUJwsu73yN+x7V4tqsDHeVxiwGTMZew3eyhgmR
7aodR6ZVVXJ/Bc4sPsh+RNR/lgUTosk7e8PbUDinzlTkHDp5wZvsHSxExD4NNc5l+8hGD8G59lQl
zR3NgzPy43OhfyU6gWN2T9J8fyxM86iSYsMJdJ+yGApH3Ku4vWQFwU80diB1J4eqUDdylGsa+t/u
9JBW5dFsSVfHwaGwGQLiOhVhho9/kNcCfD2pIlO4NPTojzY2B7B69xULtmibd9prLBZR+NTStKxk
BTNGt1ZTANccST4XLpPq8CnIh4vHOHZRZBS+fdffyJEbiB7BYzgXz2GxD7K3IRHPeCM/XT3+mVSL
TZlpA+k0lMqMR93KAOEgMFHYxNpnWU0pUy6sVv/yB6aF3OlhAN26pQ7vh5PuFjtl1ZdhiE/F+C2D
fdrblzGhOMnDJ8I0CAkPHzzmgDQ26czLgN4SOsPJo9HTkADRxp9Jbn+p0HsdcLtURSFPI5GbBPm0
F4tG69YODKJZJuusO923EZvHRjgIpjEzkD7EEFEy1gHfoiAS9bcsTxNasMO7kZUnpnYr+hSLdHRe
mMU9hqidJ+2D1i4yiGFaF1F36elyl7J6LeZFxkT0Dl38HTP4Q4O7swqxLU/pPWOcZ8F6NymoS07t
wh9L3hVhEhzAD5NMmR6S3AhHgNNxsBtQ5ZAs7ZzH0f7qBrKHYmwwcWpu66Z22V7eqBIxhs/px1VF
uaJ5GpToogd53mxaGrRh4a+UiumvTRB+TRQKpnylVK/3Hi9JBvYHelqcCcMOrJq7mEzWwzg8advY
af5USr/2dnqfe96HngUf3kTaaxHP4h/a+wBWPT/G8RRS5NJw3gqKEcdmzaphMjW9Vi0F2C7MVucq
dr77MPjJbBTBNuV6nXkNK3T8JIV/Jvd0apKTmNGxZatzspIufSGzGneOZb+E9ietsWeGapjyCANZ
Ff0f4ho2BdcwsQz3WWLJrauYCsakJ0+II1G0Z7soHi8WqGGJaphey7jTHPqJfi/tZezORyNieRjS
UMp4V6PBTS3ZtFQRwV2sbi0Y8oUwhzvED+uo79NV6Og9iDjGH7YRlQcncDZ5TigErf87advmWWmz
NT7TOLMWMUud4HQ2B9MqDKR4sDktaIOxdQvWxdKm2+CaVX03sSiNcJ5JVKBv2JJUiqhJbssg+hxS
Nd4bf0ajbTkQN9ZyirxDoMjIyHSaoFW5pYf2kQOMpiltMcBaghqwFtWAqQe2O336r6rPi3XSuOcG
pMdOyeRpxA6k1/4PnbN0MeQIa3SN/BchnLk1+yub8MB+YSxe5frJT/37ukerRSegh1qXHHNHo/0D
1t4Pqk87oJGD8+lxcPpLjlSA3Id5W6sAQ9IGmPH44K4J2mZmvIZgek9diOGGwSKrSOFmr45ub2O8
u0hxlw4qJWDq66LpLpHpfJfJiMSkwx0iEO6YGth96uwRCAadJLbckzEUx0JxRjI0mhsEbodxcqlj
YwNTnEgpOOcDqHuNAbVdljh0h3IrKwpFdP6LN/2hCekxEWCXIyJvrfNgDy8ZPDf6DZzN0J0kAgiC
8xig95kKOgqM6a7CQa/PcN/Ku2bx4k90QRy9atnaL6OX7Mn+RA5ACaUL5k5eXK6S1ucsL4ITxiC2
+gRNyW9RE9TVa+3JhyLt3qaSam7sWfiHVq1bSJzNs0luSKFPN0HbfcRcIGhqAaZbeRFlHHXhHl7f
lybzg02KCvyl+ua48iI03VkZvXgzBvVedKqgrmBkl033sdl9BzkpdiUKF16t4Rs8HeNFjydClTp7
I0dSNxVXTg+fDoSvUebW1uF2Fy5RH4m+dTvX2pCw91gQkgYu8T32SLTP7VmWwkGD6Bo0Ly+aNJ7N
+YAPifuBzvFSJ1sDHYm/+V3/NPR5GawBSfh0F+bOigJFcd4yoXsRtdwExFyCD+yt8Wzb9Y9FGUp5
3EL4JFBWTB1mDVroEtKW9xHKfFYTlDCjeyLB0MBXoFYrbT4z2O0VrMu7jDN93ybMfED1IUzB6pTM
9Y5JJTR59ndTBw+p+eVSHuHdhTOQ+cWuDxTKS+PHVIZcNpKAB2aLbM6SfQxj5oLm1XOdSeSHRukS
AVQdhDFs42p6IyOUDY5saA3FgcDNtdS0/uZFqO/yRWfW2z4rg01ccwwDBsaJHa1cS3aQpO9PvpxG
RkC9LRh8LAw0kk1AoHiY4tnyYooNjjcDlS3tREizHYVDFXxFTf1ezqBEeq7kWuJI4Qluaxb1bZN5
R7+w7SOxKKxdcyzpUhR5e+iiljBA3+vbw+/3mp6cbLpnquBMDYb4lYrYOqCgiOgCGtGwHzjL2bE7
HrPcECsqcXdhGmQkNmQ81z57wW9gW5Z200EHBYYY8pDTCaZuC5DJzD8uQmHtZfzaxFQWucOMAv+q
Tm4QBQmbfoSEg+hZDU06/95KUKrgEFwjK/vQsLyuOzf3SRGpih7ybY6I0jFfyf9WS30o8OBhVC0S
mW0Hjk+/r+j3Ac36sJZp8q1Xudi1urF255f81wMJNf/nWySCdIZLbJZRMQjaUrbA3jdG+2h+cSpg
rZ8ffr8yocwuh7K1dlpzZ88RocEcEQoxqjr89W3Gzhi1SbWj/o05JHuPVZSAcXNG6oSUItrCp+RG
7BKV6J9x+m1tU9HHAKWwCLo58pIj8yHKc5qHkzLRVY1fQUR/Waf9TRD4NZgo1plGDq637fHnGQ05
u4nJQP/34a9vLSFI3HFjjm09Hbch7ug794Q4MVPjRjzU3Vw5hF31PnCwWP/+LLHxO5W/f/D75XQ3
Ti5r3vz3UcgSzTo//PVtjLp+6Q3dTZXqw2/zI7FYAylnxA7nNVfc37/yHA50Y9OA7Mt8Opj6H45B
yLjGsGSCOT9Y84sgeow+fjdCNaXWBsVN/CMqOjO3grXKvaVVlRWYcuvbzukSlXp6T7YPtY8xlodm
fnDmaFgjuivadm1nzLsMlKvkh0HDOQCdoB9sEbZoI2mK7XI3TvEnVtqvyWHAUY7ja6cFJLKADeCm
5CfwRSMXdCJZrFybiMewBMCqlM1DGpkEXmX5ZzA1pyaEh1t3BxItTm7qfuuybw64Q9fZkA53weBu
wm+/pPjqDAyOsU1DLIz59G1rZMLkML4o+HFNnE4i8m3OGetCXCY66+a/2DuP5biRMM8/ETqAhEng
sofylkUnSuQFIYkUvPd4sHmBfbH9AVSLFKdHPbOnPWyEAlEJoEqsApD5mb8BPmfU2AYY/jeVAsnS
Kc16VeBq78dWBG4SDIgdHltH1e9pmbbLfa9IZaN4FNftiqoR+qrrRrjVCajEiE0BhguO7Re7mgIj
lOG93WLERP+9utC4XHjSHGlurUFmKBdhG/lj5iibkjwPNVKKP5ndFZMLb4QoSHPoTRxdy8re2zTl
FlgGUID2vbXrOD7Q3paWhWLpe01hJUnyXNmVI134Kokpp9hcAgCDlpPBGMqGz42ODGhlEmvJAI9P
A0OYzDdUCtVf3DgwrljaGwDGDXaNUkmvPOVb6PZhv+nIJtcCevm5yNV7QLVErvpNV0I8A0wWTwny
sLe/81wMenlCOA21M/i065KpmmQ8/UZxkNbYSAfXz8r8GID1K2IF64HU006KMPay7xPy4LrbYNV0
8iIJTAmdxmdE06j7VOiGaxilrb1KfSz1gX5A3jxqaizIG/uLzCZ6J+EFa4i8qezIwNpjqisYsru3
FOKkvjQPea6plEQM9iuV+dyWPQXknP534QEXkWHxxAOxLfr6QbehkEVNbOyLdNyZeuPfAcTEDNhc
GsiPHgEIjevM3CsitO/0niTQRVgUGGq+kyhQrAbahnt8QlAatWi4RDCLvaQKbpBfIikXgA7whvWg
mHlbzyH8aVXjZDbNvgMDeQ1gVSy7Vmn2EhNrEqEterMW1RAvQIIndk4pyDQa4dSkNMvHrU0R3+NK
lddRR2lyVMJjNtLH8UBSUTD3xE2TjyvFkNG29FBHKyvOsGi8YrgzlDdqaeyrSqaXXqgFdXJiIL+J
Dg2tuPvUwcC11WMKlwqzij/4uEEETT1ZX/gbV3ODowWnRwn4vdMwvG4i/8t8T+AIYK80ktld4o83
aQzcOezRl9SS6MFzaxOge1ytqAshs6UE3+F7Fo9Bmh2KKCkuXhLrByvHk4cvidNkKAwESQE2bKyk
tTa4lXAlRfCEavE3GnYhbl/wWKumj7ke8Y6JA7Byp2er+QZrMwdVH76oDzuABmsJAhrgJguCfiQB
s1BSwBW5QKr10uDItMWTiDoEzfqsLLHqlFl6NhugGgroStMXwBfC7EGpGzSaUSjIqiTYigCQVEMr
9ZQm7oRg9G6j2OuZQ4J2J0zXXg6Z46JCFybbVGkNwL6h/qmuYgRQ+mbYwZnR7uc/FmO3WSCws1to
FdPT5QqWk4JULcMtfV8D+dk7mV0921ZIVC2xjmgz06CAolrILyesLFl3BEmtnLvU+GQnlgVRglGY
ROZeD2DhVSjt1hjJrs2AQnzuOvZJVtJZWCKOTlXfXheOfsQmCACuZow4IlU4xU3/Zac34IUKUU0B
T7+RAWl75Vdi3UQN1QH8qDWzdC4l0h6AKsgXqE5mx3mDunXz+iEj9fh1HI8ulB3sHASGuFpSJgTe
WnHS3JxI0G7uIZl4+8FFaqaQxJ20uB+6LMw2tnJuRwN/jaTnbuigE0QYMa3CQfMPyMFFa/p/Sx0p
hVvRBl8HJrdexzal6bOrsJHLsNHBNHR2dZvjfZ0HwQk4e7WMjOUkirb3cM0BAoPGKy7QJ70b1BMM
HAjvtX7KTCLjodCd8+hSMUk7g1hyehirkfogS8qh922SqiqON2XiWKshVa8ziBmitpjJmKm9SDGu
cAxdl1Vtr4LK2cBpqm5p0j9UhYsKM/pTa7v1vtNuHE9coXZJGI/fEFXgvS7zYBvA2F91kxrs6yTm
eKhVABn4HN1IIYYNjQ3kBxQU840UBB4a7/ukH178rIaEmQxkvMGuggxMlUD/HorOIUWsae7HZb6i
1KkdjVrLVzgWMiNoCPtZXUvS0fubeZcfVc61PaYPup+c3cDxd1g4a0CPM31vIlS7RV0gXImoQBCa
xaCJ+Yv5Yi912V6SUK9uPI8q4/zlU7NFO4sltc3HW8B3wZWuItKQATQJ1eJT0+U/GnD9ohzQWUNj
Za+n3qT6ovFcR+amR6Bn0ba1DxKDdMgYUOqWCEvhYwPVY8hSzNNMc9HGpvGomvrCQJT7SgNgtuiy
3rm0nf7d0Yx27xSJcxFtS43XBOs5wajgea2C+OJldv19kmVE5yQu7vwqSbb9UL/4AAgB4GH1mxdF
sxV5QxziU4bMpye6gXxgTS7Xfp3510VcgWVyoeoa7VCd+0G/62FJeCimfNErbOl1nDS34G6JfAzv
QfGhQ3lRdx2P1r0MkD5LOzy57CLD3Hm6JFbvwMc2yG76wDo6Aw/8vPTaYRIjI93LnVGDVsS/4E6t
i/GSahiEC483OTX/2xCZ1i7Qp0AI8PINiunhwdUrWDf6uMZzy74D9Hllx5H8XknlOd/CjIu+eC0y
YHmdyHukgTKk7Ozo0gJn0lzR7zrFKjbhOOXAYIZxvKQipmnWnvuGOuwkUNSZpKzoa+t7psf2OIDh
XDTmsLesLroBQQNQJu7sVQ2AmpKvfzBGnpw6lj5WiQ7K+IRrJybw6BAUUN2nUakgax9g7XnuZH1o
9DxYF9ooMRkV8jqs1IqVzh82neV9TQ1VfB14Ac/39YWHFdDCiBWVyAWPBGHVXygc1Og1A2RnhUzX
mLKQIbW4Hr+9mgSeuK3bLb4P3U5Ble7sqkO68e1EX7udwCy0QuUxDhVCNSn7cxCihd8VtgefFrME
S8feOwJ2t+v7ewEC4eAWNGAC3de3XlJ+nryTJWlqWZvavdUWcNCmhLKrVMQqK1gM4yAS7p/8R7hW
i9i9LRPToAButgcc3XCik8mDadMBGGl0NaoIvoy9D96cXp4CMLPMBmPvpp6yqSI6q0OhijUlneZq
dHmGtRpCAk5lPr6IYdevgSi/dBHdMCVsVIB2vPLU9jOmc+Zm7PN6i/qChfFYvU2LDgdEgWDPvIaE
PG08vvWwBNpEaRxFjG2FAB7iVRsk94sr14bvggRT8E3Bumwc0vRBMxq5LmjxBCryEWXcDk+6PKl5
3T1ifuxuq3zolqMTPdkk+A/0Jm6RWrGecDrAUll+Rhy9eKCmZa8NpfgqIzhPQQtoGYkUYAO9mXxX
gskqSBJqh8qncjJfAfXcXgn4EZYVNYfELNQ1QCjrqeuor3vJQ5bU50yFAmiEeX5CGtW7xg8HrL5r
a7fegJOMjvpf09Ta90HBKE3rCeFANX5ppjgOEMMN3YEnmDI+JpqDdgdkyV8pmPNR8XS8ozcdCHqk
E0oVux7pYgwxmsgYCtAfi9ZW0x1/IJIJVAWoMRiQw9yLUVEKcxWgJEOQS9IaTT8S/KOJaRThdsi0
r6grxarQ7lvgtk5j4kwzPSuUWGuCs2BjKQ01dz3oYb4RYbSK/RkjreoGQ9ZHAIb+U7pUsrD9UgeQ
j7yh2XiY3H3BlFPCYzPkLjOS/OKK4AzI+MmqhPVs6tw6Zew8+l7/iBzjt7HMugv9KXWXjn2611UV
3+OGrgHVjHxtql1617rgEuF2K6ySrrdVOlYPJSwgKRTKaUwNitNR2t2jViCoSePXEcfqk00qsS2Q
qkf0pMED1EVVHdNTnTKMV2zK3kUQ3i8/g0vSV0hJgcNjDVumAXwEVtc7zw7OgVGN29cljNXjaJnn
BlvVHzm25ZQExYri57BDd8ShlFhaZ4tCz7YATswtlq61vpKPtBBuItn1XLQOm2zECfdax5Uz4045
/M+Z6sis8+//TmkdpvcvofX/tX3JJjXz6uNH/T8ox64JdFH+a6b64aWsXob3+u3zG36Kr4u/VE3q
uoO4vq07BjIDf5PVFfGXQPnccWxUC4XQdRsthp/i64bzlwBToUlHF6gTOCrqIj/F1zmkYcKAagFh
D9J/pvM/Iat/0NY1JCx61bYdVLexVAYO8LvORNP4NVwMUOZZ+qJhpWQuRxKiKsOMDT6IAe/n3U9z
/aqt8F5b/Z/+P83Q6ffo0kC38IN+IE+2FhZTA8UPT6N47tTL2D4MdDiSY8tC/ef/TPugKDF/O03a
QqIeiCLAR1FxiRyNosGGYYJDdmV88HZKfgnpP7pgzFrrpcDRqxH7yrgjMkpI8uJU2wAY1FUPite/
fXcey9/1JpDTUInAEEkyBZLCqDX+/msLr0wHnKqApVrjXalC+YQSStnHL/1NLjpoJ9+Z91Ys9MD0
TxqkByoyO1ftrss6fUike47Gb4EiGlBy9h5ruoUc9EMQmgcovTcFOly6AmnKsS7Agb4NXnoanXJd
ZOJY9M6NDxQ1Kh+iluS8va+aHyTJ0FsLSNC0Z4nPU5lvdKks1Be9irD2oPjVfkNMBTgOsJaFqlEd
D8gWqocGYqNbX6ifggAzF5pRr0KEGZW2nbJhGOf83PZeoCPve+4S8myFzRuYzImvv+jwZk0z6Mm1
pE2pAidSqF43qxinQzAKIazyOCvXDUUX+u0YZ/B/hVAH9GdmaGQPRrxUIGvjiDM0JFgaJngZZRPM
NmzwRoIv5aAbl/fPHvKzgF4FVQFJCNqt2mxywrtQ6bIAW8dwZHDlQe/wYjfUSUoNBiM8Y+3BnFyF
U6xIwYCQGeCvCw4+WtHWHBiVmDP6KW5kznOA82jBzA63zSweRqRSp9/Pyy51PTVHWDWcZcJ/RTpG
uc1bI6JG3j7AkKaPg9mryS9uYzkCtcJWN4ICl2I/5ajnpDx5dfbAd3aj664A+ZEsa1RKhfdiAHod
HmJ0eJCqXCkdUAecjpyqWpgVXmuIK+WU5gMPw1t+vRHeWlmegGXA14uXiesshZKvPaA9z6JFmzx/
GsxnALerDFc+Awkhj0sx/QlGzqUKGlQFdBqKIO5gccNLp/ParjTwKaikoAxJUwc/kgrXZEPZCTu8
mb7uyP2CvNg6wsYnCMUyQUDKb4dFpzzH4ymrnmjvOy2LK4QLEEFkUqAie7QnggCn4OKCkNrCqtJl
mj63IyWdQWBOg9cibSOnu+jKlcieTK4eXdbF4EarsXpQxicNWmebcidiN6x5L9R4SHmWdXhXTXk4
16WiaEHfcqlr3KoAi51hYvPUy1A35mMdVgDTedN1CGqyNLghenNbpReFJ9Jyb7kliI/JY9xFT5s1
xHdF8XwS2AJiq7aZbhPkqfEj5IYzvfUoESwMSqwno2PWb8di3Dm5i1yxuei7ZFXAh7H5oVXndvqG
Wvjic5UrygQJIa+LmqZaeeQ6MdmTtxXmso6VjZEhP8EzWwq+D346ZgyBBpemAbfgnBzcD2lp0RSr
CGIUfK9Nbp0XbKLM4rnnwqrYbAbcfC63DT9lQSyXwBlvU35M1URjjF+C4m8mc+zQATbBcgnJMQrT
fmBGW1v5+ClX+u8aDKOsSc512X+CNr9KIuNcewbREB8txBY5k1WoolKPUBDwGdNbOfy901EVz+mc
B7+Uj11u4macLnJTX7biJRq7ZUR8iqpJiVCFrg+rtnjQtH6ZN+UmzpApoHDNL1ofgFavp7Wp72+k
cadxuTJX3fgef1T3IgAeyCmepxQexNxTXCUf+kxWbMMwI4YstxVewr2mLU3uS8eD6u5RI4tufMpY
EAjJILmREhw3ub1aELoTqz4FLVBQrKWRskAIBNjGS1RymY1bVzyF0Vc/5ffPik2c2t9S9BrM1oLO
xzTEhOfmNnnYE8i53v8SUyANaVtO9+70oPIcqPrkEk0Bgj9pWp1g4CwMUCq6BmMOMX5hRbuSe1gJ
H4AkV5XGU20Cb2fKLJ4lNRe3fyj6B3zQFwFzqUheBh5AKfchf6zRNROGaznN41P9sG+ZwXp8tvq9
37trVPnWGb5epK1IZzMDgquSlBibDq7RMC4UxCKVAgQAdiiIh3c9+MXEh5ioShUOu45LJ3XbuP9O
7Ra4txCb2IoPnZEhoBFXXxywAo3nIWXJ1ZJcFFQJkfHfidSkrsb8m7wgobztXO5gLoo+9XPlbQbJ
tRG31JSmmzRDACEazFWOpWbnrac5KOIao2y7qz1rL7p4l8JKiqti1aMtOy1AKdy66cpFzGHWocmY
E01ueFKkzPG2dVDue8AgoHThzlA7K53HnLRXrY0TiufokUTTre1t/3/8/N+xM3L+GD5vy//9H2n8
NX1+H0FPb/kZQGvaXwbemYI4FS8EVdfErwBair8QKlM1G4wId5Y1STX/DKBt/S9TIlonzUl9D03O
twDadP6iZKER9FoGDtIE5H+LUP2MX189qP7Zvsj5ENIRx1mOqk4fZKiaACT8e0iXWTXAZ2iaZ5vm
PyzQ45Dr+XEU2LoDfkoWaVFgEzjvnDfQ0CAhzS/9tMmPb++Z9yHlnr9+xNtbcgs+W1V3p7Rt812G
2y1tyhTQpF7bKgvL9LJK4I2G6QA6zStAkMxDJUetVTH/Pvzu5eubYgueR0cfdBUgVo2Fr1MRhgzy
NG9M0wepM79MioYyuqCmAKB+OMZRpmYHrbLlSQnsZom3VwfkmDfSSx4mWQVNoPBnQahm37vPqdPO
5D/rrUdrBAIUlcBjBv7eJR0lYhSe884OHDrvjOaNqKmlUhSYjiITUONRaJQnGnqvJ6rTCP4ZB+Zz
zAJlj7rpj2Y+DFejsKDct2fVE9ayGcP8yTUA0oJvvu892zpKmXmrGnr9k9X0TyBAwtvaZjJCtBut
LDDJR6UL7UMMvzhA8WXeE5lj+ppWv+qa/UNKxM38e1rAPSQNU5Ki4PNh2fp8/J0MHdYylPpQXD9b
kcCzBpYfiHg2VUP/GylNQVepBvowH5mH8yvYcmDZVMhQPAX5Yd6IWM0PceThRTqP372cx06WWwu7
D0CMeb1KzX+DERd537Rp8Cu8ZIAlOxjL+44U9GDXTWSCPz0lnSe3hNWnOEV5hUVURRSl2du9aj6F
SI9ogaZ+KQE77qpYxV/PtdJPlhg3Ydd8HerI2PohfBmPhj1l+MQ+mXZrn1z44pQv/x7O+9I0N7dG
Lj7Po7eDb+cijkLxGxDKCuLzPpXJQHGrGShToZ+rwmXGQPfXWGsmd+15/HpoPsutdKR28/rvU/Xp
/Lc3za/enVOj2r+H57NUFcu4VFWbnPHZmcjZxqVOo1AuiB7qbThCcIMkhal9yyoZ98K/DGM3EXbL
mzo30GwciSzgulrHt00iQ/luKCXBQjBU/XI+pRt1TD/8PFlbRjuaRMT1U9p4CPDGrXuoQ8M9tNNG
KEaJ8gZKv1Y4ddCB9t2AowjXvdcMN6ZBFxCZI+VfEuyP5mVCs3VDWEzOU3XD/E8GSEjG0F029fis
CZ5bq/OqrQlRqoRQasnIaJcAW70uH+5YiNE/77wY/JTrLARhQdfpX4tYZGBo0gAo9PRypGm5A4b8
/LoPNXYZlNqdpt14NKOAwiFCPKhwzV0UV4HIdH57GIE9giEpCPNS0fZTO/22KOP6rNMfevAj7wuq
V1ep0bWbniKwt0WRzjsHiR4BLg7O84gb9M+lB/ND6WH+ZXDtYF1QpyXq47qgDwXuUHYcn9uh3LmO
4p9GMnM9ohBRz9tIavmpxVke5Pi0d37ptXTMogglFdgqaxBr3VIqQO6NIWiuUAX4FgWFBwhSfe4n
nbBeqY6dIquLN+rOdQQOPAaed0CfVTmQ/JG0zC97nbLUcn5ZuSomtvNZry/fnaCnbbcUA0lzP/Yk
onV5lQ1A1lvR1RoJT0hxKDCPTVW0G4paKBeYKa5xtuN9gtPr7HznJaK2A3w8NNKTn0cAhOeXgdqk
Jy1Xq42a+YTPqJ/t//xzO78rLuIspYrJDczUbRU5RpQXf1+G3bCmFW93zkHtOmOZUEA7vG1yVfk5
7LNMJkBj/x7P51AVYOeH01/PnHfqSFUHyETv3k6ZX334mKHJgL1N/zPhNiJpb4dzUtwF0Bh9bcVK
farqCNpnVIRro2nRSOmAV586LWde1ZKkPVSkoaZSQUOYj4SDzRHTDuKfJ/VKmu6lFexe983vnjYG
+cnP97wdqb0ooOplXfz5Y+T8MdPZSqg4a/wOJsRfBm6vEhUaXbGHasI0BpYzHuYhj6TYML2TE9Vj
/Qkk/ME166NVDAqElgyMtIwDc29TE1g1mic+z6/mfaA7HmwB+wH29aXBg6WoQ/pkWYdQSxde5hFa
SDZxA/urIBz/RVLW+bi0cl/YLK4aOttUWFWH4PG9jm7vmJ7bhbo8dOWAI8DYCQwvOkh8cRXtJGq2
1/M+bdS6DdbocFhSCg6Np/vUeBywvLRh8qvGJo7xIcFH06h2TZpV84HMyHwwS8Uqbb38qotEvoWd
/CNpGgVVduz45ldAzVA8z4EKHD4caQ3MrhehCbDa98e9lnjwvawsUVe+kB0wrc42liX4qkM5WPJg
YQJ2GJSek9rsM/wAWKrJ6BwVK3fQdUOeXIgQqfhp+LbBh+n9cD5A7OAcywB13b3aJsPJzLv8UFgI
6ki7P8WZDoR2flkPYAM2uVtd+jFrmMLRcDxgC9pDga+iLbSRJzod4daois9m7gAocgFQJPSWYfj+
GvdD8fPI2z4EJ7QlNVJE0GxUfwYNIpGd4zqfu8nNjGtqKRSDhgGtWxoC4VPBxFMUXb768+Qhp5vg
nQww2ue4o+oWSuj4T+IJ+UFsOdaHoMNKFDVyqwKJtoobv1wPfulss6pLEILUGzDYtnLqc2iJVTZe
1ZTTH0atMY/VMAnFTcNQ1s22tq1h/Xo0LVLKLWqx7x1wNWgql6ustMvbsfAPzKjp1TxC+IW50ckf
5lEfZcAu4N2uRT75mk/nzxuaA+shy4YrWRjoE2EWWQLluIY8h2HLP4+q1ChvMJFD0YlQSe2da9CD
q3YYnYfE2/qN9L+ByvDWWg2I3vYiDWHDgAQZTO43W+2e465WbhOR3gNSPVldnU+6WFtnNPvreeMa
0XANdP5Rujk6JL/2W6kw17Krg5UFsPhfJJt1MXUkfrtYElld07EtW1L/cD4Gy7WOMbdQtRHDDpQL
XUckJ+BHTLDzS/q3vGSVT09mFqAqiVISmAeG876Pp9uhQN25AFh8EuCYF5nnAx778JnzO+fPaA1Q
OCoAveU4ZR7GqOq7cYxO2pymzPvmDbqKlE/ml5YfVDB4K30HnO/0dsq8X3973zx+fcf0qT2fOo/S
saxOStLSZc1Rk3Kr6iqhs00lHvdr9Ep51ubhfMSCEnse4h/zoMgRNq+mzTxUYsfYR2Z3rat+/brr
7WCEEeUm6bsWyPbfb3h7P8mktqrLyfxsOjofmD9zHg4idxemJCadD2StpSLzE7aHrKXeV6LEtBvz
rv08BNhatPmEwtIkQuI/5r1SQNiXQY6P53RSkDj+Nh+bZDMPS6PGbjpKUchsDajaE5JC9BQ2QTKq
25bgVsGookUm3cyoYE+H53PyykBkLPXRcczkGUMCWg4i0tAo7cTldTgfQf0OYsy0GWvqcQHkT8sF
YeqmjnqaNxjZqSeENiRiTFCA4MvY1ibUSlhwUXdMhFucUzUrsRDxJ7lL/FqXCA7m6/nIvKkzovnF
/LIfNAttAfn0um/QZbnTRE3tKlD9GzGAp9B8cT/SN79vYQTZLMC38yi38DHiOzegEzgYKwUktQI0
4Tx0mbi2Wo3K1TwUzaNbdPHFyKwrGvLdkScFAkk+2R8ijgjOVfXT61ZVpp01yK/pHAQGUpQwOfDu
vCa4UhKnvPYTxT2VedNBXbGVB/KleKcGFaXvaei0k3wkgRl2IAw1nZ8SHIhxnofk9ytNbbu907l8
02l5mDfFPJ9XSRYcFf++0UZWjEB0tzpO4eNDEDPhIQzW7INCM496l6LeFzQmkgatra3yQP0W+mO1
a5H/IXPtfm40bxFpkPI/7JbJXgUeeNX/fnaffxZQOK7m92OzevCVuj4MIpRnoejyHGqH0OCRio3J
RmveNR/00mZYlZkpYffW8ufhzI+5y3iLMabxeT7v567pnCFUbvySWcqM+vNoWt3rxrMYGmbZQV6L
f0BH3BXcD/tg1PjmdIzNY8iS5K8wwggopY/XZQNdpEJm+XbeqP2kl1TiqDAP3c4oLg3LZFUgm4xH
L5bSTTHApDAdaPW9Z20KIPJ7A6e7RRbdB7WBaGxTv4BC9x+ggZVr2ZcBTkBaegxLNNGAN4xQ5a0v
TZQiGhdXl3nT1mQdmqXT4DNizGGnA1w8MpFp83Zg3jcfnQ/QvXj/joy6LQpWShZ9FU6VLQsUJeFm
xz4ixSguEoEEob2N0XjuUv9roFJwmoG+qiyzK5TgV5XaW0esNoDG5VP+OO0bi8w6ZoFW6qv55Glf
M503j4bprfP7/QiU4Z8jCf1De5ueNoxJtOktqjVCo275e7hJJyMgDUBaqknMcYManjjKXxtIxxga
Bf4h8XTnqkk6OqPSu1T1OMK6jq3bZJTpxkNbfJFZyD5pdf+it1EA/o6VCc4JCk510nanBveglYDW
hv445qComBqw4xoLlIm96dzO3TqOqX2m7vUc9fLi4hq2g3vR38wbD9TZiDNXPhLjpWqS7f78I3zM
xfgRHAe7EET4AUJQHfhQEkVAqwOanJUbHa1MZVUCzETLgUzdt4zmoCKKvUhTEqQwM8gzukRH+Uvl
vlObc5sjj1da/VZOXBUBBxDYmn0uJZKBrR0NR9w7WF2yvN02ib9H0dVeK62FG2DvdodJdf/gQbBD
EFBzESOLPkW9M+xHuqae5XZbZCId5BJVOMt483i+bFE7hF+W0X5zZWXfahrVSYRmJXXYE1mrsat8
4juhHVuv1C+5M9waqSIuplDsvYzTLzhI6BeRap8QxesPFaKy1yCTUXbq41PsY5Fa9Tn+a36W7FvP
esJ2fDzLTo5nc9pAAawxpqsjuHbZsAB7pHz2Ea9aCZbBQ+GW3hej6rdt08o7nYD0eoyGx3l3Vxra
FrKPPQGWlM8UFgaI3aI/T9SGz1GzTaxOAXrkIrqu6bs2N707kJcLpMAWWCmLxzjGMpPgMPyXYPpj
fKbblOENzaBir+sG4fQHjIOk65NV7lBvBngsm86Ww3H4tbHSysa+0GmWsYB0FIoqRPaGWcdKk/4s
epmesw4WvSKPbxvhSy5dD5W1QFQd5jmUFt19qKOBnzcufNCCindl6xqsBbRi/uWZnis17wJOvhBP
tE2lS0jdsUj2f3+m61iHTwOZfFOOfYOJtgjP8waEfkRteYT/mUXWZt7XA5A+guZZK02OXjU8z1Xh
N+6mLPrkTm/95mLkAZ4MTnJHKtedhrSN9nYRgkzsmaZwXpHnD4GJlYQ/WKDdraaMoNIa28CnsH1G
k9G+Yka0r+ZXjRsoW1Z5amLTgXkDTBQUB3IT63F+qx+OEEG6kXmiM/2r7ntlhHTVG2u4ZsWyj1wS
7warvmzj5ohMF+jK3hmQb8OamwYxtWTfwAI6Ze5gRav55bxpHfQlRSCGd/vw7DChxKah+S/xv/xQ
V+NqUOGxHIMJzDIxqPlwNVwRQqfSobSOmH1cZHwbDkl0SiInfN3kTluuYdOmy9yrvJu2tp2TzPtD
Mn05dYgzWDAqLmqKYSHqVBGXGwAxlgEOk750H0Rn2Ee7DpDdLSweaDfoUPZ3j2qIvZiaoOwxgJ1t
dbhVQ7hSgHuv7D5GadzsJYZA3rD1a4Ihxy60nYeJIZx/5vosB3/ia/U3FNJ10BTTvnljwkVpHUx9
5xE6K7gboyFBRhdVay+smqk3K86xgqeHVItwGRjkHRjwLFEe0FgN0ApQY4B/pWYM5xT5PFRNu9se
duuCFVTHsMMITl3RNrd13sC3RoWgx0JhNya1WJcpXORaQxW1xahkkQUVMA/6Cx6wbCRGoqEhMQ+n
exKozOOfV4l/eKzoAqm2EI5Jdw7j2t8fK20ojM7JqnLj2TTmp3IE3kpAjvBTcI7zuE5KtLQNcV+0
8CiRdDo6MzGy8mVxkG8v0WApD/PO3IbJZkTlQKscSmZmoEs5v5o3aF3IjWuPZ1wo6I+8HsC8fuvQ
VRsMVEGsXOy8kqV2mIKaERnIS+kmLeUpcLX4eNEdZgNpMTl1GQCQIjGOqITtA2F9A4PvwszJyvak
WGp78iWbeWhBDMQz8uBgHHB824yuXu9zz6CWDXB74SIvvHdCSiKdqx8KAYc2r4GpSy44pp74uMfa
uBMiN/9lvZYfaqfTIyWkYMG2medsc0bRvWs/GbWhKsUIZDXoRYAe10jyhVPgKm/Q7zAV27txdRsv
L+zqd4FjVWdl8LcYTERXRt7GVwrA12Xl+ejCjZTCwQ2xs/Tj+CpLSgtRCMQWGj2Fgm8q7Q7pn+BS
T2gl9MTtT8R2Zn6i6RMcioZfVLNTC0vYzrvU00YmGoI6lFAaLzs3ZYFS4ugNqHrKCSQUI9rkdvcC
CfZ7XQaHwYOj7zdWChGT2ls2FdyaucI2qih1IgtFWW7eW8TcTLoVHP00dC4GkBC7Qm4pD0znMu9y
/Dg6hFr/uRRU+YF7cVpf0y9sY50ZYRq+nfzr/ThMGAub5GALTiy7TkL1/Oen5j/FVlwrU6WlzfUy
DXClHwJM3zGaUDhWvlFMnOvxQnI3GkYz9002ehhwqGDSp2HoeefMtndzastUIdbK4AGHQq2y8U3j
0Nu+eRB6YR4UVqZD7zwS2Trfyrxeq1qk3FlxoOzmxtK8SXxfOfQQcJG/I4ejievc6mBbj3FbffPV
AGViNdvrY9/u+5yofOo+R2BDiBTLB7xqMgIaSDSKMu5QgZYH21eq9TA07cGR8fsNWgj0ct52zue4
dbAH7T5ugyl+7Oeez7SZh2/7UDiWOLv+OuftcFxHP/wKlXm/D8EY9qxpVp3Vm9iBC10lTrcWhhYh
cKO12cYJVlrEbQCHLF1ltT+sbT9U93VcY2fiOuUNwrzuhkrZsCwQR0DnAWMiiWjjFZSoL2Ss6ZLA
RO7VHFS+FU1a/em/eAtq1j88siQYhiOBMEgLpYbfJ8+mHOJB1nazScIU4eWg0XdwQKUPlNM+JqZa
Hb0YK/CBRAU85egDCEAOJmyL73OMnNlBieJRcF9ZWnfQMr9n2gMblVTD7SRDa1RDcQicxj/44bKc
ZtF5E4is2cgieiTr7a/qnJ8w6rXmnDojNZYxYe6aLmenBofJ8cj4P5yd13LbSNeurwhVyOFUzFGU
qOgTlC3PIGegEa5+P2h5LNvjz1P/nqppowOaIgkC3Wu9AYY56m+A+m2k8jC0+1bIamb0FzFNGST5
vjmOdtYceaheQjgBG3vIqwyhtfQekwlEWlQTFS7F0BDa9NBInvQvracOK4IwlT7F3I/rZVv23i5g
VbqlWE2Ns+WLAIDAHQxvNxvNPfYTba8F+2DS9tFQu3hsCbE3MgACvgVRklzFPkhdFU9UAERE0rrV
IKIaM5PiAa1u2IIsko61oSbH93bCv6hwIc/kZ3G9lISzbr4+tEgBQFFnuzZpB1B+cwDP65B/QHm0
2dgFgnutqtdrYRv5AdYRaYW8HE5aHuhHIVLgul28Risw3HA97rLA81FPcJq1IDgDwhVpNf5AaPix
n+01dIG2EyuSiKfewUQFcVZYa+tDMtcF6GD0VCJ2/07zEFbKJ8UvypOs1ZNeL1HKmDaBPxNsWP1s
FL7lQ19jwNJjY42SI6KQBFraE/lNLMsbBX8O7IoXykQ0GLr/VU2QzByC6oq0CfjUsIEBaohxXbGO
0WYqvzEX0SxKIKseGtVRHooT1LXPQ61r5xzy0UMbPpE/GddcqGiu1TFqLIaFcYzPNiBXD1MY2iiE
BZnOEoGiAGr8H8tK4zfLSg+NAuD2Jt5t//JbjJuizPKwb9buwAWr9eG4N01z2KtF9e1Itk29KBdm
1KN7nSAq6MXXrsuO3Ka95e0UzL+zZJq2OczOg2unAD9BbZQ+upW5ew4CV9kbaqUfJtHitZSae2yi
nUM5hrAiUQq3JhYJmsUO0gGdmdbOtJiUElCtN93WsP7Wvt1y7fgs3/78VDHgIPwYU59XAK5lOfxH
wap6Dmv8sAIgQqfUJcp7axsbqrfSnO5HgBt7dS5Annd7WQ0gswus45MmgIxbrdSx1TdTAK6XPHiO
3A6JmkJPvROGu+5pcIR3klVtasOD4hhroavGIR/QxSF5uC6cmmVsmwNQjy1yoWqM+J0zIFw5edto
sqJjwkaDsDDBjlJFAd79j+Sg8Yv94/vbBotvWwZLIL78n9926xbIJQh0D5smF2t7Mvurr03RMXbq
v0xQ+lZekUqGnB6bWH6Tw9f2snDmowlS3k7Vn+vc7U/mvH0NU/WL5rN6coNp3OdIEWP2p7uPE94M
N9kwK2e0qKHOS0gtSfMjPPfPgN3jDe5ICJHPRUCi7T/epflLwkS+S4ekiYovomVa9vzl//DlOrne
+jp/w7oaNGVjpGZ0tuaiGoWz6Sue+n7SHcckJPYkuE3Jqha46LS5xrksanXB9Q0/TMWvq8v7u17v
uzPeVMo2czQ+JdIgO29Ccgr+tnsrC/KnB8ssXdZgNJXd6CNhiWB/lFbZc9+CAatb72x0ng4Vg+xn
OFXxY89G7Dzh3R6t2XR8bslrPIWNG2OwjQtUAiH+Rit56Toj0hdWpMQRrv2PX8JvLglSShoXhOEQ
u3B/SQUWRhqYitvDuwxA76BEW74Xuo8miUbgaZ13rtiXfYhJuFejXJEt0AByVmUe2Ad1MNGVTvEl
dDF9Ri9DuMiPJe6FTnAfzRFEir8BkFxdwETXl5hYLHgVvhUTLxB4/y9u/CLvfV3SFCtDsJgY4v94
j7+CduYLwrMAU84RGpUr/5f4nFYNgJRczMog6qEYb3QlVjkm3E7wZoDMO/RRZREHCEuz9y/XH209
hP+Fim0VBtpZejAGT8O+he2LtHKyNEJ7FeE4EfmbKjsDQLJIfdoInKmTF51KpPj2LXpTPtKORydP
PJwBBgiCRQXzMRirpR/kNuqjfXKs0VFeDk7XrhLbK5coiXdbXdj6Yxik2yKpzgFyMLHiW/8fvxfP
5kM28ZtSVT6gn38vRZJ0+TB6zXro+SREO+IWgcjMqqmwRu8dLJyQ1z0k3lAsUrSUz9bQ6tvWz54T
xwmxGsq6YWkZWBjnMJ1Ni0QUISv0ntpUWPvITZYoypt3WelkD9bwVsSlcx2AVcyPHG1+2iAA2K67
SHtskmA4KG7YbuG17PywWVVj6uOw4ZbABYR2yfvhNa6slRu16RtuFeu+cNGNTYpzpcf2p9Ip9kr7
GgB2dHDV/K9A378fmQBfPZhroPhdh2Xoz58TEvFqWVtEYkSge5BpMmftNMjSW3pyWzhBfy396i5M
EpZApl7s6qwI94qhfuU9dmQufR80yGAivOYqO8jvG78Q4TmM0vBcNs1ZDbq/eyBHx7zpxDbkPSwy
BzsPSNnQEIZMObsWLoB//vnLe+HPsT78YQ1CfdwpdVQpf3kQknaJMCosEUwLGuwBcRX0cA8FB2MZ
x6Yo3H2B48dArO3YNsInEG99K7x0cBeGFe5AJIeLLlOGCynK8VLj8HpSwE/G/k0UoYb7UbidtSLn
1S10PMlU79gbSXeIIa0eo7pKUSWZD0cM64/9XEwYi8VDNGxUj01Qh9igglv6sbeyZdajkC3KDj2j
oDtZRKe2+ER1B2ybnGWnF/hy1DhbNMk6L2uy1YVTYUzfQ4nIDXHQGtJYSE7Nb3VW2gMbpfi4BzSa
oezCzAjPiaKt/KQiexVqfXDRwdK+F3UXvmkq+s5//hqk7/yvX4NOZAfIluvyzy9fQweit1S44NcJ
H9ewTDIwnHWt+LdlWhs78aZP4iV0auXct7pyBpzoY6DjHolfIZzSDScBFHM38bjbOdb4ZSJUc5TF
8P2oI7h0U6kVUiO6Ee/hzSJi38XHfi7ienzIcyM+qZDMTpFT45Gbaxu+XhSFi+ruz+/WnpcZv7xb
YL/wEB3pXCw3ez88oM0sdDoPWZo1flpYEARoMHee0x9RQ0vWCIqgM+vFXvb3GIR3Y76xMqM6xlW/
1DD02iOqY+ziutvCIRxIlOx6pcjOk22Ldat3xQ5U0MoXsOCQ2sPejxD3Ie6HZydOSYhVqFOQqKkX
kxDexjOyGClSNKXArybs7SlIdcGXqtJxMQYKKKq56ISJQEiBAU3EbkIWBV4raElVp3HC00ZDtXNt
9O14a4zjOhN1ch+U3LN6V1yQ17W3OSkPWNLsGWyvb5d2Pj1pOhSkaCrwuzN1sbOR07/R7CKaY6c2
2gcEqhM/Lv/jSjP//bwn4CadoclTkaHWf76JlSF7UKweqzXIsC0x+PCgThbKbUDuEcZJodVpJKPs
mD3BUL61jivQUTQW0C/XXsI9P59SDHwLdMKa0vlcIjgyL/BIqwn1hDsdFpXunJMbURSz0OJwEL0M
FHXcCdA4s4uM0no7Y9RQ6x+77Mbu1G4PxhWfmMLYWspgLCo4RnCAAf8AVDHSjI9GQaWnxp1RDOHb
//1S5K7nOCRoNQgVv8YV9DYRZVlm9dq0yRpZzUteZ93nxMSPUdHHZJ+q6F/5QXyr+am2sJGl3Lie
G1/tRnTHuvGWASoBFeQf8M5VuHUyiQKz7WPjsZ+ephy3Z4wFqtIuHi2kIG4SrDKWgwptNB+/tCRi
tvJBGHPJ7R11M0bwWx2juPNAldvsk2M4qV6D6kqSXsa+09hJFuEVlD+8+CZelQ0KZYqvkymb11c9
ApB+T9JbxrvQC7H2eEJmG7ykUNcaDDxGbQXxlhFpAlz6loqujZuiJ1Ke1RYEDmd072vbd+8n1NeJ
t7Fk1g9iHOtTEaXlfyw8rHnd9ct9wCJnrIFAm+97vy48MAsdCawp1VoPS1KbQ3bvBPXXbLDSQ9SV
3K1DR1+bvVufTC1SdwbeV3VqdtvGscwb4jv4WtfiIaviIyiaTYkW6zoFQLVVe7vfRslEqs2tXlDL
SJY8zyYyna+AZo1rzo9U5OaXrLCiE7r5F9BX0XJELnDDM+i5Jt28F6kTA4BATHYRVCG+1uaWbWJA
+BAJPuQOePZnX3AnGCAUE+9wEq05umPgHSbk3cMgREeWIIkTm/rG9LPkIAtdmaUMHYTeJp3wzJ+v
Zflx/fJxOiRxDDLyrEC5Uf380ybl2lVk4flptzYbSlJeq5m23OFjsVAS9iFRpfw1uNVr0WsxK/CY
T1g4LdpvMfZifMeoED0gH8Ytuah0wkBPQRqTdp7EXa3nyVrj/Kvp1zhXmzhnIxHuI234krGxwOal
Yu8eCWRGh5CnNVd6hJTHbZU0p9YQwakONL5VUb4hnHT48xu35qfjT2+c5LunGRZyA7BG1F8XZvya
inIQXEf2ZGGPNXaHoa+MXdWlJ5xConWrQAcE/CAWgBftowG/iEeeq5KkR0cfjbl0YbWlcU3Gh2nA
UqJSywymnXFpkx5TvdGDFdSnwwlEh40JXgIZAc3lwUnT2yqvyzMA1XVMegAUWGStx66Kdir305Zc
B35+3H6AJ4xvvKD+PKBxUSP0CBFzeGtq1DsjSLG82XTdJ6gChwriHJmFBysEjdzFFdjMHHgf3nqc
cDfRq3DloxuisonCqACdt13teoLYU/FQz3FuQBYm/iPArP78Gbv/ipiwO7Qd+XO1LW49v+yhYEY2
sVBsfOs89vtm5Z1KkPUnu2Np5ff1LDxDlZWJRjQVpPVpQhL3pN/JZjVusWSQh7LwLZjZJCj61Xub
y6aqZPWInEqc3+W6iqmqYnVrA8vwO9kGKBcRNnZNK4JD/qnTQEOgLjQ6y7ho253d5XgJeHoO+dxX
38wAm4eOUF0lzIuH+PcyCrAysNiM3qitCuGqB0ksj7phuk0QcNt8tOuGD0lX1ke7+VsXZn878giB
w59l15Cd1LrNFG/f+kF7Cq0wXeXWJJ7yoPtStA2CzpCowgtbCJ5fUT0CGR67lWLEztMooHJqAFK3
deY7T5MrqptE6M1JhENxLEbk82sVISIrjxep4gz7fLIJGACIOrkmmomeqxFWEMUpwRop2fAtlevY
Iwtnk4QdsMXNtP+4qWj/DhQ65MhsDSWHmalluL8sTc0yLxXDRoJ2RI/zFCBDI9oqfTa6rMawUnHW
I8/1V7t6NLKy/uzZ2USio/Z3ZWpOD0qEj5hh1J+RfRELlBzVk55N53IgqefHobcyisa7HyonX2hZ
178SbnwY6yABNlfxTafYO7jJdA6EZn0CMOreRKoePARtCmxL8cqDhjAooaryGsbmycyi6ixrOar0
G8wC06XXFwDlPO73nQiRuAGuiHUOyttlpxZnjXD5lqs6WOEBA6WrDB4I/BiPc43tUnLSGmCclRI9
CC1Bj912j++1XuuIfPp8KHOnMgjvoBooj8pq7xIzQncJ6ajRuHjwf3xWRZ+tLhToKRrUPLdEdLvG
tAHbYXuvEoU/jnOBiA3bkhCjBKl4l3qESDBOu3EnLMVciGN3jdFDenEs8UmJlEPLdY08m49hqeJ+
Mdgj37Qu++sYF7cVGNfxiN1qyMOnw8LZHH49ndS5KU8P4877YjZYK7sYhWyzxlZQuEZcvkcT9FJH
ETA6QC5H3GkCVC6SfN9P3nDgno5hmzdA1QFft7IaU0eSkY/daLryMbXQ1s86nFuBsbzhBj++AXrf
cTmg79/xx2NWj94AChFaUtt/+XZ134xafQRk9yVrQsiXgxchiafVCPrNR8n3owHp0f9YjWj2v/b3
kGQJgqjsg5Fr8X5Fxed2OAnHxPusq/x+aYWIWwyR4WyypPHPJjASbGajZFzbrJK4WAgF4aM1KqAh
7+WQ3sYiFI/ph6Yi7PtRVHPV8wyckqG/f7SHE+KOVlh/Gyuruh75kFvnM2T9Y3RfxrPFWoPiwXze
R4daevDxAuAoOMmPB4kak4UZdT9WP9qgwOv7snsQhO2rmyyI+AYsHHJ8Pd7WZZSsRTyySijbi6vr
/r3ipPXZNhvMweZ2i3gfrjzaCEY1GM4lwlc3Qa6hBlrU49deGHuoQ6jv3nBNvYVGUGzkJlwWfWcP
aH3Mm3K89YabstGbVTpXhwEeZ9SwtpojyziEIQoBJmGZ6A5qsckAK18kCPRPfQHyazTZPIzs8Jp1
7s72bgH2VLqXH4Watvd+WyinwWwhowztvWxqUZpcjW3C86LU9I0YTe8Y9NgD4I7xyY9QSkvUSruw
A2y2DeGFHWZfeA3GSYCxEzcaqGgoHmTNtorUJ1U4mMAHKoqpgVmC2EP/c522SHqFQQRIJUqyt6x+
QGPF/Ny2FQLifRtsBYzQVWwUxPNYnsLhMXp+Xi2MxRpYMi6wzUEW6oxzLAJnKNFW0ZuDNheyx0He
ns3mXBdpiAlQWGxlh1ZP6AegV7vk75xNJA1lYQy2UZ7RUTeP1VIQfvfWrcFj17bdijByljro3jha
jwXCjD57P9RCZPbjDlh2FtNjJ0S0ZfcPY+RhmmA7sTQGwuGDGeDDOM9hDUif/Hnd8e/Hj6uhCGUS
cTMc22Zh+/OilmdlpDeB6q0sBN1WGr7Ht9okGiwFBmwWcozGAQ0NS9TK8gsIswzEIEc9CF3dR5qh
Mrqt1bv+QRaJMiabRFFYMMyK2crkszSWh0YQhN8UtVuEud8VteXRoIIFm7ANSc10w66M3OZc4O5y
5BMOrniyJij6WPoTDnwZViBiuGhN/01L4X+Tpk2gQj+vc01uS84ML9U0jRUYwcifPwt2eYPRe1m8
Abh1k0wlSaZJ+xLUkXX3Xmi9tglMFmOxaWBZ6PqaskxMuM+u16VYGPYWa02kcrfv/USDnhrc4A8f
U9Q8Y/vCc25lE7r0ZHHZuW01/MbjRjP3Rqg3t2jvNrcN8bHbDI3gbGjMfWEF7XvT9/Yo9+f2dMAt
+p+xsm00xLYTkbaLtNC/1Weh2k7NkXvFlWUlqx8do5KsVUUoJKJ1BEIThJ6DUlxVYRBDnAthBPqh
6fMYqMp8iP27Xt0MY3dRGiAUsi1B3L6ML4rwg9cxNMZV4ufqVlYL7AQVfhdo2nrVMdcbYkM8CV49
fcRkiLXZEQ+66EkUyKnWTfiqD+W4LYcQq9N5tgEbEsf+qo5he1UQYrkOqrMUuj5g50HNtZVhxSNH
JXfICD3I8PnAc112yqZc4AtXDihzyzYnHcoDeC5MX+YT3ossvGv7zDnJF0AGKNsYXgPXah7h22Z1
nXCRECqhrQRjU0uPqo2cDDUn4zT2FjBARrI6Rs6mNi+upeDuoVswIlXrquZxvw6g0i37JrCv9mDW
t6k27OuC2OMCbPzn342Vpxp6/WVC042topg3BZn+ZIbdvTp18VeinI+mN0ZPSF/3awvW7b52kvgC
sA5r4nkE71Fovfmm4tua2ESessy9TOkwbRvFRDhorkZGAcs7H9Mvth4sm97F0UOLvwz2lDwVtsCC
iET9sZwL/pBpJTvAW3+J1RhGfxSoyzqJ2l2u4QUfKtD1wbBgfpxMOHCj7Z3c+yJK7lmJPSPk7R9k
DdypQD67vgkCbYFe6SpB6flO7azsCgFlp7So/JLaJiidTw4ah1RVbGuWNkpvwBfCM9oG1cEU3F4u
rlBU/AmaKv574I/UJl1cU7srFkQb7K2stknTHNCsTYEZ1YguN3l5HgKnPrORJJRAQHddOrmJ9hdV
tE/ZmmSgReRPSv4QARdhVTKYHVc97DjgOz/XQ/ismw4yEFJg//xuE6UwVrWF7aGLFWiLyNOFJ7iO
SDWijHDrL1auGo8gQ9779Do3ZF8J6+W9rx2N/8N5ck51nuVP582vLl/h++vJvwwaTXmr2t3nybp3
u7z8AvE7XaJyaZ0ipBZgXuPWw17e/NQicUsOUHsLIlJAInbdSzsq0d6PNLH2Vdt4QvT5Ikc0Q/HV
Mar6YagUczNW1ghgNYyueoc/oBxReGLvAFB5Mc3JWhll/ThFWAEgZ0eWqo6VtcqN7M5KMOooAXe+
mFP7hBtDFdy8+G7RYN5iKY/2IOwXko3qQglRb4oVy1srXjYd5DR25/rv01RmqH1MAweUaU4f0xT1
nItTa++QpRmeq6P7h7m8GmSS/JNcpXiaf0PM1ShsE7KYdYOdGsYp9exrmPD7l79k8qdk+ewaokhu
XfU4mtBWYGmEZF2CzS/mBkepk16ztbkhIfWtKntltXEGd6ZriV3uzXLhk0EMwxrxocb8HbRumIkt
KlLtvSyQMjd6wmceKAjLsK4W9ycMR6AcBaViXmsUDa4quDu18ot7nLajax1lr7HQp8+iwXXOzRL1
4tWhTgg2CZeyA58PtnK68jSJKNsW9pBs4HDNWrA8DuczTRTQllXPJobt9emdp6Ph3e1U6hzZ+cbz
+d7OkkTl5tnz9JJ0HiLQN1Y/ikWrYJEMj5w7OSq9rEOm4bOiKn+XIkcT10PhMJz64JBxsVyTJr5B
4Tl5VOYi7oH6u0Z+RTSVmlWdXE/3b+WALoeF0YRxcJKdxViF4KzcGs8txipKXi8x0sKe0Ikb/cLz
i/RAoNpvSlrdmKGhfc7zoQQF3OBxVFe2uUxLq/4UtxiH2Yn9ZrHnBd8gjLtQr+udj3XWBvBw8ajH
+ascYYfDPc6uoCht8Yg6OZo7XaR/wizk21FgKX/Lpu8HclRo9fqn703vB7doxtu3U+aGj+jW3uhO
UD7nZdmf2pygvjlXAUkam2KS2NKufG47h6BYFXi7xFzVk2Wcu7ytkZx3iV2KaiZF1XiOJ4KcOhb3
uySNS/uslgGZFIhTGRTKtj5lWvytKGPsHQGgHz7aU4MPXI74aGvs6WirpdiJzJ05i9/Pj3p8aMpE
/Zvbik/gnYLNkrbqVSyjFKv91qb4nbLNnQ5w/DxEdng85U9qGu4+muRRmXzps1K7JdHmvY/MbR9X
pSoAlOs8C4J8e8/XX9zZJ9rEj/dSYp10wQSkWuR4bG4GEqgKFkSNtWpjIKayWw5MdQdtjwpnR700
TeUmc5XmFKGkSRrbe5+GFD7LvhTTYN89q57oLjgFQqWmps+19KeaHme97MMavruoWtzckbNp7sR4
dicWmYmC+w9gTxerNEPklyTvUAns4THFepJfZNFYnn3wLQ+LOxWBO2NhNo72EMR2c28N+cKea6XT
adyAs60TDvpF1rAhZU9RVzwT587cKexl6qXpRlZ1nLm2Kqoay1yrcBtnD1VZGdZnSTM8lLryNwYj
9dciITali+aVYA6uHdmkHL0ms44JZsHLLMiTVx0rRzm09vK/OiWzHlyBh0waJfbOjar24ikzFCUP
8q/5Btu+eGlqBir4XtLvnUbfhOTNARTPVUT+NkNOLjIq6uEkj8JhZJP6fXAFDtLaaxk4GoVnjRwC
KGVtVqNzqNliY79L4QuM6wq1tBcynCDb5FFedS5aV9F7JOKjXXZaZvg0JOqwE41vsa+bgxUfM41F
qJxl23sH2YOPmcYuMNdVaOlrcvufs2Lw/8JqC49A33rDScHg7p/FV9LKDnl0fPjK3BHsq8GuiaGa
nr6f1OYFYafOevMz8E3yJBetrHUHuGHFHemrUavYnqJFagT1+BKlcbFXSbxhUGiOL17JCjhKG+v4
m2H6PCz7eViPcCa7fSi3c7sz2Bitd8GzpeFPF05m8zQZoE+IsPZvVYy0I8x/splVs/STvPg6+Ah7
xMkQPHPTjpZdaVgwA91446j4AIGaw+QyR27JmiKsIbBf6nCHTS/RHApWy2ZZBa39ZdJ91DLdNL4O
uoJ7dZ2Jg6lm3VEvKzb5tVE/gBIA5pWEzdewwM5Sr5q/7aB5VsNCf+6LtFuKLApv49jEPCMftvhL
jeu80sdPrvWGi7JL3mq2PsPyB2hWMX6Ky6+y2Q+9X5phigU30zC195XnNSvF7puthjH3S52qZ5hi
NWE1O7sLhuix1K3sxWuwtgt0EaxlFSGMEsSyMpxRO68egXgv5dkikE8fDaHvKs9fvEydUGyPi4NI
jPy+iQj7mNoAtD4ujefC7DeT06hXtJmyu1bp7y0ySc8RNNZdVHYGcqT5owbqi7gJucUsJ0KBerAw
oRpq8S1K98Y2N/W/ZK2pRYfPtkjFySC4I9s+CsQiklsltFCEIdMj2525SbYTFyFMpayrWSkYc6qo
i8aXMvwacKN+MpphPFZpC6tobu4C1CH1YmpJ9vXjSzK+/c9Rk+98mysa3wwtVJ5yPSTGUjfBVidS
fxc4brix2S8uYHDzAmWAH0oJ/hFd8rkOgDm7CSroJgrGYncIHjt30VivQaVoZ29uEkan3faY3Mm+
fILyjXfzUXEmXKnZPh9aW7SHHC+dDQ/Q8dKGHUAjfqVPvmYRgcCb4s3uI6BlPpc7O8hV2dfOW0aW
6kY0WyQ/ssc6HvALVYsCpkqg7oTToFXKeu2CjV68tLI+fUk19QlCnvl3XN5abLlvch9d037Wy8/x
Ntwphfqvo/F77/8ch9MOGvZTc42q7rmzp+peZLF+CvH8XAw6ZKs8RnKpzVLzXE1lcmeM7l8JSZ/X
UR9J9KTqePC7OHgcNW8nx9uuaa+MxrX55ZjFa0tiygkCIGBk4YOcLSdoDhdv7v4MY3eFa1fyNE6R
sjejqF420+S8Fmr7FuN+eQcVwuKR6KFarIfua4/VJJwkNz2lPiRG1sJ3iDg7rzzxshV/6rRrdYiw
evVmhor5SpS6iNzzkLZ8HX5gLjvDcND1mtvmAicP84CbDTo51GQnYvjfjpqSHEDUWOlWtr0Lr6SI
LG+yFqluOcHHefJk3UCYEOWYMgWFZ5Zjc/gouOe0/7uqtU5zmOZCnlHgErGb+nyVedGb2/fqif/x
l7YQdUNVJzlgR58+1rlpLxy9dreyNxjGfBVNI/nIuddCkWdd12a+klXdjN2tq7j2IrTz9JFPHvPU
PDFYHc0zz68BpejtvVb1HTILyUEOHS2wyMGcQZlHpnmYYX6MFrVeWms/SMqliVfnlb0EpgLczrey
WjVFeOosVKPnTn0uUgvskug89SDbvLBJd9jMspaREH7LaNY1CabL+xlVF67J7qerqNb0G8tL1NtI
te9NHHVest7DcIeL/4K5u7vBUGSminX6qRnbEhJyUT46SYZVZ1JMXw32jPJXA9buh9NZjE0XNCy+
na54XPKQZvBg0CKwSTU/LyUKrSN4BtSHAJY96aLud0GUKAtrrgLHMtdBgl237DVqa1jGVoAN2twr
TNx361SDcz9Xy6Z9KfKwvsVJc3gakDApzQaEN0ZJDyxKb3qVHSDMvmo7ATU9Q4DJAZujQaJVcKsz
XwFnqHviOa6cCreUqjrI3ikstwFSmNcEeuK9TkhANkeRpu3DhJ2mPCkI8hzarQLTcp6yQNkJbpvA
o3tI75M4JGOkKLPHxD9bzml67vJquJctQ5YPSAK4/VZuQINy/DY+ssKshuP5PET6cG8l4bUP9QqT
u9AJd54XqKsoh0oKCdgyzz0wrmMOcv2HNumHRtYQwfB5tMkHetbnQnbUYKSOzewkNzfh3q4eGkAe
PTLRD0Nrnbuudc+10eYPQZnhpooT8UZ2Vuo0W98SLZS9Y5JZO2G74Y3Z9fEBeqSzTpXiOnVWfJBN
SoeRsDySbR9VPL8wLv8Y87tT4F6qW5LsXNr1gx712mud4NLuakWyhpyhvQaaOIjYLh/CIVchTqLS
noeR9toF8BOrUR3RsPH9u7RQnuXpmjekizKxG/ZQBK2LMugXZRunh2TS52iWvepLPX0g62JcxmR6
lA9zZ4z0rZYUxJTnUfIkt8FVRvb++yQ5KgPeHM1SX/BOv8ETuhmW9FGVRxK8II/0MEi2tqYBPAHK
YFUFV+nH4D+f+8tU72CI+XU/pnd4qqzKrKluPAFax8qFWr8fuoM7AZFEimrKSn1n8zSMlr5sfO/6
4YTMGLG6q0S7lI2ymHpzKk7vE4L27Td54d6XpbIk8RkE4wpDZuemiVD1uhm9Xj1noTudXa/acKsc
CHtl35pke2MW49YOCrzq/2l/PzXs+M33Dvcxo81gtpdd2Z+htMmKPNUxwpnfjDYa7D1erP4+A5mB
z52WgGSam97nM/CA24yBfh8lyFrXLddL4inJmTzEpN7MQm+jb5zea7JDFnVb4cYQYMUwj/1odyBT
njNhfiV7G29NOcfHEJsPd1FFaDj88BLysOl8XH5MFIA+Rr+fzZ4GVKzR6jfvdfkKAorbucnt+94u
xU0HmGYls3wy34c12m3sOwhRzrlAw6mCk2kGdx+5QOBv5Uqe1IaplmLa7twSgM5+OaGdT5dz2L1Z
roBCNquPSb6/CsYK1X3MbXUsdrGmmuu49NoT1lAvEbjp7XsNs4mToUcYfsl65HD5FAmzNnOPbJNF
BgdyuJnUDLEOdRZEz4cfu+Xoaj4FRUx3E8XKp/dZZZucQQ6JQrc6hDjAyfYfhsjexhyx1+1nl2GE
AEzD6Q7h/DdjpKkCIiE6ArKVwhrHv8uRy8NDteNkmK4plrIXWKO7aMHWQVKgR7bZTga1Q9ZR8ZxR
UEirvTfK/m+TR0jbTGx95UCcnp8g/oLLBU17jQr/CHG3xZwqLa9tHlYoQMyaAzn20gtRPkwTuNr3
zsGBnuBjVg4DqLi2Vt5fUDRcyk45md8X3YI8K1Kk82xuEgYooCZPslOe5CsQb5X6pcUgbiuzWl7u
EOyDOPU6NrbY/ZLREo313i7HfkTfv4//YY72n7Efw+TR9/aPQLxsz1znfW5Ze/87dAiHXXaLc3Z8
ZBFW38koTG83d79pmlw3Ip0jmjs5FGrsnWySNRm5Yfv6uxPlXHLm7ydmAkbYb+aS03wf9TG9HIpz
+fv0P88FXjY6/twkT5RzfX9DYjI+udW8ppxjTN+b5UhZ+/4OfjPf//o0fjPXb97U//qAxKAiXWCH
n22BlUTrmLcKIvpX38uztR2YwUouIBVheXdJ/pfsky1WoZgLO+wdILcsR7GfKU7FOD7I2kSe6lrn
s+N8EHbvK9SKsN8qa8NwwdN44RPdO5UE04cbRW0HsdRzeBgJV6PskZyj9462Rd6KZSsPMzk8bbV/
zkQge1qTNqpuZGM+97gDoLFJ+3+MndeS3DgTpZ+IEfTmtryv7lYbSTcMmRl60Nun34+olqpHv3Zj
bxDMRIKSSlUkkHnynI5eCFs9p5p9iPTGe3TCiIH2g52SlTpsZL98A/Lv66LQsrUMkRNAsA2omYGz
35bNa00vPxZeMZ6lK3TJFpYCadxGdx/lIr3hJAHpwfe7a4CbC0X4wEaPkzC5sq2R51STwt3cfRNS
EwFYP5QarrIcZU7js7Rkqeq3JeeUGk6AOVKWjmarFLq4/jfyVuLq0icUyYaMbvBZ5S5yjWhVKpN7
1IC1c8aInlG6/+hPkGf3vSk5A2CLL3WmCnoj6R8JtDq+yEFNwuR2FTR5s6YztECWgdkPE7NZVBG7
b8v89odfmsD7gA+HyGT/7b6zz6v1Zd3xk5J/kVtYkHZHhZJmTsEiA4frqYepBgfIM3q01/R7/rqU
3hjJN7SP5qgIhTgb5hgub14ZEBiVjziG1+74F7rbYb5VJH1OgGYvuu3mqgOncZQDCqvecQSs2tLd
/cspMoV8C53zfteo/T4SPLhBp0Rsp4LJy0FLqj2Iodl7m5N3uV2mPlS/YdPvGk4Ll6qgK6GnA7o0
qthZZdXUbtvQKRdtg5zhNnGyn/RH9rvb9NAgRa2EKiq8umtvEVmfeWUCb32bbsrEP0/VsYC1Vl/c
7l965to0BocfJB14ud5HG99BXbmdCYOlj+bV9yvF1Md6kavJ5yTurV1VaeFOV3PSOkGWmeTC+vBK
RzWYWFrQ7i74OcNrWQ3PrRitvYwaMocFnUqThNnPHUsBlDt2s4ZyHql6elsuQc170DKC9jaYiKws
arpbKNT/Z0IGu5pyTuwoPejGrIQrfZ6em9CW7OU9pOd+t9qyadtyzdfeAamchOqLUqt0V81DgBLJ
uCic8bseKf72g09eVkggHpMhWUrL+71Mmkrugn+pc2XZ1mygHXLSshWcFsrgnJheAGSYzvD7IMP0
GGbT//qdJrPWPGXbpd24FSXDrSbJcjP4+tcq27U1EMHwk5zsh/dJPoFx4QT1t7Qel7f6hQ79+nU2
b6UOaVrK9NGExeGj+cdan1kNoYVFw+/7QG1v+kSxWF+WWRvvVCOcPul6ph0d3tEILDMrfX1aHxNk
Lq7SFUy2uVYbGxIVn4gwNNpr15f7e3zWAyRrYzUHQ8ote9NrAMdyRGq6LxYJfG1hk/C5ZKWTX2zf
S1eAzkgfBwgpf5iYQ+RsGgAytifqZSs53QUx2kTSOcf8ue6/N0yoRy1DfZiQnIlQ2dbM1HPBFTRg
zIc2Wd/swCrH61TsIs3KoH+bQ8CavofI4g863sHagJZpqUHBRGZMqX+EvetuyjisT1KYXg6BkccL
EFQjHU99SK7OKhe6XZpvkxDOJtHdfgO01HjzaYNcmHUwnt2oV/euG1cIrpENivXApHybWpec5MPM
4BB9D2aK3Lyg9D25yS4KlHrb62by7Pk//j/QkX8LaY2h39A9/0214Q8DpWTVHH7+3CHqE7oShXHD
SMmtnBwoPn/wU1XIVhNU9QeRe+fYdotvMPipVAi05EWD6HYFCMXmu1MOW32sEExJa3Ek2Tdum1o3
rlqGJCcKqOFL1830aJWRfaMafQlj/VmFiuOxrTR60AQasTIzb/smZZG288+aM/RvzsPttA5R87m3
IVOUp3S5puFnt4nmo/19TV4o/Zt7ISM2LbSu8C9xmk0nK4IzAmbGDhqerv6kkvGfjdtglJ+UKKjn
agLzJepWo17RlEMa/FAF9D8kXvEYuEbz2OlDQ4k838m/aEyqGzaI0FrKv5I5wO5ad2a6l6YF0Yhc
FI1p86kwip10w7zzvkjjzH1CehTx4FS3jqExvIWNG6DpnYdPpdVNmxKtlZX0ySFKtRjqWiPZ3X1Q
LxwMb3DPclXswlYJDGB9v5EPtHKnB6EOxzI3l4PuhtqqKnjR3H1Nqv47dR4lwqBA0qALsnWZQSNB
3o5GehrggpO0SbzDnRdTQBtbEcHMPAc5ZgaxyD0IYWVa5WDhWX8IQtgs58cxx8vIMONVnLO58FbZ
8LU2ivbYm10frr0oOUoTjQzON2b7Qm8JaPesFA9y8IUmHjIjW5PM6c/SNVVWcwiG/hEVqdI62yK3
NiE4N9dI3FVSo/1tQSefhZW+oVVo/Oq4L9BMpV8KkaLcZQ3vbhG/tE7L06+iQd5RyYxm2hNN+i3f
OtXf27PZtYp7AZe5kxFNd20qWl8aXUNdtx06/u5/DFA8oijXrXsRbNtu4zi18Y/dvzY8+8lxTuLq
i0p8tQUyZ2R1T6oyiPWg/aMORnWWg8Ie9nYVekGE4Fg2kxamzbFPQcJBRPnxgVt55MsRfNnEVRfT
m+0vRweeD6gM2aimtH8ARd4KofTLMumCtZwsTAPQrxppLXRP0176lMCeW2Yi+mBc+jROTuut2AeZ
X1u3MtC+8/ib6lXwRDXmZx4o5tfBYw8Jny4iOZkAMBDB9SQXxGrroXWDRFvWmqC1gkZFrcY7p31B
Pf+3OdYBJfy0jm+zsZyVplUo55v5OziiNPkY9HEA4Qw6UWrkQUOP9BjdYtpz65vhcYzRSYNYVXt2
ayd/8FRnLyeDFleA4HUxNPaTdGVJ9LM0RHKWlttATM2So0BbfuXwJKU4Zgeo17VpfnK6WqQreUlH
46SmxvE2G8Qd8jGRyosh4ZU9VLFNd0QiQNiU3+T+XAfst0QJ3T5VHYzNKcjqVBg9n4Mf05Aqx7Ah
NRT7RbSUU8JBXJ7t63RKocVb8ttr900Q0TfpZ8ghd5n3nZL/QtNa+6dXo+ZhGnZOyaqkuPk7VpRV
DbracGUsAGPzpVBJUoq6OYm5hg6QaU8CpftK8QColj92D2qR0JEoXH9nx759rU0K1GkvukefRtKz
ASprIfFVhq13Z11AGNv4nfEiTTnbZLp+M32YixZDbZTnqAMpUepJtVEiG76EttceJ9KBKOJE4kfu
1wfL8I23v0VkoQVJ49QJ6g+JeUn7Nz6AuW8fQw4yH27pWQChPIjyPyZkAn3QXuUiNkmhcbuPHobv
C6yIemdjo2I6yvJwxdvXsmgGonnhUyemDaRWxptJawwttqhgxLOpDPRzQUDpUPaea8q/FhlG5n2q
G/XDogGhDSWtrgV9i0hnF/WjZ4McSrysW4VWzA+hDKr/tZUUNXG5pp+Zq0iSGmvpk0RW0ne/D7Tm
AT2jhEBymoL+qs1LUav+ISzFcPXgBUNUMGiBsuX9WSnw3SaUwrikw+m2yO/d/tobTnga0mkXhZUd
rceh1va1F35p6ACM1qhzDtsqof9bBt/W2egerI0WekR5Z1Bq/GkulbYV/TDhOovH4SrD5RC02uuQ
QdiZqhldzHwc8h+pqpHDIvBq0pT/SKPLnIVmOtnNJ4NlnPTJj0AGQ3/6Hnf7PKVtzOvun9V9nVwi
7yW+0xqt0H4bnUy9sk9hq9mnYBxJ1N5teaXndr5ANLbcSHMIsvI9JloO2dBc2NZ1ezAebKtLakcm
2PqLPQ+pEiqrDE7l5ShnpFMONaAbNFo8Y1uJpL9UbdddbqsN50sBC+MSVSyI9FU9+ly1DzXMtAAk
K/U8NXz+0j1RhF7XReneosjiv7RJqlAGnJQnNUiPMqqLCwHPMsq4VeUWq7BL6+Vk28aDHWbmQ1d7
Gu3AHL1nlzm7pL/ysm1fp+1Z+uVQQHiy9Iah2VIVpk01aqcNHP4QBtdVgjQb0vAejAyPd18yZPVj
Ng/SV9c0NcgQOSRp0i3dBNlb1w1K+zLLnj2XaLBDqV6rsA0P+tEIB2vtxXn/Oqbma5kb9s8ipT0J
bbEv/9fQordfFQSQfnIEJYfbvIcGBk1997tmgdO9zqH5fNfqf+9aNL2HTl6+tEA9POg0SK+cqhPr
ssjZm86+fIyaHUTaI8WYXz5oE+rziCSbMUfIMDlE5UAbqFJcStt3HowsDNCmT56GyXA2cYIQYUrX
+Dmzcu1cl+U0LuSlN/be0lCRzq1a/5czgxznLMPHGMwjuYBhK6Ol78PqdmYCiD3tWI9U1gBiz/dN
54buTtM3VHW0o01K6R076lin3IEwagi6g+ra4omWH/FEF59PWUPzltKUE5quTovWKIq99LHHEU+p
duR4WD86swEzBJzfsP0v5JyMSgNPW+ltqqxliJzIVOVJUz0eQfMf5eVQNcKOvbn/6WhPjlttSNCf
nSPkIt+khygPmnF390Gwvei1Kj6oXvgc9vp0lkNlgpdZlIB7y2GmmZ8ndD4E/iucWfYG0uCbOQ6B
elsS14q986bwE2KO6rm2UcWjlRCaQANtJWiCpnAaLnKwW2+4RDl1AmQASYf9x2+XwVqNEgfJNHKR
Mp0nYrM70jZoLGTmL/Lb7uhnvLuNIE5PgxLaJ31+DtGMZX0wfdF5KydCo0+G/C3u7qsoN+jTTEMz
304O3Xzl0imFRpR9QbygX1gkqSDzsMNPYR/lp6Ycvt7yFHOyYpojAjYKB+n7HUEbd/jJC7xmH4UZ
dHJoBD2YwsgWXphNX8sGGLCu6eklbWplV3ZK49JMSmZ8AUIT8ULDcc+O94806oGGdHnl2nZ6hfV5
g6BQfrq75NWUx/92ZWjs/vC7fYkat2880mQOdpumHOqSBc/Lvt8UIIGuOtCw3ZhD/mx7VbmsoJLY
pGg7P9hBbz14UFNtzMwrlxC2Irznmkl58kvo5+cQOQAkjBEP6bd6GtCMY8CspxecYaUoXjSG+cWI
IzovOmPfpnpprDSpXUCw9MmwEKTkqk1KdylTaV1T2fvIr5//zLhF5ddJ5VseQwn5BFgDmsh60l8R
zPSXPfKpj97MfQojvzjT/Apbk4/0tKpW9PxMHNAz0/o58jydtxzN6T6gHd2eQPp5+iauryiFq0c5
yf5U3UQ6lB6w/B66eQj8mv9GeWmPcHDKqyxLdZDuMyWnnB6hvtg4afbq9Aa7StL/x7qCVAD4orDf
L73qC1Vf1AFmdQx0GINtVPYIa/B5aV2dvLptYG/dyPC2BhnkF1dLr04VdN+9gmNqVifDQ4la5RFR
br7xdB5/D9ZyPoDObeVMjXXMKThQbYKREpRCTxOlBZNz80V0Y3f0enLdvBlxdXb9PnkP85WBjtQw
qZcy5D5BQ3Yxqe0hVaL46PqwPoAqjI93U/rseUJeySHzJ8AQQIhJj0ZGs8ql/UdQP1WPflaJI6mU
4MlPo3/UEc5QaU3zaZ9OCk1006P09F2nHqPY+yynbkExB714rNPVfU1kiHDZVwFJrfmucoi1ek/N
PLpIS7U9++Jr+eZ+I3pknB2qP2+ZU28bKpnXah7klTVv6KhnmbcJd/Dphp6Sz2DfdBJ1lX2NzNC5
IjHV7GlWgmrnP8tHBH1WjhjRwZxjb8tdw3gIYRE/vN/NQUQuisGAGAHKk2WEpsIqr8t0488iPso4
vWv6KG6mfTApKD0PkP1FAsUaNzCnlVB/mrGqnTKKSeeJHOe0yt1cW1m8yNYSkuPVln8R0/jeNDa3
ibi++zaFfnpOOIJvee7NfR70Qydtziaxzr9LSw6pA0/kQl6Ofgc6TA+RAnCV8z1EXsU6ivUOdKtr
XUN9sZzqz6bSWJ/S0V2MlWs82rPVhamzhAwCGNhsVo1iIQHZn0U31EvYfMpNxhYiBtuO9CNvPm9f
WRZ2nSkAme3uEpmN8zgEkXMteb7egj0OYUc3SX4kcjKJnEcOISnqReWnzo9eEwdJmoWatKALoMmW
fNnjbElubMmmLfgW0E8hMsoucCzzVQ5Wt2UyJgvVvy6b2bQd4XPytfR96eseB90G2Lxf6ZBNzpe6
qYDSF9buo09Oy3BH43HsCU9fyWg5+AFA+JsNbx35mBaB8vu0Q6sMyAnqF6g+HSKnTc4u7SY7ZwQC
N1uGkiQwgXEVzMNIBYP310D1J6TfE3IAnPfAjvTqBzOGAYuW9NgBlPmfOLlCQHXFm46HY+n41lHJ
Z6mhCTVTWpRoLDI3SmgOJxSYh5OuhXzjfpsiFIoA9GrHC+CR3S3Qm6dlDAzIWQtc+NcayzetdToi
YtGokLou5C1TwMF+mV8RofGuja4+25B3HGwt965yGOsYpkY92YNI5D9c+jozQ+Cq5b3wwVl7+nNI
VugAo9bf14K9XSkQOSTRJa7VYjXRm/HihAKqDFSLfKtSXuipPXetNT0UhWDfMkY+cK0M8kgaJO0+
s2HISutHaEyqfTn0+bZ1Yu25KvSfMoLWwyNltOxzmHndGjUF42hnYU2mwXbMXeV79e6vtCY3hpNu
JkGpqCmKhQNy/AMpipz5QINiOzXp9tDj/fHfwCmG/qX0kK2vqeNs48b6rsxsJXJwZ6aSuymvurql
WwHN2z/891iPnuwtCrzfpSsix04tXDKg/L6drvdAPmEFln7h95d6aBGGrQvtoaEneFXnfrKWJi1o
2kOGug1NmOW3u0teVcOIrDK74xDdKERv8onPG/DKtsh89UGGwNfBI4DT3VKackLNeCW4irGSNzfG
bJshgAq4Tyj7KI4frFmL25u3saUrQN7NAw+2ZIXWqbZSy6bQF3JaBhpjcRADTIuhE3wdw6TcSrGw
zHHLneqNZKrQDxtnOclS6odlmd/RmTRD94bQGk5tEX6uqSqdLdCxz34RBitj6rNdGU/dczSM9jbP
HLGSswJZgrOe+t/kZMnj8aQp0TcNxpqrrtjx1ZyHnkMZj3+7gFbo14S8GqpR7OKR37Y0vQndMXkV
Dop9mnifypugzQN8X96qncItWg/hCXSBdW7jz4UYg6MLr8vRngd59Tff30KGtKWzMJ5W/++lQwuv
g9D1tVQ/uAsj3E15ddNJkNPSJn/9rpWQ/b66T2Rq1aGmqsF0Nc/e7xWrI7xpLoTH4WBYaA2pbr4P
uxw0G0zKy0GdMvZsVqzs2qnMjjBxZ0d5Nc0zncph3wHD7Wl2vdLUtluVTgvZgBCpfqHTbE7IZVXi
nNCmQHSsEE+jNj4rFBC/JI5mrPtk7lvtMUnGL9rUK2m064IjXDjJCoUm70lM1raBL+hYzUOcibHY
S9vqVeiHWr3fRL0e7R1pyiAttH04cOf422VVi1fDTsa9ppXU+tLCpw7fJw5wAwR52NVAuVDWGQqU
ln8cZku67nHStForXSp2VxyLzN3XhdW+Aljsdko0NxjVZvdFB/PushH51oMCXTdqpcyUIMYTn/sP
DzWQb1mT864Ih/SBWtNCFXX4MDk+jfaqLsQSSo5pFQTx6VY1beYKqSx3xjnbf1TIT9KS/oAj2oKe
pXxZG462NGxIdoPEHz/laj0d6deFwVr1PsfRkFyBdFjHEd3eBaJYzSvJhYjybZBRg8VMoGPZVHSB
gIFPzaXljsYmlV1YqkrrpMiaXTaG/kX65FWWaW+B6aEAGQIqduZXjzUPpem5V8sfXtOsF4e7H2W+
/qT47lYGwDLb7zvdjRdmpXiPgQ+oMIb9nkRh0C/cukeQb26qbaIwQRxA+UJD+RVKLtNZTUVknzRk
BKgy+NOGF0a4khTDRW5UCzWkgcmaGv1l9MFmSPM+23Vuc5KmnJWm2tBt0+Z2Ev9LD0VJ14Twd5ai
T6tQ0NTpulkPbYaIkd+j5TOPjO9D5FZXTbTJW7cb+il/szVTWatsk3m1/pgc8EOSeQJwKv1I5rS5
U1M0FAPQkQVX3o8B7BZokxVbKqeU17zGujFgpEEPcV0QIxwqGTDCqrLYdvYTcg+wZFgpz78gNB+G
2Atpx6VbPLCK6AW8FkS7sy8IggEG6l+z8kr6cl+hA8Kh9THRc5+PWe+X4zANGxcJN1jFAuQLq3CK
FoqlYLs/OxPpqNCcKmTVGn3ftNrG982uWUhfRu9SA/uTV91ipFOzNH3fEfiHv68cmB4RwivLRYcS
5taYaQSKenqEvxPqRj9TkWpywjPgoWQdIHG9VII0Otu1QtVcNbTo0CQRCUZRdRuRqemnSeT2QqU+
8d1TorUPedi/nmOcm8GLwRmYJq8Q/oTSpemc2mSziykinmM9T5ddE4oVWtnIQRZJYW1HKjsmG+XD
mEYgyOz53efyjTjQ2Y5qsDteejcTuzEykqlf0MPTc8oylWvcNMp1cMLPkYgRnpkt6Q9FYh9iTq7o
4+WIHHpW/ASYIYGREuFtbQBDM6HHniwj99mAw+ahEt0lUC1tF5bIZiZWxeFZXn4YwvxNeJyb765x
YucJXMyZWxuOKP9O1zrk2eLGSr+11KiN16E7PtZwQRzieVaGcLYiwaeGYBJacM6N6+xRoLiQAh1V
imOhSuvG9Aw3EcW0ZsPDUnk0A8V/RPYJSIiufZWW9GdlZMK46vhLRCT8W5jVDd1SLUW3lXFdWfvX
jt5mHubuJ9MKsn0cZtrGHP3iczy2m5wK+/dQgUHfjszponhedaZ7WFnK433SuYuEb+OXeqZrN1A5
OrRp1h7pPfkcKEgPZeZgfMtjdV/L0mk6QQANM+TPJkqpTvll8KrFprYagfVck9Zqd1NXmPvRiOBL
HoyX2jSh8dLsWY85jONDA9JjcasVeCOZsD/tbp5XzLk2kyTkweR6sMn2upj8DClw6tGRll5cTiVH
oSW8WOzW17dVRXmpdSK4ydwhONzKTciuf7LpRN43ZWs7KxtKpq1R2simlD3QPa3PVihSIj/Jhows
Y5MD2NSNz2ZswBecxT87gyRXE2TJc6UE4zYAkLnP4ilYFRaHC6l3YJJgZieOuMxB2vJKUE99d0pb
DujSxmvwPNeShvMxN93qBpwyCzVfKVocr8Qw83ON7hWaJR9yyK4BFTEk06GfB3klB89ABdaOw26R
K+loLUqNpGWLzI0564329G5d5VVT8yAXzsxbB3HBIFkKfvvuYffY+R5ABVyggu2mmLcwUphdlTJR
0pbDzQ7tGpXJpPkhBTpKeCHEQp85r26CHWxHDjof4LuTj94++GXHZzcidgjaBUFxxA9W5hj2166q
e/SmuEJkgpO/0Spr6QtKFX0DoY4jXNNRv70HymgvzH+IOhH7P/xkms6l2ZnbwJsecrv4Wmui4XAc
GC9OIb7mQxKhGSMVCD1EgeJg2EKuqV+pjlkrJYyMZ/AEoCDgt9r2naZugjZGZYb6wld5JWgkv13d
fcXdZ9RQ2llKzJOs0B69ZLgEdlW/eT61/s5B20yakLHk6zCJoVPLrPoNEMXMDZp1F2kaPqCoxH31
mqy4ksD7KddUhs0zrHLtlQyCjjFGmYfHnTRrrf2UAbgP9UK5NIMeP8SjmgGTqD9LSw6iFj5IQMPc
BUrnHYRreod0HjxqirxYui1NChTwSXNtvLiYgSea9mzO4k2ukSZLOStC1bqIQH2U1m3BJXXr7jn0
snyNXFmPdIlmPbRAcjYZ3c6jH14BGZ0VNfa2Fcj+azEP+hSFOwj38sVgt4m1IOlZXA01HvZ1p36W
ShPSVQrP26ea8dUu03w1mhHElllZAu9T+0uqaaeaAv4n6er8ERpR1w0PXpNGwElO9I0k+tpVy/og
B2ju7S1naWhSRHxwq+Ktr9RuA0qovpHUwywASf2YvYhC86BLhbdeDry42nUACz7PjV++osqMU5Ho
e7lomlfKyYLlfeb/z3LKJdWKXCTH5BiFyyY2yqMcXBUg16JEvnmR8R++lk5QbyixOm3A1C1Auh2y
m50OflL2E7QWikM+jBccQn9x9/wx0QX0SrtQ1/dZjYiZPGFMdVR2J3n4kOeMyShdnkR2txgb8mpF
liwiS4wPpVPR9Cd0Et42jcMLYafh2SrErhmdCBFlv3urJnZEt1JiPtE0bKWK8WazeQnNwnoRtIFf
R135R7rViUQgcAljPZnDuNZEGK/UOYcvYPva0Sz6BYVl4DXhnOu/T6BV9UVa0i91jeWVXAUr8xdp
fRAynpfLSWhQlsHY7NDl7A+0RveHJgjer7R2+Gh6XU+GPo6e3GpyPPQCgBYh1PE5rMZyn/rd+FB0
z9SwOjR/5h2dHQEPm8qJ1+/o8jaz6+e6ENBQk3is9nEZUIrMjX7TAsrhzWTGB9pU9+APgmMPk+ii
QRX4IW/9zy6Nlp9BSo5bmlL44TVeBJe/3ixQighRNE2a1xJIB3XT6LObe+NxCMMG4DKrPHgKVp0L
kHaMwmcDIaTVqA/dcRpyal7zlToPd9/dTCvhFYu7zXrXFPpi0l+KWjTXRCkKXvdl9qMeUDM1x+Er
yax4nVsuYBs1YWPHTz5tFZNtK4CDuA6656QBWddmMOLdZhG+fcpsbyEnpUvro0uSWtnFB8SEpqoV
V+WWJndRPSpu0yx0A7JAt6dEKgcHXCHSwQ5/5lj+G4NU/QFw7blWm/4lz4HdDLHTbB3dqA7+zLNV
xD8n105eY8cLeO1NM06mNN6Mqe23mSG8daPF0dqDwG7VTU7wUOWrGknAq117CSUze9Q2idKIZTtm
4YPTCpxqF7+Vg5KTxmOBHLTUVA4ICjzO/5FiLWLeZVUlDt4SPJ0SPkHDmG/7rPkWADI6apW5rd35
ay1LWHL4PTHJb3/h/6pyxWywjhMrZGlrStVq17nWz9vbvqiLH/w5yb7XwKjR2PFfsxSHpjRryBsF
Xc2OUllnax7kVeKG1hnJc3UF/Yy1TPspnRbSeQ/s3GxXhaAspf9DiAf18xbs5E811i3IhbnVh5BO
g5O/sjN9c58JTCoow8QjtkmndkHyGfLaodgNuY0k2mwZ3ejmq9uEYRIzC2/XILr2PPBjdD62zU3e
Ejw1opct7BwxHMbSCfMUlzA9DachOt0sORGZ4xskGUC3oO9im5+0/+TJ0bHL6mfoVCSdYmd4cnqt
3/p+ZO1H082vPg+vFZTF4VfDqfdyTRqXj0lR8nuDbjf1k3/KduwolPvdU2K4PwW5lKN0WWRXL67t
7qU1IkLx5NvQANWdFa3LoY4fEUIFh6s+6lXnrzXqsytp2uwqF4phJPuo1f3H6MwG3XpM5uuhF8pR
a8ytMvjrzKiitz6enINV9/zqi65deoFmHagZI8piDiGcdgo71bZEMiUpj51WUX9N3KsPpcTByztx
KJpqY8HcvfczBCZUzS/2GuSDy7xDexsaE2Q9oHQdvV1tR6+j6VTrbC5qgp9tkJxznVmwPGpA1vhI
F82HKDlM8wnpbt59QX0diyS8zWlz1P819I/lpUdNswjnfEp49BTn4niKyxOcBFiyHmNTnOIpzE/y
SuQGNXxpgy/LT5ytp6MjEGYjzG88UIP3ydtaGOn3mqV86+mg74Lkh9Y3GuD+MbkGpRsdqxAW0Saz
xRtgy6s8BUCz99nhq/YSxQKAaxD7e4gImlOFUtNKS8fubQx4usM0V579UenehBUs2q63Xzqo+q5t
N36RUYZZe7vYgYVOmhaH6pVLO89eml0CeMjRisfRaehiHL1bFOXWamM3IVpZEJbFZB33dmPGF1EG
0VqZcuuFTRmYz2IQ/wzlM+886183Hl/Kyq0+VxG8Z0qRpbfV6qAae9I38YVt5vvqSo9SntNBPq/O
Uig9InthTsVbIrL4mWZl5OSz2NpUFi+kbIJVlN7l70VL879TdtZFg3PynECRDaCOiZpfpCqC/Otk
qSYsnUV1cNzK2w1DQndUquurcjS7a9p2ynZmryUBkBQnO8nVjQdA5DHzfANFXN1/c5LqByis8p8Q
2PuNnWdQqW21RnQwgnGmVcnZI9vV2B+7wemPCicoCsHTXloW2C0Yh4MiLhf3mJt9m8uMZDjKqVrT
oJ4JIQiQ5i1I3sUv4EeoexRP/A5tcDnwawov9nBV3EicpXF3h0ATLuEEu0Sdufr2jwkZjPqZvhq8
0lm68y0dq8xUqlFRuK+SuEPaWG8iY8nb5IympPUa5HF9igI6dkbykK+pUZY72+ggmp1nPSi91kU8
eVs5GzWVuwh4ThzlbO24CBK5+kPttZSnwzzZJQ5fmgKB26TWQwjlN40FKQ/QoNBZew3dpCIRHXp7
1dmD4CpYtkahX30PKEgZPbaaFpHsYEgQuoxht7zcooRVPJIcdI6RqGnenhRoMZXaiPcyWK7lEARx
f2Oam/tdDIpY677T7ZWNxEfAoygUW7QmiiUVwOZMrRX80ZximvrUXSPTXq19iAw+OWjVPoxBt6Z8
D2/faFEBS3tX38tghaPewVBh0SugLzz5BQ3U8GX8bJwy3N/7LeROefabNp+99N83z7/9Wd9WRy92
dyaKF0c5THVIGecvZmDGOoceN1vc4qzGgPxoDpzulx8W3p2xW+hr0HbZQt5czWFvKVGzWN0rCByr
7GU8xNnyXoL4U77577aMl9WKWzFD2mpm7um+d/d5FFD2ReRy0c/iWVZbe9V2HJxmofWAVTRquWc/
0Wj3kpcyKFkMgdBBFlfp0eagRxv4O6Fe8KqDL/of/jxY4QcadixEe6Bg29wJ9O4rpY+G/WmTD/xw
5USlVugAerm2z9ntXtvIeZHorSqpeT1Y5s2Sc78tOTdHStgXrKm3SNn9+TuyijJ7DcLCW8ueXASf
dmMdDVfZf2ukfbnxjNBbyUk7y7InSLHk3G2YxV4NHbpU2apr+x1auXb0SU7KNYmDxJHwTHG0DPcr
D9dPbWIoAPvr94GtHUny+izdQvFtlXz0/6HsupbktrXtF7GKIAiGV5Kdu2ckWZIlvbBs2Yc5Z379
XdgcDVrtkcv3BYUdAPaEJsEd1mK6l4Z9tyc3o+KAGiI70IanfQ/ibRydAFYOsu67gMyjfBegIRPJ
pQzljET5fWenKdo9wheMdNEDYgyhqAZ4lQCOR14qFXidSZgFcJmxuIDbCtEUmrpJgQSVvsjSXKS/
7d7qgbaCjDuISVtDwo+/AggRlJASTYlFpBCINIZiqjyLbZ9cyBnVbCFqBsMloLZuDq61d9z8XhL2
IEl6/V11aVN+J6r+2rAJxYs3tWz/tP5Bgz22/j/aEWmFgTmAwdBHZ5/YvY3SBm6jWAGzIUuc2wgS
2jLKi7PST40YVjA1DtOe69nsKWe1AZO7yLWInxSooPixcekOjmfqiHIWdhE+gTag9pHNQpO3FMt+
RjGmnBXuoh9bK/sbnW5gEiBdDtR71ArH4FKNkikDY0ocPUWDqX/Iwbvl4SUeuP1Nxj600hDrzbWV
Enk45mIEeRkCCEsuoAEpDa8ekMse59zx23yctyCI1Rmfsgi85FUd16g4KIxxpze8CRwdvN4eanWA
lei2JyQpEOKtjHk/hg0KswibZpvid5NueDYEXfOIYvMW0g1h3lhoZvKrAY1qvR/V6McCLmSPG0vF
JUbiD2l1VmsK7AhNBDEyjtt9Je/MHV4txZluIW/Bebrp0vs9CjIDuuk83INItyLFdAzB5UYSXOvj
YKG8YAns2Mi8OxxQWr0u7zgqlq7k/damQLplXraM7nav7OiGSI6ZBBNFV8AZCEc3kMqiJ8/OnlSB
vVRVUrXF0KUYa1P2pBcAlAyTtEd7fNZfl777a8vvsXI9DswQz5TeM/EsCYBKiHfxEnXOSKO4z6us
RyoW1KmV7BNplNoyB3efoncA6EhwpaHolz9WXXMOVICfyb+9Dk6PHYlUuE8zGrby/DxqEP0H//id
DuSNn1rNZDgPRvUTkMNwEJBZARLjKt9vQf9XccsR2GiHPUT6DDDGHn+1xdTSDzSI2OyALgKWhlwS
6ZHOQqOO6bbZE0kxB5sveo9PaKQIn9xqTvFdQUM5jsAEvInHvn7hHC1Z9E/1Ktr5EAYjwKB8MHvH
zzTwJUqeswgh4co2xP7BUOZxsY858l4PhgnoJwhhIIvxupOG7iXPnUH4ReEqCmhZXX9Gwn09k1RQ
HIDiWA4MKRIwp2r6nhthc6MBkZV2m5EY6cP3SkM5zIOexMLUmxvY2NEIN6Fy+6317VKl/pIhooOy
ociXx5DvdghSlzlfvhbgmtkxA5hPaL7O3zG7/M8eTgjCmUpM7+rIAemfifoUcP+M+7Hrp3No6F5d
9uj1SuccKfYWGKOmxE2gQbSCX9peBDq6GzYV6QEWO2IdOstbptXXTVTLrFp8CQeOBpeflzGJuwCg
+AwFnwLoXq/XUX6VGdW7CdkMn6xk6JjzzkHh5ElBtlaThSx1kZ43ZFcpiiZMztudiCBbI4nvitfW
zVBQgxnpyBq6JmB/a98FgwaqGBtwisbGrbV6dmuLni/e2gBdDBi4PqguoJMGA9iri0cyG1l8KGbQ
UTcjgscB2WkLU9e53zopOgrlQhrmKk8WCXfzJV6rFo8RbEaGbcdNrn2GA8yON7N7Yv0cfbCc8KNT
T/nXygTBojHPFSqokvzrAuJhhmQL4pBJesW9EDlaEAXsC73OD00VdX7Vz9oFtC7W7ysA0CV4JpBx
NcAV88+DWb6fbRSmGkkKboG8WU9O2SQe6WgIY71/ZwKatgekwKZnVvjdnZAkJAe29IEjHIEGFASO
HIolVTEatSQ5uNLRDIF/xJKooJVkIR1DR7w4PlS6PiwmZ9rVQLDwBG7CA4XrShWgW4o/pnFO0SyN
sDUZKYRH4g/bFu1THjn7Y25Q2k7uSk0LYaP9lO2f+016iVwCLw/MdF4CoxQdJTHT7SQKaBr29j7s
wvg0oxS12asw6lvrlFXozv0yMWd4eyFz33K0uNE0NJN55yD/4dWtg+g+WlPb6yIH4B+016SuoSTZ
zBBXQB1mtScfMitHErfB0kB4FvP9jJgpgtoYjKhKthmgxf+h+69+cQRudhxMD7Rd1Dt/rbZw9qho
KW5Dh4ODR1MaTBQSVqwACZvlFjelpxnpVtC/n0URHUn1uJ5c+sQCfD/Sl0jI4RpqLc0muiSOU16e
mvpF4J0DqTBg1znLGjQ8x6sCSgMBYYIZClfcyqMpDcgqAGMF4MGVtCr9m860jSsLyMisdv2lzgAt
vacnqIVTzrSWVlScFWcxfschVNd8QN6sF9DIeXgTHc8GlYCByX295DVb6xNNycfAUz4QDSpw2gnk
CmjBzfXLZgYxmIcG2monm7LP9hTyc2Ow+6H6WSTrg04to13I5UGXDyBbFGkBdCJ5DT1EJ7n31jXV
1prTVjtgF0yeLVEwhMaPUQHE9aZ3yidUeUgoBVkv1qzGZrjXSZ+hE8eumx2AgEo3qaKdaCaNLJ6B
pAPSpDFDCGgaXQSmM6tPJBJtdmlSo3uZ5tG8Agq7lrlGHqOHtAPbbq8DXlzXFsD3x5XGULZT2njd
nuflYPH8T6BMw8JbnJSFHF48u1hDU1Hc7rY1ZLfNEsjOEjGPPp+WrBbaenoLMDP//OBkBTqiBWBQ
/EQ0mIvEHDFRWIF6flg2Wf3EasdHS66lhZeiHngPxOr+0nY24GgnsHzTLK01o/ZI3qakXa3UrD3l
D97Hv3qR5nuykn5zIbmdQEbhb1O5O/oV+svspKdlmZMzWKSjIHLCJphlyGOcXTQRahTjaJkBomEk
8sgytCNADWUEhESgNS4nJ8dRXOqrBN0kQM7cNWwSFzWIUKBafcx+RzFMdHjQ/1JEibu40FJycbE+
RgHbtl7pNdcGfoSBLtlpzQCLnZgj/gds0R7adkQ5rRGD+Qp9726Q4DcY3CkZUg/H3ATIOPmAPCp9
5nIwkFu8RXOD10/JmiVVlubolygrD9v93GkE8kXIOPnqtg04rm6755NuexrQ1EUrZbCkWuo/PBzW
Ci9zrBqbgNjbOS4APIDG8lxkhc/AhZpxqFhn5HxA6y5wXiwDklFV4HjVkKW7VJpJd2cm91mP6kOe
zt/IWnaoXqmBJkrYTKUEbaIZ6jrBKwdoHiA0raCf9IG1iIswu8pwakKrj0duNBCiE3rJSt8xjTjI
NYZKUHSEgLKDadGFZqthRBfktyR4qbTcTSunTFHmS6togRaZndfpaNdObTQ7mLJxQsLNbDPSrUUS
nme0nj/oY7lArapnXqCJLAdu/M8GclFrF+RGkBcY65262CTq9Igm5G9U89PpMg1nTV+oPgiNLhM4
uKROr9Yv5LFSzdCr3y91tEEsq4wQ073bkxYsOdA9FpaC4wpwaDj2rR97fZkAWqj/j7qkwZAS7sds
Wvd6XCdfQiA4eDVDdBmBhxLFA3HQlVn6RYsi8xwPnYVYQKp9Gqvf3VwyEeDlQY4xjkehHNCH8Lfe
5XxH0uZjI68ofFKowaKFJCPR/7JamUm3ba58tCx0tssoXQo8hoOGZn5SibZn4W67LEgv9dLb5mTM
tWE8LqD91WobBGSRO7ALlyFimtEAtp9vYOBZ96SfrOqH392Sf0xfF23+tFT8vK+6zJ0PXbF3xTek
qlBGKz/O3d5vLtlWz0MUoUXxN8NG8ZWmzR/L1ohuMXJ0vlMY9Vfg5iCBbjFxNefS+ogm6yPpy1BD
v7ozOwEIe1AL9G0CrQm6hlFYbeOFXSKr1F/D1HnXOADGBZxD96Q3YAsmvdUN4Pytp+kiut9ym2eB
Vqb6mQYHZJ/npJinwnuUyaQ8lTkDyMfLGuWz7aFkcrd5Mr9srJarLSN13Tv3JoscP0YHgx8Zsw22
ltRBvycvg8jqBFDLoaOhXiz7PDnNAKZIqSSZZq200Cxm4LR6XEMWGsx+AEyHkn+9JfmAmQXVRDrC
JWqduqra5u6q9FEefDbzarnjCYk3cIQOxjm3DONs4lWL+zTtdcMqwBZY2cXmQF6l9CK7EmnW6Jpx
phkN2zryDtkcmEPHj7SMVB0AN/Aq/LqElHYnWlTZgddQRxGmq8UIOcmBZlSJSbNKNOysxM27psJN
tSakPTbbo6/aj7ZSolpur/zQjG2EumvUhyq3yLCQxbfN0V9QTlN5E6KlSMVNXXIJU60G0PfIkosl
B1KyZG4qD6i3QNknhYFo8r40x293K9Ua1OnwF8dt/7uda3QpXlCawlHiMn/pI6S2Ort5h69zdUNP
cXUrWjwmPSWX+JIibphoe6W786EdwNaz7UAuLpVo0JSGNUSxLO4qIRhQcIG8G/4G329zcPouvyGr
h0Yh2QRI4sjWtQ+QdMxvvMXTfi5OJDCpWWwHx1vy0/OoQC8i14CAXC84JsOso6wKaJuG4/WVXt3m
BKHqSczCVx+cZtunp88iwxdOzq/qw959+LBEKWWa9MK/Uy5d0wxBWRyWaTGuBkh+unKemnqPPtow
QPZzuRTtAMJcmtKAgujlUiklyWTx6pTPF+X0sIbEbSEwsZfNkZScR3Xj3S2/0z5ssq2P2ICQjD5+
MQDdeOCypydbUaNBgymLBgVggDZDTWScLQCM7pTk2Evdg0HpyEXtH+ds16/oKqhtp0SxBAarXV8G
9CJHICSXMkL9K5qWQGEdNkW1+SzFiNIN5Q6gyjnoLZb5Bp3T3jytoZ8vwt18QcONPOfRMW4YfoLo
VCKa4cQJwXvLPE4lKC5apHDArh1m+F+wsJqm0dTjaDjWgDkt23zzQQwzA83oD2+abUtMwHt3nvTu
8vTF+3HHpGhqcEOj5ZJ8nKxo0PEntwTQ9IwmvP6Taw1oDCsZSmKTFkDC0WivoBet3fhpHYbVN3J0
mMYcaKpeVlTrdVwiIfaItPQI1JporogscM/PYJy7FkMML73tkaqcxs/bJmTpSzGcSz5LlEhsTNcg
Q118NYG2A8AwuUsiWfqWvDml1gyAAzmMLs9QGYfK7Q4kC71Hyrsp6wYGbYjOGaYjOi/XVFX1sjrD
mxiAAUcBOgGp5PMTjnvsQm5kfFkvl6mLmuBNO/ZRdqFF23ryfth+7IERDXaDPQoFkU0v1to4gwIX
T5SfByQTjHMrQHBNhqZwfnj/+xKyogLKxFOH1mxz2u5up007Z+bFskd24PJGXuU9buydvMeTTDM1
KJ1NTwCybGuUSciNFrd2UANUeEr/1jak+w8ud5d7axsnB8rqNGT/I+Od89vTt7Z4XKnT04y07ZSD
534acvwz/fjF/PoXdXfJqUWnbOnUtlfmQFxB5/NwFiDUyIFcCDgJ63VAHwqUSibPZUTYxKMpLSdz
YgDef9uOZDLTTF1C7XO378MVyedB93ApNtT2XrRAeJCfU32EX16SXLYPSEvurq4ut/38D5fqkKkH
xoDemVHicc1sjiApti6WjDes+jyeLDEBPAKSGnjC0B5FMjn3ryv0MYHl53Wbt74iDL/f7JuGvGw+
brtHRlm1Hl4SUAMSsmS3/StHDKcfmtJQycNJIweD/kdIXumIpOyos4t3Rg7i8cc9qj7p4j1pW1YJ
y1eLaLbtRJve7T+iAMYCC5bPGxu1hCmyUzQ0FnuZ/buONTGAN8mHz+F/WvJft37wexD/X5/yYe2D
qLbSweHnJ4muB1Ya7RHoRruzPgIcqxB4WgCcugJMW+mhAhgI2m6K3niakk8GbKrjOrkf1wygV964
5Ehpy8U0WAJkwl0H2Cel23ZFLnoEU5XhBLSXFtkGCIzoCl35P4SkyqBMQPYgT480dPJ8t1UC4xjW
og7H+Jt0gzQ0Kc48gRB/4tgsLilP0JCLmKZq9LVkbLddxxBZJGBESCN56BTg7YBhcrVgIDcy0IyQ
lWnVz1tubcSvhmko1wOfiu/AR0FAVw4s07t911lfAPsPHhytRGCXDHU5jcmemgw2LdfifFtD9rC5
hA1IjoaGx78h3qqdZm1cJLQw0KNiYR8yoFocAJhUXAcErK6R1iAmmRceiu3wv0w6sqKr7sWFdJt5
st1sF06W4ZGPu2igXVWb0Rol0sJ1rf/sstzZkz7TEYQaOIq8p9RGhSJ38+FJIF021Gt90QG6/uSg
kuyJ9FE3jVcNaN0PejLqwgEhWwL6KbWgtUfBJFSrEXRoOAk2R7mpLcRZj2IgAv+cM1Lpooc8EomO
CZRb1HwBmBf5JeWr0k0P24mifAYXYX+Ix7q5gKq5uWjDj9lsRUCLAhnSR6spwj1ZyU+53Ol6HIMd
0AjzmZnoZ+20vWGM4SbqfSSeyWBVXQEk8XLZk6gMvDFPU25EV6XS7XS9OqB0RFrUyyrmnCkARjMa
KFDlymgVzZThwS8ynRUAn9KRfB6WqG3UrjigxEgAxjWaDKidnDtavSc+5gnQWbfaYgAwmkAMb4QA
pEDZ3fPQGDkiDuW01wbXPGcNCnSMCu1XHk1pAEcH6lJfB3JENdKLTq2rWhDLtO0c+6QrNWTFPGVW
e6G3+oeF9kH9QXWuk1OLR8CFhlCWJVhO/iKSzuBGu6+m5X9s4aIFjBpcyKD83tK9Lvt33+2KCHvj
ASuvC+q6IXC7xNkTrHtU1P21LqPvJBH6O7pSni3g+QGhErjvBd4e8SauxxtQfIYmhHfodt9Wk3/E
UD2qa2I+04KmSZNTk/bAJsms9bd8Ba+dndcHUNhl70P00z4noYF4ODqUvgKvlvtd1OFjgU/nk9MC
GmAq2dcsc5b9aAKlitzwZuBV1dz+bnb9gDqrgIkRdNuv/TqUaK6SBYFLUk4x/5FLvksro144CvRC
b3xyurP8Y4r3nFPYWdFJgGjlSgN/nRmsS3oPBdPgcI1QdiENbDL6HLhUr1O76EE4UDu63wPLpPei
Fq+ad3aaxuiHOIPU3Y8NEfce6ZpoxemU3PUGDz9SruhQ94yB1QAewD6bjz7k60lMbYM6dzAT3tzG
RSVKYuB/VeJdlaOV7FHlY20AV6TbAK8ykYdXtA2QioYH0Ct0iaTg20X76x1C1v9nUwcJZD3oWfzH
6BYo3zKn6VPZ59WlCd0Y5IRySkNr4Vt9J2fjUF2QM+t9cB6jKv3VkQwk1iEgmnL0K2z9IlY+uegT
lF0jKDhK0f7W/KGJRrinWoLi9c3M0d+1hmALrdNkcyylZRGGjXZsNHZdaTUNDjpPG1TnH1bC2yNH
2icF1uSega7U26hIViIzkcPGcLLmHYJ/xGtS2+geA9p4iXYg2ImrZDOTvHGfkPvLUtrllSGF/AGp
8YM25V/8LRs4f7kANg9r5zMNphhdtJd0qLVGYWZW4FclbVanvzgoV9KBIAGeymeTJckkm4DstW2H
+ryX1a4wuLnbnH6558MllLh9IAAYzsAZHHQwpUynkl6Z5esxzWiY6GVaydmruZOv0C29CSszzXK5
D82ASoSX6yX/AxBbfNuflpFRbfWwikTlkq6gVtCqAUyjbo/gmiw50I16vVCxAc3sJEFUyzKZe7D0
4fbgki3W+FK+wAtj0vxto17WM6zDYnpdCmS0lMcCX2o2DsDQkKZ7X7rK9NWZZaqaPga50BbqYyxL
YQEWRy4m5ZICQjQxExR30+akfPhwXBTGrm2AfNCKMua7OkkBCm+CS+O56Kz+HLppMv1FWrQJobac
C3RJmlY+B6AQ743omWyoyxrOzBzd06J18VigjAqoN+ewbvgtQQnEra8BlVOjMXojcNFQHQnoLQwA
LQP2rGHciKwlIXqXzWeIeQxaVdy2pkiAgzpJz8BH9gRCyLXHbaO7gKOhuzA5U+KjmXwSls9gdOIJ
ymh1ZPYe7zNpOv6eRTYIruVtRt1h7u5MBd2PDBHVnrK7vP4E3PriAKz06Aok7ehKswcxyfHMTfth
3eVJCHoF5UOzcEKOMVBrXBS4mssC1A9suq0YcObBOrV6wlHuUi/Hvp/0MzJ9OkAaeu3QueaBJNKP
r0alo9lbIuK0AHZT5rd8HnS0v/oEau2/67aPxQZwOnAdBaYoQwHTJEVzKZBLYV6UGwERRH8iDQ0U
K07LCzpl102tAsDYxAEpzNNYtagXYO2Z3hLsPEErJGi2PY3eMNS7iHq5eHjX6JEJ9PISh8q7F5m7
Nxf1YtM6Mb84+p40NBhZDrwy4LnZCV7EHoLhcVq0p7LJ0K37i8A7LaAIPe4uuG2hmeFAP3guqk/h
DPA2+nnNZkKyvInbTad+P2R99SW9+p2+6pUKbKLtwRhAEAUwff1i5KDr9bdpo0fNiaZTn19jwNkc
Z7ud0VMkPWe7EZoPjH2UajThD21YyymgMiyfL9W07RRbAKCdZQEWrQRHcdKcEJmUDPdreMTbfvoB
fMUasJHz4TjLGmvSDbzfZVWbP5OUdSK55Vr4RBKot+tbPKJ33l3sG7qn7RvNTI0vZ9AzY1fXvoHt
+EXv5COaJVhegUFZ9+33LteR2pEUxMWA6tZJW/orkyLuuB9Mw87fGWBD+syE7uWtNXxkxhz+FsU6
OBXglPc5OG60+RMtySc7urJs5XihghH1PcBbneY2IKsZrkdnQL9/BWTH0WOdY1+BpGBfrRRvpEmK
dgYIpBaW1d97kGVAFRiQZcJxp5aSQa2jmSG06lhk4gNJltxUuT34sswGqY/hHB+2NBN2zkyQdDV0
ZLRL7bYmQIIRDTqzYoCjllJFw8RAes9RHLAnX0CZol+IpoAaRnqq74C8Mu85T/tnJ7EBF+HGzXuw
2MbhEPu9Bt5soTd/ZNHKQC3xvgB7mDg4sdPvixwIh+gsWJ5oyIGkBCa0DDHvwejYQVuG5TJV7Azc
dfHZqtpTpIfVB2DN4MswgIo9sT47eSyeh5V9Jh8NZYAXbYlBmD4y8Xl23PrQmwZKp+QO4D9FYW+v
hUdd6M9ztGanUiZEaABeVQY8MXbV8Rw9kmqi/MyDC2r4X1aQIRbrtbbtAZxvr3ojGYHpbCEAKfSx
RR9jVYqbY+Er1gKAYszNLtgAAKi7vzf6oxUa05VAADqJBJA3pXNc0LsEXEaJCUDKwgHIuemgM14h
A/BytW8V4+CZqvQDygFBWJ5UqOlG/0N2oaGWszBvGwMULqBgtQot8vsZhVDN98UWQHhFDshxVgMH
Ste4oGtqiAKaplKmGZk7O3ZA4UhOFV4ls5xp3p2SnNQa0YwgxnuUSzP62PGyOqh9H641tKl7agru
L31WLXsznZbdkrk4hOQzuqBxX0Q+aEuETho7cZB9FaglQi4f74mYrkPFz4/yZiLt3YK7KZloqWBL
uwMGQuzd7Xe3vgMg/MsFeb4ToApA0Xi43g2dfDzPtjEWKC6H5UV+y+eH7t9dTLD0bPv/u58bCtSk
bNcE/EDgGuDIeesj0IYVA/Isz8PfeGfn+zwp+NFCvGvnJEL4Ol6EUZjnPNWJeIEUjmWbzpiXDM1M
wMLqx/iY52YBL3TsUZsezUAujR4gmmYZRytbehAScD5x+vcN2kNuJLFmTE54IqFuTBpfPXhl/j2b
0xqgizu+KCROmpHOQDUPIHxezWMz/JbWJt4bx365OFW2XNbeFP4QHqMOkSs0J/WDR1PWJzfHHMUR
kMxRcgYrTY/e7rIKWslatSTdcDa465GkBlOSY/1SJAP+BwGRmY+oMExkTxRwKAByOIOptePoop/s
i1UW880Y++iMjufLiJPjs14X0XPezMbBnHS8BLzqaKaBsQak19cHdWk48Y7lAEeinsqt07LqJ8sv
ZnTsbjK1Y4LpDBWEsoeTPOeo28cuzugAph5OoUBNOHLSNwOFicCzldNNxmVv4tudOpNUzIkcyCHH
wd4uDHFSKvIgI+mMWqtBWFkxVJ792JYMfdPH1zaPPlvpH4h3oTPMidxnvrIw0EK8ebvDYgPHdtL9
bMr7nZ33A0dfvWs/6TW6vObavZJEfsmYpEeAaLkBYOncQz+P67kxc1zgWGg9kgXd2uh48uHslDPh
7JjkecglpQYZJtaHvjBDMLbEMbukdcMuNLPQWoK7rJnslI4MSV7hr5TRSIrCng99bZ5Nc7bAP9UB
Cv2gRa71LlrBjeA5Vf45jJ3oQjowKlgoNEMHKwJYgW3pbDcSqIptIUBhhBZD29QEOjQL+SLgAtoC
XyL0OOKbuAB64dY6BySbwdG9rsvv4HL7ZaLoLkdEPndyNoPt2n9YCczOLMgrHoHlDrAWKEEur5qR
VXu0KWeo3PihI0MLLIgeBfnwoUEkbXXlLEKlzZwfpykMG4+HAIFeaMrk1Kw50NdngBrKmq2uW/GK
TlM1ZLJECxFU1GlJHxL5ArCAwUWBkDNOpjc5cY57QpT6ODNyv8oj/LlfBw7oKuTJX2Wacbdaz8AG
wCGxM36YazDuJDUXx5jx7qzpGDLUtAOYQhu684If70yzTUl28iRl7CToet2mD8vJKaGdlD9th285
tleXi+K9XiFIH7bZdKbkGM3oz0Kz+DUvqAy/1JFL5YzxS17wYYkS33RUl3/THHWO6zdm46C412VH
zUaFSgQeT5/+TKbZVPaOpg1V3qk/6J0X/THJ0lIJ3Zsykn/4ryBTQeV68t8A0ZyG+0q2YhSX4Nx0
2rzJsPk8LCyzfRem9mWyig5sH+BdiHh0RI3yzH9/FbUsSvoPGjO/GWGLZh2hpwg6OqgIs7mL+AKG
UUe3xCZHZRxuyiUxAE07ZwjhhB0eg8q9BL5Fu8lam8KJFm3+xpiae2dq/ijb0O+XAXTX6HAfPS7R
9Ldp04M8wQImUQ48wxNJGpJV18XJ2Aj2bUxJmY515tvuFAZzqDV7wDTmA3KYU6j51NRJ7Zw0K/Hn
24sZXHjKoFpBlVUBnIGepT6Otl0Dfxj0qfM8NLtYd+Z3BXNDxPHREliGBtDGrOV3Qg6eulCgkU7C
CTOA+jC0sFzbqv6hw50Zva0D+kEIbJjH5nenb+s9Knqn8yzh0UY50Ix0D6Jy0QzsjY4YrDMkjpra
QemiLr+O7foZRMjDFWgzoJOUjCPdNCd/JkX/cRnN+aMFdL/9MKa2D8T2Cng32tcJz9oLgBlREJBW
qH5MJUMIyWogn+XV0QTNLqBV0tlvmip+f9DxeHlPU1tf4/foODih8x0JYml1pSppu7/w5C/6tjrg
EM/dD73lgPoNcbSu4gaKndLW3gPNPts1MaLWeNQAanN7307DKIi7Au3E9HpNb+Y4JIFQ/eX9XL6q
bzb3ggb8dgPTpBMAPfzVMcDs9AM38ub4oN9wHpTfw+mBYB0elpBuSA5lzwFHZ/PS8HnVLGfgjtQ4
RUbrAhiJskE0WmpJtqRys5NSDUUCdJrNc7OTq03r7cWcj1krAtLRRgs6U0BBKrcjmTa6+wxk0UVr
+osO+mIE7/tuRbWBzF5asji6b7uXmdKFZjEEDtN0pIbxPg/oL/gAyVMzfVpzpyV5M5EXM1MsCAsc
OnG80HbcYd8sx00PRuO0V9Qe+IaGxmAkvlGD00SnEmUHJLW2rQGxodFKj6a9Vu41Fs0XBzQ2GQoG
rnjrcYDej6MRDSlnkt1t1gMSwzIZuZe2pntJMpTVy9PSdnBCqgo1qtVi+xlqbwoLJa7ImDTvaMgd
N9nPJeDBla6sUJ1bzigj1o1nUhv172PsDte5A4CItUbOLgG/B8pip+6GKGh3IwPNSIdMxowacgff
Kng8uBn9PM8gdhgPk5Y/gUHROkSyjSOhXg4JJ7t0xQcc/Fps8ba+JAxaLn2BaI8vEP7TSaKBNpJ7
kB68daNfdIMZdFoYXYFBz1Y02LrIPYjlA+lQCKZ1N5qGlQXO86w8dwMYj8wCcWYaSGxLQKXgEPbn
likobdTyybxEY/WoCe+3ij6poBTDnQzKaOO8yZsvLaNdpnLBcxR4jWswauH33LS+FEPGPgPBvb40
upn4cc31z6M+O4fVbtJd5gzfTOBYX8sBiH8z+8QnNI2TUAPcDfn68BNJHYC0PmRpve7tfkKYWbqT
Lpo1DVAxaXeM9OqjhaoXUM8vIJ3MWOGFIAg8kUhsikDnKrwyYS86AokAN9WLTmFGLJX4UGX2CGQD
huKXImovg0QZHSU+nEVQokomM1ne0rnV0NTbFpk2MfTdG6PvElCpWrNt+WuZLDW4nm0jOpnGBBaC
TsuAVqxHu7FJu2CTG9tOQHDNLVAGS7ujoattyp4N4SDqmobPMZpA0EoQZ/yc0lTIBlKSadjEViIw
3cnSncS75UwzrCNaUAPlByJbdOW04YdQM/UdG5BL2nL1P1cHvKUzKZ1fppq+64qu8agC4NHRqtZg
bQED4goT7JPIvJc4bYIPxaepKzH60D4DhhKSE4eXZ0dz+Lq7c12cyQxcoMX4fcrA3ZLpU9DUpfnZ
Qhhqt+D1bd8CGOtdhLDfe1BcRF7uoiiat136noZiWjWvCS3zoHRaE9cBB83UrlxiO0B9qQtiDxE+
i0Rr0OIe73or055JRQMwovodIAKAtzZFDvgdpPNisneVA8g+chZuOR5Ny7W9eWx0D+A147WW0b4u
166ssIb3rLarzyuirzIk2K8T8HZj/b1Fkl3mZ7cMPxWRtTO5WK59JQ9Md9MoClvUPw+h1zpOeAYj
4XplvIEOp7z16sqB3ElsJ+3rbA8A3H7V3+247ZUOgOARnY2SaNr7YZ/N3wb+xC6dEoT81Mfa/ElB
1101DX+aHK19ykd9lrsLG0/AJkNOnH449dFyKysOGXA2EW+cbu1iL8GgzwYaRjLA3ZBSWcDyY/iC
4hgTDr5Tb/A9kCb7d4hG9KfOYrEHjHTmogYOSmuazmXB+2viVv07vHz377oCTyTUlFcB6WjgRbI+
1bG9LaoZDprePAEMPkL190H59YsOEuNoir0EgKnvlEFd51VvF+VP15EGrURNUwtgDDRcT4jql+Hf
JRiNf0s1thytOJsPK4/HT0tvfgQGT/G9GOw3HVLgNgsHqJZ66efzaP0VJUjXA7Uy+miZS3KI1wjA
x83Enu0QtG/dzHUvzgEJIRIZy3YQnRrauN8nRfcnSUpPIg1xWKPngqYIrldBbYUASpK4XuFiT0Eb
F5qv6S2C9ArnywW9/dkxBRrjf8L/Ig/SrcbybBjVcjKrsvJxxkj3FEim4DK6c1CiI0C6tAJ1llRV
nDRnI7U+k0oFp9GNXPrM4UiFyVg1WaMq1J+7yd/C1bMNxAMZh/sZspPEZm2/ylZupGd/IHsSDKcS
afawVOnk+jYHUJhSzYkdHmINqVnJoVwYq5A8u8EG+jMXoXiapuFR3EB/QnD+kjM9+sx07S8s4R8o
G9FKUt86wwHqMUORpPy3KefTKTHRDrQlMPo8R4JWw6FmAWaIBQSYLQJYlnG2y2enQhkAvmMZEKGC
cswX8CqgxseQQ8iBpYIjPGCPpaiKf0ikMiDRpYfRatIrKgD151gAuLBrALNK4mKv7Jlm5QgKG4HQ
ph3V7NmVQ1l3LmqQ2qVz/SROAEaM6tcaNQjoS+bVpetQDolW6Y96yaKPWjlnTzFrPuC2G2+qqa1O
WQVmOgS4Wj8ZK2sHovnpOlvgXiR2xTjLQaGVoxZTcjWSnoYMVQhgP8N5FijpZ15Mg8cTc7rMY/X5
3xPGlFheZCNbU/8fY9+1JDcOLPtFjABIgua1ve9xkkZ6YcisaAB6z6+/ieKsOGdWN855QQCFArun
p5sEqrIym2jN8rzevONZWXQERxeCoF6aThsiaSF2FWokmIf32J2+hnmZoSACYeopjZBi/p/DdzYD
9MShkVkbslEj+17ufK8HKbreOPeJ0rvnqt8K1PiiqATbZZpAJs6/+2zdORGI/P1agkYKSlRL08TV
1o8csF3+sQsDwlalpcWhB0hYf5ioaq1d1QLOQROuipp9Zrj9yq/68m6DDnrruIBKBaYsQWQfu+U9
KRTfxV1mzD7k6Ll1uUU18ohH38iepkw167Ktpm2lH2JVEbILjyvU7Sxj6rUDMMl1B/nNiaYdZsL9
zxqziH72o5Xt6Ljo5TaHhEIatyjqRY4NWwaxljrubJs2Mgl0TByr1j9EbNwIREtPYdQPJ+tPj4Y0
QbY+bgBeWsY0vSxZrrDYqNdI6BAx9s8H8+L/4RVZH43zW6EVy7JlBRiR/30rH3xo+Lf3SDbTa50j
q+6W9PGH6oZ1bbWCErMT4BA6sDXnrFlD3RIJY2gbPEdZjlvvwKtVEbHpmWyVbYKoypCod6zZcz+B
erl2x2JHkyzM1KrqPHBqG0w9S15/400yfvew4VrVID26g5uPAYZzsVOTAdBZ/Jjs1jhYvI/AxvBv
0wdmi6ozVLItNupFVuccTDv4udjDwo3uduH5N0QPIC520EILoOCJgwdDNMFD03cGWEIYR0bYtNCt
3GKLZyzfFGFjGygJSfuDk6dgwNDutBBSouOlyuJLRi5k04pzKX5qfeJ9ypJUHSjUvESi4z8xaeHh
FtyZ4B/SEWmyk1tSSHA10zjNNW2zCD2B7R24YodGBagVBJw4ZFH2QE0DYt+TperP/mims4nstj6Q
2IjVHwI85ECiCNoCKM1knxWvswflJMOpz/AJo8IHBYbuUJ1wRwVcHtXmZzX6P5KxSPO13QEEuszm
IyTJWtfbukGJbSvEm8HrRNLBS+PbQYyUJmJxiy3Sn36vbwl5ZiSbDxN1hqdRbQefyd4PVrSzSwkA
xJ9dx7K7gIyMBKdxrZyNKoF7J5/CdId5ezI6fNpNQfy1HaP0PJaQy4KqRpWshsgctyGJytHUQPIO
jVaR63SDn9MFFJVAvSf6hg1q+JurgQeZa4fgbY6jK9Tg2nCvJ0oRIMHNkybcL9Oegp5tre6FCdqJ
CdwZzsZyiuE8RcVehJUP3bgWOynfFuXGQUoUrIqOOd3yqThkI86bY2sNzoYhXXBwe4AAaZjlEbvx
HtSjEJbNdk0/dRAh1uuosY+tK7rbO3OC4Cbg3v3a4rk64r8w3vHbjTag5gRdABPXkefBP2Ff4/0P
zrfAy4d10gk8OKAutnpHB05d4gpXDYiXAwGlgb9Ok5HIw7sOQb4glDsrSzfu+M2zi+mzLAMPqbS0
OIrcYE/CLEBBMYEPboxUvnbrWNeztmMLWBXIwBubXQbUhF2aOOYIe5jg3vcV/t9d6YEwKwIQpXHs
cDWAE2Pnt2l3KT0PmFg9Mfu42kgzrdPkJ8+3EGqCabHTir/ZoBUHOrkSXAT/B2d6SdwONuMQlacP
b2V5CeoZLbCunln9w+sOwoORY7zEbFhZYCw8J0Oevljgctv6dca2JvCzL5Mfxpch49jlmIUD+sZx
5SC+9uzcbbaKY9c8GEYoX5PSAKAYAk0O8kc7SOy+s0ONuAdIys+AHLdV8WVKG4jW1hFoBCG0sUfA
vTrgjPx5HnKvyc71BNX0ZEp/QmVmFWoJGRuwLB379s9u3IHxqLAmaKaBH3I31G57bgfZnQHa6Obe
Yqt8lgfIR4BpwTShPrzMTO7oHhKrLpPfagD7OzMgoWU1IngWifMATbPxW2/yckN2oe0Id852KOa+
2QNLGVCwMQ9BVe4ro26vjs7Ct40RH2sTpHikGk+2JBgeyYNMpk7b4+xjrGiSmtDvHm08Rz5eY4T+
su1AJ3TU4cPcDXsw6LmqXjlR0O1Y0oChs2yTbDv5qLZGsKq++rqx5kCh7nYxKF5aJzhHVoDVTl/V
+06Vv1MLMCVqpO5lcVzsUCrVrVC3Bf7nZZp6/pRF19z/aFaaD7VuNfMzZMbylc88viNjIbry+u5S
Sl9f6evT9ciHevPqsB2iayM+Xn+QUQRYBTR25gKFD6R4YpAoVUiGaA/GgRDs2LqI4WM9w+z0od6B
htAl2pcFZJRoSZZKQHcj7+iV4OsCIdcFBzR+DY3IvLbE9lhPbXVEtOuuqsgGxbaefusGYYgIGXgi
Yu3+bg05xRreFYgq3NMQBWpQxkgB3/4DnR0JJesUU73lDRjXFrzs4kM9aghY+8Hlg998wcXnb5em
y3xYR8OwK75BbrjY+ankEDwdbHWeu0nUpohmFT7O0gVz152emru1fta9szqlFSBArh3svlPnIp+6
fcby22L6z+VpqqYrz119zQEq2ECr6AvNLweB1WTiHDIF/147jV2xDsO6Wo+B0ZwVSveKVZQU7Zl7
rsp2ZEUyIQzWflecChQpHvJhEMWKZqh5N549yZroiyR0PYhTTmts5qf1PF7mP65/dym3Bf2XbYAA
pGCJAfZOiBfIoK5vBrAyNxMPfL4KItmuhBlG+2Um1j40lL11rybhHmlFVVhva2mSs69FiypKmltW
+5PhnBHf3y6m+aWMOuUHnEe/LRP0SoFAsVWEPH9sAkWtCY3Oyn5NC4CmJs9FGEI3w59eCT28cjW7
AXpcrmiextSLB5AJREN8X5Ysl3nnpl9sUB2isMv08g6sppIb6RXpmmZnR5qmMV1nfifLmlb0ag0I
Fh5wE6qEfQ4EOak1z8LMUPA0EXaLNk5Q1ReyzeLNDCUVhyZNfiSWKPaBLPnV7u1wN7qBe3QqL3u2
QusnuI2yH0bVa0y/A9ytJfipCxIQZiFA9t1KwAAHB6g+Y18oOT/nRQZGex+Y/JT9nMQoXhQQiU+9
iDd1bYgXMhVmvWERuFxpJCeGUKKlrjRyp2FYW14nj5VROXgmV8bWMGp/2+rl2Dhlx7A01g22/id6
iEuZqS2LWjD3llH20iWxg+pLB3gc/UwXYNZ8EuKVBuQfp/1P086cCz3zhypS24lDXY08EFGGQGBn
Diu6GJ6n0LJ1/RUy4MUXy8sQETKgd4fEozjEqNM8dkUe3OzcQjCB9c7nWrBf+Tj0v/2HXPb277Zz
vjtgOp7XQq6luCdG6Lxby71h2riuP6/FlzJYARGCiKVGPcdIPm/7IA23C+rZdoB6wOE6RRm4CQnR
st7afjo+0oJmQN15UonvvEsmoOfybyAqi35AGQdkqP4QP+JAbuL+Ellg8MBEFb4mdWW8gFrRWvOJ
Vc+g/PDPYWH/k/ZaRWNI6tdszO2LB9T8M7OgnR0h8Pnmq21m463Sti8fVe2Vz0Y4IXoAHqwtLeDY
PTwkstqKoJHrnAXBVhRTe3F10+tiqlxvJKlHtsDJ+HrUpVc0kXg+VBnscHCa1dwnL+S9j2M6FMfl
OtRbrs0iMR5j5A3xjgsQvyI52uHuEwcIlakYRy/qdqqTDdTTh+JCY6GdLTMLV0lbA5ysh2T7zxqa
QjUpdlkCIZZ3q/Waduig0taYB+LdIx4+VK+EZ+qRbWHp43ZbQNrPff1gJ9+/Lf1gs9VXvUs9NyDy
7hFMtxE2Avp91csSJyjbD69m7sdQGwFD9jxefMjGI4UjP/BW/xuzGtGvta3/GfnSYAdN+RjQQQbC
d5sBqZmO8hQmLsT59HmWGiM3vgEfmV6U5YWAazryBIbQNw/XUHvm5KX8zqCXs8qBG4VwYpFgd1U5
h+U0YioLgV8a/5mlYwq0qyEBEVkevv/4pUOudWciCfpAv9zQaBA8HXgOxnVMJr1l70OpFIB/uEmY
Qc9vQNHcO6Cw6/WfpeSb4fu+lk2TH+d7AH7He0OWapNzB6KHRnPKYzMVV+wZtknVufvcm/a+6/kP
1DCrAnFXE3xl4/BmsoB4uyu7W5EDZMEQ2DC6Zu/bBri49UryHSANA01mPz/mkDGcrzYGUoFG2/SQ
/AI1QerF7ZaKmahkiSqafCFK7ATZZjFRj9xcKoSiMcNtdK6GYgluYZ0TgnsmrKFAFyRbxJATnL7B
n0Q2qq6Z/kzM5SRUW+PYdrKtHChXR322Lp0yu/syzO5gsMjufQ+ZgyYED73lJr69yvW0VYCjPMuS
H+SHCC0mjLQyz0YTHpe11Et1fY709ot5vhC0iTepmMSFrri8qmGkzzHE7yAOivew2Mcpq1cWF8CH
/pmIukDujRSqhtxixjmVhb8NZZOirKQywLQPG03QcGnIRrNko2FrFOPaDlt/TTaUYBnVfBkaV9BJ
ehsvC0uUbFdNWe/+dmmwK7XbIuXga5cAkduF07yaHovXwaTGlyb2W8T6w/jRwgZw51S+d4VUdgat
9wlcJChiOQS8uuc8cFeF1WUPERfpA/hYsgends4Wju4XsgvcbLdQQ4IgF6nZ+ZqlPLQYCo6h+Lmd
jbIR9bZiAIwROKJFocxN/os8xdPeu6FgagSZKjDFelS4W+A73VljBeqt27ifvpOOyqKZ8m74QX+F
ZuoJ8Rj81dBeQYV5DuTM5G3iOBtBFyURieyKoV5bAsnmzqzYjWzU2HoWb6dzHTmbySEDE/IN1AAg
IgVDyGqxzVfT1ygjBAolVDPJF6DFeO0i64FIENjQqJlKXxa7+pSMdNS2k2LX5TgBeE6hQCfc2jdU
NyEqFQbfeQLqZCOW9m2xTwHQj9KKf5KJJsmfes0U/rD0osVEbnlh7VzXgayCDn2lOghWRV0498iG
f84+l6AApklqFl8a+oX5xcy7X3gQZcepTXNI81mbnCXyGVRbJ9AHOJcQea4LIrXdoeb8gUyLnXrG
MGIfT35TCmXPxAEnEM30YVoChKgvs6xxQ6s7uMz6365VlxJVpGC43RhGdp7xlJNA8ZIzJq+VjRRX
OAQIm3aJlz4M4Hs2A7C0jDLLHlpQXD5I18135FdMDAll8stbMfuBFkFsAmPUsbh/mTAWdgzc8cCJ
8YEFo+yLchsEAYQYNY3Gso7oMUDr+yQD1G59DiXAk6FZ381wKK1NxHIBOVHeHh3cUo4ehCdQzsTt
OzWT5syoLKRdS6QCNx8mDMv7brJwPJLd5aV9z1PU0rb49Y7W914axr60sYPlvVc/AQ3YPDFbVkCe
i2BPNmpC49MoQ/kIfkEJIrQ9fRT0SUVhB7JXNzqSiT43spd9EAOGO/3HF/yCs2+Pgjbg6qUPGQw3
3VZtWB+cKra+uJy9QmU9f6hMl79AFRVRmc76klWZsUcxPaRPxoe2h+iFIGJvRLevM5s3CBrUFZCB
cD81kEmZjTPxN7lSk0YBMt4D1N/meWPq21OV1WdTWNEllVCEjFAP+JoHvthEoZTHPI/j13LSoPHC
fWJmHz82nfxEXkACBfuEQ1KZhlaZT6Cqa/trJwc8kwwVHF2e2QC2FHI/77P1ZhvQoWuEjeyV9tqe
bXm3tCl30gxaqEoXTX4ow+yW+f0N7NGgPndK0Fose8mqKie2o42ghLDrjjM/Wy07yEYacfG0EiOD
DCS5Amq3ykJHHP+/DC9E+EJMMIvLCM0Eoy/ZTC6z2P/mS7YO2nRBAbpzMK8X3D67DUK81gCKcVED
BYhAj3vrLMu9CQjRrCBT2u7HPPZuNEFN2Uh5QKgpmZ2XFY1eBu5NFGE4WlIXV6KG1gehf8PxaarN
NQPkEo0Zb1EzgALGQkJCzSYFRFfrI8blwCEnTuZ2gFYiWecx5CB3bjvGR7KVafE2O68hbzIyKOpu
EZZDnF5H93wnTo5Vld7BRjexE9m6LDm65hSd3kXp5q6paTh7ZHM25OjmMaKuzHs2cYjbSNeojmD7
sb74rX8f8o4/dh2Xz25SzObSZfWptwcwaWgvNRbvF6WDe/er1HwMmmJeFBp5vIIAQar8PXiU1hxh
9a8oXGtXTm17IDvsi6ckiV7qiRVfIawltg7izYdJu4mxXUE+lz2GSDKO2N0OVnOT7rTrgdr8FoCB
eNu7gkOKvOk/Z3x8s7sgr0IRL9vUkbBPrW66FOoOc8+LxPuhnug+2D4M/7h8uNT/4fLkgmxtjZfc
i6S379Qww7HvTYPdmcSx6vBhIrR+FW3Z3RYzhJLK01C5L2RqEQ29O+Xhg4SHVLLYV5l4XfjgZ874
xa+qtFBIBmzQ3kqCV+KIf0cXT2Oz6bpmRV1y7Lk7Ozb6V1UbXbufjCZ6xKcvbvbE1zGe3o+DNlEv
Brd6iKDHfTF5VvyI5xQkKf+4SmYjJyM9RBa0jZoxtv01jjL5job0KuXYe9u8tVIkFToVrlHdWh1a
B+W2dn2qO+fcJW2+93ovvC6NW6YRIuUtjohTbP8KU57vyZY7Dg6H5Fjl8gulLylVSXnNpAaolFUy
AjoBmU+aGAwgOdxGoa4WppYZeAzXBfaqSVlF0BTVWU9nBAgZhClH/BgwHUzwXK6F3FR1bUJzw2Xq
XXxdpWB7nXeJ4qKFCHD/1Ob5IXOc9I4wanan3jgodf+1GEPVp/MMm/z9VAPLvJjIDSiQn64IgJvW
V6KGPIYGKWfQCYHIQU8sq+IwGjbQtRg3i43egFRjv6uaLlwvl1J6LXPM4BDU4mefCqTQyRnAIucM
sZHDh4vMf4DdtqhkG8ZjrSv3Jl3N55mucetKiXL33C8Pluy8Q2HXL10EZCg1YexP2GQTprQj/Kit
kaWLw2geByfKFUNgiKMWwM7lYw/1uQPUGnDqTJh8JJtjKq06U776XDUnKe2fuXZFCcpwlYE8iNpP
HutoTB670G0fmuoA0dU2BO4Q9tQNgApP5DqtO8TMgFjr7BGU6lF+W4pBqGhEWm9zgfWYxtVnp/Sc
x0LE7kM5PdiqbRJAGfDdB57l0zzsg9LZV1aWrcm3CjL3sapCaxMUnbWlIU2gcnZAutRTRwtkywBf
q3yTty2/Ww7ogZu2biDFgKGRC36PCjRe306bmitrIzKI6vAaxB6Vrp1Ig9BCGtPxgGTRY+yh0kNk
9U/A7nrH2JtKSDRJlZqrMg7rM7BNw4EP1cFQRX0GvwkQPqY+sNCYGvJrvGEo5iV/m15sKXssUpQi
KEiBtAHi+gEyZtdQo8uzhr/1wlgNmGjXRgqKGRSkYha4PHTJp4IwH07b7tGsATGERtZXlIZGz0Us
v4ST7558veUSk0R1AOrkpsGqrsK12mFFXa7HfcnDtWfJeouiJMyQETlJZLl0A1YnYwcNMInSyH9t
ta3/CzSOGLJkWbSmAYCWQMb/caNhYkdIosejwqkQgYMCwveriUfdJc2r7kK9pVlsoNXLdrFMURAJ
SGBmqt/AH2BjEtbi3OuGeobTaiXfApjAzIoFqgalvRUI8GBfxRToPLVxbmg8L28iTFGXphp8NuB3
aIst1QeGRrLPMk33V/YoLiEbFwEKR6gq0NelgdSzWTueEvxOzRR19wvixZPxtIPoIQB0Gn1BExo3
v4XkdrLh5aTWSRGbB+zwo2cc7oIrsMg3qmWuOfQ1kTkBd1cwHsC7lQB2GjtnPwP/aTGIZjs5FpRw
tc1ODeDSsys9930TJdyd3/EH0zVxEI5AoQDG9PEbTbhQJoXaUrxvag80d1JT9kQIrqNkVnfzWHTu
cwVc9Gqy2hCH+cgA+ywCBqelGePWAz2mLqUiI46N8SrjvEPCpcjPhRe+bxo7Bk/XYvzgk+olU+d6
wLcD54JqtOmkhDueorKZwFGD4WKDdgc+ERrnMr83EUpF/ua32GRVWsfc+15kbntt8qy9smHEcYrG
VYIAu1OB+jgbkH3WDZ7M2RX0s8DUJyNK1EMgdKoITTRcMxLIU0DKXAPLFfvByR/ruNt5/giJh9io
nzvsFiA4mfRHsgElbpyQpc5R4FZsFYROr7IxIJBkxdDN9luA8H0pWLwNJHbfA9Qaq3SobkBgAfzX
dmrVWK46MB4grDg+LeEOClOgcq46OZN1/RABoWGpAUDDwA6jh1hOCToUZJfTPr+j1qbf1GXENv3o
4h/sD4nY4rnfr6vcQZ2fYWdHlRriSWReuAnyWCHCUDlPIgnNx6l7oQE5JAB2byWgF9uqK/GA98H6
p+G6SSpS/KZ0N9IIXQ97hL1tNQ+LKRUVqHkVdHiPOIvtiD+UmkiCF3ce14X3kvmhPCVmmgBAgJon
KIjXmjbk7bEkMw/ABa96oYcU2XkWjYfYh2YTC3scYsoAOkKIessRtybqNcr8LqzaPgJ04G8tH3yt
ZmfIR0ia4rmYp+baDPtviNsWgKHI4ZE7dv/oiswC+aO6Ndy3DqgL7NcZc9KdV7MUaISw53uwvAdH
3whOaTWytWP7L76bdhrE/sOzXfaalaBI6EyD7yHuqZ6CWJ6hJ8w3GfhwNlqU5R7pZozq7g5hB1TC
8YoDpgJbYljFWRqoH+gSfkyNIH0dJ0CM3MiRVxan6rEOXbmKTOyZQWiCqpXMvuQls941DbQ8LgE+
dGG71XmZJF8e8qBdpb1bQvch3NI91fem30wFSB7rOyzdHOneOtIdc7nNfpzW3pV0bnYnN9Aq5Xsz
9JLblKfyRj1qcNJFKYnswi3Ts1ZfAcXqiGyPZNRwzfu0xz4X6KyGfoRS/+BIlrKqUApn8Ta4F1mq
07tTcKbGGwAcOlIXGs3gm2ezPdYewTKJKuTgXIbYn7ZD8tqw4oXKSmtstyF2J6G9OubBXrYdP1NJ
KjVkLwPLX3uoCd2SLdO+NIHaVOtoO9UL2Yfa6v1Nj4uk+iLksVxpuUjpdZuS+c2TyDmKPHsIEEIf
1vgUAWF9ibN8XKV6iCpk/5QZoA+tRTIhrQGKHUAzBt1QzwZyG0RhSbpdbDHL1CVHFQaYMv84kjEd
HHUp7fERexx3T5OLnXo2w+3SqFDKjLhcu0blfLcBCYe4yAQFrwwEiVnhV+C7QUPV0dTDb/+35xl8
98GOb3PfrLATQEtTadJ+9aSZ7Ze1y5LYsbYDR2UzVYyEY4cTTJYfgGQbrmR614Ay6UoehZceZjsw
VRtk7KvN8qjFFwsJ43AsIMyMx69hqNReMRuFPy0zzz0Uqm0kBvq3B7PhJtteg6wXU58O38QQV0cx
QOcp4H17WCoFqcgQcr9vExQgp1maoBXova2YKw/J6Af5fy5DE56bKkABOh8qTJptx1rYl+nuOBAx
j1cixgiMPkg8HBf3XkvirMDb+ggddOscTb51ph7OWk61KxBZBRtXdSCbAz6JaifwlZ19uizGh4bA
xpoKMQEpZ1uEP9zVXGv5oTqzyArogkvwkwRFHNyG0t8iHihOUA3C14SqNaluM43taaVqQEixa3oK
TbM4WN2IjB5g/FBDjWrgDWPX2lWorD1S2iHwUn6ZZ0kNlcY08z/93mUqaHbT6Y1N6Q5H1M8w/HrS
9JR96VB7u2u9LE+3DUArBTL0V66FpElNOvEsdYR+GaCO5BJYYbdmEtBO8lEuRNZWo43gMx6bf11X
Vr7c9BXYLKleRLl2c1UNP84VITTEreg4l4/QEBv046wZDbDqf5z1WroSsLcr8OKuJh3idtSYPTAk
18rJzW9koibNS2/LGuGuaQhwXvpAvb5Q73zJnuQWhK3A1OTq5A59ZPPnrf8R9CEnFbLhhfGTPvzl
Y6fh7Kr/NU4Nhh5XIM/lBz8i6CpexzHnL2MJeH5ouNOBhi40qqBRM8VbGvKgCgA2GhDNBRrkRRhM
PvR9A/VwjMhjKjNoRQZ3LirEz6v4h1LFOscT6uvUFf0uVEod8c+dXgKuXsgBBCg4g5mlf7ezm+jA
kbskWSiZQk0IjKatsNtaMipDlgKJJANj69lDdEnqPEIpjA0w4TKOAlCS1+0vmjSMEs926n4c57Qu
yVW2HphYAccJnmYx9Q+oRizWUaLUz8n8ynEr++XihrbKgxKEk8IIAan2o+eJ20AKYIOypQNaokJ+
8X0jl7i3KpSFaCB1R3Ve2FJFyhB7GlETUmHXMrY1PJuGEevBeY9aoTUlfniH3Xnj2zhE/DdvRLbF
rceNd8kbDbEf7kGgjWKbzqgvbTA9j3+kzFF50IHzKQXLfd/0co3yQRMBswrSK9qH9M0Rj4AQoXzk
LFeXXqfYvUmVa1bL9NjqoWXm7p6HfgKedOTj41yIW5TWdxqZ/KuITW+fSDnerdCONoXFi69D411d
IzT+ybzqMHmZ+y2v4mGNIKmx86FOjeuB77IAvfFhQKkebqFxPBw8hEdX5ShQP0hGd0LxEcN2YkwD
+EDBydnEXHkb0bbNA1Ck7UNp4oyQobQt5fW2NpAt0KnTd00r9wMLjEthdohmeV8KnnyB4GTymjRx
h8RLlezwdIlf4wl54AkQmptIm/RzhKQmcOjxq+aGP6eAc63JTamx3XAPxdM0m/jDoQuNs1CeveFT
/IhzOb+ABZFfAABGFMIhuDYZQhWXB+0DbgvcUud58g9ADK1wWILijQ8VrklefKkggap6M76BNMmw
f9kWv9e2GT44OUDOHmuyK3QzrU9Fgdg+DUXG3g9pdnFm2nkZRoEl99g5TptiqJqngg09ahYmdmSW
UT/5PYp6A/sbzYEbsH6SfRiANC4snZuTIg4VR/kWDKXdiwis9hx2AL3SMGoN/7FPnTWN4kp0L3EJ
qoIJlWlIdHUvgxWrdYubzuEt6yy4gy/bn8wt9XgJKr0YZBJb1CyNZyg6oTwShZsIJwDzZUD4zhu3
mR80qwiKrldqCqcsrwgFdOsIdI0bsjG84euom2UoMu4eM8s4kp08aPLDEKU5X6GgG0C3Gdclj+Ua
5NuAS2031fjgPkzQMEgLkHhCnG0AjrQpknWYiewWxq25MXgyfUmjCHlJEfzjOhDyw2nthx+HiNZl
eXsfZfytt8uXUT8EiYWN6V4uiwyS5GO+JdsyAWbrI+5S2WW2M7aVqudH8Grw8yQaoI6pO4/ryDxb
zAEEelKamgMu2hSWWjTy45KPq/sSJdlBqU60xuah2uoS73Veg3oCIIdvNTA5OwlkxoGGIZL4XfA1
rM3yYDAj3ymzjb9JJ9wlfZR/BtXFeALxL85V2p6L6SUcjfIWT+O+Egl/KAOAD0sXyUVmtPzBUA5/
EOANOI6ZkDj9/mujHk7KLQSsHmglc2ycDXOGYg5ZbJoqhMRx0vCTJlz5jn0TAmfggHu2QHu344Ar
XkDcGJ4LSMPuLSmLxzR02TrjWbdhKANc0weD7eGDrFJkeF0ojpVmi/3K6OGRp0eQm1EbX8uMTaQw
loZdugUnHGpySJCMvGi+wb8J9cBRuvESu9m0qRXeWsWqcxUE4Q4ZlPBz2dpfndp0fjnlhB21Z30d
Kv/NVcVVBb02he2adhUB/1rJot54ZVNvG00Cp3QxHmcROEbS2oLKim5auwvejyeaJ1fTFOkeAOQ7
OS5LaHL2EwPU1tMk+uQb/j/K6LKnYYr5eWhxMPJ8WX8f6mY3+G7xBZQg+SH0By27attfp+obzXcW
6ihxLfBgxV3zElbBo9tO9fcJ+gFrWU37JBMNCm+mnw44Lk9qSOtHItOMpflzDBzE4KqK7W3Rewie
x9CVSPzMO9E4KtiraSbdBpSeR1lX0X1yuzbY+ONhqoFAnkdjA2jmmKUNvpq4feDpVF3zcfpsMhk8
NUOWXXLoca8N0+K32pt+UjSEGiFTfE1NRLKWgEmsrGZTIIGKDx6Afy0EHJD6L3UbrQ1HPdzp8/NY
PNOgKDp17IX1qcm5/WlUBjjmOzP+3X9pRFz/Tlr2u4SSxWckbCPc30bv2rVCnZpmmvYVlPQeoxaf
Fpex+a3vAMjTi1ABcpggR/Edn0e+LrvQebSCCHV7mYn0bWFArNb2apQseahCn5qheqDG62LrnEFx
O/eD1l+RDYVGMaKmZXmse+/ND9TvFbjTQJGw2Mg5CVLI/U7uZbFnRc/ANc7BvFCm1QNN9Dn7MVUF
YGHgDziKDrjlBISrz36NwgUhUk3Ux5pygyzpp7YS5qoAoBcnjyi9J6XUxWSTcQBMI7qnlUR2h7nB
566xf1p2zn5P68zLjc9Ry8HODlZoRITq+nFqFMDgY3o2RFg/kt10sncm1JwVSLSAm5rSDPXIN36n
IPqYSPMe6EZGxnjhCPD5IredFbmB5hCBPQfZRPIj29woJI0jJRz8nrF2dlYiwl/ad/u8RyWdb0uc
iWV/K9sOAWMHFWhgYeDHPIufEEl5My2TFYMmtQsqkfVklQbIeP/48A4hcoYw4b4VKQiWA/kPPaVF
i9cqU1Sa0hOcGgntT6DDnPhEww60kQ/MtFY0olUlBD32qON4v6pIQeNqIIAAruXY26MM3N0XXGbH
AQmlleuI+omaCZmZdV4CW9Ey1cy2vjokrjIfyQFZ9fRoTrgDOigxVOt0FGrdmOptgRqTf5ICovOm
HWkyOE0B965baHrAeexUDLWv1lfw905PaWPjvOsy9TPq4zUKBVCbx5rXCPsIPJrUgxlBuQh8cIWJ
QHkD6XE9jJGGW+Nxbq/nHyUpPab6R1t66VZlIGCDOD0wFPTD5TRdJKAHHTJrXQxBgFKu7BdrsdfE
P5vfRkfxG77u/IYIQrsLnAlnUG2bfbOYfXK98sGrOTQOcaNACeb/Y+zLliTVtSx/5dp5bm4JIaa2
OteswOfZPeZ4wSLiRAJiBjGIr++FPE56ZNat7n7B2JIgPT0cIe29BhTQysI+lVEpUX2lkEj+2WYm
Zbqs3fBMnVEseySVn5iAKGRrR+8G+H0+iwjbQ0HaOIRlA1FIo4neS0fbVpDS9SMh3I1WEWwnSBMf
A6rhGRvXvEvjOSYclvhwQ4H7kTVABQs77ktWIHcalOd6ClQL7LNqKGYnYOpWpPThKEAuxo+RMvnJ
DYgHJJHV30M5O164eLj8gMmsP+h2DnXgwmgXQuuzdaPJHnsDdj/GBOD0kurISnQ9+Bvx8zWbEptQ
DAlN0GuvSpjIgEaeHsj/HuM/cglMAGUsbrOdNSVIx6YEHSsXA9tRqKNlbmBsyimyse0tZ2qMGs0d
LAvt8c3Eo4v0DC2rjaRdvhYpeGK2hm1oVRdzQgeoRU1h1YLlo87UgaQD1leF6HwjqYqDHhjQ+h5r
EHAtR66QUcpnuhsaD3CY/B6KCLIit94I9O85b+Vb29Wd19uGcdJjzk5ZMoTHAcoDtyZjaq8q8w6J
rmElUsfa65YRPVTZoiIOfYj7JH4oskUzBbBPHS9D99A0+dbSEudkjoI+jFpxjWhn0YfcTL9FP/u0
xEjuJVgQBdBTtaE9lrK0j1aP/AtJwqeui9qNo3dI9E6dfcELiL3EbAFW8TttHWsGmKV2Bqf7g9ih
fDWZNmWh+nCv2q0q+Ug693v76IL11w9uj4kMxbPpS8vDXLsAbD6jEaEPMrQDFYG8iZ3L1PdzpOqb
Ior16wNBCmw3SmfZDbbuCwcLoBA4tGeyqmshnsc2l9sSasDoGuQzE4kO2QOzAa4eIQoeSdI9jzQe
tkmejH6YJvKZatiyOHoYLo1GwwYPrhvgVwEhtFXxiN/HtoQJNZwopv5vsaDRfYq3H5x76hcjTor9
7UCA9/gWghDxIsIIk+iv7dhRxXhZwKtQvbCQgOvAJh4N5Of+fond2m5vsXGAsLGdDz6DHshL7U6e
E7R+66HfOG/jtt7Aol67i8ziXi25oqovfGJZ6QEC1jUA3qHlqQ4aae9wlCUXC9/rlgRg7AfTGg5+
6XMeGCcxAlMokKrc9635ddBBud/zGjta0EHkIq1LDf586qgGFdtChuR6gbq0NrAE0pruOqWqabej
I99t1eltgfRt3v12WiUuhqYy+1pG3cab0IOxCYNHS+i8ZHHf7QuOQlcWMQ5iEglX1RS6QxOC7YKc
heq1YqdFuTV6VZ1c5/meSYLFkZ+PHF5iNtyvphKBOnRK43KskfXNR+w+e1RuPdUTCFg9sZhHcxUW
nbCBMdTAqGJk8HvW8VVIu/SucPLowHJyAI0uvXNRFbwLEmF7MV6Xa9VmjpHYjWHyimLAzGwi59K7
gC/mHQwLtMo1nqwsqBc2/hdLFYKKD8JqKIHXYPwZmsUxXEycahcTd2XphXskrkVsTCtdNQeOEQbH
U+PtAEbrQ6hRNos51PkNzbD3sS1sABJi53qW5iOB8E1iz/rKhJ+C6lYD054/Z9A49nk2prsGQnvb
NqRsAWZ9czEhA+qnpsnfTMtY26xgP4KsW9S0Kt7lZCWbVwMBBdrooLqsACfqkBhEX3dmd7qpl97Q
KC0vzFWvdT+ssMh54g0Ebtld49TWAWAQDpom0m2gLHfnYJxAPGNZmZvRGs+tjiVREbrpqhpH6ANM
bJYAE1mip+yoiCya6zZLKSHKeqO66AVsz/Dpj9FEhlEjciML/Kucw8/rr3djtFn+1mtzCwQ+FMn8
G4xX01EUKzKjXigI77VjNLt9OJTzG7RXnVWQmLmOVaEWtWIF7EXnwx8M9BmsFr24j8mdhTT+qde7
tdPybc+K8rG1x2YVhGm07J2APTuu7VeDZb5ZoWhnWHeEuxESsufQrmsPEkThwkKGbtZM2SmVkVIH
J+PrqIq69S11JSZRAdWp2m7hNDZFSmN9a1LD1C37Wv9RZ9j+oZQ98TrKGNZz8HKxvcAGxcEEEcz0
Ijeslo2ZEKx/pthN6voIK1e2hA+nuIbONFx1FFqWrwQ8jDzVZqtLYqlTbOys8PstnIRka0xn72qg
+gfVHURj0TXSrk+3m6r23GD5xhzDu+s9VVsnObQs+iOSItlrVCJ5AdDQXy3DOqIzA/POFO2wxDog
XQ+dLM6o/7ieXsX1X0Rs9NasPpCpa0G7y82jAb3SjQYFHXDJSPdgZ/VrON0MG7tdn43Vc3DUFkq7
RKmWjI5TrQRy5DfVk2/S22oI5t8cyBuk57wIqGqvNyBSeY1VF6B8lS9H11xVqbwT+D9cbBEF+2LA
etnWRvICRaXU13I725uOHO4iKIyqdkkBD4majK2gAKa/YAlQ6DmWoLV1rBskzdX83k5vguusr2II
07zGEZ602yvi+jYoElffdrpzvezaZhXWojRJsCvraU2gaZ2vNOOUqpte2NBVmpnSYhWySa7wI63A
96ak5caxNjfAnDwoQTk1PsjTeKdFYG1O+KLb4WYHoNp+C29tQ80j4EXTBydYQgTRz0zRkJNVFukB
S0n4wdkQaMHfCYu/n2e9DH0LHL3db+1VSotDkUIdYepU49MyCHVPnZo2xJlcs7t21GzQ5hmzdB9Y
9uQQB+auM1Ka+0klKLBzFV0OZuVealvHLiYls2tvCVm5WWHmDeYo9KbQzb1IG9RFBNeWcmDzwqmj
ufampF36qRihDtdwgFjuVVzut241xjbMBvQHt5h3Guy48f7fRpOoLBRG7IOmOUCJ61CH0mxgDFVb
NunTqrM4TFvYILn4RU5XqMGqQ4V5ofk2xGV2SWUALqM6Wo3nM+7EBigkuDNr06MUlrMrq4wAVVR+
sKzXL2HLyCUhUBl1uG0vVRhGtXWOwDGa+tTBADp7AQeZdAagjn4hLrS8uwg6uxEb652IoJGKQmk2
lb5VizoEAcMGPrLlQ4gSmw4dTAJdq4CX3VYLsM5TZ/B2nBaDFCaSLhSJfdXoTGOuWmq32NLpu05L
wM5U2YbC9wf8uGLVw7J6DZ80QFmAB4arDoo6t4Nq+zks4sA3sEGv5lDiG33SosihvNJuHmrqTLXV
MKQiHCgD1aSc15QHmwodYVursXPubu2kFMCTA4KjkSyEVuYoDz1sKh8HQBZ00gf3DiR2LgPyhXJq
zigYn1gjQWNsCkvQupfO4HRzrQQ0Kg60fl1P/GJ4zuzAEGV3kjbOgqUGmVVDbd71ea8drcheqgis
L/Pu1/GRDYdfNV51hrUVYJXiXseri6bxyXR/Fd3G22MSL7KugNXNlJHP3bYcPAAGPzCWLFVbxghk
PKZexsAx8FoKMBXEg3SvIxSx6rodrB5Eqq9lYGFuRJ4zFIC4/ErnqXXqt/iaFQCfGaKl01DVf12y
joD8JCjMQw9VQFcGoJpibTGIw4cm7yLsqH6NRR+Va8zStSd0C/238UEXY4FtaNbKmLIDjR7G+5BB
CGiKhhR/J29K1qQuOHIqnVBZgX1KOTj+YwZRTtWmBrsiG2ZkGMRctQ2Ovi8A0zsJgddb4TzgC8rP
A1AWWOxpjy2pgFUd8ENUIZGQ+U4tGYBbit4oHSzIuvXRRmYMAFopyi+F+RpiiFj2725685ma/roQ
+DgXInK/oYvVGm/qNLOK7LqApksgV5GZHzjE2PsGsuzTmToEgEVf24acDMu4j/a3zv9x7L8b4rjF
sIjaJANAxsXavS1BdolJsypjHVkuCEDuepLXi6Qso0vLgNXK3Lx+jmrYlgyCfrKJDVRlcEQGAnk9
No6+ZFFDN27vQESGyJeqc+DCDSVnKCcazX1cVw8kTOJ3LuAxZuRudSqCrtqlXKtnqiPAyqEgmXwx
YPSwaAyrALuFi9uVDtMJLBaRNasbUm00c7JvJmH2mpfiKOywCWEc8gCmLNxz8vyvhhLx1LgWn0VB
0ZxqJvTlMGhkg/0AlOQibRNmLgqKPKfQEY7IlvdgQ7IGBuBhLPp1GcJqqpzYanFCcDCNCm8pcNlU
mzqkzb3IMY+A74MyXCvOEJUO53Usa6hhxViA5xCnmSPJ+3d86x9NC4gwKxn2pAdaxtYxq1S0H+CG
aeVLhpLWM6flRRZDcC6hkYwftPOimm+jBKQfnymrL9qYBmcrloeIV+Sjhlbe0TKIezL9uyCow0cI
JVV76mKvq3b/OnIDMxRnzDXpjX6Wkn7cip58RuB/3rFAIuXSuMOSa0Q8WJoLvm6SffybAZnFJqNU
ghw68nw7mTpg3/ZIZeRdANWDKVQdRi/JLs3cJ41wmOIFg5wTrODBVibmXdZl9h768pdmtNndaOfm
nVV1J4Pg91gqpSgCo64VTHEjON84SeNBSy4CfgwHpvNoR+vAgSDuwGa/dahQDVGDO7MFVELF0Pco
NqEBwGhlQS0ZpJrBTqKF2+f5vUAdfRtS5PGSxM7uKytjd1z3VZ9qyTiFyrfL051q00gk5zSrI5T4
MP52+fVu0jLuRthdGG12r/O2u4v5HOvGZNdFzQLSYnKdTRt6/NiSnWpXISAJmHKzAQxh8G86r5qy
ekNDuxnmydaHPQ/b6Rpw59cee0oJXuPGMc4AiVUr1aaukypNaE8ZQxWnbhFvTKC61W1UUzRMQniw
bZiVYw4wWKUFkPArgVCnQYGKQJSepQB6s8U28S8jh3xd13/YpBV+LgFkCRlAS2Mc6Isw0uuH0Uje
NGCk/iqbZov0Z/dsDVU2h2RWvUO9UUBqgJ8CCxvOkekAo1aJeIHWWwoNlheTuHwlS1TOVBg30YIj
q/fYNYIBmAr+Gp+GQR3zuY/tFOBDae4dU4S+Gg+aKZ381saDBjrZGUj/v1R7XcJtlNOcLHSdY7Of
D4DJNGO3htfF15k5tUEesVtDFfD/1WtO49RdiMn2aUUh0jLls5ocnhicD1DO+5kFA0s+gkzbLe7f
BTiYO9XScgB9cqsMd5koDM8tU3EqbMG22NVYM55Y7fuLbQfNuyCZM8NOh2IpWgCVm4JMrrpZ4wKc
WmsPELl0likVgGmPAolK7mxzKY4SOfKTOphRxk5OUs10W5TI1//djqfMwHK1j1a3NqSQK+i+dszv
arovU/miaH1pGj7xwjLPFDXFo6vpUNGdaH1u35YgkXd0k3Wj+ZTSF9XMssZepdTq5yqcrs7s1Dpj
F1YfKzD3v11t4/Nv3KqvdwkdX8xSbx5Su1sArV29DCWHZULS0YWWuuVLn4stxBFCyFQz4N3rEPoT
UztvdOHbBirX6nJQm5GqxeUVd9pvlwNHv4XwQng/6g1WxUgcFJoNzRKSLBNphC9O7W5ZapK7JqPl
IY8rMJKn9q41illjBMNGs3v23Lyr1syW2cZFAmCmwjiwQQFwK+Mw4ncNJRVoiqmMJhw1nT0vJSR5
8VX7WLM4+0yOy1suU42obbI0RwnGg868qnBK6ETSkwWloC2wPU92xSYyBO/KrcPqpyZn9Tk3m/qs
mgI0VVPTaJeBB8YPYEwtyAl2L4uta0ZgMajTdAwwaevNy7c2NfBbfD1VrWaW1I7vSLvYms3oFQyE
Cne06EfUzkgv4w9uVI4fo+J+CCGPtAsyEAJIk5kvjQ5B/bamH0VgS89F0e9sZUIAKNRES5CvtHth
+bD5qgEWNvkZaLkQO0DAidJUmG8ZRBRlHJrPCUE+h6OQB4BGtGxdPXugJL5AEa98dx0o3geRK095
UVnbxIIMperAryUC8PbNHtIabLOJP4Q16pkLfAtqQJrQF5vZzh0+SL2O8VAueNNpz0Jvr3fIgsby
gy6TezhAQ0A2qGpwYuuDjZl3CRg+iPMmLM6WskRR0crKFL4yU2yGKBdeY4kq6tKY4usqEP5mAKQP
YOa1lQP+VjCOx55k6RHcKR0rSJQRbh2ASqRHHrS6V6fdVwdLyvGYTh2/XaE6wsBGR1nrEKBD5UHd
yomFPquhObFOqf4gNc160YGhn0H1BgkpFG2eGFA2RtzaL21f1kveF/Eyzhz7pZPICcK67bGGQPKm
Fi6ZqXZWDc+lCMJLU+XpAeQDy6tLCV6apvUrYjBtBcKb9Hun0u8126V7FiQvKgqEOdwRwKGmLnUo
DXeHr58cNWHo9zlE972Cu3AFw0ty3VJHTrPjsNc7291aDiDuU3TVmwRlAIZU4DVcw1/HMVPr97A4
fWrkKA5DH7NVPPFUCMg8zzp+wl5Wd/2OTiHKYIFwITMBr1aQ+wMgrKdmQCyaOVJV1UqFQ++cI8uu
F3Bp65aZYtIoTD8UV31s3fttl+l9sYwL0A8taI4CfYatRlBucwI8EEF67tKDewX5f7vYY2uur7GV
Zqu2CpoD5uByDvRmem9a8IO1jDF4bbi2t11Ak71aLtOybE6pRAoUFEAQI7ugPmWuU+76MmlmoyHj
98Cysb6JxxfN0b/W3mHDjdP0LcgQfKki0oEOwfdyO4S8krvSBP6uGPD9DgMI9VaKX+90ahkOfnp9
WqPonAtPp612FnRg68AFg9QFsOCJWkChO7XxzqHymwFNA9V0dt9CnX9O4bGwq7Uw27V0dOc8yux7
Ny1yb5jEY38MkFH+dOuo8KhmwRg9AgBrKLXHNAy0R3D/uk2R4kekQjjXQMuw58ZChYnRQvs9bqsF
8iapT0nazzXXiV+45rxlFQ9OvHPHk83zvwzK+AsXoprbyLGt8NZAiCqR3WX8ieKHDF/7kfnqarcv
HQ8qYf2+tfP2frC/xovaEMuhTMhCXa6T9FjhpXOX9zWFaAqKZtZFIuF4ibqOXToYy2hdY+1UVIUF
aDIjRKJVqLUYMTjMwQuri9bqqqG3oWfOHEwLf98D63V3pglInMvGZtebD3BrqLNqQaMIUnFsfOZj
L19JnJu+ZRXdDgqC5JL+3S6ndudn+zQ+cAL5OgDt7g9Cfo1v8SSn8EbaYLFez4ZOwJeMOdDcNnrt
keMt4kcmi7b59DeBO98FZf/x1NaVfCyx4ppaC4gkHWXgXP9ug+wOeo5n2IR6zFPrkAQENAoMANHl
Y86hwUqNJ6rXwY63MQhJUxiXAbBf0MyB8zfC2gUd4H+4qDWCSc8Zt1YXma1V4C1S/ruLUPKw7gLd
XuWO1JadGUH/imfasatCw+/xAnwtbbqIB95+Qvn0oWyH7KnlMUQXkiTdZ0U8bnnK+KJJaPzgDlXs
GSj0fyZG6rWlps3NPEKJRLNNqFfjYIrO2gHcBVIaKCa+pKm1c8O6qmaqm0yxRmxA+QG4ixm1Fi7y
W5ex7sEnBcDznclhTgA7gaJtcqiBRHypNVhTtVk/nEozT1eGYQ7A2Df6oS966rkBPztpXh8z2wjX
ULTXVwUyqUcoY0ezqLToc6LDSorI5kevo8BrZ8WH5LgwoLS9Q4kLMwSSyJ7eQotINqET+XY6+CPm
JphQTWFiQwOvamFu0Xdnk9bFGbp/xGzPcZJ2ZwMmrKc8CLH1mqKpnRPY6RiVwCLNWjHi1Pdg6tX3
DRMriMdUp2vTCHy3BkjXWnVGDvz5ALKyZ6qX2Tk2kiT8oTot8F7u/1IdMGutcYNsG4hgDRVR8Rjp
eb9qNG5P2i4wOeobsCHE+JbD1xYKIXqwwcaCXRh2xKrdHTO4GwxhCrwiS9YAWUC5Rwz313wTIYxs
MzJ+haXoruE1WxU5qNRNg00H6jZD388MMwg2KZH6jlPhzhM6aHfCwkqEVTp4+hmdWQYEE0sXDxqr
61fXgXOEHhWfsJ8uvMbBzjliBiQudP1J6zTjMlFddqq9aEv5Klvryc2ZubCbPpvJ1MXmh1uvLbwb
YFcWJNjzd+6ih4vJFsvfGsLveIgM4sg7V4TMYxqhl4ET2L3nLhS8qei2OrS+QCqZTsUktywz0MtF
qrVeVwQvqmZ1K2F9w2irnoQQMQNhtfVVeBv9W4VMhdk02KD8++BvFTbaVNCd5I2v2G6K0FZ2UFWe
KuhIimuNNhvAe7zy31R3WPQtPNkn6ls+jXGmMb2ewXDYGhIfWRlj9KLIcvfqUAl4A2uJPcyxtw72
nNToVqetbjdrCGafvrVdTwXrL8jKJ+vfb4YFLQPNIQ99de+0lP2+43Nt0u83ILQDZ9XqU4n2q8Mo
4OReOxGIDIZ7FfhX7ZUTz4uY54fb0D6ClU+Zc2utbqYuyAxkc+3ULBeqjTYMSdQMUvLg91vgPk5f
AR6qAOsg7DRto3K/SIOqh6XaGM9u/d8ughKz6RdOw8ANbA2sr5tgW5IoOzGXmR6oJd27pZd7A6oX
j5qFwouETNaK1a3xYJbJSQ0QoHV6DibuU5BnEK5xAm3WdD9CvaFzaiTOYqgpynycwODZGjcEILWN
Cs2IOb7u8h9lJROvjLnxMJA82aswwCNzrw9npH1AlYW11kyP8+hlDIPGgyKUdbCNHgqMsX4IwBl7
6evSWghKsqUKk65HlQQrHxLAnvT65cILJUyK5vpVq6+V5SBLITsWrOORm5NehsP80Z1MiFSMz27q
0OobpA7ech6msK0IbN9KdGD6pzZ10O0qPYY8kYtocAPv1qGuwNI22WAHelHtgchNr61zueiw4zlY
prkBcUTfDFOkmtTZmMGpKCtmKoizQRxiJE4PKuwzrq1L1INU+3XEz058M3QBH0VIuf9sU2dqMOa6
ZObmEJa/tamztIGdq4YPMoM1QO5ZEGddKiQlCSBt7CEtBximnXuu5cZ7Bb68doCxStcoP54nUqU5
Uz24TTI3GQek1oXmyR//+I9//efH8L/Dz+JUoLJe5P/I2+xUwGG8+fMPKHH98Q8UFKf29V9//mFC
nwGKhsxwsVQ2CYj+DP0fb5c4D6fh/0szOSA6KNsshjSSnuGQ8qkIQSOORHFpG3D8g3ic88wqnhIo
MuzsOjC8ZsjLp1xY4RISZski6iIYacC6B9reMEwEzvIJjAK2hmiWhE3N321uXbB1NBkuqiawThoI
rKRPsZtqC7z9rn2q+ec16j69sL+u+dmO+ihb34b+bJ9eB2sVGUYjV6kGwQ0NZQNk4kTqEZIVFycB
htyFWu9MZkOyUKHqMO3h1OnYKBmOlV9Kil8JVIZXKlKj4CqWTGhxOGX/vNEYTbvALMzWakiQJ/dE
d6wlcZNqqw7KKFCEcI1oQWT2s97MZqoDm4Zq6zRBBJ37aXQWWeNa6wECnNAgzIlBYGugyqTgHww/
YZQW5eMVGzJISIzo0QAu4TQYyqHagoJaDndFgYk7BmCuMavgbLaJOyv1Uc5VG28p0O+8nfgWlblW
oeqA3ccMZYr6qK7KoKp2KBhb2XgUF32XlbNuMrxq67baoeh7vL7Nf4aqU0wjUse4jri+0fnfITT2
6rMappqckR5ZUzbnAYYsKDsnG9Kjpo66gwvQY+E6PvDakFVQlN5rV4Oq1rVLNdbYtRdL1dj0431H
xteUS6uEdSnmbiyTwtFCkRV+Gs1SPTL/8csz06hn6KMoZQ0BH/Fb+K97+DwU2X9O1/wc8+sV/1p+
Foe37LP5vw7axx910RQ/xO+jfrkz/vWvTzd7E2+/BPNcxEKe289aXj6bNhV/P/vTyP/fzn98qrvc
y/Lzzz8+ijaHDc3lM4yL/I+vrmmqcL/NLNPdv7qm/+Sff/wXfCXTt9+Gf7414s8/KPsnAKI6mGkO
StqQ/MON+s+pR9f/aVk2sV0Xc89XT17UIvrzD439EzK0JmpYlkkIZUzHvNQUrerTnX8SRn+57u//
9teUd/17/fspkNnGL1OgQxzoDWPqcwhjzDYN1/51CpQ5Yy3kgRY2yNV+I1mzkC44F6lWgJrWZsOc
M/BHrdLQ0JG+pgYz5zn0O/LSkFsza6RvtsYI5w+o8DeTP03ZCnM9pYdUkzoMZAQxtgFfwguYBipW
moxTTUT4Td8kmwlYvc3C6nPotR4moYylnoX0IYpkEDezG1ebVda9FcTt5nbI2hALIOoCV+/E5QbE
iyRF4bdMU6iiTucd3uJfzVCsrOHXNegzkRtyU3XQoelNSedanH5wZpgb5rTmJnLtPVSBT6YG0GAf
VUCM+XZleTRFso6bqM3Z2IzwDpOMBbVsXwd/BkzxGh/WAHJmHsSN5jd70fEBWtLZ0SoGfeF6VBqZ
7yI3CaYohzRYdpTgGXiQSjhB9zwDrryDE2bK3mmcPAqsKuZ1XphAUA4nJyJvfZsdq94yZ7zdh4I+
wvByREW06mexka21Moo8V4dYvwlZpjBAtVQPOgLCQLIjJooEaV+8utzoF0a7gVFomkvfQC7aD1l6
6Fi1gNrkDGuuZ3DP+3noNLMh3AnbvjQlaMfvEtsMr3SjB8wUFzcb4M6EWdXTaH4IShPKOMOQerLL
x2Uprffc6UASx6MF/OtIgKgM/RCUy0Gk/QyYH2jzmnbrl22SgyETvkOOL/BoEflVYjIwjFHroUND
YPMIhl8R5bNOr85YkxYzETR8XVmFZ/FxTsBkmoNseIii/AHryE2RYL+tw3watZ6Frcc/Oqbb4Kw4
YM2F+KadYMBKzMkeWUPeUNC+H7XsoTK7Z3ia6/PQxV/HQDpNI2tX8lM3yBMQJRzOMh0Q4wbUBjq4
JeEtdwyy5JMP+ZtdOXuU7WHCxx6JTSKvx//ScsedDPIICxcDSj4D+FLQ4HdhpqM52g6YUg3CV8Wm
qGvwft18XsBwyKsMc5GkcGAxU6Tc8ZZOi4Qu6npmlVDoqAnocro/KZKAvuMBsDoLM/tAaxhskDT0
MlD/BHarXs/gapgT5xVo1PxsAZtT0DkKHe+VhbJajtRYWoBuA4Er5mGjtyW96499Wi5DvHBHii9r
HIu51i0holhDEX18Hiv8cSUG5OFzW4AIFeXEXtICvCgofGH7z9ZlHM3GxBoeOuI4qK96Vh4kM8hi
IN0AcPusyZvxHkpBgRdGK9AUxnPAiQFEqW+imLiFOR0mgYyCnID8wjtv8x0nVn9wGOScURiEi2CF
Q21B06kg7TmAoncnUVOPUjBgWAzmb9iF7xZ8KBZ2GYfrUFZ3hovEIBc/4lR7DChp5naYNVtLXyAH
nC4iyxn9ATIqNAGgxyStBlJFMnkDGgXYIXd6yAELkW0yl86riRTKnZuAXiRTc8aGAGnnCLXBFrWa
viNPkIh+l0YVI/tSI0UBSPSSDfAqaxpUV9o0mhscv58EJMHlYFigq7rlE1I00FM3abHIrDhYTp/d
C4Cq9iUSrvPerSiWaf02ZxyezJTuZQo5HSgb3ZktT9cUzgpmd4e0Ai5wQuk5E4oTTI9kBzfOBYFJ
+Yr26Qucv8Q6tFMIQPI1J46xcWu78OFvPSxyQyRIURD6DKLbzI3TbN61sJLru35GcwAA4kpbJXmf
PIwmavZGzjTfjES5FGyoFw6ezBhfAn7IMMFyeLSyKQXnZjSfI4Z5xKpXnaElQBViwkWVP9p2hf4D
YhgdYBTDDzcCuzNgo7mOIlmdRgcPSsW7jWhPkbVoweBdDSXq+o5mBgcyK1DfP0y11QMR0jhoPzRN
ljA728Yl6EsB7BAHu7TXoosgXJ925NjEzrNMC7DSgwnmYFf1vYQUswfsQvXp0nuA98yPTILTHoal
drZhTetzM7nougbQXM3x3irD+662B3hGb7Mia97cBvwAQfBz1wc32ukRrb3IpDtgQOrXBknuWaLB
z7xGgvgxFtrC0Gi7BkTC8dre6peQiSs8wNqaQ1AXlY8lpPUmeAeppczwRhjlzslgwJWJDS+jLCKv
i8pmkcKdbCyM/FwnYhknBj2CNdmAVkvrVQIpwDuYMseHFLJlrl7Vs0xnwazDS2Y/TAfZ4p3ojIGc
620PAbxKaNvearykB7OACpU+KqG6C2vuPMIOAfUEfdvS9tAyGzX9UgB9YqJunpl00TZ26sXwivdL
vDj9uB2p33Ut9YPYgVyaiXwNtIMWLNPx5iTxazp2dM4kaqtJuqVykG9xgvQuPnxBY3Fdi/6yFP2+
fWPT0uS2e3MALXQdHVLszMW6Sndt+uvSheKdzK3EOGIXYUHPZgjXRNAXEuCj0YbPkDsI57nzAWGd
Y4t/nWH3tojdBsz9AslLlF3yhVnmj27i8G2AXLnXA+iB7NX44ega+EMB7bzGrF8HCCUmHX9ECuDD
bYtkmnc/mZDgNjhtuCijbtZAvRO/4aHGN9MC8Bf7SBHCVlSG/BSX47DskGDwUfAqkSLmhifsUf4f
xs5suW1l27JfhAj0zSsANqKolpYt6QVhSTaQ6BJdovv6GqBPlHftOHXjPlhBsxcFIleuNeeYz6ml
Lc+Jzahl8gw/HJx2PhhC8ocz6OT9oyL9L3tdqJX+//txGXBiTNtwXIOPyrYd41+VnpYoWQMN/cD2
w1qy1jdVGjz1cKRCVg6+l/SBQ5Bcm4EsKVnAtKdVym8wdx/JDPi59vUQz3YnY8sixaAzaUBXJOli
pLCVQdguXmgV0HazDZx/WUG4zLJPqwElAL0NQ5QnH+BTDAh9ifBpoGytrUPudJ9BMID92MRppYsx
t2tVNArYiqV5GYccedLUAIH6yclmDoO2eykmSgS1iot1U20Cz8Cb6OhZyyduOnHwZnWP4+RxLlik
EI5/KIxHMMzp/NSh43Ws6Jm27zhZeCatGWlmIF8ZpJNEddOVQLFMMjEGy0W7PX/hEddPqm1fpA8o
Dn4b7x9ux151JDEwb2Eu/JTm449mpIZI8unX4ooYcFERd6n+mDGWXQsGw3Y+tXy82Z2pSheepl8w
f2zepPqtW6oDBaHhs6D/5QXPfk2D3NWi3Jg/E8f5clRHYkdjvMxTgGDErJ4ZapzBnH6a8lUG8eJM
m2V5urVKW9xLtweVqPxlh+ncRCVi5eK+n+pNG0mriJ1to4d9MnDl9mNS5nTyNNje49bkuV735z4N
thOeojxfn2GRhGHxYSrsoNoyHBSjhhmhW77EZmFtcuMWRlu7PaVLDsdx6eXH9cmub+rPm9huLE2z
vsvrh3+8jz8XXTrmi9eDeN3u9uflmoro70UDl3h9lj+vMRhGs2+7ji7Mds+/T329D7EecKs1wkCu
v+j1Df25GDA+bXU3/fP7XB+LnMyMxwAMRK6XDYbS9jsbe+0oWzhCYzrL++v1f/7bD5eSJgZSHm68
Xn+9x/W/lWk/ioDi8e/9/95tCKr7BR/o6XrV9ceaejnfMUO7XUzZnSbPfDONyo70gSyTvp1lBJcx
0qvgLtG09DjTSo2KUfzqDbrx0gj6uHTuxOId9Evq9PqWKLF3k0GGA6PRZSzcmy0RiGVpPq7luNOD
cgzHyjn5qhOQoOzjOHIAUzGnjfGMoKg70GxhBrsueVT45iugauKki5TYyjHW+oIiB4Rh1SBpIJvv
26h1daiMW8dO7Sio6ulABXp0DJZytTqEnBgzMMRx7JjddT8LrTrmrd0zt0/sGGyLRxuDJ6hpkDWT
jI2yl/tk6iE9CBxZ3Y8yH18cuyrjSquf1r4lulv9rjrk+92PQTPQbNkPBbX0zu/TOWI0u941g/29
BJlOIsCj0trykOhQ2CYdrkvZQXvQzF1dZuqxX/NIsIeBIef1RzGrj6FjR5rDeCuTxwxyo25ZFKut
A8B5pEfs2tpvt3pegoo0VACnnGUkbW3DmDF7VRe6pU3cTMm686d5jotM5mHnHLKsRLeaJdXZb7bT
QqWFQqvePOg3lBcMgi06ent0/csjM9wwtzHCOc0rSDuYIPIEEY+g+9F8dep6CxkaOCZE2NXTi+YJ
QgbRstq6/SoqCnZPc8awCICu4fjbIW1P32WL7MIwIUQVNfGUpiarMBmtD2MNUFHAVprsZE/GMalS
1oeeGQ9jxhcqMGP4ixtisfloSXkJB7Ouwiavn1joL8jojItoXxKzr976fH6zmRqDB6k5PBxK2YQE
XK9TUyi9eQq71Pexzc5WiC3y2U2b+g3j3BK16AMogEY7dlMlMZ77CMmBcJyapCOq5m5Yt7NkQto6
E+ACTdgAFXwxoMgmqrnzM74m9vK96Cf+ZEGFTXroTp1Kbjr0PyaxmscB3MitxVnbYuw7d6781rAT
FXNYppP3YthbIrI/HCdmUm9z6R2KVPvmETfAsMvN4mqYjcg2ll9NjwgI0ijU5DUvie0SKnacu6Yn
wwuFvPPgajjgpc0XjSbFSzvucjgscQPqKSrwLMd6K95Y6qx9T17b4hjOXkzB65qYRJXrFKMFyoK6
LSCpLQAiRlX5EajJeBBpvrOwqQSV/iKCDD6SilNlkTiJ72kv5PRoGfU7Hp/6wRcuwx/v3TMfmtYm
iRoVM2k6uqRvc+vIh5q2CrznntqzSHeFm/SxHGtnTwCmbQrSWruNONjbVVRP6NFT3zym4GTAe4a0
2T7YJo3RnMnpoGM6595DgBndVnvwWbc4JS5Avb4ylcBTHPQ67io1oHy0JP0XhCXePH6lk0VJJgX+
HapwpBDitKx8SZtE+VGbN7/tjs9mOpZqme+aSXMBpPk/k8U8o/0Yj3MlXXoVCDkKppturhW7xK7n
uOmZiJY+FrKOyNzrpeuP3jEBMjpYwb3xlAnNC4G3vJat++ZmlgQwuYKanPqT8Iqc4boxy5O5dY00
6cpTsK6AJZlny//cfr14vel6z+ul693/3PP6/7/3+XPl9fa/dy+uL/T3Of48PJ0+usXFoq619en6
Q/lGhvGrF/Xpz8WCHKZ/3nS9l5X7WFT+8YD/4VqmZqTd//sO/7vH/uN1qhT+HzG8oWFU2HVEUp10
DqGTGkzKl+v/0fHyStfb0Z9z7fXi3/v/uf3fd/37VP//u19vub7cv5/tv/7/H69+ffb/9vC/1829
t58bfxP2WPUp236IkjyIXbL9fv+4aPS9hlB5u3ZNmnKN7NX1b7o2HoypO81a1p+ul1TrdKf++sPB
FBNdL16vvN6MCdY1dv96DIU49/x7p+tjmuuV14t/n/h66d83/+M5//Ea//WFr1d6y0jxhhrEMXZ/
3+710r+v/PPU86pFXbBnzHij6uqi6G1HOAZfvaXuY8dAGIyMGSMcaCwdHWtoSWJtZ/OsfMF2IvUx
LY4l8GYS2jPSrlBoo/2AriwHotB0Ek36z5KYkciTRR5NFSk2nf5BIPEGWZahsbIdyr2l3KfqvVqN
Fw8gmzshgE/Bf4Xwh0XYVptnMOmjNdfijBL6UKaPBRidE60AlIDdzATXMtk/r9/83D64WRa5lugj
OJIl66VHSH0y/Gau3J+Ult1nGmCFYWFvEBh7RJJzVLYTWa4+QERDQ27rNLdWYpPoghSd4piGpJHI
98Qj1yapMJC1HlsYYWZ7cpl6XqrYpd1MhY6eOtS3ZkuflToBtEM8DECr63R6BqmV7HL/EwMVJ1iv
PWQjKcl26/0eR+tVSoRAbApvxPTTck0RLam7HJrEK2J9CARdYkwfdnmEmzixFSHcgl4uKOvyx2rU
tzxtbY2xW4h4Sp9s4Xwxxn4vWb7jfrL45a3vtQYWV6ZwOdImAdMRZC18UvVQmeWyDwJ6BlMAwYqo
52jwjF9SX88FuW+Zq3/KPgj2SRD8sgL1id/10aJpZ2bp2cpkHwLvdvBfBC4DP/a69sBVzlAdhK6H
ZbIBIw0NFJDIPZaV8d0NMi0ylWef/JUlDP7UDfb2jveiO5Ey+jaC/xvTJo8C3bNvdKk/DpRNh6p2
KnYHfRfmiPRO/jweJ2kOqFVAVhVsNEyyMG8x2AO/r+PJ1F1SL9p77msdvNJin9LnkT1lVjQHZXJK
PZWcuiWtWHk6a0djdwUeOrkR3rgs7K20PBijS6x4toaOqppDyceIZsk89hbt4mo0jkagppjwTOx8
VU2+VdHPQbj4ooUDT8cEW8oGG0QL6lbmZhYovvSl9VFwNwbtOVo5lJNAobii+KEU0eRtQehGYemM
QcruWyGGF1gZ1qkvk31T9irq1rmhjUMQfLk8FZWmxUSkuLtFZO+5PX2smbrVcu3Rq7z5XOta7Dd6
T/7p6u5FPzythJ7xuxOt25gNcT46N66Dgp7EUZ8nefVkq4IgFv2u/CKMSUSWpuO9LhO4etWXlM6v
pnOtY9anD6nrPM9FiluE1TycpC1CWHwcn0V2j9zViYGOHx1Y47GrDwc9Ixkj9zqaqMUQyYBAyeDB
9Oxm55nNDn9PtTMXDxPXyAoERlPgwLP10oss1OzEHclHE9uBSnLzaGjuQ5noE466hRL4zgd6iCqx
0CHf9fp2QLyNpn0AMwoCg44F305UiHnNwUbJHepN1tMBtewoB6MeeVR7O2fUqtAZFHveTE8ihyny
CK+G2VVtxnbpfxAuRLNoXC/j7NzYaQKqqp+gWVnyNSuzW2G9KXYnMRt6GSXoW6uRLcXqlZRi6bRf
bTHcGO1D0joAWsh5mpxgjXx9HkMdGdmhN1dcoiVn1aCseVWAZ3Khiucriifo6FqV2A0t8WsIeCHy
MZ4wmcSYTWfvgf25UUHla30EDKij67NUyaozLufI7eeNOYDAWWOrYus92r802MHfd5k12D/KDnat
Yz8h2k7unZlGcYGJLta1aUS0Z47nkj/U0PonswoAQTrtsnO9rNvh7E7DphnOsE6svQnXpCxbBDCt
qPbLlJQ7inbmRhhsyRQt417aDf1a8ilZVA+5B+BncTP6X/ABb4psekJrY4fgPet9bis7JiSNhwcw
TezVJkf3pOvwzNjJsoBOt4mb5IcGJnOoavFDs+iABMHchcYzCIj8QI0N10xjX2cN+Cxnl+Zbsgze
SXTszbLMi0kjdKJKO7KMvc9Lqh79UrzN6GDjZtDmaF7KamsGRRU4pYteMHaR9tAe86VlRERE+8FL
NcJFpJnE6I1YGB1SAIM2/xiIZZRplYWqyuQDBeF4Ajn1mBQrf0g/DS66iXtBf1SiBN7oTNXBHazT
ar+uq30xdPdGUEWi9bSNCJxS9erJrxzeieVM5bfBTJ5bd9BCh2jnfV0ILTTcTBzHocjvgmrnpFOD
r8W4G/Va39mhcmcIu3OZkFUB2KpcuxvSsEJLOR+WRyIIPB8tKpVgjou/Ma2sfbJBUKpmbQ5jwbto
OQYSLWUSPAd8XP0Ue2gf9ynDmnjy+vy2cv2vRIBj8v0eVZJIY7fV+pvV6wnJkOUm+sV0WA1EdZZT
ekyxakr7hFbnnJgBTPvthE/A8je8le4R11/N/E3bIpg3HL+EMsMCDiaCE1ajmd+FQ8dylhgsA9Yw
ZOBdtNYMEVPDftZEdVvksosBPraxh1E5DIh6L/Jhony1qWoy6xlHkXNTM18wnA6jRAUmUZg4BDrj
Alz0bDgyPbDxfyP5JD+vXlhpxnwy9QUGVjUtr+MPrWMd66s+udBYuWMM2xA0mHzopnkz2mQGjShY
tNROdy3cw8grIJv0AW/aIUZBZdlD4fzKZs9DeIKdtTecH7AJQczViYsZjnxFjwZ+XSWfhTL3VuNU
aPgZakqkMGGtcYQRWG6da5zwIbS3wmofNHs8LfU4R02H044GbIXDqIQvQkNVEEa2r4T1Sj7vIVHO
mYDg/KTpsGsqA7JZqRlHPvIErE535tX82zLwL0ABNvUjm3POhWFFk6hPmMVm7M2WoFtv3Tb4cvnq
z5VJyqFlZLtR0+2oNbazrOPfOIv/kgrWNxqG7P9nn1xerONMHNYtGLQ4uChMaVVOewa944Hhm4iQ
J6eAKUEVKPcN3Hd6ln37bUU8FGtO8Ukz8w283i8wHXVstcmj3hg+A23PivyyMiB4S5b0PqmisgtO
DIrBzpSlvlPzEw6cNTL9SkUBBSzrOSLivP0i4Vg7aIxtbTFS8w4rwtGOLsEgXfjxjJMRF5XB+D3t
sj62RDJfUmk+e6uMa9WaYbrO+a3ExYXdPNPCoUFKN5oq9ibwFKOXh/rqffcSvj3OMLlw3LsXNZlM
XbQpRV4KJMrsEBaO5S3+8CH2mozgRnsSvCUdK8PSoFS02mNvM3KaqK8M78s3VpaVcawjx5jVrVPk
aIVdz8E84b8aOhcspZZQFSVy75Yo9nzSjujpH236QvTAaV9liDEiGrgymjd2IUySoxVU7N8L+5hn
5aXTQf+5+rvv8BvUa9sfhLdXaU7iT9DbcUtibWmRQOoC2Gf1y8G8ogw2mIUm4oeu3XtZoB0zW/ss
PZ8YuIS9ztYkYVcOTQwEt4iIiiFY05+awzI/2a4UUd+A2dJdw4F3nRIx3kHPHoyLrnnqBmAKrjKX
E0+XDbt6P0/7qhzfpVVMZ803Z0rjLi5OAjN+lNHAC+t+YYCTpsj8A+uuhZgSjg3Vzy2EGLQPrn2b
2lILTTWeENJic6yXR07HyNQ2HUFtgaEeO9TbsyCnpHrn8FP8tZBVB1OHt3Oe1/0aTFSz7fw1FdQ5
xZKyvzAQiQIxTXZ6iWEvfRdyvFibu0Zf/ZNYSRtbTH3vqp7AcevFhymWOPOByKpiT4YJy4Y9oDBf
YqD8dpjTSWT2b2gAcYDE2oM8ZCuFQN1QarCZCInKAZNFsqxsx1ef7+BsDDQFtxPoNDSEBJpPBU6D
W1v34Cv153pxz4yWG7ZL00GthkOvkwgClgjSXeqtE+q9pKn4negyFqmR7wsM35Sq2gKFJaJjzdKp
Aw8i+4CdnCt/CiV/gv4FwmgE+s7ld4vwzT13tnhYzO65n8FCq0CWJ0LfKzNNwg6UFf4aRCZWYWwF
4u+mt79Lj3mT+R1dqL1Tg2zCrnPJlvR+JFkFzco7CNVcumB14GGUP1Pfe1SE50ZoS2lIbmPmt3QO
0ti0xC+5jvfk1sxgvpd8PwJKcaFt78rpPp2Xr9Zk3O142mvhGt8Tp/9BOV6b1I0zfAx0RLBRBRO0
2J6ifCbCtDHocQ9W+l1iVeUo9y5rYO9HX3vSAuwVPZKlzvjBUMKjoTfi1Ov1OzFQGy5qTvFNW0WM
eJ8SiGMHmcu8OGRvlXcyW9MnMTnRWKt5b3vSjFMAPS7N6dO0DE91qV7Vmo+h77SS89rXHFjPqqOJ
15EBR6Ea/AgYEdT15PxG1RQuSxVZDdugerDfLXv6QRzyrm2pCbrHgTyfnS3qitPyegfaFNP9OD7o
aQfLqLWak9+wTfFGJ3SfCpWgWHV8+vsOEiwJ0BrYErKA66NBSvreXpj5jbJ7tkzItY/Ggjyl0Dp8
5kgJdgFk9yQHm+UtR6MhISnbBQlGu2RjN02jiAx7KneunJ5qQvLOGhAXnGJ5sXc6AqymILV3ba8+
2ax+TsLSDmYBX59U1Mc8L5kbrOmDhfB7yNA3ZTZjjLYk91396ueu3Xda1YbdqOZdvbL0ZHl2O3v5
3qkCfa+CSYQ2pGPOL/0LkY4DszDvZvbz/ZTor302M7bTLMVs0PWZcaG+Sob+Lgc2HJrO01K1c6zZ
fsLyzLE+pWrT2jRHc6yIAacnfMwMR6Faxwo0QmlPFFYwn1Uyt4gXNwVjz9qrz0wcHITzSRmlzhY5
QqpWay+7QdON0GYFCyfXNQ/OcKx1BiIlQQCxkxnfAK/qh3SUb3UGvtBzjng57uxUfCEP+nC8AG+F
hmJ362GO47z33b1B2O7emJsV9QvVk9IDM+zzoCRwibnvutwId/3KkC33bVDFQoM9mjCQDG2OG/xx
CP+MAdXOaiU7IqyZnZIi1Pp5QBGuftC+5sj2q1DdmdrW5PaybKdMR9upzJj3y2CTekyLmdbB72q1
jo2HdRPViR05ArbarLOzHhJ20Kwsah0BshrWSTaChHu4RhHaljOUvpt8UVo85sNtYQaA6j3sbHl9
sxTMNKaJMZOQpRlmCeqhYdP5WdI/564adzO5i6EEtbpTKcPWrV9R++tbqufWcXYMZOQV529zfCEM
BDfv+o670EBqDK0i/U0juDsvBb0qG+8V6Hswr4oj1lyKHOISk2FBESp1uC8tiY0O4/zY0SvvUDrM
tPppSo5W+Q1w2a1a6aBbXhc8p/prKp+7XEPKQROHus368lBwsbWnldgmpB9U46eo2MQsZvbEObPf
zZq6pxAgq9uc37FHQDif9R9F2vyci2f0aXCy5OdqKkQdo1dQROvfIdqQWVh5F3gTJoOvEbGUGOV9
ijbJRz2yG4tq3fNqkggo+ztWw9c+GX1cMPQ81/FQiGVg+g9Xe20Zanc/HWMyY6sDS2awf0ExMTxV
zMGoeDmOrOQn8x5sFo15we0CH/SpmpqbuSqTeNXvE7aOCD/TZ1Qfe99BFTE6K+qXqnjoEL2HIiEn
EP0E0sG2YAXxRqyLr+vg8pmtwxLbtc+fYyvec76B9cYzHC3vi27GjhEFu0LTOXmddpzl+lhNwyeu
sKPmgac3UOcEwjtlsooYuAAu5SzuqEAcqqrbW0by4LuuH+Or/mSO30SL/A2PYN2PoyRYh2/zxPB+
n5ftXT/vjNQ1wsZuvne9QNvh3WVseP0xeRWtMdLNZDA3wLxFibbDiLZnb9Tm8slL1h9myia7o6cz
kZJ4Wpt4ncfdWpuHznC+TTaKC1sJGqKmPKIZCmtslpGOCCkS03rRNx9qtyIzas2KR/6210XsNc7K
1QrKP537TyWWHwRe6GEF15nOUL6GZk0GDsCwSg5IVJdBhH5qvMg10E/XH3NPdXy9RPtOP2UquBi+
JfdWGjg0HxZjOuYGhces+VHTAwBpBuKQaAIc0yJrT/iSwPHNNZtcyZiIsx5X8tnQbXUnLId5ZQbH
RDpbv7Koj3LL9uNLgSKOpJuduDbZ0zYpwhKa6p45+KUdV5z3eXDPhDANAw3fsBI1QzliTfknT1bA
gKbTHY7AZlqY6GHIYu3bBjjXm4Bbc8qbax+Av5cdpKOplTwuRjvJNsqptBUCLc7tWTqAVt2CE3tW
8HeV89Hdpuwu9JF934NT5bM91i0zaGJ+zq3colp4jyPjeCE8RklNdkTf64wlbv/Bzik2SbNqJ1Pu
mqT2w5JilyoBg7ZoxVGj+YfapKYnVNds6Dq3v9HV8pK6an10cUkuw3lYGjdOgNodFzs9kUG2NeFo
isoG2yLyJLMG1dctdIntWWfYrNk9IXeWz4ptMKabynkfeOV4astAkQA5uTTVljY0dXWmtGXoNw+0
Djs6SKQIqdAQzVtqznwtDF+hEXCGmv6S1yIQQ7Yg2wboMnNzQlOW9lQOpFoOwM5QmCLb8YOInei3
0h9fcZY9N2kOZp7kM4imQx6OC/xr+rE7wzde1taMvdpjomm8+lMba6YZD/wJDs5snq7Pff1BAlb3
n9e6/p+Kojtp03RIp945qG22cv2RgkKgbdecZhzwJ/fPBMM3aFFI+4sd2f31+utd++1BJlk2B7dh
UmsSDZRx5CHeNYJdfRy3mRrKgPo0/99L1+sAQty0MyFvvt3Q2RBQF2lw8m7avjslmv6fS9frnGaw
ItGQ+iXIBTV0YXOET+hyZ5Iz0f3GQW7/JHXmGdN5GxoBMdfKa2W8ijaIdHtqokF9tDKTsQ+A+ZQO
hh0Gg5Mc/Gmawipx7glzqu9mP+DUWCINznv94gV0ftMA3UYOTJBWxS1rCmf9uSoiU7R7NVUfemf+
cuYmi7vmlh4tctqxJXqjsFJ0t+98gC99tlwA+W1jiJQ+iPfLSZHV2NL5nnryEslMu9jrfdVZjyT/
0mPJvpurfDCC8TJ07hlH5xcKPh4skGQGNTpb9h51r5PHYzIibI6gjlZ6bPOFzLrbrJvQu3LUBXJ+
g+AR7Ea9V1RwxkPbqnMp1oIvLENnjXADL+gem1Tcj0XGzhX92aqcZ5WKb9lQxpjj45XG9G6gm3Aw
mMUzksAU7WCza63nXh8fc4dxbz/eEoZsRgMf2y6dkizK7ruJWBW6bfYBXPpvQ1n3fi9OkAebOCDW
GzItJcS4jhtH7QuWJutPXe9Wo3sVjJpmLT+BKT7iyWbaH6AtWTFGau2eWuytVwmSlbTXT9cf2RY3
aYH97Ev9ITtW3aYuTdxPqY/peTGnX0Xjm1EmzW+Zln1OlnOp0X9EQz4Y+8x7TJ3ia2W8tmssi8AF
9qlp/WqM205K83A5oUAjrsy/y/I2YznxI23qAMTU0aC1l8GuSGvLtNghn7dwYNR7sGv3nZvSpp6d
yPKrB8ccL9pk3m3/oCa9dLb5fbF/V8ydj02dHRo01zSaca9iW6fcXTLqFpsNjW9xWlLTU69xzE5W
oGFGHA6lT4hzMkCiyfua5pVzx4dFEYaOgJO4vssaWkEZuzOiW/YLEJ1Am4Njs3hvdLeSrkGQ3NXa
I5Z3Qi8p4jhLdoid1mWCjOOPSEzFwwhA72YL3qYeB6HfYY6VNkdL5ZmkDi7nYKyfBy+LSnM9jg19
tqJvYXaVrCdzc+Px1aEaLDtesCsRuJveSIE42vyo6+Z0/e+f61DY6bvrlYLgiNho3V9p66eR2V/0
BMZ/o6gjvXb8bUNw2AWiONVIiw6zss55Wx3aZI2V9HJx1o+goNIbDWUDTo+ccID0tNbNo+yaYTdk
FNNtlf9cO8EFv/2eN2hRin71934JLqMTl85onyukwo7bRz3GATwn2WeW+dDi0o7WEXhNh/5JUeqP
wsvumtEIp4UiKqvHrwYdPzpTbLONjv28ze9SL/jtBF0Rj7a4eCygY659ocvnzTn2D1/v48kdZYTs
DwyI8uJgRUOyrqk4+kZxdspFRIVF/2X1ySkK8pkyCGBKiJrKOyu7ReDqe4LvNaYDIflmmHUSVdLT
cRCsAWi25U2Dq/SiEV5V0UjflRVTrGWh2fJ32fKHClwIOWIhwyx0uhYfm2IPFtWCGdmKI8/JzKfR
65DNBs4LjUPFCIWAgGmcP9AvgQ+Fu37KswfknsxL0IruG9mKA+cpsoRKArOW8WYxF9oJdbofddp3
DGANTg6cNQPMFFSfYIFArxs4EpLhEZQ5Ce1EVDnIju+Ak9/UCC75PuYYjRjInpXH2Iw47lO+iFuH
Dr9GrXODf49Nj35jNqYkDdFZ4xJLftRarbtPjPGJ/n1wWA3j1+In6uTlfrND2Mcq4DAarVVOy4QI
tFmHoNB27Ml0HcUSHJxwbagkhgVkaOn4v5rGZ/Kpyt1UMCCsOiOP2F69uRu/ioyJMJsq2DGrfegs
IHyWRpxMPjkfQ9C8aL59ZDBE1WYB7JhuqNXOmYORpg/KeFmaFwMwUSQy/Wt20DqwfA2XrjAf0d+c
5oY94cqX3tcZRvSLeh119soTVFJKbP2eb0YdZqq4cQF5KPY307rGmbf+qp3p0rmcsIlzRRoyfVXj
W1olv1yoH5m10OwnnWusq6/EIbO4soJdslbv1W5Z9acSHlDVMgoNmIzY9U+zKpj/TvRsfNxOhfjl
Wt5JB8syBB0NAvJoO6kdYPGSeww3dvMc9S45OdV8bm0aJDUTqi2y/iwGeVO7uAVang9RgMnoo+pB
qePY/Ki1+oEzBeT6C8iHO4Yl4SK2rY/3YSOA01PtkGfubRKQS+Da53ysaOl0KV2HHu67neCbyb7s
1PqQFRRhWQ+RNi522Il+3yoXeaTwXEbj+6Z1LHany4/e5RuTTBdYRK+yc+kyQWleBrbwwRPzGBkr
MV3kls+EUsLiuxV7ZfAdqMejG/R7VtRdIJMn3S2e2UB19FdoLpWM4T15mj1z4KDWgmip0ueOuUpH
qyIwz53/nrTzEyeu0uRt4ysJ6U3h3DOpYTunj/T0aWKKtvMqp4/HgX0t8AdsR/ZpSOTOVu0BjtBp
ZRqOo6D+yN3yxW2Ds21mF0ZDfKx31KcPa+ncjlNO/U8SweiGlVtTyHiILuxqvViYykPDh6Aw9rfk
ie8hX/6Ers2oTA3DbvQDHshQW0M1wBuiVm7ZchMuRKIMLqx2Zmg5MGtmuCH0fSGDm8Bw9wXcP+LC
lynyuvTouyszTntkQjCs+MZQABdO3jJgmDlgnfp1ci79Or63gmeTwNMdosFCK+8+PBjIUQ9ls9K1
X6NlMPArOaIwGz3WfvEhD8n2jMpmJxB4obVY6ANrdxNyTMwGQJuU6yNfOfouE/3dDgIdv9W7mHLW
01QdbFO9DoX7Wc+1u7Paxd+1A98lqDkCjyJdrdKD+LpYhzIf2oPTN5RSwP9ZC59rmK9lZ6C8WPzP
pmBAPOFrQCL4LhqUl1nCXhJwUbhIF+Fqc06RBe4L22SayqrW0L3YWTmim9T7XRCgWutqHwzjg6AL
1faWccoYji2EIVO7KSjd9vxuI6M9YfQ7wjO/BbpjhFie8qOVojVO5vkTG8FDMt2YiXdZvPpLwZ0K
9aF6JfRrx4SiCjtT4YDM8E32WNMosx4DtXZRWsSi89fYAHOH2H09GlSxhD/y6Jy1XAcwU2A7wwT1
Epg0SZfRPZLxUIUCPG3MerLyrXsTeve6/ZFkN9WRbzJ+2KI8F0fuVt88IwtKiMns+WPlWHs047tn
G58TI9qJOPCQDRlMrhJbgF/eWpWGsGGe2pORJMwMOK10ObP/oUh+0AVUsaa3H2nt/FrNz1z7P5Sd
127jzJpFn4gAc7iVRGU5yKntG8LttpnJYjEUyaefRZ0z6IMfMwPMjSC7bbctMXxh77XjH+7dn65z
zoBUrYwpu+eoPgOkSrZFPlz94sE1UbdOOQgRz8SD48ZHNzZ/dOfRAQnMfDv21tFDMHtXkh9oiiPt
Ua99jqdq3EY5oX1m9lC20z3B42AdJZIIpjsNWyp2Gsy9ULFkoRjivWEa204rn32h7YpW+/T8MVqJ
gOVs715HgskC019NUcKln2NJ5OOves4/piD5w06dEUFwbgWuo9/4c7u1+zosDYe9bt27KUCIQyNB
oZ9RvRQUn3YAaYi44r0Je80AgDPqk70FZn2XORwtpc1WC8MRblhm0duh40pUdc26khCAVGfNZz9e
qjp9T6DdK+RmG/iKvsPZx9vTcOHx6ugpJ3+sS9GSsX3Ql1KpICwGPcls2IDnh5hthciMjWk4Fzct
ndVYaOfcIvEROm/CXZr2xh2xoolnDUfcem6pAVUHD5FNiZtk0UoTPvkCMnnOTP0oc3kHVOkRa8ZO
9i69A+wMzpFY4tWBphPvB1U+z4rbMyyvH+YIr0rLfih5vkVicpjY4+ekeaEqeQ1TSjO3APhq5iyB
xoQEm5krA6xVTlNIpZSxsJ6h7oDYSd3mlyKbYFCgDseJFyiPsJMklrfPSOhrmPIlmfddJEm27diY
M6/6sFCWgAevX8aW9n0Idhpb9S1Tn33i8tMRMVxHdZd4zZsni22vscGCpnWCAXcsar7D0ntqvD/p
QESgV8qTkNm1k2RRjnHo1ayohph7ay/EtWEox4jPoFWotp4aZBhF1W/obDtKPGh1jfnQ9FRPuO2e
a/rxxvHskES0F6VVe6MAAOYmwx4n1TTpjxK2JXVd8BWkrMu8HqfLfFdY/Mai6qI9WQ3bRc3tJYj9
sq1ri3uia8NaIw7LrhFE2NhothiV9karUDAYTFDAIn0ZXPygW37JOcKyhguvZSxk1sAcIaP+pH32
UhDlii5a3E9l+pu9w0NZ9Me4mn5hawyZMjI68tKXgQsdm211pzOwWV6rOLHOKEK+q8BF3L9Ep1Cq
Rbx0Zb4jGVCtzJhSYmxezBzXdtMTCIcgcOPMxR+T5TQ6AWK8sTWDTP1FIOCHH5e/HcO4V4K6K8Hl
DDcaPQT9m5vslpfSkNPTFLdt6EfBYRT9prOXRcQUv9gBN0+KUKICd7Lhr2HQfbIQcTFxe2Xb3qLh
Q44d1y+zytnZoMbjndu2TDprFHsNK1wjplzBfW4N3qNwrWNnEScTqLVozK2ONiAau3PG/Hlt+83T
7SwcZo52M2Pqr5tvHYLLvG+Bl5K56Ri/GmAl9xLRZKMprnTu45wkL20WXPSC/Z8cmBw5UQ1+eeLK
Wnc5Lm4GZW1VhM7MkmFyph/MH6cpm4iLjWPa/W5EloXRfKx6nOPNh2xBa1qB0ta6czcTdLVpR+3d
tSEweU52HuNcxzTmTQz8m+mIKno6tpnfooU0fma4TWv6JtL7hCVOt4e06pmK9EyxUBEljAgqtt0m
i4hu9FHh1yB6oNziAm1EtbZh7SEBhT28INHdwUiJt4ogpJc1vla3wUGoNUdqLg6e29PbBAr31YpC
GjeYaztr+EVHiyEjvJWugoZJmhphqjHwNkc7xS7PhoxKxIjJjnVtbedMI5BfnetUQEbqkYLT4exm
ajJzTT4wQ8fq5KFluU3JOk5v1l883D40Y5+dj4rS0O0zH+mi6x0x3HCPVuQ9TC0S+czJeRgigiiR
tq3V8jlTFmz/b09vX2NnlrfJHAo6apC1PlbLgdWXobYon28PosSusooWJfjtY/h+LlynU5FZ44lI
SzYxHU1Uu9CwiPs7pfCZarxIPO3K4srtGTegg4of7Q/i/dsULo72Q1GWD1mE0cg3/Qv1pISwTf6D
ha1tENfArFfamGih18WfpVeSE7U8iG6MIBc4zS6aFIxAENsjITQTgjIM0fbVkqwz+v5QdUVNWhM5
oK30q9PtQ+rJc9IW5qHtlHYCHLmxYj+7CyQYBkIXsjDIAmh7hov+sJFnb1YPout+T6zmTb+vj3iX
sqdEFNvGJA8yb6d6i5o5RWsh/5S9/qrbiAaDT1ScLVJF1keAAXZ6pwdHb3l3C117hpq4KsGx3k32
H4INl6N82s7SrN4zq9whvfE+gkSYa7/zvyx/TFBHegyl7BIff71thmYTCQxagm3bZkzMmJ7EezWM
WUclSBfvxRFjyqRzwrRqM+AZ3p3fWOsmzv1wkpW97QXvrzkuO7NCF0c1B9RCt6eu4y/AjCLsdUJG
/36JsXydh75nBd5yUWfMXzoEOGKyPuKoxEcGmR/hitp3vTAudYuGIemlBdSKsSspUex7ai6aFhE1
K0KbsO43BKGPbHwzF3GYiFCyWEhWII89EHglmZwwOWYW5iJUDCHfsynB2rNVbYNyP5VL/ZQfpZUm
TyY8CFzSv5yhV3uR5F9xzKxtkgPQXLQfWGOW1oMoq6ktQlZr6s6Y7q0CSkAkl3AULwuOMeUlCCga
5yy94vEMkyKYdm6aT2uvqtZFgn9uZEi8IiCCSW6V/cx+urcIctjnnn/hLdf3FSdOIsgjtcyi25qj
ozYBde4RF6gX2LwokhfAQ46I/+nErEwh3aHRU3oKcFVElI5udFYx8bqD18u7GvIwOpAS3jyxkqHB
FVxEc3yZWYedvLpbNc3cHtt4Okua5oMWm6Dn2KLMs+vhJI3fvLyO3gAy/9JNFllxN3VYm7R5z2q8
QQiDfzLOpLtT/i4mSvIp75CwlRQAK4SUe49X+9EpUQvoTfOgReO7yN5U2dRH1TjBI5a0P0Er8qNG
JVMLmk0EvWIY60cjZhbQ6DLeod3Ujw7TBt1lMFuOIggdjUEfq1i5hfeEcc9q7xkXw1XngkBluJcK
0Ldn6wjF8GTsLDN9G9PqMR/dj8WknY4sAa1sRPZemFdKcm0NQsHZ6mMHtlu448pAUB7EB6PMfwOq
LsGd6dgWu8V1LxxxSTXgxxNTwP0csyWMJK1cM6cf5NlcyRe2L32n/IMBCRKiX+mdbM8oN/30x0vs
5q1P9fnQNjIEZMpsLPa7F3oV82T6SE2YwXUvATdocA3Pk29+yAV8gXixu5YBX23b83O5PKDLO5hu
HTEsHAE0Jnr2it7sXNeYLmOruVi+0o6smrUN0E2FpS5I7xn5PEBvia6B+7DEGpxGDVd6oYp060Dw
QBKLyJkwHzIj4oxLjTX9zmf0qKKM3F1r465UYvzluxFOc44adPhiP+Ifjjm+GPmWuvhq5xFUzE6W
ifFjt+0v2Eh8h+YSeMIQ4MwUIRzNtttrM3pMVyC5URy4z6Vl3wEh8Q80rUefrA6hW/ZXl1lfE2sk
fAYQEOu5Pef99NQUeUB6HSfSxGsAFPuVPiRet5WpdnaQTY/4Q96afAAqMtUO116XEdYUg35TGDEM
2F7XgBLpRijgXvkrKPGm5i5dotdaz9GsPdYNm+J4yjsujyx9os4+6+QQroI20J/ZJ/4xkfpynOCl
TIPtkMbqXU+TM/a49jKmR9IxLQafmjwRgYihzYkeI82YTy0ZhBHBhrdQi7kNLkqU2YkrxWqc/SoM
XPgLo960D4ZLz+BI2w61KmV3q0v9tdbNcBa6j7N9pjo1kJLRfzClmVH6UTamd4gBVr5pWeeiXiRE
SXLs5XBFxfXdt5k81wSGXbQKnqF+wtyebQaS4EKf/Oi1sNsKN/CkPaXVfB95nFuTkVzprQ34OTYu
Ux3nOffSetWPfnqwF5uE30jvrLecEmA2F2Y8x7ka3C9CwPILIU7v1jgRK4jlmAzdgbapw5Uuow9N
mPnDHCOmhJs/0EowIkgC9CANw0xtWnzzJTJPtAbs1+EET5l1L0fQD5WpN7tABHu29Pmr6XofZFme
kdu4F8Xukt+5Z+VGWO6+Sv9kMRyQof2i24hDBzniNlmSACTkoy5leVOU+XMzZyfc5kwoPG+4a3h7
9vSHCxMd8irJHc1d7hxmv45eK9flHhsj/LU74b7VPUvyxmrrNRpZTA99Pl7tNJYhDXC20RCDwerT
3qaeCRV6ZrZjlscYtkixKCPTT/hzNqK3kaWJ/jwi5qrKPtqCdsI0S0t1H9TuuUywb2pgBvFYjebZ
l3j5Ox/rip/gl+8coKlCorzXfBY6jsfqvoO9ucdkABWn+JM6nn4ywRVuper/gABLgfSO6Z3DQCRR
5Ls08URUZuduPVrLLWORY8lpjrzc8pgGjKxAAFSgBe/CbIYNXeqXvNbiY+zEwUoYdbnPHQ3iBaCL
Qev8s4tkcTVUqgyFXpInzs4J3UK670QWhN4yuZPoh9Z5RmlsqSw0UqcP20EZD6raaUYlN7cHOZn3
ul4nW+jOCSC7nKvKxv/qRW+8uXFFo+SDFXH6rzabjsXMqrBruyScqgvuiPowG737Z3DrS0TaL/aI
8nx7f02deGGM+uR6BTbzWsWcy4PYNTEx33CQcyo5r4h6XmT87ng+8UJ4OtbQLN/KKtJ2UQtfvrZQ
ncciXXmRPmyRseXgZQMr9Irod9M+Q/6Ve0TH/FHwfDaNYf/ozHGOltkUm3+hc8VoAWBOLi1w57PZ
TO2SYsRpqFf7fgZfJnuUn22RUzeKYNM4LF7RAmso+Kq9nZtQtQQLFMkwQFmm94T95QkuJlQgRwWE
l2UZF168G705vFVGbb54DMvxh9gKGtHmdhsBncp9z9a0NbN5XMajJa4IoFAXytw56j3aTchzZqga
3dg6ibB2NbE165R8gLVWKHc7pxNK3Eo95xFmcWkp5xfBMo+llznbTFVWSDxJs08lm1EyP/PMcT/Z
YfahTP2NC4lCWKa2sWj+J2y4G69OJah6vBZB9WQWmFD6zHWfe85cZvgoS0tjCtOZHVTQI6AjXYYg
VV2ywjXuA8hpRy1Xu2l5+0xyELbolNkF0tn27oqcau+TbdFTBcsrnj9tNi1hE2Td3uYPYoCeXPOo
m1Y2m4YNbm4LzvwEhcQa22Ne9cGDw8Wg9932lOjDB/HNj0Pnt/AcZHmeO6xmGsNZHC0autDWJsWS
JevWit66jHjJVKfDzKbgQZ+iA9vrZhUhJdjbkc6iThly7yOQxVyOlhXQCbYXDElexI0Y/jM/SqHH
H33vyEaw3bW+eep6XyA3La+zGjO8Pcg8ImWj+JaSRhk7ebZkG4wzqbB1Fq3xozLoYDqxDzDzp+Qn
o7po4vcoMlkHmiszmCb4WgzeyW0ZHrw2AEyUiUPCXI3qWt8bDFs3JkAPjpocgRNgqA0kULkB/Tke
2Flrj7kNqUcDRdEav2uhix/TFO951Lwh+NaeVGM/JwjFvi1Vbku76zYl4/yLrfIvMODua65j3HfK
qb8rshQkFC/aCv+4sTOY6VwTf6ZYb+v0j1s8xk3efw8zzn3CMleMNoKr1lKvqEb6Jz0DrSsZUa35
7h9OWnkOrAwgBIkpIG/xis91lhxyQO64xbZW73kPVue/uwyZsFc6FtyROH9w2AtnxRRtJNXTiRLC
Acs8qU2JGoDqWNkPlvuQcVN6V02Vs2lmQkn1ykIisFHaUj0ORiDYyCKqzfJiPfDibwfFu0AVaD84
LH3ZI7XQTSvz22X5t+kGhBd0zta6E6h4TGM+1lryNg+gw2rZBfu2K/+UTMjhS2jzprHKeJ02ZbBG
SzFSRPVwKVTk/NIN7jdxYDNS9urpJH3xk+etE9YeODWf7R+7KPMh8butjrdr207SBP3NXVeMeUjq
wo+bdVx9/CNDineUPPCMtRQVS6cdKeAhBpjVWxmjzVnAp6uKhMewmtSDnCrvaFiJt2U5aVCHjdcM
S9LmdkF2a/3eb50UEC00igEW4gYZJZVSxaVN1N9zITXCMCG+ccEdOlj+s44jRzT9fRRx8RExN4tk
zl5piIazDLBdVZhGoYBYm3Hunk0B8Q+1HNOcHJEOYwMUrw7SX3OcITQkREh3w5axGebXKkV5ZyPL
0kmTPTi6daal8l+j4CPvaSqobZMDSn3GZBwrbdtlbEW5TcDRTXfgdapLcvUVqzpsOvJQBy+tU0YH
pghqo8+1cY0SJz1Ni7TfMMz60n2WCgBGlAVrx7FIw0FPyxugnkmWofDUavlSi+Tk67WHDBbNsOaP
NtMqo3qAZothFPk8dyU72Lm58h6ier7XYMs/1qhJMtkXT+k0+Gw/k2sayO4CuuilIuK8jM3+yu5K
4Y1AKhPn2rzDBfbm51r1wCsDS39BRU7dsPK8gg9N1hOsEw5967jh6B/QgNf49AS2rw5pUYQ7b3lF
11rsOndGTLoMd+3s7BvsoTpXLLMK135yVbtYutJdZuBnEE4wrvskco95nUfQGlztYDKnXA0jfDXV
xu+TNkVYrsfTlFjjQ8VPyDF9IjRKjENca4fZnvowEGb73jjXCBbRY1qx3mhJ3PVUFZ/aiuaM4UDS
cF8Wpok6wZdiD1V/axY6hWSff8k8i05RmjDBySicK3KA9i2yvzXcN+g1fUmQvan/NJmuX/NOsZTA
S2drPqG8E+8Jvl8YEiXm3/o698131nFE4OEovyuShItcJKhaJ4uDneFImc/Iz3UD4Tpexy3y36Nu
mfXO1AkK6wj51uzpasNnCs1s3GcMJyFvPtU1e7XYk+m5yhEROIa4+uaiMe9KzP5s6rEns9Vq87vK
Mn76ZnbDyBqGDYsPHCYV55EY0XMNyagfnEz/xi7YX8ZAPSqUZ1Eroq1VTvvMi2F+BtyGhTd6ex0x
8MqV5NJ3Pnrk2gDKP8ezWDcmDaTSMdejarLZhwFG7zNw5Bp8Ljrdo55F6RUC2JPQbT+0c5SY8wAO
Jh+1LazIXdvZkMeqJbOQtaPCIwEVSOAeR/AGsdst1nR2Ed/EvL700opLxKrC+0PAKDwRZpUKzXN6
qrmnHlzxmDfC2HF6oK6oG86Uuf0uGMptbMvowogQuji1t3Wa52Fj2pc6cwAVxSWOEnZmDVpCdKnr
RFe41LnQ1l29h4q+Gix8LjizQKz05lcwjgKl5PxqaQWC84ApYa+hCMDV0LACtZ0N60G03okJ+a/6
KOqWUy7SDm5dPuhl6zC38nbCOHRwlyzliTDWkB7X87kvZ/txaOV2yhN6f2/awOYjA9CJnrrRbA5B
X9yNORRTNWP8rzs/OTBvwfGAw3zVkx9wP4vYQembQvzqkXlRmAHAT36iiHRNpnQdMhTXNjZC69mG
5fqZyYEZdr7hrux0PIqhF1unYgM2uSSiGJblrwtBehq6zImZvMFcbCy3ifygm2nCYNwrNZHGgw+1
lIymGoT9NAAlZcJxXPo4btuqjYozlDU97FBAGn1r4CW0PppRq4ka5b20APoebKP6tJ16WKKI+ksu
agJLNNhuTKKHc4oE5zzm6Z01yml/+yiodxXCt1Pk0fDDjMPlxECrZWPdowEeu/ag5szn3cKTHrTR
tO3yRi7fGoWeC/Q9Bh24mYTNhDVI4JWCbj2XfvpgAqDa2v7M+h0c6p0F8nyTxJPcg327T0wfPrpf
XHqT/DnDEWcXnBozJcMOTdem+2qKi5l8kkBiPnbKfkKvcz+O0wvAteyuBl8WddkyMXkVsOqfq1xL
HrRqDF2zIA4xaZ/mohgfh+VumienfLpZCjOQaC797UiIbVsF9tWG/u9LtNxTNh+aCrQAmPF5DxiX
RiRJQ6vllpnjwtI6iS9FNR+1FngnV3odDFrP5uoX5Oc88/CrN8Yhy8VALloCWlgvCFXy831uofHp
O5J4JroT03C/pM7sGw8XeRvcoNcR68dtYaHxDNzJOrmTccn10T9Z/blKDDhgSGmSFMO5keiI0Fya
8iLBDzi0dKH5hMxMyG/2nyCD69YLjSFtcVtabD0jh8yjGvOoBDvHplJ0gqkW/f/QgKYQhEyjSfeN
x4RQ0oJ38xIMYou3HySovBaF2uVRa2FoC0urEjt3opmqPNRCnQHFry+mc6mxqRPKJcjGEdeuUcbW
dIMo7LkUowPVD2nA6C2F/Dl12bzJ/OLq1XOYDFj/nCz6ncx6e2fJHspBMVyygX4sS+NLatW/YqYV
/L+pDAcrUzBXTXyp4KxSx1SEvBvtqsOqgZjbSx90u9YvGmlN2BPgyrLqcYDwdUkB+R81Zh8pMs0T
VCl9Rb5OMLDVLVhnhkXlndk76zstxy7tVSM+KnTKj4WO43OMFNsk0GIQE1kmAyoDr/yZNMbOKrvm
ZLkUYLnjahs7oBCqfQskFm45cozTZlVbnTgxcr+DC6DvDA0rbhKRLxv5WO6LdBFh06Cc6gkc69A4
R6lQ7rkzdNApzRAguTjnZX+QQLHOTTpM55nqj93WsoA3US+bpbuepF9uubnZv7JrKvsq1GwarbIL
bACo1JX1RDObMC1CLsXGoOJVP05MQvJa5Ys2nz4aLSm1FV7A1sCo2UKYXBvclsjkcF5ErhVrCFrB
Ns1eRr9r71tDroQTgwgeehbn0LsZjjLwkPlLRR40WjJ852inN3K0kJBXRRvOjqdwClf6bp6K1z6y
v8DjsYvFoeMbrFdKh7W1Xpbnivi0VSIN69AjQEY5lBaPvS5fZ6N7L0gG2bAd8bPyOBJ20voqIjDS
8Vk4yPQuECWxl7Fxb6IEQ3Tn2B9uic/Yq/kH8Ckla6DJWgDT9wmLiHsbVb+fevLR9COInmWThpU9
ddxsjG4+ectDnjbZwSEN06AMz7mJ7/051+9gWM53Hgsqc4ijXYpKasmf5GYwzjMX8lRLzm5Zvgz4
90CK1unZCqziNDiPbBXB9C4P7EPsfz1jJxqjX1hYFeQG9xuXinHJ+IN74Pd73+Oelwzog0sXrXLS
eP0+LZrHoCRqz+vEjx4PyaZmxArQAhBs4mh4Jske3kROPl4wNm/Y2tbPumCFUhc/ZTBPkHWljxum
5DCjfuQEagBuwWFFD6XVq1RSp45yPAR5azyYHkS85UdF5Zaxb3Hivv/hps2XnNJo20iDkjSK/JCU
OlPTLkPvpbBDrWZHt06kgtYeycN0TnnrxzvHmN9ApBBROld3JePG/dxixjCWBw/p84bNU71uEyc7
3R48PfijmlhntxGpIwv6eS95hWJ/GI/8GoeKqMDYpqhLSlQDuXgTaQTuUUt3QJ3srRhTD6wJezBl
03qWJM7P8ppP9/4YsOOJmDFFLQiLuMeXhsj5VKT4zwy33bl9/TvTsw9UIcw+GOYNqTNuxjpSK1/5
m9ll8pmyw0qqplm7o8NW3NkUnSW32gzgBXZ0luLdbGIN2y7Kh9VSxLm2/ZmA3FRF8SqUHWx0H7Wm
rTCmNyiddBfP7tg5zO+4/EDStzBAdko1W8cO1dx/ZWSMRlO9a2L8ok5fvjJ8RzVSIwMo4ZWvZICC
Sp8R6mjnqPDAYIAPXIt4J0YwKfQWe9PwWDnG7rFNKPJFzqtT619FRHeWqZXOSoh+sj97CSJQgQ9m
Zv2Z6Cgko9H7kCTvYL/R8Jm+azmpOb3ubhvLl1xDELWlVlBz/Jt3Ih0ubWRBCi5ebUtyXpvqvfFx
xwobfzcyFYrYrF1xRf49+cjc84I5Av+Tiu33Bu34Cs2bWM2B8STRyEBx9Y7dZLxzFDkhv97Oyf3v
tJUsQN3mIxoQ73IdgCstTkh8yKy1v5w4fSHmegy9Q+0yNC8H3pDEfbYVmcSlDZwpclyKj2hf195H
FNi4lEVCwqT+zNwJi3QLPSNGidI33lWDz8ldPMLbMwKyvp8RGdGugD1Z9J9OmDDTQKJ0Vy3moo5Q
T8Np4tUkFRUml7i0ABhk9z5NTMVCV0uOaYqhDGDUukGY70cOeiUYGZHP3rGM1alLHnLwqn3wNgUY
mGJsxKvepeoctWsGDf1q09cSeIyNJZ5zsEHeazBrgCHSV+Tq88qe7AdAZg9YSHbAbn4FU3Vqc6Sx
etG9NML7AEm/bjqNHFaPRbXl05f16G8NrJAt7t0sxegMgoQ1HY5jlNWfhtZzGZjVRuXNjAgG/3xq
EFEuUfIArxp9HcUh2e+Z+QfDGGrAFBIQm4gz16f7omCZTw+8roxcrl2729m2+SJLqszqNJupjT3P
4g6/ANxjuWsm8eg4CCvqUhy0HiUVPILVDDMY5A/JkTOTZ7NFYU+d81y5e4gbn6Mx4tfpmFT7zXtf
G6iKEMFbvYrCWqJX083iudOiN7cQJHOm77LKrpGOTR9bHlvJGBRAx0Y1c4pNAYyCvgTQgfZLFebP
okYxii+v6PStUt5aZPFlAji575CkWyPha00bh3XrXkw3r/dZrR9HFX8VufXZlpiD8jg7a112Vyl3
SbBBkVKqN0QzexbGr0M8PeXwaX08/35OPeUJj5aqgevhJy/+CExESYx+5rI7daEKZe9j52ebtsWf
TMIlkveIIPvFWUez/dYSXQ+AwTg2uf9S1iChdPwixtyuqXa8dYLgfTvOzTvb86usx12eB5gJfUR5
secQFkAhay/y9ADTRQsQiQU2GtPmR4r6cwrUzm3oCCZDf/OYsKAt0+duD1Uq2sdcFosE7UhixOuO
YN1TCZnHDn68LmOAZ4Di70d0UCNrgjRrz1aTbB0HVE1s+w/Y3OK1UcLE7uCmRImM0bTkL7ls/bVM
2J7MRXueHLqcwDKJK83uq8y8JCmL+zw1934G/qyOEdch0bDDIMZPkmI0QkwoPjp33DctMUh1Ie9L
gHAElrN3YUAWRtfY7aZ9KdLnCrYTnT9KwqCZeCNAKGPHc5ioeznIBk8qSbYyeoeSuXPYOfWnlzhM
0takDwjPY2+RwbmaHZo/79EvEZUWPdbnEpAJHSXdmZOFlUD5F5tcRbXpW43EhLj9FhLesCmDttz5
TUnoPLK7wWdpzZCAujQIxzrzHrHkhmNnEgMx5MXZjhYs3Vw/twV3iTH5bidtPNotN349wRuIrxYr
PS9GHHT8oYSMRRLbysC1mRiCLULYUJTlk2n5zWOrp8xCZBf6CUtzrfrsnAe91tSbwcFTOMwbsRt+
97DnMsWkgqw36oDvoeFMaMDAWnHNFRgdS8tSGOhnwxV31xpNs9IbF9Wk1Z+s2HwujOAKLYw3hNEg
6DTnHOmtvzXEVGx4YUYYw/pYH277SsMwXrOWiNuOHTYLA9MAOep2BmkbkfEN1J0tdD0tK+EVo9fZ
px3Pn5WOdlpJ/0U4D76w3xnXRWE581rGJtX/TFCBMZG75mFJnjT88bMBczpjkEjb2s4c8XmFkEfn
EmvYd0iYm34cV9wpvvKG94l52V1e5cRJ9VUGzjgcXAou5hEvekCBn5XRa022B8JK+ehH5hXnDOJu
Fx6Lo+5ZR77nspjgxIMGa+I/Q8zA0Z84WDs8CU3/PQcr2UBk0lp9Dh22oARLEPGboLAWQ/kbKRIn
xWg8ZoS41IM4xDMOJ8Zl9rFdHm7PZhQ/ODq198z2nNBbHI3ZYrek5pXHmvDwYil/sTlSRBerv/90
e+bfXJC3B6qwkThamkY4oNECA709q5Tx72e3z/3jw//pS/5+7vbFaCyq499v+8fnSP+BoTNXxtqZ
IzwNi3jt70Mam//54e0fbp8jte4//+Hv1+WpXBzDy48pb0///tP//WP/8d//49v+nz/29uv9x/f8
/cUzz0n+/fv9/R//9cl//Jd/v+fvH/u/fsm/fsLtC//Xr/nH3//3p97+wU+dNiyS9g/2tO8xGKNw
ctJQIQndS/IE2UDDfycFZJ1Z8s0vZL3tp0muO9M1N5Me3g6x24MjgRPMy8B/Kv8wExv3XdnulVWr
Y1d8cnrV2DNBrZh5MB6jHu9xYzRhM1qvBR3qsWoTa6t67QqR41v4c7Jta4qkfmZqNLIPX6ctMsRA
Vlz8Ajh+qajJvvvvh7QY1Hr2EwwHer4TaLb2LeMZqt0a4S3kkz4odoVVbH0degv4w4gSy7uTZv6k
jda0dZTkXlNW7q6X0t4Vv0bbs/dOom+SwSx2aPcvA4HRR6XyxwA3OggOVHb2YmPXq7Lak2se6qPx
i1tAua0yDclnGwOwvF3r3GWYCgJEliw0MGIebaxHB+ZANK642bXlwUminiWlWzKhjTqkdY+xlliA
3NDn6R+3k2d2nH+foHCamLnoGr4lCVyKUgHv47xYIVF2EJJ1e2oZUAwcXNB+3/0m7xiLsKejGiTq
nruCOZBlhM1xIq2Idf4r62CGnTmyC3AswZLG7gs0ZTqUelUCcxnfU6tD4pRn26hy5CpleiWMMGm0
1xljyJph/UPfw97qBO6IIdvBteHd68uFykQpC5yFW+JwLg11TLjq0h8QvqLN2WeDsmbpQs4pvVxo
aDlE9Ivq+343FF2JseeQ69E+Itpo1aWzfVYnV6RYQoKY/qg8KYCrx3wp/TyQKxtUwKxNDPoz7sFV
iVQVUBjr04Sk3rJGO6iZak0kxcV4j4b408GHjDzf//LiYl3YooX+yREsIsffCDMpUVoO9xyMw8YG
l5tL5Zxto3+Nx8XkyZz64Fvjz4ibihfnx0ekzBoxO0ZORvOgJb+LwX4xxuyDke8HPpb/Yu9MeiNX
siv8V4xemw+M4LzwJkfmJKWUmjeESqXiPJPB4df7Y/UAPwM20IAXNuBFo9BPlSomh+CNe8/5Dptu
Jg3p0NGMhya6mvSaFRfuDAOGeB12KIZaIa4G2SXCjv1KV4+2mF5ne/wZ6eVrAtYzUbxcl7IEROhL
DaVbZrOfmy6izkK9pnlyTtLirpzrJ/ruxhmIwSUkAhHVVbLJJdN9PSlQKaEpBiADZITGVXJoT1kR
Rlsbt+q6IKMnsTwGnIX1JQfgXOSD7m12cCen2KHqIhM0GZlNWYN7HFKyDZNwKreG690FgDJXdcnW
K5GvthZkmxRJyFozRjTc6oGNBVYVWR30VD4PmkCp0hZXC19kHTnfAc3HtMqmVYU/ahsPgz8n0GGR
W4Jvya1bQ57DnuxKH3XvlvTah2agdlU9XidG8D5uN9ycQbfVGuNTA65Hx+3RTpp7MajolnwTpPMq
tQQ3oGpvrgnqNEjR0mBaSykBlPtsTXHHxfe+SwPKVf2MmOeY6uK1lNS/uE4+wbGSgFCr90Tn8bYR
fIJ7QJTuYQYkBgYxPuQvB0QSXaa7hLJlmQ/ZWxtsxVp3w5epk/q21aN9a6GMBUlkUz1GO9m2DNEy
DjgMzCONnHPalT8Nqo2IDq9lbiS1CJ6ZY6dbdCl7FmeMr3ur4opjU52hza9jwuJKRUCwF17ttAM0
M53C6itnASJ9biL0tBuO+YjKPYzHOzumJe9SU23pY2zMZoxoko8xDROD5AUwYdN8SSoqagdUUTVy
JKFRrjNcIFBR0veJS7LOkFu4Qr8TlXeumnxXknUyeexQeCjCvdRaNJ/pfWtP9po9zp1nFRoQBWWu
A0R3TGgGxi7qh+6a2UEo5zWdooco+rTt+J4GzKpdLFpQkAcSfkRUANcZD2VvHoJYPiRBZFA4uPdZ
QdpA1Jjrsa3uqbaOHv5tttrFcz2NHyMcXHTd5jFFhA9Zi8hCEb+GWrA2OxrAetvedU2yLfXuq4mY
nHTcIFR9gKRbkUGbcbuzMY2vbZ3bx84DZ8KMNwOYSOcVfBGWzVx+znNQ+DnqwJVc3N9mJr71Amo2
9fb8UObe+7yUu4qt/IYYorMXoeDIgLDq7rmRPwPTe61A2d1LvbqkiEdWeiT2HmlxXPJsjf3Eh4Wa
HuYpeuligFlj9e5auK4Gcrl4c+S72Uo/0DUucdfThRU77ylYMSWdes94j+d5XoO6bdV7FRJEyGsc
CVL41UsQc+yuXvvYRhCyVx2xBiYU7ZVbzEx17qYUCTGYPl6K5tWJus926ac3U04OevrDLY1ful1h
3136l1HqHDFA+lFhv9ZqevFa62wvyuqqxThQyuprngnAaTAL4FHwRVn0OzXVkDgyscrsZbksCVwo
6BwkYUy4he3k+B/mLQIINnl18TASqIDO/JRbxqsdINQTZs0kv34VZUfGhF6DtAnIRXVf+sR8MiYz
AjrYP1oMY4Fn2z89c4EFY+D1hpTdi0g+wYvmPhM9Zv76hTyjzVijyBazaeB/pDiowiNykHPa8jDx
2nyIG+/kt6oqHiKXPVY30jFWM9ObIiPJZE7uceCGmBmco6HCu85N92Efb7qKqX7jgUW1p/tcjwiD
qM0YGc+vNIrweXHLjUUAQWEJKqJNVucBACSryBaZ1WNodRJ4HNsS2UTHGp0w1ups37QBWNYeqiPm
epiRg7MyQ+e7jAiEkFhVpriZ9m391cZsjnhZ3pWuk+EBjnZRPj5jwAe3moHoSIJf/WhaPuNJv27i
k6ncX1BlXb8X6tAE0W5iHsS86Hc32shXv+Oq/qdzZv/LCNk/ZdP+V2m0/wtzZsV/GzTLRKrtP4s/
Rc0un/hb1qz3h8HoU3i24ziGaTjWP7JmvT88zyHLyHYMR7dph/7lX/6eNSucPxzHldJ1LM+xLVvy
s79nzUr7D4jqOvnYJiJkw3PNv/wTWbPAdf5TApllOQ6+SUOajqEL2xJ/DmxrMfv2CeR01Ch5lK61
nuZ1vMJs1rzrBglptEYmpN8ucxbXca+qUyZmX9fA6hLJZsg26Az19I4xOdnPVi8iaFTgG9yTaUeD
DQszGEIWxVKkzy6TbPNUQahTvlMnjcS9HOW/pkw10asYscVmkdM96QjTOjh9KeyGnuEo+t2qVU9e
1VvOJW9duMJE0IFuV2zYY78glJ7F1bXy8STbYrbwmzlOwwRbmSjtEZCxcRhyNAEeNq2WzlpcPkyc
c6x4felAmDEBxvJiDUiY7WNPpQyj03zc6SV2Z8w7tfqpZM8yWrvaW6NDvV6JdIgh+JZ6lLwZ7tSX
90HJNHNLKovJiNai6NzHRZP+1AZ03JdkzvHVRwa7MCz2aWQRTARrdcU0zpsXNw2FuEooTlFupslN
xrRz8KTrFhQkrWZFxjbU8EMUjC9D1o7Da6nDDrXkYlQukEB4K7v1DEUhVqFJrKe0ePfUQvl1E40J
7lBxGk/JMMXVh0vWVfYZs8fLzoOFyuRzcNusRSY5ucU3alkbh7zhQjYGZ0T+AfE+3kDm5dqbE7wU
hWumWPyjDN8vFggjOOQM5KEAGD2pkTv2HURvVXg7xXtuRo58HwRw6lVdhLQRgWMKcDzUPqO/+OGc
eyjgDZz+dC667iUb2vJLJ9aNS0UPPVxlwKcdTIZ19BKLqPODsaa8mQlnQ0FOthM4Bfp9PfvTxXYh
Sl1nCI/8Ltz3lmASo+zwNiDrw04eOeFrCIX1p+bM+fcc1iLxuRAxQmt7KLP7QDGEWtmajJkBWZJA
VxN5wHrIh1LQW0cBt3Yl2FAs7jU+28p0qifTIsj0Yo9C8gUxxOVbJEGdiwODEcLGoXvOlH8yvSem
fpP3NoKoM28SlS7fz9PK6RUHiqbS9ajBRYEoJAZzbRcGEpMhGadmRxqeq/ZBYEf5sTeYS7/EjaIr
rddFBk47tKK3Qu9i58tg8hsd4ZoXeGwZ242HnDZVcRrzcPom81KwpaOxWszQM0ItDXwCaZrqV4IO
O7lrTQP9mPS0rD0YaZUjOLEm63kmCa2AWmbWn9pUtu/CYOq/nfuFNbBG1NLpP8lRqrL9NI0tbfNW
Nc1eEm/U+1PWj+2JbB96pUnWk7BRNX3pMseouqHfp54IDKTL+AW3HttqdV/0UzHcgEP0mV/Pph2f
WoUHgHEqhT5PWzsZhBkFQWVso9xy5wOR6pH6MDMWroNuVMBwBzebGWNANP6JHCLKvvJFCrY4vfSK
iXNT5MmD6sK6we+tVHIs+G3zO8BwjRRBusdwsPGrJckWowbyLFnEhvuuhxlaDrqGEWEcvLI1ZOS5
yKOEiXwcP5h0ynp/ZtT7UQ2w4o9JWBA83NFAlcQjqrbc8Nzn7IHTuMDo1IUu0rdB5qBXcUYiz5rK
0ZCLn3vBwyTUTVvPLYbgqDMzMVY9TJqRtWuoqm0asJO81bqOUicCAXkj/KzUripdxuUO8k+aBmnM
jNgOCDbZxrZrvtotCP/dBOcKoW0rS+3c9OAkOFc8sNvRQsJCeseSY2B2Ux75mTsF+cV0MEmwwy/t
1O/tuOxBteJL+mwh5DHXtZxS1QEzFp5bZ9MYEgmV66Oa1tzphuh6MsVWeNPckVYTt0GPtxD+R/Mo
0tLsnwtCgJtzw6C028Xs+/gGomneAo357Bp8n5FvBZJl8PSI0sGTenXJ4KcKU76knvXhtkH0MeEO
d7XHbHDGW6aZDCyKaLLZiE9xCoFqMiTqMGFX+SVqMeBu6tkZ3xX6q2YNWDXuzgEGlle9FeYTIvDq
QQNWWEGuCmvvSGw8ngdpFogEpnjhu+TuAoEKyMNm/JtpMliDkalMf8LQp+0cnUziBTvJ6r6H8jM7
235wWLgRXGHJGOgIR5dhzkp2lGig079GiP5P12T/h6ot2/gPIaqbz+7zX76LLu6mu8/8+9/+silz
BGpff6q2lk/8tdrSbPGHZBtmupbJokvtZP+93Fp+ZDpUXPDPTZ0F3DD/UW8J6w8bTQfZta4BF9p2
+NTfyi1+hKnHlPzIcqm4LPefqbYg/f6p2rIsT1jCtMnI5QgNx7P+U95rkXpIqPEMLH0kFAr6qcKF
1OvTSXn5xbPqVTgkx0xTG/yhpzCcToY27Nlfrs3eucsi7bU44Fnbh3r6SyAsZ1ukjZhzDcu3NR0x
Khmt6bCJQMwwDYHemBwtC9RR7K1r8y3K04s+ocrKu93kLW1SeBm1fnLqkVV8OslhIdTXa+WNe3dM
jrbQrzaYS5oLd8ufyzGbGDDDN1IHSRjRSF9ZNnqrkj6b7jl3poOzOZz3RcE0iTLJjgUOEAhtA/wC
sFOOZfpF+KUgJfG+3AEjxQAM9J7zQIGy7YxrzFSR4fJWorlnClbEPcTfcT9wREMi1sun0JfvljOy
HA2kkkUlgt2CL26N+4JdWYpT2BB3Ay2UPu93y38qw25rRGiFlr8TucPew0bI/pxVBsi0/FFFls9Y
7URjaBcsgBAr+9UX04nsJcpa6ADjXhJzybQQguu816fsMuDMWq4ARoUjpepR43BBfxTqKeAq8jrb
h9QAy/HJni+tuXewTdlZT6cZa8uAt2/xhNXzE8pRyg5ebyEXOhm/Os30CejYgSlYGguIRZBvMVaa
52brLqGXKSun0tdTzU3CDbJ8XZJCaIn9sojVXk514JEKbnF/ReM+F9JvSGXRuTUQnu6WM5D1+un3
GQTSEHoJSWp7JgEcBWRoPJwYKnYCJkOYMavlyi4HGk2cIb7+cgWXUyAR9iyXLQBEY7d//aLLBWp1
564yOcF1u9Nr/TpCM1lu4eWiOQanMezWrXFsmbhlRHEvX1bnUi9/7fev6TFgEzS8fHwc2h3hyGiP
kTKodhsj2na1F0WiQzVxCvlry0Xh9bEJ7S+VtDurZErH9+20flNo8L5VD7jJvFtO2TAxNdD4/i3P
W1DvYuiMta1vQoLM6RjWKr2UrkeKNPLx9EcxKHpGCAkdbZXmn8uhgTHyBfaG5ewst9vvb55PiC3H
kynTy4Citm2B4bjofZlMk0XOKxbXKeCdFj033eNdg1vZEmpD9kPREcrI1kYuvW3Vbj6Wv1tSZSy3
yXJtm/FHj+Op638/Nd1kQoYUxBBjAkr0KxPqVVr1G51b0DXiY5vydJFBa+PdiLLuarXtzjPTo21a
v6/HcpKFR5Bl2Wzjut55XEsPlaZZpRfwNvD+OEJXQYvPUQP3TwZTlDQeHzvMwDMRnqNJ7EHAlMBb
mKnqtGWLtpFa9LmcljjGlszVXA5qqDiBU78hVWBdc1DLdViunmMdM6LR5vCcZc6Gehdhqn2Hn/K4
nJjlC8M92S2l1fI1Rd7QLbXpTAcrlCjQg9tt6UKQxX9I7O7yTRL+wWaYT8sRJgQeqSb77CcoX54B
d3p6sZYCeuAxlPExAt2rQ77O4k+tNv2szX6RXPBQhU+1Gk+Dp55mjw4cFx1553r5ZM7V0wijWP7s
OWfCekW6vY4S844uJQKD6aQxBVuequVMLDdIrre75bf/viw8aQ1ngRjWS9Xqp2yw/JGNSkZDq+WA
QeuciAw5HasKhY0HNw6TPI9UArPawbBfBROgx/Sz5PDy8C63qKJgpeYGHEmexESvt+bIUUWmb4Y/
ljsV5yN0Lv3kZi25F7dpIKgVPG2RfVUZldGIooe1yOS2oJ20GbPplHNeW53jYXUzuIF1jrmyScXJ
ToLnymTdzpzk6IL+0VhQlpeFx2WouYd7WKJRMK071kjiHi4Zl42MuS0yAup3OBAjvHTA8dKct9UD
4NxdyQorWQcoaE/MsHceW5rlYOblvuSL1wZPC5qgyHhQ3C3LX7Pr+aWKeAPx5/IPyNLy5w63p3U/
mflembjxs/Gxz/LP0jLvlt/SVPkRQ+iu50HHzEKSVnpZvrZuzadImW91pp7KLL8IYs47BZOZz7ET
glZovylt/BL8+uV0mGH0C7bSFmmzH4XxqdozqEKbOJ+m0XmrxXBCUXdZzlDq+ZU7+XZjvFkOYV58
WIy235k2iA8OQvfWWkCjV2FQQkuWGr7upkdCmHbLnbb8/+VyVGJ8MmlxKLwXdenP4/hE4XoVSkDi
G19KaoSwKS74iWZ4p+gQL8sZzjqegLF7MllRlm+f6claJClxjSS/A0FaDqBZ1t0q3eW1vZY80ygz
kchxcnPLJ9kCmD/OquSy3LdBHR8hUu9z3sqKWJ7IfRfpvFvexssKQVnla6610ftgO3ozLoHs4or+
UVJQ/H+f8XcJ+zRVlLBfZV90zfT4DbOhoHL9/aPDz3/7izDlf1f6nuMf3038p8r39yf+Vvo6NBot
oXsebSFdoLX9R+UrqHyJWee/Wtht6Ru6/6h83T8sHLyeLlnPpc22hB/9rfI1/zAsNK66bjvSW4rp
f6rylZTMfy59HVun3tVdT+iQQHXLpqdZfX0+xkXY8t3/NSt4NYN3XvdVKx9bTEzUujk665E5XYKz
f2NzpPjUEbMNUMTQfHprNdDPFgiLts3c2mtlVwMOxg9GIBe+ELrKOcKkV0B9z73scVQoyXtnJKMw
aRSYLJgieVmdrQYLrSc+MReqtQqdG4SaYzQbJPDFiAQGGzZuVev7KnH2YVpv3StTbtSjXdx/JMY5
jAGvI4QmCkjHtWDQCuLtgdkoVh+hddcZhk4IFQTecApfeReeEydnSkP6kqxPjmQhtizgG+BywLwA
lZIKKx++Xz2evDVTtMsMdUsX5kfPGGtldNGCV/SD2Xsoew1pR/3D0SGr6PV95I41RgDafbF9R5wF
BSz7drRL411Su2eRgNNqUYKV+cRiI6cXLWIKG7lIAww7QskI8KwTX/Sp3Q3b4UPYNfsxIPgne5aF
eNbiJXheECY047OehbyV5GtkGllMfdd8WDrTuEbIT2IryIRQyDuW6LqSXy5sQUsrZCjrRG9Thnwa
JInvNsW8Gkaxh4nxEnrTutJra8tL+szc9CfcB8JMYxYmhTGjg0mPe5AJpY2UDLGzDtcQCJNRn0Sd
+45eHCK9/2AEaHfgpUKv3otsxpLd43AIH8wuvodNecvwaq+RqxKGyYo4fYTCpbm4EjUWSFdC2EsT
n6AP0udlQWzDmG2GzvskHDfwW5fdFq9Og7bbOl22NU3TgEQNsSCF43wWBR2sxDJO44AOuh5HTLzg
2ft9W1b4mFpQ4PyqRBhvKDXJwT6PFn7Rhpb0Gn8RoHTaBPnSRyQPbp95xRPDfyImbO6XGOhCip0Y
GuImGckjR/RZYYa3VpDv4YYL7WPszAb99kPdVtXKC7CFomyvHKgckujSscvwycXbaqZdYxegSlI8
keYhrzoQTCFSbwNCY0SfciD+RSbhgyZrgDR03FZgW/CrJzAtU7hzeGpnE7Ml6PXvyOvWuaQ1QgPY
gZePZWzs7x3aTt5QcA8SEbWDdnGH9uOgIXjZdC7cWe2jcQTlvRulu24ani5BjbQ20tyLlwFPasRJ
duxngtn5LPXwPoqMFxDK3xpYuHUksG+6RXFw4/QnNSclhWv+KuP6TOP3ZeDmsqeZVyp5YgRqoGMf
KnwQdIc+VE2bPwIvlcFeQgQEH7HfEj8w7OpC3UyPD0DKYqUBndwPOFNw5Up8MUhHjeg542vuatN+
muWW6TxEjWrbsgkjPPMn7Wp6v8gUEYdnhCm0JxiV91iAeevD/SSreNM4RXpw9DbYACXUZbjUjTCJ
2pBdVaH1L96Ezhd9ZwLW9MojyRg4s17SztC3cWvduO2POsoiR2uQKcL/mmq/rhIuYZz0a8YjN2Yl
xdZNQnwT7slFCQaZznSYkzNKkMQPdyerKJ67nhG7O6bPTlDe4AldsRp/9RmNgYH9lpzDx+WHqs0z
31sCw5U6EZz0Gon2LYrD+zIpBqgroCcX2qekXKNOVzcm0e4W0+tzaOT3dKxzJu3GyqZNym7QPaNz
3QCVLfe6gDJEPESTVNZmcBOan/BN86hB8TS6e+K6372FfRRAOOnQU9au2W17zOnrjDgSY0LAH5hz
SCYlOxojWPfpi50BhMOfvZ0S93WeqBHdQX04AS6GaMkiqg3v3vGcvadr5p6QjhqV1HiZ1bwrckvf
NQOkZGcaT1ZLrCQUE8ZA72YlUBsQ9NyTB7vSiOfTgubSluOukc7ZQGVCS5DQEg2Bv6fFt4CpP37/
MwIavFJztJZBf2UAQaRWJ7/HxvRzm45mqNh/dXveo+9uljyAUSUCk9BhYRNOOUuSUlJjXSnzSeae
D9ByPNIgvHUTyp4I7sgIld+FoY8EzI+G3m8t89aKhUsUGLt6nD71Eq9JZ81fETLWYB7uG7f50Epx
zQPjzQmQFyuWNmviqc4DtgZ28Asj4bHqQe9PlrNzJuwfEZOLGcjoptX0T/oU90nAg61aw9gh82t3
TFRiTCbqzsQeAfIC92Dtdgg1omtZPzXZg1aj4lL3zAOdlYeWf5pguIwlr7EBjiZ2Uf4udI64DN67
aTxXBfuLOAKjRJih3kOl5ya5FoV5mYpwwoZzHEzjK9JI6lBjs1cO7pAkIflvUKSEReKqwpJbPus/
vFLKHVyJBxlL3q/qpmYJPqxiR9piGwE4wVssBMDq9OiscfbNFZZllolNa4WKLYb69AwnutlFjxqM
Tf1YkPhkgbTTi49cFN+iRlWNNOqpNGYyMJYT2pTGtbGSD0cOUB507jdnVOGKbd7klnct9znhgmzW
TEUqQ6XiD5QbsDQ2DUqAfeTAJU20+lDk2i3LgChDP7kzzdD1YRNtTDl9Eii0b6S8UGa8DEFyme1G
YTVUIe0Q6yZJ25AivEd8d5tVcBkBFLLh0ufN8r4B0QUt0k3WzLyQv6i1hAI4aNaZIRCmcPYxsdTq
E3lD3whKvonUgUq5iRW3bWITGwED8zb3dMsBjRNGU4BEh0ixNcmYWTlGc+yrnL67LDaEfsNRmq5w
WH2mSWRsTUiO2vBXFpskWGr0iZx4fuxLhkM5IwcvR3akaxqmdKSI46Q2xvQyG0sMuJ3dF3lzayzW
eFEczaHyAa8hoZh0Nk7JURvdl7YAH6mlQBN6/Sfe59ROnXXfKwyUMQFmyz3Xz2iuat6NARsV4shf
HEgmVEWLyBGRu5fkh9lCTFloZIQs9PvcLJ5TAFKrwS2esQaS8VJSr5TKRYvW3JNbgCWyjdO9qmzs
AfDR1iO5hgx0zm3Lx9xRp3JjdLJC2UbvKWNCNhI0DGGjAkkz/gxCN945lnxxXQi/Dtb8CjpgbDOl
rJvyzQwZZYrMO2GyUGvbqS0qRfsHwQiI2cv0sRatjfzuBwHNm8EuUtI7OYmTTHgVEshmufpbwSwm
sgVlotuf4lBgkElfc9240rpFrTLdh/FgPpK6ufbs8QX5EVVm3PFFqQPkjByETKATd+KXDV5oBUl1
a9jB6/Le6DM6oeF4I5vnZblCddNRyJLlDGmc8U4q3si9PMSVdxkaFF4I1deNS7HQk/AAGj1/jAZI
vzYZBEQe9au0M6fViCSnI6kpL7Kb7Geqpo488MHxxyD1x9SYVxX4KW3mCV0uSQk0C9bBJKgHMQvS
Dl0el9KOX2XSkirkIZpDN6pYDfGpkskTcQMQnfKNMPMcVNap7H7IyvomOmOk2LPzk5RgLuxikxo7
1AomEv7cWqkJwomjR892Z7yrvg93Ztjfd5UFaCh5D3DTs01in3swZdg8e0u+SrIp46w7EC9q7bsp
3XQEUBdNU/goj44JzBBSMqBC4xjIgsWsDTOnBUbjQCbYJJH26OhYTbzJYl8dcr94FTat7mxNGoZS
vOCgNthKOKT2dB42lFbCVRmxQilrOKmq/tFM7QeDvd6POhuqRILlHc9V3Div7Hjof1cO7Utol8RG
oahCBVkjGLM00A9z512q4FJIcY4pxrErrMn4WfVi4pGCXwBT6igqqgVCYrnf5szGLQpkO8UXbHFk
9UwQb8HSnwrvKyRNZR1310oa5Wapr9pxtI4zWt0EMsg6b4W1DR2M2J23TpIWVStP36C8dzR9xFak
Ho4wwznijlOAOyAIAUicT0KL7hHOnAlj6xouOu4fdhVkT9TyWFjSVzqiYim/HdmfbMJReu069+Uh
7YihK1q0k1TIQw+dJF1MswIzdf/sxN5zjXEJWnq36ws8QvhOa8pCtWspDjKyduB+xK9Wc5g852UZ
L69GSQLzJF7nwmJYzaaFbLB0/iK96tLyTjJqcq4IIy9s7P7aWN4TIABmX1N7w/YFapRN7wAO17Z2
3l1JwyToCCOIXgId7y0cZa7zYoBsJB+PRYSIbz5bVs/LP9SY/ZuWt89RSl+1hPRkVc9dkP74vQYr
c7pKYr97kyDOOSSuOc4PtrH4RiXwGrBjeCCRYDRN8JJEhJhNznl+L0eyh3glJ/1wzXLv0vL4BnVA
EQoZZIv287Ge8rfZkSt30uaDHl56lyovo4TIa5IrsG5WVXSULq+JnNY7W59iM0QxPsZswQsWGMTy
YjpbCc/wyPLVU+GlD2nfWxdC4PpVrFl7j7gZqyp/NVp0qC1WTZgr/WruGooRpCzJdA1N76utq2c3
bG74yacteHAa1TP2IjiqSZlQSgFeUqa8zXY/4P//0REJVXu02IV0v2nSXwA/+GgzdB+2RLWCXrsL
S1IVU5DhGh5oV8NXoM/4KDE7gaeyV4Hs34RMHnWD11BKlQbFuUvGW0h0GJ7ikndAMrt7K66Hdc6R
redBv+jUNWul5o/CKtFGkSp/qSpWkY46t+yqZ0WiadeQGp1kBe68PP/JyJ3bPYTn64x2toE68WGc
zK59zEBYfroV5HHgHKk1PiWpSQ4EezN9RFZShSbKJKgHcm43BO/dUkuSARXKq271N+JVieGCZ11Z
Pe8xM8a8KH5olnWNPNbGAVYikEOir8En+qH9pEdcoN4YPsyWmyTPtT2RNG7AY5ZnYEYHowkOSQUp
jtVy7wAsvGA+vgtsinar5QSImVOBYfJlsJiBVQOiqk6PdgACCLKYzQhA3fgMNrq4z9zMR85TH83U
3sNmrFdzAUTOKZgTuOMnm41hKzt1CS1v28mvBvqdwjz71nvh3RCXV+kOyX3r8ProwHshCp8QhFyG
hAyUMQOoM+o1MgAgAnQ/D2kQVyQJ5CAZZfSzTsOnsqITH0fE9sTERnX9YD30pn0pokT5ZQ5+MZ8q
9Jxhhiqk284GFJrfSG6bIQaV24LoBhmzTkLAxgwD741gOVS3vuDDMyLvSm08782BlHAizbXqJ7FH
aq1N1bMOn2VjWBsxmp9hQM9bCotEFkzyUMuOilzpa0w4KOkv8oWU+9M8NDNqGpSzveHtQkyBK0cb
ogPmGf5xkq17cufNpAdnC//fnj6WgNAPMEMrAQJHK4v8YgcZgeui+9HM4QGS7ooA0ls6Y0/qvbHd
QHgL92VeHkO7/CW8W18l19AOXgzYRqhRnHtHoazn5l2Ik7EV6DBJZ+M6xtXDoJoXRLLaoQ6r+zYJ
2S9jqnPyflinAQ0m3eZ2H6h2ODP3UlITBTWlVEyUFF4AOtzqFAij3GdIyHZBGVE6DoVapzXqcTkx
lZCZeYpc/TzI8HEqGoBMK6vSo7NpM7yea7LP5xEIKPskZEIHqBz4NsLPFumUI6rntI6fG6PZgARf
u4CQcGDnj+YA6EuPyres1W/k7FACsh3rnHXTlhHZkjxL3lB/hpUIdiNOPz2Fg9FoWISbWVtZnXjQ
60pfNXZPvRO4iI3m65RBQiqmDpwWMCfyAiqoyBoFYxw6X5qYCKSfWdTBsv0cBPFN47CnukBvc8tV
dwaUdF0IA6GNtWMOOF3NWOzypLufBIER4zxM+9q92syxZuLBWm02QbPXX44oWYNJKKcfUx+VJdun
KB4p/OR8rAQT8Lzt+yMinDetK9p9wYBjbmdns+xsSYhHlfIZMBw5BGny6RoE0/DSnXEGTVbn14i9
c+EFl6EW+PbonCEeIpnL1F6MIt4Qm0I7JPAk0XHyZR544zd1AhYmQMgfz+VGT1yyJN1H2zERY/bW
4wwmh2xz62KEw5tio1xN1neB1Gu1uH87hOm6K79gsF4zj8SPAmEbdfpLpuTRZlDpz9krU9vQLwQw
Tdo0y6XULUypdVLsHTgJfuN1x66bcbUHFV3e7HnZZBqEpq/Lvix2Rd8nfq9ZcBszYrbcctjSVHPW
kJKRWBm0aFLSRBmDFZuWLvN2BiDi2MWvMVHXyqlhItnMGCObCYYbsUjOS/9m1l9CfVHLG2dAzOUW
NeW8bkfzh46YB1E8NoJODFcjCowDwsq9WfQ/8AW9InQjyzbXHHq8jniN8eXoDRShmDTQzBXrUhje
8yTgGAz4UbgF7GSb0gJuQnF24vyqSu+U5fGwkTlRsUpeR6sKjpFR+qM9z9vGpFWEI/sY2Vq/96Li
oQzt79FV0Ahs8rW76A5LbHZo6c+BVbD9prNPgNbiTUwFEFVevDIrkFrsc8NZrpsDzJZ9BK3Etxg/
84yTUAFmDLmC5qz0NHlRQDCluHrZ+OYRRLoLYNkHqZp2yDHv9ICxn2nre9S8vPoVsOOAmKqiED+q
whjXVggDmE5MsNZYpbax+HC07ibb9n3AaIyIMiLLlyyefW+nvHsxka7yGHqcaxvmfnbqy/I/obHL
YQg2+HaNSDDTow2+jauOUBD40n1XuncG1LEaut62TkJfw7JkwBbKFTdCOvHk5pDcEc7RHUuag02s
Th85T2I6FQSW8yp0qr0esMvF/NLqZH44cfDO0/Zsk/auUtrew85IAmfDXB9EKixlB0/0vowgxA7z
/t/ZO5PevJEsa/+VRu9ZzWAwOCx6o3ceNcuyNoRt2Zznmb/+e0jXB6TlRBq170IhkXbaEsWXjLhx
7znPscfpIaotseNj6Cy56fV5zTLvRMkE2INPMWc5A7HL97A67k07w25jDqcoaQm5dK7C40UpSoNa
YcJJ0NXapuEIuLpUyLNvBDwVyh97WsOFAyifDoeova8JHqhJ5SmUOOdeZHxLgVKFw30wg6ITcHGz
lMDQcpTNk/vZJGhh8ECoRyVO9Kw81FX+wtujHUb/mKd0KmbSROdX9xoGIc+q80+NRb4g4u8br6OK
D3iY68RG6IpcFcHbwS00BNSpAtBUtqQB6clJTbncR1V129mSaBUEl7va1e5A91igCWlYZ1O8alPa
Qe04fNWjM8YMn2WTnvtUpq9tPSnIidknqweL0o0grNVXrCXpyisNl2nzJgFacBOU1a3OJnQz1eFL
4KXfU1MgFzHqazjMsLYiuXgj/RfXrZx12IC2NmL8dQx8Vx566YNf9jnZH/rF0Q10A7KgX2O3F0c2
iiOMhU6iowamHGrMlnhugGUbeErZKjPMr5rtYB5rbwsrefY9AdzOUQ+NVDzuBhnPFXOuG5TdIDPj
RK3EEJ962OPgloujVYiUZn9Eop0VhCdSeHfh97wuH7tEZ3pRE8DVxvXKsRiC2e8IVD3Oa6hlpum1
MxD65vwILi6y9g2/GC7I+mCG4tt7l0fPqujvmlLcsXSEc+7kgx7oqOCzkj6SaldCS94w1lzKVpFI
3Ax7o6YUlxrKMtf60XflarS7jSigW8INjlaxlWyy6HUapFzFwZhsEkGQONY/SWqjczTGOe4ubl5h
ul20jhZySS7GXhQYlDIvuOhG+CmnJj72FX9QRwjlQ+noKCJvEpCdsH1T2Irte9MC82+/y5blyJ8W
Pk36kmXeeGC0HyE7Cm4CJ7mn8fWWsrBjLwRQ1NNtbNvqDcC2w6qRq13f8N80ewDUQgiyGBHO66zY
vX2QSneRCFEYpHqPESizVn07vEc9EC3dapgpaeHGYHNbM2mioFLDLZryGos/IO8keteqkdIgm/GG
47hpGqjiWnvolN8y9JjV93RAaOKMB0AH0apxkxMmVaY1YX0CXwaoeYY+TepO1vy/5YjZ9BehslsS
BXAwB9YFyMk+GhyUMEN7HYjhurEt+S3qKVRij5ZszMtV2rx9pBxQGY3FJ1q2h5Bu4Y7G/I+YvYcO
s9afccnSWPLabhM1vXFIRPPZwXi3npQTMNPvb5uMwl9lj55T9Bty+owBddxYVeLAxIbaXsMuRhtq
P47vpQjfApVkm6Cw95aVGzA9zhykC7I9k4G2f/65LcZHbhsrPoTPrcI8Idz2i5uqArg2zY7WiD5l
HVtyH914PZt4jgx63VrdS2p43q5LjRRsQ32r+3tT93R6EfmPYLoAJnfOeupoPGIQgOgSbj2E2zSu
eSgddsPaDkpUd8QvOj2Ar0aZrySGjDsDjJCrGR3JeNqtXoC+HILpPSM9y1KSLKg2S9dwte0DZMZV
kaTE58RzuE2QTWVyO2op75Y5OkuC984knAFfL+Vf5Y3Tamyb14JRiYsoLJiJ4zZPjz9k+sHUyYMH
B4gtmgEw7C9YS40OPbRovqYW6ZzOQG+gRqgM6JMM342lt+FW70gjY572uauRPqVt+TwCrewyDOBd
swt6bbgKk3N204wvOmE4O1sbdzMQpG6R7xAuCjTJ3/XlHh0h7S7DyQCVsLEL+sph2oXbaH7lK+gT
Qr10HRUG4H5eJuCy4yiw5BUOqmX/y9gQKmL5Nq7/HItiNBjxGiNLwZ3QD13WPg21+02rNMLrxvCx
FzeW7UQb9Pr7OoLJMPdN0Y+HwI4kZ6cwwUVoZpvC7l6riNltUSZvURYQpsHJpaAJG9GOOlOdwjdj
H/bHOUsnXesNy5LkXeLlfsWWQcdGX+tCfEXTWm19bE4bWYhdQvoS4ga5dhPiLsfqkMVtT5qBeO1g
Ma9UwEpWHMfJxySo+fqWsrF2Dizv+C61nm5gpe21pH2QaZRsUBaghSGANEK0hhUr2IUBXF5RNc+p
bF7pfGN25YumlJbYMeDxcqLB6HqRjsmbXxR79JWPpdd/iUnUIV6l3TV1SseR5yaCP+aqJl6ZBicP
I7LfKzS2+LnRpoEOjdNpPnaLS9aZj0MK4Maq8ajHkK6QbtC8xI0UPGR52XIiQJTgO8YurvicI9aU
GXHUDfio7fi26SngR/nUhuVbJ0GO6o/I0r7JlrKYOoggE5YwiBx4QAWqeL4CqfXf6ngONQtJqDF1
C70lkQJ0Gjak6GAdhY6yquZOn/DrU4k4CAAdyNrgtpI4Yp16uOLoaWeZxqvQ8DV6ajxTeG/GpKoJ
Bb8Z7eYV35G3ka2DY6slc4eD1MsE9T6nVCNJgQl3/2PKu0d3qnvcrvZRi0+5LW8SIfZtp5ojCQ1W
1kFJ5Y7v2pyVg+MeyRUrJ/FOukOhFQ7+uzVVDJT8mCHieNEkq1qRmlQpTk5cYAcw1z1hVZF7L+C3
/ZrpbpC9B8znuJDsBohlv2vT6q6rVLWS3pym2MftiRyckxsSxRpnJQDP7iydqX2CGJ+VBKZlozMd
K5/giM6m3iJehFmD4T27qAAmmw63LtPqO2NB/DI3GlFWR82o9NtYt7CD9PY5NjRYtiPAyrG3YG7E
vbMqjbDYuXMkW6EPHDCIzGwLPX0m5IX5txU8kkSUPdtJRxdWn52kbLVC9fETh834afS6LxNv7Nlo
4vgpykl8LV2tQODmxk+hVUJ7In3Uj7t3G3Xn4/KPHG9L7ZBjs/yq0epq37jMwTKTKRq2+2cWWALm
kj6+CFlZ9yLmxrV8/yJXWEvhBDLbld1dL0vnlCSTsTY8xzgiX+6hK08mbfYooyFcBmey7IBzZpwi
GqV5xzQoxbnNAEaMbnKOxuZz32eQMzzkOxHj6r2RsM/mRmMfuBlihUKgfPRrFB16kN0xT0KRDMK0
Qgu/iZQowbJj1MuCjFC/JkBuwTzvElbevtJrfjX/VjP/m7DUIfcNi0Bo+e/fR1u5LXWIXJMd5Pu4
1YIHPcyDB+k5+6mK0+vyK2qecSUAXTFVjSCrKf2dAZW46L16DA3hMttg+3cyz935qfTIX+jrFxYg
Z5NMgQVY4UAZJT5FJdmdnnKH21aApyDobi1LvX3pLOOc8zzPb7khypPeBMfOsNOnxNaZuFvTm/CL
ms4RRDXIGv66JK14J53g0SXn9E0hW0Rw64HtaIxx5TiUPTTJ8609lR7zwWsyck+7KrYOLTEQpyTg
5JTQ/md8pYO5TJ0KxY+fHKQf6jvlEenra4ypR6fgQcyNrTADNn+UjQ3D9J1ngomrm6bbOKI+5CUT
1c5Vxq7rDWxQRWeAm0eua/vhBjqI+jGm1qmuc3quNKhuqaVs9M5eT4O1OGfACdaaqem3o1Uc0gg9
vl9I/aWcuJ9GQpKTbQ2k6FC9PcITJqCreiOn4+x6w/vgRubdWLvVne14T6kDsi8q5Cek+8+jTrGG
gjfcFjr85fq2q0aPlvUUouT4FGEMekq87r7V+vS2T17xoEMIM90KISgzRlRVK5RcNgcA/0ZW87HU
GzU+le6bGNqGv4aC1kX06lIoAtpv3JC+fQO2gE6JvTOgEG9rycTGL+zxbDmE9rlS0n0QEZQ4lXPk
b2M0OZMmVh508TWoWXvPfU+2ecKE0dHy7VgTkUGnnLOeTfJG4tXuxoqZqZXz3Jfl3XxkuM+FTcED
VGwTVTDoNOFWc0UdvXM0axCCUWP7BZRhsoHMzAWzT8PcYoZPUsvMpCgGwO6YPZ56VWHPD06oCQS8
1hjZeQN7DFXXdjA04wpyzL2rJcyJWEGtcHXfvdPC0jtMRoAQaYjjdWwrjeH8LFDlLLgH0MIQwtop
MhrzgbBjEaE07o2GSOoQDVYKEMCSX4Y2qn+0ITYqNOA3deazQrDQXds2IRG0AlAKnRvFjB4izg3c
gym/ZIZvcVqbgnurZXkNlYkSyPOfMUN6RzR3wx0G4xZzo0mgg9U/8iG5d7RE/AuSDXhhzXVEafPk
apH2aFnIvgn2zm3/CxpetUqYdAHfM24xDAseTAfA3NjEuxi+zLFr8A5Itqku4N0xiUJb1/Sfb9s8
BoWna0A1rebeSczw3JXTK7IF69ZrdRcSnY/j3wCF4yWjSVIxfM9RlJ9+XohJZy3o8mLH6BxZNlHR
NF98tHKWux4ceDFtEL5BByAPfbAGwo2iON62tE+uTVvScRm/MsfQTrxqaGNipvDzPQgy2W9ctFxW
z3gXRUNxH9HECpF5wk1zDj7ysBuvtqtDZ+QsLbab7E3ByVhB++0y7aEwcw7GLVuUjcDXA1XYMoGn
7DuOzudsirQny1shA+b47+oZzVuDRkrafS1Gahg5zTO3+HMccU6PvckDL18+UVYPd3Ed1dhxuERS
v6P/ow/8lP7+QRVsY8j/n//v8P/ND7epIGV+/0UUPP+Fn5pgU/5LSJNYa8NVWM5Qdf73f/Xf6+Z/
/1ta/+JXtq0brikc11RY6P4NHxDOv3RhYOi3dNfCSGHy5eqcjRSRroEm2FWWzh9wqMId+Z+Y4WaI
QZEno59ns9rZhmwBZh91sTClYVPhz4LhvwiCCXkiODdAyNEFUYbk3DcgR0Jrt9F2lkATSMdR6UYx
dxdZ957QFNlgoU1WWD3Lbe90a/rv0EiQTa0AaIRHhXDDnFgK2aJXFph0iMP1M/OubGMQd7iWaX6n
snrzl/t99/N6/ytr07s8zBqUyga36uOPYdHGNS10vi4IF/3XH6PS/bQvrcIiZhdYcRizjltbYzLy
g1nDeaI2zg8BuhZixPRdXOcCrW6xqxIk9qzpMMiJ8Lrp3WdT9fmhndsdyWjbB7d872MuHcQtwuM8
kiu+ZPhTag9pw/+e/83Fi7+7eG6lNAzE3xLB068X7zKjc40ZITaMurjahWES/Ry9haI2VibwFzMG
8i61mqpf2Fuzr79wc0NO9hYmFDc7/fO9lPO3+/BIOMAtTAfZK4+ZxIj510cikBoKuwApmSzJqByy
Yt933njMNAGBvDk4ohwOcuDQVE83Vmnb90mkmMJb/IOWwA0RQn5s148jcpcbEGHXXpF7hh3MWHkO
XQ/uLmTekfZJF/IDIgXw98htUT36RPIM0w6FwTUcUx3BRnbulOaeGkv94YER8w/x8YfkzbNm/Icg
9OPDc98giMcxCLjHToHz9l73VgQcuEJb+zFRda5bmsXbyp2Ya+Ygk+zmQTE7uoHoxBSLGVRFlPGB
I2S9gvD79Z8/ATE/rR8vznUhT9rKAgRlsGT89ROwUbf43YBEifYqEUCaWi23ankgYlByKBpQBdbB
wXCj27Zj9//DBfzNI0CevUuVTh/KdMUHhyx+78AzzB7psyIvj/TwtSxgBTlBtrGKwVjlJdPyqMYQ
jn41+fnhdrT1OY4mqz9cC5bgjzfDVRzIjdm4Oy9Xv94MoMa08rAu3YympU5GGmegt+hsF1Z2Vvne
AgV8iFIklIRwb0qvKJiXRSDv51ee7d3DdRj86f78/sbaLOqOpGXLkoPh49drKiqeZlmCQG/sKaEq
c4gIEFcGRF8woBlzia1OTuid2ph4lJ7AUyjlGAXCyd8TyK22f7hFy/f79YGxhWNallCOMrikDw+M
k1NS5X2Kps1uiAXSG6ZWeCFac+iv1e3s+yRHVFyLIAQ+6VX+in2hOCUlOYC8zvQr5kWukimLCgMC
gic5R4UJykQdn1zoeTYVbWJuGaK9lf5FDcTmMqHTDhIcFcfT6lhPqIFiiHWQSFhBDXyzltIp+gdC
tiPnnuIxP9gTaK6Iwa7mkagnsLOeQMzelCZJixUQwrUnYw2Nl/5JH8l3yoGADNI8iRpzMzlez8uj
R/dX7EkWDNcTk4zcdCzG3vWDmeRfMIXAvgJGgznzVMyff6/HisnCQFZBTg/NZRa2NcrZbxxD+ZgX
0TGorrqiUVKqUxFayNycqy3Hb5mo1Imm/oYIg2Jn50T85ZzvmiTxNyIWhDKN4SdpF+GunN2cQZI9
VEPKGUy1DJ8HqvY4cr5ZHrd0eW3pE5Hr7ayYhTlrFXca+XwoBYm5xVNRFM49HBeypcyt1dnsV03J
NoRJ8YaMgxN8nnLvGsWbnbty25A7u0rQBGWp9fKHB+nvnmuKVhjk7IMOdOhfn+twqnMj1UGjLDtR
D8lL84BdeomVc7ipN4Fw0k3Q20c16jsyrqu7GljJahys+04Wt3+4mt/XaDwKDmuzDh0J89SHVcgu
na4FjkONPfQeSZvOAx/BD6ZgFUNccBCu5Ehk874RLTl/kqVGcC6a9Se4fSYFUNE2zAsTy/nj+/bb
kmRj8JrffUPqynA+uKhcL5fdmIwK2gelfuS5K6RmCF11UlUsAtmENz5kLlnpcC62RHjkh3++M/Py
8uF1N1ifHdAFLiXkUlD8pWhrNL37WTBEc13l+cZJyWnaQjt/FEUa75TABe50lbFantB//uZ/U66w
L7AzYS8Tum4sHrO/fPcg9cOxNlhsBsGxfKoAzSuU7uZIfDW+4Z4TsndpTafkzJoSq1faL3PLLuq+
5uCT/1CtCPv3/YG6VTg8r7rN52F/eGbdvB60sWSmspQrobTCHbGDIa1c7ys5NsPWCDi197KbnTNZ
eJunXxFc3SxvZWcCofQgyNbzdq4n8RXQgbYpFZvMUhD7fX3ODRcEYO4219qHpxoTF17M30AOOlxa
D/f88rXQMnknIefQexOwI0HjpGPYOFYMnDW0GgJ3U2gSS3HmpvivAmxT42QBT9KKz9h0wp3dxy8h
i14GS/rObXTGkKmLc4yAs4qyF+Z4xWQvgCbD4RM0pLD7zUg1dSbTFEDK+JS6lfG5I9XR1uklLQux
1UY/XI80mpwAoTVQn5QmOCYdtHbjsY2obHJJKo2NtJY8skvtu5eqz8NNY4e0CunDpEVwv1xxXCsK
opJh/6yaHbyy+OyjstMz/ZNBKXUPuwn1iYuyDMnA0A4YanMZbJfyefIsuIMO5EXdn16YdbB9+HtJ
AOQhTgam3Dxn59Ai+2zezDXjSFIiMxfyNqtOXMl2ISF+XEmLcWEnnqg9gdGbYCV9FR7HLsUig/dn
49Dg2S3LPtRB/Tok4EmY/AXN84C3S4mGLzH7/5YvShOPPnvRq1PjaY/gzSGzo52J8qZ5Zorf5am3
MeRAfwa2OgGdchcdjAc/qkMQktE5b2tx9ZrkJQ851FiDeZ0QQMwjh0sOcw3dLvp+n01nzSgCUfLU
oaCHlIR6lYyXqGxnQm70VhXxydD99qgWUGrhojJoM4gApEawUfslgI/6ecqi9pL378sDngNN20za
98KgG9t7jA6TztOPMyOzCIWLvhPVBYlYnLea9kW3q/zaZpQdJX3KPywEv1eJtokl0hYKsyJuk3n9
/stCkBDzpJW1YaLtnXDsw68jQI73SKXYCel15KKy1pEFHaH30V4tR4A4Sgl78pT405rMifjjmmhK
5UhBjDRcGfvDZuG2zF0CmsE3mTnRjwmy29YZ9b0/T5KJeDZWP9+7eU9FIWFDBGm/YPxQf1qP/u6m
OK6N05aD++xe+fWmoFVy2qjhQL18WpXRsL+7E2UWanQYtAUkWXwx/jgf3+6XWzLlxoyUkP/5EWfe
OqlP2dDno/2HohD5+FCVmChu2vnsVbh5g0EXid9yGKcpcJB1zch4oBvbpc5EJoU69FowHqcK+n2j
qqtjc8rLRrWtsvV//Ow4ND0Ut8jV2UrVh2fHTEFmtpPJSjKXnllC9ubyAfkxAXABeD7K5oJKqpo7
pOD7589NB9U55tzMf76W+cn4dTelK6MrU1m0Z6APfXhyJKAeb8y4lHwcHBAjIUOGPnd3COLBf+Xs
osvH9M/fVPy+bdENsmnw4Nmf+zhzKfaXl8duZEMATIMGC1LgXmPAcqHELz5HBDgzAHEQ5NnvUUpc
t+Xq3wwjlsBQGnZ00gAjUIV93pt3f7im+ab/eieYEyk6S5AtXYVL/ddrKhUN/sF05Y3Rvw0yVcfQ
bBk5skvFETCU0JWHPDRC0g4slHk1MUn9u9eOBBXS4V8j9UFbJpvVsqz+86X9TVPCNanlUWDNPZ7f
GjxgZhGepnha5FDXZ+wFD7V+IPwipTlg47qyy2QTjniKdcKZaUIx5Z8fGTMzbhod1JNEw7Oic//V
bsNsk3twQVANnxML6VFroiiwM85BU9gX26g0tB2uGYe5w6vtA3+LmpABNpqhLMYzMGoeIDRUqisH
6do//5x/U1zxc7r8T7CYWZb74bEIeNQ4LqIgzYvik0jQJqXMtmlSEDdTZLiFPXzqdUvWZq16uUpj
9VKVHVxsb4D/Ytp/eDf+9r5TVdGJnNuENCp/fSTitmux1vXc9w6bKfokZJ+sJiQYR9wtAuWrVLxM
HMJwXbAvFYi5XCQRecjeKwL0jknQQMlxnGQ111J4uLN9JYJdj3ptnajikHuOfoqN5jRWNspvOnM2
82Zb1/a5H78mSfu1YYqE9o03oZ2T2sFh539YKn+vp+kcWvQ5lmaL/HjQsECOpK7GbBxNnDpZtv1k
ZtUOBy7Iv8bfLmdBYMXdYdTV0z9/4PMi/OGVU/AzhYNL0aIT/OHzzl278qIQqYA9n0bd+eFcjhHL
97RjXB+6FZINQ+W6++fvLD5+a0nDlAcMy6Xt6JJW2K8frddmnLoCTE0MgukcDCAfPAK6nDT87nls
48txW4852NjzUSJKk/yQlOK+iJSJd5He4BggRfDtyd3UevnF6bC59sVk/+FCjY9bKk0oQ8wYDMpH
Fk3rwzMoiqwlHQ0lUIPlaxdKu95VNgPIvh8U4YhDfWlqoaMZp2RbLmvseUdCQpWQPTEf32EgHFdV
Mtx6dB9uIXI/MjhsUH3o0KiFv4vXNML+VB4Z9m99PCmUyykeeocDFsT92CYiaCiD3IPONjCMdJPV
F3IhHcI9MaZkZqdtZRWQSN/5W/iurZadJRa3AavPVoeXCDKfiHT0y+Aqoq3QR23F/jCuBz16yg0g
WJOLgx9h06MpqpPZWs7aRiW+nmt0kgXgzadyQ4y7zbwVUI+jwfqebpXDfM1V797A590EwfeyYi9x
ZQHRanxuO/gCjrKfOoq0hJp4dIZDFXA8wG72LDR6fUEV/PB7AqjG+kEZxY5Qsc80dy6jhjDZxqID
JTuqL6kPcavuDnVXqkMl83Ni1J/GRprnobUthrYjQRoVPZQpYi0b606t2r75PCukTWz6VJTrPC+I
XCRHEZBS8UUfQ2a9k9k/dh0iJd+LNGyi5gNpHglKarn2q+YWd35xHhPYHOAzWebJJRzLMNyULBkY
QfzbyAyGbwiloQUQGmGgqL9rKY9XSWU/gOStVkt/MbZw6sn8KhLsJL3PMSuw1nXpVqco1r4hwEDZ
6Zfx2p57NUS4V6tMli7RDA7yoob0KS1qJTaE587FGbnUNblCGj3a/uPPbhCxyvc7LW/TlWja7zMq
a3nrjYh4dI3O7pxae1n+om24zFlL/dnIRUoj2pW7nLDo3WRYt4Gtv+fkCR5RGMQ30Il/ENP8jBxl
JEiYcQ79g3jflN7ZRAh2g4uHiPkg7NY13sCIKb82alhl5jFDGvfHTAKYx6fKCthCW6enpe8N56wQ
bjDVL5LX+TJ7GxVSmqOO0i1sZcsvzbDisBjjAZjLuLr2mtWUqm7X+FS2bh9hvew7RgUSS0vZPPuq
Mjd5jZ7FV8wy/YFZrBMi4mn65sJ7XCdm9ykpXIc9MN521eRdfdMYjt30DcdmddZ8iCC+wNYDjvWR
8z8zVtffLifJIUGorVxjD2Iuu19WsOWGWwayeFN4FhSDbucSdnxaWiNFI69q7FwkuOy58VAB25gb
mLHOjMrKOHUWtlMfRvhyBhwVgPPnyoG6Egj5PNn3rNKY3+jHbnJwp0lPnqmHfHTLYYtUQU8MJzFM
2zIK6CLM/ygFlion1skMnkuUqm6dLbhiXC5BQz6vH4jzGJb+Gouav617Ld6kqAPItA82DT3584BG
jQoQWnFU2JvYnbxNKbJhXWeCCmWsZXsYjK/o9GEWQMF88ZnUoULARteG34POnWmWCC9lfe9kYXpO
yvibmTa3Jr2bK8HZny0bp3cyeveuS4MjBB0ofbke8DOEUuzDCNdFhnVrIyZ5u1Sj4VhWQFsdDhlN
hiZy/hMR0N4Q/AxrFv2wUecpcn35bOh045j4kFNoWOPBBwyNYEqrrugW8pJzf22UI37N5N2f5lrN
p/LKUW8p5OWnyU13igT4+dgtM1LbaxxBm2K22YSOeUvsKjnQXhWdwwgMERgVlIYbc+rdrbQy3NPs
rc1UfiG3k1AcE1H2PEaY7PFAK9ff8mW+4fBuji38F6nZ1trGlnzWk+xbVhGLAnQ5//nToJN2ToQA
4QRsJK7BJp5JlGO4W56adhSririhnZEpXPtaXO9zQ11y8mb39UD6HZTTHdvPZ3gRzW50cIjHhetu
rTZB9WPdeeSowy6KHoCmv9S+yeJCmKAREOC4rAUzAHBSOUHVRnnWIpntHIrS5T+5PoPNyNWBCfAy
rOMuerG9qjzIKtTXmNxK+kUanlwtD2B7EoKZE0qzpYtiUHkce6J1rs64w0xP5E0ALFcIBDSeUR1N
rjsSk3dAZDLtg1vCQc3bXAuTlcynbcWc8Gon0ZYNNT2RNMJhQVvB4SEdejRPsF+6O03dojaJz7kO
ZhREwbTJxyS94gf7+aso0+u7wAwh4hGV0qssfIyKvQ7jAKdX2+8gHPEuWc7OKiqeJ+a8jAQecbGF
K7NLWw4hSb/1rRi6nsJVlgzIs4SPJQ7dDCfr7+EcM16586IBdf7g4Dtp4B9sjbBEeIEl8GCWJvkQ
eZTswtlVE7acDso4zu9M5q0aYcW7jjgtejFYu1N9qM+m077RtwFCXCDXDV3WligFWwCLydER9eH6
ys9you+WEr10Cp2XSYUcolRyDGIqrinCfFBEVn4I/WPTDhtjMM0tTS9xncrgGI3CuUM6natVgG90
4we4/k2vHy8ye+2mKtxBAzcoqBnT4OW4y2uCQZd1bp48IMHjoJAH7WGM8EMO09huanRBoQRzPhZY
0IR0thFo764E57ccbksRn33S4ddYkgHNyD6dDZbTWXr6nSAWfZco7850E0SxSY3VN+q6G1GgACL2
ySCnlGFJGeYXvQv7I4hSesBDc6kqmJoZkqtNlE33Otg8kBuSdlwTP/peKw6+4fWAEFBjmYTOgyiF
58IpA33A10k+d9OwkVFBXrZrGmAE3ezQ2vhHfDnF69AvSLCp2D+1kfORou08NIXYcoAytq2tvi9r
v19hSBHVJB592FNZ9JkJXdG05hHvH09fWMY3nYh/LG9Q7WHFGemS8SlwVdFp+Qom2xD+oq+JIgdS
eY3zyGH+5Nb6N73W8NZFmXEOhErv2n67lAM4doh80/TgqGkd25+mTsojhNZygk01j3VCKtcYSPCt
YAMetHSzdECWgctyHb3NYWpIaYL6FydHXl9adXzISVPy6oYh1dx67jrnqNBpr7ok13hrUweOFtul
2nBaUDSrBwKifMlaP1vuaSmqLWlsS3dVdJjNxzIF4GqNW9pY7j4ssBvZc0MUQnawoTOD/+TdqnSb
uDYH7dhYfQVEFm8Cj/C4aKCdnmKh2XpTeGakGO8FolIQoTwEPoczxp+CaPulB8892qui8QAStXcN
Nsy1SE16wcOoXQ1ZXdX0UHGc/jlVNsBrcvAmB62th2iDGcNdN2RZLZ34pZgY48FdJbXE/kstwl7B
YA8S/fIHpsg4WB61WBzhIy8HrOw/n4Eiehla0/75eSKwxS0uzWsVdMNecvyfS9QdLX6C16ZGXJc6
bA5vOJC9TE5bBnFIWxfgHLX59i97WgHJZPbOHdBXw2Y0hy0fT3ZAoRjfWOZ4qmwZ7R26IctHiyDr
QFK1tTZ58NeTQ4KuqnEDOyLZwEjody5nnnUamF/AdeLCGutrXMdPblaXOy8LfQYNeIM4AMC217Qr
MqFtno/5gb18WgcKZM5k/ruPPt9KL8axZjJocZmo1siLVmYAsteuhrWdl+/kn4l1MwzxppAiQWwx
vYx5UIJdZjdG2xIQPAwmh6ZcR/GP3Vq9muT1HfwO3EHpcuprK5MCyTHfotp+qKdO34bW8GX5K7Gh
9mM8kem1DKNdluhEkiTRqaDeS61LcXQwMuXESGhUYdtbKuCvCBCZSpNCvwuNOIOmP3GU5MC5fEXh
NOkps/0D199gNYu12W8cIwKNORkFKIbTVFY7RALhbvlYsOIkh+gw9ZQ9ejaSXxUw5hj9OrtvILsN
2otrhMHVDOSpD7r2EsrojuRGHghxy8EFEm9Rc5DpvLMzN12WecLQm+gU6cas9T5IVsujWE6JD/Bn
oMiOKpRQUP+cLL7UPXQVlxS5QNrE31blDtAgZDH8WFQM3hoQ5Zs5QP20SblzOgZj0YDfxC5Jo5+G
vKPMxLU1qtIFmOJ/6svokfaLwn4GCeZnmae1fk9shsejZJ8XAU7QihVNZjw+zx4HOI/s3uOkym5H
dQNHKU4oFSNjX3oeovGimve6MjmACHjoii6/dmb9apWePh+RHtJyCB6bIiqu2Ox3HuDWjC3huhy9
8VP3eDUZY1dCw99l1hgf0fH6zkAmgeedlz2IQ4W+JhwD3wyptpC+nIMWhGq9TGkLMVUnLaj2Y9a9
Fo3jbLEbzjpbvd6FPQnFVg7fdnlxu2bA5Os1JQUoDtwcYHQ9znPvzlKg/+ZIWZjSDEhAFhtP+UCX
KI9KcA+IZO/shmJXDd94SbrtcvGkwAQH5lDLoxIP5pEzNHpMZor75dsxQqWzOVage2mtwTbLTkUn
8lVUGwTuMNqca88ibwnC8si0GSy6Hcgevg5KdU9+4V78wcXcgSR/ClQMrZA04tq3L2UZs79r+Bod
w9oudaJwZLEahtA6zWD2Uhni1IXuFlWNjlAEWuLAYgycr283y6U7Qasdgr7hYW8yb91EGtlkstde
0p4fAYvtui1Tcs1b/Y7yPDn2tqaO4+hePC3Or3Esr51rF0dqgO7/MXZey40z2ZZ+lXkB9MAnEDFx
Lui9E2VvEDJVsAnvn/58YP09p7unZ87cVBQliqJIIjP33mt9SyvyHVaMc5YU3C/0t41s27veyXTe
qt+DSjZxX6weC+pja885kxJQXf1RBDhtjYjFpbVXXR9D1jZrrjmfL39wBOmfLAy+BbHZ0pV4/qi1
K3rFxzBxt4+CPLKrt86F6BNr7fJx98ee5Jecv2SXlEvDQ7hdKnx0mcjeHm1POit/LUjViJpcGb4p
rlIOg+iQHKopLp11TsUM/hnlStLEWD2Sw+N149i6bnEzrh6/iquromSv4pXWRgqudWTRlQnTOLEP
KkCufZd5BOM4wXfMyrfoqsBhNgw5XK8Me/modLOWJxoYzXulWjeac9rp8SrgqfrVqBxoHIZkMxI3
0XlIiguVK4Expv6e1cUbrcVwO1knZV6JYwi6h7gjpjBiTLElk5SHLcLAq+s7kDMYOqf+DToiXjii
SijiwqfRto1LGbNUk5izpR9mzMF/xctpPTxWRcKpgdBRu7IQPpiAU6dmGfkx1HE6zcP42Syr50Gg
TLKyAGG3Lv0Py8nczcOIrafJnGLDX1Oi0/XMNAUjNmaVrtCrvYhbaxlp5KAEkGNwcll4lZpwk8ek
VGlmB/2jRg+gthGT0c6aoxeJ7tFQnkcT823aap9jSZ40ifDQIpzh02hrjSrKt08p5qI6svBpKaxN
ECQI2izK6u7ln4lNh8ZFA3tAlsJQQZPGbuwD6CpC3+MfwzdkFbdMNMXGyaEQFF0FOy1V1rZHiUE5
Id7jAZdwCbEQj4OyLvQg30itxfWrRrvaQyMRW+ObHlI1A/pwNmDoEI8ZHG0hRXU76rf3IhfN1e+T
tWnpr+GkZApGcOkjZiYE49EmlCAmH0cdjpK1NFeUrsWfM0SmGN0hqnAKVhqHoj9HPRsghVqYnxzA
si1vxrhruuak9FJii3aqO0cy1a3lwq9q/xq6MIvGVNhHVa3yjWtKfy/oU+xUlz58aQDsaqxFPWjr
ovWPfMbjE1JL7WgLpEnoF/EDBvk9wmZoJEV/M4fcuKi4eTLfjw76gowaDGGtSgcsHJ5jpBolVIqy
ioMb0IavVjAQCXKyGePiHsRVfeoy8CvgWiGyvXV5ZBCFUOrLIPCAczkhAPKEMiy622R2zaMg1Oa+
rqNqEAxgnZC4cG34HWnhWSmSDrYvEqhGf43xKaJbOGaGsYPhiGKMQJqtVZMYk4MnnJdmDdm2Hdau
788bRX5zXUFtQdjF9H/ZEQHIdRPS+gxdTHZN7CzNkoyCFoKAGPTwoHVftsGzVGrQV1IdknUzdL8s
/kreFvekjvJbD/Eq+ybwBIKW2KZTgQ0pzYJ9itFiHxWVtc7V8WUM2+ly8J6ljsmvDLYw9J9zishZ
FrbU/W4AW4rLfpaULKRmTi6ov4mwIJIjbF5Gu3Q4DhjqvU5xVmgV9LZtwNmflZqNaRapcmmaNECS
PDBXwNUAp+reBYQyJGBqnXXeJKgmbLdfRuFWL1tjGUUl1W5mg7atgUeaATAd26T3SSOkmZOFOck8
ym2B9XCvbskXo7tZqIKZqswOKJPeMt4xUPMFAVkKVSYGkjfHA8HsmeHdjeoRqmTr8k4RtGHOsUSV
WxHAgEPCzPjGeyLJIV6aLhxCx1j2ufmDReNOtJXYRW7q7ILpn8fNDr7QHJO6MgcTdY/GUt8bo1Rv
6GKWqtMa58etqKFZGdcEGVTesTTa/eAccVTDeixbfWFQgFLStG9d0FDZw3SAi4qdrVRyFk1chSOx
bgA16hkKc+JRohoziIF3PwrZ7zpsw3F1l8RX8QLvHYMMoLRny60LftyKv3T/3Sira8ku6U+lYlBn
GE0ThsCm3cy7zsWIZBjtMlZrkqbjcSeLSsLRzbearb9wNvtR1I9eJiTe1fQMrImBXSqsXzWHydDu
JGiBaGVWOrxWL37uwqbBZpk4S6/u9w5wsWVKk2muEetWWdFNdHhZGBwzf3bVqRq8tarPAVeYyiI1
81NiTBHKaRpDQpuroUdSZuNHbDrtvPdq/aZpYTar1MrcRBlxKoyK8buafXBo+BTGVlsvVN+4uFWd
L2WMtmSoi21iM4Rr+pMRh3ixyvQeih4QmJ0kq2j4AQYKrxDpcQH/aVWX6g9Zea+5abwaLDRxMips
mBE552M2NzTgX2ZD4i8hXqkxpHPVjNB52gPNt1Ylg4JkLtHEK1TE5daU8ZQAqjr70YmeXVXmx5Bz
HxHYC8CKYKGqGmKBai6p1dBRUTDgcOOw/NlpBoobE5m0yFnohWoRtecF/cE0w6Njrzu1g6+C5msu
kmJySz71nn8ZvSpY0Qtcy2LXePZwRP/94k9DSpfAz4XFEgivR1tWJiMbxXkL+RvnEE84euQELXux
O+vD4V4XZDDHUn/qXO3bFbD7OgOqgutkv2B+ktZO7ByBZvpWYpAF5/MS4T1eJFX2opv+jxdhN/Ah
+y/QGQ5n5P/KOkiVU606zrocuZC1grY/z2jf93XNUSrjrpZx7uD3gIrzStyYG3xpyhEoyrcTfCEp
jQ/DuLeDOLgwThWbnGQcUmjoEfhqs9vZQ1Tu7bHbj8ZYnh2/eG/MRmytzOST1OOj75yzmdE1G628
3VhjsnBIyoPjo3y5XuMdi7J9Ve5m6RDrFWvd3MXjyVwX5pVMeKsY32VnV62O/lipa2coVrpIGSO5
n/2ALDzLflkWiStNSMcbyA0lYXkqadLCFKwN5FbWXGV/m7UF0YmDBGc1bgFB1R8QC/xZGRT3RFJC
FpGKQ0zN6NPhNg/zdASpgNhb9sNcCXEU2AGMFdc6EeIi9pzvi6tt9vRcA+iJo5s2y9ZVhkWUathT
Q8vGc9idg+lW6BfGxeSEsq8tjoTUul353unNTuDJmJupRyiFzfauW2LBPgVkMxLeQoXYt3LcdeBC
yGpVBR5SHTPXi1oSdga+5zVFx54LKQBWwe9KYYMrbVzRQfNMi3pbKyiJY8hLC9hM5kupxi7g0V5Z
DUmhXHMAd1zWxo7N9iq6Ktl0MgCylhTBva2qaoEO6djYv3KToi+PWvuijYm4ODrYxM53QOnzpZho
vpXQ7XJuujYoN9b8haOUS530vL057tHvXxTZa5eeF3JWjmDxNRlCvzPreW6jbTYa1mADMd3BzX37
KfdXSpIom6jCrW2iUpxlPsmVvi8bAFx2Mrc9x90QyZwtFARGS4wUoGD471rAZQyB/VIxHs2JT0YX
6IM4yxh29mvlkeRiNwTu1crAh1V9sUf900AoRjQOr0paYspPJOBUJCLZ1iAj+dSotbrJcvOZfbrd
CQ2AV22Ph7GpwFiXI28Xvc8vn/R29mowabLSN31mvMaOPu6LlWPW+u7xT6L0wRbN4QJ5HyErkPAI
JSiqoxCdvXaz9k21u4kcIEsAGX/+HyH/XcoBlFyAtPPgNlDGIWrWS5tj8t4uMvi8g6sQZUznINEJ
uEG86Sedy7kx9hd1weco7mw+JvbWLcnUS218u1nsV0dj+tVtmy7CiuaT79U2Xdtiq/tS2ZoHs0Xm
7DCPY8yV2NuWHpzbOs6TPIcjzcTQUE3AN/FRrbNiafSYVsPklioqcfL2GmNWq8hnBV9LGoVXQzb6
wrWLbd2VN+0c6PY+CFO6BUzGqeHS61A6r23Zxwt44W9F06WLIoJ6k+C2XsT8wQ1NbQhjMoNeHwXx
XbhAh1vvY4g8n9aUM9c7PVo25GP5AD0SyEzwjs9ObKEd8MdlpNfB3JROt2ppKC/U0TgVJuoR05aU
fGPc7WuZKqQXsBoNknhxxorw9TlDQwLllC71my0hmtNupwfF6MatoiUs0TNkHYzgRnFw3EishwZV
YKwjEJqw2NAG5nZgvptBoq3qCdlEMBiykppnZ3kOB3E8UTO369Hg9MoP4Px3F/GejYJomTaTiBSh
aloFw8p1cjboNghnqaTz15rGR2ME/o6px5OrtpfIMIiQaIyDkLiB8a8BGWqbz6gPBtId2MfsqDpT
vy77QRdL30YjWVjOF422ZwIz6RzFGQckRFcMJ/WFynD9Se2TSyDMfk6sTGdF4iUs+By0N5qRHtIB
7971obJsMwh4tVl/gL/sMXfXP2ZcH+yo/lYTkIUNY0OhNOWcye9r77gfau3dsJWBwFAAttfRElH+
QjSWnLZDdh/wOE7cpfMsgXLBtsWcsJznFduEkubQ1mhg2XUMLRxSPhB1/IL8xw05GzoqB11O9BeH
sEnomOF2xEVhKibUVI1Qo4aqeFYY7ba2SeSi6VdVr2bZfVY0UuaZO9yyqKTG07VV4lrziCikGoyA
7vugzSetSuw8Z2F4R8J3S7LgmqXxm8ytekGZ+ys2kh/Budi2r4aSRphmXeU5E/mezA7Ga8KmnaIu
ml6fhbELXFdNadg54LybaGfwdAKfDsTovhFD+V7ZMT0WMz6HaJ7Hro72mpvHfCizRV0HWLCl8qVq
kb4IbQHhPv4YUGMhWmEMw+vmpuG7IuNXSD83gMGwkM0JExO63Yw0ZnddpVlNMwC3u6LD6fDoClaM
3WclEA46o8OPMywmdHCQxJfMA3Qo2p8isn8KSSSwWbOO+xKdZARkdkDkyJGG5c8frwWoiBvyYIBd
1uTyGXGSzFNB5krbDfV2IkncqHs0KHXQIrF3Seog1V/3NceGXsju9rhLAO8MLWeLW4cveZjrT4Ub
7h+P/vgSonmQVr2TLcfHrwhV7yANxTw+vutmAArAzHz8+Q1WSl511rjm6s/tJqjnQlb55c+ju7Gx
LRJ60P/18Gk/naTJIt08vqZRad1g/kZhYG/7AXyBb3BhJ/AjFk1z0Wkj9X31UxhdQJcMDGHLQtRz
YGch/gZc/iU9SJpO/uODzCjprTjxL3fMQbFgAiTBdqNq7h74/nZAuVJ3b7pQvxBBrosI0Q1y9fcx
9K9p50KIyyn+bN51z6O3Br7ntaiVAwwHQNKajh4+pJkVjwP6WaCZZfY7VopXGcDqVmriW9oxOQvA
/J1uOJtcELnCzPvDgVawZIEUnQs3XNjx3jkB6EWKM4YnghYuoidqJtXdalZwatV07aj1NcD3+gaY
rp8NkALx4o28Fi/VqVDZvftR/JjyYiuEBPjC6+etAbEYBjJEZG+Prkaz6VV4gnSEtkU7QMxYRf1i
Mhs2GCU2Gl13s83oRfkbW+k/xqhs1uGTMaBIUTAG1kmG4qQUygoFdrEAKHNywNo4Pfk8+S4c29dC
xMB1KvtiMchdDDD3+OTns4TEjyBDtWkHNmtMRB5gPqq/E9ufexF+fEjYFeqIICgwb2UGbEt1PJD1
JhZ18pUFCdb/mEqpDlwG8p65VpyIS8dpt4w85LqxUn9mTUJEFeW1wSFxpqf6L1WiBiiRv83LRj4V
MUTfMbInQknmIt/w1ZkN08w0wiNn/E1nuhcYuXKTldk65o1g4FC/BxXXaG43xzHzL5XZge6XqG4c
DW62Dp88deZkbbAdVzlrrQG7ypJwEWFS7gzHHa6QsrbWRAP1OdbEdUMQBI9HqPiMviATBq25WCPR
KmQpc6rvdICVIR4wdcQ1ouCxyCSZz41NmdVmX4jhooXVC+hRAqHV4CjrvPDZa42a19FXPtrW/4qU
QlkGdTR5gijHVbCTeUYCCFQOCgBf3tiEiHxrHHREYT0rDcvb+cDh48i9qhilWcR4t1Gc73yYvqDh
injppmc2ducpqSe6keDwhztmzsys5Qyv34jVZheO9HzWM9izGnVNcgJaxqS/25A15wUZ9Jz4CbxX
0wjsflXOe2wRrXXtlezNy/FZ1AeOvYQrJLaYx079TPSWuqCF1xbyWyUYeOmH2rpMkfnV7oSYUxZV
aWULIrXnrUfDARskVBvPuXZRHBCAh0wsIFVGHe8KLcMoB4IVNG49U1IOlpKOftBAQ0u1wF+FoY6G
B4KVZunkCyprNx12hjqqM0qy95EXuYjZVeImwEjS88llz8C3jekRvJfKoYWWV9KbSz2YwKgy4YqK
/PPY9cW1Dfp3rwVD3hT1sXOltmIOiG6lA7hqEkYPkdOh8cT4bpzUG4Ggy2YM5hZrzj5XFVaOPIaG
ThDrV96IWfw2kgG/9Bv3t+seqmIgclDn7qbCNyGAw8VzaewBczJJE8itLV1qxH8W2dcq+oQZ9M0X
BWs/74WydQNBqGTZnSKlIc69MGncJWgiEgS/YGLYIlW1nqFbZ3yiYIBDWRJF8SUckk8Haswcd5EO
hgOlAbGdDnTryJxHnOs3pgE9WKoSX0iYvBUFM2LMg8gI0it6b0pnyZ6rW/0zKQ8bbDW/dQMabyup
GsqO7gSyCo3ErFK+gyJ+0QxSuZSlbvkBz6j4VSMiiK+mH3k3FR4+n1H1Cp7gU4sEug9RdgtP1Bx9
OssD8Vpucvz41J4CtHDCJaHW8pCSDaXFQTVTSmHNNDnS7vaVr77ak7GeLC1Zd+/AudSkX8C5yR1F
2THnXXZgmD5EUv3CmoYdOnJZEpNy75u2drJ899SrZrp73Gr5nVsMupxjOTN6oQ5pfNSjWUoaqhYj
6KRnsgyV+FfUtCenqQk9aBD0eKM9EOsh7ySs2PBkMhKtOSoOFgSfrHPB+DjhomxUjmxJthQlkxi6
nf6mmdbHJNT3URg+BY5+qhN1m40ASIpQNxhuWTfbaD9xpJpstv0VXvGiqsKL8BGv6W7qrsr4RSK9
pSQD69t7tKMq/LQUWuxGmpdsIgrHGVcYXaQwoK0su33iMwEpycmB6V/d0gSrV8Q2MCT1c2igtZde
d8EvBlbXX6eS0pCGhg8umce1qPVnMhjfPQelbJF/dhxU0j5nSKdpXNOK964g+9Gm4bMyrGT2O2Jy
SJYWiEXbfzUChTYeIMiweyoZIfSRS0MA89sqNoY7h+RlE6pT2GpZLexW1zaKxg6Dhj1fZrXCyFom
hMji5yYSYuFUgffkQO5+qo1p24Cfh0er9p78QQCgxci8ENNNZHfxJVKdtUr3clYVDKb66SOUqkm7
NxrwNjKHhzVo7qtm+NXT4x+gHj8F6LyDPqrlU9T0BFyGvKaPb+qiqp5KIOOMgO3L4x5BpbRLtU0Z
IU6P4StlezEdb/G4Ba6qerI9BpR4wZTN42tJWBl77u/PHo/2+FptdVQVbXz881O9C5DQQnX7uPn4
R9eefVVNbn/dAe9W0DjTgNWWi8pMs72v2p81jZK7izwCVUbprL1yFHfFL8CTlvJ7ukPWVcVdqzS5
8REQ/Pd30Ez5D4/gSveznX6Frjjy3/4KFDymOub/7g71aP95Do8n+W8e4Z/v8F9PkphpQJ19VMxZ
XnJocP1rBimU4ipoDgm6JKSjevniEMK1xesAX2r6Lu8NkgXbJKdtzMuXNp9krU5Ezur0Xcf15YIL
OdimncVh1ekSRn3JNjDLNJg1zclswyGc2Q7dEXuofmdautKpnhVBolUW8FAjSnBSnLZ2aSNZo9UE
yRKCIG0Tb+MPsvnROmi0EfC52LCY5xE5+man6JV8vP7PjWVZzEdhmOXIcxbSVNRLYXrRCulYfeot
Ppp2i+nMUMmWa5K2fa4Dzd+3DW2IRBHts4bq9JBiTJs9vuuimD6yJWJvne5MVzY/FYb57pZh+1x6
Y3u2SvX6uKWKyABpH+4zWTM/KNV6m2RmfwJO0J9iweAH7QTOQNMmuu3xxcc/Oa5ZKZt3wpDcF5bU
IA3eLZG7W2mjwy7isni3+2mo0WXlhR6zeWG2//P4On+sssB3N26z6W76q4oS8l3lXAgutgQ4AAf9
zw+DrC0vfcYhtJEiIp17gYTSvfFXd8uGpIlTTsTwxvE82gvuJJxL9ee4JWEXpUmVw1Iba4THVdry
68I3mYzJExC4chEJ1FpTGeLpnKz8EI5vy+I4WJ3cR78qXQ3nDtDBe5rFK90CCJEnWbJDILNsJQ/t
o+l11XiTZsNw6wVK2YhQObvIeeWQPKGAS7kas1dfNzg1eF2ytPGKaoLJlUeIBsm0+fvoe38cnv/z
n9A01YNr9J3lQ4nAuP6Xm/9xz9hY5P+afuZ/3+eff+I/juE3ja/sd/3/vNf6V3b6lL+qf73TPz0y
v/2vZzdRlv7pxvKR0XptfpXEtlZMu/6Rx/T/+82/kl7/G9yThVnv/457mmdV/fk/buH35z8Gx04/
81cKrKP/zbJVS3WEDtVaMIn/O/JJccTfVFdHsmDYeH4E4IC/E5+0v+ma7eCHhCfiGJbLz/xFfLJI
jnWoCmAOoAcQJMf+/S+//HES/XnL/j1sSP9nj5+FFZQ5gWUZhgXjx9L+1eukyLFRE6z6K6XK3IMS
A5yQ2h4b6YEB2AIr2LDMEwcpd+oEsIKtaFaV9j1QKv/QDt3R631zq4viwlo1bIyweR0KzL+2kzuL
WF5ZV4ZFOhQEJHTqPlWds48g+E38/MML/tdf9Y+8J01o/8ffgSrOwgpo8Srz8vyrt8ZGwVQFRa0v
805FmOlTRFTasCiaxNv0nX5J9dCkK00IXO05xxpoKVJ5VIXUE2+R2k6Gd6r5PPN3lnR3eMK4nHpI
k0DJYZjryW8gogXZUvbMLmOSm4KK8s109y6mQCUKtYWaiuU4+O2RI8sBcnKMmhCTns+ZQDpUqxOw
3ZbpOWxKa160U47YZNKYwHuNTSxaVjfx2mHUk7rtVxiXvwur/g4MzZ9bCSf1ynpr7IaSrYN0m/Vx
fgMZcHYS7SoIEzmnFhYdIvC+zAz1Fg3MZ+vNtRX7UxkVeAQcZSPfB8iqc/zXzW5ZNA7dUDOfl/aX
EdvGKggTbXEsTE1dWSShzWqNWPjOjp/DgizQIOY3RyohRowtfdvcD55bLmUzEeFxEoFPmVFerbHy
D5SmQIaBgqxd5nZZasWwS8d7b6cTgx65OYigTTyi8azcHhlvAbgDfguefXUJQmScOdkQ0gDm1M6o
4bWmzbHIJTEFZHh/ljgzjUwPFnmPVUFpxcbZNox2e57OUXSOtsR0+hoAn6Gqjm9kd9XU/V4OeVaH
36Kg5haKfzZc7+IRqIFmGWJN7w7lgtAtcmdHd4vREv8JtMWZ3rjFLA/yszU29UwMXb1uginxpDnQ
tH+uhDzE49ITenuwOzrqRvc6dkrD65thBSCVk6Ab4sryhk5yK3Mo1TWIoMRhFpCbQbR0yTdceUag
IT3gTzCpzqlC3bnnaQn5uzAUIFXHtQc8nD7U0Y4I+0YQGWiNOwf/hdYpZxaIQAcRbdNsQ+lhoZnE
A0ELLMIi+XHmsiEwoN1VkUlYrltMWcGyPaM5Bo3GCSJN8vBS9ZCylXjC1uT1OmsNNtZanYZEtBFS
YheMgPBGXZarIJbpirHGFFiY/ep0+RwrWfFS/7aC4I5R+GIA2xw8PB2N9KNVWGd82gaVKiRF8Y+r
x5M7TZPpjrYQxbqatemuaSRTG52OfgfdAqmyx9yeMHMMel21NErrd6h5wb7gcEWcx8HhXSaWbjdg
3j5WuVGdytIXiBdRnxRnryMycBgMIMHhOyyrY6HZL2GlPWOw+CAuA13DPGrlIk6NO0mxx8GeC2PY
du2+pAbDbUIbJ4jMY66PBLb0VojOzV2JpnzxUvMTcvNzlac/aIJxCefXikAjMkjedD2/VE317FNR
zfKkTome24Lk0eaRWtkbI+EXC17tMuieu6Lb4HTnMnBJw2qksxxoEXfeoqVlgNn6qia8SSGGv4bK
jD79MQYM0IcAotkO1oKWeZ0Nh1pTPORe2V51ZcJKpb/CGwTFb1RIcBvguWn6LTD31AS8FelLKZVr
138URNbOMsvA4VLtMqEt5MTHMUAwJAbSMqyEYk5tdaOVRlGjbegj4y1KPW2bBSXGloaxLIKnuSff
fIMLN9Cdb19+BDlwYC8P5pH+jvgAqgfnZ03HpGDV6WakR2lLZCl66S0ZgG76RNvLItpAxP5ou/ws
p9KiwiaHgmpNJCutOxIDKhKaNjTl7z2nzxmDhF6ss0bN5jbrz8weOmC2/SpnxYDimn+R63AIdEQf
zJe/OkINZ2xP8y5HAK475pdadh9C2N+ZjPaC9tUMshF6Lxt5YWqVCqwe/WgH1kXxmpMRAoTPoHDP
QqN6RyIjZ0UD/8MPGJRErELZoBh74M7FpqyIvrOj9Qi4/k6q9E2RjrscM5wej52RXpGxTfDMzDLH
jmkwwWbrR3M+mnW/S2gjLlpQ1eQzEAzxUAgTtUQHOlb8VZYn+yyrmYr1XfskMjYRAX33ECMExyQX
sKfSCsknc0uLyijMGrHM81xu/QD1A4ac4EPvzDdq9fIpi5t+ZmcsJKUy/sQQoGdaGQdPYe/Za1h7
ymYkS+iqx52C94p0W7vy/a3ZaDuY7WTJ6cnW57S7dcgDWQn+mgQOzDkdsZpMjIQhh9mnucYzb9k9
d7QLF5NxgEO6HUGBX2jZbGSRa9fcaZCmsrLTX2uNnV9aypIsXeNV2P4Bg2u4MwxE7qI2D4Gn1Niz
mDtOp5M74iG0GGEbo7FxwwWNou5s5jVjdyeLP/wySlAIyOHYtDCeQ9i7qByYz/lpPpytHDUUn+H2
mCRtshE1bFutccgyQgU90xwvvvmxz+qEQuKrNpm6mJna3vJERdajVjU5ilS8AKaUXejppwaV2w1z
Q8qVquBFqdCWe4jmCWykjlGdU28qzoKYafJXGKVbZX0JO2IwSoATG82OiqMtw3Pd0iiOQmcuPKnd
hMYq23ejsvSin9EhpSYcC8CCJoeBkhGmgrrbTPLqTFOZPmkTjMuuCIIdMrsbvqeAqo2EBkEg9FVM
J6+cKJClkFczGc09uS8A0xwnO8tRMvY31HVbmuWLmvsLZRBbMy/MRW86Nf3EoGT5RpsTCVRtcXVN
unAROOW+LJ7TvAu3suDyrlKDDSCsHGrkbpXFDnnCOq3hUcZLXbR3BaeDVeYnPqjOUknkYaQmmY2Z
YFdEzY88rUpWtYORPG8PdaAYfKXhEjTptDYOFZiGmGxIN7QpN5GMcJckVJ3iZBfVwfZVDLG4VBuD
BxOwxsxQLhwHWEZYL6ORY8eQvUNRXXW4MBmhaSurGdb8TfTTDXdrBfR43ErMat+6wLfYFqj7Sjdr
5qneUp8hOmb/FV+V3hyifDz6uvbl5Jwm3fyH/OVgcgIw6y6yndYbJVVZvaK3w+mqpdZLdbq6AeEq
ZkeOUJBjIHKYYwRIUaDzBsXcLgAucc5RHQt1Vk3MsJm8NIyuRw9UV5yS9KVzFGmIR4FF6c9dD6x7
UzEMZnLUaOVJy81DSbLfrG3Vr7wwfkMGShCt06m2iQXiM3ovgpajo9Mtyr6912G0MZll9bS2Msx5
MyMM1k40zbhJ1hqUgHiVqUWtKg5oHPdWm+GTzCPk9WA45zmtZb8zdnqAZN/EKmmo6o/XVj+xoadz
TGsZQI3oOGjiM7cZBSs6+CwnjrV9UX2MjGfG6NynvxAvXkv4jPNSCFIesoMTxdAcCAhCjb8iF4c9
xo6+RVER6auJO6KaN3hU2ryvmQjn2UtiQtiQavTaK9ZVq7pNORSvQ5XLWUCctjb4n+JWaIRFDBOx
L6y9z7Ttn3r6DEX5oufRN0N+Ukfc/k65c66y4cxVS1NoTdzj0aqaS9SxBYJLo+s3CiQrJAQ1/saN
kT+59O/o8LekZOSvaoV5HAAoIkQvAnxwbtXiZRQT6ZunmxZAjhgTaDODIEwNbscsLGU0p18LupDG
NHqiNVUiR6+Yw3Icqde8wlyVBvIF8x/ng3bQOSQON9u0rtHAk2zdFf2KlaWU5XQi3xlmNclDQyjz
ZIrQ5ifEGBn4Dtfo0hLxb8+rTMLQYxyJ9APkFuEgnflRfuLQpHnKwDJMh3zLAqhhPuinj5Pp8IVQ
BN8gHeH/+zphPM7dGPqRsER2falQnJRtNM7Vgo7PULK1NcjBsT2qUFauHXqylVZiWao8z9jXLVs0
JEDntTZaf1lBs1iYJFONnVxqIicLOnWLQ6yqzVXLkmOA53XwcvMt8ckpGQyLOWXVGG9Q1dZSpq9h
MubHLm3rS24Zr9lBwFF7TWIN6qRqG3hZuOl1ngbdPVoJSXZjiya1Tms8wRLo2CBoNEmX2R4T76uX
es3OlQSq27HiXvFL03KPAWepQBWgLKjFoqQGuPpOyj8ch6n9Q1KO9OGXTRbZ2hr8gy/05qh05mlg
zcaXUTyV7a+kwRXuatgkg+bSCVqwqjemd/fWl/EP4SnxaYhRGwiHTqbIaqxJzitCpGxXktS+40Py
C7yCt8HAGd18ncP56GXmxpJNdHt8rWVSxSh61icGga6mGa2MsCbigVG+Gxn5yaQwxyqDQZN5dTu4
r3Zm1RCcRoln0DmLsbq2U8ArAm0izLp3ArnYIlEA+SNmK6GM6rvNMHPW+1Fz0jnylkOXLZzA9Zb4
rSlQw/SQ2yhCRK8l22Jsu4VRraRSvmVdYR874tXR9iiv5F3iCGxxigIb2RCbpdjqoUz/k70z2ZEc
Sbvru2jPBo0zF9r4PIe7x5ixISoiMjgYjfP89Dr0loC/IUiA9tokuiq7Mj2cpPEb7j23GfBYuPi1
NUT2j+oImSwHsZLQLI2EtzMr7BE38xi1WP6Cml2hzn+c8IjLxjWfqXgfeE4MuCb36DJTFsrYSFhY
SaOXhJG9kshQQ4X5uBmuxHNIUlDyOcccE+vjP82yImMA+0s+Rsh77P6wH+muZhJVk51n2u/mUa3B
OOr2XHQ3ML557nDUFqg56zbqMMRlZ/xkC8bd2XU0kFIKOdw4O7NlOUkw/w/EnDupYZXAOnwx4zcZ
DtsuS9QZvj3Fo6oIs8k91AhF5jI3HAdWkhErX2iEGXdPxpqKL8ObzYXG2owGXDwoNQn2I7Wp0xxz
3/WY681QmJfK0p90YTz58wgGOTsdFBYLxd13Fm2Kwqg0WbLXlobpCmnkrg3YynuaSd5ZSjpul4gP
z0ORz0izWmJl8LdeiZywH9VXVlSAJOxjpPEozv2qwoywrDt/ujR8iwMugFMdh09AxsSLIL8Q38ym
hWl6GNuw2wTjNQ39a2d0ZJBaZO9NJVe2qbaPS9+PmNQ7G3SJV1Y/2RQXGxVJn0UJ8RNxAwlQBFia
Y06AyRqdTdugkpYFP/u/r6NJMaAGFxC23cNLSaE0G8g/5ko4bDXWux7yyrByr49/7TlsLOWk3QSm
PnIhuL88X3YsjaEVk2Y5rOLU7rfFGNBGkeaA03ZpIyzaOGb2O3ZDSiqgM3vHcbsEargYU8pYOiu/
69jqVyjcK/vFpgJfhqVPW5LqztoMy+jf91xtefa+oTq3TRIYc4gHK4rDdF0Qw4GpbWp2fUqoKKUC
s6fZaNdXMS/WkbmUiro3zSwoEcr0w1IG1SBT7xiBxiqTcXNMRvKQTFG6ZzSypCqgYG5NVoT21AVX
d24NBpV9M44UJ2Jxs61J6azDv0Hely5sxgHz9doTRQO3KaWlLn3zrcgj99CLdMfUnx8oQLwgQ++D
kKEdXlfxMvo5McRutcDUo20DmB4L0erm5cEqQoYpWddh6VFVYu0fR4KK8J1WAdy2pkmfHfVbBr53
ejzkwrZPEIblKWEwZjNPZhvhvxcVYzOtaJ9RIKE+tdECgNG1NyPezPMwDciSTIRQvjVP3RPcUpqW
/X18fjvAg6bFiDDVB3bn6jl2Y2SbVvvsRr52audnR02cZVHGscQQ3UIaH/E5se5oOctnDUfOsQjQ
ddaVFGhy0QR0vXaochuah6mfExNnq9Ykp8F5DssVRgVzX7XetIiqyWQMxJeodP8rrYeDHOZxvV35
TxzhSE2S1jrm2rMM7RAac90dSvwcnWvVu95L6baLmxlE7VEPxp+msfRTEa5pPCBsp9K76BZZFY2A
aG3U4f1h47In59nRLbUb5oPXm1ZKS8W+Dorvx3fPffZOnol5S8koojsjKGNy4qtRAk8gCNwLRm+V
4jeEOTheQl/8RhbxTfp8G1itMne6lul8vNrdl2zdEKLl51RLt5ji2htg2XWWGRuPF+364byziba5
BIN8eRBpcqhrKxjJyTou1Va0dbYkpSXcToL0Yrsi/r1L5QmBnn+lgaYTyXcg2Bg3zOe2FeVHzyN+
ObNJrESeby1jH2GinpClPSFVuhu1jp+FgAvTqJtVogKWv9SiTY8ApLD2nnkhDzY5+XpF8GzBJqVI
OeHNkjA/RIgtUrIvj9yBJ5ATBJliki8G7GplwQI9LVCCZjnRLI9T4kHfk511tEcb0gDqvFM6/aaV
qZ+kHX6UadMjPIwTFucdfqOR+A49b+I5wZK4yp79LdrvgG7ZRLac1k8he+OmMsKTCYayYV55Yx/r
FdpwfZzraeOuK5QVW14yxSoDgAPZCo3k44I+nhiNuhop4V2vAn87dtApTD15NXXmk2GVsY0lq0nw
HloV80Nmt/4pRPi79hUFKXNXaz/Fw5Mta+6Drr1l0NqXJS5gGzUi6at4aEUEEaSlNoUjiqbD7LQE
fHcIvCFGquGpqF3bqVMtSNCsT31rIx/SkT/WwqTzjQlfIhE8XD2eRgWFfps5AynZSbZjRtgtzSRj
JSDwdyPRWwsyytax7It3FI7BHB9kNXXy3H+BFo3WoMiiF3KRRIOHY0iIPeod64/bFzU+vYwyJRp3
AfMuDnZu8HgwOb9atyJCtfiSUyfO3lwek6xuMJTcp/N5ZEyIOIB/Tv/+RrW2Zy/Q4Kh9lBQAmnrM
vgSIDl7kcVPYNUwIngdMOdGWh/NJOF39J2qIKJW+Ua15M81hx7k4II9i8MLS4FhqDN5iS4+eS+5/
br+8OAxkxe01vsmF7oJebbS03ACIJi7b1PYD4fZHRZbtbBJzYCb1tIeBbfzamRrOZeb159zv082k
unbZOVa7IxXGXDIi2wKokk8aZ8VdK6qzZNTYQekgkHLu8GnvCfPRjR23Edcnrt8DWQ8v/j6Yz6zQ
ElccKV3kBZfIRYjFQOYpNlwXd9Z0J5Z28yhewBj9oVFvj8z8zZVeRN0678fqxpGwBzHdXqMem7Op
vzEyc3jQeYLsFGNVWifjt+z/YsBC/gp2/5o5Aga0r73JIpkWKL31/B6NJtN3uw12qV58hj0ED60b
rkZS0jk7DJhr0voOjxe+yMstPsHoHH+hpMwuUw26GDURUW9WqQ6ZznTGJ1h9GVhatkkZxR98tJ4r
ElhYhgbjZwEKMbCLahsFzP8dMaYbAaNlNZV9BuZoLUUpTrad/aS+i0UD2SOwq8BbNARaPJ5N8wEp
wM6YssIlcc/kooO4cgiMX1lV9FZVZHVjvYlFcWuggLBJxqQie32vj4W7KKTgL+ltTJ3wpXJm7QyX
cfceURhVu6Zunx6F55j49ZEFCpXARJ3naJ91k11yZspo9bnNsyj0T1iA6h/NSqo9UYtsALTiLfEm
li74AvaxTHbaMJbfScpr3TWMEzP+4DUvFGvsSN21nOYNntFqNGXwwfCdiX6Kl66rnItW97eMmZRi
vI8ieviOMFPuY92nHRa5/8SpSr0RGoxqkWodee9WRM+qaFfbFgNMz5n2sdW4t6SQDBNz59KZ751f
Nbcglz9hz3qmFiAOHiWGmPlPdslfxgDg+pihNlq2h7TabTUyUemPBfZxVazIQmJujAd37QbZXfn9
SbNB9ah2eBLdnO5Shu+PoxnjHjMTM1Qnkho7YpXqkCu5LhG8nDUDg7KCcVZ1Q/wE3Ge4DoPqt6WW
IaRC32BgZzmzT+iYiyf6CtxOviyL5PD4ZIUdWm9+j86mD68oIIkASTBreHgd2x6s6FwqSd8jJtMP
z83Gmu8V65Pd22moJ5LEC5TERTTieWAZMgGsuapOHgCNqmsv2Xs1s19gBg7hvCKkKS4otG02L6os
7a1CKMCLlKwqz0fG3fxIZyIPemZD9rmzdjXScjNlYqeMaV3r7EinZ25Son+trg62yiT5tp9zJ0jW
ti2m+zbwGraAIwJe4WPuSvFAe/2boxeIR13fWEOyzjc96vpd7eYMTWy8/Nu0FNXpUby7LLo3g7dG
HxFubRviiBGoY1VHqLSn+hcGlLEDrnKPLWBTZRaPKyu2uy3qD+KJq+DoGvoat6O3wYuPUNisX2tg
ECuOD9agc42mCQJ42VIGjBucEK86pT1LPJ0JStFOp9Fp2n2VILG3NUQPiDHfTPrl1aCaatfan0xz
7Nd83k1UcraEdG6572iGtukcuOdR7GHDHfb+bHO09NJa2vNDUMvumW7f3Iuyv1n5eHsIRHqbNr6L
0kVfuthmkjhf866Pdm2CzYfu6VHiRg0D2W68mAVRztC9eFzmq5P3SXDMltw2plM2i//7utv4z0AY
kg+EjZ4FUYA1o29pIv4T1TmFPjKjzgP8Ndm7YRDDtWJtYDvxLXKQFT9qUZI4ScB0saf12MGy+YXc
zUXM4zPqc5tmaIju4Et8MI00D850HItG3XvWUo+P+/9lIy9j8fe//7fvvM2aWYRCkF72XyUgc07P
/1k2svibxf/b//3fihHzX5CwHQQNhi90YTsG1/ffGWH6v1yu+/xbnoFgwzQs4Kj/SzJi/MtCKkJ8
ncNDaBgWEon/KRlx/mWYJsBRnZAKB7asbfw/aUbMWczyXzG1hs+nMPkjdQwGtsvn/M8bkLo7qnKK
GhOtwNFOumA9xJZcqsibLsSK/klMR9vVOqSRBB/xpU3ntHpv11kJmYKu8cKcaNpnYs6fRUzOg5Nh
b7UH69UpQ0Z7WdiyckBaqrXqPOBbPgUDXhLSCB6/QEJEXe2kpyzQ/fPgTFuN/3EYCRq/qGD6Kzlr
t5jv3IONucaH4nsKeQecvL77YHMGLXT+p8e/p9jOFo1noRlpK3mslP3HNwT2Ik84Rwvi4orv4KP3
+kvPfiepp+SA8D1gAB/UxnqCe7Umz/s1miQ2ysRi/J8LaOk+Gm9bVufYrqA3wqxkvdu4xySI23Xe
eYx6Y4/drcR83jY+kyySgKIhiY9uF/4h/LGmuzYSpqNFfogEupD5n/qAzdkAOmrLR7fWds5gxi4c
tbTiSJtdFlAHhuk2ucx+MD6ks4CNMCb5z1gQjGAq90BY6Hjo9jn2OIXXlqXRcEoM/aCN1r3JDMK6
VEv2+NyZk9NqdfJqj4PCchT5QCbc93mFsA/jgSWGFgQvDOw3BcXaagSgwFeWzMQ0VN7VRnDkPudp
8hdEWnnI8S5i0t5qZvdtZ9G69gILQwUVr1331dIu/K/GN6As0SkuOpNM6DL5LcZwl3vMlRRmkNVI
N4MUmni52RjRkTBqC5w3Y7LWRPgjS+c3z/vbmNmzD/47tvVknZTMtdKMiWcWgFHm3EekN7BHF2WI
bZN1gce+fe+TeutMOBOciS2VRC8iDFMdyzbvDxyYFKLmvGcoGe2ORXvQIoSExvhSIX5ZDnmd7ulz
IQYGP0GRXiXV4covUPymdrVDpnNmC0SJ7d1iMzOOMYaELhTP7hiWG5b8h5GXDn1odK6d+mwTkK4M
FsTEWy/SCI5lJ91Nq++cKRRkxzY491GDHusuPcJm13ZYIzZ639nk4vKL5vt/DKJ3llXIaHjMGKA0
CJglsZGhemrDzOJP98a9739btRQYssMPIwJsp8+/5NNwr/OuhVXQ5IciqOMVTRAq7I4qYEJC4Fhx
sEmL8MdmXM2NwpTQhPuDI63H3cvbenQObjjzJForAlRZrJM5Vleav4aeeocYmdJyMpnuSJx8zLIW
KqFuYVI1Ygcel3pPFErYrmnVX7OE+jkrIIbCzOXQJXy+1GFX8lMloX60UdCzeet1VlwRHkUSyAcy
ispS1w/Zg2XCi30hGZ6t6KHU0Wz4Ys0pqwlxrnqqFucHM467xgQnl3GIWUdtoynjYTKiOb3depND
+sGnDtAa9PybwXpBLUkONar0LEbw3c0kYL0xgpNgqltgzF3qnY/PZ8qJipPpbRoyZ137OEYi2bK5
iSGXlEFCVZZCj2BaqHCAAM3p4H2N4H2ml7YgSURPQkxGbftktdVMDQRL4dk1m52amKfshUHtgQhS
gwTlYGnYf/QY+Uw40Xzp5L/5406vq3ipu6HNmUMJG9TFsnMpBuGwZ4vI50rqBQaPuBiIkyXqWwQZ
pFEj+0OJcGf3ki0GN/9sEiYQWks6S0KNZijYKJUGXydJVEHFyFFAM0jkNIwoD/hKniT+xhsgutfC
zbc6utQVIm7+eh3xRx3v87rQ16h3GbE0YQGdwWiX+Pp9Vq74WbFi76RwfgerItfZ4m/scveD+bgN
NgBNjjK6RRryQ5g40POWRbHmgHDKgTuiLWMyTE4uMjpHh/cPLDpimZ1K48Qlgrwmyr1rBTdMl2cR
t2JheMWH8mb5PNRB1YtrR2TtKgu2gYyGrZQlCP02kKtUhV+OY+RkARjOYcPOLF0M5dSvpameSfTm
N85mVGAXibvniajvvNAvaVgH0GQdf+0j5dIpGJe5g01GMjdf9vjuOsPPlxKbDLz+YmG38kOa0HBS
4NFL28bJr4anShKsFhD9zkgJ0/IgFC7gzsugSeLGk7PYAYNDNNHwZ3hxIwHOZ2rUl1TIlwLa3jzz
CqQ26a5JrHHvcCrGCK+63zadjgX3aKwIzyIREzSBTrAnyKN9bprP3ohkJmrc5UCnzIVqALgNpygL
3qxZNER/94x3h9dRgAQsgTLxXAtn63o4d72hISp3sjPsYNgrvPbLqzDma3Z8zy3mqY4T3kfJH+Lg
2R3xE+rMrPoIlRhckruKeUlJF1O4CzOvctGhR9MSx1wAPS28JHq+C02Ab9xqwHCRFgrifrjhX01Q
xwQPsOkeseEwJVhUSWCtTOREWDYg0MXK4QjXkk1vyVnS0mHaHvKVBKnMl3stetYS3CFAToA1RlZ3
N5NwAGppkiZotfoJKQhUTKveMswDC6nAMJD8AyGFSWYuyyesRD+zFxnhX7FurO+gYdmKb7PbZrF9
ctHVzt8KV20cyMgDkmOkDlNkeSqH4k6uCQL+dMh2WVcmq64Y63Xj9C8WmA1ASS7kgESm73bYbZmo
wF9QP3ozEL/RZYw7kpAm2YLG4xmluXYIfCJ+kLvRi/JtYgCndH2sxoAoGemwCKKzadhCbgUbMoSg
6q1zY2OTKGj4Q3gMW/0Satz1k1/isZSTfEpSa62qCbzVt8qbbKN0PPNu6mVb9rhz1kdyCkVDp19C
7a3cbyaKEONRPeRsI44KONMCShlzyJhJHztWLxrvbKYoxr7VQKBJrFvfIFudPXablypnr6u5/7hG
2q66zMlAc5JN6P1jF+E5KSAhBi6mWdvp0NEOLcwwvPprn3A89AbcdGxiloOR3BjijZvGLV9b2Vyj
BmGYkXjuRurGa+FyZTs5sMHn1WBM6HE4LwseUsaQMvlrGvG1UpBdhN3TbPOuW1Wy+usXYcysSC10
mAoXNO8Eb04EN5NKzzI71xeGyMGypOF3MbYOqq403abkby68COpkPT5R/djQ1vWrWfvJbUJovJgm
fIEjXJcEUSdSTZWvLTNA1hpHGDRi9eGSr9K3dbom96uasQsvjSQyqUn6redlK6mPR1S6EpUCR/lY
TV/+VL0OSmBWlPafKI0lmbClYNOU36zA9M5JBs81svW3XPXPCoDKVgXWV65IOrB7DFtN1CMWMmfF
HGZFIzf2kysP1eBBf2N+UKdg1wc6j3UcqiN39A7DEfMtr7whr7lVZfxuSYSPWvBZ1Lz/82isF669
dhAT7xAqf4JRX/Vjr62psGd6rr1UOetLg3pmkvrBauLnoWVA7+ThNghaf9WVvbbs55GBwUg+z7ro
JWq8S0mfurB09NgTg8S9n2esg6rpZBgZQkAnhFFcTsbWLLN9XbVfkCWpjUWzdjGJIC0MbyJBBBGD
hz67prMUPZWHDkW8L8KKBW4PHsRGOArITqYUDfUG6puG7yZ1Wdrw7jG7cz/Qtzjh+IqMorm1Kr4G
WnHl7DFIHm8ueYgTowiafGGW1l8CLf19YQKi1hLrFlRYe3o8c0xZLPAszUuJ/gBeBMwAqiigBCUD
a83jHdK04TlyGYl6TjlXFwREenc20GdVzjoqbO72phaacevD8jC09YgMMuAsqN4yE0G4TryuCJqb
1wY/ieHiRh+QdY3tV2TCoTKifZ3k5oGRaX5EmjegWylf05hMcalO2swsMSuXEC+0ZZaU7drrADNI
F+WLRYJO5JjBropY2nkdv4n6m9fBEAOJHtQlGycQoSU1BfLTqe29PcSWZpnBYJxzoEGSYeCz6xUP
+t+6t659UVU0JebSryAOOHwYxmjVl9Ka9KDZ61q248FnAJPTGi2RYzNNakpvQTo9mV6VYg/AAssI
WJe6k7uPEUAszUKiCGcaPwzfXou1qo8BMyCQ3lIVvMfexDhQuEsNoRUiqOajdkFCRzk/sF7cBwIl
l9LFXCy6GpkrU2MWsfvOBR0w1Mrm4EtP5TRdyaiHlp7d41oX56gmIFhxGqI+rJ79bHptbG38CZ0r
S4YlvoHkO/EDrE1zsVDnyDZ0ZKfYCfpFO+o1WQPojFwPI4DnOQOMw+KchG31GkTIH6Dd14SsZoRn
Z+JMCAO7c53VeEXTehlpr05+NEIXTX+LWnUs+XvnEuG9viSPX5opZ1/mUNaY45/WM1P0i/wyRoI0
Ec3IWeGJ8RJlk7EBJ0g+3nLSNWMHhNlcaCmcIalSiAnGnQuNDh9jBg2MO1HBZP1hTEocYf07tIlt
gX43rwGQdw2WucH+rHLMZXS4005pDlVfHFyBh9AbJ/IXHRddmdN/tSTVbvArdZV4QQ15SsFZWi2r
8lwiUYWMsKjK5hICaAIfwzzfTfKeAtL9cPQBJrwNcteymLFOztELap5nYMgRNUKZskmrOw1W7PBN
CMEHBca5TSO1cYCixLLTFkYfyPVo2VtYK6Ip7FtsUMZUXkaikDT2/Pwy8GFJCMR4RZ+hIBqncdVj
5lsawwbccLKqcncvEFUItzvgGTwPowPw2dCw6HUWU9wENEmKODBTQb3HVqx7RUczRkGLphv3BUR7
HphCVtlSCmGtSuXvWKLaS1+V+a5uLbaM45PrJDuU5/3eNqrXvqFsQtmGJt96Y+KDLCBri4UBcsmT
7dLA0sdN1eJHbmBgNSXZI5zVGefXu6bzdt+MY9luSDssaHy7tdfU3wWv62MzBdMabcjCDv/MDrij
PpO7Nbv+MIObE5+dujiW5IGQLIIuHoNx3bHhVGO/KSJb8bMG5rpJxKJh4lnnaGSGJoyPrQ2VIjPr
z0o+ybEHQaHKbRxSatToCTce7oho9IejkDBm/FRuIsbC9AbeNvRzn75mVhi4llwNmXYia4UYC2Wy
GPZDRI8hr4zErLSt7iDQ6IT+RdqMOLFaJ2th5rn3ZV9tZYhRxWn7hI2K/jNmo9oMeRUeR4d+pOBJ
XKT9T40v6uYHyG6sfms5XbFzS2tvhsOl02sKWI0Ew7Eml4oJhF/KV+r4efnd6eh8B2ffdO6lFT57
sWqC4Z0KwKOMojzJKuORG+6a5WqCrpz2/W1wgX/oPb1WUNqC5HOIOMriD7+0qEpZQtxVzlQiik7K
S16zkpdcH8p+gXhhbVd8IW0jn8Zc/4NZqdn7FB5oBWhtoqxGZKX7C7YrVPJ+2oAjdo9s8YkyL8dd
nFPuBuOzbyIh9P+xWe1QGHLgQkudCRwAD1A4LFIDFY5nGRsG8Utly89E9ETJ5sMB9iLvtcoA2hl9
Th7v7PyrjufSQmCnT77Ai/H7BvKMPg1eyVY5QV5/Ad/+xxbBqfWru0H8c6T1GH4K5MKJZ+2m8dtr
2mMK5xANdr7AsjEs4rbTF5M9y5rnVJ8s9Mn3CDxMEuVRKqvc5Q1Xfg5H6Tp/WMm2gIJhy/OYtghC
fLQcnq75ZCLUwHWt6U82QEWGY0PTOOFXZR/h3uQUY0o4tyg1N3VFYTcFjIDikVLB8SuqtBrRiYPv
rR3Kt8KEoqmVVN/JxPyuDOFZmO2hryyXdaaBRg9/NYUpfI9gOJhUJ4uw6/el1F+5QzQDw4AFt4Go
g6zSO2KGxKWTuzSGIg4s4JaR/EErHhFKqmfPYxDMgRQARKxn33IYBC6hfuTLLGHf11opknUTCVjP
WG2yADgmtyEvT/PdGeTqjafprw2Dlmg2zgFuXZuFsd7y5AChO84foeua72TmPnjFAjr4sDXQayNU
jhd8O7+uVTwloXeNvfGOwmiTduF7aTOOwY5y6bL0DBT+F5jr/A1UX9VQPqcyX7fDeCXZYBGZZnHM
BZ5c125XWo8cuh+GY0wfB97+QvmBboY5n9ERG13+NVHmr8ygMld2o/8NyK9LW5c8zowRaoeSAaxW
tjPHxATop8TC1kn2KuuDE7mAs/pdkn2Plf3GK2Fr1S7qSbO694hz1DDo70WP0hvE8VNo1dVToJXV
JrekA6D5xlCx3zURtbUIb/roXhlSnAUzzCWu6HJvDYAwqlhcwzxPN6woWT1lFgzeyvxAMdRciDZB
d14I8xXHPGhCILGd8vPLGGvv1gwtcPRW3wCowMTRBxE9KhczSd8n/lDYRBj1VJR154AVVNcbr4FT
YdkKNHsmiRU7zJYXvZHjLuWt4od/WgNOJPaJ4+j/ytkGl+QWqUDfqV6aT7bWbZnH/jNlerwjOu6O
OUe0BozTKL3UbMsXiOVMeOJVQlHjV8BLWabe/RJlpAnAJja6O7vQhSYLKpx5NuT3AOgsZG1p/yuD
dqdbGno/8WkUHKuhH79oOdPlrH7vwCQHYm5hPIYRQSiONuVs0Ii7aIxPnF4K65c8u75NCzkcDP3i
xO2xzY1pbWYgwwvTe24nSuWK4RjYyZJqLjj1rufsWBv/Ud4e9tusvmvuKrEAyyGDlP0ArxTmLbcD
9kqoD2GYnUdoM/4Y3nxoFcsa6gGQ5+KcGoS/jCljgajdiY7Be502dzfHwOCB5DN4JErutMU40Wsn
nv3ckjqy6LXpcxqubg/4Rli8ebqjGnCX9H/x+xzqQF2E9adtpSLyif+uyY17rhhQRcu2aJ5D5lWC
bRHMHIFdR6XAA0sCM4Y429Kf/+j2vSCRjiZjetJmlRk/P8SukZ/TFSMGToTKcZG8ysb8djx9Nw3x
ZerFL26/g+qNZway65ALkhgC2Jk3fmal8ap0ZHGZXTCfZjlRW/bKHI1uPRhnmvZq1+HRgGWHibUv
fzzxSl9Mqev8k1TjtsZOCfbyOdA1jsI2Wbptbi+kZqA9rTYkjW2KAn2iHbZbl0275lsf4ABLr1fb
BFUugUpfiIZjL/2KraBcOUo/OvZwhvjrfZjyzSo9yEFOdJ8CnwVLSiqcwdkqOSEXgVTlSovHL13I
ReGgXrR/QjYwIqRZSawqwdkRnWpQzYjJGNenHUGQs5DQYhpplPdaD65TUXIxdW0VSvHad8NXX722
ou+PAXYUIq7zdW+xDA004Hf+jxcjZfRgdCf9a1BiLIrkrpNoKLAOEK7cHdnrHsMm440zImaJTO25
Qj2iqarlrjLXUYuwb2rvyQjYxWCeuRSMYU1m1yL1qModuIo9gI8QLauvgwIbicxZuM1pqvsDtNeS
JC0D5qJOMFKSv4spopiogqc5oK9mXLHwUo6GMZYXxL68GOqfSvevGGH3WE3eZ8N1gmZ9RDq6cm0w
MY1lvKQJWA3GIrGGgM8fhuukYLTabrYLphb4L7lsnpW7vA7IFDONz7Ydn9HfRevOyzkrNW4i+WTI
dO7LdAcbRvblgcua2GtA3iKug3FAzB/T3FB8onXwn0XAlighksZi2jrRdanYiTcanJ64sdZ6SXpf
3EDcNmQjDmXf77taO+AEQBDqZGtZ9xL1Bg+sBdQ14uRWDI8kZDEgsnS/Tn5PUKRYJfK9rHGfIThl
i8mxnysrX6G0gq9oot5v2/BYDTrAGXOl7Bl24bYRbhkSCvsqfWagdZ8isW4jKPbm/Pbv4niFZea5
9EJIeTBrixqvqWw/MstqEDm4pCcN8OWDqtpZLU5om2XqfkAc5GYmYuGoBTpFemCSZJ8OAl46aG3h
DNMTuWF0/GH0KUInItwUa07gp4fcH3bC+KcRJmg5DQJi6XjfxsRtFWv0FpG1mqzBX+ijhElTv/ft
PGiPnJMSYKbrnu4eTBLDQWPREpmKKISRBwsDe5h+Jifb+e6qJYWmVRoKmVQ8dZ3xyhyy6QX7BN1p
rpPP7qLG1oyqDjAlwQ68Q1IN9DSSeXwR2sJP1LGPB8R9odj7md7c9GATWeZ3k6lm74ghZxfGoxnC
0qYRMDryfWI3OBotT7w04l+jj/F9oH7wqkGcW5H9MzWpAb4CYkDaJntr5E1ogDe5RyL4yLKgfO+j
NQU3A5eED1CFAFqnTn1WZMPtcMuCMUrx1fqZMfGMpn9Sv282mIMAw7J+OCIaL2CPHuqrACW56kZ9
WlrpCP5YVDQyLAbQ8UCab2p8N47OHLk12Z8QEoyeTxEl1WGBbR0HQFH2GhXko7ehBFvX2tSqVn0a
puRkuhRaxQRtNNDYwUHSpqkdUxho9JX8cQcuN4GEpZ9coLkhhKX6ZuCOJ6NjxXAnbRKxr06XHzbq
N2nDOzbVXRFJ69pozNdcv8D/GLDNgVde06iS+jYF0aat7eHLnpU/CHVYmdsaD/GcftU1Htlxo2KI
ET6xO+eDWMw4lTLcBVD1cxklmCyYPhOeJ5e1Xxx5zR9FNxkwl0rm63OmUNEhjdHRi28itE5d7bXv
vUd4UE2G7KKOotdKZ8KpijQ4UxuE6ynp3V3rDMnHRPyN7qVUghNuZ6FxINaWRRKYVR6FwzAubVmK
myk8Gav/EWNQXQwk3wt0dTyjRjkc6wYjdFfnpyZjEmwbVIdI1o6JSD9qQyWb2nfHNUu2n8jwz11j
44+a6mSbG+V1jJTNfpRfYHfRXsOINsIUO1zUhRQizP6N1LMPLgDjreW7Z7T2xSHy8m5FRpO3MJxp
ONcuDm5w/PoaUyXtbdodSBdKVnBrNLLv1Mp1IxpAMxGbnI1xV3Qal6zINqXftKtI8xdjJs3noiCc
o/WnehOo10xjqDSRQWIz6CeZHAnZGB/LHrs/YErWOv+DufNYjlzJlu0XoS0QCKhpakGRlEVyAisq
aB0AAvj6u/I8ca0HPbiDZ/YmtO4+1qeKmUCI7e7L+/YjaEroENjm1laEOhlZ1rJ1K3Kz02Imri/A
9WNi25IWnw2mL091JDAk0U4dF+Sdk3Cb026k4OnxteAtqmJSgSNTptwauDvPLZlKEXxOgOLhpEWU
QtBuRT4zILpKrx1DJdI9pv4zNC2oSh5PM8YRZg1N5LLmBty5sIkqWmEZgjrTwY0DBueceJqFVFdD
IoUh1MxMWAwrwH7Na2wc7lnN9Jc4uOpwxBbXlddvXJ+5q3ubeveo28MzYYanebQQaonpUQvGdYh5
qEtsmcpAtKZCWrtWe5/0AJXIoE67rdP6UeHKB0HWHgPuIGhWTBa7HK268/ttibWA9bnL9amxcT9U
vs8RG5e1hFG/15lz49j2dAo78n2GzNNWivysekyDVUYenWqilnpUdV/MGLVbz39oPTHtAL42O08W
Ty5+jFOTz+1WKm4tbj7DFG8EijzyKS5nPNEvhCSz04BBBWg0UM0ISSmvzAmF9k8UJdAcxfzZLX13
UxfP/RBbaBtmO1iEYpFYyRE672NRcHRqaKxcWmvXyDinDslsRRnfQfNwV4sl4y2liSsLzB3vNW5H
4f+mvbxerdOE31XtutCbT1nlYWTJYRPT8dmmICQmRkCUWzZc4OjGPDFcHRcCRiTEoyJbNvTNOIeR
dd/zSugW9mJfK5F4CRgt/BMxwq7idieuhNOWm9NnnCLw/fOjSwt5sG2x7oI6Xjs+Gh3BxuRcThZz
IVos+HzpO/JKCibj/E4nfQCKlx9SjwhnRQ+joX9rKqadmvALzN9yN8IXOCvTkcBP6Zla/fPfywGK
K4RdTXMKOUtb7Yn7UEebKvcMWA6hv0F/nnzjrHNRYZBx2DY6XjewVoazc4oz1kgqrOB5HJxr/idA
0gIHs2rltiRXvMEL0q94+y56MS+Fa7c7WEtwCm6ldUsXUsq8SRa72abSBJ+8CHh9jN6UY+ueWmEO
dR2rvd0n48m5/qilGv7XD48GPbMcezFiRncIZ0bihk6h6iSuhAt61Zgeitk7V4zf90xPud56DANO
FurHSfHEbAs7GLgnRuEBf8m+cpkuqdR7tTr7qZi9G4Bf/HkZc0ZPY/JpzNVS0G1ghYLAM0P20Db2
jTeEHiQR/L5dSp1ZKS5NN3ME5BKCoaW8SVCjRIfLVqW7BVM8ychhtcQWNd9J99AwLFqlRf88KTwr
sMxe8ZaWnHdIwE4QchmMI+bP9Uk6xGBLQFZEgm2PxHzHYVw0kBkAdohV2F5Kl1ZAHZvVJM0jagwB
2PnJdtiFrGimZYCpV2aIRqg5fWxAxS2mbVnKvL9EDRgblw1NBmPhvNJg8tJqa8di+sNIxUHzj4mA
q5/Q4kaPlAWWoSZFZ8vvoEbGmYrlIursQqBo7SQO4yMUB0DM9wPaDosCyPTSIq1FQYuv21Utw/cI
PQGtOtW7eBa3fuB8BxaCkivyFzMEf0J0/8D6hAzEaYrSs7YOumsAjFqKEyVAfwsH5KDh8/TT7Nfh
1Fvm4QOnxhdhanxuOLE35EGvI5roCF/6NUpb3gL0qVVZpqswXC6W3dxXA6c7PxkeiyrZZwE6ooty
wgjKbGO5lUV9GGIHTTjn5EvDwyGd7HuwKG+cdkXvf5kc90yHmH81GlxT/RwJ5+XiODn2meKlbA5J
mT+QNVlWTu+9CguuSgVGAKw/X3TWnYIpS6DUQHGuKiI405sGlTKF4slNic9lVC0mv/SZHjreHEZw
x2rAUxOGt7oK/8Y2moNrBeeWUlz3tQ/aU1ln/AYcWbd0J67yxH8rW5e4sVN7B1qpPu+WpjnnOV4t
L0AAqtmU5hoQD1fyDHQ+3M5gnfM7W+tixEpSl+l4aFMqpLmhVS7Au9kpr9Qfs6VFgyNxgU3L0Ow3
OK8+mXZ0bAf+sUMH0EDamrBAQHgmwr+rfjMTHwlBhYcA3wY+Hip4EhQJUKbVdQT0AZ2AkyqFU3uC
i94YDYBF4+dsxJfY1cmjm5butguts6+co4Pyw8dOPhDv8tb2HH6XjFcM1NumaBm8wDvctA2v/v8T
D+1/gqr9G63tP/LZ/j9Er9kC7/N/NtHuh7T6+Tfu2j//h/8NXvP/5aGEQzgPQuEFHjja/+OjtWz3
X8IX/APcpiGXnisX7b99tB4tf/AMlbAD11X+//XR+v+CYsLC7TmOYEornf+JjRbjz7/baF3/6uRV
rounVwRwN2zn3220w9QGEgTyNhNOwv4afsHOUryvEBFaUQDCSRcXoTPgLmaBWsmbA6YfiNbRNQU3
Og/WNQqts/xmIWKC0V8+xmUQ7YKp/Rt6LpSHFhC4XSMsFr9IhNzpjXyyk5rsx8ysri4f0f0V5y0U
s2vEy+R0QXQvoGyf6/EvKzIQ/rY/GuTBld1RM2BBTHW87qQa2sdZTelH/h0lzXSBuLELdbbnQUAq
rqwNl4ER3we3N5PQyCJVVO/92dD+htgp2aqiuXkpZwGJw+3vm8kQk/C6fe8xiAzKYVq7jDOYNMRP
XtDeF11jEdXUr0XWPThE+lBgGaaCBo33mBacJX5K5/B+6XISZ270Sn3dJWmfLbf+jZ3m1KZ4Hcqc
l7VYkJMTRz4VI5iGOD36DY1gDLc2eHHK28RbCC8yNKnG/kN19oerTyrml15Ynzacw/mVHeqxJmyw
9tUeFkW7xhAHsJB9oXPrc1zK17nNCAhQk3DhBAPrN8wPkfAw/wX5SRr1lxGdnTcMNPzupeyjETjB
N4Yvxbj/2NkRuefEulQQOfAyUX1lbp1r2MsD4Y01FCpaFpxcPYCKw3NJasvpKToa9baNi+9ibkL0
Rq4aZQKdqvwHup+7D9g/aGbDY1Y17nxu8vjZlsk3leJ8XVHavNkw0onv3U5YJ9lSC1xL2YB1jVEf
ulAZ70Fa27e5n9hrbQUfi/DUXTOoZb0E44ZQbEKgFAt0pveRlYwbU9Sv3Fc+lO9dbXz0bQjGx7Xw
D37tM79EEVpZwr6Z0v7Y4oN/ImIITZgMKN1q+Z7pwwgjyH4DIccJg0glvCb21ii+CvGx0Be6wl7y
xFPXhBXXGzX8OmGGuHx1SWBp8PkFO4dy2ky02Ir9HPJ6cDKMQE+NichX1oHYc5bnTEkcxp7F0fV4
lPorTzVIZILlhm0NLLEzundiwpLVatqgGGMWN4FmuwmwjKE5FBu7CTk2JuTEqfmEoQ4EftP79rjh
dMqZLjffrdC84agJSN30/S0H2eJm4OHAgSExkjXhqUwniNn7CCrCV9tfccowS6YStdowzLAGd29R
R32KIrEedPStKv4txCLxX0F7CwXno4m43xEwIkQkvsfTJOp3BtQFW6fXbSeuqxdbsKXby3I0Hn9F
e8jP9KuAFmm4UBj4MUsGu03pcdOLgZLYMb5zlWlQZK5housQMnd3ed5EXA3bp6QMubwphBtei9Qy
r8lCyXdOBVJaMQfjVXtmGLLsVD8068k6SymfZchMFIjNmYE/skDzNM7MCki1XZFs1hbRBauNuxqC
DPSiQ5zNTuR+ECXKi8LXCDujZQzsslVTQZ/65H0xgu7SEb0cPmG2Kmv8jEHG32OYijevNuOKL/1d
SyZDXtJyB43Fu9/PCc+ZSI8ECiWvAodf3h7N8F16/tPU2Gd/uGsah7F69tgVJ5puCOGWuM5zP9zU
TYixz5k2OqS8NxLTi28xZx+tTbKUmq8iMsdpobeEMwfxrO6r1zG217aIT5bnnpiA5FjSvXXoZ8l6
jBecln7zzQDkUjbE7eLuI7cNan/TnvIYZxgwTvpS8EEifJPLGnyy3k7v/5Tg9PZdbNEMgX86zeXf
NCjjjc3OsGadvsi+mLi15ScaOZNtUHEsJrW3DZOS5gFUoE3lLTDNfUTECfZ8PQTrtBp/5wFXRVka
dMlzQpP0HcrPsx77H6lrOEV0zfK3jB+age4W0hho4eZ7Js1A9eG4/ZQV9llaVnDRN9kN/BtSsta9
mQb0wLo/esiSVzOguZ7nZ2dZtZ56ptxyN9jIs+lC8N6OduQNqQQnLiyyW+Utd1mYHBdb7eB3Zlun
2DEIjk5iRgUw1IGX+qpM8lkOU3rXuvFH57HFmGI/2Q7EnisUl3DxPU4WMqHODd1ulzJrX4RAsKeR
bRDpfRYMVDnJ8FIMvWYqIe8ZbcBpYo2zLomTdrB+HoDBrXk6q30+c2Fyk6bYCUZUc3nvZNGHttl9
r/8h09F72PolCucr8y0gdh6HzbiFDMisaehfrAlKWySbY4dfsfHwU7nKQvyNi7PVd0wCMyBttCJc
YKU4xqz58S0b0PYNA3wWvkOaLCQcAGAx2I1WBITI2RbHSV8hORpGlOovg8Q9N0Thn7zGWYPE8xj5
zX4K+VILyW1IwIWswkbvg1wj4mNPTyFnVLDg7fqvGeu9M/LtoTZzx1peqdJlaIT2lo4XO8EGUxVo
0SRQD0aKZ0IcNyDhr1X3yXaa5UPgVyQvyqJa0/udbv3J/5viv1ROMx+83L2IJVgNHEvurAHVhexL
u21biOkkYguFP91hLM4g/6AdMsMA+ks139sLDIUx1HjX8p6gOMFHrpQJg73I50Y6gied+5Odt29Z
MMIaaSQJwOpjqmF4SdSMqMOy3EsaqmNAYuvUHXrWfvHY2Hm8K6EGsJCv8yq6yUJwqe5vvVRAdvQ8
M/Iv3kRR8wH4xaetvK9iRk4nyfPTB/1XEZeHquJaaA+o0SP4nxW5HVVLQDBMdCYV3JuZ9nrpRpSZ
2Mzml01IJmRb255GNi1f007ftC3/tHOrPxmHURIN7OPCcODw5X1qKrFZ+vqJgIRzABP/mqtxH+YF
5XV4Y3Z2Pti4F7tjjWQNRK190F7xAuBDUA0SvBA//evHxP5CCm8WjK0wULq9sihirGIAVAE5A3u+
7fOYZ86k/W6x8+hkQkxaMW2M+UCDCSGX3nBbb5IbtxpfdfUdXEschkL8ity/+shZUkcaGRl29xOj
eq+6Y4elDazgJh54X230UbCHkN4CpYO7pd2hrbJcdupGf7YWvVSyvZE+dVUAE/fXiKrtVW+Re1Vx
AetwRkI8QZvZBEtJRhapmeHynq4Ln/h3eFENGIPAJ6Ge97Rl54s6VQNw2d5oBPHglIG1Xbdt3m6K
IB5uc0bXO12JfYIvVSdBdqm4yi0IVnxVMy9hOnwo+zakRe41YO6TEI44x4uLcOLRU08fyqrlD4IV
Zli6x9E+wJ2TKEH8746IHge0pjCzx0NGz/3ab5x6P/f1u9Niye4Z3TGYKZHRa8vmDGzdQjpbKdX9
Nl74E14LrDAuB64z7kxnUdVhbIIvvnOqHFQLrQ7TDKDBD4OZryPbagk7bIEVFAT9jyWvfJDxYcS2
vME/Gp6II99xUcXLk/Ig+3C2jM03R7XfQ/yTs/Vu6S3ErrZgyo9YH0ne2ZS/YWcjPf+DEFFQS2Xd
dKpDKvWX6QgP4SMZNG00jYPVVuVUvSbzHvyufx9VC+ciDm2Dyh8FLbMqzU4U68w4uoqfMZ+rFWL+
HVW63q7zpwZnL7iGNMKqTB/jqg4jhmPuPxng9jfPs2/KV4Z14VSYI91bqm/mddLZIXaW4BTpyj2o
CmYhlQlz8TrS1ZMlwb7PIOWGrabHbAG6VOPbMLNgKwBH6LnNT9718absMd2EWV2iKhIFcPUL0+Kb
JZw+je09+L31xJhmmr4sq78f1HvDgK8SoDfThRsavCJGetFP6abY2rpwhNGuntjuf3072HSRu3Oi
heOHJAwXaj4ak38EuWvQlSzSQ3Xy5tYUrvYkrA6x1XM+cfnT5ARQr/TH9cy0E0wsYkUMHKuty+ik
7elhtsjkVaO6KUx4TgOId7U1cEj3rW3gBvdZOVxAdSz3nLVWoZeSmlSow0yiX9yeDuQ2Z62lG4z6
PwrkWaxGP95yJf5L0w8HpP6rC6d90hLzS7U+GDoO17zUk9fUWDWHzxxBb1vyWNG6lN3hjW4q7n3t
lMV7jwCcArNNABpueBGKryGhvrmYb/ClvkEyLfhVcTT2PEoNqeK8m+8n3S1sDfj3Zp3hm2DvaLTV
bmP3zoxvHMKhLvCqW899wCeVNVjsismhh8l9TxcGVlQ+PnZ2dad9ev7AMikq96yECEh0V8vpQrvR
unF/ZQuyNVvw9xewAdEtsujZDvHjaMC7E4fhiDAej+fJbr2T2wXNMZbeh47KDRZwvW59mxbgqGIq
mv0ZnPpR5/4lbCYH5257rLGnAN5BCUnpywC63G+NqyiEF/cMohkf+2QCy5FxKbIZpwYNnWL5RQy6
CooHDjzE0kz0vCCkp533SkHe2Vytda0771Qx0Qc//hj3da4/zcwLmxvvzh69nZssL3MmXiclHaQc
zlxYKyyugPmbKZGnkcXu7R5NZdbtoTJYMP2OwypHTNBk66BsPrnywgQkBlRfKUcRJy/fw/84b03r
/DBnvJ1yH4GgJHHkdRxc0v4Qe1CEy2N9XdkT67UjnHmY6uE7sp+Ny300zpoXmQebMAlnuG3FoXG5
TgvtcMEYzi5sg10IXIGDCqxg7LXCor9CuXzRxUK+DW9MmD+nlfxjVaRKhnaTABnkYY//qqsVOoke
Ort+qmhlNX33IuuB0mRVvg1Ufqx9Nb6KUd5OMoaTOL6LpCy+OOr8bRdG3Vecec0jvqsWxXXG8R0+
GP1qycy7M378NFVDek4MUcZe0VYZGR9FG+VF5sdoifXBi2Y4hnOtsBYW4XFOoi8M+hgiHFYeW+JE
MXIThtb9RKMOb428ywu3Wkc91qbaFPwZHuNyQ0gFpDUvWthvGxVT4yZgPlSU/q262WaLytodA46G
AMsUb+cYlzBO+3EbzYIJ5Vjsg6YzN0HUwZ6lLBSFXWydIF7OHR+gW8A6xAdPayFq8D7xI26vLmis
Ck/9CWyyvU35Rnsn9YhS4vpB9qIYWK+AmX2kfnPw/GleCfxUQAmbzcghekOueV2l+oHql/ls00yx
dsoDdlqktQYqM9bz36lisF0pcpyO32Mi5YHGqMsNNuXBES0GWpMeVZHCUao+CEjRh3uVzfHb6n54
CCr92Aqglrghjk3k0OFlE6Ys8DlKgQjctl9e2CysLo6zVS6CgsfMFisyjVgkzf+QD4L/1dx2Y3Uz
0jF2TBBR6MbJsVBNeIZ7e12AzuCayguGWlMdvBQeBXlLZlx04VGlyR2kOTo5m3bkhfexBRsPyeYB
Bg/EdDf/hpbB7j5xscnJhmyHMXiIS9xSvX3fSeuGUo4n9oOdl8z53rERQjoZIQk46cGRbshxg0MS
nblIsYjb4j003CSDZVcMvEauP85YQaG8EDS8IfzvnYgz4Aon8CNVSwEajVYDp+NjVT0IQlt3XeYy
CJvy6Go9vg9nik2XunP3poId/h7EdXs/yq3y2OGHJvrw1dXxSaHzpgIUulokX3dlD2+519LeHCd3
QfIlB8SQSaxnljM49YbMqHgm2qJh3g+cVf2o3MUDmyU0KZWZAjww2S74Uf62aglmgEgX66XF0UAv
JwaI9C/guvrNyGElNk3b1ZfSF9z+4V2tPJy+WTRwWW6PQ5lYtG9DN1GZJXd1lCIIt1O+Stvpsxxc
MkvTvI37pQFS9juUeKYM7/u6E9ZjW40HM5jlitMBEBLt2cmxERVrVld6M7s6e4lmWsp5btZywbWU
9+KjDZNDpusNmubOL+TXksw//7QW0KQaJegNllP9sWHT9M1lxs7UdszFGI/m8wvRtt/WZGqrx+S1
2jgxjPaC8ewehsu+SGxwo/y+a+4ON7njHKqFoGGt1IM/Om8lVx9rxpdF7fQbedftMqIlKcgjG7vj
42+x4Xo4m0jkXqlZG0ta97ob813FQWJVZtjJvGR86nLmpPZgrz3GnjT6ibPopnblthWu7ZAiXMA1
K1vXz3M/hHtVIryAaxg32ref0lZyypqrn0jqT2LB6bprknduPOB8xLqf+2RLxTArCmo1efeO1DhX
NdMDZCCJYBqHXrYpUaRCpjvVpofAHSMMb5LI9sz76gfXNog8Au2vzXNi17/lWO4NJs1VVGU/0uFe
EG8qPTARQqhZeVYTbZaKeVKm7kvK3MlLIedX6jZ2EJQDTOfRGBM78JaRzX4Ue6dcDlwtPvulv2R5
uQMiAOQFqVS9+jOu2gR2i991+8IbTl6uKBibsFHaKPobeuLJzRPtABRAs666MJBuVkpWj64YjnmJ
7pM5BHIMM8dBxc2qY8vJ55XJJpqQ6BqN5FNipQc1j+JcdPk7YGMOBL0SO1XFD8p9CvsmOORCt1sL
OIDNA+2gSi2DeQuK4XHCvNWNgrU5Sb8WXJI7Oo4mCyGdhqEFLD0+0vdxrgEZUY2oXH3Gb8KLrhgF
L5V96XS8k3n3LavwcXRp080xxUEwymauVP1P12UBXoXmXBJ/7niHNuFYzzswacsmzS+xuBZoOlhm
x56BVtRvMnwKm06Om9YPUAph+kRpXGxNU1P/rlkv6x5huJyQ5ArODYsiKBL1/SkEF4CzaYgxr4r2
kHvZd66/ndSljigjyix6MuTaPGaRJsLulEeijYxbKZ3aJJP/Sx66vUxIq7DLJQd4xueceHyC126O
0fJqE7Nxs0fum9dhxE1QnNd2Y2GHAtlqiOjUkOr5DGMfeAUJgaCpQzifSUYI0u0B4mZTcMfCNO/w
SuCUy3vFZZYfjktnIUhZQvIt+FSADMSbdABajDHp5RoO44BNvSG0BhDU8PczC5pYHjlkRjjbxUjg
W6Y/8K4ws8hO+3za7NpOpnZ4OaCxDvBP24wRxaIvpvV2bUr9fFDmV083eavx4s7hJfSe3Yk4pAKZ
l8VcH7tFv5AOvY0H6iuQQTcR0vl+kc5eW5FN1yBGpm0SOu9WgF8oH679gYVz6wbBo0ysYG9gG4CB
658Hez7XFfPNUHFWG2xaSa2C9pX0s4LetRp9JtxCBg+w/tkTT7MF09q41akbQHwkTHHWVno/Fm66
c65ZEU1tJWnORzT+gx03HyUvC7Ow+6nVI6eDgOF7X/2p4xdCLSUce9R8rj5d5UBMbiAM8GaH9fJZ
UjuL024jK8ujhySVW1dStTXJY2ya394CsDr4TorFgVx8SICZg2yK4OOj644Thz05zDcZ8RxoAWrC
BUy+UN1Men6PoidXEnCM65FK30j8wnf5G+JkwMSO/dbY7AGZ/6fjlDyk+k9LaNcDvLd3KS8nALpq
GUyuhA5vQ4zOhPyafVuQqLFtWP/XOoUdDqBp5VFueR/Y3MhZ18AVpohfXnWrF7BlrRlZktuY2HDx
qERHJOq1WCw+6wGrQkEjOUbJmDWiXdCj8GPbTXSfpNZN6D6MWl5d/VhpGI87Y3MbCuo9pqz+Syzo
ORqAOgSd3HsZxT7kvBIIijC4wVJikFnWrv4ZpjPB2eWmHautKShKtoP8TyTnO9sGucp4Phep/0LQ
iDPReExMRDwdK/w2z6tbp9AXPHasov4fp2e1f1xy/HOerB7MKJihxT5olNhf68VmtxwguIRcxaz8
Dw0dM5v2snNyqAGyxUhTLjRmEl5Z7P3guwf0d9JETDxmpfZ9oynOSKtNZaJLEvSPeZeRKPb0T+nT
SOA0oBZh+u1qzbl68MHmVntf63sbYx6GFlQlJoOxuDIe0snl0K3/Nto7FEAmDcGYAYOLcXAbzlBJ
BwAX3UjmaWw456nuoNOpOeghfJOuf6vm7K5F1cNQf+PKU6oEigObl2l4FWJEoqLWD1bFUSvrltcw
W7Ps3gfKe7Kc6beI+q96oOtX2+4HHSCX0LgzgW9Ng4c1HRBeCdRJ8gBkoBGmcD6hyO5alb569mul
9VcKwZCeDO/dXAmFPZePLRDhAyGPFTaJYhuTybLoEFw7xOYoBYnxlAY/AoAyRTC0teC1v59Z90Nc
lTg6u0ehXqslYxlSy5HySKYijVj4ltLyzEisp12reO78+hZvyB8U0qstOXmKvQyhhhT4Gsbkmv7m
m6hVhKezkqtl8SEt9KkqJGcy/6qYGV9o9GOQ4P+nJ92slT+3vKaMWDE9irWskEDo7ihPgSDA7jU5
T4kU6KcpuBE3qNXKTR3cW1fwiFtlJ8fByWf1Mt6xO9ERsKIT9HuhUS+MhgRyGh+9rOmq9lEVHF77
DRU18D20r5mC07SaR7egBub13AU3YypZGhYP91zyHjWWsw2iROwzlf+4DnPaMUiflmCaj2NX5eey
py0DRMoGCfupbsyutfF3T+QMW0yIlVVyUiV6U/m3spk/05IRAT7AnPdF8r4Y56Mc62crT4cDCCCO
Kk8V+J4Dm5KH7zT8rilBtlPva2kYvSFjBJw3nK0Z5UdlZf0esvjFZpSclLQIVYmzR4HZ2u1yNo7H
MGNMSTZU5V3aiXOi03rt3FVVdh4bGk1sdIde9xdgj2nFXFWI9BRc0Us6eRlZwnSKQB5fnSZNRYgH
3oRrXjufIROG981UTlwj8+k4NSE0k40Co+zZaX3XFdRETAQAVBo/w1jkS3KL1yjWf+Sz5dhiG43A
CKwZ/CX2co+wzX7kUV9y/0ojeuyb+mUCRLhy5XTyM/+RGTishTZ3iI5N9KpHzifLejuZn2IYPgsh
2evPRLc+/Tm4ZHYKngUWkSVUfGqqN4KfOI7ndh9E9NAjPq8Gf2YNxeJYuu227wAFdsP3Ute3GXa0
3gfYO2YdfzGxaUekK52MXCaJf/m47Vcq8i5VDwLKdd17FHsOdYykfOKUycVYHi6hCtxOk4+gXKrb
jATiyp04izbhXSwIILcZ/CR7ij8Wr3u6TuH1NFFiOWZ3lQnOAK7WtZ+Z66GeVguVQD3hzOgVbA46
Yv/vmmY7SMnF9jedJH+wzRcDw4y/bnjsko5OHuO7AEkRxECD0KLZPGY9BWJcgp46SOFMipCzhwQV
yPPaY1HO50DUJIR5fIeI3atHhZ/aQyxTQ0gRsF+awToOQ2gfAZTEXlT7YOTfVQbDNg8AKmeqXU12
fdDt99CC6MndZ50WFw47lDvl3oftGWImZO4j+mK3s8tTDW9MlfZJ1PWfLTU6XLGokm5cm0LAKH9x
lmHYDTHTqQ6t2wvG10WGXJ27X1HFYg1q5tEO9a6wXWtlhvCTC8HBn7L3MvRgTgvuGH71RaRZrZWh
TZ1TypfIRnqT2gSXYR28hiFC4CLFdxXAukJpPyG53S1XpxqpRYfyqZgGtSDlIs3xbe48eQN8/91r
67MelGFNFRHuOa4PGakuktHpHY7kTzIF1Mf5yQ0jKcF3wntK+Tc25m3LaanGkUzmqKLNCpf8CW/i
jutOPBJY8RwLK+ISbF127nmu8wNLyss4JdzcdP7dLJTaR0XXncnr/2UQjgGAcaeCAu51+tGyxFeU
XfFXOc9FmmDmGZsBSwQEhKT+oeT3yRQefE3gzKbhAlTI8QjtnZvMlGEYTx54xYGlTWQ5rjY9j76k
yjhc1DV8faSllSTkTrcOwxN8PobzRWL9ZLKU27R6r2n55qLF6QOKwyka/+mZ0zs/DqlVbquN13L2
Jj3HFFWsk5yxySiGPyotbtypwDBXfuYQm7d468HRsPwm0Es2wnfveqgnhwVbRy+5mVNaZ0m6eny1
3GFNOrN08a+VYBta0a/mrHzxRPcdqfElwM60yjyZ7np3/m1cLL+Jc6tNzE19+RW9AwAERnLaWrel
8f60gqh6XgdHCB01MOzbYHG7rUzlxDJOM2ooshPI5Zvq1c7KEmuHwwYjQae4YyV2Sxl1K/7E/nCF
7/Wydtemh3KWXEvnZdhvTM0Fx/em/jXVPVq7l39YmXmLlbV8ud4pm0T44A+4GJMuOSKiE00y9s73
ecom2yQnhQ9wpQb2EzrEpr47Y2zOIZIR6gntFOkh72EdICwCk6Likfy7u4obOyY4xqXehchS4yjn
htPsF1fyq8e6P0Ic2oVx8RlmHUI/F3IMAQjMXat3jhxSVFf2DEJFYlDNjWmlWgMGoTij/NEcpFaj
Q94KHQdYQQWGd/GzZ8bHCU2Q03Z26lflcmTjtPxd5dNL0DLy6YikrNnrfP+ulwVXy5rj1ay5fxRK
BYeOviuKBHci1C851T0uPYhdyK2+rQl2j5dwQottUjIzuflbAzFEjF41BTMtcmNPtptsEZn3MSak
SUXRamrabyMopKg1bABWsESHN4HDZI1sIv5VFuvMo0ASMOQZi/g2AJO3SuO0JHaTHipw+apKi3UR
EC4ufPfEJvwGO92/szTxNr2Ezb6q9dpYIeOYZIE92AuS6tcf6ZSXeyYJ90vjARGEu4GgSHC8HSMM
02TvFAPCcx59uPlvNffeOQcky3SZAyJE4f0oZmg0wfBAEcrHVOArixIv3hCn3vbzVN7Ofsg3Q4p/
HnDb+w3ju4a6tptu0t+MRqsDv8lDGSwQWQXreRmj4XS0+NizllhImu+BaeA2T4aGKiqVHsXEyIow
xmN96woXOXOm4jfvszeMU0fVDTjLlkvsek++7vF1DRiOMN/PQJnm+FRF7PeRe0X59SwPcb+XTEAa
FrZVA1F670si0CMu6/rFIhewMwOF0lmCmWuJgMorn9U7ZpbJg10vEDbSpKRRJ04OSrbvrnA60HP/
xdyZ7EayZM35VRq9Vggxukcs/k3OIzM5J2sTKE4e8+QxP72+vBIEaNELLQSogSb6dt0iq8jM8ON2
zD67u0uiW5nAX4In4B9k60DzapOrU/u/zcy0ys47N2IyHG1NdGlIXyd/fq0SU20sO/4ex0Tscs98
iTB/rUMjr9YmPKTnanIrnnbSX4xcZivF3gnGw2fvlcbZlOpjrHze/059bZ3gnGFsInE/IHar5EHf
axLx1/jpzPqwEWS4egreEKXxkNTXUvnhHrXxkTo6AH0DudHGu0yh3lpd0+wl7BSvx9aOqT3YDcr5
njOY0iG1AEtXB2+GTkgX5Txv20zRWNrqVx6pO4ImlD5QHse/a4j5QFMekQm6W23LQDU19amBRcHd
7aSEtvZ2T/qP2iGcYUDE5hQNCXG6oSVy3caY9CN+WhvPVi+ucjEIWZRlWk32YvNTH4I52mgdaGiL
Frc0ibDpRfSSNnpkY8fYgzSky+I7RGaq/IpiamUtKiPBxs1DKsA+jZTDOdttEjkD3x9Gc2Oi5jCH
9bwj+luR8AzJB0DJdJs1yyx3qt0UFoSwwlczM6+jdErGMPjKbV39LXP3JoAhFWP5mFmmt50ib4sl
pFhzh8as2k1vsSCVGfQhWBDdnlyb9Yrhmzfc3vOFDorneSrXdX/fI7icsRR7mge/xcwvpofRojRR
cu1ZVRSsxzAGVq7pAMXPbqNrBaCx7JcKUOXYMxtw/WGkhzo5W+OKJ8TH4KUvpvS/IrN5NcyS/68j
X2HHrxNevG2WNwwrNiKNNtShzOJzEoTksuunsF6gz8njUFerrCKI79QYu8ARxWuP/MVC33cI0cV3
5g0TPsfrnaQY8NNbAjxczXHOShRGATi1VSDpNseP1OIVk6bbH6qpeiHVbLATW/Zt75NKGG3S6Da8
FMOl4ymhvrbUfJEhwvfkUMWORq9oP5owoBEmra9FIW8qGS++TPikKkm4EDB808t0ygJE5siEvAOd
etNVPIWmotsRdLnbiMZdrbzXO1FEVNzlejgFPFUxh4XFiGLE/rgZTMU2ioIn2azEVD/AxAXAkZJD
uiNLnQQDnlONC7eqmiOklnA5c9ovWwteRyzs7sjUfHO1CSmKwYW1eLtkwzof//lQaFffS+oy+jwg
eNW5PoySZ9bin//5z4dU9WJXu310NomPpXly8CzjzZgJy5iK1aIEy78YNBkfx2nOg9F/N86dzDjT
uDcn1X50q9+oVcPGVuqD0z4mOg30ZXSjryAg3hbq+nPILeMpGveiFe4uhxC7cAwhkTpVuk7cZuMN
zKl5ltuXgYN0nWvbX5g283PUoLff66E96xYLE9VsjsINfUwrG0fiOkrT9wiDi5kEmFnN8AYOJTF9
2LqhepwpBSaGRqsMSRsj9b7Drv7ophb0gq8hxuFRwrz1Pnrde+gNA4890AwAG78akyINA2N25E/J
Tpre88jDe6ewhHVhgozV4JIq8AKtJiw1SzePX1m1rWLTs1bhTORgjNwPpc3f/r6TMmyfRw2mozyh
la8bnvAv3qCnAxBo/8LaOMYt7wcUVZovO5PmsJl9/IBnYjCsRaDIboQKstPEXXswP/sEq6XdnRNp
u3jCo2++l5MykoUAMokjrHJrVFLd8PJvxrd+HC9Vgsv1vqNhRaJ+Bh1s+tnqcahN2G/ZLCw48+Uq
Ula3Skp5aqsQpCVWjWIeyi3USxa8XnnsOpzPONaXlBfdOvbcAJ3UrQPjwkE2Hp2A5QE/CL+TxTLx
Ix61hoeeGHCS8IWOUZI+ZBWg4R4UaooncwFjlUWobZ74xObA+y0pDZT/3iGn3zoHOoEWIKEt7pA0
hJqR81tgSbJn/Zw39zG6w8Aoy1kRlR4wgmfOSpeQWinEoyqu9/fa+9MbXv9Q9t9x3eUPlAOGRzqL
TlbZYZsI7tSJjePn3sNk+jtfEFhG2ytBAxBQFD37MpP7IPCGYV7PIYaWcNbvTpPPNH40xdlQ1Sab
g3mvJGiFsINq4fRQVvixYJsQ1bPTMpOOQHbXmREeHL/pdgIE7MHHwV8nxLUSnVDRzEWuqdzgIWMz
SB2A/4dmCLXMVB3jbis/c9s9THp+djHtYLwRiF+Tsc7d+BAn4iSH/N0Z8k8GjncKqc9EXPF6Dd2e
PoQHFmP+chzQDBp8kE3hHcbM/7ANejhDSSMNJlpDdheeyLuoCV8awnD8wTAwl/OXQyk7oXy+Tzr8
Qwbzj+46YspiPaNFNE6kaBELyFUNHdBAnsMNkWNeL+2FNfZ34Uhqmb5rHmmr0NpS4VvNyas95+/R
6OOc96qnvGkerZghODLySy/4zWqkEM7zsCZ2zYU2l1+L69md/onK4dmXhsLCfWjPuGMx97Ff+cYP
T0PVVDwXjQGUsQN5gID7NIO6jbKZukrC2M1kXr0k3k1sVTzDDA/hIDda9HfgNlXgRaqhKFrTlXy0
G8SPWef4G/6GdIiE6qeJxj+lSLy1yYrTg3OydQqEx8GZ660dNdXdTHIwGz86MB48zU0xnTqX5D+h
cq+RnOHECoKCCFMKZIB7q1qycdq2AYtEyndWUBh2kW/9GFX+hHkv30KHUNtqCEb0NT/buApXOcxq
oHG1dSMJfAad9yLdqHoDKB2dZ+3jS3BM7MCzMA/0pyN8eGXylEfw2NQ87FiDDCxpwHNkQpyNwt/U
84NNNGpptt7OHCRl43M3HAptAajuaQEyeIQ4Vm4cewrRgil+sPHCbc2Od47d0sA6ykPO/mh2oYrG
whKrZvY3leLuEZI3PMR3eXL0J+gSsa8gnrbFnc5+8BD6P30MOWnfeR9qLukZhCq8zydZPreNfK2M
BxHQYsMC0n7Myw4KLcAAWkCD3ahL58lOymZlWYTD//lHEBLmlFHrgc8EVKbM3mIbok008OpKSuUd
XAJlnI+Z2MXgiVacm+INYkO3tlt73A5x6L2hYpGtrmrYtrk8OYggDgif1RzyY6uL3MIhhGVT+W+O
F6szRDScZwCjuIGtKY3ZFVlSbXqbt1tbVFcyy9PerKb0gEEcrTmCyxfE3YULv72W9b1wM8EhpMiC
PrIAztaQj+FLFTw5qqCGLDQl6K2T87fi+YoP8rdIDUFKVl3zgjAlDlgYIUu499C7OtLUXmvZlFJV
WLIyWDSAalYq8bwXFdJsYrrpKyns8GVEadF34iSwIKyVY5BslUmKOXMG73HwW3zHQfvWzO4WjPLR
AekA9L5S24bec2V05k+tpvIZBwRn+b1TuSy9dCVLfU3xOT7UxgjMpIxeBitEgG/o4M2ANmwns4s2
DnnRexynffKoEe4db1sQI3ztmc0bMzgGKjznIuvPqmhLQk3EEcyxv5ow1nBzj98U8DbUsmN/7Xtb
7NlePgbdMOGihKUWD4bcNL0mElLVap1omAXse48qU0S66SXIJEThjK1wAisKjepB8h7YdWOXr3Q3
M9fFzrgOqljsDH4P24zE9JYdmBFkwsLdW/emKrPVDD7eDFeDStOc5vRV7OULQK+vQRlX6yEULHKB
lB071/4uiJKTFXB/Co+CE3tG/6px9izn1NaPTXtDgxKHXhT7FqbCnpeIuYJjxfpSMoFKB9aGqnG7
SdoZ+IKTvWvCpF9G7dAfS4JN2MUhtBIiCVaJiJqzWR+CsCmfUTll7RQXs/XjPTiWnuSFqhfWcF/6
RNJks2DiI8p6lkq82PZJ/J00xYvEXJ+yJ06i6jm+78lMQfLiH2ZcbyKc4E++qY7W6Yg0lSJaz5gG
zJCtTXmGMpyd7JgZzwHSMhqyeK1KEhAZgEf2ug0JcI1+XhPHDwGYLke6Hh8GrSRgTM4XNeq/HHLm
RtU9OhCmt1XsGN8+nwh7mnNX5YnNR5hahbQWTRXQigY9ltIUz9q3o0MdG2+coSRuFAbs+ovGN65J
SxPOHGtg04wzKyD607PtR48twY0/dQGsgbX7pjK7amPfBw98BFQIWOmMxlcQzKn1G/SD8ZIzToBP
CG4Tuk1ZifHdbGp5uJfprVKbqjE1OAbK6IzxK0Ws5NjGYWR3D4m0XtLSZQNUelD/LO0+WPE4rkFE
nLtShWsm1ZeJ1dVWKY5evn6xnnitLzE7GQfVOM6yxu3DIzlGEXCjYGPdcV4D3OlnZCMgLGgmSxDw
354t25c8Mb5YWrpfAwcjDrHgrQOPY7Nkwj48hO95Yl9jZQbf5hGf3hW4f/hkqJKlq0GiwaFunZTN
o/KiLbdKFyy0b21J779FVAJ99oPxGCutV9b9yugrJz60ftpzEjHy4jB9ioiML7mOpPvEunsJ2PrB
epeHrB9rkN1M0DnsyLPh1RdRXzooE3DRuJ6Oun6h2hJLx+jEl9SW33XXA4X3R5c7ZqavWuMTdgyH
9je3PcxybIj3MSXbAGnjIjzWQA12ovKnJa9o9OZB0lwgKniMNbNcMt+9WcCeuPQqXCUFlWGmKwtm
sXLeccnj+oUHAPDbuAdreSRJNx4ayhiZlVG0PHO8tsI6t1AMlsKQFThMmqBam+tm64/TrTOM2yTY
gHEjTa55vImbNHqLogieXjEgxCXOazqQxUSlLWYvWCesSzZDYmcvQwDXLrKPPGLwBQdAVeuhBVdB
TmlTdYM8yzuMUhUYTokYrqdZ8RfOPKiNaf3h4NZa6dh3T86IAtR17ZWOtmDTTWDsS62co503XAyi
jYUX+STdUp8FuYzZQg2F7pptOqDWhyJI7QMeMsNTmmd/k2xBsnYru3K46RVbaiZPTl6+qqpnJdGl
GGJHL161JkUoJVnre20iZNF4wX5rhqXfggNvfp2xwgQwpz+ofGdPMabYjYWeXwlu/XmGKwYLm1mq
d5raIf7na8NRGdddznYkGHoQVPxmRE0Js+gjIVnoBdO0ZKlLBZp8JnnprkwzE+CCQLgSSCLK6L3G
KvkqAc/juMBeFiDvioG3JoF9Kifq13Au3VdQMdhZDfePW468KKKS5peWQhN3woVKeeWjq8ZFMPfO
mgSdtc8d648b4pKvSsxXM8hLnKp/cC3RhdHgfQYj8Om3c7qwY4E/yoXjPc0j8T5a0sPUdVclTGv2
0Dyt59mHVxuv/dJzF0PH56NXHoQF5LfOC/8aDZwtrhX5KUQ/wsChjTtzg/y9WT7a7r2jdzhFVJhz
r507HKSI2f3UPEg/DOF8VdQIjmxy5WMh1DN0fAkHOEj20WSv/XxLJAVSDYofd8tpWaYUt3VMDdMc
MPfIJzUkgoaDDzNs/kjipLSrNayaHYCLLKTDkT6gjl2WF0LLbyP7NM+47QX7COpKWO4tK4Tj3mOw
crMwWBJsfawrSWqBMFfrgqAAF4Vp3rllQ/wL4fYzSaxvkNrtgg41GiaC5CXomg8jpuYhuoekZZFi
ATMtJm6WExregZrblIoxd+eEBNNQWiD/QYMYa97ylT/yjuk3QjJPpvU2BTcw9tPNdYNbUo/PneDf
Hqt6P2MkJJDEZBgZza4IQ0U2wD8Tve7utkq/qrhH3LpJwJOJ20ukGRKSyAtWdipu6Vxt3LLzFnL0
sSXN7YNfm8s4tPFW1yeBEQU7Hs22xvTZwsWHg7UMWv1SCv8CewrtpzoVnn+Ow+gcONznHZtrJZZg
uXGMPln6PXvJGUqHP8od3iJAxBk0+xz7Sti28FNbSHH+VxAD02rj9A+2lE9EZGIfvn+ZxvwZsMG1
GZ3HvrM3rLWvcRKebAoaFlWpL47GzNrxeVwH17xfue9K1ctISIqPCfuY/XqgCNYPONrHlOtkaLo4
XSWwjsLYBV4DeWjqN2Ul7x0w6qhH/cfG4pv2FJny6cHQnkjI9zYqlkIbSiawia7l7CyWu4uOaIFN
laPnAaxo7PKiEx6NhLXXRuIsFWU3yuRpQd/hqreSB+kapJwmChDtHGNzRmJitoonAJmwRLCeCDGf
3QS/YJU+sX28DkPDZzA+MotoODaouVFPQbPjFj8SzbB4sbTfRUfBddrhq8nsTdN6iwYz6QLfMUFf
o3eOjVqH7EwmliVndmLadYirYDBeOSJ9bss5f/jnw2yZI6k00jdWuRo846VqHP/hnw86wlCXEMjl
3kWoqBvWwMa+Qx7ui9jKX9wimleN1Q3HIdH4swKYX3ZRlivZg3osEp/VhTEM64wrPIY+3M163ngB
tkhi09s+ENdB9jHlO+1vDP4Mkt6081WLKVdEtBhbbKzxwllXLcYLTEXvSCDFunJ0jbuQUWbh5fbf
hv0Gh2G1HiVlDGFqbYMJpE1psOWGvTqfFVsb3sJFvBrs/mjUdbKf8RxwPLIyshqE13/+EdtScajJ
YAD/TpAR2MHzegVyjy3LTxsXq9EYrJwRCpN3/wD4iW+N5vVS2RZUnUnZC8PqOGJEaWzyQT36on2R
5cRWXTvvuh1Aid0/REOmVga9AbyDv+apg+1ZOf3B1T8egyjoURK4ToVMzy5EkEuUQQuCrw52bIyn
gxMHREbuG1oj0gdhAqWdtqqwnjEz0tcYahcJnW+3RdeEwU/C84xyTYKV0gYxiZXEF7oXSbdT7MWW
jp0iTpfGkb1JugoB++9TnR7qIv1io1WfxSzdp8nPds/T0D4Ql65eBNZcpAXA9vUk4/tf20XhIRQQ
xBjbZR6t+JH2XKKq76LuiFSzaMDaWz11zb2f25hfiqmRm0SncM8yjW19Gpi6uno7uoS4FG6F0UzP
VNVQrEvWeJnQoOkVaL2eabOOkHc1aRRHosJnd/6iLPUOiggCXo9UqY7nKo+idWvQRyADiF/dfDZV
OkM4JMfr2vYzfjKrfmMgiPZw0/mRYdajSq5+MEostlGdnzVrJq91b/zRL2TltAcCWkLjxUqw8b2a
Z36sdnFIvNAfDvY0PZc828EX+uvAT751QPrXtRrooJ7P4GPOh6hJfn2WSjtH/XgDS1xfDX/rioeY
S7Kd/GP5LWS6lzhg6obDwlDpr1kDi207zGH3+UFeYS2u8gqL45jhTtWMoLmJ+zZu1e/QxWey5bhN
yo0wIosjjBoGY57OFNofuKg3kKTbQ0NX1qpriHrQ73YbR2kt70fI1neoVmJrEo7+uSWfv+AoB5Q6
0N/sY4ffwuvN/LmG4EfXdKT733i2HwFSa450HJ+VVZQ7Cyl7rAFnmMrf2fRPUfI6bUSlX3AZP1qF
a60JRnYSuzSGHdalyUc44z2p6MFaNq15y7MmWFOSwjlR066ero1yHB4KTZ18Lpik249GGtxhqjui
zSVpNaLt4+nLjkOT3mpu4EswZ1Sf5XzwpqTH288lHfSle65UeEwjXa1JUj/aNF/w1A+NVZGwGzUl
fQxzQI8z0iT7LU8M1pNT9AeCq7SkFNNqjIFdOHb411IX2ZndOhTJE0Hb56yiVLs6zgr9Q4rQ3rYg
w9YuluGFyQEGZe/JjyErVG35WpSgo8qWU8PKpxfdKybNUHUE39sCYkFA1UOLpSlKMK5OE132APW2
VmndLDr8EMTbdab/oSNha7Q0s/8034Rf7g0q4fA/0PWFTstecOSIM+Zlk1NJ3BWO2sraHndiwsBl
jvW4TiuvXc1oxCGvLtevT00bgliw5XloQcxZvW0ulX43Wjdc8sscm9Q20YICrjAv6oVjwbKPFCVP
M2ZrX+iPpoLMYHIdMClxObU4teeBRfSs1uTLlnZYY8fPPz1sNwl8uSqEyeLUQLeZe0E1yM9maoIt
OMsJ5Vu+UuyKhRd+iWCisbtcrZt4ZJfKVsuLCf5PDY5TI/fXEZ4SLCoYqi3jp1gLxJhN7CZPHDsY
l1mr/OHeDeg36IdDo6rXNsp2U2Df4rj59HT71iecuMYdTTBOQ7Rl9yUWpffXVTMptWYGOlW/spa7
mOT8y3Z4tYfuFFjt1tbFForVZyWrQ58La+04Lvet5CGp+aaQhCQpj6mFzAUOu+jXLSxMivHBc+48
jdr7Dfvo3mmNSNDfCNHFvUGQqcZr1VTEskmhL2qjv3iRcLaGl8JsjFs28Y2xdvBTN1PtLsaYvzky
z0mS6rtKjkojs+UpoWuDhmlc5u59JVHmT7yCaMaMHgZmsYUpmmBhhwV9fJ37PHTRkwiJkvQdl8mQ
izM1KWW1bDDjL9U8vXfLtGZdDRaXmI4THczEQPuPPZ+8o4sxNz6nyjO3djneYpn2Sx8uLjzZT4+Q
2UQcvCM0sYhTsGtdaMV/eijVbhrRKX3XhedCbtTdryYpPeciXfRb4fXPyLyQwqlH8cMcuGWkcRJn
wGOwxEUWCTazys3taAzvXL8CVHmQdlZGz60gZBRo/zzEcKn7UfSr3kAXwtKF1bqz1o3yzmnu8b00
IZRA6wy3fU53h03QxaC7Dwj89FthnM0CvmFePpHkD99wQxD5zyK2tcZwyaSQDEjN+9Qh3AmbHuQp
5cll4sw2sEnSwiW+hh71rtTDA5RgQh1WtXMicYYW4S0otLjwMjrbGt+Vra+kuoF9IbcNTQ3psD2K
HF/qOBTHiFaAparDaY/dbq87Xs6gvDtm7mE/Inom07Su71TWkHfOIvOz74kaZuCieC/s+dK12MpR
w5isDTbwooXEQZHlou/G7xL2R8aYi8LoMBt4MFnqQe5DYpimNdHA4WaXUI4n995WT/gNBbNDXg6D
8k/ZJI+J4/rIOvwafJY/ys8ePYNBoKYvfaaXa2/L8q0cATOyh2bzbo8/lXiyxPAtsROw/2MUAD29
GICosAw4DD0w3hILBN0O2bu0KBxl0Y3FGsuzZGCjoUKfQ3K5ts2/SGPtoeddsRm5ni1T4WTriQTN
Mk9uiaCLuUgwuTmELadgWCsuoShVv65j5OdOh6uSzykcmhxS3L0RnpoeuvwymZg5CJ8tNSD1XkFe
8irnimZyHchz/Xix9ZX0ej9jbCOZb2Vo8Pe4RlEe5nm++S4uKa0gGUzht58/5ySCSaBgK81MbAoa
Ts2PicxUM28dof7jrq6snD12dSjpo2MjFR/dVnkwCYW1qE0uXzlkdQKTbB5b33uiTIJ7NkwF5XaX
ZAoWcy0/IwF7lliajdOY2cUHBwvlExAkjUE6tb29JzuoTSQjpGlXK63Ns4GIuQx0AqkBEBK7GXwf
3LSWI9bNVd6xylJTAhx9FIvUrx9CyW00y9OfIlFvs8RNrOrmEg0acTLdhLOPziMrasfLr7ifNI/O
8g0H/HuYObCwnPKGVF5giLvb6dpTO42fbU7vqVNQqQBHfCWQGTcQ7a520FdbfCXVLm6aizuXzi6h
uezo1N0zbjeOlwq8hRvsDEnaxLTQ0ShMRGsTglc4cWzif6ewN4BXmGpF0+Qjdl1Ed4I0ozrYaWrs
m6Z8IzAKPSBt0a/jP87cb9UcfFgGD7q8RWi5Rz/bkXtF1D+GBKk90/qyYvPUYKVrWOnr8rHKx30y
0mVgSGtesZqjaUSYcrGuVErws0TXUqgW9HAlS5PoEpHHS19hVsS9d3SgLUOTMtnxlFzNx02eIrMz
tIPBca+Iz9DHe+GsPRqbiTaIaX7q522Bnsg3s+VolCVdbDA57CTk6oiokno7L+w30Zi8ijj80G1K
pIY4vsG7LozNaisjBpKxOraRfPGC6NviRx/elQXDMol/jWLVkbZd21gbpTO/x17Ii9TAc+XOb7r0
H/r2Qhkf666pu070n6282mGOKIedabCJ7JPqfP+v7skjAlIDIwNzGVAXlBjw7jzM3QjoucZBYWn9
UcjmWQC0iQaQPMZ9rFCoLSVH7zIvrE9unEcgPwWy4L1AS5BJCsmytMJ+CFISs4EN/svqaHbMOGts
69p55zlN3qaEv1CrYF7748gow89S5VW488N0a2xdl7ldUI5YzScLFy/Gl+FamdQOI84e5SB2zTDx
Y2Do2VfOmYbNGjN2o+F7OD9jlD1yQ+0AaNWHIu75CYkZSo1T7uB4hIemuVq5oBACctaqK4OjiPMr
AIuTzrHnSFjOiNoc5BYJOdrgg9eIcmQD4NfGZHS4E83ZzlvvbcuL2atAOhp0LcJ5+xxLYJxcJfdT
WQ/XDCepaTVymQbWZy3AnUFbLtZ4BRhS7tGb6c1GsFh1HBbQlLr5WsaUMGRtBS6rvdId/1uE+aWh
ZGxtluM/5X27CTzuqrNd3sySo3bweSGohtnfD9VqNqxkV1LcsWGrxQMCaUS42Ss1iWfdUu5RB+2B
Tpd8R8h2m4aMxXeKnyN9ZCprBble7YzpXbSkF6PIPUBweEs8lKwx0S8EYq6zb39pZ6ABm6aCgTdK
1vg/TYIvtJtuRe2dpxkzT9t5Tx6i7lJrKkUSLoF8N1ElsLFxc9/8M7klif3GGWGD/0LklGBq2Xm/
W5AF2WANeH6whOeyMM4x8A8PjPOOte+bD3wIGECQJn9tHEr78kOGwD0N6hcwHFBWPwHZbgvNxrq7
oc90h5LiVqJiMyY7qK2dZyN8zeCxfNpGmDKICqbtV5oJdz1lFU3L47Hyr8M8TNvxLkbD5LvUY7GZ
QuZvhGk2TZhjWABeAdae0lg+g7A33ZoOmXZnApV1IOX8v4F3/kcu5/9B7/xPiM//D+GdLjzL/8zu
fPqpiITE6b/IKqry3//6KVpWyvvv//r3/ff9T4Sn5YPwDHwncPnWu55lweIcfnT7X/+2LFicDAym
5VmBlJ5DBf3/Ang6/12ajimJDvj8B1yn/78BngbYT9t3CC0SzPBtfqv3f4XwhBf6739VJZ7asrj/
SX3TNwNpMQaABeXJSL6fX//6+xQXSvOH/G9W1Ookhqtg2PGwVJZpPIZgxzgdtfjieCjIwP8Ih5rS
ssJG283OuOGhnrDQC2+O4ZkXMgTMBuXEFAgbH3eksynSU1IH1YOM8W77zsOY9gZ3CNKuOIan1HgI
ghiwmZ87uwBoYXeleusw+Q4JoWiqr4E7e3ufTezSNMdfNH1SxbH7G44iOmY+BK2Gvs6Vn2G2wCmJ
nUDwJ3FfNXCXBKwDp45B43ZSbKIaj1yQcp41aYBJW4n5qDGMvdaO2ucUhH7UwhxWUMi2lV+TmZXz
yq1i5yZpXuAsoH/WbyS3sC5zDwHqyoDKUo0Kp5BRfOi+j3c5W9nBa9KTL63mIug9WkTk/MhrjM92
cW1H6Gb4x15i2nShpbvn1NI9OfTh2AdcjafZNNddQb9ybWOTs8s6ZGQISoLVBlfpUr+3RQiYsGsw
3QPYx7+fRetGEy8fE8rI4qHfcg0CImcjgcY6+Rx7890xMNbWHaIWIiOOFMq+w1SsROzaZM3+RFOX
rr17AUypXhIEvn3uFWQ5RkoFQhlb93wm525kUhkaUAFkbWA/62Ng0/UYZcZbGyXtrx28GLRnGZgJ
9rFoCEbGyaeLo3Zl1ajkzVAbh44q6RICUE3+f2FUXXEM7h+kyxYnNsXwEHfFycik80kjBD7mewwV
U5177PQyIB4BY3WYHw21K21gcQ3LyRfZs/wO7yqgh2l8ReN9h8p/Jo48vpZxBGoRRS4i3yei/AAU
jisXN9qtkaubpqSHqMI3lqNno3isW0es47Jh163+jO28UQJ1oLGZBGTj8axtqx2zwd7vsZgFKapT
Q10j7VV3bF12MqgJXxi9WS1EaeqrhQkBeYT5n3oF1uSg+OYWFJwBMV6ReMDvRa6KqXBVZfdtuznR
GKMh08ffsAY4BfuixbXNN8CZo+dy+KqV8dUOOxIG9WNoO4Ap+odAFASnJ4dl/FC+TxgbHEf8uMZ0
ZYV/U7mFMZ/KLMvMLhKVtwRQUnvDcwBjhxt++qg0i/uhyrnHZgXJf/2YTj17+/zX6D8inV3op3hD
AX4qmuSVcoaTB3k79qi3bv+aZvI5OePV6kE4ZiaSclT659Qer5MIv2ST/A0i/Qh4jILmw5yJN7KG
mLkDp1zlLl/WnsUjjw0Cl8SsP/rcPOUeFhqPyDos953oyHKFOBkYysWdtjPzqgSxNTOLII6kF9l7
FxGchz5+8yLnNRPFN3PYo6hpdjDjD1/rZ4Swbps49skXRbPB7dU+Zd4DiViUH0XzPF8zMQtNFXH5
U40D30Vmn4P2jPU0iDfEfWqRvEUoPXhj1GlsQ8R4jN9iX2tsHTIeEcXNazObb9k4IvNCq4Hb8iAM
CjG1AjDSW2yDeMuQhbftXcHyfy3SSDHkQyOagPmuDINYdIajd76r724M4yJv2tcYHzuxORrcTAjg
RQTdI+q3A1nbNblxBLk4L/bYGZr94HLjYk3/TkklN2dzYIVqjVfkPR7CxviuSKYt/ChIQKZBkiDJ
+ndIzGgJdQDAgLUDlge/cN138S8xXPa9HVNa4Q57bu+PY9vPp4QCWiQGYsYWRjRltV/jtOkGzzl3
3nATIUFmFdeUR1X8cgMlAUmqzBAdG0vuuEm8JGJyF1zMDl3PDcQjoY8H6zDTRWY4PSEr+kISvlnc
nEmTVPa3shMeYmX02ZwGoEkHAI3ghDL97uqvsYunV1J/Z3o5AXB1pr2YC9ZlBVtsVmqfqec3ZC66
HXpCuKbwvl+7bv3M28DD1ZQ9z6xGQP9W11AzIHXDH79krHXzV0lhOBmMFHqk0rvBRCfT5j7xeiCl
7AC5p9nkd0THHjuBn+ggOsU18Nj/wdJ57EauZEH0iwiQSb8t71WyracNIamlpEnapP/6OWzMYoSn
xqBbpWJlXhNxgl9cdUaEv50bd9yXktqQHSDBRCh1VyDDKDsnctqd5EOVxA+CJdIbiu+7wXtH4iBb
1QkqHrkW+MQ7a9wSWNHsuxwj8DD3v5qxGENnoE14O4rMtX6VW5LxxPRlxDm/n6uoe7ay5r9g6NZt
6Y6MipOQa7v6RFlar7TA8oinWntosESUG3udcHr14wn5CQaY2PlpbfhJvpN/zuk4EsHoxk99dIoh
0ao6J1yRMX461JvOdx6T0P1A5WjQ0bImbLE56ch2LvDDmFAa+aPvMy+GV/E8d0Z0d6YG73NPwYuR
CUWSgQG4jzbCYeTObgcfRfvsDkgbvJZYysbzsP8ly+qO87bjFmXt9Tg2Vr3NJasDd2rQ5diU1uNo
HHhbYLr4HDp5YJ38nDEYT6CMx5Wkql6b9eKxTTBYQofGN8aAu6pOU4IOeUzk1jCcrzS3EeLMCx47
6SRiG5/4TO+PRUYcOq34huaZuUYd3YQGXFYYqMGtAjV44jIK92T42wCEvCkt38cAe8cYterafeU0
s0+5FdPDOtuxZZ/iM1IcIOMNwU9Xv5v5f0GFaB7s77xm0nF2Y558DUnI75gnwbOCA26tsNqjobT8
7aK/q8QSfBR6H1gH9D7r+a6IJmDF3ZmVwNbvPfwmD+QHLYpJBBVJEHxKb3Q209QubC1c2yix9q2X
God2gmniRLuJTNdNOQfWKjJZsc55+Ra2pWJoL/vDXCU/KgLZDjECNQN2nbnPxIFY5i/NkEkW4XcS
FsGp2fRT9y4iaHWBDUJ4ZrQA4xqlr0eOqOYdvSPGvafouzF5O1Dl9kTnxkRnQPiU2tqMfCgnxsUI
+OaTSIqnNE2fqQ+xdVl5so7NnjfMD99togZx4YqTF7QIkHru6n7EMxa1p5EF3b6erKNTy7Np+DHT
p6i+SKIRCGQRFhIfb4ze/S73sAjOtPfK+bBxaIFj7x9qRKQbUCNYvVBYt2O/Z7VXnZFc8zFPFGwW
S5IZwrtxJaScpS1XXT2ENKt5+cxrvg7ApgH3zEQdx/4G5o7HrB3b/hJD1qBeGifF3gJhIqtmQO3t
xiPWBWdvDq3Ji4GrIj/a4NgN5gY2r3GCdGjtDLyK7IzQ6xl5XNOy1kSBh/OzSj9SHOmM0WeY0TLF
pEpyGP6uBpkCOVurOudX13JCbwPh4aBkb7yy7Klhn9gtadSfcQxzNozQqRgY63gm7aPP7o4f3ibz
lFOGEDKk3Lhu4sJAPOPApppZcgAX2hJhZVz5NFdOyqjG86n2FGBcXElyMj4alzkqKOWHwKjbTaGh
bqKXM/aLPnkIGKQOWwex5H8AnHKkYimNw9Tg5nA22s6oMlMzPLhNAmsSjysuIO7NInrQlAQ8oTW6
9nDiNS8DJw+kBslHrHvmsTu0RNY/qclq1gOo2LMNImRdWe5Bak6/UuMvqnN29GHhFlc35YJSqftq
AvA/IQFboVFZ1qrBn7lffh1tvowrCS6pc0Zx/K2rWhLKnkRg0eCvLlsYNhtCDxg5u3RrJGl/VIP7
gnaHLiPaBH3AyrKpnhrhGYfcA4zPSoY7pV6z0MvWeA5+koQDqI2L+Ux4x9ro0ltvk6rYeDhBBtCu
Ps8N41Vc20FcMJGNIsKTMPBuEhWpMzijrzADwtBxum3i2H6cAbnuRUV+QjGKfW/X7XVwgZlVx2lZ
VgDbjXboo4A/EJTXLO96TcToug58Z+v7BueG+GtxBhAyRvwwe+59M/HMu6F1DDqB9LGTrw1zh1NC
8ZKOei97tNLsZ2fiC5akBdw7Y8h8TEUTxErIZfywiCKQaaxlMN+y2LKvkghzVvVInLTpHlq3f8qw
BR3iMf7sYSMLPgVbpiokBKYt4KbE7/eiHy5aT/KYtrK4+HXoYuFlN8DgsaOPJM4Z8c7J8RTJtQFd
B5vOksHTrikR5s+J/CZAmN9oynqGyL6ZwqT4NZO65JNevbg2ZHu249CrFI3sGHXnscHKPo/Ww5yG
1SHgJxQYN5uqGJ95Lt+cNMbOUo6PakzhIVZFcjLA1B/LmnGt40wHDInpizAy/xY3FurpcQ/eF/nd
8iUNvm23PrqOFzwZjVFtE9vU+HbnP/AR4yN7O46bPJovE5a+VYpSeUoI26VxxPobBM+486oHDiV9
jhKrWrdDiOpL7Ez+6I4Bxdkih8g28dK9xOYxDhkZMoEob5FrIWtALZn33fRKSOGT8v1s43oQx/ue
VrhnMbFTVXFFWj48FFH7TBaNvM75ukY/jfnLf+ilmzzw/KMOIgW2Cl5LXQ5IH6Hp59nRKdm8DPhy
UYmXDNdRBEQjWRExssh93BagV1pDbJTLrznwnHZfVtb4wMb1pQwmFnKo6fdGVF8rJcTFxcDLGqGT
B8dhbRRjo19nnKboO7y33gavzZj9alNj8RQ4ZDMsFIXM4tqy2XcAZgK3AT3juebVnv59QRB1iMre
OekkuQ1VTJfWcykPVnrEq2pt+6bc2cXkHS01bDV0LrSUbUK7K0CcQMlnX38GxrptfVldC7v9nbXR
Pnoe0ctdELPxF3CVPN7PrkQ+ExBKiU5R8xQzjuhlCrhOO93935dhRHZmBq9DWf6ocMnnpsPdVKx4
N54CC//vy5Dji0LexzKg4MVgJWMPNg/DxZiZC5JajZs+MHrSaPkCgsVapS7UToSHycXCTLapOiMk
etkMTl0yNzuyhsjYpN7wo65/oCev5hgArEeed2EH1S2ozOTPUos5Keoypab8WZwk85hm6vQTSckt
WCJBrGdHjQGgIXlLSvdkuuHBMqv2E40IJhiop2vugfLogAVHs5Y2zwYs1g2qbzRCMcAl1ed4AA0v
+iC9YYvODdV7lP1WpUvinZF/hk3WkE43dnvb5t4vORyOdjOBHfcEqQ7eQIhwr7BKaOexdblAioTV
FIlS9alr3iIAA++mBqSfeO/K1MlxatgeDUyC/Ch6NVrt7QOfLunft47roKMy53H779umJRwxyvCz
WtSmDpynV5Fr0GY9OtsY3N6rntz8ULEY3fz7NrWT7jjO+cyPlNNN99ODVVTlBYTMFevCLqv5aZyI
ipdur11LYqPXYdKEpGJzjc9YlteV0YYEahnV0acSpWzHQBkb2EsLRgtXwrVm4vQWhie/BwYDyGCU
bbUvxCPHG+GDZwFr9TwGx4D7kH23MT3qGaiPYf/kmlC+0vDara8BRQMGuOdd5lwyYqOxMDE4Mgvm
US6Tqy5OrVNk42Adhhi7CW2VhuC3hlm3NLklD33BXJkQOgZBZQCvqcNLZ+nSOHaeeBtjvLWmUehj
6RLZZagZE23kfI7O/JC47MrqbV901XlQ9qVAH85FMXO5uREaZNevt4Xj0xxMjTzqKHnGWJp92K0B
KIpHCPVvvSGyG0Vt7OwzzXxskhMXV2PtU4BNrwl5F6vWLvyPNp8fq9C6BS0IqYm0852JNpGkZRW8
xDCzSAfUx0hFHAphhVS3yL9qnDMH0hkYO2DoNUPUV/R6sT37D7bbPBGbeGIv8YhPnKFi9uNUiCbr
/hcd1bv3a9hkSJijWPd1k1wyQ7OUCjuyaVJE78iykfoX8YvrBMWvXLyJpq33gVdnp9YnTxRo98uk
xntiTGBbxzpcl0pPe9GZJgDO9NF2FQoiGYSHXvZ73kYmm+yKbt2UvUXwRS9Gg+2bmTMSbANV0HJK
RiYAKRlH5PAY1TXz5u4U6fYQ5RLhQmzE6ygKj1mHklbxJ6UanK1mn7WKE0hNkdv5+ykIL2i7ubND
lEkSrYTlk2YeuuoYtWRRjyLlYMmkvtbw8nDp2i5rRjzFeVAT/fKkLCu+2E6kj6M77kAyT2eFDT6H
wX5xBnRcWV2h161YLTc+YYpckh4zysglrxiAYsZjeQGZUb9ICGHPKAsfmJN5F0V83qwdEswjbHzS
jcQ2lgUhT844XmoZbIu/5qL37l3VbyWRCluEyfFhQqIJqPbvSIbBE4TGLdmiLtzN6WaaCM1zhnDf
SDTXDtIxL7ffJvwHJytky4/s6dOkTvtSgvrbLvQnyWnD1XQqgItK6d1ocfVXMxIgt0W8zkT97EFA
xhvluhsE7d+hKaCRRqWBK6D527EC0qpnigeTghNWJ2fUM8m587J7g4LlYGQPOmJcwfjhdzR9pkqT
tQbKgzm7whIQJGgOLe3gE6qNLwi1byweE39kFmZX7mPPNsubQK6nwr8DxEWWiolcGwy6mCGfnDg1
T+iMRTPMRzrXjnoHUbhCgQuVwvZNAj66iol67R0pEssTPUm+lvnCr2hOZG9+B4VV3GGEQDW1GAHN
fkPkeU34sE+I5IhUD1kYm9fIZOyZ1We0I9x8XhEfbIaPCAsGgdcXSF+DXMkIo/6x1Ut+RaePDb7E
zWTXvFBfRLsiWHz6Brqd0nIx6LSMxHBfBtuyHVGb4wyQs5NuENgQeeVVG7lkiKKtGjPzUHtV9F/K
p6UtTSp1qR7blGcMKO2812lOYIdkhTz0s7r4RX+RSKhQnJ+rPrBf+G0G8XuCP3vPgGGspvTCxYKe
kjLEZj288jVXlaBlav2mOaR1CUGWuIVumuQ6mCi+TNErxkrIV2y2kYvYORe42sI53Em/mR+xc+4y
wDLYi/q93bZEDYvkj9u4xXb4jBJY2mE92HTsvP4p7LfuiCch5k9ULa/8jHAMmtjfOQSX491K9knQ
xncnS3CjSNI0lgI2AtSfWPFHFqTFHhQSkKgsP4egDnN2iceqRPQ/g6DtUkpEfy7uSot45weagV1B
JeVZ9HaeNP/iyyakpsshRnfFY5wji51jmeOX81P8kbQo8BYg3rrmzUYgX2gTE3US4Xp2ze8W7+se
0tPZzCzqfo1fV9T11mlaBwko5nKiS84odBaz074rZAcTEoq6qzsgXL0drEOCgXZ9hCrWxMa/Zmuq
N1Fr7S3bBd5IvUrS5pVwyd9x1L8uflPoF6gNw9jrd0kMkbkxriyOF7O9+YKsAk2JxKXlF3vbiB5Y
qDQoGusesKz8KwxEOyFiMkPMpJvTwmysHLqMCVdkjvWlZ6y9H8f4XC7i7X9f6jLlI4wQnR5PPZrc
4nt3NopjyHE75ShQupjWKHbEPhuRAMCxPKQiLbCaU8Z3yA0VHkncg12654fH0FDJ77jorvBXcEEn
RAgQ9KxW1xFOx8FK6BWh7CG6Hz257hCYQ1HEvpLgGTyNM72xr+hzWUFnK52rP0yUaqz3qyRJH+I4
Gx4Ddj+l2TYbza4fYDVGTzMxwVXW1irBfbdpC5KVCagFCNrsRFsZH8gFzIAcN7tLXtHWQDUJ63e3
pNgKQuGuUy9LeOOKkZTl+W72jd7Kzn/LCobOYGI0EhwFPX+Ogn0WEFFqjOidhUIckcb5LhlAWYHk
8NblQEs+Tp2J+X4mAyDJopvjLlOMGQCekTXfcuI1I3z+YYwxWYNYwwBvdqhuLgVhEKvGplnyl3tE
B5vBpMrrlE+stZJvLN885GR1gCiriQuyvPwAu4pRbMwsr66ueGoMXPTSn7/qoroiKRpQ/P5TLPi/
E9ftcVTdR1kAKai5vL0IbsQkrftEvQLgwNiNS9Jal7ePdhMjlptS8z4IwWVon3M7/J7T/AtLznSe
VfwfbET8QgVeL1Mga9FiN/goJJSH5IhPqIfwYaJGVgSoKgABxKg0r0lM6CZ7Y6jB0WdkV59kezHF
N7NyCwO05+BtYarYeIfIdftDokF3NXz5t6/G+tQXBBfyvxmk5NEKvpFoAHfyoUjM0SMZ4eJqBMSt
K94ruE3BImrC46rgTG20X/J2zK+5n7pAX1S4Gsv6bJQCP+Pc31qWky9tS1HaPs+phcYN8y/WVdzN
MrkF8xLoHFMSUe3S9TtHj5FJpHv3OqiJehU3Ys7zM9tclBUmWBV7jyqNcbQNcOXyjhDsqik5x5Kl
WujOAfEFxzICShiP/nVx2cSDrHelH5rbsJ9f//1chqqP6dIDxrNxiTTyLLxjap2ARCbJFoj3mEDD
qUL9kNbZGhOfZsWalVjHoxfKNzzhzTOi2DdFikAlYqA9svfWGbokEINHy+22vNAZ32HPAi8VZwIB
yVUw+K5JsBWL7s0WgQlEIkYKgiIQI9628Rk5TcslQYhR6qZvQHj5SJYvXqwghBtXt8fQ3AXjH2xS
xE9dnYKZcRNWdzfxJkZgcc+hhrFh9mGikjHCocas3t9npgMEU5x62wv3Y5j8LdX8boTevmwrzFJO
+NERuUtiY00dW+cfKpW/pUOxrKvoJYsCl8uS3BQ9IPbPvPieYzMbEWctvsYfIbvnIXTRVTXiySzd
N89weE0t1XKE40kl1qX06ztwf6TxKTuqyeHCN7v2TxA2t8ggMX3U/VNnYm0O2wmvZkkV48Dtx6qF
lRi7NaqwBi9ixdZ0Cl700Okzb3hlBRUSFYradhZbWjt4J6Ty+T2zILy79ZqmYBMM/rQjhBhWheSm
wWXpmoibhjmCpOtNb2aTvIp7OSk+SvWY7Tpd7y1H7nwHx3E5DSxE6XrjVG25AXBKZiRS+Yb4nQi3
NEgG5c1DJw2MHe9StQG22GyUb8xYAStosFCB+9njBGPU6vc4FxPpFedWBBVujWGXs0wckv69s0iG
Nw1mw7EptuohaJL/SnvOYQG2ZwwxZz+1LtKVxS6FSZIhLr4MdXbHIbYdsUGD3yIm1Mool3pcoYtn
AJogQxu6PJLMio0g6uFga/9DCoxyJWHNIyo5Jwj+xu7wnoANzmzDZ/DsfVHjAruy4V0HZnfJnBR6
eQwBsGbOygzmjHl63ACcwqrL9PKsetb5To1JGjLXXtbeaz0tGVmLjm1Kg3Sb7Ms4BWZI2U+TqEO8
uCQQZGuacADwwVtAYteZPjj045fasiJseyyuomnctRkodD3wYAnPjHfGbJyETn4d9BNrlZkxpuHM
v/wnw/nB83pr4ziccoPFnj2DfbQJsBQd+qAgYtlJP1iGv+ST/dAaObrvMiRWpmF7DJNiostb4/9K
2MFH3zOW1tU0wgCbslSfHD8VMBR40j2DGavjxOuAOYebOn8TVYDKb+w7M3vw/OYLYSsxuGbU2joO
jlNoTkevD9+MpgCcUNPY9U50q/LA21bTcCLz5N5AphhbzG9J1eC8SBgeR9KPDr3DxqX5ItDxkPWa
rOs5PKrqzW4Hg8kEIQlxrxWbEJTlnkNHkWZ0TmaRXgzjD93LYxbyIUTHnw35Lh1l8uRWsLX8xVVU
j+9hr9/TKfpOkwSnD6vn1MP+GQFQEOHPZAR8VOvxpqE5UkvKwl7PGgAM+QOM1kzwyT73CptZVuye
Y8MntJ5nkCHYQcAq96tt3vsPKAq5NTW6gYlM+Sa2t3L0WDjY+CNHUR7rCOKmVgCgcUdwnrvGZp74
O2omm47ogPmW0XCF3UniR07wr40AojfgQqgAWbVMyIBj9w1CkKcT+52EEthuu5wJQtA1T0ZpY7Gp
Rr0D+gu4M15Sq6fkmcjeZiO+OeXY77XMTQrHq2/S8bi6ZpswO950lXyaUf3fgIjnyF0qqRasjxxI
0aFjFeZ0gX12RbLsHNJhrSLbRVYghwU3Dm82p3xU82wd7XQ6jgHFokKXyzRKBgj/Lbka8eJselKN
YAjUNtLW1MPrxv2S+Xa6VSSBcEgla9j56B/7+YgMgEVLtjAp/bk5TVAbeay6k+ExZ6l817/kKa1O
YYknpjG8B9Ycr0CPITWhwNoJvKHunD3xCdzmgAHScX5zvPzJsgQ8K5U/pMub4YEFW1UK90JYM0bo
2IOdLN09hEvtZS4EFr9sGY7NQ3L+94VIWng70c5jwovyAUEMW6Q1hp1WjylzL7x2wkczYKTpCZTD
xipYhrnYBLb8ZeSa5whPGSBErzohPWgJhNMD3aXvARYMnBCux6TunXaPgu0huxP5l+6FY43F1xEw
9IOljH6FWTdI/7Qyd28ieu3r6nXqvOkhbt3HEv3Rxp2bEScWxmjUb8Vb21GcSUeF63/fig78TGvC
g/n3bWDNeAvk+LdQrYUfDNfNIMebFwxfyxKA6z9D/uo4xusocJhj68cN1wzvDkWcLXz/GPvh9wg5
dhLLX2QV0REH1Bo2+JtpDTMptrw+I6ACiAbPvwqD3EAwXmc+wdNjkVr9G/5TMocpaSxrgLo9oIav
suSOpYI0ETQWfPh6qERxiKDIZ52wl3HzNrAGqavhpdLOd5XEL7Fhkac7DV+tnZ/wLjl1+aJf2Qvs
ILuELOHmH8uy7kuMmPayc1+C8UcytGRfZveRqWvUE4FhU1UOBdvlmhTqtil2Y+w4RwORvm5Ei0uP
XUime7BAEmsd8GUxfUb1ya6Vvy5Gi20m7+9M32NIZ28V3HweM1s5jmInJqSwdfteWPOlKVuuc9ea
1nWHQaxzSCFh1cp6lqoN1lKQHXTDYU5vVBxgaqyjCpQRyJlld02ZkpacFzMnZJ69z6Cl1NiRLgJ1
2O4AtrYgeeju8z1u75zUjPo/5pMfRpafwlkQAWSyiAcCTjOWZofWKF9SDFv0MyzOQ3BEGPIlKZjB
IA945i9TGWA3a+V/SbYLra7eCps4aKaF1S2z2TmJAHmafB49XGmoUnx4PPU7TmeyHDSeGz+cT6pJ
n+GM0QPqZTsjuZ6ZnxJHHjurtkwMKFXypbKdn2zGRuNEKtsi4F61Ij1SJNfrQXqYJ9s5Wvui3Qhg
z0IGX6K1vkzRxohbsBRV9rYzup0MmhdOm27b4o+vQ8JVkR5qhzo9H2c2rqrapYV3TUc4JV3TnQnu
/KmmkDTE2v+RaWivOwFLEmO0ppOfH9MKXqIRS4SAYERl8VYX7gNjdhOAkeqY0vuMZA2UE3VALxca
+ui6zn/8YuhTNBGXiOkpfor5SuMWDpF9KhNyfG3J2n4ubHXV1vAwQAtgjda9M5D7pFhAm0D6edae
kwAfncs5obJu4lO1Bqtp+RDA0b01PR2DOwUGvODaOTNgxYLIyIN6+ma7oB6qfPG7kgMCFhWduyPg
7uPIL+Da0rwSW252Vbu3tSuBxjpbfvWoBEXGqqFpSVSSWIAht2/qekLF6SLgmAMsFdKrPuaq+BgF
njd2z93GjR8w6N/aEWNzbNj5rnXr6NEj13Kwy+aQuf19Gvxl3xv/Ab/zUhKddBJFduvcBjAtzlQI
Ppyhwg4XIbj507Q5SIKye/cdql+ji45m791Ez48wsktmpVP+7ak0UqN9opp4Do3oOhuKzX8UThDk
7F0XE9PoS3vDRrnYoCGpT80YPaUlVVjMmK8aHBh52t6VleiX2AwIyTaPfhvx5CZUCh0o3Ik64y3E
I2ouASaJvZiUl0XtI8Gc0IKr/qOhHVxVJjChQ+YwMEGj6W0IgxCmMsjo8W4gyrZDan/FKJqQCkse
fZvMecN9cYO/XVEZG+K7PajE/jPm5ovy63RPKh8KGQx2jv0qbPdpMEPsAKgk2bbhdlLtJ/AKlsYK
ZH7wF4P5rTLlpUlyG55x0e5E5Z+gxmQb+ltntcfcJLktCxM3CmUIk32Q9d4CC5ZPxsCPhHV5zSrW
uw0I/f/xOwO7fbbCZWDMWJdgH3aqRkAHSOk5mN55sHjHYk+9cyaTzdsPHzSizWihYBkGCI4m/IWw
NN+jiIwr0cGrcjP5RVfGB5XQmcJJrvlwSGD1Npb91sMiwSCKpSqjEwUFJSwUHfIJ8kA6AE3yOrIU
5XCoFWmYKW6LlcziBKsahRRmbkgYvr6EhLtOGSi1NO2+e5gAOzQvzLoL60+GvY7TS+lNVby5zC/y
jB15ZQ4ITf357k9Pfuq8+N2QXUFbIPioqsPIdDfxZ7lHy8Yh7wDlJD8NlUP5y6v4lxdaneqS99c2
L0MkBNO6gnu/tSB6kJ81uchYF3BpocctMVQAT9zsVbWyPrQLOqyga3MhDjZGuNVk45UjmcpDRAVf
xgWTnp4goax5Z3IRsqdPH+wUt31gk1aK33ON0ZSFKypGVzMErxHlSN09I8NCSIh2WNR7IricfR9M
756HIqRIkMRab8xkvjn+rw4kbVzUGOjKCBrzOnH6tR9qLMTlU/TbSF5NYSe/GDPPM8/uprWNd4Mo
sUur/Bdle9c57EFEM0dHYUc4hbhYAlUv5ZItEUbSbLPqg7MzoqCk6NrFAYjjElGV4EhZNbUnLx4N
oAr/C/yEacNAdQt/esM9/hYZ8z3rmzOTMmdlsR9hnFY+hvZrjn5+FQ4YQjK2Ilgs13XG1NCDYgoS
h8FsfGp7JubBqB4gEuyqirU+H+4/NqTF0uz24wA/bza2F1GxnSCpuTq2OlmzsrHvEeEJ7P4BR2cN
Sm1pS+OJoDaHJkw/p0b9bhf50evEdyBJUQ9NlJE1V5zJKKi3HPcQR/FLh2uYCcdjJ9JsZxE3jYkZ
C5zu/bPduM6mMxtyROdRLDac72rMT46R2HsrXhcW0iM3zPGOtymY83BFCvYNYsFDFvLWWAIMWOOA
n/j3BS2gXLMVrtaDy7RlCvA+dbo7BniJPQkxOkYIsclFhASqd6rTvy/8AkYEb6C4ERwuRENX4o6F
hmqngG4tEKQG7Cr61/IUVXzxLOIyUfdU7B3jkUIe+1HLg7XzRIQtpy1PZqOIef33n6mboQYio3zl
ocTZaNMQpzbLKD27oiUuAKUhlfwzm5ynIenqk+rU/79My7dE4yWrKgioWlJjJMhD3TKENWvSW9Xa
nmqmYejSiiPihg1D6a1ropuwDNs6hdbIwDqgHwNp8ncMwQ+RBEOtXtCfD910SZhmtjb9bQHwuirP
3vwkpx/EBjWo7eFZhvHJboEl5ExMibu+411/SBmzzE55TAy1QyZzdlGNNJkLFQAErPVtFO41iOsr
uuzbTFBw6zF79aeS4ErxJiHuD6l/qrj71hUKilVfLHTU/2LAl3IMV0HbfHURXCKP1XfJhWF4auMn
5UHMcbk1/nOc9h3ZEs+zzUGaBYpOU+4SxcpMYLFYE/j72IuSM522t4yOeajafU5HG/KQerb9ziON
5oafmED4okovI9tUHrwFk5K81nU2o9+Sb8iz9o6ANNJUYEgMSAZswcoj5Ui9GzBOhzZascijY5uv
ttlTwtIn28OyNcJHjwn4P6Qiu5DhsIX/NkUOPvLGM/C7Fgr4dzq43wGN9KjmtWPeMGKW/EvmXdft
uTVwvgyUjisZAFjqQzRVHDh2tmQOWOzth2cFZ9xuFbzI0jqqiDoKN8WHjdXRrlhtUHUBBy1pZxCt
jfZLMaKQ7yhXGaX9cbgz8cIc28KRq0/0TG8y4idOLbpk4QTfZm/uG2fPRPo8egzjzCp+MGIuuLzh
A2AJPJOxnd3T+aXNx7uu+MUzNUeealS4Rxpv74W07D4rYRFC2xGxOrKH+Q6zgkPTQq8L/mO5X4sb
utD3LMWwkzIQwYQKbzpTinfOvwgg6fnC3cr9Aww4kneH5R+PmXU7g/oJA5lAzGmeZSW/eDQfxqg4
RE30iICN/aVNQ8rQi6HZS1t5P9B93kzp44kc8HGzN5nD6h2TzLKGey1zCtmsOYFeexkYVC7/59yd
HnLbBwwqT3nl4VtZJqVaAz6wN7YYIMdpLnJiizmc7fKVzJxn0fk/JvlCM8m+xHkhM28oUEVHG2Dp
7D5P4SV1Idny3KNvDOHW9s+aI05V5P/01WXqIfVwWOObV3cjI+qiC75nxQ3nMxKIe/YSMJJQzuVH
jaS7KpFxZYCsyBV4DhcHZ9qeiCrF2+84n3YTfBdQPVYzgcAIRbj92AnkYrxA+iW0tNh0Y/IaIrHi
6tNrR48HhrmXHJoanoFlMt0em1TGa69i7FC7x2kR3nfI96rW+SGB80MEwSMMkFWeqK+OWY0d4kLN
I/57undIZm3q/IHt59T8TQzDY/2XmCvpFKc0VWjZz1VB3JWkvzK8oYFdjGhQ6Pket8ab96dXxV+Y
IqtahY+TUV08hgJlM1xontGIrjkIb7qM5aUy7R3UUCw52poxSluc7177HKjmoqP+yxcJwO7mqxYK
wQLGGNOnKWX/5yR83Du7ew55AvO8eq5Jw1lBpn1l1refRueN2VFCGF9MidvkKOZHRPtTMz3LjjBQ
f8rRdxmPaY9t1eYwbHkfR0LhafFY204JZF9tv0Ki+DImxYZOjCwg0LRHJgFoY7K4iQLT2kyeH+20
GUG1J4K2YlkZ9xafRkqhsBx41pCpu+xZUty+gcNHTJFb7WMKoBKsUAyRlbdwkUKGxnAe2VesgqFJ
t3gQTugyUR9O1aul6ZUz9Q5klGuZO8LveRUxagF3dPeBgQWmruYJoXZ7syQZBQHK49q7Do4A/7Vk
t0uH8RUc1EttEd8S+RRFKcGZujiWHdstGZAEbXbNjl7sT5mPN1dZaJvy8gRPFsKg9aMb67efmW84
A7JJw35kqv7MLOMo8GZpKAX+0L8lKnsoRlLltflGCuyFJe+q41jcdxRtK0S6CfgKaHdz9JJCDVvB
e2HeiyhBRphGxC4PgxPL349p+vREe69JDXELhwCgUR145Bgt5hufMfOYpQfhF4f8F5DzSTukDXke
6byOOxAR7HAYoSlDrOboe18jKu2bG1t/mnPKWkQprWOsA1/LLQc3/wiXqFsHP1FT/fFJjw5GPqqJ
CbF9qLvPKCvegfxlOJ2fspj1WeN/Th7/jDHZJ1ZwXLoTZKaIlkE49ANi+YfHOHgkJo97tj4OHX+A
kAuTRzT/tHxiDYT77f+4O7PdxpE1Wz8RNzgGSaDRF9YsWZZleb4hnGmbQ3CM4Pz0/bEaOD0A5+Lc
HmAjgapdmeWSyBjWv9a3xNBCvr1XGjeCM7S3MHIw5iZfnsFP33nzpuQru1O7uJvJqmkepDq69vUX
3DHGpxE2qyUQYDjyEvsVExqgYUkarViVcZ02LCvsEHwCRfxZWkTgkMDxrwaSSfjsnk1WJG1kL2lo
Htzhi8YIYiP8f4HPJl/9s+T46a8vWXPGjEekar4mSQ8U7QGcoge8Yv65FKxMrYbYA3gXDYbH3oMm
op5Ew9BqzkcM1da+sbxt5BmnpsRq3IXTa5bjz3ar8JhV+W5hY9sdJnVPiFMX4z2D0PsxxNG181gi
IMi/GpRVPxhFdm5CLI9l1T3IYhLbeYiY3quzjron1+CTgn+abtrmKmPzPnYQBYkb3dpA/JVd8WlN
XrbSwUdbcF2JB/cjMv9UAtHADdDV6zDHzMsmmcUTPlT8++SQWM5MOiXzIl7HXXkcCyoE2MfuXNME
njj9gVtjHLzAfWEUcbFD/PS0hpmcccafITEe0gAcQwXjuxqCX3qDzVVhmSSuchcOQ3GdrDhec6x+
hxfNLNAMP6YuR96IcZfaY7sJu3NQDGD2Yv0Oi5jEwE9Wf+Y299w5DL5Uyj8YIZkHk+tsGLaHK0kq
35XkOdveMJh3Q4+Ik3be+cHSZI3pldkNzncOtfifyapDI0EySvxLOk5X3yxukJ3o3czhQEYLi4la
6Krn685d9DuZ2u+1NAhBWiffsj7ykF0lc3pwTI2z8zi5ECH4sFoi+kAEt0jfxkZR/YISJcC8tXgL
Bvo2QsqBBseBGTa5O2plG2Hrz6mixBSscTo3P+ag34O2fCHrZt4VjvkmeGTXUzc9+so6jZMwn9xe
b3k4Ym6dVxHR895m8hdA/rwaRnAdajwYTU6Up8Kb7lrerVwNYUO8xllgqgnFVKNI041Xc7ESbGms
uBz0R0Ox+vm4QTJPYSnKv308tLtW2WtFts+Q9iWp4PgPHPqKeKBUwYrBvumL6HAnGiMUjjrtT25h
sH26GKGM1OdTy7Y5vdBwznrir+FGMAxCSGcP73q2elcamHsnqDaNccU4tQ5HdcN0gV/ci+7nvj+N
NA3i98bBMbupemSU9oI2dA2xPg5eaBzbDPeowFYc5C/ae8q87gsThXXJ+tYDANpuI8tNTyBaYVuH
/nxIzSdR+bsytgBAyGOVGeYe4sNnR3R5L9MS0DX10tw9cPYxSZrKUZzzNgL3DVJqKNeqwfmDwm5u
6np87MT84lMxBvOgux9g+d8NdJHTwNb/KvlL/aVxr3xno3XnXUMRPMpJgNNTLWB34yfyYDKXS0qQ
TqA6qB7MqYHdWnPz0u6ZLuYE+6I6pzh+hnRKj8qkjmHJOWj8twwO86WUvRIgtlewMtiX5G8ztr/G
YnfuuvAoXWrKdUIuTVn0wQ96jxj/ULHUN4Lcm27Hm8nZuB74BMnXtvlbOpvdid2GF38JOCtd9dtZ
yLeG5Vh6OyMxGZjaQq5LU26zpEW3DoXHyu5d5tGLltRkcBiXJGYje8o7rR6YGGxITJs492ycW6Vx
cxyDZBYHgALTOjL6WnntHzp0/lZJjd+Sn6qRHLcTxvZJpBmrALisIhx0KoIYSadpYl1oZroMdsnb
a8FmdgDUmW7xYJkXPl9jjU+EvkYcN44ibBMu8HpLnBM49Hd02BVQq0681xd3aYzxOrfY21XGPtFw
ZmROVpwc1grb5Eyo+/ADZ9nfiAwPLv+nwLby2xDfh2SAcITRPqRrXG/Ci9CnZLJNtDjQyVfupmj4
SSL3VBgSQrcCO+TNGeYu+yXERQ6CLua8E1CvM0R7LqBPcU5HoGjyfi31tTc4IFpUc3b4BfddDmtr
SvNDY3NvysBcrJOoqk8RIpq5DShqODCefcW5KK4ehbxAf3CRe8NLGAz4kcw6v4dxXxNvT7+KfPrx
JF8vB4hjRXkAA0+O1LR+reUoKlJrBrjPmve/i/UvzXLhkzXqxSH81duRs841c0wMJtyOe84PPRYu
YQQpa2gsVnCwj4SC2HUy6L8uScAn5zHrbEDzCds/kQjg2un8Ii3uB1av/Z1ZQbXLEtHuiywZ77MR
MKOJZ2mliCFw4i97rA5BCoGReHdlLybrhCvxNuj5WccQ/c7tM8oSq2s1FFezjx4DEHHHf36hXunZ
U5a5t35Sj1VNYwPAqpPgSyrAdjm9u3PwI9GcOVpIuVoCTNTNSjrBb874e/ZcfRRzQbQlkMuEXfEo
PwRMMI9VVz8XXlRQtQqiRQbXTDL9kyMJqD4HtxrDXOB0GKk12sFDg89/nzGEORjLwV1P46djldML
F9/DDIaUvay/H/MmvEapF+9nn3eNYdez00xvuVPY93lys7zRYeFqsUY5JWIoDreOuSS2DzQB6xqq
Qmy1S0diimSWMGk7xfit2FK7flf3IPYq06rPhCZN7vDjuqf0dy0y08b6Ju1TL7I/AxWLdybXIYLZ
fQhEkrFbHiWLPMabW9upcTcVc7TF4TiH+gyKdGWWUp2gXquTqKGpsvFHZDet4GHoG7qFp+QQjLql
KpG/FbbB7CAspHiciAms+3ZCnyMEg5g4PijnFC2WVzeqP1qZbqcs7nZsWAuRvPU3cpmlTzS34B6f
OVEsOOiaJsL7mtaOfySOVvvz1ocP6IsGc5K/magQAE/GvQx02UZN0zmFY3CIxKgh/MJLclsaN5qs
W5HIOoV5/+VjhuJ6E+pjAHZYW8iGgYDpoayEi3KebpV03hLiqLQmY+0Fbf/a0+2GMi6f8aVRjtmV
X6Qkvbv0USBIrAf03r03D8jcfrDyOz0eCMfODzQOvI0TZD/KnR7cAlmjDnp8ezYqtoFrZojKeu1U
GL3iInn1QiGRn7bYUT6GQJsMmHuqlIY7oXBUNVaa74LSfItK6jJhnMIDFN6Ke2at+WgULfFsWmQq
eMaOUcRMwxzackMXR8MAzKaAq08u9dA2J9Wgs43wRpfyhsLpGCrV9WtrRTa5b4yI2E7XDYalVUz0
MqzjF6/uic1V6GRUTy7bRzYTi/flB/Hij1oY9TUBj3gYVfWBxRF8b7wT9cTYiPPtkJbBLh2NC/5e
569wyieFnhbWZX1IaBGkZ5eiAwHtnsqi1Zw5E1Y5BVMRPx9xjwnEEe7HIMFzXIwxYeqK1FNYV3Q/
R/WbUEPBjSJDmys+XOX/SWPgKt1UHiwbHquTzhu3ggs1WQ7RqqjZ9iXDgUqkD3RnVbuwjbiJI2ab
rAvv7BgTG2tOXYU2pvcFg5a2cOFbZ6MafptqzJvdWGdR+3/rxmhfS0joBv4HoE+EZoAhN6VQ9DxW
7b7OlXsmOc31DwDyK77e/JSMBLGlBznZ83MPCw9sKM3dnlM4b7tDaZgYAvPgBKVPVQzvi0k7cNVw
U+QjeOHKxLCTOuwpjpx93hYw3GZU8UdN8n6tIi+4GA7qUmNRWpG6MAjH9BSo4U/oDt0j+DK6sPy9
oi6WoVn6V3P8YCsnVp8lPtrXIE/+MlTMkgmLJdfg2hhu1LJxHp6wM/vheB6i9oUdjkBQZrvbdIw3
uUx+2PTMNx3drI53tiS4vS1Dhiq+XWmud2QmwgKuHGWyd6Ey/2JlUlcuQkSxpvCkVzbW46PLfPPc
grFr5qp5mcPuFfRWc/OgQBBbTee1bZ8sLqovPcaJRTtdwE5APuh9pLgRkaYb8IaWwyE2jIiTKC4o
Ok32Gvyhdly9qmoJA1dhO5Dp8EJv4TkQYB9Hq08ftPujYmT7KrD3mgpCI6hKHBfTfZPjuh+YE5Ij
pQ9uWC8e0O1EoXJDxeQm903OpO0/PnSv/ygUMYEZ3lwIfG4DxhcZQ43klEhY0ZPJhR7+7KZPOvvc
9UGwt2SP0SK3YSPo9tNLEcRCDwRth4QB1xz+OSUaZEyQSOb4JJW36k0YdgwpuK4SZ5o961onPeDv
1PrUwS632/BKhehD14P5LXvEB7gqtGaOIORntJ5g8gZOd/NzFWVQJdj0iJ4cjNImtpkQTcyf/mkr
nZfKUt1inAvsvtzRMWtRdz0ib6wNXxVb9nafaeGudOkzSpZq9HHA59V36aICIgm4ap0VowWmCL3a
omR66kf6anwu7B2KkWyc78GjCtYpmNGH+MVUE4h16NGwkGv/yR5Rt/A5n9IJdEAZWdPGLrDsNSPl
XObw6ov2XmecFyjQWI6iyrqrbHk2qhbeqo0lA3AHLbktgZ6y0/YhbuujvdTTULpsYIS8c1ywvNk0
UXtrQimgX+2OlFwNF8LjMtCMQOdr62IF5sNgsHdUoose4VjIvRO0MG4GtRPIJevQEO4duzaodQMP
b2DoYpU2VbqjBkegsS45RZMgCzwNzPTZRziQGi/xAdzZhQUqv+PywGPn7KqA4mvwa8ciz1MAtdap
8aDJDGT3jX7OuN7hIelrGiy9ufsY+ty6ASC48m8dbhFZdnC5MaIYe/Z6iS06EToZke2FKkCkmHSZ
HUXMOTlAyn5jORnD6n7Avew2J7KWH+mQaMJk1OIqsBagSNE/yrbfMOzfCkeZ2GNmVl5sx23T3VNl
edDD9Et2B8I7VRq1b4lj67JCp423cw3UXgvS+BoSDMHuVhw03bbES0S5D9v55ErGnzSTdjsfHsM6
spPDQJZ4HYTmq6uUs58oabt2ugaRapsUug6cUFtZofNVBsfcxPgWsUo2naRBOTL64GhUSxiQLqAZ
hjcXGPYGT3j3gwZFQSvzbYoK76NobxEsuVXowKWkDPRHMBDdK1E6l3yY//qkebAaYtedB1hEXWB8
+8yW1lHEwVNGlNSQfD02HbZ9l0PNCf2/P86t95U4fsZjjU/dGPtFidK47RlFiergUKu1bcfIXus2
fUYvYF0K4iMnOSj3A59eaPOhdSlMII/K5k7On/GUbPs4hGaE7cWc6uTQN+2VNxQDPhyx5kMbwtpN
+LPXWWeh8jdaHY3lFzDKaPz//LVqJFRcKJg3PQfBhtwJRyjY+//8EvsU7QDCwV1sUwKKiJRcBlPt
rX7ujwHHi2PbFvecBVjsIv4UIz+M0/1csehWJa1ymeY6P7WxQTwEqmiIARq5VjqoNdgnzM3kcwwu
0ozxrpd9YlvAiE9OR+LiZN5frMp60+FoOgkm4rnjXp1x8bXSsysK5uPmKN0j58CTgl3KhpF/zwHx
kXls3nqF4w/JJObbNbitBj8Vbva+tDDHzrhkHXcEK5wk29iggjChSNbw6BGNlzBOCIqR0HJOErz8
qowou7pmc0YLvifcsTypRceVkp0m6RDZej2BfKA3EryxRuII3Vdp2NscApKVYVj3rBWTI3SGWvED
9PlrHSbmegYMBN+4oEEIgpfdJXs0g2GHj3eNAMlsYgp+QBIdJcMKu3KdUxwg4Aep3OgOqTLFxg6p
NmOAnPsfPQDfx8gsflUd/RB+bVdRyRyOs9xLWyqfN7E2mUNNxDnsaOeaNOUoD+yHBhpBZfPdSNvq
UeE0ueMsyrg8kRzCkjk899OwZlhnsGS0Zx+j+GaQ0PJb25hW0oSqAjFgO5kUBzX2/GoYFlyuEUdi
UxA17HuYazP9G3eK4wfxgQ4z1LV1sHxO5ABxeXWM2xw8M+yY/ZSYByDH9w19u+D46xcRaIopNRZo
tzumuFCYYabf0/Sdy5gsDrRisGrpWuWFt8VDcygz2kFLup/L5QhMuRLV2bqbtp6IcTm8dUMXnqYn
AinmY6Ss4LHJzL/0TCYEe92NA4zklCn3iNM8fQblJkhkwqyh1St5HhPuAXrSD6TQaOAc72VfhvtY
xdWz9BU2LK/Hbp54jPRZ126Nkya31MVsPdlEQbIY8GntJxdR9ZtUj8EO/mBKvH/DAvLZmMWjzB2q
MxaGTY7DMLdP5uBMt5HDW0Km82YTun/GArkWg07vG5tCZbdS2EqsNR2WxAQTokyhA5HPZQ3GdcvO
7aZ7xqPsXVDccWp1CWVa+dHE9V0NyjpqW/3ELJVr6S7tiBg95xHyFDq7Rf0oQmyLgYOQWLobg9Ek
1V+FRL/iet/iVLvrCxrYQ68uXto+e7XjBLiY6QfbqdH+K8C5VSvdL7QBoLYt3oje3HC/BE4K4qhv
6/rN+027VDJQ4kjeNorAadKYR1KRA+T/P64djH8jOk0Z55FLDNALt5ZDJAS+AcflkIcYlZg6S2Pa
WguWvmO/W5tU6yVThGNArNrSmO+rLHvDCcdEHccp1wsOIU4dPQjpmadsSv7SivHVdFl+DhDsKL+u
yV0jsivWA108h0nsPhGzMU7wnFmxKah4nvRQYdsktSTZuXTu+C92MJB8rtKt3U3vWsS8ePQ6rmcX
cG9rD0+idfalKegRsRzuTap0nqM6ZmbmAl1ZnP8dtByIVKgWuCghwcgdC272oJA8mFJE6zmh3rAT
bPi9zSEk5kNyvTcndl+FNXr7cUofm6R+Fl0o32K7mPbjcvyOHMLJpiz3LLQM+V19S7ziaYRLonDL
7SZXhCvH6ahTCotDnvSXghqmQy4StZrNwHgADgkfAGSDW/063A64x3CFcl3oS+k4MM3JufS6/0R2
HZ9QhJxe3LIbL1EKZiCxi4tjNcaavQ0vx1LjW4TjFt58iHtvONeGcWT1LVdqhgmE+308QzFfOxMx
Bo8byMaLu++hHud9NiY+oWDfXmO7HTHuNt4Wugg9eLKn0inQx6wPr+D0/XNPwQGocfluhn8i1Rr7
0WG8E3Z1v6kd7srK9SBM1I51sqYPXPJA8DG0rPI55SfwDhHVdTdZ8BTCVrAEVnbXxVXn18h4suJg
Yk10I7R5BnB/ApMecW/HTIFxR57yPbyU/oFy9RUXEnYXsz6bPfEo34dyY9eD9cfJzCuH+flFj9GC
6Eg2dtPpTRqG03si9FPVMdC3OtqB2goAhzGY8YlJcLVVvjm8BJEH+tFoNp1dzpuAUTZznv4b+LSP
c2u80LdG0jnM1VM27YBrEMxmcPg0OdDXU5hrx8jqxSZSyuaVa53HInJRISgPO8cZoCmjfpFZOvwE
DfY/p8itVzDLYJXssb4Qu5tgCVvI0doj0By1/iWLCYghA1RfGUSpAp/nTzTQSosw+ppX5ppiz5CL
EojtqnX73dTH4uRSZHTs7djfd1XV3zvBfc7h6DgUNv08wHg/Sa4cLZmqlxZL8V1QD95JO77YeX5F
fKIbmq3X0LjQJbbLfViPz3gFqHpktH6iTYsySOSljUEfxqOR+cySB1scanEbRNGssb2lu1q1nLQN
akPl4J817P3HDOYq20fXP+uCohef/ejDl/qjmfNX33Til8atP8BtOzcrIVe4vG/2TGTFVnH3JZM7
Xlv3S40V0wl2jWMk3PEWhcY7EYfk+R/07QLljX+qx/8kxup//7f/jvL9X3/5789Vwf/+7X+AfP/n
7/j3/+8QwQ5s3v87IphIUVd+p/+dDbz8hv9kAzvmvwLX9+3At0PMPKb7f9jAdvCvMLQdNxS2iw3K
D/6LDWzY/3Kw/Xsh2QpLiMA3rf+CA7v/coXnm4xhhO2HdijC/xc4sMW++T/hwJZFoELwg/BH+X7g
e+J/wYFB32RgPV7L4CuQ2R/TaUJIMu7ZU+paaTBQxNze5za/2ZMkCeURv9dPjhUjDjf4kCPxBP6Q
2Zy3nnyHEdtQ3eNNJOILRSkwsFRMY/UHfwWGSNRUWRlrlao/+Pch0uZ3UN9o4C4kBuZ6V9qcHLyC
s35VsQs68DG5lEwMcf3Xsa4uXIrZ98vhMhfqaE2ZzWRzZCqsMTaEkaZ5hG2BBIO78hHjN9qZni3C
aGZQkuaviXfEe5Po1NqOUJxpbl2nGfavgrW0MUn1S/gCPXJTW1uk8Xt86UbY7QwHR2CZWq/2iOYm
0OtBx0uHo3aUs8ZkJS0wQiPk0CGCtRuc/nztTevGhPTkJo6J0DDuc5pliZ+jR7XNt5TOqzV0QLMY
srj4zggsrr0Ql9uwhIujBJdey+V8wClxp2WwJGYGFHYKqXXJ9FSAn+m09eZY7hleItXuCSwjLXt3
25ETuYCB2gBEfoIRiN+I5hg7L8Mn4ZN8YmkkESUwRNQFLiPL/80y0Mk8Ih9VFCC7xe6GoNoLFJf7
mTV2S2cQO5jnJCRdqOmzkvG7/uaA7+1GMHkZ9KuE/+h9Z3JUkyUjl6SQwdaraaDnOozuTbK9MOOD
cG0s7rZznBNB+y4tk6aB2wv/3R61aNzkGcEFTokJ8qvXYw01eoPMc0pSGBkgTU0A6EWi1y7TgaTk
eF3oZ9/yv+GaPHJpTpGLud5PMDaLcny3cs0/sfgEmEoN0Y/IjWO4z6K5u3MyfZ/SloHz/08SZw/D
zDMVTQ7wPtLu+RyXiOT5J0+SPs5xlT9k83iUXUvBn39FjUTzr6mZMMpsF7o0c7YmFSQIjDhwLk54
jLBCpnyVd/jozd9C1iTA5UdbDutywswLuYVBU4yGFGC0uYPksRsSt6fjMDh66fSO4wrORP8U0sJ4
kIPczn76OGTWuPV0TKwvO5WTy23CaM9p6mmqwJB78A3HgpSk4YcPbh98ZFH5lJjGGZgQZh8BcS7D
DkgjreUOr6PS5bqcKQgY/WKl0bX34L3+hGTRVZo9plK0O7ApOCc2VWiYqNWMnnURnWWSX1XmCsYn
YH+COvyrkqx9qFBs6ZLSdP3N50SaTwSTTeyI5W/ecuaW9fycB8BGq0JzhVf6U7L3gvjkZphHqH0k
t8ZNUWD3jIjQ+aOWh7DH0Dg2kIJtDZQgk8Yb7Gje/MU16uesKtKnO5y5hyFiyWGseKt91gFCxVgE
1QNtOBiQevVZZ0Qvf6nRhc+awwZ0PBvSihI2bkNnN3UupnOvBbnpfMx4lgOve8EucUpSjv0cuHgn
p8M066Xbhybf7JdwNa+nveDl4jedhummMm6UbhD/gZKyiqW7K7FwXlrc63VKTWLmOtvAxsZVewjN
sLALB14yfMWyAe5nE6tpFoOswMAKdssTIXJq6sdc+QFt6OpE7Zh6YbTvp+rUBCbyJ7wFiJr8FEgQ
HCxZP4KQoe8graPwyDtXGlUntbmZybp+6SOgT6rHAZmR9XY71EzBmY+0SktbRUGhdMxt0KLEw7OS
ckt49qjzaBcl46kxvX7dmAwC/NhaF1lv7t2cPAIsOXMko265wW8WGXdhXGJY5JzFbPiYOtZDOKfD
rquQirqeRvEofA1H42g45qMkvUDc+Id6n5+opBIJMtRb58rPdNL3QunHxCp5H22SsS6T7nL0PHR2
AmQjZnheifoDZIK5cryk497r0xzmJmdnKt91QAw3dPDmQbYydkoUF7qxxTPQ4G1rNr9JYdQ3C77k
nYMXvQt2VcPKq7PgOppWu8We9VG6X/QeQ0SzabpjmPTgkv69Y+QHrcEufZMLd77znea+dLL7WFeY
67kdLWVx1hj+Sl3FK6PBRFh7Lgv+YjHyjrlhPmSKDYWr6nsB+gXv12LddD5HYV1ZaQ4tyM87xAtC
DRjePdd46ApUoL7IL0aew0kCGuF0R9GY70w4X5MGvoOToeSP0VcKYZFCYQ+uCJVqK4njE5H4Pu37
zxFmPA1QPZIQANBEdfY+tH/xu3GtMJfUq6h3Iy6HABRINlNzOrcBlTLFk5/A62KCv5lakpiperUN
eGSZwC/RdChrC7GZq9CzndPq7nnko+qaywo598Fam5lJYIa3drLFqowwLLjBoSZF9WKGCNM+Xlxk
FaaN9gkf+rodPG83DwsblXeH2X6JJrsy+o5Q8VyCjKPBO8o+5zxsmKMYWBuXDiLHdDdm1vS3xizt
vW/35MDmfNrOkRxx6QGBYgYlyvyxSJCNh1Jc4zbYUhgIGXnywZha5ds8cfS3PWns6bnF1Tu7t55x
3qppdXlfVZWHezHamG6Qv4v8a0iYN/pYJhQYOJyDEx43LBhmme/+YV4Mc3etFgYbIfVNKOudFSYl
t3++PgvfBPburTPZ03qS8XM4F/i7zBeyMAaB2PIixZTzJRFMDS5LASiFJgzWtfE6BAHeW1msmaO8
Y5h7L73025vYPUDB/5K2IrHjwoNt8EDRnUD8aEsYJ9ibc/Lb28StO9pwVpLXfkfa1t6N8buRk9n1
5I/JacNmtT3D6n2fGk/tpsHeS8XxYo4DJMMR+qgnT2Fn5KssbxBOZuYqIcnAe90Z0x0I5SuH1nOY
14cqjOh/SN/a0SppF6Ui0+yeiUkw3O4QXm2qF2gQX9feQBWMENF6Gvk6rSHYRjxndx2VAKWOqsew
5EFrG/sFexW7Q7Odrew28phOpb4v0vHVs+P8cd73nYUmRCTmZrn84ASCgT8QeC7IMBmFmM7AR7Yz
yB8QOBWDWlxHOM/NU/InrpxkM3OqPXQxgT1qrdZRgoKYjWQkoS0eJOShgyQyk47mS5QaSDVU09Ef
PJ0UgIZeeQXA2+IroO8os2J5l41Ny/bdcSyax2Ktqa3Hwkdne2lSxOe68zZ0ks8uUacUHxdeWizF
VhJ+JOmKCyvbQ8PXOUJZwqOK8ZApWQjRp5OB2o01n0tqYtWkRZUxlI0mgsE+HZsTeYpbztCZcTOU
cQ/n97HhAOW5jFMgbRDS9MwfU5LgytU1QHXi3CYhFszJWsSO5GzKZtuyDawz32rXnoqMs53jFg8C
Tc+Bc/Xg62nlQrKrcWkTZr0ZVUiCGRXDsg0sTOqppdDeUMHJpARg1dTsI5JYGnV+DhtTXPMfxeSu
svTfHhJVHDckRO1FSv2JKXHdW1n3vIggHoGC3FO3TFcvIKtw7eEOYdgrbkXV1MhqNBTRQpVx6Iaq
iQmYPd9Z1QVEZ/gHwqb7AufnfWpHRw9edj3kH7bFBoFlECqX6k+Vo7cG69k9tWjYBu2Y2ZTovlmG
DJyP7d+kT0/8KWh6mQY7QBQlyGsPzwgH9TnO9zIcN7EZf4Th0ruMUoVvmKBzXKh92jmKiYuCpuZS
3AMZlLNUgrvcpcs9rGlLr95aBSTfMPPqgMftvnaDm5vRP+gNw9ririH9xbNQYXWoGbnBDf7DEvEw
CUIuBZNmjC7u31ICshrG9yL0gp32p3ple8wKjX7ruCx9gUB5Ih2AgeQhspx2lwqxwKGSS0RMwEMR
VNSOgO/rzkBAF1tveOllc+Kk8WH0DBRx5j8xAHBXXsTwzJmBBHBNSjlOIZ8mCudSdyFBhzhv4DFw
yfW16Xgrg4Ygi1Wvhf2QIAvHPksRZs4VK/mjo1xgQR3GqanT32FLBBgbACR4u//psvHLqAbnNJg+
5jbbflwC5WafFCteV7KEhb8RmpGkl8cnWzCVgRbF9YfSBzaq4FmaHd8jQ/+7+ddyumgbz+2pKvzi
zvaNPT4tOmEC6GnsH+s2pwlcOwCRuqdiUEguzk9FlScsn5ygxUKZqXgrS7/awem5yI6vpsftb0ze
KuSF0ba1yYsp3cBxoNGsj7cNcHLSOTn9ck8p8cg7DpA5gKzywRqxLzm2s5Ek3f0SbzKAzA0MWEbB
8cQhbUZNrUCCTeB0oWQg19LuNs/IpCOoFRAi1ykcjxjrf+2a2pxKPAVqZI4z+c80rXDmpreKxZ63
1JBIj33pk+r3sQCkVDSG8O0hC3Y0g1j3Ga0eXapXpUeqwml8/gPx8Yc+yUmYJg9kPDfovdcBBflu
bInwNjYhidJj3cO8WEiXkvSsOdRz7q9p5DmgyVJh03UjD6h1yrP+5mXNJ97e2zjMl8RJDhFOMSp/
TFxx2GYsDyEMk9uBKap9ajN1wKFarERSk02y0vdAn5wefzXfLiT4KnhMAlhLcwZ5zw+OCJ72Skm3
ovj1SMwWKZsvBg5T5az1FD4m6YPfDBpXIq5TlOR0hqxlklgLw+7UOe17jO0zDYli1hQlipTObkpz
uv0ENzoGIAKpUw79o0/OYBXYL4VNUWNm/xb2Zuoq+ufUPzh9gFrcyDTYJyZ1d0o4h7GJt8HEo1h6
7cWzeQ+n9o4oYhRNnzmRzeXfXnOW68yU/Gr6bcTdQDIY8w0QquouI7zmwG4BuVcZ/aFu+rNB5zvQ
MG9PCJEhlQmhdSYfOvr2X2njigP1KOuKkyJBQDxoCH1e8cwwPF7ppn+Jw7rdCLc5mzr4SqPE3ori
3fTII2YvjePXmz5LL1ZOxtBDzrElviSDtN5jM9ImwLBjRSs6lQ3g7oJG/OXcQx6g/KhCTcu9N8HX
oFNqw67fcxYLgU6GBQzXKMUZw8qwRLBtzKxUTeCZTbc4gHlKnizfurdctu9e+qBI1CkfWoiUePTU
ALQzsHEdjTX4Cks2761PUyiEPn6MszOrh8bWhyahH7eVV51xMHT1t+oZcSaT2IeVddFUi7oZBmvG
vZ9Nq749ztnmlzA1dcGxeIoBY9bRSI+0cx9P304WfndFbWI+jzd6bP5EiXVv2Dhw+/k3H6YLXS4N
o6765AbDxQ84/Sn5jO58P4BWCV39Urf5+yCaU6/kNVfmr2r1d8pg1sft2ps4YP75EyirlfZ74My/
Tiq2qmKQaCj9moHHL02MK9i/yjgkQdDED3hbyWzOf9siGFeZlzyUprddfgTaARhpgo0vcwIQ3JPd
EhpicyP48elDSZ+ATS3JMkwJHeeRdKNF9hgzECiiijuNVbx7Bf/iFsCCbzz4xvicipDjp+3eyt5b
cKoP/8HemSzHjWRZ+1XKao80d8AxLXoT8xwMkiJFbWCiRGGeZzx9fwhlW0tZv2V1L/5dl1nRUhLJ
QCAAx/V7z/kOfNQvXYxbKo8aJAgFTSNZf5J+cez65BaZvKjB5GhltBblCITe7iGFCZfEI+YNyBjV
D3AVF4dI964YkGLQSQE2YALLJkMIuJ9rPupl9zy/C82DXDYXdzXAranqznWT3lJ0Nk5N8ItHf8Vy
Xsrpm2K73Qz1J2SXKUnM3KoGHwWBnNcJCI6fYdKnMvyi/JI729tZTnDDpssi4mP1sdbdxGnVavNx
fr9VrYHoCC9pHH9hC2ww8WWHHRTuV+JYN9i7fXA3PBh1PiMR79KC6tympliMeMroZnHDWaRTaIJk
XO21NF/GpDwqC12Ex0YGMTGLWml+9UxECmjiLlFHMJXv5teBOysIgkuAqJpe3jyixVKm41IY8XzP
RBI0vcZN9QwRm754SVDLkj2FC7u2juBQ3nWIsFAbyVOt5dLyZyFIfhI4B+uxe6+HjLqsb8C3jNVR
sCS3CYif3GYe1zDA8TWcDOmldBldu/X31OUCQ01jLEbiuRimMk8YWHocKtOgAPRbzNZ/kHICYdnW
Yyphwu0VxvCD7dkmHrpnlZHfShD1hHOKJzOOnyvqyVMnxA8EjN8QwUEvd5CF93qO9rMPL5niRJdG
9NRE06UECuC6nImuCNgcshaT4k6PmEZxydMiD3qy5MfgoHJtw3PtK2FXH/PHZ7vZe29wtmESH5Tr
bquaSoBYrC8NPUgPcSRQ7OaljSpssYV4NSK2q3QHJgZPXIoDNa7+2Ouo1Ak3aopJ7qwk/uL147Ix
zTMO/8+sTcPAUBK3rpWP6WEUiB6ILf7irjwoDy2ZCVduNbIl5uNs222KL41VjhcsjfaSQAJLhv5H
kQwUZgxil1r25Jjj51JFjyXwCXxpOeoURIaJphUrgB05OMhZoZ9QABWF9VJ28Kc1a3jF4VSs/28y
c09afB6Lj//45zecjRTLjx/YsrNfBy2m+LvJDJVfXn38yw/8nMwo9QeZGaZuG8qwCUT8mdiojD90
nY6Za9oGKQuW+GUqQ5qjYZlSd5X9X7GM/0Cg3AT/8U9N6n8oXdDZFBJ2qgC7+b+ZyujzWOjXxEZp
WAahkDSzwYWAmLHmRMdfEhs7aPa5pRH4YmLBXiLSZssIXCupDoz/18XkXqROKVthWMJPhnywmOKj
FN6bG8xkG0gyQ8N2DlfMO0XBJhGE83WJ+zw5PIQn09/4BVMbOX5rXcjIGhCvZTCxbCasvj4LZDAR
XkgHfwWIs0bwx5dkfKHYpOzy6DfAqLhhRDkq4bxbcKlBRpkUB75N5zPmwFgd3inW2UsrvrsYxKsP
IjGgU0AZyRqSNxNTSvPcwIThCc/YaP7bQbf380924YbNuE6Bw+ve/7nRjrkbHNPZxZyn/MpBh3zU
EPaDbGjY6FGPBV6zNCxRNjsYSG4FYKkIy5fUh24ZOek7GqRLbZdY15FdhyUal2GEVGbt6ftf5m+Y
khLIF3/pyKbB1Ml7GSyItGqKz/WAOeb+hpikUYKNb5PD7x0cs1vSh2cb79jf519y/+1p0n3oCops
xLbQ8mRJW4tlOx458EgVZ3rhD4OfvFs2O+OM5ERMeWJBlNezDUW2CecW2Ig6R0TBuzsV310L2H0Q
vtfAwYF+Ng7p0i18PRm8R90sQIntfc2z02zY0Q3++zzSw75bIa+mg7uIwmRX6RUWH42hkAOQFnsP
7eBUcHAob/r5XbZ086JWVbSgOKicPSeagWFRV+5zG+HlCApU7l2bo1fjQ9HoG9MNj3HOTeaxlM54
1iJ+LkGnvy7S/mAjP1paqIeNfkP7XRsMY02aXsjhJ+/3lyh7/9pX4jmaLxOsiydHBMT3QOvgJTXK
Sl3ykHe4lPtB8jnG1ofj0uixGncZkJkzcnLKehXRD8hd45BG2Ex9H4fF3BeVbGSz+TpBLQ+dQLMu
ZWG+gqBmzMCJTR3zEmjhuzdfdfO/uiHKPR/aQ+HzQz9/cuLC7zWAIpS09xPWusXZ9/m0uMmADlQY
Zbo6fu7UJaZYxM6pNLQlBdEBcfduNR6ham1/BuoJuZ3es9nNlyPabkKLPrM35BqjtVnAqaBUHNdZ
22zuv/h+ulVlUKaekS2f3IITG6fcJPfjipGJMBHNrkJd70erzflzkwUqzZWb+7d4cDRUFdbrxquf
UbM0P7OCf9MB/CNrU5Kgs4aI2Hkk/EueLKuTqUzYXEK3LUYQtv776mRbwLonvzQX3RxE4qXWXodJ
sug15/n++r8s2n+qDn59NZbcf301ixaIYzGsZij++6tJIkmNWibmgtIYfSP3jX9MYh2BF0k3goBK
rbOf54vm7192DsX9lzf5y8v+JTQXO2hdA87hTTrE3vbRe+hlzIa52//N2ZQkB//rK9mGoVsm/wfJ
/fsb7FMCxMOGGTV7xLmyfI7NkBvbex5xKi7xGzZrJELvtctt0Ct1SX2o7ip+ZmOx//v3LBEq/Muh
WPCBTDyCGF7EfKi/PHcYelY+eziUOfBEmHDs6QUc3I5lez4eGfBxR2V2ktL/kcT7bhbI+up1PrrU
C3dVtMJjAhSpHl7u9dO/OTqe7n97dH85UbAENH8QXHfQzDFBalfo09yk86OMynOPB/HZn59ikKSA
yTDh+Devb/y/DsBWjsmFSDqzY/7l9LiTTasuGDEKMQ9gNkmSfdzw3EKWufLm2zSaVxc+zO/w32H/
uieiiL/XWs+SxSRoMTqBQ7il8cPIHHBr8yXsvgH/YImKnkxLf5aN80yOOt20kSBKQfc6MXhiAw/E
9qG9AcVFgBVPJ4F2z+BJmc2Pifkpz4xm2bfFFcEs84kWkT65fIu65+jSsiXlMj/GoXXJ7IRsApsg
ANGtAcrxQfv9w/2RIt3cWYn5FpsfNTJysKH2b/Cq2CSFLKIT8J5F7YM0aNWVfUJGzwWgN6toP5+D
+T/a+Gujqi/h/Faj+WGHpv0ig3HjJPJroRD5c0xV8ZFI6zFN2m0X4hGy54fVvPeYzOSaKOu5HD5w
caIdaHkwtC4WuTTfxEAYBGDYKNUuEbeH8JO1q8uX0WRlvT96JjueNuPEH+P7KTOPrrC+BRDR2MFx
gueXmS/ie0Wl+dQsPl3mRUmg/Vxz2POFG8ynvjedZwsnjuIxTENk17C0/CxvTEyBmf7aVyb0Et7v
/VlyX9tDl08pq+efBnBAovfy50/xDLHKp/v3/f21qMt5kf3L+sRNykIM6sG1CJr5/VbFUksimQkZ
9V4JtkRpYBryb5ND+VXE8Bkjo1wWPodUCGdvOdG73aNg8PLP5fzkmk9FOE0fXq1t7ZELZj4J6LUf
VIb7wLAYtYQUlxUTgftpk1ecZ59rGu2dG8N+aREt2K62tmyidcfwvQHHBxOHM92I9KL4UW0+7fPL
zIVnn45HoRW7nO04nPmLj3B7mc98uEwho4+ApvCpMvh8b6bZdpXihu+4oZqSa8s0hy/uzLAr/dX8
LYwEf36WrY26WNXFg6ACGnj83CtGeG7zc36+9GsuQr9zbmmWMIHlUq566qA8EY9JXh9ZAkPwMbzD
caB7FASfe/yNgaTa4dN15mVP88svWm5uKkm6W1XR4JiPp/joFXG/Zhxse+E83msSEvOIa7QeE537
BLYpb891n0dhPqM/+lmDVAZXJ1xzk7Ax3bzcX97l4QXCgHfaFasSe6jy56ec0eJhn29G3fDf59UC
BvvKtZobwukagSQ1x8hHq/XfCoOM4vstX1SclrZ3vtQlDpf5D0XE0pJ2w3NWBYf73xA4xZyt2jql
PHYFbYrY1t/nVUfGVFpzRRm7/vcBlEIotK/G9Dl03Kcs44bje7QRYTvak6U11vsMkYWmyK3LXcIs
Mmu+8CnG2J/zmlWnWJfc4Jox21IJppZ7FePqeCXN4XNjsiLeb9NcJyXbpvqC1/PgNz6puGX0ruaF
Ip7XtljNX9DT0MLHcDAvr0OIjSpoIOE2I7sJ+t/3Pcq8i6ixUy2JCWVqIz8sQ+OT4XFd1Nbz/c4O
jQHKLWiXoD/R+s0W7EHfm5aPyk2il6oynio7eEeBSfWMLa7MU0pi/pDi3yrzr71kQ3Q/D5hhsjE+
3wvaLmJJRcuPGCUCXyZtKCroMu8rwv2e/z/95b/b5RsUoH8jwAyrfzx/7cPkt87A/DN/ajDVH8J2
paLCchzLlg5Fz8/dvmH8IU0HgSXRl+a9FfDPf2R5Ne/odf0Pwf+QRqKPZMvvsvz+udnX5R82gz7q
dscQ4G6U/N/s9f9S/dmGtKgnhDIM9sq6Mu25FfBLyUWuILEpeCKg8tiF817hekIWBaRavQFkb8Dg
THnwZrjlHFE0tPxCOIupQO+/aPMQ7IkgmN0mR5mE4TU41tF5/P9y2b2GcVh8fA+//lUc/JtWGD3x
n9f76mvz9bc/rO8dn1v7MXd60Ng1d10xyuT5O/+n//iPj/9J34hN+t9dUc9t9lGHv3eO7j/y84Ki
EYQ2V4erZ+nm3KZhx/LzgrL/MFH56q5j0brhKW8gtv3zgjL4NyVsw5amLnhgz52lPy8oRMLspXCU
IBHmUjDpBv3XW3/4VZT93yLtX7dLcq6C/7swsHXJdW4bupRc1rNUeBb8/nJBVabmgCwBWzMADdv2
yuHJK63PQQjDj1xf4n7MqxV1/sFxqsd8jNtlGprOKdD0F7J7jH1djPnql9P35zH+dky/F87zMfGG
2QTa9/2NdS9mfjkmYiImpsgUdU7WfIKUaZ81HQa+OauqEGOVW6egi+s7w3BjYEOelKV5y78/ht+3
NhwC7TRU0/MNrQy2kX85LRN2Mk80yPL9IIxXBk87wWTyiOvd3XYVDvc6ru11rezvf/+6KKj++oHg
ZNHnbh5NRVO48i93uGUL0iQdHGhObDznRV7vvajSceN4Boi8sDtYTfkj8br0nDe2ccgMzabuIaMz
dQUuKcvPSchBj+HlNgqU0joT4ODCacLJynQejRC8Se9MR2y4tnFyqb0g2mSBAQOROmAiZOclqEmA
VIRNs5cvobB9j+tG7RJnCDbgoQEcBcQH2gwOmLKk9TX2SQmtBYq9KkrXEFLdrcyxNbt9U+6ALFTA
gfBU251kUOIYjKpymEXypeqR0MJlKA4aRhxmhfArgkJ88bBwtYEYHkYXsUyEMqOwbDITSRxM5bTL
9EDbef4XCb0eld93MujI1Ar8o5qs6DFyDGcH4Gip04BUrn3A2/goIubVtHamvXPtylFb0DObNk0A
mostPbiSevpWt7J+ykjrWbIEoy5T/rkOOh/Yvz/HOLoPTUYkQNDk6y4dtZ3Co3z08eauEQdybqco
uJXsscAked1G+GPx3Fdxe5ikAgnupv71768T9/eGg63rFt0U2r0OIY8sIfrcB/nlHklwteajGTBW
Ca1r0YqcSZ5zikoJBCQ7DlCNTk0nX6VWvRqON97CNLnJymiIbPPHix3kdJdy5Hc1Lq6bzDTCM1Lt
iya98EAkZbm0jKA+djUS+bhASY0jKVoWHdQL9K8RJPskPznplKB8aDdZ4rcnP2QYKCLGOXGJnCdN
UKYQv7VR0dog9Oo2ZPG3JCpDZqrPTtJ5O0JM0DR7qJTtHIs0m+it4Rs/hkkzj20Y2AeSEN/pP9pz
cF+zrWJJQ6W2NG1hYKZF74nzOOCW9KPHbrz1BjZydHmQKJr8aGeps8u6+pzKh8nTyreKj3BJLgzO
J9OvbzN/NaFbsWxk3t9EHr/lsriFZVxv27IgdrKbPafRQfgIZPE6OmtvBIOfRaYHHFPcMgIwgFs2
xmMDJBiYWuEQLtDesByh32hdtXIgQm2sY0mg6Znw4JWrP6UVvc2/vwx0/d5F+HUBJ5/C0cW9MKEp
ZPzVkZGb4Hdaxd7V1m/gBLDe+UShwthgXQQwweUcn1JpjI9KyasHdOCqto3X4gxATslaJl0gGDpy
Z6P5wr20sQbhnUXDveEEmbuqWWa3eWsSNmIckwkjBgIxcwFFfNV2LRngToHIxu5viJ12iOa0tW4I
7RhO8W2IGnDvsvk+xaQoRon21oZyE7dgVSx/JKEy7YCoBQRowkJHiDuGn4Sv5K5LyKiukxKhSb3z
gSsUXsOVLLACjGxiD7PjwNYNJmoTET7qDRaodzX0utlYIV3QkJyRqUiN1ZC7/VG22StZBaQLCMKS
i6i/9ShTqf+2ALLjjQ4isSICA6RgSL67Jqev1mATxqchfvSDN2jOqCVMD4o5v7HM22eSjyxwKy+d
Ed6gz+nH0da4C6H0J2Pi7jHyIp1PuuEKuecpF5WzJhG42JpN1O2baVQrmaf9o1YNxxTHD7IftQmy
3lnos5tjjv860L2Ml2Pv+4SdqGRhpxzlILcBxs20EV+hLkQLNGYrsOTVXgrGi6kQ3ZWswB8sFtOm
rqav9IfzjSyiXTvs2W48RrhDDh3PgSoetC36eGSRmfPAnEJLGkwEwmTjNNRvTpSffdlo+8Fw1bIz
m2Zf4MGGj2ulpnklJ0w8kCFVntNOHmC97VUWSzxmOTwyrw5vqm7X0u636XDrizY/malLF1t/SNCl
XQwRQlcDJORHgJASjvW5S6f4UvTTpzqrp+em6+LVEJXveG7YqanyUBKXzQfEDCqHFFaMvr/1yvjW
B0CdKxuqPqyrpcoKNEgYLUpzpulaSbYfk2YV4K8xCx6dJqGZfcfcq/aipWlGu1BvszPPA3pMgiy9
3kf2DrRPhtA8i3GUzL2HbVETSp3DBlzCOH7rDB6KsNOaU9mBv0TdslQ6ybGBEkcwuyM63Ol9ZpVg
mKzoDfVwz1AFXh2hlwuUG75CONoOEaMpMMsr3MRrcmszem1x9lqUxNFPXpYQhQo8I0viY8FuGW0S
W+TKBZwOgLVxJ8LpTXp80a0i6GoL6sku9+UgkgsMjREeR2auUBuLh6rx3hIEdYtcODEZw4y5MCou
DDTaY4fteFIfMs/VFabRAg9Tuy879NrsRKPVSOjzxhEoWWX3wowiWrYNQxMEFrcw0tKLFkJXC43n
VOizE8btN/norUiDdUDSoBMokmiXAVc40Gz6nqu3xJjZspEYEIiyrqMGxpmcbPTOaPZBo+9TSMEu
Ad7MGNtrrBMxXXGXLF2g/UQIiJXe6+E+8D46NEwHZwQ3GOQMmqQXrVWkXWgROKivSCCPJTLPgGQQ
CvEEWFT2QyNwHBlEmECkyaZDXQnxBMLtxZj8b0akqwdl9adQmj0hJNqrhQs7K7MbAAa6p1NrksM1
fW3Z1207t8Nl3drWqerla4AE1q+1eEs+HfdX5vJgSd2LpnsERJpR9ABA88Wqqqe0I8QLEXaybk12
bAS8TlvZWE+FPZWnaW412OWFhBFYZi4UG6B/EpkyWmDef6AdCLsrFkWZzC7Uor+Yeb0iCdldJ4n5
ko3ubAfWokc31MurBhliIMVUExl0zCgTwO6H9KEP0vRhYjS5cYsRp38LwLQxviO1ay6B2SFUt0Ly
o6xPWte/1p1adbiKDlnbd2um3jh7iuZHrJR9kSl6cyQoBtTOjre2HSIqiW54TVvwSHU3HI0WKo4w
NLktGiITwC3X8C7bfOlJYqGaRJbHUjdTejkfYCTCT339LfNzcS5qLqemzLLPg2u+kc7knZxYraKo
AExuJZ+wLSMyj5GHxqAIGq59ahstJnWYhTvnCbUwuqJdlyjIsAEaW4A9Jv2krD5GviN3RoxMkbgx
cG5f7AqaW0yk7SJNibmAukPOTwR2rCi8EzhkKPsIzwyDgI6M/u4uU/OzPNJfMlbyrYUVzsx0de72
0LuoqgsaSI7qD27mpwsLEe+tFRHO/lEjtnrK0H2idQ/ROWqW8ogTq/S9TpN1oZdV/pDlIBYn13DI
GSH72EqIQnW7ZoBIAh7F4XlZgdwH3+gNTOy18miIjt8Ya+XGw32HADtZC0JNMSry+NPczxNBvSHA
4ItG/HfkFRurgR48jxcnbSBgRyXBpjKyjQ5QHA0ZehixZ3ZByPticKPiIQyc9joaF2X744ZjqlZa
JLKXQhqfTJakq5MreyOTqdiIaJuqKPnisSBuB2VR4WnTF2esyjOoWYdbIGyAKlco/pX7NOqFfdZz
8aPMIu0THhz9RFQ7CFv5GDP9fEjnL+AWvtOhIGlzNPVV0AfFFtHjc+tq4HNtF/Uj43G7DD78RpWr
LqnTp17W7xN8yI05deHWMIFA+HGtLatO3+Oyz5ZA8cN9k248vy82dklEuD54q4ZqfeuBvfMNZ+tp
cX5JJzO/zDnT3oROIi5IsXQiab2PPQLoGjaJ31tg4+sfee/KHYIB0l3nLzi9NhrgrEMRWCHi0xK+
UDsdVH9HwTtQ9Scmx711BWzakgWlMMAOYA8jb9V1RrZM4RGwfsIQ4+Gff4rNcm8U+oC/xK+vVVnV
CEeH5CwmfRtdzCqeE3Ax2JX49S8U8CQDYFQJE3dTUa+sRebqK6VX1qlgOYkMIU5cBO8Bn8402v6x
0rxTWaqJTi6aPB0OZ+lll0rrOlwxOhP1ws+OcV0MC4pul0296GYOPkEdycZTurkbJ7SGpX2cQg/L
khLTvvGd78A9ErrlWn0AYDZ7krJh5yR2vbMrgocURc9X1GT1TqeZf5p6a+VpJBJFZX2OU50wnZoC
kgiZFJ5Xs2cnSxUANB2/BhNpK+eBrsc4AByjvYED7c9CCmxnJiEsA4c2qZQ5uGd2vNWEkj+Et2QU
5SVj57RqmyrYSCu1DrSK4RBFffe5DqDM5NzMx9SK2jW8LH+tW1a8tDG+fNI9zADBUBQnm3HxAvfW
a9RismxtpTYQ1fxthPeSl0j7reUf2A54H2gaZkdKID9JD7VcHuWQIMqJAFATQ7IS8XcW7EUgxfAV
iAuI2dBD8dgacG5mSiohh1clnewTbOr0sYpQl+G8XHZx661jDI7nJCjycwtNDavVCBldtZu0qH7E
6EOOShYPRsI8RlohaDLyeZdMrb6F5Fnu+sCvN17ACe8CvMaNRwyq3ea8x/armTOoSnztaYzd7Ka6
aoV9V64QsYJ7UXCfzDF7jYL8QJZefQbksh9ywFDCIu5onGB5OU352U3M5pC6uDuPyVAiGkzM8JWk
FUaamfykdLwrXSOOutFOx5wreqXkhOfFE9EtoC3OvPQUFFG0hRaFyMWV4Q0U9YLwRPNmTec6H27a
lHS7DhAf+wnHImlevTcW1EMvAVPn9bH/KUvJiiYG5/tA2mhi70ZMRU/c5AO0IxSrKbcZvq1mM/SW
s7Okg4RP5cfhs+W72lmFbvSkmoSRQfIIm13fe6VjQf2pSaIQGD4cI9yZsOC3bDJZZkVABNBQTDtR
GsBSfHh7sdeqCxuGFTenTdFr1atU5sWZ3foD4QAe/mhklUnqbhkQU9SNT3ozGCeTeNw1kwmqwkSa
W+yZBi0FnKmJzUyxs4DmKtBy+2B6teADHjtnl1IbbSPN0zeajS+jwgGx1doElXIeH8j1Phk9NgTf
Ix8z5IJeVX6D8rllA8qx1MuwKtvHYEyeSGWHLlb2a9pbEyYI0zjopscmGGjrCn+RtiqKtD3RJlwr
MuDfIu4iHkS9v4r6eo6uh5ddFMB6aju9Bj2P8QlxfRMEZ6+DYSUdwFl+O/j7TPe/9SIO9pMEHQhZ
+MPoRqz/tr3NayrAaLTSjRPH/g68tnEoxugxLjT3UNbjuAH4ehFOUzznDNREeQGXEJzTJH5JuzID
+jOpU0EokhcY/kZoVoWmWNuVfZc9BYZxHhz16nSacWpphh+9MiG+JFWIeFvhrDsZXky7JzwwLoGR
59qx0wm3bwY9eoAUuiKk7MkBecnUV62Y4vprTF1z5HLxlneD2Nakhy2GrgGFNHXRpgvG+MFJ2C+a
Ub9mnGStEciDtxEAhqVRJ6sGwXpsQFjVUacvgjrvt8RIpidY5TkCtiUnIA+GQ2cClIzTihtKtkCW
WtskNnB6wsN+CDxXHbRm3PWh41/LSffnJJDPFaLdiy7Tb1KU2a60bTKTFNA0ZzDsK7kWuDI9QRtH
D77pdZa+axrutKjG8milah922Fn9qjn1tgItSj4VVR887Zp6hmL8WLDZoUkqT3Va6mvygUmWIobl
/nBKA0F5YiT+YWJOaPt68sAAb5xzO9cohL8nBA7f0pIE4aLW9EWltdBGJkduy4A8JNZWEtto2jaM
0tZl6nmr1tPNldmb5jarGoRiSfMe8bSTBiAlSCd6mMcg3sLhNJgNkDEV3ggiswmB+iinol7DV+w2
PLaio9tcOlfX9xYN660eFuM6ZUexknVsPMgI1JzvGG/hlPeHzEm5q9kBLqoSjLAbI4aoam9cWzll
oQBW3dtZMBN/m6deTd87RrwnulioxFUbnV07/+xpqXerPXOjE6O7BRtDAm8mzV0Rg7OYZdBaW2oH
32jfkswfSNu0Tboi58Isoz2KerTK/aNCSX+xAuctg1FxyjuWzXYcg5XE+rXuxkScrbr9mNQQbq28
3JEACti+NykhUAeemik7tgGEWUz93i2th5ssu43mU8ZVPVYCPZ7EgbEVHH7i2IltFNlrz77GAJyJ
eIHmCKlF2bFSjUsvR5hfaXouJDhJyXPnOa1DG/pMHG5tTxWf2xij9WeeXeKbrhG8YhIUfFGZYx5t
U1kACspdEpGQ3MSdue96EEtUw2+5YxcvdYQeOkp6DEFGix4907yN8YDmG0Cor03PFk0oZqoaFgc7
2E41UmpRt9Ex6GrFz5nWSTWdBR3rh1VYO+XrwaVgQIA4Egknn3V5b2BteqyM2HwKsRZ1k6wnuDYL
lMKrgsBNQiZJREt0sPoa1HnHh2HakE5yzmsiTfWgv+IFCI8B73LDdVMsMPW7R80qXBIurHgD0uqs
p7p1sVQDkMIxeNiH3Za9lYuli46PTuIj7raGBAqjvcIXZZTSEmNBZx6gmZF+NqqgWNeyLheeGqpV
7wbTQ2333RJbNbYja9TOVZt1GzSC5dp0bWc/hfSVUtOm46bbJ6JJwr1bE4UIYDu/ZoyYrx2usk7T
U2rXVtt2jXU2nUIjGTTaF5GCS0cLNg+s6SHUYBDppcSEjGL9UJgbUWcEUxLesNI19eJYHRfPgLN2
Gr74FQ3ViM26bVufRjbY58hu7LMIMPmKUuycuFdwUOx9R+jhQ+VY46nLHAKMpr58IlriGvZEwBDQ
Hr5a+JCXYz46qzpIkiUoznbdxdVDGiWwzwpzfK4mEmjdRVgn0Qe7S4j1Ir1WHt7uQCnnVbTFUsMV
Cq06WAW0mVaDQz+VsmsTJHH5VAm9hwhK3mRgt+hLk95+hdNG08xDJZBUUpzoxzv7Vk9Atvhgly1X
fqolJhUh4+SYFA45l1VsbILAZZ8uCYPP9flQW/JusRumpPmmX1KpWcQwf04twzsVWvICj4png0X3
N3dPfoT/2x7BgVXBK6ktn4wpJ+Swj8d1xNV86AcjLxexZyFiCNReEOPpg/Bu2qB8bGua0JqXE1Sr
1whwC/+1dyvw52axd7m5ybBw10g78O/W4Yto+h8dzJMxMIHEgSUzwodq/jKE+eyelVsXGsdJpvsp
jb1zGFguFRwJ7YOEpldyj6aD1i+JkflstA0dtMg0d/axgZt5xptgnYvpo8yYEWj5dDC5zVFNgVkx
3fohEqV7hOmSUTWcJy8l8gnuY5ePwFt1DS9s7eo7O/azKyxBuBupsZ/qVB5SvX4tuzlSa+CYYYzl
L7ZWAtRBBk3QSAxxcBoec9N6yMcyvFCKfmHSVRwRFz/qieE/2rStczYK18oePqm2bR7AXEL2oFcP
xDV/MifzmxocdscEQJzsqYlYCYhDTNoTj+Dx0FbiMW5tZ0dX9QcFu/sI5Owq4kk+W0lAtDjo7FtH
OsBkRwADwavgqZ6OAfGUOrA3qKG03rRuOElcZpeUPjKEMjrgyiGgPqqBPdRhWS5DoyyfDJ26vHDD
R3Snh9iIcFB2OLfU+BDRj19oORDq1GzEQ6+yfd0hCpKjrq0UuShrMxQhhU3e4nmhc4d1zjyoEawH
GKN2KXvAM5GnqrNwCVl0kxbsdSvsW92CZail1dC8AeiAAu8pzkLrk102yVZQhRreRMKPStVzNo7u
RtodbeQxWjn9hKnaZz/oSxsaaayI0y1NCriICrpR4hSSLLxmO4CuxUSI2Ivkk2zKbh8CcU9GvOOO
wnANuzNZFAYpVR78o7p2zpkZ7VXveNxdJIdr8C03cWNuO6mZi6iNL6gkOmJy65XOMn/OJ5tkWGCY
bgw+dgRuv5hKYof1AHxFGQviKsnPVTUQCFG1lHz2Jz9gwCJDwoBE7L317HjIl21d2i2LJoXK4E1q
TWBxvTSq4tH29HaFBPWL4yAV6xMW5NDD3Fmml04jUyjG4QhiMiNcQG/8YW2LQ08Ozpq2C1k1hb+d
JoJBCjUES582wjEMgw8wKHzV/Q7IocO5SE7ofxMoVvm3yR9Pbr31Sb9Y2ER9Jo57NYElKxd0ZxzI
s5YCg4oNGkRmr7QF1g1sbsFjYUVv0N3CTes/dt4cQEsxROJrsysnImeFS3mQfveSnnqHQVcQOgcr
iZadnfhbx8hohIbJsTKPekdoIagmTLRTSGFK9IKTmS/YFXBn6rFNaCoID7Nn/wGeNd33GWmZoldf
CgvCtR/UO8NW6Lz6dMv8VF9qUXttccsfg/yhz/t9EhfDDqhvX8L0Ipp3XHWyrzaEH6xE7hXrMOAE
a9ijGD7AkWBSzjip1Tm76MxpbnaY9lNT7sG8VKsydtNd2FPpMRi50tKABYQhj010/Z/sncly40p7
bd/FczjQNwNPCPakSIrqNUGUVBKARJPoE8DTe+H8YceNO7Djzu9EUTpVp4oiAeTX7L32Iw8BzH+D
to79D6fHQciIij8n1IRMtvNWPNtI81bHHKXJqhpSDchM9Kbh3+dx/lcz5BgWdbPqbK1ei1xcQAKS
W0zpznPkUtSKeKCIwEG9Zdo7QVU3ajwX+rlp/vSBqggLCbqN7WnGNne5/zhOeHc48o2s36b0sVt/
aKt9YravpZHKg+MzX2/lgy6ks+aqVCcTe4OWwP7qCTLV9Wbdm0jdUiIUEdvyiMWuCXsApgOr2pXZ
EJFHIBS7OM/4rVlD4IA2Hrr4rRiyp4TrZgsNEHDK3BOWjEuDYjVfGS658mYlWI6UfNZTdC0IR+6T
VN6TdrqqxfPfkKrmFtVznG7tznkiV/qe1zVPy6H8ZryFqaN2P7oqXvvSAVI1MV8WZGo780o6OFws
33zFy8kwt/BeBtBjYVGyL2KtwN89kV7Q5kbJG6g+p4UvZDSYLrTCh+422Oek+XHxdB8FsOC1Fkhz
jTcEzwgN7DnQPwsUsKes0K8jm710TosrYOEPp4S7bpk6qRzpB8QWm3TA+CJ7zd4veUyul+h7C2Ty
qrcIlB9EgteJla3USVdd4i99UG+4dUg3RzyaNKl/iuu4CPM6bza859EN5TIH0TDwEUiWAZZpLxl1
LAEYxa+7+EkESbHJq+HBHXsQMG6BTT3yyCnQVLQZK5MZWK8fDC6IUx2LtUNZspckKST9MnADvtUP
EVvuRmCS7Rs/DBjaVg1Yp7Lod6x8cGnlEDhGncKucAMeWRoRTr39K6C17i2Zxy8Do18dhIdhTMZu
gVvHqXNy9H5mflt/aIW0juD1/FUCZH5NxiTZElVMhsVKLyrC8oq7vrikjdoyH8GshY5V7cm7665D
F5w1G945Po2Im4ZsuXEJLxW+jhAgeeiJSNqqLDoPpButGattaAdYXZPgIKntXUKNuSWhWJezMWxd
A9N73TxPnQeVn7LfkJ5xIiripbecZydHHcRxhpPVghGk182NcJ7+4CsFoyGeH1sCBs5pQ+a1jIne
badLUJnRw9R6KRroXTozrWgFkbsYvFzoye0Ys4CIkSKAvTdGbsoxsKoDNMvvKo7PtjsS/TXH8b2u
HwPwEoZX+k9dVrwXdvfE4a4DdsWJibstTCeCP7NCfUwCRESeU1/FtjZyxw4PWEdKw923lfLZ60uA
GHm6nnFQAPlI2tBdelqxScf0l7sPhoPmEPaCth8WXcB+trgRZ0RaGyfOlhWqtzY8nYa+Te+uIEXM
UO5FgjUl90WwP0Mysy5kwly3j/H8QLnfpE7nbEb4nxQsybvtdP1mdh2I/QZw3Lqub5PBKqJKuo0O
OKcsawK/8B2ugTCzAkkbjxK5LEjs4UAMNM5+5erPgeuSft1yigf0cbqtPZI1wruMQF8HeoyHKWno
/sujmXgUQHaxlkYwEFuCaSaBfYKhCOoqYQ2vnjKmm9TqvwpSzwGc6tYPhqU6GHjAoV8P4NlPZbVX
BDFVEe+a3c5kDUlCPnyS9ZI3LNKvKrbmYzzVH7Pno4vwgOvg9//DOpzJHqlLg+5hme0JMi7yBw5w
3HRG98nnPnI3xWQGxbC+xmI805PxQI+69ELce0tAgIBfN/hwjoLxohHmBRclmw9eiS5CceaFWjvX
D+xe2UN++dhD9hL8Grp351pmhU2jaR68LH8rB926uX1nHCuVflk5w86BQGqXxx7e4vkLQfrGsYJ+
E3Tm6+IA5MqU7Gb0/EtFWnfKIvBmebRsZ03tLJcvOmoJUB0Iajoco3uNfY6kJ4ZOPNZbo27bUCxQ
bPRo0yZB1bZOx+opNitGHoU5P8JTjsx522OmZ31tIxDwbP2Q+MFhilARu03AeDbDnJz0+gXV2WOd
Rd7JAeN4HLPuL2d0vqkHWq1Ad19MCw5kjzIQ5wjPnMxn5Skwk7MKEI/jRATq0JKTp5xyS4oY6Q+e
+BuTnURcBkOejHTNkiz3oUEcE5niOcVFvtYIb+rrp0ITQAyi3Dn3U/VdSOqcQmvE2a8pAMdXkPXQ
JIigNoAXDT7sE4cJGCcnC5YmJ2Iw8J48aauzF7jPwKHDwgT65Bk6djeeMyvIKmqdSasP/dg6Dhmc
9362o+dYNnszLf7UXlE/epU+XmvJ8e5WUf1aJunGbD2gvJNT3vqgFXB7pRvGaXRzG6m/NF7/3iUZ
6YD5eM0lVU7REXAbyIjZJEqE4z+/+ueLEqV9xEzI4rFSgEAgCRJD1gfdyR2MZm9MZBvlBObu6i7Q
wPNIb2MxCaCfBEMzMCBhH1GscxDth0oW0XFIkZ1EBH4f+qKbX/gT9H5yuv7zHYHVL1NnH2LGoSfl
F/oL/9ybVzbmJZZ2vC2k2YVJoTzEgraLOUJq2WboDMJn4VDtoEcOr1DHQPC545cE9gsfdKpvXqAh
5YGkijEPlPeYDF9y+UISqYd/dTRPlWkPN7NWkONN1z7IgixxSIaYOpT3MlZxskcEYezcIUueomk8
VW26ZHg1XsY2hF8mEAIy1rrFZvBorWaUlmuIP2Y4l5pJVIJYUJNmZD6YjrQI8RqOGjqS42ilZ6TU
6la2uXeogqZaowGM3iAYYZEZc3h8bUKNx8IXdYJ7HGLWLOzRnCv8wW+Z5/G7qGbkoS16w86a4nce
L6zZe4OJURcUoS1FdJycT7/3kveOYMlTBDyR4RXfpmil186U1gdXb9w7/qeTDZbPbhrxZLnCvi1u
fKvTBLGxUt8xUcGx6Y7inWRWDCQahz/9017r2HN6DK70QRTvkTCio/QxKnieASDOF/Ga/O+M0Pi1
pZeS/0JKhFeol9Eru0vXePQ8aIl4NZ2/aeM2WleLwcAT0wgDz38MdLN5z7LoJnwjuZfWhHivE6+0
6uZRlBT1I9fECWiUAarOSdFoyMF7x34wISbixIjpaWCmX4bRMzdy5HHGIty5IV+vAHx383qGaHRL
NAlxYTIX6AH8ciUXC0XgALPCK5eN4yVw8putinaHWuzBaFu2DymgWZvUB/aFElYKuYSRXsEXISbx
FixfoAUNFPNzwaHFfo34wYdU1SMbBQMgeDaxdocYhYzG3JV6m2x9BahQi4PraIwg2SCi94GunScL
4O9o6tfBbEYXN3qvHRDMvGlmo1+bhWg1Vx0AWjM9T/DoT/FgQ5RLmDOnZlbe/vWl9fzr5K+ahgRT
tlIlPmWTQax1rAUJSaxVWVoUwTWpgxTnnHe2bE4U795rrn4aQO6GyAHILlDMBiy7IYlPnz98l+Uk
jUWYUCdlG5kzeW44k+MGTo4XWyQ8Ll9MLzGvGj4vlKE9qCB4IZwFYUnvtyOhWsHnYD/YiBYtDfvG
LLDkOdfRd/k0TEYAwEMRiLZPyrpl4Yoca9g1EcKDUiL90mHIX/N5ohk36HEneUMyfO8gi17/+TL3
7osSekE5L3YlWFLPzy+OiOQVtrq85pVBEo0HtY+oD+Vl3zylu6sC2RX9zoLFjq8TZO7O891iqLey
ETBvGyCFpuy4wyqWI5qMDdIskvRfXtP/72b5X9ws2EX+BzPLc/ud/EFh/i8bw+Hvf/zb8uf/5Tsw
MbLwdHZ837ZAzhnL76iftvuPfzOsf8feYsMD9/SAj8hBO/xfRhZ+y9EtF1WTgdYUVel/+w68f0cg
Ci3N1WF/s+ngt/4ffAd4Vv4vib2lux5sDAdHDNwKao1FCP9/KJjl7PZ2TbASIZqnYAR3PIuecaH2
rJSP8owq03d+qIaw9slN09YPEcyvHXWq2fXNRZPRLhAsJEkZALvTZOt3OiJ+v6Cp13LkDvLN7fX+
KNSx99iboDqLUD+WD542s/phbZJVhtxbzSLUcxmiNQyWlxQ9Ll7GeYzF+WuHd41AVvTn3+TLX6ep
d9bg9FcOyOit2dDnzi38cdb3/M2SgRlBzIkd3dhXUL6De+sLZR/tSu3bDJmYIu2BonjvJcw4WNJS
PhLH285hvaAICMSIqZ+R7TCQQzGCG3RKeyJUS+/etqrfE6VxJO1k1w2Wt+PFD9spIYKgFhc4xPqm
0TziZ6eYrdmyYtUUMhx7DOcFA0U+6XosGKJks0ClPZbuIdXy35LxT0f+21juOyf560lmEjiGdoz4
T6qa/45uv4DkENlXX4MNvAj2ulo70nktpvkrH6Bs549+Lr5bQ4AWsXibZ826mnI0VhN5DjkbtdnI
CGR3ACox1Yxy7IcRqEbfyT+BLj2xwUaoW5q3cp7K0E5/EqgePk/dzPNPANk4n9hGp7GTPQuepYnP
2z0yUgDJTKu/vEce44ouczknsSESjfenFDYpduYJAEN9wrPJiqVJ7mwYfuNx2AfETFlG+utE4CXc
savXbW08NtNcr6Q/eFtvpE5m4xN73bW0yd0utfxLcuxvbJP4KEz9Y+f2MPWWJZGxaDoxHgL31MAr
EqgAqLIgUyZkke1u456Fnk/ABsjid06x105Nr7OK3/QWcKQY+zdLjUxvi/LHRvzsEHwcxh2jtjHb
wloAiaGDilfCudgZePma6YZiw4rizsJJT7uPf8a+mBZCoiwj8S8aWKPGF/D7u6glzWPIR0ReZA0p
n7RYDQ3a3h2Gq63qV78FXzpodA9BUm9rIVn6zaeO/iT0SNqhkSRlmcxc3yUys1lKbqhjccu0uAmY
bEr1KQOWGrUpzii4XYgyvFrLfWks8VvkDFpHnRj5Ia0/+Ri+chtuDJuk92mM9302vtcDK4M81V5b
R7rbTkxL6KPGB9mqYM1U+S9Si0uFM5cpkHM3TP/qI59aVaZ5LttPxoFVSK73T1LNTDECiuCKAFyn
ZHRbWlaYRMVL4kI2GfU19MCeFRQ5SMELfe01jscY9aA54/H+yhPjoay8pyLD1wH/72p7TNnb4ifO
UYXiKcF2dBVTf9OS8Qm8B9qwSp5iUmnbMr2kFmK16US+EGPBov+sbHtckS1267vgT+YPJ1S612Zg
eMVK80ha2YvTZddxCsA8LedsQU4UeTHnxgT/5GTttWc1HIymZErkfihvW48q249FsR9Iql6h7z4I
9PWsE1EWQiHdBHyqis7n6GIYCGdT3L3KMOji8od/vin9B4vYmNRI3c3yT3ey5cdTjQMwxv2euiW9
APoCXQGWioKKq6/fNU9el6IlMB9kkhwmMOujZh5arXt0iSVaAfr66giRMxgOPyBoga7AKtYRYCMz
eZyj5MX1p2gPphqU4lrrzQ0T9x9f56InpgEGb7L3TNIsh7TY6xavIFFDvUva5R/WjxJ9qDJ0JLQ+
eWLD8FTo9bUSwwuzBYwlNF7kPPA8E3Z/0eP6OEXaLjNR1+RB8tI00xIkJJ8n3zvLmUAY2uqvGH1M
LkYLg/G87gaiPJX2jPosAIJLeh6zUuR4KIwJGP6acbLz1rJ3tWLuI3/iVDC+5WSdtQjTu92yxPGz
/JesCHR7RGjCO0b7RJWd2d4HDPfEIL2LkBVSpOq71K0L+048GG45tjuFKI7VBotCr7l2aJADQ1HK
+vO5LklHcEz3RuOabxOjaMJ0QPTnPLjsn8eloi0fDC/9FLL/JE4qWUOB6VN/S43XZ3ZJYWyTM5kU
91qf3+u0OgpnPCdd+hvo2SGaq4hFBogmwNQ0ov7OELumza68toi/FvS/a51HES9MFtzozohpvVk0
uhMCU4HQJcy1LXu8x9kpXwR0SYR71pMia5JJUjmdncRSYUXDp8fVoUyleWmDmOZMHnWPkFPuFkeg
OcdEQz+8sofuXIqmXI+1S2wOMy6mEorhhvkKavs2K/Ui9fReRWaKV3tG3Ef2GqmexYgSl3VAa6an
NHoSHAk7W1Y2VgMYeba/b/wfg669dDW0Ox3LjCWoMZT5kX2fS/nuV6wlndd4dAA/6UQWqOylVSxZ
8riE1JCQKMq6+UVICbhafLDt20aEVTTKu9JPAacbrBcQCqTz9eVXM6ZnX5V5aEq27mb6liTxZWTS
VekGLzmwNp3/g7ITCWOcBmE8spQxcSlos7Y3heVSloSpR0I0RjvzswDftfUm/Bwrv+9arhmth5zx
0isv2g6qBgGrKjZAS4OE5LJ+H9Yi5sMU5mBcGYvtk/Su24W5QuU0r+NhRPY75RKH/tRsXJrD41w4
+nGMBW4I1d29vslODcOqesS9kzBxQJWAzGiG5cLNM51Ae6M9KBJ7482Ds/Vn+83QGFa5VvBtlWOy
cptJnZbBHGtgI4xydAnoRJ8d2GfkeHZPBYl27FS7AHkfRuWwp5MzoZ5PxbUi+jHs7UnfGLl9wq10
JsGEH5RShhFaWvdwn51kI7TPomjzjaNBI+vGbMDLUT7zIE53c8QeYCoY3hUpemBtuqkGoAXmH+ZH
7ndf1TpSrvFpejEdmDhMh0GeWUgvbCNGEJPuTRK13BofYacVJ2RoJBtQT4QFllOG63k4zerXku1P
y8wgN51mz0/p7iIm83mn3/2WGz6vwTS0es9aK20xro0tG1WBpym5M3TCTEH052oeaommbp63SWqA
P8EEvGVlBo4CjY/rrA0rf4rUnRg+c6/3LwOyFkTtEvYk5pNQtO+OGNulUmyW1Ay8hfyvurI2BWYc
NlGcH+REc/UzzIfWXitMKWZHDEzfJ/feqdGAucAO9XuTcdkKG51KlBZnzQd2M4PczBtEu8wa9x3y
U29uNgt0uuouZhPl21hW3xXuEUq+syTXAFTvYfnk5PgH3PwbUXY3PmRWb2Z9SGsm6HnQ7GOPBAkd
Wek0P0cceimJLYA9LjVTZTMyrpXJ6p70PYJ3R/upVUxq8/Sziq0fvWalO95sCyFdx2O+YvYnenAP
jFFptNWa4OVQM6wTRrK3ITd3MRTICZyYSoxbxGvVyaOWQXxL6/zRnfCoTD47w8G915322U+Nc+7S
+2R2fwPkgGGTqJdGAuOtm/5rHlaq856jDIsQbz/GLP2xy+d8P89kPTSwj0XknfPI3ehOdcwmYjm0
akk35gNAkc6GfvpDkumO0f0u07MfLehIk4WoQfIf77LmAOJWmFMaZBCFzWmr08qsmnlpVRw9IsBD
e3EaiCi02yE/l74pG0murfrV0Bbv42pYjwEcf+Wy1CjeAga+DOOZ13pGeTeMm3CAcCwEpvI3Umxw
GoVErY5RrfWnnow7I+cgS4YtcxHA5zYuCGGzGvbETZPpu2bEZ/YxF6rpcp/Enhna4gtundxIH5l0
6jq7YuBG0FiTbqMOtw9lR+Yk3qJWYNc74+JyjNtkQgCviG6zvUZtYdoNcykOVoeVwDcTVEMsb12u
l8AJ5r2r59e0yx6cJmUN66IPEJvazg7u2BrHQQ/eyhFmqeFD9I3aJyIqLxpKRm5ODoNEQZMh/R0g
Dadvb4jHucRk5zlv9UzLxb0Ng8NOiCHVt2iVL6SFN9llQPCxLHD3Q+JuUiF3SIoOVmPGpBQNr7PZ
PluB+qti84hd/zaWNlgWR/Giljtt6QGxKLNKeBljuMXRxOC8OzQq/jH8V3fQllzaZqHDMw+f6z2f
L7Jgkp9Gcx0JZudGjIuNPUdYZsTPVsF9aKy/NaGNgP2OYNsQg2KAyl6jYf6a0pmRMM0MLShww4qf
MUI87cfiJLh7tCGi9ugoVAJh/gEdGnKRvZt1tLYzH4UmJzhZjUtW1vRRJlyh0E1+a6QHO1+n9JXi
MHpYS7SKFtZo9ONExu1kVBe7mJ+rrPyxZl/ujYAdL1uqZlSsn1CjQlwyC5mysU/vQTDckEmerGGI
Q2dozlNPnq7H/K9rjz1J8GDKrWPMfCFEzZasTb97Zqm6AZPBkRRQ2cR+tEk6oonsNt1EKEkczf0g
TOGgjTwqyiYcakgWXt7/6tTZRGV4a1c1V7czBIS9U5vqb0rCRQWrtOVBTMk7z0fPTX4yHfsiEp5C
oXRIarcHi62Yyjn2wfbU098uKSXihqbaBfk9YzCxSl1OQNZcEvvEdWj0msnfwKWaTFjHp7vVkWck
ycLS/Be9v2Cu23uB/ZmX6Y8YYQ7jihpo4IjQyOPuPWtHGpLeOjkTAkgEVFvh+iGes30TBK9Vmjck
cMO799pj21lvTkaNg8mLhAxdCMYQena3eusPyUQssymrsdwTkzgG7SZTy9OMVfWY+Q8jMdYrr2j+
guJ+flSG8TOWSlvh8kOHLE9UMKd2tuINEo2GHxAPUbEE9mRFzoyztMO8HNlXpoB3hHomddvclyI9
S7OxNpw7eNghHqnGy3d1JZ6SUYMtkCxhGlO9ngwHQ2fufDBnv2Sz94zVf3my1Vtkkk++FEsCOpeF
7z7afvmNBCxYIWSVoYzGa5kUZKv7DmrurkV/rp+1pv6ArUt/PW4gLqwqH9+mCbkbwGgdkvpDIIVu
q1VtjffRRMcGS4v9jMHRZVbbwTK3PuyAyzxY74Sdk5mOyFma5UJHA8M4qq/cMvfK7LGtR9FnV4t0
R8lEETqPPRuvMHeM6Rj5DGENNrPHUo3HysKTY0jG0U20DczyZs90cnX6NpkSytjMQt8Pfpmz/NVy
A51y9YxV4a9M5lcVxaRgVdu6n42tjjE6bKt4W44Yj/FnbqIShYmY0F3yXD3EqNTqH5OwoNDw6Y4p
DCEwodV0Z8QzAQoRyyPogLR0M6bNxujMMxaIPnlLlmmuMrPKl43mtu7OBfXyufTpA+TQ/cUzjAfc
wGkWzCy524jQ4WQmQtpDHGwK42mWBQIvz/213EPcjAUKc1h8Y7t1BqemsFs1kjV/UeTP7Pdb0KYb
LGo/jYlRHK8pSg32dRURudump2GLm12cz96+aRLOBa0+Mm4QUqHYdocPKCZvmLnVWkYtHiX0ub5i
sEdeWbRzRUlrivcahTgyvL4laKbO4uA55eBPow+zssb9UCLeKbU1i1K51stik+jVO+o1bSUsayk5
kj+YbNedicmUYnOHEXKLypcwHB8flOm0HyzX6X48fcsafIU9/hc71ICLQ3+3y1d6HhrK2EuZPdLv
Nf0xLzqehvlLMnbbJmWlbDAQietpkYhUm9xEq0MG0vs/m7x2li9B0S1jDvO9zAkr04LLFJQvhSbv
qp7fZPNa4u5NeXxktPQ05opHk6X9OGRBkA6D8UovkQGwCCBmGGrlDvLCr0CVSbpaiupVEH422skp
ZdVtlFxe8wjAPzNWdmwN69YZ7yIJdOIjUHshgOJJ+CRU9BxoBAxplvxsXyvyBVZZNzbEUJioAsg0
RiDO2EKgm207ztd5QNBc2l9IN9+nzkCs5LjE7MGFYVFtpSEHrLdCW0ooFDt8pdBvoeW++8PcbaUa
EEKm/Ztqo8MC6YepMqzcuf612/FFx5+yGomsWccVxbCuP+hWcTaXKAk7+xvod495SRVpYaSCay0U
vioe3W6uLmaHALArXEBgWXmZBh+9NMNRaq3jNKYfatIudEzzmgTvc245b4FNBq7pjtfGCn6YT33o
JMWsqrwAhW7OhMDa7YOWcZcJXat2Ta/oEKPqSBTFfarEjy/evXTud0pyeFq1oo3JrlIjrIps21AU
0QFvRrVOEvPdjKs7ZfxLi/2U5+lzMUGnrz2y7AC8pfVTZfqfMwSSyfikgfgNkH1DeAz2JCpfmz65
yqG+6r+R3ebH1IwdoHD+RN/8GyQpuhO3XeaeRYhg5qsLzE8MebeMa9dVkCNcN991pjbtxDi92zyt
V6AfHqeG+r12GLZF6a8kEnyDpcM6SK++t3mzD4LUR0kQfZv407QIH3Nsy81Ylo8EEx1YXCdnrUJs
nRiLtDWBTKy/9m1+kVTVcUD0wxgUC3bhnmoAH7u2f6fVsXcGsuaxwTw+FY/6NBxMlt2pR2Wb4nmK
zY8pEgweXPgRWhcvST+oDVN4Z3Pnhq0fFCt8o6fOR8ZZGk29d2rzr4GWGDZmW14xl7ZkMK/nrObz
aeavQPOZehmwampmHY3gp+OEYE4JDzJt95qaH6f+U8TFvm2GZsuc/LNYUgWmz56QF3rN6E8LHAa8
tPdaNAM6H3e4Vw7NjDembygnNaw5w9mzAzZ5yiXm72yPY4rdWn5x+ZLx01Hoci7gKumscS3j+hbY
tz46AVd9AZ35xeb6keya33QwyGaIxl1sxn/I3HpWAsNWjAqn9YxNVVfsAONv28sJpKZlcof8Jde4
ZeKZg95iOKW7xXnyfcJELPm3tBhtqqq8GrzergbnjUQ6NIemDaO2+pkH32TFuChEuG7p8U46gl3d
ohTI1XCz8P0wQX7QnWVU6MQfdhUdSNvgYOipXaX/ZxATP1aXnPLg6HoVESii6MIWYWf000c99PzU
3iGnCRESYL7ucX65lBA50uM8eBBVOzB99b5Z8wIZtG1Jm85pX+DoZsrEpD2Kw6Ef7m0qHwmPptow
yrMfI8qJ6+gBrdVt8MU2H5sAaGdZhojlGQip/jq4P73+yQWhP0lLHEd08NAcjc/Y9+TKH8ZPOJGU
Vcq/EE4awjniyT4b5p5V7zqJnNfB5NOPCFvGfcE5ipopcBk4JfjvLccC55+MG1/6r5PWgl+2I9Qo
8pK5OKJnJlE9IbxbRLaH5T2z4uJvIAhklu0xw47ExRQ/SCze+ZzAFSmIDWHqVyGUVR7oEPFmpdZN
q2FDC29GVT09UXr/WaboTpyReWOQzi296rl23/U4+rYyY4CeYfya00DdnqXM4oqzTutoFebfSZGK
K2zY5annhy3BdQYRNot+9OLitDbqccCBqfb5TFs05gX7YeE8qNGLwl65OdON4GhUMy6/kWS/KRWH
NvK2fsx2OmsF3kc2vetojtax4zwO1BZhnE87+HbfEx9z7X2QqinWHqK2fSXjKzB1Ww+efBxzCIX+
VJIguAKNu+wYjlhi/IoIU7IHDWVl2aHud9H1MuSYyPmEFeBam1R2f+vZQSvkU55V9lc1AwiKnPiN
2YS2n0dUukb0MNu+2uWgcKP78ik5U88YL4py5LnBt47kQ9bIP/Ui+q7cFjmp5XAI1b8I1WVo1dOv
3SMCIKXpYRbdVgTRU265bxrQRn68g+6WEUEbOaexlC8Cqfcqcy2faC3nli7vR5P0KM3NT921PqrG
ek/gBK2yckYdlc7ButHmOyeKno/GVpDXQUOHtbwlJ5hMOtoq77X3Oc17m/akywux0ux8G/RpsK5X
jE71vWkll6xnq9my1VR5sY9U9TzqfEh6s51cPQst7OgIb9Ny1xV4gXoFiJS4q8GRv1oxYiKr1j5S
q01utztGjaz5sEWjLTiYJr1M5RCqnpR+aEbtGLqduy0ECYRm3V5o+8dtYU33yMTp1aXeN3gWuW83
dpncsZGQf0PALwNttaWvPJhebYQyQ7xS1g+4JtND05RMSBj1x9XIMjCCADAv3yp5xPPy24/okcuJ
vKtS+xM3lrvvjPbe+v6anL2wd99V3ojQT2PimQz/VrA7PRZY+32n9jd4rR71vEAjRDow42SGMq6X
6buZeXr8NnAwhJrMvxNa9dXQ0xP0QEgPRmVutIY2wRecGNasf5gaA8kxbW5AUAiG0TEYxMe66qhp
Ih5xRkvAYEcplGFYYZ3DTi1LQOgkbXazCT1kyfDpU/jtiMJFXs970mvUrShaabDapSsHpaij34Jn
kt8s0v9wTGzNooLUXiX9ZooNtmHBL2iAaGcptivZ7B46C0UjMiQrtEGdTk0RPI0q0UKESlgDIrAc
QbBWExZlrSHiHve+P2+BfqHCHqP7qGM4j+mik5pMF71OLqOiA8BfylLM2aGK2dgYMg4p0lgENH27
tWp7YxnbNsZLV7o4fUSHXJiXLbZORPfPA/jARUtc7uDcgeD429iKz+5EEF9Eqc3gnQuOyd6qtUtx
wTyATgy4ahh1AcGmefAeBf7aLFg4WrWOtwl9M/UH7oXRjr+TJu9Xbmnka4t6BTpLUR50U1DKJiLd
erq4sOrZwHMzLnP7aPYqeKwLx39MyEXcWfAF2gZQb1nI36YN5rvOlPGocJorbOFBhZFkhL9RVV38
QArcA6K3N2aU7yIBokS2wZ8mGZHtLV/KoLeXXDliap2fHgf6dsoWu7vB8zNfSDL1JortAP6b9qDX
kvauNMhWWhRUcpQ9/yC/glKHfS3r/lA8xEVvHmUz5ns76embJqZdDoU4cXdHYAGJWuV2GW8NS900
lMmLmXxIOHnwCOM4mqhGLfMTkkly61VPMl/m5zx4ihqoxqoTMnuJiuzmZdo5s6NXN3LMTRZUjNdM
pGnsP96arhnAYzfd0fJZYKIIhDLCJrUvZvGg4U/dc++Wm1IZT5NIMW8xdRlGNpW+eCti9ENtPRXv
Q/YxTsVaxTariyz1HuinmlOCqrrqtJvmNXs/MRDhi6E8DLH3pFzF8UbDtfEAjV7tiCeo5Mm1qYPC
uZS4XjdRMcCXWb71hVtt/ClxQzztpJ+xaTwkOoKB5TsPM8T1n1/lZTlhuSg+GNqTAuRApPhPos5r
OVKl67ZPRASQ2FuVt3Il1zeE1AYPCSQmefozqP3F+W8qVJK6JVVBZq615hzTHSilao4F3PfdC56D
k0OA0GOfoSD17Pk6pCEFXE8vVMh5BVhhlVe8iGWPRgFDJ+fsgPIefy7evijEedttia99Zb6Nxc8u
+r2X01Qs2fTWtlgzhf7dePZwcPDdbwWEHSK6MHMNqNo2aSUvqlA1vn+XtPE4eJFo8R5ERJN3Nqvv
YB6dLTCH9GB50SZM8CTmmjQM204zZNCaCGhm4iJsaQJSjKrG2TKZcXaIpnq6MvWw5A2y8suCP7uH
65U543dVZOVxCggAakfMraZv7BDDXcWSZzQpMPLusCUsEO5zHrxyNROhHjIliCA5rayuJ/ppuZxs
u/szyLE5yRazN0fa14DxtJOCU1pe1paannDKZMfb+Wy20n+sXFHv+sggY5ejS1WO7QE3NNdjWj0U
A61rKErhQ5Co8cApGMMZG8o0x1eERce0jtJniE/loxcSpr10tZkXPoItZDTssxv2bQMTMObopYZD
P9iwCL2KX2Lj2611dc3mHHkUgFSMap+mfXIL4698mLu3xu3xJdXIeAlCxoP/2XX6EjC9uOHa+C4d
1n83aSGZTX7+0cdI8KRFHrYtCXKKsv5UJg35mqr6MJICwWjIEbB30Bnhj2VUwh5bev6hbciYjs3a
YErYxk+W2x+MLpPn+zMjs+OnxgYPmVo4OPrEdY73B/AyiDiHAlrImEwYS1DvzcQSciR08i2j3mzT
O+jDdW92ZEJKc+dUfrhJqPZL5t0iEMgHF0IBK+Gpq+erkukMta+tSagaEbyUjbUZBqZeAQ2Zczii
vUVQIFX3r7GybqU4dUREwTNWGy5xLd478kHxV4yA40Bhatncqtz9h9qdYBuv/jOMwaWll/EOve6H
YbVxzGomhkMbnhvaMqBCulNAyz+SebIJ58UpTKL7FsHlKcVZAHXIfaPJP662uYUJ0bRqkj5HsY8Q
0qZVcYlH+63tgr3vEEMq72VlV55zchZ3RdnhDcJe7pF4toejWKLfpwYNMgCaHC5m6MXkFXFumlMz
JrudZnfRJySnqpcArN8uTP2lu+O8VYEH59t8LrC5oSLSCALseiPi9nfzbkjzK1b+L7sDFDK5zRMv
Hu0Fz+aU4UC7oQKttc+rb6YL6rQm81G7G47fDAtC1e+NFBjmJKsrgv0rGlGxtaMGBbrHbw9db12U
xdGZk/YzxNkaB/qIrAkJBRzyx/zaeARSjjUbeNauyHXfmCHWjZ4Ko+sItekVGvmuCKddF3o0XXOE
HNzENGxV9FBJIz5By/Lj6ENX9lrmwblLkobkvNvoLRmbFjtwMZHlx3K75R7ntmxoDRvodssKeEyi
XuJsepxwGD5YJ9ZpMM8qZWjtvKXdkmIZTEfdFifDb+iAM1HGCR5diL04IOPpcAfC22M/ekvsep9W
ep+UVfZIr/qVYIyXCV/i1p7FK8AwAh2xryfTW43SjuzGVexBWsIW/9y53Uea2F9xbqN8x6vUMCnx
yrQ8IGHLV0HRt9vczT5qwPoTf73qhHVwWvzmqrvNEaBFoHhfZYuLtB2Dz0lZwAvr11GNnwx93+IY
/m1u7AJVv4gJmk4kHPWQWc2R0RnEH5U7qzH+NM2ufcH8+dG3acwSwNxKiA/GIGM6otMWMlonDNKP
HR4c0xHT1mldH7Boy2RqyoZzP08YCFSdbfQUUVWB7FmjnZmeejP8ySM2JcN023MMkYZLBdVP2TVQ
0tyTLhv/EAqDIWhNExvqDG1c3uAMqMzRs3LAV+Hv2udgCMZrNcB3IxWhuQ26Rnk2JS/8oAp1YO5i
v6k/l1l21cNTG2xuJs+oaS5ZyafR6k8ftj9E1d99Pf+0Q9Ge6hZEm6lpOFvYN4iVCz47UzS7rLaD
neG7Xw3AlFWFKWuPIejV1G1/br0lAJMp7DYebMA0+CE3fbGkEFf5H3fO8TBiQGGGpoA8ER1b27SE
K3AVjF85qGLOWfAFzqdVsDzpqFMv/HzO48QStuxvtoc0WnDqJXMJlkbnRQ+CA5vn1s1u7ANsPuZi
Mht3euhO8zjp5UyHk6/RuyFhKD3VLlIBL3/qKa1rOt/tK7L5CVVx++LM88cUu91lyFiOk9JFt4RL
0KkwM3hoYIGQ0ihuwmk/Wf07YwmMbFW4qvD/ryHIHIaofxHGjB2/hL7Xgh1MmgyInbtc2GZ/KNiH
sqzonoyFAjk4vwfHO1UTlTUBKdxWLjim2eFwFRD7XjbVupktc43z2+pQyNCPnYhKGYilTt13MtmX
PkruEpk1n725ZexodduEEWabw9AVQUbTNZlcQgF4gICFIwbtEIrTZtzr6CnJR+iixpi+JOgMTjLX
n7kruquEZmpT//lt8h6KkMHJWF3zJnP2VQGjxSFk/dKo+JaayKWsoYlJaq+MJ7Qdf/0yr041ie+I
dvD1dL7xy+WI3QmX41rbnwJaqKAljAOi4XElvA7fx8gsxv+aYxh8mUlI5ehd/PLLqEoAMNQWD7rN
qSqkIM4qhlvnxd2xsuZjEedX5aI/97pPNE7RxuCV6HuS61HtVDisSaowc1pPkK53oiSxiN40Y2fN
2aYXzXMWMmnqQDpyrV/HlsnXAKekJOh9o9C6U7W9B5P/b5Ea7arQO6rMU9t+8C46yovVMNXdLjH6
LezevVYztQ9poW3wLjnNoe7jFBlg2DXJlW5rH+fBh0FesDePLHHGVxCx4AyYZzEwNOFcY3Al0n00
yf+AttjHUN2aEmCLgx+97P333B3k1pXyFYDJo+315apxqZuwLyFvoH2T4tNaWWWJIICxohFQqtop
7EciH9MdCF60c775RzXiiG2Ust9q852w4Zl3fX8rJwr2IKOqR73ClgNKfs2+CSs0yS45OpQdXXvK
c9Sr644gHaKsayJlO/ejiCdJ+Qke0cUSPDju72ykLjWjfW9XwTmP3AOc3miXbZkEcHN4Sq3NZDoI
pLhBjJ/DaQN0igKzhkXbmhsEb2MVoZSuCRQIrF+hO8NY8WnNZC2repSkyY6sjWmN3rm2eG/9Q8rK
V0gfgwOHfKaT1ReTBY7pFZ370EFDhGh9P6lAbCpvOXTokxwTwL9Ezpn+gMTGA0vP0IdY6SX2OhbY
0mwf3Bev4SSWY4SSmEYqpLst62aiLOatchiPqYN+uByJdGftwu1eu/QNfdkjv5scZLn2fGPEue5l
1WzKBGmt7sgIDYziM+2GklRl9y23GkR400SBDBRyABHLEYU8wHQUb04T5/sZ3eI5K79HY2I8gIKp
aFrYtEb+VLpIjhPDN1h7uSVzxzrldQi/LyGLJanhchqcPEKEFgeuhnjtB170DmzpLMhf2hQjGiAM
X69VVrnHqHatRz1neEfII3VBH65NdJQPApLVqQO/d4o4Iu0rCEhdLvx9EYrnGFrGJbX1oyqw8UyZ
d+tqACnkwcN8JqLg6LP1ALiSW6WGd+TjvHs1Zndw0NaVraQnaNthpSjICLam+NlMWwzBDM0KGgUX
EHxqHVOomxZ59Y3RKXJo5LUv6QBoE7s8jru3eyMqzcubNSkWB87t/TEMJyyAXOecJRdlvDWBmOu9
7NCCwhpnXx/rXM3H+0fwDv/3UcI/CMhYKirUOC7tWtdsd+aIHato3eHWgtthAWoN7KI5l6Iy+ndw
y+xZvpleaBoM71JF1J2+fvKNKXunbpiZcUWxMd78KBgeUdgc6Zavu4yhEsEDLI/QNC70/38DZRrf
wrF8ybvC2YXjfHLC9qsukvq95sgNmpreG83N6h3jgbf1DWS2WSjifVgJc92pCZpPoTmaC1NhX0vK
I2KcfNs7+DiFP4+AaL1sXeejuZsmFonlU6BpaLJTQZQTx28I6RekGB8wUDaYjX/aztHXfBia97xA
n9AADCmD7NK1lnwPr5MF2ZoNZ5VWo78H8wDRImJ6Y2Rzu2JKoKDlvadlE1Daa3tltdyshi7e0c16
T07bXlqjKN6NdtKMcILvIDVpi2YnHUx/iBIje9I1x93cl/Wl6SvJU7UPlEHOcgvN3eTPE+2Htu6k
BlWCf3TKgzPBhbAlI+yiIHtvqL2ZGeeImH75wXNe0LiU9D3vP7nAXbdmunkKvYZxOebhd88nL0AI
l/UaEc97Grqs+gAWPAYj9CD12g51+hSO4770GhBEaZteQJwPr03lb+wQdlVXBM8OfcE3nQ/7itpr
V/eOs8phvDyYaaLYVpD8puw2gY7LA8n21YvLFaImReGhHxv02lf8EvKtAXhWO9lzgxxmNoFVC+6L
sEXQDiT6cwa1WWn7yKyr3yKZoAkB32VFqhuw5yH7Z0RjQF3jsazRaX2vjIYw7WnZjBS+xrDqxarR
2b/ak2gf3DZa1xZNPsVadLBo8cclyyjV9rYTPsMLQchQA9cAys3kb2dCpwHDMU6vtTwUVG1ro7UY
ivj0TugFbwot4q+g1xcPTfFczLvMw8LYNzJ6i7iPsGWG6tBLpzlXNpK7jEMgpwQuPs1lNqOYfQiD
iV4vqB0uKPfKG+q8Dw0rXNCHj4LxP8hOmB4dlhAL1vRIbnuB725bu8LZhDK4DSVcF6YG6+GUDTq6
DlGFInGkd9UEznRolf3ALu2+wRqrtxnJjpjQuVUNYqNgmoenwJ8x5DKFPY3Nr6nRFut+VtNL7kz0
TP1DCE8GSWATP7ii+I6g5wBLQpqHc5nUhpHvr2VVnjyL4EsEmQsZGyXQkI9/MW/T0C3G4lpqjJm2
AzVPJKb9Zg1c0plpSxQ4qKL94a90hH9y2yk8uj620Rg58YM96L+tNTmb3rDkpjdBT7dkaaZLE8NW
2tgZIwjOe08jmkd4KwEy8bzIt/Vi882ZmatQzwfwU87CJivek5i2huclSJ6Wp1Yw8NLMZM+lCSxD
J5j7W2uHHyYQHLSXCeennjZD41lvi0tlFwaD3MACMI9W26WrtOzq3aT8YkMxpg5p6iVw8QXYL9Vi
fm2TjS68vYva7xkDIXQdoVo4QAAf4sp4qWc35D/L+q3UlfNm0MXe0KEet1KWxWMrh1uddfNmyG59
jwZP66p8m3xgVp3FZd8UfUEZmmXH3scjPBrfM3/rC3fUxnKz6ujQMFxZRje8DU1UnGx3Se1cnvZd
jEqVV/AhNSEpGkyhjqptgpOuYqDGqYjfmddD9J46WHvL00T49rYMgkM4GLQVurl/M/LFdBGWxUol
RnvMmEajrdXugeODC16frcFlLLELEmltvOWG6qARIrRkAcdAoh5N2b27zNlXQsn6wNxSvVky7ZeW
Xro3qli9ESfGLD3z4SsvT/0a27FJGMb2/nZXwit3HH0Yvi5frQsC7QyrlP9dDI2EOeNZ3oSRnf+Z
eA336LZmCC+Jb44HVQBsKMk1Wy4kgzyUi9OIP/dn7uQXj1WUvd6fpUnlPaVRTYrK8iuZhX7pQYnd
nzml7G5ddo3LBcCOuMkMo/F2/xK+n3VbmvbL/VkZAUCVffR0/y99q3kpLF8+3p8Fgf27bT1xuT+L
fWSeoWXV5/s/xJUdUI2r4L8fXxHpC12qmTkS8XvPHNDWObYDtkR+uaEpk82IymJ3/6qjubq6XteM
JHkJCllDMw6jhmJ0+UsC19glEzfP/attUUMEdxlG3f8tfgt1JL0rJVyab8ZH7JyGMmAssvzcNDTL
S4rclcYw/3OZ0/GPhujt/h8D+mifCH853781GNr0JYsEiiEUIG1vhesoTYdXiatKAm58m/tc35Yo
OBvb7iC8RxS09vlOTc6RNYxpHT73kn2d2Tl1aaKfZ1NeJLX3yURNuyeew4LTH9Ow9Fnz6yQwb7z3
BFMECMg5WO6xKTpv0/KXItYo95BDorVFocGqFJOCME8TTT1tAU+2EKDPukQ8yHC7660U88vQb0w8
OAjn4SCVFWovr3jO7cC4FVOfvfjVvGavid/C5cENvkQXm6/QNA9ZU5tPVRUQItunuybwixVGPKIs
k2RANZi86jr9W7DLX8zlvqaxCcN+hGHkUuWv759z8TAto4CDgg68ce1li1Pzpz8N48EUnbkaFqjB
LOdd5NVQhZyo++9THIMZjKlpXJdKQqFYfrcs5YQQOMZXboXeLnG7fh3X0noOcQuRwWfc7g+pc42T
3Hi9/4UBsHIVI5efOu/R6zIisZeVUnKGWZdj9WPEjI+Ait+ACiD/YGB+biogTj443/WcBD4N8kDv
MVW7N4FudIuXTm308i8ULqbDoFzUnR3n3GUpoz3nwJQLsOP7XvHmu3DRs6J8un9R+F255xZHxqDz
tdsnwNJC9wgDAVeZx9S2Ameb1vKfHdFSiH0x3ebUeq3GursaFYroKB6ePA21qqqFsa+5hf3Mwmht
OMwrHHfXd6G19gpGdl083EzsV0yBh2eslozjl10hqI34UDQ9mh1V9bcuInSoaR0ulkd/nPWbI0T4
xKV9pJ/vXzp3/DK9sb/axQzsFCtEMZQ36tvrWPC29BYDwDiu9qyMaBJNMhi8Jn0GyvynDyv7MvWu
2NP+JjPBnI2HOkooKHtaQVnsxYAHswdLqK3dLJqHnBz4MGZAAdexuMXZEG4zOgJrp6Gdn076m6CY
ZhlZTvT0H6HkXFRgm9fJld1z0KgtZazGapr+jjiUvU5mWqyDSha7qUKrjk3eNJ1jYsfQkYd34SMR
mv3a3au8Bvtpmassd7x9uszRXLxUQHm8eKO6UN/s6rusA6q/uf9nCFqc0SSLm9ly4IvDd7wbOIdE
RsY85UXS1B32/z9Ic/zXtveQGbqJRkaRc56iYq9Gm8x5PV6EG76SFjqvmU7nhwKi0oO1/E7CcDu6
g5TcngRitLybrwgu/CgfryboQOyo5u3+QEKqIDhHRGm2v4//TJmxCmU0epY/InZ5MYLlRTRasSXb
1Fub8sZk4iZkr4jEEmePeX3hzwJfBstJX9rLVvtGx9nDvuHvRUgjMY5jdcDqhqV/CIguBwXnGANS
oiqsaXuFzS3CRM7uNoZs+bIlP7okYyvEJeXp8cNKrfoSNH64L3Lk6oL2jOu8NcEgrkkfMPi1oHwL
Bv1x9zlIw1y7AVYmINT+sexpH/l1KU+ENTR4HhrjVZmVuc8xmsLF36YSBRK99vChweyyDvTwFUgs
MKVIy9P9291qERGZ5nuXbOa+DXdhHY+vk1FuDQ7Qu9gAtRNptCGGNeltJgDFVTJ8tFyCidrZuc2h
4dyWYxNa2Bu3sfnIYPho6uyzJ0Z+ysWI2CfybrZpB8TIjPkOXZl/46asNmHsPltF9lW7+bnz5vqJ
sv5K2wYhupudp4KWMLLfB0YYv8IGVB+Bkv1rb59pQnQ3jvn5SzVQ4i0ygsCx0SNg4GkD+xqa7rCf
fZMf3RhPnfkBgYmAl1jRd/X0cB36eiApl4+qCg19ULcf0qbRSuMG5TSrRs8UCsyHxhMFfB4ky/X+
kHEbbfTQP5Wy/ch8vyQLdiqvyf//qKbmlZSnh24qLw5RTyYaCL6jXB76AXt1DtEyH9Wm5Qj936cr
4TrMSlP64hlw/3XsoA91G4fwkOKkMZStCIQJ1xMdwWtTJDSR6hDSZzJtJVlhD6GDzitgfp9ilc5m
LCUqEiycIjsL6LzoxC60qRiq0mrZJSlYk7QcOyrnirpg+UKIHvS/bxmXpwZtv2iac4ZlfF4pdu2q
R7/aDp+FkVOUFYF1ZM3530f3zyE1Lne2ji/JDBD6/lBiitiySf1K3PgzERZBOKGlMLTkNDHs+6M/
R+p4/2w4zChf7s8HpGBe/s15L94ailOLp4uDH7XPqrfevKYvfw2yVmtGXCl9lap+GxLzoOWQP4sa
6+RQ6q0BaHUXugifFM2T9aQ7tekVAB7UcbDz0GZBjIMrBkGm/4Hl9Lfv1LyP+rBmC4usw0D2AlFr
c/3Fm7XgttQPB0MXZT423Zrz2VbRaEBVyPnMpjDC8tB2z0kg916sEO2Byau8rD3oGbVoUWyJ3G33
mnZe42nrVQb+iUYJNtfWCp+7iXwEb5yTJyMr4nOmpKBhF4w/+aNhDOmvhm5fVYD8sTMDHpxKh6dp
Nv/pudowqNpbhXoiRM57txLmM9VcTy8hzfXej8EG2jX14iSW0OBhXrVX7GjiIEfEmxQk6KC6JD+U
cfxjt7taBcxtGNPemiU2SgVttgcoOm1D5rD7GcixzXb53ZSfaWksgzvfebdaj67L56ya/ndbEAdR
5EH9WCK53viZg2Wglfk+19I5ZzYtDkaAoFdNMED+GL8k6O0PSeOka4d06B8RvQvNSDtI/XXT2kyc
CvrfmE7k1mimL1Mu755uT6zQ3g151LdF644aeDKeAiG8s6cYOAx9hE+ksR/FFO90zCsvkoLWEq/K
o439qWPQgpnC6r+Yjn/QfSV0ApGOdgfWcCbXm9F2hk8uT+CEYEH9UG/gDQ6fhKxR3kaDd82xSd1c
oXZ6+c7CGxEiyXKBF6Anb6rZPQkynWAANniLgrS+TI3tvHvGty5c+dmSDX5qmdmtAMaR6o5fsgdV
w+vWhlz8akI44xivPqs5Ysr6Kw4yF2ofmdFgAYpTYlscI1BxBXlE25j30qlc5M9QxHTACK+LPpKw
GnZZo3tIzRkyJ2UAX0yKi5e3Bf2H6WeO0FYxOoYoXqLJGXWAqg15dx04L10bc1jNWxHs5kpDI2NG
lxb1+OBDW2RGiWS/r7MdYe/XCeIbq3uBH9OGVWoHl6zw9b5DWEYGztIqn6kR6fm2zyIOs+1skRTU
KtQzHIoTFigEF55D1l8i7aObSZSldsgAwpsC1FBM4FqbIIDU/0cqqnumBvLO94+mJP43tn28w3yP
nD+Bdzi47iLR8nJsryNWVcutV8vU2Unmc96DCwxcDHyE9m07i54euqLsQv8NoAo8aMRxRexL6OhT
Rfx1R5jvyHnR19n5/uBRn2xayMEPVZDKjTtC3Q3GBqZQHJhvrmgQrJjWybK8t6DW/c6OI+9cIVE4
9zSr0J2gdiOjoUH9/KNVgGmOrLaZF/psxLcAvdpqQAi5Gp0sOSF9Tk73j0xZQLkMIjBx2tl5fv+l
q44hu4TWVGLiOqW2lZwSK0qAU5mLsA4Xts184WQuD4zsypO2yvBoUNEJwmjun/m/rzWp/jYn5GNa
8E0CuclxNof/feTWrx6ezWMN3Bq/PA/aQsAHT3OP8Vo4ezPlHDgUVvff/436zd/7IPb95SdFobuf
MwilTm//LkerPEp6Po0vwoPfjfVDYqPH8NNLm9LdrioKCQo51kIjzOtTYKj61Cj8qV3G4LSQDGi8
qT34MQiVcHkwfW84mRHBq1lXlCsbcFw9g4GD8uSvAJZeXNlQH01JQZOL/UdX4vv+bNBNcbp/9H8P
98+Ri3UdQzPZmfYKsId5aurBOLkuq6mu0aAlbc5wVgnB767xCnluecMErlZpvw+RuJ7uDxbS1410
oKIAuTzOhkGnj8M+hg31ULWdvS4zezy4Y7fpsLICbBHrcFbtunQ7zKRZdrq/ePd3KEtjdcxpBDjS
GJ8GI4k3Mf3VFyOTiJTGiTMvJMlF5omhSdfyw7EUE0Tw1V+DH/4OCkP/8LY90l6zntDcYhQQSwqV
NwIFgt8XwpUJtP3ad7U4adUffXt2/wIj3aeB1/0TRFJprCXHtBJPjLppgCOypRVuGZ9zT0Zk3NXZ
tsGyvu3Telg1Rl/dMpmdE3/RigFnfxlFSr5wO/VP2QD6ZGjxLHu4VHZCjOlFCjAxXOa/7KodTyW9
tkPj+jFeFJWfmA9Ze2nBHZ4FslGTQe/RlPXZxpwLJWOunphiAlKNIvAMs12tZYE6MYPXwjmRoWCh
fhej2AQEeyOQDJw3uNp1znidVhwZFw7rfJLOx0HgOGvaZ9IxnkZsc88z5gTbSYERUX+NGVyNYia/
r6LBD5+hNV5jCeQRjxKviYkbEdwHtUPtXjKzrPegMnKWEDmRAGPgCLQ4xPeLVLxRNqJxYJf71hQB
EDbUz21bMGwz4KtGFiNKKar9zGueKrp6bTscBifa1gUDYr8unEOVTfQPIJJsBpu/nv6iu6kc7Fja
LPK95Yc/0QxuCX5z9GwlS2QQ0z8i2S6OtvWh9sRjLkmNQWsQvMDrIPVu+aibCWroJPGrSnvnAvc4
5kC1tkxtXmt7urg+DookamB7RI/UvhBdaeTmADI/lmaJo+uMYzsCP7EkOraMbZ5siX9vgv6TutPF
9shMLuVjiHNuC4O6XhW1e1I28I595uMY87IYyo2T31yH+W6BPaOws11eBwfufklpk4fInRuD7vXo
EMgYfQ5xQezuLyUad5v0DnB0jrIsDwDIszRZjsPNUx4kAOTNMScV2YkfXce/Tao2X4oFhb2AksI6
LbZ+7mXfIYy3fvzlBd6Jetl4mKzQgoIqX6U2kDiwRUNzpyFFCBHDp884w7ylDTXsFAMHrqbQ/+a0
wRphZiPNkmk3j3I9dnLPOFNsCDH5W9jWr9Y6kB9obiJ78I+SY58GRRpK+MdZ0+4KH/1LGPXgaCeH
dT6ZzQ+atWQpd8h37MC6WeI2lsmppJ2wZ3Ld7VIuYxO3PRrb0neSp6nBE5llxoYTfy7gcUkvnA4y
z419Pjj+Zmg9fyVt4xe7E7KKF8Pxkxf0Hetu4Xi6I+WSiAQpCtVLmdq/cZHbJzu2LHweSGGSmQiO
zuJySItHnzTkW4Ifitm1/1tm7u9x7HYw7GlYLNDMyCxZs6wr3rnsIfZNuYUFsRIVg824bOxVZuNo
cpX+g1TJIO4T5xq6nYecyCZEyMVMeqG9HvxG7bq6/ucyQQZzr+HmEvzIWY1Cp2kAYA005doq+jOC
ESffb2XFzcuMzpVoKUa3MeMHoD8GczZf7iuiWY+eptrVWhar1lgs6MQxW2G7xOFYxdGI9Naf03Wy
SDnSkGAgulx/u+CPl4UvMBOdreqAbEmouFsncOP9WFULO/Y8zHV/AcAF7Rcj+vIPuT0BvHA3mzE2
ADMtf0pg0gSMCPAUTts/JuinQIc9pCmuZSueqocUhDZsCyQoGrHhQ6PbcBuVSbrWaQRRTRMuljaU
8ZjIUQ95+NUdpc96VtbZM0FjVzEOSCevVvjagUThYEKblv6gH+bGqTnjxDgXuqH8qKX/OQ5mswGe
5NDkVTt2iRSqJ7QtTrRvtSx7xNWkOMdkFQYcyqXfBNS2TXDpaSs1cXD1i2uIbueKScy/wPzSqc73
QYpe2FQ09RxOIF7Hxav6SDzoHkq/G7gVbHCIBK+NnzvQnDwY2YPFxKINnirPQ5IoxD7DAni9P5gP
ahC7RM/OqY1HhxCudNjAhcEmIXMCGIwCYbyf27vB88NV52SnEvcYEz7LJ4KTByi9e2vqoCqWUKup
czBMsuz+9MEvMtY0eza5txBgnk01uKe4yw/46EIiJVdl+yLjoNrQ7fmxOfm/y5hZfAMJnUk419NU
urwFY9Ae8BX+ZNgNN2OboyxO9YfZu2JjpZw7AXE9ucDjE6k/+L1Zm01+ETBNQKpa/wyWjdmH19O9
noIH2XnvfpfS/Q4/ZW34l5lbcgzldYoYNnc5tgr6rxl6XuhjoTmFwBVwDY1VtoZtTO+JIDwDzW2l
UvmBZHPa2gBciiLVW5fw8qh1NlFXBggn7A+daFr9xio1KFkDktkvXpg98kdHZEHdvWTsejUKfvxJ
r9Fk/nZTS/3UBj9QR2QjRkSCJE2KAsoMRmhEnbORvvMoyMFaGw58g7BauZ6xz47Mv8cHhsnt4wi3
FtgRYyAS3piZm5Ris+n8NZIIxlhS79IpidBf836OjvzyioIMA8/8sQzjNTSSP6ZKBAserntywz5I
3DvYZXnBx2qce1Oh9ED8U2QnNwhN0mhsFM5VAHcCOZ6NumQ7p951Lvt/tBbI1C6zv7F0wx2LE8VN
8oc/zdoUihlzSePzOIf2H4kYYeW65ktdRDSqeHsBd3JekJgfFMm3K9PrviYwFVzIa3NIjUNq1tzU
uuzfCOgIIdLEj1WOHplvMc05e3foKuhgZMnW3Uy+kfpBMb7vwobtOTTaB9oB1bb0CiScafI+WWZ8
SmZHPwxd+qNN88egswHvhpOCAFgT5uuQ0cxayTLbqFIxwSUdy1TWigE5Rk14v0NNkpcbPWcx9w3L
RetgtCGHDXUf6QmgDDjEZg2oez+AbKiNZWCInTzRO1gKK68VT3AEUJzZJ5aQtRELpAJYN3Vm9Vs/
Giz0imyOdUK1ltIskcp5G434yS/Ej3Aysp/k4NO+NHJ0VvVrb8Rv+dwwlS9nBnAuyKJmNhg02m+R
13wkWj202v6XSMo1TPqrYg6/BZMXVMv5LwckQW7l7a2H0ZeY9QsEnhtANuthtJxvvJlAywNaU9Jg
D6ElLpo/icFsLSH3xBiqaU2R8EyaGYd3ckv99oycwT7gj12Cry9mR8dwTFOi6P8fe2ey3LiSbdlf
KctxIQ1wOLpn9ibsKVIN1YVCE5gUiou+c/T+bTWrH6sF3qq8kTezMu3N30QWFKWQRALux8/Ze+20
AqpvSHTDoLlGjhxRDl/MB2Bph7FYuwV1vT4yni5WcK+BmbndhyHYLsAGkXhWOvd55FJVBIzAzfJo
+Q2GPu6bDA36LmzqW6Yo8TELiycPUcXyfzUlEUqpt3vKwFNRpgrqyeA96jH85QqgfuC5z5470/7y
eYPp3v9A84NjoZtpQ6mTJNAc0EaycmNOF0YWblw7u4mjhB5d4fXrMhjPrfORifjG7UmPsdroW16p
t8mlLHUCgl7ysX3g1tkiSJLsbclnK7AptYY5bALnq41w0bdzcKjjij4s77q6BZtMKycs73VsEwZB
O3cfpThC0MJg/gHy2OK8zsbo5E/Q8zGBID3PwkOKauNQJEnBptewy4oR2/H0wZojd3LwMYB3OzKL
KTjzIVynNj6oikZR5lhnAYmBYLBxQeqV5ROiKxdOYPDKBLBaJZSBh8at3i0L5/NiF3Pj/jad0bm1
qQvYkVMWawlFh69A/HNxt273PaMiLt2yJX+3eA6y8K61mW+hIdiIpI1wpc24qkqy0rW2XoFoLNbu
8V7mCFlq496P1W/Uhc4qs2/4SnuVNm2JwznaBFG3d7T/ZTkdv7ys31XfnsvZsuj1l/e9V9NBMeix
Iz5FsNcVzaH0ql1NMqfxw0i88hyL27Knx9A6nA/wlj1MpgJgz7iMRubJqFqIMfVvEQEs/ZBh/m71
yxh+7xBYI0hhX3J8k6ihdsA0YTzMDmFdiasoo4pvLZ2gWho9l7lH3xD5Jm8oWLRqkwQA9IWHuK5F
mmwaZDXm44s5QJvEBdmuNUkGXCBeu/YduXWh7/emS6LtYCGECiYgYyNhurqlREm2xKJ9oTR8yZb7
P8yLS21axdqL3Vuj5cbuhnZr9OKWd8Rj2Sn0VqETGkX+AWrgzfaPMQ5Kk5FO25qcKXyioqOI7TIN
Y1qPCAxaGh8yl1szIamWHKpr46et8q1EDLpiMkxoWyzXiUmGsWnECn2su2siew0C5d6JjCUPey2D
9J0zS4wJ4DGpSQlJk9+4e3iRG5zIS2SR77JN9qV8j1yYebMPb1KdVGyYcGZ/c93m0TRZKnHGpWXw
UMT+2xiMR92jGc17e4MQ9Tkqu9+mcg9bm10VfxicgZZzyI0WyedEfdgSWavxDtMA7x6i7q53HLq2
s6SJar3bff4+AltaaUJFWKm2dYLDiaaz3DWcFMwl5qiulLNRLRLM2LTAAk201w0ETfqVV/ptzvi5
Yo5ZH4oHERTIxQCcIPJwvjVYUxtkVa3DxK7JjWY7zM4jgs4fwU/HKFnkY0TyKZ73sXUwNGQ7lKUC
brx3A7jiTNjjO9bXYA8pq9kGhQfjUPQrT7kkhzQBugL5OAb9xQBcsZ4ycFCS40o4PYWuCYq2gD6e
hdFnii/cRzFA4hL1U0fLOWo/AyJ50BFRNyTR0G76PHxC+wQCDocw5ql122a8QSGYwpLVm8lPtp7c
HVeKh4OhY4adcf4rASVic8KGjRrPmJ4j82cZcQg1PmKc74yWIGMsCexe+UiaB4GzRbmtC5oVnQGc
xiQ5uXtMhHN2oooE4eGRRUnE8c7GZ0OllgHreaYwxrDzWPfTa5DON6LoekrE+YFV9lwSp+DULKAA
wdci9h7sYr6JC7YJoRp0YS33vH3UyrlEqgSgEG8ir2SUculNolJUDhu53emIs4Y5a3pKzPFDP72L
peBZPE41CQOzKL/5AQtAa/U3LCZUi+4PRDh3pm7vO3QUI/M+ERW/dahnt/CNnmWA8B8hx6fs1Q93
tC9dxC2Z1pvINbsVGWwo7ToYozAI8aZCwIdcW/qfjqvfzJAbIrINrKBqU40TRaeoVx1JmfQp2cjh
y4SwhXc2ott5ku80CgBIs8Z1+GNLVqYMrXLo39QhE3XXvCEqFxFVh6g62ZXWsI+He9tJjgBZDgS7
POXvdUxrNHRGa1vG4wPgf4xkATiYmgQGbZXfe9KTSTSLw622+e9t4fpwm6leRZGTxGtQfqseZz7n
7pwC/CH3qj0iZsw1fnmk1dQAcYGVEYCIypFiHZIlsqV8S9XAaaypToNJlLqueW14Y0xZw3QjjHvX
Mx5q4uA16pWzp3ThZoIy1NZudeyD3RT0b007ZQc22hy9/alHeLUiFCs6ONbb0JMIPkJKrTE8bzNR
3rhoPzdl1XHi66TesMIRjKfG1zkhxu/aD0gy8xCFHQPEDBl+S15IYJOLC2EYrAbOkNTAfJhk3cmL
HWIzXZwhI4qTsDjmIhwIAcA00X331LAv8IgcsrHoQG5rMpA8QehpGSFG9MwfnuriLUvdLs9gUEEY
rdhOj/PkA7UDMrSKwvpEHum401P55SdLoYEecN2xwK/nrHgdBZqT2LTV2huO9eJSakOYHG0ASoSZ
XDHFGdMATsojskoFCpBeME0m93mciJYssxHzOOQO5AKakFqOMzNF+9ZI0gKtorxrQuMt9LOJAhW9
k8FsijoEAUAcHazW5BAWH1wXPIjDTGmPj+iceQjcEJhc5B0RiP7ZM6qbMchZdewQEX8XYBEZFapH
o7N2yi3NDVJygtaafdNKVKc2GUZTwTpWO8hh0h6lYR8fELyfwtqGPdWxz8Rm9mCj31UVoCOE3Ez6
F2xrjFbCJesPp2Fya44eVxAeqxXSmHcxKSCCFESombZJsES1xpHBbIQhf0XqLY1kKNwBJbq8mCPQ
p6JDneuJ6ZstYTeiFDEA5XTF1vMCJjZJettXWLoXSrejAzr9Rke4u+i2RGoWEKWDjZdD+VS+8WpT
R0/m0D+hRa9lvZHsLhAtwjMwtWTTDhJ/DJnZ67SEWAPcBoSsIxhxCrPY5TbM0zCa75IInEkGDKQg
dBEI9TFCD8nlAYQoq74VKMuRIjvkotbKBUyIHteiVXVpmMMpYkY2QA/ynZwG7LJO/F2T67YJgFn0
JU1EvF3cBdju2au+o53YB7q+tZzE3jjMWjaVsMlPGYyR2oQbzU+z3eBY7g6hJ3He2NjJEvWjA845
6ibjxxi67UGaHaJHa6uYJc+VNL8FAZEfLfhCH70b47zvvm4g3i3GSxPkuDFBHkjgtaYzCNukQEBB
7+G9Zf67jG7oUimAYlo+FNpyNnbmvXM/B1nKroK/yR4JAeEYRf4PweN01z3KdJgV8ps54qcqBO+y
zzUPdr3xS859LaLpPGs9AHC0X/1+fAkjalPgUZlvRetoLsMdU2+iDpdDk0uy0X5gO8XRNaz7Ke83
8I6Oc8wQy8Qnx2u3NXwCReu+wBCXqNtORiRfRhpcYYXgSIWYYD1QG6gvTq4IfpZyjvdlnX3p1Dh7
ierZVUxCQmiegctqdroyv8aGv7jysYrAbqU3hQzO6SEyQgwZjnaOuaX0J9YeIIJQmsCzjZc8KcW2
TpVcubyKskGaBb0UHrwTvjq4R8guUneCTII7MitPHCA2in7U2YvLkTOtsHdJ5lEeEkAunOwpGYnR
GiE5rkEYPV+pAHNXbyMjmfeuFjuH/PBVxzBoayJ4X5P3VZKtFllraIVoLdz+4vIKOv0L9Jk7NXU2
iCQLJFntp0gNshun2QWSc2PnT0vp+5PQZBBRjUXYOoPvNarRaMMEqV+KFvy0kvbVtjCMho2osGmE
4CubKwZ5Kqi/4VuGOmGobVpjDvRpIK3MSV9CphNHuAIXFZAHQI+hRQhL3emlIwzaENZAkpqnwkrv
sISo13Ay+n02DksIn5Fsirk81QaFZxV9Gkn4A6bZyW6r6TWbv0WoZzAyMqcIZurwvABwEmUaqVcQ
M8lEF8g8xs+OkUhv5yK9MCx2nrqeEYKtA28nw73pdMNNMutdMhbpzo3yrw4aVquq/tkLoBe7LhkJ
Sz09ZPZTIkx04MOD1CgZUTZxjtEgE2rcU41jfFEUnHSAWbCk+oH5TMhVbzSPvoAYJwz1o0PyPaQe
qQllGN740iNoTcxrWxNVnjT9tnKW/AK8xgXhrusQtH03J/SQo+Y7+8ytDTR2047dndGTbx8XBtBP
9uoK0NjW7cSEJYFgQidmpsMpkeRzw3uXtis3UTB127JjEdAehNPGJpSrKN+DoIcNhVkW/pBzj/yr
21RVkFCtFnKtpIfkGQ2Zo8ovedK089Ycx4Y9ItyzmYMoSlFzFLmpT0kAhozy5JjQ4N6YupEHBBRg
AWkQgdXEQanFUKwnckjzvNgMJBNf+nYDsYIbs3UUzInnvAqgTodme2wIhyn6kRZPpfZJU7n7jHu6
dx10DeOhTKIjCgR3T4s1XPsc9S3ijKKzaLr2KPviN9QEn0xrnly+KbAgggN1ZDo7u6+ER6P5Lw2S
45ruOSVrgsSh5j50zOFQLHOSEbuGHTQXr4yMrTLTl4G7nbexeBqns/anejnAHcppkc8phOmJPd4m
Bk2NGVmKLwnA8kL2SDp8zc7r5RvbwZpeExmyVfwC29feORm0HTFD19NJcePFyCFqw9xHvCAQO/Hd
gYn2QZ7nxr4djRhYKPJJ/MGY8wycL1Ck+3tF4kCL68LFKXuZdEsSaEaeaQirCm94B4GlgqTdFxsz
aJIbiztkL3EYQLB5GogW3SUdRi7T8Tg/EoBkRohGhhiRA4r3Pq6+alNtG8v+5gUJOVgpWe5EVx2r
AXtKZmy1QnyztDq3QQMFS9IzT+wau8TIVlhOb+S3Yggy18QMbAajOki7/irYc4DNsIov7OD6foJ4
dSRO68jMfuuE+X07JnchnepVWtB+N0z2wiq3bkftPqUIE1eThvxQVLBsopbmZ90z43LZhDnqkPK2
6IkD4XH6AFk8dGj2Sx34tADb+0QY3i6rW+ihD7pu3oVsaWxjQl+VzclOs3GbsLisDLI0x9JCB2Uf
KuR6i1MCWj3dL6stHyZffJJJRmvQYkanYX54YYl8inDIlIhyqm1sgq6C/DCAQzcErX/CwomJL5EA
miSUVwM6/iD8WdBxR1Lh4mQI6Ejk0vP2VhHeBQbSfb8guSprkjd6YzTyUr3zFFqzJPqNjEvoyOlw
Gj2n2DmOfsvH5JPgTRDvDQEvZmoy8Z3ZMwtWoSYqNyYVd43YhkXQz/aw2au7qaAaGmX+gDuHobG5
kgJmUlzT/wwtpjj1wgIYW/XRiAKnzdAfEe3Gu8yjsdvoeydryOcUJh9i27lJ6v5iDaxjdusesirJ
DsKyjgB1wdyatLCroqI8NquPMbWYEo6K/xuyFX+3TWOzyFHtJylqAZUML7MOTrPBhkq8zbppPMHJ
octPenY9+hBEGBuAqW9CtuKLUyMMjyIU9MDPKs0AkiEJZjbjs22Vs41BYa+rRjzkRvkzhzty1yq1
zeTSzkyad1NUHdU1/Xv50pe2dUkJMLv0SVfcQlg+I6Qoj5k23FUZZYRAz9EhtGgd1vYaWY8+NP40
Ha0RooeP4JXwxlXCzJrNbGL+nE4YCmhy+3hcRG33QGQqd5uh6Lo3K8+76bvuJrA3WR8zM+e23xJ3
/VCXwwdtzDUpxcmaQ/ALUJ1yTXrZuU/qty7LOlhd7O0yeHcnFCf8wT/NYBebc7YfTKifThZaO5Hh
yRezh5lrOCgne5hcFZ9wxovsQ04l+uW6po3RZTvWuBvM5PAJA0aeOvpq+2anZHuDuPnTGRIEAsNw
QnjDBAi3xp7k610dO8wxKmRWhC6+Gz3DzjJqPubEfvMFjlcIUPEq8OLhyXK8h97HHghniZwMu7pJ
WkAcizjgFKuOpom+pAq/AhG1nF59/tfp2WqYAjeF3OSx+GCiZDJXIGZFuDrdczq5V/ihh9iaEPR4
YJxprOnchKvlKOeYx/op6DH1hOYHK8p78iMgWxPbL9t3KLudu6SwxKbYoTaSK6v3kkPLVucs5D43
AKjylyUa678jxP5NhJjwCPHihfox/Uf0s9p8dB//Ny/s7qP4+Z9/efrf/4vr6Ouj/DVG7Po9v+eI
2c5f6WZ4mBVQPHnSNUkL+z1HjIQxrhkQQpZHKJgDgfNvOWKW+CviLeZYfuBZjuO54m85YiSM+dJx
TdNCDuDZvvD/KzlicvnxjLXmqCqXvDMP04LlMK6zPR/iEL8LP+nXGLEoLhNbzP3rxOJnP2lb5+E9
dpxErbLJ62yGKVEQ5MdWpObCk50QBH3TpEHRBR6TIX9NOuV/T4cYETLQIHJxWgfjKPJENbSH2m7T
amfFmYpvufezfGOG9H/WzOajclgPfu4QCpQYTtP91hKcbXwvlUwi/P+K/ipyM2KzFxAg8rrOedcG
zK3tiAoHEJVActy0tyJcrITILAdAGEEq4S9n/lyXJ6b2I4myCDnrfZEpecb8GohnlQmfYnPwg/Lg
9Y02V2MXw+fqkVmDlmylOV4qV6Ws783M6JT2vYCUQl7lTOOJ8NyQ5CEz9ty9U4nE+LThRjsoERYo
S1D5ezdKKqwAIID6tRPURvwxDVbBvl3ljEKy5eYE74kehLZtaPh18ghJxe0OIpoduanTBcjHsaak
M94kvbMDOxJEd3kr6CmovCvpqwSW6RQ3uV8PnF6FkMYX8sjK2EM5DegtgaoTrwYCmB7NPO2kc1/5
fYROCSLB1u9ru3nEOoUe0c6ilC7sMObuPQI/kd9mkwxoWuNcWLflGEFXcWtQEk3IwvWZtZp088kH
U3HwmGB3hxKrfnwP4zuvbuPEDfjVbGOsqUW958wFjUJnEng1g9r5ZRY9rThTD156kw1xSpUMTrCj
RZxnLySHUaq1sYpRC6RiaFY2PDC0ZXSoOibUqFIYS7VJsUGm6Y27RJQe5xm/s59g6BNilfqG7HH4
MUt/yENRTPcdY836TAHmkVRjpKraduV4Fa4UdbIlD5y+lGgShT0hpIWAhmfkkDnA5ls4bG1wcn3K
mruo9Upv3RkJoU8AZpR720e+HJ6qxMIhwHZIfhSstdKaH3xSJO1PI1uOrYrDFNC+hhzkB1+5Do4y
VFq0R3UIiHkt+zFk1wnBJ1Ljld042JuwgvBwjKqYaAjayW1pnYOChj5MHCI6kmEzWMpLLujgWjff
glny0l2hMpSzeztKi8eId7z4rEuD4hggUzN3B3DdhiT8O6FvAmvC9uxmLckAANoa9cL4TRVTwhZS
juDDFpvnECpgA0Zq0eG33DlGh96PBniqyujQw+yb2B5h+Ei3o81eDfzVO2L5RHxuI+JCO0zTEksD
vfmCv9FKOkYt+1LokdGoazVmsgdmRArexsCWdkeXEsp2ySlvgJ9JF/hYO9ozUBtS3Rrnrndrj0l8
lafuYbbNHsrMBBgIKxFfRYuhY+gkiHrTSdptUtegyYG/NkRjE2SRy7WWul6VvCsxJsXFsm1v+IEw
pakQgsCw+sA4FMujUWRuvVnobfPKchsJEMg2SHlw0S2CLNI4mtadCknpqAPKCsekq11xK29ae0R5
DHEhaY8R+hfajLOEblni5XwM2j4ieKciBnbDmBRAX18F7XxXBpk7I8dL/HqdMNX8YLY3REtZV/yw
Ctd+dHrp5AefYQRrbJ6l4k1Y/Wjdx4wRnVPvT4Wx73DRdN9btwlhwE4zktF9NxqWZFVqffsQGSKv
ie0bWvMADnxyX8sWBYOD567KuKMco34Pid3tPhQ6KncLSYdQnayeumLX28qzHsx+kvadcFzq0wHR
GmtQSJdH1aMT7IDjwGoMcsKifMs3rH1mV6GGMsXbtCEugUy7HulbcRC1wGg/tSP5H17UKetrxlYb
QF9IwukunKP2PayAyR5xq8zeIW2Brx9jpviLTxMk8ZorfDJ3BJYE1dYMmY4cdSkhO7RJ44v3aEbm
h8GUP3E3y4jB0wQtssOWzjqxM6maAb3hj4TGj/WL7icW/RmMGZyhm0aO47SKcgI0NoMidQgVMGv9
RsGrGc91FtG4Kdw64EgZJqoFrc5xYeXZSqQwejrXvTcisOunSbtlvbWCaQZ6bMz0jPF3V8Mhwl+C
bmLopTrSkpANxn6gczdeb1pbgu9jxjmFHqDAeerNG+XwVpN7uCBtxtxAULBkZydjTvpzznioQi6S
8Tsi9Wuaw+SyN28jJAzGyhlo1uzCfMq+8tDpSAfyGm68FOoNTFsLXAfKI6OH2ehr09ny48Xw6bpc
C5bRfHYDpNMvAN5CbrRX2sSzzHWY3RK9nibPGX9ttk8NPF3bqu4h5aq5kXKH9tx6DBJORLeETBXf
sslR/coqjdo6zlQrHr67OCtRiVUo4XJA0oza6siaj+aQYtV0i8zG34GQkROp7UHgqlLyNrcl2qdq
P/upR5RDwrK/4WUykj0dwbIDrOHO4mRKnYXvajI880NaoRdBLqjcBUE1he5qAiBD2IHTd2I3A0ao
tzCr+/HeUWDPt6oddUBLzENADNu9ynduloPbRC5S6PsEhBetUR3H6qjyQqtD6g+scaZhNorhlMGR
meywYroZq8xs9l3kVeMBZnaM+Ca2unhjIiTvmKO2LQlrE/oyLEGS6IAZN2r4k9yngHaZnk3NcFcH
9gkrQjsdrEg2X045exPN/YFkC/gmsbeb2f7lfo7ZYXb4VEpn+0uB+vB7cfc/yr54qJKyawmsXWq6
X2s+6UhfsAH6vpSBYy/V5a8132Ipmv3S+wxC7rf6W4qeo2GNnll9LknoVPkT9DWnO5K9F/KXMGih
uLKvlRZeG+LD4EaOhh/uI+XI8ua/zxkI8rr535wzLElp/v8/Z9x+fH1EH232oX49aFy/6feDhmNy
MggCEsyZFHnO/ztlSPuvQgoREEjsCsGgz/7bKcOwrL9S9HI2cR0G5wTv8Bu0Vd/F//kXQzh/dagk
zcCSnDXo7f2XzhnW3x8zmIjYlrQCwS/HTAkkk/n3l9w4oMDtooZ0A42DCu1Nmp1ViuND+D913FF1
9eXE3hH81HSUjig6FipvucJpDANzat7k1DyonmGhUBnJpJ+/vJb/7JbgTPfLLbH8ftK1nN+Dm5db
gtfv11vCZkVtNeozOPT04iC0JSsYHEuvY9k27C83adlvTLjuUnzpTpN8NKNQnF/pp91gENz4NZ2X
JEV3/q9/syVN+h9+M0fChOR9CoTj/ynn2Wl8MwJZQds/tTXLcICdqCfQ3YbuNSUm/MWGcaPW0BGt
4dmJMInSK842Pk47qMhtvMiTE3oietP22LSkmXuItM3nIhOvCVqHwW9+svu+4H1nKbfkJerExSjj
bKMJoV5LpzzRHYy2ISmOYG3yHyX68KBfDCkIX3EvAnxJXbZeXIJT42HTdz+BMPRgCUDdUzLW+Nst
EDgMzxzLfgkt10W9lwYH5iceIcJoQQKc5f24qCwN75yiJmH0TZnlG/ZtSTNyM0761U78B7rB8/pf
v8ABN8CfXmAOvm5gcmVyUhfmn976wFgGUCmXJr0ge6dtwzx0ZKzN7dCfU97UjuLgfu6VRjFBUJrw
P+GYwM4a9Ub0s8t42k1O02x9D8IOGX0/52QrROFhHG9F0D/ZtWcebA6ch0UcjUJH3NblZVILGcWn
lMe5Y+5Re1brQEtCHAPOBBlwip3fwPdwHaB7RkQjrskdIpsd9AlCqrtel8eg6sqdneMWMv3spPz5
trdhKaoQh4alQ330y/KUEUC6JbTHhrnvZAdZzN8WicnO8/QZDhI8b8OhNJVYAwcy4YayOYyhX0GN
n0mOOQ4201tLkBbNeRu//Yx8QduE3rezeVZZbe3TkgtRkLmwVcTSrT3sdhARXXtTaEnZ0hr9CRvz
eSosWKsxnBzhPhiLVBV+uIW8JP/kqIl3MqKVG8G3q80UXKl038rYh/0E2MwWA06VYYzOUpb3pc6n
h399CYh/dgl4tmm5AVe0TVvl7+/+HMxN4/sYdKjHqdwlOd61a93ZzbMqcQEpJAlbwDhVYVhHptEv
UWaQ8dmQ3d3Wm0ApYiYU4DukBhtdLWlnjd1unNF5F56Qd7SNjy0FxTY2yn9z8dLt+YeL1/JZrhxB
5Lznusvq8eODhIBo2fj/Z9l2HNhs9C+ot89RJNwjAAKXdgVoMMegnMxJsUorD5mPKdHpDEZLiF5w
0mlDFCXZskMxka8FoihZnkoCkOeEEd+5A6GuTUPSD7j1TeboZ7NPYDlLKoHOG20km8FtlqMGJeq2
Ovzr98Nabrk/CpRlNfaXjpQJ2k3gHLKX1fqXv0rCHShpOHEjVQC8nYoqPluEVlWwnJ3RMg3nxGy+
l9XdHN5Q40JW0WglwZrdSAlP2hbi32wQ9rJB/f2vxG7IvkqfzGcR/vMyzC/cNAJuE87qUe3Aikyb
UWt/Q9ISm68+D2G6Y5n8MjoTBIIfr8aeMb/CCj3Fhl4bNW5yy+zjNfahm0aXemXQr99FacjwUJKS
lUqyPAKYNoVT7tPFEITFlcRs7sMurp95ParNiP1jSIL2373e/3AVSapBtj/yzm3Oe9cm4S+vt9tP
k6I1we5sefHOT5pn+CIo8uJDmqTUwTbiHRdxg8sgKXLAwhYT/GVHzT9iSbMoYzGnwf/EyN7FCbWk
9BGX9K+vCUGF+qe3wPc8XJh4CEzLojnq/emqiMwRPU1Eze0qYriMLspv6XDRH+/CfkNZQAuesfRN
kjEs8/P6wxhIdrh+Po+SHhy7jl+7ikVNG3iSwaCqp5Zhxan3qu4ssvrBz/B9jEqi9qrm7jvxPRZK
QPCMEaekx7YOLtfPh1HkbvvInQ52GfXf/fJnN0j5Lc6QCNrpIv6xWqjKnEKO0UwDx5mEBV8oal98
s9U7zBt6C3yufXFrTsdyIhRumrR6SWcvOWo8huvrsybiwpswRrDSWlV9QYO0j63GeXAnYwUjwn0s
8tx9rH0EnKSwjtvr50iicx9dOitT2UaX61coALR7ToD2+vrk9UOQlA9FMAy3IXJH3jowHxwZ0jsr
i7M7QDj7MSqZUS2Prp+6Pnl9CBUJoWuEdxaI37uXa7EC9sj8Px+xMTp5t2DRRXCG0p+jGmUlJVLN
Rk6uDch4yz8xVTyAspFUFm20JXXehhXnDaS2z9HWGlzxy0M9hRbpwcSBtl3nbPJw6pFm1+B8EW4V
fjG8qNScT20R8HqHzqrVGlOsvxyDcxu1VhjoW1o9+zQzx7eMHrVHH2rltpbFDCqxzr6ekTDYal4R
eM4MFeCLobN2FzFC2o0pK/fKmVR66pjpngyhfhB0Xq6FdmnT0B+7zcsONYvh6HsKpn5bgJDbMsWP
t+hAuYOHOsHbERGtm36FUWe9hoVsLkMdLbnh5ismOONchHoJK+RhUpaMXLE7IT2In7whgSdIHunF
lVW5rtWiF2TVIzPUIGCQaJUaXOacXHI38Y4mJOOV7KeQZmVj7UOZAHQBP33OO//NQp7wNCMqQudm
vbk+Wt7rIz+xTPggEcqm5StMwnW3ObX7VndbhtzO0/VDPBtIhibLPl4fCsc0DhNquzXEaOdpSrPq
ia+fUgZ9o7QeqWTUi8Wm4tmZeoqlpV4g0B1isuAu1+c8mT6Gmazvr4/Q6/w0vHK4vT4yZxsfsZnS
NI4QGiISu71+oK1FzFSjjFtaSd2577iWZqakK5/JOPKa5QtRxBRU7mkDwIav/uObg+VZOwCuNLYf
brwkoVW8PEmbngdh8fLQy90DVNRLbI/9UjCTI32KgreOg/Xskc+OE6OUmMYnedeZ3whoEbfXz6hK
v4NdMw5z7Hl3g6qbDcBtlIZqybu35ty/g7L8OGXImDj33w2lMxDkyjZ9w3Z7Z8aArv542E59e3/9
gMlcDTI7Z7qQv39Ai4TdaOStmupRnuvZIeL8+nSY6EXs57A4uVZ96K5IB5WS+dZaKb0tyxAXT2Fr
Su14unHThFR3NYqj2dr27e8PHSQW4QQtavnaiD7QnTeWe/f6nRAcL5HnLOyi5NQUJfqv2n7pyQu+
s6r229DyirXLI/L6vl2fc8zcvT7XLl95fa43+9+f+yfftzzH9BuCMQGBeyiQ8yUG8rFJEKhRdPHw
+qHJeDM6VWpsT5H+/XNiSKJ1XXhsU3/7nEf2zorByxOGv3QXcKs+gv+O78jpOl8fXT8IKGCbkuPk
vplQ9MsBgbOyvPFiT8FdbgKSuD7qlk81NVof2ld3fhOhWipo8zIrF/epQou81udgeenGfBwvdZUY
9w218vWRa4joFt0I1HsXGgkq5M6qxwgmkZ1dxuGTmtO7n1LIJcRzBce+N/PbAn71peEnKMfUt5nZ
48JKjHitO0JC8tSScmUz/T+CUXmfk764t6Ulzn1mAH7SIR7Y3DjZvaOP5cwlTYd1F9sN1Crtdw8g
1jt0jfwrOpVDWz/88VnNmYEYzGTYXb/o+oRRdsZNlQdP12/54/OObb4UySBvrp+/fqljDeaub4pu
rZOelqtK1I0fNz5jkuR2qvDdXB/NWOZw/2ly2GSAALzwq7MZNr9VozNCi9b21mVjhmAgfOwAuNBi
MIF7jgkf4NH829lAjgfARm916s8vVsW7F3i0ScNqAHiVABMpKsdhksLDDBrloZkjlArLF0tnPrQJ
Bj67sMtzgpuIaFiyaKOa7hbnZe8MK1DeKI4b973vn6Qd9idRjfM9Qp8GSABlXO3Lu+unTMw3W1tD
9wnIH10H6egcbX7qM7P9fteBNdx6QTw+yzFsTv0E+OX6LLHEziWMGWItTxY9p3VR1SeHSDcSa/nU
9X+bKv1QFCpYa1XDr4S4E58lseQw9/lXbxFxCUHzNq/iQ9Ll+p4sLPUkcgE6s3DweTR1+9TRlrvM
Gqrt8uj/sHcey40z25Z+IpxAwmNK70lJlKsJolQm4b1LPP39wPpPV9/TEbej5z1BABCLJZEAMnPv
tb71eIVnZDqKsz7e9bzHC81L+yS04uPxisepMRx/OigQTo9TUpH86yQJ3bz59WXb/AoyfttmtJ+c
Tpl4tWT+3EcDFtzO2zyOHhv6aNMW/TczWq3GYz6/DDkflz2dnt3fc6YB6s9O4xvFWJZOlR+so5op
MAULb0VXurojC2Kc6on/no/8bubwGKs4Ylx6nCEOKyU2Gpdw57HsRcJrPSV9K16spiABNhHenhhO
/aUsJ6I6W4dYR45fSJGDGxh/h41GxNAA7typh1NGiDDtkS4Y/gQpNTO5xlA1Zj7arxkx2o8zXuHI
Y2m2eyI33ad6rJE72gwG85HdTsYtAno6H9BT2pah0AjdCcpzZ2nIUDHqIs5Ky5XtKCIu/bBcJrat
jvgkrNG2PlOhZvf3eJjEEB0SGSxQwRBvQPzWWWCIogQwQqscevtszJvHXu0Sd9byL4PCJE5v4o5r
sPO/F3OINHIrZOS/+lghMRE5oQ3JmDVPMHofgdty7/C3h8u/x3acjPSi+drJz3MPsUAr0+mJJP8v
IGLdJ6st9kf5XpdkJ9JDNwDLMvtQBh7DpLSJvmhqQukIcHixQOVso3lG4kD5etHh/d1IutxUwqJp
7KD5DSyabLIo2rvDIAsylUBRQ+dItA6h3prH7R0jq5xGUkFLbTzXFUZOel6v8CgRG1Uo5Bpce8/E
klMKo83mmsNJ0E/CF+K532QunjOzxAIoTfyzHj4aIxueYn6Ly6Awu5FoA9+l9btT3YPtM+gAvmui
prt6SMliuaksUrc2wZpBtOlGNKEOKVhYm8ckNRzsVVHFVxkJxHSqAJjG30hul1/qHdNvooh8RXKC
E2s+U5fye20gUw5IDNs3deOsuqTODjKzTUarOD5b2TRtsHdmuwLxzv3PVwaolC4+dF9UCrTa3cy6
BuH831GldIjlBazkNeUTIg9vFxMncsZ6gFw2l6SHmf27o2sQTQLPgaeThpsqBH+J2My82sPPtPfV
N9azDd7ZIrrxWB4OOt5y9BLtRqeBQP5aacNLSYEu4S30jXaOJRAEelmUGudhv87K8pUDJ1PRop/8
4vD4wCiOTBfKQ1xCwr6n2LOf4dCtHkdDa4q7iUWGCO2mdZ6C+ThoQIdFfladIrPJN21HHWWf411n
oRpfwR2eUanld4lOZVn7EdPgTlo3H87g2tJyamrM2M9NJtGllBp+fn/4ppwP2bnhF4QGbHpWYMCL
JTUjQLKsmCtxfSFknRtfExRhKAn4GsyDtKb6pFlwuTM/OrtCiqscnKcyis3XUN3HglJWoJiW5THe
6jFl6EVaapSXzCAJQSf+8lgFBfF8POiSFgz+lqiaFZ5NtXBHL7uHkMDX5AvRZc7658fbMoNYaZqU
L/EhjvmKiQTxLkGHqRFVcfRs6FjJIz+Sl9Yp3mMtCi9+Gm8zKP9LV6DmfPzKPnLENeIQnMM9ZqMk
qaNDWyprx5MZIMLEH1MGZXRmmWPgIeg2fbOnmV5sMG31kEC0+K7jGEYFh/XIb+1dj9R8A6Ai3DZd
CWmgaChLWNV0ChXjHVLLfufHMQ/VghKz7Qjr7DF4PyY9SmMEcVr17DwmS8k06QfUgz99Pv+TU7ZP
gLfFs8ijfF23yMYfh/TiiRtpcLrHVKmVMcS3xywNChh+pt6hyMS6KV8yfX51RJZvoW+916bhXw27
9q9akjWbKMJ89Dh8/CCA67qXfvOjzEu73WoFKXEuPIRVCG9lm6XCBlTQaVxZiBmJbBSfQ+3sysJ0
fmZZ85kH/njUCzSjDsuKE0M0KSC85TszFQQXxaStMwKs3gUYwaXbdCMzpeLVqOyJZ/2orxNdDtD6
ML8GNvZjV28vehOWL8PsqJnC8qBjAKLT2cV30acukgGYEk4MHKfwX6pDW/nasYakHUvYUVUwzVcW
mwLE2TpU5G3i0GCi2PMmlt7XS1pC3cKrNOsJfTeAzRIYSzxLZR/nSmDUBwMRe7eXtgwOjI/h1Xbj
6Cpopy8ng8HXhMdFZC/O8zB394Nx7HNUtE4TSiDGKGOc5j0kBDCtTR1Ee/1eUDafFbvti0CYuRw0
HB2DMYPeMior6Pj1AozWECVLQQbdKcCmdHrskSPeLaUsjI1Mms+isPqba1Hzhqavr32HImTVy7tT
msWOW2Qg9XU013PH8jR0qTpxR/6SisL3kCZ4uaFH+WtCtpgpdSXtCT3VdzSarBhmprMZ1bSDJyFv
pRDdSXOIAvaFwGBk0pVPY9deB8ir/nxIbUui17xAY62bNxvo1lDGXLzoLH3TldM24abNBh70sD2y
bKjesBB9RS2jdGkFah36nonDQ38pAh5kLc4EcEzZvlVDexIZedWPeVpitMQg2aemNPols6TlHF6I
CO4Qo9Fg2UiVXic+aNIba+WnbbMyoZUBOJriK6Dm+JpgFtrUdXerqPsvrEGkFNuSYmujP4MKpJ+a
wc/AzMHbmGKE2klLJhUrFrmr6/AlIzrtZDvuyPKfj/LvIUE9JyONSt6LrLAp0s5FMQ0/x3/vyNL/
c2b+kbQR4YtURGsSLsZb07UTI2mPLJvkpNqwzJsiA4RpVDZsA4rqYP9cZwnhjqHO5TvAwV4MBJWy
DAVceUf+6q7RL+iHLLBgi9SFs+sF8mrqJndPdr+lTJ5ZSesn4lCjTVlhvcghwy4i0IQI40X60mhV
+PSQ31SltUnqEvhzpIhS62fbns4NnqTjwQv6uZzXyiMYdLEnyo17uMZpnfxo6jRaSUqtR2Y3hKfG
RvXmVGG4s21tOD82gHHHOWnKw3OuNys0O9vWHoxTYKfFbXSH4gal47sJgmHwCHWmZDetK9uclhaO
uGucy/Tqs9hYYYuiPF9o2pq1S3sMQyc403sgPlInClvOSh4nyq2z8pR5njTPpKlDA40CQp9GHWIX
ImglCdVjqxcHCvjnIpPpAUgLLs0W4Qfkpe5gwDfmuq1fC9HRNSrdrv+VcAGdxKA3u5iLeWk1Dlje
uvEOnu1rq9yhhAeP4gjfGbsujON13Fm/6zqGmF1Q9vUqUES9cypd8zerKbwnFQVG2xavse9FuzAc
o70aoJFQRifYoiJpIEiqiRvU/wjLlGCogjgJY7z4QyBORTf8qqgxftBSOSM/uJa9Ee1QSTEnr1HC
N4mfXCLQpsqtN+TWvGNK6Q8ws6obFWpAQJb/HOrjuiSl4NNC3L/l3w4bCE/inKU8dAZU+mFa+R9K
5x00IPD7pFXdpUKsAcwsxM5V5EjGWe4jzx7PsMLPYvCa5+znhAH4WSdnKAzy5Cxa/QlAU32AMvnT
ctGbu6YBjbIbZ9smskXyrUPWkb62HRO8HCGP972qMYlb7msZZdduQEQ7sZI62ooc4oCZwe2x6Zvq
LBPf/QZ0BB1Q/oV1oj52yQBVhY4yflTSI+shUMcuyoHWA5lZ8QGa70lIbwa6sNozmd/LGKjRAAPi
XuTjrkVM8oEIU+16rWvXsqaVV/bWtHNpDfG1kejJdboFyakA1ViUffN5FRV45sWaa1wVCW+j/al8
DG2xSBOmLoEKFoJU+mUiovAsfQ9f+ihv5ljLIzEMRGIXXXF3sKKRaZNk7/R3+WJ8F1AqT4Hc857Q
AHpzFdM56h6ph4gNe/TFdt3iZirMe2Ws6sm2j3THgEupjxZZ8CIUOZM6K+9PmI9ZW5VyRSQVkzR+
pw+/u1pIMrdARAizwglbLbXJlOc60xiKus5f4Q/zVqJIbYRTVXGpVAF1ye6ORTTCi4jDuzFvGiN8
x1xH8VEmghsy6dYtmSK7Afsd3itgPgQxMqUcYKtrVdf8GOJw1Y99B1ZJE5hCiB10fHkv5w2f8Ldx
xJkc9UO++zM99K262VhOyGK777ytnlT+CesBrDPHdI6N9ValMjxXEJ7mpU/2OXpgHzRYE0Ptx1tp
UP3CLI4H1Ha/OtJpjo9NpXprB4V+F1hTdH1sqjS5NnB1dwX6RGobmb9JS2gUekrUqXTdqzVm/hYF
ns7o389qMEuu9SnAG+6Y8hc1fYp10XEwMVfidfHPmtU+s5ZjfNHt4JYJvBAGZTqSr1R/KPKqP+B8
6A+pTpyawQJyifTRo46t1y9xRXYakOhl1qhi19eDs+5xutDZBZ9AcfwzaYxkkwIQ3loKlzNVcBKn
Gsw/1FJZENrRoW71q1Uk3gHtMmZ9V/SbqjE2odOWl9AhAlsHSRlaSBSNMUSv4Tc9gL2YKxBp+SFx
yM8hl/NiugNYHrtxwP9gB9KmtjhNupl+FEQlk4OJ5PRsWHa0G7EmL+qQTr1dgnIu6+SkTFakorug
yTC3MUJ+etV9sS01E1FDiEiEkSjHrhdHe6yB9L8kKWKWRQZZ5icvGVLDg5U5zcqanP6ADHIBJBKj
zETYUDELDVQgCTTN4ObEY4C7eqq+u2rhdB1gn4w1ouIu8nSeHSStQ0cbMLxGAS7ziFkDcJazOQht
V5udd2r0tMAfKb1D0NOr1Wt/Zzf0JQu7Ege4WuLQ12o3jSwBWYq7h4JgLJhO4tllokS+6QAOsCXr
vsRR7JOB3LPSOfTd9Bzn0ZObCnnq0YuddJIXsyhMz75dvoQydyA8NGJLcti2H2y+6DFYSBFy4aVF
shc2pk2Spok3C4s312bWVeaCULraYMbI3yFtGoqJ08CxkqP2jFFgeMoCB2mszD/ziggwaB7vw0RH
po+SZ3IRaLTG/rmquvhK9ALAzewqqbZS7g3KDBOpJ1jdBOkpqGxC7oEjpycfwesGpSMfRuQSxWRp
wB9b7YoytD1NoI1FIixGI/wBvjnDOWeOAwEi+tprEVZYU1M+d+BWF17d9Clvgi/Zn4JFqvDdIBTN
b5FK+Qw0cAkkOXwoYOdf885QgW7BgQeMraAsMslSf/Z8680Pu7vrJQMuLGe4ZTqraNyiazpBW2AO
3bFPcYYaBvY5I2gq8JpadK8bSx0R0b7n7fjJ07VAn8K1VqH+WUhgYUeAzwaNKknFhGzGjzQgvAu1
0F1vB/uieXi7OzGGF3S8PGRVU9EkEKA3aEwj+utn9+g4WS9DFYudbHHTa1zfRJt7SHjcplznrEyW
qmLdVDlERmQmwOdijn3KgAbkkaL0o1rswm0BqoonbtxDahnHooZs2huv2ArDhcxSYxMb5bjTYsVN
nk3dpgNBuwmCCTJusIwSPP2NhbuRsqR+sxo0IQXC6ieKxrNTPkyugUueT1i7q9Ez1a03nEszmSPa
yzA56+NxUKp9M+PgB0oZhuU6TfZoF8RLigXzoCJNX4Dc2zZWTKgDDEGXy/FcJeqXgeJ3aQZtvmxp
wC16kiw6FQu4BX0JbXagU99ozkXZOVHEvUQBkIGV6KK0XExFAba5javV1ELaSkCOxFVS7IxyTwBk
ucrqAOZGUh3dVmQn6nN2PYpblzKo6VH+5if1eAGvBw/njESjJ0M6+xohmd5rPl9YJ57co6nt9xgi
JabDDOgBqzRops31sWndSp5gJJyjbJPhlfnEokpMeuHOE5RSfZuajStz460GaKQxYJ8sQY+sz6R/
t7FP3LomYl7R+PfML0hkRxAIR8l9Mjot+05OF5lHVtyc82lGF/XccanUnbtMYliEqhiuktboJq6n
4RpGnzjL7adcc/JD2ebw9x7r/NHIN7k3lEhf5PiSkISuq3kUDgxvmcbTDYK2+52ARAAHRaK9R3qW
4Siu63uC92Zlu0741AHCc3SnPT6WkHVBXU3ZRYJKJclv7ezyBODFLKA1iQ8PNftH3VbuLTMmgv06
NTsow48xyrYisLovhm5kyRVt/jINtyWALWITgUpwp06U1nq1SvtEvrXz/eQE7vgjIZWMH4YHxcLg
M/TQp9v6yKc2Bc/D1GonPW4/4eY6FM/oE6ZzF+axMXPTWBEFQK1M6+pTWjvy1HRgF4afpib9lzD1
ux13sL61xzm8ycq2fdPGb539i7/JfJcu4E8kudD1qPcvDKkF58GyBL99lV2wWDVnQrWjVQdJ9ms2
HcCd+t4PDq1nh2/d5CKy/G3O7/rR93Z24vtG1NSnKIWkN23JSy9PuIRWmRmoXV1EP4ayLy7YPgc+
AnzoQYP1acQNjH1GbDNmjpucBKA5SMxEpxnUZ/3dwxhAgg6MTmVn9edcxtNbv6el3f8UkeYtXZvM
AzdzTmqMGQnSZQyuxKhPozZiUu9r6zNIYQKiZ603fjcqADvuKk7EahpfOxHbb9Xk+Bs8Gto6JFnz
0gxgweIpZLWqgnireySx+/ZQHh3EfUiDYE4anYTtXFbPjbPh1mluZozjFoXCsgW3+0m0FfL9REeZ
HwA5cxMXnLwvj4M3qg8dOKA+QJUx1Ui1TLjnoqayYDF7NRzMLIUaxClpIpfJIF8cTC6u26hyPkUP
Vjdva+MzVKwBILKcCy21P4DNj+ak/RhjOvh+7/c3ivQ6TBWux6DOi3sD8AWjmQdJw4jDpz4wyMOx
vTcv5H7sG6fbt2ncPON9LxdVAhq7BXS+dnrc/Ey36BAmZfXWUsQdrbL8GJvIOYT4CaHXmOVH0M8q
jWT6KoMarmabhqcCgdsmMXtxNwhLwqJN3I5IwDw1wdWrK6hQkB+2fqm6H57GpHASVXUKYeUuvTr6
TcB4+yuwHUgnrfOVuRYOa620FiFEmyXaveYQh+UG2GawyITvPkX61DLv6N11aw3FNtHG8Wkckteq
jrZZF9dvlcMKJJ1f6iajgksZM4XA1EQjPrEuoac1e1wPCFHhSP2Z+afxT11zrWNmq5S5zih/Wh4p
51mdfeTJxETcgM9Q+6eyEfklapCmlV0SvhE0xMDD078DO+wy+j05vU5PTyPvEnXiE1S2Z77mMll7
xXNneNOTYVi/CChIDyxE6JyN5I0s8L60KysxYDf4s6oSVyJapA8at+0ztHz/kPq5veh77Vs3FPar
lxenAKYRTR0zu7OkiE/CK6H+huO7GsisyLPxTJmhXlZUTHaOR3xdY02g+WdhRQOhOfLEuZ2EQ60S
713smyl1cWtaWHZs3YgKfaVxre1tIwGhM1cqYn1YjgVmr6Tzr1Ee+1dby7gfHx9WZtT1NW1T+6Wq
Z8qbdwzngregDEf8q4l/i+UzsCADDFHZkhaXDOjvwl+hnWXkoDXADfOGYNReik8mVLE2Xu0IYa/N
zJKGtLzjYyyeirB+zwr0YCr3+C46cR57S5xsP4lufvjBHRcgDnDVFqgaxPO2Dy4VWItV3MfeU8BK
7rNglgaHNS+uMsyKTaE0msu+Tzpka+knxNDTqtOBu/EPMhQ7Fs0XyzmSlWOtVB6OZ7egXgwPHpCC
SROzKdwbWFZ5JZmeQmYxiRPee1CjgZWtMlfLSVxqd+jKUADMzSTVjsZTmp4fOWFxbfd35auXqGze
Itw/x5SS1Fkb0Ye3JHgC6i+WDRU1enPDiekDAw4PUsgsxMCsM4VN5/GH9eWYH2IrpKJeAOEvey88
Oik8tz5Md6wB2/esq3AjlYSgtXq8b8zsjSnJ9DXvFDGA/3nHns+YbfJnZz7j+Y55dH0kms6IfNXG
PHTrzMQ6kCinAWdAluYq7xhPqfgB2idZuAL8te9ra6/Rx4O9phpFPO0YUj8d2uFOxR2TaMz4HRbE
swpgYkdNM3576TiuShZRWxWl4sXgcVRMWfdqZqC//Es4EyAEA+AS72yR7xLPzA+wxiFl0XMPkz47
PjaJklQJ9Ni5+NUARMNWjIwgs4519dsgFP4WoDo4EGdJTdW/PmaPfN5ibaLHX4WVn5xYwCSnwrLI
B2jAC5VhtcqT0mSp7Pb3IXNuRNz4u0afucVoOWGytiZ5q+PSx+j8K5Qflt6K9z71b0bhw4pBvO7J
oLsEKVRB0P4gJdtYIoF06yc6LMOm6zUep/gcd1MJ1icsXXel8x89UZsbiiX+KnPvJG5KaV+7dixz
PtFoO2vhIQ8s7Xz41Mz7rPhD3pYa6w4pG0EH2AdUkXnvzLvHdWQxATEgzr13ZvtBeFZLjGQU3YXN
szER7q7qRLpJRocaYaznl7wf7YNP42EjfLO+O6HOlC5K+2+OK5bE/FoUAnFZQo2ietOSaxJXHi0/
3Tk7tNx+lFr3K8PBdreM3NjiWwIIHymisuyp/bSzVROYwSeT/WQ3ghwGqpxpn9oEOlzS7MHe3F8Q
uVU7ByvgNqGp/ekBLKzoJUmix5L2m9e72kHXTG42Z94Nu4ThdSQ7zQ5tspXm4CpUGxjCKcyfH4d6
6EByr6Oriqrz0PvW95Q4H5mhlbBiIo+rsbaZxodHq3WfrUfNJ5Sl2GFGbHdQ277CgWUwIlVF3q2D
jH8zDQRy9WD0mMS2Z2D3/2xSiIXj4nGyPEyNnW41lzQJyhWdTd+8LveaJ6jYiGj6DKguTKYCzKwS
5CwhwxZRlgPD06mU2hZ95UhOQ22S8dc6zyaN9mtJcw5qEoM9KTIkpHdFvQFKUi9IBOlOKapLSr85
6PCist+CCvy1NgAudgA4w20ezo9Na8QpJUAVhavSqc+hz9rdMJ7/1ujmvkXrCp3eBi7wve6GBpEN
7rNZ4lB7HD02nksRS8OwvRwakZAEMoR3VzflXY2/k84antNBCw6CC48WuEHQkem+1NJumaYalK2T
VvsMxhqylpLJzbdYQsgc/JGC77TRNM265B1I+sfeMJ+jMNGuEEGgOWLuTwJUYm8L13t9HKWma6wJ
3ono7mhPZWlOPxXZD7K0nN9NRZ+ja1K48voNU6rY43ceaG9DYjG9zj5I1eREAD5255P+4JwkIu2d
OVeku0ZVC91DmvY4TAfjUyFhx7wu3kya++95ppkrYXrJxTEtl8UZSBxdyGNcYLJcRcqsT1jtp8XY
ZfVWdaW8mDZ59vMjABJL/YQCgHysZPqBwoYMlClL8aHUGvDHKH3RdOTCDi3AN4/+NELBVPscHMLr
sMTo2iDupTEnBLdWtdKqpnmrSrRSiSvCTVdo9VsN6mmVKkqsxszRFPOqqYfeci2NbN0kQgfRKSNW
2W67zUzPJOk4CjepZfTAdBoW3SHPahm54ed/7CWOEf05h/elZYpW9htC3cT1samc3lmGTJ9Z3HNu
Krt0HRN7vK48H/GlCmZgtTG+5egCF3lv9qeq84Y3rxbnZF7RGuVX7Vg/c0ckL6FTuvuRbvtG4OD+
HED2xLTlX5s+gIkIMlYhZb0NKFyesJa7F9uHODsfQfi3n1wLyg6wRMTGFWysMjgEGvM3u62RE3us
tI9tNK5q6CbLEITWLjfU8Ky5ofdUgbabDwY3G55rTSIVq+yRFQDnShqTx8nMk0VHQ7DZjGAtuFD6
fzaQWeNDWEdDsfN9ZzeZ3rBpm4lQtJFZe907Z1G02rNfNM1VuV/8AdmmSo1ZkkCy7DyBdpY4LFDz
u8w/1hal1uXjYWePSjs89h6PwcfeY6PapeHGwbrGbbMbSr36KLGKPRbpPPTKzd/zc0hfaJnq2zCf
t+j4MjkRmIUYtNZeouNK03SqDTztGjqffkmbH5Ictev4nc4/6WBN+wvoftyVjQRsgHyJCG0UEfpn
XBDdZSu0uW09uud+3jz2ApD4f/aoM264nGx6r4l7qDBVH0ZH/LP391xlavEhj17koJKzydr9/NjD
Tp1QHowsRNrO/u8PH+f/viya/1WYQ5MKQnwEf3+Q64DujZA1aNs048nvAupg5LPcJVl3N8Oajphz
JfHObnHPnC1qcmfRUEPYwDALaCzGhjxqjrckNqvZC4NMQNOR2QtTUbwLtWX/DIZflK2DLydP9r2O
9Inv1N82psquft1VizCnRU6Z8YvebLscqQ9cPCF++blubdFDYOFoQ/FVu/5iDOL0m8lyct3m3nSg
bWAs9GGiw4iu6/TYgAD8Z69qWW3/+QF/3TqvJUUlz8F+TGPeTEtIXv7UXH27kxebtjk1xubaFj2r
Ymz3x6lNq61KSsI6U1culBasWGuH3zx/OtCl3wetZb7HbVYfFL38pew4NMmFA5JSv5NFChRy7L4S
Pig6Jhi4sn4A6t+GjMF4eRY96XBbtxvlxRiKDx0t3n0Mqvp5ADxq+753Twd6+kFRLjvKo0cfnvSf
jYyx5PDPPUwNvXqHa5+d9EHLTgqUy1ajP/g49djYDHxYYXiFRCq/LgWO86ET5qH7Xxs/bjS4DQiT
D+5QGubSQN4QtsqEvCX8AsQWOanEuv571y+7/DgUaX587DE9X9YYa1ZEkSTbR3exr+1vmlM2N4iu
xYvlDIcsHfMTrPJoCwj20W2io64dAiv1ln06qI9xxL8yADhbaIX0dwNcmO3M/7sAZZ8fOOG/96z0
mhZ9fhO5/AYEIT/Xc+u9KGp/5fs2q3eRqpcy2Vc2agkrdI8NBE3CCPqV4p1Wbo5Zl9X2zzwPua8N
IiFyvQ9ueWWh+9Oy+OdUvbpaNn1p+hwTTHH2aENWt+cq/d/NWKgfUP6n7eNUBCouR1vzqlVwqL2G
0qIcXH4zaf/mCl1gCUWqVesfds2FS7AS5tBadWvABeaq9CvtIE3vN3If3IvS0ZaTL81XjcfmLvXh
n3ZkNmwRDZHSQ/CMFHX6Ky+IqIy95O+OVqgDEUuWTY+1m2tKvkYnJqR/nMf6yvB678SS3WNtkf2z
R5HeOyVUPPam1qHeQIpVgVj3c18/2aYFF/Cx+9i488nHHqAE89Dwuscp9/E62qZYFqf6kg1eBcbu
eXSb/v7YTHb40mV+c6Fv2BNy1YjlOJQsGYfMXFhRn8DIzOWtbUpccG6v/2g9wgAs60dn7gK3+h45
ifdGGGB5KLW5Yh4q760JDcA0IY3ncT7MppjMTdpNh7zENy8GPih/4KqhtkvVFp3D+X/2RPn/hykN
j5xpovGG62TjDf4PV3WCqCob3H7EGxxfa5qrr4lHJ4zmzJNuT/6pbY1ho+UDkFah1Abhgjpo4ViB
mUaGiCEypLdpP1F9bM60cuUL3229V7D0QWen4snNvj08AcJOuCkwdqwjzd9RVNdfMNS4Z7iOz5Pn
E7BExOZ77UQoW4TI3jIJDRbyonHgqTUz/TDHRa7zNRJ+fQqtuQZSOdNq6gYmOaPCNJbXB6n7n70i
A7fnK7AUSg7ZeXiLTYC4gQHoncYdOi/Z6UgE9Wzvm4dAL51rzVA02RTCBTPpvNAveWjeCygf286J
nuImipGEaGKdVfZW84rm5fDoFTeu9oR39TjZau0NivAiDcmcNozzMyd/sTJKnwS3DbfYocTgON3F
aA2mXl6KE0Chb27nALMqh43hgaNvTUqvnokcyq7dvTPlW0MvANW61ebxpf9/Dtv/hY/wP+MRjsDY
6u6/Qdjmf/AHjSCcf8EeoGttI8LyPJpU/6YjeP+yfN0RwNQMymuOY/1vDDbzX6Tu6vQ8wHW4hnAw
TTbFA44g/uVwt0FN82aggm8Y/v8Lg82hnvnfnI2uKYQxu/tN22G66QnzP/zHrH/TsVJIfKR31spq
w6WarhsrAnNmgnMG0wF5a+NRcVkPUXcPkmGTE8iUFgb4xxGAe0gPQGJMh2rvGO2KOlGw7KXD+rlE
GxEm6b6iSmBhhgQqozAGmNYvpPn3DscKSMkQEAO9Hxi73cKqI2zDdBpAg6UvBGMxuWlq4JpmtB3C
6kO3qJkrCEtQHF4yg35xalpLjErlxZyZ6oHoqjXs7rKVnyj50HS4OG8GuQtLa18O5TPAu3BZWNm4
SLRfnVbcqaVSbCioq+g1eGCSM6DzZIcpQqCcVJ9ygPpAzkW27Up9ZaEbXrveRPMRYjPBZTtcUB9V
kO8iOsirmCLNoq/IUtBZJ2XmiFIyh0ejvHJRIgPboeCi6ugcUhQSvbWvO5DzgS0Uls+2WxA6c4rc
jw6TyqIoLWMT+e567AGtTTw9CFuGuyaQ3tJgtCo4Clp1CAz1veCRC640beBJaxmkAK/0WgRUPfNF
ae/DoYBZ1l2lQwSLsM1sZfDgS4v2ZXIzWp0Az9CyyWXtJEcXyDz+1xsNk18Dqes7LQ029atZFXds
QWFRkHQ2ffm0BjdpEd/TyP3BdPpO/+JZ1u2bBrGW+v3UMoeRW0h1C3McYAOI4mMcLB7tsT4jkUwy
W7DKWNLaUszZhqHx7qYjNCNLDxYU8vVNOU5b1+jvMHyik6Hr5DL2PyxlliuBN1hm0Dp6tJPUdOO1
GUVPmWU0eMdo8LQuoE2r/ymnav40Qh6s2vfMRxAGbNc88UmtUhIiQZaTHxd9ttHjG9G+Ost9jzJH
LrXaLJaq0S92/k2ZqN0xM/3WylU6QDqdqmlljmSajSaxH1FSBouJjHuGmnHM38M8jba0bFvS0G3g
06TtDVQUiczz6GyWFxRM9NoD7yhsIP4FDY+V56b7YkRqZWI4XxtGvA8MOA+zp2QhR4zBI3DQuL6P
xL+spp7QNpX8jCuxBF1Gr4y3X/4XR+ex3DiSRdEvQgS82RKgl0SKKkosbRAlqQVvEwn39XNyNh3T
091VKhLIfObee3D8oQy8EWexG6v6X9vWR5x6hPxQ6ftbW7ANTqcwwBeJFZetE1qqwe2/2mE4V2QD
DFZJUqJ1s3vgAMSKquedDgetTUkg72LtmDu9DYXthg5SdBBv2I/inihviLUWmcVtNtSbopu9yNuN
DvynOcaGpriXrN0i12LClAjD3oses3QrzEO2GMOx0fLXhRQkXvj6gA0aHcZQGGHr4Z+vVq/bIKb6
auz87sb4RAw6zsBhVo+XgmU550RsX801uYmlPZaejcLHUItZHUkuQHXixl6yZXibPQLyhVacBgeK
Y5w7ACI2K9978USw455MBwBH5F/IIgOESHq4PfB3VFTBfm6iHE8Vrdurp/n1zfHKQ15Z7o6axgln
0s/GvhBI+CvzaBbFTjMtZAn9xDz4D8kG+9xFfYgw9JRa5MR1Q06PYh0Z5HIgmf8xgArYIKzoRLoZ
aUoQcIDyZ7SzHDh7PR4gmJpjk5KmQZIeNeKXz2RXNFeDsmfIpX4TJnsJayq+u3iEhUq2B2oO/zQC
bdzaQzadYl+A/P6QBudUO0xnv+3Pmp14zyU9GizrC5mS8tdYxsjlLT4FLf/EUfoKMlnKvnqmhjK3
9qJLjEROsx0zvsypSopIM7xk2+gzctp04RZIlKTGkt6mxxT/b7CnU2mYzZOdtgJaQTcXf4zOcx6D
4HOzEBqFBjnYWx8ovSjaYFO0oCgKrX8RZFsxZwYM0p+TFU7qnMfTFspidnIDcdOtdNk1jeFsZlyK
O6vtmiOR1IdMI5XfwJoJfcLQjl5t0zYVtkSZipsjKZfxtRZvcxqAgmh4g/0gc46OoixW3qTvofte
DAa0Ydb2EGqWwfokBv69wJq7qeBuOkQWvGjLd5x/p0VT/LX67u6k6DOmSSflJm/2gCB4s2mSiRrr
vuwSZXxcSPdSIqTaoMQvrmUevHd7g03WTkxEnKP0vFee+66Thudyl21dvT9bawuOzUMlldtDdR1l
w4c3AqSiv2dunVjGBbHbj6bJ90W4ProTqJrWQvykR/KvDdBqXtPt0KknB/BSiK/kYa0pKsh15TLW
7W0lboZ/cUnbCknatBldcMbUE8YmU3Y8AHCJPFv0+z7A4hKAlsKcI+xbQboob6mXczK6H136XPX3
ksp/I31B6LuIyCP7z1sDlNbgRkpMqVopYIbZhDmqSw4Jr5gtN2Kzd3BMl5QJB+FQjkrWrpJbPZU7
Jzd+ysJV/8Gv3Ro3J1jpWgb3d0mrW46SZutW872GF4rh/Hfw4QLMGanLTb8+TbxyMbHjQ1UftdIj
ZWBFk4FDFLwYZ2IHWFcM9YEUsouN4taYte8mlevGKau73uc/Q/CZWuk9WzEzze785Kfub5H4ETGj
ev9DdOXfXsse2gAm7Yi0/ibI53Gp2cl6XCAdBfqxI7KzOaFa2zvVNpMRbxGSLpBbgLpvplbD/4Nr
gKBc+ypaYDA01TYRmM2rp+ZmS8n6oubDCNb6MkA1aep42lAc3djP3fAXknExspo2gSn0JTNO73mu
khfXu3p+6+6KUq0BcpDWtyJpyWuYvpC/hNhJx5NWuV+eEsRp05tTmZza7vzQ8zHM8vFaeyOYyDp4
hhISET51ErZ8THG5XQrx7fojN2tDsu00ku6Ncw077bQxSmwe6TS0YQ0aKedkJr0p+bUGcrX551wW
OBjDohTYEtGfNTbfER7Ht7Qj4FKkzkXGjYI+XsalvhQWj6CVDucuIByjaP4ZDZDypYfp0i0TpBGj
Iky6/e50OvApntfI0IeTSdtDmq2LF5s60iRgii/GzFnYTc/Jwt+VQrG9AmRTQ77Wu2ZkAeEYxVcO
6Lb+LqyF1ir7snLevKG9+2iHIyNJKFeNW12433pDomX3OtW6tl/Yp8NBrXhqyV70W3Eq5/Q+Eiqs
Mk/xH4r3IDMAuqQWWfHpqVjj/3x7crYs4x8V1NEN3rxD4o/Prtq7O36VEl7TQXQiuX5Znc/RSb4D
6gznX8NdFuH6TTg14A3w8wQ9gr+5i/PQKJ09Iuti0y9KnNydGsGp4OhEhdMusgYRO0HSVZq3FgVW
87Hq2aNH24/Mikxv9H1MC6q7NW48F/kzm8F/GEuPutuIbTXy9OisfjYy+XBpPaeKLO/JcD/h2CME
hBBR2+t1tpposV6dZn7wam7hXw1hFbesWLs6MgZn3FMuDahwsl2VVBd25ylBuv7nhBF/fCRWzPCR
GhbqfbXz8vpeaMGXrrchosjlNBtMwR2KCiSZnKjY3r6GTvu2i2xXupzXfUWiv956QG0SHAokdkz/
9Am53CorLmKfRWX5oeXuPxQd5GS2+pdImysyVHMTTMQQuU9oWbsw0fSVjQgzsIr4N4Rqt8ItCYj1
WmeDmvrak3yBdLoB6uWuf6XdnorFocv2lmvPNQvLutn4VkkwgktJ0epvaxlEvYE5QnrdxdUqczMl
PNTszhi/TGFrw0OyLVxKhpX0GwOnjRLJRL0HlLyr/Cv+FJ7T+ki2arsJwENsjAz0XGJ/g+BBrjNZ
/82OfsJmqB1XXx3q7RfIc3wfs/U6SePBpogieM64w1l3IZYhwUpazqPkCowaFSPadwfDK7SnUtRH
1pYW/KG23mdmwZqwpohnJkasJHsL5E5Sf22GNTvlcf2J8p7gbWS6oZhoG2bgMqDet5O5gBGABKil
FFKTXs+Mb6b92lBokK0LPdQikKifygiqaMuqkTo4G5p5G0y8P1rg/Vfkun22hi40rcw74LfmGWLy
toM89D168XDR1qcu6GfcVYx944EhkSt3TQEoJvdKeepFdy0T67LU84TvcsLD1qILmSt3O1SsPfME
CSQjR4yT3iVzIFplw4wxto6Lc5kk58VLrY2ZcTZXZXKzmnzlU4PG2QyXZaTmNGOC/mt2ahQUGNOo
yzdOVf63Cu0pLSQ3rIT0oSgqe3P2yygxHvjrZBTYTcYma1HSJf6TJUF9QlzFWoQDq+1D3SaouHo4
y3/GPhn36IGTcBZqPUV4K4TxcVdmDuq0GYpTkY4RdqFsizBwZwoivXDafBLfoK5qQAbahWBZ7SMd
8+cW/KEb+G9Lv7yvJl+QlyDE1C6l63GBO+O5g/eKWNt96hTqMje9m9PCJu/bdjMXwwNI4CdcaIaQ
4ml0CnkFhqnvaqYAUZvqIQtSeUiqhNXUcCSnoroBaq+RJ03F3qG/CVNi6mYw9qfcRbnVLV4dJckQ
kvxXInRp6yu/Ruymnxlkp0PiFv2u7vqrNTSXApUGnXoHRtdrHoRqrEPGin9sD5LLBqG8GURznUZ1
WyN25iM3u6jPKz7xoT2BogL4hJ/x3WrrANMHmjIWy6+6fyb9bDzHjNT54T3qcYNABOqHt5JUsh3y
WpfJAGL1JvZBrbSxfEPzHJyCrHyyl/iJDKHqTtq3mitofNd5dZfloR8NWmvTdXeNBQgSBbAEqzgW
uyLD7+an8CNXM+w1weM30YoZwjwGxvRnsND1xk721jR1ECWSeKtGX1CTG+uWGuzTATtEMDWDSj7x
bWdybVUV8hmOzkHU0er0yw7WMRnJtgsdHRd4azrRNN6yrLsxXx+e+3K6LWJ5N1gakIHIL9eWRPv5
1Xs3pu62ZudB6krD5rcnnrFeEE5nffkxaqDp4QGIbTuRLsn+4wi2Q926KDFThFczW0cnJ2hgQGCX
EfvQsJd/DhaT9rS5BlZ3bwcup8qfOXRyQkYKiBT4Ff/iXAqNMX4v03JPCYxSMDWuDbF7B71twtq3
YvyogBfN5pIObkiW4T5uNKBULEHRUm9nHU2U45NdEM/jcsHulMLr2HDavDFKiQ91goyzagtW1p5L
YPGAfoJDD+ikmohHJMTC73TLy9QWvNw8N67Lk+DVVyp0NIqVyke0rYuAKZnby8Psy+e4Z/TsO03k
OdaZdHP9nEzDgYDqna+Sjot6t9gaGcZpN7GqXw5uWV4DYXtbrywJTVm64oQtiEeXl6brvwnD1F7y
IvkJrP+EStsuW2KCRXuI545bLDFBmcuzZfPh+xa8nhmiKzivpnfa8+CQuNN6v0VObMjoSJZ8ChA3
5/21qJBty9zadCd/QM4+URdGqnrVCJ5jFPRO2tWmzfvXxFU/rJ03577a9apQFuZ4XpbpiVDvlI+N
RTA81UifWZR3l8lbXS4jMuSs+aJP45lx/LTRehExwxp3nt9T0Myw7SbW0ov455WJw73bfJYMSmin
gLAnA5EVxSz3zURVMOTz2agrm/mX/TW2EqFyvyu6/KfV8huJOGzzU/2EoGFHCAEVoiNn7o/6nxkO
jp6eBXwV4GGHwuQcjmlFDDLRdryp/HPdKfYGigMoLZ7CtTjBJ4slRlcK5GKO/aOP/adVIV6Stb3j
ycxCM2Bj6syUC/p1UFgYeI4EfFvRCC8GFaB3IjYH2Y8FTMZqcWIH8GUShoWbBuKMVOgZov3n0EGX
vEnh0pjwaXoFqjEVsgZ4jBWSy5jCsmkU1AYasotbiFjxCeLNqNA3hYLgjAqHs9r3lThPWmMyLbLu
s/w/OAeCDhkMzUsFUwdHzzVTkB0Gnjj15belEseRlsEqawv9LPwkMuop0hSsJ0lmsD0dWkVdoXxG
BfXpFd4nh/OzKuDPugbnmFCde6lgQL7CApH9bO1mhQpaJ6BBs8IHJUbzr1VAIb4AfDkKMsTA+Fgq
7BAuzYM5Ii/MIRJxdzonbGJAihSuyIBbVMIvmhXIiHP02JuVcZwV40hiXNcU9ihTACRHieQdBUWq
1n2KHolgi2qLmAW9twIoAZDjY1EUU+UYLxVlKQW3ZOT6Ke9Qc5QKxVTBZHJhM80eTXRSjOdWgm2a
vezXh+NkwXPSFdiJIOlHoFBPsYI+mdCfKtvz9mQQsFDtKCTr/0Oi4v8wJSIZJOuXK4J3UQGlvJh9
bz53WxiRGgYLckWLCgDVCIkKEcyw5Qi6pV6iVA3gqthBflX/B1hhnsPWQspsi0Zptg4zrCuczOC2
UPp4eTdte5QDZUfVoZNHorfdZ+NeWbvjSAGglcTi0qwgtaYB+wlaQybuRAhOKdtU7JzbRQKB7SRQ
rlThueoGUFc5osyvF35EhEh4vs3nhNAWGMN8lHAPMItN2YsL+yvGJ52s1XFRUDASsS5+TSoVfU0N
NcyBHtbr9cFgepR3a1hBF0uhjDXQxrqsouuXfLUKRNZ5NDUYc6ASJPG20eIjRqojlnUgFApklrXG
B3u4LaKyn1KhziyYZ4kB/MzBo1qhhdyw6z9MCpCmx8abQx1lJqDTjACImocA11VYNfAkw05TqLWq
EEQIAV9DoGO/krBC/SJD2wLQVilUW6mgbfxu69MwAXJzIboFy5OuAG/C5pOC+La0zPJQsj/rsOAs
BYVzFR7OcADFzRDjhELH1U4f+hKWnILK+QovF9gMIlaIc7lCz+UWsrgeGF2jsHQMBw66AtXN81Oj
uHUKYCcg2fkKaYdtuXsdoNxxxmEM9McDLBk888XEvnH4oys03gTpY8O6731xWOMqNxUjAHx3EPWE
IutB2LO6QRzz5MmDvMeXJBWIL6Ht2Dew+QJrOoyw+tBs4fVRUauWatJwbfVw/QoF+KsU6i8o/2Qo
mXaCxGR+lgjOdvfq4K5Eb33TWOWEHW4sQ/ED4QhanLQrWMFcAQYLTTvmSA6AjAMfrBSGkMY/auAS
Do497lEvOKFzJt/+h9EUPQIkQ0yyGCwV3NA3ioGb0LqkCnwYB5KoH1iIaNCng47itVGYxBRZ5NZR
6ETkrZ+zginCgCTkXQEWvQHUYmvh3xMV+MUgBcSYoIDik32xFaKRtf6zk3R/pYI3alAca4VzBAT+
2SrAY69Qj/YK81HBH8lcBmoADlKJBEPJjLdVqEgCPrYj7MgmBSLZKJykrsCSM4TJHtIkvZGz8WFP
GiN3qEM9ukvHaw7xYK8pUKUHsTJT6Eqf1mRQMEsJFouYm59cYS75zJj0mThVq0M+UsizOyfYQSTu
m1uVr/ZQPrsphD6nIscwiEuVgYQw1OmwNBAwROHiVACUfZZvuvbhTcZMgd+dcyf5ScYvPn+M2nA2
TDq5SPRLsqnw3pLCEPfv1Vi+aK3QzyUuOtpDRgauxUTE8URUW4sPg3SEylaDvlgMEoQLnyaQIsJP
hm3bEz6D0OSDR4cZeu/ITZ6RMImgHpWfBTU1ablWSeIKtUPZOklEBm0R9iyOKNdpWodi/m+E4xvO
qX4f5p2Q1WlRIFQ2QBhNFBx1CaYXw7tj6MGaM736tdA31gwX2CTdL1oVYlUo2KqtsKt88Luk7pa9
y1IvUIbfftT/TCahoVmPoCQOqjeiDpNdys9GqWDtXAV57ZqW6C64rzr8V0OBYAeIsLZCw6IFeKed
zFBeg411IIvwZyOoIlNI2Ql+KYhZV8FmZQ121oQ/y9czQr7kQg0UnFYs6kobmJWOneqR9J+epMDd
CNO2mYHbuhmY2wXeLXXqT6UAuA4k3FwRcfk2O4XI5VJk2KOwuZCgl+2MoqYchMQUjYJzWdi8EtTg
5ry4U9AfpdMRL8vCvx/gvHRWZuxrhAwbt8PqY0uJTNF3EuZXUSU4zICz3uOF02HWRg8qpRjJoRsF
zXaJhf4d0cCw0Xn/NrFnf7gKIEzKCahYBRX+NRVhuFSsYVdRh+XBLDzG4fjM29W9WsCJM6ZFYT/C
K54BF2eSGYKV2rCMUUWRs5UCMzGAHUOT061VnN1g+YtN6dgIxUTmNJsbW//oOAKAkVg66CNwt/xw
2rfmjMpeWaSHUg71VlvQ4Uq8hQyMit2qiMzWyJyqNhWlWfGaQT9akb+2zzko59TFvA7aeV2bNgK1
xDlEcPii+M+se/9aM0RogySMXaco0S1TSn2AG+2ZTBuxW7u03FClS8WX1vLmY47bJmomjLGGr7Dr
11nzzYO7ZLgA15c0A5diYCzblZQjYdFMdVRrNDRmo/Zyvic3CFxVfqCGTpgDq5ZBG827wfHkmwfr
fKyzDyvGoWH3fCJOUm8nW24HQXFeki909sFtj4q7zUTo2UfZzXRRMbkVndu2mWqgef+oFbnbUAxv
Acw7A+pNEHQKgbZkxssmSXG/c0UArxQLXCMXGAfmbwMkPFW0cBZJbVR3EMQTr3OiDHe7B1tcVDVn
at/ixAI8ngEgH4YKnjkKtrCJvXMyKwIruPLO0d4WxS8f1dYdjzBMczRtpFLthKKdx4p7ruKKNrS+
elQqKvocUAz4gNJXRUx3XphRvJbeKjYpsQWuIqt7Lox1sgVNoffHStHXab8JUhqfqJQUl511eQ+q
fbSBY+UsKldFcSf1qQxXwO6mDeG9Uaz3eUZCh0/iTw0GPl3pozSKdz7jsFakeLxRd4a5YKeAyGPp
njf+eMx0tHezCWd+BTjPLePxe0mC7CTDTR0sfePDp08B1bNoQNFOzDaoWyj2cXKqCifge7V3vuLc
G8yz1jrRNyzUugNaI6pYiFNK7Vwd/H7cu8PffDJ2FabrZ606epPM9m3mIgVK6TmK4VxoFl57kabb
QKTEheElGMU6MQiVLAKM9NhNxmH2M3qzCtl4bCzvuU7ozDrYK5ThoY08wdqI9fmpsxz8NhPRVpMc
D67xEMplPpqq4sbx7eRl1Iu5OCyBfIzBbmj5E42Zp4c4kTapJOeiT4P3EbWdW9XazrBbL0y9+qQz
zZz0QefkbkiF5KpmdvjI5VvVrAh4UcV7uH9pQ1Zmcl17TNuK/S7r/lK/Oh7zLqsY7NDVnIail/Fh
SRoZGhGXnAomc3yzabwdTRYNrL3+Tq1RHRiXbmSuIRlJp6vmTHx1aU9b8Qky7m2x0wNZCsdsvDQG
VUpNWE8rI2PpT1KYaIlzHGanEgoa82nGm+PEM0GpWLVXNwPk3NPQBju3OrFbg68DEpkxQYY3sZ3Y
fDL2iVJLe4AEVWOF9WHW/ldjNTCO2ht7Z8UNmu7maj9Sl6cloZImovu5WxzuFPlNZNpXQ73GJMv+
I7s+2VpJ9TtX5U7aJqlJ8iKk92K3P13sZ/RG0ykI2Low6vlguhkKa2R/73Jok40fQ6NiUbme2b3w
vlNplONj1DWGweWr+mIEZw+z/39UNa/oRo5yHg5qbZmRCr2BwACHOLgyjCcg0AEKnXNpld5TT2YM
SngZAZJDADm/G8atR8XgvqPMwGHuNYTjpOlOn5+ddLy5SXPPBu+pzqab5R/RfRCE0Igbxd6WiC0R
6kF749r6zaZBC8vBfIuHLyStYaoToPWHSYQZEnSLfQ3nExZ1J3BefA4xQ0cAsmerpYzVqO6qIv3D
fEaGxEKGJIZEnNuMJ8r4LU/4H0QygpmO2axUuvyiERqfBoTqLAiudWuSM5d/ORXZlTIDtFrFbwSr
742SwbI3kw0+xVQgxRuuM7pqJ5ZM3al5UgYJWt918JDcQO0hP32LXNLAO/UdGxQrpQMl1NAKhi1e
YGadsciiLtkALfomCefWEyiyHZAps411/V1PNkXmcOBb5PW5PGa5W12thVTdAvctbKZHWq3vmaMd
UnP+zHTjRCx8QxHTO9hG2KMtU8l1Uzi7LvMlifKE/fX6kXqWb1OiAo+tz2axH2gvqKwHUkeGq74w
4xZ2+bLU1UY3sy8jPS+WvIwWHnPTs2i45d5Opl9ma394+Vi8IWUdySKWY/zQKg0sM19FunAiM22M
f0WKAUcAicctfEnd7GbafCx9tVAN8kZgrwu9NaX08ovfDI8xGUa4COgBZfU5IB0hzP9vR9BSn1jh
KN2dAWInzFGsE46UctFRTzsGF83QENvOuVozm2Qhwv+LnmHAdq23PfThnM1X0jpPJvAX/nyTvins
fhvUVP18Irb3mM3yH3gzaGLVuu1dEvCS0XyWI1KEAfkyDdxzpxsAn8sK3SkVEpU5N4H541JzVPx6
iWvt486QyM+ow6UyoGT0Y9RYW5NJXqj3JHdqAReJMWq40+VyF2X6x2gYgdemx3LVInqy525dB8DZ
TD3MPLgaVjluCYB6GprqIyfPEsxQwTxEu1KOR2gDSV9LnXQjiWtE2/83Fet9ZFDH3hV3+9j+9tZw
5Kw7Z6lKiNNxmsfxtXDQpuYO1UiZcB16Nb+89t2pMIddP1Qd8xfSqtjxYWPohgmBRn2BH2JsBWmI
vt1+mgQbbdzVV+nwe53gLMwAnNheT+Cimt2tRNo3zW9AymFiE6rSyYvUZoh4q/G+YAVmNrKM+PfY
qHEXRYNFJB6k8ZegQYrukjxYmssxFdx2WKjDwu+vfCWsPqqOokUNIRycnNRKz6kgNptt59nt+s+c
X+cA+LkBThm8c+m6DFDeEjkxPWyseStfajczn+jl2YoE9P4j63+xzs8xt0gSx4/aw77uT3CLp+Ul
z7osisGtoaiHV9TOxMej+YH5I0ElTMm5Fz4xUwhrt4YBUCQFbOnH7p5Zgh6WcX1pJfpA8Vx15LcZ
PhKO0j9gslQ/7w/T1TES08Lr2mdfhKupgGwieCZxJUmF0Nv/p5UYw8Oxsg9PIo4qiWgbnH/rujzN
ukaSU5IRVGAV+MtpggfuDtdSeTHYaXFln8myhJNGuCxwq+8kKAjZdJdkF3vun6qHUJISmsZY73NJ
TZIl5CA2f0Yz93Z9fexscriZ2PhO8UYwb3rUuvYZtU6zIyaOka/fMU08kqLboEZwy52oCYKuMKIl
yEY2tjv8swRlTurx0alfC+1a3yHTFIv/3CSd2DPTZTPBCFFq9o6yGQpelvlbg3h7lgnPDoPisBpW
8xijY2OwE/ucFKRlviYTmjCRToq9a363afNTsMfJfX4QfeR1AkFhZ+a/zjAM2pziT6Y3t7Fwt6VR
9IQwt7tKFp89QF/eoOAfLBfOD2ntRuH8liWpMW73oTf63SVrcgZ7BzamLZ/QE1Chack9yPFi1JqS
EPH+23a+sL20vqYkuXLH3THV0JM3KRGACC/+n9qHNVHugiEHgasp0VHCpsI6g/o7wae82qHgbeSo
NDURBYuGwMsHVYPtFVUDzeJAWuvo4O9GmaTxubK0hFGUYrqcyKsruFpwAPc7Y2D+VfEFy4psoRYn
Elo4JigIrsAzbTqSdsIk04+rrn+xQfwid59u0dDJE8zS99rFwdG7xGQQp8dIIuiMZ2EI4FvDF4m9
EDj8CQsskWIYN/N3jxk36/KQcJqXmYgbBLTynutNyk0z4pnm1Vh6/h297/62S8qYVDbWqdG5zWmR
WsygEWioW1mnEGUCExeJZ56qYTGxJ6TGVq/Tn1yDMe7OwR78739tBQtTr+Svnrkv1pp5O5tg3p1X
s+YF0EvNFaBmK/Nz1dZ8zRNcXN1/ZhNcRaVuN5hD9L1raeUB8gtj2wTnKjiuxMRY9f+/NN5ah1Is
iGLcPwPzoYYJCj7FhRuQFNdjLu1rz4I5JOCaSDHyUtIqOXpa/rEaPtLDwgDyQwecj60ZxaMJpUIY
B1ZCyYBfeFVhiEaLtdSB5oGmwrhU/c3rWElpsMQw/U2lGSLuWUiQ9b/ZrNwNQjaAskVZqvnPddUG
zwsEhme9r15FRha/YZEBxp16INNFO2mDfpQt5X05qhBe0bE4Lo0DD7S+sUvx2/vr1YzPCQMrr2/v
HTPrsDJDt+7vo1+8ekKUB9tePjGgVJveGxmhWyLZzdOXSZgIzw5stBjWHY/mQBDdS5F4DycLrnEu
I8bzJ8sislkMz1kNNwtZKFqlzWyRhZQV32vqPvgUnjrd/UJMeLLou2kOv0h+pq7DgeKuehoFk/a7
kPgdAT4h+lHZwEBeboVRjqEJVislQM90Pca5/IWYnN9AN36Ivlu4wJuYh639W+SkmOS++9UGzFqm
FuFRE999GR+sAJSNy4LDx9DLO09O3qgPx2IhHJiaR7mitmOJ4AkvxFyeyZmuoxQvya6Jt66nvcfS
tZ5fRyt/FSjVE2nwI/gprkw2BsisfzoMlKz963o3uuIPeTevRo4bj2UY96xGVVKOf7pk/Fm1hlsk
TrIwMJnAkfnSlfmb9JAKuYyZZX7UGI5iP3V+s4DgTr8hYqL2XtMgOCWd92L4e9vY9mT72h7FvEEE
KBShRGWO8O6nI7oG/6Ufx42sodeUdkYaTUvvbsVRkWBDMv/gtYyJXonVSOGBmh6J43F1C4uaeTl3
DhvC965e76mrhqyC9WlrBLhRxS1HHCat7AWh5kWuvuABiRVp76GrNrVdRyPM44KINzawJZmPcdB/
JL72PAfDPS6ZqdGQmoyhYqJo5D31pdzWMeniQ64pfdhp0r7iiUA9zJShjwLsIAL3PJT9ZzbOO5v9
6oKCOsk4/HKKzCGYeH1oIIDFbMo5fnNc8Yiz8uBRQFRNTIaYue1bLaqC6iku6MhzPAohuTCUNGtY
lt5midnb2B6NvUSgt82cITIXhHUWYmTP4E3HtPfo5vNIiSX7/JEpeTahqIl8NQPgya7Ojr9jLVi1
xyqfLplP4AfRG8SY3ZlLuae5yl4KeBkWybzhCoFo67RkOBMvIbggNJF9+xOLTiJluUQo5EubAEl9
JEusqoNfO4e30QY/CP/zZx3aLl55ophYpbQ1Z7y7/KQkETGJE4es70/4EDMMP5rgMCnbis0ZhDpd
TneXYPSQ4eKnrrEat06WGT+yevhNUNQgGTg37ugz37cOonXHMB77k0j99qAtDWqnRPubiT9Smtch
8JUeXWK6TndMjpi76guHDP0bZUflVF8Dd9XWq60jvg13qzEn3Ph6fyVuhnDTqTiPS/lMyEC6RwP8
MjQEV3CwQIF9ildqOFPAcrNTWpMEUvdol2c9buDZVR7PYZ2Sp6k38Ya0kGDv2C7zsRhdYcNKPENs
fyKL7m4ivT3Iir0Q5m/bDz56I/8FuEvS3RLVpHeGqaP/OumvSTpnDvEKkhnaO0LZPuHY0Bm3fa2+
q8vq11GWl+La/OQsoJ7G/qVLZLePneUR6DmU+Nn+0k2G443bYN+wb87Y3oKuxaif22eiEmEGjy4v
BVsroumWYIcV2kOC4fHgViSEicoOIstk6hfHFvb0coCVRvs7NowBuGRgYeWAfv0MsI2/DL+UfAjT
Crnu4rYcudG9a2Y5B8K5vKOQDEKmxsLsy2OWGEO+9+IPvUIyYAkJ1FoScLrG/oaQMgTMZNG5aixD
2F12kPHJ9CVdqfALHve8DUnxP8qm9na+1LRz2qcNoXLDU2oYzTapYiey+vSP1SJQssBKk/yfzHu5
MLU1seIPDsF9g2wXkgKMTz9x9gRDMCilbU0qhP+ZmdfPtVF89Dm/1ZhNv/5oxGT7QUtoqYDtgamw
X6xwgYBjFx3axzlI3tdK9zEwdNepEgzNBhRoad1EmDdgJ8u+21d2dqoZ+4+0F2EmgokDJT/qONhv
EzrAgB2/7fdqxEpgIMrbdE4AxDMeS3PZXNzZZBdZYtmuNInSrDuUySv2h2q/esPPOBGON0jjM7Gn
rykzyQdeBiQsJpM/hi6WNnyhpr8Q7/pEHs6/QsIXmJEAhToqP+LR3FNe+bvFzB/J2P8ASX/4XhPV
CzHJSM4RmzvXZQzIfDJkWKsoUhOMslg/RuU7JGT7LHv/UWeM8vOUvnoiO8d20AW2/b0GvrQJsMII
Jnwnq6/fKsJj2AGt20Kmf/l8nY1KGKNJ4l/MXZSkwEZmX9mE+hUaLCr+mLZZEgnLn7oyPLFZl/Wk
++uNHt0cyc/yKdKepG/6ka8bL0iRKz73/jj1QXvSOv9ceXG1T9zlMy9G5H26f0KiuQFGaW9bdHib
via8xxTz3rkjkpbIh/56BRPjFg/n9ISzVjwVXosuru2NcDLp4QyCyCNEDNtU2N9BMOKAL6dNHPNY
dJrkJyRnZq7j7VAQujfE7rM3ETXYmzUWK+duyyE5/I+rM+ttGwmz6C8iwKXIKr5K1GrJ8h7HL4Qd
x9z3pUj++jlMYzDAPLThdLcdWyKL33LvuTh3sy3OtwBtbXSxPYM62qDHTVySGNPGp4dEeZiQzb6Z
XOPDqt06cJjNbwenuQun9ClL2uRSRfFfhCOf8I7eB99jxrfBiRFd+zB/mbKS6EPZeDydm8vkl5zZ
XCBkZextHkQt2Q2HsQzxCQGoM8YvXaJwlPX8CxcaBhA3rHa1yQDAirH1JBZrqwRXVp7Hu0qh7jJH
l65auND8rLjeNf34sIT5UwuhKOhyDGINBKRtNyBr0I2oNthNoPyhbPPKJbpU5cgPy/yh5ZvmiMgC
4p03NFzzBVXlVhvJcmx5Ba0IqmovkdtrxCforzTEYzN9GmpGWL+9aiwuomCH3xj86sK1P4U9v0M2
kaxGrAB0BZ2mZK3E7I/V1BpPP3AQIFFiCpbm5ibv5WaQ5KQkQmIYcHviirKOgxJSV5bqO2fO8w1G
9R2iu7/Qqs52K7OTV/4mImm+d63qfijTe/DBuJAhWPMjVJBVfqLKuqJoX9OMtfXYRLJl3lbzDwAP
t+PB7pDWc9QW+e3ttO4/2yx96EvJABAFBkGEashRrlT9E/TL64CnnnsEuJv2Ce1gp99f/Sg9tKPx
5nTOW7IQP0W2686Ix12tlnLnrRzraUk6HPgUD13cPuBKCwNjBLxbGBP5BuElf0K1TZbKXpVGgdrX
QkrIYKbFSpWgQiQpYUw6no3zNi+n10o4/Z7nxq/5zpXFt+yIGmRTTjKI6Y1McwTskCgJvKEgbc2m
r4y8BHkPhCLtNjE3h3jyvGtb1Ze6xPzI0U1/MHCxuJPjbqyqxTbId4O/grONPTuirXCTjYKLzMNC
EJuAli2nWelXJ6fmcEQcwYCbOxYt/q0NJRE0fv6UymHHw/TDHEhcHUd2eQkrt3YIr0ulH4p5/HJc
781Lhw+XKT1L8+FhhOXWUjgK5qtkQMutNdU3OVi7KCL2rjbCPCjK+EuK5og4klxn00PcPKp3J5so
KstnSzQTngv1DI8Wl6bOgq7J+J3K+KP2q2hf5OJJx/mZEJjvUqvn1ifl13LPBlGewZBz685I0NKI
mbvR32lNcItvMNKoGLD5Jec0LlXelvRrjNxVNUhCzpjUuLSpfw2ai153pzniCZKqMj2PmtjopgiB
dEwWJmlSOGMhHlLcnTyY5EsmEQi16N0qzTteMvs3fbZIIHSDMsVIwmAGwReMU5Rlnx5lKaaArAhI
VgpI3yR8rzX+NuScHmzpcVVJgMwO8uM8Me7tOmSaiMppC99D7WKrOi2Reh7TkKIy77+9iUGam9qB
KpBdY3VxgV4WL50TH6KmeWWtOe5Gpotlby0B5qR020gMQhx3xV7U3m9Dw8iKsx9L1z8SUslePw/K
lYc5XIpN0asjAHCkfxYJQbIizWE58Oxme5XeEq2XA3kjV+0IoD4E5+QxCZLQBfdZj9QllyS8CdQ2
q+BRN+2nV6jPGubodgnTV5t7o+BaZj5L4d0XOQom7950dLdVtY2qgsMn9Hko0jRmCWw/G0FvG/4V
Q3EvU4dGb+Ad7IybRnZAKvch88P5nmkg3k00x7vSz/YIsk/4HDM2SOz0/VnJfcXmeCnC/ggR4cmT
stqta6ugrsSzHDFMGov4grcR7ee6uB9aNEvWYn7MaM2DEeGHi0CSvveDfMv9OFfNxrXWFnIS52Sw
PhWTqGuFSlI70cSq0AjA6E4m+hd/SAi5mk3wZk1+RRiXbHqiLAAQm3Tzq3I5VcPWsCeQJ+x4VGi/
W3X/qiyCmCLW3/CSf2F4uq9HiEuRR7qV1/EAIPOoh9wQgr1K1a2wRp/3uasPxGrVrs1ATq03QFfm
h9JBrb0IBk7M1TGFbPpeYWy0cJo5M6BGrWTgUnohoWZ77SKOF35Zw0ye7AcjWv6EmXKCrgybQ5bM
O9HpL4Gyja0vI4e4q45pvaLEdTEHsTb1YQqdl8QwqWKg5ekmhtIVNwgfLH/rRvaT9Zg2nCNIx7/K
cACQOF5iibgcNQaim/gCimxBtR5RsA/9YRvH3EPzMn2KSr1rK1Q7bTzS7sYMmbVi29mXwWCLXUfi
C68qzm4ZpXeazc2OQAnoVOswvssAa5rV+6xHkya2v9YKN9dCUbwFN4EjFwoNikiMWM0aDA8pIrks
hJrigzPIkpglEwdEcdtQRX+9rLpMqp03gpIEIuMH69nHuswfhOowd3gwYtruvkO7ixiAPkumJ3Bo
/gZ4INwG6Hy6slvCiMlfcdzZwKYan8KUG85P/IxGiSzvoZlv9darUihK0tg2yeSCiFpgyZowrhsT
flrasuSPW2dfDfbfpZm9czSySQlNywuWRh7Zpu/w75mHpohYRGLtxpXy7tSuulNofIh1JtcwhS2y
tSJSoZl5of1xKA2wdvZ4MrDtlUfq7uTQDzbq4vTXaKaEFcmJ140JbZi8exqO5MJzhqnZU4/JupgY
XpPyDc9lwYrvsOmjT1fqZLn971HyWCLv61z48rPv5Bu9uM9cuvxpMEnguRbbQogWrYW4hkP/40GP
uRt0cig981RhLmHyKsTBatsA9ONlnDO94j+4srPxYTQWd9et8QbFiInEGoZb6YUOA2H6Y54mRoBt
NkQZYwV9HyPXsJpdyyuAThaAIujGRXPnZPbibqpOnUaX+W+PhD9gGLiCvHkvFxPBYg+DyM3IjMwR
CpRjSqBLY3E6eD3TjegsZnFJ2dWRTIlynaHbLobWxmiJD66eTqHlxieZun/HuEahjLgqN5AE63iJ
yUri0qTtkcSCO2/kELHH9niqLFHHHbx4ly51dYBB/pnEmR+PUTJiyuKldn4LTfU1Naazh3aIwr7p
xnNjURnORboltLLYFlb+Hc3NvrVWT0UPgs1aUFAtUhY70QgQs5HH77qwGDJD7uzMVylGtrDfsHnp
gmye9mRDvQ0QgZAiwyivckmIVtGhBOjdB2/05v2Y+n8MXOHEnyKMmOOUaLsk/6pbHG2GrBg0hdae
QN3mbtbI5IQSwIhRcYSePZAsnRLn0qrxGebb+acYS57h/F+yQmqEROurEfVONS+2HKBxCxpIevuP
TM8/yN4ZwOX4rAx63Htv7vkdVM2Fl4CNFpb7Oxryb9KryAotrY+mSgOVpRMDYp66yUjYEFqdOl2D
VKybKZ5KRJ5BBTgvgASzn6PE3blnBlzWoTGpwkIRfyqn+coMFe10iyp98c6kpdzAbsVbBF4r5TCG
+u+ubi7H+yhzeeQiv6umpjy7Yj5aRtLhtFxZeHrxaECdbjcQeRb17psPC2PnVSBaNUKIdEmzA6IC
sKVhePMT4zzFobeTy/AO7fSkMgKC0xr1x6/enZAYusTnQuI9WZ28+D2KaGtBmOglxTe04CemwehR
Mt43zfQjMmskVpcsAoQABeyuNrIXVK/vhNMiIGsjfPwVA8KKbgUco03DYtZBZ1xTjWWYV5vGG4KF
5zTjIXZY0LjSuZ9s/k6d1O/myKN9yuv9+kL1HDY036/uNN6VEWAPvijbeKYlt4trNdsa1jklrX5p
BxvaR0exjWN6qyY8HCR9tQFhVRR4mDUH/NaVAmSMxcPbcp8Ph6n3/1R+8w1Yki2yU8BlS8agdMOn
MvR8WvzwpZRlcdELPDLf2zjR8NRY+RvKAuallnsq7ak/pyhKZGYZd9JOnktBVAxPrsEqRnpkdQd3
YMv66Ow1c8ZkRZS4yrwr4bfWQNMazVHQRdVdo6gXwxIZvZGVH2bkf3cpiteiJ3dFDWip5mh5XiaB
bTYsFESDfVtH5XnB97TR2UdE/FOZ8xTM2pSkyOJONghx5gGl76JYx6KpoPCaesyDJiQOmpJgaYur
SetDEMdktfVdmaHqihXyeB91S1swM1ZwlVCSH7RRH6oUz7DjJct2aotbI5tvu8TUMGFt4iTLDrN0
zaNMKqLM4rDbpgbXazIv5TmPHcrzBdoqEy3y1dm+g3bbq8pZ9pG+jirX7D7ro7Am90h79Wzn4zEc
ynXlxWRCRz+eh6W3s3lDi8F7gxhG3z61KDlC8qAZGmY7xNm4lGNrP+jU2Idc4cKYHzxMOJnByH7y
3ihcsZW5b9KviamHL8J7MzMl5BGDSUZuG6sR90OD/96biRhM2i3DbntflAuRNCZk/BJTIQx45q6+
5eIl1CdVe29pnD+65yHkyoFtdsnlmRMEc28N2YnTKOpb/JYZZoxham7Syjiviguv2b5tUAmYScoc
cNzRHyO2N+J4Y62bOkJVPspxOZoQ2niJEBzZ2auDShqV2UETtMOjfmFjDl8UmbN5G3pPopL2X7lz
k2fRewSNDAv+M8xIhEjUCKKtl4LtHAjv+KuzUPIUr1GG0cRUpAYRp4GIR15H3yWUgQlIFkg5PRQi
/0IdRYRL8wOWFmWHNz1btX/WHfwbNJOU4VAeKjzw2ynjsC0cLNVhgiUpSVBHowbTPfAF5TrHAgsj
SnV9tBPJoBM1OuJ69mIpFgDb9rbCm9/6MPlxS/EGh+bipJVi973UmyT09gBpg1hE450Bk3SOsRHP
/SfjDH3r6sU6lhT0Jr/AQ0zRCQVgQBsdKUgxTtBL3zw66hHQPNOozPyZJnlsF2PZEs/OuZDqd4Ci
9dHs20fmBQoBZHL1ZjMnQY/YZvJQNtjnLn1YnaqQBEJ4vWrbqcWgJ7UO+BVpAXhuEBWV+/c8Lv3A
KGANVoW4yZSTsGLgD5z8rjbjj6gbofpP7cmIl4CEhmTfFo4TCGuBQo+is+vodjLK1gQpRoOKBWQG
D4Kh8Fh+T5ycnHM9JqutYGp9jBqGkzYwtrvK/SoF+hfID3uJKuHcNWIXh257TqIduBT7ME/ZbR2h
Fm7nHrK5FXfItvSs65SZROfdsYaRPLE3QqNuiGqSObEYIxsyrex3zJSoNq0r2ZcMDxFWCmEz1tX1
Q+2rt9waKejj07ToZ4Z43QYNwjkz3qThvDY5YGL7J4FD3a2Nf5k3J3DXBFR5t7ACsYkY3ujsB97q
zznrmccDU2lG6DWNnyPyb3xQH2I4lJAp5yjkxUfOQM1Br+d3GBQtrfZGPSGjbmQK1n39jwNLSCse
P8nYYwPOLZDwDfzFNgKv82OE6TnYlUmDDpmKXSMYuqOpJGzSVvgo+56K3kAXmon528s+mr5+Jih9
eQIN5DCOhxRRGB4XLLPnsJm7vdYCU6q5kgXzh7ylFSyp3vemMXa0qUUSCI9GtIptY4erK4GAbLHy
RqTNAn9bEC67k/YUopRDjtJOL2nMxn1xD+vNRxJzIDN4KliEEBIcgRIeiLojoXE+R9T73Mez6jW2
VzZUFiAg3S0PRL5X6EIYm+CQ1hu7IM6iJb+V6NjXpaCq8M0Zp3nMmVeqkZWCua6tzDHe7561MyEb
5sbonXhCdN4ZW3PN3JQ1FaUpuo86St4dRi5lZu1787ieDuUSPw2CdyYvxC/fpyKEWfON7RN0RIoL
J3WdFhaJN7FDwrFpIJCOOgasFN28U8eKCNTAt+bwzi2GPTFIsNuhUKzftXBmZPJc/tDInyljy00D
lpsut7U8RI9NXLIEBowVz3+6MDlIJcmPtFdb/JK9RENco3xt35UlA4yvBIf45G1lrwm9cDyCH8Hl
uvCyIqYFZILH+tDH4kVO/DUjTvpJ9PshxFBDZhwPYiOYC7h9EG2OsWb97zqaCzP5lmP1mkJybifj
b7pOyycK4LvKNDkOm7S7wIonhnLsUSlVCnUuQZ9dNl/9gT6WEw3ND9CGpjRuyASAA7tvGChObYSE
bSB6olfOtyQ6pu08HPlMqyPyJCXJhoGI3bfodynnfdLU7yQQH7i21x2HYwRq7OqH1Oq9nZ37CLT8
ZF+1VvfowGK3ajvdSWj5XBMhQNLutlgxPeTCBnag2d8gv2WEuexcu9khVmJirKPqaNL5ufTsG9e7
E+LTlvVvUuHRsxoMb7Lx0PjxryJF2uSY2Y7199s4FoiaqRMnH1G3vGOV8pFG1g5C4VvKuzAlggaP
ceSW1o87nFBRFocMIXDwF9R3OqIt14OLB8KKX7Dt7qxhFJTSY0MMIVq5aUZ0ZNZWkDWP3WCeB8MM
96Ni/uAYcX/zkXzGIcxnTOJbzUzw5LksBoacGwisvdmY8ZWIZNKb5SAoq2gerY6cOsthsJh4Oj0T
AMeNx6C+53jNHSLEySNj6C5JogEnlTyQC4JEgApkZBpCZh6NaIGymUxVpR4gidoMsvBrSLp2WTf0
jG5bAacyt5WQnw7Wtr/IF/e8xQ26V679OZs+Ve9UBzuB5uY4zUEQ9LDntYbVwv7noBviDWyQz5Nl
YLOqunlTDVhrw3G+5GnLfAOPEB2iB+uIiNFQYuf/gqb+JOaG8fQA6q5nsMjBSqQca8WUHa+f3da6
GlHr3wm+NgowZDgpFrOmMKhEQWyj0lKrVLF/TSLx4RoJdIOcoPPsGM8JvrhesmxxMOPykAVl99tk
Hc5+nmWFyMnFDBEPWJhOBvoXygS0/ITH4aFJwufapioHyO+fat6XTpjMnEwMXWE5EmSHuoJ8P3RA
6ye5FsG6EQBUML1OLYE+Zk2/ivv30VwXQryJR7kwjyLcaDjXybSz/ZzXoaZM8pKoOXcUfdJLDu1M
eXyfm/KtNJLqDsxYuT33AwUt+a9iZ6bOrS+TZcN+Fnez+Gqk8YfMOb5f5b7B9UKmnqIqwyxVWJ66
t2a2U0N06+I5Q/XbvAAi4Uzz+DV9VTJ4Twnrqeb5sUGYEGSek3CJ9/giCQtB/XjX2siS2wognFux
czFc+VML2j9V469fyl/eaJ/aJGbEofrxkIzpQ0SAFDAs3JDCde5pZGHxoAVDUopQGcX5e61qekjf
KNjdTyXyFqQ3POORQ6WnYmZPVlY/tqRUnR3Fyz+qq7nkXP3Y5OEr2BsC7h8G8cckaiiTWhzYuLI7
CvtzXlGSjSaDgKYCasKunDGmO6Y3o2YgKJaLCAm66tmqTEV66YXId5X1UC+YxhufU9V0zTdDmcl+
gs6dTPrVj8bdZMT30+SRDOGWe1ZBaNHSZzWTymHgYdl5DfKGpBJM2wceZszUsy09RJogVAOWjnQm
y8rNq2mhJMFbYm5r5XySjcCXixRnmT+KYNIo4aAP8CgqWp+zGaJKDTKhxFu2CxfL2Mw2QpgZQX6y
1FnAMAZlB0u2JdQH05z0xopYEoppTjeOG+IbKsXRxa1yWGx5P2raAllZyQk7qz63jnhUBrKvIXSu
PhLaZ7cVLlDvegrgF6PU02O97/p1tS9rtsZeyIw3Y2dviOTWe5171yCTTGxEOiKEAufkRfe4ONUu
XaIUK1U/U3VCwGTEwoxNll9dtwh4S7W6/MtbiQkTNBF2PXTt9D6u2U6WscbIcFKiILDvwn9RN0uM
PD9ErBGvGXSgXZi4GcAbPT0y7RlDFgJJVx7k3CK9Ra77O5QVsoa26hA2Rd4xlr7HjmnBF9E1Jwt0
URHIIf7R0Zhh7UHEWQpgVXNtXf6lvc9jDkANgzxDLee0kCd5mZPS3YYJPJB86e6daoJrXztPsZ6H
N8ucNrbXiF+O4529yCuuRup/GimOD2o52JStMjeWFyKC02lP0OCIv9cqfhJTH40KY+wwD+z+MNVs
FjHRYHdTkh5yZoeTlDlwcNN+dWfrDca1NW1Lr6cqBIbznEIcODFmZlLZH31nnHbEEsMzC/v4mkaE
jftRvHOlQR5ayDu2Bq+yexBHMY4PrR4yPol/G5BCEMciczYIkiGwuQ+yrmu+KspuilurD82bgArx
OHkedA7d6XFDOc6yQWRkG+LOgD5i8JZYFbUSMT07fhqOZrw5tIaM5Db/4hdLbXOgF2V5Ny7OnT1n
3jHtQ7W1MvFQq0o9mSKE+ZyKnV3aFotVEqFSp+zOdYxUWGOlgb9effbIrR5LtBA4PJsbAtg/Vk6R
TH1IH67s5pbw/NkioRoDwGvYpJxlxww1OmHE84MeAcHJHYloNWT0EAMUDMymNPcdisQLMKBdEhGI
ka0fVmXvTKiBxAS1pY/377N/v1bus6Dv8ODu4A3aV2901M6H7QzmFKvgxDzgOevGhX3TKioGNSbm
Z8/WfxBlozNtkrewHYz7OqnASJIpI91Q3WsfI5xnF9W9bfIUnasn5cEx6kdKjSQ5YrrAWVT1x1K0
4t5ZwUAiqX+ZTl/Auh/EvWGXaGD7+pfVus8EJ1EWGN3TEsXQ9ggz2KjEyg/5mkhsd87jNPcXo0lb
km8NcpnIHy1UeW/HEymnZFM81BrDwZIqefAUlhw3/Mvk4W8/Z8brJExYKChld5OH5z4Pm+UJ7d4T
9dr8Kv7lvTDQiM6O8l0SAExOBxOZRM+K+OzCxmUqxABHdKq9FXJhgesmyVfUtre4jAIHDcavNMKl
ks3p8uYm3D5h3KXPSQg0iImJTySG6e5HAevfK/SdVCVVqWzbD9Pvj6O/DH9ntz1IV3JZlvl9X4wA
xGvuW88w9FHQdRAF499CreWjzwDGmJvHf38YAFYf4RHfKsjwcZeNzxz443PnYE6Dt3XSYGNUlc3I
Kv/3g5VSl6RE2GajBvlF6mWEIueIK21ikwSoyB6jq8tPfYqJcrn+u/lckewdUOV3/yJiDB928H/3
SiebU8kZgKnRg+NDcou8apNVWpHMD3ZUTZc6Xg4CI2cU9CwccN3n6KB3NfY6AHerj6B0iQkEUEf+
E+qa2SkIOfv/nzJDJkul8/h5a0YLatNPbF98U/1eDHrS1CHoayKsC/5ZPjwNbZ1tqmdS0mBaessp
TwtEokN5ixSC2gKhrEqEHRgp5O0OLF+xetrl8senLrWRVlo0FBvpeg36TPbDBQp5Y2HiJ9QpJBwC
b2r8goD+PmfWDek3cEr1SAoOQy5+RSR5Bdr2tLAOZkLdNmr+HSijdRDT7fjN+k1aNv2xXtYBVAYd
NRIhAlD5pVFCcmVCXXEibFQ9iMDYBBBXgnpgX8BZmx+XEn4EmVsjlOI+3rNnpjfAiZun3gtLUw6Q
LFl1XZ+x+2TTid8lo/E6KMzsb9g49iNNnmn0v2RE0Q/U1q/vTR9iiyqJKmzKHx0m0a81ojSrnB2X
RrGGNCKH7tf5Yhsmr2Ja9bbodm1pd3c8VMHWRcWReSr3CVgRNWg2t8N8+PcVKsLNuZrsyvO/P+cC
5G/lZkdIa2sDIdpq41iabGJsKGecD6imJKCbmJH6klWIUHqsOW4GerHrK45RxYBTeDw3XEjs//cf
/n3234d/+vY8/PAgQ5yWArqaqKrhBD/TZP7gEuRz7mLZnP99Zs0GR0c9cm3isj0PDWMcA5VEvvn3
KYcR08MPLP/JfVtEQCbZ8GhiLg/e3B6onOvTOA4/gXIFLWG8JpJRSZRnm+XJIW3sg57kcFwg3pEC
jbipbT4mA3t/RmU102khODkOzvCce1SJEyNCXoxsG5LjXkXFgOq9ObSGNgIiuiwUJbBmXVZg2Pab
AQsP/Mtwjx7q4KwAhewUReNzJgD0rF/HdPpQrNDFtF5+Wzag+owN09Qh9YlM+qc4f4P0xYYBgbPM
RblvxhlI2myP26JAc+DYaEmr+ig7nxltlTIVK77LIXoeLfVXoGwg206zWmSDFaVVArkru7JAsk5d
6n203vCYdy2TQS7kkkaX8deWPE8mFgO+LTrVzzKfzni5scE/hzwQkfP2d8IcEdQu/U8xLVdNZCGb
bNgnFslIi4Ont543XGtoRkLiy0gctox+QTS1vM02VV68iL09ULJW2ZM9CwoST6APei+RG2uTRJKp
8Si+aO9k4X788+x4kB7LhHNZHbK4poVc4pvFNPGgMxtM8nCPUnWYhjbI7N7dm8myb+1fjH/1Boj0
VVUWujvzLXb6vxjvb5roAOwRCARj6wOsLEcT211Xjg9QNp8tbzVyRtU5zeUfGJknGeMOsJwA2Riu
XfauJIEBEwQ6WLkX572FazF28w45C/FGFarndhl/N8b0xHrz3Y1bnL1pyfQa2wUVenQtJQBoSyUV
U0a+a1zEsJyRH6n0ZA8PrgUdSyEj35ANrjFq0Amelcqf2Js/0j4zrcrcD+Hhw4lIfBr2cmXjuGYL
h2r5xat+lQVELfiMib81nyoeuChryP95l6I+0ItQNxhAp0twuwao1sRnAFCx747yhwyetoVwuphp
IcK0vntfMgbcOsXfR6IyyEVj3GJ0umCAw/6VkjXheH+RHTwYI719UpxWt/kWdZdrreVE9e5HiIDm
A4i2cSNm9C2O3HWsdsqcD2PPFmyN49GLiXZJo+bVrn4QzfgCXhV6QVh/TZ7TH3KPQWWZkpoCOJoA
FhIuE+MWhhczj8IAU0eBHX4cWLIikyRoi+BmOhlEUzwPzMb/0XXN5CZ9bTQz96QF2lyxD4Pl/e1z
YlUaOmxH6VhVyDjtyLzgVpwU23QoHlKNh9DEc2Ms/pknNksSu2O5/z2yvb3R1X/NSzUekP5XoL5w
1HPq0GHajA3q5r50UeF65YjDztAACfv2CYs6NP15GmioHHw/6cAsKqlpuSxFseI6V9fw7wf8BmyK
mdY3TXUGJag3UeUN22gY6CZQ2Cg1YE5QLefwM3A+GDBNxRK5zU+hehyl9ZYmGKhjpgAbxfR3y8MK
5baYju04jIGu0O3Hy4Ma8+M8t/iAQ/LgZ4gGWQpUhn3CTVbJK/Qq3F3fCwl6QUxC1wbW11tU/Wly
9csdp+mI1oVQ+1yJfbc+sIwov0BF1CbeGi97rXN+vhC03iaeIAx6MGVyqf6Glg9Hod83g1FvkQQy
R3Nh6uPXSbR/8CNI6pJIY4wpFFSgsJgalKuf9cZ3+sqV+rSt4sYy/9HTw3d7Aq1CJZ3d+rlBr6iP
aO86FlLuJ0Uax3nYnNxsfhccqGoZgmVO+HFA05nZ/Luf93FjLjsIhD7eE65yz2E7YRkAJxrzd93y
Hb2udQ6Ne1fbMZfn5P6pO3UdVwyTixem9FrIutHHPGZMDnp9nhwUKW3x0TQqmOcVATF7x1Fbb+FY
3NYj0FjwkFb2E9m3HzI1sfT+k63X74VTn3FRP3ga0WpH6aMX49PI1nSlF9NXv6yuRmqnGPpQhVnz
R5yX+E3r4XkokBVnOBKYSC8wmKWF/qhXVyehCfL6v1nvXXus9nCLFrQBbdo/WBXL77IcL5E3Xr0B
F0Ph/unxsXWtdV+iQzWLauRp4u/r1DvIJgP47kRP+F8Oy5C8rmkF5uCA4DkVMGZ0cuE1f3CL+shd
cWm67l2vrJnUvExlxHqT4ByqvlWTVrpsK6lC7W1tIpzH+mEmFe2qhCYyz92zo4y/jqZgH+y3cPlt
RiWBViWofHOX9RoCbA/RICc/UrKn2dAUPRgv2h1t7l2uGKQv+DyQg1djfehq+cd2/Zcl4QLMFJi8
Dn9A59/SuDmzf//2nCXaLhEcAGPsH/3YZHOxchXLxfpOBfsdxTaE48SxzsIsstOMNCGJ48BMs+rU
pqqlCJK4PpUToXHzivsuNaZDxVxqZ2sCDBPHbs4T0qf/PkTrH+N5fGKP8YyBfx32l30wGVSN5oCh
r1FoffoSMu6/AmlaCylkQJzV/z518ZxN7LX3GcoMGU9jEKU94EXYMOyT/KQ+i/VDQigWrTvOp8hB
Wtg0d5olEfc1tgRh8WOV5kD7gGD1/O9DbiNHIRnUZK1HaZglIUVLB0BuVuEZpySqJ4FmChDnlk+a
878Ppo1OLOv8EaGReytq417jKOFWSndtVr233ehsVitF0zgH0NVn3yZrdJnsY2+28AFbVwTtyAgc
5nJgVg5aRRuwTG889uueKwrjl8ESdNsFrWDcvCsTzSDFHRBk1/mzYJSlynx3iv7Zd6gKSJswntjM
EK6cMVoL5yHexaPvkJuRrno4PEU2jq13I+c47SLEvXD0bbmHSfALKzyzRU4jOeW3jtEVM8j4nPYL
tYynn2oQXBSz4GDri9KLRETOLlA5r/aQVI+mwhpd8mxP8eL7BhH2nXhbFqaD6USenJTJycv93wjQ
DRK9L2FJCGvJARYh0tmjlkGMC2+D6m4Rfhvw5OFrIJ+bdnHyfOcyLYyrBT0zR+3dpNXV7fyXcHVh
dcAvZp1SPajhLg2Nv11kExbwbaEsBs9/isWIPZ+QxPC19OE0V25yiHtx9fT8x3KsNwa63y7VkRw0
0pRGHDAsHwzj2CYDpuB2eF5Kh9bNSY+THc9MmIAOQ8XdCq51fGfA3hhyxlNLOPfUv880V7zVnIQ8
hHYixwzZTskJK5i/a21cIfwuA76coo+aYxyXr37MvrDoJtZ/7QGuMvupiYsyNBjNcbIGRJ/b29kx
L3Xl3UP1RyQyYIYt7fyns8pfsqLj4pEC59vvIi4wDhcyX6aJUtwbdHYF1/TizU+u5B0xqQYGBZzY
6hoWdG9iIWFUmQKKoenwrSjoZWlMtPz6j5cjNppEin5adpdauSoYx+pkpHFyxuJQMkunFDTGozu4
DHK0RooMQQp6MfvsYJjaZ91fUj8pXttpOjSW8waxFVs7W8Hkqt2SXS5/gciir2GmHQRmNQBkRJZq
JUUwYojh0Y5gTJc7N1o+JGMnJO2Ihyx0OVWt2AdiW2MOtXUaVDF9O27qJHdQK4zPVS4oMdne/A97
Z9YcOZJl57/S1s9CCYtjG1PLTLHvDAbJSCZfYGSSxL4D7gB+vT5U99hUt1o9JtPrPFRWMSszVsD9
+r3nfGcKG+eSkk4ZKKp1G6j/iFsJbY9HS4kJLeozfa01jN+OeMJnUQXaGYPWV63hw6hjwNSlHp6q
RFzs9tOI+9tk6Ujas+69bzg/aDV3utT9tWHZt1BYL3bC09HFS90aj3EnTr7tPnW4SbZdgWmw6z6Z
QT87SKlWpslLCps5rtv6GEVIa8K5BBPFD8Lr0EsZwJB/vBAQmOv3mtbRAlf425BzLguyR6C9W7K0
VqnNH6x6gCzKzu4TaEQs+ybDS65Em0otGhH4CiNUFzkKaNZYcbKhpjtXltvC4GCE7f4waVqxcquc
w7rS91YrNkHgj8+jlhkbTwvO5aiecIbfkhyUYN18dhqxuYakIJgkr7mHuQjeCLtF/wo8AzGDb371
MqKNqDHHNEy+MaZb7dYo0gupreqgqfI5iKMfg3KTdWLLK22DZmeDWWvtGvenZgEzGAh6oT1zEdFD
06XUaWbNdlkVbyir30aPKYxl8xKqGgxgPxfrcyuLqB9j5ZkUIMk0tlhI6G+2fNBTX5FJkccg41I+
H8uwcE5S5jYM81BEaNsyJ6fDtAeFMl67xF6zcibcLSiuxFGMnraRMbEEWsQm7dY7MBR0YKsOiIRt
Sz5mr1jrKeNg0dPVQIagl++w0F7lxFG9MRT+WSs7s/ASUBDnVKwkdB6AqhcDh8aIAsSqMUUlFqdT
YYufntbuQXkiP5YMuz3dBGEInneV6OQk0WB70PK7kq1Pv46jaoog3O6GR9DEZA6YMTihmJGbqt2v
coRlgUTrq2v6IxV7vfyvzDVMSx0Xd/X1lz//Kqk6mvH2Fcbl30WokYb23//n//g1/Fv4Va7eu/c/
ff3+ty6Erf3lz/+r6T/eiVj7/bf2n3/5M3/6r3lrmuP/RhHgCMdyTBrHjkd2mvpqu7/8WXP133TH
sinEhXBMqALOn/9UlE0X8ffN3xyTphjxVq7ru55NTBsD2b/9L2EYNrxgYegYOEz7/yVxjSC4quR0
WRbzy7RtxzE8w/Q8Q3dMHsqa//+v9xty6pZX8d8CNQJ2rip31bbhTQgP85nz0uoVzkV4O9FnYPs/
lOn/+MOnc/3r4/8Jw+2VCU7HA4l//aziH8IaOYi2LshpFyyduzOSHRFAh/+/Z+AL+eP7ylVEpe8Q
pMYJEx/jUTIf/NfPYP+z92CZsIUcXdcZHf39M4wKowUuAXeFuwGSJOxEdnPPmlb/+mm4Bv7PL+gP
TzN/lH/4gsSo0HpaPM04EFc2vBjLezmm/8l7+fvQvb9dBTiqPBNFLdUo1+gfn8T3gEsR3zXvKzvY
Zsn0a6Rbw7aT/CcxnZb7z5/KNwyaja7r/ONXryfJ4Pl+5lJHMYDLQRLpJNAUEDM4GvlFcypNbxb0
M+sH3qcTAbWQs7IDKmP4S4dCZJKWl6szAkCwCquu5thivmoBcFq2EDF1zx3BvDXKx+JM6qwRD1tt
+HKxr0DmyZgCQQpfpDQb3HRcF7n7Wmj1TNhaxlq8j6ZsU2CeAmeX2aumstFIfjOKwwLXMo8dFn1P
g8Yr31U1PdmYSds8wOlkrxCSbHTnUxoZjuNXBbM5OHG0R9lHOsoo17olN1b1WiG9UjoC9JEyN7fX
OLgJsbCYzl+H/FF435ImEAXpwmrPTaCfZqMHHe6l5PMojWjHGAmjLTUa3XaSD2DWoYSlrproy4B4
abxyxV62G3FWUcVaLSVilhCJYAIw/yyLu2WfW7gMNWJ8Al+XCSjkfpa+j2RaNL9MY1M02Biv3fgW
pkdacxR7w1rXtJVJU8ExFjxomh0kZRZIOfvJBUnm6yECaCdGH+otRGfzMVGXCePYIZ8djafOJ+FQ
f5Vwz5C4rLkVlf3LroZFxPQ8KXq88MsRKdsA9q58zOyXISFX0d5WdCzSeKdCfPVjf8yx6Hrdg0Bq
mNbN3jDCUwe0vVOvzjytaH7hUUeklJqwcBFoJPiI4Aqn6CLngqSuc2os3JO4E5uM+WlOVQkCWnOv
YLwudta8q+HRCaEE0K5zXeulANnpSk4kCq5QZ1o3K4XTUhG4R3NE6ycuKmMDxI5aELooikkgAPML
Yp05OqrF5kOJb341xkuLnTUPD8NO6vEFWvhhxhNY2nOTVIw/ObFryyqMmNWctBAcaF4yRl+XmX7U
G+sL1d2qifJ1YvVHjW+u8MxNz+m+5ySh2VucqTtjACBb2DPZHtLSeDSHOcSqWRKtcuglLVtOolXb
3YzGPHZ6/1yV5hFAr2zuJorxzJFPOjEAMejhRomrU8mNRtWb9u0Dbf8tVydEmDkwQVubsj4I4uF9
OK6eEWCESlB9i4UAszd2PyABEzj3SZtlC7g/ND7sBJB/ILhjzyn8MkZzAfhk3ztB+lmGGaldlsXX
KbJd2XEiLuGFp4p0k1iuA3g/CPb2DCDB/Zwr24ev5fHNtCu7Qj1cxz8twLQQTi5Nlq/6XjsJVcAb
ZzyUc3FpbrRC543lRB2AQy/dVTmG7/qUMjyaI8C5RFHlCeSYeHSon+O9IbR1g8BEI9BcFePjoH27
Ub8n4REJH8Rc+nd3d09eFlBW81x7w5s59N2pTLXN+DvFzHxTRXGKaS8iqEB//lQmR4nGN3JW5MdN
6aPHEcUi1sA2H/JY8BajGVGyKMG+EotGykGGCaNdlYjdXAnWu0UaL7sV7+uAlY5OLjdt/pjCmRbB
pqIsnB8l8rKDNTzNXwMOZzv96DHspXBJ0qg7ul14g2K9YYaFWMBZ6MjGaTthWUris0Sm/6+3qn+6
q1v/sbT/w56rvBCHuJW7K6sF6bmPvNPvj/9fcb//SelpU3r832vPN6rO5j17/27i9L2I21/R159u
X1X/kcXpH0vS+VH+WpOa7m+Uo8LwfAdsCNUfRd9fS1JD/CYIMPV90/aECbiQsvPfK1LjN11nluxz
UNIFv1Ko/K0iNX8zTd02qIIAY0LYYs//90r5b7Vg+w8//7E2dHVvLp3+oyh1LTKATV7CXN1S4jrW
XEP8oeZBsCix8+BPc4iQwCfflTK+pv6Ehcx0se2mLLQpNOY8VnfmndMjKHXg8Ia8m0bqnV03h9wS
MxFpA2vatpp5dwUreaqCfazQ/HTh8CMbws8mTb09glzk1eOrM2pq5SNfW9ZWFt4R7Vh7RxP6ko70
B26g4ZIPLsKuCR+rNX3S44PKzm5wj3AYrXvTH6j++BGPFTQMOgf733/UZ111lmJhLB1ArEbvPtYl
U7hpbF7M5j7QRbmEhMT8eBt0xhydTStfz8e9BBoJFz/55P35ALKd/QCL6prGvLSmIaPX7+e9oyJx
eyJswR+Cl86hFzC1rr2GJolcJRU4OgSoozQ5WC7u/laiJOrhkJKHRSsP+XOnu1tGmjQ4go2dOWQl
oFcEp8AvmjMR5ubhqa7SOF4NlXoAphseUGTqjHJqfx0XCgOuwYwwyPIH08AlYzv5LU+G6V64yIqS
dWpPxN8029CQzcaDQIE/GNmPjBK1moS4BTqWyAwpzKkhHWhZNW5/cALyjJTXHGiejQvmi3NLVN+P
sYRUR27u0vaAfblWshYmsbqWYOirxYNFPgpbbcauhXWKpjckChxRDDiJJ8dgCY9kb/uusU8rWtfE
5EK5xmS0si0XuEleEqyU05VWViaOAeTnvM7QNJXircPEzeYFKkrvOiwY6bvNqDaQsfggtmXtxllz
0UGiUnIRP99/N7bbrKSZPjVNhSzSRmg3ulaLXwUCgz50t7yhbUnczForYehwsYK00CicIlDVqedk
a6TLIH9QGINvmgMk6TmUZaDO1jw3rrRqPY6RmiGd2ipGQcLwCaaTC/DHmL+MXgPJEA1UZU1kras2
vAQJqlcdPWdA//9MQBrZRRxZeAzXeLKFlQODpqtpOXT9/QLfh4HXf1HwYEsFEBUtT9M2x5RbYNC8
+toBkfcUl0mp8L+Yd/x30BPH4Bc681eksdxKJoM5QXd+CONbooi9h8+R+PZ9rKPb1L1mBLjite3I
CCTJOUldfeXLif6WAl2U+EIjX+oeJWQ/yBbPoJvvJucD49u2DxOQmVisCKZVIKUrJ1wUmnyYsvRK
z4qMAw9Apx4+iBIXrSuks3cc7e7k/ojfy9+XMB3WHkTFRRBaz8jqsWzY1yQrLIAr4tNPMPdyhUHg
r5DBJLyNqTY3Dq2sw2jB5dMMQZPVCn7VEK0XQ1RXaMgUPfLGeewJu9i0Wv5mSoYCZvXclvmbG6jq
2LZozNDKERbte0z5J/rENSbIVekYDzxo3bsAOL3oICChL4Ms+8aXccxzMCSp7QFencsnGeCXzW0U
zXzLJ9x7zz2wbiPFLOvdBbiQZYW6YglTB09zVIItXhZ8hOdoi+AoWXdqpHM21iOFlPPiEWpqwcAF
3YHIKtVivO2MAhYlYwrKlb44VoIYDBQ3ySybTRt1YiZXg++dCrqQ/kfKPYuQGhyTrV4tz/tUKIML
GNSaUUHZa903CLrZrsWRtsr8/skfJxKAFbJDqaZlY8w9877ZYuzHlV+5a1mn14T1/hTzuokGJisx
MU562R1H/imsibTGJv7J4jgY64nQEJQwwG9p0b2aIaLbcgCGDquE11weLVIZIKyCVDFDG2sOp5Sc
vK0oK/V9Bqhw5Qbwwhl4EV9nYWVEXAybE6yH+c2aYUN6ozMYJkRgN9OmGJW/ckTtHnQSmbqWGSA5
wvw2dadxbSesCylj4SF3d0InpYzQ2R962Owg4TBhUBgyYEevrAifHR7OEPo9mDydupZkehPUjnkq
Da/a1mCoVN8eiWd/Dlq0FIbZXEyDJqupSe7lKniT8HIB5owZjXyB7byVNx+B+Mb1m8vUdz/QDkKO
TNCEpTl566HTXgenQfyRHjqrV0TOIEZpJ/ceSXErc8TSfaaeOuF9ZYpL3UTK0idZfNU7I1vVOGlZ
sJ2lp8KXMJ7wtXnk3TrlG01fmo7gNvGd+W9FBwU+8B2UPNOrP2WfbhYjttIOBJ34K0ZVgjsm6nvQ
0XBzcrNglppEEg89yTq1X12tosvO0Tm0/WTZecMPIbGhBfAd4gBDaVk/6yl2ITu5Vz0LKVzWImXi
kfVrIyDloxijmXSF+rc2+3sdm+Q3cD51W0qATFhHhSeBdGxj2gyuXCMs2adNTA+drLFM1voB/Bcd
5vEeie4pHcRVE8Gzrqf8pgFWOWZ/YdttH/AfE8cEayny6mnvN0m29DF0EO+lnVDUZjTo631Qwqfz
5PRS4C/EDBdiZ+25Qwb3TOhjsHRREe0tVfRH3wAK1bAH9zkWHSWiNZM7bsbIeUwAaSE7B3CYERjm
Qj3AfLTqs2MBrQSlIOtdhdEqCKBPaygj5yFsvZ+K9KH302fyGdMVA+FrgAnzOBk+rA4YlRvPmeRJ
Zqj0VIpNNGfGQL49/BKcdy0JLBhB9GDvT5+DTwqkL2G6OHprbmXfrDkAKbI/nYCFFZguWzQBBWAx
GaV8D1a9ETCGji2wKi5XZIu9II0xZoUmVLLeeVBdolbzF8No1es6wOLduZq5yMrsBD2KOq0syh04
491kCuYvhrMbe+SNut7d46b7SafQ3xbN9Ii4jhFOJImwlKCjRg8jkIZwP9ewM6SdRCjwoiZjXLN0
RgtTQ+oZOmYCLGO4+6YID+NLSlzaNcLlX41fKZTptR+Te0Gvfl6LoAv402PNVrAiqfJhKOr2BtYC
jlDv1tsOLk3RJMgkwGxAUe9PsZb3ALg1Bpddj506e+4BV74Etf9OU4yVemwfBZCCED/2snSb4sQP
M0tvaTq5vafBD9mwVnsVGbipZ/MSu+81HKelk7DnFxZwQB30aYgdiymZerCSjPzNlq8gd5u9lbmf
oSghDqiD2+rDoYvik/DHcMt88pEkWbX1nQgzaTpecG4/52SCMKAEc1RJLF5cXb3tAHMRnx6FxkM4
dcx3xFcyLwQBQS17mbz36cgUtsGW5Gwyb0RaVUc7t0ZuBFGywHAKG7pSQBE0xBQLO+xfyfWUhMwr
pKNO+VCgX9wF1cWianjQqNFxDcWPhMakZwr4SurePrtK+hLrvtEJLqMNkVvunYnLsiQ6mVN+Q/ZM
69D2CNv38D3qErVzZUyssx2RqczEu7A7A7ll7C4zB+OnYbf9JTIqg3lmBIFxRluooNkQYGRRdlCg
IRkM4b9IonBEL446kZWCZpYhEe6wYhFtwARr7Q6EEyH5NjY66boEjzcbyUcKRAFAELku3S757Cfq
/Ch34C3lBnbTBop+GElzmxG6mcUF6Z3rKJzzwltVMPR3zrYwuwsZ7Cu0HPRn7IG9vtsYCvtP7mEz
bcLkpYHVw1IqCfsi/hvLZJPLZBtr1qWqQ3FV2qWOzzGibShPSt/FLbTYylH0yBRO/riFtRVk+lI8
gt2KWeuoJ4C7lPg/EGVKrhvCtOhgAKWtdOugo+0lIKpah75fP3dat8ii8YlubLBETpSfQ08u6ILu
e3ooJ6sto81g31IZs0JEdPcSZph1jnCdSVaT6MTPCONxyt4LU5hbt40+TXbEhax4g4SExAlKbdv4
qGI5cROAVkkzoGq+GFaswAj1PSAIVXyxSQddVg6geD5JQrsx2OMKx3kzoT1MSSrBCupyJyBD7W0f
F83Y0m/BBnKyaoOeShq/AkBnVijpkpEoCm8KVYFfCPonikktZtBo6xgJ/OtAprtmA4x/2Fpe9gTQ
xFlJbc6vHJpLP8UAt0Se3vKoeR6IW9T8Ycf6DUQ2GuFWFGN7MKsVjq5vA9k7rhCw1rWe8nHOA8hM
zm42jifbFhAxB4EHW4vMdRj4ZNpz+tDGgB0QLscCRw8mo0LfKT/+nBjjj4pedt1m9OcSIZZ1b6Vg
1k1Ec8cRudseB8xBE8V40Coarbykbc+3s+lb+dwZAxnWQbGMdYydeho8Ms0BQUzzkC/uVjlTs7K1
5sEctde4Kuq16aCCJpJ9tvSXN/jxammTqLurBgOVMMmopEC8WdpAZoj8FRoRPlZQJ0QCczCM+VCs
0Hc2TQWAUsFKIIDnw+fYlHmHIi5ZZpZ9XcEYTuKbzn679qG1oM1c+qmQu67Gq8Mw9SvClQE9EK42
COL1aBH7XPG5mG2nrwC/BEsLISLAGIuqpoz7Xef0327h+JCWswmvqaIh6UOJxXagbRzdeWhRBa0M
ArSWgCRfWBVQptMnlcT4zLSGCXYj/KYB9wDeleri5D297snRUAY1ZGm6Yk9oNYqLEskcGy3MB8Da
nIKx3AMqAk1yiuzrkNHc7Dx1t2K9XubHKcZ/oWhZPliEYo5061POkw4XBdQ3EHVx8mIk9ZNy9XdX
5MOuE2P46LfU5RgSV7ERlyeH7yuquk2R2taytzHu1XOWTarzpYACW7c1hZVMISdB1QuVfA18Mz9F
J3TXde7bp44sFlZZDqweq+UyJUOt0IJjr5nhanKjryYm4Wr0AJ3qHZUJOxVokxDxrCKJOGkprQcy
4T0gdq6vqUNsodEcAHCYWDYBHVLKuWR94txHMeiV2WasIY45XnoNJ3E1hKBI0xeJzg7c+Hykuai5
UszgIyk4awwWomNCUblweuRqSF0i+ubRZ6NZjzFokdWUYScrgvAccpEf3IxEGy+tlgSooG9Aw9MZ
1hWBvFm3YhtM9a0+NmVzTJpWbdpc3MEjjUzN0dMILgGdyGhEPbAodA8yh5s5J7TA3JahYJ8x6pOY
kJahsNyWGGdXbTrdOhSf60b88EiuICHx01SnUM+DZUKa4nY06kMyOvcx5XDgQGxYFDTmqF8MFhnM
Sm1KUpwVp29TnpkbxXEbh+CLVvJ5ag5DA6Y+bi44AZb7zNYYUzTGk5f312GqwzXdDBh2Dr9ttW8I
PCBPM+NpHFo1rNHczHNNm6TTLqg5VbQt2P0h1Q+jiyASOwmqm3YbhGF00gP93cPlZbwgKn4AF/iR
Vi1tJXN6gMpDC4i2BvuPzvkIFwOw1m7nWA95aHQ4q3QC1EoL14ML86hwuah0m2quwSFAwpqDgim3
t7JZ5WGIX8TyvlQUJDgDUKbXjJFIquoOJK2DaHnn9sVtWfjqJEuJ4CX/ANuBewo2yeQMHzLcWaN5
Ivuh2qKZfoWdgcQdgk/skKSG/f1N0QjhWuj8RRKae9QV1goJl7vyaVb5luiXiLouE/GlWAMTlgC5
rXLgKJgmt6GdtVDe2nKrZ0xTUE+LqaGGDokeyHxE5zCkmxXMn2XuWTsPNy47TbTu7dcy9iEm4U4p
g1Y7m8p5ZSgxu8jbL7yFDZM09TIZ8jo68WfJRgvAD4Bi5uUhLn7wODRo0Ee2r33RlsskxzAfy/LQ
dyRBmtKgr0J1zL3Wbzzvp5cBj0IPaJEuqzFZy2HvmJMECzdUB43VqY59sQzWllPmL3Sc2PFJ1hud
CVwLbByndWlnNT+lZpy1Yf4aQZSyIeac8nMjXIuACnKSLb4GqKdp6h+z3NPYIskVSzyYTlP1FlnW
dMw0/2i0TbyzUCNFFXtSpVMjeKYTbWDh4UEzgpxvCzUtH/TgDq+jqaFH7ae1kirbEKt37xr+2uBG
sGtzscsw/OjgIobgPdE5iRtN7EOgZq6qawjPqhNZEigbu/ls0Qy7Iih5eP2lIMvIG6V77jomsJ1A
X2M/2u6uzWS39hzaW4iJg1WgBD5Sq9i3ij3Hy3Zh1KtlODySyY5dfbCZVGb9HSnfL9cIvgt0+UB7
Is6L/LpkKYD93T7OUVwZquW1SJikwE6MFOlJeUSjDMo5+q/cWU+pqTalhqc4r0HS3roYBEFhFsZa
pcdcsM64BvJUbJjrajbLRqCQt7RHv3zCzRU6VI+T7mKYhg0nLnMVWuSgWtoXrkmm+ZiyF65JrJhq
x+1ocy4qJ/KhNOA8vBqUv+ZinPRXQn/ezVwecTA8AZujhq94Jj4YZM4/yQsgXSEPXLqzBRdMn909
NXy3Pa4SveW5sRTCcMOSBeK4XZezNLMI7R4CVDhh+AIrq1nDWev1fpNGrIgjUd51W7MANBtlU9B6
NSDh0eAM7boujvscZk+fgdWDf2FA2FyRXHOJrTLf6KXsdjRO6POF9jlJi5cGj8Wq4HgDqYwGtEyh
c0QgCDSDG9JwbozWaFcnPpFUU/6S0540yTTCz8EsTDBGRgncE3rQKEMjCS8w9vUcRZeTCNVT4JU0
pUASlaFNwDex3Vj75abvNGb746cVAC9qE0/tjV/MReWSvjRWkmJ8ynCcIh2EstRZ71JnZJkBRl6W
cfNt+b2+JkiUi8jYGoToLdwKGVZsyNeOPxw4+lPRDvShBuMyApgNmkE/G7CclqXfHrx0p1gVshh9
YF4StD67a6sTMBUMao3t32jBrHxCmtd+X/pLKfoVtUhbDjXm9RBv9wzxiiLnuS/C78pNfrSmgVqM
HFWCtfCy9JpUe/gidkg/IyejhSvI3tY/wtBs1jR0yb1icdaCfkRK2Zu7gOPUojQfVYVlMbGIhCfa
0XA1d1XXHUgOr9pECRVUbMNHCaC6H8uOQHsifJEEDK96WEGF94dPk+2PN11lTO7NPmH5SlnHNE59
TkoemCwi9AOAvXJ51gPAQEBEN1YQf8VVy+FXZUg3SDMau+osJ6fcClUCdWVlJHSL3OpQ5Bvskjfd
SZpNPIA/EfiA6EqADi1RKAoxb8iSNrTFFeFec46hS17/N/sBEr+IXaFKtHWYjD8huw/JQLe8HPlA
vIGyP2xPbuIOIH5BvyU6QHo5/EgGAKZUdzaYIcoqtoaljFLr0JR0kqKyBLvEidGJCLoz+0vlS/g/
aYxy1BVodFkn2zT7lnKw0IdIbStajqKexRRcYx/R9IKze4vLyBESrQZw17UlbgNusa0OJWs+NGs3
abrbPGvadexPXPGEyafR9AMBin41vBdLlZxf6/4p5o5xG1dteUW4J1E8Y4nSUqbdMKFdgxoh5YYe
Yi8k66NN9+bE1R/OlmdM8p5ThqfeoeFh90+VYZ5g5KBnZkJCxvM16aOTGNQpxzdA3m9DQy/O0f50
B68G8mokjJgD96efY3+3LSvbyFataBqqhPnMtEtVurYrzoZBZqwcOUQrDR6E7DWCQbX4PETNUWXZ
O3mjT+08rCtagA2J7tK8KqltmqxK18XsKLXUEz44hQ1gQhGZAhr2Yv/idFQDYVBxRIpQQhvPwmbm
n9G4TbM0OrQqxYGWhj8QvTNymsMd4hSqi+MSd9BT4ZlYAsYptk5dMm5GNDd2QFIr5gzajk198wl0
WgifSzNqTaQWnHzhQAKi0R7qGgCXy/AjRon7kgaYV0bP+DmGZz3y4NWNDpFKCe0sHuIUthhcuGue
2+EmHFq+vvDvtT5uhj48l9ZIEBzNOYKSvGsV548MEVCjZDZkXe7vxVRrjwGgaFHX4jr14OKZIe0q
bPMLPXHWyDd5bywnG7DSD/6T15d32kGWwfUcCO0euXhSAXNf2pDA7L6Kd+6c12Trxd5xWzagbN/4
zEKGYls1zTpLak6PcGeXTYJncEiIeDYawPN9dwwoqxuywwwOxouy9d9hfY10w7xXNQWv1pjwimpn
23jZB1FgV/BNqKg0qRNIbVNGdg2uj+VU0E/SG/kk3PSrZOi7QrT+EoVW+kIfo9iGpH0slPM2VLOf
YoLX5HGrk56JtsRIyBMSKPQsbkFepLUjR5D+oS3oNFkZMYvBtqpYwQewMFFq6lC52o8pN82rXru0
8ZOMw0zHToziGvr1osLQuxBFtZZW/OU0jvbon6whEee4TA8WNI9pphSDXaPcK3+Z6eMY5HuGzMzA
atNYp8K6ZZHhX4gq+TXU6oqL5TrVLoJlEF0Bk4kFfrpiXfU+ynB1gsBCoAHDYaISUTSWEG0qhaKK
+aNPy3OrD/adSBGmYKwCXfEmB/OXOTtXo0wu6jCTzCe0h2PMOs+SrZnUq/jWMvHctkc1Nbxcn2Ij
AfFJ6a8wRrqjxVQWBLcftc9jDtzECbxNOCdjG+ULB4adBYtfC63TlCq8qnVLqIP4wsel53TNTMtj
/lfTYos1RgLmUrUCHrBfMRCM4m8/619BotUr/N5o81hCj+Ot9+q3MQMVDUZxaQRxva06+y5S62TL
HoKGxvG6leaKk5G5jLr8xSgZq8QmABRa7R3jFwU9hnfFcuDMDK8RMRumzXChjNi90DG1GJ9uUsN5
xb2VEePRbohVhXdRZSSTaeE3p6g3zlfMPdir24DBfDntfHbirZOVwQ6gOzYcA740HkHTYwCMgBba
hvbkEElgEdCxHwP3rjfOFw1OfLoq01e9sbcF+dkZDLAJctoB5NHPMYiNbaPT/Z5sf9mZVAQAt/cQ
Ec+lmQPOmE5jGH3HOe10zr7kjVukrxvyuamb89gMNNm76JZpHVMv8ynEDoyE9LWST0pMXxhZ/E2s
3sKw/BQRuqWSst21OEFMoHExcFjmJo/d7yDInzjMlfu2SN95tzExlYWFzUAuIwIljyahIxVn/IUI
+5oYTWfvjtyBbQORXOAwQq1vv1R4QlaWzmSdKkcuDF0du6HfTCUZLAEifCbpt0LvLhS6UPxrs92I
jtmokY1XrH0U+7MWHcT/cpLMU7RSPm76COlQ7fobkdOIhFZ3ThwtXiZMR1dhGN6zeOIExmx2GoxT
VONk8UL9qR7mqFqfKJ6c/MrU+aJ2fJCF9otYrZMBVoIEjVM3Q4EUkj6Gkg8FTXJw31dGangCmN/X
df1AqhSD0DkBw6+0p4kdCOMvgOZnkyQsOol4daEqlTrctxavYi5rtlhrx8L7oOl8jc0Y+2eaeaE3
YsCpPOBZ8si/Ye4iHuPTeuk67Epg2zmm2APhJhTRVHILiBwP9H8+9CinuW5eOiqmtSjb19wB3y1S
4zy4+hnNYrnJW1IjkUbjCjlIJ6q2dmu+uhWs0ri+V9J/QYPwlBruTSY4ujKOFHESv2m9TNdGNYNS
pp9g3icaSSQ6SdNa125864Zp2qb6S0ArvpbymE14Z/LMIL0IC15X5xuj5yuErbjDAMD64T/bYPMI
VoTnUGopTDyXQXEKEk2Y46GZyV7WC/27BqCEd5dO8EwewEcUcij0aFjNmRSROFGmk8wxwNQQxTNT
gXSdhlwawnoKS/PSAtIFV6NtteI54o5DgzA9wc9xGIsFH2S2Z/OKlZfE6CUkJ5pszUGXbchIfGny
gLPBPJK2DconlR1sK73BkqU9yyHASNKUXQ7ulOQYToDOGu2gKAFypJ8xlLMQSIoTj/1aaLyRwVGf
FMtb+Fv6Unv6vYS3EyhErXsm/dNkYgg5j+s+i9ptOVQ/ZFgZ+6KjwrIUu+IEz5OjIhhgKpE8Cw5j
7RDABOg5JSkSt9xm0J2rcDABt9CA0CvhkZ23w3XO1C/O6c2ARWhC8pu7dUzFv0W6cUH4cyRYiHSw
JUb7eVpJL5QeZSfhGbMCJssGvK3mOecpjz/GkgOf2XKBddcoQmgEBuVZtC8+GmaUrGQZMnozpqck
owgAuvz9FDZ2A/4h/lZTcpmSgja2fAxMKiO9d2fB0BcakDupOqTKowOhucO7bBKmXyb/1atTEaaU
dXNexGTfdUrRRdSpo9MCGw619Oba2mNNo6Fxud3q2iYczWT8rNPtqe3yBYwY0D1vw0DM2g+B+0h3
6hr2+P48kKxdEV4IKJh2uZ1UiGp/VMisSASgmdYJ/EyJr39PfvTpNURvM6mMSQxcBvbGS5j/zHkN
Wromk6qFss4SbNrpJxLIpWuGl1h95qbzJZzyRY6Ns6qTZyPB0ORQtJkk4JWefE0z5k61f6fse4Kz
lmCgCd7mvg1t0E9Xsk5E19IdQChDODKm8RqFfPsVRqxEVq/2SN88fM2L+dLiHl2l8f/m6DyWW0ey
IPpFiAAKfkvvSVGO0gbx5OBtwRW+vg96Maan401LJFB1TeZJgpyANeLsD3ay9s+I03amA7iiFfyx
clPpxRsbCgYLnfFGsOvzBEGAUKf6HHOS0SZRXrP1pwooZHGOU24It24OZtc99x1pB3Z5HoksxdGq
bkE5vA1DXm3//5qMPHljtTyPAm5Zepo2Nlsfsgg5jVWNmW4A6GblzciWRn64eYEud4kIgMGQiTdv
gt0pEU/81TbWSxzxzmKI6vdAT1+xez0RsoMEGRGC2+SgJPw3OGK7xvJnoBszYS6FdzOuVt5QH1y7
P0Hs5dyt46+cGxMwnvavzRRdBFOuoWIWRIIRfteh4EhOTPvBaPhXoRKuYhpRnUoo875jk5dIY1un
GeWnM5so52+I6wOG0UtfJMR7r3oXsTZRcopRc3+c3yJgEA5c34Nmhzsj9c9dkL3GrsA9BoKxcqor
ke0MNcv+OEGph9Wlfac5p3gMLsGHMIarRdr53m9bQrI+9Kk/eo08VG74Y6mKroUYVT/gJMI9VmaM
B+DJrNuA40IrHsqxjkWQM5xSj7FPyb8bjXdm1aTbB0z20hj+Wej+Vh4/xPDTwCvAsUAHRdpgiLV+
nDldUKweGCxCvLUFe5fkaln6vISuOUu4YDW9vDah/1p3wUYz6i06RNS+qty5yO3BNbxpNVJzJ7k5
OALMtqoAiR9NhyBLlHgcPBphKkqTGwGOdZ6H+xUb0tqBMqBAkmHgpLz+LqMOAi/7CDEHSLyohoDO
BzOXg2h6SioU3NyPr+DziUxLjLUJK2lRmJq28FuUejMLWivlQWhzwFaQL/WuZqfJsQaE5lj3DROS
HalfiAbEGY1zg5moJP1VfvvEvCKswe9QG5y1blqsUDr9m8wgnE3KBFoM8JDz4TG1BUNb0ZzbglWE
YzyXIl2WZnOauE8LO73LSD8ZrIbjjNKuj+Q9iLVfqHNcki6ju67hLQNjtUhswabCX+XutakUIiUv
/SJvIiIRfaETXUSy7A5r1qnnaolab29a/rwT4mPSOOjAU6xhk8znFjRRySgj0RcxxQvK0Bvj7jP1
RVa0BHLSU7PMyJDgEbNVFpQ/WkiVrmfdzmGuoAztadRBdhbjyc8ZBgZavukDi7rbuMlMo6Z09bXd
Zb8IcN8Ibk7R/AzejNUVTGR0eyIthDZMzQ2nuplV9oPIUHKXAVzXTVRVRfgTi+jeIrNnidMda43W
OhCwWfFKE7D0UJX/7UCso97a9EJeS7iedcXloAf0OOgNbcJ9bRpUVKY1vNHRgbc52Pey0d8ReHxI
UYI52UfkwSHJwohtsCisz2GpPmxpvLnSPlsdc94O22ZqdTtIfk+DDV2glccyABOWYwPVibTLg2Hd
1sGv7046HzVWHOw24zfxS3LZU+8FWkZFgG6pZ7rsOuU/5LMnfCyRRsyzJPOGvfaXiLQ7fvHroLvo
S3R0G93DYIG8antyR6zuecCNtRg6a9sb5Quu2ZtHQLKFtg4lI3yF0PqoGyWZbTSHfoxfY5ndh3Tk
fxjnjJJkaZbqmaU+NAEW9iAgtSOxlJFFCTN407OfF0SJD6xSYmRmle8nqyT8imdNsU1xhuSKT6Lv
F0mmmI2XaAFqbnStG88RUO8V9OBPZc/fh/HH88PyCP1xrQXJGqDRzgy13WSnRKE10GoUMEJwtvYZ
3SF6ROCdnn+wS2mcMBxvXTPrj0M+nfsOv4rmS3SwemLtY0G0ODUjTCYYHwQQ+kwD/+jz5UmwXF5W
yc3ErGIQMXGdKr5NNRg+4hXV7tokNJc8k/PmJ5vWiZs4LCQUUrVtXA75lU0grJzuoOn5dyO7v2Dg
rQta/RtaqsY7zcx3HntmnSqYeU7YnBgfJZO8dwY49VjN/XISEcjX4rHSYk0tTRNjkQVBTbmtid2V
erdpxmvf8gj7xmO+FgpUNgtJA8UL8yFtQKmaLd5ngIJ0USoyqPEYAwzsLmYuQT1dw0F/0pMBZC9B
K8tMhjBUVPodkcmxGEbxjggi3CR9029kMn4knRFAgD2jJTTPbHsWletci7TD5lv6/dXp5M5wy+ge
FgNxioO2CfVHlrt8jn4TELKhb6uS1o+tFrUdyKqAteakjf55cGn9UZCvu3kq6Gcvvk7pieERLrIT
zeLKZ2BunEUOaCmHjSDjJn9bt1NJTpBlrUPFEKMI3X+E8TAn37JWjPeJ7Z2vJVvtQ2VH2xoSFrph
IrImu7zoKJzSSNgbVW4NoDkXeWmMdlwP8wOIvek7N8FKUVJ7myRqNybDGdIvnAgKPPGPrXJX6djP
ccMQRjXtGpk9BNAuFNxwI8lWTcmhY0/V9krmykfA3hxB4VcWsr3SzOGWsUxap/5rYnB0IRh9yNDk
WkCcTnw1bOrZshNKFghVg4MIvDB3P21fmP8DnGgzEXd+JoFAoR7QPYBaWQIeJ+1ryD7ZRN5JJS+3
DeUZnvKQz5ULUian1DMAF3ozyyzqTpVjwpvmIVROz6gvhUWbuMVVh2Q0xTCY8eERdfLMtMlDvUa7
0RUOptMRSmuc/vCf2zKCIaUxX3ICNMuS5IKU7ckqKKPz4Fw0k6okFAivzGAMFtLD+R2xw3MR+ywV
GIwc9BkqY2sbGy7GHIPgmbi6jhmbJuSCdxQ3e79MP9OGjRxLyEOidTwdcnpk3bQrq5QzJfXXbsZu
sGCcDAnGG1aNa38LmVnbOSsmnxl8WmA0q7j1N7VXq1vZu2j4GvbaNoP6Eq0H6tGfOJWHmhItFDO0
y2tei9IilYFsSIIsOKnbqxpbqFejgV1tIgGp056Msd1GWPZ3TXtxOV3XQvGS3UX34aHM5mjFVdiz
1Qoy/ysi2Qx+XvSPrOiRHTyYKUByC/SsNket/BCOOazHJj8OCMtzjlEADjv0ojxeagDR78XwrzwD
VvW7mzHZ44f/Rp+IM1PnnVbo4UKlf5jM/SnsNBKxjRA3U26ftMLjnEA9F9mK7YlN0I0HQ25lCPuX
QU6BObDc+zl7naZstU1rtyeVdKw6pfs7TdQ9NdFRHAk3J4JZpLPtwjTHJxM04aJLiq82izvgpf0/
G+/gCtXwC4oZf0l8FzFhrFyIpPlBAADwuVskCZZN5fMPbZF21iEQKLpvpP69T7x69qWgsfM9YDZc
OmlUnNjSgaM48gt76y6i6YszNm81EkR6hBlkWk+PFMtc0qBEDOKD3RbDpjAjyuBGoQodQB1kGTJz
URyVoustfSYflh5xdmRasLTU1Y2QfBAWri9hdNpbU9E/h4WFGry+EKJeX6uapgq2HipDTiXlW1cR
x3QTFJCorv8GU9v3qZuwl5o3NqnxtDZFdDEjBuyhBIZUZAKNBrgF20YWEkV4Vot+a3AshenUYPcq
5Cqvq0OrlLYObpMfoBzCAJcCuUoz9lvMckj2iFGKWPZr7mjlLrXHEozoM6kCQLMcD9BWpd+GCXUQ
mYj6EkVqt3fmWJKmmjasPFEu6qspL+rZAXBhYcvnG5tIFfP4ZfS4khL54aBCYp6Q64CF4yenmTyG
xjCuqSZfBw0euNUP0UEbTwF0RtmrFbksSHypJ6wG32DRbJ2cjVbupPsiD+1FV3l3DMPRxu6zN8dH
nkpo6jX3onut+IcofsfMMOUBWTI2yAXP06tERdEwtHUS8aEyMhYCDen7RANvpINa1JHukIwS/6nR
p1pFewsDkbvGOKmqf7iGh9TL8D78jDpvKtkypP5H2bif+EWvqtR+s4wxIeOXa18DmQkYzlnggcqw
c461RSAA98860QOSeZicVUbE0RX8wnn6aQjqWMQFum3ROsxosJSG69ZvQ8oG5FoabVNc2pusF6Co
J5uGCNU/nl06qDZ7xRjgrKzEXTb9DPpLjaNdQzwU0NU2cWQ+9zHDu8qC0DWBpgf4DqDN0N4FCo2O
cPPOneaO6xUNikZsNAuyunMuVuk/dCLoexV6M58M0Z6B+jtlKGZqVcm5VsqTrqxHQ4/mckkpRWWl
IoPRObYgQr43fe9VoCgLViPcSKWmu/vWAuPIhYr1C/OuNaDfJxMZXhZaiaMBQX7KWRllhW6vplLZ
Gyn0ZP7Gb6Kl+us9G4gGDXYoWRRSh99cOQ2bqSfwDgkcbL9xH1vECdX8EhgRkGhN7cZyMbaERAqI
poJ3hL6ik1F1yKH3LFjYQjAyx9g+uQ5KpKr4tYkhQczht2u7xrqZpo67Llw0Rb2biLU+EMc2VIQs
l0QE9S9cOczLI4LjzCbZKbwLVUEvbsf6F+4wkyQKOGPmlIE2leR58pUuKNF+h5L0FflIZJju9Ez+
RCSC0NUjPAjmuaYkP57s+BDtKOol3N1FkSAt8KD3VS2XqFbX94Q/t4jqdVCiaGd19xkMD2eWG/fs
0UK3ePU8nEtm+W5prOu9DB2Bo45OYP9aUJdgs4RqLfyH2zLPKLt0GREI4TOtZCo358eGNLL62u0F
5oSys5ahvLIqOFreERsJSqHMX2Uqr1Z9RuPMSoPJ9K+nz8jAhGmLRU7pxqlOwka43PP4WTWulSrx
PqBM3SyjZ8lPLAY3grGUJVE/BISgWyIXcDHJ+qATnBIivVx2ITOFfMgJIh7OqSPtNX38uAh/wzj+
SUXzWTnwU6M/OddvppZ9egnCZK37qjmBlRgQs/cMYQt1szLdoXYhbyhFHjnRYUHwbd4yYpmcgHOh
s5KVjyWfSZU+bT0t+rHh6hQZFO0IVZlWab+QZ2zizetVLXDAsUMPivyrA9iIUZonohue6IMRRUPU
Q+zL5FKYyE3qeEJ0lD4lNLKL3Chex5H6Bq7vhiiBveHTZ9hV9uXlbIO6hixJL2YwEZfTw06snfKR
61tp8Fsz7Fzkk6bwgg1bcDnXKPWs+4hrixzcnqkH6IFPH+FcbEv8BZIHltKuEZz2NL+M6wDBEQ7M
CGoGvjJdf5QsctZaUHw63sMcI3hxrokoK0b3QNYyJ0nGh5RjHAoDubUMpgUIlrAragvozjEn9CKS
wT1uMEcbgIBoNT0vAUvSFBvPRdxXOzZD3nc5lNg4rW6jOtZac4+fVw7GEwVJMOAMImqbnZJI7iQX
Eq9W/AQ10YSzB0WO4zOqVz79Un7yIqVbLxarWlnXUYZ/TZt8wQ08lXn4mJTaO+X45sbuw2pia2Wp
mcvAg6psPT6E9alNzebZhGkyaVSSSOXXfkt3nlnuOQ99BrF1d0E1v85Tce/jIVuFo0A/JrM1WmWc
2QavJW/VyrDsNy+Z39GgQI6tIUhW0bg2M+YfDktCYgy0ZdoTmyDblhhfhFkDjBD6F/ledPG2h3vd
1RgGJTGQNa7LtGDtNuK7aCR5DbTNc2iav03AVbfYVLFNOS6zPRYLjtyT1bGqx/lJcDgcyIJameH0
SCI0TJKSqsrzYtOoHvtIYJEWmq+yZrjibUK55MCqzONDL7j/uLQ+LJO0iU7qe9fSiPe0nDtj2C/H
j3aC7yP6/1WwAlCTLMSa7AchzL1LxSoaLxlBD5y3vOYdcX0sP4Nsl6WcUkaF6yMtvktK1RMVMt+A
5S5Lha+IQSVEsAspOkyY9bbb8qg/G5K5U0Ds7WJiO8pw2/OVSZ7GawzYdhN37MViYTP6AzG+ahQL
+RAbZ1kxX5MgY62OaA3qSqKZCsZMTXKd5q/UKVGTcp2gmQdqRwaFNWXL3K2co1lDacK6sa+rpHrK
CuOfWVo9k20bkbm1FSmtd4l97pIj3vK9MN7agvslB22OLmJRjmW20uZJHSrFl6S3tYNZuWdJuxAN
+bBtI/Xkat6BeAwHqRrk5KyJsRPysKSaSVx43uEO7NWXjk8mx4i08irW3LbPPMUaWgBcNFMWdtZN
HTIqrgArtPWB2CS8VCBvcTi4KHOlBQme8aVZDgerYquS6ifEHvz9jFOn8mfHQc7elAUKvzUEA00V
BLu5IVMAi7ZYC2JYHC3dMmv/lR4yPK1bk2wj43eEyrOcmJ8wvIYTIAOeFJsdqeY7EhWa9VuAg4VB
MQMbhRPjCRLPGhoAL82Zf0TwxDxvyzYBvjxHvoJhtnYh1IGYsGlGuGnwMtEGlAUh5GkWf0WWAQ3e
/I7G6ND3vAHZmD5FoGuJ+uhWg6aBj2+TjaVFv06O2CZ0uZpMGGh40H5EhQ470pvnOAwvRuMnz7qn
/szYzJcN+uRV0mOZHkkT1Vp/IDWI86DW6C90iyWmFAtZEbzbYFebLPtC4BoZUPZwIVubJ6aCOMgu
+yixBSzNphRkpfOCleO+sLmomfg+FWmQE1wJSqQG+1Dmk7kmnXgEVDZH7HVavGnL0kGqca/7wdz4
aRcgA2aVXTTmJm4xsVbGxZWldbXDY+LG+gahzHsyzRHKloOcplK7SkzNoZ1Yv+6Hyu9+OM3aAnYM
qqLBT187Zp5hCrqTFJ2SetlICsEShuQmO5ueCuqMPYN2b8uOajMppoimGva9rfYCSWieIswIwgSx
WDZvhrhwlpgnX6zcQ7sAzZ7UOJRAYtp3Y4vMssmXtVSvmWR8gVkmvGLE6RafRUzKNzEg25iIn94Q
n6HNeNY0OFEhBtMFRLy+JkDFhOx6pMHSd4yVrEiH8GF/9oQ7LrL5I+XLPGseFL88RnMtff3ud/57
Jly0e0HE4kl482gxXU5681emo3bJ0gk8sZlsJld/9suM/Z4GVTlPv+AN1zcf5HNHPDppA1tVDP0y
I9JvZVTr1qzHp1FOb6E5e/VinBR8JHrD9l6FRr7WILSfGNSz7XSelMJXjSiySbTPPJpPITd21lYU
f7lmi4A6xlEidGCpdbvqBE5KF03VtuRKJLAHjgdOCSLEbBTlscDRNHy5EKW3RDF/I17deKyvwDf6
p0b/FxSqPaJsJ92n0YKN2aYcMZHDHLnHXEikAAcSAMqRY3VZAK9GkkLHZ5BZl6MF2WoWKqvUKrb8
Hu3St2tssDXyzboVq8o05BaOKqkyBoEsNDbWRu+NY2LG0xY+MA2gczcbirsA/U7QV0/dIA5tJr5Y
afrorVKB+WIO58n9RZUIkI5tygrEROFeGcQwlsFRuQ7wdmPThIR7D/2c25Bsu8784O180wOzAro5
zcMXalWHnlNOvI9p5GerZvT2tVcRRdqpW23l1rIHNk3I7L6Q8Fd9MxdvCAcvXuqxSo+s5Gz8oddb
V7U7bru6RufaE52r5H4QyTuJqcwIiENYjG726g9Gu8kwOk2iuI6+hSKa8Btm3uRPkkyMyRvK0Lz0
HXoS3GJvQsDfiZIkSubVuctqALp9tOa7oqS1ibomEKBmoHKsUrUaMu+tYZJHBCX3dsL2q0WX0Fhs
GTxgACTCQDTSYyzaLgzOoaekt1Bx+YW/mfLB2ZVDe5cYMvgWS5wZItLXurEtjRyFU8m7hboJ2VXc
BNdoSj7dHp2oYwR3huu4FXUOHZlR4OFnNlaaC79W2Uct199Ccsgk7EEss6SMaY9K6B+tiUSnaTb/
/zHbOYcEBdxh+tatXKu+ZGKcosdoRX2zmDzvmuaj64V2KJkzWG29EzbB6LYAV5tKec5weMvOafd5
p15l2szPseEtPUEx0xf5HxNLHg4m5z6GdRRQFFmZ/swhA+jy0KZZcDOnX72Mj27TaofBKFw+Fz1f
VfwcTU7jrEP7aNJx3AhxCKfii+hp+BMdP6shRx3JyEpvvABgjtaRjsuoBqEC101hcwvlO0HmCmuZ
mHUpiK42UM49bNRr9UI3ar+yPOVtAHyUwD/NvcE/dQiwT///t7gfaVAzff//X+lebvZk5Dn+yZ7/
jRueG5w6jYBWtIeoaj5wCLdtbL1RBcEasIlQ64YO61wmPriMn/DLV/ekPqR1X1xiBI9zJ9s9JVHz
zssOQNKM84PAOvfo0ek1XvrQRjc9qjkZaHJra2mmysMLY9+RHxEkOT0LnJS7xvfcuyiGp47G7MN1
UCSSfzzuEIOJXSdcDtNMO6OQvyWGrF8ivzQO6P4DlFfsj6OwG3GPy6+6Uj99b71UozCeYsRNt9go
/zUOrXocq3HpeqzVfRBYbsTEHCxYupMJMRvs3ZcSgfUJSX/ipOqSRHawVl6xNdn6Xsnt4n1JCOIK
GHx2c7p3K9KVbGQCPN1YEz6rEb+bHg2B4a+0ZoBsVq3AOiQUKco4kdN5wjL0wEPqL9hq6leHeGIm
vvdUhdWpDwfUluqnQiOO34yXNvUOHdrNk4dVl6u5HiAGtN5mTCcmpBE8Xg9HBvNMcxxpR6g4w7YP
94lIJA3ppN1b2CqezY4Akd/JyydjZfl1s2JFtWHWEB6Nrn4Vfk3/0lqPThu5aOkul+iV4muhGcGh
UvCzlN90p57CisaG9UbYxETzoqt0TbTBo0PlgRUNxb/rP7Pkh+dOJu/KYaqmZDadGXoeWpc7PEMR
SrOM3afzSWjRfG/lZf6DGibbNinrcj2rPYQaEKVqQf60JK6PaFMG5oqOLTJDkt10j4fFvpvSkeuo
hgcbOM6sFUs2BbM8FvjsSNuQNsAyNm5hrkfZSX45Ha4XmOF9oGsQVkauTu6aFXPFXsfyb9TOajCa
F4Nv4TC0RFYlePUKoTa4JE5xUZ9HpG+d76/sQLu0DSEbamCgNDW5D8gkBrTmw1YPelyvib1vQkZ6
IFKDLSkIcQ4SJWvcdp1HOTrNbmPFI5uQJrl5uQC1YlFBm9ifBTOoRa+xGE0YSBXoX2kZhNx6yWeJ
VIsFQXqjESNmJeMAB2I0m9MyTJWTTpAYt5ejsnZXQi8J67NWCubSSXVjz05MJNT9lNp/xanf4Go1
1mRum3uWlkR1TIIFuB5/E0xHW+v7b/3aUf609SUmHJA80TIdkUPHpfvkjSkDJttYdc6UHnTDuUnd
EStonAnsjUePgbz1uDgNeY/QX+6SQvtXEnol9BE28FT+jeVBLzHXUn2LbVSNI6og/qopmF32GIfJ
6YD9jf2omPHCLArysN/AbkTyY8X6wsq0J4beyih3o7S+Nfz18wd191oO1Hwg+SFBweq2DvtzyY0W
FSwgRHXv2pz8yNDc93qxSQO/pa6QW9fv0OkJqmmkGYNd/s3PGyRrcgwwClheXGytsmWELIZ0CYRu
YyArBQ38IoeM4J+mWKfOcAx87Vx09rT7F3n87qTZbIgdRC6IWX2dhzghQ++tnFebWPZKYnQ1LLgD
rtgOeQXMl8Kj9+xbfyWJsmSwws6/9fVH2rB9LD9rEBYr1TtqZZXmDZU91IEh8xdGWb6OIPlRIaK6
CP0d5iyo67X13pvec4+TAA/Q2exor0Wt/pDPQDx3fy3TBkPVl81SH9zvskdWkWb6AsH5t+XxMKEd
wiNbem/aPfe9H93yhi230Nk0o0thGRpJ6MFbyam+Ka2vxMNG7XR6tYrK9qcbHd62KNV5KlfCMeg2
Zc1bF+Hl5uBeuX33ZYXS2XZVeMnaUuwMkfxz3YR8DN1/RgFehlcHq9+uYky4Arj8MWaXoBDfWqq2
HZLw5WCaT7lOiMT8eSS4m/HuF+magNHNGCf7zk1menFtHtBXHOBKZ6S44yMZa/PMN4Z/cJrtYnLY
RR5R8nHubrTcvJBbI7ZNRiiFy4dr0UUrJpdIT6cfj2wKlGq0++G5m+hAha3+krbtd+i/v5V8hAZP
w/zuo/VlEOBUb2qK/jFieUaTeAxqENFNYtyUeONI+Ocz2Vp2ijqqTn7SKXovNCxSVnjGSkmGKEIX
D7Pa/DfHJngQ8LnvfUdstMQecB1Ne93N+RYCdsdSwhP13pSGb6/o84M/qW3FImCVcPDipWsJAEGl
JRi6xwEBvQPmRqsVu8qFfJozfbIHD344d7Hfj5+WYQEesRWeRjdfh0UMcRLpQQ5GqP5NdXnVauz+
jLTwYJcZdHmuhKpubwOCDxniniRdozgZKP0ZCTx1XX+PFCOcKnLJQi1xILuE9/DS8tq7SNJs6zuu
ZL9wM58ctfhoZxcuE8a4IeHzkMGWs42/MxtEYj+e2b+SPo5d22VkkPqHxNUOTduJRW/Y/8aQwjh1
64VdBfv5M0ux362d+jzNBSnl8m0yB8wpbrM2e/voQFGIQvT+CBPFKtBzFNmFXKYDEIbRrtCCtncc
bdeS0SbbjfynFiR3U/Kc8KX8DGSGLseBusnts1eJast2Myjb0v+q6+rausY6oigck5ATvLCQpob/
LE+MWyXxd+nab2uGT7SLX0XYv/aQHa1bFdY3szXHeVnAVouXgpougSDS5F/hhMq170/wWre9RA/r
G+0J3HiwQLT97ktPLit+XoH/clG39lszOQlgHe9fPsRUOelngOnY7PPPpoGBFlM8jh2F9vjUoyIs
OhT1paklmDqjfRvAO59i/UL8Di744QvVRX7XSUxdaeKDpJfiWgUo+cBF/jQ05fPhi6M4d4+65eQL
9hAzKF/iUJjqRYNAPChiH6uhm+zD8kNNDB0ceGGmr5FT2+8TlT61fLB8pYfGqKxtJ7tHos0rnOmu
/FxfDV2B4z6ebp1KLplSbxlBNBwlxiWoHCIt/ejkqm6fFdlTaKLyZbrIGoY+fAy+Az/2cG40POv1
fXQtc28pst39+K/C2oVedgx3llRPZimYIifDI+ostY2ndOsOFtG4IHtk3d+kLz6FSL8SF+5I7gBI
ihBPTOGflXos03xkxwFjhoP3bany2ivtkmP+rmJ/58E/W4pS/qlo+qQN91Pn04lrbFUTLz5MHuW9
4Yl+8Yx66Tfuq0EhHUbiQXFJqZgHew5HAGhdeTCS5Jqk3ctQsRYCQ094fPJwxvC3mbI7C8RD3RFH
HOtatQXfAyxOq89MA2jYxgizXMbeLciKD2n6vwJtie2QMpKa9jujlxN7u2llCZ/Q2/hDWvXBinAA
xQMGuDq7dGSM0ywja4ub7lLPdhGvHLb55F6NWGMsxyRfvxM4/9ORj5PG2Umvz/y/Yd9ph3JmFxBc
J8fX2in+sp5XhrOZuUSwD83mnX/ZvMqkHBUQX0v0uIuoikhyMINdazC0sS3QgkJzvCWE83Y3tQaA
kLDAFmR8tXmtr3hY5h406Clo0EiwVexKQRIPm/eF37A2T1/I1P4cOx5alFIvTWE8u7G2KRn0mAiB
if3s73Zo9quEfYk+ev+i/3MR8vGkrAhqxLx5tl1/XSgNR4xV/E0NFiCCchl/I1ZfQFJEmmcqRuqB
99uVLXZlluuzCHDpWuk7CSBDMLxnWnkf/eIV59Ylz+RnF6PIRBRFxZO/ulkfHLTUfuQMWVieCKJv
QjhpAhNBzAAhHtvNZGSvOVnzvSNhbgRnpv9oAhJWaRYwNW98TIhVd3Ue/4Xzwc6zW0Ws1kVdf4SS
RW4qpmndMObFrb8dWYUxM8Y30mifWo0FsFBYwGOd3PYip1LmmyN9d9UV+KArc9yRjf1BDokaJu9F
+IQ2zKMvtAlUnjW5GfCDm2CLMkpRBurAXzyM1SOJ4CU6dq1uPzToausOEJlNBk9PimBZNO4uZLpt
eupgCKfbONgpVcpMvwC4dEAQ8zs5KyFLSemUvGjWvOkqUXPQDhQjzO042EXNmB8atc8jCztmPq7M
BNGHW7OTi+hvMhRjmIWAVxvoXgyBvXWw2EKbhGeyfI9PTnIaJIQ7I2XgbQr8ztQWrC6MW4OKnZ+n
+nNJdKH4NtuFO4lr7aAw1zVufw85DPsOrgGj/o02FZ5RsnoykqwYmSRTvMb6y/OUoUwqsJs13WQg
zKk2I6pTcj7fJjgrmvfc2F2y8V3/e8Rwk3fUdAryV6FpbwAOjqy6bnWw0Ut2Qz7y7oUb9AdhDM4h
sIsc6VGrDiaqj7ztlqLi0xkbL9qmrfcJLdQGOm/soqD98kFg0s5nz1ILi0XteiczMh5+0Y2XAa+P
7RD/XE4gbBQSeyXQceo9XEw6giSnSTCcmWHCBZFhNV55s2NNEoCqcwP7BUoZ/VRkpFvHnn3mW2Oz
Gg3XqcZV1/csiqwi+/aZMAI+opxEh5eI+DnL8f6G2NS8xn7xrfISCWYJPFMILbDeF9G0i0c8jni/
nwf8JaBZ1B1CQkqT0DCBTuJT0gmxM732JY5N6O2sNDijrVk2xZHl5pvECcYly985LX4M12lZHp1k
KI8+02XEdLAmjN87s/GXYih/VNHMnZlzdkKLnSWIQ3sy5VoG3PMELHMBMRO1OvOfrqd3zmKgSCSG
ILBIgdakkfHOKv4wJPnCMEPMvMp9s8Jxl87HlhYxIedL8m2WABKnla3qB5D+ng2wA1qtFUBKivjX
861P3dJ3RndJhlc56WJpQVlLfHXXI3WwJ+I/hgZLHPDmLofc5gx0MpmBrj3I7qmVguSeUXK/tjs8
M+uz9nrSb4xp7A7AGMiVTPsFo8Wz50S/5jQd8ppRAIa+zVjSnbSx/j5JcM04vt2huU4jojyjiC8s
1P/4BijAhoTE4OKSaQlQWudDYwzGy7Nm3qA2mYnMXsTdBSkzZZIfrXPRvLidFq4GJHxLw4fkg6we
rs8hMXCwEbBFTE11sjgL0Knq9E79rUnju4kfmC7nRXftvRwZMwHnWgiS9CZE6juQS79hOL5MRgV5
A/6+ow4UZFjRXXr/0t1hfQmXDRbdbeioPxfRBWSb4SOoDFRMOnfnoHh5an/Fe/oIEw6ucfqXOMjl
k/A/9s6kt3Uki9J/pVDrZoEMMsjgojaaJ0ue/ewNYfnZnOeZv74/KtFAVlZ3J3rfi0zk8GxJFBlx
495zvoNqUiM2K26DY6vaOTyc81BbiSu9Eh6Ljkra6a+9Frw2a3C6rEV9xHw8fe4r83dbuI+0Hg6m
xqfLG+CKDA9+I9szBQCVEQo6xKySkXCH2Ko6Oh0TVaFeuV6/p7jeD6z2TDROoHRf8pazMKfrsUbQ
B3AIIConwdoR91arHxzyAKHePutB9xpVI5+W4GuQk3z74NyCbtfGvF23is9MIfL6HFU6Kd4BN8Hs
f9OZeeqZehsztea7fgimUkeL1T2T4YSZ2pB4YGzcuYVlnxklPdWGApk44PjW3TekiwZ9/BQKLRRz
shFxFB2DJr6TgF6UdKfdaGNic2Jz5krsRAPboJ2yaB9336ZT9RujHA7kWWEaYokFkPCcU3qxUwbO
aa5qmxG2xjBmCIDmDp4tt5mK2jVHeyzs0dVnLgacYcp2uAHOHvx9xPa/IGvdRxHzV7ewPK48smf6
BGg2Fk07XByE4FJ3v0wruMPTyLIQJD9kr3JU/hrKe4ivj7iLUHE2lDtFH79Fgrs16n/yao4qlPqu
HZufyUhPuU3jWjI9MnC0zIlVL53UPcYoETd8hF0qsfg9hjmiaLYyerVGAeUEeSv514vJw9mT6PH3
2NfbMvQ5+Y6fAcNMZhao+Vx7pxTfmsrzQwA8OfScU1rdrDHTe0AEHSyF8cEvsiPUC0qOVD5jVRjN
ihlQglbNajDSMTSytfK3FA8CdfLJdtQHuRGPY8xqBucLuwDTPNeHYl0RSF985RTVUN2O+G+vbcIx
ywrfpgAyP/RUs+9XAc3YsNVHXm6WKOBdNFFW6gM2ZIulQf8O9HedfM0FlMYng4qcA0tgLdqATmZG
u4jz9OjxUlV5kCMOdT178CXipaHcBTQ/l0le7LOM+yXzh3u/t9+s8HPkDIZpcJ+xe5RpfCoZwQa8
V5PJ70YWzblnbRtLtELpo0/1DoAj5NHEqacQm8A4ObHyoe0mEXIh6/HRFrwfAHhtjdO9ERoLtlct
yRTuULD1MfrG2xfQtjxpqhHrSe84OXGw0kTB4poCSOi8tzEB3tAbjMYr0epLFbwQHyJ2afIozIRm
NSFkaqkBvObYjwi6SQHh4QoG3Ep2PQ0QauEycxL0LdqD7ocwfOjttxxFgS60mF4zk0IB+gCX5bH1
3Dl71d4ObF1optLl1Bfftmx+vJtkDKWEJswMozn8FFC/aOACbYd26D0GjUhXbJ90nNCRzM5ODCTr
VN758MRyh3Axs75Gja5jj5++4qr3gVusbMsDWgSHwwnLcGtEyfNQ49R0Z6AH3TJGfP2HpU3BGuDU
N146mpZiOlAXeMV4EqCq6fFBVXMxTZYivkQdEApw4E6B7MIDnNGOOrW4E1dPtgad0xv0Z5QXAI7M
Fqu0lvBFFz0ILVgkdkBipDYjeifrTZNIAT3fMdedZjG8E+N4zEhq8Vzdgiab54iH2AE1P7qabRgf
RVM9Grmik9YACx1TqR9aq67WJCYhvowhxhIDTZB3SIO1EQ+TPu46JzaAUvHOuZaNWfwi+RZgt6UB
Ay/JQWkn3Kp58OJYDj6ueTKjRlAVICRsDSu9+Igc12Nb7ZdmBPCCyhCGaIGpChOpOcf/MirnwKNg
fbr4H93p1OgWCZPenVH5b21n3bk9EuB6CE9em6Ha5dxVdeZL0yMfod96SXsJmgZuuea/d2NKByB7
SQP0XlLCX0SW3KyYML3o+hzHJyGtOQIAPf7hLmjRU6k9DalwiZQVFrmtYb0iTLhW38pSO8EG1LuB
tQWsF2/t4UmPgmPVMT5huDbJnuYoe0E9nUqPGqfQoef1/Qti5HvENK8TYMtl3GhvbkBpTZWICVBW
p5FvJUO/TcDPziNkxHDaV4emVN1o+2pyjbM+ZvuENpEdINsw4AeeBofBwVibTySl4CeT2UtrlA8F
CJeuikBh84ySSfpsDxjNex+FDzcvU79YkNLBKUi/a1dwuC/ssinQVhKEOMtwPwmDJ7xg73En7TuU
w6kgmrPQp1+pFj3ivyxR4QF7FP0e4/qmhN9RWMGqM6sP3Qk/zCG5o6RYOO7RrmAJdeDM0mqpOZiH
E9O6rzLkExbew8KAWio996qqC41AerMSiU4YlfU2ItW3RcdtnJG3PMJ22YcGJyAmnnUu3/EgIR3A
CgAB/KVCsYCPPPzJ6Xext8ylHmrc0vgaFRtZxA2j5qF/F5tYZK+hpx+nIt3TwCIwC6OJCNx10mvP
oHp+Z9q4GhroAn3F41nW12KqB2Iq2VG8/LmuRhQghvas5tFriUhXgQfr3Po86RgmYsEy34iaWirq
XoRJdGTZ0EO2yGYW432vi++Iptah8d6aOi+3MA5YJMJ0B+fWXg9EDcV+gKyw8F7x8n9X4PzEFDCY
WI9gKHaa0J6T/IAsGSBLTLSNSU9dWK64a2eItCyuZeqwj2jNw6iJ/TQyDw2CvR8bdzPgVksvTlv+
EnkaQJVlz2a2YsNjB7ZhMgHIJDh0pK/E0VwiY9Yv4CDpWvuu04NHjyApTCgGU57gkaPmCIdFY2ci
3lgvGgxMLpijznXXaSj3sDnkwkCTUZFxtBucTdrZ7wVJlFtPBfskLy9oriCpONoRnCigbGwQkIzV
an5pC01qUbPr1Z1/phq8kGFxbBr3s25IK7MscocQdAY2CThujmDaWFGznjWMZk6RH7VOQ3AZDE94
y+9FElwS85AbuPkyPfru+XROWCGya3AoFs4TnuY7rbpa1eyO1HofnFx8MUPnpfTumLjAAiXWxU29
zwTx+ZCZJvfKeHA15GxlR2czLCDttM633U7FEvEhsISTOytPhVAXwUTWUH6zGYvpLAebBg865ibQ
mm1L447ubW5v0lB7rTqAYF1MC4It2YycXwyySFhwi2sflh+jTq8tS8BG12b0A37upVFg5AJCmyoR
gR7HXOyHGCzRoVMiB2hZCbdsK6IwaKI3Aa2rItyomh4dFR4USqkfy6HY0ywqN7z0XpeoY2VfstJ0
F39U1Y7mJanVVio3fTLsNWTGC72Z2f7+2e5lt0rd4MU0OeHbOrzQjINcWpuYo2OIax0zdhmbyyGS
Z0eHORRl1JQhvPWbNz2ER9oTrV17xXeEZxj9df9GlQodyAnfpK2/jsbwikzjV+xnK7IJwFeYlb1p
U2S+ItKPdZkcssFbNaRJkjM8IyH8juNVg1Y0NgmdTlrEAjLCEh1dI1pYOIeqSyiYag5As4KCUUXR
lwsSdh5snsGV6wCAmIhtViOiNTik9hj+qIJSg/bHUth+eWRbOOaRhfFZ+0yYty1aBF0qarZuOGGt
MtGfGPiQXZtytWNnD2E5PeNxX5dSUfvR3Y2r4OgLZw/MJp3GbNln4t7PY3MloAPoRfThWdk+Ldm/
sD33cuADGbG/HoiNHsjfEDTuFlkoLsprcWVkWssk0f8Ckf4AGBOhyjUhxUFTtPGIOB0WY3hNyuI3
9iEuyNiTEt8fpybfarNBpJXBb6Lqd4BC1NIB9J78qFiTe5UquSWzpOVUTPwF3vaFx/1iIvlhlyQg
woOHS+9I/ipoT69lD+C9Hw6x0XYbOBTOtmbUGfsM8uu+3ZEN+Ih5K55PHKiKB3sdFgnD84m8B1gE
44aDEdnc7LRZu1ZBna5Z4PqQNkldWO5SFv2uS3vrkIZAptws3CWWui/DGHlmy2milouuup0O0Lu4
kVYxgLIRURP4hrri0sTya5onrEPzqwQGC/GVfpuZ0wHJdGZwkDNZiAHSMinY5RLIvYLKA0vhroHo
x4aMvSeGyw1XD6zYG2o39zR7lOreUNuToF+Nj4tYh0IaFwfpmBfG1RmVUprpagvq8o56BHTvcCTj
+LuS/T3QmFfRus8dxOFA4CQPQtoFLqHnGMjDZVMNGDEc1CgzsAfw7wbjy7QQBLjgpELWcLNofnlR
+aEhAmsTFNcBllZoRns90Ql9DsN1H+K9BPw7LLuSCSZtCM+uZ+CjNx2auagb2unTpUWzEqVzQAf9
rDlYMFWDNL2LdvhzXKrqgwJlfhxtPdoh6j6EE5rHTnkAn6Vz72GZewoqVhkzLr4rYXSbqQVH3GN+
Ijf8KGyMlwYTyPkC+iqnEfLeEnVatFjc3X42kav2pM9eZ6XoF2jrVtgZUSo2jJiwePC9eGG5L06F
v7g2sPfHTkzLjKec26qFgIzw4t6Ni/uZX7SIVOlysLfpqrXWD9iok5X3BfZZG1zWq54b5Izb9KEc
KEyKs783twUYdRQ7tNb7GBlmkX+jmfhKrBAst7oiiyVnrBDUzSGYKVOpfZGMTHKy6B71wU6Y8EXI
CaURShY3MTxQBuAsxvWOc5B+7BJxpMDlzDKVd94U3XVl/6sap1PlGBdjKMCB1QVJFU52L206HDk+
gq6IkZYkF87imFwUA6sQ5xMslNJIk+3AXLq1PAItCHyZtSnejuMzgvIF4ZvBsrXi8QLaUNs240TX
vhdrxLL2Lm3ccyTU1mec5Mr0IlhhcsUOrQ+oThH57kZOr2mdJ+tBRlsZK8LqGdRivHBY7pnEoXXy
YII3FapzZZYvhsjvi57gJMjgd2SIB6ecpAx+2D8Oenkxp2hfcoHCRgOaGxK8ZMBbdiUXv7LBsAAY
eotSFHbcP+XcLC9XzpwEYecc190xfnXj5CFSHLoYKJvLklgoGIiPo27Wd6OWPVrRI3XjyrCTgP2K
FBaJUUfDqb1psDetQNemuXapBMI5I+ug8RqU7RYb01hHH1NDrmCeD7s8J0mPFEbaV8Qo86kJ5u3a
58ElQJmyjPE5s84UpmUsyBLWKQCRZhJlZBMF5U8cYgdIShtT69FOk0hiiuQFbNHMPPOf+jZKX3p6
wxTaJ29M3AOyrPbJ14W27gpwG2xV9rowkQ1qafQEVaIFl8gmmvqMxZiegTGajt0Efp2x/oYROZ41
Q/Nf22w2TtdgLsKANjtpUEgNohkD0yP09CZBTdHEhA9IqAhMf/nRjWzTXwjc0JvEYEzo8l+mqri3
cq/clJWW7UZZBx+c1OBi3POYwG+gcVAiH111LudI19GNA08r/cIG1bwo4q0HA+jRlkP6iEFun4fa
evYXEB4PFXB+aGq30TeOIZv7MDpxqAH/yZQmMctfRMogIyrpI8elQ+lYre1MnkazaJZBwacuensb
ofh3ko1m4Hwrg/61tOynRtUPjRmAZYq0t+gctfDQxHyACeL0w4t56Huw5dgZMKRGHGJ8gVJIwVJS
qt2kAyEYRm3jGyfEAsW4bLfNI6yVc1pw/KmpDndzJZ+54XHwl6qg/YFOUVCR57DxZdauNP2XMaAB
4LRQb/t2wE42+47oKp6sFDAKMn+qInZfTbfAqQFCGujQIifBoavClcixYnFOfzRC9KGQdemM+v4R
x1ZyRMWGTFnSDrIa9zL/1eXMezl2wIm2aqooqIZFzWF9yAboNb55gel6H2IwPmT0nxbzvAdRbEh4
k3ymhzVsvOnUOl5zqR39C/kotkw6GAeDWpY+InbqSLfoEYM5ifsILn3IhFexJCM3KbbEg6OvLam/
dapV02G21ahua00YVhwDNGgICbvXgeoPcLmYHiR7faovYTb7kA3WsBBzUNZMIUu0/hCVw0s6qZRT
DNi77BqIONp6iAG2cZdyEWowOqFDuCqzc3+Wtc4+nLYwf2l6tM1+AsVyaTHiL5D/WrhWcBw8JLpK
tqlMr6wZpMBhdXUz3IiW/j3oGiwTTnpDRaK3xItbYTidEU17mjqLIlX3HNBhFgH1R8dH+du6JTWR
JG7EzOJFJTmIqySESIUovqS34Xn5pTToE/EMw/QYn5AYkSkex0c/IelpZHksVH9fhxDGRMbk2KbH
2DFnLiPajpSI96lTSDSPIA+1dHgsUwx6E9RWjag0NkmvXIo7eFnZJtLpzVdBfo++74oklHorsj91
mbz16nlsU0nvCgOGlfWfGg/9SGarg/o+tRVyKUwDZhwyYAd07htXzYLJpGStI1JG05WFzniYdMjr
pXPl6Pvid226oWONmo/uTBD+6mhQR+ojyugaJH56GY1gM/po+PVG8t0jWF61zMUxECHgcCdQacOv
sH4g3H2VW8gJ/HLLgQi/Zmx99C2gMzmA0vffJgmpg0IR66vN7BFK815X9ifgCrEHUtoGENpKuEfC
os0CyPY46uGvoc3f/Kgw9xUiphSZYar1w9niwWInCna1KllN+19aRf0WKHPbl160DIhXoJGBGYZV
3wRHc8GG4NNB+BzKsxN712GSH01brweGngvD50/Z7jzCiNq7sBh2aeC5oC3qX47Vy3U0ed9BcMAX
zf0QAhR23PpV+JTLJjUUur0Xp6gPScnjE5TJbvRtiqZM17bFgy4DbZvG9ldrPOo+74cniPlSAkB5
Sj9M2GCROc74ka9wYxkxPG+8EzWxiJvcJTwrrnln2hDNNqj+rkYPC2aDf6PXkEJmsZcGGnuk3OBZ
sXKtaMLggfaKLxxRqKFZ5wbUuAs9l+YqArziYigSQYNsH0pWO2aXspAXIZihBvLily1jcbd/YqgK
cSeC/wtv78BSTvaI6oGcN0iTWuX/hDYyCFoeC79vuI0S3Kp+SclWE+BczqgoFeTMo1R3P8T1V+dh
krHaX5bNgaCPaJW6d9h9Z7/4cK/4uIIEYSsVJIZo/ZMduATJ2lf0id0h8JG7GOM14uTAGqdP+2h2
m9uK+RQVp1t7d7p07kyPVLTMExt+hhUx+eKwhwAeSpEZDIxqnZWCzVRkIaRIXnRhc1ZJcN96KTrG
qGiMjddp1zwUM0CFBFnlAE5sWZpjyVPbrsA6TxKPq5sfCoDHlATAM0YaheO60hhjxPljIPYeRk0t
/FUH9nutvqBZRRw/nMD+6e3hxGkYr7YZvNTux614TWbqFApUfdC+WGw25Ldfqibb1QYcSD2KH5Ow
eyontJ5RL+C3pNmej7vsOLsTmHRyfaKz67lOllL7TrtgL9PhJZs0kDN04bLG/uHJDLZmYTw62g8W
ZBjGkfE7hemOsulRw6yPR0ei9hT2xhY9/RjwXVhYKYk1d6NVKDyteRiDastOoO6E6apG2wjiArdW
/UrTN2Ws+0KI0KSZb34OYweBML7YQjzmNHJh1T9rxtbUk2ouInFgBml5mMzujswC2pIWt2A4QWqQ
w6X1H6nUCffFcYVq3F+OWU6RkmClD5FUNpO/hiHn49d+EHRMgHlmzXaobbXCff86GdlvBy7JJVVT
uCq6OdKjzZHZWHSFYicJNmIq1Erq1VGONOMnrfhIHPsVktJL1aPEh04BA3sbR+5rRILPPeKTdIHd
yr6YSRI/lEV51SfMuHjYirPDPLDrWVGtIDJWWCFf/DiP393oyxu/LMvUz5y3T1EnDAx8nDTGxvwI
iorF08uaZTYll8SBL8OaDP3UpSPGZGomt7nYcOonVJjdQ5bOSI3Yau/szHJ3vW7QiWmwEAdaAmad
WBs64fkeLTUWnRy7/GQG4wzkerQMJ2RYDpFJG5V9ZPc+RsOhivVyM8VadY4K66GK0fg5CllZG+Rr
AeFhCXdWztsBx3f8Wz9mgKs3pqw/1VZ/KDWt+dTNlsRuvxI8oKO1zvTBJOzT8dddSuRRS+LjKg8k
s0QmElsNV986rtK7JGFTl4wWFSZHRIik7I3dyhNj+5Pn3SUWLnhN37lzigpAOfhSA+fb+OaquiUZ
KOwPrZ1Y60Q31cEoJKlGHragPv6qhAZLM2p1Guf8dJ3fO/07FcS1RJS5M7p538qXMusg5aJ0QnPD
CJSmSFcOPSvbVC8S7j9AxfJbZ7IpPYszCeJ23xTISYMDFgC04YPPyv3c5zxyM3nRiGNm4anAhhTX
q57JWC24bGFq2gACkp3NtO+RqKeHMO/4Kbg4vbs1G4081SDFtYIps+n4t5al1I7gC/aM1FbEVPQu
IsMU7LKind87+A1t0aEzuFQomRaD1HF1uzgdCstc02/bAzmAcn0vPEFcZAbcSRr+JWS/XIyDtsus
6KVMtWuC/4OxPd71sAHqXuFB38D62g02MJ1MYz49Gs0+rwVenRbSc2VYW2lm2A9HvszQizaG713w
UUV7XtbCE++6BQkvhBqMHmzcNtkIQi/XuOM4WdaQKshWehpMXPeMwFoHL3cwyzYy4MTw0HLTfKxN
XL4A+XIoADItruGE7MmfLM4/xUtPkojl0emq1FoSGelrR84Ve5Ten3EKdcRNH5mzxT0PkROk/Sos
jeU4xr/HzrlDzkoutffUwlZY+U51SgFnLUQ7KvLCw71DdgKpDkBVHSfZZyVEc/ZlstYHwPh6iKJC
z87C0xy0vLglAwUlEOVhEbFJAR8OtkmavMVSI4xsGcQFpyviTZZiwOcyQm9Br4DsvFgRCvdjz74p
Q76Pwwi2c6LySwitJ9rkDez5tQ4JZTfs8J04hDhnASU6aEX6i3lKXN+g/NI+PUJ8tRFSUm91v+2G
9pSmolViifoBpsuDIna3BTx6z0oAKS4Gz8BxaUWMwZeh65tYZEivRPecD/AxglrfoHuBO5wMZL/q
05sDcCk3GUgbk4Ru1ZrwUyJ90fcWBjqDNXfoj7e46v8f6/08Ft///udX3sJzGx+hReTZfwRyE2v9
f471Pn4W/3j9rn5///VH/sjw1oT4l23bjnQtV3f5B5ff9keItybkv0zpIvmwbFtK4ZgEtf+vFG/n
X0K3DVc3dFdI4ZK8zQCkCf79T6K/le5aOFmkbij6TfL/JcRbGPo///GnDG/p6BKQAz5nymzDsg01
//+vz8cw82te7H9kltYUEbFoswAM9UW3KLRk2sCoAsa5xrC1a220V4lofylJ4EUSzzPecp8NOSun
Ad9c0x6ExxRPdXq3zOwGO0AJ26UZsNvg9+2U+eHMAlbRDN4hN5ttH+MpHeJXy0UL0Oi5ORcB9Pw0
+6xDGBqZTRpORqOaE6oZ1oouHKO+WgJVbE5QWz8BhU0bbcTGW2fRb9RqPOsbFdo4vErZIc3xWZYd
PP8VdOV5uE4Y7s4q8HNWBdF4KkfR4byHHjI3U0elVLrjWjHoNmgjUSrZh97KCPbrvOex9H5rsrZA
mFM0KyYQrHHVvpKCUEodBCmmM2pLEA1QqtSzCaVkgZp4JgvkWXjN+/olVxNBXaPJNBYuhDbstJaf
K+xsX6EBgbTwXJCvSPLiczDadA0J4BCQx/O0YMMd+VvB5DcyPvWCnPUCCJ/RqOdI1z67kT+JHixy
S8bVgsGvO2J2wlK8JOfq6nA5ETB2RLJQ/HEzgUeE/zTF4FqmtllbsntJWnPdQLQRNR+8wEfBGZ96
iVMlUGcub6ucfV8ZLIMW3wAGl7XZCJiizcf8CrcXnv8I75l+TQcD2VgjOuXdcOFvL2vEzp7U4Feg
y+t6hLgVBVcTWADqd7m/vWpb8sZv745xwfn2quf8d+mbuF34c0MfTBjkeS/+yEVuO7quWIMX+vxV
WYN/dWp7P7+Z+bcTW873N1/qTvJPXqnuMqm9OIbzLMP4WhT1EVDLyZ277K1OayJdRjK89pZ1tpAn
Z+ySi2mA48jNmSBQS2sF8dbzX4IaZXPDtGUgOI4OIV1wuouBznefE93ExCi8cnrjTdJZjFNEpXFh
vaauu52vhKlcmLYQLSuTLnIGX4oHP1z6Fl93ZWBXcdRuJOAJTwjaf/XcG229+tOSdJ8nI7/4Hxmw
cpxjzfzcyv96zJVyWDUMFFXm/Jgb//mYy2SgNxCaP37xZZcSYafHBdRFCEmMb1B+uYoiSHFzWPM9
IyAHDum4kmb3MMKL++MR5DgzoZvjHlU1yiV+gc1JPI4AU3L1VeKcEb9AAGv4DWPuAJvnEUqjdCWL
9B0qDsjG+T/kXDYjCd5drQWtY59vbyX0+N/zM2SE7gMZoQ+32zHBSEAMsXpBK4iinlvFD/h6c4RR
CJn3mjW3mvgKb6uIRaCE0OdxNHff7eO5DkFZPG3+4KAwB05ye1TqRq1u30uCBK9nXOd69X3CEV0n
nWVRBuF1Grz1ZMfX2Cs+OtBNm07KHdKz3fwG816eFaeiopKMAbgImt03DB/s/e02nn9zMb/TyLdB
rJg7MhSut/8wP5G3H5gy7s4xJOXk9rTcPhfqgbMfaM8WbcXgj0eDMBtiGr11ZiOlm5+z2JD7ciQ8
EN1Lo/E75kdmfku3273sNM57Nm5L+sqOuWdQH41MfHmK5t+STOF1/iUE3X12xDlCDvvWYjQz9rnV
/2DZ4i6gb2J6tANLHvf5SUae/RRK76JFH1ZJFkg0f4vzTRpyy9/+PPKwP9Zut+CHDOQOVmidAsd7
ztPw3qEl7kr7jJTu7+5paf9158Ie6Chg2BakD9u0/nJL+6Up0nAsfkQiqj3w3J3fO86i6rn287ub
vuyh8JdYezcI8D6BT7LGsdRO87ufGRDoLFe48TCLh+xBJCU9205wxS38PLGB3ZZsnTuoE2Pzx7K2
D2ztc+CG8WP/kJKEG7dcsNs9Sguc9aiyjjXuTawiZ1Br3Eum+5x2M3Fx6Jbg6C88H/hye++kpQFg
DI8/U6SPY6jOaURmZli6TAuR42Uhh8yKbPDQYwm6XWdv3jbmm+vvVob/voqugTTLNVkfcDNSnvx5
/29IWCKezP/x8AFyJKD3TZYQehf+DXY3Wy4yfWRl+UaY/lWL+M+3v1lVeq/JOVt8vt4INt3l37yx
+YX/WMn2v//9TwoTBaVPGEJ3DNs2OFr+5Y1Nfl/PqouKKVcm5Hman7Uk8p6HTt3uej/j8k0h6wxS
dQI9Bzaq23ubb3NGw2flx7+dzNwVPNJ/8+Zc+d/vjtpLucpUUC55p//57jSfvn5aFN/Yweiw9ges
NJAISrZaW0XXRmOFxNJ+FwZEMsPaRGVIMTMvmeVQI2Qkjg4mOHcnC+LtzvRKyMnzVt9C7FoYxRzg
XD2wIgDLxpKF7gNLj5LnNuHHZRbvTIBZjs090YRqf6tcsjK98uDSWBpPQO3u3aKX6FQpGXTSK1ZG
q/0YVbkt2/azhL6UhJgauB0Lh6FGZbMadRZ/c7zHpp0DmCxqOi+JdlElN1WFd1SP1NnjXDM/XHWB
/ItoYadwGPtb9h5mAN+Ohl3ZrPd/VIGcWZikh8f5oavoFizt0d7f7pRUO1UJE/9umr+3ubpTIrrG
AbMJrWBrvJHxyi7htMb6X/NUzqsyo25InjGoNtbt2xXuI6zkUMNMQr/GcIX2ib4XxUDuscTPC6Mc
h2ZtDs4Z9/ubqSLIXj6/MQJEz/QPZ29CZOH8BzW7/U2azew1Q5U5l12BBvHUa59uv6umGSfi7Hc5
Yj0AqXXbqVDLk3hdvPVR/BzO6+L80n7vsYZSQ9QapM3b+p70X4j5aF7PBY3bR1fmIs8Jwgivic/x
XETMn25e7aP5aW8QEXbMHkWqvd4+2622C5gF3l7gVgPO61KhDcwciVR1/fZRK+RBeSxqXUV4WQH4
raFPc3t5I+ambBrGsHGjH4uINOxbcelp2QF18WehSB2uDDIytXnnT01ErYQFCUJ2zb7ZeArxcQd+
YTVmw7nwJ6ruFkNsqSEAiDtE4karVvM90UX5mzlhYfZo3i5jeyJuMSWoVUMR6lKV3qqe0bj6Xf7U
h6Zcj4G4J2CZ2pGfZkuNcH0AFiJxGJk6h4m/eWZ196/PrKtL1+Eyu0oJy7n9/z8ddQzk4UEw1V8M
oJ9jw0e7naE65OEcTO6XPreeXT/7al0PQpjpMrGOgNnZ4qMvzPyoLO0lnY9IxDOIdRbKpWtN/U46
zjYXzuZ2EKjm0sIBhA6kDKUwO9diiPtwGxs9AE9mohGrBq1PwejYfg2z+pAS5bgMHR+hc4eqTiY/
EOp+GgdvZ643KdhwenV6jYOwgPCjUqLDQi2nOqUvwbKQAyOhL5ufNN0kKqK/uCDaAXoEJAHLbhOw
Ps/zegY39bLKK94JyLgpdBkKRyHC6QK6aYWBLY1x9pkAawcAg3N6AkyY5jzG+gZpAhdBobw0i7ba
GQlGL+gcP86sscnqF9OB2Y/M+CtNMqqSIP7pgwyLujgSMHsSudy5RfQ1NSmr1fxbGKz9IC9nctY/
9c678mAckgy36rIKuIjZuGvTBVFeReJ14I9mBJivzbLfWkP3iEMnXQosPE1dYkwGl+H1uDAIxNF3
CXRjOCrdnc1c6W9unPkc/p9bkWsIV3d0W4LzMUzzL1uRSgKQWnp7De3pNEO0Ftb8qSsFq2Byh+Jd
xiVcmDG6U2U30n0NHhkpT5sUMCJSazarzkSxrL9rITFTyeCwJGX7fBzUKmOD2VvGNq2+sM1Ql2YD
dvEqami6LwvJYdu3MIQzPBUop+SytTu1It+FCU3ZHcos/6aNeZ9aRocd6DRZ9lrvUD1RmLikfbhH
iJAvtS3eCBNVK75l2Jph9o6HqUBQvyxi3Gt5rJJlFUUPnYJ/P6X01/uszcmb1bplrvvnoudunNFx
Li4qMXqHwEi0JXGKJu07DVW4Fhh7QmazQK6HHxcE2pbKgM9ixDVuxnuCanAqR0DgQtO/kzXcwzqG
wO8wbHc6h9DJmVfs9yCk/TF90ZBoonslpW2+X273RcBHWcuxvQQ623zyFLTJz3x3IOC96vpjDQBo
pkISPzr/pmSoCMbJvc3tBmKIF9nDSo46mKHpB7kGEre8ei2Qky1dX+CyJgBSx+3ECVXdsSsTL5sH
P8outCWZyKuBmmORlqhYWNzQCwcpeUniXI5VCz6QJ8xy3Xvgp4pEu/DdlAE3YsWB0dIHVAFcdn/0
7MUg/Lvh29NIx0nmr6Fx6F//zX36XzWJaygHYSetISlN21b/WZN0A3k6DMK+gvmonKFzMjv6L5JS
ZK55b5vB7aiOnstdckq7K+dgLuzbrCo92v1Iavd/85boU/31yVEOC7ttSd2kQTk/WX9acu0MN0Uf
DV/G3GFQAyW4wdc/mrgKfLENq+JnLmklJZMQ9IDmInw+j2LR/vy/vxPrf/MMuxyLhXClZdN1mzeH
P70TLrdLMnjzdauFOINPtv7sWQF5AmoIKYqa98YmaUXP3/NRr9YQnKGOV6T04EVhGo/FhJX0tf6f
7J3ZbuRKdkV/xT/AiwjOBAw/5JwpZSo1lUp6IVQqifMQnINf70Xdhu3bht32g9+MBoQuXGVKYpIR
J87Ze21v+shyvW9618KvBz6MJdsIevSPBa4VcAhJEWy1Wb50FmP77zsfT8w6NJKvHAzyYV5KMY5W
pIWYtLbm5d1BRK0ZhFKycMuUkrAkbbIFLatdutwrTsPcIMrn5/YflLH+f75jTOmxqgkHOZstrL+r
YhvXJWxxCn6FCaA1ouMOeTxwrAHkvx0IZN5LAy3XypY9XbOcZzAOsn1i9Pa29bDISeTgR6seiADJ
hz+vWAPJ6EYXyc6w2AU928TisaQTOHOKNGcqOTYvxgzaXxBqdHtl4Mb20cVwWeb21R+GSwgcloIe
xljF5HO5boTPZkB1zcsYBKhJTBtuoy8RmUZLW4Y+/IYZHu8SAwgDH7uV1eV7AfMUtP6krh8bo8nW
fd1wuWm8rHL1I4QhynGfV6mKB78KiAuIN3mmnJ2Xkk+cGuSWqZyFLECP1BLFGNbtSzjZLA5+J84T
E7hNUYNQH3HzrOmMJvvCZbZhItm0U4ZG9nT9fsSLfkj2358p7Rs8aKwHE2xJkKyMS4vIhsLBgjIu
d81/f8NL7z+XO5bp88GaLAuSJvPfdXYTx2Gb0vAtZjqf/rKYNjN4NGGF6+9qo4v4yUu50VNqrr9/
D0K68nrokNsJLk3I68Ya10zWAuX3oTOalbzH4sBsjJthQAu3tlC9EanIl+83YMGkm2skG2ta9pGl
cMIT/UL+LfIvcGFjfajs4CGbJ2JMo/42A5mw92f1SFK7x+3Vs/H17OkKWbSt4wz+lPVB1h/w/c7L
17gz70yJsxwfCtKuTqyA67GP5aNzGyDI7yPcPLEN9jbuFUKYEacRJuomBF6aLY/SxByTrkvGHmaV
e+2y9TkA4gHHYgoukyefGE8YHkjrNRMeFGXeOSVSbJMEt13BxIdQHzYYRnwHerzvsWvixJs0yVwe
Q7PlekwDORlFQKtBJ9fvbwxSJS8Ist7N3IMDQFdy02p01o6KeiSQCExSu/jzPo7R0q6q8Wa03hOf
NIcU7MpaCXL+bIO7V8GOAQhJDPlYBZxHsJ7Vg3VngLEAHo8A7/u7hqV+lVn52Gh9SAkR4FhX3XQ9
9Z7fV0D6h9saxT4nUv7K7z2WOGD+nmh6kQ4Y/lrz+sEmvQ9SK1FHy/1ZozuPmjOo3tP3K6blwuVG
Deg1hDoE4ULaL5Zb6v1sDAADuFIptuZdIglGYqPOVMMsLBH3Rqp/o903Nt+r2/d7LZu54VFWMtbE
ZcsZLVKsfIFZ1cy9+ivpg+j+sgvOEi5Bugwj0w+nJ+A1VXiuYqAyeJmaM/14QkFSHjcGpL9Gy6ZW
BDUGbSX+WjrjVB/t/fdjIMNFVz7JV9fg5k7TCkvYyOfq53a1TU3ItP/9o/jdXP1LKyOwHOFg33bp
U1limeb8x70nLhh1uFK8Tz+LjhkCVAMTI2xC3r2BX7pF3oHc0fa2hZE8mqG4xhWpRW1Afcgd9MvM
EP0WIjGZIPeLDo+ezfr7qMFdOadMdRVuNPgG9sv3I61yNismniyzgg+2wq0Sz/3r6MO4sAO0cTNb
G1I9fCSwLYp8WudO+DGrEgSMTaCnAe3qe93FqIoNLUAxH+feKlxW9KWg/97ivj+67y2ssdNT1Y8f
pHfw3xvIScsqv9xEyfeVDQJGHw6HyGzm1v9+lwEL9owWz5If3fe5J6ZCzLG3rYXBSUVSyNzEJ8SU
aG8wf33fgnbk/iJFsVmrhtWKzDzCqsG8f58nhOqpjOudkdg/WaLPWcS3fH+G/z/8/AfDz+Us9F8P
P1dx373/ZVi6fP+fk8/A/ANYiMvY0/Y4NTkup6Y/B5++/4fn+MJ0pUlN6FKz/tvc0/T/gCDiW8IU
QiIcl7zob4NP0/2Dg/vyP9fnQYKT978afHp/nYgYprQ95iGc4//6MEZhSWBp55iY8JRWK0/Uw5Kv
rAooZ0lzGoqJKYDbgyxgX7cYi9iOS+AaKGnZPSe5n/3wY0GANLRF56tLJpNqokCWMWdWj6uyH51f
XVkg1giQxsGWnXlbh2FRHrxO9PXeGFa6DzqOxJmgheZMIzVIr4HMI4zJNhPhtbR6CbSG9fMra8w5
X3WSsPFbw2a0t4pqD+Erzn2sQognWthXZWJ7mzlPOborH5ozUwoHm5SayUeGF5mNLlEBkwxvGwMb
IwbmOIGhlKKsbyAub41Zp+W6dXXn0AgIWJ8KObKzxiGtyo0V5O0hKQfaDLNbnmM55W+DG4HasO3g
1hzN5FDoGXtnP81oyjEUVr/QZwR3pG7A6I5z9DrSS5HuAwZvN8orLFgpnVngD5JF9YkzjrjMKmg2
nl0n2Z69BF2rsNDWlUb7WVpudMYJ6V2QpQUPnszz53AwSU1Wo92tbHx00E58YqRmRzHCGf1k2Fuu
EWwgV6uXLhfOSeUpPsg2d3EXIMB+g+jSPxSZPT2JKMC/zJnf242Oq365ce3+tmH27vwaVxVEm8rc
aJG2D74WPQk7w5heMfVipw9MW91NRk60D5izS2AnKCZRbXOatxVNWxFVYCx7fLEfppva1ZrRJ9lp
LpkKFfN4EO9VdIjhlmzbWcqj5y6jhJqmYbqhmlO3mejKkxdi/6ATsLhaydgGtUP1EI5ggRblTwSi
FsKLNcDPEAztMYFMhEIXk+18ZbopWoQ1ozAPcWaGzM9tt3vphOFkh9lByL6OwpxwKWR71p1gQDBs
hgIq17ZxakFgqAmCDsGQhQov1+NNGRfyHJQip43jOdPJw2kAtQa6GDkPUZKTZV17xuvMZXlKAteA
hsl5kI5wNbUnacjoy2hmzy442RBFvTNUKsmHcwoLmLQy44RCxCtvAZCTt5AtAa9NE+cYna3lTu5B
q5yNyczvcyfxHpZdhzS7PBrA6TjSPtHq69kDQ5DEUafsQxmLhEEZyS1QruLPggb+sMZ1N3w0vTfS
Bw6KYdNX5HWNpY5pAAfd8DO0emCu4HEt8XOx6Ln7oYR3Dwyk6t5HUPVyE0sQbeRxG3gCdIjfUDk+
cU4VNhOSguPazPaG108fvYE2yfVnG11nZ+RXekH90SyzGv85riXO3MDHXk2LkMSZavaeUbx1MMYi
i3DlRvbWJNDiXLuFS6xROhoFDIuoPwTlCI9zcMKNLZtRbmimyLfOTytmecWMTK8WDgSdUglrG4Ni
hT8LtIZite/OvvBIY8hjiRK/6CQnHg0OfUXdjshqQKplISW6dnmqzyCfOHwSB2ZJZNxh9hB4HQkE
nJ/tGx+01rSTFjlfKUY8mgwOfBM1k6gSp11OTq+oq7dgih3UEqov7jEEuftodvllsPDvAoHDXRpD
E+DW9pObdrK8C6D+5E7b5sCJIIhdgAWhfkDM9kzHhEFz+LNywva59nk+h8IlkrebMrlHJD1+/p9s
8fvP6vJefLb/vNQOH1WtmySKu3/56z/bP/8dfVab9+79L/9YlAKdvu8/F61R2+e8lDf623f+T//j
P31+v8s/2LylR6X5X+/elwTy3X+ULX1//5+7t3T+QDPsWoGPBMl0rIDp6p+7t/iDeRx284CNncOl
4/ps+X+TLZnWHw5TbktIi3rW59X/tn1LyfbtAulyTBPRkfD8/832TSWw7NP/XlR7po9kSXoUA4Fl
LWFof9fQIVGRA2RNGCOA8NqAtk+0lj76wn/B0hJtQA3nV9d8BYYRrGPp1ZeuhB5cT8WnU1QPlV86
u8kxIYFExl1xCNr5gQCwem3PYXOpATyk5DtkaHDj0dXbrkruYbAEqERjcC8bAT7VIMftIH1zvlF0
wVeGVUBOEZoJDvtisu17BYSY1bqLt0ljESnqt1vw4qe2Jrh6psXoVXV0P7q0Qq0gyQ5l44hL1j5L
Wh9CqH3sQKiVk9Fc09aHGRt7A961wthAiKd/zkh9KyqFzcVJm0M2TndNkf5UXjgdK2GG5zKkHI+s
Zwhi5Q3j1ZhEGmfcFv5LxJZzChu+EN94o5LUIaIZI2gkDdovIj5gzgKujz+0Nbp5q0hewerwA28d
Q80sHrcggtBzCUD2JPTQ3HEXJvgwrTpNdmXdxJpgX9SuBilJvURmUuXZtSuaa19Acinn8LWSwTFU
VXqK6nkdpc2w7T2MuzIm6Vy4j7Xy032M0XplYwfdMNzrz02IoKzP46chyKzPCWTc6MR4X2eOssou
Jjo9v7PJ6Y747tqrnoptCw4HVsMrPkaDHpppg3+0tmIs/J/e0Ge7NCLgGuBYQwugXk0gZXdeFO3j
wW4eAnN8wnvZHSbY7CjWnW3tB/SEhsHejVEfv85AB+KpOMxl7m/Zq/HLZLYCBQi0V+BRNlrzNyag
hIOYZ1+q+lPMlt7y8i2ds2Dv6oppUBxVTDrGfmM1GBSNIX2y3dzdkf5EzACkHE7JcEMrNSH3hkBl
xtrbj03+ohdzpB46cAql1ttSumi1GjIOsd1kDPm5OWygjynwOa/ycNAV7qF32nOg63CX5355Cgl3
2gnffBjtlO6W8PGG8VgTOyaJEkDjfmQOq8lwbnCFzPZ0MiChnuoBRlzpdIsbHihoNpp7Nxu2oy2B
xOzDBi/1mOn4qHO5dkuDY2Ba2jtdAsSECTcO5zLN6ANkPdYOf/gtoEyhWvlsC8e7BIhtMC141l2M
h3WrPPwqIMePqf9LUS+eufoRbidAUgSdjbP5ozRxSDYIgCG1278shw6UE8ZfYW49RW6Aq6zGtgx9
wSMOFKpAFcv4VM7TZ0RHF9V90B/mBBr43AFjb9KKwUl+qR1/2wJUJWIZI5Zo4YNlRfhTF3l1iFKa
5gWszKjBOJE3/SHLRIKHuPFXbpMsMaNq78Tpk4diPHMWNk0IXT+tg+7cVjFGMMRRCNfS+iQi50Ts
KAlI7nzI2Au9dO9O8aVQ7sNAzOPRFBWuJN4do8qB8iom0niIL3PQ+wgyFFRsme1bCu691ABYBu5R
s5khqXrdR9hfya3ZYG5MtpYX1SR1eITXUG8HhA7LhjqWoWW/iXmm5tyCyp9CKSLPywlAfbSUPKHw
1I35hoMYk17qELkYuSN3H0+4lZZ6O5XE2OWGvxBmmaa7alKr2oncXTJ+pHFNWHVEPHliRj9y68PN
u3Anx/DqRbM+NZ59ayDa2VNs1YdCWa+ZgbvbpLwASlDxo0hFKgTy7jqpHugyEtEGECeQffbKSY1U
ALXWhddd6zo/FTHtMuQyoc+xaKAm42S5s6xig6MzPoVkWazMvcD43Vrd/cT0a9vFKfaYYUbLzp9A
14KpmqjjNYo5Y4M+Rm11P22dthuvPrbFx8AI9w01JzWHSg9GGtANzOzzvNDifNEdCf6LcMO4/qO2
O/8xBumH0Cm4lsHsXf0YYiCP6trRTM+DsIEJNlFPhV14bZIfSXYvDbu6jkFX39/XnBnvx+oUsdsd
x7g4q6Y8McbLiJFTtGETS+x9ykzkp93995fSj6C4aOze7AwYtSw4SGRElsQC7yYRo9WKYvz//Q4A
sXMcF4HSUHjVnR+V2yiY1XMJpctLiQmuPI/RWxcTeuyD4nVH762fgwNsDwBq/GzkEKc6eGfxai6R
s0P3OG280aTitGkyRVmD16Vj70ty52gY7rox+7ea5iYs2pDTDoMlNVkHoHdcq9DbEMH1JOf4seHZ
P9ScTLFZEzUVWAXoeBeTeitZj21g9+eGj/rJiroVztpXsMB9i4/AG5lK4DfFiTyieM/ydN7puVVM
K3r4DZ7XHuDxECxk4XxKsoqquactzCm9vYFu2kKc6CFAjJL+LnmJWJfUaYKrRLQhsdF+jxWmCobs
vkWPuw04zF1nH+sgLUiIieYVhA5BDpPzoHTubCrcEDtS3aGe5cljMFSgB7rwzR1Fcy+a6SfhEq4y
+mOTBgSlZMFXJehQjgshuDKM33aawfVPoIWWhP9t6ONn26zuSWu25FNn6i2wugcFpP8+SVzrquRD
ZzZny7RvlLLaJydIX8aR31qrEvC8uZsGJ33qXDYLJ5buL1I/t1EzBl9sbCfm/+I2D/ntAztcQJMj
4yX6uK7BtevUcBgqo9iFOpF43WBhT1r2ILuaE2pnuvcm/2+2Qx7BBVeQlBertY2jDRFlduExjTae
UZPIL1KRSa9VTLmn0mdRxmSZJaaFiaa4dXwvPzc19ky0ZfaGrsdvN8V/5cAdNpz0ZxYMDQWJWW1D
VDWoZ4GSSGTSTgLiZx4x8raMxL22Dfjsp1PnQFd17K1lr00Jaiiexaudsg1P+evI5GKbOe6ncLv+
Zu7vWyOMbk0dtbtpkaxheCGrJnLwgiVtA3cE25/ZczUYeW8InrGrAr1nkD0yVvWvdXeqHKKXFfqg
bUY7Ni4fy6D5HENZnzJ4YpE1nPnwyZLh+L1xAwSAGfERkjnTzMmS3dpb95P5PIp6unC9wBMF9KSV
xmgVOsG9nePdIsZcxkm5IVnmCKUdtEJzSBNqoY5D86oH8EOKzimoMBG6JFzrr9AEGAxmj6Tg+ZzX
00li2O0jzN4yYvCs3Le6M+4I0DJ+jmls455jsodo5OjQDqElMQw3VmbwQMAPUw17RJ5hzRqT0xSV
18AJnuoQDItBCIoOSbj3uEcoPR5aaTxbQduvYXaRFMChUgKbimxNX6a8tRajau1Y1wF9yEQE3d4M
cg2PmzkgE1VU8QGXW2AETOvXtt7nXvG7E43E11biCR4qMHZV25+zToJJT+lR2/U+NOZghU1dbpu6
PVBlX2rFjyHXjAKXEHpCPMRwnpwCoAy6s8bMyXsDi5kUEblr1eyu6AnbuxKFvM8GfRfjP2vTojr1
S+gEHlcYesCaZptEbBiwVKqIZbB3+Ylxnuwm3oWBi+FV8/SgiFqhhd0bOiKELvH3iWRtretA302p
4R/oMZ1YwWHPQD/te388tWygKyzWpJgoklYsYaFQKASZE8k1dgP6AZjHSwqmzaARedQzPt0s2MUY
V59TONoJSGST7NxVVfcVeunyXLfoh7QxkRCLY4kWhc8T9T75NmK/BFdwIMDuqq54MF6NErm+LfDj
y+FHVwjqKo749EPILvVMfZ8Co92K2L1nbhGhBVhwpFOICwCR2YZj3mspiUCzvewuAoRLR4c0kIoW
KLNrXeMUK/dT0em126Fgh/vbybDcx7pJd56m+xkEElNAOqF3d5bPXzY38xLcnMyDx2HC+1nL6JoJ
UAq4V3+ypsmNMjygdDEQRBKMt0wboyWeRs/1fWrU28ji43G96QeJx/YqT5yd30nzEkvZH0MLx52y
902j30nz6ZFsNGQaAytJpuWGIgSLkd14yAGBF4Y8zAPeerfAdFJN5U7J5c5rmpB4HDDfFmFrpFC7
CXwgoJcOA+RNMvIOVRRvgyIGJUHukcfoFsGbBS0xHRlHqC7h0GL+EBMk7tyvDgyteVx7ylM4waZT
P/tJq3aYd41TnCI+Jni72zD/QLOcNay5KfHhM1GvuffQZfPPjObKQt2zDmE570nNONKovG9pQIMp
rPeNO9617km49bGtNNqSZniOXbs/Idy2NoZXfdluTZKcS71WOJs6mLkW9UsNzpnxTAL+vKOZGnno
IcGoXVsiSYzOiTcT3dR1ni5cq4B496jn6DdGglq6KL9Gs72O2ioOjb93fMaDHeskOaZE6oXL5Ytw
bvZL0pFoCOKb0V6es8Rhn6ijfTPUbxOxRbuQFAY3Jd3Sd+6BaKCg6Ai1aSJ9m0Pe2cY9xkQyhNyO
dBvRkmM5BKpjKE9mchv1oIua+swzi7yQfQhThnPstJ6gDIe/F4mJlMjRcFgMB6arfI5pTkxKXz4R
kkdmDevLI45/cp0IYGPfRwzY+ZLBpQu+MHKwCkKkEQZqjHynYstnj2yIpY0WAyHWpG6kyLUF5HZl
Z6BTBPLothHhgTiNh7y2Pg07qR5zq3v0OHDUgb1XoxYXBRfXqNu7OLK9vTN4ya5I62dh1S9obOUP
+tSARRTRiazOVFopGrqx0fEKSWH4ZRdcMduf1nMoKXIAONfdSFXuEUOO93uo2KdjMzgXYGB6NUfH
FrFSF8AV8IhByIwKOpMt9zA6j3Yy7tlIhiu+tOHot7QsWge/V+qluEfD+S6K4ieDGLGTD4AF+KvO
F7cTKaOeQfxK4j26PV4rMuYYUoJiUUNIL09bgjGqzfacY2xNmPq5jRVtOUfJWd3XAT6ZUcwX4qzs
o9vjQHHSfiXG1tl0Oi5uYjxGW9dOmcUTgrX2MhItBirfuR3sfTq0Dxw9NlAxvI0KHKLRI46tLMfi
OCb1NcsHGhKja28HkXcPkZULuJti2GEMk6ZcyAz8CenokTmqztTY80FN4YNjkF0rBgt5pWtexeC/
tFoaN0EYh5fC1IRLDGD+E/oQ84IiD0YibyeljrkbMi0yYXeP8DNnp6W+gjnUB7m3Rsg/3agG0jTU
nIMN/xRyG2IPEwnsrvGLl5zAm6ZS8a4VIVhCSGKpM++reEZamoGQBN11IN9PM5+aqxuSOCfuUmy9
nXkRKupOxMZ0O0i9jKWewW1ciyKK92IevtJRJAtD4GqJ5un7MP79heQzmlEjU6Nwrm/nxHD2YKmu
ZcdHVYwYZJ002dd5XcEc3+hEffHehdfq7fdP+/4SL88E8NaIKOgOshQvwnEOroopx1r1pQBUmFkn
C5oJN2RF6l0Uw7620EfTX6/PpB0UmySZ7TWR1gfht/QMCoLL3fhuMl80R7i10acwYPzfcZCat0vQ
Q2SO93HzIDh97Czl31Ei+ufYYs9HJg5FiegdwvUI7E3XemC59voQIM2yLWHuHvpJ7Pq28FaGYo0t
QkmyeMCvnTDr70LrXvow2oWe93nMQp66fnyYYIscwzF4aWvjXcfWF8EXFG/SuDY8/euizeEgpz/i
DCIhhMxUQhhCbxhumSIWmzAH5BLhaJb12F++v3Cw9deF2gdTSwBC+x54xnFuovlZsQ+Ny+6KWg3o
qO3d8AO+nHSsr5ij9s1cMakgtRBdciYIa8Gg32t1giNHUp3Xf1kDG2jEPQgweYQ8XGRITfv+yOMU
CmJTOGuPYXMLgs9gjLIj3KRBtVXZt0r4PwYk7KCXAYo3ENhM4xG64c+yf4LZ+VC09ksaBW+91wEn
L7lfmyUJDya5r7cFh7oYNo6t1R1rYwyequJ37BijmG5NStoUPZjGzSiid78d1cqsdcDHT/T7xPSC
ztxpyOdl+GaxdOb37XJ479f4TxWKLP+XbVhnonlIDU7eG4DWxSDgUY3zafL7hCP0pUuNg8VRd8s0
60fp6c/QruCTjoR7zRlwwOirj1yCn0Pj6kj9SCf6UsAIa/H/x+7w7mgCeNxbNOc3OB4Q+3TY/0ac
9rgI6ebg/0skPoj+fmjkcxWSa67aRVLjzfh6ulPmy0ONpnKImq8sSC5x8Qtq6I1bODeCJpUFjk9m
411ic+XiMnlF4nwzSar2mE4hklRzW7QEy1bzMx7xrfYS3oVdElVKRxZAAtxlG4UkDnrzizu2dw3Z
mdSP/SHE/5i7zStEArwCDoh9CziSI41d4Yo39u14bZho7pWhDphznS2k6w8vaF7OEDu5wHQ9sSRc
Mt3d+UlPP+mXK6YjImbyBol2loU6+rbDPHja0XMGsJa1pzGiNSHGG/yAKevdcFfMCG38Itw1+XsE
NAL2ykiLDs/BQCRsHpFBiqKZunHxvxKAu/XM4r2S6knP6tcIUW3gWeYk1M5qazloxQqwiTN2Mj91
bgA9MF0fPOpixEk5hyLpojsCsE4Lo4hvUtcwd2qkS56zb2nHsKGdyAcTpZ/VEcNTWb8GxNnrgE5x
tnjuOvtdJ+WtXTIZ05ylJfB3ERFKXMZPeuLijaG9YSK9tK98pF0Ax/pkk7TzL0KBUGMNwU1TTLs+
A/2d1zGNslPl+XQxOm1tBtqg2iJDegGORa289o77pJtnDrwPJSxT10IuYxGTndESWbPinqsltc+x
WC3mrG8WpRhglXIm9hUEfO++mYN1jGrrLeJwDq94ZYJwTdPpzkqJDCAdLnOze3rfdx26VIhXxg+D
0rhKg5taW8C+Ws450rklo/usxoSR6UhcJ6PwX5aeXuLWIxASkGaFogo4M3txOh+zqn8htXcfFw5J
KsMvmisopzEYYTlAYzQhxK40nw5z2QtqXGwepb6RtjomOryNzEV2Vim5NxV9F2fit82aEwsrg/iG
PI7QBUjtWnsmI9eK1Ko6Z+zrzAvT1b1tTQ8JMKfN0BU7m/RLGIhs8ZAfSTjU0FzHOxVnL2Mc3QZG
dkQEd/HZBZwfwrDgmmeXVFt3krqnbeFMQPkfHSyoJmMgHyRXTFjqJk0mqGnonmb6AjP8bNBVJVUG
PQXXvInIopVxeyAGcDF/zr9HK8NrigLah/uCBQIqfkco8rDnBLJtAaGwrd/SK9oNXveV0TBZTzT+
0ro5lG2fkWvOEZFWh5WD9ao3enLfZhbt2qAbquXbNJPcQREwEs0wU/BmW6FJb+uNc6LqLzuu7qPG
vqZxdeyi4DbOyX53lhZvN+57Cv98NF9V7T/xLBx8wcdnhxOZMqV7zivCTVJlHDSHjw214kOv+3cq
HHOzQANWNa0aekrzhNXWI0R0Tl9l15w8yoMwf0qUvkZFHEP1W1lo5dcJ6TVp4bwGfPbDkJ1j4ib7
Lb2v+whaTBJI67GiQW3atBbR5cFFecny+iEzwtMo/FOdlVCBRvAfo8eJurkzremomS9ucvLWEc8S
oN24d27A+IDw9FQr5nYsIwZYeAWTavEsiNy8bYUzrKSwcHnQLByn4ikNDHJ4AmeVqPBWGhWJbGA/
Fe4Dzuis+myfhEz2bRYiU4YsajO5i7sHBK6LpmLPamiTTAeFOveurbBfGmvmvJ58xC5Z8AwV1+Qy
7TRIt7EjcDUJ2Pfs6Gflc9LsuF/rhHGhsn6PnPl9blkCnv0BLG9lXxvMM4i3Bx7RUAZn26guhpgJ
vSL+MWNlTapL39X+AdEtnYSSKLrgJh8M/nj6zZL6lCW5Kz2qCyITaF8BudZLM/3TbYPhsGxdygPJ
HNPtKSO2p0E0LJjKe3I8l+603IN2JWas9G6XtdrLjVu4NM8uqbxMMr7IQPyqLfu5Ih50y2FsL1tx
wtnzkELmy/zBXKeaYj63cF8JFuBcFGfu/Kea6oH6937kZh7guSTWPVw1Wi9aDCvySJxvuEs7Ly7g
iNiW4Ikwj1XciQ8/OszZrZBIKKP8FmEU8FwYRPviBZPSqzWT5Trr+TDN4kwBtxsL+kIlMiAv7gcW
+uhDN8OnN+zz6RGF9DHIHEEWpHiQxEDokGJB98zWKk0OGCTbBovdmFOE5L5HqzKtbujs0qfX5m1f
tLvAb7iU+mmyHvrWVIiz4ozEm2Llt+olSKpmxTxFojIZnuslviujNPbM7DGK8kuJtakPUYaiQbtN
ETT0sUp2ZPGAyY3M6mTMQNW8CDpriM6pyGGH37qjeUeQfbbvqECrYH5Bc/4+g84gBbJ5S9v4I59L
pnvO25jPDIVgMrbZUXaELE6quE8Bj60LhzbK4L8Fv/Qk/V3I8XjlFfeoQbpTHnoHtC7e5ftLWSEE
7uz0ZoQ3AmCdHrI0csZtdQZMtgQVHofJsG0j2hWJpqfVD6zHSwRTcPn+ElrWoWLKvzcb/5oMUm/7
jmW78TJ79TQOIRwxQpA3c19iqOx65EOW2xY7mhiyazmiMHLDeauhVyVf9DM8QMgOK3XOmDLyL0Px
lGvln5Wn/EuENIr02KjZkPld10V/Spk99BZVdGFo5mfwv+q2sVFOC7Wta+9nNxQvMiIshNb9yigG
Yxf5yS89+OZNWlMeFMbCb5XpsNKu3rkIVW6rTNxWuoawQ6uOgK5hoT3SBtQl9Q1VSQIuWgc7nS8f
7QRcNcbRiUYLT1LMtojlTRJkQsLiaPZ3durTyNA5We1mhS8xqw9lUh9MUxEmxsAOpB+t3KRde5q5
NCqVKGggN2ECOKgm7HYwRtjOVLhMPo0Hv/kE9v+ZQoA4gL2DAchc12N4kTlBfnI4fa50gm5niGn2
Wx2naX9sVo0bwsmbUlJgsNzeFBFtpXbyaAvV7EwI0gAJ01KjnxBGn4OvCK9p521ZLt3xsXzRxrj1
G0lq85Ht82v0VLdXLbnzE/HSeZpY+5ES2DEJzzE7fFNup39n5pLwU9AaTCN6QnnGaY+R2w7mdIa2
4s4QqLrpA+c87RzfI6fb5473UaThR1BwPiQ+qX7CDQ7kOLfO1GqvDSazXSjxDiRMcG9Cy/4g2voB
DDzgK+pbdFjJ1gci6/Vl8mD4DwEFPRDwdzJ/PSLkQ48ze2sc8rSgdOZmhIzCo1Mb2w5DSu+myVXU
l0zp52Ts1wLayt7MugHSd4K/7dkoa/MJHTSWjazcaYKjkH4RYTMV5rSf/MV/rNv9pNn+eJrNjcxu
oQh6p1K5Ak3YsS7tN3uoP5NcWVvbUgfKzY0r9V51sMfTiSrGb1v/3QnYS5JCwtMknJ5Ml5/k+VVI
yUCHtyXUWA+cNElfj0FNBuDQcvGw/t2khn5D0jDAEwEqUOW7IR1qeA1yJWtMbXkUPim0mnc+fLk1
SzpmatGqqxsDmR+5a3yD2zoXQDQoMJ2d4jQQlfdeHL/Cf7cvWJ8N5q5tcCC3sd6h1Tk6uHecrvmN
3YbMbyPLn1q6YTxixMUfeoJ/HUBzlVAMUkoYwjSCTBnAVpvmM3f4fU/ttivLQVCvyJJOaogcFf71
/USaNb3g8GVsmzVS/3Zd1Nd/Zeq8ltsGtiz6RahCDq9MYBAl0UqUX1AOciPHBhror58F3am588Ki
ZVmWBKC7zzl7r81k0njlUbZImtJXlI7mY8DdsZtt/8UqQo6CiXEpSk2iV15FP+jL0R9a3w0ToS2I
GJ5EmCynyrCvBqpw5kgz4KGWhKL1OWyV+NNVEi1jMzA1HIS/D5ykfl7aftnrmb3KMaV7EhNqU20Y
h2jR0ylL9aUOi7iPkvqYcEYfSqRuRtLAv1CcS2uVhGRRVzhLOiM6J3nI3DMl1BBQHXlX1TKfp0UW
FwN75NENF++6aH6HhgHF3NfOc2N31i6yHeMlH7puy4Qby4uZZsdVQGcvqELqpf/dSKe7BcWEOImG
dpr+tbR5boh1AYq43sa4K0H5bMqk8d7w3LhUkKsk0JR/Mm+CeetMxVskz50dMKohXfsHnZhyz9Wo
n1GH1rSG2oeiTKgLQs74UWeCMFwm6+jPdnHp2oLJOF6CUyU5NTDkQkK4kKGM/+aKZJJQV185j9jh
s4M1heOzOzb5flBmh3aWLJQpIW5qCOrXRK2J0Goh8d0lnNEoHYfA3Vx8gv7nmOJ1mjm999xRE50p
5+PO6SRJc96xlrn/5ZPQmAAevNDwetFwqcgfeE8BcqRorPQByBptpgRnazfRlAauCZJF/HXmLPwU
BaeeObLaj0KQ3Logh9iFiZvEnCPgcorG/KHNWuzV2M0gI0OYsY08h46oL7VHNlhkFbwB2OZ5C/1f
9DUkpOYniu792CcKttO8LgXolBKieg2n0WelZn225oZA3B5bLXEgl+8X38IFVAGx86pX2bDXd1NL
MDRsPWoa8h3XswldY9PlRs8d82LZWyDkadzCqMu1Li90df7/y38/1vneL7MF8Pn9GXIBAYcd5hqh
aWBQXobJmTCKgo7UFktQhQKX5AdijtDpri8rGf9Utf5OwoNGuG6pXZjixAoM2VwsdBtYUCpOlLVf
2gca3Rn3LbhHRgN+K5LTmHHveh4AQ+IV0IiPa5DA8fuXV9fRXjRVeGzXX6WevQGzuYcptxCeezQ8
D614IuPMaeaLWF+IUYYxbr5opwKVPrsR2FDecZiMzgPr4cE3zV/YBKrL9xX6fvf9tZGkLwuf9N+/
S9ZLSDAsDTzTJWbTrLNLZiXpZdRAJkxqK5rnk0eBjddFeS4t7vRr8PvuQDOfNoJtpZfvd30DzjzM
e4QKksRUUzwow8Q5hBdYyT8h0R640ROT85gZbZE9kQnkcsoOR+jituW/JSYZlSmIILdw3kzAKkTb
dGRcaAdFXp3DTOkKSiHRhvnD90u1NhbzOdgiIibzDqX4ikPe0l4hbZNReujlV9NBLewZgXOo18Lf
BMKfDNBhG+cwWBShTWObu6CPik3Qg++OQo6/fojbTjFAiwER/oMi4D+MLWfW73cZmSjTZNOQTod8
mwnjntTotaw6XJtSwWyffWZATAxTBnkZhj0zyB5rLuRGy7w4kCR1oxXHRAng7oZeRi15+DPkSopc
rgpiQUI21o7Amj+kMT56csrjJuhwE/S4VsuGom+SD06JkyF0ic4oEGUyhjH8H4H0+o3qGKoM/nRJ
0x7NMkk9nNr070VYJU2Pvry6ShzqcRBnGhDjg2RSDSU2+dBhd66oCfciC/+JxnZOg4C2IK1YEjlC
emRbMu0y+9i1Vi8n+/Bn7XcXsmvF62Q683VO6ViNakBX1DQ1fzFuDAD9dLfdjDiMqrsv428gHd57
4A3NNQikS5UAN99XIYHocDz21Row1Gor2DJgVXcpJuo7o3slDAOWUmsjfbTd6Y6HS+91VhVHzCLN
+pnDAJnJm6DTCQ5spt8kX/mYfkS+NX7KErGnAxQk1c385KalJr+xLA90J2M0IPZTMTEUDugprXLY
B8eejWcUmDQodfOrz32aUEt/oe9so0+bPzOG4wcIy8O5R41DmHfACH+yP9zk3asm+3fWcSrPlMpO
4KB/2GbinUO/orC16xaiaus+JJzejmGO9bYGPbKvCmI+hnKQW1N24x9X37GxvKdh4L7n2NY2fXV3
/HJg1SKOTrvF0RpGemhhn6O3mgrgIjmHMYDzyAPiWojfAzm1ND1IaOwUhU4Dt+xUP2elqbepwfKf
EfaxtyXuXoSo137EGp1CAKa9WMCTY/u0OJeTmrRftPlPjNn07OSGdWlKP9z1JbIkobKf5ZMVhOp3
IVt6JEUpGNfq9FnCcAJ4bEU3RE/gyQHowr+xXvQEEEqtmgtsogcyoRo/75kvhZdASEbWYXs02n64
MRhA8ObADB1XFlwLke+Q9ZF9zdMaLEhTyd8lDGAPaOin6rz6wBMAJ2WMCPsdJCVwX34FpCH9Rs3O
vTBrOKx9NO6I5KNeXECmjLbd7hIvxEEDYjdW1XKgz6m2mk7JTaXmiS2kecsxj19U28hdgNj+5zha
b2HS3zJ/KU9iNGKy5teIifqXSj9CnUg0P5pMMbqnbIjrnx1CSFl1vl+/P8pe0VHpirvrJj+TgQ2I
mCsFD50XuA7XEsNMXBmFTS8/RD78f+++Pzb2031KSTcZ5fzGJCXCtEFLgNsYCCHpbCRPJNfvj3+/
m1xM4HmlCKnOiHkp3U7E338R5VZ9dbNzsTj5A8XntsDKBJm4G8DnhOKauJuOpjP3aTofGquhX1um
+8UXw+MyhuSr0P5D3FdeEq9zz6nLXJZk5h2DQkRXjueanMPm6hEtWfWIP2nPxfoxwUSLvz9crn/n
NSNDVTmjw5MzdSt12/fHsyDg36yfUazv8J1+6Gl8Ljwwy247ZI/fL7rKUGCZhFyzbnOky6mbu3HX
4RaOmv6jgWry6EFceiS0/n/fkSDm71oLkkCY3osuvZmBqTgjeRNcfPtxMgfaOByZD2nKI0FIZ1y0
M9wOWYpYZ53xAiKrvHDe3mtp0x75x/gEEqw1Pi9uESOasHYEoj7SDF1gPZSYOGzo1JFOnqW5xGMF
tchylHPJXMREcrJRPXgkNXhWCwFj4syeYzd+JLKMlFb3WdIUdLFxHPKIibS9uOpVWiYzdMe8mU00
v7TGc9tYPwFtnKNWWKeRWTKq4hd0t+Fe5Y27B2R79JWeQUqpC93Mn8Ie6n0zUZZxLrBeS9W7N2+x
dw457mgsc3Fq0iSE/t9R2ubPBi466FDtmZjqZNebiFjnnomTVfrELRfOfOhVmb96hAFcLJ80jZRu
bxwYqt6JcM5fN6mYwGMgmCKpsq3ai8iTf5QLoOQ0j0+U/vVV655LRVIIuBOzZfsNIT/BhApohjNL
HDH0C4Ceo224Hy16+R05TPqRJBH/5PamS52eH+gqo7PtZloOdbE8Zg6aosJefnnSsm4m5ivcdvaD
9nh+sfn9imAs8bXH22hCSm0r+8bZgyAIdGToCmniA+BB7muEu7Dv+vcxA5FgQx72kCofnAn/Aihh
4kf/4RND50f/8Y3ggXoPGW++1rU3McpgGuiqW2kU3Usus5+gm/AqruxwTsVWbCTEjS/T19TRUCq8
ubhUGMgxoWUFLghi1Jnqnqehq29TC0id0G5JvHPuYGrv0EkkkXduFq+7R6hTi9aV75XXyaOJr6HQ
Zkzq5qVN0YEgnOj3jdHNL55zasdZ7aPeGsHGO/at7OV4yhwOUhZToDhNh39GN34CRuTMujjNXpTF
wZ0YTTqk4MXQl7fhMLfQhqri0XKYYS7ReFIyGJ5KH/hUxXxxWwHn3oyGP++FEdwGT7VnT/Uk/OmR
KaSXv8yhs6ZjAp+x8DjQMAJwG3aty9QdNiNKbfeRMdjyWH6YRbAPIQ9dUDy0pZHte7OlzG9fBjUu
V/yd5qOyJrI9bb26Pc3HvGih0CXmr4oM7cdx/dDkAdMJiMtkjsfHUE/YD2sDK29neVRLjUpuK0cr
2kp8ldsFwfE0vruryHopWMMZikWMcMPWecydINhyHPj0yjVWOuzBskOC3obwO5OOb8jNnL9O2jCD
XkA4GNWxsXLSnQR4wTSz+71UpE2Kur+W1Qz0ya8kHM9A8mBSu/sEjCdtcsrsenkCJU4N69EnKp2+
gn0qLO7oUZzm2b8T1opMVFl4U9oLZ0PO3ZnZPQZO2z1WYUXWWRq9Fb3a+wT3PonGfx2GKUaEXO1m
hpeNNdTPDfnH6+HIj02n6R8D3UqqJnqh2E4uTkVgaddSnUfGJ97Hr5C4gishfR+RIogopyedEgn4
kHgE3pYK/ZWmoziSOoZvROcUywXxEdyrmyHPk/1Uoj2c0W9u3KovH71k3Qq9ivRVm4aA6y/qYRn2
icZG+tnPfvpYjjZhZKKOnhOpXk3QjAd77vrDXLLg+obHk4dT8TBLRX/QLKKTBbxfZ4X5AW+sytru
HaOH3xP+Syw0yWLzxxySMeIY2lpzKgiQVNMHYAXCs6PEPVNcdyhjtTq1yXKGiKJ/GHXl/OCmwTZD
Vuto4m1I1Vid25pB7ZAx7GnxxLMD+OOWNZbpeILBxzGIo9Vj8O5xpxu6rt+E6y5Pcmz+4uWa33kG
+eJm7E99gGupCD9a+GnY68P0SrOJKJ5gcC9OupWAlz8iOiJXc0ZTFY1m+qp8gK9OWh00Ap/YEH1+
N3I63iHiG2uex62FUvXFhAk14jlZEUseTWeamzJDdJWr3DpbZgWuPcvAkmSVPvdkUd9pvW+NnBZv
qdzw0jA4eJwUen7PCst7ofAJhZpZQZRS/bMJE+Frmp+56/TPdZ94L2q20e0vu45cx7e0Y78b0xSE
mw1mwFKU9dlQXRzRXoYMHzUEg/yKSSpdTPe9t+Lva1OBYYwm/vPKJdAQkIl3IQwGrl0yqh2HvWoD
JNrczRnD1GruMUTS12cub8XD3E+3rmtfltnLXhePhhNhVUQl2sbOGLg0SV+ND6gF/oUJ9hgCPhhe
Z0n1wwn8B0IQcaOzHTwM0+Af07Z4r2wDJaOvi7sgkH4zrTP7JUT5DMXxY7JfNVahO1QdD6HidBm7
gTSXPnI+/ICtnF//iRMD8vdhUfcKgpVLgOTbIGobYk7+F6/fWvvW6Z2xirWn3EliDT727Mo+2OaZ
+eItDXkh8+LvQ2KBKIs2iee+6dAx+NbzEI1yAuO1Kd4B5hi7GYvpfa0YthNetYfvr5zaZ5vI1ZPX
o7iLIkYsXEu0uwSF7O2RXlwQhO1hrIc+Dm0eN4GAqurfjUqUN2cw/WNZoTyMRv9qSZ5qiynHyWZB
wQtnH1pjTPf5NDZ30MQeNLNhOxvoCyxNnhNC1s+ibdSz7f0R1uw9dW5+t5guX01GIht3aIMPSDAk
NxusA4Zqk5VN1d3bon0G5hmitZWHSTPJdgZj5QBa91a3agdH9YA5ScZ4sMu7x/B0COQFQddyoyIi
uzhQ1bEKwp9iONY4Mm7aHr+IscFkVWBk8qzoT4ENDpqAf8yK7N9sqOeAQcOPsVm/2cn+5fa9uNIX
iUgvydQhGMs6Xg+9d2qnt7LnGZSosYNMTDeLhmC/BPMdnoJBUGP5mlQ9iqrKw7lkO09D3rk/Am+6
9rUrL9LOIeDzXffTr5F9Gwojt8IQmq+CcOMbVLprEbDoLOttHzZd+zxr+cdv2+WOGnkyM7X33D6K
s6w27pmcCRADHqgR28VgThZ2voHiKHeGe9oSyAcpyKA7mGyCTnv88pi+D7p5bSIKP0DBRWyx/zK2
49vPPe8rLKp0Q2N5PpkBq3g2duoRbsjW7ozbFEz2U51E7lW5UKgbkwWAkNnh0FMI71zOsCd2Uevg
ek0T05Og0758ZJC6LzS/xu2gXVYBJd4INmm3qcinB4QrVQwy0eQ0ipzXV8ZHL2q1VSkiTE0a6s5g
6sxUpn0YAqIwlvW7w/JjPDWpTQZgXT5jdvyRz611F6j3Y04o6JHxo9+Rx76x2KNsoUY+6nxpVqfn
u5GL+d43TnjI+/SZhnqKSHWx70laviTNnNy+t5AqYRMgbeyvBXPozigOXxRKKiBhjIrdCT0z/Wxm
PwBw9wSrHU2F2p+DgogXKVHJsYlSFpV4aLhqnmYMb4ZGf1pMjJB5x9Mzz+6Ojln35snKvwoqyk1N
a/sObZnOqQrY0W2dnUrbLfcFeYRBli3vlhD5Zeq7cldL5+DTW3mZ6y+3pwyx0vTnANL38P3DAFnt
ps0wwkWg+uxPXkOBhAfi+9spzJWLsMBkTr2HLqPJ7Qy/WcVoa7j3xgjyE+JrvauRMXJk+1xA/tEA
vuaFK24kqD97RdRdZiIsdfRStvg9vZUA1tK82GOw9Y656T0FdV09+5Z8kYRtPGjpIjvoi3caNOrN
mOibi8l4mj10qlxR/xYRZ7zJo/bVyET5Tk+BWL9mgW/brWrCOnlYDlGxIAbwcE/YdanvuWZ+M+fp
cQp1SoRU+LyMYj6bVf8nG0WN6V6j+CPersD06a2s0RmVQuNbcyzfgZJQRVXmjO4hmE5hIlbxW7WD
wdrdEyN5oSfW/0OYyCgJRWeYV8mLxn2zKeageisjrsniE8vrD/Zy6h0eTt22u67QHCOBb+5NokUN
2RvPJQaP7Vymsczc6LUPppcQCDUxwD/7wOYB0jJ6GcvyJXOy5lC4rEV2RY+fTDs0BZA2ACIx3mVw
zaQuCxEREelUTKoFWJp2cTm27Y36FdQsHknIStE7kWnPoxlW/zxNX6YL6t+B4YmtGVmo6bIhAxbH
oMZnVHpt0jA6BpSR2FLcuJA6eFJi8rdd15+7YMlf7aD/YbsOMhCvfOEMjFBubP40PEAbBYsiZDR5
I2t43DV2vjyNCCuY/0wYwQJxprNfXBUQwD38BWh6lt0e5jzPEVJMxU+ci894LaBpMBokoRz1HBkH
HO5vrADzp+UYCAP9Wby4veHvkYiN11ZxoUYDjS89dJ91QLjXsIXYJBw5/SDQimsZsXl0SYjJUIFD
ad2hZmiBiI8q2ggbvDW6/UunffryevPLDrvqA/B7tcO88Ka7Sp0XmSUxujoChtyqularCzbAKvHC
7AB8hx7ScwmBg+kWzgFpM+fmX2sxrD/H2D2Vs5H+6ixmckVd9OxHrklmcOPtlDFIJOdBFHuzZZ07
j2NlunCs66rGPfRLObM7ZUhuAIncA138cjyAhcqey2PFskSQGk2lfW/j6vrPn+tOFTH4LIDCHFSv
ZjMKYKEiZrnnT0vga2B6aDYdUZAd5eTZY2Elz90un6r+VE9aHGc3+8tTHl2/X7iPkqvCWrsPcbhT
rmom4hImVpcuxrUOahw4U0a86JTpvZXhlghkcC1dhWd1sXNSo+r8pAAZngcWYT6t51xvNNUjgSfm
A/Y3OPmEwLJmroFnhO5hq+b7/s8Hc+u1oG/7YNlujvMgZPha+tc0Yrsi9Khe2XKsLKlBkskIG/U/
Pw9T/uxxrMrsOo1vABRwBhqpATqMTsUET2hjDYWPQzRFiIWOoHy0qpyShlhb4qyhXYuCXQuNJAoh
MTeP3+8IIBDoQeU/l6HtvkJvjzjLKIgaWL/8+i6BiHNKIvOKCsU6LE2EQzmlgTKZzf++EIuHzrRn
A5am/Yn0TOy1xrzdtdXbwFU7jFlKcBtKshJyClmVumSENfpILYYaAVXrcYTv8zNMESQn0npqtKVB
4zALqoes/s8Lns8F/+PibzU5knWLzc6CEwOwSFBGEiJ6po3lMBs0ECnTljl/v1jKeXfDzthn64fc
BVsD9w1+21BiAgVJ2LSGuNh5Ejten8TuGHbHGapkDlnf3IeT8UwuJ5PB1Fdn36u3XRtUp/nR6QRm
FZACGy/M/7r1mqnUHavV4g7SCZ97ghDsWywfhoceB87sSoleqxp3ZeczMqJnx4DSKSOOsN0Ho+Ll
7E3+cEAc+zr43aFmoM6QGfvLEEq149jsbHzlvQFC+Uvs+7h1M1ySeUWZILjYCrDnwrU7z237lxgL
uUeN3mOMjZEb7e0WhzXWN/uY0zxmaerO0SDeE5EKzgOd4LhhkqGAz7FI0+5k1Tle7dYA0qZVf+Y3
FexaropdzwdhdPIANO5U8ctI7AS3jl0QKCEqwAcDKhnTqurz9ztY1MUe3eN65Rkyu2lBkIo/H4w6
1Aeh8hvKy+4cEj90mMLwNqgehzqKd7zs/pHnl3RKclZRtssV/eBCvKFhStipZYVbA+HflgEwRtH1
8g+Z0ULWE3rXu8il6oyOlsFwkRV9Oc9pBrmqJ2icjsOl7ER+sAP99n2d1BAchilJYhkUz+SeAUFg
KhyDZD46K0eosLNfc4MReLotgZGf5bxvQe1sTBfCoOuIC+RPdQZ7YCBOwkyciyo5snisRsUADYb0
LdpX3pC9zsKCWxyQhTNIjlSeYdlHpn3uUQys4ty/OS5oz6ca1u41QuOmzfysbHfeqwgIc1Ay0ARl
u3BBFtwMPEhl+GOhi7EvQsjrebecwaxQuCUo9Np6PHtrp/37XWdYDHSnJM4DKfeYtb/o0tc7t1uo
qcg3EQGVxcrpNLPS2HgNOsjvfwego9skc2XtZp9no0w55VvTiCkaBtOUJeSpzggeWhwZ6G8B62IV
d/SpDsb/XN9ZoF/LM/lWWnZ3tr353rh2eegLuW2rqNrLcHxVSftCijQhFq0yd56Q9K+rudgH9b6O
5Bu0H4oys3/35wFVvmoO3CW4wRwG7HaSpFsWQ3ND3Si3oCzKeHSMG83Z5mEsHPT5NhMz5oE9mNy+
vSFOu8AmMnGFQa8oS3I8C9FQosDTJSyhWx9uDi+UfCQzoaAoi509DEAKah+QR2e8Ovn0gpvb3JuF
85RnRw4xWHQWjlklWy/3CfG4SRFchSGe7HFhY0nJWnB64A2eHVRkoSBeoIgoiEtz5NEw2A1Njqws
eWQpmiWYllE8eWV7rfFwnLm998Rfd+cGtCH6LAiDbUX7zhIYFfFyngXWJOqY4QqsG0GSnEh2HMrj
qpBwqEmpvyZ0nN586XuKM4e0u/Knq+bYEVi2w8r9weZlbVLwBduRQBIkKSlJu8CbCBb0zotvRRtl
ujNj6cy9zNVlnCx59C33DTnw45ipYo+VBguMP+5RpUzbKijVD4NcZ1NXDr1hMzg6QfTHgkoDBbX7
Ulq9LtE0wlzrinNRIpwYMkRRHbgMkppRZSkHTVNi2vK4/hcedT52dV+cPJdIFSKQ62eu02evfs0o
Dtju0AAEovxRIIDCw3C1KeriwSMZt98lRRcnTvAnF9BLfNmgyBjtPKZ31yOs4SJK/ZmPOo9HU1O1
NlN9/u+LDtmmtJ8x0UixxmROfSsHNzZmTx0TZsuu3/+yRdXsUTVg5W5gymwdmp5bObEcYYordsqP
vndhQuSD6gVx0UrgvzFkJt5ocltkPuyJsgS0HzisaLmXVFvK03k7OY1CmLPxpGOcORSnR8mS2g78
qV5fOis85aLv4rB/Ihwdm2XIDxfkjtyFeTtxI40cQokV7ofoVI2ZESdZxcVb8LIXbo3OGj3qgl4O
n3YQM8sSNLXtP/OiSAsQHWBxnZsMS0J+rjGYLkjNfW9pLxzB/W3o21A616+HNrjkPobkofLVdFfD
MqH2kZdSQ2tjYU0w4nPfVFGPOkuy+GcL/FE9uH+jBmRfWtpv1rL8kSMNLLrHn5pj74HZ5W3sHCsO
c3RawcyyVuHG+/5KNmJG1Ihdtkdb/grYDoNhmg0kH1YI4iMpDqqgtdtF/i3xkW8GuXyLcgLYa+wY
lGqzfyCc+Ncw0APIPan2eav941CoUwCLe+tNaI/1wjlgQ8GbXHxMUiq3Mwwyxh+VNPQM+uVV1ijl
wMibmyZK32hzMZVZX0RtJoe8CF5NZ8iBtemeI9lrWGXDOW3+JOh6Dwh7cFyuTuzMXpbL90vHJIGL
wSFUlrCf/OyAqfqnqogiHmrvs5HTGwOvOp7ISGVhNU91js+viuR8scw+Oiv0LFmIvAZZ/CVoEG/n
wAACM0W9TQPhtIBxa51ivtTtjKhzGc72gBXJLcBo4FpLN8oxHoYav2kSiCMZL8tUYidOxXNZnA1j
fg9h8vhmFx4NEzpLGbb2Qc0GIdAdR+3eCjxEgdGOrdePOfOo80zdkVp4NfjJP1Alow1iXrpVyOi4
Oc0nCBTdqVky1F0ps5xaVXvuXGScI/Vx1dDcjkj3wrH0ZKtq5tpytKQ/9q+yC5ozg0v7oaG4ba0h
fLDpAVw06Ro7PzKu4KbL18h+LQLkXEUeAuplXPBENHyeiFued9ZdT9RDJNim7yHBTRxZWaaID6w3
QO4SrPEeUg6oF8QUd5By1UM7aCvW6K1SvyL2tcDI6cvwpz/2xcVKfX5bBWZUhryA6/AlZySwURv+
MfmFHpZ5foHQAHcoCW9+qf7aBttIb3ibKkiLh5oIlEXZ0VnM0+cfuB9kgYtWg4KyLcwBNf9dNlWb
ILro0jNiqyr+Upqy7Vq0OAuBv8S0nunJfFb20B+F+Ao7ybDYyNO4J/LZY8Hjluc2yK0p26kwDTeG
39M9t+buqUi9ejP7n64PkkZnpndUgVkfxESjmezh17EKslMmYaYo0T3p8p8DPeSIPvSvxrb+sFgc
xVt0u/sl+meAeY6nBTq6ZXjLlmWAZRy9WrSXnKC2DfU/ukwmFQXMvqQIn5AANGeaWQaqaVo8bXZl
A6bfgIRlXxj5dClaG4EO29mln37WomRVXSaExX6D4t8cCT0hfxrvXBEdk8hWh7Z7Vu67bgz92NYo
xmbfPVRceeWR9+5OzMx7gbq4xOqQL78Yiv12MzzfQ1OGp5L46KEK/4L5jg64PxDI+MSwg6HHRMrq
hrMAg1GFoWAvKFfp4KzuNp80oJ4sQIIDQG4QHj7t53YNnczOZYbTelmAOvhTdRXViFshJaJ8XLwX
x/E6SneurUwbDGFOlDwiQDE3kPgJAZvkq6rQJrQFrSkrlTGiHfQXQ3+SJaHToieLejL/lLIZYU2y
bIuM1XqUXxGNlB1z+P7o5TvYAluvCBC7ORXbSuL8reGbM0u23ikQrmQXF48ULuBHcZ6LqH8DBDCs
fvxmUxIP/xKobGf0k7/zcI7sF3M+kwvvYT21xWHw+r+d5zYx3Y4dofLOppkl2EffjEUnS07DNjxy
oujFmoTuY8Lc6nzydkVopltdN1esBMUViBftGr65VGpnH9bIdDwdAftIQ+Lji/IrA6Z8MYTzx010
Da1leMC6Sw/GifaDoS/jkWjML1rya0AvfXlGRI2mQV8IzOJDxtYe8isG40ZHtSojwplxcZjD66xa
mxabhXlmmeKhQxcDocnDEgLLwtW4djP3aRJf8zy3T/xu+a9xAkgr72PJgmaM1g8eJppGbnXAVNuz
ocndUoGNhxDl7CDP31Rm/CmXhic4xyzuJlGyTfPh0ejJ7ZGD9bbIgcBmGvdoLkxk/RxeU6N5kdP0
z53GMxInSO1pvfUnCBWdsHYTB90+Jd45WpzuZlTJ1U7Bp/otVDC4GVvacslBlw4Rl2HHAcbdFJnv
UscucTFnE+BW1wHSC58jBQe1E6ubRDIzO5gqvTkG1mC3JuZMXiamo5uJjO69F/W3Jay4K3NsC6FI
mYcLUW+jpLm6uUSlzcNOXpcJkg1kAxYS7zbgQT9K3/sXuMZuqDI0jioijCrBKzl9trUT7JDYxBil
w3hk6AJ+aMf3CZijxnwSMhyLl0p9ReGUXEEnv4nOMY6iru+ygcC+SKANDraqCbNgzm25G4OEHn/g
bBiUO9vKapj0u3pHaYiApW9PyK8IBrC6rdPUDRZYRZonZVtPtEPhuWSrZ6i+/X8TpsKnzIKrkTrF
cdTto5K+eQyJmRz18smhBFRef0NvhJnbQSxQGw7cNEaLO9albYBIeUvAOcovauuqMmDLAkzfLkSQ
7RpGa/uwpZE40yPd6Nm3dtgiGrtlj8SCWYCkGj2jukpB/E0Gz0AEMxRmXw88w1giCszNWIc/smz4
1bbS4+bj2FRpkAJ9Xb1C6oCsKBC2KnUifpq0ngpRWRrh268FZ5Q833G33ZccImAEg5j5P9aTAOYh
wN3dHMxbx8+dbRPCJGxh1YSXoh/evV4cK5pPu2T1Xxdm34E0Lp5CyoYwUKeJVu0mrJk8TcpYp9U3
4ll/Fqn+GZCBuQl0YyNVyXn8dM6dslOipQx3R8AznQ94pnsxIDEcaBE32wTAvurkk+7mBk8EkoCO
pxe23kSEx8QxixQMa2vDejgzg18XJIEWH8cSZFb/WBtWc+6NgBECzinCiZoFCY9XxpVMvfi/zSNM
XfcUQguOD47JCWU8NgNlnvva+0rpwODNx47hmiOdAlvfsOMZOzMVT7VuefSw1tGBAXMSEA4HBsmY
OAV2L1Wjd76O2ovsQ0ibiQkmzh7ZX8bsKxhDJHB4f13X3tXlbJ3DqvyynPboNJhlSpxRuwDzdrGM
w97pB5SdYfgPVVPyiIqCBZw475+tY7DhnQfwDe9RKe6jV/7yJbG4k7fckuLGYsqD9tucO+uauxuS
1bwjshe8cOuCsKTETbgp1Hp6TRyGoq79IQ4SoJxqo8//Ye/MlSRHtu36K7Snow0OwAG48JSYp5zn
VGBVlVWYR8cs87OovR/jQtTl7e5nvEZSoEAzKqgYcoiKRDj8nLP32mQ/ha8Vywye3yX3YnAe8T38
oHgLVjwXnSttCrqbXP87TEl3uZ99E275bOsaDg5xCLjfyVUo525n9jU2CGWIu4kYM0aO36tGvasc
Bih+Raq6IFLZeWyDZJ92xuM8tDhvIorlSYbbCWczyYmjRnJdHdOrx00x5zVp/27cJEwPvJ0IctyK
/TSQGs8Z7sSMIhez9o1XNeGedEBS3uhOifxDpMn9mBc0UMwjDQF9k/gBYqzMjva1JfN3P0TMyjY/
tXHRxKaLL0yReGD8YtZ9UKmjVkCl2Vt1yb3qluq5dbxVUfKFocDSFRN3sjb84+zP4G9wH8uBN9rD
FgONAYkPjqqlCFJYH5rujOOm3cN54MLU7KdqBujEKdWOCunWYL+07BHaJCD6wQSCIuL0DRHG+AgN
kVbLAOchjIJDprTFFaKhv6FJ2iDvA1U0no/Sy2ichhLRzaDEUSvwV4y7cqq4rN5QUm11ZnOVIVHq
UPQYSHr23iZlx1qW4TEu7YZstG7XdWx/ZozVdZqfEKXrObhrLYJSqDLGXUXEHj5edGV2Nn6wT3ZW
OVq0NYKNhzFkdh/lCXFaAtbjgElpOZNTjdMnrrjOA1VH304hCxKFphavk/UzS5Wzpdt36KHv05uY
OXnPtfGYZ0N6DEX3ELIlX3UJocSIw7HGeZ9W8KN2KcB6DwiXjYk/aj1m68viKDAnjcyXtiAf70Q6
f41mNZJHjz/IJEwkyMtfGpacyBZYBpr2cEKwJ2P6QoysApwyBfUdRMLSnndW5N2LphpJkOlPNuLw
slW/bJdBrnyIJ+dR0v/Y+D14t7n4brY4471LE/1sYyS/ORIWUpnC6EjS4WMXevy3CYhAj5AWhytX
QgE3ECbCKgNMOGT8LuqJpEy86ogW4KsKscHxt7xFcydR+oXJs5+RSFj2RrSpSx3d2uirdaisNxOt
9m4ifejUpUrel+A78STy8TYGXZyDDj/AXD7ak3S+z6aPtBz3/V1WTekZzZoCFzJUW8sWbBIzTDrN
EByCmM3bnKEFK/iVyi7qOzDeG9GZ5qEM1QbhnrNjqAzlxn40YRSVbfmEbJxpZJM9YPW+jPT1bP7C
vYN5qEzomCJULokgwG7g7yGyPUksggH7CFM1ZIzQ8MonH/ntYt9aZNWJpp+CmMwFlV6Ewws2VfSc
hvXN3Mat9eKokXWS+C6zxw/D2HwbRsjhnexxVxY+1RitktBBr5POHRvkEe84rm1awfXr7Pp0XLTk
Y4FdgbKN3nSQxqt2eYE9tvidl9+QTnyfyN7jP0PcrASQuivHhvGCM3+Esx4vyjQUYmhBny/r3KMv
05uUoey6cuOJDWckLlVbr7PcqQ/kSp1N4g68iprCcyG+9H0JgzkmPkFW0bQqq4Q210S7ATIgnY/Y
dw4+xudVaAzIABxaHSEcpzYk50l86KqGGsX40/de0MtS21V4J+PvoWjw1XgoYLK4+T75T4PIP70M
9j6lFy2m6RQLtjuZTD8DgcXQsXapJbie24viZil2h2DONpzvJCabalXq71HVnXLjqWaLScd6nA6u
9j7R5p9DlREIjEgT+A1rHKp5dN2AXCNikLa4Xdtj7FgfVpXfOQ0Oelx1WxoVwyqvKWMyP3nxo+gC
ue3oe+Nj7lWnz84QJpLXYeTUZUHVAg2bqvWwtBIGpBaPdqiYE871LkXavgrt4KZhd7gNUsxmgZMV
x6hRt7qVxK/HSH/p+EVbSXyf6XHNCK2zy0lHjGcFMjqEeFg7Rz7R1SFwhr0PpQFzqveQDl+lYreC
uo4GSNmE57GY8l3nml9cDRO6a6rZAoFq9mZWWaQQdbQm4H5fOmF+n11X019tjD39XlhX6IpYbuxw
E6f4EYbCuJiek27MjjeEAazak4W1DwUVF2FD6c5ME9hUajx7dkI3gMyoKAxIsOwg9iTTwDz9Lrf1
J4hJyGdsDc8NHyvybPWTZirTIBfclpEkY0j3u6bHSqOxlEJ8Q7QSt3AxinMsL1bwEEj9PkvSpbwi
V2cn/KAXyjSXbXOZq/DsteSRtv0WbXF1HKe6260Dk2t57pntW9ADO4N6VrbjUnsD9BU1WAcvRVbH
2jEXYEdNZVqPVuS8DmZLkU0T1LGal2zQw7EY4kNdDndN57z7JBgeRCnkup6DQyKEQ/ZkXqxxlnnO
NG4S2DhZCPEubdCF0gnM80AfEQFg7ZBJeZBN76wluPRhYmrWFtNN1I4nJmCruvSOZgocsTF2Q0wL
21bOtGnthj622cIYDTAtwVXgI2sdMSjS56aMMNtKPgjAGY7cQwcG+Jb2zDyG4NnCGrxLvO6G7df7
MP5oei66VZbN+3AYoLy0OxMUyhoJhosO2znPKAyQMVYHF++4m+A8CqWFKz4uQAnW7e0YKYP9Q9pS
S4BVxHwVI2aY0/nZ6fcBk6wdcrzvnF/WSiXpr5qOLCjb4D4zXHxyOFR5D4OEKehn1+bVHUTceCUK
vf2/Ej5wE/9oSl3+av8eN3CNEPjxzyyC/4ciClyw/f86oeA//mvdfWsB035D2hYXPwl9/B18sESE
L9/6j7AC8QctGwob07UsiXyEZ36HFcg/XDgzQvnSchwPwx6BBP/IKrD/IJbIkkq5FnGBitTMf2YV
GOIPNFqkCihbEjHiEY/4fxJWIPy/R9V7Nj/EVBLps235ihf5n7IKiBPplMdJOzv+JdcipW0BGte2
C9zOlMF9Qe7Aie4IXdG+R6OVXpJWVB+Sj1hvtk8d+sdDH0YJ52sF0r2k6ouSYtvc6zLPjqYJrGIa
PXXsVARwJyXVtSYra69R5rCZOpZ8PC+BoI0kAY12jVMe6yL7FfWZc0ptZLWNNYnt2I2HDPXOTviJ
fLSsvSLfAdwxYmriYHb+MAgu1YW/J5xpkwQ19uFK7GXckNoTQPvoXe/OJ9P+cczZUccgYHaFKAC2
5rRomnImdZio9/IYGUWzy+gNl/jsI6EZ+lSE8cVctPBjEYUHu3E7CVXvaZEzYkB5WzVtvLdy9TLb
cm0YwIxDmcP1In+3XBgGdh0fuTJjiP2JwYMWSec99qPLLgpuQrz8ij7q3gwT4jUvi8zb3C6PGCmX
XrK12AjgViF9Agcnygfkr6+V0+PTrUwUYpAMVraYiq2B15dKG8ItIoIXb+jeLJfRm8f3LMKFdeQj
CJNVBhnfM26G2tm1ePbOmYm9bZ6frz+tghDVkR/KXCJfN7OU5za2ug3vGP3wlGFc4jNSTsLwtUUW
8zYm9Eo45c8JkNI9vB03gQ2Gj9i20189Rm0HKOaLC1eRZgg74uv7ZLjBd9Nwhp3FqB4L2HyAugpt
w3lsUit6d5qHmRJgpzqj2zoZRGjfBqar7t2xss+9RQpbkCY5Si9CaPL5Gb3/C1f3cddHTzlI5wd6
yo2KANt08pOZNyy7OkMdk6QhDqeKrdQywmbHChh3AqKoqkGeC1eX4MGci5/QZk3gdWxzJuy7pCCz
3PfqT+CCxTaPhp9truZ7Azh85UIK4iPMRV6AdfUqmn3BWB6V/2o1jfW/Sqolz+SvcSK2yV8O2a7n
Lv8Ky1zyY/+SD8twQRRQSTAf8XJjr0E1By0v7hMUEZpfa6T+qa9xARX12L7YNZwMJKTx/i/L2/3v
+JL/QtLnfRkXrf73f5Pe3xNzWSocT7AX9HgxFtmsyyL319fhE/FX0pwl1r69pBL+SOrB0xrbR4Ll
X6MQEBtRjmSv1jbOQxBVwwi6ZOwVBRcdlWoc36nYmpWRmT+mOf6eyPKAEBiWieOTAe7Fj1ESkPtO
v6zEApzFd6Um1yK/ra0RtA2lN4YtDq0Z5guA6c7J/WANzPZn6HbAQCJFRLwTbNPSe2XPzPTBzk74
/ax15lTo5mjTnRqBOKJdDhnaM3Zl6c+UML/1sMBhkTwjuwuF4tk616frLZ1mbAvR5I/l9M0U/VPk
SZdyjCapfdXyLLf+vDvMXnIa765IHrSobPyuN69f2s+9yUe1+qyuT1wfI0UTlsS8ToYYtz71wwmz
8w4fe3Jg/1ifkK40VGLc+vOuZaOvCWK1R+FOabZmZoyhjzukPK8iPf4Ya6RAmWiN/ZQVJ9USzEEV
RVsyC4gLwX63L83u1W5bSAppN4MMTxFBAFJsSUpfQ958TuuRv2bYVHSMhoNa5tDOMpEWXl+d/ryb
YQlLEah4HkNpBhPVaVoO11sK9c9g4FDMQmmemFZxKF3OYt/3Gbfa+uQUMEOvt/48pI69pVgwD0Oa
/CzYYG8ROerT9VAq9UBXONtXjXe2hmJcud0wrWnNv2OsgUC+aFo6D4HaOkQmtx36/lth4JTJSHkh
VZmYt1U6zcVpqmvEzRolwzVqpnDBi+Iko+UwvJchENgc1eeprYKAOTZCiqkI7JPFjGd5WDYpThAV
F2uW3otjTS2ejRC7y+yZTAPS6RzCDqusaDjWQUUHrbBi58Re/T3OWSyAyv9Ca3G5/o/g5Gl+oBoQ
tC7/zV1I7Ca/U6SbgM75WWf+efIyd09ajtijDeOvuagQML6zc10NffcrcyWdx6nZ4+jw97ohbQiz
3cqW2IJa6wNqAiUJ5zt9A07u681xOafUIuqyJgPNGPa4Uxt59el6SzD344xyorA7Yvs1TxOhs0fD
+kzMMuI8Ws7362HQ7T9uZVKMgJRAtzjLR+LPJ8KM/XQ5oCQaMob9oeG8Blz3o3mWJ4e99YZZPpaQ
uavEeuiSQ+6w6e8WdVy//J1UaCz9nuW+I8e96gZvp0auU6EjT+xOskPgosrzLH32iBjEDxkAP4xf
rt9haCLCFklZfgCmsk0QhTI3NV4n+6ciZ3ErmPtjOK5uxxlxm7fy5+aNSg2OUL/zo9d8eHIz9WIV
rXGG25t21rc5jT9nmF6AdN1nv+Qjg/wQRkwByJTP9sYssPv1U3bo0MptsEWtiHtjQRlJV2OqKEMr
3Dgx6I6k/Y71tyYnl6w8QmAXjCFOxHxEtahJpgemQgk+sBsQcQxzOcH8SOS2hJrMY+HkE7TG1c5v
l747rnp/vA1j4ykgunBTkicRmnoDCIET1oEBKF1+U50wsCjml4DOs/LmH4WizanjdE0tfq8o0Tfe
4pWPfIuRRXGXo+zeYqCimWyU2+oJ4SpzHjfrHhki5SubDgMAEoEUKDU+uhF6D1uo2SZYWY60D6Zw
ZGeE5ice54o+7XKhZKeTCeU9uGef9N7tlNvyFAkwOUI78HcA0HtIDzpF0/K6H9FdUuHaYrRr0ibe
Fpj/dkXeiE1KhbgNVuPcEIIdumur9puLvUQR0OI4RwB2gizGGxk3F3Z+UyTQ/EwO6DcDx26Ug8f7
ZGDAxgfE/KFpTHclPaP6GJppPSb0kWjUPAiHTQ3XmR+DBS4nq/FHMdIaz2o+MkSN9+NsvBgaUffc
lF/Xl8t/TcCR9HZpEX34MRDMiL6wmK2SAXL4UrBBgAfQwRQgGGnVK69bNXXRnnFXJ2QDHoRTkVdX
zDMXUUwGxEmygKHUhuTpEBlpgIRSlTwb7MGMuMkPnko+AlqLzI/Tz9qg7VVH8bzpS+Bodt677wVx
NPpggxa91R1YuCDyXVgXdEZdQhw2UdmPe83olgB5pAa5erJimIWk/NmbIMyzjS7sZUD80ygxX7Wl
RunWko7hCyN+c9+ryd3nZJSc8fEhX4yamaZmwbiJ3vS+Ru6ySRrrfH2vrg+ZmRy3ukdDHH0juo3z
KGzhxiFs1mNyrlL2r6OPvKK0z4TDMPTBVnvCO/8gI6D4aij3cihw/jEdPigE3tuea7/g/ISH+iaI
PhjtN+nJ9hB2b4SDeifNLiOYqFf8foMcBA1KyjZO06+CGxhgN7QLFRGuwoO+k1uniiYRTNRhyUfi
vPOb5+u+LzbsGk6ORX+AAEW44f6bz8vBffgpwmXELg/A0mCPhPUP6TzxyoA4RKdubgVve3Nv5klN
rk39UklMw3Hi0jCwECuNoKYqEW+a8c2LYE9FIZn2unuJZNKzTQV3C1Xhw4mC5DChJ1zp3r1BZ3cc
kX7KsaoPE/Xjih46V++ybC/zCL8VpzXA/4VhwtR2dyCrGlEBaZfPXkLDOoHjm4H5rPCZ+41sN/PA
WHx0ou94ckOAGHNxHDDjZ0kL7cLM91E9YhAQhVpnlfurlM6I2T3eRbJON5qP0NovbeLEvhTLcjqk
w63Z+ls+rM3JTb2fmdYXOkSnOmx+NyR+Rw3+T3ai1t83oiRCWsp3hGlakrXd9zzK479uRHHQO3NV
f2lpaOQCv+RojDsnvmGkKs99fx9XPmIGJ8bvXrnbkqQBwKB61UXfBh+9Vk3CeWt0Fv1n8x3gHNoD
uyRYjj1C3RBKBcNv2KA7ufz/Nsr/TtKjZVIn/Os+ytN//Levb7+aOP1bA+X6Tb87KLb/h2nai1zX
NQV9UYu/9u8OinD/cKSkwe1RZ9qO+LOBYlhLwjP+UDIiLcvhX2omjUw8+vd/Mxz3D+UT9ujRfPDI
I+IH/o+cy3+cfERk/suT0WNW8bf6zBeexeyT89H2hCWk7S7P/6U+c2JN36enSReLsUO0OewhyQZP
bU4Db2KmUYZpe4dCXF74yLIlvnP8qEBq0pRnBJLYhGprous93rlDPR5EgC7GRElyP5sjAl6ypa73
Bqqjg5P18GcKYLzg0n52oNX2g2b10sDyJtETQRaSo0PBQ9+deZ/51PpueJqATqzw/fN0jSyMIgA4
l/A+SFWKl27qjJmU9HWn4MvMprBfDOhbhtH5oK+q59gxo6dM27gZeuyLwgnjp8IUxl0NazpsgvfW
GLL+Ni0nxAgqChY0cvicInunfUofhOa28QTtO91azgAMk5V5NXRp/c2HO8VuGn1zvnLnyH00w0Te
LTsA9oVTvnazqbjH5Vbc+1nOlSLLD0kxT6emf8sXvaLbEP/bj95wjgGNn9j+cO2U6aUMB65omIl2
uO/xsxl2xcVrysqzpJehtSGfm6h9q1uD3Do5yeckbrJFnO4dG9gdz347/uoDpFn0y/KXYqYkMswA
XCb+9MGYL0Et5W3TvOu60Xd2ZOk78iZYU3iPdr3qMqZjEsayHoZHb6q2UpbevikyB4l5rw5+SSMc
jpHvU6Lp4j6f3Xe3TopTV5NgD/P3m6LZjq6Vw+CGFTu4RVYZRaFEPEv9aTo3Oe7hp+uBDuOdVRHc
1HghzmhnEXb32T3pHM5j0LXx3aCTr2r+QoJMLT408QnweUV+SoxxKnTiQ9DSTurBl3x02RMZ20jQ
vdBcZjRy3vgkzC6s7WFvG7Z305XqDvVgeudhgtoElREfrLEYX6vSfPHHko7hloKsf2wcN3pKOyHR
a92Upu5vZzAmDEV18q6JDsyqmr1paNWvsYB9iqbFIZeBu7nN73eJWAcrEd+IpmgRIPD2sf3noL3c
OxhYMLDlIBh/KJpZ8y64BJ+E01sXUqRTJ7X00TpikWPSy8oa6/xyYL7OgWiss9lYwQadHjRS1oYt
ahDQgQT/RltvwOvTDX21/ct9vdy3BzDicuie5nYkKm85jLXEazhggsIPfo8bKCS26gZ5sn+gvfA4
BdZwNv95iGQLBS/FPX69dX3iz8e6KulOhv+z6wn3gg4BqG4OzulyqGpUiJOHG4akYdvCg6D3WZKB
6S1kvHOuu1lDEIQXGOkNM+hvnQ3jOcnAIvtO+VDGtXEP8YfcgWzM75vgdH2kd4LgPiEq634Chq0R
FG5ZkAviNtL6orX9IiIHyf3sVpfrQ9dDDV3r913OwmxPzPbH7CeTxnCiop1HXNsKyxhupOtnUIIl
wElrRJ/xhErDyYZkQyR7v/G0k98GSZffkunyj1uShPktcHdzXaNoBlq9PA1qJr/tXH52URGFd32M
/Dp72yRztgaoUFGvS2B4aqTfnBhG5m7svrdvnPqpHNHGO8XwIO0u4q/GrBBPKMbiSeTlug2hF//z
2fGfz06l4Z/KvPxyq2m6TQtcgFYMZEtBpPGxsLvFdnEn3uZkZMNdQE50m3vU651hYm31Gu6O8/Mc
A+0iC/RSC8Ix0c8vdV7Buu4NexR//ncnnM79HImPslL1ykY/+8y7JXYJtNZTZ04hvgl20rX4xOrA
KoFYIduhZsA6m401bO1eH9o2nVC8MB8UAh/IoonI73EYrCJwf7d+vKQMewTiLaomFyFek5yzYAZl
5w/IlavQ2CuVbEdP988xY9lnqaxjaFTp/fWhyiqg6NpOdCJ5LD6onPd/nlV803VFckNINqg1lCeb
690/n/DTWhzKoL8NmJouJuT4TBVKgf+Xm6iixFqGlMVOhsIFvLx17HzvDeeK2sQZc37RAXkp2YKm
Zt692BI49pSqauNMOGBIiGC+GElgfqX+KJCVD/lMT9nEGCts3KQAh+NL7eArb3XVfsMZWk5b4eOd
ogSlXxN50z3lO3cHkIcH/PkQu9CDbCbDoXpZ4l3avvWKVZ+QROjUGWPJ601hwDcZXH2oMNrduMoX
N+hr41MpLNT7LUSb62NuPFo3ZeD0W1bNeP37seWLCSrokWpzUUrITQeHgrl4x+aaoaNhVTepjEpE
9thGuGwTsFDuWN7bx2tmUGyb5q51m2LTRhkGWHQfvwZCy8/XZ9G+9esJoAuIweaTutF9NpN+fiQ3
kjawlM/XhwRtbTqLzEMYijK55cpFJpO+c7BC72wbyeb1Mb/rWq7pCKilR+0Zd7P5NCg57V2V5ji6
4/zBwU+6CvR8k6aDeSO8Ontw8gquN6JjRJXcvR7yMUnXYGmm/fVuPOdYg3PzgtP2FTyYfM8F5XNc
VQskmLtzWNzkk0ifFuUQ7qgMopfzZS1QldDhIlEUldgZzIXekwV1oK2ovYs7PTwjO//9uMjr8FST
Zb+5fhd5jcOaILb2XOuZxh+Ov9ulQBoTcDdkBiacZYYmYIxZLoHi0W7IOnpMrYrfW4HVxPK6extt
3pMghtCUzQTaBju/69uUcGZu3bapyE4uBq196bc+ibCGWFlItL8666QstzuFPgFJhaEVXCUTjUrF
2oPuAvJaaBn767YKZ7W6HXh2tMvoSdYIQMOQBGUyyYJNRgkIX7vM78kl8qhwex/fu4uGWnER5SV3
RxotwbMbt/eBk5jfIJZWa4Z55W0zQgiJCTxe+8sT5HY+q3BAklWQc2WzDaIWj7EBuBr3fTnfe5b9
KQvTfsl4U7ZCjpqWlmu9kExLmnXR6N11X/jnXWvZJl6/+PpsPSM+ZZ3YFTXM6sm15D2ssOBQ06Y4
BEETPpom/4Ws0/2Xw5kK1ujQT8LfWx7I85Dh+jmhKf7YIdtfebHA+IAYdZW2cr4zgsY+WkVyYeyT
bWJ/lu9G4N53ok1/jXaDtDzOvmsblVwMbfaxiQYIADCbsEIdmtwlBsKVGFQCe6CHu8CHOzFCUsvb
M5YvE+RhOJCKXjl7t1bzzewXwS6tMnlr2cB5ynx+I3Fn2QBZ8R12wojt9yy/VUPyCPi33MBX9bHx
Tvkmgd35AB8nI4gisW5GQukOEwpO0Pz466SGZVKy403wYp3sSPbnvpLTTuL/eWQHn8JDIYNR61Ob
t/arCVNVdHX+ni0EYo3Nno/D9G4yC9qY2WgeMehNQHM8RhE+WQrEg8Z5W21ZiuSHX73KJMi/mS38
m1Yfm6K2H1oT9zv2JPuHNedbLx/CzxqLBer0sbl4eZLekgqCRGWIaYtb5QyFfx7OMHAAXI91i4Ew
TjegJbdDnYZvRT5qnGPz96qKODWDrnxBRoa61wiNnwZcxN6qP9GefAr7C69Y/8QP6p8qul1rhbn1
cL07CXpEUU7czbh8SYwQP/OtfDNg1N9Fiiw2fkFqkZ5jy8y7SelaXPws+5WaEqJuofsHzoge43vp
3aUOJ6mtvOpW5ZXedx6kiILwtQP2of5cWIHcxczo1swO7pDrE4S1HOblYKZ8nDgRnVXvwtYwAav3
JrIdW+CdCHEmxnPcfLEM/pyMxHgL0f+u4y7Rj9L0aTiHYrrxejIT/J61p0iQs/ltSOonHKiz7KJ5
3wPmu7UmoKtjOeePZVXgrYht9aLCXKw8ItU+LZsV0VTdlw2R2pF9icJzM8pEQwqyiRKA7PtFL+ot
Y9R11DarA1fraJMqwvtSCf3EHspkF2RJ9aqE+YrJf/zSQXTTJ3H5njZYqHIPrEzvCxJU+kBufNaw
jwJdeOPU41dtJd/l2OmX3kQRG2FCPVkoRFkl6n6TzQ3oDTRyn8PAipLQGLwpERY96Fh+kb1SflpZ
RzKhU5aXoHeHJwGSPTVU+Qmd0dyYjbROrNwmaKfhcH18gR5sIzV8DRGLXdIGwcvg5Tga7fSbRJm1
6f1YsfQJ2N4i/Pr9uLYC3BeuvCVHF5/igPY2mbLsG96qn9PgRY+kDR8ixlyXIkg+naawXtsyB51b
AeMucle8NnNr7tF01Nvrs0VAFeMYLEXXZ3WOmsx3DQtUNV8cmfI5ENq4u95zESS3phc9ZKK59F3R
HthY2eemanNO09w7ZZKrT+RKgtSSyD9xVmTHGunH2YscfSDAyoIXGotFaCxuStkFu15xEdGvesYv
fUVGD93IZqm/ynCzRZ3QJ1iPlTSPUR2Sp6KD9tJFDpU+Nq+TDDrC4CdRQFgKf2CmHL7sAJIV4LeP
UhFdUBZFfhOMqr0QIoMHvDeLd0MkN9gg5abx/OyC1riHRqupEbDlnMOwJfDATjI+1HeD0sGnk5Iv
EEyA0jlv1SNT+J/X5x0FgqVzp/jRjQSb1slaOyo2tlFiducI0PTZYFK8M71ePNRM1tapC/FJUk3/
VpI0F0JKWembmV4ydJj3yMYeHvWyeYgsYEUkLnXnuNfWueQPuraq8A1XXHM7DrT53TAbbggDs/et
2YqLY0Cy8vraO6OCi47GaMdn1Wj7GGAhZuTIAhw5eM7R0RVnv8QRlvZVeHGmvDzoBl1obs96jQgr
e7KbyNmPJUj/693rQcP5jGZH35NBlD0ROTXs2HFxmf5WSBU8xV4BNlEN99BuimdbmfmzmMgioB66
72raPPaMxmvy15YrgjsIcPV+CF1xHo3eOgEbSA/G3MvbTrN24xCZnmj6kPRchemHkP1HyjvxM4e9
j0aH0LEKhbFoAveryPPvYYFdMQZVvgYzmT85yuq3kKzY6jiDty+QB+/NkZpYVqU8xf5UH8ypj2/n
HsKg0sCFgqEJN7JSt3EtqAC9qAIrSXmNCIVR/9ZTebT20tzezxVrWtH6imU/+p6NtnGXzNHwLFS7
vT7coTXHA2bvwpGrtttm/WelzA88WM2jkdj+ZRrYuBNamH7qxyou85Oj1V5YARZkQI/9gTrvQY0+
gsbJ7Z5d4UCVn2c0/pq39XI9hE52P8AoZHKpo4NoiLAw+7S/a23Z3VnLLRfx8N5FjkUSAY/9+QTr
aUZOYNis/9MTdaPqbd16LMe2sWLbHt7b4F4eCUMoCZy0+t317vUwVdMduo/oBs108WgpumaRBE8m
S1b05SGU7tF+qM78xbk+aFLXiCcaHxNK2BXjH+N0faww2u42N+zj9V4HverRtriI9WT3bK/fcD2U
cDtIrYKvsvyMRelEkhOBfp4fXJjkGY0iLxNp/vVQYFpsECJiCGHWn5+1xumRZWRnzaaHJwZLp4vR
NyuSn6JzxValgX8CKTevxtZpNvyG9iRHUwFKJSYTMdZ4SiPMl6ylzpow8HbnGAYf5OA5NVW+4wPu
bPrQRuE5df3perDoIELAXu5bgL42bYmD/DrE7TUYE9xhJOHyzmBrZNDc5/km6i3/oBSc9B55QmtF
gFLKNNuBlUxgCqY55nRHoF4Yt7MVshwrENq8yod4xioUB8TUewOeO+1+BeVQHAb0Y1FACKtyS4J2
HNzkmSkBlOI4BRL2zNVJ75gpnlwEWlt3WojNTNUMc3i3zAHrP1HTNohxWQcswkOfnmjPxWv295t6
LCxqL3DPi9BWgje+NdGKl3Pw2tDxuEFqG5HhVnrffM7K1nAsrJP6Dq+MyZwRrS6MbNe7wb730LZF
eUwQmzTjVJxR79MrwPJfFvJQp4voM5/R15ACiErCvmgix9eOeTtaNIEFkYxNzYXc8MTRwePN/qtn
g1q455kSehPTpFyNN/Y82+eC+MzTGD9plA4n2N9ri4LiDFb0u2LeuPMMveGj6h1GPUZ7O3Pv6lEl
Z1TybL5sj7GuJ3FJ1SFUZpp6M8RRKB/dA5Onh+vZwmcJ1KtfJG94DKIdwbG0f/zYofzowcP2IA9O
jKPIq6YNi5yguDdq3Zx+H9D5n4qeqO5sCjdmCXTNrjPKmyk9YtwgisBBZx8ufRNdNdj93feo2dl1
CrEOk+tmNlBKYPGfsZuM5GN1brirlf0uF3+W43vf6dPr9eAHe5h08AwImC7FN40aaCdGvHaW8csM
QrgsRrCnW5EdsfLjQJiH/sGuSiamnXUhPUnQHN+Cj34ZEro9UeOhgQgJ0mjnHm2a/0AbMjxE+M9h
V0UgTlATCd1gIyhnZEXNzuA09id6UNdDLGa5k7n6QWtna0QM0dpp6zgOuVL0s2iBR+6uLzdow9Vh
7rE/uMmtxFC0LkaDT7XX7cqmvat9hApZn9hPjZb21i48nxMAEQHFBuHGvnlozU5vpBO/N3hwH8AF
b4CbLhZbJ90RZbDkkwz5WWHq8v47SefV3KiyRtFfRBU5vEooy7ZkOch+oZyGDN1Ak379XZx7Hlw1
p2bGHgl1f2HvtUl726LgElej7skPJ8DjiSUo9aCxDQpmSrCuHchU08Ctkp5th7FxbZMWWrvcoZo6
5jNBuR4dq9tj/UyZHUMgTb91Nzf21ZanTG/SeG8aI3u1xE2Y7jBln3GYOtKszxoegBnENQBd0ub0
McUE0P4LnBbWi/A3vjQ/bD9Pw8jI8KSOhIrrEp5lnjJrdJkAAxyiachgjnHjVbUEt44WeiW41DAo
WDusO+w8ut4IWSY+eNr8MPi4iJSvblapsqNXtQ0QnlUCpHhl+E0Q9hYpWV0C6x8s0amyLhVJWUc/
vaNCLKj0iJSOZL/nhAURu3wpmeYTu9jhmstpM/r8RAIV7zhOThyCpM/4RDT38I/KKj4LfRiOlp8M
55h9up/KlxIwJwsHLovJnt1tQ3hUE4/vMuEfDDeKbwfNWLZMHxy3KEKH9BkWKOaTYXT/Kr86gAPr
Q9Xnyd7KKt5YRXHrZpSHFWlYBmffuzfClfbFszE4AhkKoTZCiz/IikJUY/vmDfWIF9betJsRnL0n
/TpGspBk4ylrx/zipxWJZtn8klDwEBH/FbDkXkVKeq9u62+71jF2cAOt9Rb6J3pE6qiV6cl/gWfV
u6osYPUQWr6xuoaH3nrzLW0MIe2N68ignTBSC7EYNAnH9/8GK232fdOnADEY7qjutZK1JA7sWSYK
1LAbEwefa9BydLQkY3RgglgyxxMPs8KYJc0tXBnCGwa1z0Ha74vCuts9ymQW1IdmICiDnPL0t8Hl
1gN//coaItg9L4ac1M3ZGj8kLRyZ6UVNDNZAeGw6Su9Av9U8NXOxgcaPo9+ilspMNwrpDMK4a0/K
BUpR6xNRcDFZhDVU36KE45tK/32QWO5sZtDwlrOjwyQh0EZ341ndA0n3r00z/DYO6d2DPd+C1jrm
fTc/1maDlBjYQ5ZzV/XZJU8yzNBYaiCp9y8Sg4oWB3vuxQjrFo2QhYtkcjuNu59hI2rf565HFhFU
u4CufiMyUx0wK8HaDaaMJZ/rn3WaAuU4Py3zfp9WGZ1H+ez4hthIFu14d4p4ObrWXTMAf4hSomTG
9i0NSvfIXv0VkxW5EIjH7m1a/LkmYxwe9oepwqPUpbgCvVmFDIIqzpeT4wp140ZDlMjfCip5xfwY
bmFab9CyFh/c0SvaNBGSn2JssEuH/XiTLQspNp7fA7ke2Igy4yq4EHTS7XHwxvPOytrikM5tt1Is
8TPPzcG4sOwJInlz/e5rFrGOE3+uwy4oV4DnqgsTnA0Zo0xrddYLmoOzzktRyo324HJ21vAihG7S
V0PcN2ZbPhV+B1s6f9OC7FPx39bQRxA/QbSNmStEfEwox2PyNVCpQDjduAFZVH07jtuRwTzh30xB
Y4fonIIo7QHRUm1UN1MZzW7QnaOufPuYpeODbzdqz9zLPKXJ+2ApRsBkZ8G2J3sH8hxeIYw/ZAFj
dI58NHJS2uVaANx32AGFeTcwspDFh8WocyeIH6LmoT+sVp38yIMg2GBZJUQNv9aiGfrAVPDkCSpF
KePXHq3Rse40aovoH2x8WqBCv1t5ck5d3j2nL2P0NTndAy8Ox8PeTJC9Zk56TKrtQFjJAXj3gaef
1HcHNVHw5jN/ItuiBhtWkesjEy/d2YN4M4vIXXkjXLvhMVBJc3CrcWPXWG4a9KU41tk12Hjbbas9
LyGLtK3t3tmPo8O8ikMG3j30s76Zt0Hs71nS/ZV08GmpU5MV2SaDQEdCY9CgONJ3rfL8HSYEMbVg
SzG3r6xg3njpEPOuVaRwCZIJ81I8e6NHHBvhJxGVjtRxm7WKTW9GTOPOdK1b2k/fDDqAIUbGFpWb
e5hq1DAmuk+zkNk6y+H/RInYFnlf7se+QaXfmxsrm8ZFYX6wKUnWc8suPwWa2DlxvPVa/YnJb7av
9ewsZ2WePIkdrwGfQ2YKxK/WQ9JT1y9g/WNEkkCCBhJiLLAb2LF7jEtBaMWQ2GJfuRRVwBuhH+2y
dBf0sXOwSf7zA4cAwxi3WQxouK1fJbvvxyj1IYPqjb+WXnMitzJfY2tzQuFF9lkAlNySTH2pLUj+
DL3WyphGGj/3GHXiH/IuaKZGcO5E+V6lqn4smibbwUZ9mE08bG0Pd8yr9btI4Qh5rscQzYueUsAT
hjKSc8fr+5CP8YtSvDwF8Rqxfsz6qWKXaASbSrc5h1oTknrbPad2G2F2e8Uuo63MGcAWvWSGWB9G
JiFK4KLA7eOZjODcT7vFuHGQ5GcYEaeT/6FBDT0pHREmT73hG9XHiFDkwC+YHsYbt3b8XZXOgsfX
+BjqiVJq6X71LKIMcNkmWOoQB055K8q8Oql2QvJY4xyBC7SNIXI8dwwNkLfnVih8krPzlESXUbMh
AtGuerl5JI+xPP33pa1+lMan3MySFRs2n9+clg9D6r4CD+ppD84TsSjEmErcG5l57zpyOPICgACc
wntt+PPRj7wWGbSWPrIz9zakZt1NXOU4nA1APWULLkW5GMqHzDwatneQqp5ORVVs/C5LHkWvzlIn
rNVjbckDL06aND6MvlbbLGOprGp2VDacmE2HE3plKopnSfaD2AiJULj1UI0652YmyqxkuF+v4ONv
OUL1PfEooaa5+imdXkyWWlqhIIpnLYuyG9JMPSzioQln060uPCBInFGySNJaZ/7X2mvdkxapHAps
rtgsWAclgxgqmT3TI/k/o/YNgEttKgG8No39hw6cmj5Xv0T/GGjQfXUdJx+Cm9I/59I4o3FJT31g
fqqgl1S/LW18rxBRTpkWpgmfc1VYVxCsxmNkk+JtjQFpn82DJctkKypfhGU6/YjRpT0fieQZsumH
InDEStKO15Rl0aGOMOhNnT1eawiWAiwmDk0Segs6gVWE8n0rnpo42bJm8q8Mfv1rtiABFWp8uPQl
m+cWdZpId4UAc1YGQRS6Dgq1NK3lybLmN+2bkiPjM8iaqkXGX4cWb2rIfczrkIEYDNoUESMWQy8X
i/zRohqkQEgj0rN1bEn8TKChdGbGqQi6BwOjFALxGbViheM12iOHIvgwL8nXkCnKlOGl7ALt4OLx
WJGrIJ1sJXvMyKY2P6fMPi//fYE+TPPKUIG/x13mkt6noiELu9joSKR1vxBc+AfDVeywyTrpavya
TvcUg4BDmLpjIROsyGMloRUlYDU/T0amnsvIWCcjk4cCHh+C8/hixsMVjjsLpy5alWr6wq5DRm6Z
Pbs+8ZLRoJH7bZLv6yEDHwdOTCedt6xeP+VgYY1FfM27tPfc4YLQKjjME9cYQxKb1puyAy+XlV51
U10r6m1A2dN3ksn+kLrFtszrs6c8/mboIL1p72GkkBNgklqCcSJkyDYtac6s9SJ4cIJBrJJ+dnDv
ahqWzGbvMXYo7Io4OGgLnMVHsOF018BpwKhAUQjZXiIiqodwGAS1dJ89MuWBTutBj8q0X9j6kqnT
c5qBA+qK5qkrZcNdRoKijMg8bEWBCDlx1q5Z4VIli3itfPib6CjeOpIh9aJJNzhX1IaH4zwU/kDM
0rRvM2045kTZUylTjbWDRErcHCzUnIkZUX9GZLcMNrAHuL+bvEK/5JCaDMyZJxwOjVSaHbKVCWOz
5VHtWz6xEgV2pGC0FeW2LM1pHeNBWg+9vi6shbAxU/Izw1zr7Yc3md3al9QiboMPhZFzEzb+9OYC
PTrwjBps4DD6Ni6KOQ93mIWnLuvIB7IinnrRI2dBCLgLJjhIQT+erVnQnlcsO1nRbE2CvZjVoFU3
0m2neeuqqORmzttbQFiNDsQV74UHoVhj2eATQAibOBRze2fiGB1hpSlVp5i+hu2sm5ChZXTFyWXg
Mqg5RVP9kbBmbNVRusv7D9wcXQh3B2ODP3xZmTI2pgLOL5ItATePGha3U0EYQaELZ5VHsDYjh5DL
yeZfFiUvZobTfokGKoEkH6JmnAHSavUZkzBqO+VDz2gAUy2zELYz5O4timti0cniFNlGFzT7RH4W
NBy48RFsvMWej1cgZqCXFfPiZ6/WRTl069jmhf7vi49Gb1MT+bsybdwAjrhUBvN3GktaN6BqiNLQ
IEKy04b8V8ffsXakt9bH7lT3qLCiCQOSLna58VYrpBG+Kxio5Zg4FwK441qEAJYb1Lcdi3P8zKPf
0vL6Wr3PnfG3itJ9PvNDTUk2rQn/eS0BGq6jnuWyjEKOP5Ke8iPb3/SgsRGgssUcVuFMRSSnh9Qq
9P3oaRpxi3wdtDmHh87kIHC9jwaMd0xaLIjPyQ4LUuOAo/vA5Pfy1W/1f5Fm78zUnMDXWzwYTfoI
GNFaIVG/WF57gei8q5jE242/62OUinLQ3wjzW+IV1QAN0Zv3tunsFC0bQysxkfjC1bagA5jBJVsL
tnUW1+9dHzwVCE3XDE4+RDbvgrR7Gwwq1G6hczaxv51u7DlSWbubZnLu9cgpShJLtSdgIgIrgrXd
Y2ywmRaKEPoYXl8n2BewnjasAz6TmkivKjD6rev8FT501mhiBtj4+m6kY6YP3MZOr6/M0nDJuOxv
DH+pRqFjblwdImXueNhs44M/Om1IeFR0FokBu4/8BqRNmE05mofpHTh7uom0hZapJ4RsiSy+LNpB
mb6Ojs/F5eiSBND6syG3K7CxjnkYCgS6prWysKlEVdxsqaV2GZODvra8o5Nj9odVVShL3yO7gvhE
ZhUcykGGk/06kNq+GtySm4sxtiA9wLZgSw9yri/KAzPscID7EmL1lGcEw2gFUpWJsUjftOHZD6hL
c9xEG1sv/3qv/h50a9iNOtNjC93nKGxtK5rhM4mTz2Cu/Nss6nXlB79EJdtAX+BIpPTnQZZx0jJk
ZISN5WVgWES6dMpRT761ZIjUGOVTho/kwPTjsZ5tg+uYfNE2Fi3wLYpasMTFftDdamXR1eIq+TDj
7KvQxwAsiOceCUP4zzVlmVOwzlH+r6mrA4q5PjQK8dcKBe53wQ37rACZsHLUL2xKXT3rXMOeY0wX
mzhLNEdrVB7UeK5GRLejZaDwmls35NN2hKO+yWec2VprVvvCr6Nw7gldRz5y9vsZW1PpAhZoGYmA
327DtrsnKZZap5lee0Vmey37M4qTgOmF4OAnmnjV5Ngr6BBF2DGpekZGg51VAGwpjDAh93WHfCVZ
scR+bpsRiwgsm62eoPtcIPBzBxY1P9qYpHwbUUSpoTUoC3UHBGJk1bTXRflTDo+dYX13GLPAM6n3
LjbLg0xVsxmphvqaZt1htn5M5ullLl3vMDULPzTH6hX3wbWaIKsW7ak0jDNFAYHFjXpDAb2fJG1X
ar2kpfldmV5wtFKjWkUalrgyxkrNUDDrvzJuRqxNtCe6yZAfLN029uxDr1h7DF53rwyXc5B7fRP1
ESghT8fqUsIBFFELL1bBYjARPrmuJB+HbKQYRnfYYhOJAdMQ7ni1QdZuTR0/SEqmtnOc+YJfCfyv
fq+bB4/33G5JOfF06W9QH/5E8bhnyu2E5aTvxXKjFfNPNvYPaa4+2cRALbPr56aeUIJ06dlkvBI6
VnpuoDYtp/urX3v5drT0u5Ga9UPcVrvI7LM1MiCqby5+fzoh1uVKVg96i7ZCugHKory764ta2aQI
GyZlbqQmxHqIxj1SXqKPipxRjB7JlTNPsGiBx4z6xzgb7irTBxqyOD2Y+ScxEx7T85G7x8KO2zcp
ZaACbJfnDOEFsXxNOt4nR12R59O7NL/tmL61UqfxuLsaRjFhWftCcn3A4j7CE34QKO7QbbjxyrJJ
hC8AcZl6+17HBrvvTHwOrQtC32E9mnv6B4XkAaJMvUgUrp2BESiewUb67+PA6QwumptjYBzVIn0Q
DgrzoIIUjy8HpyU3Xqvp74mFanwiyOeYR/W6sVW8UQiv+PYIKrGdbxrnxRpreXBY6YNQSvf+3H/g
9d0RUfvlu+x6Rl8jvSGBjddr70kXOPvarn8cDSDquG0bfEmTpv34GYEIRjSinSj5myJ+b4VAYDv6
lCaZREeSf5F0swEu7e2wjj0UhvlEruYNP8oV5qNBgHaYZ92v6mca+UmSiSy3+uIOa7wg2bF5AlPG
kGzZxoduM38GJp9mIlv5kP/2bdvvgaJhJdPmtTyQ8WZt7dj6GzjL6NYNiKS2fwsm85Ukmx+r54/q
TndrkWDxSLIxEQkgQqONv2A72mz6ky89iZq14ds/ETECAHxIL/kcXPnCbqbntet/g668YcXtV5Wm
vir+tXhr9DflKHBujteRaKTuhl3u0gKUbNx+zRjIGNnEIBS6Dy1wfvI+v6BKB0o5679d7ZAupb69
bnomqIRoAJvM0t6je4sSxcBincbzU9NqJ2Qa81frcAaaxCDCoXSebHgVzMqwO5XaunWIkW4Hwsrq
Ysvu9g5wGOF1Vp3jy6jcz9Iy70gLnsYURtBcCNblEsGqpwA2JPgjvfhCYCCJ7gRf93gNN/oMVMtt
EZC6xleRQDHLwFiSrYTgXa+riyVAEUPa6XdCE+O+16nzLIAgmwn/bZ6KF6MFepNCuhggfaZZQhRN
Vr4vlxbJeV6QUv/ClmNJ9OLH1r6bCXZI5uSltDDaDTFrmMm9ZbIoz272mk5IBKVGdItVRVfOqocM
Nwn7CevBAWUPjro40mx8NqXz66QGFDsX7nKXHq1p+qCFQSWSVs/Cc9/sJRfUUO2VxCO63+ZQmbb3
iM9i3/t3vuVpSrf95L7oigyIGFSmoP/cZiDIV80EMT6fYYJ2gdWEjp58amnPzcfk0ff1I4uk76HA
e45nu2ZOUzGCqOJ3x2S/CtDnW3OHcypBg2pO+pExOFDGYlbt8nuNjb8JhrNVeoTRWjEUYbPB0kf6
3YLRWZlFEq1b0ZJZAKbKqP8h6UR8kZTFBaQuBbi3rTRb7sZBvyU+SgWk1REjeMD4PuP6uWYaUZOE
wuaSAZIhUC7HjbHOkuxWD/hKZ4TEtLSsfmePTXFjjsF6NlJjxcwpwthpfWaODa6jjV7wO1BoBMSl
595XOwH0RmvNP6XQd9iEs0OjrMfSdC+yHI2Nblin5WytbANEGuHeKyw+KkSEHwG54/9pIjA3yBwX
5AY/BsRXwM1LvC0eXxH0R5nhXcnt/mqKTy92OXxzgVLcn/6hiVony5MbJKBQp/mW9yxmInJw4VY9
LVzdwCFkzIqSkZuaZ0uDPwJvRWEuR0gFapeo1uqW0eyGNibZhM1bjI9oMsfTROiFFtt7164LGvZy
rSk+K3qLwJjJi7ZWRT+tsoazzcbH0RoYsxFMsINNtiweXqHlQzBvr20c9zvPC2g+mj8JTpOWcV5V
Vv46u2heeO52ZstZy5ZrS1AHRwRJkpjGA2sfyxfPQZ2k9cPnpFvZnkfmhKpLEgE/MjL3qp2On/NZ
nzqxL0twuo1qT525Kx1T/6FeZDCTqxVG5I6ngXxTvnQ1Gb0BKW2ZgorP+QgB3cybV8+3PsZUEpHY
qpXCexxFclhzT4sTuq2QvLrkLCF0VfWiIZrdo9c5zBT5cKXSm1kcQw9mJZqfhDG9s/Hb+V1C6bF8
/6i0pMcgqrP2qEn+iRF1G9GDKVZ3pMt08egWR7cg0bT19Ee7HR+wNFCDc0eu7Y4iVLhw+TPvsfLq
v1zPzzTYZEUmuQWoYGS4maIbYtK0oqCmjZdWiHf7X1UNO5MwiCuhhXugrWy+DGdg2QYwhtiInTBK
lqJjulW6qxYk1zpxRQLI2KdvO3tI8UJ/n2lFdmQTwNseV+EkQOERjDvuJyA6VtWeZUc8eaLMlyar
CcW0lxlcA3ExkfV4Aki/jqIJ6XgNmJCJyD7l3lhJT9woXq/A9TzYYuh5JAkBtySqg4uZQavUkeuu
nXZ61Sq214Vt7AvcedxpXRXOItOvQ79zdG/NBGu+zqPvH+MAMDhy8b+hyyTrTcQ5oyiyx4K6DkIP
wzpZvDb+XcAD31qmeK9x527zuTceuoTmNq/+4OxWD1aaQ6hevuBZYvonli3mPB5BJBA73WAr1jtn
9x8Lp6M/jQcLbV3dX5weI69e+NTiibgncV7tpkG6W7cHcJjEJSYoi4zOpFGhhjjnNTKBHI3THPz/
l4gYcAc7xiK3YnWA3nNn06OoCT/5ooNdJ8x8Tp3bRW+Col1LcEGNajijbC12fPA6tAQYyf6LvOym
z05RC7NlCXbaHDlIYJQbel59qhBZZxa/mCx302nx0ndW87okrdgsNOIORStISySXb25csUsTI1qX
kiU2H0v0ISgcJtrhdUG08WYamucU4fiubXzQkzXoaHtwcxIzXrJmxAwAo9EnVcfI02d4/1gjxYV2
Lt6nnc6DlvTHNp3OQ49ruopAuCXS++tcBDtWq+tnb1QQGprFIHeZrdgO3Yn+GD1Cikh+H/CpImvl
zSn4lJQqqUKN4hB8IGqIwLwU2AGnkb17jbo/iUYCojh5V8TPPmG4Po6F/hWrqVu7s4SfUXaMmMp7
iWRuM1vLo8BSUQ+ubh83gA78hYaK/nP0giqsm2KzFBhJq39FlXdp2tFepSXAGK1Z7BidhVPaDj45
xf/IQ4BFlGMayMumP46t/+I2RViafbeq42c02/ypMfhW3CjIcRIWkwuVSKvc7Wg6LYui9BFgFK8v
KppaqmplZzV03sEsueAmdq05WbTEau1NXrXAQ6E+iO6WjR2/Hdxc6TfNXszfpDRdtYQb3aiw1aUs
sqFK+UMfbOOkjHYNi/U9YGMrZMQkZ984eORaWTaagX6+mnpZP9utmR8B24Hy/XWCsdsAs03w36yz
Pv8dTBxPvM9MlWBsGMw/GBiGo0EjDbCnnTviz9NGW6HZeKtZe1kGPCGfOBbOBToQfnLZnftWPrtu
gmOyPJTMx+2MmYUYafx1DR6UYJcD9os9eBAZF5KW3M/Z+G679Dup7pWO3EFGwbffBz0TI7C8jn62
ED2RreegS4ruvWES6oAjkpiSR4SSYEC96W9yLnjXdnmQPMQj6bwJgmMqxV/TKJmw5e98+2dthMbJ
KSUHs4JQr58TJq5rx4JcTwDwHvYaSWhtvh+S9BndZrypY0AcKiL01gb6UnfqgBmrZcyf4RpIbDp3
SgVDavxqOuRdRMk0gW6VPNDQQrYkyq7M+kmqIjk3XfDekgDL+FqdnUHzV0LGD9xOZ6kNr9GQEF08
WZ+2U9INM55Ah5sD6VlMJOXSlxOPKCPMsxCOYIDCj1333bkp5BM1NUKkZw00ApHmyVpIRrIkzP34
PUtVt79nDsa1Mm4eYyUfJoeJjZOt3djvkGUtL6971+AOKYrFJh1otuuSNcEE5wvcbjROn43tXOLY
+FeMDogU/zeuBC+aYdx8s3jqArfamkuOjJWZ67bx3vGYGquR+LIaKuXoBt81i6QRvzjO2KHeGMxG
sPG/ZG2AlbPSFr9EqR4HS//Hy7XkxmDJhPKYWewOgynwwobOE1Ril/bAMLLfIS2qfWl4N4oBQjOq
o0d2RZawxDUKB4lGPJGsamwNG+alSwPeWsUujv8h8qc8M02UR6O2IWwI8KMN3CXHmZk2l0xaF0SR
5NzdkUD+E8q45cBcWqMe1xV6WkhqpwFNOlp+IitYmtfdyGtnniSOBTp+zj2IMVQ92nfM6oqFiR+v
zZpkalf7npqmxzvNBs+vYJWiRJvccQynImpD2TqPczWSMLdt/BYHQOAi7Ex+Ml2CqE9Qg0Vct01Z
Xnw1/Uqf3EuWa88m4o/GvFYWgws81dshYifgGMWFdJyoiG9eLS6FL8kdZ9kkYO12jftbLwVixEo0
rHReXYrrL5SjlJwufsbqgSDighw+77sSTxPmqXY0TlMX3PEGl+yqTJ7U/jmpdYIKQNygvd+q2XnF
q8sArIpCi8hqkcJzNeN/E2psal20FggW0PQAyzVaDxTUDVo/imVvk2PPwuaDEKbD4eV7CLgS7c9K
0moLQQCKecRCd2zzY98p4twtcl0gt6zSUREXCS+QVdNL4S03GTmqlJaUBQyK/5CWPXRqPIOL+YQ0
EGb8Qep9/Ib/pYqbeECjY7BQfivsuwIqVcN8Aiw/HvpYGP0epTvDTiqw2GZa1FEKIktTuBrJuUT3
t0P//zb5sLeXZQcZdtHK0nw3ZIbpgBd5UAGGqRFP9Ko2epoU72Mc5k2TIi6jP/hoguQFsCBvFR6h
CWPULlh+lTB870z1VdrBmxyjnnAPUICt5LBcPibSZ7I8GaMOn42wu0gAEe6LEn5ygiDRy1ajhtzG
keynPN/+jYT+0SIWWFOzQDFm3aZp1pLyTnPkECoFeG6ljfhlRT3TgM1yNdvX2OYnYk6VrlU5Mdo0
5ltC+DNUpr+85wWYCqDBrijhq4JIdImSFsvYkOTjPzCxuIhh+ukv5ZC+p8wRXI5MPane8C6zz7c/
s3xqnyYt524gd6eoox/ABM81eoGwzRuTH4d/RffG3z/tUPZdEeS1E4ptqnmBrnenZT6O7A470iwR
UabsaTU5bTK0LqiE0xKFg3n0yYUMl9YPlopFwl+v39xYGcfJ/2mF9m65tocqalzC1Bzm+xmDp2Bp
z2c+3kl/i8XwbGOYYBSbMc0us6eSZ40JKeFSqQ5kpGQU6YueMSyZW6b7Zg1roTfDJigwghC8/s3l
FWDfnWKkl/4fG+GdgFO1y6VOPIhodn2CnNjtsbW7dF1ApD5GWnvTiZHeeGO0da2Et170WL2ynDWE
9m4/lW7zR+uKOrwxd3qkLokbXwW4r206Mf1SZCvS6QK/Jyl7zWpZcVV4FubjfOs0r4GIP+G5cz2l
Gy8pXtFKPpqgANYxLwbIGOYsDk6sjuiHoR53yZz9KoOZHrqXfNMqi7ENOKOeIirOR2vd6YDTTVOV
hIw4r4q2Zp01SIM5MXsnwFadtC8SM3qG21uPULLZPVqPaYwgV/FEIh0p/3nJvrI5YOxXQ0d0TZhv
LocfW7akMaBIdm0UnlPRCT7443PS6fRitNJhZNOMdvaNuKXCY1hvyvi38opnCizDRGBjK5f1RMMs
Zza2JTmp4cB1uTKREpXLVCx37ZfCzj5GG20QOP6VWaXTycWYjOYIWrEa8mPVAbKc7Z1lGkhsE2Tm
rNfXNpsYRmyQSyWRUC4PDv0QQTnoNE8JCvzBIgcpH/O779somaZTlbs8AZH2JHSERtS5dx0SCHVE
CenNHqotc+EI8eXPGFU0px6h5sJg54F4cSCzvO9DX+fyqvX4ZMr8rrfGSzZl5wAxgMhdtXV1Ju3g
PCgGKZamls9a393UrGz+ucHdD22yAwoLvHJO4O5sNzNbJeLVKvtolP6LGKiRbMeAqbTpBC4qU6rh
Yer1HXpdPq1j/95WYKxLC5BIiXChz59NPX42MptCDCFiNdnRgwOfC2v9B/grBsrdz1BTN5e4DRf4
+akVSbmtW0bVTcMZrXTtIVdju6E/XxmkwJbFYB6jmPyOmKIpygdjY2dVisgfpBd5MX8qq5C3kJg7
ps6VIZFa4fI81Mzb5jl+n8byEbknassMvXLGe1ibWEBq2Ft9XZrIFDtvawvSvUb4aNveTMZ10tAb
o6JBJYIAIMNFlpJp7JbuWq/IgSmWk6QmOLpwMS1pNKAT4lx/5ozj96ij1aV7JpWhWxoPyEhaRGRG
FMKH3YxsIsNhSj20ftMu64z9aDdW6Km8W+D1x6TlM0i0+1YtHHmUeoy586881m6JHVzxdXQbJLgk
amGJtUVxzjAzUvEV7sKjpgI40Q2z9jGdlyodw8TkmanTFj5JvUynrXNgQyCDwtjtqqYB8GDGD67L
xrqDoVEsmURtJB6Wb1XMxBu4FM4O6Kc1zEyuAXLyVmNDBnwcSXc3TQG1ozVHoWq0NARjEMpi+JkZ
9J29CIYeOtU0BDVMD1v+VYvHYvJGyITR0IeZ4AfuDWuneWV+8GQzhjBLbNZUnh2aEqEXRLl6pVVB
tnWq+GsqyUnFVq5z4/hIudKWp3LB/ybxOatvE6LTlUkWN9NUPrJqOJHvhORGE1dOFjSusbch18Rf
mSnq8tZtnE1bcUYljBJo6895md0rGFP4RIxzpzMMcL48qZPj08d8pp2XJBFvfL7prRou2pIFY4ae
qkmn8Ta6wl5l2qVnrbHhbpOh9lnlcAciY7oWXs7QKwjwHBSoUCMrpGv6hEPAtiQfJ7IVCXWPGfuv
ENw+xeSStkwHa5OcuMTsjvrMrG0JSvOdZxc3KXvZ8s9I9W9rQtFrTBrsivLmReLEBOR7nv1/0ewV
65oHeeNsLL8yjthA8rU/msEOWQL+qf7HU7o6IsF8D7oA5rvTo0WoiuXJJizKJj3cQ67jp2/s8S+J
NP4lSYPrukZ8zxBEsfm4TylMfUXic448QI2jYpSfPvjT3Ss079Ia/9JAyUffxaBhR3AHrUEjpYRE
4lVXmZLkt/SmRXH1lLiody0D8Lu9KKiL5sY7o8IOU5BvXxw+ytchCpprk+XqaGf5c+sM6HszuXKV
xwvffwmnOFnTE+OgXTWpn9FE2G7hpTtJNjsMt7MvfOcIb3xtJNxQg8RsMqgkGvxNL5lHWayrNknl
fY6JuceZ9JlReG3L/7F1XrutI2u3faFDgCzmW0lUlpztZd8QjsypGIrk0/+D7t6nNxobWBAsh2Vb
Zqj65pxjpiRgjLDR94Y9vVCTzuIVZzsHQvcz+A9jpNEG6UVvrdTCG58xqY6PjjgRi7eB9606ea4c
/KmhcLqN8IwvnxL2AvYyk+D01FbcUEp9YSgUND860n/OS+zmVBJ/apKAhQMNMqo4JsV4a7I9jcE/
oWVbLRsxXH8xpqTNoFqL+3m4HwHFHYTrHmtT7u61JEWdFeVvlGdfThE7YVF/0g/ZrGJ/30Nt2vl5
qIJc7zBeJ6m3IbHi2D0oGrYH5GDjDUHKTZOodIX9Nt/q4o8lTMJ7OtrRFEXv7gh1MaUvfgrVJTVl
QbSdFGPXGY9E7kB12vyFJYjK7Wz425o9lIGG5bpsncySzNrkMPVjsovD1/lsmv6+62iWGSlfEG4b
JKxq8LuB/ddmahIyx2BI3QW65ZKPFsZO77OKzAjlHyS7ti3RO/QXRrmJ/RNb84+yhHMc6TthtTyf
CjpDVzRaepvUZWFW0gUBITM7W2hiJGOlSDAx5P2Hl7fMVIhtrhGuUOAGv7lDLsc7oamQm/x84RsZ
iwh6H+rEb+nM67b0jjLpkOaaneXM5FfsooxJpQG3BhppgSKtFRjiMeqvpqI7J3ZyA0aDbpjGu+iN
/h0iQEmIoSqy7LVknoaqmW1Lv34Ya1ueUut5IiGmlcNw4yov27IXFvTUHfERvNOt/TNm8rEPZ4c+
K+7/Ew7arrmUqc/RWJF3wGPW04u3mak3rrx82iISAEYiNZROxY+hV2QGDM6joeEiDlQI0xIbt9bo
HrXBv4ZxsREQyRH0511Fz+8KeXU70foTpSPsd1YPepZ8md2AZSE/IAm8dMJj+Ow4AW5yegaZZnQu
/iWy1F5gZgmtJW18ETjy4bZPbxE0qXUNaSzXuWU0DvGheGnyAyjL3QJmL/oIP0h3EOD0d/hq1k5B
fxW4pIM+Vt9jV9zptp4cbG3eagu/jBJ6nI7M0op6eqk8kq60am9crySwOdQ/Rd/Q+VbhtLaVuuRQ
xmE9QPYtkkdA6UYpnnKSpPeJvLNCm+wN+RnWxvYndi3MW/Y1VTubvo9oZgKrjH1To7lpdn/F+0sc
O8sCj2jbmitDvZ6qJ9kVtKfjCTO4tHMDpoNTFLqJokgToNW2t0VMTnZQ8VNp53vKytGG2shakS0m
shLNc2ByqE14tcHgMc4bUF06gxrl0jvNpAJorqiGBQmkwruyG0vWl/25msWtnxfYx9X4NZnaj63F
nCbzsAxWrD1FHuxITO8BkWbY9lTycYNbz9J/qxr3tReZsxKGKR4kYeaE3e2acH1yRoqT266Px02N
RmQkr52rvxAIP3mIdWS31m6ZHzFWpdT4je4mK6oxkF2yTFAo68sWlYBLvGpAHGfTPev2vZcml6St
riZ6wpyBby/t5nHQQd1PEN24E4aEvPjr5174DUt13duDxp4Taj5+n9MMY2W2acCMKJou2/bF6puJ
urml95pqacLBX9pV0kZJJbAHIMg41jjBDmq8hFl8DafU2KMgo18Wswzg+L7kyqP7a2pIkod0ABJh
0LCsFBK7tlVPw2ayVbvy9ZJp5eTt28q+zWX86pjDVXnPlEGjd3D1BUZMztF3xJtTjfdZ8s1qB3uq
GBdbJ8CNpqRMSlqMMk37OzIiE0rf0SPIhv0pYY6ogRWbzU0nxz9JyA7DOAvgiITYx+fWZJPsRZuo
9aFZzjeAGy8snJ70okBjx/gYzcO1TJsrpb5kuXhJ0p5BYB4HphOzgHZRO2QPDDrCOj7r5k8bS055
ZvMLwTinVTCYRvGtlPPItA0SX75VA7VUucIrnqnyk6rVM25XIu6RuE7ANijf5Vi04VhTdVXL8iwG
SnFaru4b4bBDwzLHi1ISoLKsfGv6Jkwervtp+5RioN/E5SwRLlmrMeJ3dmPHPkwUdNBUmt6ssADG
R6+iy2WM3nNh9hvMGwpIUQRyye5P+TBMO4WczdXYDxx8bCumnzd9g4G0yMJtaC0Vl2Qgq8/lnzly
bfT8NxjVGCswpxsjdYPtVPRY6fSX3Oo/cB5S5uB0oC5Y0U8hQBmXYFdp0NY30FxqZ6T+0wXXRRfG
WtnSwmwCmlklNhPeKdx6CX+xVumYFwz7nhKc5jCyQRzrY4KR9naSuhEgtOGZg3c7EFJwAJCtXI5C
z05/5p5jq+eFC+jouBcF+rSe4N2JScfPtWkHoawSBBnOgmzBZZdL6FqBp0ZXaM5WkWvbzgLcXYzh
c1wwRPv9WAxak9jJ8mm/D/534vUxre4LKT0X+GG8KQEAuHDHsXBQLVa6D/FC5mYZUh7T5a1/nrpN
cy/M+R6PcL/+56f4/dRmOOXAIA5hBcB/Tv2bls71rVx+JEt2FUXvcMN/n7ZhrlC+qetW1SVvF4b3
7/9QLdUhE0adDRMYEuRt/vdDBAPCNBajb71w7jvN4QO6IFQsuPL8fu3vq/H78M+P9a/3/fU7/6/P
+f0t//ns//Upv++TOP9Joi4v/L8+5/dn+Nd3/q/P/utb/+vjv//FP9/6vz79f32H//U+dAV+HurW
nV2jWdt/fwoZ42L/+04cFdjq/vm4SD0yUr/Pf38oCxVx5jL6n1/s962CQsO/f1uys2kLgvM/h91/
ff1fX/qvX+33qf77Tf76/9U4U4y9fP1fv+ZkBpBGVnnkANIY1J652o2uII6XHdv3Ik2eIthXu0Jg
SLc73O8iyQZQd7eeNvU7UgvPKOc5+0xv39eeBoTprSdEtZY4hpCocVEYPxkTUDbwuI5mGebHlL0V
DTjtOmaAGRsJsfIZJROHs20OS7jXIzNOyBaF5eTqNlVVwChX7HpXE3vFvalXrFqqjd+BV8+sztpX
JdIDVmVsApR8q5H/qV3yUU32rsbkh74nVMfU/Y67MbuiIbywoL7ShcISS8Vy1aloI1X2krWsGopO
fWVCM86ucg5VNHe41lNjG321U2dumda0GzNvvUCQa95Zvhf4lOm+QJ5i+6/LI3cZ8zK54c/Yqu74
HjFxO+V+BWvA+GSb2g/qA/cfg7mpupG+1R7ioUx3PoFDIg7V54AebPZTvAcoiQQzDM3VNtQWA4wd
RJy/kMZuSVTX8EDRojJPRVuSW6xVuvbDkZy0HaFdWmF6BZGlu8ga4JwnD72DF3IoF9vFEPX43+09
IHhcEbEiE2y7VkDdth8YNskwvvtKOk69bVL8tEPrjEtwnxyjy7qLVjD4l7P/wlRtArQhPqIsB2la
oTDAPFv5gvG7M6ZqHeVvfo1A1QuUDWQaJqOsq9cG2cTNkMLpBYImwbFuvdz8BrS9od68epj7/JrH
6gc9IHnKsadsJrBpLP6Mz9DE1d8pamIa/VlON5HvdOs4JgoaGvSBmfVtM8YE8jLGscijKc0Otz1U
sXVaucM5ocqXdU6MRQbpmF6X1UTB/Wow2KmW54Hqw62u+29kGL8aS/spHKqpgcydGhdHqO2OSASm
sjdmaOwsElq8EIOGDV9sG+zheh8hujUshzv4Q5veqSg5IXy5MoSOwWVMPnU0x2OdAr/Nso3m4ra0
bQbyKkNJxtBuYMOgtzViiMdxdR21eiDcaH2AjTvMevgB8XYIaJPdIm1+GJUt9jLV/LWRLNUFdc++
nqnr3DPC9b0HLfa8jcJhCWJ9cdOxFUxygLjNvFRF0Umwnhq6S/K5EZumY8tdpVLbw9Jlf5n74qRl
/K9dKts15UQoLz3bRC3b66p4ZgP80oHCOrjhC3ImuCKcGatQRde2pu+Ppge50TXzLolZuFgz7fX6
qJFOJkl2sotdESP0VyPci7pL/bNWF/e+6uItBDfSOzAmIvlGZmwkNNbvqr43bmwn+bJau9sTcQSW
68A0ccOQOMmEoBPz4kIL+owcrr2uch8jw6rQLmeIoGa1sgpg6qOdE/A7zw67n4YpU1BU8tkdGXWN
ungmE8QrLz9JwYLiSPCJaHuwAXgIQ69Yu3La13GsHQffOs6sVdb5FAZVja9eg0P2Ig5ZgfgwQSgO
EnxgXY8RAF2p36MYrJKMU3aMrB/Do23CJrlFmKY88efk9dDcbdjiC8g7xijoFalr/OktmqZddu0b
9huXKVq6YkKiHTlZtHTG8iYsRbssQxRNFo/o0C/cvuuVMXJ1wwjL1yYov8mXz3CuoENqnZrzWbbU
AUqCkeuJWY+defQge3DXJSfr0FEAVmBlWhvskHV9PEXVq6j0px5TXNcscVmMzSJkCZ4l2g4o8k3W
x1+DZOdtp3S7Z/10ngafV4Chuu7YTzjJA8bTDaauuFtJr79phHxpWx/RfQJEoKN872CGV+sUk1Ih
9J05Dgc2gCOc/YmLecA1ggatHNywD7hGbQHN2ru5L961Lq/ObEifHMe+71XNFoEh9CoKMMEstR+c
8HaExclrM245mX030IltyXFvxhnyik7+A3XIP2GfDCRz451tW3JVv+tReLRrxvMLsNSsZhi0WvIo
a7WFBWIH9VhFGIeYDNE8uGZ0/zD4+bMIu3hFOSDc3gzrSkErmdLdp4ERB5Yu3HCqH96TRkR7Wpme
yjw/OxbOVxrfV/Oo3i33NnXEjBkUPWYGx+gUBZUTGm0cRs/sKF/mY7k0AqOnDzulWz6IdYk1QO2l
hozf6ky8SzwLdjFuG0oZjg0GGw51XNq2FmSGRe6mVN+u4dzgEKfeEn96gojNH+K5NsAtUSOdrjnM
HezbKLo0PGIpJFxatyf2H3ehb91yPKzt3NIepN7v7WI7Re14TZymImjdJWsPeWcy9G2mFYsnmK1y
45GVb5uM26alBZrmueusfNai5AVYg9rFLjWuG3eynkuhbOY0bA0AnjD319K70bHtfSjtbRlTGmlp
JMEYZG0ag432vRR6edKi7lSU2g8aFi31ET9G5Zpvr3FPpscpevQ9r54pubbmICJCJIzsgD+7uSLo
3iI2rmxZv/Yy945uv3CsWbF0dGg58fjku9zAiLTD+ij/MKv44m13443cSAvMIewZQ4b05EQQb91D
PVFFzmi7qQSiRw7hIC+pBu5QI4TTQ0HsNhFSKvIllQ2EjIfoEEKpX4UNhhBQX7jJVezcIZCZtvmk
hI9ckM72Iekab+fVTDqcCBW3JpTC7I85bK679k2ZY1zVtT0WrYlhMFX3gsbVOlEIVaPgR8jvYSR+
OibXeSf+ohYGfL0qnrBGjqt0pkQ4S9rHyRBx0O3l5Hknd1CAdTVwEFaIScYqvt24OcvJuSeaaGzj
aZKsB8+SkOvFmgga622SbSMT3wHcJJpL6xqhZNWMNi642Q5SrDZ2hJ+lBits0r3NscXSyhRHuyQB
oXTGF58FqnZUTg+oLQgLifMxJ4yE5MwU2DKNeNPo012W0EVnPcYO1hlP22qOqa8VkrlMQpQKCKsE
R7x3repvOCAfYCMsNxl2+U5CnNHsdslIZFwbu/Po5vmBzvOlUd54IbxoywR9yGoNIj5IrJqWHXtb
3WBVMFd+iAg8Smj5pgM6hXnKUjEbcnXP/B+oQe3KMkIIpQbFsiz1mW/mzOpq6hfX4Dw8lAVMmSxH
Mh2i1BAFqV0224n7Lwc08lJbJ/vKsfCHoLdGdi/2PhV8wnoenPRZdA/YsBmlqeo2tjIAfjaiPh2t
r6GMz7Ri35rRxASIUhfCvPQq+x/QCalj9BN1Sn0W0pQdrZKpeY39+az1JrzsaY7hr2HgK6qNHWJO
ahIGjmNJQ4CiLVG5b50Qr001vOozMSTHzvFBJ9oe9Rv3VcMKkwN8mzUMpqyaGK6+YLLERpgUdzHh
pxq1xosUVuQxS+1lCcs6I3dhPZ9AY/v5FoBgt3PFeMewyWZXnQMxz7PnfCYmyfWQsSnCt9mn8F4y
kyqDurw4OZ5i0dqEpYDYU9NME/HdUEEeoV99DkVI0wNpq+GjjDDFyMg5FPlkHR1nYGw1es1NBssI
3be3HmeAn4RuWvvYx34c4Af5pmDSwb7gUSTsJxjlrbE8iZCOnSRCKFYs8bYc+MesYd67DpkpcOx2
9lEaUb0tewx62IZiLjxReNdL3zsNlY5dzM/ad8rtKGSKtefCVru6s01cLmp4aJFJaM0rD7XwhgeC
q8mtZyYXg9ttFSYssqtB4c/Q22+6rv+gzjav0cJAK6DO7FqRWxvDZLz2+8AIRN8DKznqjsUMPMX5
TBGFeLISMkGu1WlcClLzqaqrv5/2sTGcQPcxbCf+Sugs1S8and4vjceB4ngvFARGl9IZ2fllaPSR
rs8HbMD1nRdTkC4GVyNizFOGbfUdgKSaAEoC9Gd5X708YFWgidlLTTa7PP196HD/bXAtMTT//+8D
ZTkRVzMm1L7/fJ4smpYAgH5rcMJtB/i8D22W6nhchg+DiQbhLXs6jLKZbiytsx9MJ3E3IonfpTHQ
uZw3CtucTqHx8hYdZa/8qfTDv97f186RhgUMs7a7ncHoPUNdsIIJ3WMbgjF+lv1Sfox7cm8sH20T
5a1rW2feGLnNhrQHO2PXjK8VJphTvyTclmdj5aJdhdqTYAbI3ZydJFl3967Om7faSsJXhQ0dmKzp
HVlZRs+l6sjPayF4DKPdRnLM9r+fNmaBSmTzOiMR7/2ocQgMJv6W7xWyz26yc1hbgJlYxk1kOA6+
0biXiPFloIH1eOgtmsKxBNhvSy2CZErwDAz6kW7caa0tfxQ79OkhWB6SrrACc2YB35PsGJTbPthl
HD2E7V9PHL3sHmrMXuRfsoK45OIqqlzrpMIwP6kI40uf1fqtqcXppozbO9tIrH3jGs1T1FjPLWC5
a7s8SzKyaU3oGeffDwIiBnggGZ5xD7L2XRElcIBGBPVR9065HIddSZPiTUOvc+AOlnMvc9zISYsS
CC6InWOCmpgl4tb1nfG+JL7G7tZ1yPDXDlt+D1dKM39JkjbNOP+MjnuqO5J+1EC+Qd9t3pj0dxha
zYZ8D0naCegcd0AWHHNT+3ddylCZAOPAoDJzMY+VeM1Np9tzJSxOptPgcjDc5hBqY0ZLNHtFrWH7
GCrl3hE1ce+AI2wsm7vgUHLKN9IdnqsEZkzSu6/g0N2t64lp9/u0NHByc608FgR48ECJ9r7PkCFo
NUiPv0/xvfq7fhq+qli+RHkGfNo0kUYqjb1DPhqPeZxTlhRh8GxD1IWM48Uoda4gxY1gbv+oYzXl
B25/yM2Gpzmypt3kmvdgc8NTIvt+E3XErLlcyau7PBROLK+zp2C9u6Rcfj/gUIFm4JnhI5AoTlaM
VquGcQenZNpkYDaCMDLH8zCY9MOMQQdG5VwYM8uWobwTuUcMsy4aC2QPbyYqvpE1qVxqFK5p1dR3
cTx8VzZUUjDlHktLUzuBkFw2YF4FzFc89eYiDjcNHnBWXxdmVPahkultDlUvYG9fn2g8nq4+pTsb
n1wma1q/RI6iiLCprDKI+oTgAvdJzHaQUFZ5wv27MPT4viqGgj+dX3+wU34XidHdCtPnSphP3BUb
CBJekZm3nn9XyCq7/30YzdQ+hB6ibJti//ST+vj7gIJQHykLqo8eYgBjjy0bb2fpHqL7bTIpMCYB
cgk1k80N6tg5pcHHzaKQBmFPP7f8QoBxvZUD6vMivDrETFNsE3hdEym5ks0d44GNRsDyKUR/RwZj
PxEHA5HjmzGnoKIxUSqd7tPB5Pts5JQKsZpCdmBZowN33hl+ZD7ZA63n9DkZOF8ttgdjN++0ihJ3
lY7ibI31n+y308NvvWdvxFZfkUi8LTi2cwfIHGQQLALJxPIeqNJl1vx4z2hKnJSl64xYZHhw4Mmd
QstcdBZSSX0705rIdbB0sSfzh6w+jMzCl16H3/zyD2UCHluijpvhHN/8PkCle+WMZ5fZO9oddhZ7
NYSF86Ve6mkcSVJizmwAxtxNFWkEFvprJs3uwfLt7kKmj92RHJ0HHdrgyhwzAyBd15zq5YEvP1FF
++I1dfRU+56/tbUJQ1ystEdin1eXtelqWC7KPhVrtannz9KvrWMsjZOcys920NIrSepEbIiIjywW
WLZE83jV9FrdcYEU+6zpTKKukXot8uZuhF6+QWADCpZo7cljIDoTsb8QRNe3MJbVcR5EdO389EEv
jeixbfMdqnt/A3WoXLFasJ+nhO7CnBYaEcOkEDMhLvRlNvGOi3egQKSFTa0d6V+VZ64F1Rb4iXbP
KoiUfIL9oh2y13Sq+4ciQb3J0zQ/WWWiqKFx4MBqUnssNcPek8+DLKZb2mONQyVvowdKCGFDKGLG
LkeqVkTL9Asyv90epe/A0JkpeoNhyha+4KTqcN5eQSRa9BsYatM+yMoar3Ha4fdcHnRlTlci9g+l
KMeDX78VbL8LPFt5UYMNhfq7b5XjwyTj9MLLgkeVQ/ee15OBwdCTJaJaySQSssJx6F2lpRd3eNq+
6BvV1iQ2I3LBBVuwyD1mZUbEbnmoMA15up7eTaoAhcAQtdUMDrMpSm6Yp1enyiTisrzr94GANZz9
gvq9dlLO+fchn7n2JYYzB79P40j62wK/OM7JTD9GYf30WyDFMLy8/X0wYywaqvLHvYQ0fbJ1ew4e
Qk7ym1ky32MCkO4qfOc7h6TUekrzQyRjFuREaqh2cbqLCV4G3kk6kiUhgGTRkkM7ohPjFKFJ4Pct
pjqseCOy0MqLLmPDCez4pr8Fa8yW0iFZFJh55gWG6cz3LnLkpLFZFHOh3xdN3R/6EZjd7wenDJeE
Mw6EclF0TkLMjOR/35yXq1HVpx2UegvUtqU7V+Va2aEdG3PvSIfQFya/FvypD3M4HjaZl9aBASfg
Np/p8cOCQs7UrBVj7JK24fTM6pFTNwuNE5D98MUYMN5Afnhyhyxk5C6oCYukfEihAKzAS6gD3YHZ
acJVv8obt6BxC5mcm8f4Z+zseoONFxCi+YcLOWzInjZ0oUHhzTvKrJtrNJX7VIXmpRoy0uoNnSrg
IKxLO1d/P2StXrCwooM8iefyonUFMAGiS4cyZDtAq+khwSGzl1iPNhMZrROLIfbFPQv8eWiffN9L
vzVa6XuG/9jUUXItNoC4ZqvzmCXu3Wg16TYxE2Ljg3MDjaMGqwog2QQsfqsa+C/UoVvgUCZl7NyB
sN6wDC1YszKSlNWW2xF8N65HE1Y06AX6xKbctNDHy+xgEank5ar9IzZZbadwlF2jTOxZJn2oqGhg
kTZMMf9fIrspsukhgmXInF3FLG5xzNjsAKMTx/FXYRr4i+Z0j3r8zlklV7DdxUZ2IbMTgpvcTXfu
5MhDOhGUVy19YuD/2OgTK+vN/jLr7cH0CrlV/uSsygF/KmtJA8fklfEuikbpIGb0O8/gzKzm9ixH
dqcm9njEsU0rueRakU3tHMWnxAdAe5pjwYSLI9R0pqdWzOmZ/etniQi/tXLrOE5VdfD0yT1PgoxI
Cf15t3B+W4cCK5ap9H9qFGETsVx3Fau6tuINxCQzKp2jYdefHJhvRTW9ZNoMVr5o03PVb5zsI6tl
+GB5ln+qGMKy7ZVbTy2zYlPox5HhZJ/WjynZxzzxmbpbuNZm+m8S/1DanbeKY+8cFUUaoN/gZi79
z7hngZdP9mdf9kAdqA8Y0sY6VWK4xqb31CY1l7BTqy6z6VJwTHtXMAD0NAkUdmFKrkXvqL2Lmwct
i4+5jqUFZBIKOB1MfTbsMxcYP57PrdGE5o5ul69M7ePJvG/yGCcxJuB1FzngQ1omWvOcaUHquvGl
c4W3HUf8UKlhvsxugQGx70AXO4A+YsHqV3p3orR2XQRhqCs8VIgu/So79Z74Z3KigJEztK2ykUFj
Ozsp8JQSg70lsuXG7h/pGC7ONp8rjIUpjFH22bMjBlYuG6DKYsOfRRCECiNbW3V9tfB970iwfqEO
3WcOVh8NlF0l/YPb8ZcDOfQBeGavVP3oRO2B5RAQiIy5e3TSnP7Jsz1mom2x6ovuPbG9gNfbgSyX
kGggVsmYCm/RrFuHhsYvoos36pJFcOCwlMk1I8zhtlm3cGlvvKaqAjZ9nTkRYXYYGY+Ox+FjxdMh
LcfxUPLzn1U1n5tW5ybMojXWGJtUFjEX/CKjid3BRWRc+Wl/Api9Ze1d3noVC6MUH2DnAouuGc/Y
RjE9Wm5eX4RVfsRac+6U6k8YIBizadljonK1Lh18XW3iVqsmAqSi/Fnbmb129lO9pn67UEGS5fMl
tbB2M+aqgxRchlWJi+ZTo7vE80ruhmYOmyPSIcC4ZVDFYJ0Kzf9uqOWkojYiJJPadCMJg84toKqu
Z+wwmVm3Y5x/DJjW58GBuIv/D5fFtpyq6CCG6I+v35NKV3TqrqJOPnCVubolXsBOMDXIbhKjncDd
a6804n6Sm8RtTRF0McLxb8zlawAXOa37hDujWotev1hj6kAU6I8VsXugOrOe7YZx+hnG9KJk8eZh
fj14snvFPxSjUiSf4x923IgfYph3kYkqFTq8RhkeOybZyGwGulOhf7gJxMTGputcSu1lxDtDjzOI
wSJ+E9b0SHiC0a4BBxo+XOp91JoFQsRiZFV1jHfdUTz02sMUZi4N5ZL7Ne3bWRrjFp7bdpXX4w7P
UmmIvWLJpKjPCuxuurUSkWzpwCAFm0ZPRiFd1AZeJTVQYdwgPxn6fOvqoM2tboHuUFCO5YLwWdNt
GQm+snyj2xyNcF6EGbcjNuAj5m9p00uJpxCVGQY4Si0B9yHMsHGRItb02yE0roUdv6ULd7qlCGCD
1rVB82QpMn3V7TRzuZ3vSlrbyoHbthZaSTD697lbRUERVvipax3guZ5fRUJyymFV9rsNZvThvhe0
tPn52cra1xlzMO1p4xuLjGNPOobejUBAhUzq77JvM9LsQO24oZ+GBfpWROotNApj7wwANBLcZQ79
aVd8NWJdVB/6MH1hT/5MJ4PrrJe/x9sprQGWeJxH1eSdRjl4JxX3X2lCXI+xdbKxO5sCjcRaxVb5
4+t0THHV+MRw99yJ3CAozeoY1dOFymmUlM/r2FjyrG/XnZRBLongNGhKug8zvNDZwTbaC9WSP0In
kVV1t6li39gtjRtGWb9FVXXHIv5FKBLBZgoiog3PkV6fxTJ9NMj+N439HZNdhhzfX8LwOlopHuR6
Pyv2cVTjbqZYbwOUMMz3CLp2g/w+ZZ+qsN+FxyRCa/U15WEk+FLc6Y3W/OkS7Zax0cX1JPs07xi7
Ke0Id2nvY/aW4p71iL2XY7OF5XbEOBezFOweWz89ewx5WMcbcXSJG/txCqNjF0PwTX2iI7QhHAtZ
YAntABvDYef3QW9pk7vE9ThOwFW724I7Gcd/StZratUqngqsYMOVPRGUjZzqTPdHi7l8UKDub7wd
V6hD4uJYTkjAYt+3HULAeMnKhZdwoVXgnvL1297DKu/a3IriUZuCRETvkVTDvlaPGWwUCP0W3KOB
5CKzktK0TindN00KwirDlIyL88kaEGspkV7Mz0RWAVPuUSuvHqcZEiiZRP3ex6FLxYw6uoX/hn+p
WTshyGIP+RrFjvyUqs4moDMQwdDGRfWVdyKjBTg8l1bEWH3sORNjM99baXNntf5r3jcPTUqCuujQ
XEpCkkOJ3xZQ9GrW63075+99YnLdSwo8dZFzE8l1Gy63WkkHvOXCPnP9HjsxxXmRh/jHjtNmB7ez
pcHhDGJDB38me+uH2LYRaNyUqLANBiMPIo9YvdmBTKdScF3i8jlgw64jZ8BvbrDSog9MzjEGETf/
osJ4HbsiECEsOtkdbBNLKxrvTsbFK6ldTByyOeTJW1+H73mtzGCKhvdKm9J1KTQsdrldUhpAcUff
HEhxgLxq/K+2ov+ZtWTfTY+Tk7/VdtZvZI1PMU3Dk2E8axm+FdtjzafrIJs6ztIJWDX3GGvMqDNU
OBdmXX5bkx7SVE5lYmINZLDTM0OAkx5BzdVQfQv6ELmYahVRMMqIKrM4CBNYJX4+nVvXIZrpQ1bM
Qrit6uB+JQofpTtVUBveN0bKGgCDAEJdsUzpBJ0wnnim4BEkZTTbeCqHwC0L84zLL3MoK3JjGYgG
4Sn7GExLbTPUZmJxeC7GWj9oZvrS4hUPoWdpeAcWv3arEfFotep2rk2LzoDHSpEXE4Z6IGQBqxvE
YJwQGEga7UFMAglhqv7o/oNfaTUmIG9tjj05HNiVW5vvWzjzQzI3gCA7D5RnlAegK3o4IzZa4MjI
0zDYKeoWDTsMzeP8c6jhW8dUM6/ofIiuYdMAlGszsgtPXqFdaqc1EOTgnHI4RFH+O3yUy2ILsn9c
X3MOX+1PI9xVVZU+pO/TXBrgIH0buk7rv8uGy2PskKf1a/EqyYtsqphCPy39TDDQHDVPixiRTajv
svyYWCIomAK8ph9+zHbazj5YIQw3OHq5PasAWAAma+bXWsdssDpgKi4ose363TBll6J1qi0WinYl
hHmva3FLaQi80VmZX/nFaWjZsKnxWZcWNlXVJlduFisn44/csWgEyDMEXpwne5PJ7hrMWvGnokKp
qYcbo/fu3GH41rmeoWku67uO8DN2Javrn50RV1KYujvdZjdWg7xJPMCnRYwi17XkzaEs3Lp1Klkl
ehpqzrSXjK82JgmMTdQPm5Yy79vW9G9RrOB2M1vktqF/YQfZssSmX6CbN13ojZsojolwJ0x+vbS/
E5Uxnj0L9IMbeR/kLRbXb3aoiPv9H2Vnttw4kmXbXynL54tqwB3jtc564EyIomZRiheYQlJgnmd8
/V1AZKUys6ur+5pFwEiQ4gyH+zl7r43PKz3IKcw3Vaxdenu4w3KEkGeguDQl0CEs6zTME/em0Js9
7jhkUyJd1xG5B+SyAASIB3UP5RRvvQ4gi7zijWE7nyZrNoa40p0m/YoIuyumLafaV969qLnCFrk1
yATz8u4DTUNx1M3wGwIe1SXwgh9JHKwx8AZH0nMpa3flYVKxh9t9sjfokCEVZqKJuOya4KcLAh4k
xWR4FVOxiljLEFJAFbqBFVU5PofsxLdMVDAKCKgZmbEbjAc/Tp9NvA+J+lAgeNiXUfqqhKyWSt0+
APZ3GyDhh4EUmzq7+CnCcc2rCFaQ4BfbQOIwr0DK6WOxh8ZcE4eBZbkinyBt3jPyxFgIICiyOvFE
Na1ak7VJkgb40jbDCBBDn02qkZgCAx59bZ17rSRgZHzE4fWgyR6FJjM2SsSJT9bgM95AK2hcKxGB
qyjatyS2jkk9Mw2FhaTH7sigpCOwDpvpeaTcmfbTfSmoHMYT8mMDSFY2Ezv7Zk4xtbNVa04o3cWs
cEi0aEuO+ZNW0hrW1OZjAhdLY/+ohs3NWE3mRrX8A9jK8Qon+ivD4a4GXRsr48R4RcvAjuxrR2+x
iI14p/M435nOSCOiBlUp8m4nJ/mYx8ar2fBD6sKBdafnOJvSdlxfQ+0+eMBFBwoNazmqawig2l6M
dFYCMn0yiAQJoSKE3SlQ1CoOXKU+Zz6ERtMCxzdNNes2zX93SuoBgefxvcLiMgUzmAoAQFT0LJQr
mjDAWFh8qz8sMqgRkHnHojN/yFhBYYpAwE5wDORU98hcOcNBvPReRXQJoVlqqMd8rCMuEJMmaN+h
3Og5+uM5zyUUzRYp/1VG+s/alDYd47DGFgK4YPLkbUlcH48asEic1AbUe8tLIJ+qSTGpq0ArA4IK
IIrYp95rrmZaee3lKvxBxwNipVFzfre0PLhGwsyB/jyQFkme6femcByYU4glB09/0wtO+FSkEc/M
lie+ZC06p5XhuS06hi5uqysxAkYVDfaxEGg27rp2A8DM3Bi1sY2dBBm9Gql00KnqY2sbcsaDXqXL
bbUeolcIkWP/wNRSQM2hweBthfndIIN2RySqv64GsrXQreQHRJYr/HD9JiptBBhG/mTS2jzW6ozl
5bg+AsTYJs0qiINiX7E4xe7Fms7hG9/6YhPm2SXQmvZQ2fBtgiABIq3TIhwvnqHAskSuQlt0I2GO
dqlz53hxeorBjaaaeTtUlIZqlnlG38Z3MeZa2nxHOvv3HdE5RU0OnvRuRyWf4UPV98CffNck8VkU
Vnuqu4TsHyzTHTFdO8lbJFUqlyvNILM2U7/RpwHTJgjTbDuEhFoxzxGErDdBUbAys0LaztNxLDza
DF11n5I2kcCZpNyCIlcLkHQyty1J2BP89tUAZkfrkNBL8wILlrmrMy854Lh8CKRDYlwi16rCs4vM
cZUwJNsAOujaeqWPQHBHhj5RNEffpvTEz5nKUj3hUGwAD6E3qDkjKFAUwn6lK5bkGFGzXZFZFmuA
sVyXhn5d+JDGsXXaOL3ai+ZAeqviYxcN4KGLuQiR0yZqzeimUjqi56U4LU/cp0xoK1NnfYoAhEZP
cWTdwpGIC9dG9FAAkwOSwOALS/x+LCJll6lMWqTU30RJLGXLrIgBwSPa8BgY0Stl4VtQGGAYRUME
vBpWq9ASEAImqKdIvLh7RBntl7/9xz/+8334v/5nfjuHg+XZ37I2vc3DrKl//UUYv/yt+Ln7+PHr
L7ZmS1W1BctoVce7JCyT29/foE753Fv7Pygm+thCT7GOg7K8cgBynCOApI5B6Z8W73AdAFT0gHFt
g844eQqFNzFpFHUlsWqyopjpAPwNezSQfQU7GumuPJKGd2+Nh6GNqpsutq3bxtR5k1WGx17OMonO
u/kf3of15/eh8/I1aWm6ITXVgMlv/+V92GMfFWkG6h14y04tuvqArbtbiSDtbmHXRsBo9Xwj6MLf
lVF8gSCBzDitrx1hKefS9pzDIIvvZTwo58DeGVXunxIzfIhse3SJM8jARKjlFuMb1hMMoLbWKw+W
mXlnbcxgIAaNtfn3b8lw/utbEo4jhRSsvSxp6n9+Sz3nA6wgTrgFbBbxwdJpT1lh0MMJr3wvUS+q
r+97pq/EAQVyA/tzYsVV38GQTD7DvtxrncXQkMZnVgVy0PSbrw2pv5QFwuiptJIHM2mc07KZwFCc
KNfXuPSSQe9uQB5SBEZp/zgvndZlXhiQ+YE1dR0JRH2Kx2yoh/qQF/W6qtPmtlJHf6Uzg5+PpuQJ
mSrLLMuaXFp5yXNh8fuhAEE3OhyOjWgLSs1ReG415k5JQNbUctXKGPQnI0EIkqQ3RirtY+rrj8u1
xGj94/JJ/8efjoJ6OSrec9596AfNX67+4zFP+fef89/8fp8//8U/rsP3Kq/zH82/vdf+Mz+/pZ/1
X+/0p0fm2X97dZu35u1PV6DTcfK8az+r8f6zphvyz6N5vuf/9sa/fS6P8jgWn7/+8g44vZkfzeeE
8ctvN81Hv2aKP/wk58f/7cb5Dfz6y/VbW302b1n4+V//6vOtbn79RdH/bjNkWKpKXpmhqZbOA7Lu
nG/SrL+raHpxR9nSoLslGVky8vcCBiHr73NlhW6iqgpd13Ttl7/V8OC5SdP/bmlIeB3dtB1nuemf
7/+30eznF/evR7f56f8wuhmW1ByTcQGOoYPaxNLVPx9CPlrKzArUlwYcNxOxxLirpH6fivRUE+VK
On3bwazVIKYQoP4WEKPsR5p/IC+F5UfZY9lBTOydyXlwTnEzrS3F8hFoeA8Y9cSTUVjnYDLjW3v0
lJ3l5/FOr46gcJ5D2wOM4xC+nLYeYpyeUrCRQMgwROGWlFKDUHtF0TdiVkCgJ03HdlWZgkAPxzeT
aDC4lYBH02xd93H9PwwsuhTzaPg16vO5oFtmzGfwd0zdlPMX8MdRP2dFPTI2nM2suB2E9YE+cBfP
Y7ShtE8D6yuaKnT1jNIEAkDHCOtKtDdsRDcQdbcUhFlzauIKnBLK6CaRm9yvXsC/X0dWHJ4zu3sy
S8ekE66957Z5ROA3uJRzALr3H6xpypWILqVAIWpX3rCJ6mFH/GUOI6e+MwkpuA1SPgLcDgHt3im4
NjNi0RA2FsgXA1CkmsoSIaJ6bILBWFVDgfQEUe3KgimtRY9WTRJBQBtLQ320mhDrEcGIqVHJDo1p
l7TEvH0QTaikvHw2SXeghrSxZVnQBTuCNHBCWRerysttPoTfvd60trY3RKsKICS9DVJZ4zdq8M9D
GYiVdwsNBfmfX1xjUntOego6GdOY1eiBJs6IqKBGuSIrMKRk/TGZ9nMaFvdiQiNpA/ghkt3edq3V
Yd0o1txM1GagAZsCM5sEg6tlFo8CAiHByy2iotn75KgicuwPWugEa0tD2Sn6/gzze1jRIacRAnOr
V2qXpppGTT8RWwjGrLJsv12LDHFpXwF5RDIPTboTP5I2nA72GHxTPRskk0G2eU1AGSJBL93HIzNr
DM1Z1VY3NMMH0HMk5+gjcVAAXzci964RcF+0WgWx2vXi0Ir6msT4ch2rYQK1wKSuRKOnihKXeb1D
OiGe0rwnsz7yD9kUgh21632uTSBCOHesO9M4kCXX9lBHKvSL6YDzNSj8LUcDuGN9rhsXwX0t071/
Y8cmWS0tBqphODM7r/d2SeXZ73i/CXOuQ2KiTgS2oqkOSt1w+l719r1qmwQ01QWwd4TDg0zREXf7
itXubkJ9vGp0bDlixEYNzSlkWYtRvkIULzXat+JJdERCE+MHR9KQ3yjABQdFZsB+VhrOTUC39bQr
CddYSaNH3OWbyR4t4tmGhXlgIF2nZLFGVOhSJcSDb6K37wI+zs4ri+1EoDQFunHg9KvQiInksBEd
C3cjdPAYS5ILzTwmEwP941rIAi3nKE7hiGBGQzCSayOosChWaD4E7yA+TzI+571QX8a4IMVIBVgw
+M22LupdxKLj4FhGdoJhZK3QiX9r0wTiP56FHbw2e0M/SFtZZfPpFD7dwjSybhik9ubsJaZZ61/b
tQQiFpJgwUyb8FWM71LPbjOfupUsUQGiewW2qejnKD5bBPm6kxNc9cnYHtKq9ynM+a5fasqRbvJR
JafErRvSLER114TOQSSVujPRGu9rxNGblmCC48yDuI6g2K2UGeZq6+mWNEem37lC18u+wksFMbLL
XEdLnSv6po9CpMoWgJcf2CMUUQQqo9KuZVLwiAXYsbK0nke1cPuRlTlpZVRNvIa0PUMBIk1vSpFU
haOqQ+VF4yRWA4Gix7zLQ+OlJgj8UaNRm2PaArdFXgng8Pnp4xV/TsxKYx/hL/RXSQphrmZEQnR4
KgPkCOMYTzciRecUqDeeip6NLrtbwxtepZQjxlRSWor7+xLaAfDZGOIhQXJNAn0H/OWqmeikpUAs
0oKsJUlPScXd05Dffcphi69xRe3m+gwNPpoBqCoHLF7GGPxoe0ZMiiZk05C9pyjmTW2odMqKm6E2
5REcWFtBZCgkQMzR8SlUmlDCpxzjtQaIoNarl5RKzyavlR1ySjJUbYsmHwltYYBTSO+hqFVUykF5
eRXIFR9mYIlJANUCDLxEEcmO4bJZ4QhTq/co7W+w6kUoiq6rkLJA2dvarmjUYe+XpK2qpQJMRrtD
W0cPunqzmgGbFbsBOg3Tpo9fCp3w5ilR7X1pYbCdiFH0PfhbjfchlI4KStG5sP7EJiY5vKPuFspv
ueMRFxGYMzUa5EmSsq6bCvPsRLI/VRRWDrJL3+M0uwF98GPkLLqj6yFX8Jf9AtGNFelz+FH8UHYt
4Dxd4zzmkOseW+3ZgNB1Rhq5kdFYw6JOqHx4ybVHYcFWS+o35VS7EZrOMiqrYzsBEBLDDQKXaqtb
cKyLuRqNhwW+uF0pV20mt2UKm2XEQGKqOK2aBm9ZLjXkyV51q2C2wuXV7tWoGA6DIFRuHAUA7niE
T6qmw9ZGZkA1BnR+ZowHkM1vhm5m+3wg+bXmzJgzbhHuCWqFZpIr0mkfSRVV85Q9TuVjT01pxQL3
h5hG6k3g+hvaTsBAqQEqgeZOqaEi2sCcvErUJDq0Zb6vSwJlZfgN6gYaiTZFKKVRHoV2feUNZnDF
It3cKYP3KBRjnuyEu5xlp+uTArxHwEptshm/C480umXjWbp21g2CKMnzWyWI2rcaLPczql0bzChZ
Ahx8tQp3vxYrYIVkqDI8lDbVIprt+d7Q/WRddyK+ElXxmcIve+uYoGQe+KXA78BrtkerM/ofPuWm
pDLogkl8y7VsY7eXykcwOKhxBnSVhJWmFguqGgaWVfK50tlIzyKvSMEpY5yaCvGi06ATCBrS9BGO
yukshurlc2TZUQeVe7bwI/DAk0ZERu6S2PVcMzHeCQRgBJaoZDjpPl+KIh9nlGBI7Efd+TlxLVxK
m/iSjhSkll2EJoljWF2Nedhymg+uS0MSoFvCxqPBPLnTB4E7wdUQ2eO2mkHb4fyMy6arwQmUSrRR
na49TLDGp/VywzDfYIdYwnX9uFxR4xSAn/8JKdZGDK3hGPcnVzr5hFoIRgKjAl2hXl6KNil3MPky
sAM8yHJJbbWXrPYg/8j9ZNw5cKxwumoUxRz5EijGHnWot02sEnhSDNmV1C5e4bz5+UIKn7OKNTxn
tnGh1QhAXu3vZIiU/hBGTXSoJtCfhz4mFJxRZyZxG9mB+Nyj2mMSxcu4a2bH/LLp0/YpAYGLIZ2z
u25OJ1PBCMg5oHOXTV3IJz8h8c4RFK/K7DnLys5dNp4zdq4nnWEb2NZ3kWWFa00EhZXdyIEgrSDc
RiQYUiQjB6RpEczTGc4SPLrsybe6gkNOyYzr5UPRiLPEQzhzIRKW/2RcmC9fX83XJ7jsE3FnbKoK
n3YA3prnWlnzp+sHJv6o3rGYDswhyp2ec92vz1VbYL8LTQSfVstUcdw7A3GUy8fZoBlYiXQueAJZ
V7fLpy2MkQcCzo0Ygc89wcGyr2UOgZY66Gp59zhiX+ykc8CVQxxfdmlCDlunyj6Dugx22PM+U3N4
pm8JQ0gbLNduawC+ipatrYWBsHwDaVFNmxzi9qrXVZwRzC8AzfoaSffLJoGN9/OS0JsTi0QkfNWd
UBEi0ScsXNHphevLb15jkgckbbCrGZEJgVXSHmET5SAS8pDZzXJNRJULTJHwnHzZJqrGq0vDk6J7
K49fH4dRDHK19aGi59WpyFPPrXQN703skaTIMOUuG68qnA0HOOdz407dK2TYJquJ5pgbyYImOPDJ
VaP1lduWRuUul4b51lpTgDV6aAjEEDdXoVm/Rg1zvzHqW9dMDZ3ieMsaA8bOYRkNlm/854HDuOCR
QLRmgntdzKcMtIZPsOhKPrT8anny7L3LJxBwxfiCzu6JLpZ1Towo3Vc2PkfTBy9ec3Le5ATEnLGH
OQJul9GcsSQD2YzIa5yCQzrfuGzAF8izpXl7zJvQa1J1nzWgtGiTQ5LJqQrOmziYfrtUhISzadnP
3aCPwe9Ksks4kYlzoAwErfl5v16uOpNzLr2K6KtU9ufArPtzQogbRH14sLnJGmq5wYmEfm2gYvn9
XstdtSkYzhGs5D2phkgIfr+VbDDq5Srk9XqGHCv6wNyVoJGXrIk/kHoWt4Y/5feTndwtu0s9wT3c
6OrPe6mF+UxBCS0B7OG7KlMvy72qgHZI3pv5Pne05EVingGpoAAbqJqqOPUO2hKofsUfri77xvmG
5RIzpg8pdLlb/mC577L/L3+/7FNH52PQMm1nGR6mBdqJQQkegTnhhpDSo2QSdDB7wpfNRn9zUGGf
kCWUKllKRZR8IDo7inaOI/APkWXTSFgelPMVGHF1SnexhD6F/79rSOFIKqmeMqX0DzK2bzwmwgly
ZBeZ6KBEKJpT/y1s9Ft4EZxWUyA6Yrwfa0PfKoSGu80A1yJSnmSYB1vBKnVCz7UtQ4WM7uo69TDN
4/k+Gk1Lr8yLtZUawUzWQxKV8ti7lwl4ey+K0lOm8R1/bcpJeY7MUt1rkVwXgpS/DLMUYcX3dl/T
xhlp/acgFFpipGa2t4Q8FqIbDJsPw1SK/eRj8I0BaLBO2YHrLoeMVUTro1LlnA0e8lqo4Wns+1uB
daVBKknirCVQT+rys0kJ6tSNb20yRtuics2RVhle5G7bBadkQpTArAWIpoWfdGCeMgZUjpphcmD0
pNt+Yt0fRP4DVg1kgyAxMyLe4KwW67B1Dl6kvyX4OQkKA2qSpkG/RY1iVMMHBYdZfu1UdOQwUvLT
OcgMD0QkW8QXbPjoA9fSh21tOtPGcmp63pZ3QDdIMpU9iT1D0uNAT2BrxKyH9fnnOfVKeloyo32F
RoznE1XM7JKVQotIQgesVFj9Icydox6FLympOOumpKcFHf9sBbo8xTUZ9APrU0g3yTqrwrvAUobD
pCg4zmr80YBP69OyIf8lPNHkWa5ISfYHzqWtNw73wDYmWusROgmUaGSp8MOYcsN3q2kg4FU8ZgLj
EVL/6lQDITpN6QRZWwdglJI3poNDE5w5qFU/EgUDYzbDVJE7Al+A5Rx/HjK42q7U9D3TlHc18EGH
FhCQQ6L4NNM72gn+4zjjtbEmILEpGlkJoFUz8Vv0uPtcfKbVKRpldSrnt2MLOh+mTjhBrN92g/Iw
/4/r0T9Y+Eb61iFlve3xbZtQtrrCeexo0i1XqvlznTIENMP1SHbMnGjU7JSptk6kPrDAMSuCmIbm
2kqkmyks06iCxydz9ghGDJjbn4/SmmuhMQsFE61RnYnxCTI9sSy+crRBhHI430YbeK3Kgb7qDeTL
GfqI1SSobGjzRoVm3+ZD7kL5KU6xUtTbxFNMXFQZs3fkT1FR7Rw6/MR/ESXlKdGPzk5ZqMOmtjG8
4bQaP0he39c5gmoiLtel3kVX4BfUk58J4Zo4X8vwjhh4wOrZAO8qpoDHXJKii6Tv65DXUpGFks2f
s9qPeLUwbra4yE0vv/iVZDXYdj+ceO3Vnnllyt53CUvYGlGHQqb5mH+OTpQ9GqKf4/OY3qOExYsU
qY+TpPjSgnp0Ypz/dAsBg9Oem9R+3UmnxnHMRq2DeD+J8Dk2jTscLowePpk7OozLeB55VNLopS8d
2hjhg1NysBUU0AJJFt28oFDK+EGgDmO+s9XS4KPuoT0QAvfdexaNuukqQZh0HjNFyItNFJGG4ClI
Ws3hoJX9cMhbMtU9eVPrADA8vSHgKeueiqEw9yk2vRNrKefUNrH385JvY0lSxtJbLzcYOatrP0ve
7GJ81xqnO31tVD/rT7Y5/bYPi8A2yaRy/LoH5Q1sR2F8LFMqX35oX0BQOxtmA6hzvukDuE+kWlRo
C+yBsrmkea6h0eS4wgm27UpJHcTMUIwF4Z7INH0f6tFzGiO8HFR64J5RUYEaIwqQ8nuqdxR+k/Lc
2PWL6ILyIIrxatIsQmALLJ5x6t0r6LRORaUbW0cSzdDYsABtRe51PrmuRWNddaCJCp0RAEDMrSfi
6MSs08BOnUUb0dAaMtvkKsNwRjHWpNM7aabcjPMHoU2kN9MURTjAQw8TYt+oUx5MXAl6ShhaZEbD
ySC0A3tRSjs3v8K1Zm58xqS+gpkr8bpvGRYwY50Gp8pRschvddgWuwrxY94JYKmYJ4hmnKhPelOI
hNyLCavUO9XlP480muu6Sai49UFywCTyoFuXSCjF1XJmT+26cVNejojJjsKdS4yFml8FpIlvM316
hmqwHbpucE0/IyfT00soh31D2TD7gTNP7szabE6yR5miG2pNcYeUhBrrPAR5RmcridSNPoQfKQp9
qNXNiQ5gfUrrWMJa4IQ/MrKr7XCjYyvf1gCPNqrXU9g2LCJt/CPunfCopw0axELjDOQcNOGsNB8l
G2v2AhZMb6EQCoxNR1ob8z8qBs1gE/URV6eqBGMidevT53SuxcQezmrcjlrsFrRztHL8b41JuXyY
oOR6fXJI8XUHAYp5UI0AApXZf7pcj1NmKVgdnY0RZVeLdyGcMf4EXpCEM2YnjbmcOyJ1xsUIazBx
KAmhsicUON9mWviWtfFeX4xaWjBtUbWg2WqTh1Sju+KAgVrpVT5tIq0jktjwT4YVgmIwNHvr6+At
6466TBkdh464+ZoaFXlxYDCJbV1Lh6M9a7H6o9PhZxbxlVBkAsgcQ1Q2J0Nf57l5bGybKlgYKWtt
nlSJEZW1qc00aI5kM2vfuqQjZddLy01EVQ/lGW7b5f0PWhhsihw3T2WH30baYKwOg/PQMk8pQNxu
hTrcs3I7pAOnn9roz0Xc/ggkwh2CC8jBsKfx1EE7WneJQly2bz2GKqUJEpv2uC8gv7XWXkeDeoDQ
gc+AA7to+Sp7pXwYOk7Lo2jAiFjOmt+D4o7UNGmJNRF6eRJY7VnW25i3casYiCVxKDssNhJqqyCF
qnbLMilFo+tdbARGnAklrI34PmzEdPBKchLs5rEIkDgU6N+mEQ64PjgHP6F6pXsfneQD7ifPTapi
izKs3IQJoAs5fbQBaySnVDHPzyecNlJfAgt/SV3Fd0FL2KOn47aogug6mQz/SB1j7aeV7naDn+6D
tHyfT42G+U1wZFAtIcxzaq6xl+2VWfCkpaLfHlPPexKAE7alB2ExEPqq6DnL7PRSYchpHJz7veLU
a1V6/B4QfDjxq5WzQCZAlyI+wXQbSj4oMgiLhuafILhxNoVWIl6zeoLpQn8rlMF084aigkFFyk3s
YjsM/c3YDtVeqc1to2EgL+ilbkz7Shosecz5Y6wKlROQ/N6VwZsD8gPRKR0PQBf36ohXjFD46LqZ
WErw63onw/pF9VEgl4gee2uk/BkErtlZryWlGY7s6SRiKD98R5OnUw7jgwOZTTAzCfdXETJkhJPg
SekwkDYEA6EgzQyJ+7CuKengk53edVl7LH76cTeaxY/lVzv2Kjqd1q+REfvjqRmrOTyh8PG/M6oE
8yFL4gM9hHmzXLWQwOwK5jNEL7Cv0zgRRyJ4ChVJzjYzqh0+R74bqdgEZBYO0EvWnITOL0M8jVMN
1jOTi5/D/nxO/Dn/X857Py8uNw1Beogx9h6Xv8uihDXCz3PjfKponbl/4hC0TSmTYWE5m9ZTFmz8
yOlomyngyiIOg3S0DlFHGtuqagYH4J+T7b7KMV+1rL/s+1qrL3f5uvUvBZz/9n7LDV/L/q8H+Mu+
r4dfHnm53///vv/ts309/Nez/at9//4VLH/x334Qg4koHbQ63Liu2tMWijIQsu1WqdTntqKmCN8k
38YpPc04OstKKV0o7pVbzTWWVBOvQz8zzujKAF4wCnkPh2m8Vig9Puh5fKsUwfTqp6bYNtRYCIPF
wZopeLumjZIXw+tg+x0FfhwXQWmoV7bgkaTnXceyy+77Or6O64JpqgWwbXa6vprJQOqXQfwoQQX+
E3XEY2COPX0ScF/BNJI+rxcMkAUJKARSr4P5j6iSkXdTZZco10j5EoqOMdUzyY+1n8mYKu7HsfOu
pVo7q2V/OvbOqrXi6SB1tOnosPBrlJbLjGulo6p4hX9WHyLcLURR32dDcOkVu7p3NIpLdCufyWbi
PIcRm7gy034hSQMMYFimJ1uNtWcPxL1K9nkS1+VLiwJrCwdqFYoAbqHSKC/KAOEx99NnIJsYQAm7
Xi/7sWW36zTUolMz5eOzTT0bsIvyYvfgsSrThsLDEbVqkB68Krn9NERxdu+USX/ujUElTXqo7kmK
uwdmCxvZagjO0Yd6bSux82oDYKxMS1yG0DGPdd2GWwXmHeY3hD4NmBR+HNWJbEZm5hqBM95meWdq
5s/p5+Aal6uTEqPWG+/Gyb5BYarua0cBTBeNMB2sB6MdtrGgX1IF5IJ3MnZWUiBMhXVVQIKKtK2D
YSloe+UpNut7H5TLfZuP1a0o7fdYGuJljGplW6W2t1e6jJp1X7r0zORD33jmGc0CMJB8IuZLiUj3
7T5b4KvrwgS8HKL4PahVFWH6Nmng0WdLm+qgZORDBM2VMYA/6FJ6v5EC3coIuvA1S3ABmL6KY1lY
t/SsDpYhwpeI7JcGOOA3hykG5pTwG9B+pmOzvF7qWLIss7glxKZ5sB3jCAJqAosMvqVAH0DqHN3e
0OqhtE2tOBYeKIoELXjBDHiMQlZ3MgP6moXy5BeQziw9d16i3hJrK0j7q7zW1Ytl3S2ftaAVesRv
rxLZ0dgvHWEFK5gi47kDp/bQ8a5GA61+0MQ1HSyTuQ+l/i25uq9qSd09ByGLMah7lSNd4UFXgvPY
9clxPjOtG8v8pEG+j5hZun2hWC8pOptef1GayHBVnTLcsne0Q5wSBlkiIXG3sNUm+Rw5r4b00hcN
r/CVKgf4d/PVyazJUDSGYS/D6mBbVPNsB7F6WdmPtpmGNwYZpShI2N/bRbvjBxPvG4XgL6/l2BzS
7vtQ5uFtFTjmg1H5BybW0cuUpeI4NHTAZ93EEVB5DxnLgCZI7WqLqR0K65SZl5IYuz5R8yeZ5MON
FpkfOEO7CyuqNu3VeUlEj43y2kW1eEdRjH9quRoDu1Hr7lnorKsT1lEbx+dUynQKP5IFC6vCNYm9
X0MFT1jWBZpLw1xax/ffyu6WEj+oCtoQKk7y8+Qb4aXpPnXLQhIbh+AS27S4USL5Y3myohgmLLg0
9+uJQUENFf1CDYLRudPFSY6DfomjZz3w6udm6NOrMBogszH5jFQOXLjTFeE3M940KmgAZZBATLOS
JyyC8uLnb7boSbjv0kc7HJKbSrd/tOmkXUI9NPZIibElzVdzkh3WSPTfQgIId45RqpcYmUM1DCWI
38Y/zWG8N1auvuNity8oaaa9ajUA+TqqeGpoXXybxkaY9f61yYh9IXDcSL30MuWJd23aYpZO+6yq
4sC+inzKu0YszN3yAUSiLFjPN9m5qlQW/N1xzAf6XJaubOTUTgQ6cKR5mnIgBYfl3Siha/TkUE6l
eM6DAeQFtmFXSXPpdkHo0HEM/U2hVyqpm7Wj0ukd0CZUUJws5oXplDlz6Cr6hCbOvT3AiF2EGI6Z
IFh1VrTL5eX25f7LpX91FUYQULF583WXVKHu+vPBv3Yu91nu/YebU59PDvPlHrghDXGVRslyqZmx
4Mum+/0S+RXotZedfjmzwwEbUBtXu1uILMQnzthz3y95Ztar11BU0W/MDctm3sQ2r3C5tOxzULSu
c8HJyJzbmRX1HBd1hbUBsUXC79wI8hSVEz3FhIMkLNhXNWbxjOCVu2wo/vx2CVrgSyUnC7MiN5o1
76OZuz64glnVaFTs8BaUru3AY/OZpIKg5mpCj9INpChxFPzzaljHkN1vzcLsdsIGCAZYyVXDgRZw
W+o3doDrUuCdc20fwy894pDWxjS6Mi/ZNzgt+AzvhNYxXTV+jdF7fg4dlsgWlsT35Rm/nvbr6vLy
WI1nNMmPy+uv9ILXZTXEHywXqxKyLkucdONFQekac/fra7Psq7tk2DXTcItSBxJplB7tztaPRj3Q
DVxeSC9w3CttePh6w+1Y72yoLHuxNNXmDaL4dB0PhBLBT5lIOp87nLgv8CjGnCfmjqM59zuXS8nc
J1QpBzH4U0sfl0ZYF1yHnYMkZNY4LJsxNeksRkiWWOaq5QYnvL0WpWrAzbHBqhtNLg8tREAnJel4
NODrL5e+NkropS7n3ucsdCxo0fzSgohdls8Mb60VxUw9YVVDunK+ViuOVDJE5/Yzm+b3S7ljKUdi
d/DUWDHRsXOsctva43okxG8VNaRuLQ9tLsfm17O0Gi1O6RMZNv+Il002OQj4v67bNjmJyJqPxfxL
Xn7TwH7EKocvuRmsdvjtR032zTsy/9uCZDU6hyCnXGr+v22UAFxGBdAw8Oe2YJG1roFl9uclS8Gs
C+30/7F3HtuNM1uWfpeeoxYi4Kck6J28lDnBSilT8N4F8PT1gfnXvdVVo573BItGKTFJEHHinL2/
fS4jRz9gbgsMkwG2zfYy1n6DUCz0DWNWpAGkSwrNxzObHACcrBhPd39/j0uN+PfW/TH6/igA7w/+
j59xlz+tKnq7guXa94xsON4PU9//c+t+F5gKwdmKnXiZMCAXLUPhUpr9P7fuj7mJvtPxjBGd0JIZ
er/MwKU5eMm3kWVErLa5Yx+ZOi/EDyY6Yyv3c2TXjdqaOdpvU5fdscJJOC+iLkxkVI5T817EwbC6
07yoOzzYXfkD8Jn5/O9D7eEf17WZUaDXi1MeMDHxWvJvSZw+KSnDkzG3jyXcW5SCbXXWc4GspdRg
i34MshtO90NVkdbIqLH8IGXH3Ra5ZoMBKZ0TSDzn7637XZRt+sZdXp1RNvRdtOQklp+IM8c5hcvh
fuv+pBFnl9rV5a7VHcR0HU6FAIaKhsURxB6t1cfS+APmrt4Vs25Aq8pAAIa/x24knES3Mn/0knGv
MTX1YQ+GvGjAHVasB/s4hpqQDAs/bfImXgocWcLXmKy4h3joiVqHUfMAYtvlm0JoDjWswo6yMZtH
rwDfEQp8eOPUjCe2Ys3jbBE7ZYmRoSTy1z3WQdKEhji9jLVLEHxuutsaVMdYN3sH3Q+BQap5NvP8
d6GL+EwjDuS5t1h+aUXdYpPI5dBRdx/mcLs/NpH2M3ephtoNrUoDsnxPbABeg+UgSm2+IiFFRc0S
OpusNWa2xKHkuKjpe671CKu+8iQdCaqbYm1D+yMQsHwFgD/u3aC4GbT097aAT7gaQZLRwlbVJqq9
FHL5fx1q4j7OQmu/EGHTQF0e1wOyuGQV+f/+UdoxeE9x9CClqtuztnRc77daEEy7hpZ6sQyRTIC2
SJIJNmKLh+iQg2sWzslQ1DHQyMlCmVN7k4OqXqFptIkrISx3bRYkZOlTm5//PhigQjpJzZdLzzJb
upf0fI11ykgN71i81XrmnHHNRDF3wOh74aGGDCma9gc22GZDn+Uol6aK00oXCiDGrCqmD9pjTdbn
qDlMA5op+oBxNvA1C7SsZfYjojOmh+gcd+J32wkXTxIqqGVyMeg067CfoSUQiJuSMvxZpvUPq+mN
899DFjPkYNqBYhsWcZxrjt+RGQ8ch77Psuqewy5+VNTiupuxYqae+nsgHBKba3K0e3prBtJ7Eh9Z
XobZ3dIEhTcuIfHnfa8dhTnKXWW7R2Bp/d8DeWuhWGdKB7alHJIzNdAjM5I13Mvdkekxddpyyy3l
mfizaHcvLMwG8pmiK+XfSwxN5yL874rj/tgoKzBYRuf8rTg0IE//rey4301k2W+81Poq7pKSe8nx
96bTFM2SwoSChGXc601gJ/dlnUksaqLooVoev6/fIVar4339vt+6HyJTEo/TzHtWYhSseCp+NBaX
WAzqL/dfYy4ljgKA6PQWzIW0j7EILr8oJ3FyZfJNoVkrgJNTFSOVWVb1gXQgAszzg4HE1qehiVyi
IhZ0Vhaj6AzNq4DmvUZjueCSGwjijToSzQhR3C5/qgIlTei0fyYvVsdkee5+C84Q45t4BiTSsKDq
y8L992aLA2IPNsafDYVn4L58l6PIUXgvS68Wbt0wgM34r4XcWyrI+5J+f2wsSKNqEQESGJtzyi/P
3utGhjM/o6yfkfpSVCI4Y0MUYANCMAcWceWAXoKh2OLPuC/E97pSIvInZjGi8TGb2DDDmlCd++Ev
DXJZ3a1u/iUXIuT9IJZ35P4klM7UD6JykVpkapca0aFbpD3DcoiLRf5zr3qoYGCQ2ft7vbO45Y/l
ItW537o/dr8LF9evtGrcA4CImn0xdE9t1HTbounwL5tyyZpabhqOqFeDAsJLPgSImWUFXB7PDJby
+637Y4CZMKdTP3Oq8sT9gKu7P9bL4X5XC1wa1BP6rbpjyrcxVdYh6SOuUxDyVkD7/h+FeYLcPY3T
cybkE3xLUluBoT2ISr9OTFPoAki8huzuwjAZrvZsfIweIeVyIMpkRM3Tai5gVIJUzb4lZkxqHhV+
4eh+IL1inWnTS+WCkjOM4IeQNI0Trjwjo7JD6ypGZWEHurqKssv9ILz87JgkkNDPU5s4rI2HqgKk
krPluOco5YvG8H5L9/hzwjEkc8LWvI412i23RQeCcyZh8DDuZ8P8cByD76wRD3u3zqMLyup38u2z
fdvP5Tkh1qFnf/nuotboZ28zBuM5SOpyC3PGPZKfjXXOHNR6iGtcot601xBtU8dazjWEWA7whdIZ
MyAMqPgb/Nd+iOk+o6eOHmSCnhflindMWSxxIQcb3dU+iJYWZLfV+U4Ax1kh/4xvw9ilT6WZvqYZ
l1gEYXIzZNOzcIOAeIqUgG3kqO650dJ/DtLIf5LHsAkZu61UPNKE1Gd67T0gdlaZFmH1ex/0XMAK
xlpeIYltsJqPZsKfi6eQnAJzbNZ6q9G+7MdgAr8O+1oBnJiiBCjKci8d+2DX5Yhc3DDEJD07H7L1
Yj8Tjnk06sz5WChh46P0RizxkEqsJObSVwmY1+OD2zrIg7PpPQsD7a2oiDKDUuOc73cxI+yIlHSe
ONGSlySvfNMYtTeznX1P0xpGJabc1bKDytpPwMg9BkFDV+1r11kynonFANjhXvJCiMc00j5h3vwM
ySF9zuoSQXDqDK+WFeUbCh/nkvW2dyj1J8rN6vbX2pXrDOpLu1IXfs/jjOeIrVy8Lgag6lAKLLQK
k9gnWZCcIKOn56norl0UP2VLrZ1mCL49U1dbVejqBuyV4Igqnn4mumS+Ps1vacoIyxpV/ZaBZcoj
kT9iEavf4HFhR5L9i3Ljw0BA66Wo5nBbRlyrQAbLBwGe6kH2XXKeJv1Sai+NMOlY21kCF0KJIzE0
OEMqkJVT9nJnhw9osaiObB1CPp2/yi7kqZ4BnXucMduUiG5lF6TbT9l2HnrvjddqyUY8TKN7sOpG
u9wPJM6wVwOIuAu6YT3lMr2NlkfQEMZYhKw97gz81RvQUP3TEEZPqLAxeKoGG3bPN8+0bShixKfW
ZMpBofHURwhQltZS3hF5RNSIRSb3I8NENkGS0EKdxXp4SoeZ/81slVfcNONBZaaQRLEa/R6/nnNx
2dJcppcyK19Cu6mf51qkW0WY+cnS6pzpKIr0HKJqKZLsE6waia35F1twZNa5Xlzb0bXPKtDBMctu
fInT6JlgAuInTJrSngpfQ2G9DJ4+Xe/3WEJRLpkt0tflyQ4vsd/2qLeNLn+m4Q6nL+2CswRBGhvT
rkdMtjaHCSQb/m1dM66JlOXT39Nrxr20Ccn88PXatU5jN3dU94+DnUF9xYVxUdNDSqvwkple+Pfg
zeEfOzW9Y538wiChEcQqwGdUTfTcZFlyyBaye4TisRBu9Cna8H20i6cAGOWrOdnPbkw2k2u3GvRY
YrEYj2LEQErfTGPhG3o/gZIILDidABGOYEtGNh7TWxHwwobJRXY/KgDTDPVJE3Y/RicW/twUGrp0
qlqbT93odc3X02qnp5r37AThqos69SpbRiIWxg4q5deyCNXrAAPG6fMXPblV+SAP/HxyLkaMaz1k
3pu0p2KdB9Euzlzt8X5IZjY4NOT6yXqwJjG+OqBnu74dn+w2Vq+iKPaMR/rH+3PQX89tD49PK6bT
kFXxjeDA6CaVzWQEANX6fhei5j9P5FpE1sCsX+6P0wnG7wHvajdMRn65HxonJBYTgxvflmZpaAvc
ShTz8L5y6i87f1LNK3qO7tlcDt3MehM58P6GESZ72SkLacPwcb9HG09uJrUkXJn9bK09uw+OSWDb
BcaJGjAA0/feNHisnXDdpOriTOUIE2gZfpvmOJ+VPfMZensnTMeTZsyKHcRysyTg7HS/pTv2cBKj
/Dbg126iAFIhnR8Yd0BCnUNbEqG93GOOgbl6uRVZCuaOrU/rJAECtJrcdrpIytILkMm3DOv6nv3U
BKZe/e46ozxMKDceYJ4VPqQ9LjXL3Rmi80M0lPJoBvH7/aFMYH9f4X3a20munWm9cvf+z9RAgPP9
Z6Q9KF+UMtxmOsEw3RRHuIW67lnqXnjNcLkGknv3h8zFD+kgljzdHxN8BQ+cQeH6/uz9MdSi1FLB
8DBPUfc8SyqEqCDP9f7kQBvrIZUmkCOeHOLwLYwoYWIzQiPGFj23yAs2Pee5TbLZbx1N24KnNQ8k
aC0el1Y/GTUtq/uPlI10nzsm6LM7jI/3hyoPPlANi29PUpL7LDM0q2DFaE+TeGIn3oXJQ43GoEAu
qSUoANOESByRjQfsgwMDeNwXAwhGfYgXontabVWm5Q8KB9M2gvVOGDPGtEI6zoGBvnzVgfFqwpm3
hj7WOPts9+oko3tlz8+WGjT6RubYDkOngIdqhkcFdPEaVH7UYFFSdEWHbt54FgYPfBMG+69C5XJT
GdNvmPY1352U3vcx/h6AydUG69hHJmAPyaTOfNEWb4ljgD+dPjpRuHBjkcB3WGr67E9CkU7G2Pzk
ZU4LMDt5wgVoZtOJWlDD3QL8c7TevITIF6KgKXwapIsT72UZzS+Es18H8q82AfTNFQh8TLJ6g9wL
vsMpfMqT+QuJIhnegpiz/uimzttY1+Y6Qwk4Z167qszfVi63VY72Xe/7+DmtzHU746MoODnnwvmy
5mgGmaJgQLvqy1Sht0eV0vpTVu7c0RpuxoxVduwwisZMYgM0hEjFThOBbrQC7dLvKvXbpehcVJbB
toIFSkJxgn93zMBokcftxqZJqx8fnsZ+natufxIByctFUxIuQr5pm1fXAdUgutFc7fQRzmPl/haF
MwMhNiogkfPjAkdj7pJvlAHzJ4FS5er9u1HQHMnrmrA3gGR2dNCAn67TAdxsOI8XZmtfU80q4JGo
GGr2znKz53SyvF3cWLcqJvcFRQ5dPHhggfk6GhUq8lputHL8ihL5PGiD9KswY6wEj93PCgbnk8vc
pkRaHlvYRmqEvcG7NVgJ3j3jVM3oXXDqGI0+7wcQY1oXVweUTWSMYsruebPJmdC+xlMUAgNjh7HL
LQXtfWy2tqHF+5ag3pUrFs0F1otu+iZh/rBM3sSY1zfUbL+UA+tSE+Jrdur4bARUQB1MIGQaxtXs
rFsZYNejKw8utzfdVaM5g1/JcquIEOorfNnh1H7HS+KMQYTULiisU5p7GIfnhMsj04aRvoJt44qM
dafa1FLerLHN19hwCrwyL3HmVbuxr3+pmDC80bLHdYoIhRhV59rn+bWwoWU7ofmkXHbKKopuedG9
jU4fX/A8micFcArbWI3keAARUCWPKFrQW94G/qu7Mqs+q9DdDa7ADcbZcDeDDGG7ngrDY78PHzQz
SGhJL7hy+lXTJhQelfsyMupeFSiP9r3VPla2/pKUZPp1ZEG5EFkrYr+nRL+ORrZTSXHgU0zWjtQ/
g5rtY6KL0k/K8SkZ6wswcIBEkzsctdbxgwGjcFHyPXHAVyc1miQ+f6kIUEcR6jPRvGZN+JGDDjgY
ipKgh7isZWoJyyLGRWvrXWmlGPCdTQTLEBhXwteu4H+g5DYiKXtNyPo7rt926y0JLHqxN1R0K3RD
23gV2wSSDAOVhc+pq17h8C4ubMpvedNbZrW9ZePJ6WgCqWTE79SShYzZfIeneD9awMKEwgxVw9Gk
zRtcK/k9VJXxGJoSOlWVFbvOYmAiujfXmcg5xv24mpPe9XsKXKfRQuYG03HCJujX4Y+YzFISNmgq
42kluURXCBw6F6EU7SmIOB+jIIxufnFJJbc49Sk+VgTi/akyB/Ko+6UhbKP3krw2I9bDFosGYUmb
Zu6+Y8VXHk/aB4SncN/EOHL0YTqVg43XWaLknkF8z41u+FaTkT5SPmWGNz2Th3Bq0S/Kq9AKsR6o
XOkVdq+1dy1zraU60cuHbIh/UaUPxHfdgiA+mXxStFFHpogDlySTCRV/8DblYLZFSgHlqHQFTpM+
IBTzicVKm/nXRNRAm5IgV5GAAeTwjdZ7qqPuR47R/QwL4FfZAqXvjO9ZI54Gntxj5TZfAfXkqNPp
QDFX2Z3akCgRI/mf3wFU/+rYfkW5ZvhSy7Nrgm3bi7V4V/dA6OdYPySz8ZALa9P3RrqR5ZK+2Hmr
HFSywx7WGnRiyuLg99xx/XLJPtUaBvmz2hZjcjGmckt0za624PsiqIld+M+WnT5Vynl1yX9cTWRL
geOBRGNyadLVYUTSxWS4ZUG0L7JMf4WxHvlxmnwC/IM8Zb27eYmEXZo/m6Z40QOcvlNm3syZ4Jlc
hjvkFsg95fzLLEx3TYGNLkVuWmG9FxRV01Ce62C+WfSxZ0IraK6DNVRtdsvmbSZZ2yq7T9Z17xA5
bQOCJShD+V7egd3WnENAgkuUcZYPug5ZcSZnCPjxxg0bFCEJXV8ZZ49Ncs51wVnuGhBT6VB4GjO/
xBdJz3denkbU0lBCOKG9nNHhTCOPjjm6xcQ5FemIVknuaUe8W6Xi0jyZ743BKABh4LeHJwBvFkLV
NqZPwGeRLaS7KLTf5HgenWZH+hWLybQEO+Eub2300V3XMP3JIGyPjl7uoz74kZeJWIfgy9ZGtI9V
/GI4EvcMEvFAG148SGRYm6GxO8K5Sh0aLL6UgIp7rSf9rvCgcjlRPdHd9zpUv7N3fqsFBSfSXDYt
ZebrMq9WM+lxeLghk7Q1l/QW0SF4Q2QuCEiv9IG23hSeYnK+fCZG+Tr0gJVmKvwC7U9gOyg8QzOe
6LONhIQBv3PM6ETL4RnRJZq/rLYQY8+foWe9hMTRoLs+xGM4vITNcwxMcu1V8TktWYs8bWVRiWhz
SUpsirS9r+k6puPvxPo06+HmLEhj+kwm7HksHG3Dqo7qqB+JQ0aGSVgbb85a06HM10hr3dH4ZtBY
gs21550yK67cZfVNS3ZLyE96IFykzuEXzOFv4U1Xa5YYcky0FKnW+PR2mwdloE3QLNrvLfIDr6FC
AgewNdDSUIyYW1qzoEh6qHKtxdcl7IavqWuI/cxomLPhXBl4IHODmg2SPqqKPYzTXdW7J7bgxLaz
h2hAdtPzYWxaLwtS0qrdKO3fWpbvMwjy21bnUibs6U8XLyT0gChEOCUEejafgzLFWeWMpotyGYa6
KejgqNhoDraXIgXRlmCW1b0UOnhO/EmTcB4URvEWmPFPPeKy5dJRC+hYQr0KaCxI4g5mEgJQfWFM
vOlI0yAVRg/mrF5z23gzK5ICixwgbOd9GzL6Oae85tAFQWj2nHldAP82c0Yk6JXBB1K8TRYXtDbK
LwW+ByzS8XUcRtNPevNIXu8trJz+MOBX2pDn+Jvl/qGtg99x6Am4cPh79bbTyMOmKRDayzAcdczK
LSQ5ScEvGbGzgxwm16kLJHEBOBieFNthTh5rQ+w0bzIQ6aWPNai+UCJergVMOXyTOu5zVBdNarwZ
dvLZ2O3bDLzVZRYchygCiffuHruGa60azMWEwYpokbOd94baSv4Zjd8UOi/huXJGaI0k0B/L+k9T
FycrGb9QMpHeUCZ+lHr11ospa0uthvw8dzu3i0eUQN0efWGz7oMlBlCDalEjFd7lOTz7RCOPeIp+
xeYSB8fktOcrRnt9voQdf5pIrttIX3BnifIdMZEf6PWW/A+/a0xiAqCIiQyNQVqQ4DU459o2jmSe
AJUlBtXqBOkgaYsgTEnOGjP6wXhj22uIjiVJc1OcqlttEbQxkdg2raKyZVxNUkcjku9G2TQNE5Q7
yfCzbAlnHHrUkoXOZkWoRzKEKLY21jDiIKoplpZMJ1IfWHdygR9hsNWp6OBlJpLUAsF/BLUaO6OQ
QD7LPZopG9FWYcXU7HYTmMVNM4mcAtj0YYR0DwfoxQbRwEwq1Tq3YWSWA4ZYsqGmldxjUiIvoKoK
fxiYpPbuuDJm7BnsLV4VGMlj7PypG0wQTkLMAVAgsoBiokCY17grABDkl4AVvWiol1c2gTNCcx/r
GJSn7Itvt4eDPI+/Amd8IanxXRdwYYbO+NI81cHBKeYHlAP2zjaJzvRsdDp9DXiSM6LgRabxuo+K
lzg4wItDptcGlp+lIckT9tkb9RGeQ/dThGzxEhjOaYOtgNDG0Kav0qiLir4DTATP+nJeVl5WbsVS
+Si4DNas51dh1T8Yn5PJSob8ik2gMmP7jXd0PUedAJuNAm2eivx1TiJcC3Fw7ZV+GQrTx1O2C2br
LaH/E2EKWCkGXWUVM4r0ktrn6inieLpU7XQrvIkoEBDyFHi1j0j2UHP2GCTHvdpqkaYHOz3Xp1Uc
OK99laQHdvUVLRrLYuBjnzzd+Bkh2aiWjnpK+TTYZUL8WvtzCNy1jiiq1owTbs12QByoG08GmCa/
mmMu5DlsSJ0mqZUlaMeB5pTIKFbEnCL1jLHHM3rqFTatHIB3WS2FJN60IrN3DBu4dIFqj9MgYGiC
U0OWc7eJ9GqdEeZZ1pZLSZUdYe+Su7zWu0WZGKdfWe+5ABeJS/eidt6Y42D6uovMf4jJLlWlGW3a
7CVhiUJhADo8aaNH4t31DYlmqe+1T2Cl+fARPTA0gwGbJtTko4cOYnIPRkJtxcXpoLEnzwP1bZbo
96igts7ofurKdPZQVEhISm+hBl7XtvTf3ZjBAHW4dDft9CGGaKMa9Ar3h2P1RStkpqsLEZvgjF9h
S5ZpYskM9Jc5HTzJN6a1WbCnOV6l1ZHVHVxqUXyiUKrYMqarInanLQEf5p4N8xcAVthE3Q5IJiDm
iM+B4jFeFdWEt8u1dpRj5U7XvV3iBj8ckS4Egux5nO3LNC5N1cYF30U+TsdkKozRbWYM+vahqQdo
wlgOtawmm1qxGHpawSJVBmQZBMbW5QJ3QNqMtWHQJopstgsk2pHFOODQ0h3874S+XVzzZ6SrzI9A
IBG95zHktzfmZNG20m3OsEsPrOVBxSFqBoFFzKqSY1nWA75afL8O2wm0HZ9YbrunCUxWxSsaArN6
zrwIVq3GoKSti2YrGvIwIjVh2uWaRZSLNRrOth0Tk0ygguV6HH1H2WI7N652q1L6iURNraM4kXvZ
t8+TNTWPMILWQ4hWVOXhw6Cbha8bxsUpQNipMeF77F7CQLgIeikASYwvNjIjdzr0CnKx7DrbJ8B+
taH+0YMbX4ezAWalfh+E/QIBa3xH5H1pi3lLkJh6R4fXn8akr9iSYaT15OedTPgPJPH/Qv/9C8/4
/xGOAFyhKv6L9/q/CI67X/ln/Ou/Ix+Xn/+H3SiM/4CK6CAK57OH/WrAF/0vdqP9H64w2De6OtkG
jmvBVfyH3ci/cqVt2Z5lOeKOaPw3u9GA+Gh5EmyjdE0cO87/+X9gNxK69L8ghQR3WrYBTERK03L/
B6SQ77ZrNEP2GCd5tyI15COHMhSMxEAwpDp68KFB2mFiN9+CKF2cpmtsbmyA9PWsZ1+qkmd6mfg2
vRkZIlkIimlrmVev2kT+dqapX/U0n12u8IMGclxEZN6hsqOhTRFJW40tSvOhaAx2o4dFtfaeElmU
uyyPtsVCGgkWfQi04OboLId/343wiBPeXCJQWiSt9x/5+3OZZu2rmtqYxW7H3uaFlu2t4Uq37bYC
uIVF2IY3euwIi3+xUO6/w8Zxu/LSCjm9O8KhRiXACHNJVSrn0edqgO+RIQ+6OQ5M/qZjpJoftfI+
k2kbV+8B0YNo8nEVWJj07m6a3kScVNvxV40hri/cja59FCDX1m5dRz5phKhdESIy7lz0nl2cI2DI
NKaMQZIRz8pEAx034sNeIDTRdbW/37wf0sw86EUCDNib5lNrN/HawX+1cTFlXbvqQrb372F0kbHr
vQDOAYyx09G0GM/4Qcqj1swfSTg7Vy1iZq+31ikkrR0Z9yT1lVOC+wd3Z9Ntm0jdBO3Npry6ILJ+
o/yi92ZB2bPKeY8Rb+8QFLaGTblDlx7jNyzxyrfar8hoxWFgohSD7hV5XO5NLWQ1gQuJZ5ckh1au
J3z7kAAj4sSs9skFMWl4hfHSD/kOYFK6wm+XbF07+2C1rA4u6IhbqevWTrXOzfDqx5ixHMo7D3BU
DpB6gDKTDfRodD2Vz+kcfAxe1ewjYOL7WCcDq7ffcd8iS0wEuXqgGpMGgn8ajuwIQkBmEg48CRTV
q5cpeXQmtpjEKjKHNp3NlGTfbV/DspY+FmqPSiL/WVfjuJ7QqS0pJxaQszeN10Fy5aORjvbFmckA
95DxUilOgV/VsCjLmhGuagNfIABbRY21QbHy4gm9Og1sIXc04l/I4WrPmmGXNEK85JNN1lcUV63f
sWhtTC4oR8djctHLV89RnyO4QfIcq9XYdgNgHv1zCvpbMrT5xou+bHQb6wj7yErpSyexhU3kWnru
PyZKRW/CKy4VXdPYM9KDs6Da3EL71TFt2vbAWUEs8DYbtNv1PHotckYNjbCe7ASLd4FjcU0FwkJM
aOVA22HXDIDdCqd4zSX2MY05y2s8xBk6Vfq3fdXRSwzzTSMQryRIA9YTvZttSgRd2+Sxrwgk20RN
xHDJpFIDDw2mnYQGrAFFUqZn5kcz/iq+M3kF3RB/Jv2BzAS/IA+iSvR1Uru7qAi0fWpDDss9+d14
clv2LaFBrpRXferBpcTTZqBg2+FAwTlUdLei66mkyRG9uMbSdG0FHYDgdwgM0Wfk8J605sZQsrjk
qAS2qbZsEY3pyQ0Tzj7hADJR+tbVXQO2R7hDvdmd7Uz/rPVHlCvWKTZzfZ8zL4kWHT0AqTGJCgA5
8jS7QGWoNVfggCK0ZSMNeYfsSaKraDomW6MQHaQLF1Vy2rL/h1qR9EDUBz3g3eppmJTRTaNiYRgi
8IJFXE9Cmf2cdMqHqNQI3Gs9a9u2JtZSb0SsKLw3S+/zrV540a5Qk+WPA12cuMwL32maq2vRlZMm
dBOQFNc53XoPuqtfkYgVYMge0+EVbWh26cX0UuRV/WYPEmo/uAWzCE4ItqrNVGpLEPiXbuP8tAMq
kXGItMPcafvEpUIWRvPa9OnaVeStpzjrA/SSGwHGDulsuOmXILe6ctQa6ZPa6EueblFpZztymJfW
HU7yksy9oTcexBRNfgFDrbaWbG67vHgLeQjl7gGRjEnzo7GfpGHtpnY4VoFJIxC2A3ZyS2eAlAlQ
BSSTaT2xccpAkl33YYOqL3o1iEvwBZpONE8CrEqS7HPSEkAf38gbt7bwy6Gth48RTsb9LCn82gEA
n21XV1oI53nQqkfiDHYE55IhBRlhZ1f5n1Gd7NI1NnbA+18pj4Ia97qv9bLezkWISGvg4wjiKHpI
XT5fUUBtSEf5h2Vu2BlPc+DFD5rwduWEpdPocVI7RkP5LoJjadoQXdzC3UtDY2gZ4HdycqOHZuLM
h6wP9ynysHUKn33TT0KjVwC8YGQjSyujRZZIJ2xVoB5DiUuxPBjh2QB8OZB16tN7NmhWhPbOqOmw
gQmOdp6egT8Mwi3MJNaLDK9cqz2WurLWY6LdQsqhg4QMwya3f/Fwla+rnHaIJQLiBfBnpZbj7aEp
tLzUSzKD9+y8lNQkzd0re3QJeF+5lf6NpGugWMayp7lS+X1Q7EZiDa/gWUmvcT9JDkpExwg+QRwn
LUCgppX6SgzxLorpYDJ4Nqza2uQJJxWuRN6BoiU8Q9T1oRqAAYpm/lHXxbQL29S8OHby3M6Zu2WY
PK4GE9RMSWMxsZgfMRh8HdQ8kUtivjkj+Ee90NFwa+GryOd9Hwr74pJrt4pHdn/WkG3iMpkvrdYc
caitkzCLzwWnG1mxvwRXhL0jXiy+eY1j9m9hHGq3LNKfK+W+G0FjPkY5+SC2M31bdi23Ni1rhD52
eUYEbB5CJ9u2OX2IgTAlnL0lDjAErcDvoM7or60jR66OkHwBuaJeqMA0AHHLFoKS4GqdJdjQqrY6
asn0lqKN2CSUDltycXokW6tKz+JHWcC7zFyuiLJtdqGuhRdJgEGs+vLQUw9oJbCfFsyMvyCS9kNJ
e4UUPLxRykLiPolTPNbRxhTxoq8N6NpNib3qZJPvzdzdVxYBvLahdl39yQC2Iv/C+mVZpYO6Ojh1
S+CEO7TWzp17SBSYk9ViTkaZ2qDPdTAy5cxE0c5rr14ZYF/qBbblqmQASv4u/d15to5T71rHSmsy
P2wKY2WQsPFXnIqx0ju4wBWoSnZTof6gol4pLBOHoXNheQlUlkKDpdNpjyYGqPX9j9vTgLEEveQl
NMZXzXVyv2KXjOZ20dDeD/HiYhnjlpBfO9je9Z9ZlVR+UxQWDmNIr9Jsn/IUWmfsdC6Ih3/ZaMSU
kQTq8j9Jad45vXFpBMaOld327j4Wgtk/ikwXqFiX0Hq1x+QEwP8a9d0tFxjv7ofU8n6QYPwZyrn0
CeR6wTgNxTWsUs4gPMyecSirGfRZwzZVSAJ5MGjVg0TX3uHua+bmSjQ9cn+p3kJUAlvE859aaVgn
ZGPkq4D/yGbj2euGZh2nZQULjCLOdvEyJu5vkgXOkFIZiZqBsRZmsb/fE9UM9WXsfOgq3yNnC8ht
/a1OzAUvXC/9iHemseQZCAKlAlpQQcTcW8TME6X1E0+JxzWx/nQkIblBqX7WAa1uWmYugp5myRwC
TBnLhQQdmivHYGpFjjfjIBamdpJ+4UGo6fnC02G1r3XOe9UbvAilGN5S4UAZyojX7vTkojfM+HKc
hz5V1aZPc5aWchldWNrOqrP/ZO88ditX0qz7RCzQBc30eCvvJ4SklOgZDJqgebae/S/2LyYKXYUG
Guie90TI1E3pSueQjIj97b32tCXIdJzHPNz3dkywIiaJMu1aUmw0dvMkV9p06Gq7VegnQhvuGqCS
e4TB8Ft0VXtb6OzZ1B1b0bmGn7jMw8M9VsIRE2t8FRw/tku0xGrVeOf/dlXnbuxZPKla1kutDb+A
perdLPnh0zm+odQOJ1VZAqo1661BIecaV0g+KXsdAFRia5Xnq7qyH1Au4US2KNcCEcwyaSUOyUcP
fJ+MgktmUl9/vyA3Fd0dkLZMm86e7TxQVxcZeFek8WGH5adTu8WaEo1DU1ovnItsYhHgQmszwkJs
cSEg6wmxzWb9KO3sN+t4+FqoYILxcG9RzlbjbGL5CPdl0Hc75UMeSVNoNmNjhNss7dFi3OAYujhd
WbGQIDug4UkdGLv8RP0Lhx/Gjgv/bed6xVPjAIFvSH4ssJJV3yiKV+veZiOAsh2Xxj6y2npjdOON
YuC1ntHbemsUhyzvg5Vrt5fC7sADLS+VsNmCxTRhELTezjlvHnGnNufZSyhsZAbrTR3+Z9KyewFG
drlXIlMecXDesLuVm3HAT5P+9hiaiF5mv+wbD0htjL2JjK26xliLMnTXfawDXEK07IylySC1wpi5
XL2DB4WO6UzTfsqR89bsLJ+Uf/+djTQ5fHXItNY8YcyZomI9I3ph+4axb9n51sshgSmDGXGw73qu
xW6Qf7wkAFFK09IhT8hlNmKVLV7kueC2weD82YRUNjlOrVZNaSCKmy+u4hlZl2yuCaDuOte7mfBu
b/wag7tVMjvRdN5FZfDZsWGB9YVngYHQpamy34pf+e8/jmbvfvJuFZ9Ykyn3N8VWlj6xeIDO8ZQU
Z+uamZm7TQ1soGV96FqHvZnxZRa80dny5vFYPE4hpQOVxysuei4j7TJc6kDVJb8cCCb4XK92gQkv
zCRmYi+F3fvi0r9dEqvf/p/g9T/qLLGoyfnvFa9t8ftTff2kVf7//qPtfv5d+rKWr/yn9mX/A0MD
6lUYBJjVXULG/6l9Bf8QIRoWepgZuD6uun9JX+Y/FqXMCUMfWZvRJl/0z9oS9x+OQOTl+9HV4wsv
cP830hdzhkXb+veCDo9v5vmOH+IIdTzb+y/al18MjMJ4fmYNB4LCG7tLE5BBXrT+lgDcvaqMDwwO
DDkypSCEpeF9xvlhjKvuMPukW4kKIW1LTkGOeRS+wZ4b1tsebsuxZCDxEECc1x7rPLvzdBsydsJE
WY0Psc1wi06D25roTFqm6SWkQKnyIlgZLi2SZuxnu8wcXj1XYTloTSBwLBFWmw7HKcKjVwp9dUut
2YpE/Sa3ULqzMUvPaexHfCHB5JAD7gnCHjXJNHDFc/cOWpk9QC+yTy9/tRX9w2ncflHMwizCErc6
7WpIKFnzosxrb067YRw4iMe46ZL4jukDWC7brcPVkFHUFk0i3WjsHTnppkvhJ//8IDsX3NzyuZYY
ewwych8ZUCd7Fe/cXLs7U5dia1EJeR2rBGduWR4MjyrDaiofzbnllQ/0NXVccuR+aV7szgKqYdUr
7Hfe1TUNNa+GpLTOnTtumoSDVDSkPGwiMp/x4u+0jOQ4uSrYekZA0ikQDb7oxbBjzsURv9BzEvbw
9YYkwD0B+y1O0zs6wTHBodH//ZsDmuwuT+W8ckENHjPRnbssTC+Z3++ZXpivAR2qksv0XAXq2xpi
9dzgLewEh7eCrc2WQaF5byvGGc5Svdw0dEf0iYEJQJfXLn4wnOkuGz3jkACo2Phl5rDW8l1mpmP8
k4uNH5N5WqUfq2ywN1NavtlLsWNdyIhOZD4kAmPBG9MpZ50y17hBU9I3Ibi7fVPTGoOfByXBuu2M
1Lgw7gZZ5emjEmE5bBQN7ldyBuBl7Be/192mhIB1bXqzQT+Dr0eChH7jwuktTsbNQxMEAz2fUkfn
Ra49T5MjSBK688VIKNzERlpeYiotIeUl/IgNNTV9Mdv5htMfMCGAtJrt4KlMEkrHcVUzl/jX36tZ
Q3rObmzHNM5/P4gsMrBhO5fIosjj76f6omyOJnVhrWHpjOvDSC6dtpMLcOpwV3bZTz9HZO9j99s3
SOFtQAgkN77UyU38wnxV78UwfxTdZJ/SuSEGrYjnLGMj6Fecz7eStR0LBIysUMf//qHnyLrvx/T2
X5+HtRacWfI+Gqyae3N0muvfD4ZO2qud+5Rg5DNVn3Ra79uw+s5dZ0GDNUZ9QfV11m3NCaXvsHZV
E628YiKU3NXvoZVd5961jmXSUtihsE04YnjuBsp2HYkNSBt+Oa98EOfXImu3Aa6YdQkaZjcV3bhr
mGJuWj2E16h0L4AdHKyokvqU2sGwx/8ovJokgjbFHE1r7Q4PMAWiPa5P40zklfbS5U9BC/Dbk42x
iqbZvFBtbV66knp6MwbxUiBAcRPzy3iVeDRcL7/5+0HSl3hjeyDk45rZL/6K4jpkCnXXoczIt+so
XTJITKbjFvdwH0GAWwoWQDfZDlozYYQmEUdH+vbVMfYeOxKKoHx2Y3juJrFQbDly15ak933m0j5o
zji3BEKqoN8vNXJ1kMI6zBh8lYKjqyiIWiEO7ap+ekOfO4QGcNtk8jyGGg2io0oUKE7kSnZlzjbt
hCSrh2It5SsNV+V6jrid4dPuAtBxnorUFhL5ucxwZRNzf+z7mapsy9jCWNg2bhPv7aJ4EWIk4hlS
zdGG0Xcomp84pgCpYItU5e0B6xMHpCrk4hiNlds5OEnYiWO32wad/DIIFZ7Y2CGhyBcruB3i7K3s
ATYnMDhtYD9YXUiMRdei3VDYyFBcwj8QbfZgSjbUdWnTAtJZPEmaM6ULoAd5cNYtt5o/VdeO07mU
3Qlz1L2LYWyTDswf7eyB4eyxLqLHJmmTjQJFIx346fR25smCuRBxsWqD8KHdE6BzCBjlryLp7/3i
msTtvmi2rYaB2ffF0c7FSxSOm0JEPQsg41UGs8Dzytt+cu/iTI4bhyrNOW33vmAz5/abJOkPTTU9
ei1nGBB4+Toe3Ts/CiUBXefsFWJg5+5tJienaqXd1oKWoIbTGr7H6mqNFS5bC2WKIFFkMnLOvfw5
pHCVgoXsi5EC5vv5aFN14uPaSaM5B3dLnW/h1xF+3mHtF/PC0v0ggL+2+qHahxhGDIEhthGMlRpx
M2P/helHxRRr0Zrw2q9LQep2AtmLwmy/QRbNYiCsje9zxyYjYRRYSfu+RZ+HvMeoPWh2tCT2194j
ghaXw0VY4XCyQlUdWzt+00lyMYIA3G0+fqWD+UnwtT34BVS2aMSGWMhjUhifU6i2TdNrfPEkmylE
XlGdi3FBs7kG70aKukio13GTdTkQaE0JsplrpbF2Gn29LEEI6ROBNkA2W44hmctOJ0RLDmp8N1Wi
t+MUvwaBeG2MC7HomWKKoFv76G8LetCgPkpZ5nsWhf2WrcI2pisFR2vx4PJGrD1qGDZ9zhMxfwzw
lu4mw6GTW82bABzOijDjqluKWehrJ3g6EKZ3ckBdUoCJbQMK53uRLuFDRY0HbS3IrBgwXxqC/Os+
sB9cyfDPDLAHN3a5/ILdwQ/G8VwEKeq3pJgrbK9lb1Cp6f/mS9dDKgefejiTEL2WT3lA8R5Ex+tM
OHfPI/7Xi5gBaF9iYO4nfnUP9GyHHRYW5zYHgXrnt+2u6Wj7TjDcHDyZWlcmffl6Gux460F6jsa+
3PrdbK1If81XasIJxwPvABeLvDTK+Daycu/FYA1aDUMa7vIOSWKcrP4Zbsi9i1EtoQ0TwdmboAl0
jFuGgSqASp1kbmKkMDxzm5JuXplq8k5o9e26J8W2wRACZFjnfzot5FY6BK9r5xR77tLx7MHrQi/U
nUdb2ExsEKWivMWNXN6abKwY36Snv59KXVneKpgvt2HT87wmBbGHhQ0OMKDiLBJefJ7dLDnLJLpN
Antm/BHl205696NZstuUd5OTfZFo41yMiBQ3NoUHDY9Ly8P+pwMeuDGZkfwF+TE456mtd0mZuvu8
JDOQv3q1c3E0fpHOCV8aF0/IRFaKzdZLaoLVi+9HN+TwP8ybqgd3Rov8Y6O8szHJQzMO9TEjLEiu
oec6jL4t3xKXNrE0LS7AvurUeXP7vj/UzshLy2PuLUUxX7EepmeZiTutlseF4gvdX9mwn7DTame4
TXLwXeYwITPULUp0/6rY2qwH30rIzYPwrKxxvxC5tQNjrG7CnTFw7yxsGV0P7mXAZE2fWncim5me
fFVB9y/Fo1Xn1HQbA9B6kdkPjWCL2BXF5zCYTAIofKD/Ux9d+h7BiNnOzZgYG5+N3FaMHdkgMLP5
QNUoquTBKDJ1GexWXbQxp/uunpJVPjRvfdoxGeoKxnyCSGgxW2zIfKqGGtPwTg73RNmhXkWPXRxN
pIuYOjOIgbz4ZQ0pPIhGauPcmq5x/vsnh9Kexu4P+Ov1IdSB8zSG0t31oyi2ZdM4p0BR19UPdUnK
J+k2WTPfm+aUUPKty50yWupHtbiHuPKaMSQixJCpvSMj+ryYwMNtWQ8sh8h7OFaidOUKB2K1aZ5q
0BfXmR4fqt2yJ7yvP6RZxg1+WeNQE9LMkt5aycqRWMLL+qKGyFr7lQjXXWzSh1uZ+9Jr1U5bzKwS
qvB8+iiRpsyPsbC9LULgVkEJP2RE+c6mjXsB86CGhmz32H9q0LpOwJysxzkqs/o8jPZww4FgyyQU
MISxMUh3MAdIdlbkZndAFn8p/sl3tANgtZPms5xwsGm5S9hj9CGdDrl1i+cLt9qIq5dA3AoH775M
ebpIzHWDN8V3WUWiJs/+OP3kbbwcV2naGD+mCLD2Tt8dI7wTy860Xm4Kk8Y3MWkcXNaRpJG99W19
yyEm3VLPw0JzE0y3jmfKF6jnDvmCeaIMsAYHWeJbJDmVxD1Ntrjgs7m/Iyghzw7TEt/MHa6Y/t4z
yJ2HQQwkMTPDU4K+lOLvOrk8LnWcbTrIVjtTQs+PG7XFZI8ruIB0pw0sjQOs82lkiGQOWlzbfjza
REY3sxnwbOlCvEnzyVJ+d/UVJQgO8leeVuWmpHQriOlqkOqhbpMXim39q8jTf36QGCR69lZbV5NT
AQckiTUA2I/rkop4kRyDgPs9BhCcxhggZHHmLMlwwarqHZYG8ruiyvSmVBJ3xKiZTya3ug2/0iBU
e4BZ3z40Sp7AwBYy135MTfblyqRWBU0MbQ3Zv/npQ0r4hvrGG9itURgXrC0ywWtZjM/hQM5Cx/oh
K31z7c35HfTTg9clJH7Gft+lTOZnGManQhZHZnBySa+Qrectw025TLZ0l50dz/8Y4ZrT0DivLKt9
A2cW7KhxHHZOhujWtP53BPfeGtOTp8wP19qlhr5vFD963JAC60B9riO6Z5BXFouY+Ydfjymcvit1
TQKq0Akh5GA9dgYDc2ZCLKDiwYwqeucTrroqc3YCogrJi2A/iuRH4R7AboZh3MoHgHozreRcTOCd
aHieiKE7Itr6yr4DCOCz80N7LKtzPmx6086ukzUdrBxNvR6YcbqGcWboNJzUNNzwBnIjuJiKpGzo
Do8tE7wSnRBTMO79jr2eYoK+Gt8YpI2rIBfMqU2HMTRzocxSL20BF7yooEY7fsubP63rGT5qnu90
S2BEDUi2oe5zXJYhFKNQ78AiPDcpSrjB+RCPMSFA/B8Uq8HUO9kGdshfiul5kfDHH5nSkhfzXSBp
FAsQUl7lCu/jkDjIi/PZ0iYZA7RzbpWXOGATNJfVD5mX+KQlLWKR0iv0bIWr2Io3sNgwxleINABO
sK5Pkp+k2g7YCItJaWIguOlry9I7r4yMJa9k7zoTRaXP/O+wU69WiXYxJd/CryZWVfU6GbraFhYp
n4xaHraL6xFi0z2BWouz40wRp0CwNejfDNFaiYNFxblNiKp2Q723utw8toDSMSUxeIlycE0UHO26
0cr3jm9A95RigAyMMb6BjfJsBxGvfvOQptRtQTTal2yZwqhkw1q9LQiLich4N8zPqqxtDCvidZhT
AbW9xbbkYz00QVsTZwieVEeKEmJs53BKS/rp6Hr62crDYO8wzGUjn787g/Xm1pO/KmUldl7NrTLG
/CRUy+R7NqgH2mH++HaRcz5xvivkkA38u3Elu/A6EgeouPK2lEyJvV8RcELUOXRWBJ6RmyyG5TlW
+GECb37orfAElinc0cf0UMgljNEztEwIusjPpfeWDhhr4xbdQ6UJ8IMv2PCcGfc1UXKbPecKfqHa
2lP93DQ5L7uWL3OSPUpvOE8Nh7uGm8YLehbG5n2hIexJ3zxJM/lMKuuj9I112uUkK4V4Y+NCX1+M
0Wk0IqQ9B8DBLG/ptFCrVhJmxYZ0xKWfbCxcPevo0cPHux2cn9hw7rJcvBr6V6iFnd8e3ELceaHf
7X3sGxyjzhBZYg4DTOccZ9i1qtzRCZ+dWNqofvGiu5ZoWTy2yZYNAv1wHkm/tOrJE0l9U/LA2fON
we7kZPNY9A95QQBnDryfSnX+UVgNY62AviANEaZymOpgnseAwWlHp7AxcFbR0skwknAMwWmpxLJr
peYmG1BYhGD0YEDLHVvBcDJwvlE5eRZaUGtF7r7olj5Wq/SrNfPhYhO0A/ZptMuoKH9Aka96I751
J//W7Xm0TE38ZwZURhjNcdcYTAYAbJb3WLsmFyCzzjzmYVv4Qb0GkeEft0ZdE8dhlYP2MIuVHkgE
my77GiO/OJ5KzomhecUs7GqMQsE0YkKKCpuC3nHE4DK34AOM+Tdq/WJd17Sr4W7hBE+CYZ2HDGwb
A43E5aSaZcTQBuRjfDjECDSa28q2Yo5tbryNO383cklHMtvaglRFqr1T5eMY6T/aGTddLHh1QfBn
MrmaUJAH0gsZ4/lcYxcODgbP2MlCT65cckiMxF4mkuFMTsj4SCzdpsuFNcWYBV0AWzGRnJWuDZob
HXZFsj6yzIW7UF0ARWYclscsuSuM7ikgbNU4n7ywTL7ogMwVeVDXZ0qdO2o+mxmSJk9GN07Pxpz/
WNmrYbifjIC8NWDdlZ9YEzHmkYdw2fs7Uct3Tfv3sba6vdPJdx7Bdylrxxk5uuDkNePJR0McWB4x
AXa/toCqPBhsKlMszB3ra/21UH3pmbwNrBdM/WfT/RaxuxNifmqy7mAR/LeabjrVNpXC4Hjh++ud
IpdG2h4uCGuim31SvfYzD4pcw/Cm1Nys7HF4TanG26REv0cJ5VEN4bS0lRD8IEuCO3bVVPpXYtEm
L9G+AyW+Goy7VmYd6VMwhbvWpaUkROU9NTq6dJ7xkLcDNDs79d7N+AcHPdIboKWS0WkmXobKPhIV
/VVu8zWntFy5+amfOV7m5Ude8A6Y3kdWJTnzbOQGJxf4xE3M+Pj4GXXRtd2GWEtEfId0YF/CPNny
LLGWR2BAgcuqd2y4vOSZNYnyMvwMrXqEAdEGUJEZ4SbKxX+vrK9Edwz9l2umdoe7OWnPRDPYpHLn
yoo8o2pyk0ErmnFi/YHgQ1LeJoWrOWFn+ZDvepeUtwQ8jXE++vaAD23xZVYuqdUxfcAxj1u0rH6N
Jh9OQ2KeG1bJtZb1ORKCbB/hL53wftY01NqNvvVolFoBPl0HzqUqyhhuaqr2A5eTVXTvY/0S90sE
Pc4fW+Mn7UkC4Hb0aJwiXRxxKs847hJXO1NX8uSX6scprEerLQnZc9rz04OuItI/PCNhvOyqOaD0
gNylAbnBHZKDHsdxxc2LSQiJP9G/GnEcSeFimh0VJ3heg3Zb5vFNRwsqS43G+2vTHtJP+PvjFwiu
ZKWfs4STL9/2nLj05tjWLYGymDWgwgnKz9ro4Bf4OPa/FyMY9iEFuhQDNuWFdfpJpHQlhMilOJKy
dVTlJeJhTONy8unRNLSyE/1Rzs5nbOkLHMf6EJXOoSys91CHw6aU4t3QxqeYZrC9ZP42gj25M5Lh
I6/KUQaAAnTvh5ZRCTXZDi1K3Wst6VltTIJp1qFJlnUJpmugXAM3pzqiPjzirzx4LXC8xoc4TwG9
QZ+LUTV4p8Z3W0jcph4kxizcZCmrTGeFN4qKZX/iQnPV/BVk8b20OfJm/Dd8oyENz9s2rzdR6B5d
LQ6ACtCnyjUh8xgCCUVLuSPYfnT5ulJLjfy8V5IG6xmqP+CUn2lBBHTutaQfpPcWCJJk0u47BeyX
ZhuzPi9K9Rsd4GoVNXGEQ6ZlMS2+yEX5xIBq+NxlcfJF/0nm85QV9fPcEg+ep+55wvPk+fGNW8b3
lZEdG8MrtomNvaAO6z9+XB3R2u2DtPKtqW56mBsc0Ih+d8LCPcLpMQ00bDmKc4x85vBoaGhN7Dyk
oesVSyexpxnh2PY2uQ2s3Ewpmnbi8dEbsMiX84trZOZOsaKukg11x2h5eU2n8iSwDZ4ND6RRMg23
bNfWVW3ftEULd2l8zif3sUgMjpH1LgdtVoSE3FGgvp1YvXt+9877SB6XBLRhE0/BQLQyavM6qZBZ
QO92iFobXlUeyMW3bA7xQCj42pzDMf/icMOJKII+nkdfDDcEMA6grhHouFLzlCDAumlyXDptdTFl
S9mX6j/9UL0JUG1YHElwifi2txM2XfN87WrzM2OypsPwrjHYC3NsWFPc+9mOm6hwXxEoKVgqpLuO
KClDtrrl9E6Ep/hjxZgWvS5Y1aO8Cr94s52Hjn2aMU1HJygQLRQ+BMapN4A+SF/iLFS2fXKalH1+
7J1lbF4E9ceyf5nYCa3wx9C9NS/bl/o+BQvHwJDc0ZBXf5JmKe1Dymo9KkT96VoUHDpmCgAw2cqd
7WThiiDQJlBvoBOj0zxHO1uxTmgdvjp2/+wRmpuaGVAUmIZMWJvA0DOF9KZeGS6F5mVBNlQ5EFo4
CW1KId9kwakZHOy6NoLpb0nVNm/DKwFa7M7wUdaRTwVhq+GT5jYdcAV5Mau4JDY7DsO0KcDoEG2Z
nAAKeXCWo0qavDVltdhB5LeFyeQWz9E67lFfw4gTfozBZJWlU7Zri+wzbe2bGYEZ3I6xyTzcSkzn
9xUkpIS07wot6kOl3wO+9PWg88NofTkOaNfefy5KCV0lOylHb8PUza7SNaitapZOmiw/FEtTGHyr
lXATgvIBVi22V4c60U91US+NQk+hPd4zeTP3NJKE6Yvdybc4Cl98CRifk+xFxi0FliQnGRbHKUN2
Qs2QN8CZv5tDc+BX2/txQQTRKxkUkKfuwECsI3PkzI5/mNPubsCTEiI3x4W4+BFR3mWdabRFk8+Q
PcjO+TTTWe463H6RZNNWRp1cSR6XK7W0YIYdYyWfT4d8mTRiY8UNmABqRm7y5J1mEEECcca4SSeD
4oKe++gxi3nsU797qebulLSs+6Ufw9turEfmkGvXSw5QpTZYWD+XSz1xqwfVUiskceNgVML8PN+o
odwNpXgPs+yPUWOFcV2mKub8B1EFV3ZM+eWQNnu01lNod1z9ebSLJ3NYqTr+U5HRrEW8FZH/x2XA
wc5UvYxCswbNm8mPUHvEaz00yUamBOsmC9eMA+9BQP4PLYY81JVg2aPCJ2ekZtLnTFHWX0lCf1r2
gERSmxb0EuxCU5kcRhx07Nd5hAMqYS+sS6JCgXGDinR2AvMOX/NtNrERVlYV7VxdyHXawFBrZ94T
hq/+V2F6w7ZomaqMyZM5uOVWInkyOcvuJlq5i5yWoELhTOoGY9oZmfMUtOykEze6STPXZy6RPPX0
bhleyS0JAxkbwmvnBvl6QOXdxZ56rxRKmDHMnwOd9HNsPeaQxzCfCtaFRp7CwHh2EcqtBINa+17O
jzQkcXy1QZQVrbFpfEZKY3DnVTkMJNekM7KYfjz7zvS6Y5/Ga8Ob7YPFHR4Z4ROlXdRLg2bJLHvD
iIzZrZM0bKywefAqwe7d0Sp2GBS9ei7AIc6a3jchEMHvTammTpyVtveB7PyD5a3SULBfNx0sajww
VmYz8dDI7PNoONlGuOOxsV08hTWzYoeADGEnYFdK3Nh50R/soPqkJ5VaexojVonZyB2OeKoj2ZbU
VBLuZ99dNK/6GBlUpNWTdLZxbm/UyACZ2SwGU+tYoCls1AwXDzkJPOBL2us9ZJd+ly153zn+nKcA
cA8NL4NfMdERG+yQ9Moa47Dteq/flPkBhhjvb2Ev2c3HOW5e8pQ+EuiR7cqp9HVAMBMiPpQZ+S0O
sGmhSD0HkgO0laFBcF+Gqt05Q/DczNFhCqYr//wPDKIrDZjsbAtejFYd09psz+ikecC2I+a8EdnM
Lx3uaI/scwTJunYGch70QSZJ8lLr9M5eVoWGLW4+je2hj5JxPbfey1TMD53VsfhWv/BQsQIat73P
Gwj2x1zZMWMKKre6rb1IZOysqPy7kLmleHZmoOWxhffp11or8F6bpsuZBHcPCakbQrmS5O9cfTmz
eoi68SmvQkpuEbhxR+39IHgfrYy6U7tZOQW635x43xQur13cyZiBvQO1dW9JQZtNWHzA+bO2Iqje
XWxGqoVTkmLWwXu50lNyZCzD88RibDf0N0EabRvPuU25imbTz/Y4rLsdQB0fBwZDMo8EeTwAbpCt
/9lb82tRD7d60e2zorkUXrrtBb6ZEalr1scs66JNgAWnshBR2HjgEtz5fXOx56jErSk/euhogjkE
eqN4qWx6vIPyHCbWJQFIiLXpBuYUR/BYzmszT1kX++Jci2E/ZzXIV+OYIDSsKHyM1jqxXgbPHDa0
qsLMdab8HEzLQhjiTQGOgNm2Pjs1a7UzvnRSvKb6mNrVRBMcT/FBPnWyv+QJa1CRk/cbhsoFOGOg
OXafs6DJLV/ciShkVta9CxyHbEDC7wSYbEtPEH7WIKDommfXRJAscn8stOMVhcpirRJ94+I6BvGD
DNfQRVnkBjWTdnCf93s63paRM85mVDMGT53ELowFZgbB7dqYTYobAW6aQ7WXbfqZIWAfXNu6fLY6
V22ENbMMhxEqGkVzvhieArSilf1t+KhlDA3SHX4tCEECB1pdDDuGflDD0pqaH8eEpz5j69kD58IL
jiuPjpc0O6TLCifItDMOuQ4TL4828w0bn24lPGg2y2FD41d15ie2bNXJk9MVZ2t+IZPPVZ+qdqM1
aztpoeO8iG1Gr+utxCO+6iYCoyG40M2EkWBGmkHSyHZ0W2wWHoWHYrkajfGrGayPEHXeM5qnyqYM
gG3nokTTcell7wP9gysibodUJ8GGjlGKBOujHzbfud1+pGpxCEPGXqpfJplpXHPtK5jsq1nT9Fml
wykeCQ1yhmFy5a+LxSuKLe7eqzj95WQEVmjpX9J/SGWY7UmB0IfqHmixOM6qQf2usBCAUG1mBnRV
cS4NFCXsy4LVnylfsC9in7ubi08W1kfP96ka85d2olPmAYpqLXViBschKEyOEsCMKN1TmA6XlhF6
Y/r0z1bMe8FoXML4LZ/x+ypOH2sgoe9enR9z70H5/icjFbUNsSVsY4EZL614atYuBZEaHzkpXEwP
1AFQoBwAD1DlicPyh890yprN5rGHtXhNDNbNytnBn/gN/XpEIMFoMsiqoEpA66sdx9+pMULxjmN6
rb0XXfkspN0SUglG6t/UrkAnwGgC88jh6tiaBJKYJRAWSqwH/A5QBC1H3TPBpM7yOVR6PgKY7PZz
G7xzpsyPYZx/2TAzaL23d32GDSeywbHUXboW0xPOLW+v1QjEGbcyHB5jw2b1KAOAovD6EFmiT8cB
DUirD6Ec2zgRBsJn5+9B6ITvfI7OXdKCnDrxrBDRVDHcIswCxJRL4ozdyH2XxvkGDna1w3vwZylC
JbMDvcWNygT84UMcN2LjtqhazRw0Vw79HhiOExj959iDdBtF3WYYGTX6U46AVghI3pjWO2UB30C4
AnTxzjmOdzZpEQlKatHD9yyUC2QvyWkYj758ZyD8meBKNCyg745lvBFndc5mJe8ZCa58hvU+PjmI
9+4z6zTLbNvfYEf6rJT5ZwJBslOmcayUetUQydaQ+4+xtuAm8SOZ8T2Y6IMXQF0xYxi7+ayuDBK7
TScCe+1OhBVR+9OtrUhCMqUJMRfitmSbCbwqntGPgCycMafkuLP8XV7AjDMQzAQxjZ0di5+iC4ab
vx/8vmdDC2mwka/WxGmsglQHfTh/8kDFrJ2OLLewxZ82a4bdSGMNuUVBJZpmtELL1Z+gMF6J7nY3
M0rhqt0NvvGlIme+OHPxbBnTO4deZ2v7DZBmyXMabCdVlN03vHJKaOrudZjUo0saDe7Wa8JEjaz0
9DZt6HgWK7LbQKSBn8ZqBAyZo9rR4EIBFSy2bSO5qRVS0tT4txgz3JtkYDTiVIXc4Nk9uzK+Apa9
Kdlq1g71GPPYHhs/utBYdDGd+ccEFV8CmauiH8OL33CVvNI6/Zi58ycx4ivDiD1J122OA0o0+P8V
C+NYhI8V+irDwyPElYMI5RnoBk2nGUTLBnwxD0EhbbXh6IEjhiru+kimoFqPg/vI/Oq37Ma3No/w
D444bhY8Pz472GkYf/DgcBpPgIxgbsKiqW4NjliTjQpcGD+Ww4aDyPU1zv4/e+exI7myZdl/qXHx
gcKoBjVxrSLcIzw8hE+IkNSkURrJr6/FW0A1atLontfgARfIl5mRLmjHzt577VtbEWRxybKfPHaO
AMifh5L4pVa7L7JAJWXFHnDJ2xNReGhYxez0OpobEfqaBfSnDbl00RN1iVjwnAszXBFBU9t0Kt+j
iYus5YlPPdL5/PdYvMaEjQuAIjqRm5ZjqoxYEBorGUgeejFgmbLGeFS73xZa0N6E/L5EcEfT80XD
nLoL1EBM0RJ/etbA6xxhUZZlFh8NK3jG3mw/Up37ao2GhdrMSaJyq0bh5xBHKtww2H02kZV+86j6
KKW2m3rsg137mudqWooaioFXJJs2Ra9R3bkyymsYPFkeGcm8Dz+zRrHXqWuQaDRJFuabx+d6/iZk
PR2tTmW96wNsMrNlzUoAJYRhmsUuwY+uO7p6yzMh677yINt5kT9ujZSch8spHjDAdPKFlN0P/oGI
2y9IdjBTVlcQu/pxpl2sgUlQMQ6NEK83opJ48Af9d1w5jk5tUptvikBSGILHSTqK/NKUf2kAogpG
Dq/28dygI0Oe3Emw5+uwD2FAdaCCxvS9cjRaEhcTzkkFKSruTCrlJvJGzgav8aMauSYO5VfbvFJY
zcYUfD7Ev9bj86GK9hjVjMDokXIIXqIw4tYU7/QSi2xkqD8iY1RoTR2Roiai3yPbK5OKQ1DAZ7AS
6w5Jaa0woS4VD73Cr/kC5HIfuVR026l9gXb83IvkzRDZy5gNFnIKSBjI8SuRiruoPVCnlXNAfDlQ
KHFUJuwWmBMEv8NNHLw4Un2mun+XySSXBgn6Vv517M5Lq7vE+oyRXmlMg5QSLBtXfhRu9iiT7jm2
WEwGyHHA7jAmSZ2Yf+kt8P3yZVgZ1Rwtf9fEY9kigqZds3HY9DO8+SzjMduS3VLnkoZmAyP7sq59
vOT/bMq9d549p66yT6mvf8cY9XH5g/hb2iUXoiTcZtp8d413YZQ8Zj1bw6THkJurmg4g2ofZpioX
jN8YNTseYCTVfLWNmubb8nmTHeMTfxoXSsVuSuIGCjrnp67SR8GZ04bazRFM0Z4T26TUwXVhCDrH
eXdxbe/cYz8GDSGAOgb2IR18FHhxgndcrAdzfHLomYaNjLzp5JW+HmaGf46jzVDNj+MmOatudkWN
BnAwy3qPXtbkPdFISesippN4SO+p345b021xYs54Pk7yHqaXldl/0nGu8E8hfrDbXkzBr4ukAKDK
A3Kh5x4vx7jvqo8wbM9kpbjNF4V/VYbzZMnuC8vKyVP1DfQDt7QM/Ig0WEt0RYifp/hVPsl3PFFb
F4V1YVe8WiHhfvAKEyt1Z1vzVg7Zq9KILEO06gZN7MbCPYQ1TRV+HAzLpLIepEn3tzA7ZoXwJ8hK
LnkU0ZSFw8cRuYH7YrJxB52uxbEBiRSCnGJJ+9hBkOdimf1OOYXNVgyFtav3rUif3bZkiV9Mp7YV
7rmOxm0gyApHfHiW7TSgiZrj3Us8tS8aWlhRieAK81FCbPtlfh8Xju/MUhJ1KJwry8yZPyljxIj9
EwAupsgCixiwbYaGeB5u3JUFzBtl3D90dTqDCZ8Cc3SXrkd7zOz/NkMF/DlZO743bvtRAzsWWXPh
F36TkQ7FUef3MPb5NlpZ1l6CMedp6vi/tqj/dDb3Vqw9wAwwljqsNHaZKl0lpKtXjp9RtavKLYJJ
vJSzS6TjuHWwdj2P8P4iytFY9xXGTjfpXnDGkrvyyHvlOLjVtNFeYj8qjo1lUmmDv1MQNxjru8+r
cCwcEZ0TK94M0ZBcjCm/S0wGaTSC62bX9TDybVohShukTA/1wNcq76A5J5P4h+6+ct0Jz5NEQQmE
f4GQjuzZJ1sEZ3zmfGackChCTCgOmG2x8u0Cy4VTvMPtXPqgGiB/QyMxq5NkXdF8hbU4OarTVp4k
k98P3E0k7o+103zGo//deCVwf2YOCiAea57sGmkOBx/0XF//MaXuss30P8KszFTmjyh62itP9VCT
yyOfM1PhtTbdKJ+88mikhCKGGLdpyrLNMsYHtztTN6/hjhgAkfn1drSVfOp821tyV9/Wk/8JYuJm
V5m+a5zsFrfVUzG4CMaSfETacREzOnvD0jheJqLHS++9+tpoUS1YXiNaNNgGmmepI55UA3217K/w
WGdvlMiAszBqasfTV8YyroY8x9cWQvoInsziVxXmHuLw3pmNDuAuUZqbetv5BrzdridqzkYbxT2H
B958p637m45swexYfPtF8mVkmNTLNnmvXBynKmc3wtr+r+8+6VE8eZqPxgERxUjDTRfoz5VeNFth
QfdvTc1ZkmUpNpbXk8Q1u5O0irteSfMG7HFjptW7jMbmEMX9KzBu3nqiv9SuO2srbRCYfbw/5tTh
3xLjOeSg7BAgg2AnxIANAeP+wqoV2AftHChrftQaIBHxOjxOEzzAzLoIosg7wpE3zRefUzrh7csz
kKqUvGIeNp+KPILOw9khQvtk9ONLqYlkR5cGy3wAHEl/qUZ2wRahcs2YXmUBrT3J6ESz5LYwyk8t
JzaW6uQiWFyn7bX0aXCIdEw6SGM4CPp8kaf1lv5VTCuhte0D/603FQgLu7qUYxGuB0g/tDLuC236
tVswJ02f7OaCkEWrjzt/ZFFjKu8X9PwP/xuWLED16RKolC18WzPShNnRERqRlWpiM2kmT5op9+HQ
uYCEmlvU5qs2rG5weCjGRfaz5KtMLUQ83/0QSXDvDDSs+T8q2kx0GAZ6DJqAQMhCoSZt44QjO4Af
E9cwebQLQsQ9pKVbmee8Q60D33vpB/bqbI/OJiWgKZNfkVS3YqoudmefwhxKgT6e68zmIm1Y9D5i
5W6gSFYy+OhV/Aj3Hgdqy3GOuxBuDHl8R/MPtbZONI93p7c2cFr3Qhse8W4+6LnomT2WTedvKNjC
IGG0i4DJq3bEy2Rhxcv8ahG19dJxoqVABFPzUWw5/hnM+dqbolNicQM1ispa0iREimfw+A169xNQ
77sqgbeVvhY+tajQK6MtX6Ulf42YBUtVGo/AIHIChUM3yF2E1QCrHnVoavjQXXpVQ9btbcI12I7x
vVajWKeUU8z81ojLUnowGtiOlRgu0BcbrgM1J6QpPgXA3irUtHWWeenWbNzf1vWwbufoC1rID8sN
jz8lzPGNCwrSEvA2WnXPWHrv7VBdUlf+dCEGCc/ltQRSjJhnoq04TBFVRtJdJshPzrdl5c66LBlM
iZKNe4OLGga2cM3t68HX1a3xQZI4zAarQvrk5Xy86BwDXZu1LNwOnZk9l9K6Od1jL42j4bhXtx3R
p0vmMjPjLbVOYEnjfQEwBgar/mFHFegiq+K18OyP0Wl7RIHs3eXWuch1HsAqpl404oZMs4+jkbfI
vw26z6fM1tHiyfxrFu6MVs9zFFVzq1PmtW+9ZE6hw0Oy8CXQ7lFTC4zHPppvP8XVkuqhNeqjaeDI
Mnv9ZdCOdoOxLQ2p/sl9/QUMQsSWLlgRJ6O3T+9fSVuvsJMALUhqEp7VFTkXj2GKGmGmewnVcEXE
GyRZzwk+SxF228OFLGnYg4Dml9Nc8aZsFlIxVUi8/40xTfuInEfYV+qSeDqEhhHqkMhyPimRd2CB
xqUobMx91PB5LbhSMCOlu7IDMxQY7k8wE9o8LOx1JrZxXnFGqTyHu/otadVc+oZjfjOzZLG6FKn0
D16H787PLmbJ7ZI4CYIFLcub4pFbqrOu2+6n7LBzN6PqKcvmR+ShxmwCigPJ3AagbkOjJC9Z7PU8
ZONeZ6fKNd2VF2HABcH+yJm+tm3zFS9m9OJhE1tkvq1twrqicxWLB4xuYie6Tt+HLVcZucaDYzuH
vsBmarncKmOAA14avsTDUmu66EH4MNJG0f0Zo2SFEDliL7vshobUXrRQYZAlA7eg8oxVVBwToDGs
d5OSEAALyZbO4mE71ROfPkOZ11Kv9nUwncDT0gcy0eQndXdX6h0zw4j9mqzyVin7TrvFqwYxbaVl
W6m0dFWrIFzNGVzfnagFTBX7hs65sy/Vebdd/SHIaEDxsPfhbGz7B69dyLbiFXG7dyT3hNhteWkZ
7LqA1rJKQXpm4yt8gBz9Q9fkKIZV/wkPgCKDpidMQpTMSp2ta/D6pB4ePa8ozvTS3jCFRvgEE7au
Ktz4orNxkkXVyhzEK61L3lY0laIrJ8F8l0+PAImCh9HhES0ZNHsLyhLyN8aMAM2CluaM7KPVMJqY
eXfXO/L6qn1RItiCruKLogVMdT76Cg6fS2x89QK+W2l3Lhhski/U1aLKdlcvNC8eLkmWYsa1Nadm
BSyXH0IspwF7UyJCYN2poJ97eJmfTI1PHO4bHxoQh2fzGPjundVJtsIA2Cy4YMgFm/cfLUoS/Dg8
/RDqDsB/b05b1dtSGviWZp6QkaaoP+o+sZkjuqM/mDyjlyLmBQgTXgqtLSUrFUwZTTJc3RCKSOp/
wNY8D3r07JvduxrY+2bzE4NbZKNqOmrqCMMMLq1Q/LGoW/MuwhE1Q303JdOuCPUH1I9fhikDdK//
3RZfo9Phq5v0q5PFeM7w/CmjZLoSyNXx8MdbOK7dsL7CgLmFsftNT40hWAsQRzhUAZ9px+Pv1IZw
z0PvD1lihdV166W8xUnX2Q8J69hqy8pv6Zucz6Y/ncKCM1pLOWHKEcCNKuJiZcKmB9+RLBopo4MH
YYc+4zyw3skeqJVnEte22Oay/Kmy9N3O8ue8BJHrVwHMMHN8z3P/gcvwRR97mGWc8h/u6JL+HS4I
r6++5DPSIrxrNpU4rjUUC1NnHWyhM+V6wqpGv9W2uoSzG7IJ0q/QljcB727AksW7emtE91446S4I
i1tKHRb//AH8taXnkFXsV9zhi6m0uIe7yVcxhRGJ5/pSgnTqynfJ3XLljjvcvFtD8VdPRn52a5lv
4tReurY8tEO9NVX9kE3fvtPs579I8y08g9ObURrUFrKVdUb71aD8Kw/fcF0BHUzAXQdUDEQ+NrWC
us/UaMBNza4X27lV0S2aoueGq2/fMddEs7kc9xTwYHelg0dSXfQUj7yy3TEKpt8aRrDbGLux5QKT
/DC75Ag4IIxqaO8xEXctOlP0cyxn0axOryORW8vFSxDOoymOnqH3P0xaCuB1VDsHEi2rj0UA+2lN
lmJeuHA2mSW8IwB+pGoR89tL5CYU2nBmuw4OYxY4m8COWCOyZmsShgk7sDdl7dDdMjEienz5Z6dH
TzXyikJFZkOCDbAJJm06ZTrBDpqXaCfYiirMl4K4ypS5HK6B98Cs6a5yE9Ju7b65+KBZHx7DFrFX
9XG3q8bm3snqy+xtLF4cgWljWqcGRcqjC2pldumAg56frM2iY2+dmIABqen8mFHmHsBLaUuNTjlr
oubBy9khcugMnRqWcZLN0QTS9CnLMj0+5HVd7JoaAPiYcqwn9raIs3ZP1dgKJL9lhvXN3k/QpRaB
UWwJMH3YmrUN0+YMliHcVIH+4ejRzZ2/wO5IaqcTEQgaa1MXDvsi80iLSn60+NyTJDZ/VYBoah3L
kRue4E1OYg5yQ7cf3d5D5+fJmPr+1kiaH5Vlb0RLQJi5PFrR8JpFW+MmHg+9V9zIpmIb86qdATuY
1Va+I4e4i3FEBcKqll1dXNndLpQAkNJSuCEVuiZ77XdmRe6pdf7c8YYyH6EhE+RnYY4SHkn/ITGL
fTFa74EYXBhz+o52U4yiTnZuY/11xIzWsWY0quZIc8sb7cRckZsCv5T2Pej8whRwgpGpCBzF56Bn
ESEz/TVAadAiJZ4rfzw7dCTROHaxq+ItBtvJsHcMOU9nEuzOYI06Z6gHEzXCd9BgevwU7M0r8stf
0mgcPMvpc+t0ZO1ywjlcXsntQI3VM/9o8bzgcK/enYhvo9uzVOHlYarlG0ncOG+BI/rO8FOi/7Ev
rRIiNNhYehO/dIlBoGk5y7yCcF2bl/gznXWvW6DLQ6hMWSPTrYrICFSqPhe998QRZZDCAxg3vyU6
cjmwtOI2dVgPc41p0cWqbLMT5pLKTb509sh/xKOF+dq5DQQeB29xFSwiJ/xidMebxABE2xQbAX6o
oAPf7UptqQ/jK9neV3iC5L11bqpIBJaS9BMdiqbWl27VXud3aMRiuDPHV3cY6XkoppWGjoKOy4uI
ea4tdf7OeHr+B7ufxkLb1eEfTY3oHFk4Qrpsd145XoDAnyEjrnqZ6yyyIU/Oz2Bgd4rLKyajEpvE
iB16drdcC8fWsH1yTEwQQ/igRtP025TjbzyZ1bECm7fG/3DuNS66mr0qnH5Z6Dp/CFdaKpfowZAv
A0aslWHrdO3K8HEIhqsJPcEgzqhq++oz/YK0pimjNLOHoVGvfS8evHraWub4GVNhZ4nQ2/GIeYzo
PV1wm7pqisuoizWxgvmBVWA1zg/KPr5bPQWB8TBR+Rdr5bKKi8c031hmgzaos8CxgipdMxXftdK4
OIHNjdWaiOMr74VcLc0wRvEb6MXdMW1zlQzFDyBYPn0dWDg3uupu/1nbYQ8MEclG8g1V8MxnONlS
WaG/Lcjdr5rG3UeaxOjQCARMvk82T7ayfMJbZjL4q3vdMupnkXVhVgY0yuU10WxMHZxJtLRy+SDU
YuWHKncGklT0RBnWRResgfPR3UV0PJUFHS7kIk6xCO8KDMxCpLNzfUbBk6lCWSZey2eO9avLJe8c
4KOtsidhvhgVnntqcZcV+wNUaB7WRf8YlojV7VA2m66xLJbr7A87vwQUon/qsubl1figO8SiB9vd
lB0hxopVsh38ZQFrI9xLA5aUZPfPC5oxQtSldWEYvweKBQs+3MaevpvMAMA8jJ8BRHc8qAjxunlt
iVNbJBxsnjGz4BDCPqOesUXAHa8QAIYDgvCu7MULYzXp93xiHtEc0G2PzSQwB+XZkwXezstaHuyK
fXp7ygQ0r9b8NQKyxxTkXkoHZGfOMTrU5ilvEPXS7FpprJgsLm8ARZtrZbqntBs3tUUosXTeO1SG
Reu3z2U34IyJ0o/azPMTijYNiEceEPMj0dY3Y4+8CbBmrDiWpRRiq00OKzpK4kc+b3BOkXZVf4eP
Uq+HxHvDpqqv7Uw7tukrUATi2gLHz8zbZLeP14mibdfrl5K7wbphbeozaM7NqJsxkB9KHzAfRDV7
2mpLqrpcFVNi06NWbfmQfHdFXm55emL/cE8kl5hZDIstl+BwdlJwtoxYTe+t7by/Av5XKycu22UQ
hOsiwYkKbfIckjgcs+CVjPwRHZPISs5loopvxhQ+95SXkfvkgWR434T6Lr2TX+dftOlWWfhaepvP
jW5jNh7tGT2PS/42g+68IzuiDqu0ieSQ9VdBn/ySRU2yKgu585ry4Gk1uMxoL0fFAte+Zq2lr6Vr
vmJ7m0vGL5WRoW+QmjvkWvdah1WzyBpagycTP2bLnp7Vx6pyixQjXDP3euGNoWeajzn6R3sE/bei
XIXcZ9JQuJUnP3pIfFWB8WCnOZpr6ideorrHAGVFN4yHtJRg5KfXy1vFGA97Dbcyi3beY/g7nWTN
SGPSuq6wt8zzFYYZVXkwLKbkzurGX8ZkF7iZYLuPBUxo0WlvxExvqilPMjb/aJStMWmlP/D89z7u
ES4gNBJwUf01avu1VPE5yGmxCZWOemYcMUevYs176FxsHwjM3YvskZgsf/AXUF7uQ3+b4p7+yTGB
ips/kjPONvaUYEQv/QsHw3n+sniKL3ZmcmvO0hZHc/oLXjZda1aKWdM9VvzZXYXsWtLahk+Db7WB
e7+frJ0RIQRQuwzwBWXQ9OudMMS+BYlXlL9ZGHcbpAYjDsdVMKhFRlPNGqvlgNywHzMwxE795LtD
vQGbeodGHq7mSVCIEYATCgFzMhDsdOrnyP/ScPSTogiHDQ80v1xtc8tXS4nRWAtSeh77khg3Y//S
dqHTxIeiMN5xan3maRNRDCRfCL5RskxCS+c2RvGplZpH6TM1Yf3EZ4R1u6pJ5yWAkjmMCaq7Wn9t
yoGKVz3YzX+UpqiRAKOxMerOXJc82vDhHaXBazibuOkAHe4ajsYqD4ir+hiO23K6WpSJ86Uoxop1
Oq2/QpfEWJFfQg90Q3fX8nxPJmPHYuWoD6isFoFXMupEQMqRchYv2yZOeVRV5iwhwCNvdclPCyef
NYS9xhkOV0G9lqXOv48ICoXQuyEjrdTw4YoAiBAoY17RGmq7MFKuzalfzXsYK9aB880rbq+8pxr7
rILQNE08VzFJG9uyzSKkrLdGYdyUld1UgABbzYLePskp/mqMb7+Uam86EamiJFu5ZoU0zY9S5COL
JC3e25EbYcWf+1j7x95k8GypPmLueSSxhvQM0xnDXnku7GDpM+aVhvfLYfbE7Lkz24g9Mg0bkyHu
Yzh39blAYUYfP9TG6CW2ISmop2rpGxvToTpgJ17WiTxipFgDjXgb65ELbvCKLQ17pYXpDfkWF/Ld
m4iT6WRuKfeML3XIsofzdWaun8jg30eTGXHlXqCNrsvE3Qay0rdlrVgv9tnWDyY09XE4JK64EpMh
aO8bn6TPf7NSnrQEXybU7n7Tog5yp6HNKHCS55gl2rqonXFbWHyw2hhnZH/v0KqXeHpYoJpGtwYs
QyjXdvxlr3vfSV0Ey//lE/4/8QnF/7WR48Rg2kbl/+ASzr/jv7iEpv8vqIIuHRquawnL/W8qoen+
C5lTt3SuWobuWf7/oRJqJsRCx3U9X3ddtHT+47+xhJql/8txaPjwZmyh0IX1/4Ml5AGm/w8soWdQ
6+Ho813RZtjzLYteEPn9+RwXYfMf/2b8e0ywkWrtGSBB6yeOV/oGholyKsfB48EnvKZ4rARvELAn
ddrhEtrJR9KGzl6ia9DYZ0YGEPTK/ZwMlgaI/domi6KrWbGoyESJyBKFtGVCUqka/ZFuwr1Hqzo4
JPCDZeWzqZwVD60VJ2AC8R4Gw7kpfWdjSRL4E3Z4sMX7iIGcO5V601PPYyMcDRCeHeofefxSGQXJ
oHZh3PeRWI06wRCdbHzYd81l5Nu0KEmDoLrQ2xB5mTiY5FvdvtiaNasfj+mn8jgnYxx0hX/QTTJs
mZHBurP8Z79gkVjgvYkLrC0wYyl+q25GhGEEMBJZl1YFa51GoFxfBo0ysMmaw8ZMdmpsKd7EyhN5
eNYLyZO8BRxlWs1KlxzrcBEEz8c+2Yx572BbuI+ydS6xB2O4TjnaXEszN5rJYeFp+SH30v4URykt
wy5+Pq39mrSy2Y7GU9Z4/bpLsNkSPHeKMt8nyVaoLn2qTe0DaRXGu+5dkJhvdtvlp7rUnsAbESlz
VlrNQ8acImIvxpvL+5ZLjAQFOd4Me8xunOQb4VaZ8dpX/JSLysVwGKaR3KbAc7Gn27rK97WOJcIG
ygIGv75pHV5JFZkQtViYi1qWOwvpj8MbHnXWY1ak8Uk2fbB2BCUA6P3e1UsSZ4X4EVBZl+4ULPtl
o0xvjfHLIDa6aSJZILg5a20onVUFEnblUAJgzkJRYGNfcwk7QmQjIUHxCkTN7JGtDSoHUSj+v3XU
08wbCOYeACVDSpFy1SdffoYtxUaFttnKk4CWTAKamOscpfbSWAOoGLfeJflwTEYPaXBSF5nYJxve
5amvubpCKWF9FbQPyk0xWHQTh7YrxSXygUP2Ca2SHuRwSNpLabZHx+rWeoMGAfoWQW80Jjg+zW/U
jiQmCvIkne3syqGfFrDk36zpMfTZo/mZD8Qd2JJIteJQ9c5fmvnBngv3Rm/0vxHVC1EpXaYSmYUO
srVrovfXBhJ5loV8EPAh2Eb4jTJF4titfEr6NEKVqGIInd3W0bAbc1U2t2V+ibsG4wapNxGFbN9G
fUlPeMtUhAAdjhQOO5126ALfXzUkoBdum4XMV/YHesVL3qlN0sHNGjHHUxgoNyQ02AWOI8pXNFvP
WW/qBrbNtM33AY3bzD8fTVyNNDvPPlPh4AJrz2XT71lSrIda/dimaCjWoR+FMvb1RDwIUIuizp3k
yUJ4w0fNn8NycMSPkc4ieh7dCzU9T/+sr6bXJMOe3nk9Q4RJeUfesM6zJ2+fDOJemEF00MbuYHeH
imY8IwvXpPpCBgpFrZ4lrqU1voSygVbkP4JF6DFqDQTC7HcIU8YuI8FWRtwYvdEGgCDEra2y/jj1
Lf1Fbv9thj2c/Go/iJx/A8thAlUONz6sTExYA1VzODv4BgzrRki2w4vIIpKD8+tQC2838TsoTi0/
GGgVniPz6ugPUZq/jvYV4pa94YtrtYG1HXJEZQs+yzhTVux0XiGXch0OPH3bMD61bCPNun3LPPXg
Dp7kdsD0UnuKkhTdBLLTV7uE5bkpwog7DuuZOkreDZh+B9uJ76Kc5B7Y/I9DjTxJzLWWwCcNtW9X
pienL4/6JI5Mpgf6kgAYev4vI7cOz6kWj5J27oo5fGvEiHxMTTyJ8EUt9SlkSSva7QgSayFd9wQu
cjUMhKf4F4WbwRue8ka9qZb6MqfMdyXTDa6qNN0PyPJe6H35AqCEBdb15Cfdkz6XnNPeaHI1sYYV
OZlVVAYFmFZvM5rWD87eGDPOPE5b/qXNCKUHNWiTCkhlQ2odrs/ITsvjiyCTej5rLl2T4vqNUJsT
TqtFJcyNYcctzzR36w75iKTavSJdSwS0dpPF8ZZBP14xcP+anfeESfUcFN6T1Sf5u6gGllyDH+1C
qdZ0zdN/EnbEDnjXhiZ+LIVDyA71kIUcqnr+oCvrp/YVnSBaRCqJSCrV2A0EL6fcqDF9qKeWso/W
JZJb7sMOYGVaVx/6mK16+Ddr1a16Uk/n1k6/Aj4UKVVuX7NM7RlbwnFfGu7MZRKRqXPylkhD+i0j
tgjNGJOeluYHQr1FJV1OWKPhzuLbNMRGqAhtcJRl4e+IPiyKVnuHXplH8jF3+Q4BXV8Kj3KjmB7B
Hh975TTGxs+1h+5mNfAFtArJTDrk3GO2Jgslge3E2Tc36hRvvnMwIVFq9NSuvXiWYKah25VRvvY0
i7d+QlrPjeHaJnP/hKk2k8Z+xW5ceuxsuW6GqxjLdzdv6lUjfABkFYGmFGNO13XvlqFwuvT5zo9f
dAni1AuLi5eB5bAa9neqBHDRGoeWvuPZNergNNDClLRFTOoIjNAm+wqI1VDk5YKvUYB/vb02IGTZ
ROfcHMBX5GTukuDva6Rnz9F8I87TgY0dF0Hkf/u3bFI6KJMcx+bEASqSGPejhwwo6r07uNPaspJ6
pWQGjJ64o8wQ8EmGzroInrHQIfqRlEd25qeq6XYel8ilCAhr9F75K3gosStOi405IfQOZJdBKx9B
JjgeUjL3deSf8rWg/VfwygNDTLlfVsm9bUciP95XW6pfxrAfEis0+mjl3iaNiP8FNiB//kK4/5Rd
N58yrfDekiuN9A/p05sY9dBix+TDHcoJB1UOrKXeW7QfxC4EGaqgoTv/sLWKt2WBHRv/JMgM9rjJ
3EnMwotQEb4zdouaq+ojsuvagtnaMIYIrkTrgoJszzaQZl32vrXxY0xbzHj2UnMZ5tAqfeqK2pOY
sD+NdTytyEWhhORLLxZn24wwqsVWjzcy+9R1udNY8S/c2n2svZZcHBu8OiHbmnfV1W58QiXVExbv
bGc28IEmxVlle8EJr2J67uxvs+sT6g4UT2k3P/kDNhPhcTcD/rXUMlUtndy/h72nDuSFF6X+bOVE
p3UJnygvHiPusuhx4185oafbfWmcYmXcAooSNjXLtlTKM7Ui4ujiKW+AfFcAGLKE4rhKsT1SPTJc
8pnMrBQycTzhYXDgGNAvohXPfqYeLIFNTDijy/VZ0O5CvyN6GeTjvb+tqthfUaGAxlD/segHPRP4
yzTuH7MqvY0JGA41W5E7rfQA7rOHxdfCFrVs4qdECoRQMGWNDi+g89M9NvZD7NeIpRFpJ1aRez+2
XmQVnGjndpZA8vzkFITtixxhH7SOPPSN3JgaCwFgWDPuKIDE/0RS/T32DryLoPay6mGIfcxa5XuA
fWThxkwwJVEBofA6isn8rMb0W1TtAwtu5G5qfoYITcKg6nA1y+1tANtfjyltfUxU8+D7sFvGwfzF
5LO0OsYvDoPTxH42EeJoAktmo1G9aaRkpJXfbRr6wEJ70FZlfeki/IJ1+Ue/ZR0Ew2rCKLepymGb
1gAxm7pep7i3lwBUiGDOxeBWyZMZ3yK8QTuOsNgU3queDt+ebjQHI0j/+pbOubznOa8b8YrrIJ+d
qv7xw9w7Kppqcw/g3JBItggb5WWfUcsN3rTl99SPP1n5VZEqXo6ZlT469M3FXomxEOfKruvbu+sW
xWrqvaPVE3CmeCxFM81/g+bARm8dtO5X24+HWA33sanjDT7Fj8E7IpLv2tz+NBvyk+hHfK87CweT
kzzqBjanXMT2OgLuREHIMxJWvIbHTe1xZK8zTT2VBMoXfTn+UD7Lk8la1SYFYojDBAml9lETo3fl
xUP4WHKpWqVRJLbRjGhBdFo2lAguiWZ6m/lKsyoGxiizIxsuQI63pfUR6hUvOL46JldUBqpL157e
PZBPv9QVobd4rodmv3u1W0DvzL8vfYUkLcw+3oh2xN+XEXX+T/bOpDlyHcnWf6Wt96xHgvOz7loo
JokhhWblsKHlyHme+evfx6xrVSGWGNEd62d2N9JNASAABxzux88BAGxmCgwjTu51xM7JgsahT7UF
mvU+GLXdEPogBgiuVfKz1yTSlY+cBthJJb9yQxyM+E4oCmB0AcNq373AKvOl022ntuCWUl3r0yD8
BOwAfludyDCUllxs4SZu3HHKCOCdwlADTw5Ho8rls4rfrNT74YKXWlkWd3UbU45mhl9N3b8b1fY3
LNW70iV4+4VktaP3ocHOle8w52yF7/nqgY4YWuLEid22WzkVhwYoBJD9+gcckF9DpYKQE0KMnsIE
3BYIorpDl+XPmosoW0hAU35SWu9zMmTejd404VYYFD/zpGt4LCMv+z0MY+1BMnARkJXe1qPJckWk
EDyvRwIaSeNYsn+loINWtWKmG83/AoQz2ySJd58lNllHWzg1SN07tK1HnM8NSpLQ2kbxeGf14Iqs
UOYcaBBW44TfDSboiRKOSnjCCKH73QQ0hBPiJYXwmigkiV0JiqGqQFrQzO40ZBNeMrIWVE+iDRYC
fDQz+WaE8u8BRZdt3lV7o8OMOrUddlZNVEK1lbfUl8iCtr9yNh0bdrzFValvA1iT4Oz3h5vW9eFD
Hvx8VXGR8e5ExSpAYblyg/t8VchNC124WwBsQOCrvdOl+D73hr0kWdqNUQfF2p4qTcMSdK4IzbuB
I6RO6m9djIgnUR10AvtXKZKcUdJDhyjhMBQ36HO/VL24riQkgUPSa2lpU3SXoDhYmVeK1zyh4f6z
s8dh17XpgRwQYQlBJjDV4l3E+Nem7vUw1US3skZYFkirclXgnV8ZvvnZ/iXM8IEyhYDF1XdJUW5C
1fzkxZZ8tfbtW/y9b1Sq/PR7nBRdjmtAiRoRSuOx8KH7MIyAlALgVlWpUmQGjU9xSvlsTuyK2os4
uOu1VIIMF3HmxuMiGgKoM/PYh+KhUZ4s4P9y9VOm8g52pdrahmZ5qCNIYiFKqdHARocGIDAkF07s
F8+NDBVP5eLSiQZEbhD/ikCYkfYwIYjt7pRsb/npo6dar6loD6ABtX3igchMCa8jz/CjVrScrSn9
KJChReM54Y2KzEKiUz+IdsZNP9b3RNZ5hrtIJsL9Qn33S2dk5FSF7JgTLYsflJRAUdhCsZm9D/PS
fcZnRmvZS6rwNpQQioyz4VPveV/xsH7UFvxpvFjXQNzB78MPBOi2WHWKhHpgnVGS4kHj1kH3V/Zw
+IoOJikZ8FI3ZNmNSuApsQxStfb4oxQj7Q/dq9x0ChRB6aZCYHN9J09y3qqnP5UluIvMk9YB5W1U
tnRQyebVbZLZDmGtXZ4aKBzmpELUQwvaZ0d0BncxxKCRcy63AwI1tdrwUiirndqBQlE89CKkJltL
1VDCSrdzZSJDwFV6ILSFWHsurG4+sks5mJBO0ehUzX+KxNtbdg6DnY9wfYbk1f8PKf/6H4WUdfVP
7P1H/3+9X9m/iTzffRuyeiZ1M/3FP0LKmv43VZZ1k+iwImuaLQjZdr+q+r//k/8jK5CsWwaIN42w
C2Hov0SeJUX8zVCEbAN3NHWh2CbtwUtU+//9nxIK0LIsq0jkAEtFJdr8X8k8q8S0j5RuLKEKwzQU
1ea9L+uyojCK45CyYkpZQWzEAmvMm7z4pKfgrvrCJGwVXdctmqe5PTy1XfwWaqRwAHfWESQXMVn2
lfjSUSt6dcWru4NWmsThVg1hsxp2g1pvBee7YVqOn3jKVERAjuvVVjR0IqLkN1nKR0Xot1oV7gML
TUzzMTCaH0cL8fAPvZ7/SJvkIQvSmgi4Slh+9nGUxTGHYJY120Jy6P3H1S6E+KHbWVcN9IitDISC
xJac3CLE/uhSFU/p82qEmLVao9hGlpXk0/jsS8VLEuWOVoavEoirftK89+MdtBu30JrV7oPCixHx
k5UShbsJviL2JrVRdbwNEG9VfYHnGN+refVQNZkz1DZZ6Qrl5N9BZqxOfyG5hX//QFNnpyAHroG9
f/+BRQm5zmgTTlMAYYQiePAH88ZAx2VQbYdi2x2iMA89HMhXp/sVs0wE28YySOmrikAjSZGNmUCS
22pKXvU57Bfq2yTwrNTpnst4jzTQWm3fRh45AQHBjNinhfxckMp70N93ieTjX+pUniCnSumW1Rw6
rV1HxfPp8Rkfjm9K1MgaxmdpiKsfb+veNn1vjGr7KjObjV71nyclTwJlXe3f6cNwC1vcvjf6g9zD
7Bv4W2J4dyYuuVz+FK2yw3/bZH3thM1noM/XwRDvGrBdndp8jmqozbzgka8a8QKp73Cvc+7hUL1B
wOzKzNWXYrAPBM/skfeDktdfxMQgPjS9A8n6J6UN94jIUowBATekUGWlOa0w99xBG/N2NPutfKAW
4klViEhnnr81ZOObCJJPZZLch+ieKK65rdHhgGbrYAMJk4MvpydPM6fZ+Zf81XQoWLiPmsKpxaHA
sfB+9mQrgew46iiSHIuDXpuPpo/d+6YjRbj3XPe19r2RtUecrVeBmE3ou1/tQQN52N4jGK2SgUfG
7hVwDLycN6NsIu6t3NaR+F57PuleWFFdfQ2Ceqqt+RpxKVLuRroHOThUnHnW4YFuPEvf1kDBPagU
NUSyYhh7yRK/wDnFE24FuHEFu+46t8cX32i/wZH42irJXoOdoTd55nXVtSB87oU2xADx+GJkACNi
ji5Z+mI1FoQ33+0uWZeKiVYDxENFtpElFJHD/NDDDlgZwXPEVnVrJB7BDJjXhpzf2lr6KMf+TeJ9
keAi0ytxiNz8waWPJyUzfuol4vX2uO4Rsa/gnFI0qBdc5SB3zU2RtTd2w8s7XjWyfm/JGZDtyDEg
+zdqC+IQ5Ttwbn7OVvHQX5spXA2ytMurOwqN7oPKuPZ5GBafzbKFxjnbZqF/BzkeJY0VbOrySuUl
YpIqqvVwZbnZbRYMexIIu9rTNjAJb7ehHaw9Xk1GXDg+fCK9XECbmMG9aF8XWbK3guE+JGJDxM3x
qMiH9uwGntT8jpjXAWo3oJECkRoSKHXR3EmB9U0U7jcbxxQxGTN4BFhw24vkU4MUUijWckXsBY4j
dFmp1uuU26yw9hRJblQXpoQUpBaiym4H5VdcXUtudh903ivVwZS+3vZtgzJUtE7C4rrzgJJo6vYX
wO6HUNa348Q53JEzMLzfKYKKLqIjaC/DtmG9iDZ7cPXymbzBzh3zZ9OINr4KQ1wLJ2ary4+kIYAa
o0AuhT/N1rjxOX9MO9oYiv1CBP9Tqbx6ufYIsmvnURAQ9f5Po0EoelC2qkpFFkGlsSCnYWrmS1Ho
h7CEoqntb/Mx+imZxeexd0l/WC/DdOpSg2nCMNhWnxpkE4kE3ulK+rUSOTV6U3DKOwh5FfHQCz/n
G0Vhj0gJWY0rIrn7kLDyhOwFWIfFmwULirpQWWTPBsX3gCOHBHCFy/t1BJUmveaQ0Cu19aKVwffa
TZ+L0dqaJezH6fAWV8Bfmd6t1qjXbpZsQCWu4RAAyym/1YN2nRXwCRC9E2Rzrbh4himLx4MPcUvx
mPjStYjcF3Spv4cuJLRoxVNA+R1i2kMhABBG7jfPtV5yo7lTdWmjk+osJ5o2W68Ono9avFFetxbn
cERtGm8QVD7xwC310HlwJyLQ037roKq6StGpSQtz09sRUmEUOAzFgXwD1AW/jaL4BZb8uUjBnEjg
MsB/s3G5V2GpwW5fcil66vZGJH3vAxa31B77Pr7lyXxX+eZBL4vnKtHeyl/gIeEyKIVy1e0966DZ
9ScL9b4ohPLIJ5glJ1ftCJsZhJmfs8D/6QPZRP46eg2BXG2JIU86GvtOt148NfjdFyraECTGPde8
lrXsAQIJUlPKHmX7ryhg3RqZfkgIvUT6TZlmzyolidA/y2/R4L4gQg+JTb7LTPI2WkO9gkaRaj65
Ehp+VjgSJIVQ5LcVldHWr1Ji20hY47YEIwAm1xgQjImtPYgE8nuFhfJUCjWPq64V0+YRbWo7mdLi
K0p8yDgTH7Hi57IiS2oPCfWc2qOQzQOEH7912dgSNHzpIQurc/27RFqvi8SNVJsrEljAy3kYy7Hk
iCnWYVlIMSFBXoVvKrVPDfoZgFGvvIzghPoE7y0xjHFLqSqhvHallvkzwOTKDG/7sbzrc2nfAU5C
7s1xNehIg/qNiME1iNoboQSfMkgL2oZ0hyagYZuYW1C9HlIklnjK1WbxWNrKXQVaMYTlPXvKPajX
IcK7Sr4ZQYy7Kt1Tp/BiqvZGMso9ic+QemqE7C2qQYG5jaO9SVqxlXVopTq4GApo6/2ArBTh+PgL
HBbXPdJVJY9OuxtWqgycR2+vR7WA5jB+FK29VwAiteS4ikq51ZMpE21dty7wP9iTYkR77fCmyced
5PYvIjYe3CZxau6B0ze0Yn50QQPfNAxuak21Zo5tkoddmMatTaRsAjO8WTCou+09iKMrSteo7Jpo
WAg+Um0rtyrMBpuuftTk7530ogGRy71ffwb0f/7x5vnL1a7+/l/8/CPLidF7fj378e8vWcJ//zX9
zT//zfu/+Ptd8KPMqux3ffJf7X5lh2/Jr2r+j961TO9/jW56kb37YfPnVffY/CqHp19VE9d/RvHX
2+1/+j//43/0NhQ6rtGyHOpb8KtOvyXHcKM/f/GPt6EiT3gjW9E1FR9Vkae31z/ehoos/qZomqGB
AAPvY9qs/19vQ6H+DSStqckCvSNVPYYbWX/TFH5ra8CXbF2jkf8N3Oi9DygJPBMeTjwM3/t+9DmQ
+8h6p0ThAOp2TmH1+mgS/tosx++y92/OfzU9/f4IvpSHCBtkUtpjEeZ4FRTKU2FFODaIR5/uYGns
c68/rVW5EFXrZANlAmEEWLmYGNNPt740fPX98LM2lweqJlq0xDSYCSsDZszMlBHY6Oz16S6WPmD2
nhvcITCQSm6cQZac2EI9HP/tdNPvj45/Tf7Mp+9II/VuNLROLDJZwIQeVBXknbKpPpjEUilKSYwG
FiQf5ZPLvmZ+Stk1mI+wzhuHFPRdJQug1+bn01+zsBbW9JVHW0lplIZyLNLZ0OSRO0U3s3gUZJg3
oHm9y3aTNbOEIQ9AL1dF45SU/D6GyuBe80aRz+ympaWeXrBHX9BbI8UlQ4+bO3YkZ7WHwha/T0/O
dAv86xn3z6WeEInHTQsBNqyi8hFJQd/7SRUG3DJhSXGKkSD9C+sDpN9hVT5IjR2Mt6f7fB+R+Gef
RKXe9dnLo2pWOryXSKEgHe41Ti8rPwYf2VQr/9ZJyg0QkmeNeMRl82fOVgctwtGAMLJ2IrQ8kh0V
IMlDH8ARf2bzTu18NImzw8qLNeLgUtY4ZmU8uznSGFj+RMOxSkbz6+lJW1qoaW8c7YE8Hz1j9Nhh
pgcGAm6ZHvB2X7tvrYUMWuP5lNB3Qz7luqJvp7tc2HbW7BDzTfKYuezWjtKOAAfwp0sKgXUl3F/W
/uwEsyhvCxPbbxy1kOudXWfFToHo9syiL5n97BATQ10KTpXaKXRxl0rqfSsAt8Xgak6PXpmm4aNV
n1mlEbtKDPwQSgqCOLDAQRvVNpEjKeh5DqBiyvoBl/ZbFZPlMaXXsYOiIAOyEEbb0yNY2BLmzHbz
qLF0UHkcC6bNuz8oEbVQt5JuPYRj97vUc0S18uzM5y51Nv3+aP9RS5rxtJFrR5OrfJOLriI8qt6W
KaLNFOZdFc2NIYz0zA20sPUmePVxb91gQTAH95ITwGAIVawBI1QI6v/0xC1sjT8xraNvIedpRo2c
1I6c2MUe+XbQVPkgfWk60luXdTGzndpu4cuP2H1jbj5mef2zyEZY2hT9+XT7SxM0sx0RF0PeeWbl
eNTftbs0RZRk67ZK9PN0+wtH2jxoq3me54/mUDpJ/hPi1i2U5sC3XqndO7OfljqYWU8d8qyMpL50
GjAf0lRUJuFpIFzuUeN0+hsW5kif2QfiHVmnBnyDaY/3ehfsdbIRp5te2EH6zBp0n0JZV1dqJ/N0
J++Kh8QAY56ozunml0Y+uyFHwDlSEwelo8BAwAOLJ7N5Zt6XRj6tx9HeD2zZHRUjLZEBju6TDOhp
S4RN185cU0sjnxluXg69lMGs5/S+Zm66jNIgsDfR5rJ5mXo9GnwuqCoqeuZlIsOCg2rdhOL6dNML
+9GcXRedkRfUIeKAmnn6CXTJpzSiNNaKgIPExWXD/1OzcTT8so+iVgIi6+QJxNwpcjIT+vr0+BfW
1Zht9q7pwjLPrdqxW//Wb8Z1IaTVAIvOZc3PNrxsg1Urc1w1bWBK8Py/dE14KA2YcC7rYLblfdOe
Hk34aHYUEMVWlInFOFX3ngD3e7qLhb1pzLZ+o7hxX4de5Uy0eC6QcOg2Tre8NPnT748WVhdhz9Uo
SqeobuNoUvNau3Atnm58YWcas02fKqYKEZyExRZIpg/DjdDyNUQyL56UnDkpl8Y/u6164g5SmI+l
kyVmSNZD+1LDIZe76qfLPmF2W8GaVQ4JNXlO30j30JzchlZC9SLEB2X8elEXU1r9eAlaS0BjkUal
M/rqvR8qQDBRLqrggr6CVen36U4WdtA8h0pxF6XGBuusqOpXf8gew6zcnm56YQmmYNHx+LPOzYzI
IsthEpiNwKU2xlMgnfG0lxqfXba5aumVNZ2b0ngIPA+NowkF3m5OD31hVrTZ0WNVSF15OavL0H8W
aWBSeq3/uKzt2bkzdH0ZNmpWIjyOD2j1xvcq988Y1sKsaLMjx9I8MyjisHLMQexqU0ESLN2PY3vm
UJia+eB9MNUOHq+oUVEBbGgx02KqTy7cjvCXX2d5/+yX/c5Q8rvTM7T0FdPvj86e3JJgxDFxRfom
K2QkvWWS5XnW2uFWC63ycLqXpTWefn/UC3yOQRWXOkm4RvndysOnLv5yuuWF443Cx3ctQ/k/5H3F
KlQ5CQHqfT1i0QTTKXVALe2MASwNf3YAeVUm1z2EfI6U+ntZj5+HtrrM49FmhtuNthZSEVE6hq/8
hqcVRpcEor/TkzNt84/20Mxws7Afk96VCmThHyinKmrqW9rXPn4r+q8RJKune1mYHXVmwIlNKdkY
4BP2Hlwodgt1qJSLt8san1kw93pTGQ0HG7R3Gzjb9fLcC3xp2DP7RdVSimzIohyjy9cw2l7F+uPp
MStLTc9sNwcC0mSDWzhWSqm9Hmx4kT6AEgFA76MqJ1GZZlLoskrU57xRt5Dvb0BfXYkkuz49ggWr
/oPFOrI3MjGyZ/Rd5cSm1m9E2XrN17xhMt/cRjdfT3eyYHrq9PVHndhlUZtGyASOZf6H1raZGIyg
yCgsd326i6XvmFl3UskW0B+7cBBYXJMWRfYX+WUkmi9rfmbXJOcJHQmrcOTiV505evfa/pWvepeu
Os5ALE3OzK7l0ajkjLpmB7WPW5Dr16ol7bQISrb4whC+OrNuraH4I83M0qkLDR2fwa4RUS03p6dm
YQuLmVETEOgo9uAlJtt9Qj0Z5QZtEbS7060vrKuYWTXRYBuu7Gniobgw3F+h8jUid3y68aWhzwxb
Em3f+RlTL+v2RosR25P6M3a11PTMsKPQrCnOx7DrVN/5SnbQo+HMo31pSqbfH1lTVKmA1XOjcMg4
QIryRacuIk0eLpuS6XuOGleglzf9gvmmghp8LwzzQpy5YxY2upiZqDBVT5UDpiRoX4tinyMvk0EU
I4NOPz32pYmZGakMzSRQN71w4A5aUZO+6oq7AULw060vrejMTgsthZ5mYLMg8gg1W3TbV83NZU3P
7DMIuyINDZWBF6n6ZCYGgJa86c+0vjAtysxAlWjoTGFpHI2aglCJBUZefqns7sx2XHA/lZmFmii0
j5TA1A7VYaYFjEwS3wfIr/MruPzsn/JYpqCbirzULluIP0CEoy2KxJ6P3EKCaRmImGrV92KqWT+9
EtOcfOAHzaHHkVsMBaw3uJ+e+pbWSMoR/3yNi/ZF7dyvSlB9VcdIAvl/YahGmRlz0SigQqygcLIy
B5sfOPHZeVqwtz8+x9E8DeGUSAWk4igUfvlSfA1V4F4r5a0dGGcybEtba2bSSRnYShMhLBYI0Hba
tREjVoou1OnFWGp9Zs/ExBoYungLAEFETQ/N4ORekIqC/0nAjHhZJzOz7qDWcfu6Kpw2gFg+sNtH
c9Co48iKM1tq4dxQ5sZdgpGW7IhlGKljhV2rWpuJqq8vGr48M26QotTLJJARG2iVXQ3Q7nKnKahL
NWcWYWEXyTPz1pqx700fayvs1hFFdkNh3AGBRThXivjMRyxMkTy7hwm3RqIdcSFQmJHFGpbqItil
Y96JM2vw8U4S86x/O1aDStaciz6CJZXb88o0MvCX6vPpVfj4A8Q89e9WOQyOaV04Q+U/SEX5zSxB
Q59u++Oxq/K0MEdm3CDMrYXUsjk8Lld1V0F8rF0F1UUjV+Wp16PWJbcykT7jkKBSFeI95R6m6DP3
ztLOmSbrqGm3yUNvsENutV7duZ5jZgeLwIFQ3M1lMzM7fUBvAEel9MNBBmhN4GnTVVSThtmFzc+O
nx5VPAizk9LpdPjKUlNDXlnkZbCBJjj4dfoTPt44VO++n6MQRQDdjYfc6bR+fJK03r+tRmr+L2t9
dvRYwoWENSwKJ4+MH5JePUoIMJzZlh+PnNKf9yMfxtoQ6Oxy9Bv2dxCHcNogE3TJuMVEbXW8cwI/
lrJOZ1NCbP4rql0IcKjau6zt2Vkjt40BYwarmsNkmmz6LnARIaRicXy8qIM5REcOoa9KEcNyLMsA
o+y9mL560XUL7vn9vBQoHqbC5rAXfXrdWPmnIbZ2WSV9umjktv6++UBSkXPIMFjyCgf4VhwYSs/E
xT4+C4Q9Owvg2Yo9X0Gp2EqSvT6INfo4azhTnKY995j72A8V9uw0QGDPkKhCLB1bVqLiMApNBqev
pLl7NYo0kHex51lUKvah1J/5qgUbsGYTZvQc+ZR/8FVwe9SZdgP519NFa2HNJqyWxgDqybRwdA96
LH48gP4947FPw/t3J1fM8TYpQHBVKkd8BgqbfeNrmP6Oz15XS3Mi3m+iKvfiMDJ5hFVp8pnIwAa9
nbfTc7KwiazZYWk3lMpISoevrPY3qgUxgpnoTg2Ofhyazek+loY/OzJjLenBByJvkwnvIUi7+zSN
zgTQlWmcH8z7HEcTa1UFGzReSAMrrCQQmYPHvAZ6XgT+qxT0aMxBeJErz53u8i5Wz0G6Fr7Jni1J
g0xWbMWcSODLf3d2Vq3DEo2C0xO2sJns2aLA0V/WbTWlJE19xZkarWIMAUoaa326g4VVt2crgtp2
Z0NBVThJMbyBc9vnJeKuRvc9a+uLkg5iDk4MVdEjbUT02x1gO4fXIahvqD8tHk5/wZ9g1UcLP7vP
cCK0dJxCB4HR37S5hs6TDz3d4CKYEqbh2iD4fp2KpFkZvXUAnb21QxgbjBEq6Krfj3q4oR7qa0lR
qFqPBykglZRW63hMfypZNQnBfrEg4RbQIGQ2+lI51H7DuKd8aHv6C6aBfvQBs0tT66GO7pCUdMIA
fhPF5ENule6LoNYl1qRNF565O5f6mfbAkcsYFEIplckbtc14pVM2UqXSDkqUu6iU6quI4qqrQDLO
bKylzmant6a4hoY4LKve6BbQb1ggcwk6FO6+ur6pNPlTQ+XE6QlcMME5EqyQvLpRS7lwpMLfl35x
39rSl9NNLxjgVJd9PGfNWCupZ9L0IMvrNDHXvSI/1JV32UVkzg6P2CpbgzB97lhR82bHChUn5+64
BcueQ2EgElO72uWqsI3irgzKlyTUIIC01hIUgacnZ6mL2eHRV3HUqs10ZbgytGG+fRN28rqxBTxu
54IgC2s7R8RUIooUu+TKqPtgB/L7Jm6K3enhLzU9OziyoLLMvibUa4xoAEfZodXPlSUvbBtjZtL9
WNXoZVJTDtMHcsl2cN+l/dqHWfuyoc9MubbIZtkjQ9eIG6jwC1soFJxuemnoM8OV6trPLQvDLYvy
oayklZ13h6yPzrhHS5M+/f7oELLyQRWjyjUNhc6rr8m3lAOeuWgWtqMxs1WofDirW1QCY9f62sYZ
ugn6gWrBlyzT3i6bnJm91tRsh9HkJLWVu0PJsLjSckrIRvP5dPtLnzC773WdsswQwkBH4Tra6lSk
f4W5Fkk1OGwfLRTdr073s7QKM8tVXJ1ioJIrhyrDm65tDoaWn3HbF/bPHK+ZqMVYQ4aUOxkafpZX
rDyhv6qudn/RyOeYzVbvWxXxeoxWzz3YreAsizzzXL3dwjNHn9mtlvcIC/qCEy1vXlo0l9va37RI
LSCdrFOfOJy5sZYmaWa/+KkKAsKIUhlN+jxY3j3CW7sYouHTk7TU/MyG/abL4KklfGAO0c8kqW49
pLYr+K7PbJ+FbarPjNhs4AjzOrapGcAG1fRPXdu9EZ3bQFq5Of0JCzt0jgQzpRjO/yl0L/X+porE
OrGU7emmpyDKB/7WHP8VImI8SCUxv1Ka9Bcp5Q4RI5R86RG5sB1aYHCBBuvauww396ce8PjI69y6
qyN94OVP7BvJx8cska4rS2yKojoHvFxwt/SZQadVo1Mly7Ea6vp1bEjXIco4JmKEXjd+tmF65MUT
rE/P38LumiPFjEDko9yw+hLyvLkRPNly/FIY/plrecEG5xwubRSlLUS4vHHhCZcj73ONwzjCMOip
0qPitZfZyBw35iEEZegN7/SwszsomHqUWIbkB5rdFwbD5tCxIJZ8t82q3HFLVIM8/aveKckZC1ww
D21m4Z3shvEIRRagjwyWU0k2onptC68/F/BZMPE5n4rdCxSPcy13Kg1qdLAzZa0+WUgah2N55qZY
2LNzzFiXwKbI4UQAtYOid4TbNTHhImu8tdXZFhXh0W0Bi8jpTbs0YbOb24919L25nKhrV+80qFlQ
wzvjMS1N1ezSBn+jSsjtMlV+HMCnPcJ0E23sEhqNTvXPnIdLRjczcLfXKgPdidwxy3hj6uNK8art
4J17gy40PwePoUZdQFgKeIxKsa3ZJD9560AyFI5nHJuF6f9D3HTk9o1mW0tWxhw1qb5HFAVCxuT6
9MouDX12ZxOCl/S0sInbBspnJLl+C7+9HQwktk63vzT0admPhg4bTQMmn+PbsBFVGFMLacbcP0fs
tNT69FVHrZfyqMeDHJZOq/QOCZ0HGGC+XTbwqcujptWhkdQCAjnHy7j5JbuyYO43zwFOlqZ95m3H
doqYEKl6OI76TS+7m7B3n1pTf71s8DN7rTAdmMwkXlDd8Kq43g7U09tlTc/tVSDcAMi5dEgkTKoP
ALWtzWVNz6w0tMgYjyjpOBHpj4NZqwW0l+o5uNbHewVxkPcLKnxDFn2V2TepKNY8zZyx0M48yz5e
TWjq3jfdqaleNBlNKyCO1Wpc26p0NZwt4vr4Tles2Wr6OYpYjd7aN2UvPmu58jhQqnDlmeau8uQ3
XQq7y4x1jpezpdwGOt1xzghpRzXHr1oyP51e24+nSMzBcn2ZwHcvcQKHtXJVpQFaiRKi7GeMdeES
EbNTDHG3MY1rj1NMGd6qNH6wAnlPhvSe5NmZfb/0AbODTJGzqK8F5wHJ15+R6l/DjXYbCWN7en4+
3p1CTN0eHTcl8AgX0UACTvCNG4H3BJ/Xmd2pTPvkA5ddzHd+ERYo9vHu9qso+m5ldbix2069UsYS
EBGyMCuICxtw5+XBDVtlHQ8hpehFv9Ubrdmd/r6lDMMcYoe0IDro0B85Kfo0ZSd9MyBWJZe6Dwto
AQkRx5n8tdCyuwldNmba59P9Lu2Mme3AcCG0pOUx54lH333JPHNlJY+tfC7g87FtCjE7Dk206pSw
5f700vYb7D/omrjRk6FV21ENf5hIt5+xzaX9NzsckYofojJn/9lGs2thPq96Y9Ur58J5C83PkXim
R32SbbD/dHdrkHx2c+upg0v8olWYA/F8+LEBtALGkiUPQQj5IVSjndsUewMJiMu6mB0BluW7hcIJ
RvxfbtBDVtUdCTOE+zoPdftBS84Y6tJEzc4BTxd5ZkMXDTFEeFvBX9VEwU0uNWcycQvnwBx0F9h+
3KgFmKYgqFe9mWwHQzvj6i01PTsGXLkNTa/CApse2nX4AE0IE05P/tKkzC5A/CTUvXt2T2yOMPEl
61TTV5F+5rG5NPCZDSdC99JcmpbWhqxMTqRuFaPJembsS63PLNhWOBDzlBOCmuBVaYg9mLUzJ+/C
4TPH1xFmjilaJO8/FnDXfk1g1fsqYCJq37QYX29AAq088xUfn0PKPAGtg/vxhCjsm8BH/7eGcjoO
v7lGdi/pzeemMM9Y2ceTpVizUyh0mzE1TLrR4PIkcGhAnXbRFpqjBV21d2HxYJHtPHyoO/PGHstt
pLpnNv8fA/rgEpyDBX0bbjDNtQkaCnUTWOGNjjxPorm3QyYgBB/gd1PXkdvdFS6CMD7EtnqwR2b2
4FbciKH1ePozP55AOOPe3/OuFtdiVMhZmXK7ifTmFkqJM00v7LY5Go8btnGzii9EIXNjq+PeVwRk
ksqbGZXry0Y/2f+Rl2LWQRPrJYtkmbDOdeqAIE1wWfm2kKcpO2rc832763wtc3LZR2zCKJ9aNTQ+
uUO3Oz36j22E9XzfAcVvibB7M3ckFZo+gTqZbXm3qFfvdHABpOM2p/uxaO+jrTY7rwiNBfBfkl9K
TATDOlmpHxU/G9AtU5ocCkbVKMNVpfnJ57LU/pKy/F/W6og5XC9wS+CFLXC9AY1e0w+vceWpNjDv
YNa/LHsgz4y/blAjtxvi7l3Lx9QqK28UgX7mAPjYMpQ5ai8LysBFChwHsTPU374sNwDOu+aypA0K
Ku8XX1GpSzTJDjlhayWvlUYBZAb6+SLDgIL8feu9lPfx2JLpbhEd3PPClNZov1VnpubjjavMwXWK
6nei1HmX9cS+pdy/iRCsNdwrBC6pt4suSqsoc4wdceiwMxRCx41ZF69VDldnoaFGiAIiooinTUOZ
mNw/MA5lDrdLdRXh5sDOnHJsx13c5PHbCLBinUZFuPLcQNuYcc/26imIvQWem28kX4NlUzJdQv5w
d8aVoa1M1642uZ+NK8gCk1Uk4gT9hJ7nDDShGwQzEBCQ4aHU2vZXovnRLm5T76YEt3GFVlTzRizQ
2yRxDz+r5Nf9moR/f9X7rr82rTS4Lm0p3o+NQFYFTqb14Mneqoe8fWUPQXYjIdaxkpSmh8odltOw
jNGSn+glxxhyTcTJvFVR29JNFWf19aBlaGaMqX1V8vxaIQ9JDXfg/fCsEW3vwJy0lxGRQ94alvQ2
ka9QUgnW49ikK2/IP6MYAt+nlpQH4cfhxm9QHqRs3V/1eTYRgjbDFZea2CSqGz+mZTfshW5WqBjC
z9wbdrONbP8tRGZyVQoN8TJNuDAt589pQs2mXGnlVtboShNNvNbcqkcpoct+WpamrnQfvmgoydNV
leomujLtd7m1xidXuO2aTDG0QZNoiVpoPz2kX+7K0g7+H2dXsmwnrgS/iAgJkIAtcAbu4OuxbfeG
8NAGJCEQIKavf3l65eaZS8RZOMJxF0JHqiqVVFmZb+aW9u/r3q++tDpqL3MB4RTDSH/VCl8OyOw8
mKqSj+htji4i9D+6y/grNyJIIF4xPIJgEdJxxmnPjYP2qNYZIbkZoMRAwLr3iXs3vtgIrNTC8XOI
YJMhtkNQnJyx7NMicsWBmf45nwWj5H/dGdoEEDwq8KDj2IvyooSFULcSB5X2vcE3kYitqLsqqiGT
w6ECCmk9SJxE09fXHWwnim6J5YSYp3DsQb4eIMIl64A0n4K06mBd9kbfXH78IXdUUIsg8w3p09De
RKjLWd0XgLaMV5Ud88KJOp45FQToijIv3oNyk15LqEkfFDL+nCPRLdhpZoEDSbuWZ7UjSmiLD5Cn
ccBUJky1Jjz372MTAT3Jfw0oMo7r44LOMpHncQiWZ5s7kGa97zGAbgHF2vStX9NVP0xohdROgBIW
edJVc3AJ3eF1o1tYZg+ROwihG/nQSKf/QGRFHkKo9mb+qBV8uose6wZwR2oD92unXO9RFMHylRo7
flvKoE07BIUDk7u53P8nU3QL4qzmaYQwKh4/l7FJ+rJ+WBsKxl70Ec0Ciqw11FwgCw5Ntdf9Z+ex
DJz+/905FTXQLZL4nlWx89m+gayA/uB+IE1svjoPEI8n94WBLbITjKLDWHX4UOvgJGcvvVcmqD8f
LNuOp/5fW1FOK47XiSgjogxBz67d93gFZAdRZseNtk1FukGjdsEx+mS/deMXUn8boCvYVj9f34S9
yW/CDC1kp8aijbKh+tb3GroORzSiO7F3C4vPxdRGPL8VAfrT5D52ECod9X2Mt3SLR4y0EW25jjfu
cn5ym795fgkhEn3XmmwRiVUECRUoKEIdqW8h8vCdT79eH3hnSbaMXGDZJx5ooXg2YA9TyeVbqAMo
iHH1B4a+YyxbEGIAaWujHZ8hrOeQc4JCq2gf+6n/AP3N13/Cjr3wzYm6eKswtGAssy50T5EtKYif
gsfh9dF3FmgLRyw0r3y2TiyD+MK5zdtHhh6UrmfvXx9+b3m2xh6iqYpIDG9b6EyPj/4NIm3R6HIX
UIDy28/67Vo9jaINgQZiWbmAnlNCWCUO/eAnNKxxRczP0WjyOFflfT2BUBL67+cgoSuothF2e4Zc
L1rTmjOZejCIDM5Rc93eim0O134RXj9CnjYj7rvB/6QKmVHzftXdfXkId//7E6YJ6F+mLcu099MY
CLE7EeR5Pr2+3Xu2unluLHwj6FotLFsoCKtDYcnpX5mn+0bfnF5t4KD8YDG6XIPpNEBZIyGIpQee
sDP3LTrRwQty704w1blkT40Vn5vVP1jzvaE3Ljz4pV9CcoJlTaPNN2cpxjGZeuH057sWZotNlMNk
+nmkLKuAcz0zVenzpCGx/vroewnTTZ3sdydby5BXpHSQ70kIWazwKhpXHljbEYo8+VmYDsrJ+kcY
uTHv3MxyCQFx5yCp3Vu7jYeHagSIxsXHoQnhx/MIJUAeyujgt+2Nfvv7b/EjMlACojRk2VSIsISE
KsSsYgeQr1+vr93e+BtvRhM3lKLLzs90iMonAAXFIbvZTqDYYhVVQ9HV2yiSNVNxwlUCMo2guF+D
tFPVnXa1cecF3Q0T+uEI7AqrjpR0dqPTfQuz9WUqZ6VR4c9MLj6thnww9ZHF3CzjD0n1FoRY61LJ
thzXrIKQNzUTuofXKK0jffTOs/eBjTtzb2yHYA2XrBzDZIrQzLfU9u++Cg9yir3xN+9tsu7G1dTl
mg23QnalqwJfMGF4BmpdHCS5O4a5RSBqKWbXE8Gcccufua5PfUQOht4xzC0AEcKsDPXQdc7w5AL5
Gj8xUBpFF1McmvZyl/VsIYgQW5N+l0MQloN2OZ6W6COf7wON0S32UOPBLizw/pXNrC1PpdHduYT+
XyInJ0xfn/7OBru3lfst6iw+elcqNthMl8FbEJuk1Szej/l95NrU3xzx6FaOSgeSApklYJ0a1EmX
+UFE2NvbTUTg0UR7nO1ThifHkzv530RUXCDq9iZf9JfXF2fPMjeRoQE+pCBVhE/Q7ilU86Wx9xGb
QOnyv+ueuy1qX71jM9QT0qAvs5CtKXRxD6xyZ1u3SEa89tq+Gssxo/NnrV58340d9vb1VdkbexMT
GjB8zgHNbbaCMZoAnE7tdF4Pb3c7i+5tLFL4C96bAYiByUzTe4O+1UvfhcN9V5gt2Z1qvHr2SmKz
qQuC1IXS3cmbjpiL96Z++/tvzgThXM+txGiznsmzY+rHYqIHedveom9Obw6ZUwi3Q48K6IsLOley
MoBI3DgcONPe8Bs/HT1T+OymBGjqHhqO9Q9Unh5qav563WT2Fmbjq2aajVosR5SB/Ncw+GkwFe9f
H3onDGyJ7aAyFrZ5BWuc/Qb40ZIveAP8S3YfgWEIDxZ/Z/pbvB7E1OnQEejg1Yy1YBpXRSKicE5f
/wV7o2/O8NoIUMeT2WaVdt6vYjpXkn+/b+iNqwZgRZkZ5NaycYUmTRs8hKs62NIdi9kC6VirR4uL
is0G3B1mVpx7i9ZHdcSHtjf8bbF+c6VelMs8OTiX/M6gruOYK2hSvs2oD72+Mnvjb/yJKpGjZ7O1
WcQqkAqGiTemnS5Or4++Y5T/FuV+m70e1MCgsGwzh18BQNERpEQl0LDiqLdpb/obh3K18qHHBPXO
tXJHKKhP7QybrDwUkVB6GvmH13/HnmluDsAZAkakiazNxAq64s47K33E1Lcz9BYIJ6wflWudD1kk
W2jFQV+2O3q13xt641D56rWL2/hD1gVc/wUBIA6lVqSvd63JlnuOcxPgDHGGbIGUREpCH0QUc7Mc
HNx7c79Z1G+WE5SjsIJVOP0ETVTonSVEfe+b+M2WfhvaI344eROWZRr4xYv6J5Dlnl8fescctzxz
jV/f9DWcPiNyTQx0b3xvOLWWHTjr3qJsnHWVY069qRwy/nc4nrzmzmE3h16Aa2TUKhA90NFJWCAy
aGp/en1Bbqb2h4vfv+jc39Y6CkRQcbyqZDL4stYAkfbDizArnu7XNO95DAmVgx+xt/QbF/X8eSSl
wtoUA2vTfK7ajIwOvbbjvbF4CxmrZw65JxX0WSfYJ990z0M5/Q2yjKNL7C3n/cNibSFjqlUGPNnL
kKEb9GrGcYyhcJxGFHVwR34gaCdIlkleDPHuA8GBBPG/ruD2kxeBHLHP5trNpJVvAq87B82RWtIO
CJtuIWJlGYhqLOohMyGDdmwHBD6Ent2E4NmFRh9aQmI1dylTMiZEHzjhv3DHP63jxsGd2YNKTymG
zIc2fF/w82wMnmK6a78Op5J5ma3WOA/Nk87NwTd3rG+LJYNAdBcKNfRZEY5x61UJAefIch8JGN0C
yRhYFNx8wDblAKB0kp/ARnV63UH3Jr7x/WlZwOPGRQ8cp+tfiaPy1HT1kAZSH2mA3IzpT9uxOaMj
R6NuC8If0CUK72ECfv2b7kMICNthNO7JE/nIY8+gWnBwMv35N0Gh879WHYEvPIeMmsmY96uoZdyY
FhWH+5pWyLZgy3ve55XA6GPQNVAPB7h5CMlRLWAnYG4xb2RpJvROtNjqNfwMHnoZ19GQGC7emdJc
Qqd7mn1yF76ObBFwNSiwnXBUfQbJ5vZsDcTPiRD3cYGQLQBOOsNc8w4uAREDEjMeTqewsvcJGpIt
AA5InmUQQdhlCgotThNkoAs/l7zTsfCmnyJCqFwpQD5tbg+s6s+HL9R3/mtVk6JNtYKpOQtv2sWt
eFrGo0vt3tA3Q/7tlPRCLwStQ4OhlzCF3Dq4FY8oV/d84fbJ34bGUygOKMC5Mm/6Qlc/yYF3Wssj
3qC9iW8SEjKHUBkgIXyBRpC8hmh5adLXA9Pe0JvAtNTNTVZjNVndFMUXl6gSPDWKfL9r9C0YorGN
A6JpOLGhAlg9dS3mI+T3zsS3SAjRlUURFQr877U7pH5TzCcK9rSDZdk5UskWCtHemua8FeDCBni8
2UNrcQDcsh+3+SWPHiADrsz3mVZnf+nvuvWTLYtjNdWsysksAPGiKDPlWk1/1VCndw4yt51iFtmC
JOBXed4DXpMF5osYnMwt3EfVttfeBeKmrj9MJryCg/0L6JeembWxRVXFC+f7/Hrbp1lW9dqNfhVc
x8ZCBqjJ7dXLnfr9fYa28ZAFFDcW+mP8yjwez1UUi+rXfSNvHIQMlW8AbRyv/aKiM/i5aIouO316
ffQ/56Jk298BsFAXFNB9v87+gJdBkBbQPPb5U85VTHn/UKmX4agHaSdGbZs8mrCnEITEuisN9hxm
xBmw7HcuEx9f/y0742/RlWqaehfwp/FadcvH2vXO7RS8b52oOLCgvfE39+zIgeRG22OtWG4jUL3L
N7ZFqxN4UK73/YBNmu5BBs6f5giGudoxbZz+vasgXNEZdXAlvp1h/5+ika1ab52Xo6PmwF6Hgb2p
3Be0PD361CT5dFAy3lui299/O4a6utX9or3x6qg2oaJMb8Un9OgdhJC9+d9i8W/D09IsDjDr9hoB
Vk1Uhiar2KqnNjiY/k5M38IrbUfr0efLeCWo9qleZA2ZDuAye0Nv3JgpEC2WzQRHC80j1fQEcor0
dbPZuQiRLYarRdnJLUszXr1avzWs/2Rkf+rrmzcXjUka3/0207pM2xuazqj7SoFki/CKfODre9uM
13KdzyFtXwxdD8Lpjh1tsV1jLfGYANgnDJU+u0WhktJHvxnrvry+ZDthb4vsAm5ixNPeOF45X87z
2CZ2+XtkuKE6zsPEhxMw2jCs8qBfb2fvt0ivQJOqMaUcr1O/JgXyv8HkdxWsyVZ4se8IaGAktl4X
9lQ2HqiTzHoyHT/qEdnbiY1HO6OA6jZR49WvJue0iPphkSs/Qe3i5+tbsfeB26L95tNQpBnRD16P
17V00tn5MuofXukeuMbeym+OZRIODZ6OMbh1BJjkJbAI9PT6vP983SVbNFfe0cUEEkOT9ieI8OMV
TQ63xgET/Yj6o2viTsDbagV31kDBAmRCV4F3jrh29HOOonJH2LeOkoNTZ2+NNi9qBs1XrJs1TEiQ
xLYmdcvlIF7fTsY/nDdbYJdgpBgp/l0jr0R/Wveh8cdkdJ7c0L0Wvj6t451vAVsGusqP8GQ/wMW8
1T83BNqpihWf2+Go1LmzEVucl66XHjy5Jay0cN/0fIp7884GHvKjI2T13hduf//ND4xuIrdvbtuw
BKlAwi9ZHwcRiQtzVAzecTW28WViPdGICdtR4/lvmb0rHfpHOx/hJ/eG33hy4+M9k6Koep0diSbe
NR77H5wevV7vjb5x5Y5GoyNrgSNhfaPHFRLpXTyjJel1b94bfXM8K3ds3NFx7NXhPFk9L+Zsjsep
PnCEnWCxlSAlplsguYso2ho2J8YJPqDt6bzQ9V1Zt5mm4Y/Xf8bedza+HBWCS1rgZ0RR9z0InffR
tD67kXmCrkzCbHuQJ+3Y6hbnFSgoHjUKnwHPPw3fBe4Ym+B5Dv95/VfsDX8LJ7+5gqLlygmoha6+
18Qje1HsSzU+aHGQiu3s9ZZkbihKzoYZlhTWedxX3Y0PISn6Iy/biadbfBdpedn1OrTX/CbSEaql
T2rpu6fX12Zv8re//7Y2ZSg5uB1xRyg4bwCrbz4Ga/TS+1F1YKp709948e3yH0wdpo8u1su8OpcJ
KeR9c/f+O3d0NrhzwDmuH6752vllOthyBvLziKRwb202TuxZb0Crv2evrROQcxG27jNU+gx6JemR
qsNOvz/ZapJGwxoCuYrGQ9Pb2y7kq2lfyjayecLoqPIPSlARXlvZTeWFh65Bb2bjGHIuA1KU5xxc
AXNa81YOD9KRQQn4XDTn8SBL/86UzdssM1M4B8dJ9TgL1Q870/dljzswtBy/37WN3maZR+mwvIYs
63Vt66+r7z0xjb7K9b5SBZpE/mslY+P5ZeDK/iqMwkNX+x0MSc9TWN3nQFsAzbrWRoYAhV8FDwfw
Yxc/pC9O/kSODqodB9qiZxpSVPMK3bTrPELy1ffXFu+8xdFJsjf6Jjba0TT9YLD4E3dnYMA1iy1l
9yHxyZbwyqJGA9U3zD1n5RcyTJnXOZfXrWZv4pv8ZnSrtRz9vLtat0h9JB8gvL/v5XKLzYmQIFM6
wGJG510lrEoihsLA69PeSWG3JFdkahWrQBpxZdT9puwHzfoMrz7nQo7nsPJQADwC++9Ery2T1YgN
Rb+zslcR+foxggDWP5A4CKdY0/4+XQzib/KDfGR81Hrur1ybUyHlgqB1KFuxs8NbjGc4krATUd9f
aTS58cScTGLh0tf3YW/wjd1XdcEgVzf1V0nsaQpRRFyLLjzY5J3nAO+WTv12qPLCs2Wddwjqurys
OkfWwfVTh56XRBT5U7iyBsxV/htFyH08tGQL+wSDBqmBs/v3wgKFiapphm9GyPu6QMkW9ylEXUpK
dH8tsN9ZJUz5VCw4c5p8nA68bsdetxLHNppAzwu+fkAYPlVlEUdFe5H2KEnb2e8tpIziiYQMhPXX
UIPzdNL9j3xsj5rJdtLkLbuaV0E1W7Uu2ANEnTD+l5jAT6pS8CKUzbfX7XVnddyNpyFLcPRq8Ik8
Cv4qXf4T6j1/BT6ktO8af4snK4aWtnrF+HSeH1hjL6CFfXDtfQgnsmVW47NsGgb2p2tBsbWtdSBy
U8jvGlz+Bz63E1i3uLKa+25HJq+/VpOsY5+JHy76LnzXXKTok0BHDRrc+X27sRU5Hbxp7arW7yEY
g0L1LfaNTkoBt3x9M3aMdcuulhsw8wTghLyGRVUhcS6h32bNUT63N/rt779Fp7LzGjSnY6W0dSDv
taZ1213vm/gmVeSNI8BYgIlHlbrkXIPEkB88eu44wL+N8L/NmjRzxZdh7a/+9LdEa9owxmV1Zylm
izdjM4AlICrorwod+7V+AodIMB9MfG+5N54rSClbHmBsQzh7o9HeguzcPcpVdkLPFlwmIhsSz7X9
teOObGOlmhF0Gm3/FIhFZLQq82d0rpV3ohm2WDMX3Ldh2w/9tffEJSzcZ89j71+3nZ0N3oLKItaa
pTLIJVZVN4k/NG/ycHlbg7bhIMTtbMQWVWa6ACKOA/IJ6Q+XYRzTQrv3JaP/pwFKFdrIFIYGZfuD
qry0nusDkou9WW+8NQeJwTp6I1bcicrnnPDq7CmHH0x8J1PZQsRuKG4QuhKNNMh5UxTmC6RRPxcW
76hjSB/chn/utfxSh0N4nzeQzWVvrf2oo8boK5iNiBvb0EoW14zLIwvdM6PNdY85ixZMtfrquuJB
9+6XoJvOpVg+vm6le/628eZ6cDuTS9Nfl/rkGycGBOqRLnWCr8bhePT0+e+x+38v3WG0xViVoo96
Q2tzLRxwaKmfc9m9L1oowLZD0izRc0EflU9S4n8qwo+S6hNIUNNc2TRovy+1fAodPxUAEi+HWh1/
/OGY0SZhbiS1FW6g8xUvAa2MHW8QTirkysB+7Xf1mjR9SYePLMzVEQ40/Nd//rQMt8n8FvRFbdAb
KKP2qtGn6X+EVnP5EM6KDU+4befthymgrvjYF7KqvJi43aJErFG2VzRmjGNaMeJT3w1xDpZlnfml
ItgmL2yC93WZT9FNgsdWD/0y3/B+vRrF3+h5tuFFhdQLTyCDYmihoPUQPjW90cNZEtC3n+hkiPmF
Whmo5Yg/iAaamHkEZqqCOXhon9BvkSykQO2DekNRXPOyL8Lz0mjyoyqdZsbTqfX41YNuBziKutpC
Chq1mTpu5s4r0rXFay7E7Rq/+QCh7vHXOoPuJa4msaKXg/R2gdhtb5qfUMMtBgxT3i4U1qva6hGt
DSp8rMH0v3yw41Q0H0CUvdgrGq1D/WQXo8aEjwrXwtKAMf5tK9u8eJuvopcn2aBJJ5FFpHlSe1FO
zlr3aOpQ0vjjI7Lcdr2gulbhCnkLS3+DaifwksjL0TwxNoU3x8x2o/gEjdXxawWqeJJpVq8QS7Qt
KlnotbUQ4chb9Hz34DkPknliaxjzgWt95qDJUo+5GzI/VbnxWUyND1abRknQg61L5eukcmenSoVq
RJviYb2s4zDEW3hSmJwHmYpW0l5Cr6HlpaRRz9MIC5fHJTKp5SRULvKUWb42SViGVXu1AArlbTxC
brN46AHSDs92GXJAAFov1CnQs92YGLMMT4xNzI3NULVBXHS0+k5AIwvIhgjWJ9GgEpvmbu3SD65V
EInPp6qxsR9p1QKr6gA9V1kW0M/B3ATkH89pxypxhI7WVPWB8M+L7sowRmAHiSCb1zVPGt2g0YvJ
oHdPjFXcTXQderBQPs15Mo7duiTzWhZlPAQMfR+djmA8vSclT0Mio/HjsgZlEFczsD7obmFRBx52
VvqnltthvbZkMW5S124p3moLFH8MlmszXgI9TSDdlp3VHx1u1KBigKqIuq6UqOaFLlE5gzkOgNzm
n6CKuigdAIhbTpXgENqgM9oOwYtaljSWTWE/0FBLnoSmmYO0XjgXZ7BurCQeumJhL6ycoN+VSIg4
rCfQi062iVWnJ5XpwguDswPaj/BB1w76jvOIcLAU6Ar/XxS6UbJ+4ZKcidTtZ0ixfuCGntbci3C1
IL55DNRYl5+GUBUf6eSX31cytPLL0Ia1ak9imFUjT1M/+updxXOlf6FCQPkJlBRuaGM0xHn8YR48
EEjFeixYqRMJPvgWZJwDmSJ0/gtLn1pO/PEiJ87YU1gPUkHWUQJgzbGR66deOfX4UoDtsrhUtazz
X24B9VWD5fDq4mcPZQWTrngEmhNZ9iOQazVFOVABvDg+5AOD8CT69Ud2rldvLr+uspPmCdE2FInP
YKofmk4iGKNIVixfnIgX1Xsu4ZanpUSvznMdiEheatu58syGUU4yGQZPAT29sN5Hys8kOPzAwDZ5
aVUHi7moRdU1GM8p2r3rtgym2As6rZ7walqAEywMCu/kQl6Fp2ZlEX8WjjN94zrUJmvkmtqQu9/Q
MNRyWN17FwSIC1xb4+rix2W+xKvXvawFyBCr/p10umg9CWhGfq3QsM4Srjkf3s5ew35OnPRodV7W
UoL3RQ/iWrgLuG9T5ovEAx78L+mPpEs45W6sDSQJg6gC8W2OM68JQgndy6r2Lmi8ilTGbADtChwK
3+1cPUsWGJGVlpbf6ralVVz5ksIlhKO+QB9VrvEykuqFif4nPim/08Urf7gtafW7RoYczForh7IG
SHBIcHJWkIA+DFVo1wRZK13SoRWzfKc8Sdo3S1GtNhkop12c58qA37sJefFcz8w7Q9JPxzYizyC3
xrkZzHwdn3zo8XWXql16XcZycIbpDPWfwjzrpqNYrAlHV7IKCCfFpqHGiyMQddi4lH0eJXptKwLR
VbTkxJo3fZ6YYgF2o7O2qB9af+mWR08OYxuTNbCQREWPVHSevEbqS1QrZ0lcVrEoKZ3QBbUksvz5
gTQefV48OaM0CgoGnkxICxkUs6g7nAw4T3AKVITbx34uwIPq+lODUUqoDZjR6wOw7i1WZXUhEQWj
HA9GqelxCiYc0NbwuaodA6NYFyyFz8Xqx7xoePe1Xa2pvgRL2bAYQY2Jc0u72k8jO7lN2q+KykR7
kereq2Il5mktOIpuDsQGXXQ5oo/sSZA1vyk95qE4GadpReypoKhSu0rrZRXaICALCwzvi0PKnCbM
d93l4rhVmCdlqx1xMeBIpXED+DP57Id8/MoQsVuQS7ZmTppJUz9dGALF27Gsm+ZUrbqhDw2rc3ZZ
XdUCVTT5U4IrH6Vp6YYBjcPBXVQyl61TX4HbWoSJQYFt62eyTHZMajsCmTp2UIQFK+g0fHH6yDaw
Du7PT7QNIwuaZGwtaoqgMvw2Bj1zyhQolNF7V3DcPGIoB0TeZZ5Xdu0tkpWvg/L6PAbTdk3AX1/z
Ch3DWl/mLvfnNxBGAXFTqFvrpTqknUlGMBVNb5ccOgdxMURYUZaD/eqdo2ctXrwVhzWMrFZ2SUo6
TSoZ224eLg1oG8uHLgANTsoHrXG8inaZU8StavmigJR0EkIB6kpgRzVososR/VvacJVfwXGMUIti
lfJS4CAKltVd3U2xCX14WlANU/7MRg5kBHq9gNfv4EUqCTvXHb7Jdg7XtzV4cngK/yw7NInWwwK2
Vdu2j0iTHffUuR1QA/Bv9Re6iUB6wuTUy8yPhtw+Kd9b6rcrTl/nFxl6gCNYzcRN70EBnmwMxIZj
OvioEa2OM9IHv6d9BIRDj945zGb9ZbWHx2Ja5W6FPQ7C9czbXlUnukK/6SWoQQ13lg0sBu9dtC2S
ygEbNZitnEmkFZDQLB5zNv4NdKMgqaCkCs6qGvnyHo3qnp+ui5ZjQscZTdIaFIZVUkVQyTrboKtU
XK5T75xUIC17nMsKjSQs9yOWyiYyUbyUbkOTyVp3TicTYUeRS9X8BqBourN1mP/O1os3P5um6IuL
8oW2l7YdVti8XvLhRHFc1xB8rwiL2wL1oYusZ+WnuRyW4osjBzeIl2aAYkSw1uQzA/JtOFcBm5oT
CPZLvFcF0mhI7E1D8xgUYMH1a8Ee8drae5cIwIUiW4Su/U/uUszp6K0v84AFaVyoytrcH95MFXAH
OEbX+qcHGR+IDumqhVbYOLtN/ziA7Nw/5wgRbzwOSe54pcolV8eHmNkZlQ1pH6oRnDRIE8nAUpxY
8sPa0zF6dLk71XHkDhFNh0Ws4jS7o6EJjv4S9L3Im+qTV82tegNKZBVcwoGhzilav6ku1ZKr5W8F
TUHwB66Dw16g7riMILqN5gIag8PkZmYKdAcNuLoZziHku/0Xx+UTtHj7afnH6NEDuVK18isuDD1i
7UwDHG4icpoudrVXPXmsIJgAof65HlewC0FcNsyBzm5rfpLoD88TnDFDfhpab61i6BeE7nnqyxAB
dvWDf9wyoCWUIIecnMoWUSLugd+oExKUAzmxRYBZqO4j/6uqO+d7bpAjxosIGieZI3B+PuYSounp
hBz+CSknuYCKGja+Wjmc5BCArz/IJeAB4VBBd4MYQuOIlsEc+10JktzWzrP7oHMbfCx7SMQ8h3MJ
KXMaKhO9KZBaKXopcZA47/MW9y1oFprxLfeD8gYopd7nykoFcJKs9QtTjj/8sGswF3Eofc7TGlGa
XPGC74MYCShpZAOKVqc2HyE2DkwbQgOkoQecx3CZMgYe0zWJg0Im7me1VgiFI2rM2WqFpxIZISOK
Q6RB7wVE3V0QKkv5jSFh/hKWcoquuLR0KlGqnfxLvrjTc2/H7m0zyca5ILr3kDsNbnY2qnEKLkXA
SZnOoSiLS9g07YSYVBj2RhZk7N9EzI+CM53ssryLuk7633RR9j9n+MivZXTA2jzBCsFQvszFlJjF
C9u0z0EQcmk7gKuejA24vHiYfvTCyMLe+HPrIShW1ntPmnz6NqzVrC9jH/i4fpV4OEhDcCbRVOOp
S59la3VxVnzGnYOtK3i3SOUENFnCaJ0ys3ahToKqaukn3VUrffbsDF2oBkdLCYrllrVJISZYOM5N
feu25OjVThsFIr6YTLbQZ1/Wfp92XR2pc+DpvnrTFE0uUxAH8fbEqaD5lUCjqX7uB3o7tkCh5T3W
nestHz2A6ZcMMIuFfnQLY/qf5dIv5lOlZB+cQIzPpwvuCy5/QQKjo19dxTBLIOWpt8RimVf+wl2L
m/+kyrX9IIhsv1Nocrl/z4YP3qNTmiD62ixDMyEhxK00YUqQ6BQVTek/BBPByaoaSL8ljUMmUCfr
lYJjytEF9d86kUO+4c6Iu7k2RkYn0WtiHkG7aslFAAMlz7Pw+XpjoLTmSv7H2Jc1OY5rR/8Vx7zT
JkASJCM894GL1lLtS1e/MKqrqwGuIAESBPjrneo7/j7fa0fYEROK1qhKUkkgcE5mnsyF1ArxaIgC
QOc+EJV7mFhsYO6ysfBCJkyqHDZqpb4dLVp09I5RP+7c1q4LYAYWz4hCZEtbIImu9Y79zDcEV8xC
vG3bNNliDFJovJcZesqcMk3G2wS7JC2qIIyjRzv43pjj7JhXJMD2w3IfL81U4h+wlzEB69tdldQk
/YWOLFrLIe6i6eD5CdQy02pI92jRia5oDWwljqYjcdQCOHHevAvg0pd+C7Ch1m2mx2uhlsSqp5no
XPA1IvFUHSfp0e3YYyPChLk3pLXL4rDXBqnPw9iaTLaTW7+alcB6KbDN+DjDCvxjIFsANENYsWU6
CsVPI5qkP4SM+y9tE6Y094xfwY+BOPS/csE+AmQ+3qBUwEt1hbS+iUsN3/LkdVQwczx2YwS3S38O
RLKPW4+iZqv4EL4miICl2Yguvyka54u4BvwAhafGtjLY8Ls3izb6kWwT8AFnpgUd8LyBoFpaausS
SAqRme36yP0v85P/I1MFJO2flAt4f21TVxKDSsgaO8RxPxVTTUyuYxrBRIOO94Pc2D5Jg/8tvPJ/
xJDxiles9L/AaIqMRPq9Gg8W7VUBB1LMMdv5Lz7p3/4h00H/7d9x/1OOTtVczP9092/Pssd//379
nf/3M//4G3/bf8nbj/5L//MP/cPv4Hn/et3iY/74hzvlMNeze1i+lHv80ks3/35+/iWvP/l/ffBf
vn4/y7Mbv/7841Muw3x9Nl7L4Y+/Hjr+/PMPctXl/tt/ff6/Hrz+AX/+cfno6v/2418fev7zj/Bf
aRimLE3CMEHKDbl6+q1f10c8QvEYZZibjeMYSVzXYQE0cbP484+r0kTL5fpP4v8ridII86JRAqwx
hEP6f76P+78jo3//6PF3/3X/X2Cxfy/rYdZ//hGz3xrK/w+hwuKe0TSheOUAzQJ88f9p1XmDaITs
9a4ybYfOlGc1FsoRjvQo/5FWNMrqHedbvPe3fBzFuWMwloZd9lI0m/jR+OQyJqwqaZ8eEa3jwV6g
jXcrOiKOjX7P3LMaZ8BagHJMAyPPBmM1OwpUcvT7H12ftkeTVO/YzOc9Ag+2I7cvouvR0DYKx2I0
ZLMgj8oLyw0zinkz+XMZE9cUsJoiubI7gYj3WzcbiNUb+Ig78eZNYG8mQsAhkPpz6yNzkXTudqMh
XmZ9azGClv6yc7jrIgLzujS+XLXvT8zUIA6n75ib6U8NC5OMhwD+Ugfz/savig6tLpNM5PwqmMa5
spZePE3ltFQfbf8EDuk4Lcn7xIM5R/tr93b5lo78otCb5MOKlkcDRK3q9Yb14Ul20H6s/Gjquc5m
JIuZDsJ7f+hPUvm/DHBo6bvvYVxlPeqIjNtkDxKV7wDTPQ3egAjC7hzQ8NH1HgDRUBaAO3eYjD7C
uB1qA3pfy7bdy+FJBQqfMy7seKjrrF/tQzTFHDVzgh10+kDfM+fbZk9k7LqyJeqC0+Ztk8CZBxmc
XDQhmBQpEx3V35NUfQ7VCNcAd5zEkBSL7A5WAJ0cIdDrcYZg//SDvNHqZuqXZ4sRRSPC786zP1yI
iGUJGLLmqqjSdjfwKC6dGiFyWtEPV+MMgF4MWbWYsXSLT0tkThxxp0XGwKSLpUr8LEWK4U0k3UWP
/nBiwfZMTPNLtIAK5rngapmz1PhtYaCF9ZV/CVMgIdV8Zfjr5tCFSbqjXCJvAxhSTS4dJUXMNDgt
FoNNGbt1t3qRBygCnWnV10CXeZAtv7QH5STaUPs8At0loZfD+iLFOFI6Ad3pX0xyMRu6ny5gTQHN
L3qPtLuNF7jDaVJtp0XO27Gam6yuPbGHPhtYaaHhN+bq9KFtvd2k55O3DW0OSaLK4Gx5C+MOmMAZ
jVCOKvwKjIPS3UMv2KZ7v26bohua+63hP1EJLCjhzfuGtXZycYMWvHofkg90uaQIxyXciWHocd2x
JcMWc4N4jGe76FzQwd3ByE7L6I3aVyUAf69kOK+G16VrARjppMpQULVnjGDE6LbNinEB94oitsrT
mccA2Dx0bGMpoxVVPgJHrrTHxuEpQStEWTSU33VLe5cgxtkl/bmnLkvr4DVdcKZhYPoYpd33ALnM
hReON7xDcwMwXS3JzufRpUZDA1zHHLvgi9bwn21ZXdadulFNZbNRL3fLaN+kl35I0iLLKU2B+CXR
TuoQ72zaUKL4frOvB5l5CbnTXoLWX9/SeuaI5pqB6IsjLDAowkz8y6jTMmDoTdX07suOlt0iv/Nu
PsvY+za3YGTA9aCf6HIn2GfTwhV3aNHSkcZmLEnebR3tWeAKgPf1Lp3tM92mR6gyf8xCArz2VJf5
4hF8DJAN1ExFYNc4l6xqgM0xcAGbKOsovqkprGwg1ephcVISDiBsbQbA4jHlGZCWu8nI0ya6X5HQ
563bHn3NXhfoo/IW3PvBg9UzTXrUVaa+RxrV62w2BKAE695VI0rcKEeTg5hMqs6r1nsfOycolnzq
lD6TSh5TidwWgZYDjnUX0lSfNnGXaasOdE1ekknvCKacMkuaF82avpjWnsCXU++XVWWzgYabVodw
MBfh9zrrahZmAZWvqn1KGyewdcaoUJO96MmCkVMLd2fKg5y2USHRHyNoIsmdS0q68Y+agl+QetmJ
BdzDZF/TFGzFVsOvEx53/nycKz2cRhuhh25o0aFTKFPvN3A7Hh2SQzK59e0ePQx6dXQhHKNNsEtW
IdhJK0tsVB801suh7ePbiKL77YJrDzOS44TT+0gG+LJ6SVMAx6JnHfnf+JwA5bUQiE2Jt5TYDfye
xIc43eu+C0C/4DwDmlLqNf0M3IQ2TAY1wBDYBbHZ7GQvsmF4pIFQeSiWIN8sowXQ6723iBKN2Au2
SvSOGz2YGjPjoznW9UNf+V+zxhnFvInuXHKPUtwDjGu9ItKIoexqXizeU0j0e0AETs5i7OtXqNFP
kaniHPrFJXOcPJmaFltDP+IQkBof53dZT9FuhKcAoNvkzRMJHlfyBKVgZkzzzKoYgS4bv/MxiZQ1
Knq2fb/tgEDD9WbFnLBjfq4QVj1EFuNoa9iXq3hudTjlmMOy5Tp9DqSomjS6cfP4GAajzGu3VLvA
WF12xrtrEnpfcX7Gh3krTR9jOAI5OYRfeatu5Ig26wWGq2E9TSNS+BQDpj4xH5DebhlMhec8ade9
t4alb4wsEnJNyIwswNP+m8X0fz7UXb+TqxIFbaI3G1fnaQN+AVsYv51f/cScYV6dTxhxy0ENMVxl
aZfFal/xbY+cqp9zih3TIg9dR1uQcX0NVEpKswVz5jH33Tr/4jUQCUaTX8KnVpwkJlUyOy7qbhIX
iBgAyGDGrUJ0Wj63JM26NrjK890b2NELoIk19/2+JJ18XqxE2lITfa/sKSB+i/0Big7+5jp3qn3O
83jsgSzN/J01qM9Uv4I4C/hw/vtNJOwe2UdvLEj7wrLp4tNaZR7GlmrJvBKa4pshQsFmatHv+FRn
cLL5IbOqBqjGU4MU5k1frpBeztoACeE2uObWXPyg24MjWwrbrO8gK97gxA7GGQMUrK4RmhjeJRgR
HJDRuEv4uO3wFoAy6hNLiP8Ciq3NFdKQSq9PSGG3AE0Z+dYgIO1AHbtN2+d17LPBs/NBRvET85Iz
/v/3pYkftQpx/gU+2c12ma+5hd/ntfsRYX2cWyBQOduUBpvM3ohNea49RL0KegMe87r3hagVGrXm
VUzUHUSp6Wnumvs+CrosofNP2s/dHtxG9ZxOD6xJ9948jydE2HUA6xGJwINDhWKtEN7Q5OnGugIM
tsy2OLqN29TfbR1vsEbgboUCUM5C3cNsKilWCcdTfBRIKgJJysPA2094OzUhPljA8C25XiWWVEe2
OgCfPdwnqgAbFgfpsdRhj9UMbgw2jIVp8MVRotdMwa+iiKa+yUDanhAG0Z09PkDP7uoyMXYqE/BD
ngKwHObgB4asjcKvMMWJMXXrfdsWjUdPYqTAjwL+ODbhxfXBG2j1o7VJvUOt9xP4Rmllq276ds3j
SaldExmkcSX6VRlbRBU9izQ0u7h1IMz7S9ijIPLIdA9Y/6iJfV3b2ObKfKGL7jMG1C4Pm/opQYOQ
udHuWFN58Af0nxPnvhCrQMqpTu7tGOELpt4NFtKh4i7MGUBgwHYWlVvyLdoGepuYSeSoU3QG8QH0
vo08hgkvQInTLGUtYg+ZgtQifkh+xQoeG0qxCUJODa9JIspB+QdrTVu4rzihA+BeyN+kF9747MC3
MC3iZbw4aKYOYzqep7C/AyV8hjtE4dE0X7YmBzYKUzT2yg1A8kj0lxXKpDwBohnz9qdoq75s1Fvq
Tc8gqLJqJSYLWPRDROOjnf2biGVwC3tAVOKLvGjw8iJGYJuoHtZJwhGpWpZ8n7JghLopOqaL95Wa
DfJ+KL5ly79pwFY1H0FgmVfmyEM6xJ9OfiZE4nFG53zwl0MctE/awjIc7F+WuvQrkDzMpIPZpoXu
JlHRl5DzLxP6oNY7G2bXeJGswceWekEWGnFqpiWLgRcuC+A5Qp5nLXWOw+8TzhmXJGnjTITkFs67
x7hnQLqEA43kPygpbivMaUWjO2FRvgH+yCguL63Jh2IdanbW5dxQ6J7MnTepQ5/KnxtJyioa9r4n
oN8zI44ScbOFNQaNBQEZ2UGLQCM9Z5BirChCw/vmXkUeK2RKTnXvRKFaR3FIu/t1Jt8nkJV95jp0
f4toX5qG31JXn7eNRVkEw130EdiNmH8fejbFhQJaIR2e5o48RnH15mNAMYiczIZezHk0VGeV4LPY
ehhI1HG1YeG3T9S1DjKT4c25j8bQXYQytjNBXiXyxV/rR0z2neCgTAEkTTpvFXuUwjc7GBUc4feC
fRRXIhht6LAkgZUowpc6Mn6fhittgPYwgLtbUa8RUpnYfoD8BSFQ5oRI0j4jaD88xLhmXo3RA6Cu
6wk+yjlGzLb9ivGBLHqKFb5ibdsJm4b86SJ2o9PNFTAnhOpsBPrup+e5CyXC/tC4kbg/wBwD3j5W
Y+C0wn4HRdqy8Q6KgOnObwWafhXv8cIFxkAcgLb1lijhdlMQoIT0ik69OP3mj2FbqL7PVHWpmYXZ
ZTwD7ae5SAw4bqhkyrgmn9w173oe5W7Cis1ihuawAmMMfUl3AmsbFssAEjT+NESrvbeh0BTKz7Va
4YVQyyoHKXlE2AsWc+vuMN8R5D3cXPadKvSkkixu1p8bjQLsGiIjHj9ELb5KwoeulIIB+9XsRMcf
6zpkAnmDO2mSfZsioCp2/JdRwS/U8ABmx7owMekAdiHgdBv90nKyPFxZqp3CN3quic0FmzmKznYt
RIQ2P3DN4waoH6RTRREB1PO838ZiSnCmDAH/VD5mwOkKGhrEKy/Qlqlsm9MdmH7kAOLvnHEaSIFe
ucGVPtmalMJXaxmkIi7WhH0BZMYVHpE+hwvPgGq0uh3VowNlcOiRyTCZ7ptfXfOePGQ7mgSKqXDg
sLYR4K4QAL2W9KUKUB6nGJkraqKHm7QdMt7x15bO2LUVsBsFBQDCEJHu1GyfCeqCrq77u0VfK7/B
dIB+3B4z2+cQLmiZPydbZhPN8shi0zUNDjVvRdPgpelTsGyFDwq6gJgjQNdwGOYUsZYgy9CbiVzz
Dq0cQ5M+9vwcRPF3Rrp+T5OyEVMFqQ444TjpXpd2RLfI17VkfOZoUON1N698Qn1ksCxCd7aNfu64
RLPvQxJ0UnJANYCtg8Y+LcZOIbI7/ubYs3A0hpgCMkg1geAfzHC2MG/p+5CVZLouwwijmnFYlcuC
wwba60JYk/GashdOAGIbcP8gQZ69KYTGa2P3iea6kEhxlgCj83ASvGhYsx6mRuzjfmyKtkH0UByn
EufNelzD8KmSFQwI+3ko4HbQluHSoBh1HihY6NAyREu2O8XBOkWYaSltuMVXqAGj4D4WUo9scO41
RQg47wyS9H3oawrpEMCCelAQCDTDo5GYFp/hQLCrJ/6Nfyeqco8wOqwLi2y+1IbmM4aYa56HKAfq
Z0tv3IZ8iCHtalZ/yacRSLI/QiUC+cX3AILRU1pbDCV/dxTnzubF7RPidu4UygrWNn0m/LUrEsNc
hkAeFCpvArUVKt0Is6XwTSlEjYolsKE6d2n9MEOTdd5WfOA+tlTftGE5xThBmyFf1m1Fr0AAt2Mr
b9FB5mOzMtR6ybOz8weabr1LK/PM4voMScueN17zHGxI8tIQzhxIN7yNFWkgUfNl0W8TTNA8EH+6
22OJv4lmafaQy/kgs+iHEUUXUxBbXvIVKAi6IcH+SNEc0b6IwOzuEffOd25yaOOdgMnmGY0/KzSk
FK1RJB9xPU8Y3DmMMv6p4xlDeDAB+o3rBPFH7Ic2DyCYyNvObOUQpq/ab06cBT3E9j9Wg8a1T3Bq
Jewbjjw0aXVljxyrCLhTeFut7XTcBXXyEUvb5VHQ8MwFjUV/0AcZLFYevTTJxVwJCJd6EPzhbqFU
5954FdIQEEILGvRdx90hof0jdgKo+1PMaGJ8b9kl100J1fordMHBSjHwoqcjRof7A85Jldc10FKF
fXEDfeVqHwuVa+QSEnqnl3CvmYlAqVCEy2EnEYbG+xFior5f5V1qe1mK1psKOcHaAdyRyNZV4sBO
3YaOFss6aIakhOVGq6fT5Ov+0abJEZGL9a5HZGgW987ssMyncvYm/o7c8jBK9wT50kdIDpBSKkKH
CzLg0Gd1x2Riu2BTw7lu6IHU0pXVAJZpuD4dg7f7PYQ+cxGkrySaqucGVFa92nLzyevMoD6NSd1B
L4n+g5tLhK3gTm/BC3Dlj0VN9OANOJSN12yHNsX0EQuqHy2pGCYwItg+0s+ZTT8ERW20NW8oUKFP
E/d6WNbSRNPDWg9X+KbWOVTYQCWT1OV9d0U+lydDh+rSJt3R73H9KFglHlRQskpgOjdAETa6/hWX
8u3cOXEGUZwnrJh96PnUKG6QlLmUTHHokkfMJblkbMtRkawJW3VWQ8SLtYVUMPSEd+Y9aHNR7VGC
fIP0jeaLnu/BxK27YQPizhoAOV1MdriefcguAa8mFPAnqgmcpmW14gpsRtYWYUI1ELEv25P+1PvY
zpurySVtcH6nnfDwdKQF3e4H4AeH3RglwcWgJBTLAGTFAM0JRXMHhc1OBv4xgX3PGcmNR6hKZTGO
KHaVEk9AR8R+JC4fYwcwchmbXajHM+Sy8iAGu/MaGRdR68XHOexyuMaibtcaTWI9vc+u+sUnXWOG
ZWqzFSpACkA/50TiS4g5cL14fV1d9KOBZgwVR/CUdrqErtA/YqlLyGIPwhGymyDn8+NRZYuAXwLI
7RcdAMlhBALtZgvyrunXQrnmzaTemvWoajGNs94im08V6RD8gJ4QuuJRJ+egIUmOktgV4yY/wpV8
C/vK5E1STXtMD46ZiACirt56UwdYJH6VsGyq133qz/nSpVDoI02ZWh/1B5uKlK/zBYQ/KJgESfd8
wDZA7apy1KB8i4di5JAlSDttebcYAvNW+iqxVQLACHkeYDtdZNJe5um0NfDyRSENZV7aPoYNh6K5
ZUlGaOQdUNzsN0RdlKTt6jwBGdvELMBHVLMCLSfI8iB4ZwScx8TnkyH3s0/UC1il6WlzAp8nFIYK
502mIWQtxEJ3M0/2EGuK+04/SFAT0NkVwabrsgfIWRqF9QGBFCSOXTSUOgJ33CZYXjrGpIqLTDFh
cXQuYXcidvfRhsh3FnrH1Ku3x3AOPORE93FOmHnskxhsjeghS9umcyPpdDfL8LGyaXjpkM58U6nm
RzWOQanh+1v6kAEpQ3bomIM8BNJypFUyArrNdVC3+9UzcU4hUXr0a98AEECROfshu4V7LWTsE7AB
opMc0MenBECfsThJ79s4pHlVRctOgxhHAJuxkLBwdq99pU/NwH9utm8Oi76hI5TMGnf24J5b6OJq
8QCAe73tUnjt2XY4atVznI7Teog2+2QU6jC6+dF+SCnqsAYexgLMCUcMYcbkNuzrTd8GHgD3Vqyn
CDr5giVRcoZ+4X2kQ4n83OXFERo8+ahm0dDeqN6ktyu2W4iJUgZ/gOh1Q82zwn1mxzf6SCG7e3IV
MDAfCntMJ2zPBkjKA+cE5LobHzeIfnNTdwsEarCOHS1Q3C3w7sCQrKcO2kE2ObIfpDeWPOjCo9/Z
eychIgExrPIeNmSZXscJB5dvcuDSN9BA4I/xZAXH7riM2eSf5+oE4XvR8rl/+H2DzWbKZ1d7O/tp
eyx5iMK7o5u8dT/7s8hD2Rxh/dteal0VhhMDwSLtHnpMTuN8gQp28j2IYxJYDSE70HLg4qGP7yqO
8MtRJ6FXI/q0TcvtFgYtVi7dQ8qh8oXzGKVHMj/gtYE5UD0c11H+ZBqwK2zPzm1KwxuPtjfzatHA
BMm9N1AQM8naPP2+mbd7COEFMr/rBOqi1O6qPv7ejjVk2HosU6jDEPULGeCwxlGuO75bXfI0snQ4
xJRM5dKLa21A4xNE02jdohO7COroTYOSNLQdw6mX8nIdWAzUGM11t6BASzFVADA8oegzZg9LJXlb
t666qYVKbhQmfGKMhcElzLWp3A+T3cXDRFHi06lYcErovj7YNt32VryoFln284jyaaaLLZRvFvTB
A1AuITFdUYfmbuUOLXDMT2L1ZO5ZWP+gRMmhUA2LIZT6MEfR+2CxlYd8fhuCpc7hANkW2ADFUdu6
hjwl7d6qDb321ZaTpwwEqgXPNHqAdZUKkgxmjvh40Bzs/bVYxgojLJGHiYkIupJoGN78mpuHxkM9
R4dfC8Qed3XqowiVYQMmIpiKIAxh56rTYzr3qpgopifqoDuOgdjNy1Af+kW2p+qr0Ww+MT9CB8jt
eGYjJsojYocDyvtdA/HHKRY+PA1XexJd96l0CoRwvuVBxeH7vtBS+7TNa9m/paOEPq4m15C7ob7q
jZ8a6+ce29JbfONg46DFwQQjxlUSA4ERCS8UyrdvAUeLzzsXXebRugMwM0jvoTQOOcikdu0vcqqi
G6hxPgdwoohWVoCyMdVKg7bJ6FrjiwWANEXgNUxv3aOGkvkSqBGZk6ag8Wjx5Dg+aRv4ReCWX/H2
MEtXlehAnrlGqaD7fcAql0MRHgX1rhrMW33NAVhil+Dk8N96tFAoQP0UpsAmOIKVbvc62aHE9zBL
sRSQ40J9Y1EyIYD4lw58/K3t9q2O2Jc0s0ZQqz1untAn4diPNh0kOh8ozDeIhHIzDygWKRjhNoke
3OpUPgXVUqQjVJSez3+kVFR5NyQH6GXXHCpmICQt5LIb6YuB4x1AvSlPaZvcRW2X7DDVlw0qhlLm
+jaA1Ku07BtZl74XuXxxwJSrEGyLTX9JinkmS1YHFqPXN/7o/9y6oD4Y8gtd1nTndFJUQ9McAZ0/
rykGfcIJVY/x4uiA5g76V/G97cF0Qwo/3VVMGQxEYkrH2/y6IKbHgTPLBN1cm7eIaAd7hZbd836i
vVGHwHjvvk/ulxaSvqUmQIxjBSqp/ek6mCAx4Da16bMF9s6QvVOQB1dwPTEtoukQIu3e2eylJ8UU
5hRUe+P5LKPgCEqWuJ8x9x40tIqFo9uTH89oEavhE71nNrKqPywrBygQRMUYge+qQZKfJ6/6XnnQ
ekIqD40XIwepN7L3/BtNZ5pRKkGaNMhigX0EQo8jB3I+UkGhI9GVRnb1azAZKAkwkP5tqND9LXvg
TPoO8wxXjgITGLZ58byke8a8xG0QBaJYNIDsGQ5BN/GUurL1AGNThNQceXud/heKlkCj7Y3e7sY4
5se+hRWxslwWBqGweSMoImfF+IDtuSndFMAovGH+HQbZ0FxQkYshXc/VvLylG6DzLsGkSxLgxJoZ
20tTFV7VsjMU4XUeUpxRow8xyu/aut4cPKERpKUm/zXSJyv4vTUdkEfw/9goWwIFCTfiYipg6nJM
KGSIE4ZzmuUE7fx0gH+uPU+AZKH2RBzXhIVQY9Yy8yQCBocFpS7mHc5rf46sn576JrBnNXJ3Vh2K
ZoynwKnGDfuQ2BcckO/ca4OdhhC8MoB47FSg1+CgiJWPniB25983Q5ioCe9ufKMIy911wWcLlvbU
iBfaQFLcGtdcr4Rn3sbVTgAmQV+NG9610NGhRoFWHq28859DSH/20q8xYxODY8fICsz1qnMwTkyB
CJTjFVusc4wVHUHWsYNBmjTaPEBE/bp9pCiddophS7CwhMsHbV4gfPB2tZc8cLWZ/QSnop1NIeQY
Qd7cTCNMJMScPrdyRamI6ZFsXlV4rlKAnuPmTu068JvFr8g+2KYH0/fxDkzDuwB3m4+SfKZz+GI7
qHm9Jv6JMSEK2cyY5j0IP1hv4pkkFV4J2TkGeQCYn109SoiPUg3BTReUnmuAmdd9f44ZVXkDPxxw
42482zEblticDcS/wLQav9QclPrqgE4Fhn5aYfnOw/zGHrr0u8UA+o6uMtnZibvfz4eJUQ+XQHWU
KGYRmbhc4mY0ZwbIFzCZRDomi8dzrO6ggZnQDSXQRgbeSV5vdD+catYJiMBxD0TWgrr0NKSDzT1A
wThwGWDlLgUzCwTthBDbET+lHHTsDzGkGVnkyacpXt11lZIsBlJZRPjDTw3oF0SlyAbgtUATTiBD
L/m8fFBcIWoSFt16uBfB8DAMZtkHmHoD7OzBGjIJBvz2f94sIwrgFvTIftneg1X7pRmxeW0wCt9D
n4ORrjmK99Vcffaz2uMHijl6gb/0sofAquvi+ibh3aPglZ93GxBvr/pg/fzO2lHeY26Xo6mtxTEd
AcMjrfyWKpz+nKYQR9XoKDAzJoGNpBamHZsozLS1J9ZdlQRQmPm0mr7g915CF/6TYCLtoGuN6ZEW
kAGx62Mi0CwFSDhqWOdllBEgc3gJVrGXHmkYB2LO6ve68WCZBhoflrzKRCcSNVlMuzCrCEZMuzVO
8jQE+qUn9ghRNd2Fkduz7XvvaG7s8IyvH9NUYYwJtzWIMmxtVmBEEv7IOaa+xtsRoaCX0BtACswn
61UVViFUZlMo+wvcTgLgaI069R3e59ADmEunyxiE/E6TvrRBFZ/bylzF/RKwhjcfwnBoga1ZzINA
N1U2YwN2t67F1QSQlzyu73hj4stVwwozfwxmo2mHigrzU219IG1wt8FmvAwbgxlJ79m7avcCrRUg
v64tUDc61FWgRMb03mJfyYekxjuvp8eRdEhgR5xkiZXlX9K1PQ8rHR8Q16D+g6/z6m2cydLwLyqA
OdyKpLLkHG8Iu93NnFORv34f6ltsDwYzeyNYsi3LDFXnvOl4o9vBayU2dhNnrs40h4/lpK6sK5Mm
NQOwRIvARBdFcJoLHEpoQOAKrH4HG/+a9umMsGV6YcqVE2oZOOKkbCZNVVasFbI67Z7iVIIHp7Q9
zDGpVnW5bsr3QtWaY5b0L303JVD/+QOMK1tnoR7s2lV2quYZdWz6eg1Z187olnh5oydUo3UFIFIv
4Y6kOdVPU8gVG9DrSPge1tWEK8Zw0AA2DQILPrXZzCbYB6dR9tHvzO77YJzHcNcKOo3b7y1hjx2f
d0gALHc4oUGMm/mYO1Q/A7R/mjuPzHyTK3M3oTGACR/UY5RgTjIgnAOR5Sg4sMUttLcKjsvdFA/g
wo4jvcVyjH1uu9q+w3fCZWe0+37lQ0zimZ/N2YafmDvDW8L41b7jMgn3pt0hBhGGoDkL6R910E5D
hSi2B7kZQMxskR6nR3dBf+iU+ZdBDbVxIEspVtk1jdTCXpTd92MY7qrF2SbzUh7jSH0pGvamYVqJ
eViPOU7qTWvP8zEUeG5bNf7W2571x80Xv6eN3BgDML45pIMX5WXpYQBzvNqFR5kXg8qW4VeB5Wmt
XiD5QpkUp9ZeFbclvT5OjvNAMDiyLezHx9v5DRNlW0TL1owzPGj6qgFbv8d8+pwbHR2rqrKm3r5a
zJZbCFmNFxYArYWsvH4xD7FoUImBPjW9euf2rHnlwgmxaEh8HMGYlYuaoT9QrG1iAM22TeSLKI62
tZa8xgo365jwboai7fVaNMcpVoOOoN5dW26lgf4hj7qfeXZ5y45JaKURAcRRASToQHFqDtypyo9l
2i9xSZZJ7/QTS4Ok6bLjeN+JFgq9eM6TuN8KknmOUuneBA7ZIEfiepRjy/j30G0Hv89QGJRxdjWR
DG97gY+rR0G0nqfByKpjPexNVL5BjnEqL/Rw01ZUNv19W9vFweJgmEYi0bAMa60ZP4wcLiXoYZQI
bgO9rLg3GKqEF0wg2dHpGBxV7KumaAKgEBQGVdceDUb3BbVtvtIK8mx9SEj5g3h2dY9LozreTj+V
SQKrP+JnItjDkTP20VgBilr/pdtD1SXlEdPrsi04K+CW/THq0vW3+x0UIB9+YCeMlFwlbtPx8Q+W
wCcMuDkqOp7mFjmmAthxVEYKY2SkHxpuxlZbrhNX8WGOX+YylhegStt35aJSU4rxmta9s1ON4ZDF
JvIvR1xkuqAl7amcEndortS0M8tFt2xxOHbHeq6P4fgGAZddZKGoRyPRDnVjV1fWuC3Rx9NpEH0B
TJR+lyLamY6WXkEQyp2NQGmThg1ITwEVtLL5qzJ6X46iu6hW/tnVWDCUJXIvap5aO2JLfkqAhtM0
1UGXJSiHZnPwlVn1Mj1NkD4jg1mUzA5WKOcap2i3C7e4YsuGPysZWAa7lp/4fNtFLJGKqPnRELZ7
Rhvg6WWIaAwzqEfeMR4wZai2i5v1W6ma88ZKcnmumx52QWRXWPIO3VBvIJTKH5d+3i9gC4kD3/6I
vCn3Mf38ykzHMxjS5JXCmff03kDsUUB4hAOXj1qvqVpu06l4yvJTPYmz6xA7aGYq1JMTFSChAvl5
FvSMgDynbTf7k4aapO8K3x4HuTdM+V3B4zdOisW/i7A/atscE1wyOs29MOufqXx0whGxbqGe5BSj
U3bK7uJa2h0/8isR4VEJq20/kmMRF35+b4GYRdSNoAcb3CrBPMExR9FTbK4qvSW8g741fY3VayBz
0GvV3Cts9zEz2GcVqzh2GvN+EJvuZBO1myZlVLnlJI1vF6lnvrch6EWszt0Ws2DhV46FgEnc61TL
Pucz9vE/fw6Mc+HuNQfIVa0JuvGbrZBLV3S1r4JcwRwWwBRNdI7qdlflmH5SBctfa9hEJXwlasOu
hXDLdzV04arzEluATCgZgKILZokNxe9MabdylF9NiQM40b41QQAHg5uiLqNNZcrvBo4lxTvmJRY4
O+xhsckgqzfjCiVr1jWdaw03eyt3BzQ+JSRG9suYp4JxRBUa1hKxAM0IW6n6k0UoFBbth21z6Wov
adFLJp2GjApfZYvCfxH1Se/6FPm5IrZjaoILxnehNH5X2IIQb8BHDU7/hUDIh083ASicBCYifY9y
P07V12ZqDJYwbP9lBcFuUymjsisTj7CGHvhIA8lXn9V8OAlR+DjkXkx92oeNSVGEAi5slIcsFAc9
nIkMmcESHT31bL39VYTiWCxIKXHXaqVMfHe2o53shLklnKGhrHsclXOkHC1D/+5t5c0pmq9o6J9r
hKy1auwsu3sNQy4p/jAAh/XbCmnE0gm5QxdVm2poAgVwYGn7i2K5m4ziXmkFaoxaafx6+gWnVwQd
ui6vb5rfDtXzThOYIV1M0FWZPLkjBXw4O8pBuM1zgvuaadj2sEMqXQR2wf1SEXuysQdVoS/szhOu
Nm9GeYHT+SmGqgmyi7uQWlH32TEyFcNnEEyyTWTzFGU7FVYuKBJVeBMZPhuzyzpvSuxsJ6dy2yTZ
M6EsDxp3pWdXzCGAME63ZRjp58WJn1U7XCcrzDa4RsmW1Ed/CHDSglo+zhm/IhPheu38XWGQxtj+
Adsf4yhm4VTXWz1/hbw9IlXE6Daj6BdJYIfyYQbw7KzlgNsXCKRV4O2JPybcgxKtZv+YAcfmtgx0
dTA3baEgEhN2dxzD7EIcbrhtDfYFA+vgUe3ULUCI6sXTjD+1kz6mGFx4CpmYuj1V0BLGTs+XXWJW
fxSjRhc+lRjLVN0jjCQJrIW8A2y/AQINwFx7eDc1IPXBDVvUSVimDGX+Qo2qsYzszUG8ywh/s2Oc
c7aAujbf+9DsMcdtQpvok6JhjUKDGUw6/0EzuUGYmwi9CxcFjC6g7CnQ4BgeUzVnPylEEawX+Gi2
7YXco73lDKemt4MROwuObB7KhAD8ZlJ0P9PxoeJWTj0rnPRDqjKLryrlQSvm+bzQJvltvorKrV4C
jDi2N+N4Qw9AC5KoRXNKtPbatQhQSrMJuIftXa83bwgHqkOVnhbTvM+XTEeRxOlnLHJhyR8Cfb5E
syqereaXEVpbiA9WHMZuTU3ebXHl+9J2cT7oZ5sKcWskIg86l2DnEpWiksLJkAm4K9yvOK7vMUpc
aDJ6Tg4neiwsyHDEJBCSnjv0YpvqxW5JojvUg+RYZb9wBcdbV60ilGTa+5x2QUfnnaUHo3AuVQoH
1GM0UEYjcCdI7WJ+bVMJHBrfYzjea+FqZ2cJaaeKlNqIo6VMNuq6nSrt/TSCVErX/JoX62i0w37O
t6FZvEyjzHwblGd7lQ4IPEBD69mYb9Ene6mWqNAEpD+VJYEB4OTOKfscux6tVF0f1QLYRikck/Cp
4YIAi7AYLf6ugBy26q4ncMRXEIJ4xEL5jdU9Zq373gh5ypqo3kYyk4Fr3gFk+RkH1dPhkYOqiWvP
yKP3uAzzD8Zuo2gyk2XLOdxW6lyf83FuIRGWlzGf3JOK0MtfKhNpRfiopc4Ji1aI2n3eRcA9hym0
y/PomBXbW+63y+KcdSPTfQbVAG9mbJU2oRdAcgh9LIY/wQi2wmtFGPuZOjPrE5UbMvd9LtR+W1ng
DaWiMC1V5C0JSzZhimlkcViksY0sqyZdpF42uolXx9JhXFJMGUvdFk/cZ+jPjpOqfrSTHXlxbD0M
Qje8aCZyx86QUOVl9qE4Om80BqbMlyCbkaNbNUKCiamEpQ5KPrnO6E89bX3FM1dzyQvp1FM3OqPH
xYeKTpS7JQa+RPe9IctiJJqlQi22hGgqVgVPWYBGqw8lp5AupjkwmHXca6P2FXNcEeKv2WvhsB3Q
pu8n9UcZJ2Mfrb61OnE9/k3WCTv9g+v4WscR/Z6aDECVM8tLclQGOQQLijTmb0AvuACrAZ/lIiRq
c1glIHow2I0EZLwznYGPVGPWm/pkujYzcVJgBWOwuL/wgC0HNWt2sevo4Mju2ezLCiCmV/f0Yf4Y
WkCjo3Xu6skOVFGcSKeaZaj6CwkE/BP3Re26lzA7TTGHCt8BibWDaW60Yryg4d+nlblaB4h3QN9O
ZIjRVNDUyvJkReLE1NfoQ1WnfMfkX+5/VH0nwpLWcJhlXU2Sp9SpzevcZDSZfR5/jFU34REwSV6f
WOyXoqkP44lsWY70aGUnpYzqY7xg3rCNCqMxpDAKrYkiSRHGtk718NmKzWDOp/nddXVm/WFRcklF
QFlUfSDp+5Uvs3XvCtHfD/hlAekf2rKWH9LRJqITyvG4DPGIHHuBaE8ZpZNw49RRfmjcTGO8q/rI
SFnnZPJfU4JZNYSKLO/wt0ynbOm+ETU+hoSlvsu5eFwkfyHS+4nOjz8Bze8b5lgiSZzKXYMQ4UJk
20wXSfaKBpJ8iQqHXi9ihUgblbycSdrvCa6x2Co+2vVQ0ERqIcLAxVHLD43gM0X9jc5Jv4uNQ2ib
Gid4+hrr6YRhuN7R2ka7UsbUmaJ/IO6q96ch6Z/Duj2kWrFDBk1RnSP/iNL+DZN3tXdjwfzA9e+5
i1A9bZbGaVJl6BN6AQ+GwO723xllYh4UIRXfWKr5jkwrcvQWXxohwxU79dLCb11uXyECeizUBDYh
jIPO6VANxfZ4HcRjghD8k3nDpDFNzbE0hnxPMGEWREjRMYTjyojnaY/hJvsiSm/02w4tUDnBrIBp
0jC3Buix+KnklHjSOt4uq5H192y2XA9RTXVYTVSagiU75s5a+CvLWGODtJAoYc3A2jMoqDCM8lOv
OZ3Dkp9BM0A4ZbjFoUa9MCrPDCfyQ7T6d6OdfzVowv0wIbtLUSI36OSAXHzKux2Mv5Ki/8yUX3UT
qqdkIDRaRao7ghN7cbUnVDgOhGNbgZNRdmbG8AeJ1njQBSyUixGLxA4W66oiSSJN76iiyfiLi+TM
HkCwVfekLsm1iVMM5io+G60XMwU2UUQhy6uMxC9t4jg4yzhfkPeX+Koq7YJXBeoun8bj4L4K3kDk
erQThBvu4oEBfEOJMGOcT7b52Zayuqv79MRusFXT594aum3sdifH1ZDAGUWzZVoSjrdRoHef4voq
5NlCkG6kdfskHaRfRspgHMsJgCeae30VIg9Usp3CX9GSjNxjZU6OYUHOUjsPwycQI2Da1G3cpjJO
ztTpp7mzG1bimvwDE+iHyLaHaLCeS004R/rEP6gI4quCNdlr497Z2uSMIiPm4hLXwQSzs0NLnPAq
n9M5uRLXIA5MYE1wT+J8sDtmZdPPUnhrebuHMqOR74o/YV599S7lNyLFeEPyQOKtym8vWRbhRxlZ
kPpKkOJWuXSq0j1WVv3e5bQCAzTXqUjKPQZiJLJuOQfqenAIBymfBlV9zZTS/UQTLT3yYspLhqzs
3rUf6Jop7dvJ+oi7SXgm6Sw01vpLP7PBWyg959u5l+QUmqYaIA5rPyMEWBiNSmpIPR6xpYgxyBJ5
Z41Bz25ra216Bp4a2Tkwwi254Sl19EjGgcNUVYAHWFyjzTbkGIX7HHPFisSWxPG+CT2Fo57CKpgo
ft8YqwNFZ580fTBf1I4kSsJ5drKOqyB3BuMSE9aJfNI8cv1Nz6n20qgCGFtyW+s64AoEtKSAUSLL
r2cHSwGDRtb8N1p8m1KHYRpJpx7NnrRCMiiwBE75MdFHHMrJ922pzVR+PVcJWMrM4oB8/Jpacj5o
CWWwOfXXsM/CT9dYY5HyYtiEnRoFpBCRwKDQu9bABkbfkMvE4NoMqSG6P/jpPtLbXQEfzi6dhZ6i
0+EMBv2+EylPRlz7cFYvVg5EQ3Wk+ZpDQ5Gu1wDnboU/xB9RCaIt4hcyNlNQoQxzq0LDgjCWjbdl
Hx8M5U0YITtEiSqnspCMqoy79lrNfSOW643Z6jthDa9UN9mZQKDj3EePhiW/Y8NGo8H2KlvK9V4m
lKlFTFNI3ektnKp0th9NjZMOu0T2F2qBSo+sPaLIBAq0bQ8xUYJBpWkYi80nDesnM27Y25XiFJqM
EewtyKEsKj+EWz+okqJpWo+xm7vptSm7/jHNmpc45KQbgrVYS2LHs5KaxL/wOVmcNlBWOx/2M+wU
/Z2uQhIZqFshww+Mq8x2zapfcMJvJ4Oizh3N+bD15dh2iv7sVq5zGkeKuqGZfXfdsKVA6tW0xnvk
0uFMhmKyr09spR0j0xI36TZOriGYSEHvGqVo7krX0IOi6dt9lijDbrLTBrOX+hr31maeuQ0UOYFJ
tyWcPZG2ZkqgSYhMuGcpY/kHZMzVpzRZqkdwnF9jatgM71y6DaFzzYeLRwVIpF6Tk3BmpV0PA1TI
7TxVdDYhzsE4P0VsEtPYKBtK2uy8MFR0TuafLuckzQIXdNKO2yUk/KylboCR/Lad5zhvxNsymk9N
ZFKSFsU1qpJo1+G3/EAfTSgBLqt+xOI4lsbzrHDD3n5yZjFSxiAk1G5zK6xQIwDF1aI9TlgV3tvp
1WSC9ytKz20ql4+25eCSlxKg1vgi5pJesCGPh3g27m9wAq7gY4jYFtpB93Rbd/bGmKgnlm6BiMQz
HUV5n7U1vnXOlKDCqU2JE6rv8p9tvm2fitgw6MlYCokUBIzor0zzWT6YtXaPWqh8ysZSXnpribyw
GflAEcvRAE92EXqGQnAI724/n6ixBsVaWfu2sy/lXD0xls/wBtOmxC/EWZoXVVDTKHhg9vVCyeIY
QvsYJvTmFkp4rGTDNAEFoOp9jKLlqTRk9UFQEDLPSOXi0ET1UXI2OWtoUFEzbcmSYUOUg3Ygapsr
I66QlY9s60rR3yV6/KMMlrwnirR+YI96H+o5fBdAjMGs2gg/ski81ySHzaC5XtaE7U6bjbuCbgyN
Uj1sjYrQa01T5DuRN7hRWxsMa+l1+vNBXJQI6NadP8mhCOkMTTp5ylKd/+yjKBXwqtF+MVD0nMXM
pFqmjicfWVt9EaV7yUtJenDeDE9qPNzf7qhRIbEZ5GnhZq/y90z8+eflqFZ2hgG2Wg9Y/jIq7D7M
YoK43A87iSwge7e7TsBSm3EIrQ/LiAnYWvL+knVj+Kg2yT06ijRr0w1CnJmOf5jp3fl83D4DAImM
33KGMcJimx+T7H7yljgFJVIekkhdoKLT4aEVqJJBsV3UJO/VmqllixitEca/pyRdnupQuVY7Osvq
kSDmeU+qG0PP9OGph2zecblMPm3eti3BQMppiTZFRvGPkMp9798Iwm9fiJTbccARTlgx2hGyVLcQ
ZGzCiRMx9ZJxfOPyiNY6ephi+MwmWtKrlisfI5NO6c0hYFIdFpBAPDqOgbUZq/fYog8GlnptsiEg
cDbFFzRyhsmnBqyYLSTSDsSDCUtye5g6KKv/9Nrtu3+/cfu5v6/9ffpfX7t9I/6/P3R7+p9e+/tW
//Wv3X7t//+5//TO//W121v9/Wt/3/7/f+3vJ7j9xu2H/+01nEJAh710dxh4rR7x3MyynIqjpQJo
iMQdvXYpY3+JyukM1kT6Wo6XX+nd8ZzXRoSJZP2yIPCUL5dpIsWzxmoTF3u5/sq//My/fHn7VlRj
3rRDTQ1uv1ertsuivZMQ2idFx3I8FwqqvMGl+hU6qkktfhlUDQBmRT+g4PKNVUaYpse5PN9ew1Rf
nm9PnaWODj15Gx3gI3pGJZrPzkBnLyclDIBE5Vla9R9Ck+etrnfhdnKnXwwZmX3uD+nNtV2dwJY3
hPEA7Ufa72Rqq80ULiAzKtBqLPKJABLjOk/hm5pVWMqs5VyjzTdHmxtUHEZ7XnA/0a5Fs8m2mb53
o/WrQ9gKftKml2VmWPjgJo8kVtWenNOKrTn+CvXvplYwUC9dttHMWCOM99QTbOB3KsFWYWcFcpAt
nowBUXYVGB3yj3L945wvC6/QKiyg6aISIWGzcH1MirmPkrIjspp88pChISOZqSsnqAR00h8mYw8d
3cVHZXbYIokO0RvRDxuPwNQlIMrF2MzNcFJrKYM8DF/2dYHcJiSwBwyp2U1LfzES0FhVJj9dZXyG
oPhFw7Q57A/gScax6RuUSWZEIk16cQ0OnGqFq56UlsIein2fKu8sh8rZaRRs+bGg7lt+yFGnt0i6
xs/amoI7PA56XXhW5PwgvQpSQ7p7ttGzbQxERcJTZDSIDVQpUOSy11HXkwWO9obDqHCOGPNDzHbT
ArCPDHUi+9hfknHCDyJML+mte1s3TmjS2qDM+hRBHbrCsY6Q/YDgSahvmNR1jqlonipSi4i1BqEl
3/tCBTiiWrV344RxgcDGXay4FM6R/bzkDu2FjjYIshRkl0ZwxSBQ+DTtH1zG11zO0T629L2qyEeC
TIhpGJBQxXl8lbZqbhon+cwZrUH/mtDsrldt3/fynCgohqqQ9LGBsIatWQ5fXFxIsy1+SYXgV/pm
4uClJBo5NGZlZR3MxQSWy6SFlhlZZ5i2+jbs1sAhPuFFo2qn2+EAmwmqBb1TWx+b1FZD1HFoR1+g
2sf5ik3YsJMYsNKMzgSfBTrcs+8AttEp4Cfkp59AT1DbwPTwTZnAJGS7JY2+XCJqA4At8AI7dwEU
lE+pUMmpnU3qJ3ewA1Hq1Uy/onRVCdkrT4obuX5agDNHMf/67f8ng5Bm4/Y871dN7wSgR0JLZ2Fa
cqJPzGccc8PuglZTWJGy/kkM5UYjZLNpkJIr2Ok76UweCTHccUzn8+gmTF8SARr0DRZuNlXjOJMf
no/uPqvVH9yClj9qcXLggjh0NZhPSK/c6iBzutGLYBnknazcQ2iZWGA6hIFurnQsfWVPXi3SGu4M
C6LHt2JGJJLMzY1klIzsM5UOAm096Midz3w0fVvF5R/Hmvoz1hFiDUkU2E5AKUip8qAwllemuCdB
q1QnUynRKGSN7tM++LlDPhGlec0qubJ39htw31OF+RxokfMhVh5fHxVfNUYFhjVj516gCdllYdH7
qTPBAWckTkQ6tAlOIXR4n4hrq72hiDNoiFZ3LXv1qpeU8rGJCRPHG3AC2wwMp0BJY6XyrBfWRNJD
6o+1+zQt6AnDBeLFUpJ/tobbsj+rlu4LRpXTQbXE7QzElZ0YwAQsVZLyF2kmuvksPRtWcl8Zi0Nb
g9uUOGzX1xE6Ro7QkTk3R0fnrauWTJdQRNk5LcLHvoYBp2acPbWeTyoBaXtwrvcpb6451XZg6d9k
qSIrMMESiGsHS87g0mMjfZ1nzHVJnOw0ixt7cUiWBDMISlJqNhgTVLzt/dtcqxv8SiQsylVU9IlI
mUiDllWWiJa3uhi6Fd8iqnjoT7dt8faQlfqqZgr/2TTtNTL8tpv+/YnbV3Y9/6rU5MuouJM12Mdz
OGPEFTYRQbenPQ33+fZV7kzuuZK1tUMV/uIafQHXbITeEmt3U2h+KM0k96bca3bB7AmSxzcT6aa+
Q5jEbmjx6nGzmy9Cmb/bidiq2Ra/4tgJCnJvwyZ7igTxQBqLJt6CjdO4CtdQ8oQOzOWDsJqlcBKJ
wUasRM7ezLmcW6KJHRm/Ll0MU6S73XlYH2YFI7lQUKJK3ogcWb+vLB9j30SdqjyXcZN6OByXwNAm
C8Va+Rzp4s0u+h8QqZdanQJ44ejodqF1cjJvGcY/K4m1M8PqzTFRwtmWvV2m+btYU0DaVreCpvHZ
a6MNqhqKiwzIdi4lwETBNpbo92Zqe6LQtKO2bji1MdKapuRTVEm7VU2wRhWdtgsyFUZ9EgwOocMC
shPjO3JyjLodENt2RMeeJeUzHDWGdlF3gdGH9bmvJOFPYecrWm6d5/WhQJLJ2OIiDRZtSNHzFtE2
dD9JIi99qGhBi6fbmxVqtWiOPVWNRmJjSbGzQk5cmENm9k12ZgZVdi5EnR6sXD82sr+M5NBBP42A
bvB/Zyp5JCHJ2HBlXhhK8btZ3aO3dxkmMJHafb49MRCDeSMV1R629Jp2bD9265JX4D7VGaEOhPqC
YK3G37g7J7PenleX/HmUpn40LdJc1uOszekMrK/gqUpqz86xrylWSIhCVh8a0FOmW9RBoQqS/X4t
2MdPo6vU5xZJC7yV6gsyYnHtc19NqvGsdiSUMLL4lNtoN2ka5gKSrUUndk7XP11orADjpD03i/Tn
yoxQ9lBhKMt69lOSUokeWjbuLB9TwqUDTa/I1uPDrwBuXyXn25Pbw9BlvT8LgSUUG9y+aJOHMe/I
wpCu7aUdspDb6jzChjQKUXSanbFbi7eYlR3T+55POW669bhiH1tXq2g+Cs72bfOaJ1GcdVGVZ4PR
H+jcGFbhtvVz4izaDg1kc4jscG+5nPLWYnwIQFSQa3N8bFJ9OFfrg1YSUTtzszXwS3ijWjYgihfs
Mz9t6+UF4jvwL2QfDFgI3NT4IsCaAXNFDbzV1z46VZLDGRaSRk/jwsbrVigV5OIeJJr8s5Rkw6hI
EaDkpZ8tU3Yc4nM2EYRtznRvNGj4XVGgGeZnnORbUyi/Lc3YoUOgnzVZ/Sidp3vY+HM39hdNUqeQ
7OLXawhTXpB8hVJvyHApRNWdYYl6Fyf9T0w5oldwe44Tef/U/+4c4TLMyTJRwuKx0CSAmck/kq5d
ZaPs6kW8FvzB898HlyyHs0btuStZefRkJBGCRNgtYcUUCv1QBSLMrUNhG7jp60udiOOcDSDFeHwx
ERA4k4qXTgqKtrA5SiJrg2KZHtuCGGq7ds5xb9zPCrelSHO/6XZZP6RHxLIwd9ZdgRF6z86snIe1
qBqL1xSJqpeTcELTwIZ/u7oT26FMwRi9R1B7JoAGJj7/IeC+BhUn2zA0IPuML3My8x15yc7eHbqD
S6R+hLLWQ+hAQW6GB3gKlUhD9+f2pta6qty+uu3sf1+7PdU0WonMtv75WbneY7ef+PsL//b79Xp5
Vlsmx/ilq+bv5WRVuyau5q1QEvW9KZU3nZzRB2fMm4eltl5vLxu9oWxrg2iI29PZyR9wI1YIrLL6
ntkpP7eX8doTzEEttyO+o907LkevXxnQyOompsEx76ckK3pnFvp0vX3j73d75ySjzrjcfpSMC3oe
ijxzH6vx59+fsro0O9aGfU0YKXKd8X56vWgB4NenquyxXznW6JdpqF6boi2vqvPPE+JHtOvt5duD
wEKVopokI3vewakRbNy6aINL/aoN8/8+DBDneytGY4PNc2nH/nr7gdsDyIx+7QiT9JuUGJGyx5oT
M+5oF422dcXj8NI643sakUrtfo0YwI5JVp5EjebMzLQXV8EBorTGpTDpdnCQvv7t4W/gA3o+Stqe
iE2L1o3RReiUGdcRbROiD7Xe7k6Y9OFoCwLq+vXtMd+0x0FFF/vPV/qAEHLJIJTX79rwQaT/bMv8
MTKRSIq2dn2nU+Tx9jCxiXm6RWgmEwgYqoUSgT5Z2TF4hjraprpaEJ9FZXJGREnEnB53oEO3x0xD
X9vHdnOsE3LmCfTbt+uz20tOCd01oNQWvWX6sf6pr34IzR7rI9lhNLJu+8Bs4BcK6HOsIsAtmgIn
2vrV7aHVu+woJyI/l0M9AAmXdcuomlWE6hSTi9kKjBK1CdtHxCj5I2FMCwG54+vYmb/pGpmv3pa/
JSNRg2WKR+pTYzhmwOBBomnvt5eApxwc5JycAhXFLo+06iiHwvYJHyJ3ZX1qU1cjhC2I/MHFo2/m
FXwKZaLso17uzLnHZoswuBvq1o/B9xDbEaLQUGuwqRArFVs8pzSvjiwO+O05EW3FZLOMcSz/FcRZ
Guu9gDEP5KoP1oamXFCOAIJFlXkxRQuLRNxKkCYMjip1hStkSA6J+ocOEJGTHdMfjDM55c7qwNPL
sj4mjv2tabokVryBVV+Pxz9HwHqpe4JPI8bDbyG/XsaalKPbgy1CuSPhB4cj/rMiRSiKr/LldgJu
D3OG6plJRK+hGR9McoCRIbf0t3HDhbfvFvNiyTzdI2nNKp4ODzlFICJR/S2S4ytRqN32djQp+Kvj
7WCT5kkOfpU7yKXVMEiEuZtd/T10MIHKDEsIl7Cp75iRw9I+4Ohfj8lfZKwZ8oYYEPUttNw/OZNq
AsNFk90SQnF0qDukDjojo/BHzYrn25+GgTYOmdj98zlW4E9p827xVHcc9oxk9v8NK+t6AG3Qc4Kj
1Co+KT+9JpdVTD8QI8F0IEuI81IlwzYlv7Mw1EO2enMoRwnXipM3mPjqeHupX78iKrgW+rOeY0Nh
fsMHiSloB7O0jLcLq8JtLRhwt+C/W/9RNyX4AwJHP3DLEqqhRB6jH1afL8RI4pA0OUU147akWl5n
fPVXXe1xTi8FcfxtgvSuMS8EoiRIpfCLip9eB39PdJSrZqoh/U/rvU5i8h96Tzw+/dlureg9VfqX
MHbtL8z4v7Oxz4BIKMQxcrJzaDMRXQs5gWlPDyXQBM1yvpZVsDZWZeI6Z6VJtWsmKfDntaXgvgpc
m9Cy/2HszHZjR7Is+yuJeG5mcTayUZEPPtAnucs1Dy+ERs6kGWfy63sxMrsaWQ00GghcxIVLunIn
aWbnnL3XNsL0X3/07fSZMwmHlAQFdWg8cGIkMAWW5nxEU/joOTBGwmmMT7HOR27n4dtA/2KV6G1I
V++NuB33gJ5xF6dhspdlBHesbwdKXJbXY8RJZtWEVAKMhdFOaxhrul8aJ4xkwqVR8Yj7Fuh/MQPq
mAA7M49csUquANqsBw7We8PE3U9P+qPqMAGLabHNj+A9ZiiaYdFiAakmhb2nrmlT4dTKk24XDcVw
mML6KrkEQYdjZi10QDt+NCPZnv2jmZnA8RLt5Dt+iVcAwFJl9diVsxbsB7Q7zpfHGqjFgcqf7102
jMWnS+741g/zc9oQyGEjjL3Uwtu4jmZe4kx0F9aMYLAN0J99BwwOccSDBMlHR0MSwYK2iunDjO0T
Bbn3m5PWYffFV0P+8T5MrYGpHdtX0Sf87oC2ka5mtAAdQm6s96JHoMmRdiwZytqyP1paj0oj/CY2
kegEosUwljQnzWrIX6yS+Dhmr0OBHjOMdbh87cixv5EfkTfumIjetSRZ7Dk8vaAhHHeTDfqjHP2R
NfcMzjpletzd6t4nFi3yUvEwagvmhc7ZJoFmvhoKfdvh69sYNKkUo6XdkLxTzyDktlS55WnB5QYe
TzaQUWJr2LR2/doTtwjDoTKwHRIw4mJqyWdmDZ0IB/bSYGh4skZD3tYOuUuae6t51hrBx9IcIcvE
nuJfsjI3slfvAPNYEZl3DnMc2Hpro1iV0Y23cJdcjMamiA+lPR9lVPrIgtJ61RQaCvia7kaSnug6
spbG3T2uy4TRPwD1Ejex3VlH/E1TkINVKzQKNpvYAuDNCVAm60Y2I7Kmwn8WtTGcSI075F0DfaRf
UsV8ZOUuKWvbAUuLJFUoU8J6RBj0Skv7LlOuQdTJrNaWBcsvsh1IiTTWldcvchceCg0Iox3GPXaW
6jhp9jNbAGLznAbqrEEAKThR0CDg8NBdLbPQti6S6tAo/JPsy2NPXOJqyLxT3cQEVyJg6DwkflGm
nbKM5YHyYzr3ooMco+H0IN+ClhiYiKBL/H1j1ndtix5NazHrDMYhRscAWzc6lvVC4MoJwNT9+MRk
qDlmGWwmzb7kOujiBtHHRxX5H5Zll1dZQwZKG+RTRXfyG4uYi5LUNoF8YmMgR8VLKW5Dib3CU+1P
DR9mVYrQgwKH8r4v8jgwmuS9nzuB/tcpb7IslvtW0gEdI1o9evE7Z1LQwDRpVi+/RnIzhPFXkrJ/
QM0ptrATgNvJ6ElBhUDUaAIwidCDVJm2Kaw+ZJIPwpbHXFK3WsC5RlQvC/VoB6i8WA+hkkB6Q2Nl
uCh+S9R0hwzlCm8iMChQecdqTxl1KRhT7lK/9I5Tj3+2EDkiUvDGJ8wAoVWSQ6bivVMZ75PBEgmn
N9rojf7UNL2x94qMSnKG80WFG8CQcjw295IwRe5Dj6KvonkD28YtyKRziRlbe72ztxr3fuiGTycj
0qsjtWVV0NmYJBFIPXzsDDUbOtmy2eXlRXX2sPIzNzzHty0fu1tqdwLAMw8tUiEEHrRixjxoGHn0
A420vgt4eW9TVqOonnX8e16zS8km82zMbN7w6RFGhccRvh624CNpoc6qxT2BOjfDV1iodRGqszZX
JqiWLt96/vBSQHs34PSgFiJMtjMLQGLucFvzKN6yS2WW7TOC4LcjILlcW4wSgmzE3eEl2puju9N+
MuZfrgXuvRq7vsEwe8XPZMFbeOAKNd42rlMjGDqO10W985mfHWj8Mao3OjgwHX7nxF9YNsNeM+ih
GbiXdllhbFy818i2gdHG4xHJFKoAMTOAgl0mOTwJzepX2ZAzECXkEfaQuMsTeT+53jMa7npEEwC8
vWLsRQBWiEx8TvvVqNBNY1N8xoBwbtOl8r8OiiKK5u+zH5UfSHCyjbaQMGmN+zjIl/n1p1svlC8a
xaje3u1WxoGGu5jPFnrvYPG5tImCYqj8HZBxdS70Yt/rVlB2DkI90jAxvCwYKUs/W338qOm3tYv5
1cpgP08R0IEZvTcrGwA/6gquIHEM6OnB17aNhMCMYhacNEMvhQToGoL7zQa/vPTFENCOJ4gO//u6
M58jzCjs3t13jN6adsbILBxfoJq/kgGMq5jbJ21244s9qDNl6asWMj5yLQs3rWGegEIhXoug8Ppa
e4vJH9M3XWlAoRzkClJvhzia1rbWPekt5N0QOAoBVt90sa6DbyIfKSEkdHId5nZ3IhF1fGnR5EW5
T8TfPLwMhvvYqpcYRdq6x/eLVa1669E6McbO95EJVS+0kR6jzizBkyCuZgCDpbJ0z3Ic0sAr64Nh
WWe6ISP2XZS3U6WdTW84VoX7rc8uJiPQfihT+n3X97cK7cfQ/M5ma2yNNgsmEBPNIjAZRkoO6Wo3
QMm+EEaWhzHpjsAtn21XvYhqvFWHaXAei8jjscgTG6O7iV6qwM6TdD+uIGsy8rxfWqFR17yyhSMB
EujDi1ijyDTuCJe9Cm7qVat3HykgxZVM+w2By7eUAQLNV4tGVlcqAOV5q2odUjK8DYTdGsMqdPmy
N/GXaWdfm442PVHbakbSx8Z8ixk5c+NroaxrmCNew+rSQW7A+G6cMj7/RI/JhEzCBwRxuDF6bkfr
wVCGcRa1Bz1SJNO+jZiBSpDP3WS+9rZerE1MbT3FDmDMfhdK9zYZ5AdGvseQO5B2zHgcCRBU/mnp
1J3GzNpBV9322bOYqG8xZ97Y4jiW/l6Nv/WQ3VqUuCvRjp+NVu1c9AmTr5EKYIM7mnBMSwkprC00
/OIYoeANIjMGnd2VP0nBE9q5i2zik1ZTl3dXcqPIami//VpUG9qz6UqiH2x9BRHc6bduI5u7v/7Q
26uyjXSbet4+NlN7X5fEYMZ0oSa8zvuxjf17V7fu0dA3XJjQ3PQUh/SCL+jlnRvkyTuCC1KcX/pp
Duv5pm6zn7SdEUkx8Wg87gAWTpigbvo5lexquuXUJ7ekysGES/BG5QA98piw1Yr+qknelYUND04h
/bJKPXPDpc8W/m+iVImjoxc2I1xej06I5RTIXMz8YTUKlG+urb2WaA+h4+gpqki2l9p0TNDkutxa
2G3XRqhv2sEft6LNX5g6DltXxC8xwLzefnOtZACEKoxbSxAM2DLU5a02csfVozHgwt9EuIpG1gKQ
WG+E6PfM58On2hbbzoXJFw7im/Ws2poG+BOoa0jMAJARAzZBS5DuOonGhzpmQlq1drjpRyu7KiJP
DwK/s06wGEbDeB/5PhG+kc/RqATdY0m6ey1zzY1j4BzJY2QSrWPeMOsFd7Wcd6BjkecHLIAogahO
d9KN0nXR2jRx540BXIo2CzkmWcv7XySSntbFJ9d86nzHOPqRZQE7q892jHNh6JN+C/35phumqx/i
auao6a11yCOErY5BPwNdmLEfKncmBKCjhZul2QOErbT270PzMDXEk+NRSJjxC2ejFMp0puE9Ucgb
jgob0mENYni2mpEftGjZ8QyY84SY7FQR/RT6OK09T3RQvJFkGhbLWLPgKsv4U7PxlouG/m3CiRSi
YbaH7keAxO1MPsnQ6hxcVPqdY1A7eq78cDFTIzzkFhIEJ+rMGrvqSygTT7xoAETbfoHCUyARA3Hc
DtjKPOPHsRizGB0xG5KGwCqTvjiQ/kOZUvRX1X3UDURAz+MgDZwS/hlZrmTv/vOZBIWMcMPnnqaF
Ut66LSKKosAB99bbzqGs8D+P7CYrRi13hZ0dIUS8oD63mQ5yTqkHm/cLTjLSFEHNHkC0nL5zVB2M
xTDLd4OcD9EuUl3Vgghgku0DBGdQjKGs7THIbDU61qViQGzWN2PYZLc9tb8tC5J2OdpJDgduarNW
6Tw4Zd7cAM+SXPru1wKbBCP4LY1DypnJY8xd1httjNAk1nq06/X02QM4uY3yuy53v0nFyriI1F/E
/LJE5yjX+Zn93JuHGrR3R9QBSr8kDMA9/ijbf+i6mbhi0iFXi1MR3IOB4GCDmuWmLcGetam7bpG1
BKJBs1u3dAsSF271WB+KvuvXI7MuIIy84Tl6oeu/+N2jN2wFKWOv5mnSx5vCibgyssNSmisOTtOR
5sV9XMIoS2axtTuG91n/Zavk0TDGFytqiFaI14M9/KZWqW3DZ51iqcO5XXb4fjwbJngyBUb+CRPt
GNLd3c4c0yB4oNNPJtAYOfptth79E8vce5PIvWg+qYicc4gnO52yn9lgU5VDjBBcP47VwLSD4xbZ
KUFs4J4RyNgdDxE5hpKgCMvfaCAg0E/ceh1OLPJ0TpjCKP59DExjRq60PtDwiS7bBDmPSI2jEXEM
KxlKwXv5wS14iaL8YpXxDb4oDdW7BUpWewEljTtgjvZFxpDLdRz2xe6lyIAPKER02KW8ALbeQ1F0
2gaADl2YnL51SWfZSI7SqJkqD4x+F5F0mbc73/aQDGS4eB2z9tcVqDa2jfJAZW1p2QsFDiSsXDuZ
Jj9uki9DbFIB5mxUerRwG/onVSNISOPPfOBXxMH32LJSD6l4Hgek1XoGft9FCEpK0W6q4/qC3apY
Q5S2KA+tAnvduEgHIVTRoDYoMIlGWsyzqvL2Xn5Wo3pyYggQhTHuirrZseBfJ7PqAriuNxzLxWp0
fE5CzAbF4Lz78KoHHEhIevwb2iifjqvc7Tw2+33SlrdhjWHVMf1LmoPKlEn8ZkfDTnf6H9xZvzJJ
3hJZ72Nt1FZ9fu2p560ZA4QjSxBDdvhR+fFEAhkqgizhWJ7SZ+NxnY33xJa/0zQ17I4wjPrJhphn
BjIUbNDq29IGeqsliHZGUkfP+bVpNKwcnXP+cg/YbLj6wo6b/HaLJv7L7Su4g5P1mg84sfsZeVme
96cklmpjcpi3y3jPgBn/aDjjSy6KbWenzEzBazaCpbZzEavAtF0lfApytjfOjAxh0qPzKNX3YCVg
QyCl5Lm5Qy+2zez2IXfltKHSiTwbhNbUfbAtPTktyt2BwxneCm0JFulGjta69Y3W5ykuwoCIK77b
9jhYUDelTLPBJ/PJ6ppzibfKxT3j4ZRaC9E+6UXxjZKLKrEtnie8D2bTxCtCbh4bXycsN63QWqfs
62NJRJ3VpT8LXcqfR5sypJM3VihXE32YWleQvmpmhzHcgcgH3+Kl3GqQiD7Zk4MpapvD5JhtoEu5
KxN0KjZu+qgzALpVOA5ADKCgz2rE64Tn7rysmfeegRVtTMG6WQs+t29qKGAnq7MxkKCfXfXGGB9d
blZUCDVLVz/sojo+uF1KYxGvyp3tHjVLm7/CdHzVnOw9bhvtQKB18wxNeclnIoDSiJdqDKSM3rbL
HeqtM6E1e2uIG0qLTg+UGYK30q0ocKQiL++1EvKGWI8jCmqkBZZHpTNqiGrC80APfIsG7zD1E/WK
772kCuFyhRO1sVpkWuZv7CRPM3GkSHwYQoPCc82E4A+q7S6enqa6+57T4qnkFLGstZ/S4YaxenXS
ZuMiSJcCTRZ4rr2AwvqNVymoypa45OmMDs6tqYGEufGExWC/J4mVSrJaKKXR+GIwbw04GHnc4aB1
cAU5CvFC5KM+8rvAbGkuh/N8dChygOM7nMWMt8QsQKSK+LeVZ0ulWmAMKugKWtnsnyt3zII58xbj
e0dLzUQh1JmbAeTMxjXiO1vgKRlH9n2zPwwMf+gS+Djl3YpnUHswrJ8ia8j4lEDKYjbnKqNcYCAe
IwTSv5D23I82XHx9wkgJ9cL18g8/r+tTBUeHq5V9dwOJyHmTPo1Tle3J376DLuRtpWsRz9AZOGrA
fZfBXKmcCA1A7QNSOHoQ+r4XytrGyOqylLZfF+7mIrpROdFBFfEig55cQMpxE3lQEFmWQT933GWO
WoRS5dtYuwThECBWeQmeg0okG8hs1hreSbiJrOQyDwZdAdIZJ1P/JkSUN0FEqlKAMKj01T7MtS/i
saBfkQXOwUR9FcrlbSNU7bX8rZFQ7tLoiwEaa0JKMExY4zwCMwKq67cv6KuV0zMY2Y2ZU3mnpUH3
pSifjKWXYixkT8D2+/NcVS9WYeBWSN5UL8AIpNqWtsxRd0f0MIb3XuQ82WjTrnotHk0msY7zDTWF
fxzNGhSla1N4HVARVgOv2s0ufXL2M6T2ZknrEcRhVBM/I0S9b23QvhlkRcapTdriqimmUyKbQx+b
0OjFkunL+WMVFvGjNUIMJVjtnlYhLSjONukoHOIVarFSxTHXaWpqKf3KyV6OKPHKVK6+krUEyxKG
N06O4YgAC/Z3m75t7KMQGTg5z662Rjx2UjK/jNhILy7uGbhMD+YQvddMXYJB+aD7y1sjZqoNIwh1
rssDkvWfGePqNVAjkwyMq45/QgtBtcMXo7FyWzXoKYYQFq3vQfKAEtUsadtTp6Bj6oAbiZ1oRbcg
bYhyqKozEdhIPfqdUeDrn3M0byZpWhHlAk3qe+LXd5rPolOVr6FuR8cUFVey5CLQ57oi7P10ToVu
EryZjJ+gsX7ojfmT+4lFq96SckfTudcIDUjFPXKr44B8dFXL6okOAQAIce7YCBXMgR2+GwZu2nTj
930QWoa+dZ/8qH1Bu/DcaDBULQ4GFZlKBNPpnw7g94tVZ/sCf7okhhcG4YDKP+hrxBQCx7qT6s9t
0Bphtx7IhCVKDI4f++6qaeMnQbZBrOvJMeaEnembuuWDHMxbJEvJpijTk3nxdYBqSsPJWRaXpEeu
TK2L5kjNJzQ624ge/y6NUYUyT8e9fS20tNkNvfmuh9a2jWpS6yQ0Tz1xv0onZDztf+sS5ZZwKvi6
lfsAUTBkMLTP++qxSdz3KvUSjlC4UuOCAgAt4WchzjRhzmAekg+J6K+30g08EZSp/RQIjVXJo8Ox
kEu7usygPw7TgQCXB9qQtDTs7EcwCaEJoFlbO36LZvKLusSkiEvCG7ocE/3MLDyHyO5a0Z4Y+S6+
YwHDta2erYpGbply+B0F5xGLItmO5++BzmVBgIvlRYFtYbGlK3gEh+KAogT04HqVTVwP4eFFY3Ne
KIHZNFQZK7+zCijy9OlMTF/cvazrUWyTk7mxBu8nw7fl6P19JKeKRp/xO6TaxfRxZMuKtNPqx1QC
cKej3bT+4g0Ed645KcyPMX6IHM5agz+/9MTG1Hb5CHag2YRhXZyk4cDPtcDrdEYETxMbt5e/ZFF3
P2olKO/Sv2fseusi51jDPEi3gDZ+qoZG8DyWHEU9QncmsSQB5VvfhRCPkV+fwm47CHoAQsfCmSps
P8lAT/4FZspz0wO9wVt8YZPt8ekTe9T1xraqp/0gYXhJAjX3kfKvneG8Y2pJzkXYfIlx/m1C78EW
462HOrGen1Oz7Tli9XdJwoOBsuXYJPTzVWOeDO04SucGFN+n3XDCd3iMOv+1o9vEKYq6d6El952x
6rkszBMPE5N2jtAcBJOW81Wx5Ynbe077ISlAeRAobmIPzvIMOs/x5dZr29uGYKZePEYkXq5bYv5s
uQSPI1zaDG77k9dpxobT3Nejd60jQuZa2cLPtneQbZAHGuVDUYk94HTTsPAGsVeaKqInASwwdAG0
GRWGQIKUMIBdlKCLMGb2O+Gh6zISJZ5W4uQds7ybsj7aNPo9ORf1LF6IhP2cs/7Kfn6O8PhuyamB
WNf3h6yTZ/BH4ikk8tagx++b0wVI9UuupU6gBtRaUAZvTOdktz/dOLO7gvrNF2irrS+OPiING8Pa
+Z0Jls1Sj31afQAHx87Qy7MSIScGY921puSDuwPKx+AyvB2htq5sNe+0BtQPhNoZ+QkokgwBAjXr
s6XXdw76AUUKlxxZ4TEARuuedRxqc7+x0LQSSEH3wVD2bToREMmMpQl0A76ozLMBBa3ceaGuAdby
z7IkoEUHNZGU5IOMBDZIhtaEX7+o3g08cvLoDRNSotE0Kdt+k/o4m0P9d6hUivuSUZE5PVRh/5Z2
mX1j50zqc6bklsbHmLPwhjXqOlfARjKRu0IW91l0k3UrLI4MDneyNshfERt0j+2NRnzktnAysWnr
TY4UCmmT8VlLjZOdlGuLHGXNRLnW6CdniIoVMyrPki8MgfuVbQ9sVk17GzZkGA7Fu2Fle+Wpewmw
W/jcWl3uAJ8GVWlgZUdaxAPuwLbTBPexMRzDmbQn706YjoRaM8w0ZD84i2i7guOS4xFxETk8Pl08
nga3eWSUhXdithgTO+691xjnFI0DVb02byPfeiu3MbRSiPzmivjhnQ+3BnaCS4poaxyzHoK26J8g
lqW7igbeymdx99xHewL/31/9rGM9LDIUsORGDigHpvYKiMJYoZAJ6b1C+6aNGtg0cGi8SlJoNf+A
9ZONKYI/GEXNPg0tOFoEOEGIMlhmMnKtNJIMmeH6p77Wr0jPuaHGxgzCqHAmeJ0kNqWT2TLTSVB1
LX+4BpEPkWimQJ9yDz1pCfsr5NGEsuV5G6SwHdDCCJh8hjiAFrXGNRg27EpBxEl57dQlg6uGsL2W
y6A10zZ3shPnHKYuVhkxFTeZTXkY1MfEUtdWhb8EJfobCjG1nsAzopKOsTnc49dayGE+sTQJMlnP
/+KKfKu2UXuG3xHYCYa6ftMcJ1uNK/Q6MO8KKhySInH90JYE4zycMBXlW0YqDnJJMqnNfpOEnFh7
ifq1ax4ci6aiNgNdj7MrsVYYQnpEhSpMSCZjPJ3b6tSXUGNjr/nhGsASTPGKdE6LpYR1vxPtN2iM
QCusa19ymmSIKC5D259MF5xq1BdEfhVvw0wBSiqYRhxnB3jGpnHlxMmXVg7lOsJeDNfhfurGV9Mz
iR4h5zlEmoITZus10oNT/8BHd2c3yBkxL/HldfZmTb1+irRk75sPSB2GVRuOF0Zs06oPWjuCTGOB
4rY4M+qKHl6bDpCD5T2HELVqZ/daURe0NsnCGLQCPUwApCsAdNRlDifU7sjTVO/amceVVHJfPTMp
9/eE+NKOCeq5ubqw5Mxi3vtOT/YY4qtV6C7ut6lkYEcuclHa55B+s2lM1q2Tm7fwq9YJ++NGwXpG
dFRBzAboVfVvYJr5cCnry77YgZr6RXXxmGVM4z0PFp83GVDyCGql/sZVUEW0sxssmJZrBWzkBJub
1obWnoVrU3wwMa/BRSAYI4QTKBjADAddiZ5FgPPD10aSK1Ck9Wc1lT+kYcg14XcPzqT3eJMxzM1N
5+/MtnqsdBx80nOWwQjj1pTcbcOfTioK1UbvCErJoBo5cf9AjGjB0kFVL8MqC1LHv3WJ+Yw1sa0N
pkBdUj+ZdfzleNG40XtCkssSttDgvM5m7UFcg+gRG6+lbd8Vs5ZCoLL2WebfaClGjlHvUhqU1c5p
pL0TjQo3PIp9/Jw0qOxIfPi1WVVGWbz2eUhkJJ3A8urE57nJX/wY+RrZdWy+KAZk/4Mz9kuLZZBA
7JFEVKaN/m6g+lqj9SMKz5GPaUwA8xhSv/yVksaswdCYZWcGyBe2JckwT7GPMEQr2M9BgYnwdxgo
zYeY+rvDbJSE0ycnD5qYgiWh8nK0ZTk3dMs4js+9OWQpLH6Xzknag4EfmSH7tVld9a0vCUyLhuo1
crKPxV+xsWCQtnAU1oIKesu+Jba0VilV0jGnCJ4ZDcODEmERmAPdO8Ol+gUL+RhWdOKAmh8yMehr
ozuI+CvltoECoTYYGDrc6sRD8gSiKYoUinZ8wa0M3y0y5ZAJbAVWpdvxbSBwaqpqZ+exOiG+yGAk
hT7aWXLSiIISl6K8QxcCBdhL30zoMqiAGmIqExI3Hdc9ZkUX3rgWS8VAY1q6DQEs5hSA370HjWNL
ENIN6rpNIr6E0P21jnJXG83qIJC8wbyts53LYl2nw4Mi1LRujFstnxi8eHcpsp1t7GhkNep49zwn
+17WUwz3gqQVBt6FL27NDGHRIA+WLht2dI77uIRy6hEonQmBFATBUGwz+OJfJgjaGPydJAJ1HXng
poQLrajH22bLc0EGLNfrBcpchea+1tHDReMK35S1VXSsdp1SX4bun0kIoV3k87xWofU0tfEB+opD
Nkh73zTdHRHMUYZHqRSmv0Ng+M48d4OCNzk4OmwpAt5bpx+usqAeEcyGmWgQ/FAqHBra/GtIuuQ6
tf7WxKFbTO16cHki07S/qy2S+Voj2YSU3BtPm7aO4GgWC7kftPHdRv8H9Ytbn+tbW4kbxAieQsGZ
upC9dRTgU9j0IGG1HJ12AH1BEjEUo0okMteL5lOTw9OLw8Hnjkc5IWvgpX2+8yddMi9kvjWSSbge
qLsRpihJqaoCUmySfSGFjYuMXbuyI5NhU721Q5oAtiXtwLesAm1beumYKK50X0e60Izmper0EzDz
2xA2YFITI6UAINMWjPi/HszYHJP1NPcsdj1VVRPVr51NkA1J6HA6m/RWpPHeWPJYSv8D0HJ9k0XA
OjOHoLaoy8+xf0hrJqjw3/NTPfuPRosKa6KgybL8t3dCmrUm0hW7f9Ki7ixzYWzqMP5FGZutUqQC
aXObkJY1S79cc+87K69HLAGAH05iSHj2GO0xfGnbsh1flTJ/fcNliW3LdTyBPFbxG91il6AlEuHt
dw5UdImIrqyRG+WjOpVtt9em9lCbwNBq7SFVbbhx6+ySEy2GiGlLnvoOoyrtOfNjCKNH+M8vkYhe
wzL8Ke0PHVVqpg0/iYWaaYrOuuNgWJDxqQB5lJvGpYqScz+EDBER/OYdUjYjceyLkv4tTSOUM0RC
tGU+bdPMo7Hgalg1QgYP82hy1MM90hWVs4L/3i/h7RwVujp+sRYO2KQeEKC+YGsU3BHtVzYwnRo8
SGpF0j0SyIb9XJveGIY8ydCabwgp+NJ3vc1HqDgGXfQpftVl+s27Rdo+R3rQhty6NbnTgW063ybP
B1NGPkkBMrMoCFDRp9bDP1a9FDOj6667yVpvuPz1hxE5P+gkh8DUlKSgLvelJYKcmxGBdRKeNORe
DTCkNW0jZ134IGGvhkpB+2Z6siXZhcYWcOG1pdUwv8BVn7McMRgw1geTDPXGuHpTdmQBXHRN86GW
PJKFAueoa4dRFVpQKP07id0PpZndxe7kJtPcp97A2+7acG9SQVpPdechAjiZhvZauyhJu0EvAtfC
+kWkzCcD7Gyb+JRik/82FZJbhcjQ2Era9TgPb3hngMJl9m9tVCAE7ZwOAr9SP1K35kUGwV+vLr4o
nxyk10enPyhYNGerQYaraYov1u8t+nMbmCKgenHqrkdhfWfaRBRdEoF7ahkdqhAopykBEf3xt//4
x3/+x9f4P6Of6lrl+IXK5h//yd+/KknUWUSz/d//+o/HquC/v77nv77mv33JOfmqq6b6bf+fX7X7
qS4fxU/z379o+W3+6yfzr//rt9t8tB//9heexaSd7rqferr/aehl/fVb8D6Wr/z/ffFvP3/9lMdJ
/vz5xxcakXb5aTgMyz/+9dLh+88/TN3+64P65+e0/Px/vbi8gT//uO8+yu+P/+sbfj6a9s8/LP3v
GHB032cxdNDbCvOPvw0/yyum93cUocLzXMsxHeaw7h9/K6u6jf/8QzP+rjNMM3zghLyMTJjXGPT9
9Zr5d882DYfXXNrlvjDEH//7rf/bJfw/l/RvtJKvVVK2zZ9/GLrr/PE3+c9rvbw5j23O1y3TJ5pV
kJTGr8LrXx/3SRktX/8/SJuwWHPFQ5jRJFUmqcwqjC/C/2xrh6okmcttQ5w0J9J51zvDwBjeP/t+
+OB11k3KDkuEG5IoVb2EvqwZMyFIrd04GHsUGH5sl0Hr1de4gxwVRQRAGgthFangjYeblp9PRDL7
X0+oqzdmDAh9ZjyEg8+rPGybixkOWw6GJ6H1X/TztSB0u+8M4cwOkleD4tw3b0qroTE4nGzp2Rg7
WRB88HRvuHRjMzxKvb9xTKiXsUXHuG13ZQQF1bAXq6oJ5j4G+MB2fujsAX1EEz8udFYauLkZZE31
5PjtA22eB6O2TlINjxVDQqrt5kc3nzQNo0pnhdvSaL4GAwivP1LJtKmFUD9CbiJmjla1ctciCk8V
shM2t3uCKjnK9AuoUvukg/1gh6zYFL0+AYDtQSnnzmMRLRwCIvKpii5WIlrKz6HDsg2BfILOeCdH
O97E6Dqh5AOsLdq7bCKnabJ+oNazx9sR/mmqipzYqWMEymNTJFiAuyZ5gNPPpoWQlMCmNdK8eFej
FVr5DqrWin6uraH+KgVY7mimhpA7O6G3AClvYo1a67H/JlOGrorgBBx3zSmusnfbtucgLXVt68+Z
jbyjRJM7FhvE1wyXRoUmk/QqzKPdFbnlx1A7OCat6oCmH+rkYmDyUm/tOuYTWxBjNeUeqhF1Osfw
FXTGaT3UdNuixUEN9veAhSzeRp9DnVNT0lVaG9yGmDWboCX6NCzciZQV+F2aDuTEXfCSdr0bai9D
hGHQ+NrbZpRf82R8zuOwvsEPMRnpQ+6pwHGXZB77yQFFDbFCQuBlrw9rThLdaHnBMkZrukjb+MKi
yrFQ22vOQCteDzfdyJ0vllsk3rlGWu2aKn8p/ZAUEXXwdPOsq/Cu7mAYsoXkN+XMqp/kCtN2p+Vr
g76DQ5DYri/9gOD74Zj41j7po2ZneOI1BKd+Zka5celwY6Mg9u41LHpzp0uj50BLuzfNGYd4TfYr
LNziaZwEeQzIOFUIGRY/gg3hxzF+/xd7Z7ZcN3Jm6yeCAwkkEonbPU/cmzMp3SCoCfM84+n7g+xz
WparVX3uz4Ujyi5LJDeBzH9Y61uio66d+/QbOpD3UM/vMk83gaJW6BvjVQLuJQi4xwyhb+WyYmGx
19vprRmlsfHNFz1nixQjeCaTb9rMPfD5wT80eRpSEVKD6qTcj+O0lej1VoM5PCTxYsaiVRZdj75H
TteqAmCbuY1i95RsHZaGirUJfEyTzj+Y1xikaSWQFVCb5/mpAdaQBuydM+YzkDTLLUt3il0LmRWS
Rfb6eIOcsfjM7MLegM2eN7C7zgZbuJloSpLTM/L3TP29sog8JEj67M7Fs+USzKb6Mlvu/qeq/441
+Ednwb13+RIkK8h3IKKvaIPYHangC0bHJ4Hli9Ff+8OemUeBaLhYnF3Yy97JdcZ+burwWCOa7dKg
ehI9vNi5eBmN+DMAV6STrGFzDEAi8jZ13Tz57SfE/zMyjuwusxi02CN7Ndwgd3B0WlZAToCxGL02
XjO0NevQQ7pdZAUwgIGdZBHHzIyLDXOWe/zQ7yy5AMvL7MXtnb2wfToWOvIa4BZN57eqGIxLAY59
COj0o1EgwjZH7FAkNxEXRwJlS7gm+/BIIjGMwkkQFOrg+AvR5w4XpGgU0sQ8RIlpodZSUFMZWq5F
gfcoBcsoGGrV6Fzm9lbKjyFquotpyW7t6LbCpZWMSAom1qNuxEokca3XMOaJCdLXOKo/G4HGF5Vk
CJLDcCVLtGdFW93pBC1VTcJ13j3aSpC3DfbEQeRgeGisgxIuu6BrkDhqvK/sWRPGGITbjNp8ycNr
VhL52lhmfPzMpBYhG6xm/OgnvzL2vSZmoe39BWX+Jbadrw3On6keir075vvGIOnCYD5PxgQLE0v5
JL6KAHUNa5hZtFtK77W2zAa/RnUsLWhBkSmXg/CpNVLBuHJ4aOMSX144EQ2QIU0eGWP089M0uDOT
i8TbWgwm4yJnG2vem2H12KB43w3ZK5Drb5Ppjve4cNjs+IgBIWYG28r287MDyC+OPOsNzxOj5oGH
N4UFdpCCv7YtqulSz9hJUMv1O6RAW1lyHJY0v6sR7ZPp5M0CrThmCzIs93R7ThPnzR+s8RB2GZwV
1bKyiK7AAVl5LbtJiRcC0GGbwERuogNRas0xJohzFy/K6QJzfqGta1S4n7raBRflDGrTZc5j6BPd
qDliZ6ffG3Y3IJnujwwSC170+uyauJRjJA+ZVSFjkjVHlWA8orCBzd45l2TDMxd764oceYmfI6p1
YIkL9+Rk6NQipFisR78z6gYzJRg+po77MCTRkywcdyfHhxKT7qo0vXRfhje2IQ2D+vwdZZ3BuUki
PTg42tKcvHa3qw9ySo9EUi6pnAUooflx7q+iZCIf22yPfds5s9eK1gh+3XpeYU3LSJ3ClWAKUoOg
wp5q4YW7LL/MDO8L+ymG2VtW5RXgBppryNZ++hRQR4Vcctyz0Aej6XtUpnstSe3U+T0uMLR9Ey27
iVlzsHA9BckXN+mfLdZ167bSDBQD3t22+Ua1hqS2xoRj+SgUs6F+YDw+rpJOvQVdF65hat5nDsu5
1PjkB2mzcQyPkBRhc2f0ZIgl3EZe7mWEYHGDjbO5hb/JpDjiEHV46C3Tja4dJdSKRSKMjAxbW6Np
TxswAMV74rwA3aJXIudbEHx3DEaMaSmgVXj6TCyCDgYXL2rib41G2+9sF+/9Bv1o4cd3tDXxJnCr
L4BIi1G6ZK/3jxUd9Lpjv9CH2SP6PPItl00SlcZqqI37sJoey5JtSI2MA8Va9xWBlEIx5g5sr5Dg
ElP9ZSyKL0N/dG1iT6jqYDnMd56m8koJ+tk42nixq+IrFa5fd+d0tggKM60fdVbuvEAycm8/Bsbd
q8IqJBcSY264OM+OnzxMTrGh0zokU/bBdyHYU+YvcX7yhfOcVhyVxEwTUW3o49Qx7zBN+0BV/wU5
wI1Au7OXFJ9ciWO3zJ8iQ50ztgOvVZ2/9YAI15lUXzF5RZum0MXOnbpw2w/xd5IgL5RQ9RFpNwn3
rt8ubkq00AM2pzRjWrUYSoQBydC1GexH7aOcn8caEIMpu81kwlU0pT7lBu7MJEaUgQmJoPHocdAY
7RlpfWKwd0L4kb2ICckLa1LrPNrtSeC56O35+wDcZJieDGPbuWxbp5o6LATly5SgViToDe99F7wU
VLPK6llUEoRkIGQmRrdeid7N9lXWeluWornykpNXkC4Rp4Ss9LZVb/o++WDD4mKqSajsy3beDS7I
kVZ6CNPLUxuF+Q7wNJB4Lz2nhQfqeObG8ysNyKjaRVPoriOkWtwBm7klSsySjrNdjvoduVGE7JXE
GWNBoBoybk7NZxRafN2GlRWCD8SbMTWFCg8zboC1bHLiAMnkZSNOw5MXdk1nToKB56a4L6dKrEwJ
z0Qb0PEK0ImcpU69Hgfk8YAWdkHj/4ib8sh83wBHbr5GyeQ/jHl55NTxZUj+bxVxdPpkUMBxZS4y
WBtmg+46MxH5dqIsCYSwyiOKq7M/ZGgDltUf85UGGkwB7d85FfXs4GXpvsXzJwPV5pR+rjPx6If5
WYcs1zB9o1QCzSp6c5PrYmR5ZbBSZbsDQXRMMZch6/fCO2FlCv1iEyEqVd6uxzGy5qtNdyNx2tfS
6tq1JJ5vVbvpwBgV8bTT1YJFVw4dWSSHxgabOfe2OOP0QYVieXig+tI6Exy1A51QbOtquJtM+4cw
dfyocyM9IBQm4d2X3xsvt46L/OPeTKqvczEGR7CGBJUmISjRniRKvrN2kxvGnq2aPFqmA9PDb3p4
KaigjMbJ3pSjbaDhWbvvFRa2sfPeCpBYY1Uhtm/yTcasZa1sj8WcYH5tZmW4tU1QJsb4yY9wO3G2
Moyfc/BdFAcCezL7wBXZQsy8yuLiiTLbZ/f94EXbRpJVk1IOD2VLXdpNPyFnyMRDPhIk6hwMzqiO
2GPBgCJYtZ5ULb5YKYQCJ2bgFEwj2asrxzUf3KDlxu0wdNvaeq38ftv5njrRI4g8H59d/u0ibnd7
fh++JrnHz1jFQQVkn6rzrQJ8wWV1oWudLqUfceaaX5FQAhpggx9zl5HoS7x6vplisQBaZbctB9ng
d+PAR4K6Crm4iRW5ARqN94YbamgM9UEPY/3Yd0OwdkiXt9vP3DTWuVsKiZ8IODs9k6tlb0pss2u/
Hc82f1Vdmkh8CR3EgjUcVJA92EuQtUb1s+WBfeObXRJKDBunKkoLIGLbJH3wJ5shpj6QsnAZeRwR
WuHlRxW6HZ2cUKpxemSmjhzHY/+lvNuTlAF6pTF+DdsBlnONn57Nb696EA1teq195qBOaSNda+mg
UICveXhw80muM8S8RVtefQc2QwyUB0nBoyhpQ1DnnZrKCnZeR83j2WSu8hBsfZJ2eMPG3gUknqMO
MqIbrvC97y16njl5GfoyXBdWbWNg/uEng8UO6rFmgdGknbWz43iT9BjEcyMbNsI1DnmGH0dm/Xk0
hc9rxlIzBHJjQg0CL/08c+Ot0F7hAVBk5hBWcnaahihzEAK0srQ1glbbJhol7y3rvjfd8wwY6gxS
8mOw+u+jIu0IwQpD9q755nXAYCxALqtZ5fcz1Ymh6PeCon92FkC2gGutqw/EYE/2DLvICKf9kHOp
tFZ1a5IQoXvpjsRGna0ZDQbz/n4rdCbXjC0f056MFVEFn7ukOnOz3gaUg0cyYjqwKnJez+TAFjYB
VcFNC5+LV9jt3hDJleyOzwllGUtAMg85HoAYc65M5TrFzLE3h/G9ZrsqPPn1/88p/zdzSuExJmSg
+z/MKVG55d8/jFXUNB/dr+PKn3/un+NKQ9j/ULZy+NBt8HaudsX/mVcaQv3DNR1PacaWWgjHYlD4
r4GlsP6htOlqXAKuYzJH/O95pTD/wSBT2p4tHJffq6f/X8aVchlG/vew0nFtpS10uq4p+B4d5kH/
PqzsIoEhK69uLllnQxh/s1F13JgCrXAlf+sxkMLWsbEKdJ/1ZF19lVQXFibDvrEA3ocB9Pi+Mso1
XqBmX8bBp1a41V6SxA0HFcJoAW8h7Tq1VUmnYVqjXZBjHZ9VoW1E1ROFd1+URAxyocsKoUAoFCOQ
0TyGfuAcCCoE2Sofs4m1SScWs5Rf6/7mGowlfCOkpxqDja7y7PjLb/JfY91fx7iO/s/PhR5Ps3aj
IxOWZmL96xAXUX5OeRLeGgRRO2VSaaULE0LUzRdDEJ9i4QgJevJ8s+Kgo/KhRyNi61xuYstpd3HB
oZohpSYbS0FG9UB74xUmNEqjHS7n7uIQDV9WRn4BCfdR9Mu97FryZGhxTj0wktxo8SWSEQiC2Q6P
2b6e9E+tzoTmwKULm6ZD4ubwTOxqvPf1F+WlayKeycvjN76euwEMRjSzW7bInC8k5AzmsbsSPcnN
8zGncfGwUDYLOvzaWrved2As1om1IEerywpnMaAykEYZZvxz7fHPt+QvPltp/sVnS6nhStNypLYs
798/W6tKCBhRxtVHrcIQ8bHRWXHFLL2XrSmOzmjPWK0YskTVawOv2Whi+81Q5rNLXZECzXga0dqV
9EwbQWYUvhsn2efLne25AADiDBVLgfEdnVrbQ56K7yQpCwdRQuGrCQKhMSMw0K2jnAILckCDFJWC
rAtJkHFOchwZgMxWQ7I0anC/xaA+cdG1snmVvCzrPz9o1vIg/fYCSsm8EZmnzWhC/vagMfWcpkga
13QgYbpSMJcVzalKfsh2gGwRckM6g2DCOT0Ek3wpB38Xx2zG45E8PgZ707C1YOjtoij1cDFmX7iM
YBVZcbmbrfRHFTPQGolTIxY0Grd//ubFX5weUrq2K5UlpOnZv50e/QxtP5xwMWWVfxNdtfPGliH6
VO6ydFxXJkEMXcigFz/eKmnUGeU6sC7+T8hsmq9//mZ+HlW/fZKOxVpISsVhpn5/ZVXFCBDC782q
GMppJ8M/2BNMbiiPpn5GbgtwW2xHLyU1YAR8xU1/q9LqY4wZEiqviF842O9zx92HOL92vXLvFBr3
Faqw4YGATi4CQ108x7jekz89Vs9+Nb0TEUCYYIp4vLWRCoUKezaDHiaXNG9zZd7hnPOPsaJqlIb4
QjIH8aGphjY5zjlIf008CyykNXAwjVh/uqfWmzG1RtN1jb1+OAhzolhzIxh+6TOKlXOYqcOfPzmb
2+T3Z1B5tkvtSlu3XDv//kJCmTN6WctrQ9TFDsssGTwg9PtaOxS0KDwIhDAd7E8deIj12KDhzGNg
HnW1R/+E0gbVXR/LuwR3OGEj/gQ0uXQOqhs2ZXNRCzBcWe7JYDYQuy5qi0DBs2FZcJgsi9cXlZHh
GqjzpNkfHcWM+0nZuMucOqFmA3eNupZn+s8/tODi/f2Hdk0TejhmFMDn8rcfusnJEAc4BMh6jPai
F/CVxR66CTlNQuHlDqNyN6mD71an5pbTR/zNMSiWl+O355Vrl+qALaFt/8eeEJ1HZNe+feVkqVjc
xz/s4qAMln2oIB9yE8A3gxfy2cxnPrkTziU2TMu7/efPwf6LA4izR5g2qwpqlJ8Pxy/rSjNIYVoP
JoEc+d5ug2jbyu8+sIUHllQtnqL6zmqq5G4o1aNZ+O+pl8hT24CeKE2E1n6uuXdqUCuda+YXQe5U
rv0Fm/0WN5kFoMvAW1nPqHwHZAcGiDSwwEwZllAarxNQPWx6CuUFHwTTHiI/kFfCmFvQUDQDEdGj
f/Oxu3/18wrWs6yIqa/spcb79WYPbcOajdS8VtF4P4i+XCFWzF9qZNCOnq4p4O8VJcbGMHP9QOr2
rOK1zuZ+4wwJwqD0VBnVeM0wGBGsxW+jNDn2cDOiO0UG2E3p1bN6f2Om35oWopRZNw8iB0s7TsbX
pEq8PViPxUAVSKLAwR35rEWdaUYVJDEJIuM+WGhizEk+0vFOW1GX9+S34mSuImOlO4J+a4K4GeIA
PLEnuLZ5gKmiU96rs/dJeUTzNhLHVjE8F4ifu2ER984OP8/MWAeuE9w9la+7IIrOwww01IK81S9I
w4iJb0j2km6u7rOnb4RSQ6z1vWvTMlyss7486nw/FbzGaUQzI8cu+bvb8C8uFKRfcil+bV4+tZQO
vzyMdKYxqvju2jBtgZ0ElaUVxefc7Qngtjg1Zrq2HXsI7Nw4/EthbNzYOeFo3Se6zjddVRJHqnp2
IGl29M1kPeAi2cmaVUyBSDQ1bI5xlsHMNtK7v3mR/up9dpYDdCmpBUXav3/v8aANFn/tlZilDyoP
0MNMgnsE32vfHTTa9+lZA7MaomTjNd1wAkwFQcFnVLFn/rHg2HgwCmkxf0HHzg5tr+oQr4c/3ow2
jq+4RRdQtDjEda43Qc7KkgsJSm0NnLCJXe9gDSnpswnRztqalz8ZDqc//5B/cVPQdGDJcV1h8p/f
Xh7JVpNNSUl0BDeBHNtjwFW5npvpo6ySxz9/rb96UemOhC2or4XQS4n+y7NQptofGOxek4wpOAOE
H4ZHnfPnr/EfRYNcui9eGA4DS5jm72KNrACR4ZF6hdcJvhg7AZaJvKSjjEDdSUyMKb86bMDUgHJD
hilbBWoHnLr13rGIP6KcljhIMotQbVmE7PodpGkQnAOUpwFY+l1ik6pIti08D7+bip0x+7DEO/lk
1Oqzb6CULqfofoo72JOiQpsdFNTjS/1W86CxAr51UczGfCqo6FBXrcamfAlpj1bKRTQIIkPvmVZi
mWUmvWWTfakdUhB6Z3wsQ2ud3/l9Q1PhFP3fnKSOyy/g1wuMz05zdbo0jlIidFleiF9+QVi5g7rK
qqtn1M9NIIOzWihNk6j7ddAY+4ZkCwwj7PLKJUdCutTlxAK+2mmO7ToVlxTPmDZt81AW1hFcCsJL
naYIzQocyJMBdBHgT0nvN8esmUCD78B1eHvXZ9072xFKeaXfStL6WDM5OP2MyNhFvOW4NoxzydQk
NbEki9bCPFKUD0VD5rdAdkcdU6l9wTu3E4k3QPRKGcSaMXdcb25rlyDSmrrRD3DuJnmwnTlUyLBQ
8Se6aPc8Wvob06tqO83VY6wwA/35meQy+osPVlL5e6bQ9Ca/12NFQyouYXxXN1YzggZLPGIiW81Z
eagzLe4HRYxYWIz/vIttB/43NGmBSyZ/6E1gYCnt9KYGLbAxYyi4keO7R4f1nUM7GQwoLyq37I64
WUFPdvFd3cB1CgcGf42VrALJWDZX8C56s4yusdPfWQgtt/OcvDWM744gbLNLDDUYc+BnMLGofosc
l8ZcC+aSLqgrOv9NGXFK95qdAsFQ2P/0l5wIZCx/7bQZnPGaTCerAfQxEtQInCzyLlXYiV2li4+E
kNdD0qrv2i0NSorsPph7jDX8XVXnzeeeS0rMABQw2LMRTVgbaBwaale6dbDpkknwOvPj4FsLygpO
QhvJY50gNDFDhOOtA864gjJqEf1+CePi67S0XKwNr3jYo3uslY+YAzze5fxUDQJ55JCFl6J1vxLN
s+9ilolsf82TwPip7BNeg3fGNWuaiu8yDsqN01Y1TCHCjVUxnshgi5TQl4bUTRiu4TN7luSKWS1Y
20BW1hxKRzuP+32PcG1dVP68cyXpcY6NYN5VjgflxUQKn2U3gOk/WI4fEFxZd0Q24PpxHeIukWAN
I2CmssEA/K1ms7/+WSkGCZTzPz+czu83wPLSe5Jm1dQmw6ffb+gZndSsy+xK/ORw0A2nJkn3gAAz
5NqW42MpGxxnpRLqd12HxjG1nWdETdG+ryWkC6U7/PG8xWVQYq8g1SvGKu71lXexl14XEBVqs7S9
YfoAEmaAogcTTtfrngbYTmiDIERlseK19vig7GOGx+KiFbHGXT8eXTZRcECnjWWxp1icohuPtnA7
LA8i8RlPvmL7anXzfWLQf4A1/ORNPWJPHderXkbfVdsij+Z3VsEX2+kxvuuEwiYwxYQ/GP3IPhCK
ju2W0f7PH6z4fSrCB+sh4aUQFwgV3d/7kagzQseujbu2g6HSd8iscSTqDaEfoJKIz2SUBtfkBbnv
nZOEf1N4id/nXctXdxh4uQwjbOaRy2X8y1le977tG46+G+EpQEd5UYJgE8W83Aq56btYlKsiVhjA
m60dKvsYZ/xKG2HmGy/6Tuin3kyWfetmElCJXznhHf677/AvbhuPiafLCklaPH6/9WtukFRRh1Jy
wCG4Hu1vZHJAny/GD3b40b7IzIcAeUo1qk8THPuNNzEtsicEkMRAoW33nF3Q4da7emxt/uYmpFn8
jyPbM01TOooyAhWp9XsXpVwzTX23uHMbb0eNiE4/ntkWGP3NNAmMagkZWzUkP55wn03HMKvvZ0Yk
q1pwt9RGfbDaGNLwvA6jAjX33AR3edHq12T8iDTIFCNEtYP1bECHn5Gao6GpDD7oxIotCvzQ1054
494bnA5jkVSvyjOHzThh0A2CMaddL52TR1odsXSs6+O5yF7TmBdQ1z2Uu5xrERZb2FZi15U4MX/+
VwmL4WBCyKFH6TezM1sPU9sNz155G03vJRN5+TSjyToOBjNSPWrnk3b1SlR2+WXu2SGy9V8l7J53
niVzfjhs211ajieRIQxwMm8XKqa9OWbW1WIKxKronkR7RzHjn7FakSxN/m43tweLP8FCVE7cYvUW
cWzB+gc9X2Ow126UOmA8YknpsZrxduOs77zK8O+boRw26P+GQ4dnMB/M+DGE2LPGICHQn4flK/LK
RZc2hXe96srXsh2ejT6+Gynv31vUm3LSycHro2yXEky/hyQf7qdUZlD5sscAsldfq4OZAMxoPBYv
et7PQ0qSvJnJjV013RqQvaxd7GiDi5ISWFmdTxdsII+JTiKG6vNJhDVcE3uu9lZuDAc5ZmI/Y7nK
VexsWXF91iL+bhdsuMPK17tgEVCos0eMwT1XKbHKtYvKqOd5H9DpGKZ/GrE/EgJxsEfr3horXLmo
SZCzHTQImsdhdLYksmDrtcsnM6LTcGLrW4i4xyOtZE1hUBwHx7q1spPrskPgW0byB8CZ+gZe/mAM
3Y/YwTrSusWNs8xc+3X7kOr60QM5B7o/e6vm+IVS1er2GKL8DYKMwnafgAp8K5CyGTN/eCAsdCVp
TsbQA2lj85lxBT+apsuYvz+Naf+5bPzPedJx/mRyG8zDVzVUK3QOqDNi/UxsN4OZDtCx60H/dS9k
0eygNHzqHXXKyboZBgpl0RV63Q7BNRy6o18isY3b9M5z4rfai79wqb+FsSLlKjrl5HWiw4Ae6jNG
H5v5KWUY7wT1F1iUEVrZMlgPuUHql6Q2ciP/qrIJC16MegXiNHAgyBw9UjisEeDXDf80YZPc1uyn
N41RPxGx1GxiYutgJBQddBkkOdnsQa/HkpTVdX4na0DeltG9GRD6V5yAMxJADUkwxSXnLCsTzOEl
thboMVPoH1BeOVdvV3sGc/6Czwll1cV0eXPiqsuuZf9tMJz+2oIHaHp91J0w0LOJjZdilZSDvdPF
HOzcLm3WeQ0Px56bp4KAIRHaP/IQim9R4uOdALDZrgDXa7eXpEBoKyg+N31yE6VlXkbK/XQMmNg1
5TorFSzCOLlWcirPFZLvwnCyTUJ+xtbr3HyNpEoSEIq2Oh7P/RyBXA/e+6wzN8SyfXKZy66tKrvl
zC5GCTreJX6FOVK3cjxq/dzQpBShoY4rUsziIpU4r22M27O70Kx93PLxd/QN4bpNc35l43jr6vFV
NbCZKllBvYZRywkCoR3hwLDqq/CbUWm5Ca3urgPzEw3mF9x1kC6CNx04RNhkKFBRbM8hxr4m9meo
yQa184RBG2c5xPD2w2m7LZ33u5U8ZopFVhQRH24IMOWLg8+osc2H8pM3ewl4bQP4EyrXoUtekISA
Iyxxl6nZoufzY0ZtiBOGxpsOzCyfAj3FB3/iHjGXONqg+OoZPm7Z0sTom44ATbo3v4yHnbko2wN0
qb7XfKq1+y22qN8zwoEMWOOzHz30TTqfjOK551M2JSGLHlyfKEne7M7Mtq4xbkRfsFVQJhHS4l2J
Md52IVR4YWEfbSy92MExygWjdROkZCB0bHYxEd5bib6QgL6CtKpWyUM0Hjm+jEejqb4wUGJxIsOv
cwRO2i4AbNpB8Clqg4Es3PJHwYj4mM3tDqVTshmN/pu067txAdTrRPDuUtquApO0SMI8X1Gyxieh
brXsw7uoA6rhV4RbzIn1Yraps5sdEieaD0tV5aFCvLdHi0Fus8hOfp228xYOOsSquHpiFerR/VjZ
JifJmw7GrLgxOJC9TBwmo64Pox2D90rRDrRiePCWYBFOh3MyV5+YGAPZXBy6/zf3IV3+6WcGQ0fc
HXzMiLlYZM2EWfJLdj+mBrQDFz30rqGlBHBCc0Iokmabn38Iczc6xZ//+PNvStqR8HTIgiig/5UZ
a/6MdZiDeTcOod4PkV/M65//+meGRJN+1EVGqFRdvjsTc24GxgEF42ig9ctDi5+n27pqIyv1FE71
j1Y9TJ24+iJ5AmBiMVbm68/2CBKRZxSPF1F97WSdciyap0k7ryT7Ec9lEaJM3jotoaSpMzDoI8Rs
IvFmjeEBTxX05Exef37iXjZmJzU6+wEeDDRhBx3dQn4A/jGBXibpnVCmqDKerOUln0KQazVn52bW
kfwUCbVucn03UJ6fBmwVVFrz4yS8eR8QVjBHGHt1kQNedSXbSiad/TgyW4td846K4C21mHJ6yqUs
sGDyu76DgFs31AYlo7eSNas79JIQhwER0/QMpqY+evs4KYlU76KrjhqYDBryBZRz7Ecviq5zRS2a
XyrDfQcmD+PELR+7FiqajkEX1Hn+wm57vo22uPXGUO+Yx96XesYgPi2BKrbzjl6Jyt20XrPUDu/j
htzPyrur2Vz3BE1t6EZiFHE2yvQ6ZsZLU3tHtUvYZKeKrZeqnWqaLyPYdFwXxmYc4GDWdvkgkvSV
1Cb/YrbaIEEKHV/WU9ngiVprkiDxyATDucqcqyG6YVcF9p69+SfV1ubRBK35wHTNP7eOuEfbGT6U
U7CInZsNavcvVXRPSpW8MK1MD4o7vEc4zTPb+Zu0al+IF8z28qvo0+chB+ZstMMh9F0UUYH7ZqqZ
3m/CCTTY3xziUjdBZBFK5sTegWBstDF0NCML4pc+a86dn/f0FxfMhrTAySmIXIZhdvDY5sO1WwIq
IPTe1SSgHSqeSU7+4aqoSee4tjb+VPtkhfqriaf3HA5Zev75T25rYUOWjId5xmGyay6qYvbfdC7Q
BZFnkRbzyAxj77oOHnvkk3hFh5UyY4d7PDTIBqneZ+VtNabJtY2wAcpPcRA2eSyI8oxjC6gin7py
jxv0yZvyQzYVzb6g/V/NrKyLaAGS+fb3ODTTs+J9Gjlvbi7gUhsBHFkoHmN5W03kBzErRMlUSnN4
KSFb46yO8AJWuK4rUk6aYsl6w1ZqEoazEVPcvw9z9BgVY3oSBZJQZ1aUJMIO7wYiQgOy1y9BXvub
BCrtRjuphkTNgaZhYDHvOIG6vIOHrvZZuKtq50ttfHTEJV1N1Ir8d58gWwCWo/kpjjoEi6XLYt4q
T8kcPg4VntSAAdRVMv1XngEHzMU7AhimP3ZIUxsrKG92m5k998/U7OeWhMPGOLmTMwKUttAaM0XE
3M7PayDZf2zd6CsbUVxiC1IdSX96ESNbIBsT2VTpnZ9m9ZXfIjLiI9e2XPwS5npWzSvgwBm4yGKr
HZoDA0OgeLN9suB9Xq3euqX0B5c8t4CbmZTVmip7QQ8SomOa16bkf0ceFmyLzodMw11GRoEBXHc0
D4bDe4YWrttQmtx8QU4xL1pybPTwBYXPmRusXcc2tSLVRLstxIz3TUfXNPPIWFrCdEcHwxbZvP0R
YchGuRGWV/Jm1rFixpA4ycUomd8xSr4kJt4Ct42e8qHujlhc1j2+VoxJ6EOChpS5nAS+Wsr3qB/J
Hzezz5UXNCe3cwkUgB0QNOoxNLpzpPR9rA3/Fkn3ArqQfSoY/OtUUZZxTNq4Ky4552jrKFrmJnUO
CdqMNaJ/WVUdHFASG6u6bzat66lduvjdZot5sd0h5SuSsr5XxFyULpvYWTnVezbClsdpj6+gN1AQ
gtdg1YoD3xYTSQqPoSgifGfDwWPjhV1KVEThQj52E0WhalQkecIV31ReFHMB6PDspH328xp4KDLf
vPcCnANtrT8YOZD2y68n8u3uGkKHXzNBeizpLA921rzVIoiWbnjc+TPnvdH7AHx77pjuAWtY/TGb
9/FABhnokQi9afIDrnTDtCnAEmGUkMvCCu6wn+8xdHJgk5yG5939GtUZGKZpPDdJMJ4dZ3rp+VXy
+mLA0iK4ObiK6T8ImBWF9Ra0d7JyojNax1VLjFGp8vFMJUM2XSjXVibAqSWL2j6knooYC3KsO3fS
qN1tqPKDmZvtlcn/Pkpom9DLv08K4ZFbAHMPVHED8RNvTStfUlNNwJUwOyL9WUyyvgwmXWTqjluD
ZB6m9CZkohDSqVGMELua8pRWjEHh6yf7ktaYFs8vCCOqdmrsgn3r5E8JLe62ZExQpIRDRoPV4YCq
/QPh6EQiBUN+bhvAUo4cntNlOGyPTo9PjOs64iRZx7nHR++KmdFD8EnbgXkes5iMk+Id2BFJY8p9
tizQ+jylUCgZBlwtNC7rpjS8GxPuS1zm18aZoze9gN5sfniL2c9eLocC64JImpDZKB8g4bZHvx8R
rcZhfkpb8jx/JJR+T2ONZFtN/Zn6uKVx8uOH2Eswn4KRFa1mg5oFNnEC7i5r0/9i70yWG0eybftF
KAMcjm4qNiDYixLVxAQWXaLve3z9XWDmq8yMspdld34nDEkRQUkg4X78nL3X5re3W9ONpHbFHUzo
eawcCiu+6Fk+rJMslPtkJOK7gkmfZA3hNxgWjiyEtM2zJN86agey08mjDW0yiPWmyhu7DUyo2hqa
4nhoV0k7KztLmadD0tEMwcT3ucSTHDu1ew+GeNgYJVghrBEJrHXUy4bdA64lxc9oNerHBAB+R0vX
smiphs7zAAg2YcmaZhF6cjgi+YzOSoGBZoS5RyqGc+BaEhcQ0Sgl23Mte2fvzHFFszL+SQ4YfLUk
gdSBOgZ/IUy0GpJyopn5Qa/rDwushKfHSn8oqmZbR8lzY6TRTk2nYVsTeb42s3jXmkV3SarOXssJ
MdFMubeWkmC3LIcf35DkjiQ4AmCwwGinYQQxNJ8DO1A2orc50U9wlmkj7VTbIDJC059lNBQE+hqR
W3aRKyfLPDFOuCWW9d7H+gHpGi0whb9qTWyccW3yVggOWGqOA4NQ0kMC9pXQuBKA+ZUDQ4bJJ1Xd
2VIIVLG/9SV9ysDrCFciYyoCQUfelRoGxsE3vuE9ZHSawvIMJdCikEq7NOl9xOYXh/eZCzT8HU2x
fsghHbEYh0cjf4uJNj3SozkHDcdg5EfWJggDZRckIQmMymzsloufEDEUW/h1a052uqqfGMRy6KO/
Z9GCw3KHLcE0gedFQePJVP8Aykvf0miQOTpDhNRr7ds4CyqnwvQj53WV+toeIRvo+CxwO0dkX4J+
1ej87EqmneAUv8okDI4yz360jmbtRP9BXe8cCSdl7CUkzJeuBOaMgbUz8eYEsEoCLcGUVAt3IIN5
NRSkJWItY97peGUKBtMArr1Si33QwejrTedH0FHTQORxXAzAnJxnBcaDmvqbMvkYtbbbhpimPJLq
7lbIdJSSLjlhTf6hpdMbksenUXYqb1vxKts53XFKGjnN1g5LX72NBRJvIu/Pahl8h1fSrdOQvSKg
/3nVkDl1GmPlobxAKXMmkV05UeyMoRCvtKJwuxnkGU5dtipT3yHyIy09lapAHUb1FCvgcWiykXmA
fYDgiSBdM207WpXW3ZP6rpWUdUp1aPJc7jI1klvwj7WbGL11CeCFPM1VAi9xLhy3MUBuKLMi13KA
klFQvu6dQbz4vkY/sZGgRg8qO/lz7Cl0nVZAugi5gqzCdhiSrg2ZZqBKOUxq/ULvsEXQSkN60M0W
ZXrVr60a26MQaX2OuvoNl7i/DUxgpyy8gAuj6HWYiqMgJtnOThWL0m5uwQo3eX9V+mbwNAkZhuHp
uGJIAom9w88ginpV6OO3mdPVGiQ1sBUk/UMXdx6S0iuRXuC9h5Bo+SyuVr46aAd93wLNXPtlU27N
Yrh1Hb09pUNJGdqQqif5qkBUJrAHvnndj29iJnIr6flmqkRjmrKw5/pXhwnVLneU+yBBL6p65r8E
/fCU4UsCGMP+iEspQ9WThK7Syhsw5eYpHtRpb2MpT/OEIWudMUZISWRI5vRGOljzYjdAO1W/VS9R
VHyPO2EfC03cubtRoewTUavfuoo8iSRmdZbsDLZOyLM5c3Lr/Si8TOz53D5YM/N+3TREA5D5tmUf
ASzdT+MGOgPJWo1BVI4z/JhzXfA2LaKzSvm1Gkty8LIJRV9OjtTWKQ180mxaSWnph5aN9mk01XI3
Adn2G9zEgdLQNI8eDMAG2BT6bkTC0dkH243UN13BRv+pz6yZhFDaXlMh6VCkDaGFhlhQ22Dimnmb
+ABICKee1rIgIYGOE2JcA7R0bpvoKmMixSnEnztDJ42ICFdm1tgsEcuMeNTHOsxW9NYo6Wxly/ag
rUTXY1VvZLK27QrptJiuDtMB1w6omubJQZcX5cdcA9emZlWwbk1KWxkow0XL+huIwo9oSFj/wpc4
x6ATBLiHHrPdWSFdO8v5PsLo38Mu2fZNAQxByENv99Wu1LEj5fgKq7YzmEWEpNKif4AImQv8Rwsl
Gnw/Xmc3wgVzntRZocKpQNGy5K/MBhKAXy7BSzA5E2PS96mI0NMM87Oq9ZGbSkhTjpMCIHLWuDvz
G2kgfhH6h0a9N71pnJHcPjFXID/VnmPon1tar8wpooH2WHeKBPKFjttkhc3YXNX4eqNAVM/CqUCF
FjXZAUx81Qw9fBD5YhP58NzGRMGkaLXBtsl8qiHOk8euFLdpBkXn261900fiqcv0OmAP2OgaLr8g
wfDUcpK6Zn3+jnYIV69qilvRQkwanHBdEAaEWTKeXCZsRD0bh9YCctoz2x8zxgSKbSCw1be+jadK
c/I15e0RcPAK7cIz+YRivWCJRqjHWGYm+mPtm7JMXWWbfGfnzJ4mdWnwVgIxm/ObMzbIhpXc3zFF
WvXzcEdvFP8+Ffs/vM3rP+NttMWt8f+3jZx+jlTyf/OLLP/hD7+IjSkEmC2aUFvoAjANg8bf+TYK
Eqh/6RaKeRU/iU3NzYT0D7+ILv6FFssybAsankA6x/j2D76NJv+FuhQsq1BxJEth/a/wNsYvU2rV
0oUOBU81TU0Kof7HnFjvtSgHzndCBqhvgkGuUTq3t6wb21vS6Eh2rGtoyfGEEnv6/YET8B8f6cy5
VvBxFAJKe3dKzjFjgO+hYk4oeJzuMqe6unf0oAJ1r6Zvg/TvQVpsYFlxeGlEJE6MsMNDSzA6rcq6
fbGNfLhm0liPpYUmPkW+oy/fzS/p5M4puuq5AxuWNPJnnI4eVOXyixU1e5O8etUKQaAYk0XSlAWr
PXDm5mKiecFHjVwpWj4Nu/H2l9f6+rs66q/GEk39RXes8gryAlmWKRflMfLfv0/aIzpqYdKW/TEy
oxlvcQpqMFfqcI353t61omGbZxumQrDQdOFovfoJa2+GnQQUc4x8oo7CZG+agdFs7R8kZX0L1RDL
+1IhOVjk9om03SQItWMJkpqyh546aCoNOwmOVlJV88PEKfeQRCqDDL/S31W0pQB6GVPXRfqBVW+Y
rPIzF3n04GUROETAY2wwmhStYXOMF9ozwsZhl6KleSrCsDq0VVwemwJDz9y0u07A2AYMMl0nmFpX
1VmAzQs8TSiEOk20FhQ9SZ6DdhqJvSh62lJlDparmEAROAcOn+pJkeO4zrt6uD0+inAm3vLJ7TOf
oV5lireWoSzOzMD5jot7w/zIgi5LFkktZti+jAYpDGPjYoETm2NlPuQN6juitg9xYmWvj4cBdiN5
ms6lkNRUbY+JKeLiHwAst+uujKYvfRB4cXVX/NL+CcdjVdQYm59g3Dx1YtB+m9MGBprSfk1btExV
P2lvfRRhfDTJ//7nd85/3nq2DorYxjijotb/jzcO0m3OiCg8j/rM8G1VZ5x3O2C5L73Zxheq663P
3Hcgz9KJDkrhq9/0UYGoEWTdHjuo8dRlff9KD1O79rFwH59Jh3obsuOIJT+np6X2tnln5PiJ+hPY
LQdBhnaP5kwB7ujQb6ooNn/2ZVk8KbUmXtv5okKUJc+h1O+6Wfee7iPP6GUv7nFlk4FRLcyrFmxf
8US3e69plQMo1bSsQ2SU3wdL16zVDAaaoxuRcqaEJ+8D/zn6dqYdNevtny/iYrf7q2YRNpdhGEJo
NiIXIE3mLzqXRE+lgN+BWflx9xHeY9xybQjYT30JvlItTyLMwP8hxD2FMbEGbosbdztElnrrlHHx
2GgZGkTc4o+vWd/GJmpvbcoaFs/5Ra0CXiFhEfGnge0WQ3HVEp1bdbLDr06fZJ7oTahMuLhAoBZE
oKH9YjVrjddaqh+RPqUsApilQ6k4V0z6dmQBpFge6hywqNbOPFluT8Tm0LuMkuw7yjxWVC2+9Xqk
Hh7EhXToY0zh0Av7yhyv4zjXnpiWXFErKN9JsSXXforELsnN1aDr6lvN8JFwregbGuYOsUeQHYUl
d4ka9KdUKSZPidufwbLOPE5ij48gfPwsRDB52Eb+i5ha/vI6aSpJMTQEsKRoWCT+Q6UP2F2ToFA1
HLp1dZjq6VMObfabxVHAZgb+Ix4IQLLtzHhRWpItRNDikpFOueXVL99TraRx4EcT4Tl28d7Wikdg
j+iN/jI0gflCjKy2bpvC2hqyuETTImSoWgCRFnlXrS1fsEoUixVF2rr/WQVocvyoms46kv19GAC/
LbUdtg50ANowXx4PoV3ER86YO4ZZfInhzX+x6chfNFoow2wNqTJRdQa7CB/8fedAfeKPKd/rEKU/
8gX6bwZqj0l76RXYBeVrawTbQQ+Nl6Ho6VHhadkOkmxIrQAgzOqhg0EkmLBusit3IPTstCtPsDv0
d1oapLfTRrDHndKkxYk4R457dtkXJ7sbpDcLc76npgHeozcaRg9ZdWXcRySgmZjfYTNaQZV+M0hV
XCtNFLiMvgumq85AQCg3jZ4XBFHQUxyrIPtSlqbY1PUADcIonGcFZiuTb2NceNJ3ncHRP9/0chEi
/0WovFw4xLSmqeK3NUFo/+IqyOdCIWBiag+aLNILeGMWw2ZMczpBrfaNqSThdLqirIuKIIg6Ic6O
pT970jAh3JC1QdeXReBWI/E8CPfeB2Lt1rpeV2fO56CPrQE1VASQxUZztpoNc2AhwcwjKwYBMPjK
p8TW59cMiCuN0IQxG1vmxuiMeJuOarKpgpbMF1ipRwfurI/Y45gsL0qPZTZsg/7OaYy4bNnom1lO
KFzhJ33750u0eI1/uUSIuJFzQik1cQL9ui4C686RDw/VgehkCEcgRG+2ZR6LIlbesRUUXtumQHkH
mmXVSAChU7C1JHPnf4/2ulSTH/XYcYCu1ehqImphnScBqzTTu8n8za71AFSAZKZNqh7MpyKI1e0/
/wa/Opl5kVkxDI1lHTmZhrfn73eHPpUphUiZHWyVui9j9qyOfXVrMyHu/kwEs4yrW2q0SL+c9szQ
4DWZh+mLHZDuk3Y69DEQc6s6HufnSh2gSaf9/FUGnNS1ts6fwZ+nR/STJQ3QZKV1UCsyvTovx9FI
JPn1zwdKFrAqGonboWZkrP5rkseU8+8FpdXcNcRinjOF1ZoWABw/Cw8Yll5la2QZcIuqlOeg7e7/
fHn0XwSKmsEZgA3PdgTLx3Ic+PvlQRVh2oEU4z4fBm03KmPzrE+gClOBDJFGHxq1ol9rzHdIRFKG
E87bxeDd1ID20P20bW291QkBNgSAtK8cHfM1+h57PQ9NdoGBwQQh1n/QvX+JSWH8qhDcTHspVD/y
KLWeENoiUjb0YaPRM0ZeLz9mqwOFrQzg4soie9Ycuq/C4mwb6Pc8Y9NaPhMhVEjfhiH4z5fjYcb5
65KAY0Fi78a3gECf89IvZh14DqmORLTaA/eNRyJvo+A8SeBPioFtAg6SPdEVMsMk2ZLkjarRqovz
PNe/CYsp4qCm+goDY03DmM0/zTuOQCizRI9k27bL9wJ4zY9sngRKXtjjU4lAHU7hneFv/l/e+PBJ
/37r8quYaKHw4DoUNOJXRbaCyaGp9bzcY/bSnsvo66Dq8+eY1xe9oYlejzVyomhUDjJfpgkVLQdw
0MGKGOec/oENKcdkuXpqCAoyJ9+w1l1OpfvPF1zTGIb+8oNyptXQNtPs5RZTtccv8heNMcS90S+U
sneRiaMb09ex4dwH84ma+iombRe2p654YdK2rSJtVy/QaaR8PgQkUi/OvTD34YSeHltbi289aMlq
sYKdjhEhntsXJBEbRCkD0Tb812ML5zkcu3NUL/Gj3Zci1O8X1BxfE1ldROB7oWhPeLZOmcaK2h4F
IDKmk+bnUHbMPM1zyrjLrwIgnPZHKzVKrWiJTIO+7mMQRsjnH/NKO2nVxWA7qRV9n7QY7MlpA6/P
6GPYh9Zdx8GK3Gk9a/0rQi/e+RkXm1tjKqMdJzHmqfO6JnAr7bGw6YBdcDAMyU8n/oztz2y6E5pi
+U+dfkh9zyh3jDIqGMUvFmPV71OC2X+tZmcf2lhfXdJrwS9Liy1SX2vjt8GmM0ihHvpuwC4TNs+1
chnlm+K4GiHPzjdVefGhD3X2Qe9J5ELFGu4oI/BTpHLXmKu4XFuw74eCNPclzMLZ6na7bggim3bx
yIsVcqgaBYpb5b2vEg/AwZpOOAwivgMYUzHssll9ZkrmllG6MQr95pvo0Ohaaqh7S0mHXXpBYkE0
IgyJLJsntjwInbGrWs3zIlsTc8M5Ff9UZL3KCNzV7EMdx1GUggJomm3ZH5qQuCHrS6AANhP51so+
sPic0mUmGUOcR4pbxnLTECFAHoz9oqK16MedQZe3TnTioqC82Io4d5G+jUgo82fGJvjtjeLDQdA3
eilquUD7wvYG85/JuriOs4M+bQmjuTb1W4KWNYTAS+bGkwWFj97iRzAlG3u+pGDYJREA4dUPAuLg
9WNAxMpC8fkNiMbeccxvUdB7gS2flMDZpDa5Vpux85UnicdkVlEH1j5FQXeAEbCzgoP/1iBOBCOo
G/tR3g2U2ETvxltxl7hJ5NdMCddIgoib+oHVjHeHBY0NIRFa4gTwf6F9dGgj5+6l1wlYS5GDKxu9
3mTyta0/k/GOQqcMvjTmtW9fe31tvw0BfISWnek5UsLtFO3blkYAQTd7xSHLLDwLcQiqu5w5WSBM
H5zWFdahQuISOx6izC7aW1zMlGOO/2l+FsFe6tdU+2S/INGz+ALvu4EBgTgabUGKsMlgwCErHOHS
mJafxQff1VohsTYMKtOctSJg9Dyvy8ThybN1j1CzJogbny1DjuaqRMItB1RrPmLwZGX/FPjAxkTd
0T1m3gQSdDmK+c4mbh2YXhE+I2PPn/yKKD5ykIJdvOYyIBR3c0moKEUXsZxMrjdCJ0WEMZCRdh7F
0oo+jpv00kVvuh7U0dN5+y+ZJUn8XFTVHoCGS3sa2UeONrFfoU3cFk7n4T3eWD2DoUABwhQfrFjF
M3ei2vCauDwjUbqavulVoqOv3x+bVux7OPCylS/BWLhTJt3l0I4liYkcHkNu7UAhcwWNkpmnTzND
YrldkOxov+3ES5VLFj6Tlo16uCz2BXI9Hb+gO1fg1NxZfaoDZjiwz/dAK8EThs4X8nIBJ78JOsca
erIWfVHNhDNMXUNH7iHl0sM7jVO1Dv0KQDUVzpT11qbkpjuMqc3FruO3zMJF3Wi+/5kbj1QXWtTD
1JxQzfzEc6+8UsZqqPdXUDf0DcpfKu/QfM4iGJgiIZ0uCxLXyXryNstLbPvjtkY+t8SmS3IptI4s
2fpbUkwpuT3m8OKMg1fFHMHi0GB96KXvESWJ8NDO9gRoyRsDWtKafdUbiW4GeGwXGx151m6JDevp
UN1TS3aXynI83bEAAqjoXGwyFgEsJm5doCkoa2wuutJ/0orS6Nld8IR0qBpR2ZDx5oYVXJjeqT9a
amXPeUBp07r5UM2esIDKyk5qlou3lCHD45+Vdm/tJwUx3OPTYMxUmDENXZZWodVnwfXKSbcQIdKt
vBbHrKDWtOLhTR/N7LkYmR1SvDkedoX+g/iw1dAM5n205/lUDKgp0kQdPoilt9ej6FD1T9YZeNZI
EEewnUJcHjOOqa0e8a5o+uCPBz3u7S0ajtPj68XsoHhWmdvwxmqEhSPDoB5qECdMpSd7We6RCU7c
nQY0z38/0wJ3roTgijXJF18Fw4k4SWO8TROo7mKsmkHytRDjH9/z8R8fD4+v/fnp48f682uTabsZ
WkIXPzrSyhDx7srITLy2ik8Gl57a+Z5JNYeMLOO8AcsbqaxV68s2uTiml7+K/v0Q5hk/yePzvF3O
J0VjDquxg68dE01CB5EkMBANZ1PJ3YpQXDinm4LBNzAd4jOeTZ48w8MAyYZ2H4Y0DCOtNoIjHDl9
4Br1kfjV4wY9wsasufeD9kw0NRsrVoC8WnVYXmAjbmUxeCocPwWJrUpNpJ0Gy3I7RQMyQAXSMdvq
3G4Srh9+iRFjQ6TZ9mm6FajMjYpEsHB6LSrdY8i8MtDsz3XJwuncmmLeF02ICyN0SdNlbRZrdard
okn2hVx6tLXLxdw1FbVA4y7LVSER7KpinWn9k1laqzhKTqIu4PYdUjs8TsT2Eh65QZXFItig+kRA
qcRu04O7pv+ex/NpUdsptglKp98UoelK7l/UJE/YL8HDglFGi5TFmqv40i1LZ8OoSiZeUJpfSqM9
ZEMESK5alzj0tRhuyKx4xRI5GipEg5rXUsYXc5QXXExPI1Jgat/L5KDvagnmVnBRqPpLP9dfK45d
df2eduxT/vwWWPM3I70T1uVSnR+tpoFXzM8htEuotCfUmtfI7LygOI9V6rYWET68eB3uO4WFr8/E
jmzWI9r8TYwoqCZJHIHOVkyv/ZhuM6NZMyvYGORsZK0ghFhstMDfMORblSUAjz7Z1fbMlFRcCIiA
4J98ODERenlLRkvjqqqLOMV1HHZkJg4DZqOfidqi8iu8ZJRu2PRu5KvbhHQAqxbbMA1cONMImZA7
Fl6UlnuLBc1Iys1kVxST9lZp8v0QGrxT0Vki3EAvja1y08KsyLPjrFIO6dUGTTeRfk8xymzO9WuJ
P7ZApIche9P1ENAL5SmY9pDhmRcr62my17bqOcAhRQCO3e9dK1O3TqvvjYK1+WPQ7GtllrgoE+rN
wsXOtU31casO8YvGDzio3EItzoEi4y5zxRhtlRha6WQfNSXdoh5ZOyVLg4bpQ5hIGvgRxnmT228q
FYZWxLhI8o0lTfZ63AhZtDZBU/VLtUoctWY3B1MfD4VJPnyCEMgad3V3xaq6zWMoqA7rA/W30XQE
CJMogjPen+W25Mw3kCqtcZx1AsIQet7WcU0jw62zAKfUwNVLPJK4eUldlfrFqVRXEdPRGStqTfVW
iehAjMwR4PDaJN9ORA5WzWhHherJL0nl78y5PM0BMSIslJah3TkZeWbWHnwVtx1prazTm3lQ9/M4
bk2BDrveD+W4acmqq7ovjoXbuCzIx8NH51uMyMMXThQfagEXvAjv2Fpov15MRIy9rLnbi3sRAjyq
pp0qybfs+ZF74VrDS1FFu04npzoFyAkStGZaFkTTTkD3GGdtO7X08glgRMo1IKuOlySceWbm9Kyo
LFNQ2LNljw1VtyAJHA0Rgslh0xO3gvCPSXZ5NNp3ZZbHeDg3IsM0MG/kjO4u4L2mGxQ+9l7r4v3c
TxQ95spRsYyonTvFE3aC4bWSs5vP5b4v3swx9/p4vgXz+D01keh30SFzqiuvUG9l286H2JvrXmn4
ns4IiVfzgAbiuSZP2h0S7RomgUv4FS9r7Uo9Yc5vgoAKNr2GlJLheZF/W+p8TMJo9fI1dE/XT5Qd
4RKaGm0r1l/i3LeKzQpT9hslkhugYm5GgYQxuy/zTW03HmxVdBPPjAI2WqV8rRx/58yovRXfQ3tF
6hn3f8HryNqMn2RFlE9HBgeMdpHK/Yjnp/rK2OSzquW+6KZT5wtv8nP2kn1qziu2lw2E+MacDrYC
SKlvXJRCTzNhUEr6ofMGyfJV0yCyH+ItFMh9MeiXfLrAevk5DC8yj6+cVhF95LcpNLzI9kaElc18
rWQCdE71anBwc2SsLfWbio0Rp4rnMIEp8CHQQNgYreFWRbJRca4pds/adDOt4JKgps3KwWPOvDbM
7mZYiMsFUnoOBbtIoKwne518SUYmfj1QE2/x7OxKP3ADFOcOAxJbluQKbIGwbXjVV6lZctzWtiOa
QGhITz1UP1PNXAwoG2xDxG21pwq9whOxSIy78O8hrmhVdS+kfhydcCUZftD+fu/78A6b4yWUFCu+
Xu7kwETmPFF4SPoNZqzsqix+pR58lpW8Afe4mGTxFc6NmffFgNeVjecA1OHAfrgV7Rc10MlFOJrD
xlFIId+OycWu7843f3iOOYZCAazjV18cCrDjanNSSRVLzOiIp/+uWNmt0UqULykztBnvXu5Fqr2X
bfaRataP3go+5cjGqsb7sA63aVocl/1vRI299BrSAryS0+4skx8mlCewE7e8G1AVv5SsHARrBfmm
LNDKEMnbk+MdoeluXqTSeIVJWq8yuXJuPWNIbxbCfLMavA6to2KHr2bzqcUzwauThxfRU9WJDggS
nCZZz1a78Y1+b5Stl2UbFXELkeWriQTVNoTZIfozvfWtAuS9ErZb+/N+JGyu6XfZ+FnozpEswZ3i
pztDBDtNTQlZMyFCpLuKYtPS39LXemZvN1AhiUOeLqVLjLI2KO4kaVzGIT5AqDiNDqp+23DJLdmh
3zrFmn1O+Nb1PJ41DjlRFm3ATVFMYp9h+4RyYeViR5vmTATPjRGsV4f9rVTGa9mGe1sNd9Zt9lcy
T05Y6MKnChYisbtktgZ7Uhgo4IFl+BAJquxkLuLcRHlVFP+EX29X4j62g5x8Gljxvv+qaPYbwKQr
M55bO5qI2pKzJE87BSvYRxB8lfY5y5wTITC7Gfx3UYIN0IKdHcduqmhXnAeAnknxNOZripqxsqZz
oOX3yZ+J9ZiPxMGlSnu1YvmKBuCYGtRwqY7yl1NQxQ1Go8putp1jeoMV3LphOkV2cQRj6c310e5N
wm1tVyu0nepXdydr32z/exqAwgDVnQXNBb91Pw5upo6HNA92jTUeKt4FSCZXsjdWWo80v5je0Wjt
EvJe/Cwnm8Z4r8PpOVP9e6MVtwYS3rislJFKyAYMt0L9ZKV8c6jqjCWeUknWmHUPjt98mrN/DYLO
A8G746gvimafVMWz2moHO/wtzYevESoQvJDXJi/cqKeuCEuY2vGmrHYq/MM+6HaBE750jD+rArVf
gEKtlHutsm7oZHiW+g0r8ll0ktT55imNvVaau6ECdxkHz3ZmrxOQXLXiEHytPdcxwCUc0Ch6j4zr
AKXkNzLYv+ShtSd5/Ly8xdU4+JKaPVnQ3UYbrFtXSUjuntIzOZjHg+kMhzRNr7ZlHhoOheN4V9ka
u7yCJgnMLYq+zzncrIpehADiPq6Mrl1r3F4O7nrdIggD3XsXC0CX39LurRSWZ8vgNhjNrvOtAx3k
ZoiObAFU6UQ5003FuwTv1LGwd+Jynkosy/QEJFzpiSRytUVLGD/1afjeN9GHTPQXK7BcZYArLqdL
ab2mtnGwuuhU2MJryMlhxHPqDezC0t/7joLN1EUdtrKA7HS2ulY1UCTEbWrmxqlG1/o+FmI7wQFs
LXPVk5FSJ/OlC7BWcBsH3KWzjj5CPwUh41acJCVp06nZeMyrXjpAy0FubMnNPCUkwUTkmgfme2Fa
+zIEWNByxH/X5Hzwx8pVqeCFne5TFb+qKM+1Mz53HGQ5463imH6dGR+caTyTMV6QtBypFK0z3Y9o
PjCNe0Npu0ejuVaqgPuKElAR1DmtZ7bYihwimI/5QOC9Ye7o4ZB9rbOFRsZWWzgKbcVdE3qcfRVL
u1otQb5Rx7bSkRC0ML55CzfBYUIMUuj6jz5vD4xubgltiiaxngjZXRWRem0c9WLp+j1NNdbp4Wc/
WiywDjoclM/k8pCOpEovzeYLE7NTF/X04fzyqQqrnZOlG8BHz8ps3y3LujESvGqDsoWCckuZ7vf6
LkvPI6rOviVyD+OvHtFtxrXaT+3SyUQGPmySUhIiTa3dQJczcFln8w1R54Wz+DkNwqPsRk+tv45R
eOx9SZ7e9Gp04jt2OUx+ZMv3/jFBEK1Dbyhoy/ZRdxgmYx9r70qHAjVjEeMXKHXmHh0CrrhhpWoP
XumUB0tmBwuUDx3cNUp8V3YkDab5MU7ZE1Tm0uOH4RjPo50T/qh8RF1whbC0obc6uWgLNrS7xpF6
a9yUv3XGuC4nmMQRLk0wCBQTFctehKcMwIvbCuxrBAoSCI+inr5CpeyaPtwW+k8l+62RFalK6iWl
cmt465lVsoXVZ9DqUDBnBZU7+s1WE93Osv2Nr9puQxGsKeKQPFey+FqFgYeDhnchEaWJui6iN+5B
lOLFVXTNLiq0WzRw+Els0hpzDo9nZF70I5Wt5sNWyLUFubEj2NbVcrYi3HlEchxjR9sZ2tcRTqqV
ZCeS2I7JQLEyIfsFHUweFu44vdtmymiulCDkJzPkugsuSq/TFf13a+XRDXGMjn7F44uPzx99ksen
j4dH6+bPT7umTCHltuOTlSOQ+lu7p/p34+fxHImD3Nbvd5ZK13gQIa2AZom2saZMo9BkEgBEK6et
wANhxw2e9QyUBPDS37/2+CgHEJX8/g/x7NGHjDAkl8h1SeWc5nxfBYoNExZOP6fwcU8RXu2hhFT7
CtPOXsV+tAk0izcqYpy9NtZ/PJRgWpnKPj6nZ7AUVv/v72HXQBYLR4wrfEk6UbnvMNf/9Z88vvj4
z388z59PMTewk+qGXJfHNXg0fx6XKRsmnRjrmBV5uUyF1b7ruRNtVUXX9o+HuNB9sEsxZaqW0XyK
/Yz5Krbzx0cpGiMu3VSBvDXfu+WitculenzULZdC6YPSS31KzaXD9njJHt9qyntU6rb4keJnYnKe
jnRQelGsaTJwbR9PkIvliv7+XMtT20b8HZhguwmDipeMDFoEco5XL99xNozs92/7+OjxtQqyG/2l
mVFYnHKS4CkeT/bnv318DVYMaXF//k0MaZCjW/LSJFzrFjTG3pfLtW7/h67zWG4c2LLtFyEC3kzp
vZGtqgmiVJLgkUACCff1vUDd7vsmb4IgIJZUJME05+y9tqwAtI3I9Tq851M6XroKJvhYb9SIB4a6
EdHl276FRIxosP9u2ScVI2FIHfRb5bA/MLZ2U68LkuxSBOGqV2sdW0M24NMegw+tOofG2ujAEVxl
Om56N1kV3TdKr5tlNuzK+rWgJq7PdYVsvIzfbUgHcJr2umqORao2EV5r4L6enx0M7CBel67HCleQ
TPdT4d0NKa50Z7fWPqERmjQGH0x5E5N5rHQciqI855I8ISh1Go5Psl4xX6jR3ccwZ0rwKpGKDkSX
rNN5CsqyizgS0bzLNe7KYJ4U9ZXyzGOYgj7z6hfKKd+Otukx5HUDYgIlxTMSgoOq+NwUvDnL2clt
niartiPwLyG0qlMLjfcjT8SWRvxRSuJjWTzoWLTMJjjYhBN17t2Ct9x3n/PbgM2BoItsxR2JmoEa
3VSvw9ZcZbq/QZy37X3Fwvir0SUcuCP1tV1K6KBVx2tSZB18G5GOu1ILF8Q+rIjrWuosTsamYNsV
7SpHW1YsPTJEmLAfV+1U0OJYfxpaDYqDPYCYTsoiQAy3WB+xkhuJ+TVITzHSWZS+Rh8FDoT4h05s
KkqZrQdgp49XvnwJ2V1lKdkwLGFi/kSnOfvRd6+pRW++erK84UUneN7OkpfW7ijV58QFsreNjXta
J9h+vXWbW7xJvOWdvcyaEkaK3j5FRJIYIlx7w7yApHUy0dKyQc12gHeEXLRBzoxhAI+o1lUza28c
aCPDNqPRqtfacgJiokf2MqdCmZXlJubldaJezsJJWjbAe98bGBqk2a4YoJdZ/GL4TwZ7FAII8cLj
eRq6VXFO91SR8VmQ+uYDJcM0pZW7RHuye3vBnmGVFJ+J88vNvy1o+abPwn1mEhPFiwPRhYDZ6eYO
uuFSy9WKzCtSfCg+Vx2L9Xqt98U6scSxdvEzTubKq++CuL0o6Bdz+9SdIvbNwGgFTl4PwSqAEZ9X
piviqaPqaJrW3hvcdV2wQyQ9t3TcdR9e6BLGHpXMrL2VYf07gY3X8MdwYxPN663tzPk7CZofsyLc
x+EbQsOB6qET0A5McxVR0lPTX3IZI4/eFyz9zNAWVuujpq02UfpCDUEjBzAL6FwCkcmiAAOzTREh
p84sVwBuF8qmL645CE1ha8PlNCAxFMOAYHU8eLH3weYNKZq2raPqzUu8tfKjg0NixgJjRomTNGg1
ApXYtaMD1BSmVRKyNCzLsEBWOMlW2Tb9HNOYdsHZjPx1Hk7rKlY0Kc8+iYrpHNEHRokvz0SXZyrE
KSEduA9Npuh+W+KgmdzwRj+O4Cu+Plimhp4XkZ5QZO58LdoCOlrlRGFlqF9bdkiq+2fxS0dJijsV
UKuSBwvUSEzWauZDTG7hz9NmgcWwIgZr3UFRQA6bAfgk8SiQcD0wrRQ1wTg9dxsyiQzogkaHoumd
TT9i6hi5OWHQGNOXrj4KgzwZ/nTH26byPb6paACGOaY0QHSs8/amJVARes/Sy9RuSgjfrliHeGoZ
hd+jtBeFoVM5cxZJyWdK8DGCh+k6jcVOZDjW7QzwaL0cjPgUzKH21Ipth2UU43FKvSjPv1VYPQ00
H/263cXsJ1TYHLqGBTfJzxj0XMqYcZEfqjK4RN4vDDQrYYOjCatdGL7hKqOB720qmnoxitycKcPB
0RSSs4NVbuOjWRFeubU9baUxVIKpROduLgINc20LCJjNS50HW3bYh2gUW7/6V/So3WHBKHzJhicX
aEwVRM+ewkkBE0N/iXWHurd+qOEQ2LRS1RAdjKZlrXsNU+dueHQj6uq5cfF9qro59jX2f6KUmGuo
XmVTsI3Cep2RvZkkb0J3NtBr1xVUv3nwDINsZyjs/hWK9Ppm42uuigb3P0kzIylwQKjMoF9TpGHM
FUuf/7s7sUgptLXr+MfR7ZaSnaVBQdBTzbZg4CUJgXsAFCxq2ISWTw9/lqzbVeldFfvQOnJJn0nv
mHrBBQDRYaPXmf6lTi0SZgNKoDbbgGqXo/wJGm/pASxwJzTjM2PBjKhgGnctcbaxMvdDG37HzT4e
n62KnIvGmxtQzkHF1ptjteuii/YA5OG/DWsfI0NhniMr2pPiAxBp/FWp5HVoy5tli1+RiP9YrTyk
XrkvM/8X7dmlKBgRdXYf847YzSKqdRaqf+ImeWG2ecGAuRFM6W7rHDvETpVxmwZtb5TYuYpnM+jO
aTI+x0H320ycz0myCxLOK+bFpVOB1pom5xSb+hPoZHwWBRbzYYktubHumZGTUZ6ysGHB1A3s8LSl
M4bbShjnKEieCai7SgADQtMAOTO3lOqFqLOTSrDeJmoTciOE0Km9kdhwRYGKECjG0BEBAsrL52nj
hOatH5IjWcwrCkBrqKkrKyFetx7WbDlXIQVzQfhVn8ZbPzxVwMNKgC9SUNw1guOY6of5bTDhB+rU
K3p+zIcPW4W2M3pxefcna995+0ixQohiJA/VCeLdroJpF9j2meFw/tpv8LkzPNyogy0tWirRMO40
5UE16GfKBuosbZ+Z7aEWFE2wZk/hqzQJhQ68Y1kZh55kEZX6lxSXnZzhPVW6ClS4rac/QxgcRpHu
ExO6rE9xMWK2s/y1pBzeU/jO0oCV5CnV/vTkIw94C/IW17PL6oJdj8IMWtr/cAOBhCOCufqn/OdR
3DzjrWCFXhLG2oDfRIkkf7nGizHdCnSJYE8jCEarnAJLegy9u+i+J/tW77T4ptRXwf6LvSZYh5Tn
vlhzcs0uMLnv76X3ZmlImvbjmxEumDDlC4iS3NnrXwSMXsWvBG9ktcIQG4Ak/bD/Bu+MKcXSQLx2
qS5ktOyxN7+gCWCRAUAWUPTwjAUVwGjrbxS9j0Wslv13B0iD+nnG/MQmGggI813f3jKvm2i0ZfZx
8v3oIjRVrRDFGy8q65+THpYLCHrGGNE+USquD85QIEV1cbViUXTp5CC34w+ZC3eMsS2OnsJsgRvE
qONy18Y5CZDzaZ6k406W/KfsXD9FSnmfjdCficcYLhpc9X9gd1l5hZbXr0dgCguYFtphcP2OL0O7
7p1KO9Z9dC6CXrXMpkSG2Rpe2bZMvE2asbTNZFbSlPBjGGydJZbD7PvB/zynNgw3x7NnPkFeb9Mo
Kxn1tPQtmPAz69Tc+in21+DYE4Ks3e41G8dpzQBtnIIYq5LQiznUFOdS/H8HjUgGszDYswDEPifE
dqwSZ/JYbFXi/LiWlUWzCxWAbsOd6pMWYzARtTn+MbNq30wYefPBeBFCZveHrobc+JfHpYxYr7Et
Q75GNKp1txZLqXRBGCtpAJ7Sjia1y8vjYMfk85K5njIpu6TinvDpjReZRtPFNIzxMnkhVZTa/vO4
RFeYfWyRkOBFwtFEjuDjk3l8Wuwn2btmfPmjadzUs41GZ226wgYW7YZWG57Tcc4yp5+WAGWHcM9n
+jhU6d/EMK17mDmkrIx6sDFqX55CL29Oj0eOJk/ukF9qNzMOj9+MCIUqg6HkGs/yl5bCmZtJVttC
xO2qYN14thOW2bN9Dz7PcI47fDkmH26nRMi+evKOPSaEjVaJ9F7BkMJzTpudjNBokfqs4LoAJgTx
CXB7Fnqb0MWdiulvFv+13VH7XevTtAEdZe9SvOqvqB2OOQnfcVFUTzpRGGcJAw4U6GC9FwUN8j75
Qs1CcGuWQ+DlkejlmYo8qLm+C+76QFgC24fmmU1WvEjTqfjX++ETkF0WcT7wp8buDposrFPaUbOv
iSK9ZRbfLK2hw9PMp8FY7iugZrcQbnXstM0lp/azYFWYrQrbHn/FVk/duq/7k6fi9F3L/wQyM8+l
xG1NdIa7L1TeA3uP+nUESeSIpdAwlPupasek4xsi/Zx60lultMt9ZiTxuYXANkEBinTtprcN+RNa
Vx0ND8K/CPtmBTkmAVino54hoQJhvvVtKQ8WaZh8DgAHaBDw3UpS7WDooipWXuOm28jRvmmknCOn
tj5Fn50FrAegQhS1ip3XxvHZL2V8ngAPVUVOwx/nUbFKVXbVZOBskxZAgePW3ipvZPJRVdeJvR5N
fjNbP26T2iXaJ82fbdXxLR8CQEZjGZ8pMETnjJinTfJEzR9aGcLtk6Qaf8pima1FHf9xbdhGlicz
MBt9jxiNIlomcv68H6Q05o305g6MZGFnvfZ9Pj7PHe/GKhRQChjOIeUo1xb2N0HUW0pJ3l+3rcNF
OZJMPlE7WD3u7GiXpj7y6sa0XqmR90X/FFliXUy5+SyoExO747xJDGqXKAgisrZ65y0mmWqPY5pO
tF1DXTUsn8m6pM1tg38vlNG9RGXoXE1BdTOI+5eWDtDCGMsKBz5wX1aYNzRGYDhHrXshcK6Hc+hF
FATAq7rJEB6jp4wBJF5UaQnRLe7/DoaJqa5Q9as1RyXLktxfiwzhpbJt5piIO7gBlDKp9FPMd2Sj
9P4G/a1i7UIcZWiWKeICouJtHe1wNnTup81ugcp3/CEl01TRlADRtMyne9cnFHKN/KDBrT2XQx2s
p0ZvnqeCV2Ei0Gg9ciJpsTZXbBzOGbfsTyaSwKx+VUWYAJoU094GZ7QOULxRa5V9jC3eQy0zW1fV
CNWIJSybs5LeSa4VN9eIfDp3o75IZ1PE46BHwKMbtx2X8ARBCBEP8Pic0iAVz9H87Zkg5aRj7tEw
zMF2TKib/bqIz7jQ5JxyXN0jlC5RpfJT+vjLntmRxqCb4k9BaLJn9g4unJp+Re9zP1pjdO77AZHu
NOI0DRpBhAlYKB9ExUvroPwoAwyG88EGq0YojQaFNQmMRThbFMe0Te/9ZL6LoY92U9o0YA/pheqK
5l0y4As0IT1gacAgjJE2W8mWbTWj+a+6d+x324tIhUk84wrDC/RYvvkZAcwW1hixs5g9ulgcKfag
XVD2JZ3IJSMIk17RbLzKDRhzdV1s/Nl79bj0OHS+scsLXT95MIkOpa1IWI9ZbdOgZaUJwrZkHKRy
crTQ8YOfH+vwSA5tRtq2gifu53BCvYmkEDosrErMIUPMmtQHEqvyo5wEdpm0bN9zYiejuEg/gWn8
7pT798dnXJjEmEjbjZ99zR3OluPcXBLTyGniwEAeLTE5arsWueEudsmXGfPsBjAbzWnq0xBwneaJ
YtW2GDP7YuUxSsLUSKFdkWqxEEg7WAVO9toFHTQD5d1gR6bwCRM8A1zgknmWPKyYxsh7VfvleHkc
jN6iDOTgOyMO7+fSoAwMVWSyb1jxEcw1yj+OXU2rrnGLc44E9MTfdVd4ZAKasKGxQ0eqpd0fQ1Zq
Sx+n3vaRGP+gEqoRjypb19bcYmZ5cMIRP49stymKGkcO+Vmnu38GkZWfH6ePR3RPNJSW5u6/lxRW
kxUmH4guWEdPDx6Oam3yvOaDNgddDTHASs32ALd6zax/HYx6PDRZupKeT0TgfDDI/t46mn9/XHJx
Rvxcfzz6zzVz6wdZcciNlHmyhJkUs5soLKc+o1BqEL47XU1rmnPIJbhb8hBhmKxX5BU012yiP/w4
BAFDeyckFaT/vfR4hjdfFzz/cd2SZbPvRYQoH4Tjc4X5P0uc/v44My3qHUJ43aZXefLkux8FyfRX
nx3kaAkUTPOB2Y8MKKkZP9eIfaivRApvO2zlK3xZYpdXLDkqkyjdrM+93+T20QHAZXtzu9K91kFe
LZL5B5HqDJKsiy9XavZWxXp96kaJJm+I82vkyRPCHG8nya5BuB8bT01m6KCwWVD7VdsdpvmaFYty
drpHGa3JiPIZwji2ScC4F65T5ycr688xoMWb3Rj+HrkkyIAOmTlY3HXUTOG9tVg7Kj/t9l5MN+tx
Lfbz6lQF4/mxggVsa5wyafEl1sdPrNYqwGEQmdqmdKvhnJpk8waNvantcM36npoIsvdVP8wEU9t+
A3XavPRTG9GXag28qVm2nok7Ry8h1d3Ru2FhhLb6SNLpDuypfQ0mu9jZ/8zMkTu3y82rHIGKeJ20
3/XU/+UxBx38BrK83VblZlTsRVEkWa9zJOj/ngKmEkNxmZMV20J0l4fPLTCCtWNE1o9hVicnNTWo
Zk9TiJUqLl7gAbFQ8aHeMdyYaplOiiGejTRqaj9DDk/uG9tpSicsdt4iu2e/pJvxtkOHxwq2CPcj
98Ws12nOXm6KDSWzhkomC4bcKqfXoluYuPgWvVMG/9ogXbI5tL8Tx7pmdj/8Rj89EQ0wsUjtFV1m
lZJCWqnyHNoBf1KlTxm05ncBmmXh52V4TOZT2GvbMkqQD4eTXDhTa76a062s+unlYdnmJLbNN8vL
wzuoLBSOJeGfNfqdt2RMz/lcCQqF8g5JAmoe6SPhJhY7clrXaB/8Z1rQHvnmP78sCG9jZQDewiqw
iYfSIcWxrC5aLfNdn7hg3O2ChrOuZzu88tUlR52+boIgeSLq2F/GitzhWATa2a+qZ63zzZulORBE
ZbZ4vDbSyM6tOZp7pVjPgoCq3tu61ADUZ/VacxtebvYHqa25yUbKrh6wI+7zMjOvxnRGg5XAIaOf
45lEc9Yt0SiPR1E00cIJkDimbQdfwFSoP01Z7lLmu13QBsMRPZ2JZlDVRzBJ5pyzgqQ0IOq4na/J
oKqqRdphOJLps2ii+vjfg4+l4OfUqBVOmwKu8eOnlZLgo6vI3vSF0QuCZuHq6AUembIPwRSIxNz4
sd8fH7NCJLT+UDfyJOaJQq/bylxoo3Hth6jYOaHjHGujp+8jqHw2Nh5bKMHO0aiAO9Ldzl688Plh
q29LSdCEb/SXsBiMY6YBem6qHeyecquczH9X3kTPuYk/fHut1Xq4oiZL/rgsrdfK7Iq16Hnm49bJ
aQMvYw1pNVFX9NxsSiei+8/B9fPw6MhibdM1gK4G2j1cNFU0omqICJYTUlGud9qgpC5PYe0tEK2W
vlSmXuydyS5xPyXppbOcTYl75j4ZaXOvdZhTJFL+P5emQO69ijuic8XFhvtzT7UsvFveRN7jEOXL
x7XHgTf+xZxYe2mlnQPJYvOUzQcvhvSqZ6hNtHK0bk446cc60M95afXnZEQHKP0L1OnhzOZg+Lk8
goRiBYLWcEZvjq4I5RoQ3bDFhsxcLyaMrypx8FT2Zb+bdKKyMZTUz3TunoBVIbz1Ke2IeXyUARXs
vrJjOOHeVx7X+TtdKBDzIilumjXbL8iGojiYfE3oVHa2ZyZ32Bi4qoxE/K2CFz3DgDQE2bUhw+gl
1BQ7WKZZBGpWeTdnpaPR2+emKnc/9IbKa5B8axaglSKHIGZ4gk5XZlWLwaERFM9aWX02rLI5lMfQ
5ttHEhdbMtP9bOhUQgIoP6Y2OBqYSKlmT/WB7k3yyyNIxi/r6YXxuEdEpn83ZZb+4t9hLdYix965
OfTFIbae+A1kTLiFw4zkIjUMm/IrRi9YL3rG16PrWveuRRjxOGPxU2yn3P37gMEUaFduFq6abdLY
CbEU0Bse12oP31wpkycj+q3LqHiKY9U9pyruV/ow+ZvH6QRwGplQfGc3QHio+V7V0bilgd0h6Lei
31lu3+3WU09u7NfX1LHKRe757RG/RUOXBI6OnVLGf7yRj8NI0A55YD4A9IYC9GMLGMIDwYSm+XRB
2hx48mOzHFiUmsxh8N6dIdxHQwxg7fEDKkjQYWKBtyALp9vjEXkA+g3uGdfq6FfsCnfnsbs6iBp7
kYhz++zL5As5+UuTd+OfOnPj1URWxNEJC7Yp8BFWEMW7i+frweJhCWcSIP+nqjW5FtWT2xooe5KU
3alOmul8NjgGWjdF/KXV9cYaOhH8EKsrbyamcdwz+L/rScmdP3ZyiZaKidwJo5OZtfI0J76S8erd
HDv2b4P0AGBWzflx6XGAQ4JWvIKiE4alc5L19Ep1GQtSPGaneBLxIep6fzekdX/2fFlsYl3vKZJn
zNRg8t9UGcyliRCMYqWuUjTN3S5oFJSFEWBoHkNCkJv4IuwiXDt65dzzwIpWTR1qr5ZNRdUIevNP
SWkoHV3vqze7ZTrA0jHGKn5yUrThVZF9R92sXRH9n74zjYXplurVzVkZhk3HxAaqDpuCCSATl2Oq
qnI7tJ3NWrknhhFz4M+jab4Wzz+NBsc+/3+fJwQ5h5Oxw25ivRtyeqLiVt5HQsrxtGH1jzI7YYNf
TTjPCbyOKmN6FoX6z6P4/649fvrf5wnocgfh4tx8PGWaf8HPo7FLn2wypLoy/m48QkeWuql361FS
Za+kyJ56K2SoSOp2o0r7b1LbzvEBhKFr4JxoHz73hE2T38SAonIW2gKvz+4x5FQWglJFcAWKLrd6
xhM2CSnJJKEEClrHen2cevNpO4MLkDuwZM2SYdWF+CZidjC/NMWrTCUiuZ4Z81fkPJMz4uzr2ain
sYggTqETICiHCIh1aNTI2x4kpsdhoJotKe2JRMtJSkm+H7VELMK1lzVoHakuZu4424CcfA1IYPNT
0stNeoBW2Z4lhKI/EGgC5K6p9VyQlbKO/cI6g9NTgGB6Dymbry656HH8ql5/qWqlL3Thh38l0tww
jJ9p2YjX1sBXWxFN9ywNybqTXIWT8jPnSCY58izGxed4iInidtruzRzdt/yqFU70W2tLcZhAWa0e
pz1gQZKKW+My4MN8Nh3nTP063gwiyaDNp9OmM7pxW2Wy/m2Y4Zo5fXztR7c8yYCqfFQE1e9CxsEi
ddVEQygwVrUeY3LNHfc0eMO0mQwjAyvZuaeJYmm3sHU8CnpUbawWyo8zH2qAYYsWUuO2qBrvnFea
2qjcrOKNnVfNNcoGuoKO2NfKZWBjpEaOXumCVT+OjZ+CpvTcRWRSVIYPj5ZjLkrbIZ6XUmpM4nPF
2hkjdqtBRg88zsctKQA0a38qezbUp8Giy5c4oAQfF/vJCtddM6KsBqXdmCvRt/UR1kt95GUE/vLx
UAo73pqNBqJ54RJk/agbsyNqTmh2XiFe6tvHpcfhv5Vl04rVBn1wtKhYbxPTa2X6Me097OBgOo/d
pxWkiojaqasXjyuPJzwOKIvHhTlltAmnwj5ZNNhoMFrwJBnxgITlBXBFt5it0sX8MCCC8vQ47yP2
FQVq7slXzi7Qg0vLqp9vaZ+bZ0Y5nxBp5UBatJLZ9GED6PHkc9a8kbil4mWUGuWNs58ilhPXj7Ns
KJr76BftpheJvdLGjsILhLafSjx4gGIjUz/bNPO2SMVU4R8/lboP32r+6c+pSY8hyKNuG8ycJvxW
S89rqytJGM39canRILGTuHV9nD3oG/OzUnNAWSunu7Bh8McGXbE+UvHvLKzBhDfKZscQKHjrK5gm
zW3IzA9yQhzUwTD2aajqtMbbbM/at1yN5qi/2XWHIy3oDb5B808pfMOpN7AI2f0hLbXkVzi57Mk0
/wVsn7jqlHQWP9dd/hGKPgrX0frnTdIaka8f54//MIl8HtJ+6gi1jp0/jbT/feLjvNGTNag/jaWr
7p4eBycK//Pov9ekFa90iEubCdEbsgKyvNiPsnA0sDc1f2pVbAzCpYdkMKnHNHxdRkoMgv6V7pkx
bmqKnwHAdoN6cqknC5zAb0E2bf3EqNYa8ZAgiveDZPkd2THRjz0SjYbNsuHO3DogUdR/N432j/Ul
3c8W9ktIVIydbopm2iJKataTNG4knRPYLrFBBQPpmK4PJrSy7jk5gWS4lCdLRQ5+x/odjt2mq8Ld
XFBHYsMWD41ToFlXpn4cp6zeGYSNvPqLtao56Sb5Y7I2X1UKvE2rFE1EQaEE+W4QhjSv47tvM9zA
daJDhYVGR4QrggLlZvYXp8wTjeSNGU6CJmSFG5ComqRH+Y7mdgj6E7mZEu9E+eQESF2ixDk7aAr5
uOjPJKJlv5V2u9ClDhNTpS/8Vx18F982/zkuBpIwqVqEPQzYBn1wwlCzkHXwOxRyn7TG6zyWbPUw
WBWteHcHWE5dVt4dbj/HsiGXfzRldBsi9TF/pKllsYoEQyx1VEV0AKPFL2jeatG71DLGybukvYb3
Q5mn0Q9osmKAJbh6F6Th29QZL3kZXOmxYRvJBhaIbvxh1t0vxrNyYWjDHW+02BaWsVL0r2vb/LJi
91MTv0hQHhdFrfAo1k8yTPFbNUvKe5+9UJ+1lp8qycYymHBE+G274S9t3Ihyika+Q0c8Z5dHm4zK
E5FqVJpMhzBZixa3jbwxm2kYGk62RrqHPicfFsVuSD88l9NWz3oEz7LZFG7+JCbrOSzdCzWzdOlS
u6prjF/tkLzU0nwnwSZaG/Z46Dxk1O18c3uFeyP9bVFHebGxQBKmvZrjqK5+OlyJML/mgoT4tCca
iVrtiLsAsQ5eC/+NDpw/tn+bLviqbMdBiIPTfIZ/e7q3jC3ap5gXVGR9+BpeyKjc1Nao4U7OXHR4
lb8wQzmyCGx39SCulIz+OjGqStSVTHMG2O8h/wSHm8FGi27UxxSqm3odk0FSOf67CZx57Tj5kVZy
toj9dG9U7UFjZF2nxYiOiS3bMOvRyBBfVIoo0jlSTFRoqH2CU2o3WnkRE+WkG0ehX+uKyFkigrbB
UMARGQLsLUmxjRHaLzpH3FlvnJKQOp9sW8wKGQHXjXTOeCIJZwEttkpXLEXbWbvSmZQ0q1tr5C+B
kxjrEegzkbZ0UYTtH0mTg2Tk4u50M1w9Bp9aaaKrcqH+OdzroPAX7hB9Vc4mRDa9YvaoqJAVjGz0
RGB6HfguVwwebFqa+kn3k3pTZYL1fYBbN+jAfWPaRhmD7T1PQR9A9oW+ceK/xvAzdwAzBJlVGyHR
l/EBr/o9ld6/PGmSVTIFZ2PgN5eU1MrpM0DDhsICR3IMDaGhoL5RaIUXLpF+GVvKESejiYV5IL3K
wWw21LoB+xkRZ3ENq4g8Wa95Jzzyy6fhOmMeevSMZSdI0DK0L83VfpWIUESEJsqVh5FimZIHNbhH
4ZR7cCn5SrQR3ctCcxeytH87GaMhYY0fkR9aGBN14vsKZKVGzNbcs4kqC3WNFzcx4QbRNqF2xeqX
wiSRg1uCBhBiuO1Mc2+e67x9Z/H0hfHwyYvDT1a+W1+QfedjjLcHs2UTJIOV+4E/6ilr01cNN5fs
vilfssfSHFLpBMaSNF5ZAqmNqaFYiggJhQNOT9kSc7uj+aMkTOq+4kPRa3MhE4MXGE+4FLMPu2j+
jgGEEEzVjiJuGmbXH8y43AtdjlqEqGOgnlshPx2vMJZlkdxDO960jL6ei6ITfve4MYnDs+y2PdG6
+qs8MLXEmZT1mG/GDKlhV750U/YZVS3da7d5tzJLUSKwvgBDkBCEIXcYcUsGchdNk3HuiuE5JofF
LaHC9Bb5KQ3k5tC11ikpFXA5h6XuSWZsrKfw7rRlHgJ3T8L4GGTIAOFXWC68xtL50obxHSU79VKD
Z/jA7eom9hdTF16LUu0nxWI1op3eoefQ+mlNmssys1f5JRD+b2VBVaHZd2XJebA8B5UhxIYFhb8X
I+R3isAANpqHSx00gZ+anwYpRpsYs7s5l8vrdHgNBaqlPqI/Xqa4OCIUnuC82sC0wLMbaCc6yVp3
8v457oCoRravWhCvfdn6i9xuj6OvXhRRYBmdxMGqXutyjLBGpVvDa2G7+4G+sIbkn+8GzlojozAn
RMoOg52nzE+/Qa/rMwBhUR6WI7ymBfP3m+a3V2n431ER2gtVFpCdHKuD2GIZmES7W5f33z2Fct9m
2Izz4hdLjTfuHrUxLXknpOJmTLqOR119mVQxl5XR47bLKrK2cqSYOUo+uk0HBPVnQtouJdrLXKI0
NcRBczs4b3JcYQr/MnOtWfWiYPrXSEBt1nmJ+Sok52zFeuDaR+tkAFJU1yWbsuaPTVd+kSnjDfJg
sRR8MRZDqz70ZqKpGo4n2afXSGEY9vxKIt2DCrpRAUBFtFryYpQTvtaSon/uPnlarC4lgVtrYqSs
BVg3vMhYZiFAEYvt+YiAHdBdrHtQ6yD7ACESwdSdcqKyXYzqaTZMlO3US4cgYo9Yq59s/g9Bea6a
Aic46YPk1yIuc6bgndsTxqi1M03TW7YVpaU00d8zsuxXyDFpw5JMkVj6iD8vhgKPSSdvzXhRln68
aL1wQDnf+C9Ua1bEkcYXL6//xXPHtdQCtG/NdEnns8clmjnTFkFGu0gz2VygKfmseS/6UP7rm0G+
RM4FNBURYGji2paiRVpo/wBdFRHBJkk9QRQSTOZJbbHH1QO2UW2csnPINsZUfZZBWt3M1pB4GgTS
GogCjShXNOQTesi8eV2CJBb8lhurv8FA/p8tyTby10nb9xez5g613JEBtwqOiI7AYDCoZoRdyiZI
D01o3QqP8div8l2G0DuxCpj9Tr51HdJFEtTHqArbJ4m6BQOWyMiXo1I/iPwjZ+Q2HfBJpdvvHNvT
t7qcPpq4/vJHDCAmu+JFFRBO2/GkRRabFN7jtka8l3M7A9UiumU8RkzOcdv/ZTuH8ft/uDqP5caV
JIp+ESJgCm5LbyVSXtog1FI3PFDwBXz9HFAzr1/MhkFRpAwJFCoz7z03gBDXNvaz8FpnLc0MgSz9
9SHUnqrEIxnVq9gDdN8ZEodFpJ/rLAK6ZjfvqtG+STCl+UI8CVnTR8tN4vt+H/saV2/lUde09JOH
Xr0msccFwDfHldXHl7ax/kBTy9z+PfXnriDpB35K3mfX1FzlSdTh/XXot7NACEg4rm/uCiqbYMyd
TeOxUc/0TS7jx7DSiDOARFEqVUNAc5exjnew74uJHENk7wq1vlXqgngfpiBTiDaJYx1gHf8xyval
35PZl0/eF2gvb03MSQmNDhGt1ANv3ajoQ4uHWX29UuQ5u9rQ3+XJdDdK2aw1DQECmw1JcPVGSn42
EOdPj9f1k9JJaCovSuJaLqrrVJrfOju0dnI/bWl8O0K/l3iRsERvpGIXbI+U1bV2QjI3d4xDRBmF
iOB0Hxjk7CLaF6syyRH3hEW/zqPe2/mB9+IOE9lsKrtYLVvTyZHf0UiD2/Rr2CT0OaKN53UHvwOb
ZOTBp51rZI1qf8Z4CtZ6094D7i5n4wI7UuLHSB53+2eBDXVIxteCtgkgZRjHXfUpo6gnluAsIrvY
zLGWaD+2hoYw2Z4zgNIQtY7OwW2ZTA5MGv0LUdGjM+W40ZzgXjQ1AwVOrYU2Dzmdkv28DeAuKq++
bBVBKvnJiEIuwV7/Ci9hM4YOzKUUsFVtZx44BPSchXoZ/GKcOR8TbQQDMaRj5AtHJK+RXZ3gJVpr
kdU2EKtK4Z7A6Gvwu0vSNhe2tXcGCedTgjvX/WWhCJfpKBeXVea9xOuipR+BMyJE53G0I36l7BhJ
dIKMCeUCUO4NeqRujc/DbnR/bQquc3CN8Og6Ex7NGHhF2uCo6Pc24Q7so1hkWSLxA0CCai2TMRA+
8b6nLAPPPbt4kNO6I5CPqohPpW6RFm31G0KMjhhc80NO5u1Ci5vkMKshw3KiT8RyvfYI3CkYRJDu
9JJ5pdypyF5EoWiOyNIo90yqXzct1nqVuNTQ0Iz1rtoEUlhgfvT7ZIrPk2u6u8LNhwV9uk3dYeim
l4kcsacS7tn2u3ol9yZ+tkVr06xDm3AakKrT5T47Q4lMvmEVy/14NbKuXblWo9CFPRJY7FXDhuYh
c985aRdTsEvPeu8RCAs7DO24H8FsQxnqLutLr0MkpNotmUtS7HHodVdWHOQpzcGrTQS3JrsrgnPg
WIBp7oIPAIDKtH8ZdIiWeqvIUp/g8zoOXHmnNN8pUIC5Z/h5yyrYoBLSFl1XU+63xWejT2o9pmz8
u5zOoSX2Zmb7GNFgSTU+E6gsqejvy28xAJCS/kKPFO6XnMmOhuYrcxxjDQqWw0Kja65aJRetZuJw
AsSgzfuzYmizFQGLzK2cT8ECtulDcUyJAzLsOt3qmnNnSa06WAh5B5NXQVRy+It6FlbgQqmr70gr
YkTiOYQIuvoSWsjWyDEODEb4FjLIWbW5R29Wz19BRD+5xJnaHcUQHBr6vPbWodu48FOQwplf4hzT
jdcsU3gjbAR4fqKoGeZdEfQqQhLQElshHUmE8RpSdC7pL8wWH6vYK9bwWXAYTKiXGwtldfgnGd1z
ANE1an2LAoWQw4J9HeRZEiypy7oU0l48NWfNyv94KsEgnLPJpefwhhL9HlVWvWab6i5MlzWTMxJD
QxphTAoj1uFdoHPAlL34DXdjP9aMEOTYMqvgFO57mC09TKSS054IM4tIbD0clsQDHwMaz4xtTABl
dna1cVM0ykZA6HrfGVHjKnTvGylAuXn7MvTxWkkUhsrFLjXdF8J7cIvshFetAMCM5siN4Ep5L6z2
wmEylTQd40iLo9IQ/jlAmhGkdyRxvXqD7jAwjU+MEPfpWGFoJHY99s0vLyA/0IViGWnH2BVwIb0K
GX1x5/e4a2jMcDIhWMfGAXdfdKSEBr9cNGkA6eBMD8ZvOf+6EFc3oTfZe6pDdtQbltCO8T17B+PT
c0e82MEf2+h9jqdhnzjUpX0LzpEy/jOL28ehHrdkzjMjJN5Fp9bYisZ5aXKDPUQnOCfAA/o4lj2r
03amcEp6EHgEPfdDunm6rP1x77oKon2OJdkXMcIX9ZZHdJncvGTK2sLPLqR59rKY4UiTETca/Am1
fDcaVv5wu0mYJ2xDFIfL25cNlRZeHQ8h7+hXezaX29wDJRSlmOrAgoSbcA6vnfgbD9UIeiaxRzSv
rKSY52fOjoIvkEWHKE/vKz1v920f3ZdR7u+g2D3JWVyaal9o3SmVuEbQI2ciEZA6O8lp2bbKpwi0
BjQFfr7SsaaDiJtWvqW/SldqdyQ8A3DSw5M+Yt7TdIzpPtSvfrTTdWPgyQp9RvxGWJ/wKesLSL7d
vrfdd0eeQNK8EYYXrDyZLxRdpT2TlKcszr8UDam+VY+Qq+UOjnHNTn+IFkMRP/p0Ydc+TKppkFso
JVzLFJsRGszvucgfM6siptbEEw9uu4uYCpRufq+57Z03TG+9622dLLkTPgCYpMY7aXmYCdMCmQz7
X9ap6i3OygsgrpXIXgw0jucJ67ulkck1orDkyuMjyaoPWQNMNmZ2kSnQYK4LycXr3WZlRNgVerxG
nWsRigR23CvYYXf5AfnBnacVFMN6uA748KsGs0pQzKApenWmCysne3UYoicBxo/IVPdVWX5IM/3U
avuoIY/aNJMC4s9fgmA2lOGWWVkAwVdYK31wkYkk/dJy+2LZlt5rRVzkwrTA/JaIQmEv0ovLH3Ok
+kdXuWA0OLzhHrjV0a0JE5//qc7N7Y1Jwyww8mtuJgED++RXTdgEIvWshkw6xG+qAHVjGOxlwS8K
vPoWVreYSoZ4CoY7w8nTsdMmrWC1JCACKV3WoEyyC0IJtegjtMw1S8AhyfMZVFdGq1CDidiZrEkm
JpFWtgIrYYTvUAcq3ksajr7oP3psyKkkZTQ0nM8uCD8pjh/jpjunZXfXDMWytGqchgWI6cnoX70o
++gIQFjIgh7CUId70w4fe/IDEzF+TUTwrKrBJJaLbVad9uaSDGiX7I7eC58s8JB6oT3lNlcTbXY/
DtZDkt4TIBAt6oASOfW7k1UCVo7ucbAem9gm36pg3G/9QnEP2YLe2bpnBEeY+mE0zE+OejCgfn9o
qmyP3Ektga7fjfE2dLtwQ7dcrmIPR2fTmt9VHG1gKx4YQ9AZzb7qknCsvrKMNUSy32NCQ0KvqQhC
Pugur+2FyB2ytzNxRC7+6CekpqFxwkLSzzHVv9BQHpCT6ou+KP2dSd+vCJqzoeMkn72sHjJ9FNss
w9XgvzAa2IRD89VIdupxXZ04fujJhyetZq7atMZ7RAYZbjl/4XGk1t2dYRLWO8U4+BLe7doYEAtj
QNWHGDgvV+a+tX/pcnyrPLUbrAzZev2aj8SQtnNI4IgmOzwHrCxO5DzatvnS6oBcu+YldIJP+T2O
1qMKnBXbqZMIwD9yjnD2WvBf3f40RTGB1yLbAP55qrwcYnWDdaAa36CuQhHD1wlFgZ5u2F7FZJw6
3qxKrKvfQRReQbtdupL1oJjLQ8HQwuOSo2quTgEEByZgq0iiVJxtM6Etnkp74m1ovWltzwdIglFS
VcZbQsG9cjvjCvTFXYxxDdK8IrHWsF4gjn+I95oQzlhFqGPZvi3Msn+3K5BqKY5Q49gGXH982rcz
L44iFTt7EXZP8WC8qvS1i76hXlxtMw0Wl6QW2yZU0Bx99QweeV9M9IWxES0axCVCjlSdrAcIYBOK
Qq19sXWuYlE8/orQlG1s5qdrYxxO0wiXdLSxBNB3QxjI7qgWn9KqyV9x5XLCncr5rY5dar9I3JEo
OM/UnP2iq4u7QGv+IGraJGP66ZigAvzuw7s0kb9rLXWv0/CvPI2zNqT2Hj0Nbk4JbmXsPvsx/qab
acM1lN+Tn3PM4FvDabILrfFDsdBuJ95jk5pYTd/MiF3qCBqRhVXtemuuvxvGt+kchVwE2SmKv1Oy
nYhqhfQsgpphjgBN5NDMLGjwmgXpMOMYaAup52A9N7TiOWwIkrMziw1o5sbroPR566yh3IzFAJ6p
+jIkO9WIdSYa/V02TL8i0l1RgMabJqQKzIu7io45yskvJb2DUSB6pTMA2xo0ZcmnSwsJguRItYyx
LH6mt3DXuFs4uak/INz3oKo1o0mnib6A79E70ZHI4dvr3uwEpiDQxLpJuRLCdaQFsRWwPtZ9Bhew
Gwnw7SyuGFi1fcK3nU571fPoO2dVIBbRf3NLwX6+AfBYYu4N+9hf4g1cQlciktTbWW13b/QY3emX
uZRgYbY11lVlYt6ssRtXX+EsNS3o4+H3Qt1dsiJHhYmxIzkIT72R+uoS3LsQM2NmkKyCoURot08i
mpJ48HLsA2PMTo/9cyUjaw2JkeWcrVxr+gc+WCwK52aOC6u7rU3q5hhYh8IuVrHmaRwFt7UlOXJJ
UMsSzfLCdTRr4foPoJ3fuj4JAEowCBnsq6/r/SoM+ge9K4tNl/vPgRiekY3iJyGIGBHG0TLt+9hg
IqCjl2Pr0i5SW5yItTkbbrDCJYqzfWLrHqCs2ebxQ6XpT5YlI/T2/nvYs0mB7nCekvwc00FcuLF9
bVLz0esWDRGYyxzP/obIFnx3xBaUkS/AQk4fJG0tYatysLZfdLXfMTpch4hOo5HjdRs158svv5Gc
vRU04CiFeSzQNqKZ5h0rsBO9JDyoxsjoR/ahaHm7/Py5LtGOJJl/b2GT1nK5p8550/28WZRskZa9
XVOWZ8POsmn8+3qypXeAoNRuV55tAvtMGaYg1TTYES5jJEqrxDQeAOL6SxPC/NAWeycBo0GG7++i
0D8hWsF5dmelOEuUk9EwDYzpGhM5tGSrC0HGA1lo17+ZRMDlSK0/XRzhwgL1EsFzamtmwlIb/bWD
BYH9FVCA0UUeiWYsQQUVrPOxfeSEgkASWb9E1Lyb1ILHCuRHMSG2mTM3Rc/ChY5OI95zEJhZGTxh
N9AeXeJP0HlsrOZYxu1bmTBhDlWwbFP71a66c61CLkI41RaRys/2IO46A5FyICvAKC5VWlA1z7o6
JI76YPK17RvGcbTMMxyE/hj/yURMYyuSA0Em+R0DqVOohqcBigkbg5mulMC/083PmiaG1uL7jV0o
iXjdl1WBd1wkRyZZ8aJmK+y1BbMHGTxXgsxW6FjPRs10tRYaIP1efuhWeaC59jDWCctI9Q4KHe54
H15mEu2EB49R37hKFLwNHHi+eQjy5reWu8Su2OdgSPifvaVuh7BKc+YfQUT3tZDUnBWemAjIoWOp
RVIS5a3sT0ZoXu2fY6PKlk5aVYAv+mrpRuEv0yueKW649mrYgKN+i2BuWLq5f5+AZ9p6w/DLpYPu
hMklVEru3e7CLGVaTvNIy8ZsSMuALEw1PAc2PFmnnLdbWXOs1zS1frtQCqmyiepyMhZE5jMsPBPD
SsCVZsXh41SvhJoSs2WL60DLBcP7p+kpQkm7Zeb16m6yi3ahm+rLCY1p4TsUy4FTvLAte0nZxjg+
FYGP/RfxN3nQAO8qTMzFOfecTYWADDUFoozInei8FL9oid9l1jO2GVJumdIvqPH+9CTBm3m+bbsS
/KzZuquoQtqZolCYku7e1sptmcQnJ8HHWox83G16pv/0LbkGLWjr4414Labe23c5xEVdz5GShEQG
0n6uaUUtS13byYTGZ+OxcESMwH2gHgPULHpezrHPkCQM3QeX5BiVcr0wuZxOA9KfRtRP9NvtnW03
SPjS7hR8B9PgXXPamU77RG3tYDd8IJNohi7CgMm5BhaPQzLkGAOxN/cmE7XCoIcNbm/iPBxiWEwW
uBbQBH7oAltJ4fj3zavQ0BVlGPppzWbxidOqwyi3Ehw0XtOf3bzacAkyNxRkq7mFJBrGRmXYH6cI
LadnKbrcuv/QRPo+sbtsV/vdM8n1nFUm+wFq0N/o8Z+8CQGC04WwRxKuEm2IgibzOCZaGjD9K8hq
tgMOp2lUZ6inS6I50IuAetrXY7ul3DzR5FzXbDDZyEavxGM5C91h8yvQfLZwAxdFnPZUVw4g1Ch5
7/2oQEJQhPME/sPrcNfQhbf89uLwoU+ZfKXyJbBn6g9D4v0OR31YtIRg5JB3FllZPhJcbjQjYbMt
QmbPz3Y9XoJ45G1Urhd/JL2mFqxS3TKt2Fa2Q7GhzVYG5GqonYgFSJeOXkV413fuibWKhTPtCQ3R
jsaYvSQypTEiX9mZdftMH970oT5JHOVueqwlTT876Gjs4dYNABnWWQdfG8xaHMcbF5LkwhjSOYWG
PUfs0YKbCuqfRVtpe9v3t+Y02OssnLGsnbx2QX6qC53ELrpY8GSoiJE69G3KP0IeKcPaZqIb5/4u
PTKUZOEk66jrrq3X8MMos9D2ZIbVreSETtimub8lJ+0RVDA0mVhDJoHsKNfLhwnZ4rIX+ZPex/sh
tOiDglOppt+iAnGaZM9tnn51sfneepxsXqY9Rw1t2alVHyK0P3wTcGsyONAORpRjTTksLDvbfYla
A7St1atMmpDJSd/LR/qddN8pr9nRU5L5xtRsdMpT6vh3ukS7VB9eaBMtXMl5E2ZP8VR/jJ96PdBk
01Zk3OulazBzb/Zs810CuegegrhC5u1hUKwQs8GbYMS8Jn7+bIEI2QwgQMrxiobo1QjNr3LsnqaJ
bmVhZy+1nzy1TYNr1ltQM+QqOQxcpkfdvZuq7F3PECHZRgZkT4Eil/IZowBDALH12lxsbdJWJiZt
nRO7W3scjiK21gYWmC3QSzxu2lfoFIrsBHLMmEKyTgz4JufOJ3ZSFNQD9fKqqwG9ewD1hwB0bNBC
QjLY/EPmRTCS5StGn5c2luu6cj4Ly90T0vynyso7r3HVoskZN/l7g6J6KasE/lzqQNFizCqJ7qlC
tceXeWFzDe+bhBxdl/dsZ+BBtfRlUC3TvOOqPBBqJhoweX5uMeWdTnEO6DSp7tTIuYTBjC5rDGsh
fPORFS8Sg567D6afnTNhVqCptz1XNMbZYMtavPaBJb6kln6njvgeQdrFLe4eh1Zz+zooPA9uYl5J
nqZiJSigQce9IHGDubwxrXKFoNtpx1XWO9aybfJXdiZwrJAZ0tTsgI1nRLUW8x9MipOr8J1P/jME
DvYs0QQHKLeDK3KRuClxabneqRYRzJJtLIxqWSnCCkKsisTdGqy9vYGuJfm0vIa8mlhAuqqHlVl0
67oviHebsDpoYK4Bx2BWZCrDVn9ltOPF7AqIXdbwMaXlU0yuyC/MedGOIDa6NoS1suSSUQrIdipY
B11wQ0LnIyFw84xtKFwOmX8qM/Vq6dYdedjvZaav3MD8k5bMLsexc5dNSKo18jbD6f3PAEz0vG8y
IBw1xdGvomdMWpjquT5k0ZdupgNV/RvS8G/TormAGOczz8ZXNbCHbCIuG54REl8ggeUBB8szqu5a
IApE3ABy92WojAdHaDp1eQStkaorCEtQXYYiRJxvLuHTcBrQ8lqWgW0tyQd90UfYc4LRvNniIUBN
HDAVamuWkTatnvsaI4vBda5i8tHrn0U97sPJb9aONd2rlrGhHpFni5SjhLhWbBqixFZOgjQ/RsoN
t+tlijK50SvVrXTf7TZ4u7+yniuSJph7alRaMYDRyQBcGvVPyKdWessPDBL9KvgHYP5Y8d7zaR2b
7GbELqhGHWvF9CYVXKvQpG/OFuQbrBPLA3WHMizERP2qQzKynHoUCnr4WWU0+/XK+zUZFLNA7q59
xS63s8+9gr9VtlNP64k5EE4Q8THRSg6KGE6LQ7s9Tk32E+2rk5s110kG4UREYTYSqQaGON/YTaNW
jUNhlDaA82jq2XoiyPihjB9HQnXNYQao0Jte1uCGl9LsvjrNDe5q8VE2dNEd083Ylky/WU3aM7Or
TaOAqdPejbU/Hd/kc+7wmYYMofvQsBYiciks5cYoECh4wE7GeXrgN4Z+GmN2opl3jQp/3FmioBoe
B7m22wx0uTFssaXVm0pzUh738l3L9XntBelHb4aEgeQBPVbAnAKG00OZbkFsq9icFkEAaNGLL3nb
fLeVXmLYBjs9uuOLryCmK0GPLRFA5EIsvp0ZzXod2e4Y0QKKAOesswlLUV8vUT9NdfSaW+i9rV6P
CAvRTxTvCitiQjcyY/Uf04Tho3/StMRY+L3/3rpAzLJe/Wm9kWYsB5WGL0GX9Cqhjy7htgAFb62d
qkRFTSDijYHQn2PbmC+0+BwS8HlFnZa0CLoT1ZYRlSXip1k2EeIrkW13cqBEmQzq15I8nk09VIek
Ee8ZYA8a8fVZiGxPTuqzljCqMa0NgZ9zgxOsnG0azjIyknvZAtA2aYaEqOe2E7SMBb4tFqRwo+Yh
DDpTJkx1iy/VfRUOO2x9oGz0HHNHT1y/jjojVISWezttg6uJ9wUxO2QypwDQ7lf2qjDQEaqR9hqW
PTLRWDMT3phyktEJzzXTb2AViyjlUskhNBkB/4xe2It8YBLm0nUwpQ+qKVNPhaF/l6YebA2P+Axg
aCPXS967rmQTOZHhBfqIBF0tYZzduD3BJVQAjcbu7WhySKZxUqxFM1aHWkA+vd3cvnRkLedcvAeP
PjK8aYuhtz1H7PzcxblVo1IvkfH0GAiw2aFKrfuR2yn08GsGNsV705bIE5sTAjltk4Qmbtb5odsN
0nFKNmEfnQ7Zv5jjcv7eRHMwTnJLxyF/eYftddnN6FAc0IBBb/dmROjfL8sZdGXBaeYKqPKD5AxN
f+7qM210nG+CPGD6jfGSKhU06u1Gi/937/alN4NTiRFtgdjttZLrjcyBB7J55u7thjAI8j1EeREz
uzads3kSLm4LmpZk+s6z1NtNGxT1z73c83tjfXsQk12DkHd+UmaYFX/Q+JHPJ10dOQMscvXfGyFi
iurhZOWRhtHH/PIzAIcufyFlhrF0aYqxQfCBRgaaXvNHOD0fVaZIm2IyIvKSbmuD6DEYGGLVDkgq
c5gIDpjfmds/fLvHVoc3oU3udc0Ga4AldAozoHCHFNv2AUXrxrHVMZ8/3V481w2isShEiTc6S9cq
JQz/1AILEArGNIQjQsc/Dhrvuh6TfPH3k7l9WrebZv7cgpZIB8RHRPh83I6DeBT+ujPER9Kgwy+O
2m8R0otQvEmO8TgiZV3lZcV8jlrcMr5piP4mu07Da47RteWnTFrXHMBP4euqZupz8n/vi2B8Rqru
7vZe/Xyb+TYXLdtnE1i1iln8DOmtdRt+3O3ukJqAbqt8aIhOdL5+HuvR6fx8u7vdDSunPNxuhnxm
P1cOwoIbTTh2Wy/lJJsP2Pkwtc3JJeItfTUbCs+fg+n/j6vbwRWkebCBYHfiGhlUb7dDsu0NkLcl
xBdDJQmCq2gfInDY3t5S70bgvb3Z6p9T4+f8+OfLosmRqiLCcPhYc1ABh9u9Mpxo29XMGRFG0BKt
mvrwc6P7/713e8eYJjDurZngR1U7HTI2TodRpeiY5pvU1lokgmxJCnQxVNxACfuqiq/tfMNYoVt6
EHI2wg2oG0dBFGFVcJ0E1xRd/THhwzWrhEE2bd24ojUi1ORipfSdCzMk+zTE46HNLWvZ+VGLmgnc
S327ob8fMY6++/t8A53awmyTZn97+e0bZuQRD1HQJri96vYNOcbtLplInDZiwzraln8J9NC/VK7J
mJbGcF7wEEloqGpcoK+Wm/f3t2dEQe1fhNV9IAOfI5T+98q8gxUeSlbr0cxWkrbz1da88OpUg76m
JdT+PDYYKrxqXkHMS1WaaL358nZDHK46WvBnbq+6vR7rUXM/cpHo/nnWz1PxGBUy7+6iPL54eukc
k6oTF5ItMSZgi6ZOTsQlmh8b8UGvc4beq0lkEWwcduIshPX77Sl/n+fERwiQ2v3tBw0TxTEHwLRG
84F+V11iaZs/v+T2BFw4gpTEiQIOnySrIL9Ot6W31bKQ8FQEk+gCIjTxehnQa4+ddaaTV7XI7NS+
CK07VFNgncb5tazv9kUjA2CZY8bd3h673XD5tdni0Aj4+5gxJtlp3g+OcRXsVaX+0IuMr9JNx4uU
a0Xf6+pB3HSQ392BszUvjjM+JqleHNs2si63h7qRqaBLStRKQ+pxe+j2zQTl+t4xKQZuj91ufGts
+LD//YhWUfOFlFTCJB7n71OLoYHuJBUz/Pkpt28kNllUrSNe//722+MKxGdau4SY/PNX+Wy+aEkz
l789Y5z/+Lxt603naOCBpFtdoC4Xnh3cy/mm9uDVCpLn+gkDkBcO9sUoXfuisyIvS2eskB7yGPgn
+wLjXM2kUiZh82O3Gx9SxHHOBgcd8ffwSjQ7u3OEz8DtONCYWqRV5661CUhp1ZMOiVz+WTlJclSo
55kKIx7oXObDip0obO/h0laPIpoe65b9+uSqFaa/z6ZNtUs13xS1ijaRGURz6zy43L6hl+Qtmy6y
HRsdLY4GlaVnpfr97Sk/j9XBsaLmv/x8lWjGlZyL42AKc0tcerSTGkEb2I2nO2QBi6kkfmaedMXl
cApr+5Mr1kvTELEVUGYlKkZ53zBOT+9stBgLpRnxym8GYt7r9RQbT0lv+ouyYharDO9ZmsGuAZja
BPzBrBoLu3YWjouSpPHPA/6kEadbq8Jv6cNqjKUbr5rSWVRk7DR54G/irP0Ohm6fGBjGqjioF52Z
1gu/zL5USsgort7CVL+dKtMBge/DwqLr5fSkqwfyU/iGtbPCmOgPxNuc0WeWavswsVmX/JhzrqZf
oUYeKef+cUTDUWHS5e7txmk9nf3d4GrL210xf337jp2VoIUgP7fp/dQolo3bE/wsCf773NvX0sgM
oKa8qv7nXlBM42HKv8knIW7s9s3/e+7Pd26v8JKG8Phc31eaBnX977N/fmkHhRo1zfyz+W9eMtkG
m9vr/vXDb9/9+cMmwA1umxBXPP9JNDatRT2aYjV6wf/+7Nuz//Vjf16YWK1c1TLG+zS/8u/fa/z9
339+5d//2I+SGsuu//X3oX/9Y///Ttn66O0EaWFotfkM/r5GQQdbYr4DpDmqx8q2ky0od1sKdS2l
7B+0WPm7cAzcBWkEM2NXIFmF55bsrcToH4Q+yGtPN2b+4vZI4tZqK72IPPkYIyWz6r2b9egSGlaQ
89h341GWw8Uatx1hHS/K0eo7xPQEAifKfRBZTxNi9ske7akemQKlo80wNKZralGGj7WP9IjnrzQx
9Q+3e2GBfpfpc3JE317TZfe7jW5pzYNDhUd7C/AMhYZB2VU4/aOPinSO964zAxuWJMrY8AZ/OSEl
3d5edbvR8mKVNmLvVRBSHeLvTqZgOuO79sFO+/Rkcy4vKsMjCca26W8X6MEiQaBQ76tpXwGduH1F
esLEAAGtSdFgVAuBD9zHMLo3xVhgcp7vaWWY7AfmRQGzPc9nvNQ9ZIR1PYL3NIh8mnGFeocpDwsG
l87xQwbDe5Tzz3sFBb6uIxeVdhMckYQQBWjW7kteuFvcq6TVxYpwp8E6M3INl9B13HfPYk7MHDi/
E6mjXbXCfxuYLLxX0rvLzewl8ILxQyTIgBhvPPqUBcfMNiWdRunfoX/AqFRqL7R03Ws1jdU9L8an
ktHEoR6gzWZPb2aYYwMKKuvVZQUaNRE/+FpBInbRzVBbA7SDN5uwNYax5zIj6o4AmYr2SZsCr+yO
9u0YyGJG9xyGNBOxvN/b7Ep3krYeUJ9oc/srIeIsJ9MkGqebdprS6OPT8kIt22DpKPTgSYIqmId0
wzkkmPTgjHq4FLnxndrFeKHnq35uqpTOHJHp20E1f6Bh1RZ6deXuXJ0WTEFodjCNHeBy3BeuNm4r
XTHHd90EfG/T4k9ACKSht/eJlrr7e6PNX9ZDc8nLbNnNGLMWYAlulJjRwvxl3eqCI8pXFyCYNBXk
c5aH4g9up2eYFM0bQ1D47YVsN0FMIkLpbKE0uM0yUh4mcsJoTyb2/UU7MqYluAfbvUEldgwcKzi2
fRf83EvFr6QYtFOUjtJaVcjYiDgy5IM9U+iQeT/XgeZfK2YsnEJI+rTOgexZKQObQ8LeMgg8G2oN
gto+8fKDmQfDmQZEg5cu2KAZaPcoheQrbxjca4IUTcF1U6YC5hry70HLqmtjyS9vTKNXqIpqhSw6
ue8ChHa2ZAxmSfUVo3EgkgDASuSYGzHIiuY5wNUhopNoNswHhIEZJm7og4xp598PFnVWOrFt0+cv
b4+BPTn4siIqYxrGj5jrhmja98EHcJ+xwduk7KhYU6KIrllNUBImtIHgocu/brL6PvSkdxQ+vclc
CYi28zJSxZxhxaRfMieR574KH4gQIBhSZ8x1HC2g4hZpsPcEI7sHhsTxpofq9KLF5TWNESNDewxA
DXVvhjCc107IYiUr07qvW5vwgTCF7WACopVBd6oTRRXMCGhDrDOx0VZkP3pRGZ6x7eC5GfeFH71b
QTZberKRYU4l1O2xTrfORgtjYsOe07uGGmJjGwOywttw8i36VsL2zEPoEQuezYibKPjN3MW7awVb
FBBJETsh123hj9GsF1prPwZ2Xa89pPgbajv3JKP4C613ecCEB5pFizihQSN+eipAjknr42rVKG4p
6sMPfQDoUAYWjUonP0aSq6Lu6J8k+OL80qL22otHOXkctiJLEZu4zUB1x6eGZQTTr+HsEytt50WR
fW3bPxtpMLLx975G0jWINDU6xDWcvU5JojyXrHR/O6PH3qx3mM/6hZq5mmYOryCHR1syq1+N8byB
0/v66s28gTLvaZP2AXqk+UucH/YdVcG9nwXuOdZC+cwy/R+6zmO5cSTatl+EiIQHpqK3EilfE0RJ
VQ2T8B74+rcS6ns77uBNGASlrpYoMPPkOXuvzR7TU8S6oTgAgubnzO3nZnatZzOo/iGoKLekfm4U
18C2YWXrZZ9fKnXpqstIxOMKgwWxRIUTX8EkYeqKZfZt5zvZTvXXpNCoEXq7Snf8T9Tf14VcC6l6
pQGJfdZ482lRCZa0Li/+Qb+ixH8I8R9iO6GHgGXtHPhdvI36Rn/2Z2kSFxx2q6AZCR9TtMByNGMa
9X7BbcpljObwJMhiqzCRnUJNX+miXnm2rYiRwo13gRj/mJ6D8bJumPNajkqBZdeGyJESKT9Y8uJ8
sqVV9UbwI6x0ty6uQCbGrRsjOIZfPw79c9yCdCmFDwycq6hh/KmF+J8HbqO4ls8/63sCjP0AYy0E
5Om0n5VdXlxLQqGXzH/zvOe35s5f8XlEa7uswNny6A9ETwx0Rn9WQ0wbqLVT8zZPzD9MQtU2DVbH
W2i65wqL6hs5ZVirMhy5yyXOHu0BdSVUrIRP7rIMVhaQztQ3DklceFcSdbN9NEUZ3or+jBdNfILL
8Pm/WM7jnNrMAszGlqgpZ/slx/PAzFq1e5X7wTH+faaF07jC/AeCVSGkPJhJ+9phPJFMJUP65UXS
qt5jEe0k6XqD3XRbXURUveOor6IQi3WUu/mmMbvsJUcmDB3Y+TN45ALpYalvUFS0TyV6JZQoxuty
JSqfGfJWG3XxOmR1dnZsOpKFwri0Gj6ewcD9PCAFfJydaYXma/poa5SaiKTLQ2yJ6DkRLgGsU7JN
RrGz+gYZ+LKjahxZ+4L+xPKa1ZSABYepvvUy8rf1RCaIBqZwqLJvvXdeCmtIjxbRFNtcYKSpageC
peOYT8sD5BiiRGg2oZritWjEyOCR1bwUZcIy3b2hR/VqSjqc8jq5eFGfEpmBMXszqh95cAokhimF
FP5G/ckMMd1zzzh/nAkUZR9+t/I17QATFLoXfXUmEaj6HBd3Yx7tI8QXvIHLjhkwdyDRza9v0Ev9
7fKbLZe6gCHauj6IUkSlgjPksxmZ77aFuyeHvbzTgNTeXN2j4YReeRXzUXkhC7htB+c5ru3+hf/p
H6Otg/OgEbUcy9jr74OMyUQJveZS+rjQ8lJzX3yDqIc2zqtHwmzR9LrdPc/94dHgVP6qW829t6fx
cfkDt8FwL/S5PlVp9QSyNn7qQkmp07vpdxDRGbVy/dNwIvxtfpyfQsF31BoAWsLGQT51DBI0VjOy
8fruFJqp/tW6nN0jzeuRdDj5R1DCkR+9Qu61usk/GnZ916IykH4mbm6q3y0zyD7YRPxdVqVb00EV
FiNxJNCu2RQWy2ycl6fZLraDFhC8WPTfvYMuqO3hXOX5QEpaFVpXgf2Rngw+xLhq7pPIf/k+DT7E
DNAgg0JeYRi/0frQXwBXRi+glzR14eC9eoRoBB84PaE2bJ/7Ku8e0fgk6BCehrpO/1bpLcB09Nfg
n6HcNrxXKKZrxxqUZSku38NYEC6S+Uyc1GVDFQA+omXmVWGDtdsKVFjly7PjzsQepvg8f5ad2PId
Zjew8kudfO4y4SyyXC4PCz+f/EvMl17tgPoEC93Wo3vRSt87zlSJIWJ1WBbqNbJB2V3YaC99beBV
klKDmlSTH4kHfe1NkHAfNO0ZLov7iP+VK7ObXlPLTU8urYWnDufHUdfnL1qZeGnKGj612uqW/Y5h
YAZJsMSBwsZX1klzMqvwVYi8O2eDUuiqrcn4v5f/fVWLLtQ4//RjMt6b2asP+syEp0RTRzcdut5y
G7qjYNCf6IT7xrF7drSZJLPYuBolY6ti2dKbqGSrdKZiY1r0wLJ6St6ChHRomB9J6yIJFU1EHw4J
RG8nxdWcS4P6tTOoSel7P8gCrNMPuk4USO5rT/R0DlindAZtH7Kf+jVKW3Ew1WUf2nuyu+d7Lh+J
F3Ifc5tTCOfD6SMb5BNbX8lsdrSfLcN8HxGj4eAL/6LQrxCEgiVr4rpAkgz1pF6oZa2EQ9EwK+wn
t/yMhYRvYvbvtm14xyxiaJ6NebUZ3ban+C20C+3zHZCH+uYkBN43+TYkwe0aVy4EKmduqCk4GKJH
RbduAf7Ui1C/uIKJupaHyUvEMkUgj7cFMSpWY0OYF+MQrpukFCsHytdNy7jvlje26CJEsqROrBws
suuwqMeLqxFdQofpC+EAemL3l5YEf//3iaaNX5VdWeflX5p08Z6LsTgt61eD+grbbyouUlohjns8
UwRrtLAJyuEXOmVW4bsE67hGiQ3Ay6tZ15P6pS7lCwd1InzVS4NLq6yyTbwm6otjU3bwaLCRLl9N
PO83SQrptgyRqUpFQMwEYotB993zDJPklTSvzfK6rRZ5SNb+z2UY2u+CtgGd544MSQSny3d5s1Vs
CkCZtDXbalvHNrHOvfURAln9k80c+3W1AZPcVec2cg3M3fvYyezvopPfSabLTybW9A6HOlqnyWQd
xqRGPxL6uNC7/poavBVMhrYWufO42gCo+2Pnf/XklSaW+yy9yPvuB3+TaW6OFA40cmAk3V9fA4KR
tPYHSQ4lgWEIWmlrUBAP4a51tAQrYzecFfwJWhSD6xRtAuigirgPeDcg0wAt8uCugciGnCOD8mV4
N2KTxpvrNY++1qGFry2PjmPRXIoS3EakVx4JtK6xVUS5FBRlJHX9xXeGTzLk9ctEIsjLBPFgxZk9
2Au33M7c29B8cVs5I7enbEbnTUiNY7iVPAcSg1E2S/T2tsXx1jaJX1q+hRzyKyPOEE1jYxzTaoye
cRtTgjrTbbkCO4J/xaOb2ZNVs7xkVX70bI3/hOqbPCnmp2Y2EET/z/GUXwF0q64D/1Wn1Rn587a0
URSnsiSXynQosorA+U0DlamEYvwJ13M2Wu3gcFSXU4UeyIOFKrNcfkZu8dKRAxE+hMBpKPD+8Yvw
A3/IeQ788ZzJQr6OS4clNZqaeqtz8PAD9f35YKW9dxkrAuVYhYOPpvuK4k5/pxTk4M2f2JdV/NV2
2mOf5e1rYJhiX5Xdy9A7OOqqHM3inIrHPIvEqh3NtWxT+xlCgM1fhB8nFKPGKSYzVjP5d094pyD+
c9uBY9l6YYsjDMzCb6f6TioOAQDB9G3JlodDXcZvVjSstFa/zFTuqASJtUH4b148k9kEQbrkFyFL
gLUWKaQCGSYzkWdxH+aIlkMYWiKM932GKBxOqEuUTjlegoLMq7Yr/W06au611Dx6OYbxWtYONgCL
tV5zleYpq7sn3E8IDt2Q8S/OfuYBKJ1kZeyoe8cnjVr9afR7uR9zUntEaVqbIPQoNuyuZ3vX9jjf
FMlv7luxH+f+u3QcDtLhbICMXv5P5MltrCAk1SJug2hvcruBi8IrPwYRwdFmXnzAPyl6E6F0024z
lgJuUbu46u1gMjFun4VetgcoYPbWKxLnSGfIQhzXNLdecGKWtrKBzs/4WpsNFDINBo3d3H8eAL5j
qjXAAQ1WVW+LZG3FxE70bdzel4cxLQmQlO28i/L0K5RZfQ9lCnXJLP+Cifp5ol4JJcTS2YgD5PTF
tOWQWOwFTtL3YtgXns/5y4PPEZYMJ/SaZyP3VFG1j03tFo+9zFooXIH4Gvg99mSlEqqWhOcFPEuA
BnQxx5ghHHTxFXTIhby+SCXt0ZDSeKtAetf6Y4y8zOkD7frTPW1Lka7huKCF6KGRcW6Nhi1quR2R
UApsbTb0FccCj8YQHn7+FHifp00cwh5pJaWLl+ln7tv0MFCNQD2k+g27J3oF063J8uKufjOcF+Eg
nG/1pPAm9zuUA/00SIVj1784jlD9x9bamaXrv0XmdBBN/qefE/NJ19ts1/iQgNIm81Y/tEwtZP9x
8/KxalAyLNBOs/ShhmX2KfpGXDleUQKi9Fd+8Z/bJxfppYo1jVSB8tpFulylQF9PUID9UxziMlzS
aMoAnGOX+tEJcjw6jhz9jRx6gCB6QZbmWEtCNoNpehJ/04qKgHEV+bSV0PfLbTBNwBQQGEUbRDb0
PeiMLA863Bu03Di7zByeMPOdbWiO8m6q2j0Ia3zCLXubYRsESE3rUEEzjaz2djFUpW1K6MkFVB/S
bLTdflpF/H95a0ZEKUxBbpG0g7/t8A/GrOhPriHDKhtkWD8ZIgm63RpHcLbuZFLsST26jTpf/e+H
MzOa9wS8/iwDkAOFWA0xPSfZ9M0JxCTnejuOvzz9ZGoo82oJB7QV8R0Prn5nRr727SG7et740mV9
/xKZcf8iiR6Cv/wc+GZ9LApOQ4RQpFSgptG81IKdT3cwqMRRh0ZSfYwYl+tMxIA3WY0ShlvHvhiJ
AqwwGnRNxlIhkPeGXieuP7+Y2ZnRDneji9rLH3cVMpdd6iP4SySmjSJ1vJ2lSne6IRUJ4Jl1aQnw
QW5XOPIihn3tQkUF+WfvjdTW3rsR0xRHl8NUKfpxlwKC+T9flIX/25yFd10wsjXlx6VCMbwALtOB
LiqKpLPbt/WqAOsFEilFyzmJlDyC0Hha/tIJCNZWyIihW21Mp6iohqOecDgd4+Hv8snJTWZMSZIf
mtDzL5WVeBBoPIkgq/tos0LbE7mF1zzQnjrQAJ8pixKu2sh/woNl7CzNfCq7aF6b6phfCaI+/YAx
sKEI2hVN1wUqTxELeWVZuiCZkmjg+sdGo2PsjzZeqLybqwPt8bzpFJOBjkU/KJwIr4TyFmUudyzG
8rXmWtNpDEOchxLXOQ35+bdHp+qhm1Gta16K8bg1tJPVlvPG843qCaglf0L8FjGWHIDERaGzHnry
739P5CYKDCaNsvxIAhluSmvGOO6LP2MeT5sEmcCB/n3FEpd1e1pEzX05vScqVGk2GghEHX00iJbI
tYCsP6QYNL6MMN765mD9wz129J202DlA8ja2n00XfFfhQ6On3m+KbSJv8B2dIq+09lQUBdNonxEj
O55uocv02273s/6AAiTYILO7N5dkz0TI+VfgEIlgjZKuajAGDO0FfnzLNmkC+sRF5AYGJ9N/bmvM
E4NqJNB/7VBTTodSNUdIyFjXFRgIWc+AJw3uYzfObstiX8XhrWh0+0pol7IE19l3Mv4VQjS/S3Tk
a7jQq34MJoiFVFKDzv1bEg8DIqlZL58tgGTtfUhJSdXduEN4gw5PgY45bhjrdEhm8g41giMJQrfs
mG7CJCKG6/CxXFvfLiuFq9ayYZ4xuCO//QmLmcfxH8G6eLPE+F2lsL+BAg6rIJp2YP6pd7Qife/8
tz7z5j28DMifRjAeCwNbW5tPxgXgAe5DbXjNnFl/R2ykry0vrK4QNjtoVtWlQ7OEbwR8Ho71qgZ+
FQarcXBm7G3FiwMi/p9a/6JfZ2/hmRabEQTuhab62lapS2M5ZRezR2M6kFq0PDST65/o/JLpa69A
FMSPjZ19/7zLUWVclnqgMdGvDi2ACDpAf6jLtVXRjYpF3uvnyUlJzwsJHIGLfowN9iBVY/bM3S8N
snghAMiUpSaeevIUjrK3Ts7U070uynh4hoNvo1TN6kuGvfSBCJ3pyRWgADMCtws3df94kYk4qxwh
o2cBBIuwfA5IOcQdBVJyQkuFogsmr173K9zXIZE7kG4MbDW7McfkOg8pwYY5DmEPw3w3teLYRiOM
XlBNWO1GVsyq3S2rahJCCjPs+eLHjQ4ex0X8HZpwdrzZf54JXEGTPjxrjh/vlruotrrxKN0BOSQT
4OvPvlqwUl5GyRACsJR/nbXyj09dTrE8gIvMG9r3mX10CdB6loXxvGT/2AVex9SXt9pPb4nJsCZy
G//p5x+sY7ojYVxvdaJJ17FD94zmhrmxnZqmbJswwCl/JXF48kK9O+SuFV7oXJmodClWMIk9SCdp
HjvPGR/aLsAkRB6Q++j580yz9K3sKhIJ5sJx1yA8mKOpYsobWL+oYEgFdDKgJEFU6nRxXWzBVfUe
9QUBNnE8rUGdiE/Oqt+JxSy1SCFFYfW7e0Hjc2iDRJx28XHU7QGxF167ooo7vGs8S8z+32fR/z6b
EZuMorBe///fO4CixzuGS6tmQRrnAlqACjdgiqRhDabfvIQa0EqGieg9N7m5G7vMOODlL7aGJeRn
TIgYPt7+K+8MxPW9pV0qzyR/pAHBRl/GDHT5q03lIRk5maIbv+VmGn44LnreCH/ghTy8YEuj8BJg
XD8gnmN2mnXz1W6hj8smaV+sqFBCEHBWk0bUKQ2Eba60UkvdvzwAXmRcQncUGst3UBX8ZVOSfuwE
9oOlgRxGt8LhtsHvMlmCVC+lw4lEOmzoqdYbSXYQYdA8VHM5HJzK9KpdlNgVcGc47Zk6Y2YdfKi2
nnHdZyU82JgGy2TQJGIObDxEnCWBpOIa0kHWHtMsx9GFFeWtn1A/Y10Jd8slDCiETPzdY06vhGgF
EKNdxsbCnOIvGVL+etqfn9gCTFD13i2MgbY/HsIJo9LJHrzgVAZq6I9GfeGbCc8sLsuz5SGgSUq4
OZlhUWXFG8MEimfOljgaWGKXX3F5mLI3xmbFR6LPJ1ftWyaC5hyO8ZcFRmoKATlsc2Ow1qI32UGD
9CAILsNbHxqnXj0srzfZvylyeWQ6WyKKZxquDG65g0YOH9xWS0DbUr4HZfcxNgQ/23A0bGmlT7i3
bHDGHe41GeJAMOBGREzRisBHn1M4xT6nWXweK3TkUsNqAGaL3AW10SyLxRj5bz8/qVkT80ROoAex
AXFuVyenyc7YL0e64HVqQOjiAXedfmrKUmxSMPpAd6V907DgMV/X3qKQcFDg3RDI1SVeymDNONve
jIExYuCKTWxxM8q0/c/UB0j+IUZXDmClgQXkLjMrgqti4pIzgEktrM+C7sB/Cg6LLYEf9NciRDDA
Z2MoAZoVjWV2Gy2JjGKi7CQ7O5Fu9qJ5drSOphSFekvCW+xbzTpvvJs2pOP3/30SUjrNWhScLTIt
GPhivFyaU4aB+0Apuq+uwyQgFNmprx2l4NdhmdkCZ4m2zNW7qIl3ZlhPHzXegtPPIlkZ6c9t5QoT
/VciuD/yIBp/7rp8HsZVW2PPGrP0NFZl9przRnHitVyiC7wbER6qf8G02q2qZB+WWCaiyOLwQVTo
Q4wHc5t7Y/m49Ci1ItavesHQTjYHC03HZhGWUORtzNrT3gKO0IcEsPsKdF4BqUqnzU4/MDiAV+Ic
VeXOOnHdd32mpl+mOCbF+FPcOLDe/GHc2OpSRuIomsI+prPZbLzv3IUmbKryyfU1454Qh1fl5mHW
eHmK9PqZceF+TErz3W/y6RjRWUQ99U1oSXAyGhXQR9YRT/EbgmOO6WqQJEkHKS3IlOhQ+y1Kj0qZ
Jfh4E0vvgSTKhRdunTxuL0FJn7qhnxSqOgn0YXfQKkaJHEKAlBgKrWpEuP5Bah2Z/hVXEePfYMI7
0M6NDWJwtWlLj5EGfe5ttIERLaZTWmU/+WdmzDKoMc8p59x8NPAkUW+pdUTNnX/O5VGZubg3kvwl
7OS4bTvBEagyMyJ28nCNup6/Udsw1p+EGe1Hxz/bVUM9QihkqZJSbO6tC4vGKW+SAkKzGQf4j+HX
mOC7IFL005bQW+N1uawj19ikYAyCuiqDFWCPc85cfo+ysNrlTSMudAf/fcZN/u+z/DKa0Ch9TTLX
FahOsEp8WraGb1E95H4FYSpVEq24ys/EmpSPaSVfhJAKzdZOuN+jYNgMasfElgs2TpCO+/MOVXzT
ytXRRwBd0daWH0XnfAgtTiNFXPNzJvJiqSJv2e7TiN57WWLv7QCkSEvvnnEAF0q5lfCxuNu6t6PH
JtW78/MW5ZF1tvrh1Jfpx5RM2mPqac2btA/LuAf1WHc1TnPQ/NG7OMA2gJCICX6hr/CqrkmyhPCh
FQLGRBb/9jL57PRbt9SjL7vm8I94PDsNozRvOJJ36MeZRlG0C9O6lmB7OX7Es0lzS8oXzWC6Zmct
/rfO7Yudq5vWgTztAG9m7KxadVKoutzbN0GG53Kp+Bj3X6BQVLvWNigu+kR77cp2hd2S7u5cM3Dy
Hd5p9kVnjKwjygjkYiOdFdhkQ4UbVYovRbaKwk3oGuIr6fLPRcXRmoP5TLSCZ2uXn8Ng4Q805INc
O/vYYn2csg2kI7+PzLvvO+2eWjzZc67LafwwAOo1gi2Dblzr+WqZWpPsmD0tz3IIeZ6+aWeHeluy
r5Q1R2zaf/Y1jMtXHPX2myEs8EWZhT7LpysO0qBjGd/2ZE29hp7+F53qITTZC9L6CaIoPTwz5+5a
TrWdF7fHME2aTUvVccAYU2E3lLtFKqLTdV3Rx95RX6R3nciBVeyk02cyy3vrhvSCk4maQnYbRu/+
ARWD3I0GRtzEZ8bpD+o8QJNnu3xOlo/Ncul5NNcnK9/aY6494tuMHrshQooCtQhKKe1IdbSr1cjb
K4J09zMfryfMgqH1GOSVsV9a74M7WltMTHKzXHpR5R5bIBzEm7M3dNMf8puIyFa6OT9JUHSHsfWY
BEZzE8L/LFOEulmt/WYHOA01Q031ZJq96YmQBbmahRWoGTjhJurQvzzINUjcfYIO+yusvVcnn/S3
sXaMDfl9zkma5XBp89nAegoZ3SwZVWm66681Q4svgT3kZ2BO90zgDpd0oV80kgFpauRkBwflYWwi
1V1HBVGj+SFsokbjNdDIlNIl2Szpm5th9Ag1DJqV4LvowPKv7EAEZ8e2tW7LJiwLlDqN2eocULFj
5kXRA9HnA91ozQltdvpoMWKDvm37a0PlhsfEuVxRYsKvn6towyczP1hRjcRL8LEV8K0f9YY8MjGK
9n3K6Wga4lz1mnewrcIlBVHJTtF/0BQSHalSVnTyzCq6LvvknCGNwqzy3oxQWZcPlF1BeGywN7yF
rknKEFbXaAamKZePp/qg1qqd8rMA0v6P77bR6TuOk+Nq+Rt4o+GvcyXpm4ECbogGzBEZOcYrInb7
TEH+qLekNY/eaF4GmxIZ24J4Y6Tpc4f5FuJsdTlz9g11hFf8WjFBzm23JlNupnPo0qVWp3aDZX9X
mx1Ob9Vnay3zfRJWdEiVxk+v6+zomV2zlgZLZuVq8yNprOljIrj/lg/P8gWg2jBBJwiSBsOTS6tB
i5gtn5YPN0M/JO5rq7FhZBl8Ea/mh3VDi26/0mAQEHfSO4iGkddh3HeR0ZnKYlEiVuwwWF46ymKG
Y9nBJ5f0wdPrirhtBgbI/qYnu4NBM7spyRYGGDukBnxVqWSCmYcpZ0RedJ+hLwVk8EF7al1baTgQ
r47am64V9+U9yAvHfu4AzCdBUh0mJ4AOjsf1EAjLP4cuyto20Zt7V9IeiempfjSJ/U54gtJpdS6Y
cIdmsjVV3gVZj1NXoEjUolqPmAsoU9MnzIHmvo8ncy/0OrqOUbEZkk482BElkkn83k71A6EpleG7
afrNmm07Poikt9ZkyCSbmhzrqxbiG/O94fBTscKzxCSWyj9TZ7bYwXHcmvoQPf734JdMtCet+/Pf
S5istlXcV2cvBZ26lGrFwBhTpFBQQ8qZde7F/S5evLzqWbg8m3ImKUmCl43bYyhqkBJdAzlv6G4l
HWkM01b/otNO93XDvTdeIw9x79VrzcHHO3jIpwkAv7g2dGF1RQYZAR49ZruuvgDOm383NqZsF9Tc
MZc12fO59m4Tj3sJsBat7MEt+U1HY42cAssCTsvT0FEQ4V3XX6zB9yAL1MSYad5Dyel3NRLk+PBT
v7g0/qFp/fOjs5oGPd5I/X9iYAdj9A692exNNV3KKfz3wK0LePZc6jaTw4q2DwepcuLUxMP0v89m
a2bl78Q+aX0URq7+QQVINg9RIWBbzSTZJUigP6bUwWYhoq+G7goKPW9ttn73rjv6Wwsf7y9irNWY
TuSY6jl6bY/ZmIk/+kKPpnz3aD7ONL9eHZfGum37FfYIbfcj4mlD4xbW4T7jbr2kLWuPUtdV6iGY
TIdclH63LF3SNsTaCAjKSaIa+UaNYcTzVXsgxPPMcA/tFzpHZi/WtVdXMQGXT6kB8oH8LUY56nL5
Qpj4D+T9DptIEju2/Bgeo+rtcqmrLrIietAlTR6zWkEy1GkIclV6yVrj13Jls75ygEa/lNO+3mrh
3D/+90xLVF+dbNx12SQQAks3wDM1fxT0A+9hH71PbZus+NxVSPF4Ru+ZbVw9i9Vr2jD++9W451fL
h/Lne5fXl+9YvjePoVTL0f3b0LrY294sN7qfWu9mYtFDTKHMDoXztCgbksFG/Dm9DSZYep3o7+1S
OFXk1W4F04hUerPKiAKUqxqcgT89dhqBj64bF4flW9umq2iad5LPFIGFgdFHp3gq5ck1wF+kGqeh
iQPAa98W2jrDK3wF4sG+l8GViUTzZcdN8z6aLMBKrz/1Kii8tOSBANGYVOD52W8BXmZ9lD5F9dSf
vSonzke42Vtd6EcN3bEt2upeWknzxojKTX3tNY3N8NmjHbK8GvageL2pe3V0o35LBzmfkbz0DxNZ
4K+zdQ1pQWyLWamznd696x4rKHFy3hfMh9cmidNX4DXaDqqTtlsuxzZ5Xb6h9ZWkynZdMnn4z5d/
aKiGGZG9grH13tfo4TcLvTrc+l6EXFDXg7M2lshSyFv5Hfv+0zjH7UseFc1xbJFRlsBLf6MtAOAS
Rh8+FsS9q+G2JNOverMjulEJmqV2+DSh2x+ILWUsrC412b4QpdLe83bsrh0pkhAveT0KmglaQ5Wd
J/qrr3pGkwzpLo3X8FKp6W83G9rhiOuWirhk6mWg1jh0edzta4BkZ8vJdmlh8N6gxFsvy+PYUQ/W
GomJFvIiznbtfUptIEO6kH96IkIM0f7lvVUkgL59ceKRtKGoaFdjIkBVtfQ30s4Ptv4R4SdjlS6s
22eAhOKcZ5RqP9daiOchgCNeduOrVpW08qn+n0Q0uZw0tPqcy0A78Mvae5IAnMs0U4xVY3haaou0
qJOnkMbLcoWDDPdX27sn8kvRjVCkDwZeBaeY6nvj1vqeO9/bDTMrWMm5cUc55u4ar/cOhmXl17GA
eZUOmv6Wm+N3B5Hjn4RIFw7vfyc0LQ8wSKJ0iF4Hq0dkX7H5GPydT7U7EpWRpyQyF+xFs9WJv/7n
KKx508tKO1MFUMt2or51LMfnnPSsdW2a9e9M1w8DESBvMQa0PX1UGNFQLpCkhhzuuS100oKVQCj2
bGQ5Rskm2qbRJ8N5krF4PIs4YVRmkyPWYABBzJi84GNUoVRW9AcuK7z1uCGNxHwNbRqedoWlBLzp
+GC1TPhi5hoterEOTsyJyX4De4RLWgHjOkDkdiCpq0W7QbBtF8B3w9Qz7h1Va+k2Pa7KQbazlB3L
a9X05vkQHaLCTre68JL7MIr5YOE9JXqYIfLyWl1Vv8o4ReeX44fvGaREG+gbOkMvruGMKkmb0ux3
efmxuIo6o40O3qDttUjH+1RnSg5mqMQcipgOkFuxasv0VFXOdCWISGM65VdHsD0Y7rrsrewFJPSk
MrcuJPlPE2hQ0ZTjY5H4SrRMcSYrz9otimA4cBuwNcGr46jsBZfpbgi4vmjyW+ZK7eZURndGWnKv
FRRneeisGu94GlxHsFNv3ECXnOHwV+5xZI3DtMRma7mnyNZAkeR+dtayiciXofAfDIRRKotU3M0o
KXBZws6rpH5niKzfpUR1hKgXD55f/ZLPS4VK/Uxm9SW9z2U4b41Mmu+5CYkxkJ4gIattd+0YMfvA
qjntCIeMdGQ4pXcmoxgFUJYTnZzESjG4Jx2xOnMrMQ9pa605ItZ+pQZBrjiV01W21Hzh6Ll7Cy/F
UyIN0IchW+tQGOmRrPriGpbmR9THwUNvSvdt+Q/QH7pvnMSCB0Zw3oNZjhaxKlCEwiT7Nulhrdze
bB892dJjbaJtPYfOGUiz2DA3y1aO7792bjJeiHbuX1rtuYZW+ZpQ+R2LOO/PaWjdzNKrT/w4OGBg
JPXrGlXFOluiu5mMrqhGh1tl/M7MAN7VGGrHpf6xgHW0Nsrk2GBDkuSfrd00suBveDtjMNGGuqLZ
6WFwj2uqc8MjKTEpEAzNvcriNgcQlCgc1/oYV59dCUgh6I3sMVU7aSj1S5khs7hVcar0J2k/4OZC
W2kP5W8ZO+bZbsj7IIgx2veDA3WzcF8ltfS+aEglW57F9EBwM7jVrsfVtotwvfxC0FJ0w8qfrQj6
pvj3S53GalEj8KNKXNY3gHkS0pfZPfVFGB01QzfAhU3yBSJcJI92fs+MeXpMtTRHVTGCbZ7FLxc9
8cVCIrmffftOcGa299APPyCj0V8Lp/obVrL7axtMqOzG/JpzxpcEs5c3CZ9x71KNNERq7fhMlzdR
oLgWpG//MeZ1UZjOn1FD1maEk4fAFj26hLBVwGPeCPClv+u/QKLK30QKhltjHoaD0Sn0ch/kx9iE
i+mWWf67s6Aoq4FAkVhb1Ji/GDJP98zqiVoDR0MYjD99RKgki2bQXgwbMaUzzW/oa5tz0ugI71UL
oaypndmquosPKY00L5uzoIvm0sU2uI0HcMYrImdePX3Y02cTV2H43qWcQDZgQIq/qhT1aiFurdGZ
z3nVxRvsfta+U6Mpo2+vFovX3fJQgmeZc2PbjFZYH4vjcnpPNXqVmMmkRcHbm/iJpD1IbCE0MpU7
K0OCgQsAFlZO2DRw3PlNC4eQjMFavOUhykKt+M17jlbYmUknMVGB9zoe69K3k7tuq66WcXPmlGXV
rINjOtIoqGIKydyjxZoaK/riilvopB+c48KTDMo3X6T2GWEA9bCaE+YNQcsJYgpSRP4fdWey3DqS
ZulXCYt1IwqAAw6grTIXnGdS87CBSboS5nnG6/SqF/0U+WL9gboZGZFZ1lW17LQ0BgeJlwIdcPf/
P+c73kNBle1YuiRZA31YGKp1uFYEHIhnFBvLU96X9W0+clmTo94tWK2zpu8drr5UH8BHmAPFnHxU
N2niInXtNWeaSt3v41VyqiuIAW8dT+Y3Wi7uMsVRb8IuupV6xdWX0IhV0AQ4GWLrU+0T71LaqXnr
uu4RH+SLl0yr4gITF9uPl6igLBBFprg09PlnhY6YJEFahJOPbWcekFYCkdeBrTttSuFI4MpOlX0V
3zRdKc51Y6M94lt9QFIH5t42jPcmtihXlunrtVIItvJG8yuyN0h5OrulK9ZtkPj7JEZ23Q1xtW7c
wb8YOsD9viWZqACittLDPrlnXUFh0sMDeX1ISY2PKqDGSEB+152cLvjZfzxUp4dGWSVQdgxn3Yy1
AmjeJSoWk9/yOpgCqsSUVx1wWLW2/T7oms56b8wGZX016lQjvjWPyMerd6dkLsm9DAr9lOqVTzku
VqsSHa2YDc6S6UkVVzythJwMyemhrsjwTGn4WIrc/VkpguJJtrq+u27FjLyLDhUJbjlhCRelCB84
sMoj6Tf6rnXJxStMfEVeQ+KkHbfvVLuwiYxqeVfnlXqqx/hgsArN561OJlkl1XRHGbi881hL7fQS
OqRKsryOcvpUUCewIE4FCaz1aNh8PyYjDGEMUVXz3CTWJ2yQo+vAPIxVmcLbAVIidi6TrIH7CilH
Hi+VTDHu9NxWTh4hWg5Q0esG8PsmUtgKWsmLVKypscXG8Lp/tLPeXSUOTsexh6NA6FK8CrCFBU0N
a6xxHAvFFcW9yCJQVgSB/UJjcGMFART+SUWoW5zVTmthfGyXfkoXnysolQOLKNAqruTWj9Vycb2E
eBlVhtgP8n01XVG0VuX6G6a3SDyp9boFmqZQNhvbqNzFtVjfWzTVOpKot61j9RerFj8yf5g3sjKf
6NjamxAF9+q7EsLM4Re+vXerMUWxgKaYDCBjc5W8B8n9wJBeQGQxHwuDtJBUOtr2+rCiEwPGb6rs
6IF8LH1zWarNPjf7YKexTD/qXBR7RKjLvGQ+CGqCqIyAS4XNAEdJqxgZ9owyjXfX+pczoF6BFrq/
PtKmapgN33jh4lIFpmjsrsuf6w1Q212b5+Xp+ojguHo3sisCQx/XzJ4slUJNZBRqVfWcJW5PJnxZ
bItKU7ZlKe4MdWp4TvK9Lq04u2z3KXKrBKFAAaBq6s0UoQLxmf7wjYSytqMzge9seni9QZ5lEAcI
MM4YCAx2dPp811MproZjSP736fs06xz+ZSnT7xevP9HQ0LfojZyuj7yIzcXQkKgQjPRkVT3FWtf7
xG50bIpKepPNEond3u1pU+jFz8F3HYEZNif6sWOKAuPv1QuycDGSENwRqZjczCR15n5te7cx2SIH
Kwc+iUD39vqU11bNmvYUX/30E9cXDCVVUTiN2fr63PUGdcTFwDgL5TaPgX/qtbNJgOH1hU4HEzjZ
YsSbKYhSS9wTmWDpnuG3UzBOsWWziQ9pSZvpaPA8ABrHKAfc7SFVsaJcG2jtYByvte5JYaYPYbk3
4QnjGCzeTEcHbjtZSFBfxYugDN1d2/vNU8r80RTkJQSpfXsV/idpt3dLmgecSu29U5osI4WolzAV
76wW4DBrXiSB0GkyaDMor8Ez7xJXjptClkjmKWNDq5xuwrb5ea8CmrYFyI9x0l2Xrt4hF2cmvpql
HSI7dqPZPQZVUmxs0kVmRdb1x+/u6WSWv97Ti+RW9ehSmSwIv58KYkJmRzZry9oo9NP0qaDiupf0
SiIya/ei5u2y1p3gdH3+eqMoWsAOlBVsrrkAQQJaEKoWOBT39Uc/ypQtjUr1Xcn6dk14OjLDsI9f
rveIq0i+730/p3PlpVAzU9OyujEDqtwVi70Vzq3gGSvythBauaHFo6J1bNfKkDYvY+C4kxR6OKR6
2R6FZTeLyKjUhRkVKBfc8VWkOCyuF/Q2RAMDu5s9XXwT5Eg4O2uXaK696xpTHJvp5noPE09ylPn6
+0EfGkfwQAQRBUjc9Kt7NjByhzAOXJbXal45RK9W2WVH087qNWzudkkaIO2ZUTMXFP5y+vVCfRyk
Y83crDb3YW8rhyQvNUoLhEgMcfM4hp3YiqDiCjEVlfzUpL4jUNlnFPpdVImbVtLd8ivfxUXwXrY2
hXwsNPhpPGdrBGcuzPmTieDdoXvybdOXsbwZx9i77cpmRRyetu9YqhUrfWBWqNQ3dgJEhThskCLo
ATOtthAPTzcGG+j99SEwU0ZZb8G8mPq1fRq9eqERrRynQLWuYw8FO0to8fTmKt3CfdM23balw/OP
p4RDKON1I6wWEoPdtOxDZi62XUBF8Lrwuz7XRTYZqYArEOOQN4ZhqPEysU2CPDy1MZGpVI5UwH7S
2LkmZvmeNO3Zd4Pu+pgLF5Vala8q9X1zozliPJiWF1LMpadhxcw5ydBVOyOLu5MJKbtcVm4dzT0T
9WFRdxcYYPERofPFHmJxNFpj/ocFLl3GcDVeyp6kNT9wYKhMPahrgfd6L7XFgE0C1Y0+3QwkVy9M
1Zm0X/mk/kkKj02MG1h3eGj1B9ua3Immc2emqngY85+PsqmlZKhtf5DZDzpXkBcsyztp3pgCJuIh
q5RzMmjWrTpt4ZLM3OMGcO9EVni7KEVYmLoTMLII7TW6lHIelZ2+dOMRC0mrTwFoamCutFjBSCEz
jYVegifNaOTPxzbrlpWZm+1cayL7Yids+BLFbRY9Nc3L9Tl4n91WpZRCLNj0XOb1rOmBR6phhmad
KZNDemuMBZZmQ/U2keL8vNd1yqdNg2JDN6haUBJ0Xnya0VpKgAELh/bshfk+74zsbUgsm/kyGO8C
e4QPMzTtSkEqSx2iVc8IXpEKFDrqVQPec+zIS5REqDHRehOiJEOT0KACVXYTrpAPwrdpc9KQkJfs
nenm+vB6MwYVdPzRvQC17Q5O7bZwpblHaibkplz0ezfFrsrTvtp3B8W1EJVc2RkKIRhRRZC2WqDp
z9yKTJTfb+pIKMcAMNqhpttEmCS0yAl/l+Y94HnkzAC/tcX3lVf62WGk1va94MIaxByrYhO7Lrlq
8nM3wyQoZH2vzVGQyd1VQlNoLAg0dnMGwX43Ffl016ejNmW3xi7DaYa3oWBfoliZdpMzvuaZbWMi
NHv15vqCnEh5RlFb238818vxYtheQ6WSIDcERvo8663yLCDTzYJQc3coIKp5lBGpSL6cePJdOsxR
0t0zGdUXmZBmOz1dkoaMywdHOMLqlWA2fYLAu9VBBLzXJgWjQdjehTWUhdwntRaof6L3qkI9xBTq
hyigergw9gQXsdndroussXelnC7z9lSgJP31ThEFV1M52G9G7RGpiytM0qy0E6KR/K6nuW0atJ4j
gsP7gi2gZ+ACF0V00aypESRSBQwPK/sKB+yPLLr361r/pMGIxjPxS9TBuVzKmiI05Jz8ULBFW5Lw
1T3Q3Zw8hI7+ObYvwFO8H7pmY1vJq2c3Ydcd08nE5hSNN4LQ4qVvsJ3t6a6sOYucgztKfVNDYtzR
ne13wFmUDWGiPSJlWaxDl6AHtmI2zY8+vrFadnd+NUyzmXZD9xrAp1+pL6XQ6WpH9acTkp0JIsef
GYDi0dPpn0lcPBIHYL+ogUtFjE7wfWDX+iJ1Hf9C9QyVBIvXgwVBb4fhWt9Y7THNFHevhEgChyE3
Dtd7LMPFwSM0aH2994/ngj8/50Wm3FHMJAe3T7ctFayNGcr+NPQWcTajljz4dLgRA7jRB/B1GiU9
FMgRuIwX9do7m95+pit9di6EPIf48RZoytqzCGmICws3CyeNs6Ne7m3Ai9hkSAOJH3zHPxcYjgcT
R7xd1f2OUheAYYt1aoe4hfGv4hbCaVTnjnerFgxd6AzJd9+PXU+nBMrNr7/821///aP/n95ndsni
gV3mL2mTXKjR1dVffjXFr7/k309vf/DQhCOJTdi2DNPQCUIxDF7/eLsNoD//5Vftf5gAkkvZ4sMy
rBosgBL3NxA8iS4gZvxVSOPoUJr/0nXygRq9+pA2QRuO6eX3ZsfmxM4Jn/KLrl4kbcrDwErv29KH
RGQm1QdNgUXTF/HCb7z8KGlAE2bVUOWIVeucKeME466rt6rAulllBROsgRmKilQ3F9MGD2JP/ZZl
OjRVz/1ElnjpgzCkNexVI8IzMNs2/vlvC3mIfA+t9t8fAqgX+x6JzverplVh3rw6lpOsg0M/KbSu
Mq02ANmP0m52Pa7/9qcDW10P9AfxJ6jFKVX8+eFf15/Z6S35rP59+q3ff+qvf37IL/1808Vb/fan
B2TUBvVw03yWw+1n1cT137/X6Sf/qy/+8nl9l/sh//zLr1iK03p6Ny/I0l9/vjSNA10wLn4fN9P7
/3xx+gP+8uvd3/5X9st9lvztf//SpD9+uZR/+z/pR5B//stbfIIl/Muv1m+GFAQ9SSktw1Yhsvz6
S/c5vSJ5hSuLw/PCYq+lMdxSGPA+Y+03CyuJgKxAFohpadNIrbJmeklRf1M1AW+G/+mC38RLav/6
96Pxc5R/H/3/eNTT2fjTsLdYUDkm8dWGrgnVVtXpE/5x2MOTGSXOoxmpuQH58vFOmOFeHTOIi/0D
PUwQEUG7NfoC8WU7XKSOcVum/v0QWvDeChHPIk29EQYp7yBQ1jqjtQ8t5Fic+UvQFelSj9oPI0uO
SuyngFGIP+yZ4hvPEDt0drc5jnzPpUU1QMjxNWcDidpgrcpJ1Dk3cgc8DYxy6aG4Hbvb1IEjzdzd
dq9JQGc8kbu67bBijyRfef4kn25sfx5CJlEbd22GIwE/eqERl2M9xfDaVpmBSqMz+ZiwR1IPAIdi
Ylhjm+OtbKaO2EuACqYwUvN2wXd4lw9E6wn0TAvhnBJWK72v1HTSh2FehGSDGCUpolX01ZBGDOyU
xlCqLXNlIIpmCBd5NBqYlElb8Sx62qaz7Rs2U3Qg8e2X2p1dFA8twGS3w9AqdTC2Y3aWCTlWOgot
6NgLXUZvJlrcGSAW4ngwqc5HFyi3RerJrKg8dG0+XsNiG0cNskOD8pIikBJ1w65GU7T8w3j/D66T
mvUvI8bQdJNBywAERq7a/3ShHCKCUqX1IpPocchCEGdJyx5asa1lEotVObl2XW+gZE4wjQ/oOSzB
1sCt4yhFuUJYXI06b6Bip9jQDGnA4Tzgtemg0nSEa29E7bK1K31u+solNuxDzd5xpeg0LpIWKsFY
TAecXjSOg9nVp9Ygd1p2lFY6Fps/nDx5iqz8YJqdsvJcoGN939Dl0AQ08eiL0BVMAUVN47dNVfAP
hHClPeG1llVD0dZA5dHdjUsHKWOE7t1+zgzQih32Z9SFZO0QS4l/YIXMFGdxHUOeIF8jJgM7TXLB
Bs7au0m8QRITg4/AiKnV+9A4DGlA11T4h0FtoNx4Vrbo+j6aiS7X50Kn1d27n0mbnzOtgx+KinjO
10dhaWC3rDEEG7r4s5aTCbHOB3WdfTqme1+tt5TVX0n8op7PsKmrivDxYnrj2joT930E50+Wg42p
yhfeGx2/ZJ4H4lVEw1fu0aQjg4FCusApwDneFJW5AdG+UhLy7Fu/ueUrYXNJGIgtCwdp4g/yxZ19
wup86WTmm2ugtK5tqCuI2ljvDN6wSILgC8FgPxOD9tpWbbbILeW11Cb6lWTk6lqK20pwCkbdic8K
3xniyjzS2w9V5TToSGBa5oEfL0SgPWuSUzuIxgJNIWEd0zihRpMtLKJcQ0kKBbJ3zONg5o0qW7h2
hZuyGvYEA5YbT6lYwafJU4j7dSN6OK90Dz4BF3iLmLSouWjyuTQlUs2kaddSVX9Uao6yYNIxRiCJ
F0gYMVgoe0eLCTbrugiILfLIxs/IxgnzVQHyFvg+Zm8wrIhoPf1ZdunuPznptD9dpakE6JZwLMgK
7FOZNezp9T8sTkRrt7Fnv/RJevTCGhCcYj0JaR3JX18ITADIvpU7LhRUr1v/63ry/PenceY9/v/n
WfufZvpjQO5plX3V/8+f+v9pPWCpf/iq/mU9cMzS+jP99MrsTyuA6Ze+VwC6+psAleeomjQ02zCt
vy8ANPs3w9QlxhKAMg7krN/nf0P8ZhqqtByHmZ47uvn7/G9ov9mGhUQSVTq6dEvK/9bkzyX7T+PK
mvY2AggwvR8+Cfqof5r9XebOOKCbR9R5eKdU2SHvo72K7iZXn1qcPrpFo1ixNtKVj4BrNraf44c3
50qyCnTQb63MjwV1rxkTxRkYPlnEUxxIYACUUdMHNS/WJn2EmYcT3kPxM4uaBztSyOVtmTliJSAR
uF02aDdmHrTLuhksjKDUTcWQ4m1krVCMxl2jIV52Cq2Z6w6wVU3p9iQFPxQx5SU8FBk1ypmfhBi2
c3vetOqiM6ML8Uw3bZV8Og4AjM5Fj96RKxONbMOSIFsHkmBx1JlQqI0ZUZk7q8cTYiLwBHeVvaTV
Sx9Et+xj8NYgQJylgbuzvYQZN7JfXLd5o1O2hy3xLNv0roqJd0xePH+4z3QH3VHXFvCpINPbSdi+
+B40gqGg11e0wSGcEGmViVUHP/+TV6fuo1q47bxPm/6s+b25KpK6OtaulW/cPL0bgE8u8+reD6JX
pUwfqAuwMyyR4HqgExRIIkbHwZSGsh6Le2MIlFljOpIY35bdRKjdGIP+MPTEIrENCGdtVYXn2OsW
qiO2bGoLcktcfwnDoYFRACS8ycSILtp+GWonX6GbuiW/lhaUeBTy3ZIh86ARAys183mf5TVfjIHm
3a+4Vga3Cj+ltfYs6CflDCHQuJtUaxaLjHUYahxKp5Da3VtztN6COlqoZnXE5jZlN6FTtKlmOsAk
CFpOKb1Kuajd+MMfn2SQEFleXIIIGKLdafm8joAhQgGo6pFLcmyuK2k2K8KsDP5CzdmK7ByWUl3E
xueoaGwdE/epr+pjCt+uwr449eyWhhifHZnuPAwE8yF+SmiZ8KbZNvMib+sbJNJHzs6OkO6PcB99
mBHkt6Gitpw3SyYoRMga89xHln8Eq8r6R66Js1Nji+/Ufm447o9WTn4JGp+EBNUPxVSyDbJ21saQ
FQuRPo80A2Z+f59FEfwT5xT1xROEt419pRxiFe7dNxGL01CgWTXyI3SvYgfmn/A1A6Ws0eybFKE4
AbbboRb73Ci3+uidBdpJ5lrtoyVsudfSFwWL6SzOx4agWLKkK8TyVLLzIn62dZDRSZa8seopHJSs
ydWGVVkEJGGZmz5MG493uU/mLF8QAZqkyqSpNeWqvqq+TsYCR5OautjUuf3eMf6XdaM/hSTilBVh
IE6318hiGtwfvQbP3OiDWQSVj6JC/2kbKpmXD6zoDm5BHJXjI1HKGtLW5lo53ujgMx3OnT7Rn2CO
AhRyX0pd+fKmNwkKJnM/Xrew10Or2GZoZMyQHXhAvWWRSnnRZFZjgWdgV5H8EQ0flZESA1lXd0rS
nuyhvUNgNh8QS2sthwrCtlGTbMNeDDgOGWjBEwevTqa4tRI/eQxUvrfeCXQl9z59S0CIrZRSf6t8
isVO3uJVKkuqfNZ97qPI6RjVkcMY9xNtBzKdv646t731JLM9bvpj0hwckstUXdmh4V3ZLUtKAHJI
YpcWGxKtyyaX2domS9OITtlQrHNyImMELIVHODksbRt+Haq8pQLdx2yrBV8fIgISNseEJMeRfx11
wbDp8osuh0UVeg9BRwhwgFAZLxgegDm1my2Sl20LeVaf6NKrpK8PnNYbX6i7fjTZfQwLrTNgzSbI
pswFfqsl3TS0i8Feajeko82NNpjXylmLHqRg8TxsorRkVYnA1lkYkxkxfwZMtxt89QIQhiLmWm+y
cmZ2wYld4IK8mUUaOLvMtQnr1M8q201Syd1w2HXp1DeTKzCPGyPn+pYaqzoioYpj0tCq93wyyIm6
yvv61HR4oLGblFq5nt7OcsTSQ7tHY4SOmgi4Shjnpir3jWIeYraFRTrO2iQ5Ou2XG+4LGS686JLT
PzMG75bTfBGa3abRs+2QZUsH8VBMpGXGxcxqd76ZMgbUTRl2KCWZQHJvRa7Z9Wi5dr9NCm09/Rdk
2FuTdRgNlnX1TIjx3uvBMXmA/yJjntjYmQGb99K963MiARoJ4O2pS8NDVHRAL4N5iBm1r4lg5DgP
dGX7xmRJai7oxs8dMkFVn1ht/0ydd+O21ibP8rOsaVRFmr4v6PNCJP3woXjPrCgjJtY7+am2N4Sz
LsNiqSk/xn7dSfdYmB3sFCU+etGzGo8bvyyPBVci0Ooz2yS+HOzAQybiZ9F1DyKuX6fHJGg9Ix+5
KKo4Qwp7Aj1+x7dCFUGA6EyOdZ9cAHRcItW7ravkQi9971RzZshDZktEIv79KP155eCNzYcHRN8n
9MA7R3hcZOJL2aq7RCbUsSl39e3DYHv3YLUeCGFcZEgMncJ90QN+bmwfFEu/aKOPs8RG04EF3IPd
F8H6hxdYBtqTqrlHvX8vJUOsVte0MV7rIX533HqB7WwBpfSmX7V6+Jymyk0ezCyrvW0AvCtwOQbR
37IPeVJaGjUkfVeRcjI/iExcjg1qvX6YaxpRZVW1yFPUhprBeuYmdUqsbVBDK2OOq2YLtnZDjO9K
eM5hcuMP8LfY/urT7gJzKuRAb1WKpWrEa0xu6zTHOUPldAzb29EzuIh6jw4lEFkTweRRJNDUpRHR
Ty675cReaYmx5KtXx/RTfbHz6DYOKbbmFu794c0wOorlpyCv32jQPumGfCHRPJ91gXpJ1Gc/R+ZT
7wslPVoEjGG6zY5ePuyYqm8Tq38a7PBmOmekVi1kZnwi2ZgnXsbWU7sUot+M5biP5jIQdzX120pq
R9vS35Hqf3Vk/LnheMCa92iV/lPksFk2mtfY0C49ohpPOXQixU8UBTNBhd4l5gsFzAy46tzvhrWF
YqVEGGQUyqJsq1M4qs9Ztw+cNx2F6Xh0KZ2jcEKx6ZOpuoXusyw4KPWg3KIePZbquDMKex2jYmNp
Q7wOmSWFleJ/YlhbgXcGVfFoRegGpzS5KHZfi/jdFu2q1OY0Q2ExIMALgCY0mODCG08dn/PR3XZ6
iM9opJlkEX7pb8oY8UtJcjZcgyjU72uf9tF0zrmtw8o4JPKPyRE19m1ASwZSNgUJTxnnVMDmRslq
gIyuGrJb9F7kD12MTT1Ld1ICAiaHFUuDTmg4ajDyR6Jn0oc2XpWfHRuSMhruyr01kjfRVdrC1xsC
rYNbKFsXStmbkJBrDx2x4TvQvbQ9BOp95KBr0ewT4nWS2eVWqe+Yxg5J0GMItU+2wdeNuqKCyBm7
D3GloMJsH4yekyKtubp8Vb5y12naYkBXiDnzQLXjgQvIXeyx2iYPVOYeVSwXmbB95zvDk26Hl0ZH
V+aPWyzxP0QID7Xj2kECJ73vE+YIYmmqtFzmYOiFULcButkOqxPM11wS/ICSfojWWnWvu1T+iST0
ZlmYzUvPP8QSA2Fk35TGYCMJsQ4JJuWKgPdmE2X+D38oqDMMFiGxkp18GBkrAOhgOQpzVfeUjsJ+
2NfC3WqVdSwxxk8f0ozl0VXLTeqZN6rLT2V0/OB8k6Bn57e9WQ4sOnSM2xryMV+DhJxjqw4UlSGA
8NIJxk2Jz3Q3OKx1FNRKKMkZpNY8HsgisnzCzbyqCRYKVv6Zg7QrRADd0yCfO4QbzLieWzCbkRXj
qGFh3WHCRlThTsFAIhfaQmUoTT1atCcH0HoHLQvaRdbR7R5NBHbogk2P/vxABy2kxKWXD/3gkxzv
YEkLoDQjAHPnUwKtYXYPlSSXO+cUIRn9lGZT4XSU9sr0w00GWidPyiXb/WFK2ioPdcsuSwToy5Mc
kziBGYZW7lPNSudsvJYtsb4zCETg4dDUsqlo31wiegMIkpUqWeeQWcvHoOePLXGeR3JJoXepptVH
ZZpr0Rrr0Q3TUw3Mcua3zUs5SmM26rSJHL7mULWHjY18dzaqxRsmaZYVDiCchpYxWe9+UgGgZlKP
CeraqFa26mm/4WECej9ytsXvugj05TjgKW6bnJNx3urFY+iKL631P1UXqrQliRRFcs2FDz9WYlqX
0YpolmBlXtEETw5R7aVkRpek+6IUwas5IjTuURzW9VdgkONe+sV47hwgvPwlPZF3lrbOczKLEAFk
fL/d0rA62A297DclYgysaG6w6QogQzooB9bnPtOtyz43QeS1qsxmLgTXUFQL+pkk1E1emsnSIm1w
FBYKrRFjkpG1zhKaTLAvhH4ftyR5Cv7WRZkRX1C03SHQbmVeRA+YPVg/yx5/1lgZZMZqJTIuMnEG
hRhpC6jSDAE2uTAEouDfGQH0Oe8Kxe+ZEPLTrRri9qpqZxMaMFMSYTPUQ5wBBmNRSTsJOwb9BpJE
xpA33GD9cRcefoJZ7AU90ZY1cPMIiYzurtSu6sDDEO1iRfEhD0ASoCr+4XUovkwSJ21trLfRYBfE
BdjbQo9GgppvnETtF6YdoI9wHPZLGhu9yHsYW6oJEzUe0oegPuCwedQdYGFAK+eOWq9VSbg5O0Jx
CX2g9UIJNrVJxrRbbiN9ZFfFBQjkXdR7CRdckgFs+iE0AddpYlfzJglpMndIwdtsh1eym9HM6fju
0S4XbX5kXfnlyLnmavmsxd35VDbWo8zFJx56/83AL227zpbQNwAhfYMa02WDWmjM9lafmQe44wMQ
veCTa+qAMiRK2fo4q6LZSliku3KQ1q4sq5/3cttutpqGAaAi5V6OaELJiGzvBgNQedORjR1m7qFF
vEkVWhn2yZBehPAFgwTYnpjqKq7nt49mWq4cP9cZJJ6GKClq78KY/r+tA5ovhnkvsvcctCMokJOp
uvPCgRwoZQS3y84eJ0+mp5dnn7GJbM7ggjao5m2QAUKwE089Rw6avsIBTHwVBlHRGjf2IEmZFuWh
8oF5Do364eHDJIqVxUemJwilQLUmExtyIPkNT7exGoGhHqUWdbfsuHbwHNwtPYBx5aTFc48ydhN6
xQN5PPmNTTffGpUb3lqw+SFnou67gqIPOxspCnRA6a3vP3V6Ltex5X+kgBFfTFN7FHXffxbA7qt2
fJQixGcUzCVOObCXMdTAzt2lRQS5hYx330GcYiT0Z6tXyeSQBQqr9HWhxq+gQz5Z68zUKHmtkvgx
R6bI6T0RutaoGpFcOBoGZmNdl2qO/BaDbnsc/JJcwBI3GdgcK7eqmbGzZeLNnMq5r5TBmReJt0os
glqFaQ9zpauKmZ6Zm6zkDdRwbYJfYMcwk+6Qrs1c+XAtZRfI/NYJq09tjOVcRek8j0jWJuyv4yro
STgedTibtS4ZomIMWMyy5GyWbTIciKgndY9Lyrzx7VU3Ohv5WnT2Ks6CL8XJXnHFP1UjCsEF5DmY
Y8GPMi+fmTiWRmpuPcPaFmV8F/ebdnBfB5cgWY1ikpZQd1AGj3fVvXt37M+Kmx58VNhe2ORg47p7
hfLCvEfWPIsHAo21gViy5D0x9TWstGWA3oSrylquRHCkGLVEgbtTTfWpqNaxEn6VtjghtZ6LDm9m
2vxojPCownO0FK0EtejdcjWB/R0jfMMn61Y2g5eaiFP6X10sKtxB4gZ3w/30X+HqWOvQtMY3Rha8
09pl5ZbWmBHg19QFDseUc3yOmebkWjEi9IrV0no0Z6IHPsPe01Spdebvec5PWWn5nAQL3PUPnZoe
6sa6pxBz5ygWthzoq7VztM0zzhRafaFZzZLS+3Jtds1h+JERDxXLlA7hOD6aQz2l3jN6svgVnM5G
T6o5Oe0UU8OhXnql/64D4CB/J8ZegMKv7xaZrZ+0cZI2paQs++5AYyvZJirpx476EBcUdjDTLKuR
Y5ImMaHGaXuvqKhNVZ0ukxVAemiR13g9YZuCiOZ5UIBSt7DbqhqrYiO+GxuHsPXgzg+sh6GFM15i
Oir5MtAFkt4Rv8PzWk5/qeWgMAjKuzIpMVWUG8VzfmiDfEn48nEMKTtwBOzYKXTq9n1fKruWQ0WH
hytxJldWRmkvQ8cPnbqFVBJq7Q16h1FnzDn6RhYwpzoqUlWSHCgRfDgZf9KQ++9dZy5jffiy+Im2
49ikJmLNyt9mGgEE3LfHnh04Tp/z0EMlG3ZpKW9UO+HCI6nJ1TDEA9PcGEnKTs5+W9hVdxxtEiFU
D10KK8UGYyEGWtOJlpUELdmIG9eUp5rUXnRLC1TDiN1pjPV81lT3TqFiBZSPbwj83Wi1JEv3XnA+
29hCGoPULT5oaqBEFvzLHTRqfDB0EKl3zPK83ZCNeR+aXC2RABNSOcsSk0SUHuUhCYZ+WpJOTj3Y
SeS2Is+ZsnbBZt1aqNFTXSd3rhFT7u7PY1k8eyqjLFWSO1xSN6jBWMziap3WPneNx8FxNYWsd9W6
L0M2J31Md9Mp5GbQlgSPhjRT+Xx5L7cRUTTwzneK3aMEYv1QK+SP5fxOkGvxvDU+PGmt8pHDTghb
MZDobmAQhXpRuxA00X6eanKeCFRHYcRWavBRn5i9eSrz+nnq1EoFoxXEo0fcD2fqaSisZuQkdVr0
pVtkfintseDAV378JWoa5IJEHNUNt3XJRx4arjOKuSnU0lhozqdoAloAZC9YNuyA9yRT6WwobBid
na8E77gMT4GIl0Y9PmpEQHsNFED9hYiUVcbkUDvKzlP+L3nftdy4siz7RTgBb15haUBSNKLMC0LS
jOC9x9ffhPa6d0u92EQcvd6YiHmYiEGzTVVXV2VlahtQA72GaHgSVAbce55VSjinozzj3+BdBRD3
bfMGTqAPhU0SVei/hoZENm+oNJ6QboB2UOJ2nbxvvexc8eIR9+EZSu7rtm1t6BkDyACfxkK5qffR
YZq6w4QyCzqhnj22DR2Ujt8/QSUkNCAG9UQovcf8McVhhkAqWp8yrL1f80dVBBsjiDQifWpfFPVa
PoELYZ3meHL0aZ9DTw216SYO/yTtAJ0H0DuoEtrH/W01ggd26q9ipewhW6HXkF/U0X+JZ4qQPwh4
SYIl/KogoVBCPnBejAaJ0IGBCHAaoB4QQaUcZ9qqmuk81dlZbIVVmCu4RGDimWflOfPRNTi945C4
QglF7gGwcSXcNVG6CTtmAGUKqP+8l1TAewVcfNcu+JBbEAeDsBLOupcvXgpEPlevO6BIkTgDIoJB
3VoScK9JXOcyl3EU9wBOnLtAtsuasRKov735VQQiAhHc8NNVjadrnoNmx5NBmcrpOe+/jxMQExqu
S8C/gU7ojaJU9oUgrwtfvYSV6MzXd+g1OzGUVn3GH+HjEQ+o8JhMt0611pT8/IGDyjSajTi8tECV
EgjOqDY7uU+B8Kvg5wd/fEI4DJsEcrpv6+ehFP5kkL1jQByvC2Vjgl35FPLTQzfDR0DjChIlQMmz
Zm5tB0AAJyArpZXE4IdK6uyoxRDsG8gj6iLyO8hk4YEF7rE2OzA+i85zaCFWkQyBFtAMtpOnIHhC
pbpGDyagoJouDnW6AomqIwH9+tB1q9Cvc0BbQCrLTBmI5mPBrDVkdTrYJpqe+gA94RlvISoDJAow
qv8VTOz/y/qygIowHW92eQv7NwKghv/wn9oyx/P/g/IxCrcCpGrBXYhC8X/QZRwn/Y+Gaq4m4q0H
jJeI//MPuoyXUZAGlmD+I8gCP0MJ/kGXoVYtqagMsoKqojCMau3/prqMIYr/4inR3ysC8sajaeAn
VCFlQSGFcl2y648e74QOX5nDW3r+tgo3UEg/MUj//Tjq7N9xEEPoaV7oJXj4g/wJzJkoG7dOD3jI
B+Qf7w8xw5hu/H6FKImLWQ8JAMREO6Y5MsxT0+3uf5ebf+OtD89z+obhqDRZECP0WO6mwGSglJmi
6U5nBkupbEB2QMEKIeBfDjXvzbehIH/oi0WMOSTIXwFZh24nKLi+C5wTFroGTj9hYbG4nwCV/7ch
ivxzpAEscozaY1IVmqcv3QM485D8kQ/NK2pdr/X7/QnR9gQH/ft8eK9KxCbFfHDdgdF/z5T7+x/m
eHzh1qYQYLaUiwCaKDKc1s8YWqaCEaJdVhdOvIh7w6g2wd92dX+o+fzcGmmGYnzbk0GteigRYaRZ
mhH3/V5+4S8Vu57epJf7I3A/UR3/3Yx5kt+GAMUHzDrCEP4baFE/4k/xsz4yp1BCrOWoH82OWxiJ
NhfCxhl0pPXhiIGgRF1fqwtzYg9lqDNOfrg/FdqGE3Yu5UiBB/NMAonXm+jYswsOhLZG/0K8aFDX
TgCf3+HDkLcKoZ5lQvK2RQvH53gRPVT9TO/JX5jHbAY3Nl0mbB7VwhTqVV0MjRgXj0hQylRGBlPp
p9P9hZot4NYAhKVzIiN1Xhii8SlgM3CN5+gR8nx2IydMbfxuCMLE0wDtc9BuwRA+r1faK2hSNZSO
f/dxwrK1MgcYOsDvV5CC81ykokDR8g8G/QcE/Tu2n+ZyZcK6a7aXRVBSweY+8KQZIDmv6skT/6Ec
vedJXpgC5cKThZ9WF0QCo1VTDL/+Aca29+LTe9Z+eRnJhEU3QgMmIXRT7JoRRCJjNzwlY7JwIVFs
TCaMmE3COEbUjEtC+4inPe9d7m8p7cwTtitELQMdAj/ZRb0v6KOGCJtVNQ0ol7TRpyG17w9DCQWk
2Td9c3ZaW0sZ2hySHbC53AVOG48HlFpyIKGqhZ2lDUFYL+RUmJTpsbOAnNYg9rXZBy3bFm/Nwg7M
YP9b1jujA7/PAdrDYcDO1osydbqHusQDc6rxEngVDP9FXRkeqLb0+8tFcdkSYcUNkGM+Humw4k/R
YvayK30CTWSOzv3PU4xAIuwYD/p/Pt/i89Mqusp2cLz/adoizf/+baO9FLJWEoA+u5ITP4oCV3UV
LZwhylH96gn69mlUzkFfiBbwXYVLWWIuNThFoVyAmKlZWHbajycMmG/ShhuRVNmVda0HqgjpE+v+
stBuMomw36D3+DFBSWIXMDEKfVLqIxumlS91nWmWNJYculbRfSk3TQUUHMgLuqxqQSDBp5s8afIN
l0EKb+G3UGJbnpim3LZ5UoHObIdEdbxnH1G5RoaHOQ6P8AC/O2I8Md+yrzJkenrFzQYRTSUV+C2m
ZkTLcA3JguYsVEm0MB3KYeYJD6aBe6yAXpAC/WY0hJfxHsp7f0Fs40zatJqkbOFg09wLMYwo10gV
FfPZSJD20INn/xFYNwAzIIRyf19m67sRHYiEj2yxxVMga/FOncAkmFTrMnoLgPS5/3XK7xcJ99gm
YsUUGb4+FKGTD2+t8OAxn7X6Ng2yieO54IVpb4z5MfvdAdQBuJTLBNE/sEUKqgGiAWQdME4Qt3iu
gdCbjE5d2HmKQxAJL4n+0QJ4Si7d5VHArdMEVEtxCJFNZKomQMF+uXDzdn1zO6CJqQW+xyjiDjRM
aHFFoi5+gP6tmJv3t4bidshmRpASd12XYYS2uQbo9e4H9/6HqZtBRDsgiPKkVsSXxyMqo+mky38B
B0DPTwS+5MSQoT2bL2w87fQSTkWCGponZCUCKx4tH8obI28bdWEetAUinMkUlWAOUnCZNCgUTumn
Mi60bNBOEGHUYNAPqjQGrFBJIS077PgKaUpxo3WX+xtA+b7wL5MOpk4uE+wsEs/ltKn4FeTZ9Jpf
8hm0AQirDtDPX4HQMAZ8L4AX55DDRhKVKZO9lPHX+5OgPbvnJNh3CxA4OFg1CuMdjy5NtBAWwXji
UL47KX4AMGmegvfI18ATpeWR1eJqsdA0Pjlxo0KRze/67f3fQTkF/Pzv3wyxTJlEFKs02smhGj92
TQACATx11ve/Tjm/X80X375egJWpgNxktJsA2IU4ZuOFZskJqR7BYfoLvoQS1wnzNn4bJGNAmjUF
ZbyLeFMGEYNkDr4+Z0kGdKrpoKn41VwEwmWhUTsP+jnYaPirX7pKuIbO1u8+TWzClHQFA26JaOcD
ZQBN8x50Uu35/rcpN/nc3Pt9ddD+1oA6NMvRTYF0IUhqRUds+tRBKQelHQnodKVSf+euBMJdoSUj
RdcqBKHZevTAuxmw8AGNf4BWo7gwBO1BKxBua1S5phtB9LOLwPFVmegjrzUIaeoNtMqYDVg8knJh
w2nnivBjkhB1ISAa0Q4dARlYNtD2B3CYMXeYAm769/720CyEcGZFyQI6wSewP0jp8oIDuKkptQu5
F8oMeMKRxWgvUUt5Nm7VAE9TxOkiSsq1BURTJerBwhRooxCerFcklJA6jJJeJclCeVQaTY8zZ9JO
GRiAhd2gLRRh5UkGjrIkqxBfe/sEWq/CphOXUqDzjt4IEud2s+824vEil0R+E+2kBFCT+piEV2XY
Ql8IemPPvgq8hwBMWb5w8VJmwhFbHgC/OXVJOLoijzqxANRU3wKl/vmrA8URe16MgsAnCpiD+L7e
dyWHneavSq8ubMP8mRtLxRGbrSqVVFQlP7g+B7oeC0hFEcye0jYPgMYyfzcFYquruvd9pHghQV5f
0KkSKh+Tv3BWaT+f2GkZeoJ+xODTaFFDP1XHWyqnZydVRGvcwgpRbtSvTMe362joFHXiQSjodvFr
UqzRzvTLDxOenEVXmJCjxRbNKYCQxudmvNxf73ldb+0p//P4t1LHpd68KOjlYgV75EwZneHDws+m
fZ1w2FAIkiMWdV+XKXdx7PDo89GcsP7d1fl1TXxb7QzypIDzYlE8QE/qg99uqujj/rJQ7JQl7FTI
Rgh5AqjqjkqN3rVxG6NUXKTdQphM+zxhqGCczsU27/D51gVSy4iZF214/t1PJ6y04/qYmaB45EJr
kUVKsGxWfn/93bcJ66w7D1hKAb9brWpgeQBkUPGGqxZsnxKusISBgjpUzAZpgPX0YMYSWe21UVKH
K7SDNBW2EOdP92dBiyPY2Xy/HRyhykE8NLE49COPpv8IuGpBlg8+CwluJXc7Qdh7YYmMs9eZvAj4
1/1xafMjjFhVWuD+wVXrspViyOBJBSVC7M8yW48MZDvuD0JLjLGERYeVJA95i1ECIQ6dpgkB9h7l
zpzAj29CxAZyHhMY/GSgrfdgz/XdTGmhgBh6IpjAqsyIoP+2cMy/nmU3vAtL2L+ipACxBe3oThXI
FKe4AhIK+gTDewmu912f+eNrhcyCBe4uyWKVMHrJ2AnUSyGgg2LFQ1GI46Ev04BBvVDByACeo2EV
JBPCfEihmw1fDS99KfY2D4XOQxrEk+nFRW0UIsTS5KYt1yCT9DdAFrFb+M/BFnJt2vkgkXwReRDV
QzEBbBmhIEMPc9IUV02RrtShF9mcxjHlbcUT05NSRvnn/c25fQUJPGGbcscPXZD6UD7kL2H0Xndv
AiCmXWx5cqEr2en+KJTEusATZtqAzAlCrgyEg89gw1VyHeVWI0bHnC4/s2a+9h/iw+8KuwIZP8Xe
kIEJHmMJaDaIQgdUJzpXb1MIGIMAC+IeRp9xC9cJzW0SUbnAQhAqQRuvO8MiJ/ZNGHlDnRZcPuVV
Dgain16BmcaYBQH45JYcupd7dK6Nj2kMshINCC72hR1LqII44CXUkxRI2WHBp1JySoJGXAbguW0K
KK5BHWw8gBrfksTnARAljUv1Nj4WMtoo/6gz3924EIRy8zn4t1kCDvNzpgWrFZB8xoioxaLz5QI+
b+AeXe0IYi4XQGIns9IDc/GWYuzZ3G+NR5xH6Jfy6eBhPH8/XqOH/CqYxUoAb/ZbfCic+4eeNifi
8vBwVYA3sBtdNHcloDbtFQDzpcL28xg4xZQ/3h/mK99+ay7E3VG26Ri0bcm6ytk/oQUkuvSf4nU4
lqa0DwFwhRyjzT0ATrvrzSTRwc20W3qrULyHRtwfU9GAn4LF0IPbnhLbX8ur+mEpmKJcioJG3BuS
JzesD8kYF4wLm76vj/HUGYlUop8zNLwGfDdhe/SY4S94SM/3F5M2IeJ60GS1lDRGm1yw5qLHoHmP
elVyihJ0QHIgTVu/h3JPUg/ar/yHoBH+w8+6uAIL2eQ2YJpiPP4AqQw3HcSFI3jbPQkq4UBUts3a
qI5x2wFYkXV7rRsMT1gqx4oUK1IJP8FxoAcHWcnoCjrUYLYHsIq6aI3GuYt33Vqyaz000PJr5kZv
sRYeZzprD8a+NDVHO5b2OdWz9WidK0PdbxILHmzL2Pf3kTZxwp9kjCIjsolgeyxrZm33rkb+Hk32
v4rzwcn2013JSsh6GdpMXbWT0bCcfjZeva/CYiFKof16wnNUWiRKzYh17Vu3B2dhwuxFr104cpQj
TtKF1eimC6ARMbl5AEYtBBdVeU5lYOs7MDPxh0x8+d0WEL6hbmp06kEzAwSYEDLWXmsfrdL9+v7H
aU5PJXyDpoZJ006YheqEWwmKArtky63ibRsa2QO3As3Em/oBv/QoPzW7/sy79er+yBSvTsIphzHP
ugk0di5bf0xcY+apgJv3OQ+GBRdEc3sq4RNGnNyg5jE1EMPoLZTtFHEFljldlD/98tKV69h7jIaF
1/bsCW5cHiS6Mvc4ZVA1OKBuAh+Zp9pd99ZHW1lbhxIa6Js/Esg0f7VyXzx23944YZVD4QY0o+6k
ZJCaVocGL/sIiO6oGDZcDD6/++NwFPNRCOPvIXnBTGE3uV516vNtUpZG0b6h6UmH3I7mom/Nq81K
A9+RuOHdkM3sQPSN+4N/1aRvLSjhGjrIaQWqhohQdjynvWZrtNgZ0KZYeWftEdQtG9UugCMJdp7F
rKOFUWkR24w8/v5+hEPKM6/LcY8MiWjXolc7TDSiNhulaL1sNXkL6jhQENWF72hh4kELhfUdJSn6
08K8Z7O+MW+ydCO2mhplLaLucN+sxY1kJpfCVTdQccef9JLpoSPqygaB/tq/FAYI3ExlacNvZ0wB
sf45e96fiWL7OeK30Rxo/VWcztIcZi0tDPBVVbk1OcLbeJUCGp0YA6A25u/Dq2BDb9CsN5kzrgqz
Wk92+pY8cFtZb67MTn4AndXjYHRXbQPuv71vxCY4fnaQUV3n56XyBsVySfiFnHZaWoFKyeXU3lCU
Q5p/DuhWbNoHvn6XwYOVjAuGS7EnEn7B4mgpRSNxro86Fodav5L+BYfkwn309Qa8sbhkBtpTwNzN
RjLnllcF9FT7du9dy110iNG+araXalW70yZcQ0T9s17xq2LD277Tms1j4LAL9zllLck09TD0FVCo
+Ak5EDyg1KkL8Azxz1MG6Jqm+pBaKIw0wjuyGKLrfYMRb9oLT9YJwVfNDqIq4Ej16lMMZdww6RZe
BF8rd2NFlXnM755WwwMX5PWT2xr+ioWt9VaxzmzfgpgaHtvBG7jP9cqojF5fsBDaU1UhTLAGIzt0
QDGk6vgr6F3pg47nvcObwsa3l6I62jNRIexwUJMW1XBcIaAi2mt2bkjW7F7QX2xx1ifzJ7SDTbbk
UyleRSHeAqXPAjoZqQiebRb6WW+t3VmpyT/JcNz3zwDtqp9pCr9vlNwVjcZ6yujW/EsfXTr5NYL0
KAOJKE7S2fSYFOeuFxcM7avweeNYkFDrDIQ+jKBKo1vZg6lakSHpnSnpiqnok4leJxNN5Qaje2aj
p4a/TnR5LZsOdI6NySg2uLX0xkgWXiZf98KtH0O8HXiQSKC7X0ZS0K2txu1P9a50ejAAbyMzW2k7
+bl8gFaxhUZlnXdQzDMho4p37P2Vp64FESNofQdIbIbNTa3ylbXUl4963Ztr8BJfbXAPbiMbLFb6
YKmrTH9gYSy8+QHeMUcx2/f4HU2qf+7/kHm8W8tAhAtRBxXuQcKepO3bBJ67SDY66dCikJyAnuP+
GJSQVSaCgzgqldgPhNGVEQYMf/PswIU7KDP/7uuEsxlBaC+CzX10GwGsgfJlhFZxUj9AX3Lh59OC
GxLQnUNUBg2S+P1pNG2GNjn4kmwm4B/Q8XgG0Vq6VVlAblK+uk5j8yEz0u/eYSTaW5InsDDOBpMU
qOODZCPUu5x/YQJ1CRFPuVpJzDcI4iAzrHFYvNBNgyPPlEbNewsLR7nVZMK7ZKxWJ0rCoBrFdp5d
Crhdu1YV3LqaWZRqrxv2oQJaAk9CBrHrwmzBtm+fN57EpkDlD+9X0Dm4ZYtu1TFv100d203Rg0gT
Can7x+624fBkIl/yvNSPlYlz5Q0KP8Z0HHb5whOPv71wPEssnBYC6hQnNefyG/81d6AXa4sGaKm1
s7/yzPEldsZdu+t0GZQjqNcyxwmckjoA9lvZzlctKKUW4QxfiN1/OwiOzAF7kdKJXDH/llEPHvwz
pJMP8QY0e8/pW/fEP6OeppqB4e84I9FA0qiDjyXRW2Vhmb9CoFvjE3664sQYutWQk0/32nPWgSrS
gAS3GVw9szQgrutC4MYSbchDSrmxlPq7vbkcmQ4OuSJB0gaThiarAYLNsNtNYIErwU4fLYR8tIiF
7Feoek2OwW3EuxCSPGfr98h8GD8g1GNAI3IpKro9D9CC/LzfwwmVq2keozdAF2GiQ9sITARhOrCZ
Rm0XOgKWx/v2QLvRyN4FKLTWoEfCe0BCVi3XA+fK2f4KXCImVE1QawlskK7qfzmk3vCwt1QdQjBW
Yz4OVuGAg2sd6Of7v4RyZASytaEAdVE+CvPL5DC5oEVyRKM4lAY0bHR+XZu+0a+VY/lQ7KKlvo15
Pf99SAWy2wFkWkVTzSNWZnoaPyck8wsrMB9knTNKszWh74cwwjerpQEpmU+JuPTC0gu6Du19YAzV
m8twVlbdE/NX1nRuFzNIZ95fSVoygeyHUCpm8KsOw0RrMdEHF8kMB7yIa3SB70JRB92QHmgGXtXr
8YGzEvBnvC+MTFtR/ufJheovI4NHgHM7M7bSjWZDU9dJ7MLOTNWZTNmU9eA0rputaEIv2gh2IHba
Sg+j8woM38KRvu2GBYkIwHmZb+GE8Rsm4W/YHgbZZXgNiLcD6Ge6cZUz7UKoT7mFJcLf51oli8Nc
MSzCRxliAOA07NhpyYNSzgoJ+vdjWYkH0cNZ0d7Y+i94Za1eQsg5PXjSDpxeXIrYu2YNSWCWhpx/
+A17IDsBGsZLen5OxoAI9LEw2zduNb7kvJ7tl1oyvh4Nt4aYXd63NyY/cmU+VXBtIICyhVW8gdSB
i/hID2zPYfSLiktCNOQNrme4Hs2Bkg5jZGZhy5sAx0fFPeXptYmc7Qq0r/rsFsHSYXJGaIDcW38D
Ly7CbbBAG9qhh0UlDq42F/KOYKNzoNq6Tpx21W7BPWsn1lJ7H+W2Fch+A6gmgz12PnIVfGfntlbr
THAlsQNmPMsztV21Dx/E58pAJ6wDclgjtO8bHO1pK85n89t6omcISYY5neNf87f+NK37z8EF0fuZ
/cgvaBaxp2t7Tv7eH41i3WQ7ggfhejYQMRgy6OCSObWQsssK28vfUyEwqnZcOoi0gYi0QMiUAlgj
MVA5rFJhDXy/xx2V6hxxNtS+webpVEBFsx1675M9aH5VPOqFNdesWRDFQMj3/nRp72yR/7m4iPBy
Np/dNWi2mMoELc+puAqpyVnRLly47G9HvcJXkezbBhZJGKjRbBBKyq64InwNAWeu89gUOu35/jwo
4YRI+CmomA0+uFc5t0/PxXCVmfPowYi8bTAuZSQoPpdsZxBSL5NAQMMhdSTZyaF0OBtJc6t99K0n
PIMdyHHZrM1t6u3SWfzKeN3wJBBQ+nHym7GOVHnO3jZ2leugnbRVvLahnmVV69RKT4lZG75dW7Ih
rQQbEFIrwi2Eu716483c9nRIGO6GLUqLg56b7MJ2fmFIb/0swsH1PPvP7dPYSETizqsduK1LaBQ6
CzeFLKjJ2H8C61dbS6YDI41XJ63CIsS6OKfp9MZaiiJop18gXUsbTjJXzN/W9rmy5zLbAxNS2oHT
UdZrEZDWU9wsvWhpB4iIjDoIbE9QNp7fZZI7bVEetaLVtFOWkCLzj761LYRHSYUOsksqvq86gjmZ
/kqxwSxtCBtAiQ6xmW0CazHtT5sL4TZEAUrN0X+CINbKbIAcrpAK2HA6KJTX4QqNI5botGiXseor
h0ts+Mxd79DaYImyGmeFdqw1byoOb6OEa/WrYA2WyQVDpf00Mjbq2VYGrSaW4ciZl0EXDx7GWKot
0HLyAuFpfK8e1Wq+IABnwvv3cppwOw/6ScRfk8nZBxBMH3xD1XnE1rV1BRmSsdTzRwWLzXP+5klZ
CM1D6wSD5yjYpft4kxtr6WjxZmKdl9bvayY3zhHZjSCrvgfJVrjrxuyRCAX1t8MeBzO0Iohxr3oT
hIGWjHwgWKJ0ERnR2Pj78uibsQ2GjS0oV8vVfcOnXBskhF2DMq8cQmDI5eVzUu8b4CC8P6EWLvgV
irl8hRvf1nKaoiwcoIjjTpGo87xq9Mxjzy31ptG+Pv/7t69LAzS3fEXhXEY6qdUr+MtL8ObcXxhK
FgY87T8/7isZmv1B2euC3P0E+sS1YPPYKJDs6Z6VXQRely/STj2Iuv+IfCCCyQLPoX0JO7SaXW4z
DrOJFjKBtPDsC9v6baZCCHZhpsU69p/gI9nhNSY8Rw8gdp2codKLT2FTnKp9cJRP92dPe0R/pS2+
Dah0PoSAhnnjPpjn6SIBZI+azR9I8L5BRkY8QHclANv2Wjj3a/G9fLo/LCFE9H8pa4SvHOy3YQHG
TaZQxaIfunN+auYiXP2YHHozXU+f2sY/Z04n6/w2t8ACLKMAWh6Kx6XEGy3T+3WDfRu9gS6qUn1t
OaenGGbnnwo73oln9hnt69z1/iQpp5aE0ktdjrpOI3Kuorxz0IOLlQ+07S0cW9rHiWgmjyZwdCr4
OGApVnwJFzZGmE/9DX/FEuFIMtYio4z4brspvs4Cz65CcJ/uwR8XbrVTt20dbsuDwwhk9w+MKR6r
j3obvBZHXEJoZpdtSbLZ52aT7qrDYHlbcam88BV+3vpps2v7tmtJJvtgQsFPw4Fxg8gVoVcBUSfU
yf0t/5C+lqKOor/RH9gn70nZNGj/Kq7hWjr1/Qo8WIKqT52O9J5shLvhU7hCFK7YqO+FZPZPcoPD
FhyXgFs0t8+SHgviNE0kCJybrbXnxO6QtuT1yXNiCX1Dq6lYMXiBIrOyYhhdKk4ZQnhwT76Ars9v
rXELkv/SLBuU/Ud0pyiGYkIq/uH+saRFnGQTwKQxgVhCr8EdrXAFqn09MCC7a0uOh0zzX8GoDzOU
c+nioUGoWCKSYsYQ5LsFhlP00Arxvp3swAZVrC2bDxD8Mjor0jVT3kAJ0YLM3UJcTctpkd0AZa9B
yTTHsBAn3TTr0ELaWJ8rjxOqjsHb2xu7mqzJmgOmYmFMmk0SwVLF59BTgciF26QvGSiHwjIAt6e1
sG2UG5ysFih9VBbQlcQbtzA4WzbUNS7wWGdO2j7bakfe7Hadk0KBZWE2X3fOv+0NFOo/7a2QofQB
dR3kVz9EKLMWJvPuozP83Gz41kk/QBA+9dZia8rtSJMnweAD9CmTesRold2ZoxWvInjkZtW9M5a4
/oA0MjLHicNvmQso5ReW9PaG8WT+PwGtyFQoWNKeHy++z1+LVvhbKgASdeW5DLK91EPpRQ1Ablxa
fjKd0joC8XKzi+LxFCniQsfq7Z1FSfrnQstM0+Zt2CAnMwlW4KNzSeJ0UDbqMvp7fzlVwiGJaR+A
qqflXNEZrXo/bLltdPaRI+M2st04kW+M26XCHMXkeRBK/vDUoZg36GbEYJ2db6B5cEg35SYyAT3e
d9tu21jQQD2oq8gKNiA66rcoZC1Mc3Yqt84s4WymhpEjL8eOogHkkL+Vm/7RPypW8qY+T9fuNV64
JmkHh/85wSnws15QMzyL+N7KOMTrIIBF89HCNObL9tYsCEcydDwY75kC8S7wXYAVMtFZ1a4av+mi
JVYdCnoRAoo/pwDOXTnlAoxRPQizKoY+Pz39V+WUrYYN/yG8qQ2Yhhehg5QVIyHicpsk0lDm8F7+
UeLBFglp9JkS+v6+zwfrxoKRCHHo2HaMHMyGzOxVpG67bgnNQgmQeZUIiKCsA9lqCesEbtxDjGzR
ZKITy05QZRrtwgnNF8XwjcFayu/NAdytqRDOoOgh/VUyWChNF1xmH65VnXnwTvfXifZxwgtoLYiv
vBGTEVC80/RLo5fuUgswJf/Dk4hvUWVaKWHx8QYJk3Hvo/oYrQaLx+1+/9dTRyCsW/QhMD3OP7+0
8F7QfSey+TWwPI66sD6UxDxP4r0B8KjLdN5t0QHS3k3W0IgyVXMyNMQpMpBLeIqhIK+z2+IxWUHH
8mkpYKFOjjD6EaF3DEWxeXLeMV7NjjJEvmnY9QtOi7b5hMWDFArgnIHD/nA84Ox9ArXAEQ+vXBFq
24P6yaGXUumZlUVttbBh82+/cZjJTLLIdBMEbjoEYcf4JDyhZqMXO9ZEtKL/uT8Exa+QieSxyZSO
rTHCbJaoXyz8csoDlSezxbxSamrR4bucfe1sTGDXXEonOoU76R1Il3XuBqt8DS0kRESOb0R7bjEr
RoEMgMn5p2uuk5LPkwDxQFxAp4Cd+H3U+I9QSnOaQbR7D8fPE0yJQWIStN3ZVLkerqL760k7hiRS
XwmVvofsFdIhAoS+L7kDDE8m6cV2iDbBNlhIdFC2jQTpD5kw5QWDUSCDbhUlVCALdV2AseP+LGh2
TGLzy5gfYg9oHlgwEqf9sVmnG+FpWLUmmNEtSJqtRrMypE3yluEBwDrKZSnjR3leQSn55+6VkEdR
oRmCZ+p1cuNXwWxCVNCV3eR45yLRUVHEE3TfOOHLEiUmJZ/Bk7D8mC3UYJr3rBtKsx99cwTfMzPV
Oscd+dLN41OgPeVpZAjT4/0FpvgSEvobM1rtQzkZaYIx1YOA1XuBseLoxJWZ2QFRqKXJwtVOOymE
z/d6seuhUYxYSMNGMrWeyK8canr350EJHEikL582Udx6+LrCvHfdNYK2/P0PU48B4c6Tsk9iNe9x
DKyptrpn5cBv4lMDfHS8no7ANZ2bfR3qxVtuL4xIeUGRKN/BH5TIbzHiYLPX9tru/Y2wR97SlKzc
jTaMKXzIAOFkJ6gjLwFUKOtHYn1zaSrLuI/m9dtx79KuR3ddpEND+ehBMslWbUhvH9oFLBXl0JGs
yqPUoZLEYrDRKkFjqUuWBLTK36VcKG0uhNvNI6VWoRiElJrm2WHF2oGWLLzwKIcY+u0/HkRgUYZY
cu3j0wLE0rRW1+InYTje33jKvpO4W0/2Bxbi6qzbtYaGnB0ilE2+biAC9LC08rTfPy/Zt9Sb5kER
CuTP6NT2CgQNV0jG6iFE0e9PYF7gG1ECCbzl+KkLpQqrg76aR/EBErSLT1HadUZiaxUtDhlmmr/t
KieIpD3lbm6z7/7nUm8yJWXPk9hazmfHoCix/NNhOHhv3boHF/eD/NiffHQT65wzxNDvgnScIb//
br2IQI7tYpGFlhxqOZLefybnbuNBdmfBpCmbQeIVRb9ihyDGx+Vjuw+uyNMxL/d/NsV8SZSi4kdT
y7L4MlT+Sj1/5Jxk1b4vUtVRzJcEJnoSl0O8TmNdPjt7wkeSL1EoUw4/iTOMVC4JmAK/u7aG92Qb
LD4tKdExCSeUwX8HRsSQc9lrcIGMOqKTwarBVr6DaPXSPTS7mBvGRUIIx3oqgwpkR0DYIYUPwD9Y
Qrw/7AOE56YNlDP9D7SC1E/9pt/IS4PSdpq4s3PIYik1WPdcUY4LM/UiM+7K3VT3Z6GoTxXkkOQO
/Bj3jxXNACX+p3OSa02TlTnbNANRQcq1UWywR2xD5LOhu/TCbptj4yxSHtPsg7zXK42LpAy3RLCG
IvujslWeh3W8gXQUNK2SmWsu2JaHpF+pSEMs9SZQXDyJHIRm4ySCNAdBkMoYctvYXRVD3eziQdCt
aiR9yBS96S73F5RyYkggYZqJpdiOqF2Ixb4N7a5+KVjoK3aDef/7lKo/tGJ+bhhKV2qP3nMEjwDb
gF19wzsxkrzepdi2LmqrxmgFdrMJ9vIKSuwrxgxNKMoDBScteCKKqxCJmz5LfS0FFRF8XFMZXccb
41JA9MXIeMPcSGRfnnaV1sf4NL8pgISW0OUTbpoL5Me2ADltpCOwiYcayJtcBy4N3U5QSTMDwHGA
Xrmq29oCeed6qWZAm+fs0b5d2woj1FqRjHgFJbmu4jTG0kJAQ+mr4kloX8OAtCpXBkCGXXQD22Cq
yE+QmQJ4sdr29qAXFwQ7yJrID8On/zK8hYc6MqprvVDEolihSHiYomw9pa7/D2df1iMnz3X7iywB
Bgy3DEXNXT135wZ1uhODDQbMzK//VkXnIm+dVJf0XEVqKVA229t7WHut0dynY4SmBFQzu/6BQ5KN
34hJrm3dhVPpjaZzuhJbB+X5zq6Cdvr83vqv/fIL/zETl2ifYOM8/XkW3230k2evx2XjF+vv33Dt
fP3p7f712cuadxBDdeAQI/t52VjPhgzKJD3R1zPJDVpEmFmegS2DqiI+1Fac6xfJD4X45FYB+8qV
ecm/OqYoNolzq5bmZVC5+654JerWfXzldvkzmfDX8uQ8QKlR4eGMePHMqg9QWUVjYSXK8yI317vF
N28EQ9cy6z/H/K93Ddz0iDEhma8xZQD2t1O5tk4YT3Z33fPNcdOzTf3DZ1yioHrlOVl3Lla4yr93
chc0AnrN/OmXoeWxyCC/InnZBFzqO3Oek4bkq3Ly/9tJ+gOL+WuFYHqDQOqIl4NiXT9CUzuFPtzP
nt04R1cs4RL/lIOkzCIeGJCI+EEHCF+hIdPfmFu4FtxbF358cYXlKBsPH8XGSaPyedjSrRkjFJ9Q
NP/+NF25Df8csr/2hyiIeKM3auzLmcedI78aZq/AHLeBFvEtDNK1Tbrw0wLCnaVhSwSCEiM05TvT
WWCMtyp6Z5/4D/O6pExINYTvF4GOAiBocfvQH8rDry7AbHbkrYdDduuoXHvNhUvupwJCpyCfR9Nv
WLEAMvIbc11uxCpdoc7hn4rw+w9yrSPzp+b31xexPN1ldpWhsgI+shA3j/2idt4+xwjxucrmh3my
xFkM/VT/nf23iOGSBYE1bITQLkoPHeWY2T967OH71Vz79Be5XA/OLmiIw7zUpOLW/yIoEGTOjQNy
5RK7pDyA8DVxoQCDWu70Ssibyh6//9HXoAF/Ps1fn2CG8LfmCs36cTvdeVt5SMHSBhGbAmZlvPqn
+cbuXIl7/xTX/npP0S6+U5+nEo1QP7rbX8NWbYdEJN8v48reX4IWdeaS3Bhxx/PBTcrSiaGzvs/G
Wz2Eq7t0caxVM5DOd/HrASpP6j3mT3b0OIRAkJ/nSnDnfr+MP4yD/zjglwhG8O5itPGMH1AbK24T
uYVGbQyO/Xc7AsAmMUSgd9aGJfyxSMQzO5FN5gczkiJ/8/0vuOIj/2zAX5+pLCBlv1hYqGUUu07M
YTuh6tn7jwyyxN+/4lpT5BKoONqGde7OnQHZ9hZeEou0gz2k54DNd2695NqBuQjO9OJIiN5iJ8m6
DdI/LyrDYQvoNbgJ5kje3YJIXLu6/vz9ry0D7AQ4hfNyegwstmETnmeaQFAZ3rq3rsSZl+jDYbGd
bO4WHB1IxZrecTLKwIIIwejHPZCd33+VK+fTuMjkFrJApszCS7o2PueLwYKGdX7S9+Xr9y+4ckQv
4YhOVQ1EQqR3XxXbAgXHofmVNc/fP/va+TTO5vzXN8j8smtmEw9v6l1X3lUm8GnkU9jPKSBGLj9a
1ba2nsp5zTCl18q37197rTd1iQ30K94a8Gz4MlCqvzN7SItjGAPhy1pvgI7boTMV9wjG1uoF4Ntt
96IT+XQLYXxtQ8+W/9eaKzpl88gR7hX1oVu+/GoOXPH0/cquPfsiAmiga53nFRY2WL8d93fPgHif
bh1N699RzCWeb05zXtYjHr48DhHZVUcrzu8TM3GcAIDo+L+swLxEYqncKwd27rzWbG0TAM7ICdpA
Nw7Lv/MW0z9v219bX0AwcMzys5fEqENzxJEPPZTrb4RF/z6K5iXmiviu1ZUenj6s+g8bKMczSN3Y
32IZvRJ1mZccnP2SLRVokvHrx8hzVvnaxGRsUBgBJPgmVDGstRaRC5q/RJ7I+ZvM6++/yZX6numf
LeKvfaukyJAh4c3FZsDQZ5sMe/GU78rYi5zEW0HS3Puc9+xGvH+lcWf6F3dAu/D/FzR5MsisYHxR
K+/RjTBJCyWRaNl2IXvCVDBGRW4l7FcmUTBG/r8rnBgx0vlMftC9lS8NQHkgi/50Ixqlmy42dnJ1
i4DqCjLPvIRhWaoz8srCXk6foOkodGSiGZ2FVswT+65YkVC8YMoaK/MP8kli4gnXUnzr0vv37Wpe
orTUUhiTOkPOoAsZdOMSNPWtmuK1R59vwb9sRLR2C8Hz86OrL5dbUO26VaW/UukyL0k4JWQHJ2Ej
fVJ76wO1Jtj+a/dJV6UR1Pvh1BzyZ2xcDCm0U7W39Br6wcXWebf28422579vchBH/+/aSGPXee/B
KQ2uG5TzU8/skBSPOQZPGItuHLKzdf//MaR5Cd7iGbJZCxLegLlB92w17Jb7dkXDOmm3t4b9/x0l
QpL4f9cxA1OTVS5e4d9loFZr9/TGkb3iWC9BW8Rxm0F0lb3PFhUOFT/WRR0KgAwtxQ+OQ/fe8nBj
m86/9V/bdOEcLLW0hpgWkNvY6O41fqKmZUUotC8hNgsOzcqZAig/rmf2S+FqnfWytvmUfP/2axt4
4SYgPWBxk4EGuaJ0BT6f0MPExZR1QdGZN3A55pU427zE/4yjw1A9bJGQFjpdF6kLGkt0BJKKDyry
nbEG2DXL3K01IOfrq/yTeZytmypt10XHVaR7psNlQjmuoLM8utmyzzzHjRvaGEFvDk2gzGyIeO+p
eMhNTPmRIVu1tXSDupUq5CzzI9SqMTThZP62mLIm7GQOtpuCsMR2nT4RY8XWWlLEtctcr3Jp0nvQ
+KevckitTYbj+kNk6RICgZE+T3PTBKOCR13uF+KL1aJ9cGLmEw/LRhQR7wpQgFuGtzGM1F6TCiqj
3aicBGwNc1COtUBTvXdCY7Z4UotRh2nWlZsxnfjKqwZ9KCv0xC2rnZ+LaZQ712b1o18ONMgnXb1l
9dIl+JkTeGv69lePMkKcCrtMNMIBgLwzgGWAJqZr4qkWogWTFRuE1eDQqsbYrnHTGm5FwnTRZTwK
na0sjSl2bApIjaVfrgzV8XVeDyU0AXzQ1PF83E1FMeyIcryAOeA3nzpphEvau3HlcS/wa/y2Yq6g
PU/oeIACWrZqZC/ujMwq1nanrY1rkyrupnpai7qfnmy0uEO/EXloLojxO/A+bLtyBPxMCHbD8P4d
O5qXgLCuLybpnPv0FqtDrn/NI4jgxS2CgCsn5xIOJmYF0zq3cPvuU3A3sNVa+slAPr8/mFeyOfMS
8zXU1Fya6fz8B0hkY9+TCWm+OsDkrRv1tWsbdHELSFuAiewMkuj9YyHeO/3pi//mPy/BXL1dsb6H
Wu3ePmAgKDJGFA2sSP5HYLB5SdoINS6Qtpq4QfkHSGVIPISTE/Dw2bzVHr1yAVyiuJhgms8WXiCa
u8kOjekJPJFBRlSo06Mr7r//ylci7EuiRjPth1RPiNJqC4oFbeg0d9quQ1m/F9QMKNupbriRKlw1
qAtXzz2jbhUc8X7K+8Ak7/O8WdqTpY+1k4cGaVcT9yJm/ac6IejU//dmTscy120xgUVplLGf7ql5
kyLmysm7xGzlBs2bSYIkmezSrfVbPaEtuGXhvCqOem3eV09KBo/i+fsvdCUKdC+iwKUkrtdxrMOt
UdyGkXWYBfj+0VeO3yWCa9TE93zZLvvCBaFWb0eK35fF2/cPv1KJMC8hXCRnjewc0EQaqBOaEXkw
1wpMNcNLs8nQAyc3WgHXFnHet7+iZK6KwqQar/G6h3K8myseFphDv7GIK+fjEsY1u9Sviva8iHt3
K969BNXGg7kxI7kddsVdeUAyQUALVn7Zu1ux8bUvbv3vigazdeYCzca93ZlGNJaMRlpgiur7JV3b
r4toz4OQgipm2FPOvae5xL3uGVFe2jc+x7Uff3HIPSa7hdERqi6UDkcHSh6rKR3TG3nzlR9/iS5K
R1RlmfSrg1zoEIyttXNo90WM/vX7zbmWGF0ixST8SN36DTR9Km1/0UnncQ3zirrhLLuo/WGV222X
QE7MC5BDWVuWUXObgolnkw0AyTWGqwMbPfDQbEsz8BYJmjo6ylVethgKrRYrwNhoF+eOW8SZ9tSD
PU4GpFo9TNbeMNor7ukSk+aDhiarSEH3JR3HkGdnLEjH9QHRCFlXg31rmPJKDncJTrNLpHVG2lCU
Gmvyw/XmMSwmwVdc6e6xLUiZ1KV/6/a49uXPi/3rmPfePJhL3tG92zTlugQDU2BImwXQq2z+Wypy
iSrrTUsIQxF1cHu3X7vgcEtEPpLQymc7rj3jlpDWFZ9yyUynO+ouLmPO3hYQFmc2azbIUMo3o4PY
5pBVngqa1nQeJskBGuoK8fW9cV9774VfUUqNM+sZsGO8dh+Zlu3dnNsCAp+ZK++H1ufPeeO3e8+f
Z/Q6u+5mG/VKIu5c+JzGzoy5oJa5M4wRE/gGtfRhhsoXD3Knyk7mCF0xaIf7KFE7GuwlQUbt5pe3
AIgfNiYuwBv1xCsD1OYl5swgCxhSIAe46/D6oKurx9qFmEHV0i9fD5v+jDnFN6lata002Oz6EgRm
kn/lZbEqkQj2lV8i/kIwqZaXsTE+aWaUa+G3tyBIV3LxS5zamMFN8KyhO7TsSBr1i28Mcas56wIQ
q7pr17IFi1snMzz8wYXWZSFph6EIQ3d7l9rGM/ri4/0IeYJNVuFzBjaz6aYnsvsopZ96kLzlgFG7
jHTvdj7PEsIGBbRdq8EVseq99haD7hUvdAmIm7RXWHKp532/lG4fTFLMseVM9WOa5eSup/pWMevP
CNE/6heXyLehlsDFQmoOYOVsfxeV2/QsIhD8jF7atewCIwGjuhG8khB4sS+mg+0YPPZg0cuTPOTJ
bx5+ImQ4oJV0C6J2LfS5BMxJrpaS+SNYlwMj/Lm8TmDlO/PG348ByBCi74/zn9Pzr3VfnOfMI1ZL
GKf7aqkJhvhKd2fnrYQojS8fqoVAKWuCCcmGhugIwXEiCC79qOqb/VI5EfedH8QQNCqyGXp1nQci
AYEC6uBKFomqeTbpuX3fIVM3tbOFih84DYwKE1RuC9y3sB5TNdw7bOggepeDzkhmOznIN78UkHGn
EeVzMvU8rtP+d1mwPND+3MCzDTJy8jEPeKkxe96Va+LOTkAHLsKl9g8UND6kWcShXtzfWdqwsFHW
LeSO6fwp/v1r184XzF8XSevZ3Os6C4ze0P0IFwz3bHxHDEbAlsb/qRztqoCjYhC5chBo/mXc0yEV
lnhYMohjqn6Csvsyl6da+l7QoPdhoxQjnGE7dNa0JHOuUgBYWe+WcZ+BcwsVigw1d+VPQ5iL3u8C
SiVGLk2rxSpT5Q913Lvj+EnKBgK2c9qtypaDrZjhopuzDHIURE2nvhHWFEkLdZWAkcmyUJ/BBfKQ
FjNZ+3jUO5T7zkKbmf82yMVIqsWxEgbNVh4gHtC/nII3UBGyjE+ufaCyaxgAogPQSkeKwiuuyDLW
RqwLc3rIJAQkoXOCYU0BTvVplj5L8qztX4EhtK1YQEJ93eG3kLCmqv+Fq5PIuF54Dp1N9MheIWcw
7Dsbct6NY+tT2pq7iVSwtdz0A89v5bqaLGddLqoIHPCSATM42gpczF5bRw1k4I+Gydg91xB8JAo/
HOfbus8MostgMatqry1VJLVpGwlIskEvpwvM3aNSCc1P1cAflj7ERgBBWnGtyoe64v3DjMypD5wx
7Y82KYAGAwETSnejo7Kj9m0Uraia+kBAx+K9KYpp1wuTx2RuRuh7Tn00CubtfEj3vlOaYkB6YS6I
zVMHU+U1cDkjbMiG0lkIY3o3UqDSx8pvUPYD47k961Ou7Tu/nSBt7xV2MEtbh9ym+8GGmvuiOlA5
Fi4gyUyokLiWF9DRPxRVOoY0H5y9K0cLtPpCep9nTgmQiRFD7/rBAGmUS0r7nfmEgwsUop8PvmZf
tlP/yK0Sc0tK+0FK1BxOqfSDUjUfpHX1gHEdyGPlI3pAfl2dbL+dd5ObqQj8IlkwWCWQSI2vNj2K
EOsJailNwIZ8WtlMeKEQ7ZdUxN/mruNDHQ1U05RnNDFxx8QNhneCqW/LxMCXfE97aZ8MYoA/y5Rl
wFNgAjN6HDsGCM/42DZ9ERLHP9Rj8dU67GiJaT5lbQ01NFna26E33pVarNA+9z+cXEzruXO+ZsoR
/LHmzjQG6FhA9y0gjjAfdJOZ4SCGsxskP6jr1JtmNlikXf/ezHHs2pLJsJ/Fz0LWJ543RjR31NhU
IyDnyi3alV2Y9co+o9Cp2x7rBkri4I3E5HdrfjaN6OO0wn1Z+POhMvw3o6kmfPvK3gy9eQ+dky8l
6DYv4OrqbPnteCPofHrzR5u7X0adqjWp3RdgDOhm6hqQ1BSdESwcAxKdzkB9zpiMC+wYmlT0pV0w
0DC0WR4NvD/xtDqaJK/hJeFORJ1+NGMzB9Qo9coXRh1mIm2Qwi/vSk915JN6zc3hnnbMW6HODCBx
Y3dDQv3xWKf6kWTDi03tKfRGeUrdAiR8vRAfoHbD8KovT8w1X2aWPkqSP7pirsMxpVlc4GOG80Dn
ROZ2dqidsoyJM3ibopq2CEtoUANNtpktEwS2lt76S2evitSxNzNyzrUrKxIvlI9h6YF+U/Op/2TA
o97NRIKFyTQx2Fri6nxV5mCEqcU/irRpdmym2aGX3keRY4y8z+gWquvyWEnmHFTeklByJlcONbJV
bTkPzOX545BmcOS1TCOZe7ss639mafFSLOmbDzmryOyyE7Pb9Dj5WbOzxwFCoNifXSPO5mE0Q9L0
jgFtQc3vlomzV63aU6fKg8rg0u2czM9Qv0KV2SRIezR5cov63Upn9KjT/MfoGa95WS0vprnIn32Z
T2tT1/uOtDX0QGYPJ8zuYGuFrmks3Byz+F7xUPncCKplYNspNTB+uoy4jXPIvwbU6rNgXrxVp6GN
VSIazenYnbzRkxtBFOTbe+uVE13tltl0PnLFGQk01CuCXADRabByJ3vKcLeDOcSCdl02R80CFs7K
/eBDMYQNAwG+mB97p1vr1gA5qgzTBlBkmYZ0MueVQsMkcFIfXoCJ5dEUaR+1vT/HhuHxVdlMj2fc
aqgGe2svw07Yw8oaqQjHsarjgsFO7fYZBCpdolirw9pXMEXF4kmAEYKNB27zdVUYkdMsfOvq1v30
inECatiCy9YCclxpE5Z51ddBpTpcTh1J3LHUWOX0WzmVhsDbUsd6du4YK+4N1xO4YedIZG40Dk3U
tmj6qTZU+RzStrvLFw8dHncBNSMaOFtbA2LrLqEtxV2RVXveTfscJ4SZyEyYPb7lPcqIE2nWcoR0
Qc5tzISODQZJdP2myZxCKzRHL2gCL32tg6qwjkCrty/DwM6UQrxbt2lKX6VHDlY9gxqRunEPCt9l
xsCSAMQQAuKrrGKxLKdgnHAqcQHLTByw5J0uKCSB6BjkBT/CMt6ryQBrX1qv4ReeJAFtmIBIhHTN
XdWoHeHtdmjgMD31co7lCpevUt+e4mw0VFIaKcajchORIUtjPbEKnRe5alBZrPSQaNrhYHm2exLT
uMQIj3bYF5oUQq9yUsdW4W/JUKwhthkDsBp7fX5CC2dbwXDyVsWz62wdDornhR+1Go9zDl5ZbkTG
lNOYZ/1aaAzggxo00Lk5RtSwDjUdJ5AWZ25QdWQKBtYaQdoKCU6HtDnWUwo6KOjShSgjbQoPYFjf
vLNQ1ggIX5KhycG340LWPVuXLai0aw1BhXaT1l4A6uKkbfSf5tPKG/zj7MsuEixdlR5c0Fjk6GRm
0x0feRvTvjzZ7nJqoFWyBBWVdTBPzgvmgJ2w6duf89KooxxGTED1bs0DYRAe+gCZD4Fne3ujF02I
ICJDawpTUnlR6KDvzXnnyA5gDougO+PNj6qtdJCNnY8ermNHZxD2mz/ZYMalHq78SojEmNINybN4
8OYmmUa7jAzT2iki1xApmCMmZYHtoUCHo/F8zt6aKPMJfCSOvFhamrDGvTc764H5aVSXCiw4zrJt
WJWt+vOMazr0b6yZ35GL51Cu1H2oxvxQgnW5GooYPcT8GXcKuOYEXsR1uwR2PUqQXw73OZePC1ES
UtpjygLwTq4XF6OgAEG0K0PiqLLOB1tdPSOSg8TawRA9TQbfbF+twvVXmYKgQQ5/YHFQ71upFRJT
ImoRZfsMrfbpuVmWpEinFSdG8U5s0icO6kph1hhmCMU2sAYNNtAbA7whrXRzkiaQTNxyPtsWumrU
TdgwbNpRvaY2O+SEr/W8YBEDBvodX2TrjKEXCXOLy7pdNWlKtrlSG+QwZiI9czqmnfmYjdmRKhe4
/ko0m9pOU+Tbwg49onFSGHojyJQs3cVFa5lbQXr25VgYlest2q77dNkMykNIxtdmWZ6WSQxBWZcA
D+GadmdICqZdBu89x3bmvlQpvfPcqQx9gEulV7/MrhtOtf1JS+eTj2j319mswt5EGKhHhSKAl4rA
Zdm9yJYnWxWr2RIx5KDajdO1mL/i/oCAGtGPl6sfC2xQKk6SzGlB60KNMZ6sdoq1O/LIoWYZV2NJ
IzXnIhYmQ+/0FTC6z2FZDsYwHvXQR0qWq8JvAAyR/aeRiW0xp0eS1rulqA4mFuu3ZtyK6SE1ISOE
tOHRIX4eZjPuhCXDRapDo3N+zxVtDty1ozRL52jmtIOcMmg+pnwD0kqyMVK/2KACam8ohkCUgDp3
25dGxBFBH2hf8Kgz9ZczYdCytyIhnFUluBUTA0SIxbBaKivqG9g206p+rLzWORG/jlLXOWY1okOO
ij2GTCC4iykKNYbCh4G2ReFtZNc2QYUhFDBpY0y1i9kkEU01eWC5IwK8yo5mjUnL1t162nnC5PUS
mEJk4Th0R2G3B7OAQTYOvvbCsxBb90o7xPJdDqSdzzh0YYGeMHw3NKVIlg4vx5d5QPkYTsEYEN6N
P3Wt2DpHqzxgbUq3DLU/ICAwT1eCK+2IEPrOrupQ5+2OlvJek3HvK9qF1aKSxfQ/c6v7PZA2YbkV
OD3bIgn97anyF9wK5IRF87ZURZdkMzmZE3vuDSDZ+Vit/G6IIDwZlT0NFechBioip4Ucok/CpTNj
OkB4mGdf3E8PAMSGUkkauP0UlC0D5Xy7HOus/inLAnVxMUPFGCAGZ9D3nuxkwKndR6kFFpka5JSy
tn9VWQlNMICztEvNHTLitU29MvD77qFqizXIYB4HVhzNrAwZKC2dVkcFEZ+SjUiqmoPl6x9239wJ
pFXzUhYAzTL8CMyUeD4cnMAIqe+mOYhe1XBS7YCDgfGQlTk3NNC0eBqW/qcHye07L3N/0smaAIMD
MMK1UOWo/AdbVxZkFmw7mrLsJI3lyDznYLrmYezA78+Vu7Kp6uLURM7kO+a2Bj6EEl0HdWGfLMnR
txSIKXH3VdaP2hkPZJKHktb346DQUzNCNf/UMImyo/fZ8KukgF8DiEnpjy7/xNDBvTI/nPQXSYcl
qJEM+QbZWA2GD9WvfvDuFElfKl1+iaJGVV9C407kd9w1CyAFZxBhZBU8hQGh1tZ6GJpmjqw6TWEd
DvJXT6Kr6pEZyDS2ht8O86ItQl2JyKYMLF9jVoeV5e8w4wmpPnuxtotCj79dbHqavGW561EIebDP
V3ZT/pDIA5XZxI0y48UwkoygnlEY90DMIFGHpFPnQejeNQPEskdWfKE6+ZLXxsGbp2ii+Ze1tPd5
iZpL3UbdhNagnr9qBaxy1cVl7p4cydAdmWQikYWlPiSoZ7PbjtTYgqYBSPLSXavBiKa0iFjXrGAX
4dTxGIVsFGeRvBnyzm7oemqbxFYMxLezn7gyQ36CaC034LloIZ1kmrsREGiYuDVul0EEUizB4rVd
OGidVOqFjYD98Idx4eogPJxdAyUzmMldblSHTMqYG+mKgqkpgCJvOHtIRiuwjZpTFaSNSlSN2IY8
Izhdd6Yjo5o+gDcXaHtTxrKfv8x0QvjkxoOT/5h1+jFyJL4TyEXokjjFF8M/itDQKeg77i1kprz8
QdP+q+ydd730L65PXwC2DymxnhRw15HQ/dZNUYqqmntw1oy8Du00u+NiPlVdGhC3N0KzQxSVZSi1
K7iU5sXF1VvR39oWz1bmPRplFohORaJ+GfiDKIfftn5r++e2toAYfh39kyNyZHtv8/AlnS6YNLR4
rSetIdHqYQQY4Ip6vu/BOJk/C54FTeWFNdL4OfNxGoFm7fpf2UI/ee4dRvUBqqTtjFzZG74wzns0
ax05c3ZgVvFRIUWDQB3by1kdJ4x5Yerc+7lgLnLFx3Fn43uNM+gD7aPkVhkxZOcNSjut3uUuW5u2
BZ1J+yenvxd3XQzdUyWfc2W9aVah4YBCl9XggVbUeaA9a/3Iwf83jAfq35/zfKe/06YM4bc3bgdC
vAqjV/BW1i/ibhl1YqiKA8HVQzivQjHdvKv0ipqJMoZj3rtqMy1zxIeOxoMEyBY0ikPG42o5VvND
ax1GcAdojIHjI/AMwOJuC6X1sAFJd/ubpE+VdZ/WKgKzSsRBqyuqXTvam2rAbywAI2ufWG6HtOxi
af1y5bLmIwnwfA7jy4JUIxJzTudVDv6BIDOfjUeomUZD4a21/s0GDepWhIweFGGdwQ7HabjzkOD1
VrfzgJjN6g9bNDoAI/HG8twNd+doZF1CJTQlUGAp68+mlaFjOb+16yagMF/nvpU49NWGWF2Wdgg3
p2ixxxg5qFNjREcUYTGDJHOU9743bHXp4FY0Z2DCUFQWmxy9yLKsVhaDAbvgvYEbAzgOaWoBmUgH
BTJBk9Ybd61uH/u5DXQ2gdB3IuvU6jYWYx8DynhwKatpZMfBgTkXS0CQhNUTJC9RWhntd7MAS/EI
aAt7y/PPyk5jgzpPFVh9av2FFAOHdwzTwt22On11MVPcLZi6Rp1+IvuUmG9mh8xRv0zlR8XygwVl
kmx2o44+pzXMKMXmGxmi6bx6bBg0d0ofASbcZ9HteWO9zPn8o5YrCs3VulmBBzHu7C1pqjeRWv2K
IgfnXYqysgPDc2gaolaUlBwQ1fR+6ECVbkyegWs3eyHA8SOJLu9z945O9cPQ9xi3t51w5uiAl+Wx
EgULFXHQsDTdWA0dTCJzh/2CHd2iJ4B+1zQEetZRb8xg1Om3XfbL6jHC7PDsRcF4UjBwB/7UgeWe
QuFC2HHnpWGRftoGsm4DgktwH14bLksa9KjxAUDgouQ0lPgwaBw0BWBKaQGhBvM4lmeVpjy2xwIl
8yagLah78ipWox1DMjGyIEBlLVU04WtnGD/03JNrATWIiHfpz8TRK6f0QFbkURiDWrn4HWM13hNS
Y35hj/KhUFU8p6CS70tUMvqgchCUUyORkq0V/4DQfIJQLq6cEytrrMEIDfPXRMXB9fOkUfUa8pHP
rkogr3gY8ylGYTmy5d4xhjDt/4+zM1tuHcnO9as46h5tDIkhHe6+IACOoqhZW/sGoWELc2Ien/58
rO5jd5Xt8IkTUaEqlUiKIpCZa/3T2nWxedYi7pm298X4mTnyThbHPH2Z7XeaWGACdba1lgI3UQWG
kNJPpy5IGuavMobSLp16m5WEVLlsiWyLXYr+MtabnRml58o8JvlXHZ0zvAarSuN919+5noFy/VC7
XaDS24XE9i65RGwBHRpOopDrYUMKw8arVjRsnGZT9ynT7HNWyzNHw5trU8YqZqgtsnkdq/RG8tla
qe335upXOn3TTG2U0WfEQgE16s80S2WAOoeJa1Z5coH9uJzpEJhGDWYfv0lh+WnVvuRim11Blyz5
0lQKBIGqIWtetOEyqPYrMkpuwL64RWh1npET+UlPmxcfUlkQ6vdl2HSnRvNS60bYF5qziWMt7LXl
GIuZN6yXJzkomBi1g2FhR8T9wHVMdCveWf2DU8NmPnnau9G4B2bKhKlYbjO3glcZznaa0OXI7NS0
2Xfbtyc9dd7rvpQgvFW0L03vZUy/x2j8UZk6cFvxI+ronQz0bFqsPZG6+dyaJDwMxmM0qaMu24d5
msSDqUtcH3djcxwFx8jg7dz8sNAqN8UxAmyPruMaQBabvVnPvus8mevjyrLWzdDDQa1Fahf3hD7F
St8sk7Pl9n3WPJdSf8jG9uHqVNr1DMSmkTf0bS4780edLblNce9UVZCvq20fRpMu1JfMTiUbLk29
77IenP6G2nq8NJ073S3piNDETezi1cub5D0VGqhJqnprY3aW3Ea5Vm+9tTff5KzfNbGmvbpWYj0r
fdH7jeemUQXEDC4ed8oM/xdCEgbtv2PWrpKgf2LW6PH6WkLx3sztUzOe9fY+9f4XmeL/oCr6czSG
3q+5bjuddRPb8VH16xPak5f/v3f9J23C0MVZwaRQrA2AL0xOoGFYs1X6ZaWrvzO1//o5/1v8CydE
scSV6v7273z/WdVLm8ZJ/6dv/3ZOP9uqq777f78+7T8e9scn/e2pKvnnzw/5wzN44X/84uC9f//D
N6Hq055K61e7PPzqhqL//dV5i9dH/r/+8F9+/f4qT0v966+/fVaD6q+vFkOK/vaPHx2+/vqbeVV3
/us/v/4/fnj7XvK8x1/qFxj9f3nGr/eu/+tvmmH8hYGTnoefUreona7jlaZff/+R+xfwet31PM+V
lhRXlYyqcMH/9TfD+YsjDUb0CF26dADXfNSuGn7/kfkXS3dNV9qe40omvpq//d/39ofL85+X618U
uF7Fwuh44T9qb23IUbT3lmt4Jju17v1ZQ9oZzYqSX7u/xnDdGsY1uForw5aJ95vJMY0QyZd1JS73
vaijPeuZQ9CgAoEORvR9VWjYxRkObraEODFJON1knWts/+kT/ce7/ud3acnfo0f+c8XxPl0+H8+i
4JG6a4g/+9i0KSKwUEtukpkBFiY8RQRRlzfZ26ot2hnm+EMWXbWRaF7qWPP4D9ARr4qnRzKt6tBI
vSgsY+vJGFpnj+LoqxjAjJvCfG5F+Zz2TbYxPSI+B8iejqrebLxvGNc7Ckvbl3LxjiIBAp/t7Ee2
JEGR5d2TKPq3sk33Sw5ChENg2sBGnqY436UCpFJDhGPpheHLVWEULbJ1q57lyD4LbXSpOrlAYFuw
5LN7tS50u87pfDr8/JTV5d4ynPiYinyh+DPQ7BT6uJ8i77GK7uLJ6k+6Vx1yu+DdCBUI3QbkOo8W
owGniuGxsUgPWcKh1g/Qn85Qf+lLb96UbcsJG5cq7CuHiUkekZaWur+S9Xu0U1+FM/eEvyyApDYU
s5bTTcA++YyTKs/GLMJBi+JgAv0M0qT9Gcnpfl1sdnsn3VkCkN9jWuaW6DXnZOjfbfEeZ1V8U0d5
sJig6WO9NH6ktfpmNON8G5nzJZnycgccPgMK8QXfiQZIh9+jrHqfHIGaYnUY/S6S7m0P7w8fdoRi
QE2h0sIv6f5NMMG0HJog1cbThGXDL6cq21Sx8yN1h+R6k3w22hBCI1PPiXxbxemtoycVEzw6beMB
dJdCO3rYSjZCm0i/rpqvJuLcsE2qWWvbWmCxjuJ4S0T9vaTrT6uo9rlfpHCaI7XzZhqKhfs++XBq
ZYWwuIp20QJ9v2MyOZB13e6bNH1L++HbsMdfsRh2EpZOW6N5U7jurYZM2acvvRz0uUOW18CcZMtH
2subSWkwQVdsdrJ/VmW+6RvoHe/ajduGdzOb1bDt6FtN/CplRNthpu0RufuzLM4j7elejzRu7arx
wLAGmidzpzk6bIwC4nLbykJi2pf+2ibtbV8NO3dgpHJuSr+IYX2FEC/JsG70NH5KUOnCV2YfTtUH
EVWZKBUJUvOwHxNz3LiyfTXNOGyxfp9qyT7QqtfZYG5Kqw6qtn1htsQ9eSIL7euwhCti16E43Kzu
dJXAtcyhOfbjSiF9BXWrWr6rctACwMBH9oNtumRJqHKDyYPDK2NCkJvkK5XLGmPVcpSfG8mP3LR8
sRTUnIt2issMEYS6bd3pV7XMD2Y8w0EYHZMT+ofz9SYw9Om05Kbf5TBo0Nkfrkbi0tJom3qIWl9A
ZISm1XwnxUx5rpbQS91NarigcfiXjJSowmKYt15sHqXKzosxMvY2Kn6VvennQ+GcLfdD7xs4auPn
LPWPktzuq/YiDypJ4tXYa4mvLRXhD/l4NIsPJ122mifAPQcQdeZYeFH7YD+nliI0Ieq/nYHEJ6N+
NY351W7Spz4fP+3B2QyJG/aRU/lC6g9puxxdiINQl+OJngvlhT7fTHb33DtLthm67K2JwS/XKH0t
TGO76Igu1Mgai+b24KS8TG4iFOvmZTPUurcd+8zxB9WEZe/c2NOIz72c+Rz2WsT2MA7rtG2FfGwa
8QuoJ9qOuSEp7St/WkfzEIMI4teKN2hMGNxjJkcOovw8Fs5XUtyTucYkFz17UbXLsM+R4V15jDCp
6RZGwDImKMrVm6gZ/ToO37qp6h1S9RtHhxJx4V/9piYNY5DgpA5Nkltu5WLll6jrb6pGHuKJAVz9
GHp0rvtJMpNn5mjqXAWkGglrg+enlhaz3Thrg6Q6FEVubFzif4NEayiVO9cHm9iUaPyQBoA8CeG+
KpEfh4Zm312hEytg40nYh4GTIAlSBGphUqlLVGYzDPd6iuYDaQUwIq67hmWp/xDxQXpq2nSdRliB
9pOxIuge0JYVtXQPTUSTZA60iQ6Ri2HhGVjPMr9Jlq3I0eKQ8Y53zO1Ay0Ar/MkuPk1br7fQeExo
uEs7WgyvUu+2sLNjpcdfk+iavSqjTZVODAVjb1rz/TLhcYS7t/w1ISFjefcQ6Pq27Dzf43VBT1wY
M31e/LaMf5Uq20VK6QipgHRjszjUZjhwT59Xg2giRxdB3g5h20ynXrp2sERwfZB0caCZh7yVDxA7
HJePhVcVWye1GtCLbrfOIgnaZWb5DG2QerBlyahmtKkLgy3EzTymIxtFNGzRLZyj2LqSbKDSrvks
tSE5mY3ehWveGz6T4H0TieuuWANoc2bvOVedXdxmu1yZjOzzsoIhGciCD3Jdou1gcw4mijHDBljo
ICOmYYHzb2zVXXECSRKklNf89ijZwydxrzh+28XeYZqt/K7uRRR0iS38LJ4fx9rxl2zJdlnUjjRE
V4gKGv5Sy5EWroq+Iovz0nK9sEWZ+oz4aq8zxbjSxK7JRrFtXUmUJ8jSOqz1zl7nPMi61YbtLMyL
U5KcsZY/ZTPeuW7yGmUTU0ts9TpMkrHs0gBmUwT3eHYNtRvTkCnMzYNlZwHCONxsQvsBnig3qemW
GxeH4WKzcPTCrvw1s9mhvWEjAHIaR8teVtBS8JA7MS3WPjenIeya+aHwpmLvVTZe88k0iGnr403u
wtM4Y1rcUnh+tKjlmJHmMGhVZC9YI8atKtQv7arHXHAvjP2aba0o2aVYG29K5ChTa28HPWI6q2VB
COkWsrVEPhBJHe+zBClap6xDamYCOhlUTxhZaAAfdHV3//uXrLJHkjaYtJXOl3GaM9jAuA5ip/ny
wP7GYrhrvBtbTh+9cHfET2/UcH1Dwx6Bh9xFaQpHwZocJP1k2S5UI704MF8L9Ve767Vq5/XzRxtF
HassvbTz96Lk3naPQzbfWDrs45S/mLaGcsTaVdJDvSBPS6Z9SzuaUQ4sSB3WpzQqSbhzLs487iYy
hcCxmewtdOxBCzitDsOazNWx1Jtl77XevDEbltTiWY8CTaM96NSs0WOmJ6ilkMt3jUExucnmBnXW
Mg4bs7bvhqxI7yTikbkIq2rivKY5nmf9GFvJbSx0M2hK7xgbyXldebLj2naQu8ldVszNtpbTtNGr
1Q1Ns0QRApqPKGJjl/O7NoMxiKG4s1vrnoEzWuCU076sUtR3Q/cjj8HIvG8S1spjNvxCmczQW5s7
YJXI/oYy6QLHcp/gE6v5YjvNq5W6L/3cHSfW3SFaHYCd6Gaekfj1RF1u1ja/Mft8q5yVhmPqvlst
GMfxMqlxP3ocqsbqILItnS/Lg8qotHMFTLCZ8ZX4k075u5Tx3RRzyEC/+Ku9tPfW0D2maWbuPZwI
fpPLvd562sWbHWNbToRPGmoI+ikTgTNZ7rbqJeBUd2qSeSEMwPvoG0Udq5XE4EqA7CkS9WNd54Lz
BICn7x9UEn94FihsZg03ddWMmNeyY8rL+ksaV/6I95mQAcwyCZi/rQW2cqDTO2LOYvme6nMRSPFz
KZR59nR3oqYe53CUEMo28DQRVAskS8GB1jjVQU8ja0uMxy0iR4dzWkmfZME4XFPeUSL06FhGSbVP
Uvu6oSk/HS0oy6nwgpSrUjnizITKR22IUS913puhy10brdXO8ewdXX7tK8Y6gvF6RVCYvRkoN8IA
FAWWWX9W8yz2VeotW4+xZTUCGXhSxQfUTUFRH5OFZ1qdU1IaRhRh8XqwIqfwkw7h7FxM72OSa5uc
XYB795NNn+l5jc5JzJx7C+Rqbkpkm9f/7dr6V6JVpV/nl3JkT6XfcPfovz4y1W3taiyfVEQqaTdA
dxqHln0fDcqxkjY+mTpFx5y5MhiBHAO9k31oiwcVqzwY6ortv8vutSKiTNRWPNLF01KJhJ5NNVvD
Q3RAXXNl7rs1zKY43ZXQxr6W5p9GLwdSpFrhVb7nFMe6sb3XEhNnihrRqtY+HE0jRcYZRT6yZJD6
OtqMa8fw9/wgkpR5rSpN/LodTujWOT6r9Fcru/3kUYxrmBUCeIDdqHsoBceekV5N5gvUs4HGtjja
Cw/CAW+fDIeZWBGq1Lb76ZJ/dvJqlIpo1cNiReiQGT+LmkfRJBzHta2p11xGoUbus1GChI+RG4EV
34hlnYAEqf676NBpcRPIaeiQuurbvtYvc9YtZ5BujWD0AFYbGSSp9GkC8M0l35uR+6ISj91MBOOs
n+MsutURn531RZXPCZEK3EK9ceg6AFOROi8loRRrC5AOc8xtXb1JjE237UzPa8agjbKAvo4LCoK8
zx6X5Lubz4mTiKMU3QU5LYg3RpnZIEjTHX96kz7trMW7qcf0lWPaCWr4w81SHsdEPdUsOH9GG+aP
DeQRc3HmMwdgfnTIQtiVi1pRl879ZuqtT8OoTb+m/jXT9Ulp73lDNV5WzXed4m+bE+3esauQzJA4
TFwvO7elxrtNKNLK1BBBIQBHvayqwrbticptvvu6UUfbLZ4FLAxqOyJnppExeDVEl9ElZWDt60It
m+rqs4si7yo8bGd/sIYIWcxo7UilUF66/Ijt/EET6uJqThcm3VzsbDZbPlDv2FrxKXZhnKiC+Ksz
8xnSc0uq9QLsEgUgHQhsSUHY6I2dEdRN288mt4TxM7vqjKbiWsG54xDW3aPIxp9tpgXd7Ji7zsi+
TThzqVWElY4boJK31J2DBY7/QstyYy45AsVebVkyb8PM7VPkDLAhEqT3W908OPUS+01nH8vUdm88
tvzK1uEDHUQywt5HBSMi7XZb5Q4lV/U6l8a0S2p1qcyYtAU7Ws6maTLZakKmjELEijUoeBWqMoU9
NL1lJ7WMRiOi6ScRoPVzq917EJvh0nQ7IXMcZFh9ArmYzRaYOqiEa4B79J/KKk7cErCaXmCtbK2T
hZrCQQYT6fzqiPNj29qAxQjxCSMexWloKwW0lfb32fW+lFd2aiF90+leMmodJmW95E3JB+mtQNG2
hBI0awbv5jalUX4fR4vlszntpjW7z8rJYB5FRuxSvYZem5p+GTVVwJ5IfeGRB24AdWRaEvZI4Og0
cKGogoAIh5KHDt/9Agy5w/Xx5RYIBkSyDofaNi/5II7zOImAEg59MAdhn5Tn1Y44ByP1Au5l+SWa
kiGi6KjcBOLIhU1m9Hq8ccv8Z9/L71Ih17IpXpVjoboYnz3FlDQKWUqh8rJidJBr/QkrbgeoX4Kr
PQHxybTvUjKJNYGOzlIvitlXflGyGAyZq00+wLm6HurZrOGFR7cMCak4VdXMDUPGP788NW/0ePiI
yIoQSkOcw3mJCmn51es1giBndrZok/ez6XxVWTfvZN7AGRbVcQgbGeRLDUs6M/wzi04SvGwU2V5L
I19Z+RFVK+wQx6FROOHasw6SfvzEnF0F60AJYY34AWjoxVaMMZ4RbxuxDyMOxC/WajAyi6XtTfbO
uy7X2kAXxYXxdPPelMstfVRblhre1oOOlPxgNNo2r4CCRI1UnaplNyKxQSJvfdcNrENsiFNmuXhS
OWSRP9kgiPgS+hYzznqFnNJGbJTZME6vGS+q+ej7/kt4xeqbVJSxjn7SQQobkdNV9fYlqtObzPRY
Te0jp9P41KtDEg8poi7vCevrh1Y09kaUlYSnnh49kZyAS3MfqBlJnWc8VAYCS4slNnvyo0pz7gNp
MU0VVj3wlvgUdS7CV/O2aduYgCegL053zuk6XnxFUG9AHHmNwaNiqK0D6tYa893dYtfyxrARSVgT
90GGNjAwsmGnk96w6jgCkhRp9yxvJ9TUm4Q0gVDTxickc81ewEVkc/okkCsCz/iqygwITPcN/V/F
7FydiJoeXjKn1CdVxNgsS9H6ZWGs+9ltd9aEs9t5qUWNohAF9AaL2HEeBCpRr8TLun6r2ag2ahGv
TjVru7RRr0Zv7FdjOOD1OQmHFkDP21NUNgV/cN9TjsB0rp55MrPhMGRBpM0oQFcZTjVAXuks35p9
GtLsHkHPSv4bctwkLZMQOHmLM5ocqQLkEPprM4/OAbeZQc2IUqC4Ok3I1tEApDnaa/xMARqYpSsu
dmf2W63pY5/8nc3iGpemaG7aPkMIaL8m5tWERm3P5+972fzexwxRWkvSbOyV/s10rIsuQJSL4iky
xU9ZVkgkEvtVa9wN4sePOB8T9GnJO5IvytCWlU3mrllMnM9iQeCE6HJ1DtLyYM0d+ew4+UPmsVxi
O0DWTXfSiB3XfLtigtD6iQCeqPiRelRXfeTHrLsvBwODx7EzcG4j7sWtxbUoTa50iZ0Y//qdnuoU
asSGzZlId2o0UQyVxW1aMgRtYKv1nPTds6bXBrEX8jo1h3EkKEigTzUVNGStL5q61zUTRXtvfYvB
uphN985BTvrj0ryJTj7YUgR0cbPflaMZTh4ju6WjcZFGEKyyX5PNLxOeHPPe/EzUBI9L68vUACaW
WUvpetXyOTYRXV1yauPaviToraT20zXwDMUu/hSHLaBon9uE4h+Vs+FbQKXMSsyNU2nJ5VFUD1AF
MtBb3Qrmla1snIjXE5o4UNqfCFCjjzcLAn/c6oezIlOwbFDFPM5DEtDwuJhYXLLnaKSf0JT3WRXu
TzLsf0XlFY+y1QeOGWt9Gg1GD6yvUptcn6QjVFgrN89graClkTNuFr3xEHS9gYr0qOMW5Jzot0eC
9tAoewGawnbT2UPqR237YlNjRioqd8zHxctnSfO+L7+9TN4urk3k6Ay4Odu4dKpY7tfI2IlOIVSj
qeCAHmg/bQumuZvZpM1L6xTaUSHU0NfxOZpt7QEgds6ISax0BoyJObkMUBrA7YBiottWM1lsJYrR
TG/MraUVO1bkMbUtACo3rO18RNnS7IZ0NPBQzkkwCnkSM9yTQmd6KNv4R+SYt3NjDYFrAp+gC0WN
6BKLZ53bRXyWC7z32jsBKN14dAaLBHOrOqtieBixawSywWTkmPrH7FEsTZk6jFaBzW65NcyZACOy
3IGylafSLYKyJ1M09ysSyP2sK3bI2nvquiwNyG3kcEVdEZf4wrCfrcqSe5cSxezdjjz7cee6BFb1
JprwufwYqiYmXqu/5O7OqpN7wO6VORYFSVkUh6loxSlOCoTqsnkxCu1WDgA0SMsfKoewqxEBTIEx
6xbUNpxtZ6LRdGmkhuY9K+BJ2vSpVauioUVX25rmJdPdOnSdRfgzthqYdsFV67PQazx/WK1TmybJ
DpsjiZNL9z3WACnLCqZqVltMt5zOg/CoHczWr2abjLTJuuBctW6jAaNVq+l3aNTTmzZeP5lon4ZK
FO/mVDYXKiFowWif6eM3u61X2qPv1aClTinSfYVdYTs0E9BgtMOojZvgNOba52ivCWg+4MmysAkN
aX2YWvUhWh0Hg2bvmrUIkto6GSNzabCGveLxjTMbpygJcvHq2fj+lnNt6uiuba0L4EDMQEqUCyvh
UZURxnPSHwrDfO4HKVkDe2Nwhi3OuIuXXRWUXvGYaA6AjubuSYVC4tl9Jut0LsaMZrqhmu17VB9o
sS2PS5b13W1ed6853IMBnUShWGAVWQESh/k+F1btzzo2C9l9QWMh+Fq1adf2ee7nHch+yVh7DCdB
YpsFKhRzoGJAMKGzJXWNDuhsMXYZS2ewerRK0qASXcwi2ro13pt5QSa5GFXQVBMwBp1fpNqbRRG1
YURXcj+dN50YxstcVLtKt7vAmlnGmjt/Ngx1Z7+3l701i0+n14yjPhFehkTa69P0UUr8ogyp2srq
Sy+okEjY2DDMGIzPES/RPlWFGUQAmNzj02d8B+pkEFpW4YvQONtIUOPsjoo6xJ10OznTE25oHwdG
tuk11D11rGc+wR0vGD2OYzdpR6tYTmiyRit5SDSjC0CoH6xWRX5kfFVqqTbr6AW1nYGQ5xP0n3Vv
dlS5uE+CxBnc7fjSOOPFfcm1geZhFVl6kzbOEJq53tB5zvGp5FzxZTehDs0S69S5lnlKdQ2tnkEa
W+y4x5icOVoYy5QXbDPyEpODMErMHc4cVfvRPDspYEMn1/mpylCX57rcsvcuT1Kk8V2UFAwwXjad
NkzPa6O5lyoTRNm162vMrkmoJSIuEB9t65Zd9UbG3maq7eW9KXHulYmenJSKjQfD6z8RI2quAc+H
Gh4Lpn52RDJuGbo8Yw1CmgQu0n6o4QOb+SUZxXhfzd1yhyLtM0oc94eFNy1MHL3e10DfvsO8sZtZ
34uodN/s0Vl2gHTVbrKa5DlzyyNhfwYqgw/NA5Bxa5x/tlE2t9AUul+7ZbXXNbx4evqQY2j7Nu3o
DUdr9RoZ+RqYFlOmnZFsnUKP9niomoOYUlTdXIdQ5HXy1CQuSU6NPQFoLPENTAoDq+bVfOlRjbqx
eAU6FZepqrFCaW4eNPBqI5EC22wgt49cyHKfj629SdO6AFxCfOaNmnq12h6OIZeA3GbxZU5x82xq
2RJoxcSuWvXNsz73ephl086rszLI7Uk+GFleP1jlrhee5K8h8obNUQtdEWX4ZFwiAW27eiSord21
g8CN0hafKk7avSg1HM1g5bBpNwB1F+yIzLlP0uOwoPaMY3rmPDoT+ZUeYqNxuFuNnb5a1sFAwU8h
PNP3ej+HnH/DWB8myvz7rgdi4WhVfaH23aPtfRuanfuqT9BS2dl9ZXm9j+v+He2aAhLS051dwtAk
kpPZ46JiDYBCKp1Xa01YmFr+DaYvN051JU7pu8O+rXerw8wphqD5jec9GhP9w1VjNugpulR9YoR0
jASYGz1N0vSuAycuTU0/rD2bT96nV3mx4R1r17tWs8PjIClkayMLdMqeQ04AADLp8j126LsYtFM8
qDq/1ZO3tnfEk1TS2Q6W98QAFC1M4sy9YHvetHpkoyTs41uZVM/ctdUuH23wbW7yTVx0PQ5OLBv5
oJ/nFoltkidnk87pJl8xc+I7Oma9hYFoBAnpe0TXrTiYNX2619nqbra6r6aLT9iqmVOfJ822aTSg
I+UeXLFmjDy9EcNkB1k/jTubTbXwwhRxwTk3+WPi1ntuve5hytLmrInxJs0SXDT1/Gyiv0Dv6eJv
ccQPO4+2Dh3drhTrs4xwCZMS+ezSzfqTTOWuzwt1dRAWvlvQTTmyzd7os3E23HZYOD4X76fQgZOW
oc4O+dI8W8hT917EBJHRXRRS+tM0R8PV3IQ+fFLycRq34CntdrEILvGKbgxad3lcgbTb2kl2SRtP
O0M4T3WL16A1o5/WZHS3bAfQVoWjkGzK/KaYYDO0Rg5hEY/WyWmybpthOCiaty6ZhoNoTHyTWXpn
Ts0Ns+1kCOdBNELp3OA1hX252v+TiVaQ+XBB56Jr9yyDT8Ijj5O/MZwARWkRanAUB9zG7i3rWBqg
YoW62pPJUjA7rfetUeGzsYgEXah0aJ825do2G/h5j95Sl+HqVGTSQ9IbSTyFJp9bOMwdCEAVUbBl
IYbAmMjWdK/XsP9aN1+UQSWL9h85f6qwZZuXVCX5XmUTFF9xJRnRgddUWFC8D3ZeAgnOw1sx10Q1
lPodW7IZQvpeLGiW4wDgaHeDt28Mcr5QJVvnUnH0WzVuppHsnK5LedT1S0KeCIPlPTVvDNE9wCFy
CWM2rLqv6qAb4+pI66RtJ/KGmut3mWepv38xYH9x72usPs2cnvV4PTseJuVNb0ztsYrc1e802h6Z
U76r1HdJ12D19s2hvSpyYv2XZZQpKAbUYh4dhEzr4zq39TFOW2tTae21LPQINEFpeXQzUIre4m4e
Grs92pBHEP5L8mLmTrIttA7zZnv9vb//8olUsKPujTsPfptlMpY7w4pOwq6wXUn7XTZVva3tj96x
KP3VdBCr3HdmW+7nJUP+oGXcC8R8+MwZTcJ0co1TUbqnMlr5gzljrnb5eq/ruAbcOqJ9GYvbxjCr
QwTnGg91cs7dtd3VenMe+nrYFdqU3pvWxDyqJdQKtupuGaawHfQXXer10ehrGdpNoHW0QQ2wIob4
0CiXKCwmwjZa12QWnVfqz6V9biheQPcUo1qgfdnllife6lY0hjikdlbfpBoErlxmc+sYxncfsRWC
Vot7KaPXujQfq7jVLhaA5ouEoh/TZ9vQyn3nyPe29CB2ivQm1yu/1dpjgtD8rNvYTSG0HlyDUQR9
bICVl9dyNn5eFdu4ch1U0KX74nqCE2yZnvFu4AKuQItcOaAsQVPWroW3dRz4mzYXZ5DmZae361s1
2jR2RtMcoEd6ODws7kVmYl+2Gzs0xf+h7ryWI1eyLPsr8wNocwH5GgqhqZnMfIGlIrTW+PpeyO4y
q3unZmr6cR5uWFZlMhgEAXc/++y9zimM0XBGOcR+bxLP6ZTlnuLEfY65ZBcUPlp4P6wyPQy6ju8d
nt7Ahb5irySaoW6Gm1OJT6/CBTi6V224x9ZLaWJSBfD57nOekNAwE075pKOypQjOzDIhnScIx1r1
+NprTfoqTc3TSNzMbBRbOrp6BmXY6kwBmiNg1xVYuJY58lWNRrYg6vjWnOt975jpTpnLuRh0eDWM
mP6WZt1YENZlQwZmoOtxgBwid90sjUMStuY+qdwB2014HCxnOdm5hsAZYNiR2hiQBQr3WJg2yHty
4WdbU6P1HLiLmZZvID1/DjwWv2czKLn1S+t3ZdjWtnUSpKCojbAXm9auUJneJSFZ0aW35p0Hz2dT
dzI/xH1s7k37YkfV71nnlj80eLBJWPgFLY8no5yvYZbV94F7a6MTYDaRQOa046dkIrOYjtYhZErR
Q+Ze6yQ5zlKGZwG6f5u0ZNj6hGwPHrJzh9C32qrgOvFgYfLDdqgY74vuRjiwDEzUp3Y4S83ulDb2
c4zOSFojOrlc8YPq7PI21hahS3SJmR21Gnr9OGNysupu3lokhx/zyrguVGYnObh4DCpn2sI2poxc
243EtjdebNEjS/XBmbCU1X26nYbqbbDcZT+EwXEMreBkWxbSjmsHZ0ktjop1rzHVoMoGVPGmAapJ
bps1Cqz68dXNyuzWxkRNngYJUEi64h48FpCdSou8mN1Cr0bwchtGE2SwW0wB7ccJOQS6pYrwmZc5
RyTnnTSKuWkj2dIkUBZZBJd0ewdpxsySb1PIetvlUtC8pVldRQ9dFFK7SgvwiMO2FhmLsxFDxCZp
2idHghpTsxsfxOTtjFi728mh972aH3UBcayYSRxLdTGFnR+i9o5boTkX0XIEZ70cadeaF7t8cjLx
Az5QdyVx7nuCoAcWRHGgCQ1SwrH8RM/PmUFllyciOySyLW4FsAzDzr6UXPqdCH6ZrZyOnkYQoQNf
3squZ4Eru4eBKvgwYjn0rTie93LuD56r1L3qOSS0njoUnvrM7KrZwmoyjmnt+qpKONYLcVIpKZZi
BFhh47k/5rQlPQfeVZmU9OEJHkVLddINeqKgjbf1+M1zYMRHs2JaWiF3sVp6BHC72rYMtNjUKsyx
dnZ3afKeCcYQP9SO84bCjQDkFG/tMBhHqExrvW97+57ATNmH7dYBMHBdMYDlGvyQOVXJiggwrPJp
IBO86e2EBjgNOjdYfcVchhPzk7fKK24pqZr3Z88SOYYZ8kCzQDuKh8yCcSWZlBv9TIc234PP5jeN
zNNiAzNn4rlyCh8CZ/oxqDeX0digvIXFrm+0e+oMqk8V/YyUl/wITWylbHbttanN15EWAsuEqC5O
1LzGDQusOzLrZWqDXVbW5onGJq3FOdjxEMbbwogkyJvcvnFsp5UEXD62+nfitdcl7H3batiMzeSb
Y1QegAX8UyEabR1/VtPs7DnEgkeK6exzNDkTlnvLveCzXOoOzxEbYUwvD5WHGsEVy0nQJveH2PwS
a3pLSlrHpIxpkKXuR9uZ8mXqETgbzqmJGlAFAnA4c0NZl3jlk9dbDyUtBl94BYCauatYKpIPq+uS
g2hWzYnt3ySK/epVHWbb9rk3oT8tTkb0bJbb1MzQPSJ+sZYR7hQgjyNBF5zj/VOsW3kaWuO7uZTt
zrEbQHQmU+ynsucMRWkX8rRYmCPhviZPS1C+18NSkUON7kVOu8qeHGtrGOWwi4GOVMkamYHN1lqX
MB746sW5h+3y4TiqPMepfsnaXBzMDltVIp8agovHbo5/kW8T0TLdDVCX+279ECzBy0UWCV0YyXCt
LMdStr4sOGGm458/2kCAghpGWk55iNyZGdue08wxC/leNh/1XMRNzENT19FahDZbaXxARNjHuBjm
LPwZuHWwNRuj5rRnBzgsmd0VrbMNqi/kE20qbhjzXwFczGdL9P/9gutk2ChGGLHeuyDAen4HjTsm
xyCtsr2jgDVE0uNgsb6Udd4S1fFQY+0ATBrQqWpfNGA/XB09oNq/eksS+XVdbd3MoAcLSev85+XP
l6MCrK2vcaLPwV8YdducGZj53//kz/8sywXBNg7J74WgBmvvGdcZfSy0JsP7ApMCX0mYYUZpMRZV
U/6th5G0cbAoVPNytdrhO5Oy6D8G+ZuXE2scuoy0rgVxKqlpLSuOFPFPjf6Z2biAQhJ9U3xua/Pd
7Skp3O6ii2w453geVZRvDBV9zDruNnbcdyd3eNSmXg5ZtmL9y6rG3kGKqC2a7KoJfxkIXUehXbAK
NPbCCq4tv/Uf9E7kcXbxVCBXdAdnZL9026zcB7qhgdXWr4aX2/QbJ4cHzbwPxgiwKa3Hg+7LeVeW
Dj4bPWFuYj3fNVocvLHo/aL/GuiRE7+dktce0HscrXk+DU4+AfCmOXts6+Fg55+VnugVt+Vhwunq
hyPhKHdITlHeN78HOhAeoYuFmsEHDQUIztr03FHn0gTMxuRUH2eP50tFLNzOdHqvHPnpOXl4DNzm
WulW72bLM85N9Th4FCqBshKf1Y0T3MJSIZWSVAbziqqiMnRD6241FK8jB+qp93ZJHi47neADbOF/
omJke2Kj2zxyv9aVXb4lslY4EtgByHpfHcx2b0GpsU/VqYXMMBnULlUA9QGvALGtwusubTR7eyOt
PoqYA58oQOC4cQU9sDJvVvVkTUnuY9R5K2LEy5QsSTZ4I1MVhEb5dN6CTBHDfnQLSZ+0Svon00uC
Q5DjcaLy/y5z2T6nGfpHX53LsQr9Jh2fI90FeztfT31qJEdpfI2yZN5MisVRYc4/5Xn+uQomNO/W
TXCG/8HTQMWZ9kRxi27Xj8tjLx3OXg4LT1oM9bUgxShjsyf6iY8mcYpkE3vEe+OheiTv291rA6qT
d6xsC+fzIljgIN91sl3RfLjo53S8G4r91Ko0koshjiHPH7bhj7CSXH9zlLTs5veuN+Cq9d41SkwC
ecO+Ki5Vh/LpyfihTthlHPANVVHW+yFBQO7aJNwlbsWPkBtbq2yXQzhR3EG9A3oBEzmOUR7nNCQt
AQWH4HzIicUh4BKsLRCIcdWAtD1gZseTyO+qqqgee8PPZhhEYAse85E0MyU3b7X+wMQv8USaoBNA
oCBFpVAlqN6TAT+qcDr7cQrzrwteijadv5BVgDoyo3ASuUeTwoqanIkK4vbFDrJRg3FD8o58T0+/
6GvCdGG+vWjnHSdxmIJxdywrdQbVaB3Q83kf9dCP03Ima/WElfiHXS/pA4wmkgQCu3JkPKrK/Yqp
cCEhQJLZq9JzXpfbVVpIy0LBhc6wrNn9lxxfAkVq+ANCYsl6JcmEAFbcVjCCBSe6DabD4uZEROSM
8dswkB8SPfsernfb8Mp9y04RoXLs8A4D9hvXCtbFQqXza+XG5kkuxkuO/cEYEnwwE8Akw3MetUDA
TbO2vpSzA0OrFzvOml8XWjKAoiZaTtJykKjzDz2i0UGAygmL02Sqr5FF5GI2oL/wvCRn+m9Xe+LG
6pd1ZA2chZ7uzgF5mmTR1D3FtXHzkKCoLzuXEcvehGo47sieZacVZhF7OMTAtzDqQg2HkU7g4H0P
zIIHoseEEo8Uz02GY2zR3z2H6FIa4D8avN9mzxM9iOkiObmgRY3m3eVsRlgj+5ziJfbpMuhdaOD/
sHIKz9hCEymTHkYDlp+CcK7ZmiWo90MMDPzAUsY+F9gTWU5Z3D21+/NVKuInAhu3cRiUs83WOKsT
O+iJ3NWtHDnxJcuDLopvxkKaqVScxzmxAEfUCMVdn4OFc3rgb1LtsO57h77jAcBtLZFiJwSmAB+u
/UEIqj6nViu3DrOHdu1C5pk41smu8x5UEE9Cmudf6jAkHm7k36TZDVsMMqB2xLk0DPPqT5oNC7++
LChjRWfQ2aE2hQiAZxx0RoQwPIXXMnqGGcOl4cpvJ9VVh6LXLwb4CZhUv22aZQe8iwPhYhuv6LHH
NgDqDlHD6en6VuWyGRXWZBARPAKLOgV03jazNOMDsAlcv/qpxPAOdWMOfNcsLlihyl3QUxSM0PDk
/BEZKcECurx7q8TrHMQ4aUL+OlFFujdVyc5XeZuxPjeGocF0k1Tv5vC5As/aMeUyZH8PCKw/o3Ex
Rye9ONdB1s217INTI9UXrQuqcFy4SEm/y8yIDtNMtsoji7tpxRrkpok7jKnnt51GomnIdAaQW2io
/XQbwaPXUcr05EzpECVP1TIKes0En3WNedNFK48i/RLP+qaFeuR7aTudrlXf4DYc54+4hW+HU628
eNJlUlDanPrQoEnbhc/QZagSUYm2TplGu3p1YsYhpKQonrE+Jv3FWoYKUST5ZRJ7pS4NDn+UyCjq
Oso6/STytabOaO8GleSMFxd7dy5+6sZ+7NFHL16a7Pu5LwEAWC8jhJENgqWPmD/dWtXeVG5+MTEn
H0sBB6xSM/kH+bCGvWxbGruJDKEIaFu7c/pG5l5SnrHV1AbW2VC513KkjpYJiYk8FRXsmF1t0prO
ZpHueNvHEAvOwfAiBrMovKm1Yb1q04l3CqjMdsE6JWxreYxkHPn4v6+1Zo/jM4bnOspMyup7Jrgn
QYM2ED+QGc8t1AaC+PERxKp+NIXgvMPwtGyyMfXiUZs871YGA/J5EB8UoYsd92yJBM2Ec8d7cdVs
HZdhOfAIObs25d6ajeitIcpxRsRFE8jZHMMT6NSs5yau8KGwYOoLnnMmf9ssmWmCYuNQiHMD0Vpx
bGDPg5jlyTOdTwyKy2ZNpuN+4z1KPfjR8CldWV67HiyvG8UvuEq+BlXZHyXwhCGfd6zMSHy2k/hY
PAAtm6Amw2avQ85kWQDmIciIgMl145nr4e4EIQtkzPioMEnDK/EtMqGctuh8oytW7MtJZbAWaRJ5
c5Rs9AqLwPzlWBVnAMGYVnYQHiEPN9dSId9NGFqpbQFNilYSkihlxJPAk2WtoCKYQ6sNp1ObQLjf
ZDMOt8p+mtkBDmbMwmdOsuP0rsNtNi5fO4NxAIHMHlUyqt0Yl+Ze3y3Lya9ec6WuSE4FFidGS7V+
5U1vM3HLnRfq+Jw06bs907ltbQe6tdtUr524VemxklF5E1grELc1iMQ2vQ9AEVF40ds43ZaXEgvD
fknMmvZSGOAgUBOMClqy4Baq2nAp/UyohvFyK0HYEhctksNkDL4x2t+EW+fbLq+/NlhSLtCGugB/
G6eIkzVKexvW35x26vaLY/3OvA44Yp6B3ATkeKSBRDihKK94jFDkiVHj9kzhYNRlvbOTyt5hpOtW
Q+tDCW9Buqp5tbFEDD3duOaSMtNrU04DPkYyph6Y0FMtVL2X9jnTpEeqqvPOw8z5NdXzB7G+5mkw
rIcldVZUzLJ6GJNLt542MCXR0wt5KntAJpJdFc5VVJ11aDm7BTmG5j2H6giWhIg0XCWN/SfWPctv
48ceWWppFcNuESCSp9kyD5apO66xuQ+XPGSC2dD6EU1mHKUvOU0hv9X5Kac9fYIQsZzHojwi3IRo
JdBxCkB9S9h9GD0ZR7srVksF16mLCqImQb+NTT+ljL2abWrunUJewjD6IJUOInnx8Et2DsEKDjhs
8Xl2keOQXf78SZuYtNl54KByX9Wws4x4vtus/cB2USqrOB9uWJbhZc/3GCzFsxl5j0l3rmU8Qo67
Enpid7S7C3Yr+41kJJQMUFaWbrzjuHjJMStSUHfF7xQi3W6xsUV6AGfDwAFjCabKFAtwW1m8jp+M
lCv8aR7eZvbQXaNo7dq99xPQf0YnvjWvVfxoD9YPK0caLGksI4JET60lH1GtgwtM+OjJ6hpxsg39
tQq1v9RyPNiRg65QjRcmwwiOypgLo3yQ58xBzO1cRmvrMLiKNHuvdfU0jkQYF9PYjegiIONaoOn2
oa1oLdghHRina7PbjIMavwG6E3EfxKoo7sifMQQ0ECDeGfiV0lclvfvOCVbjeXA/YjQV7Ia4e5PQ
AD6qoRoL/QDTaoH6JhDKVtQO4lq+pch/jpaZUqcLPpp0fRBas0U1995SkK+ijZatcFrOjGZ8N7rm
nW2M2++0OOLVYqaGhkR4H8dVA8UL6RtpxA8sYxtzCWtuHZeHaDK9bZ0sXwTThW4ounikiRE5EvRw
m3bVfqDpuh35pQPKFb5acvFMj/YyIp6c3TC4rRK0wa7wteiks6sbNndVU9BHnTJeJqUg49gs4fj4
D3zJbh6c1wFf1F7ltl+MMj+TH8jPXWrd6eRhO5+iIy6UL8IiyUH44OrwIHUWX5Dl1tdWT2SNXes9
LxyKAmZbnIccXYSSkUl5i57AplL42Eqdczt/sSt9b+2ncG4+y9F9IWvS8dQPRaSOCwyXjZeELklh
to7t0lQfQ99aLM/f/7QAYystzwP0ECYRjsQdpmWhsQkNcPvnb/68BIrYVNJNX4BzleeJCQLU3S6a
0J8/QhWFtMNAkI0aOxQkQOuklVoW2cT5btX524i19NwnHLixfsKnW7/+zzv9eYnX9ywMIvCzS3c/
7r42RUTGKA/Ok5qfJqQunOwJYqbRNMdqUUcvMZ/rcfLQNPgdQshxiBzY2iPyXb9oW4xE7YueJvd6
xV2vueAryH3MJNVxbr/PlkabzyySvuZbgRdZ7AmHco8O9rFYhaY/L6PT89Z//pjOa9uuvOTckjTf
h3C5/HlZgnVFxidQZiZKmN18RDbGplZ2/WVuSNCwErHG4GC6CF2ReEu6UxnFPo9dArMVu2CNqcp0
GEwg0P9HgXVO9tDA+maNttXt1nSWFkW72eVOBQfXeeuH+WgWE5DqZTgGC8yCsnbUIRSRn3rAmfCh
XauUlLuRFGQ6y4JADalB7qIPHAKPExXv1vDa52C2iby05qEV8aHNOH8Mo3tM2VOZO8KCabtCIckN
7tYhWIjo9Fua7DjCHECC9wwMJRfpkv6hB7br4uI4x5j1rHw3KYTTuVdsIpJgIIdRaq6II+CGqAjR
0qaK96qmEZVWRBOGuiKoMDoXGNRT/Rx7jKg06Xe38EMTxkNuK57CbSz7wWfsxFuT0btJyL9Rz70t
jouHLn3N4+xrWiHtxUxiBKC0G4eIeMiYXPhsryw+JNCyj7Ij1TozGWGXrVWjl/HvJMWsh9fVwd8b
yUDQvl7cfTVQEWi4070FfGKylgen1h+mJInSxcPVYqs91MISR8MU75ExMKQy6op9jcRcMUHUp0/0
ZGUOblvzY3Kb743TgKt2ODKB1H2Es/U20XtMAUkeqcgazjkD4fcE4xdWhw9a4LBP+5DhoXROYmfB
JoBpz6zzXbDQkzDhh3tl/p4MIfKWW7150UqnKRgO0JGsZcdvyBFIC/B8B76AgVXFvmlRMUK8Ewfl
Mg96Kl6t0S73TNm0z9KNX8MmbA90+LHIVFmHHXXLJANxKJmwcMqxZkgyEphf0Lf7ic4+TSVjaa+S
VvBhtfX4TRieA3tBlh5sLkbEfgO1OCHlabdvndeGR+h8ZKs9UgvaeM8Xdso5498Oof5lRIZ3NIeU
nErQgVxumtMUtH4NavthGTf1EhVbO7OfCjC5J5HXj7ZDppCofXa0GswauK63VYjnPLZ3YZjcJzVy
dUe60n+QLP8j0M+/Rvj8hfnz/8YC8n+XK0yn/f+CBgSl5/9CAyK+13z/X9ffZfH7r0ggvuwfSCDx
H8o1lfYc2/VcRrKDgPoHEkgD9zGFK4TwTFaPdTjSP5BAUIja8g8CyP4PTykB+ofwj4cpRrv/IwTQ
X8cXWY7J+DuhLcnnwUfq/X2MUR1YUaOke1Iovy9DiYDLVBywd3NK/8zeBQmaBf4NzcncOKU9To/u
h0OIcze0klrdeW5czIT/Zvyd5PpU/wz84VMpLgMfz1G2NM2/DbGxJJJsk48nZ2rzk8ZuoeIIg63R
PWQTY4X5Ukht7oT2EMygjMnUb+cQA3wazB8OwY7/ut+5Wf81KEn9dbCXRfqU/7QjFDgnk//Wq/hP
6C/pGkOwMHKqh9sA8qZ5DAW8hNAqXmxGCps58uiC5q+wBW0WKj0QnFeWHG9vhsl0YybdM+6zdDtb
YOtl3RLhM4tP9qiHIRTTW6zkv/vA6xjCf76AlrBNpmEpSzqWVPx2//qB6VZG2l0I0a9Ffm5btzjr
633Qgc6VWXirnYgIWUawBNvgllkolADdxLrXo2Q2yGZYmM/esNzi3MONSN4JnSr9GRfo74NjPP7T
U/IvCE9/Hdi2Xl3bJLiIzZIbX3KV//phmcBU0r0irp2yCSVUlCmjh7BTbc5aYpAO4zDYTdO/m9u5
vuvfL5Fnw4rUQkJZF3+7x+Qy8nha8uj2Dn1F7Ih1zQiGMkf8i8TqYq+775VAjWR8UnFMRveBswW9
eu+/qGn/x5tL6r/f7Rb9fqk8yHsWdA3chH/9+ZdZK6NZimOdOVia42U8FR7K4zCkJ8uIPF+11mNR
2Mb1z8uAGUW0hI2KpI92bSgGv42qO2+8pzEu0V29yY8EMBDHc080Z0ha0Dh3cTc5NlhTIclitkbL
xBcMmtvSLGKYB/Z9nKfynq+eI6biQHAY94a2UJfHRvmLYTynoDPadnbfPQMHt5TvJeYJn5jzcm+M
x9zrbZhyhLW93N27nPBVRkBAuNEvQtLNNcYc2K4dh3wYGYK+2KlPhfItoEo84ge4j2bTnzkqrVwg
95urncGX3iq4ut0BHeYg+V7OALw9HUqc9OEpE1OEKcggaCcunlrEFV2zRKvHdD0q4o7Ibv7MtKG9
pU21FTh/mK9hYWdyBXZ3e5hWq210NlT3K3V+tl42Pts5B0Cp7Ee+9WfS1A9aVs9G3INSLfvhNDFW
nKEOmzFkLNV6rnTNMN+SYkh3hlYfHWnUo5Zj9ICsRW4M7xDnCiFuvVFu8jANHph8wwuod+QJk3Z5
tdCJlQ7Okbo3H+nVaH9WmCA4+zePzGXAJ1U+j2oymV3VxTt6ZgE9t6g9DGG6PPVps684HlMHDvZZ
NUa+w/4Fg7uumHcscd0zYeRh4CiB0uRB+uDB/jeTv9HL/reVRuLXg+jA5gFPzrP/9hiZgW2azHrx
JfAdSsLiYo1pf1FB3m2dlV6dYyCt03DyCSTjyUoGzGi/YF4RcbQqxCML4kikvUvSDM8B438OQURA
snEZpGctt5WnZmESRbtLfrWZufiuvdKdvG05fA9a8gYqqdGTc7Q8Rr31Wdyfp4jEtYNJIbuwrJ+D
pR0Pohxekmr5dKId9f2aTSx3RDzf074m295zzdlwgn1cjR/jOu+hae9DWXDzC0wxBT2Sqv0oCq8n
SjDdi4IJiRG5JkD4lVOlKLcIXAYgPLNIycp67u8bSNVw7xbxRo4WHVed5xCXqYu89qcSsOS8YqHv
V5HypIanw078s8/oqho/c1u89Bpuev0tbl4n9mXiu/FDP41HA56SluDfKt5hzEzfrtfGBCPb/OyV
D4L9lG6iW6RvVlvRZMw5SS7CfskNdePxXTbTyACffDJ+a1IwzCH6VZoZ3DarS7caC5taEZFRXF6t
eSTMGTLjaFyQgMWLKwhuunRBDfvG/AkCGgYJPiwymFSprUhcHhUJjUgMb3WN5m7ZaUwwtgb8BT9t
mZlcY5QIDOX4nFsEaTo7uboOtoDY9U6UTqoQpHFKcbT65iybW9MYRNVm+QEYc2QAxMliCOWesfcQ
7OPomCzKH43E20cLU4bcyvxhwQhvVEQTPgK1lq/W7+CmF02p4Cz3zhAETaO9bgbnGqnRPimrpRWa
vNZ19m1wWLu8cv5g3Eax107xGbg2aj7DuID4CmaF4jWt+xIMjIsJGWVCpS9ocimUlvBXgo+tK9Qp
XscR6YkwQ1zTpsf1qyFwzLbfD9+jkSVgTh1nN5v0o0zBLbiEdPRC91132yJd9btZxvjAcDlWcHYx
9QG+Uvyey5nlYQ79eTZ+019+0REI6FKwZiclmV/xbumWcsyr5nsGW65p8b7TeasCuvQc4c5G1Hxt
e1Agdsg3wJlH5vzqulB7YYvTH4vLc4YZdO65pZxGAavWzDIsFN+Z2MoGlZUYp3DRsbU4TxZnLkvy
axvoVOoFesfU01vmvhktB1OwoJUfZ3i/MhAd2UNroqd4jeZnrRf8aDDrTwGm911tBxRLpnGQpvyF
R4zyv44eLYNkf56brNTt7FdFYX20hKJwYdnvmADrqxtOuzwmR9X3Da6g2ZwPFP7cGFl4Edj4r5l3
i3T5qUUgsFsdo6B9SBhq6udZbvgqnd9LO8BlI1k5cuhabEeHTiVfIjg2DF9jAFA0Tt+l4NAzynKd
lSb8vhcv0qm/BvE8vURBUTHM5krkV/l0nY4xJvd9I+Nvy/xrPWEf7ZYTDJSW1Sm38jBS4rdsjbAf
ydW/TLa9MIdyftBmFl9EAq+pSsevaTcqkB39sJ+WJt/qpZyubcgoDAZLfiamySQlyznhiHH81Bix
q0fxbdJ8/tQN3jNr4MlzvX3nTCcnHVnlYmsXzARGnMHYWB7GhbBAqUgdHJJFoW92I/ZYt8gNTjXM
7FIOO1OuYwcW+5b0JF2t0cUm3Opt3wTuXi4MRgwNZtcAbdpnMrqbiX5irC2jP9YhNkW9plL74oK9
+GV0+H+MvON8XKgeJTV0DmmAXR1UzdcElDWRrPibTUN8y5QjiAcgJu2Qc/Gc/vA6rH7OH6vx9JGF
lvANEd9Chh+sWzftMKi/i9ARzgDI6zVlMc4ylDiMPC1276Ta5vng4cEmdDs7/HwjVvqgVC+Mfgu2
LR4almjCKJ2+ZQUXDPXgmeEjE4g2VscUZTrMlXMFbgcfbvEedVdevRwOysAGvXGU+uX24YFTJu2M
FBuH10bAvKBeVHXFyux168g3wNJLwqbAM9DMHyt6Q8XJJc7cT5ttgC7g2SrAxpjRp+ZeyqZ1XVSa
lnPt4tgS2d2BvNDUzH9hAMjZs7MfikFP5ELIvvdXU854KoMdctFDHtZvfS0frZD5gZX13QbVCWBe
k6XE7QwVHu+Pp4Z3JnL/mBvro8J7N5TNWy7NEUT1wFCf5ZvY6qxWcMCyZ9CB+mDupz4m8a4e8fkU
m4Dj3DyA9UfCWg8SayoVNEWQtOGeMaj8AzRb3a5RC+8tMwmBIwl6fl7/nIQiVm+Nesf0H3QSufIu
m2PeVD90UP9OGpt5MqzJOUKSgWlRhNmV9D94vMo6uE39tSBGyRR3eBFypLtVMHKQXRYDGSYlE11t
E/YmalX7RQ1KcP/V2c5Szm2orHJn4ZzgNAKaarhDx+l2cqqnvTMTgHRr0A5EUUK/zWn1GUxN3qbp
hGkvBzpAIDoMYxSYviCis3w0C/ZTL8YPWU3qJQgt7PZNiLanPxiCEfv2OmOYZqDaQxiGUelV+7qf
iq3VZP22G0I6svn8Wg5zBjAQ60fdlW8etl1sm+WzDHHTREx6hOxV7Ie112xEiMbTDEUTCas3X3Iv
ezY6Mo1V80AQ5wdkbHAbDHmmP2ExA4SEsz3K5xgnzgRIgZV6B0TXwXnBzKAZvp3mcAFrrnoSGdOe
u8a92Go2b7NDahwo5HDIGRbF2EpebMncICZyfaSFm13omKy3o7HtUsZGFHFK1tUZvhais/1GP4bV
NN5DJoVwcto09GQDGAOg9tQHodN6qxKaU8OYfY1DPR06pz8P7Z6RGnKfl9NTPfavJtX6gUlUe1uE
+PMn4G94zLNqKI9BRXgWF2x7Zad/itvhM05IgubuUh+agLZmy1o0mnT4wMFhFWYAMwvVzRgPsC2q
7WAnrj/De9waufoYmpExMTnIkWHqzpacmVwWhedQzDdnxENM50hsVgGvWKYt9/4t6cJP4G/GrsPJ
hTgHLY45UTvUkV07Oo+AYdh+HmTN7RVG6WctjXE3uL0/V/mJAPgvs+eMQEuAU144frdHs9uY4W9v
sMpjvMLcxXJG3Qm2lqSd3Xma8mLJf3UhK+3qDVNavLDqjue6+0VP6egO3Oq07s2Dy4fMYbxsJ75f
8WB35kfHto3Amd/CCgusFdb3EL+58qTalADFTlrW78w8NZXi4GBCXEqXbdP1NGwdzDFG817nUbSf
b1j85HWqPYCBgTvsrOVnkU+3ZrIvvUNn1xaq3XQDQEy9cDrPM3cdCglXQKS3qGOkhlkycTXsmUqj
Zk4wImM2dYu/Y26cQ2HALyD/t5lbzWCHFblV1iwjRvULZ/3wYjrgM1tyTDAal4s1h+a5mZ34bBsV
rsoSqTwOjep1Gbv76+JmR2dxzOd4MepbU6Q/M6biGa1Enepq4KqlcTGJ/yJil1QgSX/kwBOfHA5i
2HXjdGtbRrnXBih6xZEGVuw+CVqTyQVWvI8KYPkHbAstAwYtnLYjDHosJCdIkEAp6tg7MsR9C/aq
zJga18C1acyqPtvWWJ3+k73z2G5c2bbsF+EOeNMVvadI+Q6GUpkJbwIBBMzXvwme++pWVaNGVb8a
h+OApJSUBCB27L3WXI7809aW2utjR1aym/7kjB6xqkTkUZT6Xs4PKG7f/WoEaaw3L0UfXrsAk5iH
1wlOXMRN2DSsfSaRH1NXBcvWNfp9Mz+InByXICNUnPzLJ9l0Ym/oTrgYREJpYSGfoWe91x0HIFaA
XQ+MaLx6HAIVSnd20h2qkiTkCJnowgzxnNkNCscY/8/G9KZNm4fMQghpUwn7jVyfvkNONlyS9bAF
KWWwFmBrkIHCy8lRAWmDMte36T9AstEMZ9gmPcG+hfhr+yJZeoF9DVS7ac3KvnITmdbAR7Cta3Bg
AFlWqT/i6C1QBJf8JWSA4nRIQXBKo+sPBBZPy9QoXjQZIyroS1ZdXF9o6BaZis6yi/ldONI/Px6i
MXiJHfJ5GG5qbTtsCGIuzo+HyUzuKo+bJeVuhCXn1U1t74Re7slyl4VVWIdC08atyiHcaBbntgxB
xCY3z+aWleXN784w8Ccnwx61RBZq2jNb98woTvHgf6q+2bWadYUMeLNgZ3JPP+GbaxdAyX+D/eC7
YIxPREJ9P7mkiDhyPXnxOSRtejn4Xb3Uhl2Y0rEnWW3VpPEZT+3FZaODahJX40QSDUlWlBXWljRY
A+XKgEPZqZnir5qoPBo0KHLSxi1OFwCLX8h5DzhHmM+Nak1o/Lie3GDLirUIPfAEQYhSzS8b88nG
pOHqaiULscYBv7MpQ/TAeI8SapdQzYr9GcUw9z9KbmIuZbUXG1fKxLWmjOdMmNdhKO6T71/shhXM
tcQvIhG/Yh0dctv+6Cj3Fx2e7bogZdjI/XMU0KcJBm/bwp8mLRJ2mN+k9ItMbz2NlPOO6bCKFtEJ
+NmMTjvi4AIJ6V+GUrwEApkv8qqi6X/lQ+nA2yF9rauOwtBfPaEDtGjPLnyjJ6vquDo6EndYnq12
4jzh1rpEKyMv7ei+BuaH75H5nPTA4KCUeO6pCdxoYUxsbwlKeBo1Kpq+FrsOWzp/vOFu2cEH5tcP
PTXeDB9sokAuD+cUNhCtQSCUjo60GdX5k2cwuStoPiDBx3IX6Hf6nuiQdWPNlrxjg8jZkyITWsZR
/dlY8YvtpsGiK4BwJKnxO9TFr9jS/jBL+zACci0B2mKlDGjm1B5lnXy2BVdvM6JWIxicXfWwmObB
NPTpCUWwI/Sj4TOnjYY0pmDGvD0RPO5Xxkmp+oYpBPps2HzV7kelBc7Sar3bMII5Ul0PdxFXrk+a
lROAQqdrfPK1dauINeF77NBVumyvw5sMvefKH9a6XW9Rf4aHfmy4DEkNTDJKe0Nqw8pkMhjSA0Lz
Wz2TCE+qT4brzURNPMVmcQybqt90hf9tgs2th6hdEu/awEAzYJRgv9BSb9eDXId4R2uhwEa2pKrC
csnW7MnvO/9UkGXNjgmNsWh+0QTyn2iKjig47S81A+YJkWyoB5N9UUxfg0wQ/Sm8VVHbU9bbz7CM
EV+0UUsdgPrTgXLJVW5/TWXGfWCq7NdKvBoi1/debzarsOEKsgEm2zZjWtFEP0Hl2a+yY+SeEQnk
xi4+GM0m6ci7R715bmUHsoh9cVd+pqTtngxTe20zbqxaQ75UOs0MwGjl1YlB2eLqBPyUNwzjzpLI
TUp/Vu2+qVfYLVaiVBg4LEb9WcxOH47gUtZasCoau+IOVYu55bSY79AgIyh7gY34T3oz4ph1xa3x
tPRaqxTDKSePpXFW0JVdWa3ZH4sDpBnYAuTVLp0eCNVkQRkIylJuZef8aXRZ7iSxLTHktk0QIWJN
ofFsA4krzOxtAPrhGG0tTL1xYyEIbLgC7JJBfFU2z3MY8JPVdheRNMGqirLfUmKBf61MCIZCIcWq
wlVfdcPSE2QJmaG4hWm94ce3Ni6/qU2cIhyNK27pRYxpqLb0YsWIqnlidJ3t6CcN16liWmBAxl7Z
lKftbPznpjY35pwfL4oIKNPMaNYjI05l62DZA6tqMv0EGR5GQ+aYkVW1RCPWSLifNM4zHVCDpdB4
9d0lbeEf51OBXaM+IhdkM4AYyWzS5JRId9URm3jw+2tHtXomzZbOmiaOBVTZzoMiA4i67QXnbR72
Kx/7y1PK5nJNIitB2RMEvJ4ct7SFIjmB99+qhqwrK4vSU5BWf7KAdMpZ9G323DqQM+PvEdktaNkr
QIrdMF2vlt7IBYz+lwC/cWV33XvpgcKOwoAFzA2X0aCIu2xziLiheokMv1jNSTxFrhzU4e2pEPKn
bvlZo3AWJbMhpzVDP73MYAbAyGGjh4qjFIMDhDUk1N24jVLP721Y/MJcR1T0iLyw1sdsD9zqPmr+
sGfY/h6rBDPfaOXbBlgZfMpdNmSH0WYaMRVGdehc/8vMmzezx7Tql4Q2ZwANCD5C7OBKfVx7anhv
QZSvdD9Ve5P901On+9dYxwvbhvlnBE5g42kC0CqL81qTNR9f2NVCq/wNBChr35vVM5G5IFm4sFdj
TsCA1mXfmmUpfsfEZ5EpqHYoG+MnA+8iYQrd2bGhyoCbf45Dja5hc/T7ydk6/T6Ic3VGarvGKPjA
GrDcjOuO2tm08uDgOhF7aD8OTjRF5GEsg3OTTZ+qRoaXLnOCITc9ONELTBsUy1AaQd0M1c40GahZ
rPI4JCmurdSKFyTT7X23bba5jr2q6cw3YTc+RVIyYsOOl+PAz1Y6ZnQK/ipxHhKfQ0+AxchWTjef
LRoWfL59uVaaQHVtpyjpjG1R2+JK11nDLbEamKD6EV0B6Sp/rXSsALRD3jRq7A0GG4qN0jS3rs2F
KdpGbTASr/VoCPb10LQ3oega4g2Q69gd4V7OAtt8zmKgwZ7GJpZ2f/oTyS4kHnJsn8KeLWjKhmMz
1GzQwHSTRWHqMEGwzbD2QpMMEkgdg2+7zzHMK8YH9XNDitRygq0pyuFioKyxASmtvdgXO5FacG28
+Hdmm9EXseKQsQeI4zqMJj3EWOBJdiLACPf0FDswKYc/oZCkg3aRe8gUkWxTB4O1KYwrGZo71w6D
td5h+/GZ1FgN65NvkdMyKEWnEj/spsg+xxhdfDly67CUx2KMprNjZUGlvughzfFbIwMrxhI59J3J
UKIRTMkrJOulfnAaJHBi8s8KWNfTY/iTtOcybadV1ofT2vDZp0CNwKKEHnC3LezN4Db1+uEWkAlz
A3Q/bOwwBcxxLus6mhY0z/aq13hIrLMeDMXWw+LJhdq+2tp1zCt7Qf8svulNlayJaljQpYN1o1mS
+I262Qa2dsLwzX7rW5WVdeyEOlhj3F+kvOH9uIm0/PIB9S+bltq+YlkuYugqHWpkm0VeZsxJ5+jE
QgxLUxnudoj6z38scrFubQCmEsCorTI4QVswvPgeDcXAvrSNJfrG4d6VJLbVMUo0ofs3Wed/Iu4O
O52iAdO31a5dmQzLQIvdbReLljQ4nY1Ep+Gf/Jv2U3ujnIcMSxrYwq0DxoCYdzt/gHfnezDmBjwu
Q3WodW84t3mQbbjZAYSBTuYqOOGxE9kvkRyWeoOaCyEnd+KZ3Yh0EVRUiV9On/gD5MMxcOJp51nj
T+8yMgGBqKP20ZYjt/nd4NZ0mvDQHAB4BPMKpZ1jNdJWlMF3YSX6Xb3yQ0PUhrZVYKGYAs/YdD4l
cCGvdp3IT5ineFChtoZjWeMXrDtaQGTudlrQ3rMiOjhauBl8T15sORy9AVGVckSwcpMJ6xddKi7G
VzZHAAu+dUHDL7LH/qgrAcUJKboL/qRT7u/QxKJSO+TjVOQH7LAmMFZFza0z7aCL0lpHScp0RbZv
5no5ampgMXmwJeTP3+SKoUSJTvlcqD/SLORr5BBsWKSETIsJij8Q0qLSfvv2ROgfamm9z7gMXMC0
MJdZhI6GXmFCyRvx3AX276EpYHIZvVhht6dzM/QwKyYWhibV0xegMAySbtQ92pO0plVvRoLFwLo3
0Kpb8kgWKgdvYulRu1UFCGjrwPmBGpykh75EgjuEo/YEylxblXq5bzu/XtEg03Y0K7l5dsrbC/Km
8ZfhmoUg/xRJyQpOsBRVGkywdFtOHj+pieazGcdlWRArzIUZCjD3YdZCZ2vJxNWrQ1qpZE3MUpiN
4N4LvyXF1ckxPPr5VTTASMd0OOR56G9sCpDNCEAoKaZ2Y0blu8X27qluy4yRub6y0Zlyz8u8hSX0
LwkC8rWhd0gZJf4mWcHQ2rdAYdCGmwYyblVZM/1STUjFJX8AfKh1F9pUVJO2sdEd72I/q9eda5gb
bSiZdti9tvTsuU9qKhemFI3MJJmKK5JxE1xhZ56ggLPKc2Ydnbb/lUJdg+IMoTSDnyFB6oOyYBWp
8d7iwdlpXX3JMFIuZeXAh48Z+ghAa8ee6SUbJ22XQL8Au+XeRKW/ka2UXbJw3xW7MHa0DVCBWz6Z
sBUUBdgYompuenEZcagupWFOS6I1scHqtr/JnMy5VplmnU0Su4uadoAhG+Jm8Z/chlT0txGbGhkG
zaVuLHIxFJN/J9aifW97c3MpM25iftCyAfVnkbB2zIcMyUjWSGFeBBNZDGQkTisZc3uNqXZO8dSc
E1n0d7mdOkkPzs+MuzHPgoIEDuHjuc6EcjCOEEqY//NpXWt4ybKkvOr9CEepGV4IX9F2oWHWi2CZ
R5Z6txxXndUMIY2mWr0bTuAiK+ZTP14tZkmN31QUSQnMLhUm5jYKgnuoQeaW7OOk0N/tvkAFMjdH
RVU8F0iJR6hcDUgDa8ztZ7QT7BzslDtbtbUqLbnjZ+ZOq0+H/6/7+79LAUTw9X/Q/VXFd558/6+S
P77iH8mfY/zLNizX9FzTRrhGF+C/FX+2/q+AeavpW773eAmJ0n8L/gxeokkRMPkx6dO5fLt/CwA1
41+uy3OI3ND0zGoV7/9FAWhZ5qxe+48SyjcwyOBLApVr0AcjZm9Opfyf1G3A/Ay/s9EW5C7T69GZ
Usjesv5SkUdn39f8i65aeXFaZA+PF/jUDNLCqjq3VpVCksDm+3jBIX+THl1oHhuCDG6eal671q2/
oPYjr0oIc0ZGuJ+83n9Febg2k0L7dMEYrbFvgz8jMOeTIUzOvOfTiTRzWws0dI+ns2jcWa6a7oYd
MVuG5sknzjZ23yevUte+0qgMf0gDvGRkML8nmGfXqkG9m3eoIrwpC1+rnMq4H7EsSMNembSWS0bO
q6nospveDcMxa6rPxm1XBqncXwTMGUsakQrkVOisqhblCEmA2oK2r6R9O7qXzLD6fWpBBHIor97I
sL9nRpv+dkT6Ygd4vnJ+9D1da0xikl45EiNvr0qEEXQwY6i3U0ETkSZDhzfLCozsZJXDQS9S6yc1
5uaGFbV3csuabdO3pOPYRXg3FLI428/MnzqOzqwf9bvWJMXaF4ba1wzlrsoqIJZFm7BzvV8wlBuy
t/4QBUYjKLHiV/yuswEXe5AHY+iEqAd8C6bbN7+c3h/vjcJuBWig/3Z8SCWJ1PtrllLoaZHF0msN
yXMzdmcjd0hCM8Zob4ls2Kke/KHtt/mqgE686dJwfJvI5l7AyAz3ml+8+W0zHoLG7ZYoM8xnPSu7
1QQg5zIk5EBpNfjIctDsTeLnBUtElu1CNxj3bqMmtoEcPl7gdmdvJt0MTq2dDuuyhyIpcDoTjVSz
GU4NaAmp5twl5I/F0DfxW2VJ76kf/ObD6UHck37o6k7/TvdbX2AXkDe3doiTzhkfqVqDE15M2T7R
7OIIkEJbm04nry06+GXNr+qVvy0LbmqbX7n0nvu68v+G2juXOKRpV5HCZLjeTzd6f/vRjT7II1Gs
3aN7Y5dJBFi5qqw4B4ru4kzqUvOApD7dT1j5d6CfXQzkvb+2hQjIgBgxKgequdvUBQuEOTnb4qgB
WTOKb4VBCDuy+6fX8mVKgEbCxu+Yw0WNnzriJEynVz/eQAKY9LNP9jzUjFBMXs2mnP0C1fhsKIrJ
igbwGS8BazOkRulyOldD260TZ2yfRWBRdEs0UoQxo85wMutX0Ew76VhgewNv61UOuzM3a695GAVf
YoSeV+t+8prN8uBqsIgkc9x6Q/SbeSCAwdqz0063jdUR5siGezUC/TnrA2KlFCxHJR3x0xbJHkdm
+A4ZPlubFS5tJ57PuFltp4TgHbq9LrQ++vQbAFi4xuYfjeYk8n9/nxmAptE4inOXmRZh3E51g73i
LKysst/cWtC9zx3ru7KsM3ZOcM5l+0EyC3Zt4oCoAlznRrbeLE0LfuWp8N77yPUWorfyZ1PLaWhU
oX4ALlgfMjAKG/RP1jW0/XhpUcq8M33425K+9KfoZg6vx8xhKv1dOlpsC+yJSJNC6C8AVLlKnEad
XSyHW8snFkLYaG5sWQZX18bR3jgCRWI9s+2D/rv3LEHegxhPIPZtLHAwz0PDEF+BYeAK99wfp2Bq
TSniPlOJVruIPKCNMuv41a+NLx0vzZG5Scug08NqM8bRMwRr/wSdI+cSMMevqQHPGmNOeI5S5dEc
Qpj1v71g0Cf45ytSPZv++Qqzrj5bbMr7KuWTq7r5lRha+ml4UbeKosyHMtxmny55c5WfRO+OFXMH
0CXQjs7LPrWm96hfSADRDLt+sepp93geXQW5n6RRrR/fbRiHU0DgeRqUZ92X9r2sIx+h4zCuDRRq
d6y5wdGOrM/Hi+b8jhrkGn2T4Px4g/A9nCAtJ4pWt39HjxzRllESrQPfuRDIW91Gr+U/nh8a9M+G
rQTCUQ6toTm2UdbdifbqdoMTvAU6qixizLR3BxUZF4qlresQInmcsQTWnVldkijJXmu6VdL2S/Yy
A3X84yugqbJfCUsQ5vM36KGFO4OOLLEZzKs91O+Pp7u+DjdZazMmn99V0M3AQtYXp84TUHPfHv8a
HVJ6lnNceV4WxoL4a/urE9071mLtxt4Z0pqIkKDNzxd5fc0YEb14gF5U2HgkiMnghMONvbZeFleH
eKgVZDaddjEaWTPU69chJm0S++U6C6LsM9IvOrer33rBqARXqXMl/dPZxWgT1+lQ1a+t3351IFg/
RTTePuJxaN+6ypW3PINzhrD3jXGDfUb7+FyNzsHRSSnNtMG4Qg4HgNAH5D8wM3pCyBi9RWzgl36U
Gxdw0sQ3cG/gzX6P8KWRa1GY5W0MaAlnVpV8pmnyRreKTnsyTC+tfrU0Pf1TK25YXqWy19Kv+pWu
jTlCUvplFRP6DcWQ9uybWrFwFDFtsrC3E7ZgoDD1zkRc+I30pQKX6QKQRIG0w4ANA6p2nZc0gsyc
hcp562qbmPja8T4cj1GwUnr0LSzno3Vl/UOr6hzLEdJ96TsHjEBLOiYDKBE1sYiwzEfw308ONkjM
sIH88hlNY6bQfuKZ8mz1A7OaSQP4xxIgvSYgqaIddmMzaLvCt9sD/oFyGyFAO/UB7V5hD/YF07hY
VX1Z3CrCdkkojjxwADZcYdUa7/lj5eDP+yVz1kG79n/YCJIRWcGlQcaNHgrZCaEpK2RHdfI0saCa
eIcW9Gaym+OaW40QsD/gAxmCt/IPwqsDSBDvt4mQAIGn/E3Y16U0+b5jNjyXxLv+jIV+n4Ii+BW6
2ispne0vV1MwfYrwm6TP79EY1bdyjJ8iKqJvoB5/jUwOX2XAlSkGM/kqU7IL/LqfDjV+ukWPrXyZ
DKI9Br4zXsJG0K3OpuGXCPSd4zbNOzciYsNMKja3M0CVW+WFkRNWVvLj76bQB2acbfWe2WgNMbSG
37DFzhb44Yion7kX7GcJAxoLIRoray3Nu1d0zhe0ebRkdle+sS0neo0Upps9gnyM3Bb4j5vG29aC
IxJSBWWelHsiXsnKHsrwCH3IXxd14Fx06BZQqV3txryNfJ9GRrcopWUyq3utVHZ/hua5iPrkd5ch
4UKL09y44xLllbFBj3unW/GXUO/hVPac+emDnK7edb8AEWcbt4aUo1tji93jXU3WZQepIyx9HHY6
Qzn6nM7mccj5UaDcHcT5cUhkmeD39K7KTkPZTD4M5QL5YLW69wiL1pxA0aZ0VfMxICT1nBFdWOmM
N8tMz4+nY5cmJJ5d+hnUJR+gotHF5dkIxDI/t4hrTqIRapmS7PKZmdEu4i7/G9rGB8L37E13lUYU
m4N7/H+8lWJHrIA66bu4rtb9NMS/Ww2zqZKJxk3KFdtKY6EXTpfTHiIL4/EWX/hrfbSmT7zs3Oki
fTp6AvfNQEsS2K8HGxmMz+Ot0YCGNjdok/YNf6yIGI2NKmT20ucz5A+mrFcGb2kSQA5QdIypK4M3
AyLKKvBmxBU8iAV0uPJLj0+s3/nnVIzjVgMavH48jRGAFT4Y36KoyfZhmUSrf56fKJw7/h0jFN6h
K23tn28Daf7bGgzveaoymjISVTUttvLLi1ISdtAmXqYKAhKMm5YFxVqPtebeIte0tqkYmyVTgeqN
70btaELsARxXv6HiBhpiIAg2ISa8DWy8FkToSjJfot9S94pTQq2wSlp7IGZQwjVUPnUvHku0q7l8
QW8fPbtBtrZCY9wTRtLQZ0rEdcTRcdYJc34cIa2s6Ky7xy70ymOADG/XIE3us6w7N33XnSWa8XNK
4BVCTBpF8/NBLRc+w6prnSdqbfcC9Bh/+tvjoaL5S9hXeU1tQAxJ00/8+kwyaAWVbjk02d1XWnqf
RV6GK8Lr48hwbMh6AjxWEJnxOiK0YT0UcJr0mgw+Q8TBO5blfJEJSzuErIPvA5FVupyStyru70hM
x+1UIzh3Os3/BClkPhm1MZzDpsAkolW/iga9R4opY8lcLqQkNdS2G6hyEwb9ep+nn0WktVvy7yDw
E3n66ZntR55o7XNSQIAbvQAcy/y2tO+4D8Ak2sDx3Nqi027aDBdVWuj+9sXblLf1D+RLdI9xpl+b
tqvQFnTmpgqRlDtlZ29DXR0enwdtk7Pq89zbAhxTn8yRHk+rzpZbJDg50rrU/2Q+s8XpXr4KiTpB
NhGzFKNBsj3v0Aw96XaNCUEIL/8IE9qbQFQY4EidutqAHiZBlxV7r0h9Bf4xzqijGfaY2gRBh651
roa4+kLBdimSJLgHsRceGhq2REGS74KHCQmR7RM+EQ6Ke44t+pNv581K+o1aaToBqXz88tA43RmH
r3uBWGUdqzY/JTbbkLrN3cMgjOAAkIqlv1TV3U25PTKEJL4JFDMq8uBXTZzZR6A5+QItoQ2r3k9W
bhA3l1zE06ZnKGbapG/g/u4+HRtQrbA/XAalu5HXYKKAHsn13D67hESFwKzhN3W3CPbDX7qcNxRD
za4H3bbqw949J0a0CuxEcMJzhMNT7VoX40eQmuzvbPbq8GUQ/QptVwWBeTeSb26p8QnWrEv/L3I+
lalSVK29xtsBJhQOyQUuesVTlxJ/YJEvc1FWeydpgPjRjGv6cZM1B1LEjbon6n0iSHsiF5ru0N9g
hpcILftW2kTWqyfhXXOKreUU7SxLN34GthxMS5ANq0AB84/zQ9r2r7GGHpPcifo0lerooQaPzTHd
22Efc8Swx8xJJZ9qx+DWT3JzZdvjhxzBwArm5IlvftsDQX3z/7Qs5n5ZWJeaTSe9n2Tl9OH4SzMJ
fiHUtz+XDLfWXun9qmKWIJuifu9F/XCImAxs8Nen16pEQCmQ+I66zryLLLSLrmNSU64LPAXszFD6
ez3u04Oe1N8pOTsgK4L8WmLW+6fvNEakmzb8Q6ehRtlOFcZIWWfZj8x6V9GnhxDnoxzV5NrN+vHd
8NEn1GDBjo/DPh2eyipBWO1F4aUOq6/H051wJuyBkcZ0pH2zc+hBhu+WtzDqon3ujn22rUx36Tl9
QP5VygCTatwFyIz6AjjAcYiVOuaU6cfH4X8eyHjh1WL4BSY22Whe89tFIAzdy9Wfs9H1YLiEJ8Pt
9Gds4/pzhGZiH6awFRLfSc/CKjhPEDqj2/VOcfBVk2x3fBxYvVRrbQStngel+6yvXMe0nh//H42Z
QOlGsVePZvxslk38nBlpvnAbwSLbuOlZQh07W8rxNrWTg/bX5LNpaPKustI6BiipF5C8oq96NrNA
Nyo2KbqjJ8wsztXp44z7JWmBUjhX/Mv073uAJzLH5pEV1YSM3oez2TaEq7jDdPznOdbspYUGF5tB
1p50Tn6Yh8yYu9bDu9V7x9IS3jMK15xLl5xxDW0X6ALTjA7NGL6HtiPBRMcS62TqLD2/s958D1GM
F3o5mHKf2b2F+98MzTXz8PxN85N7DHK6oGq60QldwweXt6KBiWxNQQ3tnsNgjrkFHEPyVECkUpvK
/gPefk/Lo2e01KngK+jH5IRs7ktvPsuEyRd+JCOUs1U2Mi+mVcEp9uNX8pXzJ6RhM76I6LRZVxro
QtITNBDKkdCdMxx78iSRh10P6C4wFw4cq3NmV9UFCkl50eBP7NKp/64b7eTX8jBEo7lmR+IxTq36
owyHYcV4dgs3EcPO0Bk7b9IQfA3iVdOiY+n745FQb/cEuoaLL04Z3aZ1hqwFxIhyoiOz1VPDiHn7
OPrPgy2GchUBZKAaxdmBS4GHxioP0JYiPCAsl6bTBJd2kv2ZzHQww2ZwSYb4hW2Pexptj5xhzZNL
gzPtta8nfc9GAZUaWNJ1xZD0yTFqqq35ARFLfcB8TQ5Wi21RtUl7cyem8KCtw01Rdu0tE9jhCCTd
VCBmD4nmtTCphN+v+jSVCzD7sCEyCoVBN+wXAtnjLQ2AlW1ib3l8zHr+dE5Z/HtVIq4XGKoBSipF
gfSpt9H7YCPIFw4KTaeKfGwoPB9Rui06aB+7fED8iS/wHErcb1xC5i8DF1DtsdeLtb+5YxPMCdSF
AAdFhm2LLkSm2IPGELNMR67mjHB+yRnDLgKEwdgDJIsjwo41mJHsgp0c4nAhT9gUsrUdxt6y0lNo
j2o0ljqTIuhL3NSKCHFD6ZpQcOaHyYGzGQND2jvMxtc5DYi1aILpvWLFe5qGQZ4shRXV57oDpCGn
U5YQAuuz0UQKweHjAVQvOwUoeVtjfrPeIipB4jC9+9COi9xtt5EBhBCzPh97aMed1Iv2VVk+Vgys
76QyOvJVQ1K/8hl9yRw1qRbbLCJ4JfDSEAa87KkP1lPkHQnwi79cHw61SLVyWxrWJzOH8Px4mGqS
S0Vj/pIU0MtCmOXrMMxAWE+xM+W3dhCDFi6YyL1JNZk/7UDTUyh8NHifx0Jk99hkRuyArSXfyjsP
w1S8dUV2oIkinh9HQgWg51SEmNzF6lR1F8tXp6aq6AVW9h/G+yHXcOtspCp00vA0uWtpgbpCS1FS
xSg5jShwQb5gLIx1RXieUOOiNg0ENjO6sYrX/XxxOn5XFTxGGUBWibRyTKkzsCF+KzLGTrjS23fz
Jwn07F1MVnju8vBvhJPtUJnBX+EIgrkym4Qqh/HxHsEDUVQtYnG7unqg+xPDOoRD8dZYGPRwMtqH
pNvEwke7pAy2GKUxHmc5tosV6+zOM1wiftQa2f7fxu1HMrWRwQm3x2YQ/ASDOUAMmdSbORCMq2Oy
PD4OlW2+kTwgV3bF1bKzUDC/lxlyH1StJ9fT5VPNX/LUIpg8JRghq9DkB1U2YtCHw+TxQhACGwOJ
u3o8ZeJUwIYVOGu9RE09VY3k3PAKELST9lwDh9uMKYRZvdNdkNouwRl6Ld8gsTSvZaSGqwt5KGqj
5hVnf7TpHZ2YoxroOH/3jKirHL3E/JCavbw0GbSuxwthgtK5GqDx1K3IKZFyg6zFEQ9Lj/MTH7pB
hHKXHOMpS4hyz+xNWiA880KZvk9J/9epUTM8JORNUR114eCQddW/H6L5ubq8GiMs3rSinTDvvP1q
5hp9Fu4c6ir7cTXlCS6rKf871SC+nCA1yFwxyKwxWnureXF6iTRnWhII0r9ZRGixP6Xu90YQM6BF
AVwY7Ke432fdEfNb8oTrx1y3Rfaa4n3YZB5hPYye9eUUMWrSe+1v0zbGoS3/2AWdiRAAwgKtHIN8
vw7XHSqPA0bP4NDoLdmctBYeT8HU3gg6WouR2NhVhxU2WYyKqReaMSZhekR1Qez80vdc4FmoKnYm
iMHXx+Hgv0QqMfdM8pK7MLoPoP/JN+O1eoHj2T+Zqk6vPYYkP9UP4TTcm6EKN00HR+fxYNPL7DAx
Ze/5hJ7C7mmskaQZ7Isg8m+ETIijMeofU+2C2TY83P8OlwiKGPkS1ZH8qsJvU/7jYQTXDtLqbqZf
IjY6lM+OfZ8G58JWeGtZdfCNjA6ZFtZJDZn3xguAYQetRxgw6wihJMN0fjy4seEfp8Z7kj1JzeSc
jAcxMvfy4s694uluoAMCZitMvyeVpJ9ewgSwsheiq+25mR1GkwUmFuc6rSHu6bqzBQNFhy14LZy0
u2vAd4WlV29mE/YQ7MQltehaM+j/dKQFwbxI5+jAtnzzB1rnFgq+/2LvzJbbVtYs/SoVdY8dSAwJ
IKJPX3CmqImarRuEJMuYh8QMPH19oM+pbctuuU5HX/beEQxSogUSQyLz/9f61oJGbv4gberR0mBZ
bRlkOmamidag92FdaySHHPJhWKa52V84tP02Fc4eFLuButfbdudwLzqeXnHa31RyqPFtmdCgiTdh
iMebMaBcViuR4F0H6k+iCiautRy8/ILyTnmICa9HJYsEUAUHcjyqh9qnNVq35aPsHksbCVIq4uoi
M211oUYjv6g3p+enn1ax2Mo+ipEuWgFx85DYuqhN+PdeytI8WRKxxjclEwEFHjY9xBNi5zkenEjd
t57KWZxe26jqzQb3V2f4lImTIlpP7KFN6aGvdJvpBYZwuLY8lBu6X2Lc8yeQJ1p+3nq4PYqg2VAY
iQ6ZHq7LMUHmnFvVUY+KfFONFqGTqYchwA3uisqHX9AfqqyKrgIJh9u3eahMc4tOXx4sEhobqE+Q
hB39qmuAM1T4pIPZT74BHREs6bDIpVNLytWZLB69AbxGrXvZZvQwleR1CAM5/f44cQdS9TQAPu66
g6rKHlnh0N6mZikWTlLob1x4BDJ66TdNjQzMhEU4EaU6s6bBGXLcz2zIA3fgWcQpGnKbO6uSrJQr
yrLyyk9SJom6s62y7MkOa+8L0i4DExeNTgrTxV0Z6uck67yWrtftwmwgwniiXSPy4qHRiRbw6u5G
zhbY4KANMjykiqmhqiPiU9IgDfainHISut38QLX6NaMXuaNOaJMQYkf1WWO4141UGTiKfz0IYOo1
ZX3dmMgRbX58KOeXtT+eqwaIh4UZGfid7cIkA3+vM7VxKyfaVUNl31IyMM4KFlpAvTTrNobMu9M7
glJcc3ypTVG927Pfd+ZWLgbX3dRlX72ZUPTIHtPEQ+STakf9TD8rDfMiaQ3/SNJki4UCjXAmvYi0
OsQfKVlyWPGSl6FkVFdCH9c1JfP9mDZ3jADms0EpYPYfqPOOwvmNcpPntvGNZ9fmWowTEV24gzMd
x0r/xgSPaltf30tIZYnTjc9OBOU+C+vmSzAz1sN2KJ+oF6Lui830kbEtWIbaGD/4TVYtZeiS4zb6
6a4MsheLfNKvgiS4ti7qZy0l60kEjbjEQ2ic0eIeNhOLkLs+4uvDsYleFTRZ0ws2xjRWj6Ptq93k
GShYx6IgqPDQpGPxQhjQDKzFF5gxlJNCidenTeIdzPURP7FIb7t4oisHvq6b6nGfeqRRDQ5+mbBx
H71KEwe7wLurT5G+JeymXp7Kg4mH12Omw9trdAMudp9ovGY5BInZicbzyim0iwQPFC4emhl1zsRT
EMxdOnb3EFNbWxkDcfSeEnI7asZaZOS8A7i0bnABi32hO9WmjI32CdLOhiJ0eRDU1pZ1Ydnnukzs
c2XAIG9tZ7yXUb+qRkN7Gqd42JWULNe0k7Sneqpe3QHajs4k7tqc5PPpx8z2zbXkOO+sJgm+8DXW
sYp0pC2RjUFfT5YgKTVo1N64HDp6PlXT+Q9WiOF+/qv0XbJ9mFfJ+rRNKiA0HxVxkh5+gKNvfdN1
csTSkqhvJn7bPBqiVd7X5tZzSV+eJTIo97YT/dkljeX6YmLxdeYl6TdKBQwXhp59yQZ9XhC/AAxu
r6zE0NYsQ5pDjzhuEUeWu/ZLe1+6TPSw+UmvGc8pASus86hJhE0ZaqC0vI/KSCEkzWNAI0QscXIH
28qjM52UBDSPoXtmpTJd9jZmHCOwtNuwfiPmwtpRKXextFnpF82UIEqSPr5m5dYvckE4Am3tbD+X
eKLBn7ZGBAmaannx1ehybqAQfFYNGljY9f4xD83LcsxsQDG1XA3yMq9G6p4W+cwt6Dww0hiky2of
dP4VaaLnaTv5azstJyJ9y+YqaEZ9qazouSizDiu02iKnM27atix3pCfDvw2sduODkVlNqPyvfFzF
jJVGjB5+3IMAbG5OD3Fv1qQmeEDOHeBjY2eWl03DyY/7TB2EastFLDjd4sn8yjKZ3meudr2PrS4c
TNTpSnvUwkYnPQkzYYP0b6PtbcjMl2nc9tvad63z/jWKp+ysZ/TSIgoHtXtk0ZfjtigkO4g4ZjMU
2Ra9yKPvCPumJRv9xp80PB6ctLuYA3ozDTCCStEqWDDiPAySb6cfu/P7Df2NRtSt6PvVFKL6takY
rZlcRTQY83ezAZGMYmsXB+K+F/Y6yQBYWp7/1TbaY6AmMAyl16yGfnb72J0BFUaRYzsU8QUxOSM5
ug5qxDYRDxNRIywQ+ahyqi+KDGeQnocvuc1nw5JXrZsgIo47Mcho5h67NqPcurDnh9MzRids4fgc
WRYQozfUpbEKJr25DJOR/AQmDUsKpqzGPX07tNq3DMkLoI74xY0p7SfC2EQDN7pehEgly4FeUMG+
C3zIVEFZX1aePlDP9fdlmg8rixOE+Fh1ORlGTEqfs1AmwvQUAt66bIfk1u+ue4j0pKjBVdcz4zqk
dvyYeBtpAR6IqnK6km75FV/+l5455Fk2dv2eZU+19NyZe9udB93kbGkSwmVNsEQ7Bbx/+7qB2gr8
Cih+QI2snm3CTPRBJSB731pJ9TLZJJNZ5HK25Jv2Ix00OweyoEKWmcpxbzs80kzHPJaFHlD1vlbL
Ko+KhxrkNYiGqLysw+GJSOEmaZ1l0jvhHQZesZSExJ67bTYzL52c1Dh/eqhKLMQtiTpP1ZCA+rCD
dG9hLduwpOAWCGYdJpY8hw8aL0jPy1PFHEq7zkPwxwukyxR0yTANCC6gYlI90f55yfNuV7JKgmQE
gAqMXHGtBLlt1kXvOwRkdOOZ1pTkqgBgXgmnv2El4e6DJO2O0fyQIk9z8oJ8GJdpaFXI0Fs0RXWR
m8Nj5NYAnnaeRkLn4Ig7XUvcY6YRv9QHYtx0rgfm38L8bxrdtU8PY+tLaCL0rrB39+7RogZ2LCVA
Q86PZ3okahGQT3jsgzA+sgJjHdHLcpH1HI+pR9zus8Z1Wsva8A6d2Fh5NVLsX0kvhgA9mPeJadaH
uitzsOG6WOtsd3V6CbnevFaUnhsmo3Y9NqtZjsDg0kwWvNXC25jG7WgpfQP9BlRJQj4obp9ju6O3
ZC90I0h2huW4F3NUEmTm9BiUMyrVjCpWK21y7GI1bCtzJk6VEpxgo/cAuMHSqT6hN+UosBSacTlZ
w1fld+kZraOJbB63J5LDro7ShLsuVMM/CjTCEGFEHYcCxn3fMcD3BlEwxCgCsWZtf3TaGf3qVTXx
AeUOOnlPcA2+thAHMh9k0uBnEXBZ0s3Ih7680q1EHUvbUmu6CHJ1enl6bxs7CLX2sUOSUZn16qiZ
nkT3ReZc2serUIT5wjHJQSmapMaqVfWbiRYSRkr9Mi9d/9IapyU6xfQoFbHvfSev6C4NF3DyLuIy
Q8pCWDUVv7ehjOU+xS506VTA65xCHEPMr0e3kNahR/zeVsO5PO2SkLFqr1vqRa851l3BihfDSrRr
Ajx7NFfQbXH0SmI1kJXHD7XbjoewN/odxRScT02i0ZvjAThLft4M1WUfVf45os+dspL3Lodn4A9w
fh2vkPOIV+AS3lSxf+maqcDfY40LvwiKY5hl0VU4wfBy9fz43a7gvwMnaLayiA9lkjTnLXiazoKc
xwoEZENS2Md80BV/KlrG/rvogu5auh4yTp+db8Z9jUB9HoRG8ogQ3R6jmcpca627P/HRq+S1qwyb
aQJUd6a6qB3EzmJmM0NQnkg54ip18i1yPP/o4BHC1FTkW6vTDVSJey8zp3OSPs7xQ5P9OY79WQ/9
al3b/ptMLGR54BDwS1xEgyGPSezScTZq3F9J5BxPP1OGD3PBrbdVZ5kLp6pfW10ZZ6drdbLtOWgK
n8PppTFfupnaUpEkXbZFOJ9zfDovuu56VihN0Xm7cR4Jso6LoGNdeWP3A8FLANsDVdJZvU2RQ2qF
VzynvvU1wF3+4g7efeO1/RtclktSPLN3G+NNExX+N5PUGOJOjBABIOUfs0Awaj25funGC9s4VqVe
82NBoLyuRsSDCRlWHWKRDMCh4fnR1zyKb73Rbl8ZDPFX2fJZ9DkOk9EuvnA/I07ErqzHZOpwLPtu
+WD6GsneburexVoGQsls+ttooGgecw7dAFjgKovgEBWl1NfT2BtXxBpUG7QCPTECs94lC5sLoqvc
ratwYngZmgCDQKyDRpTWniWZOvOANtLrs4Hte91w8PWp31Wxms4txxLbBoTohTX67kbaiby0ESNv
kKxrVwGzBk5+Nz/KHn2llXv9TUNeJzfRxLmt7MhcOn2R33s5dvQ8qgUKYqTWhqUnT1rMHQz9ofji
0YVblKrJX7oeZSAuo1c/yI96pYavQ0NXT3fzb51MNrIJQvpbKYX3MqPbHLm72JPs93Bas1e4FWU+
TAJISLj0cn1t56r7RhLUmVkP1teuKK/LsYrekkR7hKzXvsgZAVk1uvNF4rDjI4RIUzSqww6O4Qdq
6Sm1bB3THIojDierfSi06copO+OmoqK6akK3PgKQq9fNOKTXWCyjDe4M7dKICaVqkKFc2Bitt1o1
V6Etrd5pDCYH+ArFHu+iQVMoQy7Vphb2wSI9DGx3NxF6dA4eTtv2RE9fTCZ6tFGzq0sV5i3K33a4
inMWGyGW1uukNKN1S/zHDf7lDm5hpW7rELxVYwjjzjTThtw8LXrIFAyYWobjo2lB5GK8Db+0s3rK
Qfn5XKrpVU+x7RZNfKdMJFplTeaqVYzvPf3YMiwpLzs+eW+OjNFejY/f9zuxRMwT0IsilOJ8YFYP
a3xgpKS+CQa4S93m3QzMi9CK0Ksbzl0kVfTac12RX9Y9jxqtQTX23pM1UfQqhNM8WoGhLRLH8+/b
EjKYKLXhrh+puNf6mN0aXYLrtIu9o4GTbA1sW7+uQdeuc/gmVy2wpU0LWeFSx3OwrWGvXOiKtJoi
9qNzlbJUAmEXHWpuPnta9fEZ7l/7jJJ3th+jwD4oVEi7IkNlXam43yr6QReVNpnMuMzoymM43vQk
R16jeFbrrJT9kZ6+QcgEmmCvr0H/TEl6h8JuoisFtBdARLykYKA9WKw6F8o1uyfDJRlL2V3wPHJa
B66YXuIgfYQZmr9JbboqapCLljIA39v6N33K1z6mD7Rn+QxgKoqY/vLy++73JGUnfxbDCe72TuOg
UuPO2Jt+9I1lxaGVff21arwjjn3jtbD8Lw7a65dKI5llDEX/pTLAuPVuHVDtQTOBxbx/yDyUjU1f
xvdAKyAXwKu5tdF6rBh8sH9WpEOFA4mc3HaGtdUjRXBc8sO6NDnrQi08dHETHtrI+Oczu2mo7cI5
JiLzXz87PZO1mxWLv99dz7/+4Td/v51QQqxpf7/zw2ZqijSbyRLH73/x7393et/ppZ8R5EqHiJCJ
JAkPKh+DA0aLfz44//0si8lyB32EYLLkpjyYxWXaUn4CXHIw6S1fpbqoz4Pe2pxeoS+WZLk0WX5I
3ekcUl17NSHJvUxHVjSec5W2BWaFmHO7jUeHkLMIOXOJdXeu5ATb0w/d6JxoItbChISdNaH/NWQW
S5pMrKWXaoA1SFF7kVd6xm21KI+pm5jclgsW6VW5kyZcMDvVnKNFrOiAwnhtNDaaExZoYV7e604u
z/sSo8jpJSJCeQl46u5U04XpX59zZvuXmVs9Ak9x7xPLgZ0z9F9hYMZEy0/1oQH6uW9UD6OsUtWj
W2Id0dFhNyLJ9iJo9SfVkXtjGTiye13u6p7rSuYJKXgjkS5mpcwzbh1rI7THbxkgLlrotYlCrjQw
A+DTm9a46heyCR2knIzftD6fBuTYNVnOjRtvHTVUB8kt6VJdE3iHW5gktkU9v7+oOro1zj0qKmAK
zB53gsUQC8fm0NXx1wDRgtUizyVvoMUHgPNE60HKuMpjFjwYydq3Q7UUeRYhuEovwft4l9Y87Btj
kO+KisGGuSbBtQHRup0TaevIgKBQdIK2c5nYywLQhAaPC1kGiBnSloYWrGjVjfHaAApxZqYzFbTr
yCgbagT6+WUEv3/T2q9C6y6TPrgN0hDq7uhh3aQGpocZsfcI/NZCHG3qBzeR85ozj1mXpGWtqfeJ
mwBYE7244HGSeb6k0/6I/gp+kLRDLrTiiYoTFbQ+V6t6gOxpMl2NuhGDU5lPBFbE0CPxwou0LJZB
B0EkjOrzUThP0q/tLTHfWWK41JbonVS50593Xu+sFaroRT6kCoJcGazzNst3CVWadgyzQzep7CDc
xzKJyzMbFSxwLWB6wwhhQFmNyVq8g57nj9MunqNTMkr4rd2Q3OfRLYbmxyyq5m8StmT1Ntq3hFBG
U/XP5ZBg21Tdk+jJv0junUj27+kElTqs++dkqptNAJpjGeLagQkO8yyk3kuGRreehv7WLG/1WnhX
eEimTW9DNMjgPksdUGbRZhYsib0M2ud86qmg1+ZdWn7zI+vZaQDmmM4ktypvz9CerpMp35dtWzxa
ZtetMr2AkabGGyQ0gkizcq3JGrlam3xpqsrFKk24gt4qTjNoApkTZFyPRIIEtl28tomzMTFqZvaU
3XCB1GeaNTs07vTJNx8HAu16dKEOzZFXSxIM4Y5FcFmGKHpMnSYyCqDq1Qi8NeDW+intgcX6Tb7t
I6Pd9REaRh+kZtdM7nOggHPDlJlWuMuzhZ/r+o0E2F6SreXFdvNSgEJdlCiJry0WsuduzqSh9Udn
T7FFrAddO9NLS7s3K11DKO2rTV8jjy3lYmDSQ2UFiJXe1lfQEbt9hMfmHgT75el3Ecmry7xS5QWg
tfy6bSgwququIMz7S5GyxlJOZx/NKsEb7zVqZYxQ1POs2iaAaskJZMJlp28I2Kbn1CSWvU1IpO99
98uktfvQoplWJpF1P8q3ABU/6zB7E3Nk8Dcx+zAo1nzj7D+EQvhvLtr/OkgbJniKGwB5Wmq+4TZh
+eB2cnybJyd1qxWUBpvq2vGiq0kyO/Gm5H4gevA1yLNXr3bt52Bgmm+nFMBcC7RR1gMvR02TnZ2e
9Taqd5eUMEr082/+fvjwng//7od/cvoTf/9aVEmwRfB50TgqYPEMIY5iCknW80NvtbBy/359ema2
QXF2egYObTSadeLCvvAAD2S459V4ZpjBQY7A05WZjmfdTGNJiDNYETFegdEBZde0qtKXTdfAcdKD
cNndVKmpH3Qf6NJol7BcUopS462VTsyp5QTaLhgjHqH4qrMybt4ASDdgXwqoJdVM9bXbqoIlOD/N
NUEG0vzs429a2/7N+3/46fenxqjdloZQG9/phjNikIezwCW4Uucrla3FOCu78uz0jFhkPs9vfvb3
W5j2rln+qV0575u6gt03japetCniCb3jXsHEaAStZhcAVs354ftr3dMruJBxdaalyQztGSHIWEH/
SqdPnfXI0tOFOO2b0w9yYbC8Msm8DPy9yIOGeqBZn7mxHa70OMy4pJO91eM3D/sW1wp//LSxaZyj
vCfgqo7f2Ben06Oc+X2nZwVzNuKNFsROlweOwCrvEnNTo5P1LK4Tx46/76XTrhLzrmqOPYU8bkiE
LHmCiMViHSYDGVtWMZ1NEO5QXjmgfpxxXAIIas7c2mHKAUMHMJcH/0Dr106dHAfwd0uHhA1AFnTb
jI6+m0QGtYOVyipIpYeiNvp15NADi2LdOyucresMVEpDHVAZpCWcOjycnjVDzqIxGKHcM9SGQd+e
ERZopWQ88/T0wyYY/Z0qjg45pxYq769YNzGVtt1ra2vRWmjKYRJBqI5XZNnOUA6afLfcDZY3vZix
82XSxT2YRhRYRR+dj1qSrnXycr50prOxUc69AXmt6enHw42YhQOD3AW6K9ciTJxjZVL4qkgAJoKA
hiAINGnD1MSRg7a4J8IvsuLxyRTpfhqybFWOmn4On4S1v0ZsFKcttHmV+RcJawoiCMzgrUVg0PjW
iy3I86XyuEg0GVy0WQTKuaeHHqUDaXqJg1uJlCT6voSVW/XKtbPqi3LhkSSaoS487AJXApTlcsJv
EPRq+JKWwco98TPdzrvCOritInhCThStEfTV0F36hyTGkTJY/i4dq4sGIf6yd2L1VtlAYmj7eeQz
MN8xMKUg5lnrWUdI2HzGnk5b+vzu91SL/x8RdDeW7//4z7cCLlA13rwHyAJ+Nv5j7/8EFdB+ffn1
/d9BAab7F6QjF/S+TpGX/gg+/e/RQIb4CxiA6yB0EAa47pkG8E9QgGH8BQhAFzB9TcuVpuH+NyjA
/YuXpvSQU83YAdex/x1OwAwB+BsS4PCXHGHSCDcsyoyWcNjOj5AAK9MyfdRaD9Vlt4sTd+Nm/vGH
XXH9/Y/9B/PH64JZev2P//yZQ/B9E5bnkYBCEJFF6efnTdiuRw2/yryFW+AiX4lCq4lzLqkj0j8R
BmTiGPrq59ucs1U+fC2DDeouJgiUyvJD9gxXooe5wKXshBklGvS9cLksUZTkg72mAfT51n7zDQ3H
FabrOSalzPk4/rQTpzKzPJql0KLIaQ5pf5aPjMUXsbL/8L1+vyXLNZCeeKacY6Z+3BJrOu4yoHwX
k7qYmkON0TKA02sQ4fD5V/rNDjRdG6EfFk5JjWzOB/kBHjHJcCpKarMLS+W3uem8wgBfGl6yTyp9
R93q4vPNzefAT8fLsjn7CPzVdVO3TPfDHpyqgCqZbmDpN44C75IDz7DLPZp1dH6ZvJPL/PkG5/yS
nzcodcjtkovI4WvqH06QMUoRYMW5XOD53PnOow54L/rjafjr15IoGk0KjehdTFd82ItlIfgQZepg
rL9vCYeQWZEsIlnhqcJf39x7wfvnX+uXw2ZxO2PgYNSwbNP5eN7rNYrTCEoTFadu5ZpHjJ8HShhL
UkRWgsigz7f2y+Bhyfn76WB/dc6Sj+d9bTS16kfHXgyIJaw4Ar3lLz7fxIxR+XigpE5rW/B1mKh/
POPd0CiixPaIxe2DVZjMdFjMlV2koScsb7K+PeT0FVlI6NuJ8NwEz4cu7pCKLfJJXaVWcYSbu3Jg
JYz1BLnx6fPP98sFOe8CaC+eTQtPSufDBakNGkKvgF0QQPUTrb1QRM0zqu0MU6w/39Rvjq2E/syA
L4TkRvJhHG2SyosKx7fBO2urMqyXjEkLNKQ3EUqiMtG2n2/udwdXMMgIHjjI7ocrxAxrutM6DcwA
ZCTy75Uwuj+cP7/uPK49KUzhIvjDN/VhEyUAR5a7VIV8Q1wFjnEeR+1dno57r9b/8G1Ol9rPF/y8
LctBVWLqLmKhnwc0BQlkJG2JUBptHDf4yt4zhyaxFplI+pMeRHY33HcRqR6hkb/LnM7e5/tT/Jw2
x32Qjc//GzbIIIvj//MnQAIepUYpJBKQ6mGqjbcA79sezorY21n8LhAeTEF1y02RNXsDcz8u0pvP
P8Ov45EDh4qbPUAgrlpCBn8a1QsLsGo9sMOTGru0VMahGtz7sNYvk9REmzyhdTTah883+utQ6wAO
IrbO9gxG+I9HuYpsPOfCkgvMxPdOoH3DpnXZqb5cfL6dX68Px+GuKLhCpOkYH29ZVujZPg4jcniK
rwi3wB6lYDGeMgNSIK7Zzzf2u6PJtM02mYJ5pgd+6eddKUgFTUvsbPSUi3Ehbet1El2/xIaO06WO
32vf2JZ6/NQJ68kjm8V1xe7zj/C778se1RkUXM/45RYmtaQdqiGjCaBSWnrq1TCosrq0XRe+JR9z
EohXn2/xN9crJ41BV15HVCCcD7czRyhDk4Kbpi8IpEKXS3SFeNHn5lDp1384nL/bw65pcm8h59B2
mR/8vIeh/wVW2lB+x389mgfLpVscVeat4YdLOPpLSwzrJrZWbeLep6Fx9/l3/c1Z61r8ZztCcrl8
nCDkykhGhj/O2vC1lBUuVAqH3h8GwN9uxBY0pYRgePh4PZqBLgQVHSK8hbVS6gWO/yqPqv+LrXDR
c9vwpOBK/HDYNAFgs9d9Dpt3PboHO3sv/D8NbvPf+Hl4dXW8Sa5khzmmKT4crFhMVa5rTOAckZwb
tLEWMg23aIg0+6KWycISwGerGdDtVH84UX4d1Ni0Rc6pNDlXiFv++TwpQuapTR5BDBoNvGlkoU9f
28ZbhOprObXLdvj2+Znx64yE7UnHNgG5IcP0PgyiLl6YuoklgygTq14bV/Rjtp14rcG3utG4VpJm
lKNuPt/qby4HhmwWggJHlj7fkz98TbBkiU/jZjHqgG/i/sEY5QUIXIIJ3I2ToV/xi1eW/CTjJYcp
SP4w4P16qrJ5xlXTs+e53sfrwW/TAHkuoushvm8AM9fBa0j7/vMv+btdyxguhbBsbpAfrwfKR4Sv
lpxFlDZBha5cIK5j/NUY4lWWgq+Dz2lMf7oIf3P+sL15scOeNeXHeRU1IgeQGKrBMsecgcmHnGcn
TZZV3F/6uJ6myPnDBfmbyYgn2ZfcgIkplcwHfj6WNeifpJ4ntQ2CaVXjJnMa5H/eIfHTddp7VxZD
jUUg1sjc9fNdPF+IP1+oYPxcLlGSim0ggR8uVNUQiQLKmKE0s69BaGKYpkv8hy/42414FheHNKlf
fLwVy4A2fzWvrnBo+QuIeC9hUl9+/kV+PSFZbeOo8xzL4LI/JVj+sELNAm/g5swNOLIieYZKDJ8p
qYza2m/N6N+ewszb4hTxKJe4tjnfGH/YFhULgRyDndb1eK1yOjlHDXLTMWiiOPjDvvv1ts43YmFq
GtzWOSU/XOceyENTBJVEwRkd7clCVAncNvKmbe6332SLl+TzHXk6wT+eEj9u8cPEtBn8ckRqQ59I
En6YMO6BlCgdfx8ExH02RdQwX4ZulrfQrTXpRC8aIPCdSPF1hug7lo4N5zrH8nYxKX9kTu2ad52m
RXc9Uepvf/i0v95pqJSxHLSZ6nFP+zidLILArlwFl9DDnOg2Abo7lF3QQPBdRmciSdQqycB2yaC8
xi/++PnmDWu+Nn/cW3PJzGJS4FHqkdxwPu4tPXbMfNTvxo4eCrzg1KERh1nM1tt9lkRa8G0s7JBM
eSAxfvuFPFss093Y29YBQnEmroQIChdXAMUr65p7Y84N0zXD9tuEeiXyNmkNObRfiNbRvPtRmG1V
rsII4WAzO9QsPLsD/xFTwjHtJXgTHz5Kgu+uHAdYBUYugXEi5hnIBB2dbnrQ7VQf4UipMIEJRsy3
WTwIUWGHQ2+XgDaHD2Rn6skIa6VhPQBtaBVbzJlV0yyRqgeuXJaV8PiDQZlOAvZunpJVtmZlmBXm
JrKS2H5XDjL9hTkQ+gP4MyxHs1uNWqmsaY8emsCkRVcM4KE2OKgAGldd0+IXSPtQRJQqyL+iZZ41
Ypa8R6o3yf0sWoKjsFwyF10NhFW3X3AlltZbE/Ux8gk9BFsAogMdzpzfYYzTVULKofnaGDmyZw39
p4DxBC2tvy7joSMb1QwzSXZKFWIxfO16nL4B0ae2kapFo+o6+tpRcBrAn7ahcQD0p/iFMsEAkVtE
UwV55zCh80HNDY5t0XVOUOQAPeHI3Tp1U9qoM/Hw0NTOppxkQthphrHQJs1CnwKCT05XPnV6EvJy
ol7Hc6PwXQH/VIvSh97EhEbhy4zQktIfCVH5LmD51fajQeNfQFtHw13eKhTD3nSZg17EXuSUluM8
mzLBcrxC4hgTPTzgskDpT5AHn3VRCRvjlp6ZCCgtQ6L5cxsbf9yiLGDmvMle+dVdC1S1rVdN43FC
LDKZ2ell7oQytbAqJ0F2qCKnNg9FmtnFReNCktx0SQtDXDJlqC9oNVn9voD4QDTsBP8+Ij8QUZn3
oMrKn8D5EFkHl1lpxlUnYt3dKjCfSPDquMnIKvHN7FwFZpwddB2kwnUQIM5IcbYMRf8y8kHqCzkF
XUA6CcWg3ThzEVMAuola6Jpf2O/gar2kXnR21UyY9kfgMYs8IMmlZToMgbrxinfK8JH/1Bltnb7q
uOR4i26JUgZzA1EO71qbgRQfIIjSj7ctP15DhqJXRzc3bi5HdEEmlqSeI1Tk4QEFMs7BUzJVSWK0
GItpOYUBId6mWVTRqjGjaa0UBUBkiFAVykWJ2RQlXqnbVfZFKxT6LSI+UgKFYXVn8FZajORZ7r5q
NUiyYI+MDy2wm5EZ5kDIJcRFzZrPW8KBQxZLB702e8dYdVkZAE3LuCd19UKr+4LRMMMaUD4Cx44i
IO1Z5T6nXV0l7py7TTLUZI+VPPcBqnkrxIWjONSIXpG8VLF0FeoX3PC70YEWsJFQyoJNqbFEeygr
d7j1I2IV9q0NnfTa8jVjFAvR1b1uL8Mwqbpy4aQytClA4gZiER5GuZgeK7jH7jemtiPg+srFWTG7
zGshvmmdoQaGRGp49tLRhoRFu10NkbUhQcyhtG1D2g/vDJh4Sy3GAH4TtnWTagtRWp751fC0lgAH
krXt/tilkVE8UicsQPIFDTa/O5EWjSwuCj+Whr9joudm7zJOGmLUrCSMuj2kWb+/IdQXtWZck9WL
uFzm4xlfOyW0zx+ILjuPcSeaWy4/rbvKUifz6T7TjVaL0FQ55X6ELE23Pd1o/l932rbvxeVL9l7/
r/kPv0HJQEYUNv/755f199fBe7F6aV5+erE+gbKP7fvc9aI6zD/9HnE/v/N/+sv/eP+f4LbFXEL8
P/fQLqO3l+olaF9+7Lud/s33PprmGn/N01ZmRLTFmABLVg/fG2kg2P6SroMIWeoUSO1TYetfyG37
L5a+ns5s1HRZPRnMI1FfNuE//lPofzk66zgPOIkFksj6tzppp4nH3xMDm//Q41MYoTHH5E0688Tu
h0mik8IvtlJVbyBgba2ygjNTrQcf0KwWIqUcAT7+F2Hn0Rw5kqTRXwSzgAauCSA1mUldrAuMLJLQ
MqACv35f1u5hevbQhymrMetuioTwcP/8vU8cpGHKKAx64VXXl/PsaQNsBjb50vk9w2E2rTasEeNU
Vs29Mn0M82P1HI//1lz550Hr7/cK2Yd2Hwdnhkniv4oYXqkta6N+v53d5tBVwwPwmJ1ZXzsrucwd
PKf1OrjavzSs/qvQvH1VPjsaHQbnR5aW+X3/4zdUtMJTQAH7reED/dGbsCRuha0kISdVFs5RMho3
5O9BR/tXHI3xjq7kk3dwUNDDpYsG4TQENer63wrgf5aU//d9cUHRwaCnx7non9/X1Esb+DXfl6Pj
iRwTgCxAE1mgkV20TF208qDQ2HnmYfEvc6+/F8U/LxpXcByjC86VeOuF//NLA2TjnOSpfiuBPANy
OAga/M6EGB69YgBmxtrEIzqjNo4g7qI0iYlfkWHY2Qs1rj+n355ipMlCEqMA+QBG+pLP86O+qCdT
rO/N92qPL5Mj73J/gR+eXSvJw5PDzrMJ6aNXvBKWOKodXlOS6ajQT47BFcx6k2CQYQMgEf5LhuGu
8NLAGeMojjEVru6Lp4geIqT1Jv12ILrgkTmZLKJXqNFbjSRjY7/wrz+y/3oDoMh+ZCOrsb9s2R5I
MuNI8uZ9R2RxZaNnU4v5rJz+Qjr1kW/u1RoGSAjxwR7QtHjEvhLJluvUdtvRp3bxporjOi7QzfD7
P5451//9zf/nsFp3/t/F4DgOB1dOldzCXBK3W+c/buOcWTn6o6TcTvC9i0OZsnr92E8nO4l0qF49
IIiQqCx73FwhPrHWlzQN1KtTRI3PTsPREizgbgBuqhedhdTi2ZmDm/71o4dRw9oby4ObcUFsRWkW
Jdlej6Mca+kY+tbFPxbpvsQFAXQUFS4WSaZqsCLIkXcdaOASwD0MxF+xdQ+aBfhg1CPYUhc9iyqH
c1eCk/qpyO5KgxLmIqo/EpTBFAzEjpaAnPmgBdLAm3ZobxtfdKkOFuJ2H7DRVtVng5JHbMtqR1aW
FDylmUNwdA6XfJ82VxaNFpSjLL2Khz5D9nMYmwvg8VXs/AWbHiaybYwotg2teAvshQaZ4T2zgVaa
O6Mnmig4jpz6Mur8bUPW68YODaSHbWaEeLBf+HnaZK+sEywlLX7UWfjLHhZs4mRsu11Hzo/UcHtv
oBT1H/v1V7W8LulTkh1WfkssPN+27YcsDtf2vDRGoN1CbgJVOmfC+UH422K6V6SSJ4LgGzsJ5FcK
h9X9t0eJ/s/jIc+S2+XDKItX0e1M/d99soVEudEQ+d4K+1T4b+785BMH9FbQBZziTW3jULwW3rQp
1J1dlSEnhACl/J2dyMcU0cFqFLupY0GIE9u6JEHHNtU4vDCF3WjLUw0ud+lYhB8i7/ZElFOgz290
fYPS+e4mOzBMsffHa0co+dalAzARKmnumwVOdgy1AZGOyfW6lN9kRTcKzIhffrvdsMF4wzpvAYJ8
gxdzp3TArGUdoMgB0qjdoBy7qn+242tJ2A60TZ1SYT/kw+faAAO4N+qHpXrS3KtfYv7aG+VdUWC2
isY+6KrQY6srAWJfXm4ICncBshRYFnJD+t1GbWxnE1ooXnb/fgL+KfeNva/Kh7V7EcOTpd6s4tLH
N5vovHHtNzP7M3RLsPh5OLstK0Mgj50uGETUZfY+1eTOhmoLdKaNk3/5eP9Om//xuKbxi8HDFcQG
bq3Q/3rHU/vmqe2ie++09WOpZB+5tCsjsMQYZeFinOK2K49WhvSsrQT8r34Ml5iLWBBY1xVHvrR5
EMNy54/+pxsTcUWR8ROzns1iAFE6Gf9B0HSG/MrEAbNSgHdghuEasdye7wZIa5GHiXS+6QxzxT5C
rX+yexBWUkv/pb9GkfTPzuitnuFZa1AecdJg7PPfrZacR7MFATTbYoDg/CFvuwAazaheG1jLtmb6
AeMX7km5ySah+FwbHlbxuF1ch0w3loxpyatwZRcmaG16NRhhm8761FL9TsAI8WP3c5nLPnDB8mxA
UI9BN+I81ooDI/UrZ0o8Uze9fM2CYo5rzgfo22b4auF84if3tsp4rxPL3dlOQ3q2httcV9xRQMDL
3OIkAk04Z0u1k2fnHtoHrbsJuk+ZaPvJb/bCBRgm04ysXhdN7apxYM+twAfGv3BHFYjEtvqEWRvh
FevvsYdsuKrO6az4PCrOC6xEmO70LKoiyg02ttsCr26KZLju+EeG2sxRuGEHbDDKH2T3knn9qVkn
SJkOlyYLYnGom75231v7Ik/bz8ZQxPlk69Htbv2Nrxfpk6hnJAVgP1jjsILe18rT0OgK7YduP6ts
4XsatfrkGp+Vo2wYjR7bkrnGhlPPijj4EsPKjGuM1+NqG96LkzjFvvPTFoLlNEVuxY4SqdsBHiKH
fan1vK4tLyebDy+SNtRhEJpz5CG0dVbLe2CfcbwSo3wdweQRw+8Pymb7rnTWISo7Uu6tKS6JeTuQ
cnc8cM57MysC34s53g+zySZy1wyPLtC8wEgHf8deOZiqvLikhnhJ6Hx8grGHvpFomwTfwNGCxamb
/SFuxRSkeSvDv39bWNBCegXWVMsldcmQfbO+Pm41RA6feNSAl7BntulXG4VpoVvnnAVWrqPke8pH
9rvarN+miVMFrjF35y5my5EPY5uPAGTcJv1QnjLvVOXgGB1TNoNsB2uuh7bX8wvE3NVL77tgM8ig
Mhfsq13d+1+32cwBC0ez5eEv29wHHSmenEI/Wmg5kT/L+KjLJ4q4XV8YPfe4aWzsJT0mjpR8XCVv
X/tzLUlbrBVAqyF9sQTKMngRPGpV/WhPMOfdBuJsAT5+Z86muWnsBASFvQS6ziuh8puHso1Zsi/9
e9NOPsEroDebaUKhQh1C3of+TiNkur2VkhPbOiQSxrCOlxYU3QPEeVYxeQ9kFtIBULo1ncOw9adX
MPtd5GkmNFasKpM2nFJPP88l70/0mpBw4iFIVdeHsX3RGkSodSLnKF19OjC3ZLmWf0PxREcc5x2L
KuY2b7+7sWI1BVH4xij6PfQU1gpK/Yd1WhBC03geq1tZUS64vBqyNCUX2zG7Zd5LxApGCd9M6SNb
LIZZnWxpcm94Fg+btkgurNrCL2qhOMeGTSUvqk8Ql/3JT9cFEQl9Eqzf1VPT7GZOivf+xOOn6EG8
4YexAydTXwvu4gOexYlhonZsJnEqmlWPisHXAqFglzbaa2XMYDc0VN32aLHsxsuzjqdmF8fTY9vD
cdKrsHMpe5yG+XV2SPp13cWVr7bJyCujmtN9Cm59i3lz2GYKKFja6dTk7DDtzALg9w3O01RTF1RJ
9+ahDjwSjzrxvNYj3WOHdpFVWCclr03zOQeo28bd21QIKuMEBuI3DQ6bRa2be0mKfTNbJxNQTmIh
Tl3xQDi9+Ro3s00xvaSoYqTaMhhCuweVMysc0lQKqMzQuMGwlsuOHZubVrboonLhITljQqBRQwWY
ty3Rsq29DuT566neGhCccw2NYEtHNECVy5Irl0BVlMc0F3xMOhzvlj1eizNFmHc0BUrBnL1TUGsN
vsrM9cxK67qzZNNsUtH3AfsmgmIbI44tT2tcAZbpGI0Jb5k2yjdaqlnLI1knv7ycF2wyPPsTRBHW
U22e41SjudMjh032tM/f1TSgar8x8SFuUCWzoJy1hxtQh/8CW/tjT8Bs9lkSz7SXOn0BPkynjxlh
5LrzG49tVjsB/4QZE8yQo93WmAa115B9boa+g4ubHjC7I29cxhdKErZulnIKIGaydju0+IzNtQ7s
lRg4XcBgogG3n2v3ZOIoTwzQsusq7WBUxoPv5eFNXA0+j0cyYueDpD256Ym+ho5lPC3j/ItdfXvv
4uZsZ5SKWpFEgnuBpz8ANJASm7yWAIYG/TmejK3QgOO3/ZdNVzyUkKuEE8fQ77kmZqt/x2KwbIfO
uneXRy1N/6yi3sU2pWMKlTCYNI6Qc2nxa6/SfU8jMcinEmoV1K6ozvDXsULOslVjeBtZ3WE6jE8l
9bZgM4VKW2QRzKt46/LS8OfYCMsJB0LZ1sFtUGFuDN11zvAWkqjDtGGPfcgESQYl92vQVoUdjcZL
NfvDYargwpteuyPoXqN2H+IDoDDnLs02MXqEOyuBhrTkOuTgBUTBnJgjVq6D5OBp5Ylz1uEWg0rU
watpntjRAPzdT7QYYjH7ezPTqdG+Bd7ap1zj8IAmCQJvoh0LzouX0p7ci+OwxqvKDGgerV+tWw5L
6enHuF/1Y5WvelDVDVtyk56eBu/Lx8dwRpcbn4YvhxrkrJnNeP77N+psNiO1q7RRhqdiQBs0RGbp
i7vYaVl1buOjPwlcF8qBNOlrj3Ec9+QdxXNawOQvm969//tHQbl6n3RTv9V1wtX4Yhd6LPbtUhmq
u+H2x9+//f2jy9XzIgT3/PraWXJiFaVRP46a6FXnvXCioS+N0wxTHiqXVwVdUejbQUB1og4Cvh97
h1jl2bnu32d/se6NTBrshCisxsQTA9kaYuuCat+kqq6O6cLht5jW+LjGHYujXVUciIkDeCyau7ZH
ucwqETOH2gUshWSyvmNGU9+VQu6MImng1fQGCadk2jGqyN2N054aMXEi9RsPa03eX/hBL3EO3g4Z
Ek1iUpKBtEB8uwqY8VTlD6U19hHRSf8JWJN257bpKWeWs4im+IA+AfdXEolbaEzt81nPwp7bMyN6
8FwXct3Mfje9e0n7oJtt5C21cW2S2jvNkA29JKF5L9h7BHzTs79rS/rSs343AZu952kEaqXFmqtE
/vAXFNxy7fIT1PPRHIlU8zu4azs/jhaNR7U/r4cszsEP1WqhJ2Z/LTKd937TrxecJeRbDLwuhsym
jSjc7lSYceCrm9s1wUi72KUPXI9DpqaJBg9znYc2XpH7VWlnTnRoM1orhupXUyn3kDCVxVJUaiwn
bE47t9f7B2K2Z69zKb9m7bMS1bofAbr9L4+8cEW9z3Pz96je7dVjFbRouEigPPNLsh57Lbcfa30B
cXF7RcpxvEDnZLA0KK5xxsaZ3Y1hpdCPjJ35DJoxcEp0IO5Ax2SMEwvTdJhnaR1lK6zM2uwfFfLe
Q01LjLI/xpkspdxYVvZqktZgQ9uHLjnRHbtZZJaRU+8CztCNkxVPqHgld+3srfQ30+DksPbZXlMX
zaPNuOjAMbjeA2qwnS2bs1G6L4mv/LBbxIfMqIuFeluXuo9G5m9ivvoDSicRq/u5wRJgxifgWV64
eiYgxwrNgrmtrbjncD5v9dlMNt6MBJjyc0Zl7my42QMHU4BMhKSPeDslSX27slu+nW+0rtipvgsP
gBbT1G59kPoVKG8b9jkrVW7D8iJF9pltoC0k57PquneWstG2zXbYNCsbwq75tk4gpEuj64O1ycYg
fmeb9iFuF0ZgZQ38qMI0y4wHt/gQzpOJQrjU2gi0Ec9La/hBtW1L3dtYk7eTg/dp9urdNX4Blmfb
2GMqGBvZgy84ceqJ+z3NVgDqgLFpcfP59ZtZlahKUrWXJv+IqaMrHjCtqnSKUm86DuX0q52bjeSE
GRjF/EoAloxbOlwTfld9q9jWMsZPCtQe/qsthndKPhbuWlYcxHRcANpt8reyLrAN8sszDOMP3PDX
xFDnum6PaW1+ihbzwmJj80kIRzndA58mPa9FnO2sAdZZGRwqtlXTG2x4IyLREvE05vPDOHdPq97w
0i/i74zxGCM6XsGmlUUFhP+/X9pVSRq6FWp6hDqrlnVAHW7fUc6uHK7Ddyrlsw4beYMl6Wf9Tlks
CwTrLIyTbRJM/Xmt7K1TbfRB0FjmCpYawCMTIVRVviTr8itX1psDrWbjDdD3U56NnhdmNvVUrn2P
5sJxo/qg/r0nAvMCpuKeGVjgx/GLYdt7r1WB4SGtnRcMsYBqTfw7CBX/DCu89Xj1ItPWvuMh1lAy
JzNr+H8MVtOYsXz2s/W0gIgY+xoGS9u/mnYB5wmSVGWnT/MtaVVNbEgK8KptDdcsrg4ahT8LNV+x
mz3EunktvWxvglkMPG+dODT8wTGiw9ley72Tyrcsk+kN9VuHbq19k5/nRnYatGY2oAAafnXyKYr4
cYaL41v2Z36jp9kcwrVqOjgd38jTUhQPiM4jz2DjxdHqh4YIdeAKYE0i5zROx2KPUecTumUMz/3J
95s7QHWDT8lSVsO89W3vBEJlk1rVwfPkZV0fS82mw8XXa5W6eB6lmtHvRaEws/nOn6bSHuzmtZsT
+p9TfdGU73LB4KDv57PXgoUwBv/FdrKL5lhXO0mf7YFrhtVWln5cIO4jnufEZJSIo6uyXkZEcbdc
GaQmAVyVJcxINMZTzds7rVILsvT03KfZg555dWA6w4Yi417vR/4lo3xtnXZrOJTNBv/5iTMFOVHn
1A5WaBIbpZ1GeZNazmtXOn8sjyXGxhhG8rCXTJNluJbdWRhaAqBv/jDZEB5UEjqpEc4rAO4NwJ4p
yhQ91qz6RVe93uTyU4cAGHoejw2FmYmkodoWDoMC3qc7atsxsG3F5zhinmosf1M0qRe05nz0K8hK
yrR34PGeyjJ75rXWbNcY/JdlPM46S5msup2nKn1LlumVcv5nYFMujKeZn39AijnP8F2ql4WRDz56
FHX8L9cQnpequLLuwinfqrcide6d8maPlsW5GgDglX3+4QrtW88MGSYaTQzhQ/9OGEvAtN7FsE02
MyyJMaXcZHsX3l5anVl/x/+MkEkCK9/4TZgsQxJwYGcGXaIS15KKvopxP699x4QkrXl2qR2PxGhR
cFk44gRwGL1N06S7Qg5MoL3Xqo77XdnA5bn90mOzO+SyvXo2wOuxSO6kQrsibjpvnhH45ZJtljiY
9jp54gwFtiVZsPQm6l4Yqwic3HwgVYBGQivzHcFbi1M/wxIb4Zmd2cdaQJVblcXspusvxAQ3rDN8
K2l9EJTc1OBI2lLDikKzQwMUMYOj9ccvTQw7tpV+18A0bWgWioJ1FU9WAzpkXn5ntXjK6+kBSPTF
ctXZmbwPmy3wjV7MVH/uDuLfLim6juV7jwveoeQ2yxKxhQTM2/0ZzZLnVsrxI5fHwo1hNu17iaTC
4oKmVcthtd4UK94vg4O1DckMAsTrGGffuaRNNlIzykKeZcvc34vTH69ufnGbbkwHOerKz5jONSml
ns3k/Nj21m9Haj/m0N48JSPAtwwABlnnrauZe7/tAHhtcyM9aqv/W3p8/Fuy1TSK+HRMFFIhCcLP
aRnu7YoWhWEWgJAm6QdLY4H7kcad2dEzuw1gEgghIgZ5Vabptu+rt253A8IbQxp1o6FgmBkvSSu/
crd8yfWOlf8+iKcsLLLkHPO2cRfYflKhHqR//6bN2rnVnt2SfSTL4kTM+WuPs9GLVuF8sBHPZwa3
f0vDMejcqC1q/H40WGoDRzJYps+5RX5ilnQ5/URubReFRu+H+Cbbi9WJ0zJXUWav7SYpO49jSBz1
YKDiJfJi67XP+MELGrDGAF4hp5CeCzABsJLDOWNS4+XmVc3iUVUcEK3seZjj81IjgShuSZnE702O
XjDNcKhVUqLtQAeUAsgtPSovrAknXaW3/t6ynexpwwPA28fep6XgS6TmaEUS1ywZxp+ZpezSmd9b
rd3XToa4QgHDInUdNrQRKUywDqnkJvCT65OFFQfyO4iwjmkDC1LXPFOfflvv/2K5ZMkChk8uLrvp
ogBM3AkuhzRuHhe1fDmcbHnzJI+xwzSzWrqws17LYjEuFkeeULeYZ7j9W4H5J9SRBRkk5wCSkL+N
470zlZDtDf054ZUfaOX8IUfDifyBNLIyJkaa/WkB80/bW+7Zl0q3XbZ813n6aInhcHueTBpw1iHv
6KXUrMGvdb2V0KxZ4LzvuqM0VBqNln+aNcAEoolf4xtNSzAb99z5uYg56tpyJmfumr8TroAgLfl/
hWb5zBWSY5u109WWw8DtfuQmSIJpUuh7u/m1GeWbK6w8LGPcXsiWdhpiYx5tvX1jT85Ro/X7op8v
Uyuu5iCajZfDZ0/e2h5oqSPSt8b27jzO38wopid3bd5uH1g80SyUdUf8UosSOB6L/sd186inV1El
9WMWz4LPyaWViI/GAkSfdB52DxBYmBw//Ln9UZM37XLBHBma8bEyqeD9lYuWq/E9Tv4ATr2bZW+H
Hbm5rTHshkU2UYcDLmBgy8hjSw9rDlFQP9bujXKmufI4sdtLqC/eDGzCBchyTu4cb8bRBPDf0BuT
S3dY3OJniuEgdD2eD7uaxk31BeofEuyuajx6OYLG9cIellakz3nTfIpun+XVk1Mz83CKLxQAR9j7
bcCFyXuk9GkcVUWQOeMWdSuQ2pIJlWV9a1KlgUf0GUi8ejGXPN/MNNZdagGMjtlD5UxfxTBNgd/6
T9CivY3fqheCRF2BGI56pJ/RBfsuOVzd57IXTL+ZIYf9TAWQnRaZ/NTxHMGi+QDzes6BZQV5/VWZ
6mq4RUG6ZNm0xKQ4N4+Xvnfh1DsNYED5PJbETB0QDkv+PLbmZzr10+3XmQSNSx9MObCXzZfBrpm0
uelu9npKOe3qVqZ+NFlw1OS7km7IQou1TW3eWqOdUcEzDwace0ArREtbMz+1arjzlxitgf8BMa4F
5JvTX6Em8acjwbmfnMPYoTLPjjsH8cixbCEsnuShHhSKpHG/ttDxjfeYfR9MJAqganYogVlu6ji5
YQbZEGh4MczTYoNRGh49zzsXujg5pvM1obsl8fLbXiAM91r7nPoMm8sqRT2i6RyeF0QDlXA+k6U/
T6n9YZP034F4oHTIzF8UEy+5r6OHpEgIEkPuJgyqSbMUm5VIKSPUkbf76K07qfprMaqnam3pJTnZ
Amqz+uN5/W4Y8h9iu7Bt6qkP/cw5yEHc+QxPqAtgHZkJt76ik68R+KW1yMtvYXksTlgFiMO+GqLR
ScHkdDAQreShQ9Zio9jCoJiEBLXbjb/U3PLYiEy1ZmT4jKMS7gmVBbk2UMvZtOKwLwiRr9KlucxF
vIEXSkByqTe1CV/W7qcn9kneHWqVwNeXRyX7r3HhDWxbw9tS7kjy/IZSTibQQQRB6/Su92JWiLi8
fJN+8lyjuTB7G9I4Z/QtnSmGomtlRpWJSpHM445vdrzmSvhcSlVz55nQjQ30k7ZHXteuOLrMOo5Q
/qMCNrvdjNp94hkvTq/zSgCxkgK93ZQmlUqcP0FZ/VVrCFJGKPJbHl28Yct0S1bfuk19ztDImS+n
RbtbJ/PQJvEd0pcscBonDmu0g3uNuybigU3yEv8OHfgtIWA+5DnFj1d+OH37nqzzwCNmQm+q3fOI
fQGO+bCkdHcKcjL4n82svQojdkL/5h1I0Z9saFBcUz156+cyGOvCiVSy/uoIfdOY1FlDot+jPD7o
G4f2NHu71W6PlFlEQ3O2PWT7FBPo2zLG2XhFNx4hfR8dEqoHlzD2TgnjqQVlEFRNfQW/ck1W1UYu
Lt6cxKwoW9Z+R5exMC8gR/JCT3o4dtKKBXPTbCtmN7vL7ZyAYpn/0UW/pVvh3dUJrwGD0VZmLCGM
lwfZVQx20oZPuQ7iIRF0yan5u0FFRgEJt3bfqyzNtszDT6ogTDH4OBhiGTLK3E5+8Vkrhl2VThSf
bMXgw9tkTBS6OXVCnXIT6jkntlWxKjH3thc65Sf7Wiy/xKYgKFtXEWO4XUOztWupJ5rllyNmk2LD
/eXvMlGbQZVr0SjqH5u9w0M/65xhjeyLNPuLMyZqqzTT5TpNHiBUY+heUUlME4EJGrVclI7mniab
FpK/co+JtY3aLC929C2+oBL8eBjlbcYgamVk0cTzDCFpRXqF5EvX76ihygNvxyJaelQeGC6vrELc
C9a+t7F+rbqLcoG7NamoHu3M2pESDgmAcNtM+uNsaL/wDK8B7NkHf5hD5WD3SnR2qnP1MC7ijsiA
3BZJZ177tu+PS6M9Nqn6yI3+VNjlfNJXDJtGmgRuyrUPqBbJT55458ykZbS2g3FrCgoCWX0Xjlmc
MOJpuSuzJ1cfaLYu7MSwjmpxWKzmGTiNTvYn0T5yErahq/kO+b+eaj2+FYu4dnC0Rqu5PNs+mHsD
28OdUXhn4E0Z7weiu5UFs2uV1KEV0eHGWj7EhBs9H6bLNCJxEL46quZSLqwldNgmVt36kF3+k5S8
E2548T4bjU/sDL8YXxWAyK4w9htaByxSTODfg7QFJ4sa8yCIwFSD8aGISHgTI82imRF5sqFVZf1V
8gGerdJ8EHnNQZ2aiiz/p+dmcNvQniaiaqhI4w8dXXDgLAtfTOEwTTqK1U9TNfU+I/sfaMoIVEZj
wu6MUNlQ+PtvP19ehjmHweO65IazZ6l5Ebt3Zx9IsdTlrwaPQd5/ra77jKmSoLMzvEAdeGqWxuH6
KTikOe6TprxPLzd+mWa3d1OCHEQmbgIt4qB67g67G75Jvy3zG+T4mAE9rw6d33hZtp62spG9yVv1
6AtakCvi06WWh3WddgY7NanIwa3GP641PALhlztLy5lcqviRoe+E8YNwjdpb/dTsu8p9EIsTWZPA
2ajJaeMhjnFpqJu6OhSlXW+zWgPUb+ftZvUQAM46xCnoUxuuWtiWrAKeiOUtEY8kyLHGMJ3a1uBq
+fvXrB9XbqPmAqG7pKAjgS9lMby34g4f+FcypdkF8rjc1Xn/0y59yMfs74yEHL+uCKC5w7zx+UnX
tDnntfs7X3t5mGWrX5WkaCYDSO+4ya4GYQm/M5d7fx2cQzwmkM49vAdDV/1wql3ux8IKm6Kd9uRV
9LCoaRbE3iLPineo16fa88BLjoN0cvLq+HUCyRjOY1IEppclx6Fips9yx8W/mRdz3//wkhkTe0pa
AQ7BecZVwcVZvFpmbjy+ZNVanYC91BFCrW6XD8O3nLvqz6iXL+vSOqexLVrSGYl1jBPQlp3T5e/O
XKmNvy7ZNtM8lICq8J8lkRVV1/0vbMO052oR2qVdPXq6H6xGPYTOaK+RT6wZUcZ+Eulx8IFcWQ0g
f0u360M15bhbrAMjZwqOmY2hKfvJHeJ+XvnoO6Fmq2NS4eRS6YDGRex1szzoKSs6OJb286CsbZs5
WWSR0weS1ev7sbLfhhw9U8OSbuC1bM/UXqdftYYTSdJtu6q1XlY5ZHsfwu/SLZHDa/kAjLVl6tNf
lZaYIHDML/yFxcao0gL+ni+Al7NSYYqk3U+dt1LWl+XrVC2ETKoBxmBr75dEc58JhD5hjut2dWd6
R0WRAGfGfmEkeNM/GL88PGj3PKDvvDUvkKqc6OcTp4sbTvJ19wk3ggKMoU9kW1gV0r77zaAVMzsf
R70ik2zdt2Z0rJM+MhqUdctvzVnv27hEJZzRzLJa4Hs0+8/5WoTtZM0nLi56vQwXA1Gc2H3VN848
TCRXp1cvqwxYODZjP4clY5I+y7RXnO6eaZzl5KexV6yTH+XsE21N0ac71yuMc5XYIbDOZ6VP2m+r
pWvtYd66aKTsbJ0q5jbZ1lGWfhKgYyy/vPayuJtWc46SwXB2ydpOb4OGA2GSoxcikWLrR5r+o9SG
B73SpveRPRoQa36yk4kbGkIYL2rKHhuPU/jUpURP9YFE1qzIhyzzPbxLqlqZh0aqlfuUNxiWzdgm
amc/oq6po87Vuxccy/0+ZZoQmglRIYtP/eRl3YM0Vb2NlTFylszEuYQA05p5F5jm0l+sGbeGms0f
tles1xoZYZEnoGFNulypAyRv5l7EFhk09jj+hnpGvbs6GMq98kXLXNQNTqdftC4rAk0bnwTSggtb
UbSH1/bSTBb1VlNhROLs466q2S4OWOsO4Bxgz7bZry5PCJodoKRH6XCBD8l5yV/Txa7+gNDcwgD/
UgBlf2fZemHx4ybWLNcH1lWKzaLJ7NHkGsZC7wYrb5NHNAc/seZkxylpz0OZ2YcVnD8vhLLfj9Pq
c2OGhcjkLyddfs3daIZ4JaZ9ipUmaFDi0YOsxYn9nlucFgSVPaFQBd+Eko97deLVhZwqNc8rWbWZ
zkbQIQI5tMgVJs20L05XllvJt6ZVDd52GNTRTA28yez2T6v38fFnHrxIZcO6ryr+yBKyoov3BxJd
zC4g5eXkEqDzxv5SoFI4qVjkAZGOOJqBb4cVUbx7rijyYPxQ/mRO11HkkHRO3tpo90QHkLvDpQ17
0Ov3dXLIspiouu3Fu7q6BcAxvf8PdWe2GzmSZuknYsJI43rrpK+SS3LXrhsiJIW477s9fX+MzEZN
DTADFNA3jQICkZGVmZKctOX853xnVzIt3GmmJrAAld9QDT/7YhyfanuKj8zHN9lk6xsxCn2Xx3oH
I7t5diyU6MIY0mdhkSeERcbW0Beku8iNPS7VVNyo4b1lfOiJKZDCy49eBZnQqLvyNu9pNW05GWrE
hwLDCnd91w94ABEsyzjR36nuYUf3nD0fl+cv+vIO8hUJZoi+pRjgE7r3mqeKM7b0nlGnR9BOHSxK
jaW0QA6n1AMhmR2MpBcBENOUW6hEZswVFw0Z/OklMIshhSpbYYjVuW39+bMiL8NDGea/tdquToDB
6hN+h1fdWesf3OZpzjztWRFdvpva7Nu9qlCVT0QJu0fuS64+FfDH6Vdoxt/OwoiKBEkQTuadZhOI
MJeIjspw3I/G8rvsEmuPT4NiVqf0Ls2kvIuyRYMJCqm8z8pl76qwo1BR8y5ugXnGI0J8atYKCMqj
mRGb8x1ldCyG/YiogSHMtzGvhDLbhdTu4vnVw1eYThIxLYzOf/4yutNz+5V8cv+wJF59NmZYZ5W+
H3JXvtkp9Nq4h9W+5sLfvLzazBFVgWk0XiyzwPSWDpVPxcFWVvLQhmkSMDake52I2ms3Mrduw1De
iNa1g6ooBX2iRn7JjVtvwGIUL23uqyY7g5NXfq5phh9ncbs3llk9CPepQiLazE3uHLkQfUl3qY8T
MbFboVOFRtNHyR8UTbspWaxQb+pfWjniOzlBROWKIYrbQQefnuvljxfhp9FT81Taaz5wiFYKUsGR
uR5Ona5O5vru1a21I2KYLB4flpSXqZmupcUDBo6uARdevFTdOnRLxYWSAG2viIEg2/b4VlalBTm7
GRpyFhrqHcHNQ5wYnLAb+jeoa9MB93t7WC4vVXqPjHrRU74S1QGHpJJxmhFa3DlDEc04tYohOljJ
TazAgaakFf1kwlBjdsMD5YJnktw4u7AOTfdhoe4JgjzFOYjnUERfTfhMXxRnifkxsZ1fjeAmV+tV
ubGvYol+RaHFCJawQLM0r1h2D5NmXXKRvmZmCL67rl6mnioopsu+zNw3x/WetBwv/mSnX6RM15V7
3pnL5HIZzA65hN7lOM9jwYCm0KZLLn8v6f3C11J3HwhX+k1owJ4nsYqHheLPScvOSwo5PZVG6Xtj
982G9h2a9D0jVRwj5iA5nsRyRr9CfzA2s5s9ap13BYlBz4SAxpVQxdhGbJjC7Xzq3bBqUkgxtfNG
opBzjzg0M2sUmgRIrfEnrbQny8yxilGEJTPAsFUjf4ZRfDYNDUOCp6nX2ztqOPDeOyjqHJXT1GQc
zmHVbyCqMxWmdhnFAn1v05n5i9UbZ8XZBYw1TuSk+NuS/j+dEzwnX23VVT/9vycD/6T9/hUb/N+U
JpQEc/7facLb5PMXFSX/liVc/4l/mJz2XzZ8EchNFvAIV5j4+P+OEkrrr9UbQihOp9yRQBhZsH+S
hNL8C8gM7Xz8z3Z12yQ090+SUMq/SNPBZeGZcuwVCfWfMDmBcPx7CMkxSBI6YD4tCdeCv+v+X8CJ
NiydASCv7gsnVoj/NXaUyrK/dKcwfvcQf6mR8JIzj2oYWLIrbifqhktbMU3PqqCEz3A3ozChrXI0
IoqDYYm+yUul8ZyPNJXcgPtHKNAoTTUKoQJ0Fe5YVUsELnJBK1kLXfcElu90Bq1U8UWKwWeJCl8l
3nM+6N9VskDIr9Ns1wpaZZowOzM2629w8ZNezw0a0zHbbkfoyOguraTPtDf9tGqfFF5Yfx4dyvEK
UOFeXHm4RGA62aAmOWDPWL+XqA+QcN/piTs0pelgUchp5VZO+VO5lNODJuA84n1pGQbKiFQ0tIdW
94eivwVSwa1vNkrMrnrCpWPjLaycjV5/Yhh5I+3WX1Fy7B2OeP6belQch97iqLyYj6nbuC963SRH
N02dl0UVdK1WIXaO0LL0m6aiqzhfK4SW5kWUeXE3Jt0ScDa7pzzwpp3KD2xw51JbsyqII5sUjfq+
8JQ4ZHW/N1nbNpVgsBXWA7x6V39LtWzams384i7LyxLPz5zn8AspLCZMx5egjyTNsom6mklNi8pk
joTOpvu2zG/zggswTsA65nqnrOnglg5650TArCYzSrya77qIjGfFPkA2hb1CaAkjkQTgfUOAws9E
pB2zKfzovAUitflt96CWgWtcq0Kid1Zef0sE3jsuC+wrjjbPZWW9uzkdpa7bU8U1IflMBS1UWER/
W01KrmniSm9bNNQJC0tGnEJEIDE3OfmZ/homFn2ouJm1h0gWmIWjj1K4Vx42CgFC5rNesZwSCPbx
4lnbqWFCPi9s1xK+fusZDIawJBEg+DXUgLSpbGG3rwgPGcyrRg6kG3umyQzqhuF3sv0Ya/IIusL7
V2fG0Wnjcm+F6JpStRi/s05eW5o6UNs5VaCbINE08rsvzZ9htVuINJ9v0Mz6Wzknw329GDXjGtT8
nlqoC0EJHl2n3Wo1tWJQb7cp5SF6IgPsgohtM45wR6a/oddcGhDrYCqMh4kQ/TbmFrFj4eHt8yI8
4eRuQfW/soX9KmnXoauO4pvBAYaBQ/yNErrVAst/LNa15VLNgLWSqDx1HZVATOUlDA77qTO9ryay
3yjwojbEwm4Vr6OiaE5/Z5Sy8cw/elVCCfwoW5Rfh/FHPzHDHb0O6P6wbPqel3Oiumylv+C194Tj
54MbkfRS+BGT7EvQvRy00AqOs+Fxy48r3U+Z9eL/SkBUh2kWSPhQmz7D8IiJpEfnsZcb/FZREMrp
EloiqKcJuIAYpi3D1hhj2vw6r5lG4JO7XBfRJg21s9CTRwOKi+/AiEC3MHQ/nPWPtpy0YLDq31mM
8dxpKIm1aflBXusAdUzQmlDUDqXongxvHPxUkmaN1oNMpGnaIYVqfHbHvMd6Wt2nFGiRUFh/qI5Z
bikmna8Ww5ANVXkZ3/Kam+Oef3BpOeXf3+yVhM/AqGvJf6nYjY5NVzIFV+/DXHD+o7SL8w6LrIeO
Il1JZC97wwf8E8cTh0ExvsVF9TMV9Y9Zxp9KWfeDjuDuVeo9yST3tTRQDiFQrdhWf3cBnSK6W0jN
3nVc5jZUiXPeaSmzszMMdxqDQH2y3luzxU4Q//JKgiOycChADU1OQPM6ORuesQXsx9Cmci1PKXiu
Yw0Lkv3Uusk3VIoPwJuHimKkgCuYuYWHEZ6Kosl3y1RlB9uAjuLYNVW1hjhAldmmJKQ51U31US0l
KVA+AMz1jtxOHNDvOqU/jHaLV9Y1rulCdw1+3/GWKPC1szCZ4SeOCfRZV17Et5BLd1Aw7SBNQNeV
vbhfhb6c3BxHRWJwGo/FI9a/D10neguyHYRLwliVXvMnfEsYg7hJB86A+bimJQO4610L6T9dVnhw
PnBtN45jnT1GxGTpL3uCBaQY5WWI+2GfYZNocOwN1IpChsj3s0HL42jiKqCs6bG317ObzOc7Eg9M
4nDMbkav4PJvPErs4TiapwG6fHg72Nk1ys2bbrWEObNsNkazuoma8slNB/MmHBy15yj/6DT8Y3Vq
uruU2Wldue8aDteN5RDtJGz2FJv12gFDksRoFGdlY/kVRwwa+sbkojU+tmYpKHesn2UEEgwPHF4G
hqUYITlJDjhdtZETrjFV2tbonE+jsw5N45RbW5FucgVsEqewGY+upel4fLk0WDibGpzRHg0IAYrB
U6kwCRRtdtAJ/aolf6G16JstknWpZphC2CMxqculY+K+88IHLGiHcRh2o+hfXEHURYnfuJlbf8gN
byOj8jjoCGDkYqDGMg8i63RZqPREXXJIiddOEEWYL+d538v80EzDZzXLj7CfnziNPfba8hnOLu7s
mZSQJFFl2fvWtsiQyckRr2WUxMdyrL2HRC4UmYJI2eS9vRsabdesjfbpsgN4vO2GDpMwjbqt+div
NVLU2dMaHbV3ec2gF/dMua3U/GRHycUUxXPX2gfG8kc5hLdSyx+iZTo4JgbuMCqQc+fsamXiklMo
FUmnvsMF8O3hR9+Mpe3t8e9SzYy1znc7WnfMmTt4bqiXwaabKnEUe4GVnd1ZjJvWHJ7tWt4autiV
oke5tG6ZJW8tMlAsDQeaX8+zREnnYvOZLPNJOOBouGDUbX8n6cupePrhEwZiyO5cSh/KOPONzjyZ
vXWF0YP/XQtEW97KvDjnTs5UKMF37Ra42m1awSdaNatO1UEDtLDmvsKGtyGTH+SD2IWxdxeGMK0s
2pgccW+wdxZWdoAL9BZGkL1YVSEBcH9nJmU/xqMbINRfJrt4kTVdPbxLaaf2beedwfruu6rbteUa
7wRADfQiGXtfaguBtDmgY2PBjDMfxGI/DvroT6m+y5x6Hy75DmIl1jVz2+toklSg1mN5mGxzl2St
4xt6c4YrVQHaoQRVGbyQYXfB0XkaYJMGYVvul3o9aVnTPqnG/TyJx46VYTPL8MkymgNn7wfN8QCI
eR6m64yMdaN+VBE/mIV9U4X2lmZhoB31jivAXTbw8za1+0oufDP1kxVnrt/m7jt2BLnpYotLps2Z
Tg5seSaVn5E6MclSDOvmQE71l2NOg18uaYOJ3DlUkIZU3j0QSgK7xVpdd0PhtxY26z49hwnpC7vZ
D9mI9ofbwWju3VndsO6sYzAFGxC2t5Ny5hqTak+XNE7z4mRa7stSUD4y0x5NIVER9ee8CT/NihbE
crF/8NJbvjtNTzLP2jXqHeMLYwnnhz2y6WCIs6romSV2K2Zj35NjEaV+lpSp7GwjeXWs/KENZ+gT
xXDo4uaLGvPoWOjafb/CS4WMbxV5P4NqrYSDDQ3GnOWQgbaJ69zT2ndu7fRUcWxI7UtIQ1eR3EaN
RVKIr8VsnidbUT2lX8Kye2Ucvk9lyLiqDNmGMTIETRFvp8XCOTi82YzyhiX7syLCaH7xdMYFmUNs
IblG4rVgrC9twXGdIF3NVQ3rYPzI88paSyhzzoNeUc3BmiHG76Ve6FiGhZCYP2QgGPfSjFqxHcxX
0OH7cA1tTj92UZ5byNfxlFC2RImBW/mCYjCXmXu/XEc2u4H2rlx82HC7imKB03EBfcUHY/22WZsZ
lAQ0/PqqfKy86GatSeRPM9jd8+rvIfLA8+sXnhek4acduzs8A3jrnhak8Rojj92K3ThIX435bWLr
T8biBPOQBSZADPaxTa5FN0lnYvVObghkwvQJbyGtbSicCICnb02+Ory6uK/kLlP60ZH9F8bUV0WH
uAf0r+Nap61ef2UeK8/dthN6YkOVYsJUJ2NJi9ExcFEwR2KYZj1hENiY1L8VDv6vuvZt+u8abeNZ
47mkhmokogZeABmQqVGFD8+Iqj0rLF7/u2LKjmpwfEpMsc6WKhgmBFKr3Edtf/HGn8puPxuWzFRJ
GYg8eYi1qdmS+ha4ivI3PpHtwgk8Z2soxleytpBSxq0A2dkbxOawN7c8JhQuPxpuvMty7eCF3mUa
3mbjeVr9mBPBPr4lqEMflbkQZrOORc+o0WWGbi0lmmN0BMX32ZJoimbxbjnTIcusvTITFqqKUZ2k
9xa2Qy0OIyupB6FjJFahYTAqGvNkmTEPRhMFhc2fNCololTojp/kNo2UUttVHhsJJlo+OOHHY/ko
OIQkWnaxDXdB26zxIXBJ2kyJgHEhNgMJY3Bgu17GGN8atraIzG51gsoHEs+9lHq+p+r0gWvfXTra
QbYUe9HT+sz9arHnByM2aYGP5cHunN0y6wIDlTPjTfN4MDI+CcY57Ty/cdY/WEw07tnRrf2Evdlk
Q10y6Pp6RMG4pn/2SbtdzP6Qu6S9SGD5MSeuqEiwOBI5JrEuJkRIfFqlyOJ7K3XEptcbdrwCdRWw
18XRBC3huvtZyIgfXWjl22rU7sdRx4L42RGRZPM4CJuVfTW5YYONkunaOQicg6aSfRW5H7Cid1HW
crUXNQiNQTsYgoMG0nfP+SMNPG8k/2cyDJKN39kFA9Nuwft9M3Yaqtzgx152SZl204zme7HLrBFM
W+8EjnyeXf1jcHFCpM3RNuVNGZOyBMxgRljhDaubQQHSYJss3bHTIOupMSEDylaEC9zatXT5tY7l
T404O/grfBqinlprCOI4fpqTcDmZQ3MeXDqC056jjUVcSD2jJnyjBLFZfeXkaM02+amFOM5dcyK0
e9OQx/RM71gVQ3m04/gdSH0wK9IiJqPxptjXcX7wNBMvbOTuYTj+ghx3UTI6pXFyN2rGmWp1RNDu
tyjjA2+/yZKBLiBIzfOduNo3MNj9NI4S31261TC7i6j8bSw5nzFjd4KXZGsLc3kYmt47wD+6g9nX
bJRpy71TosuQPsVR3lOBC9SPG4CRVwdcElzqy6dUOO8JKJ3NrJi41gQbAyqbOwIMUfdrVux7S1Yi
hMwcN3qzMPyyGPCvUcdEDpIer4XxRpbE2j5xjcRf6JNjy+bcrFNNfa5UUt03UR++Gkz+j5Zmk5to
03sbU9FuSEi+qkrku9JBQdFSFzsTms6ukvWAN4qCtVHFGOVT8pwbjhvzbugh2TUdkzpOm2qjtfAB
I723dm5HgaUFtZBw7pzu3FJD1h4gRmBYptbVNbS/mVD/04ru/yKtFpLB/0+rZTBT/Z9C7Z//+99C
LQ1JsLZxW+Ps5RTjABr+B/km/tJN6CSCCTaYXxM4L+rufzPf9L/0tYzHA6uOuKt7/K1/lFr7r1Vt
RcV14G25AlrPf6TUYrcAB/UvIoxjAAa2XCKmFK9ANAM/9++4KGJjOvfQnwV7dxJfR6+PryomTq1R
dEoYRkOYUFUwRJyVmUOUR4+B6lY3HGxietNe47ilRT3O8K5oUbbzcpjiFLWY92Xf5Hd9NnLtGeU9
8R3OmW5GgTvJn/tKydeY4pV9QgF20BX0d0fLSMuR4Jo7gk6CI80KkreYwjPrZEpURSOFnuXpatea
JP9awDRFYySnVKmgQBlB0vG6YFhrPflydsZCczx633Fc4lteWms7NulVM+vGn5P0KQmT0S/CB6Ly
1n6YMsL5efphuyOYo8ojjdoy2HXYoGf2hsMYxke3dn4Kit6wWCbnmWs7Nd6SUHeFN61kLiNN68Uw
5pwNOWdUZvjNnM1bqgKD1MRgl2bk1PC81UUyHorRRbIj1FYdyFaC0k0Xa0vA7dqoewaLwwa0I7N5
O/nW3Obmw9Iy0mUVhXcNKkYeO2/SK+DTM4YsK6bcvYsbd6I+/E4XIYJYvAQ49H8RMTtXg0n42yNz
rh6mpTkM8U+cegGBhd3sESPU7ZfRXd7w8Rzcpb9x6WDEklufEEk6Tj+QwmJavJV0XywNXA5u8UtZ
cyktn5VWPCeLeOAJCyhSb/0OvY8FUWJRTMIvyH+Lp95soLbx7B1wODHiTmCmUgd4iOmVXWaeIjID
ictZbx74AWbTFcuvwTJV34eeejBWZVaC6xkMWn1rp36Zm/BIkJiWnCjsiTVQ+m0Y5TOThgu+jK2b
pD/5bCa7QlZHRIZf6jZewzJt5bZ+5ln7yqpWD8FXXJNwJd6ju8Wzp6WKbJ38jpfV9uV2u64CRlcb
3nvhYEntua/HhfbV44AKHbbXJG3uk2Xwl5SOHlKMHEbyBzPTH7xKMhbsre8lxdJRsK/GUz4jXf9U
Eg9ryBTBb5vkp+010pz2czpZL4NJiA66xDo0XexfYm6Id7RshUtyzWYSpVpBWCxV4saQDPPofnkE
DLGf1HgVfcS/vBs+Y+MBY5rOsC4cWfKpgeUic60cBJRXw+GEzTDk5LURzImpAeQWJzcuhq6Aqc2L
mQA/WtrhKQf8Rb9nf0FUN9lCFpx7uHtGN93p7fKQcAh3lFvc4rnrN3qtgrZcsDESyJZsQ5GROqDc
9NtmHlLyoRnfjtcGVo15r7P7dTlJgxI71Kmu3duw1R9lYr+kdsaFpoB31fCSZbo7QOEASRWVlTw5
nWbgNOZ3//rLKpzbvb7YN6IaS4ya/KIjRf79O8uCTMBsuxcj7Y4RFwURGHMIj9Wknv5krL/UVWTu
m4hgOBfKE9tyHzgZ2Ay6woi6rr8Q3snpkGMUEdZ3DWXconmvATrsYlc9Z4X+gMzZbcp+0ALyuE5F
jmSObsxBm/wunK3DYuR7K2nAt5gzJzhGHtTlOBM61JTcVLPBQaXGJI/gxX0wMa0bHm5OCrNu7snt
sK5hJjmF+qEFD3ZD+DK7+fO7aRbpP79rS8qc0aUaOAqBwtA5ZRF+4h69UhakICcbe69DEARnWsjw
gfE/KGPwciHYAM+G2OaSKka/4Y3NDab21Lv++WWe7c9pXG+9K6Um6jHnegWpmDrlc5t1hXvMaUGj
xBhUoRcfCPapAKsMj5SLR4Qq2pTwfrV6RhyO5TMUVJIqK1vD7CCmGbQEUA3eefZyklSi5RjsfMwO
DsIe/s+1Qhn7NFMBg2iyZmCqqDJr00XJHY/alsh2xsVp1natNpFnnsrXZHDf6xGlR4NalYp52w+R
tqvzp46H6NYVy6cWxuEWEsfrlJXzKe7DiT0lQDJlJoT4dTKeyfhagd2ryl8Wfe+h0x0KgT1Yj0wu
bqIdTr1WP+ppVe9aTN27xPUu1tymN4CP79PRJUiXIoBaHYq8UULzAXsASxBHgKnr02lI5a2kKntv
canBguy8NjqAaqGT+FnHWmVQtk63zZhe+aNihCn6tWi7OUaNYcCXaa4gIZpt2/AuAyz55APTduRE
+CQW7AAhgqExQ2mFqHLBvXia8/kRB9nwlNr3jW2dXTSEHeZzGVgtdSYlRs16+hXPklN429BIXODQ
DQ1+vC2eUwRc2tkBNTBDXXbGJKdDlWVADq3WXPu4AXBjBvCXMWJLWK1E8Cw/iW6/KkHs0KpaYOPr
/E6UOD/DItzNluJbEhiploalg7qsYNLWo3TiENmr8+XOooMnn3sEMeo/qRh+msCg+47JfFTND0TZ
56DEwe5HM+Z8GrYPdkkii5GI2kaaFZ9dvfIYaxV8iF3zoWrWZ1sKbgmICrpNZtDuxr3AHEctdLwx
1DOMBvKVEcFUhCb5mGjepvUIHcOJLndt7WgE3/DKD42+09YoUuaWwbKYmu8ajIjUMIwnVMxtxbxn
2zvMUqWt5jPEC2L4LuJLb7o0knsOW0mV7wlm2pxg7JIB3RjhPiTeO5apxYhTnJoYrwULdveQCDKy
U2/1+8Twzk40ffees7Cf9dCVqvStdrUa/6ZR3wwlpMwR7EMPNWYEPb1Obfkiithg+hO2d0P8nZoV
ALYBEJGxWgrRRcCXdqbpG5r2qNRQX3Q3X65idWaiR72JdHIw12Jj4iMJz51Ame/j+Jmq3IR5zFKc
JnxnrwnwEp24/64Z+/YAqTgHbLXuSaMyNpnt3PReDZ7SzvyxmuptG6eHzCvPZcE1OzMH6Eyph2aU
RPeyXArOFN7e1njcM/p3gzFr5Z2d1J0/dha49zDeqWbCZm4N3W4MnW7nehCJB01yWSb48oC17JAN
0TXuix9TJONjFmHzmfgUr3XJowlpGhRdXShc1l56V2al2IwEvbOh39VLTvFcZvZbTQPa0oPr35hO
VTHSym/rKemJJzjPRdEOe8/IMeov9XNVk/PRrYueK9ISKSbo0KE0EBUa849JNIGvkfnJgKOXiPO4
xaRIHi+zlB/3Fcb7q4eR9tTWHFyhj9k1J87Cm8CWiuRdxqE6zDkDxLgeSlRRDTueVn2UCLMBSQso
5BaX66rc4jBvsTjH76GddteqZNe3nOxIGEdtUWKMLRrLLyI1+nlm7DKUtdjBx/kpsojHY6D9PC0I
ziTdJu79vF/5+zoXxgF8+zEx5Rf0YMvAidto8sjkk3mRLG+MaXUpa45J7KTRfKsnw8U0GUIFZb7J
eDLZ1FAWALQ6jeex5CEF60bHeJNkaojt4SCsizliSMPChxoHUXPWhu5EAgargLle3R0vxaGnnC13
WpcrOFExy6RBesLDt6KTgig0n+yq2UVu1CC4oBzyQxandJ4drLuVzduPzlQbt+UCztUarDevMp07
l4t5SrDoLp3rK2mGXc4ZtvbkdLYyp9jCPexXiZfTXh8Zh6KICPZbDxHMPEpz3hkPbMtlYXBKZGGD
HFC7+oMpsxeVPxOV9Tl+lrhoZXkXLXF1J5tFnWg/Yd3pcVeWEsRlC0ZpCd1AjLbuu7KkolbWn3UV
i7s/v2h2egv9qzkq0FSan+lzSsoOykEfVrdea305qEMH4JXxXWs0zWaSjbk1MuCh7VJxoRddYDVV
dHDa4moATNz2xvwOu+w+61juOmIdW0Y4d8bIZ4nkMmKq7LyNDkpyKyZdv1vsprwZmVYYLoi5Kq38
oZ6/VjLCYpRYXPW2R1jReEkzzJ/1LFAlIo6FTsHsQDCjv9XRGtyZOY01TUh2WYHEV3/HEmKqq9lv
c2TPvphZGAokYHhgl0Lo2ybrfqhG83Wb9Bte44Q+v/xatcSbJt4vZOPUH5thOrkRsQWByRBA/RLk
dsR8aXKQNOZtp1NtxDQYLBMXAgzZ2O3FkgdC0Mahm7Tllqs5ccUI4fuHNN2aJ9BdJpFj8kwlZ0Qr
mWCwOH7rwg2cF+elcIsH5qOa7j4KVcW7TomXOCL/1aXuenghM5ssdb5reTX8OcZnlE4ljkePAwAE
tm1ruzcSs2Lef42hKBlFldeOodKhVxvhgZrLNbnLo/pqjExduskl0Ei3sR+bT2WRH9I8KRFYGR8V
eMwJ9weOM/zOmunVrOVbYufUyQrxzNDljfqsU5tPuE7QjeGFTcQJmNW3Vdz5mYFK5pbzY4vDnrsG
ynBbPkZq53LprPsKq7IiMzW3g19kjnksc/toKAIA5HIcGk/Kt3CB01SkBoOeISEzO39yjgGz2MPg
ZTPexl7UMJ0In/J4Puo4mPehx525wKs0loW7iySu84hVwVFYxedxXgIqRui+Sz7cOW2wL0EDsMb6
Plv4V2JdZ8KuaCPo3ckG43Abu6HYyap7xi/xiYMkOaZnKx8U3I71Sp1p/XZq1bynk8baJKXzJmLv
RWujOaho8CmtLTMPXszJPRA4fyu95dAv6ZczQbWtBj0OtOkJ6IIvdCYBcCjiA8OtTywMj/nEdxG6
77ZW3Fs6OhlZVLCbcALyJb2bO3nfQuf1CKm22g8sEJxQPQsW8eVfbYz3pnWkX03Gs1so/8/2EMe/
Uqs9FA3kkdUKPzkG/mvDL5wlIeSKtbcdOKCb4PzokidNHOMoUaQsXIdJo4DqiOHVibm1RV782tYR
+BmicgQN6oNZ6B/M5w460ftN6lp7rLScMJiRLu1bEcFnGh0w3137oQrzAdPQJYnardEafNHFxhwA
kqJN3havzmMy0TxbTzLoswpxHbXRTy2OSEvS3scmOAHPW7/lcecUhTzoA89pPTFRqcTVqqaI+gou
kU79HPLABBOBb0BfXx78kU1eefsyzy+gUZdAa2vj1HOyi2MdIjxHr6UYgpSzKJzKhJy1P9t56Pf2
wFsMRTtaNycyw2TIEubBrrOdvaj1J8WYLY/tY3tnmGy1kVIMAop8kw73rm3c9xUTH1gxxdaaV9IV
ikqgwasKMR0RZem+sXpw42GRp+Ml35rO7O6KuLxOUbOPlUm6Y7oWrbyJ4+azZUZvC6BkqWXj1DL1
Ne8GG8IWj+6QvLqyOFiw6jfiAEEGuBYzI2fU8/U4GQamlWlkoLttZWbsrBQ6YSpsAs0zi22ZJyBE
lvysrUFX7GChtHE3pIyEpPSCBXaRckQNFnu1SbHGxp/OYuCsQuEZK1UeS/SCA677B1FetNi8Swed
hAHtHhsuANq2RfXfWtNzGtpyo4ParkmJE8rQIVXgwZpHdWvG+ZEldxep8FGDnCJq+6Gflu+MJI1d
Rs0x7LQjqlwdJEb8qg3qjdE1A9+Sq18YsxbMTxyt9K2Ic/ivffwSDbyZlAE8ViHOpuRbFuKjillL
bLKP28Vt73se6xm+Q1F1v00Lo7XM7bclezcLiWBYvlPu9qzlRbql2O0rMqxHkbCSJ9P4kNTOlwM5
rC5qAOuYCafWybaRcRvmHLbnQnyaMIy2XszKWfN8G8zFd2VG6ETE8QMBIB/y3XPByrKXgzqpLD6t
r0abOMsm68Mnu6gP1Pa8uKp9kI3O5dzzEpKwbHZRGH7m4XgxBvLPZDw7B5/DZOgPUVIFozZ8VLgc
A2XJBy8bP7I8+8A5h7OCLKmdPCvWA9UwR4qz+GGeDQ5erfk4cYBAZeHCX0T7Qslw44E48Kc+elAG
9sM+Mj9jS7yNkfVlQZZvGyV2KeGobbe2wE9Tdopc67Epl0cgo4dER8bpK/lZ5MND7rnngWgMr6/6
liaKKkw7+HR6+ly1lHhnTsTMN4pw1+IZ4yb59CfQYWGeHYoaYsnAa2IMJ2Z4BC21/iT4se3S1j3k
/8Xdee3IjWxZ9It4QQb9a3pbWZVlVKoXouTobQSD5utnUfcOprtncBsDzNMADUKmJaUhI+Kcs/fa
tE1R3ZnlWivWa5KPsUHxwQ0dhraIzu7W0skm6dH8DdMhKIMvykXt5aInzXyWGtVwTNBUr5xcV+4R
8t6i47g5NUZuQ9BCCcrsTJChwo3OjhzsS9EZq6rLrz10rNlz2JrSV8LeenA2cG3SJPoRDQ0PWcVc
v8SSHfjjtHaL5kIAlbmvEagkUf6ettYan8gyMWvsPaeLfY2gZTdO/Y3+An4Z0ksrWNTrhDk6iACb
lm4fv3psmJUtBJVn84ssr02heD7HrCsol/DzWNyP0TR+QpoYWA6yx2mqsX3HD+0YZZsRdiTHdrz6
fo+Z3pNbn9nVpoHydugcE6kUDeG56i4pJ7t1r0fgLjpEDMYjzKdviBxlrxk/4weuO/NsknK3HQv7
ba7oTRWp86DFwjO2WlLBe+fetG9ouXau1SvYdkcKRWC9ktG/M12IQPsUtYbrPdn70g3B6VhGskkH
fP28bTTHbY5k0FGbNuSbiSMj2ERV96nAMz7WXvM1hzKgJ/vHcpjeYka8mOU1TibK707v6alikJxX
U1tgMWJYOoXFm8HcreAzjA7jlD7zfD5TPwNogj0L4GVrG4RzyBHIQk/fNi+Qp2FFruVw94Ak7LMh
OxqGh8rCorDpw/ocJ8vXxOkMF0qzyYR5SWX6RSKhINS3WjXmUzp7jxSUZ6bWCoYYJCySwVaZM33j
80VxMY8jslHa9oN/YXNoabJ7IfMvPkzq/AGXdJpYL3aCdtbyB0CYkUdsXGje4PQzQDhlWp5pFAbw
UjBhh1X5npXtu4NTdmW3IUrLbgFEE4yXFdwqoqrEMcnLbTB24pDitUP8pg4tNq+tnHt8c3Dxxtr/
2jb50cePw9MxW29Q3Ffa6yt6YukH/GaiJFjIV40BMX1oaJeTSvsZ1HBCvTn/gWd9HQ3erSJUEJfU
G8AK8BgosoLUdlfRk4d6IA6arwrEK4FQ6dqIZ6QFy3Zy7zCHbLuifgB1155yx9E7OeiNY3D2HiPo
EHH2SW5Rf0OuQoUoB1p9Br4fi1hFA/B7BOiPJnqstpHq2G6zN3fAH0miw7X5jWePK+4LauPJ3Jju
qLajg4m5s5v3iTnUhaS2c2zA/XajNxr9YNgX5trkr+xUyc3A+RsuDpioOh/fl/167sfHvLAA+A/0
X2ewyJjzOrLFnKckLRh4E+8SpagHZg+NsP2k4A603OTMhKt2PSBirAvG4C4DuY3WKeTe0HY2OW0i
dCSQJkfy/UKvJPNBa4z2DnFgWQKfNUDm3xoHKn8fhgSLHE+2RedolVvV0fGGaO8ECPMA+33pzP5l
ADwjYWTNJHTYYyKeADUEij0MaWa/nqX1aNkZ2ppB6kMjhl9lWuy1hv80BlSUoH4touXiQ2NBUJ6g
7FRd/eqEuKSrsr0rEZwGi1sfzOzGmsZ4n1qsluWipYit4srDmskwvA7SCh5iezl8LK5UDZJ+sStZ
wO0pZofu0xeRuOYxAgejfzfQQR1mx8y2QTuCG2ZaLA1jUeK7W8duvxmVgLiNF6lO9UsAH2Dl2/Z3
lE2EBkz6XNkBzRySbOacxdEMWB+wmqyg3gHKCLAXjVn9OlrqZa7mT9IGulU/B1fMrXy/VHC2R6OC
3HPWQiM/5WNYn/IhdpH+FuwTrfJO7HeLhmDciKgHGNJMe29i9DCM3moowUh1HWAUWa7VFH36dG17
kya4qGW3LzN0hv6skdnDtD4VIHr8bAge5oilvkjQGBvB9yae15XfLr+KDVxXPBxexoLsCWi5gXfS
zULnjvIPhHGImMy+WVk/F3ZdBdnViOsnQMPnTMHHMlLxRiP9s0lszXg+v7cut6oXm8aKg++0VhBQ
O91vnF5bW6r1aAPKv1oaILOghdHn9Xc9lea1Pvuc9MGUT1hZl+gHk5ljWVNoz12YoQxFUyPy/lcJ
3HzHgvGJF0AcbJ9pmNGk1N1ePoHrbxAU2uAuMniguCeI5UI4yoPeQjabeEiho7HVpeo4x6TLdLhQ
tgGdb9/V87H0KTaHLi83RQUGqQHd3hL8sLJrY7wA/YsAoqFHxBHRJiXoZ18n+5DQQXQ/6rlTeXRB
knDXJFDwF/TfgAg/5FQkkOKhSIG82AYZj+YYAZKp1GyvQthmBCnl4a7p8884J/smnusPdDQr37fM
/WRjmBz9hOeIpUl6odqXGJyQT8UHodi3KksiFMS50EvBoYxOauAHESbq4SKk/dOerA96ZFSQLtsj
L54KeRzqHZEP9douYop+d3z3K+oCs/mYECQxVtqMicSSl1bhGaX5BXDnpKOD0xTfGtO7jq3Phl22
iFDz17mmbkkaIDCzc6dmu49Q3yJAzqKV+GNZAev3PCKYCM55nTMwa1xngF0j3+0uv5OVJndIUjDH
kMuajP3ZKUmFcFWg6UvSp2KyskI02Nnxo9GX7oFb/uSwiWxTG2KxYHOLbY49WTxtS+F9Ccf6NasY
NZUsirRwIMJUHUhoLMklD71feXA7oYt1Nhffb+w1uTOMxp6GAWXswCLAcaveNTMboJFme88pEDtW
yS+YegGw6y3WgFfTZ01XycQ43KB9jsCBFBlWPbMkOA4nzt6BeodRcbvE0dJ8YqCIGZZ7ycEIpTSd
yzBqyr0DKMzJTT6WCXf1PHCibEweJj87sy8fm7k+c3I7QsxyHp3KO6VJX+LJaYElGcUnaZpkE+n8
m09/fz3wla8VzkrCa7pmW85LmxmDVZOrn37qjLwkegQj6qtxpi2VMxnaDJ7NcLQ0eDwn/9SovnoM
mC6scLmX1Tc6W9dcDj/HLDIPntNX5xIb2jZxvXblSxq6UR3wZUqcIrZQ3hNdt40mw3NrVy6BDqOT
bBFyVVsxT7i09MvobBpPTuuAESmBTvn3vE1fOlO+cS7vdrQjuZ1aTnWN5EQa0jBZaQmkscJOw484
cpPdQfE2M3e1RXmlKzsdsHAd2zD94Q8ZW5uL6NYNf4rQIpxzkk9FhXVt8prnMmry82+Vy/+10Of/
nXVT/Hvr5stnJT+r9E85kL//yD8lQY75D8dhth7YaIICF9vlf2qCRPgPWyzJzLCQsZeHHgbNfymC
DPMfIaYlx8ROKUwM2KGHlOhfmiD4AP/wHRdEZLBkIaIqcv5XoqAls++/JEGBZbGm8pdYtueaHj3Y
v5g3QzMJHD0sY1hWTCv021eNmEY3un4A9ZZsW6k8dI6cpVVpfqqavbkisawoovwWTT//IKX6HwPt
/odXExAg7fB52QTDLlbTP+TZtXVitE69GJQaxKM5jf91zF5zbxZkO/KmF4M83ws7I7CXck2PC/0l
bcj7qFWxneq0QqXrAJprVXeOgr7f//vXt0jB/vxphcLBN2uiEfF91wmX3//D64Nml8MhhcDaBL25
NS0kw/7kiFVji/dW1NOeR7LM0EtVwzI1qjGx8EX2uxrad+fQU/SmlJjGxG3Xfl5QU+UhZT/dclJZ
LRxJtoYC1/kXLelUxl5/a6fkKbczJvE6+lkrTTo32oaVXDp6IqcXxj6BMRTq979/p4Lb6L+/VSBp
+IpNCGrCWX7/D291MGO0TAl84Yy56xuzhuscls7NBKuIfmqCFEhszrpwZ8gbraEfLcxnhwBD7pb9
8G1KB+KTPetbJeRnP1vD4+/LYu7YtgFHcjP2CR7xG6LITCI0gMGRvJCmPjsRiSqNEP4G72A1bbD0
0x/o/eYxlSRo2FJdyQvGpUhotfUQZwSIOPJFRaZghmq5L3NvXOKhbZ7qHtEuMxSExdL7GXGm6Pv+
wUHfd5k5DB4kQKxNX9r2oTKG4FyI/FzbMvnnJekoP7LRdJG5RvQKGmB5/QxROQ2jvUimhnxK07xE
SXuq/Hk8AFiGEbiE54By/aFL41vKn3m35HBGSHTw58o7KEGScEzZ79mu9+gXzUMCme5SoV85GYRC
DZwBE78IdswohkfaN0wlgsFCSUJjEmSFvGG4mfc+kCYsOOj06rw9hS79qKIDs+1ilD2ZOPp8AW3H
EzMMVT+n6zaty15PTzJKE5IUiCV1SbnTvYN2pcRjUDXHNvc/oToFp6iPHrGZ+3tvttQl1/US/2Ny
F3pf3NFlptZlztEkI2oRmllPk0nm1uiNZ8PzsHB6CL+Rh5GyceBIGF0ztr51Y3KylJGT3VhlslsD
Om9BE6TofRwSgIz00nhagjaCo6Ra1CH4PDIOnSknKF4afl6xZ34rNgpM4FOTvkGg31pNpl4sV9jH
2qOgN+gcPiel/sxyxz6Z5N3QicmNgx0kV7R6AMyK/Fp4i00OFJ5sZ30yCrgOb5lWOGeyTp7hEpqr
Rqd0xMW+5Z4/OFLpTSURcoFgDR5KyR+AAphvLK97z+lDP6i4y7Zt2Db4OCBKerT5Bq/SFz+NUXY4
Sp2pAsLOKJ+ChD5M6ODf3XQ0Yb72Q4hahyOc7tpwT4zitvEd68KA+JiJLnsJc3x3toWIfvTdK1hF
MBhZ2j44WMRuVWOgA+yVPCWWCta9RUqGkw7xBaLrpjDxbCkLj5iIX33tbMwm0FspU/QGHUA2ibKj
7cD4WFM335UXfIss/yoTyzljWGw2YdJD7aB1xnuqMFbHPgecHqWaZ87JUyfM279faP6Ssxuww/mO
g2oWvoEVEIb8l3TfoW2nAe4zDmX0pGvATfMJ+VqwdjDAJdZ9JCpgb8e84DYZ/YMR0FNxmrn5SEFa
FNB5QMPYDi8ewMbZUwrLEMMNe/s3r3LZBv+4TZLV4HiOawo/AN5E2uCfV8PGQ5xW1AtaV5E6HLGn
nwQ8FkSRK1nSkMlnqOWl1SzMXCyL42EkZ+wQMe8CZ+tbR52Krygio8s8Zq9/99qWj+jPL46mpUB0
bFquT+QjCuI/LtUZwpYyR6KOt9uIb3TjMKdi/3mvUWgyPJ/Um2Xg+sJTmbwIs95mpWWfeo8E1rqM
mKCJCByQ4wT5BVTMAe3nHdy/9RAkQfc65XsEGuVl1vk7BmjnlAFhOgbYss10KK5drMZzxkMhW3KG
MohMtPzs9NUP03eyxVDP4fI4BR0WJ3/EH5MXMjsSQENyUydvCd5ITuypechABVwqRSLHyEF3PZS9
ta+awH72jfZLXzjWpzljPUh6WYOxdpgk1XN3HwRjjUxh5W4To7unNoPXyI83hNGG59+Xvo+jcxyV
9SYdMffHXiyfPPe5YQTwWPELpq+yp6mxCGFk5X1LNNqaMcTZQkbA6+x6A7KZfgQXwSImOAHple94
H+5sHZq8CK44CqprNhE4WYtfY2T69zHOUdGZ07RLTMrPCWUW5Lw2fZiqlKl7JJ5nyK52fR5U3v7z
0pfoNpUiTyNd3pSQ87wNEmJyTexMQHLgr88BKbQEoJY3Gk/r1urHWzRLBphhr3dOHs7sYQ0iXhWY
h0jNjzglxisdKyw0jA3OlGDeVQ+4VGhRZdQgny3uwb7EfbSqrW9h2Po/vWoAx68YLeQe3ZYlLMka
F/oFtiWam3zk7pjHm4mqZBUh93bnwH3zJCQ+152e3EqypBTyayeMcseDWz7xf7+YQ4KnhiPLSmDP
G5PYfTDUiCeLWcvGb4hqTcrq0MR28zZbON4rWqJhFLePmLlo/H24Dm3u2YL81w1h+eKyoK2K2QDQ
akv3ZJedOlRhp/8m6Nr666FYCDcMheuZHNBNgSz/zw8Uoq1E2FHCiLtDp9d5MnwJVPMIVR9tOLvH
DvNYdXRhHezDkFFOgVv5iu0pe8mHR38O3//mCReUCX95wj1rKSR4Pb9XoiX89A+HMVpOMmT/arj7
iBoux+5gTyE6Vcz5H41lbRRDA4Hj89OAmJ+Zigw4t9iVfsx8tuysfSGn9sW0nWfbIBku1Km5JdEo
eZmRJQHAFdkt7i20wXn3EOfeKzAGRbxWooi4wNFUEzwFf3GOL0TFlaswK+YXMnMQztiMBnTT0of3
LqApOJiWQryyb31EDlYYP3gepVt/pbm9Um52JzOpfYmXi8voZh5zWtbLz6IIDFpeDe9+ONTEy0eE
sJZF8y2KeszCbTohwsfXT+/4/PsCFDM5Ux1766DX5Z783B7/Vol/FHfuS1ggzctHjie2jQjNd3g6
6A/Q2QqHj1Slr2nSiSNwK1QcZAnQeyl8gtaC8UkA3ka4n5+bFlECZ4Vb6yoOkhwxRmFGm9H44ksS
jTMOPbfKnqcNyeIojxO8PKWj7xxMkrnc2TaE27ZnDDAa3B31NGQntNr4MVNC4AiqE6e5xKGQFCRb
ol1oOZa4ycFlab11pVkep4pxadXz8GVBcmZuC/u2D6u7Zb0XUo3P2XJp8rlZO3ZUUSeN6bn8ZpHo
+pC7AC90Gd/jmGVxzqP5Gg95+tqWu+idqXL1PM1MfBrLMHd/c5cu7pE/b0Me+x55aIv5xbb+ukf2
k9MzTbWXQCkQ9nb2zY0nTK1EZly8Bvusn3pPtZ4+fReli+CObe3E3AqfLA83ChC9m9/BXPzNi/pv
e6Ntwy0x2b1+b95/LWNa7G2d2zJcQCLf8i0usa6W1xzdSBkbqy3dr7K3xW00GeiUwjYOcUpcwhjo
8X99hGCWbwa26wvH4r+lpv/jM+wxPI0H20c3Cz1ey+G4DLHXOQKca9qRgVejQVhb4QA3NMBcoLuU
MF7tsT1Nb82U+7fYkXrr6fA5iuvN33xMyxHhT9+d7Zt4gugmOA6cqaUb8ccXx6E9MsNEMBIg3GeH
IeSFj2UL6WcbQXj8Zvbt3hsGoKRZFO+b5bMLkEDDTaUdWMbWoXWJTPErB3o/Dc5LQG3yCiRiD626
+5sPEkvUX2tTm1fru65NB4XXavt/KcNl1+LuqHs0chPWbjr8N7MJn9BvAA13vIfUCnYNs9VLxEAO
6ZqbbF3v2CJU3JaTDe6g2DkSAnhryoe5x/LqK/tGuNZd48W/uASOIJ0oWJDY6tw4qo5+0CHFZeh8
YsFNkcpdUaiikmgyoKE0Ncd+dje9pi0gBue7skvgRg2ZmfAPsj0JFoZLUMXBjerTFMeLg56cnzLT
YEejb2IcGN9NKSmS8t4aYBpYzXAUx84b2WdkIzgLkTJjMCEBZK1sydjDDfoTdzE9b8Zc4RDSa+TU
g6D03fPMZ83+7ZgGYBanOfYAkEcSONZ+EZF9jILVqpEHm3Q00V22BAwMuFpc5hoVImusI+1EjAm9
93a+0K+aT1k4gHhGlRTNxBTOcgH2jZtcAelNdfJlsmhJZ3mYXDqMppuw/6r9fVIsXtKKv4bsJPHg
VEG64SBfkLv7qPi+V7Wfs0LKAJCPEhOElDp7LDvUpHECYSbXFWOHAdEOw05K39b2TwCgioehTe6k
CCE5G1dQfGDtgWWoab+kHtW/p/tzy6YdHhU1O3NfG5Uc6WC3opgF6FvjwSeYNR241Kn7RLchXdN1
zUOrOWVqEruShVk7Bt39CqdwnZufs0nOURiTc2oN3vCGWrjJu+FL4C0hDR5IpQzH6JAhJJCeazCv
RLc5xV97DJorZct83xNIngq8PaqRryJSLyEumSJglDjSqne8JkYRmBV3u0+Isap5x7r7ZpImvmYA
Lo+cLBliM2CR8jJy2nkOij47kAzUY5aYCSSYxHFyBm7yZFhrFLNHQS8G1wPxPVJDs2kZbDaGhBS5
5D5MQfyuhhiQpeEA6izovUt07evZdu5lOMJoy4znyK/lMZbfGfH/ovXzPeySnxlRUdggJgLHY9/F
pEVGA6j4yH7hH2ZOaYpNFzlfl3HjJJ7GzAs3lV1tG2wIsTzYdfbigOHa6gmqymgJhkjJxekZhTaE
dvgDYer1SESQhqXzLL3iTMAxmXsBPfAC6QqxETcba/elpU5JpgSvkDveSlEz4nGGlyqJ1u+NDsUB
n+yziH2xy9V4ybOUttCvofFICavUG06Ou9VW7Z32y04oxDmt25xND3gi1OnxROFx6Cv3uZ9D3A6R
FFs3hnKTANnqhIYoneUtEhn0TH1+Kn1mh44W8VGJ+CrwktAFY27em8YPiLyCLMXC3HY1WzTzkXQN
y7piwkwOYT982OY48qaKGhHIsA6pCJG+N69NbRibHKG2WIwwpo+naiLabdAoxjIkdWbXQSrom4+w
BhfsctiGAzXv/Nl7sWs4UoCR3oYo39odhnnq5G/MoRFUFdydiTkPhw7BXpXTQMma8+BG8Ya2Dwag
dF1Z5FFg/AnXcwfylK4JCXXIGkm+I0Q3SpK1w7q0hg3BevZhFVG3zmjE7Zvpy4RKnYwahH6T2SL2
Qp5bGdxtbq7eZ90f+oY5n9/Hz2ZeNGccI9nRaot9IpNs41uM7zyv/zF3BghwmKybDhPINZBkPjj4
gyhFGuhY1vScOdCfpGt/yeqBXomn3yxrmA+DDuj2OF9cO/1i9nc/V/12iHN8VOhfQmanGMRACEXN
rKiGog5jC/KkcS5NykFAbrKEZmHVA/YjauaOAV/VlhIYwfDAZp0epNlc4rp2jmQv1WhTD5zBQbhU
yrl4nXctS9qXpg6SPYOq+GEKTAxLfnyb0zeoND1I7pgxar8VrvUOCN7bwjPYECI8HNOm0yug/3sV
6mgf81nXaQroO1w+LdD4YlQuy7M094NEsk5QWHIG/g260+3rjzZunjqkMYdkCnyyCXG1q+kdCWix
i8GpbKqlTg06aS5K5HrXsa+v/dlHDMcgNrSSmhm7KjdN+6Ln1v/G52oQ59LUOxc7KJ31abgoifYq
qH6NozM/mog5aTT/DOofWM+ShwirP/aLwjngRoMmA3xxk87uu4XXjO406v8ET36qgnDrlgUqySh0
9mM032nM7Ct4uHuDIEjp0cMsKobkQt41xoMrNfAWYf7wqnucxcXk4uuriOWzZjpDqdkhMh7QQLR4
knbZVL4lLhK1zKuLK12blywl1MdmQ8wUAAvTQfNVW9MpLKpHaaLkyTEXYINjPZpQv98debeXHL1k
hvroYAjhnAh1jKE1cm5ucD5Mbie2pQoAUPCzMHwD/thkcKZH19S0bfXc4k2WGXNrIoaqrw5wrZ4+
h27hwOjOyM9tNj6RPozn167Jcu/dFUTODGxwjJCFqOQ5aMWWju9XnKDWXsx8YVbO2BQVVnBqShly
TOl/st68SPJQOExvwJ2339tyhqveqM8qGFHw6XHfUY/cGZvSNcunN9k3EbnIpWSZH8etbVLzezVA
5SDL0a3zNfh0wytuAzeWhB4UeKQCdlIimlZs3ItipTrbWuc7VXTh1kd0t56H8acCd8PwhrSJgB0z
hGmeLeIPSah4nRbNyRrPpS27Tcvx8MhBbC2SynjMCHAF/xC0a43u5+BZmcbJKtx9aMzZJu21R/oV
OQEFVdM+6LlDplKM73KErdtT3GAcdTlg9ANWv11PMUr47sTU4RO1K0EQs7q3JvpREJN7cwQjsrKj
XjIoVcZWNeVnVPXG0XLQSeKgiMc1KTe7qSWaghyjahV1uIyLxD53Mpn21iDKVwt4FKwP5A9tT5Fo
CCLcnfIw+UN5rdUMXSNCuCM9fS+Lgak/Gu7kaBbx9zjyt7E5eO+VVuO2rMeIaXUMTyD2TjaqJfO1
QSsW24oMCiQa56KOMI3pY9/57aNq2/RJL5fZd09qhOxvIrx9miAL3ioqpEFhZAlxvDpzgcvUrt9r
iKQ7g5SZvaxC45EeMcYa+RzSK8e11G+Q73B40gYmpaafINOUITgW3z+T/fh15hE9zcqxcfxqgQPE
RdA/OugIjJqveahdhuELXQcXBUvkRC3rFI0EyDzLm9tPT9yi5eMUm6ivvLBbC5UOe8Nv63OVNu5m
mummd9A89zaV1M0BKr9PWa1WAlHgUwqofVub+QLl9napXba4XCd72404Kxsdi2vS2QyBlPE+NGH6
wHoWnTpkZ6vEsKsr2u70ljKa4kxLCwrRI3I5jJEhZ/HNaOXR1tSFfSxrZGEyKrAXE+K2DlE5EyeR
21vSOutVTC6QSydKIHV5Mpowuvsa2jv5XIuVbPmpaYy3sE7W5NknW7RMyCvklwJj1ZNamhxAaPet
60RP5N7dRABOxLKdH5OduG8mtnifU7kXx/aaR82uXXnLTVKSlf/m5U1A6y2Th2ICFMeEp3iphddz
Ei7UW8PTXOCPPIH3IuDDy8bL7x/91+X3rxWJ+dWocaQKs/o+I6m4IM23bmkgf3RZxorKnbxDATad
BRAxUbKlyMp6x+IbUo34yWuGbXE1NkRCICtLX81e73OYNIdgcWJ7y6XpjX1VhTF5ja5H4BDbrd8h
sig9LIBWNKcvVmabW84IpJoBw78mLTSvIiaLCA2LsdduHT4noWesU3K1kT8lp2aKBevGJLBDZuYp
GsbyMVF+/DJYwGhAb5cHQ/LT+STferN3735Djs2QBPJJtRbiw9FNHzlD5hsROwa5UE7T4/9HT7qw
4VBoX2mSEW1QFtbB84v+in5UXTlRvxRgYU7zshXN/XQ1Ep+ai2TjjWuBoYw83/+qiBEbJ1v9qEnZ
oiZYBEdmRP6jKOsHlyH5SjQCU1r+3ArU82VMyckl6oB9m60AOJnY6nFEVnmkj4e7L+rUI1z1+BJ4
nF0oDqPnFp5WbPf9qSI04SXi8LqjLwJSIVHdJevphQ8G6ph5nIedFNZrN4jinpS2eDBsBK2mm+uv
ZqutFUqg9lArrR4a2aDDtREv24brYa/teZbaEHk7RvzUtdLPMsEPAK0AqygGXVp8/bZwC3utaAWQ
JZG5N/lhyJKqOQWFlP++OO14clFGH1OLsIhmp4EjPpEx0d4hMdvHyv1E14Kyzrh0ftMeaM0+94Ub
XTxbGtCdP9OSo/vkKKqURR/2++LPJRgQqz3PBVj+XEZXMkXDe2ZqyPe4x6sOK5P0muirPVMLBWRg
3IJKMlbszBjkBdOKtG+dPYVM9pQSdvSkooCYHkPYYOh+4onqt0ZBbpU7mJiIOXn/UmE7UkJSl+el
+6OdW/WSEvH8Ut4tvLlJOXBMKsIXnFTWq2dnX/DZht/pLTzTKureOOXpXTm05SmzHMa4bnTSPSZs
y7LjB10Li5SjCspGmSwkSi85dQCl1nPjwRFexgyTHpvD7GaIH7UkW3e0m0c778ma5K1C9xX5FQLr
ZrJ6giNY8KHmjkBPCrYGN69eLa83nwLjWYf8w+y0/kWWbJdqOif0cc6WepogRGzi2p93DhKgFybj
/sGhY73WgfgcOAg+6ym7Iy9IPxMTAYcTuj95+HDkJ4V6UKGnN5MzveiMc2tIgiSmbRc0WJ/0zD4b
+USgtUSces66LH328A8cFh1fljmPhQ7crZwYP9dpVN6Qm7PXNaADjcnYyUURrJRTXwg3rkmP9amd
ipRsz2Is1/BNqnsYEULi19nOCIkU7WwTM8pycbIxIhfJoEfWQT2qwLl4Xe09qGDyHrrlQrmgV8MQ
VvtisIdzauMhyYfgGFaMwUe3Z96dECOjBVPEIYyfTGTMlj0S1J1mYEpw1JT4UDMXNWDpX5Y5L/w9
L1hiKembVtZDMRfBLRWe/89LEhAzVzHgg/U3nCpdFTfCW711l0vz08VqUEspfgQzWuypdj84Daq7
gbVrxQG7vokEaExMJ95N6uINv6m9AFeccxpeFKrOUxoSlI5jH91c1D1RCN48Z8yIuaiyhwzVXDpk
w+X3z7pGzqSrx0jzy/4R55f10mJvGDQ7DNQQ/47QqNzmRjTdglYyhvceG8IhNjas6DOQmPYclzS7
5Gge3ArxwrIjuctFjr28cf7aJhqehglc4KKX0DYX1rFKyAly8D5tVevPHx7mC3vqyu+EJTHwGqbu
xnDWQ1T9KwmMpxahJtkw/YVJktjPPgwILYWNK8mn5VUIxtWT9E4uucQrV8bWmUXFPKsu604+5/Cq
J9AmM6bzNDskLHaKCyUpWpMPxOHdiZyX7j2JzzGqn68TCVbIyOngk0uENCmBFpBPXXqWOe1TFbsf
eaDrFVTwGfaqFV3DyiPIOpmcD5mIX1PlUXCSuoSGBu6HHgu66ctzN8KanfqqPpCInN8rvN5nVBPs
mUWtb4kg6SOdzXfTnM55asjnuLPVc9MdJxAKphO5NwNf1e33j1So3o3CfVVeWh5ENaav0aiTXTLi
17KAlBzxXrebwY9hVADPP3ciBYaS4amNhyg+dDVhuoNZOEchcE6oXFV7h77Ahnz2iALVakhyVRQx
YfhoxcnZTa2rzGcHQ2AJ8adyrnpqc8TFHlbeEoQLbOgUlaHfPVXy6pD4bI83j5351jdTuLGaSkOx
hXYjGELsegvdukOvk96lynOUYBg2K8S/mVXpq+hYY6Yxg1rokTSfLhcjYAgVIle3mOlSZeXDfvCM
D2Nooh12i/FUDSAcLc3TCzBjOhVzsBbhG+dM47M2aOclXjE9uvCSL4lwMAWUAjFVC4o5Ct90i5dc
GXo7BAl6+cpCRJxlLO04PznV7Qxvij48guZ6V3+Q/orsXOGT5BA6H9t+pGycuu6YTOOvqnH1Z5TR
43SHuHhMSY+/tqEQ2NIZf1r/QdR5LUeqRNv2i4jAm9fy3siVWi+E1C0BiUs85NffgfY95zzsClVL
W6YKMnOtNeeYojuJsVTPsU3UigWaYwCktc7RtXxCcm8RbrI5he22zPjtYs6WfySHUgMrhTH13mvY
2kcvIVmvgRLKpUWcmMuLs3b9kmwfz7kFSIutIHE/Rh8rmsykuuL8tC+xibMUAX191ijZlvrU/IsH
pTFMlhRa5GSvs9miY/frALTHV5y+TE7krij7gr3dgxeSdrMf7cb6mAR8QFaHacerujLpb7wFGKPs
whr/+K2+ofn3b+qZpwXFdJosadwDBw7mVFwTWxHPpMl7y5nyjchegMVJkUE9mLStTqzUVevcT2+s
DgbuogsjQrKzyvBuhdUnRVV6droxvZK0ldLxSsqvMKaNpxzzLWlgNwax/ZYpYsgMwMtLTK7P7kC8
mp6rUzQPKeO21Z9Cr9cWnGONqy/s9qTPWAdpJd1X1oETHspPCEYkuLAE4XDLvprwJ5LpC72m7lCm
NH6Fb+Kz0TwyBiimbxp/mTtfA0kIv6IK+wIPIeUAine/+6iMaj5quznOKS6bUKzRHr50qQHJEy34
87w6RDLr7r/POkmgWGbqNL0cOC99JN7pr8aLQE9wJg67jrkNQmDtRKxkuw6g7rw0GSJ92zMfNrNS
KKVpugLe9xxnoVq1dvJst/ANAu0EEEbid2jTDXlbqgoIEQiqb5zBDW3VhTDTmAZJ/TGpqsQPwC5s
SXTdk/Wt4++uR1OsoTkUoYrOTDZ8uuFt5R4IdiG2lrGrnfpM/fHaobh7n4ws33MgiFdkme0N8Zn5
xlcmJLkUcDVObeHmi9KC5y4SlEsRbaY2UBMV0JDeVIvFOu/q7xgpYMgRa+VaGM0nJsMAOc+tUw/n
yjei48humwMr1mR6ikCYVFhUN7ZWfNW5JAY5Bd58NkQjaYIZ199nRMQbh7GNH4iuexBE4/vkePlL
70f/LRCIzmcFuXGLmNTun7wQKlRK7RGI1qB5OZp/MunSu3Dz+oqbWruBxP3OLY1MZriNKM7kKmwi
JEy1+xZ7uQcnu9ZRtzX/6KTHF5WLcStigowzSx1yUL1PfWMlT83knAchrYcRacRl5UmzBpH1zDLO
qTGY3nufi8ccxI81UC3ATosfVY40PR2d/Ag6GH+3TG6dNJM7Q8FsNXRus01be5EQJ4gBQt4cg9Su
JlyKnF8Dbt1TYHfdowNItDftAr6Bm35kUHSuymbihsWtIVW08rdoBYh/TaKXOvBnxdq680R81uhO
PgqsyJxh6I3xVkIduQrWnSh2213LzoeQ3nmFdpzvCulWq7akUzUQlm6kKFKDpsmOvWsXj8buTwQk
hHezkVdPJx4wYiehyvb/Nim3dDCF46G2yBL8fVr1o9iGggwhCXCM664d/qRt9dxgjtm7AX2WIKXw
TDP9Fpp9t+7RluCxbxCfbsQQK6A7TnnzpuwVj/W4Ui2rdRpBJPLAl68d7ILv7TSPeSbD2Fsc7Uwt
Gt+iOISvr+r9YM4E494W98GR79J8baZQvnR+8F109M18Ui6WhRlMT52jXycsxyve3ghmtV+9FUS0
LKpRtbBjl4ETja/02CcBxsG3MXYxzBY4CsGL9cPem99EpZR4BGHP7zVEJP5WuXgQ/gdyI+YuT1Jc
uyXGwQvM/E8V/UFhEyzaoWqPGkP5Gz/yM82Yo1Zu4KKPoI//+zTKETe5tfdIVBDvRFhZF+aHr8w8
1mPkJA8X9P7Z0rmpfy+zsqgd+ObFBzoWa+PWeAhJQW8OT0E/sGqxjCKllNEj0QZiDCZ1w42bHLWS
QUSPy0njt88Gt0LiMGL5xDJvJOZd6RMu+sQj/7DlHc+UJXfe/BQNIBeOBESkUNMutLTTzpa/gdec
rKcIRU4tqU5x+lj32PJOpVUnD+QKkMDpInNSzrxjYvcRmRRhvylx8ZNEmD61MGrLfNLvmmLugBMR
ZoQzXqBgWLKiI9uAuMKyRyFYDNc0il780tbOMImZHumtBeTJMNh6tWQdY2HcTB39gDJpNyO2aHyz
qeRyca8Wp9J9gvTsIVPj2S9071bRaTzkEV+fse2xZxxSq67OCQrdejCsk4lJBkGG3z16KNmbksyR
TdlzuqZFFXFduq+DWNleqB8I+zlpEY1m5Fn61r+BpmoeUxVZly6wIey5dfMAk4xvM3Y4l4BGRsv+
jM1PnJk0LwsAMkw8+AUc1kUgC3eQaKcsDY0jUAmEWbr92qgxvsoZ+/R7nTQSs7THmBFGOJgGm2uc
ljKit4zUUmLyjAMLhXh3eEmrrKhehSudC1lyOZS14WkgN/DikgRGDsph1LNqpUMafBmUt+GvGJZm
HXsHgN/lo3VZmIpUcRgw1UuTmABwRhRP+QDQq2Ib9xLmymbNV2qqffgtCStSmvrBTwmoKZvEOHas
IWbniie/rAkc5mb9XdwkHvlj0TA0Tpu4e0TEJ5EpPRTbsmz+ggrtb/N73Xh9eLVmqkjDbwkVKd2B
iyLhNH53ko6ayFYAu2v46ACE4o1JIEQoI3c7CZtutmj9977QH720nuo+UEBWvDN/zk4fA2NX9K+c
oQNgFzjn7NDealBsFsjAEVk2SHxwkRcfk1cDwAYohamd/DvJsMw1/0KH5jLWquIwEp96SNWEblWM
T7aWj3u8PtWBV7Ai/DZpdkEZrrKeLNZKm3S8wqLBWDl6qz43eW/NmOyhvAAsKKYaDmllfUbZiJhX
eTfRCei+bsC5zHBPsvXbPQGv736qhxunfY1IatqrmaqkOWaymerpo7dNkILt9JkGuGezsUIECNfV
S8O7nZa0HSdar5666yn3uv3PyI0E7iAwRW3GKgbzw+9HsYO9IzMglbUkCAGZqA/MIxuo2cBID3Db
mkPkkswMEbBZJYbV0D3kQYE2/u+j36eiVxpIznVRty2zYUKafx9MJJuQKYJ/RWSYu0iZG7gEw6FC
OrLQPdGvhpQefzhVG911kObwPZtIkvA8fyTbGPGGHv/Qlp8O5hBP4DUCTouehyU7sP4ORI3TQYEM
ODUtOov5YfjfjwpfeFtfJFs5s9Sa8o5OtpVWj+OTB33q+gOaDGaXLO8rWTvXNLfNLdFVZPdGpUOx
a+Dwp0lw8OeX7fdpRGUICeJO9mmwCBPzk8DC0zjiOnMNEuEdz0tW/10TtkS8CV8UR/d8jfw+TDST
4TXIjWKSg6TcUoummTQF84WDnF0kO6GdJod2UZBE+UrTeWfdLOGlcu5DM5CbEGDvo1bk0BeZ5cEg
MOxAgmZ5UBeCeZujLYYvAEsnFEnGarKmOyU8g3E/YX6Q/D4yE36KO+Y4mo8OLTYrYxFJwpx/r+F6
/qV/f9OcCdUKA6QFmqWMj4WHXbmsSkHfwW0hf/NQJKL77yPLlto2b2x+kFUc6j7C4jt/ZDcNcU/M
FtKdSf6twHVwaDtypXrxXUQB8RmkoHszU8wG91c1pF5pxrivyYHmBpP6WuPfDjhkuSJNOgb/9/D7
bwAgGOdHxjmBTLz4vbTJYtxFKWiKOoeoqmHXOFo2yKRK9/d2bT58jMeNbzXLRrXJ2rQFZduEqy6y
pXv4fQgtPpJV+FR77XCis3HWSrr5uAi9hWNPf2soH7Nw5IUPiLFjoJ70w4ueM7tsbPOGZanahL6P
vtpRKxWm8rAOpb9H54OLB/7nKtYk8p067JcRybAiVMSmEfKDjuriRlUC/rxUIJ6CD4fZJiOn9oyA
gMsyCv6ko/xwJHjdLAUcMzS4cxDRoj1h9OMRDD5U155wrNGwCNfrv0EMUhQhG+aKodunUbouAYUy
s1grSQZCJ+xjUZl4V0nJWxBTNGXqyXDLl8LHEmFN2d7t6h2nMRoJIYP5sS4LLm5O+lFQvI8SLmgZ
X0sybyFEQGC0xjstJm/Tp/AgLK5YY47gjME51lrxHRMba7P4rXXvMKFURmNA3nBLyAKCsvqR2w2p
BSo40piHFMulDmoehCj3T6F3j2JCxBR38shomjGS25MBS/AStWa/HfzsFgF1anPnqXEGF2GsZ2xj
0AuFb16AqHZc+8MhEYVk7kSCOyqKZE6II1+dSD8m9aCF3FDCtU4I50UpFHX4uoOBoHGyFR554LfH
DIc4AhFSlVE9XwcV7UqL0GILeh2y9nKtEy+xqWbKFsxEgByGx7vYEHQMviTfj2FNOEwSUBfa3k6i
3zxipIqoT5HEupFVnUfstjcKmn99/lZ3LqdcrXjq/OlWRPk2b9u9CV1+PQ5827iH8VDWGFAmWqvx
9NfRQvsckFnUaJxdojJ9jnX7WJrwrdK8Qrw8NLTR/WVr9O3aHKYl034UTKYbrus0we+BrHfV2MEG
nOKWwrTc1hWrvAWZRo1fTR+uO39uv1RwicvwkAbmwvFRQVx0HWF/NkOrhHWmaHzNmgHamQCkKT+H
uD8FWm4uGuRds03XXGoC+Q7AI9WpR5eifMPKl+rWfsiasyXRpaeBiCE7FhsY5GzPU/uhpW+RyCi+
Us98q7wkJ+yNrTWpU9y+flttlIn+kJjD7lTan32s2utQP+ijjvTv1nrpcw8HYpkC3yGph9o6CfsH
pMacnKL+xETpGgpIDKY09rRq4bgM7mP08wJ/jnPMk4RpIowOQpu6BSpKbw1olpigXMOt909D7LVK
qxk91ELByu2tNaTEwRMqTEfuHdXeDSLVqhiDZIZ/28QHEOPlV5AjGrJLpg7whx2V+bpxsrcc7H/s
nmtyw+lOM33P59kztngi3//gm3jWE4ZG5KsvRpQj9OR2qDI+zDp/lRSipFzIZ7KmGE/oSAeJwwC7
mb53AQmXpXWqS31Cyl/9yMAnsyyn9VmEn9RckInjBvGA/e4DFFj0pgaQUVg/df8N0fXZ67l4LQ+X
P9PbFyu0yZjM6oP0nO+RQHRYnul4xXfB7hrivWA0YeFzWHEO+XBGdTBi5Hq1SSy3Jyda6rFcFxrT
nTyilEkzc2NVWn5wC7I1AzGS89DRo0RA2MX9hZQjP+2zd+4+JvOAgkETFaea5hJtQfM5cZgF5i4I
gN5t/ZMnswcCb/axgn5pSdjcGHjOfeZV1a6f3kpz5SBpKmCj7MswHDcakUqrytEMQo+C7pmENPxl
wP66miSG0J2qVRmKjwE82khofNh34DwR6pOGvgr1GfeKWFz5nD7lDHxQ5hF66rAbbY3NurxxGAxf
y+xQj1FBPB3eFq7QJVODVzLvQ0VZGznsj4R+hwbRyNPovASOfFAMZou+cb19CGFqyfdI9ArvJIF1
a00EV2/Kn/TW3/ae6SAoRZYPMIYqmf4UNzQNuXARkw3NaXPnkj2u5RVMRduHl6iNH6I/+T6aLx34
4NJgiSVILvypQg/5HvsyUdmkFsq3JBjh3sCG8j/DjBuv6eJrm8cE1OeddilUlCxg2Tcmm84EHnNw
jbtpfQwxqpTc0UDrONqDdYSxfaoYaniHgei4ErN8WJXDQjTIhTiR/0SNXLe8dTutLl9ySzBGrPBJ
ZdtOWbD6Y+IAjlbL7Wd17qUxBWCuPAqXuf0ZDerPoBvtphb+fShhS0Ku9rf1yRkxZ7Wyrp7jrv0h
m24TYMF9sczyWu81D8LjGKA287W9ORXvMUDks1u4azXIDmeF0PEVyD+DX8ZPiOpJfR9Bv8ua/UmF
HVlcLvaXurkxzzi1dvqRh9kjKFAbOKL89uuM5l20paN24zc6RtTh9O9WAErgJrtwI6rJuqRFepDO
WFx9Svwk1Ba67f+okXn2iJ6Q5KtzRzd9RptjJsIxOdFyALU6HXWI8FSXB52RE/130vegK9m2QmUg
R4QcBntsmXLPl6LrlxUn+zokYi6Ni9fKYcRgd7C0XEPDEIXImr6pA/hozMGDDASdZ7ylrpsRBBdM
t75HJ+iePZSIr1YDqaSo1mXiRWvbDbpNwD3foNXE+/wuTKaznkFdQwgbA2tUccMFk2747Jn1kWYu
bkIbKmSMrgpG4nVwzS00OKx7IiZWTj03tZWsMaO9kUcPnmlGLYufRIMeq5rkbAfTXkBNyegVLdEl
4JZtu1fLACGj/+mz5kgDKtki6YRL0pvXOoEykmVdC66diq7528bB3evyj7pjdwevajS+N38ByEKV
PgRF6sbygn6J2M1dMyeqFVmKYYgWrrf8B0Ohej3RfFvKwSDZr0/TvQs3bZnl7aJwBwzPI9OGkvkn
Ibooh+y6+SiIIl6kPoKUJhlfZMUJts+ynyTnioZ+/qQ16pyzGf/DZQ2E1G4uvnL/Dsxc6BQrfC2R
uPuNf85SW8cI7iC0AJ4Y9ospnAhln/Fy/DhSb778fCgIaSBBGHUGQkYi90x7eAtTc1pCwgSSuA5M
pg3IdM5wY/CFuH8iP7jYDftY5IUlCZQ0BRAbt0yGan+cNhM4euIEn3thjJvJS25iSDdxUrl7dHMV
bqgNcKZ3DImHSDFCJ15jy3mUW9vEwYD9PVqQkxIR1kVm4xT/AbX66v8tKawJHFmEUI+58FgXrqZZ
v8rQBxiCcyiNYrEdcSC0tQ8L2kagbdfQzAY082V2iQfZHOou+0hVRHAeEo5FPphru4H3GkXiQsPg
U7jZqy2aE6pYcOu7SgUHfQiJleXSIuIiMuRWd7p3PUvZ3AXKdJGJtfT1Wx/a/zxNvmRatrUcqnUX
QQm+N7XMIhfyKhI/EYV7xtnjOuuGy4xz9DTc2g3/0FbtLmXYtY9m+ErZ60hFrUMCPGgPLHQHZW7a
aAWH5mysyYILvA0eXNLXTPK3jFEH7Gi6TxlxlgWWtK3BVLn7Z8wAR+kN8ZbuF8d6EVmbyQyPbHyv
HsSq9SA9mkTuH01r5Lby7J8AL7SjSQvdxkheSG7QsmHO8ZRTqGGW4y0Ziydhzcgk376mzBc3VmqW
XBJAY5WP5CrS9Aeu66XeTgxosoHquz/poJWRqZuIyGrWbR3huVHRfPa0kt++tlcUfLwWsA3RFOx0
R39z24pg4hAbbgL0Nx12iNV0EjmqY6cbzzIa753vHh2pmKvNoLFivEGBA85mAV7OLLHFUvXS1ebG
s6Y3BXbtUBukFTqDBRSoyzb6wHaT4YNHFrKRTsdNJ9pjYEU262O39UujXNkbJbP0qAvOCmM0XfVh
eOnh73GeGe1l7CBnHdG1EaudHbUZXWpOwkRxL2lldFforLxZbX7VfPMNdfW0EDCGSh2YIYnaKZe5
ZhEILLcNCSkojXPIP+SbdsTBeNlXBnqWI1J0DsthlYSMqbz5GJNF2CRwQNRefho9q1mI3nGQv67A
8j7FNmcjMAKvpJg+1QqEjB/seimeAcK9F6iCt1kt7wKQFzFhAW9l9KXaT7Qlch1546PurXJRSfcN
TxugxEa5K+WO5TLXNCpsKA1uVXLpS9I3HcV6AzPcXcEV49YKkvHw+5EXRyR/slktx6is8bnQ+0k8
Bv27ztDAq1X4FsK4EMeWa5C4sUdvJNMZUSQtfLCKVBe5Se4D5PBBDXsqruA5TYnDGrniCUBLgmcv
yeKD8gLivpViv+z63RCCAMsiKjTpkTNoKBvKjuk8rKpkZNSG8lS5PvEihTDXZu5Eh05BHkrz4jI5
U4hmqB2Ki8mV6BEHswKziVfAdS10heC8ExuoZzoV8RrruUsSWW/dGBKUxG1At8cD7a/x0L4nCF2Z
ADTprRqqmyjz4SQ9qJFmbVvU+jhOWtKIjlky/UV1RoCk29QsmU4EcADrVg36bGqaDSUPLd2uBSFH
/+QMXhCGMAA0vJIk71rxIzJEfRqZIx4iDVsPr1K0ZoD7Nrg6Xo3AGO70uMa7nekvdQvrO+xn/15o
6owlIH44ChmCri0l8LazcoBWjwV3J2BOele63jLG8qz4kjlEoEaF+U0wQHllCGBiriGFgv7XNe9T
dQQiNx1/P0pCO0Lylr0P6O1XmuphkpCIe/TrDtZeTSeNHJDyZDQut0YcKRp+GpOTqT7pMPUv5K75
lxasJrzu1EWlR4iSco1plc79URkh8SZhcgjYBvWu42iV/MvNBP843598Yft9oNdx8vOOSqv029Xk
WdZxNJlf0VZHMxUme4RS8V1PuhnzIdZlm6QEGWovhZ18uaXbMmHPQuINzfLZaG1tgW4y55zA353z
2gSisNbk2S1KFSTbIEr+gj6r7kOVzjlt/VsR2MNer2p9jfHD/BgUk0dl98y+sA3RrXIXtLHkLqsm
nxl3vVAS1UBpGGLp6WS/mLr54UTttktE/4157pJ7nrF2JN/UYSdDH2EY9yyEl60mUe9Hr4KHYld0
6UtSq0AI/kHtzbQv/duUYKqZdZMipWsBmuER6DmF3Kqp62vNwP2vCvBFNp7/04pBOwxZoZGeakQk
WpbGpwsVnIv+vbMMCL4xV5UPuR1qufkDXvNu2UxNgHATzFvo91aP1c/sR5GySaimwxvRTkhPzU4x
0nHLW2pyrHDZHDlEoHAbuWuWcWltfcTjLPp6Q2nkBdecqAtH77eqCMMHxxVBXNBBpHQkii433pqm
0zYhbAtU1PZn4HolpzPg7E3p9ydehImKoNHfOtsOdib6kZXVNv4N6cXRCLDwExzJOCQHqkWeyhr9
wJ55n3XHeU3e64BUv1S+de+zy1RZsAq4nxdaKIxjGxrhNqT7t0L24q2gqmrbWtBFIQoAIP106FLR
7UqQli+81AAx+lRD9FXszF44r5ijhl1QAG3+fYqtQ+66NPvSav2jm8WsfsArYuJx4rgNIekpcQfx
5JJ49CzwU9BN8Y21jVSGQG2akL1eBXfd5v/oQ//slmYAk3sMrkRZL38/9/ugaQi4MFpXRNjrH0WT
yXujZgJ4xho3YkxNdfWKprXt6uxzKNx7FsTXGNzmUpInsNMs/PEuVul1LFk4ClHjk4iR6acWXmQt
9C+DAaUyMgaUiNNZR71/KNucANaKLi4OmeliVt47hu1HwjwV4PAfAK3xs2yQqmU+cjPPghrguh7Y
7CjeGLovnn4fQvQ1Rf4ZJFN1jwrL3SKM4cHxy7d+Ss9DUtdfCbpjYi5IewHtRj0eJdes8lkLGC1u
Fajtoz7U2M4ZV4ug7m4U88GySI8R5evN8gx2inLaGDNaoOoSdYhysHFZ3lH2Rx1+HQ9mkibD9C8h
nquxqOrV5JdM3Il1zqcQqqA1zos0FsYZDBdOkFzi9NnzEYJgqMu3nWlQdceWAfBudI8Jp9OZe7rO
GaMuazmdwm4q73hCaAX6jBpQfsnOWbUJms4CGTWF1gHstLnKUgApY0aqowjQ14lknbqw27jjNnpj
ol/LQbp1JYQnjdTPADVT0r/1UHmrpsjXdp60uEvl0+j7yWsJj3pg6WCCuowIdiFca1qWJVfUVPsQ
w0FiaWmztJABoG4G56c7Gx0zCu68J09TV0XSuyXkLhXcsRGiOQo0iDZjskMCB79Bz2+B17wpL2Og
TcY8B7hmzv8Mll1pFuusfxkr8hWSzHgOB4fIF4rihduH/S730h3ep2iZhci4+GqXFauptjZR2WVl
foeN0C8DWklmcp+BDo+ErZXiWdk3KVS6G6zsLqrmnyvQVIajlsGS7xmo01sVWYb8xS4cuLQbs2iT
u7CwjRWYl5T663gTZCPAlRrzqSXC/3rDGWA98e1X42A8KdEna9thCD1MZb2dfUUt328yIzwFTskF
K1GmJzVlHr3zdcNhY23CSKBX6EFa5My3swUS5JAcD7IYsltBK27hBR1nRVCI4BhRKrVjvGt6+9Lg
cCCMjRf1NMXywkICXHhcI22b4P3V674Kqw0xDQolE02kvO7ntIQItDgH7LVKW41kPSY6rT4912w2
sGo/qc/qZatzuNHYqJeDrWLUcfT8JcJB/tYqWGVxDg2/luW+Q6X+BEf6luf5EkwqMVttOp/vZXjI
keU3HF3Pc8VWN5RyGKyIevMUo1H01NyPQThC7C5d9hAc+Z25Du19XtSM303X34QVs/dpPIWGuDqZ
80Izz1pGGYe2wMIjKP1PxgX+Pmyti+mP5p7U7quGtUxmfryjmwS/LNe/lFX/4fWdFmZN2J/twMyN
WgL67JtlEq+mzUtCZ0HOHfYoRjBRS3IbTHS5W2JWwIMP49/eEkTX6sQbFgPjJybK3OHBKaA0xxtd
rMPAMBhYc/xvC7zHnqcdKlPABFUyWGmedU8nb9zqpFru+ri4xX0JqSdw7DVpC7HoKypBiC1UZQLS
murHaVuOxa4LV7gnwrrv7qqcPoPeJZDAy/mD10K+Yljq7oEE+R9XXYUmpvR3Uxz/+ACrItd2r30x
ZvuIafHWKKdyBykXs2JjvkDMAU2bLklq4MCvVdtUQLWPJ5K+HPkxAtGFHyP/6Q3tW51NamPDiKA/
qlcX1IuO7t0sZvskDvnBcuwDKptWGqvGMxGNSHU0u2Hc+77Y06f/B7aKitpFuw6wc+fan2OiFYeu
60/K7hZZMbs35i78JA7uLAhx9BQlFdX1qggpPztFKCS/x01H5pREk9gh8Wd4QEwk8KadCYlzAcv5
ifjdemPnkG9quuIbBLJL82sgl4iFwYfmO1S0GoPphZrtHf3BRrVlfvRByi5wBL+ZzNy22ZzXVxhg
tYgVfEj2+HWawrIuUtxwiHY+kGt8TaJcwRS7chJGWWU6nLH15MmnA8TNYd84Rd9sWnKanjj7EZ8G
QTiIwrRoOsqIaQ8kfATFzXurd++x45AFBz1M170n/oOcHdDkrb6bGHIAayjRGh2GGN3egp8jlQk1
YpAm/8xu/OhnIOd8CB25F4OCPmZG855bPN+bOXM7Z8bjM3W6xIpazo76bNe53ZMNaY2eRr/QCAPe
2F5yDMf2z5jR98AMQuck3mbd+O1OeKp05rJT+0o35R8ZdN9Gqr6rHBAA6W8c0xl/MPvEKdIukicU
nAuz0P/F6cfAfr1UEA6CcVaJKrhY8UVw5ktH7d0d/0ESu0iJ6aPtOCiGsr5OJRxVXTqoNly6Ltz5
wkVb6yq6Gp0Y6PyS6MiC/GHoDTBnAm88F4sVuUifZBOTyWK1q1DQjAjUAAE1olloxhQQQXccBbkh
cZucYFvnpLymB+Gqae2xCjD1wWBj6eGp7LrNUPprh6BVEOkshx3lP2pbLnjzi+XjX5eph04utGqb
JwtBg2E+Z3QFMF+bN0tX7jrqfLVOddxzk78j02Ov7NpfjTbGzGQInl2DA6TbREdXoFcSTt9u3K46
QVA/tESsUQw1P5y7SEKlY9wbo8PWx1aRJy9MTK5dVKhtO3JyssFAdZq3iYGTL0ewlevRK/ZAeV1a
tk6IorLZDy2qeEWbCiQxgfFILrbcl8s2HhpaAsyoHJtxKAgtKhoaY3YdNHuCXFmMTBucXMiMvWCK
WiFzgfqX4Qdzv1l+Vj/JgC6kxgiAxN5elbH5LsOcU1x0do3mg07LhVMARvx2NUT6FyqlDVId7icy
BhcR7wEncfsua+u5msqlHuQfIiCADXYc4OZ6fB/4JTWdizohrJs/m+G76p+M6ED+g/8Vh5ijUidr
z0NEAS6IQjrR7ez6fnrWYtd/dgpyoyySK/ZxwtOwD4cdGmE6R/PT0fFtdF2Ya+dneux5TxFWSRhH
S+mU3avJtfbi52fJaIIoMSLmU9N6SfhRrzFBYVnhiOffZ1hAtoNVxmw4hGQnZlrcfh8is0C/mYZH
5BvFzcazeWuexzqaTgR909V1ykugpeVlPswaFLN8QikSued/C6uWOXuXcY5KRu9oWcI//n4UCUXl
C4bcO5bzg9coejZFTXliZZyjfr/o9zO/X/P71MPo5IYTJtGZhqbHUj/GIZ6SPM/Ov//0+5Fj+AzF
f5/7g8FYrZzYqQiV/+9r/vv0//0/ug9oTtqGs/n9mgqO6P//v435p5B5I84ZoYv/8zN+v4pIZ/tg
hazl8x8pIiwAMXai+Uk301xp6zgbTdFPaLXEo1JlRqkNiIJ1rgaPMMlbjEbyGcbIriI48d3iYLmP
jL5mO+arbLfUl5ryE1zNfNaDVJraHu9XFF+4Imr2E9c6xHK0DkVXk/KbFGxDhrW1UbaMGUepBjjf
sgqOOnqHImKmZZgRt1Vqc85vE/+70Gkx5bIa9h1IkHAinhmmg9jEEWGAfZD7SAxi7dALO2SNngNe
tS1mQvzngceIFNvLygnozJnhtCYkZzwROYqXr+FJPke8jBQenaIjA/Tn0GS9c6hJvV0FqQbugY7A
HmVN6Y/LQNPrg8n2he/zT5TRCTZ9rJ4M+A6/DxYwccg8TIN2iTNAM+UTDhEH9AWD7QgahAF78tFr
FZoEXCBbOyPIuP12QrS4GYQPFtr3Vrz5TLlAzGQ7xENIAGrgeFbokWwDzgt2bXYhmFVsK1f90VyS
HZk5xZQPp6zXcBxYcBbwFUGsTO0QbEbHuZ4XrYXTDdJkFtMNP04wfKUpfbG6XmsBqdFp9jII1uUM
lQTLnnfsJlTTTsVVjkbvRaZkilotRvO+OvSD8zMqcJWji8UyD1feDP1sMPNFA8LDUHZfqcpfFNa/
ZZcGh6zibJZ3Z97Mk5n3/zTNWYVjuGbYuVOQ9Yu4gxsk9R+gLBgcYvM+dT8qy8hYQviwHvXoq68g
munW+GQ2z1ptVEuIY/+PuTNZchzJsuyvlOQe0VAACihEKmtBgjNtnn0DMbcB8zzj6+uAESmV4dmZ
3SnSi95QaGHhpJEAFPreu/dctL0W0XTTu8Q34Gmjc9fZzjcTxpUFn4HhLN8nBtYrOu7TZoj1BZZv
3Aw0FrwmjuN1itVjPRfDU4Z4JQrPQU3+if4kCh/JPcRafJnBgb2ajXUwzVFSX/Ud34szRQd7vKkq
62fXRx5rz3AQIY3lTLpAJyilaJ0/C6u4MfnWVjH5lptk9F8ZvYLkKvzDpBFC4Sd6ewSue1uxkRh9
4koKpl1NFZFGTFqLIEbZZN7I4RVeRbBgDaMrUx0aQOSeiPgUNAoaxd2cPAQu92zG31DJSgPjfYYI
z2wIp6qzcSSlN+m39I9vOTTtfrDZdCZJ7gkkkZsobomtkMYRsYpGn3u0XmyHVq/WmntGeNbe5F2J
WSOyCmZLP6D2cQXJY+5tWiAXaqEiYCMRrJ0jtw+zAh87LmdfU7lHRU4xdiyEhoiPSbUgZ9rvxlNJ
Jlk9kI6VdAYnpzjYutAPmkvDq+BGUPC1BQxegnbEf6WPxQ03cNkQWyxSleKdFAf8MDv4igj62hvl
LvIZxyUnq17ZY8pVReTsdlTNd8Rgd11WIcrfIHxy6fm5be65rEEeozL6ej8rin76FIhFu0F81zB0
T2lWn1i5YBXIVUxlBwhzqdRACbSoRJwSZiKZlEvMhTzI3n+c5t49BdZNyWkvCvgv5gQXdTCYaE+k
eCZuSs5VPnUn1z5odKf27pBiAds5c7hHkX/WZ6afXPOYG+fCi7GdQKVPPUx70FHIFw1wQM04ZAbg
Anv2RcX6gvb6fw1u330V1+/ZV/Ofywt/kJha0/Bp/+s///TTP6W7/+kfNf91eZHgq/De2/c//UDC
A56yu+6rnu6/mi79/Q3++D//b3/5H1+XV3mcyq+//uWj6PJ2eTXs3flf/vjV4fOvfzEk1LD/dfkA
f7z+H79cPuZf/8Jj9PMXbvvyL37nthvyN8Om3tV1SZ9Jp7L5G7f9gl/XkWMQacAyay/ssb9x24X9
m2vDE3Z1gfIaTDL/6m/YdkPxO15HubagLwVe8t/Btv+K2pOG4C8zFauHSft0+fP+HtemtbWJbbX7
4UhiDudHTqh1n37+3fdx+zv87T9ox96CRW+bv/7lVyQc78EncWy+BUPHQfwLZM2XA7jXLHpXy+wy
UfbODqINCUOebtH1qjdGyAw2t+v/A0bQWOCaf4+i43MByXPB7dLSgQn8C2rXsrmVNVJ8VyhpW/PF
jl4jB7Vx8xqjBW0VE+TyKRbLrRG82MCyUORMun6U5sksrqR1HGo6edsWff+//j5+ZXDyd+HctyTf
i23Sp1igdH/H4OxikPSxZnwHVnZW8cRIGK7gKirDbYBCYtWhcv3Xb/gPB3l5Q1eg3RZC6ByEP7/h
CGCnrH3z21fwkPBQfrPeMprQ6XP9u28kTd2RnJdUwGQB/HI2ORFUqLYmFKmQybWNKnRGfMqw6+lf
v82SnPDLkZUm78D9TDm6KfRfjmw7l/1gxnRuhUCTA1IIC1I5vkRltgmC2psDrAmO2oQ+iaJE3VT1
QBixaWwJaVuVjGx6GO/o2bZyZhwYpWv8ms9EnM+U3qVORmH+jVP/1OZEiJhXwpyo4ny0UW+OjD1b
DrsknYGm0zZKI8A9BaiCGXOguaTNdN6//qz/eOykpYRuWqwHtqvLX75SfZ5c5GfcH7LFPwDpywg0
QvvKf/ttHF1IpSxhORKG9j+ck7DTEESB10XMoVc6PkL0Ov7vtxCWdlbG/81K8I8fhnexpSNMADAS
scmfT0S7IWTRXxhhU4UWr9iq6s3sh82//sZM8SuqUyopsEcqWwjF+vrrdwbVW2eEF0FD7SnB8bkM
MyHnfkTs2o7ZPAZ/a9B949p38ddeNaRHlCc37F2MmUnvNEiRQ3qZwtKCEvSta6Yn3HhGgCVTVAO2
yKIg4LJ9IETPssRGgHSh3skroWOe2dug7WPHA4rgV/4HHIrJHzBy0Gh4x8JddFukejYuk3hie9Vm
FcZhRXqfv2PCRZBO4FQ9Jk9L2QysBPaSdaEm5Z8JMc+XmdRE7mgeGigs/BqZgTYZFrLTsgk+x7Zb
sl9FJOI7EGj9Q6nrIb0FXDbFw9D7otxUkKtG0L+8Kw2tkMBAEAuq3ggj1U4VRI7i4Li2HW0nrSIh
PLFFTRdPTU4cwAqRlr0DoBNmnhNrk7XEKuhwBisd3VDt10G3GgUAyz0fpu5xn2uNeWpH4Q8rCUds
Jg7a7O29idKJ53JI0EA1adzQ5Eaygegn5UU2VWhV5jNQZuYUo8Rn/gzXMvNRMiSy2RaDpBG9r5ST
YBVa1VGcOeNX0IQNacz8lbjbVk4IguVUySKhVU2o0Tgvmbi0WSzzsbM05Aw+5H+krrqYuuvWJj/7
qS2CEF6XzN2fvhbkUK9CLG9bUPpCfYNV0jLUAh1DHkqLjpDcUpY4tsI4dY5spm3tztaphX4iX61J
w+I4Nto7OHcfH3AXCecjZq7zNdcWtT8NgHkdIEcjisxPfd/S25Uq0syZkw3+4SC9cbSEz4iGEc0e
dAAZrvs+KlCUmUkk2vvaaoW2qgRT/md9rltty1O/PsJdxWuvuyWZpE6Rcmhsdw6RAOOntkk7TDIV
BJ4LlC18FAwrbShxRqnds5HUhyP7yaT2ogTmza42gHd95Tl5i8+WID19rYHcZWwQ+81EsnUiHQnm
Lu7Tlpb0iMzu0JuNiZG+zFDIngbZGsUHfrVoTL3RzermfWr0DM+qMw3TgwiaIb5j7y2jB7Rs03jg
fFF1to9MhvE60y6GTVsG4JX96g7AWfbEfdnF+8xFW6zB6gr/c6TCAOhGVTGBboOzZ+CjbuPGPFa+
m9FDzilXoieFyMc46OwyItRaYOg3czrIeI0A1HDttXDBWmbwowMmisVg28Y97V8lzlplVu6LIzQj
L1co8Edj7walC2wliPz17PYurbZiiN8LQG5vvSFNG457hGfGwvpHmw6V8cp3bGNYwJSNZEoTVQjq
JEYsteYygfIUBjoYGbvlop8KJe7a0i+ZDsbakJunMoO4d2ciMEFsPSxSWR3ZqL3V/agFGit5LwIK
iZGnW+AzKNjqiGt8ixZ/qQOXjazWXfVAa9VihkJbvEBqgIxgOabEp1JIraOb+zk5yImTBLsZRfI3
5lvadq2UWQl5MM6BOxP1Rng7Q1u6bAbzcOKx0kbtQzfPHHRAQiNxLlfIAcQAWn0aNCu7QmshpzVO
snq4JYdKh+eQK6Y8siJja5xNJOdQQ4sroHdqwVNB4F3k7OQpNsIe7+sC0xGtsH5ogB7Y2kY6uvox
ZbmqTvo016gSGBCTtgm/jb7tks826UXEgK7TwaJFTRDverBMYhPUdfQzY7an34VZEkwvM2VVt2lI
iKlOGB70/MY3ADR7AGCWgZasR0amEa54YJsxOzfH3IWWb7KjaNzRUV4H2PG9GlKBqKEDxnr2i3DU
j7Ixyn4zCX1otrSOyXuBq0gpzlTF7w5EJ7Qfw4SLiFaUsDDrBMQErCneMQoRRTdDHvT7FAeYpuoJ
7h4kRcibofuuGUbvHJywD4YfUg9mCtEuiZqtYGepwAgVymBiJDv/WvZRa8I6xfRLC1nOzxETHxBv
HZl4T86sDRxbxwQhk1vmZxUTjHLOomwynv0IExETC3OwrkouUffR0d0p3RfV2Isn02kCZsZgu5Ri
V2DjIGA8WcL6u9yx/63KcvdPysb/HwtCi33LPy8In4L3/PP9TxXk8g9+rwdN+Ztu2miwqd8E7QrJ
1nX4alrKTPc36ZiG5SqWADYtJruaP+pB6zdDUCW6Sko2gbbjUlH8rRwUv1nKonrj1QzqN1f+O9Wg
wR79l601dQI2MnOp1ZYUFbEUL39XnDhY1a009u/tbsYjPvQ17g+B1yP70go93JD/WG7J2IvBO7kf
jgla3jbKF0P18tmeFfJ6LCOIBuRcvRmBPIFauqHq/Dnr5n4kQmMlNIX5w2UYyd1lxe3iEd9kNJdP
Fab8dTpl70Nr7fHOeClxN1i1HtMW4q3ldNYmMPDX1uo9tN0UUyhNPt34TmajXyP6OIHpIePjI82i
ZwZ6mReK3l5LVssBcibb//Kz7wFgVz/NNPtJ1Q3JnbUWHQTDz9kZPvIaZo+LJhPJpn4/oBhDUOfi
MwMpOTO7cOLi3sjcdcQmhynreJ8Dy96axdbq2p9Fw/UNFOTKbSzFxwruEJxarybeNBjeKtPlRhsX
ZDxitqJDB87+gqx0Bx06om/0o09DXb9Wqt2ydWVcV1kIlwQxlEiBM8bC1wTPhp4568dUZ2ZHoaBv
YqvcwdvOV02E/6xFzZoUaiYx2IU8GBCvHgnMPN38wUb1duincK3b6iUbS3ZDQ3vXJW3thTU4BqBf
BCy3zSfmRe4UDCbZH7hrO+kftfinNTbOgrxstvGkb7qRJK9Q5beOld6gFdpFjv4lc/M1Bc7N/1Yw
O0wf0ooxH7dO9hTXfe6vtdx8mBDtQF5m+7/tw/LYLE7Cof/CKT9dd1gMo8VrmDvn8eICwYNYpPPV
2FrgO13SyjFvwqt134oOeb4ii9RavIwxpsZ2cTfKxeeYT9e2UAZcbzl6VhZsQ2fhv+ZttYIbFbH5
mV0UwO4BqFFb4t7TqOOgdGLXqrbKtG4x5SJyFdOjo6CDmi6klVl/7McmZDEVH4XhwPxYvJsOJs7K
wc1JXPWDAbWNaM2/PSi/0D2x+EDrxRGKX6xZ6xWaJsyisFgPJKQ261hjwmMSs3IqXHPa+xYlwWKf
jswoXOFruyoXJyqziPoYLz7V/3m4/Dd/+UW0+FlNk+G3k8yHcvG6FpFAFJj5x5GtUrb4Yec8+xqJ
kUC1DFkVy6xjT8keLSM22max1ZpRWRwvz4wJnvXiuwXFiiF38eJenl0e8sWpO+MqYsw2hqdpoiGa
Lo5e2WBFrixcvlWIZ10rcP4GBh5gf3EDL1vQ9bwYhC9W4fjyWC4OYto2d5zswusxF1vmkrg9Nafx
xlm8x/riQk4WP7JGHeUZQ4KDssXCiflcLu5ldrv1kRhtBguLt1kj+4DQrX2JXhq5CvZnfXFCa1nf
enEpyu0ompfLX3p5GC8m6ssfffnZWjzWcnFbD4vv2sWAzZL83ieIpPP03nKI6ETkiGt7OUbuYt2+
/JhYqN+qxd0dLz5vt3Buas2aPWvxgM+LG7xjsHhslgc/uEH1ASgH3zgDmQyBzm5cjOX98nB5dnkI
Fu95ARMSJq390S++dOZViKEWw7oTzKgP2+S7WHzs+uJorxdv++XZjN29XnzvRT09Nglo+XLxxLeL
O55CcTs7in3sEHz5aTdvisVVf3mIQwN3vLmJFr99KDDiXx4AULS/P7v8iKmy8ZgH9SyZWDnnxcSv
6z6m/q7C1C+7ao0BDERLHE9evHi1w+Xh8uxyao8Qq47m57ywAxiRhb2BFo6wl5UNXsCf02y9WGf3
KPiOLQgCcq+sHSjsH/6FTnDhFEQQC4T9RHi2v+1AGZBTRBRxo84VQoJNtPAO2tm5DTShmEOb79UF
iiAXPkKR0vGfJYHI/kJPIIK1WXMO67/rYCSukmahLVzO4cs5YS4shsbKHsqQWSRtE/N4eRaoNN+0
zJEYy9f2Gu+JWuf62Z5lt6tt65xgkoBuenmc8gTYX+rzH0TOkEUTzZ4Dx5Zf9oM6BgaYBJdKc8X3
WPKPSIk7AnRQi3w6l2V+Av4jQSfsber/tW9xGjrpOXRp35lj1G8T1MMHLa6uIP4ShhemXqsHWE+X
YG/4V/CscyTTGpPPNfPt67alLDEcBqI5glIPblBLyB5lyk4GnQkHD002Z5l+MCf9ZLXlLeGc6lC2
OklUI+tnaM4tnhYfi0mRb4Qc2QYUHQGLKQdPNbkiooCGgYuh4GDz9AaFwzNaHe33nxgiqj0eIkSs
fXw3C/M7yNMYdcZDGnPH0JTv1bqFqwcwE64MjFKFE3RbWQprIwVSabN033tzwOZanLBf8x0RGhbS
e+tDmLxEd+UbreDAoLeO3nwzI74wt+ZDjk9ZaVjbkUVAbDW8YS69plTiWrNQHI7cGXGjjmGP1HXK
x10jnGdzRgpK0d3iLZbpupzZCSXBeCuKVjuhWEf4L7S7ghWcGHftR1BnmFSMKfGApxKgPh5SO/ms
/fTJHGG111WnVpaoOQNnHe96Sp83KWj9zvoSx5IQWYlH5Nz20tOq6NgmqVeIhXqKanuD3WGm5xNg
xJFoV3zPGMXmqmortbVSfE4yktHNkDt7xMlEkBfyU8d+ZNTmZmpBcIWzQxS9qakXdkiLjxhW+/QI
o5eEcz/oTjCtRjs8kaxIqiEtpcg0nvvMJJK+cxksuySpB/098FxjUy3jrSzZW7g48KqzAFnVvBbZ
EvkNuZYSHwUmBgGncYqT4b7qeNbIhseqTLI6cVJ4KeVobSK9LzwnqJJVN0YVfGn8ABziwOobLPTh
VS2Z0c5SfBi+Nl61IacrWhryRlZ6ay++EhRwtZ6iAMPSenKylqY5LpjVWF9FbZU9Gpq7j832kPV5
dc3Si6rKomrV0+6TxvFqos9wgIu/0+N0vDF83dyWPfVyDlPdswd3Mbkuw3vOkbxNvL7ui0PYSowA
/lF1lfOkD1G6bTD5rTrOTURaxnekiAo0gwI4Er016F641hyF729JoNL9aeuaRXemOTCtE4Wjr6rs
cNtqGa0I1HKoitwbv7LNlW3ESBCCnBAOfeAuN5FaMdZMMqdyMebN5K+E4b3bqC9BguS6DCXNQlV/
JH7xZYfzp5NLc3sZEZMDSwBL0gQ7E9/kMcqcPSugucK6dQBga+9l9Va7XGO5RfpMzhYHww8Op4aM
ETgmGqSBlYUgdmUXxVWsmU/lBKFuDBz9Db7ME0PV8t5A5x4weszLjqlyl7qeYc/WObJDfFEzpofR
z75puREQvwhUdT+9surpBknHcxHWaDZDeU4Sf+AUIDDe4DK0jANuTd/DfXhOmEGDl3y2B/h4pp18
xLVzKh2FBpBtPWzEHteyZcE8ByWwMvCekqpKYmfVOwwd9OyNPK6z5oZfThMNK1SBPZra8CwplZFM
1xu6e9jnlag2inmz1kUPiZtsG788dtCMtlMiPzs9fKyiV74CeTO2xbnu1PBcly25N1X6YjVojAIs
/N6QU4T0MciBy0MQ9X88u/zox25/GBzz/D//3XRyNoVGLZATx8NKtNrPANDLps+a7ylIu/tsABM7
S4j8XcKcoblj6xYduGG8xn39iKF6uvKr8mgsw390XLfjaP8c4tAnQEneG/QcDuCr9KsLFs8oSYXq
UFXQBcKxSsuyYUFf7I8iIL1tVw8OWPeAaGHH0D6UmhdqMr7BpP3o7MEkXLX56icIbtjuXxtVPOrJ
aF6lita6tHEeW+oDqBNYj9jpNz4wJVZh6zqLLH9livEsuQCHxNDWjhUAcNSC5FwkhuWFNnS7CiNI
Fh4SwP+rnEV6hVP9J8Dxn0LANUjTe330X0Y7vklsBpSEMzkIfRn/02TrR+NH5VBlTNwKbzukDded
hu5AJbHxw886VAZxtJzMIV/14gi7PGhOPx5L3f3mLt1vuwQ6uowf0wKKmWxiE03m0hlFaztaiFrN
qv8cKnXnx61+5HU4258CvckZ0rf4SJybMJnehrbW9sqYQZKWNdKjBnqEZmS7pFwqMUX0kYr9w6gF
zwUaxwnRDO612xCJ31UcEMfUdbTaFpmVHfdXWZy3Z8GVbHETtLNsM2Xz+5zWzXXipM2hC9L7EmKQ
V2g+EtZMf3XnRO1m7t/QbuRiafG5T+g7PR3u+oQSqEfR0EhU7LU7kLuSfg2meNMMFR9ljwY3m0bk
FElXr2eD0q7e4HC9cWK8NK6Q2FMTSF29jhLXpAjCUozqrzLHY9GYH3EMOSwp/M3opj6/szjO7LXW
hmis6zjWYra22CSCer4xHEm3vnA5PYizGRobFoiio1yj5pvrMMLHHm3YrFn7qi5PnLofRjE6O+gO
bLPSBAUYnXwxiGid4jHjC0MfbmXmEf8GCnDlb4VBzE2TBHtbm39ajCrARbbniqBUd2CBNZaNBNCG
bQvs8lRXyLswKSgPEBnhR6bcI5AJT5UumO3J6iAqVZ8joNpRlA47kiE91NQpXrv0PIMHY6vSTHsN
CNipsoJTiDAyCRdJ7rAxVEiyR6P7h4TcxzXSyy6f8f81KDMCF6zHpKkrC1/mOkY2gBrL02kb/w7X
qqD4SN/Eo0cfkrRVFDwOBHN6dNo1TZVbkjiYiexLKD5XdqMfDvWgj1x61qEMUIM6mIuAKCScG91E
m2HCILSkNOp4wlbEdYzrfHYPlRN8DTrxdLV115nOti45s4zgASbjOlV6ftBG9odFbrKzNaN9Y9bX
RsAKHvjgX7SSMOs8X8K1CRYcdeOOLukPVMNqB0kSwcuUb42QD8kGcMLNS6niEAQ53QdZeQgUfn7F
yo7Hk7g1rZf7UcnAMyzdWfXxdJXWGmt2q++nxTlhNGt77KpVUYDVJb4FYBK/CpqGuV6Ylvj+2zef
4pbPb3pG6YRnF4lYV5hHUr9S7D+xXDl68OFaMNqZo241ayo3CqvmGhmR3HCtMwPeFE4lT+5kFkTi
AIEJTOyCCOscmDbv/AO2bfn92GXdcxemrPrEa+suwG9aY7yof506H+UhqWwftkMlz5LB56pd0CI0
T1e+5jy3PkgfK+4KTxqbuq+N/VzOcDBr3dOk80OAC2RmgeOuEGzhWS985IYKySDnrLUCX054i9Y8
6XTCi8r+jnJoNH0PNM8OWOGSCq9RBGH/OITas+iTT60b7GeIsU8FvZHDyFZrRSK2hgWuy56McmQD
DoNKc6MzCUXKqwdGQ1MF4cGohpORoE0LI8ZUZTl9M+C7k4WRvOuDjkzMsocne0JyDUiGxqa8Uzzb
jG3jXqV20+9zaY/HucmGI7gOas3Q61IIs7Ov4zeJ/J3wkzvyy+UGThcpeCYDMIMgdRUPRMLC0xkd
nHWVNTQHmNvjqVdsMomg6k4TEVBTwhhIG+qV24/K06dp3Hf29EPakQWroN2LYQr37PfqVRowN+tA
jNBLx4Wet+yqesM9CicnSZSZ5TmYHWamA5meyNje87GfN5E1dLtxOM9BI0+XB9jHfzyTlbS8qtcl
fcACPxf2vLVEx5yn2Xc+hx2JEatCr5sd87CPdmiiUxRs2kQH74Y/SA0zGMblwclZzcuQ5cPVoVQ6
1CZAgJIrdDklbIscEg/micrUmYQVFIOyS59mJJFhTHMENhyrhRq0m4lV7py5MwC+vJh+jqtqglyo
0RE8mYtNzhoe5inf234Rn5zSae6qRD4jzpSv5CwQWh5VkEPGVL4C3zizuZWrpC/FrqknHJ9FAhUG
KPFNJzy3B+3NlGa6KZYHmfuvSkSMYqf8EI6W1+n9G7Gh8uAwftjUBQd8QmK1mkP2zzAD3kfigUiC
JzGoZPnbiLbsD9FcbNuBcMJkgEsIJR50UN0y4ky4+QxJKjaTY/Sn3mj7E+6R5WQZv10n7Y+3jM/p
9Kox8zrimmkulsozi7x5wPnl5VUcPJV5pF0Tj5Ssaq7WV9Ev1nxaKbuy0jpypCrjEFrdu6NN+W2N
5vYB+ffBJxv5VUfXf5iXGVTlAuXUAadP7CzykIV0WBC4ZFZ8OM2yt68YUcbtp1Pb5RUM+yi0tXPE
zYo9p3kH/4KpjlRnUAy5as9Db1yXelFfzex2dlgX3tvOLj2tC76zwr82jJciUUuamoWTbWvmiX40
8gjrNCpG2niUczHkLNu5kyPYAkTouF5A1oCurg9hetdCGNh2MVltU9gdBmXFG9eP3srO5iqmdu2S
WlsPbv5OoV8eh/7FNmjgzcawJSl3D/S32UbpJyaY2KOX6K/xwsfoSev4CqPU5zj69kFllLpNVnnC
UY9u0pqb3Emylz6u7qK20F+HxD7PdnWuwLJ3JdSScMk2sKoCgT367MiR71Nh3angi0h0FzXNPgu0
50xrUckC9J1rd15wOfc5qEEN0FrMZDnJtIexiBBGgAhj76eJ/MPC5iJlA6e/81edq03nvoCVRszt
eozk7eT27W3SDfDXHM8Cp3kS8tVaCNW9zeLsLrdGiwzG1tV1z/HHYO269SGWZGtmGO6U+SHc4EkW
sCDIugVHpIq7MGlpVKG1IRjWhADgv01J/BjlTr8TLruImg5bUQK5GUGWtWhmd24I4D5xodjlxBEf
LdMlSSuy5yemCl1kBs+jNExUsnpND8KhAIR5OodRt24JlSD9WXJPguZUA3qH1VX0e9Qdo1daTn2Q
UyNfNE2jXaPUXWRo8l5vrGPjYLKVhrwiK5FodGnbG9lb5bFcGrKXZ5cHVxn3/lTvIeLR9s2w4Gn+
eANZvGTVA9yhMnko6GzdorDg7s9LFYbEnsa4asegdB9X83Nd2Stst+0h1pujmEnU6pkO9PaLjsAB
pSvC/CQ9tr3Yc8VXPqQpM95Lo8j2WbLs0omGSZKm2Dmx8xxlb6Veo1nv5+Aow/YOQjNQT6e4miqS
sumLQcSWGYdbM1wMuC5C3GadLpmUQlk/bbrUG9qWN7GlbhVtFeTX1IhzWyJeuPKjbLinw/WQmeUm
mrJ2lzE68zC9XzluGa+MvopPwxArcuQ4mWyCizYNdY5y2WOWaj+SRndoKvBmqgvvs1gUG2sYHhoI
PcBYsdiFc0TvJDqMMDE2uiRsCnYdGZhqgvvfaOrRLriJO6rZJHmmefjG+Phwix76QH4G4triY3tc
K4h1yXnTM7hMLo6fW30rnIbuK/iPHcAJlGiIzoNEA+RMdhkiCIgMrmdXI7hfolNZ+L3AF0B3TaLu
ZZpP+HMGH88wPtLQRcWFy8erQTGfLBLLXJQYVyZxG8SGKQvuXyTWuhVyedvtk8hG7UBXypb8RcaY
aoc8vW1B6F+xpj7Llo3Ynd5yl1Z+VXPTf0vb8BPA8pIhxoDcZTXcjh1YB2s+c9PqV9DhQUOF/bPu
l2+aqMUd1U1DtzMqPWghVwqKcR3Yxhkm1oudMcQA6ulvymUfHqXvok3UIszgDOhoLlCwXxdsdykP
HiU5X6TOYD2JQ7i9QAAAB05kqgjsbdj+kioZbjQz2XAd8P001V0m8hMOTmbYsya3vLJze3moJzYx
s87+xLZ1r11cnCPTwpOt0fcn7isWr2XDLT+NUIyGE+dZO+goDYADwzWK+03cpujqLeNBzEZ5GzbB
1piqZS1lOOKnjVjZadft0hGuHsCKDO+dc8CP+s7feYxn46vT5W3WOMxuwO1RE9+4Zb/Ll8Th2nJ/
QGG1Njkmy3PBVnM9xIj1WUTIBpjRMbRzR3MvNx5zgfFldg3uT9jDB6d3GXmi58Xs/Fja0R0WvSMi
n71bDeM6DSviNgfA1bRLTDNs6SYnu6btHn3AdbtZs9YILizmR+5pbPEZxkn+FkbGo0CK9KzZpFBw
pWZUqAMGsrS6bXoaFI3Ag0iUBN5+T8NWtFoStmh+RYpOF3vTOrtedDB7m7EIkUj9FoXPFXQxbZNb
7bCj1enJLkqOglMVtHRuJ4eh0t5dn4IJ598+FNmdpsf7QqubY2UzMaYbtSY4lx0yjqO1ZmPJw5ic
7bn2920dVxvfmEkRhIORNoGz19okfnVowvpx3f/Am9ps+8UzUZJIeZ324hTjOGN3d8QxiclYy+wN
oczdTWw4QIIsa3rNuxQAljRzZEpWe32hI9VO/DNh1XcnwBsoCLeob8W6NapoXUiyI2NgOLeEKwWb
ZLLTh6oBBBVovv7ckHK3YjhzR/rj+PLmaGn5iQEXA4Q+dre1ZspDi1ZtG4SdfFSm8xkXcf1JJMqh
yRmEyUbdJSaRBTpRgYQWITOPHmB5datKj8zPgL8Z09VI6zJjHy2AeMMv4bia1pmFqj2bJhNohmfF
i2rKh7ap/M9KmMDVCU2l6ugQThrvtWJsTkicRi6Pi7sbfADdW2ZqfUi0a1lmnzDUiGv8LAHDED5s
t7dRNTmHCE3mdgzL9hELirUscEncd4+ShBk6v3Z9TnVkuNA9UBO4AnpTmuUvopZ3s7Kmzxr/mB7Y
/RpluiBCe8Lxwpm3Uk0THSYTcY+MGnVIdE2RUufCV22I8O3AhyADytcD1LCvKQ7f4K77z5FTO2tL
6seOxN9YbQfbeipZHdeBgG+gU45ayKb2Yho1MG32i2aJZt1mM+PzksvWZRQ79+iz/Tq7NzPr3BjQ
yGjlq31ScLAmckW4+u3JqyKSwmiScudqqgOExmHdqW+6iN5Y0be1bQsemEEzAB/JuJJF+GqB36hw
5bNfrwBYx/C9kv4QpGFzYFg2MjH4BHJIXDQGzIpYrE0P5M9L2/6LBaK153PGEcQcs2XHnXAOlC3V
Zrctl5dMyqr0LG34Gcfue2Fl1+TyZku+JrYl49axSYuHLklzjrG5CLDlxMYHPJzAo2/xRdv6Xhfd
HtZRsIqAbW7Cenpuih+NbUYIAdlcg1xdMR6hAs/lqmgnXLrdtn+3wijnPsoXFg7zF1X5fsqGZ1tl
dzYFinDYjzoRdenE9khxEPyGZFDL167sMDpoiBQ9yP8Lf8r8bIVznrP0XmXmF8qlK1P2P7gxbcZC
kZPoMlIua4FpIdkWknHQWDQPVm80Ky3k9l4BCV47dwwBH1qFMddIpg2pXph7yvm7Z9Ngxq+1pt4I
1Crhsg04p4FQOulrE517Ta60hbfStadhEZzaYms23ISC5Af9NzYbzJL0/6buzHZjR7Is+yv9AyyY
cearkz5L7pJLupLuC6GR82Sc+fW1GJWoRjVQD1VvDSSUiIyIC6UPxmP77L02pem2zZrecaMTXdao
Zl3zttgZi0kMj3Xy3YXlzLcPlUrp7R8wSg85ubJSpF8sY06z5HKaiKkNqHqq2Ht4ZxMCI9kIme9q
9R2mUfUQDYa/OEO6s1Lvk9P4TskuPIt+oSalaq9Tu2ygmNE3ark71r1uqheBUUw8t0KD2NsiT0Od
0IUYQcTzxHsXeYiMIHV7UBo3vJNvxUBWcuCun/Eov/LOINwpSs+Lifj2EqmbRtnhQRm1uU+ld60b
MF0llQeHpYteRNLsXbsWFz47dyEslpNnR/PFyZj5pzbKtgkBQN+RFQEvN/2rFJMJnTBDbWm7pkur
61IbEKuS+Kzz/IHiEzIySk4Yx2HUj6KWHgo4r2MThijT1yTWI1/1BPGSuKTslFYXhi210QWViPVo
0h7bjTxapJj9Pv6kwqzhDwhFkHnjIa07ONv1OVbua68S1m99a7BHhRfTmOciflho1NpAqW19wqKf
Y5hToByDjpbziL5J1+3izR8RxpmAYFdR8vGlu6k/ZKH9BBDGZJPH9hGQr7XRrTo8s1tYArzE7bq5
SS/w0//1w63Z5bvTYO3/42+0ANeD0WL+sOoWJNZ//tP//O2pjGZgZSP/n6dsoty8fqE/oKTgwdSZ
U6SyGaaQUOkN/F3YFY6wCXcN/ZAYtrFYutiE6FRnQuyLd4pIIYiUDrtDPT6m/bzXdLF3PEI5LjpY
h/GDWQDOFp20KINjtfVsRr0oWHQ27U6ZEMYsSfMZcfukI5wEBaX3AR78BqHjiCCR+WRM6k28bEuv
J96WncwYoS6y6Okx5Ve6QNB1OEA2ON+2BBCOhEgwuw/Qf8Ku+XSVycbVe6xhSHCiew/wVIqAlm8Y
0g491HoMYdwsv+vVGNXr5a7MjBLguvNYJcDHMrwvEEtd18egjzzYs96aDNa6bo5RTMDvIj9L+cDo
rl1o/YOb9Gdz1oI+FpQkdfmHmNzyVOoFOq26WUn5NGLe2OMjOejsWU9xXjW7Oq1ZSEeGdyyARMEH
4JCdUkAaeIbyO4rk3eNE2DcSuHUs2uC4mzbVDuQKlT6sCIO8kG9Tw901k++eLL+XybsvEvwIsUFA
seQvN/CoeUzjINu2SQxZQxGTyK/Y/f/INPkyrKy+nwVHZJkkTzRAThu76dO1oOMGPSDlGGjvQyvd
tTAu/Lk1TL9omCQtFrFx8WG4831d18/WwKo2qVp5wOWDuTf9YJHyK+jw9Vlm6NdYy2+6F32XkDuB
tPNZKyi/KXC+LQ0Ls6yi8DWMvZx0a/5bYyTf1bTqJXHoBaYFZSUSy26g7e2cexH6Ylx+LB7aPAIW
UYKKSuHC9rJT02EW77ytGJxirwqOoZAZW7ZG6NvWdIuc7gYM9sUx5jfJHdPH1J1t7bJmtCS+daG5
ywyfqnEBUKP/UFi/G40OD0qln9n3oBDFNDCnlTgJXX8fXBKnZKlvqgEN2da02pPRPKXYNGkvSd4X
sw9G1YdbY3kWZdLdMsfYtFJLHsqq2WaFFRhjRH8v/hKKd/nI/s/tr89VwX/+d5nJ/5Ks/P/KR0s+
6L/30UJMyZLy4//sPtrqv7pp+df+la78N1NYphDCcBzbsoROUOw/3LSa9W+Ew9Z4JOeuTfjPwGj7
LzutxIPr6hwy0vQ4lAkK/aed1uMPJCJHwNIyyV8SLvuf2GlJ9a3xrP+bQSQH4TrSQuXx+OV0w3X+
HzttqueDlmW631ve10T9GJqXhfWtAHPc1S73IGVCtXYGzo1K3JXdlpSJfHE75rXWiNcOchuOTWxT
GwPglfJV1OIkPIrJPMN/wOmScAoQbf9G6/7kYow0iYscBiKQm0ijMgqQses33pSdHfXPn37qlfGp
e4VzbFqMCH2rSwIB/auZrfQt2dg+kzDIMS/SHogLvBgl1ghsOdEeN9f3nErLtwznUKgGgRYS+aBb
TzV3LccBl0MjIgsbxRRUyuQ5A4FLFjtGEVWT2jg8Of3JSHdZDQZxhqx2XuazFWvzpX6WNX4Oc+Lc
MhH5p5AK56FD02lzrwVo+zlRk81R7aXr1XLaJ5Mvc1hyDXeTgzufBkHp2+DoW5QzCt3zP4nN/0t7
uFQU9XLCtte4lfdRUdITM4X1PXjIW+oCyV6UdUlgtW2GzKacIvuD2ciXQyJfhphwn543Kd1klL3W
mutt5lo7g2LMAhvReiPIPvt9TkvTOI0rRRc7z2zfJ2Jd3M3vrWz2rPzARNbzLq4mb8+F9ShYsWyY
6N09/E8kf4Pxd7CxClGpFt68pGyDDMSAL6b7xEVeKcYMEYgqaWlTppXWLWaRcdjHfVLdZU75gwJM
PYdr4G8JiURZNNgdxujXdmeB1bOHLxk/18tTUXbzKYp5MRLNjS96m7/CcFgCLuXdoNnBADxB72gU
8mz9k+jxfWdqrBUhOzcJTcN8HPyIUSdMc/uQpNb3RItXJ4s6cBxiVbNI9pZRfyajmA+AEmcoHjjq
kOseMm1hBulyrBbU4MCfp+erMruawjbvNwQrWriAwTw2H4vgEwTKithoWetgZ9ZGa6W/L+zUSway
U0yInpz/Ti61vVNxC/aOjivcXlnhS7PP3uxmg8pg+SKasCbk5R9HLw5Wix4JM3zOh/iRbPw94tYW
BJ6z5pgATHXqzRgZL+uCFs4iRP2M3S/PqMmV0OLWw5gDPei+pnSjy2G2Nw6TzYZ1EQNm+VF6bXHM
jOKE07veplXSYIoedqSSf3VrYBi12GKPeez5ddt0W23l19QYqmJjggFqBgW2vF0Fk53FBnQdaCY4
kICfWUYcmEZ+G3GAsw6Wz0KqwLGU2tfj2NHgl/rg22BINwKaISYwLhLvVtq8j4DPCdzELwtM6s0y
GRQOWi0NUlP+NHUh+O5QvMpQ3pl19tPDQNk6S/sRklxZ+a/acu6MJj7ZqjH2s9m8DloJVHZ137YV
lmyX+ElEmuoAiy+hvIAJoa3yXemVPgupq+YVxr621MOkJcl+mLDgbSC28FWK1C6B3iZsvK1RiAO9
ANi+76r+olXRvsXYtqtD7bVMKmIsxbNywC547b4qcv30z4/WYgHam+0768Y/NRFDIE8dIqqZcqvk
kQ+tZdC3bkNTi8O6XidItzHKikrrMXpcCjSAwYStBJRPX3vkD05TPjcc2oHK6Xwb+48+rHocpN6r
Rum6zGJn67Sri8IbtzIBczbND33XpHe9MbcHL7MurS3Hk3kfriZlQy96TCNsx//5X7vQwbZGr+mE
/JbG813P4+hkWFg+q9RtT4VxTGkaDpaRKzhZreHM/A59GlQ21++gSVlEZX0OPYWm8pOldxE7YLoL
FRTabi75jVTb+01WwjZZ3b89b1JtWXGQO0w6EJdfjdlOGUeTfU9dGa9B5mwwij9oMkNeculz9vSI
dk5KqvSWyrmJDD6X2Pa7l/VznXu8LBWTGKviT5p1SSUJfkF4K5QWfyyu+EN30/Ufk+w/Fuq0su4F
bNbALt3XOCHioMbBorzU+Wo1wVjFvMzyCnSPMmw2jX35l8fagMI2NHfsBrytTtI0sAsqnKo42vHV
Wh7Fepee+5o1LvctCv72c9TdYX0hIFinv6UHW7szFY2tq0+9Mstul5fhS+xE6Z20CoxIZnfXCQrE
jMg6Zs4zZjN8iIYOEtgWDn0NGGtL9ZtGPeTQdpyPnlORgPTmcaOP3bjt2vLHXlez40BRpIe7V9jv
Uo7RoZG9xUqzbraUEODyb5vA7Av3UKc23Y8ZawKd1hCRktoeJhrFlC0OlpFf5wXob24CGyXR6/mw
1Jei4xaUZj8A6R6rArqKXs43iMfYq5tTuahyH03oCyi/yKmGZ+7L1thrA46SqHBfDY3ShUw/JFJh
tShPZASv/cxpQJUpRQJENiJo6luL3ShZBErl3QbQp92l0dbG+ewu5aso/EgfrujmKxPBeBgprwYZ
mEHzAwpGNLOd/s6trMF7GVvGnOcirAANci9GccrtZdyMxh2McJo/4u44tpWzjRK2273qaMnBSewS
vs3M5Zzp6wM8h4zuUg/BeNJp7oHa9gtl8Xub99WXM+xlvZ+Lc1F3X4sIn/IFTwK0CJgqRlYhgDcc
+Soi9pn88SZL7klB/E20zgrsbCwgz1X7oognv81ZU2rp8jBM8XKwbPOeGfFvU7FjszH603fTNavp
OqbgiVXYNFRr4y1+VI3GawScYePMfbHT+a5vwb1Sx0ExjN2oZY+b6iv3antjOnG8mwp9x93HkS40
l+ptChEM2Mrslm52txmupHhkJUy4d2uuHuSar8hcquy+JmZOP2N5QQ65s4Wxx/5YbCLVv2ul/FMM
aDvTCIOSWCVsIhMvna0loAnxE1WLts+i4oNPzj5e3LuldR5AsAWqVy+4gaAL6btkrZegbKXbVh5M
4P6psKy3pZDKL7g8isa1oQ63GIFnHNCFvgXohyuFjxBGk4dOAciP4moO7G71lqj2u7Gms+RTSGTn
qXLCD2l3PKCquwkSgjef0UDocMIZPM8V84JlaZtaGjw25pvbFOrByzjqZl5BdHFKyi0Dnwti9d5M
nnWkWsoApLezerM/uAPXZsew9Q12iidnIl3Cdo0d8Tjf2QVGDp7IKI4TXOo0q7o9fY4AraTqgOqV
0LBNKlLr6YukSuVLt/js5bib7KZEwZbyInIe/G3WejzCR7T6YSKZXtoXlaXTNm1XVq3WAysV7xJH
xdZG9GWNHR002iFHNcP9lFSMDUZjbjHLALHKqQCxxZAdXEWtVRdW+GqigK6L9J5VOoRZV68Jednp
XVXF1MmvPxKmJMcoh8MycFiwU0ZLUajFEGN5OnZGgHX4TBJmOWlTXF1mIr4XCcz02JuOr5nPVZ/8
MZJJPqS3DpLixpF66kdQ6ufknULV9Q0zHkLXe+lmUx4aHAF0B4WYLENYp2SvpvuJh3nWUKSyqJuR
G92FW8U5thP3woH9tnA47lWt32GGxCODkcAwDWfrdbYgaWKzX0KVuDI07arc4UqbWXh1ja1cixT7
aiyDOaaCHGqts82ciAq4XqxOMoyy45rgcGKMhpWLWd4YNEaPR2Q3OHGcA9gNEXDDCLVnzS/ZCCJw
DbBED8nA89WvZqTFMcXH5Zkufjwv9KHp9Q8AIMgROvSfMmdog7yyuwtGgFVTzDlTU5+pf5cKG2HR
0Y81UCVWKh2hGLmjhxEceizzY3tlOlKa2b5meKG2pS65OcVYVDWKxhe+BiSzvxg4iq1jhYoeOAY/
nFRefgLZ28Coo22qG9O/ISgHYjTyqhh/N5bLX6Tl39Ju9yLumTVJttNIT3kOLgT8cI0MNKUOMRsO
P6fa2a9Ms+MWNL417RywsYiIqKTftmU+sW4OzIlLBxDaHO1TQhDVb+ZQPoVhiVmAFZRfWhzimWYE
7SQOQx+dB4MaB2LBvIjwYmfbegK5yIDbOU9WAzB7RU7DCriZxaphZybtvM23N077UWv9QiFxp8x+
O4TJcktN7DHVonOiTUcgHvJElxfwk5BUeTJa2yURLyxq0928rCtO0Nqp6ZxjXoVcaE+VjIIuHh6h
nbHOoO+JriuESs8djmmZf2ZJCLs1W8tbrOIqeedwy9zgxcbbheWqXgjKoCiLM9nNzeDaNGbV9QUr
QUXyJk3LQzKk9W5Ui7uxmsPE98S2uOpMvTsFieY9hm10F4fWq5rKYyO8B/TI714veOOyC0cY1nSe
H6wqI77K4dVaCnIcafUK4/qMJGbzhWgbFLXxNPCwK5DEYg91kxJzj+h8sXHc8qbnbrExWdjr+GjC
RMV8uakfyJf+1jOl6AkrtEJRK9eNfxODl2TmYxWhCeAbV6DOJs5RFNaRZyf12YdeE+h/8wvhssNK
hIPH/+M5IdiBkG1TSRVPhg1IjuN5UC/DMH1qKbqBiLZax0gBMOaRM4p2IEIddtP4Sz5cVE2wPsMn
zABwN7Ba8C3FMyEKcxoQf5ak3UuZMY3Mnxqk6KBdpb9FVyQA8uqeRjOah4C2WzhAKIP/o9XvdHvP
C02Z8kxMvgnmofrEJGeWyycC2hMQq2Jf5Yz75psmk1fMOPuqBrEvIdiqeSdStopa2VprNRq8vT6+
cBo+gXvmIzvvZW1/9NwFPflijM13X0HYTo1p1xKBP8josswugXjPWzHq+WkBAZcLnMzpYr447vw3
GnEBRlW0Bb287aX55Iz9iaP7F7P4xXLFIe2ML7ZFLxN3l7LDtWnM5HwMSB1YLiCs0y1y9cBc3on8
yba8b3sVKleHCWTUAqvD5OLWhPSr8WEuemgrOZtGrLvKvElMgduCjkbsxX+FWWHepSAWo2oKce8s
TBP9YGQXPU8Pg7b85aTm2Hatp0TKDqRnSR01j3tHm852xX1U5d0tnnia07Y+oURvMh0OHT7p+6xI
tY1aWXs4Uh4TbDcRYAW6VJadN+uHVpu36cgvmvL65qkJaUAfbkmIO1bPTqhO7xy5xIbi8M6sTAJU
yYzJBBHBc8MnFUZ4GBr4uBy81Oxcy2o6oZt9Saj8SdzQBN3pf71O3swFf1Ukz/loMv5K7O1pQSPG
0r8qDXh+miPu9GXgKvuvbsLFDnucnPPvFCUvU+QesYZw+HCb3+A+3qy/oW1RPwc9JxDwIGIgCr7h
gnKim+qM+IojFKCnU1wmLUxOAxr1ED3NpUgOo1g+ZDXtM4AG13n6Ul1o3HHPpKPtl090fe500J79
e+EMhM6y+ZC540UNNg8JSbygN3h8Kst86b2Ba9003Fc9BWCUZcrNMI7kPejtmGkrm6WMdraSYocx
kiIBN32jvgZWqsKVmwt8y3livmgwm329S/oLI9HbWHuETDryNKakfMiIjQfT5GGneyVOvtADlt4m
98vsPHgyeVz3Eu6oxoOpP5rVYF/6aVp5moa6jlV/7ah4Zt3LTX7hnZoMdSN/rh3Ane8b3fmTlV9y
oPQ+dvY9Sc286+/DvGHZPQPDr9ryMK6ozrHm0I9D8Dy9giDMpnXpAB46pkuNu/UzjOA+KANfRobj
2TAudhhf6AE+K6dqN2OKoRJdYyMJXp8nicrABblgW9xOzVOj+s+OhrsN48Wv0op7u3YuiSDSih/l
Fbl9l7rzDeLzQyfVter0X517a1Fya9Ijb9pro0ZTZ7R1MmL50UgX13CW/fqdsHrDJ4qCJ3PeeASS
E1386HP1x450WjvUXWhTZ1J3FLnYTLuDZdxc8VaVlrnDIh/ovRCwLUQQGiVZ8xVWL+gAgAFubE01
hsCb2pNhSIX7c6wx0nE1Leo5O9OBE12FQKkyZ8v8FNVN49PC8U0SpNQy5oMUXPCQedbDkkS447o8
37Fy1fnMqLOqQGnXa02DBxxq49LJ9gyVyQq4kV6aqMVO3Q/f2OJqgozQn2Ke9bVWH0spys8Kqo+j
pstMtvYwrhUWQ+SQuXWrW9tH8RE3/kJ5jO2ys/xBYLyTFGos5eea7u/6Nglmad/S3nk07Uvdeb8L
YE2tmwjnthOlmN5D5YmdPVKDUI5nNJinLqsD6tmTOy+aT3mtbycu4KKIN32kfolIY+lRlY81Zwog
fX3TZHP1cHhupWWSVJrKbONh+0ml2vYOPJJmchOmz68+c/5OLiddj2JbxaTPI318JJKWHYEQufa5
DOWn01nM/mKgI5foOkrYSs13iY7Yw43wAuDgrA1IX8NnWbqjZfRs5rmpA73aotGgENi04i3isRS1
8LE5mhszn94rmS6XJhtIH4DI2vX6WB/4eF5bm36yrDjBEi/cjqDrMOzSylAHu4qO/BZQRYF6b6rB
8gFv54cuZ3zT55kPBpTtbn0OYIox+aZ68phHOJ4ohHBhCDa+nGbUrlYjd58oaj69lkpFilEOoIqY
X1CulnqEUJtkr9TnJaTl0NytFvVwNF56mEm+F0csyRe+Movay5k+70Tv9iGgC6cEBsy9o0VDH73V
SoFtbzSxD4fNKvZRiSKOOK0kRsWaJ6LBED/QBczOeOClHOMH4KupH2Zcl5I6w2yu/WIDfLAFe+8w
HYlakVlMxbVJWhpnixGnR2FOO83t2ns7Wo4yhMDO3ryRxXvUt05ATZGmwAgVIronBjXsXRMHnpXB
SDbsmp1GcgTOlR0kwQ0ceSzK/6kap+nqGGVT6y9pN2/wKm5b3g8qH6Em4Mm4zV2Y7rV11egNZFuA
YTP/NMrjC218LpX5nHqavMqhATy1kBOG2RHw/cFy2zY1mtLaOp1/DGbqXt2SHp+mFfI+dI347OYj
bmLKiNHSzZuBWNLQSQaxYLXo1t57D2Eg3uVeU98cm6+3RSbCX+LcwMbAC53XZnSoi9o6ZGjjU4Na
/ilKBG8te2S9Pz86nXMcrJy20+it073lj0fIw9CIGg3JX9dVaTCSvbyUrvtrqjbe5jOfZFdQ/JbM
0AOqluo2g8dSkf9U+SRPKx6GZDECTk8radonP67en/tQZO+9ckeoCF59Ru0MdNU8hYvGO0BH4q7D
onFEgqNPcyHJIvlI9QN771mHoiB6Cm2qud1zY+RuX1o/STkKQAFAsDPR8o9jqtoWpnpL1yKuqk3K
U2hW1h7c+B6mHHCHqqSw3FgYVfEakmLC9H8IEWpsnWITx6AcLmTrzXBG54SWCclhMNA8Bq9kg0yl
KMOcUCGajgOkx1/NrT006cB1myethgdam1wWh4j9RhS4C3+XGiyALWvVra2jAWSzhG9C+BoCVVpS
HFrCzGasn3GRjEfXAgdvFtdUQL/wEjXytuVFYKqIlsv2j+V5Z28z1jJjE1EZfi4Z3Sc8vzIixUg3
EMaYqLhh3fqO7emt1dLAKSPmwpjMfoP4mLN13szGSE9XAvAaem9TFs+E//KtMU20S3MduzWi/xhn
9zXJakW8IdsQkG2D2JmELxLBOIgKO1g8IQkDOrC3xdUVXX2y9ozzZEPNiAEYXCgdiGGxxbWIS7Wg
bybEbQdURR7cHMSX2/N1rqLcz+yJ6CzW101pkEXLtbVYmha+x5akRr/M7x4BMm7yh2GpL/QVZYeG
k1NhIriODWIlDUlBbuFz6+zflMVi2Y4I6FVZsS+Bo42B35eOqo+ggx4loh5bPlrwavrtSjbmA3GP
baZTBTQmjGmG3dNQ2/GQqbJLXNKOyzfgYHrWS+gO4f1SjD9eLsc9UNkZkycdCSxKg8Gtd4Rq3D25
pH1TYuZfwvY9M7ecANyxi4RKUxPnhm39dr2XH4asQjldtW8XZH0y422z0q7yY4P+8zIja6YIMlNG
D8fMZT1qe+oR1ze2yVCxr0va8+jdm5qjHZEwHnvQbrvYyqpTYpHlF7lpYAcjX8Z4RVl3Pu3zxDb3
UW1ultRtTiI3Pov1RIAS5js13UdGzP5wiaKLFaXq0ejiDhczspSRAwQbnDfFOQMwg9mBQtJ+GH6l
XTzJjrd5migmptc3WLp2CPpWvkRtYvlJ2l6sELVjTIlB0xQIxS3RvkimPUr8XMFSkIdNZ6o0HE35
eWcWu0wO+2iQN/xSm540xz6sjA08TCSAaaqv3CRTc73k8kQoKpvfrcMU3SCOjvMAhpKQJdOPTm3D
MzkyWlEhAvlWE46+B26uS1qxpf5MgY5jUqSjjqck/x2jOdqt+TMcSDWcqyr0WOAMX6Fs76yQsAAr
ry+I+/mZe/4PgcGZL7JHyKikeynpFmM7iAKWghE9wD3O7jlOSRhTJwGAxwrmEfEHF7LYMKh8xR2N
UXHT5ecEsaqemN4iRlsE8jhIXK3aZ2P/zfTFJkHhB08KUGiY+pAwhB1oZJ+hUxlPHeUObMsXTH55
/4J5SN6t2VmIctmFftL7QpOk1HEzZSHQEmASvg09/DSi1dhpgF6uDpRbVMHQ/fDakkmOJ/zPrLQO
+SC+YlU89LntbS3QB0dhDeQiu30DHORzKvDwOs7QPbPdeq7xI0Cn4mnQxzTSxSvSzzSsZjvM1pMZ
YyGE4Yh5aijW2wEWraRur2Nymuu49RXOtS3tWzxKQItg28NvV4m02kS07WKCwQTvAr0Ywz67U+un
gGQETQO6OeNl5UffJOHO9eApWtBbdGYg0A4NqyL1aUvxkeXzOVeR7lsD160Vj1ByA6km29ytqFND
xwBo5q+dfNBnbwTU0TLaCRUFOKppp22pZbdmOW45m2a/Hf4mGVIjIyU/uBKfvZ7psnMo/B1i7pQg
BXw95ejQo2wEMwKiwMFe5cThB6hArla91bMyo+Eqd3EL1z2eNwpiN8JRoGPy2vNpr6x2GFc/h5VI
06YQBsBaBSxpfsZseetohvXHUsO1BEEQcDRNiX0f9NSbsvvAeSlAhhqDcfQqAQ6iKQei4eJ1cGb3
lgqDWbQcXpVlJDvNNynroKq+Lfa8DXqbPffVHG6F9WjSR2BkhgjivOUL7bDrpL+Tx07td06U3I/F
NN+UpaodkEluOWNybxiIPmTVV3Og2wTLUGCIrL4qPvl3tB0V96je0NRCv+5rVp5jPTNAs3NzRobG
f+JrFr27I+n4bWihdMK8DJYkRxdmLrjQbe1HwuBCTxuAlkhxDGtsUhSUvnZCZ2/Ds24bGyFAz44u
diPf0jz7pTASnwbOJY3+DAKqpKeBgh0c9o37eKrPjlgJONkKipq/dZesN50ZMTHqeCdJSxybyN3U
QB4C3XWOSsl+NQozNDOLww+ilyY09OxaetlvGQ9Bu4j+sXOz14jsPqIjuEF91rsDDgkxhsXe6cm/
GJS2brwWK2C6rs9H4J5kEdiP69gU+vWC3g7osGmSxUdaK2FFEdf1l3ZpX9kg8Ok03lUSt4dFNxAN
W4ZcoC2HrnQqzB1zdBoZfee6G66VnbKeEjw3yrbp+Ufp2LJ00GpQG5a9J56lI5e960SHkP5yInUN
jRLF6oked3aso10I+6tpp/h+8MF6u3em7Xh3jWu9lj0lPxl0ZHb6NVZhuIs+1A18h1LwpGNVuTUN
/DKaqMA2ocInd3FDwUiaHNcJ9gRigyyMPTRAE/TyEHX2k4i1VSTlQdHSODjVHZ9Nt6i3ImRzUazh
bJ3CqBz9pGz6eFdXDwOttE///FDN7G109sJW1JrBEqd3ouggGI3G2QYRvouW/HuYMzRTXmdc3VP3
qOeWvbOoW0SvlfvSHDPWkSTIM6BNaVwB5GBjy6JN7uRostdgzduVS3tOmnDfp7EgGEo8QHea/DEV
zXBpWi+whia7r5z4GC/8y01qjqvDNzvCfhs23t9a4kGtXbdmYRkXBHb4oQn2dPJkLLE4U3iORkUw
ldh8z0JEO+vlOPhCS5odDZrlJk8q5dtjiMxbDA+V8owjLhGiYbGiMdibMYDjCzIs7+pRivKUGDSU
gELtaZfp6cQyipr8uuDKORSPkT0+ZyZbwjmJILVMKsN5Di5w4u5oZBM9X8YfuUg8OKuaBgjWu9hJ
fucyiVFobTyRZO1fMM5sCXS8J/PonvPJqgN36E+UKNrExJqLXbRr8wp5pY7PgsJuT2ncImjq6qz9
UkPM8hAchZFQlTSy2jU7t+AS3WPm0YaLbIzoURtTyliwYex1OVBIiLM90hIUIu8r05L2ZAlpIb40
7KhM3qtecX/KCoH9ap6QBGToYtzovhKXigon1upHUzp7K+3tS7ooY2XYDHs+ODjJCyIWreFw+fbw
X0PrGycsMQtLB78X/NHutHMlDvwiT42tbkafNb/QXd8v8C5y/TbApoN4XJ2nOSLGn0hzZxndLVxi
YjjTzG0hM+bbBMH9mNfJwXPGh0lO9rWRDFa1oPYxkmuzIX1tpp6h/lPOPaYTAkGe0Mpi83xMPaJO
yWRPQUQ4ktem72m9R9WnCm/XOjIJSK7P6/SQsRJFdaqj5il2K/WimodmwNtqA91GE34HImdsJpXY
QcJC+ehQTCgy1upDyUZ9LqO9oIbs4GSAHQw8/D4AwZvZctmH/mpv2+bUVW52z8m2qelM9quenIs9
iD+1zRal0nJq4mc+8hGzL8CJjV60inVVwQzqAmcmUNfuwmjs7jWWmkHLbWVTcIcfcu+MmgN0gdby
1ZAwA9JmdzbcEaeihJSL6gbwK/2axCh8a5RvzVJ9VPE8B2YKKM2rW/fs4iVfeys/RUr9aa7n44WV
5Gb02JO3c/paoOkG2ULzqTDzwDW7cFM62nNP7DzgAIO6M6dvnd3L3chuk/WXLwzFoybnXmv3xlPW
lFhorM/WGf9ggwfOT4E0Nwp6hkzd3lgZulHVMgrEpvNbJM17wrN1BWSXATcq38xIzoVpBTgBjtqi
L9WBoOrZiNN0RxE1eDUHR6Ca4v1Qajfp1GjGusu3NGxQoq2BgXQ5FvixzTy+mgXEAVny+VDceirL
Ne4Lp9w5EO4AHLMDcfMYqja5z42e1quMSSnAWEjwf8uP4ertMantLPBGPPIZ9HTcweD8dArMK4QE
pr+NkTuS4AbzOgRIsHg4PfVOPbSp0v1sqt7kbHn7iHyXMMOzaa+E7VoQnRP/Tt559EaOrFn0rwxm
zwfaILl4m2R6K6WklNkQckVvIuj56+dkvcFgZvnWA3QLXdVlJTLiM/ee68qDQZU7ZXcfPkJlRn8R
8+uQzKlS1w4jdK91Y/Cid8FY1PEBPsoZtf0tDD3gz2EMrRoOjF2o7cxXjPI2JwSrDE9J95TnbGJr
hZoHGsM9MpqHBE6aC5aneszKirowfihTLNb02q/GmK2dovpKhMnozlkD3Ub6ZoVfuT812wFxxRbF
Kt27kuZWT9NPSvgXMU7jBcfJqS6NJawA+lvhMjPRjRt7CJTU2dqkkXi2/VsRze3SRen0UJU5BVUJ
WIYtMQuL1NzaCF9Yhwmkjjm5cFbEOIvhO+Rhn/WaweSPTx+1Y6fJ6B3N2J3gNPXr0mT/Odx/ucn3
dkpviiuo573PLwjNetXP4PAr1YFcRa4QuMV9biujfptkzOlCeqFVien6IrlFMPOh2+us5TDAoW4F
I0AMeZvWMC8qaqqAdWcJQokICp71dZqkZ6vNGFb46FYj3NpKhxmQqCtBArdG4UOdK07YmPOIuqXD
ZWMW1yKatr0NeRQKb4vOcqhYT2NCmVI437hxkjYkaIq1dC77K3WghQomxcEJqQlcSpsHbu98Bv6Q
yR26+jM/gFbMMcYdcZSMcNq3Imxh2Hk55iz1BVOsYKya7FXr3ryknlcpw1AwKXywMueTOpwWpsl3
mUkI/WD/JI1fbeE98MoWBl6QMXDEPZ/9fneq3VSxvwX7G61zDNIbk9xkX3thrvDpJrgg/EL8jjYe
TUA3eYxozKZ8atMyJZaJLz5SjA2JkNtwrJEOQIPzmy7d8lK9en1TM33XAeBZU/rsu9OGEurghf1z
mfMnG8f2s7K85yoFtJA2vIFcqOzzUXJyNA7IV9HqKncBCgVoYMmXsm+dVY0W/BBD5VVdrw45RjAc
LHm39EMiN43KNha6dctsZgu+yWJhIlfJyXh/JM08L/Rl0tzsCQIiJ/G7l4zsdarJ32tp/kGaO5ki
NcP8BGdJULiEL4U1jnADUsWqaUsn4NldeaPdfwODICUcBLgOpfOqvccyemvSuVx38GpxSZaMi9KC
h5V7BXsuP9hp34lGLQ4I6JZ1kVTsY/v6TrPbEu2LtRGYJ1C+nMfawK+UhsKFviGcpU0tSPquSFfo
ZMplx2p/Vc3mk5/0O6s0q62XFSGgfTjONMzrMvH6bdRBiaE4GriXQCsXeDZguD3ACYITljwPEg9/
bMCDpw8XLwmWKYZay76z8TACq1qF87x2GoUslOuJiT+TOpydB60Gy+ZmLeAr0w1m8QxK763Vgay1
vUkuTwjyqyq/yIEnrgAYZ7FHX/XcZONBjxVD/IHDUVUkw2I2jthByPu8vwZz7OW3EcUfHnOJdowY
UCO/MwPcj6qIDlKAX1FRbnKpxCCRmRbiNrED8JT9dvIWjEPv6yB8Wr5PPDVb6S4l9BNCBFofj8XA
3Hozx7hs2GGRAzSPG8j3iEhsi6w8pjkX/OQIAIbvJqL8ZFMUIr/QuCAS+WC7/gtmXv7+aXmkrmFc
VVX20nhparSbKkZqYJVIJTqvY/mmafkBPxlnERyS3PSp4SO5za3rXIfnOkmgHzoGAuc7e5FUwF+c
oxA3dYzYaoT2K1OdWWQVo1Vv9U0bIT+vkL4W3tqwoOHg9onICBszzpYC0D/v8+SS8cAAd4lI906I
ckycURKX2xBffS+TK7++YxaIeAgmdwDKGlO+9xW8wrHuHssSy247s5YmigNcQM2uireVScsfMUV/
GMlTGaBuR3mYrvsBbGP91ZspgGTlLOIqziGUEKlEdsCGXG22fAa8xab9yTp4Bzh3iqhzENg0VlCV
w8Vmdb8o4nxnF2nImYaG2gF6Bn+5Oinibzflp2nNQHmcFEaPyPdw85D+eTyGkr3ggrKmWsPFexeJ
8V2LdCChWE5LE+0VE7J2JdWwK/VTU1BB1Ozl6RUL9TL2kEgt62aqeFo7Yjj7k0uutMMX0lDuxiO6
PMmrSyiIcGnski2ihf18xN1Q3iN0XPb0IZuoLrfRofn0yoNxX+fT+k2wRqbEOU4y/2nHTC7KFBC5
8ThioSX+u5836JUDuxsHAMOlTRtCi8+SlgGrT6xv0e3nlPxUL8SUOThPJP15xC1zZyicyYVRfzBV
Jv+uMnYygerhUnhTwHh3pceuatt+rZf2VZ8AUOO9RAsViz0aw2uoFy8O1b8BpBuC6jrJPmste+1i
1qyGSJ4YvcxLqBngb/r77Th5B6wvTUAYNYLCWXAI463MSVD3yye9gC4GuInCb3pAQrYUFm+u5pgo
PRAQ9XWIODp7mYZsXENoWnwO6DVie3iAVWviTOPSGhSLiFLgCD5HpvlQGs4QkNyK+sklKJpDu8ML
ovFu+hqJlwQJEWsd+E65wQS4MoviB0jFduxZltNba6QABo3IUfQan2jGcAIULKLzV1FP4Kpl0FRI
T0b9kZJ4Uypsz46mdrDCz14MHcPXZ4giVEFN1QQeUvye/b0HHzVjiuv08d7hBrBsuZo8arCubUmi
waq6Bplxh9P/To5cwINgBFRFGCgm/5cXLV/oGqfAnDzNwKsYjbQBkSFIKJ2veLK/p3F+pI66Ae49
0kmRZB29zTMvugdBIK6SP7nj7DzB/IijA0YCuknBPRM+Rm53U4RVlae2bl50EEGQGfLMPDK3v5rC
+fIH8imcdF54mnxOFAMXFgsiyn5cd6SYY8pvx8WpCmFd1Lq4EfuyaWeWhSY+R9Kv3FkD3JddKvZN
I2xNwMQ1Iy28f3qyq0xxTPKs5muNV338pSnOlqk2bSnA41XZK5Z3QgaUjFGQ/cS988jYkaeEM5eA
ZZNBc7TEt7dDtQtcrgCtoWNuRVHtG2cnFm8ISVn8+JCnJOo9J0m20PqPQ+0o9iPeA9IHY+VO0y/L
sudkKKOj7Ke1m4vuPlx7coY75UxT3OqY6DP6BWWMN6FNu9CQDxYX7pokYQGpYQk3vcdfaB4kTnwg
Sbe+ZJTZs9Ak1x4VYpUR/0lAE0zpnxaw/DqP7d1YWK9Vap8cK7oyurmrSc09qQB1PjxYvpwWqcN0
3Ae3xhSk5DZfNQwpZiVXoMu4p5MIoBfJRR5qMV8xume5VjOcrIEG40ZZJiN/84YNbgh/g5PGdYOC
CGBRSG/rDBCRpxG0uMd9ihf8VahOh83PcKAaNEwjyQqKQhIMpuEuHeAIS7AD8sEogL1MclcWTrKx
WlNfl5F9NkPWcuNEPL3vYrkOu4LI1Bk1qd0xZ2a/lQpi3IUDv1x7AKPgP7Pmg1gTYV03SR+vy/hB
l6m/DzOlLrVeDDR6tFVtjH2zbVBUMf9wBgcPXGK/yrpqFhxmwCKSPj80A3rA1Ptoxq6lBtSNtR4b
uEM1+9rF9kcCAxZQ7xNFRrvtYWZ72bMxiTPhNaSpGm8wkPOlInpvqdkDhre+yAISfXTMoEg7zA7u
cD2vKf7StauVJ9SjFx6kdZzTOtad/kSAFWPR9h1zd7vk19oMpXfSmZAKOXmBloIhtIU82SBUcUsP
+vK9ke7XnVCrdJGvlcV0pu2sY1zhVwnB/Mwm3lakp6fJIJQiUs0rHrGBSYFVHP5+wOdETkVK+nrV
0s2kKWWWHoE5zicqmFfHaramQf3igy1NnY92rPh/Wv4MfnUFJLunDWhOqppeydeCxJIhXWXBxpaI
Iol1M0pk62hMqbrYJW1f2MMsaKt5pZKCZmnST6kcPlRJCpXmsBWL422WgAk2zHo/igzLftL9hNa4
EWrTp9xBhc+EIWHMDGk6JO+3gzpH60Ch+1OxwccesJi05GdI7urqjO2C2TbABc29BmuA6Mfoqe+d
Et3T8GPZObNo+hoO4x+yFd7roVj7yXymbl8zsGBTzDbcMPKrzxJBpc4nm/El9chWg8XoKeMpx+0R
RE2RBzTa+3zwjwlJFYiOw6damgEOnfvWbt4SyN3w/koeS0TXIY1fqZGjRyuFuxmzHXmvxqZucBoO
Oe3+3UhnKtbtNQyC+Y6sgyIIDTK/9ike+qbia6Thzo88cfSAGleQV2oVrSdnXvn6CGHLJRJAhHct
p8PA1UTuGBZiw9gMN0L4jv/qjD7x2KId9IQL2YDbvrt6bX30SP1aRHX0Ggr5pnnJjba31vSNZ46P
1tw8t7PcVXH/POiwGZisQDbLUf4aFee1oCIdVLbVVXks4X8gJGKvIsmWBqmfFcgDBUEjLjldg/FF
LtK2R7kCw+Vb192Plo0BUkNAtokP2YMZqQ6zd2nBzIwb86zy9DNJpnStZUNP/ZHRGpsWE1U2CI6c
7Au5cN8amQDQrl5nifRD6vO1iBFW4jIPdbMjvoXP+2jkIJ+ZgqN45wCMEAmhXENKgSchSVEoQpNM
zCZiqpJj0cYPX1WcQV2h3tq+HJaggYM8vwv1YtsJlKINyVr8Ej0AJ15id8VG/ovnZ2ua3UvX+69d
78GEE9q6m/twr9tvij2oKTRKmbpcawVuBMeb0Ba400l3jWXjKzApNPZ9VqKFJgclLtAi2Eb9mCBt
zouJ8YxX9MQAdje46XY9HWE6HmzC6BaK57yaDfZYJf4xlKZ9qFgPsaXn4p92TYzGIH3yq+qtreXJ
adGQ3gu/qq5+AJavulZc7o962KV2gAMFirtjvHI9hr726fWI11HFLzofPkKSPEBk/6SkOYV1ri90
I7kk/GHbFMxGqdq31B/4KUMJgvYouVyQhmrJ0uSIiIc7/oI1PgFgzmLqOb5CziLDI3hgzL7kwbpE
vb2M5i0d5/cohnc0x3GHMn2UfrQMa7DSyvDoXDhOCSggR5ns+kaxopLvJWvejLR1nMmcnVUFHMB/
8BrzKU7HF4W8jqnDuQizwIin4eKiXYnGw4BNhoeCyWVUM+Fb1g4nvqWl+tou5psz0G9H49NMNgr6
UHwaOZrsZWTPqwHJbmU3NEYTAHHltVfX73ml1R2EydCtqLue9gkoUyI4r2Pu0iY623q6EhokVoGv
gkrmJwJpSWlAiVho6c4qokfHjc4jIzFN9C99jWoNzM5LW6t92Yyfd79nlWHfIiCazOb8y8qbNvAV
8Ub1TJCBP81vmuJKSEBh4zbPV4IGcNkS/RbiJGyKu0d4RKmS/or57uFDIIGYZFPgdiK2Iws4yZ2V
wDmXYijB2glqaI7oS8WWJ2SnKAu8OmxXjTFg8aRQoLJGX/VoY9cDlxcthItkyUFymdyNXwPkl1a8
Gk5FKZiOQHPVKqROFhRl1PQLt1EzQKNsW5TyidyVnSsxYkWlwqccx5/5wPxMM5igZntnbF87wR5Z
SV65+mqb/b5WiDVppseBH5atUnTCABhhg4e99hla7nvIVGxp6tY77tAtaS31VtP7Yz5bnwCtPkSM
h4eVHZSI6OSXWHlNk9Wlp08LOwF4Fo7JcwHm8ejZLNlDb9i4qryFM1Wc90f4GrNjr9zY97I91q1L
201Hq9OxPqAknNQtBUonUHWBTNrW0PcjS4dTOSLdCf34XPJZLAYWGE7/NI7ZkYH8zor7P3qfzAuu
TmS3ePCHeOuO6dnJsYKlVXgojRQBOO7wNI7O0k22IUkOTBtPZm48UY/9+lr1XKCLJeLNJcqu3WJy
QHnCnzXuNFjMJDxF2ZPWEhVlmDdH798HWIBJUcuNq7fRVo9PChAKPiYWxKq/SMtA8Upjl5rMwzXH
eXIZFLPkMgLbgF2W4hxNIvknJu8GjUdyZUzxh7NaFL2+YkHzjVeEcAeAwSvNrLP1TFWdwPpddPdH
m/rqJ+LNqPk9F2WJ53xOkSa5PZpvo8UQPLEpAojn34f1VWh9GdBSgiFmvB0jgw9iNYzrUH1hjz1q
bsPWyjJfXcr9he5rVOwaRPZ4BZnQPLYO8o7Gn7ewbQi2YvC6GNhrZSCSez0V/O7odPzc/9BZrjX6
Rz/z/Ft2treiaZk03VeU5X9s09qZHTJnHNtBWC1Jrl/N0S/pYOIdvwrIGKFdeYlPDkfVPssNGmEn
vI9Uibm8L19ak5Juat5thWqpKXvM8oij2bEEhBcHHK0zASNoR4EZBELVMcXK9MoTrxZGN71prtqa
KvslLOuzj0xUWw3q/YjzqF83RW0xeOhZlZnT3km6Bcumre3Mz3Zkr73yJxySQ5a+pjCcc76e3lB/
cUS9oHR99ZjldWH/FBXDn6qkjMTuTfmAhBYyf74RCSS2TuUPsyfffb/buHVY7AxbQudDbDHULLwB
g03YkNN7qyHg/7mf8fgaztkv26bk0PYkMTERtOR8sFxQgaks9aWNXnHVapj1rU+XrtbJh2cjTh8q
gpcCMHryyFXlrzVT7iY0rSSL9kQH0XtzISAgigw+wznTvaoZlgkit5Hwl4Ul5E3dnxlhIvRNE1TX
ob+1pmGXDatoHJqFIfdZFZ/cItnpDYiHdp63evcxjxNsbW8fxnB8uhqy2QDSunHXlR2tzLuNmRwD
BDJsHBa2nwFHT12MVsbY4K0vlh4GziDtBegswbyoqqk4fIqxwNLmP/3cVMtqHM0AE3gZpCMmP9to
66BBiAzAcVjPzhwfTB26YRtSXGNz7VIERF5duzvIC+ni5FaJt3OyWAYpYARuPj/BkQ1HU3jUtYOz
WY4C7o4mG/a9cQqKr4qOw+BfOje5yAmJqV/99iluIhd0KFM6HI7snoKumcaNndk31pHM+SMqan8U
0KR5vhVe4bYxGfQUI+ZlawBuLhG8gfsgv9NmTJ1ZhJagAdcDJus4pMKJteidxMz21vYoa22DTI1C
okqdmCCmecWjnMYFOXv4WlPIy+QLuEzdeoR6XbwdREdECSkyC21Anao89V2I6NHk9cTgEmd75k5r
0xrWNetRajNuGSJGNGxDC4lVHNu+9QDc1ZackWH/J8mcVy202PT8cVIo6MWtxgwcFLnBpMfveACa
jD8i9PuKCLhYuC1xWrlGG9cGUQv8j7Ham7BY4ocMM9HkfURF9imFiT7N6zeT8y7Cmckh5CUObX6V
bqIpyeHiyptUmbEyZfnSAOlaGa6Hntv18WbRg1kKAEPP6B2U/FUJ1GjFzOlcfXbUabnFRRXzLIex
eYVS56/DUtvDm7gOZduvNM6toQpJb7gPWEjH2YqSN5WzeVN0urka2ByAKzlBKgZ2UKZUrrb1Lcw8
WzL4+oHVtaXIzDYDowLgZExEc2wKa6ueAEmzouVv+K4gSlPZZP6mSqeXloHmrrG08zh7l7ptvqXv
PYOsHA6Z29UkMuEj6GcUg13nvLLzNWml55cY19oViUNXvnlhEb3loYkTY4430E1WDJmJmIah6Rry
pcr4kyAgw/5OjiI+DiPb9F0p1/RLeN2otFRY0EG1mb4b2gHSbhztvRBFH4hoZ809vdBsRTBOzSrP
I4prNcxsFpOMi43I7cxgmzZqfbnShXy13ZLJ6hR/I/pbea18/UsK+rcSRTGf8s//M6SSsP5+ov6V
yL78bD//47ds4VmcP4vff/7n02fxlfzfaNL7T/jvaFLrH4i2hO/7po6j1PRhFf0LpmQa/+B7yQQF
d0AcJjyj/2Epad4/TBPdgO8YhIn6hm7AWWqqro3/+Z+a4f1Dh3QifNJEXU8Y1r9FU3L8O87pf9GU
PMMEzCQcXfehZGM7tu/hpf8rnDQnNmUCnsgkaWDUqggdC30w2yU9aB97+jqK4kfVzP1ON+7SVwel
ijUL6hBMnDsw7SqVZA1PNBfKHq6hgN0vC6mtRfrqV+WmBY+2RArM0Kwf/mikZacO0kIMBCsGlTtv
I4Txx8ncdm9XmJznLDuJCTj0rNME9dR5KN5wLFoa9QgEkePgy49M45DxPFQdhd794jJZzhIp5y3K
43GpVR3TMk89u9a8bhthHXppfoIHZT0/myYS9pCAhaIdaQacx7K+eI5zsduBeVo+0X7gMlkBMKNO
bdqjYmC3T0dZrFToGqids4Xt0ChbMyBvCRlko7tV/zQhCGa9Hf/yQoZkYjS/BJj/vTNXSGMRqCOz
CbzW6IGJsFNg725QBAz23Yo+b8aqHsg8Lb5024sPGV4S3RLJsmXVuxn7GZaoTH9inYUxg8v5rAb9
pdQjdXXNdF2nJgHSmBUbQr7IeGnZNfjABjyWdueGsU5Qp9cImZepk+XgRe7AmrJm5m0M3kPS0aPD
r6EC/RR6AWIDlAGDwfGjjjiJZvO7zsyO2bgXnVucOASGGHvs6zMwhugbebB3QqvCulXSuevcjdK5
74nKaztDqZtSCKB627zEheduvY2n+M3pG9mMhbj4fA2jdOc+IZgyF6Wu55vcG8Wikkm1YbeK/C/t
NCZjhbu3PHvNnUyOGzhWRmSlOkVA9FaeAxuhFB6khsxh+zIn2y4ZuyOhGDtL09YI/D2URy4ok4qM
M9XD5CxiqZ0KX3TkbrKuxdxlXoYGSHOW4xMI/e+I0mxjV8oIrBaD1uCHgDnicCd7clz1RPyKMcVF
VnafszWnyzwG9wwgMAWhYOM67EjRMmX90EtEbUYC7RWTKhiPwIOfspn9jZFId9lkonuOfVa5HQ1o
GDYPtQ+tu7EL46AnuBcNFuOBzaY30tiUpepm+XrxjIcAjX+cXDoZl8/uxcA6wtYMT2PtopDx3Mbf
OyWRUhUR311Yr6LIe2cWSZsm/RdkoM1xUtWP6ZgTk5S2hHk2Qh+cveQReLLcQAzV9pIE92NUSrkG
Tu9cu4FVRe0nyZsFMRNsInM95/Hvh6S6k2EtHXU8/Y0jH63GTx8ZyKQsWgbzPBYpBjq+VVga670i
2xeJpR7k/bv+fj8quG2bdejC//4A344/EWAZ+7//k1ChDvkR9seeRpP5yz2ujkjQS+3+VcRF7gHx
Zf6G78FOCOUlRmqXGuZAQ4dnFteYZHtLioR01vhmcRnY0ZMAZUHmk7/DBv/rm427Je6uCAjBxcbA
IWai0802SaETvgfShzOR9VfmQHGdEa3qE/PTNjrj8yYvDVEAMjH3YtVQl6fBQYlCM9qV5XfiNt9Y
+z3OPdipDHxsOiLcBKlFRIGePQMs/hRKZyHt3NzexaAp5MpsrRJqAfqQZE7fmeZby/APw1s2l5Yx
Y9+mtSmMigW31QWI8ZeO0Z6tOAmXEWsZEoTMo9dNioED6mGjhaQm2nn1VfYNJhAvNnYDPAgwGubC
rjt/hy3m1ythi6oeXXUB8QlGe6wjgMhbj329cekjNnpOkiJC8B97YJdYpPHe20TJhPG6zONbRgIQ
ehXnl2a5XCFJ2Q4mEvbuTgZjV3KZVP2AkRNojUTkyqIb4wEBTGY8dQELrzWPq9imHX66wgECMk5v
CJhvSKAYuee9uxyjbI0hArtdo70XE0QfwgCJQWXf5TjdA0LbO5WHWBcW39vORZQR+qSm4CooO9MO
6pA0PjAM7F6AVJRsakw7tteJh8g9LelnatJgGLL793TJ4aIbDNa7SvtIOiANY+nc5rIiAV6DPzNO
cjtkxuOUkk1pA02pkZreOLlWfSle2VQ0mxn8CsZEUnhye8wDZI3g5Ov6SRWdWJtgTlu0AmeFxFI3
2FqrKhGLYYCHwS0bnbX7Hg5cx7GOocVrBoGlZTc842+9oV1GkRnjXnartl8wPYkXboHIMUVARZe9
hUUoZxNALJ0MKQZGMh4ivC15Hg+31GfuWMs18aFEbk/JhNNsWBoSS4OtegxOxPThn52Xno+uHKX8
N95uY985nHrCL8wAwRF+fzt8BWp9pFTpiGsjzXemAWII1tCo4RZxtGjvP8A4xJ1U8yZV6YzOwWmI
zi0406cpE2v05fGDDy4Wl9DKrggLSXvS8YCXik3lNOYpc8xb4Wp4sEa50zJEqynJWcCm7YORg6aI
zXBX1gr26h0jS9ju7HbWjsBkboH1rHUFQw5RbRwfDKpdIpEWR3twj4Pt8pT0TFfUmrjBKxLEfeXq
5aFFfwH+zv+w2+QwxROLpKRDfONMCPQ5r9ZubxwTn8gEeD6URxbdR5z31WrQ36dKgzViWWIlk5b+
rfHspZZTCEnjuZhDtep71vPx5BmMviqSbZ2NLQt+u4FYbR15ykpvTHchEf5iS2DjRiLBYfZ9eBJO
yjXMNpzoAjQoyjVfxFT96HH11Cl3XPuKgaXPEkSHNLSoPG4u9ByAQIyYzWH6gCQiXDHhCBdgpGgw
iZesSPvAOIdtzXBoLBjxZ7ZKGfU0py5NEPeHY7oGC7UXlY7qKzF/yfOrHppcf7B9dhfDo9Ma3ZuV
Oq8F61vpEStL7+VEuLlEiyccm1W6V7jQtig0xmWTE5fRDghqqrtBvqheKtetH+OaCXmosy0na6DA
ikSWrrZt6HFJ04BItZsTHuay79gK97XY2DFCoaKwH6wZk4UYkIsOKty1ub8n5Qkq4QjUoaznWxdm
9YnyKe6QJVmSw6Ng1ad3EQ8WII2gKPzk3Wo6TvJNNvbGC5fKBvfzwPl7GQuFaxr8VW8FTRINS+lM
fBhY203o5UiOI7gu/4LUnRCejiBSU/1zFkZUPtWu4d8xqeZ9Nz93WXMmTJA5P/ocYIyvrXDlFnpm
LAE0lIV7aJTBOZR+Oj0VwIwrh+2ZOQcZXQIZgmMH5gUOW5j0xMtG1r4te2hVndlsAGyv3DCcjlVT
oQxgj9EXdwaRvM+3010xdfPOF82vbpOXKlvyoBQRNBDUYtYxT82INkqv0mhnRXTf5J0+V0APHqRO
bEyDtRoL+Nhkw5WipHyOJcgedFsLvHYa2rP0lLIMeCi5J0l9QG6kGrLk9bnQr8h7uqhaImLt0Qvf
w2SAbDhGuuW3xv1uTA+u13vrvgVSPNvaCT0Uog0zuv79UJVaQT3Qvs9MSGdvSJ/+fmD/kSxYQSk8
o3q/kByFl+b+wfCQhqQTGnndbh5tirO9HrnIedhlKW7GhBELJfu//ktS918y151Pdx8TkM9d3EbO
qlFYnhL9VOvQ+oBDWW0aLp2kXxPlBECraeZ1nPXNI+Cm9sis/jJMonl0k7t1QLXYBvDvUMoTdBZx
RxmNdyUh070IMXmXSMVoGmuqHMGoTXrLHkfDqW9Esp6NkpDetLfOJIZZqFob75SXl7/faEAdMIG3
p02KoOLM4jKyegz9KUUgiZ9XkN0GWDRGBJ15FbW1FsACGHxuqTRtUhHaOyAnKulg0q+xNbQbpeGD
H/MptwSKpBli0ML2/OgWAXPLMXMtDQIQd06k6aRbAGWrWAl6tTgVkeWfoQu4XMYMxxgm4Vu7oQEu
zwOa93NiyybISk4VQ/EEZDkGHpOja8O4cTwxBmdCOsr4xi4zPZaoRP71TUvRFwDdE+tY044s+2oK
tQeES7+0x2Rw19N0xgem73gPoUM6S9+Pi8NkQh5z3OYZni/KmT9j5b90JFtA8gansE5hGXJBP+eo
6lPktb2Ecm+HaY15KCFNMXO9B98/0Sf2wZ0MwUtrtue/H6ZxGDZ92LcA9NYJ0COEoxRqBuqnFGvo
GiQycFBb946xjWhcr7g8R13vz6nv6Yecr/1omQt5r9/DPO6eS6VdoPx6Z9dNyf3VSR+eaqZuqN+c
TZ1oISbtynrywA8/ojgnSqY6x3PKp0LYw6MCoYZh117HFsQtbFhfuuOXqBWLX8JgwkfptIwwHbO9
azZLGhXi5CbfupYO5b6bqFuoOaiAmFw+DrJqd7YDVXDIGtyPHeVwMTvxtS5K66Gvnum9f8bkSPis
hjS82OYxlYDVt2qlgxi8Fg7ArrCeToYdVdfal9aJfun491tljP4q4XkjFRH+AJ/eINZg8rU8JciR
O9gRNUisFQz1vSbi4THGEnxXw8XsBBkOkrTCz7Kj/SQknJoCGo6fxxtyUw5Okh1rRG91FL91PrVc
6vCczTjTDxbJRB6GnbjARDIB2V8ZkVoRhJAtXKmLfc2akS2TfO8cM8OXUVxLZsixacS7ITXPOVcJ
YmOCSn1b5ssknNeR6PNlqHcbA1wyWl6t5QIBzjy6pN3HfReE/HVKWsIgGmO5yONIR4ZKJk+RAmSt
1BRIqqFKqjEYUKCMM7oQr/3wveLQpvYL0lxtP84VkgGJigAVKEewmR9KhFMoFxzmpf1H0RgHooYh
6yT9ZzghXfLvuP2Cr+FitKOBFuvLHRzOP6P7ZmhzcEeuP8aaqw478L6AGMxfen6LZNds0sgLVFau
MDT4i0aB9smSRY75Hcly/1IUxBmY3ptSHQPn/A/SBf3Y68QWlCa7H+GQM2BGze2Zrw0IyzL9BMFL
IjnKQwmmarzYPkJhKwIQ3Xk4iWqEbkvAeayGcSJyB0MOQ6twqJudw0Ec99PTjGB2xYkcLanItqSt
4IDAEbhIo5ALnRjtoYJ9cBkHVlA4mD/1DBGXG1IHGljNzX7OVsi1CbjwjVMyopL2Y6Ks9fGskya4
HDsq/mzEWtpLOvJWIEUmj2ZNYs/YguhWPjRC3cgv/iwuYmzhAFgR9WcjP2xrwLwrUaXXk3C2SlpL
PH9Mvlvz1y7iZ8sg/GuMEzqLmT7GqL+deNxONXRR3YueQ9jewhmAPqSo4qO4qg9TqwKDhQg4IBiS
hiyR5SDczOtpWTVhHsSuz5cBkXBheg9d0g2roSaqgCID3bOHUHSkJ456fg5WBzSvbn8m4+anH/CC
kwP/jlH0T+GP12Y/3INaO7aSQW8xeBYs9bvQRICK+0AWOJObAvfV3IXiAq3VybM34kdcFDtTsorA
NQJ5UXtAA+++3dm7iKtyk/f2zVP1y+xyotmW+Ahtloe6NQa6ml85D+TO0f+LsDNbjlvnsvQTIYIE
ON7mnKl5lnXDsCSb8wSC49P3R/1RfapOVHTfKCxZllNMEtjYe61vVVjA85CSjFOQQ62gcQeo4DoX
PHd2b9/Mghstbyfm/E5yD1F3b+V4SrsF52TCzLA2jjws0fDirgKiwR0Rx1jfYUQTnBn2AUToE3io
lERiPnCF5SaIT3bXiNOSTAoOZvyexwyDdEJKTlnbyLnXd4kK9xRLhvnji5fH1tnVqMjYlU/wBRD2
VnMB1YkSATAT0TrgW2xPnDm/35gh/iZqYdWIIkbOScoxTfyrVuSn9KCZm8K+hCq+ygrzgTAtv6Rz
cQNHRnTyU1EyWhR0TO+t96KP76YaZ0IQ9GuNOZ0nTpcMfUr7KUY8Eyaomq3slaA/c8AXf+FpOwkP
8qCOJCdWh+DUnw8F+lCfVhbVZ3VDc5ak6RpdbZnTZyAyoiGLZW0EUiGemSNtaqISb2uGdQifzV55
EymQAS+8iiYAtEiwtZH7eXE+Bz2+aZRLOsR+GxFzvE7GzC40CfINFi5Axu5WhLC5qbYoJjlyGpad
AcsR9Xm+NGfKnXV+yLRs0nt6Y/pWuum3RrDeRgs6Tmt5roM2ZViFEsyzrq2xfehdNZ+TCqftgmwn
HspjGsldI6tha4/mbws8SbO53zokXVZQK3w0zpj3gz0A9OciZt4MSqCJvAvaWo6vWEB3Moooy3Fa
38etIa/Vve1l/ye0yEHtCCzC0oIOKmJapy36ZSpFBRrFJUAIADpTTu2fOPkzCZWTtayXVVyrVJlj
xpZKy8TVOVmTvniRfvhJbLfZIT2JTsIlXCmXjyHadYaCCDOwdRNzT9r4yPC6TT37prc9SFG628U2
Q+URpqDJSIW2x+jZDslaT9NzkmERnJLxJXYsmPVLUGGopVFKG/QF3UaVOX95sx/njIjGmpVCLVBz
CWmbdy6Y+qSsbhVN6DBOeApJHN6BQqggeDJhyyzqMBHunKAsd9j7QB4KQ4+Tmq8pkkuv+hRwsTkX
fcpjDTF7ibLkmFfXoZowqq2JGxAkftJMaA+vnDGEclhbdBof7ImGwAKJ1GsC7DExGp5KRNcBCqFD
34zQfG30TV0BTGI2y1Wxjl/F6LfHYiZprtZIVWj118WozuyIautajx5C3g06A1oOJvydNtMLx7tq
60QQe+YcjlXeYohosXm4hE35q3Y3dW6Z3BHz3QgceIZTtnKhebZuuava6RM9Juh5TTpwDBFVdvrU
pbCH5vDV/dRQDeCWRsk+1tdZTYRY7NKTyQPU7rZDP9hqrmptmYe0yv94vj3feH9BN20gJgyHuMTp
Grq4ppRXXY2Kx59uO/AppEjBCNjU9T7mYa0FmD34pALcjdN4wFOo4EE7HN4cJBZF5pH+03pXRK4B
ovXEX9WxO6O+RNbIkASLlPBp/tiKMbQXqTchd7PuW6ppeTcIBAohEsE8v5uMU3HKTQggWOBDctxo
drbmHLywmeJkJ8O19cSumkaMF/LDqxAT0U4UFw+PiZivpGiAaa2cvprUpthCzk6kLplF7UtIYw9V
gkCuyLrJlvUQUdM51PXE+Txgb/pdlv5XS88FscAmKCXKI9d6XnzLOnCf3kRg204jzyqUibAHcY81
0HVwvq3376TUB5kzOLDUr4RMA4BABO7a4B8QNBRowsD+BJP6ThnLLk2x7GqHd8i/inumJEPifdVG
gSfv9F3m0mqzlzo5123GCVAeherrbdoXb3k1yq1u1EPlLR+ZfSVn4FNe8jXn/u+s6qwbEU9IOuTI
Io08vanH785fBSBI8Bd0SAknIug0p5ogeooIlhDbgoM31sEusegtEhNB3tRBZRy0wwHXJQc9mLiS
RVZwFM6w0PdoeHxpcHrRtivC1wjx9WwtnwbOvhpD76EtLkQRrA8BmCamff5hGasMF3WLBZtGxQaY
6Qv25wfHgLM2QfHtcy9BNrhKTS+23mTDTOofVYp2KQ3VbVeI5EjZePZr5N1p6jIVCt5jjQalQRZD
5FCGI8nlIN18QvlB5erWap831kPZDhyN5CHvcfL1EdaC0n3yLHIBq9n5JTP8MaIKXuwejzEme2Ks
CD/NC3opDtaLwHYTGrEYLu1Y7RnoSUjYqEDckgZkr/XtOQ1RdLA8otqaH2Xd5RfHdUDh1xq6JIHE
ufcJo31LsYbjUSCEtPUbxnfnPBcdWUd5SpxGjlNOhB/TQkJCUUMStqY36O/tliYVmDLxCq73bej8
+toyqOxqqmIwavHWLbJb46C5iqGKbUfPHPTg5YdqZt9pwMTEeXJCifKEJRnPmTM84HjUafRstWV4
gjHobGYIHRhdd2EbWVdVxxHO8p2HTmJA19781I12cT+MyAELpFVDgnEzKebNJFmEDIhcDmrlsZu8
c5ZBnc5c+zOxqSBIqNtkWp6LDlzCQir6CWLNSSI8DDgHJms2VAO7EOpy9zLJ7m5oxk+n54bvDec3
QpNTxmJQEyofGe5QOP5R9N4bnf9nOy7T29AEN3ReaOBj6+dOgqDm19aGrq936IxD7l/4Uhr5GGXe
ctcAakX0jk7S9oluaRYCcMh2gA3wQ/SQZzJS8HrJh6Yra6o5h/lkj5Uiqdtk73rduw4m92Zp7TNa
tENn4eObKGXgrteHYqKTOXVPQ7S8FjGe/CLBAWG77XMcT3dsL9ku9wfOfuLVx6lWYRFeR4o5MjPy
xsIJvk0HdRgjlU9TczSHfETGk/rXbVc4Dw7DjW2v+30Id/fIGAoeqx6I43Ah1M2p9dEkoIWmHpAS
X9mDuaadlwsM4LBpvH0gcnFRAF8DTzavEO2JEWONdtqcjDuAJ9Jv3pIK1T+S3XQXly09FoGkNPCf
AzDq0krDpwnSJS3yEXpz8zdyCua5qip2IyxQjCyGdID7Jo7bQ+IoedY8M+mUDFsiJfQxTSa8Hoa5
yYAmYwxHpPeF+4Qs2Hsdpu4jGrprgnTrt8otH+fxF62s5OByWUnuiOVhlsV1G4GgKonYAfnxMw7j
sRPdFqTCDCW7qMBAWaJ75AiAR81x6ocIuzPmUzbulr3CEu4d6ZDpw7QI+9KygcGvt2qVPBVl9Gr3
xjuOibe1m5HVu2Cxd3tx5yVrLE3uiU3Cgo4kn61Nu69sgxhtInVJQyc7hGAK2VAaOKMh/r3eus9o
ydIdMvYuazH/eTVGsoYkcw73x4VUpd1QVncWgtVyGbaqauMrb0lOMLIJX7EV/tBs3EyF9w05lmXi
hAjfu23r2ds6cIB2zpK9BFW7j5HNvZWrzF8nAqZVI29ix9x1a4DwMOvnvLHxRDisqLzVctvB48h6
Ys2JlQr2absA7SleMMOLi0iARtG4cve2yRnWaOehhFdah4+am4nGYPu3cN5tizW+zO/HxbpzgVir
gQSDPKVRTCjb1B5qSyCP0vmXTgXiHqHhKe3Bc/0Z45L6NjCg6VKifMOU6ijIcIq5zUUuLhIueVNY
kKo0wpEdOErswrV3D6b8wmtWZvYPbGSfQUjoTDU0jP9G3JVFLW4tl6s1iO7KI4FiO1ptdIjxVx9b
QldQDRIiYZ7BhBMDsJRnJTFcZXN/H8/luwBoWtuKM1e7I5SmfnMBmbbw2ToWfOP4M8cCSgP8iTdt
5v9irkdYW1aH4LMEE9Kp/dMCWc76zOyaivJY0EwAnfZnSit3P6P2ZmyFAn+AqXigEzJe1b0YeJuP
4cr7WGLmlv3rvKB3AOJwJE3jNazpEDHrLa/wFR5mv3/P1ficIoncDTU33mQZrLefVlFvCXIZDyDI
qGi9DHRvMDyqHkHdEpLURApG56PzztAlnGxaqE7nOffYkaGIRQAWR9KQPKIQ934NbSz1IQzSsiwr
nk3ahOhlp+s5FdXFd1ap2in0kJ66Hb8LasXvMEDC3o8Tc2PSfHzpIXnPYQkOVn7VLSrENQ6OkQiU
+1ltmA21t5yeGcn1eXaweR2bRjbf8JTZL5sPowlFJERg2gWyOZbkFu6GQQMPbokPk88W7Im9rOf6
lBDhgVdqgtfgObgY8FctSfI38Wt+3WFpd432YH9aWf+QNy+C57QMztFA6qlVz7/5rfg6Dx34wpLk
r6qdjwqHsEHkYbvyrxEVE39IEmpx9gZQB2k5xX3QhNWpa63pGAfqAfZASMyEYKkPZ3FpZjhAEX14
EdKMsEk/iJbGIX+DJNUutXf1WOyMlcy7UWXdOZ6mrzKupp3ynAzGTjifWplk0KfOgxre4jYJ90sh
20PqsICa5Rp5/VbpPj321kqBUfqXX1pUMmQ3tUWQnLLWO8bav2OULMmasW/t0PXPKPV/TxgY6gSX
Rje7amtH8lnY2d0yXYu21dtMesHhh0wsHEAOtLiImsdLdoki/MVIoxFnx3dJCvR3RkkEK35mE6I7
UJjyploIXRvmCGktZ8ayXLzrKCz5me39MCvzOOmmPpcJoaEFuZQ7sqfTgwpTeZychVDkMPOpZNZ8
Fh/ImrP87jqHLd6an7Iy5jhTYNtxAsfaY9Ve88rxXcQBQtdx1Txocj3W7uV+Iu6MxsfATDbatFV1
2yp5XdNJ2qAlH5zbLmyS05JjaCy5EkFILFBNGxekfnEvYM5A3g+Jm6IJQtsR6LuCCL81aCT2oDvh
MacAN6TV5DusVY8LEsl9XzCfZ5Oc5lofXRfJvpUNKToH/MjYnHb0OvdGan3wVyaTRflhXD/C+iu/
gr6qDzlhGKjoHsyIzBgRJoLmHB2GnE7VPID2EojhiQHb5m33PanigT5DfpKLvM9C+Jz0aOnSFPr3
xCQPCZV1i/XsjzuYrba69jjgit2WET4UUeKo78fs5NPTP+Fax0SGgWWT4RqYW65FOTzz3RXWyIyn
1KHVjIEbZ62PTc7vXhervNfAPwhKSk6rYU1INPZdhkZ1caoTsMorlc53Tsp4rCyeZuMcQp+8H6eF
GQtJqMXM3zKB5oDBubcPSTzvsWlMNuS8uH0Y0QyhrU5fZFM9OnXQ7XVXlftxxVanwyugBGJWxG7s
azjKAvm43cmPsbIOhYcim45supdZeJoL77bM23anpbB3DvA35ftMnQVBbW4NmsLM7+w0m8Al3DSp
6gcxj9fAcUZETswHMkAIDBg9UnSVvRukHTLwg7IXBChHkR4/IUiBP0XmDLLS+ZIsanqqOE+RmUOn
sk7v5wp+Eeq7XdxG+VfnhxxnYuxcJZi71cplb3hqCXRaSdps2AfHt8Ht9aa8r/Or0OBzzkPd3y9L
8UqQFmAQzwquLBy4tL2DnpY+Om4822jdWRKQKYfsKVp/jlDxHTeoX6Hhe8ekUt4xSuf2YanK37Tu
0Zpkjz8fqjghl4/owkA12bYM4uQyTrie+N3868gx/vXPn34+xG2Bozlj1Pqvv/jXpz/fjLxYBbQ/
//nnP3/617c2JSCWlIu0+9df/Oub0USZi8a/9M+3xe5/vbh/vvbzr4aWwypdNUyO//P1/+tnRkNu
jrbpf/9v36ZG9d9/9TzFa+XRGfrfvvefrwkRERMwcAz652s//+u//uufT2FxjKyI/8/XWONdw/pS
R/+f66Ptuj+PAin8/33f/rk+/3ytkt1DKJEKGONejzJzsfMPmAd/Pp8jowjYav7zt6vpiwRQvk/i
ISCsvtAtQfVYjBGcefvcwfrvA69+MV4K2t3Y8enn05mTlHQQqoi+RS4z1OGuCYryGhHWii6N/kbp
I8QD+vFW9S6ZKp/8HujxML743VTc9/YIw9Lz3SvVEHQ2Iolxlhx3GCGC74LkX+0u+aeuoYSQ82bf
JAGBlwaEJBp6hFRxK15809ibiTr6FttL9YRH+hYHNk/hVLZnf4b+R+ckQEhPoa6k95pwhto1M+3S
XJPe7vUZw9O6u3ImQkPS+DtjGAL/9ZpcK0gDIAYx2tmnaQZyJ/WHH+ERY1UPSNvapvanoCl+5cd1
QuntAodolmNrqfSM8dp7PbmGfhA9oZMzsNezrK2dnaJ/pWuLvrPdhJmRW+Nhn01T+Tj5UHcw4LDW
V+uu2JpjVZpvah8S+1pqAqQ3GKuRXkyJeE+8+muxMRMCYgHLKMCgK3qLQMOq8+qL9KuM0XqZCux7
QULcx3KQ4/ApWhBEGWRtIY/ktNPSoQjWYIHWYAuEvi7NISsngbuPVgzxvNWppOOmxbb3R8iz3tlR
yx/oOeA+Les95Qg48VDjV8bM7/cHTl9bsBsxOyfAx8R6SIh+2+FkASNIwkYdPMPgtNoEUcJCe4N2
Kbq8r6zmHskcSx10b++tiT3Yj9z+1FKo71vEBezp2UYMo0dajMePY/SDFG0heHEkBRI3CXPf7h3q
88pc/kkuglat3Rg9b18sOA0BAo/hOzgSRpYdWT8Q4dziM1Uyu4q9isMVKA2RnqXyz2S67bErZPD4
IFZRlkUKTRCht4LO04nsppOQ9geqD+iPdb+jd4TeaSFerRcPbQb9z/a8s2G/PeRMaqzRe5sh897g
a3DJoRxwABp9P/soQfqVqav7ut3MFm40L8b/PbOrZyG1FTsdm8zWFPF4sKPlPS3kcWyMPgJBeB6Q
BXFQPKEHL/BCen/mZtVvpMjakkYA+QYAtQlHXYPXMONVCFd/5agrWz6DW3DYsQztiRCUbolayMlI
DYntE7X4BiYyZJqWhPq+QwOZp+5f38Hji0aJCL0ai081WbhMhQUbY0FrBby2aqqvxpnrM+wAyEH8
PjA8APZJ544KoqjYWYE6VMRdgVKwHQLGS3vnOfKIFpqY0qmmbmUmu09t9UBUgjjQNEMwOPw1OJO2
lHkoKFoYDqHVFBcpeGQqkF9Zgd0ErMAhLUAAluJZjRGenUYWh9TilBZX1bPd2Mi5avu2yxTHCL20
exQ22c4W9MGyfAwPc8cTENfBRneluW96ccu9XQHVaE9mJKPYV/WbBQ0JOldzW7gQCbVH0QOhs933
PfQn2feQS529wyzKb6AQVCr7NLDQBzFqumUTQ3aOrlArCNzFm5vRLvET6q/A04+NoA1jJZwdldXu
YOfK7bG1KX8GBFXYb7LPvtdfMJNoFCmebpD52d5kmAQdVt46ZEw/z1AtKv/dR5aBAylSp4WpOeBz
9Pk4Sb/63ljH/hzFvn8DwnXfeghuh8CHJF2a7irKH72V9tDTq9nR6iPTMb7Heh5BuHSW0+A434Mx
vwyNgWCkBMvwgbHSTLs+1O5xNum5GAp89sVU7930xkIefUZ9+iqm/i0HTktohDoMtngd1fDFYfGr
GLwJ5VNOdE1og++mIToiQQ9GbKEippFcBQdv6oN97d1RfjMgXEocRqKCCZ4PZ8ezORgV1i5XgwD9
tq9dX1H7Y3bt8fhvf+6yepxJpfUEkYd192d9Kb1XvTl6+bCruFoFDbRNbcbKmv5c3j6mOVBrXWDR
5X8mDaJRX20KIydIIwBddPp0EuyXLN2p5jEJlnoP9fepAtRjrd5VnkGgKpH70bufU/EntnBCW+jo
7YLlEVlSCucSriv94YpRlyRgausbtKHQLMmgSmNQHe3BtFl7ipX9NhdWic7LdPhUkfkMIFd3Y4aO
OjG0ub3seQiTx8HzEK+2LJO1h6jA6u4HeDJzXtJgshwmsOkNo5fkPW8R3Ci19eVgbqCBk5SS7yPy
zLdWMvXHxgOc2i7Fk6pjJEK2fOvgq20FIiujvvxRf3SiXEfKmAbiKToyS4C2McTPUFYYBZFbtiv6
4Iv5Gv0l1zsNa28KgmBToj9A5nCXzyBTkkCBEMPStt9m4ChpQE5XugzjfVxlZzhp/UkX/b7t1Asg
ASjb7HE7iYi0oEfPZy4lhtX9lRroIrPvgryoyzSjuwh9BgCIvoDdmOs8bu2TPV1oAk+bbrDpkAEC
awMQ2L3NmVByLQOhadCE9b417lOAsYKJS5Of9cJJq10bk1n9h9MFJ2+NZCwYkp2fhDdFgg2RqE5O
l5HYQbktaClm2dH41Ys9DsEpz5zrsG6PaTdCJu6R5CFEpeuInDZoiPl2fK5vf64IUVQN3u7aSsZt
Xjd7bQX+cZlNuc0b/VbyhO8sxTncWsZTTMPIJE54n3lwDCBgcgrBJD5xMuOshstNM5LDI8H727tg
mZ075I0c6fOougrS5EWkr2aOAKs5CevyqNfWbLXshEKLXDS5gHnMKASV2EdQJOqIQZx5WkP7OR6c
a9Uhv+4yH/VMJECrWJ9tIaMryvcOzISbI6rrN1hRnF0av9Q6fVCF+7Gu8QvdkwO2U3FCmkWgniE9
1H1iqjJstQoQS3ZMvFNNhyNiwDblUQ2oH4bZKJxLjU3/hC36VYwMApoBGKJooVBLZEYtQVao4IlI
I06GwdqWmATipNljnGbfllRzxs2Prhdb1Bx9yEDUvFaRQwAf4DINHwO39kwQ324qJtqcA/0vyuwe
+Ik5t9V4mxNhjXk9mDiwvhWKA/40d2hQS3wES78uLbyIoZ5P+DXO7O8wEov2V1lCogCR/QUd6z2I
4V7TVDtP/hnAKGFXuiV7oT/VLqL2MbF/c0ugpvMfbK+b3qhemP+GKAuLeP7OmNDRtgvn5wyle+Oo
FDysafcmsc4TB8O9m/C+S1E+0fgmXRZDpM+476gtRpGV196S4thfwS+Zt7ShJ3RXvUpoP4moAaJD
OTga3g8syfcYJd6tGrOwk0vMlxNdhaLZB12h934/sUd5oEDR2Div5+Ip8TpumQUkAqGKf+Tg3CO0
gbwkiRnRA9G5tvplaPGLBZiw5XYhfV0/PvpFid6ly3D5AOgObxECirgs7gnBfUi94b1elLwMJSWW
R6qlGxblZeoitTpYBQCfEu936NxfmbYgktROXFiHf6U/3Qu9+NeWcuqTb0zDpLW/Wyo3PspiuOKN
EefAwpAb63tajUjg4Sb54C8hoWbEhm+ZTlng41MGavh7F00HCS+RA2s/NuQ7WBvaNO22otQGh/a7
6YC92LH3KnPvXmGCgHNAuEZZE/6d5b8YWoCoF/rQMVU8RewGpRnOSemSM1OzcDja1Jc8IN4q1vmd
Qv97SdOGsO71TxIu+zlgeL1+ooR3G5N+fPBjAf7AsTOz9trpBnYJ4aMMP0MqN7cIOEv0dUK/lonv
3ksBcLOT7A0RKXtdpVQqo/RPSUV/zZbt5eeDbEhyzgk3ulBYUMaWl2jYqF7+rUxP1Enb7PBrr20T
0A2uj/t26Aj+JiyxvdjzrPeVXP6IQnukG4cfeTdaNL/mhyxFPlykNIODGYHP+k+a3Gr+8yErYPRJ
j2m1Qbd7sV3/xbZG/LY9EZV17K8MAODHC6+dmtqnBWWWmVAPZOdJHN1xZ5i1TcM5ZL04YVRPp0Vg
QeFAMm+rNQeIPhGi5JqF1E0y69L46MjTQH7NUMN2UdpTMtNamUkkXGeMF52PGkK/Ts+AJOjPBsyx
TeCmuyiyWErzNc+rJqo08kMQ3DaTmSlkZYzCZWDBx+Bfr20hlDqf00gjnLQgD6XxCMFg5DyXuHDf
IumieYhYx1yqnZ1yRhQmnUfzyCXmU+KwyxGfZB5H4AINe5IWX1nJsNbY3pcVmjsvHTCdqJCsoWF4
Cu0Bnac3kw3isMAipDrLaWIqQekd9CdsooYh07mzl2uLjb8MWRPjIrvOVBef0pgsqkR/SZU80pH6
QoAoKHT1G2ycLXZNizp1YmEdilcCQLCDZ+/l2ShxTPuyoyKpCKur2dXD/ttrORA54rvnXtuPHrrJ
FNjgEoQ+Tf2s3mWGTb4PsDcRStTh6ULPOASbnKn7Hg9gilFqIduldClb6d9b4c3cpu1VWEEPxseE
vypSd5FDFKjFnUJEB8PWGQGIQmc85s7jOFcdUNSp25E/320Lmuj1zLaTGpyAPQ90v5Sv1egR4EBA
QFDP7XadMlomQxrUF89J7Hx18pp0sdX2nr0PPi6LRTu3aU3t7Hkuu21fPInAf7UhEkPPjbnB5CsS
/3pbqfFSjznNM6NOzIFfI3sQoNABZq5BGmiRYqcGaIDUMEdCWCWAVpcBoZZrMSdv+e0arfa6Rs3I
Ygo0AqUhObzI822/OLh+/6dHYLwDonPMRNfsydCK9jHcEF8ACRZFT+SrmW+GUzGrbO9L6wvSLqLS
qM7PCxVeTXpLjA7l2aZR20wk2NbWjed6Pks5cw3Cky7Z7MBxbvg1vcB/NzbhuwrcEP/dYezghZMa
heAOppNVgaH3NkG7VnhT8WhGbschJXkPLgJJ7OR9FgkIFlojW87bYt8EriZmfrmJ2+6MEYCrNBOU
15Q4N71r1zdvkxyZMmlyM1qHKUpPHzJEBjqs406nWUNJuS3tOZQXlEaN7RF6pY3hp3vXa+DXOS6u
7DYmxU759ZGSB7UQNdchyFtuJJt2y9I5RA5w7EH07FHQJK+DBaenFo9FTUx3kWfXXaD/oDZ68j0C
oJf5LwMyWH+a0yU5FFoWH+jgmTOl7kez0n1iiBG0X7x3JnR4FC3CEoGWkEoX5EhQvexOhgPeTODF
2yEokaLofOekhjtJh5DD6LFwkbAclCRKke6DwheWDjmcu7SPOgofeeqTKjo203Ls7OYuCfE6ZYGZ
QZlHt5y1gpOgC0cexZGJmNqGxHyhgFkBdUx7ufF3ClQwdNX6F+Zz+E8DQA0xXQ8VfeJV6sr+wTWd
4OTuCELO+3CvWpsJKIU9Cy6psd6HDyd8H9fM2x2PQ7AKmu8OAu7sUVB5uSKFoUb0WHvAlrucmUlR
dESmBlSiHZkk2cT0oEXPB8W1l3Z51YeUuo6NHG+ZBJCFBMBcoKf7JMm3qIoYrM/DVYAmb2NUdkkE
pV9NzMNGGVg+qKxoIXJKuOu9JDw0NEDODTIqYo0JPU/OixLNcexJNptLhCick2ZoXU5xmFyKUDmm
f+Ixgr00wGYnnIXMgbH1b7oKBX0TMPD3tPYPwZJnR2FDQPNDxBe+hgzvuWxr8slmwhHqANnPMntH
CvZpCuyL4WJOGfyaEr9Xjrifmqu2Dnk33yV5GW67VSqs74H9/aWiu+sVS0VUDc42Zj++EAIxHHq7
+4wYXR+WNngRfW3dh1I8JuaqoUbbisxD96p0vZOTHZxsOb2vjuu0HzBPskmLmOsShiQ4a129u466
yeIBbXOqzuBQPlr27Rf6OrBLjLXceQQqYXZcMxGyHRpE8DCieQ2qCfNcCwt5XKYnouKmiyWKvUUJ
RS66fx/k9XsULad6gtTpWGefmRMlBwdt6lP2nBBFPsoUq2YH1dWJ4NjpFvgWNNXAhzKvlt241H9z
InOo94tHWhcjjxFnP1yhoMjNWTmwdJ3hPgycO3B7egsaqqHNkRDVHUTXRUkTEftUTZ7ZCUHWCYMm
1tL8zrQJyj7oJMPc8hjEGtFqjb+A5HVIsC0quBiRezixjtfG/uWm0HfrwNkH/GBDb+/c9f4T1n4S
a9kKLTINN4s1o6x2RgB/7EP8A/SIJt/6aXItx+Vpzpwjkii1I2ppRI28BftjbUmh2LduzvC6ldn1
2GeUKk1DV3cSnxFZLhvhMYunY/NIy5JX1ZZXCdd87wztV9+4p75HBaqkfS8VHmTSfAG7IHXaUI5l
R7ejyx0iJ+5z+d208QfSBNgnI9izesa8SvRfNx0xLFNJeg4iLeo2VDwRIeYF2SUTeAM9Ld8EHuEk
CMltq0gpvPXq+aaVb3MWRDsPlIEKbrMUrjbZChMxbup7fctIlmSNLThYwQfAM27SR0KVz1I64EIb
NvdUoTTKC4TmyGrR9r5qNNTAp8p9FpPGl5nmpif7Z+v62tod5xTiSmwT9syBBQbVBxEMxEtxi24L
hKtzotNbgsk7mKwmxH7hvNhOpzdxt9iXSZVvdbWmB+iMTkZOVDjry1U+FXdxrb5lX/J7tPN34XHd
8gBokwwDDpH2+HsxPgHdc3DokX06yKjzAnE35szfxnLqY73QJyMoPDgg4iOA3KdV3LWrWiRBhbrA
D619grk5zyWNNx0wFTkMJfBCBzGE0WDkpqNvrw4S5PDWIK60a7HgiA71MdPW5ziMpFaT2bQVYr4r
25bIZ67oVqLw5gDNej2EaXCs0ruli8qb0Q/JOMMAiolTI2g75n17tIuJrAxUloeyLipIr4jQ2uEi
14L/50Pkzv/16UwDE8n1mUYH3Pl6+b2UE66BxP7kbc/uTGoTojlRus9LD7BNAg2lfuTET4uwEM1+
8Po/lc3j50z+b1dEZAPm0anmsdqi8UNvwaYScKRAcnNoWBAPcbV64sjwM+RV1lXJqYwOqafd01LE
P5Yagjc4IdBUlqSojWgJvARBSibujTfCeq6+aTHf+blCPj46H9rSN7UD35H0vGYXzRFcgt+dpMFn
RYRZOH3PmB89TGDEvh7mZGOP8rFtxNsgPRLuG7FCe/T1HDPFJgmYxXjqLx5SHFhfYj+wWZLzEAMY
J82ywJfEvX3TuQQeNkoRclzCphc2eRAMQnF8tGtz5bdo7XsIIzfJ5HzZev6VhsvL5MbRwcmK6yzA
u5UOazKc5KkbnHWXilATC9s70fICt8ImIKMs2kML867bHp2GpDu0mPlcgRnGGo0hPG3lubbAp5Cf
sGX3eV18KjCb4X2Qn8HPQPDr0w4TSPvgWARKoqc8gTt86cjBtIXMn/vwd0XADygQhDoEqWF5JU6e
gN9iSyP8NYE/C5QeNjoP1cWXl8DHKzNMQF7w+V6XXkfq3yQOzpfvIMVse0HUmHoWEe2mEvYqEA3A
cUmzY8jOfKwCPml1VPpeYsSmG9V80Akaa/pRm9Gd6FCI5iBhtsVVfw4dTkglvJBMrGB1h27c1IQP
EzL3vYkH5iq015Me5WFQqvAI6oSzGmbuZcF8NFaPZMWsVT8jJ2ysE1pPH86w619lw+zvKlkSMwFR
DEd2WuwS1outcP4PaeexHEuSJdlfaam91zgxZyLTtQhOEeBsYwLq1Jzzr5/jeFn1srN7mPQiUxAA
XgCIcGJ2VfVocR1WRXIIKn/DsCy9CutyZ8/W1rCivcEkGJB37c50KjqQsuCpaUiwtuhjG6frnwrR
fsb6W2ZxhSdj5nGvvQlzMNl2chPocwY+5YKuiteRdo5jpVkvkWr0Q931NkjaMYGHTKkGnkmWSdk5
7sxknTEr7seBW+WPK+y21vp2T+jiFADnZbVa4xEQTXDkph4cNStTrOwMd1GNjnsYCCYZddweIHbe
JBSfbpXuHEcv6DhndUiuKl0ZOilK0MXb0hlRF0kWRepSIrYtqqGMDiGIysiT91Zc2tu+KzibxzHY
BhnRm1RzXWoroGTFVB4sOIMwYvbRPrHtW8uuiVYVbMgpeqaesuvn7eHwzP34IZbGDYWed+kUHHqc
Oax/KYe2rOJELMRenwLTpbmpjTZi1K4z65Xq2HRfuj7HO7uwMg+ZKpv2Q5UxoPFTL1oJnE1LiDNc
almAzGc4wUAYLJ5J2NwglDEQSYKc6+Dpng0XrfNJadAD9ds5vjC5UDZs1jpYygg1KzJ7uDPBu46n
qY8hoAVl/wR+ERnES9dogNrS6mEAlkW/t5riCW/Ut+pktq/kHYUgctnARjZkrQGRZQ/tW0A7Sc/5
ZxkudNe8watMrEgQ/NUHhmp6C03Rt0a1jta1GmnfSRilVXPlI+svNPRo25vawq3LYtNFdP82kitD
WUDetoAyViMxyswy9rHHgCAYrJ0dNNy5x/7cFs6VyfuHlEjHUp6zErI7vGaZDw9VH1D67DE6JBlZ
JTXElzoN2JE1AU4S2k4Gh1I7a0pWaMQWDAeGMGlmklHnGqNiTIOZoDFTzlYtj+WmnqXBxh4+xjkj
2stZA0eTjPIEYbTAOaMF4acroFyQjVqRk62WkNrLFZecbKmYKxtQlUrg0rKqXgdll7sIkk0G6HDT
JuNDN5rPo4wOyg3onCt8Si7LFh5AmR6FSM8NtUZHmD5kKzApGiMSZ0N8akE88IXA3C7NE+oHOv9M
oCXY5JwuS1hUKx0eOXkeba0ZxZYlBlw/rDMsNUkYxHMtZk2H9+RsYwRG1p2srVIfd9cQsAEjZ9o5
cJuzfhrhc/lvzCQ53sl8l4P3hAHUAcuBNBhap6gAga0Q3WhUayIOoZE7lybrEpspoxubS2dpdq+A
um7j0VxneXYlDbYJzKGuEn0HYBuaccZlgyQ0okV8NhLnXJtjthPGsJMZMkRrkw1qzPAMrAkiXmjR
IZGBkCXSyQhLYePd0cWSroTdxJznrE81FHSt44MmrNZkmgIuxwYpTo5FrcGbLiadyXCMl8scr0qJ
UDiAIl9TpIQt0jhRWYpLyHTe66qqtvCBy1C2h9a4IyFPsGSSh9pgF5NEOLI0PzqpkkaUJKxWphfu
o9a7HduGczcKr0dChFxVM2IUnAxigPWR2tx404lYGNOOeS/GjVAWj+zcrKVXx9na9a9GdEsqQPmS
aEtj02k5hx9orFQDaToy7uqNL5PQHRe1Bflj6FZ2p0B8+SusHSQu4m5Yo7xhDGjbYZUz3Uesc8fV
rC6OXXWyQuA4fu5d6wpOS01OF289KUoDd3dkRDdZXb8mfgp4i4q8vJRH3W31jYTJji26wPXu12tA
nhsvl5gmcDPvGJY/FMbkb8DujPsepIS6+Jn8tBlVMkbAiB+H2R31H/SJFRPozWy8eBxsa01Xz850
JwejRjT/muLwNZ0PVqkbBRMSZhcqQR0OxE3luTkcmxmjIFa9GQLClMTSHbJKTs24iJJZ9g74QUId
CPkES2lVjuGbbQKdqKyJ8guaIidIXGPrnWAGfcZF+dhoYpdm+rjvWMCVXbDFMkpUoCGNHIoU7dp7
TEYGFoFpGFgv5pw0JWErGRgPidvvgXBlR5nfj1FaHsWU3dSNQeaAzsiFbC6mhwNX4gFamSOTy7K7
RT1+lC709Soe2WGDu0gqASRH0RpasXeYT6l7pSqDeFzwxBJqONcEPwcbVtEQf5jVgHuShjNQ5Mq6
iLm1emtxV2FVqPsbkNuPVuIk9JuWLOqLkVtG3HbvbCGopPVvRoz+AKcMvOlcZJWF0p3ocY38m+/q
KVrV0hVL1VRUxhsJDMnI2ZINQd7xU4QwXLnwe8ZNR2fPTqvJYvnEk0xdC3YMJyPsC/Kmyah0NB2b
gefeaMriKOV86y3jVeg0767m3cT0WNY4vnZGVAP7Q2pkbHLsHWfaxwKK/zReeqO/hWh6mBSsUljj
+lZAn7Wj9Mpr4iXAYW1nsiJkn+eolUMycazIGJZVne4CrVjkU9PtygbobtJygU4E+W4uASHWfL86
YiY9xKyNiZDY244FIhhbfpQZn4PGlUwhrIUJCKyQNVtL0iFC4oMc2NNyY7HgmmGEdCpCnZM+0Saq
NHDutb1hc0ubtVkQK/kq4B6t0pqW81Hk374ZdZh+OMNocdqHNpNPVXLbtWsEGY+kydJ8R5u8l7o2
xyIQGF3hgWbjFzMnua9LyhhAeBNYG6nOhHSV41tf+M3K47D99Sx60o8LYghMRhWr+yCzKZhxBvIj
Oq97cMmgiuzZeeJ2J/ZKXJ+XGdiYcqkLn4TByYr8hN3aLtWzIUuDXIpD9DoS+66b7qKCMXzpyHdf
kFlqyxZzGY7WOtQlaS1YQKJD4s8MrwGh4WG8s0a2N0wt13rKmsCHaUOYRHI3DPCh661zBJY1W2pf
EA70netwF3CjqYCrfmbKit9N7y+V713aGD6PMTaX3u3za3OcONKZY4E9gzq9qiaKSFppsW7hPr22
YDhKbS46mC4AKZZljRpF8PPJQ3HlUc11u8HB7mvbobBtAo/hFUNI5l0l1LyiYP0GugCpj8Vd1kto
DpHYZbmNbvPJ3xEvTY1AYeJTTjy8BeW5Z0zHolWkN4JZSJZl3bbPe8brGon0xijIUeX4yK2yIOM0
OWxeUSOo+lhB/x9OceJfa7hGsqR9H0cJ8rp2MKJCcHbS8UaFILaQ78m10hFZpXLTQ9ChQLh5cNLq
HomvWDBfGTfc+qhNi5KnESGpYKAS2vQMtInBKrb0WOoln2yhOAbKCBsTzslFFeClGLyoJJfKTT7N
8JiPApoFK+GiR/bRd/ocyzTx0OwGGiD8ii72phnJuVswkBCtt13NTa3XsbiQzwSzHaTUVY4BO9wm
xeFl9UgkFMKwM+nMXeRFJMbr8opANfPBiP1kZR/VpNsgZ9NLGVT6fCw0x0S1u1BP4oMJ9odfzFYs
RkW1nZj8gSYV+8xiWZ+DnjJqHEINV1Zd50osdPKJE7A6o3UFBdasX2OQ9EUUIycwP+R4YnQS6vhv
7YbcnGB6PUf/k5C6isllQV5ZCWORWh7BhMNEkdemDwnD97+y2vdheOgfbNqOmT6dKJr9UhT8LINK
Hjzf4Z8FGgVYQ31J/bBcBcIZFn2a5msgiND8ykddMYoCmtdzbW1e+8r8zI1rLpaY6uhd8D6Iwx4n
Eog2/Xm7AoO+6WJjzOW2zkxMENpAXtmHCl6KETMJhM5lOuGPKfc9RWmLtrOesZ19GzJjizgy6LXg
dWs1Ikci15XfkC6jS3xEKKxCzDUTqQr4vTU6cjmQHUASKbHfLBsQQJtksizW4XiiMIYuila9ul4S
76VNU1FMvGERuX1xzBmH0hsJU7SaePmCAY3Z4KaCHmCkM9M0uCqspj74SfUd8/4twmpMF2VNUWkE
mL12uB34/X1Y99jwsnTYlGn3gm8R7dO4RINWbi0YScQL6yVDIJybJmqCyTgoIZm8cUxGYZPxoDWv
kQt3QZ9wDtAxRtXRNK41c3jvlLt28iRmthaQW//WIrejXDlB6bWprhOMo8MCdUc7JvitlirwrLNp
z7uqTJzMnLuXSLmb2gUFI0l1a2iMYLuaF1DPEX8YUy6bTN31I+Vs/sa32A6VdnUYgrxifdj/8RGl
Dn9++Ptbfn/fX77l5wv/D9/3l3/28yN/PqflEgvjf/tpfp7g13P9b3/U7z/i94+bI+tI0P/31+K/
/I3/8qN+Pw0lQyIdvT1xR2aQWk6NvW8LBObIs7JDkKJWYqQSRrkBJ7SZ5q/rhsoOIkvnqfr82Oyx
K9GMwmc7SgOwCc4fMosfIfrN3/Dre//6WSJ0eGvnbw0DYrHcof75+NdT2V1aPf/+5AypBxaT7n+k
9d7GIvDzURVQSYCMiN7+18cx/IPplxT/YyplzMvjnw81DE1//Kufx6MziwR/fYKfx8W/nvrn4c+3
/3xkxt4/n/7X0/3+0q+n+/3497/8/Yv//tzPR7/+N+nt2gv6d4Pu2QNwuEpHS3byQww8nCb7gg8N
p8RU/PPZBlbmH4//9KWfz6IlxwDr+/owQLXfOlpDebhjvWBbfg4ijWBu73YHydSIHq59OE68DfP/
GpEANZw/8m3vAEwExdxL2Fv4HZH4nBiTysFLOD3B50KcNOm95T3rqqQdhzPlJlYFDS4uvvEscRtE
MOASS1J4zBin5xJhusNXoDn15zhZTLhnPnGp6DBDJcro7qZmL0uzz6md7nAnHvEYAdGr0NqRRkba
PfIexhRZU4Jc7wSd9EXZLPvAM0kLpTcBlFd+HJ4Py0TCg3cWFS1BJXbtK7oB18IFXRDVJP9SeUWi
2MD8v/DCjDrqUgh2kReVua+QHFZpleWXKk1f+YHX/kBBntZYCd4UjFwhlaS+0h8YDUH+iWF16at2
HstTlsGKsEyyWdQsIKNiUh6leQnxcw+2YW+qIbjFzGUhuEUvsTFVK8o7f0ohulXRrUE8PmQicZDG
ehwhY0TOl4bXpbDP+oTdcJhiGholOnheD/rSMsYvZdc0dSWEjxyLQUgcaPd96m47VTcv0mtYaSjW
rUHvPoTzspY+koqFcGPRnmAOnzVFHkfsjuGuNKZ12cr9SMSILLD6xmKcL9q2J+DNKlK2xTkcSQBh
ojaWvaSYyJcgReqpBy019yASGmCDdYBeNcAZJLhctpjmi5FMr01v4xKDe/aifO1Wrwxo/ZgrN5k7
EIiq2p4mscRc+J6WbxwMFLhSNGrMYD2YtXoJywe7kgadvB7/pYSeE9gPCJ4LRlnvSWtilrYja4WH
f0LnFNb7OIRybfXzxq3S1qFwr/yONhZtJpFlRrnSzRSXbinclVR58CrrjoObCLij2dx0FZ5ZSxfP
jSL2K93ozBj6wYPkVfgTKEIRn8fOhNBA7frIiYL4dTTs4jkS1C50NTU2yXhtNi6WmGIS9KJkyZ6+
GUp9mMAVpAzNUKoTra8ZaO1tHCIC49BhgNCzs+4d5slQz+4SwxjWvpVjKpurUgd/dj2pW1to3xNt
ZCsN2MeSxYSEc2nejKm8jtxtXWFgYP/1nhkMqUFRD4sK0LOCaXetR4KXlDlmp1P+rJNgbJjOs/JT
wzWmAbBOj26UwlasWW7EQ60RpJkhjc0Gk2FFDaxRtt9DVp1SLbvxrTBdJXH3IKonK4liKt7rpZ7W
c208crESez2vcDphwJvRGrMzSNRoshRrB9VbRjJ2mRtDSmMmuhWqPBo+5T+egoQjBMJNYxzJXGeL
xIru8UswsbcYhMs6eS8M+OIKb9dM7khK+1kz5xxSZBrMAnICB7lxyzFNy0eHBGjv9AZE2CScg14V
mNRN3mltIAhM7zqlm86+BiNgzzV2OvXSbLz1tfcQed42sc+Z4bOkMzrsJ1301aP9wDdnHz4pHzMJ
qcVyYGvXoHkZhuJ3HlwU4k7R2oXtmn4QXR0Jke3qmY8fxKDWBlc45kqEoGkTUq/Tz8Oat/ZqtNzp
JNuJrrSJcJBwHBx+84c//6sYOwNE+NOnf/5RwzUxTwwaoozZd/zrc/M/0qZqhyVfHkpV5dPWEC1o
zbLf/3yHw2auZnl/GgviQiZ8Bjloz8B98L+Y7bHWLYL79FhoRnvqJnXjQX7e1aZ1DmqxZ2LDlTII
9RU83klmPj44YJXpAAWW4B9kkohU4FXSeUcrI4405YwomRiiMPsJwAvT5Kc5e1VU/YoUziuenRvs
19FWmz2SVlhZx1SBYLVKTBEGUdvWS8mp+IeOYfe6iJJrsxc0mbEZZlENjSf08XaFd8Wo88aa7lyr
IqDQsU7HYem4HFfDwMq4Dw5JEL2CLaNzeUD4dmDeB2D62MziZ+IEB+FEd9QUYNqiSNPAaWIyStZc
CBEj+gLbC74Alm6RVM6WAcJAM5hxTX3CAOBE3JT4cVfwHfA+gnPmrNmXjvNla3T1ODmek3Ki0ceu
nktT4btzmh1PSn+iZWM/9NmrPJL/NldBos68Bq9t597z+2wCy/4yDXrwXAo4O9Gv2wiMEaVpakx3
ZcwvaAh/5RfpxZ6ouKNsEjs8pdZALNajP50hBlmHrr33SihsDlQjZ+zwW/XFesybB71WGCCwHYe9
sTYEpl4hj1Y1aUTgz37LbMOuTMYBGvRSGtUr1vtNrchPhf6Vy6R/ligJA1m39MXWa12AF/RaXkQR
pjcS1W8JxTtYua1jkginY0HS3JM1zABaKwdj6TEgiTpgzXiE2Xn4Fqi95Ns5TBYGntzSStJR+Dsb
NimNRVuEFsrbMsCfMzjq1Nn3leu9+5JlamqHe5fpyCgw/OsWvwrVE7iFg5PRtnvOnO8+h27T9smH
bhqbGQrY6PVH7rQB5Pz2MVbVjcj0k5fKN6yhcKsKXHK69E5sjJZsmbEg0ma2VF3MfK/q9l2Q3zRB
0q1L33zEOpWvHKmeR4dDxGSpuK7GeyN1iCPXZ9j49znrgtY5jzJ8xcFwqEgBLkKXlsCgA0aKAfO1
Ueo4RGnEYWvIo1MNV03j0G+uu099lLJrtGuPNdI8laLbIWreqj57sMZo71r2d6biN0RLa5s21XGs
eXPpwj46LtDX6tlJGdBrOsQYiLRqah+BDXYH2m+oStbrz0bbpQ4VgZrPUrhvIMF3IQ6HqIThYmY5
pvKtm8BT7LzXMblLmaQsrK7cTxmU5t4r9pTVRgsmgWJZDu7ZGzimDcYV64nxyEpmmViKIv4aSlBb
hgig8YaE0ojd4EGjCskN2SQDAGLt1YrVFBHTkuUTlytzH3Zet8JBt5Sh9zCGXr9pW3GnCeOkhbf4
acGVwAFBHcO6XsR7JBHscqE3sOVngjWaHhsWVc7ZjqsWIsima8VZpIIQnn0AxInd3xur7ZzYsgTJ
7czZJ702rXw6sld5/k10ftHCxt0U7Y0+UsWl1awq4HJ2oiU+Tw0T1xR8t1YXrVTv3rJzgE9nnOtg
DImeZ2v+SOgI0BiWjud9twYRF2q5F1kUm7swD1Za2MEu9080GtK+FUtm1QrxZ3Ak2m0VXGvwB7MU
aq2hUXOqa/MSycZUVOlQnWq7P4zTxzTR3oX/E+wHuMg2pLbUN+CDhFGxqgsWlay1kRppTOYl1rL2
Vjfp6hi5s3TkGTwsjGFl8GoIk2utQ8OT/yQ0+WVLGXB2Fo9T3iIZt8W3lVRnNc2oZBafU0GMUA3M
pGv3lv4GpBfL2PqkCNZO/R1AEtLRXVAjum4VD8YZIyP8ELfYhqj/rO67RevC/GrYR1hRdBJNHq1z
N/v4qTgF4UOf6Xg1UvS0npu1g/GQDAoLNbN/ChJqClpMcrt2QFqyNrxyHVf5yRf+tvV/1LFT6LCc
DkQE89LjKiCC81Dr2CqaN8HtHoZks0VeZu0PKAn8aXnoLLRY6JBbLhrAB2sG9FmYXTQLu3MhB6j2
6oa7d4F5kL5Cg+uNThwtw8ThsHxjzR2t+rr8puscTcmewaCsClogUNQJI4TSxEJV6lwK3sMPqvLh
fjIYn5t58dRPmGTG9rEOxAuXU3/ZVVxyguRoYJdj6io9TqHcwTVmTej9j/z5V0UMumcYw0+PtM1M
0NlkJOS0GaSu5dp3m3rFpbLCndLF9dSZHy5CxXIIPyLTfJ06nEnIyVwgKgbBTeDvqxT7JJrgwSgr
d6vsQttmbn2bT9obCEdExplXwOWVWziIbV5ZFTk3QQHpbKJP2CfMsY5a/JGRk6wigcs9k19VPyQb
q0RC0hvDQDR8K3ryvpo7MLqT9CTXtK+qMjvxNqSbv/3b//jHTzVV8JVfw2IP8qz+x/+ktukjL2Z4
Ydj85eE/tl/5XOJU/x8Lre7/G51Xc7nWn3/6H2Vbc4nUv37V+cH6p1Dqpv2qxtuvuk2bn9+bv+P/
54t/1FLdjwW1VB85iMf52YIoz6ij+vkB+89//5vpiJ8Xit/sj+f/44t/1FlF6v3tvf/6T//kX4VW
us26z2PBaVnortRF/VFoZf+dFLFu6bqJywfrtf270Mqw/w7RwaNG3ud/hv7nQivT/LswXNeiEcnj
0qE75t/++cf/hzfx95v6b1kLOCLKmvrf/2ZZHj/nPxRaWRYWRJdbkQ4bQudZ+fqfCq1yPxcW5Uqo
IgSj1o4oWjJvSXSl0/CD/3eHJYBbaAaoMHTp/6jxVLLxbuOdJhle0bVERiIp1x6Gv4s0cbUnIEcu
nIX5ZogtdZGschdZUj8RVyh3XtfhG4sWoncpMA3Hu9qZqy2kYigdp3CqBoE93YrWdjyyRWzoqLH7
uaP+0oVABCgV55xXU3pOC+tGpwJi6bckjIKoRyoEO7JUNch31IgmbfW15fGZzv4c+yJ+aBKyl0NW
OtQxCu3UZyGLCjcsLsmkToKJl9aE7H4da9q3RsoyzyyeslSv79ARPlrLfCAuV+xbpzVpETA2to0A
Dj5/Rnwp86pw2eWzwV8OQ3ac2jRlbDHoZ6KRg5IoEloZLKdoGNBKogdXvnnq21PyrdTG+BUhwykI
67JOXo4m7uNk3BZ13UEFZCxlDBWe8bbdTZ56kInGfjZLxBFB/Lt3gvzVNFi/FA76jBqlf8z7yVvo
HawEqxtbSNNzXwEFjqN9ZxdexSzEiG+Fx+0AaCLX06QTmwGlZmMOFXWxmU5SCsmyxVt9pkXZg42g
f1FCOB4mQ30FOQQ/Vp94rMhrnVoGQjugV8YWMeOhxDW8peGx2bZeD3XXNTIyBsVXbvb6nv0SynLP
fEiWHFmq0rqVG4zBHHQBN25AWLSm8ITIqZg+tNZ97w64ZqHuPNC9BE6qeqeMtnwa04lVI9ezNRyv
HJCatQa+yXgfJCLTmPBVF+OTS8ccVdFgbWP2utCi7ikleA5rn4gRuOEFMLAnWwfJkhmk2mqCQm70
EuQaFJwgUqQ6aP1tBDFxc97JWj2DGZ8RmKiOJtasNYALFjOlu1Z90Kwx8L0ySxSIHurQBrFLvLCi
4XDIVqMeAQ4K41eHe9MS5948inElS+h0b6es2s0UV/A089Zw/WJzHvOTMikcI5VJULjvi43ijl5E
ahlBwFwPpK0XtWZ/DeZI7N3J80eM+cCfpPjMSF3uBowpiyx1Ny1OhTBX3jXzYXd2KrPN4BoAkzKC
BtiU3gWez1WuwhunSOsrzp/wXubNTYhXc4hoKW1VHyNLwFpv6HqpHIZuFN/VBGSS+xjgPP4Q/cCf
oOhlv2SdfCrnQme8ynS/pNTVJXnTHJS0EWWEhHho5qfR0ctdXmS7OCr0GwfDSRiFUCi0BsW/QmUF
PNIGNV71GiVbcmEQCZpWl9knv5UQGmaId5j6ZNKb716ndqg5DYbST/Hk2WfgYkvH9uEmWNUt5pUO
wcmrtn3pHSNE7IWu+9ejFnmwhwhau6p5G+i2LAQhdXRnnKsUOtsDq65Sqw+Z7cdznjHjqA9HEFEw
Q1lYHbMpjJ+Eoy6K4QJWKULnRsqVSqdclNwKpIaa9zLCyfzSifJYpkANad24d5r0SnKNmXoHJECB
U9WhbgqH+RXg5nfkgfcAKZt8WX1Lyca9rqL2qpfRJXaMD9F2+rJSeonHlBdS906TLyNYeUW51UcC
na5FvjNgoQie1ugWXWsJWDQmfkemKE6Sb5HN9AZmlYskNGTyvpmgaab03TIfize1Po543Kxk69Ix
G7dH/kU4+gelB/d5o6lNOrpqaxfJpfZDBimhF18bsV3vvCw9J1zIYQXMyLzhELIuKh1GtHH1JaPk
LnavO5vCo4x1SQLcYjHMyLu8Lb9HvaJfioN8ZcxR+9Q06OTTSLJ7VKhyscw3UVk8oJjQeO873GYS
DEUK4Fnjp7OTnYlyQquHgTesoSlkXszf6a5OYtzGIhWqrU/CNjSGbUz+U5uyvT+CvCEDuDJNrKy0
d2BwchN5xQ4B3HfO7JAJ7ipB7HOLjoVi2t51gcHIPdGcQ+tLbA0ivwRcolZow9mqvvLi4HFy7Kug
m7lfIgeb0JTXMAcYt8Ms0o2BRiZ4+GH0UkKLXSt6WJnP9OkCsxGRy0Ic6yK5IgpBN3qX1LtqdMWW
3LmzdimEJK/dAjTjtpy8EVllJY+cyIE70MH+UJTxTeSjoPNMaylx9JUm+nkF64Q/sn8Jx+SNdgUS
myHFAEGWrHL/0us6G17D7vgziRC5MP2hqLHiFM6JShNzpYLhEYsMCa4ItDun/1iCq5uK/stQQ4su
Ud2FnV6wzG8VuUmosj8f+USGmBnS8AKjC0sKTk3OpWUfe9/Ekq6oWitPRVPskHR8tgHNJWT7uYgQ
wthaDRLF3SmZAIEB9nOMGyotPjsNqqIeW9pCtvhWI4gekeqMg8MejbWCAT6qczYSjvFUYPzXwAz1
BEsLnUooU/M2ii7NhQIZsQlsRTTAi99jrDqZcWf51GmMKv+yYXiXHahBi5pYj8EkEkr/ncTFA6yW
La9Z8SI0tHuMNw6Q/W1bTe0an/upa7KjS2DcLZGvQwOPgShRDkprjStJAi6esHE1ZCI7epIcv9BW
LtYLDnUAYIHHjSpy1C6u2+pSlHm1agcGvlSeNquR2fzSkwBEEqc7wvDSIQhgJ1IdCfDcvK4QmzbN
+ySDZtGPEVvWwf1yXXNmo9joyDMmxs3vCijqlD3Ao9OKs8kFZ+c61TM83K4j8+qVlr9q6vig9118
wJ53DKPK24c+XsIuJ61bX9nKMzayP7DbZcNvOBtfIn2buORk/NmNeblWTfqc53bI4mvknbSyF3Zv
3BHqXjunn9gEXzR4O5xW5pssDIuuNf0iwq5EvfDTK71xXzJ3anaRHmzD7srus+R2bGji9kOSR40/
bGvSYMwAOMnrpLm2tfIzwhFuVeaCi0+/cr3mCByGDpoggiGQEch1+wnTnS9S4Bj407J22Hjx7Dzw
JSngrW5hOgPQN78AmDUju0RbImMfRNybOiv74t3JY1ypIvO4YEQPMyv5jGEIFgUJsWIm2c93Y8PX
lok0yXSGmDFZK6yM0PIXZKJIXitVs2lz6CfwMrnXueqjOC4Cdop7lyTsKbtLC+xoaurHV8rpP7gV
k+Eo7uhAKtdkkd6Khst/35oEX4tTj89iEQ03TiRutMr5nOom28ryKyMAL2erwjQxfu9WASWnzMCt
U27fuY3tY2kjuYAFADKi/xZPGAh8s1i3U/GJtfxTPpB2Ytlt077jlxuyIDeh/cGuE2ejGVpn9TZS
EM0keu+Q+gx6gln5ZFwrNgdZWydHgI10cot6w/mfrilDKMCgEL8Z83XBYmvlDiB2ZGHem1jv1oZ0
Lzl1r5dzRq2CV/nm2k8jAl24ekkpUn9KWWzXhOkSf/pFi0XDncr7UDaNnNJ+L1SXL5UTIZV4FGng
DnOJu27oG50OTLyYogVLv/PsFSkxSLEVI54esxMHRLTRvRUda/jj0lFugRzi47PBgVAxvJYpsSds
9gZ7iq0sYuqm5v242b6jKncLR1gvOu8xwzxWoJFBi2UXMZDtIJKDAFuQhOa1dR3GbIa/Do2raGJy
4qGEUo/oHKzSD+/KSKmN0ESwzOeSK4+8o57FvLHRnd/hmrNQsNY17fGurT8MsS13Qqh2MSGGYAa7
FmHSrCESfuB5IQHGWrzsbWIfkYGC00hM09Z14ZTnxtAfGU+8wD6gp0IrGEHVyQtMqL1tyItjP7GX
mDZSqQvRRFgJBtyGwHS2kISBTHk9p6Rn3bYzDNgxewLfunmShGKBxHzWFZELK3FBxQDahF3UkxFs
SETl2ta3dYikzFWVpzVM0+t1O/bXuo1MlcWPNMGYgGILi6cMA5I9EwO/Mg1mH/ZX1FF069JbaGt3
JXFQ0rZhPmMm8eNF9ZVBLoxhB1xyMyiMXeBMn12gWbumra7tUX1ZzsQfRPR1pQXtFXELdjvVNC90
UsTM2XgOCW3L6Bg5fE4VmmX4CUjfXfUG08FpvptEJY6qVL1lWaEzUNKI20rbJqffCwpqgcWSUNi6
IbVOOm9ew1G/71z12LfEW/1KvQ+JvY+7lppJjaOhRSXT4GOFyu82GTxo+rtwW3fkjnquD5YfGHck
Bq7qkOmWgYgLcDubUxHPhOXdvRv59b5MNJAV0KKYRzc3XRu8pcZDVeFRleimKMSYlZR/K2ZL2+AC
XGnIhcKi6GrEzenOt/uRKaCrH/2IyyBYHntj6gYrOHLT1BS2AIJUROELFR9BoAliJ6m211J7VSDc
3FhM9u7brnkqUdv7vOW39wCtBWm5hoGgdsHc05Zb/TLtgUbKxKt3CEA7WOXNc9iRJFFe+6x7wEq5
PxLU7Q5ZqRHdHh4Hh14U0y6LtRghC8ex+9a40Y1L6fICa8Sl6Ip1lAr4RhCql9YQvMxdQCvkYdDs
llrlFRQCi8BJ34p34Yl3a/B28DaHDU65nmVyP+0TihRC/xZ+L44yjU3g4GcTuD/5WA8eQBCWdbbn
3OWQMoaSypVC2kzjAzdYydhi0M2t9EyZqkckumFn6JRsvKxsC0OW9j6Zs0uFEwVYoP7QW+uQUfSM
EC2vSWoFBN4FbHFiUoB4l5GNFTPVnO6U9ZA3PCKpKu8YiIeIshjqy5GeXQMpgH2HtxSuyV9S5Ut3
0Fm/BvpdSu4CujFaILpH64OtEb65F2LW75xMHKVjftAiZfwv9s4kOW6k3bJ7qTnS0LoDg5pE35PB
VtQEJlEk+s7RYyG1odpYHddf9l79kzJ78zdIWiqVlBgRAPxr7j33gHef3a5QHZEz0cjWqD+EMRZ6
iSsIN93WLcfrXEXDZvRJhii617AP47O0Wv0JLKskbT+o/izCJI2PGjPNKnddb2+qaHn1WydmG5i3
e6oHikGnv3a5KnaVlV9sMb0vQ/sMzCzetpQsu5ki8YGt/NmPbJOyRXrfavI+2fpyEDrPXdTLO9CV
dT6ndKRzD+8J8wrLhPBWwsqQSG8fytQ0Lxaw+sZLJ1R09SfgiNwaEY/wQe7ND4r29pD6JuFjQ0uO
b+vegoYAdhTkhyQ3MVkK2z6lSq4Lt3mMwmHewv4Tp06AyWFpvMOibJ3C3dyZxD3jBqZvVoTG8g6f
/vXFdPJtLasvxQ7TkCUUL/S+W9fgZpEjKWkAPvyuJITWwd0LDW5cxxPbe8OTpIHWMn4gYhefV66O
7D7cowCFvwrb9NkwYZ2NJbrb2f0KR0VYAqwR7lBqj91EHPehUGPKPvFtcAlosvpk5ZCTrNWnj7Cw
HmVUsIOazfXQstKDQHSw+/QlBuUMCsd97MVwW7TiYwTGRghoj+oxgwiQc0wyuphF9mQF9zFGrlnT
MK5aM7gkDThjm/CCwRaHZYCszkVV4HR6xm0FiZ90qyKs4CJj+h4tNgNhQu9mQA4AyuG1p7gpgF50
5c/EaGE/IgyCRdCkF3O2PyHAYGUtppeuQOs6mxjBmF/lNckaZA65oGWAGSKfnbf07MMVHcawSsas
2XceO71eCOwflUuyiGPeoLlVp575PSp+k2uHLWXZIWqsMuwNRf7Ugz2lmrHYVxBcbQ6/gRrVqGFa
Y2Ui7FqZ1i7lwD0GeOrp3Ic/5BDhsKWPzbqlPCTNK+Feb3o2euxDDPFjzXG40H+mVUb29cQGP+wF
wKMZIdUY43WIUzLZLVRHqYH2xB5tfGNFPKzmMVNbfMjfQVHcTBzJx6I/GobydhTIZ8ddvv0YhVN4
DgaB2HuxcEOQxlsWrVzl3D+7yX4IxhBxU1f+biuiDJzpJ2Eff4SFxNYLGLJM1g+SqRYkTukXrfh8
n6tq3OY54MmCfy/Dnd0SfkxdRwiPJGyPFC/XTDueMdjEw1qB9QfThXeaWsBjYz+7Ag7+TAeEYg7S
TbMguS0j6nRXoybRz/YDnNx6fMNOqy4Jzl6AIvOmjPmIBODThlaOXRWOdAv1SdI6f+qh6c7ARdgE
Am+Yz60OqCtJSuHqLGuYrnzRaZjtMCGUyVx/ZQ/1W8SkbdclcXP6+0XBtUCGqX9t46Q+5fr7o6aG
Aph9dbBwtj3oMJxnPTe0ai6GN+d7cjG7U09LsmvwBvGhyLVXiz+MnSNSiJpr64bJWxaySDXH/Fwn
aBMCsrDR3RISiGIH72wITZoc4JlAYC/p432pEMPUhAVbOjV40PnBoYJrp0gUtogWbsieqYfefg1R
La/QG+c7Hg3p1iSSmNw1ehOmMmRgKA5aWyLtxvSa6CxjLApc1iA/wLFtE513PA4ANUPLheVUvSxJ
XpGRYbsbEZN3E40TWU6hbR7H4iPnqbD18Fut04JDLtVJyzglLgqW4W6BBaeRdowVDLQHHG7nhKjm
Xmc215L0Zju1TjNxzt6WW6xEAE5+pkfccw+oBeOrCFCdhDoPmoVogeOSjGgi0SXqxY6LtdUZ0jgW
LvXckeuFqj8bPOdcFsVxUT2Wj7Q+hsx92cabb66d2Kh4fG9fsm5gs87JXrlbr2z8rQFE77GhLCdi
lK1nU5eUIDr9WtXgEAydiB0+Njofuycou9WJ2SbR2QT8Tmi0mAd7tXOpW/89T4nPa/gwmRO65dYp
M6gdZfWJmxm7i8HAKwptnOu1TrWxMDxKVICNnPZeZIPeC5OGxJuHKTaHtzEO114/nC25nmZOZ0AH
NClwjq2DBEmxdjq8ZmavE2LRORnOqFYLqv1NahuvS9m/pETDIB0W5NO0F7ASiAElS41bBfAQM2tI
nryNl3rweR2Iea/FxLigIOUcndqzZRf91psZ1iaKrYdRGyiaLAFkQDrvcWVt88Ju3lyXRXKN2oGk
8HvmN80hC4YtSWNY7337LZmAr5ixCH+afbBz8v7Ba2bx0DmK/fCE4Cah48D/LhBHZhShPUwZh93n
rRuqD6opKJgMLw1shIOkWmqIh2fVyhWsE+OxCTw6k40UUafJlzpWnnj5WOfMzwTOA0WltE5HAEGd
+SbT8YdtsHMRjPiHAae8cNJduPAWqqKm9c3ovLJG3dXitJekKx+ToX3oJ3wHldv6h9iaDwZRZmTc
OV9tgi8Ihd1bGjK3cvEA6aaij4tfxSzvuc6OTzl/3OYBqT3ZciaWTuARXBpY1RxzI8t42eIZ/hpl
HhxjH/w74RlkaXkmf1TlrV4XPYQVNdd+YasT2ajqMIzmpbI4Rm1sD2ymu1tKCAfGZNyLVrWD/VCt
HMfCB4klcl38mQqwIXMWf2BJ4jwXzOB7XBslnpBN3L4JG4N6Hc6/mE6/JA6RfuXcbfKkcjmiAY0a
jS9ZrLWfXVl+RjQEq2n0dsvCbA3ozQNFM06mjmCy2r62FcZDm8JgkwRmqTVAe89iaJxkQ7HJxmxf
zBawuxaG3W1xgG3WLN6RJYR0cv5RRMZ4q83wKWvLad/0qUdKy6VbEgRpsQnAKufpHIZNenRx9Cgw
UmLJfoxQ5M/BhOQoZgD5oEq2M0pwCzG4K7dZlPFx2kV6L1wED3Vp/KRp436vC4QNjhkc/v5mov8P
VIfq0ZYkqOr/4e9/75oE2mJu3/7+SsVzejdI5GHsIaq+ANAEGhBZuXf/+yWo3igYD1ZjxT/QlZLd
RUjeU2WnDZJghuNtJBCJhRA4s2pK7pls3XXZ5+UxdMYZqDBGqKltL3ksXweexYdq9D6CGXAk/ghj
mwc3P0QOR1kP5bjDkzvFWKGMqx2YxQuxJ/FDZrpX6JbFC9DtN6rW8eaGjLwxteCrAmEyBvRfwoH1
DXvQHryDJYPinFld/xJPmSYa7E1iXvdeHgBShUjrfXMBji9FWz7mHvzyUY3qiIuavcvA7UF4W7qR
qdf9arLk6NfOFx7schVpQ0Hqldtlos6MLI74sU6avV/Jz6EhvapKARwaIwwdk9VrMdjcd9IIryVA
0IeRLNv1sMw9EnSECAtKXkKXjsD0+ktDKkbpmmDnFI1RxgqVOaPLJdUEzVWOsl+jMndJVXB2TDrR
k2UNXjZjxjmEzmTvxT1ClqXL95MBYq8YnuMZJZFyiwLsCwtakuTGA2ENlSkPeG/aV1EGtzqWxLuL
/Ilh9zZWDOdbi1F9Xzg/6Mfk1XCD35FLz1/2lnXykOJ0/LG3zuY0GBjxfXbezlLB+NPO0Z+bEbqS
H2zBOljWZN/xIvzHLCQb1Kz4y+HFxQeXSZTF9tjCIe7ng7ypqkWUOCUJC44lPhcMNq2a/G8UKDsl
zebJKedXG5XdjXLIWvdm9Cc3Ok4uTyV70wWbls3Gg+nxvcpKf+fIsHbCGEibp1W/oYiztpMBZ8DP
RgzwJKKv6Q4wgQyCV4zPUkbNV+tSxhF4+2duI8pXvHzPwsBlrQjtZHivWIMpbSHhfmdTg5Aftxq0
ZnVh4ocEZoEB2eP/1cjtcd36zsMSEp/u3K28RO3shczTFtsGfsiCDHv9L5ot52xM8y6wao4wTgqU
sNPmEbVNcQWghDxbffk9nwTRBsxJu+qnUcmI1dO4bSrKcRZZHach56JwhkpH2UIWzv2VAEZ+EtHy
be46VR9Zym+NueQKyFE72t13SiLRqs7hYMesaWZOrzolYVvE/aZ1x6dqZqJuEAK+SeyL6UF5kDXj
zDAlGNC3uTWQTA0YaoxH1VjmTmprY23UJ4cj1HNYC01a+1JqEYxWw8RaF+NqhUyDVMYtf/lzZ4Gw
ydBbaTVNFX7xEy6sH9DZpFw1oVbeNFqDA0GdYDBxT7U6x0OmI7VeZ9HKHRdaHUKeCkFPqZU9rJTk
XiL2abXqx9D6nwwhUKMVQWS0IaBDJDTHn77WDJmD/Wmb9iOd9mHQqiJUP980mj6RPP7G08ojhCGP
M1Ik0pynrWk1WD1fa61VMrRqadD6JVsrmRR6Z2WKS4Zic90hdpKInibET0VQvMOpR6SLLMrW+iid
KgKzwKIJQjtFCgStXdcxd9PKKlhY22gpv/G+0itq9VUVHS0qhVCrsjzkWRHJO/xsxb2tEOjirf3M
Zrt4mIktzim0yEwNGBlgQG5bqKEtwdcydILbWLT7kdihXWH87HokDpFzAQAmtV1lXGN0weSaiEuH
xAzZ1X6wiovvAtEhvo9cvTQNNrlWpmEcRPMEOI+59Myfvlq0is1GztZjFdy2g7GpivzT04o3F+lb
z/YnHC17XzGNIZ1r1tmKe19hJizd5Vqz4tuY3tCtYkR1sv0OtcZOIrZTAxeng/yu0Tq8VpEHVRIL
5kJqcTnRoqH+NrV2r0TExxAoOrqF/2UP71Kr/OjvgGpwDgYIABEak3PATt9CGiib8Ym0XVCCWjSI
eBCQwJp57CbUqsJB6wuXgb1UWTpU4Fp8uPBYg52oNYmFVidi5MPQrhWLldYuRul0REX9OGtV41B6
MN5MXmmjNY9tcIkSNJAJ406SOu0D1jqYJQglJYJJUysnE62hbBFTdlpV2SKv7JFZlsgt+csSyouO
EHCUmKPWZC6IM6MOk4dWazb9vWcYvGtEwu9+TQENi09kIh+R4R0xMfpA1iAnKfTICLIdD9k22lBl
2Vd7lMXOauSt1/rRFFYkeul5n2ltKbwXMJMyPtqpDW8DuPvSe/ZJ2XeVmJeitp9FSzI3iKJXxEbU
s2hYba1mNZp3U6tbGfwSrMWQw9fK14EcpFWQhQOPjPRga33srJWyyE2+eM67vOWGyeOb1ibQyloW
aagp0dr6WnU7Ib81tQ53ievjJCImA+6TF3g/fQS7kDpDrd+NtZK3GND0TvQM0kf2UAj0vr1xqJD/
jloHPGpFMMPgtzwINwQ09MFnV43lzux4dJLEAgS3YPlXO6jla9cH3chNhjodRNVAGibLrJndVHch
D9bcWAO5pcGcX4c8+E2apdzXNUnaguiNfpY/asGeAE39pnNnl5f8yjlj7xKBDdvskuFQc2CtikCP
fKPxUvmgFEDS2E+9lJd8QinraIpSF/l0ZqyTZQCCy09eJrNsHwkuHGK4cIw+tT3B4qfyOoSTVvhJ
Eoq7Hg2MJck0/OEpfkjqbHkrvcyD2xT9LBE9rhlgeOsFC+8R/J0ELgr4rUWIoQHVoWLpZmMQP6Fn
5sRQ4lwME0szwqKQIH2AEE4PnY9OIpRnwsDeLLeZ03XPv41TFDKaAhiSp4CVGjvD2+uajLEWntEK
W/MPwzBAojVYuJaA1qLxcU0SBoNMvdCr9aid7ksxI3QXnC4h+V65HsgpwCO1Rzphw/1mobQHeQsp
CGjB5LIXm5tu2ITEK6+E92AGrBPLJhZ72RN8aet0p6Ty8mPhEA4bLoCA7by/oO9GlTtlLBQR6Wjg
uUDytXKK+Y83ZTcu7E03p+ZLHza/yhR9LoqWPdlwjH5bS/Fw5oqZs2Xad7HzPhEuuG4UvXIB+izm
uqjClnVp8XvJSh+PSffc94zFaFZKLoU1+hax600/XLmixsKeqn7nKCZlvllgErHPzoDJJ/CsNyvn
0dW54aUnQHDbpxnGgww0l5dBtRNtzxMKHVPN7AXEvHgDIdKeuPbHVZ8RTlYsfJZjD5qoSODANCwg
pg6Y7NCa69qvvq2IeZnEu8j0cQdw53fL4mDfexZyMDF9A4ZIDl2LBcg3fjV1Me4C8iZIfU0RIvKO
hQY+LPlMb4TmCrbqrWVPvbw2j3M60X4yoUftQVaBQPTHWpe1WVLme9d2NszpvMNUVCjFYJiMcEcj
zudV3Yx3m15s20qVbl172arcxbjVFfHGniA3Mxa4RRMQl8hjctib2WcFlhI9ar+pa5I/GlE8GQ4P
VNmP5bYNhpmTnqKcju2lkMtyWhrryeCZRhjHUzjZIPmBGzCqZPpc3TlsOOnq6KWwKtgCLly8eR7P
k/Liq5VXBEHbortiqI/wep6AeC4Y1bk11ZQdybjAmw5sN1yM89w/EzNK+ih8Ee5h3IymA2kvmXo8
JlV2pY/Orkw3scSY8XvA7HTrD48BeJWHqmnuSPLtTan8u2jeo7b8KTsqlrFT3FIprmgXi8ssq2kr
GGgh6n8f8VHuyACGK9RDVmDRxQBFtSyep+TBwnVwUgo/GvqTP17gsKBKflCsNs95D46EfdFOMkM7
DsYT1oqHyP3NRhmdXWz+gHkXYsovNz1NF93rcEObtpstJlGhst9MnqJgyK/eZLo75IAl4qiNGRY/
nUrHp1jJI0HP94DbgUw3VH/2nD8IP97j5w+PQqj1AkiJuoOaIwzVDSXccZTmxczFHWMNu32pk8RF
KsAtOHJnzMQdicxjVWMl0x6riYRIHbGw7IU0dmNm/LFSbdLwkuYUWbhsCQ3oEdNuBsdC14Sb5sST
J2Hys51gHlxExWIdxP5X3rEJKroefPPfkYU4GkP9I0iQ9IGQXMacwaVjv2AogNEHnpiMlPj3mAqd
lscaAphJuYMjthd2cU58kxiE/LGw2mRnEIO24fMKTwVHx2KybZj6nvGg+ZUWCYqIBsJxZpkKmV3y
yOxKSkK5S3HzRUDeQX6Jpso4GPFXipA+bh1S6TzxxIjqjk1mny3WrkhhIS4TuC2fChR+C3sCetjr
XMxv9XSWQa1QdVYCEUK1SlucT3EG72IO5a1Ux4Y1ByB7KDAMmzBpZb/BAyex+elKMMamwkSBg3dL
bLq39vVYvTJgZQ1ywoEyfc0OZI661lioeeEdimKikyZeIl4wI89Pci7MTVkykXVbtCYFFKP90Plo
kSOw1pp1MyFUDjWWReBKqwECqcyZGZuoYWdF36VtfHS1uvZm52zavP7VBXoj1zEfbOuk21rt/Ctu
uiODXSo333U2iflU1YF/Hb3lo7Kn7CBBoCShQ20tOCzmmRVe6JIWMlrIsVLI6PSo84BowyrLg+9W
46s2p3VdnvIYZN+InRuis1rOYKF5KuEc5MZYT+M0nmmmMJwxdif4AF9k6PNbYXeO/H43pqG/8n0M
Fh4mvp07qvtshN4BPe7WxnhLwFL8kUrG+tDKif5xhs/YQcwwJdeoh7RRZ5Cmh+Jkkyi693GWpHWP
JyRhzisSZkRNtHciB02UIGLgY+aQwRaEMqBYjjMyNsQTAohhBCODVeFB2OGn3ePhScvyj7QX5KQB
vE34y5sUmv+ewJ9bb9k9vNGE5LW8+NGUkYe9zDgTCQ/1koFy2w8j+cpq3P4ZU7aNhqk+qqi7msM8
P5T50uwcNlkkdKIXwgZ/9Kf87ORztRKLGZ+KKnvzyizb9s7wpcyYFWVRXeu2/WSz/qRcQlxdZm94
4ekNZzY65DoaLpniBcTEtJ1eONzroxu84FxmJlbFyX5ILcJr4lj7SacdClykw219whmcxBmLgfB3
uUToEpzxsw2TO1rRq4U1Z5WnzMtjMq1GtNZDOOEhSuXBciTcfSas6PpAyJRHp61vBoqUTc/sY50w
+MNpR2gqRvu+vI+acGnbJYiqAsmnPXF7FfCQY4Qv8OL+zICREEABh4sk4Px8AUQnqvecUIgNF8l7
XXcdxzve7oXgUdKgcH/m8a+IAIlADOhdlgZj6MB3Oc5H5VOL5K6Qa+y/L1nVqp1wEPEs0afi0eiJ
JdoTX2duxJiTp1riOp+GZN/WJo7skEQ6Fb35MRW3YbrqWGb1b8sgokaSPF/TObXJ4FJrn51Anpl5
TSu3hgpYTEzyqQ1fB3Myt9ZcfZSBQpQ6Jh73OCnzNM3H1l4+cpP9VuA3IfHywV6pojpU6fgaKDhv
9sQBN1CjQygLENAL5mjwCdfNTI5FRE0lXOR3Tepw6c0Te2gHwQ0QrnvcTQ4LFfolSHXGBiLBlcf8
lveJC5yo9KpQW4ZG2xY3HbMU+cyAGBqSXd57oiF2PA4OM9OEQ9EkL8nwSGiDfTAIwj3JqUU8MfZP
w0gd4IzGweJhxgKH5WrSBk92mz0bNAp//6kj5wGKMkD2tCch6RbTE2xc5gsH145PdmIFJAe0m9Zq
3jLDwTmsa8vI3oKiDd6WMXs00jdYiGI3UzFxcVRPYXunNyzXMIl/1I4Bs4w6IIjnQ9WQktPQreZ2
+dxG1gsBb9QuSWuep7g9ssd/sa2SjmVMvyn6f+BMewZfx6fXNa8j6DJPza+Zx11f4iEFWFkh1DOA
JXWgD8wBXVaI1qAXORRa7k5KqBeJM1+kNazJUDylJuDcKDiNPVWj0UtENjMFVGlxaSVoAK3Yfqkk
TmWWJt+LyyC+aVxOjqSiFImXepfNGKFoac9Sakxixr6ZZFQybMRNDVKcXfuYCpulUxrRFSLrwrGF
MipChIrtE9dlumyod1jTHZTbuvTljHJdVjUgnb8MyDuDIrqc8nrNsLJZTwkQtdGSxSUVyZtim72W
hY8jxqqeugLc2ZCXiIBm/DE+zripG16jqnh0U3WYRWxeMGv/diebzywqHmu3j4HLfUjyRbVh4S1u
JrKt0ADiRu0OYW6wuw/nh5QMPuSIN5C6zZ7EL1AcIdphJwbV6o7ObdC1sZ40Q51am5nLUKnb46T9
QNtd9CwnZjDCrvYWTxEUInZecPknb++F5VfPrMjPGPbEodES/M67yc5vzxZwVwvjEd0aE735T2/b
1nHIq8eSkiJnC3hMrWEXrgMZD8/KYfrlRN1ZeuPbMIFs7CyyhEhv7tetG4xXKAjse6fO19MLhLg8
m+Dpm+C8YCsEDfKVzKmAwnr9DxXBPS+H9DuPwCMsitHAUnxasaZW0KM69S6WIyjwrn9NxfhkLB7O
5xh83gjAm/nSRZHLjPbAPWK9+WwCtMBTySo5y8Yd8r4RebBk+JudciPeSYhkbCO3PTSW1cTnuKsA
wgkbEWNdBvJaVq+lHZ97YFRb0i7qnV+H5Sb0iBqJdF261O8YNiLm8y8I09p9mKZ3yFXtpkAjA39u
n+D8BRZBJgakx3mxCGQXfHROXx8psuLjlGQnXmN3gIaIAuCiarI2PYNax4EegYq1WwgsF1gNPSZc
pvhVVRmEiziKD3PWEpBX1ns5RfXJJZSBi7Clp46Wm8x0KAUD4gK72UVI5ha2CSsqJ5kzYLCWIWrp
OMPIaTC3BFd9NXDrYFQ2j5gvw2vw3Lq580SPfDJQzTQ1eL0s6UJcCoyxuDTBoLjhIVisjsdTwJ6+
T8i6tvMLVQ1hzkn/6LiMXEP8WdtyMFnWW/HEqOHutEW/z7smW5dS0yljo0EAqsifnM3dsHRgOmPa
BDQ9IXOiyeyegwYBCUHeBXsI/vHxiqIRlB5G3qJacGdD6FLWdLUag+ZO/MQWhYJfytcpTme4hnCa
C673FGL1BPrkMFJ2r6qGyeGoCTbBUm6RIZJ5kR9QX40smQe5cQvGx23y7vvcb7lPTS+QaBIqBcV4
vQzdiMEj+zPAEFbjGHDUNKfY7UiCKcjbCsxHG3vxJnJY5PgtOL+R8f7q75esoOdYJD8UGJDXNLIH
tp0G6JGyeENAwXyTKC109lQ0Y1CnDE7oENmtnPB59yuXenRTWGRBOGgd8Spho8e5dQng/6/zwICB
4jNatHBogXl8Vjp+Puzmc8rMfIPrnv1zDsKDe5tmoSZkKtmJmrzrlIzValh+JT5Jnfj7SHYYPgYE
sVTQrN1hVt46ozoJ32Po2IT32bQjnkPjruur5CyCswNU91Qt7Q+y2zZSP7uNaDxUNqObLGeGA9Tm
xvX6XOTcbC1RnGaysyv6J8sASQOyA+MZFHEk/BzIw3Tx5xZJpWXuq4HcPjJdUyAKRo3zySqJnqLv
AXKR9jI81Fxy0FY96xjPI5k8qaJV5d2maEesZAje7fYDTI/24jL4zSjIBzw0Rmv6xM7TYw1WXuxI
REc90HgIsNz2PLtEHwa4O3oaDNctl5WZeXfTYWjtp/0DTkzw0rR46wo0ApuM8KqACbrL0XdGkgQK
DcQj8WztC4I2Jsl+UeXTmXXvBePWsG39MYGXkx3daH6zJTH2vjkqeieFOjZCKsVwek83T9ePHB0V
CwGAba4eCCO0SJV8Gg20un1q/HEC5u/o49dFnd+oFlkrEeS2Mf38uiQaauMpwlu87m7I8ByidvMx
QB/HoNgZUXBDTJKtm19IWrMjngLNC4ED2XKBFAU0o4kcghxKPaTCzqANd1GoEXDj93IdevVlDvUE
dx6OXWf9VmHWE8M28uzL7m3M2KN1Iw0muQ4RXL++DY7ocx7jQtUHAsfr0cENCCqEdctuHBtqdQLN
ehsWe8AAcT0n3G1ZneN/QmCX9/MvxqREl3QtvdlIAxo9ZrlMTtFUs3wPkVFZaf9ULE/Afi9Rx8ND
DtADw77aR2gBHXt4YGG+t+fK3JsCMqYq/GNWiV/UOx21AI1q38ifIEMqEm6YnpCjgOOlze3Hv1/C
xH6aVUfMLMLEldh6Em9K3uHhQXhaIifDTVUUBx/ePpibA9pzAvBIHkQpVu2aquyv9JUcuwFaTcdE
QBWHauVW7c6fHAwfWS0P4cisnIJ4U6RMBmop2WkIrnq/2vz1JP9fe/S/+X4//9u8/Z/mbev/693+
3/+r7b6U+ko+4//Xvq2/6V/ubUv+YwlbYtAWjmN6QlvB/+XeDv7xHKR3gfBszDuBMIP/cG+7wT+m
JU0mW6wppPXX2N1WfRf/z//hin/wgJuu6dDgcfSazn/Nu+3Z/+bdlngQzIC/A5Vi4AWuI51/927j
fsGMhwyAcBmaO9Ms0Ynw4F0ISqPeK9hNTOnW995tiGbgEuZjNHPskLsaDtawFkIcOLqbvWw8seoY
1c1R+9MpYsJw2FE7uV+efMjEUjIIwN/MVjwhDsNZwCOT0ReZ4okSwN9Unv3We/kLPB5283A/41iY
W9oEQqVLCj8eCv2IDzZwkvvgFlDGZs5JGzMnaZUkeoy/oKl1SCopwCBH/fQN7vB2bNL12Tct77Eo
LKwWvvJWPaT8qdCHoyo9FNqv4IXYE0QW50r/nhcI7hiqfvs207iUyGsecQ+lC1sBKNUN4ClyiTA4
ekjjdPjSQlBLynrADcCHoNuiFGARFwSn2MKyoKLXdltbfvI0uviJgoeYR/KuDngKBDFpRFQnseyQ
F9bLU27OyGXi2+QVb0XZhHsryn5YMT53p/vhirHZGgOYNgEaNPMwTeRWilPFELsEXy1Zcc9TBMJD
zqrcE2C7KcLwN2FoWErUePFqdruGg6ytM/sevAki0qjCqaU6tc0dLV4jlY9uHBVjWQpi8uzlQuhv
dbS7BGk3oU4Ii5G8jiy4A7lsODfob/wxunRFuHfnnPLHgbW/dByqgz/fB5Nc7sRZLklsWBuy58sc
A4DXGd8OFKcVhk3CXrLM26APo6mmhr/IBHhG2aX0e1H5mSQp8OiMBN0wRqEb9NOawyJbK0U8fW60
y9aZTk0aMqMd7OWIkfjVKUrOz8SH/FJBTcZJzScU2GuS0QI0+dGyH1o6TNMPDsrmT/Kqtb0YAxkU
aYFUi9wXajd/oLaTKZGaZYlwQZBMdrPi9GUKg6eik08y7iQN3SoTPq9nyIZDvxwiehZygDwMSKLn
M5AtuTby7tslUjpQ+RUJEYc2YdAtDTiLZhcEmzlXJGCzGa4cP976IvsK0dYeraih0InBwRkWy4iS
8RYksWjdZeQpIn+KWdgP3s5x1SN1xbgbbYSlRAIOII2DnwWL3fXQd9ZrsKTvaMJmFvaJtQ0ugNmp
MPxWYW2ekDdOKsb76OZHpg7rSWJk6oMOSnViDwirBsFyisuTidGCSaZCGpYHHzGC7TU+nw1Nj/EU
uBz2s1jQTKisAsSs1iWeUibXNfujFIqBP0S7wpxw0RNQa0BP2kaY+jeNh3+VQJd8gsAdp3T5LPhe
ZrIGe7u79z18Nysj7cDKAbwlzidTK/p2MRyYq2cHBNasPBn6WXh6DTHBrRgp3MdwRP+XU4n0NCSV
iZ6y7UYU03XnEg2Tt1tT4Eo1GLu2I55/O3MA7xJDqDHwc1g/TSwX3wUEgpSPbyOKJNsrM7kLBWwC
uQOC38WM2I7zHSK7Yc4+TBEjM/iVYO38CZVZ6bNfGhxm3D0gCRL4thWPQYFaFJgvYRfI9Hr2SQ6p
cWH2g3rpFwxAwJ1O8SdP3HJTdrEWH7J5wuVrY/o5pQGdtR1SqKRCnUgIinbTYD7MqnkaGp8RZAyX
PJPhtUnfFYS3TKXpsbbjP46IzwP899VSc7kWiBM9b8CjTMqjDTNoVfNoWGE3RUHgCypA18TsP278
bho3ZZAlB5Gkb27FUiaMuI18n25rztJfIcuck46osrJd34z1LbG9tUSNcCZvaceLHI92az2kE1zg
QYtoUVojrJLA2geMoEX8njMnXg3kPIQ4QrFjTr/6EEsv1A+JPyZ6b+LlZA02Tm4zfpr6CvaYFSUX
mOMUjyestczxyBUfEkIye5Xs2qFswCjQ1MW1TsKIevs0hdBu8ZSx8sF14TMJ6GpU2c1Y7GXpM2FO
HAIZuvgk4tgj4yc1eAJZ1xCVEPWnfLcqiTutQmKiuoZgkBqJso77YZupLHxzDdJO1VnXIq2plfMh
uVrFgxINqB8fpwp21z1xgCffAGWBl4bIdjJVbC9v3xLxrktrNyenzTFJpxy6jFY/6HbdHF2auUs2
Nv7F7VhGm95BmTg032YD5CAhnYsezLwMsBjYwSMsIEGu8rRImaSINu32Fkz3lfLoo8qgfySZWF9Z
+clEP8EihVG1mh+MkmPT9jDcoJFr5vEQGgtx2KH3PHY092l/IvKUy9XWIDwsDV2XEpBSg0sga5Uf
gK4zrEH2yVzNu8Zx9pTe2aY1AbEQUG11Px0S6rbLLKNj0IJBqIC3cDv4+yl0vjsXrmdvWAh/k1Gv
IHA91WwOl+3/Ie48dl1n0iz7RNGgCbphS5SXjrd3QhxzbwS9t09fi4VqoAbdg0YPepbI/H+kjkSG
+fbea5vcbhDHIbkz6Txw8DmkNCmHHRknuk3YuZ2WS80wfMSxrMN0YA5rxw4kfcEkApsvcSSdnyrm
9mAvQ44i3bZGoyHBa1x09Tn20wku+5HQYXAgNrJpVw0EYzolNwtjrQ55bMxKOuObYs9gxIYnGD/p
skjOM3IYnRJ6zXAeuhxpYaEMYMvDajb+LkYxe7QAdoq1sq9UDwq1kwRJaOb9q6wisbd1enA9/W07
rRFGNaaPVPXUc1BfupfIHtifJ6IUztULPCim76lI3iGwgFDnF9CcIyrDhJFqQrwznC/bYVzuR/2X
1xLFKPwrunJ7nKQ4jrV3amKf2VC3w5j+NWjr2haifPBafe1K831ukmDnDORui9Q/VUPn0VwlNjZd
NHbV9bsYqGcRswZQhcnWiL8rnfF+NXA3tiD+ER7IDdGgcj9Z9P3ljOlCgHuYd5lOlZk60pS8H0b3
Ia0HbGQxUWZ79g61nlffnW/tJ2avxUTR6kQ5CI4rf0tGOUa0pEGlxUfQKDehyd1/M959l6qyYRx9
QKCYBFe9bcHB4yjNZX5UzE7Nfp/kWbQbo/mTM0xCizAAvSqJ3xfOQK2CwKBJdB/Ri3BytFRo9MU/
axielRrHPZ6vV6NFuBgNrlrp8BAn3UJwGTJYaowfy5j7OzvFDh/UVXebR8gWWa6cnYTicaUGlNej
W84q9sRudIiBwiczrticMBlNiXu0cXuQ+k4u4IkxNi5ULxD03qcqJ3C9rC2kumBiLeRwyNwYb0Bu
kdstNTe4lkp6lgcuEeJGy2C/HZmDooWtCW8oEJaysQDA9pU9fEJZqLeuMF6xzBu5UswLTkFXJPtk
zARpvHZT2B3eI9Kim8kkP1e4gMRa1ZKyrl7KlhN81ZBKy0wRUc1g4opnDWasfShIexyEG7wFavwV
gBplMg177ZqHAWDJSbs4YaulsC+JaCYmKuBULcnESnTtPTYRgPXtPj/QkzXft1F7r8Scbac6Tw+k
fFSbUa3Z/FWVf21KhjYgpQiiuF+UpEVHr42eLQ2EYq05LA33OBvM05PGeTdWeaPqiweH+TAqkFmG
xNw4bBQw3LLj4mR0QEaC0yn+LQPQ7lqKcAjUtKfhY7gHw+Pz0KY3eLt2jCHBX1hq7bbG2GLqlvoC
HKM9FKENMecJVTWe9wbhFDb3jRLeRY+sHJFg8zdVa50zQD0+nVgdZzKbPFdIfpTVMWG+ZlGGzASO
WUCnaST3veYnZQy2EcsyklPEUeF6wxbr5AbuT33MGDdBGb4A6lwPxMSII+BROwlGXI7Qd5Pq3Dej
YvbSH4VVNdvGk6x7QMBxz/uEv8kB8qYw2B/0R2mc3Nwv9l1b0hNR0D5AmA0jOl4PCgODHSPCfw48
d6Yc5bwBEXV1FUtf2mPNB6DSZ4o3m/Z5/LHkYQZv/sC3i3jpR5hTynvR6v4QJ8uLKgBeBiPljvGc
nLv1Wwh0fAa/4V1SejNVwZSmtn864bzkFhpHlPN5Cey+y6T7TteGsRH0XL3SyPOIeCJ8xbr7lxUY
GScp441TMsssteWEXnDs7VXrl0iXVKs8LbSzIsAwIhEl34H036yaqRZhb7R7hX2xYrJUms8z5Xy7
XK6+gcB+SIHvFd2fqVa0qPHQeazmIMLuvPwCG3Y++Pk1K4cUv3535essL35RHPLG4luy5RcwGJ94
kw+BQaErj/LeytWTvbaxDUAXzXb88gMyetF0SON1oNqUZJZi3H99yQm8KKkV6fgHa5vzYIx3leId
6hzgWXMonG02ieVPNiDsSbp1Z3JpaM7gFJP6NKR+hCGJt6yJXkUrAW6NCd7m25Di6y8aA1OuZ9NB
agb0jNdPLUcffNZ0QmvbP8JjOpauxxbc4BwzPu0c+0cBNSCkcwPjqgcDapz5/81B6Drm6O3xV87Q
ogkYuhXuzHzW3WlYQzdzZTz1ZjBeHK61CmkdOvhaV1MsJ4Kfv41BnMMb4TdPniYaPosPkNz3WUI3
p91ItiJMLjmGikF1j5gTCRv78sok7U5BfbnPCLVEJijbigVj67+wGgaYZqECzQs0UGwc8K6VWe08
B/vMML5SBAU+py3cbeE2XN6w/G2WmVtxQkbm0rgOpoV++p11Q3Z9sO7MzkkveQUPYFDDQ8sJ/74e
XkwsA7GZgGTngcL0m+Aftaef3vPvYJk+tKgLzt3Sd9MZ4ZOfVZXm1fJiVtAIL64wXv2u/LGbeNxg
6SA4znIWDUcBC37XOM0zFV4jLCL/p/TQqRz6oxZkNdH2bxxjQJRanBwc5u6h69HFiJgdIPshkALz
OY1JscCOmu57xOQyNqIDXpEvwTXDtsajo6tjIk3INka+bzJ+1HwBIurN970jvNCc4e60TnbGuQVe
r+jltlRRcmH2vizUO3NnXxhZcHcVxHEni1ilwjl2QOmmM9WjD6exrf7Aue3ZRUhCjSHUCvN315jp
p0mE7dRXDCOT+EWM0j5i7H22MCIQI6H5z55ywHnpuWWVOIqJuK9RmdSjXr0pF3fqhoeEj1NglzAq
ssSTrmDee+Y+PuNPRMaW3WMdL+atm9195XNxVMANWOjSWx03YK35zZke1SfjV0He2KvkMluUfce+
OLp6rSI3sWBKBwtmsf4obuxjiaFCksWaM7yfQl3nOJPSoUUeaaxuRtVc7M69T2hBQgL13lNKBzeJ
h6FwLkndItcBTfYA/IyYSApOXHtdYIwiRChd/2on1lswc5KaGdk0BB825Ge4HSTBlbvIqeUX2Ltg
yf0VTe6Y5SZaPMzHJdVnli3/VC6JWZGRVewJGtQSOxRhJWxXSBwWN7wBK2qKtzbMaiG3TPs/Fiyx
G0h/CRzEbWYovCH4bR15FOhvCshrK7qbNJjGD+T6I4AEByK8d9k83DCZnRBV7qCyserLBfdUV3GX
SiIaJ/iJ4yhC1hjnk03c85TM4pK5wVef9belnemTmqZzn/GRCcFpxp3U7jXv+YnSCI+1zP+bEoer
YgWngYvetgRYROojOGSVqcKAkFflBAOZ3gm6WpmcsUlD9ynQmOvWQuIeXvvljvvisfVzQcUefBRj
8B7deDq3LFdhlkARW5r6fuQATDKck7BnTtYaZ6XZRzT7OkhoeNL8adEa/9ArzKUwgf96DOSy4jtN
qSLQMS7UNDWfi0cQbzh/PNCJY7fHy/1YFr5zDOTAPCLyPwdVzPuePS6asRBxSaSiYgIb1zTZhTz8
PgrW7sjA/XKc02j3f3xaGpDaXl2uIZzU4jOiywmcT0ivF7HafAz7ljd2ZItPTUo+TZsiRcP+zblI
cTeJl+6DeREARwMqIRQDPh7sr3LZDNLnVjx9+zOOlNhAReiQkTXPEhctNNAM4+XAyouUvXUFYScB
okY66T3PaxDm/gGUtrvVAuZkK5KPudX/aD+BOSKyXwTO996oe5gGzj8hvbNg/DYl5kcaoBZnC3JD
CygCHAa+yanCmAAH2dnLvrvksIPQ4i9+hZdDDfUd9u5gU8ON2Ptuqw+k9wins8GCSIyZ5KVPNCXh
kqAR1k6ZFwZVNdzTI7ldJtD+eDK3pmPXyJicTxLXIE9iSpzlVLf53OSqGobJsFpmEkrXNo0fcR4n
LqFAL1a+8ZVMeAp5ZBhM4LRb2y4M68UTkEXHkgWgAUuvYUweM9+6dGmfY7QgV5wSxnGW+OIMwWNW
YinHcvCTPlh0gn3YHKoo7EQv9cMKJEZY6/y574Id5/v01M/RmxxZGSxfngTKJ/yshfZGo2ZyAU1p
V7SpZjt7V2by6AZwXkbfLwF+uqdRM29mo8svQzBw/MSkSwS1oOqFsPXCP7P0P0bdvuG6is7Eh3pm
e7W5vp4uDate8TyI5VviLEAA4jvJ9bnXb7WLjBYZB3zqwNAcZHtO+Dcj+DdltB8rYX1UmHPKDCs7
phi5w/m5+ntXiYum+klAG3OaKyyiUKxeOQ+hGckyJaNZFQvcHBAAYoQD0px4i8GVCf+Tj9Mc+PFD
YD6HMuKgbqtg50nzZKfuLxlPgtoGcGyT2R/CPlMJRGBvxIWo+Hy26V9NmeShUfM0p2X1s5QsSLHV
QcEY2TjN+TdVS4UzyH4ylSsxefX/6tUxM9KDTBMXZcXFfKbllhb0wRCbdCkkSCU4TjUNopMjXvRi
3yBnXboqMzniBb+zAsjkD2CcRixrVCAf45RFwNPG+Ag5xTrzlpNcL+WHz3jhLpi9axdDG2Gig2kL
/qDJaLB1EO3zvg7bDhAh6ITHPB0/p6b+Q+pLiLeaqLcYx0ObiOLYFiVAxodBdOBoVXSHoP6qaIra
0gsY2nwIZuAfqnfJ7/rfXj1/qolWIOo+X7HGD9AyiCPGwy5zaFjt4se2t+vdYEGQCILitlbGGoxz
t53Paswhj7d1tL6b6m+kbaYrUCDD3IDaCey7d/Rr0pfRxhpJW0TNZ6/JdC4WLdxguY6tLQF1DaNi
dGFiPTR+6xXYI/H0m0X8UCaHTizXeTCedBPtp6h8b6WTEU1PqVRzVTjBkqYATJ2qtS+owEfI0Jb8
ZoPi0xXjRfJtvMgMt03u0JU3MZMa3JeMT4lK6+3bhGgItrE/NNJzf/BIjJUBN5vcPI92sFzmETuy
4hCbjJh10zhOgRCGxty809punmG649224kdQ8Y84kU4RJSb0t1gBi990x4ACr+9CFbblAr+M9S21
BZbknK2C5QQeaH6aUhrreufRf55KE4bWJL4Ie3NPmf/Arb3kLDpOqg8OOYWgIOAVBM8jlQrEIx8A
zRwri9s/J1G7lweSyDR/OGTx3BpiE1Eo9Xddf5b6X0Yav4FBiTDBhZS5y4m+UsAK1ca0g/sytb4J
bL6MBr75ATrMSohxWkftaNIkkXQ3liwPaX4Q81A+kzLGOJ9g+FTqLtPHMaPiCOwP08b8X+ZTNc48
gXy8hQIOZusa+/ypIz0uVW7ce4v/GQ0BwKLRoEWhtcHjsH9YTFNg81hQqTSm93knXL55Yc8ajnIa
nObg3pU9QK7E7VeC2vzUl8ynKCo/1gx+NwTlmAxcyIoXl4Gz+gRVlUHm/IDbYDsGXX1Kjfx1iQwP
4758AjVJGafVPdQMyc9ZLACrk2Q+aG+5C3LtMVj3Pi1j6m9NSbCOTAPpNqCMPoLI0CafY7dbg4Ys
LCokbGJfcvIpjjHTPjHY75HDIMSFnhC2fBltT9PyqJ+jGkc8CNx7r1K0n1ny2sv+AR6Fuwusdte1
IHKjPEgO6pOJP4aEMmKGiNbQp9O3lvW/0qQXom+xakbju9+04Zqq9othH/gYPugqBtLc6ztQ1CQ8
luSE1mReaWb59NoK1Glu7zI1/QHZeV08OBBCVPdWkh+ZaVDsqFDtGqqKmK/NR1+nFEqU033bMqih
wvxQmYA2ckhv68j0ZSoC/VBhUttM7OhHhtqGQZm7ZKD7VIsJqaYMHcPiDU0viksbAiy9FX0Kc6XV
DRgPTJFoozha2eszInpZIHcNRBG2+lVetY+j4VCz0rzKTHzNSB5mn/8VkXcSs32EoSodJA6wzeOI
U54zVZV9iJNd12qX9p4TLj4xnZyWOFgK5fOA2vX9bLnSuwisVntgYOcCPFgHD3dTVfF6NqIvZSTK
NwqOlCPbW8hm9DAkMaEqVdqfSX/1erUjJJ4/ku1Z01D8uwrh187ccev48B9n9ymDE7ADGcLG3VX2
rq/JbKYdc0lT/Cv68iuANHR0BxpisxKvc5LWV5kPA1cq+RoZHfhQuKNHmceUeGqgKDZ8I5sybTBj
s3UQqtTkOCi8NKEK2Qv9SlkOtjgwe05sbTvuGCHvhqYCQ4gZhk9ZuSi0Cz0sJ9tJv/AIEwhrDqaJ
C2diKN8P8dfguDA12L25GiTvFqN1kn+4WP0opsM292jZNH7mksBeAtKnbch4cty+1g4kZiNz8r2T
lLecb/EkYzh3TkD3eMBfwl4lQkGIkQePNZCeWV2a8igR6vve29d1FN9Fvo8XP3oxHf/dUfXVbCpG
wFZyj3626XuVP3UOtUkNq0kzjQQIqBwFou7gkfa/Cnd0rq4sbqXU9yvgDUpCkyAlq4+6kxzuI8Ap
GF6ko+7y2V9hke2V62V8ihUjkN5wPkeTJ7jpsTtGKdiNNPvi3fFCq2dLGQnZ4y/4lWVt8awWeJnu
O9pud7EFbaPoF95w9xpoXF8uGarK+6NGjIKxjUQQxclPETfWzq9BN5ujYlpgxs/4NNot6Dcesx6T
Gr4Ldh6vhaUtT4VjAHwBHprgIZLZe9BZS6gnRm7eoqibZ/oI2sRVGy0sLjsFw1qdA/6NUJO4IXNM
YpfGpdmk1g4l2tiz6AMYtq8WzHtKbfXf4LHR94EaXoqY+wW22z+8C8N28GJc3KAWltYNDpPzCNmQ
+wvPqG0SiDesmY1rMN4H36cCY2IYqlAPpI4Dbg8ltLuudR85hphjYe59J/2YdckwM+B4NtvLnkO1
d+8G1gdaYrAD+Hi1s/ipdxJwtL3BeMlakjNZoRMjxvk62Crj0lqRuCAT9hAEMPcn8dkErBMNqhXw
L8PH5qQfyT3FDzHGMFQ60LExrxJZnH/xuPzpIpwkwOP+kDDqcZIKDneq+Bp66maXCUMYkg7Bpw4m
y8gmib94o5b6Zwn8+JjRZRjTobZBodzEurI/Ap4MrKVvuuEiGgdjHcaV1+5UjPPRr0IhfSR5rwc9
CDq1EQZ6dEHhb6LVpw0E2WdUAa/W9e/bGFhVV1E7r2fYx1BhC4OjWCJxiturQb8c6MbAdDrvI7eg
40zUbHQ6ulrsXcuQwlhlMkCZWpiVlb74nGJw/kW7FDr+lmw85bTLxKlrVjuQ86FMuHh6NeXH2Wea
esYpo3H2QCf3c4NrGpILTlCAO5u04u5JFgNyeBtFW/hsLzCFTdguv3nm1lRI/zSqfyk0J1lOOhCe
Ek4nsiDktATGc+tyyibCvhtiirtzIoioIda0SXPmecZaxem7Jdx+or7c+WEONYwd69GlrCQjqkbN
3Q5/CkOOjR11vy0x8rGHmkoxIqtXTbYupassJLZbUqZkMDeiqgGlMjtFaeUerAlVnagpx+uwTzoD
S0n8PNf9cnBpVucyaB3ZCp0h3xkNiAQp1WV2HvsuH484A9lyCorGRQcSjYPcclg0eEQKiKF8KPIw
ZtCes0aYh8kUJFTz6ijG4meaQAS5YsZGKSvOvb1qdtpBEp8LcU6NACyDj83GzlZnhGTyqKHnYm6p
foKcQIiWg7syWLfkLVvmyRJPIoPV1pxhia3aY6rX2BUnYC/n+aRaqHW5z9Ervomk+T6mZGkr/Aj7
eAJ66zlzEYoVL2aOZ3ORq773HS08k1O5PJZIPGQhHfM2pfNj0OEYHy6atBFHYAwEsfsUB/bfASYm
OpZ5tjry3km1TeCDhMvqQ+jymut6pvJ7v/B+MfRM+yJ6j4XgW+vF2a9SmlHnTu7r/tQ1rX/uLEbG
9rBA6VYBOTM9ufxp6n62In2qoUVRrMV9XnO86XklSerBcwLxR/MyJ5gp3larQK4qjwjxsIWGxppT
z98BNlINCvdGV+l0n43TdSkEdNnSAnzAyUvjGwP8S2uEJe74CeqLcaokT1qg+e6XYTnPKXW2g8ma
XJj4ouvoi67lpCT8NyKUhcGAOJvm87eKpvfB64adFeRHTU52VyaDoADAwN44TSCcM7s/BB0AYJQ8
sgIkYaWmVYhu1MWR8QETKp4RYge8B9j7h5JlaoJCT0fzMLvgLY1BUZzWvmt2gxBqDyqnbcMgupXb
Wcjq2VkYAMOkZ87BfHniKUg95HBUTDvOBGN490NRnr7JqgYPAPlyfOIO9CKcM8oCwjj1XwHKTdhk
8HlRvPITDNdwaqEUzkHcbauxKna1xUz7KYja9rmsX6dKXDX1FbJPsNTjJ1PV/eznzqEX/T9mVvVu
iSCBlzYH7RTGQQKVKW/AekGueU2JeQ8Sxwf8hs1QwX/AIOKHFBLx46RcIbT+sFynuXgZO74JkcNg
SNNhvWcbW7pLTWffPBDeBpPOdbjbAdjsNokZOyf8EWfSAcvKK1MLDymxe2b4/lPrNk82AZok9cB/
sbfuJO4aJoFQsyDpaXFskia4BSUDShdvlVbV4wiBcd+ZTHq4KTBhKZOHgNL6PXhvl9AaqqCNCgmj
BjSbgKCIrpqFRqAK+Ig7hW8iZFoMAmsXY6p4SpKUE640b5Yr9h56OViiREGc5WfG6EdvgvU4xGPD
BKNngKLni8kCZJb1Je2Xm2oAXBG48c6OdirUjuypthw39Gsc7VYBDrfQQGnyqwaodYfHUBbFuB0z
43nsg/GKjnrCV9kRUkrAO9tMY4h13hZLyHWrG7ZUsx5nwbk66sZd2xnnVBK2LDk+4KhYZcpk2Plm
hOmE+5VHhcW2Wl8hSex3IxxCN5GOv4Pce4vGFiRMBP3NEeXFUNlzVal/cw+Hs4TNRKVchbmaaHTH
D+tH1vgHl9YPAMkvWfMlGwVsZdLqqDp2+WVg+pqktkFuVzgDnb+tnRI0La12K6LskcrN+NDwEKXs
90zy5c0jVi8ZonLkNRnLCZTUsp73TZJCynExYS86AONOWZczlfcRYfgNkWlxTMpjNudP8zAciHqQ
O0++JwnHaIjjl6rFF8p5dcu6MRCYHs61o9/ilAr6NLkzBsmx102GMDMBUyauvLOQVWhBp811NKhx
pdnGAVtg/YHoBz6dqpW4DKBW2gyWIxe7HJCcgNV4U1ZxQWivYed1q1er5v5e5M5z3/RHT3lEHvwY
OdYeg11qYnPp++as8j3I/eJuiFw8nlwhIGF5O0o2YSTBLQbwoS0qQkfefdc+JwZ8EX5NJGhmRJXy
DtptL7UlsL3xIQn5jkuIOMDuG6QtjghUXab2ag8A54SY2x8IZaeXnt1vkJjpog6QXqXJ8CVTzTpi
8N8teGENjpChIw0Zlt0XWcC7wGHGrwv7aLmD2g0uoz05Fmu9q3otYHu67koyqw7DGOMf6g3oq261
E/5iXgEh8dBOA5Bb/q04Jp+e2dZdn9gQK4mimZ396dbZ2cEDjPXrZzYMsTPy6WAUZNwqDm+eu6fV
pXa7Z0a3xbtlMkfGZdn6qj21af+M2XFv+VG+5pjeeQLgFqbLbxBPD57qfwHIoj1QJXGavEvFunvj
ckZkIjOIWOGSMTgfjCSICb8KzS3RQqgzJcRKAgbvQB/O/BUo5b50cF+iQnfpFTDPhjMBSBe4VcJC
XzNlfG19xBa/ZzieFUcqlL4TqqkZjcpDAVdnrxOTJtOUTlWrIjvjBad4ZPA5Bez3cEpxjnLP2DZM
hMJW1tOOCl06GZKEoypakttM7Y4iXfA/vsmMvMweLSxmi57rkzeT5+R9OJr+zPJhTOeOtF3F1Rvf
xipqeV9pU3IGW/ArIPJyl86Nb5eDkih0aAhg5FUQfzEgHS+6eSIzsHNa7e67RfsbJmZUOkl7J3q2
cRkpfH4uUVYjuPizdggT+Q9eZd3meuLZNmV9XQSIYOcWZctDTWPvYXEhOjYN92rsDD1dRfrcarun
Ent+zfyx2Q2c0dhwLTA9hKvA+XhfVdrxK+jhPDL3PtD35XCpBM7eVui0nVteLeIvm7FuyUxTF6Wm
T1LCz1kpBhCD2L3F3JLaGYd9x54OlBXaiSnzHebaTVvl0W2VWb0Sqh12kWXh2D2t21lJNeJLtaqR
MMo24xrT4fj36LB/hxTbcfsf4ksUaHjwuPaONpAOz8m+u3Q9krpQOqYAvJfmGLe1pLcgQnWAhoBs
w/ErwoZzTlAYR8DfQEy8f+v/kCXJdEyHnn6kCX5q6VtnbY1vZNZAIscq7IrUPizA9jYVteu4F/FN
pmwaPuHu0v6LlXYBTzNhmPG+EpMjAvPq4oT6iIlOZiTgVleQrwOALYyBYS5CTLTx1iM9wpewGhoy
3Xj4MJOqXdcbCi9nY2tE5pXYlrnpcklheN3xFORQrdrZvsUlf4ePkLGmRwyEz2Vuq73CLU1NofFG
YRh9qzX3LzWREp9pQ8JtL/eDxdsSV+qWEWzbj6Z8iUDfESSinrmV1oXpOlymDlCfA+cx5djM+bK9
qxQwG5weETs+7Y/JRfrus2oA9S7u3QzugJlq3aNp9yeNufSI94M/jkKqfSkNM6yFf+Dg7OGizH5j
85BZDSmiCeKAQ31GvUxQMgqydhCV0oCqIkIVYm945nEiDniwk+7FjSoWijo5VngVt7ECajUUaBOc
y1kggOxogySW2VM5XzvnxCGRY3MA3egmsGgSiHkirGzfDN2zM8F5gHLQ7W1n5jchGVDWDVSrYXjH
g3VUXOCWtmCJmBvmtiY1GYi1Pyl4t1NtqbcsLprHiL/OgaEvmCJvrdRAyqMyw4oMK6zEwCZg5u25
hUgxF+iTxIvifWfdlSkcPB7fRyhHFIZo1w2dOdhDdrKOUGGIUrjZD3m7dMddPNg2rlvTa46fKCUn
3ZGWovoADLsOuGx0rq/go8qww2pdo8j8JN6THPI/MCGsg6MKlHzx2PMLhtg+KdVJoznkXbdcH/g5
N1vqgsnDA+BTAU3ZgRvhHMlPsY2HrPFOeTRUd0D8KuIgQh9oG2Yt99Q+cEt4v3C02cRgn7vDblbV
yV2qs6adrJuSj8aCt+X4PlsZvKWQeCtra2JAHsi6ty7mUoIzYmYvmfYlqknZYyKrHOvRJOIUyuHN
QvR+7/FMeUF/s2ck1PUgzejdfe9Xe8DSnCBvXeXQEpi2LeuIXgFaFOIZ1UloL6PNDufWn9wzfo2s
qk6EI9vEALlcIELH+ZRiQaFWtu9RojUuAzYRTgQSsJqfL+62Dcr5ONJ8xC6MrXitXxkrlCi0O3EG
F0zEzQmeC1JhxONP3OtACTXjL4ZnDGH0lsw+Q1NGQgXN69ZskW5JR+jazgM9JbuMJhma+l5s/DMb
s53MO6/jZLgGdjhVNeBrlw7z0mrxGf30ocF5TF8L75LLxCOnkwQejjqqZPzTraXXno2DawWmCKQ2
QD7yIalq6zRZDlMAaCK7vmifjaJ/b5yfVMMAYAgt9mX2lfpqnVvUhyqFphsEzZnWOcZYar6Zk/o2
jfQKvYJssZV90zvL4yP6k9tO6QGFiAwuFX7bMmVWs6Rsm3TYkcGwcIWnJksBOLPPfsAtG2GJd0vb
YS35U+oFKY2kAe49DLfdsmLC/AgfaVgmbh3aTPz3VWddmuWVMmqaYiLdMIq+Gzs/35P0uDMNsI30
Tv1NRkjbvsU1elmwwWgKBcNONBcScFGIAN+FdvkLOrLgwge1ymFgyDR3sUInI1c3Z3IO4ym6n227
OiINQSB647RkHVkDI7REzPVsz3bTDlAMQTnyUnJXJ4OpsGT25vJi9WveyJ6Qykar2pbx8MMQy9ll
mtSMSQk37Uxf6N8Gbv6vbIESNBb5yR8W4Fwxo92+T7/pN8dOIvSnMz0aGuoAw29iMWy2bCkXnrDq
nuHpm2u7H5Zl3cd+/Rnndfqcuitij3fsQAUMZIF3RbsLQ0+uSZG/tyoNTy0Omv2Y4B8PVg5Q1I7T
jYuD5toax+7Ni8iyBjk8kCmmo8Jh446c/FQzZQhLlRxTTOLT2PJUQ+YiXJ4PYbcE+sj9rIAvuU7H
MKBiFevuRM6BzDRmvGg+MPI8suNDbU899xuoHcw7GcAOrcULL7KVlEbOaGSCvGB9JzUyHciq8mJD
zdqr2XZgpLGYlpmFsU8CtaSddCHsSwELV+GSUdK3C11kJ4qYwQo8OLwf5K9Mx+hOhShu1Dp1+Fsk
d8Xa4TI6pbQns+YZ9fIbNTaQXAlxQgTGweyye5mlNaKg0dyW8az0vLCTkvWZo12u24OM1vfDb8yN
OxbVcUESz4WlLvZEbqkw+3I/ziXWpG9L9/ah7WOmAQ5xTSfJ+62sGCeTPL5TUYk8keKT6r1rOdnl
xU4QcQfyyQdVH4acy70O4LlaQUPQdpz36Jq8TdOQ7Zwq+ecL/IhD76RXZ6mji+RRHSG8dI33XhME
BiJWx3uADNzsWh6cJEneIkU2yp3iZ/YU/hvc+10PkSmb7Hw3FZppJniWroIO1FLgBTaEARM4IDcc
85Vosc6UZPns1z64/yX/dXhIHZ9K0sIMuPbd0+OYPShyt0UEfCg3k9CKgWcZo8N9JvjTiuwuCABP
sxSglvRvpts8TJQynpVHYkAZ1Y+MCZUkkfccifpIxSDo+9Gwt8ESZLuJaD9+O3Z16WPPnQ3n12D3
HkcmBXPN9iKNnG9MwGwD+JHfvF/pVPumcyc4fm174DhegiW+sY1Rq9SfI4nJMJvrNWuBkZe2kKBG
iuUSV7NolHvGks25CvQZ0vK4wyaK2ThIGav3dJDWzvRpUz9/CWrmqrrExd7Nk3nMHDgv1BKegZQZ
AtuqGtCivXQonkZ4DX5fc5xPKaHrguGht4MMjjZEPRxHOaLri7FQ8Ow95sA4wih1t4kYT0nET2wF
cP0nXHJkYVD7sToeu2Rc28LhlERTOV/VgB5YgNQmqkgre9PPu9roBRtwXV9MkewRVtmv2o4SBiJm
xwDYl07zIyOR7pqhzh6tOfpRibvFL4Woak+/qqakgnIFrLk2bnF3Wt3tDa56w1PFHoTPXektDqLY
MBBaz2idz1BtzIEol18bNwuQAgfwV9XED1WF69ZgSkXs2VtzJJrxcV8+UGd1k52PK8CFYzVY3sEq
n/PEmMPZFRcXqxghLs5QE7aGqQn0lTsaJ1QFc66rpAczuTyySdXb//tg8/9L4fTPf+ub/j/WW68x
6/8eq/6v2PX/z1Zqx3D/84vik/3vWqn/Z9F9NWkXt/891/yf/85/BZt9438lmYW5/ueibNaAsnCN
/+GYzn9wdibLjSNbtv2VspqjzNEDU1IdSYWkUCiazAksukTfOvqvfwt5q14x/QqEFXOSZgozOrw7
cBw/e21qKxyTZJmHxvk//4Pv4r//zfP/y+c/IQj7oEGFb/1f1MvuP6TLmqFbruXBwVPspgfLcCAx
kwDujS8lYdi2PiNB2esIi8X0eNbp/1a9/wfvj/9xt+Zhz6yt/7eNpe0zS+vRtukAN3r3WHCGCde/
H2uP88z0qZxeAU6G2bfL7eiM2LsNMSnnDVmJLKqYLCfVFvXehULckwMZuOEpjLvOPaQ2mGzz1eQF
eLlBdOfvtrd4eZ91DE6M6EaD9grxKeHgPJIYvfzLa9OytHj2y0lpTHUsNJCiGFYV/dPY/Q4ZP7zo
0l+XW/in3/j/ToqiVY+m3ukx7ejvdZhpMeQjTkBG8C+X+n8t83dmfG1gFqH82eMPaKFdUfHjE0wN
Vi4+a8a/Qs3/+adxcD//aUFZLgU8jAx54+i7j132V0qqu41fX5Y9HtWYjy0m8/9/VExl3CHM1mT5
Y4nIrnCdQ8FZG6fByiQHhfjZjRvBB1jvVOJt4niNPgrL7yA9XjUlhrJPkAUK/Bzw+so1yoKHHqXQ
2GAFNMNMudzCyrwYygYxPUkON3Mw9eib8oDdS3CkdtP8dPnXjWUO3hk9a9mXZ9NuQygwioxp76Jv
5HVF8xAV3/2eWu5DUL00Cb5yc7GbjSfD2OfJD6+hzube0z5K+HPOH431yaGoW0s2Oruyh8wlHJ09
jXTmwTAdnkZC0zdxjezcL7G4i2c8dIKby11ea0MJn35nzabsqpoIkPuU17ccCDkTUNnnaN+kZuWH
FoGHtREVVqbPXJ7irEe9qEU2ZAOEiH76ZurDzI0ntXGXu7ISEExlbSRt51vceywe1mCrKRR7ti2t
O8kyK66LCqYSLj1qZ2wTP917WUu4qJ39J5kW9/by4y+P+c7aM5V4ZuX4z+L42dyXU119FIFB5jAU
7ptuNOT1TXcog6fLLa3NghLc+Gg0iwSg6L2GFAj2Fp8J1l2pZVSIXW5gbVEpIS5FHizh4uFM0kfB
fecKSpYk1gUh+VmOlKN+K/jO2xi3tcbUPcv1kDTrCkA8RIpdrCUduYFWUDOYmoeU8rfbDmOs+8s9
WwmvhrIlQ60mWU6S534e3R/DOFEwaEDSM0zcvsx2cWEca/dLmZOPv65BZX/2OAFVMmd/ohCH14Yl
Ij4nr4vRAco3mboQ4HqLWmcqFnz9M06x/vT9csvLon5nPepKV53Ecvme00C6oCjlC1+LkMdRPCxH
1/9xuYm10VyaPgsH2eQ0ZDFIsVSU2HxJEvynND64HeEkhwmf5O6WEu6+XmyVGmfcOW2R1w+Xm17Z
bcayN86abqPWHDBMnB6oU6/HZ90bUSHCPvCyLxm09/DbrIe68XK5sZUNZyhbOw6Rf7bcXD6EIgDn
HFpe9xTb9mRvRL6131c2NBjqvjX63gLQW0b6YcB7OfrE83uYXl7XA2VH6zHg9FQiwnVNIX7GA4zy
2zylvnvj2LLWA2UTS84KsYSY9JBUcfpAnoCa8MSUp8tPvxIidGUT2e6MmqpGbSykbezhDer7OSyz
r5HG6Y5SzB9RhjvKxlDpa60tfz9bWrPEVRdbnOpAjwpQeKPZ+kDuynZ2PoZckaOJDLpunE2qTQew
Zjtyzw2Z0MAOoMHZ3tSVj73XdjnqAxl5+dOgkwKTh8BxrdS5j5jXHKPyck6/68PoNRtvhbX9rrw+
Z8TdlWy4sk21FCop4rtoyH5bbTch1cAbFkb/xgittaRse5Qe5G8iOAy5DQW7zMcR7U7SouEBrXB5
xlfW04LgOp8D5NIZfiByPEib+vyZUqJ96eXZxq+vdUDZz3ObzU1VNuOhMOdpzw0FAs4ixQAk+p+E
xOpXwloTypYuW7eLnCocD+5QUNdAgVK58CvLELnIdUOkbGlURb49mfF4KElOYVbhG3eN31cb8XXt
+ZUNHcPY9MN47g55jPPCd82ayzzYcYUJ8wAjDc36eFUvFm7a+USjQubmfOqng+VVDSVEtqzBU8wL
3PC6BpTYwbefbcae2R8s+LrINpHsI1DGAQbN3u3lJlbGSigBw7OcBi8xHHhKcI0n5rr6Ec199pqX
1O5fbmJlPyzZnvNhonKdcwPx+kB+3jNuNdfzx6NX+ijmLjegr3Vi+ft51Ct6TePibj4Ebt6Y9QMF
g3H42+MqMax3ZTs2wrxpSjttf8xOMDffs7p2BJoZCnrnr2ECL+LBnYM6/nPk7rTKP2B/qDevVdGm
1fMYg+S/u/ygKy9+oUQGdwJx51e+ddDmoirvMwlrHQVPA2H81QDXi6QEiUBYb0TVteaUUGH5XR7B
TQOM6QdZf+t3cTo+APoMqWRpx1p8xvTJ3nrPrc2BEjSotBvTqPQgSnYBqngEv3zbC3zGEidkzcYU
9v953SgqwQMBKUrg2Uy4+tbNAXoGzvTeSx4G3L/uka9N5mc/tFJ9urnc3lrPlHDS9LLHOb7JYFdM
S6BFdsCNoS+ooWO1DWJjFb/fDCDGfy5iUzY4Ai3VCmkfuQYVTILzgjs4WJSFFpWJt9f0RvhKTDHd
NMFaxQkOsD6rzNwhz3T8fZ0mJsr52i1Da+Pgqb+//ISvhBZ9nia2YOWDfsZrNomiuyShdAH6YB11
d1WNP6WWfQitcBlSqpWn4rZp/Yc5b/8InQbHifxjZxkb6aGVk5Hwl6c8ixFwygG/9cJ/ELIES8aX
mQs72NZuK9F9zGCtYIb5VwdorcJacg84g4qJdkSON+51ZCtWiHkZNAlKZr9fnoj3w6Lwl3Vw9kCj
gQ0IDDL/ARnlZ5kF1W0+jVuJvpWQuOS3//HrnJkxkBNxdsj0mE9S6kmsbNZuWinSEWMfLa795RLV
0JMnfx666U1A9hrxGbf85GPFO8G/S6w8sL8J0ZBKPbpR7OLHUksRcB9f8vG0kd/WlwDx7996wlei
FNox187ZvQ+GhhPKpJP9SlwBgKt8naJ+ue156BrjztKzH6EO/MXkCtfw2n5j261NgxK3isw23aAB
JzQLSiYEFREoa6hJtjaix9ouUKIV6c7EnCA5AFCP5oc6REQaRUP8AKyV1Pqi475uOalRCv5vigNC
ckh9s/2uAckCx5hJ/ap3ifCU6OSnmpcHeP4ccmRAgMdqd5ZU2k8uQRe3Ltn5DVYQDgU1182Lp8Sp
VEfEVBiZfqjAUVIi4VZ6e18HIm82JmYl3npKeLI0itfm2URVEeVYBrO6uWHu8IMSFJPUWql/uDwx
a+0ogcfWksgwexg6TulYXNpnALJvK3gjlIEAYJiuHC8lnOReomu1dPku6G3rI/Dq4RWkm7YRzFd2
ibf8/SxY9U6TYWpKnVOTRPNjEGAxhZAjQAh9eZDWfl8JAmFpxNMotObgUSNzrzsexW6yD0AnXvf7
yi6Pq47ipDprDp1Awv0UB53uvI7ZlGkb75e1DijbfDDrFnVk2xz8pvjb6Tkt5F3RLhi4yz1YW0bK
/uYTmJokIhXmNhjvkEZod1kE/5xiDnndILnKHodH1mhtogeHoYr0t9q2sp8ziuq7yx1YGSFX2dB1
lIQZeMQW8+7e/pKA3fhFGBevl3995fpSuMp2tn2jDSSVmgdZk1ixayd5QbIEpwgvp+lHofPCyIYS
Vppf5xRFBWOPqL4br1zArrLLK43a6sRvAzIldocKOxF42NhhLDeiyNroKdtbGJjFRnbvHuo4XGgL
Mm+/u7qdbEzO8pjvvITdpdmz/Y24ECR11/aHHi91oAFddzci+HyunPSzV1JUd3mWlpX0XjPKNk8p
VOduhF2Cr4YFyzqo57z7BWW84TbQs5Fg7HBQrCnAySlVrMohM58Kyk04fF33AEocyEJXz4Yudw8l
HnoeYo00hgfYp4aA2dUBv0Uh58tFCo9niTd/nkgMi09tmLfl4fITrE2kEihKG+iwtDX/4AmEo4di
oMDqdULpt/U1vCz498ZYCRQyT8d4GKLgoFOteOtKPbqxEWnue7PDS8FdXEdMtDJX9cZRQgaYaaCK
VRccRGniD5AAPKKO+Obyjy+R4Z2eOErEaPu+BCyM3yGShOTgx2DQSLi4u2mSEpvlpiIVYv3MMlzA
Lze4EmMdJYZgWNlWixH9sc6S0ftJZrSA7lZmSfoyDeVgbaSEV5aAo8QKZ+RoUztWhIClgYc+VdSd
NagY9Y1xW+uGEisKqmOladbRUa/g4/H83r2VVQlqg6K5vzxSa11Y/n4WL8hCeqlhJeFRz920PQCR
yWDw8E0sNhpY6YOtbFTdNWo8D538mOOcvZtygLV+6n5Ghn9dck3YykYssg739sjIj1XqNdhWGO44
oBuEk3zlalKCXTRrBQq6zD/MNa6NkKel8XG0q5x6Rq0WX6+bCGWcEq9vwfH34yHwshgqWjK+2pFT
bpz616ZZGSPYjflMNqdGXp2Eb3Nj2b8NVDdvl599ZY4dJVLZQ5H5do7xc2ZEJh5YKRxOasWLEVPe
pPlxuZGVN9tSBHa+Uo1AVnwBx1D9/PRYhJSZLszr1it/1Jq/cTpe6YitBKo6rZOwRjt+LGLHsx5s
G1PZx1Iv5J5CnvyPyx1Za0QJTj7ZCIFKhx1hFz30/NIaP3G+BLDh93ay0cjKhNtKaNLasZWZDV0r
i+AufDG0ys++FoVda1uZibVuLH8/ixy0YKWdzrYrSwT8UGfK5ocdWdMv2Ijmlb1QopOhNUlNSEqO
ZZoVaNPRV1e72E/y6w77trKz844bVcqYwmMDZDegDByD7ZPbkmq9uTzX706DQbr5n4PUINiZzXLw
XnrKmgQ2Ermtoaqb4nijgWXR/NurlQaUrReiZIipy4pe5r6kahHHQDHDKudib/hGehVB8q1PUZuk
5q+aQ0qwr+qX+oUxVU1FQXaUnkoQJClQgCl6AmgQ/ncp7erN1cq4qd8YXqr1mquVyamYcVi9l1QK
93+CFU3mj5c78G40MXz1K6PXpRlTb9p94/OlukEk9ZYmiftrhv1+iCiQ27rIfXeX0I6yD03H56oV
98Ejp0MJvSGYxnvdnxGwGMI13q7rjLIVA4R19oy68zQEWIriJBlaTf3kAc3gkhfRaOmhH+G76ppd
SZ+WSTvb+RR1NLOsSvsVmKR7Ekk1S3jmfZlsLK61MVN3ZT7lDnp9XE6o/gflZ2ne96id4gSDWAtH
r+sGzfhnL8Ki8SnzGdKTa7oYRKaDlXwAFSWQK+EhWz4EPUmey02trWYlCugZd/NjpycnGLwtEq/J
PGlG3Hy77teVEGDlhT2LSUtPQecHKDS9EVcESCJTuPH4K3tF/Tbw6s6ustaxXuN8Qt5Rj6XDBeNi
GYRJFd9Z/QCm9OZyZ9baUt7ASyYnT1JZvuTliJAjo2Ya4rStt2+BbQE+ozAyyLut3ORaa8qr2Ej9
QNdn036tYWN9DgcnfrBNqz3EURzdRHnnb+TGV1a0+qGQYjswerVu/xrwe5u+lIkZ4EMCf6Fxvlk9
EIet981aQ0okoIS5Tb15EMdm4KsLe40YHerYugChXEviPXx5lvz33zqOEgGGuoHMXE7uLz+cMMCY
K/w426JExjNY7W/cH3GXIHv9R1vOeNZQGni43O5a95TI0Pc6NUO46j05rPX+zcMmCgtuoTn9aaak
t99YhH8Xx77zVnWU2JAhazOjIkw+G3Er8Ulpe2H7z7mGO8ozHmxd8JODVIGVp6+BX2miSEeEEnqp
jft6grnFbSBDR7+tG/gyGAkB1L7BGBObcQdOoLw3hjp1nHtb6lJDIwNiC3KADZt6l+SjPi0sGR29
j+93ETc+Bmi94Vg2FhxAvUIX/xAHiE4PscbD3ZROL9ojThVeeDsgkJg+WbndL7XyldZ9yvEqgJRD
eXYfP9b4SMUQOMxuUTFF0WI/kzv+QhXUk7j7fd0cKcEORepYlX4jkc/nGldURl8PMSCdGv77m9TT
0fh5uaG1zavEvRGT5TDv5fyAQTrAglgvA/M5GntyU/e5NVvwYRC8alG2sehXorj6ARLZ2HN3VpKd
Kn3Q3zKm60s7Felfl3uz9utK4KsaiIYBd/on23cKeeO7QdfjsNOZG7mKldGylVDH/W1O9UAa/w7w
iQ8OLUi36q7jllD+HLsixF5ey93+63WdWR7i7IQwo8R24HxmJzD9+c8qG2dMSmpZ/bj88+/niLEZ
VMKcNUTxlIuhPEWTITlLdSHXTNx6Wxge7fH3we/H9RfpS7iwGsI504rvgD4t/bkKzPGab2oeQgmC
YYHqEsMSyD91ZAGUl7EbnuxQa5yNMLRM/TtRSP06cbyW+u3Gq58CzTSm2wyTX/0tRpaNjB6AjGyd
Ox9/Zswo3CIt24cMR9F5Y4jXlqMSAduE8k+rMLVDU0+h/0GDIOU+axRMbOXZ1zqnhIl0iicU2xQV
mPZCjZ6C05iEKdzCygYv22a8vBw3fWtmP75yvpR4YbTU/6LYdB8sPil/GEMPx7rRKZJ8uLwqV4bM
Wl6WZ4ueVy/q2t4OjwR8G9ezGnzdTtRAaq8LQKpKjSrOHAvwtj7VQT96z7Y3u+NzTAVSsfF6XeuB
EiPQxlFgp4P06mybIqCdQe3YkxdoifH98hC9XyNg+JYSGLRcn33DNtMFRl/PO2/su30BTM/HwwfL
Si3yxwfqzCTWToYJNtevQ+BBsOWe/TIX9R4ULPL9yw+zsgItJYjYnTMtHojpkWzY8AVE4e8aezls
qrJWwtpzfxrZJF9g7wRXDu8y7GcLRIZhVQUyWGAAZWLR76AGUJC3493lDq1Nn3I6agouvl2KfE95
J5vqiw7aPT3paPSj/eUGlnXwTkBSdWFWjfYiBLn0QOF7ZiR3AFK8L56RmdCy3KaL61PFgbON8X3w
LX9jmtZ6pUQiHSj+4OZTe/KNeQQZ0mP2bRpUklz5+0ogkh5n8b6C3J61U0OiL20aAeg6ijbCzsqL
V5WDiRwItZn0LXpk8ru7An7IvVHZFlrJBjMpM9u6k1sZKFXphYHPjGSGSaAgU4dIWydp5xTAqqKm
e7m8ANaaWLbS2QpuE86lE5HzlJWDcdNx0LwppbjmZtTwVV0XKn6KxZNqONVhADVp8JPhJxX93sYB
aO3ZldAzambUkQTpTzpELnvXs472Ho7DW+FkCfPvbQ4lnGSJoBA9Do3fddrmH+d5Ev5HROxDuYdx
3Y7f0zzztUfe6WP+PHZ2bj1xc20O3y7PzNLKe60re98OKPJnJQdHUbVF8wfaiizSd3JOfFhU+Ctn
v69rR9mNiW0EM4BKHWKEb76WySw+CzdrXxMq/L5cbmJtopQNGWeFG+Rz3pz8VljVDxx7JGZaIVXa
N5cbWBsr5SAA7LnLvBAjavC8CyeWnPhDlJjAcS2gERunAWMZkXdmRFV5kZHDkke28wkWDrSDnZ3X
fDfs6t5M5j9kEUENiqBltB9gWtX1176qIJPsMo+v5fo+t0XlnHxZiCbcR7LVx88EQR3wuRjbAZoT
ObjM+oorBPiRh97pJBBMtybHBycnLIfSvincPoYIkqd6Zx8gX4B4uL1q/P7u8VkUGHVRRXELEwtc
Gc6KuyjN4unDLBysh/pMN/prsvOkkpSFMBWxwPwxI/KHAZSmUEsN5Ktt3fy63I+VhWYo68BytYqK
ylQ/2U05fRtnG+PeqBi3CqnXvlIMJVo2Q1pVZczzG142/xXiuFiOt7aeTN0R4RY8cYh7OIbrbmA1
h9Bo8/ZuIbO3OXaMfkGx9XXdVE51lagpEY3N+pTX3MLvbbhduHm3+XW37cyTElm9kRK/SPSgUPOW
wF2GNX4zYwb8bNAM/JMvd2Nl1xrL389WneW66Qxhcma2GtBhdjb034pgMcDC2pXv/8utrK2J5e9n
rWRNEaN+h8ONs3cfc4gHmkX6p0T4fl0DSqBGrpC76KDqU0DONngA9GrPfzYy7uRG4FnpgSq5DEXo
Z14u2hO4aMzm87IfqtPYBNBwL/dgZSJUIRwsNoHNJYmJ2tX9N4ekMAC5Wes+Do0Zb7wDlqXzTvD8
u/j7fBqKOPCo9Ip+FFluxJiFg/5/TmuzAgaECUWx7yYt3/qQX+uQsn4h53kdKYrpRCV9j4EiOs4K
JF6Wv5J5hit6edjW5kVZv1KvKwv2X/k4eGGk3/NOpjM+iMHP1/2+snIdDB8CO+zFqQDy1wM+T52f
uWG3W3q1tSlRFu4Q106ew6J8Hssu0v/IMkw0bhafd++3h/0gVlbU97YbCaSVw9Tf34/n849DHTQz
A28MF+H6Hfdz0edU85vH3F3qbXU3NV/nPMqep8iziDuATC+P4tpaUN45kF3TZvaG8TRHrv5C6gNa
Shp3/X3cW2A2r2tEefE0aJRgXIaCqycNr90kwnnaMXR5nHLecRvbdGW9qaK2oJWRy7eTdZrLpgIM
h+LMv5Hoz65MRwjl9TbYkYTeHdqnvtIzAHAQNZK9lkMeu788TCufm6qkzR1s+C9RzPwKUJKmTOAY
o0zyMbDnIigMjPbj3JTGr8utrcy8qm4bHLaNjIV+Gv3U/J2aRQh1uqvc16AbvWFj5tcmRQkCOUSh
xcYCS5TBbD45ddqA753dzt2Y9LVOKEEA8Xub5j6GKFUOWm0nuwKPnkoLv7tu1N5eHqh3+2AKW1m9
Yy3NWnZJetSEB0Kx8FE3cRu48evvhhlTqFm0bHKT0lzKSgpvfuXuADudmVvsYDKfhWXeXO7C3zCZ
f3u/0IqydpNUF6IYxuGAOcjsvnSFnWTDXZhGU/EhKMUImRvQfZ1/wnnYxkQb07O8PwR+jwoOh91o
CDG6Bw76Aa1zmx2Shuj70/McfCYE1e6udje4htO96jg8O9+1uhLaG/UyToM3hjNO4pmMu9l+7cN4
tJ6rJEg7jF0t38ofXY8aB0Norv5Zd9ChXvNxTYeVSfOT2vFDrcqgyZmknjrkilFp6BuT9u6yM4Wa
enAp8LWnCo/WGW/GNx4byxVv0HT7qRvs/svlSVtZd5Zyjs011JXcxvWHMurS/k5MfW0+gAaC7ny5
gfezkwzSsibP3jpFMlVpn1BdhB2MHvh7N4ahb0DvNxLjjZvuyPytzUPvmTd1MWf9X71GZHqZpe9q
sDDHVo/g7fVDRzD02tr44/JjrQyumqek1gZ7uKlfDE6xDak6iRUqKP2HYcLF4nITa0O7/P2s41UN
g5SL6eQI/fUhjTAg0VvoRNf9uPnPH9fsrkuyqE6PomgG/MTHEnBrVL9c/vW10TH++esu38FC9BVs
JTSKhXdnG7CqcMopg9rCmsrFHWIjdq+1pBwNZt2AZYrbGBxjw8hep1YO2jfHrWTyAl2yna6qrWIz
KbFJH21pZkWYHQ2/mj/0+ez/CZwl38pTrXRDTbOZbYZdQR2lxzH37RrUXd//pQEf/zPoM21rK60s
KBWj1BtGYlW5kx79OMIY3KP4AUprNgxvl2d97feXzp0tWBBNjRXYZXVskxL2E/bL9psR91usvrUx
UvaDWUr08+BZj2PA/+4bc+RKthlgNz3S8mjdXtcLZWeYQZMk1uiUR69HnXmTu10ePvtAUYeNG4e/
UxnvvOdMZXekKeODBlQegfBoeHgHdSuyb4Dp/Ch6dDw/qz9oZlljJw89PQfOkdYyNJ6TxMYqxjXT
QNwCFBnnT9iPx/qd00yF9Vczp3b7yy9GfpuqB5Akv/HNaTN8Y6ncyb74Fs5H+r0ea3p0TSrIFCpp
xyqHprcmyz/4raXne9tusc7045Cih6umQqXraEaCmgWHs2PWhvATRh+HgDvS0fFWEdXailWihzH7
OgD+qTqKOWpxyE36vD62mSu23vBra1Z5w4+a3k36vKDhpSP7Y1QUjgWUe8JffsDUtaQYeCMQrnRF
zWxy6od/4JTBAZlo8qOtEv91ssT0fHkmVvqhZs0kRJEW9q15zK24eMsst1kEX276gpvzrF/3TlIh
g/noI8h3bP/QYCh+Z3mWfleTUfh2uQtrA6ScI5oo6IK6MryDMObsO2bZYbMfZ8r0rnz6ZejOop8f
OBplpZXEg20h2MbWBBl68uPrCHtCTfDCLo9tPw+8A4KW5IS7c/Sn6+jZxrf92ugoO6GPkjqxHMvh
1CzDkXLuEDNFh+vzrfKttQaUnaBR6dKLWWMvT/WM5cU4VF+FDt/l5vL0rqxQNcMW5I5uj24xHGO3
0H9kadh/gbY3/DI02/19XRPKGSAGVuIV2eJnWlflW8wnyRdddPGzbrVbnMqVUVJTbIlj2mMyRNPR
zEgR78GpSHwYfb//eLkLa7+vbALK4AY5FPN8BCiP41DRTe1xikRYbUShtVlQNkFoWNWoz9I9FGks
rUc39CnZwzQjaPuHooxHXBmv68jSwbPdxuE7mfUuGY9WHRfP6OTB0QsZBlsdWRso5RTgC3RdbduN
xzFzpyfuvii0iVw/v/LxjX8+fgTBsHDnYjwOosCIz0rnuNv5WhhtnDHWHl/ZzqYsW1s0sXXkJsX4
GIciqlEn5oDHrht+ZTfHPkUos++bR+riBIXNcRSJnZeH5pbg/t00E+S5JQd5Nr9Ct8seK/r84zBi
H/HUpGDYF4D7BNR+X9t9Wn8UDVLL4T5FIDRt9WutWWWLw+LAF8TPYdTB1711in7AuUgae0vKCea8
2bxlIsvvLg/iymZRU2n2bMIJSqR11LlTNXc2tqq/g9jNXgqriq4pcmYclQ3PSaNO4iKxj24c5Pqd
G2sixgsgacfPCYaR5nXrQSj7Pm6nrp6saD4iQDHjm9yMNf9e0+ziOkCrUOFOApmJyIJGHKN2SDU8
jjC42lFcjFXB5clY2TFC2fAB/IVEiNY8pmbDdxhUkZxmcDwrH65rQNnypincKnMTcSwB8mFoiZvC
58Ztza2y+WWJvvNVIZQt77dY5bapMF58SSXD4m6NBdmAkUofms3OKfFODLhn7KKqfMBtII5wndSS
TTji2mJWIoKXD2NbOrV5lGal/Y68mEtHb4isJ9Nssfm+PIbvNsJrT4kKjhvHYCp155jZYflsug0o
J2wPq7sWhNTP69pQQgBVIZrttbJ89szJdT6ZOdlAb+/JPCoP0xC5eDtcbujdFUdnlNSZ7mdDi1eZ
c+woA8bNMnRyDcsteLfX/b6y9ak0C4yy1cyXeczq8jmaxqQ6VgYfiBvxa+0uXYUsNVPuxSbmLkeY
lh0FWpnb59rX0nIqFLlNnszF7VQ5JT62oxePj57mwzFDYJ5maXXD95DVbXyJrq2LZYjP3hYgDrN+
FLZ1lA6ez3svEoF2bxZB7N2J2EzTa7YwM6bEiLSkmCPJDPdo5gHVdaNTO6/wxIov102YEiEoREzS
yMnM4zCbg4uVeY6Zs4GFye/Lv782SkqEIOpwF6jzLtCTQN6C0YTXkWfmeD/LKbvyrt5X4kBXZQ1k
PMs7zjPXnEdsVJJvvczS6OVyJ1Z2jYpKitLOwwan4WQjx+RT6bVYyE2F7l2VEkC7qWz/IOfDJy8D
9wi8AvvvAl8ZqrwzdufNdR1Qtv0wdpBTauFiq1PitSsTL8xuo066G9t+ZZY9ZdtX4+DIvEn8F4rF
yzfDEpHY64bmLX6k4Co2gtfytP/2tmGYltbPdtwgHK8eDN1/SfHG0oFeUOM/p94U3AS4Z3dcDpu3
mVYGP64bNGWDG5Ewo8V57IV0mG5Cs49SHRMkrqVuLzewNmrK1pbDEHJLV3hHjeLGQ5V3+l8STU64
azPSKhuDtkzBe4OmbPBC2p0GJNh/MUXGTPhkLuvJl5wpG3Ev5nTauFd69yhg+OpZJh9wa/D6sX3U
OnuoHivspVvMfjrT8T54UxmNT649Bkm0n8w6E9/m3hNluLH83gcT0rjSSW8ClDVDhr+nmOqLDCr3
d5VZOJBnBaAxAwPoH3Gmo30tB+cxGZvK2w1Nmnwdx0DHZC2LzYNIXJsyJeHl95WRz/GN05q5ufHS
Wo4K78yBekyKck/4XcH+dgO/KT9aYg4g/rSOHDx9F5qYGmVgNXWJ5Txu9CKrb0iLxFa3x79WFltX
zivLTShRMqyoOMorzz3NfWJhWkkJ/ZNn+8tLpdGsT9esaU89LXnWlKKNcq1j7XHNaWE6KPoEy6vU
M4ZxhzNZ723V0bx/SwcBWAmblmOPYztb3mNvACyXN+6g94l7A4RxsuKbYATVYOz0MBysezuWVD4+
+WZcUDOZYQHYPM/ONGf4jZM87sUdquUg3uLsvz/UnnrMSlos1Lie6x+dEHZqskclKfyDg4FE6ey0
Lq+DjV231pASeLGTi9yKgoVH17D6cMciK3+Qbom/p5BAt+LuWiPL38/irlt4nSymunl0Hen9lDDu
47vI1PM/sEsPjI09/P471lPxlqnblZ3eOfNjaXHRucO7UpxSr9h8eaz9vhJs58qtNDOx599JleWU
jSVVI7Gedb3i9vLKX2tAiUFOHluQopPhsTPNyHtajLgtAxtVO7Xcm8tNrE2EcpjiWiigrtwZHuNq
4aANmSVxzwvw4Qz64ro8C9tKiRMutaiZYXrRX2aXBN1zE8dF/KPRTQwDr+qGepxywE9Q3BCn4S4W
NWo9rZvm/kEI6OHtPEpnIx+1MlrqqYovHSPJqNkgddq0HtXJ5OowDo10+HHc0oOyHcKNiVl5AXkq
ejIqtU6OtZl+CKhIEtmXStf7rn7QWk3zb5zO44B3W5tD5FOH3faAS/Yh1ty/cZGexJfZ78TwFFRF
3/4VWKQv77Kmp3JiV8oUq/G9R3vyyczDcFO3vTY2StwAbuhLgY/TMbSnzon2LWWcOiz1xLLtHqXI
WFtX3VEYnnpqm038gIx0dB69hOKQfSepXnjqJyfcmueVjaeSLHM/yzTbqrUXTXYW9pJNHnFXmeb5
lctViRye7FpYGlOAlL4Ok5c+r6LopYFg1uIaHjJQw/66faFEkFDKnHN50zw6RUClkz629gvgvtjd
pWO0dRO8NlpKDBmMsMKo0qERN8SxOkyb0LuJZNxsZcn/3sb/ftrxVBLNMOELHfh583Gcas8SX3uz
gqIRzkkV4MlehHX/EIRGUX4vhsTDHDhBjVzflNQ4JP1OWnLGC1ukYVDvctE4Rn3viamLq0eGZoqj
XUWZpBZhRoxpwlfNSoWDN3cxAXB4nJyBBcjhSTPD+FHPYlFW+N0m/nDoXIwoBkJN6HXFPtQrDDOq
oHHmboduzQCfV1SV5+AgCcAkMPee3/ZYgCYSMdKtAUfOLXcw5EPMqwyEO/bRHGs7+eC0lcODanHa
DH/GPrjNoxHUtXvLGTvCE7UMQC5E+yEL4+IRl/spiFgzwoIAg9t6Oh4Tpxm1vfRiYiIFgLEVv4UZ
9/HdfWXhydzde1lZiu5+QtbcPFiGFNrRH31t+oMaimJ69GMpX0pvoFQVo2nY8L+6EYdfXDIDXj2/
or6vxyfHRP/+/zj7suZIca3bX0QEEhrgFchMz1OVXeV6IWpkEiAQEki//q7sp/P5tssR/XIi+kS3
7UzE1t5rrwHJc9MKL5M8MbCra/IdBCL1bEdSpThgiNw1N5NoeXMxuYE2F04uBNK9thIp2YuqihNx
tcCCeLylyMozCOfEhM0FQo/DUumfoBM0whTY81gPcZtAUoYeC7gTzMNrNAjYaBSWTXuH+HZYANaI
//ZtNIDJBHX7T2HgXWTy1jvTcMSqdFHWfuqhVao+ckd6p969tSlC+DjMnYBQPoC9LD9RvcTPtK6j
G1/7j4TS/z6dpm+dirCHpXEWnHiIhkQ8KLwppYgH+zyrkR2rlA+/MsRwfaAlfO/znP+I/2nJgl9H
L9qsvwbexJbjMDUygt7dp+RHm5GIfjC4vPdr3lwTdN8QKsP7GBN3PX5G0K7ZLyIlGUFwOmdB/fx7
4fv32TGV51//P5/GBVgqwDNKPrK1t+tnnXTCHnzaOZxDvA0dfLXDkLH0uGih+uWga6gbl8Pff/l7
n/FcKP/nl8+W1BPp4voxY9s6tXchiSh2O61w1m133Sri5oNv853SK99cJHvil9iPwT+umezoZaKw
nA65Q7CB+YjTRf7hXvxL9ZVvLpGszRBAnk3kRoltSH6cWYjwZ2JDCv46qZBGGOVYTw8SweCN0wko
+yyNDpgDR/8N2H2KsXlpoE9r4BnLZiRsdi7ALTZpfIvgyh21Un5LElBJXiicPNmXNVVpmlegCiYo
nqjxsAPW6IDbPMsAOpFc9a3bv8+L1glM67eV0BdARWG/shpJ1t99jHNcl4jmbjTS3Zad720OHgPg
lnIlDKbxudZS+qHc3QYibj7PoW6jvDOxQwAJdgvD17XFVGnyrOLJ0h+WSG3CHxIEHiPWbBiCaZF7
T4yJSJnaCgvPwu+zE1NhkwBnVWxcknH7g9uq2z8tzA7xORfem3m7oGZplwbJStXe3CkEMMF/tcew
zOLSD/9wqhHYTbrHxSeO/eoive9N7iGOFsPtpioKGp0Dw5/TvJtBumVFhBoH2cLWi95i1ZMR5HgU
2dbgPyinhnf+e51kCLi83AbV7r6ouhheAvhG6bR97upVzEMBD0etszLdkeiiLo0BAFZd7qIBR6OE
7w/MBA+bHVFKjwiAaZuzczgCu6+Gndbdk5j3OLsZCPQN8k7N486SIkHqzUYLyiNcL+cqPIjnaa5E
vx2HvnPTTdXEs30GF3rBtVOTwHlRU4OkAXA25pgiWUqgc4HKFJ+mJkfSJEkLq0ErF7gxL3sLie2h
S/sQXoYUpPe9EI2SZDss0LtZhFmBk17/ZljmbHGZLpvRNyEOcqKFRvQdcD0axvh3BQfmEaW74fIB
wXQ7LmSNoHqk6PSzZczly5zt9ItgMekfdrOPPccRjLB2KmAx26TxoTEWHVZJV4KtZIXQttDl9SJi
1jRIjkEHXx1QOgODthJmwhnHeoTvWXMAu0C1G/4YKLaSr/+t6rxpw5AA3hJqNv4AlW5sEGmj4gOb
qHlZVPuRAOy9yvZmkNvYNg3SOP7gqqxNfyWMCVgYQcgS9Ye9B/T/kVfXO7/orS+YJ7ZKd8nUI6pD
xI5tn1AFKxZsLC4H+Cx/sHB554J9ax7c73pwepYUYhxVAWaU8hdE1exZNDM7BnR5+Brp3n/APnsP
XXprHTxCLgu9TBPfZ6mMrlIKyhk6iBiLnsBfq2zqXAH8bpjKxXDdF+tENNwjp+EeBrH6qzViVh9c
9u998De3sIOLVlxPc/Lgx5l8a5O4PUL8OxygKFAPfnL0imu87X8/mO9cUuL8jP/nOrR4+xXKkf9S
K7KnOYXRZo8KUYs/f//5752VN9etQj5iHyXV+HjeB3+OgNXCWqYeN1FYSuP5v1AQKDJ7/++nqGDZ
n3RK2AcxoOEvIRQlP3xkXXNoF1Dx8r9/lvMD+Je79q07GGqE42A4uAdBGfa1mx/dZeM9f95TDWFS
J5v/tldNxZtyIQex13Kn+5d4j5iFI45a5/I8V/8n2298YW9qhav2ZMG2PjxMspFNOWa9hz0ZRVP/
wXf1znN/a5oFHNsmY2zdw7gLYwvkrCubK7y0v/Zzn/X3B/LO4X1r25vBNwJCzUAeKqW3vbTz4jCE
9OtHOZ/v/fw3bXfXS2XGzCUP8xLkVnY4AevJ0p5/FKP33rf05lUH1sCjhI/xA4MxwYvpUIByUzH7
jLUQ/fb3L+mdbvutZ5YcqFaW9P5BZaL9g3vbARuTDp4tEDnfNFCUfIGQO7uzyUwv/v4r3yumby2y
2La5Oe5l99C2XOzfkVnl1zpH9u3G6xzbL7gbHDKOJKLLZHMAaHMQzzv77GXcmWuGdp+poqmiin/C
E16e//5Xvfc03xQJJ7odlkMTeYgWjN0EeumkyOgA9PnvP/+d8vDW8Vy0VaIxYPqHCjTax9rNfYYQ
JAtb/WF20T2SKoEg/f1XvfdR3tQH4ChRu/lueJgBrCZFxAD/Aw7x/L9ZPaRvtX5mrJY29IY98I7L
DFuVFqjBGHd2PLBGMHX6T5/jregPdN1dmcDjB9tZ8xl+iuIVnrn/EWB7K/YTVaYHpBCPjxPE5O6M
XGQrmAhZYrdbqNZkw8u/fwxy/t7/5WZ4K1GL194ED2L2Q6hgG5UdYAHRUJAIzxP1b9g0DzAAUQlT
RJU6mbEPvIDCb2+7o/N1hBwQARsVICYJAcf+gyNC3qktb0VtqOsxjEja7g6ZaHvT3+jRAwffO967
0jkYUMoDAusWueVtG6f0sjbYLPlrDMdbC8N+NWh3P2+T0vTQuh6dcs5sbxGyij1cL4aiRRbL9NGB
/kfQ8S/f4FtzATuRSjdqTl5GJmYaPwDyGFZ2AMLCl+RBw++TrldwVgP7S9p1Osv1db3Y9VrScX0F
gJDqvaDzjPml9GH3UiEWwPNO3yCVrB31J6mGuFkKW1kW+RMoXtJfcbjBLGORCRm2u1gAFa9zBBeI
7QsgO2rKyiWzt7k0dotAN/r7YXnvuZz////puJBfmzq+T/MXk0xJjXDcWn9JIsF/+qjWH1yM7/2O
c934n9+RdUKbVJj6Vmswsupck2RJvvMIeVlIg9kJ/aBrfqcOsTcldQtyYJyG9m7nnmFk4r6mJ25r
WIP//ct6p6Yy+n8/CEmTZaDWVk/xhJXvJfSQMZc5ANzIqNKO+wrDjjHDsuoDs6j3ft+bwkptVE0z
8NZbR/t56g502fgmC5wS5BkXNV/88o02PUgPH5yGd27nt/rcuaqV66aw3Kq0adQfpAzuMSm7kIjl
PuXomnjepD0AARD1W9rdKpPN0Qcbs3+MWv7/l06+NSknMB+ZeW+g1u1rpvqfHplwzFw7bnR2T8CC
SaJDsqbwyrqiEpyry0TXIlqRwCDk5EqEyU91jQTqceL3E4it3XIDAQzcey4UrLRD96dLYufWMvQt
0rTyYbJReNqmddGQ9sQTwlNOEMKH/VGodLTTg66zevenzEa1ssXS45+/9Aj0mMVXzo3k8+G/nCr5
FoDcWMQREj5qIE/VWY+NnQBDQihog9ir6wObddaTAjGbU9Af3HT//pzlW+90A5Lv2iQWmwwAtmOs
TmxeN4nas+O0DQfwgaHlgf2iF3egCJn1Xu0d/VAL8E8Z/bcn/eZFBTNmjPfd+Fs4CNv2q1nPy5jX
EENPtHyK6NCz48yxupOPM+tERtvctJOeTxIaQgnYhLqR7bdbE2PPcIWlBCQeBdDb3bQlIncRLu7y
QcLPyhYqihc53eCW5Uv/ICO/dYhT+/tz+3dZI5Vv0U5nWTadv7c6T2E7uG0vrSF7U5VpSHz7OjBQ
uNIc6+UZfxcoAIMKd5OPgbpdwit/GWtk6YxhHC/05kwbnhJ4JpD2ppYIvjGlQV/aNheLAW/6BxpX
ykg5Mg4B5R2AKQYvkhwy9HofXwyWVtx9cBgpe+fyk/JN1fETmaJxaazOayx/KNSbRBedWoyi26cE
+K3Gx/KxnntZUoQQt1TnXQihMydEAsFO7gTtuZviXPON7SfZcrdEJcu05LrLQSvmvjtg4ks2cnne
ELmtaGF6xZbSxZY4kk9TVzdTUbXTog4g77TbtcqSAVWnnVO+X3RNDdSnMCyjY1/Umlm/HBG2tNsf
LCVhxtqtmqoWacE25dWSr/A+szHqBGLUZVFLQxi5VCvPYthiR43XB0QZW/NIoMWT5KpZSOOSfBv4
yrcCDyFdm3wdV5ee3MBN9cqkoDUrtoxs9HWHsSFWmZxbVx1qoHS7L4EsNv0FonlSBAeIMKkF7za2
cUN7kYw4G0NuoE/xCMXIYr8DXI72Lu0u6i2ouojTpMv+7I3Z4nBM9kX2x0Fu3XKYIljr6cIMIpHD
IcFJ98BibMsr0HqgpO3MkcPYdEceLoGz1+2AHKJ4vl13LML8leBqYuB9TcA5rsGwGKdvbgeceY+9
ONyf8gEbOwC6jNb2QcVdOl4l0S7TNd8m7MXIJYWRd/S4CwcCf4lfMBKSeyKd8o9qC6sml0gx8OlP
H1eoLUXrorV+YeOsMNZEysELfIKfOfQX1dTW/gsdGgizywkOgfoTLpG0vky4BI//wnTg4FT5HhrP
sTJdu+175bF06fJkEnKP8e3COIMV/U7S5jaqqW9qALdC+gfg4T38tusBYyXi+Hrks90AmbbqGnmi
a/UCHtHQqoKreG0vWBN3gI1TVnnO8nUfbQoT9HGWz0qARXYzmdVqcYTSGglya9zClLZI4Jmzl9ua
kbovYAVh8HMmgqGtKp2vwHADWt1vazFlvRZRnqkEQHMA5bAfytpslrpLYM59APjcIFw1B2wXp4d+
Ypb+YAjtVReR1G39rcM6OPtczd0ZAmE9NCz3MN6Dy0MEw0pJctFNqb4XqZn6JzZkg7uvCJ7sU8r1
Lr+jKGxwdK9h71f9dDA2rpZjWB3GQRhKwW0Oi2bLcKH2ebI2KX/cZ9/G/oQ7smUdIHO/jN3JIDKv
GXEXGRHSyy62mWTXWdVE3Xc7eD8i4Tib+mG+RDOaxaVDSI5i2EWfs+hgFQ/XzDpwU5ufQ8tnyD/S
Zm7dUTVQcAdozJEenDcD0mB0PljInhBKoo1OsYqnUdve7ivVcXZIyD/LgYFIHYsSkezpfG3R6Kvl
qKBX6h43yCqRxq4SF6WwHpTwKFxyt4JT/oKEIwmTCjHgtV+PHLaHzZSrs/8VfA2RAGZzWIVAvJ+3
cMNEXEmfRak+eoquYiw2WbXbEeUCO/6iO/NrolyEfvRl2qNkyYPZEObG83YLWbhd1RRPd6anCBfM
06zals89U6yC5b1BQOsDG3ZouXSbbihyccdYm+bCY69/p7u6EjYfsM+hHeSnMfPPkakcOrqqNtaf
9F4n/ad1WQX2BQ6valP0kbfjMwPH1R9Fsm/20FlUT1q4yLb1WsgddtKfiTcKWpcRITZr3q14ifWR
Wvjm/ZLN1tcN/oBEIsJv1WfbnLkYhN6TP/Ua29kVtZqpzNeVgs2O0Wbj4ABoy2dTatow+FB1UYd9
8lWNryktAkmxgFo9zCNfBa/h456PyWbnueiSXYUH+PRqKQqPrbF0BZWI9bvqKwYiUj7UtFrXgsDN
J76AvXiETWhD2XzPEVqgQKVRtB5/6R2G5qcMYhhYSM1C227JqxhGuU94Q6sl5GPjxcrLZoOh/BeQ
H5S827Ct0pcdvEcd6AbItoy/Gt4ikJt2QyQ5+BcjGxEfLqPlMWuxtUQ2wGRxyHzLNY5r8HP/U2mQ
xJ7h9dZPFXYXkI/9ElCXwcx/gh3L+L2Da2IzH1Ff4RQulE7GCxhQUVIiKnuQz/NScX/kMeIpjsva
TCMrAAPIjeFWWZY2O+wGd8sFLjrC7no5yTY9RUlcpd+CTNiALSZsRaLvK8UyIz6JbUq7sYQno2yq
HEy5OG7w6HGBHjP4vJCfJqQGRpi16wwiPdsA4U4F008b4Fu0wKBzSB2c8K/52oj+todENfniPBex
PGCDgkcF/gubsbhijmw1WJASG8VrES2Jv9YWPfQXPFQ7/UYOuMe9nPphvk203lqsuDC0vyC01FX+
MGEbs10GJJ5rVdZ07dfTOYmBxHksI9xsgBpq/rUVut5uHHh47LFD+Fj2CW1uolWegNXZ9Ph4IgGK
jaoOnDvf3ey2OdeJ7ZvraJr4eBEjQHH5BPOg1j+vq+kNcgrgYNUvJdlWuKHkXKxN1xVtj+NLS07T
BUk6wwaB+oGkZz8lnO9OqjqPHA0S1mQzVrrBDlGClEvjzXNd7x2cizcYZp/XfXxl9TPuULrcCRR5
At4jBsytvqrGwDdyZJWg4jTDOphfhWmaIlkCPFKPAdRnlY9IDjM5baxDI1JhVfQyYuHZGzQEMFSN
cd35kSeHlQ9Rq3NcEYA1Ssf80sjjZOFCnl1H/GxZPq7K4rAOvQqtxPpHkvFXSyu7vuBmWVt1IOef
fj0FMnQ/orpTVZd3yTDM6jj2dLXtKfR6wLtJk4nI7NiGOJFPoV8SfBVby1X/p56w0bnyzEYkjxAD
sQLGVhmoheUw2J6+EhxrnHe2mMVer2ReIH/YFW7ng5xx3//a2xCxR+3SM8G9QygfvySzy7K0FIOH
TGKE20x2DVpvyz6rmUfzby+57S7Wjg6ZOA5r1LHnjBs7n7Y9g/cWVb2vbywey3gUqNPmddZ8rh9c
sLDjy2XdgdcPQFAwD5OJpJmWW7hopOYab9ufzSwRf6gIqF7zMTDedz9GQ/wNDH39diG2hdSHadU1
vTWg5PsD4VEzXrdQWui58FUyTGvprTf2OIAVRfRjhbcIB8LiGeu7jIEjHy7Wihs/5gm0eQQkLekj
hY1dBdbBEzZmDDxTjKjMvA6k7uaviwUN0R3ShniF0HOWjZMqkmaoyC/q9oGIA0wFoWfO59HDnLeI
N+9qgTSlCEvng4DCa5pKkAoysJd2KqffukcZEqeu6+EXdg1v1eB0QfsI4SyHgTmse28R+aZ8fRqz
ndW3qmk4mg2NO8yFHJlwXZhPhJhmpxcLWVw03zObejGXWPtP8C7q9B75l95jpfE92ygotKUF30du
xbb4SOjDYKoOoLole7w1eM1QnjFd1oyPnS5YDCEZrlP8b/IbIBrr7NWWpSzc7CGS8efA1gWOZmh8
qXnqEBWzbk8dwb3cFDwd0sxcRE1F4pdmD7NF2BuaDXWwc78lBNG/fUamQ5si81sgewZxL+G4eZjl
/NpiAP1TAb/OXa2f7FKTer1guHe7CiQ8P8XhYcVsBi+ldFXwHnrKZoY8gCOWAINb0L8nJL6yUTdT
cPcA2Jn0AuE7E+j6QG5xXNvO76UzSQujy1DHo0Wv5hrOqsOAT62+NIEuyTeyT+ua5GyeJgIrKEHj
LbfYVG/+UA3rQmSehXben6duHGh8BSv2cWiPKxNjkiBXB/MPNmK6cavKt87zpC6sdSwTh1RAP6mL
VfqUQ3Cq3QpiQsnSIYF+p0u3OIXR9xYQxJNzMyqQWLZ4GB0IE9loEn8cOhZFYx4qgJn1pQX+MeZy
0NuA/JAu6RJTrt63dSg2jeu3ROjZPuqTqtC00byHCxXcXdGtKVPfLJPwQAlA2rHLq+8CAF1Ua9XD
YzbJAdf28Gf0mF23i4pNSnyrE5jC3qUUqwgOWk+s0izH9AuD5a8YIy1vPqO8UfSG8WKle4TYGolD
5TRJtqr7Fu+twJClqIqQvGx8LwWgWRlz+9plzlXHaJHevuxgBbKrphuz7VFIFe+HdK7R+ecNY0QC
S6qD1jPaPwHRxonjxqm+aUGC7BGQ12ikIcEYHfoD0I9snYVP2WK1E2UFdqHqLyZjBwLSEUG30WIl
0UX0x7wqUf+M0EGL7/2I2hQXaEugd58D0vZa2GXvrnkAG6rhF9AmquwZUzNOSt5VfJvvZsNn9hmd
zJCd8OlRgoqJ4QijVtfNzuEH1NXRdiWimmylhUtkV646W33y20Beh+a+7ZtmPSZhmukDt81Up3cA
J/GYr7Wj2ixPMI0iE81nobASLWrjZjrcwkrXgCcek3Rui9jqkbSlzqz1023Qq4z+aKTc+wOPtiUu
mQjUzPkCtlaIT5ur3PQ4oBJZvOVaIGekRArOkogCGigmTQFshinMm5ZBV4SxKdwni3H2y8xljy/f
GsO3pLDoxuQXdEG9xb0igmL8WEV0Hq8mqlt7k4JyYG/FGFxzY2gKC4nc4kjI+GKMUJPxPukBtMAQ
JQnskjfZ6vnXxLN9udVsP5vfZ3AL8jMMM/a1+q1stiPQA87K8NBgXiWC3AKPWfxPHFEQfMHlSnFz
CV+NCLIDFXdWBzqnWCAXgKum1Jc6ho/RlUQJc+uh7mO0sK1Omh1RLoMYpwZ0HUlEfKFJSENXgNoX
9I9ae2mOdAyzuwP0sMGqLTEpum8MQmiPChEvxOw3y9Z0vi1wd9QDv+/iZBvnzxssdDkpvIEcsL/H
PV/D1QDd9yTGgyWEy/gK2tkxskcCVzjG8z51CDCMcjf5AORIZY1rstxzlypT7GKwHtMnbKyS9rRu
aZNkhygA2e5LS7F6RUe9INwiubAL8ge7Ap8JeA0YtRP3vzKyVln/DH+CSCOzsFcVS+g9ilJddbcZ
bXY25XWHuecaTo+MVnnb7AOoT9PqNaFloMMuP01x14myhT139At2jSkKmaXYjB1cNyTh8wQOnAAI
QDe8pTm3MdtVsS+Ty+4A60eVLbZhZtv1BibZ9hotJLwgJRfQZVTj6gSfGl2kPbUmmpInD4KHBSpg
0gyij5Fk8etMQXR65bEX57kzaset6FeRwPW29msY55t5qjr91PQxXy/dKsXyQmWEcMsHg45xfSUd
dQpjZzWaoMtUogQdRsisBnVq6RoATdtIg80cLJZYAcwggaVouWiOqKZiIivG2A0zTbyX0D+HMblC
OCui+JyRUI0UbSssvRgtrdjljqSZ+arGwoliZFvWbu1Pq6/krK6Ugcp9fhA+cvJT26Wg+y4hXtE8
Oyur+ZXbaWc+XwghkhUcRdPcpf2wO1umCV7FYxTP3P9IxhlXaTGtZK0xtnbasnJnSALbS7Og5gHH
6+K9QucJL013lFCTAO/SWGT536nEqaNFWGC8CfMnysS5n852xHhfBE3Ad89DoP32o8H8LjxOI4kl
KRMSpQEDxlJhxXjJs5qN1cG5TU0jhgG8NCsA+bHCe0tBiq3jgxdsE5eVlCu4XTosiI7LaejkOFwg
KyFpeL4hZ12/xo2WqER42xb+YwN1Svmz6BRw4Z6DWkCHGxhKdlH9zZJsGrvLeuhnFb5vXQXPspds
Etj/XsStrhNXIDaoQqUTcpiT9QgT4yRrTksdpwgEAmm2RsKB6zaaYxqP7sHHN4qc5po789LWUAeb
YlJKyanMvBzZlU+3zd+xSFD+PaJ95dAbJU5fD7od3dcU70k47TAmmoYcWkFFA/47AmfUvlbNYkpM
LHb/lCU9i16Bw7oBwVSEpQuyPDfl7CGCQSO7FVMqpulIUwktYl6N0OwUGArmbi5AnE7Xr8k+iBWs
+W2ap6cWRoLqt6kGb15T8Cv7zzDTpm0xLlNnTJ4K14XPDfDnDIq1eh/0C1ZNkx1yvc3oSTxYkAEt
asTP2bvjguXl5ZpR1o9XLsJNbQ4efXLGjxGBOd96rDl+OjlNTYBaDHGde82Iep41/B4RcxrFtEtO
iKfsyH4wrrMT+wxOZRrWw7JnmfnhuUZBPsYo6/KZos9N+iKENemv55h3aXvENUfaP5Pak/qxQiu5
FwtPFBIvsikbHmtVU7YWYysJ/e73eHF5Nrd1V+WQZLQVBvO+NwnU6ZiU8cPcjAU1npFvNHO3iYMk
5hv82QBfYT6gaXIzOvz7zWmGZS4/1czuWuZA5jpoJ2Sm280A6PZZd55gHQq9gxnhDLQW94/zh/Nx
y+7muGrVFWvJCixqGsH11QcIz+XwbI3DYFDCGlNUAVRpDAUA+Eg6fEb2H4lu4TZB6uEQVq7r23qy
bcSx6cC8lR0DJyMeeup6bU9bjVZFHjaggrgCSWjmukDX19gEiBNJ4/RqXSurjx0mveULr6HbvKlg
A2XVIRFw0knOdNWMyk84EWP1YwOVdgxFH0PpOeRpJYDTHz1LoerP0f96JvKNJlFdKET/NqVVGKuw
r7ZCZSdI7TKcyWa0sBHDfd0q2LFkSbrG+cTqkBXIYTvvbURPHGQ5m53Sy7Disvw6wYsP5O+hGb2/
zbpRYL6I+r3n99i4ViO8k5PMI/FS46tBZhuHPfIrrkwJ9jf3ZOHsYNIlrBtyzadsvGK+A5SfW6hz
/C8yNwamuaEBNzVchAA4az0uVTXHWwG/PFXtBTYtfBBHYJXbsl60AROGK7we7DycQP0jKdjgWDrs
Sz7O2zK6U7JnFAnUSW88qwoBLnDoLpfUzSQ8cHzf01gu6zwy8uqWFmEcHPsOTWJ90Z6tEwEFeL2u
df+9Tzh7ambIRvfTCiFAry+zLohluEQmnlmjh1ZmxPVPLY7dwq5rt1c2vcTxpzsAVi545pDBRLx0
XZGg20jolHuxLKG+4Ugg2jqWLyqTWRjw3SLWYi2HOVrCVEw7gkIi1LVaKFp4uKjW9IC43Wztj+A3
Ey2+dqiREeC7tZ9CgDKoGVwWrqot0Gg9xdiv9umJesqlunGzgbjpELfb0NB8QyYMAFhAJYjjvKmr
NMjm1puNNaQEW3oViBmkW7xWX5cx9ab93IJvDhI8vOGqpCutcDNfc9kENBSHuAHE+0eBvl6xvKlq
on5hesYxzke0H1BbLs5M0VYIF3X4GX0Nzdk9qaKJ2hI5SBKhtPGOJKFrhxzxoT7VbhHmVi6pZdW1
j/YlMgfanpGNK8/XmJ5kSNBG5SDQgLeR11uqasz8kk21ABJcQzNUVCnSQSBv2KHWgvQ6dEzRcs4k
tsxl2nm/8kuY9imrCpiTVTNo6Nh24l3GDm9x7qavCB194SDzwptRb8QBvlnqBfbekDkApkNGNIe1
+udqWTl9SjIIvD0I3E0dXQJH6uCiQtlQz+ktzJ1chTTmec0M8orbYV/6Qo+jHn5i/2LFl5UZMAiO
nZgncb9iq4R6J9dtM2tuvCCrOc7CiG0u+wBYYAd0DlDjHOA+8vFSe2Xkgjuonzn+DRQJ6CoRI4DH
mYs1Mf0XDtRy0ifcEQEja8vmTOwln0jWP4FaA48kgGTwK/8dIgUOSElAk0FXz84qEX3Vd5EJn+Np
XE1yatKuMzeRYxNm1mCRsJtvHqHZ6YVLYIIzHUJLtvZTZiZrv8PzbVEVRmRoEOoDc9Eo4HywNqby
P2FKj/via2yHZqNXpoH5AbldQTVeqqdhwzIoeJyclsb9t//H2XktuW2EbfqKuraRga2tPQCYJmeN
RicoaWaMBho5A1e/D/2fyFxTU+VDyWWRROj++o2tjOu2ujeF24/TjZksDD/3fcD8qu/cZLQ6APQZ
w5238RVUaXUBthKXIKGc4UY76lTGqMbCW2q5XucI/9v4vo0nrxs+M0Imh3HnJzaozZaTKCpuDE6l
S2xRktU3i2VrJ3msTNPBkBD4Ks1eWA6N4ZoTA8hZNMylqGpWz8mx1ZNsAZ7sl4rex7yKLLseqn47
1WaJemhuTNtpt2zDs/TDYkzm+JJQ3LYvVloViXdvXnxpV2Z51UL9BFaoyPNM3Ovy6MlQG8vthHUL
3sahYQN/iWHlKnWVv37vyqJNXxK4AiiGpHHXID8QwKGlupz6rjbtR1LXvZpSBr+trE5sCyduSgrb
hAOEXo/N2lwajctPvBk8N62e1qaZ0wKQvLOsA96rvrA5KCRuem8NTZpVoeHzPa2DMnXOLtmWC/gs
5g7AJakMp56eGrE25ps7jEP+Czt/OqQhUHvavkyTxd66rYLMxgsSeYGtZ3QiPXOsOR6LkhmzH0er
J5H6B0/hMqefpSYDX2CNDoYJNi+HRPEbNjR4yFmTTmy7Q7leeMLp1n6Tdhir4gcw5NZgOhXOwiO4
ItfPumo5+B7uuOk5lpPfiQs0HG4ABxJQxn7UtTE2T3Wwnfoi6cWmy7NSJzC1dW1DiHmVpnjrjvrV
42m1Htp1vphFoQgD7vyxzD2+WIt5aDcNFKMG90Zi8PbILVNTkuZvwZSSfGnA8Q1ulnnMm41ds7Qc
veK9jGxeUgurmVIrmOE+XXtYqSggp1H7EXEZOjfpgdLUq3ymGFGGpd4k1IVnzXVFjc8c0VKj1mqv
KuJP9I5Y4VjYG5OUg1hNHElRP7j3hHtyRH1cg1r03gFy33Tjl7rS6/QAamrX470avCnvd3Y/knZ9
mHnbas7kpKh5UCqMbvgNqstkdRn0IlU0gwmEj0Z52GWkFNrD4zgC0Hg33jiuWXOwXFw45aMBDEPN
vQF2OPnvrWSXW56VADywbhUTtB1oDu20bPoHbzQ7ke3yXshi2aqCZjnwsalUothIaaqkwrk/Su9z
RJvTpeFILqYF6+KlSpgIldhZoGIg7uefMVQe351Rnglt4sEJNDsqAqSLrh87N0o7Zi5qGwpihOUt
ITtL70VumqardXDQ2Cfti8dW11qbgOQfNpZ4cirrAnobjwlPprDWJupgSjlYpy6IbRmBKHrgAKqE
Rv5JjZwr1MXIGYnCtQSNQ1IdTDKwan2ppqaymx1H+bJe3xOjJ/sPpdRqpPfrYDFBhX7Xjm0P2+2W
OZhd7861np4cDwQXHQhv/Xo3ZUavv8kFKhk5I+8GfC5eatu3okoZWkzbZiybavqhpkVZ5ZvZYlZJ
Nq2zVHoGcOWcxhJz/NO0vqZJBWxchJa59lQgOoWRSkqTQfCLeMsEjsxrbyWY0pKt2zpuJX4kdQxF
+VJ3U0LAPgpdd/CaMAe8KJaLVBYK5U0/1Wwum3ZMSvkNTwF82GYaYVqCuyU51kWhqMR0nM/vuIbc
zvMPvina0ry2gBmhHbbd8QQzAK6PcSo8HeELb1vzI/egj/SLjbUMfYUGJU2uSqcPqAxGWIODK10s
wgf2RjxiZUTVMEpzeW6MIeiay9GcwJPC1kmDOFyXEdUS1JHH5nUjIfJN67H1ct/2Dh2B8kfBkJBD
gM+6oBLqW2YtmU4iL6chPY4UfelzjyM/ZTrdQ0NBmFx0rq+pScDVl4zPUIT94m2spDOrXVmi4tGA
P3oKrjlhLXkegZhg22VLzEqr3EqW3eWyZ3uC6LUXw+UZm5qCndgiFNR/dUrfDIhWVEZg3DLbNGmx
Mdax6J4kJ6w6/ZbNMguuVGw1EHypBRtxA40vhbOpGKY4BDJN0qYrTCSxCaKmjloz4AV/VPNuhMEf
aVepEs8PnaxEGBQSWCJMss3y1Y7lBVoRxtY9gmlhDaGgXnB892zGOmurPUM1FzNznKpBC6jgObA/
EYy6bjuaFZum28K1rUUdzUC//oOOWxQWYdIrMRdXDVxE3h6mJNCmvKWNyInHp5hjM+NA1FFjKcYH
yzJrf7jlyRhbPs8E6K4P01pBuR0UmJJJDUYgyBTgsQV8vht7YFwsWkPetYAbduUaz0XaSmTWa86N
qi7Rg9heviljF3YONL+wRv9WdFWd3LIaFIawoqxPC0sRSACRVv5AE0Gj53VsGRYbOH5Dsjo8EHsI
EPMB6bT2r0GdvPFuJfTPWn5AZhyFDYrIyMaIyMpfZfKWElDq+9EIEqWfcmQ5fsW3q3EkbdzVNYwg
ZJk3l5cM7VKTk7+HP9ZE/8Fwf5llvt/9NEs7s34NedssHw25O/mFO9uxzq+IGGmFHaZYNhJ7l2th
syopiTe8DA3gpfRJMjlzGKYvKcm/eS594dfwcKK74K1Muh8qHR39rZ2bwSX/j/Gwz3hFRGrdTKAf
9b4yY8k876RTQ6pSzXbRbeuyyupbtbaG0JglrSD7bhs0GoE6WnmVXVdNgPE4yht3iA+27uvlmoBQ
2V6OTS44kacGeSNvmufTFltvmOQchJlOa1vsp3Tm+k4Z32eOSmSG9PoJ4AdrK/osGz7HdE6az6yY
eTD32jZhp1GbxEW+QyWFsTnCM1xkL9ghNLNkXle1e9c4Bj0tEa0uphw2c9pmxZVBKGV5uZaj8r8b
dZDbT7j5IHv3CXjoam71WljWI8fodPK3ah7bETlcx7z+ks+uth7nNF+NAxyw7dPUYIu5g0LovPrn
SOcOs7oKED1z2QbytKvIXnFwhbXy5uSeDkaMuVGDTXnawAYJMqsajAnOEcEeZbKFiBCWvy8EM9p+
NUoz/b6mIErvwMugk1GABVn3Ibqzwb7SsGLBsE0ynL+Xvhe3wY7aJH+5hm7tgwdmCbswYFoN1A+c
AWrf2BKfYcvsoob/UH/NAnzLR8m31upTCUTF+wp+rpwjwanRGnHieIvzhAs5I0XDEdKpIxbzurzM
cktLnM3JqDojtMmp7K7dpQmYSCiASziachTMx8gmvCP2NnXKa7WxddcPFHeh2FsuGHXIk+iKcV6f
83ywhn3H2DP3F2gMu4Vsmsyl4S/z6j5do2Cc3eC7l1tN8jhXq4X8v6A4exz3msWXHDUj6fpbpC9L
uhVwNUyqx2GHiOtkyftr7ZmrFcnF6LkddUHIPNKMcV3s90TBfXsbh9Ym/WvK16m+Z3oRPFdTrir9
QK5n7M6YPRlirzqlq6nbdvMUYH8eajsvP8mlnsYfuclQveE05vnFzrYCgG92wdYsgLrNhizs2IF4
O9L4hYN20E1U/9JbKdIRwZrdF6FeZznvOoJNsLeDqKCUDsnaSqjvAv0C/AjJ0uvsOw/mv2g3Ke4h
RCb5IGt9NQY0zOIh6fWlgemb/lhPZ6jFrwHRhbwPRAPJWTTSdBkwwX6nl0CvdvDS4ceOVcSN7sCJ
YHNxcIdEdQ7Lw3hUNyHeaiyQuJDXJRmCECIDKLRnqayikYauuqaEibSODGYZaGcIe4Ok1YmPEs54
VyJ+PG4kfpv6yaY2mFcuTGKxrHmnsrmfjS0EslFi3U5zdu1wxfxs7MqelGrO74s15XeKnazjBDI6
3q+pKtnMQ0PP7XgPMtrID0oBOy4TwZA2A3XlTnVhbllPpmDXQMDj0fWZTvUL/8fYXS2WyxgcihW0
ZMdhCnDBYmNLEeqJonedTe4LMavtuAxGydiJmUHc2gqQTEUdeGF5EwipGD51AWTv7YZmWOZXwwXw
8ULVk/8UR2WQV8DfZLjgtUb8UQ0/QDl9NXNUsNPsIG0H0tHErt9fVJrQ33pLfdqwXjAFzZXa1Frn
i3OoLMfsn00TsmkrBG5Pn8EXj84jm166YB5CRGH0RDnM9nozB3YeP8cFOTovPafa7mLpeev7EO1e
Ex/641Yvw7gdEBTuEk9SbbLBid8hl8XnyYtUHc9gQxjHXpFtF68xyldJ/qZ6Uo2q8l1gioSXZwHg
Yj5zhglh8uIjAjgEE6BUpNTR7uokrtE+eYrMF/ZemZe6uWiCobVfk1q5/rbsyBm/YFaV6QW6/yT3
Ql9XWiYHFkoyU2AVusK7adNKQLSYY2Ym8Cy6VL8M6yg2iZrSs7ptVjo0spSLOUiydKA2axXlWmue
Tn+N4cZD0D7Yh5DQYYcTTA0KttygOkqGnUWOU35njlzWKxi3rnl1/G5Rtz7upuXgoJ4Vt0m6lPrW
LDrXfK3SuLR+Hqet9T7TvtdfUTZUZzc5kVDWr7z2JnkY3XGUz6OoK3U8FTv26zRgZ/5F2GXFj4Iv
jt1dOfnu4oVx1vgQPdLtspkGaHLm3b9MY3GcneWWQXBPIIXSP0ScsWyELhN8YsEU5AUK1jEoJivE
kq3GSxBEJ3h2lOtlAenNeikisJZlzZAXVHX6PK2EdTxM2Nuy58WzslpsV8vLPBmWZt5On/PUD/ot
mC09PMUFJqpD2nDuKjcNVRAVEWUDwMGI32Gd5HGbEETsr2VWVRdmaqnmPV3bY5CR66Zm4SAQ1BpJ
1bQW2nF3VjWL9h5pByVckWvPkwHzgYJ6HKJFCHO+xd4yI4SoGK460Mi21SSg5WIw7vrGMbccP8xX
B9FD9eLWdEZl6LLMijC0XpgOHFJt+QWA3AgPUFBtHTfftUcnYBJWOTENn4QXleu7qzwXfnJZ4Lfn
shBylzJCupsSnfD8sx7iaVOl/bCXfd0/ZUjkze+tWOb+bpjceznRvX1Jis9clCTUxeLzeLSZdqvV
LsbGhSwKCooOzXFyN5OZQUk5MZkc+6y2K4PpwuschFJBo0aqvjl2fDTV6gc6jHOkrhyGXA7MNkTi
usQXLPJV6Wxn33LNy7q3nO6JOIhkOQhw7ZUo4DUBUYZM9N274EjivHkTOaH2BhGFmVREhBvW3EcD
l6S8by2CW/IIA3q/0urHlFLPSCKb4jVhkf1WD771q1WFo25GkMipPSRjL9fbLh8AaTcMe6IzN8ru
MvXcpkvaJhvan9wYFsQizfO+lTPQ606OHKadq2xoAUk2vZN4xaNdMrQNIQwP9oBNv6Z4JMiCQu3Z
RkjT1+m96iBJKQHAAowSNmUwLvee7+ctsRRHeVfhZJzeyTYBkzmKrhLpwnwnhAztCZCJiw9/UUK+
9Fmn3O8YvPICxT2hyXYAS6sN9MI59uUL8PihemNizrtlA4SPPG1nKcDb+85IhIy/+RDc0/zYocId
qmv0iUZb72qJ6I40yJT60nrbl3NlfRslrVXtNraWSX96U8opNFRpCqPCXAOO0kc6N2I2nRIVdIKS
0aQN5tAnPSeZS8P0c7d+sPMV8C0y0HrkNwYuH3nHrwxWg89wRnk/Vmm3XJE8W6TrYcoFG2+IGyFA
jpzosmrsKO6bqsvvUMe65l/CJoWHR5+UaOSx5DJ4mbrRzMMW7KBZxGN2F7uo7NtwJYOivA9oFSOD
10R9o24xKxD70dvoFuqtryWS0nAGf6LSADrHy/ZOvTrureR1kZD3SMnENzMAsrtyRNfLnz6Jk136
lrirg0vbdHnPxOMy2AjUvCSv5xt3QBndvRAeg7Tw22hCCmAKyKGj4JAlGr8IBp3xdTP4Oh4e1jUu
sgHMfrJqcmsW0cfrBUqmJu2uMAn1+jOYSFKcd42R1v22IAAtXg81mnC7hsPiNEceRuNM/aa3pRjF
JnAwtfOftLXW3zgZ92Kk8KBV7qW/NoiwNtg8g+KDNiZkVUU7z7IJcda03vfUS8v1ybNtJzEjCsWm
sfmZVnEOLef4mShWzCyk99xO4Aw53QKKtgnUO/0xxqAui9dO+ZbztqReXF/nog7mT44SfXcBBV8l
1cZD9a+uiwbp5Hvqs7t54ei4yXRvQOnxKrjIjNs4TIYkKQVRFXlS8FG+qeTHwuRsSebpeC5bnnfp
8DuOjhV2MR2AR8CpUH9rzfZeNp1GZJukgbsWTzEKCmYcP0Z//z03BIlQ4epQiKiuV5110wu1w3ah
N9IPMAtoN9ZutXExLejmuge2yvr3Eu2PkYTLkCWk481LWll/mWWLVnkTZLVjqWtBqs74raP/sF8I
n8NxgE6yhEpN3wVI7Bhs6r5NP6y0LmlMxo9gz4hAAagekEcNsrwcxsxwl8jpSp+l1ip0N3V7xsgm
f8vrUeUOEmq0N/V1Y67IOlGfoHr8YVUccpvbrLVoAt5Pipx0n+ihLAG3hp7PF/EyG7N+8TOVq0dS
7DzrVUw9JzAG9mwaJzu0Ffh985CRcIqbBb0L3HvkoykYMQJYTdEnHIj8liXNrl03+StggMF+MHGq
tJNrSCwCUrcSBbN1Y5M+2Q1XrLyjaV2gP/KAxS05rw8AV/EQ7MwgF79k0DjpL79VJCzMjrH4P3QL
wCGj0eaKvgl4SHNrdEB4CBgVp78unJVp9iI03EHMPxyntpxNYaDB8DfxUB1f+dY1lvqq97u1WkK7
C6rxaqbdz9SbtAfOcqIVK6drgmwOxfCaEd4kSR7gq+FctscCfiScLbeXh05Nzsp2jsCgusMFWXm4
4dfceDaMOW0edIbUxYggHDhDczKCCYvoKx4mrDLBoBK9IT1NmBapJNlEJV8zz7dNcpwMiFtqdQEH
InrjrZictr+p2qQC5VWjOb+wTlTo3cwEmu9lKo4Gj2pAUXV0BFF8dYl4rY91uAjejzu+i5zgHVg+
3R+zzZTQ4JGoij67liZE8rSRaJtStD0t6GkF4UfAYROVug7ST+2WNYuqqhd7BcThxF1dEEBuzYRG
u4PODrbHKsf1cJI1X3a4ilI0QzwCfr8fVyd1to03cwq24W2chmN2jXvsZui7JGXmc+0ARXlf+bzM
gFnQufsF7a3d77Mc/0oW5ePSzRrW0gVdnTadEVP4iDhk7Pitbu1l2bMgRi25NHFfZfKuIXiNbNYh
KYpEuxGhk5mpvge8Zmu5W1PMAwjIJGQElHoJKVuvESibAoUhP7IygytC1Zyjb3fJfeQ3DE6+mg4p
FbYc/4ZhJv9lg2CidOMthrQVOZpYnVV+goxmWu8XFw3mL6m7oi4iIQDav8lKwSuz9GC+YpBrgScP
K4jr8ITCnGDgUVVF90nXw9zmLDREjT1LuxXYfTLRw1BBL6QepQAyy9fZDWXeOesxdGCeDqvnuII0
SWNm5gzZblsXrX4jsv7Cn9rE28rcttgH/ISSx2kHm0aD4cZs53iiD41I5OfYbnL7WcboBuFYuJ7F
RQona6gocasaXn6qXDlHjjl1vAGqmBHdERlaeFm3xYmcwtuWMW0Uh3oxYxBnMP+2uMPA1dTXTktF
e3OkrNIK5VlV4n7KsH8suEwCx/ilO6SzO2r4lvRVgz+h9raqHF3OE9uWpQ59M5TVa1JAOP9VWI5j
L0/Sy+cAVsFWKcy4SrIE4FdWiLmZEYWTL5A3bU7aybZtLbPYeOVoenHYKcjV/BEREvDPx2w0k84u
OND4kv2+RgVchH0BxpaFRmk4M2WlvpsLWDAo9eSjR5l3LC7Lh7V8TYvFqta97gPAnUeuaLzKbRYQ
kowRsqbCZ77BUxsMl0mCtsZkGG1Wt3oQgC3m5WBLT/7scYBK6xoAuLSug6kVJBmmpgN0S5gTa4pd
ERSxj521Ml80Ndkw26bTivZHkKM2hRgsAol29wi5qjpEY9h5kBcVyxOBrEPVyQu8Q0bphVIEq8WA
vGIdwIRd9ft0WMyVg9Xim+bPuNaFv14FPTYQQs0YeyJ/HMjhQqDSJpa/G1IcRFhAG+26M5kW5P5N
4cI6zo2eC28GkK4wT+n8Pc8B7BGokgMS6CjNxSzeWti0/LZejTrncJUYAnGIUaVF82Q5VddWYYUv
tASvylY6UyvPJ/dAhb4v62C8xB1rGc4ugKhfaWkuhUIz7eLNLK+gBarYiZwVl8muzgihvMBT2eNv
FD310u5GYQBqB7TAfba8tXSoVN/TIqAfJjQW3kQPih+HPg07ru1717g2PYv9CZ0h4jDdgFRBctvW
MCNoxM3Yg0QtGcqpwnHmvosQQQ9s6mnXtJW3x8RKSu0FXnc/3gckHCU9gfn4LPeZzBYRICZyVZ9v
4ynOu/7aYZZz6CaAruEyz7rn9QbYLJLgit461i/ONqgDDlmXl7KK1FD2c/9e9UNbzs+q9cy227IJ
icVG+GiWeCyGiWvq3PYqxxewqWlhM7vbeGVow2Fd+3EcTUAOi4GAHYpijByFQr6mmnoq1vl2QO9m
Tn/ZoCNFdVOPBRKKbdPXqRBLiDiMUX/nHrUzMRqwuDOviRmS9rBZpjEZE3HPRG61Q4epDyDf+qZr
kQfTjeXlXjNfYex0Bi8i/WOcgg10MMfGqykA8abHxkdY8TBbIuY7UcKty/yS+gZCD3c0wnsi3Y9t
O1hmVLROsxZhxdJX1Cxxfo1ClJ2Q4/s9WsilsV+SVfr+VEaCSYyagK3ChngM1uyHJPPrx5ljtQWf
jj4WjvDo4AW2x5xrmcpLHEyQQhJXvJ0mnAd/ZRP8EarnAy5G2VLgC7Ans/TNQ8nu9REATmn/CBgm
Ew+TEsIGHa6kBwE5JLPIyyvqaVUybgxngl7MhG9rse3p4hXlDlGq39ZulIFzqtLbQutCIZbYJsu4
47S8DrDHe42OlZkgRNAulhYhNQfI5RnQWl3G6JYndWmyVsT3YjEoJMSimUEkfrZB43efQ1PmHHCe
/hwQcCaP5LSP3pzdgUiKeHmUwej/MLHN/ZRWJb7/+V8/k6pyWtBN8HFLEme1Pg5zXl/mmC0QRnkG
UpS0G1T05w85k0ByWtOdNnWM1kzJxwL1wENcVtWTezTMK2NQuwWd0P2fP+ffAykAHP6ZrAKU0i2L
WgHVoFiX8p1JycufOPYNzhs+oKUHE0OFEkRGJm33hw19ZX2R7HgmxoHT0j8/2+gFWDO36IZuOiP/
LsbBynGvFVaOkKwprOnHOC1d74SDaoC/o3jEk4Soa8z8ji4zC3mBCJssQKEalZVdersGS1Dch0OR
C2tH31E6DZGRE6gGdArUm/3i6LX46zZNYOis1yB3iRT+IqPmzGNxWguLXayUcSvEo0Ws6vfSQQVw
YVnTjF18nav/lrRjHZ/43xJ9ytFpXahi9PRL20ETqsVMxTMSHSf/4q6ce/BOIkKUVqPHy6hfa7xH
v5ohdx5wYXdthMo/8CPpQM9/EXlx7jU9SfWRWYPFtF+tR4UTorvQKnb+cpRlD7s/P9tn7oh1kqeh
sqRF46LKp0UO8Qt+EP2X27bTkwKx/48xTtZJgmLBwkYMwmw/QnQRbThjt3msktl8MLRnf3FLzvyO
08LtHJ1VRe53/cR5cjU2DDqgtXWu7OnSKsbR/uIBPnPnT5u3sXopz1b4NsqhWC8ackdeyRYIDoZf
G1uEwdkXeUNnbvtp+bbdes7aWUP9hHCcrPnOxPMFzeHmX4Q3/b1+/P8pN/7fOUe/vSQUxMJhosZ8
NU3dxFdJbFSEHTLYC9VEBgLgZEP0VoFAo1h8Ka/Y/1ym0bX924BVjLa9h62wjQy8V/eZFfUCAB5d
FzSgG0HuNeINt1zskCU96mR4TgcTPfUOdYDwPiag+xlLvCTCxSY2P1D9ELbEtYDQDSOVIQ7g9BhY
n/EyIWXyJqbH29qEzYartifYHE5alhz9TSmZVNSPeo7Nto7GdHCQ4PLPOk3D2cONSeP/84ty5s7/
nWf32wWzWknD8RK3byVCHfKqXdNLML8dU7lrHwGcu9Y7Ax1P8evPn3cm2tY8Pui/fV5V0Ok2tMp6
lFjG36amWTYLR5/rzJ/cO9ihBINm8VWA8LnH7fj3v33YsDDDpEYcPKr0CAEHKDKjonaT5ItV7MzF
M08WzAwuQ+H9CR4Jll7nUPjSuDc7G25iqcxpp7qg/PjzZTv3S07WS3w8qHiDRb9NlZH2G8wg4/wX
0Qpy/Y8fcLJgNh2RGE22xo/WTFhK2MjExkTGKfeLDNIzNZ7+35PAb/ci1jKgEnxyXoK0cjx/H0uX
7Tjk7J5azJyDN6hDgBkRklDr2QusB+ZhXpP9jOohBm4RWILF4c+X89y3+fvvf/s2GA+zuVrs5G1m
b+MY7q24HF5IWbO9b6vJpHOJ16z2swczITClD3tiRIIdJoHeux6c2jPqxz9/kzM31jgJmF1K5nxk
295j3qm1Qwwerxg7xvGr0tIzj+jf/UW//VBkqR7a08B9aeOe4t6o7HVdXYIWjtrcePCCFdwFGNYX
+9WZ19s4eb0HvzPn3Bjcx1b5nDVUieAWUMO/A+ItbjQqi47jUG3/t5nIOF7V337dgrUvm0fPebTt
PjN2PvJTgJ4MwegXs/i523PyhhsikdXRgfSo6FVGROdLaFK0xt3zf7v9J+811EKO2mZyHlud2h9W
5Ts6MhL0guGf//1/LyL0TxvOifqQpkPb4PcSGJ9ycVRNc4ssFtvEox0Uc2Vc2LKoVpuopH7xn9jz
bMwlEx6w5OHPX+HcuyaP54/fbhKyXsc5hv78pBurf18Dp92j9bXzDVpQ8UOS/PAX6luQQ01AwFWC
PMkJ0YR+mc165h6eNqBjjfBakLoWHaoq3eq7IxBxHrwhGL6qsjszpZ32n3cZBTs9TtRfS6BBrMi5
sbrll64wrdx3Dlj0F4/72Ut58np1Ses1SVsjqSU15CcYxkxH0fDcp4CUdns5NOIhs6Fx3WZ8bGPx
9Oc7eO7nnbxlwjKWEb8BURM2KvGRJjUM/ncMOxMlpqXVrbs/f86ZxeO0UdTEW1sQFW//atJa6tvJ
M3ksIp7ePs42MWadpg/x1HR+tinq0l6/Cu8994CcvISaapCM8AwEDgZGgfLKPUp8vy2GtNq3//bL
TnZXZ4oTDLpV/Y7GP3VfgXTs7FKgOg4awq3yBK+dVMDHl7mnpUy/WIzP3beTA4oswGJtx5neA7kG
1c2y4qT7JNUl3YA1k7H9xRr571uMd9oAmrhTgHBVLu96ske9JfvHDj4HUoJkAJhLHO8VHgZO85s/
X8tzH3eynJAfvgLnL+574qBh2QNyJmTmyMJOvDtwSO1d55ScrO//7dNO9udOGGgd57V/B+eVzXM6
rljHNpBfKbAvUV0jsXn+FCDm/GLF/veXwAuOP/v31ZLMkIp4w/aj8yxbKBwY0Di0ykwzFMe2rkiC
WcIO6Y3+acYGSQxf3MVzn3uytBxNKIaTLsF7acXEre3LsnAZbEl18mdUr1ibgmhM+PWUpczzbMX/
8feeLC4xFJda15ZUnTXDc7xriT2gAY5uTcPZjmhUiG7JNTrHj1nyd/s/39Zzv9b651We8YCsJXKT
j5oO3llsVrxL3q0tUgNP/WT5gyf3XPCuQEcEQ9d+8ez++xvpBScrDdGZJFRgPnnP8mKeYSRhanSo
024dCaSUGnPFn3/fuQ86WXAW28L2JrX7LrqEEGOybW1716a05BDT4CzNF5fx3yFE77Q5FFPSKrI1
zT9WtzNp2+uL0qOnAlawYVyGL/KN/rqJU53foJi0qfU6VvXC1//5V55ZCk57RfN+jLFxyfYTv5wb
PJHyNiDtxGPtyBeXPj8OsFkRZP4XF/Xf9wnESv98aLzOJ/7En9OPbE76EgH0TFMYyQzkS/z595y5
a6elorhqUPywn7576dImOydA8xx2jurNne59kX7xO85dtpMlBpo3Jy2iMd5pRCUGL+TY5VQXCdOn
+10XVIzsU69fu/qLjzt32Y6/9rcVjRNW4si61J9rSrjdDZF+BpGkpZdjxvziI85duJNFJMhaUZpZ
kn+6Cezoq54E8gYdqIEAm7rp4+2f78+ZVcM/WTXQ0UCI1ln+UQRW6RMgF/soESMJg5hNG/yq+Q8U
3xK1UGtP81dl4uc+1fzn9YMNLxrdeeNHNrYLuQZuya4eXI3Y0zKxS2f28gaiq+sTsZMl0SPf//xr
z923kzWknVDKxaSLfHJQnqYH8qaq7qqkUeGrpf/MOOv5JwPKOMPr2l0Tv/sB4cf5vopjhB+rAd2g
j5mLdufcJFh/PQo/Mzydrw3pFz10XutIZ4NsJsbX+Z9+7GlfZLIgmovTTn8cJ8Hi3pa6QC4WZ7Cu
X9AtZy7naV0k2kIB4+b1H15NUtZeTdKcOJFZOfkmX7wG5rnPOD5Cv71q1CcgdJkIycWur6VYwyEh
4kHe9GpJ9Pe5ME0yitMjmTnfUkLMlhdDLWcIbwZUR9u2oV5v2S1NnfXtdeMdpw2sMJx/Ffpb6oO/
oUcsbPKJqTL1kg2g5NAg43b7zti26DXwA6w1o8ocIQAwiCEWsMBkDgV0ezYIvVgx/wdP+l/v8/9O
Pqv7/8F0u//7f/jz+/+j7syW48bObP0qHXWPasxDxKmOOEAikTNzYCpJ3SBEkcI8z3j680FVPm3J
FWX7oi/adlklJnMCNjb2/v+1voWoh2z2sP3pr/91jL7WRVN8a//P8rT//2s/Pum/nouM//38Kz88
gxf+441XX9ovP/zFzVvcoZfuo56uH02Xtt9fnY+4/Oa/+uB/fHx/leep/Pjtl68FffDl1YKoyH/5
46Ht+2+/WMy3BL7+3bhd3uOPXzh9yXjunq/bF3/6pI8vTfvbL7L0KwoVxbJkHbmbqi8b/+Hj+yPi
r6KKdc1SNJ13UTUmsRynevjbL6ryK3og0TC4PyqY4JcUewz83x/6/fV4TDQN7Ex0n/52AH44R/99
zv6DVsG5iKAF/PYLrKMfZ2pDlkxDlxXJ0kxeEgvAT/cgPMemmqkqeOfM/FB0g4jCujl1IM7vnXxZ
vB7vc4YDxrKOalTWO6Rj0yVAxurh0Um49+qbJjXXEBviNWpQuJ9Vc6zNUnDiUSnXJJg3XlPPbxkT
2CdDPcRc0JjJ020FphYIqJ0XR3Ts+ucsk49IkTDnE8iyDvSws9eo2KnCEIxZ9dlgS+IDWXd6iAcr
2Brz9MIB6tZtT7yLWPHraFlcAWHmBvlzZaPjjE/f/4+EYDKdpcTD2TitUQ3UsYMo8d5gbBP6w2Sd
RWvS6TAIVCYs+SLO5D5YVRyu5BDTsiSGnaeag6vHmzmdp70g+TdVCsMnCWOfK3QFwXOttYqLV7lP
7gWXrm2xsLVnS+RJ+JErw3ARqbZukfahx2LNQzwX7xNT28tFbz3JUg/vpVaRQxvz1oy0Gl6L5aIl
KrcBbAY+rW8cU7wI+NpgMkTboPWxDA7wCaeqTzF/qh/YJV3J0iXP7EVkCmanYz1IXhqsfniTcVw6
iQyR3WilmmMafQJdrSMR92Pw9tU2ky3RjfShdvVcsCej20MOXxd9+anp9CNWEORdRr+JohprZWWd
Ztk8YH43tvE42GPK8NHydjNJVgTCSRtdXVcQnRut5pjEaTqUtjobPSm6GlFsaZwuQVNC17lmAcmI
kDvqCUrtIUzWHb+qV2pv5jZ0hshByQlzqbgpzU1GDE7yZI8LV2o/w5QEMKi4OrRGG6b2ZSr8C6i9
lzyBQRe3ho78UaXnfPW7YYflBqC6od5B2oho7yoyM8Ni5dch+I1Qww5oGq9KUA6eUoKeoAM0Y1lz
JmO4tNG1gpMjB/7GKtIVQ3RVyqErKumKzcM6YZeUC9FK64UDnpgtBpAtmnW7SqrPeTDekijbgU3e
NkVxFtJj0ZVPdVXjXCxxDpsrhK0gR0RuueYGW+6uKvqTWZve3OU7PLFuoalYsYDYpc+iWHnZZdZg
TEXZBhevKwbfxdWrdG48oy3WfXoIRWHly4KdN89+/1ZPFXrD1pPRaHX6C2mi+0IF6liYG/J7XJDu
GzGID0Ae4fKgiJSK41CH1z7Mj2ZbPYlz7OmF5FFOe2hj7qK8Qn8tv5uAF/woRlBr7aKYC3mY1qir
bBnTCJtwL/BVyCkybb/MjXufGv5Aa7lEnWHaoj/eRSXbaYV1ChIZ5Wy/FnHAlCQcz7W5BbPgpWPk
qX18aPlOOvaoQuT98E734ecRSw6V+nXOadAtEb2naSNh2FhJtbem3o2iDVXbzfIjlErrrkPsP4RA
ttFvNeVGFqYVyiAHqN3ka2tT19a86absJgeDzQlQ+sGMxsvy80zWniQhuoCo3Za+sDbl106e1koq
uHKnuHUC65Y/s6ZcY3bdodH3ZGRmdRh9kazJLlvfi0a0R/xMXcIiaB8izJZj2aYps1pssVxNXhhB
EdRtw+rdMV0LTyShVEvst2ZthcH38ERtFTl3ljMNO3oNx32zXg5H7M9Apgx016WbJNpZ31EX31hR
fkxETgbWqtb/0kiMPaN3lzcrIN+KOgK0AnVwvI2Tz1oZcWalPUq4l+VT6mZ/m7vGC9mimlO1UZH/
qWLETXcrVNaHhoRzDiMPc/5R0bYVOe5WZe3C0dgqb73aEpWT7KDSPRLLuGFIwFoQuBXqRLUY1gvF
SpL7TxHWHSSLG8WAHpuuuyw+mBBsuzbbFtnojpnqGtRV1Ew/CGPvYrH2VHb9xgyrFHY+axLUUVze
2JaXwySXhdPMx1zv3TmLmPosAFFockVI8ap+qOZtykOYPS961L4uQ3k55jgyVnhNDfU6TpatDaGb
5us4X1ciWrTwRqPSU8waorDylEjlUw6eoG7MU1nAC+39zaw+qaq/m4XwEuzoLe+nglHUqAfcaucp
Si6aIT8JSugtvvwAZawxvRWsyAacfJ3g6VNwCtD7iRWevF5wA6AJGawGus9un9cOsNflx0aVufDI
NuSAr3Heui1xPKBzj/wDGdXtd+C6yZW2jhWTBddyg2SMmBBXN2cPfgNR3fNjGpXVMhEvf++ixtG4
Wwv4+RkI2yJIsWKZdjCraxDMR26oBAAcrHl0sMU4RkxABQ9LCb3ocuDSF49Alb20jRaYzy1AVJPD
6eiTjZzrhybVDwSaoVPOtpoCkLdx5B49YjrtBNHykmr8apq0VJropA3yUygFOEWyo5Ww9SSs8wpS
cPS5GgZh3SSg0hhU4eS7HeCAUO5Aj1s79HkHqzG2JsdL0yO3L+AaUjyVjMrrFebpxNyRjF5i932T
BCwHuJaPgqgfFJ15k4Odlo+qxi43CeQLZ2e/aA5NM0Jamo4wQSlXQOxZV3xqM3kTKjimbfkqGON5
Ppmd/BgKdZeYsZv41zxRX6lHXoowObdZ+QrC0RsG1h1pdG3mKLKnBiBAxMdZEeTmCsl8JLzBE8ce
Obd5DcVpBYRwxb7qMEv1ikKwY03XeoTXqB75N5quLsk+rjkLLkAVtwvfhZZJFgH9aNpWVrqj+J6q
uQPYxFGYbtVkLU5uo5LQAB1C6EKXehCAnfUoly7GvK2Wihuxr1fxhDQSbhymmt0Qy0/1PGwH7Nbs
qFGXMVGbhNmjaYCCvlfMGULnzJ1ncNunRk5XqPNXZUzFUesx8kT6OpFgQ8D7IcLatLb1ZG6sVjoa
FRNR6sMNi70aE10jKetoo1mkfyMjX2bmQJjQMiES4yuBlHVS+c5BsZcjILckkWTYqoxx02eJM8Ci
KMdVHYMeYtGgm6kNPNGJK2Bfde4iMFqrluWMtCSWn4d67MCx2CIKcoTpqCieOSIIYBRIKBxzzFuZ
6QFYhS3ZOObBt97LTnWWs2Bo0nJpLp6Y3aRbH8uHSc1yHwdwrl6n7klUb0OYb6pxOmIV97BqX3Mc
EmRnJC/1W5hm50SJL1OFdBZD/jNh8BiQACoU7Y0AvbscChc1Dw9G/xXZPVIXoD6S5QEzsMUBV8Hi
4vtYxneWJ+esL5/mLnz42lnISo+YLNiw08XoomtiNdfY1N5IuNX75OTTIld6a18CtYnibCdZwaHX
PW02tsQzeGWy+Lh8h/hBvN7ijtYOsFxjE1jVk67orMQRPmsfWZytyEqXoKJodAt0MbgjHbVzLQUh
2p4KXH6kER7y6dOsp0zkOF2iwJXkaduwKOlmhPNBf9MC7sF6cMCKbmuzitVwHT9R9cu0hxT11wrl
bju8CxBLYxaBnbgvWYugaIahoB3Coj1gW9lUB1lx0hN32UXV28jKkzK13sRHnuoDYIZjkWqHOoG6
madncIYHrkbYwOOuUseVXWuys0wQREs5QzZuhVY9IO/2gHK4dTdvTC6gGbSjVaKtT+1QspmYY+JH
0DzvAMJs+6nYmPRpCWXcGDnT5ySi7g6ufoE7AecwdlMgUYdExrqh9s+SrtjLcaaDdM3Tp3bAe68Y
H3o9fprU/A0b2bMusy7DIzDG0vuYv1RtcVYNRmJYZkdBqwl0V5/IfcF3pAefyshAZl8SP998baxs
o2isMIb4Us3JlvxLWAzTGkvIwc/zvZoPWxpKz0LEQWCFDyDfhkDptbPg4S13jYw7o6Ktu3480uDy
co2lNMkm1eCQ+LMOFeEKnnOlZtpa8oNPlFUHe2iCs5wFq65svqp1/qbHriJXV+C2r1oQklh4lybr
pqNH1oVVZxD/BSX3DoVnk6OJZQpNebjWBrKupv603AizprljZJU5fsO8B7N8r1ueMeqvVaO/KqH4
SNTkZQqC53Jobr4ZnDR9V6fyxWjzF6XIzr32mSbEAV71FZHsezA8h7q8062BS8H/BBP+k5zlb6ql
uq0kueBXArTn3W15YBy6O7sPap4sP3dBM179dLrn1lM8mAcwnGcxzl4opdywPBzbcrrgUANYd4xB
03C07riqzgBTTuocXnNzvE3G+JTL36ZCuBNcOdeX6qEoyeehSt5Q7nklNryxzo69yCWTBM/LnWv5
nMu3oPXnaIK2Wz7WUEw7Pfjo2VkIbf9cxcOFFe9Vo3A/qpm3PA3e9n15WjL5d6z4Niap4xRzLgfR
q1P1FazROWAQ+b3+GmrzQxnaKyvmlzKtb2bs78llsGtopEU1bP2qO2Eduxtje4/C/NypMyvWiGEu
XPShvWHBOEMueROn9mb5Zzkc97kUnkJ8wkX3TKDFQzar01im5zk1X5sE4U28meThkfn+TWYZgaSF
lfTXlh0g2WefJ1acIUYJTXshCNwVMsnLR/NmaP0ODsEbqRFnK3WrQLhUtfbK1vmWN8I9C1xZ6c7L
oICpcMdJ/LqcRiHrnudxvKD4YxdzntTorMkGH268LB9BM4Q7jtdjWX9JVH8D6OLWd/qJq/kum91V
98dLNOa7UASkwWPA67mrwqdN+6uZZWejDq7KxMAq5acgHa5VHZ/b5msp68ehzbeqhlJV118z7DNz
CHhbnoJPqCRfBjCXqE0PvTI+BHW4j42058xejcIDoHoM/eYUdQILQfOWKs1J7qQHns1jIByxhLmW
TCYLH5y8lVtc+UcpCj4tXyoNq10tfQ7L4DCY12yKz3UWfIrbbDdE3Q0iQSlJe3g1t++vX1unMbUN
Wb43nMjlJINwdWpYjRIje5wbGvdfhVg5Lm/lzwgcA+k8R8GDOIu7mncnyXqEPdf90J4gqV3hQVzr
hlpSG1yxDB5r1A11/vuwqUz/1oLQVkfhYtbDVeAbjM06PqWnIG8IiG5OolFtcxhwbKtel18NwvmM
K+suwv3Q23HXNuG1zMKzKDdcY8NhStakMDnkjQGtMuvdGBUrWcoB3d+t5szWAQvgcbKeli8m1UyT
52VpqkxP4tekrO/cJIZ0HZTpbggpZvhPSftSYKLnKoMxQKXntpyAMQzu5DuVRnul4WcnmealAds7
ic/YGyd4whcjtW5y16zDkM+l6CeDeWsMp0fCFSnE+iFMWWrnwQrI71nRO9iiILDFR8YFOoiMBmbQ
Wj0B84Gi7l+CfL4DSL1WUnMz8QcxNre0cJxl8C0jSqyCU621n+IhvC5XFLTVs3WEefLqKwmrwV05
2YPu3yyRCyZNz3I/PJZPT27H2hdrSjrS0/J4OJu3IJMeo1qctPyclpynMnDFRluZ7fDIzflhyYQA
BukpCa07YR7nqW1vxI5sWjKPQCzcVKV+xoF5phz+MJXWtUbMlhFHAS/s5wk3vN3gMFcHV60yZ7lK
Z3l6TGJ/jX2oX5m4F9T22n6rU4uYn/CFLADJP7e4LMuwXWEVfrOi5vPQit5yd1DGNyiJx5yXkCm9
SMk2j4Ml2jI/AkGigSPsZ1M8C1V7Xz5TaBivAIu8pTJjGtVdl/3b8h2Xkd1FVJusabdcqxpxWy2i
ubwx+J7DvZm4ZRITRgLRLTf1Uy5bB7NxqrTaQw88Y41BV5mcm5G87jY7qgAHW4pSUrSMAemxHF2I
lWfNyl7Koru3Vv2ZlgtFo+T73ynaYE4lkceuq0dU10cJ72KYvMBxPXLTw5Ol+0dx9GThvYkrV2Nt
DnN/T4ke+HxxJruN++VUgmVsQcrKe6O1DLuCZ0rhdEN63UahqBjCPqh9COssClt11SIuX2bU3Mic
71dAEnoqEdVi0q+LKcSD+6lIGNasB5dBMwehl7HnxYrmJLBKVJN1tUwujv+oqUK03clohc/Ezm39
QPSWPztzXGE2gAosuDnZj33I9L3YLNXMzfPdQMJiAkrfVIztWBQuuWjbSBs2wpyulqmzCEJXiM+l
HuNO35v9ty7LjmU+Q1WaQIdoh7ap95H6NOELAQuQ74SW+5bOFieLrF0l8bE7n3UhzPixPekLRTTQ
l7NCTSQgVy50QbyulVLw5jTfRL2+7vNib8UsexFEzP22E+WnnOrZ8nJcfsAn1JU6RCd4FDVLTw87
mjeG4nnA9x6VL0pOBUJfIb9bmX7pqZSd9PI1VJ9HkW09RCaOc1Vd1CDcw3n1pDpwlYFyFqNOo9y4
HK1W5LSk8w44/CYzaoBf1pq7VBI685CRbzrAF/IdEq2Z6Gi7t7JrGtbz8kzmqaAaN7w/egdiAamC
Vg1G5N4m0G0Vs52aFFioYuQNcrUqg2AN5sxFtbMhvpGF52k5JoNueeJQbHQ8k7rmu42R79DVuWk/
rJPE343Wkn90gAN01IXdqAnf/Lw6B0X6gb9rdBMp8xD94yNp+ofQj9KhyKLPqaGPpKEc4qTfxS1M
6aQTG1w81ZscY1uP1W6fwn0mn7zFtik+onF0SR6hiQWrmbFIIT8B6F+K4AYgttaWkdlTJbG/A+wR
q8UzbPKPhcLuKk2jr6j4OammXWD6VJs4tm5dGdwaf42Xo4H2pikrVjweOOvO9cl7isV8WBGQHBBo
pD37zfDUJN03cOrRKndbAtycJCOOoFTZ5k6FuRq6VHTmcngHd82/iPJbBIBdLqLPk6XfyNPcFBKs
MuuYFpSIQIqYlq46vSKdxNI4tThLyXAROjsXzE0yL0DwnHiQAWtZqCrvuJm+BWwRgnELhKDZa+cw
FnLHmCnkNXxdhBUEpGXiw5i7l6pPHpGoNa7WvsKQzI6D5bO40G7xEpFTSpmwrhdCrSEkm8w0qasq
ogvmZ6XmVvs0WHyIBB9kWg4+oAbmaLVy1dEU1oC1c2dq9X2xNPgCgUKCLJjEk3I0MA2a+1iLVwqR
GtWoSzYOUiaEInnR5vwGHHcxp1eTjYfdTcLxq5qTxKOF2MHlCh86vEi7x9jr0GTP1gSwVuwD4brX
VOAzAUsxCiTJIVNvW3WNYIPY+zYMwYaUiXKVUVCYQ5zxMYk2tCyIVNbbL4Pa3YmE9fCBsr9kG2pL
d0L9Sifzv994RydR9JmcQePZKsn5FmSrp0pLNg9hZg6qIN8pppusW6FdVNVJaqb31uhyh4RoD9oN
SzMQsXampu+MSt1OiUuouH/JOqGQejp/qyXCJZEs2tVrjoVyoe1AeDIFUBgdEJysteyR8l8ziEet
T46RpoGz9Wmqfm8P/ltt0j9vgP7QMf3XOqneR7G0IZv/Bb1Umpv/+bdG5T90Uf/vtyD8QiOw/fJD
/5Xn/N5ENdRfTUORaaDKEh1IfRH8/N5E1cVfVW1p0qKeNg3+oH35RxNVMX+F/sB/KWqqLO4Wxf0f
TVTZ+pWkWDDK/FClPYv862+f7V9ooqrf5RH/YHJSFP0nQU0i1QqRkT6RZ+ZgfpAMwaoYOgD0NCAJ
ko9fD29j9AT9L8yIxSRvSoidKZWIOrtoIHyBuYVaq0vv6JaT+ovFTa+/FzjJsUo1AaQcrtHOmh2V
hJBoRaip2jBBRtDtV5ZQpCr1eBOu0KcYKFJ90PwOUlKvwdpzBuhA/hZeQqofSUQKcjcOIxh3vsQ+
1Ym58QnbjrZvcsS7ogmVPYhVrLRO0BahRfNBAjffTL74Kg5j1dMMnbguQBp30sVMNDN9nqXUyN1R
AEdx4DI2p13ErhZHsQZ/6zw3YVuvxaCro5UPlcPf1xUA3ucy1Lh9BEYwzee0wrzhmEKlzAdTTil0
6crAZKRWdDamCoifGzcwwT8vtvuHQEOidC1SsqjYMK1+r6pSc+nDbAifCgNxMjkxbO1esoiZEi9T
q3Qfszg26qVTFIUgN0MlgEnrizSkGKBr4xWPfUzfRoENt5o1IRNWZGtZgw1RPZS9HBO67sazGVkH
CxE84V55oFsHbpRZtSdCLO22Uky1b9tZeiU/Qop7+iYdTer1KUEtfFEJIhLgzQa4fmzzZLhsU4Jw
aRUjHweqs+QDriaINRXxOyKzzySDP0kow/lGugbeQUCiaKijARdFGoqHCuB73Mb+tHRHCY9O2Dm0
IB7vfTI3ictOhjwCyM8aIZom0IdPnWzo5Ysu0/1a9Y2YKQfOQDzsrXGGT0/cwWysAgUYs80Q63Rv
VhUWsHQr1fDIrkPJPBKYwmELOyA3Grsa8/gjRkPmr8hIyCI3TmlrE90rF8mxrkpVv+nQwu4FsFP5
QwHzmG46TWyrdSEFVca3qLqE9XyTGwdzDqKGhkVCCHFHy5fFR0hGrkMOcxg6Vaz14cVK0cHS4LXG
0J5jM2BNCJGarhR6MrlzOnWajPuYEgZnN3VWsyuhlzSfOgvDEKBvwSTZ15DHx9hylYG5rbJhlaBM
HFfIC5IA/EOdQ3EW+NIUkwUCCMs5EUpbyw2j9yy04uoqNuSBy5HSUpU/B9BXtdwuhnxOPZjxNcyy
yuiy1RI+pIDhqJTwBVpu42/TtGyaA8DXvn/t0qrtjoRsiXgtyA0gUzJBKUcqMLPeRP8Dm6I7onil
OcQdlGyJquu1wcMxJDVEHcLbsI1GVL81stqw+RlignNLCPT03NDiK1vUTOSq674u0GrvabZchJyw
KdeclD634S+I9QHPMATbJpvb+KgP5E7dAHfmDcwYMgGOVqD3X3TJELfEHE2dLbGc2qeaXrUsNgqS
hMyEmEqbANaG+2LetaS71LkPbZfeU+yGPhBGLvWCb5tKiqXsTEuq521f+1b5uSEjBl2ALMuSU5ro
QE9saILMAaRKGg2GMiF5jFLdhbuKMOqY8HZDSl2tHxr9qPtESK3gXLKq0BPAc57VQzg/ia0CGIaF
hkYELZ9oUhFEQMTTtrkGycMhyZg+oRxrZf1aNobYEtUMnsIYbfSVc7NPRjWINpYpTcqzCEUFJYqe
DAPB3A2MoEUBp0tn1stqfgFEUVpAfELL34kjBHNOusDMNvtAo04ybaJwZSlzlK8tcMbZTgRDHW4h
jaWEIxZ9k5HM1ukJ+fOR76vrqLTC8lB8n6E5s3SejFa2gHyqmszyhNDaB0bPqNi1pMTHT7nRVw6E
3MrpJX7ukLZDq0QJmMyqcNAB2xEmTbuzz+SKs5GKXzNTYBMhGGzqna40i2adIiMt7XoGwu9VQP8r
LKyGYXkFpqdg1VaiatCP4f66gpE/scsC5ykx8SoxXSUzNbqVpujyM5HqqKTLIhcSFCxhJawpqETt
3lRhZuyJaRWidW6J47uvJWJPI1MyH0EjtA/dV7H/o+sxHvjsGv1bUQDitGdkO3TDRZF7nKBZQ7ey
fEMGqdlAw1yRxTglLxDRoBiT7SEE7WfCW5C9g+OEnzSZEIXJ66JA/2W2so7rkjUuoO0kDWNlVcvx
qNlkYESxk4GDeagyEMmdRrsKjQLkDSzAfR+99Gk6+5w+0Si3tVbgZRFKJXqTxCUAnDK8FYeuQsxU
dRqiMAq3Iiqh5nMbgDt8ErtZgYzA3bG3S3YI4bEYgdd4MD3L4TVINZpxVkCCxGbOlURbD6MwtseQ
uI/JkTA9cslakQn2mQxpaRdrfmlyThE8HDRTkKrJMUs/bbcjdKO4B0I3CjkaC3LrklUbRblONK1G
DBTMSBHCExnvTXxVcqlLPTZBdfemkOq+MEga0l9tvwLfDQBPJNpZYh5Vx/hLwLkQvqImYUK1zair
zHffmDWNWOFQnnJIMHlXrPnXptyRR2B2iMMySdy20PbnPcvo0r/DhMvB4iqdNlu0bHSGmt3Vcjk9
saAv4Kj0gbigpDPkLyJyg0+IxaP6Zum6EDnSODbzSga5TDGTOTFy29DMD2UV5deScG/JWEvBGAc2
HGa0j3pFOeMYqm2bcaW0Mu7vWkUVdDJHEmif05BO9Yk14RBvZAK9NC8bAKLsW59d5qcC3hExQHqg
EIPKNahcKgolj7FQ43gXiDVjasjVojppAE+RF8Cao80On45m+NwuU3BYltzUFbwQKGgAva9QMXS6
oylgzl0TYVUPuj+pRC81Z03fTorWVateKDOq3VTninPd+GTPkhAli26D2V/eZCQPxchMKmt4xYNa
f5PHxFiSZmLB+FJr6hS+1w366dROwkgHNBWxFDPt0NRn2DhGPsCKQx4kXotGkYc3LaXwSCZGGycw
mTTB90ZlVGJWYROe2lNbJ/5wmkMi0+l3Kj2qoIFuFj5pKx7QW9itWcYAhdsU+tBbT55C8xZDuilP
LMWUadxLg4Sjxy+ziJ6wPGTxjgVsNQBfMdO+OXemWdWeKNDpsSfQdOdMBwav7n0IUGEGjQYasbgL
IzCvwUuc8ZJ3grW6YdxDQMmq/muk0Wos1lYadsP6f2Tn9b9oT8V24y/2VM1H/fYlem++srX6e4Eq
z/p9V6WJ7IIsA+s93TtkqAaP/L6rUtVf2R6JksHCmBjX74/8TZoq/WqJGksu6Fa/P/DHnortlmIt
ClJLE1GTchH8O3uq78yO/95SGcifRbSxKg4RDYUqn+9HAfXU1aMhN33mmknZr/zIXCvKdKYSLdtY
9sx1TayKLfV66xSi7+/CZtgrWvxUsgrdTgMFRGGK0OeJYwZ0PymduKx2c3tQCr+nb1teqyqjpFoZ
m1bTw1U6mZ3bCU5NJMBZTKpo56ckDQ26toOROP4TVfh3N/SPX042JdGUkOOiyJR/pnzMeQoiDX6A
awrGq1FNp9CQbdGi8GTqX2SVNpUZf/KLDGNbbXw1K+mgjKWjK92rNVsffzcq/tjN/r0E+CdCh6Fo
2P8YAZZGKJGJTvkny0YMk7zELZu7QhW/sJF6bcziEhnloelgjcXqhvQVT2ad78IMDHdkQztF3NOm
0b8h34tXoeG/iUoIo7fRbTIrCSSRa5McCYRPkd6gg7O4z2WOGJnvUmg+FBMRTcdqWVOJRJsTtxCJ
pNPrWF1FWnsRZhQeMSXbQU8ff/1VfzRH8U1lkeHMdxX5rrL+M8OFZZwickMUXanX/D2SSNVTxU/Q
kRtK0agfhcRX9sCz/vpduYpoxE9BkS8a8j/e1WK/p6oovSXxJ/dGPKWx2uSIThvJvMQ0Ee1Yz9bT
XNX/xDHxoy3l+xtxzeq6KMpAqSnw/XjJGEUqs+ZtCYzt+w0L5codhGjc9dRgRQKI6K+M/57/5vtb
arKsi7ybDgRb/Wns6FmmtZTZSROAxbKHOCY6WWtcrCyieWSxgxmxQfyT4/mTSeX3N7WQxiOeVywO
6k+KdalUSPcamtFV4Abv0BmRMHzvp3w/lOl+VsanQp+9QFIgnXe6tPrrs/knYwhZDHcpWMoKR/qn
eclIyXke/Hx0xcxETTGOG7xbNmUKibgOBfG3cAmM/PdbFxW/P5fp/9mbUstiSlRVieiMBSrwd24S
wYc+M+msxWFlPwXys6bxZfthlffqK/kosTOrZDn/9Rdlvv6HcaszXA1d1GSOtfrTcLL8ibzAJpng
wlefhYi2ZSCfwPInK1DXyarJhq9qF6LepHWEK0UXNgiXon8ypv/k4jFEHasDPgmosNpP57oEv2k0
esq5jsZNHqcs3VPGVxH9k1lwOYI/XaTYH3TsD7gtyBb96bSachuL80QipUnvpEwnEpbCvdpvltFc
oggk83pVyV/++hBr6j8cY5X/MAPLTAzUD38eykEHcyIkHdeNMP6szQJBqSBk+wQiP/R3W9K0Ajyr
sZXC5CkZ83dGJD58lUgTIPpvQnbhiFPMSErFozSzIWPrntVxYw8B3bU+f2+F9C5n4TFPEnwFYrPp
O+GArtKw4RiDixXEu/6l7xTgCCGd+9F6l0oZLCM5QUg9x+QZwdvXWkpelSh7FNL8Av3x8xgnT6aG
+Cd5DsCA2wbWjFApZaftR2ylMCMA6tpGPdV2mkpfjMI4qka4zhG+UOf8VkQ94aRIWzS8tmbyNeS+
OwaEo5jRiyxAXE+iSzX6p3IAf4GIT8oQE7ZbaRCvhkTvRySyq5I3OL6XkA+30uqTGs0ncTafyKTH
MCA3t1oBUODDQq2mdRoeOjPYSrJBvkpwUoEd2qZRH0s129N5nuIliE5+HuoMvwepiWudSpKbqtWb
anbaDsXD87TgNrU2Po9VaL6HsHHXeFvrPccQSLK0l6tIQsw/+yx60W2nfq85VXknt6k74EW8AJ8s
9oS5QmMX6EIl+eSpGBY5Cf+Pr/NYklXJsugXYQaOngIRhE4tbk6wlGitHL6+FzXqrkEPavDsvbo3
MwLcj9h7rzG9tOQMhEBH/mb9ZjEPO5RK8zH3sfRxmtrwuGJAL1Px1BivdNGwwuZ4vgyWfiY8s7/y
Zf7lyEAcV6dNcVmVaWu0Y37ImkQQvAwQmrq7RCpdL6t+7pRgsBM2XcZsBniP2OVdE8wltxjJU9BD
KMzno1jhHwyq6HazqjAlEjMwG3ZwuAJ8COX6XjHU6GQ2yrsdj6E5uMVJNQCTgooKo3puznOexvuk
EMRSmj0a3S5Cb3hHjlZ9ZkX2iNhkuShDvR6gBHk0y+AazGkEAeoe+ZX1oI4wzrSFPLNkTd90SBOo
Ch/yVuxwvKfhmJAejPDh2DMIT+v8sXHnJ128SKkMT4o1HETyEzuI5mkrox3ki3/Gaiwns9LVkPCj
1Nf1Qj0zDw/M/jYBWw4q4mID0if+AJ34NC7klUqZfTcurazTqh6bwukOQA5rCKha6XhT7Ox1VCZU
Ia5pBfg02qCM7BBYMAvJtEFitvwYo/uaM3PAtK97RTrlvKgUQryr8A8rZOu8cr1hD4eRD2qwp/lE
CixBxLpZEP+qsQ4wY7R+xcpY1rqTno309oF5f+zHneIRr2+GbdNX+4JKZ8/4bYBjqK4HIOAL2koW
rZrbzcG6lCElDkwoPV7YTN4cSEMe5+1yhUjuE20q/1WNeIzs2graLF+DqGa2taV27tsKObBQDeo1
xPX1putNLWM8MV619suSPuSOZp3ZjN4vzWSEkzojR55VwtqcprpojKErgIlwZYacB7TFQxRr/1Ds
U2UeBbMXtS9Nv6s7wT66o/2FNlobD8XEXlQ1VxEO7Em79DRN029itgyd+/5Dm2eoHVozHnqBUIGs
gnYveT8C3MyPbi7JPqXQdGX9yRTprlx8nZ+YnfSW/FbE/24OePldPynXNSY7PzZjlBgto6Nc/WZY
e04J/t4RhP8IZDr1VTHcxqwAT0Qwjp+Pjt9G8k9ES7mbevORRPYErcc5HjiWVcgPKHBRQ9Vg5qDP
1CHZ10E5NKbfq8L1MQh9EF5078w542Zir/hLyyvn13B0rZ25GO9Au65LxYwheq8SCCJZZFss20da
luV942R7TG+dU9+7y/OSwi02eJMVDa7phIQiFszHBynLPbLaMNXar0pmf6QQI/FJlrNYIc59GEI8
xMgqDHDjiO+fh8zcLZIOyz2Lsu3YpYslVK0O6R/b30ryUyUGwcIzaMprzKn1aJVqtY858+OK+HJb
beSxVZbV75rhgx+oOuZpBdNLMrAk6ojo92WQDK1k65l6Yu9i2gS/cKz6bklMk9TdFRYi4o92xf6S
mqTmp5EW5nlSAINclUdXKAQax+i/xkYNkUzGZ7HQoCHLndo+2c8KJgS9A/aAPTFw3qAvTFC1NPxO
5P8fsKch41bJCMl151XEw352tLdIYzWgcNx5NvRE3+46BDPC/h1d8HRR9bL0Ze+5IDh3aQdHzaqg
4+p4aHLgctA7omImkzq3CWZm1OQR6qCfGW7PgVLDl2HSOnzjtrhKAYFBH27VWu9FY37berPuk2G6
ES9/H6eDCKJyfRyy5m2eolBTkqe8UH6aDM9jpRS3an5q86VCC9Dkfg9wgGgte+8k0/OSlMz/C/ut
L4zVqzPrjAz5s11Wg++0futA+AY9rFXIogz0ET8hcMqMe2ED+tKfSLGXF9miiEx1euQeiM/e3sDS
E0gcv5u5FLLpLkFVAja3/zB696wNPRIyreExCXrDSp7mzHqYqvyKBJ+JWEF8hxPiqg6XVlEfy0j8
s0lUtmo7uzNcu3gwI25Z4Ms7RuKOX3FLelnibC/0fCJR5C/FWmjo/Zku4ysv1t16KZVS9cc0+7Lc
lojN2D1WaerPkOQDrCY8Murym8wlS6DRoSQizRKZhHhWRGwe/v8q7T9Zwv+nNjRVGkZNMxhDGiyN
/7sQtiFPFrihuXzGOhxz96GwhmkPF4qwrghGXD5OJWQo6guJJOSkNNRBbdcD8CgWuNXqZ13RBRU8
cygssC4U03Bg1bsc7Qx0eqRWF0fZtKX9O6a//glC91epFjs3ah7hMjMRLoob9PTfDUt7GqvoEtv2
J+4ffV/Qh/p2rcggGtpjanfKrX3//399wza3X/C/PgA2D65lOkJn/+RsRfr/aj/GwSHoG0svrpNf
OA8jOwqD16O3P+sy+yKnXR5XIfDo1yVMYVSgkqvXoJFeMUCHc25xY9GU+4BFFi/rp38x+Ex/LLJL
rDiu3+HIYPL9Jzc3/ugMd86si30NWRLNmZzv7Fw78XERj+ECYejrPrlIgoa9mTU6bkzgG2kFxUWY
AruZdLeSMHe8Ow2iwMlMq9yf2hYb6hbew3q1fZrtZcfqTDvMwjmtBnZkuFhtQB7+euJzOQJ0whxj
oWjmEewYhMHeQ8/jomVPyMQ5Zkoc7ZDsaUwrQLTiprPKR+ZV/5q1dsJ4c6l04JIh/iSzP+bC2Um9
RF1iZO+aWjMUGUV+RryIAYjrPrUocaoqvuagALx+mtcTlMH66KTxH7P0f01OSSEnLiNzVeST+sui
eOJe08awyycbF20X5HwPu3LdapdOvZQkAxxbaZzHuX9tGxxAou2B4PGJ+pHgyVVNZIVLTx3H5Ofi
yE8jEdM+rjJjlwl8ApkGdrZRgNRYAz/TTPl4XlOlPRLnfUqYaYVNScFOcV+EXQ35VrmNspGHOpk/
wIgUN6WgWlDd/JqvdBlRam0yOREFKvDjkLn5R7czo348AL0hyi+mm3Y7iCxMfdk26iCx1SU+VvpY
vHTZd2s7+2QV+VEuEm16Pwatmv1UgLe9tbaHPWwVX5H6XTTJ2E/XlGTRIfkYZ4QCZNv96rDBvG06
IPJED7W5h0xiNu/1jMLJmVKsdxDGfEtmUwDbEV/LBIAzSdUcppbs9nYqz0p06lfNudP4IHyrd4Yd
jExzH+XuF4RQ4wTugSu+Ughkm7mJPdVcFBhy0JvH0kYxJjBRzA0ZE+04DLeUWnzeCTFp4RCPR/gF
B8ImIZBUyqfGdvmiNgbhQK2JWUZV5AXl3QdLVxSDSd2zDBentmmnveipp2oMxi8Qt/ZOVU0nuKbn
OaE+ZLKa3urNv0VI+okcCOUVkXQwucT/WIXFB8dCGpCy1MKscl+j8QOqXjA6y3AmLhUjipOwk7Lp
GQClnjWdun9xNp93V8UPndEO50afr1NM75nkrIOswdZ8KqfhqEMXhPJtl+d6Nh56qwP6GicZnrVq
3Tu68T13gMR1DITnqiAl3MiW6Kx03PDafJwKV7vvrJxtqtniGVAVrF/52cWkdiHzXniU6mAp4h7x
KUF4DCXv9Nl27jNDwSVc1rcOGHA1u8y7lI61ot1j0nITfDCadVtK9yeqgTHVbFwxr35Gfe2c9cQ4
Z1Y6HoEA33GeZmN57EoWa+xiH5tiTVAl8Mb0LU3jFGupJxvtGi/IZrJuPsn5D9xRdR/pJdVvxEVk
WLMXDWu+b2T51erRjzsicR965dAge/AwgbDU0yO5SzMIGQ2nU5ByAWKcxkahidd2MiA9z7+ijgcu
/gWCwTj8Fm4zhbFMQX7GUYDfuNfj/DU35zLgmVB3A0HBNumhx5TWze+y5hAXyXPK/+jNDNgJhCNA
bvcFirlrqZOUBrGrDBSrC6YVj6O62HtXyPcCYcmuoFnFkSzwluSaBsWd7sXIqg9lcF+iTOdvYgWW
bNZf/S3NVm7FabqOCu9dzALZd8iQBo1R/6u6YyFq04c04RLyMP+ozvrbs1QLZrMdAz5o0CZgu4Cs
ETSZeEU2f0KBfpnxLC/T5jJB54ApdNQOReb2u6pQd+2CTztbenPXb2alIsLtTEayo1yzosufB2e9
syyzveWvZQye3BLVNeExgOkmnRCsxFvD2bHv2LEH64TYyJKcceBiQzUplIMwJJizklt95tMXC2Z2
u2bRqIrF8A2txPZo6ufSsTCrNxqIOKjih9V0jh0EHFbhUvUHg2enclm6AmlBy1mBJ91oVX6p0Yfn
09zu0luRRfUFzFm1p8L8rfLonI6jz0JPPsTLR9TF+jVbssO0TsphzPJfszPu2PqFkLU1D33QL3xQ
nKX6UqFQZP4y0BMDmXmvUGyfdVxJUZ7/DEVjBK3drQc4hDdr6txj65hYVinA1p6KP9m4OiKeiahB
l3OMxKFqFPNx7O3iboYRH6VbNE7+z3KeW8C5LNExSWsb+xlEJD7NpDJ2Jp78psBmZa4UJcxOIJK/
Z4l2aXs1Y+xgDPQn8zfbJ3UnCeli0gLzzMmBhwMwg6BrwlgqhOmLbhh8cok3Q5P+r3NHv+MYoJEw
ToPGGpaZkGmKp7QbZ1TYePFRRq1QUUKz6u8UQpl2zYA4t4foQ2zEk2F1JFQw3THmGpmBVX+Qqo3z
bRphDKXTtGdMj19UteXeysZTx+xkWnt84+tIiokYznKq0r1bUSOP8QgVEab5aHMMzsgdTk52J6t6
2tmRlDw+VN19tAAQEZZNJK217pueptIzCjJAZtYaa1a4F4m2gh94nxtUMknsoOg13M2LvOm2WD5g
+Ct3czHuzJR/BzbW11cTs+icH9R6D0DEIOWB5IdB43Vs81/pymxvaxbjquW7dJkA5cP7PFrd3qiM
c4NX8Soj/XkWkb5jfb0N5NzMV0bDDPEFBlE8Fce1JwQYio2vrpheC3iTCart2uxXJOdmtZ+a5R5U
Csy9Uf45xKIHaVOeVqlQnTGJAtCEUIhXwdvCvvhdCvUqyqX1ESzkvGCbudLiS0BPMHoIYAD8RPUV
SqHr2yRkBAy7f8aREfrKhXYDs9eJOIWFi2LJUo2zzrbmXGTtX5T3dZi7OYI1W8PZ6pT8aTr+x3JL
6uhi1+O11i+xfvvPZLpx93Oh8XHhk8OujOq9PmBxSw986hBgexr8rmxMz+loTC18GfvCScxrrbkM
XxI8lYiPaCvibj/ayrSbNj02DehjFE0Jdop6r+TlAwt7G/WCCpLLzLOwWdGgRTpWoZnj3HfVwTyo
dFRxd1/mYrwtKzK5srAAocbzLpKcDYS72JA60y+hoieMNkhFm9a30rDvLbCbDzo7Qi8HA7pXk3m6
WC4vx5wi+QKiRlG1REowYzm4GmpxlBN3T4K074EYqxdY6ZijpFoeokZ2d3Xpvk/6obIc86UzUYhX
2XCOFM26rm4qkJmvILma9L1ztRDl1HiI40YPZjtTQvCVDkEC3SP+mjY0IN5RyJFFsBqtpNlpsitU
97JOzJuQbVj0fcI4x9olaB7CYp0YXMvlvtCAmS1s/kOkhsaGiTxr6Zrs8e+7dwPRDVhwCbTQBBEC
tdmlZ1I3cbww5FbQk51IT8KYhVbgnm5SWYgmSNVqObtrH+91UPFYWmMCD0ECPBXm+ErgxHsZr9l1
RcbpuxAFfLMp30jNTC6aUmaByG/rYFY3zTDLI6rEp0ZdZr/MvqNBZxSMSXmXjfGZkbTYbh8PWbl5
q2eE76Zc/81Nrn7lOVCpbPRLt+7vaZxqT0iHOM65j75KPBf1ifEbICslG6+FYHyTT853jin8Lmf4
NfBHqbXSPKd6/ZgoyOGrDpCTg1wm6NDj+Klb1Y+suMZdw6yKRV91l3HG+blWtGFna8veqPWvsmmV
r75xr2lflJhuSBHHUeClGGExA7rvDciFdwxDFWIR937Q0uqMXFdiqQ0MVVfeIP1GhMHoRMXw0sOM
ti5Dydijt9HIjfb8MsKkPibOk0ypt9JK36MFjsINdlTzq+zhnf5UScIR1zSFL60z3UqCJk68jGtn
P8YlMxfohWDf6CL2XZLVL3Y3ocqv2BI2Rnpu520GtaiCyA6TunqJEIVSJAvnqrS9EuSK/DTL9Vm6
MZE2k/2dVGQRCHanjQrgr/0pMMh50YzPcMgLsiMkE1prxSZpaTm8+Gm76mdyX7pmOhutk5wQvt3L
YeoPAN4pQ9z4K55h3Ql+rRRpeUCUMSxFkufS6aSI+qVMyuGA0BCEZuxafqvaGib6qUEAihW7sUrm
XBllOEn9mHTU6YEAGjvs6EwSHa+idNwZBoV8gYBsh1YlxytbGkrNbmRH0iekd2h3ixlngWk0sMta
9YDqUpKZ4ArP0AW5BIuMzog0fxOrPLkk5N+oN3fxiG8IfBec9LW8WEzLPVNr+fv64pHde+Mrbpdi
LuqfAW20wdhS0FVSEiqVmF/WMpd7K16YaqVDQxevPgkDGWtnA4sVmykKXxnSVW0HO3Wkic0/p777
4FrbLCCsOpdyPaTL8sQbfXMok/lT3Z4vtBVBrTDPpAknanjXbcNznWkqpks92Su1oQTxwCrNWcoH
Y2TesTpOGbjrcTBV6+TKfvIBVHJbg21UCuDsIBpjpLjlcwJjD+Yvs1Bbd/5UnvSxdJXXZv4jZCX1
JvvBsqkm4qpcGS/UYbVk5VF2yxFXIRn+A+o8p0yBp3ZPjclNrnSMFlyTqJWkwi1SDMFq6cQklP2d
kzQ+SaqKzxqWOtBERexwkxRKhHVrk8mX/Y+LdnHHhlhuazaapZWxq+baHRhT7K9aLktYneI7m06q
RVQ96TcRiRYSvkprXFRwZ5XdvC5W62LAXnyhXUxkuU5iB1k6Dp7pTiFfJpw+FJ7hPAAEdJDZKt1a
BY7Or4n5zDiIAWG5RRe20wwm2JokAYMUxj3X4gOlsIWsHw2s03TGrnLbZ7o0PJbwPoKq57rfwH+8
kAyp3fIPFEATDnW7XNAW/NCSkxvWlTfdZY8yszdwBt9eGF3xUzDqLOsjXfWnbV6ruPtM0XsQg+lW
HjKZi8P41CPKgYFJVXCGAJK2kPij6JWgRKtdNU6osF179pgQfjdyeibk+1JqwxsrtU9C2ivSvgbg
yChwEKQn+35JvifTwORHsy5t9QdxeBq0yH0d0jP6Blmy23F4p0aPqrz5ELOeEAtTWgEXOi+tLRiM
zlfqkg/RuD91gs8O2NZnnuX/csRFSIFlz3sQoFjjOwSX7WPrZS+qk9oA5dMrkJB7gNvvAdqfjAL7
22heYmF/l6aF1QLLsjcOwHLjLBxNxqPwH/9irKqJClALpxO5dfhzS+kB0jTucksHQTl7q1u9DSYh
C904IRpPpkBxqkdHJS0jFrPXLtYreZeBMnDJqpgd2VdtazQ3+RXjwSgG29c1nBZVopYP2hw9SGVu
8XSI+lIy/KfF+mjW9t6Cce+RB/Vn1YWHs9wJ8AdSacPkG1Pl7BIuTSQFVydpxz9tZLCsG4d8zyEa
xquie2q3QJE2/cjiPqAntUCA2ZbvzH7GuRi0afzschrhhyA9o5hiT81Uc4+otWSAVJ1EKf4pneZX
my1yrJsxaMAvp2tJMQsTOTCaqfVic+MXu/GfbZP5Ztnnqh4ZMzgNd4wTOmM1+Zxd7NW1Qy7ZElUJ
DjGn/Wt0+yWrLYDc4i+VroJ88T3vyY0nfEwEemw8AxUt/DXmZEtMphXLfL9Q7u/jER+HpoFKVdDm
plHd7J1GhoQ1fLNclnubZ1xfN/AiNy9I8dWPWMN561ykfsW7QGF2ilaeu3nDC+gYJKIRb+yW65Cz
9SgWPguaIsbbeV/sHEMyk+jtPWeR5SoEHLTK7E26OjCBGYiOW+23sY/fq+7JAqfpF2t2SWxFXKLJ
K9FD7GddxWqnuCTGZJO/RIaGiD0XOz3XyGAEbBgRV3QYGaSgGjefqiYDbjieNOmIp8wxmnMzqxO5
XHeM6InTnks2cu2fxZajyuNd1cUx2tsSd2NRnht7Xh+zWj5MmvI7jJ3N/FrXPZyK/avdcHFHlnMB
U8QSyu6+VgVDZrPU7PG0TzRArddQmt3s+6X0LZIC6eOIzzMmDIWmvZDXEEl2wGylCdY7aA4OYFiW
N7TKzBNa+5U/MXfV06g674tbvMiVtDStHH9UiIf6Ur/BVa3wlCPCyKpLTiiG59b0bpXOLzG81T1R
uLbl0EQNrEP/RUSAUAMy52Kq5eKwaZ8Ltw+WxSV6UMzfmamZvms1h1o0rB0d3ctq9QExOhEZ1UtZ
DPeO7L8Vias3q580NMsmjS0XnXMvUgZcawerKtPqDyj3r2zEXwaOh7S2z70xh7G5YOJHO13mr67x
CMybj5cpPuUMl2d+WBUHiuPyUUnVS4r4uWvEpZfu98AYmVXkeLO69DHpjbPrji3/9XyOjfTqTJtL
Eo/7yI3WDolnDO3jxAaKgwWr5mo8CpVSCc1DJAvLz22rJO6yp+r3rSy+m8t3MkweRoMyn5SInZXu
2Vdc7GIOO6M8VVMRsqZUZvJ4zDZx2WGRAtmap04gr9JoHFd3FezJNpdE+TD20WPtxA/gkWuma/1F
hdsdrPOsB7nYhkc9YS9Jg6Wh4v+aC8sMKj3b1ujaSZuGFlUCu3LSSZyRbpbQwNmXs/ZiMwoa3eFr
MakFcgCmxbLe9LaufFTW9IUWQWhbNBjNcmmznEUYzndqhGAHaFir6V82WMe24sRw7LzytAVi+xrf
6RuzNk0XvyaLDgWrvbMWaDipTayGpl6iKOZKWV9zGnno9JyZ8XCw4sdCJZzRTQK1HEOh80YWifuZ
jlJngmDcK2v5CpD0n5Kr535oArxLwGrlV90snMfTU7UysFWzl87tbhRThUeFcSkRW/m2bj9t/4BB
oSLMdwn1tN+1GLWCRB9mXyXZDLvVqTH7t0o1r2bz0lkjm/Fefe/i6GlMshNGoTqoa4bprd7tMtm0
GAH1sJPTzaF38Spk4xip9B1QEIlelgVgYmg5myQuoSwO3SV6Hyz3WxdE9LRs6lLEL+xD7X/ATQUR
1jmOG6X+srPkBNCW9JmKSaBb84cN7MEt9PSX3uSQzdJPK6FxH1TuOqwSftajiqN/eajlgsF6wPxL
s/vMc6b489qkNx2HDZKLUFPb9n7iGg3ompWgdVjjsr5S3mzJnm/siKeZ2H7ukYPfYBsvz/0WMW1U
xdkE3/rW5XcpTij+rbjWTQE4e1JOtiUfcRdNaIO6t8gVOeFaXREKp36L7B0XZPmZuOqloGJ6WUy9
CJXe2dWi78M8XuL7yFr/YE29QB6u9+y37a59dDCrh9ag3pd6RTQYca9qQSGMnoZZgT0iYm10j6y5
JwSgG7ZcPBQ584tUc3s2e2OGFsDGMd2Yh6m7gN/hKLDOkeE+L6v5D3XKIRvlDXMQN5cyBW1LeHny
RGBfVdvvycwnUR8jqx99SRAFgmJKHSsfGeQHfKI+rHQN7HmShB16e71W/CYurwvgbWL4RBxkWYtn
wbSPy9A9Zq7ThHXcvxq23vudzUZyEB0jQpJm2YJn56HMFA+mKmmb48PcTtWjLPPvvomqMGu2rruv
PxF1VVfY4X/dJOLTPD03b1EiSXdCsIXuQkl2HQsT2NIJXaeQ2SE3t4FzV+0rjXyIxJn3XcGkzHbA
/LpNwCp6Pk1xxG1g9LwaJfGuA9Ec2ABhMVHFNZLibs6PXUqrotNqlWSpOMi2e53PrHdjcC3sNIyM
62IUkafE5Z4BA6dYpRzaUrklhfqCkpp+yop+Z3wnZTR9mMK+KxbjgkzpOe9R+9BPXEcH6PRI1TxG
3WuzfZ0RJ98xE5z8cSi1JfKNhIxeTXeso1KxYcCQe4ydV13D5Z5oEX0ZZ53qHjW9ecCJ9Mi0usNL
6+sRJXqngw6Pmv1sFOp+FO+xwpG2/RCq3pHwZ3IuoE7TDHycCvNmj51cgK/G8gkJrwJeqZdYKU6d
K91TNmlUEY17ngnTolEh+bikFkinMTCQGrQO8o3c6Q1fFPo7e/zMU2b8PZmkmG1VeZ4158hjjNw8
YTyd4N3z1mWYdg6gZaanEdEZTefNRY/qkgDXSiL5lsmdXQtESAz5vcG9aQmzxZkbVN2MjYXGepPE
RRQbweDEYWWuFpWmYYfgJxJv5mEy1ulFl5pxnOLxJ2PPr75rU4/uxVZea0G6o5H8La7KeRHL82K3
D1YRcaxiPXHhN3pAST4YXbc7PJysXNc5DmL7G4R8e2daqY5FOrrHOUVSAEPjvTPqpwy9AnIIiIYt
Y79pdO9o2i2GR1YV9mt2SHqpnjLCMLumPcyN8ddZiIeUflrpJEedfEMg446lfqeZlZPB9leVCJUS
i/aY9QAVIEgIxUx/hWMcCT95jQb0+jptJ2hmakO8xfiJqCP2Y6/fu/N8bxeCmUNpe7bZ3neDox86
vThNeoPdq6EurCvo7O4Gy3bs+haJ6oCJzrih0vN6a74fp+HHbUl07+N2X3Qz2YeaIj4MpI5F7RCF
aeo6x43zR1Pe83jkRmhL5S8vp5/R/Eh6gVtcH16NRP5yDe3rjCakb37N1nXJFmQfIJeDje0a+TgS
PKtaBkQYA5ZojdFWQ1fQSeMH7eHj7BT/cG9RT64sR0QfXzfz5OjmoW40+P1SnoxePEF7jr2mWWho
lF4LpIWq1CrsZyVnhGr3qJwI8z7XsXhEWfKcJlhXt3gcnWA7vtY8sCMQcikECT571JMFqZRZ2hqc
Q0po4oBqp/uyUz5G6Vicqiw9i0gwGMvpF5b3YZSvhnkY+DHPBjV5WRDyMA7aJmzlxzIq607t6Omr
7dvGd+/XLv9VGjEKpxNp5JL7MSPdi9m+GJ18b2bjjulN3iqfHTnmXiyZz9fnrOr6Q1sk7zoOqsSm
jdY61OgfiMdNz8Th6btSUEU019yY37ELY9CEsOyPGgqwrNKYJ3CtBbFD/6au8HBj0d+vRnmDDU+R
w6sdLPlJ75rqsZS5cbQl23YVMqm3xCNxta2lMopS3hlaX5JSnAarlgQvauVerBmfFFsb4hq1C+K6
yJq+sCF8iKi5N3SKJ7d6smE5H5k8WNvmOCxXl3HDn+sUOyyfDxMYAUCa7D3roqixfv+uLQ163DJV
rerPpOU+xFB9ky3quRpNq28TQQQ0lNRLCJIiEQ86dq+D0Du/NYeDrZqeZsW1F7fasNfvOYRYr5Ee
g3SFHJO0n87CJT8vM+XbJOvHfBiYn2NmGxE4WOQN5U1lkzRJSGUsZz/eInNSNIFmp7OyGLQ6WEB6
hSUxeiz8HRZoz6bjFv5S9l3olPbD4KjiTWTT3k6WZT9Z29CLBdfFzhDQ511fk0qCJzXJW7mXY7mr
09w6u431qDmSmIH1WxbEi4p5OidK80m0+MG1pmul4Fa3x0m9S5WrtdDTKYv6Rn35QBnOW+EoD0g8
mcZ1XF5pzzS2rYh3t8381nGU4Whsb3GBDVszoxNF43OzTNVORLRftU0seGJTadQu98CiIrWKDJ0c
1MU+5hE5NQ25uqt4WPIXRBNYloiMVyd0mhnHahRvV8e/1j2qozL6BaMT1mOIcromuUam+oNVgQ+4
Wrr7yXCYKKwzkZ9MeGqCFwqTL2qsk/XI3v7Qo8z38qg8chSoAY/f34rwFEEe2w8zyquDy9Hok8pP
kYDx8zZYPBtOMdQ7ZkHlblMUDFHfXmEsovoptX1sa2RHWEa6axlR7WgCZwK1hjSwc+fLJUHAs+kQ
7iK1t+/ihd1Vl+TyJKS2X4Bk3GVJZ9JfqD2FcnrRWqsMtrKTyMM2JOzj0WVMFmQdGUbWglgvZnhE
FziiA9YIvsd6o6t+PLFJNghRtCPc/evMTcAyz0gWiLtS/1xZimRZT+I4TbJXKvGTbeIdVQsfBeZ2
uCvRQbA84WjDpCWSV4N9gcesd/F89hEbUZkOpFKq6cDcAc80yexdNet75vFf1GSkbDHGjIAt7qAo
/GHqvNnC/lNc8kDR5pK725gBMNIUQZtvlW7HPyCfZWuzUxUeVUclzlSgAGObdW0m9t0dyt0tdNEe
NsOyYnxO3TLurFKjbUyuzHnejY3ArDNortttSZ1itF5guFeJ/Qzb60/L43wnck25IrqmI6ovoJy+
TG6FXs3v+tR8JDCVgVth5vSxOxziU2gYTHpd7UFuNx49p4kvvUw9q1NfI8bkXZ3euokNYDMmajCl
Fpc72fyG2uvntsZyltaSQROKfSQhLGsYjPESdoiFMX7XBpJHmfftntrqO4Y6GA6D+1YoyYcszBXe
jjjkuruGlpV8zlXmF3mvB/qI6Z2wqBdNrZ64CGsCz52YX1TZZ1rO3CWRL9amz03VFJMw2M1eG0aG
H9X9JGfjwG1pUM/frcTbh2bBXFWz8uG42E5Eplbrr8b/sHceO7YzaXZ9FaHHxQa9GfTkeO/TnJwQ
6S6D3pvg02vxFlBStQABmquA+oEq/NfkOWTEZ/Zeu3/NzRjtlBdevKauNgPGONqjLdZa+CnxOZKZ
uRYGsOixn/d15h9RK4tL0vTXoGmqbVjt/BIjS4Bo3QK2lQcK7nfHzpa27iinzBHL1LN/U81SABuV
/pU5gDxGdrIzwv2oIJwd1T64eJYzIqsghZxk6nPv5CVT5zBjkaN+DAabBJ4kRoHnkMmcDfeqqbmq
mvAyVsYdAgMKo7WhWNQz9UZX64+7LqwNaIAPPxlfLFN59nZ767Ngzyz9aLUZq1xLezRutpZpvAZF
Tjj30uTXIAKDOEhJ1Q4Ym5XtCCvNk3JThs4KvsyizYnLCtPy5Scwy7dST6Z5zs1N63sRRzd4LpfY
HblnFyXcAdhUr3gzWLZnzq8EgyrD9moP3SLIJLBzZeR1FcugNMh+7f2XWm0WZBijHREdk908+4pD
/rQBKQdrUJvKCG8xZ3gezJVIfqNzQU0gLsUIsG7cZYm7bxPztTUJ/c2HcxGFx9jR16oPtMHfJ2W3
7ae/fAfhteP5DYwP+H9rS4seWpD/YTVzaLL6rXPzjw7jfSX6c6UDqaCcjLx+n+rD2QgJkuOYvI22
+PIiisUsfmpVdQpTphbmDjb0a5C5xSzluJxJXi/dk28+e5S5GXAtMf/baqFx7aEyLAKtI7ZthVzN
YTHpInt3RvL5+NXIhmPAY80r2JD30gCcMgTrLmvZUDj9BvXBlhjZE1v0zdg+8Gsdy7iahHbQYJnc
did2AocwAjDZBbsYtwW0QsID/GoGSvHpwRktrGSlN9YSMNBV9Y3XiSogmDX16Qv10EKJCCzXQOhG
VX8H29MGL2bbXkQ3wpN9Va2U4EkbjEb7HCQIjVMFOTUJX7Iw2aWGsrOsdOFo0SYblU1DWKptBiBy
zXXtmZfSw71Ub1ml7cpS3DSfjJbGgy/dDCfhte3CbQcxD1mhjL325UPCbSLzvekwhegrx1c2TqCd
U8svacD0E2vr6WE9j4F3JCCMCorpCzOmIfGo970/HNVHp9/Wfbt2gXoUCM+IKoH22DIfRfExxuEG
1tI+gLCrttGRicseRgMPzLhirbsRLooFOg2pvyZcwzOaU/AAdcK6z3qksXaEVbiWTX+2+3pFEuC2
j+VcYXUXAm+YMZav5/CHgqII6Jyjsx898prJSaXckjZ/0wK2/XF8H1OPKR/JHRELq1HesSusyfZb
k25zC333nd7i4VTuK6LIlrWLE6XoiuITRMNjZYw7A2aiaViHoqju8t2tAh4Cdsw0kZ2+kWNC8gDO
lDb50K3oAxTbaXqd9di50nQcOq1KOekxzOqUh1oQbwx6yMYIHoWeXAupXhIzv45xvw7VfGHr0ZH6
8KSm1jF1CDEx0uVoVXfLNt60CDWFwZ+QJhu15RxN5N7hciymjKuwfI+5aRZdrj8qkN1NqV4q1/zt
8Z7VyDYaT39TlOK9sN5UDahJnVLaM32nNFebnWlThPjWnzLnKm2V4dIgvJspbFrwKwzfRlv/uOY6
t3dgL951tfmq6Jj8TP2FWjfM8pxkDg8suFbIQ84lpKf978T/4xHKb2kAFMJBYQdXYvoidKbrsqZW
TTnj1DJLcHVVB+Fp2OnE1pjQxHyETTceY7u5G1hzi1p/NMfAs+442T8tMTJWUZmlx5sitT7cHAOE
8dJl5lVz2vcx0G5lrDL/BT9YpTdHZ8co0vqVtcTRVYq9K4b1PNCcY48og6mw8QeGqvj7r9iMTz3u
xCQnD0CJT4brfGeWePZuuHFNqKeDtwzREFbVi4XYV1EFkOfXLs7ugdUe1MC5jhSCc8e3ZtI1depO
ll6qW34XjrKvNPlwzPwrRzVj+laJ/J6ZbFRbn7HfvURYDkRzYbO7nfS3BdpErQ9XSRAcgmrYNFq3
dyxv0xq89SkcVrGpFOcjCv2nSsSw0YBLx/EpZoWAgpGSz8HA1IiVr8bwLm7tHuCLHj327JVtH9xe
8ecwlS6gOt/wbhGho5FYhK7Uu5CetGKcRyFuDT9uI5S5sLT3sjQ+ZcTDEhfDsSIGo2o30EmZmjWr
QhhHXbT7GCIJErmlafZbYhaWTW6gYu2oKcanHyZPozG+x7Cap/F5NJxVyvxHjeCnMzlBGbl01PSJ
XW/rMUrhixsW+UgXyDSC9dWVpBmOn3BjJNnaapxdFuw0R9l2rbmveVsKHAczBlwIKrOtbRwYcjDL
b5ecAXugU1vT3xdjcrYiFqeNd9P18DjWxrphrpcmn64K7NGJNtMBZnNBj3Ba86i8xrl7QkLnhibj
WLlLwJcFtbbFq3mCAfL0OCen50kzgnUktvyN40y5y3Y4FkISdODuVb9dS+OAtnglQnOdKB2ezoow
krhiNlQduF08In1yzCWVPE4/DJbDddoG80qFc5pCau2Vq1vV5zaHVyIUddaStsKSaSEV/4m9lKLE
Q4GR5vjMHANLRfLHGfUb39ue/KhFRK0SptGmeqmj8DrRWfK+mdOnbtkhv1PnX7Uq/yb26xhlCzP9
iIi7mu57rZVnYjzPiYMjlJVk0UavnaAOVp0tTRjDLRreBXJgAtnFjKzZkxB/QN98YCt6EX19gdFy
jdSd0yB1HktEVF6Ly280drFVN2sX+rmFwWsZOqxeW6TrddKiJEi6j6w6qk21qDrLvVU5cr6w9ucR
OFdcjw45RgXDNO6UV7xifgQ1uRosazeiICx1L5jhpS0YeXM9eH6arGxHIO/JbOs6Ol988gzaQ+3d
10qJFpQ2IWflcrZjb23GmxodNuw2t9vUNKyg8WVhBBfJdHceldlbWqTbIgyUdQOBeJFTssxkUTL+
dfVxm1XDzhlN5EJIRqQbVJu2bzmS252IWpoMZpUgUctlFakfoxnlFx9QktK/CZaALczAWxXVnwYW
xy0uvF3vFsij0FpIAsQWGvtK1IQRXLghXCZBV0DPq0mXq9F6YAsqFkmJq6DprddmqPMdXTCzJTBt
6SvbACrZVD5F5Fs82eC2bJX9gZzWG6EpMJl4dr/pTFh/qplYRDKktM62ax6JYbRDictATP6DCrl4
P278HH2CNlTuQg0HxLUorhcMKJ4+UTHsjcbxBcHwFfjZj+OJdKM18CwGs9KZKKB3qbTcOjKzPNmN
QhCV3206W5V7vgEnWLdF4ZxrGsZFMwikKx12ABly+bSs93MmwSt18LJDTZqAih9uHxXhW2Xx9xa2
ivlJYwhTD2clivqN7CThMAh65k3egz0xjHNALMp7QvvqpjalT9pXh8JgAptrtrkMCZabDXjzjbSW
hIGpyaruCFjqCHgRjaava5++r/WzjswDfuIiJQ6uZuOOGSxS3nSDzQ8dVAVl7Ksw7KVKpdo6jCH7
IH1Pag2kD1VqRP7GDtUe8uSGvS6t/64ZL3UhSLAK1Bct1t4iyIEoCkx7i6x621gEMI59dDTJKQEM
No6rvjQOPNtrWSkE0Cgs3iILxnBurPswPojO/G2UPxC2nhTCoF4cI5jUt2wnsAfWWC0luDiwwNwR
DuMGAbQeSSxz9uTLoj9iepH8VkTLKCiSG1spFz2R7jPprURZs/OtCOtBCKOV4QyiUTJH99Jw5RR4
d6Jk3/nJLnFjXCRMbQKT6tGM8ddG+RxAOvNWx6J/G+W2Zl7w93/kXfx0FI+4Q+3T9BBVaGlXzVuJ
bKO03uqczQ/miUVUN48xYVAejM4RS54xZ5p9g6qNNt9L4O+FJ3BqqY3niA/WneEDNJaN48JfixZ8
jST8kSeKGVD/SIwoglKXxPNMiZYe5cM8jl2Bry612I8iWg5TDNyJvcyQqC9c5ASTtohsP3QIBQEU
VTCe6D+WAC2APfcswUOXbSjjumz6VBHESXTzGWkvkB1qpCh8y4fE0/s5wD5WCp77iWmBnA/xTEPt
nlNBqixISF0J2iUPU3hqkn4VtnW2Ni0uAJ72VWcCEW7xeyttRgcylM+On+OIGu9W6tWT++KitNFX
0ZQbhUHLjCeQdLcxcua+rxz8UuUersvfulGf4jXNNH9V+92rHicHXY34Sbw/WcbzH+S2vyh95duC
TYFVW2xHQMvsRIVDGs1g+T85SzEQCjxy1rtjrWTnv4q6/PBVu180Art6LOtdP1r3fjC3stTBsTfx
d5UH22nhXOTaXkvrZeHWDJGsFks6r6ZZtPeRWXmmM8zvMUMtcuLkUGYY7SrportSvrTsphZNQ46M
YU2iS6DRGhrGmk3ygigShlWYoJEvlm8GkbqboAsOdgYLW1gYxtscW2G48l0yKbqsPMAlcqjCNgqf
qWlJ/RgqxY+oSubkLkX/ZDYv7J9Bqn/awL/EYO+6TEfzUwtedhWdisJrkg4MpVso9FFYnypDu+VB
fDTH6qdPEFGElyEttmaeHxoVWZ6P2mjdJZG2a9vopHfTSC9W5ipytwU1y4/Lsi0mvAOZWI1uCt9H
NQT6hOVDVZM6j7GUD5b21qxEzolI7MT29BA3rH4h92CUANtGciDyb/h8i9QSi8DkL0GVBak5ZmeL
riY22H9qZCkxIlC5oT5Avo1zQtZ+CiPdpj1MfK+mSjXbq/RM5C5/hpQZP1PHj8B8TUlrm0mmQzZ/
OLPnbW6y6zuNaXEy1PTcA5kmEfSPEzG8sswIA2J6qKz2q7XHiVrwkxbuGWOMJcdHaQ9vnL/nHE1p
UNlvPHIYUoz0gzDLlWHaBPs5U8ZR3TGsx4HG+wM8ZpZUTBaLIcIIOTZotYa1r8U/IxE4DCFbhjmj
/uFjbWpQ4sZnu8vvVe59ZhQQbPWJEq07/UN4Oc+OGZx41qutrfbHiO8BXxGbeha7IeB8tv7Me3yl
uZQ48AZTXdqj93Tb7kcJo62Sxw8vykBWQL6GKYOOVCJtwEMrsmwhLfWgTMv1DBCfbVx0O/6NpWAI
waIf/pSoUK5kPUcgoL2Z+Dsb4oPw1eQFhUUwocHvgQjODMVekRzdiF+aeqBu3iVoVIPsh8DWvRDR
q6IVG1iyV+kThcnSekjWmfFeBnw73VK1xyX9wALkF2yPaD/9f0HDsLpJLuzYCQUgXU51jyjcF26a
3fSm2jgjuC7nnBnpqnW5SA28pKl2aq30YZl4aJz+XpqMi/w6O2fALk3VW7MGfKQDMlJolU9Gq2+1
ShFhs6LSGOHl1WeTVys3gqdZNzcj8m8hrnoeR/mWesWemmuthOqHsPRlVucGrwGmJR2ybdzjA7VS
TlIZcKJZyirgBvU8CR/FKAmP6piNcF4PdZPjfDE2CkPrXGT3DHEHy8UMFqbkoTHsC2IiaQcPR68u
BDmiiY15UAhHBDJ2YUkDXvrbx5NDy16uZB1eReCwPgmOTcWpV6yk7VKNO0+6jjcA8i8m70c6+ttc
HdBCVCc92wJ1uzgqAreqCb7c3PrmR9Qr58NOs49EAjqo/N+83Km+/VN35YsTamgcZPcweo5nI2ft
nd5GvtnBoDdPGkYDnsivMrOXqcOi3AzsS1PHl1JFAxX7jmSUF65BkZ2RGCTTNP2r7/DKRuarjKck
ijjbNuk0JPf1t0jRT70PyzMxWSSwxB6Ru165hz8x4fxGAdROLrzBfFI+crq10R+niI/doK4tBo3W
VH+ZrJpAp0ZQ/pFfMo33qm8jspkkRZzC/3BFVpd6poNAYyMOnjp/MO4WMzV05mOlFHOrb7gdK3XL
SB1erS1/9NLdN5THZOn9GXWb9g88kU78EMso3SOYEcQ1aymlXBHH1eJOzlv9oGScg2acn5y235Gf
yBS/WwHnRuubkbLZZu8sUh5aCsQG9sCK4WKIL4E7Iojsd8oRuXB6+w1J9Ucx9BsoCFdylMkc4Tfs
KOe0+IabIF9mQU0WWNMwGw35dMVoWjhvnnpIlIEv/pCOe/ZohIT7CTuUH4Gt10IwmOWRIgRSPzSD
tlPAm1Gnh0ximSMn8anrkDlmqBC5VCYjSnGtEFJgJuekoUQk23EmDUrJiGYoTZId5nV3Gdj6e9xG
KKPDEenLWGyzZnwBenDqQMuy/MRfZUWjP/c8CgfR4VozhneriO88zUWtPcYRgawj6t8y9r9CTb22
nXmxhsibmw3caLUNrq1rI0VmhiWq/isVuGbZA9qz4EPpeM7B8Z4Cy0bPGaOYVTzJuiF03DmZA4xN
B/9NxTo9RxQup+eSsVgQQp/hvJYTB10mOSJP7EYd4E6gDD0OBv9SFuN31YuV6qIiIx05ng/6+Jk3
yTKLSFuzBH+SE40L6POvWj5tOsy7k7nbshWXVh+5pinbpU4TAceB8yzWYRZhInQ2GrOxQxqOP8TH
n8rKXtuG/Ka+uJHQTW+sUgJHGiz3AaUqSzsSPNggzWppvlv5hpOlWqQk5I6xd+Poq+dq+lXT5M18
dfwZgnoDhOo9i64t+M85wx7keZaNmUkQGW1vwlZ9Yv0DwatHT75JfVGpdKeJ2rwwWyONpltXQc+0
xNQ2o0Ro2ut89xlwDf/SFv1XpTXOqmiZDsqO2dIgD4mKQwdBLLI88yXDSRNkpUk8xTpKC2erywqF
tpdfOHtRzRtRs2jgO3M4xp80X912ep7xx1Kjqfa5dpFVsHKZx6455VSM3OZThlZcrE3ur7iNy2Xr
Q+Hh6dypVJua7QRACJJPPapy+CjlS3p1FDNY5YO60i3/UKTOCtDVry8QLEUq1ZxfqKSgIAAytPJV
byZJDmE5tvJTyRKzQf0w42TP739opoQRr7yHRf2qOdpbH7QeUBaaKUthaKdH7PSwHdOiosAhEAMd
1osdkfHh24G1sFJjwVW7qaycNWQhjQ05KD8geiNsYwY3vBnr/INgx8JeFgjHWTVdxxQRmJsSeR1h
u1CjeDdw6c2qiiDSni1LPQaXvmopaknOyKFiqlGhcaQYybzPb75ifBqJwb4RYK5DJbyqlJYX1s5e
y6hYIGMmZ7RotJWmfUmiWpAyMGho4W3gl4INjL8eNIzuaUzG2ImKLEDIMFSPc+B677qBJ9i2SFkq
LH1TBN2V43Zuu7q/tBSJ05MV+dwYzEfEqGJWZP67KgaCDFvrN66MTYMBZlYkpIr79rqYlota1MAl
UsL3NjnVKXEFegG2qkvRdfaZAHHThUDEsLvNOtwyBIAAPbIHOS1GZ/WoAwzWVk4cmtRCBVCU8tVk
9DCDRn/CNl3wFDqfPWwAZB2Ai4kV9pKb2vuf0ngmbX22qcX2essv713WMKk2ra2B7lfRlapgUarN
OVA55bWctMUB3WiBfYCYHUxwv0PMlRtVxcdQ+FgceQwxxtO2ch+4alCQAKN1M+19mPyeUkmYAll0
K43XsC4HbQQa/iU3eG5TSFYz8CJbB7OuMeKoK3T/4XAGmUq0heaeYqryKMLGdo9r+CfV2TulYfjA
3HOs3m03SJYGJC3aLOUMAgP8DtNN3WVdxtX34JttcKRkZHm73/3geQu1iD/R4n2Qh8BhJ+IPX/59
LFjHTrg0y2pzThPrp6xvWo/CO69wcCcNG8AmiM6Wnl6ZeQ77fWXxUo+qTJZS6uSadgFGQr/X1qqF
UgXaHUay6DIo5oEJgLLLiOnBWuXn+9wN70mnMlCbomVIoCE1kp4Ej43J5PNROV+KshIFtb9Ipq6F
DtuLzZ2Mhb71FKVfggRi6Y5hNEpxAAym/lu6ZU+liwgjUsUjM6NtaJe/kZO98NPwicDiL3B/Cdpg
LylOwoi2HqdXzURw5vXGOhoMbIj2T5pPlW7tNJs6rlfoLz61sngp6hy5RHlzBN1s3LW/Ro1kBx8B
frhcPlyhL7FWAa0gMStX2Y6TaswAKOixBTrZZjBshO5oaV208CslwkYVpGZ/TIZ7J9d5pRxopWFo
5vkfvVbxMuIxySw260TW59aC1cgnR+bOyOWzrZS3Tus0lqDEcnY6FNYpghjkPiT0GDljgJjNd5XT
4LH1bTS5U5qKmTT6GU3c2hG7Utox5mgTpg6IE0OkG8w43AiNG9t/b95Z4Rdarp3Ui+fAoTz2GB7N
NDPnXFMsFnirOybZc9thTuOKGhWF9azkQCWkpEcth4/ZGIgnumxEH2Qp3FQFptZQ3Wa+dwkDhhMV
G4rMfk/lcOzJsZ60X/0iVJUDp90xaFtl1lQN2ZpmccAM+zRMvCMA71999C4zrQvIihZiRQQtyhpl
eK0QvV2EpDBtixii7IgCST07Rt/u9KIghW6WkIhmDigJwanhm2yedJMUigq0c6OUnPbNph8YLjsC
O2gztmdV6zp8YHRBwUEf1Te8cRdw6wRnQGtvPEviHLWOdoefpUW6TkV3CDGH2Wn/lde7SkEfyxSk
WSe0qZhHYmNiDzAhGtWDPnzBw17ixCR55SYadBHS8p5wKuuldPC7u0a7HgfrDFcn2lUliImYLLwZ
zW6A/t1Zp/xLlHPvnduwJGKIOoeFcvSKb7yAPfZBhrZl5zOyCTCWgzSd1Zb8snJvxYr6abVjy+Y5
foaTBarEFFZgtm7GqyFpybOqeA9KZWvBVlHM7ESB8wwwTgL1E5CXkd6FVvKhVDmWlHLjRs4NTfVv
G4xnhVM/yeuFL5STGfEBCu3aEP83G3peYLudBIcw3F3Mc2rL+DEISfNViL7QB1JHVEZuhQEMQsd2
yehxkfD0U4HJfaTw6Y46ugfO+CWmf/rrTuZrkj03Oq5Cm2O1LMxXU8FrSBgsXgPs3GEnyjneWjxY
eTyP9Awk2aADAxg4x/TsNenafV5VxDKjk5+LOPtmmLLKO1djtqB9eKj+WV9ni8pBbE03mvlItnrG
rnNbwEUq8QilMY8rmWtz9qgPD7mGH+oH1EVEjKVQakzcdrn8SjCMzns7nENl35IjxmlbswPgKWTn
FvKcMjiRjvzo1JJYLfUtD8yPtFk2qVlvpehxa/X9VjP5wDq926hpgZhRpuGcKcVvB+waIjNDkiYD
udx5f6zgrZx2aWzIaHYglFGvRmtD51vmv9oyViUAC//pSKK32klEVQToLJ1Ynii0fnJ1m/Ss9kyH
gzGwM4SWEBdjrdhjniSPq03BASl3X52HJbkngpCRgNgvN/zo/Y7BSXpDpnAXmOspTpkVI8RrxXtl
+Sj8a5eWO8qwZkqkpGQErFPd2+QxbjwUJlxdJgIkz/m2i4pm1516U+tiO96y9Klky+zWW7G5yQBz
xop7deDXz4bB3GFWd9cqUAVV0fQTbnd8oSut8UDFhBcHxcSOEw7f1Bj8oXc7ZWV5p86y563bB2fB
cjb3xdyKaXFUz4wf0rG3tRH1ax8FvOL08H9Aj+Z9fO59vtHaKoZJ7tYhatH7JS0wNcqoOUvKBJo4
EWJlFXwrBVVpPfa/DZq3+VgCO9BqjMIIw1danKnvUpa/YaocOr6njTHQRIc+avwIAM2cTNVu2QYI
HPvYWxacKgtkQmXuVMA2SeLs49peVSE5p3Y0ibXJHOGwothk373oAvMeG+mzRbfrNqWz6Av9bmXA
9VsDeI9ARB8CUOJ9ZAjXl9Ex6BlTo0Ful6ilFkqyICJT0PgpxNB6Tzapc23MTxCw3sdU/aIbf5F0
zsimgVFQzrH7zA7RZOCPetGuqMDGdTy+Zb1+803K0tKocSvFBrIKIjNa1vRufaLfYnolrIMiGTOj
0Vv1CvGgxFspfcFapzQgcJjqY7DIUZUZXiIHxXR4kUm1zXLoOZobnsNSv7ckzrg07DNTIRM8IzO8
i2P6PGEtOw/8FNsGkYL7qyMXGiOJ3KT/zcDqMAFtnW8qKWJjIsrRahR79SQ7dMFDGmhMJ63LaNw6
fusDIZVfA3U6Y/mIc5r8UWyVsApVYzLqMujr4nkjm7dAL0+5Iq8R3yZvnLIvyyZadloRzhGbxFnr
4STAEt8ioHN8Fu+s5owp5d6Mle+oSYiB1Uj1NYbPCjhMCWUoK9QO5JD94cMU4niAiPOFGD10KOWL
mDpH+vFSS2kb4SzcQyd/ldyiuDLJvEiMY6UmCVa4h4XdmxPS/kwc8Rxs9ajY9Z/GrzYpmYP1iDSQ
/NeV0bYHQo7ovp3fOkfI5jdfRduwgNSuFm7VVnP3dd1+Yg85kJC0lKHuLAzpritrMWTNWXW9O5CD
u5voLyX9QIMfEJ6lSq/WFEem3/ck6baweT4Vo8MFXYxXYAJbPYUlWo8sDMNVYReLTA0gofnzWq/k
yurbN7cY3l01D5cdukyA1K7QnlJMuARtAWhu2fL0NNJ9IrqZt5VzVfz6oBMEzIaOtDJrHXoj7NQa
kWKvF4QxJ2uDCgyhTgtAUOnB9OEmRcP7CzDmRue+b2OfDrqxl5OaI5TmzGiaN6Jfs1nL+BBl0Lke
YH8wQGqZKuAwA6Kwx8UYi68SeWyqUYnL18BJdo2h/th0LZnq7YVe36uxJ+UzOLo99X9RlQfZPDQ5
lMtMpTsUkzIIukWq5ZtCV36tcbgatTh6Qq9mdaRxPiVvBTarRVWCS2ycq+9anPp1ubW6T1Jr2pmX
Nd9NiqmAwJMTyXNVSESmm3CRsnU6u+R16j1ieG2oGSR5O4/7xylRG2XqGxdNrBcfclIEN3F5sGy5
QuiOlg47ozTqFWSenglxdPpHagZq24m2WJYaD49VqMcOLcegRhszy38wnbxC+V8ZNReTrzV0LSgc
YYchsHfnpEdtKlK6UG+kWFBWqR8+6l5b/EOrPbogl1oI2AZxNUbA2LxjYqCxlmp1BkfCYFamAFkZ
rI6nSkLlYPCisrcpTN5BgGDzDgIsW2k6C97QeIBHW3keO+1RB4qkvf3DHfBWGQKNslLrZ5rpZC6o
FmeN1ffHv/9wW8WadTinfBsFHv69CPQp6TGKP0mtoSfbzVUCr12wZu52tUojTc8LaqoP9569QsFD
xWhmxbyBo8PWFwoW/pPXeoRP5o3/JFX+/2zJhyx+/+s/vvM2a1gT/5J99W+JJgQh/F9yUKr0Nwt/
//sv+GcEimn/pw0zXXeAv3uezZX+rwgU4z9N0KSOZ2kqWbi4Qv8VLGlq/2momms4nj5BQclw/1ew
JCEorqFaumrrnusyf/9/CkH5mwPyb+BNmG2WY+uGapIf8X+EDfyvxzMuMcCzEXIJCn9V8/GnaES8
6hnGzAuWUFe2EBnv9Z5Xat1MD6EzPY7j9GAWPKFWDpAK8P2y1+jzWrgofsc0uVKp9DXHmhVW2h//
/iOpcRKW04vg80b8b5/75Z9/7/+RtQTEh1lT/9d/6Lo74fr/7Qcy+Y9jG7ZqW+THuP+NJCr6obZB
N8O7z613qJXvdpFFa58qflm9txHa9FqpPJxGCSPmvNyQTbQRuppgqqlWQ6+cM2JwVwqSkWWd1qz/
gmGpaTb4/PAug+4HWcW8KZF0KENrzm3MxRWGwftAetysTRU8rMywYr1t990Yf6Br/I17MTCS68VC
CRQovmYOTCY41rk3zINM9Rd46j+Ebu91rbm2pZtuKP4WmPigxbidMRcuSy1fso+UTXhk64sSoYHY
NuBJYB1DVMU4b6rgR+uQeAQqR/ckHnJQEbmoiWJ1Z3Ouk2ZxMdEaKWiOQvGH5dspErNmEiTJv9Kk
SaRUoFbquT5K1EsWKibQvpsRVZNVqedhjC7kqqED/GCqA8LiaAXVty6aqx7270YRbulo5wLFVINy
qn4hemmDS3uDhn+hBrQzhnkz4vxP2Fi7liN5VHH+B4TE01vB0tRNZNzR3dRCaqFKv6l5e26luBkq
E5aEpSWIhwKtV4/mS6L9EmjAeN9OBZzG4lCgD8snoViKYkyr4I+Z0aoUxzrrwU/6+yZWb+y1jm4t
HoaO9WGro0Hz0KKBQDkPaNNSNGoCrRourq2Lds1Dw2aDe0LRRrDXVUXhhqdi46F4yyc1aaHPmMi3
6OFwGlB8hccQnZyNXq6cdHP+Hh/8NkVNx0xmWZJYJcUR0e22ls7cg8cDEqM4TT+MjiqPyYeNRs/x
EuQWwUYqyoFMvetfFSKavgGlnD+J/PSy3Lqo/irUfwMqQI2OBIXCks32KovPKlpB1JnfCtpBa9IQ
oiVs0RRWaAv7TG4bKOtuB0kVaSRtwrHAqQT1aYrnxAmNFXY8DpNksUC7GKBhBLakzBtUjf4kb8zV
eFUV8NipMxEwxgzXLD18s7Pi4tas6LvBPQh2NEnA848KsUZHqaOnjNFVlugrc3SW+iS41Kd2cUSD
GaLFLLnHDbFJUWimYYIkA4xlMRB7IDeFJg4WB0mSKtumhHgdu9sh6C6429RUvqBe+IwyoLU9+JnZ
NOZjG/OVueqj6QXI2eY7drmJw5FYtU4F5JFi5a1D75p3/cHJizssTAeNQQKpsa5eIlSqOmpVb9os
oF5l7fqEW/eNsOAk8oA8UH2Bpx5Zff0aVMhfSWr/M0yCWIEyduWhkf37PKGZnf4VdxLRDlV681DV
Vqhryce56ahtyX+7RqhvvRzzsPVRosl10ebaaHRrtLoCzW57LNHvml23cf3ujhLkOAnkATcfx//J
3pksx82kWfZdep1Ig2NGW1kvGPNEBudhA5NEEjPgmB14+j5OVVdl1aL7BXrDFJWSfpIRANz9u+dc
VogpaxW2oEBJBIErEsGLjgbbZIRNssKElE4T2eGKDHFHljiuCRXbpIslKWMdNm+mfOCnNeORJDAw
jOpr5K5PsvF3SlJZoklydo5OL5NijjPizIMONo8knNufqDOZZ5fsc0IGutRhaJzG7I50QJoUUhw3
b5ilXnu2l7rDoyNPPZCrJv3FzdZCkUHgeiJ5HegIdlD9nklkC5LZhSr3cV1yqp09FZX3WkX9I223
nOVZ68DwLjNXC67rS6rgpdjtuE5zL5R1rXUiPEyfLBLiuJzyfaFD45nPIp3zBJXMZ7jre1Zce/0j
pFTuw1o+Rp07aTQHnNiME1z2pWz+2abSh0B+mty6pYdDOsdOnt1Q+S3b3nsyJDTZ3Xmk3hvS7wkp
+NiYHySpeOxEO5+UfBcPd4ZOzfNCuKToLf4694DXzniQHSF7g2+OzD0df/GeKMeow/iZjuUTWF4p
VuMZeX2f3P7czHcRVRccNF8g1J6KiBG2i6gkqTlk87LXpDPuCpWgciHPgke6TnGs0WbRofePHeNU
4iOrRiroIQoayAKlEQMdNtc3sF6zB9NhhkSoIBIcjSbofpO22bkQCybkQgjB4EIydBANlUYbAp3d
hXVoUPtAPjBHfzMgIcZg/o2GeNX1fcJsCQVPUt2SzZ1v3JQjvKY27osmOGb5wSvYhoTWVUFd+NAX
AxRGvRj7qk33vC1w5kVH1DhHJZiMg9zdznAcFTwH5+v3woXviF5SaA8X6sMW6bO7Ncb5kS/t0no9
nRC2T/75WTeyaDWqiOwXA5LEapxNyI2LcMhtK6I31CGBh1ScRHf9FhnRIYNJ6QP/XMKo8BZwIVZa
yBULgsWk7RGeJdRcC3yLgnOZNPASQb5wYnFP7ftb5zUvQcZdr/PZ8vbzvKPTs9mWdeuv+g3F1hyp
AIquJUeTU70cABjpCsULsrLU9OrNnEVOTEom+uLIMDUvcW8fU2Nrwe/YcDwRPI8J1zPC9zga9Cld
9MO8tnNU721GTmM+3IF9PmRd+eH68rVBoCOr4jvEI+mqGkjsY4IrIn39oTRo5BI1Z4Jw5gjehN4O
vexSwiWN8EkjnFINr7QI8wiHo5/3MSf5xNQoYwRvKuCcfHgnmk2eZ4MLjX8ugIcqNRglNSLVM/xB
4fmcaHgqgKKyoKkSjVX58FULnNViDWAH/hcqsxbentlgRey1WJtY7B1hUYabPIRwWw6xihaOK3Ga
16+Me9z494vXdlBU3VzO9uhyeg9LZM5bGpl3Jf+KywNawIzxKiwQZAMkWe2KJ0/HhxYYMwVrprzh
wYM9M2DQWlg0m7/zZEOn0SO3d9i965g0QwwThq2FZRvIOPmwbRmMWw/rBlm7mjX7BgM3aBhOaSzO
gI+rf0A5jcyZhEOvpsboUBDm+phW43W9Bu2QDBncLryvmh0qOKZxG+P6xX8JoAf2f0wg9gyN7mXt
kVVeeyhh+mYN9ymN+RXwfqnm/n4AQO6vGgjsNRo4+5uoBxX0jfjqGAi4TChCDsyROWmsUAOGdFyF
jPM1dKjxw2r8ZP7g7Bu4xF4DijakYqaRRV/Di0xQn3MO6G4WuEZXA46uRh0TVz7m0/zMdofV3qLo
Ho8onO/yX3lcmLs5ZNYcGAuMcvLRwVIaM1BlDF3JGWKzxRojTz7kpfuDYGoY04LKXDSeyYoO0aZG
Nnk57FOoMc4BnrPWYGejEc8G1jMkNtdY1kuLJZiJJ9yISLAUqgT7AxlkI+/HHdbgpOKajDRM2kKV
mlN5h9kfyVv8h6O4sxyzddQYxkUFBSWmw/LN4uRpgVStNbJaj3xdGeeWTjnrk435LWkvnnIosm4c
RByz/8tmI7GhWBcyEsts6JQvARSZMfS2fjduuoJjnjgtrU2Jizzt027tGXQUWNVjpwaYI0usWxmR
g1XRd1qYtyWErqFR3Qlml3NKMiRQvCxf7S3f+nnRgG+tUd9eQ7+Nxn+3qQkK7LAqYlaZv0iNCQt4
4UWDw8UCQhzIVcUujIBP9kiyjomKxo1N0oGdBpBdksW5RpLN6chCg+MqI706ocSPGS/mKmm8ZFui
PEIFY8QAzj539Vwjz5GGnzHMPKAHanZUNzDqBJBOIaU9jUznCfD0ojFqbBzbToPVNLTAcmnYOvjB
rjWAjaP5d6eRbOsHztaY9qyB7USj26OGuB1Nc/9g3cSycg16U9NV0+xIGjvTGHiugfBIo+GehsQT
jYubDeA4COp3rVHyAqa813B5BWU+/uDmGjx3NYJucPLkaCgdJxWrSDB1qYF1A3KdnPml1yi7u2Ay
CAIGq1zHSfkhUMiCX4O/W+ZICj/iKh6ODddKEFn3CGo1NF9Azxsao180UC81Wp9qyD6eW3OH78u/
oc652tSL90RO5JhoON+H0qcEfLoJNLfPbQbPJCh/qKF+V+P9Q5Q8iJJpk5cW90Efi9fZ4cRM3lbS
M+/aGL2SWtSlsAFmVcfRqzueihjbgS3+uMbyoPrgIe5679Tzny7cCZa2G/HNTSPqTtYKK2mRysTG
JTe2zb9csg1GlWuTXwrvvWZpdyJN6dhkzPcUshyP+od5alOk8UyM+xGzmLRGfBeMQ+SERmjEo1Bo
oYKPWWHEsDBhWii0cmFSuBdwMFil4awapz8ZWs8QaFGD0soG55pogYOlVQ4BTocWt4NNaNzRsgcb
6wMjnr0lKbeQfrNBuF8R9eiZuJLjTLU0otbyCCQSpt7UtupLar2EdkfcTKA8Nz3uiQgHheq/K4wU
s53vghgqZuRw7SCwVri85jYWCxebhaGtFu47VJ04ewgPeBY6qz4Nyq1L5QXGIB7YuDEkjozUYvA5
q6ramn7FOy7KwY+KgDoPMywf0uBgMaRYG4TYeGoUtCc0V5rUYO20nENpTUeuhR2jVnekBtscV+s8
yCS+ZRD4xhSwckN6kyf8TOL6Q+XNMWQsuTAgmJ3oNdeqEHmKeYasDEEmt8AlMrOZwCzCacGb1zwn
WjjSaPWIwEFC99NKaikJaS0oIG2jDNpw7WIuybTCZNQyk0prTVz+0KBFJy4zNrwn3kwcDA2K7KlR
aUn8W5bjUY8SfBRtf8Xwxvp0B1OGzUJLVbgbUjctGSeUmDvzNMzWi1mcavGdaSeLg5wlDpeHUAWn
KimJYwlRb1ERPvUeEfNWu10abXlhmsEsUjmPMfOJpzbvXssCFSQ7nDJPL0q7YhKJiaJu6/cpmx/s
2v8kZrbrjIqdYATj4HEpnb0odtYGk7NNwUMBqBoWB5MOIoAvZ5CvRkw1jLd82cn0kmqnzeh+FED7
Aaob3MysmrT9RqLBKbQPp9RmHJeFUapdOWWLNadHnxNpj47lNJ+dP1w7sj5dXpC4asu9qZfIBg0J
sdRjMV7Ym0kbejqt6mHus698Imva4sNkYx1N0zViLukMDh0cuLI2CQ3WzI+II5UNx1kNYiAbQVDs
pV8KYZCKSVXg8CKmrm1C1fSdabsQR5N/Ku0bSohsQSKn5zlrL2nMhe+Hc7+NZud7EuZ7G+b3bQ5Q
FTI6vQkj+rf0w9VkRBHQYFfELMt6yLqb0S83fsrWwB+YYzfZBJrJAzopSNWY9YUG0yPXCqMo6AYz
aXeDhYMqya9Dlj0YDSm0rGwZhyKLn4eJGaQMehbQ5LJCx36OiTygeT0LB7GzALIDg6GHL8DJeFZM
NG5ka13wnuHJeOuAnv1u/JoG7hfSpH0FRYjaNKiA165IteWEKyemXEE2iE09g+vFjfxpHYjmgdLi
YyNc5HmSlSLdegg4AJ3i4C4L6RgaVdhvstLhBDHongR1ICh4yHVx2JC90peq5w0pNUyc0I123TNz
xL/d1ez4Ic6sAh4GnxnxK4vZWNytx845lAldRiFjErb+D0a+vIzW4PLm0bfvSrcfjgz2FIqIaqfA
IBeiiwW3t5tlwO7lqXQ1CqaONb17Htl99hGOXnknt4yVL5A5J45O6XXkapSxvx6CkVY4393gRr6L
PfLIs2nf4eG8D4rlUIxRs16S29InQ1571r1jZmrNLfKJDemuNovPPPIstnRfVZ9jQzWOs0qqG+lM
UA+2ne1yf/wjPgoGD7i8yJQzUbGZfZYKX4We9vbmXka60IrzkoUx9E0z8jZxiMVQrGNowyuPbps4
kYHN+qmYhm3ThSynjWg8LArpWTAM3w1fWEjHgoqgI1xGxdoxrXy+GKxtPFe/clE+C3Y8WG/XCN/9
S0uf0TypV/q/wlUwR1cRj2Lb5jxKkyB+9qX90LsRblb3Ivwqw/XsEJ8OCQDkz4PJ3qVMz2yb9jTO
n7qqw6xpLnfFSDpZ5r9DyXu+mlGxxi7LhsQ4kV94Ya+wz3Lr2I0hELT7oDostC6aJNNnGxMN6WON
+awW/aNjfw1lFDJZZHkx/GwbmxQFLpfmZJY5QkXfOtayfugZvxGIbTd+aY9IpUAgXT9iXLxE+35h
MUbzzyFjor4KVGCu8s48nisetBtboJo2LO1zqKN3nojIa12fFKNRb1FCsqy2bpfOaSDNJO0Z/WQe
TZaJ2Wy76yzR6w1WBxjCQnTaZXhW+DbANulcZODWbuOIrX5PgwrLtPrFRR+hCEkS7syHVfLQd9uo
JXuYA9Dskrkk0pC6xyi3DgF2j61VZ89sOjgSsyr8klZxrpgL7jrPv9InQxLaApBF3Miug28whTBc
wbxtqllyRlOHVHZbvMyeS5PTkODuykgq8Crv6HzhVat5FSdwO/amSLKqnN0gC6ewb5K17YmjMobl
ZkoTsiRR+YvOcJdKD7TbzJVpVxi+4oWURT/ar9nwYvbREX0rLhN5YVjN8YOB2bUdU7Ip+AvYUbCa
N3D6uOFbW5gWK0rG/3LC7T15tyquMZfysKIQw9+sGmMo1/FSfM0l97dY4Z0Y+qOQy5tHcp+CHHw0
DusNv+j+xNwF1qEa3rrKbLd5MX4uDolJ5p8k7EAL+BrDdWhbv9mg8T5M4jcjnB7KkU9iOjZgCNDL
tEO3Zh7TojY7Wlj/1myqYccb0DeW5iis0TrVFkWFQ87qcyL7FnU875uadE6lcIxws6RXhjlsnH80
mgMuVbCq/aZHN7Ncnd43V0o6NCYuDgi4Z57KySS9m+PAcFu+/ezoJx5634YvZDEsvK5l/9T4uElN
CZJI5KLvyvIWHd1XkYrixffZV1git3YWhItDCpsf/pdnIFG0rHqbfnq5tqvaMzDh5L4axUuVj48i
W77Y/oiuPo2eDSopnqJq+aiagpMa61Om2ASdZfrMTXXseHshNP3wS1CJKZx+51YlN8h46QwJSb4k
iiIkI/iAF/8iBvup+sbZ9bMg9RqodS8/GwHn4WsUNxwK/8Ye4bamAvoj3AEhbOuCft7F2DEj4YRI
7UQbSaJwTY4bubBQzuvYMa4DVoxkGLXmIHGIn4guO09jUWwnMeMtAKz3Z3SDx8GOjkVJJW8/mDB4
SE6JiH+LJryPKocp8EB3zOBuwiDvVwCQct8zmU6rCF2oqC+27HG9OFW0ZU1yUXV/VLRCeIzoreK6
IKgqTUo6FovxUWL8KT2e8hZvXzIcM8FWfoK7MBPNipkgAqWehKU78F7D6i9GXqcysE/eyEETA38c
jysH+rDvzLUxIkOmhp4FnA2nPEFXes53JQycMyMKUJwZHHq8kBFTrDv5yU7AlolhbaEcNlL06Sup
qubGHsqS7riUJCNRY1Hzb0bhwzzjX6odgLe4O3m9+OU679RBvAW1+aqm9t3L7e85nz7yjpAl6Ezj
jnhpRjbKLMqTjP6ocFfU8pDFbx4NiiWGx3MsmUHNA1mEgTtHS79g375P/BxNNPFIdyBH+p0PdEBr
q9vwHLc4QRwoyzYNa5Pqw06MA2WabLrW07c8OCS0p8HvMs0GzvC87VIX2cY1ubExqXMOkiooU5CF
Dou9L5tNWU4vJlcjcTwUrSVWgUrUuCwhIWEwaSpMUrg8/5tsXL2Wyoc45gUy6+bG9ES+o64S1zQV
L3YXUeoiON1pWVfVGdoNmkRFmvPc71D86APRQH2CYQRckhidu3z8tOYE+xQPKcJqIBNU2UfLuM1T
VjCO3HoloXNVV/MGi+hOjSFGRxqo7CDZmHl4HAMythLVsmu56zIGO83yX7HDwoFV49HXz3s//I7s
dFhbcCCc4Xcn6XAK2CpJh539JmoGXtY9EKdYJQOHt7Ri/hpG7n3eg3dPka/JXg1/I/UeAInGBEQ3
PSWWMe+8ZeZbcpJh3QnJbiUmc1QZHtfZlE3EzWk/cIqAEoiQhkMi6JuydQUVAwhis5CN02xi9anA
OHJGUWK62hWCfnsgWu2Rnutnc+2o2dvl4fho1cF776G2KeMthwVbsqPc8jBAgwJnfMU94GmH9tQT
WAU7TvmTfvIA25NolcrwLovTbC3zuebuyQ1rl/RMdNAC0De6p5JRQ3wG3QbufSeW4Ryl7HQDu3kX
xJYR5jsMkBdOKBJC4ljOm2NQgSKEgyiIyJjfkKzZ3g7o6RnqI+9PETBRo/7hbXBdqk5mfzyjWUGu
S6lm23NxwxAyCGnvPQuAA006uwePnteOWr2uJYJDqZ83DiV1VzNW0KLeBRgJ1xKSmLAi0gQQoG5m
VrFI1PkT5RksJV7meWHUGByom6Ukhk6TcenvUCStxvJx4RQBswtlmey3PdWwXAy4yaYkJ2Mk8HcM
wd+qDLqozUJOllweChN1m7X5ZCX+i+Iei7BC51iAIzG+UrQTnrvIOYH3BoQXy4PbyruJwe2qTdJw
g5uYo8g7fg7mqg5wrpI6XI9OUW7JvxrwXy8qoW+WrmJDGx82Rjqxt2R9fwHLvnEpvzgvLC85WBJ4
LYXl7JagvOalQe3MnN8Lzri2fP/j0RlnuY96+hg6vrk0T+J151rBlt19Srcj54EUT3prVlgP2Tip
92ayCDZH8yXQTHEdakZk3ri6MHumOdvUFdos4All6Vptv9MF27pqm4K8cCt1/Xaji7gN0rr+z6uk
S7onbu/eHfcX/Fw9Jd6pbvPWtd58/zqrV1H1zXq75U2KiCf6TlCXERWT9o7/bK6bwgtK9zLdHe64
xgsPns+2aZ8tg3BsWcOsFmGzhu3wNNOBeL0oX6ZwvCVBEu0TsY10W3kf0Fte6wJz3WSudKc5i9eV
pOS8DFl0DJQprp3ulrANHQD0oXPey+q/oiPdXmhLb0u2mxWqeMOnSV0kn5GnM/FG/2hZzzUn4QnF
6y1x4FnRxN5TyR5MTroLqFVI/PQ+6/o3d4iz18YlaR950yYfKa0bE4NDHG+4pvQ/cOUZLJm46Hgu
z+eqRpKSNvUprq+dMUf7lFVSKF1qiFmtbVkc4QOs3B2H9pxa0DNx9OJh51BDH7EDPqYZzfTkvCvO
VWsUQtZ0Hqmv70x67IVutM+mQ0vBvZHSdB/rzntGtrYDo+2gmu58mnkbY+0wXz+h6aCjE5XhqrKw
NFMkCwy6YM0P65qp21KuAoRrwvbJEPfdJSktZP3WeLaCCmKufeGstnjM0dAlmU/kHsp7VRjyg1c4
3482Cyv3W5omo8l4SM92EMHD5tW8EyYvf2Kzb6GCkZ7B4j6ZmgFP1zNKJegH0w2pYF0iYvqpOClx
YsGQ3/hm0J6I7cbbcnE5UhmTa1Oz2baV8WQHg3vMnea3W7ZMyZXnb0d0Sms3tZ4UVgXWZzWdgbRv
XGBM8fJbF4k75aakeTBPzqAQW615azhAmUkseiFo6rIEZKkXnHAtyd2MxPGo0497fBFHm5Mf1c8P
2OwOWVvs6Sevp3YvVXQbUOEnjOIuCNK3ifbYeDBWfv4HLfS6qctrlcJu4Ef9Lu34xfaTrVf7l7wQ
v7yWOVyLpQhqAnSaauXYlhZOzOnGkO4EYZU/+cytGWiPkLGVWN6stHyFHnznvcBkg/IbisyQDxML
uSoVfgZR9I1C+9q8I9p+rmIO4+I54vk9GGef6GWZ58tBlMmlM4rnYoRXj+1N0WZMQcLoGdPkHt8d
49+c+lN62qoUf5iT4DswKTjMVPVpJvmdXogoMAUOE2kZ75o7J7TIhdbGdc4FPojMxbQw5WdBTmr9
D/pyaHurRbqJAOx9e3h3lFyFjThbSfSnLDhJUmX5IpzhsQu8X77h3RY4zY1x4pTdff8H3EEvQwKQ
WFWLVySIu9gM8EC4/b3f0kAoTYvjNWKYG49r0KNBkFPzjZUEr7kXfZJMKeDyGYUw7IzI3it6QG9k
6chVrGkim7PZ2I9+G5lFVVXlfVes2GKk4K2akqOYU3+Te+Eudfbt4JJVLpjg+uV93TXvWRS//WMe
WuVb3Vhu7FiRPfDcIw3BBE9zetxZP2TXkXDQHAwb+iCTdWYHe0922Pb89sG3U3zDOLBkc4yNnG4r
9uEbcPdirSZKcSHR5MFibh93VMqaEXrBUefM65zSmiCg8YWxC3zFdKW3c5sHiK5/Um3/P3T5/whd
WuL/Grt8lL/+e+ry52/8e+7yn7ZFcVYY4ADR4Uov/D+5S0ME/xSEMflN13ZCQcTyP4OX9j91UJNE
pKP/B/z4P4KXlv9Pz3RML/CBmE3bFd7/+F//9kf9z/ir/vdkYvffPv/XpKJjBfZ/SSq6nm87tvAJ
KwrSKTw49f//L53niAw74PkRM29FaI2rcJdOTJdHLrSHKvw1IEJ/TBHH9FX1bCENrpz2nl2Ru67t
tN9Igia3zMQWwWS9/NN50UxpR1kdaIlSK2C1moyOeZdBJbJTZI6YOI92IOxjQ3jaG5gnpVQG6Mvm
4uJCfBaC9UFh2K8DVMuNb1Nbm3sqWOeMJ39Z4O4dJ9vvxQgk2XHOEvcNSywzsJ4d4UrcT26+G9ug
uYjBU5wk+NpgrukWwxF0Of5RbTNfo84Vd3F9S05SQaWXL3kQdGidlvCuiQlCTkQv11ZmpccC+qa1
zfw8F1F+LmWbnwPzGNR9vOkmP+dYhhUeE8aS7apPMw/9RPaxH94RCeb3wB/LBZ1D1G4oM/5kGR3e
eaIO75J0+mPSO3jouhCwPB0RITU4NU2nHDZ96GeHyp96TmlNuTZqMfJwHTOtFrIJevL3A8LmUSKH
w8+XLLP81IFQ7o0+CPYAu4jGZJ/fmpzUsWtK7+RizLd0oPHgmhF4pvPAwzVVdb7NpDPctD5nmGU4
G8efX0n9qbIcuj3sDkN/1QaMSQyDg+LOMDcyoP6FhPh825P2vzV7z6VAEolrZ4AFNMM17z1USOn8
Ni1pAQC/2LthqswHJ77YfQnEaC6zfUVg5D6ivO0pvGn6vWsPyWNpTOpSuuG1AIvmaErynnJE3O6N
BQ/gzwd2de6aicyxmO4ZIBMkSXPnNcimfse6ythYwVNmlB7LE9bNqXTfpvTdidYQ+OWfXpD++vtl
2uFwbgKHeg7Tq8+mo11ZeZuiEg+ZAISNt5tF1pEo9SKGX/juYqpNN55ufv55Fe2wYmXw890EYZkc
CtERXmh9tWFASc1al5rUUEfRPmwGlhcsZE4/H2TG2ePfLwETF4h1hhk3U7SPzc04PEzOoULHYsQx
j4yUaQY1iOI38N6hduP+LlHOJacBnAIJz8SaSsKZErXuLtUffIcTBpTj0U3gsJdVaTYfeTtRAhq6
HCpUk7i6zaWYE+ez7Sit6hVFrE327DVTohFk6OURg0a2lH+cCu1T6ZA98ZPTklfVlZqHitmq85Pc
sZIN6CvfoPh0zSaljHYoV23nDce/PxGjGjZjFLb3S93425ZYFhhF/j65RfBi0IDCszz4U5UyuP37
mZMJvR2NGBbWrEoxB1zoRqNfOBXPudui4kmYjJy6OVw2jIl6Jt1tujbdxXycJgTBjv/3k1D/9miK
dG2UgzgzDgmaUDxhr3uihWDG3N8lV27VEjmQ96H6imRrWnwHiunzqD9zqWtGl5xP+7/falDEL8Qk
OrAXPoTSvzJEeWQtbB6rrPIoPhk+Q0BOmA4HM3zqt/fAqpwZr43csPd22VRXzj2czTLmVJBzBrtT
Sz2ufv4kswWSQ3E8kzhr6tsx8jYe1v2ZPMtXUH0nsctJaI51L2FW8TFPuOQ6T2gnD9ctERr7PAn5
yktU7MJogPjyZP2bW4tbjb85YnTXPu2j+A7ZFlltZT8z2/5MMotSbqrMVmL0rOehiD6xpkPKO7O6
+k5zsgwnZHQt6tNcmC5ybnd6HfrplubRq5dyoKeEch/zePqeOVSAKxrHU13A6o1i8e8oIUCEMqT4
5zEAqCpRF5MRPBYD/cbpxzA9dzwfGOS1yWFqMZcwgrz6U3vLT205caN8MbIYe1hM60yNmqXtEOti
6U4YYrfeIwq4N5Xn+aZNZuNCmRk1BEMSEXSS1GviPtlnjFd50gBZFtP8Niw9Z/dpRggysbq7RS7z
aUGlJfu4PRZ5/23qi7x1A+53P3fvCZ/MnlOXvTOV5XVokuopzWKOQ/I7MqYpA8I5xfSdytdwJG0l
CAjtLddB9RjoHCwfLC8KdqH5WiHjdbzbuYsZKdpulB3r0d5xAzk4heyY6S3dXau4p/q1S/myh3s0
J8F50+Qcz44xnhsMWQOr08jipDv2HstWYq7tx6NUnET5PdXTP199zI79pul1a3uSk1kv7KmhPAPE
LDDNVVCDUAZVS4iEnlWbDrO7nzdfUG0WxKTcXLvf+TC8xo0lj05oEJeZnBYaru24rJF6hJCfYWH0
D/ZkngKoR+6M3Bpv8pqQbFZU9BHVzveA+DP0/iBAGhHEpMFadv68lS1dYDkbf7AwerSbSdrPMsAq
OTElGrK0vfa24P4ayPkNA/5TlC7zzUi870IdlNrn2gFuc/E65NOOXdN2dy4uqgMm5ncl7zENDLeE
MLo7NRYGg1Sv3VURp2f4zdV95hTA1n5b3876g7sYxXm2SUUuvc35S/qLoUfzZjrjCQMtXTacqh1z
6YtTzinXTaDyjH1zMz8yfbvNw3kZCTbP7adpHTlENbeJVTLNz133tlyyYzdvJh/jlBvU2amkJWpl
BFHAba4bz0EhI1xGxNFqpqr7yCubdzWM1jmegj81EsZf/+UXcRyjuqOtahcSB44gLdYW9iFi3XUJ
y819nlqO7m7kLXIWVrzNkU+Q2cYnktnJcG5VhnRPWdOvxPsYas4Xptp7CxUuKmwJ9oOV8SfTYsoO
djs668ofGVdZVsICjtAbgdPm3cW4tjLIm5l2ZByaNLOfRdFKtjLzYTYY5FtmkD38fNC/lc1BczBk
ex9ie9tiv3pDaHeVHA0ndjo+IUAcn9rAu7PDiNwz87dVW/jyWJnZiRkGU0gSYqixUCThvkuZ1jTE
ZXBTX2e6T8c+7R+sykFDQfX0MV7q7lBbldizPg1Z8zi4nYZewnYvM3pEzrfGMsK7M/n+JUxHh4mo
fIqtOln/3O+SNma+kse7nzuz0Lfn/rB0gx5XV6+GyeBwweVxTwtTuuvxHQR5fkhCy39O++7kGFH7
KxqqiAm7aZ2XiBB7ZHUbZmzEXXSrJzV0yzU1jQ/64HGLGCjE2mZcmTYIuz2p8pKzo7zUPVo9Fjfy
NRDZ+6g1q+5kiy2iPDaRyjyhuXdPXslZZ1zKr8ZnEJgOpbvDSCg2ltc4r8IWxKyjiamwy9E6UfAN
clXxYASdeJB9Rs42yK82oYpdCryypmGM1TKb1XXqmMkj9j1xSYz8AIZ06+eZ+xLUnIQ0A+NzuyVP
5VVdvsLNk/+ihOUgmUBPHfiqUlA+MfpZbvzt1vFQkFGH9cnIb1uDRd5PEUmNiCHika4V6i9V2d0T
zIh2fYzCjeyNjWmTCX19MtNkvjBpDLZ8QkKb36XU7udx4g9WSc/fgk+NoTQehCwloNK658YPOOYa
44Q7PNisIhJ4UV1bY66DfFE1P8ImUO+FL/QTgTkdrun6/POoMEbc2SWDkF3EFGCfD/14x2OhWaMY
5KA/a6xDEYbjaqF7YF86FG1UYaiuKmx8jmdz59aZBwc/UkJWfuKQLqexYj+jbtTkJN88HVv3Pk+E
daGG+nnoeWQ0cTuc+gTTRk/7+jFZvOPPovnnw9xz8uDPbb8F6NwU/UIDzUQiya9Dc4v/0rkNXVtu
exFw40HWK7fx1BG+nKNP/QvEb92b5xqPrWO/REnmockuujssqTWRE5NRdFH1LDqy/Nyz0cpFn30C
Z3zTtNI/eTzbaFzrsDKWyuMsWJa74j9+pV/YaQmS08/v/+efEOrktAHmLlsMDwkBOFaUSt6y6JNo
OPC+cLMkqztjZRCoXmzbHPY/zyfLGknvZPzQiKLBLMmEwNEwSzS9yEzWgsQZNVrd2U3q4991QjPq
TJnAnmc085+OpsW/y0p3CYkFZO2zkY08tfUulBOob8HpeILIl5WC34XkfxaUFLMxPlkmzR1eYV0d
+qF6zzLOPy9lRUweComeNO77ZN6T88+HHlPjudUf/uX3eg87d16+JRLdm8Nb8TgZ7cH3mvqy6H1k
6njnsRMUA88wPa7iBYXFrW9/PgRQK8znh5uEPODq5/n19yGmn1lpiS7IyHiIrbkBrmZHxcdsiuxL
1Jn2hUYa5/LzacIFtmkY5ZqUGe9C6bA+ScL4KY3CPxXazYPHf3WbtslHLdjltrLXiyDKoQqzLV9J
MB2buBG/zYAwlIX5SeZJejfiXN50SQGdouXIcwGz41rtnmXo0KfiySjmEvl/xehQLxz1Z35eE/pK
/F0tkdPAPvTXQcXpuS3nc0u1TrMpamszJ/LQFqM8ZWDR2Wps9zX9Vvcc6aZ7kG0d+LC7W+jkzd+V
l34NKbX9+1s/pwllSUyHIRrp0LgQaw5Z4wdkkh+j6j944aaz0aftY6Qbuz3f6oliDu3jIrz2Mejx
fQ8pW5g8rR9MUzJr6xpjq8Kc7I3Dl9H7BXsvXzxJfxBsCcx1qcbhPJJjvfHU1O2awigfkoxEBeJg
jx5YJd/9Ip/vGlwBNOHZBn5oWi9G5tmmSpv30rYPkWF5j2NY8rB2CSteDTrENpkfa7SOMu/bwhYr
s7dcAC6mPuH/Zum8mhtV1ij6i6iiic2rJFB2PB6HF8rjscmhyfDr70K+L6oz4XhsCZrub++9duZ2
L2VZsrZrPymIzLdBLfve8JiLJBiyZFgSIdejcy96Luu2i7MNVvMYs11RvlladWfplCWuKRML6MP2
toM28wRgfy3G4LbnxjANL6BviZ+Hg9ovmqMDNNK+Z8wpe8CRZTCLlkMzjg+YO3RMDZ08NVOI1WIx
4CKYyxQwvESMTJnuAz32upMaVb7vTYXATj7JidpHzCgD3G4aMgrgBQXxvRp2vjN8UoTxmCyAHArB
RhXgA1YLUDFSPEutIpokXnRjJqPCNnpj/7jRhNcneo2t9Bl/+Etth38jafim0+a7ZVEX5YGsTgqO
+1b7FFkbu4VlY1juOY1lvZNkh+jIemrj1EQ3nf2h9okS3nUg6zdy0GMfo3zMQBWOMvjtlPES9tXE
bJxDsUjSFJRsp/JFr+wn0m8aoiDie9j8R3+UcdbC5RK6OV6SNafmKmNTwRRjADQTPF3Ru92U7jWB
slPyzpxJ2PndgNMpd3iolAuBptnaVR42JdjFf8MCC1vRGjfjqXtdRk6zHdyhHhDn1oyG5JqrL5EQ
QNQbyYowf7jaaF7ApOvbMb2QPiCtuFZExviQJECz2TYg6mK1qTN6E8fJeDQn9y4hY82SE5L16YOy
YBxVFmKrmdPICRabkhfRTiqdpDxUnSJQZquNI6V1MNScQ0asqa0PxRNjFa6O0HmNc3ixtmi7o1uO
SExW9pEsEHjjefkTSUyN1PwEIWmPE/1v0QHDgipC/d6LanE/aPpnS+D46AHB6jPYVeEMEEmv0v4q
IfJnKtpnbRVfPB4oF8W4bVKiPo7cgDUe4l2BbzlmOOZbX5j6ZJC2Cd8sT7tubu9M57+2kSUCluFX
AF1fABz4S+89ekXr/Wur+xz6hdvPzn1JqAFdleolzbC3ltHvJy21jnnJIKWJOpJvvcSdPj3mqUmT
bDdhnxJgLvDmysV4kmIFWQwVtKt6Olo2p0s2gcXOlONp8BTZwAo5P8uB9yO3PeYJHm+AE+VhLiBk
JssTBuVwU4TI4qo5kk8iP0vqh5pB49UrCvs/SqEok28gJivPqhCRiRkryPtXbAdeUp8i5VSnpTaF
700raLcRMVJqyTbELB+1efrhjIG3lpKBxWtq+CIzbnprJBPCGiTwMnqagjocRWcF/rxOQrQJMgGm
sMQGAz0nkRmsaonvHI4i5eqcaetwz3Y4oeH31BIqPOo6XL+W0cM2Xn2kY2aSgulGa9/UAzucCp/t
LC76wOehCgBAUvCOLD3FjljrDjmJtcaA65bRhLBtPW2EPUOf+hA2e126P2bE5DBJRbp3IRT4xhS/
YcL9MV7CpXpoKNd5klgtchuLNSE2yHOMO1IGfa75p0cM9OsGqA5L+WmyG98hzuW3LqM+QNuHVljn
fOzOXqftcl3N2OnZ5bMuME8uxfOUaLvQS9rn0kg+qjjOj15LBMDlz16bJjp4bQZmuTKu/VDTX6A/
uK7xT6/J/GHxn2k32poZSY2yLJ6GJOmDXlPlifo2uIbEYHYM3Rgho4u6ZjGcXHe8i7r8kpmhfYQp
vzcdYzx5UbxfUrrhIzl88YhqoYYZ9/bUPktAL+cyrekeQzwv3Y+k0zlBLhghnhKo9rqItY9ibHl/
M7biMR59o11jCrPjngZ9fGNin2NEKd813VXnmojS4OWBKcjwKEtZbCqrjC8Orsm4q5rljVDLS5gl
P+t7sPPc7HU25h+lmzHCv5vt5xwe5Kz9mIXEIGSO6aZmsHUdIuORwjzJHERLoNWIvCQOz6JMeT3d
JCiLR6axR7NSuKc9y9gvYMOfIpwUTxYAHJSFJKnjfQ37fwM7615mWMHHSmro3SAWiTHVW7w2iMLL
vWwN7zTF7XMDZiqIvT8x5Ktm4ZyAB3U7Cfe/rC/+pQPomgoRE6OKhIAjml1eE02WI0G8CfuSzLk0
XTLYgQJM6sTGK1Tw16aT1DKWHqHvFcGVFj9LTyCnqZhKQ1pY+XfL6PcZjDlXDYBLZ4k3Dr/xqRrr
w1IAkiKR9lM5ERYjKMczgbbc1O7SmRqHaRrTM42zOhvXEwENX1uIui9qoSZZ6ZIazPrDbKyWk2rx
lKctw9zQkCwrnE5HHGBVpea3GQBjTKXphi7A5Dh5EX7IuKGmIiVpWFqXYXTue13rsUMdjcblOdkL
xbYYgg8uQlTCBuywQ2jAS02yqItky2RiLk3KAbRX/bdYhi07NDIC3n227qUSDVqpaoforGPFDRaa
DgMTbxSPdch0es68u/E2ZlxZlznJ1rGIu2sEvEWvV9r94P5HETp8TsBIfLnXMi+bo2Cbw9FwEj6+
AFDTtcPMn53z1uhIaMw2GWCokX9ZUj4Bmu7ZdVU7OZuAWVlQtp0cvsm6f494Qg2TZF4G15pruNsb
rVF9qMWjOsH1DdfL7u/zBlhDmeVBnil6GKKOkiekhqJpufTlByrbGo6zvqOpJNGcYD2rHfshkhVs
rMR4d3iIMdtpEZ8juElaIV/TijC0ql9UXdl/9Lr7NpmNBQ0UexOv631Vl1bAe/atFqY4FfjXUXhH
bpIXeg6qU716rUwHIjoba8DM6FuZU6wlTgUQKnrliLUSCSjtbGcNbbe1l0wE9DSFNEJvXJFlO9Ow
/8nVumEa344tvnpjYgDBKMfP5uQldMxT1yySiEcIRqwd3uOqZpcbZcR8x+Y6c/xTarrHHN8FKszn
3dxnHyxN/yTVcQRrsqeWPnl/WRtykk0ZuVMABtzcCYD5L23U7afaeRxLlwNPgWs+cgj3UaSHjXMb
g2mqurHxe5nLky2xAfPMYILZQ+QAsQ2QuhqekvgbCC8nB1gnztT5SVNsl1BiX2ByUE8M/FiWczZx
NTldGm/D0qHQotHgZ/LoH7oBI/pg3AvydrCyMGw2cU+tnYdnuCRq4BHOCfiuwgfLbfeUW7Z7xK6d
Fzvs7EI9exnNhxpP5KnEaoN9qEVASynWiCfCJ26/nR3T+rCcYtokkfmVglze1pkOaiEIxwJcWUs6
B4CouxE68bG+UB8OG8/tIsZ05yb8yDV9LBv4wFpQQ+gLMqHDMKiOSezCCuwZeltgXruipEZtxgcw
ABnrKCry0XkZgJjeZT1B2BXW9xaM6REveOY2KP9xRRKxty+APuXGGUbSt1l9ocvoMhX50VmlJE7T
NGeGf82UAWYedcWjTudgbAOqq42Z+6gYDk7LWAb1pKYVF30nqcf3ZQHmXQkYmxFh542rok83dVlK
looLtM1pwSMDaucxS+haTta4TPDqpTvVKciJsvHepyoc7vk0Lx50K4/1EMXM3sulUCdnIhfbVsWR
6LtHNDjNtiEdStGQB4Ne3Zv2pO7wW+60MDe5tT0aZqCSRmX6T6ategCyEGBblIwK8DsWWkrFsU21
ScWjI9TklxHpmd+XjNhytjxuCIQM09ajFssVhuMAkCbduwsbjyIj2waDaWv8gethLh8ZQnTj/Lbu
lYo2Xr0WRM9Qzh5KGVXnNYm0WYy129yGg8hnuVcRTA6DoVwt8SYr2t1dztTNMEsaVP7GztIEqAdM
bLOQVJN5p1tIWNpk01xawoPrHVDji5vBhOOO5YiI+ceDZmBCXNP05mTRIDLNRXoy4oiTi5GDZmxw
Xi1YPPekyFEInddGN3/ylDLqxnoYYG2yVQcKAnKhX4krdQ2EeSDc6NjqOQ3ZKupka0RTvwItBb5B
+c3u6AjtJyYbyFZhYC2Ucbwz7PafmFXrJyDJTnpj+SYGpws6MkObKTTOkzlMl9HQ+o22PhgX2+SZ
y0s5R+M58qLDAun/SI7m9fbbADesY7YML8ngmQ9mQ6jLDqGLgqA2H26/V8m9U1N6v4nJv/qa3tnn
xHOmrT4LaPGpe0XrZ7+yxJxb+VWNy2jHF6Xgps0rKth5WbL+Xa8sAJiRUe8rqbiAe0t/KhyrPTmq
hLK6/tI1pgVMw9oPMD4suTRencUtfeYXaydaWLHrcgefMiFnkxsVgnqZoD4DIiEA3p9CyFg7EBbM
6TRWHCvFfpBXY3FelhGhNdZldIbPHG+HesouC+D3Yy0ACca0ylxqOxX8UgYwKsqdsON2O3bAnpal
MvE+oWg3a/cqDA7/98sB/Yj8bEoaf16m4ZXqCIjTCM4ipoYxxQNqZbBOPc00tnKU0ZUwkbttEjJg
SfhdrAp0vOppFr55o5jdjefZMz4+DhdTqOp3xt0ahx5zvJot8ExM0u8YRZ+ywhvOauUcK89Onxhv
PjpNY17cJc+e5AJApXMJylytIZ0f8qZ/p4XEfvaWWD0Z4fdqz3A6F4/BODePkXZwUkcEPNPDwB1r
BRt5PtqV2++j+Cb89AtbO7M9TLMRPbCp9mMokXhINe9M5Hoz1JzXbi9xLzFHAspZZ0QREdyTbpL0
r+buLdKj4i/GaxJyhvUCUcuvJxmuHo5NMpXW8XdsWvbr46rFCohx/pquL1Ib8rOK6oOaavdsLKQe
ZWZbz9rq1aAQh3Rw31zmVQHzIpDPIIK3xAnV7nYV3r6EkUc64QPOQBEXJKVSFEDhEsRCObCns73G
RYmy7bMuhwL6ni3HbcieJQwMHG6nqo3U+faSRdiXiZD2MH8UzC3AYOtIhxH1ZTJxROxwSRLKwMrA
1AUBvcrS8lDgMLkrOxyGszIcTpNY2PPVWwBTFX+E0/8zE20MJOMJ8MP5JXcBwQtnse6SaV/YM4t4
bE8cJdo52aUupvXbV7y9aIw9d5AA2GjRShciGnr6xaNWjksmPU/zLi0M+2p1Rk8mldBCVNMjGEvR
PKdJt2x/v3oHrwCsrwiqLBSEY0NmAzr9ejt2HhPJRo+q4fX79aA/+L/TpRxj9Pb2vuvr+94G/byW
w1n0zegte/PVF7Iwd3RcfTpBYoyuHHR4dOVhMM6luq/b1MEBQOdEY2b83EZNcN8+JPM8PqtSnGpv
VCBsBJVrWWQF3YzLHmslHaDFOH55KSr3rDvcrVHrgclmJtxLNZxUk39FfVMf7HWeOxXruFjNTlAC
jIAgCTanK+1rm5Nz+f3R8wQOfryCJmvdebvdDVlnQ21GTd9GuOXPZmYJVkv+q46nOei9HhIBXtxr
Zn3d/hWLE/U1co/l6jJSq+mIQ012qYbm6Xe17HT9UkAM5pvFTnl7iQwBa1mkZ20Gr42dk60K1UFs
u6LqCt8dxf72X2lknnoCF7fP4Ha53D6ICs8E/QnOLHZ6xjlOMZgrs/VydJhMeYOEBlImMrjdhR0s
L57HooMfGRc/DujpO7m+DIpNlANFHcXMfNRsbzwUTtafUceYbhvmK3Zp8sBmb12L1vo2dHvaoxDQ
L5wWLoJepl3Zr4O5WKudlsTR9gxy57eyKS/S1PLnASPork4rB9+DC9NCRz/DOUNlCBcH0zzU/VPK
8aXPW+c+p7/G6VB0eI90auLX5sNaTYQuij0rVflZuvQ3TBi3NjhTqPDI54z+mbI6SU07/A5u2Y5e
uhGN5rbscqDLTr9/IAnxZ1pMOGEtFMy7HA8TOA5aqqwH8mimnbaPw7AAg5sWiljCLN9Ck+ovtcCI
ittGP4iiNHzioIxe3MJh18blW2N3Ow5GEh8BOpV3/Sr/00nhbVsb7lnXkvS1EvmC7eIJe0TxVS+V
/7vIkZt9G4XFMczUp2N781n8PkyIVdK0qkD7DZZh8ajpDcKXuM0aLGr/0vA5bkNM7gLOv9BFddQr
TtjdEEdsttbJ87wOv8GIzjtpOfFjdVSO3l+1eWZtVMn862O7eaHqYcJo26jdMOIWowkEpWq9lWtX
DyE2szyjRn5HeLRff295OZV+nKb/xqiaP0CEorvRR4KNfTWHeUY0bG+uJnPVtAbTfMji4aLzgaZ5
pr0at7/lxOU/za0D29XzJ/pDUSn4VTSyNU8HG+sNwtsLLLEgxsfObn2BINVNVxv4SZCXJWXottgN
1mC8jI57f3taYmMJbv9bXaTTXie9vp1XB8vtiUkZx3RVBZPYTCPaXk4kLKzJND48x/UXae5/3/TR
ZKd3WyJuN4wYcR1JTfWbXCckelvlbi8LjUm7oeex4YCS6mGA1ftFxOJlMoqnKKuHr8gGmTYxiTOI
g9j49XvRZUFBf8bv11+8goifFQuCe2O2D61q/N2YzS1D8C5z5j1v4l+rRdXAzk/1Xmof+4YKuBGs
e5IhFq6zfaNJHxw74jneNnwKjXhmfPn7I8eRMx6Mfv78XcuEPR95WJJbWR/IHTCGQ28hxVqhuQ1l
nb9XyfC4kKD/4thMKVw/vdxcRZPfyfrUoaJ9EYRZH7gMjfhEhvnIUuYdxxYc+1iFPyLKuz+2q7FR
KRCd7WbGejhwCpDeAJ1sHODcQNLyl05jA++1xcySM8wnYXI4npSW/JeY477j4OwLSd1G615gcSyb
MG+eNUNgVyP9LxjRsvZ2Vhnvx+Wa8lBKtThwO7M5aSLlyD1xZGPxZwG2R4xOABTEenklWP3BuVHt
XBBa6GOTFlBrhNGU4YgBU6P5kWnjorRleU/YddlWRbgE5FL0fasfmbRXf29yUg8tnqiY5k9Jxdmq
DSHsME6rD5Reu8+Nmf6FCqqeKT0og6kxSWPit7LH+jNLaEc2BVmwPEEj1ofmMZvB0mAHbIJC694U
FZSHktk1ytRbMXYTW6suO5TrL/N4fJ6Zvlxv30PmOG/0W2fnUjrvN6HbErK+wqZGX6+Sz8qy5je9
Lyc/S8PPm1LnsEffDTUsI5M5EvU7o4vhhyFDolx1V8qw2aFVoDdEwr4bsBpg1pHMzDeC0hAiyfb/
PXQCIZJRlgFfcf7LSdzEg9Z3R9McWSeb6SqHZcBFqHvBYjsjn0//19Gi5QDiLTk2ypR+bVo5L1Bm
dmE00wC2bgkSmU+BlVI4QsS6xRgCvsb17n4XyxiL75j/x0SCKdq6S61KKolu65scizgY66G6C//y
XYvT3MbD/c3xmKYWLieUnn3KxOrq0Vi5wxM7kRGi78+prC/B5OOVmYl1bKjP4dnvnYgpmcfE0P8A
8nkiS5f+04ropYb/9Kcoyz4gxw8/T7j5xaQAQE8J/v7eh5bRNQ/6/BqOafJmoxORF6juDGFom3E2
ju5AtJUjqhXcZG9WE2/nukXtj6PQMFPkdzfh7/aSrO8jX/7UhEm4E1X+QLY7OVldyJqfzKBXiuVT
x3uz6TXdAhPjqYDhY/nk9ON/7aLX76LO79qUjb0cmcaLVQOeeqJ2JaEUGSfJsxUu6JcQHvfMIpdz
Kp12K123fmjG99tRA/Nz/1Aalk5n30KBD96USyaIeBSa/jXerHZeUe27OZJX7HDu1egM96pcNpJO
b7jbue+H0+T2ud9P92XDWdgMV2imYnTYF6svMkpJ4khxH7rF1p3Dnyiia8TSpPFATxyOhILIe9Wh
jGC9oUPI2MRu/Ke1hHHgeM1M2OsfzVWuctHo20br8V4O38jsGrX2d0NUcxQJbd3X1NGEZ/5gR0+O
gJ2z8nvoa3kQTr88T3lga9AlzK7dVS4RcaLd+G2AX48M7CBuVcwyGL+kSdXu2zlDlUHKHC2bQzZq
OVbPPNnljkroDfI+efiRF/Gcc1HkhEKQRLX6WsaMBToKXL3RYJ61chJBeTjTG/sPnYiHd+VKM/eR
S5ylwCIMHoEIJSAkeOTMX7wYkl1KRF5i4OKM+tlFtMXGNAa1ffNDyt7b62l4iaZoR3O8DR8CXxHK
wV9n0fbD4LqHtB2Y0cbyvWf7epwSOOowIMCnMcNlKT+U5uDTwchEsluz9DVo+cXB54FwtkvC5BmQ
+ond8/0MS2LAi6gvCdSR5hMqvXXCOr0XuWz39GliSGbyTE6muORszTD/fdNFLHHIQxpSXg0+0udn
+5bCoF1NiAd6Lu7ckbO/bWkDPcpE9SO8cpa6ts+WYUxHPqt3ZQvKaIYmPcp6PPaDDQBTI1/aJq+F
nWpUK4gD6PjoHuuzljbLFk3n6Ib9ZzExah8csuGtGptjg9ueUbdcl2mmIPXyHeXNvNWNAnYwKSm0
F6rPFbPrOk6COdMpm3fVNi3MZ0prVxNYmbfhUTPbr2ZIowOBMZoQU+YPQJbuqnEssMxwAKyxbo2m
HuD2ZFdATCGYXA2ScUy3NVZr7mtnG9ncBTMAp37Q7b2FwWRgXnMe+ulzUWs9CWAN5gPtNuTq3uhy
PjckSf2UrsttStJpwzrKtBFHMx0FIOX1vvdDs36A/pDz0RCG0NeLduEtiilhM1Jo/bH37JSAOsoe
dg7HTlrflo/OAWU4in4LS/CZwCZhyvowueph1vfMsWadGGaH0Egwmgc2KsYdZ44VsatIP1svI+GH
bdHyb1WSkqbKRFKQnXN9qwcuoDTrPzCtUIdAKAH6mL3TNUdSoxSfxq2QKjxQi4GCZhWPHNN9q6SD
i5zx7MceI+kxDzJAf9jA8L4vif0nmetPekZwKyCzdm37L4+cC0JFiPOcqL/eqfGU5MWD13n+RDQ/
Y+y2xSb/gyOaLh+EwyjqEbs11gIebOyC0r/KVm/nZXDeU/4kljCATDf1fPoc5nPfPlo2Bc7OfKib
MqBLaD8PDi7iEN1oBD656GqnY8UQC+udp7KFiSXp496yv0d2TARiQDq4drQfXYMWnaJ/7WyLdLvi
LlsfG9Q+UTDrqAMuU8qpOLv1BJCV2dsMmExsz7bzKVO1Y7yD2iJWZhVAopgc2X6oPseGrpKcya5U
EmAARKhNSe0gd0B2CMW84/Ovaa9nEswQQ+aQEyNSzaXYd00D76ayv+ktBKKCrsyis8QNGv1KgvHs
xPQr3AlI5Pl/HrPBlcfyp+dC8hVecdemmo8r+o9VszxBRXf5izr3g+WCZ8eGSgGDr9nhFLgxRvpG
t3e3X2HHvlcKhd2gYYrnvIWASUDPtfsDW41jObefuo7WV5IYRbAk17KpZhOSIiglBKxSyYDJdLc6
a6vtvDjHybG8oMm32d8x6q4hJoazcLqrNzZP1aCXJ3a4S/KAjP1cx+BUdBWDtKmod13Cv3rPNFJ4
8DfHZqDxHhVu7FaUjLQuJoQYxHfAQ6Nj/Ilnm/7DacSHRsjQBp0Sxfdam30gTXOxF6PaUZcVeEX+
gfGVpbMlW5nO/XOywCXNDO/BasR33URZ4HnJA9d35rt19RbHuP2wap2ki6xQcrp7p9sOjE7xw7UD
UrlhzpiSnrGBpO1IXJ64Xx8qUUCCUPdVTuAw4UAGFi9fUJkA39UZdRkaEhRSFr9pXZZmzjY8D5yj
JCtqJSmGBY43WznRTgHXajtXoeYj+L3zY9FZBVBsC7noeQ71ChMcGILRc/0ihXzC8F470wSBRZO2
oILbkkKmwFEQTMq0c/0yPg98nbbHwEkm3xyyp6lOtK1pMMhpjTKoQ9qgsfyQaQhRt7q7FPfsxsEY
u1EmiWIFarCGuE77zeBsU9bNjYrr9VBMBQc30gtOhJStUPSU81xaEULLrmKJcEh7V6odmXgtJHQZ
qrsTBgmPcR0msH5L23Zdttqu8DDwIWQ+ulH+OQ36pzk2AvDkxVaRttOxHB9hFJ063a9sMF0apS0b
RasC4x2MrcS8O1rqKUlqqgRn3PyOMgiCRRX7duApLJOgntRwbuSISvrT2WihE/h5/qrEiS7jbThl
Jw6Z7TajL9Wto+y+rRoepU2+IZGqzp2XkKAL7yoj+i+zVYagLu9049Dp9k87xjTWWKPvVUuBF8x4
bgf3shraDgXHytTER1JGstnU0ATwGZk7s0HpkBXnHZNKPVfiG6kXtkLWwzJAbOxSVNewojxYdkQa
Qo0OGVWZXCb96suyWMhM0QZuz5RGPFAv1hHz0YOypcDImspjOw5fVhQWe8vyrcIIaOj6ziS8M5gb
4Za1n4bf+Z3Cgc0Ce243axhsS8iG26ZLjxwDNDZPBqDHp3ml7OjjawcSaKdzB+8s/AqbDtSQbi2M
LdL/SrMdj4W7lqYaz+g9Yte27AfxoW2csccOBM1Lm4s3wnD/iiamAw9zWE8z8pZxEkkCTilb2Ap4
Ll5zUXFCXr1ehYmmI1y5L/rw1NUZVJZkYVtvcqGP2FCKE7j6D3oe2h2qJjcjRQyAtZdkZxjis7KL
P02JZ33G5AVwYi/tyQXQjxnZ6/KtXsXQvWjtNucj3uYYAvfVmewDnzMGkjq84BVe2MOKh+VWYUaB
4NiWy7+QkBYO0JfMMVmk20uV2hR1VfTndTiLNo4SYaCt/u7yTxviN0uzV1CqkLQLm1I46+CY9os2
M24iFfcxePWu1eJ3Ie1HNzY12k7rbd9TsZXn5I1FMvAc5tsg+bybpLZyszHZLRGWbbZPcap/srA3
TIFePNMjHDCNT07FOZCrZt44GYHAEelxI4rCfEJGyWaqZKcQOTl8dF0/pu2Q2H9HhBqWstZOL63T
Rg/SMe/79tBNdvyHWM02Nw1KgROJrwfVP5gj1LC2+tcblzEVC3NX/jhR/bgrh3zeWosGAR3nb5Ha
AYtSctaj5dIaBgQiPfJVOn26JNiB5oBIVRo2syq79+b33LMgP3kU4BmgqgtsgXs3UR+sdqii2pif
mkz/QLnoSWeLbRoppiFzsgRVDNymVC8FQVhpD90l71nRmOxaO/yGdLD1DGVk4TzmA2AzNGpDt95N
vZb7aFnQr+i/tLHcsyjFnd94RNMTg2rUqr2GEn+Go42fRhGfGUlTU1FTj4wR1KdbhZ4pcM9mpM2w
mYfHUUddxV/NVpTxxiZcl6LC0pSvUOF19VDnYCXtjIrzMaFHzabSTkzKuCYZZ8dZQNeqNOuuLovx
0qD48lBa4jTbwZr+p0k+b5pYqH+PGDrTzHYqBupOcAhOO9G61dasq0/LBulU4IvAw28+TXr8FYZW
Q+lEtxwSzaKurzrWFpa6xU74TInbQv8FRFQN1YcnaF7FbGDDT7X3LFlkbi1ShhbdDNKIYChYNSr/
6otetLuSI81hVrg/jdepnri0KXayWi/hSAasKC8SUElJiG5KOQGVfcmiXsMsFb47uNRpWuyp1xkP
yt0D3V5nS/Qe9hcTTnCdBs4wY0J1fyZvAEHPm7bS1ejlJdm1ScGQDAt251JX7LW8ihSqnY4H77GF
TstcNd9WqckNUgBhnWhrMnE1GbBIAoXcGcXc/hYHNm9y4rO2vozskzp2qjZUwX/J0iFXiqnZtboD
xLuwgtmbWbMLbPbYZrADpuPewbmwjQsIJosE44aoQUAMWhgrn+pJPloYPpJO8YQGXw0vKmc8h2no
yHmN5jkk47a3QIgvp1GXzdEzepZEng4FC05cjl/CS9dF55R2EMyLZYW0aslFEvJzOAsMwqXZQkz5
znQ1P1QUPCaR9wN/wqcEh77fedw6nvmim8a0ozrmP8rq/wtba8+I8ZC3ZCiBEwOPPareO0+jDY9o
XMZAQ/03cUIkYwgxkhKFJvpYODH3dXFVMX8hqdagi8K5FL7xIMi2eU3XQqzVJwEad6IG7WHuaHfG
S4exh0cg1/Oe0VUO7086h+ZPzxlHlhplbVkYUrs5YF7FluyXoWA1Ys6J7AtApx3Gv2mP2G8sM+XK
kE9pRKJDuwQVEmvPriBHDI8ypXQNrt3ABlxElN107Kw7uq6xHXCxO4L9rPspOJ6Bzc6dc9+fJJ22
mzJ13hpPMHpURLNxKaDObMzZqwP4vGA4TTvy05KVkNbQY+FE6caQ3UfZdS9u4a7zvbEJBnN4C+vu
zU0cMDISuqA5wPPVPgfDoU+1RDBzt2pGF0xngxWc1nIYpDpP5aHHEGLZMghNvNQG+OdJ/hhsHDZV
Di1lXYvPUxGzxayf4/Vw3hFEV0a0PMB2zC+jrh0MwGVUx8nl96WejDOGI2wVhWFs4RvCzV7Y/lnn
0hnBlBKk96GVyEO2OA9kPf5GpiO3edTcUzRPtaieO37MEwAi+H5omNsJ+eRZy5Vxa3y0uyjbCUjE
h04CD56HYr6yp/EBpMY8JSkk9HZzyiYG6GK4ceMwqJKiWKmeI9yPge1nI9kitHi6mrZl2tl+eRle
AcV4b9PSMopv/wtWkrel//At9GrtnLgVQVWP6ZJFF6Fhlx16TQThipkneudWtNSVswsN/Q6wLJPO
5TpIpFyTU6ldtX8S+je3nvmcztZjm5Yv7ixdCqyLLzcz7GCZp5chJfg5dPq8s2w4kzXHEtE5K7gt
/jbLpPAZiY13uBUekapohK885qSueUV4mRkELPwTZf9fG0Z+HpXtfelNf7Mhd/eyaqddpYYvdNFJ
0r3c94nuW8JmhiAqHD5JcYxILMFkW9QxTv4JLd51cUI9aVG5vlMeMp4MPmwTfkAty64xVTkzo43Z
yx+TAQOYbimc7s1/bafkPa3YPIU40XjN4JPsfBII6JgKggJBN5s7ZoTcZ4wEMI13xnS2Q5BGC3cF
sf8EpwGl1oawOC/X/2UTHcpeDo+oQy/0VmR56EwRTSPTyBauIYSb5d+9sbT7Kk2X42APAeUblIok
z009JTtVi//iLii78VFL7xDLFRtV9eRl+UvaPtSEKR/qns+Uq8TXREkPgMZoyXLZXRckMbw52UK0
bDAF5oC9Q9YWHt0C9bwC5DiPrxrFjYFNx8n/KDuv5ciVLMv+yli9owaAO5RZ10tIhKJWmS8wpoLW
Gl8/C8HbU2TUNbLbrIyVzMybjEAA7sfP2Xttqmaes5InLggzsQ4DEFjBaP4xgnsyslQl/S0B0yFK
LfFR2AZ9vepx8uHx8pSyBUdmsqQY3FBtNzuvtsmBB9CAhYkCxNu0Wl/tI3XbRJALx0ZrURplr2Ii
ekAbnfZU6Pm2RuwzE2sW0JLaW84pYWlOaAr4ZzKN8s8zsj9TgoM7Cu2j3uUvoC8QoPoKKkH+8kQz
1Gml6zRQ9xa9rz0VHFyBMINOa4BdVan3XRETD2hM7zKjd+7ddzAt9z0h8wuxBHk1ukMQmEuzZL10
2jvP86ZtZWTZWovKcsOOgDvpN/kJU6VhxFZ4TUA99HUrkXt1eO1JJQOlv0v2Y2HehAUMTmGUbuxk
35M2mBaKwO9J1ni7tlqfBas7qC2nB9rzP8KgdVHDZwSuMHb1GMWNaYnTlfVunceBRDIS/5oqHxFo
j3NXb3kemIhWd/hA/SVnWncasvExzQf8d+rwxwwV7UQYcLdRPNtnTJNL6h2OcEPUA/iLJ83VYud1
YDZHaUJHVQVxloykL5C7oV6Tr5F31m03gDhIUAFFLR3IdvitwCcMek5XqlK3K9/6Fg7tz1p8zxn9
dmG/GlLa/Gyi275wvjVOgbnisdfscT80+M5T53pgYwQYJREuPEVtz3hbcweGbxr7lzWNV1MmXhMo
Js1UJgCqMT4JmE3ErK6hEN+ApzkxCl2YSH5bJ+aoPNEdGFNUiUBpKxpCiCF/DNm9VuveDdrDueGL
1KPIBMlYqnGYp9MMsYPrQrcPniH/cD+WD0HeNFtDcPaKxHRirAoobRVYxmtlxE9Rtaz6aViLTIBA
jZJ1wqvB1NBmbtHDsSxMnXi4kt6hWnGm5NI+cXjTsFpXi7JEByxrhHGxpHZhunzT6HiFdAj3JukJ
u3ZwgBVi97OhjXawtGprW7bqwzQkd6zBJU4dEiMc4asHxox/BgSjuoVcoGIEruistbCsYRzXirmO
RMjpOfOPrUQLnHrzhj512w41Ptlza63NC/rqZM14frCXHanXebDVTX2hIbN283IylkXow20H5w5l
mLdDUUu+GTVM4qjrFPx37enWI14ADxHlKvBwWrf8gcdTO4tBr3Tccxv/JlAcZ6cXptiMSU5kHOm+
0VDb+FiA0Ds/6ppTsM08a1F5cNnLnL0ltbgpOn1TSux+Vb1ojdFe1uDwwefUJMP50eha5ggFNvRG
2jV8nCS6PCPZ3HJ8Id02QtcqnZrSnDBYRknBCh6ohAvbbFWFHqMyFrdh5pySgFqiTR7VkfdN8lEZ
dVs5bRRsdEuRDo/6mIMh9wes/ABu+oCOQmdyJyLexZDTPqPin5XL5feQ0QfeT0vuDLO8L5UH2Awv
EAmfQEPgBDFYB/P4PilLjSXVp2fiYBbG5QgPYDIXqH1upae8ZkKpIcrYV7ogmgNwI9jNEvoszjbM
7KXNvl+KbV2Erx3XSrFqVNAJ8T/EmJbBFfxNFLre9N3aFb19XSRVj1uKh9nOfZpaptz2IqmXik6Q
L/3ZbUkhBW23e239ZmLv7bHUiDyf2cWPRBJ97xEZc4/yOw1HsRoYf/O7SjnbD8J5YQ76DZd0Kqj9
s8n8jkZ4bTu0IABF/nKzmHBprgrivIUalr9MB+qLkRcPmGmfmAbRuqBly005EGJELHc9Ss5tNp9c
gVzibA+FVnyEJip3Z8co25BCN6wdAjeOLIiV+UQb0ItiN+jNvdZY9cGvvHT/hiRS2IPTPIjXKW5h
nBkjE7jzl4pphIOtzWVL4HTejyYQ21Z5on1+YpWPbpHFcTJAMY6WRMUuHCIYnykLgtC4/YgPQeHU
eG8YEdsFoWXCEAabBmDmzvQENxr907ynvPADGe+arrSX+qzXOH8rGQjRF4mVe7D7C1j9WCZqBfJv
rs6pYjLeWIbus2ZzK1XovXdMJHn0UJWnopDf80m0cLS17sQM2CeSAVvepNd3xNBwaibgcmeQj7Iy
cITTebHQW3oymodMm6xqx9uhDn8gqyNuKWqqpZOl1nHwVCb29lIhr3Vvg3S4fhsdyyK68qihDqSU
Y2Gc+pHwyAamZraJLUe7CyRuk3ndKs/D6sbgJ8ZFiJanGnE2zvIaP+yewDIh856CaxFgU2E9Ilu4
VeHB+CUYZWNTo+MrQb5/z2UhVyKMmMOHBISVU8q3Iv5Dby99ONemeVHrQKwCAr+BDrsqoOKVmU4S
QSBtIzP9qXuMA1SfMZ+TncrWNnbzReLurnZnQBKAuyglW3u2l2cQ+dn/cNvPv1Ly6WiBkv9mpOE3
HKv9npETguF4uvZgOn73EHitzJ5EvtQgKzHIdkE7pLty8K2TZUmcjjBZV3qJpnUihgwNgFa3uzfo
CvUssYOCYZAWOOF1ORuwuoiT7aR4+d3Y8VBUCNFeE5V6UEb2CDh6382TdprlRhe1J81WmPLNctNW
41a2CsSvb/+2wmmSXuIRjOr3thvNGwdk3t4LoJ8XGW/gi9TXj5mvbyQ1Q8K1NaWqa5YJNu49SY0M
bRgUwvmtzdmFHBb3eaAxts2MQx9Jc9dNybcIWFehB+IhQrKzNpBTARfxKUveVDdntVGKFx7r4XCM
bMZnVi2iXVnmwS1P+mKElLKyvVv8Dv2ayC5rFbZGuvvijQCeexdeO78R03Z0YRrQr1XLBjH34Y3Y
ZsfmnE9o5YDNGg1pQXpa3gWNsi5A1q1pYREASv2m5v6DXbb+jAH7MxiUzSMUdbxoAYdMBA+ZQXns
dRT5EArY1kz9WgmVwxD4yuLzl2wRX/zxJZuWFIZqE2yM1sBSLyh2PXZmPyhDUrmTWXorU5lu4zLN
tjXpEvDrY8TIDfT/URE4ymN/lxEEccr7mj7pVOh4bGnXbHOzGJBMJt7et+h3ZIZ2X1vRPp0lMUj+
UEPaAFBn9fX5S0GKISku5SqFtLln6+uucA3QFdVsWkEWPQHYEtUqnCZzZVvxfaBOOsmeBNifVVUy
YvZCJs9N20j1WM9fzr8yG/FdALmAvSNpOoEOO9GKbpd1kw/b0QNulVE4T/Snb5io4oqwLbn1jQn9
grTsl6wlpkpRguvSUqrneQ0K6iK/b2rl4CUhek3iYTfMfh06FbW8ioN+cIdhxvUW6MEQ1PAk6k90
tZUDgp3orjP15ianDIpJP/rimXH+45mxLVtws0nB/0lwhx9vNSrGgK6XAlOELT7My11TTP792JiE
whTjNUaLhR4oZrrVlYI0pIojTqEyZDsD5MBEGPc+wXKIsWt8J1Ox7WdqU2NkaIEYCe7O37ZmgTuw
mGEOanNXtkm8UwIFYwz90DsAs2ROWLq9lXbF1iC1ft059H3LGntdOQT3dTXdA7KOT1VooGydOL/O
Es10wKxM6nG5Cp3MOJpmxvAOcdB5uR4tIOPmBCRbgsBZMKkMD4aU/nr0HDq+dg0hFXlxnKjWkw05
z63shNs27fAFBYlCVzeBgQTjpCNmef7eKMUxKlsmAtje7iszJLq4s58HYkXPOtTzF+TFt+DXUO1I
jyC+lFKTwOb2MVfQuhNVPTw2lXbjkXqzMocU1YbU6cmMXoxBOmPYEeOmIO9mMshaMYrvTHNWReYY
P+1Zpde1MMjMDhtaZypsCTjTMU0kzmkKsx+U1LH71+/lvnn6/Ok2/2NBcmYSJsngNqW0Abfi412i
BCYHIg1IDd5UZ1OjsYbIaNYbxaDL28lAJYkE0Y5vqbQZ+prgUBG392JkMRq5w6DAajaIxq7AfWsj
+LNCbaUp4rFrw+a2VcbgejJeLNOo78qIppzvhVRfFceeSLtV64ZQOakkf4qeRMtiOqHMVA5Gy1GW
PFP6QVOv7IBh1+siQGN9hrFMNUrOXhPbKOySde8n47WNlSis7Pz+/CVvW5AhqJ8e9IKaZRwGGxWp
aiwF6LJ1M68Fg6jQTZEYuesN7XeYhDUhpAEK7bx59gH8wWBIDRqIavIEFnIkl1qV288vvNQvl1WH
5d9RDeE4bGlc+48XXoixJeylTBaW7eA2MYGugyXKU9cSazXtv0dqPMHSI8skynLz6BUeCI2sfq1k
XF1VKoquCIEdAq6csQ1aC3qcFpnjBjkrcTTcRRHRXpKc4kiS+ooOqrplcSWC2hu+ncXX5y9eS1M9
1PwfNkm/aIw7R3+EBAQGvSLIo26HpQcdkkZGWqFGQmzWy346apxyqYPpxwT5lS/U9A2H+wGl+h6d
KiC3vttyLESjwlYxaVsQyDTDttWP1wYmgZUQVPtr0J96YXXuGTLFXVqsBKdINyTo7TqdwpecLI8n
Sw9c2Cjjd63DgNREN/oZ1tiHiLCiplN/QBmrF9IkXaQDvl96PE8pKGZsDlbxjRkiEMbbKrWSVxrV
PyfTju+VpIvhwRlijZls6Vu6+sP3wXmTdO3Nl4Dcj2ylTMI/nb/YTRCcoPN9fofoxrxCv0u65zLY
MCQ1wQReAy5hXRQL7I0h9xAbfV+ljJc0Wj9RRyi5kYAt9OBUZ+q0SaPkeawwLKKalBtLRyoOUK1w
GSvmmHza8VoVjE9CmkavZbaFWXESdl19M4IY62EiofcExUsRYEAb03C8OX+xGZnuZTDhYPdetDRH
Pcsv1LrY1I3pv8zfTP/9u4PC3wrNZwIoYxrQ+MGRGZfLthTBfRj2TISl8sApNr/C05dylJ2YbrCx
biafmF3J2fpMDcuYO9IWx3UeRC2jPfBb+euY0olFLAxa3CReZD7vNF340g5GjEKq+NmXWXttCeWO
rlZ8JGvzpZvg55KrUp1kqLTbpKGnh7q6XpyX8TB18kMdi19Cn3ADmjgcGDtStEa5i05dPpeeAClh
Iu2rqgocpNcajzDnIWQA/0bD27m6+cyT+eusFy1EU+wm5hVM+SrMx4zhEOOhogKF6RTEyLKhdI2Q
W33+HTk2upvMexsdsre/ZGCc2PvtrJ6Msptm/IsjBoeVDj+AG1cb6LIOvfd7aFK3TpBuV3M2GfaB
+iDmL5DM6gNSNaNX4wM1iu6+WVp0L7e2aWaOjyHJnR5B8G+CWJ/IoLuz+HkajGtnEFdeGGenrvK9
E7hdNuyEbs7bvxEPFpHjUQU88rlAFPJMY/nEXE3ZMIkt1tjNgh9YwwqnphobS0YHfnZdpe2DTmHz
mAYBHpTWdkkTCwk0yrqbIkc+P3LT7QvTbHe6JERy9t/l6pRsszbwl0plPWT5mN8SQtxschpZbprr
9+lIzrTRkDfUl81pPsyBySKlRBEqR5xBNFe5xexumtpmDbNHrowRkBF22GTVVK2FSCLM9xCYtWVu
Wj4wGpTuiqGopyIr1Sd8XL1rdFby08zQWpyPkJ76s4VCA0wkbty0nFxdGOPJm0bvyu8B5UjDF9us
ltNeqgQQkC7ws2HZQsEzPuE3sq9qIAAufWEA/SMqvdIRzwnQv3VZlzQATKxl43gNOfeZGOwKFAkm
Z9EpEewOlupSVH8yncuhZLjofCg0kIk3DGJ/+FN0BS+qOdaG2mxjxO0br/V7tybJxu1GlQZ5WRMV
GA+nPsTE2WjJnQCFgY/duqskoXhnslFkpOP+DQsmbZWFwe5Pmafe+VHo/IUF0w2yWRUzf8g9wCxx
nxDM5ExPNSUwdRsAEM1iZUKBkwyY6yF13KudbG4/XwQ19XKfhFhtMGq2DQSoknCA+XjyDqJdAykl
jy0Gl2QFwVYZfdUNsHC5QVC87Qs21nGT7itTH2tpZKp4ZJuvY44fb0fVgpwj8jrkfQoGHrWaUR2m
lnVcWP2zYfrM2XmGtIM+C8PbxvxNL00DYF3v9VSrH5VMJVsJvyrQS38X1d641uJcwBUiLClH1c4g
kY0oZIbWRgDymTalJ723GaXKnMgUws/Ii2E06oxOQIBV5jMPtdO1wlH1iRaUswI+tyL9tz91iWho
jzrm7VTbCCvZXCmo9aNd9osWKxhH/M6bVgbL0OoMq0wMQMW4xnDwZBDq4kJjCNZp6nI+Lwqjcq7D
CcZHnJT9Rpu/Pf+ejQTAVcoQ2i8OPL+MwIIb5rRuG2fBwiB/gFpf07gk3GzQjDUiBB/x2qCNh9Ik
zSazg34/RnQIjcaUD5WorsKiBqjcWt+RJf7JvKi4VRUaXHmMK+TMq1ZgoSBsYiJqTjeY6uO7YrbE
IoP/Bac3PJy/84s2/KLI0sTHLdQwuWmoaQ1O3GTbSl29qCTAQk+JE5SknDKb3Z5J1+VsDka+Py15
3TbiAqs/5EbLhFvmTfYad/InydTfO8Oobpn8kyUWN8AuU7IHRYNsnjPDsK0qtT0MTWftJzjMbtHg
PdMaedubDTnOVekfyUhPGcbPxprWJjBafjv/jkXBfzBSwITnb8cwqq6V3KNKidtVH0fssLLoj+Gg
aXubO3ErRqOej7GM5DX4GrZJSkLUN7s2IJmi7s07WVhXHN6mwxkq16kWRxzydg5TSSiK43VQ3BWg
vDG5U4xJ9ugRih+hZOYRMFB5AoqRL0LSD7HceUfZOQ9va7+CfP3tpus11NQOfBp4rFk8rnqmnXs1
K7N71dR+BK0V/JgAuIXjsEU7Mr4wtc/WotZI8h3tFWGhiHAClQDBhD8gCqpRUWONsHaHOoL0VbLn
JAAuUYgo9tXbYS3MEfaXllZeO5gG5h2iRxy8HEvIW+c7/3wSIJmpPtA7mwleww0ja1Khk1Zuzt92
M4Eezd6tsNPj2fQh5gec9CFwsSeRFQ5XUOJYJpT4Oq3rkbxYO3+iHEPUAbQZqAQtXrNW1ucOZF2a
yzFRRgiIyaqLqHkSoqqWDSe+54j55gqJurcFnEwV3UZqvUWKMS2nup++JclwbYpe/gG/uCS9/qsG
jSbnm/jfdeJ8k0uLY5pUHYu2hXmuI98tkZM/aKlVajSEojgGO1smq4hH6mmA6bzwrNH/Bb8M1kXL
gm1BDUZWVYPt0Mtb3dSuB12LHikTG3iu14UaudkUwKNCr8MU0jcFQYJI9howPOQCwKNC24NO3gDU
zfB6CtYW4YiHJoqW5aTiFLesDqBYGNJ0YG4d6bVx0xlW+1jkZKQhL0Xw5xinpue2EwhFo+yhQKVz
Zw3a2xPRBENz89Y4qhxl6c8VJE0puT8XlKaGC2DIqr3WNx3pc2GUHrNv1lyAn7+ckcxGw4GZR0pl
gIKtTXXmSNzieWS8ukkt7iFp+cVz3JgPpoMzOJCgWzs0egslJBO+69Eenf2ivK5iZQgFJ+Jsmjp/
6X3D4jQci7ff87WBQE+BCtsAZbpngJ+s1FI4pxr3AoJNO97TkCZwc/aVOUmNyLbqQLIZyG9mIrzV
gBwZiYC7UsIR6QAkSaQ5t2+dam3sTqnyOkhjdA01tjF36R4FlmktE7sMgCEhjcs1Ldna0IpB3kQz
+xr/gZXdh22vQuIT+ban8UJbgzq4ntVPLMjVnr6NvINXtUKjrD9y9PCvKhMtdFy9QQBQUb/Yw5Ac
PA9Mpjqq30KoolfdLP0PRw0AdtY7rWunnCFYkMxbrDXIPIxy23r6pG115rgdZifk1ld4gxT386pA
J6Tj3R3PecvUkaeYcl7aVQm77GNREJClOMrYQ2SKGTDRDdeKEaDl013AnkMIMGIHxoQMuqAlDPZO
k3nkNv6NEAhhvOApwEQTgdYctexg9eQNeUl25fj2+m2r1JDeajWgngHaAMQaSKkF7YeWcd7OJGbu
8zfjfIwJ4c3w1JoG+5NwTIOLNb/Z948vAhsmCnW0cEiL28bIEJ9lgUbi7AjUC5ZLf+ZChqKcNk7T
bmVf4m2c+2dqUaJvr/u9hvoHsxnNVvJckaed+bYgG0JOJ/rsPhqfO4sKMwngbwjzF8Y1hEhR+f3t
b5pdo6D1UAqYuuQKaV4FjKrUgdx20/psPBsHnpx2zlyjN9OEoUauU4I6+OxwtxC+HypD2xqqEx3r
EBh74SHo1UNwwj7Clwea69a6GWJ5tIf7ZGSuH2XcOUpj3ONs7E/a+cheJn8w8GPt7dMc4kyJGY9H
ndJhnPYIKvMrpd92QQPnPAdjpJHKpjvxaayRidF6bNZZb+jrQDIhbbxfQeyhESr6zlUcYzeVpK0P
USGeHaikS4w92b4nO/5cn0SPvuH17mAjsjnnZZSJ+hMCp3PARxoCvI5vzp7pSmd4GlW+4Z6/LUBp
fnFj2x+btufOh9BsW0MrJJDEirkafncvGIFJTIrZ/MpnTPI4zTCUt3ZGIebQAZaXRaH6yk1Etw29
tX6yIG7cSRwny6jrKJLnx18ZGejNAM7MGnAEtXj2BqEQWWhidBMBuQp922xLRkObKKOUwK/mLZOo
6rBHyXEBvqm7GdvZr4BAQaO42lHuQVrzWrHPY+Tl51sCHfG/HdlVlvjbbsTCdj7qzpptgzVO79V+
zQM27XUnZbjJb64bC7a3aplo5nS9nP2oR3w1GV1fscqKod4mQ1rfRhNc/XgqQd6f2RlmcW2iMgJl
XZIPEBJfTIVSEyhz6410djyhLs5te2xb4zHU04ceI+Re6XLkL/Ov/J7UKpPAurvJZsvJjrpZ25D+
fCBg/nRovGlpkw91TLQ/QW20lHURc1kEv473GibVw/mZ/18FPp3CnxVJ4X+a/5r/s595MVYh3s5z
xNC/v3vIU/736V/5n/1D29/51Wv6u778pz78cAKO/noPq9fm9cM36wwm/Hjb/q7GO1yMydsLJRtp
/pv/0z/8P7/P/8rDWPz+1z9+5m3GbPfuN5Lc7B9//dHu17/+obNC/t//jlqa//m//mx+/f/6x+I1
ww3y63f9M7j8j96CoRz9n/OczVR1BiAYfjQeov533fzrH7b9T5WYJmEYRDLZDrvI/8+F0s1/ouBn
xEWvTUU0K3gy67xtAl6O+k/DkmRM0XQyHHpy/5tYKO1jsWZxhHUIbzaNuafHWGZ+ce+f8NTXRzNQ
nNAlXJ5qoAwf44gIYuRcAobr2gEmtcFbPqzbOTEQl4q9eHe1bt7qwvfdVe1iv4H7pQqVaarFgEib
J0QfX0EmYFN0Wea7owcowdecdYqS7BZJLZMM7FNjNg5LTbGVdc2gfoHRpGMgbkkKdkZVtab8+PwF
XWzm59fDNdcw7jCFkOfX+27N02u7bzsm4q5uF/kmSyw8M6GDtFFjFmpZnEeLeMGho/3qQnw8HNJc
VlXGyfPpUKp84Jcbb9ZV41SYeug2GPLyjZdWEHUnqXBccWh6M/4XgEi9nvE4QeVu0fUvlWfONHm7
WZSdcm8E0WHEUv14//kV0S4uic3VQBRsqKrGVkBFcFHfGLGkZWDYlYuT8tEOGM/gUXeWJk8SOYZ1
sYuT+fDn+mOfL1N/csiM+j44Nqlhvm9dxavehD+GANc+FfLQGMCyPn+Fly16XqEuNBSNXMV5gHQ+
k7z70OK+M7zW1Eq37LvfpgVYiQsMoa5Nh51f6LPEJYSdgwhPjKbrGIW4sbyw3dX2qk+fdCV/jscW
eVk856Awm/CVxuXRiZdxYAIj76ZVDwR5pTeIAHvQweumjJEpG8YLAzeadvGShOLQnQo642ZOVjH2
t2OiSu6UAuwAfHmvQcMVaPiHydpV76MGIsTnF+HyWT5fBF1XWTZ0A7XfZXchZHQbNtBv3dIOWkwg
KHdDzifl66wT2TS6XNpJN6zBeHwr8f7tv/jx84jo3+c+yzYkJTo3B9ABWmOWfjFCSged4MkaSVqX
pbQ0wu9h4JD6Y6rXJXqRuXaKyCQJt4GJqaomtoBKsN47wGkRFc6xsUnHbphcf/6y5ty9y5fF/IYX
xKOsafTuPq4vpEvkGP+92K3A5BJgYFo7P48m+EJY5TG/5Pqhl1Wz13WUsYMjIbZ4o78pmsByST8C
6Taqi0o1p51F8FiWMIdHyRIeLa9mau1vHIBU68b4FtukmHUrb9YjhmLcY0Veeb0/3lQyBd8iK2uV
9Fu7jYnUKJzpNKQFwI4KlUEhjkCCKE90kmtSu34sAjPejTnSYDvy0DmGubkvRP4DAxFExYkyBfCA
q+IvONr2tBniUt50hBev/QynjLAEfuAJakeaNvJgi15dqGpBPBUJQ4sk6nU0dOJa0Jo52OjlCP4p
WU7GkPSzLv4WUKqg5ci9UxJFNSAUmkmffyTiYsmfb1QbCQdjRnYxVRoXH4lSNXgKG1xeQYHpRrM7
wplNgMFFG+0rv94GFYElRUtkHuwEEHa2vGMaf/BrbClxEEi3V+txtuZEWAZBGTmgZxS1HXediB9R
XPywnAiFbPaSiQhEJYHwLyF1miDSoMlL/5uBoR50jePqxBnLiLCYrAFzR5do9fk7teZ3cvFMqDwN
JC6eV/bLNb1oGi0P0fajcxaceax0w6OgHgtPPorQQuPFsrAtRYQlk4bjfBBwjobHkypS7yGYKvIW
OAlD1leSlQUDfG+H/czRsUjK8k1tG9ZJwZgeK46iRMqqlHy45lSfWrXJDmZw7zlDdpANYOFIcNqu
Tfxq0gvNPbmqHX7+G8B/yX1IA2xtzs2iwGvV5egQ/I1t3FwZhr9COgqTJW56hM5E80LIJzJ4D9Pb
pr1oq9sA/cWiLSN7F9cGrstKmE+iILIo0AAPCcd6Vauc9ja0h7pKKgjkZbDUyl5emY3iopTrbgAU
INrLE7oO9n2lKNCwwr5d+mPhYOKLS8AWzlEaA5Eu8D9xdCw//5gujjnzykWzyjBNjaILHdS8/73b
PRT6HLGtBInrVyE/IBrBk0iuum0hOghN9/Of9jcLEqgtlTG7MB1JBfbxp9lGbLXIpBOafQgtRmzV
awWSBGDTDsS+SXDAJBzlxCsFf17jOv/8x1+UGW/L9Dy+YD8XDHJnCca7N4u8D1dVxY8XaQ5lr3zq
0ZvyWodlAQUbKl77xdW9bI+cf6Jmovlha2Jb0i/esHCofZMmS92k76IjwbUEvGOhndSx3flghdHV
+v3RiEtzEaBBXgbcBptctsoS9jHPpeK402pr0nDeF3G/SSEKH/UG4ocZZzdRYQZrXUF4ddZrptoc
Q+xgLdRVzBgekQN0UPsvPkLt7/Y6Q9Mo7JkGgYSZ76h3F1HpTSvqVMAobc7xvuExQcuFLAjpz95L
A8hmSbVTIkTXVsCjm/uGs8Kk6q1xeJ3qdlRmYgxxyFlbfrG4ah8lNG/bMLcyYAP2O1W9LNZ0pk8m
McgFcDQB/IYA6B5jfw0Yy0F9jaAgPSxcQiVw3tla8tVPn0vBiwWPg4Q5n0s4ijvmRamY2WFZl6mO
Yr+svBNYAhQhUkBc5PgPvTvlkKGmBh+0g/a6tJHfYcrI+qpYV4WD5ysE2Pr5/X6uOy5fEq0M3bRI
U+K6XLyk0o6TyegpwbLM6ZfF3GagWHMTHzut0b3YY4tw1L9uK6JpeXCz5WAlHiao2xniTxpGgfNY
ACfQIP73HvaSPtyWvTMeY6azsV+oh0ZMI+w/TFcgP9rK+6KE0f7uolrUt5ZhW4ZmyYv1ifmb13W2
UbgyAHMIegFNReOfMlyEYVKc8tZY+j3mWjUiJktmSKVMffSPeoVi2avQ4kSJ+tUk9O9eEw1CnZ3N
QTt63vnePQEQc4UKqaNwK5BIuHeY8xBujyohUxAvNERtxP7MPVIB9vSFMR/hmIFqYMrcxpHJbdWr
S31S7NXnn/Z8KS4/bILpLeKWbdPiUPvxwSw0gNpxb+eulWFtxlsRoGxLdwnxFWpaPWdt8uL1VvnF
+eNvfirDPAHSy+bGt/WLuV7qiMqYUkbAbFmPo5loR8skChRqvEOqMX1wRBPQ5QGbfP5u54Dqy7cL
RlMjU1pKzXEuP4WEMloplJ51qP9BNrg4qoUPBiAp5V5DKLoIWmQj1E3bQtMh6cejugyQO+aSM4rv
S4weakOXlr11qU7l70qJvloQ/ma3Y5On1pMWIOK3adG7+6TK+7gbhqZya6UmkLmYVrFWKAuVQ+2y
71THxU0ePsi6hhabNdtWYT3Vm2k34ADrkUkfY9O4inPN3uUZR3Go5t06T31gWor5+vnV/JsyAHmq
4VD+oRZAuvvx3lFYvUXDMcVNYoSP46DuA5JSxjze9lg9v9gVz52VizuVLdjWVMMxdd25vFM7EQVN
E5N6XNkQKVqImy7JO8FKaa+CzHoIY+Xazm97eiCbiUbkLlX0ZZm03Rcf0KWsa96dBU0pTeeQRFly
3r3ffUC5oUZhSU/SdQLaDJNUH3nBax2E3nXCvTRWuvLCPIfqQGov2DtoxHqVtcwkLMKxGMC9EHIT
Vr+GpM22ICX8q7guaV/Ysf8jEEG5kRMSFro1ugvIEu+cHQKb1/ZWHkQnbAqY/VB6L4DkWFtDsdmm
Gr9b2XGmrX091u9yIHBQiZ0fIRNVO0EnbOIv4S9EnBvng25ck4+GxMtJJhWsekYhEztyI4eyWWZh
CHeXfbeyCN/gQLPQjxI7KcEHyi6HJQorlQeT4agS2eEXVcLfPJyCi6pbjk5zz/qPQWgvy1jPlMwd
BHkR/Aren5YZ8IRq0tsA40VTFn9xCj+Xbxe3lZDSAR5oOYJG4cVeAXqDsz25e66w/fFHNcJyxKpZ
3Je6rDclBW3c+Izx6X7AflI6tsHKnSLfAnxjPLeNNu7CwjLAxvvLaQiSJ5C0MAno5s+b2zzo0fNj
YB8/f/L+7krxih3amiyi9nkm9e4ebNWJIsVqQF9L6t208ZSjaDHgp2QXLc3c75dRhbvk8x/6H22t
+c43WTjRGgvcKZedPkh35lwLp24Z9xlgnZkB4DBeBTn3EoG+8mEEjgHqmLQkAXUyuf2b4puRqOHz
AH5jJWAQEjHBoR5j6l4XUbiM09T6ao3/m5327NCgS4w6+j9qTQdWoTWoFlJcrzBOVgqHpGwPMRHf
DE7mXV9RVoAjSVnDU7opfSRSRTbcA5x9IJxAgR/v7L64cn/7kji8UH9rlJmXnaZJBkOAwT91s0ZD
RwZRUzjlbU2ONEiDLFkwusJu0dERA6T1jU34BQZC5EqsfzLM7+l333z+iqzLlsL8WdKZFHPLnBS9
y9XUN0wtTSb4Gp6QxqrKNYIxhzK7s6D8rGrNKU5dC+kz9JgJycS0fjYQ1iis3CQYq1+Zs8UxdY8f
vTk2glYMYnJ9D8dcuJ1Do4oQ46vGBweeiGTAJVYTkMXADBiaRzZhR01Bd/tRK0CdgaLV1Fl8EWC3
CgxLhyZkFeQSxAMJoBLr4jRKN9EIuIrIkMfdodEIC9p6rbSx3BCr3FK9IRFKwwBOUgCKEfzgs6bn
HNY9dA2cmru9AthlwByyZwXp945XIYfz0DBovq0dhv9H2HksSY5kyfaLIAJOtiDOPTjfQLIiIgEz
cAPH18/xfpvXPSMzi+5FVUlmhMNhdonqUeziZI3dI6YhF9FFpWkzgYtUb/u71anMe1Y/p9VY/vgI
Mu+hT5D5XjF7L+rlzqnt+TiVrG4Xp5OHNa/eBb73/+vy+x8el61z+zm3NkE3/vOUwqKAC6bWG149
POKBck+2Y5+UpUTiD/ocpx12bM+2P4tsesgZW4QmsspTVrL0zXLCiv73r8//UL/dimuOAZMvNBOp
f7/5MYW0SM6L8gDUL4uXaXvrbnCIzcizOHABzAbfRJsU/0fV+D+URg5fdapU9gZ05LcP6f879Va9
G2pQViUSl4oRir89uqv1z2q398oN7gGCW6GnGeQkL9zD//sv7Pz33xj5GQNFg4bCxcT3H9dEBRlg
1pdUHXIi6MguIBW3w9i9rjn2rXL9nMpbxNFW/LH7UcbkfcD8k9ZpKecgcjLmnHnbA/3XAyAzOzSc
1RcKByKiXK+8M6ljuFyQHbVdDiw+dfU/mWFmoU0C09NaEBpNtMdN2NxPbwTmzta304nIbZmlZ7OX
HTR4ybwdVpoEBipuv4Ac0trSvcKDfHekquAraGHJSfBA+DASPu2W/aQDTxpr/9HGh160yGAZUXfs
/+f2nVGCNdRAR2B8ID2XhxneI5GGx7rx57gdrZ///eP91/f3329hm5qX+YCOIMQ23P/4QnX22pNg
wz4CA+o72UqKCYskYTnQDvRMsAuQwj/oBm5W6hNnqvD52c2+QQgX+w2Aqr735kQhYWeythErrCOW
kL1/ZhkNcNfQj4WRQmocHIg8C4piKJwGGmS8ElbaXpgu0Y35/ddiFdcNTXomKhs+qkzZeYNALQPG
orkkd8kiAqWhqIyRIRzxuvsAdFUfZqsOozVfg4NyhhsU8rOzkeZDyLhxqbY9UKT/ayyFiPO/19+e
4ximxzIQuwWD4X9/HzDwDmkGsuRg3Pg4ngjaB1w3Q7MFp2qunoPFEU+NUWvoSCtOs6496WMAUJbN
2WuQfq5BEDqy996syZnJZHaJkmtSor/GPD3Ys9Ejlb53KkunpWDQvs7Lp/RPuWuhkSoYNwaz81YE
2Le0rDxn4qODe/fQ/DYopu4BVgUJYogpyVT5I2fGotXNLNOCzjJ9dW699BB4hpcwaZRkxwTQ1mY3
mYMclCzc1Sq/4vOCF6pXX9aMy3hpmLUhOLSWKYUvI69tjlDEB8ZD1meWeGv/ooINGaxRvHZ6+bI0
N0C++xTAcY2ytoO32ZFZWRMNC1D0HgdpODkkCWgYi0btPW39DJPO/DerYWuoMdjhh7f3vl0QtWkx
syJaC58fMISi235bzeEn0TOIvwJ1b5O2boR09J9NR7Axp5hLoBcf+puhd5buEzENhP7Ck8l/VJBq
cbaov6gRv1MFZcVJ90WOhcrLURhirp65m0Kj6+NaVVBmNbOIC6k4NbSBFGujunQt+L+OxOIasE3l
/xJL+gzu+abPmSFEpcAAGjOkN0xBxvEXD7r1PDpwOMtyfqhaxdS8d18tdMQcHggAb6mlcgi6BB8b
6du/lk0Tx8qwSXi2YKAW5PEkjgjEPh5JvGnl39n++Fa0GPy3YPQZllAz+zYEgKYEMt0ZIhFus584
waK5FIK58PyReSv+V/+XwO/mIhrzlVo/GQwQl+mmxb0vA7i8rhW7E7N5V3d/xFT5YaMVAC0LYJIE
InLXE/Ezo8/bKa2DckSjlLRGPceYzcIMfzeckp5jeUOKm4IhIR0KmKjarxj3rsUAqNA1dext3Tds
IjQt0O4KjygPj4YogvXWe+CQ5kF2p7EQEQNhEbYZKaplNu82y+gf5vIhUIW6LNk0HLPBBakniJpx
YRj2qzr6pWM+rE5w2bKqJiEv82/2VJhkyAgQuY+IBnJCERurTWqrweZv/LUQM1xMuQLJsjoHsqKc
zgszhoM1BbjOF2vv1907PgI38VEchIMxQLGxTJgzk/HSEXxJ+FYQIyYeYmOZv62m/RhbZHIORNeY
khNw3epjDV3BebXgFMljyw9reyPqgvQce4SMMwr7oOp+bGWeU1G7oZ49zgscjyqTMHTXSSXkmmfw
/e4CnwilVLAL84lvpOXBklgymLyxVXUIE9YEXqkkJsWvfzKLWg8Kxa6cSV0HO7xGooZU67l3VsvT
zLSxpm7sQjIbw9V+KV2oUSIDBNyUch8glwsZgzj7aZmSds3tu6brH6Ri+G4p89HNxl/PR/DTL3cI
Bj/xyN9pBkHjY5aBF5/fqFN3qJNfPYvo3rK8aP3NgD2P2d7wxEQajMhJOEMbUEFwM/+wDRTHuVxJ
lvgoiJM74ooPc1OOIWljFXPW/Bun8QajB7sRqWFmATdP+el94G38U+Rw+EQ4Hdr+uJLEwoUNK89r
73P4UtSW+I4xHUckKx5vQSNno3cjyysZndY9ZuLm4NityQ6pdLH3k2xQCO/KfPbCqlLErsG7Ewze
Q9n6zk6vxP0I/BLOrwnuLTZ6/WWQAN1s0oaJwMbjbRs2WAwQa46eHjfTa65FMz+Y7e3rvfU4cqc7
0asPIDWHCg7hRoaEVYI06Lvx23CXNkQecG4X7ULJhTnKJRVO3p7SNj2k1vah+3WOrkR++xqDihlQ
RJfrjwC+85y4Oi272UiRitfTzmvLk0PCvGH/EyxcLZzZ/yiTE1n2JAxME/BX0kvcyGs2hROl/1wt
8wJiuqSJBemV2k44KBM8cApFD9tMSERGTUgb46hDxnSPuqW5ulUhEi7CLC56W530fPrABQeZydw7
Nk9LGM1v4DjfixFE3iYeuJoebN8ELa7rry6KvOx1W3nqZQOOz8T5w9aUHq1CUq5eNjWf9YLiZ9qK
H7wioFw9EXZNiwXMmY7mlFeEJVIPqFv8YeB/znb5TPjFC500infjISOINh8p3NcJ9xfNU8iWONQZ
Qec6zJKGsUZXfZO5Bc0aAG+UN80LrZOEgu3whhI1gQo7cGN9dl+DDBTb5KC491HbebdvXusRrIvb
vqxQ0k9dy5WwBsdAS2PAGBa3jjKAqNBn9oUKtcn6BeXy3dlgs4PpRetALVH1sVECLakBJpp1bgzd
ERe2o2SnFuZBWtW5H5Zj4NcfQdY84T8gbEA85mDWub0Qovq08EqviqgZ85dVNZFmuJBZ+C7cPukm
hbtUWe+Occto2RA54md5acfqjeYFfJeQZ9GaoV1rrw24X8hP7jcycfx8EmLNol4ch2cI7epLrN5O
tWSWbfXXHMi9ClCiVPzk+HvPPgf+3IE4A22CveesIMGH+dJ/pXb/vmr+Uesb9JVB/rkV3DLyQdKU
hlZbPC9zKUO71Y+OJ++cCX7y7Y7VGMCRYY12Bv4GuKKucw92u+xmYf50nrubLAIWWuKzBhHkaJ0A
V+QFU2WD/yrlDJ+JAtz8i2Xzt2UphcAEtaAyKHYs/xaHYIEoNIwcywY2RYPd1yrHg92b165Z3kZj
fuU9JDdzzYH9LRetqKNq1B8dA+eWre8WGEWhlTV/TbIGo5lCrjW4KYlRhKxMGuxm75ct43i1FPp4
a4SrCYS4yonamFmWrykhwmbxljcEkLIeIUlghnJga4+ZO+z9oXpepvx9ZCuYpLxOIcJc4PI6oLh6
0SPosACYjfnHLrwzjNnYWbJX6WYl3sCciRfsRKLraxQ1LimS40abnXuS3RFRFU4+gQ3LLNTSbV5F
WAt/9AUlRZF6dE/raa6ZsxXGMO/bxifkeD5qpXsyh9bgvy1uOQ4DxcDinQpV7kczV6FjcmZ2NSQh
WeNjGzC7eYTINi5z4Mr3v+zgtdWIKfOIiQgppoc9aAgsZTY5MPld6qt3nH5d1BFxFon1nSb7adtg
NtmB6PbTwLzUWBaiJVOOYCPYwmGo1K7oy/ve7cyoKpqz9Aj2zvwHWH67ueXoreT6D4mG5TGvCdr1
2xuzBaR17MsmiEaTErzjjtg1W3mUrfc7KiTN45D6uEAJzKuR54vCg1sq0mNDVGRc+1BUM/S4TrCR
F4bSZjf6nLBAXOeYpEjjmvlSv6zOKyPiO9+dr02x2Yh0SwYlqLXBoaC8nhA3ZXWyuYissCFZRx3+
IOG56HHXZQT3p4drjh1C9FoTLe5c8SakD0iYczCNhji6s0XKE4VvZ/T4N2+5LzoBBkQWAwXN5IOq
W9i2ePFg+E1AU6mzIsqJa1vp8/lWXA3NoQoMeJLFhASHEodizCIo7VGZLlk3XcfDVOYTQ7QZmCnY
RrNFgL50wd4dyIgnevfQrJi3LU8/uj3emFLVN9+vd0ZPjqe2QPQjdVTmWYLwPQepmY601WjbbLpt
N3sYOnBZ5Ecwqt+jf1NnoE+Xjte2zqYvh8HzeWtua9+BezLA+xPq6d52p+UwW+aPsGigexn7M/TY
xfXei/zWdE21yYto3a2F9tMtaYIv+Z+s+cKkt1O6uGEd6+e+HDB1afWTK6sdEzWqaudNp8ckN+J1
sufHAbdg0jnacRzKz2D6A7u+IJS6fc3xJCecrTu83HLlZ2PT0/BnQs4XOTkVC4B1zGlLxUtpuyHV
8q9NIoZVqXPO0DzJHswcA4oKzmxmRlZr+gvP1CZ0q82AY88pdd08xj3Zaw7dVrBArpihCyPZo4wg
SJDwLPM6BbDziJH84O3hgcA8RdQPXn8YlRZvDaECdrbGIwT2EFjCtYMg0rX6C/Prm03G+hrLbmd1
80fpp0/Scn5Gw6mjVlOxqbiY8Mf8CN2iEqmTcqzOuqslOkluN4orHod7pN88y7r+zPygi+CyLBqc
GKI39/UmvlOjfuXjvJv/NQrpY7do4OA73RN2Es5yDOYRF3oNAwE8tFVKIlR9MySw24+gHSHvslgf
Weajr9W/w7BWYRvka2IGDPzS7GHqOcsYzwDymrH+4uPuc2RfrvHWS/sRJf/ebKkjXW181iut3sPB
mpNCFMCEC51ZnH8KKjp/crOItxAI3l0GGlN7IlLvdW2Q5Hv3nTlFbH9J7dwcE5zm/VQjRLO3H39J
T/oqjgEW9HhqnJJ4l2ZHUYA5acXh0mjvW6FHmtc0MWzBf/LZed5mcgU2jz1G0P6sxXQEPm5FLrkZ
nhZ8ps5cHuGzyrjIYUvxk1f8ck+wLr149OHB0l3AeIENkbjUODAFd+2ykQEEjd3lgOWFLlz+oRHk
T6NfkNGc0y0MmG59T2zx4hV3W471XXjbOZgccWNuavj+155QJZTMDJj8+82tn5GyHd2x/00NJCyl
kV+t1v872oOIF4mM+D5wg5YpSmfH7VKfVNunF1VaRTQi9iosBfKAbfnkHsy22i520yUB4gTiZfob
jDqjuAzsM0PvOrKlZJJVLfkZWPzO6p33LeM9aSX33ty1kPfx6dcHdFnG3hvoQQFOzv2vPdp/rBJ+
BATIU2mIF+B0qBjX7L1OCzueR94bzjr1PEBtgGQIhd+R7rtRi5M2OC8FvnEigRs/NKaVnZpyv7XN
+VEEC8T1zSAzeN6vbI24kbpGEEanx4p8pFD1wWeNb3G4ZRmRQqc7Zr87atpQsebtmNK32jFbM0Z9
ZcnujxN9hgcQlZ6PrU9a66Hp5Ts5doov3CfX5Y5I3WenjmFf3HiMwI1tSQFi9OMAL2s3tdsb8iUH
hotN88ppEjamABbLoWSIgmOcvnaQ02thjx394vqHua7YZ8W602q1hNVY6MnqwnYcniplXivHnpMy
DVLwpRsBJI7zFFRjDEY2jTnhsbtTduQtrsLCSbD//+loI+OsG4yYw+mxzRgjeIycWqI596sgSzQg
diLTPIOJ7pwYGUon5fo4uox3Acdi515IbPWoGGmvvSL/dvPul72JQiTVUt8RxlEN1m7w9RcYieRF
EY1CkFGz4knBSpgGn3M3X2aCj+LptspleNPvGLqQfZnLo7n6QayV8F6lA+a/6+Xz0uRwK/NFEXTI
7+RM4sYJlU8eSiv4VvVHUZFzi3Cui258UC5ZgKeWEc2iIkiSyG1wBUDbRvN3s9wihqUE+VK37rnn
kI1CsvbJWhzY6d4KdSoCn7Ign3LcyuQ39KpXcU0R0NNQxSymZ/I3HGeXamZ/9vu7NHPmO8fn7M3L
iYhv5sLsAMp3kY5/TdBNxlIve03AYs6ENHbBrLMpnsF4IhXY2czcwBvZ51FklKkeMVdKbdD+LObY
mxWvA/RmQRDOAAgTXQEkrDb/MWSOFG+kGZQCIqOFcHNfLBe6oPbUEhlebmQ4Zz39WuBj/4L2+Gzi
qXkSzfc0QN2wVbrAExfx5jjVKdfI6dPJYLC1rY+sfHqoiOY7plMbRHXvPtczPQ/ZAjFhPSjdBDZP
DuHyXFb8EikNofTc55zRERMoAlb7Ho2vY02MYOgDiwj8jlfbFBYw9wmJl0fQpUzIdL6z5Ln6kLXG
vW4ubjysMprnhaEarKyaUIxnwTdEGhZlPnIsRNiUj0g/q4l0VRNNFGs7HFqV8ZOL7J9uMx7nsqp2
htHIe71F6pMTqjj4fRd+lcI8QhB+V4D6AVoUjfvqe8OaZPR7uzIfI1qxjfRjvN4+gKW1VF8+Z9Gu
WCk8x6En4j0jAoiDq50tZifGeurJF4Cu9Jl24iUXHfT1yiERzwsAYeIDERl3eKpqj0Qjy0nYDtdE
ZEbTMkjmY+7dpPMc0Kb+EnJzMuopCAOxck2p8pBqjn0pm47POp/xCVeFenR7+8AgOjuZVHeXxYym
aSTBKMWApqvMZqxrfWi6mYAjqi6z16NPGeVnoJHR0mzrGQoYczWaY1685Y7wwSlYmKreFFdLHrxu
ns5AOThWUrKoG9xHZtfljn0baFrGM/vVSF/zuXvzWDiH6cDAURtJRYV0jChafhH3q0WOVZLUPNiR
h2o00aDChL6ar4hijUObtuLairupLkBj1vIFHe+SLCCZ9n6LQc6kY7cCIyo8IaEjMYy1+4aE1BI1
m51hLrF7ckAD1OGeOe0IzKOfqemEA3psuMpAF2EQTi5W0ELPyedcWRPC2IfkQ56OB2rN1GkRiOwj
Islun9oV9sVoZmas8vTGYR/cnSm795wEO7JzdqO3ROZIiSss8PX6TVzgyPSkQOg8YM8NM9wU/bJa
lxy8I7LB8iaGx7cPlZlatd+CJ47gROopUioa2uNyZGbkXCDkNIvRvGpmfd8sLSSb6TOlVn72a4wq
eL7ulmE8Z3ZBU8nw1rBGopYxrjjmal9zAugDcvF2ZTccJ7fEwrciL5Yl6XEGIQo7Yd+LSnzQAnS7
Bf1/lfXT7aX7oy0Dh7mZrmjLAr44TsHGBRC6nVUz+5EWWfsoQpzBb7NZ3hk+1NiiXLwIKdPOQZpx
4sQ4sVezkqUwXojZOiDKetGH+yYn+opZ0D6jbymgQRBJnEyZ+0hVhkoB3ChEufKqM9IVIFF9Xu+A
hK0I1b8Vb70410g2mNEufIlURiiEzPsLNvaTXsRry4xJEVjI0Q3JU5ruB9yk9dmUibAls6aufgsU
8RjgXBK1lW+tOdkXe0SKYzQGmClSWzGNe4NnnTy//DAJXCZhNEytgJAp4N9Tve2hHpSHwQO5MeQK
Q47t3Y90uF6jASPU04uv7dlUETBBowxlwdkL9BOR2ZTVwVgtRmUAuRn+rV/KyHMyEcjzXEDfmCZT
e0dUxBwV03M3Ugkv6/A2NYTsLDqDTtd66Iwz2vWvpZy0nVdO9+lnUdlypxDE7Aywdg9CK8ajW9q/
Hc4CdjQl1Z1v1aeJcZWGDhzK2C3MKkhwR6vINMp2v3bOIWOg3k15dvBG3u1Az97ahvlHP7VqR4TN
cCAy9TCNpk+A6JyCCF5JuBRddsSoxd3GvppOLKMNsVNizYJDl/FX+Nv8afeuOMvK37m5ZB6pWPmu
2dbvKrO7y1L1to5J74jxUTTee5vzYNK5uTeJvDgRXMCx572ulSQEw7faOG+EOPZdF6M8aFnCmEbS
4Q5QJJmGuPhB+aR64vVkqY5obq1AMu4rCHPwtoialbTzzYwabbzoNjF4bqUVZ/rxfVBq1DxVORNa
AU2ZPzQAiARx17xmpsdsNKdY9Ic27uaGiy/fdlPt3zUTC22z7k84wqjDJzM9zH3znhlOdQZAiBgT
9rNSbUQKeRv59Qg9nhhn52aenrX06FI0xVlAo0OBrj+Ms6QiNXziQ+z5XBSDcdRTjVkE0rmds/hu
uCDBQU+6uGEjlj96Wf2y3PZ3uiIE7rZDBgweXF2yXC8lWxRgEv1um8o/o7caV8fE5NjB0Q1tQc2G
lkTfu+zBqsHor6B0+iuQAztqgzVRPB22WTvX0YBxLwZTO6FCpK0ZXvSOuR4NZee3cMVYdrHWeMTm
foH+ByeE0AljgWgb3HZhLmNJVi+EEfLL7HPbeVhd1ezN3haRxxeRYUngHofa7ZNJ2H1s1czWXVqz
YdzqOy2/WShGblKKmDfAjLBTwnSRENbnNYQ0Dk0lHYmNdWpyUiFMjMuikhHYD0nLX+nGq1ygig21
ynrpq/qP8sgx9c2ZwiiVtMPsTf3pflb+vTMOduJozdEzYa2vW8keWtxnOUBmclU/ECI1OyGZPPql
RYwK5JNYIZgWpBGkJCUQQCMZNc+MgXNzvWyVd0XnleLzQCug+c2S6Pk8XbaWCgy7wgWsj0AAmYfb
0A0PvsVtOo/VbQVs7AZ70vCM59Yuw63PI/QYQ9VQaodmXq6s75ZrXTvPeu/RNjpwkQB13v/r/1a9
LO6z/VAueYIJjJCkktywbTaeMt/r7sFpf7D5qK4OhHgS5SpnV+qyj8meYFpv6XuhDXXkGk6OqRDF
HDIkVoMZZTx9AWvGzX8px4E1T0Ms59gHYAgGGFyTse5gaLCBZhBWacFJ/itmc8T53nAZobf77m4g
/23RqIjSmtuUr91Nkj/XXoNYn3WUMhkaWk1lHFlZxppX7YOmtY4UUhEZue5O2cAwU111O565RcBj
Hmmj8yrYBrCmgq09ZLuqUdaJHZH5qn7sXjWJ7QI3aQ0tS3BB9qZ/asqBNTiIrk5u5zIAG6bbucd1
t5kP+pp/VdVMsEfg7VavH88aB9+WQnlovdsie3ZIe3Xf+a5zN/mKKPGOeRVZhCEagoiMXqt5WnTS
WIgHJEWl4VJMO0T+VUeGi16Tbl4Gf3Wo0JT5RFaOV2SeziW1HieGf3vol2PkB7YgIC5V5BAXTLxI
HmIbs35Rq122nnLZUuqbXyCNIZYd5rVVx7kY3ySD9pOUNbAyFE6kWVgXTaeYyezFZu7SWSeUx6ei
be+Eow2hrCyTkqfepWAcMI6gmOKDPY9W0CZ9UzDLkPy1jH6EZl4kK4FWbI+yqv+a3AVh1udmXC23
rro8M1N7sjuAh0M/XnxhbAji7C/2BASnyDV2KhpWf3bf3CUnkWKMPaJpnzOiIcmPa8zdDIEcSiFk
i2ZI6ELxqHpvoiKocZ5sjZaPE3WDMGBJ42VuUzPJ7OAD4WDSZcGSCNlojLn4ZQag+TtHo9JUdYEY
wdyJdjD4490gGfoBuzd7IK30SHgbrfsqx1dgDCPEHQPhkV0xICZcgVPY+skmI0H7eIs/7by4atwP
g28d2E1vjLyc9AYaNbJSqzGqXHHUBeFDsms/Pe+lXG2KB63ecI1ppzwPHj1CqfbSKW6o/DQeg/Tq
kVnCAF5fI1Xw5cqo2gFyPDcodnu/A5QXPN1SuJoq8O768ddqgh8/ZYX7CTaTgZx/BTqoM/W1rp6o
7ojWY4BCVGhYcrLQMICxti9K2955eFtkLfOHuYknVTh0lYwMw7UlR3Wm8ssZyVTzdtKH7qlu2ev/
vzBHFH1eV7wpq4K8poLTOsldAZGGdvdFClJbVzsnbVLJK9LbJ93NpseyZS1r1vsZO2lINAGJqTe8
h5K+l7AHI9m4pJuvG4N2cPDjgGSUrqzfSfT6lQugms6kOTNzHFMFk26rSVrNINRwYb8o4K1d1OAF
SePd89O3m8kLUB48jzAqAgqpQAfjwj4qB/IFIF3m6t2F7X/wbXHJ2f44PZVjp6HjajbnVWUmWAyf
XGEKdKIj7ybhnM1cTs/WIB7S+VGqZY2YH+KBbbfXicDmcOrWx55rS+UIvvqqjCDiScLPLjW727D2
CBLNvfmy1uiIkfEyK+4T1+UvtIaZmXjZfs6t+Z66kkmV5/8oMpUm0xxPQIpVMjCQm2pieldBvro1
3/505wFTRJaAXT9nI/VE6qUvFTrvYUq9sC6BxORK7Evr779+PN59WFkcTNzLwcNIaARnbRm8sEXC
nO6a6HhIsIEozGcnnrtMOLvBe1y7YadNPt9gybTAn+WfzSLuMasJXicZZ9fBtY4mu9X3ReF9silj
weSmh45sgFC+ZBgGkzw12ZU0e3cz3QRFBr0yft2s/NYX+SdFWfyhlyeK3goFuM30cOStMuia0SL4
aGY3T8QT+r/B/ORq96KeWOK0DIazBQXM6vxHsL9/LKs7zzMvT9VNQzTxcJelo/9qXyfIlCjc4Dyl
jlPvVWu+FqwoWcxPJKlZQ/aZ+uTVpqY85ZtzrLWRiXHHTKT8Y0zduXLrX1MUzlkREFLjkj2VJfkx
Wuv/YY65DYBUpf1RTxpY5orklk2JJ2ZHPSMFXpDWFj91OThn/tVtJIDIx64xavgYOBl2RSPzN92Z
mSCOLoMeSRzhVpykWNSudstfy7PVvoJzx6RCT0jZQopjfLdk8oWOYz/wGTuhqp7ndLq3yZGRA06a
cgOKTGTW3m2N92YR5C2Ja6qG31wygfP18peF1kPlrOz7OiZbTUOhDLKUrX79rElzi1fHTarG+l20
BHdr3aQTOSkdnUJD8GWrP5bldM58V3HZqxcUdK8YybFtK4fmtWPUshBCmzV/qhLelmXWL0w2wxuS
vUgJwDNNZq0BPTsarQ9RvSy8pizdPjjRviY0Rdw3sLa1Zto7vXk3tryv8Fj+GsaXbtDu95zbIdNq
MhRraulJ0xFUGycbyRNsLYlcuOmuYlo7ckFtFlnz8qHV05Wcxn2Xln+lvMn8Wj2ZCxLoyQx7l/7W
xD6dCeOPFRiPidqqw6WVKbmwV1iSyi/QgNYNCyWn453V2dDKR78anz1H7FzrT8cG47yMEBJ8BDhB
UIb9PHzYM6V86xYtB0CNLAw+XsQinArWJdDbvg2MWWHTPRA5XShg6b3BZz33AFvB3fCjAegtZLTJ
7VN4xOdQ5j1sVLKllgNVAofcwY6+c0zjmDfmYVnpwSeC6IHL5d3J6c54F4IIJqUeFtOI0lnOerxm
zcybmz5XQcoyyv6YJq3YNc+TTnp4ixiN6iy2LKQiMxnmjZURTgYS3DJZT8uSWFgLx3RELDqhiWyt
5yFId5vAr6nT6hVazlraK1jh4ZmFyhzitSPW9qZEG7sK4YyuXR2yCEgHyum+TPI7BuwVMyUiloNL
ZfoT69ztye1Kvhw8TRqrt8lGT1QG1XRpW+BlkNpodoaU4zJHMZfVCILMELghRBJ0L0leB5FbsMMj
ZsElzxMhX1YXftxvgNUqDD2hnwYoC7pPJgh7rlUrYTPP21RsfbxtpPWl7sG5yXia4E22J69ykF2+
wEEs4n6wSJAnezrUG3HAU7jtPWk+141+ZkIbTfryp9VNZEsEXA8LAoh8oRTHTMHuZNKe2w3xejCO
J78p/zSLouBwq1enG19qDpOkkxY/i2n/lrb+7ChiEr1BfFnGEAuQKHujUgD2hLm37ZXn2meP01S+
qdaV8ZIR+lXA2IsGf7wIzGJrpjG5Q+CVKz9W7voKK5RWxN3U0Xb6777IwNYw4W9HVLLBg5Nywgbp
ap7NyeQDnYa4bcXLkPc7s1BXpj985yeZWNAhGs+3meQ5Y8IQo9pZvjza3HJ4Pqb7Tg53XOxnzFAM
aDx2wZvOSzGThhWM3e9qk2fUm9V1AFW9dwYyObuubSNIghw5BSWxG3x1OWs74YkCEdnyquZAxL5z
p4GU3iN9550oRRnWPaw3yTFhpoVKdLrnncgVp4FOXZ+XNz7x2EdrgWhvkBXpheoWgv5ekv3lIpJY
xwFs/Fbv+tr+OyPHk+v0bMNVJUysYGM8vIJ9TyzC2TETUZEHFqPjm6AQZjT/Y8OlQtMJplPNEZEG
xreOf7abetSBLhobyZWAgtJ7dkjvzC1XnjKsFP6Qnjs3cA79wrenuniU49x33cME7SPWYWxI5DfP
ojTuuCvjekB96zHDzumpqkpeCaH7yGfjXUMXQilIrJjX/mMu9JUDS0fSYW8MSfciZtIBuf6oVq8o
YBpwWfNZjcVyMpYTL+wUBZLHqWmY0/KJk91I3S8zRfVsH03HvsvojkX6aHoDgjCPgWeraQw1vDdb
a9kR9Plj6TBTXs2MWvOl7ba7VmpnzCBxK4O7cbWebJmi3+jIW85v99boXfKyANdQcTuwHy97WAXQ
TXl4eoEORKSRCfDcNtVPiZyQ6OdbwkXNWTKCQCBlK6fRDsBhem4auVb2ixMR35s19Enpt6/SzssQ
KMR/kXQey5HjWBT9IkaADiS3mUxv5O2GUXK0oAfd18/Jnk3FTEe3VEqRwDP3ngvDperjXcrk2+JT
4TKrec1lQn5UvmMuZG+sIvlGXi6p5cnl840cVa/h/5DId/FtwwunlO/OS50eLOvXy00KrFJbq39p
3tuHZtgFsWzBcX6XFMp+W1HuC1JZg3LTVL61NhyXcJhMhfXQMeVDbiywQq8Ijv2PCrwdAkb7osxP
vdHxTwzN9oqMZwYB/I2conhyYpcpE7zVSJBsNJfEh5dGdxJ9O24mnoe8Yf2eXJv6dp1G2zIa2TCL
7uqQ0Ific/oc7PkuqJx96pXbItIXa4h/gL8Q3jkSVDHGrAZS5kbYBD4Hb/h0OpY4nnopKE9uH8kY
5oWz6Rbnee4qZEywM1eiV8jqYu++7TyEdgbLH+loDkdxcTI68DIaAEGYN2h58NPM5TZuYG7TYp2r
iqlR5xD0zD7Z7dx3kpbEuqmj3dyJYxE7O6Zh8UoMXWgh6aa43kxB/Qnt/t6zaU2LOfgmOKFcCdVN
GwttO4JqOFtqvout5QVtLQC8Uj3PSDobbYSuB26dfZkNsYlnrWS0Xheh40w77VoA9hmrekYTUi6/
DxTjDCFHfqfmChGK3GpXlOuS0fnWHYgD42nEsH02ZXupJv+W8hW/C1A1tWH/mB2bPzNjRSkAUYYs
getqfLL1xGUButBB40Ak32cjuG5q8yQNB1ZIcGYUs+7blgn54IaLZb1GTr0JaItWbR4/FIk0VnFF
LHI52N1KoaYiBY/riHEOCUIOHF5I3pnkZ/aQdXZxfqczBiN93z/POcNPF9vCrVrv/TYk1N1lioWe
yY3dFyfa5NLMN41yv62MXTN5A8ww53tZcm27GsNAkfXcirlCmzfFxIUiDUKDA+14uCUQ1q+NlkyU
9fTWJva3XfRvTY4JwjJIME+CgDauK2fOb3sAH8Co0UovcZ5ULKmWa5dEGb3rzC24dH9t0eDKiMYD
XhYKEsAEW08UZ1fJvQaKia4LBVx027rhgallcWDhw3nB/XWYreStZKu6alq9ndCwESqGX62SP3nA
9Mvo+UdGzjghac1rFgyYN/qJ/APSm70UZV3/MC6mBV7G41Ricjc3Np4et770U/eV4t9ct9skdcm3
RV+4tmKPs5ecF/ziW1IFGeBxvcKtdN6hXW1Um2dboUugs0ikSOchhc8X05Yc0ym5BegtzdvQWmWo
0Fwlt/lbPvjzDmbAeojYT8yv/L49MhUtGQ5kJIVtXH47mWvvbAlCbUYqvvXN8lwb+uTISFJHZUe0
59cpRZMbOTSc0FjsyPe37qpBUbfDJUTT1pP3GMz70kbH3A/zmQ13yQPXPtkmgd1FblIzL2QtVXlL
7HYxoETpNmYLOXaKHf4+C9+ck9HM9bSf+D2sjYWP1ZFEaue821bsQ6PpmmEzz4NHFuyyTco3P7Gn
XTUjKnHNiLIRvZ3Iy0+rDEAZU7zyl0WlYg7pRqub8gRdYeXhNYiC4cVQfwRpWVvhiTdVOZuiqoNV
VGXxNp7JQSIEj3GvcR06+6kV0Yta/jPlNBM15fA3a+f1FtYJZ6r9wyi7Lj1+P7TVa9nC97JpSCcm
CnvipPcM5PnAcqRkJSOR1dLUfzpGOmFlp9xaHJYHDH3M2SXhlk7bFKk8RAJZah0HdWiOyXwsluJL
DgV59tZ7kYjx2L5Uz8aAQ8MgfpCcLzrPuJ6Q1rXRmt4YIo+H0C+NB+ThA4L3YZweraqtz9n0Ueh5
CWM2d6TYmR+91S4hrR25lYv/NZTMzQ1MYtvcjdjrRBkOlKXN1l1rbdvRultI5903vfPrCAJs2TxN
W3si3KhRVxTlxECqCZRAtTyh3CwwdYUM1W4bdOKtvMgmvpcNkGRw2aTu32JQ0cZzblEJVSg6rTDP
pQ5rDUN60H+KPQ/Rs3Tcun/rbSpaMBLHoeOgNLFYrz2RHW2WOI+UwN+YK2LCGjBYI+mAutUZSOiK
W3jTqsXit1GBPC0q+CBI+ZsYkLWeDOKXTZsvmDIzHDX2zrm393PMndOKWG9nHUB8lUcxPmXjaHIm
0k4Y5XvVA+cmSaxdqzQHHDOSj7rYsNIQOXfMjbYVtjjLleUm1TG+0K76JXRzBrbtHKho2LOWitXO
4HG2qINYAibZY/uSqoQZacq7I9nxNTSZqfGpRAh1HUKZ1847o+hDg0AgBIvLoe1dhzZXvHv58E7v
iz6nidTaQGiwXxJwUyODQCWaQ1Qs+GwQwodU9Z8EiHzIJW9WYAHctUkqjBa1DKWKifQC8UQtw2Uw
2s3BmPSbFYGTtUrJ1zVJRwqo/GVShqX9kDr57QNzXotp/qJtRPja1f6Wj/xsMPI6Cdv5o5PbygA9
XM9SanTOQ6vaXdqTkKrdDRTRs0yWv1Hi2ghc9VaUjGBxH73A45nWBJfOB085zOZMOFQZgS6SnROy
Nyh11MSAhAgjZ4YCOGyj+aKhFGVMBD3xoo603kt2o45N46tF+xJV+n1JkrPnTkRfWtUOJdV7ZFYf
btRFMBONdY0O0cZqul7wOG7KrhvD1Eg2if3PstS8Txbrc9Tu4wgr/aYA5fub1JaThy5xmvdRIh5T
v3cP9TQxx+vPI3tB4iOlgDRHrGvd3YmKYDGzYT/kLrxhceXl6LDy7FiL6dmEpb4yI/PVS9t11/Pj
TxLbFBuIZ6anu7pjbW2QeE7e7C0zUkHR12rlT0hv7Lhtj55dvci828NcKjZTESA6OA22dcHi2ux4
OeZwKaGBN3Z+bM1m0xHSMUoztFIGBhmKThwIB7defori9lbhBKkKwOxmpPt9b42fRfwMruDb8TuM
M0OfrTHsHh3BvAxMv3/WAvww90CMV6i7QudP0Lxu2VRV26mdf3CgE40ScEbpU2u7F5EZBVYYJkVm
AtohM+mW4Z+km8bmU2eHJMOgrH4HLNPP5QKXcWmYCnjOwEo39ZCmjgvQf94+PVMVT+3npDscrRVj
QB2B3oYHQBSXa3Lj+TyiwC1fSl9fglALStgx0v7BgZZ2Uuy1SPaLTrbG70l2CBBCsWqcoNibU9Wt
naZfznYeh4Q4Oxv8wj+eP/r7JU8uQ8zOvq0Cd6MZE0M+m1glGSWrS9xkOI+Wkc7Y/x7t1t7IXFx8
dierBMrr2p0YEDRjzKXK9btz49gNI60AcvYRxjMFaLXxLiJJqk2fCYq3ZBAnlGN7kSMLAFF8mA33
14womQqH8zm16aT7YoWQKNkwJSUpoULXnavYWQcA/u0Cx1BSGzRYoMIXr6p3kWUbFBsOkcJRcF/Y
7odLLL0dqSvJfxLrpPOOiPIvZjPNtolTe1DYn1in7jrQXsyZUZS1nrmtYwQZzI0MvbT7alq2EKPc
Mx5NItxuW7PZ+QTADa0NFzzrZHWqH7Xu4oO6PS5uLq55z4WXmxSFzmioTSEmhJSBGZKbM+PxVxfi
je4It2WKlDrrm1+3mt/y2OjWeijYyc4EqhR2uVumCY1XQ0oP9PxVEHv81oIHKgh8tCCudMt97E0Z
3g6F17Dq9pihCAXOywOVOB1CN/0rnWztZUjRmT8eSeN4xvHkbJxCPcTe+N4rdlmM0kriHXvuWdWG
bRlsCwMJUCdsqrauY5jyXLtXWJqv2qhp4XziUHrWvHZ5LWZ84ui/6VUM1tQTFJAV58d7YlnwoVhD
lsj/Q+Fvlzz96EZMPtPEM478I7rL+/YlqYOHIZduqG2F3+zSeP6ly7+GGheJi6Kh7xTZ4MkVFy/m
ap+so2Yg9QjhAEdHdlA9H3haeN8WKn9GCjNLzDFp11XtMOkF1E5pRgqO61MryW067XrL2aOBAnAJ
hqCM6buTJfjqTMaCQANShjLOqkuSp5IXIiwzSzEYivfdWDkhkktFdXurJQROjNR7nPv5PUAIu4aE
UaxHq9yMfXNBVo6ROQ2o/BeLIaQVnRDgi01X2oJlOa+/8LCh1kiUi+Qr0gb3C68Ttmx+dQhks5DE
4ztKxd/STopD2r9pCx/nZDNpoae/bWI/VIrtOoGanPX6e0BPmxsjFbL3UUzTd1DX8EOUuZ/L+luk
zKGRM7mUIMXvFJjQsm4aJcKjoDsCbrCGnbVEG+JVIIww+yXQRzAVHO67vUgMtUob/RI3CpolfZY9
3Bm0di6xWFbcHUZ6xJtw/YHL60FFEs90sk36HgU8VTGtsVR0xQ0YFYKVd4S1Ma5bPuDR8XDww9GM
PI9uei1qC4KrNN6kdahq9rIRyQarylZ/ebogbdHzZeiC9mTa0/dg5ocO7RWT5v53Kkgtm23mTkvx
jTVEbXIayHWpWOI7pjpmrpaA/4JhozWf7XQxkK/zrQO5DlJuItrrUvkMPA0VhaX3ROMhWXGCRZIL
frAgvs9c010jzGAudDMHcGSnk7t3GzZQhSrvoqa8LyZX7L3uB5dtxI+bjThBhH6HKYEQRnD7cfYj
zuNfEl5zHrvkyRDUzC1HnJeTCxZrXCE2g6thjsPZ0YwOjK9iVu+GYnyQptMz2dmHRbiEnHuPJRp5
Foro69X8qzQttFucZHRULj0RmXzYvnnwMOKvGpF8OOwVV5Zu8Rg5OP8S+xRn8Yae94MUhnstJdSd
4DDL+GeZaY+ZxJLV2a4JODnJgEzGKX8kwa3fWA2JCUMRr+R4L2VzjPD3rG6PDhOzcVcESNdsnmPm
puFk9N5mwgmy6vR0axajBrn0/OM0lkCdhfo2SU99XJNIXfGfyemLCfeq0fkrirKcNUP6p5OSfceC
yNhNDm2MsHZO7/C2svFm7BdHgPwU8VR07GSS15lDyJfyHnuUuVvbAoHb3BQgCECteDFX4zyurEH9
jFGBM0GVrJ+dpEVXsMX1YY7v3BurPiCXbsKnkDhjsxUo5hmr/+Hf/jONXW0LpLDyJqFzL4RQEv04
lZ/4jB4myZw8QhIzVs9NJCWAltteqsWz0hhejiYVb3BgIBWyqu63akczRNyyF5SJoQXNBs54V4Zt
Nj82B5x4A4DYBRFXYD7Zcf1S/BtkHa+rigmo23GMDa2L55iRVDF7VzMejc1sRw/zXL43S3THUzSE
tK9qU9OE6qAp14FFvTvEDS4D4v9qi33uuPSHXKAzYLKZ8ZwgjZhu0o/ErA5SeL/5hNSxHjhB5Ygm
RfvbGxcEU21D86wT1PzJv5Qg8HXgzwMRKA9j0BJj4etrUxkfUyN/yYoAEFCRvbl4hIFZ4qGVC2be
WoeNdLZtwsexYMWJG5Np0qg3Y4cqfLFWfseb7jygCXiIKj7CgVd1TjhGzaY6+P10nTAp8qsKygst
4MDqwzM8LMCTZidN/+l440/kNjQUuvX5sS9GazxPXZRvk2nB/lffCzdhR2MwDMqC9zStWtKip03W
sYDsW/pE8a+X+W/is/CanK0wgfIs/2YcVtq6cNZ72wEmAZ2rm+BLbrmJeAaDhje8sMcAEKePak3O
YAW+M0aHq7lJXjG3Mp9kA3/71p60XuvSO49u521mToP1FAf3I+xXpFcHL6ElSAJ4YWYXnLjZEkxX
yZftYz8ALxLbCH84EQhvVPXWLdjmWmO/cdty33fiqqWN1a188aDzIF/v8LwwBGdFyBS7QyPqif4r
o+fEZfLiCairrWu9Qq4mNK7vQ0Iipw2/kAXn5bbt+Slp7/b4ilf83GSJ58MFjU3zfyJK5+5bzfrf
8XO4Z81LPZhNWOFhoa6c3oAj81n4i4nEYK0aaoVh7B/8rk42zo0Yom4zJqukffH7VISjRH6RO/j8
YhzuKtggKGJp6MiHyp5cIptqe9WZfUxBE7wrBm4r381iPBU71vfpDm0quA58pgijrLWP8HKmEVcG
ynmrxNRTQoKQ1cWq07+8mn+R7V+Vg8knJlImjrprP+jHosvu/FJSaOGaC3ifVzZB2ysHPzdypdvr
jnB5TLck4NCW2n2z4cfDdOIiSLMrdvbzpZmDoy9UvWOgA+WJXJJlE1Xx7xyxF/bi6dVJk7Bq8S8q
VAPjnJFHW9wTPbop/eGKqj5E+3iXGu1b7nq7uFLFDn8K6zibv39HQUv7ku6EDbhnyPe2USM97yp3
03lYRZq8RCTs/mOr04Prs1i+jUW78ZAipXPWh81cBfvBomiB9IsPzCTRLUlxyEiSEreKrOaAnTbY
lXJVlzZEZ8vNNknzM8jln8/Oui2zXyJa2xVtDwIhF66l3/BugMOk2Gvxcsxesm7HPtlADQk8fhkm
ct2Q7l1Bg6QNqF3n1+xzJMCZfJczRlqUd+1OYGG8VmjdZeENXLd+tpmB4CsDepgdl+yISXVZzWSt
HgqdXxsssCFbs3PH0RWbhrpUtYWIS/rJcWyd4TEpsOIarBroBoON0YhuBzvkUDewC4K6CcK5g3Pk
auOVWBlGm41660mJebER9nBkqNSmDK6tcWMwRttaXf+WZtnRSFX0Hpx8+A67XEfOcT76RZg/tbbd
/isy/z7VKjtFXwO0CxzLWEORy5iH0WXd7Bh3E7S/WhmIicqo2GDs2aLSis+6CYgawnng3ALyJCAL
smSya6VVAUOBlVyC1xYczVuiQQ3ywRMpLo1bfiEr6qq8i22Yp74m/hgWmNoxUlrylq1Xyg1ULGgk
kkmgZJU2RPkYdbhp1gfc6V9o9gP+Tu4LvTpEGVbNeSMUn5h2Dpn7YJpufY4xh4WaBAIonX52cmXx
3Lu06BO6fVXld+DW+D/T9NiW5fgM0U6u4f95rJ5ypPqp7E5eIi+CzueM8GpdubFxKQJqHkan9qlt
+nCq9ZcNTHGKsKD5iol+OyhxbS0KUARPXIoxxnw8DIS52aRiW4KWwljmFz0+3BA2eea8LWDtnxgR
YFEeg7NqFE+7Y+xwmKZhC3oxNPp82iVsoCfLWtZzr/pzZTrf8aicvWHnJhrPyDlXKIBWynfu7RZq
yhvxQ90Dy5Rk01jFQBwWRXmsRfGUIJkvcxdTApHsj0Rqr5oCtIVryuBkTexSvWbiI+i65FSZipN0
fE7pYu6KxXOumBiOhg6eF17D08KojYSpfcEmG0o+mmgdoTPGXanvCcgpsYaxuMKY9C/LpjvHHSaQ
6aMKR4XE50ZXhj4UhV7HwAT5N8sWx77Kwm4oQ5htoQG6IqmImEBF377+dBtOByPojxV95KrqiP0T
Pggt1JPxJq8K9u6yG6+ldJ/TtozOyiQaz4uTjzZjPQTUjZ5tAYs1ez5fs3MYqnVINrvW3XUug4mE
zAu2kPM7eJL7INXFKej7tR0xyDGuI+5gQjDHnRkhvXSK7HtQy4MmTfacVZzzfarkOprtTYqUup3A
PCU+j6RleDMJriAZWdwCX/u7ZTcfZclsV1Mp7sxqUijxp/e2IqHIxa+2nUg4hotQFf7G9st+j3sW
zbPlNY/0rcxdiVYMO1F+wScZOZ4D/7pdDPEFOac8lZCcMqe01xCFup0K9C0gIcDcZ73DjXqNLFQg
g3DIvXahdxBZijffLMO5urkffE7YKI2dTdycee3FSHOXz5NxH5QYskTXnoY8uVKFRdciOqfgBM4w
wvJTSrHN71fuscCGpkg+o7F4ijWGImIbIFy4IBbVYP+Jgk4kFfrVFu1wSsz3fjYVTK1Rv+U2eIVc
RFh7mch7ET2JsPpLbzebEr/xGoVbf5BBRn9W1ceycvVl6J3pwS0T6hnQXuSucfIFdJk4Z9nV1yOE
BocVZSmc4TzUHumZ1D7m6HePWNAPaKeOFjNOezGrT5HMa+/D87/xHjl3woBKADnO3A9jlt8xYMxG
Qj/dtA3Yek+8qaX7QxRAsw/sYoOpUT1GblmeR0Q3MCSatWK0+RoYNQi4zlhCr8rnnTsu3p0veCBh
wJgAZ5YpHNrud3DMNxbu/sEt2io0fabsqXsTxmcIvRYU2TUSF3+u4zvkZj99VJLHJ/NL3S/xnTf/
tJYhHozKDAlctul+mTMklTZPrUHOj6IEXi3q5umqqgeGgz+zsovHiQzitR3MA8aiEXGztTXyGL9U
nz3XAZSWJugQhBtgA7g7uXGOZf6rljzbU/hl2AGN8povp/jmaPXdHiEM9e+qtOPxGmT1KTeGV9ZZ
BLv7zk5kKjhaNw9jgEScji1b28WC5AA6cE9R1/DI7f7yflqVrc0EMPupu3E8SZFSEve+t6siRnuJ
bYx3qkn+hGz7y+ja4hnCA/6TxWYaHlv7G2Xz4EI6WjG6pF6Ut/xuW80H04DfNYvFvMZ0S4NbYBBk
XxrKCLmsgwBmnTPUJwPUse9kHep5SB5nr3zEH4NwFDUzJXm+I8CH8vr/Q02GfTdBqtnF2HTbaGVa
7LwZTl0xH6qt7wOMBi4wErthvKS3VeriNy06OO6yvnfEuffvOg+UC6QpyLnpQ+8Nwd1/z4oJJfzw
n5PT1S5KLOPF6vgfIDX+cSNtIaaQbysNe8v6+8uyOavM3iR3O/XGo7DRUSbJyGS+Qlk6J8hjbW6h
IC4OiL4LqtDltrua5iM5QNsYrRM6H/u1wv60iJsABazzk0ZUPQz2Yzx71jelUW3Vw9GpYWUKWGIg
4ni2Fycgsz6AlJTfwhXKiJSyAEt+S+j4SrZm+1DM2WuzlKtqEXDK2MyvZa0/Mnt6y3SEE7LynkY/
cY/LgjRBjt8oEb/AQYmdyY5lhcI932SF2R2WMdsvpnKP+JXNXT/aH1PWYunzyH8jqzSMavE0akx+
ZuNWZ89n9GqOVr/xnfjNmmC52hUDJEuxtlJYpTzQIVi9xm5Ntdmt+pwxykI4/C5LDB/OSv2cDDWK
1CrqGUepFv3YHJz++wNT6masQP5bQWy/tJqBXl4M6VlF1ZEoQzyDBjoMtUTtZphIwBGiq/kutTzk
Bvu4KHPQmvYW0sY+mI6DebBQp+wjmbK+u/FQBMnttAeOjYaYCa1lI1FnUvwiiwxN5pTe6643Yeka
jEPM8n0qRn/n+D+95GpBvQI2zwrug7F1MRWQd9UwB53LXoJDwizT8N/t8zJ96gujBhGdf8ytNu6b
msMzIjlbD+WTjJabMHdywJmmPVuz+xR0Wpws+cnqy2/fn8ShNGMQKsxdh27YdwHwgWyAiWfHTOTL
loUeEVi7gOnyde6sBlWeP53IT0ZQPcSnLkF73fRmcRys5o8zWxdD/uLoKtmWE/1J7wTHKTZ/nQCl
PSsmdx0Fdb9x+olxa3Ulsnu4z9GH4szeNUHGZnrGswujEFELcn8C26N90rifUR8rhtVCXBLk1+RR
bc0C36vvIjhBsJ0URLpg0QpmyH6tvmmHyhPiKJ9f+F0uSKicElI0vTfDYwkD1RuPYkxR38d+c6eG
4Q1gHx2CuyWHbfjyAnQ4aFqKZ4XVk8bXjI9SVOdM00zEnZIPDmnjA8Xz1GZnpYdvOY7/ygJQKJPk
8R619zT0w/NIPTs37TRiqjSfdV1Kgstc+6zH4ZR16OYBzo5AZog2LYZjw5garUKHzMocl7vI587F
tm9uXCcFUWi2VuhFBBlgkESXPwl5V+KtWk+4TbKBpNu5sQx0qdI/0ZB+maBGxkoHh3Jq6Mm1cYsI
MpJ/nY9SBp0a73viXTpkWSB2PhMVvZZ93+4c7Q+HwmUVaN6yH0eftAoCz3dMWMDfTt5uQgeKlqpR
ePjyVW8/iHkhT8Rl0O23Uu66udz0c++GAwPL65jb92pMnScyr1jHjsu5ijvKwuWgGs8Lg8Wc7nvX
r7YWYEQEDki4vPzTpla4LsDKqepc/eoC78dFAZeo4xJeIXi6GwXS3Wq+nePDMB59/GDUUvExMJMt
cJj7cUwQlGTzlYUwU6EWZ4sRyfbMcu3YSkOGlL3N0W+giVquUutc0N6mM4UqnpHmrLO02tkm39ap
TaauXVOcwXrEK8BOagc9ARHNZNf3wNKa+ynHXevF1pOpkXU4Gc4HnUbpCfodt+c826gRcnFC06iB
a5r3w1Cpo10+5OVcnWJxs3E1+rbA73fCUSRmLmWPcPnZS8i463N0WF4hP90qw/OVdUew3eHMsP0g
8UAsKlMnWmEeF1G8CQ9GgJvne3JkSuTwLAVuxYNcSFGNCnGApGxvHa3+kfBZnKVrmwdjNHfDyIYT
5BILSEmwZ1LjP8PZOa2KEoWMHZy1hi/n9tE1DXjxEHkQt4c/7kJD5YdtEGvWDeYS1jZhhDRSOAUb
move+6ft9InRkN4uSb9uWT9dsLQ+uI6onikrcdOaZ6QxiCjqEtEV6c/7qa9fSk3AnJwDTjwzSk5J
Vf+kmOKh8UDQGCYMFbntPTAwiI9Kig+2CExSRXLO5qJ5lha2AWTx1SzGfWGooxrAXU9xfZ0j8+p3
vfye83OBktXKFxbK8cVRfXcalv4eYzZ0iNF6Yxa4Lxl05Xg8mf8D9G2le5i88Y4ws1PVZIdlDppd
TMW7xnvo0UGcbLahPCjaOgpz2GeWqR8URWrvmU9dMbhHc84PtqaJMUcbw3sSn1Xugu8bqDLUpLoH
ifQAH7tGphFh3qsDmAhGsNGcEWClgvny3x+2lRshTV+/d/K9VADbJgntCZBxcnRVzLuqGLtkyfgs
I3Lo2+5QZSC7RWvOFxmLDPdy2tALsjpoGmRRkT2fsY7vrBy5mi/j+VrYYjiYfMCOHqh4pcurbFXp
5b8/orbdRYUcDxQi6pyVC0qoDEs8HksCfjLvoBR+ezWree3reGL0Xtxjb4hOOtMvQnb2OUqHywyH
fe8wqt0TmfAnnM4jTZZMlsXA0tmLrHllcMtF6J10XAefWjfzKua/SD11ivqbsJgN7PZGp4fADLW4
Jopiaqgsx9uwGUDBBg0ok3nHN8+dS/biXNRHq1Yto2H4qA72cDxZABENik080uM6ZW+YtPM5Qmox
jHEVonO24eRUwS4oYehEcfDswFp9yg2CtpvyHdkACFKcV8fWB3PirUhZElfTYLoz+r61mhfi+yIE
oRw+9O3yZoofnONQRPmjOdkkvLOsZ+AF+MABYji7/OtU5DGTZpu0icbItngbkpAw5mdZyecZX/Y6
mZ34mN6afzFWp6A1U8AEwtwqB++0peo49Kf2FMixilcQ19LkmCnSSlclZB+vgG6Xep04ULY24U0J
6pYL8ejO8xKM85M/0yezS5b3Xof5Pmr1IUKpvNP+NL93In8mksN8kNYJS093jBrYo0z/mn0uOaCS
ehrWTot6jLtpQoJmYmeWQXJkOEwWcwKsO8D38C5MtC0T9yZ6GAIPGU7c9woXUlj76fW/rOxu1CMI
OFC/nT2jPA6Q6TIt/aHjN/eBwNLTuboMrSZ7YfiP4k4V+rVGbXThS+wtt/rD4ZZvAbrdBAfVdC3K
OwbMTQiRmxcpG5Y21FIgwZU3F4hbdCt7hDGAHOk4NymmSOfmCcA8vhUz65lhid7G4pb42iSkyZCk
zraZP4TnTW80unzBapMMTr+zskk9O6yUxoRHqxJ8uLlm21PUHgrOOIPFo01YrbeQiwonVuz31YUa
ADH7rq16NBkAVxC4D8vnMDtY1obnxSRRM2G+d+7nGyJnRsuSIW6O2GNvCEgjM3Tu87BM3HitYU4e
oyImtWGCjYCV9rhEGA+RnBNhErV4aYOHObHNj7redoNsP4NlbHEwCIJL7Kr7bAFt+TjuPRM6TQa0
bZ1kYItie5rwtZruJyZ2MIiD/yAWKEzWAkZp0iljKreySPKSCWKwWr7jP2vytvkAhKsPrgc3ZSJU
z6bl4Kr1FpqBBmm5z1pCm7x+vTFRldXRr0XOhgeXnYnAJA9F4qGKL4r7uVT1HTkx4iGOnS1jlG3g
RvVzPPZ03TfdWYPuNmu87NHAMlFapM3XOdva/hnBn/UBwf7Eyt17NpXx6mjxFlhGd4+ECXoKnp+y
s7xDX6EsNaMgO9Ud8M7YJWDWnZrLUtjGy00Et+4d/7edPXEJgkGHWekSBmKawAlH/aTwmFCPcuvN
mXFN04RDosvO05jhNEUMfvUF16Lpt6j5FuxkDm755du1LHNtwkz6GFv81in3UJpXcJYIYt204AbW
GC1QWmTR/GpBGEEV1RlmcvffH8EcvEYmmmA2sCK0BEl5XK57A0UrlYwfghZks4V04ZizQLiLQHuT
iBsdxpGYHNxNGYoH1BAGa+BNPeTjgXiRg88G6pG3ggkJzRPrIhbuVYCAkBX+rrfhHRqa92OgEzzI
GfqMNfyiUOqe6gROH/umY+ykVuiMdfNBigE7O98DS9dbVIj4nJpR+8cuXQxA1L/ac4uvNEnJjLih
jjxtj3tJxtC2rjLcm53RbFKj/mHM0R3H3K83aPeG+xhM0cbFtLVDB4LlP/8fZ+fVHDeSpe2/MtH3
mIVPYGNnLopVLNBINCJl+gZBqSV47/Hrvwf9zU6TOURhoyLmYlrqRlaaczLz5Gv04pnljx6v9TQZ
mXIYbYJx7LqROA+TKy0tzAcNBtEu1k33COBI/6AjttSbhXujOteGORkfeGctb2d98tzIApblsIcG
ivEhNNoXC/OhJ97PYLdU0+005+7emDT3imsltNrR/j7FwrhUg+FRDAybblcUCzOItaLvvttLQafO
EYBwYmwBrAnZOIEWyEVbZeN9Iz4Yelbd9KCkQbNycgipsgH3eeYg/SODSXOsM06JKC5ovMTeRZWJ
kBvSQXu9Vu/MirI0hwZeaXHRaV/an5E1ACjnsvcguvHK5nH6Q48w0U5t7otQR0tJscFeaOhdNU30
gJLE5OllDhYINjAX1Y/aFKAK1lTcRiwcUTWEporQ/WmZuf3Yk4QBjPH6CKRnp9Y+0k0cOy9nte0/
Rnoz3Gh9eJ8X8R9pgO76ZDqcULgxQxGcAA7U6iEGDrq3jOgqK0oq93HDJgwqwKhMXlBH5whecgBN
muI8O2fBZRF1HgakIPCMOJ0u/9Thh89V3bZoE/EOB5UTzMJ16WAvPPlcAOFLPuZd/Gypo/vkAg+l
NF+bHJebjtd8XQVAoQFeQ/kSfMhIZW0PYWzBp0HjFnWo34OE8ciu4b7hnyiEl7+QfYlvWuAoO7vT
wydqSRrceuQTVS356AjL594VZpfw3Q8d73B/nnEcHQEBbGJ5dlNn40apK9BPy/9DvPdLNzSxdzkL
MvqgIW6tKOxXaookRgcl8lrl2M6hweeVCO5iH4Fn0S2eJRIfqVsX7TqtLj7AKGmuXUNnOtUrVBOy
R90osOUw2zsdiVAIdvBaZyPyOrX6WP7qy/h7O6KXLMwQgJFW3yj9BLWcn3Kd2/0l1VsvKJXmq9UD
pVNmA9V/i2xaBl1+3WX5QS+6/j4cIgWOfwx5HDROZKCBqczXs44GjRsW4kIrZ/+68KnnNiZyNPhP
ztdBJyC5zlR9WyemZllTDY6h0+mcEV7yGqhJOxYvPCHktyBUqkuFwuhtRNjcxKpqXep9XT5CQb9y
sup7izzLjyr7kJDyn1TVfkByNbobNf93HyToFUYXX5SibGEutc1VjHT/vu/RRYjqWlCTQBfBqtXm
Y6e51YPQjT9AsGtPqt9cYS5SXBp5ZR+ionWe+p/TbNmeCNNopyn5c5F38zOwA5hjRfthVpLi0m7m
YMNgRftPrxNhcdGy8Xgy8OZzJa8TBk9RVcfJPUuHHliZixZcSfE+qfVqX7XTF2cOUI82g0eY+pwa
5+ZrzHn4olsOqS5EgFsuzbyCl6lANAwyYAfqptfQVSG3/2ne8V8/xv8Ofhb3/9+mo/nn//DPP4qS
a0UQttI//vND9KMumuJX+z/Lf/bvf+3tf/TP48/i4wvlwZP/0lOR8T/5X3nzWVr/16/bv7Qvb/7h
kLdROz10bLuPP5subf/8CfRj+Tf/r3/5t59/fuVpKn/+47cfSJm2y9dwZ89/+9dfXf3xj990XLn+
6/Xn//V3Sxf/8duH6SXPXmr5P/j50rT/+A1bzL9TJ9ExktEMW2iLg+7wc/kbV+cvdMc0XMPA6s5c
3G7zom5D2nP+bpnCsR3+nqdPDmi//a0puuWv3L+ja8djnWCdkxUsx/7tf3/Ym/n7az7/lnfZPVbK
bfOP3966VSl4IwpuQEI2X4ZXNNZGxWW7tlOUQook+1rixBZtrO3Fy+Uvr5e/Pr+Ymr2y78njMoAi
lODKGcTlLYIKJPd0Qj9l3+eu1m449ry1SPurlcU05VUroV6IvmxEuQQOWT1tnPZrmBXg8MsG1IXX
VdZs3bdo+iUb/VobNsm7Rh9jq7CrufBCxYVvOOhaeRPC35v3r9bPv6bp9bRITrV/dUnyeanauA7N
dCq8Mand3ms7zW48y5zLb0oP529xrhx+QuYJnpQUhrkx2y2s3jKMyyvV1OvPp3/GWjeljKQA+DBN
s6u8vuROcWHFBXxsvJ+zTWeblfWhSzPXtxZGHgInvsDokXt0tF9xWjnmhY2y27ixPNYWoeTmPJbg
2EObKxt3Oh5lyjB17jiuA+rM6mHeMKxaGyrJ3rRtuRxbYVF5IGj6O6cqh3trzvWb0xOx0gVr2Tpe
rfAiKtu+rRcERR2Zz8kE/+kYoxFuUqiGzXY83cpKH/40xHrVihq4oW47fkGtrO0v58rilSPNo8fz
vi7lAmR5c0gDcenx6t89VFoJzzQUtV0fTn9fMp7+d8xYUhrQ4D+ZE/u/Z/OePWDoZE3qVa0EvnEA
Ng6GHiXxggMI5EKKtxZUI10JQxAtrojUGytDWOxAaRRWHeeBcty1Sutw0lMTO9j4iW93+r9+4TK9
rwZ4igog5oJE5c+OgqFpoTbhgfuimfFap7jF73ieBIA4/Lw0bm0BHuSAaog+bxgTLwPxTja2pKRi
mQiJYTlaeXZROxwuffMBOADi4pNd3iiUWr+fnom1dSSljQ4R2CQeYsh2RZA/ZsriFgFgs3TOy76W
lDWCqJwTynGllyKUg2WIlmfPIgudjay3FmxSvmgHuxtxnq28gTc0RKet+JMCi/4Hp/FsI1usNSFl
i04L6hRaaeUpHONBywHtukSHD9R7HApxXjibUtJI51pgKO6UHgpMERwoy+DVIslglm/Mw0ovZIdC
NlsuKT7bA1bJWnMApIblIkBnMIBJpMZfTq+mtVakvIHkmzmlAmdv3v4Q1hyUTnN4axz69OPYoF2x
sUu8df37d2yaUvbo3KkVfqvmnimGhTqmmUn7SWAEIT7kvD9MF76O7/ElMAwgwn1KUfe8tWAu/X6V
FPpQrTQDmLZn91H+JCINrRquhpWL2kSA5MPpUVy68U7syw7vwB6HdjQGLKiQNeSCP3FdVA4oDWYY
7KF3PlH2stvp99OtrWQAU8oAeMeXus9jo9c1pZMf/LKBfT5Ting+7/tSBhjxlDPMQufYmnCwhs7Z
FH+YqRo4G6O19vulFADzvVTyKiq9yHUjYC02GkJ2mh5O//qVbcCUor8YUT6pVaggg8aQgMsItAhl
A2Bg4jmdzdn2kqixlrf5uHRuUHtwJjBT7rC1D6xElCElhlzn+UGDAOkpZe9+9RH1+wNdCBxPstZR
NvaalRE0JPNMWwHrXtUTZ/K6GNDnnweTh0chfp01hIaUFHKQBaowsspzIjwALlCiMN1DAByOmm0R
pQuJJYJi6PsOhg9dMiXfhG8bP043vhJLxvLnryI2HKNkqkwOGqqv6dkeQGkYenEC8uYhKqGwfhJh
WxSPpxtbG0gpPZSKHvgiT1mKZjZ/p3ISPKv1CM3o9OeXAXsnLxhLs6/6gv6XElVjW3ltOuGRPEK/
R44KgWV0RqriObWj4+mG1hadlBIyzH863mlLz0FZoz0YY98hqlNUKLJRjZvb/XnNSJkB715YG3XP
cKngKztRPbfgtbAeSs9sQEoNRurHCAgz+ZBwkHywVQ38neH2WXichzb5froba9MipQi9ohIb8TTk
8SyV5c9aaGDYFhQZD3Mt5C9xOfNcC1I4N3mXOd3kMuPvrARdygqZE+mFoXE+V2Mtf6TcinuM2uN+
urHSVhaALmUEoD4xT47cYcoJC4sdOoQgLpwS6R/etEfTuj+vG1JmCFKel1pfK7FTxD/UbWzoZ11V
ntkJKfSLrM54jScakfQzbnIBnLMEo/FUTLDETndgbZykgPftNuLhhuuqnWPMgClbdbDa4ZPSRO3l
6RbWZnr581cxH2qmUykYbHnliL5MLXAXq6tA2/j62u+XAr0norM+qJmAxjBudLJJmkLAQqx+6/S8
9vulGA8VvXIzhDG8KAmrlwwobwGFJso/nzc8UoQ7VdFw6x05N2dTcVdYynSoXPQ+d6c/vxLauhTa
9qxopc4F04um4Rd25QV6ZA2Q6RHvxtb/kCvh3emGtOWL70T0nwXnV/M85QkshiJnnvP4ftajr44/
XepOfd8kw23ZZ7hI6L/YRCH0IiO/0b2VydGkMEfK0qfe4lK5iqNrN1a+z8AcTndoZWVpUmi3ZtNi
CkkGCYWJeYmLJL6G6uuu5kVoI76XOH5vyJY/fzVk3QgqA7xOAVpqOFowB/et0dhwyN19aZvVt9Md
WRsjKcTbQumByDNGTqii0A30dRcVWbU//fW1PiytvuqDcPuoNkqO+kWFcL6CLCB6qfGeyYYd7UJO
Ot3M2mxIcZ4j4ttj98CNAtQf4mq89t6hpbSg8TW1S85cTvrbzijAuRvkeFBedOqDPnSojHP6P3O2
pUivjNIRYaMzD8Fdqc03+WTsIB7xRtxszMXaTEvBjkev2QPCKT1o23DDgA+PPer+dj14p2dhrVKs
Stu2Y1XQIKq68JRsVpAVRSS4RnsS8dscUwjsGx4NlAvvnAZJN56YbHhgrQuvtxm/nP4FK11UpYDH
RM7S6rwgZNpyIukXzWM3AcE7/fWVbKlKMa+JseuLlMUM1F+5C2JQBqi58J540fUuiqrIzZjfynmE
une6wbXuSBlgCjvcj0LsefVEw+QBalpc7iDHu2fe91Up+K1aQPNeUoxrt8ou9q3iUEToUVuxMxzP
68PSt1cZIIRaFOIDTVndsREQrDN317R5sBH4a1MiBX7LU2sdo5NHB+b4UwZtwW/h/GhVd8yn/Huy
0IFO92Mlk6lS8JflKGDlNcxFOJGOhxl0njCG2zYwg+eRA8XhdDvLUn0n66tSHihMNXTTYWS8kILx
UOerd9xVvuYmQMrWfZirCU3bqrW+nG5uJXOqUlLImt5AbxM0fRiVMSgJPDIm/MWc4VmpWr85axHY
rpQYZqVP+jhg8EZldC7ATZtXDo+NG3nn/TCxXSnq28YM8f9liRH74rIsi+7KbeGunzNCPHK+XcAA
S3rDzUnMQYf6YZfX1p4bUegJZ9w6RL4/CchHvG1CV6CXGRqJZTIj7dbmfeAezTm88lI05/enu7E2
SFKoo5yKh9iEilHTwPIOuOYeELxpNgYJZsO769Z2pTgvHR0YbdLknp66+UNvBbQUd4mXqc58qydd
g+Qljq/ujBRelafIfoJKvsBLN3oZET9cbFsRRdxXoga6nNTGwlbPDBPR8gpl1iJ2FgJz6w9PQCXx
iXASgF9WnFyLueye0wiJIl/tx5soNUGciEb/AZykfu7rIbCwdzd0lBNQuUDxzo3VC9wGfV5kU6X/
EOkhpI60nAUqIAE6IhcOB6LrvDMh3Ce8dl3D15+vdd8p7jQTH0a4PciGgYlEbFNrs6/gpoy7cPBn
nLps5RcGpkjk4CljP0w6qvUHs0xSpEUFotFj1X7u5rEArxPo9l0yzOlzMFm/o+mtfi+SCHY0yg2/
Z1PofNFbaNZqYwUAMKlLWDlofjrIIdByfZw+B9ULk7o98sCk3hS2mlw5dupYXMkRRTTmWX8EqI9a
v2aXz3asowURKeNAjQqtZ8jsPOXCRjLgA5sC34fIjq2dbaOHiW+yg8QIcvat/csvQavoWdzpCHw7
GD0YsW/fD2bhXKZWET6gJ4I34xQZzufMBo12pYRugWl6n/k/izYKt+oBKwHiSPljbEzTmc0y81C3
m/dKLhYnPTc4GErTbpy/Vg4v9oKJeL1R5W6CsGSjprhHGYp1DRsQ44V5Fml1VINR43EMuKVxpXf4
Bh5jx4fyXMzKMHrhVIysWZQvZ2Pjxyz9+s9NwJbhN2UzGokOZt3DJ7d9anM9+kgB88UfapjdkYol
Ujmg+QgNpHI/+jX6bhu73MpAu9IuN1E6yPFpLjy8glU4L0EF7A3qYhanzUa2XmtC2uCsfAC4nESF
Nzdtha5coE97g5fOb06D2vOZ/ZC2taZWIQ0YSQ4pFJlZHarQH4Gb4bCMpMzWK81KRnWkjQHtdUvp
dTP1ZrtTdQSeRIcsUeeU387K2IBq3ixIXJSiHoEoxEJUJ4GD46DWEQIwPf31lSXmSPvBhEbyICY9
AYRtffH1xf1mcKt96wTZhZ4uQnep2l02yz+mMaST062ujZm0S/imErWoQqYeomwBhL6pPlpISm3s
QsvIvxM2jnQahMel2JXWgU7BQ3QEjBa3f0RDpT2ElWHCFRvQoaqgiQ8bY7iylB0pWhS/GlNDnxvP
HBM1RmWy6h1MyRIHn3V0SD6fN2ZSwGhWNAAfDBsPkSfrxk9Fer94nH4//fVlNb03ZlKkhKk5Wo4b
4olnBei49OC3sY1N8CNKuljgHFnGyAWdbmulCmQLKY/nYA5x5EwVeNo6cnNGyXMcSsJzGr6MafiM
0vzlGBXlVcdpdzDbh9PNriw6IWX2WYOfFhajz5UgRRU4QDq+ipx6o1Mri0BIaSCxGjfC0Lf2VLg3
KK9nTmAdIJ+72Ndkvl9sNLM6dnI6KNHQcaOy9kzI0DcD8ovVCzzGsLxxYH34aNZTAb5MccPCxy2C
3Hs1oq8U33fhWM8bP2IZsXcWiy0t+NKGn8TDXOHltdL8Hs1zqu5EFQYHFIOpKyz6Poltt5dQa8xx
I6jXZk9KVArnVpSPm9ALqsp8QtAKRSd3K7ZWVr+Q81ERGVznqhB2CkqoCVzsPYSj6NDx4B4p7pfT
C3BtiRhvM7nVRJ0laiPwEhjBJnYlYfsNqupg7gs/M6/Pa0SaG6ftLJ0qgXs0o4I2qtRAXBt6Dmq5
xf50E2tTIWeiAQYdGs8uzvF5/9k2DAW2uCs29ru1uZAy0Zj5ujCVxD/6QrO+9gWgI879OlSKAa8+
1PwpsJYbPVmZkQXm+vqw51Z2nziK6hyrPLLRNuL0q4A0x5MDwfjTg7WyGclwVs0AytCWkF1H1bei
n6Ln8fwa5FE+HBU1h2xeUcnvrsaBs8l5LUqZqMmCJK7cHvkYBW/LvEGAZQd1CNQAqr/sSfgq4pdp
uDau8adbXFkQ9jKVr4o7kCTCNLRi5dgkAHoweunb8iJD9E/bndeAFPxhPfooXZGw8U6A+WiCQ0vw
7auyeaOBtYWw9OxVD/CV0musQvwj2NkWLloC4yLsxhsn7s9MYLYU/ZWlF/E4ZQxShRNz00/aPnb0
LQDH2hRIMQkJX9iqC98GAv0X7JzY4Owh36h4rn1cCsm5H6NBN6fcUyBL3VnTsLiJuWJj7Fe+LiNJ
E157cIGkZKCIGKkfV3W9ttW0jbW5gsG0ZQgpUiSZpfrYr3eBnX1thWJe4P047twENHZYcRacxAi2
0YDqZZeaflPMqXst4j72WieqvWhMsKZ3EWEIpo2csJLiLClCjcpSEWdzMo/yoUtwCn/43upR8JBo
if2zD6LE3tipV9a1DEB1kGpC9pUiTIl46EUY+M4HoWomPryRf9bjMITrt6GD4IyrAKOhxGPit8Hj
f3ubDqr+FAS4apwO/7VeSNFJUQawAZnTMwcKMa2wc6DAqeqhwd9tTMnaIpSi09cH1YHwgBFpDgzk
Mk8RVIGqn6POe7oPa3Ouvx2mrO4stE9oAKtbRCN62/AUjksXJZaWd2kBl/l0O2sdkRJBHMEWzBQf
neakRugU9utQoX6PptnGSK1NhpQMCszTOzuELtbPNg4nIapeXSo0KrkZmmunO7HShowTpb5V2nbq
R54/xfllp5pquleGyZrQcrXtl/Make4Dog4EJT2fGdGKEFyGncfRXheL06MROIbYn25mZUJMKdjN
CoiJjpekh/sHquGoZGC+IJzzZkPGiCa2mQYFOi+e5cTObQvf+457ovaQxpX99bwOSAGu9+6IlgFN
wE18wQEt2gWV+eG8by+D9mrfTWHN2brI8ANrmvLeGR3k/FBPOy81yZjPYQS52NR2xF6OJwAKZejC
YaemwMJ2Yw1/o/M6IYV2HJh4tpRK5NlqiNp+4jg4MOWK4Ww92a7kDlOKaQq2GPFYTuj5gfniNnOD
MVN8a47jx6Ef9Y2tYqUSJENAUbhxnAlSCr0wPs7a8HPIsTPF5mFfOdqXRtHFLog/mcr8dHrUVmJc
hnyWSc/lNVzooIg0p6icasaNagbt7+rUnwfLt2XIp1AtPa0VXmnGGVOX2Z/FUaud+ep0D1YiW0Z8
jnoMpXYIEHYoNMXTkKLzeHg2NsZnZT5kSGegCC2w04AXprlycZ8YUem4jsLO/N5qQIwR4Q2jh2oM
3d+nTFNxZJwcivXe6a6tTY4U8y1i+CUiaYGHJOt4pde98tD2fXSTB7F4Pt3EShFBhnlqRt1byO6G
QGfaQ+2In/mIG08wtS8uCnm7KaaabaITfl6QGtIGj608oBaKMh4vIcjTaog/uhP85TM/L+WAIlUM
VaSsAMWM3RsLqWlcrvxiAze17BXvFFwMKQGMfoXYYVkEXpZo9/WY3VsNBrmBanwNZ/Elb8yNdtam
XdrbS3ts0S6gDlIodoGlaN3uVJ86CGzyamOgVpr4D0xnN7URJhRc73MQGjvbzfyPYaVgqIAPT2Oc
2Yq0t9emqSPe3VBqUdXKE1PRoO7nZniSdFPabBwgVuJ/YeK+3rwQgi97w0YHxjKwuZub6tYYpvNQ
w7a+7AWvdkbBczZeiZ1y5BUK7+wK+f7MxFpy8jfib+3XLxP0qgGESXo7dmhAbwp00jW1xhVirM47
hupLq6++Xqfl0GuxgtlQVEW3xjirVxUeOBt71dpvl4I5G4N0hrzlHrs2w6fPmmwAHxi5nM5Ma1+X
YhlBXYuXojzwjLb45RQpNqW2tlU7Xfu4FMp6jBf3pDTKEQft8Fj6iJYIFVHH0z99LbqkADYqXAlx
dkGzB5ljEFfobVR7JQu527ahyLYeJlc6IcM4eRycB1g01DJsA2FfNKkOBdpI5x0KZbxmB6fXcGPE
rUQcxwe/dYPjkOn5eQVSGbKpOWOLRbNPAqorDgVWH7cjcjZVr+PZybawsURXZkKT4jfAR7MPW/Kc
PYlfQY8vh15qH0qUYTdS3NocSPHLzOKUXGGtU8eIc2gttl2Y+p1HpLO1pdVX8RvlcV8pJY8ltY3D
R2J2aLNZbom8odHen16rax2QgljMrZNGMTLXQzlQn+7LL83UamcOvxTDRYmXVo3o9rHSgmcNmSUT
DUnEbb+f/u1rsytFsd8VAJncNPCQF8FNB0zjDWew2Rv7aQsrvdaEFMruVLTzohh1NLr5IZzyaxXb
yRQJovPWj4zSxI01sY0oQkIOtenboswmrIrrxRfh9BCtTK8MwqzwQIWWwu5YJaP1Gckl67GtcOg7
7+vS3pubiMqNIcpxYT0HtyLDRzPsgBSf/vrKhUuVgjdzpmEaR/ZGJcdqA4AQj0KlGC8QickDrdjI
RGsjJEWwnuvmoEW4DlfIGIB8L+NqF0TTqJ45A0u7r2JYT5AEyrKaHT5Pois/Sj4McxRdnjdEUvRG
I6ONAaRyxKFv2OHxCL7Ktx96MtIF0hobtYeVIJDhlnrpxApW6ssiUttvRamlzYcmC3Xn1uLqs8U4
W5sIKZrjtDT6AVXUY0q2uBjQwaZUKsaNaV45vMvYSttFMA/ODyNlteaVheL4QxVhQYUI+QHvrOS5
0hx/4wD//qXKkhGWVoYkM95ni2N6FO1LJamvXXBMV4Iq+MHW8uEKxZcJoevc2AjE90PFklGXU04q
xPfOP5qW/WgZvDW1aXCJadZ95JpbqNv3JwhD9bcrGRUaNXEz3gR1J0J8rdOifYr+2cZSXvu6FO0G
VpwpTu3KsW+Rw40bzIFxkjY2jmRrX5eivBj8CpX0lq/XpTj6NsSvPjXSj6fDcO3ry5+/inEALnXp
VDy9GXlgjUcqyjkmc8IX8UaRYwVwYMkgtAARihBlZ/Yhv//WFe6X1sVGyVVwsBgmz0Qga18OOhKg
8bXqj79Od+v9mLFkAFo1VIU7h75yhLdV1EBUoe1ct0GCPHOchSbOUJYwMLicrFHf6Oj7qcZypSTQ
uvgT59GgHEO9b++RUhw81VSqRy2rt/gpa7EibelGGxkzJUgXY48UM2mr1bE6zvzG/ob2pPFxyOd6
Y/xWXr2A7rxdF5WD60Q8c3oo1MoOH6tJr5MDGH/M1Uu1yu59Be3oqyLJS4y9BlFmuwaFwBE/M4j/
xyDjDewwJbnaPwaoaGJvZYdYTYEz2URNraxcGY7jIw46FMJyj9hWYR+jYYLEXr5FKFyZTRmOM04t
psf+Il5qdLdKG95g7XA9YWl2en2u/HgZJVo3E8XSAK+cDOD/7zV681iZirb4fPrz79f+LBlTiMp9
oOHQ4h7bQD2Ys/m9FgoPFPFTPC/2qJr/0OZT+VGJ+rMq5Yty15s0YmIn0Idm5R8bI/80h+NH260+
DlVSnnUUwebv7fcN3tGzMmvdY+DCM9KtOT0qittsfH1lsh0pCVaAy5sAVPtxnCs8iJ0HO1UeuFlv
FfjXvi+ddVDssoYJw4yjX6WPCCpeKUi7W361Eaxrn9ffDs4QtUDcnYRzmt/Zi0VYjMgRZr1jVZ6H
0LAcKbnZQx+NLQavCPU3PyKdhWTXG8ebtV8vJbW2Nyy168g0iu8YB4GRhdebOfbmkxtsrM5lFf5n
+dOS8YJFjx6dr+ZcRodQPFmDGnmGUNx7rJW/I/C89Vi+sukIKQiMwk+bvAQNFKiBdhgrDP2AchZY
AEbtQY9hdOpBt7WvrmQQsQznq43bCUO/MuuS4mEZat90Q2Tfq8gXG4eOlUmRAW2x3/BOp8MQsKBS
71Gani+oJRbHGZerw+kctdYBKShcEWBdNvjOsTTt8snEGO9OpSp0PP31tbmQYkK3zXzIFVZVPVeI
dZRd7npjUDdUcYN+n2CsgWnyJJSNDLLWGSk+MkXvkqwnBAPbno71WJIBU7PYGKo/K1fvLWApRqKe
R+AhwHq9VbExxfg0ta6wSB9/zglvBpdxMN3ranmwJy26d41KBFd66GMJP7qTHh4htf0QuA7Ut3GJ
ibaraDZWe7bZtft5rjEdaxrH3PipKwtHRsTFWPF25Zg5R55Joy9DFbufgLI2FOobvGNOz+1aG1Jx
fhwVlMoj4R+zyOwuXbOzdqOZ94dK2cQUrTWxLKtX0YWVWxAPc08oD1F0EbjBx3oQv/Qg3jh2r2Qk
GfGWOGY5W7hgH806OPQpzqQUUOZd0vcPHYIM+9MDtbIq7aV3r3qR9NrsOzFFDqHh3ZFYY3FQI6va
KJGtfX3581df71sRa/gc+UdKHZwlskD95Kuiejz921cCWIa78b6eC7/sXFys4gsLteFdFNhiN4p5
2kVchBot+Hy6pbV+SKlCOIERZSNpWyBx+qJGQYtfS+h/Ou/rUmbozGJQEEOlH4Hz2bLK8a7znfDp
9MfXlpGUF0rUv9VMY1u2Q/1myodbw9BvOnhng29uQRtXhkeG1zW2UijOxNELR0D9UiB/9WGcO+v5
dA/Wvi7FMhowuq7GHL1cw0yOWRyWu7L03cPpr6+EsQyUG+descyyA8rq9+0XA73JF33ulJuqVjAP
O68NaddXomK2m8F18A6q06siwzFttIoOqxj06s9rQo7jzJ/yIrccamXpNarlB1NLv4ms2hiltTlY
/vxVIA+mZpUDlizHFFOumyBt0yu/TNSNe/HKGrWkfd6BClLZCYcvgXz19Ygi6ocBhaarTJsAu1BI
cje2/LXJluJ4iHlGFUpGSTdoXrIB93ZVvYXssgUiXrlUWXIk4+yIfHFCNi3LvLiYLeDru6iyRH7M
y8R1L6DbRdYV86PWlz4sAwzg85Jaw+lFsDJL8hs+XmempY0h3oI6p0s3m5TbDIOZ+/O+LmWSyneN
JA5NcVxQmPsKkwD8ahJtY8deWwPS113bp5xQY/8W4B24yxrBNWVsMWmxx6eR8uJZfZBRf0qHj5+v
zCju12X9MrTT7KlzP23cU1b6IEtDZqM2RsIhCE0lvQriEZMsoXhuCgMpMPHjOt2HtVakg8fUK3pm
Jryq6EF+Vw/uM57HH0tff+pSgH+n21hZSTLmTwnt3tVrytVm5laHovLtY+3W9cbRZu3rUrKaC3vW
ar8hWVXByBN4ph9CO/p83k+XUhUEnsHO9FYc+yFr8EfIojQG+IFA58b4r/16KVsFQz/hitc5x7Af
fdxpmuoYZkn7dN7Pl1JUqaR1P+uVc+wwG7y1kjk/2L12njqqJcP8qG6OQSJANQxhEV3GUY/jR4NN
73m/XYphXCKbzrWZV6vGTMduSv246LtuPDysrHsZzdfkqI/XTuAcsaa6N1Kt3zW1+8EUSXcx2e63
s7ogw/kys+G0kVbiWPlN/EUrQ+Nh6MpyI8mt7D8ynK82qF3grm7DpVdG3BjCeq+Ag1ysouqNLW5l
dcqYPl3t1KFUQzJc4xgNTuBj+NnOIuCP5w2QFLtqw92xMQ376AxjF+D/iIPjDvxjvbH+14Zo6der
k4bhh5ow8WHGi6mzvs1mYXpT4gRX5TgHD6e7sNaEFMBt0FYmXAi2GvbeT50Z4fODp90el9Qt5Ona
LEhRXAjTjRyDCwO21NUuHpoG97Nyq/K88nUZ4NbnZLZm2QGMQBy4OPyuW+q0Mb8rUSYLFprYl6Xx
yM15yNouwHdaD68ire+Oxdji+eNiRX7WLMjQtj7oklkt6QRFbm8axQEP3m9uZnw//fm1MVr692od
JT7GaG0yc/VEOPRzljtxfNk6ep1u7PXL7eOdeosuxUEz5+mgxNSmbKHvFQXfcWf8Uc3pN96svdSZ
MHPVzjt4yUA3LQ5qYKW2oGhoJNnOUGqMgqY8VNUzp0IKCIEbUpQV3E+qUat2fZgdJ805jL59XlLV
pWgwRyMfukkQDSP1mH3otqCiEPg1z3OmgH36drK7pHbStnY4eIk+3+EqLy5Ct9sSx1rJF7J2YWKA
knECgpnH7vCic5Kvk4pVG9TxjfFfiTkZ69YYXVxiWuccDWE+jnnTX+Yo9BetbVwpk7qx96wEhAx5
q5IWHQnc647trECiqiGpqT6mE6fD7U/Q2TvxIGPe/GGy08wfeHhM3DBAHs9C02kMxFTubA3FnhsH
N7JbQMvYN6S5g7pEXqX257J0lfoX9Ab9azCUSL/6plNexSBhfphm7WoHxx2y83gylgz1gPc7tA4O
D0dHGWZMkE1n3A3jMGzxG1aGWFbUmhLTnmsjtigTYay+c9TJ+talWqYeTg/yykKUAX9V1hl9NuMX
lhfwUveC+cPfy8rtblcJHEU2toCVbvz54PsqdVqIAo5QuihXYNH57Bt6/y2bMVA/rxNLq6++7tTU
foNAJ1ar8CNLhoKdEd2EUft4+vtrv15KZs00KXbZ5M5RTScbzQ87+4wHsrGR9te+LqUyB/MZTQUv
dAwxb3MvXDcOhotyELO7EUhrDUipLOpsPS0R2zlSfnJ/cjCcnpzc6J9PD87aCpJO6GkshhldSfdY
Tk55bQyVeujjDHih79jnXbFl0J+PzA78hJBynZ8ELYQegNn4Q+Kaft7ylFF/k86bnAtn/1igiHIU
I84OeRZtqV+sjJAsvRhUwk187J6PRYIJdWBwycD0M9wS31ypWcuwP1dN9U6ouXXUivnK9t3yIkz1
o6ir6zBrgn1YDucdcmXBRSPMx6D3FesIbX44ZgqPH4lpqneNNVfnLSZViuRsiJX5/3H2rb1x4vzb
nwgJfODwFphDJk3aJE3a7RvUpi0YDAZsA/anf65Z6ZF6z3+nkfJqpd1VZhjs3/E6CDkjra9yeeZL
EHW5FFMGoxm/BV//fmKz/66zwovrLLVPaNOsyQF2jfwG/sbsFzGzDotxSXZBZsClXp/A7KryVfXt
/u8feuUSXuLp4OEALEqKDw2TDctZOpmCBuNb6+z/fiR2iaCb2MQ2coaameilkh5SUeaYNRhtL2wH
afMyQWs7R29iNP/7RLNL+Jx0pHUaPooHxuDwkC9mhaRoMCc91FIT9kZU/+9fDOZB/xvVvYULdL2B
jMGUXPYi1fORj2T99vf3EZ3D6/+tLqA7879/PsUamC1pGh+Us7nl4d6tfaHldydNDm/NPLXs1pDx
xs86V/X8AWut98HU2dmM7s981Xu0cWubnD/aRdgS0CyHgwVErPRcveu4seziIsVOyHFOWXyAoD58
kRn9WXXZ+1SD2CW4Thg6KWrgXmt7Oe2giqmLealkjqTyRn9y7Txf5MRxU8wZKC4dKK/yqZZ7+O2O
ueJwZSQhvHe2+8ynpaBvjSCunoaLHInC0cwNDH0PmF918UF24aB2rRXjmFMfbG0hYBJf5d3YZh5i
+7PaYJPqwZeLw149rx1pQTpbw8q9C6rFssusima/B9MeI8cY4D44hTYFWs+3NDuvXK1LnB0H5QIo
uSY+TOu8R6J76Zh+Y6R27U+fm9s/ajHQirPFc8xKZby5HcSOlkLr9S389r/t13/c2kuMWRwOk2Me
pRg4bKndpa7r63+g+QcBlxTqv1NuRRB9imsxB3mVsKq6gRlQsuZhM4dJHsRBGBTw6op4Kbwm0X5u
MujTdYJwc5q9236ENE3KgMSfeGVgDupRpapihcRkvPt74LkSOy9Ba7MAoCwQKT+oeTpGlXwR29bk
ivC3zvK1N3ARXYRKwjhr2fkD7GuE15xjJvI+ghC7BK1151Fd7WMOnSMNfcL0tff1Uxalr3//ca59
98vUnBg4us5o65eUa/B257UMZPgWsfoc2v/r8FxEFUwBSZTMc3yALYT5iOFQ1+QbJGVLBYm1nevr
7H3R9xK4xoVuE88TVEoLIz8mbB/DoqM1zuTff6YLq9v/b7LF0ovwAJ4oMLGQsjjUBBaXu4APVhYR
EJ2fI6il3PebdOxW9mYwX4JZtPVOejLctzEiVwnXEEircIB0HByTXBoUBo7SQw6/yAXu1mPTp5BK
RUlcwltJxzAYcetbBKcrb+ASExc0pBas4vxgjHg5H/7z8UnqZcqbdnlXPwXX1/+NQFtdeS8Gkhw6
EIM8/J5iYgtGAvOWt8GVQ3qJ0lV0yQDcxLxaGwYhX1Q8N7Ih9I3Ud+2vn3+6PwJo1i01TFxCfvAY
LUKWLhtO0Ntt37fQZZcIPgdtP6S6c7cZtvXrOs6YaWGWHL6l+nAlvF1i+BIcJbOsG0fOYkm+Tmf8
gEyyPKrC9+2EWHIRJCAuDb5RbOJDBb9umq9QJfqnGavuXatEllxECZfAea/TBi+gr6cb2nBTJLEZ
3kCFXnu9F4XGCE+lcDOag8BGzclvRh7xwt+HvWLJRVyA85wcgCtmhzFiTVkFGS9TH76vkf3XX/nP
o5lqeNKYAWeHQq6vgVJ129c5UYOoTx238e+/B7crJ+hSew4geA/GHfZllkzLE6uT8DEhTrxC6K4e
dn//jHMs+I9MEF/0FlCCBJi7Q4CGo/l3FHMSiqGhglaw7zuGyq7hv2xWi682WaPljc+88uYv0XcA
w2HNjtx8WLOmmYo+ggI4SuaZ/fr7M12JrZe4u2CZBvT62ATC83BK89lqTgvmffYzThT77ABSePn7
J117Q+cn/CNEgVaLXqmZMZTshLkXqGi+xUDSPlZdPLzvEl4C8ToeJ9U0EuwEg9jecMz0sFqLujc2
mtce4OKKD+moXR8SPMA68LlolrW6h7hZ+i1Frf9Gjr52xC4uOugnIoZrKMfrbhMQ2ePa/24UYSzn
fnTJTe1rWd2tM75I7gFNessK+toxuAgBMm0pDpZD+KrZx3hU90YmpUdSRD3c1sXfT8CVs3wJz4M9
YJqJYcXMKY6yj7S3bD9K/hac99pfv8jgGWM9TjIqWG+j5kPK6uhoG969cQ//e17GLuF5je63ZRgi
enBDYgsLndFTzLJoD/tsu5tNVu2ztGrfd1Uupewoi1s3QJQd0JFRuqJphNpK6JAKCOwClvGWVdGV
A30pZweVMQvx+poeUlzGs+7GE+2kLMSWvu8+XloeS1Zz39YLPcxcuJuxFSNMcNhb6mzXXvhFRq9k
tUU2GtghVN247xaAyJM1nPbvO6wXt32E7j68eiU7nCmTU07EEn3eYHb8FpHn2re/uOndCLHXoMbf
b+gj80l/z3yq3jcH4Be3GSgIHTV1izJzXmIgj9gvfTY6ftcPcwldw8AbCkAzKp1V+PY26oQAl17F
b3z1K/fsErq2qG2LhgVz6VCr3hdt1fkU6DXlcRkYc3yfhCb70izE/Pj741whLLBL0bqqioX1UUoP
nRUqBa7dQpkBQ9Zgyc/zqjur0h72AwQWjbocqYUFBlRZYRdUKmHZkjO4EegdadAr5dlKYle0MQTL
URjMsJKt2hBKT2CN0lPam+bX37/0lcNDzzf6j1waiHnAKAPW8yAJmZ2rQl7Kfnqf5Am7BN01LZSW
4NdKD2uCRV++jUNn8li17p3txKXpspZYU/XhisBj2rmcIs2KYBi28l0/Djv/aH/8OKRlgfIcB8av
ZDmCFNk/8L57nzkOuxTak2uaQDcqJAdo20wlzDnMafBYn3SyfUts7UoRwC5Czzqi6Z8UIxjjdR+d
ZQCZEXEXz/pzNQBD2LOF7Mc39/FXssAlFI9awJDiZKAHCOrQm9UGpNgq1h9TPNUbldOV6uJSb29p
sTmZoRgP8HHWJwUbuvFLFlZqKujQQkCQhbF+K6ld+az/g86DhI62PY0OA5e2TMOeF2FP3B2FDcKP
dKHujVN25We7BOjFtanarUrIQXtvsMKAsojJ00w3tBiN1Mv7ou0lUg+G8WbR5+O2YsV7hPdGVTbA
lrzxEOcr8R8dzSVIr7chCFiahoegT9OiYXFS4t28Bd699iouLqLUW61jrPAPsL8aICjiHnS4rCXc
IrAofUsE/tojXFQBMpCJhq0PQeO9sWew91WRVFQ9vyuW0Iur6NKmY70Ko0M8t8vzyGR71239W05x
V5LdJU5+GdJu80pHhzSbRe5Hgymj0UFl80DX4eewmZYFBPWgeoMqee23uqgLBCXctcuKz1tXQBKY
7Qusmc0bC/crr/sSDbhyBhfK1kSHzgi5YzG7nSTfr7xxeZIAAvquN3KJC3SmTlO5jdFhCurpycHX
+CPX61sz0iu3+hIMOKuEZEmPZ3DSibtNBOltqCLX52AVvQ/9wy7l7jxYFxtcbQjK7po91rORd2NM
yPf3/T7nJ/sj+zU2XUbULeEBFu1y32PWVUZN95YfwrXf5+JKUyTtKInT8LDpwe9llkmdL7OrTjAb
AUnifY9weaVdCm2yyIaHVUZVGcM/7daz5X3eeewSBJjwudZAB0RgGrLxSx344Rl0vTdHpdd+oYu6
Pl0VV4uqcMf4OsObjOtyhRkcSIBt+EZbdWXPeYkDTHiLxnZY8YqDMXlWqEmLbZnqPA7W5TYQdIDl
Wtid9Lh0z5a6t5CmV57sEh2YBLIeRY9YKODjQfJ5mviPzEWmKTaY1227v7/8K1HkEh7YMB3UkP9C
SnLU3UTRKnYB2Cv71dfzbliMfWPgfyX2XuIEvWgjtBNBeIg6WDQefQ+jWxDHB9vtKpsM0w66BC2B
IPC5RP37o10Jv5ewuQ7KeMs4DOFBwFEToyOoeRnbzPv3/fXza/vj4vskWdKwPov/b7r+qHQQvUjn
1jfO3LXvfnHxrehr6MAJcogSO+8m3vyALad/44e59s4vLjyfJqLB/8WdUcl42MIgO/ZD58FLTNJ7
iEi9TzCe/bvH/+MnmgYwEUhfk8PcM8zPJqfOUuhvDbop/9d26z/qqX+d9v74gCAdwh46vuSw0br+
HbKVY6aaGtdKC7ELqbuPYsI44YZv3bLl2+wcWtwpEP6pGrRcStdUc/iRr0lGCjcP/bKDhusGeB86
4qqAIgpcI1rNJ/0lA28zzGPXsqUMA9vmG6QVTNOEBdavT/AB+0fP7rZKqv52zWj1kFLrHuClpIth
TpZCLc2Wz+nUIbGNUR6k45qDknPahP4nmsItH7K6K7pmmYqYu9exC2ChOLP1FPtMAZKv7jDX2coM
a6yy6qrjymyTB10w5XGvKtipJWQ3ZHBxVE4WCmjcRQ9fFA+DfdeNPxe6bpC678BJDOoHsfpfw1Sd
jfGiF+7mX3C5/MJN+GzIGhcdsT5fQrMWUcjiQpn1w6AJZNgi1u8DEKA5gf8tYL5DUbf8tKjgU9zQ
uRyW+BMcV00+t/O9naLHLuLPcoTWCCcoQuUY82JOJpgxx+Fa1Mr98PU2nYJw+5qCIrlLMph1mmh4
TmX30mTdxwX/fQe71bncyLYcRjNkxSQdHfLOWRjVBZ3KqVjdS200OdQMGaWt7d1W8adKbMFNAy1j
zPBpTuLwoc2szCHS/TzACrVQPq2xVZ2mMk14kOtlDvaqdq/KQh1asFDlNowNECz1yWabyEUCgThN
f7S8WiHvTn6pij2ErOf3gbInVEgCymQU4A9Bf4UkmKCxIuXBLNltNW4nabMTnL1fufQ/A81u5q6n
h42ZNBexhMN35Um5oTDNwW1SeES1FHPTfZ/bNCrtwlw+VVCpg29Re9Mn0E3HYJ8fYcjSn5pNN2Uk
xLajtPsnEc0HPeg0j03Ec85hw8FI83ttWJe3RNYPth4fIQ7VAoPI+7wzyZQrLKHzpJ1+QqHJlWaU
yy6R4fOYLFuB17bBaLOzucvUdty0rbAg1GlJrZRlhNYuN615Idw+TdX8kQcRIL0GM1rcoxS7XAAm
bNo81fB4xHpadyX30MQOIQ58qL15iiArlqsZanWq8VM+JpH5wNx8h0v1KxnDY1InaTGfKf4LbJvy
kGZkF+hhyclgPkvWo3+KxlfL+XdwtzAWslwVEEOF3jDBW7R1+s8y9Ho3hF20GzGiKARrVM7W7ttE
MvjFBhaTlsnnOuoNLt3wiyn0eUAR388selhkCsPNxd+4ehmKLOk+cJbtIRbT3fqZ1AWnmExWS3Dr
GumPs9cfO908+oA9+hjXBov/4aACBLxwGn5GtaWADA/zXukUta3iBU9Mtg/ixpZR0PpilUAvjWMd
FLH0r4YsXQ4uJlT5k+6TmcJnkWQPI3Fm18N3Mm8QngobAjSyaqC/dW3YPq7UTz2vLTCrM7Axo+Dw
TWNLIaFykns71AVxYO6mxJEjHUVTKseavXHWFREsBm6mKJ7h/OnCIujZfR83TS7j5FW5+MVMFdgn
EOrGSbE2XyAuc4gYRGGzdBNPGCfx02gDLfI5BHVkpFn4JQJ69stctXAtjaoI+iPzNIuHDK6PrOCj
Jl8Fl60GWsrEd06n80lY2u41oCSP84RoY0PTL0XCMMMuEig+N/kSxPUe1792BQ2X4KVdYMed1HSu
8RrIfJDRxo4jlGVP4aTCo4ZVyX6hLUPGifEtKm/9qdvOXvFVhAC6AUJxEzNmnrjr5rnIKnDNCCCS
mLyNTn0IxxmzRlFzwXK6AqOUQ502uw/t0P32TcNvzQjMRq5Vog4KBpMlw8eK3Ma0ueWWiONiSGLz
CC35p4Cy6J++WfQtcPv976yZ6oc5HflTVKethxd2FD3UmXb3A0U1W6R87B9YWgc/mVuXz/WwJni7
afCRe9EdVtiw1MhxvL3VDhDufBgHd5fMnVZ3Iwy5YMXD4z7IDaH0Q5aY9aip2OS+DjQ9Zt64I7Ha
f17SzD4b2B9/CBxI8TlMH9s47+utKmdy9rIYHff9bibp9CuB0rnNG7GN0M53EBncbPUUnPmviBD3
zcpfJwMISj/pvohk1uajGV9dNa2P3biBEkK1zUkYzp9GeLmdoBN0B6alyynZDmlMvlSSPqU4QDnE
/2YkLzwTnNKGcrTTS0AEKSFxg5m3xvnj6fDVN8Grx0G6ZbV+sO0A5BREnT93YYVDEifiBA+OKocV
DtmNYRTmvQNZAmH8kXfJqeLkBcxLu097qCULN7iT0MmYTytvCz3BXldO2MmDzL0h7Ir5E/DTrOTA
uBZIed91Kz52AabW8ZyMBYDC0a1jMyw/09gXlKuHVsHQslcTQPADllX1FN7zmCjkclzWCT6XNyqR
9wa2pOByVJ83w3sYVpMdw4i/NHbkSODLXBAvXE708KrrDHRXF7eFdcuCoN4b5H80ITLQh54qUah4
CnIYqd5Lb+qi6mRQYGUe5D4DP61X9FlIpwsforxQdutvVDN9x2YYhlQ1Fp49qpPcUXNYYxT+U6p9
IThPixUGaCXwyp9HB255Kz10w0L5PRULLKOVqXdjG71ABLbLmyiSwBYPrFz5OmBYmi1FH8zfTBX9
hHRAnevOuTKbg2PMxxRO811bmhZIQOgSvvTQRsqVJI9hRNUJxArARw13d3EvU2Ra2jqIBQ1f6sT0
eLQ52TcbXfejGrsnBnxr7s126Osh3C/Ib8CYVHcLUKm/ttXPOZJ8eAQwodkHZIz30yz5sWpIgBk+
OC1ZnPaySPWY7OvQwJMRTjp1CY9t0SLKu3Z8UF2AezGJFSu6Hl4C3R1XdJiPKXjre+HP1wV94dnp
3NX8E93CaQRnAGqSBe908ohDtpSE6PSGZtG5dRfDz8VP7U3cDP4IJKrbubWev4dxMxaJSu2ndGH0
RCqRHp3w6mbKuH8KKWEfNdnUYwWf3jYnhgc/KqHV4xax6h66nPE+yKbm6wCu7BFumdUjXHdNaTDv
+FhlzfALWgfNrm8mf5dm1NxCcrGGotCEdfNQ9WNRhW0m85msiBBj6p8UZVByS4f+dnHLqpGWYSO+
+jC7DesqPEDYZ92tEF9+cE6spc2kZ4iMk73DWSdfdd3pz/WI+maULSrxlq6g5rkRVzhuXtpobp+M
l2TXLy4FO5bKAm8FdV87YCo2a0Vv08Dzvel4hCPrtrtaj1VpaTw8L5FIT1LxRuQpb8BhQSb/oGox
ir2nqivrtk4LmlSkAEGzLaEhVu8hBsWx8iZ2R3xHb/qMjDvRmO9jFVSvg922V7nW+J1qSnYxzGl/
ZPGafcwwEcTJsN2zgV/N49x38z7NKrXrsqE5CNON5fk93w2w8EJlkQwAiFbBUW/NdJSTBYuNzZDZ
ofF6AoNZotjxgLBiSb5rYG9aoOTZynns2QsNfXy74O6WqabqflzMVIrArNhD9NEnA6R+oc+CdLZb
E+AEY1LaJA4esoTHR2mwhcr9kCFk1lVFXrQw2XSEIA9c301s1h1MfaWAk2kydnnW6PBLbKBmlHsQ
SO/aNglOfdhKsA7HcM1JtdSfWr/yB2yQ7U+2mfBljTi9lVtUfd9IFX0hIsyiF8FrhYGvkwQOANqJ
4FvS4cfcT5GrhiIItCHf2iySrhRb1vxoIrWMdyIax3GnHFiCUCaGql8hGh58hc1rJdGf1N0XQbsA
PIgaQ5tTtPBA7kRthypHsU5ZSbvabiccczmdaArz0YLMQ8PDfKRV+5sBnINQHnRgHMomEe4I+8mQ
5Trjc1NqB8Y96lQyTrs1ysCA6FRTF5bZiRzhXgCdDgtP5+EX6eB9fgvvxLY6ymqJglwsYvmWwO/0
Y5cYDq74tLTxbc1c7PfzFkRtLlD3Nfns2Lg8LJ4R+4/BbHwrgChBnaQGbdqbdFBZlK9B0mtANQly
1gATNRhNijNxb0qTDlzEukaLBL/5MSzdVm04fh1ewWOANASF2maGuwJo8dlwiHST/JQQVF8LkCkj
9cER4CDKijVZf2K2S4eTCkw65kMfRKbIRj/5e1ZFtAP9U2UfVDShMBTbbNkDkxRMVrj8oGXwGTfI
mokRYb8LZt1iGSsD/5RNQw+fBE6x104p83YvAhqx/RJv2yMo+wH9AVQqVtKET/DDhj0va3c9yne1
H9kWdA9tMGGPMmxtVZVqjmIBq/upnYqFLPF8UNFI1Y+wtSZEhUlphNbDi9A+QjSPtqduHgXWOxMU
Yk6pjSKUcSuEbZ9cJ7f0NAd11B8mpye8hLYX7XYzZJJFN5UcTXqPMUAiolzqlWTFmq2Bzi3Fa8uB
I4ph1Oha1aD97OefzZi44c5xbvw9iQdYiOc+bBr3gw60bYoqSBEQgmGO0lNXDzbNM25he4utfztB
DwfhfUc2g84ghAxGl3dBI48TqWoA01EmwOZx7S1iF5SHq50kAVCjyIS4lbVYkIeXFZu/J1/TMPh6
tsmme0siFNNh11K0vW5kn2xlKfSRsb7I+Rqk1R11jMiyGRA3jkr7dcmxFO87nPZ2xaESdRbv3Nzq
ANMOPqibFFDk8EcFm5c73vWhzilcgVE4pdw0eKYRekReRpnbh3CFImj6o0HgePtsWvJ4stmK2ztC
awORfxn3OjLmtxZ8+WFmKCmXKyRrq2M7ABZ+H6uApCdCoO5XAM2/LTnKOLp9gP+Xj8pAj81wJ5ae
GyhIpLK/GUzVRzu7LXSAido82pekdRF9JpoihiGbr65YdJ2GsNKUSX2KOYW8MQvwj10F8XPyoW5C
9aC7DHtNtJuV3iMro++j1HbtXRu4IDlZFFwtJA06OIHjCibLDVhy9nOlZfwlEPXSYFJDNC+WsMIy
ooCHR6336KRH9+qXhrJ7LE+b8ReMQiL7C6Lr+HoKvmk7kgaZeCVeDt8jjv6wBBHK0Jxvzi/3Uwj+
2Md+A9qv0HGaBp9g/zvrMq2EFSipwgHLcjCTHZIBYcgLQH9jwrSpFhyjVQ916VDLIBRY0YhP0Mfo
5q91CBGXkxjq8cfWZkI8sIFMcDHks+l3ahikKVJXKXfyqekivKi5kyB6CkdzR1bq7301ru6w9IML
TjJ23ZepFqZ+WNZ5obm16zre4OzQMXdeZE0JPxO+7SK/qvVApi76Tccm/KWXFP9fH6FIPKC308mH
OdGRRPe9Ihb53lp+Ny3gadxYblR4Gqnf/A2bu3nZh6wKhjucmIg/YuVgMbsCV5wVlscr28VkErbs
1hC9PMVV/wanWe1+hSHgvp8bgJp8jvFxxw4pjTNoIiYWSu2LlHEIoFOooV/cNf18y8yQ+jKKTCJ2
8bqN+gOPrRcFjVmQ3kjSxyFk8VRKDmO0oBnIMLxB5xHo1e8b2Pr9jLVcVclGNTPkINvID9hxG3rS
22hwhz3yVWkD2fFdlfgm2xmjlD1gMGcR6ive4dRD7rXJm1FvbJe2c7btQPmY0CRA1CHIsVEI59xK
jGFvURmw5kPdoaUo2nldfBnagLEdQIjB/TJJIQ5ZDTpKroRvsKkEDFHnegjj9hZV82iOaAuZPixU
Na6UiPjoxJKtFrdiYL4rA7ERj2nZUP0OaRCsu7idyFAK1cl/JG/rF5B1VVQ0TpHfSQOEWt4vtjXl
1CR0Khu70gdwGKZf53+Juhf+kvWON03QlTFT9dcEyrJR7uOY/2NY2M03G2nisZzdtCD2NjKIxoJL
TX+D1b/y3YId3Iw2vsJUjdAG1RHmgvVwu0GmoN8nxrbtQWs+ihM0lmK8FNiNWlLYShmxV0nWxD5v
cY2a3aIh1PN49ulobuYa6kkIuXE9P9gM5k0FlkJRfOc3BVZR7fQWAPSwhRQECtPLhZzQCPOknBM8
715DzhYleNrP6J8ElJdwAGGPAinpyb+MS9vArB0df5wHgm3829yB6fiJQopw2zPI1HRPwKhGSY1R
GbQPilkY+5i0CjAkzqFd9Fm2vJ2PsgYVardkUrY38wQFy58Rr9PolEFkGMSnqO/ar7C6lv0e8TnG
yHEeCKTocSHVLqjbkJXtalX9EQkMttFtEKRqyCGnCl15FCBY+H+oAFtdCwdbC1yMrM2m10HRWB39
logNxBbl1S1EFDd6joSu6YsY6WvOkdRHkWeoNpG4W9WuD2g3Cf5D1WI5s+8xTPyIik7V+xkjJpNb
sylXTjHw8TcNqsXoxIIhmU4Kk1V26omIjvCf1h8kpGiHGyUHxB5LqEf7OYHJuaNDBGOhaeQUSwfF
q+FoZt0lwEMr/rQ6P6JOl6qLMWDhBuOObqmqvG1JZ8o4Yhyj1lXO80/DbRiU+DVF9QDnOowKB8X4
kwIlXyGFYMq5A86ijvZYnBpERXDH2hL6Y0Kf1nSsvgqk0+aug6MtQ3MqpiSHQrLP7nkmJoC/XTTa
fMzSpaQ1WW/hp7H2uVGrOk46i35iIh5+wnA7+Up6p2Ikz3Xabd20QM1eTv7hXOSq3DUDgEoixlQ6
GUz20ExuVXk1JhgeC9bBmJQ3jxmPKQReQveaDGn9FWlluW3hife5CqIQJa4YpsPo/YR6stW+QgMN
GcO2j+o9CZpkF0MH6y5cVWVyRCXcXoaYD8cyE9zO0dqG5/lj1+xmWbU/2mnFjKRzJvnQKCi+FMIG
HOPDagt3fRVajRybhTsQoO1LH5HBoima+YvUmF1UC0Cfu3Zug11i9Hzq8F6xfEjnEIenyrCx1y08
aCEkm+wnvq3orWHSA86Tth8dJdNz1fV+zzGjGE5dVUOoPbIWkyUWkK9Zbf2w11MvsXlodErQFGyY
C5OUWIeKJ3XH2KMVexhZP514VKEvVmH7OVAVnEcC0X6qBhPcbAHBMczS4a7uVg6zkDgFpVGvyYKY
N5B7JrBBqJco/A5XKHtYF1CuzyH7uW03Xnosv2+5V+0Hgs9FrBmbp2Ta6AO8Rqpv4ax+D2PaFMvK
Nptn0IU/Tm4JaY4EuGL+u2YIEkECBWWKJIUd2nPnGXbETRhbyHxNywffkuTHHM8ION3I91nN9A9p
Bv3NTkN9MqwxP2WSYhK/pcSAyYoOKN/SYbtL0KR8h5AuQczc1lnune7BQ4akaE0LkpjRlbUHTQtF
62RZ7hZOfD65qGlurEhluhvmaltvFHzu1z3a+dfWi+dWsHkHnh29j2Iv0yICF2s3AliPShD92j4Z
lQl3HhTIJMd9I5gPu/Up9XX3daNUlpmBBFWdLs0TNKOH3yN2MK+pN+TnID2K102GHVISn8tw0hI9
klzmm2YNH00aYMkr6CtBor4DeAw7Z8HcF9qJuQjnTEMXgdlSUjrCdanPimgNqmeaiLP7bef8bnYW
qoEN5KiwNVpyH2CylMh4PEpJMwwWYL2Lr8v2Gxq1XTZU38bQVVgGrul+C734f4Sdx27kQLamn4hA
0JNbkumURlLJlEobQipD78lgMJ5+vpzVRWP6zqbRQKNaUiYZcc5vAY+Kes/9O39gRmJ+QdN/y3R6
9JUrdkJRS+Aauopks2DOr335KarMuEg+tmoW67kW23pclnZcdjgGDJgi2vD+3iWC3xah4rsJS+Fu
mug0m4PO3XuGIYbIbQP/d427PaR7dOz2nDHObjSc5bJQnnMa/C7cz8WAcqT1nRgekn+d1tVDVXjG
g7cE0wn2zTxuDVFcikmLlB3lJVYdpG9eHy6nUJger6XLUu654W86tFs/4u7VH5Vha5rhqObgH+s/
dsthZbYsLz4ERxQSYR1BQWomhtlINNPEQeQsp7PdT0+ecMrTtOiJAhjF22hUzmNLsVQNzxb0BwrE
VNSQrNkghOj0D0Z4N2n5jXfLKvOcrd0wntphkOcgzOyPJV+Wc86SFavGKKO1mlmgrbJVv3Wg12NL
b83FsIzvxiz9dylT9dpO2XPgiAVTP9RXV6iCHYguqILf6UXUbnba3H6Ig7EZ9v0w9B+g+8HT5ubd
B6TP5CSBdLlXKNBMvHH2mt3gykm8dmXDsyTkWB8C3w52xG/kCRLultRONxh3DFPOThqD/WOu3TDB
utk+5OWimTnDIipb3yRh5o5npNMAleOopNeWfZv7bEmaeq1ugJLtITdbMzFD9ZUxFVxprs+fdCXt
BJ/BcsxHS+2altWmNY0w9of8O93sWz4N7DBmZcdVp6q4pjjqHsqdHRwrbZJxLquF1nIfpLhNARbB
1DeYDWGFLHTGyteYOE7u/l4HI7+GdWU9zKm3WsDOd9B/tdK9hbQ4KSDk+NWK1IvlMpZ/Ri/XkWfP
1fs6WpxLMEwn25/Tv3lpTmfCHPqHIb8zcDg+nHd/UzY8kWSVj/0+I5M5XU19VfcGX1fV6EZYO3+I
1nY+XNfvF3ZJLPuxb9M8oQrr1Sy7l8ZlaI4D0CJA7mKQFEeV8C6+4niJ+pa42SizCfOKzH5YiMSo
iX/elmz8Q1WDPluyrJJBdd4C0zdRQw/wchoDO6W5Wlv7XNanQCzzi+GJ8N3csum7KOHaBsbTJCAy
6bDqxsDYV4zXbuFlxKXYnhvH8E/NUuY8JDMERwUk80KmQs1vaNBzWfN/jcZjHHZp7UHvBd20y6zs
hVymcL8aytkgAgP/oc3DEDDCKO1dQPzrZ+eY5J5RzhW7IJVEVPjGjRd9jHyg/N/aMcTL0Nre0TE4
CMd1DR8kPRD7mUX+rG3DvwL7TddumyCZrOpIYWsWE9umv0Dn8p1YZPkk7Pqtacz6QZVDBVc+rZ/j
UD/jk4fl6kfKstDaHLrWkCcmsq2MMlN7+1I7bx3nQlTaQ3ocFw6sJZTWr7xuzLetWg0C2/vqw3PK
+tDWpslkDKuBAG37SoWw/wkv+DsT3QxzMQx+cs9WgNUJ4dbDstkvrZiutemue5eOqjh0G/u2cMJz
O3WZOJblVCcIZrA71aHXH4J7k04ryu6syXM7IRHJPkNArmdZeOQ0D0v1qexZHlrpbi/B6vUP2pyN
XdkW/WPYT0aydQKjchUm1VTond8VyIzC8oOuoTRC6FEkgcHLahUKYDhnrrbs0n9EYqj2ab5m1zoN
v33Pbp/97g4yhdawno3M987VUkH8gds8O0W/7mUpwfgLYTdxx8i9y7Oeb9arXbJaHc5BMDoQNUxX
045og+kPnijrZoShsV+8ok7KUCFZZiJ+CF3To5jA1+8m7BzbXBlcciLb3/s86GjjNXY27WdJY4XN
xTJJO+CH2NnvNgg0VnH7S5Z9e+vW+rkRm/NYWnTTjGBNF+gCdzc2a3503NR9p2Mp/HT1lN62CnKy
KYbuhItSX6mszh9QXpo7IdodEhP/qWQW3BlGJw9my+0YWSNWYNFCq3RL+qvxQ8BDqbo/3QjQopwS
zKWtRqBEme+005q7dYT+a/N52bMXpxc2Tv84gTDueS+4+wGiTkO+bn/VsBCeOGr3vDbQ2GXLfS4y
B1HAsHgnt95aGJNiL4et3o/NaO8dRFsfxTQDPJXBu+NV4RHbkbqhpA8TXY1lNCzoblApwNqQihns
JYpD5sZNXgEiu1tll9PRCLLqDE6RR9NS96zRfc37QJpah5o5nkIJ4+DpLGmoPPs1jFAjY9HViZUy
ABFIYMbrBqaQc7tcPDN8q8n2RoAzjRcDIuElk5R2RkCBy8XKw/Kiev3lj7lBoEv6z9/MXTfa9Q/T
NjWRW3AdhiXcqNFms0f9AUqvmcPyfNqrIlXH0ZNfQx8OwHmTFcNZrQete++Gy8IAB6tkfdSdY+xG
7f3mpSnJIlb9JZzEcmT/WhklqvoAuuy8GNBRJ5zw0Ae1/1G51HymeNdZHahSlBae401s48ms78TG
Bm2i1NqCabhLlLLqvzaNNUUeo+kpZI2NF7CDb7Aj6GK6ED78Kqjet7s3PRfEsaTVZJxZOYKTy0z8
vMrMPI0cTHu6OVHTGCyaVzmH5XON3fXDV0vxVBd0YI53xVWaDe0JOry+FuPwaIYSv9Ogfw4MAjsQ
zixuRtc4zml4m7wt3COV+b0U/pqIrM7fDaaOx4p4s301wmUqv5YPCorgWOTOR2by6qfTIi1iYKom
gfTukyCwuYfyuf6L8Go85C4clRHM83EzVq4JDI1ZyoCLYED/Wbras4k+KP2HIgjbaNVl+Vf3cGBm
l7e71SGIzLPmem9CZzKJlCWnO5sBfr/sJGwUUDVATMkSm7ePq2cDTWeejFFvTeB0th8XZttf2tQd
L2NZp6dNSXUQMiA7vs3x2OEQvmC066PAocXe9CwVy8wwD2wi4kkHFAitruf1kQ+I8LGW0NF+3RqJ
ytuferOq375QhOKE0snOYlgDsJHpGVWLH3l1WiR+6v61FVFKnuXrw5QVKilnjrk6qBlK23naa6HG
vZOGv/oARdJYhmtssGsBZfXL43L/S1XR/gyKTuwDAqB+BE0aXiftjbE3zxBuhXYfwk38clmVwEYn
AIa0OQn8z/FkFDfyI5kwzX5O7GYFGCXBlems/WgCxtlFj68jmGOiVlAsxPs6Sdui+SJDsHsM+iyN
dCDVe1kRfm/advFQbUZ3qoPqr+XJjMHbeytD19r5trLRoARDYvcgOZPViZ3Vo8Rrib25qHQ5GqRv
P7e00CVkMpdcWbxqq8g2JBwcJlISMOPloc2fw5oBu1rFXi/zY1hZJreLVV1sQwGzmNzjQpjElrnl
38k0ZOyWQfbDFJyfBFahrUuVv+w1PrJk6kY4UmreEo006dSgY4iBWr2orZvuYbonTk29Qs8H5xKB
NLendq2XQ1vSHjGNPUablnyXXOQ/yGMz0I2041m5jrjMSmaflhXyT+UA3DYSJt46WbpfKy99Xxrc
Mmmak4TpzvPzwjX+kBnN5xDC7c6zxndR1LxZWtRJP7geBExQn2vD+vaU+9P2YHtU5pqRaaFMRXCw
C8MUyRryZ+4KoyeXqTXlg3Bs7xH3vH+VbmVdKYTP42IWz1PpyZODyjApwrBLttFpz7MAqHAWVUaY
Shfq7iU4R4YW3akai3uy9qIQGg2BhGhPYLsohUwiBm2TFTXzJ7kTDqqClqZQb20/0xIdAlo3EWVI
T6IMhUQksUfEBv53Bskmu07FEl5KLsHH0qvcY67S9UN0xBTBdpjd470FNlrGRnocTg1AZu8u+s0X
BRtaJq0dKIgYLwjvwifEY4gwTGskMDBdj5rX+wECb3siSSNHOSn2aBnGa5ul/2RpZq9IcdzEX7gM
pWWW55zaJYhGcuayWY0/CmIf46knWXvODbUH20wvkJZm5LjwaoVpfGcTgJ9cO7Z6lbUdkUStapBL
ka6KEON74Y/9AY02nPIlK2I3n5+LkS+sFM1btc7OoSxQyXMU1PdcvS/4izL2POMcNGxT0P9Y7R1c
VeqzuEs3Fk/Oh3zI65hPrYb2dR1En+X3nXGNqZq3ueq9z2Advh241lvglQ0DaH/2fPO2jKQzub2K
6qp/22z9rMkiS6wViYsdjHvfmH9OvngbhCSTSzFmbNp46jeNcaluIbLDdrnxSNkwA7Ydu533tx2H
4jAGhhk7NkA4vYhz1CKLPJRTfm1U8dNfWY207IfId7zur6DI8MLsSw8mOoybHQwNyy+i3o8Ak+tr
q+pZoHQNWc8qjP2SO+2nOc3TIRjkcHTrItzBqLhHNYZBXBmIMBBsIimPdaWLP13Rk5ms89WIHfjG
gzEDkeoxW8ybmGFLRzaef9Dq/XVomApaYXtVlBprn4T/Vy5mo67KZzlSLFiNUE6OlyAbs8A/3AxM
tffnz1AE8MHzwnqwtfKHQEX4Rb5d/TVm4/2ql955zEDdEACmxsPWNTbDzYY2U5qT8zekeeRfl3V0
f3WogrnAPPluNhgwOGQMyuiNabFEwlnf7dMwdaD1JTELttGqL0ml1TGgM4zcOH87OblEp+PpST3P
vTdA1K/DfnWq6pDqTMTMlfUFqNO6lmotjts6NozY1YSqmSqSdm/aqfcPhUNxmiuIrtLrxzcZFsux
NHxkKC1H61iF9nPHKP+gJhye69StiaMb+eqtYgOi5GclgcuraqDqfx/dLf8Du0gUSNmEAiCTkPif
UDbtGyWT/bvI3XBnL06ZLJ2xnoUQ/Rx1a6WjPuunPzLU/Rh5s9jMvb0VSMYohNV6N6FSJXisKoYm
ytrUP+LtmH7TugFqy9dZsUSzjDFJ5FdWM+Ns0AN5AZOsEayVs4WsW4fW1xYSNYxctVwJcaqKx9SD
UuTW6ZFZMHDe8mC2Dg05vj+yYRJ+4hKNDKJUgnOw7VpRkLf1O2qkoYWb92eW8Y24u8umOxHGQDxd
iFyjatcjRFr3pTJRv3ehWK4FSgOWO400llRJ0NQYGhI9tjc0/rpr3C2ECnH94ew0M1sL5J2ZRWKY
c1idXIT1Li/rbI6HZnC2d7Ey80ahMjM/3gBtdtXWMBTmvGpz7PSVDajrls7etFa5sJxU3W+Urf5w
j222WAN6f8ljsa4LhUTZ7HVJ1c7FTjMHAv3UM5sCQ/FyHJyle0on19/BNNq3roHDOqXaD/24R5jg
XRcBMM1oSsjfvvNaEUbjFFYPYZvxACsbVmDntRIwzKaSsGRgXuGteWGNXyUAYPOjSnNQ07HlS4kn
cB+ZDHXvdgm2RRnsV8pDl/190nuazM4Jd8Noj08I3cPTPGV+l7Rq1E2M8sUIk9I0oIgtWdQ24+Rc
fDkUo7hRzwDe7rY6UCviFr1hISi9KTz5ReH5ZEFjXOUDqft0SDnextD+jbR0rp4L4LEtQsZjOect
6DwrRmLmyB2tbGkTS78E35q7uVxg+cYG+RvQr74VS9WNRyT2tYoA1PicUs5xlXheZ6dvc2dN6Ytq
g637lZeNtBtECmtd7r0W1vADjlUtB79gGJppnt+G8tDqygqSVLbFe5nVw1NHrM9r0eZ+HRmg9rfR
KPgtOVcZldwg95ukMTtgbXtQ4zs8kV0koJ6jPknaRPq42eb8YypNK40HOl7kw7Dm45aIRvlQ2+E6
lb+heR3n2Td90T/aqUjrw4oOjAj6yajhDzwPySalkneiZLUCLtNU3eXcG1M7bZm9fnPUJr7XrioO
uTE4iWkNFumz84+qyflLMlEe07BtEmJ25lcfeWgym8MzC7c6e0S87EZHTQwc03NZdSnC9CBTGAPc
dq+WUkQtWteEdmNQWH7RGPy4u2llMlBUzUbbH8Wjj8rtzS1iYgNzhjfewWirX+4mn7kQq2NhSft1
clz14MgseJwoU8C8N6Bo0ulwyHqXI3ex5zcNxAYhrT4XgQAsqxAmt/maJwH0K7JMZUR5YJWHiuCm
+4xI5lvVdS/wUIybjqyelWn0CXoEuQ/8XCeq7ozr6vQoNVzM2KvETmkoZCdME91elGVK6avvMLv6
o7XdZvaLxyyc13UXDr75C6pScMJ20FhW2g8fc7nJU48ahGBIYxgu6CSNMW5RVlsxA3qXlMsU7IyA
jQAnDIddVA9p9onEc7wUFVsfiiJzvYXONiC8V8v4txBA5ibKSjNewqAwMbvUGArqYlSIeEzFNRFO
696eXOsxhM0Ap+SBgp+VL5k7zTvZ0VmDb8ZB+1+Xr9YyZKfR25rTuPXun6qzGAqttn9st7y/pGix
XjxXeGcrl9waq1VPXGosLJEpnT7fd4XTk6hnyT1t3yxsyOgoqybEnfEfHu5T+VbFWhV0+jwqqT+d
EUgrcrctVBHBnGlSQuOduAynHbvKu2t56ZCM3kJFHZ1732OFJKfvZ/PFYfJkP1r8xFQuebU+Smo3
E8G7Dyp/sAoK6La5+JGGxifxJxWUXJXvydK9NR3zh960f3IItd1zMp58ZG8JcY7pToBcsuV1fHnd
oz+WF1u2YlcKBIRluyJgE8V8ZpPAFmH6Lhur/dUVBbL+zqoPnZz6qHSmp9DplkT3ZZl4ciHwZgmu
umViHsKsfigD34uH2dsSY558TDz9LVisK8KhXV/b7VHP1XHM16T0Ef5142TfyCl5alvE1BR5vdd5
4xDU25k/qVv72uD6I0f2QWzIHIWU777Cc647g0DNHd3rXwiLrt6kD+7S+ifX6C+z670FCFtJXVIj
VE9+5XnfwKBbvERjZkVbao5HG4wpXZYsCexy567162JU32MumM4gRGgrAy/NT5abX9IJwRVetCv8
sx9lgylOQb/RNcZRN0dwhH5CLokDceXsUruYGfWMp7sOFd07rxi+ZHsYTkuf56+F191sPS8xRbhV
bNpZyXzSPacKs1eX5fChfPORAmuFHpnyJioHp9g5A7K+gRsOWiuz99N0P33cShRXJpyvxinAzbhV
drB3EhXa5INEs6fZVW9wWwG/O6l8aEfn2nfrV2AWfZKF268QlWAOcQo3ndmnItSgfKvv7tt8xMAx
9OAWTjHEG6zwCRLe3ukgb3bLjBnLXnv/T9hCbPkK7w+xvfaZtKv+maKB+dXLStAuqYqE/JclyVdn
Q6UaXstu07zsTha+L6H73ts1pRIsTcse9cxFCrN/M/z6GmxNFqOxCulq9sSvzVv77zzIVqay1rxC
X9flBe8EZyGU9MXvXJBhg1FxS7dyb6WI+2dsANtU/5zCQT3h+4E8RrsQKy9zH5QtzaMd2tvnyun/
ComWJeUAbh8W1uOCqwoabBXR7PgDtHRhIbDscRAN+RcDNkawbMqLH6MhTBxpSP6n1s9VvLbIms9A
CrCF4/I9o1l8cLDzzdIJ9mlpIbAal+cS6QXXXPDG7IpcxECIXhe86z5Mf+Zty9FZh+lPO1r62FvZ
CZ/b1WFvOZpWXt9KBCXowX6VXfUm0v5X1WXnFonQIURVfCWdeUnAo2USLN32iw/PPGgG6sRo5rtf
p5+Nh6FauiUSm2tdOwvTYl7xlvrNhoAPzUN+wS/OKzkPWBtnB1G2b1vJVofusTJW9zIEfneB2WbK
z5f5t9+L7GRMXvdPuzwfnhV4N58TKcYyZe6RXudxJQ0HPHLpL/W66L+FP5UjMdjAeZCUHhKHMM0f
AqcsPmVL5kS7UNvUtHb30ZQciJ5fwZq5//AuZOfNV9Y/qH/10OVpfWzZFpFNktltE4Z4nFVexS41
MbcJepIfGbinwsC2iDEjq6OJss6LL1OWHVE0zqe0NDNHTu3rIZ2noLw2uFjqmC5y8a/RPmib06zD
8kNVo4lwpAzDd9VM7ptPeW8RDV2/XTujkccQprE4VAN4EPS5KJ4sJ2y/eXCy+ux3tv8j8zPloTR0
MdKl5LQt3opl456fck7V4F0IITOfBcr9Lm4bpQgmKsSauGE7YCDwjO/Oo15XYaDY2LcytyK7yW6e
irrJP2d26qOUUv+d9DpcqrAql4SNPfgpC92LQ5lvGyBDiSZWCv/J4qGdorVcwMck1gTmYdN5RQEW
unHXahNZGvQfs1o+uOAF43CzUNm9VgbAiz319QWfwnQCq0E9hnfqOqSWcdUV7TNjXgwpZrexVXsz
zb2kF8Y08pn71g+GTk/RaBIWv1yU0+faEdOpaN3tYJF0jTJnDuwrIt7m2V6CNgmGFXPD3NlXY/TN
CyMquoSCkATUK4hjVryS2PPD6bVlwE1y847qCRH0Tz16xSpee+kl0zLXsbYsyIW5gLB3t1+Oxf43
qWF+L/LA2LtbefdNrcFzyebLimNDlqzY5fdtrf6V3lA81yHmXSjFtP9bmj3TxISanmmebIxMDFfT
cooHN6/VgzuMLrFCDq66tFNX29LGnmek2rlegExZazuZCZx5L+uNNkfu/0eI6BfXnIojSl6NLKeY
zGMlHIl7FRgeVfZv4bSALDnrmHbrNQ4kmN6AESMya+9FYN6Pejng91tBXwbbyl4R9rinKtPWC4Et
cjcNKODNVc6xrE3Io9zBn8A4hDu533Zo5WyWNT6HEXjhrlQAzhv4y9jK2R84rl+lLZok7yghnTOU
7MzmHSOPl51MKFYODQBV27KsE1XAAAneNscpYtWn0XTVFiE0Mf9wDan9VNMe4S4jIKbBkk67tmKv
qJ/AfIM9ixmZ+3BAaAdXRBehdykmQLchz8Pf9M7dUbFUXcIxl5FvpTCzNCnvyVlhSvegvnO93Bq9
FYh5PYYHon0SGn9K9vIQgrUw00f0GmvMN58fllxcsnJ8hHAugUNRYJXTxMjvBfaLcyf06qb4J1lv
olZVBJrL3OR1nIrDJhs7EphW4lkgbUIpbe4yDIj8R+rd+s5qkEyG/m2tzLcwlH7cobJ6Wvn4PtF+
/LPvFpU2Y7UzC/Ek3Tbf+z5SP3AhoE82lsgcSI2epMx2JaJNFobAACnxt0ePRMyu1GhoMWYOd7PG
ZK46oinZjUbBY+/UYHN1Ka/ME000ZisRvOvRU0jRMhd5njmEx1FV/DObRdRx7yX1yrnS5lTEvcTo
6QxEh6ZOz/XR+/84CCh2alTzt3EDeXC094d5eHwc7IKPUwO04LaYzzLD3TxW4omqluA4d8FwKoq0
ioK+G1h3rYmrHrlXYCO9we7EQASL0xp1yuPlTuatRgN4KNHzxpXaYPDu/eTFSo6R0v1HtTT3jiVG
yKZ1XmdWQB4QrzysYRFC4KDD1azID7TJfZBQGMZcbmcg6IW/PGsTxAnNzjdpkMH+1zDw25D4tEfd
SkSPX/li+AVTyuyebX8dfhDRaDxyNW/HYlxGNtxhRsWYuRwGK/KtFmHwzK5+wLv3HKAXOhtuUIPU
1w7Db8H6B/J6albZ/lDIq5ZMuGxJnBHhDCK7aMeOPbwQEfNRQT6XizwBH93BD3KDtzcU9k9PbE0M
18Gb3nYKth7bQN+LFghO+58y3KrjShPRTSNY/qFquSQGlVA3T/ntnoRZuklZ1IAS6on/qjyJ16pB
253mW0xhR3VTQmUMbmWbWIHSZKbM9pEEo5dFT2YiVHjPJ+jcq4NhLkbRDG5s4WNjrc8fhqK5op16
dKu+3hdTlh3q1HysmuFqoGaLbRNnXKA6LkbAmdMkkHdtRTD/tLDGQTQ0E3Kwpjwqp/Aj6afbY5l2
Ja7PlrFwXaICBScnm5A7Tu3r2t7Bf5S104hwpm0q/zxr33qdc9aGWlLqOxc91NB2N0xXHdD22AIo
l8ZyAKWaDyOqrKfWI+GkdGYZlebyiLr4p7EaYjfVqREhRZuuNp974jvNQ2fnP1G9T7FQqK97l3Fk
3OYboJt+mQK/v0xkPPbW9Km8cNhXmHuB3ahwURPoZ+bQFZ9aTB8ph4ar0YnhC/mhOEJjUao3qi2/
3YJb3MtVv0f2Indt1ciDXefXlGy63RK4L262SDaP8OhVTr3TVSj2Iusyvo7hzfH533s6jMOm/TlW
qDJX19p2I1iB62OYG6gV2NmoUo7+VhVobKvmlE759OZL+0OPukLPAPfQOjPiSxn+MelHZpQz29jx
efA2XeFvx9+LO7zmiAiz/tg7IXhYUbzYSo1fpdM+eFaxfWHUqs5pZWUPplUGCW5Ccmy78as3K4vF
zR1hWzf7kV4J+T2qrtprVsxfZW3Lc4vnYd9hTHypRxxz7ogoOzMEKhnbtXBjOI/kBEBxhzB/kPCR
zZ7GTYVb0FnM2PLsR3aLhtwFUEJJ4TXepKOXOk/EnjLvqEMvrOfMmPecjA/Iwt/HKb+YJXcc2rki
nnpkxz6fOtK6eYe//Xem2opLtLnfVDIKzGpKuFdvWHNRnYryZhF2wSLHwdqnApOsMq6plkmfzbsw
lzhNFuNGc7m7W+QEKDtbmCezg6dLlHj18s/jBiaIw1e7jVkzUbz3EfXwVhIG5R+cUyz2NXG02A7J
B6krs9uZ81Y9FcV8qZuAJ8DhqcoMPgi8qp+Dtt44Cz9dmNR9uoR4+HLDSSZvQYnFeovktCn23OMa
vrPKdlkWRuXU27fQziECzewNswUvSb3oc1B5L3a/rYds255NlHYEOnSoejSco66qmpUd+3k/mO2Z
2W2422vqDsgxle/FQnHAZCEiMC2NalsNv4Ji+kecCD5ZJJiBsaBwqNPsolMMoKiTdIz5Ee/PQOut
Txfu0Wk9FS9ZI6ACGWCaGmOKqTvkTQiFIrsTBdzW9JZnugTJ0zfWsPvoJMs4RYu+c3FOR2KyL/Wc
jVFewWF6m9HHLUaICNT6tetsM5pT64kidqQnNZhj5Tq4cIDo4qzJf2Ww7wWIdqXQqg9GXLB37YIq
CPYI1NvYbZq/aaffdejVe8pE7oRP/egU1oAgtEdqV6FjLVxMpGE6QONaem86Wj2G1ebFOWPT+2jr
Je4NmfJ2bVliD9C9/lgFezJQ+jPMmhXhw/f2/YiBHpIXC2Fonbds9M8oC1aIsrzYC3SBnErr97Cu
KUYzVR9sZ36XVf00ACdGElDs7sYvjpY1fHWBeMvzBUvimuuYUM6apxoqexP33IzpLZj9cec7EqvP
XajfW+zVTcOQ1Oj3YCUAgg2PFojUgKF3xXjQKK2o1CyBmB3ZMKONvXYOdTOhAcYfGNqJsTEtRKrS
vCSGWRePuS/4EnPbq3/jupw+QbLaEcrdzQhO3fwzniFOQPyR5u+CM10mo+2MzcFYBsNMNvCp7mAN
AtlPJg0SZ4IxnOGu3LZMT2uWL0TJVoWfo9FRA9+jYY/hwXWXLrw5a+aqs2mO8n1NeXxfK08iN7Hq
dPaizrPTZQ9PXkwwDqHmVQM/98CbBaIv1B/F/y/z+79FK/1HKl+6uKZt+SzXnjEgEw9DsX0H+Kj+
/e+5UP8ltus/e/A2QyulhItX2tQN+iglL+B2tBLl3Rb/7z/CvMch/j9yj/6zCi+rLYlvF5VbIRxh
HhmqS5OnDpAr3hDwEdvTFSMdfK1XfDHs97/Hedg8ML3Uaq7aXJr+QFyLev7ff53/Eicl7pFf/yOF
iWoHXmmwp0Padcxf4cDF5q6/G0/+0vb2/8nZ+y/5YeL+w//HDzEYKaoAGv4wtE7D+Jim7xZgTRHV
mYM3ty8r3nFzQHv+v/9R/+Up+c8evSwf/Aopqj5gcwO8MGqdLP+HujNbjhw5s/SryOoe1YADjmWs
pQsEYmcE9+RyA+OKfd/x9PMhq7o7k61S9vTdmMlkKrFIBiMAh/v5z/mOUYvb/91P/4L30lR9YDxb
z9u8q0yPI4+xU9Ui+gXf668uwS98L3YDaiBik/eqZ0CG51QlT4TYaVn+r/jsf/X2LFfmDx9HWjuF
amMs2Raak9FdRg5FsCeMw19wqf/qmvqC9VNyLScQR1YxrK5D0e0So/QmtmOD8qtGz7+6oL4sAwxR
Uvhc2Qy/TX+rfGaC2ln5potNFdXF/+oi0r82/mFf7vBBUApdJyYaxCSVtWAqsPvXF9E//wv0rwV/
I2wOWarxzOZsGXXLpthOgCq2OCYmT9aaD1qkKn/BCfyrX7b8/z984Al+yUi2fCBNL2kwVMm6dJAR
DlMQRBu7zHKkqz74g373b2/j/wk+iqs/lrLmH//OP7+hudVRELZf/vEfd0XGf/59+Z7//Hd+/o5/
bD+K80v20Xz9l376Hn7un7/Xe2lffvqHNcPndrruPurp5gMBuP3+83mFy7/5P/3i3z6+/5S7qfz4
+2+gwvJ2+Wksfflvf35p//733xag8L/9+OP//Nry+v/+G30f+Uf0N++l7prmJX3Jvn7rx0vT/v03
TZO/69LBQaXqUgMgw40/fPzxFeN3dRmeUgvuaI6z0Dbzom7Dv/8mf1dxCakOXzA0YRsL6bEpuuVL
fI9KmyFPOgOyzfIDf/uPl/jTZ/Rfn9nf8i67KiLsf7yan+9Zfq+Oz1gQ1zccYQNk+LK4zaWihoY2
EO62XmKgqIE2vWZkdJifOXcUbjCJVKGnqNCxhJUeR0ZKaueo2zT1H7MqzD3crmfcvL8okfynL8ux
Hc4dkue78WVJQapIMt+PMiTv/Ojo+VFnQy2dBccXl79YeZdP4Icn8x/vga46QjcEU1Xe+Z9vl6qJ
dTXMumzfqv5DaLDLGcUFqD4YYonltaF5LSbNG8DD+QPzipIxN29IepElzZsZq81a0YIa2Q1VCzif
QGrXWBPdxlTea/sTPqHvljbb1Uro33Cz+79YsL7sLL6/fpzS6Biqaaiq+NrvYzlKMTkgf/aJ5ryZ
iNSgZ6bXtM+Eh52+3oEB2dtSt73a4tiC/3hLjO0XS80/+cB+eg0Lj/WHJUchGqtN2MD3Q1VA6ErE
hTHa1xz/9JVm27/YvPy8rv23P/hrKVOnAXJjWJDuKZ19HcvqnDfKS5jvkc7e08i8/+G2/vOe+fEe
kd+3aP+1dVt+H+MUQ5imo1vcL1+3iaXSjgE2JWUXOGqxL3SG4y0Iwaqtdc/BxDBKyRF2KrN1Nq19
rp+y2SeADDxsztO6D/LynA3JGtQwsnk0XklYa8fKyZmrIfvwIxxYh8ngOUUyeVk9ExfiDtT1KNvE
dh94Ob+sJ8bmRtV43ZEeAhQVk/tvgptgJEyj2xJYzBgLV6J8XBv9cDbTA4HIaj9YesOQFPdIIBaM
TnXuRzX5FhnOZS74iZrqX8vA4vxc7scapz59Bk+jbSI3no2GrQ4+o4sOho47ZfODwUFyX/RygFPP
7g0oZXUstLBATxnJ00yMMTVRXg1zUa87ZkubYqi9IEVLnaImWeez3BsOiCtE0AXq2G9HaV+U3TQh
mZcvIbgM1+KUA/5+18sKhVXL3g2sFZvKL5/nEDmww4e/WorpyaXeYB8uZuTsSaYXhszfE2YSG8Os
Gc+XzYZD24jot7jAibSQiwkvkkgJL5zkibA71qO82ah4SlyhawQ+sO2WZXg52g3jITh/ri3yW4PB
oIfoa+AXqw5GQtJcpE9qPu/tAPRDZKyVKQ23yI2PtkYQm8sESVDWx0Q3YsYhiG+dlPNmtHakj5r1
CPRow9Ni5VvlvV2M3UrVwtNoZ9oqVVDZdMeob1TO97mOVUZtfa9loPfN6pAk5wjNvLGA6GWKTZoi
WHZx/SK93MjQRkogSz/LDhhkfZF3jn+siuQJR8QKkGpr2f63fIg+66JgMTJx5FXntNmpqTqurIeq
aofNpA7PYZZIl5fTnyQVwSNWB3ckW+hm7Q2kDeZui42JgyCjA7IweLqg6+DA5q+1tpY/rMumhbS1
MG3kwHdV1AxY8bi2zeiBzMy0anMSTx0BhGJqH+NC63jHnHf+pslVJEOgnOPxiqGGSehQvxs+LaAn
XoYMsc1icYgcfySoF12baWh4mdHdJU15bQOX8QwSk2Zc5GtcbkyeDYxXRFLaQ9fgSCqKfqepue32
ZDO5t5hzQc/FeeJcLs+8KtAvqmJ4zVg69ExcjLO8B0a8zpskXDX3RNw1rv7smXDFI4vc2QarEChI
+KXeaMvEwgHfiMiZOh3UxeiFet2HWENkKNUSN9ldEM4ZsV+yvRxgRXtU84u+9kHIlpGNHYHtLPZJ
/0j70yWYBRvR0G7WIBheoXNkFwS1ylNXDXcXHCINuHwPQxSmtxz5z1FJEsZXK0I5rXjJdefByIRC
gNZcYs8ktsCCAY5Jns3cuEexRPQOHXIaPJz0xj5UaXoLYUzzkMMzZurB42IYtUIaLbkK9aS7JGde
eiGBYHIPWCecGIVIiyeXOTjdytbDmNZkw/CjFLVv7AFJkpTQgaWFtvo4Ge9q80i6VT5plq5s+p45
Xd5o67jwxyd9JMsfZixLUX4XaPkN2g0WeDhQ5ygpcctr1qazCCIblYh3QZ8k7mzEJvn/vj1EjI9c
dk+QUyFuK1r2DA6IEpB5T8JWexrSnAA5poI5KsOTrSx4Bz5XnBB00efYT7d4sYyNUlln1fS7bUuI
DANkUN1jXdIxZLRddAZTnjNfmdoNs17rHCjBrklRLDnOq/s2yrKbOS79NZrvyi+hBsIcL6/ComiZ
DQ5vcy6rM7p1sVme97rWfzp6oB7tQGwizShcOimvmhwIoKNFzs62w0PNG3AIIm44cH3mCke94ZkF
geSwJrMCmO+TrQbTpEA31nEiibOCqgTYpxPzSBnWZCVPWjHYlCZXgGZ1ZY0dMNtIxjUbWSWRJxZ2
qZlV11gQRnhEjr1Oq/gzMwhk+grWVjhyup1NXjz5FLhGykmP852ZnXwRVze40tQTycoX029ubcS2
fJr6Cx1NJlsWwDmYoaO21jpNjzp2oqu5Ne8DljyYWlg9apsch8/sTsO/JDAkgDF2QQBe+zjFWG8g
RdSEWdKmItFitkvdRrJTSvEtVwJ7y4TbxvZETpodMo8fBM6gPzuRIQ/dpBz1xGm8rsV3yaz7Gj39
xiRUtjEbty7mx3wkbpOQYlwT3rypGv+y97EEtqN4bW2rd0loNMR321tmCm6ukZ4qySSX5SWPLWcL
lZUEgG+CeRj3hbCIX2mXRLFzT28yEv7Gd3r0RpDCuFJx+1ZCxZLil+WFBlSD8RJjx5Qoeb5o1Lql
9Gs9JIyW+Jqzqg2E6qKCqeznj7LAft9m5aFowBnxqYOu9yILnY9BLT+DfU4/XxhGm6y6CraBNT82
Zgyti11QW/LACAwGxUrOhJbQQ2NT9dFW1kMZfM6k99dydF4yzKd836U/9HKv1kwcYN0Z8fDxr7dL
urbsl3/eLhmYDCyYcwK0j/N9v/3DXrCsKlJiXZFwJ6CbggvreVr4N1Gsbfw0F9eAhhq3ZfCi2SLB
+WM/2iq4X4Y9Z8sUl9ijMsgCOLe7GANE7XSrIWSlzOCen2Vlrw1Te2rMUFxVhnXrc6ULH1C5sKfm
op+cozXVpWtAb1uP4FGIJweIzBq6f6k7jNaVfoNvl6aYMF/NCgjVXA1AZgUbLpQ1MdiBvI11mzP2
KZrpqHEz0eW1py9x2Ok6Qr0VNQ9Ww5Yl7Kp3q3j040kw52eGPutqdEQnvZgYGR6YjrIHqZS7ANOH
vUAcR7atoIWZiREjgnfxio1qcIM2LD2WqyvcbreQ5He+KaG71FsiBR9pg5ObVZOHbr3ORPoo+w5e
Vp+duwwv95Dc6CK/dMa+3wvVebFFCiclMy6q2GALGAKBZiS/MprhSiEFb/gHp0uUfVsZpHkD2jKj
wX6rEmldKlY5QELeUa90apcncVSgPmfzLlejGOweswpFHffLPkwOKJJBvu2UatxMI/0iALPWQ7FM
G5RopWBiwxlrfJpDfROST1lr2nQMCj92STQwTWjKHfvVqyJWlYVPjMsb2R86DOgZvEC2XHyLFTPI
EVowMuyA8dxVTWG4HUCTiqyD/4Qd6Hn5NUlpHHsJEoE4pWmxy0YsLakrc3SHwDbrnS/j56ZKnoe2
onqFI1B2mXWME7OAPUDqs23S+Au8PgYEHDwCV9nJNjpXZfCoz+pF3zCyxACOoTc85DJ5J3rgonAd
bI0QSW0+5FF1BniWYqRAhienh5fFhGec3ePMgXF1JeRCN1XZddSGvG6tfusQzyH2O70OE5vDBPu5
qw2pN1S8AbqCVSDLWQ0h3j3PsBTcJD3K1MaB1rxiW4s31I+/Cis/o+TYgF6Yw3B778AGKKjEduOq
FOR0VX+ZOIeSo0DRMebF8M+p1IJmCpuX59+r3sXvQYgXdAxNPm0sBdnMUBj38oRF0m2ZDxD2Nj5i
abKjJ3Qg5QTjfgR8aGhvCR9ewGTgzIjyTpnx0ao9qFsyAHsTtkQ+QztiOt9u2uzKMM3a6wNdXYVN
cy17LCv5ACG+IlimVnF6rwQPbACEBQ+dc/iOYrthDdQlWJlkWAuTBEMaCLkibXjF1tTkU+aFDkF8
DhoTTkZF+EDg+MZL/w3Mm+/pBBF8Jz6PDX9VhOi8AgzxiAJ2M4fEokQIMTjhS7VlMhOym9uUFCQ7
9+4iHQVHCWs42pOMADwqz/BDCEEKAPzRp97kpDEDbqYyzp8S8k5Jm3BHQiZOjJoYYamdrPYEAy3c
dJHK1GyKSnfMHKJvZfRqZZC3jFK/ytFQDEyaDceSsTfv5jyOPF3l8MegXXWMA8fnaOP3JYeZ/KAY
JeeG9qbEl4iPoCU01ydvjTVsJUPiP47wfwppfx50vyh2X/7xfyLgnaK3umiKz/argveT6Pf/kcy3
VK79tcx3fMleobG/hcw+/lANF2lw+Z4/9T3V+t0UlqWZqC8GNhBUvD/1PVX8rqMjO9QBWsgzKHX/
oe9pxu+mbfI1rECobgiA/6nvaervCH+q5UipmQiAlvX/ou99F8p+eBbj6TcMG7VQ11ULiKG5PKt/
eBaj2cVzPPbtLqv6gnox322y6m60xviiq41i3w0Wa6DfE6QO02YfdK1KWHbEOqAWu7qS9g70A49E
e8CKHJH0crCobMoxu5I1GVAuScIfhAzQXohuE0TutxFnrsXl+AgYpb3vJPQA5M/1ZIzOcUhonIaw
w9SLvhpwJ2a1igsTiEkZbQ2NxYv9WLo1GnRG+JoPQD/wf0ht88NH+E8lnZ+3KMvbYi2KrGMLybsj
vyjkXe90JOHCZteqkg4Bs9pFFicvJnQ0CegwH1Olh/WA48Ejhi2P398r6qwlI9EeE2pUPfaYdwKC
MTznFQDWOFqJlz5EhAmaJq0PZUSKGXGXZJeqnWGMtZ4KsGzja6EKfky7DqFpngIbaSde3G+iqhaY
p7C8jM+RRYO4elYM0Vbvp9eptsdNMCiPvaOkF46Ko0Mqi6a3D4xIeo4YEwDmH7MSbeMEHjXpwnsm
sgnpYuuPVeInlf9HNUx8Ed++v3VSINo50GpgVHBV/3hF8YlUFN1b9c5wLHkUXT6u1Yr9GhVXBh/j
Sg8M0zXttthP+dRv5i7D6EQniSJe9DRSN1HenzSrjVd10N87/hCQRaWwAlAB9xHJI5O/mSxi6uEx
L8AU52RXACCCQjE0D/Jc+gv59+emKD5VTRo2d4ah6UjuulyUzR/uEJDOsRhDrdnxRIi25hjtKrNW
PFUUJFgz7RvMclfJJLP/utd+0Rj0pVj1+y+XmFPZjwCR0ZiY//zLW9F1raUAhmzw3ZGtzcSB5Ntd
vnzw3y+caX7sY30mIsXxRESxcRW0TuItBZG7IedQyAewT/B/KorSn/JqUr0cjewXUytt0dt/XkZ4
mbplSlRyzTbML6+TOkd2fJTw7XijxGoYlJnQsuKFlckuavaPOKFt17InPmceHtAVAP8aHFf/9W2L
p+6/vxBGKWjclrBRDaT1ZVxqlqmROyD8MFimBzU/M/UYXTArttcxqFhzFV5RnF65Y0cJtYbVPpzr
jxoWDZlAKmBkexskBGxj5N6TOWu00Pa+V4mZCy+uHwm0xEa60a3pGUfw4uskizDUwyaz1D0nh0dl
0C/bxLzoFdwiEfgRt7MgzgtxwMs3QDMDDzrm9yoe4WOJ82rfgLOnp9Jez6ler9JRs/ZAnB9MECSc
K6BZ0UV8X0VOvYnjdjj4pJEgWPG/yty33cmuGky9bkWQZ66jtcU2nZ0//mrSn42aQZ4vqyXXY2p7
3cYVik1JfxByoiKnZztObGQ7kWZYVzNW12Y5KxQpvssoaBJgJVAmBqyBFKaGcAiX7V/WHKHHxNcO
vPtvBYJewqNvMzk4ih0iR/3cfjJFuTVMEFms83u81NeTGVzpHS5Q0dngptTyKatNQn3R+JiqgdzI
V4KFiTc5zAL0gABuwbW6ymzCirOmhF4MhhjfOXl1fOXRjuyz7vldcWRzX23A1fQroSXrccRemDX6
yQ7L/TyBMgSxRcFMqVCe0iBNxiE0J6NB5wmkjQlFfBqpXrmFE1zXbfvMgy2GNtJiKiTKZqQcPhyp
v8bFFq9zte4H6C2THLmzlOuIv46j5eQ714ojbi19arepih0y6sloZJjjgRhMp5bfj09UvwyalUmz
1ZpSGoytfvMwxTmQ5aH+gPL30ljO6PUp6DfJQilKUvVoOuqq9UkK5lpwLhY3QWUaD1G15YTpnGOw
/K7lVIMLrOAM/qZct5lya7TITFjtg2kGq6xr90Jr7udSXoxpufPbV1/Il4zaQbhkJbVPoTjCij/X
DmSX8JJQMZo6SNasneEIdI2Jw9rgLJ1Cwxoj4uAgBvSRjIZqPgPYYPVuvbol1TDrV1o3nUKlfpod
p12pSoRTasjviUl32zhYK3l4gdSdrqgnsPYplMQJ0RMFiaeYw8EgMW5QsePVgCC0Nsu5WQUVVQ/5
3MK8mP0T/1UcLfzaRqw8q0MZrFQBVtEPm/AKpKux9XXJYEAHBeQ4tXYgd/M89E1xGYc8pE3Gk52Z
q7sg0oRLNcvzFOk99VfIMQaIJsB18qrqpqOFU57nqKtmyswNYZ1w0GrrqkBfEBRmup2WgrgnfbVL
Us4Nho4px27kZVBTnzOFpN+Vyt7aoUZNSNpeqG3N8ZWIIA4/6fZi+jZKuq5GpTj5Ga/LycjCCNQX
t0SIMXrsVyw9A31l7ejykvLB7M9mRlkDRIUT2A4iXBb9BgoYBaemuqNDccrbV8UhwA+wEw064CQa
7sGr7ZHwVrhGGRRFfr3DokZi8VuITXVDcu8tDouPJg7GW42lCte34mLcfZRj8WBEbbZNlWRYwfLt
n5W92RS7pPG7fT5V0hMBQFLmwU+jpo4uablviZN+Ml0A7G0w6OrsZmdOcGSHQna8KM5iMLLwEPr1
Q6LWj2GMzDUKzipZZtJY158UewkwAaqPbE1ZtU5Unp15fhoZEAkxD+8txAo3K9RrQGIFrDrcs4nR
PfTlQNH4TJWL3QgcotkKQ1Gys2K4OzXXTfuYMhTzolYxNn4UwlI0FgKN1sOToCNxpfcGEJ8ieY7Z
xkKtCq9FeqaQsT/qeb4ec+km87Wq1uk6q4CeTQJ76jQzV6qTcNxA6NzRngFxKU+oMGr6d4Cci8rA
3LuwnmlmyWL9kQA7NDMmgh4tLC55wGxXBtdUTN5YhXJvacSjoo8gNT16XuptH+lyHYDXI3NMulGt
aeVA5wNDPF8NxYoEnagjZnCRLCi8YXhxB7rYogwjbNf0cJCWkVjJsze2nsx6IGWZNJghiNb5alCu
21xh6gsVCSlD29VKUq3GoLV5MlqnFIfexie3gDmv3POspBFKpZEocQD0CIO71OnOsVUEay3ueQ7S
oQI3iMRPvOlNm9A4Tk8PefphdCpWz6B6DNYgGccDs06LyYzS1xRRleEumevk4BOiaRlUCTW4j5F6
ZZd+Uy3r1ir928zxX6r6HFDBt/Nn8zmxnL1DD8AVz4Z10zcNyBar8tqaYmoLI254GQFOdbtyerdL
op9pmz3RPYvvgnzm1AOX7yRDsIQKB4QR50ONW2OtQaUR1CtsG47re63ECwauMhvtaneVVZ1+7dhc
bP1BDhoPPPLcZWJ8UwRPHqK0l7rl5Hg0RebaSnsnzfYUYvxGVPcfQX+6dq6fMOOrR6rlZ/zWVZrL
LTB4baPkYq9V8q6lksvD54bUOuR7pbduDX0aGCIUV8n0RhOV9ThLVHYNRJZYOJCh4KABpEQHnEz4
Zi49eD8ETQA5kRa/QSCuz+T+pUPADkh17ZW5hlQXh92GzDN+fjnhgZfM8TQQq6XzHMqm3hq5OnlY
BXA2DvWh3jiFDn4/1QgGhfN931Dzg1nBKmeemdKs0bWD7FQ4I5Ngdnfg74Z2j12MZJmZbfGci2Nc
OdUqC8xlEd0OvaD+KAZG22v0+M1xcDH0aN0S7NjOp1NlI7JOHvthNi46nNZYlqOL0Oz9i7RstmUy
4HyaEF8jYNE4o/U96/qbE8rnrrD9baZyxeaBbR5B9NfgL8q3pTQxQSUiWn8ohPaphLO9ihUw8rVh
7Sd1LE613d3bkIJXtkWEnwK73MURHoBolziHi3iH0Mn1OOPVtWIU1dH4jEcecHAMnvU43XciokAi
Gioy/E2zdlIYg6lNU9fCJZhTTsjl8DlV2pUtliEqck1tPWsjyShFOcIwwjnWIeIlOpcsvA5azhJ5
gO/QfCO19NyETLwN8LRRrMxXBY2X225gWzEaGwyRt6aTvDgBMCGTY7Krm+F9LXrF9R31veTuIZnQ
refyBvQkVLkyf2YotHYIaZGyFrtyPFqpegMtYdhJny4/KYMnZ9QPTp16mFruoDV7aTd1HrhddiiW
nqyQGUmjahk8qWg/Y8j3cgtkeNGJbwFHgBVctWsG1NxK02PMRmVq+TDKT7vXH8iYhquhA2EIyBBc
qOZmpnZVqdUlGITneHCeKru4K6L3xOk+qD56ah194JFFVcGsRtWBuej7PBecHnTOjYCR8iYHAlw/
+kDfVsKPQfgIMvKEbD+VrH5Tu/YpCWlv+v6MmML2oMWL7T4kPSbpPPBNdPoOkIsxDmdF04z1UDFr
rm02q1V46WThhz9fKtpwmeXda6ZUvqd0ir3WkKBJIDANZVjNuR8Wo5fH3yrnGPb5PcVXq8bIoYEW
6Rtn/slGwE1nhYNGgugHKLkyubAa5B32as6xqF2hKeqe1CwmBol8X5EjNZt8L3sg8WNeQWglNKLS
GukhnXqiqLdxWd+0GrxHmdDMGCVc0uJ97oGYygHefHcPEPlxnA1mmT7W9Fwj0N2M2kayxYCH4Sjb
JMBPYs8btUTRzgybIZmiHcn2sm7azTkK4F45GXCRrCDdmcqrEC5rP1oXuHVefRVI2qjepsbwilXt
0M9Q3RxnPFSZz2HDlAeNIzA9Z4lOQcDSTz9RWzHCpV9pFD2s0o59Zhc/tRmdpWC6YPSetFi/Mh2f
5aHgMco98MmedHTLrjolpnGFU6j1ZoUZaJ5cdA7NU3RAXcLIYx2wLdgcHHvikgG4iCQRP5GQDSM2
igGNX9WL+86oknWjEo0QARzkrO9vqVEAFjHmJTcPm8uwye+atC3WM4fVm84YTk7Tg74gl7Dq25Dj
BE0uVUssKWp0qHBDsjMbVus02dgJY6Jismq0HHAlxMWZKUKiajQA647zlgaDvsvfJz869nXvuKoa
f5SJyjGJzviMe4cMQp+7Va+oXh0CV2TaX6XNeJqclEHTmHi6aVJR6uybuCV7OMFVptXqWAjcW5Nq
H1q+toknsm19CbxKzutlqheW5GEDgPw2SciNMSTUs+qwObjuyyprNplhfabQgvw+sbkJ0tgTuYKN
pKTtkuOBHnS3U1A9JGV4jllfAU3Yl62VP4rpzqhzZi1pe8ClnsOqiN+BsiZmTB9cT/hRhkTzywiQ
CFFCW8pqrXTdydHS5uBIY1v40I5gea+6EsgB330AGHNwMDRTkXIOHFG65KTghyyNr8U8vxLZfNdU
sZ0G9TbomO7N2nBkaYQ2MvOzE1gHpkWUKJf2CfpAuRowK7XRVLnJdwKtLVM3Z3ZA2cIEHz2+Im73
0Nqa7aYUK3gD5K2knK+yg4kK5tQOGBgrKA95gudtwphHpJQCQsa4Mwlfu5Vsl3vbK1m+4EK7omiX
nuvxrFSFcqBUjSyHmcGX0Eg5p9TLYUVhvl1l7zF9Nhs+wr2pB1sQ9heKrO4lQ+3EuaVbEL5AfLIg
Q3hZwKAjQicgUsCcKT+ptWodtIalVh+uOGrf+JY1E32R65RqiltdobjRF/Cp+0V7iJiI3wDyHm+M
eQXwlSFjn6dbR8AUqmxJRrywkf7SMYGkCwkxYF2p1breRJlZHjULekjhwLrA4ZHvyrQpr0Y4Ik0d
+AfDjo7w0A9DOShrWzVNcCVEjQ0ZXiXDIirMTN2zZPTsGTYR5BZai2MskBZDQdoMXoKB4ijingHv
ajJuaZyIV2R0kC6XYU5n8HzrdIYxuFm4IUaGfp3+Vqesm4kGH9bW6lOmtjARu+w0+FlG119EHaGf
3GR9WG7qwWYZZ3pbzwcLYYGTrxCXpdrfpcVjAWzvGpAy7MAoHg70eN0atQ9lNlI9UycelKCEDqON
L0j01g2QvQvVXlS2NgVQJU/MrYlLRdBxc8a6VOkIZi8BdG9EjvVM9Q1CTep2S51gOWkP5sj6N/IA
IgDAcSZiruejcdOfu0Urpx0zsulRjPZKxkcmIypng9hfDz5iMm4CaKr1e64ynMraelPrykWmVVtK
AmiRoMMZtBs6D7G/O3MiaVqnFmm7uqD2UmD1qudPozYv6gi7AYwo3l0eKTR76sxZy3od6OzYIYg+
C7W6RpGOqLGpeQ40MQXU1McRaAvuRLAbwFJzEgxRZmeYh/weTRO3Iuv9TYTxtexqxsuFjspalfch
A8ZtXYVkXcvs1lJiwVPGf64Rwwd7aYyKrBXhjSfuSIqQfeDexHhzNLKaxjCl34WRvAdsPHizCmYS
neeOYf+RkwyraYtS1rDxrnxcEUTQnRVhyZrShwFAfcpbzGLPNhah2B0rY4NHpuUwR4he4YALF1W4
oUO4soVewQB+IT4rA4VcsZfJhLKqCk2pZ3vFcY3Hib6n2iA9jGFbAHmbT1qZIPalcPshf1zmubLu
7eXZazcqeRhfW5kkmJP6g0INyZhZZbbKS5g0xProKm5Qb4LBsuinLV/0N4Pi6FUaD/vZyYkkTgQd
idq7hlJ17CJI4oW1+RTqc33QguS5FzDlrGLkYIM2g/sGp2xvKKuOLPS+G6lXbhJ7TV1QdxHDjdjR
eN26dCWvlZIicqP0Ic752bY12HfmRXSwogzqVPlUOQltLSqekuLQlaoPBhFVIM38laWeKdJmJoPl
mLPl/NK1tJxVWcvOd2z2rA2AbwzrLhsVrw36lyjNGGjq4VK9ljrcbj3ZapF/4huS3MD6dcZJyEMs
g6CSOW9VS7eGDKGL+LbKJLm0N5NhruPxptcov6ILgGas6Vs46ywSNzSvTJAwhPSCKtob1kDnnCru
tdaATToZb5kqbvOUTDJWjk9ZHAuonBQnnMgr4afEe7aqlGwHC0O4Pbu8ta0458qcbtvUZBKvyIOu
gssvMH2seP6qU1et1TJ1vCEMDty951CrrAv6rV7teuBAAINGCfj7TMmTymGT4U0xVBCSbm7IQbBq
beOcTAL26bxoqhN71YbIKLSvaKAbssqyN+zVzsZU/NINcyqdicLp7lyTC1y2sOmqSs1mN1bWSZmJ
bkctg170VXpkefxRbWqzwS55jOTwXdJ+qjey6EsPILhDi9p2qq7bUKrIElyDpSLuKunfisq4hD/5
0U4gD3uFL2s3Pl58V4tAAiW16NjDRGuts+4MI0EOzqzdPIRbWzSvzVJvIQA5h9LfqWKT0Zi5beMU
YXgAi4EILN3ZtD19qn23mu17Qu00dI+YPUUozrO+QGQA611Sufg6AFflWIg3GMxmwi+dnpIxxEpr
1MhnGcjo9HpECXJDybC7PCemOjDZwntAIB+8M791Sav6HZwC8AIjOk9M87wV3kldsg+Z4jMGVIXm
BQ3IGxRhEeQgwfWGzVPQMWPkc1M4KSXYpUEAWBP3iTKt7FZ94tqRjDn9gBUGVW5n60m6K8PyLMil
qhqFf7pMeTjncbDVct2jb2Lf6E1BMyCPGbyLnJIQ7AoTGFFhxdg5rOEE8IgytqnDzlVxuszSrmCz
mbLRDPKbflAAIVSQkBq6KaBo6exPyGHOQ/oS4J9Zyda/QAXAQlIYN5kp7wWntjUbDXT9sFuRTYdm
FRxIZ7IfpaNnHUyQoERjsYVRyf/WJqeEyN+WVDBg8hqb1cCsKpLYYVkcb3INrqapf0xacraJLypj
uM16Timtcq3PBZXTc3/b5gFcCZ0SeK1K3qbgMGTAHHZRp7ERw1TThvHZlO0HykKxkhpkpHJsyptO
HDEe0NlqsOuaSbYQqY858bCpdXhJNFC2yQXyVZotJDPmIGnWHpJuxu4sjHe6wly9pTZCkxDZo37p
ZrbwRmn6vRVEb47Vb7IEE2457gwb77kDoWj+v+ydx47lWLqdX0XQWCzQm+khjz8nvM0JERGZSbtp
Nrnpnl4fo6RWdaHvbVxAgCbqQTeqOjLyGHLzN2t9K2Byoa/QKhI7QhkTwB6rUFHRMNQvf7kmbOyy
/pVRmUHCgfW8pjvbD0QD98x6UdnU+mRGIKzz/n4gwjJsOsoawy2iQfkMBqxq34Bu5qHb0B/q97UJ
Om9aXPDRRHERQpJ71DANSSq5Bvce/AbXgBHPD+SHp1E8QonpCzUdWq7IeRz2BIg50chyMVLITVma
HIDj76DrnGuV7ROuQDPQ9DO2L+KJZgiZPt+c/lw7bR3hKmi2FrIQLymYuGFnQCP8mNgMlbSKUkUb
gEtVOeAlthcLe8ItZyk2dXvbNTkQQko7U3HpFvlw0F15b2W0NabZzEezemBsy26BkKvtxNU0wFpg
58CVHweSBKzeGsIhV08SxCXCU0RNTNlRGvJ626nEKj7n9/OyOBFWuHsj837JnkQNP6EeHd33XE5b
Ah/hKljjCRs3g/1YbvoZWLLOasto3YfYzl5jl+HU5J+XAHXVJGfaul4dZ7cx4Vm0D3kCX5vgSIRm
WnfTAajI67aLSKirI1+CyzPRDYbU9ApgxYaDbIDo2PQ7bYGVzGYaz4HGTNOrwKF5g4DOjBadM2Jy
GIowzVoZRCvJpG2fS0NFQf7TKVDNDyNE+TIYJPrZUmdrJ8Dn67yHYQTLzZqTLdAcwxmt0uOB/QJw
kHx+dPIeJgtanLycthL2SQht4ewW1CVSzoQDB7dc5IiFJGezi0YnVCUbUlECnSF6YdNz46AEzysQ
HSbZG0gsvOAA3oFsWU5B+N6C5CZOfzfWj4vv7QYj7kMFfZyCnCtYCBjSpnvEMHWnp/4vqpAZhRwh
GjHgZHaDYEY0H063Kih+DdcL+4kPvNEyDlZ/CKulbHlJ+ZNFK0OeIJV6W45bTxwyVlo7QhxvlfFS
SVYvGevwsMqBFhAqh1xwiOzWZuDCheC51Vs//SyNagfBMn2tCnXXKPEbloX+irKfuKA4eVlq/P70
ujVCihF3u2xPgBgezUDe59VbbE9PlaiDbdm5J+UP+olAtNCzRw3dSPJUIxB2VPuLUhhxM1w9z67v
MosFGNmI+KrykSm/gjKsRusk+G6QqgvwgXP65o3LqQg07aBj10XDVuS70Wv7g05OCQO16SgaxiBa
sGrRCF8B4qPDN/CfpXXEzT6gMUXXjOlhKGqP91zuQYk+InWIqqC775haZijGKPHAH9RMCaAr3LuS
dYPJzg/lM5NJ4QBwWyYQvcVTOnkmxTdzM49kldQwmbz6XMyGdmc3dMVSH/bdcuNMstv5aDIvRHIz
ZiaehdEJEW5AGQqR3yWSRkLiF8cK8sIs6dzxxsOMfMKwtw8gCdgzaXNxNHPzQzfm61yXb67VvQ4D
aTumN4YIalkMNC7Mboq8kFhZMgprXncxqXajUy2+rhWdGfPEG5W8xndOwxtKM1Iby+p5hCMGPu7J
SYFftln7OCYsiNiDbQLlDluhgidCezG/5f15yaot9xw3Sg3wt+qJBbTwSOg8QQxDgeiE2rruq35U
31kiGjObCrW0HOb6XUvfA0AIGzso3sqCPFrhQY9qVHUNgsTZZ+vLaBxITLNZIkTS0je/Wb7qnrnW
JGjAfA6txngRgRojP0MGPb+Nighec5Q/dS25mCvdfaEI2dRi2FFba+fBtFj8sANxA9B/dNbZSFls
6hO0rDjdWUDEN5q/uKEOp/nQx4+Nb/xm2NkQkHBrGMybq8a+xrjOl4TMCQPcTmRDgRztwbqm4i3T
yhMsECMqcc7sh4UJ4WARPFYS14Gi0WXbEzb+eMjKQLJCTczQz4MjT2orys3g3e38T8fyIthZrzYD
Er1Hatg6w77OgVHWxvQC1J0IyTXSAYnZpqCdh91hzgBP00G+2oJTrByudQ9XOjF7MwSCgpoWWsph
IpxloymuWbWYqKDZMu9dk9xNt1bb2Yj12xkVc+KO9bWoCir1+bZ2eMhT32oeShjyshhO9Q+tGZz6
YcUZpTYzMKd+sHFIHry6sHeuX7xlCuuFTKCPBv0D/NoCzXAGJizXHltPC425G3FwNBgREjtMp4Tb
R0AKame2YWqYbg1L9NtYfyMGBecTOHHmWnESSmm9k2HkEwJVuuxpO/rLHCVESjKoBz7EbSnvyMoM
09Q6LR0FHYAV5K3Q9Vg/s/3HXKMVZ+Z2INjQxY8eJ3sj4H5qAhETw31srn7kdV3BkBbbUGx0O7uA
0p3EoOMEEHJmtv2uMQZrb/cTbg3InUzo9F8pQxNk1GOPn2FGTxa371N8I+f8vRn9c6d3D57P9Nhs
EZ6MY7AZZBpSBlY4wl0jrDEFOXRfzMta8JvZAimSXCu+IGNHBsvHovODNbWDgq0WGYFBpIINb6et
N2nKfNRw4e6mjuDgn+5d7IynxR3YjouMwNceMr83NpuWwHcLN+F+Uf6rz+fPWza78j5h0kvLZl0S
h1w1Sb5G+uqmX2WPYDzNWINq4in367c0xqfS7FBQR669Hq1mAeVc13iEZmsbu+jPgsV62C/+eNHT
m2Cq9H0x1zt68e4c+BN1XfIxsAHZZPZsRp47P6jU2gPuup8y3sVEQNN0tYP0JX8YVDM9pNMzWSXI
3WcM8yWP343TmDKqudFCciEuQT1WoeFNL725Mk4GQZFQEKCRY9vDglaHHXnuaUOVB12+3ECl+liq
n13JWTH2XPWZT2UcIGQUOEU6AAx6VlVQgmwj9IR1aWX11JIJunUL3q7Mll1PyNsBwNyxw4lQMXnY
TnXu7+khjIMmkD2N2vBSpTW6dRKGSXxvbwj9WDjebbT6WXwsJd2Ej3evqzobdqa9dWa5n4P16dfq
r8lkMHR3g12Wl/k2NyvMiAMKbyM27tAK/orzkoUCTjX8QuluGI2fTuCxDBEYJ+JUy9kgMlhaZoil
FkBWv74v+oGbGyOJQ6Ox6zKsTT0KmrrkxreSz8JJuFNS72Wh5LWGSWEMrGpqR9L3IAgPEUi9z1oH
/gZJ9AC8/oQIioYegUaj9zl65Xzn6cF07DwmDkCZdxVeq400u56I4PlHnVFx6KO6APokWI2dzYo+
Vf1PXU1x1EyriROO99yzOqN15PNcGiCCNcewcMgpYtlVG3edKydEV1od1bp+cr4VTjX0QFBDaBB8
HsNO+0Ok88mvqIygCR1UXy+oSuqLIst5Y04MaBMbj1TF1VQkbE/SgBFg5V41tx/ORfFjzjkypCL8
uc09fU/XgGlav4fZcCk1BkQg9IF6Ic0+Ihql95FEe6hf1gAnroOfb8Cn2iWeobgcFRuvrLvTbK5z
qodZYW1pqvJaVjI4d1lzmIpxT4ilTxOQdmcLHdo05ce5sAizRLTItz08Bu6A52EU+qVebmw8CaEa
qzsXwdnWQyQfsFDadVbwGwPqdsiMX9yGG8K82eknhXZeqVpcuPvBRl2JFOA98XmEgiDGppW8VHQZ
bkougw5bDRYN4c8q//KTxmUlzBOFfEu4RdiqRq5fGEAkVi+krtR5ux8zUNN+91Vy3YMvVGip3CQ9
LM4jKgUCR6uK8VvL7AKkFkqOHyRPG3ueSAF9VsVExU1+WD1UZJ6ITAKHbeuzc+4M510n+SD0U6Vv
bQAlCB+C+B5QuzdKXNAxwS0jTrjInILnzEXAZMLSaEgWFS72lhguYbBw03HtPQf9XBFkAIlqiSUV
suux1Apo33y/ombTxbvRpeSFip9LPHaHTt77VXUjR/IfCKGjvu+sI7lFT1J4xLc6kjorFXA/C+aS
k/G7mm87vXIR/zJt9QxUtrAA0QXL3t6MhsCASybUBigZzr3GjUYtQPjR17fMyrqNp4Ig8n5oFovO
2cZSBEj0ifL9ykLB2rxTxAKnpDcPJqcKNcx38ySiolX7IKWt8Rl4csG5G4BQGMsyIsJEYmGkbdxt
p+W3saqYVPCBhbMksFL66KCUjPl8qBMXbzD2xXEss2ee94e+M61rrrPTqzkWcH7yKKjIX+vBPUz+
cGoaqHlWR+R233k/5hGqt0ATE7b2F8mO+LhFSo5Sd2TV/RHPU3ECWfpula2IHDaMWQVin8omTJbq
pSmRB9AVbNMZ57DuTm8jQw400eIr6elRiwxaeDV+9B7p9DRT9H6MpbYCCWfSHaEhYXQeJJtTtC3A
0pKPg+7Y75Y3gT3wVqiZyzp76Mm90CRYmBFgt51/rViMPVdzhNE5IWIWfBq51dUOI/i4aWoqoEAE
FJQ5WwcH+R0PbaQQwiNpDpWRbEiQKTo2oOR8fNBqHoHmkMBYZmdtqFBxuYicrBl1A9sCpj24fpLu
fhoLnU0MyjBbU0Wo1/FjUGRbNt1LxII1CRG/beyxfKSS869BsbX83Nots0EsTPkek1ERjQ7PFI4R
daJRJMOdVIDhd2mTXlTp+j3UJnaHTvDOyjPyhiR/hAB6JND9IZNY32qvfSXSC9id6x9t2fDsJ+jC
HtUGyKb9RJkbIUDZGx4OQ5Zd+Xb2s2vlj9aOz+dqJBrDo7WosX0siQTgjaQbSMAFrfiVDfMHSVBH
1gBIs732d1CT6lUTSAeAmI9DB7ZvFW9erCFdQDPP1ovz/Bej1kc5xh9oQq5QAbo9Smh0efPykhG/
tG+M7D3VjZMrBDongZrNI5039RxSUGNalcxOn72m/Zjg60U4lUiUyF50G2CoCFK8x5Z2u5iwpsZ3
013OdiNe1dxepqlmGpAyqLGcn+wN0as3e+kZbHN1us3SJZco7njQ+q7z4h/IAba5L+SNXiHAMsVL
OZPbXdOIclkZgBnJjGFzsZNF3+89wUix5iiwwb0lQ2ccQN050ZT1+3FG01M7ztdsJxdGmBOMbaJS
LSdTW5tnLoFqny0G2v0ig7emcnDSB6J8iSvYklOOdwh8/DTnr4Qc5hGNHmy12A9H5tyh5QcsTHMk
fRr/HwFDQZchLKvbH0b2OdmctyDGQwGowCoF2OGUPziABV2CSbtxcyZNQ/fcY+zYjLWodlBe9rg2
uFd97MHC9J/JieZ6LZYHm9UdZykLD3z2sjNe+pXf3+1FCiJ0MmlrXYkN3aygHLPPW4F43Ma5S+4B
cSUcEbRBFcEiOR6PpGHzkTl0oNaYE+wLkha/0061Cry+2e9dbJcA7GTYxpAXCgK8stw7KyPdOU1h
Hp0PEzslqiTO0nHKPmaPkW6rTWxWCWPsF2Q1sUMb2eCmy8ug2hbDKphO94zVHAwvE9E41Rb5kBnl
EuXHlDGb1/LTYDW3ir0hXMD0QjQndXGanXND+pDiS4h4+abRxzSsBayUpol/ZUs2b3XUn3jU890C
3pgTKi+jmBXMZoAuwNE0kwwTl7dLw0PfDVjZwRrdW94Q5iaZIX7nstqq0CIQd9gWGlhzAuSN0mco
7rN1z9iNIutaeD5R9iExZrhRncyk/DKxtEOeXNYZWHyMKyZw3qJ/TIIc5AE3c5Ik77rVEzfCqwUZ
kSWH0pnoMSBNm6MeUPXQaNgHzTG4jIA9hoHHeR8zDLRb8Pp6ehioGNDSamyTlPsxW+oFXd/ZGp8s
aeYX3xnRRtqI3ckNwxOz84EOodyQ7ha56AlQSIpPOidd0mfcVJNCyRJGvOqo6SNWfWIzxtaJMxr9
laXJC98m71KW1RZNFTIxBoPxkg3bWrOLHcJLDic7eawzxtEkxSJbGYJbgnLPc6s3O7vsqMFGpjRo
vOIzy/LfC0Seb+NI0E63ExaiW9DBfaghO9uyrh+jNC4gQdd9TgrXoTbTPTxw876/JoIMMC/7XS5O
fTOS8+cM5pNWW845n9R6BCoEAeS7IyY8wk4gqL40xVVazVObrebx0Wz3fVLTXBe986SkuSXxiK/5
1Vl4MCVYVXvTkiw+aD9VWl+/f/b7lRJEg3smRccEetNJM+4MBEubhNCgI1sRuA08AyIkc6GhJrQU
KYqBfryaHYrwdiIjfggS4iSC4uITFCQ6Tztq/cIqEI+SPSnG7mrWz0F6KivVP4CADL/tWB7ShrBd
0vzUJDip+7Q7SmP+iZ00OGkjnZPtVVtZIYzSKtsjhBC/Fi5RxGZm8uqus+9MTfY2UAx7RMFUC00y
RfnsdReRtBFJLwhtXERcSB3q5Ik/Ze9TBI/UOPnyKEV1fSswqdwMKUlMdV+KTd9n+SoJ420njFsn
6AxLn9/rZfYgVDbtmXWyqGT2iHSPUqYTsX1B21aFeGLDep78qEbyGeUMSaMiVXdGDx7ctZ+9XJR7
bTpb0+Re5zhtttOYy21nyCU07Y4QoUEQe7B63ZrhzeDGgcggnV035l8QCS6qtYDqFssPjf7rjDPi
qIv8kSAi5ywAMNxnAqpH25d3jeyzPRlwzamIBUKCTL/xHCYjtd3Y+4TYhsDqymNbxQHLT/votI19
EwPlVpoyKe8IJKMn2VY6nolv31tlo9Dgx69V6UdB3xWbQC7Jm466yLByEiM4gxrTuBATrSJXOtVR
+OMOBpTYVcpoo8QO8r2JuO5cmTrq3DrYV6R5CgORRs3aUKHuRz9UabsUTD5Sdji7MZsRPrwAS638
mBj8jwFDP6nzfVDw9Ha3HOXicKd2fcTzyLoxyF91Mt09acDBGa+W/U6fmKcbgUcBVOo8+Z0J2+56
9ltxvtOw8iMiZhxMQ5ngaablq3vr19IOAi3iWB+d1fM3O6zUetM+tpNCjKJZ7nYOpuZdOuh4s5Id
Z8vx2Q2qRrCOCJjbl9bP2VYBmfH9+oFCysF55jTWrsqGH9+eLqgx9VHLk1O38ITJ7Th5ULLYI7HL
jq2VY3OAvRZ5rWqOuX7HeYkoxuH0rQ3M2bbhfH3/4kkyPKndegKj2EzbHgvbJq6CeU8El002CoRW
gH7bOecRKcCqUamMAF9m7oiMbJLIsqZDifFyAyaJoCoLQgv9uNIW91JncTRkbB8NpkZHFJfepnGH
aes0xql26vxqr/ZIeCNo5OaCo8QR/jGZ4i2zjoeB8Docyh9YF4sHx6wjbaLdTOK+JJtATncVpBse
5Wh+bfkQQGKPvi2MMatlBpHJQUrOY78Xu2m910lL4/q+rRnpb+epbmGK5PVBa5uLznM4dKx2OIvA
JsNaBrgLE+dgoE/OBfsyTeX862yaL2QG7BY3Y4NZFg+uZouQPBh9FQvNQHAG48ZmPlonprpxFev7
rLBvGPVuSVzw7rmOT8k6xZsHJFZTTl533OY/l8Iz4MtydS1BZ2/SIXYjrRHq6JXBR1+OdwI6yk1i
JAzJSiThjU3g5frj7WQjjE7N7U+Ni+6sFODFeqFznoIHZ2Sg42UvNfEoR00jhUerW56xpbrzOse8
2JKszwppDIBz6ODJ6JzKsT1nOetHRGldaAdcIWQLjMS8pTptEYkTFiqL3hf2zm/nJ2vuPuuiogOM
3wu20n8a4v6/ZfvfkBlx7/73/8SzfVHTL/GpZPJXy/b3n/n1zWR0/3CAKrq6boJ5wkVo4Yr+07Pt
/OGhcLMxbWN09HR3Rcn+byaj/gfOx8D2MGVzfJO4/g/Pth38YdsuvysAVRis3tj/imfb+XYf/8Vt
qePZBp5tMSwiY8w39L/hTufGSenoE1BVXc+zD6RIZPYy7FcrKlHM58ws6kNej9uhQNNIyh9Q3eB1
akZxyGXcbUWTkVmBeMhemU9LbNPwQsTQcOmkTPDCAUbItosZaqiOxSC2jJt4lOC+dCeqa/p0FBlU
siYZtV53P34LdvGZoNUkLofEiA6AkzSb/SrkTppWhjIltr4/y7Hf8dzxdvA9fle6PLtqoTNCimuk
bOhba7qQAvHJGDPMTINIkzG+x9AZuenYRk4ySmbe3XOHrpMQ53j1/uJyYnJhqxnIUXznKXGD4pTe
pzZvXZtILS+7YX9y9FRFV+HQag3XqeKhhCbrto9dokNallvVgFgmTt5VR/TwLMYQRt9UMfS1F+5r
kTHqzCrUwbX2EDCI3zBQZswSFMSJ6GhtBNr7poLeFXMCcrgSHFd7PynSQP0khh55yOfDuLc/k9gH
2hbrwaHQ6k81AoRDgcJJL0e0G6xHaEnQmf8uCRCrdflE0vZnatnjXvYjJt7i3iL9m3qPXpu0eUUV
Ew5eRhhyWiMu6shf77vkZ6lgjaiU1EV9pE2XTHpsMT8DebmU+U0LfopoE/sN7FCYifRmkC3j46TL
Izv97Xn650qxTzUCOWQNEK99YqOD28IYn7rJfdEFI6ZmialMmCxAvEeaYPJGx85ddqPqL4Wx/JRx
dZvZHYOQbpMtk4kUe4t7mA9Q0M+6rv8hjW38EwbQSEQAeBvPe3In66dWT5QfAKpgh/uvLBk+5kDj
4/GaO/wTNht2tXI0ueYF3rBrJdkILq2PwENniSUVOitsjHRWjrrECLgxBDEdyjBLost7rvSSxAGg
YO0EQaUm6Ypmnc2Aw9iwMfU8XBqGCS0Fx2bxjK0Luw1O9b2u/TCKN1PIarf0y4vhW0iPTLBa6xZQ
2sdkDLZ+nJ2yeR6jzkEWM+H3wxlRJD0qjormRi3D3gyGbsOMew/70GAmwCRK2s/tRHyq08gXa6av
HwYEmPlX1cz3nsnmL2ifrRw38oxlo1zlQ7pyXlxVP+kDrbuw4lM7BtT3xQPie9Ch9dZnFhtp8mls
Ln7Kwqr4csbOCIfBJtB4usAWQzsUZ1ghTPc6VN2rz4TVE+1LYFK4pbOxISP0kMU8o6hJcKQYtCoa
X5PODsI228fOIF5q7oZrbyvWwAVpyFN7KozuEyYWxEe17Bq4js76snO//AAQT3y2EqEVtO/EoO8n
FiZtelOSJRG3A6KPsviyxOLS4+cdxKf+R2LQfffwDB2A56bGymVDgkeM8iCacXH64qQQqNDTzqvo
zPiUA629T2WNkXSrJfhOk26FToz4AdDRqvyjLlSFt9r5qgA7bkSAAqQ0M7mdPYT9yRLc2oV8kyYO
3a4orkjtzLMxdsd+IdrSxmzh9vMbD/cSxVtxgZK0cSE/oJIsP3IjWxi5pK9pN01Iz8CIBVIRBqef
6ArRbGzA+Q93ib3sHK0dDoNmbNzB03dKQ6UazMuFAe8pXdqMDyhLtpmGi8Me7atmJ+mtocnikHsN
fCyuv81UnwmEgnFX2oQwTFA2g7Lkck8jOR3HxWUMOYk37YpOm+DvdUfEHjsa0vF3PzI0DUbElIHb
PvbLNEc2e+DSyo5oOk4Eb13RfWa7fkIGMeR3k1Qak2EIS93omjdS9Af0DHtLdsQW1vcKO7mt8X3U
Y+1HuH7mfjoEJCSEhOYySCaWOhv8H53uUNQknzx3LjgB7+uJkrgflyeydzs+zJlHTRezTsgse1fg
qN6S1cQUMm6I4yq0sJB2EZLes2zqzjtrTb1snBaeXl5ARg0Z4/J3uXLwQQ307C1d/ZEyHwkP65Qw
rvVXQ1poP5Ob3msw72ClYCAeGp3XAZ1D4BTodxDSiEtqY6bCevzQpxzIxvIx59MTigSTsBsDVqT6
tv2UbxmhlGT6kT1ZzIR4mku8Y+q8d+lXkUxwTdlWs6vx2mASY2qJY4VMoaxWNxzK2sFps4tdqC7S
DHmMWc82c7swn/IT0nkLe18obFkZ0chU/Sxo8WaaBNexk6pOqRzHG0t4/slaMYUClZgvfCwfPihd
38Ucj9Jvk4uxvMVu7kQL1QlF/Hx2yF5l9ETPaeVXqasxBBhwUhbh2Sb8kChhHzjcx352lwVjfkrR
C0NNfM1TF7951SV7SJVHswl+8yi40WtW13n9FAvGlfQ0ZTiVTIsMezBDM/hIqu7WRdlyaymZv9Rl
fKZ/vQPt/3PJ/fu+YPKxqH2Wka1oqPwtIU2YxwKhOplanr0ShRjm09GetiVFC8ZqnqRIPNjkWl9Z
B9kjKyqgmqS8j456WGiGd3G/nInoouqf2Jp6e0Jrk63sqt81Edb4jiVbp4yJKNo8Z2968VfuaU7U
FgN6ovmjVszkDToUVFy/nSR5ayYgr4P7gsGafBhrABMFsiDoL/WsTZspYPlbB917EDM7Qa2vtrk7
PiAHvXxXov+3S/b/iJ/0T5Cl/xDFtL6ar79A2v/Xq/t/CVO34cT8x5SlR5n9t8tHVfwzZIk/8mfB
7ht/+H8ilP5RqXvBHy4cEl83fedP8NI/KvXgD98CnKTrjud6PraQ/1OpO3+AWXfYhltsUAODcPL/
SqVurrSRvxTqNoQdbhj6CN22TBvC7j/jW5hmOBhvtWkb1Pq5A3NxMIfUPnYO9jTFPpYNYLFuGdIn
P0YOwnArQlFsh1UxuNtCC3ZFWwT7qSt+QyFgbtfctgQ7rf+samlSVpvy1HEdm1pz95eP918QkNaG
6e8v3bBMDxHIitUx7b+B38m7nDEFcD8KEoLCmeS4YlC3CevljbWiiCpB/5E6aHGXzsb8yyYcU+tL
40gm1aphB2yWT5IlOpUP435CzRENNMyZGsW/i+NfTTpMd5mWVftxAZuwvn9TtYgdCwLNK0ZvNeQ8
FKZEdPrsctDdjqvh3ORxUdTNzi09PtLHeEE2L5x+DRxs8CNp0w8hkkezB22sVhHM+nmvGNJKjHdG
5zLtz9E6/ecflvk3uvn6PRto6gIdIE2AFWql0nx9PKBnWZn6/6Mj0jbITTVtO4XMfyi8R7Cu+XGU
/dPo6hPO2JHMugC39ToLboLsZkSIFcXrSwGMSE32/ZGm3jO5s7+DiXrpe6bkzPyA0Wu/a/8dvpF9
QI3/hbTCDQfBQc9y09n8m7fyN9zR91sJeCn8x/gX5KsiR1yl9da4JZbTOS/eyZNO/zDoItgvQuOL
MhHmCFWTbwX4kRmrt68aMdzLtbSCg3RnVVtXq4oIj44byVazWSFUtCcNm88iqkSaHwm2Mw+4uNC8
lzs9ZSFmaEWym7pgO3jecEZMmP6b92X8i6/IwiAH2AtxBJ0zB8VfvyKz6Hy3lxBrXEKyCVbGEdFD
YuWqSxkdGrBvUOaZF6Odi4sGwBUieQO7wNUP0tZnJIXMDvshH/YQ1/8NbQx30Pq3/9NBgSQDjrzN
kcWBZQZ/u9uMPJ86l0kadPjZ3TlCnXikz4Sz+iB/3H03JuXL5NEsu40R5V3+Iy3gZTIubY+JVRqf
LI2KQ5tlVzulm/GqMthLiQ2L3cy1IlSOSV932+XOeZpr/9Yl+RZbiPMiux5yQKOWSC/SB5EP3Fdj
chLxXZMkw41qrItjj919uQamm8mt5WheRIFSR70HlhovRrBLfewJ3vjaiPGzorcLhcyZYtexeegc
JpyjMQPGH7N64/lZdmOxjgACtUZb4sQxrGGBHjoAq20DVGDosTzQFTXOKUN8DhkFY1kGxmkxfkvl
gTPz5jMRZCSOOjS5zBBt6npSO9cuOUptae0YFFqhPZHU3Tf9VtAFooRhN+KWzXxwV3lzS/4QWZDJ
Z0ItPUr+3pp8cwQR2pFMbhH1SLLDZaq2S9vSeBrqg+3gXVdqpMQ24leu0AV5mS92A4plOLSo8Ctx
raZMhG6AZnjdsAxkDiGkid8SZZiHRBOPabvMpDDS8SuwaEFv7ngA6ZwFFlOQJri1guHPLwDb3qOp
d8127B4cTfJUwP88+rzWHHg7mjrUO9rA0cillJ74JdrGLJrj96KC3dmayEp6q9s/1H5t7/tZo7ak
xammeE92b0zYu1/vWonjpGg6ymBb0w+Uze0OvTsjDAvWj9GMD6yo6Y9s+5IDyTmBAaLymhLi24e3
0ZHDjegNyNLr9ZO0N2Pyhr07uzfY6jA0jc/T8fvW4syDltE3IhK4P6clRsPg0C9PASK82H5aMsFg
fRhQ57b8ZnO6GzMVYPFYveoNB0Q/TmKfWuq9zMSHWzl1uFQzvrL1fWrt9fun14WKcu0cRkkChDwz
Dl4zTiEshfi+aOTetF2PLA5YT9+vycsUn59KeKD0zaFrJG9DulqUkfZ11iCxlGLG8KAt2lZ63i+z
IVZoJl7xighur+Ec/Ows4+CUbY1nVMqTh1TjJU9Bq8zmNJy14CuW9XgqWlYhlkDqbyzjeHEnsA1B
kvd7PZHysXP033ax9zTm+bPC7x0LptIkReLMXQAuTuihoQhVN0SmAXeOZwYpWhc1tG5X0SCvnstB
7gZkr+xYtKtqOihcErRK1vTdHix8vRuHIt8XA1bawrbB55e6Rmi4BnRQIH+da/fCFzvdmSL50Qhj
ORustVGjzx+2sNHU1cXTnGTvs0zso6b4zJakUKA1emYbtmIR3goEPIAg8qplimOhFifkmsvfGV6n
XBt3Pp82mDW/ul2mn3Y/R71vmUfQp2z/8vnr+3rl1z0FDBKi728G2w7nz7pwQ9TM2k4fgOv2Ab0c
1wbPTc4I7gqjRunjE+mptoxLjCNFuYWmZb0QF3S1uuyespwXnYAuzsd4/d/6FgY/wGvJKhKcA+e+
Pid3GIgJeiV4U4+PQy/uERoTgSUbpiuWce4nNnS6VJc6Ts9Mhp4ArDR7MmZVmDP1Y+TDo2NJFOD6
GgpwoYaTGrv+NKb1i62C9pZO59ZI8cS460yKDvlZd5306np3JVcS7Ovgi1fmhq5TGxFNph9mU2Uf
Gfy0uDbEY0PBszMkFjtHz4fziP9L8DVfU1ftwPk0e/6L4SPGspl9tu0zWx0EWxlows8jba3VjuYP
2Oy7AqzY2XBM64hY+wfAnJRn80i1NTbNblwf7DlRUKNotdP35162brfNAqDpDb6uXJ/m0zfVD8tf
s0u0zCFI0r1+fwVNu0qPRHzTq7bZ/U/qzms5jqy70q8yL5AT6c3llC9UwRVds24yCHYzvff59PPt
5P9LYBECYxS6GUlUEwBRac4526691ki6te+1Jt6BiHJAuIFv9h/gO4F8L/a+JH6hHQJHE+oyppQy
sDv70WLCxe7+ov+66AM8KyVlV31AWVVRjeflJbuh8d2vmpDVIhZMmSRliiJ0znhRANKkBcBVAkJQ
pz+2aSXi6tolzlqDJaK1Ca6X0qpHyW0s2oeigHx47iCECiyzvJ/iKOdgjeMGzbmZAraD7j2AhoNZ
wPqkREG9LRnqn7tg5zdzfpgRStug4UxXOx0f0DJ9aVNX4ONZ/s2P/rY0jeHMXGNsZo7btVPDRN8k
qYp26JxcAOc9MtAa/cUc9bGz4UqIKQzsoE6eH/QMWEfsa1uQ1hPzyj2RbcUkheocNWgcLwBQehiI
ZxBT0kJmjuGSUta4o3x9SZTwQEvUfISeiWlbPav2qdeEFLaskdmD6m/XYBs7M0JiLiD6FYOkyyED
fkfzlWmIz7k+3DtxAg9cUn9MW2oP2miomw4E+EYb+HIGcnk2pv5LaEX21yQK72H9BkBX1X8XGZVM
GKz2im6PXxq45I10Hj4ONDwZPam+wawefWYdjW1ZRB8DN4/2lj8Nj02t5CLi7j70lq2uU/uqTwq1
z4ieogxuDsPcoNtTYn2sKt53Ne/LYVhtZ7Tm12gEFhhn2X1cQTfS9dlHJnG1g07hee8G3jd9TqxT
XUXMGKu29xnR1HTk7KPRmny2LcjT5iK7LwOIUPQcLIxeKnCDle0+zPNkT9OABjsGjlTFPJtt6e2b
ukNaJmeXZRGcDy57GHls/znoqddnTV3uWGbnSL+U8l5WF6cQ/9vCyQeNlbXv4Lp7aCksw8bacj7t
9dADEFPmrwEwzpMPyBvrykOC1yNV1JEotzO73plm/9Sl3V1kME6WZOflrI56961Fanhrw3106NsY
A6ds6CHOxzGCXy6aGftQLOBGQZ0/Q3oPTxPzdGx69xnHtSuSih8N1FMhRjoBriAddfLHKe6xVCGm
HC8MN2WkPMHMA56WqVJsV7lL9bIEP1F+Xvr8VNjv6wBpopZcxFTQ+VZd51oZtoK2U/gwKD7VJaRI
WnMwjtSPQ4AMzd0SbIGHvxR1kR+rzqQwP1ZUzPvpaIb4qdZ5zsHYHi3eJjmlxORJsbUSo4PhqHlR
vOJcwksFJ0a+so0aODGoBPvkFM787OkmNGlKVQMOh6UGRuLdgG1/zjMNFr8q/VFMlch2hKegtHYd
h/dDEVqPbpfmUOr2+Waxb9akMqY2lc49ND5f7RwJBLRkwp2HbvOzW9WPuXx4PJU2K6pVD4rNVQGr
QNRWuJ+suNA3ieX669xHbx3Qff/YNYhptiWDo8SCe1+rH+0ehGkBT8a6GhwGq1sd6vCGwRcXSM22
CDNzZWhgF4l3c622TmAK7myIpw5pT98bvq/2ksZWvVG8TV1CvUdn5SkwKlERYjQEqZa66Z/SYmZW
0fE/00/JH5PWvJta+yFQqRhA/I/CiAP8EfwY0M+p+ZvwA2WXGdsya9WXeSq0j0nR/gM07FJbo3lX
IoG7tZjL3aOXjuXVvqa0EkDzuVJKV+GhKxV/q7rW0Wu0YBPYPdtGTzSUUDrluYhg7DSDz4A1MSFm
95dqMohRqq4C45pyNhKLiUFLCWBiMKEhLcp8DwKV+fGigElzIocQz+Jr/QQtnz/uwtFUETcOou2I
rgsTtOkn6qJK4G/DSg3uRx04KrPH9oH+HZxSjWUzGMQvpz5SS0A+kDV2DDBcQaneNyVqGblpoVjO
3q2BVs95CKa0145VSqcmkeekHLFFwAXGEWR8LLLZ5RAEkQ08wgVwQg/NgzaRarERRVCh1l3waHv5
0fST+gNTFId8pkAZlHAyqEYCNjE3sq3W6v3edJXnvGmrE33PokdTuyiaD0br30+Jmj21+j3ClvOq
ktzHpM2mSp3WMlPEZmzjzp6YlHDgrIr0NHoYh2DTuINzZNZ6VSblAwQs5q4G0Q6E4mNbN9meujf5
RGJ9QqDDPQAlTu/0YhfZRgraxS6PdH8vNAK+qE3zaRyr+MFH7AexyH+IF6ytnvUfo9RXn7M5+que
6RYyPn+vVWhh+Yo5Q7bFR1iMENIgjeZTgIIGnCSWgYQz+mOx7X8HWeRAgdE81obrnAfvBwxi2rou
kGQuOsM9pnnydTbV7i5r0YiAxGXfjjUI8iGOflZ9lhSyoDic67EKXynz4KI4vYaIwr3nbO07+64I
7Pwv5BIMJg4R7VJn8OKaV770jAP7qmug1O7bH2CTeQ7M1KTeTLDcM0507hIAGJH6vdbM8WuPFNiq
zrVREODTDjp2ZYspGddgSB2GZ0KKTSpBz1CMJcN64FMRl7gudZwoNhESd5t7ZtG3TYhoWN9hr8KW
SEXTjbOGhzwvRZEmIOXRAGJC9OeeNTYxLqfCaoNrnN38kI/u16qDWq4Zrc9+NEHeU5nqITGaAcFv
a9yRjNKmoCKTzLa9K9p83MetBzjOvFhZ7jx29hYa9mSj9C7aRRWESX7FKEiYoGLRmZyD0QzQRusZ
nK80QxqGkZYTwvhst9Z41qeqPph1kq9LH0pC2h1Pkx5vzXymGZvQsnejLFrbS14PyYSbgmcHpmXf
NaSVOEqTPqrf+M9pOydbbY5gzBiJ6ofB25k6NYrBAiSpuWl5p1choubZrqC8tNNHYg6rJYRCmegJ
ofFy542E9HbIQKUJIGtWm4OrtOnGMXUN6mSi2SKG8mEIiuYw+lX51Zd/n7baMW/LbpvMwVObwcCY
qHhoy20/1HX95DKeCoCefEP3h3KntsHFR0yESSSYnEa7U1eFFX9aAl0n+YpCsX33MyAtUtTDg2cU
MsrtAvhrbaJHfwb/CbSJ+Ix6DgOfWHTieg/Sw/gHjfvTkq3CJfXFpjz5iB35nCWo1S2xb44+04qN
VyAAAkKDRJZFi1Xrg5qDR6QtOcOHOn1THY9xzjlHuJFZVdgFzqXaMWwXtrus7Ysj1Z9sZZj0unh+
7dBC468FQE6ZhHkpew+eSZWOYe72Jx6HnlmA/Hkf9v/A3bjE70zRpnBdQ/15GMLYYHrJ+z7qcb6v
ug/KFNJbzmBv1ahqr37aUVt8P1zN+Qelqe1TU5XdA7JR6j5rm12U1l/mLhkvDuCDS5LB3VmGpIxl
o5z01ib2N5A7BSpFgpSGXgeBFBRPzOhODzY4MLIDmb4fg/jJKLRsr4FYB6zRAeuEnWYbDVNyH8j/
a5BgY7DQVIE9WPFpaEzovJeRNihPCa1i6KTUMSjXs95IW9FQz2EQamcHr5/YhnqfUQZ4Ui0a2nAo
70EbVhDuVf6Dq6v+QxjDMTKQQTKqIUSrKn3nydVRkPNt2HFgdKGbVoHUs43jWCjdqW3mbdHo7j7S
IENfFqg3AfA2vpWim+dEW7uwn/pm/mfoQK0QWkCTrAe0q6oMCpUOMTrHas/DsPOVMHpg1oWMR5+h
06uyaLec3dzO463iNDATU4sfIZder4/J6D76I87cd/+hlvjD0PnFhnr7qijDaqeaHpV06N2WRzOH
Jz+wsh+pYRxK5j2f1DSgBuNF9s4lFzZ72ItGrwGvwlDrOlOp7uZARp46qr0yz5qe43FdBW2/sUwM
2MjEGoBsKFVKzWEGGR1UC3XAJ7eA85b8kn7ivcvQ4IOCIuUzNfhwT4DykAzc3dSU6nocKLAGiv5E
L2VcLw4/n6zuQKvtjgqOgimY8uPyMk3AzPtgSv8p5uGUdo4GA8lqcCvtIwB0ALAWEyqwGh0IOf1d
DBP3ekrQHLAg0v+a2g/DqOb3SVhfih4Efjq5Itc5gbO2Wo1ZZo7TqKFJaLjVeDaU/nlpNzh+dxdG
xP2pVDdLuAyrrB8O2AsAm8JXxszAD5S4IKlWymertHKgH7yXoAGcUGSjTYrf/hNDPLGLfYbw8sZI
7iYzXUeWFlKYorfRUIDYQCjkrRVAqzzKAyaelsFodnt4lSFZKXcxsgmxlk9fqEFavdquJcLZWaP+
AJNleQpc1ORGWsmHpmrMfSUQ6KY0gk0ZzD2TVQBLdefrkqeTtDzpdfy3OlAwhpjbp/lu+GsU/aD5
kSJyGFFjq4EtrzrfqR+pspyCGIJukOzRQ+I7qFy64UaF6Q4kDGisIIY4eAYURAhJj96jTrC0Jv6n
O6P/ZdPzdc/z/yeZaU2lG/Bft0YPRR4k/PlfH/7P5Rc8o/zaz/aoppkAEHWDiohq09rU6UP+W2Pa
oBlKY9JUsWUGnYn/6JLq+v+WRqjrAVy0PN1xaG7+S2OaH2HipbXpOJpuqvQ9/x80pqUJ+qr34Zq6
ybiGagGetFTkrqWJ+qp5lk/R1IY+nMno30JTgHXJX5JA1J1etOaiQB/76vU8/fzk1wolN53N3653
02sBMWxqRTmgtgihMnd1CBg70gJ7H5FVEif+N65mazp0p540B29awLMaa7AZd+pJDXt43QpsMRUo
iNhMIETMt//h4VzBfv72Nh3NIt8G0apqN32uhoyypx+qngw4rmpY2u3sR6TuY+gDYjNiPgWOMj/d
TKg8VFmN+DCQHOVKTeSQdKawpayNydiYVNo05mWVGeBUb2ysECHH6lw01xLvJ19Z1tnvzpp6SQjQ
PRtuPfQV+aNS8adGiCJau+pItxC/ODWYb0jJkR+rdH/rMzcv6sADRIXBQMiEBFupbC3YNCFZAFu1
74C6QwrXpeeZ20RoAHKHSz3zK0Kzmawcx1zFOYmDfItPSaerXFKB7WTIr0liyYc4KAKj/RcYF01t
UVS86sXyI7ww1hciRG72/aW+aZ3+3FivXv2NUkxsW1MyO7KRuaZnQzf0otlsZ+8yuIwR0h/q4cB5
/5pMPr654ACPTdulD+3eXNWj1zeUlC1OGqX50CfR0oxNWebrns44z9yQ23b9116t/mmUFq7uc+DD
WxFSZqV9JDPRrEdcsQ6AD00WQU1Zf1bYSx5ipufS6gy5wH5CcbqHpxiI1sYN8nUbUGuvtDWK5xsf
ryYHN4+U7ejrMEWTnof0S2n+5r7JTBsaP9Mlhvxf/grcmIY+RXhrRSVhHYXKNrKVLZxBW9lZ8puI
E+1i9EtDD1k/4jI6DetkArWpqSeIp1Y2yCX53VRp9lCOsI/AJNHc99kGiXkd1XQDMf4+YTrYjK6I
Ca96UKNCpMx9JOmVuteKhts8ZfAtCk6PBmHHFu+gBGszyr/ASTUYdBE6XI4EX8+Jsi3qeGXW5kZe
hK9fZZ8aHXc3TKtwHzwFXbhjN6vqRd7nAJuKcrZpN/hszPeX3RCj+Psx/89VFyP3ymhOMFD4hT2r
JwQvj/J8dlmh4w0qm9XsAuRV5FHYBdymK8yVzT4hcIs4b6D5oE29MOa/qcjLO7XcsipfdJ0RD43Z
SZ3lTxHNRIIBCQh5+wHkE62rHLpBZn0sqlNy0Ort+8/09vH5z0e6sZRBDa1kFKjqCU7cjTtSSIa7
v1TNdYxdbqjJ1hSNUl/5w2XFIP7+JnGC4DbA9Js3l0WlAZKHzlRPlF6EJmVV+h6k1+b+/adbADO3
1wF6oOFlNdehOfvrilW64neouVPvJW+WsyqrVkwXxrOBq6+V4Qq39dZSvK2anRnz5TuYaxCJF8W9
lOV+7rCNoJfLBirWhnqUR7RqmmhWA7ulHuZxKMErblhpGx66ARLGANhrorxAr4YJlaOhgtJHDnmT
G0wqcgmrT9HI4Gww59VfG9od7z+0cSvH5MF3xaOqjEuoJPu33i9pvXCqM308MeMpW7FC9JWSoRy/
MbNojtjLa4gYzbNPvcHdczs8fwzxmzgDJ+Oh6qu4ATH0LedRzEA2XR2gsYw3bQyOpgIKWUEjU3gn
Ubwu4vwPVvZ2ay6P4TLKpanQQtqu7KFXpy1Xas3jtI2nBJ6gEDpTUv8VHgqlDsisqXO8mNMf4gbt
NkxZrglFj67TfdepY9xck8Ezztw0nnKygSgiIwjAReq47fhpUA4VdEM0Eldyxi1+UuELVRwdYgUl
NL+2lx5kdd9fTzQLb06L3BXSbhb/a5jwIsubevUmGLCt4KZUh9OswDkEjh6y9w3c27ARgKdmi8r3
xDeLJ6o0E8K+dIPK4EZFM3SG9gcq57XYD7HPK7nDIYf6HFu72FV2AFXDDcKqkBeiRIAxK5iQTA0c
SI19rrPlg7KZ48F+NhBq8ZO7lgoeiIBjnJSHNtjLpzmUoy0Td6Rry+VGhjEl/hHLjlWD8RAtw3xt
o9EhzqKDky5vrklwbindiNm3M/SVeQ4TM1gzAgD/LLxa4jDkxietushHMwzD7DDBRNzJppwUCyR6
zhUhaxyv8q89jhuggV1AKUCiqnrjTIgo0WzKR24ei80g9FpWc2T75ua+7pOND4NgDYh3DuttTPHc
RuAmxHRDTXGIzGrb2TTD8FcEGoDeocXgrkjXw+huwr/KTQ26uQRxaZZB4oL8yGicisJ5MDSYzt0P
FmXXmJe6rFhL1GYLQSZ+FCZylEp2slLiZ/XR/I/XxgRlCmWjSEGI+Wrqsx/czxGjMyOlUUr/zKlu
iG7hFLhrKCg24J+F4EUptJ0BDqOv2bHolSnAqKWgXgFeK+nqQenyxYn5b3N2WDGQN2uFgRxFuUzc
hewdbJO8LERHKwCCDve7hLKEqJO3ZAyEWUtEK+FLm1fbmhjPn44xwvSVRbCrXmWBxOIkOXLnPLyF
nZntiwFNvgEBPTymWwAbhMLtsoO9gs1lwJ8GgB9IUK+w77ornxMF6UEh0ZXgRELhYED0CkCTK/RP
FDBqWOrpQ/TQjNJbBqCvATDQIJ99zAplZbGZYgKlFn4oQiDwA7wCrFUA9hjwWzs8TD9Cp9yPan2B
9mHdzHTwaYzCAM7RYoNZjbGB64HTXm0l4rKciyxb6DEKwZtHRYvPMxiUueawdxCuu9Nd7dTrsGUS
mzFUt4Dmzr4wXL1hpBNCWWZZ2L5+HexkfyWxDac3W4H3KGdTlsp0eSwCAKKakImwUFW2zcDhSsc1
4E+4ySDA03aST3Bi9/Kpnosry2nQ5MJBhpXqVq5pbojhxeVNQBs4yqNDTEEy4kC+0hCRyMsEX7kz
OTrR+PPoy+OIF3R1dotdXUzVuJ8NKjmDiliBLaD9A5rZm2rgM4KUjY9IJFFlr83ro5hMOpLPEu9L
SiNGx2WJbOPB6v7pJ8TGdU5pa+wCbfFNEuhNZXCUR0ngJdArajUei8++laiHOTsmDaBMh2hTrFxE
twxm/669wte6LRzwQuxoviOhl7h0x7lHqFqskRgSBWbl9mmKdvCGfZbAVILNPqwkyPKr8Cj3KHbN
IVqTHSo2UH538Yq8GILwFdfSyWnkNcr2WE6o2u7la/GWZGjECrKQHfc7EPFCZ3onm0xexsC14Eja
FlgL2SxG7R+6BsAU/HsqZ10CDCjqtU0QcbJQiap/yDmSwBmKcGiS1TN8BushucLXcykG6wEo1yO0
wRsPWcoJa6g31oPR6DvJGksHC0M4Iusk5kt8gpx4cd9zSVn0X/cco40E7TnHzGRcmhRJZa2xhvps
3teusgWDstxQCkYDMu2g1r4QYve2mLj4ICsuv2kxJVjCsjqoTCQz+aNI3qWNH6ai2UOuuVEH59Ek
Urbiet9AgldBcAjN4DayGC6yNXgsyotbO4+lqEzAtCTvw7Vm8F76p36++Ln1EENtrajkC8RaFg8k
cZfEI84MR51jrlqCblVJJcqBQHyT91SKmd0vOtopvEHasnzQ4iugP4KxfqOz4HEHXVCXAgtHwg8c
40BioehXtK/4GFkgSXIkcfZnfoEd7AVwUCsowcqDF+wsFptgXszR0BHj83Yn/mvXGvJDFgwTzAT6
XxIWAi6a5d7lU0xYu1y2sKR68kdYhVHQWlxZaXxq25ABaO8g+buu1tuZiLjz8IcGg4DkdhJzjYm/
VWrrzvIx1Vg82VWMeq5CZIHxXDkub4Z9xu72vgRuYb0Xp5hzSlIVvwmumWhlL36mwGD1YOFsuqcj
4fFkQiz3INcWElfJ9CSHlNdcEk/IqcnAMRikYXVbMbGF9luJxyIfiejL5IJxmPHqMRSDqDEi4QT9
RLOnMGDtnRaRBWIIrSs+47BgOaP7re06U0Nh45xOBkQoJd2xbCMr3ZWcxA5FWivYifWQl7uEmzwu
DGEbibaXF4/jfj/OWpKO18mChFkwzbq6Y1OWY5z41zArG3pn6DpjAASBdVcJTjgiqn5nQgbeS4JZ
TvVWrLSYUslGcxgE0gTGF04SlHA4Z/mp2A+POTTFvQbA6iXBKCAEwUan5lUCamJYecESg4Fd2Y3t
RXcayYw1ke3jOIqhGlcAq1eyqnI8wHwymtSsZB/JGxH/M7Ph56b7w1vQbpPcm7dg3KRMnZk6RpZZ
w0lMOPPzpEptSGTEjGpvrRMa7/UI2RNVQ2Y1c1ffGsqfbuG2uuKppgkU3qSEqukC8P91ISBNQ4fR
d4n88bZiz2QvhmQn4pvk5Vj0X2RTdDRJ398Emv5brM21PYbKKdnaqMHcbILAR9NocqEokXxeQmFh
NQngEMLHoLQK6uoK6SbDvcRY6IUOrP37dyAzOL/kxvL0HnUlyUFIXa2b2lI3AohGRnU6NS7vm+jV
S4qzEZ5U99uSkYQnKrRmeIpJh/A8HIq1JO7ihIjinLLbWAyHk2munOllaJElGl+c5qWtX7QZWlHt
pUW5NootoJkvDFCsev7JSFHSv5TeHT8uiHGhj+spn0VsyAGvNU1EY9/ff87bCjSPaam65Voq8kqG
fZtqte6ktUkCN5gO7r83QdRlKI9SdEi7TUrGBwTvD2/29zSKK5qg/Tne3s+C/Os0ipJ/1jI2BOp2
tAQTKW/P4QUotN/efzbnjTW0VITkmYUyKdm7NzvYMCK1dJDaOHW869x7URzqfGB1jOYIXRdUeIyI
jy90wRl6s+j/BDtIVnCocL375qGvLIYGkfGUm7NIfFU4azIG4yChsToLKYqenq51AIC/13HXrlE+
lWP21OBcNbnEXl6gLXyp1L6ltCJfdwqQXzuHevRiN4DteM8zF02z9AkqZv0Is+FatsYAEt/oIIDR
sVH83WZHwQFLWMMEaXMfxwDL+dFyk1IpoFBkoDMu64VlIy0veKwEBltYODcNUoxZbx0ZEj0GPTv2
/Rd9O8OBcTCZL2FVObIYitsX7Wp+MQb9OJ7GiK6zxIPLSxqtfWm/5BBDkrvIOZJXmAPbqBRwK7Zy
pxbBLjDqDzDfr5yK6K783vAjjpk0JppM2Rph+lQp+nMIAZUsFOuVDMyEuzaKv4WGeJVP+5MAyD6m
mKnCeOkx2MJsEiES0OaU0qC4j/q7oaRPzgdi6/ZNZTHeohEbA8FnLaIIwJWoskbOQxM6D2FgPoNw
IcCp3H2fun84c7+XVExLN2ktYdfIApZt+6qQ0Ku+AeYtnU6pD2aaJ9dequmvLPose0PpLHCIf2r8
vOFP5Josj0uhzLHMm6Mw0eFOHTebTlLsktAWxymxKUT1kgxK7Smh2SGpRID4T1DAuMN8/vv7xHjr
QOpiZ6jWmxz+m7tAG3uwkVqbyMe/w6HKfIS7a0D/SwQlVjVULarIP09EWUPUSx7CuU0HuHQCZ+fQ
kxf3N8bmobWstZYNO6DarH1AcyXtLoHmHDGfLaPm5X0bRhvCtDV05Zzpy/uPYr35KA6jjSpZIE2u
m0cBvTJByeCMJziwUODlJNZM3iLSJiZEblLun90qlgNWBvIaaw+uaTWE0Jl13WZA8sTxNgDp+ff0
pdA3HC8W5HjKjOD0xRrAYn3jLz1TvGO6mBFKbiYEteIOliKOgQUBJqpdejCxffEiTUSz+h6JRzqa
ZQPLD9pHUbqVCSRjpMziQxbMIaLr+IfqmC6dw1+jNvbXq9chr+vVnvZrz6og4CNYIH00rQb+tDMl
GnkxZPKS1brIOIMzQMWLcgbbTDKFiARc/l6T0UlEodkQuxBcEbF2ySOs1HSylOjD+0v3e3URAhnV
sXEyeCD3Nq6Bsc2nVeUPp4qi+gCdLlZAFmxCOxCl5af3r2a+5e9eX+7mzTACCswBSO5JotHAXdJk
KfBJGaayrlKGoZUoPcOM0jRqBUuCI22ZcoyXk4GuL8h10mjKflbtHOUN6ZT/2uZsBhdJyGjxSaY0
Dx80ZVeOn1L1kdQa1v0gP1Fnnxhj/XfBUqqAYX1tWAlDu1pg2aWMyb/WQPK+/+jGW5uCE+K4VMFV
Jg9vOjWq7cYpKJ3xNA0mfOJSqIHW906y9Kb9DphYSlPSyZQGaHGOZpQ42KaS3xcOFRuCdVO7yj/o
O+pOvBKaehLvySgOTN9L8pniBS2aA/I+u2ofQo/cb6SIlYTZ8/sP5Ly5ddg9UgJG6dW8KYZPNVO6
TKmMJx35EQn3VEm2yw+phxYqAmwOprOqMTf8XbhneRix53Iie4B1Hbhk+U1xgapOpAEvDn5OLIfk
/WFyGFiLufO3c4+CpIrH18y94esQB14UUqGGcJJT1SGSkCr2TuwJAuPbgZhA7GONf5PPriFwSKn2
SewhAUYRf59yUAU+FB5ITIk5kJBT+sPl59l7wMyIqZBaqsSbVm+vUfxeaqvyb/sSPQ2eUOKVhIhV
Dgrzl+sAMouE7xMI52zClqeruLL8OrK1f9hMvzV7JcYwVdWgy6zhPJe24CsLo8FLmKIYPJ1AZ8pL
8GhKApcQe5pK1yyWoCcndH1/zc030iDL0hyNZEAnVL6dBle9NkOpqCYRqM+G6W+lcid9WimdyU6u
5k+FoKZxXxlC3NDiMw1OyY/CnmxgqVZM3Co7twO1KessdTr57+xpp6l0H2IGq+b0s9v4h9S/trEJ
/LFdPbfD81IvBk26VONJNpdsi3q9YAmku/r+o+pvpV0WsQGgMhOhU/fWqZUZo7cK7DInbdJ3sUMx
l4s1k7oT05PM1p1U3iXrpWEAN15I61rRaOf1FPgqGh98PfvUVCAnVbMEjXg6WhTpGevr6mwpQkvf
RkGdsU0/SEVYjIKc712ufNX4BCksLs0vijiaQ5Yt/kOBbJ3CCWu7VrFkSgvzNKMRNGqX4u9IT5zi
nNyWdGxlFzvwYoq/KS1MbgnBMtEM1SQxLmJIezc5SLdRyn7SHZHSQarZR1mUnoTTltYINSPpP0gj
H524PaIdGzulEUzPWHe1c5rWW6mpSiFS3JtcSgIruWs9tu7qAuUulZ4O3zf1n+VxKUXT4WOUlvYz
2I3sZzF96fRRv5EXYDXwihzyJ0tJVlX9CdH4PdsDivPrlJ+7FOgnJUuHtyPXbQk9pBUjCXLVI+li
PsewOUvVk4FradNLeVgQH1K5M1ScK90CwUDgm5nk5Q3NDOKqrXmWXAIxLRZVSlcCIBATiluQ8pzU
+wQjIAVnCiQm1bveoi5150lgQ1s6R9ZorL9K00J6rVKZcSdz4xzSoQWnqZ90RacIbjKKKeRpVA9Z
Camw1ulTys4QdIJ00mzWTf4+d1cpbmGgHF6x4C2kuSmWP3KYp5AWUUSji96pWH8DBJ8sm1QV2bgL
BmOiRydbUryjPJsgY0BHDEA0OMeyjSHsTSG+4UYMDbmAgco/jRgaDAxxL+Gx7D3xjfXMa5r4u8VK
F8hpRNUfesXaW36Fg+dR9aGz/9sMPFQXJQOykqgOpD3MRAlsQlaWKIo+h5w+7EesLNZE6h+Vm6zd
Au+SvUh+A5PpH2zB26bA1lz0EkCnqbdluGJuzX6u2umUUEMe6430RibahQJTkRIx2BKWZwlDMFjv
GyLDk+j5NpwkTaEJS1qJ2b2JrpUUjV7XoPqihP/qyCkmU3jGRiyuVJJTqCfVotpK+wihUGqhiLm0
1w5MlwSYC3CqPksPT6rwZDhSE/x30kMOWTNYT79Q8h45TajDLLCRpKUGgNWStssS1Fs1JONX+VIO
2b/sCVGp7dFM45di1BUkXpEjLvclpoRmIzK0X2XVpPEgxcYkbfdigQTF0NHBDCijSR1VDLn0LMV4
Lf1LV7+TUlvvmndRSaeIyADzKLt0wFAhL2jHziZ12eSo2C0VWQ6FtHMZADzUzWXxEIN9HFoejtMU
TDYTjesF7eOISaB6yXXlaGDDpXhpU8WzG38rPSDps0tNeqAyLH2rVCLSdDNaaKzlKRyCAcKEjIVJ
0xuLIjao4AwVT3X/iSBCWi+CtmMUbRt4wgUvvgCHR4tCyv7S7qWAp/r6bkz1nTT2ZFnkQLUVRX4S
TlkIiYX93IZSAwvPOx2QUbpkhckP4JXVry22gOOwNHfwF7Le7cTZpM2iJcpBypOmjCJQ3ffoHVBp
ySaek1awxJsMNS03kjksxaeZumLOLBIPzr/rQPpIl0mchIF7ChnPdCafcaHrYusr56G000OfTB80
Pn3mJcuNSyItLcaarmA7UhjloeRB/JD/lt/EJolrEZeSaNZxsfPOJSibrbxJKU1TEtigIX5UkRdu
ZZqjTA6anh7IXTcWdG3SVC0HPgZ7bo7xQfpUBvluF24J4dB/3kirJ62djzUlFRc5Dmmp8JIqjV4A
kJPcJSzhHnzeaWYS+3eXqdDPWWTCqUYjokkhkGn2bRYdYzS9qoAV1H+2puioSgNOr5LDYnmBTkpQ
ozi7LO+WZy3E3pdXh12UqMFLmDtHF+8hbd7FJoe42Ejb5tER8cgDDJQHVSu3WX3vdUx+oLcke1x+
o+DOBGOQUkGSREWWsKCrMVl0RwPjDs2SABWatkc9Iy5XE0yB0u5ZPAlRStgxwIC9p1aa13zJkghm
TxyPdI+7olgbRFNdYGwm4AVIPIP85lTZkNKx4hWE//BYLq+ubHQYycHXoFqqDPdS4sbcpQR4Hc1J
4QDV+CM7+MBkHUzi7pHjtk+J4ZGo1nfSF5UuqrhowX2IS1waGhxVf6BXo9EzxQFKz08gSszAbAQh
kKTPhcUMm+Wv2IoBJAcE6ja7s0yQ0WLgGw1B5sNpEnLj0hj6d/qzOMSBsXImJNnt8vwZIYoAmwTl
IW9YAgHZOAqYRQt9ajNEWBJQKuHY0ikmNpDzQoVIgjgJzcQ06SOsehBIAKzqEfURMyjeSRqaOpWI
cr6Dg10/zbG/MZ3LrH1UixJNJlpnhBaNrzGGQCAWOUdU9bb5NN1H5Z/chfGWt/AEre15IK2WtO1V
ahAO46Qa6YivwmWTwQAquJIhCKrFvGKsJQgIqBJ5wDvEugr0UyyGNI9xGprN7sb2yOESsyatzJwu
nZybio6S5Nvi/MW2SrszS5DaxfxKICPfi/zmD97XeatogPOj+wW41XGXct6rJ/INiEGMsp9OYpXr
FFLQkeLIz/WhniJuSwoH0qMXeJnUE2K6B4JSoHYivprnN51rjqYHf5M7lfMkwamjXQRug7UDD1qn
3yQoFVfVJ9+ghJBVp5kmkbL4K7HgUqSpHOVQFNopBNJE72WJ/RlcYWOLnZPMfCIhLDno87xgs+Ts
S3+0oDknjcLqSXXRJscoVXTHTU4j20xunfIEdyyvWF63dJXFIUmFglMbjH83HkXtWojeGTTnppw/
BV9vVWNtwwR+D92xSczxa+WKQTNNZ8hdPbXJsPF/SDJulheQy0ppgsCiM0NB+f34Rnvzmjb9JcDq
/M8tORqacRHxnq6eOtV6pjyp8uKWcBMpQVmjPKj34rPEeuNXxWtLsCt4XTGoUXVn2Wg+u+l5hC30
/Zsz3zpNtkMR32Dr2VT1f30hUZxF6tyOvBBSGDkukqCJG2fKZesCl5FUF+UAihL1xkM2EpPboDAg
m+zfkAeBrgDclJqebCHNoaws8r1kPYJZkDJHmwLN6rG8ww8dvTxiFYmnppqQgR25BEFYWnISeXpB
eIr58jL6z+yVkgTcL7M/PPpbzTDHoCzIquie6tw0XYs5g4HRozXFkVEJ6mIEBqV1J/j1SeYWtJf3
3/WfLngT5gaZSX0FObjTyBRfHnzn/2STS9eQYob0dN6/3lt5xusH1H9dWkNn+q51jHlpalIVMjnm
UgmSck1Bvfr9qy3lgtso/vXlZKe9smIMKFo+XFuzNLEDBLIkMusiJBQqfVeCtZawAoirfJu0WIya
2Bov+RF499JcptkvtlUciWT2ErS+f4dL2+O3O2RghBkgUyZ9blbcQddDVyMogCzzZZ5QiKSXZ+jB
adnik3Td9NVMe02K+bDpQJ3ypUT8BOPJEPNK9kjeCoSQYg7/Cp8sx3Xm23bNt/lAqZ9Nswal8DLY
gxx5h25KrzlAZGgj6v6dOHCzsdeesC/wr2XqR8ppshGkWP/+E+tvbgHbZLjHodDDn1/XhNZMqpqR
C90/TRLpXUi/ojReiuZ7Qz1cHhgF0K08DhypW9n6ZfI4jEgmx+1GL9BGp5rJ3OMOAR+oFP6Kyn5p
s3gEhFLwDKqDiUOlE/f+nWtvAHCp+2GQIFWgBvgbABc9JtvIa3aveIi5RZQeslvyhKWmZD0yiYNY
jyT7YjykCSlRjaykQL4kFVThVBPPJgUYnB+wRjqaDEcuQexck/sQ10pgIFkmiDLq8hK31VO2kV+T
cIHvip+S9FO+lIxGUhTJG4m28a1i+QSRnZAH5eBtBMAg+1z8pAB7mFvaCezSJOqXoGwukd8CxsD9
CK4I+o+D3yM8RUIo1lKMXTwxck3KeJG5Hbw/NXFqGGIpBevV6nRJ8e1SM5RYWS4q9XH5Tfme/EzY
g6Suotr4fmnDmAvIl4+cycWW2khCPkGvjF+SL32PN0wgLo8vKRJZGzGVGGaIQ/BDVwgu6NgZfzDA
S0fgt/PI9JYFW57rQcXw6+6MvT4PsoHzKIGoeEWpQukGJUQpd7Eygo4XrJPk/QY9kGVdiMVgdJdV
rctwnaFlHU+MhOA3ZEH/L3Hn0dxGmnXpvzIx++xIbyJmZgFvCBA0oihtMiRKSu99/vp5brK+7ip2
TdXXq1kUKgGRYJr3vfbccyQ7EkUzL+NreF6EhQIAE0yWpN3UuOTTwOXWkRxImthlR815wQkYUbv/
61X8pxb/dxf4YfsFMPZYemTO57ROwXqxNoO3qMTFwAYnnby/jTX+tDPnqp5O+1cFx6J/iG80yEKZ
G2fDM0W8TlARzSFx8pAdGuFts2wFZBwsIHQNpM/Qu/AGFfAegGYhoAPs0tJryCMTXUuaBmAT1JD+
NP1GoqaVOChpFPz1LdL+7B65ms4KMBwoK70PbiPN6TSaijefW+tRYg/JxAXTJnUelTh8JO2WUruU
IyU+YLvIExQQkOx4KZrLuhVM9l+f2Z/dS6JygwaEaVvqv8WK7Gl/qooRtEypbuIn5R7OSSiodxpK
XP2ZR2myGUerXQDQMbVCiY1qN9lKR5qR562gN4JQ3x+kLVQh0czYPzNmb399ntwr8eQfNpKtMtfj
mYZh6pb38aknUElH8Oyce6/ZjbC02RYwkPYtGn64Ck8va3e10ux0rd1N0feExq2Cd63Kepdkb1rX
7MrhczvQ0oitrQf1HGPqeT29JFG7VUKYvtxq5/TdLrXvhX5+4Ol4RrOzg4dGuqmBvwqdemubIr0K
Lzx68rOHirquUtFkaCEqdmLe4pMp1Suj2erUPrUiv3AL9RTRh1hhR3fnIzIKuwR6N6/qn+UqEv0d
MhPrqEqa7lq6W/KfSmbKICA6BvgoHeEZA8b8gX8rtFvf1BJbtWZLoabdzeG4l5Ns4CTxqmbX8X+l
Id3WyMSZaKmKZ8cb9rLgdPr08iOxcUsGjf/47aDZ2nWzlSuW3/Ip4kBWtc975Lh5782fU83ZaCHb
mR/pk+TkWZhKUP11V5Nkoa/DN475sF/uKQUm04pOvoQ4fYrSprX26F8KtkjXJlRT5cQ4YdJSbf4c
TJ8mim3cnYobE3k3L6o3kIyQK0Gc0G2EDANSf2ZAGRmDJTSgfjsZE5OP3GJloDyBvgC3xTHGPbSu
G7WITyN4C8Oe1wMPyqmyi29VK8/on+VRQzt3KKdxL8coB1/ybnh2yAwsi8fCo4AR6hFBUuKZeqvp
5wVxkaYn+epaGfcpegFwruyU4SEXsiYu1EZjHAYLBOenfchNoZ94YKziYE6IfdsQ0oucOL5Vn841
v+ln6s3iYoZvyWxsYzhe5LuH1F85RnRCi+IqgE1kS2IX+si43eWJ+zoN880gG1bmejW3zVbLFZRg
oktWJCf5NVlhsLvw7IbHIh33Jsjw6kYPmUoMa6+Z9nIKDcqJo+nRT6oJXptd3lLO4D7DuXMFCLoz
S0IHVoLBf9irg9wDyDnWSburnHbnBt1Oy4EmsuaNQr1VJE89x9RjmJHbyW8yObGSv2az3BA03cRx
fpE1JE9M/l9U9qGd5tsMZS/xaaDYrzk9AXcc6fY+yiYj5AJ4cbbZRZYGvyqVQufZqtGHCQ4AWy/d
5Fwr+L/qmmUGq4IsyRAuZTSm0uTZlDPn/si/JPawlwUXI0RssUtgHdzV8De0I0VjZ9jLs0PXwvGA
RRf9Rv1ZU7CKoYD07ObJo9pj5enJladlJ6eq6HZib+zp1VBAp1d7JWTGp9hCCcNVo37tRBc0LHZ9
zCouGrZuvZM1q8cTElrtLmrTi1y53BF9YFdxU5PHvJwfZKOY9XejTE+oBB7ktLqT3sSoHQjMgPgE
zZgYczZZR6tE5YShG5aBM958HQemwQ3IfZP9L+ZPWux5zpWO32Uj98j0it3qQ2WF0FWuwVOBIofF
+pDs3JCahmIclt+Yk5OcddzdSovBXMe4qpiGkZXpZfXKYImF0JS2+rCXH+9YHCZLUi5So4AqG6rH
rS2GDrb+ZN63xi14sexpsYv6qN3k9/zxwYFpx0GTxLT2Yg1Jm9cKxRBZSyRzmxChDfnmpc9Pp1Au
TYFsU5ZwFHJmPGBo+rYJezGKYBv0kwu6dnuVs4BvcwV3N03AaiVWM2Opu5jxxofSB5stf0uethlD
3qL1m7mcbpQzGD5/M9IScdxmsXmjaWAhlmuWs5Bv8atuOTNjYmljmOS2ZbpzhVJzD+81HEZW3m7F
zgawCAsmQgyDbCEdBs4u63Ym1lzsr5gjN+sXE5U09qGoh/29x9cHSA/ib+R5Q6CyEbNmWq/elKzl
K0tujYAzixHTU28MoPPiA+Jxb5jx2VLWDVuijy4hc/U5hIMNiQApt2xFtC4ucndzYkg7sw5i5ieM
pNjvKo1Al3Wbjh+XRWl609mAa1LMsctzHwcWFeQu8kSieNoHYEURRiVI/65WhKVon6VluE/skBI/
1i8Zz07MggVh4XPjoeY7V6zLZq52nWUdIP9ilakAyDitCjpg7AklIrhrxD7M2c8ZRGkYEh4Bn61u
MBWveczB0GzkAjLW7+IJWKtqnVymbty3XX9u+AvtWB2g2pY/zGXnOorh+Gn28WKMUKgRlyHrazRa
aFvGsxgF8eVRHn2zvPZx7oy7Mn2a2R8lj0QuOKftI8sEfO9aQgh5nGLLxJklrn2N5uQijlnOCa7/
W00dPPDGrTLm1FmTi8amkWXYK9XKmOPTslFiwDyghgL1sri9DmwuZH41/lBuYG0ihULHxTe+FSz+
uGrvjOWiHJZTGgx7D/GuJhmQzeieg3q+VZMFdzEBL89cxQ+1PaVTDyFz0zgb9t7Ujk6S7WRLV3p6
sXv7MFuX0WGLKnaUQLdgrmsr+OUU7nVwjde+Q//SojxZdNhMrk1OsnXYKnhOm0XvC7FzHhwwABQT
4asOId1Q8NKsXiOcbyiQ7sRNym0XJz8iZOuvh1MWAuFxrY31LJtT7nBgWNeRsGv5ab45zTA3TIDi
GZLuBjP5JVeJRDGMqdJvoE87TKDAiLbkPpE7H9PgVa66G0bopMyDPIWCJyXLR3y5WFbxxN4cXcSU
yfKVn5GoB57niyx3v3QOJY8grlToWney6kPMtyw2sSd5lJ5kL8oFinGIk/Qkji0VESgZXpm/q+Vb
OZSEArpzjEdDRNmWqxsL7ypmJsPoLXBPhCY1rLp6HWkbaWX0S8u8q5WZ1GGSN7eNL9hLZ7bAY7AD
y+SiA5k2+id5O03TWXyZyRqqhhptZFALXOQ8PdvlujOKF6MZ973sL24N36MQs8gflRA2rMabOERx
QTakWwZEA4E9nb0oOjaApCQxZYZwNY/xBckfSpzTWQyO+HvZ6URkSCETUvHHywFC/9q59uqXeph2
EgKICUdw7CL7JsZBZMm01eJhLXvHyOedF93XeB4Mtk2ILs9FnoXsoGrs9/LFy4YkHtHgOxI3Mnpo
I0CjpXjGIYQiUdxPPOQXGzCxGuGMB+H2Hs8FJCxZ1e2aHMkyHph8Jykyini/4sa6kyUxAYpcfj0y
Dvd+oN1amChlN7ZxdhGzbmCL4IbaG0p6wWdO+nSTDS9fBV35XpZGUfL1PTx7UbdE7LPC4mYbQXeW
rLLwYOJXogREW/ypge1NfpzG96ocfhQ5Q+Vfw8I/W61zRIoXk5BG6Te5SDkzjVylb/pNKqEKXkmc
94BdFk/VE+iMtAbU6Fs1uIhymofOZ0rP0+7T64w5c0bzKpfWevTlePoS7aM2dKm0+JLglMTyLneE
JSBBu2nrB2rkV0mfUhJliZwk+JJoJPdnmvnfJLuRc0NPM1xJpC0uTMaUVfqMHkuzxu4orvVl4MoH
vbkaAdEObqkYu3Xfzs26G4oNOiKEcX26R9CC+Ip6Yp+dbbRQNauAhKY2qjXq1hC/hD7ymxpa8q0F
3MZTtFNUuZTStRnSyUb7NTT3PupGiq2rEBSiKT73BUoW8JKUHvJRTdydlT5lVI5hM3+VtYGLGvNE
UmYCAVXrjUX5BDAURaLgLPte3PbM+hEXIWU/gvuLuDaXKxNrH2awbxVouXsruTmemZwCY3is4WeW
RY7GwaOmtNSbphfNo77VpYSeLvT/tKQQAAckPdQosrr9a4iP6BXytIa+f2m8epX1qgbDY9cCJ8bh
ov6+t5UA0aRI3U0VJgBdh3Rtu+M2yfNzCySKZzK+yBkv36wr7bnySc7st9ju51UWhJ+aOdtTILAt
8xDLaDOLS8Ii2U0mIWuHIVcR6Eumm/h8SSdCLz5JBBK304s3mK/JjKuwY8LA5iZfU1q3JDReFNjt
Zy85e8oRucR81arxLz0D8oHT7GSFj+G0nRKyAQrhwRg+NupRVBfU+V4y2ppYS8xuMGGw1PFxdCkz
q94mnF7Qb5uoOEf3XV68STpig9sWh2FhlxgDPdks6nRMLhFd1jZjrY57SaD6rAOz+VWsl1hn+elC
NQ8p2ZNYKbFY8k2yoT2i3gQXK04lNEExZkgIO9Q4c3CWSveswV9hZOqLOnbfvBD+UiyjVgzPUAOs
JGfPLHjesH5jb12ZK4YwaZu2/pLpzQ6iyqRw4gQ6a9qPGIspYroydVcJkuvF8MNQknPTTW9tIH5C
38/KTo2nxyW77G5RdysDqaZXK2hsEXmmKIEflEBW7FeXhL9kN0u0kVTOq26ot6Eot7GpT+usybaj
Nu8k+i0a+E3r1zwmLI2DJ2zoQTP0YSUJcQ3LIJDAt2oeV3H8WQJnibc6p3ssTEZi1X3K15foDGtO
dpH4J2/ib2U+3+SJghTeB9ZOsmf3KDqDYz69GHxtAnv4qL8gZXTN3PGxDSDtywPuaLB1nepzOKm3
uKJ6OvXrpuvXluRKPCXxP70GwA4RTKnQDH4g44pEdPho+UdxSkGY/jJgiDQCOExnBd1jjHqWOQdJ
pCTrEjNGY+2sT9NL61n6y4xwuOQxoUs8RHFhiauUPYngcJZ4ZQxxLZJx5z+7Ooe7vGyfvTA7lXzs
2P2OuhsPm1SerK0mvZDbYY83CVzl7sg6kmZGWHaMIFUopxkHiQIkMi+6aW/N6kuYua9zPN+8JL9M
JNniuTMZCYKaygJeM920XjtXTXySRzp2frqWBV82EyggCo0RCS4S7q1pX6VeAdv2wXIqRoyVZdlK
7JcR/dgd49Wy6NpKPftzufsuXs+CPVhuiqsQOJIQ1gTvAUNeHdmnRFG0O89iC/qq3f11Ie5Phlmh
gHEpFNpgQsGMfyhljgKsc/oQ22LmxGRgYqg6S9d+AFAS1tQvoaIR9gXNrvH/dB6kG89GUu12L5xi
gksQgJNA1xzGwKQFID16mWkVHJHUxXvtU6lt3Vc0FhZksoyoyqymZjOvKYgA/JZ0XQVoJJ1lVfGe
FyRPre3ovQu4DDDwkYa8S8Inf0FmxTRwUH99N/4Mwm2r8Lqouo6yLypkf6zuO0Dqi3mq5wWnIe2T
BXcwP0qjA5XytbDYpCCS6C/89V8WLr9/K4cyWQj3kHSOaPX/8S/709yHWoYBpqgfw4GFkq1My6Rd
ulWygipRz0iztpo1eQ9QHxS8dMBi78Hy3Z1DU6wLgLnSoJE6eNEH52XGCBCPtOsEf/e3veE/m56w
f3/OUib/Xfc0t4s8slyaw0T40xjsamCvIxhoadyVBpuCUU3AzdJEoB8pPUhrgpGe4MJ11zJhJ+MB
Ml0U84MNIWsV39UDxRf1u3wKvnL/jqggcXa+O/13daBPOb1PFBXf/xv9YHm+H4vSmFbdMEA+MFT7
4SnMtlMhXoyn1Q3mvegbMjkA4Q6DD8VyNXLCabDM/xU9A+kM5UhfRBgRZwAAGr8lvVSV+QPpmv59
f3w5g38/Q5aoMP2IINgf77mZlkEy6qgrajC/vk9yfA/NftNDRCRIAGoIwn80hso6f5RZS2I54euT
0MPsl5GKv165Uqf/txOCi1LXGK6yVPvDltEzdNfs0XkfQ5ZpWadZGsky3fjXf0n/06fjqfSGTc9h
zuLDtVcw/+dDSXAgC8wgyupNc++i98KMVNm5R2kFB+ioliPzshhhaRDJLoglKmFnVCi6yOMJIBKz
aCAZ9EL++hQ180/uBnSSHtODmgtY50NXA+GJqVCpkS2MkglVoSkn1UWHQTrvMxM1iKduhStNjnGk
NbOFqvKtsk/LifxHfKz/PbLV67c+Qnbzf8lXv/2X7OTCGPqvd//Pb/rDLzX/Z/mS4Gfx/1OrEuP5
u2cmZ/I/fuZE2NP1W/bzf//PY06a9rOJfuZ/4GOVX/qNj9XU/gGRGNyqEGUDbBNL/c7H6ln/gChN
h4UejB0tXQN791/68v+g6294tAIhUjORLOSXfuNjVTT1HyAjTJnu1gFwMLrynxCyLn//DxsOeIGO
jr1mOa7D1I/7gXmAPo5Wdm077oqg8vfq1KZ71Y3dSzEqyW9HzI4jXIlkVqwn+c1EmfyEtO/j8i6r
Z0ozNTTlium7FKQ8hyOyitDiRfFG+xwb6tWzFNLwWftWxbq1CQjVHqEu7qneafWr5lnfY771h8rw
g9e4eUgv09uMQVP96LzulwEH1WfNT743ufqQ5FP/YCSo6ShdPZ57FfkB3+m9XZMZ44MeJJRm4tJ+
tYLwJXXaZDvZBfVs3VfHc2rD0FUbDWNIiAQ/tQmKOvMwgZocGBNRNO08D7ZKxNw+WhONWB+6fX9X
lunn3CB1RaIOIKmKFhyD0/XD8llZ6L88CCvO3hReQ1MNnyajCJ8CLVVwWkEWYirCcKvEhrHPEzO8
LEeKWUfvR//67P0osIxVVbYj0xfdtEt6b/qax2/E+N6rNY/FYfm40YO7OY89+xQ0IGYTM70QGar7
QI4mxfjtaPlsShO0R5Fau0utmxf3yVPDmP1zjcQGDqcKzsvbJqNmELVmsdU8IDJt0L/k0UQarxXB
1+VIGWzly++OkvHFab9EOml4IC+Gnzb3baWgH+7kDmBqPkvd4l0yF2PBPr+9O4LfE/p+oKlwbVh1
HUOGK4VFWKMR/EeHRbxrw+zgV6cxHz9PU2APmwFcH+MB2S5NLcSEmsB+smNdeUjLfsW5WE8Luf5Q
qd8i50GPR2enJiNMNri8KwrYo79j5cdn5rODC7IQ4WU5cis6wTPPaT/YdbRpkij/UqnxVR9C/6dt
xYemC72vgzo8z1oQXxSUyB/IGL1T4o1fl3dh9xUAAWvPCvOD49Uh/Yx++qoVO4do+O+82Ydgkzuj
0xV3PAwDTCL/TiI4zjq6hr0enQZ0HsaHqOhLiNHU4tIB7TVCvblHzYKI3HHvu2zsV0apRD9Kaxt0
nfOjD4kAx6piGsiqx6OtZ8XV0iq0rAHfF7XBAu6bhzo36wccdHYX2HT40uZihMEz4j/OVU/j4k7z
anvTI5DHwOpMy9QSBH5gzP4taiN8KbujdMtqbSHEUVO5mVGppj9zl5V1clcbanIXjlV0bH0o0xD7
OVXmWDZfzOWnJyPqV33llZugqMfLmIfjBT1gb+WGWbe1GitvNsiNueoFWZUSBEJ1pAJHNcv2LQto
Z2yfu4Ia1OyN5RfLd9prNKTNmTTsJbDiPkQjsGvOrV/fMAiaScPEbfVPTqujwlclgOJdtG9Hsx+g
p+FeBrVVU7y2o12z6G3Ki/v1/dbznfMWNmj0vqLodSwypItapTkAabc/IW17ncHDMYYw7trQQmHV
nii0FKXHnJaJ6EOH6mR7NBT/Dt3qep12doAMRzZe6twdLp5D63LTteSoDkWOJAhLBsRQ6lleXDlC
0Ssgr+4wPmZfUNCuKXX1mMu7zgXbUGXjyYAYsHWHmMkLOAculY9SVFOFur1PR8z4jCbgxBhfqoDf
4o/YyXn5ZmfQHLRAo33FxzddqX/W5B/neLLUHdxGLhm9nR+zagyf0lG9mIpTJFvVM76WSRZtB9+q
r6XOHVibid2sFSNkELSr+h3cAi6AuyGs144tmj1RVYcMIs0+nBG8TFPln+3S++2tFY0VY2upv08M
SOubUeuOne/VD4O8LJ+lVdsd29b52rJfj9qomfe+o9V0l+ZnQ94hAWLdL0ezzvh+YvXhZnnr+4rB
LpjSEOZkZrb/devnCnLkiO5uTShIq10fbl1s2fupTYppZ+VIi7URQ+hjqmQ3w45FgDZjlk7eqk2A
xCEU+3stqYprbOjZ0U2KZ3Rgi8TI74xhUu+m1FXvZjvV7gJlAOFeV/Z5DHXabGOQ3BTd0DBYCgNO
Hmo+79uiadlTZrdqVH3alMp8/F008yf2lrz3QwjqAgsmhSH49FwSGVsyzd9lZWod1a3jBsiJRGZ0
yLR6N9p+8GVOXGNbG6CiuzJALqAtPyUqw8rZmDUPakGmb2djQQ9Rac5DpbOz5KicEc/Bc6FWK28R
wZq8tRVPG7VzeeqINHzPkqh+LZ8zhCxfg5GbrfaZv4+sRLnkHg0nPJL2ZajtQ5XWwwoheP8hmoZm
1XhN9Oh3TLIWpvcYJL1+nP3OOIVW9tvR8tkon8XyWTAi8WAkgpKpRC3MrSyAukn9ecraz4MFxYBC
YfDY0XN6K3Mr2XR1MFzQa54ufqrHm262s7fHD/+soi657QoKknVZWofcd5sj+ggBCmI0PNpyHp5R
05pXWl7V36vC2IdtdFPMdPrSOdZ+nD3zmx1TAHNtw3vM1KSHLoS2f1cgXGEozaOSRHTws5B2iLxd
XkoN1bp4+m1BgNly72he6p8AVUfjXG5iGHCOJYq/pymMPMl9W2cwk0tCmEax0CyfGfcyvDI8K1Go
34z4TUdg52dkaj+7PMk+A30nasLM3krQK3ssXyDlffXQKGqxjiWAmrU2pMjdlw/MkaAe1hg/0s50
7nFVv9C0nV7rhhkclheVrcE9DkXfHydd8085PayjYjYc6Sg46RZqQEj4Wk+2p1ATT6LvKhj1VTiD
/Rltsz8A52Xnjd4l8OYG4U1eaM1je91COcnny7vl86I85jNAfKcviT0D7BwUVuNzIIFpUWXtvYLs
k5/G8cEBprZdzlMNZfqcPbFVrHQ++Gn10PqV8Vk3y+xouLm6Wd66gbv2mRXf112Q4JWwXFu1i/oD
tjteLacWe80ADA6lk7h1sutkheMxPRWWFq91eJLf8hKpDpS/nmsP8dSoc0NoDXxof825vlteUvEI
1jj8LUz94zSGC9LQNFRifYIoRog+5NhO13hVUNb6XrX1EStfwrDpk2Z33fuBfKIOCAwOcFlc//nv
ddR8HmubwvEivtt2CVrv4pfevUXpjw6jL42H8MDwsx2q7K3X0k+IdzWfpnB8qQfNpkUyjc9LGJTY
dQAUDOmSv7ZYphRVfl9BkKhQ1V2DOIiJDjTA/2iw2tktNK1Xxt2Qacoh893klGXeUz41w9kM7V8u
Y39MqNk//DwSbjL10xAotMCHYTo1tB4lfNc07zD2eni/RPRpU/2a5yGj/2jnD7Vph09+6WcProfk
gtGFTwL60bvYvkLAlcLMECa73GrqB6Jj/VaYE9K7Ua3feBTNDc0A3820O6/MMP0TcG7HMGfIUcVz
p1139peYse30Agm/ML85P0o0ce7fj1PP+JuS7ccMEIoeF+45JChQeEa5wnY/hNR+AB1zG9UKasiR
v5608lvXDN1TkPresSXcBIxd6l/nEa3SwtxpbZwSEEz2Tq/GYV/2gfZlBKcBjMBD9a81T7MFHsMe
Ou1LPJm/nAn+/8H3a9geUZKkHcAcGVJLY4JM8gY1LgDY2VwcptG/KpPaHtBW8s96FirnwermCJ2K
dJ8bXbJabnzhVOkNprzNcuOXl6gvk81YqMl+UOpbNKjOFaUfexvNo3YakTnav8chhlAa2kmAvFY5
mgdrKKsvSfAzpwj82S0b64SKGlOx9PIMqzU+0Y9U91VvoZ4LE+cnO1AfAmts1kHkV1ByVwCWlkAz
jutN2ENpvynbMDwljYJMYVJcOwM8+ZAo1lV1XWYJ1Tx6cnRFOQxWlIJQtJIXzUe2UwLnEHu07ayC
2c28Ke7RR2yPDVpiwHnc6GHKsq99VBA26WlNnWfu6M3pxudCm5uDG8H5tbxlurxalwihTloafmbA
E6X3qP2UprZ5qS9klHM8XPwu37axm916eRlArp2SPMX3vl/MXDIJUAdAsYD8tMcMFWFSpGxfVUVL
I0/vHsbqqg1u80gjpTnNTTIfQnAiU6A4N1Vc0mDW9lGt6I30kF8d/tPNDYMYJI26CgMV0OclCfpd
NNI6ZUM/zLD2RevAUtd03SVoGBwzxjl6C7aGWNYyz2OGhpP50jRmd/HVplpPVCJg+9ZbxbgszjFs
ix/mFKITz4AzDTbTYXsjlnaXV5O6UQKjfFyOkCCvHpUBw78c5Wr77b2g4NQdwxbwAYDy6InIjfhn
qGcjo9ZG8WCk04m6CgPlFhKndZ7Erwz4n40cusPUdJRboRuf5rCMXpsp8PYR5nrbqXr0Gg3ZxHyH
G/9NJdGVYuYfrCJzFsyKwngIvyN54odSdKtMUaxpCYq8SzaVhwaOlvv3SSvVc+xV062kK/fJK8on
VEczQBmRJxUOnF4Wsu7Ubttaw4AkdTJelqPaI0RFdQZEbfc6qWb93DdclRu8KoFS7bOYinwwUyN1
gmTeqW36qs5zccxmq7gqyLjd0ZO89L4PnpmsGItibI+hM+pAL9l9A7NbeO7maZH4U+Pw3JlNeK8Q
bx/jHmCX2RTVY6CAD2gqc35rzHCVxwiZ2SUlUrcs2vfv7Wf7vjS95Hkw2xl1El8/M6XlPRR6uG6t
Jnq2Eyt6rpzqrQtrhpzf89bJN3bEIoBMUA7eLi6/JGVZqfGg3/VFhNJcklRHh7b+LtajeMNUNuY+
1fStb9fFOtec9uTQ8Vwt1RVldGskUYhjEid7DgOt+Rsj7koU/sfHq6NVQCkbuiAoPD/Oz5JxqkNM
kiA6dNVdlk/jnQOo4v0oz+L6NFn0mf75UanntOJj2q1JENSXIixRD5PnMJvBr9Q17Hvb/xGK+7E6
A2ytHiF7Im+9uOuPtdmDBimci58jD05e403OpZWX5VPaGvVeD9RiNbROc4+n9ezk3pQCUSxlIct+
UKLSOjZB2Z4mG3Lc9XKYwXKcMjmmbZhZvEvnEZCb76yHdPZ++AmB2ZSm03PoRMbOZSudKi9Xrl6q
KLSIFBu+dnPb6rH3Yw6nH45eOau8i2fIIzSyKBbqHkKlxyxT7HMiLzWIUcYESnNgjpdWspOk0wGh
Go0Bz6l+6CWVdGtvfP8MPu+wVJtvMHoh8ja44SsUdg2Ti2XxFM6I1Wu5F9xHRWvusyqqz3AC4Akn
VMn/2gIuTLAfnrSjE4CadBQhKvmYj8WZF4BApyyl6Z2y1+vc+GT1OUgF6WZlGr0CmjrEw4VWo9gG
ecbyVplhaKfbP26LVmg7m2dPSphV1o3H3zLy0QJc3RFP9+PMNZDC+4pz7tzKh/FdVT+VNr5YYvk2
MX7FNWmoWfrDvVcYZLzQLr8gX0vBMBinH6oerKcmbAIm+YOTflyixKV6sbzEA8Du2aSLHwM3QfC2
2gyuPV0XNUin9+k+Fqp6UbKcZVsg+qgiMeiNozUwc9sOu3ymlcpYPGiRzvC6dYqA5Dmb36IcmVkk
uG4T/bZvhR6geY4c7UtRlhFl2HJ4oBWU7Yy46S9GHXgHB327v/FQzr/vRBhtHMtDM8P2qNd8MLQU
YxXdZxplX5QwVFRSFypiDSm/zvkWM01xv7wsn8dgtccX12X0ujWNz90YBMfR7c1NJylHwTZfVV69
Wval9MYr21A+ewF5ZaCOyU5zgumrfD7DqRV5gLicsNau1RxoV2iE1GtWFR7NwwA0mPzD8tnyr1Y+
ojbMNHw/q0dHLZ+bIHA3ppnzIJAevDr6KElKcbIG3X8sKv1Hrrnhd2Yp6VeOg/bQxdozWvX5NvM1
NKan/DaDTHp/GUCEgZvUn5Op92A/nd3dEvBTJxrMLtkM9ejul1CB4XTEwnLFp3ZE5BCb1nRUJ7iX
wpx6jhVF38uu72jtxvm1avRSwAwtAJJg+ttN9ceUSIqnjgF1LuwD7Cnyog9JA8QEo5e56XCCbyk6
jUUPLnK6BtHwEExx9GZRaQ+z+EePXuzaboHD2HHpHbMS/k7d6/xbkYB4GTt6z3GE1rscFZE6vR+F
//xs+dexIYj7188FSf5GsVQ7O14x3Y26Va3rpK6+dANS6rWVF5dBUd1zIpPBHTlDFvjKS2pN4wU4
EWUwedsXqLgyrKVvlrewiXtgIaMfbY2UKXxu+qd2SBpwnEiZVlFsfOqXt71T7bX5R2qnBdgTpY3X
kMDm+0h1x9vykjROsk4NlwDJmMPVWIzevb8ol8pR1aBKmlCv2S3/4DnVvGKwTjumehJs4twKDkY8
Zs+uOQTHuC7a9fI2N80vGDBBqleUMCoXdREnbe6WI1eOatLWbaVEg/IUIoiuN3l3UcZrH4zFdWj9
eOvZXbc2JPfUFMRW5jKbN3HWJ0eV4Ucb36O5sI3Z/VMVxt1OrydnE4Rd/9QHTftQAO2JmSRDINkY
KDRoCXDhAJybfF8lNdYM3/VbCVujRrXKKzPdTcDmzuFsFFd/cMqN46Xdvs9DHdpeeGC6Kq02i+Mw
m7J5CEVlc/ksghCXCRegkE7ZF8y7pL9/aUNj3/ptAeaPz+PaNOAvdtVjODcOGM2shfKvKz+ju86w
dBKUp2GYi89VGz2qWbeHVHetjLq3BkxVnxWknl48K10HmYf6aWQXh9xWlG2nlC5zvHS1R1gGb5nd
xOd4cJ8VJTJbMMusoXZI71U3ItWpq4YpWzIwdp5//lcups+ABELk3q0CIrSxyqktTzh3rUhf2l61
Tv5sjVSyqK3gCYeta2vlppDyi64XKEPLv85d6dy5U3RUlm4geFf9jiV8sxlnmufxG3Io47ZL3PaU
jo3x6Pj1r6RJ9buoJfweGfuq7KF5LXBvm8qdnWumKvoRVBvYzKl5bdIm3TWyuJlQwsobaQqBbjLu
vdBo9k3h0qVvPVRpPTX5bEJK6/TGZ/P/EvZey5EjSdftE8EMWtymltT6BlYyoANaPf2/EFnftDh2
Zm7QQJLVTCaBCPftW5DpDXQIYWQiuf6aWem8sa2k+uzL+AR1Q98V+SKjpau5uFHcXNSZOujGKLCE
wKEpbsyzbIeaxzDBsGuoPke3EQdt8vJd1DTGSdeQT2YRhr6FaN/rdAz3sJTrfWZMw4fdxBvfTvRv
XacTPlzF+nlqKRxHK93YgNfYTw0eBE6Fm09Dnl/MyBpXXp/PfBZGuBmrPsATrnhLAyJtV2yWxmVa
DjIsNmGjGc/x0LgbnUUBkvACZsn5GajZv0yCm2FnKOx1Skpx8pOmOMZpd2paW790yyEvcqKHE2CA
Zpn+hGNq4CjXjFs3qiNS3A2w5/98YWS2sB1yz75PaKeGKkrv0Wyyhc16+RlPeHh7XemfOniN70aJ
q363yB9qtobQD5JHG+qk3rvmKxIDsomHtINd2ngrw+jcn8SD9M7PfoCBgU24m2nWu18XDXJ0vQEv
SK33cgo3bR9WsH4iavBxiDeOn1lfDAy3Ig3dn41jXFJIcJ0JxdcW9dmrSvuutUIsSbK+HnY6rf0f
XN3AI57RfXi+gaVSg3acjZ17hrdi4uNuueDaY34IcM+CCfMaeAvlM3Ue66G0XkNEhEnqXUKJWRK2
QV0E//W54mPYWJUxErbrCso1vXgg1JgIeSqYrWlk+mfDUsVkbtw4VdMxk099uSnawCO8Au8CBYGQ
i1DeRxU3WMkyheijfTF0EkIsl/U+xa7HaPRr0LhIoJzIQNu/QJKRgc1LlJ89v0dxtbxFNmwfLY+c
Vrlvhveiqf1VZcmrKilFYGjnUDffmrbjr5+zFZFlk99PuCLlJUmLGY1iTagFD1sPQ9iXz2YpQb0B
LaBlyeXnNpNcmV30pdpCy24/SDyxrlJ71mpLe6t6YtgZWT6L0p+faV5ogFPxHlDYX6sODmytd8Gz
i1zJ1TP/GsIiPwsP36/B866SSee8kkUTnWs1tfJlig61wqaSMeIllYIHYdKQ0TjI9ih1CRNZKlov
7NvLSHMkhvROukb3M6ny24l05a4NQpI1zOyBgT74eePe6UmdIUzDi6pVU7kuxJBTdN5SDKX7sDDM
9z4Nqz2J5PlBK0Sy9wIyrbPZDfGwDKLrJCZ5yZqo2+bM1PAVNbvD6ILM29b01fDQ7fTMmQ9Vwbex
bmJGFJjjMUaLM7jdiITJxQJPswnk/A9oI4nqPRv+fOl0CS1rnkhMKME4VJ0YEerTh6b+S9YMwD2e
MdCGTLgEUuWheJ7z6Wm52T5lXrXrqgjjJ61q513Z+OIS6BOJ6tO7aTImyMzReq9w2F1lrV1e1OXy
sGtO06/73qrvbUPDATxv6091hvD+z5l6bSB1nm32iz2tf+wZEFxN16ugxPN709389sSYIy8T9dFN
Kv8+dsyU/5lZfvYtd39uUX2aNBN3nQK+ityjEMyiZ1gxmcS8wLvvhuKhzC15xM9rmYHBV7aGDPOE
xkmvdizd+5nnbtv2g/EwpG23HUZYgAU5exvF4ejN0HxwzH1fT+HJdsRPqCPOs9CNAZcwzds2s2c/
26Bf+xs0ViXMBeMumxk66cyL276J93Tj5I7Jpnk0kumHyBZtuB7OG63qJgaqFP/OMi0mQFy/+K5n
HGM9ZegqTGDgsp5BBcM/AwzhFTsTN8TCy7yflcTxTgQ//JKazJ8ZexEPrmPi5jsPU21/qlnFPCfV
mh1xP81WeyiFM2GWwXtOswWrE9yhHpqjsJw3fshOZAdRBQO/ZEyoeCloH76i0Hsz86p4UCNLdWh0
+KG5HrC1PejsppdRTtMlC71iqzVsHlrRPFQd0onKQjsNe/Wuyyz7zhCUC3aZ7KBRBpdgGBDCTzaP
vADnyb2fQ1q/OFVfHYwZQAmLJYbyhTd/JwIovTj0S7eDa2bpRb3mW+N+jIJCIn6cf5Bz7x/UOosD
QPMHppGd9TDkwfb/9/+xeMR1kzPdVQmaeDV2Eb19qT35pNnF9Lpw26c0N78tJwIaF3zT3jqq1r+R
G88UwUPlMh3WRDkeBw1dUYTl4cSJNJvH26g6dcJ867osxVM9hJ8ln8+oet+2u5/tAtL+5H83tWo4
mXVdIsHPg3tdRNoOc2d8WJfLLPcDfk3OBhtRQroU3FZe04iF437O8uCqKkt9RJbH4mNsqRO/qcKw
H0VO8hPyFcsTzHFcy9h0qfQOdoIPr+6gCbLr4qPBgu/BkIn+0mXGZkxKigAC4NWfIkit6gzCL45u
NO96PwVBiHEiVWd/HYqqMDdhF/3+H3jGP40bGEV50NhAcj3ocbCV/82RNfrGK8FXi5MbDvJSElP7
Mtq4I1pt82B2GWVEH+TM7+RoeGcPhP0aLIfMwbQk9KxLQdLDdlLTmS4DknUZImz4ZNmx8qicttnc
6tgiOFsjD7yLGhiMqbU8SwxXx5xHy2xReNWtYRz7epzIGgbtV5ftchlheYFDHr6oeoWnZFRP1N7L
mTDy+KmJqUAMI3ooS5ER9chK5Btj+qDP0Tb0swnFYj+E4Cq9ve5YpS+DL2w2HMnPSZ3gUo5TyW7R
/AwtLXjOvLI75FVu7BnQ2mvhufamtU2IZbIbMZMbpw+3SDR+vWn4HwDxbS72F7C0/CHgIXoLq4oo
Khrhfzm11Imh11omi+PYtDNYeY4I5QfD9j9cm3LEVxalGMX2nGT+UYvSl9vHLm19M8jBe3biWQPy
zaHXt0aBMU9v3Fs9YjEZWdPHYFX+dmQhXoNBvGF6UzEtdb7L2GB0Ek2RvFOvBbH/nTvi922dqMpK
Q2c55Wi4EjlcckJm7EBc1YGE1ujKtIy0SMN7orT9sEfPuLP6vjq1UYuNwcIU0iLnxdK06aAoQ1mr
RRCyIC90hR/ujKj09q2Z+3sz7DuaD/1RLguwHgNSF1r+ERl5tBVaGmy0hk6ptuLoOU/teWs4Wbs1
baN8CvC2KlEP4pR5H/Rpex2s8C3Q8Dma88ZGUkUy3vKey3AWV0I0ioOhCfRUnXsIWo+PEsbJd9cb
6k0aTpfC1aE1xMW07f0MH6VomQerg+Ulye5GScSCCdpJ56IEzhbuVPGfQ4TGmI82hnqyzDXmSvsG
q8VdRwvwKlxPu2Sj2GQg+9d4nCD5mCEsrMYxdUz5dDRsldSDh6L/LiCzPqobug6hPxFQe+qllt+l
VRPsohLdfuwEOh4wzbFeOinmZs2JYt1fl8tlrYUImVs6xlpE8WPjD9o6kkkCNSF5vU1bKrUNNYag
b+oBjOGmrNSUUx0yoykeIHWcRdM8my4BfcFk5g/qa+AzeHYzOSH+pxfXWI/+9sVo7M7wuZKL+lan
C/z1f1+yFmLu38D25Unx4dmR5kLAjB0AG/1zwlykJuvsqLfHQLN78stLzETkREZzn7COIZpt72jn
92ohGYM5eCyzdM/oeX6dD1Y7Ex/ui+RFRAky0KVqD6cG2mI2P3a8jZ0mM/vYmcuUFZ7Rg1caYhOK
qvmwq/o1L2zrt568duEM2Bwe1XOje7W8U2fuMG+nwIQTmZrRAeSh/AzTx6qo/sdH4P1/Vm0fOzLL
8FC3LCE79oKC/m0OJ6wksh1k8sfSgJLWG86b9IzxVFcW5VApnTdwdW8n6jrCNoevglfRjOnMDtRX
9dHP4MzX7jU2oxR3Jjs7OpOJo67p/nSt6GDWWfDZoxfc9F03YFpvBMj7uSPUEMKvCnedjTjaq8us
cv88FyLGnlrWxXs6G9YncUnr5aLp+wZ5R/FulQ6fMTPlHNXVyWK0dV9Fs7cOuXm/ocLbREYDDQPG
7k7N6K1+ov2qTReWUzIfdKZhrPWPtqQLosDL3/MgwQklnaZo6fbyl7ke+11P9BDBglymQexeqlz/
oaZAZTQCWNeOtrezpj3OVfiaeqF1pw66O9u3M5Qa/wOT/peyhhsWK2W2Wch3+K0TQfavG9Zzc1pQ
mYqTNWjQ92hLulCzv/QceWJn5TmM51LsulgPLhaf4AnPK6jgxb6oZkCXWcw7mj+JrwmFpTpkXfMr
D7V9qXVhezS6wdsPunUag6r9uvXPWqKdizzzf8YzeCA7aEeeAFrfZFMxMpxWdQupOtX1Q5wzPyhy
2rT//pQq2sLf9zOMZPldQfQXFogJxPvPWxSGXtuYZhicsijzt2VBuE4yyl+wl/jjhY33Army3hU2
mkyQLPcqcRPbSMcfP9D83QXL97ptc81H3fmIsKbd4KwX3XleDm96kMvtA9m4smB/WHgeJL1Yq+rE
7QFnJlGHW6Fb4iqI0tt3iotZxrjW22KAmZY4yXpsUsSN6dBtoZ4ZD2IMEWbmYuXX1dHsvOyoGJt/
HQyDGMweaHZtw4G4l3Vu4qORNisanIz2HROvlWCxPdtNfVGvTYUPyZCbeF97U31PRMAvNcokAs/e
zwhQIXtn9ntQoSqUSR1spjLDSmqZRfghvTzShdd//suiyu196OjmdvbiginRlG4C18IzGrdzid78
roy8CGwKc54ycJInsxrGI74cMIXmLH1Sr0XMuDeFY0U7xx3s/3GvB/+WzEAP9y1LqSos6qN/K5pq
5Mc1iGOyx6w7veuWP1BQC2uX6dn4B0RLdLz8C0x6Ffm/DsofXf9SLkM/xR+tuBnXKYXLzmpTGO62
fWX0PJxCPH7XmpMIHKhM5+wZ6G7oK+JHvzHaYziVq0Fn5D8uCG0ayIb48qk8Msso3yH0fw11iT/F
YCBsKDsbU1k9eQqqaFxyqlsijLlUh6mtVr3M+wcPz7e1RNK/VZXDrXxY2Lp7SbqS36bxXdZmDpYk
FYOmKHR2mtNlTwPD9b3nVSYDCS+jkm3ewhHHEc30WO5iRKIuOSB7h0nVu+KTdLZs7hTjWwHsFbri
upBUwwvcrl5PrBA8jSCYfdEE7oPriy0kAYj1UrOfB1l8xYXMD7c9sEG01qTG/JRW7jce9eLOWArq
0rK+BTPspkggdv9O5WZ/C2pufnPWxlNUeeNTAH/2v68B1kJd+msN8HyfManHBqWzTSOX+fewlDmA
hsisyPbWfJdRTHzNfRCRBVQPd0lopPNbppOtFwSzfNAk0wt7tEtYy1l0rtrB2uVyrJ6bYNQJVGis
7b+QOx08QBV2pgywsCerSIIIQVPYaUhX7uJFLFNoRbUr9XJcN4YbX1qf5t+eGRUoxk7rtfGmhphy
Ui3Z1CbnOPj8758BGp5/fAjwuwICZnUS2+BkE//lLE/M3/bqsnD7PMjT6CDcxYc2NMX9WAevxgK0
/ufKKXTrVecjOpkxEK6dtNvBoxCpAnt6wYOtj/NoVWduf1XfWeVJtGobfVjfujOtN396cnKvhSMh
zeWFxE4bgjNJXlrj2XDtq/wlAy61RD19JCFqx9uiaIF3rFBZwKECpHpSZ6no/pxBlHsUZaYf4GyA
tYyPbhr/iF2kFmI56EW5KaCA3CVeWR4IZ5m2Xll8BVht3anqq3LLL1WPKUBvuXIa9B8FVM2N5k3z
ttZF8DaO/Yu9gBTjEJwz2yGOqsh4TBQvL1x4eZGePSJXKg/DgPmikbvQfxVq7CoAeRpI4aiM6JAt
+3kxU8hayQBhwUaQsVXvt/dxQoyTV7+p5TlMC2vdTt744Wj9gMVRTGJMVaUrxoBduJNRx4K8HBpU
HW86tj15155rHUGOnWGphG1ddMU3QdwOqTYzo/Ibe1u45XjNRlQomAZtbQcnf2B9XM3S9EdaZfme
bCOmcB3lh9WZjXlPmQu7PM7e06mKXrNFAYnYvzow4Yq2t/abqVJ462xtWyQnDzMt1JJ9cuhjWwID
xfWK7la/S7IJiMfW94gukuemt/n9k17DaS1BGDTSHMGVBiKaIOrg6aDBMT4VDVPU2xmDBZyNfDDe
Zt5ZHe4QapJiEsAcJsX8yppfXEo6lDUfWfVZEzHlxFGOPxi5138tVZYM8LhX+22r3gJysuE5yvRj
OPfdF6Z+KL5l3D/knUaYgpThAbrqA8COPMLjD3cFxu532hAEO+HhWah4Yf/9iTSB5v71SKJz1vXF
pxI2JvxbNHz/eCQZ7mmYqKTh3uyw2Qk8EPqEkdou6EVwVgd/9LFx++sa74JN7LXfxjT7ria4Wupn
d/kYf48j17unRC8/U98m50mQQGpO4qnQZu3iWEjJ7MaWd5XSLFBpnGfZp5uW3hs6rL84CFXPaiOs
LJ+Fgb+a1GK0J4Uw7p2Fj20sNGwrDh8GkXqPeazh+QN3ROgVWS75Pp7ybFp5jk0RnlLhBEJ/1Qr3
zbZKeTAXIB3VGCjLcqm2ArG4rRD+dU/2rnm0aFS3dhNEr1KfMbkETvs1oQLgPepGYz7WWEcblll/
c1rRrO0kyB4dt4sODswIt2Ba8hdbxzZxyBwcq9+p1xixdetBw/6vDr1NCW8Bb40F2/m/K/VulitX
T40n+F5/+9qfN844Nk1Y+UYHrTOKsXs5xd529qN5I/2mfRqHaVhHvh3eRX0jrrO5uLYg9eqOt+72
NjVQmiMb6doHY1TGipCPu8h+w925P3WQSTbmkm4jl15wgVYzp+6/8S8/BtQKWLFl4Q5zI+e5KPoM
Zcj4WyLSf3QnccFqJV2rokodcl0yDDf6Yj83TFfxqLIvLvarq9iIvKvjJM4Ri7NspQBrr2K2fyvW
oTDYGzcbmtOUEN7jLJzm3JQ8Vwp870Jjyyg6WJXLdNUThjhHgCWx5wxXNUryrOTOtxiwCrMZjhJE
+QXbyiWxzHp3pkbiQgDsk1b1hz34aLO0/LGp8uGi+fZdMpSA6XD7P6mFjIdJC4tthxj0GOUkxHpZ
BEqUTThyLf9QxJOO5cuy+s2adhxNcQiWZVCU32/PPFsQLgtB2+/H3pteDa94KVtN240gAsTFFEG5
omrsz7VZgFCJUkw8CYvcyt/Lld6MNs5mqG2Qm/Dfwi9+N24WbPKJCvmGKQZTEO77sdGWGKX60XTf
bz/YGYqZvinFswhWyOGmQizKhFE2qodaYlRYGwMaDW+AjVP81ooC1vKUE95x+x+YC8Q3Tdn4kJba
m5rTRn44Hsy4j7fQa+t91JBlCD0Klz2exI2z3BJT2CWPWlJtEsnfR8fOH7+YZepnzycYreIu8dMI
9KYK3zQybo5FBtw+xmKv3iCK4J6Z4khru+gkZ8sOjzpOEaaO9dUyFjD+c2B7eymEzDF0kzUp3diO
6XNa7+Ygil+KgEUXF4/u8cYMGJgv1TJ/RBZdnZzUjndDSWM9h9IFOoI5BpE6f5cddGvpOsE5bExU
frDWtAhfcccaCFV0BQJCI8FIs59yYzUEeP9My8Fpiz+H0qQhx0UDX5Mzk9L2vll2GXXwnf6M7AMB
aF9XZ8ps9Gmtb9wVcLzTVevJbBUF4peadWagh7g/0U4FlVa8a1bobp0QLlSvZ+2TOujZ/BMicHVm
60T2F2KT7RJlwAc+N5cu7/sXBBWQb0KdZm+59ErHOxTSmyCZlovayS72qmSpvm4fkY8fmF+RApBm
Q3xxpaMhQZMWTFSys71Z+odbby07Ub/W74oTm8/eMxw5sS3FUL7bgm0tnT6MSY/Wav2vKcfU42A0
mGzV8ejiRMzTUY4AZDf+AF692OqMZZ1sk7YrWbo66xUrnHItqL7DdIhe6hpeGnHm0V7tM0AvFjLa
ujuj5vUhE40W1rh1dC0937qAjKg2t2vL8+0XmybrXhECsqpeR45R3K4iwuFHkcxvksxSiCz2qVGD
W9wpY0ztqbHUQakM29zQT73awy0PAd5SmiXPYQaz0CZmGc1FC/IDTos2lCJ1U2dRfZGJsyAY4dL6
wFJTgCxB7+m60cxuB0RAtDZ7kWIYV8L9laXc9g63JCM5bgwZEJ6UT93w1rfh78ofYka3CzuiZ3Sv
PmcZxzvHnL0XMYn0TKgzHTzkooWMeBBVoX9kJLeoGaxbt79cdf8yiXGh07O4Z4uSm530uXbM+4zw
rHsX8/ez16XlNkupDftMRyIhrKPCnxntvxP3Vr859j1R4Ggl/XD6CrXizairVxtCB55gKOTSonnv
gyp9ZOEesXSBDBVEXG/7LoepNuvuQXdlte89w3uNSfg2i1B/oWvF09ft3/Wq+Ryw4bnIZTqextOP
NIWjHZk2yViwxrzSw0tRGxl+8RaxbirQr0TuOS7FV9/GPB3LoTJma91JGAufLNAQr4jDHKzIeTar
uHyeMHVcliq9rsGGZddtFU5iedjFrerUuTbTGB3Vjaotd2unieYy5o8tVkDXSFIaKVJP5cb5lQgG
tAZ1LcgjIsFeGBjSDEJOX0FqE/PkGu8DErUd3PFy85eUW+m5gzb9bndFc4IiHLFntiOuWP8nofPL
VTmm0T6r8adWSlKn8Mr7ZMl7WnABZ+F0maRIbG63Xb/Q9Dty2BUhFsZnf5Q0oXBtl0oHCO2AUVWz
x8IKQ22GWy/weOK7Njae0wUXlD0Pee7b0ylgO1AIQe3K8pJ7sbeyl0GeHvruLp1w9E0s70IBFjwI
kICVFAA26kwMeBbgFFpBHSuMTVbS15RLU46ETV4srf9VMKtJ0Su+GXYzbLI8dS9p3g3YK1XBTn3e
btKjIo7Meqf21LKMmGp11Vp2ffSo1xUCpf+c6bVlHG5bFfNolNap+5IsannYPuJ2EEH9oSdZfe30
6dBFUfHDN2Z91bndtzJL4EhNCIaWuJ2TxyN8B2Fv3oQxErOmqMhGZocmOHp4iBeduN1Nwc6VHQ3e
HNFNCjT4cTAND4Yt4udxqoOdN/FEDYbxELVjAPMPErZ6/MLc2mszFZqnWf0+c3T7jgEkj+CimRkb
F85jF0a7ITL71dIjnCKRy9M0IcKams56FNHPQNTVi9t9qiZSXRDb4sz6T0nTfFHGF0PQuRe0lns3
q8zrrdqbjd9w6MsVnDoKVDX4p4+5rbzV7IdrI+7irSqvglarrpFl/KiMZsSO7X6YWqbkQIkrYGKy
i5W2yDCa8hwMi0+4HT8qCkvu9dMOoQccieWZ7frRO9xWqsHGWBEmEPyrFICXWb07HJfZ1puFzOeu
cZjS+RaGSVl10dzafXLs6l19YlNnsUdFfnnprcR7ylt5ez0ofI/3PH6YBmYU6vNDxorFt1u8SoIx
7qu6+E6eCjuHJ5uHTvRfepO4b75uCJySdeMKiSc9xcNxHD2k5KHnPdUyJhwnz8Yfk4aLLwvCixu7
+Wpy4uGeUlCunXzyv6CkrqJk3g5+Ll/0tNMfLJm+qUkTEBIFlmu/hlRxuxr6yEZxruIg7w7tclng
VsD71uKDUvPVtCdaaz6V5BJC9M2u6cLDRrqwVLRAceoyDpJuHbZTTY2GRisWyXtEUs7eDiwPr0ph
vcFaO409jBrMAduzEvjRN/lbKYkLdSqbjaL2wnU9teGxG9P+PDYjluWVaCAverhRipZ1pjXb5Stc
25N2FXn3HmCBeGaFEUQ1cm+r21+Y2G5N5eCcxkWPaJL2draWb1FfZdbcPbCKUkjXr6VmoyqEjvxa
ju/NWJTvbmtkd5NMIaxFUQ61xvnV5V62d3N33lXLLNbzxWcYFcFDJAL3Mc2LZ6cspw/2oH9/F7bU
4TUhI/cy2q4Pjc7xYDX835kc9D+v/XUmoojduej+fB8h3CU2EfxRLKvYw/BsTn3aRHczjIBNmVfV
u2P0712cpyudTePqV2130lzyGUXbFB9ab+nuvtDKR6Y/FxtyyrvuczOOPb3jOP3g1e5atX5xVzvT
uxg892Ar+lnGLwOdORS4CqLkiDNqnKZwF+0nl2pVR7RnrPTyNakC/+ynZc26kr+oJ6IKQebC0MX/
tixtmCqw0vNF6SwcvM/Sslwe+Upsx9ycKZ0QfScIlR+xK/tzpl6Lltfm5TV1lvhiJyB0rhTd34HP
uxGjn5/UZWtWpz4BRndHUWOZhxAjWg4ubdAuzCKEh+mIX4UdnYBzkULoub/xpx67X3MmXgKy2XOX
sTrd1ugJG5fQi/rnfKFBW9X4VevudIkiWNC63bn7asRGSn0RL5xhM2mTRSAg1ZUiurvzh5WG/Xfs
sbz1jBThrm367tx3PeQTSQZ6VhrGvrNnUtlqvXnIswr6QzHZ3MiTjaQQPrwdjtl976Vi6/hm88Io
sWbbxrADoduj5Q3muRwSi3AeiP5a9mFnQfzpFveDMTrPiIsnkh1MfsXUsZ9NCElnN8OX0+63gxZN
p78gcTPqobTgN41zNZ7TFdQL2vWaMOvUetQc83e9ULqnGjyf5RxnR7uyLnMvVlFsu99IN1nyKt2f
aCGyVVfp9l5vQtqUpEm2mEgMG7Xaq0PnlPdEMQAlYeV/61vLcvD/NHBS7wmy8uIvn82OlCvQ39tG
kY/ktdgxqg5uvKhvWTG8ud50hkvjmyzXSYSkXvrsUTqz7O+Irfj5jo8TwcAjkxaQUn0y8ASw+koI
QjLnRNYf0eDDJHN87xWlxSqrOrGxjDE/D/4UvQ+9TR6pU306NEaHOYn9rSZ1sb6JPS3HRcWlNQ9q
gJAsU4R6Dp90zR4vtfFNqbSAMvBHDYQ4KO6Aei2za3J0LLPAOSMp16ndtMvy4u7+qEcL5H78mHSD
Es85Gwu81AIvDVAC3jIx3vNUPbEFTh+OIXHCSJph5yxixzHF0GKJw3NGzfsIkIRh1Gh7B33yo9ci
tx/Dlr/OrMj9LWwzmWgUUUtpw6q9I+mggX/ua/dU5mxPGkqN6kpRVrJltpJbiLzkAahstjXkEFqS
Xc3Jb+5LHz6VVTvwMyDPnYJZq1c6Oe73PJnxE1vXqzeU1Seoh7FtesR82hJKOiwaqC6aMBUP6pfS
bTWkFos+dMhfVL0wzJ68X65axxRIygN9i1qDP1rdim+QxR8TfzB/dzGpvZ2LMX6V2hvNnMKfgVF+
tpnZffIREl4wuPIBf6HbWpBFrg/WbuHgi8U6set2/70vsF2BY0gPtjD+tZh2c/Kq6JKaifeq5eUW
jIgMWmYDO6On28vrXnusESNAKrOSs+Z3YDAYnewyK5JbUru8PY3PBe779AVZC/lq2pinGALJifss
WyUGW7aUbfEBL5lCxeq7977/3oTgBung6RcmS9nFZOKFczZK3Mp2roakAKmtyYb7qnXHJnJN1MTA
ZAiJrEuTjwca/Y0UwVE4rfnrnydRBIV6SOONpi3dpJG316AAexGCoIDMib9cfsSZSV/7FCKjuEP6
i2C1wn3dohqEJNOcSpPfD0Z184GxyoHSIvuRB1TSkcaiFgkiYdlwYBouSuJB74iC5yxaXlNn6jUh
pnkDiZ+Htg+MTVgvK9XknRRdwXGulRbyK5btQ9dk9RP8y4eoMfprIu0c6TtPvWHpd3qQDJfJ8ueH
3Hl3E9njkSWcZ79CjuLMcvjqUV36QUb2RVXhhT92LFFZ+mx1TYj3IHbLAdHxcEygGxI+7zwPKab8
IKdACM5u7FjYJwyDznUNBwNisfVuMqJgSSDBMumtp8DKiV5aIAf+4sG2ixz/ZXC9nITpGKcMC5JQ
5jczQObwt86okZrcuXYJyZtYVmTdzQ+7tVeTIcNfTmd/tp0bvEGi+tU5xoSYa5w27gIfGohO7ysD
tC7Lbt8d98X3EU7zWzDjysZz011tv3m6afOnINikuTcfYznONwpe60/zsXaNeW2V/YvDU/eMsUay
EJDzJ5pf95T7k0SVYIov03m30AwLM/3MqjE9eBMx6qpl5uUySLLPyiZhWtKBrOMwjI/uz3hhnGWZ
iQ7Zm09ahG9RjS/JvZUHMUihln1C4bobyrS7NiWZX4Ou/+5jY3hMYx2/RQE+zWKzkLlTQNnlbFZn
Iq73N+xiGZysoq7VszWzmd/F2MZn6Qj55PWudlTAaTg3JcbOU3HyUkzC0N4BXAoZQNYt5lvriQtV
uSeBN16rMtWYKv942+Ijw8cBX5G4QNdMtr6OemPVmAktNsva8zKVVCuSDBoexLT8paTvTUt0+lhD
zTKXESDmL41fGxdSgXCzr/wnZrPjNTIZG0VeVq5lPESY5eTdWZ1J020PrTOjiu6ZGEaHkqf/xUwr
f8LVifz2sajTiGSyG7yTJS0mdWJcV+ZkH3tskHbNEMa7XB8CstNz8TC0kX/O49iD/lZm32O5DjPN
+A5ttWfLtIZL0IyQgAdJmLf6gu5xQ9rVOWo6Y5NaE65tel1uy7jFUXpBEJKCmV4WIbxgOnWlYsNI
qDlA+Ze/pVv+62TM6kMSYLZldznWJbk2Pth1ZW5z34XboOtQT3O2lWtfu3u3EGvDLOZruzC76+Vg
hFaJqbRzFrZfQNUW8171HLMXDTuzd+aNukRDJ56FP+HsndVnpWkvehsTqQlJNrA5IjP1l7ISG8bb
cvn/CDuPJcetrtk+ESLgzZSgd+XtBNEW/sDbp//XAVu3P7XiShMKIKnqKhJmn70zV7JW1o4ahGBM
czyXdLUJeYwOli4iaO9mRKKKoCR8UCfV8cPkczk8SgtcEGnUpjg1FOksgG/GAcjeDCWdmC9dguoT
06UvNVvGdXkI0AJcm7JzTyz6t6GajGsDRwNR8O2vMqXnoDn+wmikuJMIpPCXtsrvLosVjADHTVBc
GHPnDdIOhfYjvY86hrsd24C6bs0Pyj2oHM6Z5Dgl8J5UoYXPqdRGDUVL32+KomfU+8Vult2T5VUG
2PFdlipntB/9XRg1QHmQ61YNVtPCnuP7McXhSwxB8T6J5DUKC+UaVylYdJG9QyrynuYqmQ9TpKRb
HAPpp6WlK1qW5a6wTHcXsqo/VvRhV787QhXz7rWdQp1GPN/7wk2HN8MpoSVGxevNMVVpUPzwf5+W
i6ErJow+ZEXTEzG5VUXTgWUBREQOkhIU88bQM/II5crTlJ0BJ0zOVW/p58EGU06pDG0oSrX9jS1W
KsZVV8ByBHLUFuvjFqMvkHTJdeqLRiXGyHJ8V8FlMLYtvZR6FGsuPeVnqwfbXJd23gW+dtOoez29
DrArOTfcfHibEX8WlXO9FVRlhENxGdDWZZmAa0MiUdbdIXGi/UJ3coUuJKNcOVCmRK/y+R6Snl4o
zlsZu2Jj9S0XNF25vdYxEgbxbqMx4WLBB5tvAwtqhLBTe503A0vB2Ly3jcH8GXT2Koj05PuUtQ1T
ZcV5rhHXACqQEDh61f7MuOmOstJ60ibIoVbmaFuvBK+SZMpz7FJWFDrdeCWjAJIhrfEQly+AC7sz
sSvEpRbWm5LIcOtwfAEeQfTP0Py5URWnQkXPCq/5h7BgllcJQ2qsVOuE+uc7cT1fi6Ew3nUrKRiv
Te0TEcbEl3hmdxKBsscimMPebFAzZgqwGv5q4J4SWyO3QvlcLF/98305hjxuli8Jldc2cJLgvsTk
u86qIXqxBWMSI2rUjwLrXKRWxvcc4T+C5hguaXOyggwQwWCG5yRX+q1lU0iNHhYx7LnZgwO0bU91
YZGQgll5CJiE2gNwMZGYrDmT7gdV+GdVT5iZSjKiqJWDu6EW74uLAFvWeJinTtxMBUmFCRvsnU93
cnxsDEbCQTUm32Kspm1TBj8UpXyXO+Rzl5d28PLnKmAs2lilvYe3yZK66PK9nbJUInwHoYemf9EV
miCSEFBG6UOMV/ijKorKR7pQP7apXW4zVjVl+Fxp3UvntvOXGfP7Ki5EdDdxQ786Xlf7de/OX5pg
uuu7IvYd2A7tgXX/jUVKKC35qUb0TQns9Drk4nyDUlZFRhNA7aKTZdTJmiQVSufRbFe9KwKEu271
cDPI9CHCSNkiZirgXcpYOy17NFnbR8rAS1YpICXFkPo0WF96rBIE6LrJY9Gx9AvJ3oD+y1wijH4G
DMfvjDRO/cWDIqxkrbuN8mEYVrVhftOeEFg9Z2bMYNWrECqWWvRVaNqL2mX1s9Ml1aEXmBtp6Vyr
oS9ZvHN7r2Ohn1w5pl12jb7xncYysYIySfttLEoaAIKqKDxCOSpS/Rr5qci3LC+k9CWZlWbv49wP
cFlA9jR2QZqDLCDVFgNESJ8DTOYB2IP3bA0sA5zOVWB9Mko35G48P9KpKE+LArbvjGHTmEZMDgad
7swFqulYpIbOtrjU1Af34O0IMps8erodSkMDudzGFqynrOwUT0Z9ToqsglfpRgma4O7Aws0+aa1q
bETe04/hDD0tD/jN7NsWX3+xUkSubpQgMCqSYAzCFfrmr014hJC6kHOMfSCggen9BbRMS2ZPoDxP
Ed6gOQuK7xqxMXrXfx9wSrw6Xfg4OdH8kdtwPqqkzbGqq+M267XkjHGmRy5S9YRujNZTbuTY90sc
bL3c7UxXJ4ABsfNywNDJ9ts0U+6WIycSE7pZPOwJyTVMU6XRMOcGqRcg7hcNQuxkw2kUXYXXJ/Kp
Y9onO06CA1AulwCezvg0iscBA+FbaygfqZcflo7y8mA7xKv0uvB2ty6zlYd3dZ/JXNGNForisQwj
9bHxws3yLyMXVRFlKuvl21TUIN/WueqSttM/LOt0AzXlrhoG5lw2FYdosJaKWGNSnekF+gSWtQIU
AsgfptdEQRt7LfNIUKUTbChR/5NMrdah/kOSkz/GkCI+9JFpllUG2kHvZ2XjFgcqdvr9sn+VevZd
G46HRb6xPKhKMfh5Gca7tjb2v2aYMzKXnmbhoW6AeCDF9y5pjyZ1ytPg0bI9ALNdi2g3rj4nPIQ/
Wg05VVdOnyM9go1Wd3dcyIxb09gybITNutFipKfl1GsWTkl5l0WUz4qzLB4EX8p5SugKLKai/7fL
AirYZx3hK7XX2ueoF8O60kflpQiGizvCsB6j5LmRVbLcG7w2eXYzcbjd20TmfPR0Kg9FjPB2sfbU
MzWQW9kQ5+mF4dFgVYuFKD9F9fyjk4M2K03A7eSM3gekAAV3gE28yCecIthmBQuNzJji7fLe5YEv
4zDUSXm1apqKAqkDnUjgDoiFDybNRoRt7KWWmO6bxq7JU7UrH7LRtZZXcRUy7TWqhvtSmyE9DAJ3
n2uTYYYz0YT6NawWDVrd0eBq8aWtx/T2Wy//9uTMrVyIJSxw6uFyu6aGmaHde5pGBDzwJFZc/DOh
jmgMsTBGZ1HGoLMdLef+5n32ZnS3HAWLIc9rq+5cjefMQTQkWUKxtLTE41nRqal02vTXFKVOl0i4
Wavmp96xO5J3qAz10BAfDPhoYnK7QiSx752muhgl9S1fW7IJnRq2jPSXLLaTONJYOWFZxMLJQGU5
OWgt0LDU0YIuu0wj9UM5FCstZSWfUJPRucZUAIKbDB3uyYS1QTPvGrRwntvsHM9JNrqrlPg7EM3G
qkq6lK290w52DrfPZph1ALJSwsAILzqygJ5WojD7eyUZxs3vralJhvsQQ+5mKvFOgCL8pTVNoyvq
JHBeWUHiUYaelYrHRbUJ18mO62plm10BniHvr7TkejRhFRG0TqwW22po551wgnST5q22rtQuJ/28
50Sml4b4H1qz2zuPc45BvnbVfN/MzVMfK8HJper0zX5qaY1X5ywPqepCcButq7xng/HNKiiGrfx+
kcOWBhPkbPBmDpVkJeIhILbVC09CR0E9yS3F5I4CEqUk6uCvF5a3TH3bHqigotMgt36/Ktuatx9w
e183v2rQSegThM1DYIwl0WtRdCho6vlWzFeRDD2LOtar3d4KCmaA9Bz29CO9VSNn3iZoQ6Dy4WOo
FsPTr8bmyMjZc+6tce6u/3ML5SmlfNTrtP0RhxV1TAPPobcrBj4ekrDFNh9U5jbPiqflgkwYrPWg
GrPfRNV2OevjoQgP6PCTTd8Xw95IsUgsePmsV5882lW1xHNMT0PY/Bxl18Xs7q2sn79rnjlgyyIC
eBkVthOq82GCNiT7aT3DkzerTXC18IWUFTknIbguDS1KalgGjAa32xlmXL4NJsd6TL/2YsldOgEs
K/J50yTOvLM7tdnXsmXXGz0sT7d7bWewt9HsfhsGe7r0RnNevlmGuUQtMg/za71nqbk8qQqx0Roc
QjimxL1HP5rTPo8vydSfvCDOf4Q5OX3DlP9ogvaU8qXd9GhoXNe1E5mgKBC6VHX1ig2C5AHaP69V
/rD83mMJgL6vc4Qi4ePyxblgW+4GHCtMcfW1zXSQLDdL4HfhBtFOdCaj2CIK3Eudd61FxCT7xBmn
GoVaflKSqHxS0JKTnc2MXaREaSghQ1RxSeNQrBsHZu3yL6sJLWqXOZjixeMrWW6KniaPdFl/qAMu
YFv2jINMGrd1gqNCV3TP1aAdtLnUHjjdn0dosUcopayg5N2/rKL4COsCH6ksqeLMfhh6hUnfcmXX
9D7nDB6AaEm92YD3Y5f0/FVPQefpb5Ee2xcX8ddqcXbkHWrGOoo3pNOp+xA1w1NhjT+XqlOWmHnr
jC9oaPrdxIRmZQXEii933kjpktPcIDBm3KKtAWwLMs9V5hU4s5Z72LJnc//q9Fm/AFJQVrMzhWvL
olBM3fSrqmrpT5cM5gBt2cpTDHK7A/dqVmTDKZBPiaWibHRbNb4aA/PmaLTyb7ZLxpnefI3pE93e
MIJPY/HO4Pmfb8B9yUB7NA9/vEnRtmmWtf//n/LXG5bfA4dCeGnd6MRyOzljSy1XFdbXj9HUByQl
kZR7A+swO9Se8vnEJiUpN4RxwG5jvnXkKSzvJw9M7JoqK3YMhVt/LHRtMzma9zDO2W45IuN4bn7d
+AoGLgOyN5aOcp04FjZ9fyhPs6rQNkUscU6dOuIeZGvYr2PKbuzDZxqzy9euWMADFQU+2LI7q0zM
LJcQNQgkd2mGAKyW841Rr6+A5wxaBCZNb6M/T1oY3Io77JzTTpT5r90887AFtdAs48AB06bGaFTc
0Nftsf9QXe8t7qLxh2kQSxnQKl3BogZoQTEVT+On0SnGqXH00p8sbpKVVriXyY0DVsPoQoWVe2+9
al0wc9fftc55U7PEeyEIEQaSYNCiczLepTGT0xRmqT9mcXysxrn2q84Vj5ZngXgbHRkGIBdEQdPs
+DCs+y5NzxhT0DAts4Waz96ZP7Wo3wdee15KgtuaD1sQoBPRnNU2XFml2b4a3Vgeq6Qo4NJ6zbWd
WWQtIyWjMoIHVi9EQIZWulmgY66zCiv8uTPm3k1PZsKlM/hBqQecV8TAHpHaE8aUZNHrssVSP/y1
xYqb6r/woelCkp2R8UZIfOdloTsTA9vqZvNd75HgYroSr7jW/XkqP9UFt4/iur+opzFRClzrzJqB
au6qBsduV7lwYnhoPHe91A8ueSR3uTYfw1G02ATozi33F0eBUoBs46s6aTkrLPmqzWIBCm1qt/Ol
8lLjdqzMtFGVVjHf4jnYTAqHCQuk5hi7eXZnjr1LUn1XfsnbcW1LU2ZAwbdywBQ9hzDTtzY6otwN
i80tO8Ec+UsypScHlOXslsAEutdSLNwS6HFYdi2mgb7SGbAFx/KpjdP8m+qR2qlScKwnN2T9jbX+
GFhOfbsQ2jYIJlKXf+1aUAJvd4eYhCMlSdMH1eIXViY8plkhrZUEM2AhiKBLJsVluXXMhRIcCVUH
FiZvbgXsuHVqxbd/IPL0by7ju8uy6gqq+aOY1zZzrocOrN3FnCaAO7J2KuHo4vSJscSJ2TqULLIO
sQxZVUc6s7dfKkBsko50RpeLuJpH/Sn++25W0GBUAE2GZRR/ihDBg5LM0a+twrtwF+ofwJdVEuLW
31leou0HqxSHVug0amVfzERBkFRKdJ/qpUKvYH73Zr15XOrtwkpsnzMNsTBeAaN3/osQ8EdgFg5K
3HQe5z7ABswL6p/WugFZyZCCKzxSf9C6Hmn0nRVUS3AqnYsWtd5aSTVzG02Twidc17tFrBJp2rm2
GjSJ9hyue5p3O4gr5ebmI/LiX7uLFHcyBCX7wiNWQ3dejaaDQ13eFjPV1vamgkfSGeMHKHW6lAdx
A+ljpGYXWy2LL4ibnVUW2PpdoyguDUCpGSvC6TEfW2tVZGF6QHOoPjeEliyDdig9+sroivFuDp7B
BSWbRfVY4MXfCS++BHZefShGnJ46icKqc9tZx2UQ+6PZqWdPqembOhKlr1sZgzkWHl084lEfw347
BeiJ5sHK9l5CX2GRC+FqqI552v4MQ726C7DidJbTPdVuafupVkB8k7v9FE/nPrc/b3uBQL8RTa8d
V/1VBtmKnOccw1JeUiNjI9jZcjeBMbmvYfz4y6souAN/cRWUAzcYzW7lytpwsF+P2S6qw2DfqCmr
JcMGeQwe8nbcdl47nIspqH6teVpjT4k1HReNXznEzaq0xmKbR5V+tHMFqTajPrfqTGhF010c2wQF
0xtByKfRotDouZIqQfOBk4jxC00HhrNHR9EP/+6osf9u+uTI9PDiGzhNHYf/2n8emR0iiGquHeVU
AG4XZfsuhpa+3Dir0VYbaJLf9kWDeVfpVABLoTuc7a59bfOog60YM3+RKNUQJN4JtTxRBHK3lq8u
u5q70zgEP40YbXzALwTtuoQl1SFaWOhtgAa2aWLWb8EglJ2SAIUKhyH+xXpQXEDvY4Wb3CPHertw
vFwr7O/NewQtTPVtKwx+ICN4pMcn3vMiI2Yvcgzibg3rkCAaxqitfetZKj8oPYQNpDPKl0wn1Hkc
gh8p/2NUBniHJg32vPK04JrcusR+7jKutaUTw2j7aDtHeb3DnPofTktd/ztgWn4Fuoa7XIX55ak6
rJy/W5qSUhNFWyvheTL59bKEQNTeoYRJJ3VgPgM2SXplv/L5viouhy6Do3DjyekG+uP2WJnqj2Uv
lQEiIVQLmkRkuspvwVTtA4Av0PsgkI8JA9zV0AdrFlVMVb30XOoV/QKz+FIqkIw7BujdZJwVVjtf
SFQwVmbvdM8wctMNJ6tyJt7BV7XS2JSVHn+0XrY1win/NnuwpFmgj5jBOodsZy3zqV2hrWgTZURh
/bIWGHJLWuM2cdwebd1xV0lb8eZgjBV87YO2j4xKXN1SPSzWP2UI3S0CPRj5soSf0Z3nRhU9iLDb
067E1Gg1xPZ1MgHldmWNIKgIUBCl0ZkvTtF8wSpmf09mfTeIAMSVqyvbykoqkzG6np0CPIkZNI5H
+nT9RnOwKUfdkEmvj7Je2niK1UIMTM0HNDHbG4/N0Hfcr8yHZQ6dcxnJ8pK6paPvYZSPjoqKiwtX
tXFlL5pw1Bil+DJvnBLH3S+zz9uwURm4ZDsRUE4Tmzey+mvfcF8GB9KuHJkjBdvM2IXot2nRViyy
5fhZW84utzuMzDGYeIwpBA+N5tjU4WonGeTRRutJ9Df/w20RrOgi2dHqc3eucMNDRdvjfnJMTE4y
mGGePf3eHU8DzX5snJGEdPGG1H1MNEwSgGuC0WdACFs39h4zvqnT71GcF4l0NTceEC1NDdezY2mX
IO+3jskBZtnGwQSe8MVrmtSPWqd5rG2xl8kqJEl3xExHVvtU0mNYdYsyQuZLSUshesTSH1WlfuhE
5O0YlM0HLZyVqyHqat318b3NRMwfWH6TUTBdA9l+WngWYkL0ACRWvajkHjCPjbu731uuWz96FPqN
oLXRO2rzmA5Bd+gZEG9ZYa8GknU7rP+7hYkYGuF3e04npLpa/+Li17CM7NmqzeNSqCgN/V1yPVPG
EGjgc6g9apAdG87yF6bXJRYywRLb7HHxWV7po7alBR9Z298c015R7U1t1zpjqb+xTc26q04YRQ+a
osA2dZFCtyKz8Q3JO8S/3wG41PzNUimt3libVcfUbB1a/j9uAQ5oqmnoooqY5wF2juzDj4awzyY3
0qVJn9SBuoJXiTcqSmPWcC3558GgTxCXpJAaAfi6dmem9mbo39ySqmsOe8ueR7xzynBpaom0lzL8
URoA5zhqH4tC0MySW4spcAkVEi1NW+6pznWIkXfJnhfmuPquYs11sysY1Terid4XHQC5iRe8qYSL
xIhVNQeWi0kG/TppELD+ljl6XjGsa1BVHMaKWGGFKuX8qNwxt+f+FqKUX2b51K6hAcyXM1v1rlwQ
MINZY62RacAhOnveBWGDuZpbipd59KZt6VTuVciHSVxg23xJqgqHcQPzL6nU003ZPsYdvPaKWXbe
JSmTPjvcqk0HSkkjQnmx3yLwYDwrC0NDKTrfCgK/MRKyHIsk8JM61CVS0ASGHRDUC1Rk5eXOiv4O
IsiIJtTVS130/+5T0kzTM+OzdF2BI78GSe0c55xlV2JiLkHrGgM4RFO1dIYJ5Mj/q85V/0ENcE2V
EY1BQaFaIG7+MMwzhguLdq7JBaKfsm6dujlzaK2w3zoXQzGodeXDsrU8N4LWw0m5aiRWUwmsjz43
egZ17DW98VEXVXLKvGRPX8R+mhMiwdy6H3eL564SWnPyxlkwy63UNUoj29xHLoXCjDAUo18BZFZK
RDuuvqtw9DZFE/615TIKiOo+3sFP2UBr6D56xJUbp57j05Q2DzPRL0iOrPkyCIwlcug3SODgskUi
07xK3fyBM77boFWwdsiuizdyrWrGYMF0QVNA9y1TVzbIUXoKDtCLDPBS17r+FLjhVZhldAEr0ZBx
1vZ70yD3LnTzF7Xvra9yg+WCt5+DknVsOdw1c9c/lnNY3ifl/C1vM+WcqhI6zdp9b2PU2C5yA099
L6Yh/kgyI9tjiCcCKx+A/KnmE2d+sVp4giNz+p7uNrA4fI4gHfJTozhiN9RYo+yxNE714Lz0Ev9h
TYa1siiBb6RIZk8rYL/6WzDTYJxpiCFAqI5RrIebzBjd/6iMrD+OJo9SySDI2GLJBIxC9f4Awod1
ZQrMhd3R4FRrnxJFQ4HduNbJilmhd3PPPLW2NonXUvItp8OyT8cTpoRhX5EFypV852z0ZHDv0ibd
1lrjnrw049SGaI1OXXyNiqh4FuP4uYhRpLViLNXxm6OTid7X7nTfTilIy87Yt2rZP5GNRIdRLqAa
KuIpyj9VDOisfgUNCNXQuXamj4odKC92DxB6hmQTkHLXrAe3wIGvovZe1veYHSa/TxXtYPHJDbXh
7ZdhNMoxd2tmcPaW3axk/Fm9/fs1f/nk/ofuwSdru5qpEcbk6HzAf4bNW7NRAgHq9aO7yEVSWSVX
VD9vLJ/fvSJUfjQeoXKJju8/rQ17l0LqCkvHIaJpsgFL/LVllhad2fitDCTYs4ICvXbVHhSX9dPt
6+y4WHk64g5WmJIVFKOaTz+PyLNwUH9tRTzHMDVdR2phY78BJ4/7sYg37lyonxZGkBYExrcsQuQQ
Vm511/aZg5q/ZjTsMqywNVUgtJ93gYqwYbSMvQ0qFeY0DyAIzTPYDjw6hge8LcEEjQOUesrOnnNb
jOclnscYJxXIanK55fOo7rrI4+y+UrjWaqj1TiNZkWcHVsZqRubrQ0VPH0ikc/c6mrJ9YyXtviBB
Yv0bBlr22U8UUrQulQY/DpcZop+S5m5sMbrwx7/WShGeowxEWVm23VYNe8z3bYqPzGqVk5OWr+pY
DJvca4zXPJXZR6KCUOMNjONTDwQYR42lAcZRqPnOHbywdYs69cu/HynwAP5ZHZice7amQ4JyHE0i
3f6HgZLgS2edlBY71MAIxiudeHlYgWsFu9bj8lC380+lmysiz1HYtIr6fdGP0vpH/IKl/ZJYjvEw
Y0UOw+gYnhw84tcSBO8VC1mGt1m1TnqDkKehqTpXUXlNMygAc1qhrGRaSeczg6zQVvu2zJDiLQj1
op2AUA6Fsjcdug+dOyItBzjwC1RUG4TASws2oOFfZmy9GIWPG8Bkoh1j22Q6wE0C1pncSjByfUTV
vDXHuj9bsvgetUlB7Bm/L/r9yGvNS9W4B10M9aWSVV7eygPJVX+1XeYxCrZBkr4vL6ZVA0lw6G3o
i+m7NqjGVkx2tl34gYPUiYaafe86WewjwxVXs4+xzbBG3izHkCFEfh4DE8GQEZr+6DT9c2204ho4
1fOytzyo41lTqpHEMeADIteCnTIg2ycJK3sSAzqI29lrkP7czFZ/DGwGOnHOqEOz3PQNC8d7yPLp
OJOZupnj8c7rHPedIjNfI/gt7ibXbQ69HlZrZRBfY7fGSNqW6m7ZEvqg7oZiHzPg2t/C/SL1WZ0N
lwluoDxNdbMt4hDbQ4jqzJjRx8dYYxCr0VAMhKptk5Aok2U3YVrmCO/iVZPztVEC4rCL9D8SkPkT
/nYss9LWLLhWtk2ty11L/7M84WwrCJwx4TE2Fs7AyeNKHib5N2n0qVOtOXYCV3xdQr1nnmXsVbPo
n6q63OKbO+yR6LfPLs6ykxe/jvPY3jVB8mSi2LVy9TEoNf05C0Z9qypjd9TNKLkrAxeWaTF8yRCA
VOnwPUGRDpKvMvZdZyj075PnDBfPZWn3NUHKsRR3XwuWaWdVzO22N5N+u/TnCyreDbST/ISbYenf
VcDwfZusRGzSwlgvUc11MTWbgAMKSIxqPVmVRiN29p6XjJFxCRqplXVhI8SFqM6wkUCcctuiIfKX
6b/TIUazy1H3b2LKUUZgU057RBUj1yhM071tQVTgp3Ld9FH4r2DpAtoYnXC7oHkab/rJMM6G1ieL
WtpIZI9I3GuKI/XCtR5iR+fZ29DSqmuY1s52bmVOpoyGhYV+m+SLvqvWLmXtGn3Y1ozq5IupVj6c
fVxKcmuIK/ujS3VnP8vwV06uX/B+Q+miNTckcXAzc9i1E3rPRUpspE83U5ypGyfyObnFdKJ9MNsw
JjGXRTfFab8eR+BLq4jL/i7kLrgypqzflk1B3KrkfjRcrleL/BsNSWZF6YuhtPlLPa7daN3ZlG6L
pTLyfMWLrn3RJm9j0Cq+k6nxWfCNPxGy9GKM1ewHCDLuyrC86m3gfkDAHHxhOc2DopFwwCJcO1Zz
cpnHeqO1PUDTWWYpLA+FK2kehf65HBt0/7vL1POB1jK8r3OCOzEBWwlbRuD/fj+w/n47kKeQQ4q4
BQ4LpyxHyB/8HS4dYVCMuXL03EjdDKioG1uo3+SGATx92bCSOn8zmYG4JjOtSOuvma7Phw52gW9q
UXa2BC1WGeZbgV89JLiQfQrBs2uS3GjLxuhUgvPFH/HjliZcR/3GgkfxAI4OEKxXMFSIS5SyXf20
fBWYYf1Yj+un2smro5nQpWvL6XVAQ/m1/msjVfrXqFI1P0koQJZPLtQRwjSErAEXaW6DsOV5/Dyg
x3neBEp9JmAh/I+l0j9BRrA/bc8xQUs6Dq2/PyGLYg4JUE2d7IQAGfAlwLgkbOj3J+oqrxwyxBcv
Zoigb+V1VlncVcEcb0dD+g0qTz+10UsXxxzyEfjzOuZ6VhPq9RA5jXupY+WAYzl44KIbPIi50/bu
1NrIxHlueSC5MiaUpjjWyjRfZs020M1FFgnXxci1jcgOYgW0ti3vlsWYMyXPs9wrSfblMkDWtkYl
CPBGT9xjoOeE6QwpI2ojPrMqWYZySyhMkCPBXWRJaWmpD/mkMjIVjvWADLTbxyUpxSLjwlDAz8/D
vLrOIx1OEqbSTxY4vNZvOXamoyJl0MuDHU3mKokTboqyU5GG/VpTrehh6Vtgyk3W9CJpqR4Wu67s
NbEASF/mheyVZoeMCSaGD336dNXyC3Iu8di2rMMoMF6WBqUA+XWFkOG3tuKnkco6vGarXVbkqR6u
62VLvmrkzle3iOp3+fTtDfKtJtiodZIY1V1Z4B/T8u5L7aCJE6BEH2C/KjunHWiNTd19hQt1+YRB
GxF8lAbzfUSuQoJk/bvcmKMk29EmgkvUF3zPfT/vFsOx0hV3rk0QTxC7F8eQExBl6pCD/tSPSs2n
Q7J478cmXqq4qVZd2bf7unQPg2Vi1obSi47IOGGyKDT8jnVEGqOFf9UPurWWGCdTnX/MAXKYvEh/
jlAmnEH5JvQK+2oYUmQ7n3NXiQ1DJ3dla94mTIxNVuZf5jhNOFVx5ZFoVtT6KzP7A1U//P9oT6wR
kyDlW4g5fyuGTGxzO/reJe2qrKgLtH7yjpy6tIJlIYkQNq4M0gpHfmLpHSei9HZ1YerQSM16Y9Yp
f70absia2Tn0qjZFa3cgztQjyDvY52Oerp3QXbVbWr0JX3n2MrTeUyyq4z4Nz2nMasxqkhOQw95H
MS02rlNu8Z0ZWoX0sr+Cf9tOOX1BIHHwIIaXRE3VddrV4tw1NceBN60SV292FbhokytQQCrNOfPC
ZpU2TfiYo9B3/HwiTnU6Tnn5GIgcTzXcm6YqZVVU6AfLOmhE5Z0d1ifENyc4VfgQcH+OR7TQ45Ek
t2fbJs4sCgHvmYM9E/DODt1q+okjWl8SsXNu0t1QHMqmea8sbo16OsODj/0SVwS97u8z2JPNrH6a
EB9sOrZ6vBI9pvDcaVZJOA07SVDoBO6FOunavRt4tJ10Mhac+Yn2S8mtDa1+r5kHZoL6CghM5pPl
2D3PhXWcREVlYusXTSjfa6ASNj9n6jv3ju7IhSypk5O0s68C0ah6zucWEfdqUASfX0jWJ0AAj2wP
XwOsY3Px39Hpt1Ze7e6573Yrd/RSH6TbmjpX9d2quUy2+2QNcFQ9WFjiJ7520qiKVdzrH/OU2hu8
NH0ViWfPFJDjqeX2pqfmz0ZbzHvanGe0OW9LAb6U4otlS844jVrZa2XnbNHiE96STte8Hr7F9eTR
C1eZKLgzobaz2j8lYjiiC6ihAabtZgmld5M+2QCyNgjEbl8mzWtZFRflQzu0r54YrhmJR/9jvJ6r
uTg1c+unKplxkbzGE+PX7yizlSK/ij4X63bOd7yyksX6aHzmdGJ0RkEC4aVDXIFG8yLjPGtNvzfn
VcBXNvJx5VPFmd/J9QzfwRMDYFJsKDmn7rFwvGtAZGNgvyZdtmqnmYt2tsbX4LvqfRx/lrQgNAP3
SntunHIXlYhY8Ngke1PcQcNp3H1IoHjftUhatoBtMLuusvB9xhLvhBcg/KSvZ/E7Wmu/CjtqtJEB
9MXLNm7abLwZfanDkXeUKof6qNFEJazB11QFwO2rLXLPD1UUa8j3ufDcuekjg6vp1HVC8yszQB1X
Ko+eK8JT0FlnLVDvE8aAvpLY2UkT7tbpjLNBCNLo1uuZpd5JjNRTg4lUrrO8tYcM407DzCGYRA5t
dU8Uz5Bkh4Ac5VVk9ZOvRDQHwZj1b3XY4p4hv4+MVThPtPdC3euPaf+Bdo20HTeQXpt8o6jW26Sp
ftj8H2Hntdy2lm3RL0IVcngFwUwqUZIlv6AcjpHjRv76O7Dpbp8+t6q7qw+LBC1bBIEd1ppzzKrZ
UcB9Ixuuuea90qCRdM7cffSxMKDsW0/jllgqJgmVmIkIuyAc3PTcaxpREgwjcy3y42Qr565s+sBZ
Jq70OAF50FZXezYf6RqCky6x2Wc/Kvo9SrNFFPTNMeduyx5h8vG3xrs+fwK5cyQ01jzm5Dhm3pcu
rFTfNbsfKB6qElSS9yS3p0087DuXeRjs2khj54y4qj7QeGsuUTMdbDuLL2rofEhBt+2BFLFcElqM
OLVPNqmZhwVO70NDm2ebjnr5UlS1xU4De9VQABy3+8gjaZQeU2WNBgCVdt5ZFU1ZA9blTpg5prn1
mHw36le0trGGz4xG+jopWKs9FkaeXTYPd8034mMW22Lduydi/CJU2sxOo+1lG+D+oxRK+oOmAaTA
2c/MUNVEx7c0SoUXH9wGD6REGJr13PoVX+5aNwjsmlw1sk7JlFDVeMsqSr3Wldv7dptgEhDKvPOg
De0SGrABX5lxJ57gFo42bLCWnezmKfQz6EemmV+OYTr7cChucE+tvTUlB4oi3b1eUHkEOsiXVSac
jTEZ7Lkte7yaYx2e20r3hV7ayJUFvL7/vmy/h4H8qfit63ZgmSq1Ps92LUB91n+WcXRWwSg9RH7u
LDZsMtDBdTs7yAYwqlXkwO2VoQJy7Q7G+yAY7t/bTv2sMT1z7uZlN1IcvY4eRCSTYXBQu1u5OMoB
wxrSdwbSa++OUHrHOP20YOb06VC+T7V2vW9XDWwi8YtcvMAnNTbeynOFEOydoWBlflKMpR8qcwg/
Mc32da175Gl4FlGj/SmVXl1kxfMhMpXXbuImQoz7LbYAuyzW7L4aqbrsHIWctKIgQjKPXFBVolxN
DuwnuJTnIHK8H+NCFquBCPg2qVoSVIIZDhoUbqLmi+L8CwEU91hEVppXg9UvTwbxNOtVIIu+eZOm
m2xwOT9D+ZxNjgpApLcDyd4YQ8Ol0HEVxKI4EmtD58i7tgvgwbIkXNFrrrIKCEjqG91fsvNWRg0W
02Hn4T/BiBkTTIRN6tpHwKwRkyHEbpL+PCdshGWUaN/CjysPXq6ykEpZykbeVxyb8UWqaNw+yh4d
8AuTIR7uZmojj7prRlP0cZqTs8RWuHYVvuBmPUpJ8tyIwl+KyXzJ82p7V9T/98vvHxnarm0RA6rr
zgpSdkEqO2sL8m9FxDaeDDW0w2p/hzNVLg0UNGfiMVMX5YTHDfxI4QpolBO77mzsrpWb/OtZhaao
evvz/p9n8k9Gk/Ui5+xhQhuhxO6n1lftpu5zuoP9NFx6N4bAtipp8lD7IPayDywFLI+IkrMktNam
Um9I3ZgeNLC716pyCHFFtKcOlgrF0IzAokXxhdi96oID0EV8AQE3w7uE1J5KnlxIaJEL0Uoa6SyD
AoKshBR5ulFooxP02JvbjCF7KvV8SzqAe82Jaz/ikmZ0KsP2CTkGm+ICB8zsNh+yIJRlwJgorOYH
E0re9n6DxquYSb5dFQV5oTCplRQM46hXNrl2ccX9gFw6j8LyPKLc3worSb6bBK21QE9keJNiJkck
J+XHf/+WrbUf8/cxxnJMW7cpqzHUeJohuw5/+5aLAgUZGZHLHsArDcq2II92bZRESf8iTKc93Y3b
y+RcO5iSu6bDnqdN+vKC1rH0bTiKHiE9R1iBNGIlINoZIxwySYeAL0JcqrvRS+Nq+o2677jWRAnS
pDA65W9OXaUP8lURnQgMH5+bVnUeY8P5pdNPfqH4+grDyDohFWUn4jLfjyGvXMgJ/3imDELFL+EN
vum2JLivdNu7m8UuDYACOAlXEyEbuWRX1SV2VsuwbnZD54FpGjDnuXGg8YTWIE7//Qwb9v8/xci+
YK6ZXByUDf6pFWobFdQcBgOiOZ3ogcEzLilhuu+ymjLktRVAr3WhZlJdT4x9paJe6YmnyTe63ms+
nqX6KK3aXQ5lIhIgy98Q9ikH4Sguy3llKzHjLXXyYznGu9hDeyu7s2Yc6vt5zMEGu701+yungKa2
nqjWmggZgSIvsx2V5pJOUm/hY6mbg67W0LtWj3wkWoKIEKtvaY3Sz/MSsJLrmZ0YNnZ6VGukGAKl
GCg7B3m4hOd0fZDP/jwI1wbxb9ZUnuwxDLyIHp0uCxHlWn/429OCfGxuVfi47VA/05YGgWup27Bz
h3DnzDj0V22uIOjAzTC/T7UTrRon74JagDi9iq45qFjnWfR0B+QoYZb4dTHkvKRAbE/o0OdtxiLD
vzeesRZVh2EKl12cFeZWAkDlS6Yk1kgadV9GveYgNQ1geZEt9njKJOcotOrscqfBU8OHBpXny2No
5y+yMpALBIK1V75E8OvIbukJxS289tzaOrvSirSXMGHga/Uaf7LZX7WmyDYOYgYSYoAfkoeEXHZl
YMI3oA+edvt/vCnpXH9+aly18ji6n/Opfa9LK3wwqzg907Nq4Xak+qHKBuf892d4KhYZI3b/DDl2
De5ZalP8OlT1kmFB/4tLc3tPb9JkNlk62NaF3MdsrzdVfDQ7QcZim757xFK1205tbrKljVrvG6Ww
6iUZPPOyTLq6gUWMBFR+kVWfs2aPSXReNLzJVeJOeMMEsnfSj+/P8PYdY6s8DsyIexJMWMHoodgb
67NpPSYAZcxkWO3k5Vi6A4ySqZnOYpq5ZGSF2lMJQTbql6ohIY0Ik989KAECH9sVyitfqlzZkIyH
JEIlEFmv87CoL2Bt050xjeWZAglW6ozNCSUxZ1/Ui7e/xJk3fqWlqW8NynFyZSAfUsf+WvcdAnQv
2Qrwrg+iWt6l5yU19GWHh+axqPUeP5R1kOv56j9epXbTP2MZPlhsDajMRW8sdsU5CdHvyXlJYALd
KF9dxSsPRTmsNK21Pihfz43O2oRoG9anO8pM5i81VHbxGGegdVIQ/DVRbUxbAL7hhB+zUOu29y+t
NSMYoOsXL9YHDPe4pltR+vJYxYiz5zokvLVb3gbLTG8y1iqOf/WsrB/kcNJazbwL5SWgxsRgtZOA
D5ctX8MUqq7WiHc6SOZRHu90d2DQUMadFLTQwwwKxDIP8lXU05gbvbLbAPPU9wkS5StkqY1jLb3+
aFWDdYX4DRYHN/ccAswsJgR8rP0JDa7M6ZT2ExbEwdgIiv43fVm2yyqrviuwuIKm09wlPfC3PDpJ
oeBaKErqcThgNEJWoaMJXGoluqlTFgZL4RJAtp64yXNe78l2aP6XjRK1075UsVQqZuOHc1U+Vt1E
m6MR6k46weTDpMHf8LpiJ2x7voghA8a2OqCkEq0zk+Uhc/tH698x3A0a8O3Q6iYQpb5mez4KX54W
qf/plf6xmShsD6MX0aQBECUdnKnam5D+oB5JL6dMAeNsXRK77v2R8RIli/VVikhQoDAZENrYh7h/
1g8cc8KPcq608gwAg1aRYsEOHTCb4UAAHGyytfTlje2l4hOLMl8K9yZj5uRmZPVABZQrrUAgiH1U
+92f0DL5i2Ra/j96Gf9vVUrpnbq8h+55VeaTdvSfq1L8Q0sD7tUBFhO6fpzRhOoiuwMPSv09LQkE
6rj1jBZcfIceNZBV4yyO3pIkLG7sXyln/vt4wXHVSJNjrRfqPU7Ua9DaG95QnBZ62DcwVtPBLDRK
MCK/QVUCwCAopC2eu6tkNy6jrXwp4fENJn3+Ol+Kl2GIWt+a5/STZBFy+YyweTWm7ihfCexz9+Pk
HxrPFmUSPJnl+zBpVHo7a4y368uSlO49l+wDY6jxpCAqfWoqOKteTDydPJatbzQKxSgNNVytdgoF
1AWQZq3iEqjDag7mbGGCSZnK47JmeSYlcy3uVo+lZd4638cS5wedxZ8uwYf/+WTpl/sRjSeOweIQ
z5MSjD0flQif6qKYXXtQwOf8j69Ys/+ZF+GZuo31QtdMxzT57x/iamOMKSAXoXlS3Hk8qlNinvOo
2Mhrjtmi2hRo8HcSVb4ocItc2u33l2qSKKeIujC6d0rOnXiTkmpeMMqIt4LStiKu951pP2+sIf1w
TBDdbWeSPO7G7m4yu+bFyCra/IX6rBttceuZ6pRsyl61pjopXJQHrg/rQSWILAiHeHxjKGj9tgzH
H95I1aq2k5vcHsW6u9DoTMNzZbLuXOp+erSsOAnGUmg3Y302KeUqM8WA1Iz2u8zHYxo9ibwuP0UJ
VUM0kLfXKRm6vHf0SgPFBeYMOXeFavhlDpXOb9dI3mxeoiecsjl7+8cxqfiaNZAQLRqZ0Zf0Iq/X
drXVpCB9aaEpoXvKIXudpWBjXLtn8hm5JSfdQGRdVCQnfALAuupjOiG6DOFeD9BifFmK/bONykKS
Xq0xOmV2kW8l70fKjeVDlKwfOHaetTKnzvDvvdf9x2XthVBGfKjQW3fALk9YZtrrZCrpS+bG0S7k
+gsyPeyzjUWMB8aWYsHMmu8nIxpvDrowyOQz/UnNzT+oceuIA87LBABljuAKDkVnXYuyU19as3q1
vdr8jCYl2dYJRIUqQhfhJNO0oYkTnuXDoobVrrdMLHD/PobTt9+oksfYZgAt5LA8I+HemSs4yuxt
a9fqMFSlW20ares4afp9yyHswaLDgVxMGzN0HIBElRHNlGJSyciBzE119gZl5y8ZiFG2Dgk6DN3/
YxPyzz0ItxS5Kuv2gyxHC/v9fw6bc9JqHFXNE8KZizbY+ptljMrOpM+1lbdIz05uB1vg98soQ9uF
yn80Oudcee5h1JSBsMB/vWyQQ0Q2MZplocNvddCKAm53rvLZDJCRegpDymBBVeMwOpZfvUschcxF
i82Quq+ZPssYD/lgTrqxs2KU0vKlUqfK9X+cAlf/p28GvSSFDEO1dYNOrur+o54m4LtwBSnRUdgK
CblT472WIQN532LXUnPDe00c4R05VflGvosaaQZaHH6Tb6Kzsp+bHvH4+pPyQdDEWNAT7iwg24E8
tBAVPze28XD/Ge5YQATCO8k3IRyOQQYgdi/f/fOvy3e7mhQpc+C09y5OqmXsPZgc2fiSA72etPIm
H1o7w2yiFA7uP46lEyWZNKoP+GKr+5/Qe5ecFN35/VOoQJZL1oYff/6OcYBTmOhtcQ71rrqx1khP
LQ1dOGz8lVOfXltYPw9Ob98SveGylZBy+MvHRs0c/w4p72vzptmLHSCvM7dDoWisXT3nPMalfjDW
Z2gOtAND4Upag6e+quOhNYf2iUJE/oR+yN7HkBQ3/SpcjXuAEEPo1tgl1AI0iApy4i5RRLzgO0qr
H4HLiucG0/EwpP0R1Pp09fjdfIgx6W5cXyIo3AxgHMle+WY54fgN8QnpxYx/aCHb+QQI7B1Msjir
8Fif29Jsn4UuToX6GK1Z7TD0Ql/qVWNEKo0Nax6MtPZFKCMtIngELBdwM1QzQUQRuBp8f34VxgZt
SWP1Iea0jEH5VdtWYUx0a6/ay0y5oiMiNQpR/RFYui1WbsSSe6eedsRXdQCy7ORhBoNh8HYIFZVd
XpTKdnBPrpOk7r5FRkAMX2wHpiPeS3uM/FLt0biX4d+fKcP4/4797c+ti3pRda9zV5ZQePijI0tt
It8nhEB2cha2yALkQvNHjjt4dY3ijmssNjJssrMrlVwLFCfLIWko0NKRS7kq8wM4W1aMFNmelzEe
rph5m3vpTq/Z6aEp+qgctwhkFZn8qqOijmxeyrk53jcNVa/QDbRweWkwNSqDsq4BPnBN+1CV6FuK
1JcueLLrccoECRKDF5nKiS7ig/MbnuUhc9nM7PSPwkW4JPfgYzQrx2VoOq4H3XjDP6IcSzb+bJva
n1WmdTq4lRD2PAW8bRQl1uOfZ1ENoLFr1OGkyrGyVzIaaLNxIrDknt/BOlS9VPjhd0Nu1D77PRW4
LMecWOxEoX4TAJn2C8PxZ7NsKUqyhUo97wjwBw3lXTriEHiIRTdyAZi0yTyf5bM/D2rrTEfF7e5/
4s9xe8MNolz0NtaDTliAsNaMcPlAxLIaDAupja41Ow+dVweWIM1BEsDJHGArDJpqL7XuSCmV8gt9
kPqxq6ofWWFXX7w+jY9xok5BM+fVhq2fy0Wt1nurcQVokbn5dB06kGy3Qpzebvcl08v78bpCOQfl
IJDTC0sThMziVb7IJ1IcovwBNRF4lwEmsDLN7Pyxzv25DY0BmqQ8ltHJP8DPbZAkIyEZ8Xj4xtjA
MVvv8KlpP+9Fi1TrCr+qlWwvgC29O17yvGh1/olOGp2RZ+2slttxaZv5qV9Jl33cuSAgqa7JV+tD
PVfMzl70A9Y3+nIlrMtdH6FWuV/z4CEGdmKz9kLG168F3ND3bMbPjt1VeZYEsyKGTaTrHn64tQaS
KsuhGZqecuJgfAGOggW4meEmJ+JJC8MvMN/7B4tjQQ9FL8szgMtp1+6NVLHw1HJ6ax0xRJmWr5NQ
62um0OpIa1jMNvV2pX0lImR5kULBMRv5JCZaZM1SwWXhv6ji5PdtcK9CTfaXjL1BJTGZUtadAWpx
hsY+yZ27ZSq7rqodWH2i3lFGiQOM378/ykwrXsFp78XF8lXpsSAuFqZnS6P+MOY2mmbkQZjf2XdF
Zk3GWdY4RxSY+6xohl/rkzix70/gzd6fyLfiUQl0jZXp+MMcvPZirltgmsnTNeszB6RdjbmqLZCL
DHZKkw/Api96WliGPpCXVDpdEPfZeJSBW8SVPfaEOTxjhA5fuha2AiqorrHdB2mwnLOiPmGTp9aJ
e+wpqbpda0TQtR2cR5KK6zVhe7pfUGZSPZEMZN5Kr3QOOY3CjWQP0ymJboVyaBvF3pTUhsCC0BQl
n8R2j9PgnUa12DSt9aQ5RfZ7fBw0BG1ao1THjvvb14Ay42xNkxuTpbiES/eJy5dbTL5rqTpV3MI2
m+8ye1gOaXabu+wqcXn/iSIO+ybajNSlgsmZvtWG7j3qVus9QmPTz/i3L/dX/z7ujfTRcyVE+NDq
9Lsxxqosq3esWVoQdLxkq50iRcithy6ik0lxOt/3AHH6GsUCxckHArqxmMqXVcV0XsK1lO8W7pJu
Zs0GfGlle/nZJkzYT9MSb8OJGGXQx0Bw9V74+H2rvxyxbVb77rikZBJrtngrS+MjT1vjmIiEog2l
aZu40OOAuBWXoJW+2A9GTxddPi+7yjxRimGusWLszpi3223VKhrENMLI+v6nyR7iKPVgtsecgm6T
ijQKLZWoQyhL/B/ZakLRiF9vzRQwCK7E28Yea/JFG3Z7i7bLVhZp+vVlk3rxNh4wc6SD+yj/hDwk
KzhObvz+ATvpl4sYAdy/lB2dIlrBK2ymaR9ACCyHGeGuXGd084Qhc7S7rRwDm0KNT3SQkdgr+vJa
VCqLLtIjWq+i3K0bunqQS4eGTeg1Cp8GNjZBJ1MeM90Go+V19SWcTSsAgNV8y00ktiRulI0DGG0S
FeNwg77U0qy3LqV5T0ZMSX3CiCBpRB7RPPURZ/u00912LeoOvtBq5auVUfpq0J6cmrpR2u1dzFmG
5hdRtUfoSc2zJBSsr4wJaX9uNNaxtWD/kCQ/sEcjxbymf7n97dghB2G3cobqMrW3Q5prRzee7Bty
uw9cCsn3wWoHHxmF8xRp5Yh7MqHnRqT41KrelwZ5u0yIcqriSYPV+uCE7S8Y8M0OvW177Kuifp3c
6L3jm/tez6hqyC3pnygS98ESxzXBTtqGExE//MlT79ZqWb1Y/E6WOMq/HjeaHzmp+p2y9sDSucme
Bsf7EsPY2ycx9etxxeBnKXCBUoAvDGnlBKOomOoTQvTsSh1+qlG+EZL+VwzmqXIX8S3sZ8ePl0a/
1WNOL1Ghs2PVi+LLIU+TkksVzE4wTqCJXEXXN/Ea0+DAG5G9DnkcySd8tDhxmJjtbmdmOBo8r7Cf
KWz2fsMw04vpVXpp5QNpQOVTQg97UBrtzGYLmWlGOmaSg8V11NR4pltJaIsN/2xqZ0BTBBOLzK1w
7XQxvIupeSvtnJdmIZbTmluJyjHOXgYBR9DqtPTFFWuiQ892zVy2clEeZ2n1qGL7l1O2rrrd3ozh
yNwX5WaiHQ2pFpljLj0KYeGmSDpqSrIH4SY03E07vsnG/9yh86lmpzspE/jbBY6+jNRS2m4IGiNL
9zJuK55XKEitH8K2Q7RJmqSSlls7VxRCcDVlI6wqZKpNnhbC6+lgwVfjZuuO7Pl/P0OEQOOLLKr9
4tXf5WVdenn+0IST3ypK6yeJlz22jrI8ThYiw/snrtlVXNOoi27odwIrqZWHSuXrA4lbQgyc6sd/
PKORtSlsfB5rpfVsh4j5qlIAri4ir/fzWid2ZzUrtn2YXmszffRC411ecKoe27t+BD2R6YP3VoGt
qXTcUFEy/lqfwD2afkUZSgX+d0TE1W4ba9YOmkGgjPw8vRE9uHpubrS4749mL7oXXOY1htpQPNm1
jQoSC4PHvoJkEDJkph+dtqlrLYUYj6crxBT/pLdWzmjgzjtqo+6brmvvomVlj47NHV6cNJuDQdWW
Z3tFf8m8nbaK9xEF2o0WmTRu26LEg+M2vkEs8qLh/k7S7vfDMhrzA6EED0uWlid5nHbX7zdnaNan
UvtGeW4vV7BmbXQXUwwYFKLmQaYuEPnKHlw3xpc+S8D/2S11qHWb2MP32puV02/kQqCjfR+l/E5/
6tf3IjbkQowUfRqQLv9NYlpUsv8eZr3/xiYpU2gdId1fmQ1coGW/uOfY0X8MXlkCEwMFBYljOeoO
GrFhHSSsZgKL0zooQRZBgcguzTd2ExvZcGBXqAIlMV50o/8hS+TyIW5VVFO54ssa/qg5nZ86pD7Q
n1XUTeaQCBYC1HnUSbw5KzHoJljiYtMjR9/US5zh3XetwxAa8aXNgX54uiKOapI/UAVkwbzW3Ioa
mstYzvPOVhWAC3q/PKZqq55R2BdbvZjf71a+iKFPa2/Svmf1urbJcmS1XlHNO7UGtd/rt45QCgjD
tfbUL1r5jCPnKq9W0o3cvUgFpHOzjbCOJyl0FeMn2jbk7QgsA2SwNWLWj0kjDqexMvK0o1B9ToHA
DYodbWn7DnvZ0qO0qVBWWs9BGBEbyxrtnrQgR4gafaHiiXBf2S50k7U44SLYKELPuqjawKARK5CB
V7HKMHkhFfFQ3yErveiF6WzGLEPei8auKRXvAHqWWYsFLUIw+9HMvnt9B5g0soiy9l68YaleUEgd
EMhuu7K6JZp36ar5eXJqDDcopak+Li8TGCd7qLygLZqzqBBGmBEsXw1OszLY89YYmZP6Cd3veCGV
RQnqBGTWWGsndNp+3hF82/aGhxXNDFCiNH7q6bZvu95OC/mNM4DGG73j9jbD/ta1dAgnQ0Mt2j0u
1P0CJ22znRqzr8r0w5xo1k73wHF2PViLBP5nP7lToPKvXKaMf9ctaEy5yw1qVqDFDSpUUEVY+qA7
jL21yTrlC52g5ywvs2CYMmcL5M/21aj8WVkquZOk/jWxd2DjlVJXT2lQJwY1GMJ51RL8iojnm+V1
7t4rOvpQo47iwjmNpjEdrdbeNXUJi6008o3qGc9xNhZ+V2HhipsZlbrHTpub+bVYEvB0lfhe9Whh
s6+9/hWBEBGz2U4vp01tOhf81UkAvCb1I2idZMRQiUSvBN7X+TrhK6eA/2U9Xyp3vQ+UAmWLOrPv
otpisTBjacMiSVDHODohP2qiHLDa/GqqPQYGixx4R623XtXemHh+gL+PA6O/1Hb5wyYCzlwgd4ZM
FMOEsqty2xNwwq9uaz8IgdeBK0AbCwKpleKUkli+UZbxG2Uzv0bjD3nTaXeztbBQm/WJmSqqT8ns
PFEN+DF25ZcqcZ6aNdXUZaqCzKJvM70FQeYMo+9Z6pPXKhBHPOVaD/MxokjC4hlN6zIPXwY2yptm
cU5qXfxl1dzqo2EEmm1+78v6luAZCDTaAAUIKGUpahhb6y9lEAEVrqHPU0lROE9uZa1tZgZ6WgiR
j2y84URD6qoBWls6WQSUd5nL0gVWzJRq2YaFZjl53sYhLMqnjaAhYNVCcjzbG4yU5KFnSBMk4/Ud
nleImaSoK+hBY6hTYmY3ZAC50cy3ckBx4rbwEidXRV9YgYpx2F34yBk+LcKtL0T66UXs+OpcFnyp
IfeulvyoK0CtGXjNsE6Kba7FJz0WN1cXhBz0aDkYjr+04/JJHEDuGy31gdBQtmYChAHzQuu7/J1B
ovZfjRxJc0yJYEis6GC0w6NmsRDoSHIqDYgRrkg/yCXdEdU0b+yE5kzVrFXEH6AAUVwmM5+jTfbp
on3Qtrr0S/sXK5lh3zrRs2kPfBCH2pcOp13UDdJgF8x7WBVLMNaiPyGzP6vuXMM06E5QTbRAh4QY
L3m8zR3CnHT7gjqdUz4rf2nNQqDtXD9Z3QAS1+4fXI8KHy5sUBgOQWNDSq7OuPzsOvVn1/BVDyBD
fTJvjtGqFlg7g9PYPc22khDlS2Rw1VenTs3eGZgftZn2mJNQ6ihcHHcjK5gq/OoVQhxTkojQarYL
13IeBV1WdtsRn1w4Y3QYWWoBOfiSUr2AimuwoLX2ad0+Ok7+rGj6p2IvIdvB5L3PWELDL8IWnXfO
Li3Q+A6zAQAoT0FUpXu7d1lyCQWEvoJKgBDGKFmyw2QHVaVjvNA8a7+09XtZszdRIoQBSvSziMeU
jSzBCDRTC0Bd/AdvQCU1q/yY7erR7JUUt2Tx12C0YhtnPV4lDE30evZ1J7KLEX10IZnnAIA3S4OB
ENWBX9DGXznwWMlRrlelyWQ4KalvJfweDl4/tUwevU585KgdglbJyJ/n6s9eR1Nb3lw39ePmLwP4
wZ6YxjzIYjGSIDv95UZGEiziKY6tb5xZ3DHV+7KEl8ayN445FltVyZhYuhs0ghvfZX+y4xBYbITY
3B6Kb52mc57wIHTU1vMYkupe6yftGX2p9oxwCyJ7OG9FF3+WtTr6k2p8mghvoSiHH12EX6AGtr1R
DMp9IssDwxrUawOg28ZKhA150TG8kFmR1TTSaRmuGeFUERTyFAMlMcbNDDJmnyTWYVER2FbuDpQP
0nV6hEDDlnPWEupke+MtM6/tiCvWC7V3A9WLX7BSCgxUKJt+VnaqnWS7Ju4HlNZ98piVMenLKEEU
Kw/InqATgvTfDEGeR2iwc4VedGFMXH7tryXNnpecQv4w4NXv/IxIzQA38dUW/XOVWYdUm6mPVvYH
qMWBEuw3jSzybT32VRB3CZ0aMwaXprzqqf6h1jFYE0KXhIYGwmtxsaSh86otzYDXI0pZEIynfmA1
PisJhpV5uDicN9/ox88Yxt9sETnHxnL1NVKIqsL6BrwrdGd9l1A79OssO4UoMS/2mP816dFLqZrj
lo6E6efqQOq3MJaggRu4MY0GzhFKmQy/OfsVBiC+LRgnSqepgdtV+RXk6pH9a3QWgixucmR0v0uV
H7a1vBSL/jSq0LINV3/vSQo4PVBS/VGVxhNW9Pla8/0hvf9GChbXjkmQLGAVdF7vySj2+jzHVC/4
xWz48X6UTzYwgM9IV89t0+dbmxxVf0LUyQm4YJ+lO+Js0pK93GipTIJTTfZ4+aBqDal+4IY4l4yv
3ESeSC9uxf1ehxkmRELRAqQen2WaOkFBRiajovtqZ+EzNC7nQSODfjDYCKJ+KTYiesp6+mBZCvu2
1aoAXGy4HdissUSONswnB5ZPzgE69zP3oBa0dLE3rF9+OSK59UlYopEpcY8s+Dw8iP4btGZPUfPZ
lGNFVFumnexJHfy6XaEv8bIx8btt26jmPu0BLEVpDnOsYGbNPQSv5gDfTV9YVBefRQ8Mx6LKVAj3
GXZ+q31GYdGim2GRuFoYkm7cZgMKtpEVj8tOPoVMZCjtcEh7rSJQPGP9MX4YI14EK0ucazaJp2bq
3cDT+3eKV0OwTCmFjTLCXyXUiuU9S/towCc3t64RUHM/ZegMactFWPDs0dtSDsyI/kvyHe37rQJh
eetCVtyoDiAUry7I6FpoWDZlRV5oFwd6XZh+6Y3MBFr+vaMkR5cDvr2tVF8jTrCm1K9motSM7RZG
i3WJE4bFXjUttpJGbGwzNMwhopgt8quPRDg/zIJL38C3+UripJjtraPEGSMXJj4dM7aojV9Jge9D
tBYzHBXJiY5CMJrLKadSyVqcurzV8c1XnMLGWMVMsGvVlFwu5mAuHzEekcpkTvpklok4DmO9I+e9
YtFMSuNk5oG9nvDaJBnBVPDn1KzV9DKhNTXPZGAu71MjLpGTM3nN3O2Dbn8d3OikUHW/pF7yF9sa
WB9LXfukkw0brzdvVW69evFKpPg+VUQvlraSBriFn9yi83xKbsS1AQLuKjQdcZcHCaQWVEVG4otB
r3BIKh73eP9lYDWe6/jTNKhEG8clhid5z0siElsdXeZkwuttuoLlUYy4gaa8j1W7okF5hPuPKId+
U8bWy58Ik6RY3wRdz0Sr1XrHsFs2UMxYEueEC5kKoQXIuPx2L29MkRrJBtoWxPYmfkrwsH1BMVGm
zluP9pQqXEUm2nBd75aBj9cRQKIKsFxK9EZo9Ec6Z7uKrzXVO/6+UNs7CGYaWg0kaIC007oY8hdd
D0tnubDQkUOMPwdq2DywfUBqfVYG8s4mMbsgWcxzVhc/3ZQOlZ6LnxQw3HNv/LQUwk2cKNYCKmtn
FlSrH6x8iNJgFVIVLGlwYu1qE2FmqT2wKQYlpQptP9LyGg2oey5ijY1H4wemOkN85M+jcxamLTjo
KQ/RFP+0veKqGA5duUR9VvDGQXKsrwqJU4s6j1j2+RLowH/vHfLIipmrNJx/Iuc/4iCl5UtotVVx
C2OfpK93K/MXpgKaASwLPSOpTgPNdDIyBfaI/PZ/hJ1Xb+PMlkV/EQGmIlmvkqgsWw5yeiHc7m7m
nPnrZ5G6uN+dGWDmxZDkDrZEVtU5Z++18eOf/K4NVwD+iEmR/VtC7yJHYmLt20L75fnwpxSa6lsn
NBFKyFe9nnSiNbhZmbvRz1CvrUXka83BoXFFaN8sFOvrliAPjDByp2sxLkMhNqxfXI3zjaw6/e+x
T/ewDOW+bzosu6F+thERKYXPgCidsnXyNIqdDanyqzaCox1NiP8587gm+d+r3n9AbKZeu4o5OTpc
nVmsW1kYE0GFWYeYPtazlfsujtFVPFFYTRm7Td0pGrRquFmUgT+NZ2wKYBunnppvrKCL+zhKx4lx
Rlxm76WvvMhSWmsot4479lW6trAwcaUTk246zakNlPeR6eYqhuS5MdSq5+yMwSNNc2NuJtlHo87T
rRUGn1ZPC8oCiSjJYZgjoQq30WaKK7HzRRasPd+7SdNBUNV84CRZ60WR71IR3jxCjdYdlCGAtf6X
VTjPCAnKNc24YTMUKfDI3Dyjx6KrrkyXwuoINlE4+EIdj7aSnDA49Kz/KBG3CgCgIK4f0sLnGlX3
8Rh5bmP0hBEFBrpAh8wVSXfVrbI62MYeZThBnns1QcUYEdzs4sFYZXRZ+Rzh4HSxaNeaJ/VVPBiU
pSxeAB44rDblRx1kRNXaPXNhxln7LhuueeiNK3Jxhw+7/M1CyiabsmDVVGa2g3ZzIHXt3FtBv/I7
0hHKgFluh7G+H0Bg8r3Xpm2uQujmngvhk7i4NOkct0nUaxwoKeeh39XUMVeXDfws4sxXxDGvvCgd
XqKmJUIxqo6KxfbZYs/SoA2ExKhf1OANsR42JaNgMAy/3UwJuxYzgd3r4ob+2HRq4rF+a4AkZyr1
YZyuZVCqrmnqODYpa9mpqC1t+QJ0fTj4Di7kOHV+hhhAHWE9zZMzRGvTg2bvI2UwzZxDbuMfUswG
GkEGI1F2QThn0eLrrrnqEmqNFdmTq3bex9PR+7TD+aJVsb/DnSRbNaOxbUFYY72Y2AYJywHECayN
CSRS0y63cNMr8dOMszBEvBUpJCyDMDP+DU4WltKtjNooN7gvW2hlrTzQg2mOeEP+kop3LNr2m6RT
xqaUvbAF5tCSSduqVWatIz/gPUGkfTAVzM0EQkEDYUOvZPWXOKwfjYBr7GTmVa0iPLNRce5Li4Ft
V9qulFBOmEmbWF0U168xrxc+jIlW1n81caLAdA6B17zj5XiulAB9tllcfX5OKxj0a1iW+krLRbYO
0+qHfFWaWppKpA+yNgPDz5bN9lfNMK2rcnIQo8DFEWnQLv6b1b294Rjvr62p/IGZ69qB9eS37ERz
GQx403etVntPQ/pxMH/lpk3E2RrV29TbKIqdJ8u3Y46GHkfgVHmtkvY2hLm9VvXxQyfxcCZJP9hK
jrM0LS36tNMTmJRTJzjWFSL+W9BkPUEoXzlSpJwFVXhAXojWJ/AHV44SPCOTDCQMyoOuJcPKsQDN
632KhK9f2bpxzpD3bAdi7nFJEahV+uMOe/FpGIqnRAnMmXn22g3A6Ryu9JVQBjRxtN9qfyYZhOIP
jKVj0r6FMpIbB9n4ukFT7iiGh5/ayjaRQQmNboX3o1dfuro0tnYxAPWPsBX3x/lfF4Mot5M4stzH
NKFSltRuUFctwU6ZAqeoZrMVzdYfOsMtywYExl/iyugGkQyzakcnZpDOiTUOKkkKWb0q2+FPDimA
aGo/O9ZB69MJtauDNcG9Vul2b2qDQyR6I3Mz1gknlDmElihPSho5PseRKLb1BGBiiky6hu1wI/Hj
J6RpSlhLs9aawtizW6AqOXspHcio9Y+UQbaL9z5cy8H/hl6ur/W24nIGfQHAfeXJ/pE7pWL3LIJ1
KLTXJqTeAR1taWh0YYxhueMmMhXzFowonNNIfc6i6VfQEb1opTAfI3g8nT6Q6T33Y3KAiGqn8Pkr
yUohcm1F3GXgjgptMEnVaavWt9nIcQPv82j3gPHGJmLnkVa/aq3htaeNSxnyI7tCrAZZdxtREWMG
bdCW8ofgi4YC/In+DlNsX9tpqTXsKyupQXuBVO2t0ma8yAXJn6B7pcPYZ8tLe3oCTCfgdLAzr4An
UL77awko8qhq+YlR9sRxhBvDIwwa5N5wSrUSIJEPNU3Ffu97dk58cPUyquamiKIHuhbTJpqmaUVO
zwEp64dMp2sU+6pbSOOxFLTGBmL9Jszm9N4kIO8heEYDcMoNh3Df3qJzKL8tu32p7fKaSG+jeAzp
jChX12aP23/gCBGApHO7XP0h7ASBbWGD6Sl4l5Us+CKhHBbARFd4ylG+kU69guq3KRUSgPMK064d
EDLWdS82M71VU7bGJuEsjfKJrAujxj3SRB+9NaaUIzjQBq/9juq2ejLbnVmR4TfmPnGj+tw10eFj
OMwELGzxY9If0P7Va2hZdM0UTol9WTwaGdWAQ1P3TP996zkV+rUKoooSy6fJmMAEkba7kjF1fCx/
Y2TcDANbK0x7mMneT+cUHd6GWxROrpLNmjTg+IgDw1s6FmjrPbEqKw5dYPsy14NTurHXXuxHKLT5
dEIZvmoalLtwoJWhDk/M0TlhYMDhQNDeOuKejq3v92gMBcScOIYLZwNkLGgpkh6xmeVJE3unTPVp
Rx3ch1lzm2xjpxUlFv5OB7evkmg0VL/wuhLkVFrgoAevWNts4ZodmG4eJV9drXyrg7yhEQ9Xel9i
8YHSjwQK0LT0CBdVRHhyUmNPauWHiPHu58Q7OzHW9skKHnyNuk4rCNFCkzwEQbuSXUWbqz92OLO2
OfkRa0OnZiWScFhrnExXTkaCY9mAjhklZ2vNfGps8oI00lC2aR9+JZX3WdrNUyQpHMJcd+3obYw1
gpZiDkvjFADiaP3HLivPA++Iwo3r0lPJ1pLTjg7iAMBTfEHuulbr8CYrLmqH+Bw3rUFI0E4hWcHc
Vj5sMc1R/qQT4OiCiKDQYO3TRXxwvIl+siRlHT60uS3SIdioY8CBK7f+wIYq9lXYf4gAHYvhq7Om
NtsHIWsOipO/6RyAwqlfYhjrtUY5Rt64pRn5Rwx4vWuvevSGsTxpMSDgXnFiGmHw7hOCqKTargbH
HgE/rmoBM6OPa1wKQTw7pjhL6O9xlYgV5FBrw3CPbMOs2BslmlcQB/pocXpo+VUblV/MNAnfMN5q
mR1E7LwBNaBo1GD72Bkz/lggJZLeRzYZnyVvFkAPZ+5T3+LEEWs1MCPQyZrYV4127afhIRssNrRO
aLuk/IMnAltouRdtozx7AJh2mVm7U+zRbsMZAOzPNZJmOHIK+PTHQaxTH/mF0xRIhvgMs4leV6Fg
IxQ8qa1vftyTRYYYsnE04lI5sU34nKUkSKA5sMj/aqaW6ks6f9XC2ldoOrNW/90Mzl6P/WOCWNYk
7vlI7OAjHG1ANZEZbXXtHIycTZ0M+IvBRU2P7KfSgXAjQpYrEES0epJxY8fMqwCJYZrRwdE07Z92
A5m923W28HZOrs0HJuucZzke8v5bRdJFzFByajPvEzybv56wiG6mzLyaGtLQwCStwgMQUtQMpGhs
/Aosgn5QNlLpFeY2dgbvMsUdK6JJOHKphEx0r15joO0sfFgQEfBPHIKrLkDWgXfgIhz/ne04GMq/
HbGHpP/SQijIN8eiBpfPyOlyeNNzGdPFaOvW2g4Wp3RdoJmyJOGmPntZVXXmtbK8H4cxKJKQjvYJ
laxWD8WqtoLyUDCVQz3IdKQ3YAeZnJs4aAY/Tp92GH58hVWuRqZljt9xUDS7hl+rJ/gJfgXvYHGj
I6/TQ9uFat/uEHoKlJ4Ijgem2KsQzRpn8XNIipHdARDpedtbYOB7ZEdMYsFAdL2XbYtTltDRbhEl
gmv2XlOGUTACuWapfXcB+1VbcxW3rZejV21+qQ5YSVpEn23NpaLl/j7EKLXOaxbLyYuvNnotnCkN
1VHH6dt2DYtYhF6xDdcrNUBiYbaNopZacioYEQak7XBI8RN1x0U735NSumHYPaFDhY8ypsbGGqMP
8tpXIXqIY4fxYsrzBhhofIqj4TQiiFF3VU5ZbrRgcNQ8frGibTrEL5WpWmuFbdCawH8UfnO2SnK4
pr6Hh4Uem3Y/zVUAjauyL7fwet9gWoCaglI39TszMv6YKTteMe67ZiA+CLrGCis2uigNUzySNFMn
ywLR/XNWIDwAEvA42rO9Pca4Rfd8Xdi6B/vCWYs6w9IiSMP1hEXcy6TRVjDKkwFwY4XOZ01aF530
hrqjow87kEWw95yOocqAyFHvSWAxkH2FI6u6njt70ynfSHj4U7xDk/H2nRFRZMFjXOmlzJCqZ9nF
x/Q/VartNvORUM3OGtiX1eQnGQdZRFMTIXsoElGhUvYWo+e2UqBKwOS8bbDlFcMHwS8BZkqVu8/5
sZsHUeG6jJzyG5fHD7KQbY4jYTUUxc4ZUmuf6B4T3EG4FpnGGzSVO93yXrV63HuNam79kklfXF5a
wjy2IEvNldZ5h0rVvxRJ6e8456oNcXmiwFurpbjFaTWdqPN+BhSaRZiAAh/75lCbKQHX/OjUjbwz
iTm6gfVXD+VP1LLCmTrH+zglr6CkpZqJ7KtsfMoKtMfbsGgPJCFiaPZipMGqv6UFTtHzOLTksAJd
dVayEe+KP/5tS4ZWwK3VzWh1Z1NynBFFD34/QoKZFrdKesGG1spXmTMoRQ9Nk1TEExaKb0XoL9aM
5Y8AAPBJImuR9UvFjcTJQeekZCTpZmj/CGebQN+/4U1ZN3ns76U9vpslKsum44qEUlkwC082XSDl
xldQl3WReYsRpASV/sGM4TuvyorGieIidDChiE+ETrTFXLBcqiS7WaSmr2VvumiokaeGX3kW/sRl
tZsD4teIWeGZtfT/hwGLoW5dM2DVmyB96jNql14xCKEhEcDIJxMxHvowfOknj57UOo0Y0lTODkl7
ukstdddZwC69iqE5rSpm9yxDJgO7xjDXZTanH8skdjluAqLjpjBz7jps0gUnKATphn7qGprHesJi
3DC3Dmnh09isilnhv1WUcHqUBkA0yJGnsFfcFCvrNsyD3zVTYhjq8xKPXVJOtFL9mMRlFXGOEWrB
aWDY4etMdiINRFpStOtUWscm73rQmOJbia3vtC+oKSbzQ6m4nDSHiwblIQlJKgeemHR6Xf9ROs2Z
t2oycplhoK1LVqVeRnvKXTA5hr8jf4DBXUELv5efoIuB6+lpeXUGeMD5vOeERbO1DeVbt/NvqRt/
M/PbiOlv6r2KbD2uXmCWb5SMD6/wYAyoKogBBjmrhvHPrrWqF0+q5aFUVNcg4mNf+ae2SOIDGiHa
nEol6OA7OX/N+x3GA3OC2r9U6sOgDC1kbnuWznZ8PrwRwmprwHrNa6MqoJWUllvLcwHFfXvckWRt
m89TRPAmB5qDo0NaCmrn1Z5+5aXzi2m1dSGN3WvmqIm+fbYiI90WqPK1gBVGS1elCoHD6B4T8BCW
zf6HnzJKHZ1ykUg+CsyCnqY+7swQbJmueqTN1IRrchiMpybZRiI/0nh+Khs7QlGhvqmt8qeYJ6Xw
ewW7Mk1uL2V6g5LA3iiKcq5QugNzN2h3mYi3hupLN8gPzG2zfCkf4PaJU2Vb6UpoteVaDX0V0fhi
DvM21uoQZJ+OFz5liA7/zvg/eh7igeEy+v+aBQkuOAw8P+1/ETOxMYNcOwSDcYhprV6AjfmXJeZC
OtxMRhkxFLEtX6MpzA4P84rgwdH50P2hRGtJpSYYbLQRyuxqUfhX8bDNysZyETsnz1rdbJAL5Q/I
RiHTjUbppraSPUACPLV10u5tS9TPrY8eTyocGe9P1QQLTYommiQUmG+2ou7zAsJlXaj6+Z9Hjpd8
WmqNFmK2Z2Xd5D/QO3pQ6SjP0lMUE77MqpNW6+MFdA3WZFJJ1rY9bgeCX92umW8XfTDexyGLEBOU
/vke1KTHa0sAK0nRgu2qgiktzFw05rWuX5bYx3sYKJbAvTlG6iVFddiSnHHJHLITGZgB+TcCQVqt
JV5i65GmmIG+yGaEETdNtitJX6gKOVB3oo20dSfbdoZZHRJWuY1NQCpXfNg/UrdDyzYRgpE7MX4t
39AtvH8xnoHrkI7o4L3q1Y4FVn2BPAFZMhCT5f9RsDRcgM4obq9VxuM4Ie+9U5iYvOkncC9c1PDG
Ry0MX6H035/R5uIXnP9mxMBGiRzS3DyPtAdHSbZkehV3uEFS3/71/oZKd8gajdsnD/8sRn1MbPdn
iwh90aR7XfIWlgRKBnPGaBYZoCxT8VUEytv9n+nJeftOjcnVNW36VUTCwOHeqBibkwi3i1OfiWHO
TggJ3RFMf0LVxOgRRqNecNSCZ2HujLa+QBATHwa6EcBU+GBsWFx10NvnSk+NR1TR1LwwS9wy8hFm
a/7vShb2UzaYEQt63WF1Ksav+fU2Nq71qL5j1JSQMjrjJrq+2YLN9Fym2vrNqDgD90b8mQHbe1TM
ZN6Cff2ROzdin5/GvYi7eNa+x+epgOzC3JTnqVdQaS5EtE5054a2HeFMY3W1vYaaXhK32NG7DJ0i
v3tekcCnUCZ6Avbasz/oXypWn6/JHLS1F/Ri3ZKhuV64Qb5MU7foqmy7OHwnU02pV/X3wuo/60WS
rw4pM2oZTCe/VGYpLVJQQ+dfsmvzmKlEr8KOgKAaC8W9K/wrKafrxEkinCLmNQZTPd2wk1uFQBc5
dqhejCiNj2yB4SbGqz3OjpWUEkaDhefw1v8rUnmy48xljGrtmSuOH00U7YI0d2slwEQpq5yhK6Pv
TQRQlfA8jhZKLrxtoxjGkeapekGsG7jkcoo3R+dMlY7j2QhNyWAaGTlRLJ0XXaOxcBw0V8rc62cr
9ADSHSDBb+5O6KQ/qapsTnrcy12cEfEc9oNyzQV3ulKj/mQo529UBlU0oTNG3aq6JxWREHp/Pun4
fbDuSrRYHIILN7LxUBidnW16OThrtMP+gwiIXkHxQqwuGK4VkxdvUxQFQK88+CZFJH+wdWvYUXCg
TUiU9Cqgg/V2AIx3fra8lI7Gn6wz0hVpUfrGCe3qiSTJN0U3cF7hZToWVWJtNTl1r7mK7lR4Vvt6
h6Q0PblRJZpCpl268Y7nK9g2gUfk4/wUNX200ohw3cWAYinUCXD0jWjGLEXXJflYK5HTBZZfP2n/
BpPf17h/QOWoZviNVSAaxRS7y/KlWXp+sGxMV0Vdlef7W99XcjjpOeO2noSNSCmoUhjhX9oY4KOa
Vs/OkpQSN062ByHyd8Gl2DEiZ1tyl+GBnnOhCEH/j0z7pu/aY193cJBGTiMaOV9Ci3jHp7Z59bq3
DmfG4/2tGEP+ya5l3gPv94hNgEeRLWHP+81+iXOv5kz3gvTqtdGj2bm/htFtw08pd/nAzCOtZfWI
Zstw7bykjz5wgFmwdugf1qzx45ehfthU/E3Uq6tcNNFvaf5ezENWMP30hl6+xXLMXGigCcMmhjKL
cNsYxCdE8e7hbmkHKyf0FCg0fMX1nc1teWF0UATryHKHElT4NNRF8pxyiL7aZf7dyLfaN7Trkvei
1VCSDA8w97LoE3A4PtFX71MDbeKmz3UiSLUGlUGlAa4MAutO+R+T4xiqs4ikGe8xUk1GlF9hTVfW
cvR/geIoh8aiKsRpMx2kbyPeKcLuhetuv1xizmwDzHPYzcvTREWLNXrU3VvF8X/JRJu+jap4AYFU
v6JvENhEhXCX18OHCNz9d4QxwVUSfTzkI8MaUimrg5hLe2n6xtEhO50ZoKYm9InIhkzG7LoEDixf
kMRZq9boe3oM2o5dC62NBnBzWQup7tpn1fk0BAS1BNjGofPHhCPsawav6duhI7HJGm84EwRIR5iD
0H7xuy5mpgrRLvq3YRUFWrBdKEEKIgkb6aJ7t1c4jWYgb4+qB4XOcgBUjQZE96P7ozyUI7wGBF3W
E6FyMW0kkfzKA8kgvGuf+rA1VpHpg1BmFzk3HtBcjH+rqGuH9/u2IEK2MRDuEb2Wot5VKWaLIRCP
C6+H9m12rbvuxwwIwbu/NFJxoKiCPiSRuri16WhPHTZ1bWbDLIAYrzbQD5SZfaw7Zs8D/f5iqJpn
1VA4eMno3ERs38uzgRrwHNErysrXydTOMi7DX2OAhr9F5P0A4VIjTryjkT9/I56iXWFANFWZ0+3A
TKT7UFHit/lvLn9g+ZuZRAoWNIA1hiF87mzlshhPldpUD1HKMFMppfFeodHZdPguFFx3m2bJTFsI
b3qL9DIMi3lu35oPmh6it+XMtp8C/dLOniojps6xw1nfOFbdBb87zNhRWm8QuPeVlpxz1o5nPJfV
M+yb87Ig2lViH/pKSTcO7QC3bPnZgwr5IDM074H1XXmB0LAXRTFSj1b93lLLzs1n64hUZmxtVfkX
hxyVfmZClw3z+aRNq/McpvKakHfvZly4WxAy6WvGO3AKGQFEpvPFgFG80OEULwVM5Xwi4OCOmFc5
1c09UXOSYODGNv8Y/QtgmfIzI2GKn7UvXQCn5aemqp9ZmSSbnmbPg5LJ4+IsAmZ807tKfRtaYUDl
JlRHeN9BWSD+mwMy63nNy0EPVIpRbVEWFeCqCDXVs7x4l6b9vaR3lm+ZCQhDGNmrzqz7PaWu36iG
7C85tfdJqCm4tTlT/O7yux/exsC6+gox8hW90lmOPr16pAuuSIzofqWCgLI6IIF+TAo31IPqx3ZI
M4GSKCD4vWN1M7dTU0wwcNmpusFqV4GlqBdmLDnzfcgHhh60roFIYLt4hsX8tFRKhf42vS+UDv5R
0sHAJwKHWprx9JEmJE/FpmCALiPb3FuFdnbQR15Mmt51XN2fLK9kMQ3F+++h2xQHCynN9AFv+7kX
bf6hp6lC0Y7kC/T7KPeHE17ZBO/dOZ8JgdMCC+xaCUJnOX0Yas+JNPIvjJuGD53AG4ZxRXKpiiI5
0/j79CLra/i37dse43hvZIGKDoCi859v4EqMa+bccHl+SozEqEbm1bkHKE314gfuUDuP91XXSEqU
5vkUAUW0zI1FWfVeNsF7DDjoT4V3Sgxo7qEhCHrLZcHHCErLrNLkrZXajsWXc+X8OowW0gzw0TDl
ES9VFzHV82m/LSvrcra0TIjlzHQhOX2PrJZrU/fCKynR2kETHENyIkTXYzsr8CbR+jujGE8WFeWr
tJlk92quHmRidk+ysf62xhymZmErQMGU9SeSRwP+U0Ucncljdjc/dQoTr8LY9phy6WnROexUDNfG
7MeWqZn9P9GVcoas/Cdw1DFtYViqbakGVnFs4P+dRFNpRa60RZke7mhUsg2IWSZo/tHHrb/N/v3I
ofV6f63hRpLmVN0CTgTSj7ybGgTZIwMctIyBSJ9GP7WILUrRZfWOd5qopFxzGgimsWIbEtf8ImpJ
7TDScwlVh8zbrryqTCVPd59jixjXVc3S3NB/aldq4WfTm9Zfh3yQj93yJYknDrzotcpUPi6vx+No
XKxAfjn8zy92ThSx2ak4sHMvB/RoONtIy9JnTN7PeRy+mUJ6N2e00/XyiClEtu6Jl7w0SC43cbP3
SyN9Xb6ENSpNv7IruN68pnuqtRFm6uYeE4slnS5QDf+yPNID7a3E9nnp1PY9VntBQFen3xgqvfco
stEtA9ZIqZMLbbJrqPFYKE3RPFW9TF+bniGYVb/nmErIvKgxCc9fvCQ0HyxH5Te249e21T/ufGsb
TzJaFRzYoRozOqqmxNv/35Qe83/GPTkz3U1TTTrspmn9L0ZPi1ogDa2xO4jOtB70KKU2oGVopEZw
NVu91h9Nbfb1LQyS0AgLV5nHnAFWL0W0REoqiBYSGHmIRn1aFGURObDYcuAOqT/M+PbZtXonUYqB
0rHVyh9NRMWeoyIkA11B/ikw3U0+jkwKlOM4yleIDRJx6txhEIh23b54reNoel7IzIOd9muVQNZ9
1CR0JcCOx72dbofEqN14pmoUgw83ALXWMZyfan3ybNe9c7UY8b78P2/g/7y/+KiQdVs2KVC8i8YC
/P0PoC93vBpGttGfAmzVeeYhpBudd6faLtutanc12jS2LbuKUcDM4BBs9bGZ1GdbdgwVY21a5QRP
0kl14hcEkbQi52gyf2lKzo9yCEC5w6SABEIavhNR4EuOa8aMFH1rBCtvLq6aUkdY2GLBuccA9Q4Z
0lOkbHAs11x/YFjHGkxjaSp7VXo+WzUoM92Pw19DZDNQHrWX1LDMg1/X+LVv//f7JPT/eaVJIQRd
QUFOpS7IO5m//x9vVFk1QcMaU57SQBtQUPTNSUk1PT2pPZ1Pm0iLJ+mF0AZy3jsaWE1rZYQ7adrN
IkG0r34ctFF//UTu0D1t7tcV/cFrww7x3GsO1ctcoTHjWigdw7maG0Jt3o0357jstSxgb4wVBcJB
zSaKRWdmCf35TMYGFF9P1g9qmyMBcGu9yp9C1YID0tE12Zm9A24+R3R7GObi12RvQVeNTh1DJLEJ
+MUtrpP3MGAhF5H1qdc5JuEmeoMUjHjJie3HBoOElccEOwS9+Uza8wO3irYfHRVV2MxfL/PtEHC2
S0wqBVvRy32CUdGl+dOdwoaivojDftPVdDAKk+OcjnHhpA/DuFm43ZriXSIrTw/3jLAQb39JTfpg
l3219/P+13K/2Utk9vx6AiJEW1LBScFacHVkptPys03/QuRnvGcLJDLcYFVbGU7jb1qZQVHPa3dx
ynNo/xtsM69wTotTuJ9DcyE9PtUmYASGLdYZvmzncmZTr8ujaH6ER+MDKWpwiNT6sLjnF06AtEXy
oDPNtwpaOEUP+HjoiChzTV38BZpMxEfP2FJxUo7xTYJqxqbF4zYLKGkqtPF+tMERW+9kGIt16KN7
nWb/IXN3xGSxMF9YrZXtMHqsV/O6gVpbuK0RNvjtLOCu4B5+CovRq5xaDkSt1xwYk/qbxSveE6C5
VxSPI+2yEtKzKtZO7+XPts8HokTBcC4Nfs5RtbpLpAOUmFPfUyZgqyQJvuhfD3QcTc5kUfrX5my/
i6JQS09VNjMdOs3a9gNLvJ0WDEmd9jWc6Z/3qAQPO9DKsnxRb6l0LLoJRn8pQ+rPXAYWbIOkOdp6
d19Qlw84ZG93Kw9Nc2J7xgMjHJMhg1ry6c4KIl7SLHLG5BxusPxrMwx8XZYSs2JVhghkEAjFIxDZ
rh8xmaT6vx7VuP23tUmnXO2qp4Lou8PA+Gy1dHf6InhUOMIclsCGzoIdxPHuE2DrGR5he636Kj3B
MEEzO78Py9Mh6HeYGg9LRzgUWCPg5IG0HtPipez6V7urWAn9cR8oYx1geVc/O8EFDbCFOF3Hf+EK
Lp6r5D3znJclfKArOKYw9clf6npd1poHwwTvPTBfuZrCQoKx6VKmYMr4W8tB5i1ubTI7lLOgaZr9
XrzsJjZmt3FK/Bkzb6fUQn7EIEZfq7/Fdb2NFbu5tS8Jl+uFvcaZi3fNzeanIu0+nKQfHkCJaRtb
leqh8KMc3igL1Fy2LP2aO8I4D/SdLBF1k+GHTVUycuaG02p3aSLFeIa2YVSf7MyGXuChahnKLNj0
lhaeF4/98gWc+iFtkb8iZtYe+XXibVJF3kZMqXFupRltLCI2lgUQ22Z7vC9mHufCVSqwcN3hRnN4
dE+lzXBDfxKA7xnYVeXe5nLfRmPnnOj2Nmc1tOe+u1Ce+1mrD1WhelWikNlYX/dbR2fo2pACuKGi
R4g4r7+w4eSmKYWG7I5jpULKpQe0stMm8yRHEWy9qtd24YJLHYsQCGI1npdaWRTiIVBqks5QTuFg
GGN1nRp1uk3ali2TBfISIzbG5B4EZ2on/aol7bCyGW3+6rxu7v+uFIUOCVjPr+WBgqUyUzvjSUvx
C7OcqWdLIwmHavrY29Ys/Eki5eSHUcfM29JvcMGTc6YqDG06wLIJGu7bhFgjsRnm4CWKACmgneI7
y4N/fwvTq0jqV2CPEBrwJLoYEOsD5nr/PUeAiK9D3UgNVbFX6soOCY5zr8azjoycQt4MTNjHcLbZ
p0NjnZiuVua1UZzL0pMOxiDn4Kgh0TOHiKEQfGZyQlImAc55xpNGaLpRM2D0NVCFEXERINRrykeI
NsGuX8BbvfZQ1L1R/oqczHlo5sW7iHpxTXBn9Rkz99QClzWvFIlOo4BRN2ubHg2ImVLxfD/qtaOv
b5euVJs4SIa8GqPyXGYNiNSIJoAXICaJrUgDUoY7wL8sX0yCdJb9VCT6roS9s47m32BZZkngqR+Z
VxSuUw23SmeGTgX6uHwhZtAhog8dxj+vRXadXO6gUGUOUvGxxHb4ZV11bt4v79a9g//Pdwp+IQi+
qX7yc2wpjDh2GbFe/3oUqldGY9aRapuQCTwXl9wD48RpdmFcg9eoaDPK6Lh0nZsG0fDytBUy2yQw
brbakLaPZfcmJzFcPTMer8sjI+Aysfoycou8vgVdxwCXvRhK6ibWcoQlk6h6usVDtwl6P+Q5lCxP
6bqH5c/GSdJvKwsz6EDQ7FLfWk7wVGgEfdXW1J3+eT2Q0X+8zoy22HB3rg0yFNHbECjnKWVM352u
uTk/lZTr22XW5ana4Db9k+fMn3Oj5V/Rn+W/YuCU7fC9DLs8zeZXk0Ij7a9TjHMSStWNqfGPJkPk
//vMqKn/K93csA2TRFqNy0i1aaX89zNjj8VZEwAWjjnKyUd8sTgyZCHxa8PyixXViC+5odwa2lgP
iUIGT17q41dAPbmKqla9jnG/C5Qw3xaUftfWAGmQKk3w41U/qcpy/1+EnddypNq2bb+ICCae1/Q+
UylfL0SpDN57vv42ZtZedc6KE/s+bAKQdmlJCdOM0XvraiPw+KXhCMjXzQ9Z5X4TVTPe9PkA+Ffs
HkMuEQQAqZtTxO//7nfNRDhDQSp52sJQgz7kaQ3il8rBCGlVP6McDZwoYAywhn+qHexltKEVanKi
30YYGDB+kTNWoD2B1/FsmHQRhlyxL/agI0pO3eIzHulCFQQ27EH6g0opy3Y7oLFcJmnybjRQ88rJ
+w0Gm6BdNL5rdagIJnPKeknjCKvLqKS7eoZtjuNYnKekvQZBvS8mS2VPbGYHNSbPVU66830oJWal
GD+qoLgwPjQ/ScG9UGh1n4EPZou6YgQoY13DZ0/28aIvWnelC/cahgDLZXfSgb5JhIbyaYO43cRU
jPYO7dqln4SYTiDtLFvXcc5hMU37P7XhIC72pNKz6HFwWCzyAHS7qv5otJAaSql1P/Oa0f2/P1HW
v5G0Brk6mmE7li4sW3esfz1QSF7awrfcYaY6j2ttbuUXOB0WIm6zLbAEc0MgbL+MQTKMk1veNLTF
bxYytLhm72A22tNQWEfaWuZb3lP1bmsHY/R8qcF02fnpJFZIgPZ57VIQ6FWq2aBHM19cdIgrn/Zo
98soUaunjsAWRNt0uSvP8/4s1eXifCJZzfga8aRfrVS7VWGkv/5zJfu1/1xR+PzsfL+5pVEtdtZY
VWuJ8dQ1Yq1jkf72kaQfYTMPm7zRrZPGCmkfZEG6twTTp+9WKWnlNoanQXUQwUXWm6GU+UKLreGL
hcyBJsT4/0mYNueC0/8sSPERQMfRDEujGiVs8S80stdnFnkh00iGgPvrL0nTyao/TM0RNDE84V2Y
WVQ7aVfDcR13Tqx2dzC6WMOVNPqZCqAoJIF8o4fJkNlAzc66UD0lZYCSTyBtmnK2x50S4doYUBMg
hbb8Yz/hGiK49BRnpFVZsvg6L1OM2HsbaYJe6vmKzf7blFv2Jc7dhPIquhDgZksDbViAZgQiIFHi
VsROvYzFvZwPmtaVqzgy1I2fOBOy5BBGmtliIDdUMImokEZlrHBF983yvz/TPLj/+ouaqqrbDI+2
0NiNin+Pkm3hTBYiYpjY+ZVe6/SOMmRpy9dcMrRH+LzbaASCqSt+vZcwQd31PgNn0K+5CPS3lF6w
gwqN9aCD/1aljjL147dU9bdek9RvHZnh+7/3g0bZjG21D3BLPncOk4iv6THom2zOLxiSfW0+jxCu
n9u06150GqSLMDP7E4zf7iXuGfdK5EFbmploGNAbnsMkZUHFeuOWU71Gd8J469N927m6IVborZNt
xc4dEgWVNXofzU3Lqg0ffz4jM4t9oIfdS1eyVIqpWMmfqhgQzCOiUPePS4sltGDDNeCwudvIkOjq
J/bPytgHpZkfe1zaK29+MkTpVI8DyfP1KS2BukfM9LeAdSj0WpfBuhhObgk23hlZGTT4JFkAz9GZ
cLdXgF2SnTYvH8lupPpXjNECeCUouCY2Vxk+oKWlG2xhBy0OT7p5xHJVPfUpcnoFZi7eTg0/B5mD
Rah55yTERmF0LKSJJSSqq96nuL3l0lp+/Z8rkIPO2rI8fVtbaDdGy8d5U9DaZYGNbFmM4bXuNe1q
VnNok8uqwHfoOvZ1Fm97PLuvCmGKblCIT8uMvc1s7dr2vq1+DvDku9b/ULqxuNKmofztN8h1mYg/
XY+5Lai18jKOlr6LHUHzqqhvemiWn2aXsBVhbN/J7w3pLIbm6N8rivAKTKeDl042bhsetCFNjugo
01eqp/d6ImyWQmz8Wfdvcv2Ru6w0vaGPd8qkytsUysO9q+pQExz8UaVh045pw/FDdID4gX2rl0jX
yxfPEdtUK7r3//7O2fM88T8HMcelAWnaqoYD3DSgCf/vhUmTKwoFiDw51NlzyAJjW5Q5Iq/5ENYz
4sOObuxRmzveQhKy4wlXrFp9RERKbEcnUY6ySJ4mUPDlmbynu9m0eUC4KuJtSTDz8kvS1wFo1Px3
MedVyRlL3pdnrP9PlVOIQzEPVyQMgacYSvcAI9kgSWeRmGn8kle5sUjtZDjI18QYc2ddMC6v5YtR
hCTMwhHH/T6/RE1T3pTBPMg9fKlNw2EALejNXOB5n4IqIwsmjAlhpawouII78tFy0f7EtNC1y7pl
Iopcn7hkOY/r+fBKHOvGrh0qMwPCcZ6l6fJIdyGtO4E3MeY73sCZZIhgw5rrgDbv/va/f2Ka+X98
Zo7u2I6KjMNU54Lt//7Mavw23ZCF3v4RsEcwFQwFKqRPTZc2hzwMg41R2xHBj4m+9dM0vumW/TOd
Ad34ZJKNOvnaVl6miXrpjSa+uHmvYnvU0ptU7/R2RJT27MYo1OErNQq8SaSNshy3+22KjxjbT+6s
NLrOBHs0wcmaMiYh6uCdCJ8GBDfn2LEyrFXQVOe2qtG66TPcnBpG0gLcbLeXKRxNF1RPVk3uHspC
oWvoy+JQO9R6j4NGD5pDwwxM6HOurWJ0CjtEYeEq9LX2pDZptHLVysJAMeQ734xowOVdZ8E2K/Id
BokYxxqipcwmhYNUvnwp4Y+FmpbPfYzXLPkPiTLC+8GuYkhfWBla64j02HU9dzm02rWOAQkiC9sJ
gJGJFFWFYTJShrXx3VGND22KtF0/q6cEodxFk433DpGc0FkdaqLHPwR8Y9ZHRCu68clH0E9v7Dmt
u6cEH3/H57/DtUJc1fpPlbaPDEQwVMUdxe7X1Jp4MbK5cpeiDpH7wol+P42tkMzaikhrUDe/vUxk
t4w6D2MmkYHjrGKywqJaU2tB5u7o+bmz+3Jfa8l5YvA6Uz+qiAEvFaxFZVgsMxneU4Vld9K0jweu
OGyUBRUXFQ9aV8QCWwW9LCNovUNbxGRWcvX3YOnEnE9CL/OrQ/Jx1Ap3kegCJVljGC+mMk0MBc5Z
oKi5T+ak3zWhHCRRuNa2eWM2175pqOdnbbzDkAiiWAdWnNFnvTr6YbSQXhTa1EcY5MhOSkb9Tphi
8qRjcXg2omar0cV8d1NzRrXijCM3igCb0QVIHNsALOqCor0S2jyGWYZ4EDPauPAFziZVFpGzXKhX
hadjEQL+ecbKTmpYX017rLi+UuIn00NErQQI3zIqWVlmnEjdzm4EfaUv5vCjNYnT+aNIwQSwVeui
uWhZ+Q0tpfaaGdPjSmbGya8lxqvATqy4L53iWT+tSDtqyH4+fJYMVBtoM9d2Ki6hYP8+Cx+yOS7b
9nyqyFX7ECyNrqpuotnnK/VLXhWKx+UQ6h9p1Jp3dENntOD2Kx9LvUtKNdkKYMkIXSkxk0od85PZ
UvyyEypDEVunje0IhQBqw126Ham+GV6HleEk+jfHsnlHGoykSe1vRxEx1hkbJUMhpI9jv/vLSG/0
qtoyY8A3kz31AUOjkPrfKIB7KutW8mDPFazUSWvGkUXOzItG7h0xlQ4xEzQw6KnsjJgaVOosLSRM
J6G8cE1QWd3ADXgr1cQhzOoMEXMxm/Gpg1/tbHwd2+jmZ2P1JZR+leWD96vO6pdSJM67l3S3Mac2
UthVemg6K0cYATzEqSkdyLFOtcb6ZsgaawU4zWeHKMzmM5fVphkvl/jDNiE97kyRcWBHyZk73yNf
wIYtgN5VhYa09Qe7PP/9ZqUj8JbW/t/v//sNppV/PVJFh3alpPaMbyf+rknnbELXecvjqvysGhT3
UxbYOyagDieH7R50kGbaWKU/jEjRFmxQFUz6ZndocHStm6CE+Y8kZjH0Y7Gk+TdevJ7AVLJix6UU
6yRhttOmebVWpNUuB0jmx6b3a7TDZVs1yQ8EPc4i9VA6QPvttnLwCYfi55jX6W7ENQ2W/JemfrXe
FP/0ApgMiQ5Hj0UsXsnBezLKOvpM63ciHpDoVY3AlZknO5xnB7Mr8P9I/YSqBttUBbks//5Aqeho
eMmwKwzth111+v7vBFVGYuWp6biIaAdctTiP9lVZ1zuIGOLmhvxeTZsxN+lQuqTOPaqSJ8vVkdXl
KULY0mzHk5gZemlJzA+cLlnNRmO49rFfD0OlA5ZF5RwNhslaPi8uGh4v2R6QLQPTLpVz3NRQzDHB
2qDk5D8AgALjwJjW2j7VrPdEi9ePD5RAKgco2BxXpHTHR7lAI0uaBUhHXw4h0iGgur6Saz+UGujh
e0M7xUKYbwl6v6TVo+fMcIn60L1VKDL1SZ5l6aQ+jUBUlKTVDuCa8VJUhT8e1Q59x+M6TbNobZtF
9fjXfw8kcX94VU6OlXy8A7etwDZhcZKL1K5zT8hTxFnCx1Wc/gfdFj/9pMc15pbjM89O9cs1O1Rz
Y1JdHtNV78Pcz4mP2mOMpXA+p3DEfTkuwsb4I7SYZhJ+NoHV0BX1uQGstBkcVFiKMgZnhUzHtavl
35wyCZ8wM547y8jvkHaGezLpxxAj4iuOFaPe9Pj/GCPx788aNZvP8oQxxEW1UaJcGnVqV3Z1HMLZ
pZpphrsv+uqrUo3gZPh1dvIMytRghtwXn3UfCRz4fLUuxNrKGn9l60l8GGYVdkkdfSogHihGWrz0
SfoeaknzxQbpnVZD/d3Qd7pQfsc8reDgKuoWQdNugdy+TlUcXspydBcEv6V7BbvDRahhtxLE9300
hbUerax/8SdlvLph8FvehtqobCbo/Bt9/i5UF/tWaXFRTilKzUlbSJU+rqBtYYbdR+AaynrMtfYQ
1EXwFEzRb6p4UAVjBipKzFf2TNVVH8CYR5rT3pywGnZlEXs7J8j840P6kugg1GrHWLts+P+09h1B
VlhSoElLVTAhgwq/g6pEQURn92IgeXq3VO/QsAPT5tJrVaJfnxyAT3JkNxSb9FXXorzMTnBlj5Z4
TVt7wA0Fl6oIANUZFi6Ux6p/JDOvMLtu49N1mnz3N3Bg+4ZxIN/hdsgg9Lrt1UnIZ8V5b69cu7MP
vo6QOxW4AyqCut8G/srD3LiRDW59qMQiqZvu5gidfE6CWnZK29pXaxhc7K6Gt8RnnrIGSgkYztUP
2BLNLCNsNxV7oZ0vAgyaakvISJF6K/kbysvIrZhn5l8Y43QVTqAuBIztZEIdVxmE+fipoZxbY4KO
XJDrkOs/1HF0aEZo4TljD4swZC5ExMbNKif1WOhxBRama6k3yyaC6jEOeDbUjDAMN7J22iTBuFXI
8NnoHi1nO/LTU0HN4D6qEWgeJxQ7qQ+V9+pdl9DFlTfymHho4skcIDEWHQHIQSsqv8yW88FRsE9k
DVvfMGsBF5BbOoteq0PUODRI9DZ9qeKyuIed+rhSunbz+I+kMreR63lLJcU8NUsFAdLcgg5BVxFT
gMc2N4h2aNqrSv3xAD/R3ZiO5pzGnF/PAdi5Gohc+c4ovAi7GR8SDsq1qMZ0QZwGDCu0DmtR9tkp
q3m0J1I48zRNt/BsrLM8g5X05ywSekdmEkXWAshrUijjRSolSDv+9Dud/tdA1thAyTZKfe95qCdv
CV3fpQ/LPR96yvohDaCTBlBaSt78FqyE3+fVEwd0MFB3P6KQWh22ymJlRWWI0mej64r1TcHyuJmM
IkfspKavtRtcUfJO3y1zqJfUJYZ10A0lU/28wAzTSl3VbYjr0/eUN/jpywFm3UvFrHVvMxUxH7ct
mH0nrwaRQFW13mi1YHaNfeyGrZ7cxnKMj04GYDHvnf6TVu9agsz/9R1Ie8p1RsSl2qXfZhdrSd/h
C0+ViSFcELc2HxrPNJfyC5ZpgiVx029GgkmpsnJxaNuif9Jzp1kAIzp1D1w/pOJ16E01a/aYtGFr
ODJ91vcGBt65CSrEkAqvXmgG1lY+ZfJ549fIsSvXuz6yoh3J9fUedkhxHUOE3x7u5A9yr67YZb4P
gzE8k+HQ8u8U4gXe0bgW05SdawbBQ5tUw7b33qDxyIpR1xS3oBTOldStc5kG52RU4hexyKVWrQ9d
dEpaah9JtC7574Q7W7qJcjYyey7I04TVXLwij7WorkzDRjWHANxHPD1U9InSv6UY0m4dH/WC2D2Y
3m3arP3K1G9ZXTfrcD7z53vyTN4DbdtffSgZYzqz4eZepIxgxRkS7+U9ubAJyp5PTvNmlgR2DAUc
6M3tSpLMlZosO6VRX9uw+ogF7gVclzeUjtjVKdkfZZu8Uai8x+yGiOZLVjUyncNgOHfD1Kc31tXZ
htBf9aDTjb6aQ4Oy2KjsHxmgLmzeKcSLvdTsN+lENYRa7EIK9/3oPQDy8moLpos5gjdWc3+DpMvb
eTgflk2g2hsL/QbUj4aetLjiT0ewix7n5M0HmwjVlvIitbEgwt9tx+Ehygrvzr7XeapS9/LQl0cT
I45KUp1dkvZr9a34dGP1DmzGuvt9ap2NngG96HzxSbQImzy7rc447wDoxKJbKZWuvJ3lsRIiv+mJ
eOnpAb3XfWscRox6yyKxrW3vIh13kmAbsen8Lcg0prFs/p44SeY785diB3Fd4079KZrbP4HFAqH0
enErFUh9uXCCLxoOT6nyrOMIekK85SDMH4+xBcs5r5IEL/lkrqJMCT8IPQVfYDtosIy+hIas0UUL
SNiY2ix/cYXINnir9CP0/fGkCTrpqnJDJhCeHEjZT5Xfv06D/8ymS2wosudnWPD5WZ79PVStk5Fy
ZJyNMP2j/ggdNX0zNftqK77yqzYIZIPW9J3udQ2vEXgyUR1anoZ43NL8jOLHXqmGwKWSFwdhsIdQ
lWFYPCxFhRfsioGKAqRp5Rt01WVekOfQuYSPdHGf3SMjAI7OQm87pbD9lYJNE3KVDwVe4a7MnP5s
WpZ11ILpxR3tBK//f0qJeqPYy6mo4q3HE3hR1GAzQeo9jVYiHgd4bIyaXtmDlmpnEK1H2owljrRw
KbrMcVdB4sAQAAF46XtWbKxssKmMhvXUsDMy5jptPe+M4KDZOzym5nOIcRmd3hYCVf1GI8XYQ+Ki
BDVrqsseQe8/91Ew/ALk/6JaKXW9ScaraPQBk6g4IzX5lQ1msU0Jlt22mg0ZYvpjxXVCFaKjW75T
3gJGKeL3LE2LvWDtQbgJqdt4VzuMN/+IvRq9+9W4KQwSWxx9xXgLu/+E9Mqk3qH4gcq0vRKgbjyy
e/3eLBe0Apul1TbkmcwCO4I3DCzUXr6eBnhxywbGZT6MdypEwXNkevrji0qTtSvfd3v8LrOM1Vc7
JOIDSEmpraJLJs6etWsiJ70xBcVn5A6bbr6yCX7aF8H0JuNmrFnRrQx1cIbVJe9U82ctb1tq+kMQ
47dVDG2sadeivc9of2xLMd2GQIf7qaRwAD1QxY0Zlet2DqG1ZEo80Eb2i9oRkoZ3LOaDPJMHHaXd
UYzY/p79uTYxZgWaMiNx7yzE9G1c4lF87M1ZMWlrk0IkeKDa+1ZZylbrA+9X6JZ0vZxu6yWs0zxZ
2rSTasnubdpIrR7L9auVOMpuUES+MweR7ru07a+9hRC3zEfvKVBdFD3oNuQBrRvmN1tvl1Pc/rkH
Q6o5Pta806j8DAIoGVGhM5iS4CsaNszysqFNstSCEdZ9oJyGWXqZ1O1EEsKszmOXyk/1xUvspu7X
kOmPk+4/J/OXwLMvFAB73/7v7wsgOX2KplqpanShEmT9nCrzCYda+26ULRo6+r4nJVHdU916/jq3
0uxDtMmlD3ipjCGMr12jDCszinIiLY3uI0lQbfLWCTd2dindVVaN9K/a/D1Ku2LV1Fazb9qiQCye
fhaKa1IzU6t1U9nFtjfetDTW38M+NE8GREqYHlxGLOsWfkv6TEF4Wxf73dFCqTtfsL+ZD26y7TMf
843Pw3nP2xWqOoS02EsXsrckD61W+AevgRBTSl3A1DrHLOBZaUKb5ZY/jM8dYoeF9N8U9F0BazhG
7dzS2bWQdR02F82/sfAifoYd39FTav/STKBG6hZFqxJ2W8uqkI/bmfdW+kN1lFK6oejZCIOjWNhx
p3+64F9oWARfQ0c/z2mz7OS2JaFtpKQtanVORZ8LMo0uNnB4+tNYEjBhBP5LOGC2rmznt47VcuP0
MB+E6iXHaQQm13TQGFozJ71mDCDAoSbfD6qb3umdI642iQhi8f6vswDgyONeJM8oea5Q7dc7Xraj
fP4MDOc400D4yUuBW7AZs29W6Rbf+RHbYK724E+5hhgfmNusXdYmOgxMsgyiuOdTJtaVUHnHPU/I
ad5BoSzIXvVfsvY5l2LBWWY0DYl58NRmM/nOvVcE/euCxKMRyThc0P/VIWoCtCbWoBykUCo2/K3a
BDM/GdmUnjfjKs3cCNZUle8JEa4QfM9e37/XEREcS4PW6FZMz00Xljf5GQUCfMVja1sPGmyi7uBb
Zv9rPqlDE3A+JzQDIeVrIJ814I9HQoaYs+YzeZgml3JA4Z/k/ZhOBb2E+iznshiWDvI/3XmkiaZj
mGAIVEGm4LOCjVe3v7w6XjAi1ShmQ38ZqoX91I2+skUbU+z1ApwtGd76EuGcv+07oW5ocP2e6It/
qwf7N9r2PydhpvMkVjd/ytNVkNPXkcVfK/vVm4331sH2O5G7F0GJoSYMGISQ9sz+OTgkKxizJe9h
1pOnznD1XXVTeCXLUNq2+OHU+GSUDSM2eTfdCjOwD6CkZlvvdd7DiJz8c+lhPX4aW++hRSMGYDpm
k7rOQwAGq7TVgdm2U7VXgLhJ9RUckfpZXgWq9hpnLiOcAQ6elAEte/YQHC2nTAw3tdABUlHdJ0/D
Y6dqeEd3PsizhtRFWB6CHPdEVtkct/vd2ETFOk54etg7tG2s+ytgfemP0CrDpRGH/s3OBpj0Ng3y
MELZ2XeI0Btbh+Qg60FKiHmrMj2xL9AxEFXiOmdapNMF4SW10dlEoKXNsUsL1iV+fph1fTCKgmyV
U9FdanhLH/+B8gtu/mSWHgu1f8JZ+wJZlIU+cR1YLgroSLeOyI7G9lcVqTlYne5CM9beGrEhjn8P
E2TkclEWs1Wum5xHrDjbrT/Z4jJRXBC4uPPc5FJB4ltmcdZh3Ot5X7ykvvrzGSii16xg5/n4kwEW
ofcKC3RNDR7pFsnpsBiAibg6jJhQAzeyTyr9OQMuAISztnjU4+ol01vUyM30nU3XjEUROjhJPAUK
lKdl2CGsaLrSuNRm/GUpbXSffNs55ZM1LjuHVhS9ux7LPjOkUURHx0BYP85XUuzY6L59SAPrCSFy
uSLTLcuvpQZbuskjjIy2Qbx2RGYGRW40w8XH48ERCRRYWY2MgDquq1IN1nStMYPMM0AtBJ4GfDRr
2YyoqDE0CnKIZoi7I0TZ7ljPB3km7w2IzI916FB7xmMMgPBKaqNxkI2LYe5UTC7AY0XR6p1sXPAX
ZLVoaOWynfhjsqppV/InC6dozkw4W7lGV6G9YRSFAvh3yS7P5FreJXH+mA71cZY5ww2rz49JRjOj
rYorE2faD7Xwfk6RYzOiiffHMNZMjfWlA3rzJ939MYdAAh0L9ReqD+O6iadkh4h+704eOxjQ3mvk
/esxMKoXz7KSHVACd+vDJnkxK/1Dvim0fL8bNXEztpeop7acV1PoD5fhWFBJqdQI2A94kyDEKhkJ
I1uT+fHs0u959doC7R5RHDsA8OOzcEGveFobf4Owshljdjjzm9ikxAvUZjncCpVqHWBJfa3gR/6c
v0Mdp5+ZHSd3/kwuxGfSIrUgrF/1cTjoQayvcVcDOmP9JjaZqFHb+P1zkftilxpq9mExq8pU2VwF
zcLLv2/VXmxGdtl33Q6ThR2Z/fVPUZs2NRmHzU7+VwVxKiigNiPQkRJK8Fwcx8m+VnK32IfEhURR
tSNiqP4s/VFdlXQnDlZJmTyil4yyNx5K5Wsq+19dnQRvY+hC7KkM4AmTo1NFb9BwhFiXyFSHkDGq
4zJJRhAY0hlhxGizDVUttyVZSEt/xjlobV0dy7QsNnoPx1LibVSU4GuadWxcIXK/g20fKLeNek7E
+SOpjGYc+WJv2DeG9cDi7oWp9XutuM1T0qof0hdT42xXArxaQgfbExfUP4rU/Z7PMYcRSj20zsN7
7xCPMbN5UJkO+6mwdfh6ibXTWeI+VuioCtWT2SGn1BD1Jdj9oNNV/bYbvQRscKG/lmVDOKDZP8kf
Kx06eG55MYQab0ujr17C1sJTiIrJxlSHBVNnzWEPH0UO/18h1DlJJiz3JsJzqVXDnx2f5eVYpuGx
LcNqyQzhr01PLQ8TaK3l5A7FZ6Dl0bbxdW3Vp3Ma5IwtshLS0ebCMyia6mwSQnYtDde5ZmFebvXM
MxeG0Qt7QbwoP4wkggdyqEQShQuIogGAzA0oL/OZqbZ+0gm3kSZ9N4r8w+NfHgwckOTjfItCR/s+
nwD2fpxgnow+oEUfrDjfaLNgaiKk+T5fmcAqX6MqxgwWBDePqRv9de0/JK1yOSvvVW1XbCLy9OQH
3Te5d8OTvXRGxds+9giUxO1L3r1Y05xxMo+nchPiibraxQOa9oFUnGvSg9D8ZbiIc4xudND1KR1R
rBakWYvEPX/y830YuvaZ1gpFQHbpjzOR41yOHEcsmzlMt/KFvnsEuJrtBjcNg7xQQNDrNU6QKYnv
8h55eA242lbb+8YY3qi73FO9s5alpyLGsAukkalBtltiDus4Ntpr72LCAAzXPc6q+Sz2DCbMpjPe
hmq4pHSsXxna2t2I3GwbZTGbUPnJonD9DoN6JuYW75ZJ9rRHMBktzSl/TyGFbam0lGvN0IjKGSHA
Ez/gXOhvLGBT6jcEo8ZNnkWTcg+yif7QfF+fjBxpdKqVX+pYUj2hR8Ge9C6b/JFRHGtws2tVUVAV
zb1nGZGKq0Q5VwLFiyWIYmPN6S4TFiBbG3f3vSE9ZpEjtbrngFn4X/8j6wycOhXxehUrPbJg2oHs
IA+3dMLkwf+/PfpRjH+WXtLGbbBJQnxFtfD++AyALhNj+U/VgZHaXo1jky9d9QXsPqSKIKPkJZSO
VUcBSUYhCIWApv4axUB1gyTKQD9zlhNhd0MGtYt6cmGkIIG2xogV3CDYJa50a9u1sTjLMSehZ9G4
oTiRmLaXRQJZG2jsEI2CKfZx507buk1YTs3PjIFdEpmt8kO66ggAgixU/WR5r5CiCA7JI/Rv7eOy
fdYFzSHH6uwdNUv0lSYZbo9flFIKzZVs2mpq6uB7mdBo562iLOzSHdl75c2LPgIlnYeRSlNXjyfj
4TGuDB1mO82Sx2bTS/Vi44CJoxoNSSwLymyRkXz40GzD4zWXUgvmWwjCdMPpd39ec8E/ozJsnEEg
2ctsrgLGFvHWToh8x4Lpz5Z0V9XkpeusVuxVnSmgd8Py3Y1nlbQXDGvZCa6NiNc/JP31b8mkJkXn
hC2cOimr5iqpnc2j2OQGzmWsAnMvg8WhC1X7QcnXAJ8/Sop9N4Khx7tfewTG1t2ZkRdnmNS18Got
MnaPZylwsRrdwwLJROtHZCUWCdBr6WfUTHpFqJkIR0HLCQ0avaw865Vk3GsqHsPMhTs76zPVMdbO
7I5+0ywNT4+/V12+UHQieIiey9PoKSSLm535c+3Uze/H303NPyfRWj+NtGM7oPaUMSjJuLaFsNFw
QZDMnSd2I+lusImmk5dQSzePFrraMoAVVriSH63JIncp8GyfhhxIzsPc2U9z/pikixFguITm9Tsu
1eJMTmp16tn7L/MWThijzrs72PYqrqJ2FadhuGDktg/8TRvs9CWx0EmCmbPRLo+OoZWRr8yG6BT4
gaDfXopT3inDMSq+Is+8Z57evUO7o/ri5+0nRY655onotaW3SF3cRKT4ACJ5YV8d0Ixsi0dGL+/l
o700eNoyqst8N+h5fZJnfjHWp2C+N833fB/p4OOrsestHx0XAXT78Tu5sdjkXUSrdIR5aORGsWt1
Tbv0tCxx/5b2M+1bH1+HYn0m+vBiZIP6W3NfmiJRsPYZVAgVmqetlrzrqc/4Iw3uBB2chHyIWiPv
ljVS+TWhIvrFUUdvG+DUXxhNZlzMPDVO1CwxPliIS0rgwetA7h1IpArqUzjq1an45wwsrrpvvX6b
FXfJQpoCsPm+uEvFfz008kJ+xekQ9FoTEYxEq6VbQ+dSJ0PlGs5lgACGB1LFGRdoGn38ZCVKBh24
HNZGqbZvZafEaxPN9zZqg+4thASzDGx3tu/w1cYdyCz3p/o8ZVn7FhnNZUgCBwBzZSIldLUlAc+U
yEFhnpXEGZ4aL/6t+qH5xhNL20EJMEA1Gnu9rpvWap+6b0XZvmTJaJ1U5nKyLnEJNrONNoGdgTof
1va6L0My8KIGBwtLrHuvUaa1m/Iqr+pe7Xe572y1If36KyRRPBoXYRV8JXP2cFHEKFBUDUb9GL7X
uOvf/diFGyLM8FJ5RYUitodtXnnftair73FLZEuCsf+rIPa0GnrvVxC72wF/vQSYpSKeLYdpeQJT
CfnGN37mnpmvsXN3y3auQ+Ibn2W+pb4uoknsDbKV/qLPRq3+/tCvhGOOJq/IHbFREuJTfYvlnwRJ
yIMz8wDGMoIKNXjRoatC7aZhIvsDj0inKyxj46KU1ivrhfEgDaRFttIrMijleElIGrAKrwX+n3ra
kVip6OF2lh7npKaoPVERa2MjhXQ/KCu3Z5MgORdeG48Hm7bhAhsbKs56NeJwv1leNy0dcsxIfosz
b1EK5D9GCoWitRguNK/oHw/848EW61idBDQuC8+VdGQ54BwXTdYM58ZGuxpqUfhqtBMmG8RNP1FI
AB0n66tXCHWwARuvujilQTPPN3Ws3Mqw6aCp9ID0miCfp4viGHV+s5JK43K0r2laxS/yfjLfTxXw
FVhssPS74cTKvwv2pmiMF73ABDxn3ucVguTQsI+NwCU5OzxCL6eHmotHXzTNlOdBbqofm6CcF+ck
hN4eSbF7c/L/R9iZLbeNZFv0ixCBeXjlPIuSaMnSC0J2uYDEPE9ffxeS7pLLt8P9UAgAZMkSCSAz
z9l77Xg8fm6Srvn1UL4w5hDKrBSdZOaTcNBAG/ped3iaUBKPxYQq8l51t3vdQ4AZUetDNrgbM08s
BepIRsacQqjOJT0/8O+PedDwXY9YVD5c5WO2f3asqWMoDMEYm+QadapPIWO+92fp5A6BGYmkeuju
ksivaR9gntEyARza1rvzHbH2z6F8VY/wZshX9TED09yF9HeJiRS6CF5bv0gvVWECqvG74FX4Ubzv
CqCA8tUuyYCB9Me7mlrJW23XlK0U2wbm1iG9dRF6AbduY52sGdqE4/jvyUAw00YwbSlgR0tZ7/gs
c1gMFguj1vudW5KFQxGIoATA1o+tNi/KUZHIo54jfS6SySPKeeQw/BAaUEnpL84R9uzLKsWfC6H1
qHtdspKDnGlRXw0UQpTm87TaklWRq85Rt0adGlZWPrL6fzBMUbyKehgPfTiqS2s+jGqa/JhNV2Zj
o3XKdJX4xZlTM/ILQ6xrLtxB9DaCtl11mh9sE8+7O5FR+tbol3iSlGVeXV1TUyEmmsrCrZSKrMCe
5A2eCsymYiOGCVW24HkR5vQrq2UAKbJnDHrdfnACaxGUFY7gsc32OcVUbnP/JgCCn3i+hc/aTFEx
jezJNL3w4KIQP8g9oNr40scH1DI0mmcxDcgvYEY8AS+aEwGmKCBxJ/xhN9MujxIgOzSEdwErvRZ6
6qKiIrOD6/NYhCkBohGcHENLiSmN3PxVlIML5JlJm+xyKHmXLoO0o4upZ9oui0S9dUODvw65wUKj
Nb2QazWkx+Te2SUtbpORRZYqW1c0e1a3Pl9I4R/tGSMkD+XG9+yF8xJTG7esc/zPXWL1dbIhyAxm
dWt/5IWiMmcvzINHGOlaaQZjcR+Z/NhNLplrlcc4Ky3uTJSLKZNjMKVnVTQHYja/p/NQAjqVSAOB
79yMhq8S+shC/4OEEGt7v9R/TmEqCoY+SPi79N90SgARMRCYuLW+/9m7YKq/2008lXOm5hhYZMkd
071/WxfUKo9twzZgP7Li3qJeQ2pPdvnR9/LpLPo5gDMjtCYKOgHDSEXaNXk/zdgkkwT7aiTQPLUP
8BAey7kMYXYiucRF+00edRn5forbf8si/4ZeLn+r1f3UCe58dkCRj9/z1nkFNVNcAzQAR/CwDO+Z
GS6RG4uNjTk+THSXGHK6+FM5fCgga1eiCdRDOWPmsB5nmaJvkNO4G1z0hMgH1bh2uuhp9AvnhJFn
K+/vWnNY+NS1tVNh2T0QnYeMGbVF7erWXkqomgana+YV5dIvDOcwWBbL5cmf28/5I+Hi2S3qFLHU
7UDdm3qU3fAtk2mmG80jDsyfmfdRiwY2Rlx/tjySspHvkCTXuOpNyyemTR8+RK0nivrGFzXCr9GP
2tOsYaENh4qEO6d65En53XChVKC+VdHVOdVzqgz6pgKOfyxcjwT7mRzYQTU9ZJr+rKUltEOos+eJ
7BGXu+HsS/OrmeWg1HvaKvIhWTkR/vgQa3c00VzoB5+MBrs6UaOfy261ctBNWMZCs9Kr1AqlQ84k
ygRNg4FFLJEdzNPfMD8zGnFTeN74NbVi2Bf4OM5EH1X01WJ90yqT8pg13sYx1GGvI01di84hG5Fk
buXYdi3le9vwj73txyyV+BQAKafnTO/V7X1PnWVo0qvmRXm8I1yw2qZkdy56QubOVeq+e1ldnVXi
goeFjaryfD/2moysFvJC51NyQ+Tw/Ba65UVlnqy5J1aJYTuU3XAgp/rvuT1ydKZcfbSHeCe/lixv
rU1ug3EI+h4wdmjoz7nKnHcgR/JeN0iFx4IMeCGGP/IR8oCyQWsqP/wiegnd0nyb4hjeRRyEuGHn
PByteXEQjP6lFOhwWrSoC0JEC9KriIYh+jTR7e6HrzOEuGOJVKRGZu5F3WulKCSHqZSN49J9H+NI
HK2oFlTv2dNFRsncd3YEWWsnA5rKaZwVHG7uBEjra7BCZeF1Wz2x3yxhT7tQEmHD1jK3zGhox2QW
korOxHQKBS1dg/YUpApqFjGvUxNsO4xdO9xJ/UrOa+Sh2dndqiOd9iIs880sPSqWLQjDnjyhvaqm
/dpEkrke8l49C4hosv4iN3rma+tCFR7N1PSLROKMDaDeIfnmTIyyRnRk5RaCe2yQT3ltv6ilzUuv
1XcnsY3V5KvEUeJ0hDGXvmHqb6iVUzEdq8ZcaV27ay2jQikkvssGXO1QwLO96aJiO77WQbwcB8Xj
GWOlp2YMmDYVKGk6p/zi2z5YqGhyD60TlTuUFBo3KvV92ibnQSWgYCBuAPFO5C2VKqgP0s+S1u0+
94Poua8YwLFuhi24/HyPyDJCt1ndJHVCsx+IsbZ3EmQkN6kSvlUCqEUfd1eGMzSsTYN0fN4LWizx
rdI4l9BunkiH7R+0KjO+EAPy1M8A/9FDnJ3izdpS2fUOYTIYJwp65LrreXgrHJ2MBBOp1L14owBP
ONXUVrNiTL6JiicexUoLDB49eG2KnzSbtac/IniQE7im5/aXh30fgbOUK71gBBwuFxN3UlwyUZum
brMManwxPQWsnTkAayRZfp95Hn6g+SIsSNk8XdR5V4OJT65yR71ND5JpJWvVds5QqDVjeZbXlkPj
dtGaCYKxNMNqWjD+hMGPZNYHqHUNyOS+Bhzr+aNMdGQRoKsDLtoWq/cl9ktq21g0C7xg28EyjUU9
WdbRrft3013WVZb/VcSk56UDeWVBkhKOybPnPtoaTZ+8YagMl+Pc7+drwYg0G+fkBg0aq/yWjoDd
9the80R9aKImfqBhhHVA9kBI2S5m4mw4PzkLujyHICjfArVt9uCBv/Xzok6u7OQcEookJU1DrzeR
XwQrK8i8bZTSyFNMgftpBqNnAbrSPw/0zu94AgtDqYlhT9MBU2qWM3vnf2GktQUduA5u7Ybmuruq
Ko1cX2ZstTmSgdLD/Cd+xnwth5mXx/kswq4lz2ekpkEWsWYNhq4h/QiMvRRuwHHRkfmHr/cbVb7a
mqLaskY+AI6cvg5uv5WaC5zbxoLMZTZVzfyrjdRFZYziO424VZrCMRiQPOdmW76XbVAvEZEaTHSH
bCWs6IzxtrvK68Tqk7Pxr6PBJxnx7vmEqBOtM+x2jCdZTp2IvcCc8icxgEsiGT5/4gmnMXeAUZ0g
B15JSuc0he4i0kfrTpgREFt2Zgx0fKiNXTgl5bWZLECRmXYYnLq7yU1aDbhdPPWxm0+hlekWdc0D
GZx5ufjzN8cXxFfzqyPY0vjuXMu1CdqbZ/G/OYI7wnxbqGfRNu2iwd/QculOsmcVF0Rchkn/NTPJ
LWQqQTRvUjHT9pjuF6VSran2LtKGopPJ5bjIO6L0rOLQ1oX/A9kB6fBgWB8i0/o+gMJejtT5Poqm
o22b+z96MTyJLM+/tqQ8sYDPHkFhI1yIxm/ySy0y6zVEv39rLZTklmvRmDNdrBFd9y33weUQOpPu
pA1RY6KHEAgQlURwKoLJ2Mxd6xeAt93tOMe8pWS5nfPEv8SuUdJV0RDgxAYOjZnkH4XBQy6s9Vi7
GagiPnNmHpSqQryp8jCsB0o71EnW8nBQsapOoHgXQYZ3+P4oU2DoMaaXJ+60H9ns9+/m7IlyyndJ
2MOHtQ11XXroC0DCa9GlSN16qxtzYR4z3cbW/fguqqxawuAqr3HWUmPJkLLPzKJ6JrjqI1MT5qj/
2cnAPyvRCGvTVE3AxrNVtRLJQLh6/BwzO7kv5aa0v+JiKb9owH13iZ0ylQXM97XE1q+lpJzFzRif
bOrW66kF1o48w/ui+7QN5nu113tEwJb3VIcWWZgWAGJIZcqaenf9pevpsEH7bNDfTWQGG8F3tNoY
g6xqeCzsDM9XlYt9nRJe8ecL1/kdy2jZlgocVrVsQqt11/jNFd1UVY2tSM23QzSoO6nXIZQC2roa
OoTGIEVFWG/tbApFb16pt+AjoKQTBofcMqfd27a6t4n7+C+jKtGCz+1cUeSE3NJ89lSYOnVMdBE6
yMd6JBLGG0H90wrDmajMQY24B79NXrcu66T86kx2QIxOeA7hSJLNrWGI8mv9Eauft6KioT/mYraI
59hmVKxE0fCj7Uf7/V7q1qfMvjlYIiTMvzWr/NC0zYmRpL9pg1mvBqMf9vbMaWZMvqg2xH0lx8pk
jJQFWY987Xuz2kQkAGzDfJYhaWF2Z+ybXaFifFW3hVovySC217IsCwRg2MhDubIcMwOQtaM/CNVz
H+smfZRFXrlx0eNvcJwLssEo/LZCVf7HN2nNT5hfn0CUhzzDcECjeKqrslD89+ABas7VcrWaEdPG
MQ75sBs7REk077mKWV+A90Qrl6XDrSkt9AKJUm3pKtm3pMExM+ViXGnzYRkxRR97+mxq3tq3CUzd
Q9KkZ/m/OtHQLHNU9jNjYo7gyYcAKQZJ0z1YnK9lOxJQBQdPsvFMOZcvKwSKHk2VgkAEnKfGlyLQ
hiM4ZR98AIgJHhPMtCdhPUR9pV0rpZ9Jw4X2lrBMJKQTF/m9oeK7Zffak5ctG/MkxtULoxT1s5Fn
4/9ABckL/98fp8XtbukqTBX8h7+vufsQ+nNYjPkB99U1Ckd0i5amvwZVq1OJIW8in/B5OinF2zC1
6l09tPUdTC4R5dzRuClm9HbltBdlBijITW/PXMSibbZGW9n7qjeJrNRsZRO13XiwU/MJzuh0oVW2
xrsOJzF0UvJdgO6Zu9Kdpis6I6BWk6KsJBro8/DeKZhQ+P35EYGM/vcry/YY1mwVpoIHxtX97cqK
MsMkt8dKjgE3/xfY4emSBNHgRe7lZqncz8k9JHNL4tI+JECvJfn86FTunCFHfx8zbX1MWQAvYOSe
dIbsekNhPlqrAQ9HsHX6VqqypD6rHZr4kBriWaLyJRJQyvJgLvjbJCWL1OimZItiGIzDOCHKwc7N
5Dsf1tIY7c3uaIZTzW0vVEfdQzg61Ya+b/WlGt3vAVY2Nw8WBJZrb4MYbaJNnfDi1+H4pBX1TZ5X
AyVbR51o9+hH3S9gehex8LZjPQzPHa7iR+AcT9KhMTpTtG+F9qiTEbGQixthVoAZgFhJcsb6rsm6
W9wNwXSk2AVTT5znLEEb+h4+TaSUO2C4l8rR8pPSK+1LVj3LBxbxe/ZJ5AQwUqPa/FzgWmMCDdKF
SW/Hmncoy+hihnr9IFnKpEzWW62s41WqE5lesbCE6od3VIuRcUoyrARPZJ2zKidkwV6NB9afraG5
KtzNmOFmr5zOeCW/ol8k9I2zMqwYW2ft2Lzp3PHVmsxsecewJqrz7jhtfs3doT7VmQY0YC6+i0gs
0zETz4porobCmhMjn06qYh1+U8lmzufQhcJCcdJV6LSFV1wqmw4FNU1moO35vgAYRES5eOyYERtd
c52MkkRU3wGDmxXug2mjhtANtHXnP1/7xn+59B0TupKmMrPjMfDbtM41K6GA90+OTeoO36eCjh8C
XEqZ7Jlhz/dt4+/1A+PF1dz4SzZX/O0J61ZV0Sy5f9t9rlmnwlRXLkEOXHHsFXXzc+9+bn41k+f+
/b5AIAujZZet04yGgrzFiRuJT3HdPfz5TzXV3+9yGu+6rqkk76poVrzfZgIhPgc7N9zuqLqOs0/J
FXNl3zityfA1kIZ3Io13uQkPBTjCpmAKeLMitT+p+aBcWsvdKzoBHJ8q/7h0pkPbt8/Aan8K/0WQ
X7nvuRmjjjmiCVlLjrxaB2qA8hbGbsW4+jja1vUY2afOiftT2cfFGriZ+tr5ztUtXeAr/vgVqiF1
gDj7e0SakdmZuP35A7F+X41BHdZdk1mR6Vm67fz+2NMsG+/KaBKPgEsR71sF3TmA6kt+7X7IBuWV
zF30x/27LKI2LlkyTfIk1ZSRVWkHp/D+diqtejQyS+yHrtrITLpPSYrcw2We8ThtBO5mxy7XGMSD
nTE6OKF6MAGkDgxXZeZIunqnbpvJc+YkguE6tuUEPlilLloW+heuS8qVcncXZBXNDy8PT13j/Efp
2o57UQsc4fPzBvggFKhATIfeck52rdt/qVP9TK8lek2doV9Tbvz7zx+n+18+TsLcdVszmG/qqgTD
/bK4xSpLViXW70MnNQBmo/org9b8OouBa0hTuhYZX0Wi5FfiqpPVXVpjm/C0RqUngmty5xDypHgO
NU15CBGKheThPEfzJmvRv7r2Ky7dAvlFfMirikgTDW3NCvGTt5JKdz+bDgliz3OAvflQO3pDiQkl
OO/3p0F9jTMRbFp9OMhOc9VZ1krg01DirZxUirB+wiDvP1o1dSnCAzcMBxbuC8q0TRujJpr3qnnP
1GsY99QzSP3T4JjOxv7KUvh+TYfGiA+ALJmyau1r3ovnDcmpnWE+ZuMEYCDFsex80gsHxn+aAt1S
9lqcDAe4VqrUWefWS2nmI/o0MiT9BF6v47sQDSm7q3M1KgiS4Hk+kmgTvpLgUgeevWa6IFayZEPY
m3u8P1z//EVrxjwf+NfUyYEfqM5+LaaaDpXDf89EBxJae0VvwyNvyvc8CKenrkF77MTepjdItsRb
IpkJlddTYZ+yV9ZKaxaBI4bE5nuRjydIv/5FFvypCqZrkpbIgnMZ78dem5ZStl3qKgvSGQh778uY
mrfHuA0lboaA2pb2wPM5vVFzzY9zp6FQ/Wep45YbKev2q8QFKjeXYZtGz7deLxSkiESPS3vnAAfz
CtLjJ7CW6lhEAPIITHX2qBQs1RRPkJMTUn6SN3pL4WXRICXzyRRBR1V8UJlLDtKb5c8ifTPQ8RLU
TOUGU/uJalezXjxK7ZhAcWb4xEDhnPvWGMRACbchts1S6MMLgwq5liUbefe3pnFtbXM4DcL/K1EL
QlRNhb+xHcfHJl3Hug/+LtcIkJY+ZN2d6oNEfTPNV46ToS58C//UCskhhlVFU9ZZckjobzwh5URt
i18wbxBOOqEXHpkkw1kuDP81LxjsiFt/r1hUggIgBZFsYXECLJ4d6EZRqp4vY7nxM3KwYFofMwR9
WWkUW1Zb8HOCdZ2pxWMsxsvYaMrLlOIOZaXCVHfuOmuKGm0DcKFrGiThU4TXJsdqHJrG+N7QV1o1
LKJG3PcvTZjROenR38sHioLkei2vjKwCfyVVr0GGlYmn+Os0d48npEn/Y3Js/r/WnKfarmcwVniW
5jBR+Pe1rqfCpaACh7XCVHgTLD9FWxAQFGnlmRqm/j40/GVaW8bPeYTiuxx44Lo1sLF+cJ31HYzV
dITBDen0dnfYKVhe3O5Buu+kfhJdxLjQ1Xm6Z+YHaQRrQsvRqJ2rx5+FtR4IVRzcFLwY3+UOsr+u
LpMnqunWMsi16GrooUXZrNJ3zVxcMuz2KwmN1ALron4MRyqyf34S6O5vBF+QJa5nqlQyWZPyn+H+
9vEYTPnxYkb2mYLBhmo+RC9XFIemr4pDN2/k4edGnnOFnS/HtK+WpJAp8YJstfygZYGz6FrD/vWk
SdbqYWJLWv28+8v75bHclLn10Fr9uJE/5/M8RfLsMEVDTt9g/hfkK1NV/+dfvP+wrLUjTGDpQteL
8lC2ZnHfNIQkHwIUiaQMzye7+VielIdT3hvEwdIaStyMDKwpOyT/7A2hWi71sqHE+c85+ZYeEhFZ
d/+8+7f/+bdD+T557vPHBBhetzUpcb1ilwdc8j83g4WwH6yLoNQiqMZaVnqYusqJoaOyS03Dhheo
lNnP3V/e0CiRuVX9aNvCqeezmt9kqch+1vH8i07aqwfyNrX1k+fAOPVD9weXAwz0jt4++Hwjdchm
Sh4sUc1RCSCoIvipGNd+jK45oGUftynaXEvcLLdYkX79kOqWuqijFhx+IE44RH6o1MBE5pm4JVyY
nO3atP1j3bjpBhwVCdVWWS+qCLiqUjcRybw334lZpSLZMBoixAYnO7HUXneIiOmZ5NsyQzDmABiP
x9xauBNGCzoWcY7WGHh5Ukwv7lBQCYeptSxS7TlPGrCqCnd3COxOL/UVXtvTMGuYQDuFm7yKTrU2
HhPnG3HGYuPr6ZpYqG9Zk71XVVyAAH0M4o713eQd9IjykNc9NigYAV1xZ1P+LIfgvQhCsTZBP3pq
Fy/8rtMWqFRvaaYhTTmaOBxXY+Wjid57r7ZVlZTHSjzv3d73jG3qQlixXuIm/+F4+kE4J8fhvhCN
fuvJx/Xb8FYhvluMYZatuj66arl2KpJoQASvHyNtqQjlhxmkS4OUp1WXhl+yBMfFKuKhAfro1KbP
sZlXByBHz6yS/UUfqMRaWz/scnzKE/egtcHVRK7sqCEwMq1fQFvblnZULE2T9DMVxJZfXWo+Viy1
iNStZRTa5CTU/b5PjE3WO9tWKbEamN2TGSIYy6fpXcCPL95aUZ6yQF16FQZXv253EcCf1K/em9zl
C02nrdUSM1FpFL2AL+AaDRd2E3QrU2MpVirOqfOsS1x5V+5L3OedQxZZhlAyKgCM9B0RxY1GsEx0
0T+Q90Ahyq/tgPkLGAp6neSbScYZDS0HeotK4xk3ltue7DYEQ970zULty+/TnP3VxU9+JJ7dMFgT
0vI4BN1Ass+NofEvs9AezOpDj71dHB/VCvoqftwXF3VJlpX7lkRfOh6kg0269uLMPRcMKZvUKF7M
Pv/WTQg8TGNgrWk9p/ZN9IQUKCWgii7fGF0rltzXK+qjxjI0WtwmdToAvBB70bU3EpF/UAW1uKwd
f3hjvq+vyzF4rqzhKcq0j6DU37JIuSqNu8x69c0EXrEwGt1dYC8aV343vrhpXs5hwDEVxByOsb7s
ckdbGZ75lmdGtuxSYzV6Id4B+8CAngG+FZew8Ld62rxRWuwWyJtBRqzyijZiU3s/MqX6y6SJTC11
hJk6egWcbdRzThEgLejTrDiAOskPbjDtlEEZt0h9ygOT+uIwFkOeLD6PvY4ZVA5vRz6b5EY+G+Xz
Se59viCfl/IQVos2B8dg0Z0fifK5GGigoO7PQXlSbuSzULMbak7y+JfdyIEMn6rGTtjeOJoLfovs
IDdAVGwu5cRZxpbpgTfW0uyAxIfNvCff8/vhP2+5v/rP+9L7TwAVRJfXT3Ge8gj+/EOytOcf+PwT
7+PC50k8XXRS5etw6Pkr5Ocijz8/JqyjYpEOATZ3wUx9gcYrYxnkp/exQu59npOHDr8C+Rf/vEe+
fP+/P9/eZtY3U0vadVGjTaetyDANUVv9uSsHYZ+pfLYTxB70WFF2Fgrt+2iJE6Hzi6UT+D6Pf/Ai
5JVTb51H67AbcZzKMVseB038GhLLvRg8C+FAbeyp65jmIz6RjsoX0TI6q/mVLH3Fee5w/88BR5AP
QF5r+9Ytp3MxM3bbAEmQlwqedGPA469qAJJOPNOZCQybqainHcadbildGaA3tCdvnDky1rM8A17d
4GkCDk2es8t31c2ri4WoAt3kdDZn32k4L8KFjms49PN2LQEQCBLXnVo7e1UGMM69xq0CFYbQRDry
cN4ncs6S5GCYebavZmiFaEqiwcax3Nsz4CLtqH8R9vFsW6MDBCpAejxPe5ujEM3wJbGa7AsB0MAu
snLgUv6CQ9C6+CzlFrab+Ee5QpFrFbmR5zwtZ+o/f1ylQdayMkEBlBwMa64eBnZtnoL+NeFCrknt
2pVFkO7T1O6eEwvcmdcaM4yRmh4xw9qxDCfnMkRGciZnHgeEXhOhknaPDA/eAdtxveZTij8YHZ0q
6L4pTlSv3GkYyZ0BaIYxamETT0RWYuzd0rZWL8QeP8sjVUnFc08Ijjy6b8CM9p3iPapO793cOPrI
9do+ReaDao3WLfHcfClqV903tUJHBHT/Gs5NscHzb91IVzF2fUz4qjxU3Ew7hW0mFpQIN27np4/G
hKLMCqKN2TVptxQG+T1mZD7Jn2a71Zvm69ZZ/lNI+f+qsBKvvDF8vBM/CqQhDGhscuBN68Aicz0X
3Xsw1NbHvDMljgXdqX6HE2B/TOwQ/DG8ZTNMPCUlIgG+81AC3b0QyWMsks4b382ZKi5fqOcXzBbr
YK4cGtuZJde+vW4EviToBuppMFusG3l3HJHoXPPo2gsrfhEoPK/6pL1Ie1hHP2s/qkq0oqW5aCfY
oYOD+ctxh2lNwHi5+rSHdXrhHITtv8h3tGm2UrQgv+Vld9E0oTwy3XCejKE5AOLNnkSJ0RJ93IUs
Gv0A7uv0M5SKU07mjrs+ZAYBcuXdsuzhFWJTiUgcY1aW1OoucMJ8T3Z0CCmpPZVJHBFqowZHXzcn
VlaTv07szHtO50vVLC3ngb/t5nkQGFZ0jEH5O3xrPpO2i22VKfxykYT8Jjb4ONe074deZ4VEYRgH
C9vNOfRbZV1qqbkK20YlP7jQXs26nRXWnrLtm8S95hkpEmbcVR8TIYkLLzeDx9ax1FM5aT4We14o
NHFM28L74phZtqvoJaAXgG4fWdZNV1rgghHLcnSm1g3fKtd72oP0rK1b1jjabdzIV+rUy/bdmLdL
Cz6BxpT00sR2eys8WDe94sR7e0q7mxe1PnFyA1z/oQx3KFeClVTV/iqo9cTeNRigZ7UtDC90g5n9
aHWhfR48J5kjrMd3MjCjBTOh8NGeKvtsGwYINodb7y4WGtz6Ii2x7eSR6+tjq+AhOWy8OIs3A4/6
s9y0qHcq3GjbeoY0fZ6vI4hrU4CDs6pc4F9E/zi4UwrIFbRiT+jY3jEXNDtar3hoXKXRULu+StOf
2UBjrt32ufMg5fY0sM7d0E1PteXdAIJh6bFHb1VZY3AgvnR8bQVp8n3ivDVq3Wy5HlFNBs1T7nn1
AuAX2d6u0pFHlHV7t3LMwz1wDS9XgoQdfOvKDID7Q/heSG5trWU/CbZyD9jhsP08ZyU9NRiparZq
kioMolyOadONdyE6wo1zY8fTA8rjjd9Q/iSmDuFSXqH+NvVEWQWqgAVotPHmtz0cksnKSIsIaUNJ
KF+oDle5GS1M9a4xbRp0qNcO4MmuF7bBjDLlk9Pb7Cawoq2rxjcBEmFfYyBWd5NrKBfCkq0VrRVI
JSYAbm6NmwuAflUjkNzIwxKwwN6N3WZJ1ZCrK6bTdlcvev6Iknb+XK3IfWvdxH4saru8lB1NP3k+
TDFkpao/nlND6E9+WDN35f2RDfKBBjFyt9A6jUqJlUAk9SbEZf88M0oWlp8WR6D4FcAmaAiN6qJj
pJ2GFQY96yDKN5IO2iWism6vlgmNQpFuiGkTX7OqLxc9VK6LDUbkpWGNA5FdfDVEXR6xyc/5oUX5
pCjTxzAlT9pswfN8/dxnU/l16nRlZZPxPRH6gj6jxrzTedl30677bTUznHgeDjjoOBRW/rc8JTcT
2K3d3R8X1VA0+EWhIdkHBfPco5gP8GH2J4Sej/IlT/BoDD133KqZXS9jW/9euGI4yZgLaOt36vos
f+l/ROaM0PET7yTJMppXoUsOypsZNzYry/zs2nn+ZKS2WX5z3bbYB2N7sW3T+NsD6QK9b/iusNKi
cubVrAPzbwDxyEcBXxqI/gfuG2rUZd7eRmuIGckxy5CGzCLXmJZJ75QEXKfxQ69Exb5MX0I1t+Nz
24cYXnBw+wtq6u0yxL27iaxsxMCSxw9a3qy7qqMA6xRvrlAM4BPJuHP6onyLvYqAuaJ8HYZ+V1sR
a9wQ5a0Vx1c3L4tr5V5dGXGNWJkvQleAfKqW2v6IfVwPwSSIC0iRCUq9adAa39p6auCOoo5TS6Es
KyZJh9YvoYxOpKJ20xYZVnjoZ7+M1HwOxiQeIg3TzpCsHcuKMec53Q1Ki74CHJ5uwzkNQcQDmWMT
XGT5al/V5poaJXMnWmhLxR3yj6YCzQo08S87UCiwBAPm4sEwyH+0a5ITx/ghyDBYOIq7sWcrSZe0
zYrrLdub86EXpR+4t4aHOG5VFKXeW6SHB9MIq7NUj8my8nzK0arqHLaQhe5tEUPxxqVBheD0iYQL
a8o78PE/CD3bDP3VDlPzOtm2cTXnPb3PgF1F0+HzfGl4ILNHRLNocnvlGZzxo6SaK4HAnq5Pb07Z
kWkyi9x9zGv7qCPjb0xU/9uY/00D3/nKtHwtlQ3GwH2FndlaycOEUVo3w+wgj+QmZZRYDGQKrcee
jATpd6eeoW8HuqssViEmjT2Vn5S87xPjNRZ1xtxRrZKbHmQuciT8TUkK45J1gXGidwSOIgyrTUDY
+S1ywGDqUEQtnYR0LALZrUg6/Ho5hiiZTDATYHYKXPylPTSbSlPSVxzrxCujJH9SO0FcAwLeNZLG
5EWplL3kolqkapw0tEML2eZLdeOEFh0aXG0B58+LWcUUJ95q0Caqvim18YB4azQh7E3zuc+9oK+n
98/3UeKg/BjtfntDbiN/GYbs4PXAbmqHFEpdTatV5DRgSOeN3KPx4Zxz5T0HS3+ELwMyXDU8Vucd
s0C+ZT5G6HA7MYwfFWWlcxxD2keRG6zLblA38nAwknRhJ225t6LefJAbfAIfqmmov5zSKNw9uMQH
zW9yiGJbBgS/bv3US3Hd0qTUZqYp9MTmKbIPdqQE+9BTvGUdYFnBk1bSv6v0i43Ed23j96AhHIRL
4ff2W6kNt9IL1L89sno9lcakHT920OquuaJBsGT58s+RYTXGFwfg0yYwKSTourVQJcnPd9CJJpE2
3lMGYo80jflVuSqSK6Vi0H++Q56T78hq1ucKbDvHzuK9XDMUanDSWQNf5ZpBN0gAHoomOMkXY8E9
PykI4eWrM+ZnUwak57IkrbdZT5uc4ufUvAf22J+CStWY4NHfqIvK3hamSQ97PkyTrML8UCd7tWjc
swUwEJFzuEPSmr2VXRGu+RraU46m5ax6PVMDwrDfzcpd5rZwWQoxWKtxgoEd4MWTl6aUmZXR3jLB
0Z7bXmdBXvviL68W/0fYeS25rSxZ9IsqAt680nu2l3lByMKbgge+fhaKmqtzZ27MvEAE2C212CSq
MnPvtQ/gJTDTB2wFkGVWIFRIfeCTJrZphwDPQKp2BAJjHBI6Rjeulduusvj/xAmkY7cQVzeVUC26
+TjpvdHvF4bpJo48QTwIz7bZb0IeS/4L03STXjHd7MDGV4scFU5lLOn3df54K2a/3vHZpAhpZXzk
9r+bF5BMs/DW1cE0Q7QnRWKO51bayOfy4hxi7r/MA4hUpYJSp0XaXmYT/pwM9XXD7nnNYJ4wUKs1
3OvjIUGAqJZXXR23l7qV0bgyYxZHdWCzAyF0xivhdpjl4j5cw/wRd5p97QutLX1rz2m0VbZjs9Wc
tbMol+q5tp77QifMEihJmJvW88REJ9G/WfjlW9K5zwo/oEJ828btdr0RvQg22vcHGMBKXvLGme4z
bcPbEjQ2aOJZPa/k0iNf7S9fnURiLYfOfnPEtbGEBsGD0A8K04yN2Uwqq9XbW4qcT10JfcNc9iCz
Im/qRq+fHuwqIjDuGUR4bflAKsB1OeKkxM7C4GW5ho2OFFZGdF0WkG3TudfaySpQpmO8GVU0qCbN
j4cNNhaoyyMLM84SQcf8nkIxwZotDjCntWdm8BkSnRSMA5LKuJjb0+iIL+FsvAudfkVJRUr7YMeo
IN+pn0X9BDpvkTyr2ienIKnCLUlA8AOxNR2n3ikPWA5i7HEa1V9TrSqecZpNz2FzVt+vDlIOcl3b
jUy3Xu5vHg7rsBzNfetlcqXy6ZuFr1GY3Mmipvxc2iERKXykWKTmBKxFmY36m1e5w7OA/Ex0J3YJ
6dZbdQlkiv7WiBz6hVl09PuxyeIVFft6gFSXpRUIC5SL/jbDsA42PkefInO8S5N37UryH0Numd9k
gWEgJK3OC8l26BrE12EeG7uipCK3J42W12JkVL4Ep0bh0Q3X3P3voFT1CKNOD5Za0peV7Z07Tfrz
3x7QEMgeVwb0yIEW9gdiAQTDJVM8LLNUV2KtSyEOCQ70S1nI3/hBp5s6dJpvnB283pr6vKprrelN
t6puMGyX4q67VkJSFDWFM+gTYD2zPQd28/y41KfFUVc6voeaD0+wqm/7dZAZ1jny5vQzLkFlAmyj
JD9T8IM6Zv+5w2os92Mc9RQAiPLHpDI/5cyUusEuUd8RgRAFAuExnko0prGzLoBu2Mwb/Hhn+Hm3
Teg7E9qMi9dzrfi7lWMW9obwi2lM0I+UlwVX7qHCHb9WKggtrb2jOpX4IW+NQWWwePnmHEi329bO
RoGm/15D4HDtzPTZ8kpk7mgBdF36hD3XEndvYjB6Ss5EKNHEWyJ5a5UGhwe7vGnJGJFhaPx40OLS
bpyOlQ8PyEdpeXPFCG8YHJC6NBcaC2gEMy6xiU5PEc+cFXZjrKbvnrCHx1nKOH6X4yLbKLuvVXja
yaiw/RROmmNjq/uTAs0EVNfnaKxeAIcVT3+anKNke68njjhLD3rtIh9SB6UrojeAZg88YRP3f/BF
+qjDfir8ciMb0R3Zg1efAKp/yRKS7IvcHz960li4LRwmcudXavmPOvkrLuviATjvszy5CxHvxEu/
QPFqozU22RT1Z6tOkpe+GqKVeqJsoCGZVW89QZvoKbfaequECmD3RgoyDurUn00KVKrynelW8tzZ
9WFwtOoLHsN1tKjIJwEo0PBFf4n7Ors1mNN4URgkOExLrN768+jvtaFqQR9MDnG6bvTi4oXZ1TME
y0Br07MxmOW+aUPxlGODIO4ln0+VRuiZ5Qr8ldX01XCTAO5YGh312o+fo8w6QPtPV/WUuE9OOZMc
BH2Ejy1ilLxc7Ik44j3LyjaqA/eA+Wo5TI3eLsRhtuTF0gL9c7zQpquFO01pEdM9FWJLqnq6ywlo
efMww0F1jftf0GRYiYOdbZsNyW+BfY6l/ufw91S6XX9i5RDTAOZn2KHek9/0NPmhHsAx+ccDYO9v
IIIB8HbxPTBW7aJoLhSWBTQpXrnFHmZ2fnTx6QDshj7VjrgK8uPjs2/HRXijQTdsx7octqjAqhty
JjT20IsYI50smdd3lRAN8UNsbG/4wFQ5rpWXvxpCSFmohh6LQLGcRuQt75zs6mIp+gJhCEEQlpep
DcnsnQMilcRMXCL2LFA1T6FwikNq2MXRCMv+3gkPB3KTxRTkyCdDATpoWlqo6pEIrfELJWkBn4ZH
xeIkXXpI6zTW40PnF9p5solBU3GqTlehV51hwrVLZlnynAMef/H7ydnahWa+x1FVrdLe0PGswIOu
A8rHBT7b6RLMdO9jwS/NKjsq2VUEUJUBx/zaafWdZiXtRN0emGeXMP+7xBPPobFWX5l2yxvS0O85
0pvjQwD/8AzmenGMOixwippmCt06jxl0NiCIZ23ZM2mt319Qpocd+SKc561ot5mgtBrD4s/TVei+
IQHqj4ofoVLEyx0dtOousmraxiJwj6kINkocGEpibqJ5plPZRfTG+HApveEsB3+XQXJ5GCIwm6Pw
Gjr6TFa/zmNWI8OYQXK5MDpvWUDmqmFRMPvsfmGu/Sy70QJ0l0RHMejdYZxZBNuGj+oMuWpri27c
qlUw0ePoWkd9eNVtm/bIItjqbAtMfJ18g+C25FK04V3LrOHkC/Mruyhj3WgRpObJC3b/6VGZGf98
tvwGv4BcI/JxptUoh/gUMZOlTIFrBBKv3IxzezXyzH2EZTDDfNfMOLtncc2nNR7KLW6RcDN3mXFv
Yw+5JxORA+u1/lSG3XevNl5CN07fvaoY1upRYdfDumLEfZ37lmQI8IaDG/Py5dO8VmW/agCoa4Zg
BBX/kMvQhxyu5gyONVqZOaQTPQFVMPtOs4dgP2N5D7Mn+gBEMRKPu21ncD/SDQjvE2R10EmyREtC
ezb6fxp4h7+BCzWF4MFrK/AIKrXQkv0VJHQRbTJU7evRjn/zL5IosVgYPEOvDlpl6sdhAWEQxZQT
FNNohD0tvjF1UUP3MAXDKW9RXKp/va6naQOBUrAHwtqVgce4VK3DLIifSh2irAXalndHKVpxaaXn
HLDvoX9OMAg5DxCrlby2YYwIekGz0utoDnZIaEA2RAzPgAHvQQA7r1Lry1U/9AWp8cRzdcBSVjZg
lAu73p5I22GldbTOgvwdioJzTwXf7blxvh8jy3llDLHpK/PNi0Oo4BDVKASL77ZuTes8i7J1Qado
JVB28zqa8pN6hPm2/jT0KPlFgkuXpSbcqvR3n++9ge7eeErKpwM4uD5UsLQYvMOc5e2GSA82Mbyp
k8DXvwzOWJPNXPY7fYL0S1OT9K02crZDbb6Y5OFdCH+OtsIQ7udp+Ujinf+pR+YPL5bhuz5b7s6T
qTjC7CmeOteo1h3cgh8u3vFqsnamqc9b5kXDKtKz9rN6NBgIlOFbk+DFzsFOMQFgIMJwOKe4sR3s
QC5/JfqtLKXrh8UHTE50JvXiRetcGAZW1n1IzblXpi+ONmSMnWXr43XyIqY1i5MFSeZ4jWQCPRfB
hfC0Fq9vVn/puqeHGnTM7R1cgvCgLuv2f7w8EMpE0+i50Mo38gbjl5S8HfpT2RokDAoCB4giNprL
OIvo2Qe2Q+tMI7XF7sRHrZP+lLOl3KvTqmDX1XeyP2PwPfSAU566AAAZ8z3nZ4YCI0Uc9s3KbG9N
LxrYuydbDG2DSUorsIi/X2vkEDjmuPzmZwbDZnq153EBkBZ2gMMlHoxNwevBvJGhj59Hcj9nlbfy
Y9Y4dGn9+q9MO5qSEdv+eV7mHzgnm4t8TEbmKT7WRX9TG0cEp+ap0KNoNTeyxwU/yno75hZzFNOC
HzH4E1Xj4PrVWViCJm2X12t/QNsfTqyZEh3OSS3EtVlD683QW+DiWmkuAT2pLbEgef57YEXVPqsH
95AZYcU8jfHnaI/BJocqSmaw3j3R2lipTexjJwt/7Nglkmb7ste1bXuJSQm1XTROi/skZc6TJPSA
wO+EXyLA5TQkxtdqQBXUu9pIQnIWfckKo9p0FHgnH1P+Z/fJT+zsVHSUQFpuDC82wGzhkHKy9il0
9XTSnudloGsZLa6xeXYvzTLBRcSLT57W8Notk9/KVqQO6qW2fb500qLbo6aA+fpVmoZg+4BTNc2B
bPxdtdIEEzjBXCu7mTUwfNhaaS63e7btSHuW03iZDseG91udhSRv1MTy3BrIK3BdyX18fOqhpsqT
kTdfyUydCbtBEyWr0n2SDq4GArtH23qyx9l9HFrHfq9cB5jEvy7l7XxO7Rx8t5b+rLmvL3TaYiZU
scmcntDTkHIpjqKNn9vV7hEOWGUeUyJzmWsvpY7ADn7umu6Ll7KgjwQLXh/cFS8IV1Um+quxNNnY
7v159u/XNcuXNBloevUl6onQ8XFEmdK9eSZ9Ga/vxp3auwzJmD4XCCHUWVnNYI4VzoIBGqGP9qex
bFum6aVcz1NS/4Z7QK4LI++kwtxZung92gwx16yPzusEIB8Nf9U8eUVCmnJVlORixxaRbIRkPOZQ
Y6tBs15aLJvKna6N7fQ4wUl2Mx3ZXRgDgl92oI6ovSbEMLATQEtbzc5fQXmulbEGKmTxaqTTWjQ2
m8uB3TsYs3xdR66xVfAF+szmH0zCMC/5jGlITDfdEcO1nZMvScFSf5NL9tHjFCtL+wpMZO3/65L6
BvUVf78/jApurz6KXr+AicCEP9/zfnlPyrxkUrJcM5yu2+NwAhQDv++FPfe7XIItJSP87dAi6lUx
2xmDTXMcNrbddt9EyqsZ+G76GpJBdWhhBRzK2jVfs8pA7AMY+kfV1+fGCqPPUJOt7Wgm2Rn75b53
wAI4RqU9Qc7FpLMI3j2t2zWZLz5HIXMQDNLd7kG5Y3nqWJ284qakISGRP6uWsIdyWGy/znBSPxlh
lhkgqTQ4lYbefooFm28VIo4GhAll0h8y4UIXy2BOLM7A5IRAq38NTQ2vWWs9B61lfkKwlx71wVmK
nwKMoINaQL2Dww4uXsZq9ECDqdO4t/YlPZmtvchj2rLRbmnkgz3gTB0A+3VrsxLwh9U/CWOpX3mZ
Xn1y7WkBQJlsfWYWaEknoDDtX4r0YaaRyRza+6VBCDvb5vRddTH/Y1NTPWNH7k0Hi8qLvgyb+Yib
y0G6KRu/1tqrS3/vBRQ3G6fTq5u6pMFYXGMnQPk3JN4+DnXtCBU9uEne2pvQbIbP+AaO+fjbMgfx
gTGuP1llCjhpOZUir3ad5Rk7dcqGrVoj3bAPaLkh3jYuyfVEGyg1T+TAlbN1qCI5bpqXMq3e+jAZ
L5B9mxfdqPWrW+/LliQAl7igUz3W9qvIpHFIB7+FSRIFl9AdPhQfKbXiaYX12zlENrL3dbycWyaJ
m5oHiaeYpjOJbWSEzOEfw6KyLmJw/8d1yxBXUsiik5JolD2+idyzPtSZUmgwVcj+W8CBobZCq6GE
HeorYulZmw737Eb6PcOjFHJlnJsLxlroOqYn7fQ3R6jt3AWNbv3O3LHDONGV70hMu7XPIvR4pK61
SXNEH1ohjpT0hXCB7Wf+fyfHoqEeNsDle9vT33AMtCvwFN4PAwa9C3v0d+ead7cS4xdUgpAjU7Kp
PaMwwQ2I8YbKC2UfQfVfnKr31/Fg12cdPvZHMxGGuXvwW600zxBHOvFedYBMT8OcYtgbkg/YoUu2
idwrphvW8spAQk4GQlzOJ3VNHZogr28B3gmByx1LmrbOdAdjScom7xaQhjQBanuKSP4Flx6NJ3Oy
fkw4Q19bbG0npp7mNtSpt4bmmPArXcWEOuxZOm3uHyadASJV7bM679oh35H6bO4rCodbnuLlAXtT
A5YI5706/fsE2XcE4PX+j6iZp7VKWVMbUHWoOpTIBjuyjPQatd0nTyK81mNXnSvdXIfoBp8GM+wu
Q6Mf1ZnfsgxmCWhcteKFMjhagOevNOp4H+KloR08tRtinqI1Xi7CTv+WmOqRR/bYRhqVBSSdXmyE
0LwVeXCqEVcEs463dWksP7rLQzdvYtGDoUKBRu4MJAnGH0uWU/FBSw8mVDI0e9suqvWgwjzaqD/U
CBFZewgSW5l+Kw95Owa3zM3/HJo8zTC2Qcx93JSa3tw1UQxdiEHL5j89KiV4eRGP+oFhapVv/NjH
KSiLdxoVS58bAuQSbex7aHl4kJgtRiZde2rGkMFv6LjHaTEPZePwKTLIBVJnboG0JJ7pmizPja7x
y8ehvotjaV281NUePqDJdb82bl29mDA2LzVjC/T89FseNbrM3WCnt32PoLIS7qnWDUBk7GwzOzr6
bTa+gvRJdsB83YMLc/VT4zdrZd/Kl+v6ch3DsJ7ZBGcsrzpxk82m6iZ7o/r5kUNH+M/kQzryqF5E
aQXf61E4f15n9eq2PfFehVa3GGHG3yHRSPchsRNgUOzt1YJs8ut6nMrECbYYV4y9ThduS6IVqd/L
IFKdZiNgMNufzHWVBP1na+hpZNVsXBbDc4ZmFuqLcJ+aHjmTZPbyre/MnzZL14vdmCYAP14c9Q22
vlTx8XtOtm5W1/BwfSmPKT3D9yoa7/USiukuEcMTpMwb8STR3XPAgttLUGbs9vmtGNLrkDvmz+WB
sOTjwbRcGaz4isnK+jnxQIS2/Zr66ZeoA+1JilF4tpX2II2uKEXd59npyrdkIkRumbnLIHAvBc7e
lUJhGnlOJ7Ri1qG+KY7gP9Rjn696jvuOXyvRiFZ0bMksuUq9lTQG++rZgWizgQLlvPcFpSMSmOBr
WRrPYGS03y3VSYXCyA1MgXkEukdt+fM5IRTkqdMmmE05fJq0ru8+Kbzvo8iCvSWlvc9Qvds4Vd9t
W7sbhlk+Gz0poimZwz0NHegMcXhzMAU/Tvvk9n87muBe4ef6p7fRg5/kQHqw+MP2H6yEf7hYaywu
pOj6zlGYdDxAtMscOFjlrIXUSMgo8A7Wvh1dENtat3ioxU6wzYZLMNIAA/1/M/RrZFbDU5hln+xM
mJ9MPRkPjVMmmG6z5uaaWrN1FxkjvwL/FYwb0bxTE3wHgcSuDgxTqb2glbfP0mX0MZskSC0Fuzpo
2lDvLNl+hGYGtmb0hx85mZ9LFhzcMNaYiUVwRLFzNOzaJ73s4NVJRclu+Hd1JfTH+JAvStq+YocS
zrdhCXUONRqkMSq2u+uhjC3LZJmfchcz2JTslZpZcQwEzP0Lxek5mfzsczngUKVP+OdR5dk74LLz
k55qJmlXLaiSdOmh2biKAv+OcSK8myktQcuAnU8+WNLN77nftoQV5vKZ2MyPyRn1k1NKZgFIhOdV
4/r5Chlltu/q0b060MyuZd1M2zQA0/PR5HV174s8uBRxwpu6qZ9Tb5p5Z1vxhXD6y7JdeAXpga4h
pyISwVlzxgfvjEQB/zb3E00Nz3jPo+wYuMs4vmi6j7lszmrqwH2mhDoHwg6fRbqzZmC3aQ8GyMjS
CzhssqLUud1K0h09SMDC0uVNlFO+KwxP3if/bZIQgLUppqJbNvSR33yHW4biUhPxU9gKQIT0Mhgp
xuGWKXO0s2XbXypDpPCJc/bqmRW+lDY+mzZySSXLZH2Ig26bLoF2BIr9FmMQvLna8Eb2Q7AOAKUd
nEhrPgUg7+ehJZO7wX4P+mM+uzqjI9saf1kiqL9ZHjfskIjGuzmHP+I5v6rOsmoiU56Nx8AID48O
s2o2Z5W1tJyX7nPX7F0mE19kHBDKFpfvbk1zNk55EwdWj+ReTRP+70/n/0Lg4JUxPRMAjoG8wzD8
/8FP4wOLPIfUqVOS4nYjPuJjMNh7WcaJtzwEa8crr51mpN9AKCAP8UDSwTrIAT3J8RbYEGvLIFn7
MVKXsfI23dLuz8NiRgRQeVdkUvndCcqNynD0xvRrkeUR2ewekkCG4UencmjDG9i8jxNy05Zd5Gfi
vJEsd5h0XMMevy7XmdJSGLOEEJ1DflyAbz9wC0aNafRblY//OhNB6q4dpCWnepi9M4G4xPct2251
6GW703O6V//3q2j+b0+rDufFpwIwF+iLb/8PEkQnazMHhstqVerWdhjwi1nTu9tUya5XGgHd+Z3Z
yfSIcyIB+WaYfnaOJrP4OulsD2MyG1WBRaxG8lxGDBOnF9t9cfWIBbvtGHc1k77tC3+Gz6pf58n6
7TYE/K5ZEIjcROZPXeU329pogs++tXUa/ZAVUfk56LtkR/aPPKV1+lE0Hk2UAaCtZzIFpUc0bwnj
waUdGeO5Zx0nP6Mk2XGU5Os67XWWOYbuLvgx8gCRvK8ehCnrWEQSZNrq69g26Mt3SYiLsPI8RKwu
raYU1zptPVK6h6E5J4kVkAnojHvQIADcDF3f1yPkHdNr9LPSHeIM3wwNYzNezGaVag09R1gBoDu7
/q2P5A2BSbOaHE/cGyQLe5xi94c2CYdBLkrt3oYLZaMavLWBRf7e6M0jBGk0x+KCt8VeK0WKwf5w
NSD6OqvidAoK/HVm10Lm8kV7LI2IrpuHBiBCJfNaWrVYh2zErHo/6j1tOYxd80Zn8f4yBy5v1dRv
d6VGfakeKWlb6RrmitGOsSYWtT06IvWe6Myjn8+TT4ntXlQ4oxT4cyb9nRj1FLeCiVK6qfyjhTB5
b1IOLRQ0OAQXKCP6Wo/RuQaO0E5p2OnUBHP9FJB0vWlE03wC5fKzna0eBipoCNoRtet4CYbDvV+L
6nUwiHTixCPE4RPSpm555l9fknU21UnVReSqLr9AFT4zzIubE7T4+jFCQ0zbDjL/Icf2W934NUZ3
+1M1ZgmmmsFd6fGk3YagT59m7qarbiLRyyt9cqZlTRMQuetKJYTkcRcdQP8ALl36vXVAM9oIB+do
Fyy06GucnVoXjQadezkkKD892kp2KHukI9TwS9OE+bF98YBE6It2QImJ8jBes0AyVgvCX1NcPykS
D34hYnLh+23IWkUtIdhxxHRKpNSSnVrc1KGPRUMe+JwdFaynhCuLC7TwV6pu7ANmY8SJW48yMi+X
ZICqOigZvxYP2yYRlMKzYX6as+nk68J+sbUsfBFafet09P91HoXHmGbv3dWrcd2yuMjIFedxyepE
JOd+Hbll+v2RnV/3ou4DRY8mxa1nZ2Vb+U89oTzY6Mv+5RGqgU4oWg20T3c2jFbkHtziAmPI70lW
nmWRWrsJsdVaNXB9DFOHxHTpyZeRvAzBJA+89vIS6Wjn3NjeEaRrYk1Cl+FKREWku2AeQOjqHwbd
4DeFdr2hJbcSA/tMkdNym6etmi5Kw6EebMrx8lir4T/1L3ie9cPY4cDnE/9TiZ1QsfQrJrDTVb1O
0a/AdPQDog+bV4M269C6xk6iPVpT3+ETHcavmS3nUyS9aQc1zX8zI+d3TNcQDwP5S8k4hRtEKf4h
17z2jLwaGELo0x2YHGOPWyt6hQXbr6VP+irtz19qmRBO7FyXs8oIxYE5grmPmYoVbub+jLr0zWp6
8eHYlDqIkDZ9pBuPX6teIblIJt25amUVvjW8H9idRiuh58buLztLAbSycfzUSNO6pCXWh9ZKiisp
cMPGCC1Ks5l36NwzsFEvQz8132XDVqpqzJ/56LVHJYapApddT81rHNneD88vgwNE5vT/4bXZCsX0
z505m3HNZKagaXB7TMA9/05iaE2JNa+u5lMYJz+ZieEn0OZ5XUYAyOFf0e5Izc+BpwdbfYGREdlA
ZqxX5+dRJOKC5pu7Jbzm6FRlRnmDClCd+0y/ohVNv9WkCSj2j27SNUit+2MdhJhPq65JMDj8u2yr
7YoPUDeHR9Pb9zM4gYtgT6n2NN9EB2tO+VZHwIEZOemuJfTutylqz/2ilp/Yke5c3Ry2RT/uIGz4
62CEneYlvf0xT/CCFvdDUOvlIYFUuOO2jBuYZsTeaWIYouAnoU0XEWGBsbFiqyTXOTy1B5ejz3sQ
m3lN/mGDzWjJdi11gYu67I2Xv4/CzN/jhJEnu/L/5GnmSMCZgyznhcPnzYVPTZKXwqSo8kMOWQmO
Fe+GOlXNHDQN9PZxflS2FOidDR/cW+zum4HAL28w4q8hno1VU92SmXeXYr6EXtxuRwGaBIBF/ioh
ai4lTupZ39A9+Uf1LwalRWQK/UDFAA6H8NSHPsWBn8UbNnrzgVuDD18uIF3Y12xSe1jjJmee93NY
RNuiq71zwL37pp5I9YwGcrCEjpcGOTDqYrls0uTS4I9TYImhaPRtEdrBbW54QygUlo1uaLXkU4y6
p21ICCNIe8mm0PgVbKLlNGqcm8wSEyuhYb7XqY5KXisg2c6yekb+9BSGpfMUjoW2Md2rSrlWu5Ze
5cyQuIteTljbfLbLm3oC/FgSYEVvFoOWI1AZFymM4Ejbh8hM9soLyGWSn0As91W7gqLlHKxqKJ6z
fOK9Wov+h5+tekIcHNH190fyXOw5K7QYLyYBbvDukuaeh4LIMQ3zm2LwBfb0yRm04qhgfOrQ2GNI
COJYfQnjvjyqBUa6E6R/A9uTlrxoBYIsdwl4I0y1OZeu80NGXUO7KGWsHUz2GgABMspeUuErBmeK
gAsmGPhqoCqB5QMLWdSHbk4r1MzFsH/YnWoCR7EBN3vZbpUeq5lIw9R8e9zU5F2qMG9PTOUqNB3r
lUk/Ab/Q/D6B8aoZo5RkYRESCsu+IPpgI/oGIyg++73oZLRu4Ete7MqwPsDJMo4avldFkF6tpBug
HCwrOK2Redv3Q77CV2Ic1borNLs7PrYX0fBL7Ylii/ljNmVfbT96jlrKv2Ss7OfSiNHECPODmCP3
5KWO9Wbn4qJ+oZLJ6mY2o/3jb0JThtil4tb8UPuoTZ7a+BHlRtqIYeC6pbUaYz1AnzSwfgVF3xwf
P6ZulAPbx2W5bVpNruohr2kmIqQZ+97egBiCGrPcusLeZe1lLFovu2lZCXuHjXraqtp3TnJn5y6n
3IAPdOz960Qw4zkAarVRsTyFEd0EYRnb0iDegB12xWbLq76Uk1atiKL/hdIH8ai6jnhzTfsK70Nn
OVsRTOYK/hWg1bpcV7JFerSoKaembrdG6wXHmE4006eghlzF0oX5gL3SJguF9nNuU2P/yP0Cv8Ia
N6JiXD4VEIjf46XN20yoDOyFb6PA7kbRLrqMdl4NBmyJ5R+Sy90+LNudI+LqOZfp2zC75V1ZD4o0
fhMSLM+oNTv11WqLVlTR2lLxiiHqDeUGU0WgHt2DxjQusWVsH/5Btq3FC/IMw2s0Zq61B/aiInQh
8/QtZSJFhKRFwkvQ3dVG8xF9OvJLP6rbDtlQLXF4aYUdHpYCSrF67aj4xNgHBpB2PlMV9ZOASesu
1Rg0ewQwOQEwE052G3+pU/f6VScZfo02/TmIJLSmpQ9Cr8+/DjrtOi15Q/EWX9Wn10DRtgcDt1Z3
PPVDUJsmW9SgB6n5iN/0bqDtxFg/nbIe4EnRIcDvtF1fVwTWRQFvq6wfQJEhimobf7g0Rmdd4OVB
KB91smTo/nAw3sqm87+Xk/NWpsCv6TiGpzkMg2OJtFVF4hgmOHhqiPSY6X10yRKST1VOlD7ORLkO
3DMaffz2mADXGW8c0Lp/D12QdIdcyls+e9URpfS7wS7v+8j8yTRwbJF+U60aDNkbX6/DfbMsmpCZ
WD97irztYwIc+tm+MjV38xAxVARWbkcNM0yZa9pZ2unvGLculM6aaq7ypqd0+OVblfhuRB43z7o2
7227UaqDpGYyMQNmg/Vfnx/Nfch0ZAGZDthEFrhyRg604vfNTUeJ3DxXg3xcQ0ZPhpjiOM6uhvis
Nig+pgmaYK19Bie+9eK0fpNeaR8wHctVF5gfjeX9tqIxv+OCOqS6a5zUJsW9DIzDLuwpRhxG2mmi
DFr5XrYD/U6GZQy7rgbBtybKpq60d99K58+mNmH91AdkTkYE53+ktziM9XbiPwR6wqJ9S3y0HBAh
LJ47JyrLs1FjCcTu68C/KI01xs1FDCb5KfhUMVcjLmTuLToLy4dTI8tiNUdNcWot8DfcUpP/B4+s
g7L8n61bzzVc0DemRz1u/68NYupa0jFHxqcsDvEpnlNgfnOydTA/wA2oq93CJD2rgzFmS3G+8I2p
SsPt0BXTaTbzhJYkEQYFXaY1QxQDdFbdAgZuhh1A8PpLOVYgi0hDdxBtbhjo95egM9InX7bXusxC
57OHnjNyx/NA77KWBbiKwONoLHM0deAHL/eGGfz0Y7fmheloRlCiKYT2PELgxOBHrsJoMTACmtw6
1oExCHaEEWtoawW/MHwf2eHOX80ArEqPLP2JNo67y4IKSn6arAcVedoRc75T5z5p9rugaRBLDEUZ
beJFR9y1SRWBYCRGNC7p5iwCvSZhtW+8Ib6o06qU4X4WzbjBBOdsqtoCz5JWR+5C45tO7Nx1rrV0
jWyGuSZjjvXcBvaFGMjkGLRAFHZeAMVF07v4WxQQGReTmkaqQrdOnOSkM7UgAWO054fnNnfHcodH
cvxHMCjCBvK7g5S9joM3ITO9kMxnO1hZfZ0cHxV5pLVXV2jPybQEdUtb/7dn65IRSOEAAxI1Jn7A
GSdTOB41sF6diWU3Ujxour7NMTIeZ6y9dDIa/0Uii1qxVhkfj/9IMo9fmYvkh5m74yVM9fxQppa1
BSa2DJ6HsxsRnUtViPt0wX+og7peIub8eyko0HtVSyZA5i0OL5Os7ZCI7rWv27RqWrCRGxdX196b
3d91lREApk8TEzZrPqUkB916orY6RfzDH79PlvSfltvcLuchhGneuoaYXtF+e0eMgfyVSltPi/PP
m13TiQAmR+KFATbdnKWStK07HpPxByEeYNenRSdWNaDVM7juwtO7Z9Rm1C+DCdw9yuev6gnw0NHJ
lBb7NhSKF59NzZ483oF3u4E8MlmaBz2yzBVw2Z0SEiSd4+0skcPGXar/Mc3Dp9iy93UyOpvHmyG3
ySUenIR2VY8zOx4DZJmWPdh34ZK5G76hArT7l0UVR1kWpjkippKCuSTx+qcfdoe6OoxQGF6xOP4X
Yee15DbSNdsnQkTBFYBbetve6gahnpHgvcfT/wtFxWiOTsR8NxSI7lazSaDM3pkr7eeWMDAml9A9
qIuZuKBpA0jm3Cd0bNkYmRS2F7yAYwY40THYBW4bjK9N6u96OSFuRIPxjtfk2M0y+ysUBPb09bVM
R+1vzzyoO7GvcTmYGkodkRQsnkpiPIgF/VBLEbz+2ol27Tf1TCQRPjyiBAAj15RHqzbdJ0gn3jDG
P8KV4dKtsvksusQ7sk0E/wCUlKwHOir/FI1Y9wVYBn+UEBNuLxbFv3v0e373OMr2c4l6TkatvgSk
gYyvUB3FRqk11EuIBHbHThfsghOKhKiyKccsg7P6gtk1LYAHihtp05rI3WFx0o/+ZfwjeZ0gxmis
yUvF8tfO7C02wmnB0cj6FIiAviMJ2Ferp+7u0zm6qHm8rd8QqdZvcpCS1cqPshiuKppGPdDL+RWX
ZC7BSbScBg8JQ8zfz0YLuBd8H3xYVVbmZ+6cNbSoWwqSQaLG0/JMLWbVMzFpm97qjVfdo322fG1g
LFiz6/b3vdbVF/VgqFY1FVD3jLkjktOql3n5rkepfcgDcK9pvm+M2D5PnvVNVWvrRZKtz0RtFR1L
grh9mbXZWkNUa17UWnhejsblnPpqUJY/E/Ti9/1kVM+1LLHmU4zwETw+G1NFZXBYa1rvPqjRqxNx
uBHCKPboQsxVpUb7YHLYS7rkUK6E7Oo9CY8fmZzoNw8iZe8/JtVeoSNLo7EJ/0mu2Lfzh1xvuiv8
UYr29CvUgzb0uDwq3Hfoc6Mjq8mn32ORmNLq3EzOv4anJ1KDc/hIY3GXegG6BkcnCsmDaRYbze1t
vL2D6s2clka/w2c1a96IKo1LqzqqO7+p+/h8m11bL6Gg6IAZx0TzPJAx+djawnwWNsjd5bTj65gr
Yl+7pMjGL6yKslUwY5if0hH5Zw3r1knFD6PVzKtXztc4jVOWu5jGmqEwN52+6IFZk6QWjpaR95nU
Y6N6p+utRkdzbkh58k1/3UQy3JDGOH1Iuo3rrMeQ49GpYYaT1ioDCLz1EX4fabuF18ZovnA9MXuD
qnyphzTf0eo1z0FVj5fJCQ00n8n8GDsBw6Wm+Q+NF2l3Qxt0O7tvtTssUQQ05eKeNgs3mGsH5yAk
eQff1fBQgB3YzsvRCKridqTOBWP366tj5wRbtZD+/c3qaIxw0kc5nv1qqVS5IvxoyZs8RHGBwmDx
ZLKNWo9Z5+xaZ7CSa0Y88X1dbtUQoAYDEwP0fa/jZe4OwqiQXywjzLw8hBmWc1mHO8Q09Mo64S7+
t19HuDeogRb9tHeoqm8NcXarCX3p8oO60WiQTpZJPw2z6qD2nGofCqO42Cws2rU0ZHSosugHb2zz
FDlj8Fhof+MEpMQEQEXumwnH7lzXq2Bgg7QpEm3fasHm975MvcaAOXSo2CF2stcOUdnKe0ImvLVD
zthnPY63RVIVuBtPXtX+BuWgdm868t73fDJypCapkwbNPfb5Yh/HJauDf1RqIyWAbe9MJAfSApjN
9CN2aXf7jbuQ4UW3T+YZr+aypU4W00qLyfmItfWkTul+sRrUwq2YiZwL6lLbQvwy7hWBFyEvkYvR
TUSpOgNR3eEYbfYoNaO7bgBzzYRzliXEapZhGp1+ZliRmM+tNAk+Z8//JrjNT2XcEpekLr5bFaGP
QWOqYUA9ZB6DsjGWl9vIgHfMlfbwmKbD3lgI57zTJjoxvGB5qX1Xb3DkDsnO0ehjILZO7+wvwyqM
czmakrFpKQKWmTiLfvquPj36k+1T3YRISrhjmde79iri+i/1dw4GJhlrpm5J7Zvej8ox0Ja9jfpN
bgboonLjUzhE5MjR7jhYseOQoXbS1DLIpZcmzbDcRNDhPpikV2E7eqjjqberyzj3U2YoWX/2tU76
j5+Dh5HezmqH6S0N4oWbJQ/pEOjQElhj+wMggQopZNEO5l0u7A+VfJcVzXeUJ9GpMkwdrA4h3osQ
IC5a/bnmWbM8Q26tP9MfU7Gmx8TLMKbPjvU8xXitw8a/zk4OGA77E+NRJOATW09mZzSExOBuhQa8
RL3Klvxh3SYXKw5eyqzCyEqEI9eT1hxvV2Ilr4hBmr03Rd+gK64L5oRvrE8pjOb6fNbMpthBRSMF
bXlwu0mQvr48DVLx7kr6zabPOuaGCg7GZNiYZTatybAA/Khn91kOKKZJm3U1jeZfYRn3q36eCNQU
MXbDFu+ki6tpP7cOvJ08Q17R2966zifaKzSaLr5ez4eyDDHEE4exVrVuFbtE2pd0XeuaVYBgZZGC
7nbaCymGv6LbWFIBiPUhUfujzW4L5WCwdYeanBxBmHihBZhQHWnVW8w4SwSKVn6xyLMvnsVgAPpn
+kDQXG5cLc5PjcA5Vob6+abrY8MXXC3TvyYZEtrAtDDd5OJB2dkdow9OmRXsqo6VeWTi+lDuKtWt
YuV4N/n94O9iNm3Uyj0kiqbvBde2t5BjTLZOPzMNJuLHKF4TSdFpO4jYZDLqgrYcgIcCFNdGXSHI
vgz4C/M3vE7d2jeIL20nZ/wAUrXr6KK9mFyN66CNsrU7Zume6CPnajE0346GqBPbm/mPFjEoMbUR
Y4twpa/8ZpKFjLPDnK4VmRTzkvqeEmcDEgo1STcUFnbbqbv3tPrx9lWfZsPJDRuKHCo0RTV5iIIP
QaWZ2c6KuuncuwReh2bf73mhD+rZ7/O/n7oQmWDYi2Db6jN9gVo9Jj4BvoFrCrIJ1u1kZ5u6YZVz
ax2oL6r+wThVv5oKU19lOyy79Yp41OmOosm/pJByZlIkJot+lW7ANVbP4xYpTjrl17aonqtWs89K
6ak6b5CQnmUwybOGDu4hKQ4iK63jVMiGSxZGXhj59NT95k2dt0Inp+Zof6uwaJymVJtenMy41sJ+
okbY0MWlZ6OuY9W4aRFhF5kmqd+4yf0U9f1xqiwk9e6cPbo1MHTdGegnDz7JqHyqJ8ypD+GE5mrr
/D0mpNT5S5CDsoQFOui5UQPD1c875R9XVR11pNpmMiYiQH2VirR/FGUTyo8CxslozDj+THhZWV64
z/C3ei9DxwuK4yxM/Ft+7mONW7a7ms6lFyay+iqsaXyoB3HLRptYFU6rLEAV4FR1uRlHPvKV+kP/
9aWsH8qNOinqmemy9Lp17zjFVWtSeoGLbgUvGW3rOvdPqgqWJvYR9Zl7Z1U5Y12je7fGWK90tnOF
YCyaoAeGhCbF5dBfZOpY7Z6yufS87Irp07lmmv2o1XH5GLGpHYHHvCKHfr71iRHkp7t4xMfctG50
6wdHC0pTdYZ/f+H3uaZynjra28cw8hy8Lt1ppiR7ctIebkiz/D7bKpyr4eKMA6T5FMRU6/71KbmB
IFE5OanPLPV7mg5sRi9m3N6bpr2Xcqju1ZhByqixd6zOWs+KSTOFzr4fHQReIGPXgpSRA95HnSDY
RYXcWuKpqBL9aRo08B6xrZ/UOcOqwjuqrBf1RTvKvHMy2X8ZlgOmxkR8Pk2F/jLkNbcM3M6teuo6
dXzCYgnOZPmqIZz4HuEWARm6ztoUzVA2sNeEYvuzNzGOxQuJTD0gP6Kjiuh7OeMOdnBFlnFnDq6M
17om8X1kldht7F4g4byN56X/WhuandI1J1/Jl1SKXZ3ESvUm4Oe0NsTlVLenSen2j8UYr369Q3Pz
cLsvsgxnuzUH32nMVXdKXGsNzjfIcS/1mIfYEv3Mr94AcUHTN8RHQ8vr9pN92HrbmwGJDGWUtHN3
E+e6y1Om825v4+Q9z3EXgGntESUF2jVKREvLycgvcpzeVKodEv1hN8VlB2rpn4tfD9/qaa43YYWD
Rs0HlQ3FM8rre036xLhG9f3tWv7d79W0ckuY+4eum/1B/YxukMwyT91PoYF2o3W2wAbzauo2MrHi
Y+mTfxrFXvVWMSIUgi7dr7kvdeQ5ZOC4pwruHEehfZLui5lWnaspBK27YcaKpLcliJM6PKYXgf/3
sV7imKJZ0t+7qGN1tsx60iBPKo8mN9utb6bRxc9ctsCImaXeuqeigTmtBYb2Fo3pC5U4MHjI1+Na
zK+WwM5cskjrheMfwKWZ721l3tTZiSiC3VzlsILV6JLDOl4r07Cq5qqjKiSesyaiuKEpcWcVWbJW
LqIIYZRrdfWp75F6qBE2dzN3GyECu11joYdgwGF9chZO0+090Bw7NdMvk39pZ9Oma8J6feNt9EYU
n2QAyQvvGslx7+UcZJcg9HBbLqsDv+63kQ9Lup/jzR9DrBpsw6ajI9KkGx2dwra0pmI7LrvArjnX
YzS/J/WInLNw73zZPt5MBH069jtv8Fjo9+ZwpKcyr8JBi9j7Mwsv7y5AV7jQakVDbpN2ct3xscZa
ern9B5TYWNMG3gs1Y+tatuYPCzDQIeBN2mMsth9H811dSiP1V1zklbXh39yvSGRfTlgg8+A/HbSi
lj/CoFqrdq166Gxyw2/LFC2324O6UNVKKLEgR48JXlgjsbX9rYDMhjs/4QCK/1f0g73ILf4tx3BR
TlqoNNi2GZ40jT/kGIFnl240WOZxTmPvK3nqteJbM3Xt3RhxH/YoTiB5INSWkyA3HHYsuZfF1mSp
fw1YEi94YaLU8Ey1MQWpCmFUXTOQ5nI6FB6XLRDL7CiC8mr0Rf+gTlELLHe6XX1im5lO2gCXte/B
cOFd9r7MhdG3/K8QjYOLQ3iQZhfdyQlZeClBiJS9vssFJjgaq1Q92greMuIvZP8uOKwW9XWFwMdK
nHKbZiyha+eguDKtngZrpxRijatmfkj88nsPZ+VRj0ykXkP6t+bK8BiLgPyKecpgxSL37br4J5MK
B3I8UJV2t/ww7mJNG/caaK+1Ki+FhfWp5Tgb1C7aLPDIunQmknJMnm3PZIA2wd8Rt0RPCdjgi1+D
CCn18EvzC0o7Vi65zci6NxZBmeUEYFzKpN+Rb6ADCJyL9yKG3ogFjHx0ByjvsvO28r58mPA9avWk
XfIhQ6yEoMHqkqcO6OA9UJ0QpTIdhdhMSJFi/3uiQmk9ty1yoGKafrhT8k294EErnZ2GlxfQgfNt
8jE2wxZZqZ2xSV1778dJTc0Lf1hOaUKz3Gg7ZGJbO4a7tZVp3CkBZDjJ7tYdSMV3fC4OLaicMbSw
ui3Uffq+MRqTjEbDOldX0lh78skN81Vc6MW11OoPuQAoqqnx2DCF+dpdnjqVCfEVbMJKfVUxiC0/
JzxHSy9G7DP0afp46x7jLAWvFGKUbqzhU3bMEuwwA8GGxXO2RS+sWyld34ex8UNFLxcslR+FTcKd
DD97u7aoKlOgrccwP9up/xfQiAUsp90Rn8L/ltq5eXIX6GUBu3B5mRjVRH2E9zC8O/GgrUbAUk8t
0Sn7nj7hunD5YLW6bZ/cxCWfbGk7AUcEEJ0I52QkiYUogERSoHbdtzSedhkF7IsuUOCWimirCQ2H
tNsCmuVjR2gqqKUCtRv6wNh5bSNuvvREl/qik9+qRRYJEExXrNG8BEGbTBBSKjHylCR76CzVQTbI
BzWAKi9J2Dao5EzjwV00S02PxRg86LcAGPeui1P9SL1gxsPmrWPaEpTyzfmlro1yq5tVdDdPc3VE
LMpdVk3+jsXMD3u0mcKNyFvreXGOQIY/B14FYpzoyc/c9VbFoBER6OAyJYhg6QaVtbsir2gV2Ibz
6uXTU8BYeJckQ3LoaucIOc+5CwaEhzi2prVa4tyWwVSCmvp/Kav/jNhz6dPQxNMFqjthOSpo81/m
kQxnrARQYB9zx/70Sjc4zn0UPXczAigKRyubjIGVKjAWVKY2XuzqB/aZJ10E8i4t0DOXPlHHe5hw
xo4/f756lvMTfcdPzRi/1CqrnxL3tDzDa7gKRzv7C0zpl2aE4IkcJiXTle6FSGENazahjP8tHde9
P+OQ+OM8m8EeUblYZPh/5P24BlrYCXn58Takl4Z8dgMSFuJAHz7Rm+H0TSf/ToJevX1W1Bto2Ola
Eu0d8zIKvXwsjWS+Foic476I9k0bGEhVB4PtMZjCvq7kiuSH+VGr9OcoaqN3kS/1UjGtSqy8e3pm
g46rPI3OQ2OyEs1MGKxuaS0QHm0P5xx9dKDpJ3ORG7Ex7oAnEEemxY9zONHASBvKW2Mjd7Pff0bg
uAkoX7KnbJO6QhK9dosnK0kFaxSWqpd6Ote2HF5E+l6A57p32Y1RHEiqT8Orug28zu5kV4YGMt0s
tzf4bFo/BTYN/WJw3Au5y85eHYX/HBWs/9d5Yj6pAp2q5jcxxPWkjKt1pRt3Sp4yONAbJkYY2+3+
rpV2NRUjuChrzjemRsEG7ri1TbyfJLKxwUP65LMGcpu1avuFRU0oLUAUMyN6RSR2eZMYsSCeL8ID
ZiF+iKU7gaLU3AkNXnWnyW0Q1v7tSIO8Q+a6LbemUb6XUZ+d+uVZqHHe6oYEmbe7UyAv9QspvAcb
Kp/5LhjGnSqyGVnJAEIo0ZK8kDlafhfXxvk2ItpZSSZZqJEsJljOQSzdmHNOAX8RxrlJ8OXx4h7A
xCAjlml+9bki9XMQkKgTdp73GtNfX4dEJJ5Hw3G/9I65gG3Gol02oq2rwRq/TRexlZlXU2NNyeUb
/TXFfxlubq2Gav5Ja5WARdzB697wmntKQdjrjSl9vL1EYBk6PYDFRVolVb9TKw1toAmQ+28AlrOX
0SLloM+ncj1Rvj9gkJruKR9tf5fA7LChvJa456TeqbNxbnwvxya5MUQGQAepmVqEFM170rDovSxK
QDZdBDh2e1WP+f2gCjWFgcAgbKBCGmpqGftiKYgQNvvftzspI38u8jycIjrJqI6O48DU/3SKkFKo
BVA7SGpxMC7bZEjd6kwiBZuI62DcBlPePzTuLNdx16zVkltJV0i3Kfc0tMvdLJyZ+g7V8ts7WYcy
Wad20m7MrKBiLq0uP6vnPTfzLZovCCJ955hlharXprRrz+NaJ9DyGaUllNYMeTis/ff+nzQ6W36V
KUF7dgO3H5AtZF23GlllJdZxNC7tRCWOahVckCLQftjVFYOwedHxVlEgCqNTnQbNWq3tTacFehGT
B5z0DiWcMAnR8GJRIUTTgcDjZKJ5lZPxLbeN+aQyi5VWsoys+mBjR8J2sp64wa+uI9mN5y4LOqsj
dK9oR3yk/S4rRv+Hl/YPOZwT5xD4PS1b37OfLTsC060PKSnKA/OwRe5fGybmviGke6O+ZdYBw8HD
BMgwoOSLJyJE2eqRTBSDMV8UqBlRWtIzj67w+/eiFT8KrlyMNdxLpYO/aPmxCZ7ERSZxuXJAdO31
xIm2ivljLYneZfY2sYl9UNVzMuHa3Wwjr+xlulYaMrdOmmtb9dfYWszd+UlQCb3Lswif9JKDOejW
p7pTmCbttZzkkRGjYSjqm8eqbl9LqxvP/5w24owaawJ8syFqLdABANi23AkEcNBz8iPQwfEaLA95
ZS8dgGUJYNmF/68ytGk3+xsJJ7FCfpFp7oevX1MP/b+pnAjLpJWY2O6qgR5/UJpcCJPrsU6mu9hK
kg1DKHAIYNl3ftUwZ8FKo7PYG8ttH5FEDpV8o9BYinVdDF+FLx3gbrF7ctsUKHM/kTd0uyNDnxta
GZ1jFHxZqnnPgDGtq6Fzw5iR2FiV3dPe8cLnuUED4hev+Glf1D7FxZt+n+bxC2u/fqV2V33hmuw0
tIKNqjOs9TjW+w0WjyURiZTRVZs4X2adj6/5BHnTm7XolMV6hyMJaXPVNfFmjmBCeI6zIskeQXdX
PGUJPDQCYc2vgV2PZ0ziFGu9ttUmEyZUp5XHmJYpukBKpDWasyvtXe9L93YzTKKTqg4u/5+lB81X
EZCqwEC2vU3OGYLXnZQzUiGa1q5DDyi0nA3OgPiCJNj7cr2sOHZ0MIF2hPddCEQB8ST2bowdaq0e
UJZyG0Y16kc1euT+RTW01YshJMQDNjRXODCSu262vZNS3sR5rp0LFiRpLSmwpajiLGY2dLgdsM7W
6w5kcutH2EfAQHn2+9s0FmIrG5zjSZOx+QDR74JBeB0PffijaPLVmASExiEDWY0NsZtqtvGK3L0q
bal06oehBF2coxQ3KC08qG1WAkr6INhDIJwa06+pPVl1Rr6rHcdHL+jcPfVcFg1Wkx3RkTgbPY//
KmlzvNTUYFHEoM1dzEOqG9+R2qZRXTk73RyB+JoYQ8KADEXVnojjGk0Iwy/lkID7d4WbOLrrGQrQ
yEyHWJfVrqjG7DjE/i+CwMAFtS8ngiObuEgu2EOnB0dvgTjRlvnyUCfftkB9ieBfvY6UnixN8xFb
q/Qr5LveVqlFJIgep524JYVJRJjepM7b7Wfj2P8+S9JOVZo4VoPiVHVEA5Ree23SdaLbeFkNNi9H
DDDZEd5XtNZiu33LreZLK7pjkGfd22RQXr2dVt9A6qKGVeXp9u3DWD2XjXeRcXanlsfqQeQFVB+/
WrsNlE8XDeWBa8BdOU2wdzpKZWlf/93FpO2m3UJh8PsnEXyqbY6CWTI+6SvuChNdJ9shVY5E8QEk
0iny/Q3spjow2CH0U1wjHRhno3zChLqrC69HLxfoN1BSQIF1D5n9qDZXBV4B7NkOmWjm/awvvYTY
/qZPbU9CDPAGS8IVce1o5fatoIKKaafpY3s3JEO9vZUItJxLoYn0LYkuh5sIfEqni2mk0xonk71V
DcXwbYwr7TWGdhelYHkjV4R8XhkWQwCsD1U+dagkR5Jow7rdjH6FwD/8GxgxaVLs58Gm5hOZHT7s
4GAxoIl63Ft6Pu4mgupJ8jXHw7R0q+yyw4II13atRFZKeJXu8CqQnkAND5e8VZxJCoBPNO6qPiCq
atFkp1KWuAd664dnFOZVH3Y56UMOGrGjckCEUODPTjW/dSLHHb80dpyIxpy0gunwO19bNr1/ub0H
N7uxRC+z8hSDzy+tc2Al1SVJDEogThEcJCWZDofYSS2uwZfxIbsh1lcGKNVXVg8KYqPOKbWE00V3
aYmLSL2vTpVyey1+iDrwp+PgZMgtR/j64LKsZwkG/1iztWMvbB+I+4g+rRjeal3XP5cDSAAumo3B
PMcpCYkmVF6uMCSqYiYfs+srqvAsp8J9Eb+mqDYpKgOX1eH8r3xtPmReIt4839wrZmHplN8nqjvn
MaSmC4s3p5MrZLbR4pC47OUor4IPZMxPjOvz2bKWKG7TLb5p4bC2jZdyJiJwVXvlKh3lHglRf3AL
2Z70nsaHo/BYdH8ujh16KDlD1v64X+9l4SHl6H39DGTH3pT05IvWsV9pd3ZX9L7WysE8Q4N7YXj2
lpufm5oX/j9ieXXL/WNlStC4IaVneQ4RhI4nlpXrv7baZiAY4DS/Oel0a49Jb05PU5fcrF/Ij4YD
UBYioxbcpzCmt7i1m0OVZBtfZtVnUEafQdJ8jlMRfC0HQUmocp0a9UZtZKCCkXCVsebKRnOx/mI2
VZ9/MVjjRfOqJ4176Ty2iXvPlB6vgfxr275io2fmEWqDzguebN8sD5Uu5kPbjeMqyi0NIg+o2mW3
GRltssrHgVAgfhcEmWWD1RFd2TuuRAlP/ndoIwsPzOxlHkLuu7I7zJ7tvRXaDzXSz679AMIJbBQt
ymfEfD0Ec4Bxjf3epAE2T38wj5AS0p0+SPMQkJvykaTRutTK8mIvtdB+Cru7boy/GVkyHk2zcnd5
nrUEalTkei7QfH0Af+6N35kN7SNkHhulGxuwaMb7a2C/M81wRaR0UmTEauniA+BBexCMC970Guss
Bfm2yVjFLF2ABndPGmWCJ3bp46ZD9XbpuH83tzt3dhttO0t/fhBa8B3azvQRomJa4dl/KthWvjkl
maqLo3dkKx6nP2J/Fg+RLdnLa5B+FGByggiwMnAfeyWEYwZaLXtQDw1G1TOhtBdVf7Nong+rWoTz
1i6YszXTjh+0yf7UKs9876HBHvywLbdinPP9CChtLbGtoBdPIWllZZ1cRPXlNb59VCOBhhki9zNt
h/oquYvoZv/raJj7dD057CJV03daxFKOsMT/KMeb/9/t4GHn9wSoWsgohDL/QUYoXdnMsp298yiA
qQJ0sp+JAjFPZiZ6VGcjgJjlnAMS23OOTdol980I/lk9tJZTHRJhpSuzsNFFkVB2E6E7bsOIvUBy
09oUl9GGb+satzNl63x0PmIkVciumISDGQpqO6TadkKjuHPx2RyR97Q4F7mM1AU1lQ14fjpS+z6z
8gMjr27L//FeeH92JkAbeLbuudKUEv+E+0eNioaq3ZWm458B1z6yO0Wp6pZMU8iiP1CpLvr39pUP
zLoWIUFX6vxolCjc46k9ZkXuYOtdpGx25R5Fas+HhkbiTqmfR2mscOuVH049zgdyKxle5AJeiezx
Pp6caKeX3Xjf+OCN1Lkg06Nd4mZr6TjNa24a+wmox7NLuMpTmYpD05UIUN1UnmexxE7kCU5KpQNN
sqI9q71GSFMwFq12oi9MrgfN9XB0f4ZLY1zpOet4JhB2KOJ9ntvBQx/J+M6eImhoSfigTqkHqy1K
spCGYvP7nPqWNNJBfs1wrZYfFyVkoEXzLTuGJ7aG47ckcUGpx21y3xUpIS6+DIjE5dQi6Ufygns4
y99FY087Mo8vgoLZv1pW1nJRxUb24bmjOBpxlx559g0amyM2kfOjb8C5+rNHAgntK3dVDiZwnKrW
rlpUnf67pEFj/8+Jg2uDxHJTx+4mdFgi/+/E0Ud4k+uJhUHg59YtuQBr3U/bLtx7pJGwb3M92OZe
/e4Akb3EZuatDFlZ7+x/GazIgQyionl2iWsH2cLRAJJxXVjQZGVfs4X3f53//R2/j5LiZympk6vb
rjAtzKiJuLSlH2wpEQyP9T9H1mz9OhfY5feSqvBJWUdnNGwnW8FVRFt8zuxp9umMBYxiQ7mPlyO7
elGWTZk+5uBZPo20PbdLIHycNqdy9rJvtGLxSEGAMpijWED4Zy+HT7pSDK7aJP3oZjII1H55Mdz1
vr+xhy55z9qpPPqyZ5BR+aqgJPQNa8RiH4YwTmayk/aF7xrXwoAhnwkN7aT/pBk6iqQWWcSFKml1
rv15N5QkSzVDPH52U7IlFQJToMC+OpVas7c6j6LhUqqYE6vZp0wa61YBL4DBhlsit587I0ICM2UO
HMLpXRvK8b5CL/BoRNUHdTzMiexzt0E/aPCMCn1zK1wFcwZlMGN5LvLoSRVMUrxuKPNSIsg0Ilpy
1hS0qJ+M2fIfi6mnFkvsmCTqYnujZbuZka7Va7ONsNtWWqUR7lmYTFSCQq8vH3gD6q0qMaijotH5
yKAc1IuaXMaUm5jhABEMxmVcRkTYi2walhlXPWAt/U5bej6nsu0IBxDFnldcrXyzQ+dNpfdONRLq
jj8ZK2vKfYi1rQ1zB6mtQYA7JudJFS11RCwHr9Hig+UVCSNvWm19OyFZhr9+446jvWPeyE8h/IM1
ywDzfQlyIa1Q4B4vU0J00fwfwxHDTp7AcLBFXz8a3CHboCzdtb70bRu74aNqI+T7mf45eb4AhRNr
qxbI6cvc9/NjC7PWcDuHAhuxn8tmgx5meRVayudeBfEGX8f3tNFfjaURKce8XZttZxylo5WfkbD6
XR7RLgH0Pz3/cZRDGjP1UVx4/x9uSZV8AKfGyL9rsxlQocIp7eoReA9exTUBLb2ZyRNZ+0pqqjX1
dJgd4800/SeS1e1X+pH1nv/VPlQhbyYiZT2fP/OwC+G+ePVjbtNLnzStOMyzxeYP1FY/Dc016gmI
ddq/1JBYGs6bHcv+qYuAghC5jVIZpGm/6A68MWczUVbEpNDjCqL8qvtB80oCxavS5no1DVHD3aiX
z3o8uKpXXrE3gxRAeTpc5mP1EP9zJIddkUgNnebiI5rpV1zVA0bkeW865Q+JJBgXH6FH02xQQBda
W1xvh0EJwUkyBYTYrTa3HXkKpZjmJKmsLfnqSxXJLIyrQRiGkl4Fy9QjY1o0UXLD64UZsQdBwcsr
M6I+stJ9+u+Bmz/xz4HbcE3bMsWCfuCy/XPF32LCp+vm9adfpGEZ92tRUPUMx4giKJ7O9W1rXgyR
sVddvtJKTwCyglNjWfXGnOAKWnX7JnWzPedsw1y1yyGE7qKRznVuc+ddSQ2VwCUsOMW09O7baLzz
lJDcINf8YwfLUqXjjItHfVZGdaywjZFKkOn9SR+i6L5oKI1rfR1dqtoorjKWvLXizhiQUiviGhP9
iNizF+e+ceUmDmuxLSSF8QDU+duvox+1m0LeNLWkekZ28I1WwvgiPRq5uKWPTVzZb1GarMKl6BpD
FTx2yIRnXVxR8/xUu3mEAIKyu/lT7XnpNSKxCAOsiKholfkH/6y9iQVtXtfCQ1a3VUEdztOfel97
ihsnWLcyYJO8lAGbvByL/egXuDoxmpBwtGGJnaxUB0hFuViVTym9l09xkhAcJUdnG0+mvXODutq6
KRIKtgIo0PRhvEC1fYxalowyr+bjHHJTwoj1jm7V9FCDygFasYnlOW/PiTt+78RcbfSAz7FqygP0
FBRGS1CBJyeyu5aRonPtpToFud7N/PLisruN2FJj1R6qeyfB8V7N8z0CPezw3fiNiomxppi/YEC4
L53PKmuq/X9ftTRF/7xqTYd2KM0TywDo4co/FqM1QTOdA6zuVJZlvGnM6azKwnrEerMvS3EyZedQ
kElfgtEHDMXkqFQstannm9suGtSfc+3LZjNMLTpTSWWIqyd9Kea1WNIZgfUND+qIIRqFtJ/CX1p6
JTVt5I1Rp4TQhrPLwBF5V58oRXBVefPsTIO1py+FNSbE6bPrQrtfFd7sMUVPO4Ey/ACBg21QjzjU
nAsTsf88v9/21OViXfQNrIuoCN0o6e4UEFFhENWRq6VPIB6GveX3D62HE96yxJNSmizPWrcRT+qa
XJ5ZGAHd2N6r2oixtCT/j7Tzao4bSdf0X5no68UskPAbZ85F+aIFKVKUdIOgJDa89/j1+6DUc5pE
VVStZmMm1BIpMSuBNJ95jVzjSBm3kPmJ460MHvGhcHQouEZ00xOE4O8iSZ1s7xtxA1+EcoMlSf72
V56ld1/Y99quD/6S/yj7JVcbeI5EQBJDw2RjYBYpUOJC1TT/efhgLVTH2+lPQqFa+Et3wAhgI0hR
aG1tOPR7z/Btx2xJ6nrfgmp6UB9XMB+0ZD3cHX5KOf0xQiENWYNg/JwVxbDplElF0qyuO+7cfCGX
YsgXfgSKl8Q5S3aVrNwdQC6cJvUGRB1I3AnzArvM2vw6BHS4vLQmoadUkRj2Sa8pn3tsgw6kH30y
DB5REf9VDevDEazd0PsvsQc5YqrpBmGBvtDYxXdhUKi7LlTMzQgS1OkTyAD+5LAUdu6Xqhr0T7mW
kAKFXit9Gm17gdSpspFqVNQO3Z0CfoQKZmrjGiqe5+Ci6Hr2xk6CbIsIrYSvnqtaX/MMFRtz/zHw
xL1KxUe2yx2WPcmYlVy5nXd9UJFXbbm6k4zucwqFMoaOcp2VIEEiN4XCmUA04Br19oe9mqE3b+BD
4Ce16hyadjXEUs0MtcdDsRZblhVI2AAYNWUTkTb4NRJQ/6oS5Jn9hSbE8DjKUXejNghayKY3fJNh
3qf45zmN8jrAlbsPKphMg6EWdBv4I4A0sJq40npLLVWa9UCV/FB2kIX8Mzf88ILikXJIVN9B7Dhl
SVJMBEFtTTNNS8xSlSrw06BoJAGcqOUa8LCFXCLlCiuW6mB9p3kg1SVKReuENspK6ySWd9AnjprC
PYgSIoHWS6n/IBfESWgDc0TV+sbE/O4GUYdf8XvTN8NdVmjdHql1tG3MKnuocbdbmoMuX5uIwC8P
la+6QJ635hWvGgQo1in2pLd5g2P2FBQ13RJwJeWUGD+oNGucgxhc6erlykq66npSVVsPjYBw2sb0
tDzd25ulUj5YBwYU5lso+mXYHJviB27cf/8GgWD0TDIgbX5oh1c2ultLs1X0z2Fe92hZpeUGEXX9
s5EgpOjhIbsfRGB8LgAZL/DJQ0ipcMutWiv6VeRaSG34SvI8uNZPyA3Y4FQoD8kmjjSeZ7a3WTGJ
yExNNj0APxCr9fZXRTy0/TVSjvX2cGAVqvpKMyPb1UnxRvFP27SJDUjNNyWAeyxbTZQGIqn//iWL
tQB1whpvsf/52uF3tTLcVxGGYSpXxyazgNof2q9Csl38N1rgp5asrYxRrl8K1focTex/18cWmKz9
ClSTstM1bL8mrYtw9ItFZfjypzipvuaSCZJQ0sUXFTGPsuuD7w12IggWavZNZmUJePzWuPa6pLut
fDTbweOjz4aFQKUgjDhOfYCq0oijpz8eNphXoaORpBjpVG7zduhgx9GzAtvxZ+NTZC3q+is4U2AM
E8Tt8Is7/S7VME0wB0Xa6AqUupLS0F6RrfAxK7PoEQbPMs/L0Dl8qdGBgRQH10c3V15jz8KIzmj+
BHYT/xkbS0CZ2p9dE3wbucR2aH1AqJwM5A4dYmKbRaJXwx7Z8l0KQ9JfxkCzV8KwBDDmfK97GOqU
lFZXhwkFUqygw5BZq8N0LRqKlyQp5kVqNrBqChs0GHMDLKvOqnJFr9c1dFLzukkgmP9S/xikNkBS
GidEWs3Y2TQB8pnkCpHDLeztsLcCtkIi/tQdBMVttX8LZS3YCU+hhWEU8hPn9xOgCHoCUJUq1KJb
2iWbRKlSx5+YwNS3wJZFwTdAT5yR05cO3zTRbkFhKsDoqylXVeELA3gJ3ImDV3CRIeVjYFF5fUjc
wq70NgOa7esykX9krWfuPVDPK05CCFyHagFiqPla7e10VQL/dMrJ5ySuFzj8Ds7hK0aPC4IyFC/C
Te2rv78UBvIL9B3s11JkhxNE8PK7X3sDVALlgSu0w/apHWX45KEG//cvkqzDNTSziKiyJlUhC/FQ
O74vyaPMieVniu+/aK+F7n9Ncru88bXxr1/gQOBb2wNhQSyqWCfTwj+Uz3BQo/ahyt2n0BBA9qhY
BmmVe0u1DMSq1n2MQ0uDukITffFjDOrKUnod+gCqZ7klABv/BCOz9abfDHxF6rL6LhlM8FiDSByd
kDupcHuIpxcUYee8+iUNA7n7Ph6S6CbzuugmlhQsf+QOLeh/f0kfCZCxrHhoM+x9EiK3u5LI5C41
kLlsOKO+u3faWBBm2UgDTZY8hRZY9+Dj4KP4oLO0UHV3lkk/Tyivv5DpzRgFOyORudWng9u0C6jx
hyTVU4S+LsNrbeB47ce2uwPuBtJtEoqkDNH+6uD87x/9//HeMufXNVb993/x5x9ZTqTjgQb9+Mf/
fsoS/v9f07/5n78z+yu3wY8yq7AaP/u3tm/Z3WvyVs3/0oefzOh/fbrVa/364Q/rtA7q4aF5K4fH
t6qJ68OnYB7T3/x//eY/3g4/5WnI3/71x4+sSevpp1ECTP/461v7n//6A92adynE9PP/+uY0gX/9
cfWavx7//bfXquaf6uo/bYtUgoJ393b4ihD/tFWV0rGBMrLKN//4R4omkP+vPzT9n6gk6pw+IF/V
X/+oyprpW0L7p6zplgl+XJMV/rX449/z/fDe/n6P/8BAClp6Wlf864+yO4QnhqaYpkK1XdcEBfdZ
hhNHVmb5fa49jZVJlB7Q5vzhJc0KZw/sikwE7W/04jrXvvJrED7V9TO/aetvWXINf2jR+58JOpZW
itxVtHn37P76rO8/28da7+GjqQb6xhZlXgVtoBl8jaSzjHFaUJ9KpKus3rpO2/gxRwbagJeg5Rca
Dypv8h0l4t/D2YK41dAVVOL5/rueZKFCOuz8Un2ytbJf56MeXKeZF6wjOthXKIRPEVOFC0GWtCT1
wjOXJKPlbVRH+Ly2ijBuhi6Vr7KilV4wApXuvcbNvzMtunZ2M2zE6Dd7q5qEN0u7vs4UEjhRpDbm
kgami7FCf17qpFXU9z4RX653jySW9lPUuwY9H3rFqPaplyrqJx6yphqYpcsWzRrFnF1y5WB7UpUP
6hP+2bTfS9lsVxLKlzs9hha7rIUyAgy3u/RG+H55i5yU6niZRat06ARNNsQU8iaqr9U6TFeJNxaL
BJuJP1MKUAZAUtxUCi/rtr1NAbYjr1qUU4s1a7p64SPougIIE11lXgx6pcvdTuzOr6GPhgCHl6rb
BjtJY466MRfLjmQEmLEvsZ6G+luYDC4FYmTgd0ktJxcC/hMPknBfVm0GUYR66Gu9Wz4WWu+Kh4vH
U9F/BeKL0pRs7pQwWSfqfaDF+q8T+MMB/H5zfKxMTBPDqsbkULGNacB5ZYJ3Veh9K6SnXqjwzYrr
wQ/ZGLdVdaP3t3WlXniQs/FwCLM12bRs2zRgDIGD+7g7KDRYje91mQNRzgq30FJD6sswPzSQjReQ
q5x773fiNJZlTkecJgvL0OZrkkDSyqnKorimVVewgPcI4UUXtvvHNqN5GMOydGYiG/xv3kjSY63V
aFEjflq68P7JvXx4mU1+e379zVbFYRhbVhV6uwLfp3kSmCRR0GHFmzq999rH9qoPSmK6V1cdqcFf
iFhPPTbgvpZmWYKevjK9wncrcEgrObV7Hlvf1uWCgsODpvbb/2A+78aYHZLoDCDF4TEGpPdFi3x8
md2rxq2J4kfvuffnB5tt3l8P7+/BjugKZRuHvl4SE3v+lSnjjRMPn9oE1wPsby8chCcfnoqevjAh
f2BV8PHhxZWZaRk0Zwdf7S8BJhCUIi4Moczu2l/zUQ+LmpqimBNMGsrRSlkDazADa682ClBOb0U4
f2UlJo3l/MrPuwB/QHOJ8t1G0IU6/zxPzlEDaIDIgMJOnu3hfhAgRgWFKYpcezsaHsZyqP+DfUXB
g7DGQMUPYe2Pz7GokJFruQucABUNaL8gU+Q9rYXP56dyavu+H2a6zN+tddGGSWh2uKdWQ7Jsh/s+
vI3hpZ4f5PTz+nsu04d4N0gh9x10GOaiunD6i81AjeA/GEGHC27pXFKQiT+OoHW67qPQnTpxNSDY
sakaaXV+BFU5MYvplKN8TTudk2j2RrxCIK+C7QY6g3J9S0tK/YzMKarimh6uAMXc1vKytG6iurjT
gxCdLE0pULgbv3B7v4lxVB006nQU7D1w6nU7IaXBYY9ivEmzP0GoavbXMW/pQHj3Wfd5hNq2QIjq
OkXmvvLiXZcau6hB9cOH2TJouYsTMPXUsiviJW7E2DN75QLYnroxunzYwtlge7dDsEo0W+fVSqAT
xR1+pnTYmqLZ9X70KoLuDhkJ+5roNG9DVFcFMpeKkst70JoAU4mFbxvIx5hYQLTMZPHkKh2t+kSO
t/aOSkbGwo81eVu09k9xD2k5yxN6xvK4bXXqiFQN/dqPVyg2VMtImFg9YE+wKOD4bAegqOMDBasR
RJgOxmnVIs7IVagC49hYQxsuMBqgYZI3xhqdiW6JZs6i1bzFAOmJ5gYnpQLrZLj1G48IKlqNeLxI
tyHo+NZWcKBH1mcRG43xIvUSumLGdMHrlX8V2D1qjgneEgPCWFvBBJGzzsx1ngoXxyc1e6HBh4I3
Vg3o6GK6OwgA7LoMoDbjSFllQ+XD/rOKa6+24X+HmC4jezwsTaF/A9lC7BBJFNVGuYBdTjO6GeXg
CWISAggqhg8w/folCjjKXSEP3SQF25IOpwjY2bjDBWVorJlB8iRDZlwVsIFvZQS/HkfdV9eAA+IN
HmcgEcxupKwpdyhbtPaiQLt1LYHFWEbYjt4rjTdpYSFlJOKmuhlFJ2+oKISwqxLc7gbV2lB3Uhag
9iU4ZcSoUIqQSuxQ51NHmvPoCWqOVQG8NUgrNvjIZLCxrQm36kFTk0x8GauiqpdZRfWuHxP3dYqh
Vn1oV4uaFvMVnI18LRBTXCoFiDrNR88QMdB0n0gWlUKfnkeeydmyRrd3o4C33nsNwl5tIkXAFbNy
JXq52HBCFeRPEDFfirobVj2mPetuMIavtgqiyHYRGBYpiip2GTQrvalNmAAUbENyizUqQOkuK/BI
NNQQiyGppvIeYZmdDFSwQ2NSUa9dE1l400W1Wq5XtKABGnpesW+AXS4ySb2xcozlZaq+nxqdersX
CG0ZxJK37Vy9uQKG/N21E40yIHrx5pAXi2AsqEchIYQz7pgtyBbcRdC06lLK9RQsssWomKU8Bh0m
PJnALD3VcUmwAFgtY7WC4yc8A2ACVPCm7RFCooS1Fr2W/kReTqYA6YdrRaKebWYoKHpWinaYYrUo
6IyYjFlZ/ixnEVh4MaK+36BxqemytsXdB1vypopuG5ANu97r/buQ6vtilAprjVKVQqVcCxY5ydQq
K7H19i0FtiwUEJaFAYkBzTdUv+p6V5tysiiQ3lmTzPTbJIB46Smgm63CQtIng4/qdm61CkOh7VHS
8h6NUasoSAZvgL9xExhszIHKIN4pNS8jKyd9jDZfyiOij8YYFRPT0VxrtaqtCqLBtWYa9brABXoh
q7FYA+ClUZzJwyqM7HgS+zN3aj2hFS30tUUSiqVeQbuHtaTe/y8ChtbtIpXL1FwY9Z+p/HT+ciDT
54L5u0lBGKzJhKagcA1QuLJxhLYrWsWNLT92cnwEYQjkNrkEB72uNvJW6rVvZmLxanj960TXsFQT
8mQxPXyHqgF4lYV8LVrFCTMEiS1d9q6tGk3zPAuxLoQpR/Mb5cMiyr7Go4XkPHTjVdXDuRtMXA9a
nFAp80rPpoh+eL0AeQ0BfqPEZr4IPFBxWpH1dDDFsxfo6abHNQajxgoMoGXHV9VQJmgRZwgQ1slz
KIl6YYYWJM6k8CCI91h4Y0tMAxzxpSing+8xUfwPJW1pYj6w1Eu1XBOep4s08Y2FZ4YJxWR8bweJ
Y13u43QRx+imVoH3pTO6FAHV9mctNTjwwi/yc5R1Rxmj8JiRl62RvFoxCGBp5Cd0Lb/zDesqjBEa
Tgp8F/sRIdwktR9Do3OCPv3SFeFjHtTGstUDc6m145Vut2+DG8V7MyfQkNThp9Fm36goZsuxq3/G
qfLVz5Sdl1JR4ODEiVQrv5CVBatML3lltR4tXBTFBhyAl6al3xqKAUgCjXxQSjmeInAgwqy4BwUK
XZ1aKgqx8NRwYSm49eRPOWn4Yhhdf1Oq0NvHPhu2kj21Q+ERUhlInyDxG4ugMzFVU7R2bbupuOpj
npZHKZ3SMa+AdXFXluZr2PkPSHw/J7Gt3xL6TP4s4AoJp55U1XrO0KdZxjRB9si33IokCFH1C4u9
isLMqmThr622r/a0gr4FgfzsNcb4xK2EsdAQgNIbbqSqxjlqDFALrQkw+wF9SelJEgJNzeTWA1G9
qOCPLDmVjGdujq9Kgpaj23vJVpEjsvLSizGPsaNdQhsVI/pw3VtKvAj0AFYrQOXKpLkpPQRlgfVf
N+Co2jEJM8xkJEXUFEO22lx2WalcyLD0KXT9sCV1jdqIRelPozooy7OYkI9u+Jbapg7tjUUtIGTg
lhZ29hOli7b2b6oI81RlX0v1rQpQabBuEyLfGEViFa6f8D43SrUpkxfFy1ZK4lNw2cjI8REq4dLk
CG4jtHbTTSzQsd1YIVLqurRopQf+gqTexyDRI1wtrB5nYjd51UzgLM+yl63tkFOdWy+QJzmLdMdP
isTOiFTYl4ROL4SCZvzj/AE1gw1xPtF8mepT2McYGDvqs4dhWAiDRFKbOGjA04aL13xsj1pR2uKn
UdyVaM7DhlyixNjKqMXt+FqFAZEVLA7/QRzYehX1Z4J4tHTHrVmFSFqLdWtl7GAdXe12qRb2SnTW
hVxLHIXd0yfXDHCqqkUeZMySB6WAcFl09HOxHlxYBLsyxivTiwAKtfLb/spD1jTidog9sdCbL1Iv
7jHBXhge0R5/tct5fbR7+nykT1wsDESZmGBa9fuEf2FUlz6xepRTzT7xlI6/S3dQ3leSIZUTxzeB
VoZLozIXNg+OdUeUuqjGe3d4SPgofv2i6g+x/2Vscm5drukmWoy8BiRMFrV8V9uTju20wnxeVdQ8
QCZaNglBKAvVrNEn7Zb8J4m+6+NziadE6H8qLPXCG1CmtfFxI00CN0DRFFszUDyYJT4dNmHIfQ6J
UynaavQJubBoVls4ddmXhHyLjrIaPCjwjDM6l8Pkl6k/nF+/Jx6poLQvQ7Ml/cKu7+MjDQJ3BDU6
Zo7vGtdRr4BiUkBwl0qULM+PdGK50S2QZSr5AlzovFbSurXchnZWOgJf772MKt0uFrTVz49yYj4a
hB2yVRPGgjGvkUMrxvPNDktHt1r9wPeFkx2RHm710Iwu2LmeGEyXKXHqU0WeHsCsXFH1WVWaNbr4
JYUgYq2hWMtSM9yWde2vz8/rxNPTCcVsiqkT/WJeposkO6qsSKkdqYFp1CBosHftKr5Q1zxOxYm2
dJk0X8Adn/geH5eDglCVVXR57AxmisRUsu68nJv6KfG/TFOM2VtJexc3r5zMvk5GxVFLTei3J0tD
ycRpgtYKZfF5zJeoEhINql9MUVsBBBsJujSznd99ohorXjdAvyhEmUfN80bWU/i7hUOl/W1AGmfI
o0/nh5ie1sf9zRDU9FVyBEobc0uxEJMfNcOCyKlLhEi4JD0F+Y0GjZtwIQILTsV3nUz6/KDKR5WY
6UaCa6dROcatiA13pJyFayA+xiJ3uO/azlvyHy4dK3C4fCP7cbQtkshLaKLDXGZzZb0wLA0/Q9Pm
o+Lu4YG70ilFmTUR6Uvro6treaupglhS7R1ya0P7yuEqzvNH4oJKKI9VYxEPTAnPbrooy0osNf1m
5CwfgmZ5uHf0G4pnrDbOalaeUr25iLpTgZGDr2jrKjpwcXtRmTlwZ3Ph5djy5XdGj7pSNN22hvUU
h8+loq4z8rQLD3o6no+nzJuloyIL+p0fN4tQWzwTQpnaWCF3a/pHGuLGFdSv6apQNEwMPcSVFxjL
4cLqVt6tUsfpcii84sIrP3UOvTsc1GlFvLsXPZlMPXW7miIdbl8p93CiNw5Ij3h1fsqnTiG4grqF
/qOKRs/swsKOPelq1KYcKG6QdyehDQhY+sv5UY6q6nBjdcPgjpAV5ITmnQ8U0rzSC9PSUXPvE66x
dO36e7fuP5lqe+EQOLFZdIhcREHEP5TrjhRI4PFMLlCyAwKQkB7qK7lb3lO1igpwowasx1Ypd75W
DM+5rAFm1amJnZ/viddH/VNVVMIADAjnnSspInF3S2t0BOcVZ0VRX4993RID0485P5RyHLuj64Yk
gkq7h+Bjft+7ZaJleCjKzthSYxvUbSj/MCG/9G59X1SfBuKluH+sU2k7hXkAyC8s1eMbRtfpmuHi
SQ8I2dL52Z5Waef5gDqdUEB0zN8o862jQV2jNbAiWndldFlxt/JE++gr2bYWw7M15TbKxWbHtD0/
bl8+iaCNTuCOKLI1vZZ3uwbtrqIskBZxIm41Kcs2bvPsJxiatcYyluNFbwxXioppbfDDsPdxQSUx
ukg0Pj5Dpg8xhd+GAgJmvqPCys6w2eZ9VD0WnslVwS0x1lRk4uqmqrtFY1EGBP9Y2N8MO/sPFp5G
Q4n+H6vOUmfxCyoiGFAGvIsyU0Z0ngLrmtpkdKeF4Cl/e+FNNy1wIkU2QRUfYuF3TxsxxdIMIAPg
IYQ5u1d8LdLslW78A/bqSOTiMKlJu2HyYyuUz8Q4e5199/uLz0A8TSV1BTCnk8J+fOVKFpoIWEuG
IwFxwlQTNUQ0N/yN7NqLGA3voMeNuRjRNKV8i2FICnuHb9VJfyFMPRH6877pWINpIPo3DzTCd49D
p9gV+41hOHkQr8YM00IbV0CZTlv0rUYwvc6uJP2pB7+GtNltY7/mw+82fgFTAHxn7XH2AB6cvXyT
YoWZK51wDAr+MW63bXgr2SOp0pcuaG7Ov/7ph33ca7z4aZMJNi+o49lVmYnSG0GZdY6ZycVNoEND
SMxK3NmlVW+7RB4fShFk+/ODHt8j3CFUbrhCQA/Z8xnaSdVkchf3Tt3RZMiq8EaWaQPR5HwWbXcB
fnBqMIg9hJSmBpx6XgcwMykGd6O0zpiN9HjqbUpOV/b2tpKz/8+hplv63drpiyqmFi7De0jkrzIa
wW3rPigIRPY9HOvzz/D4biIPQKCLNFWmIzvfti7W57Et56ODxP/30E30pRnZTpjbP8+PcxxZMI4J
gJLmM69sfg8HohSYF4ajAyXER6vMuJbpHZ0f48RcNGVafZihASaa3325GeWqL4nRofH0CeLeXhHl
N9PPLiRRx1E/iBBCYEAiJlypeaoWFOin1MHQOKVGkTWPUZOP06JhI1vPnYbUv9GKh2JAH7nFLvLS
BX9ipwGvQMlFJfulkz474hJ4vpXnB42jt8Mduu4bO5aWmpKtG88jOKZlaEjo9WjaosmCG9MLb0JE
twtUQfW2vYsGCVaT3axwiH05//SP8Dm6oVkTvhDEHBfBvLefh51pkmo1jj9pz1iy8kjDcmmqODBp
2j3KJ4+jG9oXlu+pd4GkJCBFXgSgxNnTMFvs94QZ8TSC6t40uxAgebgW3OpKPkBBtV+tLt1R3btw
vp84DTRQXRNSA1gXU/64RUOaLNBYY9aAEX4zCpt6R/mzTGD529Xj+ed64oVPWjJg+G3eOxiej0NN
jfWoG4rGsQNcFnnzDTViu/2hxNq4UZP6s6xG6qWw+ThsAXTOIcdxPj1bc3aeF1ZlV7Ip1U6UotXh
V3vJeC7l/jZsXmsc2dASyDGXZ40uW+uSGMWJd2pxHpFP88tUS/o4YUXNoY13/UCkXIlXF0WfW23s
slsPNy6nyhT0GHKtRpVaspaDP4wXltSJ502ZV5vCdZCYFMA/Ds/xHzVJoY+OHVsI4zVo023NAX/R
tMr0OxWQ4ipWw9+vaxkW1TkLtK2wVW1emIkGLRJ6FMmO6PO3Pg+/B3K7xkDl0vFx4sVyWZLb8Vqp
7NuzhaspSC6Efc057BbDtooa/4vh+9YtXSOgiQV9myHW6idb9oYVVpv0BctK/xQYtIB+e1mDcp0+
BeGaEPPLG23GVvijNzoDwvOLXiv6dZgAnW+k9gFO0m1TtOWFyZ84oSyDKo0pxAS4mx+dTYxx9Bgq
ozMi4QJltt6NCoeEZbzZrbiqyvYHjmcXpqmcOClIx3AV5efonIyz5UTb0G3YX6PT1AUPMW7kBJM9
YgZCl/KHAWgSES3X3leE5wsUp/HOyexiF9OuXritRWm6NXpI/CnSUHZAN95FF+v8qzhxN/PBdO2Q
oB5XykYdkkkn6YpTqPmwawIZ4oSuVr+/r7gvubjo9LK55/eD6XdjjdDz6BiBwB5Su81L/8XLlJcy
ch/9AcX687M6sY+5nSl2mgQEdECmaOFdFOV66kC9e2Qf+1YSgJfus++aHOP5hmHBKrIqPIP0PryA
GFROBCFcglxHFAUB882Pjy4jPhCFJTtN190lavWI+etbZg2bsEKYrTLE966j5VLFji1LX5EvuK8g
Ytn5cA85/XuX0ag//xxOLEBUfah+cFlNqflsASKS2wP3aThZQvPPbqz6myLEg8wcFWUHI1u58ABO
zp+Ki4KWNeC7OcSwQI5KGWjEO10z+Cu18Quolriue2pnrM/P7NQbRrfIlAXlHW7I2VmmKyDU8TpQ
YH8ZV2kC8j0Mn3G0Qms1X0PG+3x+uJOvlktf5sYnsTtKceExF4qkYxFVh251XbCiNpWn2T9cxSte
KKqDBqhVX1919ShtTRVRxi4IvTsJ1DmmAaNxFWK9cgMFQn5qvFp7Ov/xTr1nm93FBqY6q8+L0Ypc
wA0aY95z3HzXg/Ixt8LvrtFv4d++nR/q5IO3pxONYFujVPhxaw1NKUFhNmSnL/uNW/QPdl5pixFN
ycU42o9YpGa/vYh5KoDoacRoTE2dveoiSs1uQvA4hYkwERw/QAge3N5hX+ri98utJpEs8SQeFbR8
j66m1s0lZSzLB0MPlxKQo0D+M2ulCzfDcZjzcZTptnp3PtnArZrUqHBaj/E3CPZgmxaxOoCqcnr3
U5h+bpULicvx/fdxxNlDDPEm9BPBiHnaLpJyBO2F4y5eat3oVDhW+8Xj+XWiHt8sJqEr5SfwpeQG
8xa0braw+jQ1faChgJRvNngGbg0AosJwiJY2sj8YNrZQwXO8RyI7T7e+CyzHSON+Sxrf3fZk2ncQ
Q9JniIJVsJD6snvOojSgHTcZs1BRlZwii146mbjfTcDioBuqP6GjH31PMBlZ25GS7boiaBdFlQ2Q
77oC2fF6/O4hPbQgZc13qiVlL1LcIdJ6fv7HW5IiFO2DqQTDtOZnId4TQRNHFV5Vre+tywYiS6GG
Ttzlr2T4F9bTqWeN3hk1a84nC8L3x/VUYJhaS0qUP2ilrmGRgRZvp/vy6vyUDon6x0oPxAi6XnDG
qO7K83gGFjtgp9CEWmjV4B0rw9hkcl3sSuicNA+73rxTzF65ysY83mhdp0yKXd5KslpwoCFk3nCs
8AvPpHKl1WULOkr7DjRVu/Do52QqumTc+8QbUzdDRadr1soo2i7vUmxcHvwhq9eGqArs5twASUQL
7ezG2JotHsRR0pe7kHLiVh9d+V7URb21fEO7Nio9XzeZZ+/HpogcY4DA2pu1eC1cIHJxGohllQfm
fRqY1j4eNO26x3fyTleMZomsIVXmpjEXpVc3m6GUoidfs3BJRAN8S0IqtnqXmBea1UeLjfSB0idE
f7RCqPfODuWmEGlNiVZ3WM23fooMtibvCzNF01J5vrAIjlqQjGUqvHyuedRJ5g83F0M9BGMOyjUu
8JahFWCpqyJUM4i1qfq5CVrZQTS0ec3sqP9eDn65ayjGv1z4GEfJDMQZckwED6kAgJqZYpF3R2hk
o9+YWpnpWIr0lMJb7SOs9XwXiE1XfEEHJlsjYY2Ih4FWdv1F4PV44ROceBBT4VGf7gmY4HOyAczq
LBjIBh3PZJYrqY8RDoB48FBRY8f90PK+9QCfFyVeRs85393VUh7uzn8K4/g+Ng3B8PAnuf+hc358
DmmugyK0vOKhQYj8uq+MrzjRgBPGTukatfxgh+FxeTukOCFAlo4z9B8Qwo07ei9d4IePHlzCjVSh
PVAr6HWBG6JEnvZYjMZgLMIcue+OeOjVyLrmS4HpJ5pSQfuYKB1wOC0xFkjGQka06nppe4q8dEPs
WqJaBsrrYQ0xyYhvMOfypn3j77oha9lVwKgNuv6LugGcXnfFT7XKG0SO6uizHQfpm481zBWaqJhJ
tG2wjQzZfA4kVI9kwN3rLNHNdZKa1q019NlGBJq6LIWCRUVaaHeeXiI46iviCzogwS5WJZmiY1zn
D4U0gqcOPe3KLz2K1ODrP6XIPdIRAmEqqIyvxga0/fk3dPSC+HBgOqCQEq1SmpztTfCagM8zU3Uq
Pf2ByO3PasBKnq4g9MOuUNZKml8a8ji8YBiLLJfavwZaZrYmbFdD00Ko8UOm6xgVtS+cUT8zQ751
pXZSiNxQTbmOCvvr+Zkexxi0/aDx0m5VaSPPe51FabtR19TJA/7gyxK3oKJKNqL/Umb5Szb2m942
LoVrJ1JsxjSYpCBkoyQ6mypSWbiauEnyIBVP8kAP19VEsEDy5IdoDH+tjy86UNtFKz+MFKsQQF1W
2W1g7Go1em2b4lvSd5davkeHMV03SqFiKiGRV8/bfkmDKaSNBzo3v1YtQvURNJrUhFt0Y36cf+BH
S2vK3FEppSSsykIos6DOp/LsJ03TPugpVBbZfp4EVMFTTPgTrAAuLOTjIGMKZqaMC9K2cQS/ynHA
BpwxWk4JpXthR92fA0fu+RmdHEM9FFbJIY9aBUpUicQalL/GQKNp45nDt/NjHPfJucFAzxgmap6W
YcyhebUuF3LixrrTU+hovGADyBqJ0mKRo/bdSCAew+vCf8l02EbayyjSC/HJ0QKZbmvorIASOBTo
0308skcrQPXEBQ4QuXW2ilKh7lS1q8GH1ij051FXfzo/46OnOg0opubIxMGy5w2YQrZGudQiwyny
UiC7NGISYJbShfUxfewP0eEUGBBzkRxOBdT5fTiRtZuBveoYefaZSwH3DflJGt0LRMajRc8wYLoO
POCp3zw7T+HnIqdnxBqZfxtySXA/KEj0r0e39lYIB0MewhLrQuh7am7AVXiANJhQG5vtNENC69pL
OMSzhpxprLXPVM3yxdDm2/Ov6uTsiCXoawJeoXv7cW0UOOx1UhLqjp9L2cIMItykzexHO6LEgeVX
hEdSf2E/nJwbOCeIp9BCYeF/HDLXqZGhqKw7IlfvBv0OXNu1qlyIlk4NwqObDmnaPuRFHwcRljvi
u9ROEIHkDd8mROezOz22ns4/vhNby5gIpiC2aJcclYXw2kjaIe41OmS2tvcHud4ZXtB+xeihvDKK
QP3d8ulE3wbKZAIznCC2s0wDn2wtjhHjdaYG+A4/p0kCXTMuJO8nHp4BjEMlkZSnDvRslKzw7SDR
mJVZ0XUsZf3NHZNdGvT7809POxXSoiBOpAIZ5xjIobe91IIY1lBHb/4vaefV2za2ruFfRIC93FLd
km3aSZxyQ6Sy985ffx5mA3tbFCFi5lwZg2CwtLjaV96iPwUC5C+0VUVogIM0QKAJJOTzwrI5hEJO
173AVN2Ce6Yrz42KiPu2t9qmsfUIK6Ys98CPx4Go7WhupE9Kim6jViDlS/l12HWV0eE34YpoqhCz
YmhSfYNnI14EflhP9Gx1H0xRCA44vsG70cpuE3i1/NZ2kCYwl8x1uxw+DDCv/ohh0L4Aiku+FUIp
QgRsPceVMvX7/Y+zcDLBHdNjnurK1LFnx6TFtWp001B3zLa7RMik2aPlPyJwinpde1bb5OX+eNOJ
mF2nKLNMTHrqI6T0s/F6M44Qf8SpPEu1c+WOJBdlCwNO2XRp/9BL1nNmFhT6rJVrfOGx0CfBOBJ8
+B83PUe3D6B9kLM4o9AnGEzl1Vmvo2olb7kF53FyQCVRJAcswySnPf8uf+tJtANdzEwHOUNcoLPq
TygNF0Bbn6VefkWD+WfpDgcXtaXUBSN8/9veRKrT4MRmtKvJ3W6IHVoV4jKN0plTZ/GJRostupdB
/A3lZGshZyqE0e7+gH+DvvlqmjSfmC+vvjlvGvsZQb8aaAYKW9wPtipChZJb6M3qaOJgTaKN9H0t
glbLRNE/Gz2u3mXaoAeOwt3JE8tmr8e4RVhVIcKOzeIPQYZEomWOgo0JTLIxUMw6KbEwYBcZevXK
Zlza/BOMjR+PiSNKHNer1dWlWoWDqDldNP70svaMfyzm07mkbIa++l125cp7cStXwBIZEtWMiXfD
Z5tvfzGkEuhmuiNRbP8WBYX6gMp9szGNqNo3jQ/+ZgA52OZnCvaeoyOVdrBcirb3F+4W0zhtFdqz
PFqqxvxnd28vqUPVtpLudD1ugnaX1D9iy4StCJgeZf3K7/BORKTaRCf8FBVNe5GKMnyRjao6lYaV
HlM/EDZKFGorIcnyCaInwc9iaW7DSCFqq5bj5VhZ9mxgwViOpPeYuZ3END36onWIRQXTCQRBm0L9
dP+7LD20kx4LiC+VwGEeECXCWGplgl45GqTFa59k3kuGvMhLX1GA1JL+HwMDWIZJHYMYjIoeRZfr
DYgseSxavcwyuOxwqCa/xFLEdL1WbatIESY3j72h+8gi/2Mg5TQyrJOprErJa17HDpH+MCLsWZxS
ruKXTsrVp7ILvFPdGThA/eOvShmXh1fSCCgI/65nWaC+1DUoyTlJU+C73DQ4YOXWsPFjobb7mEL2
/fGWThkNag1gA00Pysez3W24romXW6g4ZpR8010eNmF8idzwj2t4v5Vc3kZFcukaPIRh2OwFhF/v
/4CFx4bWJEBd3gJmPQe4hG4gmWLkKQ4mVMrZh6r/KJU4ANwfZfpss8uXcgeIA8SKACrNES1JHFRa
5QnovZrGdy2SvmdR8F3Jg9/3h1lKLBnHIvSkkEAsPfuapYVxVZoqisOtUW1kjAXbuD5ZQfYw4n9D
v/enOFY/yqJ3qK2dTbn7UIWpsrKmi5Ol/WpOVwJX6CyDUDtQx6HEZOuy/+2VWU+DCUc8Of91f7YL
8QlwlYmRQkTEfGeTrfGMECOrVJ0m7w54T9QbbdLVSpJ6P9Cp2fg5XpKBcELAYiVMXZohYjlUPUWe
hhv4SFUlMEunoFv2rPRFaTCyDnjtv6ieKO/uT3JxqCkantaU7u/07++ilCFW0MX2mGQUhQ/umO1z
1z9SHV2JhpaGQU8PWCHdsgl9dT0MJRcMOlJLcUZ0bmulfMCl/uOYyh/vz2bptL0fZgqL3s2m17PE
VEtdcZoKC4c0rNyDLtbNymlbiBWM96PMYgXk/F2PnonqeD0lMtvII/hseV7v/DDTN0ZZVttWk5J/
se0JlGkHQEKckD7Xc8uh0GXJwLY38SX5JtV9+BlVeyrTglmsxAR/k/D5fQK2ntLNf5TCZkesb0IA
zrEoOQptpRdPTas/gYT8iFpUDcUkhE/bYmh3GORFHxvgZhtLStV94Q3mU6dZwRYxPgRM5Vz4YsB7
/QRwqXsIjKjeJJNdBg7RtXweUkv4PBp9u5c7RNzKTEsfhkzuNzXBSG/Xw9B/RrgdFjHvCRpHME3D
Ia+3beAWXyK1xlIIee9N3UvFS46E297A6+8weQdv/Tiz9nkzQmdqM6F5MTsJ49t2RE+kGqXgUHZD
hBl2mz4XrYhTneBb55yqwKc+RhdbkMO3YYysy+C7k5+oIK0c76X9gwQifUwKEhMW73olUQ712zzM
ZcfqyiPuzYiQ51guoK6TeI8E0of7h2IhkqFRzVXCKwRZdv4EdS5ReOGPkjOE0s7MvE9h4qHqoObF
JqqlYGXv3BasqfxR2bHoUJJnk4PMZhe0dS7LAFcGVRReVDTT9gGw6SfEJpK9Fsrxqxli0iDFevpR
pIWZ0Js4l1Lww1P17ljBad4F0InfkjGTL5YurzXWlu4I5DiMCTLEB5mDEXk9VLk2O9lxsxbLhXEU
T13irSHqlx4PA1QHdWvqGTcXHn21AsJNr4ChRcQkBh3lxyBMMxr0AXE/DHvhaxH5sW1iunV/vZfu
WsIdWuWkuRRUZhcFlEJLCLxWcSyh+z6G7a+mcQ9aJK8s9NIupsAMlASnYoBo07+/u2vTQTBctepI
8CxvI5ZKbw84V9pk+t+DDk8/efRWqkRLG5nGvA7hDdVCisvXI0aNGTc0d7Bq1vzvaO5QoPCrz5UK
fxEFj2blvl0cjQrlBIiaKEazfdzRJAC+kclO0FHSSbxTPkY/ROqhfu9+ur9iS2UpSlITnR7lSRma
9PXMJF3m0ZB8zbFKzfiiJWJ/NIp+wIowU3e9lFsbU6m0jQnYfKMlXQHhp+vjndsDnbY9K8OFYVCi
vz3CU9aizU4kTTRL+wzYa4ylmIUlrRf1wUmgbbDPaA7toqaNNpmmjD8tNejOclFUBw0ixnPp+TKu
J4Olb3hfEChQaner1KJxiRDORAeb9v5OjQ1p10kYGEbIkX3C7hvBEcMTMfIO23+x7tSkcVifGJU3
KjrUWuOq70zNEaUKj3LF/6pX1lHIxS+ox0v/fNlNqkJUcEEaTPTq66VIwrqSSMuJ+uJW83BF0AP2
c5Geend60wJtLf1aSsCvFn8WtMg4UFpG7rH4VfZce8aD0huvFaApPQs+0/5Euj03t50h7qjGhltM
8J5rlG4krL4EUMwr8/+rYzl7+6EbUMWBcTAJ9c6ujxiH9841OyrMoh48FoanvVhhnexzuao2HW4Q
FxXZsodGy71LPg4pL7CAO1pXZuc+yvdllG5GlZs1QWvnMBLBf0ObyduiT5+uUeIWqlzIJEwJOlU8
AsvZWqWNiMAy1RFHx7dnh6yVtpFHC7+cQLK2ulTqB7lSLIRbvH+saKBPohP/G3l6ZN5dflGHIkRT
CSrkw3aTl6+J9nb/Sli4xGkkAHgyZQmEyfzRrvCCoOSQaE6g10g5YdR7sLQYdFcUr7UkFy66icLJ
VreALgMqup6LYeVZ2vmN6iSj9qyE1ZEzkMFryY5hmK0h45d2O0siAuWYdC6Q4b4eTQBB3UxFeJRh
i/apaIbgh5wN+JAlGVX3rFSBVaTB49hImlPJEmnWUIyHOgliVOxo/faDTuTnumv4+flXgPVGmQCY
DWBbHrW5vGsYIkjY4ubhxIO0oUl2xkFuGyCJg9rhSjI037bTULpMLAZYnxjhpgjiF2Awa4r45qC7
l7rEeBZFKOVAK6GZZLQyzKp1Cd0hQ/h5f1fNY5+/I1N5gaVGh5szc/3xfU1JhS5OPEfM6cmOhVlf
XF1PN/dHWfqUQCTIzYn+CH9mo5iaG5aeiFtmlR4yRKHjIX4Jix65+7XLemk+FJw1mqTUJcBkX8+H
G5m+XmQKz2pQVkRYWQB9htjj/nzmkc701d6PMjvsiefqTS1YwnOohjBt+63rpjvN2knJEfGm+2Pd
FD1h37H56L8oIHSJdWZBTiYlZVKYMmQgyNQ4QD7XOXdp0W1NYTjK2Sc4zi9hiO14nnz+/w2tTc2z
d5damMVeJVaq75BgbkJTPaA+0Q4PqSl/6039qGDd1ujFGfj1/v7I88tumjONIOIeymQQNWfLWCKY
6qc4kDiV7j2UJapGqHQdmtb4h43gaRyooCodTTCTN5BVj6iocoPSp/uH07BqXmRsqzY6hd6VHbMw
IbCDOgIqVPyQEp8t4milvcxt4jleanm2YtXuDhWf+lMYStYaBWKeaTCpCac4Mcp4L6z5GVDKMclr
lTPtemjd2vivq7s8QVOTp8VH4SwMTlXhglPyjJEcuG5W4Aq3Z5DxIUayadEQoyl9vWsKAcuqyFAE
3DYN6TFA6fEUN318ur9Fbs+gTulDkenQTOzX+XuYGZ1i0ZYRnl21+GMY+a5r+uMoHgJXeUZ15f5g
C8tHlWqCm1KmZsDZlBSc0fsWfMJzVRPu5HIwnGpLV3eFJq0h2W7vSuJ9jJgJNkFd3NSnQ+xt/SDN
I0eOJCxhw2AbdWaB23L+1OGrcn9eC4NBUSKfoWgKdHu+VHLntQ3IVt/pRcZAkVvZmG3ob9F9QvJQ
KFfegZtyMVtTJc/mbjZ4bviY11tjCHvZEFzFh6UPpB0FHD8ctypOQ8iTtcUxbb6gH4cH9DamrR2v
dvsXlpGre/qwE2DvhnaIKA++3RDxHFKFB7kRL0VUbdNYebv/VRe25l8ZDlBxPOZAhK5nmTeDzHvu
h06bUcgQ2k9Rg9tXIn+p+ba7YRB/3B/v7zK9j9Cnz4pzN88Eaii8fbMBpVoutcAMQmeoJOQ15bbf
+Xk0ohok43QXIEwcyn6wN3tZtbuwcLeugUcg8qvVWwczcov21rhDP7RFeVvLH8rEBz8aeOpjlLvR
zi2S4Ah/0tvWKTa2qo8JuRGFeFsSjT0RKWZPZkXZSK953oWAdDKVjGKFaPW3SnQ7R3IQyp30GeZH
0CtNvy56C92nuPuAEOjGbVF/9YuvUhzhz6MZT76UHoMC8HOGr5YcIr1RP5uDvJJ7LtyufGv6wXA8
iNnmYHBLG2KQHG7gFI27R7UUE6dt0rUP9DooYRl/DDXBPlNdu9QXLtWrYeXrPVVboxv5oEOcEP/t
k5jH6SUokzWpsoXJkZcbYBSAfZD0ze45NfCiVnFNAjXexEwZsC61Qs3uh/gUW8m+1+oDTovABtP4
cH8PL8yPDg4LC0P2b6J5PT+BmrFfaIXvDLxItmjBghYw0Lo/yF946GwTMYqGZQO4ZMoqs/npwHIs
MxJxXgx6BxFLWN+b6U9Wb4fvYixe8FZQkqPRBzwnu0Co9rLwLQ6MI3+k+i3vv/2bp+X9TzJmMVbT
FWaRQox1wibLNzi2oPusXcTEG1ZCkJvOJ7fE1Uiz5DiMMvJHq2HyBiYiXbFrKvc3ZSR8burf09KC
JaObFRUbwxd/lWq6RtlYWmMYmURBEzkTab7rNR7rQO9UbiJHK4zskgwInGIh72+yzmyP1J3UXTtQ
CYXb4T0S1/SnYvTbSV/YONH3H/eGoHAvZZOHuWziKdoAh7Q1QTb2slwmuJ/GHXL6iacfCtNKnyI9
bg5x3AWPgmA2SBxXeLblUp7vWzrMl0oqsHQvEtUOvQjh2kDId3oj9k9625foRUnDBzkNRBR6w2xr
AZnhKs+Bh/FUYlJdZWQV3MbKl0rLip9uXYNTE+Ox3Ghi423kvkoOZTm6W9NMbbMZbczS1EcQ98IR
FHB9EJpIfmz0RvmEu+lTLTUvUedSHinj8txp+WXshp1WYs5s+2qd7Iy2q/hNifF6/0QsLgndTLyI
CLSJGK+XRMFpqIzgcjhxoKFuNxW4xqBZ09hdeBDpmRrET5NJxc2dKcQ+9iWSHzhtKD/Fcfzoj8LF
s+htmP5oS3q45oqxPK3/DTi7LYO6ACobCL5T1sXZz9oXIpt/is+YjhMFwSl1BkpKX+P601mlbpL6
eYFjJFn4EuUStcFUxEVVtTpKq22/NdC030AYxYS28vKVu2whdIP2Cpwb+gHx2xxzr7qgc0Uwuo6Z
Dc8dFoDyZP5JNlaq1r/YJBAbKdJM6HtU265nitwKYIKoJryQktrW0PYHc5OuhNiL1xMiTgiCgu6Z
0uvrURKhydzKlEJHUL0czT9VQ0e8yc1DLZW4aZcy5WzX3xh1ZG78souAkeugA1u4OPfPxNJupRAz
gWqJpmC2X/8QSe8Ut9ax2fQaXHmlj8C9HqNMO6Bw7AVrqMClnQp3D0boxCy+aY4Frplyq4ShU+uC
adOlDtkx2Yf7M1oKniaBk/+OMv2Kd4l86g+GO4l+O6jH7AtXYCL9seyrLV3NgxR/LjELdy+eeO7b
j1ZYPViau/K+L4Te/ALQ+KBeaGrMC00CNpdNgtKHo3dWoyOR6ecfLKkNnapI85Ws/qbjOB1NPOzQ
duSRgY06e+YtL7Q8PEJDJ8uhYSU6umdy8CokuKHDzaNu9GhRshg88+C1OiJ16QFvh9YeVOGplZpX
DJrTTdWsiRktBFcWkCPKbOQfBknr9SJ0mVeKaCT1jqIX2VmXqv5hkJvkBxRTXIh80fRsL9bds2GE
3q7z23Dl/V2oJFHjsBQOsU4pGYTH9Q8QBleSWtlyn/uqefLl5KsQCJ9ZhK08RDsoaqdcFc4c78+6
3n1c2YG3kyenxV2Mq3ISqZjXlHO0b5UiQmemdf1T15T7CBPW8ANkBruK/iAKwQP5FRdmWyp/aMqe
3A0g1kdjMNDsxmcXgz5T3ayqxi0kpPws6BvAjqFxGPPKpID8pRukhQiacqhfKzfvT3GUCFtL/9i1
2yAVUtDt5VPT1H9CPNUfMPgsni1rtdi88Hlkujo4FFPVIDidLY2cDJEqoqHhVO3wtRzlDre+HkOS
AbhBexhK3ToOgXAZeQ9Wbrvbgzkl45OvHTaXtxKapae28KnK3lGjiq4m5gUIdiv/tHcKkhBoNRgZ
AAAoIc8ZF6iGo/7ZBp2jeMpvXfL2FfzETeOVmh1k2poO5e3byGh8CjSsJxHUeQI+UB2LqtLD+MHI
sNtuH+JcwLaq1B78eu2yWfh+1INorCOZT1Y6HyvJjATwiN46lS/SNG2blIxCpxOd9dnKk3/7VoCJ
p0iP9KDGaPOHKVXZpDBMGwfl2tGuDPObVEhrte2FncgdrQJ0RflDVOePfQb4eIgGEVfycjC/5UqW
nYQkUD6mXRE9wx9PNkqTmnbfpt3XZEz9leLhwtJNT8SESyGuulEh5smVu8pljlpkfRQy4dhE0Wuk
CD9FT1xBbS2snIkRIc8DTZ7JRvL6OhTjRO8ImlqgiUWxq7vcfwilpHsQw3jtlV8aCoEtKPp8UOY1
u/rVFLP1HlK2k7W+hDN3KxwRilBsq/HW4NsLm8ScQHXQMP/DNrielRE2SH2kcuVgiH3sVWMT12tc
gtsAiSV6N8T0E95FE5GMoGFM99fJk9ZWMvjMONik8jFVm21rrW3IhcDw744wNDrwSAzN78YEKrUq
xEHtFFb4AzMR9CiDxJZz8TIZR2GiZDwWgvnQReUvOryQG5S14sttf47jLRPsT6/mVG6+nrBX+xLJ
a1ih92nKT3Kiqk8gz0xbqfEOkgcz28ajgiFSnK2R4xaOA+hvOGrsGbAOczRmEedp44te4aRKt1GK
itgkeZIS5a1N3LXwYGGToiRJk4kKDLyfeYhWxMBbpbCqHDf5oMZQisW9h1RsZ36REeKGt9JG4qaJ
hounPvcKvgDWcyNCtpZWXqTbHUyYQpTI5+ZpRjrx+mt3ujvoVVW5z9iSTw73JgverWWItx926vdQ
TOSOAxE1z96UzJAbCAzuc0yDyBYlHJ+CvjpEUvzWTgT5++HP7adlNECNIHcnwN0cdC6Rwid93bvP
QSOiEis8lF527JVg5fJcG2aW9hoSFY44YRg3ekq88BOq8TTVP/+LufA6wHfVaJzNr02jMa0o9WUX
F78O/6K42TWy+EOE/Xp/nKVt8Nf7AhLC1KSYbQMMpUApZoH7LKew8+jqrH8vkiz20nVBkIacCZGc
5h5g57+J07urbFBp7gduwyBWoe2VCPrBYOWJDXXTtyXM0Wy9p7Y7iGfPG34FILwfKrR37ESofydh
9T0PcU3Tm/RLmLsf9Q6eBkCNQ9t1nyNPeyxpLwQ8Z3Ys5QfTKF/ixtpXqnqse2NLG2jjj8aTiFC3
RAAujxmWAWS+xVijMVH3Zwlbww0WOq9Vqz+HDQ4jsfLBD9sKPyDt1CqAV3t/i2b/z1aqLLvkP3q3
e27r4E3x9M+eKxY2PJ8NYlKJLQ7ab0NvLwk0rFbSvpRCdcY45vPYZscmFY6xWb1KCLb0LKjQGTla
3XlqV5VOjphfxGwc7N6E+VgNw76Vu5NWxZ9k09wZAWp+RfTaSuNLHwsXBECOguQ9hSOSGS4mMF7w
o0zQPMc59Nl007exlfeDVDtKH5KDRqm6jXPAOa61HRQZwG2zMwdvn6vKh4ou6aghruF78aWg4t2q
/WNrQrVUtDzfxkWMd5IndxsayecOU5RYi3CANL5lA7qseGUNgb5Vi/BpGMtv6WicklI6jkP5rJT+
NgmKI3odZz5naethKdkF5nkIhGDHGOu2KGh/TC15qLPyeyNou3isnk3F32at9sGQxmCr+M1jrEcP
Zq0eiJTQOgqLjeCW3kmW81Mtj9jbpJO+cPE6zU32oEWE9c6ysn2d+hsRmZ60axHpBtttlypOPWkP
JjmVcGeM5fAoUgax2yY66YL3uQm6l6RufrRBLdmD3Ep2VeRDaOfqIOw0UU63owQXvAJBYystDlod
VneH3gzVfVqS9roxZNZG1MEGJtw6xJcyNFfhC3Ld1S7XNWFjYrrwFWsuipVljPNDNsiIZrbi73gY
J1p2oigbKSkQknQFDOr6cayQGBGCUzrgQ4iBqEoiB7Omt8cqEC+yYfq0i7rcprib2kUASMkH2frU
sxRjYJlPweD6ia1onrqPtBqsBt35rWAl8gX2MnKcA5rxj7ibma9ihT2hgLWhDUhN/Kho6KsIbfEl
hYwqq+MZQtqbHhknJNq27SAe3ME9eP74pun50U3j51pKHzvZPzaJfwCBvhlK3FEDYx9yPQZl9+wG
+SEL+4c8whLStbwvco/T6CihZ+fvsCF0ykK+GEr1u/D6R782nwOl/tQnxnNAKu0N3eNkkBUNxQOa
3D+nta1xnPKIvlq5ekvT9rufRU4Ry4cC2hph+/gr4rUZTERakgQnpLCY7hBPzeyiCHK7yoRwZ1rt
QTKj5xC5ZdRhI7tW5ZcgTpxGpUxkoIy9U0uyNF0HQm/53/FoBIpn/Y6YnK2IYFO1FpxqXXJorcuY
Sw+IBu1CSfqWiuPb4DYcKt3aa0FzCAL5rEnZQ+hJ+GOqToeKVm2IH31FOtQYrmiD8oxe66c6k56s
BgcQWQ13YmWkdl0NXyVE+BB+yh8b2X/TY+D+HirviphcgFs/wvj/Y1ojjaPoSOmptftaflCN8Ivr
jxfVrX+irIR9LQ1gKFuOm2OIp4cZ8oH6A/wvR261s6unBwkD542OKG2CvqM9/UCvwM25kb5luXLs
YvFoeeW3DgvSMct2CsTxvWCE0aYeRP0jHQ8CGGnfFe0PLFxwN03gZIDnagr9m1Y0W8NPCmxNuk/+
gOvpYJ6mDaFQoujy8mfEJmmC6qMvSS9i1Hz2U+kU1u65jHSqFt1T7FpvCAo9NXyLxO0fvTR5zZM+
2MipCxdB7BK7oZimxuZjLyQPro8/re6OJ8Ntz0kg//1/mrw7+Yr+UYnjI3ntKxUyOiOV8ewqxklm
FTdlqx6xlOg2rS9EG7VxjR0bb6eo8X5shTPayM+q4B+8PD5lSfPSUDcQdfeYtuAsFd/7bFLkmT5b
2RkFF/F4gmUcA4PMj7Xkf2mFNOW7c8zbtAl5wvyXplKxJ0U3ZCMg6LFx6fTaqUgSraTeSVNWja4W
gnx4VTIXNaUY6oTz3BYPya6SNc94FkVP2umF2W2DKKpexgaNIjczhkOj1B2KzK2xj+PokzLo3BSQ
B3f3ow5lCitmEYGCewn1fEJ9wKizSkwWlW7YZg0fn230qyBJ3KdCqJ3R/8I7sk/pFqpVcGz9zN/L
Ytqe4iDqT1qkRV8j5AEOUp2i+teUPHJlhu8GpsPjL7S4sg+xW0W/EkoS5wGm71HUU3Pve3X2WGMS
e0A/NDvnQYZnPQIfR4DUkeO5YLwxL3OPrT40hzzNi5WIcR7/KMBWKZOAa0YNH62PWZAV6GHjyn2L
+kzkZfSzssdWWlOQn4faf8eYwE9Tkm2yxnzxdzGWoAiJq05jpPAiMS2wct4PwOk8LLhI1n20v7+E
8/T0P+MxMayAQZDNA8cKpdQKmXSTbE3703OWQbgmGzdv/sAk/8k1Nq7AN5cmCOsBpNWkNsPuuZ6g
3HHdqYJoOokyPgm99D2WWwwE0S3QCZLuT25pwUDKwhGCK4sU3GzBxkEey87yLKfMq89Wn7y2OupP
98eYl4CmD/h+jFkaMbhDL+GmbDlJ5R/0srsoqXEmOpLwTs3f/F4tN0LtPlkoFdwfeOFD0mOiCUJL
i07hfKe0WZKC1hxdh4i8POJu0Nt/9QPdsk82Jcd1ZafM83omOlGSwFPDuEdRb/YxuyKPwtEKXCry
6lvVpB/kEbmZbvhcyFq7SYXJqdD4h1Wnv2Ny1iDLknKQP11vlg5FdeiOueuMunrQBP0M5/+lMvQ1
Aeqbav98oOljvzt2cWp1YPkZqIHlJWUpXKP4J0iDxp4kJuIxFXdJbRwixTg0jbWCkln6srSVUUaD
z0YlcTZLKSWeqdllbFNDIWSL9K9Qa8u9VsfRWRXb/sgr4299fSid+3vopqQ/zXuicU0YA0p785QO
FVSXiE91nT6Lg09xKxZnPdZ/SVg7b5BpiXGNCONLBkmB2v5YkYiMHozvMO4eygEX4/s/Z5ro++fk
76+h5g1hCDg93nnXq9DU+agb2GE5qhZkCLoWb0QSz01m/ro/zuJyM2PEruiwU2ecffFM5T4cVLx1
Q/04qd3yB0ugrHz19YyKo2h7RA6pvGYauXBX8Hr8b9jZLkuMrstMvzEdRYx/4cf1qnvjQ9gk2PWR
fVZN/TipSaL+Eayco6W7QkYmBu45NwYCrdcf1qpgQpdRaDps7UNgFQdTyUAxoMKIDfzu/se9AdhN
qwidfoLoAzyBcXs9mGTWnJkxZZZFVAJaLHJn9OX6LcoqnxhWlZ70rOlPmR5quwof85L8rFQuaa92
j43R11uxNvwHQLfDrpSzctMLXDR5bQoPnZ7nxxgXdTupyUrbTgsfA1wgtkIqJ8BBXM/OcJ7fwFDU
L3k+tNsqCQY7TjVp5TK83aloMExQBrQ1JofH2WWoJFXE/GvLEZsR3dbClWxBTCHtZ8WaldHS7YC+
C/WjqR96U9EN9dqLawryTqaTt8Su9zNT+6e2qb/mmrd3NeOA2f1KU/h2eiwhDTZwexPPZF7dFEUo
MwrCFk4bYDXdJsGX1rPGHSob+cqHXNqZFInp5tHIm0TvrjcLhwEddGT4HVcdHiipfq5iEntLEE8x
xY37O3NxLEDCHAJJBsA7GytMhVpWAtNw/BYz8DoVX91RP/pFrqKdhIL0/dGWviHtY4qyKGZNMOXr
mVEqCjMh4xgYhLsbtfBxdvYKsilp7FcekIU4Z6r9AnHB8oWW8ezExXJhjQZyt45UCKcSbcK2VH7e
n83it2OZCN2mt3h+g2Qo5jbpaLEjqvQ1Sr23SPaxzvOG2G7Vcq3gfCslzR1Co9kA5EGkTWpx/fG6
RJMzK465oH05jg/SUBQvVqQFR3QrpR8x+sw/csHqfueKWJ39pK3OgS8bj7073d1hER/y0h2fAq3u
wWkpgq0msfrQh/Ww1gdYOp0T8hydNwQjb7odJsrggZWXllP3io5DZD08Z2oibrohH35qkEmPraAN
AAhS3R7DxPojdxpktBKX91LE+i4aUvUlEITgDSUz4SBXYnISPWqCm0KJ63/xDLBFJilQ4o0blb2u
09Eg8QbLSYfROsdoRl+kTrd+56bmf2uGylqBKd1UjKenYMLR0MOGM36jtxd7plSREFqO2aCF7QZh
YkfjiPprrqlPrlJR8cXBaCuqSfJJFAfx1OJTsAUZp2PfE/uXKC/DPabR7TYpMv+oNRktK9TGdplq
QFmUe30rDKGy6yFHRooUb7puSOy4NddAeTcp939mgsTQBMcHmzcLTUQxUMNW6ZhJ256boAiBOuYP
g9I+VZr/VFjRBz+R8g3Xzs4Xre8FXvT3D+DSdQKQ478/YLoD3kWo6Oai4tyKltMOPNkBeS/fKXIP
ftHku/tDLZ31STIW1oHMePPDN2hyIpiuZcGnxlYKmF6wZR2Mz6kw9ru20NbsmG/HI31BB5zgdwIb
m9O/v5taB9cfPE8WvfiSeYmV8Q2NfwpXOUVY4cf9qd2gnf6u47u5zcaa1EEHTAFcJ05Vj3BBagQq
8L752nb+H7VWfTvLrP6x1Mv4Qcuk7lnxgdCjQKBuXbEb7A5jggddqZPOTvzAPWdVlHy5/xsXUnJ0
00W4T5OaGifn+nNYoVdpg+e5DmSE4tJicnWUDFfPKEGV2MOGRSXZXV+pK59mcVgyyr85JS41sys3
UzspQozBopDoufsmS8InKXPjrdmU8SVSyu9uV6y1q5ceLo3ECgQhCsVg3a6nqsFaDZTKotpRuP0e
AbdogxLnGkFuaWaTfAeKn1xD0NeuRxkNmdJQLTNKX2ya+qcuUa7r953wEgPhub94i6nF+8Fm51TA
aQEBCdV0mgxOWXJueakMYxs3D4n0lnQfKbNupWRYYXws3Q6wACeABoixGyCKr7fo0VSC6UTD+CMP
veeuF98iKVpTIFv6lCiU4OIK95iQbbZJeFPyqpwu9EbNL0HjPtHgHEFmqClUFxpnlVGvvCGLN+/7
IWcntlMEmCJozDix5yuowSdnM9Q2QiRttLA+jYL1Iln5dytLP7aD9aLQdllZ0qUnnlrcJJ0AzRId
hevtkxihlpadL2BHln8eM/dUa/VTlu8JoQe79a3vYBL+xQ0Mcmm6EZHnuaHmx8Bf8zocBYd2QCFV
Oy/INkYansbOPNzfr7d3L+w5GckZyJ203efvmj9wLptBEKZMuEaUSBMeK+tZrMuVGS1tUApxSCNQ
1WSHzk56R64hd4bnvfwfZ+e1Gze6tOsrIsAcTsmOagV3ty3JPiEcmXPm1e+nNAvYY8mwMP9grfFY
ob9UObyV9LYTkEqbtiRYKz9WVmv39yP9eSmKUEjMSa3Zq6XshBgLhfrKBzstkzNoeu6N0xb5cSpN
9f+yFCE4CiKpwHqD9rCm/TjVjRd+sJ04vgwM/9sbRpactWTS33moP8UOACICHUh8pTeB2jbOu9FV
CuVDBoDb7FeZp2z7PCVtUhXVMTPzccchrScKq9bDqGbrO+v/6VZhAUouqcmSutzfuSCKPHKXqxed
iUctu7ZOFnHMrYMdqu/1//6JJv+11Osun9FcnHwewug8p+NZxcQyCuuHopEzBU3377Tyx6Vkwh14
fFRav5FnUd/ZdatF51wtt3Xn3GmTslcz+0aJ7XeW+pOu8ygTlKg+UZzXoTZqZ3WlrZUIPK1w9Esr
+lKTg/3vxyF5QDezxGrfVI66jjLGK2nis55HynFeO0qHLb29UK/wvSvV6h2a+KNsJvhNAISAMPAP
r1iNjFLTkG+CKMxY21dN/6NzCdsAv4eP0ZXtTjXokq3H8Hs2qMOBltIxcBWrfk/r/klE84ZSngiD
UDn4O3FmQz7onZXGZyrSbykxe/Ls6VtT91/qdt22rf3Y9u3/IURC1zLIH9L6Bwbo70vOExMXCzOO
zoWRMnaUgU4X3bZHsDit94j0LeuLfWwDWi7QYJhgvy/ltIs+tcBwnvvJvlkrNajK8nO2LjeNE28S
U/1MExIZR+O9SRWvo8O0lWiY5IBs4IVLp+Ora21sZ405nXbNtGSrphpNb/m+AiKm1lZ/dqa7UDW3
xK7vqtR6Aqf7jh7zdwybV2d/2QKuAWqDLDOxABFL//INIrNTMs/Itavb76aIubKFd9OZFjUI1tOk
H0k419q7A+vFmftXHFoWRdASqX0ZaPGmz8QNUU+V1UzXZcLu7zu1CSqTej7bLcYtCdUyiIwpAcM8
B6JDWaIPbZo0T31b5gfPCadNxCS692bP/ukxqOg06ayn9wUn/hUVrLTExU7R1td+bcF+PVrWraL/
0M3BL7SrkjK7WVOCyJr9SGu2ibG8YwW9kv9yJ/9e3njVeun2M6BrFNJcXX08NRa4AY0VxOnyTo71
T8tQXI9MAfoE//PVe1PYHy7YYPWV1lbS8vGDo9NPvdbvRMxeyf2X0xChZu4cWUgy6K+WiUfyvDNA
HdfQIWjrJR87Xd3ndbvLx/adENEflyJGjAWJ4nyTI+/1pSqMsquvTZQ/Vap+Wl1t57Z9FIz5f0Tw
/OdYlAaI/0gA93VvuzmlPa3zan0t7LG/W2ba2i2QQy9/1zIvquoVf5CrIghCwBYR8Vrsp2rpWcS9
WSZejoyr3Gq5csxNqsEMndKVlq6pkUI1/hzACDS6wxQydq4tv/19H6806v9O+/+3of8uG5jmNWlz
49ZX4NYKn0KQe7d5L+cvIu5vR30V9xkHW7Gy2KuvddRdIqXcgj4UDE5Lfe/6lUqP7d+P9OerhUrA
UCMsjg7//UwJTYmFW+n11c4Syu3KkzKoD5NNj3WZ99FW0+wHNS2faqcnceXupjDcF+k6BQw4ePz7
Vv54u//aySvdrmVtTM2aWV8HZ7zagM6WnvqOSfTaWZYXpG1B8CX411tCAr+9bpLBqa6M3aKrfI4p
8Pwgkr6ZPqbu8tQ53k2rU6nU7P5+uNdAWi8rY7Vg8ckwA6DKf7/nkagtMymRM2NRB03nm+EPO7xn
1o6vJee4OGr5VveddmsX9yPEtTTxf4vnvWyAkCgFJZJAIrv7+wYK0mR2noaIhTT/YlX9jTVQqbXk
7wHf6kIxryiY1h46+6T+GIPl1TtSeDwVsxM314LAqb+CDnrrhaBpDxYD6SLD7TZONKebkEbuwFZs
DUhxpz5Gs0d4s+j60+wkZqAkxFvDucx8/K3MV8Gv86t0CSnQbQ3atvPoHT3wyqLjegjYUN6EKAOp
A5iO36/HaWNzdDK9vepttZDvs5f1IdcAqrAXnIA4XKrjqGraLsrpif87bfxpafC38L4l9fAGuRrQ
c72aora7plPX7/J6ltkKXXYXeW74ORnLiJyms/h6Ey7WO0r2DzwHghtWh2g/Wr9fvVU+W4tD9KW/
hjbjUA2l2peRrr+zyFuFROkQOhSqx2V9U2KUkFBxOyvqEGn6Dm8SBLkQqIAsPVPi8d+fEZnPP5Q2
4Iu/dnrUZtCjjrwLxGd021Bp2k2a0RI92Nm8JWdGO0xsx3cm897fcYX+IEnpVqA0TSaIYE28Dtto
YTu0Y1L2VzWhftftfFh5Su/K2dpo0aMBUWtDJoaUUn1ztUeKBd+ho9dJLKFhFQGqo4j535u6jrbM
aPGfq/5aDfplmKPzmjTHWS+3S2Ht7aQLIg9LrVS2WVN9Ddf1pMQgN/dZkGbmgTHgh6pUAkBF/7Pt
w7YQOrhsuPFvWkYYG5LSmsO2aAZy/USvqCOt2i0J9lNevRcheUvR8LGG94JGI5/3Ou5TEZOkAKBt
r2U5MN1kVK2P5PX+Y5sFN21gkOBfEZx4mSP/u7Qw88odxkbNr5qVG0GjRSkl+n12cAr9vVd9yz0s
hTTF8pHyvNcTBQui5MxdmPKrru3XLr4JU2Z4MLG3GZLL3+XQW9NDVhDoFdLwuCKvbNSl7uoo6pb8
Wtbrfq71Q25/WTt1MzEZE6V2/Ptqb6WerOYQNCDhD47jK3205oWVqJTgXSOnCBbHvlRz/8Hx2k0E
auwYjZswU/4jCDLPZkrK1EXWkmt6U++zVk7cmbUSXpbcO5uzVvutej/kfeF7PSXH7Xvtu6/jFW8W
FGr9lzfZZ8yyUPRYueCADLuxGpcNUdYB7Z/dKfRP4QtvhjR5Qpjh4KZJuqvKynxHMr2lIOlbRvwS
2gXE3Hsl5M2aSTEKkYyL7qWBY8RfMXiG3k58ulfeEfVCIr/rfpaSPDo+PPLnjT+wzsDwxlN4Af/i
W4xPSATlZ6aG7yzzBzvun7gg7djkV9C7v98rsmvy7M4NL4rRbjvzI5qRqvyVmuNkZxCR8ql8B4Q5
9kP1nfSAkOWbE0KtdOkjywznFdnaNAvNtZCQbZSbKDm6hRnQTnGMh8lvvK9jnN7GSvJOUOKP10q7
FbOhsCHfZFso8Mew7CEjb2R6TjoMB0/Pzk4yvmcPvDmdSbMVLwfKEwYBYzR+v9e6aGw7Xlb70jhP
iTdFvtWUqd8TYqukak0lsq12uV9343sx2DdHZGV6G9HY1MsQUXtlf011p5ZzntsXgz7KePDMqxa1
tMWE/Xuu+FviMSFR6RjFHiE9+5p4nHoarXUajItWRgE9hfKMJmOTVUCE1Ptas34u9FDr9XtzGt5I
PBKCFOMBvUhJHK7Aq8u1pk5tFac0LjSOfjLoS9VbgASH/LkpzU9LWTzV0/rt70L2BbPv3+QKnKsM
g9ZRiKBtvI2iO4pGcVVUna3si81wojEffMVt91TFnYD1ozrJN+sk6LNhV4CXbucBYZ6p/VYv7yHy
vFbMshNiirRZAjBB3emr049G7IYVJfRn3Ug3cbHuw9a6vnNaYfvXpyXqQSsymVfKgl+JBdttEq3I
3fIcjZ/C5Twq5yRd/JYZBv0O1Pg94SPfXc8StHpnZf2PK0sPKVADCNtXK2d5ZRWgglfnxjqxWDNQ
O/KcaQB8lnerpQdqHx0sQmd6OvnJ+B6Awx/uFsmOWuMfEqWvg1geMypsvY/a8xhm+yExz13dPP79
hATXX+PeC6i7WAYUf7MSSPuvDjnZa54unVGd8zjaUO8TjKMbVIAQeuBu0vDFRIxlVxCKdxyGfWfR
RteqjVVPP9rVfKBp7RugeLellh1y70fFH4PRbmju26wGLk7R/bL0el8n4a7o00cziY+dXj5QkLnR
6rD007m91YoESBqDGVsekBhK/dOjgS/rPb+L813WTscQgNgxr26TYtgCkLd92RAxGi0xd6E7PAGf
FSxlHPm2Z19g+I9RZwdeie/N+yypXvgAGNG0xa8wofxz1NY/KspJDWu+OnH5CMDI7DtGtWmZ5X2n
jrlDBX5LUnFqmP1Y7GdzuXaqtxtj9znNwk/mOm3qZN2lcbcpOpN2vH7rMjTOUfot6I2HDrBgpaku
bZp/y+tpa8VxHih6eVeN05dRb59yLT7qMGWd1w8xbTaMGtoyVPmIlrhPsCjWsqllfgqghsVnMwGA
0DU2Y2HSL23W90leMhEFXFvchZOnztc6LD6WFf1R+hD5/PgDndaXhJjHuJp7k74+e2qfDDumfi2h
xn7MJe/tPqgkVqzau8+VvPQdc95aNvlas1g/93p220/VFUBZ+Y7FCATa5dTQuV/a6RqhDK1yPEQ2
6DX29GnSyOE7Xe+XZrtnVtohWscvqUtWeyVuse9SLdBTFb290Ik4bvuqe8zSxaDVyfMjqp5URpJM
SQsaTg05eE+ZZk2bbh3PnQw/8OKzHlrPaqzd6Ha1ZUZJwAyeO2UMd5Ma7a1qflr76pTk4NKFtbmx
nG7PhPdd2Q0nN1t+dLWy03PG0YzDsU2HO3TIySy6D3MZ7Qo12bVlu027Jchqa2chXcCq28qjKXZ+
G4XOaYyHE4Rt9vrWqej2ZagyYVFaK4fJOTELIhAUv6rSNxHwyXT+DY+J038uc+3O8fIbB5BcFFbr
u6UVUupj7CY3eZiW4fti1j9wn7/YMtwh1J/npvilldkhnpwf6+A+LMSW/Nkr6XwbXb/tk+Oom3c1
9eVW7Gy6NPwIWh+AIfZWM+ZPQ9t/rFyAJ9aJ/s4YUmhu8ypiyE59rKp+53Tuc8N1Vj2lKuPUAo8a
buckbIOhZHAfDrtLUtZfFP1hZFilMnHDrf3By+1oQxr3kDfT56FLHZrPzXpnp8DxmS5C33S3o1bc
Vo39sTDX+zFJz4uUE9fGPrVzGuCcdALMtOktX1Ei7VqlWR1oSXwwKu8L4jyqbL8f18bPvSW9OnU5
3mVMp9RBx1MWdTyoVJn7xVTcUOq9K/Lhs6pXd3LItrC3UQ3+IN/DHdeZSWh4qR+v3yZlJmXJEBRl
yUF30qtd3Nw31Bw5ORt2wm2eWVur8TZV7G7SmSKovCc+R9cYhqURTsemi/25draI+jgCDMg2ToZF
u8jEJn/UbrvR65/L6jIiKTy3TscS4V2Tf+2yYQ8GAJ1XPtPF7/lPkaUGbM4ETtq740CfG9osgVQK
O8ZJpn7kjBsKBX3LfmzaZqd547GHWoUiejs6Wd7nTjM3tpN+54RVaL7QTzaciZTs2YqK1FOaLlAX
fdOUO1MZ/Vqpvy/Kctu7QBjTmO306Ue1ZO64syY+sLkfKo1pEna2LWwHhBcGQoT1Lu/MXRw+K4P2
3MblAUD1pUkPWbWcs9Rkcvm8A4UtZKG0yu76et7p7Q9K4e/W5ceaJzeuVW8moznk0+hrPAO5NLlV
3Tor+bEkNDOqqQ94Dgj0YWAwOyMfZz9NCX0r2qZSfsWUNct1csbMWoKka7a2NtBuHvoCBofOtTvH
d0faJSd3MxMs45GFS0dl3Kvl5A9E0Rwj+tSX/V0BllcXt7QD096qfUvDGFvTImkQ72bWaKNf2hjh
P3DWRsYOez/kD0DwTkuOzGNkkh8t/B8JZGetrzjjpSrTfYISsmhfxpiS7apd48f905SVO8uejk7+
XeMr4UxwCIzvUgeVUM+uqUlEhMgfv9M/dWq/NVVyrlwIhU+XyAmDHqQYGhomkD4i50I324FLk1cd
PU3OrSgMil3sLTeD5Rn0YMdR03u2lPBeZDgti7vWWzf8Epp4G8XKLrIwjxYnpd9G29e9tpc76mh4
goC1OAtoqC7sKAAHyM91dWOjyLr80vNhVlTRsf49h/kU1L4N+LzQjOIul4geLX5BjqPSFb043uCX
ZXuHbt84TfsYaeEmWr8pCX3CQGp9n7pyBmBs3nTdROF1czTT7CAfMq4+xqmerRteMAWFsl2MUz07
pwq4oUj3V0EZVfKAzCP3Un+HKTeEE2igR5330mQ96bd20zzZSEDhTmdofTVzb1p4M8uLo9vxixFI
Eg6qzrrNlfGcK8oN1ViCoLipZiuI1moT0wBhpdPuhTdFcCiPbOhFwnNkUUsDFtCw9BsRK6ooBP3Q
IhUG7ZOeFb7cpInVx2GqDjiEYfzY6MbGAKi5ZDD1kp4jmJV3F07uDPMwVs7OmeOTUGsKjaMHTnU4
+w2GQl4idufio9L0pwIUUI2CVS3sA0PO0exofTymgnU55i/CsoyGzeQhQ9mVs6ayM9WJK7/OLl78
fVoc3y7bgK8Kd2vOANxFDJB5KJTYWcWmoFe+afU91yMyr4+GvekqO42H1ZToOzvZjcuDN5GgHr66
sIDsRQFuQGM/ciVGZnwnlX0j0rPwfhRatc9coIrtH47tHuXj7bk5eBVtCvx0Ac9rQI95anqjs5sw
sm6F45y8/q5xG0QbNkKRDAXdakn7lbWJqoKFd5SfKhf71ph+diktkQpd0k1tn7TcPbP5vmmPNY38
Y/R1MakoGM6mUDCDxOiqzgIrq8kumEFUh+gX56Gn8V4ozgYYoe3vVAhEnVCPxbTh+DilBW39E2WA
+gOsQg9/kDCBBMZb++Wop+1upQjMB3rruBTG0Uiyf0xcOWrbOc+j9glA4Q29DLcanCYtyW30MK/R
N53TsJ9cuwiBAnXcTfU27Z8STA5ZvXbyD4XpbUXGGWN9k6pGYPXdSS4HRg8aXTkUPKVch62ld62p
ByYdc8owBB3NCELbwrRdhQ6d9aAo7Y9cj9JExzVOd4s+9gQwkoe4GgDB9T6mnoB1x9tIVQiTMbgp
Sauf6vqEYOHKiw2TloKCTJXpfhX2SNAAcm8QlIZTCQSpb66WL2LHsTBvoppIM88Idj3+mASbM/1g
FNMnOY/VY7gY5S/5ydpdfllafBoqw8/a4nkYmtumbA4M0/JTZhTNS3EiAcmZi200eHeN94DX9xDT
xbMW8ckywg+WM0QbsG8+6LH5VK6jtsm78G7xBmaBVNZ91Hu/aiYNIhej57qankSPK/30RIoZyqjM
q/ARcwsPq0GEzODZBVoYY3WnplkUpOl0v0ATY9YD5KOdKGTZazi1iu1sh646GO2QgjZeFSjnZZu6
0X2rFA+D4gVTQrR4rNagkyhAOHxNvCr0m05wG5r43vOmh95LH6d8/FB5xhY8yhtZ3S3S7aqXh6lO
7i3A4Cv8FMOLMUiYf1jMY7HFsI9BCQGUJJ2jH6Gt3Dvqcmni+OU51RWzQmtRx9NBrkx0jz0M3+LZ
+sykxpup5hcHL/pYestDr850BeIyMTYKGTQcGN02oY2ojGtjx9eV7mNT5WdI8FK2zrFX10/d1Izb
0Z6pSjQOIuhcpALNHrvQyAhv5qeopsJ9DJ8mB/APb/3Rh+aeWncnCHMco7VY/UldPsdjuEVNHDov
GvyxXk5LUz6oQLOYQ7wvu+IgHFGFDhAt+dWd6m+TU9wM8GtRx/dh2Oy1zmDYCtrKiJ875NWUp2R2
iaxyiTsFuIZM975PwEpFOJtLEl/IXh6jxNh3Zvglm0iGeFp2aihisFXgdYSkMINykD/yB30ar7E1
/8yj4lwBvuGpasXWW4b/5NcxbcROxRzox0etdmvf0fX7YspOIi4LxfxcpebVjpoLOZr7l9tZEhpf
18DIlEfFGk8g0iiBGhr3Rp/uSrN6BtN2SwH2vndoRO6SKRgK+5ZhauRSm/1qMBVuXe9VQBM1zB9P
ba6iq0rX+9VEzHxBXXtKujHj/pKC6OG32vKAtx0FABN/FlLKF3UbQypzRHdBkZ7m8uwZtj+oy8ZM
6t2KtO0IATWdLiPeA7dyt8IDZvaloV1fTNyRB6nt5RqtZ0RrXV/0WNuM6V0xfG8Ycwd303MpQsIG
j8deKFmbrK0IHAN71gAxYjX5/XxXK7Hflruof8pza9eO2m2FE50D1KiEvkatB8pzIpGcI2vKJXrZ
jghKbCmVIK9dnvhQkcOiemloRZSILgHqfG9Z+RbIkK+poe0cXlYd7buwUE7kUwBLcfbpNG97LCg1
psEFkKAQyOLOUV5ML/mZBQ+QyQ1+j2bGihDlSBjNg6AAb+owjtQgRjqPUPWwake1jveeMhzUxguQ
Mb48odyS5TyKUFb69F7+BFD24GX3skH5cOAc5VqYWWDjPoXxd23Gx5+ADxoxo4zKD/VvwNB/xHAH
7PxZZK1YlaKl84saPQo9KFV65fi4B2LQCBKOQrCFE/EKJrEGMYlWXdkKzo2wHF9e8KGdWkFAy0AW
udAZ50irNyKP20jfiOFmmSMwoDLb/mjhNGj9I3nxb+6YgJ6EZ9XfRVRWWnMX2LBtkXxiU1FTnkSf
FrNNzTBEUW8szIcV/FhKdcRU4bKj5j4dvmbxswb5YdgqxrhV2x81RRgFg6o9D+/dJU/aACqLvO2f
TO+zaF7GXLz4SZxVLjk0pxd1Z0TJjdJ+ic1fQqN1+KXrwJJPiXPkLTrqYGRf1Lb0p+Xri2nfy+2U
ThaAoVcSB527es/mvDXxudIBUiK5GliIfvEJQawPdOSHGB8qVh7Ollh4dp7tyKcwBb0nePTIjlYt
3HFDfbjeNnMJCV+ETTRekOxdIPe3ZtpOgoBq7u0lUuU4uOP1scwHVuBOu59tfRHOTCN1D9m3iyDt
tH5jzmdYZEj7TWQxFLIfNxRBPmD4L+lyMN1y64XqLo+fk37cJyhhXdmnOX5tnG9KeQeuTcxmYTVz
eBYRmbvmrk+VjZyMvsC7KaTWR+g2PMlP8pDCpxTS7GbSVLL5kXsBsssvQgXdO/osxxGhnXbNAoKG
G3WZbjAGTAwqkUlgkCv1PWfi3x2+oAEVKIwGdu30ocIeyxlxqgyfICLuzsZAFZ4PtT5YwmmluZkh
ltYZoq+rea83M1CDBeNvSgZYIqKUxyZ0t0uWYpXQTGs8wFBCHOJzdUO+NSL3IJ9lQKZj+60Z470w
jc4JxYPs+Du39+Iqpg4DtO0XYS9/9+ZmI0dP12tkDneLYRzGhBXxCjCw5UOEJ0XYQjKyXF1SmtHV
YgJSmxykNi6NGwVJ/yRWCrbmVkiN1+xj9TBZ1gkZKR9hTWpgEFzIQoKOyaOux7t2je9y7GLxhfHz
CCh/sq1pL+/ORQhXCX23nA8XfpeszLEe5htjSj+A3Ib/c4c1TjKa0JYorTFhIKi1Y5tJrRxkqRda
sk7LaG6WIr4z8FNjQNtF2Cj9ue1BqKvT3Ysdb18ssgUp9mKNMC+Ub4NLsPXemGmeRyOJUSqMLLdf
ZUvg5sNGdj3Z8Y18j9aBoE2mryJs2HqYeUHmafs0vF0JC8vzG7hVi5efR8/1SzwcF8MMHiYBg2mN
rwZLsnieLDvoR3iCP1IUssiVocnA8q0vIiHlp+SV5U9h0aaewI866hPhrrqURxI9lquzL0aNKvBX
HuMSyx3Tb3cQH8YoxM7pBlLQbRQGyCGRahX+WQls6GQ/QdTi5niDFyAtR5C2+FRDBb8B9cVXKI8M
QkhmBDZgipEWIvPsR+iuVrI9AIJIabk4TsBqeN2+sJhJwM92Cnq0v0bTBR5I00+xkwvT2OgwZKeJ
RYU3DBsQKQvmCLmJVhE5qJSPrvqsKt39YA5HCSOwa+FBW+2OpB8kPKJTbCKfHxvWoXYz7HWcJwDW
rJkQps481nvET1sh3NkTor/7meF6cIvy8PVUinQUcheVJQJkqI1tWn2tee2mxtYmLo9OZN8GiQ5+
jStVvPYhIaIT4xGJUoEK9QaMMjhfPinpYy7QeRY5gxvNL+hECzLNCQYvP72slTER0AEQ7KdRLHub
C48xT0mpGM54J1paR5kV84VfZWGWkJVgPHNkPkqT7RcMR9mv0C1ympgG+Az5TgI1TYLngrfClzrk
nYFXjPiqVX37j2P0jbogCdWoqX6tke+i7OfSOpPY2WagnHu5cwrd8ZB0vwa7x+sIr6MS36co83ZS
Mbt732XW4Fx/ipN8o+E4tVp/lDdRYidonJW4vRGUfXdIpquwjEg4AjKL3h4QpSJyJnPaJ6YXGFgs
LqZQfhHAtJAUtqIqfkoySSnnLThzx8WOxCwCY+7WQMAII4vdWPcWEYP+1i2IYQ7DfaWMVM0Vyr1u
Lzequ+xN8i8ph6nM+kMfD/4cgfJXq9YLZ8nF8SyDl34WfpPvU0O0WSi/s2yO099p2vogcTnFhjaN
3ZqpW16C52nUZMtZ2FJnclUrsREeJuq+yBQDq/sJh8nl2z0xyA5xtzwwo+hWt18EIZe+RlYwdvGt
mHxFGO2NpSJwtGxow9vT++/HWXXU4/4DLUl8vQiSUL/z6v5FE/L83FRDg8Aidq1+EEhcAtoMo1ol
kFWPpw6gPLvgOPn3Cg1mGOpNOV+4dbGRiTiD2fYs4TaRFKLalNg9CWmq7XpwAWuoh96XQwlqnUg2
xVrBAaVsCln9wvxaf5qQY3r4LOojN7OjcB8BupsMqzVWs01DVI+dClXJ4xfLlWJqfwztowKJ5NgY
86gdDTf2LewvvfVuIqZXysIYhrCnEGk/GVs3+aAm9s7uyg0liZuO+8VkrGtnV4/Qh/HLFabJlhu5
+cTMzsgWYnm2flNyd16Gj48ebe2v/0hyjLj8IkcQrSpmu+isDosvx3PlRcXCKYeQsTPlHhHTMGBW
Y48IDwAAYXyR+UWaE5saidHRrew+07sYZKYbZOEt07E3LFUMrKjkftK6GzlDhVMhrDkn7ZFPol70
jrjCbA5nVR3EXkO9R9CPiPVWq/zEsQDoSDeWngfQmyORGQjFXuuPRlfd0le+VYv6qPaPHXZrhZzL
IpvkIkoBW8hLAV/t72rCB95UHkKuQDXwbDjsy9Ur30Kl/LQ22YfZinci1hUuli14DeNa6otCLBtS
MbIuYKz1Xj4Ha5Sv6O5XeaeQmJOXfxcPCaFfE0ISs2+pk11pFxsxKTRyGujcvZhjDKXZuvgOIuI5
i0TuCUobmn1BGlG6tJVDMh8yUKZDmfXbisCnBC2Zv8eSESOFi7i7k4izXD275P3S+LnESBLjtMTz
wbLmvJg6m9ScRdCit0voDu6k6vFOLD4VahJSxOmCejD8+Tde/h41uNpglmqkz+xv/AKVAMX0S+21
Q+/CxZA4dC32iLhYeRheX8zwiLbUzvXxAbOi2JupuxMfSYycmqJWLHo17V88ohcRgxIPrWk74Lyz
OSG4nkk8xP4OYi0Iny1Rz6QDZdl1+lcxHbhvCUCLUeD28cWBJTPN25mEnk0bJNG7lbSdUIzY7Nh1
cYPEtaqg4ohNRNIA4FMMC8KewlyrecbeKlIeRvvGI3IJYgvCjmJdiU2LBatzr4Bq8228j45BtRh/
3I6p3zUYdxLhDnOChuu5HfChv8nxGYcFyHjhp96yGzmVbEosLrWAYYiLKiBs5iaJ7OFrvdZBm4LR
yjWxoLB/i4ncGZQVccmiTiXmmmqPMB0iLcGOG7Nqj+oTx4uDvHj7mCd9Up6EztacIe+9wogy3FQy
ODUoOrCYxIiXwdpn2D+oS6RH35iHNGQbId4V7rysB/cJuXTRr3ZwT1pq3ooTIboLf4YRiXvoycC7
717MpUjyGtii4ilDv+JI2nVyjuIenNTGH5JHszDuS8/B/IwDb1nFFhArlM+EuUemhonIgOQwQNKJ
KBnPj4bQFTNQJxMkzvowcOOi9AYgmji/FgIAXNtIpi+jQQkpJCTxX5v5y+NHO9d9RJzXuSCc3PNi
3WDf2qqyqZJPQq4vxoDqbrl3ZTmnqJNspDqgij92hvVhIvPtdirYneNWw4NpxLrGQowQ2lao7Evl
l3iDckqjz/dd5tyLOSHma061w2pOu3F2tpT3BULK4g5a1NVYZ3IF7EpZ201FTklp6huHZIRY5NBR
LYYOhKQ5qeRVsji7q+rPhVHdWNbop6G3rxt1a6+YzHX8onP4KSkEkLuqRp1gO14WWMutAuJVrkkM
hCsWJVtG1nYwtCMGZF4/5dUve/GCCsG9Ev4RcQTTWbhbppEDm+ncZGNEkm/ZvngF2BVqwaxRGAem
ky87a3OU116JxBCJqHESFBMCIJUo/EEQeh2UbTsZEPngMhqvfKAx5yBmwkwxwWxbt3JftfJdpIoC
QqeaE49Vux88z0KOU6JgSBrx5fnDFXJRHlHPUAQqHO7TWusgzmc24XiSAI0m0jyOHsy8HBOodvZa
Po4cuFSi/UDYCnMWy5XtxuYvoW7ZOd6cik9q2LOQimrLjDjihagyIAu24hH8j3QNwo2QVsFYBu6T
Pcj3xQxCB4c9gA5iK7soIwly86kQZ7lcKXD/X/gp0R779KGbCTUeRH/xfVQcG+I/QEcNwImFZme8
j3jbVB9EIPKdCQqyiNXVGBXCR+Fk7MSwe4kiaRdqIDdsRYxd4ih6gofqVAexwtUh22YWBnH6IBTK
R/FzS2od4Vj+0pA3ED0hahzGkL/Kx4pCgrP5iiO2Pl6UOOz8iljqbBzFJHEtPqrqrqw4xpnfphOE
TWBfskOD32vpfsgvSl/hTIwXfren/sUx0ZV4MlRXYNf+7/B1Vp4svQ8cWFKJOBwRUIyUgkzX1B5Q
GqAPnPoJ/WErFGZ85NXZAKIOvca/JWjCZ8JOvKyoTEQ4Y0fAYy538ghCNNyPhsknpm02IKu5eNwu
eUQkvTJezNIGPYFQPl6YXDnK7CUmw3kG+B6GxHCRj+d7hUM23DuKecawVPxjsXaQxC3GIUpBzO/Y
a4O1emDr+N02qZjhq4Xkw7rAFuaCxMmQjDR7cG38nunUYEdA2RE1KQ2C3mk+ZtyR56RBWj9JSGb4
Opjeg2GGwVg+k0VndoNcJOkfpCZ/lxTFiw+Fe4XphWV/I4aDCZtBkOb4uaAuQOIYa3TPJriUuuz2
UfXUo8eyS2GTk6u+S1fChJSSC3I4PHRJMEj+GFdw8Hl5zGgxPI3oNvp/NJ3XctvcDoWfiDPs5VYS
qe7e/txwbCdh751Pfz7IOTdRbIvk5i4oCwtAZG5dKhPL1uCd2BayK3WHsvDq3e25+ksWJYd6ikn/
DxLDOwyYsyLz50GHlEuJw8rdr2C0RTv4YsBJHWzmutfDC/CIxDVFm7kCVqTKgfcQxYckE1HvLfmV
sYtNAc6i5qSjARoMVGlcHhvP2a0eiUyTjzATHYUTPrOTEU6imrmCEdHJeB8lJQnM94qyl/0o+5dV
pm4ZhkW0/nIR7GKeCKAZD4/iJevTVQ6MSAaBO5AnjadunIii66pErNh0oseXSSZEXec9kzbZDrJP
ubkPWBJ8RRSKnLlqbLbl9Je8r904kbukR4whEF0RgbvYxMQE0qhYNmV4RLq2AHTU+BErmpPIB3PC
EeB0sfM0bigTxE+yLuxh/srv/2042e0SOOVHdqXDgTO1Tsw/vm/enHtxSsVCyh3zIvKZdWSspl3v
+uTr50YyHG4sgTyeaymZbAox5DCuZXCyBczQCOwQ+JskAapWS4jddt4mWGRD9kTf3W0KYYCdS+LJ
QQ6NSjS/BqJgF3NWeM4QU2GfaKdhX36OOKPwMP1U77GLIQyqB9Us9x5xyxTy8UoY9Z8Nb7QGhXux
V/o3sqh82cUCucmmZZiiRLI7KIOcp0VbtxNMkpqdwrzKgWSyxBKQqWNSBOhCmItdJloGkxkkhGMp
TtWKVuJ+mJZIuAZ6gob+08tSQuhiXAE3yi5HTcgq3oQNuNuov7ATuafIVN4yht82Lqd0TuiQQqxZ
UTZa/QcFxl0s2uPINmoKjfS/mwwjhHM32u+GtH63r0AkbMU/2Yj1EBH+LwOGyEDF5oL6um8rxCXn
Zy1Cn0QXX6QzCyauYQh0kEbLSfz3Pj1j5+xBojgPDdEzOYG8/WiDC6FNOGuJPogTH6G/a6gsmGFM
oC1SfNTdnehOOZc3vSJ2v9y1JZqgeAYhQ7v7j1kX5yLHoou1twaHdUVgCCDAoRNs02bueSN76Hey
yLGr7iWkIL65iCCvZ03RbdCx0LD2q0g1WRVRgxgC1ezsRohFLj0qinAIeFxEnCpfAZzw4NaquKwk
TcTYx2og6+SEL2p9rXBPUG+ox424h+gahLiJ9OBVMTz5Fzmkal9qCEgGXRd8S+x5nFVdmmhzOEjb
2uL98DymIvJYy9j1da9/MHXlCF+J3yIg5F7sPqHJKMWzqGvuxh4Qh1GMCwaUFtN26ldM6eFQ6Ml2
Kh9lB7jFhQ8WIMTMZjwiH8MBJ4NJBoiTaDfmNvYyx5fph7Yg084XuYoV8fQ6EHRAblV1vih/ucQj
gsXREzRJoE7skJxuiTnL8CO7xLC74eKKbEP6Y8shuRmhZXIQEwgy10YgDgy7jWwy9lwLkQ0UwUGm
/exeXpHdeBNHTALnKTTu16XbC2FFnFBe3rY5e0yqqKx+PpJUCK01pm/Ku2w7jMC6Oebxnky9m+Mj
slL+LtBz29tnBstyigRah02tpVtN7bcWjT/ESEU+IUd4i7PI81Art3ZWUR0gPEroGTuBNxNZgEEp
YKSDepGYTlhhxKh3yN+BgAATjvCnEPJtmGgZQDdBudgm1T8rnNd0FhAHTnzzEyziHOEqMSxEQwlv
kKeopQk74Sa++JBXnpAswh+a7f7CLWRr8jGVFzY3yz1pr+KFDJ+8IKaoQI2yWf+p+J8XF+9R7BMT
U8fOpoMgz7wXcoeLZIbZQyulf+R7P9vBMlApuR7c/H+6r4qmYZfIgDHnAeJkhkVDwJbgVNXwNxL1
W3w6ARfERxN3cAbT5Z0EAkP3zHEhC46TRnC4SWADDWKQyB2si5z5waYuT/4EVaVMVr9DPcjbMCCm
Wbgx6TX2aOBwsx3EDChjc8eLixXKuRGvAJCBpWSU/+ZOYimCHdW2ei7TD/FYPHLNNU68iFmxHsXk
4GqGwGX8y+MEs+EVWfCtyCqMQD4IgQ12uRMNEvMksX6F+fi25PHt4DDT6CBLaW7IJEcW4c29RL4v
zkva6lt+we5HTnChrAvKtra2GvW/ohSGpf3mEkGuJBi+bHrrqsIK8ZBScuYpXLhPtVzOqiBjoCAL
B2FOfw4EE8PzIp0K18mbmxCRiOr94GkimcVsZC/wFWDiTBNT8J+PIJrb4VjxJrKYcu5uYTkEO7vu
Z/RyJuX5jFjwA6PDXBW/kF09mtVWwc4xx/oAT+aG1IlWxPRDj+kk+VS/EWgynfaVd+U/cnrISz4h
gUI73NrtJ/Hn1jrKtpEF4wRwEMDdD2aLVsToEJIP2BWXy8GPmaZO9OX4RPUGsacYOzfDBEuFqMSh
mladXsJpQD7HedANJO/e6Jp7YVypyfpwC2c4/X3Zq5sSjl5kjO+iwnpacLDzfgSkDFM0ixwoHDni
jkIyWrLqgOYXcSNgFJNgAipLFIwNKQgSNcg22Mc3qdpPUFYt8s2nPdf0g7qp8dkJQ3AzKlwEcGKQ
in/Ee84cmtrV72K4cqbFWx9m4w0T28vTE09hYhBQ/KviS4PHRv38wqmxkSSIATk2skmAQ7deij2H
VZ3dDcs90y1LwYHm8IjNLwPGEgY2RmKJYctB4UusM39BHEtEq9GPYsvxsFFX701kAP+VAIDH+/Hf
SJ2PYr4b7owZO96Jn8TbC6Qmti7jETEvYg+xho0o1hq7gf8ZVrczMB+ZAi+NL0MI/VA/CFeCp6tW
vqewJv1/otMMG0ykngAMPPEWW7POPzqLwoGiQhvArtED3UPRCbDfplWQK1/r2B9LFJPgkHGBFYdS
8KCVrvs1pFZ41O3X1duQ7HIU20KOv+DHYk7p2EiYNb6cJ5YCjFZWWRBZ6xHOCV4XE46UToej7IKq
NQJ2pNnkSCDaiDEE/khgDYdIqYhWxSPB7nvBBixs4bUFMiI6xP4qx5qkhAPiL9P6G7jyfwfSGKaT
9Y+JwbohE5lMUf/i38uRZ7bEcvx3fMfBeWqIM7Df5MzyXRdhFWKS4I03hkuCOD3AUNjQjmVhByp7
e256dfLiEFXRZgWw6J1+0yJq8O5umy8hFXh4nYz2HJUkUg/faxrueCzPkF0mHgwAA2dNHF9x2/6Z
tS6kD4pg+mIM55RPWuvsMpTWn9ZcPuis4I9zfupsYy8eAjMoW9Jzll86MiprtUDgIgvGgQ1fUoIp
JnB/7PwW50AEFdtDDzXkQncnfCK52l2UP2GqnuXM47q6awLR5rUjNlCp8c3o6Jb9BPgQHgQevVnQ
gTg68pq8EIsp0kTMansNDBp5ybuxPFQZvIVo+/pYJMQh4umes+IQ162tPyJxLJBB0Wka8LNpYALQ
jMNzX/A9ZXkIkAiwkSlf/EQso0O6K3Yvlh1LGqvxXaWTTNN+peq4MVWY0RDbGLwYBRxDB8oFnj1r
yQUinGVCkXFouAW9JRC7QHC3mxFB5liL5o7InmEoPvPEcZFLbmCmdhRLhy9zY1QZHowI9cYYfssh
kAtRXTGmupg7onT4apX+LuHFcZAZLgL02cOYFc4VwyEQwfU3B4nPH7ku+xG1zJfpFg/XTJzPT2Vd
j8y4ga9j6H4GK8QBsbg9HEEG7pViTYi+gbcd1mDNtwkW4fLj6fIeMqRmepEIOHY2e1KkE6/dGtsB
mzlKvvmdwJl6M52EySEYJhJCVDMMJAxk5AP7hIElPEx4EeIgSKBfXHF2sICmrLeGNX+TM6q5Gzpv
69l0bMu/Z9t86xfIaMa3AUtDNqSS6QHqagqfUd/EvhDjNzabzAXKQDwhkTVds5uIugm8J1tE0IXG
yQ8dSJacEpswqgaFvfbw976HpRVQD5N61l4huakcN+6ueDePKtJwdM1VYDUR9cyPaaUXIQox8Js8
Z6n5LXcgf4CsnBvuh+AXnUJNoe1EFgQzKGHIWZkosgiS7v4RpE52hfgSQPncPaNrEWhUmT1VVQR5
ju6CRwl9cG++mPTlES+Tp4ghI48mPi1eocQkmXO9dy6ckVl/pzgu8bAPsdgEaBcEZekfZDkpPiae
JkmT2rRXLGynkYQzMt3qk9jo3EV1jmq7MFajuVnkPLuGqmT0o1CaYra44K4iHz2iYrLOMnmyI3/s
R5amKU7/Aliy/8Xj4EqBp6jOIv7obRLJlZJIrsRQw3bayXlfPVtkzM+pY9D9DScTMK0NW3Jm6A2n
fHGrbP4SkgU7P3LHZ5OgmmBvMpXsZSd5wMBCTXO1nObWHoLQuxOroIfrI2FLTEzRmiVtOeT0cZIn
c+/15Z5zwP4ee4gxYBrqau9E2iJ0uYLbids66OEv4Wh1xjUhaA+gx3NbpxScsVm1A36yssQ70b3h
+ERgiT9jb8slmdPvUxSAzIS8MqeeYDlTzlcqALC5ug8JPjONNUALe0YUksB+cgHzIs6ovJGoxkal
VLhzo9/ALWw/nawUlc8gbukNSGfu7uXKdjTMC8stkbd0/lUkezf+PSveXhDzYV6JTj/zeBalINtP
bDxRk5iU3MwBWOWDjNENVQZ2rv1V5eWDhaVIH0IzKy8oNMSLzv6VW7An/w1JbvNzC4nZpo7ly8lz
cV+RXRWzrgv0Vt4MJt06mjovznyUOVg+4m+KlDumjHsC1SJeOrAAjyQYBC1iRJ4h5/wmaNS7CjKL
mLyyrXAGSeggTJNuxVQgEUK7d2vtcZn7Z4M0gY2ucvLFadPt9cMp+kvbenehGX6VWUTsEL6iO+QP
RP4fVkfjrRYFTI8kuLG3f2UdJ9eo02c9Cd/JTyY0PQfSZUQUZ2V4R3NZPyA7BSLypKPfPJGHWZGt
Z3nTfk2TY5Wn3JeqcOH0bGbLfdMs06YG4xJ2QDOrj/jrOoak9dzj0rqFtpUpM83uOK2O9CG0dxX3
Lzz6kXXuV+5k702Wf9Tw3ZSxOEXa/F+ohS8UBs03RY46NNTu3ijXgzqqd2O2eJvZIpQ5QHOFFUCC
QVslMD/Wxp8qpGPmxj5soyM2qwBVEjNjCbq+eOQwae3vWR0v5tLnZFlZ565J9jgF84JY65chyOdC
xQA3/BqG2ji+hYlIrvSLzczVYarfizoUZzifn3pbg4nqIkhw2gCQOLWkkO1nKhGsdbUTJ0fJShXn
gcar4rxZt53lquShqpFznFTzYSxi/6ascYEFTRT8Jw1x2IB+1neEh4pwXws4Xr11rPS/jUIFKtxD
l1q6eQGOnCjuE2GwyZoe3Xr5zzMxPVRoa7O+c8r2IyFro9XHZ+Kmsm49AW0cnIm8M7tIPgH23cmi
7ZwOjEnKBOjNOEBdWMiERPowb61VOXvRS0gZCe02ObYBL6ugUGF9rI0XRGn8EsXkUHK2x6U9yXtK
VDCZtP/khHSTgu34Vxz4Aowpyj47ctqKTpjY6HckL8t1wlKwuvY06oRNu7NguBDyX4zEw+wiOxSv
MCINuDJei3U8c/6EJgZBir2wPjakN4vFLraEYFMiuZrZOlSS3slZU6dRYI44WwOJb45t8lQQF60w
S6jBnEtFhVVzLrqe/rXL7uho9acQk9fRoimrSkdYsmkbLC+3gAfl2N+RMAtrFh9+bTjkyguSKWOR
xzh+VRIbXptyFSknYaA+dU5Q4MU1F0Fp58bGoCF5QA+eQHgaQw0ji8EV9XJlqOUyHrOSVAuQOH4U
UptgZgLSC+uCF09xbkwXnLb2YyWl+Q2ax1XHbcJm8MCTRFti98iaZcRNJGVNiDLijqKaGanE3OUA
SnqI7OaJiMg0L+c8ye/6esKKsRiW+Zw184MKtioQnph14sOuxEVFlyikhCCY0JCZvhx6OAHN5PmC
yyBs5SA4MFqIyqlTfSM8sOckIivCjnB8DxzqreOJF3SQ7bI0sXXuc1gd6GQbi3jqmneVoqGCMDlr
8VvXZqjJefnl2uEo9Bt4HacIrfwvlFKZHo1WFzHZMIZpM7uT9SJ84jjtWz6REj4QIQjGMdyk41MN
uQdVG7QRtI/1nVDECAkt1vone512Eq8Ne3sX2lq5iUIIDEtpJ5wHNgMlE7AL4CQ3EIkEtkrWUGBM
M9mGY70TZpVswkVyY8nRZ4oYUT/W3wJhycTJpywqNSjuRQ9PZsI2BZHrq084mYeujc84euxYOhvf
Qip4dsJTcHvV3jhl0ssxG7ro1Xbc00CuI5MRuo1vdtULE6lm2YPbD38V/WtIWDhaYgRQvgSDp0/j
Nh28J2adlnUB5Mwyx4cIDyvidMdn7PRH4scyBzzDgqkhYFZXnATFlme4WvhOs6yL24Z/zKbYOQWN
rqFWH8VgkU1JuQzSDcLDxBajVrSQDbiT8Hf5kJ/kKep65EN+kpnOiuFpNWaxltibMh2ihLFAuEJW
nw+11dRdqVn722MK3V+ml8hiJzFQPM3ca0k6qYeTmZrbQaupgReo0A4s2DPcUvJBjW46dmFB5pFH
pHE5d6kZVNaJUgGCW9d9SXvw4Rga8Go4sqG7nOUKRSVXfbJHUjN/I/3N3t7LVg3Xa+R0t3xLuQos
aC+5CGkBe47GWryb+ENZTSMxu3oT8pFMDa002pMRdbJIcWgfDJAQRKwe0svyZjrJy1ng1/J3tSdX
tQDIYSpMVajr8TWbSAfFu4BYQ66yHSE7ZaaZoiHBKomHb3bCvxm3NUUAIJlTAwVX32FHiOkh7AxZ
Uzv7WloaE6TQrmlZnFhxtKvX/hnJTq/STAKGcEp3kisvRJW07p66po43jjU9TFB1xHmEp8PABYuf
iNQU1Xq9ufScCUatjc6j1dVXUs+uEr2UHZTPtW9mXaBMyR4Fo+NM2YNfW/a74gLy1+ORauDg0m12
DsfSlwBLwlx23bFHplMzS/S4BJHkFFKTStwfCT6JPnM/GI4oHpVIlZiO6NvCs9Dt47tlz3tIjL4x
87TO8yNruBdnJayB74Gb3VmB1VbuBjsOZBEYPjuot6yjTS4wd4f8KXsSd5JlFk+SYSFKhfUiQB8/
SZdtFoPLkM7MitARMXwJC9IgEGxCmNnYQWNT3GhZZjjsOnAqV0ufxUqfcEFvQkK9K7u/mO7IVbdx
fokJ9rOMeDOGogieCJ1rRciBw0F7Y/QSoNWLxO95DuvNcNUqvWcw/BBm9FLSnn5iCZpqqjjyR4/1
d9bAzOAcjyTWDxPhg8jPOjvcqOlVAixssczu/K4mqMI5Y0Lkt7KGGPrMRmdXt7xXCp074hIzFHn1
zL75Gkm6+h7B8IR2EEwabYS/UVuMKGmXJ8mYpNX8MaHF8XbuOlh9JfmCEIuBRC264Emd02JbTdV+
YGu3aIq1JUCdukd8hX8yxbKi/2b1nfdiNmg0tsFzYBUkHQIYvam/Ry4Na4OJ1R67JoQEPu9xpss6
9dsB/BDxxMWsoZxMCWOzZrhhP5YLYHCIAwfsl9rFp8mRkUiqzK+I9lIyhUHrsn6gyGwhYgqibB0l
dBv+gIjPxptqunQXa3dqNHK/BZmrSU8hStFlzzMGkxyCtcZT0uEAprnzCFc5c+K3IXO6k1cOZ9SG
DcLBW0nKpriTQpwVOnhC4w08X2bdI222riPY5V60yybjqY7qBxSwqo0flAYnWaHGNRzLF63WoRZN
GURqCFRJ8rumOAUcrwmPUEl8UigZrNWKs0TRFqeq0YlTVOPrKLQxG9B6lWmxfxfnSSXZE7yE0hg1
nVTFezcRCEqjKIe8V+JtSF0POadjBuBXmLKZ4WA9xrlzZN3fbKSbHAmVCic9iyxQrTZ5F4kYmAWg
SztWx8jsToPjEYerjFOkk7aRaN9RwbutIcVVjIeud7xN0lsAdbRfwMZxtVM5WVcXeH2Jl+qlNBr4
b8n0JYe5tWaoY1E6XmXIUmrHwsUkqY6MajZmudACXY/wKotwwZbS6U/fm+uVIjmkIVEOm3x447Wh
tjz5gBNQC2T3Xh3oZZH45qIN1ymK/6TUmP0EjrQOZggVuDL6HWEkuBGhfWqJFFmd9stGS4jjrOuJ
snfmod9qM9DN2sxXKnXeC6g15RnObYIGjWxv2npt6Kt4PXGDbUJL2+d1TP8OgxMkTR4giH0a5uzn
Wfk9eJWzcRDVcoWDmlwjCrOsOjGxQqVwUWm9WXr3tKh0Le9JYtpq3nxWc+d+KlwIzmr+YijuEVcM
og8QVRpnpx7QldZOEZlUk/c31evLDSfnVLk0W85KHVb6COu9oXU6gRHDo/i74np4TvFJXcu9koRU
dCjTLSHxx6ge6m0dj88evarp8aAHOPP7vB/heutRBly+XONMhcahZa8U0d4vVhGYMO7S0eQsYihf
yS099m1qbJPEIZGemCuwPTKZDHkBJroG1MUBpEL6FZzbJhs98HGI70SBqU6B4Qpxu6FKD/aAShIT
yPYNTRPDnv4dAkKLMWePFMibPOfS9ASkM1OSBRJuU9v6O/JL+FNyRVuPu2RcAmfU7yS6R8iQxhzB
CgVFpIRK2r3Qx4V35mCYC6hvrvo9slCAscGOAts7UgN5JzVEBrN5b1PKAUGLUbDXeWTaaZSAtZHn
I8luyJ6MrF8yg0Samv16FndHN+YHggptWF1WYWw0NzBd2MerHdBzhTSak9Z6m27Vgrgab4ZfaVl7
CWyqs3NJi2G3AskJ77+bvJvVKvi4xNOtmNqwGsmBLAHka6zj8jLgp2ID4cUwETeoz6a6ObYZZ0w+
MEzM+r8WvmY2L8BDUO1xJoE8t2YdHQCdZtj5ErTiHcIQU4KiifDdmVu3u+edwzXep6OubYraeuzS
c8WfhC3rlW9mp/lQ5GqohB2GAENA5pYWdJeuI5Jo7bi76c13LYsmuFSXfCW4NYKMYh2m8GiTOvqV
RJjo5Pq5nzV6jDlD5ItfLaCUeEErCZbGjzFGQaQAnDWIQHrBbnnaDc2GiTOkftUY11TKnaSwgH64
R8IUJsgYCs0nfsQ6CXF1cpZaw1sSHq/sIdwHfN6/QuERnSq7ltTU5BtsKM7LMyamBwZh864Co9AG
6HcMoUMzVd7r6jjjH8ynsziNouxLIlk2CsAO570oJRSGgNYlNtuaFVLVl44HeBfipHJa8G+VqHjI
lOoUL229ESmSDd+hyTYhe4WxiKjki5CW+IEZrjVKQsQKfj3JGMh5or5NNT2P8H+7v2JdigssLq6c
MsH3GEGeTjcMAL9N4rnLul5XG8LDsvh1bN7zq8wrD3E+UG3JbkB1sVzosnT2okiycd8tPEIas+y8
1vil5G0duMNwXgr9rTWHvYXOLGzKDajRS6pGX4jlN8Eh+m7YLdPQbie9jQBDjCiwyOLfGci3UW3e
E335ZXFmOpiLNEvh9Kt/0WeQ5u3b3ukEvJ00/blHUK/J9Br2/WmIkmtVkFIu41bowJ5k06PmkKir
leVdNLTDU985Zxhgb5wd6hF1xX9OThcXxwicIfktdt6YUCk2LMg0CvX9lCeBEgLo69FDZHV/47mi
eNtI7coEgdE5ibqZrOZoGWMw0WHsQQhgXUGatK2zm2rKQOgV9QBdUBGdfHEs1+vshh/5ohWbpJmp
em8Eik6ZllrTg9nQ4HA7Zd/DVVHvkefuayYHEm9rqejUF7t2th8BTJ4iQ39LFWqblcmkbmIzdPxe
Qgju+oS7ST0faLxupv1xaEC3qSILVivjXZTU3JRTc3FKp9iVGdugdzNwAwX1Q19R1YWTtOp3IneX
dNzVrnXqB9Kc2uaZyhXvN0jQCgNjtUnKKCCmL8uLQ+3njaMozW5YdQS+1HlLEWHGZWqqfWzR8jJt
zU1sLTNFYcz5FE6FepoQvACq0FuJgJt6ehxJWdsalhNUdcRIK9jeasjpdklNKiMyL9zKd8EmKoPI
dj9EFFXy9nannPRMv7heda26/EPHPW4cm8RnK9mMmnUE5tqu2fTQZi4gcjHDeO2u8WAe5bOseuBJ
PF03vLjVfDb60tvqU0miEijwOEN21cPT7MHdT4xjxjFuS2pb2Hi6WKwjVVZqrFw7J9aI1lhBPYbc
pv+Ge3CWhhj5ML4u/QJc4x4sACfytq+uG73bo0rhnLYpfCNt9qET/ybGetdq4bEr+8virAd6CxD0
8vy1b09xPzBP0dHAeFOAnTFQ7mkuc+hifYQvosBGaxG6TkzL0OVc2NQpsrTnyNXPDsXfYnpI+F1M
0RpzHLazS0dIkcqykLEHr1yN1h1yZwFFUL4qIldmC61zMOdj3K3BDEavcKw0ghWGW15D6s31uBAF
6dHEy0hTAYauhvJk0IPQIc2+MykLPoavdX6Bx9nRVjJ2cBeN9glE+dqYA3GA8ZjkFbEoyr9swn44
Wbr1hLutRfQQMXXKzzTXioCzprJXx6k5RxLaXeLhVxc31DcmoRezyqSsKNW0agpEhkctvR/FIWnC
QxvN2zXqP2AcVpQjpU7PAl9zpCs3INPJi2mPOeV3lp3+RbETVSUlVgIzWq7uC9Lc1Gq5hNqab8q+
/NNOEXVEmSmnSAUaCF8HU292uklWqxF327Dx3G05Dn+yYnyQrVnP2aNX29EvYUFLoGomxrrNkuZZ
qxOEDqzLXv+mftYpDdM9ZfxI5bQxVHG/ZBPlc6IdCpv8rS5STRS89mco1NcG5W8M+ctKgLOv3JcO
wZmEVNToyVAlZSura3AZvcjOijq/REoKOE+NKEw+zYCNA91UTLOU6l45Gi1cEgq2G7ty6ImZa5hp
2uCXSg2VDYsnV4xuV0fahwD/Q0EeRBjTBUo38t+TauSBPLsYaedbGra8WRb7Oq8WJpDrJ2gFlZPr
226Ixve6JWuWxqKUlyi6w+hYF82u4Cc6ZhvY1XylKk0QNaBYHsYXkDL12VZj2MdZ3fmDbZ1FvGar
/SCxptviEp+h0tc2n1qYJzhVVpif5qylq3oSxoEH5hCa7Wmgcp1v4OpvZp1KPkt/WE3HOs8jZUec
JfwWX8Kdc80PO30IKn18jcz8VYEpsZlaBcBwYkGqyUTvABnQT3A7T9FxxDM1V0q+zNN3QsP7qoJz
22YluO1aqltRKZXqXmXZW9Ui6T58T7L1y6FhwWYcl0PiZnCABnvaJqNGNlij9xBMwvV32BoUoAQN
HfTiVU795JQP+E5UfhjdexpueL5nDH/TpWooHKJPDkF9JfITyib+EVvO1t35WBiQ/ic1PVtJE7j9
eBzpltOPPQuY7SSbZO44ahPI5g340B0CfclrrVZYK+CAvp73QFJd683q1lModn1wnVGjomRrNhKI
pNAx3Zia6N5ZqaGSo5DU1j4SRQfjYHaDVukC2kBARHW1GVSz13dZWrz2rVvscLBkKwSJwk1Wd0i+
LN1Q/gOHVFu/MCmW6Y4uyTuIr0ZzoVaAw7VNSImYlVwOcyRTgmey7fYlwknllSdIms4SuxtzQfFS
WAo2SpO8zLEH4E7Ftzgx7vJ2fNRGxV/b+oGcn1clXHdzZGzcZnxrBgPaquHHVqlsFApxbaMx/ROl
QOQSDi9IxPuour9wx6kBHvTSeE5/X4jSIgQ2GunKSZd92g4FhLBes8mFgko2gJIlEk1id5aSe9I5
KaUFoJ7pHPq0M/5qNVoak6wqKB8xxM9QYuRl8uQ1TwEFhpLmJTNYyCRekjkEg0UYqqRhRqcfk6K5
KlG9S2LjRHTr3g6pm0VZJlIT4wr2kRbeG977NFV3ltJDSIcYYxmH1a1OaQtXXrG3IUe7CoEdsOwr
Nihx2UeLjouw3vYyDANzuG7V06BKE6zwXA5NfN8rpvFadgacbNrLNrlBIi4lPb22UsnDD7p2CPhY
J+IyMtcZgce2rLYFZZKpRe8OpP5rkU/91pe2IP7ZefDpO9COziVKqtQLdR8mei2lRuzbyjVsc/wX
rKTWPHZU/cyN58zIkKIEDRtc/5wSYfP0zDealV3JZ66UD7P2Ya/DN+OoaGPGIdqayXBvM5Vk8RT3
Gj20WzWjzImxdb3Qr+th19jQwxuc9sj4doyHKta2S10/FJ23L+FDs56lnuFvIhpHPb9YCp4Pvone
PeT1si88fNDyY+RJ1vreLZS94t0bClSknXNdqSpqtyMGED1eTO1QTjpQjSI7YE/XDDosUMlKoeBg
SpnGtdjW7dNapAdH/I/l2nhY0g41xoKp/paX52O27rxUve9HzCZlJUuNmitAUz0+Z2G9eep0SC1a
fikluQdF320sFax8Mf8sDTZkRckoZOIyVWdjnP2hcrat9jojqTqrvSwePS+nOIjs0VfIZ40UjTo3
FNrV13NirEEd0y17Xmi51dvUYqYMLNUFjUOWHOexPWW0cpABdjQO9FWl8glnPnidvUc436aGEbbQ
naROaKMhqXM4vMprjVK3koewmJ6lRWt1tVrT7zEFtUw5JJFkSy2bAQA9njCPwG3QgjCy7J1Xa+yA
5Di55oI76Lyqo0J4I/09wNkb1fKx1ppgoETfJjeelnBWQMCc33QAgeaDPadS0g0T32nreytW/JD3
VcnBQttumjDaLg3V6HTfRKLrhKNln/TrsmdR6jEleY7QgkdxgIED2A/vCeTbWk8pLXuI1AH/3d6C
AmLzryS2ZBR7hY6sZhG1Zlvtm/7TODa/ChejxSuAcGJzX4/tK0b3L7wesvJWOqbcJV74UqYOdQ3L
z2iMgFylWGS7ZU8q3hisYc6ZJ6iSUmYZxFupqBdBbb3ZQdY+u4CYZYOaIneIwAbT2mTxvu/BcWzj
Pq/nko3U1YeQ3o5Vrz0Skfg1L1Puq5730YuZ5pTWOVZIrFtDMqGjxzmLSfJ2wMbRWXp1NGPzsUiz
/yrH8TMK+lnGdCqGyu9K82Gdyn090DKZivqZ5Z2mMHvRS9tf2mSb0UtEZUZbBwOjUp/jXt1HdXfM
NaFFjntrGK6ZGj1lHXZnBhFj045JFGSuwSaXohQNnigMxRkV04GydVRbUlSNmNCy09M0gzMHX8Np
j6vqngtXo9QZSW6E9di2JIjjx2/nuDzmzXIxQrPA+11JFZ7e3dgNGraTlcFOkqo69C9XDi34r4sb
26oxME7TnSOyVHrPtfa1Zr/XC4VuerwBb1SvPWE7P5qab5oaVIFWujAts7sp0vGzs32XRLBKh4pA
KXCkXkC/S8fV2zjg4AOrRMrXzrDbjxnAjKrbnwudhFr6p1Kh8z1qiscu0qatNZIFazK+vjmktvVN
YedPk7ciNO+nWnPyBtpYsi+UTvukQvYvGkr4UxwFKmdns7jKtbAqf2YRPKLtZqbszay461KHiozg
UB7NH5UsIiKUbFetomeH/ui6PQVHS3KLWfpkzl4LRfvTWvYpkbLoja09AB1zqMJ9G6Z3Sod4s/Ll
I2r0dBvaFHEtjHxT5WSOFvHf1vmMNZUUHWfRjw2MWLOcLrobXdYQpTj3MSkTXZu0O4p0Ng8QSCqw
LcAoBx5jWGKL6d6MQMvH6HVQNHL3LVfZ6zMVFjQTiiveFoSRdKfP7ovZwTjp1e7cQkRwTAFLWEFT
LyC0jjYZUDTTedeybMIXpj7wf+6wWk/Azumpt9QG6oL32DflnRG37j439DvdWD/XaKGOMh1Jk2OS
mYT3D+ih1esBVkmQ7u4LRfmg6jm8ybd1VEjV/iYOF/BteYk4+9IJaLjak4aUkd+ss01No/4rY+Hm
HPMj++KYaorU42NbtxpWL2RmGFT1d+o89Q54PZoiNZ74mlwc4dAo8OIQOrmktzn+qgLZBYQ5oLoS
kqA6zZJ9yoZGnXpzJkpaodaQ0Wn7nnoZpGUfRwoGcr//kXReW5HrWBh+Iq8lZ/u2coYiw41XN32w
5ZyDnn4+MTeH6QFM2Za2dvgD58405LveyQ4Fpwm/VuAlz9AKSdGrYK4V1TABKw5RPoI3MGlDvMd+
GhuLPu6xEG9xC4yY5C2dd4QfzusBvcwwoJ/lvxoDg01MfaR30CG3psUNH4SnSI4nASAytkBOh1mw
e+OD/v/TjJy2HjUkjxhO+9r8bTCdeBR8G2N7dwKpHKUM+oKjmPl4/JViZvGDPo8uDYM9j2kh7j5j
Ez3KueSEYnSk7O3Cg+MSeeevVZPS7IrTVz9y/pXUBKEhjrOX7/ug/hwGcVqi9u5wNpjSfG7d8qG1
7CON4zevEFw/Wr5MRoSzx3ZhZHLRf8WLxV3V6lpl3T10ild/AB7AMWVSUK/SznpoR55jRwJiNOk3
A1u5DhqDBqAYymOieEbxqGBJ5P0bNnBiFTbJISkBhJkG8ApUM3ujMla+Ob+UkXThkM31prFTmI4G
yVJQzptF8nKiCYoQz17vaG7gEkXdV6MK7jaSe9UiSYCPMhrbk6YaZD+GWQTnurZrZkrRT4GwGqwx
dkZWiRfXRjzZzOUDNAJCVts8zUqSac3rNDFOYSQ/zVmf9bF88af8sbO9P0ynd5SivD8BREhLCBkV
sAL3nlbU6mHVIR9vMw3qhuSmQxxWbX9kV15GsKMeNZqthv/yFCGJKGXADGqZZr/qZ6ZaCpBhvRuS
6GzX1kaf+/r3pXRQSUNXe1LRFkvfTT4xspCAC5I+ekUZ5d4u9TZ0nZMl2gNdhW2lfEToIUl6xb5o
QdOEIcDWednIxjy0ofGjo29E26F3vJvPFAfZzH2j5hPPcIO+5JeaCht+NNCXhinEQj/diS+R4W3L
VGvp+i9FHG2Q7DzGBc0yr/ERvBw+g3q4V3VyHpnIUqzQtSysp6aNHvWSQav0hGkbUmf9kTbGRm9D
GQX72ndJCVnIs9zEsbF2yNvyApSTlb79/1mW5cGSHXi3hRQWpHUsLrFq9/lY/dPhygdkpUSyXigi
BLkEbbuXYJjwQXSydJdOUDHs7m7mboBZ/fARKfnHS4ZPvwKM1XsM7KdLP0Qr1gdqDA2FhbVL8wmR
thh8bWzuOj4sZVTOVK25p7V3rwekRux5OZRKMgy2C6JxTWFC9qQkMhJ2j1KwB+bSjey9l9afmVMj
TVVF6EDMJ78xX4NKbG1BQA4Bqi3W2ahJSoRxnwqMOXjsT33a3X12s9ehkhpVP2CeNlFdXH0pT0vY
0+8eLhEboCIx0S+6BbFoK2Ndd1zAHuiu8qLAOnWMj4B4yQhZpHEbldUz2RYoB0qNxTm7xB8rA1Vs
G5cx657UZGzlGB2zGqbqaP2LRfQkYIzAZC1uDOCvQJeAOC0fS9btjRaT9dh+lHQckqTWPT/dEoAw
7RYXk0O6rtmgVoTaErA5a4mRUAquOYdB6xj3qDf+M6zmPtj5S2LaX/oqAycYQeFmI2OwoPq6AsOv
FQe0vlOXINs3HugGH9IlpEIIXkHcAydg3r3Sq2MpGZcq/yPJEdTwmnu9EGz0MWfU/SlfhiOoVUDq
8PjKudq6ZOOVyZRE9i/j0L6FKYRXm0aaMK76BdVL4NIE6/dtUv1ZKr9eKazs52i6hqX5FSU9FZc6
jZG7mkwsMEIcP4JkbdCJIkM7GDOc1FlBxwzeIxLVrgxYwc1hwCEjzUpOSTkl2yxfngQFb+4Pp6Ic
nty29ddm2twzQSecYLtEaKFaTCj7Fq0A8Oief4gL4z83nkho/G/JoHZtWoLVVqnT78NyqB/0ovZd
hy6t9Wph2GFO7mtf0JepsAtpGq0ixBQU1kPwNWIyEZIiVcu8H1qhHS/UXj/rQhivdp5Pm7BsPj2w
mbUENz5L0ltQXRzIrnElP0iZTAxA/nCNiYksC+VX61ApBJCzWFvC/Jioyig1XBD5VHEbfWK5fIJW
zRtOuVy8zctDaD6ppTrFZHIkbfGWC3NB9Hl19SNyUCvyqJMV/mzGOCeBIrDCdIq4qhVsD+DKr1gt
gCiJtiqmlH5oKLwpWRULkIwgZOVX4xPe3zsZpadQxUgDYpw5oH8mfvQuGsIHPirjABAsASiaFw75
jnoXy4+cLMEx5F8BIGWe2XAtcgccQPi/jP0zB63eQz1eFFNv37jRIo9WHPOjTYQgHfLkvKEIXRnK
XOv9oH9dvPFfSf2T/SWF4ne4Ly+kp4ZOY0kN3FMPNpm345zn+j2Bh5vkx+qqfOAL/6APtOZkNjTq
CuUqkgbVldcZOfBheOOzN+QxHeWHTnR9qiH6FPYT5f2hyn5G56FzP2f1yHWCwntQc7HhAwy9iaVJ
cWRO9o/H7dLj009R/yrydnRVXcJ5C96C5Cd0zE2PLcJiHj0KXYf6Q38UOXqbtEagmwovs88ZqfhC
Tssl+IBJ029tJCOC5W8CQKE3X9MBBccAPNpobkdrONKdW5PcFch6tz2YlnkXmX9y82HI6R6of5Tx
elHU32WGUYfdPDeSg1D8zAU4JT4/BH35zr2zqvSt19lPAzSZ78C43MjaWnU8FN2dGOKMeeMzP8DD
HJmi8sUjheSNjBRRA9G+NuxPyow1DlvrpEeXsIAJ8YJWAGEMeQnjq7AB6A5sCCby7T6a+bO88IJW
xTi88dJY1CPBbHL+c8b3rHxjWrUeeJEejaCs8bdlfyf35Qd5CTNHmqcNXF6QmdsEPXJS3mGJnon0
OoUksv6+/nLdtZ9kpEyIMAjoQLRAqoi/O5rHpJ0iugDuPcq0+TJCSyeiXDxvcCOtAAA6z+AW1noN
/t6yuCqIsAYANJJOE2BIM2hYbr/3MwSQzFeGCKfYr5AovqaLd06a6cmYAdbzOWrHfaExwghw+jTG
74w0Xz/CCbWg9un/i5N34A5sUM88dcZPEezJhXsL9mpw5g05SYIWTogVkjzwk7PzzX8zG6qz3rOc
Vbp66IBq1l60aZG9TvUmk78tsTCY39qcUTaVtuS0DanI69I9dFV0CTUehZXazesAHsmgD9vkg+WC
If0u6tQ7q5LPpxMlB1KcO4GypRZorOGsY1GIngtq8KAfnY2lrM3QaEFRbG75+vsm2Um194/3hjtG
FSJG6tvnaAiBfEAyyQTNsm6tpvbY9ELHO53164BKZ0b/OncxcLqE4XGprryrbvRv+UwJ3oWboqjv
vOhElGe+OCJHFvLKC/xds9gkGWHz3WThPYgYPInoz0iZa8zLJTCmrRdlB32Dlm1tjKG4T3xMvXUp
tfgQjBVBPZFI2qqgTUJF4ITduYzFK+LHTvdHRUiKPrKIZ1TCQmSJHZDroUX7g7pFRwyWUFDudecI
uCb7Q/+vdgHSO7zxvZmci4XEqqiIbC3MSx0g+X90dsdV9YfRMU9H0t+GJhDIeQcRePMbuJIfcFFM
mX/rTYO2Xk9Fy6fWe5Gr61oJkqMLO0f/uF7uIVTFrnhXiJezK726OnJZvaX4F4/Oz5iXeBCDTIA7
8bXps+tQZtAbWhJ7X/kDY0JnsAXNx4l5K7Me34NP29Q0LLOzQrzdiELIUhYpcVx+5lOyPGRV8YJB
NUQ8/xaSXIMk/qnj7FEi+7RHRv6ib7AuSlZP0RIe3OlqeGnL+AjlqawJ+/1szM0x8Xi4nWNBYUJ8
gQzzcbLD+xgjQkgTYVW26GtbQAqCZN5ZpsHPxbm8qBZ2Te5xcUvIb2+ZtK9rBQVz1A1EBPVDG9O0
Iv1s+/6BUcoGIRjNvIOvj8prOos7icghG8s9qtx7w1l2ab9sYws+SR+r6wIluwCf1VTNJioBHjcR
k/rp3NpkiHNMWzM5YW7GGfbISmE6dapn4y3KLarQy0C8W0ChVckMXgmITHSp827fdMaf3qa1jzX3
3s3lZmBZ8NZxqD60HueKGZ0MSIUTi9EWOKGpcKdL35Y2gJMENP0uMwRRm2k/kiXNTfUBrZH2Umdw
eGjwZfQlOPlcWtiT+E8Ae63YvPHzPDDfI7j3BHkQFpt6qJnUu4jsfpcmCH+HcaDzY1bhxojiq9mN
e9N/MxP9lxL1J2Ce64zBkX/ldrotgQv1qbfv2bIuxRHV9p6u8tZhPZZhejEg37S1fTM9YPsNlTJ9
oCXGRYCFCfhtW/AXe7x2WJ0drQ3OwZLOKsj+TR4K6jOSyejCx8/HW7J4e71PHPU+kHpSExF6wML8
PgZXZlcfChHpAtkMW0OR4ef4hqJfAZFsONG6ZwZ/8RdJPj2xwqx7X4E6ogWQkBe0fghAEGZ+o8s4
QAHR0U3lugrfZ5Iqbpbf7apH/XE7JKtt37oMKt+pQHeQUR4IYYRUjzYFQpn9JByhxOYTq8GF8yHz
mrLB3y/G8JeGG9oEFhiYkIpTAhMD+xAWhzEEUFYENGhzffBQ4x8MBgmlcXJ5NVUx72doIgVnSE5K
zjGJBgOEA4bwpA0TYTNc/nYSZe/kW/Coq5w5ZfgeY6KF01VDVPEZOsy/Rw/LT78p/orDuw17ZMmX
K7enHybPNpgusuJwz+Nh2g992AEhjh1URiJEXQdzecR1rF4ntpPtS3q0B2kluAvX2T6db04pNlld
PgGg2rbLdSbTzLt642dfpBrmEqzHDLQtTdDlQJuosW3Qn+PfsFl+Ei/csgC5Z50txS1g0SG5ksne
2aLgB2iaGYzwjGk64mRGFp4AtawWH9Au68WPu3/cj16zpvOC58XKcxr0tszJXiX1hGZxftXX00dN
19pMC8MDqa4+8Wt65V46b43ZPtnK3TjohQmn3utNxbrjqr7P4RHHaHhYT2HnPwO+PGncZlsgMxVs
/TK7WFpa0++35CEddHz28gTPrGHJld3MeDTLmKH4l8p1Pjj7Fbg8oRUOs8+YosAZslPHFrCi8QTB
hEQvWOecR2Ba/BcdO3rKpcIWm6V65TVxgUEBbwjUHrOvtXSZZTCUTdr2kpNtg2A9qQVe3gz+n9u1
bLq7vBb9ZqXYFARoG8aWvmY7oZpnIy+Mg49edxITcRtQruPrqNUC1yngvcg+uBSh89LFKtgWU/3B
guJt8ugEW4xawOegTG35wmkf0twzwrNiqepcs6/is++DkKD45AiCXQbArrINoPrRn5l0gbHNYahf
xxqJNZ6L+cFZPpLH67zB5XPSDrQWZjBkHDbCPSAuj6Pd36wFNxxh6+CDnruLVnbJ37URx5t+klYn
QD4+BuJniNp9v9SHRJ4YK19ULy85O6iHwGfySChuEYp33qq+QQd01LmhPlR8QhQg0V2LxxuA008L
vmbaPOWUHKZz6kydEbSeTpISioB6HN9lPh2t4tuxP/jWDHNZx1EdTXRE99P+qN8i70W/C8wD+Z8I
r5BUkyZw2ywxwnSQRSdGX4tkqxb+cYQemItiK8BW1+30wE/zqINxQBgUP5bKf6l6miYu3jImXkkd
nln2soFB+Ktlwbd+L+z+tjR0MBAcDiQhyPnNFyLnSRdQVh4gsugdnepdf7JkPrMpe4TZfpU4jdu4
cJp1IUaftAsCzbuurmk13KT0AIqMX7lHPdQ0EwQ0N/qwCv/vQJaeY12UiVNC6PHa6S8jSmn156FO
63URojtDfwToG7C1stdZVcK4oOqii9P3e1bdFFCAMlR1HJigPLWEbRgyuZyhSYamfcK2eKsSdQun
hXYuKGgh9nTz7zA9N/x60nh7fS896AMneMmgkzgM0AWBwe/f8T5zQEu1wNKb6rg04IzsgCZQVgTv
y9i8dENwT5t0Y/PHg0jtAuXviZvgoCKMmpvi6kkbGtm3bcFH7tAEEs8G6ThN9f3UQLCrwTIyEHQY
8OksJsYhKU6HCz5cKx1W4Aase1qzArJ1NGccKd5jPGa0lp9NsKGy+w4UyE3mZFRCA6kZM4uj62c7
/SBI81IruWXjrfaCeU25CqTKfKRCFoxUvdiJtxD9Nn7c7oP2S29vdtHcmmsdlywWHydsnCEg4N76
BJuCzP+p6vGrpYDOyhQ0lJrPJVszpPJhIMmizJf2yaGHFPfPDfD5cf4PyAfo+BFjDUZz7ZcuQ/g5
m8SakEZkJTGh6pIKd8G62+uoJwLrlGqEYxI9k1Q4ZKi6YAF5Q93hzZ/ZcPJKD1BtBGIyw4sR10uQ
Js9OBGCC0kUfVIoGbssvZbQL8vJNUuVMRKy6BTthCMGL8e4OjBgdwZ3J/+lab9c27T92JExCXe4l
UbgVSXgdJBj8Vlw4UvK5209MHvmuacWbpMT1InnGXXStWxFTNB7KKlVky+VWv94FYwNd/RfJeKWw
8dmH5XIcOxSDp7nY2xpgx0vT6UFYvVEJoZlvHSYl9yYDGOn/Pw+sYZgCOQJPWQ7+t8FAVVcDo2u9
cpweFCkiB6PepaTm5pK+eMZ/k/kvzJ13aT/5jJiJUHq+tPAedKatN3UsenhcRHFM3qBLkXJY0Mby
vKBfjYlG8ySMvcu4lHjQ2sbJ68nHn2zffTDyEJZGC1KnAo2dHcvqR9XG2rfiPV1cZvusP6p47tZw
urOf4caKRQilBi+gBtPDl5C5D0KAE6E+QrjTLL71EeMm09a2P8gVSdoMJJPHEu1YblpXv8bYf3IX
OqlKig/GpNvKjzed91cHf/iSA3rCXq1bheh1cdOcHrwtbzYPJDhwqhizt08dkdlw0Asrhi2bpzAo
CVmIeFutBGeb3hBx8GGG2bowUvit7otHLhdBhHAp89ln3M0eJN6Wt8ousQSYQhD2UHYfOjE/LOoC
i+E5pD+jwxDbyezcmz506ciERryLO4vuv9oPCNh58XtkOJgYy31MU2emk5ox5NcbkBVAoqaXsO7r
YNNiiGWnz2g8Zq8dXKIJM0D8E8gVSXMJ9Mbs7fUqbgo/3jr1f9IwPkekcPLc+jea9qutylNvqefG
Ll4bingeBVdWYN+KvgZMRIcY0DuTwAE1ECN+VlozI6IzKzNNcIOdZOGMyXy4GJ/62FMra8KNgl5f
YatPqb6A1W4Hrj+Y422QL7be6qP6A6a0Xk0EW5vuVVCgWxMT3WQrUJxksmgvxxSiiE62I9daIWz6
MqXTu5jd/yJwlwSwZz6lX/zpq+E5jiXyA1X7rhNe5coHnZAs2fCiV/+Um3uAn8+AEbqtEc5bFoVO
YccaeaAB1wGE8nVyJSrrRYfhIX7glEfscp03cBw4PukauIZzmyY6TJyHHad6iQNAyEPVaZXlWo9+
Vd1pSQ6YjzIbo8vcTgOjxbonSNf/jRKfRPVYyfIY4ecZcPT4w4caqi9QQij1Y7/jQ7PqRqSwK+Dg
QWifgrCkvwT+J2ZGp8p1FTgwRqCDTNZMPCm8s1jkjbyg2KteAM+bj00xnESlVbLcv6EDlTYZjz7d
BNIR4F6U1xUCDxsFnrtnezZldUlisEdNzLaW6i7C6Z1MAdcyvI7txR+2QVlQBxTEOExmVzqh0tG5
T9J546PZfao4vpjR1zlGrQzctqbJJmsl4zfIG+Q3APNpNC5MfHgYrqSONgvzZgn1YQjJH17An080
o6d2+moz1Fgml0Fr2jdrXZ46GbinvmMxyBDKFSU0IuXRjnkIKtP4MITtuI8kvZtoEuhwF5pmD8c1
yBpyOG/Ziiqn2mxjUHB98TMtmJCTs1gzlIxp3plqMDdJXbxEZP9mOv+dvPpVF1I13kJjCHzfjgZI
pXToSRWnPeMMlKUQZnCBwTWpc7Zq9Vr5FhhwMNs5UiExhuJYM1Yb8GTJ1ZBqXuksX88f2tE96PRx
6h2gruPdd8FRzA6Hn9N9meX8F3PE78qqHuM22siKh5hliGmMMdh2+5RFI21QF2nHfKAydKCb65qw
o8PPVAntBrsCi7Us8jQ1qRZpzhG1IJj2bYjJncs2mhvjszGm57ZtaQWEJXmo290wk0bI1lDR3mkD
9jcgFTTVITsFv2QeKNTMbxElyrYVcOjJLqvVIkGEJXn76IfzrvfrpyELg1U7q+FsG3LTdDOSDeWz
ckQKUi8JH6NGa3IoiL+l2TnrpUAyweib145xLU06ayvt5Cri9MwSu9otulsquSxy/GnF8hXK5ayX
K3ic3TBFgL4SDpBJBlCQ5vDBnKOfJIJCGFu+v8ode+PNIxAdLO2ZhaGvgVO4AEvdpzisDCkK2wDn
dq6s1AoFVoZAngWIYik/29FjgrcEW/QYwCUp8dV4ZPiTof7YIgdI4QApyic32HgBI+ymTB78IPpT
5/ikC+PJ5SCxyGmqEHOE2g+vS8Fx6+M+Hy74FfvgEuEK7icOhjHicn3gQHplFl0K+4yJziZgKwox
XQYJeyimF2w6KtyaBvP0OKjqQ+UCtEjIfJjEf+jw46v2uaJJEhsj79VC9BKg5ip3gXVVJo/Ue4iR
qgbqjibbxE7zph5HQaBWsfeouwtB2x6tLruYqXHxOA31nsoqH9ASNWwcpK+uWB7cAmUWO57lOau8
7gxM239EyBq1NCpblVrxPfRcKOwgyONpgRbddOAJUo3dzHUiBqaQhh2DUkCyI+oC7rCY9CIBpbXx
uK5HukkjE7JBYcupguiJyuACuWWj1IDpuvkUa/RiH+zoy3wIHw+6Wr7Ei3y3nfynItKu8rqr/ymj
DNFm9x/nyDG3tc8t66dSSkIdCZR9Ajt6gckNBCjfhA5TLxILMEcvjj5R8/QjnNgzeFSjhda/GGOX
AZjuGPwSg43eQ8ak+8cw7mSm6m9mTG8zagGHJRZIZWVIBlQVaBQwYXncnHxtmOEx7Oqp/7p00MiV
fCMmknSt9i94IZzPyqnPOcvYwBSwqvv3cPbeco+C25OM2ZM83zLNunclGM4gQ2C+999SG/1x/UCL
rGFXG6cyijBVyM2LGIZ3/Lu8m1hKMPMmdH+j/piN8ctN3fcoaJ6iCe+bsPoTktY4JFHtWLLxBPpz
U2vemm78SRwrgOszlr9RN83GDw6chZyN0Ou5Eb4V7VzvXLqVaz9cvo2sy/e6+RMAOjYxnLSDGkJA
u+s8nGAKuzskYX3xAoX9erO3KVGqcnqAgLJHSOhhCcVloLMwmySJevaTu0dMoD5nWgVhGp9gF1xA
qWxaho8iB5NR2xZHTk9buRBnz0LYKRiuVWid/B5vub7+dH2sggJrOuloUQYuZmJAvhua9H4A1n9o
Xg3kEVYDlwhV/7dLlb8uMLlA06BYMVXBbm4ioZkGNGLh9umuOuCVArCjiuW2C4IXD8PnbYmMA7i+
GT22Cg6TQxyUeFw35khFjjpRV4R6JgEKEt11AVTY7en1SNyBlGxRXFwydEn1aCUcUf0VEMGCluMo
lul7nuE9oEiTBFXkSjWcmm0HlaW1t9ZgrE0weQyJnr0AnhfUVHoe9xmprTyODnFcPpaZ7d8iOs1/
vTk9T455H6egheJdjkcQqsnaAmWE8fVHSiqcNenLMi7pAV6hdcazujvlPoSlbvYfdK6wCGhI+Qie
frEXcONj/dKlTCWCEgBdbVfnxRZno49PA/D885DOV87NXc8wKZ4Vc4joDNOZeWO+zbti66iSSDTu
ltzs4RzQoaQWzZ3oAuaTJDtfW4INCdSZFjMauvFkXcy5ZTRgmZ8TbGG0/QEgkHjGF9tdnkv4iisv
QdOxCRO57ztXF9ttND00owMuxYJZUE4QUptEj6DmLLgPuhGm5vlmFaSvczJ2753dtftkCH7cKv8s
C5tWQYB2AvKHyWtgdiBnTAEUZmBjblw4NoCbIRf/LHWMWfgwzvvF9qqrNzrdK/Bn2vgcvEs/t1wh
jHfATFIMMYX6zwDDsk/8uLjJJZIPrRm0ZJnObPZbP1/ULZJQGuCtEZ4DyFKlpVA8q41lYzbTchij
AEH4HmOG0EpfZl+m66V3wMonMdJskR1vhykZDnUe+OeCN3ryaYiBZMrqe1jBl3JqYONOIf9JO7W+
ibbVzkvh589th+57YxuPdlxaO6Mvg02MlTl41Tw/xeVNNk67ksDFN8nInNqEzONaA02+GGZ2CdFp
Xc0x2PwQkUMHUEOeMFetMhuPtcZdjY31PIRTRexaXjFzfJ1g4gF8ML+KjF3oB81x6tIj4w1v5VXl
x1D176S7Bx/hD4bv3Q5w1EfppmgvgAHCYdzxzkbI6ikg2p4AsTylTkhmm27qEBufllQ6autzMnp3
n+73nNRbgH0vvQS6YUL5RObq0OYN4Ap6/B7dMJE914O/+S0LE+jfOvDo3qUxptjxsJHzpbsXpUKJ
szZ0u6h/mV37i1V8diHSILoVWNZLa7XD32maj9WM8Ueb2JtmSKuSWey8D8Avic5A2rEG2t752Uto
M6A3dW8gS2+VN06IBuOLUvk31PnQRfTTsj/4hbPr5vxsFsYYro0WzsuILOnAoYN+enfy/CGB1hhS
fkNdNptqE0b+xeePLQSIwRcDcFUEs0kCZNwBR4QVswMFbDy6oSIQe3hnpcBx9344ZOV2KgC5mSkF
k5+aoGeTLNpNdZwwbZ1QASq6+D8WHgSHMVCnwqr8q1nAmRYRXcE5cVLYznXR+99F4jMsqNNcoIFV
1xmUG1+61ymYE9BWmH55Ik2AbrULezXTEA97co1z1o2Shz+HEauxF4dZosaqRuL0EOyctAMLD/8t
oLI2A4Rn2nQ7+hJkfP7XIUoFCSlgilRY5kIUb2eohqiHd4xdSBgA83MN/Y+xhrQ8T+6mDJkqD4hc
pWPC0dJuFkZj37QOJqbyRjHR+Jj3faWtzI1LNudfKdhyG02MpJJ3X9h3FzGCaGrPsjG6B9to5CGB
Fl0pYzu72AOHsCvtlCrLKopbuZhipX0f4iw+jaE4T3X/6UNs7uk6k9TQdi6qCFH9xts4Nlht4Vf3
IPNJEXrqdr+QbxksuJBDtwnCaxOl/ymnfY6EA7yNXEK43mrKG/jfTZocVJ/8HWPzZSIMobvmYgLm
dceC7qqD/J7hI74Phc0eXeCHRbcfRP+IesHD1Idvso6e4gojmUntR2SNlrF9X3rlk+U3Ia3m4gb/
6COdYZDUY7+W+QLMF6JRlP7rJ3vNTWxydFOMpnwTiMsAhAVKG9o4IsdAfCYZ/Zmm+NE0AGxWcG/S
qf1uevdhcOdb4BQI9BRX13beabgQcApzPKVW/moHqF4O858KbbM61VrA2bNHp07QiUyMfdQXSL/w
R3ka5OD7PDK3+msxYnNVLuLVs4BIBTiSLXZ4BVKK76M9kVRaWcQ8kMq2FyO8a/QYlbMSDeSyPi5X
TlI9F7GzRx9mmwz1PpzM785Oy72HWfgZiu3BUMSmSsK/9YKDkUXwtbOjM6U2kpwLyJU8pE1SMFlm
sIm5KTMl3ussYcfgwpkhU43m26qieER5KmVYMQdqrSgJLXfYJKw2JdV6bOtDa3UbIOXgzBDH7ASZ
/biKOiQwOKLMLv2TpxjkhH20CuDUxh5F7eDeW8plOcVbQOx7Cx8K6VhHx8+ezGbZJuLHRJugzEH9
LDOkLEoR3jZyzPj1LB2NdCj2vnhslceT5cOY04VB5lNR5h9FThm1wAtCn7CP4RKhg7WkzbaQGIGF
zCja/GpY89/cBa+c2yOMl1yRmcxqm1cAESdDbOdGwZV2d3TRXyy8oitAdIz2acO0t6DhcAH4rH0h
10S8XZQ6DNCc4Ws0zNs0y6c2Xo40g8752B28YiE1iEYY2hEzXH3RIqQ9qHdjWp1TkZnQzuTHUjKK
muNoZTF0CuIUZkJOs6Ixn12RoqndUJEa4sro96WW9UcdJIA/glPM+nY7JJcTd0/1sNNvwCnNx1a4
QPidqyOsJ5uTLVPZZ5Kog5qDhxYVYCOYD0PobfM8PWL9iEMm4gAWPbrK/Fb4OILwXBh+ZTaHt2wh
nCOfkEuaUsv8GHT4KPljtwbrustHlsjYq900JjcnSv5NdkQqyGBnI+z5M2/TjS8nxFDEOYm9jYyn
AzMStF2q6Y22/XkWqtgqhahxi6DhmvBDM7BotiNNx7uHHcgxcY2LbULwHtxbpPJHVQ0XjM7QVOpI
rOSY7x3LQhnFoa3R4JZeu8zyyk0P+FzU08EhBC+yQmfElPiLdOBzuwESNCzOB7dDz8cMiQteab8a
CUeHcPp8OwhI5/2Q/3GW+W7a7nscuBsh4tfG978XV+xD5PRO9D6e4tp+Msos2MXyuLhaledoUyki
H2gAAS9JhqL3MmBqg0ivdhUQFDXmm5vaGwuwMLDIvSPxcJXL1m3tTWar/7olUWvXecBR3lxXTb22
Uuc4V8MxS8JjMSBjZrl/4vDJ7RKkXER+b3uHcRjo5PITHYV/VW+c+RRqxNq88dD+Yfny7wLo+Gyi
L8MYSc3DxjAnRIax86zFwZrBKlPMZSn9myTDTeT3E+pNFsQQjoPppa4eA1LzpmnXbuFsDbSrbbfE
1vhfnFJOo3jxq9y2FJxs1mNvFHBbxwKRgGFL1kSiGqDYEnTATeL6R/kYkRt6fzY7yzDOzdwfncx6
zlDiW4K3pcdwPX3vU1rjVvmvVua5ApuDcEqT47dj7YUB4m9cyg33JauJ6YIHQrY9B6ihx+i+0hQ1
U3iqw9huuZfBTXF/SDvthLqPcfpFgG1XLA6IeBRVsQYMzWlt9f8NrOK6LrdNQXHvMo/OFhsVOJFA
UINuqx+mtAEzpQ1SPe07X0RKbRT1+zxL4b0XN3Oi5zdFPUs+btZxSkdXygUmvuausvXQpWv11Zji
qtYDtlfBBEEv3E2wh7exMflXGn/biEHcFKHaL+wjmkMV4VR2R+n9j6bzampc6dbwL1KVcrjFCSeM
wYSZGxUMoCy1cvj137PY59xsajPYlqXu1Su8Idr5qerWVlzXZ7uD3Zcs38nSHSMEPuUpd4v1XHXe
U1zU9jFO53PKWM2rwnRVsIz8pHpxGvp6XVk/ZrlPx2ZKGSRlKa1rR9mYKg7PSWV92uAQy9bF0L3A
G1GNk3e1MVpmaAyIwaxthN2WNQpM6wHdQbNud0xm16MdfbUaSFAL5At54qDoE9eY3IULhHZvbaf+
KTJSjkljxtJ5KIJ1giqAwzDfHgKaSJ0ORD8/+KXxpKmYiSYjwrprr2py1s0Yv+RJ8xql9letDWSh
hok9CVhpfQofW0e/DGGQ87zt0zBIR7f/WHyABnQiIMhBXfA4gikQpsJh8DFM1Lv+OaVzH4fevgvB
S7WOdt9F8JS1iuaF/Zx7Hjx5i7TADobpbhohKTp2xW5C0SuxaE+4GkS/wIasZ734tXqoi3LNcV1w
r6uNW/CiArAhhSE5matBmarhwzkeCVCqJVDsO2vTxMB3BzzEFpCTqqecyBl4JZp9MrPyauLCWzc6
8HQ8sjUb9RM/38wtEn9FmW0dJEQ7/Kzh/pvGG23l+BZlTfUaBvVPr3W3ysgBT7pcRkrIaF3nHEet
v0W18Ny0g8F0aeRI7srDiHowCJZ3uDpHP1r+AHZDHzgZvyg49tUyX/M2Gld6n77Z6fJdedznIPYf
m74SVXojvWVFooO1Ner2j2b74SuyIDdnwmdX5c+Wlj/6ZgIwrNllCNKcUmovUzmbSmcAHPs7ID0X
t1+oQZYWoXiGeQFCIQx6vKW/Nl7bA/JtaT9NLttBtQtAQn/XA6tiDA6FyVm6nwQIS418CmpEuR1D
Gm/xnKiCTZvWP2HTWzuHHCIPEf7UGm1t1c4qIyvhYe9y3YPcMfpwUhb7WGTpQXeia0eRvtjuP78r
1lYIoFNHbncM15EHds6fJmYKTb4F8QENmtF6WnOf59TaQFh9MajcUHSeMWcx17bRHIeguGZWsXVA
oEvW58DZTP1sF2T6WXA1VjCtfg9PC0zSEL8ZGqI+FuzYZUGpakwv5VK/mSaQttnqyM9CJOQxs5pz
lgfTN+bJwGLfyr49OHH4aKPQ0wYVotJZ91P7/b0/tY+VAy7ap2ex4nytWZX5feybf8Tsg+KPA28k
56nTPYCN2num3UtUXolaUlxfMT2vTerJKVsL1IOxtPkF6IXI5zgn/rrQPn3jdUG3i0hnutUmNkXL
C32SLCLKMgYbnA3n9IVXyPv7IxVNhsnUVzFD7Sv2RQEADSmM2LWovhD+n/fj7K91DgfdPU38Bmjh
THyJF2+TGBpiLIinPdT6g9y9zvG4SZ/KwTAcg1Pr913r7CrBEBTA2J7ln/gSkfPIf4t+L9vGN0R5
+UcuIjvatSBV2ooxxSA+fFwTbzUa1wJyWwng48t0/WNYfRoF2pkIVFtv/Doz0Xh0UDN1Tu4YrSeY
ayNPEPOT3oFWqy4JdzfzFT6feBQxp+ZtuQDGTdS9aI7V+8p9scIvTLWo7p7BevErbqzGQZXZGLfN
e5dBDQdOFv8gpc+jkCEm/QVxfJg2Tv/OhYdRtum0dzd8SNzq0E0Yl5TbakKBJ9t2JgjHjkYu8uFY
IdPDSAX/JvuOP/rv0+YcJCt3W/FLeSydfUbkrV7Ov59yHkbMRUf1KoNcrh+oDLDlXUXWIY0ALonj
gQmv3DJ5dFwpbytnAj8QsrrL+eeyHV6cjGZj9R9kjy825UjXe/U35nGPcmAHw/zZ+SGWvxNWuy+8
WF7ID7E/lPUjSzJLVkV4qYKFAdeXRkeoA/4xoE4+gevnKdA8OtZlAJVbP8hyJOOoSaxlX7tOxLRy
GyeQa0H0zPIgeHcb3haLg686tiRf5oE3FlnnlE6e5EhJTX1HApRGtBaRtOYlMf9be/95Ssr7lO9y
B+RF2gAaZvoeOLSdhfwSCfEYj6OU92HRqaA+yMbgsxaqMz5fopD8cJIrKGSFVl9B5cGKN+zryECT
NVJHPmsYInu2tfnrtCIGkNPIvdFmWgagTfh1z1wlXgS4+TXkM2CtfmWEj3IPueQoZXOFvtwQfiNq
s/IdedD8HwAJWQtiza7Zj57/t+gRd+6Ql7FCEe0KyAazbdnvhbuQc86RkHHLeNYwkzmlit/3GzkN
mrlZkfE+WAQfXlKwNTLMP0JyK54c98nu3/P0ddAsAP00Tg3MRQKHFluy9gJ65jJ+IsTLUsi4/LRJ
aYM4B+WMN15c9M6RHzCOr1WswzfFLIRL7yWcwMGUDcG1tBgdduFHVZhPrfb+3wOOsaFTMSk3L4/4
SoKfkuXBy3v7XTfnYzMPjIpeJyPDJp14rlQH3YmHwYJqZhhiDQYmqgGmBNQjim9e6SPl3YzIL7IN
ZwkUzKQsNNSM89gD5+frW5zWbvBRJ49DeM18pjez+U+3SXcMvXrsiA7R+DQBRlK59ZZCXdUrAOyu
Nu9n1eMpwuMdQGWVqF+iGVgg3LmyjFMSoCJpDgx0h/FPFxoglQgW5pc85Xr4goHx6SNMWJgxSe7o
XQyz9++yDuh37lZgX2Du03k30WMuKaabqWKkH3/XVfVMh4v+ZzFfasVEtaxfxpZx+BSb1a6u8jc1
WX87EsA27i+emx4HnLAYHiC7o5q9M5urQhX4HEb72W/28g1nY4aQExjvdU0P2jWHo0nK4WqAOIuy
ecxc5C0SRIRkGJ757RlNhbU/jruq8F5k2/VWeDbtDNFehS5sNN1Pqb5PRvtfHzp/O/qdMq9fp0N9
EmXwjpiRxPq4atX4GhXRkz6lf+sm3/sw3kgsE3zN8lxiqrPSS4vuxgTqPLPGYxwYD4luHki2nwPT
vWWLdpHHbdCI6P0GvxEtPNCN3ksFU4bDRZJcFQ5r2rxriWhRqh+62kfDqD0yjHjutfTJVohC8HeI
HT2hdHaOwvq+HdXei9NbJPynwkRp0HTiqyi6LPr44ir91o7MtfJyPCPhcJCk2A+JdmXxqtzkQq3d
MYpu74sgeivB9wOPcdtV0sdPNC5N8GMUaL7VfHZ2/GXH9Mqo6GnisoE6jDoq/5wF80sdocBfDLeQ
vpSRo0fHSPRjnAzyWS6mq4aT1tqbkXFLGdV4/lgXx9beDHP5TJMcSAWEAIeDDo2zQDToLjBzUPtp
eGrm06yyx5gg2fnJOWcShsQRlPxa/zCc5Sdw6ofR9cEdju115vjLWvveZI/Mc/aOWNzKQYYtaKKT
46mN7zWHxVtWPpJ4VUlJOlvnsrVfJbqGE4AnRRemGSBEZAktYKZHhz4dn2Nl7xuEjOA4AalO7E/L
GA9uNJ+Awnwbff6qhwaQfWya+xpfOvsU1ZRDU0wTM170i0nvRy/LU++qg4sJB/xu+15F7Hw9ROKR
NC/p9gCx3stYv4aljlJYg8TFdKDMIMezdrnK3sJF/etVfwlbDer0SBQ1a3BAqAIPYIe5S52NsqND
688fBbjwNGIjgdL/sc7xv0zVRu6JXmOtvuRnZ7TeRhPbt1q7r6bwEAxkYpzlQ7S8LVqws4Lwmtv1
RUu7YzvjI4asVdGREuYN2ifGzg+H48T53MwannzcxMUKYIMEEdVMHDJmiHcLH2Wr/j1Iapi/yYJ9
ekTHsN/Ic8DPiubDiri4nrwJM+sW4VZ+6rUFEEHc35Z7123Rb8kiOlPsKLlFhqN9MNfpsSAE2Ot0
yV+1jPtJ9W+dHiBl6pUfDMFOsz7vJeVUhXFwQVElbE1MM3bI2G1ssmO8NKhVvWUzls6+C2h7t2Ac
okG9IcN/M+x4mzjVZzBrW8kNmjjfVi69xIHbYhtvM9EiCphOSCDVkwq6WXYWwuLYz0cXYU5U/bQ1
4+WDn7W3wp6efcd5amzzVU3BAT4XemdYVqoaIzitOre2jf0VtyZxB2r3PrufNPiSumcfpshbqcrC
b2qxwM2yrIO62yNTi7SSVr44aKBMabx39ezRG5MXIFL3hOgfZqiwftCc8xZK+jLZxkN5pB+wC+JW
u7PimX+ljHedaadn8QWYMPICcuZD3VlrpoWaVeHuI4vHRNxDmgWdE3CkP1GGQkDW4ChPE90a+60s
KM9IDmLPXbT+Q+7aKD0wqeEOhnwefB52noPASAgPNQiJHCmQUludxr65BL39A7R6Zw/52fanoxV1
2yDg8at4o2j4ytOrGvppUxBd3YohheOIIA4OONzoLg6oRqNpl4l8eq7pnzYzSKT2tKM7WTjSK/NB
D5JdbSeE8xiktgk4smnGA9Xbu6QtkpJmHLUrp2//tMtyQZIS9L5qrr4KtnlTXlr02C2v3/m9ft9M
E97TeTLJonlIPRsGI5vRKbuNmwGjCVEAHAk+yN3uazrJqVMc0rp9rvxlC83Lu/Od/BWJhHsYFJ++
HsI1awxU0HodEjtXknoxbfKyeC8173OK6ccryyCs1H8RsNqbhn8wxnSTmmDxSbfJxzau5aEXlSA8
J0DBmdpgntKPCsgY13HxdPS+DPq+HJxho8vMbdsFOHqQNyYV8704Q+dDTg+jmhh6K4A5E1pChrEP
UCGDTA4ANkVJndcCQwcJqnefXZr81dgW7RTuwqHYGn73Bbhubyna5yTO8L+B/8cvtj/AVMGCLQ7f
xxCtRg9qeQ4sw/P675Lsp7YHdAvH7hMWN/UlDkNyEHi2yeg03clfNlX+GnIUlIqlD+jhMewxBLbA
jtUNHQ7KL+hNdvhBmwU8k37LUIKXFSPBZeFcFQ+82Ea7g54jDawdcJvHtuk2y9A9KZPo0WTZoY8Q
CEnBcRfRZRjjE7igh3mkgMrUXcCp4fugem0UsTIaY0aCN04U/i2bCePxdN9l2b3EaM3uj6XWbyMa
AjGZvepJq4suffWd9KrM4tHT2o/at0RVFLkia10Z44cXdT/GYKEZ73wOMdZ4sDRjv1unBZlv0Bbo
yyzefZrlO/yssHkfvsssPA4+IUgkmQgFQKEwAQs3mqd/5sGyTXoYmwnWoRWkxLRsNwsRsK21g0b3
Oi68P0MQvwMqxNu2xCZ7fmp4iJFtP86e4ZKjJs/oqe1VqN6ZRb7wVDfTOG+mVh0WAj5sv2U9Y5RF
0/Aaz3Bup4GMVQVv3uInjC7JCBJS0XFCgDTRzmQAW8YUASzeYeOzhjQDFYLS27foYSoKHHdO9x7R
bFpYbcli/FMuwH2ydYiozefiIYzoNrs6ivdYVm7HtDt4Ah6rnerJlkCh0QpjUyCz+SwrkuWybRR9
Qd27dJrau9l8qoTTlqGRhRxywxsFnPv9aO/DqsOJRafPgZnLXRmMtJiLezkkfp9Qqv4sE4gsN1l2
UVpTlQ/01pRBWl3wlFMyGpUnez9xP7Qe2bu8+8Y+gEbXgiyW8ar6XrsL+wLkGx28dtnQkv9XakaF
tN2AMTUCjFYbUhU63lMZSz0K4zedkcow4vYVLeKj7hcgBg2sVErj2ain45L6OJUtWCMhKO9P46tr
05X2DazAGy+ipd2CUGIWFXv1v1xzHk28K7g5b36KBJQaMxRF0KzIfXs7m/q2l55S4VZsV2YRcmc1
i4ItK7V3YDYHNyyfHbH10WAshmN2xAT2PiCKaDoZvjsXOBjqJW0E0P2T8wab5Ekf8x/THL40S8Ny
u/u0U5HQKGSJYhDAy+vBONqW/Tebsk2LwljjIHCcirEQO1JRH2DwVEeorXvfdGteK5UedU/bJVW3
6ltS6rEtnmSXLKP/tLT5TxJMr+HY3qhSAfbN17I2D/qMQiL9NZcGlhU6F7lI2VUGLFOL9m9bqi0N
a5pTJMxUBMDv1waBwo+4Pj39p9fBx4DNJ8kDNtz2OrKdzUhBOZORSMbM8cHibWBjjRB62eoBDrIz
zgqsRNsv1V1elA9ViLPiYjzNTY2pi0sbG8Z8Vt7PekbPLbyUdKdkB8xmfnC1HhVel9Mlfqo9e+MB
AXZKUMuaBf6tgSSdHts2exv0iUlSe/uN3LhBSlCY8p4jv7gEdvZnrGdw8WgOhjTZdUG6e10Di5P6
MYcCbkQPFP+UhPnOZFNacfKUMsjtkQb3yG4qag2/Lp8VQEKUJneOMe01V50nY7hkrE8kGLxdUY9r
Kc2yvPwqIndFlKCt3h7l+2cjgjdUOya1eW055y6w2MbRvdd2eJMsMS6RuK0W/mlahj+Fbf0ZbBQ8
IFiHyXAevPpLpfCqc7191xuUi6ygL+9tU3u1yWLDtr4wEvkClvhClblrIwZnKKM/MDBZ1nEQb1hE
N7T4vpBPusmTiVEULr30pe7poRAnCM5wHOed7anXhiNB7+u3FjMx2NWQb0lz6J5dZ238Qu75TFK9
DTLjWLM8qsQ6D62O64j7Vll8HY1kusphmiOp7o+Hsm2P4RSfXVZwZqb3em/v5nh8GNHUjTLYcg1Y
UG4PEmeMh4FBx6b2hdJ8RcreXaBO74Km3tnVuHXG5Rhb5R4c8bXojfdm4sSrSTa9zkE7qJiOOWM6
ANcAglirqDJsughqXqidDK/cZUa2CYL5RBG5L8vmIB+MNstm4G6IRrTCDzSlq9TJujXskw0IHwYf
KV2k72X9VYiySaksVaV8Izkxp9B/SIzEuYtyhSGbc+tac5sv/paj+dwT4yfLOFsTenculOpci4WY
6/zLcFJLEdiRNZAi3Asu3btYUd5gbxl+LLP3s4zxvmTgm0TuzyAMDhXgqYRHCmnPTaqhJbMeVYzG
02AiK5WEZxqXPX0jOc9ne16LxenQoUGej8nPMCbVRiKq0qZNYDZfkCpv0gOXczhm06K8cldrzzNg
v0IabJyTg8tCdZXUXJwCJqR/1U27NhRFtwg+dsIgnhlAB99+3ovZyEAWbgK9by3OI5xJugUfBpM2
76dDPykux2uVaG+pN10knCxtjPK4d293Ibzv9tQtMPRYF1LTy7bxR+E6NluD06FzwF8V3xaS33S5
Fy4Sn7l7J6u+FFmabwLlrQHj09KWdutMwJIH6lrVIcsz3DH6PxmCp6ozzrPdXYG/4zUIB5VuMTdw
pxX631xfLtAWKZUaKKaw2mf6pGX8W3epGp6MqVEOZxummKumDUjW0y2TGsjxBlKMHrK3t98qx4Nv
x5XoKgXJhXMzLjHFkt2Z0WsPwEXCqkCiaBHDH3tMhLghMWegDaad6gEdcaEumHv5OEWDzuxe5SoX
jyKK5SKnQBYnD8WU7txxREX3iqmXn3WY29RrG5WtKltWE2dXzbPuR/1FmrWyracKLCUTNJKeAwpc
xBT6NEhBYZOIYDTd0Xyi7x+v9EQ/0ymcRnVnZewjYrZFg6Xqvwv/y4W/gko1aOD0Tk3GKgq/NXXN
phtouzXKi4B3F8avPcQ5aL5O+MBdkRNBbphD+3SwTAxu/sk3sZFDIBqsAHmdpR1gkhjTOxSPh98w
mMdIX9ErAtM3ZkA0uWlzY/JVsLFiYUSxti2a6WaRE8nfNfWfvquPLgXxrNDyj+YDE8k7OUHMKMS1
mpYL2HkeAX/ZmhjScJCTCq1auB4dhmh5jqZJtpfm51gAxLbLNRaYq3ZpfhMzJwrwHEMsB8ur3P4j
u0b353VFZ70Jy2OPdLesEszBw6g9lmmztwPkS0hN6E7K3tJyXsuwaHlGkPQ1Wz6GwboUqbXy+m6P
9A94XcQHA5jLQ3LsxmiFnh196m9ZKar4o1S7lgXUpPOmojMmc34wW3dy69h9IladGQbfFTU7rk2k
kbt2vpe7arAk0YV2I/hqmL0wkWBRyT2TbU3EukOF5FuOXklyZAYSIPtizwg9VehCMFkiwe1aLEfC
L/k0Vap/fCfJ2eiJmtFwX3OT5cMj9SlhA3Gsjcn+Dspxr2yT4ByiQ4AEv/LOvLCYm42BL25FbjWl
59D8KhsDp7h4zcxijIz7oddQpx3JEafuQTLVPCj2HYWqGQLypg0SdLeOlZvk3W8iG3Y32Qo9h2Wf
T8AZcIkuw32/kAGyHPkGrHtiQYxyR7Mz6XQD7rYMJu59AzOvwXSP6tXpylvUPfdNBfFqxMHqWZ5a
xe0A5riVOQtNUIRfAesD6JNlQTzq2eFFOmxzreX/fU1GPyt5TNI0lDXCmbpQDHl4MScd7U+kbdnc
Eg0t5mzUg7ICrOEjtruz3xiXFli0g7VLWGxYMLGNsjCAgVrSc4/hYAssryieYhDc3Z8mnMhHrE2m
I4XaaWvgvg8ScvzOW/FkZD1lhrWX3SMhhJGV4kkqKDhY4a4kMPXeAGDiQ55hQwE8AnaFbnwmokCE
uLXFtzzvkYTMKzmpwg9GjvzX95nKowHhv7OOInqNskfhz8jXiTCAqrk3c/UhZjW1y4ghPQcNcMkF
EYgEEhI5jixenRAiB41O14DZTUh+ylOQDcqAZE46ZtjMsdmgzBQ8KhA7aSEsf0E5u0udCQAkdSXh
J4+0OyO4pVoEGNYFJMCEkxmJ3IMsOfg2IqVi+EAVK4WSbHoOpBrjp9z6QJvtKB9IjbC2WBa40ciS
r6iTJWgtoyWRUA4R2RVuhO6crnsH4jbdqBtOXLCB6O/wtR0aDLLNOnUZOXuUvtyPc7AnQsBS4ARu
2W18yTiKdhIlLPASej4+1JV9Ylb0G74r5mMUfrIa83Qm7WnPrNykYgXoCbgBgHEhHWZCVbb4j1Iq
sP7kcadtBykLojSHrxz7cgsM453QEZWA8fkSBdqkYwymER1X6yPh5tcFzgkSv9hK7LqKCkcOqbif
2f00Gz3kCwfGuRL5adlvxRKurX1Yulv26wQpTmKHDP94ct1Noo3ssXiA0s065bcSDxYpe/Hp654l
2pi8VwxDgfeoyWVZPgDsDgFHVzF9DqK+jlO4A1eB2DCwZmWh5BzAORiWqIQ8plWMDTMsFt9hJl0y
kmt7uNoFf80z7Cx77zOJExzJ/60aiX/sA5deujw/w0HIMXyQYBKCY27i+OIMsClBHvm0GqSl4PrN
HZTek044BohwcFvrTxYCoFg+ml62hZG3r8SsYvZOXH9oAYRd4J2Vl7DwH/yx+vo9UQwFB+5dc91V
4KCR6UB+g8jux+b5NyQ4JzCe9/Z/wdXqYpFcmNYZPnRICq/o8tBaYrv500OWXSSZ4+w1otcAyBY6
U0fZ6vE8vnVhejS6V4I/F4bgycZFWTuP+x0elb8fLLtbjnH+We6Q7Mehyu5ZVYuldh5IWwQNfuMA
eSdSsQYa7kh9a8AN+RtZjPzIoLVJahDoMah4cFG0o700fWR4SyDjreMAKiGWCXObXxrs5l3uJRaB
B9lmKU01dZUtKoN6Mz4RbHgJGwjWCMK9eCcSkWDcYX1s0Q36HvAPcIE/S745X3mthBUJyewSlmqe
lFe7BNzASi4JnLD1N1qB/GGk7oOAFhKf7/AMw8HdS7UmF+As1YrtQFcDQjiPjo7TMFQ7fiU3hW9o
Gu8h31URE8WEWQKaZ/8EwFZI0dvFfZQzYCJ4EJdlhTnBuw1Tjvf6XdXdq5j1zm13lKgeTc1Dz+Fd
cVw7hBQiHvVjsJEg3LAJtOBbG570vL3ZeLJAwXzwWSLyCaGurTgdJQ7JeSqfJF9RY8/r9N3yxNvV
2rwNg7fZQZKnMQBR3VIQRQ6lKctcfG0SH4svIrAzj79GaQkWUDOQ/2iOHuYZEUQHUc+JsaMIgrEb
CZrLQH6F87YXbGd9kBKi0Jidzlr0kMoWZuMTIGanOYi5kHw6UnysOd+M/6Evx6QqQ5ae90r1f7xP
ZnOjJMJIEiKvsDvj1NrxBegkNitBiYoMRrD0pii9hV26AXW6mVjSPgSdZhpBPBKoWHQG7AvVtWtr
tl9akoCO05YHJuvQYZjft8WDhFGtRL2y+pLD3nMog+JlV1HLy7pPIu9ShOj4sv5BcZF39hOYwbIl
L44Ykut7K8tOXooQJ/tBQmnSOwdODdm1dh4BpyCT8YNOYBl3EiMDB7NpLMt4Uwl1IKTkdIM1+JvM
jI19kQNGL6ptRziPyYcloqRGTPoi1LCzLBWJg4p0Qs5WCRfEJPlAiTk8n9/k1c4YKQNnlSyWqMjQ
8l6mUTFdw7ynV1Om2xqBDctt1rKRFCYmEz1OWQ0SjdMBzHmz7my40Zmzl5WmMYzzE/O49JBqo+I3
MUIXeRWxewMOjEy/1dBBfPIOkDfkm5K9SmwtABxV/Is8Fva8BDD5WHQ04JqjQcCVS8hlRUhjZQIH
zw3Sm+WWO9U20O1tXaPoy6KT3iqhf1Dsm0A/eKnCAi0A51OTpSBsVdor1TM5q5pLkWjglyvUAUhu
0ulvGwIgChHeZJtk4fJGhcfZtwSg6otvObHl/FlUsVVk44aH1wmnpuQWhIzftRh+T/QXBNlU0k/F
mNXJ3j3vSa4WIMqp8vzHlOyMSd9B0hSf5lyMdYVneevau8pitUkw6wUrxkKDGNFdaw0NHlZHbBQv
vJ/ANyX11jBikcQmIsTJggIntpXbxMZuqU4kKkjKaHG4yxpkTUta6jEA6ebqKkugJoR5VrGTPEdO
PSaUa4yoJDRQLF7/e2bD86LgX5CmcXzXPshhKMde9yKxmB0sX1KPXn8vZpyY0cIaJbpE8WfXW/vf
TzH7s6QufeTsSXHyKvtTkA+6A2N3Vur/xybJOZ3Y3hmddy/BaKJi71hwPR5e8rhDDYf4KVzDzcUJ
wxJJfNTtnBe016nYhu6oa9xBuVU1kpux83vbKm/eTroCiBySAXI4yjkQlMtaPqEhG+VDGyGpFt+/
gZDGM2eBJHRLbb+EUYVIJA57qLrgZDCFL5KjBEFyyJbgPjKJ2Y1DFhK9Npa2l4Budik+2PORUhQ4
wxOUk71kzrKwo4luCuctWrfsIt3chOl4zdpOBDGvDF8Em/joZe+m1W4krha6f5TsMq/fQk/78X0d
sV9tuG/5qFmUVP3oKOmXtIKmpmO3oJ4F9Bi6ImNB0bx6ThriSKPj1JMniNf4lXZbNIepYtFf+iB6
RdXqAg2kWC1ARVYIEkLZiCB5Nk6kgEp0p7Dt/qE0RgyZOd/7cHTueoyC4EJkvDlcfL081Um+ILs3
I8QdZtpbYPCcRjUjyhp07kPfLEDoS0Ve7YFbzl0UtqMSNbfFMgoKa/+T9pNOpeoTw2aIXWVUZCSS
6m00mmsRR6fcsWjqh8jjivFPgasCMmJxgfFn+qFw2UM5cmkekqZoT7EDJSr11THxJxgMJUJc886B
i8d4sUz4TF3j6eFUGATmvaoWZ5/LhiknFDFbL6B88NrlOgsObGmdZqWnJhr5I1HaREuf+koMe8VV
Rv0tCi0HQF9tbf+H0/yekXhhHQviz2hCDR+iQxf+gyzWrUgzdPB19Z9KK48TAacCaaWhZ7BS6fKk
NJS0xwrgev3TYC4NQIsUXtEJRCChQ1HWpQCa3erTsiHmeNoMmNOOXXfntPkOUDVmS7XGe6XZ/JQ3
PFtw6Y9BCPC3d8Dv5fW1joDlSMbae9hzotv3ioE30EjTfW0M0O71yDlRueaPM0JBUQ1eenURuDvX
mMZtsGgfqUKlWRvbDkFZNFRtKCGAkk+Lz5aL58+xo600JRN2GW4Kti2pdq4PDILJVIRGA3ogPoPw
OgdutujLdK/pyOyMGiG97W6Fal76oHxZcNNYI7p4GkMestPoFOJd8BQJNSmjo44unPMOnedmZO5H
UVV/yjEs1k5Teqiu0iut5l3VxW9IEuFBm00G3bLU2vnQz6BzvSR9sc+s9O9s+R+JCL/mAd0RN0mH
Q4JMHLUkUt/4Ed6iHmWtyNAeexMV1Cwpuu3MIQYjle6hCWLfRjhmbSj1p16yV5Rv/jKyeMDhj46K
rj40v3jVp8iE7zNdszp/rDKGF0X7EczIERo6TU0nSF7GHI2OWE+ook0zvsZawRi65Elmg93ddSDe
I8CqqGBO56zQr/nAqZEYiqNxRH4dNRl7CnLW2YQqWIOCVqs/DQtpgqry51AFJ4ywkJXRiye9w8ku
bpQ6mKZxbew0IkcEyzP0VXPoHLwNi7q95IPxXCWQfDMzoyBCZHvprdXi2xmpnn8ODfOx0Ir4uFhg
1tIOAVjUaZcOKXOXRn0Td3gagrl/Q2fCeA0nOrRjRm+PxtFn6btHM2rx9JpQIdCU/YP8BtWWOfTw
aDpmmaFjHJKSeVhWOyBRfIS2Un+N2Rpzy8WyCKboE8Q8Py/Ww7tyAQU1oC1PU/yp0ehke9p0myx/
JMtbrlW/vM2FRusY/t+dU1IDtB2WmHWktkMwfxWBd0zmEkpKAMI7BoLh+8sp6B0DApVOW3BAwS2I
P6Osu5qje637BTSoeJxVVg14LgF0vxgYQ09xCnKvzCMaB4V+KJXLrKzvg+Iy2jizeRUknsLmnMa3
hzbaiASzqgPsiWAuP09xpRPJfe/Qz8VFA7qDWuxMWQJc6xFj8mY1odcAUsRw1pBO8M9WibOLFwgB
ZRHm2xwoGIBu1m0W6PDUHO9LNbgraCZOJsE8g/4EWbnu6zDZ6sqbROPCPVo98kHcVsTXEDcjk/vO
ama2DTp/XeQ8GJr+jh9ihtSVBh5+/DLL6AW++iG2YvR5GbzXsU6NruPZ3lrBHnmZAO3y8lBXLWYk
nnVuo6mklU5Rj9gC8jm9+bdx0QFJIXvfwX/BkyYH2qDFtGWXfKGXjtebjnDeuqlbRO0DIwOEv6SH
WTm2tBEWCDRGzywcrSXYGsGdZcz9fZFqj96E5hvwxNyoWMyTjnunzjnKaaJVd6isQE6PnaPASQsb
98epCjnsYcu7Hpl6oY/0Jq3F4ygdCsuCeRx0742HjZGZDDigd7TXghTJk7i352vBlB1qqtV9atCQ
122fURpWlWZsI28YX5sl6Mm4dBTokvFm1lay82wCHiUFMt0jEgG7uXXLkoDRk1FilaWfZngWTHqh
0wz+JNy7Kt5r2pQxTPKseTUnVnYp2gr7CTt0Q8RY4GKDnLc4WrGem24Lrj9Iug5oqhnI7thL3UPK
AJAAmN/nhmspAIa2wT05sZKDU6bTves4ASDVBKAMKnx4A6wCP2I0bc9tQceuTtNTgGQ3mgRwP9bK
Nv5mjYkocxs4uwYtXpp6/ULTT9MPdp9MjOfM+NbpVbdPdN3aGXG1oHqTOuu8xH81oTW6X5Sk6qkW
nMzeHMOV05bshaAgk6Kj1Zy8Mf0fS2e23aayRdEvYgyqgAJerV6yLMm2bMcvjNhx6Puer7+zcu7L
zT2JGwFFNXuvNVdVoYQYo1MUpISj13m5pxFJcy2TBWxXVQavkSsS1rVMYmwgj+HYpFaNHKQ2v3K3
Us+V04Yfg62WL98y1XrJwFkV0uFUmA7xXs4D2qKqUOZXrNLwdwWSZq+wPpIwYBTyC9A2iKFkBhSt
MuxBE2E1UJgsk6QitL1WKzuwijYZTMGC2mpb465mrxT66TV3ZrAY46DNeU5WjWQGzhYS0CIvw4DU
U48Oe5jLv6UEOpYneX21nZGnNgWk5dQM6TNOp/p56GzMHrafTLcBPSgKpVi9Tb3RfsxUiy+ljKn4
94b1uxtYWmsLY7o3oRkRIcjxUaHSYic0bH3Z5jdv7pfvsgtBYAVtoNiVOuGB6D52lv3cswTYtAS5
Ycj0YH9Ee0vAFVJT8aeeBC2O2YJ2lKEItmcL/nozJM+ixdNvQMBZxRG68WFcnkicaf+SeJUC23aM
sF91o4HHrFP4rZ3IG+VmiqVL8mg6s+NzBIOdvCuQt2Np7otc9Bt6xWhd1MC5X6F/hl9ez2iw6555
K60NYtKCAKN5N/TpZZ7kjySwckUoYPw8VAp7yFRYP4SHTvTdekrSU56tpSfdjRzjTxuGjeaEgXJJ
NQsFvQS7apOIBC/rXOpJQ8/+oELZSAM3GMiIJv8mi3a9S+QkN616cNNErie7NCCJ+vPT2P4aG/Uu
ur88FLyCz/2IdKYdNUfSwSHHsnyq2585A444Rs9u34QXybmLPFsOlASGU4OdJsLLtaYITyB5hWRz
IeY/J4lzA6a1npq8e5AGjWz2eJVI34XqgZ5OPtW1D34v9vD3VlBB8+1rwcK+EbZ56OiZwMhOwF4x
BP/kzkuNv34/R2rNSX0amOT5nAyXB48lP5HzwciMrY10TIBO4adSJYDeeg+bAlbffLTpTTdOdTA7
4tUG97GafyxkFC3VCh9Q4sDLTonyw22Wt7CfN55NzgMQ27x4G9g30r0YNC6FiJqau+c4RPa2ZJgA
CAhhH1DefRhi/GclATtLqrXlD6Q+/ON0gVotORwmbxIEtxcgD7LBEbsrw6YMW9I0cjEB/opxVQJJ
nWKCaTh09/B4U8sCYkntWNWbGdYje/hwmyca7V669yS9iHB+4yG5sIYQUXpbUw4baZvHySXNmKFG
atdOfzJhxS8RkQl2eNcQGD6DZ5ArZqfurYQH6BhEopSgBqzuryxoT1Xub23w4VD6Voh5Qwj646Ji
DtvBih+BAoH+w7AZQvWhVPNMRBE8UesRadxKsypF1iFej2FZjX/4dBPlQv5oJDlLDjMXKSgQsx6W
KNq0KtnoO6j/+5/8Gi8C9NOG/7QoFpnRl/6ZASSJAh+VAwK6oYttDO9tv2z7gAInOJUeKRmHXZZb
a5OH1kcBwzLhzg3dfbIwSVpQIPx5a2BAsWO4FmzRRz5SBAlI5BiHFhPrgH8z0npNxvDaDul15Njl
zLcsC09+BNHYsYk7Rqk5H4G80pEF5shBxXq1WSCzcSaWhv1oVe/nMX6VpXPIHe81N4dXF61okfkf
c0g5FIQ3Wc5eAxi4rQFQhy+JBOph+xV1SZvXtxnrYxjB36qnb1kudzYB2TZuEn8FcWbnimDrQ5/I
kiM8GmIEAK/1A0I7DBT9xYDpMQzeI66TM/gSqr9USqHe2f1bQRx82fFGAzNk7X/Dq7sHq/llR/1T
t8wENAw1ySAwI/ogWOc8Hv3VcXoZmROZpU8E825swnVStOFTFG7asf5jegl0qwkt9ILlX6Jm6bhz
d3Yxq4id8KC87069EjV8dfvsljj9qyR+h1ste3sjnPS1LvM/HHhXrVhubLVhRQs4Z/CF9SOR5c6P
dQOk/irjCjXHjOgR7iDGuzw5Fnb1TPDnzlEYfkwPXVOxmzzaReowNda3fkQJL5OkLBmgSh9Nd99b
aEMXzkDdjYoC63/7gdhxxZ7jbJPgItOPpgL/mFYkc0iaSOwQx5IAUdJwuS+aHKtJkIzU0e2ujIyK
6BdG50KlbNAl09i6c30l1DgBHzysv3IH2gH7ME4rD04FysToaPsBruQzN4O1dxg5PrdD/7dOeK0I
NxrBFRCci1sFcgyvqd/Dz6xTHkeHEgCVc/dlWtUvvHGdNT+B2/8w0hlOD46/4BCK9oMlgjctJSZh
otPcbcHlnrhfegZQJfBvLAf/3qeyeEyjZwro205Ym7BLd3x4hZyZPxibVAiPnEbbJ3sQZ30h/PXc
NRv+cBuXUMCFkQqVsUJb3JEhbrw4cUNZvQ1hZIyouBrrDhQZtmxzAVsEcgVGFqDJjdsDbPHt7N0K
fumLtiyOAW4f68AcYiKmkcBIfonBpvDGn2Nn6N/ZBg4sVSq/bkKxm7+wkXy8F4H5UVg15n1J80nk
4EtPCLiri8IC8JOHzXdCKoib/bWXacfIbJI2w292T4Gy8i2zm79l5qs2mCL8ePaT5Timxj5xq9/8
K76lA/+qzVUZIFerQzQkhxvv2plCMlBydqZm/siXaKutTZJf0UBrc66Z5axblkb9msTtdFRYw0yG
PgRuvqdwSL5L/VXqzJ9RxM+k7LqIeH4cpnbTzkAsCClCks0fAyftVTnQpU2K6RGoqpdOKxc8k04L
1j+rS345HFMZQMumy7uDZO3Fpk0vNjir6ivCy2u7Z8ZKY+ZoGdurC452HZTjFVfQUzz05CDV2zH0
745dQQQm37Fr5IRArNHhCWagp27OpUc5jfdoTo8NbQhq3+/oY/yAL0wNore1HVi/1TM6hyb5NeQ/
OpINiOzK42+bGRJTex9T5s18vJvNR8z95oboSLNJmKBfYBoBodRsWcauql/jGnMjmgT264ljbhqL
SAe+mKfeMELMnONg/+PhG+lYI3gR0xm3XWDugWrbDQGwA0tx9pcJUT+Uwaz0s06kXHnZXxYW/TEz
Sn8YnDcEK7EOiE0aMtcnRz23BD3Se0plC8uG9CtcsD9W9uVDdAtYHJykXenP086UOyG08pn6MNkO
yEeK7levXO1ala27jrhIu84JxXgsBSAhCrFGflPtD0A2FkjALjahgLb35E7jpw9PjvmF3umVGzjx
gUYvPaQQcQOrXesn3ouOSFjsA1wxNwwAzoPvfkQDt5BEHWQZ9UhTsEVMzPTJKHUacC7OjwrvY62I
2kAtRWND/OV/TdRKOp4kTA2AmUf9lb5cYI6Bs2W7MOViA3YbP6lc3l2g2zRT9OP694R5XPqd5VZN
4qaXeZl98QFc/8dOSA2qv8dUJ6CnG76CzS8/RL9q+vGSo8QR/1/wh8NTaU3e1Rvry8ACnqu7F5p7
TzxLSZu52HpccQMEyLG686KIR+B+sd3DwACR+0NfcVBdsd8fM4ouLly0FDCv1EMtbg0QVGgQ5mWP
zPxBmpjabEFbmrgvbNEEdW71ZN8nw0qPQ/3RuE9DRIJBGm75CDF5VNwlLiCHaJKBJtVXrG/twKhW
gEWXiI43aM7YYZMQiL2If/6NKW4HazwdZ6rCDF0+prUsdJkQ7fdkAIbdmh2eIBSdV4s7wy1YAlSf
/o4/CnXvHGPNqOcX+3qnj+VJf4vyKXAPqHj8ut0IRlHEThZpBB+Rh/Lfg8qo9LN6TfBecYJt+oS2
caTFsAAQ3eApt94RtUfkjZb4TK3OO/LSO2QUB2Z4WGqEpB6yS1Z98zVnhu2z11I4vJPwKaROX8cn
bstoFwnv0U6HDYq3NyYnfcmWwczZ3XJ2520avzqIb3GXnhDmw3aOryYM/tGyUJ/StWXvoKenQObE
zFGdrdU5XsBsMKNwA1nWBH1G3y7/TQbVaGKO46kz6elpYOwWCtMtGCZddiWOZEmvYU105Fzib2dF
7fHoJ8s5Ybo1k8DYzmwFsB/2NDFxMBGLSNJKtK6t5tQazdkaoK4RpqaBFy3Du4tpYSXBVePZuasM
NTN1MNm+cHK66CfBecjhVUCiBveYc4XX6RHOCx25iEJT9zGgsq9nZK+zbkM1slRtqzrHNxmgSDD5
pu2I4HiZk2uk9Jj4omd1Aoexomq349X3mdkHbqwvgnLl56BrLBtc8fjJdDKoZe8HytIzZRuE7808
c78cgnCr+VL1sb82C2M1CPdYRLj1gMu9BQNhk9UYlW9dVcdP/TyVvxfIY8SEuy09NYgRFNOD95Hi
EZbpXbhEJ9+KnwN7+KMnhAFzCGe2O6V45GPzFs/VLz90KTc2ksJ93pFMNXbk/EZHlUZMIzatlGh4
JM6elWMCONfa1Vmm7Y/tW83GM0uSLGleUXeTlHccb+OVHZoEF5xcPvDQDWMGMlOjn7TZRnRhehLI
xTOVgOtsXToKLtkVCDcfpDcc6Fu/gc/8TbmHQxISNqqTCaUJHayav7somo05Bi4MLWNlk13+hz0c
zXGXw5JHwTMDEWQUj5Ri3/WGD1XFu2VYh4Lmsf7+KcEqX2LrA9JOEWvfUIA/TBY7eRH2X1L4R6Gs
sxnJa+l3JNbD9QLQKtgbpU10IREuWGWJTyKyiePetMTD1OYeqA/rQOA6AcBMsEg4PRpgzkUGf3of
A5pyn+dZV+VoaKF7A/i7LnRpABub5UFJEtCmckXGLEAQYj+84lWU8Toroxs/weRXx37PQ0rW+j4J
InUHwFfdeBo9860no4Hnglgq23rsArEzAPaAPS4n3HzhemhmnKyxNmJw+o4pbT3XOXiuzDDucHW+
61ygO2iLE7Uc7KV5TE9/2lPD2mU9KRBZVb/2KnpXdQKFwD/Rtv/MihpwUH+IqqEH7Z/f/Yz/Q53h
V+FSQBJDcw5csFlteyXD615byzXBjFIN4lL0kBlAzbsc4YHYYOMm+MPrLxR7ropyll/a0cKASvN1
La2LO2XrpreJrXEsMJyL4pxGRPthRsX/oCd4YoRIZLIJPgLQ4aYU8Dp0RCWq3rh01hX6omwgR2lS
tHkZ9aAS+j+T21XM+PmvofdvZhchjAGwqJW2YIn70XmGeBlhakxSG9xdWAV/MVkFj+Dy7xYAk7FT
9Fl8sviCG8a/Y2p257GrNg72Oc+aARf0Bx9Cmuc6wcmUzqvu4lQB03sZ7qsgQTRe2c8ldyvphxLb
TXvxGwYU6ndKnhFxhqVFqdX9XbjBh6fy37OZXyn1bTXuNK6woSE6Y7Izg/epn5+7Vstg0v4pKNkK
lbVPLrSSHfJ1gmskvvxaqNtgUosJlw5pit1y5m8vxoSvNhVGyPoYsZMDQtUVB1FUN8VJUbQ1jJuC
V7TITn00TqfAiJ+z2v2r0mGX+xo2EExUWqHxm3FwX5z+EGfuLiFkipaYf5SZeQ+tiRxw93P283fw
849ul4P7QOJvRPuxxSE72Cbn3ijnsxke+TloiRpDQHPGzdXnRxpdG9V4Tz4RTSxP2fggFvvs4c5e
aPX3JagxOgmcWt4CRGo0kLZOE+/1v4vBO4Ul8TKGKxDQo2nKhiIBRj0fhNmf2kh+YeL/8SynuXFG
POQShanf9O92bp+V4BaXJg6hCWlHDePYhDjMQ+5dscPWdImVc4x5heMKPtwMjSFPrUvctRwYyLF5
mqh4PDmNW7EL8Qb8xcieLFPcbdj/D5M1GgjX2GaarfpuU2JHXE9++15+7UOXrJpBULNv+rcINRac
yXbnOvaTa4GtdtrYvKFQGU9oBFyqS+IGUOZ3O1fXgKw+w2OIOgSrZC49ptI/U+Q6W+785pXh3FEx
p/QVWd7f3LbTaUOR0vicrNAlCjxIvfcInpEhl1Wg1KmGPxVTN0nYNBHIQrWIVywdGFvU41TsMnui
w5mi3chYJhzg4to6T4YX2Snf5s7f2MOyHvtaIv4k3kczAQt7jdN953M3cxO4cRERkyPQ4FX9IfEW
5KpstjsJtbF2JJ+u818ov96FbREs0vsfltIsRh6yBjKEdXldpDxTQt+W+Jpsm4i3TMLy89h2nGBh
EYDQajXyNJCF3dUt5qE2vBc0gKBz9E9THXREyPppBtIr+pNaBUeLGfkB/SbTi7fT3EmA6gFASFjv
MULOhuDAMPKRws5saokiERYaIk50hUl90q49VP2csSzuB62h4QGXoOMhe24xsLCufXWWSY1l0hkO
ZiFQUCMXW/mGRURvRXeEeAN4FbASkSaEY3coZhfnYVDNO68cArWql9BcDV6eprusoav/Grb1jJy2
+tUYPUhsB+Vfb8wTm4JkWAgXz42KRpHr4t5oladuQZaZZwxWy3QmUh4OsrGgcq0HDgUOipAIM6rJ
VtGInbre+FViCs76MC9yjNXVtrL7Kd8GadIhqG3a/dgX1s6FXvOOgrz6LXTLZh3bC7umbhYbChgb
n1UQqYEA7gB0/66EhwWntWwU1WQc8LbhTkTD0FfzN8U79zGSwbhtkb8eYKYtD2EXqbOM2p82c756
m4ZaO+OMGQzoMZDidCuKTeZYIvBUYnqz8kadKx8hEP2DYT3C14MZ6pUM2igl4nCD46lZm6AtD4EX
jmgGllh++b0vWvCeyt+invEurmchYDUFqUneEGDkc+NhnTfk7/BGE8s2NOzR0EXDZGN2jLwUk2KK
tSzwvQDomooeEw5uG3ss87UC+Lk2UYfe5iEBEJCGNE7IYH6b5543rEzktaBVyoIf/YDWJ8N0nGsY
sGGO+iYqNg3IangI7McowUKvHRFdT3TpjTBw1kvtk1QcrUWOJ6xzZETNhtgi1yMTZo7jbu0YFirT
MbQvtQvnOw4oIAgvpOKXxN6veVJoBiwjeUQxgy7c7wMWtUGn7aLNDmKCajmbsKn3YoOxV4dyDcS1
fhiq6IdoaroutofVcgSO04yF+COHvHoptbhmokZ7MkIDxwm6JQv7IvnBmeqYK10C/FTMq9H5yl9V
TmT92EvmI+5hDYSITlfe9JtDWHvI74BbrIoC5j1rVk+ySCbsNz7+wvrCjF8uSX6tAuKLSOXwXslA
89ZjbUnQVSMOM6OLn0rbTSjjFFGNxkXCZnal/1mn9fDCiMbmuiTtvvcyl8FUuoS5uUtLadPK/1g+
FKiG9OMHKp+IPOkyudF2Qeigm01Djbje7oA0RkPzIdFrXTO7kT2Y9W55sWYxbYrhaTFv9O8o47h2
CiKhI39oHr1PA9iZBCMJwMYiqT3j+naWmWMnzkt5TSpFH6QElUMdQL17Qci740xtQI+hqWkbDDEr
kkAY8JCGf5DzcParkYAQHod1CWltvXa5qw+znSUvzjJPnxKC+refRbyvEYF6TtB3+PgMwj1lOmEs
mkR8aIcyOyRxPO1rxy42Ih7RhBtB+zutKVA2FpKjdORYHzdxfAlbOoINSxz8GKd7XOYoRSNaJrP9
IlTYQUCdYEqPuuhi1kn8YhqiO5UMbCgQy3Ku4kyxWYa2VHvtt4Th4055RabaEJUjljalfUPUUdkT
yufGoac+Oa4/PPlxFA27LFFVsQqrFtbz1Jg0Q7jmv0Yp4mAduB7pRxPIyS08Uf/ZEI33U7ZJfjfn
bh/IhfL5ElGhl90myDPY8JGRlGuzHkzQF3XSA78xKTxwrD+3E5It9kwaOEheCW7avvHvPd4Piaqx
lZSjx74n2IJF+tsYxvmz7/oAdLWQoO1SQgvpsGzKfKgQE2LhdELh7Ji2pgupXNaTaF3aISQzcaro
KeXYC3QG1Xw2UTDuZ2sReNYqWpKxE54yIUzqSGIi8weD1yprp+Exigq0B7Ovl4VhtoNNUSNTBmjv
7mmAQ++uPJ5tntK9nxNs6ip0Tc6CCTKK0eXsHim08A3oG2fxp1NEx+kyjT2+n6bo1h2wg53j0pyz
+7rCIYABtu8n51JAftgOxYT3yBHktjrEX5Vp33yT6UG7ucxQIuck/8RkXFF00bT7wS92Yyep2XAy
W4+jstkdqz9oZTuM6o2NzaO2MbDk/7aA3i0zUno9KSUHYdojnZJQ1fhPq+r073cQD49Cu4ICrAy/
OJVJHnNMyCwq3y3MCzR2WyPidxBUEd8se07+JDwXuNnFUH3UTj7szSYejq6v50+yeJ/MMf7d2W5J
n1DhpV+i8mIwk1A7kzHnTTeaD/QI4qeqW9xzLNr5OWkk9Z+Fo+1moXoBVaBqxRvSORqMeQFHp3fG
O4jp5ASLdT6Ca4yAS08GzVME7Moalov0nYi6S87+yrdongqySunc2eLsLmB8jM5SuzSZvatfGslZ
lq3YSdr8a8n7tSIaCTPvgkoyjNnsKDNEU+oRM+73CENDW7Yk/aLUY4MU0D/NM+OQZhY+7xrf6WAg
LZoWaHP/yEHEZ5fUq7Rs10Tdw/iGImOzIqd11ZHjktGf/ccP0lsl1+L8P9iZ2orYzrcqrwBHx5Gb
w32lSe8D+KChQT9NKAc1SQpJMBJhTC4baXm+GXr7hjBD+nvzcmp7ImrKFgEWxYJ+3Y0UCxDuQSBq
4ccnHPH2kePAJbZZWRfbJs6CHAUEQg7EjMmKILSLZt+agrSdQP0mFJ1qXwURwUug2noSchw7INDP
2ZCTqoaqofbTYVtbVMUbHv5prN3p3KahoCLozc9sfPOt6w3hlgB19O36HwItmVqUWX6gdnT2ztDg
JOJFWo3OIj94ZdXalH58MOrJfCrHuN1GpDmvR2l7JFgiObPKkk6FS4ocUowBKc+cZM1XlLbpayqH
8FfQktLmhNidvSSymDKEf4qauH5TDvJGI5EQ3ijZAY6Rxj7F+bvyaf1iEJ5Jrjd0SYvhOb2Ygzuc
OrfxsBkxWe2FmOF5UQGk/d+n8aZ3bQO6tFcWLwisUAkVJTvWKht2ca9+aRww0pNdSJM0JpHYqrwn
5XYfM9vYhwUGTGk3eOlt8EtTefMLd6+0ls8yfg+NomYWs9CUkx0/+UkfbaLE/mUG6WdZg5kRffHh
CSB6CNZejQX6UtpR7E8yKCrmI/X858xJ37va/YRjfmzt4tyJ+EIK+lvBObnhz1GxfjtptxZyfOGp
8k0lKTAkCfVxfnItRILBkF4LqfZc6pHzO03ZiLZV3O6WwSSSwK92kx1e84SV27NrrOv9vfUTTmwz
uKEoCu7pTGRFAyE+Cac3u4y+VOa9iqX70hhpsUS7brAQY7q4yvoDEpqLGovngjYwgCZojul9McNH
XSgJQnjoqM1QM9yCxf/I2vEMlftxqQMG8/Sg+vpJm8VLu9Ai936LGIks3CF8T8PmqJMCGtgXmHWJ
QIDCpprmpUjqpzAoH73We5yDACNsi7ufHBe/hF2F7vhBumwuHJKCu+gwS0Tt/Bg0WetO0OggazMY
on0c4qpDh7FKTKrCxvxSO9VP6pSvbCYwKPnTo1FYN9lU9PWDs75LU5hfBfMFXuUe8kR3UqROzG19
pg25D/rmT+uReDak1TEOJMxq3DdwNHPSi3sK3lPioP2s+jOv5QXh0u+JiSiqTNaU6JlJK6TdG30l
Q3nqK493ymYB8Ze9ht9niXzOWuMgOvvgyAVFHqkBdvIC5Wc3jQSn9mpE5NO/mGAIOhsbugZbkv4K
OhKG9gzmoUWNaPT+Ja/cI0Eot2CmGAO3CZ87L3ZEYUtIzNekkYMKmm5mEn47Utsk64+uCg9+0u1F
B6K79LDnFcD+Gt7fuOJ06qjo2pGY6HTBpXXUyqgT1DDetqmj41QKE9ovDIvYuUelBVZ7eIetQ6b1
cPa1PLBXl9KSL6imYSBSI2fGSSncZzePTBadUuIU7D5Rh+omsIUJA+CouXIJpaL3fLWi5K0rxs9E
B4SV4W3Ko8+x6y6Wcn9hFTo2DQbDUty7tN8a0jmCsmSzWL0mBNxWBI6z6hEa2W/0xTCp7HriDxAA
fqGR34RNsvNC/Nimce5Q5Y/heFtKa2OVzc5DjThZ/T7oxFPTOJwdBqqLOSi/1SzVr6nOnhl67ykb
Jfh9vJpkaki1WzguhY1zHuNs583zIRr8ixnQOg7Ha6Dm61gCmeLrbZmTToP6Ar67gVLEnrhKwuog
ELOIt/aPJ5PX2SfXeIysa4YsmpUUmUDBh0hIr7NnSE06Rc2s7X1dGDTmUZrrm8D0kq3rMnoRaExB
U1obnZArTGB7Uf7HxN/k4iJS5Wc9ROz3+19NKf4i0/hr1x13eb6QN4RYraSmlANYhmRpvXgVx8pC
hxgmJi0pY99LwuNIki0ahm1dv9O4u3Rxxdpjb2QxfuGt2bKUtA/czvEl4R0/1HnxtXBDy9TcxY37
71MNIicYnhQzxZDHz4X4K3Xx/VMPdkvjszew3JEmOhCuQ7d+G6l537kchEVB0o6Q98YVWDNAdBfL
V4zW8AH37Wb2TNzAbsciIZ7orKL/S38YgSNyaQ3CsEgocbMXU8dRtvVOqZF4Qx4Gn8suJrD4apfL
hggPbCBlT76EZbse3ARYwZ2JzwUFV3UYGuhbCqEMQRce3RgGx3pp57cgicVNNKOHn5H6g8ZeZ9XF
s9zdXE3DPcjK91iKN1mYuKqwIzTIFUXFqwQMQs3xLdUCBq9Gpe5l3mNX0KALWgqzY95/eOj2WlcW
1t4q8/KPrWb3tngoEDgQSgKJRX2LWrN9lQYFp40dBGpCdBGPPzkhXFt+ZY5+Bu1GZPlYrxVnnaIJ
x9eS7gvc4wTyZ1NL9Zh3brkZSwveRG0uG+IjK8KEZrF3vVkeXJKYKIPQUfQbdJ6x7dX7OrbqXWlX
cqeaEGpP67gHainhnqzocD+jQNiFgavQDTr0e800ORCOlW8TpfRqP6ZoDUuaQOiw30KvHXddzHZ/
6uscIsxEFnor1calBfwSNX678v001V2pfCvjLtjNqY3kJqkbnez97SnaBHbq4IcC1rLTFcEX2zeG
TdJ3CXNx/Id9KHa6aEhehUOWwUONOwAImIXmumGH9mk2FLMMp+7Xrmux+1Z0jGOXSDjOtgORHraX
W2saBiGa9SKU763KIEOxTuykq2/czNOqB1xzqRgMuBHGvIq02q3NSC8Mq9E9YkQnATGUHGSm3GhO
XQ5XYJU2AeD6wI8yZx8bnr2fMzzNnfTa45TiZhiDRW57T2rastEdZzvNXuElNajwGxRO7tiINwtK
FYHjGO3o1bmUW6v0nnB5JvajKJgezP6duGLJetratU637q0U3+S+quxVMe8T+p68L/V8joOeMqAP
pZwydfWNEmMhx4puKY6BYvEwPRh7vwv+id7AWLXJr35EvJHQZ6oPgUqPyA4R/hOep0CuNs9N9J4Y
yxM2KobI5+xNO4f4VTaaq2o+I/R/0KXC3KWUTJs+fFHFtDYw/TQ9SdooRSLAbYZc8YH5L9dCTztt
uvI6dXjuibmHo5M7b4KU7YmqeJe/2zGxlidyC5OAA51NpiCxxckIPo1o5vy7nV8W+3vk2hUpbwQ3
rOA6bEx8miOGSYPsVH5NovY5sQ41H4HPSKRRD720I36Qu9SrLz+61YKwnzPHddzmrPvEcJPqa9R/
VIxI5t9fOMt7w+2pub1ySdASvXOXM/ONojWhTEe//rDqiMLSt77ueUH+Re2f2zULSHL/UtJrvr3I
X3R92I6vdLb1z+PCGil2U2c/6Iso4uyppvLtSX/bhClICWfLTeTHIoDQV0hnVXVX0foHfNAHwtaR
57zl5l9uml9VQOKfUd09lBgmy/aR7wRQt4pHteUaPeIGuWA9FkzI/KgelHHmInID9eEQrkWvL4lb
zrNpOPjU5aAHRRwf+DplXbgr3Ev+0dfaRFwEkN9n5BhcNpbRkEKrSeDR/KKfNMOLW+eAAzMExdl+
N9UUQcQHY04LWxiZWqsQpV+cMdZ8Wc5Gnz9MMoh0N8SumhVDiAEBSo9nA2F/xWNrp585wtCA9l3/
CG5tnH4lbEH6jL0yuxoKNswp5GIlyBEvxsJn7Hl1+Dq11x+GbZtYfi0EiZoe6SwAj8QdJYVNWCQZ
zSYBpgQNyhG9kunvecT6kTFB7/QTzLGMKcSsPnPEAgeVb0hCXrkA/vsCtptzT8RegzNzU/mYa/gh
JEP9d0dVNH/ox2zPcIZdkArmX+5zEc0oAx22I0+Bx/RsLBMjE3oijqOYV5whwufmKpmsdPF5/d/g
le53wOTFP/E0GWEMIX13eTb6l3KxjC6+kneLoZEKxWPASqomUCoAQfguXBxD/7ZIZBBbdpkICRGZ
9W/GlD/ytv3/x2FleGikTxX5hvniqMc9r4po/iZBerPA4bblpUtz6ins5agtzclGzyt9bx/17WhA
sToVa0y9q7zhrGclj80PwYj8TTKld+jUu8HmeDd/8cnDgVIP39Y23l4N7zQAOZ49O4G1+2/U6Vur
3w8umssv5CdfZAbeRl94KASCQ2xDRAiSlSqGeqPH/2KeUsPVTOStXcg/YbOfi6a+GdRC9zbz4jwQ
qGoYwXoWAVpsDoek5/Vf/bLglnG6v3Q0D0Xr7zKjPOiZw6xwPukERQQ7goYg1JDmqPtD+gvNpPvN
SXmLKXbDP27c2Ee/sUCQ7R+zGG90XV/7LOJdpsval/TQi8eq69+DkJ01E5rfGWT8ICXxCHBMwnZX
V8anG3e3ufLffLc9NUG3sTv/vtj1qQiMJ4Po3GQZ/06MgaXI8a6V/rPXMsBNq9s33O6l79cteSdI
lalXtcNT203ENfe/e8Q9tPvJ5W2q30EhPxyDjuxQvmHv+W59n4hWq1vrYS6WkYLnTEBOuidAcdO0
nPW5YuF0WNDyx1DJ62BVTwZGCKLMzhaHtbFaro3tX9NabtrBhuRtXqa2ugWcTx/IfzwR2blBoYwX
jGbyvxFAMoBtjUd9/yQBwyUxQXXT30ubZiUYgR0UDlcXXjHFBOU6jpV6CIclp9VPF4+UG1rgoDYM
kuhqcu+oVfz2YusSRu5X7LWfmNc2FfMHfrlzGKI/tkGrPLQ5fj9qdM+RHVGRrY4WnTeRJehh8keZ
ZUSCtFsTxwdvJ32HJbD+x9F5LEeLrEH0iYjAm63ae6OW3RDSLwlfmAIKePo5zO7GnRlJTUPxmcyT
NpppvikFtNiR7oaE1Y2Txhs9tmaUC1I56T28NiK9iZvFKKsj+61Ln/p72Tgrco/ZpOGMskp56OqS
MUjAnplvv1DBGqsk5mcQu5W/sQrsrYCzMhIGGGS/BtLaFT7rnzaIyF6GHROajzBASFVnNCOotHh5
xNcqs9g4Vs0jbIBA2jnEUc/NS8JdHS7k+BxI7TfFrLQkYpvzup6HljHJ0NSQSTocqqHZjCl6ZWH7
X2FOaqtSxT8N39D8r40kbVCDrRKtZshcrCX9Xwt6JFLmGbLOtvUR/I25fkupNRgtaMtm1I5A6ol7
st4EBJNasx+pRDetWKixhtTxuaFN2hk9Sh9nfPcIV/7/k7v9Mq30K0LtTTs/n3V0jEgbxYLbL+df
HxqAycFf1Xn64iVIQkf5MOIU0i93R+Ky7E3TS4g4uKu1H8KsyF9A29pZ71YfrstO7sCeYXgjplRv
XGxCuD5qXnAAeSVER8spHqOvvYVFsYr9+c8I9iO2LaBF8cYJ680gKQhCHrf5A2WmdrHb9Gx40Qbh
29ljy+kEMD49cZ3ScotR6mT53nlyhp0D4dHv/CP907XyyxlI8yljba/D8/VIBI1pvavIWemsc6a4
2naV2Oau9WXn2gsqg59ad5Ys5uZeds+Wbutm3cl2Xyd4dxEWAeGybYO24fTuesiTdTXkBXa0bmFa
oLvLaVd5zR/l7qqiWGxaxKkScHY1B0pwr4ctdZovTvNmZvH/Fx4rMA9JvS1ZhIMHc75VIPZmTzpS
xejZaZMPZSI3hlnIxFFfatTZuc87vJf4oxnjf7saxwUKQiOF7xdgX4TSbOs9mzNlbhxdP4OKYVgX
6oehcNkgQfiO++pgBrST3pxshjxw/tt96sJQaYtO+PQhRLABNTyC+2RO0iOMMi4lioEnXU5L2x5v
ToCaLKoVwhAvhatQV49CY/JW2GQjE/bI0HDUuquw423VBGczqzhcGJ3V6NohnfTYGTEUxAGzRmcI
LoywtgODyYCcEEJ8qvfSBSCKC2+T2S1yBYioMcPcvohWnmZdSw3xDneOkyC+k3LD7BR833B2xvSj
EvkjMRhXyuzi5CUhEFZO+qpv/e87bxadXm7zZGILz3XqiDga0RtXOfrZUy5aNP7155CyD5kcdIRO
8IEtjCkkZrK+uEfdrQkMJlIwydMRqH9h73xb7nKck6KvF011lylUTX691b0XmrnMZbXz/QcpwDi5
niSnZzlexwYTKJo7V6/PVZyiia02813S6A5rjvQAQm6kkpDB5/xlhNDFal0e59tFI5qm5fHRwLT6
OIHS0n2bCr4JC3u8G690Hx+Z1x0J1cbWR6IAj1vfsntQAaLkP5lql7xUz3Ik5Mt98cJqPV/GknCL
bqJrsFu80BmWTschXDNa5XjPyyln004QEXrz3tUvKW/qyoj2tnsqyu5cEexQMxKyWmYlM+cnYCGQ
N6Qh8CfqafOGOm/VlToUA7A5Bor3MM6XwmX607cnpuFHr1KHsDrjHj2ELD+tRh3ntDfq2RFxDGNz
n37K0eRKj9mvtSceuLMPWjP3kpU2gDzgsEommF0kQz3pJkssXhZR0J59jriqhqcRobuumFwhX2jy
exH7AGOKz0og7p2pmuH0PEMwE85YU5ZHwyj2LMM/zH66+pO6R+hohmqm9RjfBUVSODp7tloH3muL
LO3Qy3TwMgIScjL0cqc5G3vU8xMRu8dImufYxDfLCiWpNF5SvIXmBQYhYDaJaVX9nLbDO1jOt77V
3xkCoWJAG6K9jhHJ6CPaGohzDgeqBs5Loauygvbat8U5nB8HdkCrMs9uYrg7GatAWT9ZFSlIqQP3
wX8iZoQpNiaXIl7hZUcx8pt29LRYpqbOv40DVpp6vp37wn+RPYMnjJYxqlcUsIyDAixWNfvVlKwz
JwxXEfJWeywT5PDQNJAtzhe+oT5hQA3xx2TWwt2WhSkb9682BkhtxcBe7XPQi5VLUnavwMho+jMJ
uhtZzeHYE5U3ntJQ7ZvYfi3hi469DR347pkmyLly3eV3Cw5gADHFZFJfwMIlffEBbfea4CwLTG1d
BmKN8oNJOEmliQcBY+5KcMvz9YR4J+B4PveWydQtoY3+4q7bibaJn+bHJgZxMKTjOatgZPHSDMXr
YL7BIKPt2E0tOWLjtCFN6tG12lof0A8WBumJKAr53HOloVF3dbw9G4IAhv/Xst4XAqSncLA2kiWu
zSlQBCzqihPv1GXbfPukb0CKA6SFr54/MZ6+qwLHDI+RoDTIzWA7fxLdCZ/U+BplzqZG9oMskDoF
/p9bbk2LUUtobXmP/E/uIyv97gzTPu0LdN7GvgdETU2uTrMYa77OilrGaLNVz20XICh6YntNyFSB
JgcPU+Ktcz4+FjdmnfzE0mRIyb6iRliBg3SgOuV+FHxm7l7Qybv/L24fbypQJyUSe4d2A5Oivoym
76IOPsFM+KjCWMTjUC3tR+IZ67Qo3yuUAB1SH5PTDn0IsWUka1TwWyfksv7XmNXUibFEN9a+cUdL
3sPMpPfz+9gkP8OMjeV82OScudlszR0p6k1oMj7jVaPEg+XqGUUmhGOUWQaHZTxENwtlByWEemFz
ODt8n+ZvxyIp1VSnKLWfXKDiJRqtpPavboiRg9Ts3B3maDsCDTJMscj8ET8XbP1xvUBF0VGQ55P+
zxPuGtuCD9SJ9Z/QXGIq1Gx+zOdoDLGhsyH11mIrrYVUsgQIvZgsGRjNbmNNe4UG/iMH8ZfaIiH/
w5Ub4Oerccp5tBi2pwGPbgDZzt8p8Fm5lf92LWhLPy9gd6urZbu/5OnRUuo+Gop6pQnQq/Rpid9/
8y3doxhSUF/Q3EY2zrYhZ0JmGJIplFXukBWe8COvfKx+cFY05HBAmWITAZYaJENFnBxB9BMJJBMJ
Vwmswy7Xim/bhVXhO+HWk2y96dfHDUghBOvhJSDcaGkG5Xc94VG3CauAeqEzTm7veaAuIaT4VT2v
nGrnTtL41svVIUtJGXe0JCQyHBVRHtHgSG+Lq/nNidJjhj8IFCGDSmesNkzfP2D/vSq9sTm29JqX
yfiT9eqmKQ+5j3yQzg4iBxQ1iy9vi9txWUr9pQ4RMTZ9flBaRvhFcnJt/TEfp2wWPkQXrYzaXqO1
5GL0ByuL3jB17SuSgr2oOLUKIEzLptlIyI8umw+rkR9s6jdJmm2l0bmLnNVi5bYEVVAgU2uEh5mT
5tEG2Q0lbSluVR0uzNqEWMkGvJQ0UX1rnXFEQhmaDMhFwWFKOPzxYyFfhugXbqus3jHpZqdhUFck
a9fICDP3t70fnU3hfvSzy6dECvtUw4Ve6o7RY8mALZKbBALMKr3AWvV+BsOOBtMMOx8pVzPBeXAA
rEbi7GK96MMenpev3EVDZxTXwKk6vg/bgYhIPakV5keS6EjK3YB1uXSfJyjXmdFybBgkzQdOd6xj
H6ZOACTRWuSj9zBxVxvK/xMEuLZBRzaj86/qpp02mmcHFVJqRO+Omd+zPBBgSKx/eQw5p9HrkxXG
K4eezlb+Epj7a1xLSpRB2NDZ8h9YBvJoZNO3H9JmZ02AFjCtydX1xIEaeGEGxavjawStQrrLM2If
kQ7TZDP4SvQ/XccViT6EDxH96uQgqaCrF2Al7hX7K5nATAcTELjcgqTOvJH0+jE51rCNBRl1iXK+
LX1YxxFzTebk/bKuANDXFMbsBeTSaDL/SUn77iMYWU6Dx14vOnCPgmAzb2xzgCwn1UFva04RZuNH
oQMF6qv2X2LW/iamwZ08xvAtmzgP7hcj83rQ1qBhVsFQ94fJ1ZbzCIF9/0LNzBezdc6BkHtVTKeu
GZ9tTnYnqC9+he6hp0FCoriIGzS4AUQLpZfPKvLn16J0MHFlRKg7yWcXdJ/wZ7c2QBONlyusIPi0
fXbubPPgwOZiwkh+XiI/nQyLY0f+AyFQHZGpvmx/zJYQNlqsnHd9YHibNki3EQbPJCkAN4GLbiPL
X1oGOIIJnpKvvbR4FFBCxOWmncXkA7EPT1I0wBN8eRRUzx1m5KB0zzpzVVS2+yxMDinnXekTeRqE
6i0kYTXv2kPTFH+lgwk3ZcxOiWxcVMnykmq6SquXouGpUrjdK3ZqY1luQybNK/IeU/I0ByAsPFxj
MhLrlDRXkTuYxTEHu/FXVuW3hC+VgTctmIEDyVEtey19eLM9UL4RDykvWEouIs9dO4L6Qwzb1MRH
xQ7iWJqs9Kz4R6OATfPsZA649WlG9Zz3G3KiPatMcoWrjlLVloCLDUmegttaaE6GZ3fIbyFmRTuT
yB5MOM72hBadQMX56vYi/2nt6De23NeEkomKoeYtpRWc+pUWe3QwLOVEezH69oE9GahchyFufJhZ
fklK9xS5OCUpfGvhEONkP2YG6pB6r/MncBhlG2DErBpnOsS9GQOLlosRub0hsePgQv6i0V/iMaDe
Cw+J03zNJUzk5vsKeGaBesAqXHRw2XYuLvnVOJ03eDtWRReu4spczM3x/FyE83QHXWBculviPlY2
QGUj6RYD5kD+nvxAntmhj/2Tjch61v1i3tNAm/d9AYgE+YUcCDHWyU7N2ED5bWwsMpMzdOQxdwXc
WA6CuKNfomeYcDTglrprsQnbnX2xjN/nEtnSbGzTLq+6ESV6jnQB0xP04/nvMBUAuNZBq0eGZkVu
YMDyba7xZXq2tNcyIm4P/+C2AGk1Oyp8UZxq6EkHVbp3vc4FzXENvHK4UL34SjE7QsVuWj8ptQUW
owdwqCN1oxOVq1BZa+juCxP0tFPYW8E4x6SJnbJa/QR04Qpa1qh4v/h1su1iiv+qXenNT9zV0L86
9srBNkyCnWGrNXCK3Ec+pyyMxi7tRiV1+k97URvVfvRBkrdvc4VL8Q6ba66qYvh52c1Q0YcbWmuL
/1/Av7TCdjHRoCmdnpU1iavBmxJpxEmG72PuB6PcX9lpvxOmvhKq/ghMjGZ0Km0wXsoOtgc/vXEE
ZTsa6alHnWMtjKD6sROodnMf1fjUZfMcIqFYzXEZcLtHP4Of3Nrgc64xTcqzGoMBc3dwFG8Yjfg3
+CT0VgMdKpvYu4d/JmrQ9Zb1kSz7P/4ZUQEmN1tfV0CTLSAoOidH7kJsCsGx8ACDnKL2MttkVZXO
suAXzT+RQ2Y/cqL3jARSnU2fQddScOr0VXGWesB91V8Q4RSLRKIumckZoRmyzB6Eh9vDfg1IOnvS
ZoaqPwELLSnvfA3nb0W8FnK9yrLXYjK2rSaPY6SWWYRJnu6MXiXZTkPF1ng2GvvxbmiTE3POBx4i
eIfy/658btkwgZ9H2qWo4l1epfzXk3V29P5IrMgSFsSZcf+nm+ILoFdsjLcJ7oXngVo1svV8XxfD
3eTWbkof/Y2+k+PAfMe5GVl47aCMMNfSjWrpxsYmNYfsCR7SWWKf8Pr+7PSgEWJUsDFzIoWye76j
2Mk/6YAugVhQGOsc5BQnHXFTBhiCImAPwB6hoIDpxLeTWsfKd16dIdlgNNvlpndjLkpRnLj3tM1O
oPdegAOtnLp4bQETFrHcSQBi8znSh/kWDt5PUcqbnolnniVe6iExYEpbp3r9D77Xt2vyXPCx4Lss
eNEu+WcLxBYrgcAcwC1Cx1+VWCspnX2K1oG+12sx0bR8IAJVJMVFR34PodB7HgmG+y0CochmII03
fD5VegS66875P6e0u08+T1bDnZXq1gXrKMM4HsB5IjOZ1ablZIhc7VjG9oW5CpWA3NqF+mjb/kMl
3ZGX6vs8odG4gtKWq5zi1naDveWpA/qDvzjnzje07CAcmCAgadeTTF2CPrNFM2Gb57N3Pv7UwnN+
k6FC59gU/2KTHbgTk3geTh1gUttMVuyHccfVt9DXaOjBiNZJ8tN1TNACnSOKwBc0TmQLcCqWVCw5
3+TE4avnZEZC4SOMdSUFtw7QrG+PughzMf5PAu07e9kY5S8WNZ5J4Lu9TI6+VRyRJ6WUg6zg6Hbo
y8IB7Icnf1Obcsae9ZUg57AxRV2/7ByX4ROIWvEW6RXeXFYfjI17viVPkmHj+cFCyNlU07uoh6gp
Yq9fG3S8Pi86J002YRHsGj6VwangiubgGYB+bB8wcwggi7tHSaiJwmpOeZL+i12M+V5v/mAi2UQc
jWbH/FFF3+gGtiqzThTlC74ClixESXB0a3X1LmWH2BEbB5V3PvQMuMO1a7drBvK7+bIFqIyfRGis
dcP+7UVAQeDYRC/hjbT7K8u1yzzmml97Gc2n4ORNZLgKc9QBLoupBEePzl8/XwddYaZrHXJubISs
lTszVvJ1UI/3IC4PeeVg6mZWGrUbJwuuxuwh9RPosVZ3jC0JaHh0KRvFSekdPD1tE1s9qhp7URhl
uESISvOZTotKsE1SPeEMUH4BNIa686bZzdc8pc8Sj17XWJjFcPLjPOctkv5r6gRLHgQiDsoybL7d
ongQD+89TS3oeVOtRsN/zxgIWiGSNw+dLisG+Fr87b3WL9o6/Te/ZbXO+eC+XyKzeJoEvkie03l9
YPX2pus8BCk9oKEWGVxQ6wtrfsEM00HvtfeUaDAvzo7Uj0A9wf0ascvwGWqgqgF3EXC4mXM4RIWI
kupRZ2yX09YMRri3BxQBvF6NuQ9guo7XxsM/AN/tG4I202WGlrI1t97oMiLogdW1psJwTsGdCAcQ
NquC2s9WVlf/eQhkeEvecfWs5j/PDkfkUhraLsDQi7oUu25MfrQS3RavSVlnX73FNMwYuCpmo79r
0j1H/nTIm4rZHzLSzD/XPP1MIVj4Wqa9qbBAzBMOh+lGToDBk1TGh07HnzIIQshzIOONla+4DTGi
FZwXy3gAp1vFAMUkcGqT7Nx16ePGMtKawKBhLVP1jGnsYx4mWpWpze+A1tb3uqZfI+Gty6amzEC3
I+dpncqWKg82gaXuBt76tB2//Db9F5T917xvg6hxc0e1973+GazaLsXLXQb5BufXAOCj2qK9nqXp
gDACjBb+qpygosW8ToPuYKXZQap8jdMngXmI79bfNXrzhnhsS8AdRk2T5B+r0W5CtNe0ce7z4RPw
WuGJOPRWsMpbH1K5TsxRTp+Y2cMfHenDK0yocSwSOTHnZ9LlcPEi/WKrCtu/AK2Rm26y1KZxX7df
kwVYb7grQnG5uNTXrvmifE6n9CuNADvEin2kVgeYLpFrcAIa7lxrKHDFOjRUSMVjdTO8OcpExcgt
rAHNIt4YfGCHWjNv8xUw23an5PA83wX1LL6rsLZQ7jsvWXD3vGiXcpyk5Z/s3QcJlyvQcCzBg3A1
US64YbqTTXG1g/yt1oW3bP3gPk79vm2ry0gCJC2VYpo6noak2Q29adCFBEsrpHYlB2l8IgP63Mjy
3TD++XI6xSr/mJhpCLBSGRtx0wd5brxXEzYIN9qLks4o9D5wFYOSFpRgrmWj/jBIZe1gY84baGqV
ELuwmw9bDCTshsUJ+P9Ln/XbsUO3xzogrMebqvxjWPU3VAITwQVyUruuD5wleLGnpqN88gq0RkZ5
TsfsFEdAYJtvk5dF3dzDyEVO1+unkoiN0E9WeW0c3C58HhtnM7ghDZNc9aGzUbq60knsuJiYRLqr
ZQ5vdZNt+qpeRma+rTDfO4768J1phSv1aurDnzXqNxsTdTVRv9hW9EcUnEAOQRKjHZwHxbatCcnZ
DJZR6h34axSh2agdRm52pBF+wuwc0Yxs7U2P/SfiJAzE8KUbtUDPXn7UrBVbXb1JXfvNBg63Po+P
LfKdCvPC08g8Czn9WZicNkzFXvS0OKatvDhgETCGwIkDWeFbxl7nookKwVifnHOvPoVTuW5y/z7G
1gOxHTKK8Wcs81sUQUgM612TBlR19i8eezgLNq2TLYwVsY6Ut451Ctpyj670FjnjS2rhPaNeDDqo
Vlb1Otqw5Wj20SLZMh2IF0ji1Sy4atAeEd3E8JcvwUKQk2naXpj90SkCpgEyuo9dNmd1yOIiM9fc
5x05CRKFWkNh6ZTNQ6KlLkJSxz3v/+iPUx0SPogKpLOzVz/VIJRN49LT4mJR+sPBG8mBmwr0u/MP
4GQ9lG4xkwbqIyPdkf+q3lYjwmDfQTi3T3S1rZuE5IY8XKVaB/UT2YAcLn7YQoppkceB4axNuIzY
lhVW+yFZlo01e9SDF8ccvrKoe0xjd/aa5LXr5LWw/Cuw6OCpssejUM15mN0cMdzxON+ouIaRyLxY
ZNAaVfyJ19ZkvhJyuiRvfjLcq9b/rapuGct5fJzhqjYjm6ko3+qyzJDfD6QNVK1gpZfyhslT/1MM
4zrOUcgCsZZFcrDziSkkfrZquqQh0V1z5LvvfdpwpCy7WlOtbcoJxLipa3NUgtgS07EZWNku9GI6
c3MRN4J4C3HQwO2W0i6JeWDs2ugLo602iIOhTXsjZ4KgdXLdR6m1ysegJJy229B8rL3BWXHzqKdS
t45SmdGR0+3dMwTW9oFeTVOXCKixFjUHzM9Lo9b3DdqyVJsb8jCjHCmiszHxRM0XDkv8Yn66cAvM
QLFX6VvHIsbPyQ9XNurqXj43bvDwhbxa0t5HifdCLxZd7SKdABNWayd0nw0chbjUD30X/Rub9t+k
HBehhf8sDCx2pvVtD+RWuNoPu9FDCmCWy5Ocpjg8FMoBTwqEZT5SWxQO5zqEFpsYeMMdUtkwmtcf
7TTtrTHrllMrCTvz5RkyzNrUjR34hmozCXdr8GLqJlTjPfCkHOBOxTHfWUcf3cxUJsm6bsa3fEhf
lJ2RuTlOezvUFiHo8EfB1G8xtUz7AX4asJjtTWTJgMUHsCOowj8DFTLvOuoqRICxNX2OwvtNc0jK
sa3/NCAvnMq7BJp9aTnZggzqYph+oOy+lwWalArBGSgCrAg9ub3swtC2hK9ykqfATPZpbhG1qapr
UROiXGvta5p0+wZt0vygdo5zSDLnr61g0EdODMoy7TATOHs5IvTH8I47GAJ5wU1m93PXThxXkFBw
zaKrqJvFjDacKb/Rti6yHtE4h9ENNqZEmNLo3cIora0A4mMoTh0ABtu0nSi3sWYv8LztO8ZPIspf
PUGeoW2wHkJ01rrtse29Obure1Rp+ZpbJbTe8Tm1+lsa5EcILi0qyyzAhGfouxHYM9Zd3NQaWr88
f889d91J+QhTBCxu9xy1Y7GdBR+DmR8lt+VT57q/Kpr+hW1xLX1j6xjtQ3EQuCGcS6mvMI6++p06
uIH2kIVHPpo6SschbMb68tMMrQSm4waAQORtpNsSo+C+6Lg8Z/LYkbBoMorYzLQo4KPqddC9V83w
gCUXP1Estj0+TrsfVhwuC8mjM0J4ZBLs/g3cNnUb742MLEKgL8ui6kc0ti4URhsGObIuZ1HWCXok
NE9FzGrXBKWEKiaaFeiCvkRxXA+x/te50VJoDknQJjyPUgO9kmhQE+rq2+o6ByqrcWW/C+cktxe2
MmwqCfshPNqNoCK6DTtfYScGVF3rRbjBKsuYvGCRQQNkQuMRt6S0WQBxQsXkxrkjqPvYkNdR9+1F
YFobfIW7cZzNuaFOIwkshwzQo4i9N3YP5KukOI6s9rVu3W0dMZgN4xI1qn+VjTLRlTrrUTawg1XF
isJ97seAmbrsAUR2ELnFEf/otLIYxTTdgBzHWA+GjnZyeBv7/DGZQfDUowaXJvEj881g1NpOM9Mb
ReNvG+T7oUo/PQMAsx5gZTMueZEce8FkzB8vMmRzNdW3QvNWfqOOg+l8gHfeNVV9s1y6l84BbJB9
qVDrmPpbz6gZuBnc/tss3b/ID86IS8mcz9KDb+RLC7f0htnyrQrEuSNwlFeIuDazjD43GdrgqeA5
geGQJ6dkwCRK9URdPq49hYa5khF65aoHR+b76xjrMAOFfwWeCN+y7lL13hK6+Jqb497Uw8bL0DwQ
UxdlxidUjQNwXwkSVey8oLhlvnoz0P25fbqzMuRwGLMA1Ix7I6jXlVNDVq/je1INfKwExZzJoqYy
KeOrvTLxH81KjrJ9aBni2JEepXfZYqYBPbYn5RkkwjEO8ptTlPu0y3dJIvbz55kvfYmeB1nnDy6x
s5FFz2HTvhDJzsCNXET+OtRw21j5P2hrDOQA5Ql/wJ9HqZVo4kIA8Pf8A5ja7I2q2A+d/MEDSJwB
wy6gWlTTVi5uWWBuxkJcZrkqK/YXdLCPmkwLlsJkzfKx67amrSc0j918UfkQXcR8/U2GORJywqi3
XG5+z3w968ojv2Zga9a5eQBtiFfRMG5tpJh1lh97IiaATlyztNhjPDskhvuYaJPMwt35QXV18uw9
Ghi9GZZvLFESgDIYOhvibTNLpvbaxHKMETzPQDiFGwI7tgVWGPS/A0O4xMNRAJNPMEMr5OcEH4jh
6jfPw6rD9kwOLmXPkG3idDpWjnWY/zevzd/R7YhdrVZZLheYw35QrF0CRKF90Jyz1PqLckJcLN1L
XmrRyw3H2h163bhsI+Otgjj4YfiVQ+ib0y+jrH+fgmR2dFzINsEN64WSBGpEjUDb/FDbF8gWMr7e
TMmTopzCFm//5MT4zMOPJKm2XkYEM55bSys2Q0W1HDabLOYPGPVT1tMvS1haenYwEwjdZn+yRXE1
rRzrfLnhB6+DdsISHm/8vr5qurHVZ9ga/sZl6+FkBdwPBHVAnZ5kh16whnci852i5o/AB+gQkF5r
9wLegZSCAYsB2lSmFeO3JSniOY2+TMGcjFwWCylAdtEM/wPF459d8dKN2OAU2rAwuVORuR4H5W+K
OP6cNG1rMFYM02jvZ/lpSMtDhA2TndF6/q0psnXDcVadROTui10ajWd/8E6pGr5buAawYdPV/AMK
L7tWhmLbkf8zuf2tOoEkWhAyLMwbW9nZGMr2Vi/wBYmXoeNZC0WDmgFp0lNPeswTVvQnpwnWQ5fc
Rukfct4Hid3NZF+GaX73lylHfgiju2qduWuZpGKFBhVnIoiE0cHSI/f/GZnAoznutbzm1otBvtlu
es/UFKznL6/AjtKRg9ZnGa/82Hy2GCwUMezqetgDQUk2yhW/VQpUBThsZ+S3dpz0rTuk3wOPGYPj
Bc//esrsdZd0yUlzpUNAWfVFCUsoWQvQoPFYPpklAMH0c4hA8Xhpu0M7stMxL/O2KdP7iIqDb7BY
4uJfpp4DiIpXAaK8e5A4X1NEv294xk/ZTNsIjR47FoaDU2UXeGCBcAkWCz4OQOASoCYQKSoBUaxl
BvAkEOnpUbA1c4gIXaTtI9bsCOrVsbTKBx2gscnLlPzl+fPPP6fCl75gaXhlEMjviOQjiL3jwEKc
KOegWaka6o6syDRvprOLGZnQ819oXuFGi9kJMSNO1zY01UVekC5j6uW/fLDgODfNqUnI4sucRTsx
xs0ArTDXQ77WJF6I3KeviY+ARRZqmIWneVtcBPi7qOVR/ULtwDyJSLMqRrkvBXFjObUTL9QmXiOw
g1WVMYdOmp59tt6nDdmGERD+pqCcqduU/OzR/A498h4gAnXPXWiTyF669PYUiPItyeoZ/56yo2xQ
fy993RwII+LViqxOVsUNXW++MgLrHSsvjaQ3WR/S0ZmZmDooOn1srpIp1sa3MoUfPA1WRDrxOgvT
ASJGnTyTVtIcxCR4izlBsLYj2GNe2yFF7yPSyOhUNr2OnbHT9ehAu6+OYtJC5FMlsx8H+2epmDrD
VUm3vRLWIQYhSHFUmuswtllbCeozJtKZbd8L5RUFobaqfrSm1y5CA/Z0ZkSfZauZq6Zk8hLU2dnH
jHB3i5hBtnDcDCc/MivlDFdv0LqNrhpw8YaXr+nmgEaMEcILBZBxYrdErNMoSUnXnZWb9cAguLjI
H/x0yQ1BxDdLz0sTmTx0FHRIf5HJkVQBLED42cmt3XAh5lBpRn/WMongMk9T1m0TopGWeRyAddex
GgSxxWaVccFNCkFOomHQBKQqvbt57MEeHMo92LYEKkGhtpPdYmg1Qvu5adlaZ0VS30nasyCtoJLQ
JxyzbchC35pUf20z4S8YK1SLUQfywGuHZbdpVut0aMOrZ3XNOjXG4rk1+uDuaMUf6Jff0OQyFCLg
+kayIo0aoUEEm2jdlWaBH7EFHmEmIdtBAqyg4mIhaAvFKqFv+61ZJPbBrLpoOwWZe5C9mR5VoQe4
nNx0EXXCWBaESq7bQSXHxMdUWI4ifm2x824b4WEXcDuU1hV+M3ukyB36tPvHzHc8prZj7ihhqSIt
BVbOsNkO2UO6ApsAw9ZP1NZD3fiUj2NzKmT/7oTMPdAAih1rKfr0SuA0FOSI6LxblpZeIxDGJLsj
LCfd1Cpqgf1K/LcV+SStVeuwOqIcx5zUD04Xms+BM2WvdG1YN9jyAajQezYiAlm/IbGvlCUi6gAL
MVzIBqxwFzsI6ycwAy2b5kHTtEMZSepAMaSXFo/pU1SSOa4Dq35Nw9p6yUu9TlFJBimEPo5Tzg2x
h45FS9Jhjr3VijSehYXA8V3qsVzQBT1JZ0Jzj5iavqIm7GwQUm77YdzjJLzEZYnGn8SnzAbI2NZr
G0FkXqToFUzepJkNKZl5zJtpDNe8qP/j7Mx222iSbf0qjb7uwq4pK6sOzt4XEmdKoqhZvilIsl3z
PNfTny/lPoBNCxJ2NxrWL5JiVk6RkREr1qI2OyZ0bMzrCVFYrSQ10+viKoC9DHZM+eZkcq0FgL1Q
Zk1weHq7Rhwxx5FGBtlGnniI4g3HxLGtvKe5TZ+rHlaHuSCO0ErQNyAtIA2s8zevLX9GzgzUEQHk
xB0pgQC/RfiKHAfHruaiSFXpz1bq0xWBuO9MAKAp+0skjdY2MWNuazdxNz1LilAdrKkX1DeuUSxN
ke76irJ/wUB20l+1YKDckGJQpCbdsvvZRuExrpMLfUjuIeh6an35BMEflSvSX0PXS9mSfTQaJIkH
O0MhcVpC0XVhltMR7qh7WxDNSpNV7VW7UXfuprHdOFnwGIL4l2a1KIzuoRqh/R6IBMpcvwlJdjHM
obYsDJX0gZazF+YxbyQ395EjMSeSeEbxKTp5FTV4UVw9RxO+jg6y0eu0ZSYqABYwnPyAWw8wf0pl
r+EaiColVI4FXQhQAx5nswF1JEhc+JV201bOrVcWD27q7aucekld779NFbU0Q/CtN0hN2uTbR6q6
EetESjQX+znwSSumQAxreIPOxkHgg7fVuVnUkHIrvL33GFX9jRto901s3E9FjyJifGm19bXTQqjW
lYQ64cei+BCN0cmgTILyUPQlPBI54EHqAbY/JGCQ6dSX7vxiJfPWqWdONvM2Dc0VRCbgdzhuspAo
V5Jdoq6F5CcwQ+FZ93T0DYftflbJuFCjNs4trx1GjDyScZeTOFrCypTCrevvZo0yhFoFcKhLRo0p
RS6YB+LKGplLgt0EDJ37lEivI9HI0BsuwtYrtx9zU7TGnd+JBrsT3+UJDN8jxcgLexwXU57HC+It
UGuU1qEkcxsVE3E+gktk5ajT7c2bnBIYmLv8GvkTWHNHojQajEdIjf2sp2zl+lyvjcwEPEfjaRHp
Z00FJbC6gpuJSyyB+FaDW1GN44ViUVCMHuvOAZOcAVktQ6oow/siwe4oNUbOq/NKIn9u5lS5FPdh
VFxD65mcmdJ4dmzOIpgtqJyvA2uh2M7LknRfMrLa8qq8bt3svg8hVk4dynCSAu5KXwrKJZwXQ88R
YKgoGNApC1N0KxK4AZDRZWSAfSbCQXDjapQal0uKQH1zO0jvnAX4pALj4WRficHGGxrDvQncoo3A
4abj3FPsBaePZoXlOhEaIPcAC5brCJNBrj+6dMWyqYzNzJe5eeniadjrg908JtwoLTGsFduZCr3i
VV0N+ggONZtv0iCJzifq9JYhpjByKDRuYTyNTIfKUw02s9ZMF9z1DMJikbPMxqaDHdfk8pYMz47b
UFGWgO8bnPbb3MAkm9hUFvdKGiwhVlY33W2FJQdxyZXP5tv8G7cL8BX8mgI9bJQJgAp4+jdD82ww
ZCTmqKC7MsOJpJIrsmUGzmSORzgUwR6AxIbUjw0abGXvUlemlrs9+M/EJvDs22uQh7uMwMU2SOA+
ViNsG9O5ReYi1+s93EuHKm8ROU5WTTstR8O6kGn3DBoN4zFQ8eLXDjRI30OoXJoIsShreE3Cjmxj
tmdqHhstgD4dt8gEbt660CY2mcoTdM9+NP1EOC7kNHUPWMtrMekbxI5/VgkENy01uGjOfM+BF+ed
BkVzN87krcCJxVxfKs17DLTgdQrLRaibt0k9oYuiHchb3Mqh3cXm1BH9j4ZFaUMgQsxxYWfWuUcI
tqjSOzscbohXgv0rHnxVrFGkV1MT7IXrvELrtzABmwH/q56cVN/H8L+42UQECa6n2b2FY+CyIWcg
E28NSfBN1yAITkxioc6Gnvo1M60Ja8is3lQtjqJfG8+doN4b/32LXwY4h2qzpVTAo3DWr4KyzlBG
5tN1vCnDslmoOcI1fwBhfaNZ08Iw5geNZP/YwUM2WuIQKRy1MJqLwM/vgrm68WT41PXWnRi7fS6z
i4wwmzsnmHbKarAXOWKnlIdu8I2vQ+HuzVY7n5OZkgeOw4paJHb10m99OqsO79a7VvsPowcgg0Ny
Cp9I6dzUgVDsxd4RVNKjbaG5TGAXjjJ91fagpdr+muKtH1W3SRztteLYCUROYpWtkcOJ8wK1P++h
u+TCqtyCduIZf/1oPUiZigdqJG+KebqZSrKms19357kTAwng8rcXIA3UfuMbigwJam7LOchjy32r
IM1LdYRrSUBNQIxqtlJnkErk9IYNJrxVL0Zxue+145girU7PUOAd61dEMCSV7YhxRuKqhd4w+aEU
S2jCha2VH1BkqN+sob1QK20Ept2CduOpKSJdJZRH9fVrkHULRWNj58Hezr2zbAJdfWN4L5GWLL3p
SM9znxPPffn3lzMOgqgOFxPCiyCXX/89GGTnwQ7gMiY3fAeKBFr+QGWe4s6GIXql9mbYPpoqd5gQ
IjjWeDd8a0L8nx8jrIdx/p23bAjEmjJepsZwS/9maAYos6iJ1fExF7vODwLKLJAVPn45gfHuNnyK
abHATrCbYyaM19Q35wSasxxyw1ceG1+UUC7P7afeJY9ZlNMzoXoYHq9m79pK0CQyN61bgFrcqMEd
ISL39Qt+0xvvh/SBcJUaxBDX0obthY4wD5p14KQivXgcpu9VUfz/dcELDiRAPGtuBQu//ha4LRds
KDVcit2eaMjBD/v3U/KVTErjHZA4TYwHWSIP6+KiQzHxa0IpG8ic73xa/f5r6hn4UE5r9YN1TnMj
JUmsmGyqzqb8hvGcB+hL4zs1L7RfU0RoPHQiflLjwgdHrLFF2oKekvNYiv6eWZLEBRkpi86pI18V
MOVqVMaCMlSOkn46qD9ngoNKrblfI6X2AjPw6xfWqVZe8d+dU+3VrBsUhNTubSvMNa9qBOit7sXp
egWb3iTtQcz3qlnhxDtaGvzjAJUIn+Tr6SqPoZab2oTqtfaetmmLgeVfet85j3xkAurAzGugPPnU
QCypk+MtnyD7lZCHrAsi68nKGcdbOhQG3tqIB9X1CB76AvZ7Xs1nZ6s6xxeo0z8ipstfkyhWHYPD
a62axWyoRurG5Kq7SlJz1bfHEsZXD3kESoHUvlXDxpu9FS0cBGGZVBa+jG0om5n4nPJHAGDpW4VV
ZgVl1fDI7NMGa60F5m5rlzxN2X1vYANxoS25tKIL01O0lagRD+j9MNPMaMTXIJl23mA5hLiQyVU+
kifmAebiANnxIpl9SO7F+v1Bgv46oFSkiL41cbQzsKDRcBtUEIfjHlL66b9Nw8qSDxIJOgaXRcDg
EtumbSj1qZFCr0c+mMQrk0Ytimiul72iOpT3EXZGzSDDSS/4S9Yz/ScIulPnF7g4Fos6Qfkzz002
FgtCCpwFzI5qXtkX/pAO8C+jNbBNrIEjv13lItmm3vd+vNS6e75TTQPfYmS/5qYjpQYRB6Nffyuc
l3byNj04XfkQklpRy0bNZ8h9OTZuAsDZFDAh4B3ByMjrqkta3W9VgvTfT6D551aegMZGExAZKDGd
Fz5cI/kt6PAxgCfReHBApKhv5H1ATgtvivbq48oiwaY04jpz3LFG4axVqxfcS5KDhb/hqdvB2nY6
O38m2kvxXDdYBwkeyKpm5Lsg3FrlNgn2As/RpXIuueJeNcTFu8HuHghhnHFYc5eF4oMlaIErdtw7
NLPPkBiPeFaKzgHVg4JQ5DIkMtgBTEmXIllfsHLqfWSS/jeyBeJ5iybeUHsI62xMvPy11a/iwkYE
mmg8258JUj/MfJP42doZ6zPWDI+q9kaXvc+WR2aoGZv3Tf9r06hTh5nHuvGpYBpQp3NXyuwpw5Gh
qO7ijrBXk4jEKvQoTKfay7A3VSVs0sR50g5xLzgWw0q53OM6GS7USDI5atm71oEdohwhn4s7/8kC
5TtEs2Plhql3but7PSYfPN1OXMN5CPaCWlIYDYQB1K5hm/A7p1qKY9ajiFlaoMisA531+JfbG7Wb
quvaTBK6uopsWDJZ1XZzPSqAVnXF8/DCMFmPKTSSOnchmLTXrtJabJJzkb8I8SMpKbiAEADbx2fV
+T2C5OB4RuJ0MTm26rZpH6W8b4bXGoZOGtQrIPv6G0/HQpEzdYb5irOpIXXFaznTKbm4YuL6lMwJ
wFG2Xg/YULUjftmiCKZDUNBNexUZN67s3ngPKecz3wJ4HjUIM6/0YcZ5gr8ZGElgbLiSbloKaixe
svUWCt9b1U2eYyaGxQhTAcNfZRxEWvFaVIBfEsASBMYQrAYZfzkaW1CPRNRr6k1wYrN6mZrBztPW
WWtsvO7u13dERgXTun4N79+FpxhP8bfUGvdYMeqEMNsHtRmNIkyWqou2hiRZd6u+uuziF69y7iqa
xKCFw7K2yc0NuXnFWlOPo8EXhDmgs5wehg/OEUWnJuVej7xo1ROPIbJjwWk4VO1DpIq2Y4gGNROR
CGfLSMV5q8aN6RldDEn4Q5gFqSIbQRf3HgKERT6gC42JG/zkKoYfce6bq7KXxIPR8A3raf8+newY
tDGxPnSABdYNuCJUAZFtmYYlU2hbryxMHBqwXivLTOGweexSWFy9wxRfghtcKjdSNFQoZvmm81pk
hlYuikRpg9IAnlbSHeGN3/M9yibw3SOZu67BEWLx8SttsLkM2UB2S36MaU0rCiiaH7w3sUQovebR
bLwcHqrRN6W387Xnxn3Es8D6eIVJ1c09KijvdrklAIGJUw6cWsCJ/w3xrTOOJjqrFFGy5FVZNOM7
T+lV5Mi2QcoWpUYOf92ZYVPmmGC7AfdWa7R11EFNJdJZUL56Attgvqh7YpOG5MRvsdi8TZkBRSag
G51XFYf497CiFbLpa8XtC8MPLo53UCZPUKhCtOjbXKhjgb+o03ad4ofA9wbnDYG+94KTmdLBeEe/
TDMadpLwRYRy0wB/jrSO0UgCUGAzBkIoqAf17DfmgBZU07BseQfhoD/ILmBZ9GwYxkltn3qKqLLr
juqQyi3Q8QDHBMPD+Jdw9LHw1LGmTB5Draa15wFKHXbedaCh+YAMDLRXXg9HWB1DojNequUy5ZSM
gjM5KwCtjc18zegOGYDJbkOtqnL7dBg6bcY21LNlZNarxIEzv6zbb72+4iFn3vbkPQXgS8pZwHda
MKWT8gaooswFKgt3s91tC6M4zB24V3UBGYId8mDqMvXLmwMwiVxCcx4GcIPJB8GNgIbpER4m02lR
UxW0j+MIsAKEBENl4Um4DnmLNFqrZQ0GGZmUCzUGNegOnEzGwHDds6kl1EE/WlwnNczWRCF1i0vG
PYoFxfcrcgB1IkYUkNTvBhBKVgO2e7erLlnFyv+IjgNnVAW5Gz4FN4yKVM/oGqgLJAST21sYbZXJ
YjUxbDyEPaI80AN5LZNm3yLOzmpRnVYOAKS+sO0RgAJVy9+MMFOol3Fg/bE5Y03yWanlewSrqVje
s9RY8uqKYwETZonUobmUlBiB4IugWuBM1uEi48/5O6aDFcTuash1ulA8vEfWsHVqJgzzOYjsJZta
BQhU2QwcMqSuoBO3towyrkoob9TeUD6ZOAZwRxhjQ+E1qmrvVlm1oB3rdrzXKQyV3IroLi+qTRjh
+6inw016nzMWKuPM+1bwoAhJMZOoAKCUIZcGhRjNuC1JSOmlIuTgCEu+NUhVzd2DaT5brbqRKf9R
jToLRfnR3GDEr7sLX6tcBbzb91lqQQnOmxwsDU+CdWZD7WgW1fGNGNuVEVGCg8tXje+TY3JRAUiF
a5A6W98oKG2t9nBkv7ZTu5isZj8OkI2pQzQyoX6xQvetmUvKv11VjUcUr4onFDLhhyIyEFfVru0T
iJ7SlvR97cEjEg+b1iv2emU/DHF8V7bWT3ceHoOWqlQ1KyUaFSqIzo3vIoG46P3kDF2IpNmMHvFe
8MVo08vuZ9BYF2SZGyaPk8w1dFKsFKHDa4oHZu7tKV+2foh7NdwRjaboT1IGnljlnjtjemZigdp6
WpeUuYLjr5ToCWq0IQVLidKHXWh6cmf05iYt7Vuiyoe8J/Pv98+kcbZ1p7Xn7zcoCk+LsL4fyoJr
47hCGOsawmXC5nDpwpf9CIkrbku9tdJ6n2k8BQigrdoeanXoUt90sb937JG4MmFidWQWw92EQ9/Z
t8ox5L4NCEtedxbZIi3JKE+wkDJvs3sVisl6YFzcb2ogxSRjN46ukcNAPcCIuXAA1rzp9VmV9C7h
ZD/kouzPvaF6gmf2WKL356kbc82VOwsYHkNeqwkA3E10szEXThHuGlbJ4DUXGik3SumpykHU1Zn8
M2nFFxzbZ3oaf2tt2GHzYdvkEK+DDcEUmkhZxBk2iCXdN4MkQx2dK4cGvrmbUTpwsTjXhkrSUFOW
+cFzraRloTNW5SwRF4EeADq0ktOUfkfVCLWa8gkOUqo+ZfkwaM5bXVC5QUrlODfunTc6a7XW1OMb
OfX770fyFLxF+J+TDrKd8+cnJBJU3zkLn5M5r6HCAaPjAdkXXfAI/vpe+a9FBS6QIr64qhs4e519
h2wD+N8LW6OqUbgxxDkwz4z5fTQbd4U3XbcqdeF51E8ooFlPWVDQd9eIb5FzaGww9T4EHqVLgW1D
+i6ceo79kSLBdKnDY4N2EJJWvXUxE5M+q1JUJfQ+vETWbrwmp9GtK0fcqivprCSVrYSkcTZXSlN2
BTUDFCoJ1+rsIKzgulNFdNhNgR1tU3ddwmrBbSq4Q6SEO4rFJnWqeS3GsDwvCWYMoXiUXvQmiesu
cWfOXbde5wTJjKR99bUgIzhpnnVUE0Uoj1uWgS2dg8U4seMIuoIKw8Y0+A5a7N9T0vIta2BBSiZj
9X5vg9cx78eVNPuVOr2GdthnONaeDXWvXvbXBYp5G3/WoWnMw40r581sZd9sP2T2zQGQ2tBS6kUS
Zp1nnbuoLHKcsiGgkNY+3MXWcw/8GGDUZpwhKIhbezfVyLwE40tgeFQXexoU2VGFbqxVHiHl/y76
9rlgD/d9sgdou8GXIgKERaq6AwwtYFiQo3aC9MqMXyDZ2bWcI40jrtWp6OoNMYTgTiXKDY2oa9nv
cjj8zkbdu/B83EvqMpsARgZQz5FS7oSf6yyQAYdwtmwIRZXYPr9t9soWSOx0DVGJih5UIB9jU7t3
u+SnQSGVAxkH0nKHEBa2ISOn45bbUMolSg2r0NV/RoQrM8OD5yjd+QGcFbr8lljTTao13/x4Iqyv
vwJKISqHwE85IhHq71sQQ8ADfqoVkiTNnaW3hzS3j1ZOAWU5XpDHP+gN1P4mkReAlYmW7R2KA10z
2oRJwGXEXevSfDA5VVJF8ipg1aUkGkKFa86iWa/WA1kzC0nvEOjrOcneK7vOf4yCigGDyqoKWimU
65ba+120242Nuy3xn9Vy1alVQTBzP3hyI1mfY5G/n5fAYA/DHB+7hpybAxE+zkdeU8NdsbIkuK8Z
/6LNY8iQ2436wrgM3poeSa4wuIwVkNYrFfgM7hVNjSFc8eUw+efToJN9Mx71Do8mpSzGYvk37DA3
6y+yaF5xFdyqtW3G5kWUipvYlXc5r5PSulQRqApL5pQhZiN8y6PqaXTLdSiiFQmqtXIWuVJp55NN
lI/gi2fMUDbXnPPazUgxhRSke0tYor0MJvYRKEGzVotYpkgsOtZ1MBQXQE32KeD7MyLj4I4seQTE
CJKb62fkUmQaVPpBTUsTewtN6CsRWOseVMAAd96sF48mJFy2Be1uS/i99leoAFBsBMo0rZaWP75n
K8NsXod1s1Vzphb3yMmeOsN9PwTnkr1Y2CDB+3wvsXgxSF7lhbvMDhqCy47N33SaKvw6y+phO6KY
Febm7n1g7GStHAyjct/gNVlocfhN2RYT7HSWGEvKvBaGM2+TUFx46EHGrAo3sXZE559DTDcwFIdA
jli1bXodJSGkj92lKcU+d6gBE+HlQOHYpGVwIkMGzCrAG3ed4Q55J+LO+coE3tVRH+rD2MMW2EqL
5LsoF5IjUL2nPN9utq4sLmS622CPVSFYvUNDjT2a+D9UR/Uh2MPycDnI9tYJoouiQd+SOy5nqFyU
0XSnIpkeoqN9UKyd0L6YGkR4VVdESThHxAQ78p1Tzq+5711FQbhNp+AaBcuz3jO3ZcjpN7cPVuKh
ietv1I6vJ+4cOtTDgENImJIDdnZ9iLsyJhCAqPAyDAPBGQ7EHqGknUXRRqLbUBzxSxxkK88aOTjN
hXoGParIkyIEZSQwS/XrGjIIECHPNYTxcV6tDSDBY2e9II5wnzVoDs7Bj7TXDsEE5K2xw0cUBzYw
SNy2sHKajptxZeoPaR88JYBd+jq5g39+h73YxK5NmQ1CY2gNjHN+Rx32pSHFtiAxpKxn6aevmRU9
iUxclOW0iylOGTggVazKUTReEbfSaq7JEMJTUbJCCpWF7PYk28GgegsAudfdjPBXba5TKy9Rr5JL
u4RORK1RdTyZQXdtjKAyMOZeTIYXkxUB1Qyz8tJRtNglIkkNb0oWeWFFbwOCFhBvLqDFh3262sOp
RaEHmXo0tmRFqTh8ixDKAFWqf6hcSIjrPkbjes4U/GK8GLpBXehDYPBuCptmM+xSDuTG1w7KjMI9
QAy0Fg9t7V+rWeiIttW9tw6QRXmfSIudaFOxBpjnRgqyIIU0d/3g7TLIHeoWrjhY/iKsdI7kvbL8
pfTB0xCISq3wokn1t5jJKkK5Ng1yx7A9ZK51X4ThU0zgMLBlj9MU7ij221hieHNyeaMbPfLb4z51
672FqbU5fyL6FWTWvoEIyLSB6WDbR2HeUJAulmHqbxMEBkiV+VcqFhq2JnX7+S7EfAV2c1Cng8hR
lbcN3n+BYPPekeH6X800ZLLjxLyNSg/rPG8ptYZdYzr/VxinZkLBzHxbTSV51e8h+f9//uO//uf/
vo3/J/hRXBdskiL/R95R9hDlbfPf/zT0f/4Dt1C9vP3+3/+EjN+2PEP3HEdagnNDF7z/9nIT5YH6
9L8AelGDNyflMXTBHvf+sUvKu0gMCzvM2I9QNkSEwhpIlWr/8EXb9hdtO3+2LTzMd+chKppORLF8
D4cCunnlBNkQnE9ttm1YyjOic6xKjgjy0iLIz+PO1c7TqARJ1wCrtEwU1z9/MtXpPwZF6K7wQDnq
pgSJ73p/PljWa2WTTjlFgk1fr3Tkuy5MN4oupyCJV583ZVh/tWVQxOkKXfcMx7U89f5vEwCKu5MD
9YXHrnLDb4k3UQU5egWInFxqt3BfDz7hZC05jDbsRk1gAYvrvSp/nJHeuu+jFrrZJOq6y8+f63Ru
hGGZhuOYuqNLIXXd+POxnFFkcZl45dHpw6dAYjJCa/l5E2oUfx9l1YRpu47DImSYrZOewzbYGR4y
O8fAiu1XgOmIS0ZI+5axBmY/l/NbUCG2ZYgOMWSzHc4/b16trt+bt4UhpOEaNp0TtmGerHxIWqU/
j508+iHoz5S6D7Ammvumha64SoSwt5+399eicgCBGqbNZLuM6+miCkTUhV3Xk7UJBPLhVlVsRTIi
JVXm3heTJ0+6JgwTugOLKKBueq50TiaP2KtLZnBsjjE4rzQkvdeFCztCKk4vj0Sd5RdW5LRrqj3B
QJqeYdiGY5+05/kllVsowIBtS/YuUiSjoGYqKq4+H8G/16RqRtoO29Nl1k4WzEyNHPgdupWMdg27
dBBRGuOkL/9BK44QnHUmYHPnZF0Mcd+AKaYzjXSTwzQHpNGM3t183spf+54xA8rL5OjAp237tDNO
HKV1Osj6WNdinVs2pAfCuGmH+lYRNJKy31olWVhdIW3mpRCUMlSoLM+z3H/xJB/MnmT5O5ZpsyEM
W62m3yxQ7FpzbcyiPrq6C8blcm6vKGY6h5MZgQBCo719TmyHXIKig4qiewTuAT1FX6whw/xr0WIO
hGnogm3CBjlZRELWXeUMbXkciJELa60R9Up2dVwvM64Qo4cooofgAsqWEcQScvzCEH9ojaTJnJuO
zRI+WVyOl9l1lnMYtRBcnJeziFDmGtf6bFLk1H8Df0/2i2tzHulfnDYf9tw2LU+3Dc4CFsSfE6AF
jouo7lAeG71uLhs7AQVfGcF+Ikay0VwoHDITIJ1pmR2ofgrdak1Oy67OrUWlgx75fD38vRxYCJYy
VToHkzx9GoSvSsuBifeotcVhSOzrYnRfmrDRvphw69QAY//prcFGoy2cXPfPbpc1rDmJLQqsBjC/
tMJxlIuB1FWbvsxluRDyMBIfAilKSrdcDlELrcOrV2t4xqCV8bxLBNVgCrPWigKjCw9Ju8nd53bc
Nly3KTyZauS+iCMC0/Fgjki7c2oczoR56zkxTJs2VIvOF736YBn90Sn1/m+baXJtXcYUYB8z4IGt
SZgJah8T2usaedUfevjamF+5Uacu3Mk4nlp7PylRrwtcVPi6dksGMhdPYA/y/IfT3/KrDest197P
F4mhJuf301M16mDChIGH4Hmnh/dIbMGEVaA86mGY7P3EJpM3ARAorHbYJqbeno+BKS+rJLNvM0f4
i85sjE0kA2iEbX3elTmyBAGredc4kwk9NGUYFRwtO1fTEeb8/Gn/XtK2h3vlGpZBdFI6J5NiAv2T
Qu/EdeaG+j6zA/fOjCjhjStn/uKMMv4+ewVBKBrDm3YB3Z6YMReafVCZTnos8pDYTz9vxyGFViLu
rgnGbqK52aAtvlACceQPlqp0cbIhZJidB90ZgEL1cKx3lJ+ND58Pwt+nJw9m8n/OaQoV9ZNB8MXc
Ci5L2bE3ikVR28dgNI+fN+H+PdB/tPF+2/h99UfBSLQty/AaqZ7uh+LWcCKTEJ+oKVY28jMDCoiz
jtgiNEHgW+fWWFArs+8658J08qvadsDYmfGBrMJag/oa/pvqe99GBehtDWVT0XBPKPJz7tKHtC2L
ZQg5Ivm9ZDjTCnmA+O65M0ZSgl12kzdibYn+B+w5k2K+fs6IXMtcPqg5mEztvJX+BVuV0Pn84KTZ
bSerB12DCcwJA4qLnQUs84BhNO2pryhryYs7ObU6khIt5appu60DII8i0Z4sR9vblACQNbjXu/bK
p8onbS2wAnKEYyC71IbiEp3Be1RZN3BUHoVNtU7oN3cOrFN2yHU91/dcRMD6OOmOuxoihGUQnKeS
IEWQHlMkbOAXuA9bHbxe86NNystJantjtL/wBv6aQdMSNpcf3EfbNf9yHUs8ucgAx3ON/nGxGKbR
WJW+3q4GysW2X6yWP02IaynD4QnaEo608Vb/NJW9NY4m3GUaVwsKfmUF3G8Y76mYhLQl+2Faw0PT
eO4XpuDEbtGogeeIe+HZ1BgK76TRpHcIUXE/Pvp6/eSGLhRTfUMser4behy9fILlTn7h652M6V9t
nhx0RWmbOiDZ4AjvObg2ahGQhJrDc+iq7OXnY3qyyX819e4lk13wHO/E+iR5EkRR4QXHDl7Q2ymq
8wMo4u4L6/9hKzaEaxbeuOedumrDAIilInh7NOY+g3Fc05dc4YYv+qIM0m9HzK++KEOKlgHXxHdj
85sxiZy4c6iu9wmYO5RQudMWJpGVOYNeNYM3EsTg1v11PcZfWLGPpotqJHXpdXWu/+r939rF7XFz
vQz967DxiJZ2tbXxS2hsZz13/3e+1nsXDc+wbbwCx7DEidMJS1ebp1XhX08q6UFx9FNbcSB00q2/
2GwfdQoXU3DT1lW04aRT5D9qKPd6/1rzSDY6xPgWdZM8whHQfrHDPlocNpPmCEj8EPU8aakNNd82
i1KDoTRygR2ALqMc9KuROzlm30dOCtvDbrjC+stLNajEAnVSuNeE1imhNNcUrG1lAnlKCCO/GZO/
+3xnfTSAzJFL0MCydC5sf64KKUMxFkIjrWzAVKdaNHyocsM8//55QyduseoZXrHjERGRMGNbJ+c0
HoVACbKOjqHg1JSwYrwLntVy1Rj3nzf1QZ9sh7a4czCMOOF/9ikaLbdwqNo9Wvp42RvtLtXaG1jr
/vdrj2a4tHOpo7HTyIej68PUBxS3F6GiZxhtGJmm8MaR2ReH1wfGXVi6Tn6HizuX2ZPtFIVZ39pl
lR81t7uuovk5J/8epfB54znoy1if7maSY19Yww/sFK3ahrRo0yTs8ucouhEucOS0+ZEPUNEQwsNG
Jgpyi+GcqKESHKTo3eHg77wv+vvBJqBlQgjEXZB9OnXpOo6qvmmz/OhrgEXSoatBJ8oO6szUgp63
0Bd2H3VfbITT66paoALoBKenTiW8c3pup1WdxoJk5VFLLdTroR0JWkCZVJpGDrg3H8xsJq5w/C65
ZlF1X7ykyDV/vnINtTRPDgceAqA49w/H1e2TqYbOBdKxUWZH6LvkhZUqbLCdp9uiTHUytGiFNXYK
JR4X3OVIxvdsjGGorkGOf/EkH84+IUzhsLINBuTP2e99K+m9wEqOUXjew8itgBdoEJ/FZB2RT/1y
9FXHTjtuM/SYWGk6+mnY0q1GaUVpmx6H1lgXTYzvTGbL02+R+QbrpZSFVfV7UsJiIa88x6J03d9Z
sF18PgMfrT2uN6aJk2JI93Sv1Y7dRqg/JEejmJ5cq4eWvYHzoXbTQ5UEV1aerj9v8AO7KH5v0P5z
oHW9DjKY35NjWijoTWNS/RXfBKR8mszafd7WR4YE99dVpwsDfeoC5F1pJU1TJEeK0LfDPHwzyYVR
Q32wR+vWzOpj0iBP8HmbHy0k3BzGk1CIwwz/2T/4VRPh5n58bIrskCUEuubafit77XtS9RdNp18q
wllJZvnzdj8cV9eT6mAjHH9qRERlD33oxckxHMZLPQiASvb7qTT24Qw48T9oy7MMori6g/N4Yiqr
II57p2NcNYkwT03IBqCFDzQNFnHf2n7emFoQf+0UT7khGAhC/Cc7cwynYmqLDtUkO7Hu+mSoL0jn
6Q+ft/LRtJG84U7tCMvzTvejYw5UpBZ0qWogJbXz6amsiwsfyCqAqWUAoU1GTT2xxeaLsTxN3b3b
4d9bVhP7m58KPt2okBCkf8VkL5za3PdQW4BZFrsOGfoGImQoeN4MZNooUixW/0G/GVS6jN/q/uVQ
ysHX9dZMjsVA1RXBaxMQ7gz8LpqcaetVZgbcr5seMRLiyY3L5otAy0ezKwQ7VHCXI2B8MrsO1GSA
nDTsblIRFu2Ncjt5ACI/7+VHm0OoPABJUkz8qddXNRasIC5Bk7DJ91kJrAmmBAngoXWrL/bhB86Y
ENIjys9YmX9dhyNwZGEa1VCwpDoM52SmUfchBJCXX3gNH/bJZatLnQOEC9zJupmyLgJxkR2Hpuhu
XLOI0FC1hkcDynBIh/OvNv0HJ4VKc0hI2k1BfkF1/Ld1Cqle3ooJonLKzOsdhGOk9g1wA55LfY/V
wvsnDd//4ng6za/82h0EMoh48T8C63+2GkA0lyRRnh1twEq9gDIaeGFO7bSbRgiPgeyrUUPg1nr5
fmbO6W6W7WUEqdPnK+ijdepIYSKOxYXccU987NKRaZ6Vc3rUm+mhNcLLbA6+6OtHE6qC6KSrCQ3Z
pyZoarqusgykRUoT6BY5Pg8YH4QTcX1fmM4X4eavGlPv/zabvTfXNfrn6TEuo/u8gPciBoYqWg/Z
1ubp87H76BjmusqtSxeujoH9sy35/zg7rx3HkWQNPxEBeiZvZUvlVOqutjdEu6H3nk9/vuy92CqK
EM/sGsxiezAppomMjPjNoGNLVMXJJdZL7LFqIYXbRHKfqrB4HDMstpFpOz8jrY9Pt0deOIw89rg7
iG00HOcVjqxPPRGEZn6hI/WYY42Oi/pjFq3VZOdldLlLHV5GPGMppZNwzHYHb1XXhymSXXow0xu9
hwbhDiJ7svIcTl9t+M+oNiC0YpfpY1yrOpC6UDsApYbdmQ49qkIjUoqJqm8Vn3TT9nCvssxgRN2p
mlaSooWd7PBalGfY5Q08T4qqSLGatp+yi4VA0kbExTkU4ffb874QKxye9SrAAIroQBDer7jq9Ebi
BkF+oRYLYBIzb0P70NpWuonV6AUpp8Pt8ebl+r8LAMDB5CaxTToDszBRpF1lxWaSX3TueITMI9ip
ng0WP47GY2BDnsfmERN3vFdrxYKflA94GCXwd5AkxU6mHR0KwiPQSXOET4HoBJp3QbRyDS1Ni6uS
FdLBMKwrQEpjDGC7hja/RAmGQPSus21XAvbNnKxAtaaEJk0KtHJPLJ2BN4O6s4R0rHJULKOStcgK
mJrGBPpUj+982DC3F2Hx6zSLlpLO9rpqmeRGpHijZ+SXKamI0xPOP7EhGVZJZyIG1dTfVTMEon57
1MXP42ST8ercSvMEpqnKMSpjOnX6GKif4shpP/RmXzwoIkhX8BhLJ4eXFgFFuLRU57lKpae16hQM
5fb9H0Qv9nW1FioX5pCnMOASTfAmE5b88zdhucoSJe5LkV48vd5TNz9F5j9hJP5ArFXEy+2ZW8o8
qeVwbDTqRgZvh/eDmUGu1dbgZRfX7T7EsTTRSL9nSOzBTh1b44F6xQ5B2fvISFfO68LtIxyGdchb
QCfNC6ZJgBF0VynlBfsq2MhuE3wtC6TjSinTWNlOvXLbLU0rwlSWajsI3BGs338p8EU/RkYSbET3
ya6qJw9WJboVA7Sgsfxze1oXNqQQBhga+i4SfTILRYpTG4qPXMmldzREaCjjoAyl4ON2e5iFS9Ul
GQPdYlLNVNXZMDrF9jgPyuIiTEj8QC2UCY7hs+6H9/h1QYy8PdzCipGDMXWURgxKgPKr32zMyCoj
tfJaUF7SlNRB4iOkKOxtJSHw9khLH0ajgKqQAbhGnT8uAQw6hR8NAXuj+qRPuD0Dx/6Ci+QHLwZO
jQhukLbFShRZHJTnrKUaOkWZeXJrCurQZaIHlzTIrfPkZmjT5M8Urbqd7ifFswqc4zB1ZbYyrQub
hUojby+hyYf7/DIu4zLQDHg/F9WoCpR1cGCHbTwc9QChgdvzuhC9XDpUeBRxh2A9PlvBccCjV7Wi
4OJFuXoIqzJ6QUXTXQkqS/sE0Qn6Lg5AFp5B7/eJSOtgxCwShbYmegqBqTPbCACO4h6f8y//wxfR
5tTph6AUOM+6NFstJ9XIg0uFRhtqiIN56Ux/eL09ylKYdAGraTKDlLnk7KHlThoahAN7I7IGnKkL
T0HAOKeokrkuelQgVyyj2MWBU+DziBKmG1bt4+3fsDSrFopXQrbpeMfODnvVDUHWaKOs8Icf0gK9
qWB69pHBtSP97vZQS9uE6XR0+tS2evXQGTQ0eLXEpcrflriGhD06T0Wir5y3xQ8iUZNNQeZ1HpAD
ZRBl63XhpWgFPgSetVV9ZDNM5GDgy6180uJg8mUFPJp/zyv7RdO2qsfM4cmByq1nuNnDkLugsRrs
lCIk3G/P4NpwMta8CZVD0vdw+ozwUrb+p8pu7gORntCD+OIL++vtoRYXS4Ib6c+psGNmp620Ki+P
dDOkEGefVa7sMoXbc3uMpRDFP5rUim7ZdV/EV3LUefMuuuiJjuCFA6nKfMF5b22cxXNm0/exiVI8
ouZJAf1p1NyRML7AGXz0huCIMOjBqNqXUHFOHk66ZaWcRQzJNRitf25/5FIjwgW9AJqYlzdg+tkJ
Aw/bdRa4jguukz729ql/UuCtHEvcgJ8CtFD35CaQxvnTjdsMOGArWF8kAnW4279ERpNZuZPKsQPC
SRaPxDzJtNQQIxcpcTn4NXKGGNdMyeeoxibCMeCHhoV/npL+tVDMf/1mo68nQRwwCUiU5jGmM5tO
aQsKyEaY33t2oeG17X3U234/KP5rpbhrlU95Dt5/6fsB5eZ+c04SpD36rg3iSzv13muXTO62STqk
iwy9VHaFGuibqqz0DzgTTSu31PW5kUPbVJSIcoL/8X5ooWApodXUXAcck/yi3/sQem+v4/Wx0VWQ
uKTWlAHlc/v9EAECvXqU0eegYVXuay+0toCVHNSnEBm/PdR1wGEoQCLcM4ZrOvMqR1lWuEtiD3Ux
e8U9y4LZNs1gHBcjJpuJ5XmX2+MttA4ZkIYRWGOallepROLEfg0yLL7U1AORXTb/UVX0EpFFvB/p
AShFcdJMfHmw+TnoQ3EHnOxT1FgrcXZphk3wCWQ1JKVXd4iNf/OgQK25IFJ8L6zkuU6iV1W0h9tf
uziMqcocg1e7On8lNVNNL3Rw4gver4jb1rJRVXynsPB5ZRx94TyQZ6gEP3KZq4ZsCq9AF3mVXJzK
E2d8KFBLqWIWcyD4/WL1pfaPFKY1rPDU0xf+7FT0Jijq45+Nhde2UwP7q43j2d4DkgmpvK89fE0d
0N94HKsn1SibXd5NzS7JHYR6Swhze9MpE0QvnOZP0PXGw4B84hZvFLQCehPLL9QC8191LVG7eeKm
x85X6RS3ZcrTqbdCBEU8CNFq0n60vbLeQslHyKgfQL6N6Ndu8SAp7+PM7jbtqHYIniPJ3ZW4yPhN
j+i321fH0vLtk9UoHr7EtXOkQ9PcN6EtVp4VC8sIRA3cAkUpal/zIiR+JuhpAA67FD7KLFnM75wa
XRzQnyr//XlkU9JNAQhOBJ+DakWBZQP8Ctpjof0FZtCdXbrMVnfkQf2vU2AaVrZ8u1Noo2AwC2RW
mqaTntIEqDT/d0kjVfJ0V/bl9bZ8O8S8ftSRWnSTFqcXA/C6piEcOaEDERjVx/9lHCqSAK851vN+
Rpig/ouMOaDTEMV2CIjDeGaXrkzYQqwkkZHYXrqzGvnM+7DsJ6bZSHsyXgrFE9ImQLkTGu1Sf+v2
51zf4zzMGUM+hKAjzMsAMEMRmLHw5JHCQ6r3V0O0hA7f+9jsFQisIQSTIllze9SFO5VygEs9jL4Q
zYrZrYPrppL5TpRdEEvR2+KsOycEZ88DZTi7bhtUZ6z97RHthbAl4WGyMAAsiNLY+xkdFa/PAcVS
RSIDVzeuCv0TbPJzbjrgaoekKa0nPYyV31VoNV/dXCm/TwHO55NiRw1ElDE/ij5CziohvXEEoc8d
ph4zpybbAzGvN0UqumPeo4qURe10TpD5xvuiDHwVkS26+BvdLu8U3AcGTSAWmGK2DvM7jBHlzrUO
/051qg5B2CnepvY8c1d0EFGjtPiKc0mOuHOAL8WEneGdgkGoD8IELN+ut+j2bHqEhSL0/dNgFwRm
eKgnmFeI0hoXrxgcVPkRANulWmvdlW1AtSfzFSRN+uIDvuXRS0i7+RymgXNQVJsH6pj3uECOLuie
0b4omt/947dEn370lZW7cWH3EYIE5T1iChDIWTqbgz0fi9KNL8CMe7jNxGMH+c8KTu6Uj99GuMqe
KR4HFDRub4eFMMujjpIGYGAuy3kuois5BFDBJRaC/6dB50EZMFgb3hD1ys5beDCQfrwZS+7MNwmk
UTjC1+syYUVkvdl9yC1MFgSuybWq/VQ077PmJjgDhI/RlK9U1RceDBIqQO8VCqH8r/N+cN1uoqjN
6PNWgTahLmS10uIk9RFCdHuUhNQu37ZO6m3aXrqKITD4ZAw9xOYKnu7KqTfn+SwFY2AYVMy4C3hR
z7kjvR1mCgNimZDixBEX9/nU/VMjg57hYpSg9mRm5qvZ40eQ+OjN+oWOD0ycGs+lCmAEueet4aEU
Ppr+0Ym8r2ZgBD+iQnyGsPqRpsnv0TefsMs6plisJlFqAI6iLtDoeN06Cgd4EEa587ry4laogRdW
DMfe2Q2h9T0M8ezBhHlTK8M+LzzsU+qGB78BHxgt9ChysLMstB9R4qQrs6LPYz2z4qhcJ9DidDLj
eeaWWthfGag9PUmhKQe/mJGQoOO9qso5GIMnyYRL42nLLoOKkJ+QqAp6mkYFXgxuczDFcE8Z6xQi
D5CHxyJ67kaodYgq6F4I7ta4U/PykyaClYzzL+rt7cvoPz/cptRDi45tNmufJZCBXTtw2ycT0YpC
++NH8cbFK72yfxj5d7K+Te6729wfjzJ5sUz/0A7+ll9PL15+BLrdlxEGFtRjKPjB1sTjdcCzh4+I
EVPA7/OFAitWpvnWiJFsYUX6/mjDzecvalbdhUp4sLLsl6jEvsO2trd+qBPaQeOlAQdoWIRikDH/
OnLI9qkq6wxgP+cApipUcYqic3Spw1p/UHA6fEha5iCT6qC3h5ofFwMOL3cWPG3qW+yL2dmte8p0
WJ3lF1NpimMhLP3Or8txLaEnArxdRUax+BSqkzSNJLr5fYRA8sUFl9tHACbgQ6jVWSj6i5q6a7tl
YRignCBIbYa6mjeAiz12GUTBqCH3q2PD2Ohoxv7rGQODQcGOpoYJHHz2LdNIvxSNyvjSGQHyY6Lb
hKtN3MU7C3CJSgGGvGlegimnuhYB2mOXtMh/09H8SnqFJldwlBbOeSW+Gl3xzfLpz97+tr+VjbcL
xXGDU0ZXlvtSqifMjptoGiOs7KB5GgTZhJiMjWeam9jqX2Cx7cbW4fL3yk1e1T8mXXkQPmwTV31Q
FGtlX2rzjSkR3IagoCeJO9R+ZtMM58xF5TPwznpnnMwUl1oq6GMbbhugyPkUH1G/A0Sws5HxZrGR
f4yavwLYt2dEn6eR8ndwDiGOwkBXr7Zuh/lQTgqDtCViIciMItnnuBP5lynHrJDHlYqUsdg7Q//Y
1ph1YDyPyJ5UH0+/8HdLyUPvF6EI0HsYo9Ii//8J4zT+oMiRfNA+rPxk2cZ+t4jyJ5PQSxIq1et5
vh2G/uS3iop6Ke/V4cTPHDs8L3JQtZgtRP2zlGpPEoxhUaGtygN/6VF3kn9pP6N+jUBiPypbw1wB
uBly91z9MBaVZIisnN/3Pgx0tPRHZG+9cw1OKkPVy4j8HS8PBoxECCHGZZI0DJ5UlFFUckj3eyMR
Vf7niWq1VNBKKl9GdSQkDmEpJWwzF0FMpCv90JH6i2iW840+UNbc/l0oyr7L/ZWdKTfe1UdAJpY3
EyCo+dk0i6FpmkzzzprtP4STq20r9OlPhAVsg9LQwE9jpeUxjwZ/t+CbEeVReZPcQbg1Sojk3tlG
0m4z+tNBD6q/4i1eBmkwcY7xJL2is9PtjbQ4LvBdkIeygzs/golPKQ2PB+88NMGDrUyPccl11yJB
2WXlq9WNd0o9nnFSSFbC0FW2wgaWsC8qaxShCYDvP1jD38PPMR87CwuImwhhAdi+Xewq/C+PphWM
K+mzvnRiJErHQDzGMa9ASxigIRM69so51bz4KIxs3PHlfzyr+FyY7gBuY2p+0cT3UP/PEAwWZLQ2
D3K8sm3gqb5xqM3c/mg2Sf+zdlq0nPy2O4SBZj8naQNYNRPV3b9eHHIDmpeoRlCjnhdxBiPXglxt
lTNp0yXzlKdSw48US/RN3ubftdb+xLttF9lrMioLmwKeoaULWrWWJGq8X5uCGlWR2qFyDivHfTFF
au0tz4yOOs3+x4JH2K4sJ0x8khB9TS+pgpXjt3QxkEnYvHcsuT3m/enMTBDmUAPlbHrld72dfnZD
+ThgbyQPQyc1D/3od4IOVkdoC/Csb5toj3/aLgqClYC2cEfJpMYGki1XYd66G/Dcwa9FlQbr0bdU
KI9KYKykNEtbk2or5VZSDotrWb4y3xz+qMcKCqaMh0WZ3e/zUNd2zSgQUAMlfKzBrO2g1uWHgsbU
1laQkMZPnVpkprm/RBr4yFX7cI6Fa6GbhRZxpXfJtm9xp9MHD1nkArE83Z/WWJsLJ/jvpclPByIK
Pe/9r66bLssnQ3icYJyVKm1jAkPjMkRvfgXDtxCOQTpRj9b/Hl599rxvQ3J/t55YA1QTKs9HQjv+
p0YK1cUNAG+blVBx9dglGDMeUQJYBgnavMYzoDyJ+zHroSIlP6TOzva9H5Qkv2RNLs1b0PSI9lPW
fbRycV9CjL197OXEzW4fkjNiFfU6mBxz+LYaV1g+Cpe0CG4MunDfB4VaEeX+lX23NK18oPwPMNUr
BG6Utrrmx63/0llSgkF8SazwCcvSVyRQ/zS9ujKti8NRuyVvAQV1VSc2RFMh09H5L3nmfiyyjqe1
/SJSceoU94+hFyulmb/Pmvk0csFAs5QKYVSG3u/Ptpx0rdIR5PNsmrg5Sqp5hpLAKezrce/0lXoX
aNqI0XyCP+kwJHe1FWPiaRr+Q9BlNpbUfUuFATQf8L/kh1/6PZ6/incuzSK7KzI7+xw3U/hS9xOG
jFlQga7qzQ1HONk3I+5RnpgonymhtlcTYW0tf7ABxg9i91fibqiM6mGsbeVIZhkdG4p7934eSwfp
OH3IW3wlg94nJ40ie++aU/uLGhdo2cE0vb2aAuNUtUScJ4w5TxnB+ruPkyhmzC1yw4Xi3FP1QCAq
IkgqQx3vWlHj3mg2aM/Vtoe79uRi1evh5mCguto3k462p1m+Qu4dv6DZOj60itPfpxrlYqPGx8nI
Suy9EBPcWm5cnNLBxJMrJ/CEQ6HsskRv94XZAVlKUl7mfRsd3MSof98+GgvRGIIpRHiZr7vEzPdr
qtHI7EShirOJN/FdrsYOjiJudLo9ysJOZRSesYCVsHGbo3rS1pqGKaQ0W6hYGtl+ZWxDLcGWuwSe
lfqDd/TMpP73p14KqRmA6Rjy6hKg75a7WtKKc4ANXOkU38mjEYyZVhLNhaj9bhj552/umjbR4srF
6PxcWF55zDtX3ffosW3LQGHjKFCFb8/lQjCTskj6Xx4BpJfZiuErbcSCDtGZHSx+6+A9PzRVaABN
h/V8e6irCilxm6mTjQAHlBRt6PffFtVRqkNrlSKeWXmiwV9unBFwW93rYluqXrUrMK/dBWR5SL+X
IzJtKfDk279icYsC6wBvDsOTRu37H+HkAaiCqeFlxmz8VMK+OmSBaa1sURm8ZsENlD9NMKD+UH3m
hee+7+tksEJxxryWG7492EV4/I84PU9PEUoV/tvftXQrvhtSf/9hYW1mqi8IOU4cvfReFW1LoR9S
pT4giPEsnwv4Zt4Pg/UUa+VuyMyVLOC6cMEjhVRD8lVNMtN5Voi+SKsJbFHPbYdWSolhSuliD9Gq
eyopW0XJ8e6YPvaNdTLV/izt/ni6fxyK8M/tmVgKD6YFYEWF3qHxRHw/EZ0fVIMZ4e0e6urLoDs4
AHX9qxDpF8Xfmh1dodvjLRwhmncG+GiASdf3NBr1eRWIzj73lZ9sgsn7qvbtY9WuCWQsjmMB4gAN
R4JxtXPRECeP9pxz4G4QpocOHFQrn7J0OCiq0fQHzEtwlT/hTfQZU6A9em8456qocJ6icmGXzgrI
9AqvQRigmETEgUSFEsZ8fQqX9NDIEOKi7f2QWq8mGsw2QAa8o88m3qibrnBOfa5hdu1vI9969dEk
u71ki9/55ifIitOb77RjTIYj3jbndHIombcnNTJXPnNptSQXjigCjgkxq/dDxEUY1NYYc1/8v1dr
8cjTTnBBRwIJQfjm/RiYVaYDDT7gGaqy0yPlEGbhoffaQ9yUr61XPiCCtuOh/wFyzcG2ptfbs/i3
PT2PctTGNZUiIQncnC9fTU3f8zJzzlSP2oYHsO1jxWhR+dpEVZyieoOBbah5pDKVWWwbs8KKMc/U
S2LG6h0utO1n22vdn7RHx6+l6Xb7PvDw0WrHavjil3qwE7GT39M8cHBvsyM8J9IKg1Ab71OUVJ3n
zujUU16A8KEub+6qDqbx7W+84vLI3crTDOCUSWsNoZ/3c5zkZhQkiLZg5RLs9SnXNrnl3WNgvsUv
9A4NsCfXRYw+3LbbxNro2jRtGjc4ly5xB9tbhP6zVbq+vKPm8+5S0LdpsqnM/yzCtUSC0PBb7LhV
bTcipS0Lo1g2ZojyuLjZol4F/AXjp/VrZik/YTvTyQJIpV0hE0EnFKObDNhwBPYXrvlTAytYCdMn
V+nW4ANLR+jtWPIUvzmltDtTpygYqxO2hfpAqD0a0Od2gU2WcHuZFz+LiAf3mJ6FO09N7CHwzKoP
GaqU1jAV3rL9bjW8/m1MzBcOVD8sCTokTOBs4RTsvCGqp85Z1weXii82J/g3t1hwNn2DjmBSnTxP
T47T4Ixb3wujD4oYk2c/SoO94Y7VAe+KbFO4KBgWoeHtCrpUW8cZcLfJhH2kORAdlTTFvjsssoPX
hDgUpm7yuaqFe+oj+0cfAr9SJqSIVm6OpeSOkjK9C9h87I55F2vA8sUThoSKUZanAaVt4FLvZW0Y
LPUjqLlXJK+x55zKZ2kJenv5FtItBqcTRDGYYDRPPfB5D1TsQ9xzzguM9QPuTMUaiyGk1WSXwqBb
fHtEeUPMVhJpTapOdJ8AO843DKIzrYiBoZ4Ds3yZWhTzU72+cyrla1qZH9y4fJSi9LfHXLo5QbWA
h5XcVe7OWbyfmskyUdSn8oBBwkercnZG9620zeicF2V/rCgD7+pEIzmoXPe55KBuCgXVxJon5cqB
WVpvaiBSZdMwAfXNb3EDiRbDoTHMC9emOmtVD26bYK+RPNmJeM2F80OKffuo19gJfu63Z2LpuL4d
fHZ/R9gg+k0HyjyxJgwfjH9SM8GAPjpYY/7h9lALW4vnilQYAtOAgsbsyFL8xRwtjxyyu/LOREjb
6WILGxWIkuU0XkC5fXEs41to0x+7PfJS+GNi6QVywfKgnr1U1CYeDYP6yRkab7CrW3TpazSDweyK
fm1nyWxktp1pN6KewbaipTLPLbUk8lpUrZ1zjdv0PsqV6BiHaA3yEv6tVyY2C72Tfs7VvjqhAl/s
khI/mVCls1PEjVTatI1Pt79ezuvVL/rvvTsvD5VdMnZd1OL624BiSfrxQS0aUAXBFobBqxHHK4Xk
hdkGm2RL4S8u/KuzlQ4+f6zXyr/I11aGmGMXh5iyVVM0igRFq0enpTVheI04Rgm6vLdnb2koyAso
rxi2BFzNsk+9rh1kjgxxxqD+PvCCL4PRf4RyXq8E3oVV4sL87zizKzqeIlWgxSHOTVfoe+7QV1Px
4Y3jpzGRlwTVmpSkqV/vC0bEWIAHBDz8eWfV9KyxFPWErbxnJRd7DBPsoHJlm2KQjSR55W0F8tpH
UWlYidGPwKYFU0FXAehYuWr2FHUFnjKqpuyrzvaeTAEKfiCa7Tw3R5ZyRA45y0x1W/AQusMc3dx1
FvAWx4qADsMb3ojSNx9kXfbOygLroJiVfqnMQfz0yqzYK7rrHzzPHrHB6FtAR+6AA2RVIkAfY2M+
5s6+mjDCzmsTm8c4F1s36fK1p/hCgvhukmbLUmE50/goIJxJAfaGWX1GaPPY1v6ha6V6sX6A7H0U
YfPRUv1T3Dmn27vvP8DV2emlViZZOpDLLYgsrOKb1A2wdhrqDYXAit7YyaGOc09FMod/l6mPeWo1
n4Ioxusndrtn2y4xiERV/1h2rSOfANrWGjMc5Kqm3WW+5my54G0cBkftSUdEetu4ETXWqmiO+Oh0
CHBF3T9BCLRZC63sMCVG9KnT4jbF08OLPkGZxAsYRa29W8q9aVXuMYrdY1cFpx4LFCq21caIQrL1
0DzoyRjvnARN1SYxii1nCCxTAE19BKy15QWTY0c4oclVEYrHph5p2k/i0RuV+KiLPjxlcZc+Fn6I
I7fZTqe89hBdii1gdg1Pe0ZtjXsMFpKLTr3gEZMqNBr6VqH6C6v0YKe9sS9Tt98HajzteV6pn/2G
4xQ5VrBtk7y778YBIereyx5GZWwf0iZOXzCzqe69FsH3qvajByBu4UsR5skuQzoYKzuEtvWhr4Fw
mdXetAN6M1P4WroA6VVVMQ5J6sR38K+1fdBO2FWOEz7ZBNmt0YbTLndwuPKbAsiCryIClEw88BI1
2eXe5G3iZgT3P0TdQfN1rK8Fyhbgbo1dHQOY0gQau61mBOD4te44sZQHkpj6WLaus+0VRWBxYk87
tYzFLmwbcGK55W7aqFAefTQnD2Nq4zXQY5yZ5jF2h2nkbf0AKLHhTdMxda3gaBv1ZG8MFfefsUA/
LjQKexOBsV89VwuJB+Qzek60LSC4zeNqG6eJ2U29BSpYg3088fk2ZZKtWZeb3jSVTaJZ+WvQxs5G
Sbvkc6h0I1yFstFfxsjCr68BwLbtu8Q6CR8F3AhbxV3sT9pWVVtMNzzV/a02VgIKscHxmXix89Uu
egj8oXkgFwnAj6Qf8laMO72rUabDgZPtmVbHJqm0o1nghVbF/IPCtqi/2mPW7mzPr/DmGcWPNidi
CjdIsWSHINMYYkJasKk3QRg7R60riycHxschHysdqxboGVnIojjBkMKs0LUPRZJ2h34qWnPDs7nY
gVIy70YLk3irDo0n4EKYjqkAOSMfa6gCo5PHLim9700fNDuaNDhgW+73uimnXd3Fv+OkrJ8qV8FE
NktD9YFkw370tTr6GE5Of2EqM+RRymibZ6m5i/VoPLVx3590TdA7ncrPWuuF+9RvokcmCR9cJSbX
hSd0GRyr+DSBIr3PSV+3ajtyGUx6v4E8Fpzc1sx/KhFAjkmpm+eib8FP0lU80r/oNxEl3Uul49DQ
h3jXoZ9m7H2EF8lxMS4cUbZ8GDKN9ba9IP4I89A+IA+Y4HfZKncDvJlt6GaoaPBwPQKeGD/6NDLa
DexjgN38wz6BZ1LXNuYVeoKXqyxT8IR1XIH2xPt4S14Tlp4o4hc6e+omsZzHKGyeyuAe9fsO5ybT
Gj7qYDbjui1WUgB5l7wL9fLRLGVm4KqjnjDnPddlGudweeIXETT3mt5+qgVCMisXynV+SoGJWIvC
FOUOwP3vv693AseIx8o+V2O1rxo43NqPhvpGKvoHg5JL7E3bEBfqGLfZ5FdOttiD9b79I/6S5N59
KYk4r0vZkEVLgebv+x9RZiFu9e1gn3F2DdPfYWvIt6ZCgPTV6uTq6oby1J4/pCx4L12eAXSeqhT9
wvQL+DPK/60T7hokSf464PI3KhI02/ofK3Wtm3u1KvxWnoqyu0op/kr3wfcirXC6lBeSaKt9FGn6
zqnUNcHc63AIRBboqkQIgkiZg0qp3PZBVGXqGTRg/RhOfvGQhFm5VaaIPs4UmivdqqVXJ8QNl6oq
RG1QbLO8AhvKtEhqyzp7VrehVlMUH6L+IUvaXYlKlTTXlcsgX6K3137hFfhu3NmDs46sBkicbZ3L
7K/HoijKIx47W7agilvk2KUPky/WNtz1rofPCMgGjAHszasWeZFp6M0OiYUvpoceMc5hfXFnut/i
AtpTeRgAdZRtcw+fZ4jKjdp1z2Pw2cbAVFWbPb7ptvLkhMVxwPuk6H4BitMn7TG0Pt+em6tNICFI
wNppSkAku1oTJ1E0oQAHeikS1zpydhMqWZoUKxXjsY9q9cvt8ZbeNqh/sON4rxLNZ8cw7aZcderA
Pg+G/iMYOnuvBq2/7aCVHG6PtPS6QZUKNgOjofY4G8lWcBITiWef8zHMjxUOcVtPIQ1TnaDcC3YZ
flpTvAKMuD65/4Gdy44S1LP5w7dBg8BLA3sCTTOYMATGAmmH4dftL7suX8lB4ATShqVJedXo8Ruj
Q8N4OmtWfYiLide+f5fyWLCn6imJ2nOkV99vD3m1TYAxvh1S/vmbJ0FplqmSRYFK49WmvVt8s7V6
g4rEoYvC37eHul43gNuA0NkgfNoVa13gIBvGHcKm5A34wZqZtwvVetxMboNMksH1ZIqmPN4e9Do2
ScY+McDg+qUrMocD5p4aN8KoinMaJi8Q98l/xa5VYd9Ir/H7HgHGgKwCXc+VVtPVjpEDIwPFGeSG
vFKtzCu3jfI6K86VUffbtvBzPjf297e/b2EUxCopjHD7ARGaCyJoeRmjFRjmVC9S/1X18v5L54Ix
W4m0100tSR6Fa4KEnextzUN8jxwTOOkoOes+MJbRO0wILbsplHgDbrCZK2fb7l6LPtyXVnNHOrSS
a1xtHjm+fLlSo4a7OC+FlXEUBXhwx2elGsS+LvB0BwWU3gWmfypsq9wha1l9uD23VyENMBlQZhS2
gOrR3Z0FGsyCsdvUmvCck8TBPWxwdtTdDfqzwcrXXa8iI/EvCrYUNM35AyZ3Ea8dEi84u2P4GWDJ
pRL6SiVtYQgdgAVFU07B9XasMaXrJrsMgWSm2yp/9oI1AOr1EqHPyk3D8lAGukLX46Pn0ipJonNT
6sCfing4un5S/onjCenIakrvrVJZK6osfZYp8SvccbR15yl2H6dCJzImeAPr4yNmv/GBv3ONrX1d
45flV8q+qPsAvnavtsIAWdxp6uQltiOxEVr4CFHv0TCSLzH2qHadHKX9q7Sx1hTjJa/rYx8rK/fe
wnaElE4hlB1JP2f+G0xkeCPMfHD+7cddp/3AGOdQtXe39/zVFSSh+28GmaVUedjUfZszCOHRxPnN
D/9oWvyzGeqtLmDQOmuPiLWvmr0hoI6LsM705KW1v9TtndMcvPHn7W9a2phvvsmeN4szgfKjYhH+
rccQOoT0GmYo6XrXYfp9e7CrnPTvBNLt4j0CU2jeHwhpjnrRxIZEMPlRNQQMjDQoNgrM4DZVLkGg
P5lG9IxkwspNYC8dBfQgyfdJTUn4ZN765iqnUdqhK8xnlonf7qY0jbexoSdnoy7UbTA43UMt8NPz
4woVYDexz0XXoTWSWf/gJOJunB4F+6Iyho/YNw3HLjEAsDt2/pg2pfshQx6PKkeLXDEOdV9CdGEf
qzy0DtrYmQ+Y6ejUmaT6jVmiRQOSMTgodWXvxnGyd7LwsPHQbf7mBClpRjoG594Zmq3bYBmfmuK3
SgHnJcA0flt3w3gKVNDXaghfIFYaV6ojo/tkjsUdiNdyE3Ru9kRr09Y2eouDWNkHIAx719uDvGiO
OWFwk4qm2KG4+mkaw/aIQrC5M5UO13Ynt3dOZJZbKsv+XV9U/m7qDeWYu3n35fZWWNh3MFAkedBg
XaCXvl+QXFHqEmBvguuRHVz6KBsfihGIJ+Z3Aa5g2OD5HfjS24Mu7AKaCwYXEVVeosRsUIGRIDLd
VfwyeUq9jdMp3qX6FKwAIrWrvJH2GS0MaGhsczB18tvfbDYRJVOclVH8ojdl+eCNldjanZdQwlby
k9PowQ/VQ6Fcm4LmR5Bh7B2KCYOrqhtPedpXuDAXzQ/hYmXtd1HzTVPbfuVVujD79J25S2UFRN6s
739hZaR9H1tp/NKkfbyhWPWQZuYDBZujaxavZNi72xO/MCMgfrgbpMoWF+Fs4i01jcIB564XjLJz
G1MvxXqu7HbE5FnH0h1Z9u3tARdWmgEpU6EfBBbdmUXOwFRb7Kb86EXYOBcn+qtTTX9uD6EtRGca
SWwjyhZsqnlDffBir+/6JnrheHxz2tJ6qd1AO/l4OD4MbleBz4Z80dlj9JiLWPszDXkqXcod57HU
jPYQtrF5mhADh17X6iubcOHH0egnLUQIR0fcaLbCaIAkuuMDJg+a9s41gt3/kXZevXEj6Rr+RQSY
wy3Z7CSp1cq2bwiHMXMs5l9/HvrgYC2qocbswQC+2NlxdRUrfOENcloetDy5Usa7sM68t8rin43o
lrwWgqJgOUjowZfnnvxmM+tV4zUSRczPl/rCKAvGZWGzYdgHOG21XcXUaB12wec2y6SNqGoqBGVw
zVf3wpKBcEHi5g8VmO/6fpSYOpCl41RwRsNyb7fzF2GKb5N0jQp44SyQnS+6C0i0OR+a5GWOPqVi
Z/nZCkyg/hVCEsgRGSTNcRVd68hfeHFpaqEgDTUOYed1V8uWusS0l3evbJsnG/l1skxeXVM8p/Hw
SuMT+dPqScpq//MvdiG1pNVA2WtZTuq766vWwODQjoeA2FNPUXlsqi+6mVJjTBxEuUGfoAQ3jttk
AcDM8i5SmqvqvBfuOO43slpwoZBu1tFvkiMiqwItOmuTfeeI+hxalp9J1j5r7GfYJN9MrTtOBr0d
OD9GXfshNNHeHra2EdxZQOa7fCFMjYfPV+bS5yfaBwxLosg/q5upIs3QbDXPzkEiFF+KJrqBeJfe
l+3Y+wkVnYfPx7uQncL1RLIHBS5EgT5IHFVoqlRWY6Uc0fwVuaWDyBXfyRMYeMl90KSPpVLea/Z4
AyllN12NzC/uBCrQFIbg8dtoMrw/VkWoTjoeYdlZV+t9Psn71Ij3uRZuxiD0dRpSbjA4BxvfyP9u
sUnqOGdcHqj8ro50Z+KyIi97oKys2ZfNKdiYs2pvUOiM3CrsrpkGX1xsm7VWafPDsFyLMOk54qIg
U/KzCqlujKmtI/3ZRsV+pKWhNkPhzv38tfsjWEtfthz/m0yTyh8IpwVjSzq7mrJoI10pnDA/h2K4
1bP6Uep1ugxl+FN2+h/Yw10p/n0E0RNSM190HxGeAlG++r5JIpxhiJ3oPDcZ/COS33OJDsDdNOvq
U1lp9Y6fNG1a3axP2hxKx07OTR+dIvlHqgua+szj2p5fJvmu77E0l/CZt/lhqBSumy+WlaampGfx
OawzLy2MH2FnbJwi89Eeuq8UZ9c686aT+pfR7vEYbRRM0dpj2gU7ZBqf5/Ya1eHCXQTsFQALTzGi
Ges1GtuwD0w1is90ULK0dm3jzcjLJ016NUZ0lj4/8ZcmD8iNe48AGjGI1Q4w57azi1iKzr2odmWR
3o0Q+bOxfP58mAuPMtPhasdWiJB6/VyipzIXrZQlZ80ofNyKo42VZtdsQy4tHGHjH9Aw5QVzuU3/
CqULpRzSMeflV9VpW6XZhsq+WwTdAYjk1fz+4oz+GmyV3+tJn9TRoCVnsNKdm6gKnrjXdsKF6x+V
FlBiQJAQA1i3ApoqbMtAm+JzAwq5c4iZkvR+BM8P6flKkfXSZUSIj+TsIu+/sIHfL57d2oEVtXV8
Dsiv3GkGqNCRAnL1ppFxuzx9RWztbTy9dNQutd7afr5DLgQf78Zf1vuvjyd3LbJlo4ixTp/v0sL2
4UYdeKo2VctFgb1BFneqq8vX2L2Xx6XNQnqJaPEacDVZaWMPahdjJxrfNCPcTDCdRdYfRdluRhON
Mqc2bsyh9z+f74X6EJrr5LPKwq5BI+/9fEWXh0GW5fF5qCzfwqtYdPZRxMG2TaFTtda9OVtXwvyL
U/3PkNqqfJPoUdN3ZRmfiwgrHwvRSswHd1VvvdL6wSDGvAEadhNb0pf/11T/iHb89WlVs8zQJmOq
UcIlH4uHORY3it65NbwCKptYnF/rLV6aqkF1liwD7gh4uveriweuNRPqRufRLjGRzA+dSE7LLrJw
VTWJ3wqucQh73z+f6aUDu/idAtEAvPchkNWyCQKVXUVnpaJtGtXEa8lQy7uhMHPVleoRDazPR/x4
fxOnLQ0LXq4/oifvJxpkonW0VI3Pajk9zn10yNPpKVb0w38zDCV8onSd7GC1WwdlDDORkZNnBr4y
oRZFruREd4V6TSjj43wwLCTkJQ5D/P0DewrhhTzLO96j2jRP86R+o3t5BIJxTTH4UqTJQEgw8w/p
5nqH4MrT8ETwyg5j9z0AABahkr687k9aWRwpQL+WTX3fWcq5DvLNv13NZZL/GXt11zlNV5phCYYt
6MODoeW/h0L9MRDh/hfD0HBBGQtA/YcKal0B8B8H1rKqijt9Lh+RoKWEeM1V7tJNBkSCKiEUIu3D
3siiBsKJHrM3RHNstPkcY+jiBlXxNk2GWyx6UvM1j5GLB40WGoJzMiWi9e05UCELx5qvp/TqdmyL
Yxequ9TqN4B1rr2MKkdoHR8SH/3fWOvrSzTyFKYaX0tuWhqfygaPmK2Wlpu2iba1pHhdNz3aqfgO
VPkYgOBumvrKDXrxdf77Nyy/8a8rdChGPUY4Kz5DE7tTS+Umz9vNbFmAbM2I/iGqg80cexXaArZQ
3qpOvVYcuNS54U77zzKsNu2oRbNpwVI657O9BRiSRV/QpeLPUAUsppWLClTWmLdVkHrVdI2Fevm8
4mgO4pYyKbTD9yug9B2SB6POZl5ysjmLoMtZ4BPrfDBcLRbVhkELVBW7+tDXE16vMY4z//5AUaul
bcQFz29ZwdAKB/EegbnYOTEGD9sGeraL5NVAe+fzgS5tb/Q/TPTS6SJ94MKqsPzbSiElyaTiKDCt
zZFNb5HFHhPtylAXt9bfY622VlakU+SkBYFXY28aw7ornOBmCTiLUpyaUPweEBqSEajoivGGF/tK
O/XCVMHXQCUn0SHKXRdG486UzMGMqrMpj7o3FYPxYuuDTPNqUPdo0Bovny/thQdmyQ3IEiCekCos
//6vk0THo4obasjnEX/qu5l60K9Bz4NneiH9FZbChXyEbBIiAmge+ozrsirEksGaRBSeUyU5KgQE
dYF3UD6ZfptWz6SzV7LrS+NxNNA4Qc8PtOQq6Kl6iBYaymznObK/VIR0DsFOAIkROUG/jYIrX245
8Kt7kfyHVi6oVvpv69OgIOCHukIZnbu2S28HLWqOY9hYV/bnhUgOdwYk/flkVMHWeUnfJkUkA484
63m8t/t6Z3Txa5CjZNoV9vfYwfMXbbJtrOaPn2+US6v598CrjeLEcuFoy8Dg8PoBaj0SB2Z1THSg
49culo/MSct4N8vllPy1K/HYHKtBqOFZM6sIz7hyjjf6rOJGSyQCtl0dvUKJZV/KGkTKiiTxnYrr
h/6A5GtZpHupqoiNU9riSwU932vToSOBy7V9l1vFDV5TyLjFSe075Vy5RtMOXjFK6W1mwUcWljDc
qR40t5ONa8YTFzofONtwBgjqFqEfZwkf/ppaqceR1RgiOhfmrziv/RksH5WN2ak2cjw8jM0NeXPd
7ZeEIKeTPHWvgRGgNBNd6/N8vGr+/iVc5O9/yYzdulXLLb/Ebh4xi71tFmEtqb/XKDb+280Dr5qu
IckdPCRMhN4PNSJuHQUiic/tnHqzbJzBHp2Ksr9JW7E1kLu5ckrWU6M4TINARkGPUh7qA6vxjFJG
o4qa0X1Cn2CuROCGjvNctyaqesbD53P7EAn872BoGxHsgVBZd1gGW8ukGpDgfasTKg/lZO/7BtYJ
yD7biyya8qBVldzFAMu+JeNOboo4a24hsDonbSivCUes76GlWE2xGMDswnBmxd+vdTcmSQxHSr0b
G2c6z2iyg1iXkp+fz1q7sMQQfWA3k7YjALJmpRtJZQE7i4OT3sUV0vL4SCNCHTnObRNlAgmiCe4y
jlzdppH09osaR+ZjMarCIyfsN3YFStUuI5rzVsd+jyPHFxTC9mlXOoCrMxPLiya6HTCxm13TLpwj
0oj5/YwSyJPV9MVdEKbipsqz32qbzmcZwaa9puThG5Ep9hKNGVSvIUXFt9aYzcmLqgHUAn3GOzPS
x6fP12J9NS5qgEAZkNzH14W3dPXQJIUV2K0oppMFClwe+10QQmCwAnD4+ltv91fqFh9ivz/qgwqX
MRkuifUazjlOQiCuII2nMYlfECVs0YuFBRGNhP8hGq14JchV5WOCeBNP0pV3YB0wsNv/lMQWluoS
oayOVh+PTggZzDwFwz3U46m5v0qc/2Bp+2cMfel9gSJdELnvt7CiDbk5OKF5mpq+bjzk9yCJ1aYj
qMJlOdLi2awMrqqPxd7S2mHCp0gNb+yhRm1dgRUymuGwqXVRvZJV2m5jAInoWrn4NjtZ+dWpg/Ea
IX516JbWEDVzpH+A11rQalevYz3mZtboXfVcWdmvQDZDV52uLPylIZaWvE5HDhPdP4rjfz0cujYX
Al2N+lkZ23jLrMNdK7Xe51v5Q/jL0lP/p6hHq5iS+zoexDao6wOs509mllZ7Z+yRnGwc+Zkqj3FA
ZMm4aXK12el6Fmw7RQWjFgXTrpID5ffnv+Tj/ULrcelEgFo2F0+/93sgMJA+TVDFO2lZVr1MGBzv
xEzswd6o/UlOr3qMXxqQoBQUKlobqKysNrbdmWOaQGc42bGyT4p4X8jcG1G6MWED/Ov3CVVuTj+A
Dl5DemzvJxeN3TQhnVafeqRk4yPGsS9jorh0Wq6lTqtdA2Xu/UjLv/9r15gmincYntanaew8DaEJ
tyu1a8/tuuTxZxB25AIZgTS/vpBmw6Ksoqr1qYIN6M1q/Vi2aFWr6qFbPGFCE8xfLLafb5ALt8Ri
PkO1g84oZ24Ng9Lm3tJrq6lPVMKHX50daz8FhuxbRU2Nu2RuqTDCxvxOrNWRvBkYgqSUhQ6SUXdb
aSyKr60c5F+SGfFUoczBATWtvHUlQofKFch5XZNb+nhzskC0LjAY5VX+ILkI1kkGVKrXiOKYACC1
9s0cpu89Kg9XdtflgRbZ50UylgT9/TdH1wZB2MauT3PfYTQrR27c97fI6l6VpllCxL9znuXD486H
09CiTfOhRxxEraljadKcus7M/S4aGzdo+qdZSww3FNyCVqe9IESvbUPkzF2RXDNsvXBo/1xWC4B7
wYytyiCm1EzJmE7iBGDdeoxCU/fsugQPJ6XJCe3O5kr168JxWuwuFlQQd8UHpn1bxXNrN7U4tchc
HNWknjwhXd3aFz4gSGfQbzTtkGVex1b43oE8CqlMassABpeFrydD4QejZV7JWq/ELuumO27pPKNj
Pp1mPfbM4OeQ7cNQd8tEbBXz2gm48Lq8j5RWKUflJFk4m0RKmRkrD4YeW4hN31mBrALpM8r5NnZi
5bWq8cHFibDZT7Sokd/opeLKEbnwHU1ojMirLXVM/nh/RKjcJa2iFiNiO+Et9mBfZ026kvNcGAK2
HNgh1KR4ytbwIaFx3qJJGU/OVHgS9HTjmlTxB2Vmjh+vhwUQFKoiQ63eSHq7lTQ5mjil1gQ8t9ca
H0SrthmccqS6UpeeYybNs8PP2NV1pXlVpvSbrFk4WxgduaEaO3vU7Ar/86v5wntgLZ1nuugm4JH1
U5okVS0h1ydOSWEfKJikbh42LW406GkZkHhbrem29lhcCYwvHJsFoLpsMULUDyo9iKYHduJ07Smz
phzyr7gxxm5Ezf6a//WFW4eBqChRwkaYZl3JAh3aIDWetCfuuMVkp+69oBf/zCVWR0omXdmrF6el
gXrSYaGCmlwFJhWNSrWsw/bUhs1DF7b3QnrU8/7x8292absu3Z+lxKov6cz7E8ERs0a1gyCtiVJ5
yXAzcMsgKL7++1GQ4YTHx9EDVLWaS2NMqK7kc3uKpa52S1n3Sc6vWhJ9fJUWsDwPIB3sj2xYKInZ
OIxNd0IaYi9Dct/E2O9sPp/Jpa/CcnGLQLv96OPSxWg5IAbZnSKteVveWEuuXhFxv3KLXLifAYdS
wkCoERjMeqsNAg0ZSLfiBAQhebFFkz1bsZSfgtpkr6Hb71mdml8JrS7sBTzB2WzQDai3r3dcYEZR
XQxaf8qL12yCbx1e2QYXFo8BcD4B9YqL1RrJYYwRaoKd2p90tXflHknA0p0IFz7/RBeOKd4q3ARA
ChY1p9Vmw8plpnXqdKcecyzfMX9mOMkjQlGfr0JTLk6I70T4C3cXydv3p6dRItVG77Y7JTA/3MCK
jbOSBeKhzK2fn09qXQDmzicnWqaF6MLHXgjtFsWmQjmckDp9o3AY9rkL7t/N+uZpAfYks3+10XNp
If8eU30/uzKT25ZAezhJvJtuFhwh8YRyVl+H+FwoplG6UpAWWLbH8oS8HwoptLK38mg8SVEy7nH+
GP0osexlNaOXZsjVPQfB2qrzLktj46E29UUnJZz2Q1znV96TC88Y0B8SULYpK74OEuRCmintaYtp
l9hlwim9sSkOY2w6bhtWj+moJq6qTcp/sW0poPCww7RAMGfZa3+lbCibywZkxOHUGmVwRFDURi6m
i1v52NSVef58O136tMsLTWNnkcFaD6ZFBa6NSjucAiGHx7aNep8ppfumkX91GCT7nw/38WZ5X5xc
za2EREIWVKt3ah9HrlbMLyKxq39/NfOIQQQG8bvQSFZJgVaqRpRh53yqYQFV1S5DG/7aDYYSH59h
lfvAlyPyWqwilibo+8/UtFMoJ4HUnpRAecqEdIgTR3XnLh6QT6EmhX7LyVErN5FNl5zTLSQUkWoc
7uKOwERE981MqKAW3XYylXul6x/CUDkb9m8tEftKUb83IuewVeptWYjYBQK5UwrNi9q3pSgRGelO
lNbXWSiPY9Lc6bnj2WZ/iufgcZpeRYTdXjndq0P3EkXNT92afLOHE2WX2yFVtxICRZ1WPU5G/lTY
5a2QA1+rjD3iAsIczkkX0ztGlAkVCwMj+ZKWdk3APiXAztMHpQlv+uBHGyR+H7R7BQGUmLmnpvAK
oCNmajwkqrHJR36Pgumu9MsZ451SRhMKS7Q10ghlleBnJyM8U4W+0Wp7y8Y7JWoj1J663ZBjr0k9
BCjm8h+b80MfhJ7VRocGD81cHvZ2F3iJeFVRYDJyBcFJ5Y1E5oucxLeSPbixrXBNGQ/92N0EsbTn
HQsUaS81zQ2EPX8ObjNj+snuyf0lzw8MbWeaSLl0X61G+CIS3jC9KoOOoFISuXWf+2YQvxV2uDPj
acuiumNl+jWLvNA08Q37Rw6qR2duj12ubPsy9hMdX06p2iTTm4F2DfL/+6BUvYjcqmXJ5B71GGao
6BVIBecJ7YcNpdRB0/YtJLnJmr/pei/cNlHe2vafSioOxSQj+1NsDe1X1WuDyySksfb6Znorgm9D
LVJ3yiW3iMRzY9U3oBM2djJ4y0eJ2YYyX1NSUj8ULe4VzcZxwsR1cGOI9fwQYtvi8bd0kWlvkrT/
A3gM1GYbaNFebkD91QgCwWN9yLvqGObBXbi4WRmjX+T3LLzXBWKjlt+c2trOrfyilhlSbKX1O51m
282Kr3UlcL0yXL2iWk3T9jSK/KzMCTmIqf+KRnMrF8mTjZWga1Z030rlCGsGK1XdVe3eM0WzozDj
GmJESrx/nvEahCh7GDCARl3pJcrME+SXs2PPj1JLntP3vm3hAZp2L0aj3w918CW1mi+6XmxQy4Dp
l7NbLXcaCzdqKffgTmngYq047dGO6yclwAJYjfylur0MOzSb3qhOcpxvE+pKZlnhCTFtpKY4kSn/
hgay/BeJLbZhgp9fXW6NTDo4qYrTAyshj3bhYob9rWvC2HUKZ9+jdRZYGLtJkubKWkQGR0U9yoqN
NadoJRieHCX7dLidB3uHS8Ben0bDteppS832F5yA+0bV763J8CgA3Zpjq2yyQJf8Wc63dkVXfZ79
QgEcG+57rb6f7eI5UJAJkqJTpUwACbC7laOJKjW7IsRRS9jekrlMGX+HkD3izod0yFGTE8+VPbsz
iyFilEf5D8H7uYHQDl2DN1yNu7ZdeyYKyUGruMtqsaibsPphStbBrqzbLg2BjxtuxLZK655DGB1j
S/h1Zu7xFnqNIxSim/GkdpHhaZH6ZTn1Mum4Ra4adgoedN8MlTKIeTck8c4oNXOn97LttWJ8aoJk
X0jmNrfN1xZFFK2uXzpyAzT/8q3eI3lFh1jeyI361cw1L6kmv4wCr4oNL3KWu01CtKEzInesq/Lg
VHQY4Ep13ph27SY0zV0akadQ7/9RFpASJPqypnbskB4bMcrKVcTjECOZiQhUybrFQtJyzQyp3nFM
TqbTIIc9emYbd5s0k22/TSrZ7QPlHLSzZxRz7QrV+D730gOeJJWbt+Xs6iJAbs6pftHuQH3AKKuj
PNVfIkuG7ME9lYtkb5SJn4X1DXGLSwt8S9R0oMdXeHFeHdqqOYhWINKWF/S28+o2b/rDrHWpO2jx
zAVbf88KiK9BKv0Tps73GHyWGMsf8Vyem05+Ici4b9VpD5EVMRJDmtxE0ndDOOjIIUbz9BzmUef2
BmhOPjkmhYOR3jjyLHmO1KrH0RqG2RVFXt700Fdp2UecuNHMBb6Ngem2Joe3BTr3LCO+tZHLIuG2
ZOtz6bTVtrZoGUpIyQndfgpR3t1Ekj1/SZSGSI9iB8UEBCHlzO1bO/9dlnV2g/Zg/KzHith26DC7
sqhCb8gwuubtNdpFha2nMOL0yQvvWue3g1HtErQXblJZmLcM0W/AWDW3RmPaz1aBNYUnRnkMd0or
16/wQBI4TdK8mcs0Og5d1r6YqRh+lSAKFZS+0vQoUlzzYCaNXoDaMtRTrGyiqWyQMjXm7jttvHEv
6dq41fpuuomCttspBsydehwl12yj9Hnu1XbfT+EYYRVbvgxNxNUtdKTKYum3PFrqXZMpkuJKSPKF
6Pya0+MYyfbNFGt4OgvZ2id9OPlzb+izG3d1dRONXJpDVdZvSaJWj6Wf1IG8S3r022xEE37SXYz9
0VJ2DptxgHFNIfUmUfSTPeFEGdfTE0Eq7nNlTILhDNtJVKdRdc5DkXgcsWNVqze90icuRarNpOq7
1qAQ5Yh/cKopXFueEhzb1d+V3b0SOltuoaq2LyvRsTH1H1ip8Awp5RuB7u8iQT2FNzctkp2cZAc0
jR66UVTI65VeXZsere5NUOjfKZLsYsd5ksJwOwZJ40oqSJA47zW3xheSltZBbVo/arPHrCptH1WB
H9SasGlIuq/6SLUxzpEvnob5vusQdESU8DGOI4hFafMNdqMvy+V9ifaRW2pDuCFAV92O8h0Ob2ie
RvFuntFClLvkNXXMY8ZbOfUDSYHOCLJyIG25GVQ+mSp7VgTQqeirM7PdD5QHJFWcwzl4UazZvBGS
o220Od4rYSmhhRA8Nx08hhiOpq/kyPsrlU2chiKvWfhTUeGrVZG5Clm6dSQUMUflFqerh2iCncTl
wpvgj6FOl5sAdHnnx1z3irnxsZv381HZ5hW1/7pE9i/Xd1Q+91To/GySdmLAQ0ubsk2F0240DZsk
Yy5pcS4CDUOhepd05YuGxMbEWx+GHFd8cPBHe3PC+yYk7YwHfqyAHKhXfC/+xjlvvjSyeZv2wQ6C
jV9OOZGOsbOcYLv871QEltAln/pDH7YegXlVdx4qhj7OAd/1OsJkC+vV4HamJpB3YhNbJQo+Qf8t
NvFh5POWNnCOWux7u9yF/T+hKt9MRnyo4uclGBO8RlJHs7BFa0BGALQN7/oGojYvFzAi/qqhODfy
7FeJ5o2SvZNLyB2D3bzNluGm6j95Fe0FCqb0pqFbOsOXrGt+Q7PbIZv8j1UoL7nWQ4K/XeL6QZU2
RmW5Yfsm8f/IndhTw+LPM1cqugtMceNoD30d7JdopOj+kZ3QS53CK0zFcyre1MhBFokOuizXP0gQ
jpXlPPR9sIXeREiwoYbrg2d+VSfeO6X8rZcjTOnwvARFsTTf0ITHyuugDt86XUJtSIYXR4pucD8K
klZk1bZQOGEwjW6lCU/LlXZjKfEWaSJgR3lwg1CTp4Xm76IwfGsWm5m/oSJtSvI6diPxmow4boEq
6ExUoUvnbvkIqWifm2y4sW3xo56aryIs9kht3A3lc9Y6IU4izq5psVA27Bun0ciEbpcwv5KSHylm
9K5mTZZbh8iaNaQJvND6ruZRFo7mzqLzhaX5zmDsx6p7Mnpjw1oHTn4wlGE3GvOTajT3klMcNTC2
y6KPGExrSr/I//pCPGAj6deDiRAALpByuWmIdfPJKd1+tp+WmvA88YJ14T9jKSYvmVXNdVRrO3Tp
vQk3WuX6ji3dG4eIYCJapL8PWYfOplFhBZ0iezzY+c4a5k0sGW4GKj+ckaEcELENJG8JiWgbQQX9
rgTmzpLYmsmdXQWbyNa2UmA9yk2N2knoRzmXjNn/Rl90W0qBj/gYvoIjcV9bPGThV7tE2589Q+n/
RqaJsKR+IVEUhACUkarSTdhFpgYmNPiGROmp5ClassyW+rA8NUea17DlKAvV7XHJQpEm3Y11HWzC
8d4pU3+5WiuOhM49XJJ8FCourkF8aotsn/Xqc6mMDxGqou4wj/eTKf36vA6gfCxjAfGjqLL4Hi8l
51WO3lFJU/I4nU9UvI9N9QyG0BS/s6DZK+xXknZdel0aUUaTYilQ4PmJql21q9uDHcReFo2bRAf6
NxhXABBL1v4+q7fAw6rQvhF9VIDivs/qC1xKZnkc5pMldiQGNmfoWnn6Y1mJWuSixrS0TMGMrIZI
6yJHGsGZTmGbuQTK/zvZqbR3IdFzI2dXylgfSzzLeIutNXPSPjRpq1mPhNDk6dTZJ804WP03FtsY
rugMXFq4v0dZfsVfVStsADQA6PN0Krie1eFuKeku5/DzfXNpFNDu4F+o7eP5tCrpDkGOv7g+jCdY
KAhAZC2+p0gxVwSih89H+lNpXO0EsEcyUBCQtshnrVqEqZISn5jhiMEK75NOdKs8RWG+1zHYW/iA
WtO4lXNaDpmuqLjfhF6Z31vRg27VtwH1lbL510YIqGxByyN/od8NPnxVHNVrHlhJxZc4q6NbtRa3
tpkcmqbaNuo1GvB6ofVlxmyYBXRPF29dO2/bMrb1pLFxG25vtLT4ZkmdDwT4CiZ8vTf/DGOjnmfj
eQBecXUWLDmJ9JYG2z2tWq+UqtvIlA96Ye9lYLGff9B1J+XPUJDC2DqcbH0NFQhjfR5b2nkLaq11
Ufjl1bUK9xqB4OLC/WeYtey/EoE7L4T9Z5haQy/aRR3685msi6jLTBYYLUYcf8huq22gSWIMgtgw
7/Ejdvshd3EB+nyES5Ng28tg/imiQqZ7f5iDvlbUoNKke2WmNjcpcbiLKrvf92k2/MsLl8kgo7iQ
A+nZfuyjKYlchWjSS/eWlaG9bmbfRE3pRL8mo3MBeM1AoNSgBwIL/jCnUs8p5uF5eo4RS76fwrg9
Gpaeb2VAdd/AaXOaC7PyHBpGu6E0xc5SpdJTJ2n8YZvoCZl22W2bVBE35OLtFa7ChQX/+8dZK2CE
FVt1OqKvddZCvGW6B8xs1PxfthL/rPR/FsBa3Z25go+zXDFGZZvn2MYMHiF1D0D6GYytP8bq6+eb
6EOF/M+ADr4xMCQBRq9PnBYKI4gqQ7oXbT0eSaRmt5uV3qtsSacKXlHisYt+2+ZZe2uDP9lUDUqr
Va9e0/O9cPS5ggGoAfdA0Wd9lU9hZMt1FUXnuI4gBMg39O5vk0rfRDr2wcVw5XxenDhGLgbPB8go
bQ2qacY8dMKW8ZIJ1dOZ+miqVLs4jPfonmWuXJZ+o3Qdbt3TXY3Hlof7xPcri78c0b+fr2Xx//oN
xmpHobY5hpGUQxAT1PkgCHqalbzlTfCLplqy01Sj8pqkdty07/l9CTyIotVVqrZRsqloe5M0D0TW
NKBdNK+oLfWqdYNaTr0tG/nK9v94o6FsRdS16E0hcLe2tssl6EJ1PeCvW2ndfiyCYTuO5ZVW1we4
zJ8lIUZZNEbo064hDqYTj7LWBuHZ0gjwems0bspK5KVXOPq2kvXeL4LAwmtLTx9V6ZtuDObBIOkh
j7OCo0MJbcOGLV4+/1LGpS+FmBEyIGBWPsoa8KgqTYMY/b1WprZfk/15MSWMo211ykEKg9brBxxG
zCJCgji1Z3Vf1ljx8AYgv1EPCW+ZDZsiH/RdONS2p5ZfxfCM66Gnt7N+01Z6v7U6gyr6pM1+nabN
TFhNsmWXRXzX2wIDKTtRD7VKdbyA875rpg7umZCrHeUMfS/JyRMuwwpaeF3j2YNIbq0eLX/DDn4C
HvpZBhIFo6aWb5Fvcfx6rlM0CXuPEF6yw9mjrD/hZmuA85enYRtrPQI6U+14lWalp9wCgJmhAuvh
b998jcK6ICzWA9Oz2wrMZtW2/7I/CF0B7DzgWzYBbdZ1AB4PIdWKucGZZ9CfkjLc9ZHyIE3XCGHQ
3I0LGxtiHSjVRcRnEa16/5CKKu5sJ25wWhIIApZBLlMyL3ARkdtwV6V6sGkS3GgoK2l3NLeFF+lJ
tcOXRrxGMAE3QtKyQ65PklvJvb4bu+a1ApnhyaV0gu97X3dwb0PrzTJnL7L129JsejDyRB2WsP8Z
rGajIjFNrtT+bgxDPxqzKPxBS9st/LRo3wJbOjRTRf+JbyJFZu3OA3+IMDTdekZaEmwFZjtUDcq5
p98/Tw7uOvk+gQjxOIXV93SwgXpi20DiUqRenAj8tqv5ZWzC78uP6wbjMVQC+CCtfQc2/2mkXuoG
iug9vEf2Whkf9VD9WibmXdtP3aFvl/pV0PVYm1A0NPBhdrsIY+usz6BmJW16y2N8KKX2R9aIvVZQ
UW8iMBcQCtsNWDbdtezwqQ30xxq5QJRIHBot5s7su7fRjL6L2tr3Ub+t8uYx7qDNDTRe56K7H4pM
+K0zOX7Ypvfx1B1DiV9Bj//FSM1vAS+HEMbWEIsPn061Kd202MkoKSAWVKCx4thl/0PSeW03qmxR
9IsYgxxeAaFkWZac/cKw291AkXP4+jvr3Ccfn7YEFFU7rr0Wne1w0jzQ6pYTaIM17sYZTkJgTj9j
6V2B+QSGEj+bG7w1Y9a+LJn4GFVt9M2hfm8KK/ep72SRDvUEXLtQalblTjepNRjLQO20Fd+ZyJ3f
VKMw2AzI/YjP3jC+UnU7Iru3dyY0keBDjBbqgpVa0XmNXS61DbX66Jh9fi/tddyJXDutXXesVC0O
hgZtkLVYXpnFOKfaoAd2ufim3RzBqH84ycosSZIGIqvfMF/fSKn+zsZ6QascJRzzPHUp6vH12e6g
IvSKfUWXJ6iRDwtsNKx9Dn7n57P3PEz5oUpLOiYxri8F0uA81JpH/dQ8tg3COIMZCPolxZxGdVNe
ISN4YfYDNuj6OOnvDK8x32jslBpFskmEo1NGmuLAQJm+o8/zOG851d/mrDYZRf3ynMTgojwMjFIc
WyRPoBfwqegGov7prCXUhjeto4XCxZCE9ruhCtTJ2BnVfGxTSvrjsbacnVqgPW+uT23n7vLRPiai
2lmz8ujkTUjZfWdWxoWS0R9h1Z9JPuy6Oj2kKZXXFjYNv+wcJI/1f1tm7bzF2A+5GW6Ltuua+iEm
Z5wd+651len3Oa2Pze7OWhnvnNL+qk3llc5IAK9Y5ut21SFBNB9mb7xbOnDGlJ6HPyn9vZ2zjywp
UTvizQRxIryd6yI9wq166bb41tr9ph6Blzl+rkrxYecUzM34bSnq545tMy5G4PQGtvaaWrrfGm44
IXrUqsnso6fhe0IE20Klbpsw+mOUoC4ypE0aaOX6y6D7zGz/1mp3tx/fiBC4YLf8ZGDV/DXOez4+
HO00UShXtX/7wglq2zoKp39G3v40JGiA50vIGH1Qsyc9JhzN1rolSnsbqPanhXodRRusWDAor0LR
GkgPdf1JRWgZRZlIG6oJrHkWbXUFG+lw0D3o+LRzLcSDFrdSk8YM4qzbe1MfOUZ77NT8unaqCIBy
JJiFLTByOGzFErkk0suSvgv2YOzo76tWBuzXwtfHNzVPY99SUsSlICcLPZR8LJyZRZPAn8RlATCd
1JCanJlYCpBl3A29e+zM4TxR0JYP6A2/DVx4sTnSuRA7VQyB4noscsc+b3c69q9K6NX17oc9L6y3
9oxIeY7EiSjQS7cexOge0NKhSGfddZ2NBlIunR/yBfvj/unEeHKKDBQl7nNZtqDSoQhdPeYONRos
PdpUabzf2OzW+LHBF8+Ei29TWuNrrB4AgIcFbO1D7rIXWCVnzl4KjQkqb/HV7T2GxonHNLObtAqG
UYZ20vq1+7Tw7kewQoMqDk1SvVojZd6xoJun7ozxbeXjhVZEUzaepmoNamE9GEL9iZt1P20ZFfrZ
9ZtadX1GGJ6QxKA1rGaRplXo61onmzuzh18OxaFaOe32EJpcu2I9h7Y4Ca38BN55crXuDGDpx8Ap
6YX5HJfWb2XDr6G0BW3G8hIzEJbW4uYy8ws6Zw+QA/qmLZCnVbRgz2kUNihmUo+7SPLmLGl8z5rO
qtHemk4NNsLE0trIr5u3KnluRDL5WxGflQEx+7ico2S+lxRX1/gPdfRDjGPcxHLR+sWNepf+lDpt
Bl1bhrIZPzEorG93y8v8pRg+VqYmQ11LHuLeCVayMN+qrGC0nTe91M4jmHf6VEVgWvUjgNyPfEB+
Zmv2pdMfGSN5rw2XIKKKCk/fO6byuNHpGYcBiZzpKo9Emk17s7euesEGXubyCijlziTS3syYocqM
m6ErBfOZeYjXXcKirFzEtrpoSR9V7XvlnMht2fXAFNpip+KzdR7eym5J/S7q/GTHxnee0Vce9L0B
/3G2rWeRbv7kaR+T8KIEhTACkfWp02h9rgI/lt9waq/FjL7X2O8gQPopFfRaaZmn2hK2q3K2imLf
qc1u7UnGl69NQsSoA2Vxt69tJdBG9TTlxr6qysBa7UBu2oz9LI3JjMWfWppyOZ81+2FAAao/GWX7
BKHbY2mOIeEssIC0RUq92o+KcqcFzEz4zdkEwrWUl2vyAXa6vPvFzB+8ajwbDQ5duHvbQBFkVMjN
7WX502vN1RuUCwzxka4MsBTTpE7Ts9LWh5l3Ju9ZqNPOBIDlldPnSLtjgAMmyWjkudphZQslvB+a
/0c63VexqD8dQKrdxB4su2RftSZhDJVvp5pWv8zSY8vi68M3vemzS0wWFa0WlFn7Htv1cnYAI4em
O522pr2IFpEiq5n/O94ad1KChXfS/tJDVKroKWF/rIVevIaxmgUbCqA+pT5t3yzbGPTVhv42LE3a
Qv1y0b8ahPWOw+TuzQafxUTelX6qD9QgGoymP6TFcoqzeXkoJqN5IH/xkAKvfBrs804vaLWjCmnz
HPV4kz9cb7o5ShF0Q/IYl0qg4vFU5W+qIZQhhuK1br0PUvP3hYZ4ZbWfGKqtT3ZZmiMl3FuBOaWf
rdVEHtQY0l0p2/Cct+Y+tcePxSrva+a+GakdbWZ8QZAymFl0Y6wjdImvbTw9OSpse4BDam0jczL3
tprsYqcIU2d6kLHWrNaRWdnEQI1KZy+3m6uhjS8aTgKoxyvjBdfFKRqNidImEh4H3JqdAXjE+tuP
EC8k8XdB+J7r+TuzqEjYLWu+Y/WCwdbFS5YmgJq49dld2aw6DWgP7bgrYelhscdU8x17oZWNpAGC
G9qDPqR/vNm4Ik+4Mhpo0JxsDqqCM46zb2bLfxdVfVdKoCwmxrnvFMQf4z71U7B2MwQwwGuzIC5H
80ZZ+THrs0fGl89FvJ70ApicjaYA23uk5LLGBtP4JpqFKYZtwX3C3l6GDhgOwMxdK15R5ILAC15O
EyRDnaX7Jdsip1av02xwRZ0Ya1onNeqcHkXOYa9n2uD6oy2aQHcJBDFds18t887L4xecoa96XSmr
Dt9Zqb61iX3s6vFB9eZnMzZ2w7hE/dLvXOEo0VBYdlTo7QNSQHBxVqHXWdKFlcCVMkfgqv8pahuk
2JF6yEAtkvJ61TEzJ/bXGhrjh4cXS1vNHzWIVK1brGOnNPIUaMaDcjAeOu3dRm02HsxwzKkGjDer
18KaTpjiphevU47lapwcYHzS2bca6utLe8zVPwxnf6VGctZ1/Z3y8ksaT5GimPleKYlONo5EHHuh
Atk1PUYtEDADNZv3y5zHyVWrgxEnfp+a/gQNim6P324C972jBMlQRvDa0jKfbv1IvpHkUbakp021
T3hjuXxlbp2GeiFOGsNySI7yLcqNptOc9mdh7eQAV9IOfyaxgmrTQ+l2RKrcNJGG1sRooEC0Tqn3
cxlHC7xz6rbsK1sECfzlamoEbl5BXb+FKOP5i+sEOuKAAYSszw6htLfYoa06VEOxU7Hbh25f7xd8
hlxR+e3yapZWvbaJfnKY5A3aNQ6K8SbX0tDe17wLGu/X0Eh4NhTOB+8oPU4PYREqfmHuIrTKOxsx
h633C2gsXFHAgGEt0OzmDDUHPep0yANtWi+pWu8Mm9WKNzXK2oXlFOPzXA/R4H3lefK64jW63rql
dILpyBYvLD3PXplH25tDxjUPsLY8Jmp8L/F4VmUn4RQblQ+f5c/S2qGbrQeK8a92ZiZ+UoAfEbnF
Gyi3A0iER/yh3hMos579UO5yd33MtywJliQ+UQkRPMV0FqqJVxzvwGSAf25hq3ehKfSdR+BD5LjL
a5PS3HzQi85Pqc6WVR+Vkx20bXaSPx3AnTGGa8iNaLGSgyOGfWVskWGK9yzdfiHcIXhiho5dvXJK
s9VFqdu8S0eamOkjpNHBbNFXpv2HHYYJnHx58Sen269G81NlUzT2KytGMOZWoUlbPZ6de9dZYTMv
ocuOW3HGrniBoRx6rcpXV4AETX6ECu8prcv3WcO72B7vbn1sYo2edvbG5PZdB4VV5v11YX1SFEbd
pLqCMqXWmAMIRiKCmN/OX0W63tOBkIfyhARPuaImbQW0q+9IASKXIx9X75pZ36hZ07nRDiqbWrqX
qbir7npkMOMBxoKwj+0jfxJaivEulArKCeCXnuAjjj/Gw7c5OsCx+qBN3GgjqqkmZlMpOHcNuN5i
PIpxfmgWJ8xc/dYNF3ap5maPQP2BbLSnLdUZuDB/8lIP4L4CgjIEhTUwW7J9xopkAYzVMXAEYp7b
ekp04IQqr6QY7Uip4pM2LjAuZgh7J0cjy+8qNTCOQxxPDxvoXtH2T9VWwq2j12o0lUN6GsqWeJ5k
tAe52VJTS6z8v3WUizR4c+M3ln5Meg6OxDh4Wfo0O+PRzRZ66cIJ1Ew/pN6AcKUyBszQAn2MDTRI
EcXacuEGy7LepUGja/a+MJoHzJyoXaztoXObvZaAOhBxQ3MzPZguKKFSe81FDt6ydk4yJVhYcpbJ
q8rHxAYNrsyUofrjWuRh3XQHTkvYNXG/k18CNsQLK5UIw2FOxWrfJnP9Ep5yzJ3xJ+29gwdSC84J
EnMtfnUr0BfGSCTfFunJ7bKvdFm+uta2OPv507gltwKrnPVNpFc1tsr8haNoJ98zB39t8h/VKk+z
I14R76CEZUSY0wDjHDgtSqq6AUovBVawnrd5OWh9urN4HrYjhO7Riro0MpdBXIwRrEd7C3i/pyFb
q3VHcwb2lfUXwalv859Gq0g6vUBfxqjZWvibxWmK27uz1j8e/enOQGZ1g42tv6wlIJgmPYEB/PEg
zMMz4qx7wIocafkOS2MODPtNE8puwoDN1rc80Fo/Aysy8oPnTDuQvBjBxWdBBLpmkPp2OaKE43Gj
gOpu+XH5r+a37nJC+2ym3Eh0SK+6fxhSd2fayc0a02OTu79Zur5aRO5pZ8LgPO1ozqHkmPmzIlXf
rX1udkd35mQ5OenEqlCZLkMFSOnqTSd10U7SVbEAbbPes01AxsuD8E9aTd6TcAKn6RPj2JbbPs6K
aERzYLbzHdSB4ZymH/HKyJy5vMoHRZHlKh8qL+fHGRm1qpm5hXeXhDkBxDgi7s1Qe5gZyw1S8gDl
tdHXcgCGTeuC62uQloaxNse6KaBQ+4yEZfTCGZoMMFs8SPukAWZHV9q9bUlx6Jsv1aiZJ3Ci3tbC
yYYm1Fh2dPoCm2atqeZRT2ms0+uPHH3JIvtIknJvrOkuT2ywy/t0hU9EiRmXWQBoL4fBHJ5ogBW+
m7n/rJUJkLiPT9lEOmYmL1ufv61N94y+LDCd4n01yi90kb/NxFp9e23/IbF7rIrMRtGn/KcN5Wde
CuJLjozW6pGB5DM1V+xoMWgPaWM/T+N0dcbqrLX9HRbpC0JV+9LcDraC+HTXm5fJFF/jqBOrj3fp
PaWDYp982JX3aLnzj1Gpb6WnpKHIRBFQ2X3ijDya2/y9Vs4RcYG3vjD247Z8CtB762w8dnzTnLjn
tl28YBWp5bNXHxJDv1PHOqRbc8iW8aLM61e9laE09O3anqrBedvE+qulyPEVOZVGPWsuhpof63V5
IiYo/cohw5w2ioLNdSvro2m1V8S2WAsD3mUWNaB8dOy15bSYqMBwRCdbeazIfvM2u9sNiMdcLJVv
OVIfmW815WCRqRKIGC0hroumI55EHEu40kQ3HTrFYB8i0ZtnnQi8unhYK3evsH9a/kVzOtKHprst
U9Y/lYQPQGWJcTSiyL6rg3re2j1/hN6l05/swnkbLCDl8/ClK81TNlUffcbYQZ//is341AfGgOb8
PHriqVi0y2art/+HSMp30xBqTylRXtkft3Eu/IVWqj8qzZmca2+V61HpyB7mtgqZxnwtYv1qoZ8+
a8Ozl4yflRUf6E3dW4YxGHb6M7Jj3UlEpHz7NC1oWrXJ22AqD2ioH2sVrvzUygpf1IzaI0t9KSEx
cM30i7J9WNvqoczmi62uV6MrR/A7S4CokwbPv/47ehMzLrn+Pa7DOxv5Y4ob209Tvm0S899i4syM
wJz9OO5/rM6Jqe44dxk8lvCYubrxvM0U0IAh3cqtYCIIWATQ5oMbgxDFRgPt/geX/EuFwW2JYVuF
aKdS1chOvPchg9A0pgdiDPd2W3ZAfmA5Wi92Ux6MriVSqA0K9PqnZ1WPSuNZhO/qZVuXU7+ZJ0g2
SD5XBcECt8MXi+k7NZCtxj82lOXtEl+hZTQQqn2Xx/9Ksw2dPnm2hPlhLfWDhqeAxSVQWWBgHNnk
G266mzWBrSj+aTlj9DpOJJ1tIxzA+6n56ueLcWW0AJ4VhWpIrUEJ2gW1M92klgL+JX4pPNCY46Af
obc5mW13KrLuGaA/8MxEfVGT+GUt2teJopXvDCbcAbl9dqzsT+a4EUM7v3qePNk4qZHZRyxt/NJS
dxrb+dKt3rPeLkxkKOkzLGD7uGVAwdSmKEEH2y2mhGLAFgmSUN/Jyuc6Hc8NBBOFSeKGEP1SFxHG
Zt/3PKjS7+RJ62tzR9p8yKzE87Otv4x5fpcvppdFgaV7hm3P8FcSycR18NWjvl+Re187wmKrf53t
+IywQxp5G8DicmDSQsvYk8I5bIsHWJjQrGkrJhsV2x8dZimttngHLOSAzemQN1v0I6eMmmOVf8n4
R9GGl9qoT6ImdHYK8g99dv/aPVDBJd6iolNZ295MdsoI8wwDM+vOq9Iq8MxC9Z2pfG/xWnqp7MfC
QhhsU32y8b0go2U+BqD5HDJkEprZereq4hXJuuuC5IFrj7tkmg6Oissb3CdGdD/M3PlMDe2x9jrY
9eszFfDLspLOGJX92mhmmNnjq9c0T7U5kAnQL+rUuSFNcapwHrVIxhl1Jp7BnAfdZlGPQS9lZD/4
xsQLEJmLaXAvaH09T8K8DGN1Ie8gZOnNlu5edmlFeRlX4wi4D8E5FlpXmPHQNQL8DIOvN9YE6Bc3
uxUqobJ3ikuDuGLnWJXhKxjIqS4gzW0/KxhVEa23wn5qfHNMjrmd7oVC7rD1K9BQV8qd13EQ5/Nh
UuFZTBvP86vN+pF8Cz78egyNgfANMiJ4+ZJar9m52CYK8g8isYO+w7vGxaF1DBEomcPZy6fPyQQ8
n+jVX2FqX3Y+nja3PKYUQV0azzlilTAF+E7J6NWiYDm8hwVNMFAMLF/TRmgoR+XofixJ9SUaceAA
PVRefZ36/mscyn1XFs+VGN4whSDLVHS5VccNhMLbAsp062SesBTXdNJPMBoftLL5lTuS3tyh9JJP
EmzKB/b3FluXSUleVhfUCLjcZFLfFDkj2IpHRNdeUSadGY9YHgZbfdgacdO27VFNyAuEuZ1Mt3y0
lYEJnbYgE+y7lx57lpXKZeyqJ6cnVKrHZLeRB8yCKcxxQTbH1plHA+Ta6PVxWI1/q87kYtudGdLD
EVV/Xb3bGQlZmugpy1EKtmhILGnk5u0/pY37oGOg16/y8jApXdgW+T7Ly7AupzMDIA+boh9UydCk
et+M3qQH17Re+7iY6SmZu6XSn3Hx50T61LbZfpDuOsT/vTEx/hCAUn0e6TyqDEW4klW5tarIcGhP
LzFtiuS1aJ2/i54/DsxiJCYTetWMdyir37wvG39DQSDQ+fNhGW9xtl4dq/4rA8fBIU8rZu0M9py5
EZeG82S0fUCE+8fLt1C4jAs42g0Oz5Btzkym6JEHkFpItnNt+oGCVBwhhfQv80YGC+dLTivQWucn
RWF4U1FQGywuKze2EVHD7sMcK/UvCh1lZRy0EQ/HVCMFJbT8ICspQsbw7zI5Gp1xXyzNL3vwqRHa
pV2Kf82knkXbqnB3rk3Qb5g6u5Pl5+pdrOlZLoXe5KeyLXEtFurv2rpTN4L5zQ3WJqUlVYW6PopQ
6cvIzrafvKuZO7O758Gh9deI07JU0VIqIUXRp5zfEyZ9Kg1VNIAqqjNd1MwO9bjYwzlw1gvZzKhe
tyk9aIg1yFy5a0TIFOIbfB5/yil9AXVzWNruFQKms2g2SBc9PZhy8T0nDcNuhnpWFe9fk2kPc7N0
PnZgCdckvlqKpjC5Uj83ExFU1/wrW0HoOf8MKLP7MDAHJW5+1fGMCtV0XYJ+K4vh1Gqxn9PM+gcX
+p90KL+bsqHk0ChRayYjnNxg9t2hOpeb+QIxFBD8IYlch17+KOTIRsyT9b+513wMor+UmbjBVtr5
7eDsnWV+VjN1PwrtNXbtn60vZ6ZtTJpMuv7hoMb8X8U5V/O7PKcb/YZgElY4eM2LSRV90raFLnz7
u8SynTVmf+SNtLl7TiAVoMbPdFOGwqEMvsg8f7NEB7OgPdszmXTNgMyqT4E1D5RhV+vJtN/SFsgF
f/1bxqpvlM3zQMOrqfvnOG8/ElLSoZ1vo0lBfaJGUivdCfjOaU2nU6mYN87IVxPXzYN0uma2AItw
moiIhREgrUZUOi+Zma5/56n72RbzUWOmwh2WIBFrESQM6HUzrkaMfzyVtL+QjKNdjKglvj1Mh+SU
YJJl1Jxa6uy7dlqGrbDYICOsK9UY/+RKwaDg+pcB9j99IlTmhAl4VkaT3K47lcCCLCu7V319m3A1
Ct6ktrSXbChfhCvFOQyKff1fbVboqYrkfYtR99Q78TaDA4Cx82Y32kuvbtt3Xk0Xze1ofPe/8r7z
lpiQfuATTEwPVpafTFGfBmFd06LZyRI4gQzVe2sicnTM0GDArGomiLASGehP5ZNtt1+Gx6SYZP5k
JqNSp2MBc0JQpTbTIEl3FO4M13T5R96tWttnxVwCc80fJkU/SZPbTc1FHeZ/mcXA29IUxdtQ8b1e
/E44zt23Efezcxvj161UGohwiCwMsQ6QJgSJR19eqLQ6s/5RI1yeRWocyx4MWSZ2ceL6U64GFEo1
3yvUe62TOGrTuc57DnW1L+UY3rAqj3Y/fentvAcr+ZXrxd1xN+oDGoV0l0FpHK5CKKRilhmIpzBk
W2FSrW6oL/TAoKd/WLfmQaX0UKvZjkHYIaAC2tP7cX9by4P6FlSIkj/PVB4Ytggy8vweEW/cCAVY
A4tNO3qqv5NmoxDpiOeiUJ9yCWnfPEL82IikJekMjpvp/RaJXYZuQpCWteanC0O4P2PaiEV2mx7T
7Oz2HWNEeqpEhQqAh8xCWccPlxq1QUUlqGCsDRI3/VNNLF6f2Htl1h/GjSPIvqrS7kkp3WueNhA0
G6BghfDdpBQhUw3XVml3DtiYYQC4oM2kTigMkBgcso4CbqZ+FhDvEskS0YD6oYiSO+5+xmTCe4Hj
/dXHD8zbrgDsifZRye2B3wxlPjIWd7nOck/K8qtKR4siETVLCgjlPrMpdYOWWtoXWTSTJpwSvEvf
oXCSA+OOFkESO2F8dbxPLbaoXa175i32BcgH3f2mGzct6Y047cqF6nnyPRqg22yE9Tj4BTIsaup9
tihpuURka6ectvo6ZN25EtZ5S0am9d4NbEfagcrohousrsjCW6EflFkJjKk+aDgAWi9ZnB3QCqGK
EreMLA+RZiuhranHosCaAVrwGrh5oXww9JN8qsQc35Klp3iYBkk8n+LmsWyV87IaF7nVGmaEYbOY
GC6ll2hf2Opx+cwwD0NvFKmVNtKNKnQ1WU4JF7pSXNHF18YDWbLdSNgAyxGaix6W2n3snKNJLUWk
H8jpBRbKbnynDBzy1L2a9OVKUz902vaob9ODllFfyO9elb/Qmrwn9VT7i2PutuoBiptYNhmGyGtM
f5xhA6d5aRtjAABkQyfIG2i2Nw6NC/Ah3MusdmFBA5U8x9AvQ9WFSEFXY4XPVG62SJmM3ogwyRNE
fOgSZn4EPbVgABME2QxQByMzvyqjDVWC68oADCtnwBdyoR/HAUL23ZanPD4MpFAjDgJr7c2MuuXQ
KZR+RrGraY78i7ms1zlt71X2KhEDyugFpRM5qRaacPjY5OP8Npf7no0CehMTdpcL5WTm6qPksGNi
fV+61WFlS7ByulUe+ITKhpP3xZ1W1l8JXOFScmM5JOdr6TwjLv8IFC8QVAvGft67arGfO10cK4PR
9QnhRoJKufWHubg5jQF40/EL9U+lc0byC+fIcZbQpBgx0Izpqzns2p9EdwJ0ruUq1P0/b4um1PXl
6fAUeazeVnoDsgY/UOc37PHAPXHL7FjCdZbKHoanqll+HbXY8U+03l/5kZpXHX4KAAglqQuMAyNu
wHBPPJpsOefNu9yVgo3LKeDqI3XCGIOuV1d5/Pk/njn//5PKF62DnO2kPo4qx0AHi/RcScEBfKzd
dhEmPhpkNYoEQy6AVv73MBXYpkKuiyWidgY3SE0o2U6VorxI315Xq08V/5yDHKlEGXqUnrms9IkM
HE+AVLiX2vuTCCY/Y3uH2WAZZQmZnUXDkvMPb1JWCV9sz7JbI/ENTv+3KS2/p6LCGZb2Xf5q9yuS
JkelrY6G8Y9NuHZpqLgvRi+iGejZJJlICoeq2Xu6/ciwtoCwgbo39+PygMnywdVZVbmSMtXLPKCl
bE5W08z+VMq3kpqBLfSQ+dPAI5QY5BgJHSjZHtqwMTEoUB0prk0bI3Y4Ly9X2hDFj0e7gfKuuFfN
sV3nW5L9aT1159rNv6k/Z8M76FA0w5wLsFuGCg+ckRbYpPy/cr9Uy73jUNL7OnKEcSxPM5y+zF3I
ji5krlRM6JEqyVs9jbsSq2gylCsXuXrnD/iPWtpT6GTRWpEVbrFRZG+jvgUbyo7kaVfli5Yvv/D9
0nAaK8Oc+AmeHCbtXZxmO/YgN+qwWSt6a5bziup56M3ZmRPVr8l/9fWOn//ftJxseX/aYu9d3DoW
zBb5GaGHn2LbZ+NrJVvu5tUcPxRv89tZshewpaRRJr82p08ZNVr2chl5x271zK3xpif3L65Btp1V
bd/pGuP1LYPAKQ32b3ogYafMOBvzkC6aL9cFTMkezppgW9+KsQcwSo+Cknz13w2XTv3uNclBmuGJ
Cq7Vd9L2mG+yrp/D3qLY9HBYj/LgeMcsW/f8UhKSsJqGdasoAuvZCABzDRznTQEXoqX/P8I9Nki2
zyys6To6Ue5EbTXuWkMeZ5ZrslefVyy3Rx4pwxPVzqhwAVx6n5wJLbtBwCL3oPyQNFScSul71bim
804ZbRb8ZAp1/JAgL2mI5h4kKGazFb/yA9IcyC2ufKWET6ydtOnyObECnSd9Kv1PSDCSQ+X9McSF
s5JMr7g5DMb/3x/3iqLzTjOy0OOorhvM4TwRfFf/FUAaAvVVCy0Q73XMC2W9i+a9dhF3569czhC9
Z14F+FW+CRKMlynm9I5sS532PQApbq+toU+aKAKmj+m2BbKpzVoLvmuyTzn1DgWwJzvi/6YrRtdT
ZnCK8MAHbr4qofrESVTRk/bFKpKTvQDMKO5cUPEAgfMSdOCMvG0W2oKZRC6nXo2Cp8nQVAARo5Je
YVJYIKwep4IzMAv7xSvPiLvsSkpzKwa11cwTtFVHqAygNPcB6OvKRcj9hEMu6GLlbAFOLdtDYKcG
lYoDm7m3jQvHaUnaL5nvz3T5WNthvcr99/+TZt1ycEZi/NYIxU1lL9IfzOe4KFEOXzf0P35X0TEG
Ip4CwGO2qab/r7zxPIL8LV/Uk5gqkNmPWd7vZF9Urq5YKQrwF+Mpn/OQ1Yjx+eWC1JRuXPqF5L35
lFZf7lhYWLGidyZEH3vkljyC0n5wj2Xy7SVRgpWDoD+QJ4k7XzfmueVOTdywnbZ9w3JayltNjEBw
sJTL3uq+LYOeVvP3/6vx/6ccmuHRI/TDBsjL5fN5EBfOPjCHBwURwd7y9tLmyDBPJl25ncvoiK8g
TyRN6mTIO92xXU78SNkyRd/DGn5Z7f8OaPwoxPaKcZDfoTduoGLuc/sOcKJvPy3rNsYPTWVC480l
StJFwqaM7byJKUzrSUZAFeYnSbxQntnc/hW6/cD8j4wPOJ+eLNatb83/aDqP5cbRZQk/ESLgzZYk
6EmRYsv1BiHTA+89nv58pRt3Mx3TLZHAb8pmZk3PxHqSVyw5pqszT6Ec1NI96jW1a8V9dIvns5Uu
aA25anK4OJ8prlFa/3KBOZyqmpzg2+0U+0WproxJppm6JVy79EA5gs4FrI/IEG1Ob3AuS3GXp+4R
hhILWnL35UtxB3qn+4HpEQhiNmDDf7ghSxOdDJlgFuwzTIEZGv84flqf0hVWf8MVbbFBcQfvmv6O
QoVvARiVzzSM4mG09XtSqTeD/avyI8K5J3QZVlrpnTIKHIUSnpXa/qKJBRAT6WOh1Ls4duXV7tpH
qvxxRtgssCub0X7hoOYTrjl+VWnW6l60nakicibFT8IhZ5uWlbiHjvq5Kck/mSMnTCKNWr1KUCSW
hTBEbBsvYUfWYWrrQm7q1CuQF/p9h5xOVmpvtKaeR+Z2MMZrIG5ra2Qgiif2PaBgxOTpb45GC1ZI
zRCG69Run+DRzSWg50yyjVQ+5uX3WVQijlM4hB9UGyihp2/MGkdChC6IU/h9Depf3c76mzHAIqJS
3HpPvzeIO1zPb3FhgGQ0962D6gemr60nzLdYHu4Gd3p0WfLPmvgYMbNdPs5AScsVuFWnQ0SsYi3k
+gaW99/gxE86/VVyE1CaFVItWYnAT0I5pEphoFUAx8a7xMAOperQQH6uk9OJONC1TgHB1slOnAnD
WCWs1Pr6LJ/VzX+t/l1MgBpaCNr8LeeHOBQLZ9oo4RsPq3dk9ITR/JZEHuI6MmR46EJWxR7D+QVB
HVmzK7C214L6CWmNz1iIQy9wBi26z6rxyRpx/ngifFYtgEGiw66hRZUA9hMXHprtLqj+ABiSqJtv
xZWyw4n33KpbB8iMQcDzW/7u92Iyh3G6L+Vxct+rPnrCz8flm9XDkufD+cSMgn+Mpg6fhWbtLrDC
C4/QDmqx0qD+EP5MxNVWqJ5MLHo1MRwlH2gRmQ51Y/l6qrwXJgZBSoeyW7rnVAex2W0lysfCaNN8
EBPNx/N/vyaEw/FrENlWb1nXsFliw/5Fy3T9jz2pKzxb7zYkwqg8FXq7CkKs+XyOsgCnpVC30CXC
NeLuW1YkkbAc7cEsoPM50S7ie2jXUSUN6el1GzljcAUeNNFlwZSMFjsBnXvLyKoSu/7k0Mre0ZuZ
PwObU9qJNN/vMoi5ndpyH4XFe93UG9ZdkDDYVCx1XpZbeRGOP0h8guvQfJLsK3W6XaJ+BxQZGCu+
thI8v6ITIdKlqLJt2t2D6Bt3KXkKZ1slG8XMkQwQFpXpFwc9ZD2Iqvueanwh78q2F9Nf2nq3Ma/2
vG8CxnnlzuUrwVCRfrFjQUVhrsnfY94ADSM+TjH1l87M1xXwRIa5rYPK2pcQNHjZhB+S5+KMASD8
aav5BYnGi1UUvgbaeOo54N5VXhWC4CZu/za25wMfLKbGnzyMEwZmoUTfq+l5Ji9nNWocJ7WEfUW6
giWiWPItFpnF/Q3mGA5TU8v+fVBzNZv61sPDs5vyna2NLKFKZE/+KsFSnqi4XXcj8XVMpVDMGv2O
iBaxSo4EUjaG8iSBx+/6q9cC4ZmoeJj9vbep/uj2odKHf4DFQ6q6tZ8uSCd6jIMChNzfXD35UkVp
J8uPCwUWCxkfOgH2c0SWV9Xah5alIl6CpD+9UWsBXqWi6hLqIVhOwQoAJqhjymwqJVzhW12TzsGF
62a4b+2GToPaP9Bluw6T9cc0CoVc0LolJlyJpQKJjtCPGQGtmisUnrjFEKR7VpAQBQCilatfRVG/
NAUNeLV06ctYVIQIZGCitdiFClBObEY+wOI9iML7jI5pN5dno+PeRU6S71GdnjaLaLLNdXNY0uif
2ZcKOketeUKdhz68h6lPVe8rGvPbEk8gBjuoPE7k3uOKfhzzkCPgnczUHAIqp1Gg/lUCjiQaaSYz
b8bpAT/lH/qdgmPzHD8ureGGANG8Bvkz75kr/M9OgOaWvNiD8fUqijj9a1Z5SLpNNAWRDEFKyQ3m
k0vHCS3LhcIRoIVVY+qEN/ngQCqx9v0SMKPY/WnM8amGAwEyJv+w2mU6LgC4B6aGBUUcIx9k/FfU
gbvNixAaZznT8of+ZU1Ew6o9J4DNlLsuE0EpcR8B3GkUgfVTPxdHLw7gVPXBX0skLBuzn9YJbPW1
3aiWb87L3zLQSK2zZt3XIfh+FYaMgi4Wn2Tz7mMyn0d9fsTO9KrWEwlNEh0jywAdF5Sw68rmo2Qu
xWoyrKPuUuSrwvo2zHV/yoMQLR2Lzt4+VjrnlkbF0Y3DZDcB3gcVt8Ci0OwYC5hAlELHkYzAxfyU
aCzOelWtVSV4y5l2ipBL+J+dYbyMcXYRAQxfapNuHiLF9FS9cdc36TWOFUjuS3p1R/W1472tyrvp
5gDOoi7dp7kN7wWVkatiItcYuod+bg4j2M2t1Y9HMzeuJi2RjWuZB62eriqctSvlVN3veJU1HOGt
2WFLKCs4G+qEt7pj8lWhj+EDhuByXGZtPjcWJT2tdKNN0/eMuOdqwuqEOtCigzpPpUEi2oFHn0Pb
9yJnPKPSzcA8GJIbmh4hRZa6PqmtR5esHRuiIQ11sXDw0E6tP5W4+qYHweXVnZfYHCihpBhuwyt/
tAXfv9JmPdxowRD8m+GCMPDOSbuVhh7oZ2pm5TuPWm0HYyAsHZu83Q0oj57mnAYSVEgz2haA9Hd6
5NLZdWzj6pWJeojZj0NgO8aWi2pKlTvZT9kYP5QOKwIUk5abtqkD0Hm9fc683L5M6DofOq/d1515
DBxvr1LVLfPsOhcEVsCAjqoOdpE2zdbo+25NfemrSoCyARq0NQUSF87GmpKWQ0cRmNZJetcR/Fy5
ZmNRlnW3kzH3G8AokKicgXtsYTaSwjunBn3ohLZDl6qEbsAz/IkB83904LTbWsv/ZOkABLko9q4K
dywL/5Z166ziNH3kKf45YCw8vmI2dgj2PjVW/jFUbbaiIAE8sy3WZkDiX0G7zd351g8OlR7A11EN
nHexCJGt/jZryc1WTGuVUNNMy4BCM6l/EA3nLLL/iyFXmjQFTKLyeXIei634bldf7AESYAhABEim
RSGw7K+UUBKa83VhQDdEJxUfVYPlo3i0oTf/XMf2axJ2NyseNlaLudLHM6VUQg1qla15cPPETytU
B0uUL6tUvdizBr56ni75NIEuQBuBhtl8kCdpaIg4A6PmgNZzWNbNGL+WpgqYNZnuQroNdXpmSIax
WO9oTYEBwnqqU6msHdQue2gATCfaaujz6PGiQOlRQSOH4a2zW7Tgs93imSjjlhT1jNiFyRZUqW8K
4r7wDs0S7YdSP1FyfYIF4btLdkts8z9r8IQxptLVLrKbro7BpkwTG6BZgoYAgiaKin6CXuoA9ZkS
4Gjbnj5WRYpIMSWEYmt9AI2/6mMJuTmP3uLEfTQ1epcGdZg98e8ldZ16w9SPXTBlWzObfY31M4vm
eXbze6nFxzZxHqrlKfyAR/9eL78UNUf5jYEAasdJUguDRJeWjqYFW5zV1nIqEJUUaYETDECt9NG+
57H2oZuas3EyB58eWd62M0B7QMSa/MZL85XLSG7P8+66Wu/iZlBh/NkU5RV7HSrVR1xoH4Nqf2Wo
8G/sYPnX0mCoxnbLnIePulKeulR7Mxqqmm7R7QGUAI3tSalK55qNHSUoEJoepbGM8RZkVj1cyBz5
O27orH0NaYdLCsAR5PY5sTvftrw3PZl828jemG1IE08JH8Ewn5walToSepoC9kQ+UtOgNjrjOgfT
mbbqK47jq3ayEAXDFKKTNXwD0d4GI/OpR+VlzBJgZkQRQ2TUUGzriJAVuG282MxbG8+aAR3bDrpn
LdI+1aW+GGZ6CVCfXQ1V2a8XagxD6z47hfs2KFO7mkJOtZW1w35i5hzavK2vWfEui52PZDIWmnJQ
gOxUbVb9ZP41ynZvxR2yZ7q2MvP0T1rRQ++aQt23k2AHEy/ye9IEZLk/7YBZkhncDyNvb4NFGGFm
JgpV1bTP5uAxzTHFg7K1V7mS82/6CHuPHn0LTlTxNGrU4bPuBjdHn19x1n/q1DkVHcmtaS1PCOaR
tzbJCx2scM06C9+IBci58oQ5xZRTZPH0S7+YOw0xiVajBg2dM1OTZzdCUEcCxDRECxxGO4WK1n7o
jG50neUTXDuDsCfEJpyKNGSI1KMbZXcVA8PAyC1Y2MuULOfadb8ng5JlPEz7UFMOYGLaczNGh66a
Ul9Twpe+G1/nUsv9hHEZwL9GDqZqotKdHOnBMilZ2QMyiGmUGhtnBlPuTBXQkJoQPvVlpGoGv2gF
efQ8Wc69zgswC8s4rheisBVyYis0Lvel3m+J2w8NwHFlqD76sfLHjkSlh9vdDAsNLvRmEdn+qUci
UE2FX6R18XNeV+dYNShcFsqlNKCk1+rN1eiqdAkYG2dOUP7V642VOK85lcuhqw81il6oD8QQGYnk
Br4JSf5nZlC/mL22hrFTrXMqI3Acke9zsXKN8azzRT4cV/baCfzZAtIXDc4L1OydV0zzpldhJcC/
ggycP4NOOVd284rd2EMZ8UF13kzKxw4KyxHDmPNJL9Z92pC6lccAaQakImhNqNWmhFcUpe21sLwv
BsR8eXUFmJ5LCrjsuqTuSxMlFEqoBWT2rqocQH8IlvL3CmLnS1c/KwmEN6UJqU7qKFIDrlKMPWpH
z9kAYdxKiFmraNWa2kmxyl0HBBve/nM0U94Re17Av2klIJU76nCy54zQz57VNzedf9LZfY6q8diE
2s3SUQckQQ0b61UrokPqDs9lNqLENv1pXf4/9RiBNnC8x7HcBEtziadm39Et35iFQ38xnk4ip8bB
/M6t1EeU9to4+lHJhkcNtohJmJt61Am/CIG3yYz2KYqTdGTyLTq8x6KIv6hXrHuHszuoIa1tLAuR
e58SpcaKAIYAyADxS8HWg0bdgCg70Pz8lg3RgS66eqyvoDvDLJ4yAOPjX9donyxj2HLjz4xEDQBx
uKdFUekkdL6l1UA0QgRnG2J4ejKx4QAocp8MGJOE0jQstJMRpVdg27soCa4D1W1Vq76dfroUBOBT
IYPhUuWj05yjR+4DXT7xlyE4tmN00kaHEpF3kH8ceoc5j060qyhawDbbLla4dQDSN2ECTAhiQ1mx
dcZRDp2WOLc6mrfzEl0Yd/dXg0oxt0huslg53WB0+fN1HaG2PxTTgWmOZ9Oc/CylrEHNUu+CQ27/
mHixtBw+ktR7d6uC7u1EMtGvGDS/gYS2ctP0ZsfBjqJOsmhHnZjDqa0jFYIX6voXxUqeLPt1hLWi
Mgg1ZWq8CBrMNeOA6GaLB0wA0sLegXhHV3iQaj/lQrcAYpW7ByPLtwMmrrOzrXDRC6ztABCCWm2T
9tuotWkdwqwlldHcCtQo+HPCFJRgfL17dSpzF+v5fc7KWx69x1iURRMdHvdFLNAkoL+g+DvAUc4A
54EB31NtcPge8pi9eCRXbTdBAPZIRS2HCBnx302aI79MqFOA0WkVdN+J9B1CByZir5vYfkCOGMjV
p5/Y8Y6DY7fbaVj2PTTOqYkIkNNjprbPGSgtbyiF2E8tQsuvaFXA0FOwZp/W8hJa47qZgdA0WJDs
WdEDcmsOcd32JwaA+8r8Rca8kefRNMnJo1MQts+z40FanDYaW1STtlnWObXjtdEbu9quaT9x/yEQ
nyIv3iPz/ujqMIDPRtfWCA44iiMDdA9ZyG6l4Tkl612Z2JRVkQyggbzt0CFzpyHNZhcXELiXBAGH
zPsR+dJWcLYR0uKl29nwvovNxLxjiw0R8vzMAZCZvA7NE6MgRqbfQburB1fZXYYemgg4E9lYsWY1
l703aCxTXhqL+7SgWdwu0JhpCCsB88EtRgTkPiOF+FbmUlA0KiKoQBRQDfI7h5E8EAnBHbxaC3uj
jsVVtjhQh13Dz8tBmeLGbytgQRSOnXn0TWoIWQGEgfMrd3ociAn1fuf0IG47b2WGM3gzlZYOHWfd
hbrt6cQF4XhuKxdeV0Ey4FDQ0fn+FmRvSmC9qpl7Ybk2bH6IvV33ilKHDNpbiWXujOVqY/TlgZxG
urfZARWf81JGrzFfyHy+F5eAfcmW1Ujmo1kctO5Vzj09FZ1R83WNu3TnAFyKZUCNQQeDQjvBJ0na
GkAomWM6IQHBKemagOmTurVFaTleuRW6xME448o4g0On/bRcpcUYfqYGwW2W+WrGfSP+/IWuli/r
VgDQl+3IouWJFOkYmYUNB69kwi6KMaDDcH3YpleDwkKECLe8VlhSUwfILqfDmQHqknpFvfpWAZiK
6SCojnS2DSBySbgnRX/LFpYUvzOi7+ta1j8l15D4blAvDlSMdLKTC0x75d6ESrie2QC7CA8IaGDS
GypOHkoQKEDD9V9mZQ2IdA+re0CuptxGub3tUcdYIFuwyaoP0Wkt9m/BPjvw7ZOhudQlOniZ9zQm
FyMNmMTiAIquIQyDeNLQ5EDJwoL2hG5yammMGPC2mrQ/+bHasqld8Dqmot+GOiXPQoHH6ynqZxe1
JabkRnvRfYAdOmbl2aL7hrBgSy6MmjpFwr+F2qxDEHzdD7sMWUN3Gx8WIOMQaI7Dgt0hQnqkQT8Y
kugBvcAOdxO7bVvbNtIOrtH/ndz4lMA2FgENd7nb4G86819gz0dnzL6MjibuPNvHyezeumw5gmpk
9EBlv4iTKKcO2o0GMmc66+m4oWaAUAkY1to6JQSAalxvxIlO1UfZa+9Inq3sMYa6BUi16R3f4PBH
0UOd9KNFbuhiC4Hc3DpyuF7KoN3WDJtjZwW7Hrg4U/seo53fUjDvdg7MCNiHWCyivQwVDdu4TRXM
1bK/2HzYaL952OSqp4FH+C57mQfTpfOQ0pjoOM3HBtH/ViGMGqqjFFFb8kz5k5zv4ejxPs70Wxfb
dFuuRvdTlvomrrxthex+BDB9SdKnIubB0bHW9A8JouDyS9QOf716mWL1jKYV828mmiqfMbQaw74M
81MHipY9a1kWZxx82ZoyGWl/90yyaN7F/CNIsAnbv2L85Z/TPti1iIaNuGcJY9L+HqvhuzE3/yFc
jg8lb1in1BU1YdwS3lLPp5mm68hmjeapx/Ra1vTosviTywfezX0YUfKI83wvK526wJwpNtdwtOHD
AGMafF4iIbCEkscY+hTAJ80EbFAzgEPGZIC93TGnHqSQgghLuluU5Y6doqGfAp7p7LcoOHGZZSjV
ZVLzA1ywbW3VL1VjfBgutBJkg9SakUbTtMlb8HNhyBgK1FdczTcVYEuXbspOZm/sGfW9N+mvhwDg
gj6/D017W7jdyTxs0SpDOT7cNuSWYVw+PIf/zx2Gd+TbKTGP9vIyap/UNtf84TH9ouxzP6vmPY2e
lm3B1Gf4kkIPXj2XgTOjN629AMKmnjM8sYtPNvY7yJY93evjrA4keNTXHSLjaY6Omhuc3TIvfsMR
rfGOptcPtGPfYsxm1GrAVaQtkWJMw7e0hhhQNrsFKys66VWQ+nLzi9i4GJAuZfcrZNvH+SlbQl91
yTcgSCtAL9Mi2BJnHkQc38DRiJK2bLapzZR5flraw7pgo6xTRvEn418Moq8IGY2Qyt+E0nEUfSdz
ctXiiQ7E4BvmvTMd8LElgoD1NiQaqpdsZUV31gWfRFgQ7CYkO6QHhjSteEqQTHvxzC3POIukAO0Q
zl7sopw0tH807GHMoeUsSugXtNE96HljwB8Dsl1M9HpgHmNv2smjRsHow4yUczIsYMN6KG0WQwMy
lAI5217nkUrWlAydtRh2g18x4nu9NE9touzE7np8eCYTjKLoks0alW9YQ5Qzeb1V7v3IvolPL5z5
WdNcEIPWVl7Zy3ltZOjYeIkBPUpzEeEnYh0QFIhJ+k/+RbaPP1I33Y/B/ddW89IqWg+9+Y+gA5Zi
9mdgD+0FvXuiiQmXEiG/3pixHxOA5QwmYIqQbMyYNbzKpeVmEc0hduMQAhyGJNhI8VV8QI8xrz30
a+1/VTOv8TbHemZOS21S5X2ZPee3SQX9C2NXLfF6nqe1S/6ZdOggk2oASyVBYQQD7IvvDNBh+F83
kCrnbx3WrSLxkSsOkGfSPiUbbYf4sHDzckxGYzAXinezK/MJZFtk0omJQrDN1UanWRMgeSHXJKIM
OhFseV50NWcdxBIwRUFUcTw4gBJ9RqNJ/vNlTkBF+EDFg93GCpULIxo4KaZ1juhkSujUAm4sqOkH
Voo+S8zMJdKtGlhTSQEG0tPyZrufJXVdCrWQ/M0Njo1XdxfheAvt4iMoqVew5wrVMoqa2nwbChQY
ue9uau5Nq9oQW/YUWwkVe/e7LcvfGM3EeQ7uNx4OmVSMduCblIJ/VaPK+a6lySZHgE0nyhuJu+fm
iwrc1kjCDTLw29Ggu0UArGToGrThxPw1yqku4iXdRZbboLHA17U9aeHg7Yb5yDk2THdnZCAOrG7H
ULNTzhRfSWdor6w0bzi0GNPEGbD+sdyvVUe30YvIYDmhoD1wOUs1/MvQx5ADWtQAy+u9nPB+mgFn
BGDK1PWUSIn1JxuUp0XupWJT6EQiknrYSLSqdgo0hW7Hb0b4eBbTS+NdE8wJLWvEc6r5oSjJpwSy
jQtXuSyOMYGYo9CMCo1jSnQECmDTIH4lmZeK++BYhtBUkORYY6oLtA7DYkCGQj+JZUL7mN0uKDuQ
ZvvVEvniNySIXxaLwK177UbVLykkyK4WjL0BhJMxU8d5qSbksXIVptO4lpFLVgOJXdnVTXh3YaeG
cXLQ5kCE0LBTeT68m3a3s9xPybhy8Z6ZistWUCGmaU7PSjKcys4bBm/QgiQ1NBf7UpLyOlCJI/R4
RkTEoUv8Wg8DrMOoQ0dzqj0E10fWjAd56o6YwHUI8etlXxNKWMiox6G3J6/2ETp8U4wn3W7OrQII
oTb8qKhO8muyYzYiIGr0BSvgySWqyFLKA6yLbS47OschOktiZDNCpgagpPyGpJdFSIBYOFsxpdbZ
Hdu1Ho2+RTwu/oKk/0qvuceoSiI5Q47+tdju9IS3k1sZgHP0iJuT2v7X0LAWR2Cl87kPtnKwMAOF
/QPLdJ2kKW1DkmNrvscu6g1EDoaXP8me9ybTJQj6CxQWNfMeo6EmyXIpXFhojrfIa/q1QldXTiRS
Q6t2TL9RatqlXOeiyg9tOe0iHZENQl0J9rkqOcmAmEg1pBfNGZPvaaYDzolJbn6fH7HxLQuxVNom
hAtS2i8G4WwsY0Y6QETdj5RkuL8Tgb6YauQcSy052CSLYkU4eSGbSk9fC19xYSuLfRjsr4jyE4/2
+33EKBVxl1jOhVAemvG61z4JmyRil6FqHCfdgvSG5FJB6neWRcmi329nHaB8+hJiFgH48d68eUiP
ibuQr+fCl/23BNg5xHCaIr/Hx0y1jbzwRPvRrvuNR4nP7K9SwQjLV0i6BLbXivKE+D5mQ91+Vx+L
LrtKWD8EyqZLyx3GBZ/EX3CgdCpyRJTAJAd8yv+7P7HEpLluhggCL16hpxbDEbL1ccu4CLGC+viv
4QSn2nNAuiIhHZ8nWfNAXFmC08JT8VAloGxGX3HXw534WXlsuS34VXy4HKlyUXe4mgJCSpqqu4or
pWtvA2YR2y2OVY4nF8NYoFthdSRLF8eoAvCRi+ki3ihWc+bvpxzwI7cjaNF0qdCQAfZH7dsjyMrT
L3Ex2BspRLQgJuRmRSUdO+05L7yXBdyC+DTOtDhbCYokEqYO5ZvRh3yTnA12dyGacAg1eTzkW9ZY
Hoe8SGJkYhiOncQonCheT7OjDYgW3lUqEzrpiXxJyB6PZFRS42HNXHPe2qp5gdL/NjgQ84f+0CJ6
PyG0oTnvpJXOiiNEXhJDflg0f2JOSjEof4IRsjjgIqCMK4UyLaqV4Nm+wjoDWLP4JbCFVicaT6Hn
cp5wLqN4T09dNyxXq4PpDbsfKq7e2qvVF8fqTx7rxswFP8Z5W+gowpdDLQAax1Kw7x5ypQWi39Fv
HkEaDgZh9B3W3yPsRmHBADjO7KkBoLPxZTh8CfmORuN3Jmp3bcTd6Zk6w/AkoGXNS3fFoPpyWTKO
fKJnb6J3L8HaJIi09I5e7K1XS4C3uXKSqNAIX5chvoRtiMuf9lbjHBMD2jsbKzdQwhknwCEAiPAQ
6VeIOUiwAfbZBx1XbhZPRNQ0qQlvukdZ2Se5IFzRou5/swdJbjR0/q269jFGRp/uOiyVQ4jEsTDi
aC9PahHRSj0kCEwGbmpcxRDiKL1i6wdwpiRAYhLi/KfQ4Sjozm5i15l8xRilmWoUHaM3udVMUNw5
RrlxF+vBIZI7y5GChMNILcCtHC2z26nWvWmAEdHzUyOYSHG4QJRDcM5S69NQVmual8T9MzEVTpe7
jTYqPRvi4aLQnyIQsqPTIBFunFFPempSkjgAn7b5rBaIiNfNHt525zIcFMxd2tj+RHUNJM5uVhCo
pmAet2jutMa0Vp2eRNz8RaguLxmux7Xs5xYfEQbOE6UjwezxOJ17kRBfD4TWnd3qNmZCPUw7AvmR
2kCDFmgOVWLUbGZPIsviVR+T3jw3s0INOn4iQfqIuDpuq53sWnmxeS7JlWXBHKPjxoFFmU1EeKzi
W44fGgwrrUZdQWohhaEcVUq34ihoIHO/bPPYTVSfzPxHaa3nGHS6Eh1z+q4S+xiR+WgdRPkpilqz
Dsz0tQVK63Ku6sk9eK36XxoEwAiGbdr0p6SwrxKg1n3/F8L7W1FIOr+8tDMKC4H3BSb1nirt1oKe
3hAaz4u9dajeagKoFiciwYWUYmqcQ8GEaiesj0M7/BkVIl4W16XrZtbZphvLfVCHO/KvQ9TpG5W8
VCvKF9kdJwC+qEEEjS3zHOfOjnrvvjTRMcGX/NbVVGhtPRfRxixVc7RjRPa1yuj+9FzHEcUD6Zqr
iXVl5PAhAepUME+bOQTLprVhOC53KUTRNAe80p25IafEMqig0UjwtD3Bf7CYN1P3ThSWnuTGdAtU
PwdRAtXbdT2zR8kvjQD6TWF99bOOrAbkpZXBROlhwu043XtO+fS3AtBdUIuBdglwisNQ5PbHMtcH
xrS/m2Lu83bT00YxmXY81uOrVEObvH4HZISeTnUz4/QtpR7n5RkqQgGdBTRcXGwcY3p//SbL3JnB
KaPJ4hUFAG5tI2sweDaVEu2SWDRaqE9IvBeSl4iDKk3Tl+tSjO0Z03ckcEgXjS1U7wnNJXlqF8/Y
QI930vhIVJX3dLS5cPKkYk+kqe/ROxLjpyNuFYfpJgS7blI7zpL4Le1rignKGdE5IbijW0G5MR6P
KjL+UhKSZIq57jvJJiSDxBZLKiDx1kisLuUnS/wylzeKY2GZMpgY0mFBHBq7NwbhUQIMn/rZ+1M2
yEbQSkaR8ZWJIhspE7XzcuhL77vNCKHMGT3hIGGI7WAhceyiwRAUDOhsKMVLqU2OkrhvsUZQ2TZ5
4BwNUhe9iDcqVQq5aFILl5/RBusoIanYNEXSKoVGLll3S5lZwX5ZZEgS90kKhH/EH9nY7Yxy1G/R
dakBQkFIxffSboVoix23vhTUnuQtu2j+T8v0P2GkfiRDfZIbZEtBV/LiaPElhe4074jciPmbF8nq
onyCdb1rXrzj1m3RwthPjCaua4uIfN46M8YcM18AOpCQuwdg4lK9NaeWFi7xEOxOpM/4BsIhsJ7g
U9lu2Qe4CsjGbUaCFEgIT55e7AiEcuCbPRW2yXBhcCDJCjmIkIE/dAlmGXhQME89WP4o8102XSKr
VvMeJf0/nBD4WqlnIHclTB43vnH0Sio7fKcsr0T9PIdUsiWORKxkB0yVB6QNL/m8FqWck/0o5ZZK
OxLA8img8CizUY4BGywfwkM4Ck13FdBAfx9hvVG0J/3AcA/pc0tRja8okh9FxmlyY+Ko3fChEqpI
OsAnljbEL05DStLMFpK0/RLE5OHYTcUJN33JiqXw67HMBS0tCfJ4B68uzpRgpaz2mwDizmE4XfSF
kQIc34D1FDztAMwkgvNLD9TqQHorr7yiNAchMfwFurimhjRi3AJMfhUGCB22DFEIvoPSRWkIENdu
BKrNz5XxS9kdGg5cMp5lt6TdQFDqLe8SdRMRBW3zxrrz+fJCstXk0FXyAyNDVhkAbyYng8CunEbx
J4ILjoNTt6QEpNMfCXRkK+SH+W3ZPI6IGoJHQCxFdOMoqVQauKSfzLsiawuwb95QddrIwvMDMXWe
EbBIL/QukihN+8MKEWlIFa0r75ychm+XSJzPJ7qU/2JJBqrZUqTK+08+hb9krozp9EcppHIS2CVJ
r6VmMhJESnxo8mxEemhpwMQAbMyyArFDA1XSwogITNyoRWWU8fUbCZl1UHf8Ux2//LYgMbBiQBtp
K6XblIYJjYGbljZHQMU2sTF/O6B7DTNgtn1xV6YR/tXtS0yBgJLPQQv6E0TADyL9jEh/nC1iVhYE
r2KqJ+JcAVdJiNdgEUu5J9QdTATsUQDa4GzWXWFdZTF7d4E7Fsj6tsjkaJbuj1b+R3FUGv4IyqVb
m9pM0tQ7sVGsGbQ7oMQIzZQvAv2IAyoq+ISm4rgz8lZ3n0BC38WOyH1MOO0xZiEuqkeCZhDLKSmf
xHUwhDj7VngogvLQTAxRQJRPkyIfb24WBdO7AQ4U99+0CLM/nmx7ObQp3UIS3yybLiFzTVbI5byx
rNBKj1n/8n9GlWaZ7b1ng3fIXQ0upDRgOEr05TUG0lBNw0QRhd14uNTNhEHMOSFz57+5PVxgOjWR
IzQ+fpXn5KHFHsLu4ycF/6UX5tEkJkUOCPaKDRu5hevrUqjf2hSlptF9SLiRA5iJs+ytTajIWMSg
HG7potqT+ySWm1WQMLaKirOsVQqsrliqOymk7zA7id2PjcY3w1yIUzYRnzXW59hEOZHwhYrjGO9i
B4yQZa+JEdbyBJwHnSMna6xAfksA6Wm9wGlegNDrTfhsw+JWeyS93SfbvFbpMx9U4KMR4dqOwXdP
vxx1XN/GwIW2fi0Ba0SDcp5AxiMxCYjD2wg2QJbEDraJ032UI00NjFkeV0dkud7le23wL4LIVi40
nTewHNAtgG9NG58NlSKv11IGpT/GneCWSrprm/pjchCjapsKRZ6Z4SYpfVIuQT0eqA2vKpPcYnnT
aWBntrlhzxUNc8LlqslxGw3r6jx3KCcjh/DA7Eqr3Wq8y9KghQ0QaiCciqsvnpzJP3r5ItVy5lH+
2nLSTPbe0JFIUmKsGhLj5J7ssLa8dfQ9EfCS4gYSU2spChJQYyti6HwRMbow4qRS1VIgkgo/5wa5
hb00hcSWt4Cx5BPZTuGmcbmVoEY/uqNlRKZ6apPnlDwcTRNxC2CddoN2kF9opRdIl4lfFGMxjJTl
zDv5OTVUU26SnOpRlxQig7fZKf/j6TyW40iWZv1EZVZabIGGaDQ0CJDgpoygKK11Pf3/ec+5d8UZ
kOgukRkZ4e7hEZyTmzB2H7NY4fIhC96TYbtTeb9SYPmR8W+Ok5NKzciZz2lzYP+GuM+z6M6snC+c
vg6kLtBIBj2g2WGiH4uPl8i3B/h2VwwK8MiUbEO5zwZWnqXxUbquIsru2ty/c+ienkG1GfKANZ9/
7QbI+IruQiW6KEZRhwpMAuW7leZN/M/WPIIrenEmOAX7F510B6BzicmiyDkDEAnTNbS8F1me2485
nvW79W13X2bc+BUg/Nz7V9EasI79ISQsAXCABOP65725OXOY6JBpioyq8z1ha9ApgFkbYmLKB+sb
DQm0ejwhZD9oKxH/sROkFheAQmalSOUYgDZaT0TOKVarWDC5B53zi/XOcDRi8nIGVsSZ8u+VFQu+
CzN60x+Ud2cxLfM8Mv7yv3BDqNPdiPIWVseCVcXCKSW8SgCy9vx/6Q5XxIobWen8FzGGf6vFWy/3
winmviPPRadFXsKi0PkiWETPmMwjhUYpmi/gDg7GtsdiBC00u5VcgybNM0YpWIxAwGVxcdTTi3XE
EulGIBvfh9yEuDok/0TGN0FytICe+FfDeuxmjP/zV5PWnt6MFTbT5kP7KHsBBJpopoMrhCbXlbPR
c1YJoCy17YX2JucyfyeVHN8cI8TpkW8nFcN2aN7Hva34EgUDtsahk85Yp6KD4W0IdaK2pMmKyqHt
T6H5A5ycOCExS08v1UrCznUnS3VoG1IPC6wFJ5n4rUlw1+RxqyBIds4VPVWhR0J08jnE5SE/8ZvK
hcuk1dNwcbbmL7XfRPzw7//3B0eURZ/rZpU3dsxAEBYVz56HCvrNExP6ps0yl3f0KDMXVgISsBKF
Bz4E4HywnKt9+/PfWjCt7wtgMceR+HntNHWReS/naMIyUsQ02Up8Knte29lnjbsxE77Tv1zxuNva
R1c8fmfRD7rlq40avJY+nBaYiL/mh1rnUmr6QNUzveHAiVwLf0FetIT+bdcMj9p0/ISfR9kzr3Jo
niOgAxsgSaOBm+L8WoOioCT54uJp146aLwuwSKmxhA/gNKSUJGgpGDrPhKeIAQiVEaiZgXHLWwex
Neysb0A1suozPQ6vuL1Uzr8dIg/QCkt/6/sa6xVxDdWa6yxUqahMH1temyVYUNKhCL6WFnJiC/DJ
JC5IM0HtE9TcLBN+ncRsxThckHnmpVdaYkovu6k4LPY3LlQQZ4/MQLtot/Q0JvANjjrVimw05YVs
VSWLfDp/kMaSCvfLV4zdGeHdsh5C0t0dLNDLaFPMXhykdtJ66cqyJb5W0ohKYVH9w4tMPJt56f5r
DgicgKgqmIKk6UZp8E4+iFGl8TVTv6VWdsMF6ejUlkfRwzJvw+AhZHyNWII1ZMAOv64EOWm/9KMK
Llv1Xw6XbEEIjelwN/lnVpWPkhyOp5LTTqCE3bxP0bXpNaPj4cZomaIyJ83lYeh6qOM3Qgl66xst
GmWaPBVe6oCxKHJdwlsFH6Slxs5k0bCCV2adIHi8VBSurL/VDN1PEkfo24cXn74f4bn0XFxzwXS/
XbaM9p2gq/hgniurisuUTkFyJ6VfJNI7Y3P8P2XhHaz1SXI49hTILF+mYK4dqUhODTz3GcqjXqcH
W3ERbsazwyuhyGnKguUrWWXRdwQegicmOPyAXEa8PVsU+3BaZPiv+5GA6BX9UUgDUVjpcR90ZxTX
9WbEp9tlQUIsMkipXYVAJEFwhm5St5qvxT/+S4A350RV4nA6fUA1KO6PHpqTqmDUHKcx9Tth17Zc
OiuoDuoPyxayPJ3rNta8i12OjU0TyZsHcop+Q0tXq0nIIK9gn4AlARmZUXRb0j/pwWdUCBLSnM9p
vqSDKkC7mMx7KNAq9P4vnX/dI6+eMBJXv6LAEd5OsMFbHADVvxUAoYNkB6/U0lfiMXF4ijpSGDdH
6ReZXjFe2yRD/PL5uELcdF4X7I8O+qUOstdkxs6G+oU1wx8qS2Hzr1beCYHfnepPJQnAmbo96jPJ
PpDGVP6OIyIp0o5tMFgF+0x5CNn+hY8ANG7MG90lz21LP4x2wQ8VMyC4Wx17XslIdrc8rumHNhUL
STpopjgeaiBPtlAKRqldAP8s9WkxwmsDSzcMzMlbqvjhoEzHBN/gKYmi76g2dKRzkDKtiDF+Z1TK
zKtHauM2Y0vsAaK8/vnMv9IiKrZEhVizTCcBWGwqYVLsDgOZJg3v+AJeJDR7huVv4WDK+3mI4k6I
AXpQPAZ4WWVWqpTZhVBJe32uHXrODH2RanR6/kRj6H95l6x9jlrdD2Fb+5PUUUfJ/89v/1NpaO8s
K1ktg7ahLzkDSV1VVgfl7wAuSnvf3WkuyWCHCU81pHuO6VvQ/IXv4Xu0N9FkhAzshJckIKsc02+t
JswEuhiha/w7oiB6DBKCkJKHXAAgfiP/IysrGXcyTW86Z/QNrCPpULR/MWEC++4I6PL/Hg+YE9+m
3aMKJZ2e/8uOzqknmV2HqIIsgVVzVlCxJthevkBOQjdR/yzFKLpXrli5EqFVgakksNRDcpal8LCJ
XyuVsyijrGQyJ0ZJIAW8rDLrbggiPryFVqGwcAbg3gbTj57pKdDNWvm8G2ezdVaqNOF0V1ZEyqKv
NgLvlgOD6Ta0JEiqt7ctyscKEBQ1VYLvyOxHR8M1jv6aX2dYZsZxjXRrwACz966D7EGiI76BU5du
Hvpip19sU2kw+cMMo2vmqsUmHYPTzb7Uz0iXnuyiebYDi/rNeAiQehdM/LwwrfI16bGoZb3vJWNo
LZR+NEG04OxpM/9OsYXNZxuW1hs+3Y1CPtoTJsoYz6XbP/VrTu9MfBPjVX9OkQY0nTkgVju1rwC1
DM4gQNB88kALxZtkJHr8aeWcsjCmiTy7LobkN2QOnsU01gx9dw2CVAHIZ09+GtzVffe0zf0tw0oe
utZ/6If+WqK+coiprEG3Id0/knR4laRjrNfTMtHJzvcvgfMh9mwscZGLh29oPH+pAmGE3qmoxlMY
bfeJHDxwOup7okDsqadgcmixnsZjM1aPeW/fs9iZUWozQm6G3ZBA2Y6MXzlmfRf5ZL7McSp2+ibo
x9szk5NhZ1pwlHlmSu6cAj+EUwJraxd3qgvHOfrF6U/1Xl0JdHGBZmuwM7FbYbnDT5fWFXI7hlfh
HsfMJLEgUu3EXfdekDakbkaTA0VwZnQ3kZVQNbJJIj+ki65rXpjWcevAFHAuSr3u+Aa5CcgSBItF
XtF6lxGr1Hb3U41OLZq+M8TsjZEKV8ZC/ynPWcdwmtmnaXbv6X97FvtSdHBuu2v/U+xLnRCtGZQW
qsth9I5m0Rw9Bh30ZcRo0Pa4LPlpDaZ7H6nSRYcSGAjkrtyH98nyLrrhj0TBM8XjmQhErjOgW5nk
+ybUzMrdZweaefa/K8fFa4JpL0z2JGwxERib56/NZS5R4jD8tH5BkvGBW+5Tm+AxXHJ+DYP9lC0+
YuXyzoBaqNKVySmhdZeiuVdmw+jlqxQ1lg/ukO+7yGMa1/Ab4RwX3Cs1gCVz1MD/QyNxfpPuDZ3j
zfGspV/IeVwPUzhGVRF+fJ6CReP1HvZUIAB2+T7+GgyTIsgcvtVjlR5AKD9E4bsFcxvII1taqIdu
PcdoD6Vu5O1fHnmTKstiX6/PxzZZXJAHVyAZqjHEvpOcvI4UoGqImd2/MDdv5d6OjBBbNbLxexS7
V3SLH9e9RMYyf8wZzvVgseZqXApr5DC0ovCqWl8LFDib/S0YnnuCKKtEsVGqqcxvbjhHFIMJckqK
JsaCi7UP6UMSpKJGmdTl0GzJFSHlKcKEywqt59IySFiH1ICT1aZIZ84WevUASqJHeoIWkXlAZM3E
Wun/hB9Skjn5/HpWy40kAV86GFW2ef5HnLU3A9o3xUqrSZ6brPhB+hBWhQrrcVguXWienItJamgN
FqGzvJFRcYATELl+0TfoJcj/pGXg8vhtjpag6O4FrxDYlRxs8ArsxW3K/vE5yjrTfjgqVKPyS4f0
GyG8T5pbIisHCRInjFF0SAs5boCmTHv8UuoXMViLlmXMsuj6C1yGy+KwQFf3JfzxY4/JUQAmtkUv
uldYC84UABUVEByx1BgUD/yUa+WNb/Wv3rzXvDZwBJ6W3G/8GR7e2K57SOFQAzF4pjrvJN/CFXQ6
qlbh7jM23EpWoPMwVn7NAyU7Or+k9rXMSDOrDxTMPQOefRtvlDi+M6foUUiSF+ETwoBh2Aq+oVu+
4cthYFEliJ2dx+tTlJJO7jwtq/m0iuXoIi2pCloKppdZjrnwe7BpNQoJ3kLB2S9QjLOST7VJjDjp
SNGwU1VGQlpYHudo/U1X8IXJ345Z88p6BELdtHqnmqGk5b0XYr4Ef+bB+Dv0UtaAalJYGDe80QAL
ZtXVukAQ+wVHNXXjcTmqLxGE4DTSEx2lHSwxWaMN8HmtqrvJ/LK68CLBylwQfQfUQLvzx4hIg5Uh
FElpYJym6KCwHYgflSC6cuajL4N3xkoo6h8CkiSlELdiATUQS9BDJeE3iqaSt8ldsxLpptKCQorK
+mvbV/Ryph9LPadSRCtGTwcc8Zy9DLiS4YFvxSAqv5TSgsr0yEbJjtw2PfXrT3EqFAO3ElTrNOW3
xV9xVXykTpWQ9b3RcU620YfFkcfPtwp8EoSqrbijZfLAoHm1JGViybhMsIMpIF8iwGuv29wPq49a
pc3e/9tSIZmOjm50+X2GGyOw9AScv5DaUhnDe6FCR8kPzj05z1kwYbX8j49gBlpem4yx+kJmc+UX
7ZUIHLma8Zcjbas73tImYkxEWvWTDVAW4SxLIaJaApxpIItr6fdXeQ+urahG4cZVlfY5nKiCxUNO
pwVLR9KXEv2AsnqKCLNprpLgHVQ/5NSjHOcdxYQzWjvBPsWi8J7Yi8PYPoDJSHkiLJxJCifbpr8v
Q0uIEIMf0S9D4a1SF4m3roUSXUsfuNXZcBgF8udf43pzKYpbEANjTS4CbPyAahWDRgrYnDUoXsGF
FOBt8c70/iUm0+Ur0LOouSLaedngd475rQO1YAMgTlIWpQ3NWteLPEsFcQvrzrtUpCEfWINfBj1y
4vZVu5SY1bnLK2k/F8zTQK9NXSe8A4ci4WuShQVueEfzWYoblBT9WkQmXTBIff1tP4v5s5cGo8F6
vU9n7HXRzAwc6j0yWTJme7VuF4KdGRbwFQhyNrwG8+p/dyc2Y/FoTfG/c9kLUvbW+7sP1jVvkNvM
2cj8wWXyZgbWVF8uoKVs2/Fg+rjhGMuDaCULIdFUzZfK1Ly0+mmW7WFwrKNwnhEfBiZehWfBXYzg
iV6k5JuHB2zPJBkctpExrq9VhJVRFaAUo8NvCYrjBGe79/2bPlpPdommx7EDFpzS8dRZ5mcfhE+J
TSvSiIXbhBeaqI4I+HUp4ZymwPzTeyibB3AUcWQDpnjr9scsOmb39nV2Xe3e780ttsPSNA8ZytKx
X16T0KRScPGADTroXjthTkM/MLspq/m8ImH88QCHbGPp3DODrn6K2u1HXUGOu4FOFNJttw4xYZuP
AnGaZj4JGE5C52UaEnwBcUBk2DGtDg92MH0I8m3jCJgj6eKbBH2/ZQOwxovzuRcu8CNqZvx/t0+s
jl6mYP/jGs23Zvfx8jWNW0XgmZEnQnxQoF07MZ2/tZUnwJMpVo4Oyg+/ubdbhjZ08dPsl38s16bx
EC3eth8WZ/iNWw9uR3uBZJDAxN53b+YseBomrI6YKf/ZugWJZ+7RNYRmpeqtK3SOqiCFl5gBUyjG
F2febjABYzSwKt0W6UUavNrdl+cdK6IR7rdN85uoPcNQ84cw7bPmTRigOT2F9YkAp9MQ3OI6gczp
ySuklBvHd0VCYpbIDklPFRQVQGL05IRnU1yjgN9haY810oqMYM/fYeTDgI+AY/grRlNAOb6xcPQB
RC1dhmpowYkw3SxvbWvlSEJqW5r9dyP6f6p5YVNMgscbV/SjgGdm4FLEEIVQEOt5KBZzIVzkQoXX
ZPbdOUMqfiqrk4Cdnc3z4sbPsTe41lvjMoiP0nptuFwKPm+RTQmCKxpc3Zz+1NA2ox3ErlzT7lOR
qz1GCmkJAu0cLf38mtPIxNG3gEa4Nk5u+y1KTOUSzHgh8/lcDXYgGAr6zr76QHLyxrV0dGwQ1riY
jd8Tx6HS2kDkmDGSJxINQ3qhR7Ib0x1ZBZ3TMFm4W/7ReT79gOyP8TnUa/TbO527w1rcCafTh0UD
DVrrgQPGaB8B5LhTMRU8IcLbhq7YzVADMaMRRSw/dAYXuewP7lIwhfozUjulyRnx/pydaDt4kGiK
Kp7nF3crM9Nb6921aRYnMtEvDGTWPzOH5ZECnqRCjSxc6Mq5XaLVUhjma5kIdjWGZJHAu36Lu0AH
KWnjmzQHzA7mQLBp4tyC+pbklNWzoBrUt3pgVZvV0is2XOPSeNeTacdD8TESuFcMCRlme2X3f0oP
dfaYjP+Sia/VUuCkUFqs3McHlcA5DC+xObdlr8IIKPdSn0SAzdPkqqQm77HbggM7yS+CS+DtgFxl
bd5e8fjzCN+pCh0o1VJC94HL4EjSgFidfDnyJQ/oIaR+MRLmAMRBhuu3XzJTJrqtqNLR8eBrUhj0
EL/LzYUYDV8jVqcOx1tJOKhUDgPgKqVNxizZ1nb+jJQfaoPWjahre07G2yD0j9IV5B38g2G8qUZw
qVHFeq5te1D6Qkon2kUgIFU+13MjYYYiE6Zkl/oyM4s/van+0+wlnRE1lgPTT2+kTxO0zDExiWiY
4gWuR2LRUTPEZXiUPqHzf3GScQrpSkQoBaTeTAq9BKzhERkjTl60WTH5Fvn5sCzf3Q1LoaG8TVWZ
Eu4YbHiTjTxCbjRyAHNCo8DEGxwBGXy14RXQu4/7+rHg+qTsDoEzj5rIMX6YDAZl4vkFGPCVKCTG
EFyokij97UosuUoUIXDEEXixBiERm4zmPozi7o2+014jUeTGRPtmtwWKcR6QMgrVPHgnGjcC+WAy
WeKiobzS+w2Zo+9hUYvHt0rsQilqIlIzH+nHhGIGhNsjJeUP/k8xhnjYED/yeTr6Kf000DWULMIF
ZdMjIVRfcDaS8qRB/UavPA0RdPsHnFRLtJ+iecJH0yD99J/NYPjBn/rUyBtROQETBeHBK37asUuz
yxf18UUe/BlYH1FEpMjT/C5m4AQTySnL8oricrOfxepjTLtSC45UGRvTrnuEpGt24mUpViDppVx9
tvBlK1DvEmTOKZi01uzuLX/hIi8LLBeMNKTng6Y0xNzIMQinZxB9e+LhNs13d11/iGkswIpZtlN5
pnZmWssDpgWABD/ksXE1eHTFAsRxVwsIzsLYYA+YNNyJExAJEuhqZysuYEtFQ28uHDbHw4kCJKnf
7PWPeEzgnMCFlV2RwpP32QzfYteXnkosUD0Pm82CGUI0SJLznLageVjg3/0Zf0jKs/9tPlpHrvnH
mcX0Am+5W+iutPBRG/+IYC/HJ/7OJn2rB6a3dhkSKvS4RGxeKEuo7Z+9EC9RPQdp0jJI0nmeP/Tt
8klu73wgECPtMh4/iNj/NHvqZfLCEOtY/7ZmMefUokTnKm1FmLXsSMGofAseFLjGvcsfsmYKBvE+
wzyjYwCYdEcCV5P9i5MeBEhHajAlNyOzVhEh2JRNRcSdAyWgENCzGBwZNF/36/pLInxxVAU7B+/n
LPubj7jdJWeRi6ipvClvVCzUVfok4RS5JswDPALAcg/kSWztGIx5scU/g/16ScsPEv5aY0bor6C/
6dWCzVD7m4JU6SYPRnnM4CskSWSuD3JaeBCP+mw9CMVhIXC3PVPvUty3VGYKPNNpqHvg+CK54JnW
Da1RbFSiGxyQx9jMJD7x80kOAT5WBsP1OepVNfAe5vwfFg9aJ3BMX1kevPdoOrGRbVHAiB+e2Q4B
JC6T3nm/5jW/o2KtpRAEA3L4FKN1bnjNXlHc+z3H8IpYil4XPIJ1kuqgI43Pp+NaWx/MJcR/ghpb
cAQdxMGrzoMZrlgnj2Wie9Q41OYJQRFE9y8dT2AvTnmU0ZVUqR5tFtX0Gy3Nwgk4WFjsTyTxnneH
B8M9wqjndWBcTkHLUVm+5q5/iu2vYvspS1K1JuiQsDE5HILavFosh2j30ife++A3FBqA/Kwxuy/g
lYlggle2EfhllIk9TTkeGqOt3QSG4kMaEAj1K2xm3iyrEsX9oxKNtXae4MbGFatQ/13K3npLKQlA
CAj6PJJx3a60SaSOk9VL56VAbfJIYsOT2sX1cMfrv8ZP5zUnzeMbFAAk5+T96LkaWN+GjJkJ6JQP
mu7E65bOUBe60BNb7eNTSA+2yylFJDvag/HRz/NXloUnfYpP4dHhbKBl5G/ObUX6oWWhmxwX+2iM
TJTDX1gnWD2s2CXiSEzM1iNEMv8yjPvjThHj2Xi1mfY9qptHfc64Dgf9XIFB8V9Alw4+QLF0mZ/i
1XvlyAZPMM5mqyGp5ABtheRJvUnKfuEpVrTTDCvjOez1+NgCQ3Z4ZmTLPe73YDkkIzauvpw08mOf
EOnr1E96JCL5Anb+o+G0YsVnPRmIRTUxIySz8vjXlJmnneF8pCtlZdwBI9PNZ521gmsEgYbWMWDp
J1b13u0Ts/bU41uQPCu+670muBi57CgD88WsSE8qMfN8+ecPzWGG8pfB/M6q9b9rSVBjUByp91pA
GGnXXcBTt9F1Z5AjHh5e6bQwuixlshdaVyJaj2P61HrfPGYApcCns4f31JAEZ05Q/YGszEsdyRIB
2Mb8ZNPQM7mrsl0ljxRGED8hrTsDGj6HoQoT0+oG7Erci9b6XdkdoBLAJrYCx52KETZvupSCG7xj
ZDI5OcgXue2oUtjwTpKKwqdNiBBCY3vsuFvZSIQzNKJ300UlE4Px4oA/cNluM91InRUepVcCgxFH
6/p4GUqA1ZSMKGLZraZ5j6/p52zsTxaxQ7KFec6TY+Qkf0kOBPoJEuoM97ZoUwaPjslwC7X7Ww2J
kj3yXg2k2nS2o/0J3t2GuikrCwObH5dWFLQl8I8H8W6gRaLKvOgzMYgSRAhJrAQ/oh397tTpZ1rV
z9Om6al0dLEL68o54PoO3sARyU0zseSimt0XQQZkO+4Sf22cv0xGW04T23GaIKjD32lLvKL3n9Nd
+1qpgrd1D+G8n9UMWpxiDitqLSJX2MDYc3JprSMoKOj3L+34jT6uo5BFw7JxSmWeHu5vdlOBZtFs
Oxn0PTRnoqQAslBXwUyc1Mmn3HhlXJSDq7NNoZJisrG68WPWD/TugR4v9wpTYdZfN+V2HIMRcVrz
MDCjPmzMP9Vi0asORyHNrj6zxbykyJFSoxwhfxCv7EKf6J8Itvepd89X792bKfP4EMNQS7sEcQqE
c1cdOAh3ezSDRRogPBg//ADoj4+mheNgI4xT1Ys4rjyT+6SOLF498XMooshuzej7yhHYcoKH9nyf
UEWK7lUl65vEXk4CjGcFeHW0h3FE0WmWTsc+tE4Bp4iWqeN5zwp9zDx6LL1GLfMG9pQ2fuz6Khnw
cnqFOPr7GQrbEs5NHHSLyoCjU0FaaF0AxAe4wqxsWt0oJoqY8ZIo/PMRzotPoPhkwQW5eTWXNRYQ
NvwRjYzDdKepYG4cHQDUdUBPRfQgDFp3n7LX17pD5Pc+xTi9NuntUm7f7HIAUCnvrcV5OPc8YN/Q
x+YLrnkAN611VbXpo2dbz0PUv/lN+DI21mM+bQQcI3dwuEg+7JC+KkH1Nu1JxT4cy6Ai8Sd0rnl7
A7qUY5FpLDdGn73XjIm7ZhoPsyhi78WJq4e2sb/ysveuqK2BoPuEhMgto1Ph1dXPnCS3sp2rKa6Q
jG7rjZl2Pzaf4RIXWVgjEU/DD/Y0RkpR/3vx169kI9PDKATRp4nd8lS3znEr2ukKW7xDZTMJN+HG
jLT45o7uZ1DY3zw6zRmsOrGq3eDWT6Mcv/w9Oqz9ttw4sRuCQRuMrzaZWWBV54FmNQY5JsNCGdvQ
d+TEgdHbUK28xLrH3KyD8C147PhgDtulYxgmrR0snrYhBWaCMYBxRXKPZvYBojZH7ebfu+FMIZIs
JFYrHotYfj91Nmf3tNpgwIAHWdG8jrhp4xVp3ubWdDJaO/2q3UkZ8gSDA0BKgTG87TWioLaPmXY8
tN/7qMSeq8xpyaE0BWyclgdjrD9L0lmrzuqDtc+PrVM99Mv4Y2rKY75uv6nk/2xxzpxW9AO0gDUP
ER3zYeWDZZXdy4pb3oVn+B2rsUChgRdgvnjWY1jY6y8T60FGr3gvFkmib1bfoOXkmkFuypK6a4Kt
unKCCjGH2V8t9frlk7AVzmxd+mmJe3Yb/1p3st/RpBRwlwarPS9m5jXuicSAz8lhyrm6ng3SLvp/
05L0w3tvvJFNuhhHzML/lXEO59EF0zsESEquZv01YxReCbYnNJm+M6r8aazM/N7zqxcmpJdPnks/
05DyegYntXGu9qiLg+nBVLLq4ejopaYjd7+Pnba2LkK9PSSHqvdw72W6BvFu4Chrfw/mSisEyvOs
dCjJqv7WGFFhs8XC0EcSU1TfHd4qrFr5t+van3u939tW/IXend7dAc+7aXnBaPoTg+6reWxQFeyv
eZUANGLgOVTVjbE53z0mV9eu/5POuG9Oy3pvFye+97r2cQQd6fzivqF1xpvdHqWeV15VoXONuX92
WVnTZ1JSIFrC7eUJ7Tbd19ytMAPR+mbVBapg5vAt4fod0y+XaSfuh9cw7xizIwaHpTcuGm5s4fGg
GnaEBRPa/LJ8SYvGP8bO7L4Xc3Tcm/i+gOCYONibhSEsTpnZx0iIUhLMzlUzjBWq7hGdQ38wh6g5
dj0uSZO9HHtGzWJPhrVqNPwM0YwZOZlQ1SRUyMJr/ak6rhbtnInLbOBFRd0+OofOxCHA8DOmBRn5
h06nLBPnX/xavOihMP3XPgqePRYTCthvFhOwegTbRozYyZqL23xcvwpLSk3YR6Y5X+ZTfarjgMk1
/bPPS09WFDuBA8RJSpmiTb+w6W2rXPMtoWzAczJ+Ijd4XdENGDE9tvpn2wBq5dJwnEeUBp4PPFEb
4cXabcnVGtKCuayINKyKU6EsEgRZFnmUE8+oIMgskVqwa4CBIHCRPe9+h/aZmTc0BsyMWMX8+r5O
5vS0jw14uH4V5QDcmuvalzX69oE5pUJdghFdC/PNqin9bjGGsu/gckGGbpjJd+lxdVUTohdx/E93
LqPPYHHxqdxTzIk27z1rkpvccXDG2NPtsDlJ8ZOBoSdOfvCu3NwZ+LgBy/s169kvGP7axvjwQQw0
2LBuxG9cCa3n3kP3mHbP8UbULOy7MN8fvYoqoneYNp35Yf447tuD2Xr48OfookJrtS+byN4Q81VP
/rA/bZnZXdruEFBSpu8WKkknnTZkNgawMerZKEuRdszsxirlkmqLOqWt6wWVFr5mw7IbSADc5DFf
xtclsOk5KO87v7yadiAHLJRPlYrgKaEGwm79YMbIUXF8ohA/dC0jqePFn+6gPGg/qBggGFh+cwia
nOtoAdS7zWM+goFLqh9gL56gzjLpxLR4vSOAjG3EjBlKIbOt8mhWZFt98M/ilAcKZsgYLIc7pHQQ
NI8gI/JeyzhCBqukhTk4dfBllhnd6p2iGHQnuAMQKHJl0oUJlLKFLQmJHoAhCWOjdnji0h9eoqg4
5RBhQuIowy6E95gzQnKAM85ZGjqnm3bZH+ocCctqYgjHdLRlTb2LlKyiAzrUespa+zqJx+9F5f5c
yS4Fs44iwPLWPVCY3RomWXHaPrflhDlST4/gBuLO0opRP+x8nxWffXNslp7gFwu/ZcvBP61+Mq3k
tunnJ2stNDjlbBZr2im9gfm5SAQruy2SDOej350GxBsfojwSmqENzKV4VCrvpsr7lGBspF5eSYyp
qfVkgxhKpbdvp9rAcLu8dtit4icV22yaV0A0XDtD88mKSTz3fQUEHChgK4th27y/EiOx0iiY77KQ
HYYQLhODONKnAgJmZg5rO+JSWfjfPA/Io6kmho10z9IFFCT6YlYpYD4aa0UM3nx0HiAScIpK+DWh
cxSgNiBF04Mu+KKOYVldUB2neDzLtW36Q0jfGjNlyvb0kDnbG4mmYM61w8nc41cTp7uzsPCtgGz1
pH3ASTDFguTEjulGZy0OklJx0gTQEdyFUfWHHSZm2qMrLbcMrD7c6c9cs6skW2/9ur0p0/W5JOp4
yYRNcntkcIF8dUK4JK8MDrXVfS+2DknriBp+H5OrwUU4HnKK08JmdvfnvoCxucooVteWE7pOb2xQ
uQuFzzOMQ+6cVOkRfmQaMa0w2vupzDHCprZMg2tmiv/x8obDCxHZgC3fQFm8IAYbaGEkYTq7l3BN
JW1aFt/TkxKkFLTk2EJ0m3k/qZvMJDvXehjXYzQ7J7EE9S9rwbNa2o8W4Fla1cr1IeVZOksGCkIQ
XhqWcQEMbV/Za3GJfTzTtaM39W65ON2V046l1vhYNfmxANLpw3QWgy3MwQ6CAzomIOKHlIR3qvKX
gcHfZQFxSShvV/MlrpBcFPsvy1F32HIlllX37U3OVWYxIgDr9RzjY7sscc9P7vX7WUta69aPvIOK
9H6YaXhnC0Bz3nj+j5wmkhjhpdFP1yX8xkQV7MPeNV3yg1EW12Wwnups+iPGnicUbZF3EZAWb2aK
mgW1FWLq22xiTiOa7AIfIn9v/sLswV5SbZQ+cAWl7uTiJYrtQgcpsZDkqKWw4TUGzCkWrK1xuwKu
tcZwr0sOOBkhFLDze1CIwhmOvRJrmpiNny6IjcetINsqg/B57MBErdbcIGJI1/qg+ZOX45fQb1S3
b1FpPCi+AaEcnab4QV726NjpNcnesbENWpaQ9RtGgQ0sjzFF6ILVLTU/18IYUOUHL6TmP+A5Rjd9
aiiw58LFJTk4c597kMnTkVEUoB2nzYz+DmvKdLCix6M6fR6W5qd8u+J0//GfwoFGyj277lg8aWP9
7E0kSl39rD9ZXzWgPOXyhd1592JncGJ5SSgLstWWVFy3gRIMroPq8S7b6hvFmLqJWG+uGMCmk28R
m0nwuFQxuD6/QpPfzrjqSB4hTc7omAQw/pGSi7jLtbAxwMTvIHuSUGbhzi2XgOaC62BQcPA8wIVg
u4kZAOZXDCU3vjddf5sQsloQjzRYoQWYX5kAQvMmLRax6TvvMHioOobLzStuq704rKNjgx0t07mH
JXX/FFb2nobzHSL0Oy97sfrsT7RsxkUQYkcbBJ/I4n1ilLACBa0i8D4yEKSas1cqWPEFgcB/0CSk
U11rXjqcDmfpyPz7HE5ctAbuejPi8A739NWFNd272bNtTB8RLlTY6V90HDisqWkcQfpeRF0RhLIl
Z5qYf/Lz7J36WCGQx8/uV5Ro6L9Vr4ja8Mo5POwRKty4I9J9FWCRnfRd45Mk3vBNEfILq9pPPlos
03zXVvGoquypv4sM82A65tPYlY9xVh23ID7rHeOBbJTp13DmBmPimDvWhJvuMDAIg/ZnWrr/tsF4
cgZGCpa/ZX6iq59TWcNWN+D4oqDxeXhgnhwDHYuDM9mE7+t5HphsTVMTQ5d3B/ajNi40XzPtvmF6
+Stc5uIgos3vqweFlCxJ3tZifOwBrxUaY4JbvztfY4xrvpnde+v6Ca1wVpFxdTQmMYQBYLx+U3gw
vfXaKZOHjAQh3Gjss9qz6IfGVWBxSQY5eqXo43lT6V2OVgAL3hjf/ZExLy05AhY/QJHC6zoeeZ3F
T14+3oSm8dL44LkgEG3kIywdKtwZGKIc45subeDm/F0QfarhJDXja8Nk4C4+kX7aHYKq2pCzl5du
hkEYddTenPlYXhiXsVfZFTruj0J5wbo8FLNxlafrUd6LUegdJLhTyMcqgcaugr1KgyXEjTlMH/JM
zifriVbijTdBy9ViJffMvtLTZodlxvzLTz8VDEwjv7GGkkb+KCCxDrs3L5tukOHQ6BQ8OKPzOrtJ
edHMGHR70yvWLH+0xqcGzxn8RTzYxMjHhbsvn7omxe3c+vSBdCldkFOvT6vX3u0FzfheTjUWZ9+n
sXltjfBWhKogpWYFCXNqtCqdR7NcfzSziNjMk1zBR+z15PTWjbMmh3250xHTE6wErpE6ApUib8TU
Idw/2TU28leteT3iAIPoOM8J7t8DDOV4wGfLyth8ToPPMBgfvYEGc4YN+Xh9OW3ywlJm1vvDQPOo
TiOFx7VnJG2d3k2BB/ka1H+LasZqnDULaauvXuPzxk7r+VaH91akT0QOAR2OUd8kDP2bacIYNDUU
1ea4fEPU9COPqmd7eRgSLJaMLyQkt0Xnchh+1IX7bzfJ4HmK5khLSkmHq+7WS0vsGRx8LxnSSdZ9
rxx2NcJfjGJ+G1z/x8BeRAgA28/r16wxrTvxn76fQ82r5i7oNjHpdOVuE885LQ4TgsZlJU+XV2JF
F8TevqeWfROE6f+RdmbNbSzZdv4rN/rZFc6sKascth9IgOAoAiBFSnypoKaa57l+vb9kR9giiADj
tPvevvdIR9SunPew9lq3Tdyu46Tch12zDpEoB9gM6bj3RpVh5RGBUCmvqApbnrfuBf071sZECqUN
Y6C56Y3wd5Yrb0YB3icxoTlKftizZsUNEO7KvonJ0bKX5D3L6rZF0MwYyXaKknnwQ94/GqhorL6Y
BYfI9dIH7ooYRLumCxeVBFZNSGBnN3Lqz9OQ5p+R0MkRv2wuoJCsUesiBRIHCBpP0oNivvnO4i85
cAV33FJjnhxao9y03s0t5IbcfobEuxDeF3ZAGJQXetn0a5cjYzrS6E63XvILTRlIi0u+Z9m0AsV4
0kJxC+d8bKDn3jzqojgr5Y7hbTQnYp9bCnFjEyiiBc3fqG68BH6F1K26nUqAXHWTCSNb1rO5kuXO
CvvHbAYAX+X5j86gL6SCr8NO9kOTfq+L8WZR5ApTESQKOtXsjz0Mz3KW+6SzboEzPcPl9rXoKd1F
hovmwMDudAIIjrV/GpJypXxDVxxF+eaRa578Pnu3dWFFTAiLC9d76AcoSxY0QDO/DS7ctG83KNre
mnG93HRu8Ap8et+m5h0hrP7pgDbWJtuKkX2fIdrgN+F2qOpvsvNRwguT39rq3GmaGj/YFNXy1e29
/dR5NCdlz/6s6ou08l/bBf4Az3+uov6+iHxALZMJosCCkMtoyh8Waa0EB2iCwUv/hXlXPjlNTQic
OM9uW/zOo4bXW7TwNlf1bpjHn24Oy9EiS5IYBi32KZiEsY6/5aqCt2/RWS3wftpTmRpnP6bDkyVo
sipR/6C3e/7equ6SjjgURgrXB2Tisk/90AbnlD2EtrpqRL8JDLzhIH3JYLrWd8iC9ncRNxvRjHdj
hQ8wDbQzp7+HwoTewN+joHAV1RO1m2y6qTrvYSzj18RAHmxsAwi3vJ1qhsshJEjP2vCy6SiValef
vhxGnUHXZXgvShpbabk8yPFDMcUJ+XiTx7QotyXiGwEX5+g7rwp9qpX+2bhyn/s2+YEK1w4BgZ3I
Rh4z/oXhgTjSSJ8y3iA4BKASaZFhBgKyzDAiNRVSRKDC4tK9McAJvzE8zJ26Ek31DBMmdH/VeBu1
f+LkxaoTVCW+81SpRvfUm1sJVDnrncvUpjIEMBr3WE+54D7SxCWlztDoToSWJCuirVTe9J9qesAs
Ia4EfyRU08XIA2vV9pWWjVUQWGjvvE909C9WUfH61h4HiqMyScWLmRLiYt1FJsoUVD71c8Zhly1x
TDOgnwtugNoa0XYruvPW6a4mqAb04A1lnRca/k8TtPayYv4GYLfaWzYZhukDI9FPK29TBClJxJ2A
Q2UniMBEdJ/xk0Qvby9RvvAoe2f6SRzpv/RoDhXWb4o3Fkp32qelOFqSsWxBM8RLeK2LLIuhVhZP
mQgpu4LyTfgim1/H/tYhJnsL7W5mIoS2heKOfoEBV1vjSB0yMn5DMYVjqO8njRg0QZDpiDiq/DUd
rJRm0tsR5jkTNyuj7DsSWuI1ghylxrbcILm4z4bwQcdWvhOt9IOX1PjIzXSb1rQ39binHeH0rOjs
4M4tC+/74LOQyThsESLYO+Rv3Bp1JqnAMNbDQ5lCA6SnS8+ND08IIHh9FPDGgl5tY7uucRdy/CYY
G6zxq653EZLOXvYlpASWuO7vNzifN986Q/RTO2M4tzrSaHFqR1FcaEYTUK6vPGP3didfctqbIFCB
ir8giE+NhiwzHLCJXDsRCkZQHdChoxHsU0BvCHmbJLb3PS5NzJuiYbZzbKwcE/EMMoxgctzsN2I6
5x3Ra8LdSHX10qE9RgvyQRemvYe3D8QvDNTwB/aOO/1FJpeZ50+4ytDo8mNpv2w8Akj97+YmACdH
Xza/tqdf+v1VSbIHYrXWUblePINLYem+s9o1bUv65HTDsGkdtbbdu3YgWcboB5hKQ5ojQhrA8C3s
tL8FQDX41Lwgeol/BGC29I9pGItl1OejTZdFcheYDtUm9Hjc17Kli5B6ewbwkODltiWzpoIeGdGN
o8TXZpn2DYZoUdhgwLDo0WthD1cdsoCIQOG8LzQM8cu2lpelhScYUA+a1RYegbTbDsFEv8BAnwXA
HQuGFeUCwXVINlDz9cU+RMycipfGrei5WNL03pAkOpdw707ULeIfKCetMhPoTA+2J5YmVXTgps14
VpHIgaum54ayzoktpJx/T2qi3SsWCqI+vU/YJJ2frUeRiquxVFA7ivRehwsLH+9a7UXDcLvWvwvC
BGlY63YqNDsFzpbxSBMhzad4JtkbRZeNsBrl824Wj22Q0a/S3fCWoV3SmZtIp00IhSMiP/yRrrbX
o+KG6qyCkK+h+a7Jg4ulM29xt/FLSus6aWGh0bMi3OpLws+NWXwxcLjQ7APC9LNnkMhlgMRea7yO
PSTnc1fduFm1W0L/pejuB91DETlPDtifMz/2nHXCLaOxE0mD4BXnso3VHyTLbnN/hqPCfBhk91KZ
zlNeLlpQvLG6a9uabkPXoCfZueNGFrG3Mzr7Vt/CtgF82R++Rn59D/7rMkYiT2NR7WS4NmaU4Svn
plPwGNqoGg6FkPQHpY/EY+soii69crmJeGRz6d/X3OsIr5lvIfULiJqKU4OaJqgfk969yYPYnx3D
VaidLd3+W+HzDqQxuZ+p4eekhuryOXYHcoPVrRnWzx65nmWKnwufV7haugcvscihE+KMuOQ62veq
+YnWa0oulNGNp166lKjQ72in3607QSS1Q0IXegXa3Jb8qZ+mjWWV9Kffkfgh0T8642VqpOWFC2Pa
OMJE6gSrukN7q0W4xHTXSRpeRK25tszucilswCcMJc8c6vs2KlpldFG18e/GGX7rnI3ltDAnyUci
+AlQBEs9eAHZhm5jNjoDW5CSIZnP44vgqeDMGuoqcMzi0fBoQ88RmyWrCoLFFI8VyDIorCAeQlAp
FleVsK/c3vneZB6OIwmDYvjhpMOA4pJBDdW71de/MwwPRgt7TmPnO4D8q0TnjzrEo0J53zrhzuZ2
aOzkul7C89R0bjw5XoVmd5MDmpuoF0xl/xwG06W+xRQaHhKumSVHosXOHxEuvENBgq0ObKUKvZfA
6F5LXB3g6NBBkuA6Q0LvoTBIQk+DfdVxaw29fCjoCowi8UVfR5qAwtNYXznc1prGpxq2dWJdz3U8
bcwkjFZ1mDWbPgjai4RuAKhdb7KkTsCiZesseetX+MIlRpjsd092SFtBh6wDXQeUCWkKSv4AWAE5
2ktyyfJWZO5WmfQqKkCus78PXfEczYi2xS06N326QPdApRRPo8M11jdMnvqXxJ13dul3ZxG+Q5GV
/EmRXEZkXGoSfnpZk0Y49AGHFzk5bjW7wFZrAEFDLID2tHdlEW7HjkQqIiw3jYKdtsXBkVV5TZ/4
KqqNG1MCleYHgfRGP5GXuc0yijVTdtlZ813eDjddZG4pEv8wx2gTptQJwwniA2ZWXz4Bz2sO+7Hp
m2v0gel5nuJLZHFXiVWQGSiAng8QCSedeemmcjORijGt4I7eZN0u6t02mjaUi0gCcK8X4yYsIcZq
58su9OAElLcZQql9Wd8N5gDTd4ywbdtembgydMHAmxUYML57KQF79pi7NXjhvLu0lmBrSfp3hkXB
ARJl2fky5C3lCWpMIeS0qzAjVqLvyb+kafyJFgQS7MPwB6UaFN8KY+/W8W0NC0dXNIB264qe2NGD
HHcaHiC3JMaNkZIWdnVTW3S5h33+MynnbzBq4+gt6XBZlrDv0SUM4XseNKvOYrsoCUGr79fow/gv
jZ9/jeOA/2ZnhC8zBWT/N/i+magCIq+J1i8DCrezJpz2SDK769AbrqhJR5BQWfdjk9Gp1z8uSxWu
iwKEUzI5aMm2zR9uQu+8d1rixtpELY8eScrmmuO4yOHxznrInIlUN2Y8/rJDC/XuCD6nfoaochnI
gEbxl8oYLnXiKlxudMwOqTopjJL4g7I9eZqVTzmZf68zeYg7vgx2u+tV9BqzWpMxftH/fwicV6Ol
lzf6FlVZrp+oqLiZ2/7b4Cy3mhe/ryM6WGiSYjpzopCObY1rfR0OFWjidlv1APdJdmNI97xkY/ul
7sZ1FnKzd5Nx4aIbF6J9SruYxSMLSodMwuCSE1f5BYqw5/gOOmONq0RLYp380h63wYu5oJsO2UG6
bPS1TzoFsA7uMll+F3dA91loAPVYh9c6u0GGzQL7p4tTQ+6ea81xEjtkT8jysIdwTcjVIxOla38I
hOpEjH4SgLavCtDYExSexo9JZ7yoLqNOeQYhjA7MKe/lRXsJNfAZulQwsnTntYcYCHlnxtL3NObt
NbSXXyxGflXm6eXbK0UG3GFWGmq8lW6WIHXgAXJChQm6RuLO5I6XnP/Lm3Te4tfN/GYP0kv/xTQ7
Mg98If2Fbgz4WjwOFCIHnhqd1MURJS5vmNGa3T3b4YYX1HKuVPS9QgpWJjWpz1f+hmxEFgn5PnI0
9DxB2Kf1J5WzKwFd6D8ExRhxqIGC1TQQl0OIx+8IOjNeBK1O/D61MkmEpY85UCXNP2Qb3ZvrxKJR
DKm4KHR+QF91BoTeZ/wMnbcbvenAgHLTckts2gGw35Rq+qjc3fc41mFbvNYsc4wTLZpkrcMvXQ2o
6aI3W02Qxcjf0GZFeKtFd/gLdRjXifGb3QBI48QrKvBNB+w7ZULvy7S+imzqkRcAoPTK0GZN34YU
OCRLtZpiwsZXWtZol4G9HK4ujQWjP7FFlpQeDR1u6Q3IEHr8YPJQOkRjgvLsjxFEK7gnz4MKbueg
APP8lexO1rzoKz/sIPyPrvliFEIccdOBucYv16GrrgTlOC4i4oWgjXT46cTVRTc8Mss6HNN7jhQA
QG3dVMy+rYEj6Y5SnSbEbeMISOMFCtEzhYwvyAPtv+m/HzO6XhvvdFwCj6uuJpnfdXkhIWqLyHwb
5YugGoq/T1eF9rxxxPkqxh0tPbCyDK/gG3Oq04E5XAEllnm0DY8s9qxwhuw7UZg3uirh8wBbvfw5
t8Ga+RhTED92vmo1SxCE6mwj/RVpfJdCmCMR59Qnna3hxZdvMTvEJQiWVHF7ntkwgtFQNv4wxVc6
HfLegvPXXiO1Rl8Ts0fUoXWYakgNQaeuyXHqwYFZwlUXpg0YhZo2pTcd4JN61ySrjIG1TthyLRK+
TIkGWjIZ+pbQxwWfrQRQDzQ0hLEvQ6yxWDTBEs3pZ3n9NFTwHik6UrYZW44sWE5wCMpK/7geR+72
67Be9mNkXVeEKH3vca1wrPVhcmAQZ7+MMHLpQm9JKKZ9VB2CEc1i+c2v5OyNkvZ92jepRY4cY505
zGiCdMPxKn/b6VxCX1x/PGc0rniL1sgocMI4MIP94IT5mf7tTobQ8Hr7GIkA/iQ+BgI7SFXFtJVe
WOVXtg6wI1pWv8DGsNbHkiXNwTg3FEby4hut9tcjOixAqzRX8B7nUbV0YUA1FVdXssMdyp/ZyMQ4
FHz4O9kubPQ2ma5JL7Bph8q7IQcFDzHuUx7CaeD1sD/QfxEUzQRAvYQUAf1HI0CRy0TKjdjOvge2
cwb4jhf6OTTfOuJ1aKN3q2wcaCbLluvjQrtRmAhkvIIxOyY3n/4qucz09pvc+LepNxrhjxWbK5BW
APhgYmDBNIBVaGlY8m+sS254K33urN7H+4OMlp5SWfh3XR6u9RdLrm+9Z7O+uKzJrQgKTRYOEc2o
hopoYIiuOCeKwp2JEgBx2rmOEXS2iHrvnT6LXfIGey2sP7RWkPWgQ4zyPV1nvr/hRtfGObXM4dxD
5eXF126kxUAeJSlPFzhe1zjQTEGtlU1XI6lmrUOpB0k3od6/TLsBViNEXdOW0RuzoH4f/V1ikAjT
qIvafkyGcVfGAmh7vJud9j7y5ZOMnevBAx+jbNwpDwVj0Yj70lV0URbX2RjSfBa1P5yxy86VYcer
OUWUZu62aF8urzCKP0eu2oSe4iJ3iIGR1mly+ohLOOZ8Whnr5TmZKxK9ZImITluK1k2YkcEfXfdx
jkKoqqvFHu7HtIEC24mGZoOHE9wONmpw0YAIaWL6iwbpo1H4r//67//7f/6c/kf4W+chZ1C+/1X0
OVQgRdf+r3+pf/0XwFD9u1e/+JVngzNSjiulQ3ad/KXPv//5uo+LkD8s/1vX5FkRAhHbBtQIKRCt
yk5uk96GJiH5Pi4szml7zjF7vrCVIyxPmdJ6by8cg9ApZzfezqkUX2RKZS1sLQA7i+v9Pm3KPmLK
szwHJKoybWof703JtC+GqMiirS3pT5GLy6uVqc1pI0fGYwlHusIXjIiy9nsjlP6lHWVlvI0dH6jn
zN1ouRYNh+O304bcj6PxPEktWKIarnz7YKEGVUZuGgzmFmFsi3x4j15WPQDc12Lqgftw2pr30ZrP
oJQSjmVK2zuYu0FNkPzkkdg2xfxtgcrCa9WvhJA8F+aDNbrXflSenzZ5ZLl8GJikZZmOkI7UM/3X
Tiyjwje5AcQ276pXW1VQVsrp+bSND7tdecpSLqpztnC9D1tiVDRAL4FL3bz3L0pTXrsI9aE2IlZu
YezknHefDco8nEgsKuFTGSZnJoRzsD/GHtWOtKide5AP4FRzi1oivcVntt1TgYK7fRWDpqRNyITn
Uuj6zCDa6SbKguJKuaQXh7aUsEJa6YZvli+KHQ82RIxQpYgR2hw/5oGX3e/ELvCiYR1bg0lIVguA
4LUbzMuX1geii/cP3eocIROexroLMFXUxU0JZEqQ8PY6GI8b6ODh+Vku3FjN6zB0lz9pSRNsFscJ
aJkqfqQLKb5ohqS++sfL4ltSShtMo+s79sHSU0SzlW/k8j4Kav+iz8bibp77myXEI/biTV+DoDlt
UX7YbcrzLbplhG9z9ZmH917dGH6+NLO8nzTs0Slu7QYYeuCnL8KKnmnP+xWnDpxM6gJs6rmo0qtF
dreQGq0AsK9Pf4w+uu/uYOVLX3IJcx07pu0dHO1ElXEyiiq4L0Lw+wYZYhdtAJDAMZhuyOTfvInT
Jj+eb64Sx+dxtIXUxt8fNrmkHqgSsWwFrIF4XJnz1IO+BXQSdQp0zScj/DDb+uZyLQ6cxcVv+ge3
fhcMfZJ087Itq3DVRM8qfz09ng8H+8CA/oC/Lg8nzYpSFhgYRmD/lSr+hCElNaVwsgrL/NpMabI5
bfLomJQwLS4sUwl5cLL7PjaDzMAkLzmqRW7X3lRO3dyctvJhbzAwRyheMFOxQawDKw41+SYALL6t
G3TdcqiYhx5PttyRll9R+N2idQ6Fc/902uyxwTlS+Z6gD9z1nIMFq/qmamleXbZRQbJ8+FKan92M
x3bg3xYOVqzxfaOHgn3Z9rWknow4bi7hLi0oQ5JNXcof8XRxekx6T787Znoqecwk80ifkzg4ZqNT
A4a1nGXrwvsXpESIQD6R3D1t5eM7jRW8Dt8VtlDi8J3uGtFAmDgt27nRgIcckpZopQSiF41cnTZ1
bJHIp3kWdlzL+7ADbdeuqh5TKidFHfQ/oplW0dM2ji2T4pp0TVx5m83+/mANszMkWRpMW9R9L+3G
uljCfpMCRo/oT1rm+7a8O23w483MMtHipTzg9FxM/sGOD8w8N0v0cbcezTlZgdCw7Zf5qsl8yBfR
WLrxbbO7T0a4rkcf8F6AeCZhKcFZSRS16Sp6g5coXW5Pf9exg+hZNvygyhfoVR14RJFNz1DbxPO2
z+WL8DsOnrWSNkmYPAIIGIV0AsowICktkh+nTR9bA2ya+nGQLMLBZZ0b9jibjsWMADK77NIBSd5g
zfu8FSKzCU2Sr3NU/D5t9Nhp8R2lIwTbU/zT+4WH5z8rCqCYWzmMz1FEuo5WsLOkEv0nO0yKI+fy
b0t6+H/d3S40kUkWTzMZ0UWtfPpTd1MAXrUznerGr02xoRnfXCWkOSh1n5sV5FWnx3qwtridOLm+
a7k+h8k2D8+skdsGmEdR7Xr32UFx99/Uc795eHM7hy4Filv/k2viYHrfTJoKo8IT+GyHLk9dWXMQ
J2a584OY5Hvnl2fJHF+GLnxWpwenF+qva+/NkiV8gjzuPGF9eHt76UNP6JS7Yqm/+y7iWgtNMh4+
z5lpGz8Xd7o8bfDgBtQGCSRN13FM3SF0eIBTOtxAHraIBsGJhqb9xtB4aaKWMyV5TU4bO7J0dMFy
HHErTLCSB9vUT5Wa7YL30LATsVrEdEcK93drZptyjJ+bbrj0dFOKij65po4MkmfRcWyfkynNw+Mx
tbOT9Zk17vy2JIeAJkNaXoqB9snJ/+SaP2qK029K3mGFbsf78+EPueVTNhx3sUy8M7oz4MyhiDh0
LzOUMf94Ol0cY/ajKz2Lh+W9rRp94trzzXGX0jWF0kM8PsTBrdtB+QADiVRXQ//Z+T+ygjoyMiU7
1CVCOhhemdPIzdYdoS+i0fwXmcS86DUH00L/eF98y8jXnx7kkRPxzuKB6xFZIMmiFIu27PZ+Aro0
c63rcR5uRRXeLQ5dQf+BQWn5rrTxgD+EtkZetgVOIpulFDfm3NdnXRrRY6hgIbI76tRLvD1t8eDJ
0GfQE7aNSfaM63gHTwYBHNeOmCH8hO+pz+o/0gcOZBSkUSmf37ZeD/3OvD9t9MAf+bdRx5P4PWi3
foh180QAberNYddRi6Fv8kdITPnJVB65N/WFqW8z3xRcMu83qD1lJrhHOexKX17HUC40UfkrbfI/
p4dyZIv4lo9qAI4c/q99sCkZyEBUblqkkeebAfbCdYpCJ33hLRQUUTuvh6L8ctrkkZHhuej/WK5J
OfpgZPXoJkltB9bO84aHqawh5JrdEpWd5JNlOrI3fJ50R5CScAi6DwylTZsjV6vM3eRRl42DS7u9
y8NXHtnbzLzUEtanB3bMnsJ34e0Rpsc/vV8y+MaDMVh8m7Yl/u4aWZTo55R7Pc0Pdb3tu1CB+C3F
P34YbAxKSbLHs6V/GOC3PEy2W0p7NzqQBfhm9kR5sQTSkJ2Hsv2SGAYsrlCRa83I0+P9eF/bUucE
LZfCivLMA09xVJUBV/Aod8Nk3zUah1K44VbfoaIsdqdtfdw0NqQRvH8W/+N44mCf9ipEs6pdLF3+
Te16zdW21rxop60cG5HLCvrKtmxeIn2F/+WhhUZktnAUOrui7K87COC93rtNJdQLnv2PHzubNIip
yBZ4nqB1470pj7ZrTzaTvZM0jC89dNgWVYnGW4ms/+SOPDZ33CG8OxY5IJ6996acsQVCOiYmE+fa
lFCn27r26O2dq1+np+/jAWADOjTW+hJfAR/svSE4mpQFN4W5A5x9mdXWq1X1T7rbslP5dbWgPBlW
m9Mmpd5k770+bROHSEejStkHmxBe92L248zcVWgNXE6mzB8Ts4nWmTeAgIKCkVfHM3y6hYZlkwk7
uRUh1f00pkZ0+lOOTrPLkhI5aY/w4EuKREWNib/47+vGG53vKipepDkYn+zSo9MMiZfHUrpkyA/u
Gds1aPxPQnMXiWht2zB/5GPzYkG1ccbmiRFfES9Ov3w7PbyPLwUT7fEUcbURhR8WNIbJq5t8Ts0d
vJLdc5fPE23xgaF5jtHWS2aEDiZQ7J/cMUetkr6jeKOdv0OnyUocuFXJQO00jAmg+7VGMpgjEKoq
nVYiae5Pj/LIIpqCIjKhikkB4nBuO8N1BzfJLYRAG/QXoh7R3Ryx2CSkVPqPTdmCco1QUhEhHU6o
NacNwEPIuRy/uQ/L4C5dQEjOWXJx2s5Hb8UmmrfJl7Nl2JkHx9/r25xsOXaSuvsj8+CVcO+0hSOT
RrIJ9hnXdFz/g+PedE0ia8BZXDDTV4BOl2Ylf9a9u/7nZvAXbP2ek9E+nLDYKd2+ppqzS51c3pS0
jV35HmCqHpqSq39sCrdBWLp8xyk73AbAAO02i3y1m41xHSY1GG1woksPr9FpQ0f29ztD+kX668Up
PL+HfECpXVSJM3tsLiyIPRR8/6UPDylV89PmDpNOuK62ztjx5Dg8PfZhOGfQBFWnKQGPDwoEzARY
zUvYJ9MQOAlNvwZEphP1a+Rp9OuKm8Rmiavn019hHmRC9FfoOM+1hA3LEfny96NOiTOpiM7zDtOq
AgcBDV0D/R8cP9okPDY0YJzJud2khibIuzNhOqk9wIxvH5SYMOKF1Rnbfs33n/4458iLwj7msiF/
ryAvOvi4ModPbUyXedeN/iqRT9rjoItNM/gNKqB5A8rSbO/C1Nn6kB8CvNBfBTrL9l5pWIbP6txM
0ZRKgOG6cpUwAuACCwqIzGUEehLPEJAMP6RJIMcMseJAg2HgQOf39F8PaRV/lJHxc/Apkpep/ftC
6ZK9OItRgc5G0EhuSD//k/5hiJJt+lpOz8NhuuptkXjO8Loow1ofMvJqXLxo0c9M6UBsTKw4pr8s
SAaAZM3LLz0svQZ8+Gm7R143imMUh6gR4bMfOkYV7XtjBIHgzprAQ+PFemwQzRQIiQl0MqmmoTht
8cj1BacZfrtrKZMX9WDBu3IUTeRjcQqBXrBkRpw+aQHk02aODowHVD8tAqnag6MeNGNUJSNmpFou
qXyx2BoSaUIyrKXCm8/elyP3vouH+X/t6avnr6uloZjvCzmIXZotwV0XwdFmBUbwyU35mZWD18U0
nKRwWiF2LupYxHtXviG/n5644ya48HUoQ6Ch1++vgYywOtT2xMS5fbdaFpumu+mTMqme+wMvkrn6
fyYO1sYjVwG/C6MIVHjdO+o6oqkN5TLxI+ZOOj2cYy4rbhuJi7dc14d3TLldnEdjLXdVV2xVC2Ed
kDJyI+42y+eL0C6uwkze+znIaNj5wrw0P3lIj36BZ2nMA5Eq19zBormApAw2nNwp/u4sSXaJ5r9G
O9W85EoREMppGCpKMbDOfHIKjhw2BdzCITLEjfyQO+n63q/HruWwoelmusYaEY6nAN2iT2b5yKZR
gjuctLPNfw5rCYkbVHDqwSGSRQW4OfnYKvnJ1v+4aRiEr1NdBMAU2A8OGB5XNrpW7OyhA3t2xw7c
5EsVjReeLz55MKX5YX8qxwbcw7NErEMK8f0RqMIcSpfYG/bRIG/r1r+lLXWtQeZhpGiHWFZmCO90
Y4PHBXcIu+BZ7cWf5G0+zuj7b9D321/HsJh6iC86f0Dyqke5CC22M5dOhE8Ox0fXQFuh3Ot4oIyo
y7y3MqRDigMTDPvWy75BQ3lR+tbPxUKmtS7QBHebW8rQV3XsfHXm5eG08SMLim2ywhL3yCFt8t52
28b+MA1yQJiyeUlgFoIgobrK2+a6KGk+/w+MES3y9BDDfYinEiMqRGErlpTHbZXHubuZxsFfo4Hi
XphwmH1y8PSZfn/FUd6kIAwKjuhGHNb18haUtTPm454JuB6yGVg7bSbzHF+TrblQJvT5fb0vk/4T
f+ozu3pb/bVtGiQn7Nou6PAevOt0gh9CIWhuBA8drQ9xYV/hU9zYqPWent5ju9UB9OdIzaNJzui9
WXZqskChOOzdBO0ThJ/Gi74c2ovTVo7cpMwqxREKa5YQXDXvzbjLInokdoc9xBztg+G2wW1tLuNV
nyrrvvVp5ENRETbHfMCn1XK+Q1o6mnhr/GS8H+9VPoT/5UZXFteR9f5Dymop4Xuz+j1c8PGFU8/+
VT7SRBZUlfrk+dBH8GAnaU+JjDspHomv/N6UOSVWBbFEs28894coya1ksOLV9nfoHybYcIGmn57l
I2MjC04U5nNcdHn+vUHSKAsVoKbfZwGOdd+g1NuUgHoj3Lb/T1MHYwuGzBNZUvX7dKIGFVohZec8
hu6i+bRYcmxULj6nJU0TlN7hii20tdY+oLh9NUQANaizOaCGA+idk4Ta1z+fQrCb3DbgXPSjfzCF
4+K0EjHEfRdy0wCjdyHHAPT7qlLL+mQrfnR0QR6SjyYrTZjOHf7eVpGmVW/TA7JviqA5NwGg0f0k
ywsHYtx154vovOuNdDdXg/PnPxilzj4SPyqqQQeWjUoZBkj6bp+0/ReZuJeV629bqT5JEh15JwBG
UDCxbZaNk/9+gAvbP7C7qdvHFmDlBTcASp5863ft2bxUP0+P6agxZlFXm0zvQ1pR2jHMFgkr52UN
oHQ5mHCptzA9hkgZQxNw2tqxTUnkhSES4JK60PuhxYEcswqHnnYleERGVxQaNfrEi+/9Byft7Uyj
iqtA3RxMopvOLnU9s93D3onw9GyiC+i303qyITI9PagjU6jdTQzpvNEHqJJTBwnaQEG3h+ey+G4U
ptwjcvPFBShwZpVRcn7a3McXT0fNZPU8j31Iwur9HIZwFqVBN0V7EEsTtPdO/L2YL+voufc1jChs
1T9etPcG9fj/emKrtAbtFc3RHpIe6yyOtTA3AtQQKcefBS8f94dnU8Lm1ucm1nCZA1NtWI0kZI2d
V9OHOcRkqgpzgBejgaX19DS+5fPevzOkAAAwwynI20oK4r0t9I7SeYbKYB9NCPamZw7NLWfufFmK
7M5r9pl4Uhn8GiYiZkOC1HJ8vUD8evojtI2DbyBUAb5CPghwyeElnXCfdjQslfsyCl6hfbwsquHH
MPkQX/QB3X6IgJ42eMTV55Uj+UJRz/XB6x6MGp8YRzu2Evy0BtnBVt7RmhH5ebapB2hKt4VqyzWM
M4QctInCVUczc1V9+hAeydH5FmATQMogdXVe9/3s163bOkHaxriEbbiGx8GADd6iL9LMw9XUPwUI
F3dNunGhA468DoXcaRpWMd2p54XrevcxBBTf2smIbw0Xsv6GwB2gM/RAFIfsdRDm3fr0zH18dnxl
aXAxEFIb1+Sg/tKpvpwF0qb7DD0WZK7pzUNqgZM31ReoNH9i7ePGwJpOYPpk7+WHupOoepB5Is/2
Sta/tAME88pTaITk7ObfUQ898OnRvSGV3+9EH4S9Y1rwZvqCOPBwPXqYiX3chbKB5+M2hobS985b
/z5z4Igx4SF5YqwdKs/8YkHBcYT2Onw4/RXayMFHOHgPioAXyCIkxu8/QtOqBxlp6r1TdcG6K4Jl
JXt/mwf9Z7gxeWw5JahcOiR0muAwEExEMU2R2RX7rh+Hc59GiZX0gxl254RQFzprGnAFEsRTskx/
ytmAmjKlmWA4p7M2/VIk1fQIRqXYuLbh3mfhkNwU0m92RW4vd11dIIH7j6eG6iZFIwoU5C8PX87W
mcY8n8gMG2EcbSH1VPCDTtN1mKry6rSpD3sPBx8vnxYC/oFE4sEqjEFagaNO030Jn+vkqJ2k9eJM
QBHZNCbVwHr5pIL8MczBEOlC/EcuAlIQB491CYBOleAK4GQTtZYQj4o1UkD+XVn6xm2Hsua67KoO
aqthWR7pMMxX8Ku1XyYBYeQnE/0xMc2pI7FDnYmKE7Dgg5Ogpmmybf0utP5UfQUfZpFaj6x6HyoY
BM4symoVGsNFu+maEEoGc5rdp6ppgk+gjR92qAY/8AVUUXQMeHhDLoMorNBokj0i592275NwQ5At
oKVqvY1yR/VgeUW+yWyXrul/ugPwb3kcdVmUDNehab5mrIzUrh7qmhZ+w1i4ix0kjFSGDxrHM0KO
TRZtThs9OPyUECntg1a2XJdtAML8/eFvBzEXYzXP22mpr9BvuZtd2G2stvrEvT6YV21HLy9FIkZI
Ce7Ajg9DwxBG7bKFr7M4Gyzna1VlQB6D73Pr2Wco4aBnRhPuPx4dcQN0sB7ANZdumfejy5dcjsBj
l23cmPOt5Xj1LlR+dA1Bmf3JxjlwEP89QOBjYBxZOurN700BWSPJFFTz1p8nl7KR2vaO/WA58U87
herA+z+Unddy49iSRb8IEfDmlQToKU9JVS+IUkkN7z2+flaqZyLu1NzoG/PQLalIgsA5J33m3jR5
2uljPHbBPz+iOJ7/or3/z/f+4Se2aswsMIhoD2s5fradduil1fn//R20F5MUIGCXccQ/lnEs63Zs
esd5SJtyqzCPv/F6u/4Pe/VvTgjZayrNHj2ahEV/fEnEqLWkfu2HGvKE1HmiZ23jxsp96TrbbN6l
8X9qQ/g3K/e/vlD/3ztmLvpgxZKhXxyIMcOhfVLL+OufV+6PKEV2h9SXR1cHLSS0OP3hcPU27ktJ
duihUJUXIJ/r3HnprTOEe//8Pbrc7B/H4F+/6Fu//ku4EI2WGztNaT2UdrbJwJPGYVKyr6JuQZiP
dqEJdiRg1fk4CN3vpqm9W2a9Mg0HlPpuVh4jKB3W6tYtaaA2AJDCYqW4/8ni/NubZEaSCrFMA/yp
4eo8q9bQYTU6KOsAJxj0CYYyBR5xkMvW8sitQFBXxu3WHPR7gVz+51X6w8bKbuDp4OsY7Arh6R8y
GsLkPMxhOT8shn0cHPDFc2hJHfs+nubEbxjO/ufv+zcnzMLXIe9NlEEV8o/d9+YEh7Wf5ofBzLRr
FQ7Zg1bAVvjP3/JvzpiNj8J4hxRGjD+DCzusIvhL3OmhGRSgYxwwW8ehBQRCqSc/He3/MEsii/TH
ScMTEoeVZk/69/5wGzR9IEmRzNPDkJig43XtPozUn+4AX8//+7lojSc7oqN72LY/PKJwSENwOev5
oeqjU2V0F6Up7vW2gnlc+w9W8E/3Q04GbYi6NJXyWP/HFxoiu83NRp8eYFmBWmQBvjlwM3UO1ijr
v+bJNOhaoBdtbB33mUYIQaGDJeGfH5iShCzeH4vrEeowRkq3HcWhP5QgaNxRZjL4yijg1B/pU07o
tJ5B4RAqX4hQHTW5Gxosp0Na2odnp//06rA+wb6tXNVqqLcrIc4ld+xxg+vav5CR0c9NAtyDvir6
ndkkv8cofatCbbzCFQIusrl4V0MtRwSeIfCxtwFAz+Zmn6UVX9jDzIwTCOxQB3slA5bt/B4CHnwe
gDsO2srS4R6MVGtTReaX25h8pJDcoNklQaNU2rta92kDsrVm3dI4yS7WuhqHCsAkYDcAoqAhZwni
WVdPI2/cGKBcQcfnNCARpUmgUPHa1YuS3zlG0t/UbMkvC5g1+1DXwNXKM/rD7bnbp1UMwGCThEHp
KPW2tmNw2MoGT6MBwRvqqioCJs3R76I6NZ7mrnehhBgX2L9tNwnqzvq19G1zdHKjvqSpin9ntel9
VAN4UFU5Y7MGXKCZoqdB0hT0ckR0wUeJpaErE/oOR8AlolRVT4vRT/cwE0JdpgWtbRqXxWTSyojp
WKyXYj0aXtIeexhJymmwAncK06di8Qrf6EBsKsox3emRDphJBKqAA3ri/arM1qmdQKoxFhhPxjWs
93ZdMjs/J7lvka0Hvzu1rok6FZc0bDRwMA2QxKMsYdqtW56oiKVHRv0WbriZD10BFIcTRm4QTYvn
ewZ0hGUzrYfQXgtxU7ptOZfVi51C0T5YpRUYS5SBRQ71mOevZlj86lIFkgpwvOoJFA/fWi411G5t
BgwJxRnzmWFZbE8+vGt6DCBL1UOyNwLf5cWNse3Wzt2laTFSVFjHGMBABwyMKlneB8UmswyxabMP
S5DkQ9XKP5rKgvmr7SmyKDSiAjnD2N6Q18su1FuwmUdz2uEAwdO7mpP3shKk/1QHxbxZpQEAfRJl
4IGpMLkehkwz2UiEKzCsGUC2ZQiNp7w2IOy0JkAU6QbcAqMHCasXdWyDiTFKY1Y7Lcg5j5zLLjdN
uBKzTHsDIaN+W9WOORMw+IGbLdP0vfAy8zA0Ep4w1aMe02lN9nOqK9uQ3vt9ONZLBcPNUr2UBf1c
G63pCr9QCaY6DxovA6abU9UiuSBzdIxdRvmZ7PBeLHrNKoRTwsQ7lYRx3tTqjOEGFLqqAOmHSbhl
OD7pdiZEGSQSShf4SYgT+0dIovEENHgiSwj3rAQuZ16YtSNUqXAQHMfwMcs+jOiVv+fl0wQlNkqY
SxQSv1ILYujWxhA65eUXV9KtI77bhrc67OcIPQ2kBFuoe9OMpKtZbnmFKkevfYJMFCm/IbCwQpqe
sl1JZ5GTPFT2rYCVMy0CHL2tupqQEFa7QbsV9s2a64M2/jAbMGRrNajrMrDB9uf9EAJBi5levQJ2
Svf3HHVb0LwhrdhxT55xr2egFSU3nb7r4rAaum/Rw7TGHyFuULSAPNO/9t4v4bz3IuhOwLkH/gbE
NziWGduVfx8AFRo7YGUPvenBGp9vK6sTBHZ4e2nqAMmX0e8cvGN6bYCDyoIyVfarx3h7FAGrTqx+
8RJnx+Mn1LH0Lt+34CAkFY20AncD3lNYLT55ZbBhtWBtcv7bWfDLZ8wGjqGhXCAHOOv2adK7Lcj6
eztSvwYAaV2DNiKIdIFDTPccgoM1NYLJmD1rWq8+RJAZ1lEJYKi1DKCKuzpEKBCAeVYEJcowcfoi
/CjEUVfMjdNAX7aU7QWE2LvG0K6d7e7z0PtUHdgGwzz1G3jyNqAZ3OnMum/cvD4k+nDFKh0qHlhT
2ttUAeU5aW/5nF8SXSCUJu8p06qAmfxj7Rn2dkJbN661GzXrmUG775noO2U0AE50tgwMbiloXkCW
9O06O/dmdwbc+7cSFjvNGnzad+8qdl6W0HCUFwemJN2Ifhu1CeTUQhONsoH3GbbkHnijPrrA93Gn
Qk5laclDyS0gtz/DzH7ObJhzrDRYNLiWTX23NDuPu7WMj6ysz+GY3WbyTBaUPVCrCpRPM5Bt3qlx
demhQLKAVh5JiIN91BwqRgHlALcNDLgac132Gym6oiGbe2ToKiCDusOFFT51fX0btE9gvcC831hN
hQqFFB3K6BLC0fvFmoMGKFynXQ509m4EtXNeEAI1Pdo0Gs7TXYVgt9DQxlm/qyooskEJ0qxjC+VU
37aPU17geYxMQWq70v6cBvCnCyjAoj3wuuxlsV/T3o/nBS6vm6ZdEcXWhQuin7blZJwACgRTvwDc
DB6b4fuwkl+UM5pmH07GmeHoz4sLjLa7H+oO0BnVehfFA2zKPasBs9T3d5tpfdOUvWk025nudIce
J08dmeUGmaMGlVp7GihYLLzkLsVPReAru26LmikBDeE6GYEkmsLQf2CGfcQ4LfuDBk6Ytz6q01dG
Cj6GP5fnM0fTX0AVWx/RaywSi9G7AzxsAMyaDTwQ7Co07juo0mFjDd0GkaPqNEHEuFb+4DQBiBxB
twJdhM4Q6oIuPavQyAMlDN6Z4Xet8cNq1PMMn6+8baQntFljkI7oD405MjDZ9J+1Gx44CirgrHaZ
jptID19RrC4KBeyTgZ68TdZUR/a5TCGPqyc5TZ0D/0zZHATIu451WLsnT8ZzKwXsQejPOtwN/qQ9
9BPn8tSxU2b9xZ5hNHdgbDH01jM7TGgmV6HpIFDQy0taAeXtaqCuhcDmIS2qsngXvrrmusbSPaJ3
FUvfdGr/qKodtO3h3h6BbwVnbdHgg/WsvRw9OQ3K8iEPnWDYlsF6WlfnAvjbHnEpXJDeeMRwVg9Q
XB08UCvZHYUfWIyh7wLO+6A6Wwjsth3UMbpzsgoDJDDwnod3EgnbMo464NG+Jaakv9cK4dfm3OWg
wPDhslUAwhsOTMOzDB8hrMnYMuLUY2FFiYiNy3mSH7bzHEINwN2kBLCsbK9Et7ay98a4AqP8RhOT
gK0LojogZPRHxHKmEoA1Z63wCTGxTne1iuNp3zr3rQZWMierOC2fFQDvNIBjZWL4gpoVWFZmjMOL
o5TbFUButmdyFnpWTSh6z/wlT4vyVgyBHEwB/nfclxaJjFPrkUu0yau3PJrq2c5+womqhpe4GM9K
itPjKqcJcJsO37OG40qHqkNsz8i544xhe3jzHBG8ub85aR5E6+RvWRwxRB/V9JIjM409w08x3Iu1
WTnnsircB2vEPbGk/L7wxHzge0nK8j2GQhXdZ6kXsaZIIEXpHZiR+VzuWEgppTgKMn+/Ru9Tsp+8
6DqEj07zyWQOhLxv8EfUJAy4tlK+j9ovbtIzc7+ITN/VTwlc5WIX+fYSLZtrr1ASH1pPhznwsirh
YaGYXsOLLPqzgpTNzb7EP4Gj2UF03JnO6egtAhTduJcbG8CdkCSTnMcignaZlVXUMgAAW9RGVUBR
0dxlNHAP4VGf1Z2tdr5hTUdFd/Y8vINQIwieAqN9AnQ8YK3lq6hE/jGHv7Ydv2rSCyp5pTHjskZ4
YO0os/B/4qWtl30JNGWoaEcFBhd5XfQEWRySKo/odQZPtwsuRj/b7+t6pq561VP7ER8gdnDlDwrU
nE5mPXEvUaZeCebueN4sWWHxsV6GqDoIjlHR9PhiB8ci1pTrL0LtWRrXCh+NT1Yp/dlQVgEF3OB4
sPbroOAqPRruIVSf4brazsmL+H8GXCVWFZ+q5Rgru9LYeQWkHfjrjia0DTFvvxSOPy7dvbAJccjk
UQz6UURdoAM4G8z77OzGu/RVva8G49fAgURORO4gtC/e+EVURNe4T3JeNXY1BpgRlHBo7N9Fjit4
AQoVVZfJMaSAvBFzmOj6NszXQF+MRy93feaHyw2vg+f+gAmNzf5vRWBDAJh9htmXDcPeiju6Q6MW
uJH2x2xkQQiKJCzWOzF0qBnWmEMsvi6XmtUvszHu3fK8htZLBV4oL4ufwIN+e7bWjufUrEe5l6HI
XjhDGq4EbsAIxrDpLeJCOgBh9v2wq6z0OLcfA/we3xXGdFuadJm9ypqKtHIp2ivoncjuRBxRYjEe
priAOYkCZyeOOCnwb4UonmWp2peELGYaEpVRPOTLp799ChF546NusPXlLkQ9qTbboPsOnyKTs2vy
7kad79unwruGQ4LPUp+dcxg1AQpcPlabCcPOqkT6RZJInRlsCH+pFcEiP+0wv8pashvyVy0svNnO
Uta/xO3773XiR0/4sjT6Rp5QwgsXg8zyRTiyvOoq324tMJ3Yis76qM1qD99BAFL9pm+cna44z/JJ
Ns4wMx8mmxfbGVin8H7shepkh4OIHQ+/bxTBkF2IewDgtLF/mNzstLjzWRu7N8+5hfEXSNeyeeLr
NJV6UdbhjhdGqO7Y8p/2HO6I1PczCP8YZQ4v/5ddbCBOAGm/+pkD2ZDP6UmUtoezPuKNopo3HeTn
vF13ur3oZM4eP+QII50i06xqpKsBnELya2jDboaruubmF4vGXMPJHqpXI7nk0XCX2hlda3DFqhfh
OkBZs/pL+8H5RVZ4P+tGBStAKZC4DsG2RXaOqiU+3oiDD1DBoUve5ASiMI1C3ZRp8uFYLeeoOC/1
05SvJ65RKd5vfjiJ/qHPBaSS1p61aK3yBe3zxiuJWgRjNDzzKziLQR+NW62M4fn8tihJvvxaZxg4
eZ6luNV989QsxVb0D//EnbICYj/QkD0sfBx0zIacQA36SK/zRe6rB96kO9AS/+Rt2AKbVFDmfWq1
qF88L+ssNs10XllcHg8LDWBGwPXTRLmk2lMZagdP/b3k62Y1Ozwel4ekFfbsCaHe8IqoI55h9WGr
7xhYFApiLycJF/DMlK7Ycacf9mIYbPfFhDWVN6ToH14IoQIRUW7Ev+aflxjobu3GH+hKcZv4txGt
zpOEi/m+4NhWgLAQ/UbedLU7K6AV3PfiL66VDScxmSFhjnVEqcFGGziZeKgjSq/Xgf6yRLy4JG7D
35G1mPJw+UA2uYAcq3gJUFF4rQlAV/wIUXtO9pPHo8C/ohoYQNtMk7y9mn5UqyE+FJ9w25+uAN2p
X2LwTAyV+OR8lSgZnkX8dccGVDkUj4JP85Wo1i2Giz0x2AiwRulVFQeIp+thmgUyb1wgpsb7wsfh
GfsV9hxSCUv4bGqu7K58l6wavh5qQL2zcdFJe02E5OLEeXa/Fe0h55Q96qfp1zDXWwJuGDekbPAt
LNaZz4veGGSZ0KJAmWxZqjhrN5BiE17ZkNhA+2vMTMrHOzkuYr9btCfxsVOIsuE50IzC7cN6NMDC
W8AB44NwIkSBLli6ksAZtPlgnGCCkAiRh2ZR5Rm4e6R40V9YHonPqtQGMLoSnSmuH2xyYvAaN5L9
k+OJVsJrK1kaO/0OmFb0n+wt+RwxUAjN1ChkoC5oWtZTpx1mqK4q0w0GSYa/j4Rs/oAPwbdHHljb
mPHeSvZ69tL3twkFpYyQhVkXFhquwV1DWC4HGQPDfTEtt7Gr9ZhoDUGLuS1UOh0y8eBkx/kIt6FW
6onPw8q0RZCGJLkABE/soDHlTcJ3DTD3f29cinvBRbssemDl2ZnUxLf6tjbizvJpcqt7xAI2CzE8
s7kfTDo2eVxqUtnayklni3mHBMm5ZWxi72O2qjO91s44HqHv/J2Nd2laf1vwwcKbazTtwv6Ua3/r
whWqnCcXO2kTY0wNodzjEub45MPJHQvRByapp8hKf+LbIADi9IzEsrIqPHe6AANPLGklYPXPQ+0v
igP5I6khnlptCOfnHewbgZ3YdzweZ8VY34gB9E1rv+Gz4bBb7suk5zsWTJxEvnC2SM7FzytcxGic
vw2vivpnNVgkGGmggvOuia3gaveM6BJI4CooRcB5jmm3wX9w6EITBSYeKSuh2DgxhD98nAsrwN8T
km24MjJpjr/n2b6T84bXhD4MrfBE+LjHpk3cCapVFJIiQjvvRMJFXkKKYBLrWtlP4OxlmcjLb7Tc
OqSG+5dJNBVqw1WCD3ESWGLQ7ES727xLrhFzbBACey4/R+B74JA5Mpb8lCZgFgFE1X5wRQjv1q1d
p69yYFG8+uj5DjZeBy68BlKd5ZceI7kbvqMYVr+HyqM1n9UQWPw0EEkdwU6L2uZKoyCI7CKQ/3PE
SBZue50MJopdUhuuc5MYtaVKMvQXFN9odBvWpyafRobvSSF5xgJI4FQmNpPuKvr2++AZ9ybxKMrO
ZYmRAHZyjLOjZCTlw84Qb0Q2BlwJvn5Wwg9x0qAtztAusoVYE858S/Ym7Z/lx5TpI/Ne9s1o7xu8
qm4+1nYkftSoP9rqgcGQYIVZQPReWK2SXVimZm+ZtQiPnAi2WR53NoonohASQc8cNrZh1uebWMJ6
Kf0kg+CBLGsD/zUpCLV02FpoC/EZ+nHgD5RCTvqOxjVnQ5xVtb9iHbj/0ThIHl/O1oAS4xvztd1j
ZTsz/6RNeVuJHnSghaAz2CTM0Ry8PWKtJSlEe9ukqKwQnpNsfEkAq9kMECNZivWbnbcxrhK1ceqc
ktGEHv4A9C5edz2TeGlH6NTsQ+jp5F4/u0o5h6H9smQE6/ZNgQmFXXDCdddU9a5kdLiu20sFptKI
V9a1y0tp3/TehdG1etU4RUjAWF2J7NSqC+JwDdxK+VLM8Di7Jfmd/uSU8S/xyssi3XlIwDio1zUT
2ucP2dowGh8Icw+llz1O357eQ4/awhqKvgrL9xoVUkV/yQJI2VhiSXQzD4dO8tLvrBvs0ke0gKxk
qkS7yUCHKxXcexg+7150MBGJyEWpYuRV92irgy9r/3dIIW132CEwtf0mM8B/n9OtZgFHAtotW+Iq
5hZqLfoBpyBe48cu/OiTNwpfsEDOpEDpBQpn50mdv3fGi6eL+IfLTHWdbBuxCWj980MBbe8Gjtrt
MIjCIS2nmMEoaHjx7ygtybeC6q3Vm6h5j2rdD7P1aPbmxsQlG1EhChkBl0vTL3gx1+hK1kuU+YBD
4ph3ZbsGml5eR5ycfpl2PWpixTHPpXxlWYFYcBQACMK0EJs+PEJ7CfTYyhUsfBf56cjYNT1sDQTI
Tp2l25C0nZo79+QDIuL8cjlmOaIuslbCC1KQc91gDJ32Z6x5+0n69lCdzLizphHJsAqF6Mzx0eCU
glJE2N23W8lC0Gj9nVQQVYYFq7D7eErbTle3td4HEMnsaYn/+L4/GiGHJfIjxxEXe8UTcJbsJJLj
keUZvUQcRrAFrxIL0jrclN2dqEbRFaJMuzCV0sXIAB60XLRALN2vqZ82E02VYrDkab1UhZjRZRkI
hQtF8WcrCvq6oDnhC7kUhdBUSETyW46rKO5pelhUbGD0F4lTlHJq6KdqhCUxm/dKA7gTP+VRODsa
koICFIkma2zp2SGncsea6uQoe+1mGrV8T+qqX6LQCPTd/oHdwuGAjeW0mnCUxs+xJFq+0xSq2x/V
0t5SxNyaeTxtwVw/dx0hZpU6DFb3GJrexyr0ZXOs0+7qjPQfhcQa806uYuLMUNE7c3RYl9DpfHN4
gf790eFcsXMldTxmZwNgKCGfarWbXeVn+CJ9Mnq7WDG1zTIND5piii60I+tAoBm4hX7hzzlPRdai
MsGF/o1AFUy+rx5A3ATH+r4PzXsHrztGWL2qoqhRn8WFtSXTkFrVKcMdQj0PPQCnedMewxjaotqC
mEon2dlulUWDqwSNBuy7pIzUgUwJB8j4S96V29YpS04jEiYZcC0Jf4SWfelJp082E1rcIMqE0ha5
3f4QFt5uzty/DIyTgX0hEjJibbs45QOgu9jQleFLCK37Md7UXrduumblYWZXsg5iFJ3oV2GAC6iX
h2KEBRDzLjaBToN3CLH8SrMepFyU47CNOMKWO+8HJLBLXqlUiUCbWSxhWAXTaOkIR+l9Bkm5WNPM
Act46i/iHgEwfdVgM1CbVZ5AlI5bmOeZuEZ2PdRtf4I7C4JGIR05xaPzF3e3040PHfzrNowC9GJp
gEZN41uft76GTtFzNAQSoNfxBeCNb4vFOBaV13fUaqm+2vkKoUd/hzK8UkfI0ZrarN/r8/gw29HJ
mX4CG99Xw5Uh673H7XWk28zkIqp1VuNN0xknMfvIAIkM8LOJO2B0TxosONBg30+Y5f2JvQ/N4rmO
Dbrx3XuaK2HacS/r6Gzbut5aFbxOPPFgmps09wDxS1ADkNqXkBk4Gi3EUJBQ5zLS8V712od27B+j
ITulGnJalH7vun+N5U+kwfU82tzrc9Lga6qUmhxsZJRjuKmNiGdiUZDpqQWJ1o5s6gAjm5991Ory
UpOYL6kc1IBxYezSpftZxe8i0TYaxwXmWlJgZt+/hMASUUQZghbKu4zE5VA9Gj12P4I0OBx8dZpg
+uv24vuUSui76nLTkubmqBOotNSvUrzBsgphCSyoiOc/SAVsXPIslDQfmnj5KBubPoFX+bzsg8nC
lqQIjbKIYBKKYSWN9uJyQYN2lzrmQYd/1l7xJDJjuOscPKws7+gD0yhVkgEO4/owGRT+XJwasUyL
e2fAYJR2ic+Qlx/FkM00oPKItxEm+sE1V2qk+a1fNHjK6+FhtZu3GsMdNzhbrha/pd4Ibc+cfgya
42eRejS90Z8L427CzbKtkVRVFJh68teUwrWOIhsITJPs022yQK0L2Eatu4atz2ECo6xNpinyp5y6
QuLtsim7D6kCDxxdjcpGqQ3QbHfRsTdGv0HSfJc8pEHsW+bmdWXkjhRzbGIUKAXU1npKWF5PX47h
mkO3g57I4gCqw0vU6secXjmtV+7ieT2Ug0XquGqyjeH9KLFPLoPJrkUleAWrtxv7W223n9ni4U+X
mEKKAqlJGBcPRyWDJKqAhWSufjVG6/hd3EL81Tgva9fTHJLdnJSy61KcCuZf2LNg9Vq+HP2TF+sT
7eFHcXLglMAEDRR7jQjgkbr5jFILzkfPJeU4aZt5shE8azzZ2US2t6FVnMI3lp0Gf24SGmdT+cxS
85cYwdyitT5avUvqLm96OzxYRnWFrQ+iGKpv+Dq9BXge2Rb24/voumq/7xw+NJkT/Tl4R0Xi3pV6
eivC7kHtIPFmqGWbdh4Xp3Q3u150Lub+p2Ea27mAarNuMvQSeOYW1J1zXXDcqaBKObphQgtI1yeg
42/FMN57XbzNnF/lBIC7ZB0jBeHESkx9RTCYrZ9z3h1rnFsHtadhLVddhQjLwmSrO31Fi8NeJJsp
sgFC/77CFartYsF1jD5nY3gx7PCkGVDjNc0mqaHrQQ/vLVcahfqPrngbYW93ZkIdtLAF81lFStfN
UtSMWx61NqY3Q0s/+njay5nuVffN0pPAJJDqCgiZXfVHbCfP8ZzcFZQ41Nz6Aa/Ze+32l0JUAD5p
ptn0FNjqixw8yDR38ka0Uq5loV+OyRUdLZ5hWr46yroVO+GQ4i40MuuouAF3ODOJRLSakef4Nc1H
kv04LOVYoSRlXQikQK/c21TrPLc/q+16J7+blrlfSyibzXKlao7YD81wJ3GnWAZvMTauu1KMXm4o
/XJyX0TT28TqPO1XqsyvtCJxvBnWYEfEJVLmmBAav9x00DTKup9kPCHql721dMdEpy5FXsKOlDEo
K7rXYjWrfhbm2J0SJbd8MyuN7WpE3oOpdFDWQoYYV78kjNPq+q9o9N4zp4SGfD1IoJe7dCAs0Xmi
w0lfoTTE9VOiJlhUZT8RQHgld8RwowQ6CwYxDK1TV5TPrTq/pHl7TeNqn+EvlehyOlfoSqog7rXO
Kfc+q1TnTWuXeqkLL3b0yd0e5aJshYrj7HTzD1sprkxrBKJZLbjtljp6HtdYw6bp90tFFys2wBty
ygPGWZwmwLIuJWVzVS/PYZ+dzMihig2G6qahwouj2T/RZIb0ppHvgB65xWk8Ia1P9Cvo2740QEaC
gNcr89ekMC/YzRN+UQApYNAY5tFd631nDSdR1VoV7qKUKoKN8IcZTIiRFoBOTkYdOjkmWL1x26kV
IDTzmRGfNlAmNGmmQYA01gOTZ2bPwdIHjcZ7qEYBmSDfDVDBbpiBP0LMOYblUB2XOVS2jjk38Pel
9UmD+fb3UCjGWXMIy1bGNTaa3Rg/lw7G221m2dn7UJe23zFU5lOigCjOq0zfMaeRUtlg7wdHWPy0
TAWcmjZjNR5NAJAiCtB2Pp0bo3ehrlxbVgPcfmV0PGqr4lIn5Qc07tN2sI3mWtBVuNVr8+ZFJcxW
c/gFgOuvdeqGH2rb5tecibuzCyTLY0hrzMEsi/Y008h46XV8xr4nE2XbUPQpaTr72qBSs22Nchtl
Y0jfhdHvm96ML9PqwCnXJxMv5HqQVqYdjAmUUuoUQSU8Eopv526o7rKkK3J/XpDGoW8h9HIS/Hzg
Uo+Nq77Vak5P4DTn9R5YcEgx+7EEvVRrSR1UxgzdYoxAQx473BtR6pyaeYJAHADZY5t1rV/OYY7M
me7Z7EM8ZwYorYPXj/Yvm1O1iW3mUZskNt/auWmpuVmwVrrlMj6pdGA+unaU4UdBmZlUscOOQAqv
F9Z80cI5Pbp5Ofh5ssQ3TkEdLOECl7tWKIcF74y8vg1gXlinwdoSL096Hz7GVtNcQEcIA9rlHWkr
V+enwa2scNcpdBHRpuTWT7Y6MwBcGvHNov+1IihKYuoVUXHXEp1WR9tcyUsYffrAXtT+mDHj0mmh
vlNb+v1TcylPRqw0d0lOYKwlCf0gbg3vYdl5vgunZcBUk0VOkL6IsHDUYHKGYevQg7BRZ8vYZlOl
H+FHTp+0MBz9kLj2PeVAbemDoqCmNNnDUmn6BTZkL1CgHtiuS2KB0b5Mr7XlQImu5VFJf5gHYa01
A9wLhjS0YYOe6QvpOm96yJoIharn9iYtoIJnBt7zhyFffUYy4kfyad1DCLw3OOXDuqsbEDqjwXVv
ywgU71QXSXUEiKQAcAuqiq+pTvJHaEDqB43U2DmPzTJQUu096fLm0ahDK6jX6TUzevoRnVgJtFqP
gkhbXXosyEENcMkewQtvODo15R0HjuKi7It8C8/e8iPVoGdOMhwDCDeoqHoV+Z3GbnepA0ukOjMc
gOG3XoxFj+/yEp2WIyBQ7UIyJLzpPh3P+TM02xQ1CmGVTczaLy1nppkuVE8GHeFk0skoJ0NCi+xS
AejSq8tl9eDxoZLdXz0b7ure1bx3epRnyCEJMvp1Pts1Tnw91JlvsoMQAc/qfnSJCzq1mc/qig1Y
1QqK85iuTMrwegIZdjUV12TxhI8TGDGDwaLr3DX53soQKvQPbZHKGIMqFRmnLqa8Vpcg6Tgz4DNu
GJGubrthF60WdecYzsccrGn4CHt70zq1tW81y9lh25Wn2VC8+0SFn23Umlh8fdg+I6UJ0tS0IRtl
RJqv/VWbxnBMLKUPYmdcQc1UHeLhbtxNuZvu+2ptgorefd8dlq9BVya/igz9Gpr58DSA2ue3Bt2Z
49xpv5l0rL6oXkSw0Lb1Sc1g3HZDN/O1MbmpMSMbDVJsF+WBUUg7cOJ8uNZLXe9Gu6IAYzbInQlH
KZOxI72va0NURu6kKSOIsbuScg7zZNfvYYewU9tdZg/WdoxYg1XHQ+sjTviE9tj0beFeNGvIg2aF
+8/Iw54KL4yXWjVKR7qZkmSZvMlflcQ7RKrhHGyTszwupFStvjK3TOeTGOaEU8o1IMkr0RRWXvW+
G5LVjroBSe9t8g/MPwdrQljESJAaVEAt08IUlr7WNNVftkoypsi7clMpNHerZeHSIRvTK1hA9Zpj
AimvLSlSXWT+UnXumbxwtllLKyEcW5tzr88Us1y6n23Cx6BoUAaZC2n2lGqRPxRzBIMbLNe9CzlU
ntMEHwE14UdGzeC9Wq7BbOTluSSbt40svT7my0z/d+FWVJmtwbpCn7y8hAvNMF6JtEZzuptS97WK
7P6didv0hjKirUyNadOxYn07NQhNVXAwVW/sDnmnE+jMKd5JSdUCszzDpEp7W0wabdMnNtDd9JaR
GtSN6n5gjHMb2gT6I33yQJq1i7/WDhhVDlQBTu5290VfojjqdRWUjFj6sX6lqT4+Ivf0Vuet9xLm
uYqHHqnPRtK2O+zuvF+A7fDTFRuUuOvyBpFq/WPFB6MN1ITdTxqaJ2+ky6WJ24coUdTHODUp7mO2
mm1m1DgYbfU1Nm0JPeP4vK6uBx83+Yqwt/6Ls/PajRuJtugXEWAqhtfO3VKrFS3ZL4Qtj5nJYjHz
6++i5z5Y3Yb6zgUGMMZBxVisOmfvtdGtpMpf6E0Zr40S1RjZhd06a71uLdSgLccsz0LCkS31WroJ
CnnbTNeKNv5ScwCV+a3f7mdSU7iI0h6BjiRlir9jQVdqqImPiNEDURnbqerq52SgVgU5wXmQeS1J
vQbP3cmMKG+jYC+Tce8K1pGHLnIy5ELtwdLmmFeNoqZmlneum8hVSZDivgzhVwwBK+62t9SmNet2
26OIug2mCc3IUABdSRx9beZ8cZrMLCEQ98NTJEzq1rODstDMjA0zy4zQ9KMXL6nSQ6V3aK970XyN
WnLa9bpBigMxiu66dPZaO2XLIjfs+waP8KZJ2/pgTRMN1SnSdnHUjSiLBqsnTjUeTwjIKeS3Y7ks
3S7b6a1Bs45UYHqkVvZQ+Hg3QinY4PX1yPZLnxb4VcTRl1l3FFOXPn1uXbn0IGEONCD5zVQFTORn
vhUWVYBgei24V32F5NNCQieW5ZxonF6B3lx6qhgJSAvbS6FjkzlzBY1Sla4cfP9+zPydwiNCsuzn
53Lp5GQED8QUOYUA0M9Z9l6HVhtrun8v0aoGiGkmFhlWSIgaOjqL4uAm4GH6fMy/Xj8uHDUjWD7m
OV6HZzkWDtZ7gpdwxxbfENppMe1C6p+fD3RpgTMdiOCEZMDVxmg8X94/fIJsqqQqchoNhqjdXTXS
Lk/5rO7sMa9WYUA5JSoiZ/P5oOe+fw/YhAPn3SNwhJcWe/fHUWVvt0UVdeFD+q98M/tXaELDbVYf
+eTmzbK0WVQtbn1eMJhQa08iNA2/2G638hL/RAf484P67Vr96LWaD8o2SUmYsYn6mRtwEvGkKzGE
s0eCKg8qElqO/zaL5k5wvuPZnfUxlDH5n7mKTDtTp5/T6v4tN2iu7aPMqzZefD/rfNQ3SvZUo+fi
VURbdGI7NJeOfH7GXLU12FTOP4/S/1zh66hY1HQp+QG/3ZbAQD4/wUujHh97XKfsMmYD3bn7EJe+
C0mwn05GWTyWYbDvOtY4Wd7t/vs46EcdcA4me5Jzn55McpU6aTGdrGS0V+nQr1ktUq5FSvL5QJcv
iUMumQPy3uK2EWb18SnSMy2MioCddyoSFmVm5P2ua4L9IVPSzm6d1Ju+fD7k+esCWAgAhGBYGPi2
OI+UYX2kxgl1+N3MAo7br1kQvnf0WqfYe47d8Moj+Ru18ecj+e9wJMzqPg5Z4j7PzlCosKzLTL+z
CJpdlJWMliDg39tmeIHj/hh7NVIbtZKleLbLEXk2FV3iroNkQ3DYnZHj7CHPvNBdYovx0HW+ly/I
SLotbG1hjnr8u5/csN1f4JA7ecb4zc2SgzGVP8Fmwzx2xoEsNrdfT+n4Q06CprVRvKkErX1SscQg
LbwI4ivP6eV863gkwel4PIm245X8eNKloUwvAWt6kgSHLlwr82iA5K6JlMZs945gGYc3xUD82kVs
UEPzyhfl0njO99RhC8Ocj7v9N7LojylxdMmhaME5nros1JalrhsnTYYZbTG2xmgvyTJpPQdde9eJ
K7PxXyZGbKdgHxw47jxn51+zic5slbTKOCUYv0h7kvW+Nd3uJNtOzT5ImuWJ5biPk4GsWnZ2vG/0
NNyGnYtzxCzU2mpNtZ1YV5C9yRprG1L0fphC17uJ/Mj48fnbcPkC8mkidML0CLlzCd/8eKeMpnYa
hxLLiT0Z/ZcgY10HMek5r82Y7JXWWH8+3uWTAfzHpGRsQg3TPedsvFRQM0aI1Z/I5jRvkHCG1tIm
THhBeSAjxYZKCvmu8mTXVUj/GYDJlftzOYXyPeaLDNyWOQdyzccTtvXWUqB0m1NINXY3dhXkAw50
l1eGumKrvnwKWdQwYVOGJKgEPv3HoSJWz6nW6c3JIxwILncsofUS7tb/TDLPgpoapynFVG/aN+Vw
ldB66Tt27ZnIg7NbN2Zq8sfRDbPS43rkwct1/LKm0eU3qs7bjertGFmfsqIHZkGaTRQZF+Lb4FTy
zYzDYCu7Osc2BA/lCtHAPoPGsmaARmYwNcwwJoBhZ4fklY6sRyMyT56fmiAGQ7WVbUj/v4NYktx0
old7J9boyNjRuPfdqaGsm9fLaGoMdFO63SfLKaoiUoJENL0rkbkYaTP7QJi7VuCsEd66N+MXuyrz
hxApwNqpS7EZjDrepo3TPo49ctKq0fJ9A0fkJsUawaJa1MrByeDRuwoqZCE4oNVW73iFh6GA8RDk
zSEknnczIZRHsS5Dv1iZeuLNrZT4P38RoYo5NlBEH3oLzJqPt81szUqIwndOtrS1O0160zeHGeC5
zvLi2LdWfQVy8pf3gVwWnWfFguXLfufjeH46OZJb4p56ds99VhtLaIm0dfXiynpYXL76AGOAKmNx
h99OmObHkVKzqZUXuvZJjSP9L1lE2Q+swvIpqqpsnwRJv6u8Gu1Bvs/h6n7NlWY9WpYV/lKaFq1d
t29vBBveu1xX8iii0X+cmsjZR2E5vgX4hH9WaZGs+9KYVrwTKcKcRA1b9kj0S9gavAYis3Za2Vv6
qnLj6BQKv12FnTMsA2qd6xJX/iqTbf4UOFZ651sRRviwb59HQlO+u5XRY1fNAoS89O/4aFblJqmI
98Ux3XtfIUlhox2G6cYZO9r8ptd8613/h04FBoN7n1CnHkcTTHGXfu1FdqRCSWkCxPeWVZCg7J50
3s/asGkI915zBbxwvsWa13JzHBM8QJ+0svOYMi6nbKRb17jlsflOkYcQoxPXFjuXE95MAzJtiOnQ
Xy/QKFlFgFJNfRtesCEPcVGWr2qkrR06RnoESa22fTS/ajK9xv8zLr5jvg7Va04HFvNO7xwAaEWt
2TRaVZxqmRj6ovQdjLEDdT/EXZO9jgBOvFFK9jG0TuLgq9T1tl3qZzsejxyZlo7pnrYFOlKp9kY7
in0wGNHD5x+/84P89y64fP5IHYNGfPauEYVDQO5Y1Xd1Y7SruhffsjA81WbpLb3Yu4Zw/9toBBhy
v4EzEkF09r7RTc67tB7ru64SvAuGu/WqaeUra11F1xZ8F9d/PjWHnTX1Ag+grHf2WYWCRqR739V3
HrACxLJoQgMfpcTUJP3e8Hvsr/4/lVHx8DWeWEUYlY6pnBRKqzzeaPUQLiOlW7T/C20RxW3y9vml
Ny/fAJuFIJsnAzLmZfiNbNPGgBuu32nQGe4Lkdb3oyhQDVeUslp7RFpf0gMS91WpvYuiVYukpmid
yqZTixhR1HPlhOVT4wJvCAdAM6FGX6XWw6leafYwHjGXTcux9xBthLO0yCL1yRBIeT4/kcu7yvZF
ZyZ1DSKJWFt/nEUTkVhVHU36nSz6176a1vpkuRvLne6SPKrWnw92/nH4vXnhqpESBrFRt84GYz8y
JW6f6nd2TtCLY6cvKh7ugzC8VsM4nznmgRxSPqHZuoIF6dnjE+a8bBF8tLtaxJKvu8vWrIxvYAYe
qY2jn0PziEhAXBv3L0/FfHIs01mPMoWcvZFjVhh9riNu0MbW+lZlSl/m3Ncvn19GYz78j5tAtuwz
oJOBQCWe70ey3AGOOGrRSVAXAXj+VM/SmsQJfni5vEUgyDqwT14KyeIjzrql1UbyP657KYYAoQFE
54PdBAx7doUjasZa3RrRCQbETsvGp9ZVEyKGa/Ep51/5eRyoayC/XNhF3MuPz+fkZVpEQyg6qRDx
4eBa6ZH9JdXwqg92weBjGZc6IhzNUM1zPQJ5+fxa/wZOnl9rYmnmXacOAO+czzXVcmwz4E8saMbp
LQsV8vOYbR7LgOnoR/R8R1dm69hvwq03ZN5Ptu7tTa+M5sbJ1cJq1WrMVXxL8UBfoYRrKIjrNqK9
vpHrVPXoSvIdKkEN+YAlN4ScWO+Oh5cOjgyF0lhaKzds5C1qGXdtTMwCY9oikq18f9n5U370e+2p
DGrrVqJj2KaRZW66sAh3uA6HmbwfsOqgPN8Sqg3jQLOWCZl5YCUCCO5lUO2iTow0vBJ344+pth9l
7+xrVWqrWuUHVzYoYSdEDz+CcHBWk1sWS7beUPI0rdglvqi+do2Nzd0NdZQfplgZGv47EmCpGzaB
My5lnkOO9YfxbeQhX9deKb/ouIIXGsiJvSl1fQ1t1d8UkUb3pAUtEltSvtT2dC0L4XL6AWHINoEU
KtIBzPOPusz90IhUOt61GALYrVAnoYgrNnQHrsUZnU0ElIIEa5Z52QJKjNn17PXoiMhM6BpkD8g4
cD+cZHWN6jdPJX88l/+OMFPIqalTTT//+Dtekjky9LIHaVK7C2zcEkbyXERmtx7k+DiM15IrzisR
/47Ill632IGC4TwrPQncA0UvjOzBrbv7MWx2MhipeNOrDh2E/M06hthaqqZZqDH8lcphX7fiORiG
W6miB0flVJpaSVyohd3Bid4/f1HPJop/j05YHlXrmWJ+Xqtln4a+FV0KGzXPwMyDFMDKi3hRF8Ev
W4pjGkZrVNzffWBHn498Ph3PQ1vs/OfoELj+3O+Pc1Q6NLQJac89lNC/M4NPC4LNfTImqI9NKmoi
6BZBYB3dMCMB3d/4QbX5/BD+cvJ/HsHvnfIfBSozFVkiZJQ/IFWbGnY0qNrNEzXqqM4WbqevhPn0
+YjnPDRodaYDdNljcQ72HDjsx5MmgFNJii4GQsGfHj08G71QctdiAy9p8Fjtj77R1p1lXPnuXF7s
s3HPLjYrIm8CLWDcJ4lYtoZE4b6dbQv84o7aTtfKpROqdIGSBOrHNdzvxYVmdHYiJp0sk1L2+Qfe
gO0blHZj3Gtl2rvwmfzmGJmJ2BT6kCLR69qbVrbWm8dUeA/iPlJXzv98YoE7SymQPYlAVeZcbEz0
DIhCOEXxU9Jkw9ZSTXuCvjRtP7+7Z6Pww6mqWN7c+KCQxyL37Oaa5iSKYsI748c4gxoRlP8YHVCB
z4e5nJBdAVydyB/mFDZP5sdhLOwuRRWgQ+zCTuxzN5QHKt8wpcxQ230+1OWKkKGAuUMLJOVA/J7c
/nhDApB6mOay6a43QwRIMAW/uI1RnApQhXtAYsERKVS38mkD/cfiMUsGIjjmNMm5qWacr7CjJC1G
KrzGUWV+8lCPKjpGwoq/YN7qbrtJiVuEdeWhDafiyjrx7BPBXSQfdw7Uw9EHw/d87WRWhDo6mdYd
3TH67uK7D/XmH1w/GGP67K7Jxvo/309Q0TO1kzBcB86k9fF+MgsF4GhEewRlYGK7IyDj2vN/9gL+
PidQqXyAhEeD53w55mpdPWD06/53iAA5brOwUCepBcaP7hpw8W+XcG4jM65FL/D8fXezKhyoYvXH
1i1BK9UPRVs/2UF7m1ne1vH7t8+f0sv3jktnWDa1Ot46KndnF9DDtl46XneUff+zxa8sRv0a8fh8
5v59CT2LvC12rmz+zjfyNjqpohrS/pi1ptwYocj3Y4uUDelLcJMbbrI1igJOopHNslAVvXlVXV75
YF2++fMzwh6GeF8q8+fbB830NSJ+h/44hVF68kUqv7muPx1DfxiufJ7/MtSM7uSM4YZDXp7//I83
Xyq/0LpMY0fdLjp01v+Hh/Ivt423zOSeURNgXzY/tH8M0YD/Hpy8GY52+yPIH6c4ujLrO/yAPxZ7
8y37cwBxluOjYI+iPZ4HgBsHhyJasdG5+m5dzpGMQqeJyi1zMouoj6cR18VEpHbQYyYavyGfvbXj
RltWlpstcWP/U0f0F+LMuxLC+Jc3+sOoZ/dH+KEehy60hV5svBalT6PfuqWzHJMMr2+NN8X/imLl
ylT1lxf7w6jzn/9xy0qncN3G0/qjpttojaIb24XhPx0t3WX5VHz//L12zlsVv28gBQEuKm0i67xN
BKa27V1Qk0czT/3HEZ7fjTE2MWb6TEPRoaylMa+iRzPo8BSaQ7tF0B3esdixDug941Ubo58PfA1M
QUY+5L6XIbusTplqVzvWGC/zTlo0JNofyvOaJ7fQJMgXz0hvJtTZz1ohh5XVdMO7l4/Bm1U0xY8s
QS0VFAxErxeSHlTw6UTLrr2rjMhfp0Ihf6RrsImR/SFFjkCcuB3Cvantfmg2C+zQ7rPDKNoRtkGK
/zvXPLUYCmNamH1tPJqd350GK6peRDPVB47TPlkaao0xiHMycQsQFU1DQdH3ul2H6axAx23TWs4I
j7f7qnr+/C7wrf/Le8R8QyOXMGTjomOkD3GTRVrSHXPLxThlloRuORgdVP09RFmcImQtSfftrXJd
t+5e85pdaQyv0oX8GqTAzTsM66hY9VBurA4LYqSRQqAjjKEbpwHmkTubZoKa9F+2Mz11rUEagcDE
Hgw7jwXVoi+tddkabwOlhgXm8w02l591k34vaOGqjtCbxNm7M52jzTa1X96U1HAmHCqbxuuXcTbd
aK7+E+XxNq+QsDvVSoq+XdBZfZ1i61s/zuRu6hOLLKI5yEb6FXncAbcGCpkQi45dP/pGgMIkibHY
uOZ7NpS7NvZ+O3/zKXpqB3aTNl0ID6QjxoK7KYo280ev8eVxanrUKAGiYTesv5k9QdV2bT9yhvx9
KTbMgYdxdCTVGP1NV8mr1dcE0/fOY9SzERF5uAmN4Hm0p5Xu9A4iz/gpz9uTFNHrpIqG9936UqeA
KFkD6/NjAm8RA8VqiJOfUzncC4iWDi1eVVerzM7WbpntQ0++11X61qXuq1ZkmKWmZkuzYD1m9s2k
JzuKYwcJaAQekLaH00y8c9tC+Ex8Zznjozw7/eoaJnFCOZrYacCbYblY+csAi4cW3zhKv5monpLy
BbrChjZY1va2jAaCKTvUfJ4l8fKTXj3/MKsQM+R0apZpnN+WIqZ5oPWPTY1P2o5WhAZiBPfoIDWJ
vR5ahVHa15pFHOonKn2YGd7MU2egIG7yGKYUS4VtbAHyIxMlWImY5X4hEjA9NQYgalBlD2CniNZx
AoLHUmW3sd3R22qlrnaTWfgrjT5surB7x/zHi7Ph5GpsVhehSnCMcQUP/VAcgoo6OiJN3KMq0tEK
ZNUxLclYSpNfWdyBKFPBwvcSQmgy+5rA4XcA8h/fNt/0aOGSp0FygIGs7lzg4MIhdCZZWE9jI/Vd
hwr0h2/UbYpvVaObbpGX9zbotbUPq3GmdKKrn0S+C4Q9oMKw8GH6JihVq03rWyX6dJvzhM50v7DZ
K+yxtxmZGcfOidUpCStv48RNtLNYM78Lt415luzSeEjzWtt+PtucfbM5L9qtJGahCUI2cpEsERFW
wgMv9We37qs9Mrrvnojk0nHajjxIy8TQ9PmAf1mFUJDF3Uc8L0Xo83VdhW8kszXZHVVteE+JFoOV
TJP/3gYivoIgAWpaM7H+fAFemppRhg1s8Fq3upNCWLxBPZ7/BK5pHnzpJ//8P86Ker5Ng4IH5Hd9
9o8PdWdGVklManecYgQvIauRddXZ7u7zUf6yHPBNvj9ELXFuF8IxvwyjsSnG5tgb9HxVSPN+VG30
MiBUfuuTdIJH2oRXTu1yJU4fhDBuqih0kCgvny19CkNlup3mzrGjwN2FwT3JbRn1WQwUZunC3h6q
52KketSZ7KhiC8PD56f9++X64+VjI8wREA1JFYdMM1YmH5dBdUyLwpgoj7kWnxGNZKWNKzSoikUh
31OZDMlK5Jm3cycg4MHCqjBSFkYFmnsQVIiJhbrnyXbvlZXgsBnhd0k7lld2RcZcBzg7Sod9CuIv
VL20PM4Wa7FfQvpB/3rstKjHwx7+6pnjO6ytZkmtz3RKeDfEkIV5v0/9XFs1GugF2UP4uHa9LhZy
vFhzYYTKCxIcyjAfL9jgu26pKqylfo05th4M9C35P3ljLEOfFY/yH4wW0vZQmlsrrl/SrvzpqB6H
UKB2XVyvIY2v3NjTYFo5/tLpureEFfCy0lS7yt3uoLujonEgYQl2GuS4JLhxhtBZxOl0zKR+Ku3h
UR9JUQuH2l9kdv0NXDtE5k73VmZRbrtoYrGISmDhz7wZCJnY44W8kcMAMCFM+ZJk1cro019FBqDP
rMZvfjcZG5VC3wqDtF9GNHrB9mp4JhSbeNm44boadD64jlzrXoW/AF6a1gFpQvgTRVawEFWN/zls
3JWVGFRY2qPqrSVi5kPmih/APYw9WSrhqvbtCK4WfkBLC5/dLv2pZfoPv7MfLW86jAFi6lishate
Qh/ye1N3GBTHFPpy3/JMssTsp/KEIuBbEZOSV2fpc63XrCP0ZIJM2IDBahJ3hY15C2xgj8fwzpPm
PjDbpSfGHHd+96BMoF4xFTN9qmG5aj501+xGd7TviWcDlyne3SrYxZV9ZNv4HWMaizbLOyKrCvAb
lkuczqcsk/dY7u8wt76hd40XfZ4+ucFwXzXudhjdnRdbN3DkVl1cPWPZuRNe9liKaekXxS3Qelyl
2U3ohdWSEt/W05O1KPgwed5zZ1l7q4+fRDi++4HYoyLdMzMC7PRfEm3q1o7hx1siIBB10uhJS7lL
guDOc4Ztjz4p75xnmZHPUOgqWukJ7r1A3jYaEhG3hvbu4lkIEq8lVLBxcFU10wzWH7ai1/B9JnB8
fD9d5XZ5bAtQsHGgrnwUz19lvop8OijPO2QuoWYzzrbKKUw6Xbrd+JzFxcJ1CdQRN8hzNpXwkiUB
1suYjjf+eOnMroQgffWT6MrWb35F/5hN5kOg+GBirmGTixvhrLgZWl7eE5kZvTT6Ruj9DMg8VRMG
tc/nisvvP11DKuNI5SgfsRT4OFMArtVHp6rkMxWWVcKHFJn4Y2BhJKzt9sopne1rOCWPU2Lp6qCx
hoB+dlWDES0C0o3qeTCBizWroEWq3karJv9mJShX/HT9+ckZ7sW2nfI3keycIrMyOp2z03OqEpdr
Ds1FhmGxRv3zqEahf7GN2lhoCbCzIG2TXT8r7+xab1aGCsrvInOMNy3sxnUsbJu8wjggLC6DkqGX
pLYQPbmlhWcCPAXrME4VET+hw35x1MJhWY09Xp04A9nPIvw1CHRtp+UtKRb5mLxkY9R9DdsCeyVB
ndEp7VBcAVhKB7ULJw0AT1sNTwGuYjAPzL+N3nf34ZAmxw5kFhVRPoJFZ/WryCA/mw9heFOrQN8Y
qoz2Do1NuHae5myiPnYIl2snb22WgQS6jqeQF3HqkYrxWQKIY4Xjgqf/p5XE5VrZWnFb1m20R80W
LFprKg9SGAVSxKrZI6O0sCvq5IHY8bSFCiFXuOaS+0whTkgxKm2rbFAbPuDFjZEE8iH1MFAmXd1/
YTPGHF1NPps2ezpoE6EvSRiwjaowl2/DIfpnZg1HDWQcfTjB4Vo2gY5NNSbqJUym+8mfPNyHdrG1
atPeO9PIZbHY//LBxRMIJeWmQjD5UHZ99ZTlvfdaes70ZkkPCiC8jIc8tupjaHALMqd1f6GvTR6b
rNUw+KHCCSvIQSylkkM6aXDOh2Yo7vtOwaonJ2PhII3aGhmJbni2I2BqTbIZayx4o+JrWok6vvHK
UOEf74Y9WqEOSGLW891rhlM4QY4tZ0gUlrQMa0piblAilTvbHCPSaexpfNCiTH+MDGOgftnEN2NW
hkdPut6+yYuKEpoHxwrJJxYsQmCK0BgOwrOjG0gu/ar13BTCeaodQqRey0LIZjFVFdAUeI78M1T3
VdHpoKk68+DY7HSdKB1+OIGVnoo+xyqn0vzGqyx97bsq3pLyBPQQAtnSV06+shOEsxIqExb7wVyB
V2Pd0npir7ccFVALyGAlhZeiztS6CaZxOfj5uO2zplj7WhlvNWcyILGJ+8/f6st3mhU9U8m8BOb9
O59G+rg3rRpH9ql0qVXEXvMDIz23dJiUC4tTqVWsZ9nGrtp61WL1WH0+/KXqi568SbwqQuo5d/J8
/M4XQ0Y5MDzFXdfeV6R37siWRzZJJXvXNK6E4mJba9S9YgtMoFhFQD2AvublMh6IEyL+GEJMkNhL
meloEkYwV1cO8ezjMWvwXYt0FepHyHys86A74SDsjlITmlpYYFcmJMgGjuyHhzHlow1pNOQrDIqP
9IlD7XbkvrDhrx0jWtkGJrzmWmDZ2S1DCk43HnsANiVqjKjmPn5lKCNZfln16TOe6m3ahZuuGe87
/dDW7YOtD9vc/NV5V9bjl2PaZEHTsuI/n83m2dSvhYVB4FLjPeEiWerq3Su5CSUhzQK7+4CTnZvS
a1eEzMbZlZ9F7x9GnTcJf2wECT8t9KZj1IpFbFNCpJKnvISQ+MXyEwKL7qpu7UW/Olwq9Ps3hJkb
sflc9cO1R+BsC3BxIGd7ptxVfZQG8CvTfjyZ4a7H3w6/x7QfBQyTpjhofsKT+fXzJ+/i9FEa0lWj
6cWNNrCYfDz9KQ6rRKCneTIFHyPwg01w6Lw0/Ce1jf7587EubvDv5YTrzS0vcunO99wVWHgOJVLP
k/3oefKQJd/ESA6OC0Q2vCO56FCWVzbgNof/cVHGCob9PaUgE9HNuZafJWcbTHWlns0IjFH5amhp
+J8XZPxkbIZ4J8hx47X5eAUBSkW6Xvv6kxlaIHBMw14MfuKQksKk60n2TZ9fRQuv6cVZ8X6ySkIG
hEDkIrNWF2ijeuFYT4rssMk17vwGAnvW35nUt3ISsVZVI6CfGvLVabNXi2plkFYHv2bpoolkM5sh
59+QAUcY0pjBkNyXpF0WwU8B+Iy6wj5FeKaHFUT9iZAD6W5xb91q0rnx8/JgkFqoAbYr3P6QRXDj
CgzjJCx/DS3/NP+BMdgQ6ecvmVgHybBDjHfni/jXSKV3xqpFTrSRqPijAPD26MW3PXr6BjBQOOEG
c5M16oNlAdyq0H44rXyOKdXCsB7WvV7EG0dNR1uCki6t55xtyKIZkwcrJd7A+Krn72MqFlnf3eqJ
3Mexri9c4a4i92eiRb8A2dyWmrWJuVoudW4xixoHfHWD/+jAiPFlugtkzFKRi+gROWQT1OIqSqbf
6mw6RlazTib9kOXfZ2dlQNlIDl8NNrQO2GnygIBDQrwoo2XuOXvd+EUe0mYc/Z3RTPsCRmCv208l
E1scG1h71Rd83Otafs9pprSGvWs6Uh48dyPT+jmzihv0btkizPMT6pd1w3G400uYai+mFx4NyINp
lm/qyFqQTDDR4yrwmy7T5BCbpb5q2u6L0SPBbZ6mtF42ABmaUIRbjfUi04mK1FGZUIdqs7rVC+4X
R2+07H+VthhKuH/GLx/cDGsyL8DSgCdcI3fOAUpFMQNr2nNYeEC2oP/hsPf8aVpame0v54sN2rfz
FbFXI4kx828UI+DASK6ZT2tXbkhnAr/ta/ATiNSLu1MSw0oBkeZVM9pOa5bS9Q+IUW/8Sh2nobnx
owEflonL0/lG7unBMjAn0p7q6VYZyOdVvolZ/ZBEuKhA49tmvcbAdSdZny2bRKfHRf0jZVVVNy/N
oF4oyGdwZD1sbgX9ht4zAR8SV1PxSvRCXxXoIAMwrkgmN+BbUnijoLDgDd6b4+N8lVwQnm3hv87B
RBxMRo0cHt67Dfx+kdbdWwPUpvDsDWxic+kF+1GxRobH/YtdTLTqOy3ejZV07922qh9QHhFM0Lqe
Orq59dozZREKwaVNPM4j9XflVBzMPn3xrN6+7zJV3daJ79Nlh/vTi+rHzNcAf1ikh7Ytg4OoRfca
IaC8VZT5lxg19S8d5iDCEAKdJYWlV+qmnLzgUdNsb9Vjyny1O0mRJGkhh9SjtW4Jxdu0bJO3BMlO
EBZ17S3NYtBPGVrAMrYs4rjUeI/NBRWwnWn6Yza0w6qLKBdpTuj0QEob96iPVCq3qA9A4iU8PNFK
DG737MyZQ3liMbqtJ+5b0bk1Cr8CYBvEsPzF6ScHDoXONZDWRNyVGKpVbCvr1nNLbjrhiDoVKT4y
TwH7jRflmDVvlazTmzGNm4Uj7V1VtT6mreDJCuvFJDuIftT5lA42PlcUsQSdQcig4FxaQx2UnzyZ
rLjCKLyr8PqspZu8u6Ysd/AWflLnebW1fFvI9GAS8FdhDdNaHAqh2Siknjb6MJDJg3IfWyP9Wvr+
3WTlYhk35qs3OOzVypQHUAcyMpXlyi1NDNzZbPFOh47IDH0nAhZ/1l2Z6Iu+z5Z1++xQy1fduBEA
TjRBVvX8gmbIbIzHZHC+u0a25N8XtO35JROof1km6fSE6OUjqFxmbX4PnOLWVoewfyw0/xUi3Juc
EgyniNyCf4jr3fKHul2cGrb3yiRuLERzx0UHqFvYRNPSdLXDLwplsgZ1ZU4tEHG7qYavljpQoT1p
CWGcSAekfdCH3xkh0di+t+Xwj1laMQgnR5AdpN1XGSqoiP6rLXaRnMXD5hyLEUXeC6DbUgw/Oy4b
KAKe7ucsq3g5NqGn7ttieO8SCY8D3sU8QiNP8ylS191yUrkmVpZLp25US5anGBTvteo9rdx7zour
0eqHnj0dsGGqJH5ebOexJ0NtzXDwVwgg4vlMAzWXymq2fkeEp4+KlYjoA/YmIgcPP0a4+vKqmidN
jop1WTzKlxATmBuIh6I2k01thx6quUMuze4gQ5dp/mAY72NdE0DUVDOpk9UjSO4uW8ED3FjZtBM8
c/wTD4Logr8uUlb1/Dp/HeefxPpTHSZiw6igfXXzbM//RkYRP/J3AldPlyHRZ+zw107nz1hD57bM
XH6TCBSAOQvF9Jm5O/5RkWZQWB2qdMi4ja+mrZ6C/pRqVUtB98C+ecsvZtNveqNdGOPj/HfxI8/H
QsH4C38YVnLP/7V1/s208D1AzBLDDRe4LaLnxItW88iRgIMIZR96zpK/LFnj8UsU6yd+CdnDrzgW
fUi+Vv2PlE0Fv1h1sM2wEjcj2rFWhz9txstmML5oyf+QdF7LjetYFP0iVDGHV0lUdpCz/cJqu9sk
mAOY8PWzeOdhamp63G6KIoGDffbZC0RpnUSi70jdCz4CGW66JtxgW9i3toh8t13/DbArV/5LjN03
qvPJ0Znx2HQmkTembOJHQsODXexXJwIXDyVndelq1OzZujTx+JaU5h93IK/ZcsvrUNefNC0Iv8zH
F5MiyhyI/pm1RZpAQxzdlPwp8GTuRKVteujYwwqRn43MlZtsXtVsDbtJxuoHymtGbmy/FfA8vVx/
juzEGyYx9cZ0C2Aw+pnGSXzntS5ZtMui+8Nctg8tjdoNIMhhu866ril9Rcnb7M9WpDkRb1r2cZrj
6Rmes4UEv3AfWpeCTRT5YbQ6z97Q7ReXxPOqsyOWEaUIW3W7LQIOunxbqt7R1V0kKUj0uOXizFQV
HZSaOb5HROyeZimcF4/8IjAbjr1B9+u22dDfZIAdIXOKe8ftv0spcRSw5VgWIXgz/oLSWj6NDnP9
1CysW2UM0C+xXotqDW2bpwc6HdWXDPP3YBHzQTV1s6nngMDjBNGtya2aIFbSLrzRACBsC3JghTec
Fl+ah2qN++5HVnXTreJ9Lhe8SSWRi+ywBKRjqng2U9cFetMRGZ7kk35pu/kzkM5LYEHxkoMpLiE1
UwLEgUXeSdsv5Im/wqm+J1N+U27EX0HYqAAziV0uTEEEAbk1nQAFgZ0OpZAe+M7+L/mrEO+5nwe7
ytNiV9QdiQbl2H3UffjZ90XwMcSM3HpGQkXp6d4g2EjdBVjCDU22Y+0qstsKAvAe49lSF1iv2dnp
0jex0M9IRPNKJ9LakQ1nXac+DCPsBdMOndeCaaL9z25K/MtYkRd1aBjEeMiCZrogdRBIbxr0SojB
Oi22GN5Mo7nGWTd90BAJ/7TugE7nZa53ClBVj4WwmU+1yOGyZvPaWzHLhO2SQEoYNT84usQLb7Nk
HQtjLrXemin7MrP15KSkHXZdx0e/2TgIwARBE/e4nX1YYV1iot2kbYXAr0a5r8YyR6odTExxKpHh
QFSdnz6yMsOTq614/gL8OXcnOMHqUEFw3jv9PN8lSeHRp7EYb880+E08tcS95WP6FuKlIVpfmiw8
eFkTv2vem6Ab77BDuLuuNdp/Q8kIVlQWxIVRag3QwFzgXXCZCiq+nHT76k7a2fCO94K2jhV28ifN
luIoxja7EKv/Z5rSX7MN/tbMjexkSbJwrMsA/0TPE0ByYv1XFj0Fo+21MVsPtl65CGLMUt18GVM8
H4qy97+5HtJmRxRWK1/NShaBVy1ZbgTpE7ikq9xgQkH7BOqXacDZSRk3QNgVDcZMDRu/96G1pj77
EBZ0bUr2JuGQ+pHIcwMANHSsx25oFOyFRJI65SvClENgUyOrVBwqm9AryKCTjcAJilqZyz4IhLGz
WkLIRkR1vBYdWTe5oJfU7Usr3mYpgAd02toYD90KSWsNQdPR2eL2OEwKtqpLccRM3eIuK2avwA+b
RnY9Hmnib227h9E4wEWpL4RjXQjV35ad3qf0tLfMFRFUN9ynyk7/hQQvNyST2x38lyBn14da5xKc
bHok+BbufxEK+J2qYdOkhEbmVXmZ7O5WxGbID5lfXp19x/bajfOmHVjuby+ZzkM53k9teFR1sWaV
HvygYjZtQJvy7y2Jp4aa9FAJvEZB+t0SIQY3LHueQ9qmnQq/e9BnZGyQnWMd+P0SFJqjiUseGxYb
0VgzrTDnmgbmh2vjtqgoXIP5SDxKlLlA+rR+IQ2F0On4lPC/cfdvScTDgaHfKr+I7K67rGGkRSHo
aKIgF8GpIpsngLSdtO5rPqzM6boxkPlwIsH8ohPejVurmAiMRhGpx/676exgY6plp1qyFB3GD9bP
STV/kH3+A+rpOjTJaUiyYmszmXPw7X688nXMm9zF16Wm8N6z05gBKnVaLy4k8XZIZ2clhjbx0R+a
5aMOxl8vBNAtcubHS/bMjd8ZCwGJ9r4BS7DBqgdpY+IhAPBgEY9q/Bf0SGGT1PSeadb2/rTJjYKm
ChGwnr0lf3XEw+bbJPFZaUMIPwHq9uQ6z2KR7643PulEAOWxVU3jdOrSbz70FMFQPdS6fBlNOADF
fA26gNEaxuxJwUoxHm+NXrwmJafFsR2rahOPhYlDytUbOydNMPu3qPBdGHE/EvrWjG4kRqKYlaEP
saIaJoFC4RWLI9GN9+3E65MBSCuC2fzJlirdhAMaed7/DRUHWXY/8v2OBlnSnZjPcZHci4GQ44qJ
kMB6NfR0qJ3m2dbdjQiPFxlmJ5W2L2O/ckjYa3v/F+r2nTu7mxX83YQNDrdOb4WZkymiHx23paBL
jjm51K2fXvO0plAkVLFQL8TP31dG+Srt7q92FfSZRpOVvVzzeDqlujw5NYEStFLClBw5bRBYJ2xi
elUQmfFIRjiZVX69i9MAVrn8wt4xQ+I0va0ITWOLQk4CYsviNi/NoQnsP3ai0p2stfGgdRnvi7ZL
T1bGgGulQ3fXZu0+16QGmMTI7hLDKEkho1GhpwXoGzCSISl/BzVNBxoK/nGxKisyBwwfRHCyClWJ
iuw0EKeszPd5lvv0zqajY88PTuksd30cZiwNxt5u3XhXTESPMRjETey8qOSKcoLzCvKyOMblzr7v
ho9sdl5IYxy2lZr7c9IAlWsqZ990NDyC6SkusZJ4k8KCJgBMzM27LByTBNrBeiWTA2y0jk1aanVk
WTClgCx0Vz1IVIeuao6eUeDAlKyOAUiagmLXITpX8xTkjsvYUbpHod37pFUri21HN7sMsoyPp51B
SHJ5h5ZDWKvaB5Xm91PJFGZmExSSNYsZNQnwzM48pp51Qx8FBzzn10QSHZOY7QncyY7WKO07kpPb
Idt5YXlvp96B3QtfQ7soKJd+vTd8OuieAaZ31qqNOnd87M3xnFXrcTkxvM2kCYqw8t24tD+yMz5D
JgxSte6egXOV/vw8YG7sZNxvyrS/+qV0Niwg2yBlqr2vDoX0zk7j3ct0+esV9YdPJnpuTxcNubvp
04+6G9B+LEiR6zsz0ZTc6sF9dhQBJn3xJuLmEigrgAEe/FgdzXhHcvf6KrsPRzsaVfxQV+W7ypLX
KW1+h6yMX+OqNXFzsgAuA4s0qyBxu62g7QI7EEYjRz2bpGcj8hU4rYYdCTiqDd1ucbuH3HRgotPc
j9V0bvOOYiWzDyFZIVtU7zsHMgdF5zX0ZLslfLacmEAYqSvz/JoZw73s4u+uT6+4ez+Wjmj0mQD7
MYF3yPWTzwSOEEi7IgFW9RdKgLs2XbsCBG03JgGulrwJXe8xxL6s9zyQMHl8iJp+j92EJsLovtVj
SFo9YZRxdbIHqG28zEsq2D0BMsjsWZctieD9t67IfEQV3E1EZ2U+QaEGOfKO+2/iX1//QoKzZOup
51bab9qLj9ofUSfnfTlAGF0Ia+YXD1y55eJlWrjzlHIXTstzMn1ZE/FalbrmxhsW4WOXvueN+c7U
LeFScmdgMJ06HLW9jMFFy2tb3yUY8OYESRHCM/YY684c1SU1m2HjpJDNF9s/D6HzMtgVM6HihEx9
38TqKH1jEzjdJTDMF2zF9z0pwJv1EWzXCoj9dVwLBs+BNOCSaUqRFA+ggfr9+t2WZNgFrFrBgrfU
1cAzx7J6N7shslhDY8/flMBBZFo/JLX92BrjcRAGoaZqaxbGTc1+tNjIfes3sX4rXN8xXIJLlsjv
Qc7PVd8DQifea+R5h9T8MTvfvUp5K3VWR5MmnGyZ5NFbnONkiS9nEGddk4oogUXbVrtdEvOmxcQE
QUnYJQwehAWFMAJ6wh/8Qxnk8LWsjRw5u1Sasnom+J5OgE/OcwrHry323Zw/Sr6zobKeM6v9Yag4
4SjZ/TE6qkuaE5FXNWSwNcV2mIPHWfrtpq/v2uT/zxbB7wBPzSkSRFXHTRzFvj4V/LWd108vbgWq
krSiY8I0++hQ69V5Bh6iCMpDUMLaMGsOpeZSRHoadil/a1gxRJT7Ccm7notNh8Bye+RnBuvsj+bd
II2bEEi4o0ugTG80l670f6SqBENKJASHt27GXcgQ9sFzs6sqp6M15tGi8jVZkLRiY0vx/lI3/Z7g
nIPIg++B5MJmAtNsJTxLSxUQoc8hlBNuvC1tWq8meeS8VpVsD62V30DRU2wiRs+/UEZvSdgedGch
x5k/tgDCBHfUg7wcZzdGL8CJwuAO2oPHqj1h2MPkfY25V35QsKaoOSLpe+u2kMjF8qpM997V5mdH
068X9QWnRyTXa9EG9l0mTm1EwDiYPxtxc3k8ZTWU8Nn8dEsvAefYpSjZQUfijg80sctTjpNyh7Lq
nltzJLneE33UWV6/JUbqkyf0w1gGveUV7Jx2p3mIpCluxG9vcxUiQ8U9n8MzXkIAH+jRzYvDg18u
5NmzPU4oLVZl7GIYJXGAtApNrRUIldCnm246dlYKLmyRm2X0doIJEMbcf12m8luPiGn11fL/GzGh
3dqLspKvQ3b3nMg2i1VezSy/yCA4F0l/bxImMojywSzCazrOBySzbxma6OmcLAvjT04jZkM28lUz
f90Xcu+2AaP4ajs1kj3EOfQDzxJxttHsQ/H00Zn3Xv43DeOrMGqP3SAnG5jizzDyigcDPsTgk19f
VqfcxJ6KDGW1/mdJKt22dItvncKbc8dj0pUUICKK5/JBI9dt2qKmZqG5lP/D+PMcD/mXzTWGXn2K
JctLEpzKIj/b4fAcetMlNnlr3GXud2yb23pO9rHDG7deMYHCOzcLd450H4m1uNBt3QvoKSVjeJU9
3JOefVGc072pAiuJnchNGVHHQUgi5CYNECRCOQV738Eo58+gXNq5AS4wYpjJMqpjc04iaYXrintc
RwVYlh8Q+sFXDMBMwTBsF8OlX2S8mew3tQN1o6LBMcAy6g13j/Lztj6ITAey8sQ0yqa7PM5OzRTf
DbB+zEz+Om36UjA1j2FnN6Csb7yu3vWN90Ri/gGn2r5u2iMBItcmIWkZ6kmFuOnk5mGw9AlXyy4k
ogyMFHkwpX0nc3pNGvDEEurnvHqracekCjHSIHjCcJs3h6IrmgJBKkR5rs1xN7blUxKS7py6n01c
g/pp4QMXknrDYz6VXnaf39VdEXCzxV/by3bBaB2Dyb6z9W3p1XOWe+dQhXvM9b+kKHy4S3xh+cZ1
Vhl78tovFJnXGZlgfcyqXPypJ/Nn/SD4vXDeTz8lZZjuu6vF7myk7zKYaZWzDvi06rL+NGfVcRbt
mTPOLjObG7UH2kfdRGmLTJCZ6R6l9lgCzaIwgFk2bPEEfGqXhEO/JugNxT5lMXNbsdejejPoy8+W
iUzK8u019RfutAO0ouGUd9UvbMvfrkUXEp++xL9QtPb9PDb71INH3SWPmI7BSXFOttlokvyFJMN6
5zT9Q9CL53mqjmw2R2OpnozOx7TYGWuuqfpax0AWZSa8VCyanDv/jXp5WWEtDZFGRMgXYOS4lnmy
XwEpC7qjmBlidVEsVesaEtPVHZoJhU5kUZslBxzXIdgZfVeG5VvfTGz2eXqIJ75Abt7z0GaQiEiT
79sapXpCaJWP9GRj9EznLRYdW7J1HlzFm+a+TGyqpiF/uoBZIayy5Kqr+F0btAXXQAlWGpOLJoZs
BE+5Hl4UcPF1tffm/E/SmadJk9sdJIhJyskhhaxFd1Y/t4m9OnDM95A3mN2joomGY2psra09NOe6
SNQm1cab8pho8uUtGXOk0oBhopB0pIHPXi7Ora2xLitONnhlnauR5pAUfcLaMhZ4wG5TisaaB7eK
1JKNo7LHpkiBCnZzxygPFMxJwyOtszo/yr5IIEHRSbN65zSPlb0pOuRpMSLvZnzDbpFDWJEDZ02i
vvbceIobp6A9vgKE6YoSZuGpc+k3r6lRy+2yVhQ5VZLFjPhO5aHcSdW2O7fvP9ZVL0lngQyaRCPO
Q+QRQJEOzwv5cYiDqsAUWZWUGvDfytjNL5PLAN3sKmpDL1gOSdW5W2fgcxJWW1M7FVe/yy9ljec5
HD8hfAJ/rSGMDa1NFjGn/RZJVjSX0kn/uRBHIj0GZmR1BRUcc5psVV99RdQRwzwXwjdBotqzfaol
273b2DcBWsmASBG1fnciM/cBhyW9LEtefI9F0mwlsg2gkyDgP8p7s+yqObfutJsnSpyiOBacXlHl
tm5TXcYZIGvZ2R1bN3YAIUSB9bT6nHAzdk17C8u+3kwgKDZGMHlU32tejn7K3Zq2V/lb1u5zHgDz
jifagHn/Iy06sRzhTw7DwakI7tJGsNxXb/kS34skvkeKvXgTngZHV+yxHCv1jAJc1o/rhgDyZ4rM
tuKmW44uOTOVJrF7TdK+tL79JT1CUJfmbLHl9KV79hZaBVOxC4Vzssb5fWYmYy+p+LDATal5drw+
Jky3+rTJVWFvnratSZXpuhi/50KHdyIz4KS508w3JF/CbnajqpSPcd2eHNmfc6LgTbkUhyCni8dA
y32aY05nDnLmVcycYJuCDrZC7+g4wwGBbpcwrDlWzidhZxExq8eMI7WywO3UZTMzIxlfSLm8G63h
JycPKGuMDzMrP5izuosbpDmmnMad6c+gQ1Npbfwke3GYUTrMueFyEvRqwFJhwSiS7kFgoiN/24Zy
n4Zx+oun0mTLn9Vn4VXPtq2nHQ2BP60nec4HMoVS8Ei6Gc5prs9V2dLj6IZ676do5FbMcrmK8HSX
b4b339OCE4FlqQM1YdwbGVB7/ARREdvubigwahVxzJtn5tlR2CPkmSLF4dv6FSqBUe8GWlO1Vwfv
jWRa0dCFfFiz6YoNHk0+ko3FDXE8Pq0H0Tt6y8V9M5rVOXWGBWUXbR451aa5cHWqhs2DtCiic/vH
OSae2TbpG5FjrPto1H25DuV5jIPC4pCHrlDzTtMU+ggTl3wNKydYRcbeHjumc5iHgA6Xx2TQPyX1
6G08vyZrS6bUzabNG7raB3eEtWd74ZjNJ3e+hlPvLWeUTfphnQNwdDNz3L5YeIYiO8yLpxYFcYfn
o33WPl2JlBmsowr67nMgdRUuILJO3HXxq2eL7pAlglNFXM7H2QjrfZ1OxqHIi/kWGpX9hbCzOhJH
3ngG/XcyHXoIkfH3mGBX6QT2p2xRp3EWhEKVXe3uSgYYN+EMMU6D3XzJeBgqWlpo06xUDEButFXQ
IG4dDoaW1A/USNOl9yUG19F+DJrS2RmWr59qq2+uhBD9tV3uQpVKkoJCbUS9g4i+UPiic45v3SQQ
oAtvhwLzm9UiZ5GHmolXzD9p7z9um5G9xE0ieIHC9RhbQvjZNIOND7eWExOkTrEVg7X8rTPlHe2m
WBEvjisDTOXTfMPyv5wzAybeM7PdSt0j0NrxviqYv5iESVmdoUcNbLA7j+Fe9uP6l35EeVdDy3kO
aN3e5z7RnWY990+9Tv3fougU0Ba//570kDpHpOOGOUsN+qVkR8bX0E8DQRQGsRrW1gstVUQzpN/L
Mlu4u4OUGVKjg+pCFtJfouYNE5BzKtJdHib2qfXmkLHNcHkfbKaozgA21EVboLFyO+EQZWMl3qc8
pAnFGDND4+h/LHblgVWyhjtwD6h0IrRpGJIYxiOdVK8ziLaT60wtrNF4EDelNCHzlIcIHsobT26V
zSlDZTlkEh8TGI0K9Vq2iRM59Hme3ITeZcac8LStVoxkkPfPBYurt806PZ8lLqpbCTqZxLLGvTfB
/Mgto9Huc1Uq61sHTXViZJxESj7Zsx2TPoYsWMRdcWknd7mMw/jp1niXiG1Ihq1gNIqKdAGl+CzR
cJnDtXHw+EoOKNcKqLnpKLhps7C+a23233mGi3gDmh3Dgm9Ur7k7/jP91MEBLl3qkdzbDSqcSOCU
Cstyx9j7h567H00E7tYpG5pgsfL+0NDOOSFNNFNLDVo1CbdlTUky4u/Fm4eAMU1Es+VWUT+AqsZ8
R77UK3PCdNVm3N6Xthg6vSmM0jsqsHL1llvpP9YGHeBxYBklOk3uEDdTAKJo1HsTUsQty3NH7GSs
bSglvj1L+ciDJo794jBC5nTNU5xqZ7lMiBLhjuw0RghyO65/xVSNj5zVEDAoMkzqQYYdtkEFebiX
o/2RYH6BRVlzHQR30BOp6EkzH8QwdZPn2clFoogyu55/DHJVN1LHb+6IkzVSs+x6mkeC40XAMHVM
WBuTa+4wthFmrnFfKqzVBIHo09CKcl+3A+GaBtymzgmhz8wKgGeTl99VHcTewTKkHflmNyM+9nlU
+3FzovlNabYSjsI29m99jzt26Sf7m8msEKIxYwrwXk1Fn5sNoncOi1cG8XYxOf1MNXOHICaxVs/1
iwj6/i2xreG9BLdw8YayvTktB9jS8co3QecXQ0Iap8+GFfcvreON0WIiIU6xhQkjY7t84jRNfqlT
MUKVBPknbyfH+VLbG7Ls1qALDhyTCsWGNuOfyqRhX8YmPt/ceeoTIHtzAFNH9CGo78b+7oVBhVrN
rYEYMvQUGYJi1guc8meOrYbeScDGPzdZwcA4Nrg2W67SG8WxaJRHxwimXQFWZ5PEGXQ7NmDsBp95
GP4y/kkDNM/4ZUlV3+W5dq6j3f0YgWIuylvHt53shsr/r3RkctDzkG67meOdYCm+6knHRxb3+AG/
w2r3AGsuGiO/GEKHFwhpWGbSmXE+jA30O1E4yatbleeu3MkuxYQV9+GXQ3/wKVXrOBne1h1bQQy7
iNSGKjA7RuMr40JXHlmdhQonIxV27egRt1BAR1ctWOom2p6ToF+ZSJVF2PZdvATkIjMTXwVkNHOA
sR0yIzRBRUzAYHJ0kmaJZo2pPlN80qxpf4cifp15ioIm3ZvKep4lVjdPRMLCo4XTy83yOw8JpnNM
mqP9hVSKN7cPlg0T2Dcaug2diu7IE+pfMmKWN6bBLIrMdyhG7yhhu5ZZQ2oh+T0P2YMZY5h159My
6md8VWs/I7j3jbmlqjHozHrZNS/RppiNvDIf9eSH1dlVwxud/5cMBBOqKwfwyrsYKvvwOEDTggHs
VTH5AiNv/YPOSe9rw/pJJ/uaVkHkju7FnzDyleVwDhD1UlIeVFbc2539NgW8Qq36GNR85K2kR+4A
6aDl6RBwYLbti995A0qapc52pfuNT/2yzjL9dwnDgBkActZZiWbf0egmXhqUY/MEuxdT6uLtrSkd
aTriCl1T61ZTfdvbD3MprqX3Sl3xrWp2YEKSf8XQU/LKMotyXvXJxDnhuM9JVYZ835lFJSGrCPcQ
7Tm6ZasXJ1H1k7e4Pzg+N7MZbOwlvPaePLoUEyVWJ9TaRx6aryxGhLQspiRWj6dAlFMLASXGm2aA
XQl9Sw31WrTTTbYVTWkIlnL8Mzjd30GK96Sf9aEIwYvrcjt17ZkCBz70YPxlkTnKuXwqG3FsM43H
0GcqoRA0fDnOuoQEiziaaMXJeb6s/wyzN/1+Xf7AL+5mktWi9YJyjSo8JB9UOf90SmqkMznHYfa/
1p8KNJGeNqz2kRyzTUAEviFL2rLoFXk1RkaGb6cSt4pjfNgjvZbhPcQCElsRptp47xTjC1m/+K9h
UZcNTZChPbN9ANxJmE5s1XUOu3tYUZw0+/gdit25gkPOFNqRzOyNibxfE+qBHvkOyu+O4fYDjLDL
GIRf88DJL/C/yb5AQOooRYKJzkRTn61gOTfV/LaqeQQ2SoZig7t26SHGdcaeBWHb93Ukak54dBwc
N2ZieLJvTI9fzE69h254J1MKxtzB5GyDizQLfdK5eug6xujY1qyD382PetU+mAF9MDMVWXP72YXl
OwZCp045CjfNG5xOOL1O/tFL45h79b07JLze5kNiV+d2vSbGc0OYwQqTbxt6+zCnyb9auXvCn1eZ
vvb246BgmsBO9ev43TDMZxwAH6E5iO2c2EhsKSt9E3vFHt0gvFMOfo0RqN7EGCpwiOA9KdSacaPe
/GUqo9ARgN0c8UDARLvRQn+nNkxhiwnCaenOSo2nAhqizZiLdoOHqR9ZootsPGHl/UqH6SMgfvOa
WR5eT68AY86b7nb+b9JQUKsy/rDsBTCoVzMu6O/aGGaKZTTWhhHqvwV2qKOZTkeavcdaxm8JvrrN
PC60N1nI75wxLQ/kfRfH3FHVlhy2h1p597UbXjH+hRP4y7azhtWRGKTiUrWSlac5GPQyvPi9KO2d
RnJPWKBMN9jzk5GLrzDEKlpV3W6wiB1yyvqyvhx+D85xARvjdqyWUBgiPI4OcMWJRXflydbDupFb
tAHkif08wiR+mMEXmPlz0UJzh2a5GNhmU/u8Pt4rokqCbZqrlsMx4uikyLDtyZelc+27UWZ+kvSy
y2ozCgzmkB37olmeV95xJjFopdusnACaaE6KTWTjzgzwp5IBvyUu6Rk5NixSNqynGg8K1necim8o
iwvfmAhckM9wytvkrmcutTLsl5CmB/7U/MT43cUU4bUa+/CAnXJyH+Y8ee8gzLphsaOgPGgZHsTc
Ps022iJmEQ5sCPXzO3ChvYAAO7sPtWU/+JP7PfBhHFXTVrEIJIjfpwCzuiEp7OGGK3T3BJGeiZiN
S59WTf2pCtWejxj7cJu5aetHK/uWHeotocBYsdJMNq1mYvKTdsbYHFz1NgcfnfR2sTkcVRnsbZNc
0cUlp4V03iKeOGS1+wV5y8aHvP5CPlWOdz8YOjp0GKSWtHo0LPtsgoLd1UF6XnnynNaikCiFwRfP
DnRKdK4LM+obUEmnOa2eXSsDUv3AXgKXHfxfuuudT65N1XfrxTuj2JR5F5levFnv3SL1aWwerBXV
mNaXdjSJOsAHvhqyOvG5wqELme1bJ/yye+tVlc2fpXfvcW5ysOWb48HgtvIvrU/YapdmK7F1S5qr
04h9gDH9CNElJ+uB1942YiY90idNn7ufABwTFMbo5PRp1PGvbxj7nm5mgXq4XW9JUcJhBqPZwYC3
ruUyP7dCfw6lfbOX8jBxlMfJgAzcDQ8Zdpba8CA/EC6z7Udxt0yYDbxXMXi7OltgRgfXTjQR6L3p
qAfjmLJDFVZ28HEKbGo7PpnaezLY9+LFX3B0TCjH+IpXyocoj4IWcQAvuw0xt9oMaLdNslvnxsK8
/2Ro+dQyzDPIPFJjeBf3VB7ccdJC6sheqv2qCYxuuV1mdvuqq/8w+p1v6HqfSl6eeQ72BgoSW/KN
s+7TQBY7bXGJptbYF2uVrriSUY7HeQxvmREwt6aJbebPtNgs/E03RY9LdyZ9qLZ6KzmemLY+T1N1
rmjIMH8eCS/fxy2UTecWh3m7cZv2WoB2W282qUw5Iqqh0SgCeYISwJXyFieMr0ykSWWD2HO4O/AA
FS0WTmv2L+s8VN+l14ZTMcXghZPJ/Uj1MvQWMwDBXtn2seiKu4nfA1Z3u/7b63WtfzYn5lcdIPQy
Fbw1bRybw4NdZaeY+2unTPkuGjUy2/HHbhzCQeZ84hOJy223uJmhTGi7TPiDm6fE8B+9ak3BZ35j
s34HuZM/FKx3GCDuMis7DTxQkg8gjOIpCWhM5azkGb+J21pi8taNuWcw+5La+mNlgxPMwdwHJMz0
b5Pp/zDh650ORXE2nSdUaWIy9fSAq4zhKBq4uHtZ7hbUevnk2e1BIMJ6XCmB81C70wjPHBlJ+T+g
l4cKE0Keu28+N5jTGw1oSvh0YWJaksu8egBBn/Nvr7/Xp1tlQH/cMGFEI7HbMo4K+je9lkwllCU+
OAsdAMGDcjcv/9pz/aeQM+ZufaSUJ6sbB1f6m2B9WBetojrnCs42i54VwLae92JK/+RTemJMBWPE
R+sH0frDBU4NxU8lDK3j76cCTR4KliSPgHJ2FQBp0cTXy4E+inmzTA5lKlWRkcvH0NS0vzDxMdjF
MBAeDIe1d41TRrMsGnRy9Lf7tsDUb7G2l36Zb5quxHzOV+JM6Z0v0gtHxbOfq3JXCZZtR54h7ky7
uE9J1mheGum026YWl05b7yliuM/CbqjliCkRqdC4FpUcuX0BR8Uy5TUvrpg0nA2vNfzKFmuOHiZG
P9ye4OP0NbeLx1Hi0xVoNZNrPgo+wrTkvwNPe5YlZ4aCF05L+XLK6vCuRriIMtSS7VLa13p2n2kE
kVXAfrVk1f3g1q8tIOZNN0+fRKjEDetgcGsxoJWklXhNd2vHGFMlXcSEW+zz6bQNQbAenVM2GDTt
G+dgFzLYEH52szXTZZ2MbGbDsm48UDH2cLz/x9mZNTeOnFn7r0z0PTxYE8DEtC+4S6IWiqKWukGo
JBX2LbHj138Pyv7sElkhTtvR0W2VSkoCSOTy5jnPCVZtlj57dmnCsuvu4zbbWZ1/Y3H3qYzF2ULN
qieX/LwGyH3g6t3Sw7YzVy3iVikkJ5s2rx4BCTynWEEaAt5ZFejXbZe/lDpCSzaGhT4+hT55mKXD
4Q0JSsOLFVX7wkapiOeVqmMtr1q7AD0IHb/XD2yel4Y3XLF24axFvgeOr2Bmwc7GQQn5j92VzioF
ddS768cbYZbPZmjesM6/gz1OkHCApSP2D/4YLyLFuHWz+oKArjULzqVpqVuwNRuRxRww9bjaHa+8
mdYuJPMsCskpMApstlFk26yo1MlbiV+Ds/f3dkgevSy5rvXwFtTVShP+Q6I0F12I9Cb18nrC2V+T
1owcKMBCwgzRMWo7DUb/RitXtispF5q8AlBfta3Ky8SRzsVURFT4denQ3EVDM1zUdZfhpUuKBTlq
a63jbYoZrSNn4vVNEApJnWcWK1U5ixKYJV2HBCdMi2crYyo3KUPWuB87ZEitQHmd+Q+lUuz1rEOs
G7cdxbQ6W7MfKuckVpE2aTrbsKDyk5XqPsH753QNb7ogHDYlOhpdiTfP3fgisOwn3JVXfp3+UPth
V/RsNqHxkYfO6T/FXs1BaoPWpqvlrT322zoEiqfUCFxd1AR6LRjnPFmCm6nBFppMSIPuzjlXW4Yy
uy5UdVMRqs0wc83+Z5WoMPGme2KYUcApprptUv2uUNq7gnhqdXSpZhqbNLIWuu0G0I+gE2n5ygzU
C6XXMK5S0EqcJafpa6XNJ9dVq9t3UkyF6Cjd1cipNZFdDzbTDhkKjIxkgNnJJmscPn3azCIEenpc
LMmy+mGP6qwUB7fKn+JKY/XVXqZ1/GjG8pCH1orjpFUfx9dB2F8VI/GACgBdZqOMR44SFj1X4S7Y
4DxyiLsdGvwTkmWgZuoXHU8oczmPm+qfUwRMXmDsdqt1Iwo0zCnjFN0Apf1MdbN9F4l3yJgLRe3C
OYX6iwDNuCjidRZZG1copFjrGYtQ7Cq6j6a40rdhhCz8a1PzqTUc2SyVOsNWqX2RPYTj+RcXvuZ3
omwDd9hHoO77VV2++QA36A376aoCDxWgLP6DNoVqT9bwn1SII+N2ySlLgM+l2/cI14aUTu9j7I9e
mlBcpQFjA+afsTnj3v4NqQjms4OWnOhJgUpqMuT/cqV9107a67HZp9Glq92X1jPXS0kb6Zb5o5fB
ii81Qcx941FLfvz6Np/Cg6bGOZUzwWBYgCY+N+5YnZv4qdHse8vfk5m7jOLbLrMemmhYft3SqfEe
uJ6K8Z4IqQkXftQSBDEnsNy62bMEqe/YIYxXVV2dgTec9hrAIpAEdMsUqkVszefLqeLO8i3Kl3ts
eVrGqhrD4GTnq3h3x2JW2CUq4e7MlZ1CkYB1kAYrdOBLjmYdNeoFMaf58Gb2mRIqCyNHHc9Cxe/S
NTyae2S7Fksa4wxkQJvu12eQAXB+1aXXGDYUefOI01ArQZPatvfzUi3RYE1sDoO3MUH/kpJRrmrF
XjiqyfhzUbTmTBbDmY47XdZXH2DqWr/02wh9eFsFIS8kviIsaMWe7N19V/PF1z3nNw/105UeoUcM
lBE91iw5vSAIGNdjVLAyUrD3ILptrlUApzkr0q8bPWYmgrri/nJEBo99SpIyjvprKnUQT7Ui9zEb
1FljIevERqEE6bKy1e1QXmYYtGv+OMZC/HXbv71gkwACTTMnDMzRBduqHFPL4YIDd41ejUJGd1cX
8TbNtyhFbnq+tJDe/weNEitMxChDEYyvz4/TbUJcI/k/Go2A4nlN8i1Dtai3iGAM1GbhNy2rzkRr
ng4/DLWapnJ7XWtC3nxuNKOYS6hROT6QohN8HwwNb6badRekfggF3B8Bq19f5W8aNKbILMO0hSZO
0kWFOyZRoLfWQ8lBg1/3j047B+HBZtx7/Lql0/EO+scvLR29HrkAnFiKznoI2rzcRGV6o0Raeiaq
9fQdJPCBLopawrEZgKah6Zd3sB5aUy1BBT0UfbYdRWSuWjPB0KLb+796NTRkMLK6KvHIaEE+N2Rb
sNOzmIa6KEh488IEZUL3/nUjJ/0eNCrwGUhC8FOAABwNaaLJC5QgYXKwuj39neUth32U1iUvfOA8
UU3iv3788HWrJ/fQxSpkkfpMsLYwiNb+fGllXaHecjJ5cMtqrYzqpYzGJypgX7dy0vHIJWfFbZmO
phuGeZyRIbQx0dqm09DnKXvFvKRUvcqFmI3WmRgQ7aTjHbV01CcKfOO93g7aQykKDkYu9B6F5Giy
bEat0GyyWrkM0cVoOZLOcub59ylO1a4Kf3x9wSezomtxqWTHqYbG8s2e6Ea/dM3MtD2jMYv8AM4N
Dv2+lXOgySsdDTC6PUq4Xzf3m/v7qTn9c3NEU/tjWzT5IccTFuDRXUINNZb6mFCwVp3ozDhy2lW5
OvR3hEYit7B+QqR+uTqvFz7yqKA4FHBWQ8IqfYT+bW0sgQ0U46EF6R1r52JsTpeK3FP2LAZdSAi2
hUcvSFYpTWHXMjuYE5TEfgq9Hz6MXFtLDoAqCBLOvitFD0PnR2s/+RyrfH2P7dNXhYQ8VnAE3HDZ
pn00RxBBawyatLNDmVQ4EzGdY0+l5FdTRDeW2mRg0ZRg7iXhfaF67FbeayXM56bdQqQwHcr1iNwL
v+hYlXgzJ22qle5inQ8qDifajD/t3xVcHYWekFfcifEiTDtAB7WJsdCnwpShbBcFUeTEjr/H6rvS
PUr07JNfrFeHbad3ax0ABOIFKkBBPw9b8axxqmgjfplrvk9FOsfDm11hs5t2Tqzxa93/UenkCiIg
xlkRm2IzuSEm5MskRp1OMqKEuhalDCWpLj3HeGk9zHsJpiEf0K7HqRsFb3zutae9xGWD9r4ykjVi
s294S6hsFW9l4e0GaAFZ7J1523/zsjNxkg0KAZRh5TgRROpepPg6NaEg9uuta2f2YiC34cw087tW
IOHzD80gCDjqd0RaQlSvnehQtFF27Q0KZuA4OzNgTFPIp/Ukv5cUVvKmfgLanaMpZvQsxB55XR5C
23iSlBENEk5BKTSpeWnJ/OXrvvxzajxq7mcsDJOmqgO2m97wX97gTiulq4JpOExPOLMIIYAoF30v
evb8k7TCtRdFjBQjZ9jCB8Q5QUDxT71tgVdYyF6gTVCvdD37Bhr0rK9I4FQfUXXNEHFSL2R4ZxZj
H/D1xz59AwVIMarCRPGyVTwmF5ZG72JsrPLDYMfmhRys6fgmitfJAPzn66ZOR1TyQ0DLOjoHjSzN
jh56po/YFaVw92rhY2mqv6mdjYaVqmjCIe5fb4v1hVBVXXc05sjPDwM9iJKF7gBh1LNmRRrcVtG4
NbB89FZ5ZqI4nZcgGAKcAygotKkG9rkpQkYlrlHT3XdAAfD2QGICVyMnZg6UMAXa11++NDZpLC7A
eLPgPH5D46Dxqc/X3j5s2ps6sGbIbJaj1SyIpf3+dVP6NMl97tM0NC1iQOZO+Lmja8vjMbBY2lv7
vDykrjmppOc8sYk2he/PBuTWcpjOV2O5arVdFb109WH6//oFHvL5dLYAhxpHTLviTwfQbF9/wN9M
YA47DMo6zhRU4IqjCcSFL2QPpW7sY7fdpoYzV+ML/Mu4JlADWEti1WdNdyX8J1dX92jSz20lT1L9
wI7yAWzTNCEA0quP7pCmx1KJC8vY0z8uUyS+PPtCKgscvVc+1BBXqSAt1O8Im3B+nNtUnr69/yy1
UGFi737ySvmtkWWZ4ewF1s2Fm1FeViRWHyRN47m5+qgrGJTO6HYcME0d7+RCCV/L2NZ6gjdqWMNA
mPo4iZkpK6HYNOdfP9fj6/rZGPsQChGsiJiJPr9TSTUIoJo0No7xG50pUatt2/nrv94Kq54JzW8L
A6Pu51YqadtpkQXwvRSPQzvl1iOAXGpGeKaX/u5qpr0UGQ0QME+KSL0JFi4dY3svqgRfjGQKQOSn
zPzJRPH1JR3PedONo+bHWE6qumMddwgIPXBmbC6pHAhxyXJ0Wd5DVUU/UmFvhwAx4tftHY/pP9tz
gO7avH2GOF7AKTJpSm2YLq1ecSL+lnSPRg/RsU/fvm7opHxCS2IKXbMIbrYhfB51CctX2li2tdhL
vBbUpezsGrPzCpuJ8HTOtFayNW+1cPd1s6f3U6NaTAdkpUIh7rjIiN/Fd6ug4oQLJLRPurlpbTm8
WcLkUEzlzMM7Gc2oDhGMTYkamBZlzWM+LVrslGDjVN+HsCHDurjo9YsyW7XBA/822h1vQqx8t9pX
dzhznccLsn+0DFWedZ86Qdk/vwqZJ+Cz572+z2rK8LmGT00N1euvb+bJTpJ9hj2FqBtUpdkYHz9D
oIWJyI1O3pcm4Vmhesh7Y+N4/oJ386Mx9Ndai765hX6XeBiwIse4GaGB5L23JvB5//WH0Y9puHwY
IjVZ8YBCMDCpHF2y2VdQGQavuA+w2OUNx6bFYiB9A0YUK3p1Ro8uzTdM6hm4KKHPslLOLLqbinFH
tayV72EObGAy1SvXPJdvMjX+68TLh6Oba7Y9Tb0YLY6mFdvP89rRtfw+y+pnTi1mHJkfOvHE2S0C
inBjdN59j4Tx63tyMlARcABqluoZC1j75G0uqIl6kaGl97jHcZIJZ2E0yU5LujO9zTheV5D0Y/Iu
EwQ7RZM7x/feKkRgsodJ73XFbZ/A2sp1EQ3Gm4FPdT2MKhb/URdzr0VRNBah3PfoaKGPwycbmxbD
/RgBO6W+tOpYdR8Yyb0lbr9+6buuvG8TO1v0Q9SvQ1FE172bxReWUgRXuYdatabsDqjPFHhKIKg6
vWXMm8qJr8A9klWjZMQ9d7k//MWThOmS2U5NrzZj5QlRt/OTSIttgeeyQnAJo2wGAa9ChoDMkY3f
uayI0w7E4pfN1RTgYJHmfTRc2lIFN5iZyf1o9otapq+5e8umtu68mxptNiohhpS/3HuIxeBhCsOi
Dx0HexeOpQda4CX3rboSTYONEjE69P1zl3ZyUsHQ4bDsIsp42toJ62hj12A+oZiACiUY4rlU8Y5n
D1XwlOkfJmrCzmsXIQx1tv82ZDklhnSCWfnraz1e9BuaxeHVRHpn0QM15WjwyBVugpGFyd5QW0wX
smuvyeZwkZVztN3airauRySBXR6cW0ycThLMQ5S2LQZR4kCo3nweql0xNL0eOpjcxAXLvhl56W0h
luiOy2HaeZDq47gXo1auLcM/c9kn04TGFkdl72FqnCIQpf657bZwK0/air9Hpntn+2QmSucMyv90
DJqaIN1VwJcz7ZM7W/dKPuLr2Ufu2hyrx7i8CG37THTn6WpiuhAMTUxF1nRMedSFRk7WzNyMvHty
chKBKjUgNsfMkDyBvW4mQ4KH9n1FqgxV8PohUvP7v9qBOKhg60QYNuOffryLk3iNazZWwX5IP3DA
8yyhAizkcBHGt4NwztRb3NMBF4QNaVlUpHHgIaj+/OBqDGmyQy5xHxehtoVHYSIlQ4INpA6ekOrn
t1blq+tSS8wffiCV8CKEgz2pv0T+onDYu/LxRdyMjR2+daNN4p7Zo2ZYxYndrZRsCiQS6uCu3V6E
7EhtU6IRRdbtQunDEzwmiwzz5NxyBlyUI5AKzUiBkZo4tM0m7ICIWWCp0zJ/MoBaxFeUbWJ7WdcR
zEck7WJdFLKlJCesWytBXdbmerrWRASEwMc5huLHjF/zUjHfS5cUq8Yrh2eug12Qn7urRD/YA4km
7FURmYzzMUpanHuBARcy89M5jDyxJ88bN0RQMcsHQb3XcRIvrHTANq421XLQB32H7qZ6t+MouFTg
fz4lcdOtksDt56avyT3PE9OcBo1J8RuU8Bk6z9B2wiW8BHzupS62StbZEa6ORl+0oNIPxVDn+9QF
mAyrTFFWg+3WFyKDOlZ0k+tGiwz3QXq+tRvRk1yMCoY0aUXtSnNcPB1BGp95MU7WuzqTP+IlhhbT
5sz7qJ/0sgETo/lAWcAYhcpHV8AT9hvqqxGMrx5a19evwcnbPrVHj2RFz+kZ0/vnfqkSW0XsVKfu
qMtFxNJX52fC31ySTQmDTFAuyWSn8rmJvqjo7gZPLy6D564TH6Wubx2kQUZg3erhuY3K6cxgW7wP
rG5MOKsMlZ+bM5NgUKtcVvf047mV7+z22ZPftdhE1SYPSvb09Q08uTqGMWpp7IZZWbO0OLqBqSbD
JpdBdw8i9btmQGno3FtPwVaXoBu2jTMrt5MJgBQHzl6moqptEAp8NAGEFgf0KRbiXa2pL0TRXPvO
uaSSky0lTTgoOgRJdZS3jo/P7Bbbg1fSJdgfbSsFE7WFBovsqxT2sPj+9e07WSbp6hRKQQ3AoBp9
cig/BfQh+pX0d1n6SNzrZa7Xr3mgPeboVE1fbocIzktqprOvG/5Nx7fYNPM/TntYzRw9t07YnTYq
Ytg5MRzzOre2DUdfM6Ow3r9u6KSDsH2giIeli2dmosn53B8Hq5DUP6W2Qz6IkcApLmvSrWR4aTSv
wnn4urHTZ0caI9spS2Wxx87qqPNrRq6GBZz0nYZyflGFT6xHVEZIymFnFpunD25qiQ7C2THb8uP1
rd9V1VAPVrXLmSFUyG7UA8pmY7mwbTzEe0B7hzOF19Ptq06b7FimuHRW18dFZVnarpKGTrVzjMp6
hFo6XClj4gAY8Chuxrpc8HPjbdkaiOvwIy+NENyZa5bI6Rqh31qj6kFnK7pz++rf3vZfPtj01v5y
9OA4CTNyx21XgPTeT0zrphOPvdEtVSVdDgVW9jxgglJzcnrjbTliGrX4fI4gidjDZKDLdguJ/8yq
43SV9fOG8ZhUW2e3fXxGnSujTyZiUe9IkNLYTcsLqY5sPtRmOzkOW6PPSAAEnZ80B6V//rovnnb8
6Wn9u/Hppv1yU9yka/Q+SOqdUNmLBN6VqSC21DceMHe/985s704Hxs+tTZ/ml9bGWK0JaEjr3YQ4
0UHhwgj7+npORwxacKjQiKkUj5rhqAVfDQSe+XqaKjVrx1SZyjOL0p9ytk9lBx4YGytOMyjOTKPw
5zbMIlbdwczqnVnHT+BKVDe+ydrxnhy1dzdLt+wZHZGu6n7SghLixr8uGoyXVZy6i4mQ38vvnpJs
iEW2ZgaLOxAAr+Bqbus+30dtBsL0tQ69rYFtJ/R4FhZGMxBxWWLeqZVzM/jGbabbqxDWx9xO6mLx
9T3Uf/Om2NNRDccFKrWuY32QiEsns0Rf7dTLqE0fvUCjnhISiIY956UowxeOqCDFy6CGw2atgCh8
T0c3nbeedwcIlriMwP7GscgPc1RA5OgSEo8hsJaqayNFhN1EYC2AopSldYOu9sYeoKueuYaTwpWu
U0GYaq7Eudoc331+SBwY12UFXnXnV/6zXZcfVrZpgx/WwcLJqsAIdQlTX/a15AgkmPzMlEt1YmqS
RYIuKeSsUbM9MbcaFKGJlwTvWlUYZypJv3kdpqOpaWfDroMq1ufPCGpzqOLBqHaD9GHKhU46l8I8
EwJ82ggqJW6BTlGdWt7xpiYphB+VALJ3BMZaF0TLZffSkuPy6/t9Oo7Qijsph6kB21zL50vJjMTQ
SipRu3oYykXHA+5y78qNoPj16fY/eM0/N3c0bI0VYVWigforavGtLp3Lqkd3eW4w+d2tI1jTmVbG
nHxo0yr2l+EKqHXe8RrI3cimEMm5AtRSPTP8nw5YBhWaf7Xx83DxlzakqVcR+mra0HKiCqrReq7l
oL70KZaxr5/R6Wrgc1NHz0jXiLEoAGLvkjh7xa7zkRFld0eMHHjEtJnnqL/nphGsW+XMevj314ha
DjosG4zjJQGOAm5wq8ldow4hDIiknPtayVY2RMfyn1zjv5vSPz8yu0mVSrQq1+hWylXU1ReELKy9
CCed6IfXwLG3GiETAoj2GVHl796AaYvGjpBKtHG8pfFDREtOY8udUejOghS9FjUD/Lw+S9qt3oiU
sC3DP/Paneyj9OmR/qtR60julesaSNDCkbuJ1NeH5ipvG9ixagXYEyXPQgunsN3Wff0P7jK1J3xC
BkUHd3rgv3RaiAB66+dxtWsHfzOoYlpUklw6Y+EQaAq7q++Ba52Z2X9zfxGtUpWZ3AlTOeqozdGl
5gWpEif/yJIZFMibj0Wrg9Mv2ytid8p/3Nv/fuv/x//I7/4xo1d//1++fsuLQYZYGY6+/Pv6I795
TT+q/51+6l9/6/PP/P0hT/nn+K98+gl+7z/bXbzWr5++WGZ1WA+75kMO9x8VMdY/fzufcPqb/9dv
/tfHz98CgOTjzz/e8iZjjLj/8MM8++Of37p4//MP1Ja/POfp9//zm9M1/vnHVSiRToVV/Xr6Ux+v
Vf3nH476NxaoLOoneTbpgYLXq/uYviPcv7FimDIzDeSW1EQYfLJc1sGff5gG35pmhalQSf1iKnlX
eTN9y3D/hhiEahuSXfwQaGn/+P9X/+n5/Pt5/RdwV/CfuNemy/l5GP3vpZky1UJNZ1KYfO4cTd70
VcSxyAbHubWkUqRdJVBGTXjVfQy1wy3Shx4b3CrS/OKhramAu3Uy6TN649YZnfp1dM3uwRx8EJ+p
QSgK2UUujMqW5VwZ2u6sKXvz0usMBH+5q8hNbufaD476w3tC0AFy6l1Bbg9bxnqN2lm8ezbnlPMq
LaPrNIsgHumD0Aasjc1AolnnI0INunEkj0ozEvxpTU4lDx7Qg9OgwLXcEmOnYoUHN1CT9VhFuFhT
Nfo2aIUDwVKv3z1h5hdgA9IdfKjppUuLbhn7pkP4QmIskwBtD4L9nBqeXcbEqoCF2mBeGB59CPib
1PbrW5BUMdkApGQ953XkrL0yt4KF7soB/k3khgnK3FZcCyLmv4kIY+oqk4xHqySv2vSqcAtC6tM0
090FIjOg5I5ifZdNC72KxQYnhBjT8gVgGijMdZXV7o2pKgawCvIBldo123mTRQb5HZqfAKpJNf0b
kKviHY+DcwcpvB/mDWWJN9hwxSpNkakXQOmKORT59DU1ffxyiTP0yr7zhx7whgaYeSZCDagH3Abt
FY4OxmlHATUotYnrXZk4YQbTHO6jotb39MkUESHJP2uTGiJcdDoFazAvaG90R2YudloTV1sG36DZ
FFYAHbLDb8iQGF3qngbZvda6O7BEXbZ2xsi7rckKuy4aCQsJ4ZX9vSOyZVwB7MQpTmoxHIQAiA6V
2HjMCSeq4vbR9tMChqFiVq9mppDGoZtBuUmIJQmXCXvoEmKMGr91SFa4HVTV3vwoUNw5FGnTB7Ui
e3/epSLG3hYTVgL3Oo0hj5tuRVpjhGsrtRByQu0txnXuGeZ7n8f5ZdhK/GyZ5m4yD7qtCWjKnysl
BBi8yGVCJHEuR9S0fQOPmrUR9W+ztMYNCtTowa4870EBDLtxKhuMdju2aX/dCm+YumuPWTUhfmWW
alXfzQwCDyM29GEMdpjc6xp3cFJhv65LwHBNVLT5amDUlwvYWpg7pQdad+HYXjvZciM+KspYd5aD
oCW4Ji+DKwXPp3ZfkEYF/tbqeEClDuAQpLkJT6EE/Ru5jfUNeI1xN3ptRIpr0Ay47KiSXPRYcsK5
IqBO43XFu4c1vzp4HbBTYF+eeomWtr33TVMQlhgb2Sou60bZUMIEtzHCetOS3PlW6GH+4pix78/K
9mcYh7Cms2a1uucVzAT49krbCiXxv4vang7ZfMQM64ZaO+JvrW7aJTV260XSveB2tbl/o2uDf+F1
EMUAq1gS09tApHBcedkyGxX/jTij/o5CWfYcOXmyUoOkuoD5VhHzFYZoHkmcqVZZj5PfT/vwqiYp
58lWuu7aUAhemfldV9nzTo+MlyAM5WXHXiFfjTJtH6SaWeEcK7z0521lJhxNJO64QqiZHWodsNxa
6SbAKudonbfSnUgr5mnZYf4PvSip5yA3wq1D7CPRjcSwyiUcy4gqAhizidTiK8RmwHS4bzgN2WPo
Mh5bt1VWiJ0hOcSBfBcpyu151kYoz3is6ibJcVNJ2apXI2ahTSuQDY85kLWpKdputOu0ZVXT56p9
AG2u6iuhRjDpGFQophG6Jx+1WC1eQ9lEz1Gfp9nNkFbBlT5G4VJPYvemG+rwwQxdj1wruGwdbNWB
MTcjsqnZdJ43HnKrQakmjIi3p9RMDqJTq+hum9Iu3pPMkduEoJzXyLaBLCWRolziqcwXgnD1lHBD
21lX+FDutKoMFmy0BQZ+2yBY3EzcRz/jEzMEaVdl44y8eHHRe0tN6saT41OAmg3IhIgAc8nE7iPh
/xikwhmpZ5EaNg+6mJKvr5oAQLLhrqvchFi2yC2uEkl1IOxKbYeLVG0IGB+ytYCM6qCw08Qr0Mu2
AZg9shgtYE2ZF6SyMAtKuw/slRYyrQGJqpuVnjXGAHtd7SHS6g5R3DURV5BMvDDeEYoFndRgDF4U
gMJfNa1k90pFeCBPD7wEcmP1RQEZcec6hN3N6pp9PzKMkHJPbMkfRdMCKMOJkqo4t62IDJNCGB8g
w3UiiXzHM2Bi+4pP4GHV3htNa/gPptNUxLbZdGU80aqI53xkk/mWaXjVoxw3oRtAN5+58Wjs+lIW
FdzYnrnPoop1o2SiELNQD0HJjSMhMKumJoeB8QXLwkJ0cUP8pdFXzaxyUsXdhEMdKStOrweSKdQq
nMP5aW68RvWblYGQspn1JSCQNUgzdhdu79rLUlgM2CbwEmIjoiaAembHEpuc3ZFiiIiPwyuQv/l8
YKheZB1U01lSl02502VlNnO7JbxmHltWLRail5KsLRILxaIenan0rcP46s0sIBpQL5pkNvpF+TqW
BdM3lYWaoAdBtl1qdp2/8Fpd4WDWG9I71WDCnIGsdAgl6vq1BoCdjDpVs+QLPcp/KgbOyB6LIJPf
C4h3Pp/a79+9PO82RU0vogCi99FSNZt8qTKXsdCuzZVW5L6EuVO5i6EoHaZJqOZrNkbGurQIzex6
ZWlhyBcJlvMc4FwUkdU3qtWulKW5LEjVWzaBlt5WsMsAHVdpe1t3frdRURsebILOpyDi9Aq6cFYu
qdhPn4CdjBcF2pURRdFcHXtSkKShb22nbq71su6uzbyV3oxfqSx6u8sWTm48Ja3QNp1m8NqESKic
zKluu7G6D6TVrOxe014yb4BVPpTxfRe5xkFr+vJ2GIpipUbgOLUGkj1wteBSAhGksgVf+6rTGIEW
UZEaKzdNfMLXQo3gSUWpFLK7Kij6OCUsgzXU2ObPBB+0Lxoim2EdNh2h0KqfDVfaqGk2xqq4j/ol
C9LkuTEtki4KIxiXuqsFH2XXxgcWwuQGNkl0oU2M9dgpq5s6kUQYMUQbEFSETfZG3yljulJlqn+Q
9py/Av6izGaALUPWIVgAwQ1KUUCg0/tRuI63LWrDvSkbBEFplnWvhS6agY1cM36ArdC3ngkIFTxy
YSxKwxcAuAZRDjsRNwJLb2b4OzKgR5Khm8TYUMbCcNHnFrlgSRRhIQAJwsIwFyowi7gaqh75Gupv
UCgclM/EIMyBJzQY9QuCaiPcEQHGRJyLSLnLiyBIgd5UfTUvCkoixJE1yUtZEAQ5lwb04ANEf7mX
lRuxpMobH/H0aIJ2VFXZeOSJ2pCL2Q2AAkjVcqEMTOyLEilDNA/LoXkv4T2yGm27+CYW0IuKpK9r
FFFV+kY8obx3dUkAQuTVEQ4jqws4eu+E3HZGxL2KRAZd1IiMeRej6Z75aulByyzDcm+TU9DPi3Gw
taXRxP1ta1XiYHKwBPiYYiq5U65CsOLgDrYzb5QEfnvWAZBeua09XA1WPd7UaW+tOWIzs8XYODlx
J7WuLyMeKURPkSt7q8zFa50oDMt5Y3l3aYBU8LosMnefd2Ox9Ln6N4Qj5bdS0ccbEPLFNwuylXFh
hCmJ677R9ukMahd9jJnVueKUUnxnOtSQWIEme4mgCq3ptUikjQhGAf5mVz3Y1kiMuaaP9n3XJnnH
6KMHD1piYBQFs1o+qzbPlxCtkuQTB7WyvGBHYotLNA3GuIocz2RoRErIyb8I8nVaqBEw07HuGCJa
zclmihNQXQW2EZXLUpH5PRsgEy5DBHkzSUxA2n5aKa/ElfubICit1xB+WsueJo+/2czhDO5WGNsb
x0rHH3qe1LdmEydvqpZMOrU0pBSPlzjK14oUcQC/O/I53EF8kaLN1mq6jaJ9+LmWb1PPLK50xQfQ
rmdIt1spYQ0FAxmHg1naj5Hn1A8V4/NFrsXFu8+CCkIL3PPuynTAZ5HGEoeEfpEjlcsIm6uUZJAE
ot8GlS8v4SqL9x6JBpDRlJovhUdglIZ3UHKDFIDUqtK1X0x9G3EdCFyriu3bYXRbSnNtof4ITBNa
C2xg6y5lANp4Q4aJq4NhTNq1I1d6W5s7EPHjtQTCqc0ts2LB6Efjt8GYMiXMqFqi8Ffm0mn1cJ2V
DAmzIUm9kUW7JHcqYeVcJBZ6D4D7/UPTR/KmKR383xpBErD3qnShB+b47qUJzBboIurGM9nTajAz
15ZVts/kTfnbuK3vbfrYpY730CHRmORJkK91t7e6gWTsrLZfxthaVzhPV6M6BRxyotFn0UHDdHvw
6lZ70T2LqE2Ggo1A1JHP2ESQwYeQfkV2RTCzhqS5cOImu9DNQVnqbac9iiAKbjWn7JDNVNE+Kgex
zrOOPK6QeLWJVGK/6I3U7Btq+tESfDZcLBD4DfE/2KwW0RRp5FJNgyI3VuK6Nuzwg9tZvQq8o0Br
s6R76ZIO/FOfF4+d5jbMmVUZ1gvPKDymx5IXCErlcw5k7yYbI9xUUmteCgvMDGqgxl8kjWAL2LpO
RiO8o0BK+lLcDAO8m4DXaxOYorwzB6felralweAh2WXZCiZN32Pn55U2gYrgwwjAqfpn4sgaaKeN
QLpDKBh6HtVf12Hew2HwgIpURA/00mx2SuAQsBSaafTGAjT9XlS+8RS3zmtrMxXDPzYYwAurZ6VC
kCcJYG4n14hdO7g+AQN9oYX8Na813qoQFFrRloCxski7TKqqJrXMZX8ejfIaIJxgmRZ27HxVoa5H
l4PmISoz1LJxnMxNJkqiCkwOvC0tOCRW2j5TaGHjbbXxpsFDwjZAUcpxgXc7gVLlNNFlh4xz7of/
j7kz2Y7byrbtDyXuQ110gShJBgkWIil1MERJRnFQ18DX3wnlTZuGFYyRar2Wh2UZCJz67L32XCRE
Y7JTnMiLPHK2UQ4gRGvt8itXPERJIwzFOxHb4Xc9CuAUIIrYCXOONiTs8KItGk3bN5iECurbQvnO
jnFLTvPQITU0qPsSmjZOaYkAy0jOayCjVeFmFdpoq1yB2wo2IDn2HJB5+i9lbFrJLmvSdLEYVB4C
e3b2RSjGl7mM1JrH5ICAEmzpJ0NF/IQXy6NB1eBGIOg6huykn8GtZ7dzE5dbG4tqyY2n0XQ7kdfY
qvXaDsv06Hq5ngOJnGFyGVrc7KcGFHChhen3kJVmp6YtTpSdvdh6tyOmN5VIfUsLg8c6V8PPQ6HD
4tckNI92O2IV2whMUicKkTVCU17DdS2GobPIOsw+j7+0JKvsG9OGVsBlHVazG4u51T0nT3TM2urw
ddaZRpgtRa96SUKBW3WuPxjmNG5L1ZKeKGSUbwWs1K8J6SwsQcI4G+F3CuvWmfrhjfVpvjOl2KIG
p7DaGwLJytcWrdw+KHF2qbSqPxSNaDX8oIFMY+rESSd0EJEDnOBekqZfRF/PN51Ryc/J2Kh4Fcnx
vTlbA2GiwfCGXjVubD0u7id4XAek3OHnxhHqbRULPdlEVmF+i5NZA9naVyczUEBWhmaKtBhjofwW
q02O61CtPQM4534uYulKFuW8Uwg+3lRCaR7CTI6g9SqdryeOeQ8tjaNEaGKElYU9N8jB6G+K2umz
ferkATQzsIN+EBT9D7OMo1Pc9/rBQoJyn5L+SzyMZmHaIglpb1HctVy+kzLnVJ/N80MVcAxS50m9
ldQy/qaOkgbueRLBVzE6Y3vSWoMAD1bfyuK40RL9dNStOdfFDlJF4M3c4p6kpmUi6NHijOlor5oC
jDVrlcpya5OIFQE9+NRGhckuwCXXSDvpJtH04oujlv2NVGcOO8Pikeu1mWzd57bFuYjjoCdMZHYq
bsK4t0JKdErM0sIgpKwlTMSWxETzuVSMZlcn4MknneCAaQ7RE7HlaSPkTs09tVxcg3IsRjvH6a5i
aRJbW+sW4l4bvUat1HyV0rzYpxVpGyqVZ7JWZm18nhSYCJ4ccpU3VLt5UeGCvVl9LxGcGSQAuALl
vLoZ5qywuUtJ43g3l3J41YCpEzvSFtFXY1QXY2+iGxg1czX2hFOBlZuofdZSIfyuNK19ZaK+zGHQ
P1CmWX+GSJ88q62gVHZUxXdZ9BiZEglLrsrSGLwau4grIscmTk6Oup/TEDM7QEJf1CTTocNUwasg
YW+5Y1nph1ILgPNC/uCSI4Glc+IkYWnjkuENZgKUrCyDR0nJ2LkCtaBjiCzOENdi5KRxMI07rFuj
m6pVcVmP8lC+Gmc5PxACjn6EwrJvFa0GfkOSnaNRkjvRvjOi9qYYQgWYc4jJTGgV8oljRX/TsEd9
KbVM+aZ2IHVcrjL9VkWED9vVCqIDwJY5cKl/NZ+X46ZfdpF9FamWfBSTDCyrx+F4wtP4VTPhZMWo
vh+ySa2OuAuVPMHofGPo8lsJh9dDQUppT54QVhtHsONsaFec28VzVZnDoSj0eNcUAm2onDZwCBvg
eZZF4WYk2zg5hnZUb4jktw9tncvUAhvx7axB0Uyy2NmEWExcN0kwvaZmWn/LR85JkQzWrjZB7Tu5
Bt5X2H3t5mPinKyO3T/r5fGGxm2vpcyE8jj2zmJwgFadLLnYq01snCpmWO8l2tzcLgC5h5EF46F3
Jo37rGHXt9U0SMdZ65u3PME3Hlhr+9V04vhGryUIb4s9WD3n9o80tcsDPtKUDBVB72rYw0LURYdg
FHL/fY47/VgUlvisJlV1BWUUpw517O+p1ue4N8XjJgYBknmlHS70SSrIZFxJQbcPFsxMzYmkdB/X
xB0odFWGz1lGgMG1yIlA9bZY7Gwr3/Z1n72OlmT/KPXaeeryvsM0csgpVgQh7cwG+1vXd9VWNzG6
yIsiSzcBSX3WJQML2QQvx8Cu9UczmajgVYVj9q5hVf2VFhv5HtwA52tLcoojEuUY0WirUbthjTOI
tXza4tKhOB4LmPSgCCKU9J/V0vtVdt3iRHfHLbLZj3YsIWfM6SbK96zrQMXVAkr14tY0TqT5OAsV
yJSSfBfOrfFEyhoHWqFKr2NYqARA7DjeIXgqj2pqGkfUK9U1hRDWHzr0k5s6TEJMH7kjJBurBjFX
60PzSkQiv2+IQXq2peOQ3qXOWxVOsleHZgLcHKchGeQ5YGdvXgzMmnmmoEntxvpLb5jyscgMjRBG
Ez0bcqbt+zxINkHntEChKqIVrSzB9iNSkYCTDNqrMohVTN5UTq25YXyHz2z7GG2HVC8BgXngdeM3
DmTFfrJlsUeSjpurOenHrCYB9S+kHFzMjNHhykJz6o4JYdquZ6KP+AReJy3uIyY9+VJwevtqaU61
UzV9fHK0BhuBwFA+xYEs916MVgQOX4XlsaVPClTJORI3RkRFJO7vuvmKdwsKYCNBdm5kqn1K56rw
/2XUWEfnQxUeckriv0y1Y1yzeY4YhkQxt12zu1OcUL/qlRTnzmmor3MaBU+QcqHsjXbxJQfyWbmh
Xk1bsigty3ieb5sk0R7UjMOWZ4IKXmy8ovxFk3TOkU5awfjT4QGXbhCwfGnOADazmsZoeo2LgGk8
Od1BDWbnWz9kVFb3Jh809m30PW6DZ0z8MPyq5rqCIu/EcBkNmWJrPbOvuVkYL6nuFPtATUyAhpM4
luqYbRB0c7T5F5fdpuk0G2MjqMMbOY27e/KLlWe1xH480jziTR3V5qHpZ5W5kzg67yhqnzpr8oKD
DGUboF4aYzVWxv9Xh/Zf5ad/nXr+W676XAr7/8v8NAqo//efDPA/8tO3Rf1dFPUPxAr/Tnf/O6fN
//Pv7DTp7f+h3IeKFWWpVuSM+p/sNPhcEs1kNBwKs8lCk2d+l52W+TNKpDj56PJPodh/stPW/5jo
mTQeaFBqaPw3uem/S4n+k5hm4/97YnoJxGHoN4YP0pQMh3a09T2lV80FHsnfBXt/PZ2meK/DsEzm
MrJa6b5Ykl6afWOPoF9bBG1TOu/etfX/ZdvfZ9f/LuL56x0riUmjdLascrR9EHL5yTIXL3l5zDi2
xm8fv+BME62rarW2bKnm7YP7puiJDgaxcsDS/lLN97mnrzRcbMz4lgf8fFuNe4JT0ykGRXxByHem
bdbwFDzvdaLkafigS0qw7Qap+Mp+zU5rU7L7cev8Xf7yZ/PbS9e/k9oMvEGaOUw+QP3r9sIAqzuq
+mGKDWeXRf09Qa0LH3PuTStRj106Asc6O7gHobSP1PIglHQT2cqbo45+KIlLVIgzg9ZeeurdFzVk
ZOcpjh2KPgjvlhQNh4lee102pVjXyr83bO2VXKgtcFjKQe7dh6i+T3yZ8TgacXtnGo36/HHXnPuQ
1dwmOa+N6AXs+6TrbuVS9tI0hfoaPaYExNyP33Fu+K5mOKJ+0BVUtNzLoflFSvvUK2rj5eNnr0pF
/xpbq6kt7LrsrKbr75sKb8kKeBcpfzglavtsz59SgBWiwhGml7YWOTDTetARBnz87p863H8qdtC/
/n0UcGVt9Nls+nuq0NwZnZ6UkYA5mVhsG9rbaGP7KWHPAyLFfrUG4eZYNaUcjRFgZg7uPv/+R4XM
gL+T4XUaEPAaB6wG8XsLnAvNv6pq+LOJrNXyIds1RnxR399rUnTUtLcq/qKDbgi08ZpEswKrJQNM
LtX2Jg61Kysl0KP3x0G7BAFbFeL/9QNWyqbUyRKpVqfsXs4mtx0cd1hcO7KWuj6aBiN39QiQPSjv
A9D91EtndQkAvPYCHf/nMnCDfBFBHYnARUNzofOsZYT/qvOWGfFuCgPPEFDyy/g+wtMqMvLTMMqv
dsV40YAGtikVonVBXHrxrA/bTYlNo9sPY+8HXKEt1YAYr3dbtOx3XTJ/K03zTp2kU+fEr2MTkv+T
vpB3203KeDUQ4amj6dpWJO5sXJfGqDnKQfc4OskPso6b2SG9GBsEpWybtbGTJi8OgkNtJ1fRPN+a
7fjIsYB7RrDvOutawlskmkgKoIq4bfpuHxK4b7ulVjG4jnMiQl3x4oTdXsP81+nr/eJzGJtO52Ja
s1vMjXKV4HI6ii0lhovnIQfsdLwyepYWAq+u0gYHgJoPKZIlHKccN2+L56kyLyxrq6qRv8bDapVW
Bm7vBkEIP5nN+5FDu9dUFEZ2Uaa5bYjfY5eq2YnlFe781ENS64NLGtsza5G1XrjH2bAMvK/9qcZw
ivR/XmX7j5eDMxvpWj6eDCrh4EwtfX3IXjvTeJHa7KiW5eePH39mpf45jt+NV73IhG2WWuVXlQr4
ziiPExFHtSDx10YX9PbnPmG1UvckRpLSMipfIViB+sCStPu6SfW7pAJGfGE9OveS1Yqt5dpk6eHU
+FOb3mJQcj3J0l1lRr/XDevKNKtuFKeprMqXKqlz57R4QC8QeuGkHj/uiDO/31wtp1iv2VKihY1P
9mPAG1JgxNcgDxGtrG5/7xWrBXOkjrCsTKX2W2nyZ0kaXcy+bir0Uhf64Mw0WO4S7xe/DtZC3qOh
9Ilc4sKQy8mOrP6lLjj39KXl3g3V0R6TxtZTdPlz/GgSOzfN8MfHLbO0wC9WbXM1fzMnmmI56mqf
sow/ApUYSzDNfhAFfh8Z3wdbvnArOfcJq6MX1rLpkl+vANQoOq7jWoBktn/5+CPOPXzZkt61T4Ko
ocCYsvKJgH9rERdjCDRfWCaUZa7+qoVWczhFA4baK279FghI324ya5dgCxYA8o/aDRbIb6EoUBOY
wg3aSxy5c1/0jzk9NXie81LVCXZloxIBDppp81vNta5Vw7RdmUVts11UynjsKMwiQ6KbF6bCclj7
RXsZq+mcITU1BgTlvtPpHfn0Yten4rESyXUumy+ypOJuZk+3Wd4Y/1Ul4Z/b37pOvTFNwDeCxuJU
eotd7OOg69WFrzmzSxirie0UVkhurq39xtG/d3nn6bX1ve6UbaHrF25z545za2o9/iJ2GJdSyUmo
Tl6FDbg2l6fsUHRNsKU4diIdWam3Nu4SATEuZJHCULAll9Kbtp8KluIw2MoIkF7MLJ+JViXKtk9G
Tl5DqO3AHav3KCrMC6PnXIssQ/bdZGsx1RxHSW79oRh2pVRdB1TuxmV+6pgcHw/QZaj8agitFosA
G/rawUHNVzn2HUJDWYqUpUOnWc+yjko2qMavZhy3F6p1ll/+q9etlg8kJ5mTS1XrY6LsKgTwOLBF
l4oPzz18tXxYqh7kNQoJP7WSbNOIBp82m8qjj1vqzN65rvVRNDLiVA+0vmFH8QYn4IQ2IxvHtT3e
ffyKMx+wrmHqEqPBelLUPrKWHsoqaT7oYJeY92c+QF+tFkGllW082o1vtZPqKlr+mgWIZ1JLvVBT
d2a46qut3x6lCaFxzcZDquOKVIXzRmhYPth2JE6N3pQPHzfTuQ9ZLRSFlXZCM+var2btKR3rfVu3
/mzl97/3+OW172YdDjN6XWdt62uC+I4U7XMHwZfc9N8vPP9cOy3d/+4FQzBqXWDHtZ8UY3ekEo8c
oZY7Xlwq2kHXc1jLIXwYq6qw98JxfNtiluNyYCBlhV+hJ7Uz7uCGiQBOd9JrpDrZNdWhhVf1ZnpD
8T9Gwk4GSsaYJE/Cyp6yQmSMhVRBMG4MdZuXsrNPI+MJi6tso8wDQr3MRurW1WhmZFCFLZH3jTMO
2k5YRr3DDlDGyShgP450pE6lbNwgDCKx3WPm2IpAnDRlsrY15tA7p0icW60S91UhJ3tq6MNdIIbp
qm/b7lOtSckx0e1804s23Jb4gW/U0lr8vKs2vDBVzzSwthrpzYC8bxqLyu8K7YYqy9pFHv+GUHK7
3Gs+7sUzp7l/FGlHpa33oi99cDvJ0clsnVyLNv3A9cwhB18LL6zwVvv4Zec+aDXiHT0N2zqdSh96
z+1cIjoytdt6Kq4t+urjV5yZVGsTmbicm1ZFhOXrZeBctR15LQc943Xdcsb7rVescRh9Heno5s3S
z2yn2bcEDNAZVXh6dc3vvkL9+9RSuzQVwANKP1aa2whUrKvY6dNoG58+/oQzHaGvtpi2VRq7GXQ6
gr3ei5wab++qMb06DqK9OVrzhYPKmd7QV4fSEUV3CdK38ZuyunMC/bYZk9NkBhcG75nHa8uB8t0K
hD8358JqqHyjNoIv0SgJP7Hiahumcf6bQ3a1yHWaKix5ak1fjWUHkob21ZoxEpMsar6kWR9+b89Z
s346qbOmelJNn2PbccrjhyJotqM+fUqc333FakzNllnFfckrMkvaj3P90CX1SUqDU672FyJ65/pj
NazENMDLJm/mJ6kHOSNKkBFemHRLe//ixLWUoL7vaorjpMnQhenj80V+OvkRao7/8WQ486vXFDx1
HM2qRjzuQ2dZjFfz/dShYUgG9H0fv+HMIrt2eqkdaQ6okDB8CdtYNy8kH2/0p6wtdpIjDpMSXTiW
njkFr41eKM3oKyPNTHCB0hbX7y1qwh9wN66c3CD2raibyQl+b2L8pH+8m3v1iGqoa0r6WpTtaXbw
rw2dOj4UeElu4JQkvzemfkb+371H1mx2Jig/nFI7w53z8S2Qa+VmmNR6/3HvnOv/1RSXHHR9Btxq
fygp0ZGaU57bO0l1fnz8+DMjd22GF8b81BLYv99MyA5CgQnVaCjVhW449+PXs5pKCcpWO8NH6n+T
VsZNUbWPdiFfaJtzgeI1JllgeFppsUmYCmEZtZu7UEdoPeysmVK7xt5X7Ukikl2Gl24/P5/8i5n+
8877rsNBkNoRRQOmPyY4pH/C73Aj2+hrR3SbT4SZNk15ylHD28HtmP1QtbdUe5H1+RqsI0cYd/m3
6iqexWKc/XEPnrtuK6t9Ro/GYhJJZvk2amBzHD1n+GN2nvRQd9u6OOAcSW4E52CrSo6iv0WM4xUB
ZWV644mZFBQF49WSO6nM/MKKopzZwf8BFUHnN5tmWvg2ahcEkVKpuCHqnyg75kiMkIZTI/h54ShX
wWeiD3tNRhdbt16ZXenBeGFyLg3wi75aF8zneotyP8gL3+zvgQVzrp89qyC9tlS4JOFG7V6NMtt9
3A0rovGfUZufbfFuZEQUaAwyemC/7SmjqdGdXxljbiZuU+uv5ayNrloZ03GMy7co6J8Gx6amNyqn
u7YOqQuuevIqRvGHmjYPWYg8sEzrwaWKDZ8F2Qy3VTY/jRkFvAauHJ5YYB+j6M0NVpbfTeqM3VpS
hSc7deGmsV5RGocsdzTq2C0B41xo0TOrxdqbaETHYCCky31Jjv5QF12mY1PC/HELnhs0q5UOJatZ
yYqS+eoUhQjKNY6wVbEZNUxIsQO9cCo79xbt71v1qJaRzA099TWjunW67odZHczh2ZztCwPhXBut
1zyrocpF6jOfEuXjoKM0DspLYfmVHcdfg2x1honbaIZzxK+HEdgeo3FWHk1kX0dLErVXpnHIJakp
S6+XbCBP00wbAkq4SaA3XOmjFO+jsivdhJ3+fiZYcD01tbqzY9wA0zibr/ukrSiP7nROGmCBNtGg
jRcO2+eaZXVEAn4QtKgxUz9QLPx4W3y1L0Xwzjx67VwTzzNopjoUfjgoB5hlT0abvn48Js+cWeTl
z99NavCXAzZRrfDTEiTjEHoK1U+aQdlPpd/0YC9G8fn33rSczt69SR5Gato64l1zh190QR1JPk27
0TZPcZPhe1W+RlJzYd8812DL3Hj3Li1N80jXhtgvGkq4lLBSNnElXQqYrxhyfw5SeTkNvH88hIdy
VsaYs/yuN6oNkn5M3O+h50PIzwzZlazxKox/4GKyD8byKJR5E6XGpo0gKZjPth7tDJJCVES4Aczw
QnmU5BgA8ZPATs4uXyDxc5Z3haY+Bj1kgSDZD/y78RPQzyuU0Pq99U5eGvDdl+DjTOxZT1Mf5fmb
KDSvkaVLc/lcJ6wWooQmUoO4EL6ZqddDM1Kp215Ygs6di+TVGhQ71GpIIhesoD7GUrrSeHLgV0mM
RtRPgDQE5l3ZXVhRz33Iak3SQowbxZxRkkNRJzqneF+O+oVUyJkDpLxaNaihFhFgrcw3zCOQcRDg
1SWJ1q9/Nujhv/ctwm9E5JBz/ITSra1D6x+AmlgXuuDc01cLB8G6POPeLHytqE65EvuhHH77eKU4
9+jVSpEXVSayWs98EeGxrqm9szUnSsg/fvqvVzzNWa0NkVHY5tirrHh29olITE0pbfjcaePJSrQb
fHi/lZRXfvyuc1+yWihKCBiSWXWJb0XFU9xjEhBHBGF/7+HLS9/N3WAebG2Yx9wf62Ha9tFXm1Le
3+zd1dwVuoy6T6mED0Co2fYDm0LmQLH8+Jf/etBraz3tTFSKUqs48/VKf8mS/E030i3O6Jcca9lA
aIN/now1ZzVlg7AUlLnnsS+r0r6yhhsWA8N8HtSjUdlHmULbODs245H/hGVXu43aF5NGhHzuTeFM
kbC8cTLpfsKTRTFvtE7b10sNcvNdE088BB29q6XGjcqDzJZCELM7tBQ86tl07IeXCR620AxPSKUn
rI3JUVYTmBy2tVvPPus8sIqdZhyxYsFAYlnaG4tLHHFu/mTG714a5CN7S6VFXCe+9KZxHVj6TYWb
X92e+DsqjG0LCG9fptjUB9hC6Hdc0m/YOOyge4uVB8uMNuwXlGS7dmF6VUK9dMcLK+zo9D0/obLa
RyOs0KEea+i+Rv0VowzUgVZmoSgoce0rdqBMXB6pjGIjYS7HcYC/Y8Ms4ScYyoiCzVrakfp5N3Ze
5FrD2qTclE3jQU81g9sk+GEa1dZSgP4/93J5FaT6potlUvLUzdfVFRl6B6ADn7rshVTdu1mf3hVK
d02A4yWgYrATJ6E8KOm0USv+zdBcZamgVc0XfkMImsaOGjT8YCSU15r0hJkbnwuFMiR92GdVztUi
2s4hzoIt1Vs3DTGMnJsgHBIvlJXtOKvI/rrD0oTKKHvcE3EO6XAgnQ3qXOVdrH1ZPlIeJpLhzYaf
QgGLV2XFcreCZ30ifEGNsby5aDFybslYbQjRQPrasYzEhxYW07fGl5DI8MfzblnifjEr1iJtkUWh
M+ZcQHrdeSZ8PtHsqbYpppxPy035wmvOrLD2amuwi9qsEU8nhM/NvdYs7igt3BDgm41MmStQjkC5
sJKcaa21drsSwFPyruGMAeviaBfI5HSwIRc+5Mw6tZZtl93oAC3ifo1I8DEKiTt31UG02SWo9bKa
/qo/VttDRVoewIoW+znzIRojT6mHKyZc1Blb5sRyZmrE/SDvQlPbFZrsK+3zxyNh2Up/9ebV3gEu
A90T50q/6nTzc+A05VOp48VZz0H1RCWYc2t30yW92xmJMix9fsW7nap2UkmpscvwbSOWrwdcWe9l
pba309xRbFaYxC6TCqUGBVezawKnO84YSWOV7ZhAS5RyGxeOfWHEnPvy1cnRMrkc1ECffDkpypOu
qumtFM7y4yR0akdhB267JL2ksT034VbbkC0ofpqnJPc1W3zPmvq5AW9bywblg5esgs59z2q9SFtt
zmrEOr4S4sFZsjy5FFkbXjM0sq9iArFRFbW4EIpbjo6/GDZrvTeonSmwR4rTO7l9K/TmdnDGrQL3
h0ppOHNt7BoicLNg+L1jyFq4DdNXzYx0Sn0xFJ/zvPyayeoFG5Azc3tNVNaiGsMFvUv9Ummv4T+w
z/dfbLO9MMyWte5XLbWMiHdDfgKc2Ca6mvitop/CTF820GObhndGRTBwVr84+dReOAieuQ0BVv37
y4qkqeGNKSnZmUMxX2XVEYNtn3+U00mlpB7SVlpdvHudGXFrBbES2Et1pR77iYT7ogFg45uZ5PIf
Um5n4zZP8lLnAKPFVLaougdCz3DjkOUMRQH0PQwib+yhJlzaF/OuH4p+A5Czbb2m1eMLF7af6fNf
tf56wWkmMCKlE/ndmLvCYMMPKXYUtjvm95x9phJyDqew+qsOfXE5mhnGMbTyfbIE8gUoEOgI8q6Z
/ZIbZcLtPsUnmD/hpt6a2VZY2TYsXqJa3y7niyKMOUMBoYGO1/REpUpCpN/l7rXvLuwU5wbratEy
M0sujYTvIbPXEt5KPJj4H+8EuvHTMfNXrbVapWqnqEGZNokf2Vl1UvEjgrplg47r1IOpSda9bg72
QTXFZ6E13c7GeG4rAL9tlSEN91ZuPEDKgzURYYW4V2x4Y2AqGneMJQQZcuEcEyYxxZ6jnD0LFeBH
K/XhU5EUiSvloDXyRsk2c5SorkVR8i6SwTrrSl/cTmC43MQQ1b4twBg5ivKtmAxxrSm24lal0R6c
onmLBs5stjrmV8lgqvu6rqGTcizwRl2ar1pl1m57g7Gmzs1rk+T9LkKfeYXcTvqkNyMEf1gdyMmx
F25nqpestCRqP0c1Z4qi20uyk2yG2CHP0YL4MCTNTfpa3qEYDneyWvbepMPTElokXZvW1G0EeBRv
UnNBGyX129TL6UMh69kJrEOCmUDUh/dyqiYPphy8hKEKbCKDpphkEncgpW28YTbn3SihyWiiVOJM
MDZbPWgZpPNwP+RS6s0kNN1A145tVsTbQtPujQiAmdQtvlOR3m3kZrAOjRPmV8gUrcoTIZyCvNCu
KCkI96KqvhLf/i7KIT6qcYo2MlGVp6oY0ztsirQbh7T+lQCKdpSzpC/dXBv6u1xO2/3Qjt2B/Nnj
aNrNJpqC4DaS6mmnd5J5JYI5v06kMtmQ166euYNZOfHz0vyaRK2yn0ur38UgBPd62+nbyQ7xqiCP
shVTp9xR9OzcDDHETERZZJdaLN/DcN6WQ/Ii2dUbROnYtQS1WQ0+9E2WQhTJTzIIAA/W1AY68zGy
+4PaW48Utuy7OPkyjCWWIJSpg9SCWzSmAL605KqrkgNuB6bbqD2rgxa/hH0P+oKdP62u5Ugj8uYU
2yrIN2baf28sgbkyfg8O96Y4OCiZtbVjWArTKcmNndMGDz2SqLB3boOpvVbGVvJENH9H/aXvJw5t
c7ALta8yiQrFwpFA13aalu4mFshQzzxOdgGvrgcqTfJpk1S3oIAOTWO6NQUIWj57MUzAiL9ZimIv
O6krdy8jpgb5+LntiCnKLLR9vQVLiI7qczdbe4mrtAtBbpOp+mkeyI0VzYZz1MOgVrc6o9iszEOl
Degzs+Baw8NBJQpuOjlugn08HcO+FKk7kT8D09jdBJEpebExe/qoHvhqW6mgOGnRFexeryu+6kn6
WWWqV1jzzbTzjKLLyJ/kRtlEUsupTvKwJv7a97FXpzGWDcXWCPSl/XqFnoynw/JXGZD7NJzxo8Pe
W9s1HGFCccfK5KZOtWG33pccSCcqvPUaWwdFHKvkc6aUlNSTETWaE6Gzoa/9KVU3TapCKoB1xP89
V1c5V4/Fl15aXPxADbXWY6vQG1hI4Z5YBrnbDL0Htf+e/4JPXdu8ObXqwd31+I42e6nt6FrOfgAh
aSloizxD25XqDwGQa0PYDmbSvjebG6gqxx6jnuXnGzUa7VlJQtiAd/S+qgKXnE4K2LPl/1YBVsHM
mrdhFhw6yXEtBtRogh6OK9UdacC0OsrUHxYmStGlx0z1ZFNPD8VXAkhS0gniKooFPGIwklCX5Ll1
OZhQOWZ96bv6ps4nCKxpvikV/TpIhAeil6LT2D5FOqOFzBb53NkjrbCLc4A7ZnqHE3G3ixhsAIYP
kz1s4i4+jYHNCqQcEoH8rWMRDfVdEtebtEj/aIW44neWijjVQbkda2b/uMtD9Rjha7UPlmHIRxfN
taMOG61q8SU7iiK44larekzYUXWWP7Kk5pZ/BIlxkPuyfAhgKYElv1HkchlvKYH7WE+pm2u6pcNs
PRw2VjJ8b8PgjwWzh73USWjfq7GlBsICFVFfDzHLAoMtxH8vjqVjlAXbsn+e0x7X+rHc4LdyoOuW
U0rocPOQp89tpe4VkHmKGns4E0bxcRkzwzg0BAMAf0az9cPUm706C3Z8yGohfGVVWkbAUOv3i/XP
7Ft5ySI+XJUjq/d0VM14p9FioZXg+iO5ciq2E3b2GrQw9PsRoOhlZjO2mjncwgRy+/xbWHXHIYbn
QxSJjBeOWYqLM/MmHxUXkoi7zLVyxFvCuB7l4RP+tQ+thkg5kr8uA76aP/XG+Bg4hKVYYVP5O4/X
5xehfqLka1Nk1Bf28i3NXzFelum2/JTlJaLicCRhXwgx0JEOgsv0aBlI04xDk71otvXaMk/o4nY2
33Qr2HRZf0yoCjTFd1PWXTiZLoy6pd3znoLFMnno0qfInO+RCAPDVo8FULili2y4cZI2f1WV+CY0
StMbpjnewH6911gKEkfexjZcTUOosRul46Ezk0cpIKhGUirW2mmrR/lrPuA6Kid3IP7uaiXZobx5
JtVD6N8evUQVJCcnrdooenulT/2xzXUbAVwjPVQjQzQX+cESAyuLMW8wYpNPSt970hRAkKHYeGsr
sF1F1D/nsGZhczu6WwmjAznGQgstN33CVootkPGnzs5BykJzE8edugsjZT8o/TX8+I2Nga+qd4//
y9GZLDeOJEH0i2CWQGK9EgA3SaT2knSBSaou7FtiTXz9PM5leqy71SWSYGaEh4c/JdY/czs8b9LA
qav2BGnQZvL1LdPscVlWvus5PY79hiD1WQX6bcjSc8Xfn/S8Mq9U033n+r+61heVJvu6MT/Zk3zN
ucqwOpBwZneaUquKnZV0Ylwa3oXMVfbwCeliQ7N7drrhnXuzeUVxPU75uF+XgDMi9yI55oTELVxB
ya1oExJUTrtUARVV+W62MiPdrvhv8EygUlv6G6TF12zS6A3l9O6VZRJnKdlTBbqmmyszJALtzA+l
YduZPVO99RZqd3Jb/hC92i9FnVzTbj4XTnFX2epHsRa9U64rdhspsTs5jK8sn167WnNR5Pb3Usyc
6N6HkepzapXnOhs/K1bC2aRO7L1dC30/sLR3yJZgOcvWze83Y/Z3Wdc64aaJTB5ah7lxmqeffrIS
dOsv2d7UY7Ir+toM5xyRmO2vDsNxqbcljSstLO++whn7uBjjQKB9v3VWlDDeTd8AWpi/YAn8BQdz
1v0r3c65+LVMP4at08dsoGxSpGoy3CeF/C6zmFBxrMsgmhfDejbXxf7QnZUlp61o7b+DkVC1rexQ
vxMoXbwWrd+PYYExjTI3d5KowlXBB7z062Ox9NqOmWhTLxljsn0UxTqWIVHZ5mOwrVkA/Sg3ieMi
rhxQd7p6fWya1tiELXH9xNyu6puXBrsqr8fgD4vF9qeaDTuetOjCoGvneWeQ2Xc/Vbk66bbV2CxK
Msh6n4fP9giMNNtmfEgcgNMmcca4fcgsyoLSOATd1hxmXY48Ob4Y46LI6ZHGpSSwaZmeBFOnSK71
hCt9a9+wkDRvqcKaWHrtf/7aoMnWC2eu/B5HO9sZbeP8rhkg66EaKiIB5XhPKJMVeQbnviaaO7Rb
346SpOPBS2bXItjaq6e/Tm84+8FKredkJKqOaFLHRf+9NQ4T+z+1ZbgA4rQV1ba/kt+4iGOaeRjm
54qsYVfUEckJAS+JXM8u48WQTU9WFWGbo3sxh9YKHf7v17iM059l2pb7Gr/f3pC9vOYqL4s9G1rG
i7Qs+69lq/TBLvvtrlYWmde2yMhUM4wFZB9SUGhU3A9GcMvpyl3zm0bJ+poqJwkHZzXvCTUkC1L5
fjwBhry4nnIwINs4Xjsh7tdVcl5rQuZ/ZrdJ9kIW7ilTc3OYytY6a0UiLGislYNG6pc6m/pn9nFY
prbQSne8BEmCJ1egHg15SRKtn2YY1CFp/nm+m/JJfJgecMhhMOaTX43Du7smYk8KcH5NC/Fl5sWv
qL0r1AEV82KH+woYwo4TlsrGhBIrMlZxNsnDWdsVYR0klUczqWuRczNou6REk842Mkcdgiu7o8+F
P0fAEvbOQkqBv70Ki7xqSfq+n90y52vzMVVuwDHC1WatRx2UD4Hd7uFGEb3mNk+FE1A0WmAv6J0G
S70Uk/2QuUkMC+I1CAhergbKoM1lp5c6Yw2OA9W8kCSO9cFzWq0PqplwI6XLExXLV0MAdSj518gd
8w6WJQ6Zp558wlF3zkyBZ5pY8rfLTM5VYYhDkel9oknPXoLspvMw1/HHIpRCEfJgiv/Szv7yBAC1
blj0I5G0aCUzON2MkHPxPPv53vZu50UdsDo/J+PtIXquqy2s2U7hAHD8vRh9XjUp1X7wHvQV5fkQ
k4brsPvgxXPDQU50Hm+hiUXKLh44iq7Glj0QFnY3duXrsLT70iKsfZ1bMxLCh3Jhj95FkwB9KBp3
vbap8E/rCJOjtBMpdlKU8mA5E+XBmBjmuWlE9yqZj9T7epuulUePoINu+Z19aV8mSZhXbWWXrkwu
bps9s3tEqKlV7MtsITSqqHaNYzxAUoXONuZ3WEo/fZn/NmXbxU5ukrHe1H/Bml31mj+Ug7N3c/R8
C7QlcfSEq9rt01J3bDJ74DtutsMRinVfxiuX36ind81/UM3T70IGc+y0JDoXNVpCCi+AsK76XzkT
jFkRGLfrEmp9YCX/5t7lIVoeHKGPN+cVtBOy7PL/LMHP5Erd5aI5TTLjKe29w+1z9ysgJJ6XcLh2
wn8dAmJki4144ELO2Ii9j0Xx+tyExG2C8Q9kXh1IV9gjcz8XYED2SWuPMZXRvwHzh9Vuze62ex+4
3ndQ+vvbq0ZLeKob/bm57XmseX6zRqhnNrmKs+117j9PWMVRZHXx2s3M5dy0IX/UWE6u9m8WzfE1
7cW94wRnY1RHo1yImJ4P/jydXZINdLbNcU+a8q2Iz/djUpnRZOfhaqZ/q2ki26qRx6Q1OBAMCCuk
NPsWRoRRY9zDoED2wVx+Tary71xWeaIk6AigJ9dLLRV37JaHTXerWNfizuDzYg669swk23TnbTC4
hVHs0rH+BBp5Ivz8zs+2S+Flx3x2ftaa1Si7OUhFQuqQVhde0z6YiiI26YMddyNXPf0l1+QWmp8Y
JFwbX1XW3gnslqRkZvYeAmO2m/yBw1Te9BsgKDTwjh2P4KV2hru+dgwXfE4Cj+Z4a4bzSPZIP1d3
ZbB9pwgiQ6ZwI7Xp1R9poxwuw52Xek9+P917QXNfKX2RZnL124HikKfPttZrbZnn1Gxu6xTfa5Af
643YV28OPgsW13d+xXh0cug16+mOKolsh7Z6AmYUr64Zzcq/h9HxZKXOWbBytRsN/1QZwYe3bddu
Efd2uv4rTPd18YjDy8rpbN9CKNgMuScc8q1N+3s5Ow+YwjpSM9CCKq865db6ZI/BQZT9P79F6xTp
+IhA84XZkF0G7zpU0ycw4rvbO5Hr4LX2nKPTOgRAEkqyanPmY0tfVxJ1SUA95mV5nHPVYcL01QHD
pcNjK2Nv1T2aiXpxlXcdqdp3eWE++PPw4yzlCpQWxl4z2sOxRps6MmAWIfZdCoUebixO+3GkEl6T
A090zqBgIHHYbghdknyYBjkY7ur8SL7HtWsZPEuoq2TyoQc1SXo/ACo+5ZPT3Fut3Yf12KtnI1id
2Gj1gFNKU7oGbtc9WlPRvOS+k8XaLv7qcn6f1rx6cJpbyOtqWXfNzXLGq+RZN1bwA2IicrWZTJPv
iG4ulVwlbKNWfyxmjoEy0NUZZS547xfTOqWWrqLB7aYvr7YLHW4gtsROkwX8s6ilDGXN89PZ1eLt
0LTK/VonQHJrez73A9el28Pu2aXmPD3yqfbf5JNjaS0FEZA7qCz9ftRNeXWoI5/LoUyORW0JJmXQ
OTazAbnrDmM44fyNe2KwqUNBj+wmyyd4nnSbJ4BSHeCgyU4/KBvmFzKJG6RLyDkWx1Uoc/+b8sJ7
nqxUfYhpI5Bn8U0A2ouykuLUFU5Pko8jiRJny60605jQ7lbeEleEMXFtKgjpttsWB6pNvGv9BJBF
dq4490p35w4A1en/zsrFqbKLlpYZN1BqIigg5aWvg2lvzh0D9dxTEfnU4rJNnRcKcyapESHpOdhq
/zdfxGOWbFqHrV+soTbyII9LZ5wl1Zml9oES9kjFYmYHnxYtQOntYsvFYGwZdAQZmYtH00wYKzYB
B+26iNgw4Ya1qYs5FKi8d0zLKX9TbLEcsD9qeA+5cVQbFAefAHywe7kRtR55yGbPGkqvLfO+NFcj
ske7Ioa/qogqYq/tTzak5qcLLuN+WmrrvZALGbxGsZZPhtcmYVvU/UWr9Uf2K6oVr6C734RMo4Fl
h0/SFYbImJeJLP1kuB+d0TmulmlflErrCy5r51yUQHCmWdpvqh27+3XIocSkVbJzbiyPlE3ZnZ9x
s4ixryK7bCRqMLbrDaoR6jxLayiVHNB9glzqsYznWJP17kORgrnlivtmGZrYT8sm0jkOFFerLEyH
troTrJdcF9VgmreJBbf5CkeNojqv+3Y+AoDpw0J7Al3Sm3a+O8tTFvTEelPnqf/wJJH1RJMFNmYQ
gxsT8++/G5WDtXBoNHgr4si3q10nAtfLoEprZ2WqWW8EjiAPA9l2v0W6tPjZlR/ik1aRbsF7DWU6
nIsKHbgS9hp7rZzjQZBSGyooG99yYo9ONAZzAIWNaydrtdF+As14aYj5+RCuZ+65isyr6gwGUF5/
G/ZiZCY7f9rmQ78Ff5cky+PazHhK0PwjF8x3TG6p5rlL2yeUdhrC0dEIAF0XuSXvaFOMU4i+cauN
8m43T15Kl7G2YeDSAzAmUZ/aMvKQSPuVP23JI837uB9yEHDK2qy9SjyHzzQdHrzZIwAcR/slqFAv
DOG7sTTAPBEgT9BzW/hodtL9cpaVWWIhylj2VIrwz/rHDux1TMCA3tfDMhGXQhA9g6IhUVEy5LxD
Jre9zwbEfjRNez8nEIyzvml2ntF5fyDTgHHrWuRYkJBxkmXTV61TUDO23q5V4kwkJlFAzcpdd4J5
+U6gbGW6UVG5saRaV+5/Rl0MZ6kNStEkeViG7l+qkUSa+qGB3uwF5sPQW6+5W1pxvZVPXbGeaeEe
prz+p1rOtLo3PyXQYtpOsC99n1JGdMS9L1XRRIZjdWSu9zbp7+xS8XZx6dnilUbqRRvG3ZBlOTsq
5U/l9yz4ZMPrllhcG35m7pK1/S2pn9tAsTqTxI5rHYl0z3ZmBblA6F+1jK9Q1651oK9N7yCTJkG8
cP3WS3ZcO7vbGQMFm49hSRXdkRn4KRFom+pWkHv5q6pYggAY8c5+SkFk/PQhqs2lrzT5TcfsPtlG
Hd7G9HRtA41T9Q4W9s2Y7Etade+V4/9benly/PIPaaNoQgkwmNRlPKw2uGJwUP4UDVV0PzfIT275
MN0OXkKmu11gaUUIVgOIx/FeSP0dIyGRVt3uHTLNhTS+H10uX226fkx6O6lFHscN8bHX3vPcFBc2
xv6lq/FszQ76d77vVOu+ebfboh4AGi56qKFmwViSebffqGURHUmVLilBJLMhG14eNYEfEMPgjcYH
eskjU79jDSR+2BjjKImskATWkYeJPQ3eC0Z06QnLfvrAJR2Ecij+1JV3i+kFRNYHM5IM1cKQGRch
BGsg81J8oJvUUbFAGEGtuSaCXqZnaDFq8zMwdRmyr87trepnNdtXt0T0bCxxqXyyZuEj/t0yiy3k
zf3cROqdoLHguiZWfu9kSR52HsiSm127LrmC8tbiuJ9pbu7Wwgx2SZG+G2p7r23wSclKll7W9orj
mkK68rGsueVYXuyydvdEMmf7usMEiE7rxVmC1N17fgxBxQnZM6zirdf579ISPtxm2XghkNNFfZuH
fScGmIzTZBDhHvymclFHK5dvPMWKCnwZrqnJBL8tDEYi681K7uZbNKXZ9jY6lJhZKbd4sfvh1TKn
v+yZEofuedZOzfkQY7WS58kzmogoZeyneOIuoISu7ZIvGQ2RJKpeIXi4tNKHTIJjoXwJOJmUdWYG
XIbmaHkIoa3T7LeyDyIONHhqi1m/Ckevu0z1/xVZymE+J2G6SHWm3FuvnPve31EPzotXG6iFKhF6
Ry5VGanc7+5ccJzgE8GnD6zexn7lDWFqoSAIhkgnSvMkdBCAH2VtfPYL44Y6zcrXnM34uAVTEw5d
oAkbsKYvyrl0P6zKe0C0tMPE6v/OK8vB9ZDW1K8ZFMsRBtfOWqpPQ3TrxZzMf81StwzvWkahS+aH
vt11DO97AtNnKWj+yzs9I27NDo8UkjdbZnzjienfZTLjTnMo4YvZVkdcEHT/AabKpViqnUMWXjiN
kIc4B5pYtExWkUSyOMssTgh0SliedW3sRzdZ4z51ygeT6/VZjHqMEEEtxp7wcrxVrpHafMEhyucO
g8UhENzrlktDROJhcfD52OP60Q6YGzozDZ76wKDbsyRIdOZQzPIJwKfIO/pqdsPZY/zFlW8yIMqC
x8QuX1ZoPHFSTAOkENmeCKEmYl/Y/TXnfxgjO2dsGWtIpDYXpCY7zCqyT2BEZYgnWJyZ7rgUtOAP
U4MDmiwcO6TSZyQNqGw3ddXyDJHmVv0iBNiuU8QNCV5RZy/2bvXNf70y4BdhLg2Lka/95lFSjJtg
FhqISw42NuQIfE6dWSJHt7xnuALC1TUuYEY1wm2AibV2FgTiTuxrXiMH/vROQ/JdLEzN7SkP9jh5
H0lZzw96yIk2b9/7bPlOU5SqTmSQD/OOpiqAu8hdh2Y1D1s40DWFpumth3Rd/hIlzJCm2V40lF76
j1nGkFdmJmXEnc0dozhVi/XqkUO/G2c+XlMu5k5L3hBtBHZYNMlKazUNsVTtEg5pWvPROWnUe+u3
zIUTexJCCdFvyWEcjBXqnHgrA985M/5vorSetqgfeAFJaTy5vUWHStYFTIjCz0ItoJY2/nwgZWGh
MEMt10GOzZcqIKKz/qSo+kBM4IpdCa7OU+vXNG4gqPSWNCRKBruIVztLcgKOud0cR+X9mfWYhdYw
3eOgKMC4lB3qOS+HAtmOtMScaxrDXWNBWhv9/MFohxfD4VgvuuVotxnyxrZkUYcYTA05T8QAiPey
ajWBpLnee4UlzkIb1Ym6tn1StXRx47jPgWMUsRwLiL2OuHaAPcZRcrcWZLdDdiAnHqYJZgeyRLeW
VO+2nfntzVTSshYm52NQ7S2HRj+pK/NqCfIHvOImM8F0ivOtynaQYdPPPDC4xgNJ49/p/wqHKy6r
9J8MEgECYdtGCu9oRAvbRo10ujs7qZBkZtPicjDsqIW2BbAJvzQ96Pru2OrLqIX51CZJGttjUj/V
s82INrGmB9PLhgOAzCryXHc89EuGPW7xt12JrWC/rNv8gpiprjlJbgdjaKw3D3kPcVzpyLUJIDBS
UL5L4foEG+KnntDDHhQBEfFo1vLUVWUdwwTb7liAvdm5rRqlo9BR2gq+qQslQ9pOL0uf1+dxaYr9
VIoktAha56Azhhg1pty1XRrcmCYq8joTJ8Qw2Pf0EOtVMLSgaulnxWwBs/vauf1Ts4jxbASzAQDH
Spnoe/0pTcbgwxoJp3TKwYYTmjWHdgN2t4EY2ZepX+7nNpNPiTBvTCPfuQadJU+Bgf5iJDqIMtKi
L/XM71EAl/yXqcTdWXrqv2akZhCSQ/dyoxATTNNNIGaTntm+rphaysnirK2X/3NyVuYF83CgFkFs
Mgz/RwQZ4OKgMV/bgeCaGxM2YoCi79Gqi28vKXAy9VYWrU0zP5aluGNQfkmyAAnEW596IAwsoc+8
JaAX76lw9W86OsFV10w120QPJ4XqxsBwqn4YlPrp2R2sxf+jlVlynnlobh3Os+nUgKT4VGng3qGf
yTkskSrVTihXRqJ15VM6kvdlFr2K3ABzVL626cml0I5BAlNRz37fPwxmQngPtRdjWwCEFCtLcHFX
6++W8v1yTDJsA4PJMKQdVufbgkApVaLRmDkps4ILWSocCJWRo++ti3maifKL9OLPu1U0S5hIpW5U
0z6CjNLthw673mKsS+yVtr/XCh17zUCj7Myyce63udkO7uhymgejD/JiU+vDYGHTKkTGev26DYcm
Lcf3QgU3KSOR07EBaPcKzau572gE/pqbaF8DKusPdgD9J1grWTyq6b1a+IRLq6wPEySbg1U52z0P
VfBHF4q2FmTbYfXUGnFeuyd/hXoz2DqPtSiBWQz99ASaGSRTMKHeQtfsXgqmMs91H/hgGmEGmhPY
KQGn6mC6tvzWdmPt8ZtlcWquRegaBv1RQ0LWwHDi2wFgHM3M38CI1dmP3zfDkQLfiSqZdW9tUKh4
QaYhwLiYX4o1X+JFG9mnAPZ0Tafa/dD5MF3aoF3wNqiW9kvykNSmEa915Tx60+w9yaYVr92QeT92
LdV3snnevWQi/QSs0f7UgVlede7iP6qhCm11Grwm7Th82k66HXC6tcfAtygwoMHssRTNr8ADl9ip
mSwRsaT9aLW2/B78CijYyjYjNbXDR8vix15NDtHMSTEcTMep3hchhpNM0OPY87QuNXO/mAC06T8b
uvMpcOnPE7evP+qNAZ2Anh6JeZHPqhwRUzInDTu52Bg34CqkdsYxCV/rjhF6yc7LRIOsGI0WnpNw
Xi3SBNUzOBdgeCjXWMzvCMQbz77npjADg+V1Ed6Nl8HsEvuoId4hHm6gpTJK/sw1iAexuOZA/LXk
svoDW70JppjC9px9Q+gFo8DR1HHZeeXRHdgbW8ZKnZ22NR7m2ekAafI6P60GMnGUQJVGD+vn36bw
J1i8aj6RAo3cD0lWnMg46y/o1ewGUS7LP8RgZffCaRdygCSJgk0zGV6oOYcimenlUS9yOyW2qX0o
dMsCX2UbHmZZbFfRpbQCZWM8gA3/4Os90zRuG198KGXHDVrsJekw34dN7nYE/3XzPzpNdK9K99Pb
Oq7FSTpt8J8vtYxSZs53k4tEQnePQ5V01/lBO1kGJw5RusQEDh0Ghju2q6DmkB3Nx2y0gzcnocgJ
Hd3yJonNZ+elKNLhu6nxWEFQVg923+T3Wdd0dxCuPKquYZr+LhllfW+VnR1uyPntznJb3GKZnP8U
Rikep4Djtd1M/4yzv/ux/UX+pElSxZ1MnRe78Py/m1zG2BmBy3ltSkLX7XtipmT3IaKAV82Az108
whRp783kMPh59VxxKH01evYPtePLP+u0DA9ZZndHkGnWnYDXRmou8cK1v81f6Qyej2bA6faddPU+
sIftjfRBqLEi3Z68gCPYZ+4Ep9URIzQuE95sEVhJXFRJ0DC8geLrkp4OqRPNocuH9WyI0iGWMUv3
lZ0z17T0eEWHEpGjtuy0taCbSjSCa98Y9cEhRSsi76rFqGVnB21xobarxHXY+f+NLi6PlnL4oR+7
4CergoPm0NzdLAZXGHjLDo6OE1rT1F4YtgloNlS2VW1MEe93Sj5C1tKRCLwc61ru04Tx7WB15cEn
rBvbHs9BOQw/SeXJr6FnYEpoEc7r2fXYka+ZxTsl2M7GRFSkuYnB5sCSMmodBzPQtMxd3Ke8zZcn
d5DgidTMOtzY5eN2arbZeylKPIbAA2RIssMagXCz3sZg/dPjOwj9Gqh20fCHYHekMKvn9mDzCaFY
tNgSK+8529r3vM6tZ0NIyEzshBzWNMuivKWXh7pzKhBVd3WFYELT8le29WuG8ZW9/sIxINWhZSLc
EG/S+pb15bprx3hnmJZfw6dP92DIRBo+zUHkgXucDW850Uiy6z0124SLCTtdkG9U8KYv5x/iNpkv
66y6rrq2zmY7jecGZuOy8+XgnjGUAAufW0QIpwIwLb2dGdzA9QzNOGuCwdyByK2j3F9ZXyO69qlI
3Ok/3pztq/AdN7YNdw47hzySoGpE5Pd4FBAW51Np9z8k0jEyWZ35e9kChw255M+knb9Js/0GfGi0
JAgbjlu6z9McnFn+etUte99u/S+g0AmzMtnrzXog26O44dNurWzdU7pLwla0Z1zqzvafy9oc8EyX
1U86tcwPhQPR2ttg90GvQ8cUG4F/ZJ6HS68AkA0WuGECCqly8od0JCDCuUnR7U9lNYcO67LZ53I3
iakKu0AcR886cbMZVMA4eikqD+CWQ6vn6M/k+5ABETbN9T8O8ZMqBhA9zfZ33fqIYItD2QT3kJbZ
DLnteOIfk/CKc/7qFercMBMnyPA8i+SltaarMbgqakoni1SPMy9Focb4fvaKVYJmI4nWl7VHLE2G
OWwQnKaA3ptTMLI56lTeA+tRt6OMf7Tgo5kHAGUbP+RO9OUBjf7CeHW2kywOCsEv0fjnus6ucvSu
LN4fRGK/ba5+8MyMBzw424N5zLMhmrr8Ujb8vU3uUosRddu3IQJfFa5TfrD4jdfKupbkkTdtfuwa
daINwNtnYHHu9zWcYfKsYus28NrYLd1ai05qUhfm5PuFr9uWLFdzhfUdYMu2Cr1T2E749rIWKowg
vfiadqyV9l3GrAqdYHnDksO6z/LguRjfZ950Y9gR8yp2qW71TgItPXi6+OyF9a44jiqsMGzM79jl
3S8g6xhkzxoYJx7bqCjoZJOeOZ6n+0+j5RwO1uzOlRkfOUnfb1ijfKrv5D5L0uvmKNBNmf8k6x4R
vHb/DGNn0HF36/NYuA5PJIQ+z8H32W97rtlnR6dPZtL1Owx9xlGUbHbmY6xMzbR4609SYwxjHPzU
pHm8Ge5b4QyMhPqvQurvysoAkA0wy/sFHz++TIsyeafEeNe10CNllcatM8YW5xV81ioyBxHJyY48
ujdIu+mLW2TvVcNvoly6d++troF+qbWdwsKY7wxAYLuxhuvpW96ZbPE/adsYVJC9wLJcijGLKPfE
e6MAPmLgZWsZHBuzAsAq+t70ceC6lhVulnEG7vvq+PmPLqxnf56/0Mi/uET3naneVvK66e6bhpMU
Hb82OOBmtXZXKdPncev2c59/lsaPTU4o72Oz+RFTyLijJMf/+GD6624zjchKsz8DfafaIBZ2/Wez
6UcZGEwFS75o/3r7Ew9atBQKp6c+lGwol4uDyuY434td/oJ++UnKDcACxq9e7nM43UvWHVY+Wqhw
z3prv2o+JydB4xj0v16S9Umee9lWLy4/gxz7PKWcwhuz0XzK7ueyoAdwYn8EqryIZ4fYrluY5DAm
DB6Uud+G+eKk2V0xz8vOM3smDLr5btE1sP3saVTuLU+w2e8C3PZ2pDZ9OXX1fBvneJMTdhhtMrVE
0MEfW4kpRDqx62z/eQAgcaLTPtOirlp+Gc2Hb02hxaIxtePz6BUvbHrna3HwBM4OwwxZddzX+Xy2
G70vcHpgjnreNsiMWLrKInua5vyur1RYuysbnta1WS1s/a+Y6uLJYybSAyxOPDA6Y3Ua1y2iqIsc
Eys/7DN8wOS7msl6X+Nqwx2z1vl7xTi0KIOjlbG9XKinwvP2t48q1/rALOjOB8SisolSe4tEj5yk
5K6357uxdE51lZxqFNPcmU7aSbnWbgx4SJ69vNtYfb49DlUxx2ALd7dk+VxgY9dryjjMp5Wpw1pu
lyx7UcQL3haomY9HHY9Tyy99+3gsOTzBmoyczPzDMnnKmnbAv5Y67cV30Oc6phJ8XpvUP/PgMVjZ
4tv7lg79wUrqC7nL6a53+8htuDR5BIbF+O/2O5aVe0iN9KDTIhaN9+ZxpJR2XpAooiOVLY/Crc+y
Hv6yFXIHQPYQ+NXx9oNDNaNS6ffbcYssvOe8CYO0i0gIBxDr7bRFS63aQ0kKSuAWx2bQx9mcwkl0
8WRXZ3T63y2xjwwJwMbYzq5txSMp5mHFaVyu6wFAXbkrLCxaSFiaS1qLLOrX/g5STc2TdXu324ma
bZpPXc70B/f0MCcP3JyK315FJiOVKlXvZec8dWty3YjakjbsyLlDRu2e2Aoe0QVfM89+1s74xmqF
4FQo9vNovS9Ff1xh1aKx3N6lVtxjOiWa3hYkEnkHjUEKWGftYPiqfjHDpLskZ3VDG33kbEbANGzA
3SwsWF0yQis7NBmLDU1wXKAhc9a3Q+gWKtq87Emm/rHIk3dqsmuSMuHkBfwwaL6kRbWveqCKfpKp
ozMGZrjgpTl0JVWB2574HW72u2JH3mkeD23O2KJ2nhs139VihJ4p3zsJHGdZulhp6z+Q3W/N1vCO
9ffVnL/Jurqbe/3NCPBdde2bmVZyl2zTO4H4Rw7w+3bES24QDb7ZyZm+5B9g5n/AWl6FsTyt9H69
PV6MbTxUhQsq3npAj0TlU/+j7kyWI0eyLPsrKbEuRGFWRUlFirTNA2k0zsMGQncnFfM8f1vv+sf6
wCM608mMSu9K6U2vMj3oNIcBCtU33HteVx4xJV2ahmSUpTZtmcVXg8zBhNbTm58vm+o0SsHOPrla
iTQrINDw50UVVvgYBkVGNvZIiVujWjVOfof44rZwpnPpMcOzGDBuhUO7jULtxAx3bUdkdRrY4DBQ
MSCwYGrysRvy/ZBQX/EYs+CBdip534Kquil7j1MOzAKn8rL2c3SSJW+i5tKZNBW8iGAzjLSIZILC
3zcNpizTgvVkvZF9cohbpvZ21h3awN3E8aZT2sJBgd5dlcZIA5+mn94y5ozFKVsaZUyqPbj6cFMa
LU1Hyq5kFpzeSCrLLLb4hhYCbf3UoQVm99UePEyCSZscvLi6p48DjCJHbGWwgVMTui31auvU5muJ
8YQtyeoXYRKYeH7C11rT6LRwRpk15UWSxgs/4T1vlX6pV+aNZWecw729CevkzScksthzAum06K3F
uMp8ZkS2cb/RgDi0qp/ww7kWv1BlSH0qjo+pfvbTZpem5gt9F4OxsBgw5vcwZwxU4ae7uECB0Qhr
rmmredIl7Tp5tuzyPaV15NeKqIzIvjT6S4IwLAxGd+jbEg5Qc+2n8YOmJUjy268Rv+k4+RGv+wrW
12VXBLA7+pE8q9LWWti9VwY9Lzfy9kZUP8w9ttLRGnTGdD7z/i0PJJqzSjum/XQwR2MW1L4hLN3G
QTELTLdmY+8yJ7um1LXDgjivOyOrmSvJ/J6wP9BLvXXY9W1O1Pl+pwxL0ZmBrA/DotBu3fjJ6zju
1CavvaXHOuDuE2wir+n6ZcJIIqgUFzOhYg4nXZ0jZPSvvdS+zDnLzLy9M4Zg7Qhv5aA3QjmBo0Cs
tIpxvVm/6jHhDHPEe7A0/8lHi4jayk53omtudeek9xkkjPSZBvJ6rGYQvXuZk5tSZX3iVzstmzEn
s6G7TmG9Yk7L+kOAjMF3w8MslkCv4jeUpRP/tiC1xhS38vw9mI8Y6EaSVw/I5PdWG71gs9/5aF8y
uu9Zk15k1GtKce0bDp69L010GThMfMqwVdZ0/YbSXLm1OsajtwQ34uJVGSZ51RNKEbJuIJp4obUV
ornkp/Myy+fFz81ny911VDLTkgMfHc9NG10oq8ZggEOyH7K7jiMy6PJL/q7STUxVs27wgiI5M2pZ
LwbFQG2fd/m8oHWxQPuXrlQol9pQNTQ9G3iDrOWiRvWhtl5WdIvEz9B5ZcXC5g1wOMr56Eikz8rE
Asb5YwftLmjHSwXYAQHuoxfoZ2X3/IwCTi+OiL9Woinv5v+19XSbsrEjJVgNNCKYt/0OY/0Y14is
+WrILLXjQG20Ecm2k/qxtO0dA2VXtUDInGu3icnz5AXq3Md21g1iypnTC/du/tccYqysyw8l6qHZ
imVW1ins5MEvsGo7vv5cZOnGar1VkTk7fBLbaUgBy2q7gFdIEDK7yDGxgdwmbCyDJMuG20JfoFbN
7K46VeI6t5/T7oSGAC2OuZjMR1P5l1rsb3sXVUO39LNHt6FoRpat+fvSuhTNO72TZUYxl8ufsHpR
B1+iFl5lwTtkyBWu5HuXZvFiimrq0N66akgg/WxpkXl5VrmfQibTc2/d5r0pruZDvS/8FZFxYBTl
kpIqI8V4U8fxyQQPZkzZvpbN0Y8NDOfsGkHRIO2JvXWhYvatuRRnjfS46Xi5sTQuqJ5QLhbPfNfB
vZvnZeAwZuIUMqmSXsP8Rrk84YGXtmEb8ysC24Yhwj4KpRWGnBxfCepO+k9IBhkR7zOSL0m2/MkU
VrlO9P69mzWv3I5It29tlpXt4TQiblC8udTxFuBmHLiqKMTI/GnIEKwtR41J0H6nthbBc4IE10dc
m/DS6RYN1GYTjih7kXx7KBS3VVz29I9yfVGNbGYCeuciFBN+dg+hQYh8iShrG0Y5YFIYZKSGD3Xq
Ii5BSz5vZR5sWeYMbIXp4upwto6KHgbTukoz84ovMhAIuUFxnp9CkMSbsNUO8wbEy+XQvq7bcKPT
u2CUCfZaTBVkNK1J+u+27bXSnTuwpQljTqT5LaEIjOL7oOjwx2yt8yo1mEg87+EI5nGzhstxtkb0
/Y1yO4px1AnynKpj9Zbas3qXcLuk+TlveP6Je2oUYlq6VZPOGCRhVdnKjy0URwiTPb15TZJ02pl9
xKaQChwRZWtidFIvRYU3SAl59lLUkvpjnoAFgld1OaqSjxjCJ50dm4EUAwI3dFBRZ1kY37Kjo5yb
VMey64qb2EJx4Gntu4jTG3NWAof64zjZ+yS7r+STY36Lu5TFEq87a1VbXbS3CdOoQ+vdXUfpd63R
f7gLJ2hzQpntVzlSiUy1CSXYWNA4HlFnJq5b3/llFm2rHuOuGTQPxoimarAZ+sn4uK+0tGzEc023
ZRpr8jqVxXSfoxrEh12MxBuKuq872C/uJPAfGHHzapSqfNHsWtKIi3WUR6rVKax4XXl27Z4yQlG1
dF0aIhVEQ+VaH8f2yLyFfjHOkQkLsKXVxriCaEzUbuLKt0NchKgySxldKXrbuyYdfLJxo6XLnZOF
OfBPfXqraIgmE9f+ZD8ztNuMtrXKra9MZJ+SFcpA6ruRYJRfazYX6Kucu1nZwRk0ImkxFFHoJOpg
aScVVjhLvnYhW2fFkD24+oiukCmqLGL+RfvCoNWv0leY7yvi0kXbKjjBbtG/6yZT+BZF5DIFXGO8
nO2E2SIVHoYBVqy1TXMn2idS0Wi2WtBJC1Mpq1xmXixuS2EbxyTJOcEdFe/QiKGyC0qkjBPjv9nX
wpx5GqOxlRI+mInEAAB855xC2Q5XnJMUHkVYXdfF5NyWQxfSycoI2EFz7qVXOTumrU+EpZ1Tr5iO
oo78JFihnEg2dt9TDBj8PLgcNSfftuxSakieyJvSRZ0PZ9Agh4FiRUbNfOnEFUZAk1ejoMA3HfUq
f7Bt/zi7owa/OGZEwBMVGrMiEhZoFD3jKpMG9kDEzotOFNeUOCgrSPkgBnyLXbKf308jc56sEuum
1m2wh20Z57VydLmd0cgVRi64DfWRfHzXd86F76qj5sonWelrvIRbxpIftVid3dxFXtDvg9K8rVzx
gENjZ9nGyWqSneVqe5eQbeq013ndzSUCD8HrwjQpxrswFbLmKgkY3RqoFwwbOEo8DjYvYjhkGRCd
kjYu6kG0HEoV5XrduTS7trkye/PEmJIDEvpk2yg0a0l1ZIl7FN/K5y7UNgZyx6lVVPUCb4+4HzGR
UPmqDuzbRAYg1UyKow7+c2YquIl21RgROalxldpwsUu0DiG/2zlJc9Ch3O85K8lF7PZbNMLI6LI7
Zt3cwHIFTWJfxxG1fDkcmXl+nyYDeGvCGdSzp87DJwPxApcyRsekvkaognjRjZB6RttJdhvQKd6y
HJ1qgdls/T0Cs6xLZXBWocXfQ2o+fy8pcLKnDdr7pKIrEx69LL339OK5yxMeGO97mDJvJBqv5HxO
DGW7yUJ548ftaQ6EqtYel87QoMQz8vUg9Nf5W8elcW8xqZ0Bzc/akGx0O3sQ9bz9Bc1F6mO3boQG
EsjQD16Zf/MZrcjg+UMfiTNFYRQpiUAxxvoY7auyQEdmUFYg6ycygWrtvI3coURUjwHdbNLNM3Xq
y67p0GqbO+yWaDpsDQV++MTdymCFmFsmv2393lw1U3QfcaJjT9+lLI6ZLmeBe0lRFZBfdZj/rBcZ
j7eRTPZtE977YfaOCC9nu0/2CZS4kWwQ8do+FmTbIjkbDfpwPAuYBz2sBWRGpld8LcvBWDk11x9E
EzWdKFvSEN2D+FvOwG8RxOgumWzgGohtIDUcej2hLEMm6YX1hUCu0UpOZE6EL4Vs6cAPs1sGY/DC
6Nk16/GpG8WFppxd10KoU/3aktqV3jSPBu+qIsMkHqcdpH2dSzBuDNBEQ5/WZPtqZOhP40sUXe1T
36ib1MezjvzmutCAq1ijJOFprR2lIYTZZf6aIT8AVxIfI7ubDpmZn5sC9+IQGzRwY8a2psHZokdm
iOYJpR1hc5lfc/M3CF2CdRXL+DwzfWvaNTxxrVgUU7DV+8JZdlhGsNiFqAsDEvMpeGsceW4Cis8T
uK8qyw51bzyiKt7mVXou3VdCjHmRxssBJdkwhvRRxKE3tG84qe7n54mT8EZjb0Pb1u4qB2VPGotr
u0pPklvfzri5+UkzXsO5qUV+GVbDo6hIwzU3MK8drb1PLdiQmbua9yEVMgiYOo+BUzut5HMQTFiu
vWhn6Iiky6q6Nnv13FTxCSHNXVLmT5Kda/5zwW1CvHZhwSecKe9Fm9N3yIaL2W+MAeHoTzYuUfsp
t0LAFXMFnHb8Uhbam8q9rYhdEmOs7Wlx1MqGhZAZVyA/npGop2svRw1bBdUhZGizPwW8TmljL1Sm
AcbRaolkvz0ha6X3V601b7wOrHFbFPVFoYalN9XzDHC/WPqD8VW3XW+WAcFx8JEiuxi+5sRllPIV
eMpLipGrCdt908hDYjg3ucFLjTwXuwSbv12jf9O86UyVf+MZWcz1B7vG4wbbk72tmhB7oo1ZloiY
rjY6VWcT6wGcM31XYDmYP9UtshsKthtNUXZJdRVAFrAvcgTtsEbpTBsmJkMbymZf38AVQ7PrtFdl
ELw5fXUWQCxFEa8Go19mgX8xT7FpyDSyyt3qY7Tv4umbAmXnzal9ax3KvOfgGaIvBhF4mvH6mQEh
G0fW5HV75H70QtEAm1a2jPxwJ2NBCTmh4xl4RzE2e0W5ngd3nQURpQohCSRy+W7JDMlplXV3U+2j
F3Fa3HbhXphtt3FLRSEtPxhjmSxrE0FhbgxX4dQvBtQqWzlO8Zs06guzVBt2uTcrJddpS/OqgFW6
QO9domBot703bavcupk6GS09DF2HDIf/bVbn4hqdJi1gMV43BuaSNJtp+5n/OjWRWqZCEef0Pvll
a2A+IDJyRH5jh92X+RpglWxDTVwEBiobOtZfA9xSRN4966ga1SpkDPJUmydT1pj4DYzUdTCsRhXs
XXe6q9kvaKuX+D3QkiFcwUjivYSOdpOk/R4MziLNBd1O66T4b7o23FQBDcTKIewOsnsRhVi2yHfG
FLJHM0+PoBsD3kEF6zIO7TViVUE11fyGdWGtwvCyq9pDHX4pEFLieJ/ZBtEW9Mlp3lEntiMLmUXM
vi36dtMYHoB7hMyMHLxOTH+Ly5xqlBnd21ryrAr7PutStlXMoUa1IyO6Qkh/0FOKTG71BCLisg+b
Zzel0TRz1rcyYV319gDROHspfSSPkXuJ//BZT/xmHQbluS3rU99S4GhUdJDKssiCE7GN6ljfmDUF
8si1GSUXH0uBBr3vOE39lojEH+dzNPRufUvdt6iL6Sj3sFKny6qwmMolC8DxFXyqSdto2fgUjMGD
Fshj4nerofeOuVvcxe1035uSwszEMWzZRbnzM7+lCWYuXXBmi5yZrbxis178QmYg0HSqd1WFmBYp
XnardVW56Wi8rzoHxkvraMO2y6EoTU3HEO2qgPfke7m7UVrJwBe/mA4+LszZagBuCb0pnk7d8TdC
T+HYaB3lqZHp5K7g3tAGT3CRcrxN5NRL/GqYobrpi6goe3ToDG78opmeVeMhH7IdyLNDLziwfedQ
IXt7yx2rf/XaLFzZbtU/VGQq11jZx52bx/Whq3oqaCIS01wYPLTMZ9wF9eTs8HxRD/Tpgm5cJ/VX
RlDGB9OhVODELVrXzu+LXaiDp2JGR9OtMHAAixppVmRthIOKTK18jhuiQDJkm3iyBjN0KPCJkDN2
OLqNMFx7vdK3sg30o4fwgHgg7RDsVGpfUAd7os38rXO7+iimolnmoeYfoxi6SG5Q9JgMFd42Wdtf
DC1e3SJt0N6lNOOpGKPr6BFTEYf0FyGbzUHPqMPTzn9m3rR3In1q1pMQ2hVdSeugpEqAFBvG3i2r
u8oZmCbixc0zooJiOeWIBXXijStMalD1K/16tAqazi16wpLWyCLvITZx5SS9vpuvWWbo7HVXLn2D
qlmgIKGUfRGd+gTzBwlY8qhrMiKSbqwvuSEYjC5kHeD6r8L1UEfvOu/tgo7YcEdmBDM3oJInPSjv
uoOGIMddsKQKUSOYCaikpjLCzClBes3tHbPP1bKVLc1pnT7cUECXDpBkIQKn8usXFowSQ7qvSPJ4
9cuo3ylYD8th8sODAwBiW4Z9vM/meno4ecO7WUxUK3W2SYKNQK7G2XRTeAWvVCRxY+UVhhqt7hAw
1BGwnTCY6h1i5e6QO2p8JKYWS83xn3BHVeuujK29L2WDZ2+A5GREtre23fLFoWC3QpQXrcHapMHC
9lxE7WMqBIZXEHhRpQeok2E1mAEywggO0TZzAJijqGX6fGSmuyQ2b/TOsa89fC0LbSIbEOHJtj0m
RhjqFT7SHUkGFmLlPNQjhRgEfWhUChltbP54m2jRXRwnz52h27uomkcaN+UN8JhXp0tbdkacSVjM
AI2p4sEazAj2gZ7dxGbGyIUp1CGQEJnJQmQs9wG1WO7YjJ6zS7n8t4qMVKvtoj2bhXEdTMZKOhh9
qOFQFdyptLhMQmwmU3CesEXYPu5eumbkzUGpIF3Hy38rrLqARYe51TCsy7kwVA7OW0vxtfLSF0mp
dWpieudEpeNcf2UFYJ3q10OKWarVqvKqiRDn4V98iGcclSUeLGyvi8au6hU+jGSlTOrnTlHcBwUe
+7lW5NWnMU3B0mXbLCzuHC+H6YhIKUmWUMDX6H7v46adkVGroUJaoqJVjPgaC33zIgKag9j2r39C
U/wvsJ+faKx2LWRbGh2jArzwXmeF50H5/C999Oex7q1L2DiGAEtBf7wMQ4kGKMGb+699+Iwx/QFX
aog+QVIeJ2cnTPMZMQklpvrXKMruzBH94bNrDVFrHPLZeZji5PMlNianFOuIt+93iOW/fx3+Q73l
599hlfVf/5M/f80LGhMqaD798a93SMXy9D/n3/nb3/n4G3/dvuWnV5han//Sh9/hc//4d1evzeuH
PxCjEBJft2/VePNWt0nz/fO5wvlv/t/+8C9v3z8F2Ojbb798zVviHj5NAWH65Y8f7b/99ovhGCbs
2H//8V/448fzV/jtFyg4b3/J3/9y+T8Y7P77R/7we2+vdfPbL5r9q4VZVOq6AzHXca15am//9seP
pKV7hidsXBLgjiXMUeBqTfDbL479q01dQQcsYgmPGcH8Vo027vcf6bbFh/JLuuO6jLD8P1f44Sn9
/an9JWtTnnDW1L/98hGP7NiwGzHtWZYrDdPR+dSPK6SyWk1ajaIsraC5OY9Si1eKA8VpfzbXab53
xd8Zp9//KfZFxzGR2mDL/06M/WExtqbWxEhImNeiJcfZsQOLBlWAZ5/RTm3NMD2GeNtxhB4Y1/sQ
lRR6IAGlA9WnxDkaFCF7VX3zSh35HxaSeHycbA2YIuZKbGOiiM6FFq2SOr9CVn7zw4P947b9eJts
/SMo/PerNzzLFHwFnSFsn0itU5H2gAx0GHZl16ylZlyxs4akYGm4mkccZeUSz+eFfVVA6bHLErml
XCZxeEYABv3xWBYc6YV1ofXVKYqDjXyx2fBRHCh6dWQhWoNaXpfFLhDT3hFskf24S7QDYgeqMFFL
etytI5MCRTo3kl3ABToWiaWrj0elgpc+K42FhhljJRCCA0/YYG05Rkl0LkdtIZllMPq43MrgBuDN
UUFHC2IxiyPNtShSf2GUiORirbssevhTs4B7tOgKJRjHSXko+HnlsknowmYUa2s9OIpAu/Uq4622
xXHM+8tqZF8H53NlljXeZJLnCPr1qvLEK3wF+pt2SxsFQxXn2FIYw6XKcfDp9SHWta1mqWdw3ahV
uJTGLY9IVc7+pEDHBZsIFahH8UXvEI3RK16lASFp51/3wH0yn8CbWVX7FG+Fjf6pFeaFZkXnIIiu
DSahU9Bdgb49JX2ynhdHNuIjhmKF43Nc8ZzxOhMpeFV8BOizHmv/NaYjBpptnbbBHS2Y2XxirvP6
pdOJRyTrT+YItASipOimoq9keMMmVMO6D+wtbsn9kJq3qQdnJSHLdLQ701Qr+u7nCQYoRY4VNqLt
lIB1qN1jSTzUg2mVQ3BdqPymrBeOZuwzK95GZngG7FOg+lTNws/VjU/wrtwe+xIZno/bl5mpL9Q6
LmI5LnvbuFCDaS/MPFOQbMfLsn8mN7vEPoM3Aw+HEbVULZRJ6a8jUk7R+cIH05edbTyOHdF45/rk
5u30BWX7rXLdm5gqN3+RudUYQ63Ze4agoaJbhwIrzViwbC9qY2L7tT192MqGmBItMZymFMngVDdb
x2+NTQsJA+F74W/DWKDIiDoGiJk5jrp0WmopbeSGvXPvRsy98GG4TmXzPNbqa+58I3l+rwowU6q/
rbXQJsN8LEc/YCn15hLly7MLo8nwamQUkQ57Nh42TAf0lu2UrLP5DaVrPaEWMYJNFVmUoAaL2SHZ
Y5M5R68xXtKOSIqo+JQ2JkakZeqVJ5mFWz1iQQxIkfWG1FbmJzG6L77y1nRPYA63g0siTnZpJhEk
1vhY9P5TTrODgRXFE16ynW56dzlPGpTHpa3j5Mxne1cm5W3tBg+VH1ECKKgFbLWpfs6lf6aBfdWO
0dHG15KLbg0qbDWkxcmJd3kBJFufkyrndSjihwpcI0PsHxQCRKznO4eCgZL1kweMMs2pcAMQXqL8
2aW6dg1w7j0xtfeuBK3YJQdEtQ/jJG8ga55F5Ly6diYXRnPhL0o9GRYylq+N3a5DeDWTZaOLDb+O
WXKoDflW9SiqCudV2JtZMQ606yJK47PeFN/GqsUkZSIDqXaG0vc6WrNEtuvCSR7L4jpx3F1Cj1OT
IlrKJr6yNbBrxa30DIqlzVZRqRuz9tKEGyF8Y1/z/k24kqWwtklhTPTK42Peqb1XJ1dxjGzar88t
Aw77Jp+LrAkIvWBDR2yfK7Vp6vDezlERUAQd++jo9dpZ9M0TG/tr22BEnJbGgGKDa6UudGAuybme
xk05xWe7Dm5ct9prrkbniFofbLNTmkbHbCq2WRqdCmt6MUDBjn61G3wNU6m673J1kKNaUF9HyB9c
a170WMN+ITuH2ozvwG8uEzpvkIK3ynKIJWB9ThUVWK9ZWyCKyjGlGuG52xD1AlBB5PGhe121KA6d
sDhVZQEeyj0Wndq07tCiFRSvo6n/Plvg/3UMdxl+BQuRvzefg7gPcd//T5GexRCO/zrOu/1f//Nb
nFdvrx+ivPl3fo/xDEv/1TN14RqGLi2Krfzk9xDPMO1fXQT/0taRF0nwhX+L8Cz5q8uPLWnqhqfb
UOD+FuFZ1q+mTizmCYc+m/DIN/4bEZ41h3B/j7tAB3NpHldnCyZuEeR9Soyc2HDVpGnqPNB0XjgV
gpLSF9N6yOtiAYZnp/L60qSftq6FDSpiKECMoAlIZkZi14TLPho4Yp3mFBMCbUwJ8DRsrjAzUgqD
20HcGjIcSQu2fcLPm0G9a0XTXgZhsLKqgdZH4e5yj4QJ70CzhfvUFdZKFl180Luz7wlcVBB+dtS4
08vAItb+26P6k8jt+zzYT18fnoNNpEs9RVDK/hThFoErvKZSZx0m6B41IjJ9hW7KbX13AyIZItja
mDSbiDI02OXQ/2dDvRpxZz1brTxYkXkcTMhcvYAijFZj1hEPPxkBYHwMjueHRB6A+oRY3GO5fB/A
+0Nw3CCgaGzBNMA4R7grUkjVlJdAz9CJOmRleO/kSEYSNWorn91Q91Igf934PumBhrdjeqVmVe1A
+ZgL+rfRT8Zq2x+nH8yXx8IxPYN7OP+feYX/mEgG4VCXyqzz82B44ylxOsyKQ//F0OExUKFWFxKg
6iqu/Iucm3PFYK6jh+P1gCMdfwQuftGW6tIBLXYazTxEf7vpory+mIpC3RV0Nss+e7OZHbEM0uHd
TVIcp7qAQBMN6dZDL1VFXnnUIMjozRe7qeWl7uvOMcP1eEMtDrlRmBowZ3QKRg5m4qqlCeOOotzq
Nt5pw8M+Tr3SOfYwStbepIqdsuT7T5bax9ks3++SpyOIFbprQ7n7PFwNFFE9ogNIzsh3jZPwg1dR
dzmdjhqgmzUyDMAkNAuZgbPDFmmRIoj8wXPzZmPFSbYZPGLBFj6nK+A59mGpLaMW7qZ0QTIMUbT7
55drziv/45thehIcCSkku5PtfRrVgb46Ivmss3OegqLgzVn1mnvRtEG3AQAWblNf434nxToda+sY
2ovW8+/S2H83EiPftfK+LzT5ODTJER0LQ6spkLpuH6I84R67nfdoWzTl//lF2x9Hn3CPLV3YuusI
IVzTIhn7uBKnSHiF0+ThWVjZowaOGdhPJK9ry36r6APdpZq2TiZNHuN1Ztzo4KvvmqK6s6okO3WW
9+xoKZ2E+Vck/2ntqLzYlb6BzdsrzaWdVQ/BlE6vfcO80FHcJUURbvvRvtDGWRblBGBlebZWC59y
ykGZUNH1p1pcUDgcloAo4dJHPiCD3l9URZTe1WFGV6y+0Et3vEYgsW0Hiaa0oiFNJ2zPrK4Jik5c
/eQ+fd/WPjxcGnYunFVQNhIjr/z0xiJXd9BXN5LWvo6M2hiMGWu2rj2ckf2oxMYwOh5x1ud7kJ3d
SRXuY041/2iW3Id//tA+TZ+aHxrXYUrLcDyJmvvzEZSaqYZgCAITAGobVg2e5aKaGPhW63uiXYDL
/qGYrxMTj7HvNfUQuhrdUqNrN0ITX//7lzPfFQ5EkxOWc/njGmqEgeJfc/orZoXwEsJ/Bb1ZsZEB
U6pw8C9dIPIAV2oyDJ9Fkikel5bSMQdwH24bnCo/uUPm/Dg+Pi6LPda2pWOIOSL4VKnzy0EqrZAD
ypjxpkD8dQJ1e8BblXTBVgPSu5U1VjMJL9SqOnHhwaR7juZlzNQPHGgl5+zkLQxkUEfRQ5WrIaoA
ZW7QNCWFsIm5o2HRaJO+M4LU+dnx9Q9biUWkwigJDi59ftafykgpK6rgDNOvxLwB2JJOsIboMe6T
nVP7KabfMlxi1Ukui3hgCodcm3pTr/2wu/vnz9b8h5OKK3EdS3JKSWpan9e94bRKAny1r+LKjS4c
G5iOck27J5SJ6OnEAleEjpHIVBCigZ/aQZdu6JdgyYAWlad2fxW3aLyi/qTGqdtp4MKXcpAxgwzy
dVgE0OFQN2laQCMFLNLOCiP7nATWz27pP250LE3LtQzLdfVZmfZxkZZ67QV9adpXAvDD1gs9MFZN
/G1iEga52ZBuKPXvxjGvbi3rDjdEdVJ+uhcOgwamEXlRNjN06To5VOxJqEwZ9Kuf3Ot/CFosa77N
8GdsLpQY9+Ml6i5ztkcjtK+4ilXlK+YwNV6z60rnlMXzxEz/izAwuVDzDBl8Cekpn1VyYwIGcHqu
Knu8HgZkjRAKGGrfp+vOyTxggHlxESiCy7SUDCziZbND6l74+HzUkSZy8b7+yVf5k9fvwzf5VN1r
ZZl2AKnsqxSKhArCg+FFP4kOrPlufHrFXdux2f0cQV3pewj4Q4iXFB71ytIwr74HIqXOgTqWWgru
DPg9SF2dkgq7sVEJ9A9+VO0r/QbRbL53bjQ7Hs9NlUCWrRjgKEKM5lmdgiVntAHiGeOma1uUAG2N
1jIOowu+0KtLr7O0gnmCltnsMIdhkemIIpIgwvNHTP7PV4PxD9EPVeTvyY5lm4Kv+WkPcAbdMssM
EhDu5y11m/7oJmDjYYV9NToJ68sVq5BJMhcN333rYFvQm+RlnEZkGl3H7AKS3dzvHsdmVm63TkDK
7IlrDQvi8SeX+ifblcu7RTRLJR2p4vzzHx5F56KOiqChAMbpKS3TtD2bMZSZwa6TY+vHHtAX7KhJ
6oE4BMsd6yo8JcFsknN/di3zbfm8LIS0DYeoxvXsz6E1/qgWbT+qbuFqm8oY2v2gO8nSwJDop96l
GGy1CeajSNnxtIvNKloFocsQp3rC1zTV3q6KGU8yTJm/jXKxgIwLPLLVk59d6J+8I660HJrArqAn
6n6KvGgVDgrfrnGl3KegmAXmJmjCkZnrzQRS5vs1zsfEUW/7xymjShW13nVbm/0iT9vroPzpsWP9
6QZEdEFyZxDIft7siQ+iCmGweWV6PU2uQAEE6A3ypIg2cGz41QbPeUp3vPzSZ+oplhG9A/6rpyFf
NCE7LlUQpQtU/kStWl/vsBmfQmSXS8YSeRsjLbaRorSWWs2i85jDa/ROvi9E8Tqfhcit9FNpR+nR
jqpqQx6yG5T31FgWvPtcuyiFj7IthTSQatbdT5bwnzwN+lNSJ8ojEkYp8HEJ15GFmsqNrCvbtJr7
SPdujdDQ8bNijuiYb7TQdUb8VgKqXq2qL6pgMEnjAvrPZ/OiKUBXT2BlfzJL3fqT4xc4iGdS23DJ
hD6H55rTDIBegEFmQl6gaLDuGQihMBKYzrGQ12PhmkdGX4F6x4N/LmP89ZQvUJ5l1tbWQJsXra0d
VGvrNxa/NkcTVjx9Sdw2Ovs1dqm4kJCTjCyhlskwnvlk6UPeDp3JRkcENv3veV4keiRxlZXupGSD
sVzMQrlQ3kNEi6Vs0v9N2Jktx61cWfSLEIEhE8NrDaiJVSySoijpBUGREuYhMQNf3wtgP3RfO2w/
KGzda4mFSmTmOWfvte//+etYmj//8hajTzDIu7b/zXV7lp4cpNmAQctGcp2AkPilPnxtdVaPXabL
jYPdzNh7ReT6ThjpS3CDB3MKNbpWenhFgINHCHAReTSPHuqfrR7Tkh76aN+ZhnkxxIyKMA6KYwfe
tzHhz65X1AToOREKjPaL6mN9YkltXnLAkzdbJU/I0SpfRCDN/vNH/nc3LdpJLuMw3fY8Pvv/X4HQ
bMi2SPnIefU9oRO/9Ty9O07MhW7BXAK81ABX9kGJ7LAcf8Wd+zFrevdAjwhEd2Rd48T5QBd3crwy
uoTZ8JrVwt33M4gHfalNehBIdVMamB3Ue2zQ+awq979tav+6XumwoYcQS5fOM+Syw/yfk8Dp6s5B
qTE/WghUNknG3EXBBTrUOtoKGlxYASPb41XxyFWJUcW3em7c1i6CAVZ5EytyysM5Ng/mQBzBf37E
7r/ub/x0TIZtKmVLoBL9x083YBp1CqE/Yk3v9vmgNHJdFtl4jzIXi6m1YweAr+J1NONV+dHSTdvi
Nwj3OdnZ56wJLmNoBn7btZVfWoW3zx2saVYh9/2A11YCxvSTQNA6Sd8szah+jpNu3BBHx2U9XnVr
fFSWBnuuhoNpNQNKINnbfjnpvE2NW/1c/xtkVPZQ+E0nK1H1PkxrQsXTj4jWix/lRXmhtjw6uWH7
Iq2vhl0QqLcWe5F514ZS22n8Z5OEUE6GhXIs0u4Kv9XyWwndIfiG7oUpUn/UZwxhGhVQCAFgt16W
cKKm95hJn9cPhs8gs/rpAh586AvrG1nk1ravsK7VSwydIVIaQWGG7Ytgw6PGpA26+UymByDXqTTe
kZo5O2VaB8CQtr9+xQC+c8S+ptgboFyS2EGgJuvwv3zNplyX2f+/BAi+ZE5Wg1uAZf+z/ZcVyJ7C
bvjfuyFoo+im9KNwaD5I9auRsIk7p6pOTmHzsrcgqQB50jhIqx/umO/tJKueR2VDFg2dGxOGH0xC
Xb9b7s4IAMi0c0vCRXCp76xxbMgNxsk2FVWxIRcJduWEhnw6x2TlMJAhFhO/7iPckj+mRZYRh2VH
GqJytowZx+3QGeWpqQCmiBamAdVnaV4rNt470JLHrhY0FII8P03m2F9CHBZhqm5gLvonLQaVMJB1
YgAgoL0JNB6cgnEItBzTstdQpKUhdELwqNcUg8EJKn2yUctSyRwNiW3MuCUfS2eBrbYshzR5GOtq
T1ZSAB2tmjhh1G/sgpiIG2J2aif7xOSA1irEBz0XmXkYUoiWCd6wLYImkt/oCJr6NHyIKAz59yWx
87HCkuj9ll5xJ/4OPprJGA6vIpRj+1bQA6ilHl+51ABCyEN8CpbJiwRRFqCkGwITLu4QHZp96VpI
bNcfPu95wRj213L6Ww3afHRF/NEW/XAdpftHczV/CoriNWv1c2vzJzfJVFKK0pSDdk++h7QJVyAO
Dg44uIhxuNqOxqtqZp9toORdqPDN0Xt3YzmOcV97F6YHZLvTvf5uCghTQ6R/wyPauiOOzKD7PpAn
gu2h++N6nJ+FmOn8TR/5nABCHMRn53gwrGgmE+FZlyfk/+SZiYCkzVir9kkDNnTW69F39flUjc0p
EnP9kEM4QUEnL2D8DUKbaKhw8Ybxl8/8HgD/rke11811dZf5rlBj+wpym7pw2VqBKxm31do15R8Q
ywBYorsVRc83RjNxfdf1LJ4PjYc7XkLiGoQLL9jmi8kMbjbLStdKPMIFOJG9xtwXJ2lyU5mJV7IY
3208P5cirEbOTPbPdowPBCU+TTWUij6rCSuB0IGAFyxt6Jlyr3ofJ6xzdDqH5xqG7kGkDyCEXKNq
njq6jnpW0FMx9Gu+FCnwBzzkEbCo3AFRdZTohIQa8gKXsKw0cnVZhUgbzuZCAK1aGjidzmwZn8F3
Jed5G4mgPFkExeBDrQlDHer9TCPq5uDQ3ywDv0ziqTUCLFU0AcTOTAhAQss7oB5099YcoCbNerwF
rTG+oWcGm0dDF31dm0a/kbvL57FtopNWZsBeG8AbnZAXibeSvgNNLp0ag1l16kepaHY8oXAPgsty
8OOwA3k6PUqHyN+acwQhZysvKGFOrFLU7iqZfU10cKuk/lYAtsL07/b7dRVWYgLJp0cfJkJd3BUp
qC4PqCUdIf0Z6fyzFY03iwbRYbYNcqaWwhSpKYFZbquQpLbTrRqyByYKBlasR/6q/hshDZ9jgxh/
QByvPKfaeyesig0WCdb48rGiBitHG2ImHtXIOOAm4URD5nExiSy9TS9OwnPaHmFKAroa7R8OxFsE
E5Xl80qB79AA7FJzCv66jT1b066bvUuR6oSWoTNZl1piiOBQNvolhjBPdrUQyPh1DIqGck5h/qvs
fnjwkhbR8HG9kpk6wcVpG53KZeHLDAA35h6WtmOAnHaz/q+LHak1iNFTZXJuEmXt5mXEsVaoPRzP
fZ7XkPoqVAHoUb5HbE2u1n2PeO81QWqj57Un1DzlLmPfo67pAj8R6UFv2XUH3C7rZreW3hhADpUO
o1Zr8ludF9ehdl5TparrONhYIUYw31EY9wwunlJoZVBBWCukxCxd0fVVnGf0ElaMh8exnCelC/HU
dMXb+s8GVy4Yoz5/SKZIh6MZ/wFlOF+TLryMlf57lBW5dGX80ns8A0bv9UuRR9m2HyzxaJFFvFt/
UkCP1r5A1+LNGHYDbCPXdTPV8bn3bZaf138rSBGyFi48roCUXJjPfG1m9UYwm3yC+fupcGU8pkn5
h1a8T49yBnYUo3hBRv08R3K/fgWZHv7ObewClYfcwiNzDdMNTcu1l0mFUZPTEfEGBNfa1SeWjnE0
WUl+ntp/KiXR5pfQ4iRBKDoup6/LYRQZCJzQFRRd6xeuyPfrz+tFqAhaJMLbOje+r8t1KJt7lcMl
K1v1Q+KmvcaNQ29xNjlIp+lVxwKKRhdphOSHcFHJv3QysM89mj6XzsQb9svveTJVl7mHtq8LDRPe
aFJQmJo80bUNARXdSwfSRaQZxgUJGL5VRUoS36U5nQU70jzr0zFpx4+y7CiWknz2ozj/Te+Tt39p
kQhIelARReCvS3FO3w3l1g9FJOC1t89OOE/nWgSbuE/jsxM29RaFCePjWSsOTQdvmjcVSRuMWaKW
dcaBqfaCKjmEXdo0OzOHJyIa9wlW+YVrBezUWnB4joyIZU+YJQDVN2Q3rJeIR3nHSnwFZvG3yaWx
JHRB6h565BxTPmKwKYvHUfsuzBQjHFszL3e5LWRTPzmLcmewHQyK4VOaRTa6NSGuCCvsTT4k2dmM
a55rj8daSOXbJfE+o6YRCZ1mGkIWBM1dg8J5+aOTUiIoGrTUr/op3bfT+FZgLXlO6/xkwLxL6Zee
8kI9Z5iVj7FiWaLyzjk96IrXv4O69q6icB7AvRTQ7lGB5WSW9e5yIOpNcjL/sqZwh4cjUTZxde5r
DFgtLtImRcQ70FBZRUEoY1BcywKS2bJFOEnZ+WH5Ynk5yGoaA5xoJ6A24a32KlLTmnlnAyXZVCj4
73FSDx/t5BxqCDcPuTU8zWUebWmbT+es5HXqjGCn6e5RANb2xvgS5bhzwpQQGZoa97qErZIF2eZr
czK7p6Kq04extA9rzwfFQ5dsZ8jAT+S7va/HvI6OZfJGcXPbD/YCcxswAn1a32uqn1NILvtubdmv
r57NqOyO/zoE9d+PHvDrjML4axvi0Fv+V8dvV2jhr9BmYF0DTd8bejw8agVixHoY/6yFxvrqgWmC
5dBU9R58Tnw0dQvL/PDLjqh20FLxi0ysjUGIcGHkO9T68XHdLaO4d04mjg5PUWRZikDKKj2lep9d
3ZDU1iXGAPLjdB64cnNWI40QCpsUI9fj7KbGbVLGZ+YRAKgNpM8gkz/HnT2xlJDklVYNk8FrJda8
eNdX75PG6epGZY0qE19swWS98wp/PbhUL8IDQFE4/xa4YRxQO5VxK6QCRF2x6RF4ndfJs96259jA
ejHqI7laRCJcJmEhjlsmSMvrnCWLZAPozMjPddL6EAMRBbtbieP6rAwxcIT0lbqQs6COrchfsXpN
KE7D6mCHQAPKKswvOdbEXU8wIWeOkT4UdJ9DYxivRL5Ka6E/TiDy2Z7ERpfdT+6TH2IJWACQxRtL
nvsU5HAJtMegib6lbtOjbzPGe1pldwMtPE6USruG2bnCN3w00/DPLMfq1IicmJnFIZTavBSVGxFa
QOYEyXjTxBS3K87rgpojdqFs7hdfNeEs03Rsh8EALlxdmNCqHS2l45RF/TPuIr6pgTwkVbbPnnsE
QyHqKn2LE6OHKFphmBCIDYWonvPeJlRHBLEP4Iu7ypz+VtrbbORkrTCLvg2E+ahYI2OucCHQaITc
e2F0DgfxpFt2vK+anqcIGPtrFdOs1PDsOv68zGe5i6AzjTWq+uWk1cOuZcummLdc41PC6TmGnSK9
3RwJA59BUlnFU9++qJ6U2SEf/gDJjw+Rwp1f4iU4Y2L6BHh5ilAAnPSha75KN6aEABYBpjD1ho0Y
TrjRzBduVClOHc9GUwqWa20qYjav940BdrdB/NkzQNlXRRccuHJgLdVxK2jlANutleNFeukha4dy
YZU4+xiC4/PsdOV2FtAQ864aFylHdEhrTM2VZXqPieu9rnMhAxn4zk3y4bz2HoDmYFWqxV3Phi2C
Tf7fYOjwSIP9YMd4mSG/4qjnAi6RGJeN/TBc14oDmXXcJQOIqDDhpzMPYZhiC02mP9oU/clQPZ/S
MecaZQD3DF0Gv1pQHnqCTknTIh976SS6iVdv+oXxRxND7cq8P4fppWkYwvCUf4aJ+ZKEAgEqA/NO
jH8c4YCnCbQzeey13xTeTXgEAyaWrl8CEJ1qzN0DHX5EOZaAxiKJ7FHWdK/ceNqTgxTf4jJF2xv8
0XH++JZe6btClt8N+aP2AOIgmsSEpxHQaz47Qdj7GOmqVy1+jfpD4ebxW2QRsDoERfbSMl4Dcque
11tjw+hsMwj4r8t1IExBPsPKJMJh+ZSSod0tTWFdqjL9qtgjBNOSmO6bHj3FXk+WJNORfSXSJTYW
ZSTuF7lrs+g3XoXkUKQoeurBY5obGlA4I1X5qhqiPcTz4bSuHeI67S2kLLmFWyr8SICB7wMVHpRu
fRCW1fsh4t9NGaZPc1Zap7jkTWgL8wf3VqLml8E2tKNPOUV7Oxvn55nGvCOM8h6zPmo88tTki8pE
pu/xiEgZ30J6WpsP+FJbeNIpr3zJSsBBDL9GFMUD8NTsxkPbRrp70yqC4uiXR66m39nQQ6Rqms99
y6Kga8QeBQq3hghIteEK+lxRqwD48szamAxtM69+m7L2HksZfKZC0htcKt8h11+IAmjo2YjwRmlu
bYCcM/qozu04On5WGM0xJ04AUlH8Umnhu5RyunXUVZsUjTQPgNHX+gV2g/xlcHF9Cp+HyQ18TWvb
U0zP4LZ+hWEjt4QVTg9Of2faH+w8AdzL6NKfvSsbHHYJWEQh6Kt2sbk3naURVzl8PxgtKTNLQl/K
B9EVjC6Ix3uM05vS3M8scdMXsyt+St0LtmJqG6iA4kp4knGD9vyOmm/TuUb5K5KgDuyQVJcp/eaS
/op9gHCvuKUW0Dc6DxB6g335Oj+BJyedERH3PhkvST0iV8i8c1s0Jo0S43spmt9lOodPJq0MhGPB
rc8hZQs5sBdlsGVCAsLeicc9NznIgTHtK+hXKQIj3f49iIE7ksnJEbT9K0M9vq9+mJ/cERxmC0DS
k1F8VXbmnFSWMT4L1XTiY7+EZgvrZwjaF2hDxdYfIuiSKluc0b282HPzCYnRaUz7UzrZu815IUSa
/dJ18saBYmKd/2xn+70OPPeptLW96wRIvhMt9onpS/dzFfU0vrIftD69U4k6jh0lIzeoSo/s9Z3f
EUK6j02fdJOUdZPlfptglMu13NqnhsiAfOXDxZrE1+vUNBBeRuhsEiUp6W+kUKElys/AkUGmjE9V
KqNPTO/WJgp8whnTU4vY5DFBTYjff8BIKBVVDfXNN10vPudEHmd2xIfWyxE180ShB4AIU+PCP4xr
Oh3tnykO+VzBpNOdat/V0o5q3ebE2Ek9BDFyKDW0KDsizzmnNT2mfsxus2n9DaaxOmYtagA380C3
ZuGjQ2zDPkal/eDE3gLPtgmc7abxUwdhTLYq1KO+9o7DQJY0F3n46h4zYXjhbfF3zqr7lMjXWEkY
B+APsFIE2xmJliJOTbMJPFem9psHwylBSwMuHLfl6beTW/xTc6eF5XECgr634+CsBRABSUFPdnSI
AaiK5xZ9A8ZH/I7Z8IOkWOvAZGtARNn+LIiv2gROrl85nuatOfmyjKG75QZw0rSlU5nMew5hkpqI
wiBBlOI5H5PrZNTPosEQ0qPo3qgyO9fS/I63chuLwMYKMjxCaDLZjONXZeavdS7oP3Sg0Kzgrlqa
UZ1FtZLR7NPjG5lB3CLsiQg2WEW+VbvnxkWfjyAU1QS4QfrJRB4x55+tattFGa3D1GtoBoq3SWbk
cRkZzkuGcBIJFvnnLojTjLpJaFh0MhOX0virIVGEg7zqebDkC0XWX69EbWDv9BEcvgg8H7+Nual4
+Q7FNH8rRg8uhPanhvKzhfEGqTfM/bw2gm3PAbbTZqbpNZLoU64zomSleb18GekWQ/UzwRxoMWsX
nHBOtzUOJ+Pcg+nLTO/g5rDyGdLqcBUpXacGh3aiG1QZLryjSb95mIlHy/4jhh6PBDD60YLNEWTM
xTFA+3bEmVWZGPRjLmWJa5yX0V9G0cXQs6awISumiqI3RKRHvWZuorH1eN2CTsM4s9Od4RRo0jsh
Qf2rohkKew8CQMNLXk0TjghsaWlFxmblFNAWHTQNupZfg5KOFKK+/NDLEfxj/hi6pzqKUCk6eLhT
EKili6QznMlk9cSe7BPPCtydWw7fQFr9pUtIy6r5Ybve4hqDyESZd2pGAtkV3PBthgGhVAECNEhh
BLIH0NHc0p/76ZuM0/fZGb1N7vEdd1r/GHKxp1r1C5bO1tMWe4E3plsCR3acly8EDv1Nnfo9Co2X
sG+2EX6rXaTHPxKAJGQ03E3+zU3phuY+toxvPYrWTWMXEnxP5HuD/GG3st6DCiOtoqrdoxvhawFQ
yQ8ueILPoRM5HDnFXQUxEVUSAESqQ3kytWA3/eAm0fuV4WQHMtS2dpC+hDOxopjHfoAU5uQuuJVZ
s6PtTdyBEaSuNIW4DFwjluK1HHHBpFMSMylq/mRJAxW6T/Cet3/tvi+Oo9NfNQ/z+5CU59EuX/Xc
hvue86GctoPwRzYS4YVPbp4+gjmtTiNxoQ2YGS/lPj+aiMPxP5/wVsWsYTXtAewfAsEPaNAgPpea
/WFESX9mKbyLTl0l3o6KZDiHQdGBIIsDyDZ9C8vyrLemn9IF34Rds+P9N3fIxrvDFlW3vku88UQC
WLYPTbuFhbFAM2xZg6gNnQtk2VNV3drUBPLP6XhEM4M1R/i2BgagAgQBOVe4m1xGP0deLShu9kUj
E4Ms1K44Jt4LQUKUPg1YGVU7O6S/3BWaE0aeR2j/5JAHw7Z1hvihj+SjHTIoz4rpYufdZfKIhEt+
q8j88DLA51qgH5rG/giN6E/BtMbW6MovmTgqK92NKfFZeXYo8XbF2VOm3PNk9D9Ty0xvA6mFCM/I
HynLAVFKRaSs6LxLJ8tzQocCnhzR1nYb3M24He4aM5eSzh4AZPPYNt14m7XgmmhpdIDuxoZVsYp5
FgP8DEyhgTLgzwuLFJwwMzi8rc9o7IFbekRtjVXyQJ3VnBtTe5FDq38rAWjQCTHN69wTCGQp96hh
+iPENwOxWwy/R63Mseb9VAEZaJpKr83kG0x+zg6Gcj/IK7Xz6GcdM54yJpzsmjrBy1zq2WnqCB9p
pIyOg6hxOazBFgwXnB57mxNCqExy6dyjJQ21GnUa3fVP8iSIbeB1zhbHhI7o2HWf1l8Irw13HaQX
33MK7+v3jEL8sWddntffqoOi3cU9VsnQrOTD+otDzf7QVjCuXDdw/MFT6pwJ71dCJN0D7VhgDDRF
dvbIZK8QYqBh1GpUcQRBEj3MtG+aElre5LpWtclgjizvwSmRyS+tgngOaHBTJzPZ6H9Houu/MW3z
hvQ5BLt3WfWx+HHBCGjec9hOL6grT4tXYNOHtrspGAcOWv43hE96iUL2NG+6y7k1X91yfK9rBDQV
SAprpCCbQMtcNfPFMCAMYpbItmvnfxVcN3rrHQFhK43GLCCWjDoqfqu5VIMRMpXlHotYVluVoqFw
m/a3Eau9UZfVwa2rAjWnM14Fpzk9ZoP2KWwlJp6k4fTf3QlZt5j35TDVT11Sfv0NtBpfvAqJpys1
VIfQ7zeyYRk36eQD9ttWpYvsu+Vmaw7No1k3vztZ9+c+J9exNdGBS+tGVuyJtFkinGX5bRWqgHA5
EpjKlHn5FCP4dsfV6r3eQxJLA3aPKHC/rZoOxCzWVSeqm1y2LLp4Jh6ZGjKX1mt09adzoJt3Abr9
QiLIvFlnZEUXlVcXzeeXaIZRShvJ6mVChb7hT4q/+n1hzDR4SsdfBROrnUfr51xkbcRQr1SbkPxn
TlK3f7A9/tiUtu62oULdpdNMwLxmGhtXa8inmcsT/yU7KMPSfAouxvIMyLrZuciOYRVNv46wiLbM
tgg30c0LS50HWOOAH2ecgd7eWpq2NjBEVdRvHuHkj4mR3junAxyqEL3Ybsu6WUd/LekeYWfYD9L1
boOHvCku6pratOSebnfpDrkg6VG9LreKNYE6V7fIUxFP3Kozf53WVG76o0GrtLGkJV+0UuMMby6C
FKsNIGn9XBTc4O3KlYduYk4+RHhu8skfILVgMBzOdhtCAurhucTLTabwvnqesGL7HYRu8jTI/8Kk
R7KhGduBP2CetwyY9vgmmMfYwwvmZG5cTU9gx7Q0KpeRBQwc12wuQVL1F8e6kufrW7jcyciBwEoZ
HPkoOcpr5KhvLq+IbXXRizEWvjY44sGxpkeeqMcb7OVbIwJBNFrpHxG1td+GUF3Whxc6MCrnLpeH
MRLh09fTi1L3scibuz5TiuFWt17lmB6HpX+M3+IW+RqzBw4aqcDiONVPZu/RRSNxZgAKcBlTuhmt
GIZDLhpxxK4LsdOafafIx30c2NTP2VdHt1IIr/TgVWXD90HrPGZ51MPL2inq8tGqxj9Tr49AudCl
J8GvdbeZ58IFSKgQNkIoVtD8aCw4l7LuDAwnQU+ntsl9b2wemM3nUNEJYm7D9klWIdq9Nnp0x4yI
GUV/Y9wVkwcLMZ9/ueX0mpCGsyFBYTxXE4rOtVVgch9/ao1gz9132fDCOcPYTSvrNgkKWl49muBx
OeDwzUg9R4ODpEyHoL14rnoCJsNG22X6w0Q7B7I2o7CJZPSLkWRv4+JyYhuQl4ZHtKkzksZcPWce
uSgIY9JBFuTsbn1XiSKUF/Jd/ChArKLIVxvAQBLrHmyJe+RAQ+n7ErWo0wl3vyLdC7dW5PDFShsF
AWTBTYYOeN+0jsvLPFuHtSNPKwGg+4hGdBlKKQVQV0aNv6p/B+4GZHoWxm5dJjR73F1A4wUvcmsy
fxuTQ6yPH4kGWj+3ftgG1CFFdO5Zc6qzSZsXPhCRVcvQnZQOhg+BwobbxQbJo3x4iuwNq3XPHWJ+
t7IKGAyyG89W9sF0pvqwfuokb5DuLa84+SzD0QmDXxqBrOsC6Qz49yko0QcKR+IhvLH66WSoP8LZ
O3RcWV4miYxs6p4tqs1jmgzFFryes8e29LvlKV4qc+ZrG4F40qDu+28GtdkqJ3Zi8gg6vX4sC9KI
1hkI69RG3GVR/wOLRD67SITAOA/Svjt9/bk2tAA9TNswgIoeinLemBU0Nt3Vu61ctBgK88MJCq9F
tXV36GNtA7zHvtmGzAWWzzgl1tJG/QaIXwIB92LSCYhXPsyq9p1FoQg9MPdlnoeYmEuG2iyPxbbW
IHMcR/BjkMSC3oQnSGNtJwyGvQa9aLqFRBJqPVRtPs5FEuTB0BjiV5XTLZL6ji3V5cIHor4BlWnf
Axc9FjAF85uWVw+k4p3WHz2MaQ+XPW50XFDlHhgAOoEao5MpY2PnqFfOL+NFhkzMI5JRJI1SrlBA
Lntt2FeLyCWc8f/1pnFMTC/YaBAMl8WPHOHDJvXnsaWxug51iIv8RYp9uyts+OO8dpBajcVmPRVc
82L3tv61npu8zcrkgkzbGJ1WQc5ApT0QySa2WC964pbmwKepDXKCsfipoNGIS2fTFdULAagZk1rL
oN+h2tegSR8bukYXr3GTo6OVd0hi4z0T4u6WmxRC1VtXzX8Nq6G/kdvDR1+MHy1hjQ+MiEhV41PM
JL7DKVQfo50S7sUY4g5mTj7IihGtQW6ZEfhsXCmxjfF7pNB9aBXEPtoLS4Zwbm6/JlxVwv4VXtF6
bayqtlGCJsFWOd10VoNrP8YNKMZ1sfSm0J8aXg88neobiVMo74xbVlxokxFJUuixX+8D6iOT9gSx
JhnHZuAFajOrvDvUsrNJngXJhdvCPdoaiMvO7Pn6ORUPHXaDD74jKjN3Do5ZqN+0VP2ywd0z9W4O
OBiPJdALknJI0KQQu5mBAy0i6voDpFjfCezsUGaD66OYnH00sUssCJNPZRofTm42O/7c8JQx99vG
aQOci4gpNLh/k9DL73pN/1WaNmOsmPyxyvw9uBmEwgZhSaEC/cGGrHD8krKUefaMUI0UIPJcEZkQ
9XicvUG/GcsvVtvam+iZQIH+5qYQTxIOjDD0+n23yIHHQFU/p3mJa6tn99tMZWu4XfLGEMPadyPi
EINXdo8cSb1E9VhvXY+yr+HtTaIfJJZ3uwYs4df+PKo6206QvHeOxgNq8wZxj5ogC6AlLpU8WFVH
8C1X3BOK6L0j6JQhGzmOLX9Xjm5n1UUkzUc+dOVRdUxJMkYWJyc7KzRjR9Ducje6jbF3LHQyYdkK
chwq8AUcLLucuMSNGwl5MGEDgJqmTq0cD7Aod1GUgBfX7F+MCOeeZRJ4plcurc8Z9Lcm6pvWN9/X
o8gM+gw0YGYTuDEdi3l0r2m1d7yReYn+PRYVY46gOQ1Vy0x+udMarbyWiQHUsO+TbVTCJuxK872w
ud5ao16eu3payNgXUWbia49DGMaQ04o/Cfhwn+yiA5Ueac3NDtx3ORSPfShdhrjx2xRZ4x0V6mWy
xCUpAwBALolDC9+ya4wbzUVB9gF4+nXnpdjdJ5ThlcOsuOXzLxhKrkrSPhUaOocUcgevIF96wxq8
eaqSl1o1cFJDGiIh/tauNGi2yhJjX5EC0nCQTWnOK4s1PTCQDMkOrZabHFdIfGpMiXNAwzooQy6j
1ktLKsXJ7KxdaSc3qCcaUbw0SPrUUAcENx+zCtAmE/GQOxVzDEVoGRtnZIkIIIZIfC/HLJoUjXYa
Y45ChWjzbHPd3dI1pa5c5RWgAC4KwYIaoxcRSQKi5wPcUY8adj67hvdm6b1+WQ+wvoAMX5f1yZ7c
r79qvUx7ZfKAaEgdqiXIqF5Uyss3y8weZY3WHo25Y0hinorAFpdMRwyCROjm/FoLuLLaaVkuDozt
iB9ftjz6CaDapnkbanNw7u2aspldXvTm977EmIyknWIsiEkfcCbIesD6gYCWS3HypMo+uNih9svw
gh5JVNG/SoLuN6oTwVEN5H0klW6DS+JliaWd06qkGsjLZCTpzv3SBgeurZM8DG6cuNCOdCk4IAOU
Jjxw5VaVWubbeVbvcFa3vJFUpJlsuq1tlN4j395uwiN4WYfmiavFJxs70qKS0ggg6d+apfpaL8nK
mfWjJa8WqnrEWq2JkIOMoc4TCZZFOnJcujzHifeZVM02CatTaSkLiED/XCuzOCXdgJ6lZ95IMm45
fG+JRDo2bjTtie5ApdG2D0NHJZepdobUF+T+oLLwyhISLf1YwRlCAvCJCdnwMI9IlXqXzYkNuoGa
T20ivV3jRECYvORceSZ+VW6VwhgJPwkQSg86gJE5FskTUWTAdMP2wNd7qKvoLGMVXqIk+YRtPm4a
0Y6PSFTClJFQaUcfYeVmu5KyGQJ4hCLFIjVNNTR5qxqKPQClfloeQ/AzMAw6IyNsE7Lg3+1o/JzN
PudkHc5EYPKKBfToZXMLHJ1IS101h4nId9uZ04cGUlPoOfkxn1nZRGEcBa/al306RGZNfUa/WiEd
VHDq9sxkUXogJNWrQ44T5EZjE1WEuBd56T6vd00PAmZnM8MVcpHYRNX3MIucyzhOQL9dggpH4znA
qL21+kGifIsMbhl4UUm/LY6xyXwFdcrDqoAIRo0o9+VmZiAmO3pDUO9CJSd+qsTmVozC0yoNBnIW
vZwUrLLddS+cOUiUMcrTmMjEMUtOCXHf1hj8Kqwu3sUm5YoJxQmp/LydCasOS96bGSqnbWaJX5sV
eOnao9thkMJXRoexkxdM0L/IGg92/9k78G/sGXjwHNeVrmFJwB//MGeqlpvNVLbG46o4TJMweNQN
AKfi3GeITduews3VaUgoAPEFmQrHVXVg1KkDh5fG8xDk5FczESsaCVw13QgnrN7syXzr+kh7bvXY
wOhS0IhhYpZwSU+t/+LO+HefAUu07lhS2Ibl/NNyRlgtnR6ywB51c3YQtzuFb8dldQ3VkmbVbug3
QzKNUMsGFQFDTZJAUa/J7lXtKI5WEJr+9D/sncly20iURX+lfwAVGBLTsgmCMzVbsrVBeERinsev
7wPa0V2i3Vb0vhdVFVVyiSQIZL58795zW2P81JCytd85E6MnkPg/Oju+DeBwfFYUq4S3NUr4V4Xq
6XH8jrRfW0wwb4X9sFcgwui2a2s4za8YC1HtDn0XKM5P02duBIRu1AFnU81GRJa7LidkVJ54FmY0
AiAYghrIeCLK9xzmxvJK1++EGEFghJqm6Ya+OJj+5XThrEufpJ2V29Io/Yn15zYoK2NFprm5u2zY
9EbWEvktp3gWH1cqin85JWu4vcCw2wfFhMdVqv6YN+KFBIsDKdySPKaXvCMOLrdf3LqvN9MQTCtb
BnB7mzlZByVPeR4XRHpoWu4PKF/3YQE1u2cqTdhSS9WfO+9AX/Q/fljN0l3VwHWk21fm6b5p+rjM
QuX2chRWclE/50zBJoO8lirPK/QqE7k9I7hNJaHkybSR9hFn86Njj4xoRtS12lIvhOjS6/o1jWgF
Jta4yKBar188jQAWnFVlix24wObx7w+v9rstCfijanLPL252S736slgbClMdGut2kYmi9iKmF9Wm
W2KPuFQ6Ts+GUmH1ZVzhfi8YImhlJH6eyNOmeywWP1haqO/czr8jQwxHpQmEQQMrKADaK+NskJq5
NcCOJ4Jo4CyK+vlmiOcDFODy06UGvVzvANoPDQ2NiAqn8d2oJAQ0hPCN0D9nru13w7w3CglTy8UM
kqBoHXL53TK/Xc5JausU+79fz8v7envzO7xr1dYMh8axK64WQzqseto6unFbQy/wqyha2wV2fvSv
jwYzJfDvqLxNw92GOtkbcRY3/qAwyUsjJG2T9XwRpEz80X2uMz81RQKAGAPYfkmO4pBZmyiP4NJb
CBFU76eX5XLcbbSMpyHSmUppwYlCDGjNUh6aNrR8zsLvevJ/tzbzScFIqC7WPBd+6NvHvCC9W8qM
wQ4xPrVnRoi8yPb5pscVPI1+Njix4a2Lh8An4OagKmLYhBo8+sYsgNlZFakR40D7h8UYva5dERpN
cXYR2dJ9Fms3QUyWMj/tmM288y39vljy3k2wDRhtLD7B1d0FI6m0cgVTKsbXk1pEND/rCAblBJ6l
S5cWUjdkp8Rg126jtvDDmCQP0dBAoPiHWtqtY7UmalNRzVPcpERJU28HzANRTKacqVLjYc7Ep7Ks
fiD5Mpkh4pfOMbJugA+QA7v0MSqBj63AEdQM7uFSHP/9Q/7BJg+2VcfrbaqGacI/ePsFLeSRIVQi
YqtjIJMc2btPWpqEPs6ulmE0oUCCTKnwIBvduQsX1zLUyYKx4raYS2SfXVIf6tY014MafSAyJlnn
GcrrHFbcOyXEHzYvh+9h2Sx4eAg1u3pqFLXXmNDgSotSHuGk45Jh0gNDKp1gxQJbHhSxpKJXU8c+
wpDeNYFthoNaeO9ctD+sh1icTZNsFjZS9I5vL9qgV/qs9GR9NxqiPjlGP1q3Mc7GpmwMdW2mmoM/
bm72RkRznZHXMaFQqDLSJliprcZRCMasi3eIB3/YZRwV0yh3q666rrCurg9OMZwnOatKb9OIzhb5
MwJqbYzmHZYAUpWWR03L7TVeAkFFPFSgRgRPl8ksGibqt4LEIg/fYbIuFLKWZWVvIcyNZ71GyVmo
zg98v9hYqI/eqaz+9NWyHNo4sJbCxLheyKFBKCIbE/P2ctPrNmzOwtZ+jDNxRkaLb4P8YHFXKiT7
XJg3lx4foQLvlSV/KPEcDSyQbVoaBmfNutrpDJh6FCSWdQszUz/a1fCS5oVLtp5a46Sh0IByxDxH
Zl/zEeps4OBwaUiPuvRUFIQB9/kgtV+2lIloRsVNhy3KQ7FLuo+ZXgicTcHgN5X2mLucAJW4Uw+L
Qezvt+iftkYKK1Ol4lZdg33y7S2qkBTsLjOk23SOp60BRzmIjX1MdYl2AAgBR00SkZjDj3PCcWVR
+BaUpS4SAA/Jn+07mR5QOJWQ80Kl38YBaF51Ks+XlotJmiDsffssGjt85+n601vn/ZqCQgM4s3ld
GpbCyJTQsJ1bqboKSD+lf+oa6+FS/eUyexkceSsHUDRi0reMH2wCZpgWFediwFByOUn/5CQV/S73
cINhM7WS8WY42phbhjEJHv5+sX/H5VF8gPSDlgQvadG8vb3Y7VgIWuideXsRS/Ym2kiR0C9qpmiD
poTB9mwBsaQPYZbZ7eXmVUNxzkz6Yo7RGYS+TvGNiJI9M873SO4XkvVVtYHTktVK6MKF8X3FZui6
srDmWER3F61mETCQRD1Aik/Ky7sT563RRppj2UW1rqPhscrl7rKHBfb0zARxOHeAWx5LS3vR0foc
auseeSm5nKJTTk1pjp5KB1wNKEJbaHu81M9xXwOBrUnM6V6xFaAb5vZigEnc9iuleL6ak4SgkiDx
B9KvI61z9vYiqnvnq/lDAcI5Z7EzOxx3fuOZpOYglLFsY5rWrMOqEz7lOC3pGOhiLdG8bKXafXBq
0umdWQ/2l+FHmgj3LozfgVFQMXMbXH0RjmtZkKBs3g8b+dvbBBXsIOZGl3eX+iWkO74vM8ADReF1
SQ6HimZzbdDDSmb7tsk19uOslFRM0XksHYxJWGF6S4PPpy6+yBg/TfspYBlBO3tfdlWE9GMkSUh9
Tktr8C2EhZvL34hPLLdam0mfbZxxWRs95IJmrt3380lTesebIjIbLtVyseSDdgWy4aQ0noxFnN0A
3K5mawKKhmWni3p688G4kqrd4qqj46AylBlZKZQEOCWWOd2cnzNC1S6rYm4ln2E+05CotTPIa5qR
YbY2qk7x3LwxcKukhF51R1srPnc9B5yOCcDq0kVRBRaruProWhMe3AgV7QySZpXIzLonMOaZdgry
SbLR2jH7lov0VkGJy2Gvocean7BIGvdh7pC+DUUgbnHaxqJam5g+maF0Gi2yOTxltvMQ9gSKALfX
GWMgSc4wKe9L/KSYhMvogMjuh6nWMBoDzmau/Bblg/mTdQuC9s/g+z8A8uCxAle1gbnz9V0fsXBy
JPjwuE8vHViNxJdMWBSJUv/mqCPqpmSiSaNN0/4yT76sIU7X1PsescA7z8zvrC/HpRbUQRrqFivw
VU0YukxtGalHd2MoM1IdJ8u/ePfLQT3gI+p3l7dwgUF91/EnbjlwV15NDJKbzU8j7dx13bSbIMFz
ihNnfqcw/52haqA71FG6WwuI7LcuBvGXRj7UJsAWuq90gOB7N/qnOsO22JVV/azNgS9H5PQZRMid
MaMOl2xTpYiAmDCm9ErH+CJbLByyKDWihiWRjvF7p9OfyJG3z7u7wEh0aGSgcQznauGd+sDtSdpJ
7yT0ZmQlxYlo+uJka9Ndo1ro3di1KrPgzQrCxSXyDawclacLspFrd7LPGP3wv2qTr6Zt67kd8MZL
gXS5oS8HOgW2ycrsQX+oKDrNqQE7kXb6iz0P4mxg0bs3gSkmrrou9NLyQ2syVtZEdqebR8+ZmzlH
uyHFIDe+a5QkW9WoE7+8s/pHAymKX8K8P6eW/jQaHDOHkppeKA2i7T6hgmi4OSaamUQoR0RdRbVw
9gaKak9Dbr3ngU+jrtxbXft8Ud6XAseqQuaZ4vSIB6r4g1YwjExwWCN/rstzTW6pbbjDnhJPI6wn
7ekBtliyyjI40oD/DvVBbut4LDbMvJmqSKs+y2q4wWnPRRjb4gGouQc4NoZ4WeI/rrBCmM5onIeG
/pYCqPWuY+qzTZWpJKpTIHrG/zam7S4v72rVGg8OOvd1XOWnoUAOnMYYFme3IvR+mOYbkSXHum0J
tpM9GTy8xCoebY2YQI7QZZ+Ic2ne9VGubCK7afaaOb2mDSrLcaE+ZGVDUEKW0E6OMFlqozQOTu3e
Typh0jFt5ymt7i/DjnEwPql6xyA0DZ+m+WVWA1hgiXtsAxDklBqME3t9T6OH0EKUOwXinHXFqHEg
Ws0nu2nCZi6IS0anw9QlODhRaH3TI/Rw83ukYP33QzINRQ3IrAO2cGmLvt3TwqEQzK7T4i6UCp1w
IxFHVZ84j4nTyJzjQPytSTCYYPYe6rdFCN6+LFyMG8IKN1FBykNRJ/o2JxdeZkQ4zIHHRIyIOprh
a7hKK3tguvjOAvf7+Q0uksoBTgdVBT/h6mRvtWk1p0pc3dHRbWm0l6cKGNpx0ibUjBrMZRPpHXFs
EXoE1MuiVHGusEuhSQW7VX/Qzdb4MEXyw9/fl7HUiW8WDEYsS/gJNaSrUylcLRgSTWiaMRe+B3OI
TM1pVnpADJzVKAdm2Wi63O5OScjDWJB1fVIz8dQxSi79hgvvzE4JTxflS8o6slEX0grHQY3xW0iu
6vKn0HJlO5BPEoHAghAKyODulqDzNMMMGIoNwoqIea0OQCOqH6xewEiwkCEFabVpofUgSpku0nXt
xppN6sWA9qoGIu6d84t2XSvReBG2BrbYsAAi/dYiM90hn2KtVm+DbpC7xoa/OCfIqhpTkgRqYm40
ZHNTa5CdeFaGnZM24r19xl42un9/H4IRng3/mq4DJdtvBZuN1qA0u6m7vTTJLgeQcjJ3nN15C0Pv
O9XkbpS2+Ni16FYISqudU1gya7sY9vMM9UdjR/cg9yvtvmXldyPrWcr0Z9Ntpg19kG54eykHVfGx
EG27uyzwMmBWrFWsRUHcCLLMCcoMbXM8tFTia3xA2bn4PATK8VJS96ZkQGjX6L0dhdIplyNmYITo
JgKwQxtkZ5hr246x3SPlJH7MGAom6d1IRdrcviX7Yi3ydoeilozhwQoJAwi/Dvo0Pk66/Xwhv0zq
69C3J/SIrpeZHXP2tPikG+KrYeI3hPVWrNVk9vUi7DYX81lstzQ9DGK/1J56MevMnCZnsXZtulrS
cJ7qENkkaTRL8OiEXsIxtk0+eG550BTdAz2pfrjcoyRg5BuO/x9ipAZJT0BDFIkKDR436mVYYQll
rzMUOl+qzWkktE3p6pNNRy4pJ0ae0r5nUJmSOk04KVnDDIyqs7qE2DX1ZPhFGn1X7KfQMA4NYhZY
TyjnLhProsnoNQo/b8HFWrmdrM2KrBwbVx66gwayqIu1wBiHlS5LbwgH47ZpQmCTFkK9JS/QWRgz
l99S6aQBYnGubi8fagqoXMN8UHBFFPBkeAL7Vq8eSZq+HBM1tHHUxHOJ8WL8jL+q9MMWRY9eE4kG
kNpD+k/a6CLtEE64qLdSR70pmor9jgISnTCCmnFKTwKk9k6N5ONoS6ItYgPYjn6na53Y2nX70HX1
7nJWlqb1pEM3f+qj76hG1I2TWaTUkwPBzceaEnYnRRSQP8f8Ngc1DWQlPeX47Y65/rMZ9P+xD+8E
fOkma+B/ZwksAWJv4r0ootqo+Sq//8ehy8Mf3+s8yvGUvMkIu/yKX0lflvhHt4m1UgVESlIgliCG
X0lf/IiukG7aDq06g6YF696vpC/N+ccG/AXIESKsC46UH/1K+uJHhsqJgPOJbbkm07//Sw7EVcvP
NJkEL2hCfhGAMfHbAFBYfasUKG3XU6a9NmnxnQPdPrHEIY5A0RNTbADyGvMcOWH5HDXVOz2bt2ec
Xy+/FOU0xyydIuBt3cI27ipulwRrkYQfMEfvG9045I7rB7WzH4rgncP/pSX8P1vJz9dzDYaTNCNI
2biuk3A1ofofLJfusHhotEMH7dOu3QMKzAddRTkp8u9VjXnExDOTaacmb7b2FOyc2cQmYhwZ859k
impZh0DntA8prINw1gHyMNi3OFgXct++TIxDnNZkRnjCtO5HVgJbhQwuDKcOkXtEZkLelas+dw+h
hq/S2aVRQN2o7Lo2XUfRwU1uR3v+GnDwcJR9b4b3zck04sOgx7tY2kygAl9PxMG21U2ZtVt3qHxH
Tw8msd0ITzQ93Mdpu+3U6sHWTkSN7wstvV/mvGacsbcFOx0XfwBDB1Odr3ctzB5xSOTHJhlBu6nH
5Zc2tn4kTPqGvMsf9KXfOd7+6ZunIcSpzIHMjYb97TevOWbX5FK4az2/KcW4JpF8HTenQOFkxLnj
X8/o3c8v+N9JbX9+MROKCxhSWJxX/WSlz5PC6hHOQJDzgWkxNUEaUx+jpMJ5Kd/pdl1V47/uskuH
yVoOyNd3NfHKptkNwKti1d4Sbb/n83sDxrMSsTRHq9WUwczR/eVYF1i7zFaPLTsjp8gXeihyVVna
iVn012E2zpPAi+O6PxDCvfMwvC2rfr1LJnZUuGAmXHf5+b9m/zJgnJy7k4sl3tlk3C4wop5yU96Y
c/bp79cfAuibGu7Xizm0eljvSLC5Fm0IoxWBnfJiqZXdWeO0LRsTgQ14aiRodFXWlYX73x38PMYE
Gg43nbo1kubW4KGcpmEbO/1GbWfOIsWdgSK5LOms4chomlPVOHTBqQf7CaNwT4xdf+zprorie8I5
d6yTnVswt9Q47o6ksGchus4BlSd/rDGB4xYEcEUHJ5Wcey3PWJJzuxn+UAdTsl+5gSRneCCICtkj
1aaJfA2Tqq810xqdFKqSEPSg6TkxEVN6tVKTj50+rc3BOBjTuKkroCrI3tXxcyU+BVj0S5DyCSnP
Jb8syZkKzNLXp2mba+au19LdlJvklROGBjvBKocjCBoPl9au5gqlmPYXecGc0LvjbJ0gA5UoFO0w
9BtQxGH04ir3Y/lqaoMft2STQWVxcroE4Ta44RyP2zj2zAq13RxuOx1lTMMQTwVoGfnKDMqO0Kwi
QjNtBA96LrdBEZwsu9uD6t0hu/aWjwOpxW+ziU6E5eWG609GiIQNUeq807Vjp3NQaMOP4eQ+WPxW
GUMyxNqmk1lQcu5ROn4T1yoeFZ/Jz8pIen8W7TGyp3UyfNY7OkbYm/QbrIHVLsJLddNYwynQ420R
Ut5XQ4HxpLX3o53ezUA3vHEgaBkXcOGZJo2yDGdKWdi1N2ZZvyUwGXul+pTihCur5qhnpqfKAlAq
/871wOzkizFGlwvfJ4P2EJne8g3E/PeUIHXqOkjz3T7KY3qk3bEv5MGtc/q1w03KOMMp+aY4phJ8
vHYR/DG6Y07LPn/bpsGpbcQhrLhpymlbu8QLina/rPEdLYLOig4wPr/UfG8WnuPI0XfoXk+JOeId
35SABYve+VC27b6UHTy+hF3D2HUkbIfODxeIXBn2vmSa7QwVI+/Q78ph1QEEsbBKovQLou6o0Nca
BTIWN941fHfJbD3O+XCTRfmdU9/qWnRoSvtxGPjUfAlg/FZT1CKdD/3lkzkp5DUF2HUVbGGNcPRm
RAmBcMLrosqdxjQjp0sQmgeceeu4xIHI/xV1xqGOxE4L2o3gcZJ1uP37gvLbgk6xgpiewa/NCvbb
XI3RpGWT/OeuVXxSNT0KbAGnMDE9A8P/crHfebnf1srl9RjQC/KYxNLufLtWzgQlS11VnHVpql/j
BidsXX/uhvR+CodNJC2UyWQ26wEIzOoWV5VvEcBoF7HXGAo8OfOQKzwq4ga7y+dCA3SQVyZ8Rx5s
DdO+3flAZ9f9pB+kk3wSrHulhnGT5zFQf0Q1j2UyrIYIbPZ8VjSxq1WcuyC/WihKQyL9vOo8o8l2
AT9bHuzeNg5Fdly+j557IgzEblRww2BD1vLX1ky8WI7HUfkhS8W3x/SE4IinIdw2ReulHetKKb2k
vUOZ4cWc0CZp7iRm+axnRmZ6gNW+MBQ+BI72VXXS3RgVK34L2lESSSv3nab81SSSveNy8dlGNZoQ
TFKvmluymWSawk9aLxe6jLmpx5lMzU0RtB+Qkq7n2Vzp5bhtFRhRhv1kYPUIt3aULSSsZd2nDx6v
ohLaJCavuhZntZnReIfvFLPapWP1pry0gN8iLLs07RHULR2vf22pg1Qw9ja4r7sa+16l+NU8bNSS
sK5ggyBi00biPM3uKR/mLQ8MgRbSLycJOqa9jUfngwFJM87um7K9xSaF/L9b1RRp4FqPizhnWZdM
aa7SMaM7yvJg24/clX7PfuOE03b5b2OJTrza2ARuX54JFn4CObyOtClHjw66iA5Vl67rLkAw+yXl
EGtW1a1uGkSat7sWnkKQj1tFEnQIBcJV0yW8/KAnkCT03aR0mzop9z65N8dlDYMdgZXmPLbzVgp5
b429lyX1HqXotu7S3bKMuIhiS6bvTglOeOyOxFF4psvCsABB23Br1PO2K9g/JVgQiz1VZmt38nQH
JlYVe4mgMKoHPwj0QxGEPrq6/eiktO+pF4x6a/S+O6CvHuXB1sNHsMxnvNJsovw7t+RSP+QEM8b4
3Wd33oogJBBB+kMT+MuvzjEpL9UB5w+acQbhuvZ6JqO9S8+mjYSa64CR5BAl8sEtxk1oDnxQWm3m
zrRBG5HsZBfJLs75i99K0s4ZNhP5MTSmMSAU9Xgzxtau1eN7YbgvRQhhISnuTK33lL3RM27rPy2O
u3B5C9l4E6v9JiMlIK6ZFyAc+/sy9rbh+utBQjiL7AZ4uHGt7yiUUVTZnAIH0F8nONzGiLleT3fv
vMrb/umvlzE0XgHVFjmGV3N4zYW4RWPEXSN18RUuPBr9XQebVLHYr+rwwcyiQ8vrmhlY44EHmXXD
dlpvVvK7aRw2y17i5gXPuroeOrKh+JkDUcAcUKWG1odQ5oA3fthgKWP8jIRrHkrietHebWz5ScTP
eAqep2jcFLnC5g6j10xPCA58OYArHsRhUtMTQJbbmDfTZb3fRL0HfYLVPdhkLH9F1GETBM/DnwW4
uK2Geb0UBsuWPhbFnVZLnykrjPLqna/oKlTv58XTl8S/ywnfNa92ml5M1qyFcGQAz53smagCwlES
PT6MSuuRfucNWeQ7SxhFyV9j52G7iJncU54IVKg6vHnpGoxAQP7E003iJq8Agk+2RCUfR8BBbpaB
t90ONxEOLpslAWTXrmAobUJSJtDX1zE0EC/A2MAbEa002rS1shA8GpbcZL4BuuTrxE7LgXpETXfL
BvD3G+jSYL9aRgVNFOaviDnodlypZvR2UIc8L911L6O9yWy6QSHhsN7Fw8ZeUhqXpT2IvQinZQ/Z
JXUlrttwmxiYkjhTLHVbb5u7up+8tv24LMSgGVfwuM8jjePZpmZVBC7e+JDE/ArAYcXEP+Ml45pV
Ku18O//OCGIdJABvsRHaDk5I0N3lOACIStcDlntAxqSiJ7vl0i81XJPDz/ugMyyHWLpttXSt6i1s
BVJz2ULVFDqTYlILZbDujoNcq9gVcvie4cQxnKhiiIzeUAMrle1ehO0+G3s/5Qn4+8XV/1Q6sZwL
KDQo535TyaR2EKuwu921Eud3SDIw8w8bk4UYzjBu0rXrEK8GCpBJ6c5yknt7mre0JE8F4E5U1efU
eRxwF5uQXsKuxEvFvbhcfKehpA3BkFIMWPnrsvgun/vv7/5PK5jBiqKhkWQQIJZj5r822HIuZLT4
TNc6AOOsGnydYejYuu/s5Es/4PoG5BmkM7fEbBEK9/Zl6iqcx0ZjoQSedUhTcxe48evfP8mVWunn
g47wHkkuZgybrIy3r6G4FRE9OalCEHQe8Ch4qsJCQ1M7DTjLQszFROg5FNo1z6ZasSixmDk8CUoM
fEmIc4sM7+/v6U+3xr/fkv72LeUlb/YSdITrm6Apc4dX5W62rBNyDFpg/TstoEu37foy03PUBPNk
ukDXMj/TqtByqMjXh0I+iH7YJCHyF8ATHdLXpTKuyvzOoFZgeLHJO4uGQexlk3hnzf1f3odLwh51
Llrvq/WGlpGGHxzykst5voeIOOIpWqp5/FJI21gUqHEFx36D1HiFkmYAzKTs/37xL96b364G4jAT
Bb1KqXt19Qul7mXYu9AEm3YP7m4ng/GG+TcNq+FmuRmIwuYm4Z/sQEJjN4i7/fJULtW/UnSEf702
4K+Wan9ZvEWdvHOh/rSxi3+9Q+Pt/VE3ZK1oEe8QqxwY8dupD7dF83EqiXvoaOWk+OU47P79ulxp
cn4+KPRvWLLoktNMvyonJHlotkVZuyZJ1WOat1oaJ8yeuuXMaien5RsJWPWDdqTNSiPAPP/9Hfzp
Y+PTWQomnSnotXKPqKJwnGI+9lAF3zR6B3qcUW8vVFTiza2e/YdCRKTvrdRX7pyfn9wm6Yi+uKoC
a7yqBcgO6iGl8sKXJo1JswabZKPGh6X+mETnyTh8WJaNrhxoWQOmRztaEPIeYmcmmKwF8cY5zp8L
/W45qLpZ9qngHrbQwVp2dqoBBiy3e2fABS2jNayMh0tJS/gEjac2XGgk6SdNkQelN8/OtBeTuk9Z
dh20ymHTeRF/Lc2z5ZCocJZsk3a/kIAZ+UHexnZN1ZdI5vcIPdx5BU4T77PpEVDsL89YTN9syDj5
ckgdETTpi1eUI9tSrHCCWvpngsZoy8a8HOWAcO6XUsjg5i+7fD/VJ4NTRED9X7fjpi2pfdjUYGt8
GM3klWyxw6V/qAcPS629lJ0KRY+IQbxQ7XHCGBJrFfdLwQcvg/YnhTuQhn57U0tBFit2zegm6F6X
9aeI1wrYgynkEMXrx8QumfHGVKDURQ2U6nFdURwsfTKFX1iD2pQIB6gdZm3Cetoek4lHtrPXQ4PS
iIMNZ0AVNGXendD/4sjQcaIZpTgsx3/rSaKhtwBDWoNzclj2dIu+PrTfqefU1VHg6dO25zjr1L4W
0aZqn/D4cr1HukA02mrLQ1G4kianxmrchnbvL5VI4vLuaVxaybd0VJhfEp48E6BBum/M/dVm3Ax0
9ijGN1VPnL3xQ7WU9fJ/WSz/MwbjDJsPOzwYcJ8k+93SfQjjwe+JIiJdYRcATGVm5gPMhFJEhk42
+DXEoEr3ppZRPbWOAV1p2ctyeplm2m0U1X5yauUeEfUOD3cxhVv0r6se7nQS95vaRg/NGTJgsLF8
TeHC9GmVNQMLg3uDGIYntLWfwvqxt7qjDsELDcJuLIwzQs8NPCYv1z5VGXf9zIfjRgMcspZQoaM7
BquXvoXJ1iN7Gi68u1Q923m0yhn6Blmz+ftKciVs//VEs5CRDo/70hVXa5kGDd7IXJs1vs92JACQ
FmfuUs0iwCXw4yhfS8ENSSWrGpCpw0PVGAdrYIzUjAfU07tJNt8pegOir/rvy1Mk6RG5RDcsC/7S
iluOUH9/z7917um+MGvnvTKM14xra0rjVErrLm850l9nLHCD+YTFYSXpPy6dwTbs3tllrmLTfl4k
PCYIb0zBdOh62Wu0onJlyLJXQ7vICYMbJRwwmb4KeuoNFWvqGOflLu9UgRKSwz/789KLTWLl2aDb
ndDyJ7RrV/AUQNY9KZSvy0kHi+GuaLxJbbGwdkcrGYAbVZxu7lP7AWcrUSDpuoWxNCrfwzr7eSH/
f6L+zkSdXur/Pk//z/TL5zz6/mZ+zv/wc3qua/9g8EGDtFiiGNmq/OTn8Fxz/0ETizoLXRJuJEEl
8mt0LvR/cFERM4jGG82QYXOE+DU6N9x/+E+GSbWJ+3mJUPu/jM6vnmWbwZ6FuNxCJ6xTHDDme1sN
cUokGcWkKW4AY6Ov9l3N21M6OWcgupDp7ZNhZHeKOlymEkkbEJWeRN+Dqjn1kfWlFY27qqdTbIX3
ApqrR8SIAzjJOrnR82BYH3MSVjx0wZXXjvN7hw/a1ry7/6k2efcIBhdT4CIu1kg85dL++yQ1J+Po
1kEq4Vlnn0RonEiiDVcApAQoEIIXz+FA0sMQ9t0qX/QzdYQQW0lD8I+w09PkALJCwsDL1yNj5aoL
7+089nMV4nzp7gIwAECbSroGeeC1hQmSi8R5L2mSZ6cKxKG1g5Vph6hxWgILVAfSY/7BjcnXsx28
UZDbvkrFqrbNEjM1afbNpFpnrI1fhGYXniESuIQJPKhhARa2afsqLSAyijuVq1pRUKk91gzPh8rQ
1uS+o9pNkwdrbArfTXDolkHOMAnBfVtZoyenu86xy1UlR2eNXfxbpelII4cRtD1Q0zlzKpaROCaB
sNjHakE/vASUabnlq1qcsgkCahvmFlglEvBKMkRWAgnXFHJtqsSlh08yST+zO6Oca33AOaACvuhJ
Xnt9lzdcVHbYno8p+84hpSp4RNV1g8CvfCjyggyU+mEk261UJXyaXicrZIrBsSTqyi4zsY5lhXjL
JBooSetH6EJyp5jaKcyMCH4uONHEWWB/nbYFboXyX2tWMndWZPlt46ZFgmw12apOOv62z8OcgafV
uciWyDrRP5UBuD5liHOvUWDuzKgOSTdxzfmhrUIXnyJdOgMCblCNpHcmNcYwflbq9Y5U421tNfkK
mD5SPZB2oXEOcvV7Yjb3MeB4bk6gns0XNcksPr/YNo1Fg1xHmWoZmDNz51kV3bcW3i1+KCqdUINZ
31Xe5CpPTgG0oB9egpRQDoRnAXdREaTGTnezwIs6HRLjApe0cLi09pfcaOEA9WayMgsi0C0n+6gk
IyMA/b6saHEvSTWWQE09fKYa+abVsGKj4GtuDJ+JUCIMgoLAdl+ys5kt91atfBGhe5s2zUvYQZHr
D21C5oE2Q7Exks0YyGdb6WEtjgwdlVY9FiI+VOTMpDE6TbPoT1aDVtoeIGRXJMUWBI07oXarZ9rD
goHgyykQSmt33QhEYaiedTTfvKzRrZQZwE7bnyDOv3Ie6j3DEj/KqTpH+gTSvjYoHF8sUIurBlvZ
CiRculJzRj3ZZ7OWJ7q+K8W0jsyZC0+06U4vGa1a7imhXeVOz30T/JADnK6ylOvLr8nr+wkeKMhe
H9jWK6CiV6UkarRHMLzCFLaKCOX2IgukkJMd+zK+L7WbvFVs0Njqo5nKGj3H3RDeKgOsvTozT1ld
fAW51/iTbU4rRIBOIhZ6EJFjFv7xUWs7PyV/qDcGlYu1uLWSI0LUB9r/L2kRAGjKLE/q/b3BidMz
ovbjVKDqxi/Yg9pOGQFbJ2oZ2BQMSVfoPnpulYZeJ9aYefjgJNwHFqQaXDU/LNlEDLvdvXT0z21N
eVgm3CFD+axKUsdz8rFzqixGss6kHYequcf6yi2wgAGzaBP3+RnhDQGuQED0hS1YddyZeoKjpgS/
LIqARB/90KP4gDpkZKvCTaZVN+EODV6UqT3ipt6mJjrTtJ2zlezEjxzIZBF+mOBYePEQ38usIm+J
VaWdpru6qzlvZF8aJTsEvXwyUxoDEWqpVRSd81p5qXL905wYvD1RIleP53VsE5tSSnEgISOjbevU
rGb2UVoQntH1cNXJ/2Yi8VIS7LiflH2DZAWWmoDeD2I0BzHqJDiORWSsIql/qEpEBzFuUKnzxSqM
hDsLNgRgb6+bp8+lod4Q4QIWvdwNIHYtJitW637l6nDHG8eaadWqarJ2ZWSwUlFMbwMpD7O+9JJH
kRwVOyC4zQBIQZrVN8DzazCI5jZ1R2gYRJMcJCxKZu7JPm2q8iFSHmIjFnvFQEiiRq03KuxZdme/
Aoh7Ar76X+ydyXLzTJqd76X3qACQmRgi3F5wpkSKomZpg9CIeUjMwNX7QVU5otsL+wa8rPr0ixQJ
JN7hnOeI7aisqwDhM7XFQ5tY+Aj06KyccAFZGTdjLeH73geqhQ6OEgVibBpnN70sryVKfcJNOvqF
kLg9XCIbk/BaglFRzNvBjCbYRuJtw/J16j/gdZ/ER/ertnAEOHVYHjNJXKH/5Hd9fUM+EnAZY77V
7fTjDh6FQ5kjazXlyUgyBUnD+YRmJY8V7PNV0bBQjggD8CSY3aLJOG1Lms6YdKcV0dEbEoJZXMze
jxg4TvDNGIH7TKKZPqixbTY5XdrGZjrk6ZlLJ2G/3Hjubc3Sei3EgjrT9qNU/WPiNLuJcKFV0QYY
BRga0X67TCDBf0P7mFdgfd1dVYZUI0X/EfaXRO6UshHkiwqxFnCrFWxrgjEkAcSuMRH96X35YTFv
hwTAse03m4jmMUmydzlxB0TahpWbQgidix+IbKdc6ydIaqzVPHdV9fY1LeKLsJkAZs2hnYZfw3eK
o2bOLAb+s8Ik4bBQLqmH/r51woMWn4mAetoExKAER1F0f5jBWVx27TtCkO8OCYkyyw9EMD8VuIN1
Yx1ln3xhr6p3Yc2dS2P7PnBJ0tzsdKluQBqtetO9SHM6D25917FVAXlb0MqSlchrBwwQtq100RVb
KsEAX6L+MMUfE4t8XV79lE5lmJPPSGiA8CXv1RrtN5mgn4/HLuYoUOeUFOS1VWe7pmMMUnrQUNLM
YWpDTmSp0eDM0n2oqem2EJ2arRy8d6ut76XZZuta+DiEZguOd662+YSqsPTNKw7Rbdka7W7GhZih
rdyXExzyZZXqOchjUuNQaZjhof0cWSSCCUInGAuA6vT765Q0106oMx31KW/VA+r3n17UP4MOrzC9
OAc162iZPxiTeIul+2x1OHza4QGqX4hMIDbh/b/2dkGobB6Cxl9+HqnBaJp6G3auv7JtgFfMeTfl
SIpRP5MC5AzdkyvjP3hFOy1gtDv+PEBvy57qNxJZuZeiyFylCpZeotQCnErP7WCeJ7Nh/rkA7suK
bq6PQPEuJFkHKjcJHB2PY7Ifnx3D+sthGa+nqma7Z+zsoWX405U/JAroVatY9Cld7Tu3gxjdTD+V
1tgZQMkX0yPT54AJI2uaqQ42SR6jix/qJUs5fm50AP15mNakQzSUwZBc7We3yfRKBRT2mTfsw2h8
zsr6kwKHVTM5cWZEfHcxOKvGt6vNOISHwhn/6q4xEKD1x4EgyXXB1IygqSFeBewWx6SG3zjW+S5h
xYIjvEYvpdM9jJccBFMF4HPRogiiV8sOQLI/T6tM4new8reRcmhdjw7ES0SuqWKnjSkZAwoxA/hV
vE1k1BsbOvIahv5tDUh8rUYGf0pvo1aoLXCzAD46CSCjz/dY+O3FrJnqxbBSYJPvItdIDw1EaY3i
apemBqGQrXoc/eCMyiVHm/+esKzf4sh65RR+M3LzVU0Y31sYg97M4C1O0KQ49wqIxy0f1jHK3vIm
+Yul+Bk7Il7KIN1k82xwSHsHhB0djEOA9mmHstZjEVnYco0hd433+RjG/rmyMNYmSMZ8+C3xR7Jk
AJj2V2F3Jitk/QOqCv0LaseNluYhW4Lr4GMwKN/2cUCIfDD8BdV0mQL3CVtjuE7NYgAaXW4c6s4t
yMy90SiwA37arFsEnFXI6xiPTpXow+D5V5PYAEkVS0xjpLdO4P+mEsg3f64uaDpwg0G1S0HIBV5j
8tHeWrgTyFZozVVvV+dkZHYXiVdSFVqcGgvwqbsVCe1Gn+uvDCTY6p9dZJr2N7GLY9YZz1Uef4TD
aJ2spn8N1ZITYeVY25DxRmX2axT6flLG3zC6rwFTxay01nFu3WSkT3C8EwfsQ+vvKvUUzpqSSpOg
FWKwqNX8aQ/zvKus9HM0iSjz5Ze02UumBGVObW6t35NXlQUpc9j2hpAo0Ftt/2j31jdBNp+mHPia
2kfaCRy/zWMrC5h903ebOj99RXE6enG7xfp379iptWk9stgGk5VkUx2TtHv2VbLXgiw1h7MSYv9f
FqCKIhBpyu1XrF/QRRjS6PEK4wTs4i3+xNtcZBZninMqrCcvIJmTJOO0YEEZL78EY/sudN2fKtgy
Jr5dDJZp663YSb0GQrQMTb2vRFaCWEco5RYh5LPzURbuuJ4r1IUKTTr9IQrsbH5smoJR7LyKGldy
A0rOHx+QpnLORZl/+jbjWK2zNwMK3ZAQNDQwnC8M5qOuq+lli/cBt6g9yO9EYBK0+/hi5bAKYozx
kTz2hQEFkq8+5SKVSQniN7H0jSur86znZ5mJu4jMrXCaAeFUh+XNZKN+9RxU6cS1xeOT2VCh1qJ4
G7IqBJ9bUvkY+YpJ3nORehS3DpnAbge3C+al6ugOkcxfvAQHahTW69pyX2JuPXB25650P1E1Nbt2
SS9kcm+OYXFgVeERmvJXhp5xqBsySbt+WGn5IqdFjegUN0LMbwQOsbvk08yjcTc07Zka+NXIBiD3
5W8RmCReBHcJp+Ux0AHMMZTAO4Rre7MhSYXdLB727qcPOFmTFO5ppO9bRABrC452lXyP2KQ2CS22
4jrY1b6CJjAnO5CA0YqY6TPi4I0fqs+u8x4iSxjrZdSdZdNqEkRP2CLtcM9P/GGK2tnVL5G4MudA
4JcDYRh4qKy481mthWIjyIvduPVXz0+pfgTv75Cc7Fe7wFDvnTWzIPSYUoY5lPuJOOZtngOWbjqb
Sq7f4PNLAKe6pAt4mcWCzHxO4/mqCANaIUnnaURQM+X240SKHv8nTDSWFTDUQmctWdg4Jc9VL34G
CPPhG4+6SdBfZNmjqkxshkXSnBViwl3bJePFdInZNZoieOEB8VrTfd3GztJKVn18GknVCUNuHjdP
+veUVPjNwPjkdkp4CCKPf+rn5N3z91OdPXpRhQ9O39pN81mn3rsR0+m5vXeDSYJHUDYkcDDjhzp4
023+7sdoo3tUuOumyW4izM0kBRP/4pQgB8p9Mpc4UU0fGQ63CTq3eTWbya+T91da8vtwRBkx0zCG
efJWRK5NpIgmV1YcyyB/VuyBGMXAX/WHbt1aRLUbpfnYZ8XCSs7uWBdXS2yUuzaK5JlGCCJahDrF
DF9jhKEUhVJtm+g59BcCdVxy5zpQLyq9T8ziWQdkf2uUw8WAvAcBKCC8uFl1TnWOsTeu5hAvplw3
UXEFR3CYKv/FNNxDF6tz4smVn796VcfIOL6tRX7qdfJDam64mrPx14vq4Qgs/dANzocAiUnwY31j
D36ym6JLVsrilCPXjD2dnOKhiO9Rr8jVqNxpJ5HPJV6koB80rC8Goz9HzLosCY1rzKcKc7X1AW7/
JQpCYP+5/Ss4BZkEHTPUjZj7dLDy6586feWnX+J0equIavDU/OFyxiPkS3cAQg9zQgk0ViZCGimP
ddcfMlvPu6anhSmDUcEcCEFwjjRaodRrF7rSeu5bAj9vperqbVFSOrMou7MC41dm3rwXJgsim7ca
GDWx4yOM20qxWEwNyLuj8awV+eYw01lblerV8jHFaLO5+GX+hrSzSHCrj1HubnFHAhz49lp4pp0V
Y1afEch4laCOCR9BKOvlI7gjVvIKDJJs4iUrJ2nJRKT8C8JKburaPQNpYuM48AVA9BsVf2yd8d66
YCChZWIRCSfSLWN0aYsgPJwTNLD7ovIor832EsA7hjZ6beDYk0QGmz8TX2Hgrhk4hUfTuVqRgzsQ
ItmmrkoJmyh6bZnH+QPXqWMlw3qmW1nPrvMANKJYa4kpfgjK2wbyz9oMIG1G4Vs+eVTclg17JDOO
eVuwkVL9GxtbPsRqqjcBfwLrT7ng6XQVXwsnvpJottJ8KrI3LjUy3QTWALxWDhQ3F1y0o3gBPI0t
uKfEAU9/6lwFi531nzO89PD+LXi1fdJe0m4kui78bG2Oksx/cmBpCnt40fH4lmLnjXnFDTFTvyZx
jZW0nwc7hJAQ//o9eSelwKI61VSKIRlTY/o46vosaGG6Zjiw3i0B7thHY2gvY6keah8luCtfu+QC
HyHa2Cb7Rs8k49ocvp0GExMeXV8gmkqY/jHj2vowZ30y1EvpHaoGiHkc49WorA6zCBGm/3xtwwXT
Heg6X2cugxeR82AvrXsDp8HWcAScEZ/og5Ioczl9dPNORcNBduYTo1h2yj5ZrGFX3LkFzyR81FUv
8A/X9U1kHlqR1LDluO5S6S7zv/kxFfmmqqcnFZM4lo0v0kKBOFftUzK8m/XrZMyAAqJfP7FIPyK1
Zx1j4vXG+AQvbJf6rAUKgaOrYr6ROoXEYsL01I5vK2tkDD8/ScBBq0m1FhBQm/shQGJqVEwl3VRu
MjZWE5uD9RiHepOwDlmZzfiWwTpmt6A36chnpf6SQt3IQEOJ8g0GusY9ojNum9p8pkYp9sR+HCMz
jzcTBI4Vi7NNLLmVI12jfky777qOcHLbwdpRyVNckBDmBPx7Qr5U4zNhH5zlbhwV4zwSwEocvkb3
Baj+sZr5vqW00LCpGqAsiWpT1uMCFgMz5jY0wf4GLIE1A+ZmyHawcy6qHFDfzgz003h8NZ0x3Qwj
o7bJTu4yIoBOnjvv6g45fRF497VBdJCdOHekI5n2zXKb2eaLHchjI+vTTPQxhwZ87cig/zLCs2Zk
Ysp278Xuufebk52Nb54Ti1N4iWl9G+fqJJLv3wfSCMMFlXVk76DU5zIx72CrP3dhBCe7K38ZiBOu
w7e3TFyCfc9Cfzkh8rJDh7NWJlPIuhHH5cQwfV1BATf2ScJLu1F/tgX5OVacXPMa3ryuyD3PZnTb
7V3gcHd5oX81GCJw/4bRmuAebInTkYczpGoCWke5HGZFsclFSMqBhct5iQJOqEmN7AtjJpMksu+s
gaPYTarbyu/PQfbco/CYnZrZ79RcBjCyOvfO2JCurG5WXc3iQnNNpw27ZMnLJepuLpBvz4uAcqZK
tQXfTjtdKqaj9kJ4DNT41vss/kvXOJdZiX2tf5tcwq+H8tIy30DtMDM29vUuFRTPHoraOScIb7Fs
x7+dbE6R2ewI7465qUjrqgculXGMbmfumtIXR8ue3uoivI0rl1FSeJuRUsokd+9DNIZznR1Ydb9n
ddBu0yFlxl+oD7Kbll/cxVx6K8fs3sxiZIQ9HLTBT8DyKtKBPJYx34HFeEqs6ArgZGdZ8S0pOS9O
Bfe1BKHOI4YWLwY0j+leOMneL5xzBUsVvtpB8oJhoR/z/qmY5dcwDgeRFZtq6rkI1Rec3i8rMz/6
uPJWdXMJiwup8W/Iuh1D3Y99c0Dk+sFOC/BNwqPKX0ZAjhtdUbvX0t9aSYq0lQoo6Jqd6/Ciy5UU
crwNbfYb1BzgBS184RUvHXcEzxQOJKCqfOVZSHyovxvs4S1ww18A9izC+ZEijXAQNHtrDK9gJV+E
3ZxYohwhapCXsMphX5LAxPEXJPNH25j/fnfgsk10N6NH4o3BwM9tprUxsdHyIyJr0x1CW7kuG/7J
KOJ3pqh/huMAfDG5dp3cc7a9N9J7qxid7QHkebQHjQXboHBuSsWKpeDRmywnKV0mTCBLPEO1rJmW
76PK/HAG+vxR5d9Tyt1a8IW6lCtjyrose8bDVNv6OnnLszahCnAmFv5E3e3LxPwO/JiQVX67BegE
Da+xcrP5zQH6OHQiWxc8CjjkipY97H1hsY8YGX760W/uS28dKXuHLB0M/nJR9i4IDbjmj56N0BWr
C7eyiDdGe8YjsPab6dcPSJru+PD6GaWGY003RSx4xvE6Wj3M5Aq27cgStTGcVR/9EvWysxzBIkcc
RaBf2iUeaL0khPPcOgunvlu+mX4AWdroS5GMDzwelXh3/8U8OVmEteUgW1O/2xKDcIqMAVFmv+25
fgH8YiGevgHyb7AL/VrV/ATK66X0gnPVOV9BwKUWguxrR1jYwCu+6la+9Qw8uGgfkzg6N0F9Meb3
FkYDEIkHuMuvTh0eBg5LQ5G+E/BtwZI7dN30Mljxd9vLs0KbyYUanmNHpORqMe6gUbpfgmZMICGn
Ig0h0dnFDvPxjVPxoaIEpt7h8bruSYRG+I4Nx3vKRHYywawz+gBMURak4XAQSDtpD0zcrpFqvsg3
tZivRr+JNb4gR33APbfNuaJlYJ5T1tFmPxwZU/TH5aNxwubkaS4cPfcvJt8RwJj8HhvfA2HzxFOQ
t1b3kIUN86mIg2UcYT65ZbftCuvDIUO1N+x9F3bbcuJNjQvpZDmFkjR+ZwrfE8AMxDPyIKFNzjlT
3Kgxkaej5Z1pHX5xvB39Wj2wTFxHeXJ1OCvZb/NWfcEGpn7GAU/2ucUCJSvBRAwvPluukBaxt8Nd
YTAPMFkpLIfAlNlHXz2VwFz9gLhsGEMNRq51a+aapA974+UtcS/D23JQJIqiLxETOL3wibBhsiWv
GFJXVdv9xfzmJpghKyfyYfnLstlEwaO+msze1wsXJG8u/CW0K9xzvuoPo+CEWn69YpmO0m3+IKPy
NCpW7PkM57VQepeI1WwcKAweFIuDSH0ajP3VGF/Jz7vSDD+5yriZPOY/4fDCsGsz6a+mJT2p7OWD
CNVXW+dEyFg0dOZ8xq/7Yk+Mj2EOLjLgbrOUplpz0VbtnvH7hxjHl+UT7ho+UdYLPKjWKQ14ipdl
Rb3NVj7C6ohPdZOC/59LaL1hfu5D/AKkwbe7Olb+NpGbJqbo7HP/LdKhvsvGm6ElJ66IvXCDkHbf
Tna3a9jXr+bGac4WkvedCl2KL0I6dlRUF/ffcuv/Lwj6fwiC4G3/3yRBp8+yQQFUQGuejj//+R//
/PF/CYIs0/2Hg0ZbCqWQhi3ann/rgUzzHxD1PReJmgQqZSFn+bcgyLb/gZWE+wsar2XDW0XM/79Z
GuIfSLslZFbXMzGT4lr/n//jv8ECm//jf/9XyADAjv/uGyDqULoL58Pkff1XMU0aAZGpO8jfeiYA
2MQp9uSEHbsqr7T0R4jXiTmFnXynEauomNy7s7BBt1DFz7o/zu24ZMDhm2edMIXjR1yaY7yq7KL8
TRIWQ2xvloRiVrsRoNhZYd1gUBh3YCxXss3VUzVl1rMTx+W0gmDJvE+kmi0rE6mlNA3L7I4UW/eV
ZN7hxkzJshB+hhEo0Wjn5EwppEQaAf0h8phxqWofvRpEp9+nzqlmfLql32Llb9ZB+h3oItyZHYO+
Q2gN9p+BZ16sC3cyz10dGneZkXsPnDKOT3RYq15gnrYDrmDdMB2MekapXSUf0SUIBCmpW0SkDXr9
Y5Vpl8FaSzASYqjmlHhaXEXgL7uChEGok2OoNcXovXK2sPaJPIcnLPlOxj2xOd1jJpr4RRPwhEgw
HW4zH6t3P2n3thNuQzqkq4bHQsAnwvWje0bw+UCbMOPuRvBP+CKfBx33mM/ROS678kuk/Mnbwak5
hZhMM7bKkacoPcltmfas7z0rf3ADNpC+MqudjV3tjjhDCwuMJiVzth0q9aCorLd4rO2H0qvliyDi
kHbDENFqGvvqefaM8Term/KWcFeMB5WNKjiyqpt8wBhnpCkdchOw6LLU4F9UkIWkH3Zh9ZBVhTxJ
hUUAbwihvhbP5aKs8BwmbXv1M11i3Ca5R1TufCvisDjFeWcVGyOXgqTzrvAflqntXStJxs0xbVKk
5yZRQ2g0bJbFuPp4fPfjvhk6r9hZZNjdVJnPCRtm+SkCAL3TmSSV0KDUR8nRVCsMiwokqFP5x24g
D80JRvkCCzu8Lzs7/hCdbIkb5KLrlQ6I0msYVqWamaxf4FpdeWNrvdhtnv7w5diIBqZEbic2Imip
tBNgbC4zntRehYYAcUWyY3Xp3MsyHlB1++6aXK7omxRDDPhDGQcn1+3CA9oXa7/cAh+xnMUpdsg9
dw2frLHGDkG4WDzjqL03YdapaGU7uHdJosF6P2sFxiXGH206lvWr52k+Rq6fsAbzEXb7eSbvnDib
t7PltDtfxkh7aIyT2wy++I0/efmR2mMi1ypUZPeWzTSuB19xQQhVbcjhGj6ASTH8qTBIzmhvfyCK
G48iD/RTB4/ypOvefB4t1b8MiNluUrYOv1HceSbublpmIQZM0IvmZbINcUueuWQpW5mfHolcC+LB
ke8s7ZNDCgQdErC5MGea7K5tI1ofFqXu3kkAZfGo86LnZsZDOcVVf2iVzaC1V0OD4G3MIphy/hR5
1GAswkhkds/21AzsXm2xpqtILu6kSCzz24ptSz2x0Rv86rNUOdFoKvUYTI3II9rOiQi1DL0G+XLc
3A9Rmn7yz5pR0ARWALfXcz619bZ2W3OdZ0iMwG2SNWjWnrUHGhtvfG7Hi43efFuFXvKWYld8t1MP
pEEy5PSShLqe2CupLbTYZkNajwVFsDV3OeuODe8MhKVym4sXeNOdZRPEqoYhvLWHUWfwPbRzwvI7
/E5jEuSPQWG7R5GL+akp0/x+jkW01z2oltms3WoTDejmGfTqFQ7F7mNsHHEHjUAjwTfd8d73DAcx
qJOuLRMdY0sU5X1n1xxzgaincDU0UTRv1KJ6aa3ciulVqJXhetKjExfkH83Zqx9c34bTZk4a9XuV
nSpA/K+F3fQLq8Hdl30c/0aD7u/ReCXPaZVABk4YQlNd9rPx0BOq8jEXLZuTUtVFMG2zzmHh2ZBV
tvYVTXk0+aygqkFbH1ie8hQdZBEdHY63S5vPXOckFVa/OYSFHXVWdye9ic4lHrRzi161PZE1gf1v
zJL6SspHfazd0WICFA4I+NvkzlDTcKnskN3aiLJ/JUZZPJVTjYigC/LxMNVWsVNpkQFkmSNASOFY
fQ19OJ+KIvOvvYFKrcbgvW3K8M12gvIRmirI+1EmF8OtUdeSR/wxsuBFNlVY4bmeC/Xdlp691XZL
9gDiw7MV1rjTiZaR+6qvk28UbQPzsBZ9RkBY2hhMLYU3kad5Pw2HaMr8ZwtgxdFyo9bcWrbpMeez
vAfGSCkdUCx2BpzBk8wyc0f1bN5VKJv2VslyYlWVuqStwVV5W0YjblwXf2cIiulHh2O982svfl2s
mNte1/rRQ9jxW9qzV9GeBcYz2tJ0K4G+fmaRM+6sKm02qreKE8mz/RkHmNo1gy1v+mhE1pBmnnMO
+0lw6Erl7oFZD++RSDOyp6eI5QkSyi8Nxpa1HjAdxj3Av8n2te078qxGhn4I3O6mUspdOJKgK0IE
YQ4cq9R1w42s1BKsh611GKvo3oKp8NuWbBRAy8wzl6sWPrPQrmE8qXoXSETAHgTB0vSEqKG/8c2u
OkeN0x+dRkfMyOGae0NtM1ULo3u6ePvRkSV/Cy+0ruwmWkQYskTdxRoEuXf42IrI2iN2neGuMBt6
tRXStIab+IHFHVctlFZGn7o3rGtIKp5a6ofoJSm0fWMJ5BYx9wh42pbV6igRg1oxStqNS5hVCfKp
Fskm07AEIBzou6ggHz4xou6UpoG+tTyjuOje8VPEPKO489Cdoi5oeyaYKVhj7ZX5ScJavlGJOX+W
Ip6PjN7Zyzul+BCCZKkQU8GbBgB1n0c5y5AwmG5G1MIozUYAC/xkb1lruzY6gpKOaR0zDMSKg6D3
ljViBTFETy7IsJ6nbWK49nqOupDGUxovrMfcb4JEIY9mWO/vVJAUJ/RW1tYAFobsCWHEpkPaVq0G
PTSvkfSMk5YApqLMIIoiCBskx6GEPRDWtEslMN/boO3yPS2ncQiNhNFo6ajvhlBlejoepvca7cmt
5+ULEWxK3uPWnp7ayV98+732bspwCs8ZluKDm+GGNkbiNwaL+HA2b4HgYTWTeOqPvns7k0CzRQEe
9CsbtjldXJKezNapnzwGCk/0gP2xNaPurQ+Aaw8UCa9ZrYujmhWdvEY3F61EYLCu026rick1iD0Z
m7Ed8GZjeBRc6s/USclLjtQb3QIxuUv65nBft0W9qQ2yswab2L+tk3kFQsa8Ilarkq3eWJOHDLFm
WApw6iPK8EBnSWieVCoYqpZ5F2xQpwQXpl3Ra5OX06sWLlt2eHBP4FPjo22mAeoAYkaivZ+Jz8Dr
U/yizav2hu1cBdEq5gvbVMmMKrS1S/QJZspxW4kMV2v+GUdNXqykR1XRhirCPyWrE6p1RN82zHim
evyKyOFKGmxRIlrvi+Kb/Jv+6kLCeBZlSviqLT2wJrlGNjKnwakMTQ94FmFcdR+MX5i94pc4iXt6
ibJBH8k6BMeVoZJzS6AgPJpGjSeZKCoZPbtsPnsjXoSsunP3ktUSsrueFJ04tMxtaJvTArUjYb2F
gnEunam/LwVRRlXfc56qztxkUQnGXXgt+iAkT4jLo36EdufYd727JLDJsUMBKCd19OioVsPg4NUZ
usZdDwYUrnzK1HUiToG/fKD8CoooOVYhvuChCvU9A8/s1imi/j5JoMqzIULPXBGSvnUQMpH8IQRi
ZpW6twSFGifo2PNP0U0+k3PGpniKSpQ1BCPgALOvuVennyANikf2NEwVsBeOOwI2mIy0BN6COkot
6yrLkQfu1MK8Aph96BIRvIy9w55zZnX37CABP5JPap1Hf5rfpsLNP+cGzRDMHgBe1RyAdjU6xJJx
0nMx+Z36nP12OKg6Na6tZYw/kCKTCw+17scbsDXWYVKeAOqae89owxunnn25Dkh+3Q5ENH9AR6wg
NdrtU88idWXZWX1Pw+XeGbOFgY2bYsYhT3i2qkMCZAN3LA5lrxS9nTt+wz9RfxB3omsHvfepbZPh
p7MmNKm+EZ4Ato+oT0vr06m4j1U++a8T8uVzs/RQ4E/KYJ1IRsGBzMnh60LCJ402C2GyqTC/t3HP
74rQjZ77sAyvi/0dDF5X3llJmH5KZaBFlo289G1VbLLRTjde6c5XbXn6uwulfDGtKfroSET6UVXd
4GvtqAxLy6OZ9R1kQXBcMXJM7KJTDnOqLI1/1KbgZkpZ1OyDbSIXphF63sRul4mulhAX3PZeq4oL
mM9G3s2WYX0K0g/RhnnhdxWFWHV6oL7rKfeMM/VjfxeRbpfu2Ls7SAJs/t3sgPsok3XcHNj2t+5a
l421JXkwYuS9cYrQ2rYuUZ7+hKCC00nQMgCRZWUHBTZPar1WZeH9ybKKfuZwnp2NyVUO6tpBlmaa
dfbiOlV5N7V+cQlK2900VtJOa5QjxW50Zuc3DUZgKLM5guwM+M9FPLho6go7g9E8TvHWdJvgNnCt
iYiZkBxoe0Ykk/k8kKqax1kWx6hsvTFvcRlRz/WaN3mm0VqisbLKPAxVVOwmIZJLTOtK/pAKkD7n
HQPR2jQg4HpYTjO3ja/lmMMksVN65BJVxN8kOyqTtBhvkP7bN5MdlUc7FB4Ty9LiLjNshn+ifavi
INjqVDkPgYeE1B05NDdqbsqbEnXoBZW6PkCa6G7mEV5SGbu4khi2CrmSk4VktyXRAF0AMpC7ajSt
nQfN8WtIEeziGnEQp08E+W4czKw3SvWIgaFpuHe9RpSAbDc/8CIrQ9veobQtLBnH3ETiTRB5k35M
qUCFP7MT39U257sRqWxGQNnNFzetdHo0x8Y7VwYrKKorIycfLBP2www/+JYjC5CW54FN4tgj2Led
iHmrjKb3L3I0u50f++LFNib5OjDrfjRVFdG2uc6zmerhZgDwXlPSSQpmbC7hh0Yk84fkMvxiRdvy
JKFjoy03lgdCFR1jbZhvhhXlD3EzTWRVB5V46UXSPHjpuKQU5+gTVmo2rEejcNFfOO0U4VPPKlI7
dStwPzm4pP8SNfHBlWVTvZI12fwiypQ/UZrkOfFdKv1h2cEesJrb3YKseJzLHFE/wCOmGDLvq1ug
2O73NDkGwKRikPAUHY6jyZ2zb3Bk+jZq7QgRTTu8RsisEZIRFQ7uojv3PEZ/cz8OFl33osDwpQoL
9ImDsNduV/0zFzbBlxQUjhmuI8GqwsminAoxDd+jtGxvRt32G9W5BSBWumjXsehwoEBHJ8eOehKP
qyj+8uapYb0StSebnL5Xw7Kqn2Rie7EynLwjZbBDBTcwPFujs0SyjBotiHcqqNlLjK6ev1Kmac6u
mogs7nSsbEYzFfqRwFXWS9u5GRSSUeifLso5DbpwwC0zsdZ1aYrBanF/ANSCR7gIPgKyVXM6nbfE
NMaH3DERfSMPhw5vN5V5NVSDNKBvqZqSJrTinYw6701rM4B4X47TTfu/WDuvHcmVKLt+EQdk0AOC
HjKZybRlsst1vRBl6X2QDPLrZ/FqJMyMIIwE6OHiok12VdFEnDhn77V9k5jqRi/97aiZJVJisOEr
c8XSL2alnJJ3pjR+mzQvXklhi1vYfLlG4kEa9T+Oq2KPTzTtdVKF92AO9MRZvjjyfdPKmh9qK5ra
vWbkDrs2Hg70s0aOz6inkUKHPtXPC7E6oVMz29lY6diKIHaX6JnpZv2eqVgc+mp0nuMow4Pjau7Z
NnI6R8DSMXbpPoqw1lnuZo0YSsfsrXevYLK9XYZRvXaohhjSWJ7+UFQqAfWucW7lWBUBt4tsVCKT
mT0VqoqWYEpiSzsRHo1xzvJUdbEwZ4L/FAonytR/R2LSwpZcbWuLp1GETtrZOybn4rk2Fg3JDyV6
RGzexxgl3sHyoa06pVFiZ5Lj8DShDAiZSSV3Xd+0D5ToRA7EjQk5dC4X3E3WyFi1FmD/6palWAzV
Xi+dOQnKXmo3u6iXk4IdvJUkOcEBdHOByj2P9hYmv6C0ewCSVY4aPu2X5qknuz3bEFm+HmVd7IaB
bEcTvsLSbAspyif6oB4s99b7LUgZ/7XdVL/XlI9hSI/qeF8IXX6XOR1SDvyE+zjkDmu5ZYa+g7mo
iTUn9JQ9X7poMo9smGx3nre4H55KmodSOhgZykH7hv7AaRtBMAM/s0GKrTT7jzGY5htqp/YHlnzy
F7dKcojjLJwjkX45fgkOwnKXtxa/P+ucr9aIAwvVYp/n81UuU3TDzuq8T52GQJ3sa/M0dvb4WZUo
fcfKIFw9KRtUIgK0g+dL/JqCRsAOJWP1m/uNfegnTDvU3uKdiaEyYHJ67VPq86bbSePGaPQj/Ub/
rAyIvYqxzTUDLdIpL4jcK3S4YbZb7Brm4cjje7TyZfNZa9YhMehAFl55SuiKxExUtQRyqaJluOmE
Q9wnA/4/zvrTmlPM1ImsUmltRMrnNtCjEUBa8p9ZvsnREW5F7b0ZSiKBQ6v+USejPJJf5HAjJQky
XIIoLM3S4pSc1umlb2eHSSLC/L/dyNfYEMPiIlDMkbPEWeNdDexPnxqD35mpfw8Umfba0Ww6dRkM
LznOmSbyEKEuArOkyjF/DEvCkbyA9LBYciJoFIkmTggzZRxIusPJnBZUHHTYvLMWF1OPUi2Wq5qr
eMtcvHmxTtQTIt2ouM41qj8drONlbh3tWKsMZT3ag3DIBNkguq/kt50LIlm6GI0xnQlsQA75lCSj
FHW6NxEwnaJ41m58D82BmDJJlstQPc/IImkYSOyv9IUIwWqA/wlNPuRRg0SJdf9QdRW9QjvW6PEl
0yMLK6gttyvwRVjmvuwMmCa6aE89OPFrQQTiK+JUiDjobHz0BhWu4F76T00qqmd34XQZz/Rk2KrH
j2YitTuikIDp7aTNZhgo/XD8FgegfAj5VaW/zfaS7ZjR9DvmD+jZbKdIL348Dzvi5NEWk60UFN2Y
HXMj17a4y/s/JYoO8jegW1Ck8txZRXn1UF4c/KL3d8AZ0zXfIMfyIthbU4TBKjMtGGPk9kAqTsE7
TMJBCip5ezWpXWnhMQEqzdnY9m5tbExHdU+tVeFsi22PhD3W5ORUZIAzJrIezj666T+1MYwG6DyG
4YHn9+SxU3cg1rW80kYL6fdYXdYYPCcb0nPvM1ZWbaXRYc+xmmUzYyvm0STDbzk2uk9kBuX3de0a
0H5t7ew4SYodp5u05nHiybxZQ4oEspusughzTppZGM2a+ZmlvXPfLk2Gg8M28aqqyHng6FLv8MC6
zsHOO3NBfrsMLykQyZfWm52nmSoHIQUK+ltkWqi42QhBwXupgtlmer2xde2+03dWUmfP5pR5J1o5
kPHc3E2PM3FoMGdyXUsCRQv6i+puWVAzyUgLinq1Yqa9Fn3YyuEWtJKKeadG4GT4Uu3xtvij+5j4
FlBQF6DWXW12Q47eJYUCpaxCyIOVNCrdxUkRlzjiaFYi850RC+VFpGGvpnesgkj1GA51QZhkEOvN
/KUS3ULSj8qL3nxbI3bjXxypuvu2UgdmhCRqFrkfo+QDGffmE6r5qzeL5/+ZhPIccClj9twTWEhw
RKItNTU37lLOnTSk06/anuRyAHC0QE/JvPInnRazuzPiJZo3zNWL6avCwu2Gho3Knd5npn4wpSDt
G3y6wbuCGwnaOaY+RFuwdl4X2eGY56Dnfildm0qC6jwt27VqYAlpPZBbsW2AindqLee0rydOhhGq
EilFtIt4rmoyLIoY/poTvjOOF8Dw3VNrTdqDuZDzUfQJlOMRVbbxGdWyvOm5m0CJVtMfI/ab61jI
0cci1LPF8nfnkzma9nvXFAipu4G2YLZ0D94SUQXGCxS2um03Ll4eTk0jW6AVmfLIdjdcU1sXFKzO
kGFCZEOS6Bg0ePZa5v/0VLQ/kzV62W6QGutqQSvM2jjZ2P7EqGmyUCv9Rm18scYh06HDcEOretbt
4iNbxnnVrLfF3RD53rkugAkQgFr8ojWU9/WCcYfjL/hTvXOOVcc7hFhAuJteW/I3fjCLdJXODKZF
WPdxF9tnF7XB6yLnbp+JRUcq5GnaqRzKnPGs4sOqHj4k41J8/h7M64ojzQddV8ptJh7F76CvECcv
mu8HWFy7yjD7r1mCEWwaBxlJnk3JtWNSC0t1ch4He4Cgo/WUcrJvFXNPqxTncarNWynM4Y9Ujhn2
ljecksbpHPzKXvqGJ6dm5uDSVTKQD5bJ5J0j+ENhNOXMuJhnBlbrejtibhrWREM9zxh7LrM7dye0
1oQ4JLEWFlXa7dN5sLadO6MgmYZ6vkPeM6DxpJTdDF4G7LXxwX5zXcxbzlv9Z3SNjH9X4FFF6MXh
l1DOtlUPsdvAAs+r6YXTIRJ/IXsTiyrkr0wM4p3i339oykSEhlbFBz/qJ2fLuBFOU5+aI1NxTV93
tn6BUJBL03mOFnuug1yX5R3bsnvv5AvKsKjP5IPUmCxcGB57aFTW0MXUiERQQh7cUHvg7oIKehWN
oQUNA5J8Y9rK+luXa9/QVYP9BXiDixZxxzmA997JaHHVbDIynpG9lapquHMKU4IwKqz+NLIALf2j
l/j/LSwJf+q7j/Kn/2/rP/xVoyZP40T+9//4SxQQ//Z11yyU//CL3T8Sjcfhh977Tz8UfPR/iCfW
v/l/+4f/JvT4LyQjJoqK/zNEZjMU8Uf3nygy60f+DSPj/QsxYzpIGE5kAp7a/1SNIA0xAbrBlyET
3Tbtf6caschtMVzHcnEyQz5C/va/VCOW8S8wwNfEMssyKaAc5/9FNbJKQ/49h4WpD+oU17KxBwvW
zP+EgSynZqjEONhbPOPv0CJvecre4bnyv6BoQ1T8376UyU+0ylMsG9Gx4/wnYE0723MzTNO0nXuM
EYQeDdN3nGportgHN3XzlZbqd5ijflvo1Q+WlE0JgGuLy4K9z28ftC67Jpww2JoMd8v08hWlaJgw
Iji26VH6bHmdirfgIZqdcQ/HdiW2RsXKW8JS4dyYCPlIRf17nK7MF4g61SfjrU/hbuBqIMUvqk4R
EZYth69t7jKqijrzVdWP5PnSQK69ryVtdwuw6U2Jgt/UH2d8f41m3BX0ZY+OyUCtzIfvdJDMhzwc
CwV2CgS3Twxpv8yRE4RvEvle1WprNxp7G/6bXhTmpmw4tojIeS5c4a2p6fq2cIwn3A7zsTWnt6od
w5Q25obO6zlv7RISsDrKxjnUQ/630e3fPLLvez/iPc9Bp9nRG+C8BnoFQAtHUSEqQztWmUVQJi05
5t43+i0fZlyeJu3ce8ywo5KBBViBe47cz6l7boTLqexuXKZP4fvM23WEg76BdbVOYAuAT/jnE6qb
r8VkvJTrN9WZVkVyXvqe1Hu6zsamTLGcJhBnhd7dY9U4OrH5wRTNQpR9LDX8RrpZvCPtoB685rbA
YlEgqiYR8se3+tXGoz9INHMblbIpOuptKmuStdLlb5c4RoAO/Ksby5ceoptvMrJmROBuwXrq2LjN
8EoLigUut9SunQAHMcQJtJzReE8fqs1w7qrGyILGuICcmTF41dpWatFrlyFgKnEt1AN5m2VJDOf6
PVR2PpEF8qz58q0rITMUuCFYUX2A0UQ0QFnHm1HRuIB3wEz0l9nlcelLB6/FuBmyZgnQL9EvJXln
0ORn1/kMd+jHmyRuY++jbVx2LMoTv43SYFPQO95VOPbqKbJwDrkhecnPbZat7E9UFnJBA8JRro3i
k55Ql6SDCwilNztSIJtTZizjJmIKhQHzJJwcHlKXf/c6Lt4Hq0QOnvBL0U8oqO3npiE+wzdkStOg
unAX1TbH74F56n6eEWMMVaUCvNNAcFR6dAs04EmBfN/5o3UVuvz4uefmCFkcNV2ciwxVjypCVAYz
016JGmjQf93OuzPang5C/0chtwTmA68zY5oCVQiVTYPbJeH4HQPjsPhNBkp8A1b9x3LkN8Ep+KEr
74TlJN6KErelSsNGACaMKqYLNc2tcbJfZNsDQtbyx3Zo73vU42iN5Te79V2F05AqKr2WTJ9QaaNY
sDHDLAZOdpoNQR+jNJdNEWox2MUOv1TieUHmVRg9brYEVj6BS/axoI4jjbm5mz66uW8CmC3zUZvt
dDe5zbOZ6b/rmICZfXnQa0JR8wxYuBNFPwIlw8ZkerThiKnP6Z9BptcYiOakSCHRFPqzKALDVRrB
ZPSf3mg81xlInWwitM+tHlnzHpHXHE1LP5v+VylwZS05vrA6iQ6NY95PthMay59In94hoKcbs18e
p6l4GIdwIGHU9K0r3KgQfArDdA2BH0cDhewIL3jH3Hdp7DCOwSBx6ojKljm9Q3cBaM6Xk3QmnAEH
g37c/jEmV+5FVuwdxGi0rwfwAyk89HKig0RfYYfGAQdjNQAnUc1Zav4Yuv5wiKrJCxwM5ihyo6tu
XMva0TYMeKFUIjc5LNF1gBZF43KbRe+2OZzSwkY/HQLDeBxU+2oNJlXh+FwlcyBQ504k4jY+RP5x
OEdw66Wx613v2C1q5foHk+kEjA4e6B19pG6D59zaz8R9N3r01251oCw0cHRnr+vqs5VYMbLSPgAn
OOuZf/A9/7VN0kBa5CHyqDCY35ggWARThJ209dVk4Otb11WBgXPd8Z3VP8Y3YxFmULH2s/QmZzqy
58ljw8tGd4/YngYkSDJkYSdm3Z+VNsGwmcPE1w7mgEInyfzr3FX3hGOLjYxOfbmTMe4xBCZ2kSJp
Sy8RLyUjgidyD8OaGbrQa3ZOSWHdFvoX+IRA5oa2Tfq1mfndr26bqdW+vYWFcC6de4yIaIfuND07
zNNCQWrCB7UZYOqEAWtN9y3w2Ca5/17KD30uzgQaCg/HSa7uh6rkTlUEY9vVh5T9wdTicTur5s6J
qu9hwrel+Q993fx1OvHS0l5up+5NjGRKNc2RfQhW3t+RBvLhn42kAfpJJ1m8irtIenBsXfg8Q/oq
Uhi6dj99U78G4wL8wBXPnentDL51ZAZyyq5prt0WWd8jb/w0jOGxSJ5VZ55Sf7jHiH2pavT7fneS
Cf/RJtJLspet9toj7IM4h2CdURk54d+JQ3hHW11zJ7p1y53gkNVb/g1r7w5l2UvSLQ/tENSNAnZv
71M3PTu/6dScbIdT3pT6fw0YA6O4y1xcRzVTHbeWb8y7ziNnFBAxO1TxZyRnIYf/TWc3Id2LC43D
j9a1P4Stc9v1nWuic5Qt2rRs3zvevuv9p0q01yWnarcx2Q4eKUKL+OiHGFmqfPcSFhK1GC/V8lZX
4l1T1Q/UrotObc/uQ9u2u9mdztqazm9lx0A5awihTKydleXPaGOemPr6nXGj//6ADOVpsppHz6UF
ET/Fk//pZcBRDEh5tBqA6ukBQ33m38vZ0piG65XxyHYZAjndx5Z7EVHzZVcxx9na/1zDV759q3xk
WMJhTkeCke1TDZuP0K+OYIZECci+yRmrm99Rw32TAnbRbe3HwdvIcpYFyHkeSR/cjHPsBXEOIbWc
rbBOit3suc+4eXT6KvWyibNj0pQHAowOcZHs6/6pbsB15boV6IqjeNyAQzDiNz+2Piy6R0s3hvOE
e3vR6M9o1XNcxn8jnWVQ+dW5MJq9yqsTyv9zGvdX10vu+wQ5i+68dsljGb+PlbvpuH3jHP3xXWxi
vQcYgM6S3rw1sxsmsULzOFzSLqoC6r03Sw5kwFCOmOKuTr2Dg1yNJkIfOqwxOSPHVet57vL80TOf
43Z67idv5xgmMhBpB3mbvvOYx7xx+qvB4W/jloIw2H4KDBmwh20LerWWcP8aC9Q5MR0ywzhbOhgX
a3mpO6gdojPXAAlSWqAbDsNNDfO1to0d6r2TzShfRydjzV5Qmri9G5qNaCxAu2TaUyy8axx1ATos
dhUvpTrxbsIlZ6z8sIboKCyFSajfT56JYbE/ra8negXg2IJyfN422njviontQD/4bb3rCue5bFYl
eHQ3VuqvCzAWmNtXlHAA7WrrwZpA4GDSWv9jXPXm+Ws5Ml9pYQWGY4d6nAVMKh6J4rkyPry2rLSd
AvwdCi6msBcmGj5N8Go7CvNhMpu9Hht7tbYO5/xhsCZSOMYtqsYnxkIcPTBIezSS+vpSZdqRpGk8
u9Ojdl4Aey3G1zIzLDV2CvkTWDsY6PUuCtt/8o/Nv4yiD5FbP3pM/60k3fuLGXjvlt7vCn++6+BG
1Uv9soJ+OZGfJoQ3Rd7v6E8Sq27fd4pPF9mFDt/Wjbs7MZXHVBC7LC621E8kYaPY4bCBIXJyd6ae
77IYMSxION9OdoM/nzoWwEggc9avfT6FqW4jVI0uluuhc5Sn9f/Cme8nhUlwmTakSu2BK+5TFsSx
1q9r3t0849zxEHd07nX95jqe38GWJMBVtH8z1NHlaf19nP4zljdVFqcyNR682gYzML6sdwEA4lbL
0RvhOG/aCWxxz7HDP7jWtyiTp74xib1lwoJQoxYKPZwV4DzaT+Z8iCz3LkqcTYJpR2k4cXH7ipgq
orl1KDg0Jw/bl7SP0ejJq9O6L4WmPfBI7hmpEV1PalvThJh8T77oiLjFcIU/1FPpN8vTgYC/AVdj
0QcOOub1X+mL/n2e4l8eKdFYIfLeA2q+YDTdQ5IuQDHKfQFSrYhbGCB+8+kS/tNaxd7s8FlR7nXt
R76PBQF8C+LY6IYVYoOWc0eZtxPQyKZkOk96t9VI9ey46IKna43i6K12b8n0TuQnAwXFepPNEfEO
9eb6NRcX1OV6j/0p3o29wxLJAayP9U0PmjBN/ce+oKtngjlAw7zCunscnjOPjYkzqEIvSbNwhstV
w4lriU7SFmcDFWRL3+vSESFK3XOU0beraiJMknOFRGXhMME1NFNz6z1IPh+Z9T6fgX202N8IvkFO
gjmQ93A9BdfeXTQXL4mrzv6gH5JkvtAnCMhQhqbSHIdk4ZyuLqTJ7zgbXt3YCPIkfSFlfKdpDUoF
634QzlX4c2Ag9qyK9Gg43Q6OGMBDdUa7v1ULWjcv3iTSDjtd7GwtQS40X3RAXH27b1qxT6RPtdlf
a5+djUjoYm4huzdhAkvQ4MkpNYp4Uzva6QvzLzBnb9IXe0P+rVzeCxThTUB+965U6Znw6YOV16TY
aA+2Ralt8NgX/lkm02V9nhkR7nS+Q0z3q/L3AMQpzFJ/t3R2gFbY6+L9HMNDyFaSGHjxcb76ygM4
0e3HPmFT2cdjfQDjdM3JUPca98aU4eqwYEoYF6JzQ90G9D2490z6fPxmbZofe81/rJByo5uNArcB
BgnytU3LRy8tjiPA16qeT7D8wtU7YgAloWG0j2I3jLD8of6iE50GsF5wz2CB5fRjjWq3krkFz9a6
nhkccddMlD4y9kbW7aPuMyMwAaH6CcXtbr0QdGv2opAHQVhV6Xv7ykcAMOnFa1Mb5IW9O2N5qpLk
QDgco35Ase4M4Hwhlq1nnXQJytSJVsy3CTA8x8QfAv8h0cN1LWwt0CSGPM2gFgV66NRKr3RSHs1m
wQwPv26AzJrL5wjBEcJ591kxMu1j70702k1iiWSUbNL03tV9dpEehaLAQwKqC7eeSnkh5hVC052L
znpv8JVEjfNS0cjZ6HP90/lztEVEfQHf9m1NHaSp9gnhsURPJCDjzGtFG1XgRjP/iLzi/Z8/Q7oE
J0Cz0m3NNDNXT7xdYovGh4QedgS0oCnWRa1nuOW9Mp3ATzmZL7H22wiIxIVn0R4yECjgF0i2ijjy
TdppNyLXXgq8TxuBoH3b+zcaNL+LE2rorNOVJluTPAfCddUacZTazqkBKYXvtAttf3mp6oVcBUOG
Rpv2O+Akr5mNnAhf+RlvgrYtfbp2rRzELofowVB4vO80bzdZzI9dvSO8expDjGjvS653+6EH4tjp
f4y+/rW09YuTCbwhgwicaSF+DMnxfE6ZmA0WyDyNV3Pb9ixtenyLE1amHonHXP4s9Om2jb8GlkDU
A1WHdVKTHx3YfVpCqcFn06oQbKTRGlgxxgzuRnolaCkB6Rl3QJbC2hEjawlkOnNhag6pz2Ahi+q5
uLdLFATcU1fAX2/M4icR3H97cm+GU/zUGWlGYqFnVDjlr0kgUpfwkywdF2qNQe5G9du2w/2Yc0MI
SgfQmvBx1gsM8KP/PAAvoQYEFcHljePY35Hv/obeJtq2hHJuJ2m+WAnplUCqssl89+cRvhHfjZX/
DL66b03fZpKLHNGdKxS6xIPq8kP6XEiN/gqNoegptoSEWLDz4wG7vil5Go30rszvdFNvzirHIavV
H1XU31B5I+DP4i/pLN2+08tbld07FEzwQXTwCVztXpMHXc+/fJ9NgGRTtO5mdVCOy5XH3QPM20tD
wIah40IfyIDRiIxhIicEUqOWjcsPR5dwMzFDXHTmoDTMuFBWvDcWTmTY4khgnRJ0izNobOy9I3fd
cAAsiwZd5mM008hgMtbv2iz+XYfiATbIbuu2FY6J5znX/GMv85dOs6sT/geUDmlYmzOdhRHBM7pB
sUV/+6YhRaTx5bfnZdBgBn3MJiPxNOInaEowdZHbnLWhDZXsPr10+TKBHwV+14ZTTKxIFpI9AqA2
L68SnNwmjhlWU2E81dixYqfFBK7tkDsb5w5BL81QyP0RqCxzTn/npQlM6T5qJTVO71tHy/V5F+wF
afqQhro3VZC38EykHJvH2MYYMfIjK9pvbZztaA1/ArN79/q9Z/BXlwTlmLdeUr3SbmnCvKUrKO0l
lwyd4Rik7j5JZbpzGXLSOnH1AGFXG4zr+bcz4q2D3jzQ9iDGb9Lm14UuyWQe+PgUV4LafT5U6+hm
wea/NUvh05ZvmY417sm4rxRqEAwZc7AgzAnmBiBcg/B0qzx7RN5CIdXSVythBf1za/sIDIGtu0fo
qnbQYq/RmuqnEeN9Q47lxmi4DDKL/6bmYBzJSSk3I7Lyc992e2cBmOQoWpWIPk4CL4ueH92SOkfh
iMedJcNSNP2el+kHpCmLvme95fhd70pIq+vKrARBfF3CqLovroVEUdt4p7HolvsIU8FJDOpW29lH
WRltiFoO74qHT0aNQt8gsARXLlBFOo9JYr3bNk3XzsvPJu9xbKUclfAbskxa7wxXbRYx5z2DS5e3
zZ2G03VrUWBtzWGGm1RdHb+5NIlJ2dB2/S76jTLmrjqWhKCvsz+468S2kT65Mv54X5ROdWi/pLHk
26E1zmVBKZHyj2U2S9/EuKFatxK/c0fyVYAKsg+9NxN3F1Ev63zMw4XhgMcDTw7yZFqO6DRjWqwF
HUinCkuPXmYhh8M4Fl9xxwoFkDEcR3UePf2kLbDsxIAgKyl/Br35iayJKzEM0GoWooF5i2fEqCLx
6q2sdXylFgJr2altsXYFnegPbY419YRTkRrycPK9e1Cg9h2UUDO0pQldOHMCz5M3YiLZcGjHTPMq
w4Djs2KpNq6/PqnIYrPBvyP+pNsj8ftJPNcKNF0/DP64ohTiFRlAP0xmuNxM5zD6SNX+WTwcL0XH
Y/8YLZepNZyB3JQstMYReprHisfrYy36nSryq4yne7f2bnbusGcghd8C066Q0atH7seKC3Mdqt34
hbM9dUfFvY/mzMDHGjd3giQefILhIIUBi2l8TentH7ueLh3KSjcx0cfZsHVzF3yGoFabYQ90CmJb
rj7XsRe6ES5Yhjays2HP+4oglMpyUFiimsIu62xWFcLGY2auM5Xq08z664/TE8Gwb5PpkXQYzxSv
sH9wYj75KDGCMRnTE8HqFDi21tPN6D+QGilQDE+otTHXTQ4FCARN8MhfUrB5R0710zcYctrZDOGk
sz7Uko7E7L4uJfMfNWoZVBRKlpr2l2vBbso1j0hPZ58ZNq5XFun1MbHUfG8Lx+LYxoMsTG6/JOQM
CWFyh9DqyZldAvJ0bTP4pAygA8CBrHrQ9uJeMcU8lFl5W7RPG8f3zrAUcnPLUgiZ9YyWV1nj5YPF
pqMhDSQcImspssM0PGnY3S5QnF8tieGtW4w3zQRMm0QOovWFcJh2HN4KD/+M09XOXdz1n5FQWogp
3jgMmvsoGywvXCL9kqbuK4EQZELTXc2BPoXkYqOOMMtyl84JSJ9V+5UlPbrE8TjTHNnZZU8rdaIS
blYAPmoi9ehPpb9DyiKDdG2LNoa4wwk8PBpj2QSaRxugotQUiUFHxC+giMRgM7sSqRM4CpQ4JBQl
gHlKM7/WQ/G22m0eqvLJXVROxwl2bUXCaGVyWqodsoA6/Qtt5HAhLo7Hzpqp4dHdt3GSE6MrAyaV
5b6dEPaSaMGZp5cBU9cpoG+5gbqWPZKbcAZTYaFozRdK5UEF1jA9+ZozHajHPiCDX62UIYEtbIY+
bdlvOZm9qJrNM5HdeDB0eUtmjsnaaNBLVhXH2JQTPNLJPc+Ogjc+PYLtgrOK3mcjXfvLMzl3rK46
8iIIq6TbFKG8YkNSGCNHa5uXIKFau+VBU+N+cSznoE/xg7Cte6e13lSuQQrzk1VOaD5NOMC3E8VS
t+gj/StkWgjeGsDa59FicObI+sQy0GfLpSnEeyzMaF8Mxn5amuU45oBrGo5iU/EsCQEl4YIAygLR
iefPMjQlQhjDuJjocISlLfsoHe8WlTEtQhSz1SuOnIViHtJV5kvn7xM6kG6RHsacECcssqiYEJNp
Lwntnm38XCugOrd4Ifh2oOZAO0g8tuCsUEczAYBxvb4J2IzUX+qgeWrftSJ9mJuRQg6bBlJejfgB
+Wz7k3FMxmevVsYOhcer2XcEVFNcb6N8eUOQ6uwxnoeoQVAsakoCwdEDDVWPIZgMJZFdhpb7EdmL
2A4+iJU0kW8myKUd2vHTGKEIXmYPRnWBfKVD7mX1UbnX2wFmvk/jKUdl407wRqeOgAwR5/WutBZy
3ud1lk1RutBHnTq2zlTLgeRCLZwxC460wLey14F3swbhWmD0qcSAwTpoojHaYlU0QX4BdomEnux1
Ta1qZXLDNPmPDpGEYedW12bP/Lr9iyTLPJd8NcYCPL1aE0d7j4PZknf+NesvI/6jC41THF+S0wVm
0MAYvnPk71v0i0ng8QjyMHWH3kk+bK6sY+UkJ/nQjTy7/Bgz6YVtp65sPcmhKY9kJVCxOoAcWD6A
GpGeq/Q4Caash5OZimOjL/VZ82hPujXzP1wgm9kx5AH1+VtjZ3SGY94dqBDMCYCrzg3VQEMbVc/a
XdHBSoObvBiY6wsYfVvZfsZjseDxWOdcsXYET0hyq0O15Ixn0VCj9bo8F6J/ZPJSH1X5i2HmL9Pp
fL0Z+hbN/59mMOI9M0QO6bL+nP1rh/6dvjOS0rbNHoxsHC7xMccMf0qj+dKnlK4KojSajBRcsB6v
pNdX6TVGkIkTKj59b1oFpMABmanTedtxVzZ5de042+3cDOPNDIeduidI0EjuRJUefSu5da2F+VSn
SsAp8AjE9rNaCIPQ5hZpMzqsGmFe4C7mRLA65w7ldJvOpN/u4tOGho19GMkQ4TU+JkpsKa/p/Af1
rBO0dQlXvHUJWh7TkHnoDYGa2vmicPYwukVKV8NydYAKWKIIDteZUUaIzq345No5ISFWIff84CUn
Fvw8CfC/ooGcQVqzy863Y6mnCuqJMmlaoL3YiYgxs67Rkt1i17xHwZVuhx4Dvzn5R7t1n5KEpvOU
q2Ib+dolbWp3k1q8C57qdogOmiAq9HZNnj7pquigkdtQP+IvAoP0XeYoSCT1C9uos8NsoPTWoyHR
wh/NXmdp+MdUm9yXVp9eRVwCJc4MB4th3u/jCQhxKeeF4Jry7ziU2gEa41l6OWpH1kTCh1gux7ql
dRMXkIytq9+O5yGm+MCmnvOT6zvEohdeQPvImfmOACUQA9rYB02BK8fVOVYWwl0OKCBITYHwUf4r
deexJLmVZulXGav1gHZxL+SiN651aLmBhciA1hpPPx+yizWZWWzSqnvGZnpBoxmTGe4Bh+P+4pzv
OHa3TB2AjI3l3Jd4YVa4olmVBwBErRQSnZ8H9Lwhq4hqONbEvOp6CWPZZofIQuGkB5vITeuTQTbR
Si+Y9VdFmJBCtCYojvRrO7u4zDDWGTNWuIQPsgYTFTa0GOgNqVWC6kHDDrO1GRaUQz+sWLFw/ZwA
dVrLT4tLjiyjis8o+o2N64FkdlLrMExA6uOKjQbzpHqDUHRaJABF1o0wUR/5Yl2RYw7XSaZbqTOe
HWsTypjLiT4449qpStZKhpwjKUhKJUmDGgeLIp56ul8s7NEsQLRlO3fPRDpkxrGs5LZLCWYOGNAh
nL1mrTaufRtPvh3uPK3ZI7L0V16XosFsXEYVDSXfEBcvpj5cJ6Z/zzQSQVE950B6MljbYHyDHqVQ
NcE8pYQ792Z24/qzwg+N5UlKBOh1ObGWxOoD9ayZq2OAcTihG6AWSeC2mz532Kc2FgD7sXiN8Zxg
VI3eScRZZRl0HTxrn3mP0QDpAf0XFTtNl1vT9AyoB79bb5oRRTXj1dDoz6abP7i1OvW6313MMkcT
nitIzQDnoKb5c9+be+wtxCRsIgkI7ZmG2448I2nZ5NGPrFONzWC2C1ip2AGTeGfi8bas+p6iWW3M
V7sCei0n8JTY2zMRPyUJ2qJEFnhgEAtP4EjAz1iromi/hTi6l2k0vHVIjTpDL0mvp7NLNRs3OxIg
xUPRZf+1Em6IkHS8rbquQO1ufgRKv45A21CZm8mzbdfDxmwlIhkdih69zMtQFhjmioqNq93Ey0oD
+Zb5twoJ1SI1SpIroc+6qLZW5RCwwu+6xUCxvk3APzL+He8kLlNkJ0jNOgMenp5mhyQsNOYe/B2i
wK5wrrhL1wehZFK1p7mdLGsa7eWI9Jkr7V/b1RHSHN49073yIXpA5XE3dWcIcIrRh4GRmDwjeUWi
y31LYBN0OTEsDCw2S4vJ2gLmEJNkxzzitSZWxj2KTBE7psEQa5ENLA3HuQxRedVFxDAI39yXif2Z
R2W5qzK2OkEXV9sJSXYpMY0WVDU2V5PHJxOmXCIjUlhiUsOttoXL0ETjNQI78PYGqExEpRULKM97
J9Tl2Z/QbEm7u4lCpzyIpPnmO0WydgOjXjUAspieXNqpvvUBvK+ARdUkVcCdGZ9Em6wxRXSUdGa7
sqz+aJnjQomUStFJrnHneivFw6fsGf2mVoCnqLA3ukCqhbBjbyV8xdJqlUuDtxvoD1MfbJk7eOSR
uaSfWPm3GpD2vnEC66CPyI39tau6ct1VuEVGX90kKcBVk3E0JaDaeTko1KameJomd4ecL1pbVfbV
S/eQO+VHPUTPXcPKYFa28PSC/55vnMRCDDD6FdJe4o41/I1V9liEFdvLtt9DOdpPLruxPh/PGrZd
kzW9gVSKmrlP2QcksFhLTV9aMKfIw3X24yTYTrgkhmKX6a2RRz2rDXr/JGaAQ0CRwppSlCBE8czz
8TubZBixb+FBYkiMK4hm9XUAjw4Hw39M5lSRRpqnPo2/2TDOV8nomfCI/QdFUNkSAE2xIdj6Tpbf
UF5mBx6eu7ovd0XU39ZFwFMz8LI1U9FlYBgRwGkkQzSFuHGdYKEjMltDUdoUMWy+KnYfQJ5dKz1B
lFdxIMcu+N60wUHgpx28PvHQOABfbYGLXoi1KelY7a82QpZMYgT76CnYi8YMl9Cgx53Sp6PJdkxZ
bJUqCx2WQ8Vn5xmxtqVPTMQ0I0gtWKJVgm2aaANGqDYEzgkfvYutjuOITRvicf8FIf2LoAxMgsI4
WYZuzdfa2oxls4nkG/PBEXSPUMTwVXB3Ive56GXBGYQp1XOqly7j4nsI5KQFh9IyRbMM3JeY/hRn
XhuuPHeIFw4M+owTb6F7iK5CZX6xML22TJZVaP1wxJKFAm+SIci6BDcEcPCswZpZZDovNYWhvrDr
wOAbw5CHycU8wxio/TjHQyfeERvPYWYjXWBaDrMbtlDrmEujJV6c5VRpyU/X55aqW5N9T3HD/Bf2
rBRqo0oaD+3FI6MEjSGw1swd7i00gLSrVzqjOPApj5EfXpm1983iQJT5y6ChDBJ+cadZ2AjKiWUo
8RPHnBACt6IIpfJgAuDnG2FPtzyRuj0mzq0J8lPxQzzSxHxzWldi5DSg95rsi+2aVIhUnErQz4o2
n3GxateV8byy044S3AX5vnz/Ncg+PObacKN3GltafCFjdBhFeRGuN2zQT3WL3mG3HrjfX23s7I+0
IrwYmzNdAnWk33yYZEGggoD0SFnQePJskG+I+4sMM4xpfJAcicotWnotxHw+y8sUNmxgZTY9ceku
bYKkACCItdCAikWZ/pxZ44zPue2ykANbKzBrEZsQYRRATTIoVILIO1gxbEGgojbNQ23pURouVNU8
0RNh2WKYP1uSaz8mQ6Gg6y98xrODu/ZdvFxo8JdJ1B3HseUE98t6tqXfJo1AOkFyBTloICYwecvQ
i9C+5tg+QYEYg+6uJq3olo7mvbN1V0RWTfqmqMUmdigtYJ6mmgn9WNq3zChO9B2MOmFXxn32xONq
hxbsi0KzpCy0LnXgsLJqsBnxsYuAHXC2LmstWzlEjCyc6aR8RFRub9DjFZ7O92U7DEOwwsiBcgaj
LnNwlHy9msFiqA65tY4N+YALrHzWOvF4ktljsu2ScEmTwNSRUCCI0Ql5ADwU0C7N0cb8fQ8ebpdA
MyrvYtd+DWoEVHZUPjcWwlCrK7GdxaupCQiOyzjCPeqrrqRsVu0+dthUJB0xMa2BgsivCajRI4/s
ZG+vp8ODaLQPvNuUWCaWHdkCAYw95Nsmv2VJK9iM2Q3ToWaFqYnTAc2z/1lZzF9wUMLR8MOXevZk
jhNfXZrF7VD0AQ2/c10nur2283KEkKw94iS/Sc24Y2lam2wIxqvcUo+YrinFbsaUsWjqCT7oPreW
dNPYetRXM7nPbeSuRgEz2XOYEzYZdC+lE1nZo+4Tk5J0ovau6x0emUV7kgWg8tQD+UnywCcoEiA9
tnNPBsdREn1ak5Tux2mBaMJFhR4zPLGY9TJ90EjQ5FMJjJsOIgF+tPHN6uIHBEbgWsnlqspz5tjt
Ckrss4xR2g0+enfLeYM5xKBx0vceeVaKAR+E7HOcgP7Qz1ryZKXuqxYgtzPaBbq6zzFh58mQ6Akd
U4AiHf1cxC20bNInu2PcSN800AxM6bJ03/up3IwptAW3c4EzNT07KIzgHuqAwnsZe5YOAbrsNrqV
Vc4+CDDmunfKY4lM1Z+IAWKLfHEQgJCyDkhf5dvZ5yaFG1A9OCdaQmw3pf4U9/lz0YnnXmDD0pt3
szBvHKjPhUWNMc7/saCznarm0TcR8bBfJx0U1RkZlsvcKcoZXsHmICaHFHOkQoFefTqWvnfL+MZD
lhoU4cBOg/cgouA4ZiTxDR6yrqgmC56ltmBc71MCOEzumhLdRgXQCJgMEQ+sAcGutRx69IRpnj2x
bboPiKswIyIfGVfsaFOpKIPgFowCVWpdImCxrsmEI2WHtaCtyXNrZHvP8D8UsV+j/2m1OBPaIL4n
mkqwcR83aajecTQhhxT+Yy8yMkaM8RIOw1PmcwfUJjOe0ZV7Q3bB7GAiZf7amgU2cccvVaaS3n7G
YIl8VXf6ghxG8IsqfKq08tmeiDXZcyC+pxLnFAhewHGluSJI6UX20BpdxaJDm2CCZm66TKsQOK55
LHtS7drQxilRn0Zs7MjDD3rmyoU5jbvEFHuPXzMIbRoCok0NGmG9aF4qa/wo8uLN4fR0UfiHYtrX
Y3udQRaWZf+WtdSPdQ2cHPL9aoZFoRll/4qSpfNeYRXBs6+P5NOgQucDxjomeT7EDrQrPUJFZVnF
u/5iUhSDHrnNE/ns+1R8saCb70tz39njfSOss2MmcIoafCAy0Q00oifSb/Zhkt+mU3zs6UpccW+g
MmT3Nefx0VV7W0svPjSjxpHqQ4Y7EOxww2T2KYcUhuVi2NL46GN5ZZjOqXLkg5X1V0ETvTMgKnUb
SY59V+rNBRv6tmS07sf17RQRalGD68CrxnRMD6hAuy/L6/a+PaAs8DIe/JW8I2V1qenpFYoSisjM
emZtekGDeWOH/al2NQivHqA/qFKObyJgQipqldZbB5trli2bCyyslZ6ymfDO0gSn6KjF9z+M8Caw
3aJ12FEePSJixeGa8aSPekwAtZ+sw8bfTUn4bdKMV8ispy78gl996XRVz1whHDjm9KLhym2NecnL
gcl6+lKaDbLxaB9WVI11zx6zHt4KRS7d91+5JyppotsHB0ECyZy9As8oDSW4oC/NGM+zXTzNxLYR
59GjmJvwAHNGY10Ii+QunTYSoABU0TWfNAQ5FmHLeUOQ5IVOrcHNqM/xSOpQQvohwCF9J7dqI8uA
qJMC0eOAf1uRT0p9yKDKp5uhZODHqlcEtciWeW44kjt2bsnAEJoLdAnMQzx0tYb8YpXFHEBEh5zT
CG4hNxFSkVeP4eGC8c+bYxKmGTjNp2iCoxfqF2d4tBMAgB6cm+XYGfusNW+BRhHlmFZYXuYRpDvk
t12yJZMwDZxXM/LXdgWAkIwOknYMdNLGdKjD9GkMrM/a0Nk1TOyobYbKU4B3fEg4KQtSM74n3Sim
X8APF4U2vLMZgcCBqrJnVEA3Qt9BkvB9Elr7HkZ2NxZXUIzvR1m8h1XMt5Uhh2j8Lw/yYeoYLw17
oAWOLYzvWEQw7vAQMs8g4q4h59WE5nlVWC0hnnFQttBVyz67Ul78PEYlsKi6Wye61kGSjwnzlCUe
0PLU+Dp3JEUWSvUIsSRQfA0G0ZJiF36xlXx50MBkyryoNM+SlLJFPZFRyO931Q7BsKpryO7gGb+M
kAiK8LEv488CUS5o7rvWnT5Yy216UTC1sQa62Oaz4DTJinTjZoKOeUJ6jnprnSsMTHKn6c82Y1xH
n7YF/DwHN6nhdgd9CpBsCpzYJOnMcOOtVuVPblqd/cFlXGmRJpuH9IR2iaQINiXz5avIaZEC46lb
2APfJCVsxIjxFmaXhduNfX02c+7CJy+wH+iVbhQ/NjFg3ud2cJ8hzPea1bwjMi3jYBPP0gXqscGG
rE8PPZpo5Pdn0Hi3aUVN6RDC1HTDI34W/FMaJqp8sG967SpwprNZ+if8ItZy/ik+3MN0Ojrm8Nra
JE+R3cpuyJSkKzbrMreJLRYBcXp0cShm4cMUNUq9xGTQYFCXZWFyREOrMz/RXOfTZWO7H9yCe4cV
eUhcVGHBngQBEOOaNM746KFs+nW86WFeQcOm+za6jZ4396EBQtLH0+RK8y1wTNBpfOLs87i/rb4A
iJRdjM62sYN5lJZzum+OeEjxns1crEyGQHCf68+2hh0dBu0uqIdHp5qfOcg1Ce5MHnoIUOT2zd9U
XC6WFp+0YFgrvzylTbBRLuNAHUYPSRQ292AWfTqAQsMyWjVsh6vSdZc0HVzKOqBunB7r+sWNomOW
t/dMoZ4KVaARy/NXwFqUfGO01mIyN2AuZz7su/AbY5tI1h+1PbxlmX2iiDrVymCqjDo7LeOT6rxL
XMbaorK8B1y89qpqyfZwON8x+i49Cs5F7ExXDKbn/D3mf11yRzlcEyCP4p7uHHrB5PENfU5ar+Po
Z6gCz6LPgxfb9PSVKrX7tuWKDF5aLQdzzq52N8oKEIa4/SFlPtRU/XbgcEJjcVP6nF3NMHKBJwhX
UT08GI1xShCgbGxZPwZQZvgjfO4w9Bns0I5i0JZMr8O9NXWf89sbCv9hbIdveqHmnPr2Es6FW9tS
eqArqlRA+CI4v01VvqJCyo+G5BCqGuwtQvD9ZTCPun3S9jCMc5vlMeIBb2PpydKfI9792aWkgXFO
BdoxI+m8g2A4tydbhZGRyo5+YpdrqK/MU6zhwXfQvjsKOwAjWwdseKRvzfghAy+wGLC8s8jBGhLE
l04ZxHCpZSAcvt9Eka3q4UpqA4kj4RJTK9EPxMIyS7+tu/y9sxmfWjXTgo6+isXnqpy7NPhRi5Av
60J7iWHLrxjCeksjqN60Kr6uGPdHVgsy8Qg4c9igrnLX4oDeCKZ63dHdB6RwiJgrrMqJID+XcFcd
5zxB2sDwApRYa8qH0hjSdd9770OHYY3pkUYMNjms0Iantc0O0SnZFDCAdvna8N4LqkdR9MeIi+sC
DWfK4p3cGIMpCaik6TjiVHgG34BMyzb4Hed5GEdFEd2iYLqKJWo2OKqoUkVvrabe7Ja6Yd+oiJZY
WQPEVCCxglTTzDt2kvpQjMO4YQ3KkIAxCeYBhDB28mVmLXNcuIpGbD6DmkMhonGulrbaQK+T2zRL
TxZ/NKDWodBpvgJlX83/TDpP/8ll1eDnIts6wBM62ohs1oxU8pTY5BA3pXPLuXKmJ6FDdVjN1agR
5WC9JjrFoeEQkdelwUZviB5uSJfP/LmwkdgtVH1Q7rSNJIt+OW5Qa6EmlnNaWmHtq2i8sP059LV4
NujSCF8E7M3oJv4cC7bNbRGkqyb1URDRedMrrWJ26fCvhkUv+RTMQcEc5TCI++IDyO4+kP477L9P
P5UHWqoPi5F5UkT3QDfITw8QyPjmczEcc42dOqyoUxvbpyjoNvCGb+aXRaf9nje0bmRkYDJDHVX3
6z7l8yGEaWuWzrLWt/3UEk0NIW2Vj8aHnzGpKpL3PDygw0uWRkWpJhPx3PjGca6aKxj6U/Bgh+WH
67NRAwTloRed32OlyW9hAW6mljcFA+xdEz0AnjGI0st3odmxvgNlLwX6K6ngc6iwgY883uFLmNMt
CUE1QBr54gGa/odfjPdBVH+A9NwSLwYjxWECo+MaLAOMpyVsHlfKE+Fx1yWKu1rP3/kKL4Mk2bu9
OLM+vfJt/0BE651M5yqrQi/fDtN5YKKUG8uo6G68lDYs4Hbo8YNwvHYrJSusV055IW/tq897IEYZ
sE8YnCwdgIQlm0nPOgRU4ysGi3c2keum1R+pjjZghe5cBgJVw/ig4GhNddxT7fP870pWF77duzpn
bjh5KLVbOOtAHRb2NOKsVPVzXxD/heJlAejxDq4UOGQTdnZt1MTKsu0TRsht5KQrtla30DqHmdC9
ShkJ6/5l/h2q6ky40VOcV8+1jS5oTFqSrrpHw+FRZIYsjorwg8oTs21i4JUDVWS4kHEpO6ASJeYt
Hcp7mVq3Mufwo7QDYUnYiE+SZuMHVyJ1DhH1R85xv7B1cwf9E/mc4ElaEYOXT6hN5+vstgOJYS1u
bBLKT14gb+EDnUJH3qPYeVBYVjW9urRldZUMA42EF93Mv1FndZu0D45dMBGAPm098yHKihPrn/c6
su5Q/e/zVDt33Y3RjvvO0V7q8aMU1VWjGc9zHhrpVwb0R2cHhWRRM+hf1FDtlnDtUEsQx+smcymB
x9yzYt5ffGvxyGT20b1GNSGiLWBgCz0e6nxIKsSuwmhb1KpZlRY9kd9ymDi5dQ4JT2iVtVXem23j
KsjHk8lO0Jnv6UDLngZo31By1sQoXuvgPNKohgnsHjq3Pfe0E+SSvVpESLJv2RdNgnKPvY89XNir
6/jgiAqoFoFe3ffslBqG902QX/tk1qPN4YSdW3X47oSrWxTbE75KYOiUBtpJH9Cl5B0zc0QKVyn/
1CVUl9IWJ3hY4AnoM1deKK+LhjjlKXrq6nJL5Bc+yVBchz0iJDZb9O3p2XQoAFz08BzbYOO7rHjm
ibYnQWeqe/bc0UuPesfgo+5gPWGLxl924yCPRCx0TwgFTK6rokOybTtDia6YmC8xgD3OrMeozN8K
CvYk5B7pZcLzX7k7yUaZBCALCxAKRxzgX7iu3kXG3rmsqnQ1voeISpZ+2H0IVEYJBnQ3YYTl5Vti
PkimdgOxCmX5BEWXJpXczMRGy07wVrLRWqzx7NmZd5mcMY+DruuMLRlI6zVTRqX1S2TV91lqlsdi
PBhZhrcK2wJQffbWSQBsSuBeV4pkk+HN4zm9Zvg9LV00X4Cg8ZjEK0MziOkYHLHoi5qyAIZ5oLAX
9Lgi4M/eTF08P04KJC0TIxKdkyGvtGXkH1KFJEm1Cbsnq9rGV46W+geoa7y0ahA6svm01btHDMvs
WdmJhlSVaG4CAsX2N4yNDU3XQ+7qu7/NOJL/00CWc/hR5Uj+m58RLN+xKh/573yW/0bYFqpkwzTh
jPzH7JZT+JZ9kBPZaJtvSf0t+zH55x9//e/pP0r/zbGV7iI+kuT5WPJ3kIs+/wmbJynm+B3XMaC1
ZHiwg3/7m7J/w5FiM2rEmGMriC3/ALnMf6R4h6BhhDQVP/BfAbnovPqPJBdHGSaxB8yThC2ViVTz
5xAgJqVTjrgsv/HTr8h4GHA/VZD8bdtmQ5+t8woDSUBSBmuNAAZFBizkhwt3/e/QmJ8CiNRfvINf
WDKBx/3sVryDkrjOBEJGzc4yx2lJZscezvTKKW/C9jXFKtpY+sLVPv8f3uZPYRwW3z7Dt1+/DD/R
iv7/wBPpJjfcf3yPn3MAqMm38Md7+/tf+ft9rbu/uWCJdFMpdoq6BNzTf6ubf/ubY/9mW2RWwRJz
f8+u+vt9bcrfdIMS03K556QO2ugf9zWAItOywd0ozmLdolf9V+5rY/7y/HBj/55qZem/8IKqrLVc
8LzpeVQmeped6yYG+pQsC9tuYKw0kp12W+UmKj6/NBPqmnhsiMgFHR9qI91w0FLzGDq+32mbOT3Q
r6jJ/e5bC7GY4DYXaioAUhNzUEa03ZQndo7oxetam6bRgG4gfc0kgrab9BK/GLOzsjKoryYPcrcX
TjP/VRCa8xbHlShvow6fA+RzJuIWI3wXDj+yHdjIn003UzKXqaH3mrGgwATxu5BtOmJYGAO0n80y
HqMcZPZUNnDFtz1bJVKjpkFMdL6p7cTEwFtVW0AHr1qV7QcxeslVivDTaHeKXbUglXXyUHEvG1Mq
itxGszySfE1BFYFLOzEZeodR0ONEQhusoa8sFFlWBMULIcqz09nKf4gZutCYa7IoYraOKokfDd8Y
jVff7jz9GtCfmV05o8zdZFViL6C7tD3T1G/0Ih9I7MrcJLgOR9McL2D6RjazsRewc0mdOpgn86n2
CSp1pOXNIvjmuiBl4Ka142HctqRI5CdDySTclDLXcXjEvRPouGW7Sd5OBRCLGwctDdJB3+mN6Dxx
RCfEIaHX8RgauAHjU+FgXbnOKcKT9xAnv0dFWMXh2oXgMyzh7kF8rOos0+/JMSO7bCkZGOg3fBIK
SznSt3HXUtt115rfRMUuiruiOnVkfaYAdLK40sSmIOtBuvOuHl7BEotQWzbsw4EY4jbQjAkxKv5L
LxtXcD7HgGQ1zc07ZPtGgt+AELIJiYVeU2zQqFZhrGGYwX6jNgWMOP1VRIybNlYx8jssCwzT8O8t
4OSAyA1vuvBD3An+IAVleDYso6jlZUS00YE1ssntYtrW871ZW2nZ23eRBviUnaEwErBPYSO0D0JX
aq8EwqI09IGBRFOE2b4ZfSh7uQlI76mokQJhpc67LrwH9tkCSwyhBjDWqzuty1Z8SEXLIs0eFUWs
E+UxLBR/cPTSX0JUrDyEc1Wi6e+pro/ZY90Wo2HuFJRV+yugCmpSLFMuKCu4ziMW2NSiRaogyzL6
doIUoxgJJtWrsEpnqpH+tcag0RCyxnyMnNhsTpOytLxc9cKrw3sjJWT4oucGso/ZVlugW2UUmhd7
flaob3B3BPqtQZ69R13v9N4+hjQZGHvXSdrqCExChW8uPObqse1NcqSXBREKI5jtqo4ZFDUtsqx3
UsUsjeAkGdkUfkQepeXKH6NAAdcFgMK8W7Mi+445xPcIYuaiF79GhHECjd1mL4Fs4UfDkZTxN2yg
hfPSCrNAhxDE3Ti+ZpUBuYnzWoyC+VDZ15uq6Ib+wv9VWxi7uSWHFiB6jHmj18MWQ5HGE4a0jTgB
MoGKitCLPCBG5N5uMoy3UZkVWN3EZATvIuUJciTXRbnngVzbkjzKKjWOOTiRnG1HhTy14QcGCXE/
LbD648C8RHtnLpXXUKrNaDyWdjo7gEHlAiH2zDDFuRop9L5RDz2+38uaqdq2tgkweJBGaVYwznGv
XZCzBP2rQhncn9lFVoJmMqwrdcTO2NRLy2jpmNiUE0UbhL4vuWX7Fv9dzvICIyuMpSqYCxlNay9+
H8+zOgI+xotTxHbPylC2dTWPdnUxkLmlG9nbGKi+OjFUSHPImSLrWjRJsRWYZ55YkdhpjZm05PuG
HXA5T3dgMgF5tIyQVQQMKUKhZWjdGWkf8zz2tA4YxID91oJr0dc6tbwSOLouuC/wE9ZGMdBYQn9p
RjAWVVDglLIE5CUWzwyxfbMn817ybXRnrwFSYJWNBqsqp4IbBj2pd04NXBt8+5PrZbhRa0+hnY6q
oLspVdkCUXAMskw3fZqGKZstuF3ul1A8pE5hliZsHxNYdaDnSoObo4V+1QHEEvDUxaUkl0Q9Smd0
nG/45Wh5kBoM+msdTHW8nVBNhfdVYFr+dekOjX8h2LnXD5h2puikBD3pUdVAr+dUpUEc6lgU5ROP
RVQ9cVr15TrUcpzoeZHpxpff+0z9OWFHc7ip3ZbFXdk4+heC2Nj7gqGeNWd2A2N9JI0sEnfI7oB1
LoJiRO4YuDYRwvR5ba5vgZ7BxZnQmfjX1sTh+FDj1gyekWaXeo12ZSYfTY58CVPxBTg1eU/on40C
+6quZ9dRI2W5LpFGILVKfV94q6I0WUvFWmFHhyC3oXmZnYF9p1CToIlHccGmOA3rrL7yIMLG1mLS
+io8UtFa0/0UuuTW1YkZpNcueGSINbU199OVUUf2Uz6yRzv2WmS2OxC9mFotGXXq2Hoy1p7JYacf
XPZFGbjPM8A0pu1roYyGoWgYR8RuXzZPXZTYTAEq8pQBY2BLtufcST1DLVJJ/NUkzaj8VnF75Qcx
Zpl3xaFdAxhwXRxwq8gKUnFnW5OEDNy6fbRlgG9LdOlCjQjla1DgCB30jpC3KSl69jdjEIN8ShxS
f0gC76tuerULhtcvNXxT8zXpwwmeDEgF3EOxb6NHYxvvxVB2vKY/sitxxH0gY1nuiWooEMvyTEiS
F4KL2nBPPostD5aOy/4DLU3hnguESHyyadcnazQLbT5nT+ksB2Fd4cF2/dLSX/Coquol6XxPseHj
nCymDaECvmkv5NgEGbSBpNYKY6OioZ2u6zwnNQSMi9CTU8K/LDKylV904Tq2RzkdQ7qu8jFryFC/
gdoYtYS2tJ2PKscoU5p5DgaGRysS5ITLAi8CAm8SzgiQhMmqw+bnfYIMnHmbvJSSSqQXhGi17xRj
gSJRFaNkR7qxhw8n2U48QbA554QC9NiTsgiTYVqDWtbXI7P7DOWsTGE4rpEUQBBc5Q0WvgDFaqiE
iXasQWTFVI/rzhOq1V1TRxJcZOZXRAmRN4Rcowy7+b/SL/03aviBAf1pI/SW0NF1P3f53//Ov3dC
tqLfEXTzCPZcmvbf+yBb/gZu1bVtV/yjif97H2T/pnNfwW8V7C/YVNr/u7/XxG/EAZvCdfHkGaZu
WUL+K52QPnfwP7BaDV4fopPirUjU1jbg1//xY8wvT+2SeNtQrJQzket0k9Xtqs3vkLosO69dIyqg
sthxum1+uEh/1NjPP/jXF1ZC1x3Bb2nZ39/Yx9stkuOafOT/SVzEUGYdasbWwNYWrIVIT2ZgLri9
FyKMcN9g9+Db1yCvDzCOQTRntk5vM7Cnbfxt7B7+4h390aUAJIuQSphc4vmq/3gpMiHkVNXYgfh0
2NjAnnItHPnqkFETOb22ghG5rIfgkF7/+SvLP3xlQxo6kmpl6/KXD4EwhrowJq4FPco2loc2tXek
L6zlmL8lvfPgaV+ObhL/aJxpmqD3GAfLSnZtAcxC+s825+I4D0pBRwIPdNzVn7+/uSn+9aMyXOTO
wnQwlDi/vD1NuRhwfIpB8gUWw50SuBdCeRalBgsrO7XITif3Lyc/f3RRSLk2LMvkJsfz8PPHMddi
BLHwqvG82kuDddN163y8ToznHIln4Hab2tyiAD7++W/7h1+JH17Ymt/YD3em5ZKn24lOrIpu2gJD
x4WfNFeJ/WyhRE9YzvTFcGFqdz+4wfrPX/ufvhSOPl9k3WJgIhmTgHX+8aXhbyadAJK/CpklSDgX
Td5ATwL5nWub/9pL/XK3W00pnajhpSrkRwRyrmU8rrxKw/nd/8UQj2fcz/cPvxXfGQziDhNNnjg/
/1Yd9slBhAzgB5wVMUGCxFitEpX8BQ5an2eBP92nP7/Or9NKp8PIGZq+WE3sCAtCkaE878hnOJJO
vMB6S6IIinwfZs80LgzDvfvzK/pPX5P55aVi2ARh27L0X64onvZisCvsuET8OqjbZ81+PsIWRoqe
lYj1eXUET7s/f9VfZ7TA135+2V+ubtB5iatHqFfkIWFNrNk4ytit0+dgK2sEGrQiXzDkYm/PPuKv
vizzL/VP11xR51k8HxQz4p8/WytiPQILDA6J/YwxHQmW2jXjcOmlBnaH4BPr4GnZm5O+Rt98q9mN
9bR1VE3CcrcBx484qj1is/uLa/KHH4Vhk3Nk2oSpur++K25HVArcCXX93pFQ3iSY6zTI2OWMoJyQ
7e114aE6VejOp3jnGsahxVIHtWabm+l155hnIhRCCB3q4T/z3jjBFQe4pb6vEn78jrvB6PtdwIk7
f1LqJc2fMjAqDGe2skW+XuB6LrZgIpYavobWaNgFM7DAnuByyXAoIlvy19NnJeVfPHzkL9P+73eS
ZCzLm5KUH78eyS1+d9tRHEN4YZD3dGtsbdsOklEBq8ppj9h1T6Zy7rmpb/NxPANZQ76dwYxyoX74
sG5HSXKV7TzII4Ldq2lKTum/ehZxtyuB+YPlBriXX+83BxR2n03YSBkGrW20YbEDpndmN87iSK6S
HcuzMv7qhvp5Xmx/vzQGxZhuCOd7AfbLbc64wh+ZdZHrAJJo4DhIvTumYmtESMsqz1CtdGu/Dg6t
Xe/1crp0PW/D9fDR/MVb+aNb27IZqgvTck3Dnd/pj6dTb3omUzScq161G7oaiLt/y1j2SCPwEf4v
0s5rR3IjWNNPRIDe3FaxbLtpM65viBmNRO89n36/bO2eM8UiitCsIA0ECFBWJjMjIyN+EyIJAojO
+7Kyaa8uY5YdfXNuJjpSsIrE1vlt1FTWYio6DdJvPMtQE9IK780hqqbcjJ7fuxL0EGCY+6BunlaG
XtqVgJ9IAkAzIv02m3CHl4QSKc6ELkjwrWthHI9vExRdGy3zwnLgT4E1rE8mhWHxC/TRWzkXixHW
UizbtFVVZMuzwF6ase3BdJwQFujuLMxS8As8SGr4opvTCQytOqBHBySY0eOn0ZG+razA0uazhJGC
rFgkyspsBZIwSIrUZnzU5Y7NafyiVskRB2sAy8UOlMejYw9P1AsR5kJPLqc+KLW806u1L7G0Ceg6
8vig86ib862nB2WnRFkku7rnH7Q2OFOaPlqTdG8ruD7m3n2NW6QTpPdD5a+twawP+HEACT4KZ15T
NdWaRfTCkns0p7jlJNyCkS6jQY+1XudSpLyLCwigXnUyrHanQjoelDtw15Cv/68Jyb8OH5/+vdZ+
70YunT3LoSnKvUIrar4VbexG5QxIjosjDRipEBiAeg79hD7KeFD4JWAEEbp3b39/kfTNr1jRgEXL
lZaZrYv06rezJ2fG0DsSmVqZ0XogJ1VlaYcz0lG8RXr87G8Pp4j/39V4HHWehQqvEWO23QOAj2oi
aSShfoP4PyWp9Gg1d3RE9oZkAxne27KBsOuxB8rO/XaPLNWbFOef0Mhd+SlLGZ1toP7EhyfozV+n
GTgWA+jCBBsdpDEQkDD9VBfqg137L2lRP8n98NjGb3Gb3Y+A4VZGX9pzNCEdlQuHP+mlXyw8gh0S
FnDm5KaD7SK+dNBMHRDpX1OePpfq8Jevx/deNUImmu5lW/oxRt1PgOwrv2Lh1HH0bV76ms1ryBa/
8rfPH6GdPdBXGlyppCiH4Bocf6dMXUThNrWauIJICUTykMnpSt4uvGLmO+Fi6FngqeJmrEcw7m4D
wl6ktFEe7MAUohuP4YP2gC75ucv8B/w5ztXws2jat8YZD0WoPVSR86orq1WDhRPIUoCJQMPJkonH
l4sR22qGpzHKPh8PpCE61058rCr9IeMzUXh/pfGDIhsqIHGz7cL6NFnxsdalvVDh8Yz2oE/Rc6bw
29DNnfrVZHzpY9k0fzk7/ExTwDkuPpYUdVOK2pJbl6j70mxom8RlI1GTDf4x/Z3ZfQrR/fXa1Uti
cWSbIbHBAfyhzQKkP2q+j98gm7UKXsw4xBPK2wP2vYtH82w5KNNZzfYfrBH+ur0/l7JGnRuBz4Lg
imHosymr2OeEeqKPriTkwzBSpM2w74t+7+MRPiBnLhnRM3qjrlHCJPPNLRTueuzBIEdHKM084v9B
7flRUhtKo9KLdpiAqEc8C27/zqVbHGwjl4esUVzj3y4/Da0TXrytN7JAcHArqBK4t8ql8u7I8fd4
AstVWQyujG99nW11S8B91/bvwvY1cEZSbdANqrhKL3/DVKM0nuikUY3OesjpcYjD5y7zjtT4j/aY
ouaonjM7XMkZl+fOmWHaso7f5+wgK1B508IkaURB7KAGOFT8qBUd/woq6qa+bbTxQJlyO5XSRujb
DtlqFrcQSympifTRIXm/ur+1usZnCElWSgz+voRkiwDBswMqMekTfCPuVJTu2FzQFrRjxjtjHMIX
yW9XQrq6+DMcMmfN0ixAVbOQDixPCRzg3BhG2lu9RDNWMXaRUqGeGMC3tqfxs1WCbHU4P5H/o9ZQ
UxR0kaK7s5XoHS/Wg1K3NFqghGJbKTu/pAx4oapKKCOMDgaJa8nnwm0syr0KpWKKpeo8+TMozmJM
LbNdoEOVDmw8w4CVVmJk05u/TCTcpOlzhL/nZghCEPoJtgHTNtbTu0h7TCRzu3KMFu4EQ1FMTXao
U/EImW0lWKdhrzhsJYFx7qsRPlX6lMQ4AndKififVP7w2/ZOybSH1IHTjpnxezCOrpnweoW904Df
GsL6T3Y4u0vngMMWuLqr+6jkyej7pGahp21UZLLQZ0IlAT2MUSJjKTn1DT9y8ovnLAFh4CO5J6f/
rKzO0teikUIMxpqFysMsd4pzGb3LkW0elOmx1NJ7Wys+WZnzBuVyn7xGE+ZVk9Q9dk7xI4rt16ie
oE5oJxpU3wZjLeaJ0WaZnKFS2OftAKwJhOFluEEyAVX/mNvHCqtPZoSk12T/ChBkR2YK6UmkbHL5
r9srsDSkxhtZFLOpFs+HbGrb6mN1Gt0ewGuNPq2o2qa9xCE7gFPZ8ovWPv1CkmjApaHMY6vkyR9l
wd8SpArCpYZfJReQYn0LELxSBuPoNwHq9rzT/erJK6VnHxEONBRRW7D9tSMqtvx8mTXuQAOcJLUm
a1a1LW0b7n/FD6gzeuZx7H8dSkgt4rUcS/fokR11M3zOocSMOqY/OeZJCILJpvI8fL+9+kv3C20h
WzZFwfXqcOZ0PrtxkEahLV+geVLK3R2SlM+T/eigry7bqFR2+9tjLpVdDQqeACF4mImvfrnLVPws
pMTiYg3Jv5ypfoIUc5K2cDdK6x9BozfIg+QAlQlvOKyMvRSNTNn6eI45pnn1NEcZk3Z6PeKqFbtI
SBv2a950dzX95M4y0N+Bg0CnhI4JmViw65oSxrR+zKVxM2j2HcS2lR+0tBlB+1sGNSONN+Lshvcd
FIJ6fEZQ/YrOche8TGr9pOMPjfTHkxnVGAw5W4TOT5kaH5Vwerw9/vUG4JlIJ0k0DU3LsmcnPop6
GbYc65GXMH/YB1NyBl7z6vXB9x+x7EFvPt4ecSG3YEhbVom7WFhdzTgxUQseI3V0G4A9ai3gIv7J
ycy7atR4qJ2Nwt+rNrgJS7ujKnwfqqu5r5jV5QHkRcDp45JUwUrP+2c2JSB8vhKkYz0NPFF61Iav
fQrTlWsK7/qDzboPOpK/FKh140vUJ+7KIlznFeJNYqL4RwuVS2h2K06+huZQQR2CatxBJLtW35z+
revGR/FC0zEWwlKm+FVCPUlNbYP3xeb2j7iuEwC4pcNM28j6wH9fnsMM6Z1JdvLB7dL0GEN+R3zx
OQSFUBfjriYM3x7u+ugB/6YtRxnbEQ1usRV/C7tt3Cs1qfbAg5TK2AB4sx4OZW9uQGD+/w2lzw5V
J+dAlAqGUiM+IHJpUfGpycKtjPfF7Ul9vALmW8nRqXpYJFs8Z2ZD5ZqeGuDNaKN6Ldu2erZHa99V
oAizktuDkoi8lWuhlUQvNFJzwOgG4uDmo+R777d/y9JZdgxWmOKHYVP5uVxgqgkpeSGCxVmIqZBT
Y0NnvwW2+hC8FN275fvYuq/W+BaOEsmTTJWXxxw1z1kAqXOYxYBk4MCH/R6M8RE1bgT0pPtS7xCS
9/bwao+d9LVg+8r4L2Wj9/n2tK8zCEIJzRGTljZxVJ7tq5xXutKkxuC2OwTiDxE5YxB/69WvDdcX
AlxrVc2Fo6tya5OvUVsFAWFcLrNel1WYlSHO51AvMys4W7n3irRZ0f0d0NKQdG0/WhnaZfYbsj9A
9bIXYap9e9IL35pZ8x5hwrTS5q0Xq+5M5I8k9AhLnBw1/yXp+js9idDPDGDLIo46ht/prT3cHnYh
ZBAwFVt0okie5sl8VrbNoEV4LRmUQzT6hGWBuIfW7rI625gwd28PtzRL6iLcEaw4CtazzdVhuDPW
zoBys524IQ9OK8CAykR6EpeoLL3L6dkqZbx2Q13fyarIgAHl0DSilDg701NWUKKI0h6bBGnXonWG
cuYUxQeSNSS6ZLiKvvyShRTyUZO4PeOFIInpHpUqh7KDY87rVY6V6k2do1VthmTbanLfw8xCjRFq
drzS/l5aXIMwLLADvM/meIlMBdA44tHtUqLf5gg9SZwcWQ5P9TTso9zbBb15bINhJeNYipiAFRB0
ESwmnoWzq68Ct6fk6BPCVf/b64DVIcxQluUuCPL3kGZAbv3QkNpJLP8QpM5rr4BnUey32+u8FDRA
TIiYRWPiKgmZyjr09Rw9T4z7YFwam87QHkJc1T3ksycHg01zraiyuN46kAZxYsWZvYwbaqSjHpAy
757U16c3Wxj1Nm6fI913DYvmpIbEbruynxaSbVXlgtcghdk2W2t2hHoTJDKNeCz7HPxvOrj0vlIf
PbS2Y+kQi9p8XGxxnrlPOjKAUK1P/32hTTJMcj62mCqoZxe3fmfVZow3IBYo3VFGV7HG5SjYZ7ij
mndDr62c3aUARV3RIbMCW3EVFyfNQITZFoIlZbArg3YbR+qDJX8OUooyNFxuT+4a+kNF2YTyhpqW
ZdP0F8f5t5zGNAJbbg2Z4wp7xC6tIyqYk/mDGm47DvsxJslxnntTXbnpr3avI86rQXXfgbH3wef7
fdg2zGlb5SCOKkWBxYujW9TzVmzuTFwOmrzf0ff6rzP9GNKG3cfaQheczdTo/bDVyhExQUmHsZ9W
BynHlC1PHlN6DIVt3nvlhO0zKh9A7tagMsrVd2V4oiHvdgFf4e65XGi5DBF57ykPSDK6WWr0vXx0
nKbalFzG2wLzpXGofzq2/cm2D3EqffXk+JeOZLiFlxQlSuMuTIavKgI/t5fl43l2kf6J30Xqga6G
AuJtXr6ocQpE31gFw6M6v4JEepVaeN/N0Qg8aF8SuuiDKmQ4wsJElBcWTAQNOHrK0PPYfA2Sg5Mg
sZrc233wrDryX5bsIWSnNA+RpR0xLXVRg8Plx0Hito71sxZhx+dZ5yxFiNZERvf2bJYW2ZFlPjJ1
GEVxZhEKFXC9TxpAC3XUCybybkonN6v7/SAnrlH0a7FpeTxLVN9EOjV/hjU64muyXKGn3ugPZdXv
w+lHHryKbrlokmZKfdK64TFLEIeKdqChdz3QgapOtglEL9O0v+BQv5LhXHcz+aLkzjLZDe1MFFAu
d5ofjrXVDixCLL+VqGoJ67/0nl9/F8LxV/tD47d7JK1R+tYesDgaynangLFcq5tepZnid2g08Hmc
A2mcB26pMxD68mieF5jHKdCKijp98Lz6J8F0h5ogzi3dnWOgJtnan7sapE0ioz+5Er4F7/LyqSx+
hs51TZkANMf83GtN2/WKIbCcWnJnw1Iv8+jeGCGKIYeqKv7ntvdfhLFn4xc4AEjPhcm9TSHeG5HC
hD0k8QCBA4mHsvPS8eofZPOl98cH3DS8zxV+JZvOXslsVJFCzE6lwD5wx7J81+gTY0CDA6oJEDdb
uvPZQ0iLGp8DHYHBuqbUiriKb2k0/GjSbk0642GECJuh16dAyKlIwAIG+14r0neD/1jl7c+kHULc
Fa1dhdIG6nzSJ6fj8qSqfvsIXldHgArYCpUJDgXQznlhwNeKwoZfB3rFRtuwtL9byk5SCrRHkFxp
4u+4LZ8K5PBQxN9C33ir9FXsjoill6uHEQLnkecF5QkeGJcnYCxjVEJyW9TnpM9qw4UthEHa6pT2
PXrdWGfG9712P2ThHa2PuAnWCrRigPkPEHB1wqlCFXqeIZqdKmmpRocwHPVXpIudKbs3vP4x7r/C
tsQXk1wVJ5LI/HV78a+vVfJBDj8JmiI2++yOawKr1uWOiQeq/lA3dCID6T42fzaGz0MydeHYrOzU
6wSCS0OAsijBauY1TKWBuIYzQESDL1DxYBru7VJ+1r3sUzDm34VaytRjf6wfRxNNlNuzXdhqjM24
bDeCvjG/Uz2/8EawgZOr+t6vhrtLl+ttXsZI2ZmgtgAut616ioL4Weu5RZvmF4/hHys/YvFbk5ty
Ui0+9XyzlVEM/SzFn7XAc90UQtRIX46N82I8eEG7q+PmlN8ZRfxye9yrd5a4rE3Ai9QswGjNu2Sj
pEgGstfwYyuiKG3FRsWg1foBFGB/e6TFTwwWBQAibx3Gm2XA4+CViSz6yL0HmNTCAwCl0eJnpiPo
izR1sgk7CZ3x4HvWhd9vj319wTJLLBg1kja217zS7uNqCueIg+QbiTtq9NAb0grlHxlMmlKaK7m3
uBnnx5Y2FoVNNPSuH3aSgaOB7hDiddBNgo5QUrJO6/bOEeK1PC5J7R7atXLM0qElXlHTZwtfv+Qg
Qg+TMnFoI+GgbCl/ZZL6A2Ei4uwXFKZddN6ivv4G5/doDpLrD96u6YGjDR0J1rOq1E+QSlCORa3s
vy++w+uaVpNGB3ReRYilOmvRiQU/QIOh75unvlePSflokD+37VpZamnxQVVw2ZkUD8iSL4M23Lwx
HDL6aFben0D+kKY/FF6xzx3pCFgJwdnghHLAWra0cFfQ1OVFoAoIOyX9y2GFo4UsI5Dqmnp0nsLm
JOWBO4xDhAqdIH/YX4fIO+phQ6loKj+hNkM9P1w5zEtHDAQL6RJJijhps8mn9OhKVHtoKVTBq5H6
f1f+O+xCKPXRHnk3OQt2cWSiOWWqf93+yB8CELNNTxXQIHpRydeu6p9jRKGmjiI2fYgxcefvNXR3
EWaDGfnoO9oxMYefceJ9FVh3L03e87L5e5Ab12xQwJWm+6COTn5v3Ju4wUDPWfl1V5UsAQKguAN8
QXE0HouXnycHdzRlqPi5AMCOVYHxavx3xw2HfWHzNFgFnuoSmrNYGRrZCLoFg/Lbv2AhAoHe0Hgk
02wDkzi7UuVKrUczb2l1pvIjDPBffUx/fdpzz+7iSVrZCAtRnZubQgewTxnE/Gw3lp03oINDN8vX
zc+G0ZxQO3iUIuVdjZS1MtbSzleBfsgivMIcmI0VAHCGis1YjfKpgI8rgJZI/p6LlEaKCbp5sl0t
wQ2g+gzs0o7XsqSFA0+Q5auSJpIyzl+eURHmaQ3dGeSYfgwocw+Vfpgw+fBwJ4/r4bHJ9xp9hv/8
PVVGRIuVv2h6zGatDwa3VDIObknR15uwBmungxIZ5wLh5RAs++3hFiapgqCnUkjxCjzr7GAPNjZu
EpoU7pDWT4bi9sarJmHZ4/d3g/rdQ6J6mJw/yMk+qHU0Ufj7as9Kfg2MscT8MIj8h1bx7nG4fpO6
/qFKzw269coLNhRUTVG5/YPZwhag0s114diz9zcKqF1XBfSStAGr2PbbUJyFPyAOt8cCbeYA0sSf
paBUu2HjwOMg3Z/nJ57eapOksZEgJUvxdPLq4K1ru52iV6f4VHlf20nCCrxZ+bQL97ZKHQmQGeeH
O2sWGXqlarQCY3nX7CHEa9pZo5heTParMuH9FMcbFNBW1nfpnlB1ABfIrSLLB+7mMhwqJvoF1dCN
2FZFZ0/2D4z3FmbaVgN6WDUQ9yKI3eEvyNXPtz/t4mx/G3k22wFPIkkoD8AUr91o+mrTocMGE0L/
YRiRm/PWQCYLgZdqL7sIjigd3nl4GqDL43tKi9voeqoo7dnA48zA1zsyuZi0lTR+IfBS07cBEQCq
ADI5O6fhWCH5ZwlEC8KGqPDsSzCdg/TJq9vD7YX82I6zC5cyoA0z0Lb5kPOeUDgERqbCJnIbGb/s
YJy2UOymnR5Fh6EKe1euxrMHoR/63ICOImavknouDQMGqHAobYt/BpyojCK3MRsrbEQm/3OTjBwY
xCBoN8IkoXIWIztDiTMDDVpcyrQz+fcB9PnBo1wCN3gPV/QPnsuqQBLRlgNFbM2DZBdNqB4IOBG6
qfvQSO8nOXuP+uxdqe4Hk8ZssK+nLxMWaSvnaWlT023m7uHlhqL4LLtQ7bS08iAkw7WMjzL0QNgI
J8AMptDl6Pc1PKvbn3/pQjBYX6FvR3nEmW20brL13nNgnmoIMKojkJjiYGX0Ycf3YSgomEzHFLLm
7UGX5on0M00UjJ3EDr8MG34ZlKMBaMXVUG5S7OSI0MdToslupnpbux2ws/bXtvnCu5ioiBIAl61+
XcKqSiSMEBRjmyPwNMTQEamzSC3FmOGr4teY+UG1syo2sr0y9NISA84C90udnXfV7KtOWRuhNO3g
Ez3FBxxzt0hp0R7TN4GOS1z0bSqRajZWOhpLAYQeCnw5ZAUoNs6WeCjqzopCBu2K8CwKv2RXKNpo
7h+0WNk+vFSgnn6QFucpzDC1UZtoDIVE+UEFUZWh1uxTa1FrbyXqLy4lA1FggCIJ4vBy4yQVthLD
yAERUAEZ3mjR9nfiJTpiAMbi8/X8b6O2lgYvVXZUHp3/M656Oa5fpGi2STxKNEz28u8S1gA4bKAu
8jTqHBvs8ZLsboTumz4J/uEfnBZsA0lOVTih8ydhE2kywiwUqMsuvXeiflc3zn0c5fdB+6JONBbo
tN4ecfFeFyA6wTRbgCV0XexNXcvtisIwTG4lPEixjyYFesC9fwos7QRDf1d72btW/FG6SPEavIB4
dhCVLhd7imtVsnBcwfwbDnW0zwPzUGTTIT6l+A60BWrIDxBNV5521zQKsY3p1lBxged0VSjWUKBv
gwwEWYGnk93x+B0na9p5WuZq5YPkSXTWW/XBSNW/DLoVftCehiR1RedibLNqU484B/bJQ4/7lt0j
jc9bqcKFGG1oTfH2ervGxF2KovCSKKyyLeC8zNYpKMsRzW+eDpaFsYUvow+ETuLUH8Iq+2RYrorO
7+19sTgiXUOBq7ZEG/zyy/ig2R2nVQdEevFrnrxdBpu+IRMwunedwTO0wm+PuJR1UTF3+DA027kw
LkestaH2ArMmdsK81Cv5UalT1xpxYAoV7CHXNsHiBBFkkUF9gSKc94hsXZv6XsfxVg+Nc9u0J6fK
UAosn4yDkcU73yxX8rzF+XHCGIvWGPydy/lVzeRYYcL8MNauPGer4lUvxBmy6SmZ1kCSS9GThBJ9
E6F6cwXRp3gdQQViwwQB/EWlOVXEscj8UdcqUBzEw629oaxdvEuDis0pGt00kOa3g+c1SeS3FV/Q
gJau+i9BFbpyLEwZ5V2eOZu0UpG0WwNFLw5LtZCv+K+e6eXCGh5txzpg2HQMdyE2YBKQl6AfD4Il
n8XJO8QSM/VWQvXiRQGUjVBCr4Um3+zancbIN2KFYcNW3RbIbfs/k+lVUWEMwlKHvEjXo0My2jNx
1Bn+IK1ySKh0nVoN7/vZ8cxwrI4ymYu4+KufjH2v+4QCzAypFWZxv82GNVb+0iI7gEJo1dPaveo3
F0KjHiEuZgvotpLINaIjtaSHUtbOqfR5iIX55x+l55SiZF5F7Ctznj0C34AHjXuWq4wYPKtQXEAZ
pzjSy0GCSmd7ipLkXbH/TpFZvR2NrqFWIlP+bWhxnH+Dp8Rp3UhjxwpP8IGQg685quN4CIi0iRXz
tc2djk4OeZCG97vk7yKodyu/QeQ48/cafQ/QXnSZjCvBKNvoVNkPNKYvTwyjnQ0vPfHctt5jwbAg
s60+N5P/SVplXy+mBRTgBf1ISFXNk8pRrxpoYiBDc+sxzlvUTYYvVSt/LavyBCDjjIovNutOtyF8
fl2Ztoj0V9MGU083UVtCBhUKicHkA/0YvddszD4JdpFI/dAC/KwUX+nnPkV4VWm/hinccjx/jWEN
H6Fa2QMLVwSRWmCvPmpo8+xkrAMj9poBKLRBF6KmMZNm95nvHUsn2Yb06ItyDYO1kMszJCmR6K1B
nRQ/6bddJzsqcq7SRIJNvjHEeL1gltk8Rll9XFlkcd3MFpniJxQS0XGSr4QWEnQG8b+iUifj6ld7
CY9/nF9r/FOQPPGl4qAOpWsiboA318q6Lp0txgYnIvpOFO1mV33oSJCzCoVZ4mVapsYZ6Bk+bue+
kP8eBvvNGX/loX9K7OAFtNRz0xV7z/55ewEWV5oiiEBFCY2T2fl2zEiZqHIBvlaCbwjqOMlDjjGA
Lmn/3B5ocReJHi26Gjp34+yeaFJbkQaTGJbrXrfBRtyVOwfHnzF26wY3WRLgjWYCILw97DxgCxiE
SG/4U2Ct5x1qvJRV2xuRvZZwvRTVDc8E95J0O92Kt4USHUaEm2RSrNvDXl2L/45r0ZW3kHW6EinC
UL219UhGLaIJMdeFL49lr4/ptl4ChDKR1ynfpENdF5S8cXKujbXNNY8e4gfYlFa4lRGRceZZSCX3
8CI7rXPNFDh3/phj8CNJ4TZGLcqI3sxThqkwUse7KSaiK3hHJ88mKILb6zD/6h+/gl8AepMNdlVq
q0JZlewQ0YzS7HcSKOGEK6KS61Nd9yelNPYllZfbQ17F7I8xhSGByVOKF5VYmd+CR6/hnJJXuOZE
cXgWmNXR2CoxbrT1uE3kox195rtsLOW/JmD/jutQxuIYyXA5LsedRtSPG5UVHxCy0CbcVhpejBqu
oJ73KMT8bESoeCsdbs93foI/hoV5xSY3KaLN9eV7r0SQGsSmq1YG/p3w/9F/beqfQauutTXEDH4P
lmIoChEwOxnpusSiRmGulcmI6ouauo6ChHJbHJBdeBOU01z9lffyXRqj2qRXT1pf38eYJN2e7OLH
/SD+K+xtIslskaUmript7Hs3++XH/VEMXCEnDQPoTW1f1cIUCuUPWvBlZVxtaeqUKOlXaeT0xix8
sU11bJ5BBfsx5mK4zPRJSaMuuZeb71PkHGgXbGUEHA3652bV7SiV4rfprJzqpWjGy/B/fsUsWseq
jYONWvcfpPoPNkM5HfK4P+U5zvNAMoRon4DOrcx+fkt+fHjKE6SC5NpXwTuG811oQ9W7InrGAFGF
bhhecMB8mn2exnf0uDAaGg5ykq1suoUpo0Qt0NF0Ia5rI3Ih1X1sANo0ZCywGpQxwy2669rRMd+M
KNiQuKzUgsQiznY5IwocFxAuQGyz5GOy6piMMOjdZARUNekPfcubSsI8ydlZ4Vq4WhwNhSETfwpg
L/MHeEvyJ3kFXQchijjgIxboaHZk96X8pXDWyKuLiwkaFD0zAiMEnMsQ1YZqgbMqobFV25N4wpSN
vxuscAsIAflP5E698pud/Fc1RrYP6RyJO0LOqIjNs2glt+nhlRK3AAjdWDFOda7w4dqV07EUHMBv
iMKzgEB+KN/+HvkjSWmsSTY7F6nx/QctAwWd0grPccTD1AAZZjRY9klMWVq5dRZXVnjXgBlY4Blh
mznlRez8G/y99l0IRCV5eg9nLWWysQ2PIFwT1Fy4XelgcMsj7EH9bt53lRxc0AD/9a5gvcNLPjfh
m2W2J3hNAjvr/FFWISTReOej1ge3aVaOxsJczr0q7t1G63ZGnm8EHAwTsE/RcN/ohyJQDkLUE+Ho
rRXjSUuCscmPWWmtdKwWZ/7b75hdA4MdhDG1wH9ZE1n2TRu+BIq/j5ov2Jf3OMCtBMCF8I/EgLjz
DKQeruqAEc4GhWJySo1ouBN1wA7ggIByx/jGGZ+wOtxienaIUCEXslRelXyOTXVtfy/cv8C56TsL
mYNroFpX9L4BV6Rzmyg8ZEa382xjG2TmTs0ld8Ji0oukXUh2jXBxCREJVf3b67C0y6Gp2FRDwVTw
HJzFD86xY3akcxYsEV/qEeDg8V1vZeVriGRsQg6PQ80fDCqg9KB/REFtHj3swtfLbMLMVMO5TjwI
A14M9mHEpQ8f3rh5iPtpLc1Y2l+4XAHJMlCnJJO8nOiklrUcddw6tCc/jTlvMezSsceVwn7jdW9D
9Uo5f5ughZdYJ1T4NrI5HNCE2AWWvfGrB7uaXEhKK7v+ioolAqkGQ5VsGtQtcLXLn4UFHjDM0Ohc
3Fqw4z6V6lMb3eldh9cp1FVeNPK7YDQKTaTbX35xQf535DkfWs4jJTFDklvRNRUk99L/2wt/Buq7
T4FPqlbfLwspBx+A1rdDj964uoWDTMHZqh94v4T6UevvhO5Y2/N86ndOE7x441e0XjZtukafXLqP
qTUJMyiO+VVTRE/8sK9S/CqCFgQ3kloC5BGSUlVe86LE3v72ui4OZ+ooNHGixTvp8ot6bTSo/dBg
y8RR1qR2myO75qjPRoYxZrtWD18cDcqvAZyUVH4OlY79KlVbpDzdNAoOUoMemaGe0Z8CPEzyoTgv
tye3FC7EXgWyK/6YhwtrLHN1TNk0WUf3GeKt6GWMDa7O2K/Dm/AN1AWLtfr74ikB/C/CFEGSuHG5
plFbV5LRKx1Yr72vvXkInwS/nMDgmSvtuJVQ2DvI+mGonZVu0WICYtC/g2wDrfqq39B6ToUCHeez
l6m7K/oRl+uTqDZMkXevvQ915eqNvi3tNRGBheNJWk69DAwpotfyDJZEfqNrWY0SoK9mm9iQdhLC
sLVcAnBQNk2tnwUD4PbHXdhLfFOK4DwJhMS2uDJ/e2bbZRPaagnN1lDKbQtzSK2iXdDcx5Lpevra
3bewlQBBc/OCLwMjOw/Ima8PdZMZrZtJNOECcOgivcAMXuhkaQeaZdtWSVamuDgoujY8uNBVIUm/
nKLVxunogPZyHyyr2akhxRKUjXye8tWAMqFU7n/dXtOlDURL7KOXQUOOSsLliJXVTQOZTQem6NSZ
PwXkN+Aq0YIcMa63SH5rrf4A2utPhgXsRRsFnsFVsMWGvdMGnxMjd0QguuAC1OD1yf0QfZWSO5pV
G9F6tMz/XNvnRkPvkQaSYsMVutI3dfBukhqbiKSoE+a/uNF4rtp3B8oHpzG6t51643xvuvKApdfK
112KE7w7hOw9t7x8FXtRjranTObzCuUakczixsqz5KsjpTsY9nDT8MTO3iJQhKiT/vfAr1NIoRxq
qYC95khNqdEGtdJjQnEV7xQtO3PD3iGm3KlAZOI1kZ7FjUX11YZWIZiS87ayHftONAQF7xMYxYXv
uLYPYhtGlDI9RfEviB1KOB6mfpXfPG/eiA9Mx94SN44h+MaXO9oYu96H4wsbP5d2jo/bxiScNMIz
0IYNPXuh5y2EAEWQslBx+4OdDQYXHBTgK+Y/uwuoWQymVAknd83Yihsv7EF8kcAbwVcwJkjuYZUV
+TvIkitlhKvy/sfMfxtaxOzfAqSamSw4kFRXCIUGFRZ/9vceyy6jRla5Kc+DfDJB2dn5viXD0do7
Hc7eyvRFrXNWy9B5qsncScQVaGmXv2F02rLU9ZRdhhyViURALmWHLtzjEP6khyG4HjdIzwJhYkbm
2Sztz9gjnWz88G7/kKVIKoS0Uf2gFE+l8vJ3KNC/ukLPWzeJuufc6vY278ZhPNoOpsUoNoQlphNS
sTb9hSQSWD2VAOj1VO3mD+RB0+Ikc5oWKUD1LG9DuYX3+09eY/7nYLbCsZeD5jTFa2FcZG2zZWer
U/w3hHABpY/L6QJtisGpta0btcYRM89jBYG0NF993zyG4aZhz/8Q/rFDnRxTea0ivHTYL4af7Tyt
yZUyMrHVGWPjLBeAo6GROEDw5Grv9E9jyyXW1psS1Nrtz/xRW7+euOgkibcyZsCXE48Lxyr6moJZ
CPCgyCB7clFOcEXKnRBFC2N0WiVpD2htFxZv/WsqPUvTGitcbKb5jxC9HorhkFbY9Zc/IsHlcaoi
r3WH6Idt/xMk5jZNKUisRhexjlcDqUIinSoMTcTZOtthL8eONLSuxGcW4vCeF55rBJpUK9iIQ2Vw
zFZWeGlrKZClVLDLnKY5KlvKKpmMJOpcpwh2xmBshLQMDPBjN9pv/TfcwytckfVNH0VH8rfXleEX
ThSSK1jiijeLc2XMY8do+yYJBxn3yR167/7ovOR5DcO5RJwKfWi74l8kbdz25urgC1EEgAvZAgQH
nuXz9wSezLBTOgYvu+BbUHf7Voq+D2H2bJXOixCxaOJs103eRpayT57T3KWpc69U1safFMrVBp4W
zV3g6NVWa18Q7VsLN9cpMTU4SCbAbsWL7mo/lL7ed5VXuyafwdYxl++2cR0cPPwS2iDYTLrx2jXZ
u+fBrTHtV6yM+G9/Fcn02PjSFxF+abGsPEquNylpsxBbokUElXB+BchQvdNBU2u3yr+3BIE+6Pco
Evnpu2rF5yiN12LA4oBgR8GpiKLknCLRj+xRRxlqIX8QKt+t1642NgLZaGTPnboVEnUkH+60AWuP
7C0qDZSNRIoZhcfWB0rB/biya/WrgyqeDv/7k+bXD+3s0Ov72i1qHVKwudHVlrcv8gOlsbHxt0rr
8sTT/8XHaML8FgUoggBqSMz0uPJLrs8PoGFRDOcOoGV3BSiMJ6UwG6VCDMPYRMhX10WLJS+/okZz
JUTSB8fX2gt3BNH9ytjXqZgYWwPjKh4z/HMZF5tsMnErVSs3yZ4M+VPb3aNIoNh7LAzJDRBXC+6z
8G/JWaOJXx9bFKip5ZB4QlO/KuD5oL/1ZGoq13GijYUcaZVTHauYf/dUCscgn6dc/7wy2+ttyKi0
68Aa0Ha48lYDA2YqtZ5Wrh3+663WpCBdgYX32j7GjRjfYkvHi4dd8P9IBz2CDppTb+2OcF5CRPCD
ndasXU8L2ADKA4I1D3AL1OUcAqnLEnw1z69czDbBfVBMDvoP26Sh88/i4WMS1sW4Vh4fP7o01veV
xbk+EDxgQFPB6iZMXfXlx0YyRjV0IPkC6wobeBbnCJmS/F38lBTZi06JkZwxNpi5fuRJAtolZas6
aeIFfXmDGsBcsZ8jMJGcG7NEyYmrpq9LrXIjmbZq/VYlPxC8psFabhohCu5vGkLWa/R/ODuz3biV
pUs/EQHOwy2LNWiwJkuyrRti29rmPM98+v5SP9BHxWKLfX74yjDgLCaTkRErVqyV7HXnF6fn6224
jNesTkSk0jYIEEtmkyp3qV8mdu2FJsQygE3URMf6ztJyN4Iq8fViK7kRqyEDzgUGpQu60fnnh19y
UE5R1HD06495jEKnEwV7zQ6mY4trlqNcS9/qAFgDl1c9PSlWeouO+lYwvEyPDIYTBUkBUI4e5+J3
2MakF8XE/OFbmMwPEmO9BQoOtQWxGcVO4TQkWAR4R3sihbHQcO59aY97OPR77+/GpohcbHEA+BXg
R/QzAHeWmbKdG1niJwGGwiDaUJFdPLChiWbpqx38a5WJW1T4u1ItlldYyWt156puvGn6cZlUsSWf
foWIJZ9KtaGXuH8n6o+mu53SBIbuWz89cTK/10jq5o+1DdVTMjxJj7FobzaO4Up8FKNvEDiwW0EA
Q3ysn1afcl+Ze8UqmeiucUZGbzTEmYs2WhYZOxVNZxK+g6++fL31q6vqNPFMZKdA1MSefFo1m4I4
L1qj9MLomI4o7fDyhQiYcPSpGXCUkKytzY1u/kpRDNwCsMWCoo+1pCXZZS/BTyD22dbP6hT8jhIv
Cq+dfnKjukR47H0qT8n8lGA61inWxkavfYKwwYAiuI8YfF6WJ9w/RiBpJbevDQOMumR8NvQ3cQWI
enDChlcqsTlJ3wYa8ZOJ3KtQMqdo+3rrV3eBsw7pjyh8eQMMkMYjLU7rDyKNaOK1/S7nFmbuZCfU
gwVJTFyQopGHjrxXopEZ11tA+QeauPz4mK+hkaRzI10IRMVOmpvOGNVeoehYeF2XEFggMucPZXxv
Mcxv+idr+FMkkgtPEzXa1yRpdtl0176Z0m7QLLeKnst0hPiy9aZWLm9SaeHvAeuXILWoI0c9SyWb
EWrPoTHRzG/qccZ0mPuJtLVGAW3jfaxcBCJBFAOB5ClcReffAi10aSiVovKGvrpP8JEnH4VanNbW
b3XS/8yzgZnj/9zRIkfIuIkaNafcGPdSYt1mxURS5YOaDMrWT1tJGD+Gm9lDSguqivOfltttKWej
Wnm1Nh+HATdJvlEBfEsRgGkRuHrLEE7vDubWLPmFjhnDSJwMVofuQrt3macoXWXNozpXIPutOz/H
BQN8JTcBKO2EnJsoPEddyMrFOwdEQxzWuEFfLwyu8vJp4xWt7IOAaUWeANmB+vd8H0ZngmlZmaU3
BeN+SL/Pzeiminpt69NdF4DtwT6KqvzWNLYGRi/mpNgH0XFAn1mINFyMHdXFhCVUS3xWrdRjHhlF
yOsUJ6QQAwyoBsI0VcaYFosRT5B3ALp3VgGvZnzSzGRvkmRaaFV3v6XA9LK0v6mrwQU92goqK/c6
EUXMRZFSCl308x0ivW1UBuVKz2HYhR6XqzUDLuwwAuyHtpP2k47zjVR4cnTXm/XVNDEwHwGE4hEa
0zGadG0LAV3JMs9+kbiCPl0xZjSiCz7ZXDFM9DpgP1iW2Ol17ryZVD8tY1Qi4Im94rOezLeG5FMp
/jfnmCEg+ILwuSi7l+e4luNM8yNu97b+OZePEnb1/ZvQwGuIJGPf7sRJFm9NUHErKcUahzwoBMZQ
tkqwtXcEKoWiCucYqtIirsmDnyWxHFZeqyfcus5LTdIbp/ld0d3jQXMlj9EP8Uum3th10Zvg0dh+
/mFlIGYug018XHw2iyuAkVnuYgIt2enSSGIyoiGci4RvHIHgNtplNlMsqerTBzkiDIfsN3K65t/e
dCK3xJlmo0pbifOg81RnhF7KkCWa1ZF+K0PKVy0UhHtdpyVsuBWjHkjd7vVE88LNOam1y5eLBXk6
YGGdAUhRk3w6lY1umtKsaeWHoZdj/WMFzU5QdgeMosra3NllisbC7RAWB1uprtjNXV1vDCt/QEGL
fXeIZ4QUPtXL2Npnc40GqVN4pWzSgDiGXexV7jQTSqHfNeZzzYQNTYFdYpKW6d1eEIiFxoMfYzoZ
vZdZd6X47dZts/LF8rPExAmuJpdauw29TQZPA77YvL1qrRfQxmsE9vE54TZ0QPdAKdoy8sbupdfV
j7En+jnudtBde0uCd8OhFAyCi4n5GmGaUUrq0sMEdae17U6ysmNznOrkVOjtvuyeSqg2Oa5eCZZS
Eb32LQ/ytTqdn0B7ksOCx5m2OCjqXIwk+2np6Wrv1nl2EpnajEntWKFFxYyZGUnUpdIhqrs7Ybdc
Msjw9bW3Ei+AOZnCJE8X/QTx75/OqlMAd5Z5VHpyIZgo3Ycv/Sg1O3Xa4ritfIpnSy0SDa3oLd9K
WcrpftRB8E0QboT8sTME+zwgIM4//ttnw8OBziefAZRCMLHzZ0vUzpoY3Sw8AYOJMVBVkQ6oiGOu
t/G1Xe6iWEnEf0aHBdHmfKWo1+Wst4ziw6YCcqbo/zHtvZPirQ9odaUP1XWKOUZOlkdGKpOkaLvC
ywkioapeTzO8f9B5fdgCL1a6PDyVQJDob6HRtTTpTPVST5t8KrwBbU3ysWYMjraRXpfQ0XwuDdHQ
pZfvFpbkfv3mNpdeHEtzjJCc6YbCa5r6Y4J3LgDfa/hx8j/GqLuNlrqF4uwCQsbG0uIYngdOnpqJ
FuFLhvuWsdjhqjRipa/KAsfxqjm0E3CVVbnZCJ35xoqdvWLfDe0xqfs7AzN0wWuyo+yUZaCNOElu
XF8rIYJ+pqBtc4dBUV86OcgS/KYBg1YPskY7oivdZrdSdOxQJRcVpV5KXmogqyLoVRXG1ZvtIAHW
LLcDMFkw1Rgn4HM6P9pJkba23/l8RON3B/C6mvhiuUHi5FmPUqiwNIcYTyyJVkO3pd6ydtrxvxJX
qTiGS1KOEepFmaFJ7dUJX7BOSkydCproynxgG+9dvNflg8JaJ3ESZHna+YsHTUJnUGFjomdNucyp
l5prMc/UYPwNKiMSSR/F51ohWtk7hYpojDfIBBePq2rwAanDxAQM5ekijExcAQxVQcVJ+mAfsskC
OKCFr1AAfP20F6iYWAkBAOwxmJLXlhCdmVpdocVm7jWGfMSa5EEP8PZRtygKFxAQywi1FFghCjpD
SzhEHmnWjRnLjCO9yjC/ikx7l6Jc1cvOrSDFVGiHafEW5/GysBTrggMhKoqr+MXdPjRBGVaNlXuZ
pF+b+6Js6BB3u8iU9iGptwTsruLoU6XxDhmm6yHsbsjg96Ha4cS91S2/uPfEj2FqHvVP+Jfo85wf
LClkjMyUpNzLgweHKbGcYB3kqIi7Wfb4/5Firb3bz+strr0+o1AJHJ+Hb54Q3HRtPk8YE17lT0c5
4an5VK2mdZ1s/1HXisZYGO2dZK8VG8fsMsni2YG/YUcwP8ApWNz5lVYU6LsSx41Yd4UZS56zutbG
j8o0F/iXpSdrSk9zymhI2SsPUx/epDJ6+UW8pXW69nEZxHSAWM49J+P8NdRxnQNHcXPGVKxNHu2F
jW3It94X+sZjbyy1hP3hvkw6or0FRxuXjibedTSgBNYdb+YDF37GtthhGFA8Evj2Rbu+yhF3ipu6
ADtAHy7DDIaD1eb5P/KEIIKef4+S6onAgpWt9pparb3zfybT9DOD3T+H0s4yww38/+ICFb8IV1aQ
AkGMshc3Rqj4jjHnXFmyZOwENanr4l9TZ73PBdbqWDx9HcrWzxhdD4F0Cp2RxXpd2ORx18dcEiqf
eRftyxZBZhza0DTYV1wcQwHKzdlznO95F+x7E32hLfro5UXNUyPABXoD0490c3F9RAzgmL5J2iBJ
b2LSyq8PzTi7IorbCA2ZqCn5We4Gxq0xIq+gfN/YhQv4Chk3mq+MJiExfOlh2iRRYWBTWcBB7q5K
lEjGxvLduYgh4fl3un/f0QSrfc0Lwvn167UvYV54lUjYoFXF4pej1yptFKno/cxr6j+4xgBdktnD
lpiC4aBK/SEWs0Jyd0gZUhITUoAxUO/3YpQx7zvYYHSD+BBBv0599ZYFplsM/379Gy+5mB+/Ec07
6NPiYC56IAkA9ZhjCOAJiFOogsoOk4bwSaQGJF7Sd8LMVczt6kaC5c1WSFg7HxYis8LyHRY138d5
+EnnorKblj0aoxesoVwBcgrrt3juDgnTDSrie4idHwM/PMr2o1Rnh693QHwGZ/kNG0ATiCySSoWI
oZ3/gDZMpqQ0LH6AVu3oST7qWCdq2Dd9vczqg35eZ7HR6hQFcivWAWMo5wGlJoZqBtoLgw9omOwa
B4/syHVSgryAG5St+3b1VQvogxaoiS/1cghRg/EQhqVOn4X2XrUv0n2nHVp0/lqbdA4wOczeB3N2
zWzLSXgl8NPpYkSaQVK2eclCrFpD7w089ahrlYM8hKc0MbyWPCSvkw3scyWroL+OnLNQ0KSrIH7K
p8IdsevJJCQR1yP5XkD2AcgJFRqfO9c9cEaUb6z4cVkvT5ANmiSob2gAqYs3O/vzZIUVVjpqVezQ
MQZ1TXZWjzAN2oox1FcVaFX0mXUFz+LABziJrgWlHNazoEJGOrrm+ka9tpJisg//+VGL6D/rYUEB
xHHzQZGasds103PIJz3iC/NBO0Ut36k2Fr2sT/mYPq+62H0tKTNjFltRyLlr2BCOKMfnH0r2M/En
lxlYN55L1243pI3X1yWTRKMHxOiC3ZPkiYItMJIDlfyWK8bJpAQV4wL6gCksjQlff+3tkJmXLU7J
aoxn3gXJRcB/GB2LfTZrvTMDiZVneugBG5xjkY3/gk8u7ShMFRPE26HdWRNqPTLFRK3s2vjKZKTq
o2xiDrgP9ZMB9aGJegRYQcVpXHwdfC680MmG+PL/8ysX70XV2zjRNUmYHv5DV6+QT+qoghKgpxbB
g6CJ5Buq116pU+FmiUzP83UXjCEyQ/7etyRBXh2lv0V2I86smFOe443saC1h4yfqqFWAEdMjFh/2
pw+3nBh77Iwo90ph48ZmzrBl7UT9ZmICKsrpCKZKl6aeIAoJrxfBYJpGviyNL48GUR5JG3Xn/2Pb
hLQlGAP94sW2ZXqGs52d5J79gsH2UTdpW0C9HMgoYVKJHyg+bVnrD5h5yX7lpcz/zTLXtRkeARZd
MaMXVOauNu4qI/nV2oCVg+zv1XbjyxO/5DwGWZg/cfox/BGwwCIGyaVWWYmpRaQat8DLnq4XB117
152t0ZzL+MpCiFwz7qQIYfjFa6qkfBxxgY08K5WR5e08Gce9MEYXs6ZpMO8G39o4vCsnQyjh0z4C
auHplsOXRmzaHZ0STHzM7FsEbS9STa8Pq2NQTZHrW/5rXOp3dtR9T+r80QEOafPhJFfhTnqecgXf
n61xvpWQL4A/LG4ARVCZWQ6RqHkTjmGS8ZMsmnmTvE/K8DjN5avd64/pKJ1MOTmlIXJNCO0oqtso
9T9+GHwPVPlPoLr+BERnb+XaK68GOAF1Dq49eEbLTm2F5E4xaEPEvG7khtgFdnK2U8antmo9I9vr
0taCq29GcFwpYnk9cM/Pv9mut8Yu7uPII7gw8Te7mY3DJrgfll9mDJso9oE4wmMPz6m1jL0u4FHT
6N9hkAN8BNpBCb5ZQ7+Va13mdCgPGijAC1ECysBFUO4oJSTVkEJkM8prudF/xIr8p69+tEG+L+L2
Oaqqg5wV1zifBtPwL3zcXw7KSHgs/EEq+OvYu7ZJwrxRmDgKRsWSFQ8TqEHxk3JSnjmZYX2XSc2R
A926GQbHYbnTS5t7MUl2pvLjpYqLq1mNZbeJ6TaEdn6kcNwihq4ENkafENcGgEHqEixo8eLosAzo
ByMfWvRXqYzGrFDvq9QfdYKQS5sEfNtZDWm0Vd1wutX7+afu4H5TKPleirurofbvG/2q0exXk3K6
liFTSxp1NdMPYJ6JCtt5i4C/crzhd1PSC69miAGLl9r38ij3gc1vLrXbDo/7vppfJsW/HlQI6ZH2
p5qsayXT/jp6+JhW6Ul7RLrzpq1zmvHTe9vU6a6YhpBJN+O48Y5XDhy/DYITg3wUMx9ZwqfLK+ra
NksQR/B6X7ktIvXbUyWrd0kwvjCk8kNzGH1CDQqvNU8dsXqIo1+ZfjXI1b9IJ29B4xfINPiekCRC
UJfWGey283ebIoMZSQ2ycXPqvERN+IRC56swSGuae6vWbuU4RUQfMT/ZfxJUq42tEP/94ib6OFdw
6qC4XiTgqpE6cl7GOCHImYcoEZJIdJhVXDZoHibRXwvlnCjk1lTiw1QF1D3JbW23vzsj3Jrav6z9
2QlQRMug7qAAWSB+gKtMkLQBsrWoJqDjfNvb7VVjhk/xnD/IOhCAE97ZIchbPkmvG/sg/vOLfXDo
EQmOKwnEoq4MoFLJdChQ70MeysIiXjBOGxV3iKQ7kImFeH9M9XNkHHNN23gJK58KrG8dfqEwkbno
7mO5GZtSZvXMA1PVBentXAyuk+PbEk/7gUHEZtMifqW6pIIHR2CaHkxXX+KIoNylXKAc742ABkIX
JcnxgsQAWg0mt3KYY7UOAs3gVJ4yaeOBV6prVoegJJJcCzefRVrS6Zn5P26uDoYuru2XNVMOVu/2
HWK+3YQvWmcitYs3hSJX/8iZEIvI6f9PG5HgsuwSOAae5mBNgm2yCKx9E4+SkZmDZ/vFA1SXxyFs
PdnP94FdX6ugb9A8Ifwb9cYtc8mV4quncUE7QVBcKHHPv3oQHK2WJXv4IDrNNilmUuzL7FsCqhtg
0QGj5W8TRt/VjqzUdJ7aGTVTg+ZN2P6bl+pOCtJd3qgRn0KPP2z8WqX9b0Mb74So1tefxtrpdLAn
FDKTQi5oEcgVqepmW3LwNa6piYgOQxRf9whKpBitoutpxMlGTLyEXtmcTysu8hToKFoN7QIZLR2C
L8hbx6qB+ceGFC7S8f/6+bg7IXIApzFkvOQOmK0pjVGG0GKM22Gh6teFjn9m5jLjfVRM51YnFn+9
4trx/2CW09GmWLlwFW7jbB6UFt3OoPmtIYbUJwpXe8R4Z3+dvSkBaVeq3ltlcdPrxRN9s79f/wCx
gYtgB42b1jCqLbgsyOIFfLr/bIl5bjVHUXMuomtys5vAgLxjlafUKg5fL7VyeigSYU4x8QWneNnp
z6q8mdMJZXCriHdCcQGLqn1nSl5SVw84D9TRFmt4pcZngBZzNnI3UEJy3fOnk9VxDvuR3XWYWEpp
CVnVVZ7Y+a4P0HRElV0JjFNR/A6SpCXFkF5HpNl2OLe4nHB3BO2dSxw8IlMDWu1cP9ONfV0ErRvY
//73m4NgD4mIgFQvGnxhPnUlyi6DZ2FtwUE5Kb32rQJ6CJrk2gJrz5xNM8qVj4s8kpkGDUUB9aJB
HPROJkkmkafU5yMl823V6tflmLiJnx5CfUsJeqWJyduAmiMKL5ZcTpaHcovFb96TYGiveWwdcrW9
GtT2oKEMVUz9XXRlDC9mtityeZfia61IsjtFFN5MoG9E3bVL72OwGuRciH4u/Vva0pbRu05HpJlj
dKiLu1R7bYL0cbSvsKSAnaruK906OlL7G2OZ/77mJ7sh2zQ/wM7lIAGGU0ZQWGQYhRJfC1mOWcKv
t77Sm61BiQurPNGh/dCjhpdF9m0tmoTl2EdFI6SIrSR/cKrxpjb1fW3XLwLskOz+oDrxU6xEJ20M
r9Si/1a2wb3BDasnhyItnq3Gv2sYQGvj91JON1hGawfw04+zF3cu1M4wz/0BKd0h2od2d/CjCFat
BGMeBf883kgrxfW0jHW2MCxEtpgEeznXWRYFOFWF1kwmxR98Ud/Sdwydb4BPayEVuAPOBSKyjAwt
Mpq4TsuqGZEMBHWbLJ1eTEu/FAoG7dmvg8bWSouXi3xDmMUt2aKYFRVTYI6Ji7KBtLWxsXVrsfvT
My0bwElATTCUrNQXzKOjKDYoiPJqPWQOkDVm8ieUW79+uJU2KM4VAqgS5Tdzd4vgrWclnckE7TbB
XxEIXqHGO0PpDrHqHCtmCOy/4/ShL5lPkGi4m6stmZfVEwM+IqR4gTeXukhDRM7mxMgxiQgcQEkf
lW6/7Sa19h0wLPB/l1mcmK4r8hbvZSbUwZ278N8ueYUPBYZ6iDabSSt5rtAWYbQUdVII1Ytvrs6C
sG8t9HJEj0OQ8S2aRmklHSTtW9tO9HN9REf+ez1U4hBJI9ImCvO0F7NTTofGwNijWhNl/Y2OV63Y
zW7qbrQof5Oi1nOCfCf1+rXa288bB2lle6GOE/8gSvBnmQUwAu/XfmTyyEJUglkCmpRixLVPcefs
XtBJeorLv3WSPjbO8COz9I4xHXeIxn8laboBkXoN9eRnqNobtc/KqyDNBF0SVDjk+sXn/Sn3Qufa
qvKRgjulwZY706Mt3abILlSx8YztthX7blP1G3fP5ZEW5GlSagW5CeprsVmfFk38DhQmRoRKdfqD
br2qxPop/+/7hjSTmFajLmRiDR2T81WMWB59Sdc76I5P3fDktMgOyj8SfaODd/lmWQYmLOdJ1K9L
mH+SNNi+qtJ5MBLcRqrdsvhDK7Ycv1Xl1iOttKoEDEjMMUWZCqnt/JkKWykHe65QyZ7iOzmtyQ+7
29HxETV87yyAs8Jx2+hVhbjx9QG+DPMsDHKPOABQLYpl5wvnmlWNfo8gUFf6rilBs5odV08P6Sa8
uLKfwmDUITVhGWXZ0+/lXA16FTGSQrmKRx9C4M+meKQxVmfZxjm8vFEw60ESFXqgaPstubh1kcMN
nx1q7MRh2uddy/DlHiTX7k5RVmGbtaW0srYg5uMILICsQC1ZfG0A7GozJyw4Jm92cD+av4LQY1BR
+NvEr1+/sbWzoiJOzGN9jF/JC4qc5sw6xk92i0bxz7faf3S696y9TpJDhXsqkmzdr68XvAwlHEhQ
CyI6QyHIcJ4fkVBKSb0hQ3l69R6NTx1SVTJeAf7Jz5kLD/82/kaSs3JSxKCB+BA0UViJH/QpjMRG
36aZGSDVFDd05hE2HwVXyT9q8xXTqF8/3UoqgPYCuvygtJZO0rz49KpJcsqyRvpLwUY5d5JjbkZI
qdcnM6Ooiw/+COJuGPvZsG+yqLsbv/X6w//mNzBwTVYn2KzLWNNmsp2pATIyYfQ0tLf96B/DTD5a
kX801MydneQgl9ZBnpKb2qWHo24RJFbCACOX9AkFSoUSweIA6xI4ZB3HnVfnuVulv9vyNayeZnqa
Xz/p2qsVh4l7guqIXtn5q831WlMqf0Z5qrZ3QZNd1dqLYiaHLC8ORfP968VWChSoi7xUmC3gjxc0
M3/Mo9HINBRqamunMioYKI+jP7pz82hWD9msobD9q7ABJYJfTB7nc7Yf8mGv2n9U3sBwGpxfuhpt
RNyV8pBfRdRFMkjMmC+zpGQw8i7B7M0bjXelGJ4YuzhkwbudWDe+M6Iz2tzMTAFL9usEEvf1lqwE
qrO1F/s/BFNTKhNBOM1FO7I9Wn1Df/pFacvDyKRHkG6xP9ZXRHMUeIYG8XK+y7fmsup8WsI4qLo1
3SLqdzcq0I3tb40GC/dC3tjg9RVh0SLrgfbVMrHWat3uHQZDPT0cjrzguXvBVfbYI5CcIavhj/9+
vacr8ZE9/c96iwAyxXHdmDXyYnNKpOi1HWZyUPRmdJjjffEeguyP+T9fr7l2CQAnY7CJrI9CirKI
kS1J78woLOFexU9M+52V2pXsJzuj/iNp2mEw0UycIY+op42FxQk5L3QRcRWpthCoFDza8y9YT6H+
S6hEeioppAyFaCxlRq/+pgNd9xKhqbSn4UuISi1cMrfQjbV3q33giaJquuCMqU3axMDErF7Grpm+
5spL6PyAxtqmd7G2dXZXUCUeFkCRoRIEi2BRnD9sXve2lat55/XlvYMWyEBx3yhvobZPi6tsPPo5
D2uGO7X/WYPiH7XkbtKuNnZ87XzxrtGVR5CTBHGx40OixTKTHZ1njQ+1quyiJsJ5mHm310T1scLS
Pbl8Mk3Erns39WXxg5jAUZAdK13zZHe1GzAhl00bx37tykB6jJYGv43O62JvUvxIA78kDYmUZ1FZ
JHFHr1qBr7olOb4aMRl9RzyYVJzMf1FXKqEU5D0tTBxe/0R/BU0fqe04YTITNJ2GXdF6mfw0DhvF
3QrEy+snJ4CvC46JfvH563citYnGgFsx7Hddgb8lwYMJopM6XOXmdfer+2PAXyuOkvwGxFhEB/IU
59mhgy9fh6a3VdOpq1tOni5EekjGlj2EOkoMM9cjKp/4Ou8VVwkeGLHDSOh58F8b9RaSo5tqOKCc
+vZlHt4C6dBVP/3iGwadnfxYdo+vfZG543gws6Nctq4W3enTJi64+pECOMM3QUqWxOp82ySGhiR0
RjtPzW7GwENeuitm3AfC2zSXT5H1oDIa1Ti/TWc+9Ew5p/ZNgzSbj0UgoqTlwd5kW4gVL4IWGKXC
CCsV8bL2aKmvdMSFSG9Eb3nQbs2xuh0J17i6NW4eZ1eyfBcoLzU8mdjI3FjKrtM0dc3Z2biAV9NN
jrCoW5E8QT/5fHOaUDVTShY2J0BxMmg8ORjowz0lYebmReNi1ewZUrKzuSo7pXa16zLY+HIvkjBQ
SvSMuYuF4C1V5/lPwG+dxlA2tZ6t6/AeWDcnYujJTqZDsFFFXz6vWAwxJ7AIggVuJ+eLTUHbBBV6
Y14eehIgmvLDaf6t/GtncpV038BNC10La2idVpi8sdkfV/3Ze18srp0vrmIuH2BCwpMq1130+Gwl
rhjwrr0h/D5b3+ZwB2S7q9lt6YACQSR/G+x9mbpa+ijbu/k0qTFes7/aeNhZgWupFFg+urXFLv+t
JuEusmMmHJUTwx0HNXwo5/uqfU6cx05O3U5Hu7lS3b54lrXMxaljh4nzLg/TnTaXO2V6VLJ9YO1T
+5feyW5Fqm2ggThoboDVHHYClWuGBwa+g/4dIyvXSCyUn1DjcbuY3uGpze4b2EFf3zUXVw37RYwV
A+dMIl3AELgKZFKUty2WFi9iEkqoBOeTB5eAVjnaEMS5zNx/veZlm5JhY1IJGvXkUEwcLE5IKkld
HEvIAQqEUrD9hegSDA23hL8JXlYkbzFiJlPwKzQ2Cq+V56U3xRPTG0dD01ksnWeJMzmF/SGOqGiB
mPTXnb+SprvWjp5Fl2zRlcRNtTiQZwsuDqSc1xTukdN4BZlExAS52WKHxohwzt8DCUcLPgssvYUI
38Y2X8RAsc1ohAq8hyxCXlyiThrk3KM8a2lErhXcZIXpIky7E4RsoS0nq39TNt8wU08ZUOETwlPj
sK+28pnVPf/0OxYlSC2PpVNo/A5/htaLiaeG1Fs59PtJRlxIGvE1nb1yI+R9cNeWGw8JRBQgDpfn
MuZNjSZXeWS2Xl/9apvvtXNqk2c/3U36d8k+2t2/Pekr1VfcRp5xbHzXr/bKeEiqIzRtMSBmbYFU
l7c5LwRQRRBzwYy4KRfBySlnB7UNQKPxoNQnyzo5041ZI3PxszxJM5e8mwQuo5Ag5lnrafZdLXtF
5No/Cu3WOFoD4lS76t0Ydo7/pKVXX5+XjzL0Ysf+8/M+KpBPKExR42HQR8A+cehV897IDvis1Q9x
uqvv6wldjsNY7WOb7/I2u5Xh0DQ6X+zNXJzm/Oo2b9xEc1Fzb+V9qMAA2J0gADjDo2JtxI8PWu3F
DyVWoRsIrYr5yfN9zOI49WeFfVQmfW+zayFiUUzMvOKl+B4HzNzbY3blyFgAWopHf3I/DupV6nQF
ozb1T+TuXOxN3M7/W8fJcS5/oKu1r3oyfUO6T8y/hsyggnVKaaOa38qooofvRbJ9sofiZKSo0qOY
RyWA5YHqHHI/P0EgurKMR3KAnaS+tf1ML+QnWopN+ZJU+kMkywfobgnWplGXnlpJ+QfTU6FtrwqX
wtc48arJvAm7lzh/Ns2rOCSNM77p2RHtdjeRbkOp2nfw3n35IZD/dtpDxEGG35FgpZ2KB6muCwqT
wppfwiI5pFp9paUQeRBe5kL6+piYa2FF+UiSoV6AaCxCqOH4wTgWKleG+JWH5p/gpno0hkOJNhS3
403cnWa4vozSqSfFhNZGZ2Y/jDs9QOJlx0RGpV4rzc7pHq5wP5HjxA0V9K3ydw743jAOEUl3fcXX
pz0q39q37DC1xKa9w/X817z1byXpjhmeeNzVOjooHmCPahzL+KZs7337gDJa+qTcVQfnISxhGXev
zKr38XFjEy4yXvEpQ/gmsxX8xuW3olfSEGiV3npTV+zzn13+YKOV+Du4l341fCWdhaXqPz7I0sih
eszsG6W+UvS9np4quCDdndVeGeZrWPxMnUMVtcy27ZrG08fSLWleV0cp30+BuqtzYIwWCseVE96r
jGrPikc+M+sHJqYxSHgNjYPVaC6CucF3uCXGvRW/D8NN3t0Fzi57ycpfqjPsEqU6VMGd4WNXlRAC
aQXBWLnX/OOI6p8aBF7RvUNgvI2CrXbD2kbBzoCIihQx8MECZ5xktfBtdSAbZBgLRI5PMtgLEwI3
b97gEG9cemvL0QYj16YfRdG0qESSTFNiycqBrsNxz+VedOZJWBwk1l8tpi+WbJHfjZX7HbYTY220
v2hKLrJ7p09CaZDT1isZ5pvKNyHXIpRuvz5vW6ssIt6If0dF5xEUJCT66M7tPL5NSr2VrFyUm5xq
MiPmVAFaLoGHDI2+oEwFVbF7KZn+d5j9mQmjI9C0kow32fzsBPe9GEDnGlcmhpbG4Q6Sx16vKeTa
rY75WqYInkuGiMgFUy1LRW+HEdnYyBHPpgonuAyqfS2hgprbv9P4Z9irHkVl4Cte5Sg7v338etMv
ITe0H7hmaEyIqRNi3fk945M0m2GsgTkMlStyN8FSFIP5qv/XhySRhsiqQSco6u9fr7ySMYH/QCXH
eBOBnuWh6gYn6+MYoNaOSIMRGVTRl0m0fGcynFq8O57RbXVyVx+WJhNfDm8ZoHFxxJKpy8ij4obR
IexcwxcxFSb8QkSuKrQOBdzFJ4D9WrtxuNfeMsgBoD0BVTZo9Z7vc2QXs4xDAI+b/CiN91Ryp+ZF
7LMVP8vtvR0y1SXBocRZTUq2wOOV2viDpAsxBIWACwccczLMEYAeEWLHd5P+PhUoEwqBRv9mWNXW
o66UA4zdgjDhkPkh/nz+qCXKz3YSMwAQQ7236uykVgdDmbGFvhcDdk2DiqLFdCr6q18fqbX3K0x+
SD1xLaBbusjC08Ryhs6xag+lqZ3ZvwlVeEtwwMNXgsmHUo7yJoRyNtYV6cAiWTtbd5Eu4EWsdkxM
UoEjNT/U761+qwxHx3jDetX1Zzxz2fco24k5vgCriK+XXwmcQtqK/hPxjH77ogZqB6UeChBRetDm
VTvpp3L45Y/R1kOKE7p8SLSQKKZ1MWe0HATLkygnirRECv116p4MENGECjaMc6/XuwPePwcT+WS1
vRfa4nkQHNrRdk356eunXcFeIGLwDdG7peoEOT0/XqnEYIoyoednAivEyPPoqEsa9Y+CbN1uHgXo
1htu7ejuaFOHGZI3bEnHXsYufgIuEWLmg8xo2Yo3/KKwUlsvPTFJpSGaKIYAqoxhyIi8D82Lroyu
53Rj9PfyKz5fdZFm4BhcJ5GQJ03L7ISBAXIF6KrrJ3jKt1WZP2zs8+VnLKa8IaMAg3M5fODXn0ol
xU6yLEyY9PSxlceU2K1rZdc3TPilNj4Ku7rBRQp35JD0amNp7eKokW0KngpjzrQqlipIRjc2RCva
hbNzbaKqFUO8QjehU7PbvEQtWZhfwyvTOYIxjEyhI27OW67Jl2nW2Y9YflZJGZVhbIS1J8sBVpQo
4UbGSWacR8V33Z/hf215GV52ZpijQJoG+wREU8AxxZf+acurvmpzTZkqr1KKfRJAGjRlL9baK6uS
9kL8qhTCvBI2F4buFqrkdUP+0KbpKcRAUtuaU16p5cXkJyqvnHTR5lyENfKeIanDsfJ6I6QfUbht
H3u/U9i9OVpnQQPJkPI4QEbb6A/C+Unco0Iv2MTKDucfL8vuB2hFHbrB9oj2g6lBtLwvOmzeShcm
qwdO9PXR+RBzP49S/FS40kjto+oI3ne+hdlg25MytaifjvGeGT0UNhhYB3gQAvSOzXCmHrg1kjSq
3e2DuXNT+eH/cPZdS3Lj2La/MtHvnENvTpyeh0xmMk1leZVUemHIEjQADQiSwNffxZqeUSXT8LYi
pieiVBJBA2xs7L3M6BeRbpn4YqtbgS3Db5+HDhaKYpclUAIBtWGs3jSE7NwcroBmvdX8Zi68jmHr
5MbRjBvREjhHTFXLazhKmp0HlVSWf46RzbvQuOshBA2J1lG4wuWRgnJnj/sqxFxOfGapo3bu6zjt
jVJZ030TavjC1awa8w5xbEwCR/mWXDnLqopMCmUHC7aETKxdPhPSzgXzo5EnUwxehALt3KYOUwkL
HWgKjIIoo3DMOLpn73yKp0cWip9SmPGYoPB7369PmdNG3Ng9GQGzAPafUSsSrtVobdNVodWDOjYe
BwDyZEG/LkW+0VFMtFFLb3MZ5VCvcJ5nRj999xgd/mGAyYxQ6ynJo8tLVnqZiaiuuWuuNs69pkY/
zWyZ5QcRb2CrF/GqW18f9jS4HY86bvbvIk3BQcx0pVGhh4CvLA78B5aI4fBtUeah8GZg62ey3+Ph
JoENsODBqiw8pDLJAnCZhSQQR4EnPPRwO0jyYp6N+p9Jjs8cfxhxS9cf9/w3fktbwGN3gYw6ft46
Ywom2jqkXnF25dmzmaz1nIZF4S/B5yZO8WZP2xnxjY6q8czg48s8Xtp4+neDT85YbSozsBMVJhi6
LQbQFNBXoNYhiNHbphqqJIjm42eGb8Cu4PaGUGiOw5KT1XPh8UyGjFsBHAwcB0CIrGl51kvgeNy1
cpTLzpdAhwv1oVQdpPHYpk9Hq/VnQjlC4RxE6vTUDTiHCZ13cKbQ452ax6LXAlCjgiKYSuqoUT8U
CRY1QJngCc2UeM/MbBztxuM0NA3HfPX4SxOvhDhq1kILDHZDZtosZW3DphxdrypCYXOXq68zn/c0
cmODhMwQ+sJIViBDdjyiW3lJDYuCEqSCYe0gDwFBMxq62wF+uK5sFs6AOhga6WRddv6H64OfedoR
W4uaE9LhU8l62sQGBWiBhTD72VSFOJB4AYUlAt/qvkx/Ds2P6+OdmcpoKeFDol0PJtS0t0Rts0gs
6rNQR/arS0gbJc3MFv72hSbLBXBB0Fwgowv04Ak0BFtC5jPo2Wn2sJYW1KAz50CYcwCpby2Lj1BB
2UDSG/RW/8MozupS/ykdOGqT5dfA7r7XeaLQenLtMM7dMAngDubfJn7+mjsQIhBqLUnwHPfdVwFj
mCWvs43jdM3ChyRjCBzOOs20BMIb5kNHvl1/e6cCCRY6gmPtCYkehCCn5EELRtWgkEGiTQOoSLV0
Q+LkqanTndt3+6a4k3238A2oBg/0ZmTAjEERNJWIu+2+wvnCM/nM2z71KxlvCfB2rEtou6KkeDx7
M2hxA5gH1TqZYLqidF0MyLQlW1g9dmGoo4H0BT0HdLEyBoh/uRgFE6k0o0SftXU7sxce3cvkaBfb
xCQGWEfQ8ECeOyBhK8krh6qBS4obN273CaJiCmd4P5mF45yb2SNjBSsY/w9g3/F7QNoKqYEiLcMW
8mCSJmub9eseRjyVthk7xqOTkv1aJg6yXOstRLOhWis9mfsgY8oznf5o6AFKaaDW5DqTvbIcwOFV
UjIgo0BidPZocaJ0nkPZynlTUavcbqFcHfUEWIhAtGgYNjOz9NwdIJbZUDMcsRRT8HCiCkMNvIRQ
nn7n4SxvQPNpFM+X0KKFvMcyhs2CMySrwksic+PA7+H6DZzZLBBZwPQb6eVATo6f6l1yYlA7dazc
wWokaB5b4NTD+zLDWaHNqpmhzk5/HDSh2jgqg56IAhItY8LrKYNFkAsZr25lBjdVhcYa8mx0MsYT
DbfbZaun6IQVi8G5B/Z20Ztf/u4jo4QD+IoNnec3muXxI/eNVrVQVWJhbOpbzydRADF2iyfYxWbm
12ntAoK4qJyMmhWglU5roKrSM6/NwJ+JbX1RSP8WlLJD4H0v4j2HOqVuZfd9R/8+YAajYvt3DNj4
QHtwskdiu0a7rTWgVeeDW2wPkSL1Hk0kqu0ETXcBa5Ys6KKM0VXcpgdLc7ap6Gce/Uz4xWwCBH+U
ggGda3q+LvPEY50CVVIbjFCw7xl3tjgOwftcWzOnQScRq10++kaxtVS+gtyTZuiR8BWEwNSmTOnH
61/9TDoG/jJWGLh6aCABP3D82Rk0vzWmQz0k4GKHJCOEJg44ifZbRZo3cEyCWJrnQCFM6tH1sU8X
GYYeLRpH4RDsRJNYm8qm9CplAiaB6d0byFKCe68mkGpL76+PdG7GYXGB3wn1HXigjeHm3XLmlZXA
6RKtsZTwLfQQPjJP/oRlcih4py1az09XvSrnerjn3+27Ya3jYdGpI3o+akACD1OjSlHtqJnf9n6T
A37QhF3Ab2I92fe+jek2rK8/86lsFgIX2inIQEeM/slxPnPMzHQa6LVV7bZuqy2V5VcA99dazL6R
Tm4cTPLskJvk1YAjGwp7+6ZsbpRrLOSiqD6Lkj5ev6PTTHGkyvtj6gGhHOz3x68jK3hjyBSRnAzN
zpD7QEAeqIAbCkrTnV5ii3FmYuvZ7/5uxPH377572XPHrSsAccz6Fuqwz5pXvGjNtz4GxLrIDkmD
zMf7rRX1a9Bp1U5IoL1KhcfkbpiCDp9SGckczV+ZRJpXLbs0XbcZOfhBMvO45z85Jjr2TDRLsX0d
P2+X544XdwT4n2KI3BK0C97e1BQok9SHz4+7yylbF2az5FUJU1J/4XkytKoXYDa+w73+FqeWJ6t0
ZkLvmybncT4xKiNjmaO5iBA8Xei+M+SxFoNjNzjaTZJ2ZJEDnRq790kVVMuKcRapFFCREur2SP/S
OtjW8U0DrldgJqFqko9p4sLePC5bHF/LD1wJF25OxRZqX99Vpi2lye9AIbo+Xc9szG+CzmjVjWQA
uDAcv02/zm0YyaNXHwAiPfgfKrFo/SgB7tajaO70X6uhvfUMaDbuc5hbZmjQFiT4OnMXp2e747uY
7Fskb0tQUXG+AnNrhe+1+MQfYgdY5Ry0KmjLeqlaZXZxqyfZXAQ5F6DHSgV4uOhoQM/5+AXk3uAX
dQkrgHrByyYqEuen0CUalEl5l4hi21vButf9lZ5wFC2Gj7EerImx0fgHwwKFjc3Ej7PxdNw6YTw9
SnpPq8GDwThA+lCybQrA7TBYkQPmbFIS1QmiV1A9F01w3wufoOlC/i57biyNQYUAUig+rFynZ0Jp
p4FLBFLCRJdR4+vawq74TjntOsj5reWXZCZXOBcuoUVgoIw82mZOZeNMvfesxrfQ2xqsOxh1rUtX
PMWOc4Bn4EaT8pEnbHt9so0njOlCfT/kZEcGXsTyJKr80FfF2svIWhh0mTBvBSWTNVSPZl7pmaLc
WG4En3o06A1w5DmeYGh8DxUPDFThE2cLUe+FgoCv3hl7gsQe6LEmzHm5gDvMzwYWx7ksAEIj/dxx
3z499EGyHR0G0Gcx00/6iq0le2rCuSR0oHlZWCLytOzQlQBR9266KSwcAgVFXla8iDbdZBV5lZb4
iHIq/CPR/SOa8a3WUSxP0Q6LG7sO87oA/N1XL15Rrz2r9eErkH7KnE+DCSRRJdad7D8xawAfmfrA
gtrypvIARPM4eS6KzAJKiaHjMzQ3WWZHBe2XVlVsnMq5h6rxsLj+0U/VrMDAGQv+2Jmxa5yIyMVw
A+z7oRgPIOTzIVXei5/RyOUBJNB1Xyy8GPA2X75mXbs3kn6TC3PVmcmWk0IB923zZfZYtRQiMMiq
YqNebmifbPShn8kXx3BzNDuBXoAICOIREAwjhOJ4tnRQNK7TGmK4lvliqwRuYu1CK/nq+us4jTLj
MKiEQ9hptKR6+/27pIE7veHAISoPpcd3edsC8AdkDOgcVtE9MlhwZSaYKyo/cMN4mhn7JOJibDSO
8IBY8DipTFKkhrR6TSWQisSCQW4m95mZ74bC+5Qy485x6MEHwwFJ816W/lIbIcVWfqiH7g6HmQ3x
YjTCiJh57adnlvGm0BZCtQ1eCtjEj9+72dGk0TjJwyIrdim/lei56x1EK4W/ymLQdpTYsri+kXaw
CLR+UQQomMnhvtAVOAiyAsDJm9E2OUnscFoDiwJb0gikOpGmKBr8Qm+8LAQGHcBrtagH8yNcgZ5a
4ocV0e8pVS9d/HPm84zxaDoD9ZGThUiBMDHNr+JUVaaWG1koLRlxnUPWLH9UxLorWAP+u84/sa+a
Ua8IzX8msv7qWskXCa8vlc65y5xsDvgmUNEHp8DFoQ2nqONvkhaitf0Kd+L1QVg3Ytta5h2EuRe6
qJe1ync8jmfSuPGSJw8PejHyShyjkRQdD2nGMek6hnceg3yEA2lcNmvatevczzZuMLfYzz0gIFIj
mxm6mmB7HI+Wmb5iaadnYW58pujAD3WLtvdL0N51X/r2x8yHPUmy3qb4WBUYj4jY5Y9H8zgtiKtp
8L3W+SpzmxvNHCLfQi+CuPcKfFcv1peoHsAtQO2hezVXdzwNbahmQ2cN5E+U0bEFH4/PKsPBAbXK
wgFt7VJVKy2+d3p9JrSdRhcwFUbuP1IosDytySiDDJzKHNBB16sXUT1WPs6+6gAbnvXM6zzZULE8
gZ5A7AdUB4CgSRjTG80m0EJMYbBYLhr0tqn20vTxwocBCoj27cq7b2MyM+rpjMGgoySzg0xi9M86
foel0WVOqXtpyFxA0zkftTcXukY30CPbU9tb6PFMhna6IjAi+DzAo4Laf1K5k8xK9TJJsQhrtR1b
xppZPZixWlM3PdAuntmoz+xMgFgh28ExCtvDCe+eQ0GxdIo4A9h+PAhB397V93Bmu697byURkdug
XgV2kwCZ4bzMfNNxCRwv/5FVASA6lsgoOjo5WypoXoq8cTOoHsYhBVTejvU7PUfPvFY3xDcBnOZr
21L71MwXqhbAb4r8N8L+qHEAVhHm1glJWk87ljAd90BkvWgQ5aQvnvzCvfVSfwWPoa95MDzkzUya
enazcZAgwc3WPzXpLIVpEazeLOTspxM3q5QNL4Y5PGTUh9/v8Ag75FsyS78487qBicUiRSJyShkj
wKA6foxHFY2/NoogHDr14uMgSjW8Ylt88LKvM194XCCTLzyWDpDxYAFBL2MMH+8SHxLkSLtrgHhQ
u93lIjhA1zkbEwooO9hbq+2epc6jHhSfJP/Z6dgCDNI/sGZucz9tlSMFwv6OaIw2Le5ociyAlCUl
bQaOIIWmk60PD41yv7tlftCs/oF0OqyM7VtMuw+DkX0ZgjmTrvPjuyOSHmVa1EYncdL0ObalHpur
yqul46ilU24gfbPuFnUcR1UFx0nIC7twBwPSdW6Rn+YY6FKjI4bzLZLAk6BCgyBrQJ/Fxof0s8+H
hyq/CWACmbrFwUisOyP119QkYSu8FVbIQY/5Ajoca43MKmqcmxBjDwbTHkffE7sgR3Mqj5QS6Y4u
N9AcZBXZoOx0a0JsuLH4Nhc6YHn+irD6JimDFwUwcYXT4vV5eUoXx3TwALbEKoDONnaU43nJCdTj
EzLqfatmZRXyHjZ5YQVNxNGrN0/lhlP1lMfuq1X7QBV39bpx95W/tOoktEvYbOjfnEL/bJsMSv2O
tcxxCaHUTJR4a7JPlw9yI3CQR6sG7EPHtynrlEK7LSahWwd3deo8pLS/56Z72yXDLQFqMe/NBGh2
EjrM0GHU6cDWHo2QRRk033yuA5VS7nEqgM9nxe86rbrt0+oxo+zAAr6Gq85KDvjad0EbP2pG+cMW
sbeQku4NFxIsPpCvlNjPLna/lSbyW2bWKFShheanwZyl3pmtFn1a6NmjZQA49/RRDdRVK7eFFcGI
Ay17wIqTeuXA06ppQOVPFy1Ax9cnwZmtFhseOCdQgwvAPJlkFAkcAxjzcSIX5Q9Z5g8uIlPdZI84
Jt73ypupg5w58mDKgVYNbyOQZ6HidfwtC7vPc1BmYbyRWA9dwb94wRC2SmxKq4NQPxhombCjFhSN
BBZ2pWTPQ2uCvVAbYChDGjXHzGzglXH9JZzZiFA1x92MLBjkAJOXkJZxmfke7EByQ8P8+ZzTaqfR
ZiVqqH91zSoGebCZI2GdXX5gSUACEBWS8fBz/C5MjRTNAJuckKf9TqvinxC+BuySfuqo2+Cry8/C
UgtzcHeNT9dtPCxb4q4ovBaSVmzG/6zcBue5Nt0RUojeJjrGJZyvtPD667HGO5muQBRLUcLBzZ7q
OPSs5QSFwzTs5K3u9fc+etNBFjfLWBr63io+o4L5wa9bfmjrGCzKJvggPQhiNg7YNyIATTXRoCOb
V6EXPA9KkBURWgxgS4q/o4N5VHrgiacWeFYadOaZPwpdwoMhjy26C1QGemSrvntUriUzN2X98frz
nVt1AWgFo9wwgPZTpnGd5o0BbWSsATwbwdYQOrn6aFP6kotyD6Y3NsveXV8f9FzSid7gr1EnBzHY
t9cWL4c0BLUd5lr3EJ7fAakXD9WyD6DLAWdHr5qJpef2wPdjTqZcpqkM6lMQjZB6cUhzDQfoZCaV
HFfwyVxxcIodRbOQ8Uw2FejJ89pP8FgGNFYS0/hctnTpx+wxbpu5DexM8Bp7rNAAgHYeBGYnYzHe
iFyTON0p2dxIMjzIWNs3PcvB4i38larUvW/W/rpu9C92EtxZUH2xnEVe5GtRDpvAqh4tmJPAT8q0
VjDeeCBenS7rMuhWemlGDS9fml0HLYUshFuUZZOZBzieeCOLxYLcOGTFUA0bW/aTuFMyKWXd4jiX
YqN5SrUnOEOB424skTos/cybWcfOcd5xOt4YB98loh2LnWrwY5RfKQcFVX0AgvqmTyqUS4EqM7Ua
IE6111XKFkEMsDcru0e3ArE8Bqk8hVtVoiePnU4eLJypIXUbZcmHXshwgN7MqNafwTNNEMC2CAGo
RoZwa/NUt4qtbu9X8I/IgBtXJqBO/lMyfJRe89EdyGt227Z6KLQ+SpPitbfbW+q2RlhyqF+4evfc
9XYMO3KcvjhrvghA9UUD+0nq7igOoB3H3XZiTrXQPvk2kMJGVgSjQQDwsB1PdioFGRBwt4M0DFiw
rmqy9tI+BCAfAkZL5t3hRa0G1YH53OwrYtwQy759boFrEH111+swFWee+ODoEk689GFIYKqOY3Kd
4VhHLFBf3acqkXcZzELTZmGv4di8FAZKoegLyOGnxK5PtT3R2IG0zd6I2cGCiZiUwR7eO6FR6yGv
vKgutx2k6cHy2/TSWEtzM1hyeT1OHa9nzJnR4XnkD+JkDCTHtIJiD5ktAg1zJlEAWyaQoJMPVP/u
i+/Xx5lUy/89EPqrb13BUadpEg8tmE51uYlDv+IgYexsw1sS+Nx4jK8rPX0M5I00/bsWnh+NHzy5
Wv45APn48+Dfal1Y0AIGDNaujn1rUVoQL+kNQOzmLBgmrcv/3CSSJYRJyDNMa3V13tquGnIclIHb
1rP2o8vrJ1qgHjtAL9iOQUZwi4UtbiUEIAHzZfk61qvbWKtngP2T7OGvOxn9WCGMA2TRNM42pUkB
qmfj4TlGatQfKGuelNZ8rLP+0JfqxhTebkiCneZX911fPzqGeWeZ5VJaT0ApLMzeXMPSY0v96pDZ
5o05kJ1hgAt0/bNOtrm/7jN4s5FAaQEokeOY4zqF5qHfi2OXPKT2zvC/Ns2u9rbC+SEASkJaT7rn
62O+OWP92oNOx5ycGKwq0QYxjqkzZLNpdctKJwq+FWW51rXuAHwyHLUqk+0LhPS0qIEFqm6JelTG
YQCYwCzgcRMb67wEbzg9NFCv4fZPJzehczjcg65x/XbfKjyT20WdC8kVNJlRHphWgIAFS1gZ41PW
9XCv2fWao9frVE+9Xf2gurOvAvvWZsnWA3tASmsxUjhA7oqs3t9SYR1E+7lQL2XfQGvAu7Wk8RFW
MUKaS6MTu85uoahl7pH74xTRgnwvoA2UoxP5WS+dV9MS93qeLN2ELq0hADkjifxEbszGvbXTYqGQ
ltdaWPqvTb/kGkithrZyBLwR8mrnyCIcfwaqfWXQF83X4DptrMwelbtkbTUV5LxEaEDuDEChyOL5
g940j7WoH0Z2meq9V1N190lPXhNZPJUZRBOs/nPQzZ06TvY9kJ/HBjNct0ZrxmmL2bfzuJEu5kPd
K9ih3wTaUgH22ouVVd+koEKX6j6jEKh41kuI6LB/h9D/+Tb8b/KjvP/3p+T/+j/8/K2sZJMmpJ38
+K9D+q0pefmz/b/xn/33rx3/o39FP8rbL/QHv/qXnkuK/03/ytFlMfpfdxd+ab8c/bBibdrKB/Gj
kY8/uCjat1vAc4x/8//3l//48XaVZ1n9+POPb6Vg7Xi1JC3ZH3/9avv9zz+Q07xbCeP1//rl+Ix/
/nH4UnyRPP1y8k9+fOEt/rUR/BOQFmvsnEL7C12pP/7R/xh/EwT/RAEc6wSAawsN7hHwxMqmJX/+
4f1zLKigRo7zHJIqY2Ql8VKMv9L/iSYb6nAwdhmhYyM074//PPvRN/z1Tf/BBL0vISDF//xjEmQ0
QEohyQ+u+ZiUvkuiWOehPYuTyRa6WulGMom9PtY0+uhJsN/aQEKuiNmm9rEXyt4kum09ogeRb1Xi
Q81VaeXO8lo0QjLL3xZ97WRLalHoS0M2MY2ErZevpjTzh1hlnhtaLtRHoHoEF0hX1TnOIWmbbnuP
DDO5oXXcqfn1OJM8J6AcjAtb2Fs/oFC0Q03WMwAQz/1uiV5f8l3rqzQP3SpuaSj7JNvAImtYUWpD
jqmudBA5my4NoD4lqh9lmvovirq1WIh6gNZOlrUx0sjALA4xdczXXvP92zxOiyevLfMFPn8RkdSC
0otVDfSLD7z6KDUlyB0bRP41h67yg+h8+0aR/G9WQ389sXP8Afu+5QC9Z84WyqCFt7B91X4DNoPq
S3RU/A80ziTohKX/YXA5oEmZw/175pTBjsaVNwdOHwf7Fft/3QQm9/tZNDisrXsoB2wtS2n3gFEY
r3XA40/dUNfazB58nML9GmOyDcZaNTgu7xWmnjV88yzJvqaNpj95EiCeoEyH4t+B7ijOvV8TEwHj
XyNNNnkY2Fhp1tkW3N61oos4FQVbNpCz21WZAFLS1XvtQYM16ksOwbZ04TSJDsG2Wv+ALcr/2nek
2wAWVsH0rLUDGNNWJoAhms7lCs3q9mOnJRRSeEkhZ1KF8TWfe/2TZLPUCZoLoEsBH+dEENRckyK4
fxfM/goY71/Gpbc+6eeIpm/MWKo2YvKj5n4hhlr1erCgrf+3To//fdlTlc8cXpB234s24uZzLIwV
z38U4t6thr3ybnWR/N7smaLJA4KOBbHqNorrbOFDRqvQD0EPDc4SEf1/JpH1/Yu6sASmJwvPlgkn
LgZwIeMWU3T3lQJdba5KcOny08DmFrZt07KNAlWHGgD+pgVzD13MBM4Ln/mN8P1uG8hhPa08v28j
LS4WeXPrJiOQKlv52dwJ7NIDTEIEZTSlaMryCIWiB9QyQhs5Fk6sM9nRcRHl1zSaRAcOKVyw9kgb
DS74VfgEjaXvjOBZ17N1ENOZstClh5hGhgEg7MzCaoj71P/E2tLYtS4LHoEKS35en0cX1vJb1+nd
lxiEqRsxxRAt6XAQc+w6+GIF/ZxowKXLT9ZzkXWG2weYplQCuNUMTbfoQeKfCZ0XptGUtckCv7AN
OK5FvbfvjJEPA5FXrDKW5evrr+fCF5jKzXEYqvCuqhAuBj10BV/RrLxXdv10/fIXXs+U98bdvjGK
IYMyu8mfaOWEmT7HaL506fGdvfuwPitZ37G0jSq7WjWwxoD47cxrP67y/HfyTxG4Sks7i7e0jfK8
lx9jmhubGCO8QHQx21RwIlyAs2PcJEE5Z+t86WHGP3/3ME2G7gpRWG49bZbKSECLt2ce5tIXto4v
bQujT6CChlDEcUAkcKtuWrSQ59qWE7j5r5c1WcOdAnihChq0qJdkm5mo0YfsO3vNV+lqWNghqFNL
cRN/EzCbcSHLuUAfNSSLfuGFc9qrl55wsl3TKoavQcN5VBPYYGv81UP2idbRzEn80iKcLHFJ7Njz
2wqRtoPUDVgtGURN/WSdBlBP9DzUyX9nrUDX+fhDZWaXdn4ZYxwpi2U8UBSba8Oa2bDPB3RnWk0m
rHepHWAaQLJmW0FloDdefBQtU8ddJtaH33uEyeknDhJfSTPAlzAbuWha9jlAwX3mCc6vEcCNjt9P
xdKC1i3ezwBd9o7Hm8L2ZqLgpUuPM+vd8iNBysA/rXmUNH2F+g+Kc5qNcsjvvZXJ4jYEseCKgcqQ
q/y9WwUhq9KZS5+fmyfd76EEiRLYJB5pBGpTus0is+F3cZFua6P/zXk5WeCkF4UEt55HetAtSz8J
eT3nkXPp9icrlyck6btO8Kgj+krWBHznZNMzHfTAZHX95V8aYrJ6a+6YTA3oRphOuch9f9n2H7LS
W9R8pnt2YWFNNYsAuSrtmOHrsvaTif64RBVf6Pdc/YRF1O995imHqywcRghHhGvir/Bejlh8S/Rq
CcDbzABvWNrTIw90Io5XgEZ9a2AlVkDVaqa3aGSSbByV+eXCGrx439WG+TMnmX2HBl624bUqws7Q
0xD9QrXjgGYKEAcS55PwB/81MYRY9irXl0FF9V3GaTIs87TyvsheBk8BXFLW2uBmH3Retssg5YvC
gQDOYKC4p6xWCxPHctZNnRdo+mgp0M9+wpedVphbUAdrCOKAXAV+UwssDBSOB03RpdIZsB+k6e4S
KyC7pB+G72nh+OCu+1xki6wyvWcNnOUbK+bZgQ8aCiY1cfkLutLqvqY2e7k+485vR6i/H79KS/Wa
248TIivviBssEymXgf7p+sUvRCrfOr64WyRxW+m4OFL+auGk4ivx5hiil649WejCkl7umQWPhFE2
S4Pn6LFLOsPvunTxyVL3WjYoruO8AgTODex7t6UZ/16AmioZqErEYDAzHtl+Myzh2AipMmC3ZwLI
hRuf+sISxXwmCFZG44GEYYgN1+jvXXraRdS7XDZBh9QJRJylqTmhjuTp9+bJODnf7WicGrSxYkRW
WIM+uik7QJX+9+56Wi/n2MWCoUM+pATcgTQDGrtzLNrx7s5EoamdBOgXA1S3TB7JPg59ksLPoQhN
bxbtN062c9cfN4l3b0Xrgq62dMApk7zNPnVdUYdZ0XiQYKrNJztB46RRMHYiQxbcG0XGdzTDgc4C
QX8mzl6aTJPPMvAmU6LLsJfWcb0vkzhda6AqzGxFl64+/vm7x8t4xWyvkHg8t1x1AqAof66Id+nL
TOIOdmkiy9bAVNXQbgeTvnaaVUXtmel66fKT0APKP2QfAMCLqBNDDKv82JD4m070GTLFhSRgSoWN
qZ6LIkcS4DJz3+avdBiiJIMUqzUTgi7d/yTLyKXbDFlcchjdQbLGazcgTK1UGXz5rdXsTo4GlA+N
4Yz3P3T1IndvmmzmxVyYMVMdApAjlGqdnkfGiLQbzflma9iXLj3JKKoOhtVc4NLYbQHUWDJDrq6/
jQtfcwoTNAwNbQdmt1sLQlqr1vW10JGcrolnDXeVVSQ318e59ATjx363nFzdUA6p8VFrCnPZIWme
SdmXM6eZCez5P+dmyDAfX93UWCWKOuHwgVTuqmQuOIqeGwNmVidoPpblsgt0uXOhErQ3usaK7JR7
QF7W7sycvfB4ziQYonReQJwO22YzMjz9loF86H6//uoufKKplk2R1GZmS4pXl9Q3nin2cUOyZUfl
Xd/kT9fHuJB4u5OQVA2WTaWFMaCbd8Ocdlt2ySNaaJ/RXrixiTcTVC88ytSCPrWqqi91vCYjAPEu
MaOUsHuJfBcE5JmJNkG5/JoLk+QIxvYNyKLIMdo+p2ShOxA27Up4drcE6iTaYAJUxYvia1zwfJM3
VN9AEacPNSA/NrZS3RPE/PUv0u+SfZtx2FR0ibtTiYs6EvVpBBXxbq/sxLzhTqZ2aQAn0uvf4ELc
cydxT/qZWXsUN26mYE4ae2TwC6GymTVy4erOJOwVZVYIdOF4FJdfa2BA1fCKpsPMxS981ynpU6bg
+LsOthzODOATmlWmsy+dBPTAbNuZ8HrpASYx0Eg0vBAv51HO3YOu2BNqbyin12x1/fVfWsKTGGI7
xKlB5u62RUGq5w66qEvZuc1MgLjQuAMJ9ThE1TKgmQ2F6W0dCJiRFNA+6IT2KiEmuoY9ibZ26yJZ
A7MNmO9gGwcnjQHtK3U3tKXTbwG5KB46N61XnTXAt7zQXZg5GGTFwLDZyMwyZmbhpdcwzR7QePVr
R4qtnvk22JFwfZWI3jMT5UKcmYqkxqDQuS4UczDHPQtRQKOHTGuB4/Nbb1kDbQB/TKM1Zz7ppdEm
K4qaVc5lpptRVlnDQVgauYUeb3VD4S184zEPSh1a7w2/dyqbmhNLklYafGLayPZKf2eKLghF3Jvh
9el54VneUJTvNlACRiJnnW8gKyohcWdsWMa2fUVuXGo8s6Sd+UAXVtlUwc3pXVFoBEfLoWd7mrk/
c6Y91Z54vP4UF2bX1Hxeq7qgSuHTEGnF2td/mPLr7113fJx3b8cJZIkOpG9GA04kG1gyvfpp5c9E
nks3Pf75u4u3qh2Y5MKKqPJhLtACmkUgmfh7dz6JC2DYOOh24ZxBy2pfa3loVL95EJhqRmWKNRVU
p4GfYS0kY3XhaU82eI9RX8PG6vduf7LbBrBDdlupeOQk5m2Ps0FYV9KdmfMTMOh/9/I32Yt3b74p
2rjS9MyKujLwNgSF041INIAZsxoBz9b0ZCPQu3qqazeNBstkO6LBjhOa29qqiFm8Mqs4WGCzgO/T
bz2vNdlGLa6zBAYFVtSm3Fm4HUylgFHbXr/4hcU3JR0n1NTLwMz4lkDHCqLwSScePKH0Fx8AwQ/X
x7gQR6YMaiuhZTdoQbNl8AqJaqcuHnWrKB9tSIis7M6FRUtpNk/XB7uwct4IZ+++n2OAYBy0iRXJ
JvlASwfA6WLm0peeY7LiOY2bwiKuGcUkw4HIHrSlrtwS6ODs1SLia2+08er3nmKy/i1TOZDrsc3I
roCbSQMYbLW+ub5+8Qup01Rq1+iFGcjq/3F2Zstx49rSfiJGkADHW7JYc2myRt8gbEvGQIAkOBNP
f1Id8Z/o1rFa8ffdjt6yqsQBWAsr88vUwopVsTJGcVNqkyDFcfaGV8unryxGn10v8s9FjJHBwQEh
ut0SyRl6Mg8pUhGSRY0me+35mCIGcAH8+9/0F2TyD2dDf0ng/nbfq3DWjlTO7vyhsoD+kUrR3O8m
UWZNBoW+CJswykfDowsN20zkNUHCuo1a2BfA9n/WaQTSrO+lvxnsgQWSEcnNiNz7a2NXgzhAfzhi
t0WjZTRmsBV2vzGcvkMWZQ9KSu/3qjpP5VKRrPRctzzCEELzKZ78LdJn40dOEI2Xzpl7bC0RO381
7KuA6M9u54eSo4WZwIIu0u2kHOKSxN5vxGXf6iT4DZvD93+/vJ+8VR8Tvusukk4gUmAHUYnKZyEB
6GfJV0yhv2RHf7h5JP3nk4JQIZGunWgOmNOCtwbdaNlQrz4S06mzqerqORNB7fJqaLOnUIfsWk84
N0cSsyttG9N7zPJ1UnAVuf60NOFQOhbNughhItmruPa/ku28S03/dAT5USDqZk1W5aTdoXQ/NHDo
EQ8u39U/rcg3VktUZlI/JUjTM5iYT5XK3dg9Z/aLlfSz2/D+CPztIR8k2kYxCLKjVsk7zZ06ZZiQ
fdHHfvK+/iWK/dtvF2nQD55Bi5zIbNk6jMpvRI9lO7Ysu4V2MXmgS18//fsT9dmHfVjhYN/HPBLv
wwFIO/XE+hmq9ciGhWwmfxMy2QHjmXW7f/+w963yT8/Xh4rHB8S7laDjHlTlhZDcE1ogPKE/RpK/
z7MSdwBZo9rWFrINEfCvKOp/7XB/+twPK6Aaez8bpxi/fkbmW9v3wwWSXPMNeQi04IlF3m8Tz6w0
7ZTsqRzTLXJS0u9Rtdbnvp3rHVMB20BPWR/9VcR3Wk6mBADfvPC5DqBMW/TRDMwDWJgsSSmbXj8u
UiyPK8vI47tCNAOoM2quaw8q+MUlTRkpw3YocarLOnAEY7qOMcy44rkA0atBHkttj3QeowuCLLMv
Npz3DfJPl+HDCqXaBn1EjAYvdslyxITtMkhkwQxrshT/foM/XUE+FIWNJ5gfThOIIhNInYzb4WB8
gjyOznNgD4ZGeN+jeFZlGyAwbpYjeQtpJS/x7IZvZEiAQx9olO6yeiIF3gKwc8AJAYWp9f2XMUAK
8b9/0U8W64/6TuFrwOShiz3YmQQAlZHkAoD18L0N30tHUn0F8/xkpfgo8JziGu5/hUueJjIo0oAi
7Zmv0Rfv0yc39KO6MxpU04+LHg/AGSFncqndE6MOjpKoW7+yUr+v/X94aP5ym/9tNZpJRUCQ68dD
E3hkzZc+9K+GtqtuxeoWpM3SBh69bC2MIOCa/Pvd+WSd+Kj7hDYP+IN6HA8qWLz7pAvhuBZUQdPl
GyTIqIB8j4IprIugmoOr1BvXr4r8z56LD8shM0SzBvvUwW+CWwVupk/0tqXhZugB5Pn3v+6zK/ph
FYRX0S4LF+Mh8eZmLWioulMKlgJSt9YK5zrUa8L7tGU9hhQKqpf/Vsv+xTP8243MUJqFqfTrXSXE
84TVCc6t4KvDgw9UxP/t1z4KRDOWTpRbZJbOlpZrRqvTaFYvRugUB+ez6wEDjzvZndikug1GJeAV
0qbd6bqGRwHBTV/Cqj/Z0P7yyv3tzxxVIsSI0OqdMYNXQn8f7NeMtDng9fSmX2a5XUbelT0wTxuk
BCeglvtuP7U6KRFDXW3pXEe7SmsQ42FNeSIE/yub4+S/vbIftagUMjjolrCl8BRmW06HCsGF4PPN
RH/V/H/WO39Uow790JIVALLDzEbylLIeSbyInVobcLG7FVyruD9lXRi+phy47wJc8eUxnsZAlypr
gg1T87T3A/S6OSd9v3zVG3ywK/7vM/JRxqqrdo56gYlTCmXoKe5VgsA7JKepPJaJLsRam02l2VjU
RCFKks4m6nLYYv3/OH79GGPTT6xfVuSe7BtgCfewHwdXdWLMIWkk/4/3932p/tvjx10i4hYMnj2p
1mELy5zdTsJ1O3gJvkrl+WTV9z+sUVgT9CCazt831bjssl5OZQZp3Lbj5j+KE/wPS1Q6jmvn5lBD
C9J0B4tnAMBvR7+oEj55Rf+PXZVF1kxy1TuwalsgF1kLwniyUvmAJOVpH4IlP2/GMQq+2Ow/6xb8
D1WJCLuWGmWhg3Iq3vXVlLyyZe4e45gtG1bD2t0ggb6QswQCBT/ZHfRCFSDUUb8haFuR5qG+zIf7
ZIv5SMJwYZfyKO7mnRciXr6xJXAgGPqsefVVKsInLxoc9v98COd+NU6wXu98n3pbVpEVDWmmZmBD
gMOURdRn6QUG0/mbnyIVvBRop35FXei+Ukt/Imf+P9QFvWK8nNXtvAv58MJJezeuE4BT9xCfHuJJ
7zpbX9MZkehtv62bsGwRzObkuCUJ/42Fp6AEkSE+A4uNltL3bR4n6O+rYkRF6M16F9nqiyPePz+M
Yfb+3//2wmIBRKRo0OjdBGQmYnz75oQs5ZQgqoO9IrVtffAzl301BflknwSQ7Z8fJ306Va3rcGsi
jYSYNpRLk3uWs18KardrL+s9mmMcErx6eGh/BnMQsByvN633sDePZTD13Rd9Jn2v+/9vaYdk6n9+
F0RwCqP8aMJbjncuB7rLxsg9CrtihKVwP6EQOUGjhBhJ5CknDvQ0ClVPbSEutd70jP7+dZA05mA+
SfgZ4xBMEAYiiW86jF9DruwW+22/Z9jrNoBOVRsDRVLJvNjsBkbU2WatfRy8hX2bhUPYeKsQZkwq
LAdfvPl/XioRk/XPv7BteOPBTTzuFqRP7xPD9X4MPVUEtfpK7vfnag6RIP/8COuRMO4Gf9wZWjPA
lmVz8NwaFYDMertkEf7VCE/dnW+9r9jH71/+T7ftQzerp8ivKwZUbsWjH2BeJ8+AG/037TkIVP/8
c1Qo5QIezLBLo84/+4QRMEhW9592RyAV/vnbPa+n7RB7cJvIaMxbmwCLoq3vX/Fa2rt/L6//vL4i
FuSfn6Hnpl4qj/1lVeouSCYUFxk1HDwxm2WXyCzV/2f45P8raIAT++dH9QFnvB/hcOymviFgHpca
Wp1yQFIF8qaEV6SrUVvMKfY4fj2m7ZNw9r91luFHqTFDJiPLEA+9A7zeP0RuCEsfuJntf7uIH5Yp
Fs4QJydLvRPDcpQe2aKmfvBEcgiH+gvKxifvZvph9am9SMZxPUFrn8TZrnZ+tlkB/shH1X212n72
KHx4/RvlwxEnUGyPKOV3dO3XbSgi9RLhiP0u4utXk3PsCJ991IdlAK3cYBhMluiulH3jQ+yuDYiH
DXIhgnXbqrg68DYS9yRtkxJyKLuJVL1sh8YDTaKuoE9JLatMDmv7mJMYtIzg28Lr7cL0ls2/Koc2
FFh1nIV4ue7NTwz/Nwu6x3huy3HwTr1Qr2O/nitmEGXbbZs6LCJUoBGXh9VrkSBbc+SxRlUx4RQ+
QFiNnEvaIht0EG/ILYCvqGUF2EU4f3nv12rIE5dt2y6FXNyxDeQuEfUFK3nujc9qmUCPZlOuggws
N3LgzKtg4n4RDRotxATmsn+IM+RVtsmrGf1zXUGw0eKAzF90Di594YUqX5i3DVf/TcUPXsPfT5qP
yRpA4DDt9bvD4H0UrU0ZDXfarUPu9+hWkUyYD7Y5Eefu03neAnV0DV/lloVHzX4aGtxk0fwS9u2v
pbmesJv4yKoJ9M2sf4fsVYLxiDuxADao9mOgiizoYFmdN2HfFRy1H6nCfce7M0/Gt9rjoHK0hfOy
Y8T2MdDYJNoNpCrW7L6vk5ylFuE4t5V89iZWBOZaD+q+asJd76qckXvKXM4Rl9O0Y7EGLzJxCCAG
77KPt9bWhygD1SlqwnxoDZLhAuDg0yKar/gyPXfmWze+mhlVAocn2w0w+Ivl2mXpFTzIwMfq5Qhw
NmSk82FWLQqEM8fxT77y5dmA9Z+vcngQ2XOdwXldIa3XfdekuqHizczfjWJFqq+FBDQslN7G8N0K
Rzh2RhwIIh1tjQ40WIYcoNZ8doD+JIMr5vG2A2XfsjeMk4qBRWcSYHQdkWRjQFhCIChwnlo/R+CS
+Bxw+yATpZ/QbcPuw/Gu9tUtw2KPSgef1+a+CPdeNu5NAtgLGW4BfbnusuZsU1ag8AG8f5xc7g1q
G/nNZuqRGZz9bPB/LuF0Dmdxk6W/h6TPo5nsBJKcwZfCw6jhVwuLsA1gn0PXLuXGU8gsBI3FQnfC
5bYn6a4dMXWKsxXxF+wFngaUXz3+ARiXU/rWocKZUoeV2x/vATJFbB/f8O4dXxaBeOm9ujbdotIp
3YC5WXtnk6iAxX7fdFGIAh7HCW2kTgGQVM4mecDETmS9A9bsRowZ0i3rgov7ATwXhHzU5zqEa6xp
3nBIkXtAESbptd/eNtXNkNboi9brNnEIqQaufGhPC9IMFgigmAaLSByaFQ/ZkOQzr7HrvAyAE9aN
21Z03OtBlm6Gv65dILp86mh3vTj3EsxnEL4wDLv4601sr4aqKpZqKroBz4n+wbz6hOephPHjmBB1
VB3oABOOwl1U2iYoO9xqnAeApMGPYKf9DFo0DmDcsu4qiX7qTJVeBAvK9FOsZtt4dCurAEuRwUtm
7hPAdskIWyNkDrYSmxmRSd4UlkCD/XI1aB4GkdA+1EDa5FAX5wN9aBkvfLwaY/Qzlq8LeRFkyMMY
Z+Og+AFmGxXI2tq6aoGBY2G3kZfwYlntliEmO7HNdspepmkq/FQ9TfzSOThWFvy9aT6tLA8nQC7j
LN4LglTy97hm3+6j5jkN5Gnh6S4yL5rgfDHo3kZnkEMqj3NKCSz0QTGk7Disz9aOOy12w9Cc+HLt
u+m+s5e6Q+Ree/Fm9n3yYSUT2AAicqwBBmqb+uITH5EvtAhDrE6rKgDsyGvElWjDiyrG0QzpthTN
sBz6a2/1Qde7ylJ0ReHLYnTeIJiDhW+AmiEBqt16zeuib/p22QRJ/cir55AHRYyYIcTS7+Zq3TAN
JQGeh1W2p3gYj8Kn2wkhTnNtkMSny1W8pe/pkOmPRtWPrSaXJenyls/n1eKW4DTv2IoagdljWekR
ryTJaQeKXDjvLNaNmuprZrsfAQBcRODpHocZi/ty8TTWDAKT3lwdkBEGhGbiCk1IIYDeS5Z4z1uF
jFX2fVX3pkdoCujjgjsQ4JZCRGjukuEN08UD3EQFfG07aBeLuEM1LbPS9Uuu6JM/84OgDY4Xm5vJ
h8uB91DWneBjKlMGG1NwBh4D0TpaFZaSnbY/yPjDaLUVKwKyqx4OPDy5KM6APcNqd+EGH13JX5VA
H+TfkzbyTQ6XPrAMfpp1TzIb5QhSXj2fAqRvwA4VKSjWOrBXTgnwE2kO8BW7Ql4auWrB1ty0jrcS
SRNRhPMMYd78efK/kR7hoEgnb+8qsNe3usNfADWvcggSXvoTziTG8+L1Ed1ELZvvjODqMoo1OFQI
bsCOnMnuWKFlbzZzT8RRBrEx+ZpwPRXhKvnJdVHXY++dMgieg6BcxjQBW6+Se3gOMOSB2yD8raTK
DhoqdbyZ0MxEua/knBYWJFnkNkaPHJFy5064/rplCyzAkU6ae7HUoAJ6e2X9c7yYQ8c9feooTomK
HqOqm7UxiDiA4m43oYApObwtJShRfg6r6U/TLg9rJt63vWYqW44TJU1/IhlInYCwRXQWwcrUSD/n
DoaLXv0G4/sq7FiRBM3eJf2p6QOXa9lvJ69pHhT3z1Nkyg5eCuh74zOm7jMC1uUzZxrdaF/Nw8UP
3XaQs7nqlvkak4m2XCJMLpRT3xYLOzDsa2dSjduKjOrUJFNXRJakeeDIAEsy7BOK+i8QAZeNBl7L
18NtlaUmB5EnBLfRPERrGm8qNc+nCgGQOpMVnHtY4HQ2PcxCPMku8w91UHvAC48bk8Ysh0AQb5dE
6EY7PQUkOEg9fBvT8AyT7oE2ibeFOvdZpu8DlSbZA6CO3HSF+TXGBTGOYi0G7YD1BaobESmPwxHV
qruZ9BvkvOybILwBMPnKVtleUm/Tjv7TZGtkhKPzCOBuK4IUqXVufcKhf4W0nPR5SKbsIARYNak9
wLlrYB0MSpv2WwsEMq3UVorhlPbRqXaIP9BdfbK9/w7PXL/LYVk2AJccxRCaXCh27OvK33uc5DjG
eWAu44WOolf4BxnYw0OGdaodgryeGtjyJx+xqMgoVtvENeGvRq6uSAFd2guQnyR0NlxUpaLIHwaG
N1UQOWQtSliPOdQ+k6JAX0bjKM0WgkVS3429TkzhpSEahz5YsG01tN368QwnBhUAZGaU10/aZV0L
zOO0xrtxXQzDvw7VW4IxhEbsS4NwucwLbv10pSfEk6A4o23XWdTLOAnNx8DSnwmjFcwjjbJguTkN
AJybYrqh2ku3qjL+OW012vxMqQQTTTpc0gB4qq5Pyd0wwMM4kQiABfyCAu9LRbcJS+d2P+Oo9UdA
3uc9k1qBODTdHG9IaqEMrir3AGtVrAtvnrOuUM5lu77rsbakfu/LbYaUxmMQArsyUzmcKsJizBVk
UCVYZnnXneA71m1pK68D3BtXbfoVVrMSu9RDZlO40rTa6tQF5UAHd4YmDIm8S4RMRWsE8hi8gEMq
G02LwmM4ygk/G6tCVrMpK7OIixq13KdiHO9mr8d1TOa4jY8hTtVR0WQwRrxjOCuL5VKnQZ6FluZt
Buowzbwe23tlWXMITdY2x5GSajhMC7xXBV2FZViqBRKrJV9cvUtUXw8lhstvifYbcD09HW2yFRjv
bUuYhQCEeprnjmOuDiIkiBb7dWKL2NQqAkgUySI6l6hgUGgY8OhgVk3zDvsTApJW7kw+QT8SIEUe
7TskntZ75HVLrhBcBozeEAY/htHC5L96kPz3gW/uoPJ29mhMpsFPDd9TKzQGGzcxC4Z9iOd5B+5t
dIp4IlGzgDx1nJLQoSgOxuwkIMfa06hTDxjypddNO/UlN+ty1+JGLHkbhsttzOrRK2LDmuumQVZX
NIpgN8S+X7bZ2O9TQMrRrK30KuwTewG1QW/qZZm+yS4QxRw6/3bmaDgKHzv51jSy26187Y6YjsmT
iQkQLr7V3jZNu/htVgHw+DVNrgDdMz8Xz5iywcEk/iYS1wV5LyfpFHZI1W1FugPBGsOZmgz9NoHI
cmcYj7Dqy/WKRWF3coIO2zgFl7BDQDGM3FEYLNgGQMNC7Z9EFrPcLKna86zCPNY1oCPqkKqUq7yu
AwCFbTUdG2Hrb2M1sTOvZ75VJtanXvL5nouebbv3MjXyK7TL3uzXv1Hf6M1o+p+rHtscHN2bBYl2
KOsx3Iq8cTytMT12tcRCMdxytCCA5y6k0JStm2BNIBNt5e9gbS9V5MR3Fc0/XMLQUyIkZiM6dkfI
aNF+2hcgangxCse3czw8+JVoirTS/ZXFE7wdpozhFg1T3rrQL338HFbo7kkhmgcHjvWjB9bQvmdj
BPlqjPrEDw5NH9Pd2I3zngig0VNLqq2p3YXRaDkxNoJmm/r80iRSFMo6CniAfLMMq5KKxRP4kYA6
zaqBZSCbAFKR89YyY64rBFKe04G9Oz9bV04ZyTY9Zs3I31iXzcRHbxN0qMSHdv02Z1H3miUmffAA
C0NWWJhe4SVcEf/Zp0VVK14MwOx+W9pUHrIafWLjhrRwPEm3TU/jMvEVu2MwgJ7CXthczbgqVNca
pWj81IydD2ZQzQqlW/vCOPFAnSduS9tebhFqEO1qtIIV9PNFs6bhJkWlPYboQknkpbkvEY+VQN1Q
JK1X309CsMugkJ4OT0iNIp4JoH+j6Qg9TpVj2qnzwWTsvBAtj6Tt5zvZeFAb8hRddGcitHM8anEp
3NvaQpMDm9PToKnGDEj13xqYAw6GGLdzjZ4xn+49LPYwxceRNBdviG2BvJoJVIUJ8ZFpd29ajtui
BHIOpEPwuZFlO8gF02M5fg/FNDzrxU/glLTX6n39GJu5LeCCmDaxSID+0+2z86CXIxHoWVZYfmGu
i3e6qjMoInGR0YbRKzq36uJ3MGIMNY1Kjhbp2u8ycR6qhZ4pH/kGs6w0By8cMrcIKci+aDmyigLj
bdTSy2KO5ydNQiQd1NNSgLWMXR08pNyS2W0g9povNTe/tfHvRzreIo4y3vZ1eu9PkuJsab4F0iDe
16twEGUhYbquPfttweQKAUU1zk6Cqf4WwqBT9kEybZpR3w4ddk9DqNlFU+Lt+r65qxIP8FODMxCr
slfQfOtybc2xG8b0MAufld6CbCzpgk0YMryxEPLnleh++nZ01w7BdRljFFwf0jwGFbNl37sAExE/
2M8Tf5PxWBe0Ed31OgT+3aSaupDKw9MYpAcJ9WtpYIUt/S7hMCMLBfR49DjEeryIcEE+yhAAA7HY
cJ8EbYsyf37sMCtALgByXydounI1uVMg1NUisxSbVzzupzHDnsu87ErzjgNo7g5h3Honmc1605Jg
DyHJG0fqQ5GayZyh1cEQOLMWISSabMMmSHd1rdJT573v12mwbBonwzzgwzXKrwPelvOisIRQD8tc
R9JX2XvdDb78TZMMlzroTbWfbINaS8XgsCd9ba5XNZKqbKvFceDgl9sJbrgCDVd7SyM3v6KHIHgu
AP0GtpaP0w8Of+T6LiPtD4hLHYFnbxmQ2zEiFHOTmFsfoYgFrVfvrbckKSTV4Z2Thm3cwnEMOYq2
RPs55+tUz4esa7INNQKFMFx4OREAYDAbiJsF1pITx+vwzfpufUBnWI8oKcZ+3tQDDV7jFiBbVAJ9
3mpZ3YjmrYqo3ZsJ3SIyUt1uWX0c2ZkgLNaVIIayQnQgclV4kaFmOplapwLVu589LtgS7sFiHh9C
YMy3KpghZORehmwLPd+uZNFbogSCFTBt6H8PkPe9k52hhFmXpgKrVs3mNHc9mqqsBvoZgyylXkIO
EkLatwQfQntsIoL6OYKKve9dWJkD4B7QE3QsuBOtMQ9Db5O7oQcxPFhIfOh6AN+X2iMnhLEhKT0b
sQjNcvUxyky87hFFVwZPWJcyIEKCZf0OSiN0Gg6pgxXOb2Oc2gQTg4FxQeVfVwoDOtmjjctdHXaX
cJ1mzK6nMcKigZyfwDFaIMzTvwDfGt8GHLeuzOo124EsNeyDoba5CHDN35uwcUfcyo9tspAyqRWe
QuTmqVPrBcmDCxvMXKUvGUHy2GCfQfsOX2MXxWMhDFyWKGpw6uVVvCqZzfyzh3P2BxPCpDwh6eOH
In1cb8fZmGbnG4mjPCsWbFYh8qwfAyktkpNTCIY3eI1FVcD9OMZFUgP3V8LECfO0a7PF3sJwI7tL
oxvvBBHFnMBeq/mcS4ETRLhOYO1oJ0/tIMSE93dOXWIuccWCZUd8XN3CqxN2NdlEHwM7yddYob3I
U96ok5lC/ktO07CJVdW8VDX8kYhiBLkj9zw2XfxZTkdsLwHa3+YdpklpZQsJfNlmIgAy4VBgjYOy
wkS0zvvEa/Ba95Im1zBU88fV1eow4Aj21yB08ACoe/S6TDTZeH4jrhjnzZYLO9/gatpvWhFsbzqj
6CYqoxCYu65ItpOI0kH4NdtxL6EbkWoY4XUcX0EuS+5jL9SPCP6IywEKwzPxAvpkhpo9x3FE36bE
IEVbVVS3BXWpQ7ZOL+Nz7DU4kmVIbvpFApsgAjKpbmpHhyICAQcJZOyMkYT7OWc+jIgQzJ4dQyBd
FM1didhvrOU2WzJkovT6Vy1H/QI6VopvwGc3bjlAvAsOiT3e3Qwq9E2hksFDyDOeWZiOFArOaeE/
ZWLkxnq13IIHSs5LZufSR7oAtu3pt8TpBDYMcDfzaX4He0L+42Hb5nfpilVlitzBszXCoyJjEcu5
dDjiU08NW/HMsKcZ5L0GGK791OBfiDgZyzpZNgatNyKFyJRzrf0c93IDbdG0Xd/VB6mf4AOm9Aya
7k09Vievjdt8QvR67qpuO69SIsF4xt7SoAnZmAYb8wCl20k5P0XpZx/qke3S0dsj5AyndVNym1h7
h/FpAJujDssxdLZclwyHoii3hLTfh1lVt+9264YsZ7QM5dBMyC2Y29dwWl9IGHxrVnwpYlE/N+Em
Sqszm8MzkOq7TgPfk6zx0Vfofyv5lgRqn04dToBwQoyJ++TQQSFqIgTQ34ynyShEOKV7kih9XrOq
zQWrULoSE+O4G6/dyiwmE/UUXrT33U6nqfEeDSKecDCDWSaA5bBMy13G2u+JYiXvw7Mccby4ICrk
NPjmSG22w4BgN8IcHU/rDktSuiMQTeKUcEu1RNdpsA3Ta0/3XrHUKM4xYInxFrvdugro7ZS59ONw
4h5iCnc4Qp2ekR3k7BdDzABpP5jE/mFW/jH/J10GYsckFvuMWyQKIK9ufEI4xFomc8ceotRUV4Hf
oVwHi3u8syKNTS657H41qnHfOtt7+yxBDfgONqVBblhPd5WtF+Qlt4IAsovq+axn4ZHNWCFsYxug
okMMc+aH23QeIHNclYeoZPT4/QmkgsHL8SyOvxEov8ZFWFOESsJ0qW6ivvbf2qQLDhNTiB/CQRc6
ItGHGKy1blq+N0tDvpGmrh5BLI1TwOeWDNto7+ZDWI9LCem4gpWdRnfMhP4t1ky8wJ5NC9VW4rdM
h6YcggUcdtRA3vUIuR+k1j2zw2bsKSIeyGAqlEW+58M9E2DziXz/3rbDGua1G4F6CtLpoW07dvES
Re/7NHLndZTddVv5EyQraYhTX+moFxY4FJ5ObRJbVNOduOBLjDe8xTnqxlqfHBBNjx9tIOF5RkYA
fX+5DOI4IszI86WybZLreJ32SoPVhcoUWbCB7OmbWyeow30xjJcYp3TXS9DQpz4J+Z5bNOooR7IO
UwroBX95RgWnGgqT56zj7VOy1s0tHSjdZXHbJ8XYLdE5ClcPKUp98J1MBO1kSMMdMzy9CitLO7wD
tD8zmmBsBQ/ob5B6cV6s02PIG/5WQbiP6RTcAjdiHYaHIaLro7+Gj6hR+cHDNBdnmUlV/WoJaAGS
ZusdGWZ6TkyDHcXyZD4EKRI4FmjOvzeYeje56Fp2P69xxAtSd+G3TJv0JrMITsBSNHS4wHNVH7t+
xrE4z6jGT/krBJpL1V/0ujYHoJ3pNYsoGsgKMT2liAIVgW0WIBgWYnrj8sFr9dYxHh4ZWZOShXQx
+3T20QPEbMBQXKinARlAWI0JPLV5iJr1vT3P+kfoSIcfYu2ZQh5MS1Mcn48YySbeECG+QNCk3q6t
jyVIwUaxmYcsFXvFw+hMaZes0PL57CGecdKxZYFkF0J1dWuowkYfR6voC28d+nFDwgWnq6xeqcBg
kmBTarTpjkMQxEtOp3S4wBKZwv1PjJ9DzrqmGzxP6WPapw5fGk6NCDHma7vnsm+Rb6wWdpI9ky9J
FUcHZ2eGae//MHcmS5IqWZp+IlJAAUXZgmGjz3P4BvFwj2CelJmnr89ulkh3VVcvetfLjLzhYW6G
qZ7zj0upQ10wNxEz6/s3STbEzxM499VZnVw6WK1L2rnFSeS1PexoyhmckJ4yNR7HNJ6rgEzd8s6T
hLnn8dh+udMGD0BqubHP6kxfPxF7/RFsAm+Ye9vI8+RV+7ToXTo04gfowiRFbbELqvy6yn6FDO+/
KkRXyc4ykvZRYXv5di07vvDYUdQir64YGlG822ntQLO3tgRQZCxHX6q+MZk7X22WgeIn1bYdNCPc
0QVhNMKp6NV9hTvgZbCy7c3JAJ+pX+s/Fh/FEGnl/ZvY6iFlG66hEuuFKwzILq/ToNQs6+wkwt1N
EKpHY8ssEY3gXD4cVJ3+rsyx26+W2+2HKrHmXVlYJk4NLbZ3Mafjn9HfRLtzJ6rkg37U818jV+mJ
VWHjTs6aDzwRfR/WK3dItTnT78br1neXr8h7ZsbGPfVr462ROv47sdLLHwVev9fTaMqQgdW685Ty
IF/XDQPJ2CZ/xkQMJOHBBnz2C8mKwTAUTuQtsf9ae2V/1JlZPfjjUF6MslHv25RV93Mj3Wcq7/OO
RvLRf1aT74rAb8TwWTswbteBGxdcbV7zSWFz1ZJ71yc9MTT/VVzyfrt+dmnMwipPJNu25k6IZFKB
Z67Lxa8wRMDvbX2wlq0JUbtuBb2bqn11q34l7iDhGC10+Zovmad3Yh2yt1ht0DBtHNfH2VipiJrt
tAuF8Dc3bLsrulmmdNmxdI+9EXht2S/71FEIEeauMu0ArKHXtBc6tIlMXdW893EyJceSQDpSBstO
vmp/Ecct9Zo/yvWHyOW9AhEZZqAUb236B1lUxbugeeHbjz2wJ1VzFrRlOv/qG9//TjdrzQLDipfX
lGTJ237tm58NevNJZGN965eAvODvoyapQuX6Lm6r7EbMko0H8Hz2dpaaq3mnXX+CilsAEWObxk2i
Hrex3pFsx6c68FE2AXuVvBVy2vZZk8ZnPPL1b2+EDbDM2sQsMSQrbtyBG3kXg98easGrDCpLQ8jH
o45UbQzPFPw1NS+/B6yR/rKF/tbYD4UDMcQd4dzXgNSs2T0G2IJShQzqem3Jd3GrR/zj5hdZeHTS
FGWz27ZCQcXr7U6pzjmnSWU91Ji86Goxq1NRrTWAZ5rdSCs3T1sD2iDrgpQDdIyXxTHEfV5PxZ2e
ACvSocUOwb1chaBBxkfZoZG15lVlNFB408ES2FRDVNFOE1T5XNyAMdKy2SoBEj421Y6cpjrKZM/D
6AgVzgSsUuPnynPpC24VWbWvvqQnad8jqyDq31vpm8CE0dzHqcMjLnWcxEFnTvK1Zf+Jd+hhOBGl
hu6iQnlF6qyK7VNk143UTRe0EhvQRQdDAiG3+HF+32b4Okr6UtkiW7bk1mrtj1q19V0TGyhsmFYQ
tqCMcMIGqASs0jTSp4rajXs+rOzLHhJEF7Ic+jt7MjMVKFH7J/o31Efl+pzhTan6O9VMuJXHmBqS
sIy1fMoGP4nMzdoee6CFk2O3GQOScDsdTqYTvyaKJssZ1z/SU1dlaLDy+pU22jqyVkPzdWv7p6mb
s4ecDsjzKku4WCvp1/uRJKw3vVZ+aCS9cVkqc42mNva+ep/jPyDE3Tp0fAP3Jt4E2HLeP1GqDPyd
3CAdO/wCq5Xsl46wKW6ALjS21gxbJn7kKN6AoMqd9yMVqwfXKf33sZidZ92o/tkX1Ep5whQfdesW
e7MX7UEufRGpAlZdje7nvApQ0BQwaEfgsAOKSprbk3TW9C5ZnS7sx8Q6JtIsKCzyBSNKVzpjs8sh
YQP+ff9+cy3jQUvRJQdwH3dB1EMicuBKPhnwqkHc8+xU1S5v7HG7oSJyes1kPowv6wQqfa3J3jyw
syr/1dAm+hnTg/lioGMTQWoOiRNwuzoNACaRMdzIPMw7AkUtjwVkXE6ZqJF9Tf5SkVU5D/qr8Ryj
ffYWLzuko66+K1hMsJUmzpqQ2xRjeoXM6WoStzjGp3WirS8xB9j6BPzh1Wi3RR0nSlZtOpowHgMk
jFHvDmOkrNh5blJ626p0GoHg/dm8LZRf7ycFdR9A/RFcu1F7tkTLitjKr9b0fWJc3sdiMpCHGOxu
aEPDFT4i6lW3RIMn7KNZJpUdZNJ2/45egqSHV3XMKrg6iDH3lC/DEk7ow7/yTFGmVtfVU7Nm86vm
BD54fS9ubbvzVDSaTvFR2ll9D8PZvcW63d4px0hPS2IVZ9fT2alsCpDzvLaucjsLsw53y9lZuumr
6+zyMcm9tw7t0jtHZHUC3TRw33EpNW5Tf46Ukt7V3bzuubbjl25IzLM5ZM1l7mVxNDfkV5Qdbwhr
euUf43ESJ0eL5BVFgv9qcdFxXqw2b6gu9+ky4tleXbBDoPrklPAGRevYASpIIv8p6kSz8Jg4Gbqv
omq2J1dx1CLWSjcbtcHi/VlHToR8SZo/85ijtlnW0W0ie7RAd6U7X0azLKKiE7C5XqWRxzUxzcRh
qvRAC0wbs2zozI2awW8fVz0odWUDurM26/RomCYsQ8yFuGMbyrLzZghxXp10vOu6rTmiTUSKxUZR
24FWiNu3qVxeJl/l97Cm8aXC5Z4ERWKpp2aZ+RK4U7sj92x73VK3+DDSxXwpW8s/wAEPdejSjPQ0
ZMQOxOZo3zSG7s6jYU3Qn3II57Z3zsoAQeW0jpGicTWc/FkPj3AGlG2UW/6T9Jo7Lp2NcMjAtybD
Ru0a439YlhUQHq64urUc1zgAvi5ROcXcl5wOw01bDT6qlNVv79ylLPdZ7GwEmo2afPuBrJN0UO29
hv8xA1p05IW2phlJY9Mat71hpU9ysJ0Lfa/bTQlFd3HLVNyDcJU7nzO00Wo6KSpUnjM3qyFuU4jW
gMTd+SHZJvOQ1yNSCkq92lPlpe2fdHYs5Jxr/mNUbfHOjd0mIQ8PKWmwz0cxs4LMIlFnlSfL20DL
63H2RXrJqzl/WsaRMJZaFDm2CuQZRWiC/HpAmYYHR261O4id+tecGepo4FRjVkYSEGy9XFoQuro1
wWYnw4LfFf6nvRjyNvG2djdMS0+5+XJtEJq7xgxkb9LuPcXZy6Ltbj+62n7T0igPrP9rhA9uOwIh
dV+YwCpm2bQlj4gHFBJ5qPTEj++8ey7X6Qa+3P/dJYZ99FEmGWdo9kUDmeXpT+qlEwKdwknOXrkU
NznJ/Se1jNm372XGbz/J1whOqwkdGpCmM/NVTQww+NDt3BYCTYj2j57dChK/WD2USJvXjsGOmwXV
GsKyFjeMgfDE7ulR5/7Kjg5PyycnvfWzGK39k+fs2NtUOCFwUeIRnt/Ee4e4jBeY/fo+blLssLGG
dg2JcaKicTC8CFShOPGv6luhPfPMw6DQzykdJAoVsRJwlDxTw2khJxYuBrmcSlSHzBcoeIaq8pfX
zjKKhw7AaZcVsruFJSe8Fr5tj2PKOo9slhcvkXwXe8f/9MQytLtSVhlF812KJHPMQVqCvrdq+j25
6BMWaAu5G5XEd3oWabJXom1upmIjjqZKKr5D2pqCqV6oMmbafkqLbdi3skoe4r7eLiVz460e1XzT
max3s+NnH9lWrmFT2BiHbJGHLumtB52mVlgaLnXKKZZhlAUrxGW7HQRVWwcbHBl4d155NGuKck66
gFXFE5kUCDpN0aOU8PwSlsSY84NZSOM0dQk6WjmzgxJgck7yvN3lVrY8VT7CsHRB45TEYO52Pauj
LLLldvVmx4QlKbJD3U3+ZezTFDhfevzFRacXeovYeGUcH9Ymdh+MMVsFiBOqG5a88q4mGu4xGWLr
3Bk28T3Fkl0ZYnHvurn+cSFAq1tnUuLeX+VAfoyt5VsxVsMvx7LE71nn/X7O/PrC6Y3O27HmdgjS
CZJ0TyTzloWaI/W7WnsTz6Xb5ZdiXdxDp7PuVDjcmovdi1+lvNabJAj2vQdVGnxwLibTP9PaT3fW
mNUn8Hq+QaXvUuBCE5B6Mgtm1r5e/PpIrP62y/JqemL7QAfiFskSFY6/7dkpZ9TVm3fG5G1EMf0v
Z8er5l/tZiSPTDvDfst9YzfMpXO7DTr9oFjLSUNt+TrKYrfgjk1pEXNj8l76Ovuji0GsoWO71Dn6
VTmG46SdC9FNzbtjT/XRHiD9EqsSSNowbwRN7grooK19sGZZr1GmtbirrZlL0xPGzURb8UFKczwN
TF0zMI0/3JM+tN3jWrB2BO8vrxn2Jz9cVeXfQFSNAYevExVeoxBZtIaHr60p7htjS8Yow4TsBwNV
fBAgC+IZaK0GzfxiDhNeWGjrcPa2GsWc3bxzBpr3MwjaqR9r9eAyQfzKLfoUNJLiR+VPVuTksfdM
k7sx76xO2SGjgXz1GwqowQNkcWm6YsZunZE7ODRuDcqobdQKrRkV2+Y+csO4T33+jxykTNZ3ByZh
pJ84G0MEijnd0k1i7ccCOHu2K/tYGAt9ntqsHrMxs5FsoRPL0XFdyqWmUJlD8kqicIhspfWEjKR8
gpXKfpK6ci5dl23fBapuRNvL5j6Dg8dIp6c1iuvZCtJu3b6ZJq88gT9HcBBO5AC37jKTFnNPNmpX
TX17oHTIOU8pFCrMrQhnyPWo7pDNmroXRbAO9nZX4HV4MzgH03Adm/yQ2cu0N7Qe77EfLg90DWyR
zpdmDlTXMncV4MEynVRkmFBkvJQxOxQeRel+UZV32pAJh7wqnhbiwAn9kk7+NqgFvDwdgOthyKlU
j+XKTKayl6yq5jsyGnuwqQn5aO2wP0MhAwXVyRalS1GpY94AzuFCKIsXPzHGb4Ep6SZGMpruzJkn
9ha4PmbqrGYvHFobqHAunPG+i5m6w4p7g++vl+0HCxR/XvqUw0Wa1cXL/VFdDFt4zq5tHAtO3OEw
m7QqH+wRBndwLfmaFgmCUAzfY6CR0+DHG+a9HdfGsTKH+djPBhq2ETzvJgf2NMK58Ze3uTChyMqG
tAxLe+4dGG/8zEhkPZViKImm7JmBCFmxoiRLEroVih5JZCuz4hOgMeV51Tl02yxz/2AK7ukdpH9p
Af3MXdi6ej0A/k3Ghbx134vqUnq/lytbhlAsOYlR2484XVb/fjAMc2dN2Apf7Eka/j61MhNFmi3s
4QYCZgPjs2whk+cJI8tXlm3LgQ2apVssGGVvx8VUA+BeX75bhnQWakmzJnkl0Vy2u6kwXNDcIp5u
0VGDEDrGNXGZryakIsU8mWCA9kkcWuABLu1UXrd018VEIxBRGNpNQ0wJ0o3MxIynG2nGa3VMNJcn
K4wvvDg5OTHqEQPlPvGepmuADc0Y3KOi6FSOTcBKbjsX8dGTZWfNa9yBa+w8nfrweStypTBtcjBG
f0y7nyrvR3NXp3rVvEHACudugdEJ7NVYKV2tPGqqUz2nuEJSuRphkVZ0Ndj+NmeBIH3mFdwvm8PO
YyI/SHOp5zMcCcKRZJ4r47Op2vSoBVp+ruLpB2G84/2qcwjrIPVbA11+lbn5wZY6JVTMmtrtNE2z
9ZwxiZl7+hWKGUNEU25gGpr7WKejs8s2Le63pJd0OTfk6YOETeJpcQv5JVwmA0i+NbunF5oPflt9
SifqGqNKlu91z0Pbw8C9Id8odjYg586bx/Us4pjdBqJqr0jqt0MEJ2Dmi9O74AB5jt/IKUVzrBwj
jjxmMQwBsmRBRM0Ozb8Vxb7XW/IEY53jq+FBOyOXSw4LZPezbtdyP1rulqAFXYa7zkt7eQRMSdCp
I6yNKmfqfvXeOvwBaO33oo8dujaAFqcExocAmyIDJBIFukyRr4FMELq2hrvt9JiUSJolkNldmS3L
3865cqtjMpt8SevsbmuYgjJzIx2jF0l64HSjGpByo8OUb85nOuc4mCAoP+u0IFDWJmjoNo/b8ZP0
h+Le5uv5lKq8B/hT3Z+tQCfRjNm2R9GS7YlSMX5xCLZpSNHIHCFNL86pVjPrGLTMp5PjSt/mof0j
tgTewMog0JE/EHbFqCRzceN0xvrHBuFxQ1sv7Ss6zHQ/dQt2CATLT9oBwPWSWp1Bb6ZvboMZfNTW
nCt8SMV5MmT3NflFeinkgM5mrmQjAie15g/aQp2Um5BM/Gu4DZoLvQLjjdiO/7TsgJtwA9dB5K6D
lC4mcCarvQAr+Gc0MmO1ryttPg/1yGEVq3bauXHWJ4AVKQKBLW4jRDwe2LDcnnqKYW9WQtu+3dhL
eJEVlarzZAwq6DLRn+thsTEM6RYoJoY8q43xkrKB/hWMXREQ7/UqXIHEh0SpMXRU2XwbkxZfMm/S
c2s09RfFusU34Yf9sZsWMjXiWBq7sby6kP6xaf4/tR+//I+Vxf+lCPnwf6k+/v+w15ha2v/Nqfp/
9Bo//9G/sz//pQn5n7/x71pjYf/LND2TfnvuM4vjHmPuv2uNLfUvZSnr+v94Hv1i18Lj/6w1duS/
LN8SZBVQOoz8/hrN8p+1xo74F/yuwPYv0Sw7Hln5/617899V1P9zq7Ht/+Py/190tCd4CaYSbLaC
QYbX8t/steMw1lsbd4izuJEcMYTOiMhMKeuiFdbQoUwvo4fiXVRFu2uHs83leXSr+jBtlGqJxlj3
xrYAeQswmWrRYd3qnwSIES+NzXVkEZTK9yvYGoAqUgLf1ZoX4ZYn9VEq676Ye2xf2ZMsDBH5N8qX
h05MAHYtUjiUXYL8nl2n0V8ZWj77eenDBZTH+lpevA244/oBoA3uIUiLz20pG1oDkzaUagFCjf/A
G7665jSi165w+BHmgbyt2dWxuq1ytdGIZB7McrmLYXuRKa4/80iGYdciE1pM/eRXqPlJINhC3Oc7
Y17wnE7FS1mbWyQhFfmjFsgGLx1lEazeeRxISViNclsMBpl3caRths0RqMbZg5qOgYWAPijqmM02
ttMdpXBBWTCOA/bg60THg6geLMKP3ApWvKr/NG13rw3PO64i68ON5CI4hfQTaKaKshH/6jbifxjb
ku16tucQMOCml3HFcDiP6EaMLIq3jmVkNQ4WNsdsIPOC9DjZz2e/zd8ZqIzMuusTggNXhHn8h0C3
BR48ZFhzIT/LDo9W43B7DUV53pDMgNyKv9XEBe9UQ7QMA3o1J75TmuE54QOC7mjDcrM/Z+N5dvEK
jiiSEFylaAol9tXWb4MRjWrAqLOvbKLgVxdR7A0rDGqP7oq6+lQbOky4msStUBIBscumJhJV/BW7
+26on4cReN8mgDWAtcQ8GN+Os3VQJfofd71tp7+xZR7LKX0bJ6cMeLdOtgeI1JNxNNV9aEFURb2x
fZn8hDX1BZbg4pTF0/Mq5jvUc+jw+XtJmR82d/uVMzAGs2X3YADW3Zz9vaqYTMP5NAbjB3LsyNWB
BKsHpqRQAuBWQJEZ9tupcDPSVBCzh20Fc9H1ANW2exsb6naYILbjnUx83r4RWbfXyS9C+d44yF2S
DhjC8jlmyDPuqPW7kXXyWLvqzrMUzlYyUxNR3WfY0uDhn1M2isCx4Y+8eDqhrf1bW+C5YxGqdgPu
uv7KTjU+IXOh+xX9jjXcSdt71pZ3GsTfIal+y2K9r0v3NVnim3bq723jS8r1MCczuks3fZcpssXl
7I5ERbn9E+rUb52gCauH45iXt05LmlX66sxdxJt3Wevuaeiy0zjdVLHjBNXW8cvWWux6U97qzHpJ
pDwV8dhhtwPdw/H30ekEoDAOxS9Ptr9FjuESbgMgYDC+8WZ9JH3dBuBvur+MiYsie4o/FTgTcG+f
htYFLRcQYL+h+23S0O7mL0ThiN/GB1QkJ1tXEz0MwSD1lzFZ364z/ZoHntjYC+OWI8l35UOLgdw3
tiOGTzuwhrPEAR3Y5ngDy/io52kLKdS6CLN4y9loNDo2GJEVl3xaAfaI5VfV4YVPkJiVYnRCtRS/
j+QnSp7U4QOQ+t1XcRYWBeQXcGIzORC/2LF6GoSQElLPNT9qy2aGEhPaJ1+ctCv6AP0vJsVledfO
ejeZhOGT4/Em4Thwotm/l3Tdlz3Q65AWLx1kViCb/GdLd2LIv8eqPRmOc+sjL0I9hIfQVQ9Zp3em
xgQi0/Rp3GZ+Tu8e/UIVFAxZF8IPXwi0fs9mAJQF05pDdxjgas/bLwmodD31aW8obbweL06tjklv
HfIrtuM1yW3mVOdeZBf06Tk1cOXChmHfxl3x6EsL/GD8sXVjw1kwOhUkLQVNxVPQJritEf0GvWlc
Ej8XkW1Nb5Yqf2cSKoXK0ywy2WEH7T0u6ndy/UN4xo/e7z5iYb+vSz8gkExuTfs60Q9E6xvtYby+
BpUtkWfwtR06sJHBepxUhx8GVJ8TFUJlKfFOm6GcrmtQ8mnlxcpxzPxpxaEs8VEvla2QX+h913+v
m00UcDcvCANpA3S396klqSA1XOjKwkhDZvf3dfNGvsELvyliv0y8dg4S3e3dN/ClLz9xIm+dwkYL
CD61WSevG3HK1vIrq3xstT0wz7B9NMob4Tab22rKo2HMyEHNXlWxfs0O0QRO6jxmHMxiMdANSnX1
cWEhWmz/PS2qdr/0eAnseOf2Cfon9eKumMbx1v4QueeT9TTm8PbjzTxjenQGeSw6TyAYQXIR2yQR
jODwhqqzYDNn3Og5LQKb/8Ee+xcnaISBQ4YQ01jLqxJb8WM3Akghon1jabqn0dPd125BypJXP8a5
8TZJrGTSH71oTtTDSmLtlYCg9Y8YhcH1ygid269ucIyol2rYNcmPMk4WvlVI1QxV2Fo/8u2NcjxA
u5RYicAey2PpItwoxhEzKgeEqJZXNm7W6XiX9hNcH86WoMLjF5YK27pDgiOP/N6wloe85mMxaWIJ
NRmz3gSNIqnxVnn3gVqHJEnf+0SX+mxN5esSZ0ck0CjDJjyZSp+XGi3rmKN/NG2O+hmcTJEfVsXc
gk7WyWjskKw7ibqY1kzQtb1FRsJ66WU5L8oczYA9M2X0PmC54vTh5gxxSxOcsN30woMp6o16B2oH
eblfCUcMyKBEda3CSsi7iSUhKBbx1+sXYMH2HYiXxAO/QREmbyh6fCLMxNmJ7LtUmjWpN/dLvln7
ZKhsLHTxbxOpWMiP9ncuk4FXN4qU2TjnAh2D9RqQrXRnRdVg7uxCP/Xo2cJtHTEC5tPFbLCtpxCM
zYIrJFmPabsxFSQFmFl+vTHjF+In2sDRw7uBuClYm8wIm3zxA1jDg2GisJApSbt2VSSEdZjcpmMT
bk2Fd2U0n3DT7g3T/mAewsrWpVZUTwimrYmZTy9eqJCf4MaKSIYGL9JUUtoAZ4nA/rH53OO4+2u+
AQ6ubyJ2cDD4Za2DJhm+a2KhQyQHsWWgsC/jb6eP/3DtnxZlRZDuU0CqCYTlhIFqq848xUFKcamz
YGvUFZiW7vz1mm/tR5bWxgXkIxKdCSer251nVsUuxpYXKi5uPfl3bTpB0Ky/U5cPv5wZO+I/Ayqe
Nm4PDASwXWj0keOAE3hIGxJ0BQmLPTPkRW8lcN2GZwwtxPOwjTF7s/4FzOaV6V/gsnvied+WpPpO
UvfeI3ADSOzFvT5ceN17uNL007Melom8C2PBm+k1GoBWnhAQVSFo+k+Odb0Z2oe+SmVoo0nIWx9C
kJuQEvIksMy8PFa2PK2FuYQEQuK5pPK+VqzB2OwtPjP5Tfb2W5rBZbXuK09+EViuFiG4/GOnypf2
am+as4xoBIvYo7L6IvoEe6NXG4FCzDMB3SG54sxKs+mlS4oHFigev65JdoV66xb5DX511UAg9+Y2
PeeOFfUVHEuazV+tyWvW83Dn9519rJah2YnCeFm67WlbkZjgaST0pZsQi7rVX4CI28GDskSdseLB
Ie5j0secwdBCBxEYxfDpxRyXXL47pwZi8rXgBMBTHBiY9EPS4bEA5DA4erVQBJro7oRj2VGdePup
TuOw6BEO1H217dLWxI1Arko/o3dcPYXDNjUx82OlLGXZUsnefOdbzPxinaT+WeNC7cyVAQB0JpCr
VYa69ar93NX1kRL3iTyW0t4lTVzAnNlxaM5OfmgSe9vBxD76uQlOPBb1TuS6Pq7Jr7wt40jZCcZz
g4MDc1ly7MW6Gxi0D6gdX2Lm+H1lIYE26+ziFn0FxqdAzuuWmbApoU70OVvdPJRWdj1mGZlTB09K
xtOUtDN/XP+5iira2b5dBjKFjNT8dpe6I3Rm6DmcvSd20Ct7cmM2m7EfK/unbpujPwPeS+No5H51
ozyHXZEowHADjt0Jd/xrZS6jjYFtTDRLKNHlvpM/PfdzyeUmSP4WYoHCi/vQ9uziZEQukR/uyv82
musvSHGqNXLTI5LJbd64upnj0D5A2Mhwqto/g9ufC0QcB7tcf8WZcLBcGlhFN0KQ282M7GSmHsJz
j7gjYXCdJo7ayJ197KKuPs4bo0Cb1x42HypwDbZD9FV3jef+MuWsIreun40i/Wz1zKFXQqgtc/68
9tYLagdSLfpVhSMWBNv7QEqXcZHpNVJjf5iElZ5Ff/QyXUQi35q7JJ37MH/CF908NwNQs1P0Z4+w
hzCpiMvA5XHSuGgCoefANZoHs4Vh9Jbhp8e8s9apt+sGnaMANO8X7thdO9ZDiK+D5ysXVrCUMXtP
2iJWU+rG8zrue3PGJl0uv8x+m0K50sFd4cYKyF6lGDI2iNnjbGf4VnurHI9dmmiUe3Smy8aCUzfA
kxvTO8/Kuddj8xwv3gVdX4NWY31eTdIMh9zmy20ZkZQjcUkeuK7TZUirl+5rTEZ5GCbjCRgiv/U6
9tetqy+WSyJf6rPqxX8Bq70zEOQbzpMVnhMswvR4MOcJMY3lJ83BAeAkWoefm1bo/krFmWz03mlM
yElaGCU6pzmD6IuwrXXDvQ3pyy2IzFJwTCV87zmYJC6JEP7FCk3XRUbbE1r0qdI2vg4RNSE7LErV
cXTXqDNng5zBkoNs2HbdsgmyiPD+NOBufF3MB9jVJ3SZe2Z8Z9dZ9B5n6mBVNuSaUZLno1oVpiMo
fa5ElCv2eGmXZ+RbzJQJKaAOwnfK8G4xpx29gtOlcPuXurL80NSyJbq7+buOToaH38+JKCK6Kquh
SYgyDkzLPqIl2EJqymTUpbjHxZ6EOyBKk7llzVQXDCXH89hdZiVBXUtiaGpFRkLn0fBusfyw08Iy
JBxJsbf+1BiQryoA1rDV2JUT3c4Kz2fYQVqFPbgmOGfzUWG9DchQXaPGswASptfSGJZdV5VMnlUS
eWnuhKRNkqPBzuQK+1KwUoeutES4b2ynQfvrGBhH5YdenAOA5w4anis91ZB7MfXwNu+MuSVTWKKX
drzWhgYnIj8DMsh9nAGm35yNgaHTWerHpbDQ+5Dy2K4Ie1hNi7isw5WQt6BMyM5Ro770sf0giJbU
3ke1tH/Njq9HVTdr1JJR7MAY9aBJ+03mVojL4Rfx0GG1uueqe5P+9CGnuLroci7Aepq7vF1KzG82
D18rGnB1P0Yi+8VY1qAJgXwAYChagjVdcWjL+RUeihmbXtxdMqYPjum9/ANKDBD5ZZfVUSdZYgZy
IjGqPC8jLr+ijqrce1W4LqNykzB25eLA0PJPZpbqQ87DvWzFGYXko9DNH2+78czmyFFL+NpVmOhO
UxKNcXFBtYP8Wod+i6ygnBXwAPWmYujfbLh+/NJjsZPzOfWLP+l/UHcmy60zW3Z+FUeNjVvom4iy
ByTYiqTYiKKkCULdQd8jASSe3h9OVdnhsCc1qEGN7n/VHJEgkLlz77W+NUuF8C1z1FWdbTl7qh2k
t0xuwk/VPSDkGJcVQn0YDmWIeCvtvqWG659UAfZ+rE0M9T5aQcK8R+LJIsJvRRMGnjl+njLmJrMI
+rQzm79XRMvxwt7LI68FDwYiHFC1b3wFX4z41eWoqj8pnjHTIK0WFMTImgb6Bw78shFp6jfl1o5Y
vqaWg4tW4WdhOLd0LIutIGGtEmXxLjD29LkF+rNoUJxMwYdXg6+x9atbZh9Gbb4b6aWbzAdFurMc
wuZnSJq7RvwuWJj43uJXNSwWinz8jfPuzaEmXKRGwhGmvkXCfs7V5E+nq18DUiomcT0n+uJbl9G2
KLK1YYDzQpdNIGs6PBmd9U16I5WS+jJJ4yrikKgGSvmkCLZljWSztFUodgr+qdrceGV7c43kocLr
Xfz9OZkXX42pvams7/DEQWNBc10ych0WiQi340ARoysCN59rbt2EA1cJpmKRZZimjaRyljCNaHcu
uqTzAJOg9ov7hHF+wu0wymnVMrWNhH4gakwEhj/hwEejw8bqDOsC8h31ogccmzllWb/WcbfBic+g
RkMGHXPDUxtq6y6c3mMJ0QkZ3MopH9hqo0Vo9iyewyXVmbk7qljXU31LsvBL7eyPyjKeByaDVSsY
zeN981XWO4XT3mIkMmJjETFOg1U+5e23OhuICQhFxmWl3/Es3g7d28TYzytRIvU9513Fjf0AWsJy
RH7l633mq+rkPrkJZCb9u2/bjzplH20mzJZRwAk+E8yXJM01LOaUcVa41+0o9KX4am1ah6NedSuz
Jn/JMQ4NHZawNXBEs/Uveq5uPTQ7VMinFqfpLD7G0k6bf02yRsRerX4FQbPWpXipumrL+Gbj1gAf
mALTFcY2W5IiTRN+8qmCkMUG5p+Bz4FctoWHxm4GkQ80Ee/4sO5518B6o126rHBREBrKflEyW2qG
8r1xk3dHfk7d8CaslSgET1KOdCaGs7NQZo5eZL+UaqL6pE7s0a/REUSevTRCtk4TkwGWf85VDU95
5P3Jyvyzbvt9SLsiAJCz6KFvkrKMQ2Y0vhCL4f7RWIJ7fTtoaC6pqkaiEEA9hWIbDKTs6p2OQ7Yp
LlkxggVD266yFAhXfUbZ2O0co9P9spB7K/X2E0IztBvorjnkv3cmOqyAMzbE62VrUCtLxUHsCput
a7qjlguDbN1D2lnxqmB7Xzp5h9fEBMtspN0yhTvBnrW2RfQjvfhVtLzYvkMaCzEKz3MSRjtrBjub
1TCutPZJEb2xwVhFG1mw4pRls1GU2cMxmucpUcM1TRh6jTQuKuwkcES6TyWziVWKur0WGAz18Le6
8P4XshA/GGtcv7J1KJYNo9eyUj8gNt2dUsBgatoVj8jsMWB+nI45NYcbP2cIaoYhPaoBaUdx7zY4
nsYTs/Zg2QbaS87AkuNccFF7Pv4pECc5ptaynJiftA9bDa9jSp9FB9mMbH/BE6AtSCYtl+WQxpRL
RblwqaE4LcBybKK1mfgYz5St2yoo54uT6oT1MohBJXND+SN23WWmyYcdaxgRC3wRQYqDPGayqVjs
wa1jPlfCQuiNp23VJ9Ejq3I/C8xP9Pk0lViwlpTB752WfoaGBAE2KXfsaSxuRtctA9cxeO0oAJiD
rsRYvJe5eiFPnXrZRgglWmTceHZ3rJyvtCtw9Yn9JNA1hIlZISHAUOGQQh1rXbIRZUx1asW3ojK/
ZGZ6mPD7ao0dfaC/o7AoTQTb2I2V+ZHhoTixfg0IXZzdsmipY8HmygC/IKoA0S5+uqqndG5rfLxG
VPqYWpU12gtQkNaYr/uwfgWC0fhpy7UPgnp6spWfGF17oRfUpcgylli2fMOFneShd+m87itmslYz
1Ioy+ocyKhz6CpitK2Hnq16VD5nazRofwiKyBsTuGVk+IY55WIYWwt+K3Ktc99P6HYPVMR0GDIJB
7lKVa0zyOy67lanL3i5/AuWzSc/xuu7rialNmh20xLhnDqbQEIByTkYd85lYR5A8xWvj2Lq0wLwJ
vvjknGpl6ndR+ujqOqMEGul0exytDDx/+RAdCrr0HC9VRBsK+nNH1itttqJaoh5ZP7SPnLGgFHQl
ixjyiqjSl0TxzoEy3IcBHWCnzjM26IH0ZpZxYXcc3JNxbeWbNDbyPevKKLulZzqrURfdyjAAzCIC
/A7QT6gAMpkRqE10N3B7LxHn/BmD7ksLiGQI3NI3SjSKUciKr+JnpH1jqUu19g6ojmbVd/8wKXUp
HczLUPOmlPn2thqGUG3QUZdwuLIj8h68llZJ0jm7qsahRxzvEnA6uLosXmutuLhgF7BQOcUCgBxD
0apd5dEeZWECjIkDhJtY9kIG+yKGLRY2FWKTkdAyRYFa7Hmrvvn2KvnujhUG2cpBO5vQjU10deOi
GfVLa9j1pQ2+zslPLM1/yI5VfBU6YUGB3ur0WichfqnftKqzfDYpbRmG7ScUN84WuXhJ6+g3nYbt
mBbvgHQsZMTE3VUm3ZXRNVZ9ngeHVFykQNUIVWsrG+nsxwkbQYj/qoo0bW97n04OAy0y8ZYPziEJ
44+0EFA83JQLZXfKxgKps3C9eB8D4mWimeucG3IsYBQXpdkTV+LuNTRQInduUfZUsGg3KlerGDp9
SVVe+xXFlExxM1QypmUn3xvHlCybKejEAviy0PUnMxhe0in69TziimTcUlZXPHSNzRDHyt2vxGTu
0Q7qgx1xWKU2f3wq1HNeNbgEYZ1NSvKJBxZXhcj/TAadbX2Cs5u30PIcNUyWwqiVTSFhhsroW7Qc
hUvY2cve8i6I/EYU5zNiWJdbgfp6wykZGfgAidA7VNghqfoiCPF0H2iP61cybdrFWFvEzKQqZulv
BGEvjfDOWW/T5CnTA0KwhZ2GGwigiiqLlWCWiyy/P46T/RrWirYMOL177ezeB/q7QNIiloHBnWVR
2NYt8jiRKt1Stzt6gJPta7r7EejpoxZ9fMIOjRxJ3doIB1BDusaCSuM9tbRfs2QPmZEmesf+5tDC
zmbvm2T75URW7wFNPQsnt/fsjTMBCVt4jvyWnlWvq3TYgWYsYWPR7kS5aRDZ4KXJk5u1zTZwEX6n
RhWuQnfiQaizn9x1P2AUVgWtQz1kiD3BBTK4UBYq4FWS9R/oedqeLl1nlr9a7kAUDGksY+oyLhhU
B+6kvjlwTl10Au1YEoxXEUZfpREziJ+8teeY31Fh7CLXOpreOjAIR0cqSnUazxPGZZu2b0lj8iw5
2d0o6GS1dZ98oHyj5FexiY7CzNZqEj7bqYHNN1BOYxqvRsrEFQL3eaBCuCMpDCCwzGoXxximaywY
uOWmfWlWaxvj35OKqjHveHzxsaxr3aQlmF7KoHAuyU5KDHeliq17kleUufmG82pGnoVl6V8WC/46
iehxhajrl6nkJN0q1C2oEdF3dd0P6mieHmtw9zKzoWnB7sUc6i5lOx7M2CRBEsXSPurDbtMH5WkM
plOoCo/zIJpGL7DoT45OMO3NNvxyi3Hwc0d5H+BDR5ESgdBoaz91kg+swGoNnjYelWiVj3jLkz5j
si8HSb3Ihp5MjD+7FupZ4R5YGRe9NXQbjg47pBCl7/Bh+dmg9yvVW4QYMArdvmvIz8G7xNdKsSES
dZBIbzkKQX+oGC2Cv1yHc4KJCEOXhvmxD8eRbkKkVaswU2inWIjik8ao/CEBHRziBdaxkW8LhJIc
Q+nGCuEoT+WoQ7ruB7SH2cgMr5gJAS1CXVx5fjRS0A8a/u9CP8bVoJ6BZlisnSngaFvcOeZPrAEH
wxIJjStW86mC9+DVfIY8Ycywlu1ErqrOZMsXRvEJmbFd59BZAhOUsbAjqMSvoAd3mdmIJ2Dr6YbM
tkUMhs13ob/4NuF+aZm8EjANM1JwLDId0NtD5gy+7rkflY1PgA0e3PksECHeho5M7RzhC33YCLoY
cVdLKKAwPb36oyAChmeQQsdCYZ7l1g4earGY3CFB7m89VXiV90ZmY1du1qFjbEZ07bs+w2JdYgxY
uab0/EmQDKhbcgN8kn87M5a4dNKNN7XUATTEQnyeXd1v0MZznDLbPykTs0mU7UbEVKikMt01rwXH
jZnL97qCH8/RfkYeH4I2Iv7R6zFYGI14qwr41JE63Ry3TJYofV7hqrBMqtWJFL4z694bMil2SJeB
IDJammn1HsjUrWr5KAAZ/nF0PV9ahbMd1OGzK+S2mGrE0wTXL8JS/lr8m37AURuP+jzoddRqS3Tw
ay6YU7a29q3XtNztWn02m/o1pf6FielsFQKMaei4BwTlkBit1lmIiXfU0n5bA3zeNo2D2C4XMzo6
c2misp31zmvhsuIqgXInladf9pqiLQYftUB7QCaNecT1sl3Q4awZYW+WQXLLHe2g2spznXm/rszl
jrCiGAFF8xZnwzeiu6UVB9m+Urc9jDZmqICbabaSBrYnw/oSle2+0jk2jZpWkBFpb3L80AsVzasv
G4bAdU26bClAYynsnAhM9aWsiks/xuGSanDgOQELpqXtu+O2th+VeuJL1pEuq46UXT/WqwaVcB+Y
zs6tmkdnM9ux2OsXceqdpM1i4GG08JlLHQEKf+rgE9GBK1vhDSSvjPFX1Xk/qZuDyFE4eNTTbeZr
Z9b4EPjcmBiwXQH8QM4dKf6gpj8h8y8lnn6DNp52gmXb782eCaB5LlXbfEqN4TyMjD9FZ9Fqzaav
iHOqW9JoQZx7roeEfSjVGl/pGFlLFzZfSW44glFYTS5fSscCfDF11wLObnzojfwbkojiN1pPRkED
1YwWRFBon3kDLd4QWBzUB0ouuag2hEJWO1gBiT9PK0WYbnme52FmtA8ahujbaUjX5P4wG44zWk5D
esXDvo3bLOWwaZ9ylY0HZ2mw8Qj1rc0Z2IlqxdW0T0ojhu+TpC2xHXXJ8FUy23ec6L1hBaw5izK2
TcDtZE7hp9FSVQPV7xrvTSsxk5HgUUCO2ystGhicdphht63KmSQNlZiWgasdJmM06DY3L3VpuUuV
GfkSRa25qDBsb63gKhDVhc3ojwIXe2iL6agDax7dUYWefepDEwmPfXNKdTs0w1s5FGx4uveTNSm4
k347BRMCPSv2x0DeRKH9AYkDBzh57g2Gv2EdX7IGt1gM9tBoONXHqTgOPchRFqajmhzYJXsau6MF
vh5pOvKgVyuCuq+l44pZPjP+UxKKH5mgn5MeP1F5BGDliVFikGqHBe2ZmtGJlvYYhWHkMtbR673y
qlpDSUhat0+stGRQm8s1NJVXgjp+sd+kK6nXFyhuUCXBz3KOG1f4Yvf5MLdylc5Y5oBUiJVLKbIm
5wBJh9O6hxKbZJSFVweABOnErrMZrhBPYGhgpdJyQpUU4SQ91hGrsjHeQGSkSfht68lHpcpwhkwG
fhi0uyCkEdWLoNjHKafEUbQrhNL1FZzVVi2yX8Mr8i8zn664ktUfqxQ7JyveW/boC9JwzpzuUBw8
aDDhqK4Iaz4zRyi3MacObl2HA2hbVa8kHe1M1X3Vc25fqdjjWh0AsoQy+cSLCiORA7tdCYfjaluu
69EysNwsmelP5y47F0SHP4m6/kKq5uOOsvaMIdjfQLDHo7WLNac5zfKyAI91OvW4EjhOjSD63Gp8
FI5Geghd40XKarrB0QvqqjPvoY3Ne6ro7EBRcyESueqOFfmBo1VZe4l40VJgq3AowLDPJqOgTZ9j
JvRJR3sN2wCNlwlPAS0Rx5mNG16q0zvEH1qG4lPDFYnveAvJe6MKyPZ51M5C645njkyIXAhlH7Rt
vbKHSC4r5rS7ZdkY/cntizOkMtjsriqfJgKraa6ln63Ts3nNIRyB8Ufo9eu8kiXlVkpVW+N20JGp
ZF9IAASuw8Gh+KKhvYa1FDEJlNiZWmOFFGEQLu/Uy47uQAtbqvUnRiva8aorty6HBak306aebBOt
k3hv0zJk30uKk96bm8ayNrQkvgtdXZWpzUjOFUtGGAvaqOHCpamwjACvgCwAbgIdMaab2SpM8QSq
nUWbV6tcc/DUaA0XImNkPLFchUZ8aiEETkrQHOqylcy5mhVTfdaJZBtPtgt/F3sffMYTPn53g73w
CBHgbqpEYoYeN3loUM9R0Q0yoo/e3E02Abhn0kCnE17LsH6X1nMxEJFGgnI/15sHURWHmhpsqvDe
VjSAPeAqfj7Q9KxQ5x2EVR9qnNdT1Dhr7NkKrShKuVip4cIiDmtccgrY2mYSaYoiDBBYQgPXcphZ
KWO8B42zxiir79142nbNPCiI54nArA8kZcDTIDJmtcUJounlolCaa50ieBG0d1xV01mSnYsIu22G
wdccVGJ2x5XaOsfWCHbsLvKpHamCYBMXAWKhODXXul25HK4dyjeJ3AQN/U8vto24ZEl6zGk5KqB+
FuQ3XFI+ZiyYhyKh3VEz2wgC0mSq8GVMN5ISAAUKNMFQkS6wBvMTIai268zvpOoa5KIpoysZojhh
kDOIO06Ys6ePP/OLDOx8jWL/jP37YZjBTbrhi0RFyoa7q7Awga15iTrv3pvuwZbhrlTZG4roJTP/
eFJszSm6mrG8j1r0amTBPW+t2wipxRwfYe3ONo97VtiHoLvRbsAjl54DzT0lXnOSqfE0tdoTzd+d
EjKVcDhPNIRTiPSszluKzgsdSCkx8k94xE3VHjB7r5SmelZCbwvW7U2x9ZVGB0/ajH1zAA/DM6f/
fY/LpKrugZN+6XnUsW0w71AMg0kLz1+MZ3ARRVQzpriWxtYi/g59MHtmVMKbaSPlSJn9YozhBgTV
V425to+2gZPxXql3deSPNIDIO5veGiW5jKa4TWxL84LAQLLWlo7Rr6vsiwzrD/aUP+DMZzq1eLXj
8BmBCEMHp0A4VD6ZdLDxHqE75QkBE7ofKwlgRrlWafkE1wA06Q5/4cI126VAITd6R6o4u/karCcl
NN6USpzMOlz1VbRSzAmdGtjQsQMpgMgvbg86y3FU0pHtjeLohsqBE1tqamdwGR+Jl+1xMT3Kanr1
kunQj4Km3/gHQuFXY2vHlvQdKzZulNbN9FQZ4zZU+c2QcDyQKFZp/lqzUlOxDqOb0JkeH4OrXJVS
7nlvpo+pmNlkcWxTQHdYolXCd9Vz3cLj00z7PUijR1R1n2l3MszhimDmM+e8lyaojiuyAt6nqfgt
yupZROsxpCvQkNvEReERXMHvWVsd5w0yYIipfJUhcoSkv8aVt8eUeiGAYTOZ2YYQxSIM104XwB8G
g1Jq8SYOdnUnjlPlHOyuX1ue3Ib6sAtGg4RqlHNOvQraC6mcq250KDEBWKXTHtPlEovNBhS6n32q
pXdiJ1ypvV9nGBgqPfqUNAOAjNorlRyIvtEejPjPZdDRSZ9uluESJaJta9nfEk0/t7VyV2zabkw+
+P7DteTD5RCm8DGOY3/35NmT9amUxkPjgZwfQLRqz0JvVzao7Czor7pDpEFanEf7X7/vIZYK9qLL
oUDX79azMMOLVxTnQibXPhle2zQ+9Wm50z1x4zSyJHh357nOodFaoMbiGhUQ97vgIhlXtOZJkUyg
EP4WqrgrqfpQk5VpiyMGvzOmYp8uAWMa+5CN8VVGvHjZn9BxnWImWYYgsKIBYWJEV3zDJzVz3+dl
xO1thhkauac9ZIRlVsX3eIiu80riuYS5EA/jEGj0NlRn4qNeByvfh+1auOAWunv7Z/IQmchlyKNB
HZwNJ1meW60/oq1327NV3DnEHIe49Bu6TqkNc8uStBya9RjLg4r1u0uT8yiSKx6u/V9RXxK/4vM9
RxoIDeG+N/TM3KrdaSbPFCPI6Kw8Z9Pa0Qwf6tt1XubmH2W29cIE6G70/b1GGgL+6Yh75Fq3+ZnB
zdVW46uNYizsw9eqeRvi4aTZrIxdjPNSP4veOWVZ/Jp45tGsfwiZOUVRce4deS4M5e8ba9voCk/w
DgvFzpXT/Hq8+Xr29Cmpyorh1mbF3ugZMw1EfJW3LIgORgKoDmic9E5RG78aSXjKW9Zo/hRYNXBH
9qqsTtOUHAkKelijOHWRcps/gPnfz432CGrTNsIrSqIndGj3wRgfdRwfRja6oEveDBm+juBFkek1
H0TYvVvWcJvvKK13CdD5llV25tB87XLz2ZTh1UVh7+U5VWB/5fDP4QPVETdfrFaA4Iq9A6jZcMVV
dflbwj7N38vMYEuyTiMKtMvxq4ynR1ZOl/lNTWZ85vjWEgdiyOnCyPElEeKGQvf976ajOu+6PlDC
MhiOXpGG3mLHea/j6Go1K8sQZyzRX0Uz7h09uDVzfJbbrzQ613T/JM5rVak/okmgTf4xkn5NwgGV
e/Qyv4Q8zbZud+i14H1+orhWWP+1B7bPl0xskj456Zp8IjKhNfrb0JhfTlycqaRuzAau1oRhMVDX
Ev3U39tG7e/z3Rta467AXDjRwXVN5cmruhuanrdp6q+Joj6Q1LyXFtWrk5+hG70j19iMibXmzmSD
gJ8ig7te5meYdPd5nxzmWIvZe8oTWSUD+Mb+hVigqxX+9izJphG+moq1J/R7Of8ag8+/22uRhi9C
7U5DA42lNJf57AGt0y/TSD+ahzs1l2AdJMG9yf/IoH+m0L2Zo3IhZfdEysw5t8Sd4eFpFvcx2Gor
iTy7ODpuf1P15E3wyCmmfWigTXn9XWnGK8ddYJ67CGouZcj8sv5+jB5q0BZLkoGyDGUtf59veMHr
39cJXEPpX8JJ/QEWf6WBQJ33Mb8LuyveWIEvpr333PDEEP82huFLAnNIj9RHzk0BOg61t7h3IsAw
Mj0NSGY8P2vbu+nozw3rVj0PGFPp3UZXfcqjNQL3rdvwGw41loFz0SrWKt92yrsZRvd589L1+ZS1
Mpriq6vaby0n24Xzk82JiuFR+GrkFuSr1A8N5dqOQIbQmpUOnmmkxDBwgQcdHc9eG4p6rAm3BQqy
TYp4k1CTYh9FiyEOgONfEFZAoSmfGH8cLG1aewqo0Sinqkwv887eePnWS9rvSFTLMnY2gx2+agqi
KUgMMDHJ9qvyI5BKrBRdeR6KNyIvfkSmUCfpLIvVy2gWX1YzvuaG89sO/XOePY+Kd7XJb1Ntg9Ct
/gWD8FJP3QP0yw30diiAdKbCqyWhzhQGDDZn69TZm5BEFtXjTrrDPkZZmQvq5UWA/0zzqq2r+oDW
SVKZti7iInQsm6AzD33OLyB1cgrp15a+9CXyyjiQrA3msphJzFlxNsK59WUfnEQ7hmVH6tGuccQG
ffazyiAPtnl0ZpOITzRQgc+LA2afw+j0q45Gdac+wTBaBJGFQPWHnF2Mgv01sx489fFzHa9N6uEW
bYoL7MAM66cu7BFCD6tGrTeqLncRYhmVtiTcNBRZr2EYH4YyX9KpO83yv4DAZKKeXjRyVSw9Ry2F
dzHzm/qXGSrlpeXDJWbiYW1VtdzXsbqfE2UqFJ5lOq7n6zxXlMgSVS88oGvfl7hmdFApTO72gCRP
ITWHa30lXnu1cRiDlYJuP0teq41nsaYxCO+r56xIzy4iRPxhDHMmVJ0gmPgAvA06CQgrCIn6b3Iy
DmDgr5bo72XX3wwFWSRW6cprZ0GzTtcjuYQZyw1/Ln3LpZLzYeDjUuJNNcpjHxXbyUQh9uy8x6GD
erp6wnoPhMn7Ndtib9GbsC1tI2mglRiSPO/HOcyFa5iEDKDdjc5y1pN72bqHWV3ZOZvEO+oW0hw7
2nUwyPBAoyVEvM3XPJ5EvS1Xyvwq+Xot8kVCSl6NXV0n+63vLyInKMoZt0yCl9psX+bFhPhEUv1e
uBLVkItQk+krZ30npzMWDmv+1aW9Tnsd8IO9i2VMC9vdG0qxJczs2NO8DVp3h0lqlMtW6ivdMded
xBKU0pkJotZvyMwjISzpV24s/YYkFZMRTRDMD66yrEZ3H1pBszSJjEv7XZnD/hPlfhrynVFHm1bW
vmbJ7RBlu04rV6ZcC9R7KExnLBhzRWSH7cqc8P3r+HIMnErFclB/XM7gFg9Qz1sKOnbuHwOJK0oB
7lOkrp6xcuXVNY/zFeC/5np5/hTy0KT53/idnCDOB1fXGV+VtN04QJk8L1iRuKV6+3iy1nQVQHll
8bUfQI0ZxYZT/zsWe45q0SVPzXeyThKkTH1p7h2hP8bngARLlP3vAQ1zTllVr6KzWTvqk8Wjj4v/
2LTjC1oyeEr5uUddUDUqI8BHVme7JAE/xV2QqcqR9QZqU/k92LRqLB1djikvCOQZUnPkmSej8HDn
BWK+vz1KzrT09vOG16HBDCV87tHZwa4D36CsId1uCKXAr3V105l9AWg71Nj5Bv1ZbWMQqukyqcdv
Im4YLMu9xquGZ2nC5HK9nBO65TdYWzSOq16fbnF44LkFPzLcGJictVRhCSRkoBoQqUJ5BIEIFdc3
cOzMpSlBJoY1rXEbHwfLWs/fZkcn8NbdOZBoNOwvucNqmodriQNDDiYOQg4K/P841zZBw8dYDOue
SGM72VamAgWazeBAdnguyQ8dohMG/g066lVTjWtYS1t2oJUBpg6f1OwSwj1MKGbmK7n05y9PXGzF
CTY8midm6T2LwSw5t+XXrKmQCBnxBW/mjXCM04vs87OEdj6W1hoA5pNCvy+60BEAM/cc9ogFSyT8
rXvKTWebaNVzDONcd5uNGnibJLpVTHCNcG2Faxx0qxlfp7TXIXieJKdBq9pIZdpAOX+vjPBSse3F
zY7cwQMCTzpoknOwuyN8dtPwrbY66lxV2xmWis3SSg6QBoAL55TfIwwl6dcnFmQTjPDCchj/DMaH
3KS7Nax0JQVwj4J1jA4Jl8AjbmOSW5ATPra91yrhg6PAi5HIz6c5Tix+4jk3RvqPeEoJ4UEp8jXf
VG7t7WsE0boF5iw/yijemMhREmn/JrBVVYZzREioRbXVICb8PR2a3S3kKJNmxltdqU9dHG0U7T0I
op05FKvKoo+nHyS3SsEhkQgllvjP3IJbJ5gANQDU7WJb78Bani0dB7JpbQ2FFUb0a34x3w4dpjWW
HYeoR9RMOyf3Nnnt7ubL1P1JTpmyUuD/M2jz8Br+veT8rdac/IChHL1FYGRUCro/v0hJXG4GlYaO
w4J75QMkhm+kEZHx+Z4G9TpoAET1FAH8bxIHK30Y1275TnrU2i7d3QinSjeN53Ymvkf9JYa7XuM5
pEO2ZG1lgmCuY9Nkj7srE0qMSPpjVG5RySzEbMkTKq2Eaj0vzL3ot1G85QzJNamf/q7VKh+6p25y
unvFaK1pza9EhIa2+ns1CHxBslmsBzs6WBV3MHwQxbF3hDJsXReFUizWZq8+ZZ1zSotsn+r9vWIM
l07FztHFjoStPSZ9tmsCSgITxbC3gdCNZavFLjCuZWGdMkbjaBUPLelvUTv9dE3Dz+V0ZOLHfCcD
+pk9Ns9TlUG4Uy62R60F7oy4Q79tIqA83HQFGSOOvUUxRsJN9aS3b/rAqKpvNwX0vzz6cmbUJ5ky
ZHkSilMApEQ/vaGT5M8fdO0g3YjzrbSKfXaZqEnS7CUEKldY5rOqGOApOUiRPlCV/Qno8x7WwLaR
6iaAIRsGLlRS9ui6eUba/Rxkx6YszzHQsiSGQB2Otyrl0FOBH4i9XWNmO/Syh1whKsLgLyGymfB1
ZkgrVD4GAK3kKbtbWTAypeR2p0MH/FBOGL9bIj25cOZPpifGBoVRmVRzqp+KLercgAFGyx/cDWh7
nLCNdk3kpxutjKliQEwC6RCgqf9PIYMc4++mbMs/3b/8XyyQv5SL77KSDW757n/+F+KHaA7Mj3/+
d0rH/8MPOf1Wn9k//bdfYh06ufv5H//09+f/lR7iuv+AuWs4jqF5Bro243/TQ1z1H5T7tmrrtq4D
GDFglPwbPcRQ/2EiisTUxw94tu7+H3qIbv/DQHipupYNhUo3df0/Qg9xPOv/k2Vha66t8vXvz2tc
hC2v/78nbGYh8SHN1sms5tKCq3kGm8lu3VQ19hxYSxC4uj5nWs4455UZJAo9HWfrRk0LLN81ip8V
I9ZgG0cyXqHjJ5G16upDnsdM2CyZfg0GS5CbOiRpgzXsf7MIw7baMe8pB8JNh3rCKaM6zndB6M+2
DpL2FJX4fou80x+mmZdHXHrwgMUwHl2CAW8cXKZVOGnqbzoQD5WYEh1do6bO1ijZaT10TvvGctNT
MsyokrCqafLmSEbPnu1o32wPqp/kWfY1WWPyridpY63s0rD9ocshnWk4wtA92vip3Uah9C4Mc1+Q
Frq3qSOfCiLMH0OkZfdaL0ljRz9PqokJGA3HlqeCpaozhxbiNJoZMpdIeUdiQanVZhovpvlf1J1J
c9xIlq3/yrPeowwOd8CBxesFY2IEgwwySHHQBkZRFOZ5xq9/H5RlVUq2hu7FW3RZWpmlBiYiALhf
v/ec74AGu5ztjoArWGbipuOvnd1Z2iPcFTv4hNIuJUG9qNmMVSjnz33RtldZBnsVzX8WPdN1ByNs
KoeSv0KgE5HM8yRHi2YnoK/pGEOH+ArU0jwKJ5sLRhZkJCMKnDZpbxm3XdILsNiz+wTKrfo8QUxf
slFjhSFEmOkiUR1RY5Qy4oA3Kj1uezFZL0pPjEPQkSCN6Qrzc0BTcXH4YWYmpbY89yQx3fYpeub1
xGEDA3pvYb53slTjuk/ascD+IPDOWFSM84VdZ+K1ctHxo/X32mGl+iVi0hrSJzWk3Tlpc3ojaIHc
i1nYUEHYtdtNHaGsRHyBr4CYLQtQAQIzKjlmTBhkDXthJnOQ0QU2ZitcTroMHXepUEOxSaUsxDYk
8rJcBVFIorFRo61ZKWFROXuetxifnFXUVvq9CjLmc0kxFZghAcYHGLnQmF007pJg0c+j+Q25Ua8v
AkjkbG1SnuIlamJ0c0Q/E2OCBKMR4E3dAZZ3EmIvkXYM+ksFP+854m9dIxZtviSDz3DCi+zsWmO9
haRH8C6VY6aiK4noJVgYIBb5rFYzcXaOKPOFKYij7eyUZlI5lvCWJQV6WS+Ylol4d47N/tUIKNYn
HTJOmcYMUqSbMJmGbSqr/ikJQoNJ8oJLZ74ZYHCZHSf4GklREVXLDFO0U1hsY0vjFzdqS5mY4k31
pLFWLJ4920FriG5braCacfD3MO2UWyIM3Q0ZRt2Ly524zA3VzzCUR3LnFRU79MO6pDlE6MKd4eVk
fEQjLBzq+Ic0Rp/nkeYSXbV15qGCU6oE41kPlFojKdNb7QbC36VITr/p2sIwXIcMxC0B3YP2MGfI
ndF5FnEGw4xXCfIq+ewYnfiTppsXX4e57fOtGiOxLTjPPnh96HyFdUnhCZIN4jryZe8pxU6HrxTL
RYd/Bt2oM8c1gHWW5pg5tGWMm7EPFlFOWnj4ZwpM5CrsFz2JU2QnNGi8lE5IZCM09Qi9XD8SWVEh
VDaxCUn5irZt+JQnXf1SgEbfG55NrLKjXRA9RLqd7aJEcZTh/LugIgsfyqAi6C9M+u3cGwBsm2x0
0BJiG2IKai3LmQ3/06xQtq4DHFgnYzLcZIOaNAo5sGmxjJ5DtSc/iEuysZMImkBF/SCsvHina1M/
t9J17wIZyKs4D9w3Zs/ZYwsO6k2SkI2cBVbzvKLHljlElZBUWAEWRy2Ymta4xZSNeazP+vHo2NrI
dxBXO7CHfkTWIiR/1MzgRzzFo9svArRgnunj9b1BGLhWT64iSqdH80DmvGPpEzuHCelQJs91Q0gf
5vSACPuwJ+/TrktWCqrtDAUULd/9pI3xNYC8t/AxS0yHwhJkx4g0aonX1PhTVq5N6IqP5i5YxYXb
069JenJMkD/0V13cI4KIAiXItIGom1wURA+F6zlYYtmD1LeR/FVIWZwxjs+Ri6YjabOouvRHzzja
DnO9dZ8TG3bhmIyJ174u6YoHxPMuNB1GYGXi4EeWzMrJPAozAnfx2ORdfeHGqh8vRluxkBazXWHq
aYrPtizzTa+Z9c1ZXR9C00AGnHbgsniSN20b6i9mPjevwejJF6dwip0TSpRNUTggtbWL1sWk4fX3
QtRkHIfEG8Ld1w1xXTU6JU4JCeLkC/Ao9kuuivxL1HasFUPWGCUiwMj/Ek+5sm4ARdI0ms16ZECe
8ga12eTCSbbmd1EqH6ZiQcWaZQ39ndKhXe3QXXXHoXioUC9tTDOaGMtnZsSakSIFRRbogWsWdCr8
vHi1OSYh0XOi+n5uWWUQR2NGn/lK1raHDXwTGz1ym7F0nDcgvBrdmMMgFdD7EuoE9rLdpqgYzzgR
9VPgdc6+Ntul6ifzIUCx8mmOq/JLBf+spSvVxPS+MN4YdIkH/PYw3fDS5YRwJgBj+BN1mDOedn13
U2kxbgqRz4eMx0BDERj1Oi2dCnG3Ck/GODn3oQ0R1Kkmc5vPBYIc33Oy11hX/l4P83hVt5wtCgnV
hggycT/i+VobfHSMxl10VCRZXWdMg07WAA4TxGoXr4n/K79Oqo6Y9HucN5zaGi4wewfXNoaOw5AG
IH50ZJ513BPZOLik1KHiwv3YFyXYIQm4EXv6LKtNUc3k8xp19hw49CNEJIETuKW1b0G1XdrRaKLt
d5xdSPaTg/nTN0eOscUIzCEorZVv1XB1Ava1cTsOefcWqokEDd2jYbGJtFEw2T+pMCeEhpNR/W2w
ZvQrfe5ipY2aeScbmxhem+H3Z1MY+qmLGauPlUoPWW7VMQMYbO5Z5fVXbDDOpW0yR183wbh0Dodw
vLbDHPHj3CjB1KFot6FBm2PyAygPnRt9nsLWeJ9zYtxhN43GLsRNf2klet4BWo4kjWN/Sa2L5xsO
qvO2pdeEOaFFcjRmYrwrRJduFE7xm4I0qlMdwJhFTJMiF1xoxNYETkiV8zbtRHIt8DPvIAEz1697
85hkpruH3xauoZcBqolHVL94iDgup3QWoVSW265gVKKnzqPlCvs7RFp5wsUfYYwqG+LKhM3zRjJd
jkYws3q7Ovcyki91GOsbbMfdXlHCMexnKlC4cz6hDOvsW5Su8HLaJITE02KbvlZ4vU4DA6QrQVz7
C83FejokDfkYlxH5z+YFISH5XVybZv7kSDd8hFheNSjXy+xbYJRyJ0DaXZrFNPVrJNqJv+tbkZir
WXiLNkjV/aNl00PzPX/iviYt0XTz0JW4uq3Rvh10SXKQLBM2Fcth6HeZZm3J0keZz4QWSHFOV7Wk
g6Ks7Ni3xBQlBYB9TJsG4lgTQ96Utu4DNOTkTEdI3FSpYESt+2BfkSt77RVQeWH/VFDZqtLtH6EY
9vuRVM4tcimXGRG9nrsm6auKCUmrIOw4hl6uIr31h1DeknTEwhiDEWPOAC8WhDMCOExymJUY8uW9
t6ezwhYmQ3wJXVejIgFPRBRQ2IBmYq4Pq9WsiOkjLbRCz1tpikTiVGVa5+0XYiOy6KutfG1tuLkN
ES9egOCJx4R+OoMMhnNJNNiPXdnYT+zq4LENPQ20uzo2SL9p971pNMeOnJzXpm1hTddMz9FiolVn
eW7eizpTx7lr2i3k9oxcOwdrqOqSs+5hblyo2oL/EnipenaDZtiHIMGvK/zElzpwjRPTyRgTfCc/
xczFtyKqmQ6xIuoXaMYtBgq4ODhCo9m/VL2Ds0bkRmOeK3qBZw8J8l7ptmdm1LkHz4F4Bwu1XxoM
2Kk6OdOb91C83SdE/vq3ArXRwwzsA/sqvUJSZ+MQB1VZgIFxMJT2Bje+rxt7ZWBIQKvoJc0nOj2I
j5qxTJ89W6rz1BbGU+3PyQbwFfDaoGk3lbLhfsnYw1QpnempzvLsOCivBF9lYHYnzitbZymmw55X
4zg1sx9uO6Xkixm63tMMiXEH1m/ZkuvEOQeFpdu9FzqAyGYCQncTuJ5qZZIE7xAT5McPPhGFF56K
HwQxwXtKiWhv28LfN1nLFMTQCHY0WZMQIRhsNZ4rTzkengsvpvePMcS/a1BPPUywDWhJthkb3eSQ
R+I7yfNYzsU+AxlmrmIG+DdENKCHJPFaIk7KZywASdd01xF+VTroZLGDCQpK7OKCp0oygr2al5UN
akOprlnmfSpm8hwfGrCelPRTpK8tOgYNfrNRHSUHsKt8GuPrpERO7sEqWtmmru+DcEq+ERg57XVd
DV98Q1C/hWN/MjgYvdpFn68MTiz02DGQu+tIlNALipSerqcdlpWULeLVGZBMbiTi2U2RoVm9MLFF
misEEhFZ68TLPCHlJncBWVl/PdV9/2onwrqLUzHCtxIuTco8Hp5JNNYa9by7WIyS+hT6hZ+dcGd2
1qo3etBnMh2n3VziCbMML7zRjYE0ZNEyeHjtt0k0N5d9hKl6KPR8SzhQc1QjwYhmzcol7eUA/f+l
yfW/qX3l/rZ9dftav769p8Y+b97Tv1FwiaOhrcXSREtIWP/wTMeDMYu9Q/xIwRUC1q2yXa1NbQte
5H/1sYT+B8doTSPLlcJWlqf/RcEV9j8czzbhrytPKHgs7v+kjyV+FslKG8umUfZjG8tgQy8grDcH
u45vYhJilaPeHAozpk6U+0Z/a2f4nTiykh5c71i0EPQEt8Ww0KGQu/7Q9rv9i7n7f/Db3xZR3tIn
c2jZ/Zdk2OUy+Np+vIzRbq1i0FNziEuTCJ8KF1NBJF3rZfmVG3YUDBzg6JZtDDm1R5fh1UWlGhg1
c/e1iq3HVEU3fge+QfTiVWm2V2G4eq0bzrcRBNstOScPQ4deLg6nx5QW8WqcIV6CiUSzFhTIjUoG
fpl5gH/w0lTzoxyj/Zwt04twH6YZ3ihsVZd52gSXWW3Ym9kt2g3Fc3DRqfnddv09zY91PAe31dRs
JSsauJkH7DQ3Oks0dshwBDKDAnWwzResjm85eAtPlsfRT9qNRdhLnpr3E/xGPJiLTnpA6Pj7b1fy
tPz0211+/YdeJYlSjtEClT0ADzYuemJoOxCPOEqts+/WXAbnotKTawe+fRdxRvLL41SSMpbrfREk
EL3GRUoCrEkPr1bZ26vK7valwGHV1RRkDJCGEdJKkoIryJkqIy9I1okKsR80R4+z7IZEN3zhc4+Y
E47uaq6IS02V86AFNu9e93dVpfe//7jWL1qz9geeM4F7JtkBXn+Y/OE2hd4c2/MIxSq5oaMBcU/1
KcR4Xz/5ctHn6uFFRSR606/C6d1WlxgRt1EZ3MdDurM9661zsbdgFKOtFKTPsrB6Hr7EPgThXy8D
kKX5D7eKLvTPb9XymX64VYyRcQgYOMJIBrzE9nuQ8XDS0tqRN3eONNxFd3wkAueld8xHB8YD2oE1
BI91qZsF3sRTLBbrOmp45C6eOHqyWXm6OI9MWOlGHH7/HYvlu/w3O9uwBHju5YVd1pMfrjPMS/K5
dFgfOhiEOYgxCDzYjNFch4JD8BjAr+PhcYuHVMb3cw3i2g8Dc6mjVnVRHotCYIpyiuPvr+dXt5wl
9MfLaUsxjK1DPG2f4aOCXGRzIuPs9fuf/su7stytHz4tgfQOZEbaDGoqj1VaHZuWM0blzO3a7i1v
1WsQY6Hp4PBUYscCyLYeRgCQrOwerwSHIDM8+UFL1hCpoEGakHQUgh9NoxfC1+6F1VwWsX7//dUu
a+bPbs2yxv5wsdNQ5CTWF/UB5zOozrUK3r2svkioL20CjWmq/eFrEcus42f/pQ8zEJvVMMqirjqI
Ythb5CY7VcZXhMEbc0Dd2QBwoVhwZPXsafX7D/erW6E+bFg+85d8TPPqMHjzvZrcqzih3+IpDmTN
4HxLImxI9TQan0BoUvHFl7Fjb2vTOXeJQ3Vaty3PB2kiEHkw5wbmc1xhoePQ+cUrBtQm7gQoSrvZ
n673F0+m+rCzOTbuJH9yy0M79C/l9yipyCtZQDq6+Xbw2kf1ZdEWD4R6faIAHVeuyp5qKxQXbgBV
l/1mQxnXrluSfemNrwdSHpLQuRrG6I1khPMwMSml7CDsB/FNk5nXf/iif7FpqA+bxuwiDwyVrA66
rCCKFzcJyMIGkLMlnYc6DE5zMm9n81BZ3c53gNrg2Iv69tDRSehs41S71SWQZlwq1YtBZ6s0mFKj
UaHpeqnM8bUDpTPX0RHU4r0MaPr9/rqXueDPHkr1YfUHZJdOme9VNKUR2hNqeWF0lnuc2xKKJabp
G2+YnU0wjXh9RrCu/TCWEESK99ankZl2WLxpgwLOTV1SxSuH1NamI6IQlmq2cHx8glxzH5asbNJd
muA8Si3UBEP8KH3xaSrkZ09gZx2SdNc10avZCCQZXn3GE/xKV6lYk+t65WYcn4ec+X9b/OGDi2Wt
+8nbqD5sHeClW+YsCyglRk4G3NJx/EOGDK63xWWRdzdJ/cz9vLJnuYVPe2XmzjZPc2P9+y/+VzWc
+rAl5G5bdxbP7CEpILHg2cwW7iTEB9GEt3itwJok7FPM12GVmedEqrfSwI4RdRBgtSfrnQO4COtY
sE4nm3e6+zpmnIVGG65l28TMCjMBhaOsuU/hyKm2nFs8EZhfQcsg0HDIhamvoABgYIFCo/IQkQ12
242HaIZ0NVheJV51MoxQZFqvM2mulHF9saoy8p3g/sGiyxaNXAOojC0LIWVlngt6jNs+rD/bfkzw
u+3fEjYDwr4wbvq8/ZSk+imUyUsa5diAikuVFscskJcl4qdxgGhTherl99+w9Yv1Vn3Y5bTZACzs
re5gjhTAkIkfml6BEunp7HTSpGMTWu0WVg1Q0q4lhHpA6eGwZMI7CJOtS6GyahP16oV0oaJSZdvQ
D8KN37aHmv0TPAGF8++v9fvr9rOn0fr7LsT0Nah6BtgHUw7HNjuP/Q0d+1sl0yto56dkSjaeUx8x
cJprhefawtvfcUAl1Hk929Q11r6S8Q3gcZIh52/1ZL/puUWoXV4VOREu+BIL11yBYLqsZ7lLVcAn
9Q+xpQ5uluyS4jOsw31Fkw0MbX1OHH3F9P3Wz/KNYd0hp+uoXvmBdvmZlMVt4LB6henm95/+l3fq
wx7sz1PKoKFnDzY8tZNV6dwTqYz8jCjVvXBrgPsQSi6w1M+rwnFXPI/m2pi93ZJv9BoRPHGp4rm6
iLI83TQMTNZYsbKNsHqQtPBoL5sJK8kfLvYXhy/1YRvHmkcrhT3mEGcJemdGdMGe3GEsX0mhH4O0
GtbF8s6Z+G+ZsHPKCrwCqhCCa0L+sgXYFEa3bhR390PmGqt5VvW11zMqYI7YIlaQ2ZaWarpymvff
X7KzPEU/ebrkhypgIs02Mmy0ljRz2/WswJIlbQLDvWFc2XvlvJHYuDY11fN6IjNz3Wc5BsSOkI0s
qI7xHJ2ZQ5zseX4tR6q10qaULlPIkmPnqFVv+jYRH0C0SNNsNxDwU7yIlgm+MOZMozNax4keF+AR
TMXgti1I3rYCSzHBTZJLfNoIsI2erOyQ36gIOGRmPOG3b1tgeXifbJ86cCkk/YZIc4Sll/2UvsAr
v43I8CiZKV77KuTxDW5cI9/gGwIoEEgTv6uj8FiTVbup+6XON/Nx1/TOU5u0lNikD2yIeweRk6bD
Rg+u3P7+G//VE/19u/2hqhS0/zpOtOWBgDq+qpLjRdMM9FiHDCQ6rUXgC0GVrIKcPL+WcOiVGJty
4+UEVxdMOzZVIZ6AvTxGyn4cvHQlZ9qgPXatvSKAcz3l+GZ/f63iF6XL93PwD9daDGWu4IKjsEvc
p7BvP7cj37ttmo+qtl8LK7zF5/BkWfops8ITWWHtLi1qlkSHZJeZ3JCLyopuG6QWUxyd/3BRvzgx
yQ91iWRtDUed0+KoRHQSUwzyPOqt9t7HIRAazvCIzrhaW+Vkb0JBvm8U58NlWhkHwjhDjTt8Qqk+
00G6Dvw52tWdH/zhdfrlF2b/fbG2+kmTVGaWHGlnvCISOaQtG/JYU8dmGojhA80SqA3n1AacoGev
xWfh2OZGZ5z2RjisJxAeoOvRJdFbMAFV8RD+YSsRv1if5IfCQsx55Jad6A+5SvbgKlHaAyeFlN40
3XNNKI7DW97lagtTdJUhDf/DHfvVY/Rhu82szBRWyjjCj8SOHMIdFEl6YpGLOhN6jzJ3jQeVz8Z0
QEbK4kdCzr6zaJdfgF3CHu2NV7NkSwvbqz9c0i+KW/lhV+Xm20MlBH4xfH4yTsHXtzjhsG3cQqLl
kMeQDtBU/s5U9ipnpWDwdq/oBaxiNdsb2RrxZhLBW4EWi8NQ/Oq4xs3vr81absfP1uT/uueZZWeM
3aELEULR0wk++xTL38QkvAO3qSGrrxIXFeVnFPVXCa2ylkZbwtEYeuOClpFMvVyghRNc6wP15HDX
Bk60RohztnuAAw5cT835LjcJda7a0x8u/Bdllfyw//nEEWuvdbuDqPpPduu5myZGcNAa7kVZZy8C
QP4QsD+oSR2Ual+xUkCX6EjGQxV1kzkopaOF6N0ROBDMPPd8CdBLRppLkev86R1dtraffL3Why3P
KY05NAa7O1gCu7Rnxteiwp0SmflXuTg+ZRGcGm/4VKbzo6uKoyjY7DSqwwuVcXWVtB9ml+2q8tEk
UYzBhTTgPO++f4mLDvXfeWp/5av9S4n64V//878nX334aULe3wSv/OB//ocXyejf/mXzXSt6173X
0/m96dL2R3Hpf/c3/6k4fZjK9//7H29Fl7fLT6Pj/aGJz4Lwa/Hq7Xvd/U276vLH/+r5YwL4h4Mx
HZ3A946/WFqUf0XfGa74h2SIY5sLvF0yX+e3/qleNRC2CjhYJv8TAsmrMJc175/xdwapeVJ52mJQ
wDYlXUf/Tzr/38/x/36eHMSwypO2tmyGdMpGSfv3td8NLUJQOxQR1WCSoWyD0qR9+2S0TrwDOvHU
zCbhH0aU7kRl4T0nb61KSsCspcFxyGUjiElUSDrYmPgM0+bNAIW3yWs8tIY8ULPfdvrNqrMvGLe3
NGXuc6v71ofRNoI05ZfRjonj8yw1Z7pFVyg6BxyzzbGYNGUIc1gUc++xr7RzEWvnqrUeEd4SitH5
mzYxtsJ7tpuSyD0Povsf6gfr7ws/g0B0wpI74dm2MoWWHzYAJCbBaDCO3XgjikBv3BqZvopssoZl
s4/dAJlWWKorWPlqxuNUl7iZo/YdAA7EC/brjbekl4nhuk8giqvBPhIf8FYDOz8MFTbyUm5bCE7r
AuvdIWbhsKya4+kfj+Ti72Xy8kF4TpiqePzj2eqjWJnCIqKEIGg6yEW6FqVzm5fwxetounNJVeOc
Di9AwvM5NA/mpKGRxqDSQW5d/vBm3P71VP0432Ha9fFStC3xovImWLjuFNGLf3/c4PgUcxoRZZR4
qP3xpdvDUzDIjZMsOI9GX4aKrWlRK5BHZ5KQFOP2SHykTjj6bhzbnbddbGyRM8sjwhui9UwZdhhm
6A8Etfek09beueIBxqE899th6PWaShlJmNo0xmhf67z+4o1hdtlUUq3D3IMaSZBw5dXHnIhvTl3e
tqtdkgIIAwOG6q3BXXd7n7tsL90kRcI41OTQBJGU3wG5HiKijYng2Ywye+zpiOWq9p+vc6uNXpEz
rThLGIg0gvJh7OYYkwSC5K4Qn7y0fqvKmgATt4n3RVMLsNHpuoI0yCgl9I6B5qWoe03zbz9XgdxS
coBn0ared25tbROnQIvnWp8CAdanM5HteYbtg5mbCQqJiQwi3GOn54QkizZ+XdRF11BQWmEODwT5
+kZKs6R7HUsdHR13IsUiyLE0zi+13ZLNbtMly+LiqvMiLH/h+Fyh/dkFjojuGnKdO6d3tm6N526M
QRhOBAPlWVmtDNH3HEuSBzsCL+n6ct7lXrPYhe1nz6pWDEnzKzQar0g3ADObg95O0v7qtNU5kAP8
zZI7MTkACo2WLJce4sJFW47XJSQgxjYYnHIEJlU5wlDQyb5QFSacNAONnZIcXtERpoO0r4xAvNaD
dhmdD/5RK6w6bqemlUkum4S4TmvPxy5T4qvJy+Sq7XYdSMwHM4U8Bxt8NzQ15pK+XKIhW7CqELIC
tFDboG6/GoPRbnR3zwJHnrd2bJCNPa7PMrZWIdqAOCgJcFte+GnVZYT8pCUFsirIx7ZZMLVJGAH6
r/AWNm2/N9VN2ZHZx36w01XvnWhE3U+D84Bm/6aCeootuDkbLmmIpECS6FYwMovDvtwoS1xP0vT2
w1s7+V+AgiItn+pmBYGM41nvnMFqxduizOgKee23sSAyEPneMTXkFYmeJh2RiyTLt1Y+Eh+RiW+8
PZ/DmA/cH/069LfGRURthjFd++vKGoednmLitOqOILWAMI58aqHDedua4c5WODXQIP8kswzoQtem
EJIqyMNFk56cifDQjvzBuc6r9SCi51YPTLjceTcno4vrxi8PYdF2SKfUNSR+cSwj+YoBeropvxYo
J9ayAwIibeNrHyKlm71kU3nqNObWc+m1V+EQEPdTJiFkI0JXc+JRiSSSz65IHxq8IBeDRVLUVHpf
PCO+IhvuUNhE0gP8HTa2g/U5NkmymLv4QeZgJeKGnkUa3tUOv+opPlBmKnAxkfvu+d7DvAR2JeOc
A02xr3pUP7VdTw9JOoHcr+SqNjr7zjJ53iYR7xq49WhYrZNopyNw1KURPuF8c+Q28fQ3VB5JNXXH
bHESD63N6pYT4jkxiVWN/oRONMZRzGtQ8VMvooZuAsA7AE/5VevbZOVEBsb5ca4/Bc3yqk5Nts+s
h9bM7tQsr83FLoiy8QJWG8bNcXoenWnGRg9cNpJEJ0ns4UlMyk2TvTaN3qSJ18Dm7Z4s6b6lc425
IsyTAyegp0q6J53G27IWrz5Qh5VEkLry6/fUsr1l9flimkiDyaBYGUl3jwpfQDXBjDum6bQTnVxp
hIyLtbXchTKY72Kebx7F7JmEhuxADhvDIl8cwZZ6m8Fl8lBmPQ3CCZUsACoxtuUxN4cnJKdYxB3D
38Xqa4dC9NHxcZHlo3t2QrQ2Y9LU6Npgp/iT1AfEyyiKaO3GVlATSwpvqx2zte3KYc3hrB9y45Ci
qL4swQLNsV6efrwsYVmIV9cz9rURkGLmp4iZITuZJdt63NwTnwvqKS43uXs3Zb33puiyrjoDiVo4
G+piwFDsBi5IVWDSFAdrdypOQeiCBViE0pZ3ysc3uzS/uIjRy8L07tLI2biGdxNMIKjsO6+yT6Hl
DtvB8Ga4/PXjnKIY8pvpc9ED5JtTXoQAUn8DWQR46xAeuj7YCafQNz14CmTPj6kNi7ccYSvjUgh2
VinvZa1G1EjxqrKa8WmWKHljhgE778ZNcf32BB4YlVmyWIFJ5dnCFNLhECYu6a0Jh+VzhXJlNdbL
pJKbnoH/lZxUepuI1twnBvg5vbTUY6SzCWEVA8UnP3OaeAXwDzrlcHJDMzkD55iBG5RIL4zkLJf/
69KbUGIWDulZr1Gf/vOXEWKZlIRluv/+F83eqNdQG8utwUKI5rm8/f5n57wPjm4zPk6Nua6UfmzH
Jr1BzB19quFMAzwcnim06z1cRgdkHzu2Hn3YupC6LnjAqy0dFmTRk8vwPRrXngc2yByB1CThnT1E
nzQxZ6uBrte+GvWj74gTCYBItukw7cp4fiYq75Nf+w5Rag4YRiOf12375FusBwl+qapjIOyTZGkN
9WdLJw8F+ZqYWwFv5dlwdgKU+glhgIaqz1ZXTJet+lr69RMZGYAHZE59gSahIaiiFnTg8hoDP7oG
zzEJWJstdsrExu1epFcjPRojsuG2udVtm0N6zGYSpNKivZ9lT6sGvGJnx+99ZHtr0SzBIe+dRtjq
xWB6EaYQICBhvLjfel0XW9k/8jTFG/runCiRT+5iEixWrKHfTEqCvk7gACiGDpLgvLXPL6VCX3Jy
ZzWrU3kI6s898QScA8YvXg+QKNT1t2BsspWfNV/J/d2JhiCPadqpCAahV4MJk/hY7qwBvlwSIBus
DfOoDPNU50vovReVOxKnacdmDc9dWh4TK+nOvZt+CmoBY61uvtkNjm/9pcYQQtJmnJEnY9xn1UgA
mH7ryQa84twPmyBJlnhVZ+VN6fvsAJk0RoZBpUkYq4gLxJd2Qp5tXII7NetbGTnZSjYZqeD9jVMY
5yEsv3hhP6zjJXjbttKvXTADOBzKJ5208fVIyyodnGjrpMXXmP7pjcTcSd+Tv6KjjNLArfZBYAIr
l9S4qPVIR9Inpy69XTqK+7AVBA4M7V1rjcgHaoa9PKBkKqIRN8CSHXrE3AXpUHN5ykJYYKkpaXSP
cD76pKEc8Lt1DOSQY0jkrgk+1NeDnJpd7aRfmrjbRql92zuK9zz3lzPdDIp5QLcDf52Cye5zbGvm
a1jIgZTpgY8OPgU7zGGgm9RYIj9brflu+OmWBRfiqEOIRhEMhxo/yjUEyHlllPnTbIVY4Dp9bYxq
WyrPv2++kwacHbhrSD7lMle1QNEUCOphlAe0tayBHB+HTAJEj+vI1uVdDIL/osxUdRmkoDgcr0rW
kYqO+E+qnUJwlQ6Ts9c2BnszTc91GaNUJ1AQmzzpplV2SsYOuGbiuVsMaWSTBf5zGnQWWC6L1Kgx
OdZkWK+MCZf0gN3YNbJVnMb+qvKT8xRhBZjI9PCy6lZX8SXG7PpioCzczFqitYwFBgziWtqiP1F2
nlwN5qgmHgaEVAD8ykBS1Bp7lKz91jTy91BPLdz1MAPU4HPA6d0vImqvuPTHMgdUYOHfw5yTn5NF
4o1R/zJuh0/FiKqN2GrBUGGKtrknYdB1e+Ys1u2cAyYy4Va4OpAY/4yrUthL0JthABHNmDZhxSEV
JBegEUYen7jFNbo4uVxVEXTiMV1Q7pVnAWnpW6wCUnorOGsB0WlmaTV3msJ+lOBiw6g7euxurML5
Z3ciZKwrmL1gZ5KaONSwKXfFkmagyxTzyqgJh3Sj5zL09Jl5HF7t9G4Jkg4ij45ly7caNsNbTElA
gc5hT+4BBAtisRwyUrAyqS48BHObbHJL3hpN+zkNNuUoeEb0tFUdoQ5DfONqZFmgnpGeY95ZcJ2a
jFm2kzVrWEXvANTGuHf6kFboKN8b2AJNnF1ZcwowFG0e5sEJBpVbbQj9++bLOx7K4cLNZHkweMFg
yJKyYWbruW0icnQbTFsR6LGlLUEdc92Y9qvvp6cETWTeL2mxCXD/Bgjaw4iul5N9tBGgSmbH3ptV
hkFBi1diBCgXo4r0I6CqtjEA+DemXSfLx/9H1HktR6psW/SLiMCTvBaUL9mSrRei1ZLwCYmHr7+D
3ifivnSoe2vLVJFmrTXnmKkEk40bxeZHS/VyBYNDDqFH8Nbh/HwQLC9ZHYWD0Zc2PFpk3jOTHd8m
bharaDDOxhmOK9cwPG+9ZobLAjsT29x9UQ6fqYn6ZGGj36k1qlfznpLRuRL88Ue28YOhvKuV53eu
SXSdI2E2+YgYOQgTdSSx7dnR2j4wjc8ij+vN6Lv3jVjFzOaxnawrDGvS7uG391nKRSebjwvz5x4y
NfMD+UJPi9wPv9xrpf2irfL62eC3S13zjqLdSpN6wxzxobKLl6iNn0xL30UCcQhANGoOIjMK9z6O
6sNUpX8iR10ZlaYbvVUPccMnTPDDCZBGCMCtFKXo/dTlR9Dy50S4+9Yp/oI/5MAbtrr2o+eOv9Gy
7AlDzJrhkLbBVIOOWognnurncnnE5wuX3uCg6x814WfHjLTEMu0uejIfM1dzqUs7uYLSy01vHBYo
+AK9nkdWsdf/6W3nGPvzriZgeK/l/A6aRHo1Of1BrycvmEj0ibwLISpmmEntbqRejxPC9TDMIrps
NjijiMErhtDhdhY6sS03BJTeIpeogbrloji6B6Ozuo0hsI+ZgtHwsnzmefWQpTi2yNDJ29FDalnz
W2RPDg+djlBPj/7mHULYyPe4tdrLzukgTbkFQVwZYRkgtDFkESREsFbDBmi51DEIHueWiO9KHgku
yreFBhxa1bu2S/+WfXQZp8XbtGl9v76zurCjXU3IQwG1bg1LceW4H/uGiyOpRW5N9lIJ9GNwQJ5Y
ximxTMKe/Ro/D3yJ3I3hRTutu6Fs2TSEhTT99HdciDjn5uYRy4NOP8Llh/E6aKKjVPLPWI0YKpIo
RW0fmOMA8waMtzaMR20k+Ub0DeL3mnF0L+Z9Qj+U1wN92vCf3+YjSUjCLD3ztUX76evVrz6o9yGf
O9Qg3pvuGb9LNr2j+mTAyZ6bDNpfkSVPyYT1qtC/cE4AEYlzmL0uPQJVDftydYmXzpMyYjuEXHCT
tfdH1cS6QIvO0A2OO0e6AwTT+dl0iPiZlmlP1sM9prrb4BY/EQYhQD7m6zTop0joj51HAt9i/y3K
Chve0s2BO2ETt5DwMB28uup7pLgIkDY1JJelh9Fy852ez3dIU692ibc+diC+GOIh8w/M8uSzGolW
gV+cdtVnxryW7aefQ8BBzABxoVfGSscqyRPtWhkCR5qdz9lrrb1kymyBix9agqWnyp1QRBVoA+Ly
2ID2twHdMI4i1rvSctJteaD+eduF8Zs2St7BbgwBemdXMo89SLjMgxLXuWY8Z68GEV49kspm1tBg
iQoYHt+bU3N+LnPRvOq2d8q9xnhcknq9z9XJqbD8TyAB+ML9PHnlzSNXbengea9/NWbS+XpixQ7/
/tp6ZBunenVMJ88PZginr8pzmBq2wBQS7PaeaY1/MCQGJtKlzjT7rUW/MWBm7D9TsV2symed9SnB
OobHXIiNTlR+/h7VRn3OZnSgld2Vn2sahOaBYZtns6axAaQ6cn3vtU/Tc5OY9BT89MOzYRV2GR3u
vqg+cx2ntgJtthtGS35ihX0syaZ+nipoZAZarVGiN53W7+rVUxZaJFKe8lRb3n3jK15q+SlbTmmt
w5kowD1sR0eMnyJLr2bn6s+LlkuAvAoaim30L3bJEJpQkgDTSXfBtS1exmXNkY7rS9KlTYDSoT0s
ZvpsTM5VEz3Xjtn+iNKYTKNBXEeC1s4pxtWx52iH1HePc7m9qpayxBnnZGvU2Plp88cX0+QaQBRF
aMkqX+tFCb+aCq/nwv456u3rwHDwic2dS7ApvtKc0+jfp0Zthq0WC5BvpoButWR67XKJJKhqb1mb
kxRU64+JxNW+9PM2X4gMGr0xOypFtqLvmm+GtbhniQ+XozBKP0Vtx8FSalR6XpYeioayHRtyi/wv
dKh6zzm9TvbXwjgvS0rIY+uQF1P/JYiadWpFZLT71VufzhAEK++P7SLf5du8YN1K1ifkbsnSAdB+
jlyyzS4t4Vq71A3oKtOkScycUN9sXFMDJ3ASyykd4iuuf58dTv0aEZmxvjeES2Yu/Hzl1RT6tJdy
YIwS/8pFq3dG1oKw8qBbadSk8snOKifoTe4PrQ00Ky6lBVcq5cCKBgkAcLb2c1WT6i0S/Lx5/0L3
t7mb9KG/GrG/5x5ZncFN3sM++NKYNm3bj6oiIs3rFpd+rXtg4n4i6u0hj+Pm2QYSptmmAzZxuA1Z
aQYYbNO7Ce1353hyZ8zAqLuipSnc2pjHtB/Et6jX0U2WQOKktLaVnRJIqPvIKDWdGFuLotP2VlYQ
QZeQHeTBU+J9ShQ8qyzDGabrLGDCQ+byxUYtHTYL8moDAMKGgJEeTwYtU8vwCOogcbtt3Dfmevea
RVyryyrcotV86GNjWhufUBDm9MY9+DNrl/FlKIcHZvu3pBnFsccouUHjB0+CDdTgRhZk5Jl1HYmy
i38t1ltTXNt7JzbSHZ0jTMOFPh4rA8DyZEQPsaTekhOjhDjGcgeJQwtJdKjOrUeUdGb6B1EIk8A3
Qs1OC504p/HKI7FrC3yUweTko3tec9VMR06YvHCIhtGw8G1Mv4iPbU1DlEY5xYrz4fnAl4jE5aCO
8ztLRgQu8+gy8G+66qRnfrYj5uxF8357G9qK6x/+fZsKX+qpoD8d99I5TFzFMdViaTt1joNqumCQ
vR+NDp+1xUsf5YeqsIbTQspXselSsvJIdaOvkzsMAKOTvrTzlg4w8yK/oc8ZqyM3IfPE/M06aesf
nWSbtZiAawYjLWv92VqbpIpq/Z7//RU6/xoHb4dDAda054HAn5Ls3XF+wFF56cYSsH1DtC50R4j0
BsvlILitTzMgVB1iMNfEnhHRUymz73L8U/IMHEZl5tu+ae+rzNgTFdIddF1PNtl3LikxABKoe+JH
+d2lvdJT+i9w7ESxdM5bVMIMXnCKLkbHKGn1QuuQTRmylxVpfu2nvA4IhHYes95gHsmM8DAxl5m2
FzS3T1mHHqVEpIJoZj4y20Fi3s7vcQZrrowNCKvQKdP22zTcV4e2ZFzTsGFrs5up2XIPfvVXwYYg
R1Vb5j+dD7ElM9QTPm5cRwiG6PBQPEw4G8bKoZEtvXrTpB4BdIldbKO+YYuduLaO2njxF//cZJ/z
0pEHHmXvHYLHjTCN38GEhUt7GKlz8WPn3QHaPNVXXDmbWKMujobh4Aw6PstBYe1qOz+0IvFSSIRq
chZ3eY+LZ2rMI5MZAqKSODv4CSjaipieXaEQt/FkyO2YkILG+blv44zodzu7LDPhBrOYaIV2K1ec
GQDog5+eMOYzpxHRWf5eYZl/qr38TzVnLyboSnsxzbPD65f1VvZgkevk0wHt9GgHdlvjzhD5m8Fx
mR/FtYPtpbQQ/wxr+wt2oj6ANezxaAlVqk0/o+G+rzDxPk3MGfFu49fo0jRo1tux3bpcm3ONiG0D
VWYKQDGNRp5wH/AjU8ejyMQBpmgFZsIod2ZHVLHLOcckgFq9t3eNsE3yG90fCel91Mo9zotmR64S
c30F/aB5Tdhddngv4DWczBkWBDZVHAGweOLlNHLFqrVCvcAfedLbAtxRwvgzp9ndeTZnKllNCurF
BmgimwhuWKtYx/RmgvEzv+Y6VPXMfYak5G4mq3gCX6E5NzuCi6oRK1LR/5hnN4jyQr7z7IO+/jAU
WDfadQWxA9V8bwkYAIGsyDdPxwgFfGb3e8Anv5gjfKCVI8SonsjRvHZOirZSjiRtWw5WEI15Ewg/
kduuxcSe9NotatjMO0lvyKklvIVJFS8YwcNME+b1M5N1RN4lAxWbmXORLTspq4OXy0uTknjC/tWG
bmUotK4dyzTNXiMq3zWrgxFDxx+NCQiEOgbqentx05pND1WWKRt9P8uJvezfv3VDXOHyX6ZjYz7U
i8+F9N8/Neu///uI9CI6X2P0mAtaN//+XcPUe/r/v3KoMVGlBwN8r5SnuvRgqf778N8nQutSdNDt
MXSZDP7vv/z3oUR+DgErRYFc8B4nIBBO1WiUp38fsV3/sdvsAZsfODpzuUs0KK/zIoh4knihu1W1
OXXsPzR6dujhWY9cHupSGYjr2pE2ZX42bLIj3GgkbbXRvtzR5s5vzwyFuuJpcMsh0F3nuYdWVOA7
L4WYd8QTMSSNl5+67Peq73KWUjKEcScIkpQWPwrZr6PuzVeBkNchL4DEaY4kHDM8YRZjE9pK0mCp
DBB7HgBmpMdeGR8F4oaLGek/pN1xindAUTXf+DGjxdqWDbnKntYS1tGlPICP1ui1l9FlkcKg2Uxq
WBFZ/EaL0o4EuxPIben0pWe1F/n02g7Dxh1FQSIZt/Gc/gnzV4KfIuvHlX0UmIvnh1CNfbA5MPvN
XD9qkfqDXfZAqReFCw0mkmfHMyf6o9kninNpCb1F97ZV0Zz9xGIUraILVbTg6oFPlMeW3gkc4s2Q
cqfh1sZUj7vjRqLWDRL4AyExrN8kAze7er5UXJvOMLv+GsJbr4DyC0ATP67Qn9PGm9gvBjts6vc8
N05dbfFVAVfg4YaOicbmxW+xjBnpIsI8opJqJr+A9ktkMxjKivhbfH5bGA00itbHtjan/z27/L/u
sQXMtD7+/z3q60P8/0/44oN/cHVaFusjbbYtz/+/B/vfH5o1RAG2AIur2gKoG8r0Uyn0A+i2etvW
IOV9hoTmrEBrGiAoofaHKblhYTuz9uaIMsnURnUXWwRQ9gv5HAWxycSktZquAeHlVBoik8aKrS+7
OsoOhsfm5VYjq4LGzr3IMWChqmV4nSzQarT52yid4W4SNsOhQf226ruUPgGFDR6tfoGJEFPVz2DJ
ybmkN6hR16YWZ19tvTkLgeWVNMWOsOC/qpX6lqTVv1NiI+BFJIBcIzqMhGaU4BbuegZNAaDz564n
bKsrgC6YZT3stGZ8K80FalvByw3/tgpzQ6dnWrd0CrQKE5ZaHjXP8IJWX8qwTXENDI999kWzD96K
BlXaHg72aNgMMob+zm76Y8FmHEZWDf7llvhSBVnte6HeF0TCwtYxkE6H3j3OBMxBSTGdJpAUJbce
VtR1xCZMPB2/KQxSoomL5M2zIJuQRQtNvxlWZQzjWt+3XjUMPITWAnPRR7B7PVwfMmtE0EGfCmPD
KMk8Ov0TfDD4InFA5cTNJ+OFhKjorYyP5d50G9IbfFJFtJELNnNASO1QSg1kFvQjdV6RhCKZniAl
mi9/Ck6PDcf0G3uzOLUV015v4kwkWd7DlrKTtHt3liqBysnhgaEs6WIVMollmbRAT6qvzFQe05vU
ZGiD+zY2mY5VghOb47JMwKVORxPRYizmiZe1htvqDEe0jwxvB2SZKnJoaddWwJh42CKQ5/m0CXO1
cvPgpVG1mWZ5YVf97saIyW6cfRCVBDPUvVH3gYSrQzE6PrOL6I3WhgJkQi+odYhqrHgQdladvGZh
sTYJRmdbkM6xs5JGHshxsihu+51RfpikE9hOPO6jarxofe2e/Ap59IhifxtXQGoznR2cvNbDIJdk
m3cVplzCreZ0/o5A5vx4yafV439tdNEcM5n8LtQGqZGxNUX5Wy08eZ6pPSNDdSTDRHk42D4ugalM
9k3D7Hqxl09mGQSZkWdX1qI86QmRoU7dnesuGY8FfYxyiH4cUfJWGs92bb5Mycz0ik5N55J6OxoE
oeHUBvlF35H19uIRpLgpMBO33A7KqHg2BeIh1G9FWIJurVpFwh+bJ6RuHZJtbO3L3s3pz69gp8qk
hcudbaORzV6sz6ru0vOulyuHIoVSNmFLKHyPecrDqJl4RxxxJAabdsqKWdN8/02giLBG1mTjLU/t
Gu1TSRxyTRLi5StDnmyyPTtgr7FgmEUKt4doBjbkGjNVGVtRXjPbKHZtihvBQoGdqYrXzbR+uBic
NeqqzaiSe40ZLgruBUlBl/hM8i8Lh5qpsiocosLYtSDmhWuOB2dGsRebRAUWU+UQnkm0sd5Nzwsw
zoEc2nm27btE91B2rfFmdUsgAffl3wpDaQaEmDswEd5Wjcmdm5nhsx6KJIMI1/UE32tcWZc05NnL
kFCxRBrV9IFnWwOpBgMG/FTLaT7p80Zzhvns+Avh0+n06duFxyNAACKUlRy897RsmqV1GRWM/cbG
/ZYVjLEQlG7qvEaJgjSpM9WXjWxR6X/0YtnOef3qx2uQM1GGIcTHICkVbe1EeOSTzRAI4mPd0Jx0
Urc5sBFaa1gvZwPapy5PVQDlsgoL9hLhtGHqYUkFj9QEDJ/FEXorQaVJetajxThMa4gZ0YLoJiNm
ey5pZeSVf4gxJZedgOSwW0Dv08A/uML5zg1yN+M74UV/swbCcKEjFRX+T1spnbADpFlRc3ZaiyfU
adpt56hz7tBoTpDgkSFMsvhAEt8EWhUylY6+A7lYqlPIFjQ3EzGeFaMJ3kTqeTsdD0uePyN8pSVj
uHRWaFcszaeNIsfs/a+Y8NwoLRD4D5qB5I0Az2StJaIUGiOus1kbrpOLCop3UDFIMT9ib4VPcE9e
/AiQWKeHrJMiUDbugFY3tSB1XY9xeE9MBi7+ZHT/NPlknk3WiQY9Yl+wO1qc67TULqVVtMfBh8yv
wAIuWSlomysiBBDFuI3V7/yCF7RZJvZxjviOYZ5BuUxOmM8JSYeIiD8aZBIwJvPuFiEeQ49sOHbC
/jXX+8jkbEubc34w7kU50tZhnLy318/nOQSboIdoHgzg9cPNsNNH+Keh56avHattAxewDUn3tbe2
i8os01FPGGs6OlCmjLg4cIZILWCb2ca1JoF7wwO4s4o1HAd1V2PJ7jA0UuxZrS/ltLK+Kvi2sz0G
uTwnTfpr1RGjX8mKQw+VBKaKpo3IhywckbEy+MPBUFkveFTAmlVxwFyA24DioHKn5HluOnja0bRd
ALXPKdme6ZDKHeY5RHiO8ZaYxvvUsOYTPROXyTXARY/0z+Lyo9dTcAlieeiNONrxhaygIDiuGSUS
Fcym6RJfaL0XW61PkU0gouxdJtUj3IXFg/nFuJ6pND66oGjKg9On71MNI2QR2h3NrPMySrKEie7V
4zkJBirekCzgUG8xHjFURO/clf6GAfw2GUnK6YbyYEAKgC1IaKz/T/ZDiGDuhZnDAaIV28wqX6da
hfCBvxybrpCmKvpa8Xtv9mwGHrZ2ME/sTW7xzWWGwK2c8HkTMhBhVCSDmEJ7a43BC6TnG9vSG3Fa
zO8kvJybnDDxiIOuTl+ajPieSpRHI8lWgkrYSDaJNXWv2Doo1lbQitpLXWFYszcuR2grbY5VFlw+
EdTocVVKfKhcRhxyAYuAVuGY7p3u3lAFnRTDpnCo5NXyuo/KfWmH6KvM+/7QWFoYK5Sk9IQ62lUn
iPimov2SGFuGIwSpvU2NDh7PjEBbKoQOo0m9SUwqy3xL0Agj2wqIKHSsg2l141G2KXo3J/GZLBFw
gcsR7az1rdt9CBl3eqhG0ySJYxQ0KBM6KlX3nTtA6xcCRazCBFvhdvf1woVM0QyfIbUR2mA+lsOo
B6lAS4S94C7fCt+GIRbngnKk3puNkwF+hAg9DIIEajZDlF7FJZ2w87MjUkVr3pUKdsf44KkuiQtS
E5NI3f1I9PInklN0Qjm4noQoI9pcoGnQoAE3BrkeHqSyIPEx76qI9y6lEJUvrlllW88nss3ztQeN
tjP98NjhtW8OBnlnUdExFdeeht5D5UjYw2A3GzefQinqvdFMiBxTOycXCKluUqKMNpLQm1b1q3XK
RxuwztgbYbEkO+EjTzYqAkLYw7HSGjY8BfO4aNV1mtLXQmf438mnIeuvce+98RXtMFK0HoizDJQr
KUtiiK7TROnaZ8tLU2rXVKxDhl0VFXIPqoEh6NqMGelkI37cdk1rBm3diUB1TUC65JM2CkDN9oft
RWTY+L9+nN+6RG7ILCGzdrp5fv4Ae7clsjt66fr4O8/xJlmIZvR4/FCJX26rXqcBUlyUVhInhIp/
ZicVHRNIJDE7MjzuuRxWOzQPNPwJ+yimOzNTB1IzF8DAW92lsuF6eqhhfaMx/NWb9U0qnOGgZMHj
joZllyiSluEjLHZ0ZNxF7l+JqtxCuuOr38YfOTpG9WUk05er/H2uz/3J05PPCXkeK90NJg29QUOf
FM8WORt8uYPrFQS+zcY94rgzM8ZhbyTsqmnEQKfd1h33nBj2y0Zm6/4NVy8ar0nbbEEs93b0B0JL
s6FQwx9OHhs0MbK+qpgsFx8Vmt1nd5rZ/qERHTBz+nXnyDi2gj7PC1O9HYf7XxGNIXFUL1Ryq/8U
ip01nUyqzZ1MuhtaV35BMuk2GQ6qHXv+NtKTb2Za92Nutjt9oBNaH2Ir+tNXcPDmISEfpcV2mM8V
qmzBy9a8U++rTVlzai9cQyFTnYpZoFtXTCyyQ+M1GG39Hd8K8IiP7mEghlw5Rh04bk0bTh3yOr3x
tOhHWSuPZY2oA9Yc7T7zuj4oWjo/Qoh0Aiuhr2bSw5uM0JuH15Hkxkoy34fh9+aWqEKjaKP33r0a
FcpY0g70mtkGSaQQFSu9oD+CZpmeaksH1sIlC5AVS4wwGVICiuBBXacj2S1hBBy0UOO56e6nlEtY
5/HzIDj7iZaL1U2flc7kzKoptYSOJ2Djev7duF48uFNyHP+WBg29TjD2QaF3QeN+0AWlwWIR2tE6
BKsuMKDpKYCNfp797jAD/l3/YzqIXaO9phPs2z4qr3ri/Vqz9pSrRIU0sSURRWoJc3sdIveBrdp5
30wcjLaJf4zD0R+qo/KZeEZ6HkpN0RwbfnQfxk2eqMdZVdTZ9mMWJ199X3i87Rni8GLexWYGDsg2
7jrJdNNT8XNuf0Do3TnRdC2LCHZ9L4Dy0oEe5xjQ87Dzp/wDeCP39CTfE7URkCIMrGoZfpZ6+Si7
KdmqNiZdYtFROtK6jBVz56ZLtsI8z4xg97jkb2JqT15ikf4W1SAFbTz2yGm5raNwqL03YQ0LpHKX
wOfoPpu1r3XLgiR8Qk24LzPU0lqywCU5tQqkUrN2k+Ze+8m6CR21/tQx0iKl2zxEhcvlQfqrked+
9IDLw5l6dceVNFx9i1bPAnukkURmLpXp8LfGz2/20wML7t4cnqkCeHMb4prd0v4bi/qxgQ6wbeMS
wD2BTQY3rzJZkE4k+l9rvQgLkzsK2H5r/ptNtrWFxHXtfBwpaZPAWORA9sizcGuClBOf9kRBaT1W
78ay5AezFy9D7wRN7lPQrldL+G4ymu4TCvcsoWhlotDwBWyihOPsmZTInRG1e/QvXWQ/wGCQkCQn
tAIxQjkZ3RKzutHHQS9Zr9KLetyZLgaIuenfIjjRel8yiTaSk2d/S80kQqvltK+Hwn6g/RJ6WfPX
1+ePHMx00JEYuj4nNoz2tboJR9IOkHmQxJwIZOCG9TAybkyqllXTk37iEVeeWWMcipz8E37xnBpF
anvPgtusEb3KAsExqgIYuU9zWrIoafsC/+F5ir6XIaI26zEJjHw7JsEbW6wV9j21wSVNVmaDs0dE
4AQ6SalRA3yBOWzYoxFLxa7P80tSzOyZrmTaSlYLpP6CMaJAcsaeTId25AYmD6lHUm3vnzVSqDON
iE6UhsSzHBEl0OHm5xaJv4ddfcdIU25So3o1Svo4lVfs4xjZHIHH69qnL1hW38A9jmUxBjVneup6
V29Sd/7sPbCrbGlRbhx3cggjaADIFh1EYxbZwHTaSZdHy0qQwTaU/wVCZofy2YIpWzKSBu59ShwI
tdHUHC0pj2CrL95SntEe3qczDejWqHA9GwAyc+5TmWz36+ZpmOX7vxex0RsrqKrlstT2NovGcz1y
6wX8sPNyaEZzdBCxus9x+krPeoqy8TpKxEUEzQkt4QuXBmVowrdx85v0qxsv/qEzXQamIz9U5aAS
jqO/ZpGfhN2AviYeGIfUDiv0XcxO5/pEoifeoYWLBAn4ho5+nac9ll53QdiHTxwRUrVNY3GPu+wv
CdiwUO+RdBLwVtaHomhO9cImk84k8k2xTsO8Pq/viGmXiMo6jtV16JIShVCjHoNK0+3iqgjddnzz
Z/nNsjt68Esweb355fyTkeIFgs0NZEEC6+J+WmrNPRuKNzI8UEar6J4chI01aZ+zC/7PqghjE/5D
NuOsyXPr0lvlc11Mb5bDW60c+5h7DOSWNtICEfmPnZA4xqRxsh374Pf+W1/9zhlzU8pB+iKcKRQu
rBMSnNdZuNSHi7keVi6u14Bm7cY36ysj4S8J8i71+E0WmjKO8rdLYbzi2ktCrrTPcCqhI6LDR46R
kwxXqmC02KSXxftj9VwLTfNm5OQ3Ie768EQrN4y1bilSFV8RVabsd0MasLV+bE1zt0QOwPdnVB02
6t6u6oMVzBhZsoX7Y+4/zCSs+90igmT2QJpP2DbsVFVbHbc391rvMTWQh3iEX6Ujv4SJDLV7r5b5
R5/UftVcs0bp9rIschudYRU5T5Djd7DaicoezavLjS4d5zM2tGMRu6HyrRfpk2pnnhwdti1JFjGE
2WSpf9GQvLr24AQmITL0fiZGuKC0B1t7UrL7RllLIKDmhnYNCNZEyEGmbG4kt8aK7K0KRFveZgB8
SKDuurl+kNiHjrPu8WjV4k53d7XGvaslliJzDFwSVRS6UaeRBea/NZKXdYKBPXvpAYB+G6QfU2xw
NBfJMcdf6pPRnHTxd+nFxxkZrm+RV6/n2cM80tchKWXEYBO2BBBQq+jcU5IvO3OO9YT/cNEJgq6E
PBPOmxHSpoWdiE+ar25MiE9tZHCL1z+6jAGkPedvdDsQzv4DVw94xPDEt9uRNFyTQKeMxlo0cqGH
hzLqJy4O7QYQSH2Yh3bjeeq1UUNzHNg5mEIc+1HebAMx95gzG3A8800TUxyUpLNt+pxQjqZ3XweG
VX6srxlwqBUNvb80XBEKl84AraB3N8HQqGvZbpTZQ+ppr8Kn/Vipji7er5exlAHR09px7obafizd
tRkR81PJQjCoAPw5J4/STbgCRqhc011m9Z9JfLFxxd4Xy/AgOXILrL21H38NufvSWcbbkpPiKfmJ
u97Yuw0fka6JfLG17jM8WX5qnrtZOIFH2Fuf0uDBOVjtXHSblaLfWxgpPHcPDhbOqTw/68rbWoQq
p4h2GxqTpPdRadDuFNJrgpr6yjebbkul+Bx7vD70NG96BwJ0cfoPqp1D4pI2l/YUIovCMoccnAp7
cuURhgLWm1vJJIfI1u5qON12Hoi0GKiFB8/EGui+oc44ml2jtvA9buSzVGd4BlXdfsTUwxxKW2Jn
nq1MPnk4QpHQEYmQzq+WLD/BtF2tXgdvmL5xH6gYGvZvJQ8LhMNrXaQPnVucqlS/RIixJ15I3bYu
kCc+nCEDhzgxnyVP2jU/1htMQ4rCRkxDu7Od4X31ckTra2yjXEJBaH8a0nlzx+RWW36YD/W5dgiT
jKfyCNr1Ug/jewraDdSkwVeunUMOP084dwyW2FSw+AAT/arq9EMk2rxTdILSmjYV9d9es70Hun2U
4b5i8msQiAeITaP8dJrqPBpfqKtx792RZXMrk/kB4yLq/kEDedrpe0QxLNgk9FH4BFZdXK1qfDAI
cx4KOpyeM9IVjQGIjt7Rmsbz2JS3stx2pnbXMB/0Moauxa1ZE9VM49nJh3HflAyNl+LAEeBu0777
1qvlze3dR+F2j2XR3MTQPXoVpTdRJ1tEWgh6zfkQ5fjyV5Q2MoxYvcoCXvlkaHe8vdzf9CzU6RPu
GRRjm6bdUAjJ2jXw0iPCYQShvug9nixHf6P9Wm4Eahc8kj2WD7xYwc0fCQK18/mzgvSyi6rsASfo
GpVrv9PLkJiMaDfryM1rrwTcTn9A0ihRxTXn3pKCRBmKnB4M30rL6Mg4INnpjQ6P3Fk5Lo2PaNTn
0PUcektDvWmV3BEYh/sZ16Ph3FlL9eosCODcJn3VOioLRfxilNLbJPwNeeqy08zCR42N9aiiVSa0
/JGxwHdLewelFSaFxCdFAvs3Uj6KlKK/15+meU1z0xpMtej7VB6/piJ6dlvNPOs0JjfakIS8SvcJ
zcdadQioNCxj3MWgOvingZO6zt96x7vZWFY2ClrDJoevPiQOoZWVotPB59LQgxUHaZZr2XxsFuNl
SuVTkRDnl2KcjYmzgWKAw7NSO5wX1XE9cTK7DRNXvlnWYgJE5DqawmIhIKfe2G9+hwM7Gq2XEkkk
ztzmpqhgs7lTRx/kPPE9757ePbiWc28LyrSkxTGYDZazQekR0dbPL7aZM1dfkcT1wei7G4xz5Jku
izLpSs5fUTFx6KY/5Cds4tyvA5vwMdcofzl699Fo3DWM0e+senqkC3ufD+xF2AxvzYJ+2moJpCGM
diDuUeruTM1WhmbarOTND2bH+OaW+Q2SlbGC/i3VIkFXw+MiFq4H1Ip0BZBrbcw+jASmKf0012t6
jfbJimZbRhlfN+YlpZWakUEQRDN29Go6uVq6axvnuszGa5knIRktq2VFoH9ocXRmGU+lC10d6OEr
Cps7XTbPY4641Q7WInoQ2vvQMah01vPo/0g6j+XGlS0IflFHwJstvRVJUZTbIGRG8LbhGl//Evct
r4kZiQS6j6nKQt7OhNJIN4kTsmq2zOOQFhtsABfqVO6uN78zxzknYl8wguJFWGVWepGR+crZTiPW
pQs0TEe3i/eEXTCvlSdTxCxyyQzvHPe1NgRbDqVO44SehqdXiW7td+xa0J/Vi8ocLq2boY2M671R
jysvwyhfQJhxw4lDBoteUw2/quh/I2wyNtvohScdcSididU8ymavN1zCfjBcRkl3GPDfl0iWm4qR
e+EjtcoixTOlDBJz1T9SDVqchdnBJQBpKaYYJiz+/dBsSGFObRZ3xU8j+RYn7LZVJ/qjaNkeCsPE
9DrUD6ceXrs6gsvn48IYO9YsEosBBXrz0GE30iCwWYmDukH+9ZXV4dUEEkA0qjh7ad7tci1a2Rqm
10zHVvslnfokvOaCqusC89jhe0NBRo41SweN7Q4Tx1cg/keHtDgD8D5aR3h/A9QrZCCh0iFkpQ/X
ms5NTNWQ9yJe5zrakxzbIbe0mrJ2raFwYid0KTm7UKrTDyfDo0q7oxDqaiAMxuz73VbFTlTkU2SZ
+ZYmzYm52qJ2p8fETI+GjkXOzOxyam8gGs17Cpz+vZ86AlnsJ1Ulv75thCRFY4f07WDXDyLb1VO+
r9qbCwwSjcFWcytEpuSfkbzyVhYNdjKxZf++MPOMpA3ZvmWz4bFlL4PWYbogwY8WgCD2qcfQX0Tx
X9+0n5I8sT7A7eVbI+RhTVBbmwgSAohKRebcIW+upB+dQ/BqhDUMm9x1nyI3vehZv3EC/MCewXsL
v63CDKB0gSFICvSuOF1mF7GgtgRMh56XvXSgmeepIHlCK5GZDfS+YJmYcsU7WqCT0/Jm1VCn3LBf
8cgByeMsI61gdjtne7PD0D1irMboA2T72qX+R0Ipt0hw6Svk7yqbdqVAUjNq3XIMZiC3rFakYFy1
tPwwJrB57GMZ1Tggo9xywsmIeZJphv5N+qlYEWjBIUy7uvE0eNOZVmz1scw2PcPpDMfHDnXSppq6
Q/bLi/acazwhDdrZpREkD+Yv2t5Ifj20TYw+bb7jXBHlzrfYTeSqQMY84uWgrE1BfYvUX7he09M9
JPqODDkybGCzs8ia01AIEJ36v5FMtJWB0g3l3EcUCfdU2PukH/vdEGfFCuO0BdfKy+p1E3GPJTa7
XNwVzLBdZgf2lFWbwB6PIuYJi00bnReZYZkqsXIOAX6Li4ZlohlyZisDd25W6vE6QM2xJF7w3SJR
aEWSGrvm+XZro82U6D6zcpPzxuFwpbbXE7T9VfmohoJo6oNbVt26xM2TaVLthJMWGLq5tyu3CdBS
MTwSHoZzB/G6FcYYwwpOsJ+oNfQrSsIXRF4Ax2erLpBbFwPazh+Gc8MTUwjzQ5jaNXFaOEAgPeKQ
HV7W+OPCdQgnEtm3A4pxndWuu8IqbpdHv+BMpPH3waurj8zAbjPUq16jW8TBxVQlILBj0DEo0iEa
fYTFUyI5HaJV7w39okCYuAnY3mzG5QjVmZIr/o3CdEtryUsSOuOyMr2NqTGhMkizYXqWfo4esge8
iKuwzOtTlhT7rGpeIkQpvf/i57q7HqxC8jkuHdylSx0xu2ZnbJzmmpoiH21N/cm+60QWDwHdNvcy
4XHdosbfCcNsfCa8mm64Nb/H0IkOo/9SgDneBHoAnkFVaL6Go0LZxsyMlk1rfHpqqq95Zt1DzQGw
1Kw7I31oUQx0v+afMN7DbSiS6Kqa6lp3mnbX/KEDkNEQmNQxWLbMCekO6/szLud1RWTjZZaZLggW
Ex8tAWC8ollxbtzYe/bq6IUigdM2J6irmdDTWJYBtVf2xiPVLqlprLwoxmERp/0pN8ptQx7aak5c
jJLouxiMDluDDnXTdrUD1ELb7z6aQVT7NA+bZdQxQzXL/NMsurPrq/oFq4d1JAc9JKjYyT4Fbakb
ogxvilHuVTY0T1HHDZQ3o/dBXxQum84yzj3ruC2SC1xKjv2uiWj4HPwERyERhafJjeujY5DAZXvF
S2b15Sdqkn7ltbo4TGQCPgJf27dTvUk6o3xtsSdgu+BHVFkEq4FPMUdK5CHR+XRdL9myQ8HCP3+S
qfZpGbBuSPZI9rmWK4IgvUPtVMFHnhlHIPPDC2pjccyJPaL5G6rX0K7XdtzWCzRd05NySCRmLmGu
THN8qn1Wq+gjEFeKj0ZzklVbBzdVMePzc/pnNe49dYOn4OMGL+oFMjwG9IJ1V4e0zTD0G+Heq3y4
EM2gL+y0w9baoR6x4vdOEsc+TiHZlcjdbB+69eici1nV3brRM4DY+sCAj4FibTGLlss+ZjXSIHRb
QvR69xs6Qh9VRJN89mGuWD+Pn9RS+wZJASmbqwR7JWZaGr2JKOvIfCjf7Lll9RsxIQubouoQFNMT
o3mh7IZhgf8BlGdT4xGltmEfCJgX7xC/J/uAiCd+MRLOnOmoSbXolnXcgARUMlYYyqtvJOBhKvw9
Atmn73z1iXOnOHM4yfgXuOIzTBX27DXr96DAXPo4dDRoKhDBFM3aHH/IqSQTxO5jMsin6yQpQRUb
F5QCuOSDHaPKd2n39cHzyGKaAf2Jpl88a5CbHump0k1wMVl9LWqEZpmAaMA7sJiXpG0M6Ul7SwLO
6oorLWLyb+AQsXyNKoIVJ8PITMcylzo333HyjW8+JzjkeSd9WtXtmIh1LPhWjAZ9nW3y4MXpn81I
SCILWtb18Bvjjy/t2FggssxXocng1qnstSu43KsqJc3Qc7iGgbaMxsCAwc+Jrm/tRSOJeyTpOll5
MehQRzGfbBQFClMs4lZVv0Dh7WCAZ5lSj9069TAO2hVDypgKlJzTnVF8OwXBIEgzR2jXPXsFYjBQ
0JxrMT6x92Nbbv7rnAB7a/GqC7rGLNbVxunMnVnI94C8Ki0ftbVRaQj0PMif5Wihl74hGLNWRmcb
25pmE1kl5jikLlmBPgeEGoJg7ONuu9EMWA5DwBti1xuyWn+Zucac9Qim7LLZpwmWD4eITab3ySvD
kvegVle8Fiy6eYPb4cW0GdaZ4120s1ai2OWe9TqiYlyFI+Bc/dUV5b9p6gWkzG7D71YGBm4Nwz4b
zYjfND0iNEzYyoGjd/2NVhJbhudoV+nuDZ24uddPhdRf+pRDHTXQK/K7LKxvBbyHa9rXey4s9BJM
+OvwrwuMHy/mkzR6icmW8BFsuiF19BoSAg0zlK6UQZqBeiiCJsHIYzZeaOEzP1WNrHO0pxezRQTm
DnD2TdK1cil3hU/76MRI7GSMD4MOtEyxK3Gd73j7/xUMuk3Gs2yDngq/fsnY/bKrquSqhBS9DJL2
GfEi30DbBKgz5V1IH34OKoD2PypSiuUggd/fNtFTENX2agLiuaBqzGXySHsPpw6MNLJy9wbRcE/M
1qw0yJccNjdRUsF5kfzIhL6zGvlbWMndRu49i3YZOlTJN+SdUz/tAvN3cLVwUXSaj5jOvgWh5S6Y
mHG1k2WCRXspS84/UCRRBTNtVlo6ApqOmfYuJvi/IWMc1zbaJupwaAUouC1F+ZTGtEV94/90mD/C
MYOa67m/pm8vSxkQMcfymqAFouNvHvcDEWGzEciVs86SFiwTrMOScJsYwef06HX7ixTVY4UIYhFl
qIpEtY7HCNVgsY/6kByveAjn/a0PTw3VbF0TxdAaxbIwqlfLsV7zzsC8H/5j3PXqaOOdSSoOuEk/
6T3OHDTGHO11t5AmRnTmnBnD9IVsNJaRf8oASBUHWFtYa1UQ7ViTFb8t8xXbTgjaIyVXxoW+6do7
eAfqRpMRSmKMFwdrnG2e0ZMSGunP29rSYwmBhMQGZqyQEi3T5iPOvWbrJcFL4PuHcQjelWfeBkN/
safhEMtx5FXlAUzkm07c9z5J6l92srSPsqgW1XpQJRMYVkc7goR3QoTs4aqfvuTx6hXhudFSjrgw
PTLz8sGvlzjN/iHz40SwpnuiUPamhnY0IcagBxKY2MDhEIq2nJr8PRpDliz29GP1nYP+HUih4365
n13CGdqV9hmd/Y83c1bZT/L9DAueh/q9D+t4VSkOJ63e5cLHIukzZuhHSum+RNHH4tWd5NMwpOeC
mDy2WBiParR3U4cjlxUWo+dgpQ3nsZ4dtR5sqjHFgGDO6kny0ftFMyDdaKbiU/Zn/Pt/who/QkHC
UQkuH0OHX28Nu4GkZYNyTobxRrIbOKDw03foHZM1kD7+DhhS4DHSO8kM7k5X0Tt32JliZ5fAd8aC
i4K0oeMxzK8hBGykJbi7vArliF+gj00gaVUmIsEkQHbJ2HnRRKrZw2M7sVs84eAmXc5b4UuMwHIg
EqhjsgJjQWqx9udyce49VFWCn0sLzOeSMeUSodKOYe0/hvOebSreuTTepeZdAGZk3J3gZc3bs5UK
tke4+OWEgF4RF1+Ub2lXLHNRDBsrcm9my+IPhgbjhybbjezxtoPd3ov/jEopHgRpr3Kb2kelMdmw
I8tH2/cf0FLeZNU0B/yv3JxIw8Oe5ry3GAtRIK6HpHyk0ficTPkL25WlOeRbumzwu817oSiuWoPL
1Asa9OPmP4hqeOFK2BA6lLRJREADxIAgATd6s4898A99vvU0dsKSOAgtcHBxQAiAe6PtkWnvKUZQ
slxJ+wWbl5SXmvcxhaLExvCpc0bo1l/K1V77WOJWgOj31Ch5tHt3umAYeyVc9ktzm+/U4IAP9Ers
ufrFatg0jX8JcnVquROxc41PfLo7p+3usR4d0R5jvaNnNi3jVYKW17Ifv9nYeMpA3SLN1flUElcw
0K4uZVQ4qywHe0xON2KRxqWdlXwwUjK2l/sxyD5dxMrBIHdhyqLJkftYjRmil+gxxc6Nkmb2kMIU
eveTKoC0Ocq1DnBpDHRz1enxIemBqU5y3zB+sTx8q1NFg4vSo0WUsYWcf4vtgX5BHmrdC1dOiAaz
ZrXZea+tXX3Ti12rCNPdbHlZk+K9qpjGJmXWf4JSYqDcUaQ408bNimRr62pXDPG66VFu5x5uWSyk
xYJy5rWpuTj8Bn85OpOElR43bbrUreJXL7174TNfhOW/UtRQS1RVLSUD+TjTMUTXWbXWK1K/hzvP
Ywpp/OjIZI0s/pWUAK3XXk0vuSDI3pIiTpGMwJPVMukT2b3Egth50d42w5tjIrHSDK76uFRnSHxP
U4aiKU2MbaDcraNTgvoKbCDW0bXrHcWUnLTeePdy/q/euiLtcxdlNuznAKQSnekK29qzMobv2mrv
JQOKQTLP8AllX5oA48IxeIFaRr3C0yEROilqOSmCtRATtTqRwUvdkIc4cH4g+FxSQt+ByCHggPlQ
WT13fbWephqdSXnzXexRg0GtNZcpvcl4NgipRVw7ucD9PYEUwyqie7zw9kPzm2veTntD+Y+wECWe
7eqYNs035fEirdr3JsmpKrGljejpo35TGBN3k+l7S7Zm135QHiM7/G9RHuPvD8RuGvAyG8BZLT7S
QD8jlTKW9uScwkTchrhA0BEQuxa6T2aYcSbkZcxJtBmQfJgGewXXEe9TdnNV9lqTIIvpcWTW6BQ4
kygFB+tqawdD+/Ox9bFD5QXDvedSEWuDS02ePddCbqREC+WQRAD19Zn1N8ATAk6WRU+wRw5Fqrz0
LqQjNAVQAcK2WhgTJCBFJRZI7wzdjdhVFB+lDpatL399PSPLR/+nLzokN1weySVDBT1gHVt4jLCX
pnAHdPnlTkeKTfLDd8g0EU0DWFocECh1BpG2+9ZHIoJaAdIALMKt01t/buiTyiab99qP3ka9PZVZ
d5cWj25Tmvly/HMm5pZNtmrZZuEqFSvAiGpZYjKQSfybVsR8ItOa/Po5atAblEmxczKqfzbNxz5x
TxVDZ9Y0zFMEygD+yKh3cwQczWduhjZJKZBCo4xsnhRNXO9hFbB9eUDs+Bv3bN9FiDpKmOLJw4Nt
uOLDMtqzAb2nxIQa6OoTweFLTp2GF8DalDjal4N/MZUWb4ZI3OIk+8RP+shdnnNYM/AIjFcjcgf+
TPOfmWCenOqa2sH7wWM0QU6nypBRjEW9CZGFiuyUtHa8Kf9LW32PzPi5aL2nyqsZ943hdhTdUi9x
UYORPZaSH7hNpzeBynrbKcpqLftwqG/CmaRTPwjQSNcsbOjMRuM2Gbq7Hbzu3XMekWjfNAOsWY+q
YtVG4c7gy9jaGQfS+GVE9qPM6UL4nRtDfAVOdHHLA7Fc/B4oApedXj1GYlL6zEHRmZhrI9KuTUyL
xSoTL2CJPWKg07HWxIYQhz2G31YzIaGDDMSe7o4/5uRE2jsxcqfOBYxV41tI0WkFYHDxjPXbxuYH
YG22aar+B7PK/NqSuAY1xALxlZryh4w7HbBPxZtOFKDchLU61on9nohma9VcFdmUqLVk+Tf82AG3
YMqcnkmFOPTEvqx827xZKBJsVbMMKi96OO/wgZCwu+60NfZGhtKuala2VV6GntduQDvvgCVdOJ5j
rcPMoAjPEfBo98axm/UApHVh1Xq/8p2/jrqAInPXuSwYsDAtCffhw46ZCKreOTRGdSS7lr+BQVgy
tWfiin8ifaxxm8kX3LOwBemI1xu71E9Jw5UUxcU+HAe1SO1V6HbvPtMRxnVM91HTxwNb0kChtvXY
ddAHs9rp5Kqx0CWVZvZnK/8TCTB2b9bKdCIUthGh631P1jCHstve/A4dWJ+X/roL+o0ai48yFC+Y
VzizmF8MuriiwZgTz9C9YAdfBpPzOpdUssGRiNxcrB1lYfxJ2bwI47nUFaFtiiMZv2UhiEPOQj4e
w8x/E8s+ZFH/gxfp/h99QhopzMt5OzKQpBi6JYdSjDQZxw9CsbOIcOA6eXv3R8YKhO4Be8ElGQ/M
pG2JtD4AYyFh526M+pz51YuVcfzVBe5/SR7p/Hs4WrOfd+Fta+z9ghENnfIPqdkP1dNO2qE8ou8+
W1F5sG37X8CTUWMVWzjOcAQghLpKtCeW6vNurpzlMey/8uwSDPYbxqZtVrlEvpjVJWkmJMj1LXaC
fR/aP14y7S1hbcc8fvfrGJG/YMEcQlBlv5TyZJBaL7E9AQDxWvOARTwibJH3qT94DRIwS5gBRWDC
0+MKtVbSOvvzsD0IP1OsnyeCQJaudM5NRdi8RvUbx0bANc++SEPc2uvfnau+LM83Vq2qZ5QMaaTN
/wnCzGld8Ra4lrHQ9Neump2TcO9XlcW+mLrQ6PfJ1A0nNeSbScfN0Gmse8vGutEEPJTb50uDzT3i
pfjRtcyyFRRZ1i/xWoU8Bx0e+EWaGX++v+WWZcYhITETpomqmWQr7PORAQWB1fkVIM3VbIqtX0IJ
FcIgqKq6ulb7HlYoMjUacl07p4iNMuQXYowv/DgM7sejVjlvpHrs53EAPEmy9ySiVwfZcaw176rI
scd50SZspaRmo113EDn1BJYy5ZjWHmISDhRitZntSWpUDN7BjUEYX4L9A43zOOTQ2zx4l9q01oWT
rae6eHdRTo9Nqy8hBpVRlgA20X5Gi+6pANo9r8I/tQBnEmReIBp+D+WStDS1qkN6ZzHbBXRdPAdJ
8ZOswp1siE+R6bxriXnsfewBzeB9AvGiHkzVHcvKCVuLGmNEmNxIi7guPrIiQwJQjK9DBNlHs3hA
S6ocJ41/B7Ywq8w1V5mdf7fwPFehht5iJNoqTRjdg+5PvEXENH6hxyhAegjdk6ffQjSLwAboJeS4
DywNRr0bJysOpFcvkHBpMtacrb/MHLaCZckM125QmbEPUXqcrKOwvRpVe3eE95WyZvcHql9zgns2
q/fthCgsRSL7olLVhwrEh4ukUTW8oEoG0TJnhLxQNh+Y7PSPvJAPzypuztDeQcvOOhlWB/jr3wdv
XY6cXWbpXHP0N6sp1n98g8GwY6bvdswMI2TZhrOUXVeNE9Z9jQWqrghYqWVS+MR0yVaGf8Kbkp1Z
uwkTHMINR2PdPYBPfcO2nfdlycUjdSyQurXxahvwcfgRafNZbdsFUIxXhwk++9Z6nUtuFdODvm92
V3+EIBIDBl0UralWOa6FnOGNVVG5F3enlcNaDplBnfs0GUW94yhFgyEETA0YnsGspZgs/HM3N6s/
MhSUlTArrIOd2hQyX7UtEVqS/VZNPEBT/TK4ANhJaGY+McGq0YIumgw3hfSDoyEZ67HxxrA476co
UTTsxPTRzDRNAymYu/Wc9MGc5zt26Hmt4lKG8tVPok+VohXTKi4F4ZAxnUZHXG3pCmTGrpbwN5N8
p1rWo+zmIRieA9YAaJiSrYjRI2CIS/dDjffBwVo0JkND5UuIUznLE+meWr/5DS3/ZpTmoo/0ny4o
fllZ1JA5D2ke/Asd1GKRQmLSXi0zOlHV/MtT1gtuUOVYygu8Wm1/rZR/s4Z7xn9ZJV14SH3rVGFH
1Sy00y0LrDhUv9RyG8dGmOVggkafXaitO2JXDTyxV+WXMcr0u7fOXYgI2g9ZQFpex6+FRC5yQh5o
TMsM7JploDvXumU0NgKqHS1WANXBk+6bxkDgCRrp1vGHZzWENTNHibVmpmLG1qbNZYmIlPvP7Wc+
WHKPCMMsQm5ZR5hMg7FxBD3Kj8QlP7Rvz3TNpHA75hJ55ZxUC+0mAGSMxYeVX9cnUCHkyXZ7vr7+
1UXNXhVka6uhek8iirJ+QBwA2TJQLc5m/yRn3dRgWD9+EHEXcbISAPOVFNy0afNGUoa/rhL/K/Ki
B2mw96aLvo2MVYPnbFRG39OIS64VFHpm9ZYwrmqwTSxgrPPcZXuZ8iD1iMOs/s8X1pdO+ISd5uly
gmKH6Vmn96pa+OoOI8o0wmbiWfTXjqleVTrXxxRBEyEOGkAMm9FoIPnzlGVCX7SKfxJNIvUJa5hW
XUWIKM+utUsnXG9h0QwVOUpedm58bL68kh+3MTFBNxLyn+/CDIkY+BpzYnWcNptyNuQn3XdU19e2
x6+AD17k/opS7QH65gPJx2vO7nGfWxqMTappb6q2aPo4i6buNxIo64T8FLRYS4KOto5pfvEunexQ
3XpQiPMm+W4FFPJ0S3dSC34Gu9wGVT9ueSJvTW6tO7e+K2y9ICB9ucD9vbS96gfnwG7oa0VKVagt
O3C4jrGoYJmu5ozYoZqtGnydPmTH2WDpoHiM22iVGRHXl2c7K9n5L2hs1uS8RwuNSikouS29MtkS
fwmUWjYG4v6cPQyR9Y9u/ia6Wdzj9p+t6n5cv/8nsK8n0NIFVKCm3JoNst9EQjOh9vV4UXibohps
JsgBLJNRBjWMubPD66TnrJfqPY7+jd9iiiCqwMbwYx/zFJmgIbK7gGFI4Zo/CcipiSH8lzpk2wwk
u6tZbfjAtj3dQ6JuHUH+0Waa/VOWtISo55zwHrwFg5+jj8wNOuAV91FZgdOTBUvUEL9nWIQPZl/7
WiIktJOHbZln2UFLsfzxIDVx98iEwsvfF4AxLyUptVHMEJySL96VqfmjXP1cgGoao+A09uW5aptN
66SQtnjJkvMoqgTNqkUbnp1xU2xTW7vE1CUvqqnvLAp7HfSX0SxbP0aMnFhM+Zn4FhxCUILTTauv
nRIsZOrh0L5yMOTLYhguVdTRD+EzyuGngplm5JOyudUY6tmANDI54lrGPmYMmkOckIuDZxQvLQtB
RCEEuqAXZDLrxzDdGIeFtnkP0v6eWrBbM2KK1zJlKSn9I0w5nLi5IOamwJTeUjayI8VbC794JG8A
JGov7hNSsGUcZx4sAGNjpc2Pzt6d546hgAEBHWBEcEJFvfWN8TXW+AarjOWsgTXFxl0gsq5CpI+1
t0RVNT+wyWQu/3vGsIp+ZY6C8vYE3vzLE/JChxqvLUt+93X8oiahbaraTI4lE37c3to9D8cPHFqo
4n2Vr0fILQc3vRnuHHAdKuICgV8snabJNl5otes4Gl8thsdPdsw5S5vOzE5xw4RpRK2AYKgIIjk7
srkHuwLlIcrMqoq9Lc+pyW5vj+e/ZYnQkiEA6WWgtqtY4Gmp//AHnZFs1+drafmcsmsd+3nfFyRA
G3OvNOafuoqZMftPTRQ/a8zD8N0KnVuz3FBrY5CLqU8gdiwZ0DpuCZXPR1QR9MZWgVJqmAnjcCf3
dMZ/Nx8txuARTKzBbVT3pN4zcVmADrgmNVtD3fL3eafeC5NDuc6LrWeX7yE/TN9XP1UFqhSwCMr2
lj+L2Yy7mS/1iJGa4hANi+DDHhm9FXO5LuzJ25U6fSerINUHHxnlOMTA78LmAwkTW1vINn3ShRtt
+wTPS5RvzTI9WDbVhJOWj6ntelaJ2o+BZrWoCK2Eu40Uhcel76M9BSwdrtGfE4nMxpztVEWZMYNA
jT4fqJRQINWj4Emrgu0Y8Lk6X0FPzRlV1DUqAcCVNsP3zNewJk0s5VDfu8T56/PpuaMw7Npimzkv
WGdOqSrarcU2Vw/SaR1JanNzXjG30HgPKWmEjlQsXrrgxSkL6j5Le8ZQny07vyDjBcG8VeylBtHO
8GCbSC9RT9qca4g9ZzElVsYCsI4PJIa9DWasoUztfzMdYBRMjrmc655TtK1YELYBC619FRyqbiTk
WbRn/DFPTsIL3SvrnMuQKYRDXIWmnHfAzsta0eJM8lUQHnuytB+3sNdVYMEr7vR7F6YXguX7We1k
rsau37U0kZWmNSuv1D96hkRMZD7JTYn4TdvuMGagoabyJS4ZlVnpL7BPNw+0tceaQ6v8G6F+20Br
CCaNTIBR1s+IBLybZT89FgFsdx/kNIIo8b8mBnBguLSrxXZwYwBnBXo2rkdIoGa67Uek8oz519CW
L6IegSCglDFxs44OeGCbYNfYWLYmHIgJ789aOeEJiMKpTb2/hA8odFlLOAxfuNmH5dxdgpg5UR9e
LSsD/qPbmzQbSI1UD+Q1EeP2ySfOiJWOBoBtYZf+mzRAJc8ti5tP61pz/7VjyWHfiTl+6V/TQGco
dffsAtOO0mE3WEsRsqqtHIHuBDm9nYbcciwkmrg+FRN1uK7ABHH1NUXwXvrGt+bNp1VF8RDJ16mK
PsdGHJMR6JOVIhyOIvbOVrqxRY5RkhV65Myyt3jVjzcOKKgBHpZEQAmM/ejwA2+m7w8w/DXK8zKk
esriWVk0K/UwsBum+8OshF7MSIlxYIHQymvlU0j0Q50f7JBNUHscK17KcfTPCMXRfPjJZ9c7b3pc
HEYNsfuY/NmpsZI170+rccnIptqKmuek1fwzYFFuP+Os2aRkdF5x6WwfJM8M4rllJAGt7NJ094HE
FV1WwU4k4l3ZJoegwM6us20qmldXt9yDG2vwHWFAsbRlme5WBFawVIWl1V+yGm9lVbwjM7KYOVm0
CNJ8jjBFJX53n+yBsOnqnrK0LCoH3V62ozq+V6geA5Xfms7D2l8xAnWXpjs8gW2/cPVCyPOb92AW
ffkKRQZHKQU2lW+YviZa+Gln4GE0tr9YWtfK0hULw2HaRPr3aA/nKa6KH20kCc099k57s1zBHUtc
1gzrSE4eZrR1RvQxeLXp0xgNFHK6l4NvU7jS0XmQ8WeMTyrPVqMNtovX/anmKjwaJlKtdGRRbTUh
4pfUc69t0k1YP7hIG5n7G8MpgCn95pVLZZoP8oo4haGuCvK9066jKIuv/mCpqz2iTs8Sr107HVtq
A8O5EVPW1JGXXGu23FAIsdL7uuOehiTb6243XaFFT1edsvQAAO0dUf+njRqtjQ7//U0sAUmFAcvB
++XuMAYTU/DIopnIkDR3DBLWQjXZus2ylzBO2KX66jD5ib/m815gCSbQsB/2oWadB1vn0QTl3pcQ
aHqQSBPcQlahOsL6/F+cJPar3di3yVVHTyTvVVL6Vy81cmx0Y3Oi2ZPnIu2wvDc/WjaEny2vrPmX
JGzIPPQvx6wPKd7DW6HUeMei7WwAYhZgv/Afp5LekPpBgRSqkp82OoOsNp4dQqIwh3vuIk0RlxNa
761TKODG4Oj7gYyqbWzb1UuKBYZxkdf/Iixcs0MO4GkdarKgV1W6ZzowrAJScteMucmUTrXqHEl2
8sZk5J9Ba6yr+bEnlKBZK88flvb8gyY4CJas99CXdt5BK91ii6r73BkGvI8x76601hnUA8R2ejxe
kW/ReSBJsqx4JBshmpn6wGtyYeDYjMd8N7+gq0SVv5goEKzFtrM3HBcaeMg6C5gOt2VWf/sp66Ua
I2repc7TqetKxED68KsJ216jGMYF5ltA9cLmZmW59ous5WrISL35dJN8LhH+q7QlA67s4qOlET7S
gBFpSY+6iqbkCq+Peh03v77TfZkgaB9jNufquf5LrnXxBilSf0mqcDNpEbzbDu1p2jr+zWYMiRPY
qv2EyJ6yfPKLhGQzwoSe08pIdpQb027CWnou7fpJr3DQlfz/Q+9N30GzDx2IRMgEp1XTB82GxzND
KDZ42Oc1bT2F9pc7MtwTen+mVZ9HQrBXxM7VOv3mS2RPNgdaIVnWS3AwgTMhCauooRuM1Is6SfSb
2ZPSWfC+bv/7R6CCzNR9nZwOc/bkOBBE/8fYmfW2rmRZ+q8k7jurgjPZqMwHa54lz/YLYR+fE5yn
4Pzr+6MyuwpVDTT64kKwPB1ZoiJi773WtxBkQpHNs2qHqGCGE0rBmA4qF7FFp/u9sLAZ/vqgr+Pg
jTZ0sTIIhV/SXFRWdvP0ibkbIXmVmdDmoPCmBeb1I/Z2zx9vtiSc3DNt6FA+kS5ZXV5YDxbMzqZr
hmDkkkOL7rGdG1ETn/0GdgxetVevJc7Z67Xg0vCK5HjoEmVPy8zvwcoSz4QZXjPRsYIXQupS10Z3
Axba3/ApqDN/4BpbJf2iQR+ZaMY4c2tFiAcw8ZM/yL1xQetFuw3rxYRO8wZWRqGY13b3ezobNMTB
6GiPLoBnZZ8nYMgtQYNLiupghX8suuW+ZZ9dAiNKJN5Hux8W08ypc6vu1thpg+wR1gZgNYm4cWnk
ndhKv+AFDHzKq9I42tEY30CdddpECyGnie4z5Yuy7HGAdkFYQDstkCo/E02mzsKXpK3hhEIuQcxb
lV7rIaSjojMuKTL6tKU6mD1Ll6VU9zOm6/n1MMtRnJOeBhkKmZeWVCgKqDg5wkwllFTrji0vco+x
1rCM4KMrcLOP1ckou/o0hjiuAAAtXFbP0pobzJM2nkgEBQozcNynZ5ZOSG0s3RFLRbTe3sb85/xM
XsLKMhX4UYzhin1yFUBEiej9LS2Q3Q+e7/wypqcoATk2bHxUOIfMYeKkIuymAshTZvIwwbnDs3GR
FvuFD3CTXkeVI57UI/tRL4EmBY670SWKsmiMvCNmV3R1Bnujy7jFhzyMHqgeADR721hGj0ndEkCd
fwZtdq4hJz1kXPzLzGXYrE0JwDvsWSjAphgA9zCbEgx7kxu4ogmm00+ai44JsiJoFuGNy1i1u74D
r+9W4HTZus9DF9NIddF9ZCIKFhJbWt6idx3bYJMENlAnfIY4+THF+1ThGvhz9Gn11qLh7YUHDTXW
Q++0V6SO4F5ZYoX1hPeHQa6NpUIbJVoeLUVu0+Lb6LUvWUffNrq4B1ZawKT8BJbpfhXL8Ssx0xM9
KvSAhTS3RhbhsmqGZctjVgR3LGBjLCoPfEFfp3KtiqMFGWs5GvzmKjdWYczCVuYUxrSFgbMQBlU7
zOv9lkU+6XciY5gS0yIsoCQSmzItVJXxdWmr0/2mIurPDcNZQl6vgKfi06Y2HnO0UbZqANPW0xWv
PEM3j9EM5NcTVoq9bvQzmtrUF20ID8Wb7CPhGSirOZTS7CQHpOy/kaNGC0v247IbvyqSdU8koeLJ
c5vdUJiv0oAMBTCa4S/6HAxNVtNFM4b8u7BTHQflHxdYuEKS43iaPBkEMmhVtitmJxOrCHk5yKIe
how9VYUrJTLmhQoC/jgB5OJodJPAG9dDg10iahwbch8zCYeYQmSAHBA1WBurHIk5LpLEQ+zjP0UZ
EuRS6v7WordHldDx8DZj2H6COiehZiqo+vvSfAmSl9CnLDRNe9q2EU2lOceqcvkRKrAdM1QK/oaz
HUj+RRYLdxdz5I0Gb8dQh5dI9ygleuMU4Subt6yFQ9Lr0XSeOkr0bR0m4Pvbn4KM2AVDq7cg9j9L
nle7pLtWgq5zaS88jMIiRpmKlWTWNQFQ/EUNB6rYwcE+35Q9r1Hda7DPGeos2raHGjxfBqW7Rvc7
W4XJGGL8danY43n34F/woPI15IKKfKIuDp0NZixM9rG2FEXNIReb8UakCGSI2NApJBnWpYWFwkH+
aMJZOl0BwdgTjISQVS9AkoPBTzm0pIqYMNeDi9PX+RfuRnCSkwcxb0QPWRgcQuisuaAY0ytQfYYF
Fq9vWGYEpsyKIRAMLQ1DjPFav0yEqTalCN5dl50nCQlpzLuXgBJC+hPaHGA6i6a0f0MIyVcuRAon
7/LbjG4Enbj2C2awxXSVIW8/+WKqqNi7qthYTf0dCborWQtZd8CrNPrUejr0Zyf68lV59UA2or1S
xjo0w/6sGfEmw+GRjV1P/hFOTLsWRx3RCttCdil0Fpxx7I2HxgwQqkBSqJwJ0zs2Ea/o5Lo1mb30
GmtBwaF36SsxLJzZ0SEHXBrxoDswlkxITKxDSNc4WG/qDn1YYHOkh6O/8Eu2Ya/r0agZ04+WTntq
t2JZ8GfTl0NqPGTo6waGRHqyx8tasqCEaDxwFIDrXtkYdbJkOhr9QFgZqfRBy0C4eKYJcoUxQWae
A3dFuTRZ7ZgrWQ8YJiKGmHMWdkbtcNGWDl4f4j4XyUjWt9GU75gY53MlygWTv3DqX6ausdZZJF4F
8TCQwJGAuiTaAb4Ot6nprhyHqMDJf1ZFDMJIb686ODQvdP1dMvnonHvxKxM2mKqMcXyToTHucPiB
GcB6jkxpg9+Lqo7k4x7BsfC1q4gN9kE7vPj6F/F/6RrU7qvJ8Sk2ECHkHm5J2E7KtacV7XLOR8xy
8SRXxEgFGNd770LwZbTEqblJQ/uBJXM9w/1ZVH/pbTt3mApO7bE6m3V082urOmnzjWqNEwG8iGDT
4gwtZlpqzJ4WGO7bvUGvJ/J1m0w8ggha+QZPydgzJTMWspCovHSiC9ntvFXmXDvQD4vBtKGypeQh
+C75UZaoP0etQq0bnEioWaW1eYMfhm8hokn4HPdTQthwc2FXp28zae91aX00HcghurvVLknBpfTe
EhY00oM828EVYJqWx9acQbuFPqub3XdT4HArfKR8MbqQLpYzc8LY2WQp2Wa9JP56TopWmKUQ7hBe
BF3EET8Yp+GZT2E3KyhfbI2heeDHLzxlijoD9txnoZLPTLOXIjTIECk5fBE5jIcejISJOa6lqpVN
v6TP+ofQm+/eaJ5UTFIv9T3zBTYgclt2FpCGNmDvdFLgC5YO+yfVriCAeK4QT4QSE4I2DsUSiimr
lHOM9U5nxiqZApoJZYvxY4j+BzvHqPeoyHQ67aHLqMwm3KIsNyaXHbbxoWKWGiZbU2PangxopO3G
wTviVJt+yuhQcnpLpuI342fg0DrWjJow9oUfaNPDqNUfBfyeMuqnt4nki8jWSdGb5mmK1zN4XEIl
s1Z+g++NUxTuUNj6BCsyOA+o4Jid+d3V0QZMgwYuiD7qFsDBsaXLeF8E2huJzdqAno/joN4T7ooZ
GJtF+9uW4bIHLXQkpRGTCeglCmFk1g2Pm6mgwmPH2I2ov/p303yV5s75aUQVP/gKs4dvE0Ut2gro
K+ewMApfOIh/N13/5GTC4GzMcs8p+mGK4m1nqx3B1/WXxquLcu4gcKjNA8Mb0F0M7ikFP6TiXdOY
zwKtFybQmENlCYFoBFdmVxUnODycXC7je1bIx5ax53QTNV2JcFiaaYw+6KbDHMkD45VJdwxCEzdE
9ML55TPQ80PB4OweO2Dv5lFPaAVbduGrIYZ9a7GGTm4cbOspBe6bcd0Uz2YW7DBurWKM7viy3eco
dY2HSEN2H5PGl7ApJSwYD5MB8YSMrtV82gF09eoV+F11MmQdrSMnAFV8Rh+PV5wRCMkK2IoPUzRB
o4h2shWvZdH1q8nBETKrE5RGx8yLsh8z5ZXtJvzW9pSh957+CBGL9dg0T9rAuRJ1GxITmuVFizbg
KLP8V0JDeFmCcSqbZN9nvOfIoFuatfu7srOt52avopCnNkxuDfoa3JjruiL62FRXNHiQcjjeHCdi
5YgdSpFW7nvFWXTqwxfLjfH/ab9ofqAoTp90jaNJ3wjxYGAEAb22zbIYb66M1MFpgTXpukJZiH/V
kTc5TN8Fs1h3ZBdK3fxPIzzrgdGQ6Ybao0+pDT1BO6COf1U6HHiG2itfFBercdpFBix12qbsVKg4
oSM6THVGr9skE/Bqt9vk1UAiZztsmoH4HQKvFyVusgH8P1X7Q9HhmO0WOGHfJfolcr2/K88BPTdg
RjIffLd8HU2e76Rgyh8G8euvkcr4ojhme/goYBKlBukVdMl11AG8RIKJuPgYMYw2dhYddcZNZrVJ
GOoFsXwkQJJGQTUe62B+Fw+A2NOYYy/Wmhk6P1gRUGtTrpIYCDw7Bps5GlKtGN6cGMt6n2OxkLii
EPUzEmOJFphfwNgBBVrRS4p3Ef8qkjb/6KX6e2eyBzTQ6xwG8YR6lg9i7kHTzWIENpE4qXm/Jw4c
EEWOYdih/bf503IGE6WAwsc0awBiH3EOgA8TLbX0QmY8QDFX/YEKv/Evtat/OxC8F0Yd6gsLNT27
oYf/ZxNYWKyyGEJo5urFEULPjz2GlwrPmda6b7LOerrlEqdbESCoaqjAh2apDfUexM0MQaQ90MXd
rc8McyUfSw2ZWNZT3BteTcq8iUd0gEzKDM956FR48IzuKc8w5aLHggdZFRkt8+bojCFkxszcTvH0
B3kXA+wO+Hqr+xdtpJCBwR6Fp5GelCrK7zYHfZMT7+F3/VdUYaSWNkcZLypDhhcGnYWctUDm0dkY
Gc76Pig0kezTtsKWMKur0dpKnw+YZ/NAs3phK53SD53KJMiYqSeLAzbpRxlD/Up4S1v5z0Fgo4gO
HxuX3twwc9e6iiNEwGUA11KeIXW+11r8aBognRLjEzxcxiTcyXn/cvqrg1cRItY36uYWB+g1A9nR
OCp5R8t5YjMdERibOyv7RbmPzpytIcymjVMUsMhi6xVyAsPruADD0RQuTZL4rJUXGGhQbe3JXZY5
9XnMMcKrerGw04vrtc2SePtPekC3+UTIQg9QFFhE6AL4GypdbbXGQlxoCDpTQ4dYZ9j28cDATqwK
AdOTPKNVUOU/qlGkVQO9Qyxhce20RPo5wTel1ktQmdpDNGnXjEnfOJsidNq0Q5kBF2KHlQKjEaUM
DEtSUvglUR4tCfFDYJSKV/ol8tRUrDejYbkbzK3ZymYpPyF/3eWM/m9pNso9kU8M/sOaE6hox71E
lrTvUXgOmjRodCfhY5T34goJ8n4ndLLjxND7iUZXYraf8BnbDYBOrg+WG0nX8CDr+pXIHucUqH1h
jOUK/hAOGbMIn0LQfExMS3+FyuAtx+JxNipXI7CY+abMa+9mG4wyqX6WnWn1p0537UNqllz9eh8f
Mx40LieLExu4AFKrMMIF2ifZnMFeRxb6WPkAcDy09BkOkDUXl/FSeu8MLrB7UnO/pXBgwR5DMb/f
7VSJYMvQPMb55a5OaF53gIEWxkiLdExg4zcViktOI4vONPozPa8Njs340TGHFruYHq9Fu5FhQT+W
D/pIw5Ak2vrmR/jHNdqDrRdYhwCIR0Ym7MqBVnYk7mCEOU0nSiVRe2glmtRcr6uDlo+45EbJ6b5O
zxwJdKQBBYpnjT5BF7bIeelva305Lqc6KE/1BNenB3y4cAwbKqoGE1/VrVq4ydKyNQqm0kKirJgd
ZEnWMYEJTfr87a+AoAQs4rn95CTB3sfAQlu67koahnGAPHgMPwtfNMcxTi5O0GknLSlwqSp1k6jE
GTsP5UcDUwEl1gC3FEWTw4F4EVb9BkjqsBUNGm8vcmuEkuV3oYrwQtpgfKq8Bnj0pIuXOAyWmsYs
So4TY3Ddineg/UiQ9lV1Gi31RImOWJ8kwK9OkO+c5FHBiGacaT0cg9tJqZ0yhdj5ymJ9q0256VQf
IFAL3KXHAGrZiYBriH38ooAdPYgGR3gMSmhNpQMtPm52IZUc/UigdRAN8U4Y7o9HMPzv2n33UFVu
9NZjpJQ0Sicad9K7rRfmBqNXtdKImTrEpfBIq/EpnAEecDHW3lXDo7vKHWyzuUcAmmcAvmq5cL7A
vK8HjrK/E2lcieGhOSBQMExUQScyoVDtoYt5hYnssUaPtI7qbiVpml+oKdQBVQO1QRmNnzjirhrt
t+eKfIRFMyVY/EiRXUwQnd4nfUR2mTdqZ3UT+WXlHMWOnukIak4/cDC636mNSl8p5bnI8fGlPLRl
e2qk11zv7xaHMut+z8hQhcswqBc5ReVOK6Gf942uvWaiEai4i09i7P7UeX/olGY/C3u0nwdM4dqU
P9Op0/YSE8nD4Ft4rqyQJIJe7URtPMnein+5vfUU9gw4pHS70/xpTx9Oum8LgNXauOtapNsWIAhO
tpG77uORMn5s+9c0UtO+JdTl7JTGts7s4Ha/MbSPqEVN2met9TzndiNsdMobqmwSMXGSjijIPvqm
8xac+RE3GHZ2SCeD4c18UDNJF5sfPzOqq0CVSm8d9X1S0Zg3uw8wZfJ3kiou/MnK1kLCB8QOQf5E
mQAwmwYwkwzQGkiekMqi8d3JEE93Y21dmAhaOxp7uNTDH7Nh/jR/nbgIf9PKkKSc2Fm5XcGSHts2
ovDoPVFe9XT/lK4Vf4waSXVNqsuqZoT3HAyuWiPXg7OR6/J5qhLrVLrHsDKfEld33hsE0mur6sxN
HRbOOzOXvRgS50kr7eEcGBG/a/48s1XCF1S3xMFISl9UJC+ePRiEMswYQeUCgangV9UV7vv7V2sD
NI5iuAFjoEbCFTjeu2ipp9Mm94411d+LUUzL++cJEXmjKQSYjQ18U1u5AfksvelNqH+HGTqONs66
m4Ok6aG2h2k50kSEgRuXn2lM/GrZ69+xkzuLYQqdkzFVHCGAoyA1agIs8062C0grRDTLK8/orFx1
Vg+1vrJgDnihuUmrIXzSlfhMoUStah3tsRnZ1QfOVUx2Q4fNMK8uY8WT3wu/evoD5TFedIyrPzKJ
SKiGDHPUC6AkkZLb++cxW3HUn1Kaaf342Sv9SW/q9ikQ5KdqGd3jGClr7UJSQiRtHKH66WyBOd6u
8R53wQk5wdQcaLn1EqElEmXfvePDrLbpHt6Quvid6g626+556442fdYauUU+JetoNOujm5Auk+OC
CXhvPnSo/zY+6/G5BQWywD6sbyu+QhxQCvrEsdyDn0Gzb8N2WIPLdTYaLfzRnJEPPDUvOuORqKu7
N6uLzSNhVwuvQRqYMvh4raRmbpiWqJVf6/qJjSVhLy3VxpLxcJKDdukDv35GtPcsNY+YMaqISp9r
YSKQHzKtzk5To2P5hl+85owIB4+NH4s8d0ntJsZGJdfWLqyXMuQoRa5a/VVgW/LcyvqgSD46Zoi+
0Oze3BmL4KcefLSwGd4m4a5tr7a/cnLlFm0avrAjl9vaNvSzbaFiu19dThAsceJHHyHDFlQGyUnv
O/dgNhVttlIPv5VTnlDvay9WVsJW74iyVDRF+wLgXWLRJAiaSXwbsb0cy0n9odeOnpSkB1l35h6X
TLORw4jxqJ76t0xv1zEofmPwgktVESIda/4jzWPjVMz3PJf0viDMbHQXJZKj1HF2IcX+fdcNEA+O
mpgOE+DEJe7Z6gWPgEsBK8sPM8l/ZXIaf7WTPpN3qDMp15H9dI9004uvRKGyL5WXvDkTL58hW/XU
D6RZNbdB5v1xmm/uH4nG746l00Uz4TFdqVyFrw0W9bKgZ90L6CVguNGSgzB/VzgCLNvlKQa/R+6M
Vh8bKzQo+61F2ASf92ufJZZ5axv4Z50J8aUpwSM2Xh08W7I6eBnKpRqw8nFsawrDQHgX0RJDZFbW
Ve/GfWTnIyDOzsCDNXBYxSW/1hjoMkGMbEwNgfHZpOqa+hF1AVhn8NHdG2N9xpm1fsNlE230qIJw
RH0Rd7zqOX0h8IyolayK0AK9cwx0ebVHuyTUqO3DBOKObxLIUMBwc0vswq77fN/mrKbMmXWTKQO5
11t1dEvob3ke6gF9b4Oqvg1IEFHk2PamsLCrDGGG4bAjHKwyox2V0bh2J5zOYIOpDqZhfG8G4a2n
RGorMRZblRnGi2XhbwdOLA4Jhjwr7bL6IbPdch8Kb7j6FsQK4CnahuQ4zjUsLmNfX0x+EbTqqlw1
eWTQgiQNivHWKyyJagNr9TEKAeNy9B/fYaRCKNNda08TZ3yf+lPlQ/0cUksHokeI3VEvg2bdRkUf
kwUvCccp4FoM9lgzCshIok8N80AqUzsfl873+YjN2+XYdRR2cdywsKVjra8kiTfbQM1dODS1jyQ2
favMZOSjMg/79AvMXiiMfNDTC7h/oAG4+AhN9YJe9rHzneHcZF33bHU0RAwRCZLe2ls2dYwt3OI7
xMz8EPn++N75hMBkyZPhKcKI74/AD7xdFDG5MXXzvUeAhGMmXZZml18Zg0YHKfTfY2vtEF9aT57X
PsqhTtZaH5W7KNbSw/0jrcMMGTGWRkYgT6MN7Qzyc7gN80acosz/o00y3LYV88eUi7Ah+Vo+hO2F
N4fYt04pNrpnvCkTO6g9Fe0lhQwNZqRmZ4kkGD+NfE7eRxBq2jjeThO7iE9PQ8M1hsDuAVvTTArD
eMTgrNq3inAYONPl5r5Cdvm3ng4BCFv1i4k9l+GYOOpQO8Zbjn+oMJ2fDuPDkDcgs4AGIF8tTveb
TPPgLfgg6XSERrey1DaT3+XnoO9dsguM+OphftQb5PZECa1bsrhqhElBsP3n1Qj4od96okTWXjvD
ym6YN7ckVFfkdz/pfj73ioZobUO2xr44uVdnfCzi55SB5xMCw+6pmxiOWTJR22hoX8LJbR+Fn96I
8R6frWIKdmnOPpyUfnweKFAeukasAy/Pn+F5OBdPJVjXTfkqyhpLod2BcuZChsFBhoeQ0a5pA7W0
ZlYce5ODn8as9/cLCWBgR0+h4XV24Fd4jb7Jg1EutYIjsVZoAqJt55L30pv9FlnfnkhN+6lOdGTe
Q4Jn2nyZbHwvlJroPBsjXd/vugCoCwf0Imn299eu9y0aMlJq2zzRSPEBwJcn6txbDSzjvkZK0dYW
+2hoHe8fofKvloPso7epjuOLrdkAboYE5D8RfK3R+FsXYQQdjIdGh7zmuPTQ5mqsbuvfhYYNG6Ie
TAwUQeea6RzEU0hVTIi7oek3ulGCDGKmdy40mkYD3lA8l8p+SotFKfRxWwRTtQwGYqZyldzoI8sF
L9A6j8ovXLkksmKGdGQZPhouCQnNmMtfduuc9Q6fxxS5lwRx6hUIw0eL6/cd6ey0EkyeTWSqrKqd
Jw+AVXmMgb1h+u8+pRazxKDuv+yp1q+lpb9w5MF/7qP+v1/ZVmo6a07bzmoeU745YwnlyoTN4cUp
HTfbifahgWe+SIZ2Gya6/ixw96+J+GVYSm8VGBHUAHfy/XVPIhS0NaPdI87Ea2Rbh/s5iIzq4kz/
GQu4xoBJA29qVxHSiLT0f4aMyK554bnfkNd76DHNbUp/gDo7puBMVVs9BnRzFgXejCtEtCeKE2bz
gy+vysqLQ9gk7Qp7D7D0+ByQ/XOOzNhfWB12K5w4wWHyrsLzksOQVigQTWpPA9E6NaqfPLVu+yFz
1mvY62CzKn9hdExbJHxvAGHrWoblvponCEVmoymToth4yuOZYd8/tMH03OGKXId9b+60tqDTLHR7
L51Tg9P9MeePu+8zZTa+kQVibLRZBawNpfiUYbjSc6f+CTFiMgyoy0c//AkGuF1N0ZYvuTMDJ2tJ
bH1Kzp8+C8FDArmf2ojTGoW3ueedmxyawYkXEZtoX7oFLq+mQmrPO3XV6ky/B0Bhh5Hu68HAs3u4
3wUijfZtVM9TOJnHQjz1+NlOcYuXoioFOJX7/eonr3rEjjBpFm2EteAhqxyxi0T+RnZFsZU5KoF7
q6UViNDsFs21yQHqxSFzfDFolrUdYyPci7mLMUT9R+8a3k4bJ3EMG/TEKgBeURm0tcNx61qZoMlR
xmvlIkE2s24XzaLgmhXpmDiQbwc3EyhxdWcZkjo8GAvaHsDWO93HaWz/YAbpmLN57x4iExrVaFrU
q4okXPoI0VbGyvPo+dXRRnP5ho5/lxcKLBlv5eWEy0dxsrQiIjjmDbWwMn3dFE0xN8uStd7l43IY
+nZTmCzebhC95mHOkUeJY6US51gYHNR66YqPAQEY8IznJuqSpynjrxg0tEOSxivjQvtQz6ftSMce
4eTSW3eGxahYDbfAaDgPIER/llz364hq6cOzP+PGqL9oZPWrlgH0WtPCi6YN41Er4OblVjD88yOs
E+Oxx3edV/Cx7t8xmmO8pVr61/dG/IFe2duHEMUhRDxKmvsNSgF1EamH1jkAIQrda9/Q0Xwz4bSs
IKHbC7+Al2aSNvBRh1s1NsUqkLY49D0PSg9Sbz0bKF/m1LyqSVb+oNyNLE3xqmWYDXpBDvr9rkcW
VR4H53Yq1Fn3pflSqeHzfg8PG2pQXQxHstrLtBs/i6Y11i3DnS1YjvTD8xjGO2T8sI8cMCqSlZFm
IDH5tz6q0F6mJSYS+sRPhh14sIcjiDC1ShFIJAhVk67b2EmXHGVl+RzraAblefvqIgF5YBWglzXf
nXTnHFPaXe/3PIyREbsyRiDzU0hyLVUowHUF5sqvpPnYG9WxBqnyLvo83GHydcFBBS8lptwXyz5F
WuB9eyU0ptaOJ6QoVXBtIg6mkee/9Ul4YUZYXUgDkDvTZpYZu97uvn/nnHDOoSExKmTJ5p+HxMo1
XVou0E3zwM325Npk+1ykOzc3i2U11PZTHoBQCZLwxS2LZlnPz+AUit2AwccXZnkSpqYezSgsGF/m
YpnbtKTVMPW30hu2jXIs5G844O6vSosgZjtW7s5gyYBSOtY3rWy+QhFE5xqUvINi+huLGwxQY3LP
GIgZGEoyfdG1jov79Zoa1oXUHheDh23t2sp8NPKBh1Kr/N0fHGwi/EeYSiVfXdKJtfnzNvYRtKWT
u2lg0KfjcGknV17vN+Tcm+ves7JFk5hPPH3ieH+yeF44CU2p3HPeD58CuPozHP0DuDr507gQ9Kh7
p39tfbYMyKqCDmA2FA7knk7bRo0Rr5itcSS35Ln3Ah2r5ODuZa3TQGzj9qb7/YdLh5Txa+gddCLB
DsD2P1yEEBhg6OhOjXeZgFAt+xhN3jgW+rMekeqtYo5aWsxGqVRMRkH6+34INQQhZLKoL5KaHSsU
itwQMkqQ6BCK8KOc064vTuhGmZ7OBIabntnrMd/ZTRp+aJNwdq5bmGBrTfkR95RVqTZ9WrpFMaHc
4jXyP4a4NN9au6WmyBNgi1H/eyT+5xUmnVHoM2HEFxdklNqLQdrPRKbOSWB/iUF5ejRytW6LXaPg
PFZk2dZxoD8TwkJHFC+freWwJbUo3vM+/Q7gIV37KiGS0/adTS2ZjigQuAfJUvpWFeEuSyftMZFK
PxMkwcpmNJOt1hT78iRFmF+zNyR4e9NTUD48nV7IgRay3JaEADw6U0o9wtNsNdVvxymjPUwS44Wz
4xOH5Ppi2I35Iir/YE/xMgA5vUsxy5zvN9gr3TXEKcjAbgtQzunOMmy7p4zZ6TpQacmQIKCl06pf
WrcrK7v+yXX8/JEKaV7jtd9lyfBeJyhhw0x/yAIjfBkjTDduPpgX3HITQ5rkpeoAGGPKDE+xOUpe
NAqWYhhvg4hGsLnEcf3XQyrAeOMaKY//9Xm7yv1N3YNoMjqdUK6o6fBD/5+fsvrqLXIZ+9rESt//
dLdgN6kG659v0TRX6L6K8SftImetscdtB0s1H4N9vleoqmKF9yN3ZU0jAZJzAeQXAwrI5OjiXzmj
8a24DH4Vfi0BAZcIsmPIFU0kwRqOlX6tG2AWTq+qbwWEJFYe2Ui6PYK4pU1DqIp+zuY2XUgfioye
/VC5DZp/LglEx8apu5eyOTMjRpXOLXMS51fbRJ+OwvssED5s6OQBawrMq/JUekjBVS9zoqDfhUfj
09YiCFNoKjsG9oOmf/iQ4/1IEmw4XxwGMezYsYZjYtvXUiTGETpucFNhn2zHwYPHZHsTBNTP+2Vm
pVlx6OxZuWlk11RX+fX+eSdHEoasjpwduwLg7aruuafI2dmCWgkd1rCFP+xvIhgtnp06v7QQTUlt
KOcmQXrv8DFXazX+3Pf8RuKYkzZn8WjckQgB6hBXSZ+UsJ4z+TlR5Z9T0+MUwIF6M9KWo7PEjZhv
0C1fLQD48/R6F1ThR98mBvS/KHlEtzrgTrLhq5qm3N6vY/jI9VHV4jtKKShZfLQjqqtpF6cF8Fmi
fTn+YIJBXZYhabjkJi2ReKJcSTqfxmiT9w9LC7jXedJisGtzlIk/Q7D9tPW/G+hrcckoiCiGz6Ql
+Uqv9HETYt8+j705nnFycYBD/d57+JZte/hOreLRNthwBG9K8ktxoQ8W47sSGvx9NORzttONwHk1
7V6i/voAje88Tum4F47n3bCtQ39s0IVClVzeSxrYJeMitX2CdP1oD31SHonLrlZR0/jX+0c5Cpqj
sJ33PoOXa2VND3N5tot20j2OeVI/p4211zOt+whTEGpyII5NCyzGx3niP8NfI9dLuMPqfrcfwP1m
xdxmZR71oCoRkUfJdpRoujj5nZ5cY58ntKvT/Cso2GRSiXF1yoxoE3YhbKTRSD5FpR1pwZ//+tu/
/+M//v3X8L/k7+JapKMscvWP/+D+rwJhdyTD5n/c/cdzkfH//Wf+83v++0/84xT9qhnR/Wn+n9+1
+V2cv7Lf6n9+0/xo/vM386//69Etv5qv/3ZnlTdRM97a3/X4+BuGX3N/FPwd83f+/37xb8xj+S3P
Y/n773/9KtocWsHjb0lw11//+tLu5+9/6b64P1H/fJ7m3/+vL85/wN//un4lkWq+/u8f+f2lmr//
5br/5pn0CR3dsxgfC1P/62/97/krjvg3z/Uc4bnCdPT/zdl5LNmNq1v6VW6c8WEHvRncyc7NnT5T
SrlSTRhyRe89n74/6nZHp3ASZAerRrWlAkAA64db/1qG7vInBQYI0X//y3D+l+q4mum4LvnqhuWZ
//qvtuzXP9KN/8Xf11HesFzTs1X+6P9++h9D+P+G9L+KPn9XxjwG/Pe/rH/9F5J560CvX6boVGG6
qm7b/P7jGy/zIX9J+7fGq2iKkzzH7Jg3Sw8NWnIbsBO0u9tXffF/KnxdAQ19s4K14lcV2HaGwEdA
BWxTPvfw+SByPRwreq3yVdEdKrxp4uUWmVgj+b8hgu9eAsV8u3RZzxh/lp4GvCKWfWn7rj09V6Z3
Hxv1k6svO8WvHfxWx+t/Fj/Pru1CqLF9q7mZvOCdbmHZArMp5on32Acwq153D/n4CGn0iuU3ak2q
Z+XjMf6tRf53u3jZwIKN18WHJpcmC88HvrPgrJaOcKNHi935dumS3re8P0s3eBseTZ1pE1RddoVo
F+eZ4ZPLFdtOBQ4FvdH/litUUCHeMuBn5xeBfZ+m9Zc0Tu+Lms/puHxItfhq+0PW8t6qZ63/1SRF
Sxt+ScMoTCb6Vbwb5Nj68cqOciqPFQpJNsWQ7QBC9k0CmB296WFKoIrXkZJ2hy8SexWcXnv0+1U9
t2Ax9WgGbH+Xtk6jtz5MAHYbRvaAhocFcwSOTMaj5HRh58MNxeNQPrXlY5+4F7woHUXfgYxkxlkC
3stxadq8osaQfKFT3UyPuVnvhCltnbZvfY4Ad3QNCt71W8uv9ey6M5XbyauuzUK99GZ6M+XFhzro
biwLue6m+7XdhbLvEUJAkPRT0CCWCkWp+JlkNbZM9btjRQvYTzMuvLU1NHbGdLaQiRnb4H67aBky
BdwjImVDTUtIwzdb9NSHfr62uMm9XbQw3KlC0jGmAH4SODiozrHl65p6G3XOTTnaO9NWVrQA+8Vs
yEJRI8v3nO6Ra50vFRrZ2x0jK1pAOhoVtRUilOJ7uTreepCHEAJDZvdY6QK27ZnrmkwNJt/EQjfx
yC00Dq6jpoDkZRwtxPkJGwmqFi5wTdXxZrvVa+veQJW59tWr6KcFXNHCkuPWd4RkifMHDzUoHv1T
Vchp6BDlH7frkfW9gF5UeAeVey6CUTIj8eY92PjfbRct+wQBpbqNPkrACdqvw56MBPfJJBqc1ITI
lnWX7TpkzRfgGiE4QkpZSB2JhyDy0PNMSd7twTkvILZwK7sOh3ZCm396gbTqN3nz13bDtbUX3hhg
Q4Aq5NGlNubJ9J2R5U35opQJV+fvDaV+h+Nk07pnREfTAkcKVbl36/gY1gwBxvjFGWGPHwQEHuue
G5KnIR3utj9JEt8MAcbo3fUKG0pE9ytsZCtepQPyqLPR+7ldvmSsDQHIs5Hj+K6Opl9w7iJDjHtg
o/92rGwBybpqRzUiAJOvmi7GRwlC30q+7HTM2rdvDfX6Qa+w3DZjyU0urgTjUnMZC9mV9AOv7G9q
r/nK7H3PluC8/R0SzBkCnHNz0hCPYAwaDbv2sn9Kzcw3J/ulrvudFVI2zAKseceFTJw2E1TKGaNQ
m1xzw3WzL6jpu8dQvR74XneY3cyKnlbo3IyG+yOzzA955u2skOtkfGssBEg3XBDN6diT62bPvI1P
2iVhtlqm+d4h839s1I/bAyGZrLoA72HRYkMbyskPel6RW/2lLaadMV6LeOMTdAHC2My5Su9Vs2+j
p5WuDjzczhik3mr4M7UGvIMEK/q9CKutU+et6gRYZ4EFJRD+kK/ryscefTinvda99zavdUYaPRja
8sSlALLd6sm0HlaB+QKxk2O9KEA+CRuctqpmhtaW/lXY2b2GHsyxogXEQyMOM3edY2mhZGfPrElT
RfJvZ+WQ4FBfp8UryAduhXYi85hEUDKsEw1FupHnowjqA3orf29/gmQu6wLYjULP3bRmjqGY6MdF
6RfWX/gHX5NGsCZ174BREr10Ae+oQw+mooGYdqU79M5dEvMiYcd/K0Hu51GHPUmW7sQWGWoE4Cep
VcAGJR85q7q/ctQgYM7E/3MJ98cd3P/HfYouID/jMbQxnTVuYX6A9Yh3u8RYG2wPhWS8NQHuERkN
+O+xrA6D89yE1r2NRgkCMT653ds1/I4cb+BQE2DPHBoChB6pglyUqUVkydBvrIIcNTgeuJO98Ej3
dVAvTAKVR++ZoMAjF0yh5g4DX5KY6iuTJ8ycLHYlKO9LDp/r36lJwsZVlrxN6w6VFHRoY6zsX5QG
OzIsjbYbLxlXTYghXHinptvlsx8F6IiwHC1RthMiZOdPTYgRkCed1glzdjS68slR/4HW7Q48rFmf
9fJvaKkZ8Z3AtP0hktirCVHDLCYEg9uMYIi6cADbvyy/I2xzQjrVD2Z0bAz1tB96ZbNKiCKRYbvw
OdPJn8mTVZXbrhlw4ICXrwy/x05Bp2hMeK+6U7vMt3V4UNGCbewtPta6lu3EMtngCWEmTK1KQeFt
Iq0uqnyH5PgsI81tu0NlhQvRhe216VoeilF94/yTTB0ewd1QHCxcCCdkHzhpaMQTamtk4Nlh8a0u
5vfHGi6Ek0ivo7FWGRseSD7qDgYOtvKyXfTv2fQG1FUhmni9amAKSQ7COu5IXnfBdxZdkq9+j/w6
xsyxElXPzoK4OH/m4YcHoveK9mG7AZJZrgqhBpWlFoGJFoNK0/sUoUGPIkiBWtP43lJS3u6ds84T
p63NO6iSzHNVCA+DNledxVnOd4v5RQ3Ujw1k0QRZKm9Rn7c/STLP1LXqVwtyk+V6BTl/8iO78S5p
2ER34zLuhX9Z6UJYcNSuwdERiHSkUXPLxjF0Rkry2KqorrW+ajv8XsWoknrxFXOpvo5xrX4lUSS+
2e4Z2WAL8E7sSct5uF+pqPNVjoKqjSzh2PylGJaPlSyKSNe7EU020ALaUWHqydpFKA1uKJIdOMJV
0ws5kD68sL37VdlYCKBvm6xWm4XeMmCpxEbx2Ofxx+2ukhUtYB5pFGK9imCFFrcvajd+z7Xx0D2M
5gmQh7qDek9XkpgTRdeaFV6atjsfabXmCWi2rYDXqVVmI9RXCbdq1dQ/dgOmeQJy0XQJVy0I5K57
yP5mukyo8Su/thu+NvA/w6DmCZhN1WZG3rZZOMBCa0FU3rI/r0eN9cTWY+xSJTtbw7enJUlvfwIs
ILkQkqjBOjFmP0kHffJczNrS8RpLoJ0Q9/bU0dbnyNcYJv3AapJp4YIhL7+SFH6jpc4OgGVFCwCe
l2RSvSVgCU26d6SCfyHN8mp7BH5vLt8aAgGwmQrzt1gIbDaiVqHxvQzQ2mucpzl5bEv2jfmjMT6O
47XdXYxkdUlbz4DOgkJu+ZMd2Nzs3YeuQ/FWQwRUG4uRzckIqpd4/hCqyaOtoerfuf72h8r6UEC2
E9XuQLrK7BdVfmMWNs5X1WW7aFkfugK0SX2yXUKS7qM1d4JEfUFR7DShyWIGqGu02V3TrV2oZp/Z
upsIWeVsJmd+T7zoUSOViS41UTXabo7kS10hGgwdfh8WAvd+Xet3sKdeQs8+HytaCAYRqWheY6F9
by0Dpp3Dnd2ZO62WINQVQkGZqe6IwMHiV6HxrWVmkZTyPRrJADHxaNluvmSKuUIUsGOuY514zclQ
8OQK7LtiRPM4jsxP2+XLen79/dUyHiJgnaIUpJMbNt1Prvp+8fpjq4crhoC4qWIygAnD6HqwSUSi
cHbs6uC4CkEgKaHaVpOOwmgZIwmmIwXSvWz3iazPBVjbHTIjak7RWqEjlT19aKPh45B7x0KjK8A6
jjwz1S2gN+lxfmVzHU3ewZdDTXcEWA9qa9gmSrlY8M4/smr5itHiX87Q/twuXjLjHQGn+AzG7ZTy
stEE/XsUjtEXWl3ItOiri2Txdh2SGekIgM1UjCz1oNR9ePvnzm7v8kTZiXprEW/Ea0cArO2mxYKO
2uyrSWZ8j4eA3EHtBpY2x2OT+1Z3D1WSGeSsv79Cld7MmdJCbPaVIf9sZjYakstlKffu7mXfIYAW
8eFUXbjp9lVuLKrO/TAuLyPSP7p6687e9bFxEODrqO00O9A7IZZ2L+lUXCml99exogXshnY/uJ7L
ZbERZQ+Zp73Linqn6LcPDpojYDcx47ltY1rNLgG3vuybkhfsy1qk7R9srbuByHhT5eXt9ofI8CBA
uemcto1S7A/ipCJ3E075bd9jyDhrtXFrkaG6gwnJV9kCrLM2HLDjbgilhUFuU5/P14bZ4h07Ne1j
5UKNtq3Ru8L1/m8tQz/p0NfZAtpJckbHHfk1pCy0H+7gPixwXzu8Yc3B/nasCgHsJulPVbceA0gH
P5G5cAlsBIyD+geE2x/bVUiwKHLiJtPDysnjqd0Nh+hkcV8E2z69Krip2K5g7Y43oootgL3FVU4t
ibe+C+XTNS7ub0E03B5gtZALnZFIv12R7EsE2BsZHNeooLPGLHiYBxsxXxeVbib3dvmyDxEQP2b2
MvaQaf0++4CLCBKckKMrSPw8Fkzap7raqUcS4W0B/mw52sAxyAfFlEpDHNRcPpEelB26VNFsIQLo
5liQkMJwkGXVlucwyqZnq2abs9P6dWq+NdwC5ueqLJzO5f3dM5N3Gf7meZc8dLp9O/dk1s7xTiCT
DLZImetUFEFJjeNSV+2uE829rFviPLZ2Jq2seAHbRWSpGirIsz91Cgq+SRY9YmyCNXCgGcdOl9ba
ga8WwZ58qgwVb+7XcXVvzO5l4E71tD1VJVPIElZyx0knzSTPjBzUPLj3RsW+kNi384QlK3zts9cN
VwMzrBDF8rOo/VVGYcYmDUe/Yy0XQGyOGZmtHocpNarqE77on9aD43bZkmcHzRIQjJangbcGc9N0
SgzYsSfpPuflHalgJ7V5XuqLtfTfdi/OZHNIwDHKYEU5Y7bgG+n0q9HGi+qUX0cbm8ztz5EgzRKR
nOiZ41p8TesOWEOn/7T5l5AHcTdrfvKYsF2JZAm3BDijGVtq4RzjE5OnnxGSv0tSbF7wTK7b3Dw2
5v/BgFO8bohSJpReo9SfR95ybWhk5mx/gWS6mgKUk9GZ28EinFou2qJu/z419jaaks4xBQhHlYE2
RsvVftKWd4FefFYa5SkKretaHc7brZdMIlNActtywYjxCrQKdb5xEzQUSvXKJPvoWPEClkc1qefc
YY7qyOHWXn+Hlx3Cj/POYiPrIAHNdjZAm1n9rzD9ja6w2Hu0YiwIyOxGVnu62f4GWSUCqslIHCcD
hoXfIOajVhWeFPlnpIiuIp7Xt6uQzSEByiHyy1lRMAq1nXxf33K8tN4hGskGWEAx9FI39mpaX7SQ
jMrhZmKg8bnd2YLLWi7gV0MGqiydkTeUXv0aG8oNPJ1jLRfZcLY9IOhdaOx/TbTMi+RSWXhcIql8
qM9F1luJVW7vovaPaaSBSnds3A9OttN0Sa+ItDfkF2EMxxbLe42e6xCRnBh+2m62JCqLjLcgx+pW
1ZgiZZfjcFdr2OLgp2JOPX7Q8xwh0aHtzErJ1DHW318txOWMyn7leTzyWso1PmO4vww3tRIeLF4A
b12h74UrH88b5lQ91VY83LaxeYP+2rgTmiXIFZlvKB8kaBrCwEhS+45u+4R9G+JmyXvuXr9sD4ds
pAXkcrZR6shxORoyEmpT3Adls9M/sqIF5E4R7/x1Y3CwMaaO3Or+Fv+ZncApK1uArZsYaC/WTFAE
A546dJA929rp9N8Ejjd26H/S3PR/V6hOmE233pk6+HCSjqta/r+XdKkRbuRJMei7l3BBqJVcZYRl
T1a9WCR5e7qSIHOtj/d1HyLH0qMIR15fo/TZdc0jGEbQCMg8NUyPfOeJRzK/9XXavJrfVcUdi2LS
wUOkvMNl5j5Tb5R+2CldthvUBfjowWA30DyRkMz+aexvZpTdx5qFzBRSsDxS8DLPjrByl2ORWKSX
zRHWbBmiGv7ifa9q+z2ylB8PzXGRUzZqPMFzTKn8se4exsG8OMXeHlMyD0UiWTY1JMNqCAg6RfpQ
1Qb34Pbn7VbLRleAD/m1hR1M3H+rkfLZVYyf7P7QznbGD9vly5ouQChyOlUp2wVZBqeFRoWJIGoE
417CnKR0kTwWR2PYpR0dU6t5jiFpeFaxbdvZlUkKF9miuY6Sf5bwsDzF5WkcXBzo9wjfsqLXZesV
puC/VHWHDKnvGVXzYwwHbJ9Kc/Wz2u51yaiKnI3QMdFfccnFGfL5qdfZ8GGA5sTusUFVBcwiYInk
ARY/fogu7qnKMRuqYcztNF6yHol0PT0LVC3IAdJE/smLVw5fXPgVqe5c8qzxjp37RV5d6wR1CVG6
8pcRWTu/MGL9Q5bk6GYdGgGRWxfMGG20OsJ4GJP8k43lfAlnezp5Frpf2zVI5pBIqCu9pDVTq6n8
tE6zUz8rV2V2jK6haWudr+bnjDmbpqe0HmHrS9HwvprUO/cWstEVzgnLMOIpWLd0vIfbKFp1afJz
qn5VTbsX4dfQ8sbK+jtv5FXjcyWMtTr1Bt/lNV2f9fOk/ITamLof1jd4D1OEhMOhi4sx1E/WW6Qv
8YEKDfWcGN4dd+WnqSxeGk5HodPfWvmjHTZ4WDyiZfjJ4//ykJzPtOYyWMZHrzfPldX6RXnH02od
aD+7oDpZsfK3iloDFxvIx8EGXe7hgvmR9+7Y0AtBO2gspaQLyaopHBPrLsiqmDEal+3SZUvy799f
dWAdh3aXY8jjq0F97cCQJkfLa69Jtkxc+4b8ypqcKqR0rrbrkwUr4d2APQ/2gVyy+4vaPEDR/0YG
+u1glv9sFy+ZcCIlbw4ry8Waz/Lt3PYQcAqfrAL6f+6Wl2yydma1BIwiD89ENXfuGqyPI2TiEMpc
Hhtr7/1G1j8CGJ3cyBqkpC1ouqlvo5euoFHEU8rOcMuKFwBZxgEuKf1MDmE0vBtwBnWa4V7v926i
ZT0jbP211nFwGyCnPfIw74hC7xfiTXtnL1nhAhASUlk1t6Htah/e2l51YxvWzsZUNm2EjUsTaG2K
vK3tt0byvV4+Tav5S52sLkG5e96empKEZlXkrplZ3fX5UCG7OKQtolSf0NzGK9shvgyf+mB60hrz
u8N/YqMx9cGhW3tVpLWliz7B2EHOm6ez57Twbqw4+jgW3s6x/u2eU0Vm24CSJ554UBUxkHvE8wo/
RHQxOZ8g4L3db7Ia1t9fBag4tgesophTVWd/wIT6H6OMzwbdxt1WtbMLWS8m/3MVUUVmm7lgvJ23
pHdy3YrrF+LsaeL6WPs9uezrjaJ67K0u2QmBb8/jVVfjjw9CSzkN7cChslB9aoPpOomPwVv1BHiP
BHOLwyNTzEJMvkud7BQuQXlBULz+eWw4BIgz3upgIj3oT9j9INB1awfKzaJnT7W6B3TZiAtAjwZr
RphTt1BFDr72i44Qb4NQNuLqi/d++yvejoPqKrzyelKRiFdNMzQIH/9TjAr0a3Wu77Pa8beLlwyx
yGUbMUpKcLewfcQlQ39o8GvK9GPvNSh4/tn2MJ0yvHbpHjtqH7WmGU66scepl/SLK55VVIusjZ6G
69igBuW0YCprP8coSu0gTdYzApodJK1QrZ7I7p96fC+LJysvD22UYIr+2S9db9l5GA+Wr4zlQ7Ao
furEL9vjKesWAbKRgt/OAvneDxIFHXw0NzBuiB5Qdcp3ZowkAonUtC5E3Dky6Zf2LlPPvNsHifVO
X9pzmb/oTX5s2rsCeO2qn2c0uy1uSoPspD92ytW0uqsc6yUBtw5CVuk40EvuXJnv4TbgTjXH890Q
5dWx1UxkqgVj60aZwxg3aAyfFDX7GIbG9VB3Hw99gshWc/HQHqYUCRCldh+tLL1L8VjymEvHiheg
q5Koi8rgYPt5X15POq6TtnujLunOYizbYohMNSUmC54UAdCVVrdeo3AqmYPmmpztX/ms/b04IxJ9
+CvjIm5ptkdmexnt1L1GiDeWUJHJFiLU1iUrRGazu1iTmpFYkHztC/u7YQdPRTqFO7NsPSm8VZEA
c8TxMGyd+UZT+VzmzxxUEGtExePLtHw1lM9Iikc7Nck+SUC9RjJJ3GUNNx9mn18tLVuBJu7QKQ5R
BGxMs0PjlAyc7akhWfQcYem23E4dvXXm9cq4fByDpsAMJK78Npy+qWp4jKSqOmIE4LpZtRRkaPJc
eckcx0+V/FD2oioS3TSkgj0AavuTZzyTWIvfa3Wz3TmSVcMRlmvU6Up25r3tm+wyBz30IUaeDxUt
EtlUHkxjd2GQ+3wpbxbNwiA+U/amkGRURcJaOemd3mIY42tLdLWet6IpfyljFx3qbKdvZFUIS7Y1
Y+8zNLHt/6YM4KiIUyeygXCx6qbMd2anZAEUKWvamkAdFOyXbFyTJ3IRr1wyKJrV52x7GGQVCKge
SmdSdDx8YPZNWKcnq/8T9J8fc6x4P45VIcA5KlELiUyUssquGs7LrOSPZteiXGtyG7RdhWSe2gKI
q1KbSI5nLLRkti4Bl5vPSNJZ34+VLmA36Adz7DUmUzI4xZWaP+QW6sPbZcv6X1i7g3mKpran7LQM
fpjO8jzF0V2Old928bKOEQBc6Ri3YmXLvrIcJyxeUry5R2vYgYCkdJGZNpmKozYRsTMyzFg7J1O1
VFc8nIaX7dZLOkfUcqsrs6b5pKl7JLBWYXLGx+Ok5eb1dvGy5gsItpM0Z5mh71lrtKscremr0cbh
YLt0WePXuPHq/KzrJczsijlZo6h2he1zf66burkp52BPO0pWxfr7qyqqgho6zSaGlqjcu/NzHah3
OY/M218g65/191fFp3nozI21znsjqp89LCQ/dekYfThWuoDZhARFL0uZmosx/ihT5dbNjGMroiUA
Fo8XdkQFGozYcpVXWazjLVWVyelYwwXIOlPlhKZBt1iIO7HYpv1ptJev24VLdlkiCa0ps6FDNtzy
ERlPTtWM1rGbfZxt93bh4GPhthKP6ktSFMHOIEvmkMhIU5pCd2KFi6RAn27LJL9znf5aMfrz9vdI
5pBISctwwByNjO9BniNm8cLtxemHfqfxstIFBI9T2LRexa22jeFZbC469OQwODbOIh/NzBac5cL1
zjY0wzNa778wSz02+UVptmSyo8WeuEsI5uFeQwUzmIudA4FsQAXURorV/88M6r38ogTOi9vr17kR
HDvKmgJsM2xQlECn5c3QPWpKZaIOhnB6g5jxsRkjgBfDg2qwMrK7rW659eIIR/PdZwp9nRhvHGJM
AbuWMuc51HnOmcb02Mwjzr8KBmbq9VDV7zl0nLzafR8gS8ycWkEXa8NywjSPA4h1xQnrcRzUX2lV
c8eh3laofAPE664heJUmcA2wx2bbiXFb1lXnLjHfxSOuiMc6RljLJ70ObRfeio8LjXXSU3TQ8QBv
jq3lIsXNxSshLgr4MWkfIMtV3058/nbDJTNSpLdFdcpF2ULR7PiuA6Q37bi8xvRxh+ssCQIiw01z
4F3GDv1iterjYGdfnKDaW2FlZQuLuGpWadE7PAthcJI+sDPG7Brr2Z3wJTlCiKy2CDGhCAVoHuXc
9LZ1C5jH3g1T/1cSO3t6uLLOF8JBgeuqRaIbvVM6/TmyzPQ8ebyDwNgOd8ZX1klCSJhUpDeMkQGo
gvBnmI6NH4+4qWxPHlnhQjjAesktsc9gj+l257gz7t203AnCsq4RgkEV92GIDrfJG0ps2CfddrP4
lCEkD1s+iHjv3f4CWTUCbucpqAO9pRo0e0MYpCUUfA0LZvwB5p2JJAlrf/LctH+XZdLUic407fLm
p62Mz/iZ4+ZkZlgm2+OvULfeHfoWka4TemZcZy3BWQ2G4mWOfjiJfa4a2zxYvrCgZ07FK0fAh2h9
5oe1fWtX9S3za2d3JZlMIs3ONAMlDwfuYcchHU/GPGIYon071jXr8L/aLTehFsydFhLl8J9bIv1c
98N1ZLjH1l2RU5cYVl5NNk33av1itYt56uMoOnFfusPDlM0hAcV1Cb12xjrHxzke307bfrbm9tYZ
4nM3NNZZy7xj8Vok2iVa3XVjyRgvhXFfBso7O/P2hO1kHyFAWtXNQWFJN1nFxofRc25NTb0Mavh7
rc+9PbE2CaRFsbYlaxdMr/mEKq7v8Qu762GwuAX2gofmkki507XQbU2T63ZlmB6nxPkQe877ae4P
HmFE9tekNA26HHQTtqUfEMM+c4X4z3bTJSMgcr4sU6kw7qDpPEbbOKYmmfagYd3k1Xfx+HO7DgmM
Rd4XVCpUejBihKqpr5zt5aIg7roTrmWFCzg2zKAIB8c2fctLcGnUXd/h8nBnYGWFr7+/ChJaVGMP
XDBxmiB6b8XBozNMX7Y7RdbxAn65CzBLq1lf+ELzyvbs29Zyh3PoxZ80NcKsMtrhbEjmvsj8SnHQ
7XmsXC/M9S9ecU607pI3y85yL/sKAcBkFERD0yDyrJYa95FRlN8i3L/cBas7rcElFoqe7d7OUVaZ
sDJ3dT1gh8tQd9lkntvQdq4KbMwv3ezVJ3Jg7ZOFO/V5e3wkQy+qpim2WqTq2m95Wr+0afiouHvX
9JLvENlXStFijxWAOYPb7iVUzzO5NqcMKgX2mDf9vm6o7BvWBryavl7ITj4euSzoo+qRLOqnJdqj
LMq+QdhpKxOE+9Rj4O06/bLqb2HJ/aHOhoelMHk0U3bml+wLBHQX5pA1WrPuVUflDJn/fmYROjbA
a5WvOsdWSo6uDnujQEXIKu8a7Gnnfi+3T9Y/AryzJHDgndDwybpRFuU2rP8yQ/U+6H45x7bxqrDT
Tm11WJL1fKmW+a2BnO1pSOJlJ/BJjjqqgGvVNRRH45bGJxH+PLT1OS8+N0qHpd0O11gSllQBy0Rs
1XYcw/Qrz/5uzcu1xqNr7+yJ3L1VvOPxz5+DO2iZOTZoS/tkcHonndQMond6NbTxztZUVoH7ZwUZ
7ndGWJo4OoTOC096F0PLfewG/96enG/1/9p+Abn9MNhR2erEVTxyz3kV+L1qLScy/W7c3j6AgLUS
AcORNww4LtJJoUXmZtE9F719ALdr0QJuOz1uQn3WaL8KEXvp5+d26nZuzN6KCWvZAnDVKGoM16Dr
8yK59mIFHUtj9wXvLdyuhQu4Nd0+xaNqjWtp3bw3umH4YPea+6ST0nztIrJ/FTRtfWBtXisTIKwM
2DsGFb2U5MZVFOY3BZzG3Nt70ljnonh7thYvgLgZwj7XYLKwI0rKF5U86bvJLrD0jqrgjGd9cBVY
TfCs93ie78SNN6kVa50CrltPQa7SVE0fcnSjzqfMKK6KAi+Iz2b4c05WZ/RvbG5OlT7sbAAlUBFJ
ZLBBl9Q1Gg6JnfpBj/Ind4wf6iV9JrbvAGWNGm90pEglWyyvmWqDccqt+gZDyzujjb7Nhe67ffwD
F+f0pOL4c0475uI2/iVzXCSYDbUGGQ/7Vr+3nSfkiO8TTBq3i5bMcFH8zMoCXW16mOxDlw7qqS3I
S+7qjry5CFvwMem1M91Zf9+uTfYhQiDgBSS07ADGYDpYv1AYn86YOfcHe0mIBIsNTT6P4LxOgevX
RvgUjEekKJnHItGsmUKlMGte8qt60O/sPlCvNDPfe0aW9Yr+5+rRKXbajVVj+i0aBtilmRbacF6H
5/exXheQHyGsn6pha6LggdVt7WBQqDjlDuBkjRcgrkbzwtEZAoua1eZjqaBCT8rZkeRqOl6klpXu
jLRQT9cUAzIOA+9qXPIjBbXdMZJgIeqgtZqdxDGu3GgRN98NdF1Pauri9p3eJEV05CVq/QRh8VZ5
pM69jG333NrnEdrVKdLiZmfOS2KRSCCz4rBxI5U8l7L1rr0FTUd3aRG2J3MIdF2UvInvKiWqvptm
uJd9JhlxURUtb9shr/Xa9E2o+BYsWnPaw5lkH+UIEK4GTeHymWdlGwn0JtI+h3FenoJ52QndsqYL
63maZ6GW67z+GjFCxG5Tale9Why5fFhHWsCxPanTMDpYNtlOeGVjkOLYe9rwspkqQFiruUnHvhiW
aN2dOy98sNr8rFTxqcbNamcuyeoQkJzXY5qGI1SfHBPTkxl72HDln9NUf1QGdS8fVTLCInNsDu3a
m1yHyaN2zzh5X/eFdR3mwd5JSzLCInesyFJnDjXV9gFw8WQWYe83ZKftBAxZ6QKWNb3tcWHXKF3v
GrI2hqeybl62g5Gs7HVYXp1Al2JKKvTpMf3M5+kuC4zqFOjm3u5ess6L6ma1FRmJgeuFbzc/UH25
qMGD6RlnTnDRoXdx5r+9ftmrL6gnzFnqGh68mw3fnN7iVmaK2st298gmjgBdzs95vZSZ6Ws0+GbG
P/qLE8/Ng2JP3qdjVQj49SolTxse3PwxwPwAV+dHZ9Tvorg6dlQRJc0qG1/UIqhXgDk3+Mee8W++
3m7679vTNzaltgDeoHKLjBdJ3qmG4mFAzgwP+UtOf50Ub/iSV8YlyL2Lg9d7VpjfErX4ZE7YgEXK
tTMk13bj+k2uHkmuZiKI1LKO/Uyq9eyQsVKfTkGcqReD0/HZHcLxGBL/g102tGEXNKnp970X+4ld
J5B5DvGK1w8QcJ7WU9p4LqUXeXv2VPO6Qdl8Kks/MLv32yMmmc+i9JneReXMvySgLxoG2Ow7sjB4
ib29KxVJOLHWel+BsSz71LPBIBlg6n00G188nNS3my4rWsA51qmTZ603r1oQvFuLdtw9jSRZ0QLK
vdAr1K5meegm7+xWyWNoVjutlkRAkVfG0dNWrNHlEqhcbtqMJJGx+gvljLn5K6xwdt/uG1ktwkJd
tnlfL3XHLco83xfBYz/demQgR33sj/Pn7TpknSRgPQxbz0bmnQNo5Nh/W1YfflUze97LSJEUL5LK
5jJQFWVKYBWrxn3eq9kpLrKdpkv2qyKjTFHHvErzaIVt/+zNqXbVBqRKV5VxWlr3dhqzX/iAltdQ
6Yrzdm9JRkQUPyvy2jLgrZiou4/m10wL1fxqqsp6xsledx68JO+iU53m7bvt+iTAFplnXR4MST2E
XOO44XPmNeapjcqPA3Si7fIl9zgi+6yxDUxNY1ZyEtzVj1MXjeq5qRw0qL0GTQW/HidLORXN0pZX
aVEoR+z/iImiYJTKZs1qY8Xw7QSOxWT0P1B3vrJy7T2d6W9/m2zqrb+/Dlpz7rUxGiu+ZRfNqWdm
40zqHtGQ5wtE9psak0KPwRUhUbe/YPWeXmlasJdxK2u6sHkw+gZDmzAw/LoZklNh0+pRK/Z0PmWD
LoQVeBVKjCgXkFeNBwS7nzWvuFUyTkmjTfKCUftwVPYoQbIZLMQXtPCnwOvWT5mb28is8PWar+JA
O3YbLJLVpqkwC2V1PO0yNEvT0pxeeA4OdwgKkggj8tVsz3K9Kmld1K5CVqduHYgiXmoLWl+GI71j
J0p9ij1F685I49jvpj53m50rXMkkENlsaltOQeZyv4XqhYXdlKl4D4FWtEdSJVYMCov64rWd6gSZ
4xtVrn/sLat6ntx0OpJkvRYvwI9DcZgqMQPv2NFVG7rLqa00d+d4KesbYWnXq04fwxBsMwrJeY6M
uyqMhoOFC+izbcXL3JnCNS+pL6qSf+uWee8G502XjbVfBPRx5lOaQaH0hrUq6JarcFmeOXi8V3P1
vdPyrB2Hv5Sgvquz7H1HEr8R8/ZWKYipNJ16srgOaLDISyPlR19UX7djpSQkGAJKSd+sqwi6gF/2
zeV35nHT3SZBrV7GfG5Z4oZbjZzFHVhJRk8kqbUjaiZxmFk+mewzlHn37zWjbPtLZGWvX/gq6k+l
Nmcp+gJ+WQbY34VkKcdnzay0nZ5aT9BvnI1+84lfld+mVZSqCj2lhs3fw//m7Np6I4W55C9CAhuw
eQX6nk7nnkle0FwNBmyDMWB+/Vbv0+qTVivt22ikJN1gn0udOlVVda1TUlrDb5GKXv5/X+H+p//H
nwgtVuL8jPi8rlVTBOvQQGtL/V8Y6//2Bf7j2qdhn+nVImK6QJZcRk/RNr+upp3KkfTy//kW/uPy
Qy5CxCRAzyPnV0rJgVTt/zHdpQi1/8sr+I/LLzK+hWIGNh/EfG2LhsemywOaRiDaheGlHSHYMi3h
WAa1UCcP2iiUj2J/kutg9sQN/gjfKn7uAr+9NzFrj2ILLRRq2PaERe+6bAQjO5HO6bs29suH23iw
dmpum1+ni1go9s+beb5MlKe3jmT6uZUQu5SCR3kMW/tbYmvQnbI49GfW8u6azKb/EY+9PES8Fjft
ZuSPqSHFxPv1gDmdvgZVt53BVjZlukr7PK4tcGklYeWA4ellmzfocwHUl8uDw6eG0hG2WXjXr4VO
W/UZ2U09Crgz5K3N0KXPDGt1uUABXBdcEBiftmH9Q+n7ViVN+xaunFhCzmMGGVY4QVY/q8bpS5vA
+ZUxG9y6uAmgEjrNx6WaYOqeZuM5kbbNGzL+i0JwSZ1vf1cKo8VFrkG52iDcgc3UHoyMksIEw+80
2LYfG5S4dsbYscjqbTzRZNzyLNqCrKwH0xXRsNymyPSnIFPRg4wivx8nWOUMQds8RSSzuwxEmZIs
2PMdKZPobpMTjC5uK4F3D7bNZKHnRear0OcsUdHB83Tbhxg9fceLcQc6pDqfOyOLSYHVO96df8Mt
DW8r2AxA0MOLxKp2SbxmJZDbJyKD12SNocY5i181M7/GVuqHNWnngqh5O7DMq126cnFMEu7LwVek
y5d+gpGtQ4dZhYmC3SarjsMQzRjrtrYkdpY7vmqRJ7M3qhy2sdt30v+L/JY9kR7NKXSSNiAaGYHj
NjUPEIFqbz0EDXE/++Q0soEUYRLi4wOhyifrwWLMsBBEoy4o65qPB5I6U8Zab3mbYMebGouRu6vr
ct3kxxbDEfN7aGZ9U2o1Zb3Q5yjxE/hsksNCDy7cBe3Wg9k2t+YjmYbL5lTlAbToNK/1LCCV2boy
tE23N16PcG9G9b43M6c7xZoWW1WznnheBw26INAu2g9UQpt42JJ04pc2ULV4an07LiXVIR4b901K
cra003aWTGVzyXnjp/d266YVm4m0yWy59WEYPpgkavD+QcA+hDUhYdkOU1fhGUNWv2gNI7Tsllb1
+y6aMKAQohl+cyuGfHUUIp5kGfpPQABy3Xe42G8imuSyn+NOjrvWL6o/L+22feMZ8qvaHO+hROaJ
yGHmSK627mJ5mccojPKZ8OHJ0676NFCKueF6uTGPa7iK5NZDHiIRi3yH89WWlXHoGPxqSRpFu8n2
41e0ZPITpovqqOQY0WKO3MjzzbgF8h4LIae2q2FPPsOo3O+zOHLhUVSGIChlWmK8A6mrBJagUTzz
3SyqpX7CitbIcjGOnBZ+DZYea641vU9ryHgwlKi4qEhqs50HhnWDOcjyhHlvZPPepWsNw21mzWOD
8rI9OL10YyGSao7yADSKHrLqsKQpMzrQ9nWVmWzLVi663bvYCXPtYpPRfVPZFs3aZrqohD/H+E7k
RPp9uiXRUo64SfaExkjwvF81tx9y7Py2F4tKssdYZ5X+TDbLmh0IAp0FiwPCxDJvR5j/nVceeXXC
rj351lXCl7c4pQTPGgxbU711fTq217puLb4+be2ic8i02z8VIJLlTchtYA+CBmCDdtnM37HoWrHr
kFWNKGI9wJ7UdMmibrQ1DUFnS2fxaAHCw7t5w1Tr4qYlfZB8bisHZyqq52uqDDef8IazUw79Eb91
ucTaeBbkU+rU+ulZyNUp83AuxA0clm01YHtFenoIXepnYB0Dbyt5bLHyZo4TMkDwlEWLTpc83ZgW
Nxsi0asc/zYY+U+Dovp7WGbM4XI2wpYdoaj1fiyhEddFb11VU1KKBq3sLtj6qL2btIUJNPYooziP
nWBlU+n4c2BkeExr0kIMD+OL38RbSo9bVSfjsxTxFO5sJcatiIdAIsOsDjtzy9SZ68R4lJU+ajpR
WsiLd7kF+RGoZRSGN8piRKWaDWbJR6vcWPImpXXZTRAFO1C7QmgH5Ai15q2LeruLonlSeUi0gbr6
3OGXrX2lGQQsLQ4dWJALO2uzjc11NAv9sYypT/CmE2Jzj6BRHXth6uhwFzOWpXT1Ov6WjTXuaOS2
qXxu8HEe0nrW4c9Vh2YsVEXqAANjYM9PuKxtcxqxoDA9K5hq2WKcfJuU2IHhLA+S1P2o23QMHycF
U+YDj0n2YWUYctzglQZ5u67Jaz34mR7lQhg8Q5wPL57BRbJcKVtGjEOVRzkRZjUr4oAwXySMTOK0
dZ2jL9s09WsueteYXLvKLadUbBM5UlRyeDSaenutzKqwxbwJrQ+wdHd1LlLTsbwNIJV5GbrMRzth
dB+9hGZaQc8S0iZ7+DFqUXTByrsnHyvT7kzaSnZKVoYkPgx+AZ9ADsKcDJT+qrcKTBq3C1sauxdm
sJyTI5ZnkP7Rbujesi3twmIF4MchGbfOukcSuI8bAa65BcE65j3uUI3pVFLVcJusXWSS3MFro7st
IuH32m6ezDONkvWXTpBfSsivu6QM3bi9xEnMAuTTzLRfLpswdg+B+NCyUfVyreqpjouMT2sHPJNQ
X9BwMTCVmrEVuV9Vlvkhr9sKeh9ZFvyLK+h/QHEmwaHLR4978QSJp1DjjLE+sI8Ussb9MxQmnT0O
oc1+NGkYkU/JA4iiFO1Ax+WbO5pl8I0AtbS68G3r+2YHr5nRXaU0Sb+fpcWoLEPMJsexhQcbxBjr
aHlWd+PNG02kpkUrhFghSeYHuW+xG8p8iWwSmaW84wUQPRyWBpwOP1TjUMJIlsmiW+yS/EGaG6o9
k2MgzqjCsz6voLgQgVWke/mVxHq8LpWCOXeV9j3/1WXLaA4pdhj0C3hP9bav1mkgx42n1Ziniofj
s49G7BjSBSvBO8B2WEvkKw1dkQTGcizKYwXiZREDi9CuWIicmTqu+nIUXIE7yl083KtEVBON4f5v
j+n/dqE9A7GDhiOkSZJaNvGZNnNkXDGuo59w9UNEk9uK/e/0IWs78Zz2pEtKg71Bl28Q8e8Bw6aL
KR0faXMNZMZcERD8wDVksBA4bsmEvcp4MlHzmuoleh8bVEiHFu560SEzdOgfewUt17wfYyEK2OpE
FjYHc7JA0872DLbikXfBgY7rBK9KKonPuVyqtJjAlQLhNuTZBmrpXe3vilrHzl99Z6x9wKbDUJ0k
GWj9g2meUlDFqqkvXQxbQkjMBGt3QPg3gcjVNnKDbQUHv1A0FZP6a+LJ8yJzHhCZ3trA5C6aovDs
qzpEHpr9oL9jgVyz7xy8GfHnbbeUtlp4Vw6DIDAP2YJlkHmYrbE9kopIsofxSxPmFc4Oe/dZjRFF
Gihd/aANEuEJyJaXsJde/PZz2bDjUwjY26TFjFs5PfCUxTRnm2jsfnZxMJ9RKqCuc61J1amCwd+w
JxUNumNUGz8WC2Yh2RvKjE38iqmViM1JNOH8q97UA5TAFl4XXb+0DFUNnaU/MGeD5jQvM6mvyRJV
d5kn1LfPTTMJf6hQbS9HMprU3CAL19IHft9iPKIPEeqYsTGEMmvSu/aPYZ0OP8nEx+ZdYgs2u27K
YcpWYH+4n7/j0XTyuDWYmEIHP6D+oFuYz/6eJO36fTNpp1/mHgpo+wbVMC0Cn472MqxGSYQDYSmq
V2ZTPkHuEpz0fSZYkIDvCB/Oqw2RGouI+lYeZg7Z/VPP0n644Da366uvWxcWVYgZC46FwrCZJUOf
FFFmR1eOHNKz+4ZWEhzlDB3fPos8pEwXY5fwLu0n65N2EctyMTdjuBMM3L1btY1bLPIuaVGpmmVe
7Q+XcFPlKBP65mWzc5a9aLa5bGdWEUfoJcc1LkYd2/e0Jdz92QbeRGARDRUKMaWdO9Kk4a6EjoS1
5yAVfntKlJ9tIbRd3WsvII520ZCYdEU0q/UhtPU07lOWDU9i0yrI+Rxmy6cmTZ0epy0xEHk3NZ3+
wsXFRfAdQMq4Zi2gzoJYxp/rJpnUca1BsC2rtU7+xD6ryFRE3UgAd4I8FbfXIHM6OAWRM3WBmKrr
so8TocAqnGR6pWBtZSjvG7vsMgTH+ckl+M6nBFvj8T6BGmz3q9oWRMeSchX7nKpNBAWtgrApoSym
KDqOduImt4Ne1w8Db3F3qpqeJHssS8r+ABDAJxekOBd9QuMKyqR/zMRoQzG/XQTq3ohLENf1FvT9
9xbYLNv3MFnShW3v2i0xBXif7cgWQuz+09UkicGgx67YeiHZ2JLjAla0lT9bN4+dw/LbTLC+DUny
MC3HWfkF/e7m2iJMIRNXgGUk9I41MyEPHbdhnOUohJTxhcVv5jsxzvPW57A4MzTE6+h8/AOVmhhQ
tg1tU//psUsTlEtm7LqfYfIljkoRe5plW6c598gcX0m2jtlXVo/Evri6UexFaYYuug8nNFiZieaS
hTI8MBQdXWFVkugCzTk/4i2w2+iGagbdjWxPWd/r5YQGLIwuMcyfqmsWTMMLRw1fF4b1cPCNrKfY
tp/pPNwCSyOIOs+b2xECQm8RQyOlz7Ueltc0Uo7sUquyrtR2mnNGFGXXuqq7qoxZPyn890DYNVJN
kOaiI+0nLlrX5lNXqyefIHvvknXsoNY8KPvgawbyjkmD+hektnETY+BtEPhNMUQoIIo4f3kS2B/I
88h6HQLwjbkRND4QaJYwXzSUuiYvR71P6SraMmVDUBfZ0oMpjKzjx8fI0dkeZhhUDXmvFkb63IVL
2kOEmomRvg4z1KLyoB1rUUwrvQvFc+heyd+jGwk6d4F8XwSqip4lrwxYOwn51xCbityRBVgUSQby
NMaGrTu3YtKZmxmusZAqHNoEX18lI+iSHVqOerRICXCsRT9FBujp7tK4oQ2qT8BNzz00H+FEIVgx
kjgoUfvWD3UQklvSpnMOl4z4M2imUcJqNR7QTfolRlpwjdw1uN0iD2EjAVwk6ZIbjWXaF4lVUCUI
ejOhNjCeo2tPXHhGXNjeXWySYkND0ZV+CdojmulO7Ac0IQ/I9/aQ1dX6d7LTT6BmzTGetdwNLDQ7
Hk7v2ZDcJttVewlJuLNq4MYlOxmh5oWPSl6JZsRjTD3LwxqS7yXKYXajatoAj4HVoU5oTkfoktc0
tbdtJhjRBbyFyH3dUlmYpQL6sA4/0A48rSrkp/sBfBPb6l+jrXutUz+h1Y7rp7QGFNYS24uvFafu
DBzI8cKOXVPyuLEvtEn6d8yKe7ID8uksnD2S4Fc4zn3h6vaxCtF79x0LD5E1W9EP2D0O8mESUeEz
T04QehFdzoAcvKw+0joPIQVQahmxnxCuWUpsQyUveDXjY6CrFTu5mr46Ndd/MG80+ajgfpaCipij
JTSvkVMNhXMZ/4JdY5i3/dyDu0Zq+M0iJUf1PCBA9BKCqLXjJRzh0GdltX7saIWuZnUfYu1NmbVx
VbQjNNfPevLTZ6Oxb1k2MMGoinujWSxby8p1igHnD8C9MjjBpG7ZVaJ7DZAvjnPfwuwEHg6Q+tJY
Rl/nf5RXA9DU+Vzz5HnVmG+pOkSzpO1br/Ql7PpLmG4/BB3gMEvgQi9tc06BNm0B+bsKNxQ4mIeR
idcpW19CVt/Gaj3HCZolWUHFPZr1qxy6K2q897jyN6Hqr2oCeYKiFmj+u+p06D+6ZXp1a/Lz/sOB
1LzwKntBNdM9I96dWYImYCPLjy6BfinynS5TP0LarRsPC/R8Cw0/kMGi0wsmWdK+v+8l1ukZuJC/
NDxkp1XGGfRnkuSL8h5g7phMaxlU5tDq6AIRxQ9ai9cGPs85V8GHDLOTtskfzU0EJsGsS5ttvoA9
ts3VHMHKAAPydRIPDe0ERlyoJ7leju2Em2Yce2j8dkV7+IxKB1BKVRdxTU/ZUpVpF6B6gc8LrZrd
FEV/mG8+0B3+btYGhibW5cTUV+ChPyoenLcIrxd7if8mjVFqTY8BDYu06b6BI14Awn6EEb0EHlMj
Zd9qgVku8h4k+ZtnQEdIiemxasN/pjYFVPerYhyDp9D6ugCE/ijC7Lja7RUtwxXgxI8qzX65Zvqm
Yf8uk/Ad8AfUvvnn1AC/DSZ6bJM7eUk+6dm8ZXadC5p2mOJXbISpQ4Tdj7jfKQ7cYa2boun0YZmC
b0gu0zyTJtqnMRHHNZjzmDaXuMf0S44oouBlCY2Nu95qenczD/bVGPf5JsN3TTz0VwYscZmThi40
Ft7Tp41PO93Ge8T/N91lF9fXu15jUJrJ4AS4FnlFHvu6OhgHFxTgBg5BN6hyzccCXC+ar7GO9iuU
gtSyWUSP8auv8US6dDjLpT5WdnhNtv6YAOBFgsnSfPXaFpbZ85aIvXd6N0fTTwPZ4pAtCB+wm4Ad
UrguST7D5ibu4tcI5TWiyFXA/soA36qc+QTe/82ornd0Cn828T0D0ego1PCBHinNB+/2Gr8rxIQm
4gwyqNuhN668P3fIRl4UpjXBEufCLG8wsbus4E1LTAfkBvMiDi+mhbODrRp5TOrudbTtG5xuxwK0
fZWTrvsZwWjQpWCnpyY9rMHwyEiDDVFfnRsRPVvrvjinn+DWnBVv3mmG0crd5ixY2SFGvV8v1YMY
mjaveX9pRV8K1h/0IvZL3fyGSNUupdEOQOglyyaJCUOD0EdNkVTq2FfrC5wieAG4rKw1L4lBk5eg
fV6a6LsJhyFXfYoeAMyqXKP4yqHQI4HzLLoMjX2PlGwRrru6HLfkB5LAS0LnPVDVPhfgpp1Wv92E
SP4AvjlAZf9Ur/wx8+5fJqOvsWnOa2Mf43W9Mb1tOavRwfRqP8J/gofz65wo/F99DJb1UYrwwTH9
Z7V1CSGHUiBJASOcP9tYQJK832P0fIM93muQqkPTqQ+zpWcpt7LLYEQ5MpiaLkEuayTiZEw/Qj0d
gzR7gC7E292cV8I1GTuVlwi+dyGFqlCo0n9DJI9NEBxJJ44ARB90UL/1xJ0zL8uU6NeNpvsOY18M
7XarZc8ws/3Nsgk3D2NvjRF7vob0KUJuzH1d70U38wImyv90tp0Gsz139UwK5LWX1vWPgRgeQz8e
2V3T3W0t6P3BiYzoaRHMXtJ43QOTuTYpl/kSh19ttDyhq/xRzeI13qodOrVjI/sfethKFjSodZEZ
VhO/AVa5ooyacinnvyPOO1+CoonX17U2n8qLcyf03rH21Em2E9ycCWrNlkynhYenIaNXRxA9apJV
wFn7PSFNmRB92FoYDQXLE0jYH7K1AOXDBxIZ0OIVWnUNe2UkIRiyugiOcGZ6XoKqASYClBS027ig
iL73twbW8gmS6Tt0aNehBxwpE/djCtfnUdCfi2lN7tcF+FZ4DuGEtTbdIQJG3yctqCvdC6QAfmgE
yDWbTnMwlvFY4f6rJzbhoDLlX1g9X5IWGwbhVktEX37s1uqCjagSUPhRCfbqBTswW30PbrkFpJ9z
Ow4PwTBfxdidwzi6ZWv2iIWmx82PP+8n1ipSkHGud2rrDsEEkGUgZz7RdyUnoCxBdOq0fAVF6OqX
ussTRWDbG4VwM8PMb4jISWXqg670a+LBkrdh8lTrGum3+ciY+EDp/5ghK60rLSWZHysi3gawXhVQ
lcTYHZ/nY4tC7L7HxcsGhQhsh9QtEdOfhk/feCOvKHQgdDrtYdz0Z9EAKJZ+vpnQHSvaPS99dthc
fNygOgbdz8Jr9QB/lt/rwIuVxdC+wcXIdHwhXthicSDBw5P7LVmqsBQ8vM0T+9lTcRrrqt2BaXfE
ktSxrviXTvHqeRDnDJjTTmPAiDYPb0uNvzypv+4/63ts1c/+Qlj8D2rS8DvEo4TFwJMn0bGX/ZNm
6gg1kxcLZKSeto9BB1dn7jIPYX+CnWEObUya+7ExZRKC/+P8G2HyL+zMoIGYPjAB0IzE5oNl6QWK
5GmeBXCDEzCNWOfgmmTze5D6d8vUP6grPQ48+IozzHeQIPpO/kqUOo58fWxHcxHbcE7JuE+UeJk7
/dfT5cXW/a9ar2+sh+5N0nz+90HvG3PYqvQ8R+njNLNbu+CwRbF4WlKSHiBaXBek3z4wnwb8oMVh
APJVAgtH8sNbxWbrxcLCFuf1kNn2cSDilCRVlQ8h+caaw34JqzTfVHZNx3nMNbC4JANO39airFv9
iQBwDRLya1HsMgXRL2W70z2CuVV+Z1WW5ABlbqHjH72C8kCFWXSK55bBfNNO/IFuSa46XSSufqlr
lNjZPca7tsUfmnZ1mpUGmTpl0aGBfymLSB76Vuc41h9ZvfocZKLj5Od3CMTgFLawnm87ApASI38g
A/mg4UbRDpiCyGB8blb0TQsMc9CdvUD29OKHIS361OzwMEKExew7sBKRo4seIySWyYWsxHj7KVDs
LIV3OUhfAiUIei1oNV9qlMRTmv5up+QhkMl06tFVYk37jKnjzo46zLeYcPB4ouzKx+0Nc+J/LlaX
++NSNjmETfszWEgGn7fhYqeF79eo+rnADLaIlvCnA+bR5srF/Wc9iP6X09u7ADKClzGgMGQoYoOf
AE7pT5TjsBiHyDueNjpqjAXbptnPOrJnzav+0BqwNAG6nvsZby3K2Fsb1P5IlyjlRTNb9StoDAzv
5wXPY8oSjF6N3qsprnNl+2+RJKwIAvOQwmbJ45lUnGTQx+v5wdPt6x6A0t7/HViAjGHk19T7M5WA
0yeTvqo6fR9hkV2QFcUFRgAZ8mn2YwKnYDbAoCTeek3V1cv1GitELOSLxmDGz+qo261tfKJL096b
0T6X4VBg5SDY+4Qtvzcw33gxB1n4Fxp66Z6mSgF9hPpuPKsqZx63D9KYAXa1A3ZEdY/jAMpxjgEn
2QEMD26ynt33wpeqwPAB08SmA+5iUlArY4nuNSfO+R+CMVnOivH9RICtRUnWX0MNtHnzOopy0AB9
GWQgcQjwc+DOaPirce0O+7tYnhpcox/mVcksH3ERyxlize/r6hktfd+kZQJp0y3vsgatdsB7nuXL
JsVju2iNjiaUh1j54NM2etlPqJFPtGMgFADJQgsUM7FvIeoPhRg+7LINO1rSbzDG6qj85pjUvqHe
hg3SECcag7Iacx0wduN+gfDOEC5FA62ZpEjWcAS1Io4H/R5I7zbMOlau8kZM/AXcDWj5wxVClXDj
3c74XAZ8kd7TYhjX9MFXA8UsWtMFrA3IQyTFEAvyDQVnafJuTavvDifuAT2VvVQ9T04WGtIYb6Tb
h0ij+dxZDIQyKTF5INPVh2P4XM+tIFe5KAG5Rfi7iNwkdvyqZSzUg+wHG+z6aRLnBkPsXSJQMMzD
jAASq+oxqpvR5f3Mzf5uI8x/KLvStGRguTRlh/1a/hi3c7+TksZPqItoV3SVT08t3vMtzuJxt9iQ
DJDM0u6l9ZSenRvSN8iwyOuKkfC1ShTqhCULzsnQ1nuc/LYcspAfKOxvciZxIyTB+gltkxTD8p7t
yFKTM/DhumgyPxci5fgFU9vuhwFskvw+f98DPfZ72PIEX3om6ddkQ/WcdJE8A6gZ/b4io0a7s843
yRw/DCKZXG42oLq+o+JzcwFjeVS57DBNxhx7GzugGeAJLf3KgWTK6TTRXi7lAIAJsh0MeGWPpgpq
VG+us77oARfWD9vsE5hOrd0+82hdN7qmeYwbn6dO8iJocU+x5NmeG8JNkYKvcuQ6LQEqSsALwzEc
3S4ZltMSq2JdQwA5MJhFKTXosm0TTEV68oFmYSjwoUTe8ujSuOAYs2xHV/YcZ1uEY8E/YTHzzsL2
s9cOBRqA6hEzLeiCPKG4fITeUpt3Fp5y1AHY4RwqSWbAf43sd2TYHx/buQDa2xdLN70E7fJh+ywq
FA9ksYIvE/DwiqnUwfTZg0sbWdTNenMLBvKhXP9Rtl37ZGzycAgPeL+PQRSa61g1DxIxdG2rq9Wo
JnzQFvAJIqXLHNsT40+pol+dJFDzFIfJhHuf0gcCHWfMbx7TWP1qAn1a+3hfaXVTI1hOomPPQb0+
pNOY5NAll8cq7greAnRgW3RYqKB53XXjHhYAoMQQDNCcbhm6BYNG787kihKHYsKqHRgvbYnZParL
oVRU6Zy1SA1K0A9dbX/v33pewoMZl18hVLyMQ1bGOS0zvuAMwVZrUofNumNgo91C/KGO4jP0tBEr
px4jDdDmtgHDrH7714Xhm0SELrsQ2gDb0GMcEiI9rb+XgA+5t+6jxZHBXqR+mkBQ0/0wFRYyJWuK
yVF0NzNxAgl6gQH6hEDqldA5EcF1npPH1K97FpBD18LYKeIIkexmJo/iJ3kDt/k7rNNvT+EPqFkI
RAUg40D398+eBetBDSlee0NPHaGPAUOX4GuAQauWpoAS7QPFIbPgM/FEXg2e9iHgTO0JD8/YEgXY
2tuXOdtum6gfLLi1lUTHrOMozRfS8ite81sDOY4R6nq5g9k8rELMcZsrWPFN2dOCn0y67HUTyZug
9JHx8KVS8mGopzJuMFYEVw0MhPXwX5yd13LkSpKmX2XsXC96AxpYm54LIBWZSc1isXgDoyporfH0
+6Gmd5cHzWSu0azNTlexCBURHuHuv6Dmdy3x1VU/cyQJKntt7dE02jQieFZS6ToIPRz9hvP5jToT
Ta7Ufoy19qou5V+qIm1aYf8AZ0fpOAB2k3QrI5DJhIWbtHG0Mqm2aF61RdneyYbhJ1Uun1YzWMJC
23LIvZq/qNIU15YR7wqvvNTC+A0tfwBO00qu6pvGmITTghpAfPwNid1VZYc/aW9s8yjcCQ2gWdf6
m0xE53EwuOTPu9a7GTT/Zz5DH4QkXk3ZutV6bSWqysnC4mEeKpph7QpMzkqzipWcvqqhdKn42V5W
lGvN9AQZkvyq0aKYf5BRVx1siq0WfQCp2IGypCVUcOAyJ4fN4QD8etV4w44OGJuzWY6uB2InFewR
au0W3hOPeJMi2yRLD5IZnLUC6MRAARk3N/WlpwSnZqrrEwGExDTPupv5OTKjugA1sy6s5IpM6boU
zDvkpWIbD8lap4FAr/9lRO+hsaKVQlcXjS43atu9DxwhtiXXr+s7ybQ8jk31tB0y1IAVMZwz3WmN
dBu5aa/YzN2qI7m3KaxSeuOALm3t/AWfaK5PFdNJI9Wt7OyyCNPf6qDcyknravawCqLsebYalMaM
sEuNM+jOSsV7zRu6wkN5nilPjRRda1W7i4XYxdOzZvZn+NzzHWFDghSu9EcJmxSzkTdCtnaeQcZm
lcWdbaU7xMzwB8NP29cTd/4K8/wI+2E1BWoKPlR+qrJpW/Sz0JnHfpWnb12b/JDK9Kr1ZhdOOd+R
sr7/eQW02DYqjoiGaMn2/POqj7fhaP0ieO2hLL1YfkviILVMtCRqnSZKHMuK38DYFHtdHqLtFBm7
QWsfAWu1h7CWxjdJCfzunKpMWjpFE4Jw8TQ1YdXV6aY15PFcDF77mGZ80SQkxMg2eAqa5bQ6OlqC
VSpxQqP5qzXRtOfwY1+JrkwfrME3zqxiDN89IJErve7ka6UjjAhTaljmXdDTV2o3wDdsIvRoX2uq
yKhhA/eUDSPAJFMefgqfPCn246s2aUbOg7Q8454OTVQiEzSS7juBHXsTUgmCj6JwFNWMyriYaJ5e
gPabNlltqWd1FWRuMaiWI9c1/Xg6V9teyeBfBIEOyijSzkuSvl+jbFSuPE3d2dh60dq2wvrMCoOy
Jx1qn3V63TshqnDa5ann3wZed5/Ri1y1fmy2jq5KVOxmqyF6xt06qAECj4l23qi5cRZN8c9cVjxo
tFP+EFBVxTaO/TjyflpV8UPkMBezLt4o2Eg6oyZfB1EbO1YSlU5p97FLM18DTZDLDtrfwqHl7jtm
WBpkcmm2S7jjAa/Pq6YPxLpp1HJrD5PqKioYXV9X3kvc3R21o/BBINfPskmVmH5DfG1nk6CwisyV
3w7pRZNZ95EqH1od9KeFCD0VgU2vVLKj8oTOEOX7WpXeG33qqSWm0m7IpZxNNs7uurIONm3HwRuo
bG28IKMAfjlpbgy1an5VbWS7QAZnPCi94aSuf1NJfvJEdtk26VxK6mxXjNpP0xRPdtHRZjFaKthF
UW0R8iDrUsrHnn4ggGLrnvlp7oe0Cc+1UL8exn4nZylfoQeI0W8tszvTJfFgmX7rZAAq97VG5dqs
28wFVrKvI/3ON9JkN7YcXXPbKAhaXbKiG4mAfck/FWn5lojaZOOamm2Z6d6tb+qPdO/aVV8ncztP
Us/SOJ+2ASHIMYzpWZU76rzAHXrmF6BE0uRwn/bscZkCXXsw/POhwpOwaGV2z4niTklt2p0GkblK
MvDSJG/+qE1ON6g5vI9R/NCM5IrkGR9a4T8jl5u4LR2ZdYW3qwPyiyZ6XN/UwxBtGn8A21bnNjRV
izxrbG4LU0/YwMfUMU3tMI3KHa2z0kG358lX4IzPSqbkOvom1NVzKQh/gfC9UVLjJWiyAnS77OrI
VVA7IuecxokaPrapY1a+hIHyWpntXZY0Ei02UhKWjLHS7AIts956DNTyMg7HxG00mwHIgGeNWS8f
0HSQXIH9NF4cFJdN2m1GmbauRclltpocK7YbMFvxwfQ4jwdx9yiTkJnzrKc5ftl53TUH1/uIdi/g
xvoxhYgOWGG6Rtn80q78X8gKx6AnrUd5piRNnB2UaDyX8+kCiG3nhHF1D3Yzptg1G7QKOtF+5gew
bgfzERBKdh6NlCFSy6AemZwnY7gXWbcZg/IM4sZtXE43upRBO+0rDTRWZhxqW35HMq5yvFq10V4C
+pxQIFyZ83mpUT2qnsOuCkZlPWg00QLPZtxaSrPIgTKshRhSECVmOFlOn6SF4vTVNNxSiQ4eZWsM
Lgo/vuwJkrka+45ltw3Ja+4SP/exElzmtIbhMRk6QHH/Qp+an2YyndUJTeAiTV51NdpmNl8yigkj
Ri8etXHsgItb9NfM6afnD+0q10x9I8gvnVkMvrci1aF0e6bIcDg06dzQVIvqX7FTGpBNw3ioq2hX
aNZBCeLtJMD3TrV/SHT/NpONF7krt4nVos1nDhWTyySISw9E9IvMsrY2p5vaTs/qWoLpqt0EdT9s
sDTrmDUUDboKcGHpJbvGpMHntwBH68BeKb55De/nB5/0SQkJ+EUxrdK0uPHKdl3oAH5sGahEr/Kx
5o5k250PkmGCG2q99aw27Hvjw5TR5hoAeBHClNbJQ/3Wt0xBDqvC0wgzSkjd8A6c5wWPz8uJ5mMa
+CHxl/N3TXHTUqhDZBFlC98Y3kyjPh8hDESZvEfF9w4o9wb1Tzc2/O0sFtxM9q5N1BfDE6A/e46z
fcKhtP+VD/lPO88vrVZwPhDJQ1xMT3ZDy4KeRu2Y6MwUQ3OtDwnTC8ZZngmOwaaLXSdVuduqNHcl
fctsfO7Y2Ik4bCDaIcIsQENHxh5v0lKAKT+kNbh3RjoLN0P63sTaZWPiWsXlc4os/cTYDJuw4Jja
cgIZ7QNHOB//blSfXAC7q/lfz8IWuhFhuu25IXLXSAlrYHz5TxJ11F5K38WadJV01F47QOYEm8qu
Nr4RHfy030gt2JyxXwU42ndttJNxcRMQalRFvhEalUjr3h8vvTgiyPOYijTs54dnqaw8qVrX4yP2
24ky0OplOnf6bYLhw6RklH8QxubbTGq2mRAGTvSHWOvPMKwDWuC/1dVPXtni9C/H2aafvaLQZOib
+sUfklWVWpdtbDHXK5enEJnnWrNGSFide8gJaLpGVj3eDC3pfvDE/1M0zu5yTYeDXotqcni5NLBK
tvN4bUbhhUotXU7iF5rTVIHk4S7mENa6IC6tqwx8xX1RG4ZCWkQPnhbjr6bVb1v4EBFfpmqov9MS
kg3P6eRgB0GFOIepH62WkKax8hImv6kuPc5ezHFP7cmGqN3QR66pqgyNCna0okuZZvRTp02VbeQs
vtSnEVAuh98p9WBeJ0+DSN/0VjkIdkkuCNR1XTFXZ9J3rT+m4mGqPPa5yvWKYNP36Z7ysjOvAgga
t+zkW6Om1xWIxqlauyB6pE6jN6419TedLzbxIAEiqanGFzvmhtDSHWDLVa4DJqb7mGTRVR1HF51m
3ApuRFlmSOQtfd8DZLGVbYprJZN2ftRtozjZTCYdXCzcJDW+1pTo1hx6apJQltnx2aemVW61FPOA
7208KSlWkSStMq29NrTkJ1DxM72qDnwI8NKzqTQnqhJ2gDnizcTuUa9isbVaSJzjo4wsiJMCxhAk
bNSTAIwb454BH43s1k/6dd/bq0kurvVk29r10zyJJDlcx9SLfZUabfUYzh5AgeIMbfc+632IDEG2
SdDaa+4ZxgiEiycOIpZXJtqFg1nd4CM3a94W6R8CoE+5xaYlTHGN0F7fhPWDUK3rrq4ujS6D9qAd
hKHse7DBwKLzP0tP1qwXW27u5xmQDMguGUMHp6N4KghBCnr3s2RVoki3Wc2SG2+b2NuaSG9oBGa4
2bumQK6+K8dnLequYr3dJePPxOYA0iPOzkQLOS3SqMjGi5Tllnbsk7LdIEIT7BB7NCSQ/vl0pXHC
UKpmFfP2JDFuQnlxyOu1VgbOhGSZrGgbK2xA/Ocg7cezoUh3OfKQpQ4Xr3ADssnUu8j6ywkgTDBT
2UgD54kEK+82VsMzLnreS+lVHJs//HrccepwROM5NbRGQDvnuSH23aBdmYY0uJpV38/VPwTOGfpI
0a/jwFtJXevEY71LW44Iioyv9YFy1HPTTYeUx6XAz5HWO6tR0dOCaZ3VM3BqvPfm1LoR8v2fBTcr
eFZ6/Giy5FPtRgxY0vvpxiJI4bb2Z2uyKMNKNE06kOIpcCIb3DhMYoJXGw6/AQVRdAIfF9uc2X2X
4/KupJQ3lpv5l6ImBhtr7/NRXceDcsErFJy7GLi2Grc94zS3loByXMsNS85+8+yO7KAG1d6fzYeN
MKISKlMCwZNjRChCH7sN+jkuTLRHry82pZKeN1K8nQO6CJ5KX4Mz8DaPE5HxYh4TvEtdk9K4MYTk
wuqKmTuHj3mI9XzYhdOzTGV9vq9pkJHMv6LhQjDo3roOho3NnjKUmzmi8IUzgGYxlOkc+7MsjQ9h
2ayLEVu37CEgzPbo5c1hO0zDy6gJfvC6Zi3oCKPEWinuEIZXfitviBFpWjsCCqXOBgEaj0ao/mjZ
HviulLwlBwrTu7Vln/m26dqluZnwyVEGaxNV5grQExmZugIGdMbbtODC3Hm7jKboh96bcAxSQgBC
0Y6RqxcJ5XGyqd1gGndzfC0QnGyj8q2c5H1lAqeiFendCmDaxJCIiUUMpVixrUY4mfVDnHlXcYST
cDus5g+f0wey03w9P0CsFSumvNLKLpFR5z9T9Whk061ahGcRHVX+dh5uNl/AnKt55VQgE+c4NqFR
NAY9pRjVgTaz518CYKdck7soZ1/kpnKrkSQ2UUdBKztMfLmJSR4kryAAaS8kDmeEJD+HS7/hEdqk
WlFCJGUELD1Cv1A5KtrX+LGB9igZMuPKBsfpFpl33hf2wNkbRdmUtqED5USl4FtRAMqS5zDpn7Et
+GHV9m9iH+QxSYvdaGquInRNXRhfeFgaLGbNQ8ipNWg+yZ5FNVDf5l0UIKFSU7Ob509sPreK96gI
475sIH7MH5DOzSrxOrHLaKQl8wWDgBSXNOu+mvVYARHfaOp0qSSUVyayOF1LGncqRxbZjL6bI/D8
c+w0f4gue6+8PnsVibg284EOj/YEg4E8obrr5Hg1md1t3o9XSJRc55ryanTyuSHVzAoV2xYpa/dJ
20OrGd7maUL/9nesT8+oq/JtA+uly8RNl2nU7nRq22Z+h0BkvpGnDN8alYwpsqWbeTbSyL0B6n/o
0uxXHE2/Qq3iZFBcIVO+pqiw4SOe+VK/1lMbYLD8yyiVS1gah8qO7oQeX5hGcy/R+tboiwAgk+7j
vIM/XIQ3smeP+wIbvA38z/OmKB/9SH3oY+XJ19RbPeEgEOr2VihIeaaaHKwUrSfk2OWN15XXaa9d
TkZ9MDkakE8gilwq3KT7o+Mbmc06TqEPWWnNCT8ZSVuV9C1rvSfAdAfSlciBwGAiOKbPiFG6tXFC
YjSv+yY3BkdNiqvB6LaTWV8VFAZw9FFuAOcBQLPfqXzgz0JBG02S1K1gpjjQk55lEdZOlY/UdYrm
EjCW6vha/kRov1fQ7V8zHI+1OZb0GJTHWlF/cIC/NnT9trfyFz8fEZpJsk06mWteeS0oyiqGeR8F
6pWRW5vaCtedxfG2V55KoRNhiGbsoNRyi+StAqMM+KdWV7KCPVbfUAZCVX8akt+dAKhR1p69R0Zl
fsAECpQBGTcLmwleKK0avbb6tUzSMDTRWjLL+pAM2XPBx4jr5jaH/dX0IP/AaV7PK9g0aNv0Xekm
pfqz58RQxKQ1cyCaAzBNO8dLWTm93ueuqkmvajGzrmg7xmXyXAAoqPrmKdSH3A3T+mnQwxcqOxk7
t04Dol3Vtf6aZYBSGguSUaXJ29rwfsAKeaDzv8k1OtuCqKoP2WPel2hh1JIjj/l5Xtk3hHhISzXx
VrJvmym64HD2YBTes+9bMF6k6dyyOoDI+h21lf2QJI81qKAsyXZqY+7RlODReRSPurkYw3NL/Grp
WwUPcWBvPBH/yBPwXEBFIxfhELh7yVkoJlhREweMQgluZZUghRrWHVZfAMcb8AdaRGCbungNFeix
aRR6hdHdmEzvVthtjGgad1LQ9RvoUoB1QBeWzmQVJdZs7PBRQKor1ZZ31qCWzfpqTbj7/pUhcrGd
4ERvmhq+kifj6at3fugCY05p8Le3KMfF1xQyQEXDwEJhIOt3NhWeHdzY8NZMQqBg5TvUZl4HIaef
/PJFqRv+m1qZ6XkN/IE29jRthhIomlGIKwOB5EPsjQDHRxXcmK93jtJnrZNYJLl2JMfwnmE1ynkc
bkVkvA9qs+n08qUsrFs5HM7KSL/1glbfRhR114DY09BRIqKvbxjIfA6JgfA3GnFWaYlN2viSq+td
+BsapQ042Msu/odhtLB/PY2Wnq3krl9sX4upp1ZkVI5fSocpDW4gBm+HJD4rSnqB6aWiVe/fU9ZY
KLvo5dTUhR4i3hGm1jndGdIUxe5PiF4cU9ZYKLskokkNRpyro9g9i6gINk+147Dei/jl6zc4IkC2
9BvyQ3yGughs6ARgUDZotyvGZcF6nnVhZk2Yr29zREXl32yHvE6leTag5D3ILv2RC5EmJwQ8jl16
IdBiwiKC/jq/AZUbuMu+grpJba6+9+Dzd/ugndJodW7mCbK5CYgLx0LTUx6978nWLM2G8kkg0RNB
L5ea+r5WrKsc9KPzvedeqLKkE92psk21tYUB7jYegsYxGvmUFpM8T/BPVGvkhR7LBEgvCjsWXZxW
dIPsSik4YXYmWgnBqJfZGtZJ9lPSUqUDxaqQ7/bN1EONNHrEppE6TiErFiAUvjlMCwmXstPCvB5R
vwBCADCvKCByAnA4ocw8f7TP3naxzGU1HwPPjDGDLau0ofrljXdhrwwHBcBitPl6xI6s9j82BR9n
WltGVNEQrkytu4zsg2Iq1ABxr0oPX9/giMyNvNBkGseIsl0woTCnzT2cX+Qv1AH84kUEb/NqTyg7
fH2neRZ88r2WhkRlRtKD5Sc6k773UvTpL7myTikmHlGWWjoStZmJ+nDAtUni+vx2onJsAIJGZwKq
SbGq6Th+/RJHBl0sVn6IQIkeAb9YB1L2pMEG1cvirPK7E7Ypx77RPA0+DLdqi1HF5wr3SViCqD0i
t9K135QzE4vVjxJLPcRQ9tZ/DnbzNwp6/ZQT3rEnn//+w5OPkyxDPJ5ZIKb0ArS1Wcl+ou2+/urH
Lr5YyMD1hlTVMQKp8f9YoTpb/ayLzPieyPHSiKgbW1Nuh3lHLeTgUkaFGLHS4kSUOPboi+06KNS2
p3vGhPH6/WxkQG568/VXOTbpF0u3HSbhhQZK+jKG44FW0b0zVhQaeoiCpQ5hH4rP13f6/DxgLd2I
rCYvCwlF9zUbdHoRVWFOA78DWErO6NCBgE1Jt+7665t9HvIse7F1t7psYAsQoNuGTiDeK/KvvpTO
NCGH7pzJfX2Tz4fFWvoTgcMQtiEKfZ2oZumaQPBb/Ki+FSSspS9R50NSmnDCRfPQfpCQCMv86SKw
9bPvPftiHadDCEnQxE0xD3tXCrsrDabF15f+PLxZS2uizkC7wLR4cksONwJUHPy9Wymqv3Xgs+zF
Oq6KPDL02Q4b5dHBRVTIPwuSXFl9/fDHxnSxIVujjJGlh5N2RBl7PReC5HIyNl9f/NgSWKxjXbcN
CH4ooSd9mxcUxj3dO68EEBZHLTLw+VDVYvCShjz4//0+//N1+F/+e37933tj/V//yZ9f8wK0vx80
iz/+132e8r//nH/n//6bv//Gf23f88vn9L1e/qO//Q7X/dd9V8/N89/+sMYXqsFq/L0ab99rQCZ/
rs8Tzv/y//eH//H+5yr3Y/H+z79e8zZr5qv5YZ799a8fnb398y9l9mP7nx+v/68fzi/wz79ApwGv
KcLs/d9/6/25bv75l6wY/zCEoqKLZQnDADD213/0739+Ihv/sBVbVSwbRJJuCuZYhjJuMN/1H2gA
a7ZlaLKNOZvJj+q8nX+k/cOQdXQybdoOhm3wy3/9n6f72/j8v/H6j6yFvxFmTc1vf3bCQYpmsTDh
H3pFq6fTwZTK8DwCFOrqkVWeMMw9dvX57z/ssFYfIT1GIexQ1d3k4rSFpJSv+u6HL/2vd/n47J+u
fJ59sTT9DHfikPb9oZcBraK81KyBB8Y7w4zq/57Pf5vOH2/xJw/4txMg91gsUMokCC7J5XDwc22c
1kgbarAMQ+UiFtb0w7YDzCm8yNqPYSQ/5rqq/JZlbTy0PTgFyCaZuLWoE4IOkMG8nIjVf3Lazx5q
sbARMqgsMyz6gwIU8bErbX01xTnaBiknpSCvu40+aPE6tNJ8g9WseJ5yP5pR81qzUhHWuuyTYpr1
jwyaAQEVZKvNkwdFzxtYFKaHFsvAnNxq1PDvvx6qYxNhse/HrR9Iflt3hyYzfaprnuSmXVOeCHSf
br+qvNRSBzgKONgquwMqA9FrYuUghTu0GcykCC41TjHrr9/iT4bxyYdfCqvnWqqmatBwI3ivvzzN
TyCE+QIUObKkDkKwMIwsCxpNU8Endyja9y7MSvn31/c/MuGXIutK13m9NM63l89xp+n0fWOeOMEc
GaClnrqdtXGKvkB36GQkb6xkncreia927Knnv/8QBBpalGHq89RUWsvhfBSX1Smr0mMDP7/Nh0v7
XgAXN2PgVQRkprc6DN2hfg3FqUc/9lUWEcZEl81i9XeHbLzLC0ELRF19PZTKHEA+m0qLwOLJ1eTp
Ut6BuyoA8gfXpVq/5mLcNSnA9KR0NQAM2lC4zQAp10ZS2xTOAP63BSbTFwAbZGtLERp1dcVNau1m
8tM1oMnVXN75+hmPvf0izHhxjaFZzNvn6V2QPPr689fX/TQJYLkuggHKlgO+H1Z1aOA9+W5hBMi9
WFUrPeqKSiNpyIAFOlZPVRjkaGrk26/ve+R9loWJToXOBuwI7U252RZJuIPhc2KOH3mlZUliimRL
MhOFS2fWxi9t14cnF7XPmtduIaoDNrv71jssKxKGigippKMfahYocE0xfVurQAjye1df5DENttX0
B7k6BlvBNgyoR6Da8/r1xY/EgWUdImpVWM2Ip+31tjoftfJBBcSgxdmJhO/Y5ecY8SEWdH1COh96
5l4zS9SHwTVo9o1U5CeS4mOXn//+w+XRKweSPHL5LNeCHUS4mKp+X0CL9Y0TmcyRaCbmefvxFolX
qaIIzb3fvGYGQF2AlFNAV63ffG8EFuGsntsLUasbey3vL8H5bTuU3UAwn3JnOPKN1Llg9+EFKtRg
Rs0oikMowZKtDITRVDpTW9uI6xOJ5LG4uXQeqD1hyShF5gCJVIg0pq/TRcjreILEr2SBo+PAA1bP
pIUNGrOCJd9jzwHVX6Ot3UnadQl9zSFjLDdeDL/TnALbX0lmW14LFXwVfjWIISMkuIZwDitBRjTt
UACfPuWpdOQjLUs3jZaAWY88fZ+AsPXB9ADodApUTb4e4yORaM5aPo5BJEr6VhTN90GG7rdipo9g
fa4Cz4M7rdyhUIgisVWdODUcm7GLSC556CVT/db3umcXK79qX82uuFUynCyawv9OrUsVy0pOPXU2
orvcpDMMgfQHMr6NJI0nvtfnm4JYlm7kMIvpUHP1BhaGM/oWWuGQGr8ejM/bC6q8tKrw1aaRMKlI
Dgh/UbMZ+nwDtikt1hzVg1/55PXIqNflRULjHgor9D5whGJsC6e3QuvKtgf1xML5/D1ldREe43Tw
0aTKkoMofXg1k5SfB42wvhcd1UV0DCMbUgX04YPfwWpttFI/G1QN8GsKjenEt5yj1CcnJnURHlVj
jAXykrwBRODmsvciyUdExxTwD3UYYJmtx4ik9GpzCV2o3YHJbMH8qaXyEHdUs8xEVsCtde3vrx9I
OfZJF+E0bQqpU1U7OwSVHz9hgliYjm23+TvMrOSJH0HFhU5ARkYvvPMqsYHlmYH4q9QHT+coDBqm
fjdg22ewu+BDgt1qgXf6WGH8bBBdSJygiPU9uv7qTQ4+85FemHYeFB2Q18BuxhP7zp8D0L9/WbGs
LKIB2KNx6Bt71i1AKCc19zTBC+MxLe8Heds99GfhtyoCFCz/Hp7qOupBirDcQj0TG88CwDtF2fTN
xbyYhtRKmgDos7E3ilI9B0wO+kMC7/r1gH8e7cSy0pilkk/5z9b3yC5lW8mX0bHW4cHbCjz1yrLc
r29zbFopf/9Eelz1RSNn+aE3p8swSRGVy+6/vvQf25J/H2l56bFC1uFpoLbzQ7Ma1/rmRXbaLXKj
69x975yfh8Ol6j7/uOudYC2cylGcu7e3U55tR/a9pZOK5qMODeEuP/jweJSkXGeSBRRROTH0yrzB
ffJqS+8UUCXYb7YoBPXusEo25ZaIsMGHfSOvsIRYDa7n9Ge4OG2rCwZv9a+K59EK0adFVgQfF0dm
lo45QkvmPFLtAnFowBJrCKikTjm9fT1on087eWmsko3DXMTVsoNoyl2rJddpHj3rmX1t9fqpLrt8
JLgqi3WZ9eHQNMy6Q6pNOqK6eokYZCGfwzSVdroEvQsykgdmQJbc3tISThKWum/kkX9XeTkU5Co9
0VA8MlGUxSKuyrxRkfjPD0qvHuCoVnRqYoiq3ebr73ns+vO6+3BKRTQHMcu8iA86EqluSGEb9Rgw
aS3+I+uvb3FsyBY7A+rflUhUbpFUVyqEI6n7HeTXdn8qUzgSIv4cjj+8gi8j5NxGeXzooCm4uZms
6dmd6hcfu/jiBNlaop5N3OIDzs2aa8AIvKiksfjWBiAvcTqArVDMRWPxUBg/BiN3UYY/ETePjOsS
mpOQPMl+y5VR/MncRIMl4mcyNCElP/VpjozrH+uqD98dS4Y4Rw2WqSOijZzKjjyLpAQIegBn+9bU
kec48+EWAV4NuVpxi14fVx0MLnVI10113bffO7MvwTqdpRtGbSXxofbh4NbIuIIIVGSYm99qaqmy
vFzAuiFqI2oRtbLym8mUd1KSrr7+Okfm5hKu4w2FpwoYlQc/K4pnBTHKDTLY2om5eWx4F8t2sHvf
aIcAWQJJAw4eNBsUec8ouv0youCUd/axmyy39wSrBvxsOGIZ43XSKXdeCOodnb4fEsJiJ2bR599J
LLuWqFqrHeUJc2970xZqw20iiuDEtT9fZ8JevEBUxbmNoQwUX3x8cmSkdn6urMl97BN1umM3WAQg
tLqCKq99c09d/6YP1R+lBKA3qdNvJpSLrNVU5GhUcs9AhAF2PF4CxAg/OoGF+zz/Fn+8uT6uXwkv
qnSSED8jLChthw1atR1Gb9Xp3WWBgoA2vn+9Fo58Jmtx8hjzqPdbOof7sMFTiDqOVq+0bjqRbh27
+iIOTW2P8nhnGvuZFgunLfNWeTegd009/FsBW1jzCvnwqbpILWSjpw9d1Zw48yREfWdmE0qnypnH
3mH++w83kJoCOaiMd5iE/oDpxOPQ6s9TTenu6xH4fCkLa159H64fgEcudMLpPjHfjCi8Qhp9TZ7t
0EL75idaRKQ4RmJIdIyxKVfPCq4Fv+S8DO/RlyhO3OHz86uwFqtZs2FoTxF3SKLb0cLtKAGVjvaq
msGgivITcfvYXRZLug/sLkfw3dhLWDTgTVWhFhZF5z0c4cCCb+dJJ3LZudT471mAsBZru6b0EMlQ
yQ50F88KzdymCXIRaBnKQ4B8Wg4FSFn3KmqgX0+BIy1BGgh/nwN+igR5LCfRgaz+oNUKRCEFqwlr
JbfRNjZqZ5YCkjR/G+jRiY95ZFqbi4XfeG2XxWM27jE7uEx1scZceZfl0onwe2TvMBcrf2yxN4pD
Lu/LZ3lzVZyCbf7Z/z8ZG3Ox3lMz6nJFmp/b0TfsGKtwfXttOZZTn3mOcJLtKVTvsTdYrHtzNDPf
t9NxjxVPK12Ep+Czn1uUqjDt/j7YchUhROLzBtaFeeVfDiscMJCPRe7BeY0ucczbQLvGAmcd7IYT
2dDRr7YIAXKYwz2k9bAv1/Etao1rXEcdFJUc1cXAY40ttXuqi3Xsuy1iQVuPkmnAs6Q0Xdzpfnc/
jPWPr9fJsUsvAkAmK5WlY5m6VwbpsjGq39hDnDLuPLYeFms+DtACwTxk2FfjvodhUliPgx99c4Eb
iwXeY2hfJ0M47tuubX6xI8JuK3HHvFDJYy6Z0gh3CaR7K68OtmWAuHxZVMGJcHbk1YzFUo8hXBme
HY97uC5XWln86Dr4cSoSTN8aFmOx1guB5DPeZsN+QjiiRGkkxALwe5derPZxjPHSGRiVEvutu7rs
6rPKhFj/vavPH+zD1htbqaJarYnShtU5jfKiRs2JDfHITDXmv/9wZU+VTXOyjGGP2BUeNE9w375+
5CN7oLFYyB20ozGaeGS5kM6GSU/pWOG9FBdv2Vitk7KvTwzqsRstlnE+NSoZPJPGoqRs268pJLgW
mlwldOQY8xP91mN3WaxoTBYTKWsSe18kCHjBEVW9/RjXbpc2HIBOnEKPnLCMxdLu6hq8UNcNew2h
HKsozvs632hIesXfS4eFvljeZWHigybaYS9ilEn2YT1LRuz7/NQB4ch00pcr2ETCpaxrrg9rtHtF
hvt781RfLF1hVplAWnjYD8ZLQttI9k988yNNK2zj/r4CmPytgh/JsC90Y13iN9hI084b07MCLbsU
poVRI0EOkgcbVj2L7lTv4esV8qdU88kJYYlGVDqtTwyZtdefF4fsurzst/nWvPU21p25ndhV4ck7
0Rq69tm4/fqex8Znsdz/N2dXshynDkW/iCrEIGAL9Ijt9pg42VCJ88w8SSAQX/9OZ+Wn1zRVXV4k
1QsBV3fQcO45FhAoYAC0p8iZvvfyzi3fVsY9x8Glb1HCHT2TwIh1GBj9s6EIwV/nv5cH6AP5p9fN
8yHzf5fb+jT5u7sfv2RIgjv0Kvq/Hs+1/XxWDeq0TbbVQndz46pIhTKOTlc7IoFxY9CAD/ci/3P9
SxdqlK0kAmKMA8Q/8aFecu7T3Hbo9dbWQO/mOWldMqOSASAphfJRY3QRWsH74I9+FoIWZpf+yR+h
NwzChQczmqLsDU5y4nfil7WtQugcRekm35CN2KDFNLzRhCrQ0GVOXcTu2VmqrS4imr9eN+HC8buu
Ags1b/ZijhObaD45L/Uj2lHunQAt6Fv7aNwZ+3rlcGLB2VUAYdcJiGhreP/S/NZBWacyV3LG0sBK
yphy6BtmKd6/xUZH3kHB+EbDKHVepAIMyC0GtnbxJ2guxvvmnodgOPrkr27UvKzBe5Y+4Pz7l6rf
a9SSqI8gdmWQ3tkZ4+P1D1gaV8kCU045WAsxbpF1ATQNwTEyrRSAhRsv3VLqfFUMmsspxgaV/AZK
Pb69R9+wrwX/oALDSv3GxRVeEeLsLHADfWVJuoDAgfzCf01F68IW3MKUgHstqA/twd0l+2FXhqBG
3oBrPeDhGE6IveEAeYdNuxtXQAaLUaLkgjKlla4leDJQb5AGD/MtPeiH5IBVlI9NCz7ypklTcUyp
lbDJaPAc6YJQ8NhPK9684AwqdglaZ/lkc0wYZ0VYp1UYs5frb7ywTlJxJrIjWavreGMIIQO8vTHt
9wn7lDpdg8n8vQi8kIdV/EgeQzpjLvDu4iP5BpyDf3Y4Mxwesn28+9n54CbaCF8EQwgi6aMtffs4
3oEO7p6vpJilxYGKMSkG8AW0/PyNhx5UfBv0LGxpUId1OPlk59zHJ/tY/XG33bbeVSsut4Dx0FXQ
iZCN6U5gwosGk6GnGeJ0ToBMnd2BYz4+zADTFbihsbLvzNagUCgGyGglfNiCLBOa5+AD32bQF7w3
M9A8OU1c4H8l6HxKY9xVelyDqA8EAAkI88APZ5RY5ppVCGUT0HgxuwUhz3X3WCjR6p2PPdRpm6Tm
FIEHQSO/GN2y9M/1oRd8Wr3sqWYol9CGIHGmoKGtEpDGpZvrQ/+91bngc+ptjz57s9F6BuK99LX3
9nG8L96MgzwVB+dY/CiP2YtYwzov7Gb+ppwv+d+IK+h553gU6M7DLGnBCeRsePLT0UDxk3orCWAp
Zf9dcn95TKaB+CWT4A9vNs3nmSeugc6AL9/aF+fZ+1k/8EO3zXGmA5m5o9jAUaJ8ZZ27aEwlbaPN
O8mbGV9onux39mp90+8hgxXF2/5b9sf5BnVl8uP6vC15m5KmsRaAGoYxIFXA6cDmCUi30UHIJqYr
3/K31FxwDFOpquBRkbiiQyoYg3k7bMA9dGefKwL+5EYGYyDxlx/6sEGicny+scPBN7H0BmGaX+Lc
sQkgO38cPryf+QP9AO/nOWEF6Sa+sYIopdkUfW9BagKsic73DqdGUNi4btul40AVwdNmGnQyJaZR
bLWTuAOQ6ql6c++mY/cI1zlmJ5w/rWTchXlUETsmpNpBc3BOuMQME/BDxa0IIPu0kpSWyrmK2Bli
EdusQVaiu2wvXvX7/IWimrvv7r454UI9XXOXy1sIFaLTTSNYMgF7iooqBSC5D8EgFl6fjgUTqdgc
qbtp3XUY+kzWBXFhfzKfILy5MtkLuVUF5RiG7hEIDGPHlhehSOvNmKztZJaqqYqyidENZpMZeTt+
g2jjZrhH998pPsR3mof9p9hoO2iJhTV22iWwYs+3mev8oV/Tn2xd1k34oJG6EKx/g35PI1fOo5aM
peQE3BpC4I/Bm2r9IZ0/pmrVT89HQReyjYq2kZCDbFPw2SPbWEdjUwJXlofacxuxTXNXHaBPt83v
nUO3cTe3NR6BAfG/huq0YZgg5IRypM1gpa+Pgq02sbkLn6OkZ50mWk/PXsXC+T37lTwYx2wPetJI
ewBf6X1zSB7TZ/ZQH+O1HcN5Ci4Y8H/InAYsbk6OqRkCkIeeSAh96u108Lb5adpD3HLj3ZOjxEUG
VJD21YnuGcx53eP+NhVdevbZCl9czqmMeDR0PPvdCH4SPw9ff94XPlaw97+z4/Z3428z/zkNsWUq
fcg67CjWj7r/meIwJvc/o29PZbB2unVO/pde5bz2+PIqZd4KcATD8NPJPMljewBpLZ4Kzv0Tug0+
Vj748kPUBqHR1FOQNyKuaxtBnP7OqnJl8bIQYCphyQQNK7D6nTMG9NBHnB6UxZ/b3lkxDGRlZ6do
z2lB30/sJa7fr4+7tGk5t1x/tbhjVULQBAODTda349O07cNxww5mCEb9TRGMW1AgP7SfxQGHm7+8
Y/1swAvPB4w31h6VwISndIitbMZ0gF+nn07YO6wUh7NxLniT2i0EsTiumQmmowQNrAm1I849cIk/
5sz1QbOxVqQXdpbn3vSvJhxlrkk3hQnTu2lLd/Z7sTf3ydG9yw76tjsMBxBJn7zw+oQtudg5cr5E
SGZOLmjUkWmzJseE0W4zWtqv28ZWUqpnzllj2BLR5zqgZIbA1O/bBlby6eRyt00nTDEFI+rwYM23
FDQDjf7/NYYtpUtB2IQ1pLGDAqXbroHDLi5aMLCSEhMomjdFjxcGgy101HT3I81X9ssXJxBDK5Hs
oTOec4l3blv0+5LxdJbjW3HFpddWgtlG3yOIvTE2B/O++csm9/P4esMU4rXPj/zid7MLec6ZwCIj
lRBrSA9gflopfktvfbbUl6G1KjXKBmKTEQQp/dj8Xmmnxny77bWV2DQh1maLeJoio8eheGP+Ib17
SxmBRZRIhGIYMTwHxs4aiLZaRf/CtfLx+msvmUSNRFwpdZOLlMJq9kaLYg/0+dYu1+CnS8Or8TjW
Y+4KWEW6JnShqnw+SL2xtkPXrvXwLbi5CvJrK43iILI/W8f9MTFQGMX5SpW9mG8NtEH/11/cMmXg
0YcmadtBCvAFwnTgr/0YwCp73fhLr65GKC6hQfgP/ty2o/GRWwXfZCZEBG4bXYnRXoNoHp2gDNXM
oH9uvDvP1ja3DX2e7i+B1Dd6VuP2vAeEzHX+5E2dPpdlV9yWbFUon6icmdcz76OOdH04g1kpwKVq
v2L0i7Uak6oGKi3Spp7x7pUA8/RoGkCPa6CKbaH/DNF6qFWWtdxet9Plbi48TAld2bMiZZNMsRGi
vjHjiByNNmSO0dZVHhMdihot37lg4OTOCXQ0K0G9+FglqhNuTMySfYrUP0BJGNLpHMLRFQ17CJ+b
ufOQQ/a4lIcy+YTW5X7lY5csqwS7jjN11hRFGk1ODSEyUqUk3ueGJHrYpFr3PRvAoD1CJS47U5+z
fNOX1PqReGT8k3AolwajZ2Vin0G0+dj0RPthykT0m07Q8cHNpmklnS7kJBUl6Ano2cYuSMsh2PlI
dOcZSiv3DqMrZlgIahURaFiOqJk+gBPdBEUxzY50cFfq14KBVTQgoMweeP0aEvVGnwZWVm9jKXZV
ynZQqMQGhua/r0/lkonU1EHiWTqCsYhkv9AAGxCweqw2Bi59hZI8mEEKYhUWifQm058gdeOB2CD9
aXkj2QNDAZgB43p4/UMWMriK+EBTQpfPJua6bu41C7qrpIJk1T9yre90wVD/A37kkPNltiRR3umg
ckcTyvi7FjcxLqLEn13sS5rNzb4uCesYFBzy+7JJcRhev103zLmE/W/HgqHVLFjPEKolHl586p6m
pPd86AcLv5xx1a1RaBMa9IN55Nv1py3FhJIGdafNvD6GzOo4x+HUW6+x0FZcdWloJdVBQspzBStZ
ZErrs9MLuedJPu1ue28low1FFteAGZCorJsWQrrQ50oNK1sp0AvOqaIZpzTuIdaJTOHV7YtowR+v
0+xJr9IXz76pMcHwVNBiY0LVnUHHNcrNodmPqTsfwC6m3XtgXlj5jIUZUHGLE09RTitPj2IGPqEi
dipogOlrrF9Lo6upqM2EYaU9iVzduI/1Etsv/v367C4kIqokormYXLiPCSJw/QQdtTAluBxJH2b7
B4cG5PVnLMSZimBMY73CYLYeDdCo9+1c68KsB0dDR36Zedb6Xarh/qO0nq4/bumTlLBuWBEnZEY+
msbpPuYSxOekPBR02rExffZ06vjXH7SQ+KgS0bU7TmZW2ySydIDT3eGlqow/XipXVt5Ls65EdcLr
dkjLkURQtNiMaYyWgZtgtogIJabzXmtKdLqwqCH5XTO4+5QNKwecC0ZR8YtCympIPQNG6Y3AkN1L
X6S7IUtuaYkzPBUL2Io0hq6m7KMMEuzEF1UOYoWKiqisGn2fOlm18h0L1lehfwKtiPOUMBLF3Hib
4vzOG+yVeLh80YSPOD/zS03jWu5yDpQnoJJYsuTGYEE5RRj0F7iOIBVuT2gLj3U9LDsp/5QZRDqT
PgY9diXy7dyA55uD3vW2sqSSFoJLs8Z8QZpORxfKzjVpF0wWsVfy4kLoqxg/nP3m3CmkHmUQJGVo
r50ntHdCwk344MYnoH6G8t+UrV0qL02aEjJNaubYWg991MfdjwKyN2XH5pVPWRpbiRnRQ2KxtVgf
jfIsoMdfHSAqrieShaFVGB/XHD3Vx7iL0qwOqwna3fMa9nqhvqpAvoaWtud1eGs96wb0hehQmkQD
nRNqxRQfe7oKLFuIexXKRy2aVmOHDSt6Nl7rgp7VaqfvieuunfwufYlSBM1RQgxn6mD/Sfs5Jz8k
lFczozu4xm2rKEsphXbpYB1I2j7KaRt1KeRV6zXm2yXjnCf+S8DnDLJkzoxZKHQaVnZv+9i8nExe
3/jqSskrBIXySwPji9qQfuORH8BGVStlbsk7lTKnJ1PWtQMMbxWa8G0IEgS6Ozxfd/2lWVUiFrek
CNUBEctjSw+s1PLeh2koopS35Ybw1SXU0gwo0Qv1W60bJtFHji2ge9e0sY9eyQ5qoHq+uf4pC49Q
UXrQ/soGvYP/6HoWUaFv23Z86NhNzVBg5z2n2C8+VCZWxYTA8KI72eIbk2vH7wvzq2L1hNnqg4sd
KQ6bTSjyuJN8nIxhDZ65NLoSto6TSH2eTYLeNw8CDwXEaeOVtcDS0OeJ+GIRJoglKJv0iBfk03Sm
BML0GVtJ9wuOqQLtSGF4JRTXeyApqBs4FUhstYwloQ3y6qDiLFlZDCx9hBK6Vl+AIY4JFg0uMSCf
6NVYf0t7JXaXfFKJXU8YbgvdXhxiQKMLx24u+Uxqa2XwheKuQn/MukUPs+d2EZtpoM2QtXHfK2v0
a15tYvOT8Z/XA2vJRErsAs7I5xayRVCOcrWw1b1+40EsIbw++oKJVNSPkClrXcPoosR553XlizaS
47frY1/GJhueCvXJqDf2SYfVlRh5dUgQtFMgixiy9LZTb+zY4lvqavKTV1J7yOcBpNSMAV1Ixj59
NKmwHqWBfpCgyNP2CFkwKOVamgE+1kqcGurJIUi8SYfooTUSL2DchURmAhL3ZGWKLxqH2Co5IES/
0dprQ8jLTIUeTolrb62k4fvc42ssqJcxiHiGUgKKboi1wmNn1S1L32Ce7Wdzao3Wj+dAyqzbZGxG
8Zk0iObWdvkZxxPAqHQ/yPnREs8dVLX3aNKhb6YZ61iVmTPUsfXqrZcee8iqFiKDbT6vdCxc9Hkw
Oys5hwunxZGpqx15n40/sSL0djZ1x9+e2Q9Pw0TyZzvVgEdAok7frzvR0hwo7u8Rg7tdkYwQU4NA
KbVC2lv3radvrg9/MbrwRcq17li34IpNWnEkOIaBKCKQh9PEyv310S+3KGP4syG/JOlCG8tSsxtx
dBNe3JeyKkZomgkKnfRx+AQbXhP2Rt0/10Vrvsczld/tnFEIoIviOFSOux8IenhSsJ9tMqoVgZO6
0gcHZhF1EDT5c/0tL5vY+t81sTsMvJoqcWy8QQbUEjzSir4IKenW6smS45zN/8UOXexV6Tw1/Iiq
pW9ad3yPByjuev2zHM+MVp0IMsgKrlQv41w+/ne2CbMrZYUIDyLtcZpEcWwLGSQzZBU3o53LT7eb
qzGIaV9/9tJNQEoENbkfbK6dxzFp2tchsUBZn4LNuYc0wBAO0u2gfltD2y3rs2HvotESLCjeeG9Y
Of9hyIpvXLezPgbqzB9NR4c1Nu0Fz1T5OADDgQSdbrBjYpnmqQfOFDrSZftxfc4vMyVAClkJ5W6u
Lcw7HL8voLM3xLYT9Mn0B8JkuNIzt6DUtffTrB1N2/3ozXqlJFy+l8JjFUcA/QozB+hqHq3S+kjb
OBg7fTuKemsOxscM9QNfn1t03fUVJJAro9/kImvD6998cVGDZyteIWhqeBLdpUeH21C4pT7JIMVK
Q0aGlSdcPHzDE5QFhw1ZRqEnTBzBpgJ1bOetnZp2P7By8tEB/NMSU7q9/i1LT1LKRsVk6RVx3B1T
2qLRfTaNF1IIqN5OBuqGAa7iypzEj+sPWzCcer4ry56z3ra6Iy6+gxgdxWVpBWZymr0Vt1jIQPT8
4C/pgXEndyoQbR1Ldujmt7nyoImyNu0Lg6vgCWnMXUltNhxjx9t0cdJtYqixdnNpriwTFszjKXOB
Fr4atLH2cCzmlLxWnmjDuTW0B9n1yZ4C6r/ynIWM4Cml0GbuXEDMGt6Fq4iaQ8d2Lp5vmmEVQpHl
EK4SziCOlELysJA9DARNTn+YIZqdlrH2dv05C5+g4ikmEz1jdOiGYznbaHvB1cqJ4JZ4ZTexMNPu
OVi+uNGki8rOSsqOdZ8PO8nMJkwsLQsHBxoU1z9g6RHKHDSTzIg1sP44G/mjk/b3XHrblvA/14df
qJPqzfSIC/SMS6SovnIPLK/aoMlY77dx+Rzb+u/J9p5nd1g5Yj+vcS5USfWemnSZcE09648uRBQf
+jpPH/sG13/oS5F3qaTdrga9xqfZW+w1xnnfigkXfEC9w47dqowNW+fHlAsRGnMicVgmP28zoJJJ
BOiUB94n7JhpQxs2VVH7TQ2a8bo5mlb226NZERaeWDkmX5qus5d8cTgiq05rdKc7NiYvggoEeD61
k/uZy2+4R/0xi/muytnKhn/B9dS7YL0wiSwJPs0xvW/2aBzKOMGZpk3D66ZbGl8pj7knSsKJzo60
1qSHXQRuyysGYTOzMIu13reFuuUoFbKarGTs3JZBgxst4RwKvaLeeZC6LeUzYeVag+SSjykpuWKl
Tbnmdkcz0VgAFvMx4InxeN1QS4MrOYDoXVbpAyaCyrR+MKGY8Uzt2V1JxQvToN4J10w0fLZQbCHI
54KrVP/DQGUeyLIIbnp99UJ46rlnVL2O8lGKJHQAzwvKJF3zogXjqFeqduINwtNgHDKNB63UtjZ1
VvLV0tDn379E24A7IhznG92RD92pyYpXXKncaHTF990CWj5Iht1R4viBAvjiz6X+vfKmtUXIQqZQ
b0tlmTomKbHC6bgbQUfzAbfv0IAX3jbTAXAtppfeWiuDS3ZSnD9Pcw0kGlhjsyH94eTozxyTtfab
pbEV3+ctjpJngjmoxAhhdhsS4CRuPP8m1/zf9WnaZro9aOyo6Z5fT31YFmtVZyGsVByQbvB+II1A
4vHYt8QxfyVV/lTF8VpULSwCVRxQNTmkG8aaHXU2nDrHEgfSJAAdEXObp8mahMGCG6kXwEPiVh0p
UHB6mWe1X2SN9ihlq31mhjmnoQ3Rq8ep0Zp4W3c1W6mpS6Y7//4l7tqyBCCyiNmRk6eOfsf9SlW+
Xp/wpaGVkG5brAatlmDhP3OyTz1Z+l6e8NBhWba5/ogFj1WvePMeCS7GWe1x0LN9482Pc9n8c9vQ
SjEj49Q1hmmzI/if9zmomv2eYFt52+BqFEsTnIwph8M6DfSmoAfmG14Vr4y+ZHgljmWFZhySIx/p
RfdrStFopnfbhrk30dISS73U1aSAsIKHcAMW8slwSsjC5PWzndEVn1xYR6g3u3SMC6KZsA6kSwWI
67VvAiww1jw6fg6C6Ym7t6261JvdfuxMZzTK/qjl0oMaBK/HjZdoxJcNM96vT/XCZKhyb0MVD3lv
YVEka6fd5RV0ij2RkS3YCZIVRPVCelKvd1OcaTJvYNXRsKuTNrkg6aCu69Ox+gXkvLayMvq7Yb+w
pbCUeNb0LOkMZrGjQc16X3eju+9mw83AysCGYiut0TA32EO5QTvH4oOIzN0kkAS860Ha/1PvNO9Y
JE2p+XWeG39c29WfOtesg8mox/04WeaTBVaDyC205sNuJS69uNPqmd/1JtQsZz4N+rZJMhJYjQbW
JpeC4peVLbs3HUsGgIHW+4IYuMhlJOd7dGxk/1hWVqJzwMrfmzTLEWlc6IexSd0YMiCU77KYWbNP
MfuvpBjlhwMVGJwUD3SOUpfQA23sYmd5RCv9NuPjW5VARaOmvbMRbtu8jC2ZHhNdVhtvbLWQQi0y
KJwRPBUtn4+1hn70JM1HpO4YnWKgo5B+znj7RnGWFFoc2iK9Q/TIItRa2SUvJET1xjPLptRI25wd
85Rlj4XhFpuh5sbKIm0hMFVmEqmT0aoM+DKVer2zxrnZ6HQa37J8AE84BC+OuibXJLQWHmYpy7ak
H4VZc1oec+E220TmxYfEJYkeeEZTbGh+plIk/bi7LUyVdK9Lo62m3nEOWZdAj+XoNZ/1jUdsKo0P
sNWWGNEsgAOY0j5NjibfW6JVOFEu+n026mTlGy4TTyAxK4mfjwBTyoI6h6Zyt1Om+ZCYjEbomsRz
t5fpcU6nR4b4xOElz4rnMZ632fAygIf4uhEXpkzFCeBGfDQnSMQeIZhQ/m5q2Z/idhxCW8v7MPU6
+s1tbLAbXH/aZfY8Yqm4gbo0LBfKidUx73AsmxTWvHNk0wfVLOJTHvfZSTSNfRway92PZ2pDrnls
hzvEdNu5kxNef42LIYeL0LMxvqygbIvrQ9FxGWVDdTK9ate2a/KNS0OfE/6XoTWSe/3stiBcytoc
nU8UwJHZXsOfXz6vx5ufS9aX4XXNq0vc0+IKtxkc6EnF9Ss0V1vPd6XePXvEgealHKC9BEFbTfMB
vGlxdemV7ibFjciK0/49kfpfWcFbnD/+y1v0JUtwlVDPUeyMckIRzhzq9wXPZBjzxLaAImSfaDAr
ftPEhHjb6JB2W+NW9c4epdgbM5t8Y9TFZiqd4ei20z+ux5z70WETyNQ1y29oagVZRfr7caLZr4lp
xa8hBaOs5tjTz4QCNZDNTi390h5aCDPlOFDoOGmAWTizV+u4hT5SHMeDVYgMm1qP6dM49NU3SJlU
d53h6SGgVcV3S6+KvUg5OgWGbgytMs82ItfAYpR5ZbWrSPUd14GQNAKkemu0rbEDZauNfVypbwzd
aoOqHb3diA/f8syIAznn0IbnPaqJwa1A7+0qtJq+fsaFQG76RlWCfw+88ff14HnbUdONg42rlR0r
pAmhkmaM8oY3T7ibcDesmcckQH8hen3b1C5l0LZV3R66Tmro7eTZE+h0seegtWETbM4E+7geHBdX
P5hcJYmnVjkN/cTNaHD0d7Nlv4pJvld683J9+IsrHwyvZG1PUNEX2WhGIKX9JHkCOnAScUv/Adm/
lfBe+gJlqS70GdqFsWdEaKX8JEYBnUI5nMCtfdOuG9+gJO2SN0Cpa9KMXCd57Wu4HbXX2lYX7KPS
QbA5YXaOOhrJKf+Hx3wDIcb3TowfTm+trAkuFx0Duur/jd+qtKdp5qUZWUZZ3UHb3NywZOjCRq/R
3m+Iac9y0u9BUDQdGq6Pj6lXOSHL2uonjgO6d5cReURPtrm9ySf+Xop+zScCfcAZTvAiQ0M7rWwB
x538kn6v1vDTC0ZVeR881wZVYjGZkaEbIa++Dekf4uZBjB6D619wsYwifygWLXg8o3ekYVGaEOdJ
m0b2OJl1dpgIsNJ+lWVxaDfWWrfnxZsCzJ9av4jOexD5y6hxxw2Xv9CpEpUlDQrz25DlGzZm6M/s
Ntc/baGiqfRoWdb3wkzhkE5dZj+BRE/fhUHWiBoWYlVlSBONhaUvkmOk1XHkGfGpzpsP6phrgjJL
plJKVQr+5bpPWsx8UqNpIa1H25+qxtu0Xj3vLMcUYSbSNPA6Y/Djnsobu1r/wu2/+DSU5W3SAr4Y
8aTH8tRwve+dnmk/oRxiBvaceZ84HVrTqViyopJUx9iSdRb3RmQSwcNcku7N85g8iM42VnasS49Q
kmpuQSPWreAGeSxx0PVPMdjYrn7e5GOq+nFXZq4E8t+MOIHoktGPNDirk6wE51L0n3//MhWeSRnB
jTkDksKefIfW6AC1XzVp2JCF6Z+uf8KCfVQuk3hiIIAs0KKRu2+Fa/lO/S3BHvj64AsxqNKZJBOk
T0sThZLCmcEnbt1D/rhcGfwvivTCck5lMfFaqqeJ2emQntD80gj4PaSCy231ZH/vfkKPMC42Hg9s
HpDffUQPVog11MHYmhswmEKEuXmuh7BI/eylfsM/7C0bQRK0xj24NHmKa8csp81sx9hyS4jEpnTc
u7rofZM6rxNnK3vwhSyhov504oy4zKuwECn3ZKh3OEcMrNrwxfCgibeqGl6KNaXWJT9R1g61AMdh
kgGEaaUpRBdd8Yh29OckYWtSkpd9xVUhdEkBbQF8C4um+L4g36x6f4sPuip2LvfqwaG610XCA64z
N+xfZExWDqoul09XhbzV3dzqRWmPuIqZjWTjjH3/ynnOvlXE43fThIZqr6+rlf3L5SlwVZnVBNmX
9C322cZAP1tWfJC0PwJzdlv/pavCMoHeM6Gj3QOKLF7qPvW9fiWRLU3t+fcviay00VjLBt4hkfVh
phs7Wc03Dq2s+oGSqaDvlkBIZRqMIJXxHyPVtZUMszS9SgzTuHd5y4suwhmx37/r7vtsnqa4DMc/
133zcpJwVchPhVMabldlF80z9FM2OCF8hZTRnsTmjeZRotatdIcMPMPRjJ4FXV6HKSDQ19/9PHn/
z76gcPrvpFqpnIyyrI3I9Ub5Jg2a7UtqGmsHPAvOrkJ8sjKzitLtzai0nPKFZF5+3wChGUEKeL5t
+QGGkf9+gky62XUKfII5kAe7i49Z4t272RpKcclCSv1GEx1zG6sxQMxejZtqHpogm9w19a0lA51/
/xJU0rIrnOoxA+zQXeELR3QR56O5qdG/ceMUnz/syyPyLiPlXOZGxECwEAx9A56IblyTQVsyjxK6
iQFg1TRgdG6xl7Qynjt9vC3nqwBKyDTgrMPMLTTEi6CwIKmEy5zb3F5ZT2px3ubcxFuXqZD7FEI7
23bS7ZXV2JJNlHhtNNPiELgzoq7L2bYHU+jW9jKy8u4LLqPCwjIrz/LUgLRdJvHqtXS2veYcaQGw
1nXjLD1A2U7qbKQaMxja0s8rYc/0hVEFib62nDwPcyHlqJCvugS9OkOfTERHh+/GvPne996954ET
sU1bv5EQXh/b37d9ixK9rQSaxaEGjGVX9YE3Zrll5phurLJa48JemG1HCeF0yu1BpDCXl/yawX5N
186rLyPXDVcFeVVo/xvGtgUbF9PYQXAxbbsc0NuwcNNkl3te+tY6jpDPs2HMz2iM8YYAHE+TFRaj
Z3I/x6YpJJBCRC9DCb31sQarDhstZC+nJcOB9qm3c7nJflagU5h82fHxR+648+DjECtuNtfnYMFA
qrpSTy2QhevUjLrEax7cgU6g9hms27LE/8A0Alcjs4Ys4eJrD05tiVdKZLxGyrVQ3FVmFLSMxU6X
aGYkdHRcuEYA0Xrf0cBezddOxBbso8LgRrD41P2YWpE9zYdxsvdZc1tHl+soea4CKjwBx7IFCck7
RyY+Otv3ms5WOoAub1xcR8lzOEuFAkhaWVGdWz6FQu6kDX6eEr+dAK54LDrgdpq13tuFrKRC4QzT
MFAT8bA0f+va35ZFfZr9uO6hC5OsouAkWqamxIKZOq0Dvb9FdH/ouiczkyfIjX1ef8jCNKvA+d7u
DAq2WyvSy3kjy+mQN97h+tBLtlGyXGel1ZzrYGXoYnvrkN9aOuIIY425YGn08+9fFhCVlreJQbj9
d5prAum1AQzg3lo9W7LL+fcvw2fSoQ7I16yoMs/EdP1PTXjPt9lFcX9XNMWcJIisauj3Tt6TcPLE
vVbwtbPQpXdXIqA1GKljlPuor+/d+tVKb+tWdVXwW0s1HOnEeHOuNzu7BeOz2QW6GLbXDbOwJ1IB
cEOmzRPRWztKy59N5QSDgDhQ/UG8FE3Jt5VeFQTHLKDOoDpnRKAePPXU2bhV721Yaba37aRV/Bua
4WxjsG0zqsb86DnuP67d/YEM7MqxzILbq7QnXkE4+sOEgaPnExAsgcal366JZy0Nrji9BwYpEytn
O4Kas9+Nut/Kyk+7YWWNuOCXKs4NbbaVBkli3OPk9h+m08OQ8Rutbvw3XF2bYDOROyiIo7HvOmiX
V13+YMp8JRcvuaYSszm1dACQcZpc6vGTsOanstZ+1x49yK4NOECmKyZaeo4Sujkn6DvA2RvoCf/l
7EqW28a16BexihMIcEtSki06duwkdtIbVOclTYAA5xlf/46ycrNNsUqrrlKnYBDDxQXuGciSlNI/
L9L+XLkwI7aquYxVZe08Xm+cLmv4WxbSNnSqiaRTZtjrEpIKPkCjSNiidQIGXHm4vqk3Jn0NgxuC
DLc8jkTUV14R++1ixaBAfL7e+McLNlhjUsrCLUYM0piO9FfLvnblX+I2iV/M779XFIzGnbZi3ph2
NDX5E7O+Xu/yx+MR/AddArY4xIPRbtHjobj4p9nDnm+MxRpHEvAx5IPnjqlZ8kNjiYMXQDzf3TtU
tpq/rNh3B6I3Zk6nMjTfei0Mv7+N6h5C+TvLfqvxVaqQew5j2YTGB/6lXB4a/jTlO+jIjx2ZEBIv
f/Ndx5HdQIi+a5vUA3oGkZ46n2U7mM+ucMRrUPv+X3BN9w9TKIrPGuI4sS3q8dFmeXnX4o4A5F5L
QcashRX3YwlPAlgjJYvT+w8wn29BQeb+HZ8a8sjGfLpvxTIkfj67fQRdvj2X8q3xuSymd99gWOd4
wMSNKeQcoq6BygUuqv7eubvV+uq1pHegMMJmMaYh2PGLiYPwjo7dzr3944s1Xun+3fUFvJOg1cGQ
6i5rACqB+etUV1ZEaX2WukRpy+M4bOYxub6/tj5mtW8Lz2/bMnAHlJ2nKQL06DHnMo9hp7dzAm98
0FqPwhlHaOIMQPqYLmif8ZQO3bpudsT9wGj/V9jX5nM9dy7uG6xmv2/6qLVMRUMkA3Sw5mdttzju
+6jysgiFn53t9/FZEKzBX23nOOEUNgB/QbZARFUr9QFo1OzCtVxOpMv1Toa39YdW+3xumhIPH+OS
FksrI+6EKAP3thc1PP8O6Yadi8fWDF2WxrvdQmC/7fb+YtJlcPgn2YfsIetZ813C5buKJ68pDoGA
PU7M5y64TSgzWAPAQjF3jdf6Oq2sghx155iD7rR+tvpCHUOdNTfp6wZrLNKS2+3FHG5JldOfQosP
UVFmVpQX/GfAEK0qDpjv9VW3cVStcUmDyQqr6zU/+xAs+TzWrsFNBZXM661vbNS1ZY0Ywslq5gWL
Du41CRnwitG2PPgBmI1z6xesgoEHDweIJGCwMgi6nh1H1CdTLXugv40vWOOScN7mjbW0Q1qgtDVF
YOqAwzdY/JPxi+XL9VHa0CIM1sCkeTLKYTMETYoFohdddxxNLmLbc2Op6ySXzXkGjo6648nDbnJE
gCPoc2ftPVVurIE1rmauOPAhVcvPhQ9GwSClG5c4La9/3J9b139fXSEC8++dOntV7hatnFNnMp6M
xmBe4kY7NNF69r4T7bCkN3I+adm6B4dMBgoT/YLXIsOzQ+NN8LXnryTifuT6Q9SOnh/rf/LFd2OH
q+VQL01ZRgROswdI5LN4hGz7UWd6Pl00N1/azutTYKyGw8wP8EUYH5ELlyfR6/6n4tD6KZaxTOzW
0vct/C/upgE2S3HZ1PX3TPrOj0Gq/BmSO+QhUJYPMvSk3uacZw+CGNBRddkGJ5dVHfRaUCg7iKa1
H4JuDiloAMHwDG/S8n50shHiqoHNvwNUFB57aNc8mYrXe/IxH98ogjWaaHBUYPdzo1PT8FQPkJDR
9nBH3Qy0RwYtCwjK7Jz0W0vl8vu7sGvxtmpcB5sNUJL+s2jq4IQrk/7n+lrZan2VpHQ8qJbBC6yz
EwwyoiAbRJYz5Duhbmsrr7KUMOtMW0OK8SyKby390toHuVeI3er46uoIoWqPMz8Dzp+R8ZS3pLwX
sPj9dduwrCJcbXkoAGYyS4fFT2hDY6hX74zJRsfXCEGXeXNGtW2dQ4sdAi9I8cvOxt9q+nJyv1sq
LSjPtS+hflNDO78mU6L5sPP8ewkdH4SUNW6qFYbNc059YD3sH3NffF5K/5xNuN4SxdqdodnYVGuf
KMuYXlkeh8ptn0OaBrC5mRuYvQKJ5NHq2WTVzmn/JwX76HMuC/bdSE147THg2bVp0PXToQILAIFQ
MBtP2tTl54rO7Sv15vAfXXHIt8At+gAVSPqCApAbtQLOsjmYtoemCYWIQOqpndiSTfNPM5fLk90q
7zd3fSAQpgaUg3BS/VPBpW9HHaCtdhoWDnkUS4h95ik6jnHDIHy7M4hbi2C1dPFSZi/GY1OKdHM8
BEOVJYX0dXJ9Y3y8o8G6/vfA0bEoYcM7heeR3tX8GfRlQ96uN73V8cvv7+bEiBYKQCVG33cHiOUW
4yOxRH5Tv3E7/XfjTPNGAg2k0rkIeBLOVXZvO31+KOdF7dxgtvq/CnZBJR0oqbQKb9vsrIXzCC/b
vYzr42EP1rCxVlft2EjLOpfZMkRV1cOPJiQgVlJfBHu14I+3H1njrgaqem5Bki/1qwyezjbTRy6z
/EulC3MGAUHdMZktd9dn++MvImsgVjC1YEi34QTJWR71+hNAzFGIC+z11j++q5A18Ap106AEUw/T
bVxYz1qljvw5fKBtBuShN/+ULeeR73c7V6OPp578B4cl6TT6AZ1SmQ2/pbTSvON7mmZbbV9+f7ct
mmXw52zqw7Oe56NH64Pv7z3Gbc3BalPMnqU75teQnXXx+ASr17D9HyD7O3OwtZxW+yErQzJTj2LN
utWXzBK/rHJ84fRVQk1tGtzhcH2qt8ZnlQg4XhDWtAYUaG7oyVNjYqHycFvTq1DK65AHvmjD8+CW
flxl7OBadbHT+Mbgr9FYWk58yi08Pvi1AVy8SRzHjfv67+td32p9lQpYaqoX5uZDCoHB2INUZlYM
yVj8vK31y5S/W5MBzcq67UZ+Bpf4gY/y96iKE57SbhPqJ2sJPAjBOaAZITjIWTUJtrf+xi2wAnZW
5saSWUvg8dliFI4e/Jxp96yVE4PjsJOtb437areqAIqGi4TGOK/9GFIZB119CZrbqmBkLWSnmOW2
y4AtVdW/LLyF2uzedm/jGpE1BKv0wxGRXqvUE3MMqBQq++x0fb1sDfhqj2YeGypJ/TwNsvkAmv5n
bxTPtzW92qMDlQ20/DEkPhSuPzmhNNiozl6E/DjtJWv8lbKkUn2+8DO1X+vln1AFcd+/CkixXu89
qFzYMv/NRMlai6vOg5JXHc9TZwic+7pcuqRi3ItzPWXPgBu9sGWxIzGX37jfVHGFZ/RDp93y5Lo1
P4Vw0Hqwu7asIovU+R28097Eknmx8KzXGTrO914NxqRW9oNfLjBdN6JAEoqdxL2FJPDj/qfJUYkk
fvtcZV51nwdapFwsLIGqvYsqJXgMWef9LXIoOdBy/OlPWRuTPCTfvd6uE9X0Op5yL4hoTjQsvcuq
icoeAkaw+8WjZ+O7wQH/CN5CvV9GoGv/NgGeQ6NWCh1XLKwjaOfBNdW0TeIu4RzPEAM54PzuonKB
QCUyH3nWsppPudX+A/klHQ0jE8e2K/mReB3QahR0O3h0B3EJyl8Ri8HnsHoa5+mlCDvyMluWVcQj
4+UYTWqhOl4sQGMAxlQkIiZcvnWqK7p46CaQI+GcYHVISIAOSZrRIk8tav54GXYJ3hraIJ+++sCc
6sh4hP5QSwk5/oFI+r2ivROLXIXfQf9r8GChg79aOLerKBzklHgX64c+7O6VpezIz/B6CQUReuRI
FJKp74avrIJPXFg3sEOAdUxcFP3MIri2QHbYZtKjydBl0w81dJjF3G6ivij8OYZ7oPzeSWJ/cvw+
SFuNbCrPIdwYLZkDZ+lGTP8b6NSerC6c73wSkJNoFnFfwKzsLtemPYwh1OYtYs33IOqZ+0609CkI
Kv5ocFXJgI3Jg+6BQI8g6X1vmaLWG61jwe06UnRZnnHLqKMBHm3HUHTVcSSdF7ud9wYDZBmTgoWx
JqishFnDoQVhQggo8PaB67BJBqIAsZqLDjcwOcIBxPEs+0TkCEM2yYJJxG3hL0syVlneHULHofkR
msahOkLJASJKQ8n1A188c29g8NCgelQFb3QqxUmwonrB8wBL7X4AA6vGvhU5lHdjLQPvZxfQ8i4U
gX4mprowtIxX3xcClbKowWQdOtHxZJrL7MxBGfsSDHP/PIwzexwMhPkGV3t37RgWbVS6YwkiC6z1
vFdowvnP0EN2dUIdIoAHJfOR5uD+OWFxRzr4AQchC18Ip/X/IBk0jEmwUB4XPflfUBpgtvpa3082
lm+UucP4BM5ge+Id0wdB3fCgXKAYay3Vq0NHZQDzg9klHeFnjOSQfZ1rUDBaXC9/0HExftTBHeEg
gDzoDwD91fce972TsNgAQjTX5pUV8EXzGwvUYq2Fn1i2rsCIdFVMZl6BDT08wyjPP7eOVxxdQlg8
QQIe6wHGatkBVn7ea4u0+s4YgJfx8lLHUDZGcFfqrwyCzaRmj/OEssrULJBgl1Z9Zr7VnyRUeVDn
hFJ3NYvu3gXNOiYNZbEDOY2k50GNQa2/CkUlZsCCqMuiPvHJ56e2DvIIm/hbKJh3FpyAo1MVLw3o
1ifHtoKEjhIpjtRvGJTpG4RCyNnB3k1munwXWeVFxTBVEfDcb3DeKiMAme2fQ9XYr6AOf8I72Bhb
tJJJP0OG1s5RBZoRUo9TCQ0BYuMRWEKBKWauDOIxB2BsMmP7D1ML/i9V2QM1eYBIOajv10+GrZPn
8vu7FKuYUWNeFE4ejYu2/VBAA9pxntx+DxW9kaiskaxh2Nv+AGnpMwhrd6Uzz1HodP+ryfz1ev+3
2l8lQt5UkkoJAr3qolhiCn/HiJGW39nVbnl744Kxhmv2TUFgv+1a52b42Qd9lDnWoZAFlODxYl/v
3S82lBDIGrLZBZ7QRUdkisObn9jgugmM5+zIYiVuTRJEhwiHtfwWmhbm3F43nixwwhMQaKaX62O5
kT6tUdRB48Pj0UjcpKTzo+aee3ETYzsZ68ej6P9JTN4ttJr7qN9kDTsH9Xjvu+Vv/VYRKy7n5iSh
F7OT6Hy8HKCK8+/lbFl1Te3KMSlxhs/GoPbAbZxRbnBTGuivJXL7sNG1gnbPeVLuiylglaD2fNw2
ur6+qOW4iYwKqL0z9v8xY+Uj0pdTP+idt4Ot5lc3taUqobNQoucNGSEjJiDrAF4OHOOurx3nj9LT
fzNMf82Z4crYuXYrfjZ1Q2DN6g1P07gcQywpwN2KMXay0H2cCKQyjF7MmxrhF2MNmh9bJETfKpTd
Tsbrm5/h5NOD8qb2ULTUTQbl9w++DDikPEcc6RkXKsL7VIBTsOJR45bdGVAfHD1BMJwmOhcJyvj+
/UhVI6F1JMO7Sk3j15pLdapsy37G7R3PsL0d/PZdwx/tOi+OzpiHXzPj8DisKu/UKKdK8HY7pqUL
Y6G2Q6rn9XAPyZAYxz6DpqXNYZlJIcCRxV0/6xSmCgyVvME66Qkb2OshFaayLj9ztHoSSBTvkax9
xR3QOrOShkmmagvCU26YoL7g/+1BwiCLFHjJJ0iE8O/uhLoAFTb55nCtn2YNZf4c1+1Hx7NbkDoD
8WACghQb3jveqZoD/WUyTvs45fUUMSZ0MufO/Nb5rv/94gDxGGQCKjtZZZV3TCwKCWwwPjVl2EQw
kiOPVjhUL1T3uMTXTW++Mt83ZcJbG2JX8Kg+8cYzL/4iob3VOO5j4XD3TBf902pq7kRT4NSPrmcV
dzmYTK9u71SfghJOGhGFp+VhGDsR0wGlYadozL12LZ503MoTyw2HT7Sywi6CSVd47DJNHyDWUMQK
IinJbM1wc6phTEp8qQ5MFxMqR3NW3Hm5U6fg2+SJXHBV4Mg2kF5i+UAGc4iULUWMImJ43w/gKiwD
7Bb7vm0OYVE5MRlk8wh+vv2QVexVcotAZZL54gHqLR0QRLhbVB1l54UOwWEytUSi3nl7L+cbahX+
GlRj6DK1fdnNaVbmzlm4pH/UHu48ZW/3j4RV2QMb1GVV5OQhBNr4XIoujF01LA/ZwFmS5Y04BFm9
R3f4OAfw188gnmcDvjVCGs1GaCCujj3928YznXK+XQ8OW7Hn8vu72G9ZUI2okD6eVWnegrL44pvq
CYYYX25rfpUDhPXUq8rBO8ug3woPVIrm0R33AttW31ePlx1UpHIyonFZvEEWKGqLV+G/Xe/4xpn/
Hz1/KAKApKF8hgBWPIFF/eS0qopKufyA8tgYOeDl2Kw6NH116P38njX8bucvf3zW++v3AAo5IGgI
OOGZu7VIATxUb1VYiq+VaHsZCeHgAqJrNy4YFEy4hC9KxXNU0h0Xdhc9JT+gLDceKk/ym8oa/jr5
qFDcd9mAcR55kWg7PJXLniDdxhTSVY5rE20mr6DhWSroKQVFVPkSt0q6c/RtDeVqdePJCVhcasKz
J0nsQyKBO3tyrJdy1wdn6pqtBQCXAJShDM9TPsGh0prnwwQR7dheWhojT/BPNlmmc2e1wRmKy12z
80lbI7Za9HBzrrvWD8LzBS7q9jrJzKu5USLFX2e6PRlAROhUeNZVl33jQ08+Ea9Uv7K6EDvre+sD
VnkgVzaKS9PM4D7yTTrizuCRQ4V7ZZ+t1lePgfY8OBP1BD+jqooXGh0JMwAwuKdSvJEqr2lJLFO8
qhgAfXy082dpeujKtkq+wDgnBONupifKg/n1eiTYWGJrnhJA/L6YiwkhSPhNTOHWct9nHM9IKJFb
d5PdqBMgN340hMGvtvT2hnBj06yZS8pmY9uUKPCaRdlJG4jpIFq8BF7/qK3WVzseuG1RV1kVnsvZ
JBmemSJO8ORwvfGN2V8rkOeFBRGay+xXE08gchsJZQ6Wl93Y/OWb3h2WtrHs2UDHJxUFzU6KG5W0
o16OY268nT+xNTyr7W38bnSVWdjZN96BuhRPYuXx+uBsNe3+u/cLd0oUEnEBC8LDiHUMWd78tsqB
H6w2dW6XxqlCdHvO+KkyqHxX/o/bur3a0ZmlpAxaHMShEQcQ0J+DNtxp+rLmPojha9qVQPLWhCNO
WmZQetaAHNhBHNiP2R5GfmM9rolXQhoItjHsYEmRu8sLDSRsyKHM1c6cbn3BJU69W5FNrnCxs+3w
TABOpbgJVeGLx7804sb1uGZdebR0OgESUJpdXtlIbS3HpvXl/fW5/QOW+2gGLgP3rv/M7Ryipc3O
ThtaMbUs95Fkyks82KUlJqd/N4PfPpCW9EmZBTzuQHEFA8l3E25xeapwt7hTqIokJpjt5HqnLtfu
j/q02uWWawsxT6IAfhZCjbWl2TOZq/p/3UBAhrTd6skbCxcP2rAt2vmTW+tktetZ24FzTCBZm3fu
oXfNAY9aSWP80/Uv2ji1yHrna2npBe0jLMLey1UyWuAOrdwmRpz8Njfc3fmOyxB9NHSrMOCHWT03
DNNZ19CxXuQv2pV7xNGtpb6KA4tbENcycJTgtVWXcV014zMQu83fdeVVMrZb4M6vD9fGX1rrGEO8
tOGzW+fpAg1M3ftfJbEyUO2Dz5Ut9c6cbAzVmj2D2tokOpmbdBLjADr1/FO02V5Rcavxy+/vthVk
LtxWBX2ejnr838LDWObtjQmot1qrrde1FBqRIAFUBxcQXKdSke+2ewjAja2wps95XZWFEOjFDdz3
mhMpcucABIABMnk3wdmY3zVzDnUvm00dw3un+7UK4H40RzheSneP9bH1CaugTDJnYJM27Azdm4Q1
9YPjea/WXO35Fm+1f/mud7PbjJ5DHAikQ8C/i2wXEol2tE8Z21g7fx4R37Ve4wUjnAMA2MqyOU4B
asHM+nXTxvJXyxJaH7NvzSOivd2+MZSkMiFSt8m/wTx35666Nber1cmxc+3KxnQS8yYqlLLaIGpQ
NgpksYOD3RqfdTDNCxNASJ6dx7A9OG19bOc9StdW06vwaXgo4cmLmOB0FnSHaPcPeKRv18d+4wxY
0y7VIidVBlg0jIYw4DWjvgvyEQUF5YAnLw0iHWbkeP2PbazQNReToZDeTkPLzoWAQDGlkIs23g/H
5HsmTxvTvOZkyrF0GuQhSKw88AoBtlnq5e9MLNjM7p6d0UYe8B+x/EJ3eUcRRMPmrvJgh61Q8Oan
zK3AbwrTNp93zpuNaV/bSS+a8X5cRhwFXndRXHR+4tFiRw5q4w7prU7NiTbGARE/TyvoIOeRJev5
uzRtB8EIq4dcN1P009iVSwonw+anS5Z+B2C9sd7WbL5SZq3bUQXd7nYUn1EoqO876FsfeyJFNLtz
eNeVqv1603r785z7LmbBpCzMJyAZ4Y3j3ukFpcwia05GT59va38VVXw9zGFjo32U9YGIafEKB5nq
vcvTxmL+I2D/rvcCtgmD52C39BA7LKq/J/Z3Rh5Yvpc5bezGNcmxVQ0Rni9MOirrB9SJf6JO/1Ys
cmemN7q/JjmiclJm3oLm8bKfVJmIyvoLyYIY8hKH68O/sRPdy19+N0Ad1Bpb1solpRbVnwN3Ct1I
Ee5BkNz0SW5r9drykrxJPXls551ia9Auv7/7mzBKYEBQYf1ONi74y3y0c+85K29bsGtSoyxrKwh9
SBGDxfu4tDq1uf7peHsCuhsRZc1lBIPZB7c089JsgE8KuIxFXBBnr5K71frqBCREz6ooHXZG1SiL
swJVxKJV9Hh9sjci1pq+OFIBGQ4zyjSvyQNMm1SCgpTpp9iTz24hv+XgZkYjD/ZUm7cmehUhxewu
MN8wMjUQ9h8RmWKkoC+Gl+7OB23sjzWb0VhC1b6FyQiQwx4wDeMDI7mJxkw0p8Lu+M4u2Ri4NaHR
sjIFF1rwpy31rS7LuFU/MveLa39W9qMzPC1yj5659UGr/Bbq1dJMFTJEPv5NCnDBmyLp+jKW/h7n
d2OFremLAP6Cb6Myk3pFHkMy4xjKdmc2tppe7WtnyjPKh8BNl37BOrJdvJmI7Mf1tftxoGL/cYya
26kBg3lI+7G/d3sP2Msphb/Ed3dugFPibzPfU2Lc4K+ytXOUbgubC1A/UgI5qHsALM2hUEVwCEsv
v7MBX7rP+mC4U3nhfqp07STUg++Ry+D7vViD9y2DYchOAvPxFmLrKwNjgQJYMh9TvIUj2vxoi396
sKKuj+nHE4bS9r8DMWG5beisxnSGVdJUQTcnzJLrTW/1e3WsG02XNqTod1+y+3yZToxaUHzbe9X5
OAVi/ipOBrMyRcmgfzoSyDYKOlZwKRvVqVmc4q9lthVIrHK+UXZmdXcoe5UDOyeh2DJoGHp8Ghe8
3be/Qu/t+lhtTcMqTLpdDWAdg5ZFy+bHAmK3bbYXuDaaXt8WrKpndoXjPM2CeojNWOONxxrGL9c7
/nG0Yn+UyN8d5OMwmkqjgpKK5quwH/KpONm+jjzS7KyiPzvuv69ebH0ZWXJYfudC+qkKgyGGqK64
F6PvfiKNZe7gawHYa+6USdMp61R1o44Iz19hYtcmPXBFz5xAhCgf/TaWAWAs+A2yHRcnOzCkllcg
Dcv7jLT2fcurIQkHIJsYuJCHxe/ZERRPPyJBARcYqnLgpbWGbrn1CtKtfd8BqTR1iEKysX8U1P4r
rxf7SH3+YByJCVTKviua+bfJwD8pwuZ1Kjj8S7w6AzGKl8fcradkHoPbSj/o5L93coUXOt7AhykN
uHkMNJyuzR5wY2sJXSb/3SQr20gDbwU/5cAdiX65W1Cmvr5+tppeHRhjEVwuTWhaOvWDmMBEHcZ8
57Viq+1VAHKLGt6zHTZVyUkQ5WYqYxKWz9c7vnVCrMEsU2VPYqozAglC1R79Egz/qLJYF3sABj0M
wu7inDbhiwjs7HNv1dYx66WV2EHdf2PzaOG13dlz2d360lV4aiwfGRsXJIViTRB7gZZRwPekOza/
dBWcZtFA7rLHuWt7qo8nYvrnqhDFi+rBCMmD0FqAl1yyT0x79FQUlB0l3MDPFGX5T42ljQVoryp3
koCNgLO++bpsLi24H0OilA73AwUkLjDDF9PKBHCi7rZTcX2n61hrD9NE/NQfwZyczVeOl97r62Zj
qtb3uTrwyYByDAKmdtxDSDOdjMuNNFy2vsux0L+wMxzIPGfMQgwqwgcADbMDsaBWcdsHrHas6fox
kNDFTeniPWk1PExjtXPKbmQM63tbVXGHtCHGhs0dVrANJWaL/sqL+eV61zdShvXFLfTAWNCyKKBp
ILEds3o8+LYSny4uBXeg1/FjRVm/J7K6NdOrBKVEIswmC5syoABJNgNcYG+Uol3f4vqKI0oOMK6k
9RhnQibL5b9y78zdmofVhgfGRtcwMi/hTgBKAMyObFwKK2Bwrk/DxsCsr2wQwahyWmML41zxYrZ4
QDHO8BO4rfXL7eHdYeVoSVGMuywiiDZ+hyVd88NIfpvBFVsLy3CA4qo+w8hX2fjbqqrEnoOzviyf
ZbnpCZytr2eAusMdtejLNFfdm5PBc86HpuVtg7PavP2FY0JqBLYJeNajrLWVwNN8ur/e+sa6WT8U
lrCgCxlc/9KLVZYAkLJSMIQle4TnjdD/53x6N7NUuSS0Cw6JZNXBZO+RQsfODu/EjeFn/VIIwm3D
e7CaUssX0ZD9zvRfmdmTatm4vP5BQr7rvA27ww7SCFCPZioaujzyaxr7+V+Oky5KJzbdI99uTcJq
89bIyGGZPtOUw/unq4I71D2istuTy/lj5fZBPr7WV7n4vffGglJJzQrAg6uotU81veRtwIdXNshz
rwF1I/hbxtdX1ca0rx3ZStxPZ7+FvCsS7C+ObnPIyMk70sOMWIbDbcfyWn+lHDTQ7wbBOmTOg993
DyAdfr7e/41wt1ZdAXfT577oaeq4IKyNYeyA8XRb06vtrMtZuZBrXNJBlfOBFvC+KBpIGFxvfSvx
W5tVLchmu1CLMgVeZIxDR8yfLD+sksrA3nOAhBR4s6pPRs/KnAjK1uNnHTDykNUsfwr6Dv51DhKE
ndD18bqm7DK87zYQD8E1DZwpgGQQyGUILrYH+mv/5fq3frzI6Jr5zVAKn7xL64sWp8H7pJbHnH5p
+j0W0MeLANr2/+59X0xK6hntqxGWfqQG9eDX9Z5vtbzK/bsQdjZziZYhMBXb1nSfW/PdLU2ztaiL
yAElLUfbSUHA/NkaBqXyca90thEP7dWAlHSBvMqE6xPsHp7LgcSNF5yGPHy0pfMkiuXJWoKvt33G
aoRGe5YzNghJEQnTMivvmePvNL2RUdqrYCsBLerCwTipW7+W0yPp3ajJXqT9BveN5HrvN9b9WhGo
qnLOF7umoMTop8J4PKJFfmaZd+PGWsvSWAoEeavonZRbdbQMLFqgQKrBh7ze/4+HiK6FaPx+sCpQ
652UiRZeGuK7JPI+Ky8Ee3myimDn7rCxDdaKNItT29QG3z5tIFGSNc1J63BnG2zNwOX3d5FnlqQB
gw8ZJelAEi3uwYuMJNnJ9rYav3zPu8ZLpxylsHiQcqk/F0w8ojrTRFw0OznZ1rh4/26/LVBJ1yAn
p3LUMVHDSVl7jvRbTa+2MOjyvpTgN6ZeC53FHzUu+teXzEYwXpMZITw3FllhF+ns/6r8L94Qxkb8
Y6y9p7Kt9le7dgFnWoGnhZpR9yLdu6BhkWleIAFxvfsbU7omNGrglcvBokEqGI/q8RfHQQXr6Nsa
v8TTd+vFNqW78AHkS+U0Y1QbKRKds+FY27exRuiaz2jnkzN1vLLT2suzKPDs31mV/fLAJtiZ3j8o
vP+mkHTNu+pl4dWkaoo0JF71RH1fnKCo2d+rPAgS4BAB9u9yeQ9yefM1rPolWTqtFDR3e34qFKOJ
JINO2Gjri1ZDt9x5fcag/9t6v6ZFd4mhoTxoX9hfSubYr9Dk6H8GjlV7MUQz2m9jGWYvPhS1v8tc
QV0yzP23LqztE1TMnCdrCpejWjqAEkOh7a88D+CMPpeM3lYTpWy1/KjfQkWlGQOQQCH3MMLPqouz
/Ov19bGxKdeKKkPQT9lFmwCJ7M+CfpvIjiD5BmWLrolTIu801MpokTohBc7Vy5xPfUfDl7qCVwqF
x1px0JOAiskwDnac213nxgsnfZzNQ7tHStu4fdA1W6r3QVQchqJONRCqv9qq8o99DZHTeph+G6uB
wCBQzmUTt6FtP00dZI4ixwxAhV8f3Y3IsVY2QlUGsrJE2emkNcVhSc0zESpPDGvzI1NFc9uRs2Zu
Da7HbKm0mzqlLDCYPTka3dUx7Mr3UGRbC+USvd4FEvDs3IUUC6jIdflXNYoHFXR7d9Ctti+/v2u7
ICM3hoPmrLLiryAUPzGRO1eejeC6FiVwW3+ipGUE1n5DXGClhZ4f2f/n7EqW7NSV4BcRgRiE2AJn
pOduu21vCD9fG8QkIWa+/uW5q7Zuc4g4WxYCpFKpVJWV2bzftL56h5YzJKS3PYwujDYsCdqSCZhg
IJ9Jso3vX5saLRgVCCU8NSdd3IJHhQv71fPzjY9fibR0CanaaUzPs/0utrxBQsiuOtU2KUNQO8eJ
hJ8ztmofKy/S+7Q6t/WpsmYJ6zTs+7EfUAFQFSu/LSm3n0pHlTsQCWVbvIkrU/afRpLeyaTdUhk3
/Zzh3imx09iNFzO9iYTOi7ggRyQYlfN4IemJZfmGs1j77sv0fdgFbeaQPDFLGYNzhoHWBvxIXouv
v26qK6Pr/Wu+ISfKULWMF1qRvdUYPKSD4Ld9u96mNjVyAmsN8iFi+Zlb597YKN+sbF96cawf5kR6
rEk5t/vYAkHKaRHKf2rnzEamgC0b24CsHRJ6o5oFegzPM3C3bDqSRuls0KekM6ELwDx24syZ/xmr
yfye5BfpbeFDUD4YuZs81cRAamEw7AcrW+hhHlwBnoIFCtLKX9IQ5PzTQS7DEmFhLzQ7lbUcc54y
8EiNTr3nWcbAHT1C/cbwUVXIqzwqbbBygdYo/Vl2fN4Rv24PvFiQAxwFoy+ub9X7wa9pgAJh8zoN
k7tXDoiNltnxDnxYwJNkLmiCZnW3T3rZn4aJz6cW8StoclUfKQYwv5hG7wE8M/XJQrEkrHK2nFUz
lWcK+bUjvI0VOIXso7LqLuy5ufG7zLuvrhjG75Ps0gNYEu1wdoW1T0ZanZ2ZFuBcgR7RHXjipyhz
h2HfgsB8x1Iy7Exv6h+8rm+GUOaF99AR2b46yi4C0jv4/Kqqd50rcOOoh4fU/OEv5ik1eBKZo+se
Wv/Se9SUiwRIgCZ3jKR/+rxJH5xldHkEev02mnpAuTratCHaARMo9PbOa1304jkrRmT9Bgnar9C2
RvqzTVm6M/KBvzVFqURgK8pn9DyqaWdXmTSjwQR1cEWdCSRgFBo+HUiCHb+onsATkdMocZY2jQzP
L7aw0yvbUm/p4iN0AGyXg6IBAq47xju1R8hi3YQG9XQdLWPqauCmEf3P2YymB6PeTwb9swwZgFwZ
knDXXcvaJr3824dNarR57eTSE/FkDyQEP3SO1vfSD/Me7Bm3vUK7loK2oEOPL+tjbxnNI0QCGfSq
C2s/i8bbyLuuxGq6mKXvgJcNt4c+bsD0FBVO6ccOGONeWsthd904d/+7/isrK653Z3qTTTlozGUs
BAg6DWpG6En8c9vY2lWBUcOfC0AjYgjSWFBpYKinTA6Pro/uYz0/uYe52jrPJehPWkBFYuLgPPVo
nZ+IRdAZm0sr4tI5JF1KdrY/E2Bptvqu17yzrqeWzh1UW1ppxYlb+A9p19IdnXobDqw0T0PaGFNg
t8APmVit0BPDREPTHbIty1tZLr1dD7IjfcWVK2PXrN+UTY9zP2wY9drQWmzX2IAnjiD8jUdJfkAq
9h/CnY2lWtmSrmYIrZDAG3bmRQbZf1xM/9W49GCDV+66JawMr/eFLYW34EJsjjFIEkHi13OI3cPZ
zmh7TcctZv61l2ipC0yNqJwF/7CklrMrvcYEK01VPI12rQ7X/2NlBXSIqHCBIXBzYsV+l1V76i3N
IRemvxFyrf2AHrx0U7fQEXJ6JHMezXzeg8wTEFCy4dzXhr88/+B2KbTQKHqUIJKYT/cZtR5diei6
m37cNjeXOfsw/DiZzTAkCYlRzLcF26k+vXHWNWdeE9AvmTMjMRS5ICClQJ9kg+Zy4zRaW1Pr7+9G
ralbZpK1secWdQhtMx+ew8o28qMrp4SuxcfYZKVs8bGxxmwK6iz93eXZN9m6/5joGbpt5rXNW5WW
1eGaoeKKm79lieOUCfLP9bH/xSR94sR1fGePO3DdNZj8LlUimj1MPkCO2UtftkvoWII6oYKMVMSN
RjzlWV/dtXTkD8wvp3u3cJbIKAoZEatX5yxL6a7nrAKzKhtPBs/L0JRLExhNK0CIzxgJbafvfhSO
GPfGkqPVzZ+HLHBm4oY98gc7s2vG1+t/trLuOvAzJY2dVrCseCKER0hkQ1ky24QPr42uXc7kuFRY
e8eK1ZI/yUT+r6ZGt2Gx//Z/fbYmmqNQFjjt/Gqx4snMAdoW4OZ9Bzkf+T3ZbDk2CG8fprkeHt3a
TcOkaX4t4KqNUqc1nw2+OFFbd9bvdpINhFKF+6oyyHXYtgcutwsRpzPy6V6ZI6LrujB/+1bvBdQD
pKA1c/PUqxH6qrCDEK7QtUM0vAPW3c7usId+b7FxyfpX9fqzX9ScVd37g1GZSxsbU/PggjxrDJdW
IEcsFbNPVWcZz8DJ9H+o8ooqKO2ivQfszfyhEundleBLO3hFne9A+AVeJdIVB+hWut9dbL57iazR
XqrMPtf+nOwJmtGLsEVaOu4sp/reLXkVpS1aSWxcch7NrO7Dpu+6uCJ8PCzpLCND9EsRFKPlhNxi
CPNFJXcUOogn5jZO0Ilyip2myM9IPcsnZmb516JQdlyPc/rIM4B6GackInadnTs2LF8gz5eHQ2KZ
oFB1m4B1vjqyWRUnmqX1fZGz5Fi6Th+aZlGchA06Mcvn7lcQ8bVYmjHdlXnV1AdfQS0ZLU/TCJ61
fi5DCuGGd6dXJoNGatXnp6mDHB/00HvUJLpM+AHh5lcy4XJ126a6bIcPhwAQP3VFsr6Nh3b4NVjt
vZuw23KWeut6h8MWYCZjjB3ZvxjtFLVYxrHiz9e/fC1u1AG33dC3pWwl+GHowACa4d5d6o7ztyoH
vAsUeESOB3DYO8+NAV439MnV/pccyWprd/0D1jyGFt0lcImq8iFCIes+8jK666DYcdvQ2gHhKxja
AGxWDGbHfC9q3LrMhNzWMW/pjAt+4+cVcgwgvqag0EVTWQ/h38K87cZr6VwLSAy4lpOWAhVGHqoZ
dAjlvBFQf344W3p3wTSOfg4EpXMGmUwE8uS7DJh7dzz3Cd+Y+ZValKVb7dILd06qaozdJPNjaeZd
QKVIjqwe5YWRHVTkTXNp4kbC7WHJnBGqAP3kvXozMd99k3VGwGpKX0bDcfaUTuqAw7AnO4E0QHdA
JFf/zPhMjZM3QX0F4qr5fcK8FN1Eeb6b/Nb77kOX864F1+VhRPf4Hwm6h99dp4xd70JbEmxUw68u
zSsIx9n+XZZAiZS3prdxyH4ec1r6pkrNxbF9uK5zyr+p9g+x9yKVG75mbWxtw0CbmU1lhbFLCma9
5DvPQBa2SSF4Cf/+ewBZeu91xfmU1yboLVFLM57ccgblJrI54kAzBLZTj9xIN6jy7DqdOJgV9uzU
MiB8B2b8EnCwN9XvQVr6t0NdWu7gcLlsLoBmg8Rnp8qfHgq7vgnXYOlQdDJRS5bgGI1BA9qFM7Lu
QcnRfXSL47F0NDoDJX0CjtPk3AxgkQapibXL7Ursr4++YgA6Gh1k6VXH/cU5A5EeWYMI8hrYDPPl
+uif+2PLurz1w1F2EVEgpGxFTOcUqqz2+I7AYXd97BXHoyPRWxvogHKAhijg7k0wTt2bV7hn02ji
vHG3kMqXUPMTC9bh6DNLGs+9TE9jP5eKhrKmu0T8UPNPYVZv139kbZIuu+fDJPkk72WpuIgbNVqP
HkvTaIHkxsY0rS2wtsMz1vsFKQoQRCAHPoOpYxr/Z0Lb9fq3X/ICn82PdiqyEcRQAgynMTQSElTi
FgVeIpfzgKO15NhBCyDsc8N+rvzkNvoRS4emF3lNbN9bZKwcxBnyItsoN06albnSG4hJZxv9MvkO
SG3VczbZX3pDIUltb9zBV8IjS0em9wxqnUMhRaysP4koj1mnzk01RKgxBoMnwaR+YULyuhCt/NfX
Z2WT6ED1voFc+0UZ+SwFwbHZSFnf+2Pjg6RayvditraYW9am7vL8gxG7SV1ya/KmuPTSYz+mb7Mg
LazA3Ei8rGwSHbe++EDQDF6OCGaaxZnWgpzqauPuv/btWm5EZiS3uE+dcy/kHsnWOwWdcjpviaCv
rYG2v4dEkdG3Fa5GSEU5hXiGRp4V0t4OZWJs+fG1+dG2eTPWabI01hQbojklpnEsbDB232ZE2iZv
fdR+OIMLgcxxaEONqgXaJhmhilPc5gJ1wDopptJNQWlw9jiAjWh+SIPJSV9u+nwdnD7Og3DA3jqj
HQ1tr2PL7aBWvcDdzQyhQr4FGVo5KnR4euHyhomygOp06cZWMr40S/6Tzl2ICvBrI9iX63+zstA6
VH3M0G2btu0cg3z5oBxES7kbXR96xVBNbQ+D7bTwk8tBVNf86zQlRyQQLtTKL9ARue22oMPVHUjI
QOcbdMczh/wJAKyAJn1vsqwMBlz6r//G2gxp27korKWjNsx1bJaHhsod6qAbHnxtaG0ry4qMWeY2
Y5zm/SMEe+7Z4j3f9tXaBibgkCc+OuuQ71iKl0V5cp+bidpY2s/LSCDE/Ns9K1G7I9D+yVnmQCRa
Nqi7o3b4Lr0K9dtTlt3bOd+Y/s/3AdHB0MzwZnMWCPp9CLwHhjOrf1qfe5EkNgeffT3cUzAgfbtl
1ogOjO6sFKnsFPeXfJmfOpll4MwE0ej1wT+fNKQh/p40BGJW1yeTBF/snB0bnj3Q1j53XvVo9/RY
LQAeDurMO7HlaD8/iIgOkIY4RTlaF0freC194nxuyoBDSSUc/Mz9c/2nPt/kRNfpbGfTmJmv5nh0
6Yufds88aV/ows9932zch9Z+47J7PsQCSzEYyl7gzXmW9w9pmeQBdNiqMLFR/r/+F2uv0Pa4UaIr
XSxuHvfJu2oPS/tCtqoNa0Nre5zRyctV0mDV0yrqrPHozJBlS6f99S9fm39tn5edhMogxZejH2QB
EJPLoLOaN1aIOfCmLb6utbdo+73zIIrm5uCB7krlRcxC85do/GnHVGPsQBlXbTjElcnScdQj7We0
j7v0bE/lLk3tXyUrf7hGXt10XhB2uXd8MKVqHDhS4+hMSMt3q/8xednBra1gUFsx+ecenfwHSc2Z
5RPETmflP7LC3ZvtsLu+0GtTc1maD58uad+XZms7Z7tJQ0kBgkHime0Hz90oi31+9wLf5d8vGJIi
a4q+c84IJ4dXBhKD+9wh86OtbCdCYQaMpFltcjRh0Z+3/ZK2sS2o9CyD3eN+1H2zKZI3AFL0lr+x
1msTpu3pC6Uqyia4w1OyjAHxjCmErK0IcUgtG25jbbW1vd0OrjmbICSNPV7eydR8B1nv1rm39vna
xp5yv2bolnbPY5e9dXx4gczLP0Crbnz6SjWH6JB0U5kFQ3eUey4G1h8nkB5FAyLbvYDU4+sw2vy+
tQd58AF7Pha9X4ZlSwn06e3mB3QI7RdL4WKZGJ15plNCjiXx6keoHXjHqZryx24yoSLUl9ODWwDE
3PXzFBp5sjwKg8qTKqCwvXiZPLKpSl+g+2ceE28Wj2NZsTtnQiF5KVwWGC1N7iHtDu5jQIXuBtTY
9gtw33sG5fEvSL1CsbD1h10p6/EAgkQ3qKvZ3bW87sJ2LGmI6NOqw3TgDmTmvGznMdaek5o4rw1b
xqjlc380gBGMAKR1I9ce+d7pxj7OjSoJZsggB4MDxU8/RaHHz3gRJmNTf6n5qN6TkXhHUZtZNPhU
7kHpPUWW76g9OjRZtPRpv3embt5d3yorDlhHNnHSlV3VJvYZgKCzCaoERk/W4uwsFKmuv2HF3nRM
kzSgkcqUjdTLAh4vUJ+fWGebAVOoHFx/w8o/6H0KeS+cgjMO7ZpshNZiEaCOEMK+oCL4dP0NK7Gi
3rDQqd50ctjpGQ0XZozIpI+KJLO+4wCZjrnqp5MnR3NjSVY2v96XMEPXN3M7SFlDymV+pKqug0yN
WxpmK95YbwdoeKKWqkrts+fyfJcsMovkUvyhiflmtMPZGGQOCCp0sq7P3NrPXKziw+mSTENnjCOA
yy2bI9a9jfib6yOv2JWu67JAyAzCDgopz2Lxo7ZyjHtaeN2+E90WqG3tFZqnB5LN7+eedDFCxSkE
vVB9ErM3REnTb/XCrMwP1QKguh6bJMHtPkZN3r6voEAWCuXWG0fvvwns/+Y9id6EUC0dtGml2cUA
4B34cXoV5+5xvCdHqIaFXjiESwig5B3dl0ek+B7NY33ojwDRbZjy2gTqZ43hpYbHMxnXk1sHghiv
3LDPoin3121gZfb0NoVCZR2tygbictN0EMhhjM6WbNDK0HpjwjxLJhOfitgZ7TfHq56X0tqo86x4
Ex1uT4ZxFA0l9DxS/yRL7+DTiIx859nlKaPH61OzksQlOuyeuV7LqplCga2zhjuX5kagWDbtCgSm
UQbxXCiIURawwTB2HjrjdibkDTdevuKRdWh+zmqOjFLTxly0VlwrF4K1TZ3TLwCGij8eWAI34vq1
F10M74N7ESOpnAvhC+4PEG2mXdTK5xlMM3Wzxfm8crmmF/v48IYO8tJFDw36c+sCvx/6tcug6JPV
UaEccfBla+/QDgvx3c6zf8nKGDb+bM3+NN8D7Mlg+2oy49x1/KiRHvQB+37ryFyzDr0RpvWArJt9
aZ2XJnnrEF4EiGl3NfL+wZjMD1WRfDWEfepRD9kBsvV1wygtzNon/khvkWl8Tr1KziImXhF5lWXs
hlEZ4ew79XEyLVYGNRjcHtsqT3ZWlVCIhbfVTi2Oc4B0c+NunB0rO9C9PP+wqHnDbcQIrRm7NVow
5n6EqgyD2Hc/5xdls7LYqcrbqj2tOEEdxj8AtlVTEwEQWKhAecZCBIwhhLKj63O6Nry2BQobyR2K
jNzZ9v03aiZfnBy36NQZb/OxOrLb86RljZ1rgyLeghC4R/vIzeQWPdra12tmbgEa3ip08MaZkw8n
WnEGEQaZASY4bt3XVtpNiQ7TlsmA+n420/M0NVFnHBxPBK0nw0G1e+45gEjJyMq8pxIlrq4tNipB
K67J1c6+JbcskpmWf4ZOZxNCRT29W1JGdohb5kMhrS19krX3aBEEtNChFmX30NnmifmwpFBrJ8J1
js5gTPvBUcmGQ1rZMzquO0mBx6pM2MGQ9aILpqIYI2CkipeZViKEfgnqLFY/bOTmVv5Kl/7grK1K
6E+LGEnaeOQJ+pTYP5Y7/SSV+3LTxtEB3t0ClGDHCKqcUiCr2O/8gd4bY7txBq5Ytk77a5YTRA0n
XBfSsjoBRRYJXGl9Ym5cq1bOB53KV4D7uiy8S2u9S8PcXs5D1230Z68NfXn+wTvirsHIUjbJGdI6
SdCmYIqHfW2pNawcqI624+cMHUbolMSONwf3AboTTWw08zeZ1fLAyOxGNvfLvUTPw2GYRHbbbtQp
fm1QYbeNNylwY9T7hKOsxr3+afCnXy7olK4b1Oc7xNPxO1ZtpenSzWNMgD3d+ek8ProNF2j7n36h
zGylATSqho3Q/vNF8nQwT5ckjlqSS4knzSX02nvyZfDm6v36r3xuvJCv+9sEZDUYw5IxABSNtvwK
jRy+73HNrQITFDUbW3ztDy5b/4OZETTvJEyaS2zyMexZFkFfdGNzrH3+5fmHoWntSNezZ0iYW1kI
Ka1Ls1mxlbNe+25teziktcYsxeBL774V6YRe4hsbinQYj2HMaQnmaSj/LSe7mwIBobjbFvQSkH2Y
kbaXwhkpRgZLxih+grjFH9+uD/25q/Z0BklgCXvPpR20BXj2Q8zDA8uQ5IJE8V0mqt31d6zwh3mW
dspxuylap2lVnKUc14hlKlUwQrskC1nug1i1ah0gYIx5V+ILDkDj+xFI9juA1ZNs1+bmEFlO++36
x6xYl47saSzH8BgvwNyAQ8MbnFAYPELK/8Z/1eE9adE5BluAHELVxQVy3K1O/uKKQ21lKXS9wUSe
gSz6T6HaERRXjXmgOUCnadV0ATPN9AjY3bxxiK3Yuo4Emmuzz+2Om2jfXEKoQh0cshVXrs2ivv0r
a/ANkZmg/Hm2sjwgxp0LEfLblujy0g/mTk1rTo08NSHbMb+hTrab6/atReL2+vBr06K5AEZJaTlu
0sRWYZ3r3gbp4jLl0fXBPz8gPZ2bssKRCBprY4klbdFM7qG0+iIre2/Pb5PhgZtmisotnMPaImhu
AdxZKW2h3RFbUN8t2h8IIoK+2tgna7OkRcCmhGp00VII0FH/TojiSfr+jX3F/95rPywwuu2XFJ3s
iK66DH2l6ejfQ/rHO2d02mLGXfl8HewD5UiAWEFRHReAmia8CFQjNrb42tDsb/NcRiKobPH1xK+a
YHJtEixssy11ZVF1hI+AsDEwoKSIKZAagUJ2VObUQfYn/3LdQlc8vo7tmfJmAvGRWaDRjRyE0+7t
3PtmLwN+B0KD19+xNkWXn/uwwIZsBBqRbEisjUYE9HpYbpX9177+8sYPI/vIFPvWjPMqK3sjgJEW
IYcwFSpDOZrTKX+5/gNrr9HiXOp7pOFyQXgzQGMJYtoK0pfz+JrM0t/VrgmGvOsvWrnfejr/YWuR
nFNGGhQmiPdjkRN6fboUdAp0riCsPU2i/rJkHkjkGfq50tHdoYG92KGoZmxE12sWp+10dO4JVieg
j1jmLOImNO4ZhMqGLaWhlcBaRwUt4HQEkNaY4mS0D9CKP3S4yFud+NnSete4A92Yyc9/g+qQII/5
aGVJ8Z5a5qEw09BK/weU1k2HBtUxQCgYOpVr2mAvRHeRW4jXxPU2+nH/LXr8N68G2/rbprHacnY7
iq6fhM//kK71VWgtdYuGuA5KtWC9Zd8hWe1DZ1HSCT4e3dJOiF6bLG5tMFrigqeQDHa7zN0nibec
Z5qPu8Yfk/tUIKgIPAsUFDUEAkMIBPIvOTDC1aFEI9ODQ4YWSPzUROdcPR8JOqp2eW459yWHPlri
JMl3p1HJC3LP7a6G6t9pKJsqSEGOdrSHCQKxpt1Hndf6aaC6BSxDU+V6YTOIpAwZ6cavoF8zjr3K
xLNRtOoIaFgSGWi8AzeKkC/+gGpf08k3WfnpTrbeDOiTSL4O9qBOAJPwsPXhQmTuZ3eNNM3IgszA
ESKBxT9ebvV7FBD8c0d9cF8w3HdD3xTtgQkpj+AumO+p9PLH5HJflcVk/5y80mkDu0qWc1lmzRw4
ldfKAPiP+vX6dl4xQr3W2M5pXxguOhQX96Vyx8BtvgJmf5uF67VF2dVgL/VBwwpi8y4S3P0NEXlj
P+elv/GGlcwy5u1vUwQdjFn0NnwB8/lra6dNVHr8KFX/jL6LA/q7dpUqDyCw/yezDOum2zDV0WIg
sxBLnfToqajad6v03guw7Gz80ecnEdTe/v4hNRNFXOlO0KwAQoaqdgqQKdzYuWuD66fEIuC+egy+
0BocRvRgZN3hJkPyrb+/28ppygdrgVY1eLxK154j6ogudOrbWurof7g1M2Pkiw2H1lTNT8Rd5B49
lEAsTBP7lU7Ayl7/j5Up0ivWCTVHlMSHJq7Qa1oq8z3l85/rQ39+RlNfu1W2pmMZvHPAV8tKM7Qa
GWVC0uOkEneH+/fTTW/RwWfEJA3arHFbKBUqC5ACVkbbnAfZuLFjWLdRhFEdgkYaapDxstwLr/YF
ENFmtaWPteKSdPDZyFAoQs0bpAwZFbtWsidwQxpBMkEa6LYp0pxGNzdowSohNgKyyP4w+/2bnQ/9
XQVuKIBfJrqRoVv7kcvzD6FfxW2WYsrBk9+JsBY0biiwRrO34YXWhtc8RV65rpCXDaGk/8ABbwua
wf0KGPGWK1p7geYtGgsZPp/PJC6Sd4eOgYFbG3e+XF+Dz++dVOcVzxMiTGLj4GkWs49Qaxx2y8yt
fdr4FCLfCkwcHEKwbK76LuCgAvvn+nvXfkoLHoGaNAyWugQctzk0W7sdZW3g2/ZG2LU2vLbHAZ2h
JGsmtLWgZ3QCjBXcYIG0043h17zTZTY/mFRJQG3eoEs3HnPPDnpX9Xcy86aNwHrFQXmXn/owego+
YXOQMNgiH8O0+MV7EgjcXJAvuT75a5+vmazlgUbAvpisl06hmbchGtk2Zmbt2zVjLUULXtwBnM4T
dx7VzMCCX/wG5q6G+hn9fv3zVxZXx7fwiYHIt730LHUj6PamYC7BTZffZpn/Qhw/zH5mJX6mUow+
LHVIaii0OF8H0Gzc9u2aYVqoeLi+4eFcy7McyoZF8gxGtjaE8Lq7kb5bmZ7/gFgS4C0ozh9IBXjl
wfKHfteYznhQ1tDtr//FyirrYJZ2aV2XL9Bwqidn1/AlTE0S5Y0TEr5lo/9mGz+53ehQlqxLB1el
0AkhRu+ciGr4PmMq/VFzkf2vHpL+2VCA08xq7MKpUGxXlB7Q176fmWd2gR9dRAsDx2yXL0nT1dCZ
L1CSG6fpJkAP1eEuVmckswXqzLiQTwDuBkV+ID5664ff/YatfH4DpjoNZSnIgFQd3tB06Xs/D+RU
qdQPS+FJsPGk/XNh3Brv6oiXzHY9Ml70S7piMHdlY8lQGiA4uW4vayapeQVU3WCQttnEspxFMIHS
+oAc53sDEfeNN6zkQ6iOaXWh1tdhcBK3qOxDuLdeIkURN1qToJGflHVgTso65aUto5EmKVh5Zxaq
KbNfrv/jilPVIa8JF7ynEllVoO/6kNVeE6BQvgV8XBtd8xu2XRuWPU4IJ0srDQ2vfW42iQ4vCchP
dpoOC6LzONuy8FBVHr1ns/GPTs7PdaJeRg9Zl5L9QTl+I1hae5WWA80Jt2ZLcZw8i6L7zmYgBlUd
UM/jTHadVfVvLIX9Lba5bNS1V0xPR/2AnssQno8AJ2NLlE3eaaDJvgHa+vqqk7XxLy7yw3GRmn6K
fEPjxADJsFPL3eobMev8kRHeniEkPX8hin6ffcVBvTcPVUDyyn+os0zdl4XvPefTbB1nCCoHKrGt
jcvHirXoNJ+sLFAIgd5K7BpDpHI7sjchCGsreHnlh/+tmSxzxDsQuaLzk9N1ZJerISo8oLsT7v1q
CD8MxlbT59rkan7DsFP0J4NiGd3J5uNcDaCN56divnHL6hihenRzlaIXOW7Klh06ZkFe01XVbYek
jgXyDO4AbHdRvwFOEWqHqi+igrnujoh6PvuIlLYEEVYOCp3csVYSyq0C0a5tPs0TCwZRhCCOCUr2
XrTFhoddsSkdClR0XaUaMpC4KoxQyRGpRrLhFS5h8ycOSMf9CNOyVW3jhpMwHqNuCznQJgnNJtsV
IoOmjGmCk25OnCD3b7zd6jgg5lBoqCGGv8A2+KnvR2cKFupb31q736qYrFivDgZqzUaYBqsgpknG
4X2BlsQ+cdrkPIC17f26+7Gdf28Fn03e5e0fN+QyuLZc5BKPhGa7cibp14Yuzql2reIwDPm8K/Ki
jGkxpt87ngOPMnvVd3RB+rukbgYVUEga7w2AJ95qqPSe7GoxqsBd+umHn7b5qRCFeuxdWkpEd4o8
ugud7pYR8IfUSAzc3av5vpyVf/Qmt9oPZpG82dnQH6xJ8UOFUDcaUtGG4LBmb9QX6T5nSt4lqIWc
GTqWd46VjYFHSvZQF9l0mj1TZKE59hK0ZVVCwhxyFPeQHVRRPVVlxIt5fpJz14LMg/pdE2aOQ86Z
o0aAodAJO7AW+ImqsZYHZ2bDQ2LXw2/mp+QrpIkE0tCcvPRkbFjYjGlJg6UCiBj6ZMmxQdfRE+qw
/VFCpXE3U0W+dXYiDxbUmXHjhsD5Ilr/xZ1IxcOE0hpdSCYz0h1vpdixeeYBqvBF6CQZjhs6ApPX
Qg1U+Jk8gZaNRSNKUF+S2hu+ZJjqQ5F0/IWrShQgFMitSDo2+Bcc1Hmr0YvKWrzCm/5G0Tk91Kb6
eiGCeCjdMraUAq8i2n2DCfmTXWm08mFcmIiStg55kp1Emp36zAiXchhOdc/lF/A4zrtM9qB5dnDJ
LmmbRGVZLHuvMf5nFECD+4towBgl3mwDmQswir0svreDHDCk+KTo9mBz/e226o8qxfIK2qTiiFcu
59REnaA3WXFguXVvTP1PNylBVi+HV2thYBZ3vph+sRymmd4pq4UwFCV1MOTyHlQH+9wuDx5rn8FJ
DmlriAQHpY98QFGVP+SknDBRdYK7xQTdcVt6h8JvHwYPjFoQa2qPHoF2DUF/1F03tKIPPS6t9xlN
B+cB3IhhW1pgEzMHkKy6NW64Ew88XnhvRMwQ+i79xyk33R+2J+W+XsouSgq/jBvpswCk+8ZlnnqQ
hZZVWKMlC2pQagwzz+7qaJTZkAfp1PVgGjdKal+oMcFcCVjx/v8UXddypDoU/CKqQORX0gTPjO11
9gvlDVcSQiIIgcTX3563rdpdewYUzunTIXMDO2+QsB0UtLqnic2IiO39tcYc1h59upOqZbDq0e3U
oxkR05HaUZ59NcwnaEH82kYtagKEu7zDB3x1xeKId9B6RtDLEJJj2/K2mMFdRBL5MOlfKG+ySkqZ
g9TcZ3U4k/4qMr4+ZSr/XCcgv54Y5zJAmrnj4VvQibBSW/caTKL2AnEeWPBmLYj6mxD/DWBfvoZT
kCE6N4M7cJj85wZ19nT7nSlEWs4sgVHkmvVXyu1ZhLShsDsdUtzNGDu9QqOOurfrMaxz6hiFPj5j
2tbdJI/+qL6AJV31GlaOtQcMUW7KuQcmkzPQjmvU0V8szH9swl8WP38SzPXVvLnjyCJYOTq712uI
mJ5Zsxsan6trBwQWjT++tLVV+gV2/Zed0M/NrAe+p3CP9eA/rNQZo5+8AOf7skBViJnoJeL9A2iG
JxPGp3lUfhGmtJpj8UGphVkiScqWwrXUY96vnnpXFGenrN1/wYvtMV2S95BkjYGnRS+DZ5+5RqXd
f9vqPfPQHj0ePkap9zKEkS0Dv72uOn3y9rZpA/pkAi6qLQWEMwfsKrPwLHp1HOjQtJYeB9ke5t1h
xoTzBlZn7XJMkVdhx/Zvp8Q3DcQbx9RN7P0T1ne9b/gvAznt8K1H+jlEEDisiiT2NO5KLG7ZNnKd
bqYnfyEIeeASeZp2Y43zRVJYf2Zlmuq26FgC8tDiaLWIvPLd9nv07cWL7HVQ8znkui/x6Es8g1eS
0aveA146lT5Z1Hdylx+wTwCsI+aPxHlvMvY+g3G82gynoggblsbf7ahuXRxMRbRk/yRxL50NXkGC
RlseYd2mS1aPw/xE4WFJY9d4eXwZYkjqNA2+EB2cl6Hz+nLyYnT+ecVzd8w8jQQ+Xc2r+pXJ9NAh
mBqJPckRF+2JKO+2+PyJ7OMHfLEgK/C3P5j7qXJNphswf7BP3ccgoaodR/vUb/op6PJnYX8QtCWL
acqeNhU0jIzHtesvu4pvQtJLkltkJONbOOmLIqPJm4yma9xnb4yG1wzmXgXGUKVWEAY7EX3kZF3L
Icn+pmH4sKXkpmD3XA1Z/OJP5j9rk1eKk4PLRJRQSX7l0XjBjB7kuWh7HKLsF9x+kYekXkDxtkWn
40O3TYi3N48ilG/MC57yKWv2HGs4az/h9HrZpXhMPGQkMV99tjscXZP9KdnUNdzVacINjJhNjMyj
sfHxydigVeGW+bEl69GCLcWgzs1j9wFDCVLmPDuMOQIf5MT/mHV6DJS6yXbtL4QpHBODgdOOi9Nb
HKbLOYnZ1EQsXDFQ3qcmoa1fmrl/QRLu+8IF0Dm73wJG4Do/jA8ElDIW9R9rLqZi4vlSEaGfY2wf
p4Wq1e9xTcLnDPLUYyo6ctxoRhoNvOxo0/Qm7/FCbbLSyiEiNtgxKVjE4o5ObPLQLQirlYnrcAvc
Sf5hukNsmyDNqXVXhJy9xC5yRaj8f4nEyvOpQ86U5H0Rp+TRD5eXUdNj4CERLZzg6t53rtDbfI4J
FnTeVUvclZtcPtZkPLeRiIp9jDEeH2dehml8mJcZUOGMB+313YF1+7O32r3k/vK++wqky/5xlvQV
mOuHc92rAVvYpUsdSdEsiuNuk1+xGuC/u8lPJ6enPQUtLgTlga/jddgB9wwLo1WXww12CbprTKe6
MykvwsQcYOd/EjuCSEBjOG5aHfM4+5dOcYVznTQhiUTRjeIB6nL2wO885XE/TSm/cRHUAuyBA+l8
pCAJ+8gUTqBsZaeoVTBN3vEw4/BXpNJ69rx/KPbgkuGmt1Hwz5zurzQk3qPx4xTLyy2FJ+MnSOaO
NJwu+YQTd5pR+mVdd4Hb2l4rWOucUXfhYu/e4Az/NO/pWYIlv1n+pnmmSp8GtwSLgdqg4ZitY5NO
34iKfUtB7gRF4LhO3te4jRVqFtSBoaJ1hlSSc5BOx3DSBzZuD5b2x54m15CmXRHn83kj2wPQ7Vdh
1ucVwzH41rC+Hgzh9yTVtDAsbFqNCBS/f5u76dypxcFyZmy/+83b/s6ZVl/jTBtjnCzcBNYDyb2b
6PKDipOmlfQBdOwPO7QIZJlECx06Nues8h1miOkxpYa/Mu1D/oz5ALDJ7W5HrMLaxRlOjLyLb9Zf
hiJGKljR+0hN6IhOCy/LExQg2Vno4MWzcXCaFLhciUvJE6V6fgrGbi9bEoF+22HNI+IAPm3at2XP
QMmArNwrtp38QSoGxPjQs8M/GWb5sdGs3M323vpTWmSj/iIwp+G5JIVJ5r7qEB1eWe4tJRmw1/uu
VVUwL6hgPCyvqNtxhY79zY/aox/avWBDkhcQSO9FyOexEGN+osPwtYfbXCOs86el2T9/JXclu5N1
pry9WBYC9WG74fBH3uCYYrYOgv7zzHDURcx8xKF4NyGWzIrNlFP4/piQPSG3YGukTKCgCtf0Avo4
VtaYfHm5fFUOuZToDvKC9clTGPDwoaVB+Il2ZzQoFGEMvSZ4dcad4169saHbiz4i+GYT/TKjrsW4
AhXU5QSiXwASzG5YPQbZMcn2Sy7z2hd4113LCtR69T72VaJ1kRrdiA17DXO+QvYBSkhdhTQsVy8q
VCL/24IdKTaDOcewPUice4+3/ZCT7SNOKFy3PPfWrcklN6CpD8nNy4OrEXuJo/+Qs+AKpvFbKtu4
Qr33kIUzwnpifBvXDweE0yHTx+CQy2Tsion1vJgT/2NpmS7iewEjlh6EHGRGhr3nF3qOa8b2x23X
cLTG+ykn2tPi3pHyNv2dh/0P2WDl026uNsid+Br2ZIAfC++qbeuSxsLtqQK/Jzm1Yo3+Wc28Aja2
9DRO3nJ0mB8eUm2Xk/NoWs060w9IccfdG09CPfmtW/5ZP2J96fCOmkz6SRNlPn3jCaSV1eYZdIaj
mY9etkyXFgnUD6vwYG0zqAUdWL4fjA97JpTw5CwdvvSIM7BERsZWTJvrDqib45cuHYYbouPNQcNH
/JiCEX70fIpDdu2GanJUHvdpcQc43SVTafgdEIbL0OtuenqScZa9COvkC12ELZet3areM16V6X6o
soH4b/EesZc22nSdtGr4bKc9fUi2Pt5LBkukbwDnbckW4podspIGfDwYJcp1Adi8tPNrCo/fS9gR
/5qmgV+NQGuwvzCKHmOzXuFLiABsmN5fYdvE4K4swtcJ5f0Nlc7YTG7ev9BdJY+4dVgLH7LVvwaw
nYFNwD6VmhhXrNonJdppOFqGxrugnlVVPG+mgHY5K5MAdsCFZ/K4Rmwm0E+R5i8Gzyuy1J6Nwnul
nphfXGQkKVMgR4hhQkL7Zcpb8cgxgzh2qhsuS7Yo9EjZEjQBFtETygoohEyQuTIgjJ3iaFqeELQQ
nhhc1POC94S/egz7nqNbgqXJiAZv1OnV+UyvMNEwPohhMUVntbZQ0yZcnrs1bisbCXGQIwh4gozb
ud+SvqI2bsu5zYFAaIy0Eo8kTTZ62XFHj9REm9Pw7uJzLfJpfYWq9CcekIyZbdx70UiTwnANMWFr
mroLKuq9Ask0KfQKWDSGZuCXg1j9LaYgTXqpWA44t5Fv4Ya1ptlIbylJwIlLp71I1wyaGyKzX+tM
zAsdFoL6ifl45Kt62Kjlv3sTQtfaj+MhkEog6DxATNR91yVPuR+SvegoXImQiTLix7GBlMYyXhrw
44ooxWOw9+BDnKtM6UItm1dKUHiKkNngZeuX+BOlGxh8Y25QFrBx+IxDLa8M54TeHcH2bR/zuH20
Kf09Rd47h11/nRPxzaTammSQG0wexhus5N/CLT0QuITv3JZ4K8dNJaS0C4TAcS7Vo6e3qYxscEcw
oq0CjD2VmBAd1V2Lh2VVeEt6Tb1lOiTKBKdhnK9+H0IznMYIj5izBwrfJZQq4faTzEjIBU4xl3JI
hpvyYC9J6L5XRHe4Ef1xgeO/KefBfx14/rPLeS6TKKa1SZBRZiMYBYkNNFZgKhb3ZPeZr1CBOAoT
78z9zAI70+W109tQsRSQi533p1xZOGNp/cdozu7c+aRZ3Q4P6b6/Md9+c4JuDq1h2WqJfWIWXnYr
xWGqMMp0mfclV7cV3TqsJU/XG/HpUsFC4xmma0dfwsybB0SABNg+0ohVC89OC05ZTL5fUd49tDqs
KKqHEjXbm0IqJuTN4V5o3n7rkDdqkE3c97Vbt4/ZeK++EV9O7+iUxhjAG8Tz6xEs8c+EDpWewFbZ
/WrH4KJQUfuYJJC3pCGKm33ZLyYJP8Pe/YjUHaedP9hJPCMt4Ll36NZH716MT+CMQIlfJDZ7iuEC
ArGIWV+NbLfHGX0JLXs1Lw9031QdZnA5zNGlezS7Ap7Omj7p1A3+En/RhXi/MXPfKtX14tLPEUTx
oVMNsm79Z9x/09mLt/U0rEn6OPaDOWJIi62N71p4CiZMMW/X56TnSYVj/88a2INB0jyLUJ6s7rhb
VurBb2CU829T/nPiJ4fYT0ShzI5aO+mus4dAp5Hnr6NmH/7a34BFnN0+H204Yf6/GlnHfvBv8/tD
ZHnjRvHEx2yv/Y64suf0FkSwJEL5dlURluIaTCcfXnlVGEmAjSsg535e8gImW23RGiDNIUxcDwHV
eCHBctGoROpV4YbeOzTOwdQnzTQLv4St5lYBD4JlKkcJQ3Yv2Js8HIc3mMJH13Sgac3U9A6Cal7Y
LL3OafZNOfZ72M5TsXpqeN42MF9hZhMXYJTEhR61X8X59j0PghcDplXAnpCH2Z38bnxFjOXP2NIf
meS/fQvkEJxKgFHj+O7J6U+0sva6bGQoI4iB41XqMhuzBim3z57yXvIgMsUWwSJQ0HLPwW3QySbB
jZnwGsyRzDghWK95PU785Lvo0/Tpsd/oNpZmdeHfLnPbiUQJvEIMT5NinKKskK3A2R5PYQqf62jR
xbpGw8VDK3dGGuGCEWui3mMf8eczle0Dh/9i1fZ2+VA8hMQChQ3wl8W7DkaKG64/dUzbwEewBxcG
MMrqmbs1TQfXksTTdz8EP4rLVqCQ6TKGGqsbsS0MWRs5k+g92Da615AZrYCqMjbA6HGPX03EW2R0
a9Le4lHsUQkPJvenk735koNM/zNe3P1A5ajmMs0Fu8+DxtdWtOqYrGNbqbBPHvXUT4e8XaPXGK6K
V6Bd/XUNO69K06QFqRn8Ali/ISayuLesabFM/v66u9GAtb4SXgfc465kLJloY33hVSjaozdLYoCY
PHb/zXDMqaIwtZ/CTP1LuCrZliglySMsVVlQUO6Jy+CZ6Q31BjAHsPOwPpgvf2AzEETArqT4s3Mz
lg7I+ym08wQ0JJweE0ihjr7evH8K7X45xzInxYCw+xPZvBm5KZn9ZgNOKB+Co1pFafjSd54+wScx
gyszGOxrtbY0Aqoex6l/FGlvOkRoe7G7aa+Fn5C/oMawfTe/eMl0NCjC3gG7TLwSepIHB8+hV0Uy
7RcDeMfPRCOevRrmPqlwG0YNvqNfJcHsXSIGlWXp8VxANoH6Cx8JNp3vKUYJTaDm5MagEFmKZWdE
FXKM7LOdhcO8kbT/tEinHzmP9yRD1EFVHCA/NuqJO6AyRbp3MrdeacHxf5DDDNhKS7QjHJ5auFWi
idMm7E0PB6xcukL6kFYbHk8PyBmMj1vQtmWqp+CamVlcRlxRvwcL0iVhA2wrbGehR1Dq6ha2Hz0Y
KuHVLtlh7sFjVCNYYotA9pDAVVdPNlyfHKhQZcTBVfBTPpWCJdmBaJ1fo81zP1swo72Bk7iEL5fz
5saTfHiespzU0ZauSWnaTDxv+Ywb1gkEB0xakadpkgi6xHFX9JMiQ5G0CfLQTTojPV6NJ2dm7wWF
3n5gCgXnJtX+hho/+1xDCM1AxEQVn3fUVmaRWTUxjx5aBSLNsht1mPrYvmLx5p9a++zX3o0j8nTw
CRpBLE0L6mcg8AddZx6AJ3ufNJ7Tz3UPbcWjccPASROFc5RspvbmmCEtqbN/CeixeIBs/LVlYY7m
z6Yl0xzVHdf7SSD44tYHs0LYyJZnn+mIzPCdO3cO6DR9cK3mP+Po8+MA4ewB/mLbwR8RbaSAKDRZ
G5mzPyb9tQVTHcUxyXiT+n5Wt8HMjvFG1wtjQXTkCreDz31UjuieDyy09mJTxMYXWcbJW+Cb7Wdx
i/ppUcXgT3AvK7tEry8Gv/GwCpc2akG4UtH3cfYRsZkddBYAIvBVfmTggnz0nImzN437q0B8WlAY
hGEibUmkgYW7AeqyXwNkBQGcrDquiohoGDnc3bhMQWyL/B8Iy79l6t6yPYSr/yDCj9H6/yaMy6qF
eVl6TzHNXxCEmQPqmtAnbJ23Zc0WR97DPEd34x+p+6rdNP27eR3/8ls7P06BWF7dBDVFwbblN5F0
arIBeSKxFj2SWslU+EmXVcsK4Wcy5Ol37zZMDrU3Ol5reNzHj1nC1+WFAMZkX2z2OKvZooDuWrm+
5NBAAVu6AyPQAkKMlPeIU7LwfEmAeEIowrLajp5h1ZCr4NSSYMG6xYMAVNW2/UPU3+tDjKcKTKa8
tzwLbGn8NT3raZplGW5qwnrsIXFTXfjYjjg2Sq8dI7hYbnbHrdGnJixg1Gd/4yx01wzNZbPm5ncW
JHMl53CuR/hMFLCfR7JnLGCaVA405EgBYgBLvUw8mVXLzy7copvfL95DxrbwvtvIo4cAlaZbtH1i
SH3pinWPZYI6tsMk0vPoLy3oWvrLTGpssleLG/kYt+Svpe5hz+TnhPzFiq9A/XKI3cq5Dw5iGZ6s
xmBoDY9xul5ouAPORkyB5tvXar2DkCi0WnnE8ayRFB++7nZYgTKIm5eN5ipGtsNbBCodwBrP3pTL
Csy/T0zb4F3oPfj4FsUeGV6xzagy74fvyOp/UYQyem2ZKEBDudvhtP+ZPOkBC6VNpsa0RqoxOv1o
6YCr+qi4+1yi3U9iHLxCVcpXFABDD93xpgtC2MWfoYy9k5PCeJ/rLtmeWssyHA4rEoADAnpPjG51
XLPGhcmJiRSwIgVhj5rou4U/VcFVMBeZTh8CQLro9CB7Ndb/2ycr2gM4i5dyz78p2kB0Hy3OU1Dg
SjR8uEUGry0dDT5G2btiWCOE+zKGynh6X7PovCP0DQI4s1bYm78xkusLmmPeIbPjSjoQAzNcD3RU
vNh3g1gAhgAK6W+s8If5j8WtCkJ3Cx8tnDRAwpgs4AxIili069F55i1PB3bwIyqAz0UnScUvZC1f
I0quUI78nhdQwBAzkjRo/EvXmocoWn1WJLuemx60ySPeLn3aN5Y/hbSLTwFyvY4J2I6FB3FXOYXq
WVOWXwwKn5owTxxSBpg2CqIn3qWVDqBhoLAcqaDVukQSUFcbUaRXcfyEKMn/+DZIS4s2s0JyZmPy
HaZPu39m91Ewrthau3woMZNOMMDUupIexrOxVH/RrKO/X3cfc7TNYfYBbNwBFysWqAy0Dz/NPk3+
Dow8Qg9mHhLb5a+01W2d+ZMqRLS8pxMCAnsQDLqe/3G5lzRdgEn4oHlQdL6RmKsjDqB3XgeqIUas
Sg7Z47L35pTkKyyq0nwtBjr9w38VRT5GXQHirACNLzC1tniGU2S6JhAzx5G5x4i1CdJGB7FXjszF
ZbhsXY1b/txbjZDW3X8xmUjrLu7yq85CgLOxeKQmeVOuW47+YMOTUvajnUCZwojXVJiHxBUn8Ygq
AKAsJ8EKtYgPA5wZEB7PR1kHdnwlgvuACmAnnmEF14wTjZzBQdWaTAr53X2Gtnm+wgY3bwQa28K2
OnrGLVZFXOaIbUO200AYcrGlxeBjzGyBUfKl2wdMrX2sSmJIi8DHVoP+6fUPSziYggUgJ3TRnh4T
1n2PbD47jDsOYwjV5zSm7JhISjAzpXE1Iril7HzstCW3ebmx8QB93lZCIPo1IeyuWMPdFXs+Ymjp
NlvD8gNYEdyZUKL0f2A1AIVeoJ8z2LTW2EnqJd8xHUz0/BuvyIOnEuyNeOJ/2Ujfkaw0LIdw+JPc
I3umDlm8Wve/iDBvUF9EBcforHQsHapktBjoM0PKvjUA1C3YPRSqXAOwso7iEM9jTzHdRYHyhuZI
QDXTDn/QrV7iXX3u8PxDGxoaQAJ59gQJ33e2iHoMM+/YIrGp7vIRCJDG0B8D9r1aJQYERNi8ttn+
BQMSednhpHKihC6/vRRayC7NuhJHYXf22wh9vw/fACxqVerMfqAgh9sRWWBUncZbNXT6MYBNB67C
4XHqdgasCfuq3RkG+MEYH0i0XFsfqZOhPwTYTqh65Rik2Lr+D0qi4eo8YZ44OoxSB6C/AH16lx42
eJToBSyo7e8IguRtUJ079D6wsMHkl3VmO/5l+t9qafS4UtRKIelCNJ0crbrDyGqaQx9jH7xq5Nyh
Y1jWpYqXYS4t7H6LGM0mzp37CZFQdGyDvx4cmC/1nqrfsuVJiZXzTfJ0uSy5XG890FEuhaw6z/yX
khErJcHCUmZGU6BP47xeGTYarg7IN3ocKJhfEfWuBkyaZRTA7X6hb2yNroa4AeGOFPh0FP3bEvWw
R/h4m1Wv4WKarJcIdcgRftjixgei8iYZglrdLrxCxPEfPIrfSY8dnWVowDmXf0a1H1oqyiAS/zqV
ABucvPdxn+GcIFcM9iz5mweu5su41eFq2UFE4y1ee/xO3zSeiZ992j70G2zf+37kTWItqRIUA4jg
lpi8BNjkMKv+z4XLf8zulwkxV1WksgV0gTEUtpgWHvzDFH5Bu+7nHSvIMBNQV1uqCm+Lgxo/gTwO
CMduHMJVi1W26Ol31OUeJIoHP6HB0EBEgns11KA94fyYrSsQVtfxKhV7cEGFiTgZ6HEaOJAurzBV
2S+cDulRzxE7oJiltc4j5G0Lpn9SArNHf9+yM4/75cUJac7TgCoM9VMbIqtv2tLzzE02lnqCB7qF
TfY/z8zLUiUDSAPQkOE2d5PuSni6QDsLr394JaGgQ+u9/FXIu9/KNY3oN/bG3DgYK7cvHWB9gF0d
74+LjffvRbWYOayxNqc8IFNfSXjkwiuRuALz1KUBleZPx+L0YSOxrEbjk2vaS/+SSE3+Zt2kngF9
6TpLOrCA5lD+xph3Oxo32HoW2VQniwuOAaCeE+laVwhUhRUAs7xZoqHFG9YhzEbzNv2k3mSPGFSK
cofh3gHyx6VJIf0/bN0Y/rXzup/53LHH3dPmAKyiPYOHFX7tuAv+8Myx/8wcYuCybGNtN48cjc2G
I/dU9GIZznb/7vitFUguRT6RFUQwY1HeBZqWUsOFusqS3cOErp2OClGqmHyAGCCKUfIJpIgUf2yR
QdX0d7QN38lr0pzLq8no7IoO9mEd4l4zepu9nFVtynUTaE2+JgVHO6SW5mGZzxNiSrtx/4XBcd8V
98MSMNsUk0PozZDcgvsOkMquUVggd1fWke/AlpOzCV3hB2OGRcAVSp7e0XOogvjbg102L/3Yc1cQ
XIJSLjl7yZGSBXeQ6L+cyeU/rFJXAFCGDQkFQNJOkV/knADa7Teo6liL+V2X3EuR1W/CTJrPRLas
7EO9NQtwt9dcUNWkXQgaH+PdNV8z8WJRZV+hv48+0YhH8FTWvIQMXB36LfMu4Pt2B3AS8tJnQxXi
wgzhGwjn4ti5yoH49Qg4ysP8O06i47oN5D2ZEowlNQw0oys4BvkdRLcSxw7QDXlHdiDdxg7jAD11
e1rzFLiD3vs67ux6oCEKpQC4RbUR5K4Wi2DpibZbfoqkHv94c6Rr1xkcFL0/vZN0HZ8XwshpiHLz
HtnNPokUqHq6Brox7Qx0EzYoW+nMGB3ghz6gzl9ZnYzTBAzunouzmWSFR9zQIsE37P4aJ5CqGvrB
RQSBfpXZxiqLNVp3biDHwaq50mYNinxfjnod7ioGJBnAUoCVXq9sDbaRe0GVCG7imM7LEZ5BAJcd
TcsECMFtFLhgiikN2X+Iq2THHXwnW9AUzMU49PGtuCRPyWwJoAhKGwS/eZfMIacBov2le03ixMAE
kM+HDAX/CQ7PW8kpWEcwadpuyV3EHLqWHLhZ4heYeNJ6dWKuk3hRKPPH+RtM6wDXQi5vsWOkRnfS
N8hYJEUWrh1uHgOiHXhDBYSBbYXglh1Tvqk/5nwfmgjUih+4d6orcei5sdXpgwK20UT4nU/gemkc
w9lWDBuuOTOQGXnUC/x1s5SvpVz3HqQUZr8RyAInA7vFxQhgt2JZNCIC2AMCReN1rgSN1rjADkX5
vEc+jjX0GT/Z1MHTKgeyMzomabmgcwS5z3llQMFPx0BoNrXNWdaMvR1LJWEmCjoVP+3YdRc10e5X
uEQRChlI+Hi3ZhgwL/1ZC+6qnNnoEe2NBhUAtPMIOVZfOWgWDzDTT8oVPiJwNIex9YrQKTQhGBrt
ZmW/ARrhpGVuZs/onMXNStnlVZJSWTKx2Lrr4+1kOzOXePB4rNumDoDXQO4RwhxSnFcPeTQgUYzZ
8RCn8/AtJQaQAYxKLkEEkmSRLow/8hRtup/Hy4mI3L45TSGdgbuIvMJz0vx2pItLaHiDEtnNAbC0
vkWM4gpoHExBgMZ3PquPnF2HWoP0Abwd8ipckfcRzdjDbf7s4S82rsquHXGGB8C6UeLSQdzh0fAv
lz1IIzDunNruucvXA5ZIhRO7Ax1VH6fQf5s9vxYYzg3Jfg8drWUGq3YQAHcqqlCsZyowwu6XOutj
EA7Hc7/yJke0Z+vEZWL+dPA7r0btS5tsRhlju/CWLzikU9+DnJCjqsM6fgrXJYIJFp6b4wgo8k9e
FIJrl/JH0hJsP7jIChpC1uGFNzH2T2zzSyb9F/Dzfjkfk49xecKnRfk1j7fcmxcwlHh0iuX/nJ3H
kpxMt0Vf6BIBiZ9WUY5q79TShJDFe8/T34VG/fOJqoieST0ACsgk85y91/YTh+x1ax9G9l2KKeZs
MpHtesJcTwktZNIQgjfKn4c4DG/jUu+3HvI4VQ1uhZYqm1z2vnR9s5dVq3KGnrIW/cQdj+QWWa9/
8jQsBxMdQhstHO1c9Wiw9kX+uS20/JUQa/mmVyXFrfza38txpzCl2DF7yNh6TUBnPPhK17lKKfUM
LxG8WYmqeI7VjeUvnELKWU8iVSdNtxgG6iWogel/xNaDmZX6DuWismHBRlZa47fbBhEz7YPC+mnP
dBVPnQq4aaBIAI8QHI9Ozzyoppnsm8LX3FQjPFsI09ymqScdIq7F8XWKeDKAfMdLEbQECn3JpBwV
urGGNRyJZhu21Da0PYiiAlYaYleVDczNWKY939lYpTIbxS+iGb8VekChahbRIVs3Xj21LZ4tXQx3
5YQcocor+xSyZHe7zhjdOg0QU1L/3ikKi+2OKNqvNKrbk2+Z6NslM/lBc70+m0T/kj8QNdW2qgL1
pCB0o4Kojfuaetm9ZtX8GPaBG58pB1JvYe1K9tQKDdKxPUxhYrAm0iYasEYSbMdQdAdRyCwzDeDT
RwUoCupK9kUbmgxV95jgifllM/Aeo1CpaCwb6U3YCjQoRhd/T8LBfEpz0Z5tO03gkJpN7ojcT9VN
GDUmyzxLSsxNWtWaY1Q+Y9DMJulWj1UT2QtgwzFTUho0/q1Fw2ETttPk2pi/H02z0BzIkA35Aekb
mFti0fLuAYTyU2HWtD0su5uI6tJRcWdGUe0r5M7M8+3ERNDlrhTSSNoM0zg8Ud2KD2M4JTgzxwy9
Uk61DNm/A4Va4uNMO662B+ue75ocbA2h5bdZyAagFnF8tkr4Vlo3ttswSCkrsrECbZ430l2m1tVv
i88zCqDWO2hFUpxUrY6MTYvABraPF95ViZXtkRrnm95qvG9NUJ9j0qAOVPHtELhg1L+i0ox+CTHF
oFIaDAIwx5xYbX1CpM0/VVA/cW3RMdSyb6GdpxR7E/tm5AW5L9Xa4DaoiFwciduOcdsc36gxPYSa
2bup3bITqNv8OFVS6VrT7Ec1LLZGgeWzytPanR/3yW6I+2EPwRCm39TBNuzJH4kMOzlNFihwtMEq
4q4p4IuNfFcIP3hhHilRBYzlScl9xbUbLpadcrkL+6x4a7Na3vXKOLjgfPOTNA5vZmfr+5StASAv
kWzRWb5Qqkdqb7GKtWU5hQU+iz4m3XtEAt7dl/GQ/RkFWq44aowt4XW9U5m6dciy3HasAKtJxgp0
a9QpQp3A1/eRCvBIDUdtO8n9OHfsjWcJHisKfx15rE6rv2ar0bYRO+u8EJs6HuO7PFbUbVPX5Vbv
Wp2CpqZSYphKuu2zoXzwCXPJzSzc9ThJ5n2s/bMMS5Myd/yblSvrh0ro1Wkwxu5GqwskCZRcnmkH
IhYtZpjBlKRHSWuNjdT1nmvrafBgJpOFXaoiGYFa2VtFKu2TWWnyUVas6Lb4ST3Y2AvcsMSXUPAw
AqHeVPQXn/TWHzZNUZx1WDF0lMaESYDOvqQGNDRkEuwb8jZ2fWnG5z5HuxUr6a2ijc1zE/XIAope
efLnRbkeobaSU0a4PiqvSAP3uSifpKkm8np8NDLzsUiNw2QPlCmSxI3RTStT8VpKKLkpEd3VpiHj
qFTz42DI8o5EGlpHcyuWnYayM2rbVWvlQW97hSqW96cv7X3KbdoQK+NvTHmuZjbqgZfvKZGCF+Z2
mka0+7o4zJltWd+3tarf+nY67RoNKSDE7u5WHVjVqNp0zCwJkWOhH1n1Efsz6MFRNZpnvxs8NI1M
4l4aWdvYHF7MQv3tp9lzJ8Vnf5w9LDRLJjp980xHG39qHg1FNxySfoKjgkgeV7+Uzf4h2p3hYOxa
BjuiK/Hoo9NWUmOnz1QpUYjImYzkq9xQrA0lCh4m/b3NGNIm8CO6VkIwbtpniW7lxouaYN+qItmV
Y0Q3ICOwhxqWulFU/3vZNi1lDFjkfZR5O9S59MEZtmVrZ5tetYadqhIMjvamB//UUMfVO+qi6Mfe
26xpdkMogg3V6a9ylhHvYerptqvmhlsVZIcspjkb17q373Tbp6poopPKMLcoBpnpjGTE+Xy8bnsY
O0ezRp5Q4sI6shvIj2amPjSKiRQZhQE307r1ELKjNPWlmzbwwn3qW0jYaVBuwjD+IpqmpAihvkl1
eNSoKbueJb5EIZqXUhl/1aL5rssl5I2UqoyKvGfHOsUg0Cbjqy3S7jEy0xcvN9598sk3ed4hIRXm
SRP+3SSNfALAkt41Q5Xt4gGiTSjzGHTYzhujt7XdOC+9/BoHohEhmKxY7LhF0EgbFAl/vITcgRa1
ooPGc2KhAG66qVHX9nF450XwOvBPo1Tq1HJLy5zVFDIxVBGhtVGG6jHT/Oew9+4kSf8WtOHjFMOW
6CLvRhQEUibM3fxChKCzj0jH73BjNbp5z1L+rtAkZPnx+xSXX5mTSupJFQlV3lDfQNJLWLr3T22C
+lPE3nAUKosVttvDPW/k16iNdsDkX+pgQkFivKiVfmdPzBsMUNSgBKtWY3ZqfOOEauNZZOYNUhIu
p6bi2sZ0csVQR048RF+Rph1RN6qO6PXMyYPuLqpLWgGsFPa2LVMvDfvTpE5zjtyA1C2u2NtQRhVS
wXKbp7ijc8w+26p2lTr8LAcvQiUxBN8Yp/UhMto/6MD3fW+9jfCKaUwF95Km93vkLtFGsIPbpKr2
yovwasF2Pyby8KzQm/LMgP5xbRCnOr2gOPZ2dC8co1XQJSsWqDY6DL2tv1Vydus1yKCLnEv0lCTY
4wrjnTez33Mfb1vG/sQP9fkuevdaG0ebvm+irS2C596XXV8xDoHSOoaQXkWDcN/I9wZSBI3619ac
0u+FFOzIWtuxRWZii3HoNLn5Gozo+xOLD7aHTAfhPv8rrfsUnxqymoF1RVI8GPj3PFwJYyPv5VZ+
47b020jR3+3BPwR2fcSXRdtUO6F/ZB6Qx/dc8dCadkWz7cD0s1b3bqvWRqM45YecJp5LY5llR40M
2EQNckYo+0ozklLs8FhX4bfJiMdth0WHgZ/8kVt0B52sUoYskze6tffmiDFEVik8+mWNBycJXIb5
r0rpDoMyzB90JMp85DAAGb6T6cgcE6Sou0gYtMBL9s9FAX2sFgpAgRGfT87aNhnVaoukAHpBPlDg
blPpNooKvp0xD0uz7pHkN9THjC9Vh7wNImV3K0v5cO/1Ou2XoK13plZLp8ASVBNSW0Yr0jb7LG2Y
cFLL/oFCRjmGXoPiqkSjD37I7XrucW2bxW6yxRepjKj/em3u2iN9ypgq7iktKL0oozrt61Cmc1eU
vw0l7bVNaifevTSFjHef8kWtJuiiWbY1DPlWl+7rikqaEg3NLe6Kpz6N6MvatPyQfb1FqSDPnn7W
SahJ5lae8g3CEiuEyROORXIcW7RyABzAirjNJdRIBe2G/VDK5Z7i+ZdIjfc1C76mmG6ngs1GifhI
mOOjOhS/VVtzNIkXTJ4qeKyBeBklZW8hbzqMfa241Ffkm2wadXdSWJFmHTUjAbZtR6FQ3Wbe2O4U
9L6iqGew3XNp5qcyHR+TjBZh7bGuUwdcbKHU3qWK6pJUh1W+y3/DAWMj6PsvbaX9EBJVvxh43qY1
h3EvYmYTWWq+kvrtOYJe+DaoSoEyJ4y20L/QOOr1d7IXqOmGlFhrz1YP4Abopg8vVN/j7Ugy4YYu
EMu4gZZ0ge5tT4XBaYOp36ZxEkPFoLuErcJHuOsXrp2pJ9pKI+4KYEDWJIxDQ/9pL2FvCD3lvtbD
H8pk0d00J5ZrciVRIkFiZ5NM/ico+rnCjfHVt3uCJCO/2vkDbtlysKigtRSQfVqSW01WUH1mifTY
h/yjrQ9x1j6MyWA89Ph6NmmgydvZjO+QQN8dbGwGL7lGvIUsR8Yuxx6+0YV042PyGlnRSEYvnHHA
uGaUOsmkpQfww7jLu1CjIjDd5urwKFPidY24freg70tmcApGeMQSxWmEyYOX7Aw/OsNH9x2ZfhWT
mIQawTJemCufElt7CuRcd3kmGdgo9Xcr9PexKCOHSvr9oKhvKXWRPZ2XP5k/sYhNGddI78M8f2Zj
9RBbyo1lU93PmRI3OWntfgUCzqAuvhFR0/Fwqq8443gGBdIpK1a2ssIecpKnhyjOKUYU4Q1bitum
kken1sQJwc4fs+8hU+a/aaAiye/4nJVh9RzYTbFJc9bJSh8ekfvBP0/1s9x2v6iiz7YgX6PO4j+Z
Eh16sxhe/Y6fGuWH0dCIO+aNjQ3qCNLtZFhfzZruM3GelGxqid48ilRfkm8ieXjMUpa7sshvxnZw
pbjLaD5Tc1dMmyxdlkeZRO+l9yIK2I0M+9b8pYTt12x+gsKjEYUxWYzaY5ggNetFc1QYJNtqkp5F
Lt83pvKC8ORlIM2YIvWI9rRxZ3nkRsnL8zSJm3Eat5UfuqBKbrIhUzA/mceWWg8W91vFmDX+iasE
qksw8RvgICQBbX+Wy46qWZaiTKN0pBWxvxFl+Bw10y/skS+1luPjyoa71jN+1ob9Sigk63w7v/MN
Od+aHrGliU/hxJzdM3eVKWJnnL9bqWn621ilWS4y+k5WS/TlRFbKpukztPfAefWnEknEvhu0/ihF
prLJVKN+I62uuC/8CJMXqipkb9DP5ZFsoFzX0x0IZ/a2NRr1BjXgGy2N+sYwIuWepL7sj1TlLXUl
ltOYledTD4WS3CSTGT8Ivv4/pXQqn5SexZY+pNKvumu7vV/0tPNSXjAtz4yd1Hn0RpuMonAdB7et
iqtZljKM1ACOslNX6u2pRsW9N0MI9PTaTWk/deBgDLVKsx3l6CzA9bup74Z8NhqzXqHgHD5NdNdm
dba/78pC3WIJHO5q2aQ9G2k4tia5ajDHx6POKcY/yhiyltGU9JxHheL+n6qmgKN4QmdWstSTBhdB
0aOvlye4/m+XSQlr+IoFtyQ24zIxLWBKY2obCLD04DAQN3KF9bF29AWoJJyiKovaiaPjLvSz9j3q
sT9fvvIVusd/UkwyH2OrTIqD0Kf+bESV5dbsODZjhDefCMRxY7S5fCWfY4VZoS64fJhY5WicY2A0
eZYKW1s61di7witIq3/fJ5hS/wuroKmqy5aa2S41J0er3fmbcvku/fvC0aH+75Gxm3TWgAHk3BYh
bQ7m2azeZv7z5aP/m3qj/4epNtiTVtl4Xyf7u43srbYehSF2NgY4JfEfs1q78rDXTjT//QPNw89F
nldzaSIQYM3Y+Pj6nWh3FLU2XfMzrK/8npXnsISrdZlEzSjgbk35GNMnsWW2Rq+X79XasRdEJIRD
FtrkqTnP8nMN3X4a2s7lQ6885P8Q0eS4aJgZm3PaGME+bnX7RaYiiXhQqn5ePsXaA5h/1YcHIMhi
SasBOrRgCbdJ22xwulr+PjKLNbTujUh/TRvaq5fPNt+T/8JbdEP937NJnW6ZmmYA0kukE5u315BU
wT6FQ9RMV2iJa6cQ/3uKoJJDpWgmifrjHUugDu91EgId/HH5F6w9ksWI1jHfqagQySgv1HdIC4+h
YTxYjfQ5+qm+zEptFA/hBfChc2Brb74FeSNAx7RhlrrC8Vu5P0v6WUv/Mddk7g/IsVp+18ry0EW/
9UjfX75BK8NhmX4InoEmi2Rjm8/i4m6q+2knsRk/fO7o80fjw+tqZIaJACqyXclUnLZOTtbwuSwD
XZ9v2IdD04LotQpV1TkhGHhKtY3MXi+NEqdMrqUkivkl/Mf7vwSVhQkGRL750VmVS+/WipoWk2OR
4hSYELViiRwd4pa916mp28RRW+pXiBPCe/xA3akix5ESnZG+Z6GXunlulE5kqfRs9BRGbisX6Unt
7OhpqPPiEFHa2dIVFu+X7/y/oVX6Eu/V0JWKbGnw3FwzEE/keNTa0azZfdPMdcwoH24lm+1/WpcI
47R0yq/MGWsv1OJLxwyU+5Zu8okGT+CGvQnXTk21Ky/UynheYr6K1kJaAh7ItTGThnPZBcgLVftA
vXKClctfwr56vcSi0/WIwKDqO51iDG7ArnJ3+amsHH0ZXFn7VVMjyPBcCK7q1lNSMJB4SLaXjz6P
qn+9rovpOu8sBa09z1yfHvhEmGjp+uxVs78l2rWU0pX7ry+ma6yfrTeoquWWEio0CHWzZgxFggyB
5HP36D/sMyAJvJQdb64xHlRlePDG9OXyDVq5em0xZ1Sh2gDCJPM+M2kV1fI2os4SXQsyWLn9y/hD
TdMtclR8252oBqEfjO6mmNKjGjns6XZBWlz5FSufBG1+uT7MfGpKcqgHIsr1o+ZplMStJo2Y07Mv
CJivQMnXTrF4k4LSyLUgtCx2rEXk1ElntRuDHSR7VJMmcBuwY7v8SFZGxHL7AD1saiJhzjCJNyFu
AvXKL1g77uLDz8LIDIXJizpRj9p6uS4e8YGFx8tXvfaoF5NcTfSSMKMazKRK+av5FXe3Wfs9C95j
Q/3cPKrOE/uHp2xL8uSB7/RcM7Nu5cFwS7zXl69+5d6oi1V8ioMeUo2wXFM0s/tewWfV/P7csec7
9uGyhTVInmIK7JSYybZ9k+ZfvEixfl0+urUygtXFCEYFlwmJ4XW2zUG9C+u+eG06vaJmi46Sz3Kf
uB6d5qNHL+glVDAbJZ6EQQMayTZpSY+OqZVtJGPodxnen3s9luCFkUll4vYThSPLMvXBwer7rzjy
xD4uIkQ+dHzp55rNoOBpGaUXvFTTTWErFbmCdoEwtvLPlEkoLrPwx5neDHsNA+6dmLzxOe3zuCai
xowPAcrYndb2X5oxFs9dS7x1rcvt2e/78h0gqgQmpLdoDQ1FRvRMrujBDaowauN6H+/aBkrKMEi2
W9Ns/UEXWcOno+rKTUHELuUeysC+pH21NBwFdhpUX/RWNlx7EgPKo8Tc5QEbQaSc8i6tYebaYx+e
ejUHP58g82OJ0ODRG/3jpPjY6pS+OGF2k46Smkfs9sy22LE5Nm40Q23w2mh4h2ulutESHx91qNTI
PCnYcD9SPDYHjX7I3tdicWsBZKqdyy/AyqsrL74/o1fqXlHktttTsvVjC52ZfGVUrL1a898/vLll
G2TaVNL7tTqhI4utJcJJ9D/oL6QrjNK1M8w/6sMZEMYrlqGSKIFf6yjAYWpBd2jMa9vPlXujLibt
CAJawes7nAeRq2hLwRlGPfany3d+7eIXd16OAtNCqWW5+fitGd9UhKuN9nz52GtXvpis47xtcV56
HrSf9n0sh3MxiCtpBWuXvZipu7i2YSuiPfe8LzLSjgh9F1KCz92UZbxuG+gpvfJRO4uoBfcHB3Fq
9AcvwC7wqTuzjNTNhrErYGuz3kqTW2iXPyJIWJ879GKmzsIm82W69G5atAhLvcx2UnqTn7wzi4m6
KRQ1UJBru2F0ivL3LPk9Qbr73JUvRmpeVUrc08Nxo2IwNrnW945sIxf43NEXo1QphrHWZM9yIbVj
L4uGb2bffS4EVF+m6ealhjgafqVrsa3cah1aReG1O1o0L5+7+sUwRROl4GWrWJlo03QbGBXqOwzm
3y8f/W/e6z+2GGIxUs2e7mvUdpjL2zo8MP3bJ/o040ui1ygXfTSGFO6AT5VWdoOyVUF2rEl7xcRV
XNpBekCko+wNHZU20ZVWfaS2nu4oIWNKJUzg2kp8ZdAvk3mrMpssrq09syVPNxCdsFHqSDqLyHq4
fCNWttfLvN3KhjUDmC09eyPxgrrnBc/QsYKfBlKdg4xs4cmOjOohnwrrdsr7rPncyykv7v/QYTiz
o8lmi2eByCx2UmZeS3peWfQvM36lvtDpeuie20IM88w62HtyvYcn9gXYkr67fONWHo2ymHWAzQLN
oVPqdt6PWSNbgR1K4iuT/cqyXFlMOn4khz3GGO3sofWJleSxtsbb3Lb3PWSQcUr2l3/DyufqL2z/
w3fcaPDZsnVnEDdet03IRT7VkEGurBLWjr6YfwSc0aCv+BEK9ImESENlMq7cn7UnvFgh4Ouqu8ng
G26NqOpkId3lrBmwI5edk7JUuDI/rz3jxRyEPaUe8QzCWwiVAZdQ4W9SkfzKpPH35Qew9jsWo4Bl
fT7wsC1XtGyKoCgh5bNTCDV+99sjn/ryWZR5jfCPye7v3z88Z+LsoyTr8UQYeXIsgCBs7Aaga9NR
rR7LAyU2XEkRImbatll5reK7cveWGb+kuHdDK1ix+JG4VyFBqx4yPzPeXf5VK6+XvNj8RVODQd7O
WLJAGbTmyAce1bVy+NrBF6Pb8JNWEL5ruSBrEPmIdGOU4lqM49rBl6O7wW+PCoMFi2fvDK17tKPh
dPmmrN3z+e8fnrSJ4C4BqmW52qwUrG4kOJL9z88de/45H44dCDPQ0ZrwPEWDSjaiR14c67H/XINA
XoxpNW6Atw6a7cLYrZ1cHovtEGFO0VPVvxv6Apzx537HYiUdDWifpkH1XNGo7EqVo1pbjq5PV37H
v5+utgy6hXlKM8XkEbSZvQ0txILatazef08X2jLlVsjhgBE1slyZdd2TYfmTW8Kzu2nqUj5aUe85
l+/Q2k9YvP12BRPZGvg4p1YKmxrQk61cGbVrP2Hx7uv2MOqjJ9uu1r1GbF9aVo8JmiIaEp+79sUI
MMCbTlUkOEEFcd4bsVZ9bg+j2YsB0Ml+Z5Xg+F2MPdYJWdz4HOhScGXo/t3e/neW1uzFADADQ5/k
GLKdkeTyk0Vx+taHV7GJUH/e6K1kIhnJwKz3WrAl68Dgiy2DaQo0b9oFnaI7jFA8kJIkH6MIT0Yb
mCmtSIp7VVZm20ZgKCJf8NWq9BEALi6zToIhEYS+tOkyxoGuy7BRcZo4eqsZDjrx+K7EuHvMQ8/+
Frc+ErKwTuXwc4/KWnz9EkMvp3i0LRfXoHUSqJAd39PGK2uElZfYWgzznO1s6sMidfN0fJqgwde4
9z71jpmLkqYeo/CuEUgRotIMp0wq/OMgqernJpC/0Vsf5lkSIWvFTPg89Gq5szvhxH1/ZUHz9xj/
eMeWK4EJYprSo6E5a2nv/YC6mn5FLee/JkYaw/rPLcFKlniKZ3JhwbVb1g7YFuipSP6cbEFbrgpE
4IdR6TO3BEUzvsRYPYgt8Mora86V6WW5KEg4phAW9w4DLhAcsDe3ev+9na7tqf/9fdXkxcwoRFJF
tRpPZ1/oAt36dCpAXLda//3ym7V2/YvpsRpxXeRSTrXfSvCtx4OTe+VeMbBtII+48vqunWQxRWZ9
MFWY88azASvtZPSAgFspYR2tZrhVLSO48jBWRqA8//3DixzWRpoBlLRcaFUQEvG5suTEFHf5Vq0d
fTFd2ga2tRw/sovH5pzCHqcX9uXyodeesvjfC0dpyKEZF2emqNEpK2S7OCf8rYy898ozUObL/MdI
XG6AtdZE7jyO1H4SdtqW3zenJrLlg5Sk2cZW6JU0BFY6xEWo+8qWVEcmwmY/eF0PTTbDUq56UXXl
Vq69EIup0pfypmuzZDpXRFni51HA+iSDvzFQLpVh+viZu6r+Z2E05X5SyrzbUuudLawxnUjfcTVc
mTb/lp7+e0dxnvzvU8tLHSqDTkldwwhzZJOWwgIxSWGoNH0EpCYbN3E7ZE9eEhg7+CakaUtlc1tA
1cClCCLKMjHY+matHmheeD+hWY7bTClAK8VpPhyQLkc3+K7ko5lnCuFc0sjIEVpdKVeew79faXWZ
tO7TVYkqzxvPqRq5hH67/lC/fO7mz6f8MBajKVE7cn0mCFL2sQMkrnqkPyvqlRrsv0eMuly7aF4V
SI00kI41U6SsYRh2aV6YjlQE+vPlX7Dy7VLtxdzbqSopMwYL66DBogYJYWw1YMoQoDpA655EGJsV
pk6YgFPXIT4jqSAw+MrJ/72FVu3FxCwszER5ZY2EvUuPVUusQSp772hStG2W4eayjcI7sEesMM/F
5AvA0v5Ui1Zd6oOUsom8PIuz85xQU79K2OFrswL4NmDNyK8sDFae31Ig1ITDAPq8MF14x5ULxlVx
0HnnTqSA1718C1dOYS8m1VCVjbngN3ug2i8FbsS9DdJ1qxk4KS6f4d/TmGov1pN2WMACyXnHTe3n
WL8WuAKhw4f6lc/Z2g9YzJLBIGkmErPxHNp3XnLytSdygj515csU+xawp27Ulukq9Lq08FklTKpT
b3vviohg5dKX+fV5Z0La5ON1zhWgZiZZKEDf4PJ+7sYvM+yNoiYretAxMWGjgwO3aSyAxUq8Yffy
uRu0GH5wcAgGINzNRTm9jYvDiGFdsbBNXrlBKzPv3zb9h+nRGyl89w3PFojOzRhFOF+vVaPXDr2Y
eetcgxTWtSznu+65nIHHCTkNn7st8+Liw2XHCgzfouDGt3MXc7ZI+gAsphvDfPncCZaDlvBeM1Hp
UIWNiTk02TQ6DiL9JbLfLp9g7c1cjFl/qgpZigzTRTrzUAYqfkjLUTTlc5PnchNohJY65YU/nSMo
Kn1yVpPnybgHWAUN4PflX7Ay6yw3g3mvWLbacIvUkuibX8S+4fSlUGx/vXz8lffHXCxrwmZemeU8
YwDTTj8RAK7ph8uHXrv0xRfVgAmlVgDcXQLhNh6ijc7XN9jpnEz6c/kMK4/XnM/84QU1lcwDNcrj
TQzzm2/1b3lo3k8eqUOXj792c+bzfjg+CkcWA9DO3FxAxREWqN0IZ+vnDr4YuWhLWKMXqulipgE+
XIQJvBoczJ87+mLs1lKEByESVD9kPNIAzXrdvnLotee6GLUZfvpKBSLuagJ7uvQ1l4G2eDdtfOVT
vnb8xaAdNbiibcfWS4q+6XSuFe3dK+5j379y/WtPdfml1b028gOmzNAf722zPlptc+WZrryQS4dJ
L/e9nfJ5clmiuhjCgIYXv80u+PWph2osBmvU2FGb+hkyB9C5o2475lBfmcpWbsrSSxL4wCW6KuR9
ySHZIPyydnUxXJOIzxf4j82TsRioaGxowLZmf44TMX01ujx8VBBROBLFlPfZj/Ydd1TnGmIC7nb5
Xq28RUuXidLGEMrlfjrL6PWT7DSRByGCM+z1KxXAtd+0GL96WTZCo6l5Tu0v8TTcG+DhJ0IjTejJ
sws3rRXn8k9Z23suDSbzRDFbpKnMSwVOlnYYtmFEqGPg9YDSZ2K5JhvJIRKS/9hlQXYmOji88UsM
v30XkQkhKcn74AOJIWKl3Xby1O7GRLMBhBvZTdWH9i7ppO7QyaTDDWMAJiEjx+vy1a+9WYvpQvFC
S/PDznRtW5fvI+i/QLC8YX/56GuPeTFZqGFQx0KLsjNM/zRB2yi+FJay0crny8dfG9GLyaIPQ9Yo
A7494E0DFmd934UKIR7ZtULTygmWzhXRBHoLDWg8D+bPEAwJm8AxKK4MgpXerLr0rdTSkMZZp4zn
OokfpZEMuvbRtEhEJgoy8gFQ7EGcWsm1hfTKs9YXn3zSy6uImIzsHMR5j8UeW7QJzeNKD2Pt6PPf
P3yOkaSWSg0n1x3gmO1Lw7eOo9rWV44u/irQ/zFL6YtvZumlo65YVXcWdlA5uhqSeEz040iA2yD9
rmpDIvyTuqOTwn8g6lAaSAWZlOqUYHj/ZmtTcCbZfhomcUj15NtERMdtbUrqwSZMg0xaq27PYQYH
goRJBIgzZBYffKgWDZSwpI4LABNqfgfNdbjJPdk/ILW1vtqgfQjCiOOX2CDhwrCBvYWlKPZRHxOe
CIPz3jBKxYOkHYJYYsXLteheus0Tf3jxJKn4gcLsK+nIzRu4HzXbVmQrAAbq+ukPLZ/whqQR+Y7k
5G6rWUCxx1ZOblqNpNEaBcqmFkNMwLEO+Ugl0rXK1QKwsgXHrZWio0F0y9Ecq59KStaQ2cTwS8UE
pUMWv8homcEjdQ5fP49PbSZ9a03yPrrcHPZE5yjPk5C+eF2p7Ui1yP7kmcfUWUk5Ecj2cE92Jv9P
x2mWD+VEq7bcRLCWA+zpUfoOtz4CuBCDCAb55qQ27vUJi/WOTvLopPiGkALL1jaZgv4Zm/i3xGiR
YQmzvtWCXkDnN1JHytrsVE2hvU1GQFYmwTYwiw3y0Ir0V6AnvgOovCGFAO6K4k/xrlabvw5/lmx9
riHK0kXmJmAj8tmraqB96FB1QLkf7ftgzKl7w9KVieeKwDVFKoCiXsucBqYGAujkuxYbjaPqtdZt
kp5EQ1iEET6dQquOQV6OXyIf/bDaqfrJIA8F67so91ID9W+TQ6jYT7JuP2kavPeNFWj1fSzh0Naq
0rvvEgI4+6ptd6QdpndAot4bsx9PQ1hkb0C4lX3ex/VTiRHzACCkL+AHJ8OPuCdWYKMXFukZGiwz
IdR45w3J9I1Iij8k6OQPeuUDzw6RdW0QjKo7w9S7Hchdi61hBcF09Ka9piEoKy3UbliPB/PBh+hz
Jxdd8VxmulbvdaPAc9sH+g9gsAPQ7dhLzwV2sK9pSLxnHplkGOW1csyj6j0BNOg2Re49aMiZs8Ok
Bv39SIqF4xfzDR8a3pIuqW/6SAn3kg/azJI9WgItHERi9pJtB2GjwcU+Ijbvp6h5CKw0+UoybX+K
9V7ARm9FvQV1TzxDHpLAHdXfaR+SU0rWQpSi+s4ajCReH1W7MNaUQ4I02SKtotbgWtTETRQtUFTH
jmzlpeH9oe85QPALwRDKW9GLpHfIun2KKCKTr5tWTssAdQrzmWAZ6WBXHgahkeRuwslywgeTvHiL
vPAlLeSm3zSRX8REr9Ym/JEUOST6EbKMK/OBSfYLrI8JSGpQ+/dTWuhOF0gTD3MyZDA+lQfgUbPL
wKlrQrIcLfZBtF7+Mq5+WxafxjAo2sab+HLZ6Fn+n7Mza46T57bwL6IKJEBwS4/u9hg7duIbyplA
IISQmMSvP6vPlV8+013VVbmJnQjQrK2117NuuHV32NPBLw2RrJsOdmqr2Ofjrs+zdJ+2RD1VyFi+
sPlaWDXpbCkApHUSJfURUSnesQmGKwEsV2Ardv7TFjYVc4l4C0VTofKcHRR0hHfw2IcD0clNSELG
/C0F5Xd9/jlffwWJZlsjBxImIB99eTRVmoDxDutrwHvkj2tKp/MktBarr18j4AEVB2RsdWbuBSXf
cf1yXZYbMij+ux73eoL/dwDhlxXdNiyzdeOCVNCJC/GDhQ32PImxymmQT7aB4W49HNza1vu2LWH4
Bp4jCSlQYnC8dB2IEs5X19LjTj//tLuYkLPXy0LjmsoJEQYZox+FA94b8kIPpGRHGCrvS7e70H8X
tjLz7D0eKOQ4WBi6OzLA0A+nG6cRT+c/ZKnsU6/+9CG1rEI5FdDxwHwVBnsxLHc7gojmdaWf+vKn
0vseNqA+MPDwpmn3NRyOi1RfWSmzQV1ab6LSjog3lrW+8eBsDEQ83JzOv/hpD/rF7s6f7e4GwwYT
ClxDVkCt1jDYprA2TDt4GhsFGxp7oX68pdPaPFcP5huhOeWBQP0IvmHhSbPGps2uadVSkKItkov6
LttMDThWKycEIiCycIAqui7Y45IcGCCW0x8FHF3WsNqDYbdXguQOu8ZN48p8FcA/fO9UXbkuNNzn
HR6km6yF1xAoHnx6wJrcJ/4g03VPx/AInRLHkc7XN/AoBOSbcXlrwtDAMztOX6Y06h8g0mz2bq/a
lw7Agm+WGLWGDAz8kBiOSxXSiHZ8QtjLZQ1fISFuAOLLMWu4u/xKkRoHPy5Z3GBVRT/WMZhQsTds
WkS4jwLHvq3VBnid2pk2JTHygP1Muc3L0VlxQCNfjZT5Rohm3Nbwrd2xqktvPNxS3oQpK2+crEKp
Gtrt+yKHZVkn4uxXOyFTPlEQm/xtS6+88WFaBVtfvH5LWQSAfFrnW177/ZawagQqZRKvLkxYt1XX
uWDn4MTbaS/HHrN0X8AQyNYsr4Kn3BDzLYNN56bsVQxgopZvXRj/czz44ZGTLaoDAgKu3uAWAsta
QAVPVvNtPLiAAUm6CtysurGRCt+4ZfqjSd38lUU9FuQiwybFug+5OMUPAdPaiqADkcAUf0Et8vYi
H6q99GNofSoDrDSN5GNJuAXZrLWgMVNv447EPgNihvb2LIzoOHaJIM/jMu382Ph6yoDH6n8HdTuV
XjfVUw2mB3prngcRbEuG4arrDzIPk3NEFXB3OWDK8B7kdFdNv8+/9cLyOY+Nw4BUQ+FD5dGnL1H6
DUHCkV24kf16ssDtwH8rBADwKm2ECA+IIr1XOhNJ7Q6JwHkN3lD8b8mdC7PSl9/gRXPJT90ARlAg
8/8Y+nSH1EW4y5HvEWv356voy4ZF8bO1wEpH6CDOkeLRTNGz73UE9rZdnV4I1dL/D1P8z6yKB8yW
A4hpm7KHoeFRIzT5rGkY3sM9rFEJQpQQxlX90CdEt3RnGoTkEl0PZisJiX/C85I8twEscG+RAtIf
2i52H2qf8m9D3KT+2ist/Tj5d6l1508Zzke5W/orzwFPZGga8r0OSleuIi9qsKdvplUr9fisDJx5
13GfNTqJiWoNTl5uDtxiBTSqUA1s7aGA77/BFyt7UjHD9p51E4gajXXBtIerlIG5pBfj9GJcvlWq
yreOLyH+5777LqYgekfyXfXay8C8CXz5HwCt61dddc6rRkI7fArGvkv6KjbbCWmGa4SER2T8ONWB
Qg9yG41MIQe2CO7ZpPxb7GyqCKaxXTGuqxH3qBvbAqImNYnhtRbE1AeiMTh5wno6/NcEtDyYoIbL
qe3NLUwXgM2NJVyeE5hYt3iqpt+jNHe/4TYWyUaMeGuiI74HKP0H+NYNILpl/xfEYJCnWz/eaZim
P1bl9MxE+DZQ20PYBjLbqGObgH5ljm5GnTXJuhs3hrFddzJsTENg71JUBP4qHNCK8jDRMaVb4BIE
8nclJtqivhcuQNfBlGEpcp4m2Kttwnj45uYsT8bK1VuWFfTOAzEOmIj6hoGMAiWU9tYKfN0V9KbR
2vXcahWR9D0MBQGFyuObVJyojiXM8ayp6s0EgBYAawoVPNE3RJjrE+YC2VyTA3RtBLqiT+8nP7I7
WfA0qSrdrDMa2xUopxaEEZhF4//0CSjzoBJ42bDtmqbaaCf6I60KkhHOlqcPdP5OuPMAHID5qyHm
Bz76IPONeZAUBvr9muX9SiK9+rQAGviPlwG/JzmjN7ggfBRND6ddwO12YeREIIt5f1KHVe8Fy7ND
LGBJr6oR96qNhlc6hy8wfKnQNGMdwrkD3fR+kn69l9zvd+AF/S0q391lbXEPRcVDpQYAF2LnKW9L
sM2Ar4MNnS93JINtbRtk5Q6OpbA3ZhVDcjaSfSL4X95GJIhB+owHuDsWQdgfgPERG5xfR7x69Q3+
53doDrOqI1vf4QYVPEEU/VZ7znNY0nFvK8c8stIVSZzD7N+pO+gJRjf9XTawYrMxjv5lBAZq744/
oGoCt1REOHdMSAwB0rpIZHWiGNCmxuMZRDZFh+SaOG/0kxNQgJwBT1i1IUATphfwqQHtbp/7joPc
FR/sTc83a+u3yCUaRxgc5uGbLLEup7ynCeB+r7TGLaOlNvtmKwY0RNxMB+zuQInOqnKnYwBbIQz2
1k0g3kwP9AwcLcHh4LV4LjAFIZIAAE4V5S3YjgZEacz2dZN+c+La7BGOg3umKJAHasEDiGVWr7xA
vSLf+mdYNuEeMa0uGUNE0YFGQegnUOzO2lTegDcFgR9ydjda+zDiC1nj7tqpAsqkDBhcMwNzOzae
/4p5ugGtEz45cnSqJwAt/XWgC1A0UkRBwDvQW+nBhjCw2WMbmqJJKoUppMR+59T7aX0om57fRbUu
Nkhh8n8NCMWCCtWXK9/z8gT/Au6ek5V3HeXDh1Rq2kpRikPOgJCD8yyZ7jxbFU/GR3rNqgpFOCZt
5nUY84TupO3idUenZu+wAVitAkwHgm8uSnBLMI2zFUGQZhv1kLDrXju/bRSLB6FgrmsR5TgMuoCP
sD8GGnoqGAg++4MWEnDNqL/nCMEhmx8Wrw8gfhTPo0cULGbjst7xNkoBDpry13Z0kFBfC4Qpe0x5
mI3aXeujPWmIGK3BcQFG5wAxmqRRxH2pJgIGo0vovg+Y82HCfGzh8EPoS6UDFSa9P0LvLk3Uwu7c
E2qTR3B/h12lA3tVE7qg1gQxeJu+f4pmZP0jbWE5mlBcOmermhQK7NB0gHXqYOITd7rI6EOeV/E7
4rver2vWcDYXhxmq/cnysoJx8f2E+J6LKOL5kr/c5cDic7Z4F7qtvcmUwxEQtBUbQdPJdSK99xS4
L+W/nX/I11sQNs9rcDg4CeMJCAs4xG6oDLyWMbVfOG2d9jH/u/1gc2VgB/hi2+S8O1rdsV01OMNL
A6jjxiu7HPj6rrmwTVv6iFmkphwFDLoQcT0WmdmDVvgzOPk4nK+gpW+Ybb5zhPE92VTq2JLhNy39
10HpAxP9jym3V77+LFSH64CysN6pDWx7m6ftS1T3f86//ULNzMVlIUjFLgPA9OhMDd1r6lgY2gJL
cL70pe3x6amfog0jVHa4RofHKPGyNViPe53md8q5rlmjeVaYU+RFbKRbHTuGpJWge3BDe0Gz+nW9
RHMLjgh52giVZChaOTsHR/aSXPIpXaqUWYfhZnQwgyOrutTFc+uy274YnnVQXBM/wpZ+1llAhq8o
Q4DhiKn2FuywbTdVu/PNudTVZ6kt2eRizgzMgJDx+4kk7dvHZoBtLtBA5x/wddWwuUqbOLCr7bOh
Ovau/w+3YkhrD9mfgXXfriv/NJN+6o+I2AHk50btkQZ1czeMtnxJTZkeexWWVx3ZIJ387yMUYRaU
1rQ9Gkt3A1TOIGB/P//2X/dJNldSAsgm26CP4bxpgLuEqXOOnQ6AFedLPzXiF3NxdGr0T3WTxX7a
TgMfUPqvlP8jHX3RfozNtn3QCtxm2Au0Ztqcf9hCQ88llTkSV4BGytCTRp2uCOKGmwqGAtsBTtlX
jWAWzeYeAuOjscNFzzH3cT8LfohxL/SipXag/60pr0uFtQ1KLoYhyXCHReiVLUz+WzL47w4CChQT
vd+1K+M1DhDBRF2o9IX9wjxM5BPPhrWaxNFNpb+Cw/xzBv/1lJTPQMffS3hVX+hKSxU0m4IAegT6
jKvuCJ6Tu4arVI6jQ9FdtxrO40ZOii28yVh/rHyzSnNxcjVfX9Ut53GjUrkaRot+D78S8OV0tANA
IxnhwHy++IV6YbPpJ6sBF4sRBzyqgk6w64LXfhvAVup86Qtjai6nHKZewZYcpYfhc5p9N+mWA811
vuyFmZ+dnvlpctCtBdSjRoviFvZ5EEASELLNG/EP4KGf1z3iVGmfHsGp0ww6K/ojiIgZ/NroIwH/
qTJhv/ayS8YcSy0wG7rgEvk5SLz90ZuKjUvHY52Fj+ff/zTBfzF/stnY5Z1nOEHM6jh6BnApd9tE
/TeTTbsJYQzHY0gMRhzy/LOWPmO2hYjK0Cpt8ayePDai2RhQfq8reTZ0RUyHModTzREIdaRHnxIM
FXLcLgwAsvDic4Vl6QxhCUy3OSrs/O+CBrRbz++Fu+oRAnsbOXNXXfcEVLaCx38fSpUUcaQfsqYN
QJ1HxM9bOTKD5WdZinaXSQfxqI6DRKH6ofzg2Oc/9G4L1/zeDQFlxTBD5AFIWn4AQLZiCBEG9YVp
aGFIzNWcxoZxaMuwh2hIIuPG+ACipx99bzYOcvGuao25rNOMHh16jIBjkN0zeciLP9eVe/qmT2Nt
4iHyCpntj0hWhofaP/CtL6wxC5PQXLcJyESkbBP0x6a9DdBO6XgM6cd1b33qVJ/eOkIaewZyVo+T
9N+R/ISg4rpyZ5MCzMaEoq3pj9I2SZy+tc7r+YKXushsSvCYqyPZan1kkHMrMC6sVQlPle8nnJkQ
nmS1vrKnzGYEJB8Bw+R0aNHxQ/V/DNI9zn/D0oidTQiNzmwBVnkPfc9dUZerPL+UVrZQ8lw6GWuN
vPiw7Y9+g/NPzzcu0dft/ea6SZojzdsNULRtf4/eUzReaNClV54t4DFPgbDjKLfzHpT3HfiqC7W8
MGzmeXw5V40fT7o/xl2cfgfrnR2tMs6+5+QqD3SP/U8Wn8od1nHM7GJo1q33001/ne8hS+8+G5ZG
MGo9KwVS36Zsnzsc0Vknd38NHfEupdYvVfxsiEofOL5YeNjzxQBWpN4ut+qCcHRhkM51NlQEWEb8
vocE+Z1Ur7y1K85wI/3tfO38v1naF/uCucyG0xhMWI0B5FUd2/fAsu941ZSbyQWWqIerDew9aTVA
meaJlS+Aq1G25+vAr9SN5024wiBKrqcMmZC+dMFCSlXlrJBwGK1cFvr3prX2yqqYjXUia0BNiYMt
jIxOMFkxyk2tgg4mTTp/rjoVXBWjYHNtkCeHSvkchw9h0gmqiYHgprZt1+erfKFF5+7mdeHLmE6Y
z3WZAswCc77Eaxqw7VugyGWc0wtH/YUd31wFFKTcdqEt0kM1FdDJOWnianMY++Z2knJK5DgC+jSW
F/bH8df7y/+x9YZeDv6D4G7orC62mQdz79br6c+M8vq+hSH/ocnaIU+4W7UgLaXOhQ68VJunYf9p
1bVOmCNCj6+UXO6AwloRD2KIgu1xY7g532ALM8jc63vMBW4ASVAeO4iGcMvsp2oXBV11NxjfvJ9/
xsIMMtcPhSPI3lU1YbVpsw3uH7e48rqwq10qmvy3hjxb8AouNZi8fTGtUoyifWr6/kLlLJU+W9nr
uJtcNz2VToYXHtvb2utfztcJUiQXOtVsxFcNLK5KHwH4VOn8CK+a9BbK7vy5HbMA+1nkRko/rW5w
GYmZ0Xf9V6m1+RUJxlPcePuqB6P1lLcRB1l3l9IoWw9ZmN4iuWbYNBDRgrnQlMC2m+jYxSXu002e
7U4JMX2C+o9u+1ZbXLllBuRI3BIBi9U0vwvs8dQKuKXhZkwj7AuYjpIBev3borXOrbSabrOyzh7B
Im2fbFexx6kL3Hc5TmUPJStjZTJ6Dny72tr+zOtYP7aKBxv4Ww+vOfEAELa6jt5qmOut1DS6u2ka
gB90TK732ZAhQXOM4mrjQzt/3+RK7fOxHj/y1O2eEXmLj9Jt8keLOXE9VNOIAAH88USayYfUthEu
93iPsmx6VxMEt7KmHw2MPymDzBj3vFIW5a5qAr7Krf6QmTJPXA7ehtWR+vD7ptmkBe228DnmG0Ha
dCfrMn6MVOscx6iBaA9y85uuh4wf9W1g8+SV27Gd/Le8ybMPxAhxdQdE81qPGXAhtUq3poePljek
GmouXOLglrZeQ784bDPuAWnoaPQrWqpVrad4RQof7TmQuNgMZLKbdOAauEYVbIpUiWfo8qsVAFL5
KsO9NB7sFDddcQrEwLB21VeEf89Tr970MSWPMWdky9IxWkugIDbCUWpD3f5HEff1jgL5tx6rHEZc
eWgeXTivHYoxLx4GD6jPCHwEJG6UzToquvchGtqHFl6kmMhr+idCltuPtkybP+CjNBslbEdx09hd
OqYuzEdz63jCy6xgEaIEKtNPXhDvlMxfGhFeGNFf27t4jM62kb0NbQj6K+JAg1sGie+YaDNkEiDI
aWA7r6LuGhsGQN6iTt4zry8eSc+mXQwdwpMugugOJmDdhS3twvQ+d+DHjTBs4xvMi70hzwS0VuTI
xnd5bu57e8lQ98v6JPT/Z59PS0hWKuhvTAEDEOYnbflSd3QFyPb5SezL+RGFz6awjHcBbq59dgBB
A2jvik83Jc2vEngROq8eSKNELyDhOWqIVTz23gL517i/r3r1eT8LS5DbW+V4RzBEb1pODgO7dMn0
5W4B7z3rYnVAI9HhnumoYr1X3nj0S2dXScBUO3rfmG4NHjzA7PbCVmihhefEAsRkXTMATn6Efdeq
FGw1AVrjVezCCrtU/OnnnzoQ5mGHWYVWGAzdxPDwjmgJ6G5mL7mDLHQiOlvCXVxSYhca1UfFUnUo
/ZZvOmjR1te182wJZxGUjsijIEcHE/jW4NALMYnlFw67S5UzGwDKxLxLIf86tgF2f16/MuG/TjTJ
Ve8+N38vPKV9oVh1ZCFynazjOqtMa/9Cw5KFl59bvyOJCFEdMHCOw9gWW78AS6ZholzppitfwaHN
/kFm8jfW4cnvCGDRJhIUBM0+Xdeg2a+wLPp7q0Jk91CH3weZim7CIOdrjsSaPxUW16T34Cpmo8o+
BhZs2ipKyxXCA9lJnxRf2EgtfcWs+/iu20XOCAyF10R3rBVI/3F2ti+vCVAROvcjb9tQKxYAZg8x
ybZJ6cco+J/zzbv05rPOg/vLMoYXpDymAMu29XueDyvN/11V+Nw/3GM17nJdgTsm1f5ylJceDAkc
IMSC6zBKdO7m3WpTR2kWeUdwO1yoeOxfXIFcckpYmBTIbA5VfhaG0YCM3nQKIbYcb+qpvDAjLFX7
aTX+NKG5FQmhTzt1+/SxE/ex/4NfmTf0/yPtU9GOhfgO5OoKig4gGlaOoM6KOpNrEjkp78IBfun9
T1X26SFaAyMedRwruggT2O4kORR3IdJSz3ecpZqn/y2+Ly2yeZ1aQxouTrRBmK3dNnlVPl9V/Nye
vWfuVLY93KZENwRbJCpF27YJLsU1F+pm7s9e9n3gywpGbSGuzEPgt3sOvPT49/y7L5V++vmnmreZ
XwCogndX4e8OOPrU/xOlV13cEkBa/lv4RETK47BvjrimsVsF09WNC1XAhcn+y3gJSp+1aoU2FS6u
HcAROYTt79aYLY7NiWlfdCeRCfP7fA19uaPFY2aTsZjCGgn5GLYEB4KUdyvR1qvB/wjI2/kHLKVO
zk1YTQ6OYcCRvig1a9cKq9Y2sGbcYl8lVpxDay3GSGzioeIgfnn5FrtSfmEtWNjYzU1aBcydtacs
bOd9HKcdd6Mq3IDTPS3ltqDxxmITYL1v5790obPN/VgDEcjSZ0FzlJJlSR8E7ap1hlsQoa+cCOee
rI2FeJo1NjxMIwhW0AmPu8goZCHEhl+Yaxcmk3mORiwGz3UioY8IMf3sXPtedZc0MwtdbZ6fETHt
pSnMUY5seI6gySk5gy6WJSdh7fkWWHr52XB3ZNSLKcNVFwX/CzYv6zG+dIG50JPmDqxtULRtJXJ9
TE1aPFv47W3gzxhs6yBOsqkYt2HetIexGNmuVsq7kJrz9QeRuQZisjSHkB9Js+VAkxG6fNdcGJZL
3zObXgwAo8yCdXw04Q/uuElU53cB9LygonsTbKtUvdHlr+uaZTbH+LQbA5YP2PCV2b2MxVsuzSWt
xdKgm50W8rTDxXeq2YGNzy2769O37JLGYqno2W4PAgvNQqTBY9lWj3mZPma9fi2zq/SYyAI6tcyn
tYnmPhCsoMwdKPs9uk/FpXvUr1+bzGWBYejzMgpQrmduovZhyO7dS2nDS0XP9nhWVDBS6ZDclimb
sKaB6EquGnKhm3w9P5C59lsg9mca1lqoSO8Ne5Qmw0nkPY9ez/fCpZc//fxTfWci5tAwdvZYA5EJ
UwUukbNwIZv3VAH/c22FtjyN309lF6JEUhTpYTc7fi8IAqr9HzFUwFY/u5Fan3//hblgLv/24DQQ
4mCsj21m/2q/+RfLcnu+6KWqmQ1QGqWDrNoqPBDO9h2Vv7xJ3Je1vWr/S+ZuorisNSH8giGToSG7
ycuhfoyDwMIgnzUf133BbKzmGeLWWOftMXDjhIPYoWLcFAp+1cJC5sLvSiI/w0V20KGtzQv0/Qfk
GT6ef/OFXj+XwGrltSXESZiIkbmxbhQS+FiQZmvhSbmGjfKFJl7oPXM5rNVSxSTk6P25fUUE5/sU
uJvzX7BU9OnLPnX+uvI6WsSoex7l94MLixFRepdcnRa65lz72hDmw0Ack0Im/9b9eyn6RF46cS9V
/emDPr04HJAcRyoZAjwFT4o8s/98b3gpBMzuQ6e5KthHotlCG3baOg1FcrxqwwCZhireioLCr8Qb
w/VVDTDXMnpMaZOSMDi0QuUbKcFPQ7LOJdOuhVqaqxm7sGBeBnjPAWlcMK/J1m55i0w041ya2Baa
mM2aIejKznoRJs+WhMjaKxM2wooIuZnna2ep+FkDcCTVZZPvyWMU38fB9zT7MMF1s85cxVilQ+ua
EkULJLP1j7V9LvT382+9MKjYbF8Td12hhxwzji7YY+2VLxR0tPNFL1XIbK4skG6T69jFphIAZPlL
qHtiX88XHZ5WjC8Wwrlk0aiO4UKxgk+O7IKfwiXIHzNO+FRWAxynVAZTgVCGD4FfwFShUOk6m+Bi
Ch4MUrKmER6J8FeKQ+7BIWIMVmEHQWI/wnoz6INy7XU8e6C6VR99leIXVOIXXIOaHhH+XoeRfzOF
pd4i0RNa+bqWK0McZ11p0iZFX2ZI60Piszvh7iCUAiYHdR0iXbCMNpnR5mmIs27DuFLgJuUsoeC3
reD2BZPwbsp3+Bfxd+rkMhFuG+41zyGnxBlPAtnqG9gkuFDNK93lSHGm45TEUf3oU/0kKvs7Db3h
Xabu+EcxzxtO+m666UQNPw7wWVcujO8vxeYXGncutExZlUEOKpoj6J1REquU4a6P8k1B8wsR9IWe
OZdZ1jgQkokX4UEGab3CjfWQOLErrpvL5u6ZNOo5/uSY73N1X/rBd69wXs53zqUXP1XZp+k+hcdW
EAQouilHshnhPLUv+cSvm2bC01M/ld5K37NBo2tgHsIHePZ8xHVza/zg9/mXX2rX2SzmBQ5v/RYm
DRg+SIP+58a/c0QSryv8NJo/vTu0vhny2nqkILShCzs5ro4mEPHKpgXZnX/EUuXP5jPVRNiVVV6N
7KG8eojKdCwSk3rTr/PFfx0tI+FsTgulO3mN39bHCuLRbWY9s627sQPeqx//jB2gH41l/EZAf/fn
/BMXPmguyLQx0VMZR+qY9U0KnUI9JeCVXThPLBV++sxPDVJSmyJSn6pjKuLnzm/uqTUXQgoLy/nc
tjIea5FShY7EcTlrs7dJ87Vnn3h7YT+7cBSaizMzKMktqwN1HEMCA28/QsJ675JhG3d+dsMia+89
V+n+uq47F2qWIGFCc1M3uJJht35ld02t2mQMxgvNvDDuglMLfWqJIY763C0odj9hfiMJyGFB/9py
e2FYLNXWfFhrRVLNHR8kDq4POSn0OqpxNGocGKtL1vsbUpji+XyXXfqW2TCHuYHkjsG3wMh9NXrf
Y7AFsvDSGWmp9NkIt40g4Lxgn0izGpYawRA/ENL2D0XgjRfCuUvDYjbK4Tetu2kK/EM4ZYfOuntB
r5KlETIXWYY61rAyZMGBI08hcTKYRIINdN1wnmss4zb040yaGu5JCHdroxwwHWC6cVWzzpWVg89I
0zXGO0Z191HKfCcjQhIrr5y651rKMosiVWfMP7BuqLe9k2dJMChnfd3bn7rTpwE26imAlyXWzah8
G/wgUdEPA8PR84UvdJi5VrIabQhC2lDAo1ex322aTRWArXDNOV/8QpefyyS5C0OekWNRa/ySbNLK
97ctBxPEJ/TaR8zGbCdDRcMB/bIDPK4BrUb3v8KLR6+l+pmNWdUZUNIClD7hQk/Ig4b1//mqWSp5
NlTB0whgQUb8A7KY1mMEbzJ9ybFyodbnKiOYR3WF6+G4i3TqYsUR4CwYv5UuuQSTX3rAbPWV0KcS
y5r6CAVxIsM2URRcXH4ppLFQNXO1keDt2AZwnD0YX48rbQsP55T0UsLnly/vhfOLCsiKgL4qbHoo
AHZeeyOOPTbM/rKK+Bd6Pfv/wN3/nPLwjNmqBZOOCnfCFciDgnsRxKlt/FyfMgUhiiDNYwdfpyMk
JZAtat/1kmm0EJG2IDPD24lkx4q35GfkNrS784s+rBPfVaXZV7jkl0mW9dImlhTVHzcIYfoU4vCE
/0KC+9pzA5G40HYcDB+gG+07LfdlXSB/PMjZiuFGCXlDkEFWU0ufPYfXsPkZ7HSAMsHZqRi+gUE1
dTdR07n3NPX9m6FKYcMCI7ithaf9qgBATjQ6eKrKlINbT8Y3CtvhLdBx8l7HRftSZjz6kTYZbGlV
oGKxx4FrWJVhUENDGo1vDCjWtXG9BqEe+gCG6je4SMLFubPfDEiESN2jzsawPN/gM53tqOI8EfUQ
wUOshqe+p9M9aqFP6rGCFUtemW2TAWhte2ETQF2mXVQSd4srOn87OUjdc4BN3VSyitdBHUV7h0Eh
auFw0wnxjUfd34BirQ8ye986dEhca/rVGMLMD6J7TLfFqzOMOIlz3WCAOmZHRP4ehyRNhrj7wb00
uimrdIQeNq8SeXJHorrDTNGEz54gt/noF0mQ1+OtJgwJiqVewbGqS1gXZVuVeje99Wp4M+pqk7fu
90i6706B14COstohTgDTbzjSIG9yghA/YpsKCKskD0WxJaZ5KcbsT6fKf7Gub0kQvriwl9xFuXsL
14Pv1WB3FbYbcHVCmhj1RwqdUntbpEGYpI121xDA4uRepNupVRJoQAHkKpRf04vLkRwyBOmtpLAy
9PJmXUO+DCvrMQHg9oUU4QYStHWcOzcOj/8EhD9VEp7VyJc0SQbE67ozkUrgCraKkTa16gNk4DZ+
vh1Sta8ylq5ySQ+tLYYkjYfHFmqq3SDkczP53T3wRV1SOTHGvdv9jIu6ACvvpDKeDo5bRFtZZjaB
K4XddggyiCx+H1h5R8sa3uRG/IhbGADG4TuOrT8zgeBwM2FDUVPIkVhr5LpTqVinRNxXo/dWRumr
C51wGwybOqJmU8Qw5vIxpxmk+m8DAQAUrTpouwodrhmBALHlzZZ7Trp2DMRgIUEYFzdgsGTv6Uc5
xv9EFfzMSFOvnFy/RUrcBB2Nkr7Qd21b36YNv0Nc5HS1EiaVGG+UHI99T78ZHh+Bzfs7avGLRFl2
QxVc80TYfosa91b4xQPxxZ9R6J9B7N6iDg917KsVy3147CIt9aZLu+e4hOvVmGF3RmR6G6j6I6zZ
PZ3CDA7d9e9iiLw98w1aL4rlvoLlZdKL9A1hoQ5GS0hRd0nLViWTNS4H/J9ckkNRTn1CBT5BnTyd
fMX2hLubtAvajZORX24VPuty3OUxmLddeE9iepsWqfwNqz93E6oKwVA6/NZcwqG+qZqkcN27AgZ4
6D1UJ2SkeJbnAusyRS8geOq15MVPJdCRah6QZEo1XXMwp3FTxODkR99zBKDjTu3gOL5Ni+jIXSZW
URTEG1iiDzfCr/km7soCPbutoQ0DIiOrAliSD6vWYDFk0ZvxnfqtciRNYh2ksDaPvwdTPGHkpsVH
x5HoKybi7vq+wNxao3eXZV1uvBihMVp4MTyuMhikecc6GESCpDSCHmFK6Kmz1//j7DqW5La16Beh
igTzlqHTRE2WNiyNNWIGQQAkCHz9O+2V3E89XTUbV1m22AwIF/ek2Z+r1LLwYxH0XvcaJtvlUBWy
h1NTUIV3Jlr9nHTDKx/kzQy6emqRUptxHT0Htf8PgAKWI6mdZl4VRRsX1rqZgYlSrpf+V+npfVCL
pbCgx2Z+GOxgl/ikwGvK4IWT3LswQQfvG6kaRv90kPSQQxPpgSDN61TBHjlHVPhB+cMdlsDHqG3d
AlbzIypV8Kyw3GNrqvqiG7oZUQTUyeARdLPyladMImbRswnc+xf1RoiAger00IXzPafQk7EEhm/t
0LYZklerNGqnJ9hjBJBleP/w1bxUkWoxKsGapE2cI+L+ByQe+ehzWJnB+DgVIn5UICLCGVZcIcDj
2vPnmxWObR0br2MoQdJShyYPR/+7P6+vzMADTXNQN4N4zhIoD60DG8t2wv84tsGTQXw0m/QPGAzs
fYR/p4pQhJw29HtTEr5djf5hK5dDiADT1BUyXbixVbmBfBa2S1lll8ILJXKSZL8pDczrlMVDjUF4
B33BHc7uUxbWBs5pU3KnBlzeCbo9twLqubgbcuORAVtzXyAGDx58FdNFvK4fcQKpAl1GmVpntXkQ
VwcgWj9AhUEq+dr8xoaDVsOsr5aE+9CoL062JvDPS+OWBzeGz2UulQ/Po5ja7bTC4KqLs6CRVwSb
bQZmwh0hXbiJYsjaKzpvbNn9DhDcImZY3bEp2qEn2WQY5JATyavAc55CE+FmVnrAxnANFY6fDt74
ZqytN6E/dzDJj1gRimDcOYb0WUB9UigUDtt6YG1GiO+kasUePgqmMqji31XvLIWUMJSHkAcihCnk
sOWFz11ZK77xAucbqyBEGEYRwaUy/FaylqbCgTMh4rS2wFY9jGupcmzUzQ/fauxbQq+5p4LHXg0U
PnrDip/rjgOjt93tqtV873HHvyIKbx8hEt1di94ctimJTHJ5i/iBGsOiWZ9gLXxDOJrRA6j9uZ3p
byXLB7+ar3woZW8cPd5NdhjTeVT7AOGF2GBVnMkyfGfwkdvTwOU3+O8we7VelOGgh/6ibyDML5su
FxBVpnA3mDeJ9uk3LuP2ruVuV1ANRRgPx/F1FsO/Gxgs0ZeDhnIbfiaIPWuG65okS65MTTEfnif1
exj6AvSlHiJ6m67YLZew/TaPQXo01ULEaEkO8AfbTlJjM/dG5KQvMB6c8EkVzW0nv+G4/4TGZNYh
F0OV6teM6IamW28Zn+AXvW5hvuqmw4z9SUdexmd123RNrmxdBLx9qsS1RonaO3oLv+kwQ0rSFcIf
tgw2ehN33+EHvOutu5Wqvfdkd+gYLWDReTAIGSoFKVyqr3sltq2v4EtXZnaK33zFryEO+NF5wJyV
NchmRvOGRlUOIBoPWZk6EyFiDyIbo4irbijhUKpUWU/EKwLuNv5Y7VCgwPOzvB8d5Ow2awFY4nuj
w29D/A94OmnkNve9IUBIwNpFLsfNUs3XFtzgdAQ7O5jDb2PbAamAVR6YNrD5C5/nmSZF4IR5CDPo
fd83Oa/4TccTcNK9H0hLhhl3Iz1UmR911bIsYChRqXPV4JBDvOTAXJlPHnavVjk/4AicDdiaJC0a
Dg/smUyPtAkhiBp2/lROuQ9gJw0mWA1wcyAdLCaT0j7VcoWCTWb+zK4UiqvA874BhSjTIB6xIwEz
KcmAQGD/WEE0485fXgPxShfn2l/qfKxBz1N976TwX4eOty/76TAG7rh1pmAztVMPq40kyuOJ7ldo
bZEY68TbWUp3m0hyPbOu/g2uc38zhF5/GJeuS5N2uJlbiEYCGEBvlnLZhZRimVimnehLWEHbxa8Q
f6IR2uQStyjVKgvG+2cRLZulBTgJSOlnl+g9eCowJWjjG5CGC+3XTuopvDm1uIcZ6z2vHFi3rkjd
gG12Xg4U+S0wzzTQho2w1MoqH3H0iuGFUX9yN8YrRuTRwFhW7IOoar5pxyCk2hv6rFYwzGwiLMKT
54uCynHMHShMU85HlFUgXX+PRy2fJs9EWRhUyAoVXP1khHV3jkPjd4zLcc9jPJKdSLWv58HegfzY
XrfEc64beMJtqwQBsraEo13a1cprMglLmW9JjYp2HULkl7Q1Pq8IeeXtXPQKQKzrBM5pOsGu77GA
l/t5lfxnx9cEsWOStbcSCnf4y9I+QLfFba673rHqvlMwoC20A+HcV7B1F3lF/+0dRcj6knLC+a5H
dEiAUwTRWK2iS5aRfz2o4/LHpu0frakZjOHEDQU91HCurWBTWkKz83l75O+n9OCU9hxZxC/PTu0e
Bpi1HBcMD6W4+laO/oU2/1/5fTiin/SNsBnbGIofeVVpg27sVF7ZTlxThz+6bXLAajAiaLncVFVw
oSvw9ycKnZNW0uKVxASIJ7mqg4/p6I9fX+n26StvKzx16fMWM/NmthKRegLrm5fW7g+lL/lq/v1V
BadEPN16SzCSGTY7/kclhy1Eg6hSTTqjdGWwGQ69DiTh588f5cyYOmXngfiMZYWx8hDWBN69wxpm
nm/H4mtXPxmxpvPgpTyWYKliG3G4c+DNuv/apY940h+ToZkmxCnA3esAWroFMs8W2Pl6XzNOCU7d
WY1Uo/b9Eiwo8RI0T3r9/bW7Pn6GP+56HKmj/CWZrsD1OUI4N37CN59f+rjI/H8TLDgNtNFh01QV
6L8HDwXaMPlos/l5j3gzSn8vrrsb4P7++S8dX/HffulkalUQwMSrD0y/H9n9MmGTGdYCPbM3C7uW
z3/i77M3OI0tKG1Cccpj0xV0yllTBtuA4BAWiwuLw19hLmwSJ1xXH5R+mIkN05VYMnMDSkXT5nbd
RV+T/QenVnTVMoRKYVu6OjZIiA8tePkldAW3fjKlWNxh2OiEXwlUawjKSG0Nepi9AMmdWQ5OqVsW
aQHo7VSIFNAJosDWrFpU9vknPXfp46f+Y+h3LcGpSbvTVeAiRWMBDIJoOnMhDOHcxY9//sfFY1tV
Dcql6cp66AiMZV4jJO9r933SXHaBuMZywX0L5KflQns19l+cTD6/+pmBfkrZWkA1G2Htg4GuUTNM
k5lzt2956oPcv/3aT5xM11p46DzU0AVNNMFpq5ZXaFZeO9VXR+QJtFJ1zKpYAfIG9rRpymbfkBCa
ivHCQn9mrp5SuAYECbZoDeDy5aMCYcsvP8b2wScNDnUPX3pDpyQluM1UrIRgAmf19hZ5QdtOtk9h
vF6gIJz5xqfUjMpvBpqUlF8R9Hxb+YgqFqTRX5/f+5mRf+qWNSPysraOx6+6ymak2kzNpZBs99x9
nyw1CRAzSB37cm9c199FcHroUh8GxQ+OW/e3KODRzygXkk0TQ4bWOGmc2cJlMyJS6EUIxxGFE8/L
a+PM9rlE9+PChDxzW97xz/+Y67ovSe/6CT30jSlk84j7SqEvvwAUnrv68T3/cXVl4Eo/VCU9uDGy
I8okR5LxznwNonVxxvzv5eeugaDQpfQQQzzX9DSzChGXiB76fDSc2Zr/Two/e33lOyuw8eGH9CsI
Ij5MIlPtX9o5zww372Qx6WGtUc0I4TggbbAGstHBmMl8//zmXfdfWddfSotTMp+YJ13Nkyn3HSH0
jSSDW1CSkH27LtW24nWQaxjnF61ABqujomRN0bNU+xEe7hsHCmI4PSTmliSwYskaNLK+dQIyS72s
9moJkvYewdDOhridymVim2IJq+h70EXzLRKGh6weiHNTj3H7sNLOpuHioRPTUX2gEAxuhMLpnLD+
rvOUm/uQVyCs09gtwM16Jw1yPdoJiaEhZNlt2mlEwKTT4rsfSFEw/wAubzYCujh0ZRSSORs13SE8
gucsjnHY6jvk+eVYSZenBTFf98QVcLd24slNI380P/xyDdEBjecorxokapc6ipCFMpmfavC7jNex
886AFaDYG5dN6a3Rh0MtuuQmhD8nXRnfJZGqdkko3A3t6bB3GAYfmmFHmEFamiL3zd7qOmEFkCLx
GKtkzhFoMmVWRiNmt5DbOSTrLTo40btvjMgmq+bNhP5tEVsy5wwcdVQjC9qdxDTNL1hPtUUX6u4m
abn97ke92MeEiQqS48a5VhROcLhTJGymtaDjdpzFdF9PUZkLyuY5j0A4u61Nk+AFu+2D6dHPRJJm
E6aNitq7CIKxH3Iawpso6MWPyUNf3E06vUsSLElRoOW7jevlH5r0w5Z2sPuZ7No/mSQxyAOtErTh
wgn5kiq47+raZnj/wzZJtPdc98IWwlGLzIMBNxZoW2E0OdJz847TOXUQ1Vas5BiQ28Y2kzHa9jGy
/jYTwU2AWeg8e8YLUz015W3JqioTLgmLIDqiGc7A3towaTIqSPRSY1DlUAE1t2vsiTEHir1sta8E
GjeA52LkyG0X7vnpqqNjxCdsKBRzDTJH8dXLo69MC+sXwKChD5QMVX/9c3acJGPdHL/x0IOnhJTx
Nkgq9HKkYMXUtC8scejLyoDWxmx+Wmkz3Ptly3D5SKVxAHBcIM3kpmODLTAv7hbR4hcb1SOG7YhQ
ETh5XnNXoCsjhjW3CqigH98n3fyOt6AOGqFdx7Hj7QbqkY2eBvISULXejYhuQWARK9MIc/kZI7C+
ZsRAJL50ZBgRAawdltNBdlkjozn1wyF45KtObpEw41/Jqquu/HCpCyWaPi3BmkoRBQFDESrQ03Xm
upgpYOoWP/HSouUKzl8CV9CKEtCd4xkd4ITOr0f38r2pxhilRNNuIDbyXhWMOG4XD13UdgCpW2pQ
udERmdOwmpNDMoeIvk3G+toJQVtI7Npu186MaWOP7OmJRXdIREV2CVn58OIicuoxIn7vZw4aj/0G
di7hnV5gn+PJeX0jjkJaSSQQSCjc5WDUiKQdDK8rxJiMUFW648afgUPPIxrsscSJnKxLh45fIxEV
P1c8dUs7ZJ1um+2oA7U1U2yK2SBNvKqH4bfHyjrzkjI4VBLPJ1QY53qN2YZ2a120sZZ3QGkpQAM0
FAwUJ9uQu6YAmiGyhLl6i5zqvhiSqdk4ARa0roydIiITzxgJg72JArWB71acV2tFtt4kbR5p8BlW
O9U7qxzxTqE5yy0dzHeJg/R3DReoB6fyuzySLbtOnGW9d3XXHRoNpK/u3dfFTuo+SuS6LQlgJHgl
GiDmXtVccfQEU99dyqykgAmsAL+j7OPfooPBkdsghibi0GjXPk5CkdcnW7q2O534Vz6w8CvhCXu3
Dl64jQKXFPUM/gYwy3hbT1JskY581PZ3JoUI4LU+QpQ12B75QBZM6KFkSH4k668KEWjortYzEq9p
dD2P7uymHo/Ns/VN/5NEtQMkygEuCp/CnPAIKWshbxBtLaY9tiK5QyOhYumK3vQEtl0YPyRlF3+M
XqCzGHDET2eEvw/rNbAqj/ibyrNsHzEPGD9iubbddDSma2LnqRPj5Ga+lO3OJ3zM6wTkgCDyg8xB
qPFOD4RiRe39N6UWREdwBck0KA0FX9Ty3NVl+YI8+nFf1ngNrei8TYAIZAlnM4TD+ECWlgAB6xZI
7M5tvDanGnvpRAFHWJzstyu8vfK6hyCmRSBrrv0GDU5mNOyc2XXp4M8RCnbXtgPbVQtwgmmpvS1I
7jNwNfT8alb9Q71yzgdf88JIQbHIJs0V9N34m/OsUxeFwj3mjQECCFTF6/nwWM0mPKK6ryKu3yhB
oBq8qIYtUxAeuviUKYxzXQSF2/6XMIPeKqdCjQ1WNchYRxPMcc24KyEUWsLpuha4ybqlENk7sO4C
oIQlfFxncGMa94GO/j9gXdxXfNohbm1OA8vbHKQf/J1lXVIRG7qPcYbaEidYcjEuLAsB1BdmpKyg
wh3TGKSVLcK+VFbPIGCbuRcPiLUNN34FtzpUxzqvuhXu8W4iMZGqOYfca7sm1LkJBVaFxpNbuIN7
yETpHqHntrdQeZCiHY45BV0HVAO7RDYS9aYHYH8gbt3D2A6G2mOERDAvfqrKgRdJDLb/Mry0o9j6
k//OVtDosIZh5/UqjRLBfrAonGBdFr/Cch6rb21BrFBLmNZWqmLoomSzYqsGWKveO1X/CpZ1gEHL
0QwBNulFVXq/O09/i5LokbZJtPP7aF9pehO7FLtQhwANMeCOUM+8jMKJdwBLkCee4A0lCWhxIAOZ
fKJAOuMOtuohmj3PPeLoJwL3OlNNDPb6ZgSLSdoMKMiY2gkn18XKH1qZt1JwL1PYJIsQKalZGzZ3
FQnfAAF9X5f4daX8zQ3dYVcGC/LpB4Ml0NhmhPuc8zGFss5DL3wqR6xiCZbeW+6vyc8upADURoBh
0RLeN7rH5PKnhzAs37ra4zni3bAdkRk/h1VqA6qWzIQO3pMAnnxdFP8y89yg8cAHIA7yLqE+rLnb
BdSWKPkF1TxqnEnCUBtrPwo6jadkMGtDhqpJ1xUgGbzy4G8umyANWHDfDM0HcmVgqxGBh4akQRf5
O/yW03bOPdIuWSDiFawlOqUN0tP2mBHdXQ2Pnq3bwTIjcevfvSl/xwhMBWHAxaZ2jIKchT0ChdFz
rdkOYanIZ7HlKwzcHyHRdsCao9M+OIKP1O2mAkPuJ/KkyzyMFnskYDzUruxzDVpDlsgZLoPJ/IFg
Sy+rK4NKdyRh1nDwpbw1QQgj136+ChhC1ePywn1HFy5CV7O2oWJH6g6htwwmYKqlvwM4Dx9KfDxE
8TmbbuUWjb51xHmzfBmceEgjjWh7Qqpn4+C3Z/QD0pCoJoMbrwJ66uh8Ccs2d8FlylyUgiESl48I
gwU7IrqpECSyXboYSE8yI4R3nNADaeDC5AHgHBBnKOz66HvROxExgPQoGIvZQZEcGxDLILnHut27
9y5w/gMHTwExjolKQ+iNMp1AWW3GlUBvZN+JHebC1S7YmQGfUF43v3tPoKUTVj9HSgL8PGhsdLEw
bcRKknIj1yKCVCC3YdKmIIp9B2w/ZMRg6zNYb4pV4gTROCbYlDBO/KibpCoIDZxrrMF6R7FxbLjb
gqfT0keoAKYckESDuGmlP0ZNUSZEEng3aHzBphp6+QQvyGt4QcypGMBHGwNmr1wxv8aNvW37SkGm
3HQ30+yRxyGqx0dNOvIoYwz0pvfLtHfjx8in9W0EggCIgabZIIp4b6uAXpdHKLUbkdmp4yqdQeTa
eGXYbwDJ4dlnsmsswGDZyvepHkXeT+qRt2FY+G6LfEoaH7Gmm2pAuTNpSfeIB4El5bK8TD3i9tZ2
+dEAcUGqhHTxd8vkCkFDbRYA5o59fqtHQHljd2dbC8RQKyz/QfWNMdjkzck67Dtdvsd1FGIfAB9h
qlrshzgpZZ0kzzFlj7SrseHMmH8zE2OxzixIw2Hs8A/5jjKn38OtN0IYYf/OubxdB4KKEgnDhUME
2zQIrN95RFXQCo6Pcuyu1mVNcjC6WFYH2oBvAIKbEQiUrOOyIK3zwwM1ZsPFemdkN2ekdHtMetAo
ksmtNhKlHlzPINbXbG0z8FVBl1TDjVgWhAVa92r2vHofdMzJKti2wuZ0+JVYXiOCNRiysWspVkWX
bZaqDHMcZ1iqxVimnHdwT9bgpyzM+liCsO0T6lxzRJgWa4z+PUyX+T6CaecWe3ST12uIhQSho6ls
vDdiMZKrBWnXhCZgHTEGrtaE8mWIpzZFLYfzsF/+XEt2b5E0UgDpRrnpmbvW1zQjcLmGOwwSS0NN
GthhBmCjRl68Q5YmNiYd/JADXGzbEPl0anaXLV9wQ8OCGO/a8+wmkMhq7Ic53pqoVakLX6mckOh7
VU/Ifm6HNzWuCfgkkFX2OKvOoOltV2jfoLQE4dblOIAhsjTO4KyLmGuGTOkVTm+gnoWpDfsqTboE
LfQai2bHvM3c8D6b4VmKf0BzJhNffPNH+T1ahLxj49x875uh3QbHGJ66G4d79CwW2LkixHJc/Bnr
H/RXywhyHZ1WDw4/xkI8HzZbwyN/v4CPu+2pngtwQddiRvx4ERqBdgr6gkhUzpKAfS+tue9VbFM1
L6giUHPsI2d503Z8jFfwEPQinHukbgts6ByDRBABc4F+LZhsCSLy+PLgIQkx5ZJgk4xBpuhLlHyd
j76HLy3c7UY+pSGX+ntJrbMZdYN9C9U8JhuSQp0gco5ZkGrrucGamtJslIHLBsw2frFZHxPG8XlZ
qbqbFiynFx8N4D3H+St124YXul1BV+1BzeuQZ5P4IfzQe/WiR58i3LGavhHN20dHR/DvnZ1HAz1E
XnIU315HoHIRMUkbYtYdyAAiRaA3olNhAIyOqR3y0O3e27X9HnreDO8pN3pehL4XAoFLfEVYN2bb
y4CcUhQ5aEZAreanfTvigsov99oErzbmNrc1rLadqBk2yJul1652IK9lU53XY8WqTDdlNe76OCDw
4G2PZELelEtqBwmiDEwKXZw1ffexWZV3D+tGe93zld61jlY3YT1ik8UJlk04n8IVOHMUUmsOq7c6
Sz6vZH1ulqh5Q9bdsGvZwjYDrIJvHSGQCcYL1W5hfvMaORzzq2PzNZyovIwheWgbezi2GKgXsn5V
3V1SUX7NVuQEkQDZ4S5V/bbHbrJp1y7cNnEwbpNag/Hu0KBwJAJ5lzYStwk44zi39T4YLAZKOOuH
8cYlsCaaQ42VDkXEJhbHjU3HcKyA8jXa8mmk37RyPLB3JEMPgFdgLVnaXpGBeXdSlbACc6L4UGKB
2PdOCQVxSI97MVH5MqhuF5EKR8vQ4hgjDWxGDe9eSd+VmPsNg1MRyDtl5MMwDmM+58FY74bB49vA
HHkxtl+2flKjsdZWIKrGsb9ktOo9+Gd1c941Dn+IoR9v01HF7GWNWIM+TGOvY7ePby1Ko6LiSGCd
Wlkf0KhOHmJlvAPpxwnH22p8xf6js0DTFauBqOufK0VC0uiDWFYmkwaFkTaHBRZaIOVqGaZKDnQ3
eY2CVeUEamIXLdONZT37BuP6MWc0Dh9goeFeN8Hape4cBhqFXdDdUkI9/HurDsuM47EJKvejXcwI
px00rML42GxZQaMPMC2Lxkng2ZXAw20Tqjb+Xjal2WIhH0BnRbPK53GNKsyyg/GaHiz+1ucB4nNV
mftj0l6Qt/1rS/a3buyxy/xHLzwCLTZZSmhKoyG5LWt7cKJbgrItbtd7pn9VifldxcsLa18+bwCf
aS6f5s/AOTBMqh4yU7eJNgw9uqlVm69d+qStvyT9CneXaoJzVfvYhOQmoPbt80ufQQzCk5b+uKAV
AANTDpde5FJZL3ZTTkV3J0I0WT7/iXMv5oQ94+kEddMM0JfVsO+nYjvQ7gLz59ylTxr681Srda5w
6VXc8bKByxb7GhvqVAMtm7l35BGZss3DFN3rakDn9IuQ2snI7KTAmdW6/GrktyT00ClEP2v5+NLb
Dk4AppjhVIMeML+CKCptcaCW4lKK35mxcirf7aIK7hNtO4FK/HBUeGjwqJdLctRzFz8ZiBUbe2AH
DQwgySv8KnK/HbB//vP5Szl38ZMhGE2+gPwEa4E74Bg3IhfgyCEkH59f/fjd/rLSBCejEFS8UAIW
S/aOtc7WD8cGfWkI2sGumuizMZ66MFnPJLoEwQlazZwSZ4x4KvetkKLN586tdqvnjyLFaQHAO1qR
0X2AmFGkFggciCDVWHCGSPSDwV5pUc9HkBEAKQKdmdgiBvPoF+pKk4oowpkchgVpLXV5YeKfeS/e
yd3CoR+Wm0e4EM5mKW+/y+Y2jn7NXwvlCk79obXiviSzSw+ic7baqf9peu+S1vXMgDk1h4YXwQxN
HK7N4JEERAjN1HcPVqGfD5hzVz/Bpr2kijpTzv4hcSFcSegQZCu4VJlx0Mf8/CfOrIz0ZI2pYl4a
P3btgZU/Bx3iOEAu3Py5Kx8f6o99tbUgpXY2tIcpHO4AujzEpCs+v+lz7+X4k39cOnDNOCZmpgdF
11ToECqjFW0k94t3frLEtLJUmh8VjOifP4YTamd+iQlzhudxqnhvncpFsLeb7Duh2auYEpIbp4kf
5RIf9eno2B7T7iL2NcbQqQaeuy7qSQLrHXWsIqV8Dpfx8fNvcO5JTsYmfNNWSEda6LmAz4XW21iT
bCUDTN3z1ITehSf4l5z7l0XzVAhvJGzom9jGewSAMHjXhuj0kL7i2RChNR106rhYs/VtXo1jU3co
51+NFzSYjJCWItd1vEEbOM55h6SvGcFEhYSry4XJc24c0v+Ow7XG4Ze3kh6CqIUbybfZ++ib+sIo
PLMqnlqqA0onZkgCenDcUm06ZJTvkoEud+6ig2Jo4CJ+4YfOTdST5TeaITAENEUPsEmCzgAlufTI
r89HyZk3dOqv3uiADZxOyI0AA2QmL371E14oF278zMX945//sQxYYxM+m94ebNmncckzvTwKfZEE
cnz+v428k1VGemxehC+jPScdpJ7+4h3qqlyvXZn098CN6bd6aJGNJkF42LERCrSQwgUcOgXtbhaj
/Tsn0jJda+Lu4LXgQtXLkiuA9l2OHtx6HbBwfWTVoG8VjuQfmvcxZKWwZL5l1RE9LXnIbzwOFxca
kxb5oXwRGU6swFxW3sW7oGznolKIvgJWFQCsZUD0lplXONg13l4wWi8bt1+6fdIjLgL3ScoLBca5
N3+yQiICG70GOQYHBgGVD7z7eHIMEKrx+ag5M/T9k3k1UcoTQ2MEKlTQT4lAo9XthG6BoPLyEJvg
0kIfn/nCJwVZySyrYI/sHtA1x/oS3s4VeQIcdI3zPQSU4U1t4IX2+TOde2UnswyaTmft+tk7SLTc
I0+ltbAZ7y7JJs5c/tSfYfIGIadWOwdb2R99B5kpVL5bUtpLq8S5Hzi+wz8mmx+aNRrhenI4As2Q
ZgI4DLdAW/LPX8+ZT37qzwBmotdOxqOHqXyN9UPUSqShPzbdt88vf2aNO01/8SIOhWaPy9eQ8Qp6
O0LY86Ur/8sr/OO9JGtErQuSx8GgnY2eTKrqCzvsmVfinqw/laLREgnIVYK4/0VVBwyxHn4ZEu1a
RF997e5PJnJcMeWTBTTDBBSnNBLBncvWS+kUZ1KkglOfe/g1RLGJSnNYTXtbNXcwzLSptF3BymDj
C79AmOTepfaGgs1PZwG47SdcKS6sImdG7KkHfskI7QFkYnaDLlYQGf4MAHxHJIq2X3t5J1NaDhzt
PcB+h2GNbkM0uvl0aQU8M15Pbe1xwuqSusal45bNxYhdrlCrvuQTc+bNnFraVwuHBHMcnUMbe1de
qR/rpDr4dHj60nv5l/f4x5TQEjyHmHnrARz7nK1mM4zJhUbOmarz1M4+HJhmmMvrgbD6eqljKAmD
5gHUYDior86H5OpS3Xlm93eO7+6Ph1hivxMS++phBEq2lJX8AfpJdU0iDUMOIyr2kARE5rZvRVAk
3VA/6BDUjK+9wZOpr5DDKhMktB8ghb3W8wBfj0vyPe/c0DqZ8sjbGyG2L+1BWNZlIAZFwPcmDxSb
qLR5WxMc7qma1wcDov7xyeY8mRfyZAkiKeH8VqLTDRKG9VsH6k2/NlmkRhAsfSsQd16GL1E8ujej
qv39KILwdzixbgcRvntDhsrcDILUoPINBHF5bR++h6UTPbuNND/xrN4Kj4A4edZxtGxhk5D8UyF2
82tbGCw7/vtJwUFzpyhpl6NedE6RKfCjqrs3XsUXWsl/fbMUQNt/r9/OtQOTyyA+xAT4ISS4deYC
082/MCZw9ZPVxgGNyVvAeDz4Sl0PHcIiB3pBt/jX9YC6p8VDUMdRDBb7MaJqBJ7lpN0AdW0pLpQ+
f2+x4/ontYOhbu8wd3GuSN08r17fXMup/1DIWFqqZcenoSCwNcGJftc0XzNQQ1b8fz9GPdu2opbB
/q2v711Uxrytf3z+Jf7dv/7vZIDnORlI8LttAgPO9KFU5m7yNHK2QWjOV+q0WW+a8KnyAnhTyIC/
V00NCrkHDp5EQNjkIM7y85s4981O1qcGzrbIVvHcQ9+G390EeAI8VeRmcc0lD+pzv3CyCAmwiIlx
EvcgOzNnsZ2Q26bmIf0fZ+ex3DbTbdEnQlUjA1OCpBgkS5ZkSdYE5YicUwNPfxe/kX9cgajSzKEK
IDqePn322r22aiTx4XJOQ87Woiw1qOfiIHFmFS22aSSDZ8ef9C9V20THnJq2XZmYcmVR/TDa52Wz
U8Uk/WzCphZriTJK93WahltntCiZcBHIRVGhcKPXBxuQMZ9yDeaNswVBc3zoS0EpzrpZndWAGtus
24sw3l8fAh8GiDx+tiIkaqhFgRjVk4VaEZ6o2f/qcuGcaMtmb+ExvdJwCwNhnkC1At82jagQmI3+
cKgjcaH8pNFaMLIwBuYp1GAElBEKDtcl3qFVnZw0oXlZEv+Q+fgiAmdlviwsznOrtMZpGVRUbJ7j
TnuyCnmXyOjhej8sPXq2HMgGgIxl0M2hNrW3+FzHd3oIA/tzT59NdPjswsj6ojjXimlRu9V/b7pk
ZeFfGEHabIpPeldHdqzU/PLqezaEzg3VIHda1vdbTVblyluWeng2y2upB8D3G/3U2WiXW2BdfRzv
8iT9i8j2RkmdtY1maaDOZjilDK0RO051DiPTQ+98VrR6nyj+yncs9fNsOofs+JYZc4hU4644dIqm
bnJDuJ98+mw2t4OWEzmzUEw6dRHxu++unH21yxM+2K7mSbihSlQlvdgOdSfjprxNIq9qNuatfci8
YJcftPvk6N9Ty1l/KfbyLrvvVoL1he6YkyLMKCWmFOhV3fAHLLOWokTnc5ai6hwTUeKZSQcwpigS
eAmCzvSiLn/RB6qNPzXt5rCIgQvvdlJlfgY0drYTda+U/eH6o5faZTajpyxoXbR809lvdW7Rv5Qp
tVSreeOlp8/mtF1PiBjBV5/DsX1CX3SLvcl+CJKVg9HS42eT2Q7iJkobe8Lq+2KGbnl1nAJ+W7OW
Wlgr5ikDVzSm47vsaWAP3K2VMZFTzUIqbKkQsDBo+FJZVJNd74iFCT3PEIggrZ1BWtO5iiEMqVyB
asFKHy99x2w29zLNIUJ1+NK51UNURJ6uxlwlS/+x6qHYUVS+ElwvfMM8U4B6oW6mTOdFcvqqhcM3
TRorW+ZCV8/TBE09ooGceHRrNhtq1UZAZAn1eNcb/7+p+sGyNE8TdDInNNcaAEjpxg53abfrvgU7
8HbbrN8Ev4FmlV+KB/kl3QX308pWvfRJs606G12qzmzeWYl3tTlTqCr7z02MecIAZHnlNwmP1nuX
Q9RRNvomtldg1ku/ezapE5kNA4Vh4lzTFW14jk0UQsmKucTSeWaOltVSkovGJfmqTEBSME4ND73e
pV9HWzfunbivn6j3NO9KW4sQfdqh/SxhfLwA9EofOinWbiuXPnK2fYf4YqpTzkeq6bs6PebNr2at
lGYh0JmDcpSpLw3UXeIsCwFQ66fon6YRLDVqsOuj+b9ruY9G82zCm1bTcQ9pMQ+1tAlRm2TjT9sy
0eilvXkupG25lNCPBiJM53fQiupXSKlnHpXNraGX3T6OHVFyyQPJytGqdzNCFAZa6cLEMTvKnDsZ
K5iKi+xcpuUa5OTjxUPMKTxV1ueZlQz5udRbEPIIPntzZTosPXp25ocUVyAXAcraJGDyRnM4tpO/
kmj5uDepEvzfs33gByYUXDK7srYnEL2Wpb1YNvzCLOsd1Iy+sVbKtPQVs/XCqSU84oHNtIiGv5bV
32twRq+PmI9Hu5jTd6a0VnKRpfqJRemAQyd819a/o0j8+frzL5iX/z8ghXv5pH8SmLHauugSa/dk
ICcGt6u3WOcMk3tqbCUevCL9lpjBQQjUOZDUPxfFCncWHuR2BV5VY8/gGhSCbcezV+Ljj4/vwp2t
DkgzR90p9OmM3rg03H0P9ce2ny9S51Ykh7xbGbgf79zkN/633bTCkghYzemcjRkqMcVrYQpmdXqq
gCbm6qdiY+HOlgtdwGDIRs6MRkbtgNNUu1EPvg92txJ/LAT9Yu6e14mudJV8UE+6Cz5UeXXVGtEO
RMACKmXWbKrE2uEPtcdLC0YiQpDhmCE1ztx7rSxOTsdptnQ90nKhfEzRIF0flAuNOzfek2GDZibK
1FMLVRYms2y8ODGfarW5zbKk3EVV+vP6mxZm7tx7L+hkmWeNIHgBIAoIQURbI1o1il6YvM5sXbDc
kCpmV2UwDtQ7ixFBREdt1qdoM5pwLq/9Z+7mytQNEiwmt6E4+wEbfJzUGB5CuEbbX+qH2eKgj52Z
SEdMZzv+piKIV+UvfXonZbqpw7V0+1IPzJYC7vUGheiAg0hjkWCzhLmpWv1TN5c00Ww5aHKla5Uy
80++wWlWTeraC5t87f5tqX9ni4AdDKlDOT53rxb3oo0qzyQqv9IBa1mvpRfM5n+vKqLSqQM9u5xw
WpSYYA+8dVPmhR1yzv4qlSntQmWczi01PVonwVnfI6PZVebaTF56w2x/H9AQIv+T3K5CvTOn5HfV
pfeowu7lGMbbT81he7bPd3lQh4lIyXHrjrKPITpgcROGKzH1whyYY8DMHJUkNZXiDPMeKitE+AQ+
RGKTgUnis+zalfB6oavnXo4lBzSYJop96hAW+s5wjxx+J2Vwc72Rlj5jNpXdHJubOtbys5rkidxG
GIlvO1FOuxBNFAgCTd9pCZrtlRV86Wtms1qMbl2NwiT20rl9TQz/pcWlJjDlWtHrwrIxh4Uh7lVI
0xOqw2p51c3iheuj/fWmWvrts1ldakLV69QGjVs0npm++Ta7e559smVmUxpi65BoGWXMaQiyaRjv
VRdtFwK/lSPGQkfPGWFmnipAGRKXgkCsOi170yTImK2/0eACj/iUlYkm5pgwbZS1Ah1qOjsKJo9T
1AT7LE+7rS/qbKUbFnp4zj/i0DX0g1Uyz/pKg5gZTBuwMerK4WChk+dmhokmQ0ytc3HuAkp3MSqr
bwa8HbaIydSVEHHpAy6v/md7DqPaNikdI6GdckkaqMmNb8WP18eodtnAPojb556GZuUUVRCa9Tno
ApjMVVGru0xtqRhDcYV/thJZ/l+CVOdPE1ZYHcgwO+XDED6aCFbBfCfDsPcbRT8absfqXBjiORum
odrIKcnfbbtL7gPXT2PQmYpxU/dJedZkb/+9/vMXovS5TiivEjeRDdC0uj/L0hh/GFTGv2EBIs9V
gVmGmoZQJka8uz8XSP9nivpPXzSN3Whcq6oniPn29mLDg/Zt8LdV5ZQrC/jCVmfNlg23TQkHKjaK
UQjQXM3GBdvT+09RNG6vt9rSgJotHa2mhPzoUJxFayO+dk5gRVZWjYVHz7l8TmI5LcbZ+Xloqh8E
kD+Ui53q9Z+9MNXmWL4hSlLdECAFR8rxwXnk2V1fhdPTWLXqyjlm6edfFsN/ureuHbJ1MWkERJ3F
rex04Y0X9tXnPuDS4/883S/VXKStkp3DujiNFrr+sUGpjhXJSoyxMHTmKiuOeEnfTszDEoq50Pt+
Yzv9qQzF78LSVmbAUhNd/v2fj8DrpgH6BX84q/q7oYlOcejvP9c+s81eHyYgBNIl2W8+DtWPtPgj
k1/XH730qy/L3z+/Wm9LuGMax+yKOlg9VvZJ76/ANJcePZuvfu+CAW5RcblB1H+po+ICEPOzT46Z
2VwFv1yKzMZsS0psjvXQ2bS5/FbY/srmsrDNzyUiHdNIKzXZniO7PBlljd0UO42bcYxPAZxeYCA3
17tgYfrO1SGiczKlBPx6spXp3rAoFUYO/0DV+UqdzEI/zD0SsfbwozEA1sw9yCGPmztDyXaf++mz
iZvGra4gOinPwPUPgeM/Y/1x6vXy7XOPn23wemt0bugEZKJlMr2PYujBZCEa9UanCl6vv2Opn2fT
dhSVBRbxknRXc+cmc8E+ujoEXqM15dFCL/6s+Jb78LmXzSYyJpuWm5hUb8OhKx/TKsIHSTOgP/TB
cFchi9mGQds9XX/Z0riaTW07jzs6XpnOVk1uK8yMFyBTz6EZViv7jko2kmXigyhpXmuXG0ViS5M9
GVKZvoujqv2KgYPr42se2t8L24FmQsozgyeilnIfKp2f4m1lSewTCImoQGzhP8Q5PMlNCRo+9ayi
7Lyoyg+xkSQAJeqnqUIuP2iJcs7jojvBd0jOVmhhfWSD1Bl0eHxgfepdl4QPAyg6j8pHgRVC8gck
lrUrXTe7xXeq9PBQizFja571aHpsK+U78J1w71flA4ZDv93a1LYVpfSQgqC8dwMmZtKx1W0lzDfN
t6ONwIJvW+U+wvvxZAG82ZgSuQnKjxzLtewurMLnOFRfRALWMDRgqlFueUw4O3u6af0Oaik2KMvu
DM1Qj1MHvCFjdG8KLNE2XVech2j8arlptIsU7DFytCVGz3GYK9fH2NAajy3s6JfwWyu//5Vf2CpZ
Pz6qFY7rxWVJGkbZ70N9cI5GUo138HDJyAwjWKVJgjAwquAohrDCU8q4mer6oeiQd5ZASRIj+NXF
7t9hAqShd9l7TSLnJrJtljl1qg9qBr6kHqB9pmmbbhojyTwNzc8OR0EoQlN6Uo323DlAvdokMA5V
rp/zMniAlo9j0TjhcgiQZ6OPgNBiU8GLLyl+cU576xJcINuoAEKQ8qd8cO70xNK3dj7+yVTXuMui
+Ew52J1vKiMciFDugeMp26LPIrw4BF59RAoQdVJlW7XkTfXMrrZpA5QQs+enxIdMZ0hr5+aoEiuF
jsgvKFUshfAfSnChLSagTxglJXu118aN1aVvlAv+VqfhNdNbGnM6tWX8Bd+uV7WngpBiySPOQ4+Q
GvAuFP3foM6sjSNUhm9sPUFj++n242130Z9RAvM+Gu3X3CzuNUn5QuyngVd0F4OUJrY3FGLsO0W5
MUo9gi0xPOqB+Rc7p9OYiaOVUMncg98ajOkuH4snd+jf+q4pvIDy3R3yYSrmouwFyg2OkV25HYOO
Gn7rZx3FX41eHEwufDaWqam7qqRQbEqUNysd443bB+LIcRL7plyNt3o5ans7DRFDu9/SoIGmAujQ
C/XmvuPLSUTrHAsnUFOhGXDt4t6KxvaMuLR32I7fYKadcSCq4USG6rcuqs+VoiCM6mlv24Hu1Izi
JCJApkauq2CAJtzc2r4EVUJGtSXeiODIHJM06m9SvSyebTgy2NLhnpJh2HEICqltAj13od8VxS6v
zGSLGsn3nLzEtSb2bUytgniHeSKYQbf9iTvnr6Hm0lor0nwHcfVsRO73sWgPyKztjT+G4EUNE8M9
4FuG2Z+0KnkN7fFrHnPl2pCdj7LsXuOnUInduB6FdkeMlA5xMT0CKr01nOG7+p/VkuPfNo1Ve1of
3xdac+frHZ6PjrY1kq7bj6Mj9i3azE3XgntS+k7uac8zuaEHfWggijqWuCnC5sWPhuGcyE47pN1w
UARNDZQUcBgHSNK2ACoLcY8J4XFSYYqVEzXTCkWTGycMtI2Dm+bGx6aGPIqtoxyR97UMasoEWBQs
Od5QJRp55O3A5amNZ/UqefJK9AcuHF8Yis3NVNonUeQuuXlwxb6P+XMTwaAdYyUAzGJoJ1LstxrI
H6+upuKLMpnxWzLWhzKR7PcGXSuCYV8bMC/7tDV3jhHeJAUsobQ2zr3jEJ3hJftsJerRtcVDazVP
jlK2noi6ow2FZcMB+9WXoPr4tm+jCrFSmzAJDIrBg9x/n4KIw9/HvEPx9K5m2pOa5r+lAs3VTo5K
0BgbtHeEacL6WWZJumOtY8gNTnc0Y/9N2KLyOh+fI63sbdYMHRIxCGPoxJA1myqa9sbQm5umbr5o
IWZURlj8bAIgR0qbPCUTo9TWsR9uuvhv5evGhtH2FKddsa8TqlRJNL2g+fpmX7Blo2N/xxjgrSPZ
AfOyvrcbJHNdLf9mmO9B84v+oFW199lIlVdhjfiD95DjYgr+dqVqVJuy5trHCc9Rq+S7hkTBLo8i
ZWs4mAFMSkZStIv3voWRHlXBJ7MxjUNHJnNb2vLoR+FtrBYvoGPvRQAfKbHGP0kj/yhG/3OSzZOJ
mHGrtnhiOvFPGeGYp4Z+4w2+s9OmYPSCUH9QhvRHn2TvJSC5SuGI3WIYlnMrFsXa735qv/gieEUW
8ayCt4TlKc+66HDKm/TWUwtVYTximKlMPoADEW/73n6RsRl5iIdPZqSom1CR+Zbt190aefEWOqwV
ZsMyM7baF5fta1cDbL5JQ7ZVPBpPuiphQqklPLGoA69kwJUENPhsBcZXhDPTvoiSkGyDAZV98se7
ZGQ3M6f4UVHKb5VmxdgLBR0xAhlAZv0psyPqsaaXqIJJNVjatwS6uNtPXwfVfpKBhQtogbq/wkl8
qyUQ+Nw2AJ3Y18WmrxSiM1WanjU4CEIU1bOCEvCaj6uUrB7BvPV7xot7AxAIl0fEYjA1U086/A0k
K+68qaUepR30d9zXSjCq7FcRq8cGZYbcccRWziHYrQ3OvRTemAWRh5M/4AmYe1QOXmxpSS4jX/Ta
LDxGPKYesq+2j0VvU4XaLnTb7KD3IMhlbv1iU37V1ewB+fKFyMvuC9MP91D52vjTt7BL9G2Pu+7W
7rWvk8LpBoI3WeryF1F2flOoRY5lGii1zu7sswkajXINEhZQk52HLK3bQ08E4dVUQjwkdewDZyvK
kzb47ga26B3rl4DhGX3RguExSqpvRhkmJ8UEXu3ruXFymJrbAG/crUmd1E6lSsODEvniO84wbNJU
JQUT1sFDbZfFURr+CCYTU0G7rIHBpd34NXX95jEToLoSEebHKTe6X0muHPJGNrdhXGhEKmW/b9op
hT9qQGxqlRisugayEmpW8UsLResNYV/fKU0zvob5pUYsSNT7clDsh6AP3FdLVV56XLUerAtsyust
rboRXTEe9XBk97TKl87GRNHuxn0uExcaloaiMSmGPbSu0cMlcLoFQVrvfCoM9kXTaV4ozeGJApWe
MBIC4eSyEOAi+TUbTQxMteZFFrgVEuaMRy0uLo51kXoIW7wfUfZ2uzg2VFDKlLEVxMWybI07NTfV
w9A7f2KnMnGFnH7UqL03rZsSi1VN4OktOWlQdt8sAb4tUUt/b3H3uzPwjLv8KMvzlcE6hhMIOL8T
uZcTPe99slX7vFIdvPLq9lSElbsHzNdulRzXLL/AGkoNJn8LoNm8iYeRXQ/pxa4uLQTOCn4ZTajW
h1wp1PeyGtxbC287sHyFhuY2SG9zC7EGMsDggHDJ8VJTNb/YMos2gS3ItWpO+iNL3aS9SequfFUr
k9S6ge1mVfbu37wlqKlRwjKvVcCX4M8qBIBn1+/45ixouMgrI4/7bUCdtuHvHS2b8EpXpefb6Z9w
qDQvyI0A2Z3100iwTWP8VTvV6JrfcZQo9zpGh53evxWZfkipOJDFqEPwZfQV+7Gumx2IWXTePtfx
mYLhaJTK1ENSgj9B5Cdbt5DvsQKTEXGfjevlpHPrWqYHOaaKZ6Smvi2CuIJUbyWeoxkZ/8Ha5sYT
dGMttElpwjn2DQVZTlarnlaNLM7CxAKvsOL91DRvpht9LTPcbAcGmUdml0MW8fi+aBkaoTH8sPEp
3AaTfKg58myytn0wUPqgBayOCSBwRFftU9sFIftqlu3StOi2UVw9JYIzTVAoUPbB9N3qJle6jVs/
WpFd3AVyZBfSzF9GDBZQaW2Jn0AAHz0lIgHUEW0MX3kTWf1rdPnFVm88qzF1QHaccfCbKmw0u0Rs
0sCRF4NIDm097iqhoxN1Yxxppeq4b4Dv7Du1KXZcPbFkJc13x9UKr2mCv1nfmXs+hXIsMz2ircC2
FI+WTVIpwPTSRgULOibe2BDDZpqdnO3eaYXXiijfjrEsNr7QiFVh2G8cwN1fXX8I8D4eLUZt1J7H
KY6wO3UqWFpDtHVYTe/w6RQUsFMwXRR6u2unyjwYDkW2qmbUD6zaoEqb4a7uWK9cy4DtHVQvELMB
+FEnluyqQkCZHTAtzwodF5wu2eG2pu+jXv7NdcoUBIaGu9qC+px39SuBS30DlSzbF2PpfqF+OAeR
D+YxarPfJcSlA+6v+iawQLf7ffskqwEzbkNQ/Ru6xrtiG/DzTZUz7sSBwOQDXzuIuxXE2U2M3+/W
VmFS5xlYDsvNQk+kw1EZycjlpnyKuQDapnrYgCGcUjrUGLbAg3s8EvN8U+RAxVXw/w9hwO7UOHCL
NJZmm9Mqjg/hptMTIv6ofalc/+sw+U96PEpvyONn2zZ/WBmHPhvUKMcAUTzm8NovhFCckyvMKaOy
/+mmReFh8umyYBWYBaTQlhnE1rF39fAh1hVEmIlVeUkSs3N3yt+qozovnMab1uaMTtL+rmm5Gqvz
+q8U3V0kUjxeAWtXYCC3MbLq3xT79luHFt/UXZJBOAaOXWQx/YrNhzdyCPAUIdq9ZgY9BqKGccEP
ZrveKIHB1IQRth9ClOhK0JzUV21AEb93dVnBL82LnYVzgofM6DKI4hcoiLh8R0OFK4IIzR9dkEaH
CCH0vqnhnGK9EO2USQLwtvThDsCkgg/nJBmP6otm6c5rfWHHGZMlDhaWtWC2nZEQsE1ulIBoNLWM
8C6TsiK+Zx9T2bj2pS6ab7kVYHCPMgjLerXG6LjMsHYXZEULcirv1C0SCbW963gRhL9bWYbypzF0
/TczdQeP+zn2dBNay2aQhXwD9qntNZrxCX+0fJvIHty8CKO3oIlxthS19YjU3jk3dT3eCH8yH2O/
Dm9Tk0KwqUjKv3XeRRPocMC+wDuzE6yYyMtjx9iqDRjbmLT/wWnc8qbSOmc3UdWMCzFJjD7IytPF
v+aM0baFmK+w9UPYIYlXG1AsMSUm7qZvEqK4vnXADxNPTCpXEoPx9XrybCFpOtdi4nDvR7BfnNOg
sEJbGBhzxAmM1czZx3mzuRTTl0k0CtlybBm6V2yHQ2L45sdYRLiW2vAj22fKCO7VNrgJiW5XSveW
EoKzlDnGz75qsp6ehCWS41iW+Z1ft6B386JZuaNbarZLlvWf64Su4mq8r1sX0pG9b6PoIc+yz6Uz
52pPx0wN1a8s+4QX+A+s09+yEmR+TA3qSqcsXfnOzZ5a2/RDs2s48fbZ1wlF1luGZ+4uCsk4K2pW
bjW7woijV8voYMf1eMr7Md13sRkDVsfhRzdHedOi8+DQjwr0bEwpvuA62kDI8lXL1us6Z0TfBcuB
wplaBcj3udE6S2ITygW1RmbwnNf5N2EHZ/xy1vA+S106y1kXk1/nGDa0FGIaW80xt+m45j66cC03
l4ImsWGJAnOkM2lXz4ngPpeNdl/ZNl7U4Rp/YiHBP1d/jmlaKZaEDNL79y62F1F+b8Nl6bMEevjK
RcVSG81mFh6P2EOQFTgDLnyPVO1XazorM2rhJn+u+gSXKaAbYcRbibsqewg5QyY28F7OQaWx7Uvp
XR9CC4vDXP+ZqEJrsKjpGEJkz40xeGtDE5sY8LzXX7DQ2XPlJ/SsHF8mVD4m7P8E5yIYzMYTC+FW
GaHhf+4lswupMQZ4XomqPSsKhGpVuU2M7omU87umVD+uv2JhPGmzS6kkLjMMoPrpPMX4b/eY2hxF
EfivVhMV+8bOJ2Dtpbay6C0MrLkyNJ5Kv6UsnAu22LwzODmP/hoTbKEwXZvNa02A6yq1yTmZbmHs
EWMPp2hqOjImIWeKfrzHN2kfEVPilJ6nK3fCS6NM+9/9oaZMwXYyJPjpgF9DbWTHsky+hFL5fr1z
lp4/u3MGhhTZlOHRXnV+M0xh71m59gvJ8cpd6tLzZxM9hJQDGdqimh+4xCmsu/jRLp2cY3E3rNwR
LrxiLhNtEM+OsMzsExFBjKdPEu61SunIKA3lSjXHf8q6D67t5pLQovZ9DjS2e6pzcZBkGyZhP5oZ
kVZQ71y38cbC2Pi1uFMvYOlA71YWmYXhPJeLOnGrDq6MAABzYDlGTlhx7BfxSsy2sMLMtaIiVFIC
x7Y+tyRdOOCcffWpypH5keu8Prw+xiBSp3jptH/im1rGkaL1UpyAVecHM82srZ7Jah/0YJQsacRf
ClPiP6RIUiqNkR41P0tvCixdN0IqeLukSnxKkfvc5XobvTQoH5+v/7SFj5+rBMd0xAEEq4azYzZE
X5g6BUmzIfd2HHTz9/V3LAzNuVQwu9hKFAnp9Sid7kSBL5EY731IWJ96/Jy0lXBOMCpzLM6jUT7C
iP8+ZCUGLsMnh8dswRvNRAkqEwonRufRfhr657BvuH6w67/FpPy6/g1LI3y2wA3cKpiW6BGna2Zy
bwWkSpowjlaKUhbW7LlS1tHSKcYvgGxD4Yinxqf83lPL7FLXb6rDsRbO+JQ7KFG9Sg4QjZsyXFPW
LX3YbOULCiBeo6KKU99hRuiU9U9O+isxzsKWOhfPkkPT+tzSBIE3ZeClSzLsVHDi4tS8sdKV7l9o
OzELDUwgI0bVN+Kk+RrZvCD7Ern5XRBzQ220h6yBeoE378bUxt31obD0VbO1wjWdhrKeFGGtJrYc
gdF9YStH9kpAZOK2h1TUWiXGQueIy7//syxx1u59X47OqbUHTv/GjWtr++tfsfTo2aypg76zU3wL
TvnYwyYoJmxk7H4Nlb+0osymizZ2FeYf0JTYuDcxzV+Wfypuqa//9qWnz6KBMncV072gWFq/v8dZ
+42kVICBubUypJZ6eDYnkmIUwI2IZuRoIenS3e+hSyap9296IpCU9OAnvkN1/58+1I1CbkIr96RB
D9+6qtMcszaEwjtgiHr9FR92M6+4HD/+GUFuF1iyHA31FAOo0LrgmfvktYP1h0cYnn1pvn+eXQVp
itEuM6/s3O9trt0UBWzuy/cYeNd7qdHsITit0UQ/3Ah522yey3rqU+4vHRiT9Tf8lW+4Yjo6UUOd
zvZzbTWb2EFPjQJXG1ABsccAgrzHg3RlC1z68bOJHJR6VnDlKE6g4rc4qR/dmLxhgyGMqa/El0uv
mE1oU/qpYl96IzJ8rhjTON/UJmjjycTYJlTFp6SV9MNsaqsBO6EYW9bbACaXijqpj/ZxUa0M2A/n
No+fze2qdwLNom74hGkL1qJSUlXU629ouT75gtnkdvUqNk1nKM5cXZwudUq2IBtNFuhTg2guDNVI
3mbWoHESUhV8pABMshdxg/u5p8+mM/Y00zSSTj8RSnHB3MePML5WGmZhqZhLOksKnYt+hIpYDPpL
Vdvc02i5utIsC906V3Q2aqKp3USYoQ225/Tc+Ytg2+mTd71dFgb/XNEJoYtC2IaqLlG2Wyy095ny
xwHpncRrTvYf7gmq68xmsFmHftu1LA54GL9GKZRDxzq7g4PbWnAc++nb9Q9Z6oTZLM64NNIVk04I
qbTwkql8p3RgTVS49PDZ1O3zamy5sbVPbgxNG7cn4OGfHJizaRskVh9VnIeYtuG2yeQJZOdncgu0
/GzCVvgbJWnm2KeR2u19YuJcq1p5TE24LFYC1Y/l3Ko7F3SO0up7R03wn7LK5z7S/Q1u3+adWgX6
H1cRyesk3PoemLXrjZ1b7bpY4fzpVq43pJo8iakV+8oougdhJ5TIWTKcDkoqrK9wO7lXo+7nVdHF
WjZsoR/nIjLXleDRGyqAs1BW763Ta1+6ogXVcH0MLszVuYAsI+3VZG6pnpxKOZWpfHNie6+108pQ
+ZiHQmPPFrHcETWsOFQbedY/tkX+jK/3bqQs49BJO37Uo77ymqJs92nfc7sc6doDpVoO1aG4T17/
xIUWnEtfbceus7xBvm/WzbO42NFOckWTsvToWZwSq5miV1kkzvlIOfNZrJ1zFnplrnPtBpYFGckR
4qaZ7jQt+oorp7Yxx/7mepssveDyQf+Ec2lVlooDZPWssbW45kHjmlpYKzNsYYG2Z+uaU1mu30oz
Pk95DJc9xObU36IwoNT5z/Wfv/SG2eLWDYlr2JURnx072WMejtRebrKk25TB0+feMFvjIm6727H1
p7Mw6r1QMUd1Gs+x//rZ2nlvqQtmS92kiVgJR+xi4ja6QTaw0ShmdJRP6bFUdy5xBTbV5WXH5ac0
jdtUw2OX2ryXSZp/rzfQh0dxnj8b+rWrx1hY40JPLGr2+AQb6OGFENohyu14P1IsdqMrboZxoD5o
6a5qZLdyZFtoubntW5IU1DO4sXqqsXvLTZsqiNb51jRrWfWl588mh9+mJiUFiX2y+ve+4/6W6nbr
QNnMGs1vIb6YKztVCliN0B2sUxS+Jeesec8LTs3puWlXzgdLXzCbHxg960PVTdZJy8fnbMr/aL1K
DrhaS/YszL+5jNMQnWKZCR9QavjLp78vhq1CuW/G39cH18K6OreCc+PcUZ2pNE69YT0VenSDFemK
pnmh7eciziLqJ0FBen32U8rQ7dbdlaX5lNfuUyj9kLrL+JNb61zSOU12UnZaoJ6iBNdmN8ranUkZ
/85WnHb7qXYyLx/5zzLONjEUShDYpyFUoNP0XtYaz5979Gx+O0Uko0FUNiYVGHpY+sHXtB/XH70w
OudKThyBu0yVrnVKNWNf6Qq21pQKp59SWqqueRlU/zRKikxFxRpWP6nVUH/DWoXCPne08Pk19ZWw
ZmF8mrMdTmscHMSzejppSFANigZNOeyuN87So2dTV/dDre/DZjqZmY+yoS8GWGfa2oD5+PKDxpnt
a742pJTJquNZiQJULzaWrK+R5kw/Mt10xbbJnepnwf0OJKtOGqlnoCdVN5M9lVgGg+K+Ryym/eGA
Z+zMZFRfna6h+jkCM7EyPxeWlv/vt0e2Tw5gjRA0yLOSBMNxSjrrUICFewAFHH5uiZxrQ+tap5K5
zOBt1MjQVDV9pRjuhnu0lX5cWGfmitD/4+xMmuTE2S38i4gQIKYtkCNZs10u94Zwe0ACARKI8dff
k76bar6iiMhdR7UDSCEJ6dU5zxHcw0GTS+2z078Y7m/XQXrx9E8xmyH4Z7ct3peuUN7xguiSkPMg
zH+4196zfkjMGgTXm/oiXcwB4xxYSjOcFQ2K3c96es70sHHplTlgGThlZjVkQOZsn4FRM74zTfqk
cFxY5lixtUhcu8ViHjAKXUN4ifmXDukvyCYvjlRGKLF7+7x1PuYUwsm2mAUQZFEAPRuoBN4xdaCk
xolHK8Z8Z1VlftdlYy4QAh0gJJIiULmBfI72ifK1uUu9WiN9vcmNIp7zwnuVVDc+JK7u3ITgSIgh
nLWVP2m4sqB3DEhWxrKbi6jSYrrF626CufTfaTIDexZiRnc8Qz+QUMO/E/UWpXql5e3FZ6niAugM
VU3ngtrfLA1ZMQS8d7Znvn7e8n/P0f/n7BvPvuiY/VinxTh4yC7pqibOpGiOiEmxHpuWZUdgAbqY
VGn3ijx6Nw8R2AVFfGmNexMfmhN4HcETvpN6ZwuZxsMVe9gYpNx7Hs/DQVvWqUpp+/b5o65MA0s9
GpLDEEs2Dm1SyMfCs6OSGjtiXjKJ0HvH3JhrVtqbLr4ZVUG5JGaAinOK+u/Eagbn3eDBl2xuWfWv
LftBiy9NwpzUaX11ipwFhWOtubcGBUjbkzFttNPaT1jshozSNjxWeyhIWu3TmCJjrUdRnnTl99ve
w3Ub825R0JeqcWSPqVK39Dn3+18T9/5FyBe0+MGTxbeybla+3n+TYt7d5mopRUU1gzzTsjlcLrYd
WW1wW0hisMx4qLOptVGqGs9Cfk9nGfnwjRbYOd7WRIteBMel3xa0aRNK7Pu0gK65dl+V7o4FFPQ6
q7dQJ2tttFiCILCtZEOFk2IHBtBorAxxAHZr3piV166+6EhOMZelUHjRqdQ/zSZ9gGVwo9qzMgaW
Mj5o9Ccuhno6NyWsg1UZsf51aK0TLTc2tivPvtTvpQL1RnLtPWWdNVFLaw9l+WlDd7D29ItJGeLW
DtL4HvZV+QDEw2EyswiazZ2fZhvT0Nodrn9/1/lBqunAQkTWICJ1kJtehF776ONg0DC2klpWZtOl
bg9kH4IgJI2iA8WMr4cnWlt3VtacsoF970r4GT8fCmsv4vr3d78EDsEWQpyUJ52QMywAoooQNN/v
b7v6Yt3AAitD2XVuEUMhD07u78e62Lj02itYjGErwBqnBzUq6XlwP6sq6r0ih8shOM9WvXGPlal6
mabqcHsmQ4p7QGV6QQn/3nfz4+g0N46yxQDOqeNbpkTkGSjy7Z4Rro/KdO1dlgMqUcCZvLHRWHnH
S41e1WBR5nGX46ScFLHyahEhgmsr6GXt6ovV1ay7NJUWjgYH2EMjbgtYKADN21g9r4yDpQZPNpaL
wi3aCK9gPzjYQc/w9+gnWGF2rbHxSV67ybWPvRsECk4sn7lqPKeDTRPwlct7z+nbo4HswXge83nn
0Km5bXZaivJ0lg1QENX4+IAkuMtr/jbClx0OswVnqXG4aeAtxWmzmw+cQ0qAlFvzgndyroV123by
b27ju8YixKh9hKKN50ZXX2UzRNhg3qUAJ9325Itx7RqmX2MbzBPTyPaz9pPGMjaefK2nLj7HZkGN
pranET21eMqv510zu7G9F0OZGIq7YJzgzMyH2631Ys8P4s8bZKVzLuVmlQCU1RwlT4j15DsvBlxE
eQNkX6bCTPcbH7SVmW6px+wCoYCKwfOzAEhc+QLB806J+bbWWSoxa4OgBpaiy2jwOWLdAE6oJa83
ptGV1/o/Url2KjUH0TBJe1gMbHqAgv62mXMZzyCRgtOmquJJjS+kMXhffCo3zn8/zrfDluX6c96N
I7/u4C3OvC6RbICftdQXrHppFMCb7QHEA0vMvcu7P7nJFACI3Np402uttfgko/RQIozBGc62K4KD
XTfwURbS2uisa/1oMXp517kWYyUarP5T4luPeHdjM3nl71HtB1uzZSADyOce1OZgtCjIYN1dWmPJ
0qdBEcl0HhAUO4k/Dsx2Bw8W0UPeARwyTaVzEUM3fkEOSRCJoJrPrhUEodd0Oq6M3jnCJ5j9GBCK
t5srwzzlONh5arnJ90pL4+iLsdVhWxUN/Oa9/ZR5Dos02LgH4BLMvakMBM6A57LTtunGljC9xwGe
yV3tq/woPb7TTvVzYsG4d4SfPU68AkzKD9wmxe41yA/DOJZvmTWSQ27pPlJamLDUqzFNaD9k3wj8
hkehAmSsd2Lew9EFCIJHptica/cQwGH2XGnb+wYmK8e3t4G5fBjg4Na5OpjEz3ceN/0TQsL7eAKn
BCSbAOQTWw/6ziAS8zZJ6UbHWjkmI4spcMbJFOdpy5NiNrwDDsKbZ9tQ1ZMEkTQREg1qWLWF4+6p
OzVjUGz0uI/7s79UG7a2a7DUEjzhZvDQANlCNifF6wrmf7ubv1QZNoEhdK2lC1q4jOiVMlO3O3hN
wpmzyOaIPnZvG5X+UnSoDWa5lRH0CR8dxGuVHCCtCYT4zz8hH6+V0bv+O9V0Vot1sRzHsxqzr63H
EhyKw49d34+0umlD5y+DKYhs4FxOMfA7Da4ZK1GH6mm2sQhce8fXv7+bKvnMTFuNVpd0EnEKqHLV
sY2Ap42O+/Gc5S/TJ6aZwMM8Z8Aaed3wRTDYV4Ci4j1MyVx0G9P92k0WE6OFRMcBLTKc03m+BjRb
0wEfxH4nVJdvrJy8v0uwjzrsYoHDChCkVEvTs2tOEjg60hiPfRukR43FyeMA9DPwyR4r9qNvqz8C
pH1yasFz+zVLCVghyCMjiL9WJ3/boLO9sarV7XGca5qH3aT529T5wz9XOHAyVn5RRDx3/TBXKNka
srtSYJy6D/uG0Eec+Hv7qbaso6eU3LnA3l2yWY+PgOK5j9o3eSLQ579Kuxj3bWFnjx71s/0wuWWs
KDHePIfUP4oeCx1XExzpX3/+Y5XKfNf3o35lSJeQOMKkKDy3vGjvASpEVsPklQduNiCOMWbsqWMV
mBZ4/l046C1jV6awmKOkGgrDrQ7cmpuETsX04ItiPCC3VPwGX8h4UMhDfSQt4EMCjLCdrUQQzkYK
ot9E6ZNpdGCD1XlfwtubtVijquE+JwKJwwwHZXtIQMq9O+niwUAMzG7IaHlxp67+PiJ64EDKkv2x
pta62KJ5zbXTH1pAu6yiveunIouRskLi3JhlDIIt2ysf6DMzMMt4rv37zGsvbiorwCHmN2t03Fgo
/QIEoYx6cFaOAxnBDvfBCTOtAvSPSYtIuAAPOVl9EYgmCZusPJpsPk2OOgqnO5VAroXdPP+qB+cO
squvbSP43nYdIKFAyYzLNBXAKYwGPpjWCyBzGnAwm4RNAW5WyYLHMkDSNYW/2aXlTziQqn3VShr6
8OVFZOJPxhX0ZVYg5uRZ9QoZA1BhSMYhhZdHtEIMC0dJFyTvCbdpRhD1sf6JSjn9hIP5MFvNb505
391MPcLfB6ZeqU8o/zqgm/KTZVErdgPSAWpm/NABlAWoxc/gvQwD6FwuQOSmmEODXgH3TD0A/0fj
zJBXPhlQC3QC5L7mzn6C4G4aquZCfPETzIpn1VWPlULFvBMj/ndu/bB7eTFq+wtFpeo5J86PxrRg
iVBCRb1z9WwRnLVMle39IY14sN0MdlFrAJ2NNNCDGdJAG/PgnHkUhmxmROlUYY7pXRUjne4F9mcW
1lN1QraDcRyugBRdBn/GCXlvNKufvcr4B+TfMZJSX1wn+xE44nm0Jepm+iuYjK9F5/xCcA8ixkl7
MSvv10iAGnFIE0SMgyOnCe2g8CMHtwM3p/LTPHKouKQ1y2KTIrGm4RC21K75s5jqSFMDrMiS5Fjx
qHtWTSeHFs/GgNJHIb5BU5xHZtfsMxXclWJ+JJP8DmzMXUsBtauz/nz1ioFfVVxshoqMXxBrF9Cu
iXsvs2NROU1sM3oPXPm/vuM8j671RWb01DoAGc1dDSqFfef2aR7mBTiFCIc4dUgnBvTiwaoArtLz
nSvys0x9/MJuOvIZFEZv/KKUnegq2KUAOvn59NXK8fkh0mrDEvAc6lZPWTvCn4VFVEr3AtkTmrTg
pbT13pIKacstkOea/Glz860Z2xLNUdiwMTbovn1x13h1A3oSjtU8ZwBNA6XXUDUgHnaWBYJZEMGN
PF+aNOj2bjC1MensmHruCxSegOpUDRAlKUAytbkTOpt3OSl/lay8WCm5R1etwmkoPVRl6LesTGMI
MvdBgQ1ebcpD2mQ43rAe/al5q7tRxb6PaKZWgjtJM8g4LH830fpXrYof0IYdisaxIjDxYuGMeyS2
k+PcgDem3cQlQGDmWPtqDWwVESVIai59pA5Jo7yUT1XG3LgaCZCk+XSUTv1T2eLfWWNZOsiORaiY
/0ht82tuC1j1GtOIJnP8kQNzgHGZeaENRwyOllCf8UmKlWY2PQQmO0nMFBSG4Eip2TyKFNlkaZ3e
cRmA/zXPJxyBT3deVYlQWPoxldODYQegJRH3VRroQGUVDI9qcsLJmh4NEoBHFqDVp12VAgtkW/8A
qWO/tMiB/lFWNt4P4o3D1spB+BlUAib6z7EYn1PXOuSwb0ijy05dk7516CAhn9TdiAkSX5Lxj0HE
nZtZXwfTxAmmlR6mAGvxAUWaxnUSmbrPtByRZt9nZmi69Vc+lSZ4PjMBukqUe38wwVo07jpuJjU2
FVeT295FltbFosW8MznmbZ15Ozljizp0zYMCrDR2yuyUtUHMM1SESoWOCEwIJt8OXz/EbvkzuK+N
eemp/2s2s8dxpidMOP8WCkBJgtwjv2teg877TiiC0WnaHRjNvwZIGUc1wjpQfyzDlnQPCO6B7jp3
TrZE8IDTTEeNr3NYqaY/eDjDBO1U4QVM9r3VsgQH1Sxkav6R0uFFkSCP1WSfwJJ6DGplhSlv33Aq
BhAwBC6RXbpvRTmfsKRgoOaQCzTFSJcmHYkdcGH2Ohe/7Tb3wcQcYNnA8RTwscFvs7EFqH/GnetB
9OTPF99If+UGgHA9AfK/y/2X3mFPxcyeGgfPlqU4jQDTKr6aTqKcg1jRCIRNzaPW8SzShwy9BUij
zI68if3r9PCszS2+8JNvDBEan4Z1CXQesLph31VvFqf5FwN5WlHNhgfII97AG8YWpT/V6FejxQvM
0spFjA9Hr5bYgfWkuGLPKj8s5/QbMDxgTPpA1wyk/GoFzX021HcixxetqZ+ZFDuzx9atH1go+XzM
meMdi1JncNS5PzzufPH0cCjL3AhbyGoiPQH12PAsDX1p7swyfS4hGxowgCNKuIlST32vXaHitplL
oBfJgHDQK3lKduDVSnAtwXGCwDiQ8x6dB8SIKfs2GhRkaOSh91Dd4yT+acLiQir6y+2Rz8UMK+wH
Q0cQb1V43c2XOWeJ32DwSVbboegpShL4kLAZRGbtlwflmC4gtParZOa/NXUT2dYvVX/FNDE7Hsfu
aBUutswB1CU2ixqkvoTY0NhRhk3nUIKymWbQmRKY6UVKf7NWY9HY2XdZ3cHo1kgsdYoODCOJpO3J
cMU9VzBa8RRIodZxEEnT8fsqVT+tKeC7DrNx6AWl/E3hJnViNcBKjz4u+UuaN3tvcA/A9rRhNfB7
RArvWdl9s5n7poRXxHye73o9fJPI9VYufj4x0meTln6ENfpX3w++g80wRCkRce1C0zv4AL22eQna
q9WAIaqCH6BU3lUAZfLUvuQuBIiNxmKDawewPeruXQQ79mEqncrF+qdST1VqggRdVOgcftkeMmTT
PVie6Q7gLmO6BIoY70jB5QHQrGv8rGyflTB9lE0aNxXanaFInUJ7SEHMnHsAU5yqyZHQNqbXsC+k
iuWSUBK1HQcPGl4jr4waLPGhW/K6MYaI8YpxHVh9mPK5fIKStbyzqM2fC11ld4Wy6xem4D8rDIc/
UxO7aZwGuRKsRMMDWpOCtvYoZl99661MXoidoyxiY8FygDC8e8xpMPxyiyyQMautTkXg1s1HszGb
E4AmoFEREwqFxEMhE9gUknoP9oyJJhNAXQMVOw3Oi90aAFQiE6J95SkLIjX7yLQWs9GboW7QJ2Km
TVbEFXVzILdSUKXNdu7uUzWP+H7CnvQ440m/OUoHPz/fN69s2pZhT72HiVKSDhOPa+wHJpDnVcXS
3TpeWtmWL7XvgEPNBIqd8dw2/hlgwKfGcrCWrc9OPd/kCPC9xc654mACTTlFXRqzZAMoY4cS4+eN
s7IpX2rfWa9KyTMxnVtiRQNsDoxsxYCutftis1xwfwhkhRhtWXDw0Yw3OVYvltvEnz/5yuWXMYqw
+VnA3lGWjH31TWHJXRvWEVDS402XX3rlNGGWYXgW8nZd9VRwfiy0/ZDK9KZTDH+ZhmgZWLYC4HD1
YLgtAG3g6gRAz20U01f65NIu54IJ5xW1w3BWCDBh94+o7vMC26nbyD2mv7TM2R2SRVtV4/hIOK+8
wAZ/qvj30RVbVsW/w+eDKsjSNccNJgLoXFgCtrR44U4lS6xoLXYgmOWOJTYZ+xZF9T0Qis5vn4zp
HunO2SEo8Dsb0zG+tLRvjmC6mUfStOrBUqr/Chuz/5h3evQjO/W7x6BnMDEEacb6UDEKs6hZX1fi
U+GFLoCx4eQWHUh+fR4jRr14zDpr3nkNpUeH2ICUG3ZvHcTkFxfO+2If+BDh03GwQ5TQyz1yNRCw
ZEtyV7pNV0aBKoadj7TNuaOx7xlxm1nlPfSqWTI7Hj/681jEgNf1oTDz4ThZ2bjvSp3vxJgVoSja
8RxgyfqY94zu6SjU3uL991zM/EjttH5Lc1EfBpthYQXSI8qzTRWXQ1XGGbXrc4BKekxwMAc6GBCZ
euyyB4YYdFBZ/RYFXRuLGsAn913Ax42K5Urp1VtUsuyucSWK3RW06wpk+eKBFsYrN6sdAjXOOO0/
Apv0fNtwXUyRIqPe3CgcHw2E/hi8LB5QBwiJBgHh8xt8XBj3/cWJC3DytERwI0uEzyKh0zOYnI+D
Hg/Ysj0B+7pDYuFBpe6Pz2+3MrstMy6xACotpKNh+qlY/0NhD//C5V9bysz2n99ibZJYvB2Y75mP
ghHDGa0B1wuKfzuCzhTOKI2cXe0O/35+n5VesPRIinHAKweiGOsGemI9mMq1lT2Tsr1UpPhaYa+B
PORp43u20m5Ls6TFGl9CGDmcB/oFaxMYqB9gZ9+4+NrH8voL31WwVQ/w5FDh4mNgYAKhWM3dJqP3
l6Y/Pk9unpoGFPQlTMgOrf29nwFE/vkrWHvwxalO5imzMDC9IFTW908DBzzVLynf3XT1pXUL/mZP
GCV0Zh5cf1Gqvb2sO+u2R1/6SdMcKRUWuJXnlDeggTa7kWYbX8mVVll6SSt/ZiwAZTQRoid7Jvpf
ddBuNcpfJcgHH7Cl4WzyYURxECORaATC7xX3i7NiA/DNMJ2GkKaafzojt1DenHJEyqBibWKdDN8H
icvJst70mNKTbddm4sA5+GZRim3Y5+9rZeAvLUWZsjmvWaGSACCGe0wDOgGt2ri06fhkiUDctoJa
+ono5BMiIPdMGvJIxSPXKHXO4219bukkmiY2my2cF8CszLE0AOsX9calP5Zq+M612d6N8sohA5JI
SwS/43wjt+hp8oZnHDs8ICYnNhp6m+MdVdL/3gdqSWvSTimRNHVl1TL2D63YhqX1L+Hwg963NBVJ
kG8NjbJzQp7k6aGW0YNN4pNbRw+Au2PjnpQnF0zlLjxPLIzM3y/ut5fi5SU/pBut+DHvzfSXniMs
l7huXTxB19mwDWQo+p11U1W7jCAPBSwpMJWNyr6AgMQimefsoUMa069SO2JDo3VtyA/aYOm7dEQR
9DgSRBsIHdv5s6LzXo2/Px9Ea5PH9e/veok7ybmkFGqYwSRPvaaHMiftxgBde/DFWgNFE6PsUUtM
/ApotUdPX1Ba//yxV8a+a/33sfnoIlliwpxHpfenYtcwsKJ7NPwS1Oq03GiblRG0tFtm3MmRSuvI
RAUvGeeItzHCBoULTi698Haf/5K1Rlp80yRKEd7YYXtp49D6V1AI9s3GyQkPJ4Y0qs/vsfKSnUVr
4ZMQOGDW10nFDhA88H5j97fy7EtXW6VwqFv3bpVcJ30P2MXqvqRb0NO1iy8aBjlXhcNwDHeuBJKy
hqwddm3hF7GlTbLRQVfaZWlGK/JuZL1tVEmg6gdVD9+IuaXBW3n6pQ9typu2nBkm9m60nlu7e/Ob
NAHz8M9Nb3RpQUsxJVGSYV82T/VDq2C30YW9JcNeWeku/WfS7mbL7XKZVN0UzfNv6l8UDn1F+lKg
aA677m3r0KUZDey6wOpqdB/dDG08NTNOnAX197c10WJmC8bAE1czfgJsinWSHCejWY0jz9uuvpjb
atZxmZMGV894EcpU6LAo0603sNYxFwPWt6yhZsyUSepYr7zuv4O9uPE1Wbv0Yrtkjb7Us435hgj1
oNr5JYP6caNRVmZluhiyyOgVzEMcVeJbXybUZYvi2IO15sz+Ro9Z6ZlLtDwgilpUA3K3jbHFUUAa
ShXNot+VDO9gDrN82JgxV37J0qXHEFuCNHSJb26h6j++B72Dzrh+oDVOCcrO2IIqrUwTS8seUpmB
d0ttmZBZPgeV/aDn/Jz69PnzXrr2M65/f/d19xmk8KIWNSQy3/vAuLdxBNEV/wyT+vb5DVZ609Jn
5wMvVdo5vu8oWHU46e1FPCG56fOL/9XVf7DyWdq6tNf3UhdjDSFan56Z1ZRIfSGo/ODo4N7zGAnT
wDXiRowwceo8Ai7U2HeFynaBW09H4++JyVyX0ejXwaUAafyeMtrGnz/eWuMupgBTQ5xUj0omOrjL
4XIcaDQ5l9opN0bTWt9YTAIZzQbadjOw4hpAFwivvk4lMq5YaWxotNZe3mIqqIa25pkxyqSDfZNW
1r4S0/62tlnMBB2yOCFN8mQi1ReRfy/ze4apF4qDja6x0vbWtbz1rmN3sJDD4YnJ3VSF88PoPaQ2
cnxdUWvNY2veBGOtNNHSGjYKLfuix++YkFoyT0FE1BYQeWV1uYS6c8+3BZsrbCyKwXxCokqx6x3D
/lmVrXOe8wx42kq1G+210pesxUSQOq2YEflSJY4iRwMw+Z3ZNMhLspBv+fkbX2up653fvRGc0jdt
Aw1SoqrxabYVZGbT022Xvt7y3aXpYLgWQp3wEuppD6UastiqjXZZe+rFGOZziWxdc+oSgGeAou7Y
z27iZfz5c681+mIAO2kPyQGHGSXNUYtGPB9ScSHaCM3C2VrBro2DxRBOM8+XVd6oZLRt5DjyixUY
FwXuuQEu1ue/Yq2fLobyjDBFqInyKrECJA/V8G+T+qmxJZhe+nmi6c/Pb7NiQfCXxjCYPGwU9Nou
Ebx7Chg9pzb21oH2YzE0pysOZaLjvrDL5z7d+syvvP4lzN2wW5TD+YRpBDXqXVcp0HooxKKf/6SV
l/P3s/au3+YNYX5ulAOUm87w0HszysVFMYHoafhf04Df5nPwl/D2oXJlUBaySjJt78yWHL0RCHVu
31Zf/FsZfPczQHLxcuzGusRuETjXTIgeBMQs2H3eSGuv4Pr3d1dnVY9RMs9lwuUcldV4ENlWBWzt
0ovBDTcBrBGgECSyZyebmzvW1rete/5y9949NS0ZIOhmW8Kpqg8QUO+9mW7UvOzrwPpg1bMklRvc
Homu0ClnM+/iIhdFFCBFMnErPkZNZ5gXAP2Go+dN9tlTSHcqBgho/bxARjXCs3YqaPQBZqF5Vw6Z
8S/rCHKAAwfh2UPXRQJHcS+ksrpvvZHnR9v0oGf0UnLSRSp2iFYVe5WPZOcwT+5nmEHCZuTus+OR
G9X5fyeAd23XCeCkGxHgjQtIQaphN+Zb7quVGXdpTwvKruzL2RyS2fhiBQxxkKfCsje+cNe1xQfv
ZWlLK7g5ukwQvHNoUfbD7Mcp9CNq7AXU5ECg955xKFJW70BP3iqufjyFeEvihtmwhlGCQ6cKp7hF
JyLoh7KRxX6x0ds+HiPecgEPMRWkukBzIWGbtkfPoFZUQYsVfz641x5/Mbg7I8OXG/HbSTv3dZhD
zzb1YGTP44+s6ze2amu/YDHKEU/OEU9XDQlR92X2x/a3aNgfdyZvGbE0DU2fZoXCw+tLB+0ngpxg
aNo6iF27+uLLLc1A5Zap+4R0Mj14eQErFhPKccI56JA8+fkLWLvL4uNd9QHLgrYdEppBhccupixC
p/j1+cVXKKPechWuBtEoynyw9MR8FohLvfTGoP8xIIG7a/LgDSmqkYxnCdG3FSBv/q7WkGV+fvOV
175cmUNZDZmGqQfoVJ9p9yVAMPrnF15psuW6nNizHIK67ZPAQP2iaxCkYDljd0pV8/vzO6w9+nW0
vJsAG02g5Wzx6IS9uOR3wKwbH/36k95dWLbE7I1mqJOB26/NbPzwefd2BeDd9tzX3/Pu8mnPZuK7
2I5r6AQmBHqWTvBy26UXgziVgahc5gdQ1SKYruTHxtzapq+19mIVLqZghNcCjYIiXVR01qFttlgG
f6eC//0keEsmgw/vosynXidQVEHB7bQt1D1Tl0WtNTgR8wCX6ivtxQNyR2EIqTiklgzlCcjp85hZ
EPUEV6k1+BFzbPRBupsa7ZyR0Zl+UVgzhpPNkNtJLARlWtBm+0x4v8dG+GHPZYk4czs4zanj3RFo
3A+tsDkOnxAmypCvCRW5yiLmBDd22uVMEmjH9qGzTICPgTAoo7/7cct+vPKZ+J+lv408lDa3dUIL
6zU1vTgYycmk5GAVwcYu5joEPnhTy5V+Y9g+z2xTJ8qtYuSZhwXrEGS3NfJWOtlyqV/yQndWLfQ1
e/sAgNsBVt/4pqGxXN0jMNyc4ZbTSRNYwW5QpDt2Le82rr7WLte/vxvT6Etkav20xWtFlETR33lc
vkJ4fpPkE8qY/15eITjGQWKmTuCpaqOuacpTZnG2MWt8vDX9f+vhu4dntqp6MVc6GYIhzvI/uv8z
yCfbAm7Ovs3u6S1X+nVTdqalS2gL6PfOgdliTjdm67+fqo/65GIJYE+FajF56KTdzfvm1J/gVD9j
nT/ciSosv/qxit2w37Wn/n56Gb/2X+m/RIfyd/ZgnNLd6+vn/evjZa23XI4PqTUVFszFiZdfrPw3
gS3akC9ZjyBtgGxMAqPl1vnAyihZLs8Hy2lNBzr4BHFje4hEdv1wm/DIWy7OO+EEsMJgCplHLxa8
PCE1dP95A6099bX3vetl7WzOBZLxdDJmtNlpmCYfK1vZt42QJTCCNzbWroLoxNbymDvum5OW88Ya
yfqL7/ygiy2ZEcgbB14fdtlElfRoz0EciEtnlXsgZEKgJLDhBuflUqnvNkc0+085AyrKxx2o9KE9
q2OdHin3wqr8gpjzNJgOtv8FG9JDOX4reL3DWVLcq28Qcp4D1h5hJWob5zL0LykFoL8Ad6QNG/GD
qbN03bBJD5IgXBsFMKb3tM8eUzWCECjDVqswhRVmsrHnve/pkauw6+FkhJizh0WnGH24TL4hEjxK
8Z/pq4sgchrX6k8OxxoxceknDZ9VWSKQaj9X59Gaj4CGeM4xZd6j338Zsj/QsT8BfRk5MLEW2XHO
XFhyxrAILqmW+374I/29OQ77fIIBg/6qKWLT51M65DsiRBxMfozRz9TXshxeKwanjQeTyXfAWwt+
B2tISINYDmmUyV3lHwaBYCMVVvSVzMeCf4HZGUfY39UrM0CeDDMZcxnWdhsaTRO7rhGNsLFdNYUu
fCtGKkOwImK3P5T+kXbwDsFLAfBPR16EJaIp1WFe/lJ2LCcCvcPeLF+yxr+ePhCk41kvlvnFMfBv
jAyk2QMfmr1WdwBUJI2nIzL+sHJzf3X0GfJJ+roJrSwscw9vbc/co6ijbICz5NCQMVJZwt1TzasQ
dwPfEWZ37g2x0DvXq0NT3nlDaCEqsgZNAtaIEin1yOfaNXDldqKMFN0xNoT5HHbmv61zh+iNvQER
cDkX8cCduIM1n7VkD44YMr2+SvlFNqApO0MsmQBWoooUdBedh0XVd1rueWXsaNtHDXiI6qKaJiyH
Szr+AzdsyKpnBdLF1aU670e4iwfxdWCJ57xYuRNy1F5Lcq+6cIBhme0bD79+/McfHh3ihIhHjvzB
Cy17CAErClHyhLPoTtsIU7+Tv6g4iCJkb3YXVsEfafw2+W+S/x9nV9YbKa5GfxESYIzhlaX27Okk
fV9Q0j0xGDCbMcuvv6f6qYcJVVJeRppITYHXbzlLONBj0uhIpCS+fND8uRW/2q2L21IULXrWlOFC
IH0TK8sz30aINt9OoJlEBswJYjUJEjUQBI4hDQD4UZIYkewhpenCtO7HaIkMPKMqv1L5WwkOzEVU
bnGeS7DT9RFdLiBrRcDqKnTGa5jIP1C0r753EZp7XoOyvosM2xgHlLac3InnzDLD4QwYRIRGLBHq
3ErDHg64GzVXbJNB4PEjsy2+h5phupVj3YPOTIsnXid+ZEDsdFfKBFbsg+YP40yHH5aYVTy4Wt1U
0L8ObcHHCGRnslesM3b1ROrb1AQD0i4s8gIIfTrCld6Sn7RTyV1nQ2RNVYO+KWdgcwLbMzKEMayO
kvNatqqMBDRVkV2+CtMf/AgqSNWe5XazITPpTvY0DnsNbjNUKSVx20Cac/kiBEnvYM8ut+A7tYEH
8Zu45LwILV119zwDRxIe6s21rvnaNC7iDEhKZHCig7Nv647ZA680O3KQeFHHqr1vgSTZUm/FTf0u
NTmS5iqr27CaNQrRyUmCcnXlKvv6EnaXyipYEdCTqaFJMkCaDnveNaB9N1xDqn0dSLpLcZVSSIUG
Hy7hSbpJ0ECQ7sbvWogvUAn5BCjJ4pCDX+nlbb72Kct4wh59kyLROzqNnZzr9SRMEs+/MlBrn7Io
LlRpO5HEQLxKwPu9Yda5ejyjcKxY3oY5TpJYzF3xfvlTvl5Z7lJoJS/AK5S61UerZeDeV2XQuM1B
U3WtfrU2Vue//x17OU3joXqP+KUH5T9tzCQCOedbrqmW+x+xFW/ilZIjmM32gyI/FHsDefvyyKy9
+OJoc03Dz1CI9iG2f++xF1Dxr8zv17myuzRvoynsv6GBgjui97LYKVXyRHlqQa3E+AlfkO/VeiBc
8e+BZzlMRGai/QOxbol/6+tvwY/cJR+NTTqHDQcmlCh7V7btjUlBmPzWmC/JaJXqJ2mDXnzw65+j
eFL09fJzV1b5koZWeRBVrXqUao28B/uy2VRJeS+68UoBe2VGlyS0IXEgVXKuHYztzstg7Y0IuRlf
CygkXH7/ldYqGF//nkxVczvxbAPypCDg7CXKstvJc+dQCN1trbk3NtYETzEbJZfbuUeWgPoCiS7/
+MpGWJq6edybJi5wx4NAHySyBpH3n+89eRGdCDQOFUSe1DEfESEOreEFbDS+l/e7S+YS7mAQVzhX
R9fuwGOewraS3xySxX3sME9AeELoo1emW2ghbP2MX1lLXyfz7pKklEM7yc3QpAc5OOnDFOivIDf8
dJcXJEcBXv32tQBsHvXhABxf/0olY2WOl2ylqgWjqHcxVo33NnEZGMnn5Sn+Gu/nLm3MjKZtmAGM
7tFFMSTohxgWlXOc3eXXrDDX3nxxF1tNO9S6w5vXJZQzYNhuid+XX33tyYt7GIFEiQYS1n3hgqYI
F0C1beyqvDLPK0fSkq2duS4FwwUDg6OuGfbAxXTe/y6/+Nqjzx/015U7pLMBcSgU1aRdQWrjAXzU
0PjuqCz2rDtROsJDrD+OfQoW57gzzTH63nsvblzbticnI+dCnffkGrcD/fCvAZBWEjM4ZPx7TFqz
bARsLfojT/gIEYJ+wEntq5MkXbeXKUzEWSP4WTIDnCib1Xcm6QkoqGYTTeh3xxBipc+ND32Py9+6
triWtzPlnnQSvztmztDtJIQ9NtCEuAYWW7mQlkQ415HTlOD8wCRBKki0gZP9gtpG6I76ylytIDvd
JR3OdmuojjEPmBIHYj7gCeaRYPDsJWfRGZPqemN1ACEoX/FnxfpkC66xvGfZaMcmT9lOF90YFoNd
QlbLmWPdp8MmM7j8uDy+K3tgyfzoFQ4dt5v5kaTtTyihQpdTlqjwNM+Xn78yf0ujLWOcMi+xETd3
Kdxx1VxOaI5PxvfioCUxzoAiZCG988U4Je+zld05dL7SRlk5kJdkOII0WpkmXpylj02pwPAG1Tuf
wcW+87w2ktm1hsrKGlwS45oeGnKdjzuy0LQ/STuNDekUcW1D5QqZ9ZW0dW0eFsc/VFsoAUDPP5Tt
fQ1cE++9+PIMr62gxfHPBzufGg+nUeojsJPsMCsKZnt5JfFa3UDn3/3rlAbYp5tshTlGE9CJzBHa
I2Ct1rG2cwlrmaE9dX7bbUsG7ow5uWk0QFdyI0w5hj6BQA8h7vAKpSOoJyK33iqq7LuRl9M3B/Y8
4H+9nktS0UIyQAHV1UZNWm/M0buSQayN7OIKsXEEM2rAAR2yBHCZgQoqvLE+5s698uorS3xJLeuU
mY3yDMxAH7cPByGcCFYiW0qd+4zgFHTc4b1mxufldbKyAv+Uxv4aqM42zbkdDRQDikM7RG5+5Yaw
z9fef2tr7n9omXCF94XCgwHLj+t9/siP+tmKZFRs0o0O3GjYVHv/0D07J8iabyWAGpe/aGV+lpTN
Sfp+LZq0Rykf0mG1FeUFDTVECC8/fu1gWEw/mya468Cp5ui6ZuDoJIR2V2RLtkFjdHP5J+y1STmP
6V+TYucFHwlqjkdjpzdTmGzNOA3LmOzGOhpu5qMbzeFpONW36rbYyQf7Nb/jm2ush7XxW8QasF2U
ydC15OD4soBugmND8nkWE4EkKim3lz/R+uPd8dX6WIQQOfI/xI+QEQIgARWoMYG8IXpmNpQOda8D
Ylnec+p68t4emwS9iTNLGaJl1LgV7tC8+XqmbjjnYrqDDlJzKquMQcHSNXAl52ocUoDjjOmg8f+w
SatLiDAOvkadFMJqgAcNQd8qO6YM3R+dud4mdxXdjkWpowykrahkfh2WojHj2bL8owfI4AH5inlb
WokXpo4h70fWsU8i0+kIPSbyNnmp2DikcO6hoZEeKeFo5XAN5bDJTx9MG12JjrcO2gBe4u1aZzR+
MJhpx2WHMKpRYOYrnlfQVh01dNEyYyq30AmEifqE9k1Hqt4JZlPlv/1WplEJYN7eEyOs/NqODvc5
JcZ7YrTsZEOvFdqzJY8QkKqXuZNlPMCp43cmHSOgttQ/+pHqWzGmHFKlSbPzM0lfYQEEsT0JJIlV
cHXIIZgG6zG3FREbimpneY6/m+HXfDKcOaljZKbJtmgy/dhURhLbTeXe9RitG9CIRGi6qf3oDLQ9
ovUHDLU1ZsXblEA4Fv3mfNPalrEVXWEc09KEnFyh7KM5wiQjHQ1/XyftENtDR2Nk1eRWqh5FeaPq
CDzV2uQ17fmcB1C1KnbJlI510KOBAhdVbxrjpKyGG8Mm+XPte1DEJEVRADTcvCairnd1rfwP0+dT
eUwLB+KqetYRnwdjuLJtVzbOkhwG8ko96h4nnhR1WMHwi8PV1yzeruyY88b4YsMsKWEwhiPphPV9
EPkMRcvZ1T6k5hIFXkiWQdhSVvO7Q0j+lva2AVXRDvwKu4GI2+XfX/u6xbkn0PxUY1X4h9Rjv02j
fXC0+WPy6cflx68ceUuw41BT1WhILB9ntBsn46Ecr8zKH4TNV+O2OM9wE3Da+qU4Eot0gDSVo5NH
2O1YIJnL5VOHcH+GARxsLmNtzhSWmGeGPdq+s8peIRm2g0cZ/8jM3OoCH8a6nZMPu75AWcby1DVp
kZXhXVKBKR8rD8g5cmgENjUUWT8guw+qd8euZOwrA7wkBLMBqufQ1gPMAk1xu3uDVvK3Zm5JBS7t
tkjGEVGm6Pajc0f0t5DBUAn89yXYVCCtKDhBHKGkWgV9Aw9KiFEaV5bFSpS15P62nipt47xZdZTL
GHpb7Abq2UpG1TXTqrUZPU/EX5c4q2HAnM4ohYn2IcueCrBcjerx8pivPXuxGQ1UTym8aBG1+egp
Ry5U8r/ZHVqaCmqeqorAyP0oi42lX4r8/nuvvNiGKZY13CKwDWefnXhp7ISdb8VUXpnPteW9CCeK
1pYVyprqCNvJlxLqkZ7mVxbiHzmBr06QRZaWGmzMqhbPHlSXPQ9Tlp3qpLRwVZ09Mfxm5ghX0KXu
Pcs+ZL20H8+iKm8QTx6jyWnhLkkbEYo8UXe6FW1UdJREHAYBW9Ooy10+m1APbgq0cxsQe+tyqp7T
zDG2cztke5VyCAFlXrfVra/Q2gQss3CRdUBgzNsoZ6pueC8VlD1ze29DKnqb60LeZE6mHjpUAAE7
TTm0NJ0qlt3Ibwlr6NljC7SmUg+wduqMDYzDXfhwDCbgfVWzA8XVfMgkGWOka3lk+eqaZM7KLP2h
nPy1J8SUljVAkEgKuLW31PzsQZ/jSmC+9uzFeQHMegcyKW6Qsb0p0xd7+vWthbtkKBQ58CWpyMWR
ob3ucVBbSBsnTfq9c/k/HGNPNBU3MCSZ1d1mbbNPze9Rm+Dk8u8TyBEw1ar5iBoABKOHeY6c4hp5
9DyoX2yJJfq9trzChFo+TonmwUPr1f1okn1OvjcmSwj8UDZTnrp4cZ0l0HXvsL2uPHntvReLJMny
xh+AUz6q2X0qOvIJhbBdChmFLre+dx8uzQrrASydoSPiiN+Z4ryYSexkmsaXV+PaByxuldHys8po
ZXPIfIcjeVBW6OvWfnZ81/4xM6u5YvbkryhHuvbijkE0z6yyH/gRkrJFGvR+JactcHSEAkkG9PK+
0qVGfNSXPqTZWyQtLE/kG5kGdQ9fC33DUcU4Gg0Ug6rUptuqVNPehsrry4yY/TPrfA9xel28VLzJ
cwCITFsG1Er9FwMW495WwZ/vQXp+F46Wld9WDL1mIMthHWEz1cdJXTnbosvlTZ88G847bLxP8O2I
dQX98PF/ZekACjcfnFnsLUi3AL4BcTCQiwq02Y3zCRpJ/c/Im23FD61vhSTnQTvxAJnvjVfj5+zQ
AMoOrunwCGhBYPvlExLl/RsMviNjzKAUjsTEs6IKaVbdiGnLcwcooOpXDvaMKD80APmTuEvEPtE/
7bkPaoZfUOMG6Vc04pyez8V5c+8C02RXWRVkgqEt2u79kQNPZWcArZ1LZsq7s4efJjGO2rZCOJbs
W+7HLIXHPZm2bMh+YO72ZWscGEiyiTEElcOQ+BmRPw8fjdHmNzr/yUQSUvHT84sDnVgBdNz8a67I
A5uHEOnyrqjpgWXFvd/YjwQmCNPMHgE2ksgwhieXW89QeI6bDvlqDZnlKjJ6L8izsQ0aDbVqU2wd
+Q7bD6CMkO8leciM28p+aDoA9/BXVdPQA4AQUta5887BQTbtMiD1brSPdm4DagWVHSOeyW07SSAE
7/tSBK370/SbIJ/cIMsnmB9squE2R/bmbcfGh6sG28+FCVaaExbnwcg32ZBFo317xjTaBnw3SHrT
sGbXajsWyIgdC0BBFwqnJg+114eQIIQ3ymlKwXgYNjnLIG4PeWPymRETveKXpn6vxakeeajSqM6P
Eq4L+S0rrJvpoy8C63Uc/MA0gwy6FoFzsG+sXU1epqMNvF8OmwLPgIB2Glq/rUF8Wm1/TObnytyq
xAgzrD+Q7YPi4GfQKdmmWWw0sUle5Qy2T5i8tNDpFnGd7Jo7wLSs+gSUiDbC+tmVu/IxE8cW4tJF
iMfj4yw7YHunuR2RrkMEzHhS6cFttkJjvYXzk5HGo3yYHMDEeJCwsGpupR02w0PVBlDOB8Ev7hsY
XJhQn/Zl0L2wV+YbO+yATJ77It4GNnJ8fGE92MkQvoD2sPXW478pvUvvswox0Is97qYDdSLRUwAI
wsJ5nT4NPr6Z3fg/RbEuCngQlM0IHizXAYD6m7yEGcgDRG/DaYRwH0gdFFGMt2EAxlryxRye0vkm
ubNcwE8lPPJyEYti2LpwKvvZuQCGT6H1K4XdQl7voEC4IVBlayqG2sHPbj7kTVCyfQm/kCzw0fQ3
0gjWazgnnB7DFJjerTTv+3HfcJBRT0Dt+qwOC/s5geh/e5cNT6zc9dUdbLyw4kMDxgHFrYJDSRe6
5rYo38biVIkmaLMHtIRLQBJTH3jXO3cOUlS4/aDg0ZQhvtvMOwfGI9DFtbcEFMopVo8QqS9goQoY
60FaqIlvRNNvjfFD662Fj/wt6og8USfs8p35ns7gIsXyfazAMAjhXuG8t58Jzro2MrKAYbd4tz77
jXeDedAEXUTjXvUH033jxm1vQif3YeyDUoX6JfXg13Vq+5Maw5RvYELgdXvDfXXTDWyBAu08usA3
Ozcz+sXufNP2u2reD2kbuD3MSGJdH8wyAi0XKAf8jQbUwx/gs5CFgK7KZ1IHlpKBQElUFtvKhg9w
djsWoQCI2lMnj4yhdlHKkdgZUQ7v0vJc54lJH2ZGDQnQ11r8r3EfkqGNELYcgGEMja4KqJvf1aa9
90yyS0sdmHUXysRHHn+cyn+M9rmq3zsGnfjksYBlzmz/Awxy2v82RysY0yxsLBL6KP9BHg9eGnAx
Yq/1UCBIhs+FOFrpP0NlBgN6R9r+OZKdBEqktF9JAsxmTgKzpbBRAPiiVNEZrAukq5f+UJUdWvPP
IoP/SH0jITtYWD+Y96IcJ9CyOfXO46DKKHFeWvmSNXtlbjmqlQJwc1rdtlUeNjpBfbrGm5WBP905
qNXAARd5Pw8gJhO4cBGAe0LgGx8F3xvFb1QUcfOHwFeFQJ/JHOBtlYa8ha1E9tybZaAMb1fROkjw
4o5xSijWngnxrCxk6RC3rYrc/pHpU2nmcd5DqBhHZQIXDLiApBRpxXgnIe8P1x785jsM+fZgEm8S
uQXDDInCprGq0D3b6IhHFCSjqthlvhfVPo+7OgUCVcYyi7U7Bb2GPP5o3liqClqLPBIhQk/dj7B1
HDKgyFPUxsDxhknhViKxySg/zC6meZ5aoN6bbec/Ocl0nGwAfdlT49Gwbcxj0dlbxfWDct0QhGeA
q/MT08NNBby3XZqRT7tQUX/rlA0JWmHvCKZRT/rJTbsBetf8sUimyOg+2VTF4GhDN/8tg2AQXGDQ
zYN4GTFh2O7BEsiJEdBgSACDMt9ms9lPWMKFU4WV+T8Pnj7U+8y8t7TgWxOJWKMfiX6g/oc4uxpN
LARpLu6NH2rwglRzQKgF/mGOQ5fFHXswwQ3h5ikxyxOpoLhX0h0cf7qwTcinaZUxhxNT370Uco+i
JhTq9cs8Gg+JA+LgWN8V8uSjIMtxvkkMLiBgCIAQJaDfDzv1U2UlUOyOEu8FdGR0JqBtn1ux401b
h0Kn2gckfh7hWi4QNXlQ1v/JhaPhnto+CjU9mWebZYSUaaCY7YRYTqeCJfHc9dskt6Omdx6YjVlu
nZtSDhXExuoHar0a2ALwo0M1/bPPvXv4yEA1pg55ftMND7aVxy1a+GxusIH6/w0Wj6DiCq5Ge5+M
1X1eO2/SQ3+/Vdl9xsqTslUMY7QjSEm/865+6xXICV576yUF1E/HeC7s37mZ79wK2q80wYHfptYb
z/SNkHzLWBPJLvnsR92Gmdce/DYxYAfi72g6/eqLHqMl70lj3VqQkNMiEzhIiiO81vZmqUgkCgjI
Uu7UQZ7U6Kd480/fcdBIkO4np3Dumnttb7wUowsrLbmpXfYL/zDdQpSfbkQtu603T/1tkYBvkPjY
wnUzN/AKqdBdN5utLkmJyjpXIGQAjz18kj6m1Tn355a50x5CntxKxsCy9H1B2G8XDdTAwatEmcwi
WaD3dwaZh4Vof7e29g7MKI0YalMw+mgrlMhad9gAO/MJwfSbHDZVgeyqXeZAyDwvuxsCBfU9fu6f
ceB2aOYwGYPCJEw0eF4fU4SZkVlRBylFR6IOAuOmJTsc/d6DneBFHRfV5mHGyoXHitxCj0/iMoND
Sm3XUUX0o19bLPb8RG+Jy8gNVtEL1O54XDfleKgs8k/Khzpo07T70bYcuhJV0UdGjjCQu0XyVmoC
A5Y/klrQOwLjRv8iFr8dx44HUw4peNq6OH5GE4xunXbgEeFdPQFA/Sx6cMoFzOFRkhEOLv6JjWkA
k6RTU/I7WmQ7NJtxqkOKNp20s5kwYpHXw08LOcPvxIMBFQ4mGDJF6CocOSWo+JYOHK0sS4Z90yGs
bEBUAq5eWOXDhD2v7WTT0+I0iHE39oUBjozP4P9yNmERNuvDucKxl9uUgzQgDgQug4HtmE7sD+fb
P0E7tMngTwO0HAxykFxBRgwxWG7nD0PtD6FuaHufm/KRtMmGG7QIM9id7NA96Xe+ARo9tWqsIKT1
xa6luRf1M+/2zlyyV6qsctcanXeCbn0NyBf39qot+VGMNdIY5Zbnvk/N2gffg/oMXJ+z9GgUnnOo
PT/dFrRKf6bE5885XGB/NB4UVGGoknMLLkyju1GF40gY5+VQ1XOA+oV4pXvjJCV03aqmxOkD8YYP
VIPrX4Zxrky5jrqlyjQgoC96XF+FjlKDDu+T6mScQFUQumKCftRNdyYx2eauAbDmZ9rS4g431Hzv
+eW0bSu7u7WhH3rb+B57KgCYe4SNVVK+g65QCyQaIzTfqtq1Xy8n2V+XV+kSl81hVqRYlkDVyD4N
xkudxHV/Bd32dZWK+ovWrsRuFPaMR6fpveW+SeNbFWG6hGVbRUHcWRnN0XJOk/EIrpE3/L48Gmuv
vCitznMHK0wjTw7gSJ/mRL165jWv+bVqxmI0sI8gEAh7iiPXiMeMonq2Ev5cd/lmgG3qlcLg17Pp
LknywuhGfzJ6QL5x70njWVWQUXOvFIfPNeCvCmGLwSGdyiZ0a/AFBmhunvL7qPfbGhbzXEaOQPdI
gGoRXZ6JlabFkqc+zPaglYO6GIEVTyTQTI1Tav+eU5ucuOb0N6mwrVhbkitVoK+n3l2y1jU29li5
KE7a8JBKfyb+w+UPWZmSP6iiv+rA3Jy5yWzwXRCWsMDvewMhEsoiTp29f+8XFoU+u4EqPQ48AJHd
OepAHG2r0CpeLj98ZdkuFalsw52t0gOhqZ4gvLRpp2hI41JsLj99DS7/BwX61+gAbGE0qOQBWwUe
YhfBQ1A9wWepO6luU6Unfk3EcGXt/nHO/et3uNViNxv4He57dzUv9jmKJHos7xBi3xcdu1IQXZvs
xSavCuil1S4oF21W77KOQuZx2M7yWkV0bY0uGkskF2WlPUSNPAOTzjAOGeNXuNHnQvkXm/vPBP01
QDatcL+gJXIYy5ofCm7Ue5VR4OVlZ0WpQOHJ4ZKEpq6qA1yTv6ci5S5p6g4v+JAB3XgcBAqSJQr3
c9Md3fTKV60IfLlLrnrqmqTlreRHjycOzD7revrHK930OUEeVAWygnN12nV6Y4kkvYXFEs0CdL4Q
rZadcZg9ybZ5g6yG8QY2t2MyqagDY+6duWa1Y2A0wfyEeigHkTl7VRBYewcAp/5ZSFzcQWOU2Q0l
OCcrozJCBLr6Rydw3QIxje6H01rZFcTE1+uOLqk+niP0lBZpi4YQD/sC13gXMlSaL+/SrzcPXZJ9
0nGk/eC7zVFakaph7efeG9mrWT5TcM8v/8TaB5x/+q/lxzJGc0iW+ocBBVnAqwPZ/lPWV472tYcv
Dsip0tXUpTZ8eJEEBRzVXTaSm4LM32ubmYuXpxpuIIUEtsmYG6iXPnKrOarmCgx4Zc8vRQvSsUT/
qfK6Y05Bx3b7c9nNyneXh30N27oULUjKEX6g0Cg9lrxwdjlkvD9kpR24yzKyYePAfgDmxmIs/5mE
k+4YaLxF56MvCwTWc2HW/jvPKngiFxpQoGAahU9CqFwMMtRw87hGSV2Rv6JLWlVvuLnR6h7jmgRA
eW3bPAQ07If7k4WwI6SRO105Mb4ebrrkUFFa0mnImX+w1HTidQN7yWt30NoyXHSZ2AgcmqAuOHM6
e02oHOPKpj/JVHyPYeMs27dNNlVmV1psX6EPkbR3In29vEy+fnNn2bglE0/SDE2yvUIFV83WhiYK
/o9jePnxX485gFv/3vxIaC3h6ZruWVGilUMza+u73ZV3/zqAcZZoK1d3Zjq0A9tT8thYd5nXRD5/
mPNrDk9fX5wOWdzJwKaJLIO16CE1TXpKADCGBjYMmV9Ns58ju/e6T4gOF1BXmNEYa/vJuxJYrn3Y
Ihwf8xb+0Qk+LJ+mnaugAZ+SB4oEzh3klfBsZd6XXfXBhfG3YjPbm82m0R/ZPAY1f7o86X9Cr/9G
HM6yr557jpSt18DjCFNPAhslXRp2AG9tPRdktI3NGIpbBXzHa3hvj+jIVC2vMihmuPk/eQrNEQPK
m6gq9vX3rC2dZbBr6rqACifKGJZTFbFZjjquQKq8csedr4MvPngZ67rMQUcZOK8DzMzqGOoixbMN
5AnsdNz5UZlMPqR6hNDG5fFdmbtl5AMegioLRcWhhEPU3VgN5FNTqzsyk3lXzsqVn1hiF5zCzRNG
JrZve/u9noofSdt++C7/FvvAWQpp+1BElWysmoPpOfbGrGe6Rf0+h6xEal3ZQ2tfcP77X2FHpgbm
ok1fHEoXhkNVC8F7OOgCtH9ukV2eh5XD7Q/w/a+fMGjH+gGctL00LZR8E3fYdkMnvhXaOEvkAuMZ
ipHzUB56+OLCnbwRW3gq68BjpYguf8DaGNn/HiPL1qMJABtD9x6SOg8+TIUBU79ywqzsiWXBQivb
U73FywOfG+uJUOjyUbce47YRMGVvCQmgRqB/XP6StalYnJiOpzTjWrB9xgSa3bweA14N15x/Vs7j
ZcUCC7VPe4KngxCGtuBdArUbw6vRX3y8/PorE/HfCgXA9sCdFId0oMCwgSuPc5HGtJ6uzPTK+CxL
FWrWskwcNKtd1K+jNOnHk03z4VsKN85SXI/UunXMZq4P8wD6wdDnYd/PdTDmqNVeHqCVxbRM8vUk
RCZrUh/8abZiO9HefQnGBIr5ZgP+kqVKc1c6QAtc/rmV4NlZ6tXpKTdnWSv03guY0QeJdrOPxq/s
3eC27kPd5t1Dj5DmIGg9PpQlM0XgjYCB8NKZ9mNFpRmqhOUbMbTFVuete/pjP1E69LtjvghOMn8a
JMRzigPUGto0GAc73TuV8G69cy3k8jCsjfpiVzU2mpjQOqkPDTed3UTabCuTqfqoi0m9lZVSOE1r
80oNcmUPLOsFeQpjBcjmFQc+ucAlKRvMCifpty632fcO7GU258AoGPncJHCk2nPgctMEnyL9nnqP
s0zniNOBwDJl8uChO91BjGAmYt+B2nl5Mla28DKfazVxErTPqoNX1CROnIyGjpDzldtm7ennv/91
l029EF5Zcoi+WWhAacj0HsAC+p5Wg7OUwBoSzypRHkEa0NhZmNmGjOvBrq5EE2vvvrjGps5hBnN1
efCqREKkirWxYMY1c4u1dbnYaA21ABcCqu/QKZXeT31vAqIGI0i4Pk1X8JxrH7DYZ7hz5yKxjQol
kny+HT1YMlUkra/cjV/vYrIUfTIBWofGPqsO3chuZ8I/LXSOIyCRjCDtchZOJrrr31mjZKkABTYb
jMiYFAdzoGzTV9CsHsk4R997+vkD/1qjvOEw3py0u+99/66eoPPZNPeXH/31DU/889//enSdppS3
NQA7jSHKQAwzjdSUjOeI5R0uuVdCorVfOS+xv37FMU2ZZbJz9/kw7cDQ+xgb9eKT8slpdXz5Q75e
SsQ///2vn4CJLAcbFuxlJeoCaJKmjOaBp986QMmypQhqtO/MaVIe6tYzb4QWxo5yX1x597XhWezj
rBMuy0AfOmQNMI4MLf2QG7lGMd8HMs0arsQSX/efyLLJaLdJKQbWyUORN8kj3A6SWKNOccz70dgC
VTpDoN4YoQntVfr98qycJ/i/+SFZ6kA1WFxQRdT4siyJjbqFR5FEe96+sjH+BFpfPH9ZJNZmryzH
aOoDWmfj3dx5GjgkoWs3oNqGGQhJyqcitfrb4SyNX2a6uslAqPhtpL3HQnDHzBnYyKx4UEY1vGcD
MrZo6G332hn6dSWFLMvMljlnXZJTeaAi4bGeSituaWtAXZKWN9RUza1upYh5z3oGEpu4JqmzUokg
S9EpK3M7yPMp9D4qW79VvLBOVDBg+Xg2A68HqI4E7le7Bwfy/mgStDIyHeVtYLYnH+DCPD2xeh6u
3LErAihkqVHVWw0fDO98lTAFQKjn5uxhBmUusgarj0wTgq1TDsKKX/UjgNgWNF2boorq0W0iqs+3
z0jnUPuiv3Jzruy4/9ReEa9o1Oj4oTcAEJcbl0KqxDl17pUvXnv+8jSq5dAXbcIPndEA3pdPc/vq
InLZOp0lT5aWQPVd3mErv7TkyzPERh6S2fwAVUhrg84sD32Tqbvi/5ydy3KkOreEn4gICQES06Lu
vtttu+0J0e4LCBAIgUDw9Cdrj/rwd7kiPO29o1wFuq6V+WXDeoSyOLn90t8R7P+vrz1L8XsM+mgk
vMrMtT90CchcEJe8fP75Z1aKJTALZmVIqCzU/BSDtMx5EqQHmDYvLH1ndgexOMuEDAW2wcOnj011
kxN3aACn/vyLn/voxRnGgIw4FGOdHV35HhII3YGI/dInL7lYuoC/tYtbPHLPHTxYpgupHj//6DNP
e0nGGuhYjW7Cl47p7yp9iJsXGnxt6PPFYUWpqYrZgIEStocWQhkDwHO1SsP3z7/5mcfNT/Pgr31e
GqInE+FNOuzBg4PmCRzqr3306WH99dFslAoqKZUdS5Kt4wLEIlCWP//oc897sR4waDozD3q2Y1fn
qxG2iqB5yy/hhs49ksXUxGlTdXVcZUc/yCAUlgW8/5X96lf3//9TaYDZVZEDXyQYg3tsKddjZg5W
ts+fP5kz69eSjSXFWCrOxuzYpO4583sfHpIS5pJZapBy60sVv3MbIl9MUwtQau9qzzuYkdmjyw1A
o7lf3YHL57ZwxvTbCl3JTRrF3oo2Jl8XReMBKJXr/QT1MRTzKr7UoTzzm5eErDkKMuhC8+yInIHo
98m5eW1igaNHAa/Lak6NOEThJNctyhArrOZxIkNGN56s522NUgpukqWsQEiAXvURtvDhMDB9KeH3
v4n6jzPVEq4FmRWGkcrV0YhS90naC94lg67DX5Fso0QqI0BLSTMowKvQT4rYlTBX0QlxIVSKG+l5
CLLqiMQYZ82eeUGwN5qZ19AUHRwrtamuhMerQ1ZNw4aLtnovq6iCOga3s9tKlPQ1GEH9LisvXQFw
LLaxo+wAI9q0ZsyjW47/bwNKYfemoXJ4giFZz2DMhzjRNJEJEWnioT4lO3YXRH33wXmJ/n5liDlw
VNPWLofUA/sWeE04ibl15Qx51yd1L2DuQ3PPrY23Q3PdlAZ+YAPlZrmjkGqu23pysAELmBUm5+/K
CK6UFW/qdCWbsHrpSWWTBnKJq4Gh/If/O72ytarvNIAPO9ul8JWNceElAKAEjyb2+K4Az+TbxBxi
sqXJDiyb7TrI0PdtPKiJ+6C3V6Q2/s/PZ9qZZSJaLMyRB/ANzZrqCIvjjsRqD+X3hRF9bkAvFmU9
V5CLTkV1JEFzm6XlTR1PrwYCd153m699+8XinPNJYp9FlSwMZbOdizl9n6FZvXBPOfdsFuszictW
DDWrjjTj97U//xjy4cJ+eHq8/5pOi9W5rjNVjnmO9bO34BS0ot3VwRSj4YAgtpSnZm0yOAG/9pQW
i7XQqUvJyMpjJeH0KVhUrBko8xc2yDO72JJr14lKZWnoCvwUf3joBv5GZo8dyoYF28+//7mBtFil
XRE1FZ4TnFUkq6tVk/fDNouiX5Nw9LoI/Us9pjMiPTRh/v+upoJ0FDAv4A9ZWcLkZ2i1o4qn97Wa
IS+nrILJAnii48y4/IgmMNUNkeLCcDvzIJccvHFuUBeMSH4UqsPaEPGTnclpuQ0QEnhp4z4zppcM
PD+znT8AE38EJCBC6c4Wa68u+PrzN3XuJyymfCpCOwRKZEflwTCZjd3DBMNLCxTxhSPTua+/mPBh
McG5Mbf50Rvj8gC5BvIerGu/NpTDxawEBHwMAdTHhSC9hc0Qguu4uFBSO/dkFnMwKDxkDnS4Wypf
/xC6QWLEmL6Z0b8kLDv3ZBaXGZ6jlBZX+O7O87Y4DuwadwlncKZe8V8QzF9HYJ/yTiNbsTiWzYST
amQouUJrF6r9jKXP2srpuoLV6QVpn2jtd0J9qQfCgsV05BTCzLoTxXE8Ob37LkMxkgMftmawWnz/
fMSeWVuWCB3REKRi1zw7Tqm3y6IsXWE8fYAge2tNd6lUe25hWfJ0tPAYNBepPOq8BG1ptsgmsXxA
0g1sGTcpBDUbnU8FkqAQyAGQ3njKIeFzER0+/5Vntpsld8dvWRuywMOTzEIK+1Lb6UOQ29atoHYC
rWSIkK3Qavb6+Z87M9iXUoAhKtJq4IHESoZn+qpjtsny+ou/ZbEEAN5cSX8YsmMGFx8dhg0lP/oO
Ob9g/sT98LWFJjhNs7/GvKug17YE8xUeoes4Sj+YhBH388dzZqoGi2VG294v0D7FlVKMcs9Bnltn
QX8pofhMQXcJ+zEKgj7mInnsmK9xaOyhBsZxezUbU657IrwVyWHOtqT6GhWJLSlmopRG1D5eN5RM
KGfa7YglKJV68/njOjN42enf/3oVusOeMiO75NiAdRzzn37tAfzXJr6HhjfUUp//lTNj9n9ScZ0Z
mrLGXwn1G4M7iyI8yXJ64Tecu2kuJYt6QGIKNUIeUwOfcfVeVP61gFsVuZSrlJXvqv/mI14J2TNJ
P1mY2u1VhJiNr/22xWCu/Zi5PPflMe/UfoJOADi5hNJLgfHnHt1iPDsqJ5n3LaZ7lW5SabYBGkZe
celmfGa6LIWNQ2/SkYwYXl0kse+obUbkhWP4uY9ebJpCRh5uq7MEWcEUCR9BWiih3f/ikFqcW3WP
+qgwTGIN8fa0mbcKDuB8yi4cKc7tKkvVogmDjschZnru/xI+HNOGJUgSSyhqvnmmbmJk2OYK98/s
7fNxdOZxLZWMnPtcTqKSx0G4+cnOqJ6A4z2TCys7PT32f9yKljq7SKUpYTyUx9j/FdMyCaZh39Tw
U2blxrXNinO5qQa5DjzywWZzoex/7lctDq1jOqgWwefyiBSz3ryO5FIC0LkPPs2XvxYurjxuZYGB
W2bBbcMmMEaHCxojvDr/3w8rWIxdTsEc6MKZHXFmiN/izk2PZBzlY+WPiOEgYal+chplBsBIRLsk
okIByY8bSE1hjdV260GnJ/eB6dtn2DvMjEJNMa+xUMwPONeFUN+zIrzuMr88ZLbU18IJwBIV+hVg
T2S8e5KmizwQObj6qfyy37iKV8i/yyJ/75ohBerUnz9Ur9WdqoUtVh2V9TaIdQ5ffzw3a9amIAjE
IwBfAJ6wl57pYqNqP3seWQZPaTBAGxtCiN12ESA/dd7vur5BKxRjfRfBZLKKXWG2s/HFL47NeoNT
Vr2eQm8Eapan8rpDCvlVzKcRFtcxgyV/wgTRdgRTLQiHb7NWalfWICDMtjYJEK7hUQpW/zS5VteZ
mQlK92V0jSoMf7RpF/1OgwjoJJyEEeOnhz1Y8z7ikDXdzPEgElMUdlNrBR09b5t2w/IUHgYadykQ
M3VaJCyNMuBhgIC+gR5Y30cRxy0TEMT4dzBQ/7ZW9A/885CK+UjZs+AobPwiYnfdFJlk1sOwCnoP
GZq+gEs/FQX7CTqdG5LUr9y9mP3hNxwO4miRgnkwSJPc2tzFw6rPkB8L+zAUUUGY35Y6G9cTaQab
lGGos2RELuBDygUEp14XPUrX9A8lq/V7EDb1NkXx4ztUbH21hq4L+YttrfZF2pUfscg5AgGzAAU8
IF9AUqIlAhfLPiQbEmk/6RmoXytv1OoBzdMh0X1Yr6OxrOH3NnmHf5w0suXIAIHflM72GTnT9rlB
G2xt4BY4YJR2diVpwwB+QWLtpjPIjujrQt3Dw5//klirD6RBpTTx02ZMcNSBhyvoJcIDAWmsv8up
GJMMJo0y8Woa3VFQLQ89bbqj8MrqNhybPsJeWGPA4P6Ed67A5FuxHmsOUgAJSCNV39gfKCg2uzwu
AC6iUUcH8Hu74q6BoevbBM7VWsBMXoIhgme6auwIPg+C/7ok9qtgVUdmvEnjE3xi6uEUBkkiVRAs
AZ4xbRxVLBEA8eI4Bu3JHlF49ttcVu5DOyBowqw3vw32PhCbDB7bKm7CbM8LJBMiOLnSyUSzAf+N
DOlWomiEjnEzXuVzWHxTMFVfw9Ft7osIFoOkU7WR20nl+kevTx1fhXDhP6GxqMhSwck2LKPgGODW
vompTp989AyBC8nqd5mNw76o6VvR1fVdDz7YvsSm+TA1XnBv4Je4M5NH9sw4tnF9xw66q5ptjmm1
rvvCrYOShfuh8ZtdoDv/TqqcHEpPDol/wixUdJiQnFdHt24Id8PoVWSbqjq8lWQwv0RZj2tHw/RJ
B2TC3o9sM1/M8w7fU7zNKWp+YQfrmfKRlTnXAnwRRIDgErAWDKgIGzRH2mDKrODl73cpG8DSinid
Ix/SDfGaDWN8Q2ILwj2hTy3ckitwHsqtQBzlFvqvcQ0bXMDBNYHRB0AL7W1IMdqNkN2tk9L+bqgI
95mv/7QxLlDZ1Klxn4ICsEFbG8VpF4z7kdchEmCGWjxAXeCDNe0Ff9rUlTtvzoEqMn5rkwkd8OvR
Zvo3UG7ji5iYvQogVLqSqGLvOEiTSK0Y4ecAp+VYNa2+rslIbyABrTC8K5JoGgMD1QeRf1enpd56
KJntQ0RkPLJgIt+CkJF9UCiQaHrdq+8ecjvXXoqMJmBz5lP6RcC3aRrDXkQEGARougK0hQtKwfzg
SsIhuLE6zPwVmDawxLoRieqrCav/G5UVeY6dK29y6YOaIYb0lWKo3uQ4YuK2CSyVniZxnFvsqjZt
PUAaJhAUMqI3SuXlrfbqNmkB+9ngDcvvWhTkOEXMIojcttdzmEEZUBYuSnphJNhq6IeAsFBdZzAv
3lhGsPaQlLKHwY9hDinzdudFORg0ms8HD6qutaVFt5oy1vzA3wTLQXcxKtF5Fb7HuVc+hEHGMWwm
N20MbYtvQdVFANflgEIBfu0dRd3ap6agYDhyk21VSsptGGUAbgVd/JKh2vXYYtl4OBnSdx4+fMsj
591MiFa/kt3ogVeUF/Wq4rx/RdY9EBJOWgBVAt79nLjvHWlYiNdBZWob2CJ7HUe0cFwIroTLXHHT
RWN6RUve7EcyFHtH5uE5rkZ1m/V5BNZW0/5OmZa3ftDIt0A35REbhI9dNKO7qQzpAaU+SMuDvt9H
ED3f2ryYftRh67YmKoF5GQu1Ex4J3xnCaPqtpyfXrkJN0pteWPuet57eibHwmvWcpfx3IbmBVGuO
E1XR4taVNcS2iIdqHqjrY1CQwN2husleiMiptzdVLx5RwnRX1czDdxsM88uoQPOgEjU7lUdgjEkE
iawlrEvjWra8OGZ+VXzn8F4BJYEAFp8hsiWuVbcpB4mgFiSWHqzH8l2aewDbeC4g2zgq5/Uo/F/F
AAIHwBjo5wHhijCHzvuZGmx3I5/mceU6WaLRYhV4ZFKvI4SWgVzRiKTLNZZ9jajBETiaJ6DJ2bYG
ZBMFr0xvM13nr0HFxFEBDXPI67FYQ2XZbkPumx1cXgh69VW7LRrQ8DROM3czVNJbMVqT1IC43IyD
dHabd2F5L0OgVQTW6eMEOPWVRccR9YthBr2QgfMKhtRkZ9DrB72K85ReT9isNqPsAKALGt2sUrQs
kYd52mdxmgAnv/OwQiJ3I3HcgaCRiX6d2pjiwZjYgNxEp722JbmZ+nL8Ca77fKUp7LN+xvA8TKRv
epnRR5/gCBn6fnoPtknsY/KNnf9TyW7eiUK7XdTpaD/lbXQXkM7ioYlub3rDD9kUVFheMpzTQRqo
1oYP9JfNyu5OkQpz0x8DENq6qcZmLu33NuxPq0JYVpsO9TAC4luVXeck4lscOArArHJVbZwzTbBt
S96tJx+R0D6ZABhLsfMox1BKbsLcwaYP+j2Qfxowqz4c9fchKGuCHN5BgHofNuy+m3DIDGFABrtl
BAAZta5m/oW0uuxW5R4QUr2uBAQ+BXZWVBndpqqkvI1lXuqNSKna4YhlIH9sohZeaW8a4ysNNp9n
ASCDQHXd5y2geF0pAFqsMwAfae6rtSoH5lD9GAGK0RqnqtXc2PzEdld+kpa83DE3yNusjeIf0ifp
L0gjmjUvPfBUfGYfZugi92Ki87aZiUY0O5v8uyak8oYFuAbNvBhe/b6H/s/RGbwfGEbJrcSACRKC
Vf97XYziiRITH2u/Mt8yZExNeAoFUuEmLtdA77fgAJT8ypIxrtc4J/MX4ntzs9H1IL/PMsVNMgo9
tYnR6D1M3Mx3opr178AS5BVBhkV/93aIbqd0aE6/33rXlBU4oaO1h9oipGMh9tEc4ZQFn5tdOKGj
0Q4e27Cghs2e5PUVj6d8DQIv6DwKmEichXsg0zLar3xEgN9FkXNNUtAR56IuGJ3Cx83st1Z9eV3J
8lvMMgR1Z5QC/tYhGo4JHa5EZ4PnLEdGzhVBVRAnwMoixIb56s4J5u0ag5tEDm8Dus0TLzaoWQXP
vaFJW9tjDgvvvu29+LunMn2CPBXzQ+Y0/161kUsI5WxnYH1OULiXj4i9ba5InLs3HHC8ZtVZiSBr
BGa+RWIGSke6af6Fk5ED2Q63gfcALuE35xVFtGLYhe+8irFr0tPpUXVjDa8X9R9R3yDHXIUFmH9R
OuEb5Tg7BwhlSzpRejdh2ha3bBB4TcadUGg7zrrm1qMeUIFx2e08G6QAzQF1CvYXz9Z55PePbec1
N7wa5lcMhmCTYZ4A7yP7PYj80xG3rGiNM3WdCG26rUZg8qbDhe3aui5dB27iL+Ngp3u038m9DILh
UMVjtja4maBpVDZgK47+0eMyA65HVWtFYuSV4TqRwBuiE11W01bNhMHWGEfBPsMi/2zGKgPwc1aP
uBTHa98F01UaZ/bEAcu36I8DG1em84vUyr/CYE+vysjG31G7hCwJnmKIA8v2GAcAsDNElO2aIUqP
RdwEyLJ2NqmAfDrkSNl647nXPbV17RcrQF7VHnDgOek0dbs4NPSD5xpAcRL7PQcysTHfBsR5XzHf
H+5wGoriFcsjS1fBBDofGXETrSLWwup9SoQkyA44SQZKJOuU2g4gfRp1VxeQU3pakBax6oreifF0
XsT8eQldHmy9dux+9jXLPmx/AhJaOzUvWsiTkKsAdo7lcH4CLjfl146Y5k66AqLY3Etx8qTxqDbp
AFkM7vWn6y0d2nynOowCGQ9uWhOX9UndSmCcKITUBZC1L5H1NU5swuIwV1MJZLk9kZw2BteyX6oi
7jFQdVXsOq7mFgebhr1g/M0vjocNVCSxcWnCsRC3uHDbNGlPPGuEMuYrUefm4OLQYvUdNSCX+B99
24/ATQ4zoBmaT4e2zkYsACr2rrsJvq1JAK8YQ+DyqnTtA2/XGrZCSKmBYQeU9CQvi+bHUFG6EljS
gVJN9ZUPy+KmwDbTAXFl5/sqmOl9ReC7B0kWenrUgZHhLoc7V0gknhlWNxvsp/OPtLHFDe+LYI/m
bHBHEDvzo8PqiYaxBcoNvB2oiNKx2QJalyNtZZpxshDKww1WUTYUyK4vKA59hLZJabmH2n/pGlS1
5SlMLsWODJAvaHW8xjtKbOzm96gSDio/aoZtGHdzmQwot5AViQbTrvyogY1BIk90FtVhyNoQFGBd
oq2Vk93QFGqvy2D6gb62WOG6pvzVxAC/Cniht2KoAC2tu+kncwywYQcXAaSWtNqErszWbhbt1lga
7xgWgW3Ou+l76nAAwjqJAnYG9O81nM12AxK5tisgi6M9yWag08qi6+5waG2SPKL+GvmheK6w3d3X
4MPluJLknp+wLmU/wNwBcTLCktyP0F8WAW8PlQcYDwh4ZX5dodezp5Ae7Svi20c2te7IxjL91s5V
iepCENUb0kTfhcubHYfxZctGTtc89tkOhWkQDomnukOeG1T2+hLAZXRHKEbzILd1mpl7pACAuior
+VKEKrjSZVnsmyyzL6hvZoniWKWbCfWnfujRfhjH6aiJq9wqCAO5xvVQAm/giy2u3O1awXaTjKzX
f2LuA1M/5KncljZlaL11uGUgA6dEhWDIYABHjPtN0Eny4PTAbiX6gl2SV1P7huPz8AD7NLCUVZ+r
xMihuoG4blgr6ccbi2v7AaIhVJP6OjsY2ZVrKYYgaXCbQoBj3HxYK8BbVKBDf2vTkIG3OwbPvOA1
SgIh1tCugW5KFSGYlnb+DTUvMMFEK3OthJftcbzyt7H1yj1mt4MgGhnpsmT2NS9l9FTnTOGMVDC+
bvlM1qLnzZXsXX5bdDxKEPPIn8J2ag6oTolXpGe2t1GZQWJrAb6NKG/evWykr3PIo71TA/780AIL
agIvXKH0Nm9tfTr75iQH5zUcoKJKp+yFAwZ51LCLPOfg/30zY6A/Zu67Ax9cuQeQTm5a0FCvLHjm
j2GFBkEFQOuhbie1B6cSaV62odcMiWi3pka0HOttfkdB47jylcOiFbcV6GcO5wZQuKp3TOn0dkJH
ZQ3FBMiZbWRwHY95eaXYzDF/qm6bZrnelLDxolA32+2gcWqEY+x3pKt05aFseJvVju2Ckgfrypft
G3KEqq1nGoAMwhOU1HjtthwLiUu7sJBST9UdKwCGaq20H0jAtQ+V4eKKRGLa5yTFYWyeAtROwhh1
ccwX8hjXVtyxypNHQyferXAmz7dgDvEXOUNrNfEpemxtHSZqVKj75aRHf125uTlBVW361OBa9Ufm
tXr0VFvd48qdJ2MZ6BfuiNyjQukno6LDpkT9bZsOPcL52iKlKxIH4TGQpjzxcnWKILhmgFpC4f4j
kch1A/h3seNtJPfwveLBORE/1QAirVWGuQ68I259VZ3WKPT20SYqQvI8D8D4YGVEkSvhiol7Rsv6
jjSaXilC2ZEQNoJkHnoHJASbLaNgdGrwIY4hXA23GZ3wjufI1IdIuuFmSnmEM4/LhhWWcbI2DcgL
SrdiAx+rd2MQc3gYRvhIx4iRt2bSIJ3LFtjaKlO/QIQmcCvMZfAs2ggEZBRy1n3X1/f1NGf3KEKB
vg1kC7SvHcJliI3S1angSlfMWQucsT/OaxIWFIivgr+m0MreUCiHd3Lse+CLXBasaHYKr/bjfLo2
kYj8Faog1WYSguwIMrJ2ehix+baemBLt0OrETAS1FZFi75BX1a+jw7HYgdT4nqrcfpNjnKES5+kb
a+lpec/gshERvdHFYJ+wu+W46UP9OKIUc41EUgQVlRCj9ygqOkBJXe3v+7DRh3HMcHP3UfWOkeey
DQXF7Q+AjA8yQGdY2R7E7xqkJ28s40cQl/OnCMljYiX80j7Vk3Hklhnd7voYoimbRkObBBEFfj/g
9TfnYV43fauuBYUIvEYV4j60Lv/moV99p70gPoTck2Dds2GjZIiyd10i+6+qa2BG9LhrOwGtZqXp
DsBL+mhQxH2pS4vcFuXbV+XNeOUeC2YkSA7lb9ge5SPuvGKPWk133dU4X3Gbs+cCROYHVKntqobY
aj2nZXqDu5zc+WKYt5UJLKg4qf8BEea8s9ag6DoJfXCdSde4cRWPxdBm15mHYylrPSQHlM57KUbf
3Uvp1VuH953vGOBY1RaxwVggrW5wZNW46MF9gxFbgFcVbXDA5R/wUFpgMXsbvSnCObkPFB5wUvt1
+kLHur3iTVB+RwUGrgcUIHUId9HURluGfeZ7OLFIYyIPcZDQUgzfAdGPviHw0cAPDYXBByqO4Q+8
vuxZkBoMT5FX/M6Prd1jXATPBQ0C+GJ0zl5I4JD6gmTpfFUz8pLO4CWXMDRFSBp4gbBeNPuuGPIr
ED7nm7ysvS3TyI6ZUl/9sRWJruoyqOTal2l36GaGYAfMY7aPAeL/1ojQPTUAah0xlLzXwRL13HUt
L1cnjscDfDnjPppc+SsjgxpXehYzzqyQkeEzYlttMm3kfaxH+xaAEA4Q7kj/wAc3JiGD7fHzzuOZ
FnOwaKXOOAAjcwCdR9qRo3XjA5Hd72iYL0hVz3TqljFvcy5UixA8eewjLHpchOmdQVHyQts0/nen
bsmuiCVCykLrQXNnuhOfeo6uETYxHaeOIqQX8ir5hgpK9Gx8jpwwr5TITfz8sZ35Xf6pd/hXBzKk
UUhwxkKH2AVbtIG2Mb0UpnvuoxftRwXax+BP7tSVNwcVmXuGk9Xn3/rMy/YXL9sTrCs49NFH7d+f
iqUhuiuONF8bSkt8BXr8Zkgt2r2UF6so8PZVC3GvvjCSzohVluwKQzlpewPnQo8b62qoQMh3E0pc
3niDxahbM0zhC4/pzLBaUiy82NNNTg1kN2WsnlAkLkIsTFXXwa8wyfs59xBhYOqqfQWQU/1mFVGX
BCVnXv4ScZERfwABBIISEcfzWoCKsPZifimt9NynL/rmuOJGuiigJykVrN+FZkk4uksMrnMv6PRH
/5oSeW3KuOanD4+fZPikmubALCpxH6a5JHw/9/0XehhimQCfo8PUCPpfkVcAX0IvWVbOffZiRmuU
ied8xEvvqEtQuN822rswns5MO7qY0XHsMT2h63lU7a8ZGUTUfuB7X/jwc997MadH2XsqarU81oKt
KxPzNVy27dem9BKWIeFZDfsK3zxGtQLC3dn8qnh4YQ09yUD+IUpZ8qWySla64PjmNtXXCEE/oBP3
g+X4Qw6djC+teEsUh9S4ZQg1I+EFHdPY2B0dHgujL+CrzigClygO4dJOFmmaH2Fkvq4lrKdB377D
9fGzSrN7R/NbgAQePv8lZ6YXWczdsnSGWZdBUYXUCDRHYvHcuQLl+ooydMtBWkQQRk0fP/9rZ0YV
Of37X5M5HXHYalBXPCJad+/VcE2I4cKYOvfRi0nctCAYShRxj40KPrKqh4M2ri8ot87MNLKYxBKr
me8ZZBT5MVkpGt2K/nuBE/PnD+Xcpy/mcZHXE0KTDGpA6bEHrz3AJTC45PY491gW87hGFkEL9I13
0CJC4k6wmehwQf717+/tL8kc2iLLKSjwVAKdQVZyirL5ZsvpwgL074HpL2Ecfl2g2Ynq6rEr9j5K
BHYe1yF9TlFCagHJ/8qj9+PTH/9rPI5Ro0ZoTPKjVu+ZrEG+R+GXXOAP/bcQ/+9K5C+xHCziAXIa
MNrRiEHCHe65t3Zy3pVFzwL3WazV6ATMCaJtJ2RGodZaNTGOH6Ewm89/3r9fvh+f3txfPw9Khmho
hPQOtgzNQaYMsUC8umS/Off+F5MZCWlTHxVxdkxHXPsGUBuODkWvHYKlLrHPzw2CxaTWUwbT99h6
B1rEML6UVj94JTQVwhPmKpiUfQJuiVw4Cv6n7f3X+1pMc9dAo2Mdg4vVKP8YC/nH90KNoqbWxxE8
OIQJ8R0EboiV8uFqwJHqB1Q17cbUiEUvR33nEQ4xZ/w45Uh0M8jXXIUoGMnOXGtZAarKjp3Rh9yZ
YBVwZlaBCh9LUXwP5+EIcZYDizO4bgv5G17d9UTr3TQgEDmeyYz0plBdmFn/3Sb+9TsXC05zojLP
s2MIZZ9IlZA0EOg42AnBN2HW7nFrnxDzK4vrFO6dg4qNugHPO9xTheCQEnCcxIPY49jAK3nvhtqt
MVn9lYuyIekiGDg9X37oPi23ihX51TT25RfH82Ixi4u5RNIr9Q5zDR8XnslQ3LGJXqIjnImp9pcg
ksjjcFPqkh0F9HR3k53KA+ifaG1DtnvXz5hIHQrcCTo44NK4iuGqMME+10KnBogbdEvUKxny9CaA
0BufHABzElelQ2NtVcR5dEH/+u8Djr/EkUSzzuKpg68ZAY/jYxS0kJRC6IGMNZX764rU44UJ8e8L
i7/Ej8y9ZWqmaE6UsO7SjIC4RHqcMSE8i9kbWvR7M407H1Xbz5erMwvKEjDiWi9EschLD2n/UaEf
3bR35BIK+8xKsmSFSDFnISrk6UEFLjqGI2seoLxp91kTZPsR7Z1V1Q6XslP/fYDzlyZddCcgjBzn
FPrdIUSjnD8TFv6Aiehjbvx7yrHDl7G+cDg5s8j/DxjaV5Cm+KMHg1D5myLuT5LqErzi3BtZrL+I
BxJe40h6GLyZJFkjhqe2aNCis+5roE3/f5AhWCMKmuLF5Ch55lmmVkACagSVwdUlUaaG8fXCCfHc
cF4se6phnkkFCAvMN48SnICTivmBTOae+MUP9LjvIbL5AfPm124JvlgsVwE8qYKEPD1wVrwXUfpz
ZNBgxeOXzo3+kizS5S4yyAlLD3WA7gyy7qAAQFn0/6g7s+a2dS5d/5Wufc/dJEgA5KnefcFBEq3B
luI4jm9YcQZOIMF5+vXnpZLzfTYTWad917V3qcqyQ4IEsLCwsNbz6ld8owtmZkkXQUkbFZWkgT9U
mymAA1Y86dknmJwry9CFcbtEjOhYhqaJoOMLhCRIqm1H9j4wCs6dX/s9SE9ooHNB8GZE7DNQ6pEg
iAyD8pqo84VpcZbrfeFX1RbrAoTqAl+kJlwThGmmCFgkS3x52xBeejULz4poSA3oMjPwpwHZ7kY6
pV42Bddwhpc6djGpwwrgGKrrgT9WzxWS5AOCmOadRKj67dZfejsLN4p3Jg7LJKwf+FMlclwm4Ufv
k1giS9BIihpLpEOkiq+ACOFKLSrcBmUttjbG3Hu7+ReM95IxwlUkVA/zwTnOrSVOmbN7pIjtAd/e
al10ykO7QIbWlXtdeFVLhkgfZslEtREWYvhgATtkld9i7fnt57h07fn5XgzSBKeCFiqvkFsZUz+d
KncIraMVW1d2fxfGKFvMsRj8ViprTF/kneCIbXRSGblvt/zCAGXzE71o+SRHqtZINPAb2fhmXT5G
ZDKgFGxiLgRgq7x9l0vvZzHJGlWVEjX1WNvqfI+SgBCZ/eTYCWj2vX2DS29oMc+KIUBmOzIKbvIe
XE8yHtvCuPLyL7V9McVyI5ccuT5I+K4fRaahOqDeiYF/eF/DFwulJUq1twxMsikgazWhq1CzPr/v
0oslMWyLOFUauJSaZng40/MqHl95JxdGzRIG0WnpkKRzla5pfojk49C0q5x9APHMe7vpF+zCEvcA
MQVK8wJ2oamSQ6RXXyFBcIuCkD3099Yk6D+levW+pXEJfUjSpC3bCRY6b4kPRIOHqrR3VVASupi2
cH3yxAxDy0eecO2XJKH2qEzNlYZf6oPlzM1pQ0OOhoNM5uTQb0xR81I6sr/mNFwY+EtQnp7hHF3H
qb4PMREd6sk1Ume6dwbLyG88Cal1VE+DwDeRhg0FXU+frhH+Lo2exYxNtXiKU1R7+UG1A53B1nPk
stcVwFCDY0BcpCquSe1d6oPF7EW+kMVGyM36AC/eEGVc91l4AoT0SGt19fZUuGDZloCJcWIxUFU1
XDc1P6BIaWsm12gBFzp4yZAYUFLFxhy2n8hR3A9UMd1Qr7JPwQR79HbrL91isTAa6jSv8Rik2QQN
1lkoCyxNE33xvssvYopJgPTmUsPLCWJEhSDnIpB6GMfX4qKXWr+YwDwdmJSVid1/yJ5K2o7IqSwh
Si5R4vP2A1zoXWO+84vlF4nDOJph8J57nZyyprqhqriyp7h06fn7F5c2yp7jnBBbsBpIWST6JFA6
V0V1xbZdGPlLTkMjMmQiG9ithiYqDKsvVtq4KTmQ5P7tF3Pp+os5rLWZjgw96HIjSLGmGDCtcScF
xKZV7crQvHSHxdxFPtOcz09M3+QdoGxoeVKDN6XoIbq7vHKTSyNosQYLVPVkqCjG7iUj1ceon6ZP
IRWAGSQ8tt63g1kmaEBu08onVONAUiaKHGp2ydeQ9ezh7Y64MIyWAIvOiCazMuA2y65JkenVR64I
TP3KInbp6osJ3CBnrCRINPAhqQ654xIhnGocvr7d9Asvf4mtYJLkQ12OYAN28caqP5nINWLCct++
+oXxs6RWWOakMRPixn5FvnN+IhSq1+EtGa4cTF66/PzGXkxfTFdVLUqkDOZq9gz4sInC8aa6jQOW
PgWTfB+Viixlt8wC1R2JnsNAywMV90I78v7z2y/o0utfTGG1r0pFLXBpxThpbK8W9w29UuJ/adgs
5m5baEEWT0xBKrF1yBKrtmulupY7cuniizkbIBO/iazZJtNSuEMTAuQw1MoVi3+hX5dgijTTkCBH
EsXPutjp48CNmucylraSXBn1F5q/BFFAWVoPSNviFDJk0Q1kJlAkkbTXzrAvNX8xYQc4hFFI0fyg
iG2ZCbvvPhT1x7y6Fga9gL4mS8UnllNFRaFf4KtBVSJbE/VAJI5Ch/AC1apZPKpuiMK0r23WA+4p
sgiZp3Xql5FSHqeup14cTzgYU4ziyhnAhXFM5u9fzMQ4JeBTaHjkVnyaTMjD78vh+9tT5AL6hixp
UIOBSuc6hhHJUhRR2nljKccqsyjqXHuzuKtlYPgoueGfZD5nxVdayrYMiettalqfMk7YB6Ok3RWP
4VLf6q8fNJRWSpL5zTNjQq4q4ApCfcjNbi2javP2A196lwubEHRD2XVMwjVH5Vo0BXYBlcKpv0bb
uTT2F3ZhLhVgUP/BlrdOM1cyANmDNL2mfX3p6gvDwK0oY2Yo4IpXQjr5MKgOM+vhimG48GqWuXci
y5tp4hgKSa8c1ah7EhU9NiF5nzVeJt/xJuTxhPR6X89QZ43s8UTGOBnh72z9wi6Aqh5JkI7gJozM
V3FkaYcdyhJN+r6xucyqw3m+0mWgxoAc0AKxi5XxZMheu8nDsn3k9XRNz+lSL8zfv5jsFJnO0mqw
LW14VNvIG9g2Eddt0+BP75oBSwFAAoyiGnIMolomnSOQs2AHKkEdeppdU5u7MI/PxubFMyCJFuHC
UeG+FhhOkGDjCy6Hmhp2oTy8/RAXZsJS9IoZOA1RhGX5uszvspAiJnMtHnOpAxZTWPAAhE9mcp9b
pldpgU2GdgOSy5VxeqnlizlsWWCKNxj2vt40j3HXoMp2vMY0OktE/uGwf5lr1yk0NzSBWoCi48Em
NSGVHPVCB2a5wKE2Su+0dco5ABy1HVuDAs0GWm5yNWk6BzF2lEPHqIwDki7Thn0+DeyK0b0wHpZZ
eg2ywPJWgWVpcys+QnRNPoiWsX1FCvWEMih+955RoS0zfAYwTJShNLgP6Re3pjOIdvDevvT5HO/3
V6st83sCc6IZOEBQnwXRejeCAecgAVNB2Ywc7ag0o++tMqor0xjMddoEKhZHFIK1olBuFUCc70Pk
OCHXFM3zSVSHXm0EYBEo4BM0CsgztaGlK1Xp9FU4Aq6V8VQ/1fkQPyZtHpyaQOPbMh/mc9+oOKTQ
nvFUCzwdAYYUouaqippfUCrGus+cOMljL2iD9FPTmOpNqlnWpi5L9S6syvB+SDtUsoqYbzrdihEP
mcrGlip26UOh3tSxyXxUIqmfaFFOka22fflEkywChqMLrZOo9fHAalSmdmnG9+NUJne8Usm9IpQJ
8kxZeEhwuJq6WoQUtEk3DUi21wlCXnmvuP1Ulhu8v8LJgw7VmHFVMN3Osja+G3mblygWH3u3a8qq
sWkW9U+NZqHENssMYyWHOT1eE2LajRwQJBTtDYe+6tJVhJLcx7d7+c8DVVuKTmgm8D5ZSzkS6LQd
SuVQClq7Mo2gBX9NrvTSLRbzX2rEqlBUBcFcOpwiiNNpZryKmjy1hXWNI3zhHsvD4rahndGEI/f7
qDlWSuzow9NoaTtRX9nxX7CRy5RYpiPwmEOMy8+QC9Tw70CzOhJVNm/3wgUTuUyJBaopLyeUp/jY
9veeicIt6PIyw33f1RcLLChlSWsJbvljl3qkGfxUfx9HmCwzXjtOaIzUbziXlBXrAZWtSJRi+rpT
zWsBxzlu+bsZIkt5OjGxsCzhe2PS96Vl54li7LRkrle1pOIaVU0CWy/T7kb2+TXE8KXeJq9dEmGJ
BEXxINSFKvNFpbmyG/YlOIbv65DFgpubkZ7nFC55WAN9M0amAKei168Mpj/PBaIu5psGzowsBoGr
o9wDubZ0Cy7OsStapy+iK7HI2cf8vVNgT1+/IGaZaQMBWQtVuw1flSyqN2qZJCAuyRZgOSBHoqwa
rjiif+4NbZkrC7XjPOyAEPOrrtdvKQNGTG8LBLUTaV1Zry/sCrVlLmkKjb9sUjLuRzglwRa7Mhk4
Lt1wq7IYu7O+ItuizQcniMfoFkXEgKDVZZ+DPVibwUNcTUDadqaZXglF/dkgaEuluBG8uQLBJ6zr
RdN6Wm7WB6rp2Tu9huWusyqDJCa56dMCcPlseFT05Iqd/PPgA+fr9cCY0WS9amamzxvTQVmvI+Jb
UaBcPX3nYFjMHa1iWhVYOcwBi61HnBbUJ2ai8h5Yg6z4/p75qVmLGaSCXFZ1JR4CRUwOK9TjJPor
HXth4ixzMBtwXiKdxLD0cAUfJ2i1IqwjW1dYVfhVTlqzzqRIrqRoX5g4y1TKgelKC1gZLIGWY1se
CuAXIVWG4FqIQuV3mRvQ+V73OIRhaRC2MDdTOh0pG12NM8RMgUwbrubcXJgOy9TJkGtAp5ix6feJ
dZe31a1adg/v6utl5mQy1khiMyMM2CI/6PqAomLVe9+l56d5sSkMe9H0AdLf/awZb1H4jBRp60rP
XrJXS6kz1kKQjlSh6ScTyt0cYTaVI/ox2QD3EDojY+mO5yrgAJWqrbQ2Zis1avRVGWuTrQCX6Rom
07+9/ZyXhtlizo9ZR8umw/6xa9Qtls4UUfkxBisp/PH2DbR5cv9huVkm68GzBt6x6DFrRr7WWGKn
uu6RtFknxV0lvjbhEfxQN2nlV7gKV5a4C0+1TOCT2BLXQouor1vjMRjk5DRJOyBoPLzPCi/T+HJK
sJZosPEJljebqDiNSUl4LQ3+UvPn718Mvr7TczOEr+QjwbX5kIaZskI9PtL6rYBciatc7JbFAE9i
FHai0IP5ZOApAdk3Yl/1TtUbEA5ROSYVRsEJ6bVVNbUNhJHi8kNBuA5FIhKF4/vsD18sZuCAlIZi
csM3O16soiDI7BKcTGwo9Qk5CPUVwz17Nn8agotBTkBl6kowWfyBMnOj9KiVsAK46E0UaY7QDGCJ
9b58hAKh4Tdx0V45Wrj4jhfrHShgiVkqULCBC2IA+ZDUEUqQWVPe4n5DbmttHt5agC/Z0KhHCpnC
pVzpjOYfUF2feW9PwAur+jJpECVt2oCjW93PBnqsLLZOyLgKSr4u82vauBfG6zJXMAVYaaC1pc+n
2zZALx7crtA03bcf4NLV583Fi9mAkEIT9K2p+4ns7VJl4ETvxdBeufqFygptmREf62adUDM1fEaK
EuAUBKuVlZmYCaDhLQomPMFQgeJmUSN8inLEOwkgpbZCJm/a2B0BXQl18UHhFrnSIiczTSBWg3pt
SIEIV6krumrHOnzfgrfMbAzqAAd3mBx+UlKUBQhF8QBKviaBdcG/WSY3wgcjOYTQUVAhkQExxI4V
AEPXrksQDmnx8e3enO3LH+YiW9idAHC9oI0MqDoNxUOkmoU90vb0vmsvzMlggJASzrxcDl6+R+cD
k0qLfiWf/OfX4f+E3+Xdz0bW//1f+PmrLMYqDlH/9vrH/76XGf7/r/nf/OtvFn+y/i4PX7Lv9fKP
Xv0bXPfXfd0vzZdXP3h5EzfIvPxejafvdSua8/XRwvkv/39/+R/fz1e5H4vv//z1VWKqzFcLY5n/
9etX/rd//iJzSPY/X17/1y/nB/jnrw9xHn4p2uq3f/L9S93885emGn+DbsdNE/xnVCbNEZD++8/f
6H9TS6Mqs6ipqnyOUOWyaiL8o7+RUYY/tsDy1AzkLWAc1LL9+SsNYQbsS+dPRoiu/fX/mvaqc/7d
Wf+Rt9mdjPOm/ucv4zyi/j3S0CwOXWjcHJxqxiiwjK/tR5bGtEQNa75GOskh0MGHqqRt1dEI8o7i
SZ4KxwIUasWAs7EHYcCEmcUHU05bKBW6Aw6bEd7ZoALIGeoc5K3WRUQGNHuK6R8rboPCTDMAfDGs
2AbyYj9Q2IpLAOgZdaWrDIGO83C2SoBgczroEEpubCZA14oY53ihzJ2kRBaWKSiAltTR28ypKW4V
ZyjPQcy7mlbgFJ5KJfX6Ce5o9SEFiilFVag5gC/HA+JkMWCZkUI3FrY9dfXMTSA1lZm+pBJglzo3
D78mDGotKQr1erAVxhi8lywNAZhjqwZigSY54hQcQsV0kwi+IrwFSVvs5saUQNCIQPEm2uw7IwdC
kjolzTwTL5KGLkWCZhCb4IHnTjwY6y43jkDBPzIhP+TWBGHWEJqDKTDjfX43X0tpqcNr8dQBA1uq
X0yeebmmAK6lHcOg27PxGdggT1GEl8PG5/GBWgDV8I9jjEX61CiNC00zW21OTeWihNEZEORWWebI
iG4G46TT4EZEm1ID7SsK7lVUy61LMO5spTOEj3CNTcF/sCwzt0sIR869a7Z3TZiscXa8yQLTTTIQ
VqvWdHFAB+g6wblHNdpxme+A36nssS8+1+2zVJ9TvClFEzsVSuqRfoLiocMy5qCVc8vVAtgDMHeU
ijqGYmxoIu+Qcn03jqf5q7lr5n84dsY6VI21BiTU3BiE2JHwx/ymDL8BlnW0gvpx/vtOCffwlR5T
JQPEpNlHIJUpSVk4Gfp0UgPPnGObgOnaM9B3RGoxGsmIsRn7DsXJkNVUT6I95fKkYuzNHTEOgTcP
CFViHHDFye8t6EfrKlmzgUOHMtrO84QYrdtrfMVbBqo0hk9drrmxjjl8a4yYVtFscKWgPeM0bW/D
EqxAZnCGhHjMxM+Wz6pv8+2rnAK1nkNlSXishup8ijmI8R5WuZOruEeFEQZIWCU8wg2HIxg5daew
zSHGRDdyyO4aFLfnSbcH5OzJmLJdHbBNO/B7LUYhZ9m4Bt9Cv/s8JtIyXEmcLUg+PJRm6s3jY8zE
3qA2jkrgS2de28ReVQWAN4XbUKDnI/wTLoHWlwqQRGKdZZOTU7ZiTbaDZrkOlv+wh+FaxQZ0EAIg
fk08a84PTUrXtEKv4CmtIPCQa7Cae23u0bgJvBJwwl7JZ1Ve0MkVbyTdfp4xRdu6cz9Y1mBzobrd
4HUwGvNeTChsJbVsZ4GxORTRagyNja5hbkPKAZOjJfP4QdzWzD90Cb7LLbdS2z1jmacZytfMwniP
AUmThuJh7pcSUxsUunns4Ec5ZWBRgq7YupOMtgH2l1F4GNPOx4nxrkLkNAG9K9ZUCApMQG7FjEtM
BoCh03S0IJqLg4a0TGyQM5+CtmjXQ0Z3Sb2BZf5WB120gkHegT0JDQQ5IiQihdsGSIOzMmDG8W8Q
LWG25NGslwAhXqCYQN6LcozSaqVFwQSuusBJbxutNCIPSW8CyBlxMD9HiS0QENpuFzgKCpFwrl3c
EjMA26yhG1L2z90E0QAN0iHnvw20uAZ9Lb6P8/QuMtJorc7QPNKP+5pYJ2hk4KTaLKlLgfp1wpjs
JUJUAD8Qh45j7jRBCFMP77yHbqQNFbI7YL5BvIAqSVdnI4jToNcWEKrKQGx0OZSd7TKOgEjFQ57b
2dCbMgAjAwB7dHEJBY+M5U7f5T8YhFttoZC90KDbpdBoH6rBZ1QdQJEuqke7psxOkNTvyLa9MVlR
rKyJgb/YIJ9fiQEiq6LPZZevgVOPV2Uf/Oi7aYDMCgF5LoduNU6+7Iz1z6JWod0BOKGDhchN6i7C
q4EFVtrpqzYByJdP4SeUcrduWGduT3PixeDUezrF3QZrVZSGW0TGBhIYjoDsg0zF16zS/ExHYVke
PBYCkZFs2Kkxd3kGqSt1C7qwr5DJfuFx/FrWXy7j51X6t1V8liMxoJpE4Ra8XsWVmFpGaPRyHSh8
NZYwubAgXGZYTGAqcnIUIHvz7jk0uln11FNALr/ShHMK/7INOkUFMdGIgcjSYj+nZ6zjAufBawR9
15lV3BRB3zltYa6iCOvIvB5j/RLBl7T4Nq+jQ82hJGtIe6zIHgc3XwyqPSQZOQK3pNtKNDz04lj0
czE+BctJh0QJxNy+EwgPqALZFEgpmog7G2hMW6Qn3/FZtTDt7GziCMsa6/kmSMV11Oy+A/Zt9haE
PS8ts1EMJ+Wmw0IAtLc3m/L5RRkTdgy1sUai4Ye0M++p8QxUoqN+ahAEhHwJysZzxzCYn/PKGUMg
N/OnHlaJAdWOvF+oNmROQdhqQugj18Jt0YXbpA+8ajCcOGYbKLg68888Dbeq+SUGhTeBDUyGU4XM
JeBabKDu7BiHfZ147qcOBOjnUMfyN+HUH04eS5gDekk/O11YDjgAtvM1DEbXQSB2vanZRS8/4Ajj
hwJM+dlV0JSbSoeEHztYdX8oMWohRAEWJbh9wwZg+sGuSuuQW1iEMsWrU/GjVyGzo2+a0dgkI3yw
AWhxhrofddw34ES1lJZIoJ5ca+T3fYOhZSY/4jBvvJgYThhYa5SHPsyO1MwbnlezQWA1jjNQsQNv
fpQK3gFwdhAW8OY3ReH/cQNSV7XLWf5cZxnUqPPPkk6eYTzLiR4UE6VM2bWw7uuN3E/Pl2lMZUzD
hMXAfT1noF5fi4yOct0Ho2rnFrFlF81IZOGhOZESP1+ZIa83dT9vyFWsodQwNcqX1RdqHXdtOJly
zSQ/tHG9jdKZ9GpseiV9Ug39CO4y3NDKDbFszItfnirrEcsZvOTj2205F1UtJytXTVPnBrEIQqKv
H96qQwNhZybX4EAACg13A57omBZ3PehyYxsinool0YSXwG6U+IOIlJsp3SEA9mCQbJcQigXNdKg4
zlx4nPdZ8tsIvCrtV32B5XUeldHXiupr1iueKNJ10N8Ugh8QnfcHzTgESnVj6p8aDfLkCD2VDbIU
ianvQwYKpPGsEL5icKpqrA1khPxAlHkI/azrc4afU4EbnkORh+XhFmNEHxB+s25m5zkEVrDDI8ze
9tuvbJFDOncfsqRhYHVLw4aJGAsb25ckUEYkQ61nKzBgfM8uXsYVD1lkLurfvdkD1OqTCT9rNxXy
jpUhUk7ZtTTl2Y6+7rrX7Vjs48E6HbJSQ9ehNtSZstoxkBgXZtgWmKdqeO6pBpbb19mm5cCpzhOQ
wKqYCtvUx7SrPb1KkatnOHN/AbDrVtOTTHdZreHvQUPfsym44fXzAKGQBohn9pxjAYRCkF0W9bps
ZmQ1PwRV5kmY0vlhkScLDzx9aml7JZJzLjd4/ay6ZVGUyGO+wH1cZp/lGiFRh3rP9exKA6K1TaJi
AzarbViA/hWfYEp68Tzp4Wo2fsG6DR+R7YiCenjuyFdrqmcYV25l3sCCsws9AFY+r4VtqGBTAM8a
pOjBdDrIs9SPpTG47Vh5kGY79HXvFJA/mG+cKvxA9MxRTGM9QvTo7YF11tX8/SHnDT3VgMhfSuMC
WYt8uhaLNwb+vMsbRmPNEPWXzbzBxJLS5yscmiLJEhD0PPMiK9sS+mym2BhGz7YJXFaiNW4fnNRK
7EABdtIB5hUT+jxtitM8TeZdq0hrD7zfYgxuho6vVLonRu0PJvXn34KLvxqLa9PmnNH829MBHmxZ
cA00vqQn6oUC4D8dMG0S8VxLOI8IaEO5LK7mvM6I+dIIbrCHsDk2t1hzMJ9b+l1PtVsDEiVlgmV0
VLygyFzS1nani10JozAvlHKY0305cK3Z6u0uOZvi3xvNAE5FPrSqLs/OdFHO8tQ1Go21dt5WDwq0
rhD0Bz56My8VY965ada5k+YGCsSOeLrTNfDXLX7QORYucYDQBIoVOHZ7jy3O94aW7c1bzM/4YxCU
sE9wfrC7TSBjAZvRppk3W9w5ftKn0T6oood5eo2TZncWVoDcYw0MKcOmf9I3EUfYAn+qRtRJY75q
MEhDDd9Juhpl/ThbwLffCPnd6mAmct1QATmBaT///kWcWcAqpHom5Hp+C/MWbN4KzYaFasSeLXYD
5LUdYxPVwxzgDNhOIOMxRwHmR1Tl5z75OFscM8pto2NOi33ylSbOhu+3ToMuNZSATLjCy0NhWhSI
72loIgooz1tArMQO3vhsp+d9P/DOcO9w0jCIHbiRP31j7PN1uh2GJ3B4d+cQDFi6DF6SMjrzxhSG
3mPhtVrk86h/3VYYcYCMGdegCUbVhbM84c11wYRZoUfbqdFPsm69DD3KK2xu4WD14bghau/EOBU0
FU8HnUkP2v28rKXNwehTqDr+qpL4FUJ9FR38V1j2HaHbffy1krX80Sxjt6/Cvf+LArwwui9G2hxA
fhXgvUNMtg2/iJcB3vM/+RngVdjfmkkYinMhI2kgVDsf8PyM8CIc9TdQF7DoFoXkAJ9z635FeA3y
t2ZQNv+GgZGHYO+/Iry6+rcKcwnqGxxFwOcwjv8HEd7FSKOIEqN5qgmEOkqsGVyX155eL3OB2sqE
O6GVxH5bfBv0yu7lZNzWBFtcZBjfmxEiL7ytD1YmiyNSiyH9laXrri7u89CybuBs+HNxwqpgIN69
eJd/2Lqeq1L/PRPQPgMzVVUxFxGFJmS5xPcF+H2RjvCQMrB0FbZgrtfqENjltmkJQoydwAbSMjdd
BZ0eGsvkWIVgEFAlPmLCkxs+RT7LYvmxJAiFaJB6ZmXLPNC971MTMTXk7JS3NPencMBUq7PbEumO
B2ZVX0qpMzdIwghxY6PxunBsVioolK4KLbqbsIy/qKM2HHJdhA+lSI6hziDKA2fZlbr2JWRI/7V0
cPCRu6VDTAGaGEF/0uM+u/aKXhu2+RXhFAAhLHQfR4h+Wa9QslFyirpqJ0Fnr5DraG7PH4I15rbs
ZevTPovg6lWakxqB+KSykHmU9OWajVBskUUMnBmS2MJQG7bRqClQEBXhdoCShgVW+7EYlEeoSY3b
tCXBkSvt7dT24h5SY4cQPPp1PYTc7osiQGQ1Z4DaAbBSzch+LUbEGXqEPKvMTz1a4bRM59tE9PzT
1Kn21Ebxzagj5SzUdSQ2h3pxgnAsu7I6nTMKXg8iEwhPS2eGRShBPunrQV6OkIQMIwgjIDoUDUPr
Q5QF5wcQuzslQg8OXaO7U0uTbRdAUwpo9Wg+LG2Yq7R5soXzlWwtvdk3HT0Ug5Eir6RKvCAdwr2o
2O1IjHTPmlrso4w8iWQg2JbhqyZOUxe6QJEn6aAeSWulrjCUYjWVlnoc5o8M8DI4KypQTFYxYaHs
0qM1Yq+ThOzHKOo7mnfFEQITu34Ki20x6PLnB9WKXz9Cogdqt5qBWGQK0Y6J6gcV9Tabvqk2aVTI
fcpNuVeCRnXSULdWjR46iSnTJwhC8JWBkwwHb0yDpmEx7FBW44PzU/vd/NP5K9TDDbsCAso3EdY6
QHrarZKDhNcUZb41oQcRJKMzztLKBQcEAbI812zAuU7xVfcxJEcAtwZQC7WwKC52o0pq1QLTFxxF
aCS6RBJxiCJ+h9cCtE6rVzgEkI0rVTP52AN/DhW5UtxnwCKUkQoKNw6eV9VQ0Q+ib25yZMqfIImD
LPd4PIhcT3YF2ICHOh0xcA+i68qHYlShnyuZ3OcEhx56iCK/EkVx+8LokytuyZnj9vrhdGJhYdAN
GHw84jy7X3hO3ZSkTGsgkIsd1bNhRb035NGwD4z50CbElFIHCBoN9EPUB5+NMX+oNS0+KsCORbFZ
ItweRMfzV1PHFdtirb4+f3f+yBjvXcBCQ0ioqmuh6PFDULfRpktSwzWDNHlQaolzJSv2sMdAAn+H
VPXzB+9Gv1C67tBnw3hqoe91UxLISp5/iXP+8aTzqHXAwYHmUQgBBKtGdc6k3rEqwLme1TOImODH
8wevIBQlOY4LunJUDkFfx07AdPYFZ593Kco8PxKj6Na5XruVYATxRzP+bI7pZy3oy6OqtfIOAMfN
EJSr0ADJ2xsqCwx3Ah0yMFcB0crlR4H0Qa8OdYLYGpKXUT6g2SBsZluUJoDaidVqpfIWmx1i3Fax
Hj6EjNwAjCmPEBgNH4oIkm5aTqGGUnx7ew1bhD5hoOf/ENnG8EX/8uWxvWnFLFYhrIzzCdph18mP
YWak93KUgz3Vj2HO6edwciANndiw1/zm5wfKhoD2hUwboeJmMKpi2+XJtFKGKXKwrB1Rfm/uzh8k
zcydLgy5ySrrFDdmWLqdIE/dCL1dK+HGLuuq/GbkzTauhtrTYr30GVhMj9F0W7QW2aFGR7g63JGt
ajTBJuTtQyiG7hGKfM8ZWJnfUglADsJ+UN7boyi3g2B24UUJZCAiULsSrbpJhQVXflQRH4ggz/Xr
g5fsynqnLWqe5veJalNEyEwDISrMmUVSy6BoZKwgZexAKC9iBjSBMgQU7b6PupuMBgwHlmMHhVAd
5wA5pScxf5jafU109Zh0PDy0ZrlpceXtvz/KvnHBdupWJcQnHEQG4TKkELZLmPaJlshRM7N+9CEk
akMlld5ALbJbw3jedBm0kPQR4UuZ3JkApJ0yLeJgO+DctxomvteMYicNYhyrtC1xLIYjGaEbnywN
U0Sx+hFlc6W6K/VvI4PUE1yowS5zozrW8wclAPO1tVW4JTW9sjHzg6YhtmxO1VG10nLbtjhzV7UA
9UiM4/hHKSwXJ34PBCpLilazuwSVIbeMtzdxqdHt+WOaAroVSvREB8taF8iL2bepruyhSJLiTGmj
NCLAWasRH6HJth61Rt1TiEma9ahtLKUkd3z+QFKY5oyNnh6QI9isECmktxnEFr3EKtqjqnaqaxVK
djAqpfODEMHppq3El0YTtzSKE7sAK34nO6OHviDSfWqRyyfgIR9byBVBQbWAeLGlls4UGPlTIZr7
jMh+h8yD5Hj+kNMINbKS3GTVBE5vwOm2H3W67xPlq4m6kq9vT2LdeLV9xKBDbAI8WOiR6Sbhv1V8
cAgj5mOLuF4E5BrtihM0uYpNBfVUO0GH7ymE8LbCSganIWpqR1nbwalM/W6si60+iHqTNfmPimZI
cIhQ9wmBFmge5RaW9ir6lsaWso4U45iPR5mGlgt19nQFnUTlhMqYftPUZA3YjLU7f2QlJHmDmNSO
FrHuY6Hr0HuMp09vPzJG/+wYvVycQMxh8LxgvSiFQMky9lT+X8LOa7ltZVvXT4Qq5HCLQFIMEkUF
S75ByUGNRm5k4On3R5+LU3udqrNuWFP2tEyLAHqMPwYD4jGb1m39ftavzeu/lxIlY06UzA14zLiI
xf/sS4eWO7qQwV6BkAzqxRFcF/LdmfX6rKXBDHq+yHe/lu5xnlCX//tdl+qjh9L2nAgXSPa+pFm6
N8bI2WgUX+Ei3/ycOh6vT6isFrdJL4ebZsHuiKFZjv++7BV1rkgR4YEn3flebMu+LA3n3Tr4165F
t9HXvZ0w0+/rdFiiulfQ6Mv80G7qHUnCKwiSgPFRf/IUAZvIFGjn40OfSVrP55YWmDUhnfhn6hTI
Kze4xeFztYKPnok2Gv8iGviuoXa2lhrORXN7uPn152JxoFkNxZz3IuZqm7ewFuuXmmUW6Rbte64o
ooVuNCyF9p5sMzOS5diGquyYO2f/yX9w0+1nMNQzSJJ8NJSWDBUwXjd95p1zoL32y1fWPlA+AcXO
VEaNKoaI3mOe4Tg6d9PsP3Z+NeydVPvaavUs580NmSvkRasC/Ng0GGbaAB/UFC8GWdjjFDBFOel7
LvOPTnt1XfUyrWhLc9uRlJcMP4euKtC1zD+0mt1Bo40pV6AOxqI95T7lgSPgIsHXy1tuaxhuoPp7
MoSn7cWFS8y1tyygJjqrg0u6ts8Fnb8JpWN73WhtyH0Zcxg3SUP6YKiWptpV5HkgP0v3nVn/UFZv
xaYuiVQvTeQrjloPlFCWB3yRRUSgmh9ZU6isTu6VYe2MQgvCLRvzRFPIenKiNqcRiZLVit96F2qa
5/9Rrv4g1zHfEfdg7wyIqwdxSwO739mltjw6k+jC0hn1xGie2Hl4OlWx7+X+W20uSRXoyWg7eeRT
GYdLauKTl3RFdOUcdw4SH3PUtYM5WeE0yb0zaWcqYbMjIWqhScdZOGd6zj6Nw9Gb9uNCHWTqNbR9
L4Le0uLEv8xLBqriwtSkgegOZ9qq0/aEej8hjPnOtFY/TabAS5gVXaRt9a0b9Vd608YJjY3vtwfU
mIR3syQv0/Zgts4xC8o2xBFxJYRlDfl5amGr5nt8dRc6q2k8msX2vnVTnfS2M6Jw4Nc5EIG6eOod
HLNvQvDZxGbZPUyLg9oCG7Gs34PB/6qagM7wA8WlF9da/HgY9GG/LF33SlXXd9mlp9mxs6cF2GDt
GDBmm49T4QkWWWmFrZlpV2N7UQ7cnkBgmw0y3HiE9LJF/xQgwtny3QgYbJv0tC3BdTTzBoGOuR8y
g/oAVYKhFu+arn9p9sxZJMjbR4qS6YfJncLiVWZGH5YDFrqx8Z6GRT4thr8ehx9j0HIbtsHn1rn7
oFo1Km+nuL0fVNbPfBl/Z96nofVjLOe1jYQyjtPyF2qy+ax44zMdlaHWTN5zdSTKTH+qVkmNtY6L
1VTczKvT3Mwi+KIU3Th0OPhicAw4bpKp0bf6Ii59e9p5UjMuk758183ShPpSr2+OzA+9oHmyCzgI
rbFHUD7r5lHvREYMffGnLTL7SE6nnWyVWsI5db1kXtVzgBEwdvvpIO38Vz+XKBxo/LBWRCVpTbPv
OrHliXLDflr/tOSqDnlbvm+te62O6XH2uQO7eTlUijuNehgzMUAswklhKkYT5MriL1AjHnO1m7ah
Tihg0/eOe1v9tNsNDmzuurrrYcMziParU3QSk8jz0jxXmMwiYW/3WL+U9vmGdJN0Iz3QNXcMf++M
HtqFpjrtQuftAZkA1b5A4GSahj00zTH1kZd7nX8GgnnkA//OS95X30otVDRmxytJhIM2Ps/Y3AcX
dFSvun0LBH/x3JVnutnyIQTjwRklqkNvPyqnO7rlfiJhDTUO36by0g8cj8NDvt7rD9MyajO9jWu9
0RGvDW99mruHwkTiKEyXMuv27ygvgXGTq/udZzSMS1lbiejoHjSUwXmSVpeu3badna4/hpbcDhBd
I0bxUBClP6vE67hzDQL1o0niTunn9A8ut7++L8sP0s6SchVIXAiXudbW1enrN01Tt8501V4Uj7SX
PcsB5Yr1WjemjInHefEG+zxjg6ewaXtAWN3vKXf/O/TITqplmWPNXcRT6i1FOPb23xSmgHGuLqLA
f6EDdT34ZuqHSHHkrfYQRzvOsB/N5aQG6YVBXqQhhq0+qq2Nq3JnlmgmR8u4acg2EirrKD9cI/Ly
/SdlvyLcq+N80sjSD8rnfCVFTeaxrRXFpe0pgS8B2xOvPtRV4yUAQDqqnCyW8o/pb+ohQ50ezpus
Hmylzg3liBT8NHoSdHmz41Zo1fQ7aPiPcio9oHz9F7243RNyoyTnKn/lsH1XJPmHweRZl05S2T1n
d11H+jwRiPFo10gNxrz422bZtAskhETZ9ZFnO2ucSxYwfV3efFYuWg6a39Yo/BD3yJs1m8+p9ZKn
m4iw3r07lsqT2ffi1um3y2hqCR91mmRaPdJEjE5JpV2sShFbTj1Ejj1aEbwcB29Dsxxj8anX2o95
XgImkuCXrsZDl1NClxY150PT/57keJ5AOkJ4lJUq0slLhATAamVVhX6W7tqaD2XLcyuepyKgQXNB
6UeFr5nQSbheRrbniK5xKgMHUcSjPWcoKYyL7qS3balfC33dG1xjqdu5iZozJyxE99Qsmo/ANf+V
b+61yzXvEKxlmiCGckLyJk5BTxFsUH2RMGdGIieaEJLtNBT+9n9ejHXkaOLwayuvPLt01l8zq2AD
Hauzal9AIeuTKKbqVJd2dWKvcOhn9b89nWM9sGKXeMud1y1ZSBCKvnN9j+5JzR0iDq0+buOVZ144
mu64T7/MiQhqZwK0qadg4GqcPvJy/fBKq9v5ZCocZLq80Yb9M7XzO2pBj2lzX3F7TSSS8IyoywuE
emUXIiSn2J5BMTAG+CD/o2+BCSvr2HmlewIkZH74IwEiQssZtsNU47mk+NxkqiBGoUOBQr7zs9vU
eTIhjWW/5+BzOes9OSQdtFzFW4aNnr2wz7dfoH1ubNs8M/F0pbEqUplUqBUQCKZp3PuSdlcCHawP
eyu8g90bZWx6+l659py4mtnH1JeGeCbma0vRXEA7S9sjBRwdvYicJvsUa/+oAB47ykoo260uOhrB
tRM/M5frb06fcu/uQ2Iemvkf1pk5ZnWQf+rZQ+YNYdGPf6RwDxpCJ4Dl13krXothWWIvsN6CdY5w
NwoqTv1kdrVvc9iouLfRLJlmede6otVr7z246o7An+uNiu9iqI2QfnWTng/SVYbf6eKfM+auiOyw
j0WnfnjdjsMIeCDYaMp+kmG2bg9OOb1tW9wGJXXcg4pa2xp2pRpXPvYQ2IO3BEWSbBtl9FS8a2kO
ftXl895A1Jjb5UbtiolbeRvsXdGy6nsmt+SwwZV++xXXg4Yc0T7l1JafsvuLqBSVEYQRrD268Bk7
kdLHLExbUjoYn9rcGhMQcDwrGC+yV3Pp5kNBJXSyLWMQdpaWR/Tc0+0YpOFEiyXqYBcfSLmpUHbI
Gw3+KBrPfLf6zhPrK1NqzXC0Dtdt4RqchL2EeLl2WpEbSb6pHzKdznMZHHKZXis6rZN8tNbY6QO5
1wJrZkzangrN/LGpBIKwOzhT9tTUfG7+3O99Le9CoQMVjPl0dDmlkl536Xwt0KBXmHJsTf2cfSrI
l/ZOHzoVDUy2PUZL84B9rgqNgqtdS21k23r2O2utW9m0SHEHF01J23yxm/LAkYqemIqB1hSGe9SL
erdZWo9yjzWhXLs/VtYQEcK7C4vT4E7zOc2tx83wdFTSJNKZizIvm8s0UHde6N55WApGJcucYn2j
d5seHk01A/SmzW1sVCqaMZ7FxbY85069Ha2tf1p8MT80OlEoeRZE3eoyFzrypNbtqzLme4nweFGO
l/RB74Z+lw2oqD2e+YrdJtu2o6u3/h6nxueKrLeagjNq2+eJdDKgGR/Wve3smOQSLQowEZ/HuxZ+
6t/arEy0VW67QigraiFXPBu9TF/oPw1tLo+YjZDISvWzr00JRD3LqDIDYuUC+yldP72meMoV4gBi
2bxIYy9wje2r1HWRdKa528R2luYiTyVB3ZXZcr8N2WMnSGR3NzqzFh+BlagQE1TiYsnuj1wr7GNQ
07qViaRdPD9SORmdcyXfK/3AXP9UOJa4imF5IzkIrAutSFfzp3wPFC19XhYtLvTsVsnIyVfrNlGH
F2puhlrTLVZkmGzAXkHNhVNrD1MA1E46uWGYX6aYHgyncjn9psQY6vyg23Xs8Xw5dIac2GWHIRqV
jKngiKYUuTyKiudOyz6ZwOPWt3+mkD4Raou3AtE9IiQn1pT9NC0//JX1fvtIRw+DX5FrUIwj9d72
HU9YgynKzHNRaAb+A/dtrNqrcMztTynmuHYxlA2aec0G3galvpe27abjiu591S+6iUC6IkT5wQt9
h3/cgvTS3GQX97V7t/Ome7cK2HC2NuGYe+9b+4s7TKJoZpst9W6NHL3q42zLvkrRMJrTuW2FKaln
zKWFtyvHlMJtBEcq4IAy0O1lAqPymH0UbXloZ76BNrJ/ox3JGIS5D6xyiISz/clF+yGsBnPKPJ7H
PG9DPWURcg0j7jf7pRqHsNP0+cFPy9cCziyjisku3DX0TczNmWP6cSq2H2tjvS6vYFZNbHIgHzW3
eJDwXdGmzWqnbZIPaJo5XfVPQzmPsLtp5Kc8rrax+isYSbty54i02g/z9Luxl/qh6bsHMes7WdTD
o3n1R7q/QZD7HcTGBg0z8pCEMn3QNFiIYbL2WpPhccgbMI+JxVI4V7XpiU9KOW8YG0nDM6/DWpOM
0o7VxIrVCMJTMJ3UoVlZNKTjCRom78xQ85IivIdVm5J+9iaSeZ1vw+S5CGFDK+1untOXdHvMVg14
YJXq1M4lIeWdimFE86eim/9M89bDIRfHYPGzCPnuffc1TszWA6fZd+/Pb4rAwFNHRs8wdd8ZPez7
WuNJnuqffSNPWjVIMA8eRWIg0q4zfCsUAR0krRMMCMgSmshPXK8gAiQkUfF8yVNm/lJaX9Zaf2lt
DdEwVVHgcZ8FVjRtcNGQHenOX2yeSvbVXWwtsh0+JHdskHWVu4FYwbjyNzR6jbjpI/WlU1e+edag
h13WLkmhUnbbDMFMUdAJLZkY1paoJ7lxOWp6z6l1ZQ6Gw7I9J0ZPX4eDWe9sE8MP/yN/3VTcOuxR
ZJrsZrP67Oyj51VesqbOhnQpRdEumM3E4iWu++ZoGTV3Kwi13lgev0fI7Tg2uzaoXyo0f3w1VbHk
+2wN8Lc7G0ykzK/dbE0Ux+f360Q7S0pWHriHCh71m33W1J4KXbTBCit1KfpTC+EWqbsmv2YYSGZY
Zk9zdplcrqKWR3scl3giB8spgAhaqKiok9X3wiw9uR+aW54KK8rTghbpQj1ZfvkxF3XBPEIlferk
O6cz/pZmcM23jqttHV/0PqPeO1N9mFblz15bdkE1c+kA1fFZFz+z7GmY2ynWC5/tSc37YLXJBdXf
C1ssySam9l4wfF4Gu4h1yTBqbHKKCONixRsLXF7pL9ibLjTqLDurLI2RM76M5Savtxbl+bEd21sr
+wsWn+K0iOFS/qqziP7CgJvNQey9NlHm9kPodrm/cysdI8pr0xmvGlLa0dzRIcOGYJBGPtZfMlDU
CwyH1jZzgAuS+IymP7aqL8Kpqp62wl52tWGzl7DN/vuqWGCQe0+71KO7N61eHHA6eCjJ0eijsHyv
O2HFd+rIrAowOiHf284SbG75q/CsPmoRmLCcTGuoZ92QZJzVjQLyHtadO5l/l0Fqx5mK+LlIo9VO
1V5zkJhMfqvHDMnWEtdOVxwaH7NwUdphZjJau8NihUvHH2q+qPD4975UVC7GHJZVwEaqYnpBqX+F
AW6t0QnNUkSVEuazmHsmcLANODF662rYQUxpkKvmG+EmP5oFtMAIVrGv2vwmKpzAWa3/7auAQ8AW
W2huJmV/U72bN13FwN9vNe3t+Kncp8LCZjg1O4fF/CDEbuifO11fT11BA9GQUVmAZT3UJ/dzL/vm
o9DFL9evp9DSyuvoLR6Xe7ZGVWoSuTl8l6bO5J2Lj3QIkrysrsag5mMwFwpB7pQeKuGex77/Uxjf
yqM+Cw39l2aZ775HUKFfkhhJ0VmJNTLk8l4TW2cVahXGrHGongeZ7ZdApgc7zEdx1JfVf3B6pCuT
5YXFYqY8frqf5bJm8VnXbTB8jBbc/11MZjA/+b4Posx+qyvlhMvoZYfWcP1He2lGAh5dNqFVT8Pi
qGAX/eZqQ4RYGh+So70YcmGElOWlndm9uhx8YMS3FWwgOr77kg7NuXJg31M/eOcgvTs5indvzssH
ao8BAnVm7BSIn/i8J23lKUYyns3Zz9RqlZOd6M1yqgxmQUSxPc9jRhxj3gir6b/yWddP830ZzAcH
I56BUh6gyINe8MaMqp+h3G02Xald2ju7umtHkm8tVAKgE5bFKj8jUJmN4lHL0yYqulKyZylx8KT6
3ZQk/4teTREzsTBeLMTV0sXM05X5rlckfQ9l2THOFgeDwytszGnlibb91X2yktClHAAC2qSY7e4h
NzAoVVo78W9bvmQ2PeQA5dEGBuxa4qk0zcO4Djwn7eJHaWbROJXiRbeXh5m2ogdpOymFfepz1tLl
YXixOltdMqy2gYxIN5/2/my2+zFYH3HaX0nSG0OuxL8qdgM+jEIf4WhyhhwUW38hMULuk/PIbc9x
UZLGUfr9Pgg49ytpM9d88SzjL4aY3zzzuFb+E72MxzyVL4j4GUK5gJyUJ+c8cAMSGEb8nzFCtwTN
YaunBaMs7YmTPJkdGQRqcT61+2e+wYsenE3bU8/wi+NAC110RFFjaFHf++euGYM9ZOH3oG1/WzDA
mNXryzCYkSuZ6xDl1xW9zJHg3UMZMCvVDsHZbK8D97CP/kH6l3J2tl05TB/esOFSyS9bMJv7bHvY
chavXFzQ3b0DXQNxNM7JzMHo5s77Qs8pYxkIhtWyMSNCxOQRJ240rGQTTIHo98LkNPazZidyKAaV
GfmuSLVdk+rekzn0MX7xuzstaSEsXtJgvLZ4WhQZxDcCz3Oyca5U43REYSaerGTodaJGRRUCr/0t
eoefHTp2wki1PY6X5yHffNT4g8nirL1VmjTDPrXb0BrVNwyECNOsjIWzmNfZ3yoqU7zvqqiizjee
nMKn+LOjk6R3GZehNtH9KFL7ZyAtsXQtZ1n6g4E/TVLmlTF1ygv12r/9An35WGAYQtLBZdoTeBEw
dc4dGrzBMl5nXxmvRt7sTSbmsNYX6CWfHV1odoN2RV+v3rgea1TlN46P4QG2nmvAzoIk7RctQo2Y
PjoMLo++vm2JqLc5ytuGNWYNsF3pw6OV+uxmojlLw+tw98zZvpjZsLT3em6/Rc4JZDTOcObBTZlk
l677lckNk1Dw18nyk6n87pxXOJdGdD2L0WbXVpU1OGXL2A6onghr+qXNzammkoSITrS+c2F0j3ga
nchoh+F3flfTKyvUrVrfC7jR3RDAdOLuaICM/vVb6/NlVmN1C7waJ2oz3NpmXw2qv0EUJtPWzGBg
tQstnTd5bPLrtfHkdoN8GIQ7PUmnmJ/8we0Og8/MOuZfYzU41zzv8pu0Nue0OdmH32vy9u8ln/xy
l9ks7aiwHzJXlo8pA/ON/QDZA+VZx6lJYaSl04MB1fWultmyT412fSba27qOJauE8TmhajhmVMA+
F1ubP2sMsuEypOPh/ptzWdlHTethY6apjSeVQ5u2tnYF65oTZyzceFHZEGtz3++8oOhvtBz3t67H
MYFq6VGni/gWNGt64h//UQ0VmvNCt46yMv2X1PstWnZmSPKWFElRnQ1Hs+POstXZNRLNnUe4h7S+
mN5y0TdzeqnKt5XClRs79fyS6VYXr+0msU/zpb45d3O1JAU18P40Izd+pMfl7NevpWN3r3bRfBdB
rZ991Xevfm166BgrRNv33xSD4qktttfVym+6yoIfs2kMANKqOgTbZL06M3zqJPUdQbAMurm17HsL
I5wmbbJlBB8huwhPZdHXL545apFFROxjZXO5FG3kfjRkAX6bkhgThI3VJXMmiJ1Nc2M3F8tjkEmR
ZH123UTeQ6B7X9Zkuz87GK5Idf6hK2z/ubYhOZbJ/ZOyUd8PHZub5msps58i16e3zpIG2gDvOfc1
IzaaQaGfGud47Pp6f8dPz5mj8iMy8PFUKfPc5lWLQNYcvxHev3oYJG++djLpLtYmMX+2a7WzYInP
tgVSbmvzccv910wQJqxpDtqhkdt66R69HFp5gHSNeMf0Dw0JCFD31g1CvRRsSoZxGeU6/WiMtEFJ
+ah7TslxUM3HVQQiMrAmnQbmJrfWxVmiHItL59XPLQKJGxZki0ZwqnpvgVbQD0FWF4TZnCWFVpgX
rZxIdeRHzw8lDeu5Gt4rx4iobXG4toRMJhdaym4waKZt+sNh3DrqBE1G0vluc1tEZG1rtyLvXtdZ
M49W5xeAbvWSDFabnYFXnmeCAeNUX8zIl4t5QW5rxHQZ2DzzjBX0omyQYNX7zsHN3Did2s+EWjyv
blk/AUDvFjUEL/VY3+qi9U6THRydqS53PiBSSGiffjZHcR6tSiXUut669R+RYkJ7+I06W1uF2Xnk
sZ85JQLSKiLVwD9VAbxHbU7TzpJahkrTrlEqbz95/qYHr/BoCZD5xKzs7oUWVDdjvVf33jnMxv2w
+tkl5hCJdDssNneCfEQk+pEzLjzSM1Tzrip/v7Hz7/teXYsBgYrosu+5N3zcTbzUhEJ7qtIOlBK7
Ser/7Tmthi2HcVferwIYwSkJo3RqHyp2Me2z5CwKtLF7LIjTXk0axFdXOgmxSYeAAy8p+nnEH8KF
2hJBHdMO+2AJMUds08hf3Guh1csDZ12AFlc7txkqmFVo1SEdwEG3Jacwx5ZttE3tevI0r4gMkhDB
3u9S3nTpdzX38YOsvL1olfW7qq24XbH7Gr3+ozTW9Qw/iAgiX4oXp3Fjg56x07+XRqKT1sSPbqrq
Z68S9q02hRb744dAyLLToVGO0jSyg9n0P/UGN71Z5X9skznCp6f82UdRGTbBHdjZAGp7bzjXZhUv
W4/UcSpitzD1xyAAilGtlsZbUddXV0fX5TlDFtO2bYYsW92XGQx/gidjm9tbwalszyUTV2NJYE93
hFz1SjQsnR9na4VtRoxI+Orupar+1qI+rMW2PpmF276ls/ZHU2jVtXx9lAtLhV8UD600M8xfWPVN
J7/oWhe2k+W8r0PtnJXf+485qc6GWtvLlsk3a4DhmwthPBeDCxW3GQXpGr5gYhXGvq7a4FJjiuOJ
N4JFjxYACNJdlBHtM1KY7VmgRb5N/nLqGs18MO8LClVp2aX2bHHxUCb65Zi45uQkhSXSc0tPCRie
SehFps9xwRNqTx/c+rwtdFJsrfcoln7eNX05nPPcYe4s511+//XFqjt0EKHdF/aV8KksDnprA5sf
prCVHo+ofDSTflVZaLBUvon2jq3n9nwmPdA7LZ2Jg6qdICh6Wzv4a7q9E2Kz1zJTfkWDY8wXI123
WApFIrXu4XguNW7Ke4X43JT16d9LSarocaixO/YzAthgRPnv57/89G00Ko8UDg+6nOe5nWAcS2+1
TAMmDoAmIyh2UyWC197tg9dGfZqwbE/25t82g0d8vY3lblpaG80zWkbqc5xjbolHtnl2Q6Xkc3/Y
4PPJuzWewcW0i6HPu3E0rCMR7BaUfve+wXLvM5/P3PLoZazkCOqk6urs69UhQ94TrRtVqARlnmog
sjglrv3g2nbzlBZj++SMefskjOpg9q9ZtXSnvkjRz+riB07g9ZGb9HnCDPLts4iqXsR13S/slo4T
/985p5mdB1j0f2dC4LfmT51chhpKPXbTyoldBqxj6wsExvq457vRy+RSWzV2fvvmzfqUbFowxotV
2ZEyyxzWE72frbf6lXNo4PlWL6/BwpDSERO0czX3SAOFc+W+KuJBETQs9THdV6W3Jo299jv+gDjJ
rCeoZRi8V0p/94gaKuQ2Tv4utp3u9u7Raty/ZUAEx5I1NyMbSJzxa/qrF4+MoV5r4nIkZbLz3AqS
rSSVZEncyX8JIBvrxnVerAA8qhPyq8xKUEBRd2eVInoZ9Se7NcRh7fSXynDFeWZAiroPCjOdXeuN
xmtaGzwQUw0MdpPBEdIzGlAnhnLyQO5IKhBRkQaJIGn/iKqiO3tlBVaX5jl1xUWzA8uHaTBQxAUq
hxfxyauLyq01n4IFd902ZNbBJtnokLZUYiusuVdkb3D93fD47yszVQTTBLq/7+s6PzYy/bKdaUR+
trhgE9l4mLOt2SMOtCLw1famgra92dMftKH1U8DccCkz1pt+c87CbHmBZoo2oxUoSsR0NREaXf3C
H07kIF2FPd50rzMeg7ScX+f81cx08+3fF7WFb1szn0phvjrMx5fWqXEr5FvwuXrtA0vMBGQny33v
qPS5d9bqv/jg4Xj+UwDpWFjgLTAC3zGxav1HCoAqsqmnFJoSBYQvqGd6/ZmYhSD0LLkkdt4Op+Bu
hpAGBcL6KKq4Xhduomx9IMTFj61UH3ccKU1YqNoBVd1mYDQ0K5n1XuWiBJQwvIiEC5SFTeuAvDQp
8GJnEZ813wUbO3T3no/a3iuGC/tJc22X/AnP0nT596ItkGH1gpzm35d6/quVEPWV6U2nVPhxP/X9
oZl894QoJ6MzOJOnwCNBbq1zdaz6n87EcTUqF6mhPtbZzs6Hjwov15D71XW6v2Q91/ZmGQuuVJ85
mIus3FkWyCbxM+iV3fqtxFF68jMHtUwzIWxN3fdl7OivbbYQ+Lo4bIwc4eaiX2VpnlAiMs/zfexP
ywsOmtfeKTj9hITPIC0g9/fl1Aw/6mWqQkJT6seWtAtAuYYkliJtbiMIcexTjLv7d+VZ8up7g3ZR
Yvkw0yV/h5LBv7HQRzhYPxaENbd/LxSTU/GRC3PXnJqsLB+bdFDnIsviwdOal3ZQ/62h5v8RDWM3
xfXnea7pm45ruv/h41S19Bp9uuMjiweb2MkGUtpqkl9TsWmfo4sRl5pi9Bk6/0+eD/OxCni4mSYo
VYvNhg8s39EN2eKLyJ1L5rddyENFUqJA9pOVTYA7dpc+aRZRGGO5sJognMhSBHCt8RH0BCzXA+dX
X/W3qSzaXWo0QNMKhtwwrGuGb+Dh/y8avt8Q/0sx7OumSV6c7VH1iyftP+wsBOGbRH3xwWnWVISg
Jn/dSvuWtKlHxLCBRhtQ4ZMjAJ8tQ/6XlBn7f9uQHS42n6g6/maMFgHm7P/4eevKn4dWDR15KP/D
3pktN45sWfaLcM0xA68kwZmah5BeYFIoEvPkGB1fXwtUVldm3Oqb1u+dDzINERkU4YD7OWfvtauB
Fq5TbTJfbcyhMoJQt61tOaGwbA1qez00BKhgeyPaMLntOBjcJtBi1pWQ3TFBjFf7TvuKwVs7Vo3I
NhGHm7c+WuYtw03RZ6jxAT1wfufv4VO/ieXHIML3uay7G92QDEEBVq1kNd2anFpfY6sXx7ApXr1M
HPWCOQoGmPCkF8hHGZmloCCqV8qx4vE/X4+rf+j3C2J6vBfIu03d/N1KbJWAXZIEkFKorI9cS94n
xzoMBNltmjmNcT5rR4ORai4DhrDjChHChwVVeT10ffsPkPn/bW3QoDCEA8ueu+I3RAaPQS2tIibO
oVF+Ta3kZJ8csiG2GbT1BG8ItN7W3O+r5s8w8P/vXf4nOKWBov//Dqd8ij+S/KPEz/SNurzyLJe/
8t9wSvtf8ExMl/0PwzH31n9bl333XyZ2NXzNpi5YW8tP/rQuG+JfQFBgx+PXdU2G9lxlnjMLnJL/
GwZjLAUIurDvYMX/f7EuW8uj5H9Wtgsx0+DVWYYHTc10eSTy87845wRzM3+etG4fkw9FjvwYwUxQ
Yh0uDQRQVjed3/DkL9NbnCb9ESc2mq1Ccria2aAIHr5EWX2sslq8T50XzMJg4IaG5jBqdDOE3SZ7
0Q/PXZLo576zaCfhll1JKmAqD9gPQz/uGs1v3rPHMXOHJ6MrxLBMcsVxNiZaOWO1uXr5UqOujtmU
Hs3YIAkoV2drkukj6F+bCZ8V7RN9/Ad492+eyeXNwbfBZJeHMDAax12cHX95c+ysjmlAxN2+orOB
vaufLkgLp06wTy7bRjTrw9EaUnWXQPfsDA50fQRqIuuQNdvW2G992RU72fDMtlJfPcZuyOx07Lzt
9++ZpuBPvNGLLrKVHMEGS6MbPNaQr6YU2og2PpYRM0h1/Yx0wX941v/mXGdx2cIQ6DIxPROO4lm/
XX4X8rk79At/auaD6wz12UyZVNWhtptF8qp7Vv025/ap0hjnOPY87G34MEx/mnmjAYW52B5CYW0g
YbZEi3yi7f/HX+6mu++1+Ffw2r9dBdfG2e8JzrGsfANW69+vQub7yiibGEqDj+B3dvGot1Pf3lZR
Ppxr/JiHpsOdNSTFpeGXQRGnxw+q6D6kWfpbaTO8gSKwTA75o76K7zyn8Z+HDCez9IZtq/I8SDMI
ln4O1y+zS3XXTaI5VIAR4YHpq0mbvcBTfr9Nndz6h+OxucAB/noH8uuhG7CQGtHKNLgcf//16kz3
cA8I6JRpJfSNSFuTwZFebaRM8seW881iNcGAoWvyoSwnrMnlbF/sQjDDBjFPjYBcGZBFsuqm4Uul
enGSygehbxT1DUm0NR0nP3vQ8nY7VU520nF3w1XTOU+D+LmoIXVOoOCqbDt1lX9K6DTcRQlon/98
HX/jW7PW2D19fF9Ct32BOO23c0XUWBjsvYzhmga4jjFx35jxI9365LGv9HkT4dHajiGAKRLkwkbR
uw+Tr352cY+w58+iBvPm1TRBtdA8peGgHeOkTv/hZV7zSv92PRzDNkAAMMwBJ0yV/vfrofslFvi6
6XHk6mNQ6wrASYREO9fQul6fAQ7jddS1OTq/UEu797iL9qPklk+1AXnF5H1GcZIcv2/xUpX+Dpsn
zjj4iI3KbzQ7au97u1s1JKI+6oY/rY0EJ8r1OYAf0Aj+8xtv/P6Md9lKHOFCu4Cp4YvfswKMhiF2
N5X4ZNquPNsJsuVmiuEGzk7xcz4hO0fnM0ctzpiEU0wzdDuLYJeLN8ePst+qU+ebEsycYCaeRzE2
e8QESp+PtfRk0CyucIZezT8cgs2/n0OX9cIO6OgGs3Mf8MDvsMORDCUkZrQzSkqRG82EnhVpwzm0
XRzLDe0Pzevlc+yMR0Pk831lOC9yKhP+QPkZajrqBl8Lz3HPgK1Sqn6voLwKfK0WR7RLhZibiDiL
Sp+rEbtOvbUZ26/wXL9gjC1+5gOEszHa61qvP+vNXAVU9P+w1q5Uib+vNTZwiBMCELVler9vMCop
5npWvdyZ122P6UWSohAuLsao9Af+VhuopdPZqLY8XJGfHalnqYq8e3bp5ttQX+b6M0qP/7xofvMH
L+8+y98wbVtQulv270yTsnJni8G+3LHZW4exyMkoGLv2GBvI8MlfM5n81QeTeeU+UmW/ccz6xyTx
YE1THhIpgnpZrJQ/1W//+YWZ/76abU5SFIMu/8FL+u0AHOGF0wmjwB41GtVO6Gl7306lvdJWmp1N
l5lEnLOaRzCKlaGrfQV6ZmUKxF+ue19pozjlWYLfxfLnD1fHjoeMCVF8CG/OVvJM9SPPtSHnNVqU
MkCK5ZxEZtyo2JzuUt8oD23akRaiQRQo3dz9sqxbBWwiNObpEju5+AdMlsdi+H2D8F3ftV0kgGzV
zr+dQmJsEGzdOKVlx4h5REakjkkFBLcWqU8PMKcUnB7jGr3b2Dsu41L1UmR4PrOmODhx5mMppKEq
h70lxgUaqA8gNP026AQD3UqMeK2WNvSgXgzd+RFbHXtNxMYyNt62lTbY3UKUO7GwW1GDD+skdl3a
EsljMXbiwHT8F8WOsxqV5640AxM5Lp+CKSvU5sFFqN923sbSjPQCYPMBeHi6NsTCavYrFDlD8xpT
iptLdHes3UbcLStSXQMzr7v1aJVfdlW/py4FjeHf9sM8QjaPz65exUEohQ21DJdjCQzy7E546nJD
oTZXOubaokm3SEMxJ8TJov+H/JTnNnaV6C4e+Kftov3yO+02RAEdsZjWufXlmBXd7+lVUyo6D8xt
Ene0bu35bin59TBrtzGQi6Ds8A/QwzJ3RDHcTdoxejBL7XaU3ZoxdbXuFQEUSPhOfcc/bU/h2hww
PCYMOOjYYwQ6ulE1b2aoEmiZ6mWxJTsppxEBBvu1SWBYqUzaWciE2kgkOIVnAGkU/AOkWd60RKwZ
MJ9LLX1O2gGQKey9Hm8McAR+XR1xhpnAgiDpDqv1R0gIXZJghqSVUm/NkquXYkefB0hm2rOw/c8O
BUZf/WoWol1kMLdA4oUKo39NqSiZ5KJOtWr/Zz6hwOOGQbnJh2FZcllb7VO3fPZc+mdwjaKNITVw
z7b4YzLbF1FLvPCRXNcZunGmE806crIYxXAqDhU3TqzKl7QXq7y2cL2MTyJ29+y+dxhXmpXbAzC3
0v4jHv2jk5nwBc8lBgBUWLCVzbUeVTWieZawl4QXt/RAJo/GFrM1iz5v1lrUvxstCgfHHE5uns1U
JFt8Wz6KKadccb+28IxWSZqW29ZfGADaU2v1Y6DjEVrRPn4LGdusk5ZWR9wgLo7vlcL3YpvCWplW
9a6ixapHXlHcRtO+ygYMfzKL4SNJwH/Ta8vBf2p/WpaCrmvLV/rDq7CX74nVnWVjF5suKZ9xu73j
gXwBFHCgFAuQNhZbGBFMX7pDU9WfUQZ2s5j61ygXEGs7b+8wFdyAULJWdu4HDeNerKbaiLxyYSkW
xKeNLkvdlPMK4UmAD54GeInqK6Fd0YfhTcwrOE7TSU8W640jnvKoj+FaRx2iastdzTou2MpfF143
7FXHy/djDNcht+V+6gKR1Ddp5Za71uD50DvzDy/PuieneEFSaDKWlFy8HNCu/6PUklfbYmjmUcGh
UaIyap2fnEin7dxHF59E4k4LmyAdfTq0er5v6sp+sVBMTToWvKSKGIzluvuBCycR8WdflFXQt7N7
TDgqn0EBHjHlamttjIzbrrOSgy5Fuy9DTdw1raHQLwr7qe0QOgzonoi4kvBQObNk0nnSlwcRzw3t
0cJ+iD22cL9EDP3bSZPPZrqn25hunHGKj5lZOz9s8VAys3ytGGWePItYJ380nR8DE8J1nGbVOdQH
66W3sZyzhW31LqkBQjn9vs7hHkdJrb/NFMIEq8VPjYrds9lVzRryk3gTDf20VhrNTTpr+akNvb3K
ATB7Liix0Jf3qvaGE0KXV9TWMP/l/KNuMh1CvUUocNxYyDNbUOjhyU0i4yY2xvZWs4Xaznn8TJkg
V9d3T+nqAzNQemtB4ryjT2pTvCcv87JR55EJgGDsxjcXPAxN7fzn6MLDqdvknKkMapCusqM9gs/t
O2SirQc8kmsHiqFTgTNJ7ZCF+mdtF0e0M/bTaBeXa4nh9La5HaI5W7VQFZ1Q1seBGfdZoeQ7E7Rg
EqGeIEZ5UDx+H9t2MINiYvIMBsyuIKNnmVs8NWgbwH9IZuGo1ftZd4LR8rQn2FlIWI3nyvMOvVNN
B6XBUDdb4b92Y/LAPt/90nR3P9ZteEoYymHcKuhtUNmuZhbrZTbjeufpU7U3+lwejZClP+Y5y9oK
HRQOTQXqp43WLDk2Odq9QM/0F6/W40870TENKHe6o1WXnaOKGVup0dKUhVtdCMs6qpYnw0osokjs
JK+Uzeec/tyKEXt935VldUQInW39koFpx+62RXS47o2i/MBAlQcex88jyrH0qdS0h+v3vZY+foof
btPEETZPQTCyldft7ZiQM1zhCWPuhKFHy+z87Gr+ro/N7s4wiGqgegK1H8rubly+13AeOIrEfPVm
XJF5XaGhbSLsAMuH62dQ3zPT+ss3JDGXAc8H4hxmnNpVXBsI7MP0thHznx9mhN8BNwlJzcsPdCPT
0A7mU9B4szqz3tXZsGSD6swnDSHp0LMs3+u4/b9/+j9f2kWz8fOxvmj+Nmpb/c7N2W4Rfuh3dYcP
nKMzduPMQkc7jJKzQL/J0szbXE/RRapTOtQl5DBOBzeZ3Ty6TdlB3m/PVZyAzyjypKa1gxWviaIK
+9BU3Y4LVcWbjGRxgnPeKQqEc5WObFyX90gumu8z7eSn330bxB3xpWVwAlepftMyccnm0kIQykLE
xo6/1Q3FjjfedEA565um6YMhc+d3t5cgcufCfTKsEXmn6vfaVOOZY0T6bC1HiKG8061nWbXtPeq5
+SaNEcFdx+eYHypPpJfvr1I0W/uCk0BX9DwstKUlnoBTPKC62TDwdCRicjs6xjgczFg1J+6aPN8y
EfMJaZAShlXVQCbhw/XH+vJnPNm0x6ie2PLY3IaCMcPM+xHFWfKzCqW5WNzg4vT26wjC8zSmqcuZ
Rv4ihhoDc1Vy7maAGy7aEVvl8WaseeuQs5jPhodjIFLRIxpJ2Cvz95OIofJ0F4Lk3F7lDZySy4CC
rMN54xjPAhhqqcEVdfw4W7umCVQkQp8yT7AGqJAeytQDF19yxPURnGcSBXzGOkNb19tG+gAaTayq
qaOG8SVTjGYyNkRXt/f65D6PDh5el2DIEySz8SJ7HJNL+dBqOVWv2cePZrWg/oF2LIrjKLg+bsIq
+cX5l15ZrzsQjppHQuPlmdzzXYUB4z6GZX0MbbYI6HhpEBcM4XFKwLlVhF7iT26Gg2i7Z0t2813V
iV+W3vwx9GZ2qwY8VCB8EXeOfr2eWj++7TMSb4baFMfKr/JH3TJQsaXV3iJ9Cbe/+djh6Puh1ea4
saT+QF6QsZnqAQ1Y4W6+/+1GN+URQ2aFMMopOS2P/WuZYVceoiPYq4FDuZc+jGEqVnVO5XD9klnK
8/dfx1GkB9nynrXujJgtwmssewf7mExxHSyQvKRNvuh2DbvrV/jT5iCZSkIE8VoxQis4p3e5fzS9
Sdt2MjM3BSaLhzQsHoTeO+eu6U5opuZhlXh6AdJm7SgS3Uvnywb8tSPGA7y/nSZ3Mb7VNXKZVuvj
u4GB75wlyUVagx4YVT886byGFeQlvEV16CF7Gf7soDWF/1GjAvnCObxykZ0BP6/BC0t2i5v7KXGm
h7aLDs6yP6SmgxXsetVEMSbnEfnA2kAndqtj5URofuDCYBt1QGIORL7v7K60bgDjWTdxSVtl2VAH
vwAgwkJ9GiYvOaCwTnd1M9YvVj7dtQXJGBY0sjOAIx7qyPH5xCp1MO2ZYAAMj8lyx+dBS9uL5KZc
6S43zBjl4Z7E+Y68+3LrDbF/Hjnlu/B7LtcPtpXefbcTXH3YZrxKDurcfKiCbhNZRDurz4uDauyP
1Lf5y44HhpQuGz4bXZ5i/LbZJUsGcezpOh7axv/SOnmM+x9yNJM3Qm/yPQphhFeN/MobZd+iKgsD
O/KiQxmqR870+SW38mzFqeZ8vf5It/4wAP+5nfECvETdmKIjl0nlm2t7mVMcsk/U0VmeNW+unqi9
HtdWkHYoRFtJ+KxtTfbWmGIAkxKvV8RDHjGqK+85d4AlaNHGXL+8Ls/r9/SZ8EoTKj8JCSj8CVJF
LjBnLeeOaXglh4v3ZPJ/1MWWMObuSJwHo9WxNp8r7unvL2XVLej9/H4cRxfPMbDO/+0z2j3PdlG6
p+sebPYeeC9sUKeJtx0wzn2kVxc7qsU6AnW5shs/fqxvzeXwlY02Lj6ZuyvF6fQ0FxR7EfrpS9Go
59TUzLsJ68SOLoazEgbhXZXmWs+TVtZrijvrGcRBvW6xGHx/dv3p5fvZnDeZv9PNAfByahbH7/5x
VmdTYJQz6paqzHZRkdbZtrZsjiDLBEINjbdqQHkEOWkNxDgVhQjGXVJwyMilybWMYv1ciuJ1hPm0
NzvDvRR1616GLpsPlYnyPTYHaHsKWXtS9j8t9gpadpTCFxgddS8qIEzMlxAda2yQTXVz/Z6BRumY
LSZzDEcT8JC3guETt1MXMRmCY8Q0RWyujddZpwSBNpmgdYT0iZG5vCM5kZJhoAqpKZvXrWXqZ/qw
aMi96p2SeDyCpmCG4bsrgpKimzwERu+om7Af//yQhAQEXfvknCcs6A7q17VPXs6STHLCEnxO3I8T
z6pNQboizoj0mM2jei9rUW6+Vzg1433ZQb+jU4N5tKm9I5V4WjjVa5Un2k3WaL8gqmAQyTxxUXYi
90Nll4GKmZ5Mwi1wQlj6qmrinMXRMlGZbGzUI1TIEUHWXmPEdeMaLVSoyukCQ5JHhNO/abepiJNN
3vnzk5+b9w3o08XvVCjnZC9bVzZYhNuXChu7BOQP9o/2IcgFIt9QEjqhvmDfzX0tsNPkbczhZHSr
c27FZfA9j8gqk6c1gIDbPLTlTsWDvWpouN7MDEs8y5lgqFT1Pu0194c1/EL+mTyRUX87I1WG7Sez
LZlNi4ukZZvU2QrJrPLGC6bZYtVd512jl4YrTLwlG1PMBTUswAeklq+7aKpuhlycvNQvb3Nc0UdB
2311PStEbuVuRzO9k3busQ+O0UYfh3FbNoZ6z1EStUV+zLrKfkZylaC9KTei07szRs/2Uv8SWhV9
0j6ANo8dfbRcNnwbrsBdb8fUW138ySY4b7zWv6mapAy85XGjdVqO1pQIg5r1iJewxP6rV9yQw/JS
s2l4/B7hIUoG4hth0MrSu9mqJI8hhk/Q95D5dpYKRlq7uJy1gMtjPHM5f2mRbT+WY47ld9KPlhSU
9WayYKTS8BB7Ldvd9d0S4zxi7kF0YBvq8XrqFLMHPxGOCU4hskR0yYm2c7P0gRnysJZGPm/TAdvr
dUGEZfl+fQPHubLOZYcXe9TT8ki7sw2+t985yVvy8KaH2iXGoUAnBb5t6UIbOMySBvX4KYsRhejY
71n/LdYrx18Qdi9l1WXMQadPAb/gQc+Vde419RB70bA25SB33VLJ2kjej8Xs/TEsX820IVdZ3Bob
8lHiox9y5ftQHgaJ9HcS+Veo04ebY31CPL5cpuvI73vphNUE8KKGaHL9X0nDpBjtPdiblqneSQz0
N5Pfgak1JvHWORpBZpE45kPc39p+AnTbzV71kHFCmpXYo/Hrj7HcoXSMt9lsmK+qS2E5e5w9NP+p
COejMebpeurH8WSZo/YCVvHWKcL8fnCECnxXOqu2rbKTVdYj/Y5UvmZ/ZKqM2RCZtFVZ+ol1FQhw
BE4vqgpvPS2d12ttQQtKEZvVA8RBCYapvDB3tfFaORSLI3bBB79FD5MXEbyiPNlqDMpgkTJxjiS/
Fpb746jmGewGn5WeOx/G//OZhv4LAOAMEknQ/2oyBRuySPN1yKXdDaInbmspIM1l/6FkKxiSjCrJ
nxNz+ceZywWqrhn/tohAGXq3x7Fz1Nnvx4h7thTjix+F+qFzhkWP/JGEYn6ww0Qe8slK1iWPoBWE
dHG4/p7OYgE388zeoZd8vs5YTTu5u25B1w8jFECnK9BQt8SEVJl5jmZnwg1Kh3bEXrsa6ZXfNB2a
G6fUtlelI+zuOzxsOVUM5YqHkmArXdc7Jy2OOWSbq7Bs7VtUdpKOTvnOu2jeakOGHNiAyRnFqfOm
WR7I09SPz3OqVSC6xlW6PORNVsTWBYjlIkP4rvn6Ic73/ZT/8hKy0Gjmov4BcoGQDmhRGZG5FFFI
vMCJKjNG0Si9zY1Wuemfn0U4pDJMlUHtGtOxQDMe1GxG7z6VZ8Vc7jPNjDc7Sbx94pl/EJQmIFLF
7VnUlFH0om6KPO3uacJra8wwa0tVlBOjfUyIbF7pQFs2uipeawsTceJ5A4S9pbvv+hglLP1YQdsO
MjkVK3/rpphV6Xe6QDko7ixppGdrfIpGCfC3f+Eh9+GmWrZmG6J1I+K93WCmClnloUuXtRwwnDsA
f+x9bEkanKPwV/kM98fG9tA7SbT32aJxCVCIxlH0xtBZrTo/Xg+F+aGVEvKsCg/Z0tAwQa0Bic5/
zlZ5JBAb5Dko4ozpHQivPF5p3hzgqyQGRIsBDKA7qeK9KBGdwyOhsGKwvrLcgVY1pHS/JQOPr1ZE
dt1OmjLWLi1Rdu8oX+nYZDeiBgPHdpaS96fTcEtU0NThr5pXGzSCJLQJP4Wm5Xssbd5a5gg+8eSt
fB/z+VBMj6NZ38pcSxGhrbVwCKm1PGNjd4HSBDOQsYYTwGzKwz2YAYoLmiRiOkWbIu6xNBUazVuF
pM6Bd75n2X7YgoONgSd2033pojUOoFe2Xdu6JwDMOG2rNYdAzLJegzen3/UoEPd0EbItQGoyOIvA
EYT1VFYLjSKhs5IilCwilL1a1q9Y3fFh+gJ9CNSS6cgE0Sdw5atCZLgKWfHAMJqdDTCv1V/ASIQz
5Di772njZvNDH2ESKQ3vmToh2QzzAnHMnR2AyXLbkxsEbad9dlFJCH/SbkZQZ0mM99DKC5Nsv+YI
TgHHesMALvmk6H0P20TuBvOj0NiRROqcyW9oYYdAqCL8FPy+MwThslsxVXsdEoO3s50Y5JQH6Rf5
Cwpg2vTS/yFp0uw6FX7asA5xmNLkJkoQSJA+7WcrOte2/XNSLZO+BIN15tkbNn59nxt1Aj2GMLJY
3pg1lMVaGVvDMEg9HfRj7aB9in032oqofmnhXUdRd9NahnWYDyL3XrAHEpZX5D2mNkvbaYsNOeIM
59v5nqr7S8XYSKaq3TCePdt18Wo680kZ6o1GXKXHd6UfTxvdQm8dqewlLPpP6C5qo7lYr6342Vwa
54lrA7SAQlYVPdGcRZGjvtePjZ68pRNOTVPNTOp46wviuHeFNlyGNP5kpvWo4l/LvdKzIXqhRtCZ
mf3gkRluyHTw8LonO8wz9Pa7P6LcZTTUwoob1MeY1L86QsPXGqzale3V06rvJmeNg0fbhPBGK280
t7OXMMGboBS5PNCcQu3SkTAnNNFPA1qn1WT0gS3rN+F4h24m4o2q8zWVmGT1TD5YhX/whih9VDgA
XNt/Qz+brSoBv9+qEoTJfzjV1q3diJ4ns/3JtrPlBJoSEZq/ERJxtHC5bcMsqNPQu2C1eHRkAuSO
sw5uUrT7FC56FT6CVWVMEbFRqTFbskOXXkxcPDfSgr5c6e/wBXbRiEC4zZOTk8bh3jTmg2+VH16E
Zt80mfRVkQUwzZTuxonDg4GHcmfkxQP1exnAdebwpSjPJzo5W94eBp4uZCjLsjZsUN0OFOpPbu9o
xUiECr3rVzSSnXXu0nV3pxzOj/V26IzoY0JSQh2MxE1rEmg8gpQMskRn3DF6s7RWGFCt3fCDJB3o
g21Np8Mufg5G627aSvzoRidZSVUHFbQUcN3lC+i8aB2X2d6a3LNBF2fTJukbjqbsSKrERyvgeefT
GnRfS7fsqzck8M6xJu6zdRmUGfW6Swhs9LvpKA3Y4BbS9/0A8HXsza0ZMQGjW2RRoCZ7TnrP4giz
Q98ZUXHoy6wJWiZGq1lq/rpDD8MgCUF8p6W3cU3OZ2TyYEqygdifZTpHX5J46fExZKy0gUi2mydg
h0isJ5tdFPLGLsMNu154EERVpoZF41Y9KYI6cL5jShzA+6Uhq9PCYN00t5FM2nVLH2lTA3GTYgm8
LUZ5blPIMEVsJ7sBkWaA5p5lMCrnNvVvdWn9ISz6XT1c1djsE24deFyqbJ6K1oTWA9FI8/itKTdv
POOeqV8LOLj6sr30vRRJ+TbF2BIomkE7Zvi1I6WCNh3gMI3UG1Atn9H6wKb1y03B5Qj8ERYoDLdN
47tB6Gjwn2oMMDqYW62jgpHtvq5q7X6UDGAQOQsGbclExJP3hqFS26DODyqNybDbNBu3Sd/hkjcb
C7MAsK9a33Wx9Z7r5doIBUce7orJgdcnaMQ66HbApWkrexwIKfGZSTK6HKXcxUbJqBM/4IaT3U2t
kYY2gyrEVevBrCGnG9n5T4dGZNuQi9zMllq7NKunPnmRpIfFnjGvo9Z9kykAQmlivaCKnGmJM8IG
SiDGjO6b+cueu8Cb4ETXJRk0Jvj9RoN5Qn7vXYTac235N0k+inOcw4GkDYCgwbd3jRt2exbMYR6g
IiSyPQm78YKum3aia/aETPhA2IuLU+fmrZq63cwWSNu4xa4+Hnj1/TqeQ2PbDlWQagAH5nr61est
7F1g/9lYHigaY8xyob4GjnZGvnaf9j4E2ETf4bMBiuHX5rFV7ymG99MceRefly6GLNrLHNW5OXrw
m2nZFYr03dGuz11XzdvYnvZuCVMSWgngmO694AEZEpSwNt2cyQguIrYN45hEeb3xYG1yzL63PGzv
uKFOZO7G266W55GhYjAhugKbDdphAo019+Toatn4lRqbMdbo6CQSQr/Tgy5N1wyx35mIdjspyZAx
e3/bpjWoET9Xh0IwZ4pESnRKejcZwFqEVR/tVDr7yAcjnYjPKjcHWvV052ZI8oExoMQzC9A8rf/S
zrwRiUw/y5b+hI7AMNNA5WqVsVVNC7OrAIwFxLFYhDKzik4+2FECpNNNVkQF1xfrWD/qXyPmhq0/
iLOfAgfJ2+SXCHV8q0LbmRXz6jjl4Ed+AiXOEnHZiNfJ5zhgKZaqZgXtLCzUixz5JKNbb0JoMcM5
U4mGoJAF3MaY7NNe8tCtFRusSNZaAz14ZAfcFQW7inT0N6uMD+zq4R5O79bOOPrXlMLEltVPqKXP
1ezrixmIVLWIow2heIxHVrFnKpIvNbxjTOo2mvEV1UDEwY5xqOVI4aV0iBSF0pDCJw7nLNy6Q7Ft
qfpXcSFeajjuC5L3HPVEW8NWhfmKcwU0YFbunBrmi+8/z7U+PZRPdOhe1DRf9G0XYXCl2rvHc7Zz
HKppSxnsoKSAI9f48IhC4EnZnlJFY8/txc6TdP2JRC50QVaRZzxLH4CFYaUcMYEpI0zm180jVlGF
Ptkm07P4YWjFU5QoOJOZdrDjn+iHcFvQYIXBgbkV4pC+thIrv9eJfUd36oavxlBCCM7VhiY1FDML
Ixu8kzflDM7KJsrkWGnTfWRTejhErhNIHm/oQlUeW44g/jPoKLs2oRyqzTBVmzKbPhTJS4lv5sgh
Z5w8VsMcsefLMszWHeJgGPV9iUE/Xqfj6EMJxmTpoSVh3P+Q5+FJi4q3vL4VXfem0YcjZ3LuKA/I
nsxtgwYLxai5HGsqnre7Fsv/NneTY9TBwIskwaJYTDlgYLIqu4kG89giW3LAV2E7A3bSgkbMUphI
7ScwMZA8bZWfLg2wBrIL6jgoXOSDDG2XIZl5NKx5DT8g2jluSNFSk3rbuunBNNsnGirO2ktb76A5
9pvBxHadMQ3aTLrCbih+CLPogm6YbmEKZKupmGzevZzywrFYIIMXxAnbCOkrm76Onww22WW7oWNq
P5QspT1MY7KbveyHU2XW1gxHZ5/C0ZYx8NN2cGAfYscZ7AfcxpB4+rjYs4duI6Mk/UfdpmW21eyx
ukzOcJ7IxLi1K851FCdrhSVn180EfsESxAtclUyAa3fYx+BfCUTvjHXZWR1Fx3AxC/r0g3zVFUBW
AI1tHZ98dNSrRo0QHZWGdpn06RKIfs3EaO60eLUwF2XbvXaWA6DT+0wM/w2Ck7lxU/8QIoRfx7kv
GeeOe1tiYvcTgnv1Modea372s3/KZqCD2qSoNrX8GBU/6K6ZF7MdWIMLz5D0TI4C+s7kaXqxu+Zi
+7eaDOtjZ1h/2M1Txql1L3ULo+WISa8M6QP1jto2ht0exmZO/oui82qOFEmj6C8iApsJr1UU5WVb
pvuFUKs1eMjEw6+fw8Nu7My2kVSQ+Zl7zwX6ecl8M5SJj47Jtg3m91Nk5LPcOTVZSZYBoKAe/rkY
QnfZV9EQbckRNIWest5tzMruDKCYVdiOpISelSKOLgtWGuQI7G02aPAyKPuwPntLMZGbxh5Lb0ZS
PazGDoE7wqtgReWVfgFOR41sTyDm1UCWL1vNFXFfph0EYK6/7nvwfoaFLtTbQM7DXMtw+1dImU+B
+aOcFRgEII7QEhhS6UFP3G/zDbjlX/YpOxE39i11vzvR8AJsf569JAOfmeVQzDp7kcJaSmuCv7uc
QzKoNiWR81T5A4oEBCXsXsbfMSyE69R76tCT3+Ux3b0GCDiY7uU49rT4PZf8wq5CsKB/LwRzHLxb
25d2FDuOvdewdgDg/TeyQdkHWnCGmnl7Gafi05zZZ7WUnfu1h95auP8yNVuROTBshs5zKnqnAtBe
/cA7AFaqFk7WeII/VL2hZyA3oxN/DU/+ySbr3YurkrdOedt7fqjNHGgBXtBdDwMXMtp+4u/nKkpO
6TZ6Tm3OeXcOqtAcKHqzkmrUJmkVfEZ1dEDcsyW3eV3rlyUn5TaoiYHzBKe+7m5dr/nV2fxtAVHn
vk+TMEDdTN33GyGp3udMM/Y9P3yzNKj9Z9bznID4NQc1QSJwTCPKbMJlOtWcM+tzGAkqgB5EYLBT
gyTXXMir8afpRo1peebk2/6r3RiEXPr9Af0YH1k577wMp4+YiBG1FEiTCRj2VFoe0kN2CIqxtifG
HwTj5g6YKmjsWvIw4cBvFXTcnhwVB03LVlHtkkzcqMk4rBhtyAFYhEncn2BNqIOFwdM6fzCNZ65j
nzuTy7zpKEmneolsAO4RQ71iImRJ4t+L6gkI2Wj1cBpIC0NWwv6BAbvtvA6LYit3qjL/HQWhIYXJ
TPmh3zb6FbJJCpz+sgYtf0Tutngz763jhPV2eNe5g44iFht/Hp95ClKYyZB18MqqD7tNLtkaXL+N
41n3uvzTDEDlYQwmISEgUSd576Y0vpmV+qqtRsK4UyaORwS2DgIv02Ace55S67Hx3eCo8+wAWRvo
PW+bOZlH08Oya5TyxbTViuZ4PTrK2ko2LlDXxDM+pP8cS7dA7/QbzJOVOXHEFC7bLZW65F75ng0N
GKciDdFavnmmF8IkD17QNdDwTPl5cdFyFk0TM+EgH7ZtTEjZgprCx+31LBzgMoe2dOiKsbhGgOL/
y/XsMJiZJRLPP8rVURnzA9KtASdUO5RPFTUYJi2c7oi80Zziaap/5f1JsxV/Wcv4PTDZqGLMhtwj
QUfGTPPEmBOoMDSHrJbAuekAQ9cq70Do3tiFjke77VFtJe5xLkc7zHsWzSMxtuwRKQDJkM7qhqJC
IO0S62FmxbWvhgRk4byE2gCmKAL/i4V0sYAqtWq0KEbwFJT8D2NdcpwZxQ19J7sdyCZiHaiM2xPO
6BHdCGHrsPRa1YEvdO0no1UfbSI4R2eYBk2T/6ni9A3VnX8m8+Wk4vi7yx9GtOW7OYW3SY8Bu8c9
ZiOPXVkO19ImkAcj3Vsd+P8FU7CHggrvv8Sn2zcYyLk7XMe+LVXV30buKD/JCTPOVIALVv4x4Cul
RfJqpFN/s8k/AoULaXFkGOxayx3CpxtBO54YfpE1WVZk7iWyPNGqEkxRH8pEQ+rnXDx4qf3X8c3f
w9ShlDZToqjr+ZZCETna+OjGNj3kcohRNXLBKP3cduvLave7TuNitx3i3oghYD2Wei9qajBBxRT4
k+MyGMTjjqwHzGjhz87B80vuTqbFgY5Pai7k1UTiuZbq2LTDJ4EnJHxP0NvErdOefUD8PAM4jtVp
wTdCKrF1TE0Nj0923euPXM32lcXKW6Da+JZgaA+lYZ1s2bNFzB4GhF1XbXlvHaSbqKP8Btl6C7o+
Z1Se6UtH4+hVAUS5VF/z1ivOA3ujzZijDrFri4M1gaegFQoRK8C1miRTJ9Mqjw4XcZewLCZFSLLc
9OGqQ4YmHgoJSef8tw6ev4ebUQN4YjVakAVSqORpyeo5Mlz+SRLPQqdjR6UruoPpyeI4y+cpcVPm
wkZxybhwOR2MqMCTEnnp7wKduQHL1Q7Q/sQJYS/d4D83tR26Ho2cCgYNGGD6MEtFQ9TX/yydoTOK
V9AnXnqiOqTvwlo0SOMECCk5phNhng0in7Prs78ANhtnhMnmfct93/fiNilxmn0u+LyXQAd7CylS
0Z7XGBpNyqhulUiRFCK2pmRIv5T+A9uIyFx47x0fsau0y+JWVlWUF4GDOq2b9k2H84PW/qtLKO4R
R/T12Jxrfzi5OiaVfqnDqSHkBkkK88pcLZAsmIUPRqKYSU9hOg3BU6NIV8dLwVHundyFEZko/Zox
w+KADvFeDRMae1w4z5QNVxbIQzS23kcDjxtZmP9W2qhqDbHSSTDinYdhvCSD9QmB9a0UXI6Aurak
LIh8zZwczI4vp/EYD7nZ+JNCgtqv1fSIqYOYNkwFcIP0Evoeakyf/V1ktljO1jQfzopHfuf23tea
x92ViOuTlsZCcW09IaNiXEqq5akaxI/p2PDa+ISKiY0QhpHM6K5A7QOK6MdSTt8CGT5STueqxwEt
LB8NRBLnuOIU2/WlMR2E4x+XtXiKXe+llzUhdubcHPiuEKARR0YRSZPc1Qb6CcU2Nm1pWdkKxUlG
8my6vpUt8VkjTCdDpmvYmlWPEdWm/xeb1ikQSCmXp0H18XVe48ciIBtGdoKpQG1f00Y8r8O0R5sw
HekTsihYgj0wGBgI41IdHHSuaDc+qKDGp0AiG1AcrhCHMGkEav3Vx1W1nSzv0+gER5cwbdRqZtgk
k3dQsXUygca2gdE/Jfl3UdKSifGUKwIRijF/Q4QOeIQ5viZ3CFeqfRzapTl3w4pODebLvml5UDV2
6Ne1F1GRA5/Ix/rCqBosY2n5bCjHF5dhLvbOdfrIhH1bA5/qto6JdKzuzewkt9ytjoSUyHMWp0j4
zb8F0q0wp3znZnTeeZRSfM7J+5Sz2842am6qYBC14HGgSt+nn6Rkx5cUaXCSiiIVUDu4j2Awd/q5
UOsDL6pJtjEvpzeuUOWD587Urxih6ZZazpGuePDZ6jIHSpZrbQSvS9vZD0hjzpKpadab/1FC3All
6znz4AcTL1Xs3CWxcHoATBiVwAgy+efAZocWSGs/+AVxQ6nHKIeQul8+NKSkxpi99vMnTIYk4qFn
Q98T+2s2p6WZnuPeIuWBm3hoDWM/YCVukrOZTd0Vt+Fz7TEzkYW5nusUYWyXy98NJaYzGs/zkl5c
CoKoAj13hMu5t9wOTmuW8uakKkSyqfdYosjqqYOw84JfLYp52qPg3bdrchFywIqG/gRLwFAQ+Hnh
oItYSKMZOlmEMxJYJr/zXpAMXxo1G6aaUrsvfCMykMS3CTYst3lZVCqQMihJ4WaENOnZFZvP3g3F
kPsMsakSwYNTotkYVEWwMiqGU8fYD5EwQrl92ox/fTGCwoNo3ztKf/A4/+nG32wE3K91eILdVqGc
8eyrsr9kYS0RJiZ2T9K7MUyE3eva3xIQ3o5tzb8RnQNaFBqEOjFffUudEMLQQElBmh835AheOhi8
T8t2dz3h2ee5aIiWcqHYDenVIImll+Wz2zXdUzfcXeRcITvr5woC3u57WtrlVs4i9HcKKtQ+jbty
nzkl5pssfYITJIGoA8aXBFWNAdRWVGuku/BHZS8zi1P2OCyp53zst8qIPYLy+Ol2X6JrnCdjoi9b
C5vfWtIzedEgKyp8ZR1EWv5ddHHMs4ofHhkB0ZzCOmrp6LvYIR68HR/xWPLYUTyv7LcJQ/lATPAk
qo5AQg+ZiaZ9vLgJcqt69ZGCj5gBs8k44x/9aJaHQTUg3CBtQhSWX7EN1VZnf4gXeMa0wwE04x2i
4172DklLe1mvv1ilJpcMYu5iZOGEsgXN6N9MeMWxrAceY7YMUeCBqEMc8UsXX5s5alPRO+q4bZ2S
vvzG6X4u+60iArVIjB09atZ5tAg8cpNybqWWt27snTMwhl3cjTDwhi6NMK095AL8rQXicu8u/p6H
2TuWfU+mbhD6qon4Kq2I/NvsRM0eLdb8kyD3CB1Sl647fkDMi3JwIH5XnPK4HxCkB/jzsGPjHb+C
CXIOQinmKu5vJYhgCcgLZDJbHSkNkr3jQp9cbAK1MqjYrtJoMYpmfJ01sLgyiYC307Gl+d8mYy0S
9Go54SLrWNGkL65TrcREYhDPEu7ChQtuPzrZI1iJ0M1Yf4/Gq1mY+a/O+CKDkXVgjd9mkmSZzZI0
wLWkFyI4YQ9LTCAs4y+oFvghcOUeIOGx2GCdu69NUm08e+AamvWFUxEnQggzcQYLUb222evqs3Cx
K9YXK8AjluTXOqmMvZqA/Fmm8cIoK40cc3hzCqp73FJ3tyuNR/GPoWka1SOXezGdWJiw66nPhsv6
LmU3obuAN8EJmk8jf3FWm4eIPMZ7npGoPp8dX70GDCmOLilKNYJCz5kxzmVIVygOfqAa7ONNRgGH
f5eWGZdpZV3STnyuo8uWuRoPcnFHOnWqZOxgSeHfPYNNnZmTKuflmye6JgmukV+GuTSXJDavQytf
g2JpQlf1X3FpXVCerQffgNc+Qtzycw+tELh7I5BExOv4V7tk9zWvyBPHw9JNFR8vMpm6r41LNaCC
5wH/ryGb7mrp8q0C/XSEifHHRqARGhYZWVa1RjEJ70Ggv6TNcq7JXWS1pj8yymHXnU71J7UdDEc1
dodcGbdt8W076E+Y4j0qyYJCivXidYy+nYWlnpu/sxijBVoJkWHG/jAY4p0JDTkV2UDdbr3J6Ueh
KBVldfFTKEMDXf1xMJOHJDl5C6zb0oISy3oHJtWm2C0JfqvchcjOLQUKodhKT0SDwbfgROli+2h5
0gGQF8D1OVjbgyf7d9aKWVQoev2lBV0HfaAk9FP3/ZFT5NVJIl8kp96d3+ipQsKzJoyDLieWZ/3X
F/LGFu3BaZc3zy7No9WwNMEiyBNfYr5x4+EQ8xbuA3TZLqYLF8zaru3p/z3XIcKFwfGoE6YdEORo
Bc1XqBVfYiTGvJG3BUf0jlg3omI4dTLvl5N7FzkkXxZyoouE/LMzVH+Y1vIxKNSxz6lcYNVjDmB6
KADQR4lmbmI2+ogPEeS6yNUhOLjWlcQ+ddT2cHNc5yMrrXtQcDQvN6XV0zqQE9627sld80O8QqWn
DntSJTDT0iamfRjKQ0myU17KmweZlIkdC3qDcBYEdtbOstM/HfpmDVoFST09Ppuge7aOT8NGW4Xx
gU63Bb/vgcEUM9HVVIB87yvC3gzWug6aF8AWLE/rZ5T68LKtP/l7bvKrzWR9lpl8K8S8HGelSRgo
qou5gnAJ0FWH0swvygazrYJjga8LiyxuXDvxv9YeSDFNXcEwz+ZL9F9tuT4vQf7fCBvi0DEizuDb
BfjqBYLW1PCf7FyuYb4FecQEKtUIGLGXm2VYt++bb1mDwtkxc+AN0O6vwiU+MutIeyIs9mOw5luP
r2dwvATduY3Uggt8zJi3NRkDvbU4AwsIOQN5Pef83HjkhpAycZAGjaVbdSdiw/9DIOKGlNnGHrHq
uNfmu8aRnDrtFYpYht8T87HMk3ehEybK3YAocfzulmfHR/3POpv4FpT7gvEJuU15SmQT8+mkqHFc
NqmMBKkelK14YN9Se1x37btjz4+BbT3WPTz0zkrIYdBYZYNNzDOiamLs9PYtZr4Nc9V8Y0uLI0l7
LMWWvZ3+IzoEwzDWYOZzPAuKTtTsgt+p6yfH1UIB1xAylQ7PwK3RpAygfJaLzdSxR/AFl/nYqZ68
N8az2VB8elX7n5k8SX+iH+gLEIGKFFgvLF20S0EhnrtufCtm68PLENdObUn7RjwUYgkjiz99mfzU
nvYiXr0LHk+CwhAktsEboOzylDJ1cUzSjSsdB8zbUM3aj6Y9fdcZ3mHGmJU2PhpYc3szZvyN0BF/
fobq3YICRBBP5/Kjcfw8Pehg2mcZcGAuZfS6wLylUZDG4LQfy/qdZn6Yu1vB4KueTSmKD65h32Sg
L/vWuRDjy9QSAcdNt/JfCwQhdM35Onkii9o0/65984fB1Z88KM9si9NDPaFuUPM9jrLG/a9JUJ6z
fmedGr9w9ypUvUozZkQC1NZHt/HuFX7T3rMvHMi7QhDyRX/Oghjjl5GwIgls+mR5yJf8ULNtc7fm
mWTkPaRvJBFtcuym30VWo9Fck6OP4H6fLH3Ush8Ot4/A0fZbYo9vQ959QZ/8RocUjXn7mDRpsImR
TyJgZqCc/+I+YQ6YOGd/jl+3pzTX4mlc/gPQgEysD+4rtfAy2js90wfqsf+YDZzrLTUH4yVuPQ7J
EnwbRAUG87o84PB9FglzNqBAxU4E+l3m6RPeAWQ02I5rpD5vbguEVzJ9liKfGcvieq8psZDJLPsA
1wpLpOyX9hFXsq0gAwPcfWfbTBPgYGtSlg71SPyHYDYMNXesQwMFDUNwxHhW+pZZKce4W5GoNYnD
XGUL0PkfhinvqxD/uppfazNOw6S7j5FnskcBl7DcBpn/IKz9U9uMcuYZF9lQ/Fu52fZmGjw2mUwP
QuNLzUbyBNHeJGOaPvKHP/oTURwGIaZTSTvmWHwH5BlstO/NwDkyNNE1IXpu90N6xmUdyILSyXMm
6QGmIPkTk6XlPruBGb+Y7V8I2+K4ZgB7XDc45yV0S5FV1Y0oRz6CMcVcL2x7a3F21H6MQaz4v5Ul
cqQIbgwnl+BHihT1MSLYDLscaUIMU4AdLmLCzhXnDkQgUXx34oC83boSSV3bD3AIGtYN3sfQs1CH
Kc2ViG5jwH7FQ9dcC7YQp/JJeBjPYzWx5Kp/s1rbTcryWBZQfDkzQ/TM4TCuBFNxgOTSHcajXJpT
6SyQKeFip4SzT/GhVgnfE+jpqQoG0rqDJJzQR89m8U9rGmJbNwSjLV4k7ReEBN7VSocHuLR3/g/N
/q5rkaDAi64L8zEOmBoR5EkhPZaQnlMy7zqAAnBT7eoTgg6jse6v5bcuQcAjwwLUAXoYrg0hGjQP
WX2cfeQ6bAdPmZmHVc/9XC2ltwV1u2EZiB/y5l8to/xqOKzZj1mvEzapnSOaCoJB86WV+xnUJ9WC
OcuGqQpzb/4D6QToT482ZIF4GQKIui/VNvsrYsrctWqv3irhSbBHysxPKadTFywR1FVu88E9WbAR
n918/Mpr7MVOnP7Ea/7a5I7L1tU5t5XZMw8fkXEhxd6Z1dGe4ubJ8L6lVX77vXMfHSM0K+okq0D4
a9nrEV2ovEwv9Nv3SRXeiQcyDSsjLo5xUkGCpguwJDeFnhl3KXZychwulW2qE16x7ID2/c2aoDt0
Dgzxcdhm0ZeFoUzt6BskffchQN9b4PY+SNuKFDuzNamvFg4qjun4ogMI3WHQqOxU2NVj6/DFV11H
1GvbffEA4qcAcZra355HUttMoJbo7eLcbIhvrU5TwRg2EOM/3XAbEQxisaHD+Dde5GLdGY6zf10y
lqBtg32IBLjexQ2crOWv0iYtpifJY6TvKEYyYgaDq6HqidvB9MxSRyZnx84+FvLJt+16m5oeUdLo
ZFSWsL4xSnOXa7pXn9D00UAeCVyOwGFrvrsc/6jRtkSZ5GYxISkIRjc6RD6alhC+fhbvhV3K0J6b
q04vlTslRzXgclkctX3StRkKU1yXbqj5kBbwyDWmXm8QRCzNJllFWDJ9hLlMDdSlmO7V0nyYwjAv
SGwfgO6Af/PUq+jy5jyZqFSZRWE2Wt5TyeIUAep0IOmtBbIfA7hvE8hlc4FuDF01GtVrkHjBKfOa
cwpwOMSwG4fNkP3OTFTMTrLx7xfveelZy8SNupRaP61qG6rz5+56zz3BcwIfqRDwZYVxJf0YpZV+
H/SXqL3HAWdfNHSkjGV+d3HBNKAPy27u2oOScmznsMjqkQkTidLaRKvGuCNU6MJPAwABmjDWA2t3
SCd33q8bDV8m3ygEjr7fqiONMWrDCidTLcbI7VpeZDya+C/SXWCvpHCVxhuWOE60JJ32Fu7Igwz+
lj0UCUSUV0fjyfTihBF2bR2rpNxXVQzYPMijWBJjorn3S3szqMAGhjsG15fTHr7zb4LQcWVd0n7Q
hGBjZGKItReOle6rrP8qrfHHrEH6cujRXi7Lr7wtDig0vnyGWnxCXPOufrZI2F5b89721J9BUxxx
tPfU6Q5fFNYcc2WotWlpZ8VCYxSQJiycxg7eCY7ibqszRB6qhAQbt7B3iyF+FwwQGEqZSN1zov7o
CUYzeFRAjFBQ6GfDm9OjU7zKeaT7YZRKknjyZCuS43qh/7Rr/zIBL2R/N6M8XJfDuJh8v85d+DT4
DkByBCTMB6z+Ttw8nNYGXlBrnsYqa96Gdi0P2biud27Sj8kfxmgUU4aVprx6E2aNhRd7TdNjU/jQ
WUhXSrhekDi57nGdmmHvG/zhaVE8lg0CO5DUkUIkOCvcKkBWl8tiOck+UW+LURVIvYJbJlFJzn7U
GrV1W/z0t9GiaHVNvh0scQ3DGapuXi2/qt45Vl9l1zq7hY9yJnMZhj2ZRO3M9o1ykd9WQPVbA1jm
TXaYYxShcnYenC459JJU9lU6fZivFbpBCqC48tHhxzwiDFlbLZNrHvyGa0b/GvSgpBf+hnIZ3k2f
vRqUyyJ0E3Y93VMh4bbJlJ0mw7uoa+PNicHbA3PwMmdJvPdSODvrouXFT/CUNf5t3uCYo8fuckrF
i1/3IB5LmMVV3PzypkEhPE8iptH8KALH343WdA7EN/4i7OzQmUKZBe8MxTe/6IQircU9ot30NI8+
A4eye7YzjB5+QDzyJlHWug14nrpiTxD4d8nWHyKLm96axHrS7xzlJVVXZnG6PTPtbR5naVHdMUeC
Lkwk0sQzyur8mC28eHn2ZgGG0hPhjKi2bWI4nYxSsnbFJR7+dkZAFoBFom8v/qP0YXHv1LCjlDj7
ih/MojAKQZJ/b8kaLX2Dke/mkDPby5L+AlqXPKCf5r3BxzunmBIQt6N50rUFlIJ/7DvSn5KRFzTR
o30fmy0niUCzBucLnSMxZm1hQzKfIgjx/gWswwNHbHBWvsyYpJT4ZKiZtmBcUFkZ8WsjOwmEvfJX
V6VyR5AHm8nibouVPQDR1nVg5xANOuAdHGFdTLKl8meCccWbb6CpKJHN8pcvPHseNBxgSsZRdARV
wS4k4ohKsnzIELyFVAEVQg4aYK8xv30kTv1sQDhGVelPBGtidaS4tb5gR+mdaOy7qDFFK6KezYD9
eFoaVMCxOrNX6AqPmjzfdkjluyjXir6aF0MtzIFmxhkI4biP1luiRb5XXiOZm1zHukNm26wo6RP9
16ig5PjT/A2P9B8zaURRjrv3+9gk0NTh7of/Eazmk8IGD8X507I0R/oaaVf+K2Ckb9KtBkrhxDQc
BYDdEN5a9ZehGjgrY3DDqGLWMftXzrFFSRf/9R1SSEZc2+5AkgQD6DtnU/XIAjjslQu4qagf0DXQ
T7COTHycdSs/tK6lvjEQE0dxPOzVagt8onW8n2Y4WKaVvIoltU/O5sdp/c7ATspIJ5YxUh0woTsN
cskqTBLmi5DFLwl7Jhw3ki1IfNDrYdUI6LODMwlxkl1/j+PCO2QmNXGh+xdhaEqKhTN4cp8AD21h
Xz++n3+oIPLmCW7FTkowUMW/1mxe87Qn1Kwrf/KJ5DMjNh+El+PX9y48nsegsZ+GpvvqGXEs9R+i
RcN5JiS06R/Gcfw1kxCGn+BG7fBUJ9NngTZ0IPkdVeOjP9rnxd4qVi3vyYiSXWevmxmnKWmWjRKH
XDMKBJ5q79fDp3Aw7FRG9XueLaYZ0v+2DR2ipDssRIYnqG8MTfRVocPKXNGz4JqzWuOW2v28n3zr
1Rr/6olXjLxDtrGfRWc8FygEbabQbvM2ptUZUSR1pDzXS+NcWEWHU5Y0YdZ6kijJ+tJbiIBopI1q
pcOCypfa0ETLCuA3g1ia4xkYSWVgCgweXd+8eGbwz5pN9Prrh7GtPpbWJau8lw+Mw4/xwJDA0tQA
smQYgeTp2BsDf10AEcvUVXnCukdZMBA1Pjrrj6WjmRAvBloZvRvrL5uk3Uom+rgkqqSDxqRo5dRt
nmWSKMqh25HRUVtle/LlQToBUXPpFsRXuH8Dp3uWSweGlf0gL5ZWL4Q8LC68k4bJHY84lZLToC9E
1MVEyw15bKJ1TocTFdkS9t3eb4dNRXSWRVOeY7IP8St0BJ+6vdxXK36c1b740j+IDbjsu7Bc8vFm
xN7dGewZ7umrUwzBrXGDV01yyRD4xatViZs9Uv4WFh/9aNXASVv799wgPE7iPkrIVGBYn5DrzUCP
m3V5JhbyasgAvqEPI8WtimNFpnoYuN7Oy1E6q2Z9kKW6yNp4iwk/7H0SBbAmDYwdd/XQGEeuDs5z
zYilFXxUjh08F2lBuySSg5UYW9/7MyTjLTHb6TqYMwSogKnad8CoKgREmhzGNvJccRMJ5FmlENia
Mzsha0k/a8/GYbDa+JoWHal4/RlAD7P86uuQ/yDs6MpfUPy55LtqiGwvozZIrYjECM0TZy9hrJiL
BNgVt3H2HExYPN2ZVc946j39w0jhq2Wcf5cyO7A4/EZK9F+hoWlWTXD0up+6Gd47sRSHpWtfYPVg
DFbqGEMqqvUd2tQTZxOtjkcvPkynQbfXrKdoVslI9jAW3A6Fz/KX6nS6litonYUtDe4G9iBsSUFr
xgj2rVtKLs2u9LyfbhWoTKp8QfEnWKshthFgp6hvzV/pLAlPyMhMaW3mQ76B2pxlKQPa7pty0gyn
bQFNIlnAuP03g01gifwLYr2YyFLBJMTxDs3Q3eLYJp/2T5xyTuLSVnfSHfJdKXEVmo1JVjesHVvw
5fXW50Ci/BFL8C7wg5Gb+GKPWB8TDnmBKeaMYOQB5hrQx6Q895paIJjq9MHI9M1YtRH5CuGYn0+h
jfgAH4y/V8r9EDGoIf5yx3zD/TceRR0xqGHDBxeA1fnfbMTN6PpZtrM8BNQT2qCa+HMyZppoIh+q
r0WEHJkkO3QFSLcdozWjpGLnUdrjmRT6YEeaz3qbku4ysBy8F4pVLpXp3szgt5o9sBVvwRuMA6Zp
kvtAfUBv89HNI3lIHRnwGTZxEIAZ60dSQPViH/OUOXVDX78nenEJu9AZE8pJI/njIcqZKvZ8WDjC
gi9x7BCKYxdhTbiW5dFVPCF1/Ik9iRkgL8tx6u1j2RItk1bEods2l14W4/kcrVPFkDuCLoaVEEW8
AcdBT92LapezLwxoLEV3TMk0w88L/W9C0jaLu0GsXkC/BgW5Rvzdu78atvJrgRRTGHi2snbCv4A2
Z5M5yg76Tb4y8kkX9UGDHYk+exsDvNrMU44Fhpl40MRIsbvF/8RvzzOOOYKCUnbpiMhQBwxBi0Gs
jDlleQvGdcbY5snxmNmv6Vyrk5tbb6VvMwkS4KDmWtwzQzWw4IQTBUEZFgI1ZT86vNa8ANkA3tDq
UEC3+bmzGHCOJmtzZpUIR/kJIcvCR1cggFjHdu8W+UbNGr9ibzn5ff+Ra4zsDIep1uL4Rpgp3jMX
61xuH+O2otKQTGuCAtXADP4HDVP1K68dplFWT6Fsn4Ku7I4jpneozJ9OOY33zvuuJsplfNk5AlwS
tJ5nVpqoZuVrrR194odxKDM3KhveBcSac9RaCRwwPn86sRfTQlNUrfVxieevvFwk3cdvK+Gh9VZi
envrvqQKtOraPRGH8+YmbAmwBv0b7Jh5AaawpmVi0AdAx4h7+1hHxTY0Lw/14oc+YoqIfcVb5y5/
ZMJgQ9n9S1dabIjt1CMjjaR4ILzH2EyXfToy1agnN9nFWf6R8/XsBhcyAviIl5FJJgJVfgipfIiF
hnfLhvW69vJGimGN6uKQrpPLbmxb6NYrAmdKPbIUh6l5rALj7tl6k/ozRWxQK5SJPPCtbmhP6ybm
tj0ox/3ptxzqTAOzT6XPaQM+PSSUEWKRnh5FPAT7uK9Yl3snxCR4i1fSmGYr9+kEUCYq0MOhRGHZ
qfVUZF/N3MWciRxjPr/YRFWBLCl5haLFEtdlAWpK+ZMXiTxRrO3KnDNH+ITb9oF/oW3aWYk+TSiO
jny8wNJnlm/ImzahUElUzZqfMMRKBtLtSz6zD0gret2MmMlF+t7RdecHgXUeDRMmpiqeI52Ur5yX
65E8W5wVA2MOM7U3AdJFTIh024quIC7qPEwtwN7aHKkCECOxwXH46xXsWS9meZCuw6OuE9L9cLEf
TDsvNrc1+PMe1RumjqoN3F0AYwFVJmHOG4E2dv0DgKJPXcRvc+5L9Mop0jGnPk3WgnyudapwtLpL
0RiPwyzomapSn2B1k4vuqVCBst+pU7ZBb22B6Myy4L0oxja1pO3px5Q1f43xrRUgRbIkNCFxKtEy
/JHqwpbmWCRCHBH5srvzgnuXOKfMEK99oG3G8dy93oiaNnbY+vpp8fI/UeexJCuSBdEvwgyIQG2T
1LK02mAl0SrQfP0cXi9mM9Yz80R1JoS47n7cs80HRt4EehLwASIuWXjwRWI2LZPgLuIASCa9bu6D
iiW3Ks1+FYVZfR7d6VFbwl/d2JucqzuG1pq+mzq4sRrOGQJZB83GqqZyY+vaTbA2Qn41l79qIYMU
K8Xd+zJTDdXoMy3NEhVIePdVokGQKQg4iQTRv2YkF9wmPS6fuEi7OVfymhIgxhD1q5yC8shUkIkd
DPa1PeXrTis+bH2wQH9OQIzU0RKezeWhyrb1GEPmnrur3lvviFoPBLwTv/TqiGwXn4mZfSRu2R4U
ARgqS3/6ifAzG+Y2M1i68sg99FOa+UmDTbsEsecHybkJ57+0YDprMflf1doBDR8tswi+9BpYVJeA
cNHtB0HTgV/1/SUK8BFHsBu3Mdu5g8e1bEzua7mNVyXFlFU/BYqrmVNF7AM6koZtQQVIngLag1Fc
bwbAZoylJRIwYS+0kORWDA5s52iCdDEFXMuQbmjrCzi3JV84RMMz3qSoBkyfNTaCHHF9iEu7LokJ
itsfBoHeTSWTeRlZ7zlqeqvGVgV0Lu0lDCdacVFtD8xA19WSKtexGawGByS0PvwCDY02Ll6XIRbX
0Y4vIiEBCXB0JbmacCxNXCINpodPVGyq0OLWOyZUwVnTJW9ADLNS/sBTf5H27MLfJeNnqPlcVECS
I0viNHDkm4ZlZONE1Oo5WISAu9Wbuj4yHWigkhowIUR4CO1KodvxAAnGlKHNYFVWTM306TLEwZ2A
HKdS8t0I/tRdWPm5tCi7p8nh6KVABvVFt+hpbGD5dRJm4awVTdZXn21GTTzxJhLimyrNH0OTfEk2
YP914l+zbbYTUHqm2semSHBuKIo90iJ9zyUCRCuurJLDBjvx09wO3yYlhraLjVkKYAWzFVyrshf7
Jue5idz2Teng0ypqMRYiQcpijVGmhgTiElBGWCR7WFkaTDIcG9oU+JNN5nocwPwazBlc1QC+7G5G
zzhUFRD7rLT9EjQ9DrJ6bMl/rObcwF7MNQ4oA6Ypuoxx4PpKwUROsuIogVTkrOgc2Utsyuy3Ivxj
vcftrrriDuDpmsrWJ8Izfm5q49HpS9h70YKvSo0VGGxCc/xIfQ2CtHdbRiQROEXPguBLVrMIcZBX
ifNQuUQfiu5eDow0vJRRijFkJgn7lMs27eGGAZ2vR4RV2j53jdcKK3iX1lAMyeGBo6JdmWCwytH8
SHJ6k33NcnwDtQ3+9tYtzW1elgSvS91hHYHvm6BUZJi5aFbyexxsq0QxkWBs8CwpAxFhD4a3I4Sq
UVSO341RsoIPwm+yYU1uak37xo97taL5e6i5hOJZNdcpruBVhrkB49up8Jw/vFlsR7KgsFy+NARf
1lFhfZVpgHXaojtZETZpWMjMXr/kafCYjvWX5VRE1ZoVAuKzsq4gkvGNV7w+hKdvfQp7tDVib9tV
R1mSR0WQ8qMJnkSc11dnwj2h98GtL2ipCrLkZCTg/TL3Lp4rXC9udJ/wL8scdNoVixmKeyZUShGz
CQl7MXTs68hN1n0ZPoVTOWERfWWEXgbDsStnpgcu22NJLW9cEdaDJPCcT0O7GzyaAlTPdEwyNabr
Pv0YyQX5MmFu1RN2dJwFmRrFZJ1BRPgSz8RVtoR9Ot230KlvZJRSBmkcDkiPdkX9M7ZVw4EcacO+
jCX78RDEH+3YIm/2B42rZtfId7f/a5kaIv55OSXzWyeeKl8uUa9IwP7pK+NGc9cXXO5V5BHzA+/+
MZCcnBfoRTtD3LasfdjRNkgsqR/qdWNOcA+jiuTlhIuwLWkf4dKHpTKeTzPXy3ZufIfp0aj1R1Oo
X3IFTxbehW5KvyvHXH4zq1PkBimoC++SdubEQFj4fR18NIKALheRvy6kLkhzxV1tkdMoDUxHTrMw
UmqoqhVYiDl/dHK7PVgwxlbhW2DxK1yqiDfsQk8B5aQ86NkWcfNmoSoIsBl2BRHHMZMX8BHcBW8N
GLe1DOQ6wqfBHBDWiyghAoV7h/9nRVDOwgDAdKGTv4wGe1QXAhs/U1rfdRyskSqMW55WBLmG9JhB
nsxFfhp0ErWNqjET1fTAc9ADg7St+haoP76bOvZ0hiPTuSmjL2rT/ZyILE7gU2o+VTIHUIfRqK8I
PqBMrsIweM+nwFxh5z6HVUSNI9QhDB2aGjF7U16TsP9HxErX+Ch9kHL9OqeXBCd1cm8vBAgLc2wK
5CWTLCpdlrJIj8YNXsMrqHOEprD9KtgF2pme9ki/NIP6nbnAJ/ZAetaoPb4U+9ebkh8vIRFFXB5+
kscY2Qq+StFcJ0/fYr089mBdvbx/m5MxhkLMPmdsTdvNSRQQVG4nR6xEM+FwLBSElPFO6dWlrAo+
eqWY9+YPeAOAw9QcVaNgl/IcbqhhvSPOc1dHrJBKGRoFDBYJenoTiJA6OmZm5lmoOTyXDLytnUUV
YRu1kgsAEqC90+QSQuvjN05DtyJjasm29hR07nNSjfqm0qdgQ56Csib32Mc61cQvxtQdMs+NuKhw
JtFNJrDzajKYq0QZDCEbhyKI/TuOMPdWPDLRdbiUTMOhAbA31gqovnMyDfMWEwCIpwW9L9QTNd2X
Siu+mB7fmy1d3NlzUKtjkHno8Ix6ILnhJX4dOiIGmti31My2NdJFa25nRfMDPwYGzYvK7T/b4ViN
Br+J4+FzrvqL12F3aWkDpqmYMmBs9JjHdAPCg2VtCjNlDhR9e9r4GgCZ1w2Nv8zioobn2yweRta2
Kb0n+HFgejnk5boqF42md5+aKL5oXcsVI8AVg6qlTdukmY9dZj3ziT8nzHxHrVqwowU85Tx5sTF1
QGlh/XCq91GTRE2CHFrVLOHltuNry9QDQij312TGVEkekq7oca0RWRy8g900a5y76zwE/1bwmuoj
7u2ZmIoFdHUpweaH0xWh1c671IHjhzMjfxky4nTJvCWu+2aPzkfghZxa4+G3yIovo3PHdRLGN71+
pxx1T3mInzfuPm1y4VsmlujeenN6KlhrKHKSlhyDvlPQL2vUhlevV2tlxggf+8Get1MwPAd5eRcn
474naGO3Von/q3oj5Yj7VbyBl7qUevhNgnNZd60dMiQnWtQBbElqjRAqyvGjmnkf9eaio/zwnPEr
hghNxQk/l+sUkp0FA4xo5IwTYGKxMrQPrwYCO1Bo7XZlSV6uVuxt9iamZlHHTcWaeGhcMBcYgKJI
e8gT2O74yo9JPnNASY1XTRve/33gPUI1fiwsrin0DZmgE5jLcqFw8JiMocgKIuo/K4q0CgJxjr6P
u78ZGkuYlI+yzmDurZKB1OYYwdqVDmO3gSWgI0PNSrzWhvmsopbZDFliESWHpEf1W77pIY8/0jF6
7rlgraqWAFJ3jdpvE2oS8Zth3SbliyH7ve6SQZBYRHRE0nU3mADM6upo5sVDVyYbMFj7kLJzMQr2
7vpRco3nRu6a21zXvwJMVbhwhb1VY7u1UDEvtRjPOJbwCNfWwAA6vy9LWNykSTExSG0DhAQpnQxP
hUurrqe7oMuJu2bhJWqH7eQBgaE1+FlLEEwdKZGq8Lkm92k/TYdZVTcJeJJTXLe1Jc6JfxOOoc3f
dRlsokhcrQArGXO9C1rPV+fxAgzlW4PalHedAwXIS+DWU4c+ZtMTklbiNi+h1YPSd8IXdxGClICD
SfEehsE7J7Z3BBLHVS+mTRR0ZA3+0eUkltDxUIf2fRJNKSWAvrC837DhhSlrFfuuK781BeOAGcFz
ytXFb9BaU2CNortEpkulhsL9LURytZutUmRlKJh9rMDJMEPmAhUFP1SrYQI/cSumZ4WK6XrcIz9d
6hzKXRzdD5nK1loxvha0j9uHBQXVdBAtqkY/sWTDVC5z2H+USSDLpJ9aVtwXtl3vneTBKYv7QadY
Yd5ZibzI0f0aXHB2oyTgLz90yuc2VAPwcAr8gjywxVg8ZcbYrQ0FrCWlEkCP6nXVGs+1lSPDVpAn
6Mo5WhrKZ1SA8cU3jH/HeKpqYzjZNqI+JEWKXHMObbzeGBPKWBxFLjqmrP1731UHF6cvRFjqZVB6
vIMJn2A2Z9AmYJFXRs/BKtfln9ny8UDsNM4YQleFN53UhDsGSpK9Siyxh1d0NsXwif2K82akfqvp
iXJxpvkMszBXtH92GoLJLnsk6MeWqY4f6VFzwiai1+aPpY0HPNpogmNDxS1wshqD5OKGvQ4EpXC6
Qq/n58AgbyCU5Eu/HzN599+oObpgz6/38Ww8mc0YbntSmaa6sSzjrI84LaqvCDV93bCdbVqm3z7J
vI9mJnJFmtOTobfvXQ6nZFiDfuz9rAvOtoCR0LksF9zLoUdEuyyDvUzRVcJyiC8rC/4iySOB5XA1
jcw0wwF9LEgZUdvqmCpFQ64FPGYytcepVdfeqrUdm/l9MsWbyLFuWq36jaFpH3OfnaD5vlkctElX
1g7XdecCR3Yp3YKiV+2kO1wGYZFGyptTMHRnz8Ux2SiKcjm2QNRBTp8HfUtXAWeKzPyaopCNA+MT
1o1sFXOy8IuiGw9OIS5lTd8PyuqebyDVuSpKIzm2yOq4ZvDcGeAX3TY213O8d+x+x4qZrWpHEWQE
zhTrwZ9T5e3KREzbGRp3JzUZe0t3ALc0GoFtyQhL1o591eeT12F5j6Z4LQTECJ4q/g48TZyQdKKc
+MY4/74XifFbCTM75WKgZyZKfME0f1XaRK/Ryo6Trs07Tn2Ur+gVkWtsPdJRmJ8TyfQPJBK2bAQH
Yz6P7BkULnUkbn2lxfkFGySGIhQvYAiMNNhnKGzxG7e1LxzTj7VLi4Jntzzh1vAZ6eZT25KLEipb
TPELm/ImyKIfHZMDv24NSDLuMJPZa+/0YRwZyzjNGgL+XzON2zLkbihKeUDouvWO+ciDbwATNkhI
5/kjXJCv0tB3kCEYLOXOuOnYSFdN4sZ7oqHoA+0VGg+HUR3GHSmum6vddD2ADzoZ524Ov0STXZtq
SLCNUdSJsO1P9NmvQJd+SxwTUtt3DQVHZFwYLSd3bcfjNauo8WPLO8U6l/5qWOq8bPkn9PHZjtHn
uZ5gmVYHjYDuys5KfVe50amfsgOxCL8xteY6Bv1WMQXmIJo3DKnwoGWYdQpOp2VTM60tAslUgGCy
HMtXKKP9rqFyCj0LaTHUMBioyl2LQt1ICzw1rsaZZEBOTWTUbMrojjgl2oCOz18TPd96BbSXRxo/
2IoOLxxI0nrrdOvqzLeehB09HnWy7qIH01nAUUy/Obv0G4lASCeNAbcAvrXV1bcgy2c2NKq907zE
Kahp/nxKNUYFQTr4SQv8oM2sCY1X+8ZUTnGd/RGBsNnIxSJoSxzqObJBbLXZwYX6R/sEkugEC9LX
suqhg+wFB4QmtqQp+PXs4UTMOOj0tvOaCLAfxdjIbR9EN2Ynj1btCH/a6bX7HGOS83swlZSP1tia
iS1wNsDhM9TOWvcy+DcA74NaYHHAA6G8Bnw5gYRqHIhz2Vm0BQJIi8YCadU0lkZgxV5uJBvdIAOc
ldesGXDfOs4HE3WTLGjKuUe2BcNnJCKrdMESQdQZrLNoumif4FtbRdhoo4lIHB1YKVH1+sE2AdTR
b2kkBK2qwjlXlUF6x2Nm4KFkDGl+b7qk2kqr/yxxzS5ZpNM0zM9ua953cw0jI9i2jdvs6Az8m/rw
Nkw9C3b3hox+bwwt6Dar9YNJFDvXpNAXujEEfN5dL0yOPf6ngTBtEKmHcvBecdLCZOwj6Vc+mp3D
YBgqDewKTDll/0OWgMEY6r3t0ZGHSUryHGg+h7qUP87ztui0dIERN55suJ1kFqQL19NB1PceZI0l
P2KlxShuIbLO2p/p1p/C4UAdBwrzpdgbZvPcs0ete9ne+ihgiMbwf2gGAr3KIJkW/pIYx2kUf7YC
Xgt7I7yfsH3imP+DorWz6uQ4NsMdjegalLL0G4WOT0P+Oll+y1unRgmaP/EWhluNWzpgsySO1x5E
0XsrQLlT4T5zxx/LCIed1KNXI+bTjbQXvarhc1ueP/fwxxTEs5WotX5rewUXRRK/q8XBWVvxd6O3
94UmKGMm+t7ajHpwXDl4RR2CJaVHHN42P3otOKmGpytE88SCJ946onphBl9TpLhmanTDVcy4CGft
+IgvCKLuzuOmjfzXzHw1bHgNMns1eew6GPPRW45/3PletCVCXWvvczo+sORQiRYg1UyCvObIDMfk
L8+wxdhhwMnErX9tW/tk64Rsan6r2Rq2rSF5K8xoh930rWCAkBtYsihAh5XBGldb8Emt7lm2M/wQ
ZM4gfDeC5qmXXNkcVgaC0Vi74+y3qTOQ9XxQKgUMxo3/WUGCCdz447mEbr7yHJx2WBPeVWx38Bni
TZsvQ58RCFRo54dK3tUVL5ca3V0BKJUBUctsNGE5IBOIHPOkx/XJ8lpn3XkcG+o83NoiD33HDT5l
xSNDZ9SfjXDP15IfORcLD26rOXCjI/DCdYa9nUfiDnKCYlYv8c+CmeoKbhJaOvq5mA+hi4O1zwdv
m4H6mpZbUM0czrGqD9sZqLxzAlaIINj1M7FjDI+cedlcoD8z15hnLPZRdC0SJ18zY4GtaNBiOMr0
jUImvpkJObjqxluro8NbLvsjldnPRoDcNLGPrMi//hmSahcrJiROPsCPdsqZHu1w3EUd5oJpdlGm
7iMuoVt63jBQyOTT1BGM5ip+nxemHpM/HlIYBHmcni2nY7LOq1LgZMzd/oBQ9agGivRkX94lTo37
s7x6AhMt4heJaf0nYA0bDFA3s51i3nUp66KJ+Jw2Fc9tvO+A9hzzbyIk76IjBps4i0SAJgiCcQ62
LIF2fKUc5KBMhrgM4xmmlv3bwnVH6F+xJDw54Kg5PDCgCzlCpAEyR1/Zi2vC2+Kru3Hx29W5fZdl
AA0CnrJhDkClS8J6Pd6+fxdet+DC+2/kpDElNLuvfIwOddVC6ay8vbKHcQM/cQEpMshBQeGr7guf
qqzvLjOhZjEhAB1mvqe9kDg+PuLUmLduQ4qqbt/LWH17yw4UiVkAjp1PdfaRoVHR0cXe6DAZ3uCE
uhG0HUW3xrkL5KOmXcaUP6Ew8Ga42TUIT1TOUFI1zyjyZrNLYOcb/CnIItbBYMq5Baj+K+KDyvBn
mCmjcN204JK0w9FoHyYeTmZu/LDJyuGd5rru5EyaZm4mUXOHXf1kzzC4O9Mg8cDZMiZCwYTb/Cq5
ePHSdC3zmzw8NwVlyVljkfDIc2B5GvZhJx/vKwFbJJMSgEvLcSsk+VtzKIL9C7R1EWSxT0asJT7A
loSQGF8a/luR8N1pzoDNKz6PXmRvh/FbFwTetWQZfwoOhp6toatbrEWTzJ4rMbyrecQh7U6+Gw3Y
qEZq2DO8JngAOToSDIR9F9OSMVpYlpr2XKRxuJnM4pXI+NrGWuN3r3jeXwsIIPD/xmjdheo02Yg1
kL/AH9YdOG5EZ551tPbaISsALZOUTIZ5AbTHbnbg2vTLzYlroR5AwnY9Zu5dAv03deS+VNMG/2rm
T6OZr1mt+KsVxtySGFErq71iaMPRlIcKZtmg4k0+VA8WFBwjDe+iqPxM6pRzm6q+IWTN0rM2lp68
EKGez4TN1pnJDYQKZTgq1DVMCZaWzmqFr2tM22VJxWcVvin6Nm8j/nLT1h4a1f+QE5+3aH3tupVX
yrrz9TCFn8xEXizvZ+5hrQ4B5rhQlz2VJ2QPxkC7c3TEOYODlBDts66rh8GKuO8tWTIz6N+XRUPm
UAKnyHnMkuRmh/m3Fuk/M+DFlUgRtJCTWgdNPejMjlncq9EzKMvABAfx8GwSxF+P9bSvs/onA2W2
KUT54Kjso3Nji6FpCrOQrq11ahVvzShsgGXNl8VQFwddyP7ISctieuAWr4YTNWvXJsPUY/WepmcK
xEaOUOkhGj8N1uG46O/J/b1hDTwGy0xemeVnkPNKKGm/9NbI9qS5FGRyI0ks5xg2r+biCJ/K0QFH
yZxpkdmQPlsfOElyTrF063PxWnjQGzmSfOVmfUwKRF0zQLRy+Y503TV9XkW6Z3lMaerN9eSa0trC
5JNhS09uySpB2XPLHua4wCoO0kWK+EF4jOEaI/sco+k6NnmyonOOu+vsLMGtdBO0pFRFio2ptlkT
y7DZysT+oaio2EVE4qa83U8ulNepISnCnJ/sx1MsoC/25bfM4YKVBomMGh+Y0+lrKiAgXRT9owVr
BB3SfQiG9q1hcg8Gx8EY6FtV7HDp4EnE8B/7davnG2zqwdh6K0amfxUlnmnRV9SR8GZzsG5XPYo2
nHLBpxV/F5wKscqX/OlK7RsHeCpiop4Un2aj7u2efo9Y+2kyqDpMSDaGjRRXVj0RwhKKkEPcshmG
bwuK3r//MkQWPlEFFG4sLOam9AKEsrqTuFeAMeMDjatzKbjypxO7WTD3r5QxbuzeIONa17h8+dFS
QOs7zuOI9dmuKvD2a8L9wtK1ThpGTMLhOsLAaYQXQEQJpZBrBxqUmL/orPTxaUHl8NSLApNsNs3v
3KLuLz+orEiihWn1YXFEWM+SdVYrgo1XiotqUO9x6WuuzkibFLPhwHlMme1l+PYhxOFOX35gXbr7
Ehw/8QeD351WdykSfWYeo6B9mZa/OTTqfGNamrN2+jUUglVvzo8lkR7odeiiPBTHHLTWRER8U8fG
Q8QdgkDywRLwzUjMeuR/xE5YtPiE1a/NzXFlD/wMiUMCy6pO2US20BnWxsiuzCkcV4mX+XolXwbs
8YwIh5ur0E3UtR3DDzKeEOKk+O7pR5kL8E1BbuFqGbtXQDAbmGJsuAzxtKARO5NKyUAtVEWkaT3k
XqnVFd5RSXw1MIMTky2SqQOYyEILkTMQj9m7Bka62F0bX18iDoFb3CigYdZLn0OW0i7ZL8U7MUnQ
Ldb+lTNzteVcpLH5WOda+KYuKwR8nNxBWCJUJkxpERLFVgvNP09Me+ZNEAS6SG7RLMllw8/xEBIt
oLeMEwxIvuQRGhm/MBeKz3W/GwrjaRY9/qZ2fLRKe90Fmdh5ysvZfeG2jYD1woKkqF1BTrHSo16M
mW9xoJWs6OuYYebOm2+2ZtEbzpUdJDmgUeIDq5FGHxApfMtezGFYyuKVacR0BRU0rtT8ocqh2hKd
VMxslwny8k3l2as3YO4P2kWhJKtD1m6UPiGpP9i73IwTsVEj2k5Zvgu3PAQ6JcLsJ+uw5acLKZxg
ZoZvIISsAneVcTxoI5yQ3D6xcu4840jDHTwOCohgwyfCn3W11iHardqYhKvJMgCV5l3IoPd75s5W
x2dvOO1r6WY6EG+OLspkEGDOX5TQ3qZkrtd6JyBEI3dq9cQiPf7hVfqKipqx9xhRB8GAqq35ST3K
xyg6ogrJlwTlxjE81LV8SBP6aZllUsZFkguXhkXqO6K7ShXzJzgaa2sMlKPI4bfSh2of4iIq9Rnu
jKwPDJkKnnVCogWmIjxF6qtBx1oZs1dsWdN7DV+dCNsLniGIRChtaM7xRP9oNrQn/uHClAoXGuRr
9p5rVW1USvo/kp0EZsGmDYgUm08ecmA71S4DMVmSMAjqXENeW8xGmcG3zfQ+xrC78hZBgnqiJ1H8
tV1hoVbTThRR5YcXEDL4uCFmOW8d5aG6gqeCkmT73TiTqeBN8qm5Gjax4KrisYuxQzm7OngemIyK
DkRI/Cw6t0GIlY8mZi/RR5uuwNDDVPY1q4tH7iW4YfkU6JYaJ2dhXWz/5dYSqk6mCsYBsQZ8sp1x
jiP80dbIWl5ZnIdtpu6ctbbjHPJkes5dbhgbWnkZtxG79zWTEa5uPM+5vk3svNrnQkCz6q1VW9G5
jk47rcL2RNUuXr/4tYu5WczBb2E2nB9aX5D3OzN8ebUXlL9BLmc1t+U3E9Kvsl8cpCa4ayoCc7IA
WwzcXYYHPF7ybv2IYM91nIRTs5oyFC70CXfg/Qy5DmC1p4UbTAG5H/RBY4lazanGqCqJb1kCU9kk
oew73B64rg0FDPbGeKgH8yeXvIFuPtGBM8f1nbAzZ6/PBMLsigS50VjtyfVEfUdE7kFLSM7aJXpV
kQQotBQ4dDXE83xi0ZlYcewJUZlo9zOj9GHdp72760IPMF0Qf1J/9aJ6t3sKZ+SK1jVvZlD2T22X
prxeOHhxMB64CfavKHunrtVaJl12/Jhg0TWzqeezHOC+zS5KggIYWZvmjnTy+EGFbbXJGkYklPC+
B0t12uB08mABDeChhQZLzPGU2klzs6aGYWO/BCxmQApH3U4+jLlLflSiXz26o16Laf7xRhSljWVx
G3PwNzyHdr8MvdoHzx3BJWYxTNSqr9RGaK21LgJArtR2iSOxhOphRk5wHJRew42+grTnsAW24YF/
sc+lw9Yz9eCALoUklVBii3SanEvcv+domt7Lfqb5oG7dw1Qknn3UxMldyhL//Ychw7fmXykbcVys
rnYbXmITWtkwcSCP5hDNxJMWkDpHY5KpdzMy25sxuA1JGKAHQc5YB0c6AxuDXs6gQttM4nITWXm+
c/vht2easNdmEV4MDayIksSIsxoc8fI/paam7UBcPtaUEZ/UmKenwmJAjUU04028D1y1D4yZHEcn
d9KgNsoqy2NQU1E12XC3NAmr0dSpMHRqTd6zAFr3pmN6fhjH5pYa1hRAfK420p76a1Z4/TUBvgnI
LeBsPyxFgpFYThz/vhpOGNWOR8nZdrj3D9Kg8rZu7FAwe4QNHGRlcKrgthDC464/LeWoRQgBr+D3
bWlrrK7BBMp5Jm/ip067/JIMZ7aNjk40NF7TjxR/FTZSuYST+t+HPptyOv3zyAjHSa8eRSDWFE37
qtX2/5pAVUHrdmr25KydhGumF10Gywb9vvyTlDPwtLQtSNVN4KcNqEj0aLykUdSua6GHJ2Owlw0p
A7zrmNQBODG5appR90a2IBaWwmKx9Hjy1YhzxBews2DyMLO3HHbo9I2NKTmMtjbf63Ah97HUcAox
3AwNlwuqwpA7QUNE30mKp8nywqf8oV42tMakLouoVPc6W4TWHGrp7e7VCMdacIfcGhSXYwBhLfxX
lxaaUXpqGsyRS8FmCM9snatEHnRAqnA0MIq3HLyOos0xqmhNWN/JdHppZREc2/+e3XzJpiwPdUqi
b1958jG00/EiYxro7OXJxbaSnCcr0a7ZqF6wRk93Sd7EF8dNUSfEFH8NKCyruMK3gwmw3Pdxo04F
FDuSBvy5Uw8yNidWMnBMBRQtwGow+uPgkUTb/9596Cgg7Q18SEyGE5Y1Hdk07C///YhQnYLNv9pI
wwyrVYJZYBuWGIFA+v/kmTm9TrAj9Gokf+vhh2nIi1z+PYjKUpiDpJHveZt7XJ5jckCHYphkz2Bd
ZEc0six+tKRlldcj+fT/fyrCFNPK8qnxQtBUFi7gE7Ns90NT/ziRsDc59Uy+wb+lR4TgzF5b0Eaq
an8mALmPVOgeLeMbEWO8TKLKTzl4LFFazS0yzcd/3xGQmyV1zeSB1oryPOu69ZTaGNiiynjvnbJd
ZzrXyBgLoGxPPBEl4UwnOCTPSa/khgYJvi+ZUHiOiXBl6oX1NLbU/ElIs5jWA0ZRLbipKDd9m1T0
jbIFhiKQV11RHxW001vecfpwvfqekMoDB3X7rrSd9rnmChrl1Xo2FHqzhUIHR1WdLVfPzpRDgS+a
tliTAX+OU/1o02Zaa9VX7HnTW63bOlLLQNuF023iJmTQn43pyRI1AxjZJPeOV1/N3vM2hh6U98w/
yQZQS7sOm+XT8GZykXoIzpvbro85ariQI9XIPNBTTEY5elCDe696urqqZniADGgfuLJjzkqH6jUf
/4Jo3khYJSPZi8cw8KxHW7pcWKzkA/iV7icaV+Cwra+uQfxeSphPsj1DetVuBWvmUjqFpp+YQG+k
UZyDKsBQC1HjCitUvwsJTnPwn8UKbFYfbKkeujLu4EZi1E4FoP17KER0GBVhpcomq9iHdDfZ5Lm5
j8LB051w+iBRwtE2UrvShQXXK2djTir/HjKotiCvjIswChplxvqVqB8AyATGYGhhz08YyT6C+KAC
QMuTH7SD3TRGR9VW9nONu9ZvoW3dDWl3v7hTN2k/VFCeiOs7ZUmjZg6/5t9rMZhpfA6mWT8Pmj4i
11ATCKyfh6aX3kO81sgegWR30yuzKuollRWfrSijt9GFOKgmGgkzIbl9DM6plJyhyd/nx5Zhy1FM
mGmiJ50xGUhkW/lzPdQHx3LUrqgg3lqFLFkocZeBlN6hFVr7OXXdjRVSzESA7NIZXG6SyGCZJzyY
uAmk6B6iYm6OFMEyEBgA/UVFfxtxNoJQxSoTJwXDeenRy8qijnlRuwqCPZZIfbjZl5RC7n1GDQjG
ohKIhn7uWS92bTvo8Dznm9DLgdcQ32aMWLrBw8zLNEACGMYZhIrn+LWiiLehkXgzmuS3bNJmiabu
nBSkvIsFFwQxpIa220f42sEqPijwEvBWhvUAROOMh8vbp+yjdMxRWoJXnfbLmLwHO2oMTXQ4u1BK
AYZn6TpHwpKZogzHzJmJQFxlhBPRZFs5e5MG0nJUHGpzl6tQHzx3br5xg2DZnYIvTeXzgtJiWNY1
m7m2HpTwwp1pe9bKq8ydUzTOvs3098KUL5wjco6ulevPLgZBz4TUK3g1SKYAkO3Tfc7DWCShcYlH
Gl0m3PqIaS6GTv3E2lZyL8NeVGjxZ84OZTX4olyDY33f5Dubh3KTdK2xK7MSf0z8jg72P8bOrDdu
JdvSf+XAz826HCKCZOOeelDOo1KjLb0QtixzHoPzr++PrurqGoCLBg6Eo8GpFJMZsWPvtb4V37Go
41HCcAl5+qnLjfd4Wf8m7dx6FnEaq/X9lKpLNDHQNyNzXju9+erQrVqhTl+0X24KafGM8nh85ekw
FUStU5J8McHuJF1J3NxigragjpxqmMAIHnSE+LGYY+gUIRjE1SO2eA7WYSTSQ8aSW+C8cXPjV2nA
LbRkDQRkyNpNCQZgbFGCOnFGbkkfHsc+fqso1BFHQzTAzPAyViXc+ZnAwHT+NVq5S1wlv5bdaQvP
Ilgj2r2YNlayBfFBfFh0iM0BT+G8Ld2BYztjp5UpRkZ4tbt0ZFYiSJqTT+7zaGNs9Mz6sXacCwVv
ybum+dnQrnczSVcNJVKlDKzU/JiUkUeyde4eZstD3lp/E2Vw31rDz2DARKq1evc5uKWePPGKtrtA
pHtrdJB/u9MrICwiQ9Ph3ij6+hC3hFf2y7SyzS36tSiCGxrBrSRtI+lxH4Atjzjt6xerLb0N3OaS
+FfKLmVVZ8/zol0vTeJUGY/AjUEL6zCg0E5Kl7PK1xzoiZZYHrStx9fRMTgkZ5bgEjQlsXOEkJO5
2QhnPxcVjpky2TlZ+7MFkbUKw8dcje15jEW1ZoxzFmVBAsTAwMhQpz6F1t3P93mOxL+xpmPF2HXn
p/p1su3j7yeSznBmiGe4e6BwMS9BYeVrIQl5JA2UZeIuzjD305IlB1z3D27KVTa8BhIlmoC87h8w
42dr7NlHYopeLWAQd04P7hwXKSGKk/mUONOb5iZet4tvxU0QMno0xJAYpm91R220xKjIVKD2jx6m
0hzeVILgpfhIJF3APoW45c4YlZV5SI3+lQSxVzWxX8YXDwA2IPAKLtdEThsr8bL7fmMSQF940WzP
MaBvszi1dfKhXShjk7UVA3YNYfivHRll+4pFDfE8o5AawUbURQ/J3P0QDU0t0vyyNS7ht0K6mMRy
66Ym80UZyFA5SNHxKbN3xI5qQzygbLpDQXVwV5c0hEqb3lUAws2TEgG0R1MdniPQtoTmbbJMh/dG
0HxonCThJL+TOA8xRf++fp60UGbH9dZ3cJ5p/ta0qmlIueC/mLv8fpOVTf3ADAWOx5yTLMHz8SPz
UBTommU+HenFBo8hvaNWxZ+V4Azh9+FzBSuH6HLOIKI0EfsR9Prlj//663//18f4v8PP8lbijSkL
/df/5vOPspoaAHvtv3361+cy57/f/+YfP/Ov/+Kvl/ijIf3pV/s//tTus7x+zz/1v//Q8mz+8cj8
9r8/u/X39vu/fLIpWmKVHrrPZnr81F3W/n4W/B3LT/7/fvOPz9+PgvTg888vH2VXtMujhXFZfPn7
tw4///xiO97vC/W367Q8/t+/ufwBf355hlGRfxaxbr//5z/7/K7bP78o9RflCduXCkGtryC8f/lj
+Fy+I+2/CGHxRcvx0BBIX3z5o4B2Hv35Rdh/cX0phSs86Uhycuwvf+iyW77lyL9YwoKCwhzXVEqY
6sv//fP/5WX8fy/rH0WX38q4aPWfXyz/yx/V317t5c+jAycsT7mcxXkozk+O4vsf3x8hWS4//b/q
AfWCyZFrMzVKrfXE3jLb7Dv0K4z7ICm2VjBeULkZzDsIlszGKjxbDYLcjDEvRxaDZQ43hNvgSTB7
JMm5HdVIB6Of9ESM/T9d3L8/+39+tjYX/z+erY+HQCiXitt3uCz//Gwrb4ZimAz+Bs6AtzMK4a19
be9UYwFkqW2QlXn41kuCFzsbtuBIeXS2WCJUIPFFaNJ2bE9RiRHNuIdR/AJSz94YdZ6crS4mv2Eg
9MWnosROhuuAXvu4RiKc7/vSvyVYrrEW5OHlf/6jxH/8UbjmLIt+g2PZFmz7f3sJUs+cvK4iS2Do
8IOiCaKkLofsPRxltksmpzknzCQYjzB4quxYYLwYA7a/MP46WhDhYqdn+l1peziARUD9QpaDCNLv
iTPDHSNr8QpOJ1hVBXNMCuRi79l0mU1v8m8qNr5yhumOCSxptHzjSeL+gf/EsgIpD8t6j1raGoS9
NyWoiLHsT6j/GcUWMRb3efT3Jgpcn6xGN7bkc4Nlib5OPTLYd5Eq0qoiMfNq2z5BT6L826L0L2vS
P98OEtTzv90QykU9yhtFApRVpuU4/3ZDcEi16NrqLZZ9gd0kgmiWU+GGHNy0mbr7PirDaz5oa+Ng
EH0KSAREjZN73+zCecuGcvpMJFaiPlsyFmV39tRJA3c5WwQdM/Xmilngz0SIRMP0wCxZWAtdtKyh
nsnN3PSCpEvfKeLd3GnK2DtaTq9atBmVe5KAPMWb4KMmgv8Xb+VEzF3ahUfTAiPnDFBlu3Hj5ORh
8+cxVScSgzuseosh9mYK5PCA+CEjjRTyW74Jg8rF+sDXZFexDKI8SPQRnzqKjmK4GW5ZbftCsl0z
ZT/6CPOUR91epKhKIFm8TkCAYjmNG4wmi1kN+2WXzac+s1GM1wqdTvaLXLYUv/KSuSdHm/ZkqPGQ
L/dR2yFuk58qwv1Z1CHFQ0TiEnZRyXkvrAkrqB/NitmQFdM3T51yUbPGKzA4EdGGs7lBSndRSurH
Lhrea6dCH+NxDSmCXXwLVLlGXG6BsTAm8oD29MySSi1PRdT9QiP5IBm+l35JZe6JnW3Ceifst/Fm
dQgL93Fukd0LluCNwxR0DStEr+wU0pKQM+zmmUlAV9jmtgCbnMtgIF/UWuHw645Bo4/c69u5B5tt
gO/He1Ouit6DM1abRB2V7sKUL3cwmZ7kVNeoRDOMYumznyBLydqVrsxkBYifVrht7dlaOdxweRoG
FjotnE0b128h7V/YW8HGUfTPB3M5ehOVSQkF5yBt3BHYtCEPlfSPiPToVbrxg50uFnZrIk+pNfpr
yul+alCkE2cGcQoG8aY35ZP04MWFSMumcXLA/YTVSrqAg6di2LMqY0kSHOeCcW8JhbYv7h+bEhUg
VMwVK0hzBjyvW6Re4C6x0ch+2EXuQI6lKY0jaOijg6sF+ME5JhhpES8/ag06lpq32BJ6eZhHi/mW
7+xyZ4Eh6knczb6hFmscSBhUuCBBlo7FaHgbv+veA2lyb4baPELjT/YZE6jQbd1LYYZvcIXHfd3G
yXUucxR4GX5LFzRwALn7DtdSfQUWQ2WPNY11uWEGMQaITTg8bu0a1SxlW5zCRKal4myRTO3cOOnY
Erxsm/P4TGrwnzIw3jQ0ofFmB4fSC8tTgsD1mFaMjWPRnesK73ZjNvs2CZn2Nlm5D9F7EFMcQ9JC
q0DXvXafaeV9rRrHuw44D5C8ucznZ4+GZc6Ero1RZPket4dFvPXBDsuPOZpHdMu0uLrBe+rQnO7x
OzNUdOaTXbzWLpinrHVwydYEZpcw9TmI49f02DU4DRrhfnIWEVIV3+AhkQ6dI0lAG45zCvVCFoWw
C9Qlt9Aalc47YJIXIx6zTRNF2T6ueYqJxOud90m8qhzvW9ZBXU3r4GKk5xgr9q7rs3AXTikKG2s6
IWGK10HkyG1rEFiZG4jqK4mBAhrJKqeB5bUNgnorc9HwYLue/Xngre7Tu1I0tUqOczs3RfwUkoXc
ef1autYbRwnweGW8x0Mptpz/XsoRWWXdQnaAE7wFn/ThAZy4q5axUW4k2I3cCY11/N2dGAKN+Ir2
Xl6SaMXzMUXS3tC3iaPZMBxhdR/Qtk5n6q1ma1VLwIShf9kmB7+o0vuJk8++ABQAxWgZSpUI30SR
1KRjwd50QCxeC5fYFh9xXecSfDf2Ps1FfsCOtfVqIEQq/Y4KiWPWpRrbX2AHWakiAsgsZPO7Ki2r
lbnwgtK2zY68GMGdMeQVQ4h0k8TBi+qD4eAIsUyo0LmPYYOEaZ7X2iCMJOmnAmYSH3TknAFNo7Wd
hwFuojCP2I85XYUfyrICYsngu/UMVoN5aE7B3HVwxA21jl0bRnkzP5TZaN0g94BeVgDP4fEcwxoG
uxGHzjaha/EtliRteOKCe17eRlLf723L6+60z4SeU0f50DcIAiaZzvcji/aVjiGqizCdzrRZq7VG
/eAbN2KQ6BrY41lPREN3vvjWdiRsyoGHLFEP/OPDBLYR25naRoJXOrCsbOV34tfkG+LZWiyLqCqg
qTSzeJ5d5ERzAwWFmGd1aEfugXYK++uQyAclmwobEKAdNsvgVDMGcJZYYclhfzcVpzhH6wFNI99k
lh9cUiFJ3jS4L7Xnjrsx5W0yopq8el49HYVCiUV5iGTEg55gfYQODqZwCl+lXRSX2kJklrTgFkxi
NRpSEAJRnJKDafBOSomwXiHc+tClgcir1u9dvYu1ci7eJD+IsATM3GX1gp+rj7//7/eHPgamyjL4
IqWHFyOHLbaxQVb0ppnsUyyuAETi/Zh4PnMcyQrvRTG1XZ1uHFApX72wfRggkXzNLfvFZ57VzH50
zCr41aR8vPoieJNDTiuNAgWxqjr+/pBHGT7/CIthPBOn1+GXAMSFvzFpo/JrX+tPz2jD+yLpaW34
R4wztDmiDnJFnzunpRVUURT1ASUpRSiCxgWaNODdCCOroNGWe9sIy2qG2amok0sr6MPpjkEV5rt6
1YxVdO5BS5adfKlz8+KOQ3oa6NSukYwmNFuRvgNpOftqM/eTdxqXD7k/Es9DmgQEqzC/aD0dKCKC
Uz93TN6W96Xmyy3BsTfHML5StU7nNp/PiS6/m2Kuts1Q+bwN1WlWIAJyC3n8PKCdHsP4LYqRVyVx
NBESkLgrQb2EjmYibqTjVY0a5tyurG9jizvCIgVgIyFxG71/RmGa4pKgmx1bMPiMZQJhYKQTeHoq
O0B2bXZEG2JqwzmINmKBfeXIJjdlwhACKUO1cZHarWzSXtEkAu8YLTwUCCZsfCgbyr5ncoMOTRfm
e2V5DE1qOq9u9iZpY1PdDz9SoDTrtCTmwytmsocw6RHQ9otOdLLXDlmMUz/9HNGbM2tBTBOkCqCA
GR47TpaXosGIHlDVrHoRoeZ3y1MwxfrqokDaTbGDgyDLvJM70KgXWHAL8oruXFCyq4HWmM2sCm+8
0e5cN9zmU17fVECIdib7/Fpg3tgNYVGcx6zKD4aO2yNLmLGzlL8rZhoSTJDDfdiW1p09dugCixuX
EKlz3VJzzOYTJ53hmEPIczxAqBJ5cZ4F6b1OPhuopKtWkMs3ce4ZpX1JUi++JDZ34OigcUqGlzLK
ONdZeHNIBK+uPsDD3nO/j2YoHua4eSPiOaMH/vIOQjtkXFO+urYUV9tFQjm1ojqNRfgBq8bYoHRA
KOXWRHTxflpHeIMCCqnDlGHUJYKMrQnF+c/We5iRLUVWIi+VS7Qbw9OGAXXVzPoW1eHeMtMfXZ6m
28GVvFfrZuW6y9Idg+hv5MV3zYimuI2fc1QsAOPAfNKREbsSmQcELAI/ir2LV4lfaTggxPO7+1bX
9P6R0++KxYlfqAcLu+iDFte84rUZ+yGj3T28sDL2rsA46ZNggRwGkRkcGqv34l27FyQFazkeBqdt
9mbICGrqd4I0vosd0SlPmvYyDZ15zDW5mzT2u1UW2PfKI+enTnrjLvDtnyY8LaIABkqTtB83Xo8S
GmtqRkgu1Qj0XBTHYsrPXUpcQDVxUf3mOozIVFOCfNbzBMkcHQnPXrA+DBABykOdKCAXFeN/TSu6
2gw+MpgKssFxiBYACdPJym+yXRFGNy/0mEZq5a/QsTO5FvYpaYduy7xuIWA1zv0Qtrs5kV+17LKX
KXBuMdboO3ZKEnfi3WAaHBlc0huosVjmCqLFE05kfn6IDFj/ssvfUbp/83klZP1jKr2LLOtgbRMr
tqr0LYS+srK5vGtkaN5ZYjTA/IgsfhCOuMDLFJffAoKO3GrYeeh1yEClrz3HG5ybxcnMy6+hEYRg
4I2J9/dQ335/COiVNuxE90uRlI/WOQGVMnMSZ05o1Bc9dycwkhCGGSrSg5jk9MlBFTnu2N4juLBe
yjp5GcwciQ0QVUxgrTylprhvhdHexrwrX2e6/2RkTaSkPHdDbBFJ7XDEEyUeWMP6MXLYEVM/v7VD
5G2yyvxaAq/Yel7pXR0OktAYCx+/R7dxK8v9mbT5L8b80YtlTJyLJ4fFNFsOsX1twXCwAJx0BIuI
WMJeYjhSjwSos4SmgsUbn8jJ9Xo6tK2PUBBF1Z3uGX8mYR5t2hAIohhr88w751S7dD17DzwelGIm
qBXg4zbFHJvPjEL6GBZINbAML2wXkX0P1vhV8Dy1TXdOAEnkxM9TCfsHUkLjkwX0kGii2Vv30g53
LUTtZ8fU3S6gw5xRzdBNL4J9BmpjjdCZZr5jO1uAtYqEdJnskzD7bD3rW0jL6CtiY4Rjw2Jjnjq9
tRmc7YF4YWqW3teh7/3tMLDPEO+9i8qgfRKw2+/wJvYkBtJQZ+dG4aqD6X4E1jx2LnmBLRxU1ymB
2PgcBUQQJWuAnsE3ZwjueVWIr6jNmSacy/WSyifTqfw2zbeoLNtnnM3+Fbvc0SNGeJvI8cWt4DyN
drz3IDuRPghtNhY0qofhaejn8ZRHeJEipgWwQ4cYPGjkpdBTgGPtyX4vN7N8Rz+uvmY99HmGfRwf
i3GGvjH4lzzwP03dXFrCRB9RNxi3yupep+TKa0OiDfqIrZgInXRzhgEhQWkHEiyPPuC7JyL4+i0D
UwTxrBGE2MgXBzXlYq8ztsIHGzuVwvwaKSKiMS2e+l4TLQDEj3bGNphrG1YbDrVWyfIQ9upKgrN9
E0ZIa8A0vqNicR6noboHo0Z+BQiPbUxhYCwmOQSnodbxqyuGI7RRwNhzYL9L4KfklFUfuWcTNFdV
M70FrF6txJgw5uBWE9p+z6JnGJRmYJJ9MDVrBMopJiSguvgEmatbBibSoLFfk3R+ISXMvYfM+xoM
6HMibf5gQzHWoSBy1DOs8GWmW0ufvkKYmYbkBxgSbVPcIeZue++Qp2p+MfH8jrCt5lANVyuYysc8
NA9dsiu0578w2TeeDPbovOv5bDDkY++HG0EOe0e4yktbLwzYHCuzNc/J1458w30Qe2iTePbEcLEU
1+5UH35/1zHNn9HsGdff35zcs4ItTmKAd+1Ab0GalWfTCMfXHs3RZZhMPMHuPLxiN0mPFZZjunx8
OtYKTBE0wk37lSPe9JXp7LRiEoUahG2CwtXc14SPPDF1jh4ta7j8/ikH0/2xZvNYD108f8VBP621
HrLD73+knZKMRFeypOTDsweV9PdPESXsndJeLpkCYt8Fs/M6eOOPop73UV9Vr2LQr4iYOD67/moA
7YT9aN5XZK3jeW2dTYEP3pbVdMxiezGp1C8jecw7H3E5ZRRVbdXxZhY0SWL7niqTpl9kwJrvE+zC
pjmuTRXYG7cAEOQElAoQhlKYQdgzJ4+k1ZIubeLek1wejLF9m03m6u0E00baKHmNrEUYFip8sQww
JQxTQXgYzmx5awoGVWRl9Ux47W0r8YZ6PsTJbiZS2evEcYknXmtXm/wUeONOYeljqjRvK+5pO/UU
ljIgCeXEUhO71qmd8UY3aXqtvPqSu+oVk1y46/uArMGqMTadOregOFba9e11a7hMmczYuU2NjZOZ
YFfGxfEaDKO7VzUFjd2kl86mFOD8U92ySb/PjBtXeP5fooLykNTmhXjhW2tqtuxQzs4MS3EIQXac
ocW9RSIE6qXN987l1kYD4qzbBsH7CH4F1ep8P+GFvKMT228d2sx90xnbUAPoSRCepUdrWAxkDSp2
FX0arfpp1jhkmm4O8Cc43+cmeEg7lSMfLQ9JEKLR6xp8gaF5ciLi2wxchGWvkn01g5RmTL+CFhHD
09bBQ4NIeL31wZFuafo82ONBDxahuq2q70gzjDw1wPQ20AZ3aXjCZMWBiPRqk1TUtbYbigfre165
5I512amloFnbvoY5kzAq9iKigRKH3TZASlJVzA2NeX5OusjZdE34Sh/kQUYNObZZ8OlqVB4jHTmP
O52901gIJwYMuzI3tp2JgyXO0msqLDoScwOeEFYCp/Urwd7vbRW96WxYVbzqBhUmzVJ1XzChWVEx
zzhhPX0G1XJFfbMr2wHVLf2gQkJl7OoQaLqK2+fYNm5e+wZQwTmlsK3bHsdTHyXOaZ45sxVARhD5
5ts2UN9s5vWITkE2zqonCM9Gm1XJsd0UXr2vDPmdRueAB8Bal5W9SOEg4I5NusQSptUmZIQZZhUY
cArPiPbPZpp2DC3go83sU2VhHZ2UkmF06BOz4pDYEc3bpJ2aU6ZtIlZ0E66aKTdxx+r2kKUUAmUD
iNFs102tcEoo62x4SYJyg9M9U7BjNgO8tPHLxZJg87C1n3pQUMxuMY+kWLykTJH8L2aWkk7T3agB
OwAAY0YEOTXLofiCUyF8vLKeS49RM33u+zYaxrvEcFla8L/TEndOoh0/6VZdDdK3tpbv7SpasrHC
xe2YzaqaNLP7yiMrZ0bv4WY/fNd9CS2r2oX+/N5SmNHRknkSbC3rJbEt0L0F7trULzDJ0ZADXBHj
FoGZyn0UoHYHFOYBSjFberRlYPj7oXCbLSePFfMtJwjWNE/Z0AgsWVAl56GsvLsMHcIK9BrSNKyD
NU8UUvUli3k8FBvx0eDYlzgH4BbHRLSYbnnXw9sdV8jCvmHJlpvRIQ9PuCOFizXundnbIkwFEzO3
3NVGtqhqrlUAZWhoxiMwDVhyzrphVT1BFx2R/mSU1Gwf/RofBamXTb6vJsU0wCU5VkwAO5HttOeu
gIXiD1w7+hG221fHoRl63Afpw2Cl7ZEZ7b30/XQXixYbZzJPRzqUtZMVJ9eYi4NkxcxAVm2xuLwQ
c7DQJ4zXjEbieYbmgBUzMTnteK9OkRkbc4r2hnMv6TgcyiXdGAxW/ExSBkqf4N6HFnT1h/yxzT15
cyvQRTzb94rlYTO4Y3nom6cRZcxLFXY3BO76DiNYs82lvbW71NxEy5dk0tFfYytiM/dDN3j8XQNZ
Ba9QEAxPHReKu6N/QOHOtILpwrFc2P1xlT2OrZpWhfZPUHIURzeOQbKyvlsuuWyF1eY7XqqjZZXk
uTntFk2WxhnEdNBUzg+LVi2JUEQBGKoMDkSgrFQzc2C2FZbD1LMPTtrckA2dVc/QZqy66qBqRSPY
wRoQtzCJM8pjQlm9z5zKZejTYdP4VITDixeggoLyZV86VEQQxOgD1VMSg0l13w0ncK9Gz19uFotD
AjwoEoR7lfvk2rhUE+QeGxdjiL72nTiLwUeuaoFCGtFi1gvKCdN3s29E/on2+ho65VubxjDoCvrK
pSuPdQAjt2mc716BkXsAeuFA+wSUuHaG+iNq6t0g8GBgOKbByTK8It330uvSWftFc5nVfHOEma9U
m/ubHGWdVRT1i9v5my7oPqTEHOG6Hc4ozRiiazvnOEnnIk2VAzEddkWdUbtmpPwRZL81DSJEJLS+
BAd+mM5PzJDYDKEXnqacPXVUwxM6Hu9Em3rY9GCgsfIc4mYiyoqN94TVmyIA0I0nmeRwVkPSKRgD
MZNCg+6ebX+hcWT50yhKd9Pn33rbMu+HAnZOgX15DDBBdgJpXDihfyzQsFragudoghdBvrNLcI6v
58Ag4tJhsw+LctrU3ZKTQp7Y0yzo2sUCeXjUniu3I+gpoQc7e1c7Ry5m2BJdeM5OMmvGvwlgSIlN
ZhuU5pPvqWMT5AkwWbECX4Bzbpzvdd5TppkpdciIbLhhclWW8kgPigad3hSM3AnMyu3CO+iYBm01
9vvUUtfQB11IZkK4DoMMrdlg3gg/GACJ2SyzHBJlXFIayQhCYAOfo5vFZ14XP3vlPRs9TV/bKj/a
3r9W9kAFoQCmT4wr/aF1Vz3CwhTz4i4XxnPjRDB7MXzpkT6XAcM5zisa8ply1hJOFxwqYw3UZtgp
cVUN6SKeQgfgo5e7U891o7MzFZC1rXr6M8YAsxUZ6HQCnUHVBPYgzqc3v9ZI77x1NjkdQNzmGoCM
WQ1u8SncOTkqiyMPFYNFz18fDINmLe/gZpdY3rMcsDr7R8cX6qmGhDspEP2uxMk/j8j3wHbGra94
Yv1uZFaGew85Vz8bjzx/kpviVyNN3iLaRXeeQt5F0NZOdiZheAHtyIxxpS/TPXmfj70qGnxhbsgM
UOZHNUpUFbWxH5yPTsD86+dpP1DBk+Nm3LW9KA/APfbTVNV7BkvFqVAQCmqXxuhUPTCt2KF3XrkV
+NHWY6Qi/EHDIOy/p6XjbnH3V2jgycSuOM/vxZSssnh21xkkjdoR3g6xEh5HBFU5aSpNnxVbkCkU
KtmAnTRoKN11vCf1/gk/JaLUrEr3nQfFp+6SFwIp/OfaJVVUETzcDLBUBtdyVh2zwZ0fkO/qg5Sq
E0q5pkXdmzkvuHWdO+hl39GKhA/UsN8GchwfIydU+Pwqkn8AXBhYNTfk2lvyEhl0cwQqx42dW0eD
JPk7RwLpkIm+SBTZHN8nuY4879b2xrLGFTWhWuZW2mm76sJZQTOiqYtYeZJ5t+5s1W3MDpa5ZjKC
ojhqVtFMXxmlbXYKYvWiDRAdGZfAzgB9eKiI7rQTJIgO6JvCaqItz/TOmHHgpdarw0GDBfJQdouv
JkuLfTPiLzBGPPR95YabVLQJ/WXBlN3l9C2H8X0kQ+RCNka/KT/rON/4y4BYVeig6UVD5YF0vTM1
QE41a72b52g6JKVb3SxB+V+MqG5dTpGHyAWEWSfNL7cGCogIZ0+ZSeKmfq9rasaGGLJtN4BftUZM
/aX1rBlO7rqweMZk8ojQ6oFS7C6mbF93utProOvo7X+okajJ0alKaqD8h4HspxldvWXcAHoHSS8R
52x0sYjWIxOV0jPPSaThKGfz1V/A92NJY5FK5Ts6wPEwDd63MiXj0Et6Ui4aEDGyu4/GqjrkYXkj
+qDZ9/4tDLPxPPStTYTwfC8EYxrpmOds0N3a6zkMIba8+JBDDrSXazTv3bBHnvcUwpYD1uoX60EF
5iUr9n3qJhda9HJjqgZ0cxNOh9R3D7JvSaRfcjFQjnU3fwkMkGK+T0J2QLrGOTYzQBwoNcjmaNdT
EfyKsTRv7Tanl2m+UrVREEJM4Nd1Pwns9HfE6RH7GNgH9lTUwwX7R5iROFgapFn0UU+NT+Zq4haP
7oGJR30Rej5pz1FHjHhNLk4waFEBiRuLBjEqcYuclNxabRFanlOrn0L08XAtKN5y82iIgPY7nss6
RIuflj5QKNc+WRWucsbuvADD9G7LndeO9qmcMYTPHDgcgzjjqYz2jl3dAE6QCpC7JGM3CJTyGatS
pwTvWWPY5vBs72KMNZdZI5Bq4v5YTSzhXjVSh+SBe+k0m3pOFiL1IvAWUAp70jg79UGf9ocTOpKv
LXeUTQkZNdY1idn/SZHJuX7bcJhxL7tLSZ4rXPdDgnzIghtR2eg4inYNZOIRZmME5BWLAI7xp8FT
r50KIRKgUKPVIrptUxGnJBWLvUNkXpzU34h85zUkrZdcOsloeFHqJmqVp8ytu8lFfAssLl260rog
O7N0NUFP8dxc0bU211yVv+wx6ncR9ETWw4TQewqruJzrc6YD81FZ9l6kwwebIfdWEnz3Aoz3k0mn
JMpGOljM9BWh5iD0fv8m1acX34DpM4YjDiHDOHSFz+2kAS/Kpc+o7W6rNYfSwb8RgaWF3+1GQ5+L
ApDj2JBe0U2c4uavhCi/A837FD1ZSbkTba0Rz2UCOGntcDA5Jcb0PM9AwRGQwxtE9k/kMr+J1WwV
J4qUctyOy067CmZBzkOfr1Ko0F0X37e1PsygMPdsY2RkxBDcxZhtVRK0h66DvUvO/ZTaO9F2/R0o
aAbEzaYdmIT7Kr1FCsRWZNmPsyTLq/LgOsW++pk3lbkCPvbNmDPjFEBvDxvSpwtraf8k5l1tkApU
d3j8ke88pbBSkVRxtWpj3iSpc9ZxdJroq64zrK4oAVpIQ8XU3rlj/BlMS4hOmCebpvD3BAaPlIkR
RRJCJBHjDWcxh+yUMU0xgB+YpZoPhPsy7KjLdZ0qa03oKaEAM/BGG+nvyrer55g0OWafnCWJjsqI
dHHoY9iES0bkhWiToQtvhl3fFt1zJO5DtoW4TcbjQI/vyHFjW9MAPLkK7V1ihhQlFm/qxHc3rl2/
R1waGDXyUWn6TyJLrq4LYLQ3g2FnBvGNSu6+aBRCeZspfB6GN1n3p9LN+osrw+ZeE9eJ9EbthhoF
BaeK/pU0H9bcLqivIiq3okJmSOP+zWbyctfRPzlNv78EzMMfwpeyiHnr2urJKhxjVzL+CMkn98rK
ueENOoQccO5UO+nNYP0kI7KAfNEZd5rild29wTudHIbWPgCmclaBY7nrZmZgk/bW11BW6RMF8QPo
YtzJVnnQdoLKIiLdhdRmg205I+AJKT8HUm+nSdU7GhOKCa8ctrL+6CdoJ6n2LiN9b0wkODWp0Z4n
2yd5rIcvwhGmvCoUTox7UojwxrgZi+Q+hX22smy0OyImrwFu1c+w6jH64adlA9uVZd2fayRa6FFX
ZXsR2ewt1E1cgDPqJs7idDcyp9rQ4bY6/6eKJn1sbfVazaE4w4LZke9174bQFpg/nBO6sCulvWrT
w83Grc+9khf5blT6xXG9YtPN5qPh5+YuZ3QVsjGm1f8h6jx2G2e6LfpEBIosxqlylizLcUI4tJkz
i+np7+KHC/wTdbfbsC1ZLJ6w99r4B3MXk4gboYxApWadW1quXVzjOXBwWa/p238YvzLqS674hdJX
k1J0keNSBoL3iNvq2fCjddAXcjdOZxEF+j6aunc07uZxVqTrAyPIOor3rWwfI8vELRxasH8E2Lki
3ozmQHqA7HaBZYqr5RrOgWX9t6P7m7R0kcQ0mMVVn7+1eXn0iIOg1caONCV0EVN0MMg/2UYYRjig
oq2EQTBOY7rO/KxbjmBx2fulL0nkOWeyxYmCo+R14H4vdagoYBsScz0FYNthLRLV2I/DsRogZxUS
0p9n6SgP5geAv3jmBbASzYtJwij5tYCBCY8eGWJHkXqngdjdbQGH49j3ZbsbArVtobvQGfkkBlfG
qWoydos+2y5TlZ/8qO586Rudcgm2S1du0puk0nF/DQrjreXOhWNfimOfan8OyICNTbzWBp3ZX4ly
5thPQXmEdomEtsg246wQKaPC2WMn/d8VPhmobBiXaIwuch8SXgzu9miU3FV0lWA5RdfrT9nvWAm2
kHV0HvXfWBRsxwfv1iEAOf7vYRziJ9dVwZZX2d57GGEqSlR+i8VrkrSATjQrOrJkiI6dHRrwA+EZ
FKk5Wzvjv1KOYt35BJ+MUhKaZDZrrcfVQaYFN06zOogAVWcXEx5dOHMGso4lg7CQVRgn9aqoOVcc
lo+tZ1hr5fnd2ocroRAX7fUmOFS8t9ZdFWqsR53+xCF2g+Fa7QwopNjTgG64OhVUIHPmlaP/0VrF
b68z+Aj1iAxkIWB1AFLVkmATqfZZxIqBg8nIOSMkohpwJMcocpayQURcOsnRFTn6T4rGwm7+mi74
qZTU1iCp7jpNDolx5aEiVwJYC1oYVX3y88OSIqt338XTC2bRWRwaMImMMcOZdrUvjQwJXdSUK20E
se60RnnpWQoyjwDPX3TcEeOcFNqZy7rJZVd+V4VYxbr25WSO9S92EbIHkViR0uTsccQVe5LIbLIT
ree6VsN99vQ28lkHWXsa/4M2hFBDbTyYP4pFVQ6kRQzDPwMmJk4uvJtXZq2MlyWgWZNdxqb2iLOS
WfbGWqA+V7V+10jGWOR+Yb+ZEczndEQU3AntNNb6/MJhsFQsy1e601TbOs3LTZbGh6ma7hr+1QuY
2yuodv1G4h7W0ANJh4SDVUS61mHWMw+FmSTnjGE8U9aK8T84tMAih2TUo3NPM8TzITIjKuS2zmkh
UjYkhh+uGku3z3o7b85yuEcjgilA/lQ5BHhxeqMvL3Tvy2rtG+FR9h7JwMlwk3DHCnsb6BKqRDb4
eIfoRycdIbCtN/0mD13o0ANxVkyaEqjydXYO/Pip7s1so01ZcdAadgLKL4Zl3NeELkDiXAndSHdp
M2JHNbWIpQINFYPhr8HojSNhgbfSk/6zGfLmRN3JaJtsvlYL964eI54HtmIy6JsYt++ySeVMBqKL
G8Xx3Rq98R5aaBqQ0l+rxHuvPFhPsVEHHJe4h8CaJZuBpeFaj65xlPYXYmQ/3bCwX8JeCy9dLn4w
DS/kkMlX4AOENGOLNNo22SY56Zq+DZfT1oeM2hp4GVN7pLKWbNeMKL0tP7AD4oz/xbEiuHGwtCzj
fObWsYZQNp9SB5a26kbT2rUejDNXN8nlbGKBDNsNT7WJrYwJYLYdiS6f7Non3BihiZO8u/YzOtaB
3v6lFuO1cfV+1zHMrfsmOrqOox3MFXOMYCVL4iOsJjhVPjmZitRuwuCClSYYE8igQZY0ICDziJ/x
+8w/mD1ge9cbR9I/B4ldlBQWai0uQI3hMH08i65KnkuCuAnhqrSV1SZv0terLZcIOJAwcU5m91yb
DOXzXRIjyG5wTK5kULuIMJpqhkqQrwkZ4JSBymyMqTmkDsa/eH4YScMLa4tFxCRJ9ZFMV3mHnDxj
eJm4ePaFhKE3uAXBnV0KxjqsbKLA+bkzzTw1SaEOIa8K3t9XCGREG5j1m2/ExgbzQrvsMm24VTXH
sUIzfsgpQxHb9NyOGe3SYZnLXDn5RoupwouxBoHfEmCj5SAKUeVHQMFg7rurpEyj+wSm52Igw4gM
RzKT6DHKpvpa00Pt4nnadAgT407OztLr5HD978GZ/9Y7oBw8goQ5n7kmKVTRB3qbpkAPHAxAXZ3W
ec3qqL9ao1mDPICahpbJqOrws0xQQ4ddhcetpy4eOCsXhqaCz0n39qhMyTdLXRJ6OluS0VevO0J9
4cJO8ttT/kr6RLyjcziw25+PmCLdDIUTb4QfXJ22r19BGnQRYBBWPB8SxTrSvB7aM4bUpaqlDTfA
uOEJiXa52VOZRm5xaFiRQfshzVGEj6R0z4BzeYOU9ofTpzkj04gZeh8Gq4GV9tEMCfvTEebrKRMk
w6ADazRQ7yMBhBJYcazU+Jbzc8IHS+XFz+rxVhJuyxb/OBLxCY0R7De7y+RGmeMt6gy7PufHtMYo
9uLndXjpGf8isuiemedEYHQLGymiiX24rV9EiCIg7DFKWmi1L1h5tsi9yzNCkk3L1k9Nb2kdq0vk
utkLM9I5vbyJTsTC5y+BiXmWWC0KKtPaG2kzMJ71X2BZMxrAScTyn8M2rLNN6jXFKiht89iM+Bs5
Oru1JWtzY1YB3lCsno+Wj8S2dxhYFROvaLsrUyC0JGeQ8XQdvgIPelW6KZ5rhwSpOe2rUnl6DXXv
PaNng23Vw0hEYs+c24KlQXap3X5wsFYrObUtKpoYvLsKX/H7MIqFXrRIaiXvugafTB8tjVA59ynJ
ATlnPslBTafFl6A+tCHVfBWwRZsG1kout6IttyIC1Aa/P9upzw6FbVioc2+tob/D+Rg/2gCdhBqP
UEPGlRT4I4ACY62ygv7DYcDbTA75pl1DYHsLWMdHYLTWYXyvekSfJ7P1ceJGgbFbJtxz7gW+z3uA
3nGTj/C9pKEtwmwSZxJ9a9hHUMU52xDDdG64x7mBTiEItoWj4+LpIJ1i4ubVkNZEY8m6xCRJzBfI
iuvIsjZd42bnyIJ7roNsD6AqZ97EldXrVxF20SGT2bTJSS4j0/gFCQtbp0n95AFiqXQaHlYxQwXR
i3o9UeTFZJcP7qdHxYu2IyzPLRdBjNWWBnBVRjxTmpP29t+DblZwQyZEBNpANqQWK3vt15U8BrLk
VzNozJNjKnDRmtF7oRJ92SMHwetD6n3/ouK0OTdxte10Xx0CnP5UpB4SirEMrpHffGZRqx0mpBBn
rzIOVO/pPZsfUGCthGEknyVF6MS9kqut+2Y05h96gFo6rQpq7tG+5K3+iqWT+lkf91HHMn8kU20d
JUztC4PgvnYojWtREmHR9btmiMpLwYCZ5MLS3E8e0L4aXHidkk9Clig2rmh4TSHn7JvBzXYR+swn
qIBYiEiTMtLBO5KOYLxWyRVUFeSEDt0L6OnLRGLSlSAC9dQT90UHo5MxMqAYbCsRbTG1Y76yhzer
b575YkiloudQiLdoBPzuoqS7aRgzoUtaHF95vtcZDNCmaZfQ97snpabuqSzeCxqTnQ1bG9f0OB5a
O/ijDiXkAlzGNs3wPdWhM65wwcXLaPDdU5ZG2hFQZnQKs+ic+yOdr+YGT50+BE8BABR6yba/9h4B
tfp/CKtqcgDOyCerkBTSqJcFxzxii3CEleI2a/hyj7IILa4KgjxteVBSlZvegEBrsIC7/feQmLQx
in51YY/9YUyt4pGrOHnSAH6NJVhUwAUwI6qKUPg+cJ/8lEvK98uTaTHT8gQJzD6lN1GTwnxVPtko
JZR/xwFhq4PDRD7bbQMrGW8IzJgzYoIkDgWWdThTIWJh72wTIEYz7wIdP38qDQmHzf/P5S4MIHE9
7FGLJ1MjB9y0AfS21C+LY8mYjI2qDjzLdIxzXmyIfL/Yc+WdcJq0dBFfpEccyzGbqC91Jh8TK0ak
ncsMZ9craMHIKNwXe66LqFLJss+NYc2Va+yJkLURc3ofMEHMKxwBG4kr21gNq/uOPQXxD7gytgJi
9NGpJogPSjvHRMKT+7OPEDoQZyHHy2i4X82oy4PBoHyfjIjIetgiKEKwqEZa1l/ZRnfXfDJBWkya
vhVRn5GbKT4l7kW8f4nN6SL7c1xvnKq0jjIZ3RuugG0BL52oCAi5KdIMlP/C2Cd0ssdOZ1PXRNG0
s5tIbZWjXzhW889KOGdDTOra9JWzjzFlLtQISL6yzWyVuYFH4hluwbAtj3VJK93ZamByOfz6RUvy
lgFmQ1R4UxkBvkVkSzN2CZCIrtx81I74lkHd+fS4Mqe1KjCzTqoIt2YavGFe5RlqAGII8l2JbJpu
kIMI5zWl+IxGf8d8rfvKUstCgVWtSzSGXOg2V4OvyiXRhoXGMpAk2UEi9I7Hhg8q680u4p03Fquh
6R9d540XQ2+b26jcFzWSwtxXGeDqMrcOdmICs6Hb2Js1NES/JqYa1R3fye4RFDSWuWE1G+6iVAgM
XTQG1iia+zCDMhgF/yBCeJaUgYthCgtaDSgSBZMwUyoqt75tTkZSw6GAbE0YgNqYhcHeK89uZXmJ
VfLXB5pzGFL7bBpqVUWxfOnTLlrX6qsJGC8beUVAjO5eOj8ucK75zdactb06biuH+w8LRdixrUmA
PZM8fSEM6iSIoyaZKVX7CZ+byTs981VqSlwNIPULuus3jznxd4ChdlHZWvks3Qbar4LthunhVbIe
BrE9DVfXEGtrsBCMphOSGKO1r7P0ZKboPJOX/Kc6IzyVrRpIrJj/2rpaCNGiYJ1FXYK8YE7pbdtD
hJHlHMwPjVRPloXsQ5k1sGu3OxfuJC4hXL/9NM5yhW5J8zjdjcSKzwiicVdqpCKMtftUSya84K26
5WDxmXY+eqegaF88JtQgTrAuJd6pKhhNANSMRWtfnA74uQ0jhCghDaNwJYBU6QR/2In39N9D0OGY
gyCbRcW71c2h7Znp7zk1tCc9HMCxFLH23QJd0UkZyjWW0X1p7GlH3CcyvgRGXJPEO9v40LOOILdC
mbss9B8doOMT0bb3yp0eiWH6z4Yg23vQBsjKuLPWTqPap25AVe1yn4UEeOvwsAe4EPY4bdBiIOhp
2NOZgufYZ9A2/Dh5YY6tr20rrmd8ZQMZSJjnloZy0bb+LSHaZs+oTK0SaJZbVHKbxK6bq6hr88ls
X4aQUFYCU/1PO/S4ioMoflERNzYjBh3iuOC2aimSE0JEfRVbxnvqqdtoavE97erkHmjpZ55Y5paR
3FUSORLbb+wkGxw1sJNdZKwPrk2x4lXUNyRzAKEzO+NFcTjuOEish007Mh+jm0ACw8lmgGPRPJHV
Ryka+ufCEmplS4aQoy7Cdwq6PVJi9Rwind84adpcpLK+asfXzlneDVfAVxjGvM4+AIBgBOYUnCyi
9j8174r549km3R34N7tbo+kuU1xpryhKUfwxi2YcBI96yMsVqQ4cydwtIt/C8h5O0WtMD5SGIFLR
whG22pTZJQILZmYlwF0hT4HPbLvIjexIVsBpwjl/Mz3JwCe+u+6mwQTzQR467Fz9nzc57okncWLq
kZ5LXWOXy8NCGr64CM+xLnZloQ81KxToNGG6TTZbyYSmreA4GfUUHDBFlKdOA0CIHKIlAUHzbv89
iC4zUEHvsSybeBJPDag3XoCQAAnmDZuRKdsZaSi0JxQotLbZpWy8XTfK7Gzh7930cHB2IhpfR7Q5
28ZKg3VFV0qhynleRtC48ZTd8JjvVOmYZKgxYJ5MlmWRQT+mZ6a31RtmOwm/qXWnoN0QqX6i9vC2
FtfigRhMNreFu4l9/UXRU+21jkD70nW2TtmNDG5ZFJd94RxqUyIFJeceeHBzATxH+oYimAlvwLY2
Rmi6fuOAIvibOt3aSx0FSl+KmUBjkEAEztxdND209ULSNorKYe9Etbz1AwjXUwW3YBzs4ZtUg7Bi
WyXJxTq4jrR3mdmjXgGthPKmJW2ZHIusYJtoudeg7q9GEjZ7tkDFnZyzLWcopJtIlleSg0ZA8RWu
GQN5I7Gw4aMLgImi11yyOgo3uOyNk0zNdlnw3qKTxdBome3zWMB29jIoiew73QtxftW9sO1nK1fh
LRYgDAdhX/Oq4xNcFin5PLqEw0lIm1Vk9ybOfkaUwNxDzHhXq44pNJoTtCL1Rauqd3xvclfKMrkw
Nbi6cIiZWuB2EXbfPtrWJL49EuEqNLTqCDizPtYxEwAWOVstSbWDGyntYM8PlVdSyc0WcSThp8lO
9ZPPcJLQLGCm/pxIQwIoo0PtYrWdf+H/APeYSzcapm3qu/IyOUm189CaNsbQHv970OkLj1OCQkWU
XNzERW3wKRGOLZEZlWwmznCf7XPfgc51XSafldvalNtTsbMKFBhprtp7GzcYpPus2DaTL1KWl+BK
7GS6WCwksZi2D6OJeMdrspw9U+0jQxON/mhkia9766AzfZbUFokKrAarTUFSB8NxS+4HY7zBSwLj
G3LH0AuH+DcbVTuxRs9ToaWnWO9fA18nQBmA7DbXrRfBWvbkRPX/PxjzP2tN7SbgSLuCACyyUWfT
oxYyX3Tz/Nqw/geXsMya0f30XLUtylvngjaNeS6LoizfhKXvfPI9upqlH1Mfb4kxj82mRgY3yYe/
qUUOimKv6mSEF/kZsyEmJgyRCb1snUfOuB0eE891NPVlM6Ii0SG7RDXcYNMoSZZoo7fWMHb0Ncsh
8f8mvvKybfJkRXO+/u9TmFIhzqyyf8lrNfnvcP8qdjil4gZyT6SrzlrFBhCjTU8gh0VSwWxoHcpH
3GevI8tNuimXNBStXBQKdQZO84WbI5MdDXvnB+6m0vyfWY9mJskpz/wPtwiu9mzT0QagSCb+y8L2
3iKdrFHMBLiPRnKqhulDqeo0IgnfR0yMGNem6zTkchtY+i863jSXiFFBzs0KbcqyacN3TIBXaVQf
VNIUOgGVZLVuW2tnRPYnCScvqrbPDPYOTU/gKPNbasHtWDPFEo7+F7ogCVXxkbNlYaIx4x60h++U
90EYO78rNTpWX21T0lfYhVrrjm0SctIXhyOCsxXDvHw1fR3sW/9gXssI0fl1YaztA4vE6TLr6fXL
CJ8k8sO1mdv8jViUxjE/Vffk9PaX7JiF1FXQkXYXwl3uMbFFI4x+86QninGOdc/0dN8m8+KNCYg3
nLQg/O4mrqgpx2FY58WuZwiwsCoDlcp7A0E/TdJu3VvYr3V/zxUawCaMfgwQQeZQvo1kiW0t06Sw
Cp0XPaTyGlwC4gLt2veTS2oFcUeZ8RU7/UfI7JqWiFOAu8hhdM23qGPxjhaDbzBP22pmRpvCH3/y
wZV7hxXOyjbBiJEZRq0/dLeeIfWGo/tqpwrpeVKKQ5eQ7AZO+R0kmyD4PaI+JPBppWJWSBY7V9x+
+j1Jyn+eHbMVyL2bbjshC22qmoRWJRZR8TxB2Vs06xGP7RMNIwsq9q4fOlCClRyUv8wn8cpONNix
wU3WyRSsolSl82SOt1SU0UJXloKJ4J7SAbt6V5MHBAQZYJf+Wbawc6mgg6DkxWH6zd5HZwyfuwur
C9mAR+pNC9RKcHeAQ0h7O4EsUY55y/Jg4+npL7MeTMX2+CfD5gvTILcDPkp/zRorn2kL3TUOKf7m
D5BlgLTTRBrlc2Gl/7XRHWoXeAT/sih7t2Ai4Do58i5cJsJDKGtQqtUooIrxZUjS55HRQMUyhkR4
gommmxEFb8bIcKhOsQxLQIftPqmKZ4Aaz8AVlgHi1F4geEIV+cZNnf0FA4nxTyh5gh/xYpoDWFJ0
hshL//sSYUmvHeUp6dgIGPmz0tjAYLr+C636MIKdcgmxROn9GGX3B5d+y7aUDrxgQ6OwZ2ZJw2qI
PJ4SzNqyEdAGI5++jqQvg/zaxUQKUnVnxwL+327CRf6uV+NnNCEcNqTzYejaMTW1TZj3+6HyP8rK
AHRCPnfsZTcDb/ECusc/YAhvRhtvM1fHuD9+29SZlKbG3uyybWKzYMr0wVhOLeFpmvyOU+NLU/1v
GZl3qmE61urh0swzTCPGPSfdT1rqk6yyo6yTS2ORQ5Va2kffOHtPBu7SsCz8NUH0wJFEm1VC0snT
TRPoX3w95f2j3/sH3OZOgh7jBWftVfMRTbDxog29F8gAN+7KINfFhbRQjk13k7pcqeAYGNw/Q3+C
/GGuHD85ppr1Yuvar1/mn8ooLiCjGPvp0I6SA0hPliDWd17kDxl+Yig4IiB98Uvz1w+7NzPUNmnW
4vlsLgEjdoagexrWfS1T+lhDwApxho/Et/9CYAU0vPVu6uMd422xCsMxZsvWHq3BezXb2eFMo1nU
wDBS+rpJufkypCSLUu/KZf0bBaxkR7Pfdr17dS8T9Mk54kguQq7gpTvR6TMeW7iEN8A7ZUngpDdr
qHdqAsBIxUj2Il82jI29kBVabbtF8pAXv1P51GWFAxim+iuG8aeI9oTyEmfqYXj2neasALzAFAuW
Y+DQPucH031uZ9agaKtZtvqH1fhKqXP3Y6I6SkN8tPWK/MzNkOWAxf13qBtoEhRRviMDn5C9fr1V
urMZIod2U6Ccpf7O93FJDHih4bVvCTYIjpMlUIbIm2Yd8io/0XDB6WAgFr7X9YfmTyuUvGtBTxbb
9rXGvOa76b5O3JOZdquYvWFpsOsfX4yWE8STxXvzqvXqYgv2LLGNl8dJjyy4QoLnO8Z0rEnKwtgT
e6gtIDHDo3TTD7C1T1PGdqACNK8qBgZWHMJchNw/GS9MKb+JBKuXw9xbE6swixqZEzS4AQCJIG7y
biFa9UWShWD77fCRz0nlJQiJuN1q7GbdMYVN5R8qB/ZKiUHTbfDN2yQy9Co76Gb2FWcc6226ngzx
sGrzzGCg0H2grBVICXT49wgZE69SLrQdAKJX/EbjIvbcr6nb6fUcYmDm4aJmKU5QxvQVr7l5EdDb
y+ffRPQHZwBzEo8fgZAXWDMt4QJgIHq2hKbA+zXgmCuJjEKkWOoc5f9BHJaFhck+FbvUaj9lXr9E
dfwN13UmosZs/6JnOMkUU82f73hfYkJ5X5NYmbYv7A1uXlZe67h4c6IL5LZVXCT8mb5LNMmvCL+u
tYP9t3AurWifS5wjbU2ArhV/hiWxSk54TCNQbnpyT3jLKEX3YrbNMzkKycoqX6ywJw7PXuMpfAzS
wUveXQ0TY2vQyjtlz7cBXCVrKy7s8bmMV7UMEb0NnxgoA6zD2yrNP6csq5cRGrylk9f7GGRAlXZg
0CfvmZrphTkZ9xdCN8Ft0/P64rk1R/xk+qNBaEMi448VJrckm7awaT69WH8xdIhgTIDshpbKg5W0
kAJu6ESbZA0ftWHx3kj99/4p9sxH5Vm/EjHXIuok5ytc60r+2NaVmKy9DPIfESDP7Jua1NNgPCDe
xyRTMCMfc+pk4ZG9ErUBgXAsJgzjn2sNwM+Yry28fPgS4bIU3QdjEgSCrvlbVK9TUD9xTj2sTD+3
Fheikz/U4LxOfvfKqOZTH8Wh0QHnM+VemDYzS1IhO6JsLZlRVIUkZrsZBct8BdXyIyDlKmLKSEWy
kNPwFRrWzusAyxRG8BQGoE0EP2GiXXXVfo4a+AihVZ++duokajTfAO/nROU1Y31gt9o7/mkSBjH9
L1II65NDbC3RH7hNDPOoC0KTsugHgwA1Idmsk/HUbg23+RxCD3eSdy95t2jcYCYRYImo0RyjzlFO
+qYzkOyJAoIDhrg0IHPUG5qbDQq1Hsq9I9wPI3OYWXndA5b7yjDGkw0DirWV8drYvPQ1bIHSJsqJ
M5Qzn/hkwDnMergkAzGtmQ+ztMDQD2IkxkZisOxuXhiAfGlW+1VXmPel+J4QkU1V+ac0Su2ejMEl
q48tgkpOqzoBEhGVi2jI5nivnzi3fsl5OAsOk2HsLzXtNG8a7VbF1lLCSoYzX54xQC7rrjziDTmY
qnrpq+E7sKqNivHXuROyhnaOIWsp+C12s5nJtAWlwD3NuzMD43uUYl62g3RBCAqAV6h+UxvwaShN
g+yvrlwsghJRJc3FzGMPsvxdoC2d8x1pXBN1Srt0W7c6pS/ZcgLL+pIxKvBAfVkRMbrMapeCVJbf
lpWT7i3kggaE33hS73sPOlyFGJtVRkmqaPmTwGzqASstRua+YEhoaVqn+9GdrWokRZrm/aXIaxZ+
wYUhHPhC6p9XZlyXsXaNe5LGcpdLGMTCQqjfUCAS6aLii20fJBcSfRqMXRDUMTPNuQHZnKER4lAn
WgtpkPrVZx06cxySs/PkPuY8DYzcIz548Rjd7i80+DwA7rwZyQwbyGCCiB2WC2LUsFOk9jFMv4MK
Dc00HxPzdx48ha1We+5D7KL+ZP22/p/bcTZNCDzwi2PzqpXFDhCLYmD2BwQSD/LC2WIMeK7LTP5q
TcoUclhr6NAWsi7eyfwrUJmxvoonsYjh1fOFwydfVXcE9USA1nyrHm0S0/akFeP82/72ZXmZfPfL
c17ZKXy0hcc1AN+LEXgPYj4NkWoKvOgxnMvoYk2zCl0QS4P/3Agctjc70bGsIv44XVmaYo7PP1B+
+BkJZQXraMK6ojWaIdfQj3Cjv/U8uPtA7BcVnUIVkowacSLk4RyfMAZPBUdCaPd3rWxeDZcb5DA4
SDrepOYhNlrbcfDsVwPa4cw7adyZcP4cjGJ8BVG36anq8xjMA0BK01Iv1cS31sfutUX5Iawem4dO
Rl8ssg/CHTdtB+ahy99LDb42vQyp83q7w8HNlWqUR/Qb36GFizNTPjw0qqmuJSkzdM6286+Mh5Py
sr9qkHds4u9KdY8kqW4BqGE0jttJ23Ua0iE4t68AZ251lD1GqNMw07D2jbwpRus1Zybnt69xGV4M
KvzA3mJKrQL7ZqOrxeJjMjTJzH/5hIo16R7ISv4JG2KgG7kXV0FIt/AfYmcpPRaNbDZxtGoGKl8i
AXQtPsZTRE4L2sDyXYa8NQsrxr3ZgknywoWBcGuBszyiXBn0JQRGZK+0Rw2QZT99xa88Bg+Nn741
vDtYLFIGJNvRwF2VaEXRVa/UyHEwui27dcWy7jcC3uLE3UYYXJDECl3KorjmVgjhQR3McQ8LECU4
8Dw8mtTQzmvjuh+DkTzjOUI9aKm9Y9g3N2bpg44M6FPvfUccO53VormHJwC2L/9yzPazgxieh+mp
dYbz1HsX5Yw7XfQA0OQTL+YxgT3DJK19T8LqYaftLUj2jXww7r1SIvwYHtlsOHK5j/jmKUn/7Ilu
JGw+LdcvFiXvDK8iAZlFLZkDd7APV0sVX0RkLWpkiwtf1lvd5DKx8phEWsKF8AZb58YiINmxmcEb
zR6gIUG97eAjFsSJ20mAgoET7eriBcPJW13E+exgOpoGv4WmhT2UxaQnWMBxrLYuV52Mtghq7kZu
n70SA0LVb9OaIPEEJwwSGSXUGwTKV1+3rjFsbBxkRxYVp2GAS+/6yT+koyRzrb3CZZTh7G0wpxHa
ojEsb1hiP5EPniysjA2UfKHEc+WOW3O2I8U7McjTNOf/6MUWZ9AimbkpfMvIpalvp5OAgQQF4mYQ
/ZMULwN2TSqUnTPk+wHXOETbE9P9j6Tihtcozir3HpEEAvT86FLNODI3UcYlQFDJ2mbZUy2knDTY
gfbBHiKsQghufaz4fWY9D/XwjbjlaBmYEFoyicFMjQu3jC4eJxSp3JLplkQiEpK6hwQVqHpOcQfD
rseLKZC7L6f5pIIZzKnnPFInapej5Cwc7OJQ9O6fQITFmc2tScSouEcBM6axrGWlwZoHMmJLoEm1
ZNjPNJelGWGGQfjB5lxb/vfRoucua/vHoMZXA1jhXY4EcqqWbWKJ61SbrbWIBHG82sm7IZq9hyZn
tNOv2uNG2lTZ3zTqr4yHwAB894l7Sfr8QATGE2yEbZ8+wpQErWpeJEMN0X3SeeIXXsKQC8x8KIdD
PA3lPnK1Szu+9yJ9k5l7R9h3MvXgFezTJg6KS5y3X1nAYkfr1Kfu4z70SbVzbaYH+7AcT7oPtU/J
+F9Ya09m2n9Gwt8U3bwQq2W18iMUwh1Sk4hxSCSpCMLI/VHFzs5b9BLNnZiji+1tZunypClU6e2b
nPVWvaa/J2raFYa/rrPoQxTmw820b8sw/8W5uNlF9dSWM7WK/WmjbwN7dNfs6Taa4WwocbeTO7SL
lk43DAnmcaMGq3lziP4bDZXLMDF/JL9Vd+q/Td29h7l+823rQgLhrU5+iya4gn6amONxiU6m+Y6U
sA+QLyBi6qEa9IuqC4LNAMRtWabbMSMGMas2QPu5HVQMwrGnsEyvH6lvc1bAlgJXjPNHxFfVq5ca
zxGNXXPLO7XOKd3H9trH2GOHigy4dA2tLVoS5jbhEwIUULZvNsppnONAUgaEY7AlJWOIkz4kAO8y
bct2KmQWot1a0fwiCFmO9AJNnh683N3YTvAcm+ODLJz0kajiFAVik8ngC17oonPdve9+1KohlYod
JwFayVJz/NcYTlOZir9y5mDI/2PvTHYjV9rt+i6e8yLIIIPkNJPZp/peE6IklUgG+755ei/WBexr
GIbhuScFnf8/p6qUIqPZ395r50xGnb5+8s0L4ZWPQrHf58WXvfhsDmV8HoFPYFGC/6xw0kRctKf7
8h76yk28mA8gR96aVtz6nX3fpx+hkV+itrtMJR2SKdPmxJweNDuSUmyZHcPuecFHzo34hQ68Y1ZM
3yljlE3I74rtRKLG5I+5pj9aiPR3ohJRufUxDTnaivDN7/TN0IaXnPG6oZFGENAsaX/7sXE/E1mi
ZuGGV5djtHxJSCNox7guWv+644ie+sXQ4q/oIP3m68eBgs0S6dwXBktIn9avCU0gGVsa6Cwi6s30
Wx7Z19/gzrwlEFLn3jwM7YBUPO8GBy1CPWKYOWfW3zaOT07eXHxTP0gmrBNURzuc7ouJXBi3Jgdd
lcZVQEhlydLXlrQM8SBJL/+u4ZWAvOJQlcXN3mnaDlQI+Vx4klepv3vDfdG6/NPb8iYeh/Vn8Kcm
FFoCuxpxOJjKCFnfWElwr6KBZuWlHYbA1SABI9H8Oq7xthBeyappP4EdAnTxhNDwCDb5A1C1qPNr
l5pvSYRqaRjy3Y9v4Q6/jY26s7r+BVBTucmUgBMZnl2rV4derRw2jyffn5rsvkh+qpbcMHCo+ZqY
WpMnjvdFmoUwM2oy7UL+Fk5NKGyeDn7jNi/Y4f72Id51g0DXtRq6fVmX5ad2F2bsf9kPmPLV9KsL
RQ9UsQzjxWA6tOew3sIqqBKEwzTl3O7o52UgAJ6NcNBodWJ6QBNc/hX3kXHUFEW/p67LPQiEUJnm
z5MXUtApo21V4rsUjdncmijl2wg0Jtd+OkKbQ5OAOcry3tqF8qhtHhvfxBbAA3v+90tOy8x/fmV2
frYrQ4xTjTk2Z3aD+jxGnDk7/ipb4TfLdsx52zkxTi5RJazkUx3QC2pcrPUXvA3hpWUv3Mo5VVss
aT0NfOlw+fcV+iaYOmsh1TRlbDF0lZ/tTxtYzaWtVoUvsvS8J5jyx7RYhoRv7H16tMhcuPUlGqr6
EmYZQfr/+c81dKLAi6EDteZ0r2bnPk4AgWfD1evTu9EM3wSoHezcm4FxG8bjFrJzubi0Nx/KluzD
okdjYy0sVApbltAYrGhq3MIf+hmN6KqT6UPSGgT41023c0+njbF0dw4Uc3IyuIR8vFpIVl18F0L6
cWSaXhAYCTcrTIvZJLcl/bh7OgSv6STeoij+Q1YWJbYRr73lv7odsCiauPBgZViHiOpaonjLQToy
dCYoafmr1zs2b3T7FQKYCPwmSbnXqb+VfcYrKY44cSlWsUCmwjPzUvXlGBRvl9gSN7r+JU8jdmMu
HwpveRJQUhMTzlMPB6Uwt3Znn1JT0x2o7R2I9XHrGs5+XrqauAcvrb0YP1jqvnhwWo4u5R7PSH/s
YpqN68FEMhrWY3sFu81l9lhIdbuwlXCy+8ID/wRl/n2UUBehW30qOoizuX8md41BexRQpwo2wszH
IIX51p64qmkT+zyjR+Sj5MQIkI6U/t7rGCHJceq3u055F4EVIQa7CinkobZL5i/EeTWRX8jmH1XL
e7uyaxJqt3lDkX0spKRCPGJrzkkSnSwZfUHgzgJlIIEu+H/Il4eXcPIDRUh7/+/naoqezK2XXc2q
eCrTBVnhDDODqrQKRkkX/8S+WNGgxrHGp7/IZh8a3ERhiOJ4pQUWQ9bGnudr5QWUjW0a2spQ0W/t
+sYIHZeEvHmt2TzJFXG2Ie5JSe06IHSp+gqj56mdho3phmfhTK+AF2kYahEJE/+1aNVzNY4fZha+
AGyhfdcoD3HHx7f0nAHlBOQbNRehivF0jCJihP1nE/31FqiGpq/f6rZwAzVhtR05GW6SXsGmAn3E
yOlEbhVlLrY+MmlzgoFWndp0XsF+CIymeaehnIwOoeH+I0tnMKD6EpcVWkHb0RA16sAcxL6zag6R
+VIRpYtuqpL4iLVx4dntRt8fOagaAdpmF7jVXw0HkJs2gZMq57NEtU9Cc2cjnHNZY1us6+TYI41s
BekKgogR4SP6j5Gvb6ixu1fFi47Bzy3TPhwwnKVZRZCdTyFgg88DAR8H/96w77oRT2kGY6iic6eK
0t1YRxdgSOqc1vSD+W96HLj+gvXFBJSesPE9mxiZtiOtuprZakpkG/bPUWcEvWxyHqVimCLCfG9b
WgfuIucN+GwkVVzBpzKOr56tL6Sen9ocRjokBfjQgvubmzGZS1yGr3iGPICWhV9+YN9cs/thwAHt
u/K7b6/qERjrAuLTdGEkaMBsQvrxXPuorfI0kssC08kcHl28Y6K9TgFYuMnCYGUgQyW/idpPjPqA
XsVGi8Vl8pf90Ik9ggk1Do5PAqMtGrSAG2MuYMBgqvzAfrFV0kxeZP9BpLs9LusJHhvUQU9wHuMM
2hYa0A64cHq2/OXbLTWVwlOxbO2cq5KNK2PYtLOM9l57DziH6bTO7G3JUSOgknXLoTkHBYNtwqc6
ZYvRqd1PGHlpja6tPe6E6BZtD0uWG1Gb4JeYuyPIhrJfDlay6JNrxC/tUto3mRZkP4W8YFBj/czV
ISdnsqPzGJ7HygCZENl2c/9PvPCAMoo0MKP5y4jT4WMuj01bQGZjLCvXviZJ/8LRSOdpza28mpDP
trqgOhX6vXkpi+JzZsR7Ub3zrXWNI9bgTje4uK6j4+KW7ba3LJKkXhgdfNnX8A/YVNn1ZFAJm+FM
0tOaVZjF2o9T3FTaylFEc4yg6z+qUZuB6tTDf/v/RUxMXub/WxGT7f77oP4PRUwv7dffNPnfapjW
/+g/a5hc+R8o0ZYrPNPyPQ+l7X/UMDn/AStLSdKlJv+37/2XGibnPxRuGl9YLgFUXwnak4Bl/6th
cv9jrUuygF2ptZdG/T/VMDE95s//X6qNlHKlqxwTHKbPH+VRE/Vfq41UVuLoJPBEmIwOlcwYz3RD
3pf25LKApMxKBjKnSeSW29qrJd4iFlxiSNk+JhjHlLo4lukUbaOh7zfczaifr1v4D5GPZ1DNyEfo
Hbc4VOm7i+gUx4CP/AY/eUrIEMUF/KfpnAlASZR2VPTc1G+xY08HYpyIvFQUB77HpkjjEqiKAhil
Zf2ph3UarvVACi3bhaMldw4jTrAq8X1GBIr78kyMNJEPMsJS0S+rPxa5TLpwhLIO5rMf5mCYqM27
y9F2vNS5wnXB9Fccu+7DwqZJzCThZCvpdyuMgkZffwqDQkLQoVf5r882xAvpz5eujDAkdN9JM2WP
XBbTwyi5tplOXN30zvjpdWZ0SOKuv0j8ItypLsTSJ+4vwznRwr5wGfH3ZewxjtADyB24jkKcw9Cb
zuHZcvJrIf3oti4r8vVOq/BbdrTXRV+FFPKlqkkbm4rxogAPRxYe8FObpt4GoGz9aTbyAePtRduU
JTcNrHB3YM9Bv1ROEf9dTPfOmWz9bSJ4uDy8bKNmdltRGgmTBzETE0aSi/BIDSA5pMXTB11WFA4W
dG9ShvfuDajpnaDsgRag8t2iR3ZLup5kQym9q8jp6JDN2p5gPC1+BX8LOtlFMmChH5gF2LmGuaVv
mKG3O9MnO6lmq7oKjFy+kYWbDFLUSUuFwN7El/GTE12/y5qcJuxhUcyCDI9dj2FfVfEXSub4Pqzr
/Hk0yuzSdwayhBjg8NfV/TiBksMZ8VnCkiH2yrbszFa9ax+r2uPj4TDc+B4F1o3DEA0187Gym2aP
Ty4j+UvLMYyMJ09mv7KaviyRnXREuWSpk+hYGVtZeeIYUYN3GKYFghppYSx7m9oGnJdG+qmnEHCr
Sd5OoxgfnIWtZEzL+4XtZ+8MMmOjG83HrmbaNyOTYTocNtTeEjXuEVvakiEPlj3ixqWz6enN2UcM
QoxqedRZbj625XCmVoduZodOYh2rn9EhXdsyhnwIkfBcwfwnpICRazgq1LyEisRFeAzH5oMWZPMM
2ocBIFPGanLOltVY+3x0OTLC5Zezw6My0rJiefFdn+PeBppFK0e8yp/oyWVTOa9O5+36iGBlUZTf
8zzfJOl3MVJN300YviZ/OHRRyIUcmPEAj3sl1Zo9c+s0FT9gP/eNyQqClLPmf+qDnAvzzVIEJToY
p1FYwjNws3SvSsmGyjyulvLkk4i5jDUpoirKsoOTi9eSdd4yQBXp2XlO8G/eQmNdkEgYDkZOdrcQ
X7/gXG33AHjCnlTnKBNGkGTjZRzaB9eF0lhJ6+wP9p4z8nDN0pfc8dGfI32ZCTfvV58UBVBl7e1M
k+xbl+YvpOx9/JvoyXuoOsnVIi8yKiPAJLxgRXVOTUkU0/X6z6Hk7uONKSq49S2sApCvx4NBTmSq
I+d9CdslSF6YOZWvgtN4iBVh7EfnMJYMWVunQy1V8R/Zt8ve7KiDKVWGUWowaygP8x8cwMvRsxOs
bMsdK0i7c0rPg6gWke+Ky5uwrG+aERx48y/mCgbfQ7o7hBlvuygE813ZzPhaqU+r+33eohpjj3U3
ZrVcMsGlHOcecXpbtyeT7NEm1/R3LVJbO9ouKVZukA6wX256J3zS5Q9+PX7bOtmEZoJj0TJulA9D
jw7XQX7OZv6AhP+3UQ75cBROw/HnQ8/AE4lmS+SOGZ+jmmBKMjuoOXRRX7zaelzm80XIEHPBeWcZ
9pNsxZ09oogOi3EiUfzqZz4MFV8RAMEvbMdAta2S0yVZMGzUA9eSJnzJP5Ht18Y2CjWWGL3YZ556
MBLjM2J8hinReaxKplxpZZAjTziH8Rq7x4liVupFd+HkUMfJSnBo13z8XGX9KZ7JTWIIXMfxzHJV
NKsn37jYqg2/MiZBzAxZdjTgVIf4AbGycc6enU5cXA3raODjqbzC3o1yOlH8w1JthHcRNZt0Rrnh
rnVrpDWyS1tmuT8CTDUyKNoc4LpPQsX3Xex9AkzhlijYhWuzgu2R57ehhf8yV/dhJ83nSLJY+TET
TdCM31aaDu/sZz2H9aQ6FG61PMGduw6RdYBHg2I1QbELIyJnRGDpYc+Np7g5Th68KjC1lHhAaxt9
ZgW6YrQ7Z/m8CWv1XjvQY5nf0yNg3HNzvKgpetaWt0IDyWyGcuCNaxgO0jKedMreYZznFei5Em+K
pmt2dusT4dLtwbbtiUGt/WpYmJ4bA7/uUFk+YDkAq5gL2JkkvbQIA2QMqnhPWTZ0syQ7I6yxp+Y7
M2RIzWkYaDZDqo1NO8R5MjvNHNcqDrbZ3QOaP6dp5p6TFhk4yVz+GyDfC7ilpZH6KX7xCLFSaWA/
pjHVywmfOxXTFEkM4fM4GPisQC2OGm1JT/qXabp5EZ0wH0Lmwm7Nu2+Un6mR6EsXWj9TDJ56whq1
TUbv2Z89cdJG/s3eUXNHxuSQMXNytF2ce0yxShHUHgQST8+fmmsLWJIhuaXGmJtcFvOwc7xdLdS1
UEyJx5a4qRMSsB9dc/3W6+0cZr9+7LJDufMDWIfkmKc8UGMeD4hCSXQt6Y+aq3CAHQJZs+GvofPG
4IgX4ZOT0NVztFHmA2eSYd9kX9YbDqOjNWnT9u7WIlF7obBuuQ6Qy6/qs1GdedPDehvTpCQQIh9K
lwgbIV4jIGlWW/1bxQ96P5TTqjIVN8Iw+t2o2mq36PLq4C8oyLCbEwOoFjdx42WA/sK831s9e1Hq
FlAhBG7vEisX2phtwzGo3mlPAe02URlHYru9QANwA8BuR/raCgy11p9WggOaQpseXVLxVtLbO2i5
Qfmb0Tqz83DY7ON5OQ0WU6KwB27lNF+Zbm5JeLh7PtcfmYdvzViFx6J/kvVkBlDGfsUICCIb6FGB
vrjN+sjfDVFymn1pHyACn2cZToHb4V6DSwPzsZxIvObc/quVal6DcTsx4/728N+1VZjvHBLG29jo
aUZrb1JqWDcu/pbewdJoM1XT8dFXdkXCrW53vYPUE/W0hriG2nXArKyMs5APQQAtXrJm5/5z4t5z
Ic1pfGEBC51VyC01WmOMg/Hf7z/O4Rz4eL6MAlOi8sFwQccLskyeLNFZ7168FNuhcD842bg7Nabr
BkTSubHNebcI6NvGxHYhRxA0ITPPifcRfHOWb/MyZE/M5HP+B8QYy3fHsuGF8AQKR+yXtC4CD0HJ
goD1QOqBKaIHu3rw0rvWzR04ND3sDYVRBtCkgN1O8N928bbGZv2i5zDczNwMyIO1GscT8257Ni/M
sbdG72FxlnUIc2DBbfq1VF6zZYNgZRhZMVzAFDZ6Ox03/wybhcmiZbzHEH+i0XjtpzwgdBCM1Npd
GmrUggGHIMNHmd5RfO4TqamOdS0ZxjX2N+oMDVLJBA+yxXRBcfN0rMvRPPSp8z60KNoFMKttgUa7
meek35eOGs+C05CIagtY8JTs6L5GMnfnbS0I348wvG903B/txRtuRWoFAF4eXUJJG4a381YO3SPl
ZGxYGPGq49KCcLZmjhyua5CWmGOIFgwkRKehcoDh4OiV3zZ2v1ySCa+71iaJQWCycHZV6zGikt4M
PA33oVPBpRL4VRX27hnztD80w5GajPbGV+w9BYYkgup5uC3tGGtpxTrBMC2n/YBSmNp0L14HS8gy
OvwGFhMbstLtLheOPPTFjzVr5/bfL92IaauYLl4UugDKvpOhmW60iPFZFuNzqf2HQpr1Hdpcc/fv
q8Y040OcdKTiwClGuG7uovKnjFt4Qp1Je9QEwR6lnVumosdo6DYVJxEG576zBw2Hg89xsqPXwaos
zcw5TDj38Knpax5xISTAe+H1hy6fk0qgGEXtzDZ/qWOcXaVdAY8yWBxYgT78Icvv6qa4E3VB4Rp2
XViz1qFDnuSJ6uNdT2uxBS0GwebkqYcWbPwZ/jyFZ3gmVeXfTYk6QjwgrCrriymNkzfFHl5Pv2dE
5G/w9VWH1MOhFUKOmIHI7AUaWMCr/GZi9zkVInwoK/8Hxd/etdRJcVnuBdRDWlZrL4arHe1hiBuH
uK4snsvyIfZKJyB19RECWe96fN5lv8RbWv5AwFlREjiL+06ECaDDDMHRkrQSuM3OTZFYe/IEpK/X
zXp4T8kxA++h96EeKHNgyMbRXUN38mhatEMKmuo/ULmg2xT5j2b4ti0iB5RZjww2YHQy/bTlxaIR
su6GIB7pyaD0fJ8yVQHoTl87DPIAaxKxBOPYTWV6oUf45DjGcAo5WHGGQPlPhfmIkwhfExJ2O3EF
9qtnbGDtbZ5tUgMzZgeymfnOYqLrhulVpvYvo6fooIR1zjTaOWA6f+V5H4vFbHEuRat5taW8T6vA
SUYEz4IXHtKjAWmI42foLgySwWfN35mKhkOawMVVvNS7zg2dYwPIb7CLXd2LEShr8iRsYW4zs953
JlMAN0+Su7yiKKxv83ddRc6F8jLUdwbR9ii4wkzxBYP1HoYz8DebIWg9PWvRj7chlhJGwFwAzFkW
xDLedKZpHcOWtJ/ppw1v/9FS+lRat2vT8D4a8qCmUpKN03a3OHYd1q93glYvYRfGb32TBwbOSVo8
5GNhA3T3lv6xSXBXJLaptkwWawq2vGcPoRSrDTnbGYNzYPviT5QtgTI5/1dm1eyhxVycCPhwosdD
R9z+1iS+gxzMic9PPNLdOPluFuihvP3A9TofTH0TWvda4kXzitdOEBADo0Gk1Gh4GET1SafCm+e9
Easj7dPGH7l6L1sblC6gybzCVVySJxunmTxZMiDVkD9apPdM2+eGHqLbJmqLO8M79D3d3EmdO6t3
9QVvgzx2fdZcTc0pe8pf+4i1loEcCg/LAPa8NnsqXQmPJWqbAKwbG2jnRhACa+JGBm1oqd89itqb
HooTGi4CUD0dvdT0joa4BzgIB1llIIsIBk3mkG57KRgfR+rHwaAdFLNnBk24PlUu4CfPXqqX93Go
sN+W5tErs3u4atdc9cnFFwImnTHfawpYet/koGDW3zZrO7pU/IfaaGsXYWPveg9dq8vk3sOEnFdi
DpLbKO6dIF0MjPme9TRL4o2jd7J77O/xyBwtatxfJoNbSazjgEizd63BR/5J6aqsCRPZ1gec9QkJ
rUYcsDjYOXD49osaxmCKvpokI70HPSQwO85VceVfbVFdrTq/i2RFIVDKcYQ9JAg9bpudT8bNlZVk
mku3gMeevu2GCKm/mk/k3k++gpubETrbtPBgSeoBvZ/J1VsMHvqME0bum82T5zQE4FtGvM5UP3Aq
dBkcjj6neuMrQZA6t/X84Gnz1m3lcK9BTzgel7w1t+GiDtwt8fCUFDeG2yVHNJx61xthd7An+9S7
ESKZzO/6qbgwfkkbdy0G5IoZuVe1yCcjXdo7MuQgBgfqrlgWDxQdHL2huE0njxKaeWGvRTTYLrK9
9IlNMUEWsYzeupH/3kcKSrHw9mEaeozQTe/876sQvrs5M+lw64EXvim+MjI2649lYXK87YrwK8Xk
Q7cbTkQ6JV/dsFv2INED0UGeWlAbWPPUt1KcgqCMgWidyRAzDNlxVTx4NsSAKMLkyWhlBKQXMEsT
2Lh4ecCgTXtgpDhA5udhQbYxE8QdLEh5uNyZ1LedaUhUGO8zuq1gH4+jFUwjBgH3HPdD/54xqTKq
0EcpMacTPQI28Eue9sUxgzmZLtNIAsNciUHCiA8uJtQs454RL5xRqSSDYr7SyPK1bLGdCbFQiTg6
4KLsOMZda9N7W1vjW7pIe+/C+1GdA+2IaeJOcs5n7RQdttM7g96mYJZpdRDkLd25cGD7Dy+53U47
VlNrOzhTst70CDNj2beSN7wOa3ar39EudOvDLNp2HFcBdG/Yl5lbRdO0O+LP9/34C6bTREzXqS8C
EqndPIEADbdpwi5GV8Oz7bB2x1V3rUGpFnr8IRrY7CtQAr6Nya0ygDTaSz5fLXlXTtYYmI2p8OkO
y4OZypF8cvVeDgVN99Owp3zWY3S2/FpyrXZi1HgE9ckW9mG1dnQAoEdVk0dPYGgT3LKwrJRxgqXc
iDCHjvJAlc0CEDvmPEcgkV7Lyi6+KIh6whmW76ixKuhE1WC5pXMjWr3sO8prMZ9Av0vpOOvyy9Rh
WjRM9Mg4zvfEQ0YcS2V3DUnr+qydxWyTRMeevMtCBqTUqfbnwgDY6NnnuJwVztS22rhqmB7oBEoP
tJGx+iRIhVFUU1GiKRbFDfZLT5i51Sqii9Jn7M0CxMGztnlU6245j23UHkghXRFX0EN0/3fonDZQ
oOQoU8NV67TIz2nsfYTpsFzSFRzbF85NQiLUp4yQ84X1WtHIeV1C98S/W90kfwpnRVoP8i2Gtn8B
1xVMOvquFi4JHODjPf6Sx86Kh1OszAr3fkWnUpWAqzMiEaTtaluMKR40WoQjR1KMW5HDTBZO1HDh
f2Jr+Vs7tGgpozrRNIV0iou+EB6dhZLrR9sOd00c/lZWOQIHQoqKqtXzbo79RtbHxuiAfs3EMMUK
PLDRIdc9ONAjNHbg/QY9PwtldKoCeDxk495pkJFj2/m1HPldcdbkLtnfcGYYGV3i+kyoH+VAMrxK
e1NRDHDjmifyKXNg4wvATauXh3C1n9fzssucxDlwlD2MM00JRcsLVigS8bA0jxPY6dKS4jZnpOmG
7pfvv4ypgvFg7e2iq0EfLjb81Pg9Ull7AhT+lnTTNpZYSgYgtQr1OMpG8+Q0O5gdX6z7f/DB8aZB
E6giD1JuK33idSuCZ6NDDfex87Guem5/jZ0HyiLeC6Rf2044RMrm46JA5+8EJWOKB/Ka4gKeGxLB
ggN+RgZ21WAzioUob55Rnoj4MiknBrWRJgjFwnHbZzmDV9au/RLWoLezzLl6VqhobDZxFS3gDhoj
CRZvfF7G+MWu9nOGft849NSDZzpCfNk2Ju6MSIFudPXnPFV/loqrHDHyKbBKmzMB9PrUnR7iuZxO
XT0S0gqTQwuTbptFHc304mWqUrJiOr5YNfFJVz06eEtuIy70CWDSo7JyC812/OwLRA5wZxQtzCtj
A/8/CxG7jc/j48Py5rX+qysTkWT8abOq3IvlOAzJmxKskaYRQ6ktuvLoaRSVxhioTBXkQEKOCiEU
PsARlFgZtCplswcpyu++qFnom2W+MScibrwdxIm3zjTRHBbb4HOY8G0tGpbqjhaqAumedZmTJS2q
v1heloPrF89Llbin3Jzjgxk2nCRbKmxU0285TP4WCbtIizKDTSadg5jCmW3BDSdsiu7Sj82nOzTn
erAYRqHxblNAIoFByFxjApi8mJ5qZtnYia7zCJsnE2+hKJ9afm7UYO4ZoT/labyPMT/BhriGDKaQ
mMFeu8p8klbscbhv2FYntnGbbaEFVI62IkfSvfnJWx3pfoUVQeBs8TkXnsxq7SWn7WWLONFQmYN3
mh4jSkI9qtahp3ldEEUfpW83wYLLCNtFiJshOoyJ8c4rFkj/oSxNSkS7Yx03097j8gKbXKyNbBrS
TxDiatxb6x1qSMmrdgA6Zg9CV+d/+lkxAiHmRDcx22wr/cZERmzWor6KyRAXevqIdOfgqeKHzSX8
Jx/46xSZCowk5M0b9Cm1Z8IHpfHkxuObN0tipfXnAhMvoemXy3B6nZr6rP3sTw9NGKQPlUkKkWc7
0etc6nkCoBmASnyKGUJYVOxukOOiwUN0XdtC2gG+qMc3TNGFr5itRhTAxLbmq5bC9IUfYS9BGwFu
xVuIWTPsY+xSxJnkPMq9cKnsSPzodQa0sZUNdi3hHNzQL44V8RQbg/jGAFJ8m0X4zfyBC4otCIO5
TbGb6GfYR03/Ynod/N/QsS4L+e1rXDOya/9mBiCQLH4Ugn1FEq3eSkuWhwnHaTUnFs7ePBhEeWdm
Axm0xuTQ2Wq1Yds64x0iHt+D9PE986ZeJ762BtgV+9ORPx10T8pPdhEAL6ljPVkqe+9r0nhm3AFB
tTNI/XV6ZIitLu2iXgZK11iJegsRUX/Z6dnNvU/X936LzIGe0NkGMaZ8A5bnbugakOziZMPmZZiq
npWc75Sg/zrq7UCH5DRFKOetZ1sODQfoTHOeK7Ym+XfECrTRbKoHQ6nvKeEbLmR926FrxLgxuZk6
t4YVsQs6jIWRFLWTGPuFv8ee+AvIOt18Yk0bnjPkoirPUakSmAtRtD4/jVFd4UfcC6PqL8P7YDWU
i5aVCU9/YMMnYHT0GQkylnrpaPHeOR5PDSnUZ9Ax747gNkEyG9deTnAno0Z7U7j5MwvHA6vuKe2m
ZQ3HrfWT1h9kXwLvYv4U2VDS52e8MreCl0Prll00DK0pfaxIsM21b2I8BkOaprQoAHG6c1T14Vb1
m0dPkK3nfsMI1zgPbSs3KgHIV8TUCebKOhf9neXbR1Kq7P7+QuyQIvSaajCe+F7vIhMZui5/fHxc
JJUJFI0qPhlNBeEPBDTPPBakwGspqDAd/40+E0mGjXomdGWGAv2j5yK+J+De5/YuU2tZYFLtCkpI
wPDtC4cm+WWk4qwFHKoaAVep1bexVfGxJHT2DuAB294rMQN9GPT8gckCM+OU5s1JYMbYmbZD3NhM
33CPlOcFxeyU595X8S9k4YHiUuCpHTKREDqca2aHXxOFOLtG+honFDQGTquej+eXQJbs4qeuINom
auEx7saERcRikgCiHAmnlsu70ZjHaGluPJdmbXqQmFTCIs/s98Lx8RZbL40d7rtGLgebjuAxCkRo
4FWHXWEv8crfelHrmB8OvgzTNUKC+GVHVH1lLdEHb2mCajLekUpKJNQTF9js2PvNvYHxnyNH/KBb
orYGJ3ax63NvW8wlYnfscufnEypJW49hyuOta7GDNmkHXerfSbd+6zleepVzM8eezbdXu4HPamTi
AbxCFuZuzZrpzmbxyFwDYzqjW6tErvWFDwYt7x5SF4UxmpcqyCishZJELUiVA+3LCIqNaXcKXezo
/OZHoHfPehm/JQr3kqyVwPZNXTRPpAq5ecRZRhuDVQSpnI/iVSiAkz2f2VpVXoDNA89g2fZdWJFi
ymlpGrhW2Tg1GXvxJlgK3ICs/LPlEcmdCkttMf2Oo95BLcNpSNNUJ5Dre6E+dONU50g3N5A1PUZq
VrKjdhzAbKcfjSiHVDWRLIs7iYtAgsmEhiZp91uSo2rgGfTj4B/dvj67Y19fdO1+kgC1DzgzN0a+
zoY9I2QYmsNaHs1fHsg10vpDForampkBECkQcU8R5OMIiGIj7ei6cJ2kIjC5rOYWTAvP0Fs4lTTp
don8PTxI5xYuWVnQE1OxLOkBQgH3b0L24wS+EQ28M5CJKuxTKAWQ10rDzWFl4Syxplfi52MJb3xS
+3R2XhRoUuakRJ1qsouH3uMoLRz3UoJaQFsGhybCW6wDXLTq9iOnML7zyiTIW6rbyY/dR5VJcRKz
iHzhp2yHKzwCa+mGJfjGZcPQbM1nggrJJmuNjAl3udVz50DmhKOMJ5dFr7S2RsWoZUQSu4SYy/lt
sNTEgqI/3dZ3fIP3MQfci+s8x9Vfa2i+upiMcNuTJOmra96aVExFBN6SoaKrhShfkfU18MWcFPZC
QI9xHknX6C6mwGkUFPEO3E22qRpe59Q5pCb6kixtYpFu8U6xMmIThhDCCNx6eLRLYVFtDTip6Fvu
jFRyuOlwACNE6w01jMip/iZ1ws/F4t82YGLCxXxUcgovtZyoBvvLQRDPLHrMxlK7oYSQZvQhbhPv
bKbeB8ad8lwZw01t1xjd+Z93dQ5pYnBZC6yc+47R/neyzmu5cWXJol+ECHigXumtSDl2Sy+IltRC
wbuC/fpZoO7MOXHnhUFIdIJAICtz77X1Nd+CEQMzUS0VRs3xjZboOY8GskWB5y5Ls7taaW/vK0Ga
gEiONAIhM5QITePRK7ny5QdXcy9OrV+F1xD12aTEWHJ2DxGwHUoD1FmSLCVBKL8MkPFR5WwRQrHs
AZ5eBfZ5IHimrZ29FH20SiORb6oifwQUeSV/2iBIV1/GqLnY6U5BrTW5yFV7yYpAj7ATNEcZWsyh
O5P2xnjsxsZacbj8TdBJYXBFGVbfRKz98SOkOpFZwfPxka+MbvtdNZW/JKTqJSd6cIENKUUSMMN1
6bqlJYgrzeveAbauIRx+ZIrF5uTS3XF6plC6Psu4rV8dLYJT2jjMCSRXcMKKFU2b3jKQloXeAWDU
PJFPZkRpDYtwekuFv3MiF/FVhogVIX2ECJ3G+3A26F+TZjKLtUoPohk6QHclw5xLXFMdFTSqBO/U
b+A5VyMK/2hBdwgdqEJxC6Vi6umMNswMmMxQveDbXQDWfM0r2kWuQPnVKbR0WKNh9xcrgNWcIoJE
rAhI2TmaS8mPemQ58T223XUSc1nw6BWZCMR22NN+Uz6RLlW1ewCzqP3gAIX+MBenWk46pvmuhLGr
exIA8outBf0p09tkRtfe5DBmx7jVfzWR96aXDSiuN0nKxdrKjb8cXi+m3Z40HZd/Xc3xM9Qtud68
dQQuL5U1XJFVLYVTMFVUol154fBt9MkfXYlXh3iDBRkhs5CKojQsnGUwgL/JdMs8w7QmjMS8JvFo
rJue4A8H/TSVZ/Yw+tlX3X2HfjYyFU3lJiHxwqxwRHnGEmpCStTmLSpo/4RyMlnq8M+TjHJXcNWf
wy6IbjVUmkUfQU0up4kLXSNIstUWvFi8YekPtX1uHhUVgKjUjM6FUcutMyvI9bwDnKuSq4raqwzQ
wZNK9+67Joc1icv5RBOjd8yl0GbPNrL+ZVP72aZBMjcEQXPwoe0thlRs3Vn3rbdyEfUFnBjX2Foh
4NbayfZtNxmrLmiec2iLW3ttNLX7bNkmjygYGugPjj8xIRiIMKPZdOTCsCNY0t/kPVy7fjB6arHf
guXSrBeUkTtT7BPJd7lk6OS34qr89zigfZWVQbIicWfETmbrD40i7yJ1gRLHWV/NZh+8g7Vamyg+
rp7V7JVPikbmnQOSqB4ccxeW+beeEq+chuMrq6d27cP1X5YaWG7SWiGcsUSjBMV/zVwXrcAFedCx
zcpygzGLUVKARok7utFV+8oEOdNNbr+gackcmeXA0WeSkDFfWlRFS9q4TKwDY+9rb9GYRWlsH0c8
ZAHQyTJB71ih4yrM2dUrSKoPU/tR7fB0yKV0SLCELacIBI/Q7Pio8Z15yiL19tOHUbEixeyW1XrN
qow1CUOpYT3qlEF28C1A9CyHKj6WoUrWGHWMrRnPZmlwwDSojS8LcCiyLNZZfQRIvJwNyJTtYWgc
g2n8Huqjhi3kSIjlSten7Njr08Y0ITfUgwE5IorPVlsDXDADck7z4HOCIA7F3eRbgATobHb6HnpY
PWRbj4CzZY/7cMGqlmzqsDcfmOciAmUuIDus9DOQpSgaPDkGOryyf6CQRdkQ5WqXYpjbsuL5ssX4
2o4Tp3XkUX4WvwUyMraa/5r53XzmjOqPFoaD4grPlT26hLOBfaw3LEughA2GOEBsKZ9BOGtKCiZv
EidVQ6NDkYmdGvRgNJe1mIYYAwAlo8GCHLfBxfxjqgp1jUtmbh0OnxHxSsRyMkmuFXTPKDzXyvty
dQRLhfCJYHyePNW+jPguQkvswsiVT/Pqq+uGbml7Ob2XiMA2pScXfB5Q14f002yZtDhciVqtjrZJ
75GT6GEE1tu50szRro1Joy/ChBVA1pBi36SzPxt6xtRyTHXtOCzSLvwCTPFKsQMwdxarYoTEUBMS
R43OesaxDmUVbNBr0PInQ7oIthEI7EVbGtsorcdjYInPuvKTdYOzy637UxjTMwFQAXqgG9uVE4eX
ycf9NmTB81jZw8Zjkm/HsEOZP4yzyUXXZ1Fz1h6DUvDf5weRYIiL/2NherDbFQIrEGTwD1wyOXeR
91iOZbls/fImcuwvkGxbhpkxJhqmhFm+quP6YOjh20TEFq1Gr0HWGzcHEdjLBpcWA6f+q2WZugzi
On3vJmslG8g0Y6TVrLLoLYxYEXed48AwCYPwY8C6wSusfSdxHsau2OIHcZeeBXq5yW9Vm2FUib1f
DWm8KCEXJBO+AgkuGTLJJc7HbEdIGaU5YgBf4z0ZM0da+hLKaEI9Qplo4DtZUFuvk7548wVa92Yi
H6kRN+KSQ6od0M8jETvIm3rk0T6uRz9u1xArLIa9bcF5Q9+KUbanLMcvEyBw2yZMD1k70BZKFcWI
035pd8oYX9e93aApwguoLUT8DHa/BW9qvSE0PE+1mxyw0eB4upCIHr47XfC7M1BHD1I7ZVVnASmY
WPHYp1DAuLVtruh10sO0iKZrPLXOUxNy1qctjrYQxTndd3MHWWiJ6xCpXtihnBPjwU6DY+9rzS8j
/1tOTr/udRrSpVses8Rv19Oc0dEH+ISdq/lCUhIarfpvTMzPomypsIuqfi0Dh1AYwXdBGfpx5Duw
BjJD7WWQyxwOj5jWdPJ6ALblvo8A3DA+Kw1SftlHAVPKHJdNSq5GG0UrFZ31EHxFr3KmvY1z67gY
85LFOz3X/FmSOZJKv3k1j3OYtSomQLK5eCwh+acVg1pioXCMqenNzTOk0elE5d+BbQ3GZteV2gfK
mj/5ND1C78uP3fA3jvBLQazC9j9P1qdM7kSROSjPfmtu+jratPdIZmuS0HrowuRZFhET39bUDwJK
NrHkjDf8Dh4rNkiWoNAfq/KpazhuoF+N6xo2UVWOz2E+rjXdrrbGmBCERyOB/DeWsS3ZmqlxtlnT
rvti8De1qr4BUG581FkvyTTIBecy2rj91SQHgilmNKtt1ZlQwufeQRIytIIVYxJsdb936S5a8OJS
ALJ2+eIOCF40v3iNrQlIL87LsourHcRr4mTiiWVVLjeuP06zj6lhLeKNr+mMG8r+OgRkgCZQH7aG
/phYuz9MHZt1MTXuVujGu4I8OVUqPUhDXKj/0hPezAUjVvTTCWCazvavgVDOoz/fBAS+zOmiJA+j
tPajYO2DTtJhZa9NR+qbfnJewngibzcB9ZX3BH/FqCzIMwcX4ti/WkvbhSMkEUfTltLzcHNrKtgG
jmYtklNHObMNei9bqsl7IMkMoEyc1jeT1vDWha1C0EOINC2B22QPWruA81fBmyn+JqSfoDBARIuF
kNpSLKAgXi3XblYGmQH03T4YbjbrrkHNLxiyLrTKzFi3BNRhdrYrGs9favHMwHO6m+AcvcLrM570
3CE9LCN9TTezP6ZsUYFTZwDXNTh7cv3JPa42cEPipa4FJAClNO0GHTUWRVu+a4Lqg3xwh8R1+jdu
86iFAGFdJxp2/VCHZ4OAgqFFeOGXGGbA6j+3rnGyOxwMBUoUH0PI2UG8lvDNMvJMp8tF4kItYUwO
bXmNtRy8lsr1fZcj0mIIgNJcrnG+3JCV6SwWR7SGFBeTH9lvljG+uB1HlGrSbJ9oSHRD6pk6yo4q
AQujcgTPWIueANWS6ABuFG8PWRwTW5NUDzXCl5UxX8HqGUTLvJjFf73KaIgcS8IIwG3WazPFLK3k
Og6KV7jU07Zql2Uo31urcbYa8YDpJD4sjhzkMTrSEr8GZmg4301j3HTx1zeZ1hhusc5QcyxsQk+Y
6Wd/2lEjpELT9yGYHFMRVWCXzktRMYNP5j7mKAXEDE/j+yPTSxvpS9eW+tr0+2BLzcC1FzKd06D1
jF0v2GSYL7dZh2rZLZ+LrF95llkeNCQ8q1CLz3rJH+mYnN/SqbSXdR69RH6db4aOKy4Rgx+9CaKr
Kp+NhnE8jy7WsK2TB06BNQiyhSA/fOX03neWJe8GLBpKLuUukaAxL5CwN0so+XgUkTr7dIOmybMO
vgthuTMixLO/0U2iRDIo8T3iX7votXPVVxSzVrGt4jtWojk4LoDnbMQcUb71JUS6pO4Toi5ra4aD
X1tlT8u82Wi2KV8TOyOTTCLGzgL1nGb2LgBRuNQYq/o+yWFpaDLUbKec56NjCXOkaPCpaPdVj24x
ORRoK0Xq9C+Ukq/pZC7puyK0qijKcIIZC1abTGlMFPPM0ZCaqPfZ7pBCY7jyX2WiUz+h/fuETyp3
DKjkBQkqzc4IR5TfH9rK22Xe+EZuiLuAe/Zc5iK/1sp5gyi4DBTzZD90V9fQmwzcmB7n82bY522A
D0BP6JUKJ4WmPL5onZVgSvaC5QBSPGjVr6mOOFF5/pbMWywPiQLcARPfGWiRpxqa86RtnoBfzOYv
XLiItA7T4FMnhP0NeIZ5rF3yQUZl/TZnzjqmULzo8FrcCU4La/grMQ0DEwKA+VyjTh6NUstJzIvu
JL/qoOUbERNA2LvlB0yzaDu4Di30BN0ENl+cdn67sqKMR8dPBlZ3EBSIRGxYNAuTKa2KtGrnqILM
93LlKqU22YQmNo7pPBkO8x0LESjTuF8WmJttxrC5lSgnTMbcyLif0LHU5OA0n4yt9cUUJ2urPDWN
+JuPLgJuM8ZqxCDnzUl8MMu0F5s5k2uo6nPTYmXCRM34MEIfOjiThX0CMndTul8VdfrSTXvAsCSw
L/ovhQ7/WjinBO0AHfO/SS/3vh7sE1qimsRa6GFYqSU0/BZtiV0UzjnJ02cUGatSoyClsZhCGEjG
jYpgcDuZ6S3szEJQpKiZK/znsY7K0qjwlWnwtvNNMFpXcKGLJEPVkCjbRwp3aD3siI0fzmm55TEZ
vF84wphY67aY1Scc5EK+aAVB696AuyCNjGcntfTVGPAZHS9B69zKZOeUg1wi/q0OYuqvde/7Z1/I
lbCIGki7x74L7ZdhtmxB3Aei6R4cFefPCDCyvWGxTu3RKj3b2OdZ95kTxbP7h8Cl4H1kaIgZhN4I
88CaRdQqBbZ8DvUkXwWDX/4pwZ1o9Zh+TR0INiI8TBaewUerBEnfTnf1NNve11r/MGKy2zGb69g3
IZUGSWAr1s2MONq5Ezk51C564ixSL/8eDK66pqe9IvL0L7HNIN6S3cklCHU5DWm2msCcdF0h9jQy
SOfxnObVnXP0GOmsBSkTK1fm6JiJa0BOSLiubcc0oIyq3xkWLo/Momqspn6VgeacWx/G0x4yBsm2
fyNgzHg1K5qn1160L1Ed0l+3k9+qMPWHPvqKGmrxdyYJVNEUuo6QxQXRcpOph1hicsskqCbpCkTK
4y9QSKhWCnNbZx2lZLatjBZ7GyVRLfdNoh5EP56CInxVnTimx0Sz5qRx/vMFOQKsvS5lQ/rzbA/t
IkIh6R+sUNj/zk28rCkJAxrDi7Sj/an39BvktzFETzXOoLXQM0aRdGtLEs4YsejTyQuGJ4RlvhF6
tFvdj8Qcvwu/uzHWWWM0+VPUCmMg2DPG2LR1Ka69WXKfZkW5UmOlHdlNH8zOk21n07HSawjPvkep
P+RfURvUx7SS316ZfrDqzbZ6nB1Ky8HsY574gvzxe2R91swgJt7iyRwFTad+3yFt8KGPL8u2e4oK
6OaCLB3fq4dFFTf6Y1kSqdBjTIJ7ddZec6erzkEW/Woa13tEkQjYzcFAA2iIItWsjJ1Q0xEnMVkc
mkfp20f+DvIdrraQDDY1mgcZRKgGuTyahzlvfKSC3k5NZhyirDMoN63/vTf/7L7psxc2ee7fiklg
l3Xg+FcKWRAnimxTWAm6rLQ0TwUD3sFR4xaLEyrLwSqZjdsonmD3QVgb7F+gzYwN6ZrusU2Vdyy9
2Ds6de7ukrzZWTTi+9g/1Aq/cVOhr3MCyVnMCPT46Ad1fKRlZG/CPHj1SxEcDSPT0N427Z4AvDXk
+vh4v7GCLPm5d9/0J+Ml0lgThEWVo0HPGMFSSi1YZLBJ1nvxc7cLfJQLKR4J3Qb752pobQut3Kie
3TjIyV5TydGobs36mNQnx+iPvTVZO9H7FIPkw4d2HGE6gHHVKbs4lV4VqUWtES0RWTSyhdTtgxhZ
HYCSAjTJTU4U7QZ7AIAuu9g70iM2XpAVhDurRMkWXdEIp7tGcytCUr1DHo40C6dsVeJfxP6t4pGT
SKIzJg/I/qpR1h05a3VgtNdWm2yNzHX2fYsigfQTF5GJtcsBZHNaQQdMCAlejSYQ2gqtm3a05r15
36/3e3PCFLKmHqPc/J+638jBOk8V9goHOTGDIHIoqYbXYaAb/Ay03OCZ4Q7/03LoW3EkxPW9TLFD
jO0+zmHWQNpXFBv9qtE0bV/lnz4+COyDlHyI7Olsx/pBx6ZwEBuwc9MmMY1HM5gxgO2nHSMpoyvw
aaP/3fpVfzaVYWB+0IF8TMOjaGjIsWQgV3YAa5xP/cUOZlJfGz+KOcakbWc7GqpHvGH2si/6pZ1n
1TrpODRjeog64DCvZ5LZV5JYzjGAhpdnM/IClagCCGEah54E0YVIx2ojy7qHO9LbjxA+yFgyA209
EGNCt7FudgjMq4A09W5qrc04AERJlNrpedIfzCYk/7bv+ZcXDU2ZoNZZQMzuCR/s3NIMWZKkLS6C
xgim+dv37WkeQdt1dwMjSZqMYUJyKvRiHzKqccJWMPatCOQJ6Pb63XD4uTdvmtlV6sa0d0rgT9Z8
k81Prk3ZL0meYAU1BepQ5uTcUg1IPSGcrrtFNkm8YIPStWcYyRqTUBeRqQqVoNPaVT8x1x8bhbgi
SQQKONdg11NJmRGnc09vjUfV4IxyG/FQiPrFQxJx9EKHNYOg5umYnfrlqaw7+6UmM2FWH3qk7BLF
3B7BR6O7bIyKMbczA9UFRkWNdl4hYv8ZCPGWmDZageW4oVO8ES7EOmxO8kbCyQtFs9ppXWI9e5C0
CG2pvnSblneJUpzTHk0o2brWFcYoeBv5awqn4SzgvK7SIWk3wsLIQQ3noT0EgrX0ElIWsdPGKxQN
HCmWX+9izdN+j+J2Nxj7doUl0R38LUSHgO5AET8Q6Mh6/Q2mZbebUNfQAguHDS3BeJfjGNGjvL8l
qWFu4AA80NEfVgh3qycnmZ7yANZQQIzrczerz0PKkG1kmuHrOEy/VWAM65oUn4MWN/TTa5rcfPKc
cVGAMMThxF9qeXxpAnICpcXZ3/bODGLrbTYnGOmopfBugsVNugRXAaP3gAUzMcRIoo2Y86hzcRKl
vaEZdrYAgsxN8qjoh+z1pPNXjPD2mSfLZRmTAsHpCdEn3Rl/0C5zKTl5kIrgL3ZPYMI4vvyDG5OW
p8pPg6AzLtFIDfQ6tw8NmRO5R3CHURQfUuXT1jWiahMM4GOikJRnJeNwb8Ewf3RqxNQhn2CpOGYs
ETxE1peHx42dnp6AH5EEFY3Fki/hSuuB3WUh+l3di8FEOHKSFLB04kq7SB6BYgK5jBuExiQNRxwS
SxkKkhSKOFlmBLzvrJzevXBibzfpg7aAUUubG6cgqstNUIwAsb0VJtNxbbof9M3MR8+0stMY6k/F
RPiN63fxgWRL6+yH5sb1uk9edY1zFMZsa/4BRLXyjLI8etQefLFlS1PlrImkOEQMT39uqtEPDqUc
vn0c50sZ5yeLSdGqstqRSB2K87osmA/bcoOTbdEF/UMaEcLZZb19+LnxpXOITAaXEQrfDakpI7P1
vYUWaRH2OSna1nvAkGKpZ/jbS5PoQNsgk8uFWZv2Kt1xqB9yA7s3IwiN4TdKNoVtkgJTOgszLCCO
R6Y80vKUx8b3Prn4c5QEpc7oj/Oy6XA9RePOxZrlgL02O+f759ptShq0ZUekRk3VcHRlbR3v9+z/
uyfD4FESIbQVWfLGgNAmWsHCbTXfKP2PBob6UEv6GIU+wlt1NY8hMTQgaZ1SliIc1iAA0hK/kNPX
gNwstfG9i0VO1bFu2+FkGXI83e8NDXkLEUfjUu+Z5KNeY+5qUFVnI0kX46gj58ZiTfc8M4J1ZoB7
akyGOUE4/CkmCrJSEiLulsSJ3286czD3Wmrsonx0UIFA4LJjxEBdN4eQylkkMMA9UUZzjud0E0Sc
+UaN/X+ebs8vlHVVyJU/PReseY4OYoCAngwrl8rfMYNlZib90z83ddAVRB/t8zGXZ4XcKcq8eBuQ
o3iP/ywhNs4KsuD0z41KneBkD0BhDOaVrvl71NUxjohLHFxWn6kzfohyQg+bwy1pxcQ5V6GpTkTe
kp+QwsiYUGVN4yf+IhIoGo09ap5pcwa7dM6hlfNLhVh1K+J9Dl3XzXC6kIV4lJxs66kMpvCccHpE
vSf3cmDi5c9/IZPT6HzfDHaAA8VWyuG3m0Lexg1abCOa88h4GPCRibOG6ZadcO02NJ0GeWNdV64I
ADGumFgJLyFlaUaZtAcBqnFHAqD1YGSqWHdJ6j4HWTHH5zQrzYORNanpRhpv/E6v+kjWDdQvDGfY
Ve19QYLGB93KgTQfM3rVBxgfVa1Za7fSxqVJXNo2CSLjaNPG7INOwkuBmB1nlBrStk24j3V9KpGR
kdfGmGiWASJD/wPkHsmpWBaT0X7FlVojj/Q+c42vdKWV+mWomt+iNtBxEfj5aDS0nTn2XyM4fVzL
s3U8jfxLe65pziw36xx7V5tDcvGVT8vMKXcorrKj5ZMU4L1HrQmPHNZmo71BTnyoNM35nkpOIXGn
f2rzybpxhvElG9Ajh0O25CrLv6YCjQaQUN8nTYiss27GFdIAWA7Uhy9aldYLZFHtl0WlqsbZ+iCL
5kwg1TugFo+JS4mWRGdJ3hR+dimNFlUnPo3OyZABT5a39Eyky5qwbgWqpBtvl3CRYmXlRZ59Syw6
9x37ce0R6XcjyKNlap/7u/tvkWPQ0g6c8Hx/rh4Uh24s5FMyKuM1i6/3BwFZia6WNb3AWnRuRpDi
F9IBFd9f0MjCEdWXpdY/j9XMaeXUnr67v6ALXha6rGGd7s+dbPNYoEB4jGIONHPY3n86MpCHSDk9
3V/BBU2BoynWFvdNr/IIcgei//P54ZrZnAwYOt9/ixCWHg7d8dP97bypPNt9UGMPrtWNidT9QXFv
W1fHN67/+QwshSluvJ9fhp0Md7WCCf/zWChLq5A28O7+102kxmFECulhzTuz9+TFFYXEwMqeuP/I
E1X0CPzu4b5VqCk7IYtnCTc/Aq5ktot7g1Hu/HQHkOG66kdte9+kDvEg1Qn/eH8vx3OulWeaPzsd
NEfq981N+qF69OIMTRevAOqgO40dOp37JlBjBpTzLrlvMhwv1mJq7J/9atoM4yO/wzY4PzeAW96U
RfPz+lqOW6cKb2UWW48G/5f7Y0yIqafRwgx8//xZFhtAepFSt0WLAMJrrJNhps6qRHDDIi35impE
isyjqycSRDIiOtvbfYu4BdCOGqtwv+UBsrs4zeBtCkUbhoR589WtwmtkOeKii9B6hfCyD+VXoiLv
cv+15crHjDTVny031B8jup5EnOjmK5PoJyudxp/fNfxZhKa1P1te1zxDZSGEd35kNnnPJtecn99V
/fCCUSL72YrH9NUgd+TnA2ggqBx9CH9+55bNLepH8eBm6KIyqyg3MpTEZFrDBTNCuKqCssLAyaZN
Nx7Ei9rqxfBXS1RzjQm8RYt/SK0SrckkdpMytQdDi5jSy07f1U6oLkxdFeuO2VqmA0ykcHTWQ1hX
lxbH/9ENtb1uzxwVTkPLmuyoC/FmPhwYbW/Oqe2tQQb8TM6bCy93ZnfERPDmTMqVG0Q7WWGKBpV2
KjLxqoWM5WGdC2SgFZLx0onLQyCmJ7sguNpnccxp2t9jNhouzOPtvQWG3xlb+yElhHY3ZfHHfet+
E/duvHEq1MKpbg1Hu4DrmwnWSjaj+rAs9IMWOgdcF/pD2Hj6gxV3ESGyl6xH5GFhcmXpuxZArVgQ
CJw7PX98ZCJDKUuPLqbrzEOayF8ad6t95NgPBvLP3hjNkyhSPOohCbgdw9cJBy+jCK66UihagTRw
FnVrR9swTuyHSY7u1sIXSkwXm/XkWA+2f2Fq1J9lAngoKUJS2TAoUeBgpwDA5j6Yie3OSaFbgTbz
2AeV2GnSfbfmj0JYp/Nwv3e/cdhFGd3QvaKKpX9WQGLqcHDBflzd91PtdsFBUjjq899w/1GomPk2
ek2yLPmC26RGjtVkDAnTYQoRd0fEUfiAhTUbC/uisDEVFCOOFmG6chONYJO6NlIYlvV+2dVNf0m8
LNg0eoyOPXxq6Pac/flT3o+F+73Ep7Xm0JRf3TdNIrSZW5m7wYi8B+bhp6LXSdGkqBV2iEwXk/mF
uFx8re10iJ0ElqYqmIPGuNIE5A9hY2ZHhEvhZgYPwyCJD/GmLZnNPkFIJZH3IYCDoaz900ilbzxq
SaH2lue9aV0FsWlCVyXh719+bmbzBYVFstHxTVHNtFvmr5DQujJDkur/dQUkirZlsRuTQQBrHb13
X8tTBrN6FUltR0rW06g0uTaNQkPcOxCbC4+n0045FexWCbQfng57hqqP9YwvIMGlkIrg2IQ11FB8
xqmq/nSZTSp2nG5EdoM+schaF9pLK4i11Q9xFh7oisByLqqjNz1i2YiYLNsPIf0WJnLDw5QxTEHy
5HMSDrKDbmT5QZf+yCXk/7ZhduWHfzZDG9Q6k+ZckMMRD8O/H2rOz//54f2lGliD6CHnl0IbhgGu
UyYS4J9H/Nfr3p9wfwGuuZRV//Xrf7/tz307T3mtfx7273cwOULq47/f7Z+Xv98zkOfUx3//Ffe3
vv/ufvPzGf/78/z7nfX7fvrnGfc/8+ct7z/81x//8z7/bz/8vNp/P/jnFXVwImNnIAbSQF5BgdiD
Lwu3UBgeW7rZx3/dDOIa6cU8pv7bE3E9VDoG/Sn7ohXdHmqjTbBWYXYrK+NINRSwePVv0BG9w2he
XNcrj6U9lse23LKuwayUIbLyCvJSprA8dvNNMVjFMSvDb1qb3cYt5yVmqn1H80IMCq630XLzV+Bl
9tFLevtIdtvK6OYIjdFKDwiumDW895KrREl0FGwM88S6ViybCltkH7Z4EueZO/rpI9QiRKipOPlE
pZIDnMijKEumDyJGBKsb8boQwPF9x0hP95vcCipMDVW6TFFBHOPeYtRDDbRy5+WmnkvsLDmukNKP
bsnQQJxAiX/Wa6QjaE42ZlMD0WsI9YxHJvNTvB3HNsYGyKemEXCoSkbF+VijU4RWjzHxSLzrL1zG
yIuHZNhrvkazx/gg29E79JzXL1M87PDXNpvESTaTPQdWcpGK4g6ZvKVemijem0OBPisbsSJHaBVT
9buxLX0/lnDyC2uHgXGdqOoZi2WCcPHooAKdk2LSm0wuNa3SpT35n/4U0aOsdfj/RCvt7rnbIkI9
Fc+f1h8TbS1N+5Y7aBXyVt+apvlke34+d+BeKxjKW0dj6KuJauk1frlOdA1Xe+Wd/BCkYEDdMTiS
FKvQPrWme8M81hzMVnwpxmtUB/NMh0SGsYpXZQ0xwdYsf1lY525ez/vkJBZVd2IW78d0SXoCt2b2
2JcTRdbaNFs4XrDTMIiklxjA1Hqc07voguFnY6rBxK9dIiZAn9+1L/ZUJBtBo3wmipzrFs2ZcD71
vus3Hs5SnwXQQXEBr+brZEo4gjWU6nyMpSWvTYeUwjPgDUfIX/pKPPaukTw3HvLuHvtMwMpo1SHK
wdVnEd6Y7gPRrPXQ0XdNQ9pj0/TEr6R/x9puYFfTI7a6aU9Val3DyaO9PNFWC7QtqMnnMMy9ZQK3
7RUXN0ZWbQl6xziiy6GBHao3e/5RD+kfS/mDDckdkVo0dTeAmgJtLFEeOv1Rq4e6g5WjOxtBf8zT
Orya2CVJ9Gi3JpUTmddXBDbDNi94hq2xkKsHdq50ntIZPIQD9T2vyZUSyO13c3jiP9/wIHPpj5IZ
LTlVHjSMuKF9oZfdvngFC2tmSli9mPtY5UxiTJy9nUPZTFv06e7IP7akbRu4LadmMyNAOY58Lu0a
kOMMgWhKXM4EMWePYwOf+cA3P2kEIbhYtpZMDKw4K/im+QMBIGKXhIxFNFLQt/4Q/c1yLDhBMM3d
ffx7Y1KIVWJER821T6401lGDNzoWYXRo0ua5bHG6uOwxRPU6KkxQBbPke4nzHrx9y+SnTn7ndYm5
QDDb9lWLDR9gqrLtp8j1m23gJldZecQ1q7AB30ZHEZ2hMybm1m1XXUsnLw7UPreHdOOjVu+92sUK
7KCnt9XekE50IfKE1ki2DHz3Va+ohBWmcBp07ol5EG5AhaO8r0kbL4v8jB8eHWdqvNR1MR3zssUQ
pgNjSy25sbqUA7PQ/3Z1/B4r4xforTQt/GUMM2RpQKPTcd5vlfYY9OJaN2h5Zy9ch1F9QcHxoXLe
qQY5tO9hefhz78BhZ03GiGzfYKEoXfrqySmRRAINevGCeBAZsBl+iDCgSHPHzyqyoZJVxhOogOo0
NPY5Ckv2qRtjq8MZtk3d4hsLTv1AaHr9kHtNsiWzkFOpMm0UxbyToj/O4T2Ly2IXVIx7pEPugGjq
ITAYwUXG1e/EQifvOS4nlbLeqcwGe+g54EpoJ647372JJnpOXMz0tmnSORT2U+5JBeeKLG363LRl
GswbCCXHDDRJmAvnBMjMbHHwc1qxlr6sDax91YKocmtR2x6sqnL6MMuvCeY8jeedMxZqmf8PY2e2
3DqSZdlfCYvnRrZjcAxllflAApxEipREUbp6gWnEPM/4+lq4Vd1dkdaW3WZhYaHQRIGA+/Fz9l47
GTd9g/MOU7ZFFhWNtWpqrXUT9QeBocCLeRiQnWEcGS1l2IydSc6wpRwTgJLoEywIharWeuRwXGr6
DTvGAsRKEFo2p9bWaUftTpfMicgUze10p5E7gyrK0u4abms6y0FIR1dxA+k/OykYlambj2HobPK0
VO5a0LgwxBWOwmnUbiMJR9y49Caw+IbtdYSLbOsIFBgN92NYnew9/en8cTZnHF1h79kgzLf0rZj+
GTNzJ4l+wtf2IxlduEkGh8P7+CU6lMKObylct5durms3CiLK9IjWtKWlrdvHrILIA4eHOm7WigOr
cI7FGcDvVguz/gJrIUOLMIfQ4J19UgfTfjbZdWq9l16XWDFqkF1vUo37NeIMBQI0b+rwVJjdsEto
2ZErapkkmOknq8dhnwxNhwpKHIG6xjuTZc6oVPLnZ5q0VgGSqah3aVBcgrEs95nszpBZmOoL4Q6m
GXqm77+adTeCpRTvTjKgHRnJzirAzyVh0+xKWxwhrnhFgOqjGQl8DkJOiUZJn220GhZknCZO9oFo
sVhHeayTL/qJJ5n9q2v4DHK4IOFUEzXM9KJHUhGvdjIWW7vXryOJlbgfpVtZgITLKs02cfOWt0Nx
R5c/pBRo12EV1z+BRbGlC7HPRhSLwkCOExVWeZk47u3l3DRM2lUGpYqeIhXNkKqVdnLPo8uNBScg
/27DhfZpjCNdovGtsyxkWxVd2NhoY4o3K4CJWgCxGzs02ilvQN6VphdHYq8lEDVEot6wLLyByAu2
KRl7Uzccat2Pt1Ze1ADHO7xaKTrKWjHJQjGfUXind8FM9zyYw3pdOx0Pe0dLrNVMNM4yI9lsfkAV
s9hEZkz0MfbBOCFELWgrUCecc8APwT01pNvGYUQyVHuK9UUfq1TGCgzjQbeAWAXKHHlCnnC7+uOk
eNaQO7i6QZDrgbnM+oJH9KGvQuTBQ9sX76LAHpHozxUmAZqqCkQrhD5ExBELGyEYNJZMlmpYIiTN
otyWTDpGIHzXsoufW2bMa5kuqT8Wbk7Ms0+qbCLapuB6MpkOXsYVqPo036RL1RFLT8kBwJV4cbcJ
FUsSzSg1pnhdgGAmv0ujO95jFo0L3SJNpX8PCHzYjJD6cFE7mafjGJRxtPWn8iGqYH5YRkVenZ7f
TfmI1JdeYNMz4R9pGfYZVPRZmXetUbIIZl9TPSm7JQJhhsQAZtMOQHbjgYmTmNlgtqPdR4fLLz2j
E93BLINyCw/mgZGZSY57+mteal5Tv6EhepzJkaAZaEGOrVkhWse8N5PmrbfUAuUsxjKTqeCEeWCG
F/40HttpnLxIta+CPMqtr/QSInqzx7av7iS2IhjuFBJYH7+dgigjRa3vk0nvnvrIdgHPbxK8q78a
OOgqdFZt6nE/DBg8i0VsOTmJuinrJj3Kqy0rrIlmoq0wLlcu/YY86IbtaBSKa9Awj1LSFiIlyVHF
IeNdhKpGj1FIaZVnbXAQvKMqGejj+wNruGw0AHtRtnaMUtmA1rvXguzT72d0dKZ9Tav8q52Jalt0
S5YMFcbX7AhRFnpFy1w3ybRhNQ84a1F1uYPakWBkoxKmXXM/lCPyX9jCqZbb+3EQisuj3jZsFww+
NZ0ROgy2EU+WZ3d1ciem9k4X47loSsaE6VITKNFOVvJAFsnTcobeiHio3IngDDOrYGRrUqXCXhI/
8zMKsAXDTOYf+NFjiFSGaHR8kuCWqH/mxFMywg6FDiVy8nlWYFhWriLQ64AfZrKrNstsMF98ddMW
1UDmlaOfb5Ocrl4OmF1TBVKr18EoLC8k1k91GKoIiqJjoRVrHfDpGLKBWJgq1oTTDSfd6C/VIukP
a7y+Rmfsu3LeqSBFvFAN7bvBHJ5GuFQr+o3mXSmYRIO/fCJfEYk3qmph949KFmyqNPU9FNnjgsqH
CmhmB+r2U992qGXDDu9aXzVrUwaEk/q4sDrH0/K8emZVBuQK3MQw0HUIc774eX2CJ6q7CJlOTkwB
UJeLn97AABzVCMit/LNqaSJhwMfvOVRntqKm1t/NICZYsZ0kpztMN601b1CU/WoTsTgIvn3kkrsy
CAB/xyS5qHA/dKKS3a4zjv4QvvSJVE7ERTBVzBzh9uVUw5u6zbnGytaTH0RConVfGNZbOcURiT/w
zxntLXSlWTtZPtCP/rlyRjRNPYSBzhz2bNjfY8VRY/Lzfk13FfvuQntzkqzcV4lKfueYHeMMbbic
tX05s3+by0mpwmBQN4GPcnYQayEwFs+m/jGoFiHLsw/QQ2s3PMHtKjJa7tAW7ZnVM4ws1XdMqA7A
MQfNdOPcDS3OGSjU6WMO+IPIp/gQJTEZMaXdPxDfgR7IH54QqnAPsvNwSPQf23g7ks8NrwPrVMZf
TqtBwDjSNrSwyExa/lcRdBcEdljL6qfeGos9U0vTwwKkv5nsF01mywtt7Ufb77J7o/HPFQ7MQJki
suSpLklJ9fc+MDlUxhpkTWwK9o1+l/B6k74IOov5SKX0EgvYDpE+PidNbm4MHHt6bOd7EzHEXZls
Mtua6HZoCHDJb9tqeXZG0dcewjF76Gt6GqrVl4dch+Mp7Uet7+Ga+AQ+D/RTVpGl6x7ELeuAxSXb
MY3cKb7RA6XIOdzn1nB0K2iPdzraNAn+KMC0U/iYtQKdEMtaSXEHd17fBwRfzvamVcedbo3VftBh
+4Bik8QpxK+jP44cX3qmHkbL8Vg7qLEO94CKLIwOSeTTgohIXbRsQqwoeRsq/bBHWtEveVhxhA44
5vA7JggGNd9HeEQxWDG7teoNo/ulkz8i57QI5M0taD38vJnCh+cNYF8MSoBCJ1c4qg8siJoa7oT6
bGSxvxmB362aO8We3xShluQAWM9JX3yMi9Ks9pFm2vAoBzBta9NuHwtrfpE5Dk/JC8VNdF9k4juB
FKdAYnOVKMAwPoF+EnN1ppGJv2vQr+icQKgtHcU5JTtNieAV0zJ3jZA9g0LP92AlAuGB28qhzjjx
cDhuMRlgH0At+HFChq8OXhPtrsOKv0KwB5Qqx3VRVeyFrZuDktkkSTmsfa1p99WEfBqVFR2PRkP9
gertTgvnDY9Ee1JhK6+1hKZRnlOjzBADtRnyLxP7wJkrL6rbkwKW3lVk9E0mZumBviowemCAyUsN
vlIAnRq+3aZQ5HtmV7tCjq0Xa7VB86V3tpmP0lMdYTc3vvkaZ9SM6HFc0spinA6xTg4iogb6pZ6o
WHGt9hfu4AvpGe21rRasivRjKp+ILWVQH0k53k5Jdp/ldnPEBj+vskaHHmub55n8IlrP9ippenw5
aGOT4G0kT1RFmppjYHNRe6grqsX7dsnTTItlZp6Rd6H2JIPDpoi8YcDa0oz0IVP/G21GseOheMgi
/xniru7583wtStkjYoSprpMSSxcBVb1FUFhWFDpq+SWer0vv0J4360BR32ut3s8zWXrRRLaET1yT
0ibBHTu6ARpLHVxO/VB/eAQHNduCO4zq+AFLSbRZIzKaXLtr/AeE6jyZHXGSc1a5xJfHOz9EXxIm
2QHanLhjE95FfuB71lzs487M3Kn2HxRdf686AAczQm98CHBCw2+OLv6dgKK0jg9JPKsIkLt9V3cK
QU4TL1n2G8CnDVL5+TwQGrpqaiLbrVzR3dayoMk24i1At72Z4+aXUxzrALlRPuszUv0h3SPFVl1K
WIAHCCi2fVA8UwGhxp+aNzbA8tJqPPWQOk6S3JpNwwhrpwTwyXVJl7FmTzXYeC8Not1VDUfRbdq4
WLfm0YEA7XU9iQSRUVDUW+YtJRROj834vuRdF+aokqfXs9vJdgs1wmQyMzARgLzYAkBdhyZwt9rC
+Jgz23Gtzji0M/gry0l8ZMEL8sLXNqGJcqAPlZTVWr/gtlY24TgX6BJXhBQYG3+BZBkaRL5m4qQx
kQZIwiaByphMGImiETIWnNiuWTJHTC1GsOQbvttLmi6JZhBZiQwIThnq957QrrVlW4Dq67NvcPYp
ugAyXgYJx4BoNVjYyoqyek4ixkyqLKdDJnA6oAv2nJhaO5tAssW9hq6CQMyeximS9ltAxXijxtr1
9vgBhIWS2CRvrV/muV1l3zGbml+sjNSBJBuuqKPlpdYhTtr9/MKwiqSZFEXF768qyyUn3i+jA4kw
04tQkZtCxXwsVSV9SlWx+/1No4bczWGkvf79Vc3LnJIFMlRmxf47D7fCwonusNYdtOXDHoHRqgNq
eJqVYLzpijy2ht4eM0bzVKnxbWQg7QTJSzCTi6wJ8SVo472UFnqfMGUd+f1JRo+x1/p6svv9WTND
z9dUbXciYDF/1kn/6xz2t0GhVdj1zrMfDYw+beUJLIvzzGaeBmIP36Z4nAJzYETGrT2TCZWY83PW
9gTy4sXkgEo6ToDd0qsbeLK4MED7QPEC9osbwkAkiQRBfDiDxaISx9DGWuscJfPz5NfaLVYRTTZx
ldP8os6geErWdpDA20rZt/SedSkSPfFBWdluGgnE3M47vqTk0UtteJCTlpSfho9Rnx3sjXafCr50
OChMSG5CYAtQ6hVg8vcoRbwpOxIzR1rZcRjqj5lQ3tnhnVVYgVtSOvO+MSVrA91eiqVK25bsXxtp
Hbu+ES7tyrvArGpvLAzxojsceYrcYkmogUP+roH6hNoDPDtZLUm/sdumfILKfCDyirzMDBsqydnh
LrdBlzVJpbyM8X2hdjc0mMqlgWv4ODfs577zLagvmTNTEXJbVLi5MfFKzhwvk3yjLCu8PB+sXWAT
edlHhbOlEYnerEH223H6nEeOVhTfEfuUHJHyWWW/DSIm6bke7pESoFda2sClwsLYOvfO4lw1/QuJ
pcwdIp/RAUzCsAK024e0Z7XBP+eYll51P4RF4dBoNHVoU22r4W/sLAoXcKh1AwSsKIdwVcfaeKjN
Bf2rJlBtC+xoYzRt+yFEjtv3zsagFnjx826rakOwMya4W+GQ4NAQ8egpiDheGlt9jeizxzhddsNk
mNcGDd6mBvnmJQoZg/jYEINJlLEOAdAa0v4ttqfp2knY4r45k4sbhxiLcysivGt09jym5RoWB/P1
7lhFJnpvF/H0e2r0/hneLaMGFsY9CUY3+A1EfXCeh2llzg+d3b+XFtOZvKrvEHyKI8onQYuMU2Ld
z8Y2AwiJcwHJFRLPfldhP4iNgDBenmduYXhIar/TI+lJNvPPOSGVNu9RpOkp3U5lRPQklGnYmDRF
nqM2+zFL1foqa0pEJ3feNBuyu2Xz5OcmXJqkBLAyhDYon37+RazqWkkV9QPJwsau2W3bYVEchYZ9
1aLzFOnugM/z1hhKe4mFweLbwugl2wsoQBad8yp+Dkh0e67nsT3XqE9GOX1TgAQnEqnaa7qu5+5O
yZXqNJEO/hDp5Z3MRvUIT6PKS/XsQHHDKFZdfv+rT0i9wCBLWmJWvJiZyO8GjW7OUGJBIs6SmJ7F
vwSp2B0N3ThhwofW1fr5xjAtQu6SjLBwwEO08QTU6PGi6ZTUqk1eZhT5p6JtP3K4yWP5ipnnDUkR
zHuZ5vuxOahA1tcN270bpPAlw8Lay2g7dfTqwqUtPfr6pZYdY75YvvQBrdSx1s+iJq02aodu06Ea
GjoG6bLhGJTQYaCWjS7MBFNi4oxrH6bLA28Ph94x8AmXXiAbG06tV1LQrPOy2FfjcKITikJoIshp
QkqhsRT3WB2ouWiHlDSzWtaI0ZiyoxNyAqy4K3cI2vlb+9kG8g/lzZ8HSbcGRJbjaF9lTCkgbegq
ia+dMf10oKkGAIxDJw5L4amGjqT3ko8nZewJ5yseeiDoxFDIca+rm2YnkHJszQHobplxlnBoTZKY
pRPqfaeaw/PQD+k2BYdAgxzhiZ0+GLlJOUdxIp2Wh4r+TOYgSMrUxk0S60cyZTgZKlfUMlB/YOli
uZ8RFjH25CCPHti2BLLvWp40ptRrnLhIzKt63XNMbDMKGtLQP4Iq2BX13Fwq/IKhzwY4xviQY5Bx
OqcL+6Gwi+bLsokbgYLju04z5fsgIurWoVQox2wZ9mAJ9hHNeM7kfER1z8hasKkpWW/cI5u6DTGT
uHuQZvYz02t9Ln5hCNQf5lK+j3Te7SkvoQG1jA6Qx2x0s+V8M4PVdco1+1B0srpeO5n9ISyxgPSR
FSCN/KZdAYu6RGg8FHKPbGJtyIGbongSlQmRVaKhY7yUXtSxIxccEjQ0rICYqYLzuOls54ggAx/2
KVHIZband5wfszFTt4nss3vp84inU8bzZAUbJo6UaSbvjeGbK71T+nWdcUISTsmZqCFXwbSsO9OY
sei0aFL83Kjv0bAiIbcqcDxI3S1kM6us9duTkSj7LNGCtUWvb+VkXemN/fRFix4qdU8SFsr1n3nJ
a4Jd53tVvijKY/yM0FQ3JulSqwrhHae/+IU6Hv4yzsxVlkCC4ZDLRkVEc1lObq3SEebscOJB17aK
D/6h0Zqds0SYVGBNl2iYTWyDaXJmDeQ2m84se4/p3U0tnAxwA42uuJShS/US7SIqnWxOQSsXyhf0
2LLE0NgIRqgIb89VqxbUHmNHE3OYiDoXPU2yqjjXxqLIRqINHAEqjU2IwzqNHdsL435V0Bc/ZPS4
U25xjmE9sJxGaGeDfiajbYkOqiEcDzhS0pobMQGnBmh9xgbHJIndA+i3R6RIyyCkgylilT8cmfHR
ygwXoODQgGbo0mb1PslnArKBqug6tBAyfSKotB7cFK9uk0fbKQcyCja6AKGYQJ9j7kC0UpUBStQT
SCvJeA6XuQVuc22HpeQXuNKe9xwIs5Fh70A7r2z/W0bqBS9SUOR/5F12KUD5NH//U9X//GvoqG05
uqqqCEhVKQxV1/j85/tjlAfLV/+PJlwump9z2q9I3hotWqetcYTZkrocrOwNvJZp3fX2zhjw9nLG
3rCOLq05PP+13R//Hy/HWEJO//Nl7r/+/qel83oQ7RmaqklDqppp//X1lKaWOJmas6GAJgVSsrzB
aLhd6B8n7qlH39HkpRRJwrZzZqDIsTQuWREWOHIH497slBuY/Pjgj8pNRAejKtgmcvXcwuZdoR2j
waHInV+PH6lPj4AZmtvEzYPlxyeolinLJKbX3ifCzVGat5o2cNX+cHO8twWU11Rmz1Y3nLOR04Xa
5efc5onPYjhxvnj062HcxAp5qX73CzF/BzJOyQ+5MK6pzMVdGtQveqtPoDabO0Ong6xWZ1raFXcL
jWcLysFaZgEAV4S9p0Q+KSpn0ojOm1sH8pfIbn3QqFgfqLr0fLo4eUxrsZa6p2p0hLTSeDSZ1w0p
6gJnyCC/ZflrpXQHhG4ELODq8LCpPE5F7llUO1U8CaoXmhZpesnm2cC0N9OGWIjpDbAVixAcoDTy
PslzWr4jDMEEyyjjGbED9rouhuim+3PhRbjfUJwUJvVX49lxx6NZUsVIM9vJxc0RKOGbj4SQjMfm
EyLWObVIsG9Qr2x6ffB8mUKeqdhezUl/QFO/N4KGQ0iGiqeUjqtnzkWbzJceAeYm1YN9qCeSMY6a
bDhTPOWJsTdECyrYT94shkdwVWHXLWZdzDg00CREbdOsfugo9Th2crfN5b0sRkZCxnCsx5RAWPIp
kkwm+3HZGSHKrxjrBOt/fXsb4p/vbhspp2qYjlSFJjhb/fXuRqPoq7kdsvba2D4Z//Eq6ukRHNh2
9Jty3yXS2lcswinmw21N6ibQl25TW+G6zOpf+Hcfe+HcKQpua1H295YIjh3KKGaKaru2Bh8ADewb
KqhsZTDTXat0XHFCQgg0AkTZDKex59FSm+Y0uk+uY6CqbtlL0+0W57epGBhPbYuqAVIqJVmMPsj/
qDDMbH5fif/5Of5b8F3818LT/OPf+fizoAEeBWH7Tx/+41pk/PPvy/f876/563f84xR91kVT/LT/
8qu238X9e/bd/PMX/eUn89v/69W57+37Xz7wcvrX00P3zaX+brAX/34V/B3LV/7/fvKP798/5TqV
33//8xO8Ybv8tCAqcgKof39qWeBUqYl/GWPttUVd/HT/l+/5zxRr1bD/ZjuapbI8GqpQpfnnH8N3
0/KjDfNvSDcM05QS1BfGwz//YHC7RFUb8m9SSsuypWByYzHO+/OPpvidYm0YfzM002AXgKhBr5+A
6//11//lXfw/7+pfthNV46/57wu4o0vmBvwyge7VNuDV/fUWL6Gn1oWSms+1VL9glJ5kLK+mQMOa
og90/Yj/GiqdG9IOT5oZ/4RV7u85EG2WR7VLDypQpI0fZsdWFPoqGoNDAGZLkMRS9M5DY2qKO6mF
1ynFfKrne8uHrhaM2mLOZzNotQcTNfFKaxHlK/Bj3AzhVy1BSNKWDLfTrGwzw7ZXfZ0RL5bPO4Lr
cZROQPJshvPattJGWlWhdZ/r5XYMmunI33sskwQhWnZEiMQMNx0bdg1kCAYxfrZ/AYc63aUKpx/W
YrTlD1YZE5SCB1iUj1nIOqUVyYf09bt4yrc62Xl25FwmWJ+0U/zFEFQ+ZVPAdNUG0YqloSPssuPZ
hFVfMl/rdnVGW9wgXLkbyguFx0OQxh9dkb7NUGb6Yr5MdrSYEzjw082rC4thjIpGO4j9TwlRA9CW
gHgdnoaERim5YgIAZqzgUkSSHiPMJRvhGfRSrMevyCTGlVXaey1T3kPVIsco/YmbV2CjXufnT5wr
78FzbTRFr/fK0CAg3uta8zLVQKcw+4A0N8wDA5BTUUBpyqrkYxkkY18C9izQQ09PQuPVjo157xsk
RgaSnaOVv/Qc/KyaHMm42Va0zits4rBuwCjr0Y8zhj/IOd9I1jhbxTlS53wbagMVJqDOLuTPi1nt
cGSLWzSR/KnOb3h/rh0pfTBeHJfa+ccP7F9hpL9WefrjayWHeju9IgBt4vCtiAGqTn3TrDOz/czU
U0gFsspKYsUcmkyDEX8FkcEEPnlOBVeW1nx5VrltR+fcJtmHb2Htq2V+aeZRrKaFc1KDwwyNSmxa
TvMxAPy1AZSBZoJAMVFhDKLHnSxOy3hh/cSErhwas3ys/Psu6v39RJiIC5OS5N4ETrNjw0yfwVlU
fkYvo0L1J4boMx8cucZ48SDCfKDy1R6c0XgoxpQ4tDl6a3r7vgJUsytRKbGB1HsngNCkUNgA76dx
mngq+xXTdd7HqSXfxxj0lwJ1aBPTwzE409Ry1QoSPZTGSrxeiw5ZPaCfQNhNy0CsEFatdT18quaa
4BgRfeHsRSejHILp0dAdsq9DqkqlCH9yJfypq+gb2085ICeUiduZFHgTpFc942rDw3tcdISBhUbH
9pd3LuxRiOHmRv96wYeGVLSdPwapojBUkILh9OfyRNWR8NYfeuMPcmNRrjCEgNkbCOdM+tZ+mrHO
d3UMPuxWqA4JtEyMVgpzvEyVG5asEAN0f2rTCJxZnhsYcUE2y7uYMWOgTTdCBYxtXyg2T8X0Gl71
pqQVlCvkjQOGgLxKLjbsCcSrj4ghaDjy5USILDKj9C3rrSum/BCo8XDzFbiSTPdmMnuVKn+Ido3h
A+Me8yszn20ho680ImlBmPe9RJEaNoQjo64Ny9C8WDaja+6GXKE8Ke2a0InSQNAKW70stb2w1Afc
lKi+96TNP8RVIHZDYz7ScGaewLGG5cEFrnXTuPjeNIsjB8Zt2y7ajyVusAI1O+dX06R7Xk/VXR4D
lLNMfk0ZFZcQAUfXnCI5ORtunosdh5wAShV+1kJXruroHnaEV04qJkocB3ngX4l+hOeHzRkdcN7x
zBQxb4RV2PWKDfTw+4YRgiNZbdzY6h6UJScYvWa8iqsQKXh5QeV7YsdZ6wlayEgFbzzKX0xtTn6M
aVodcvS6GjaYnJWnaVkDJHEElMWP+qSSbtsdDIgmK0n4i1u03TdxZmurzkoIk/Ze2MVFFrwqoOiX
fiwGr6I/N03Qv8PiWBn96xzjq+HGpSAsX3c6MFhOzuaIxEHuirZ4wm/GUajNmdLMxVvVzDfmh5tk
FPcklt38lq1iGoC5cwIHdFk7sGnzo5T8BhtVK86FfGGfAkBAsaDiolorILEcY7E5NQT/IPSuo6Jy
QyN7VjJ6XyUnkH6Qwh27kFCcF4J9pkMLQthWzG5tLr5Ymicrw2aiDJ6zESdt7tj9RHfCM3+cS1uC
QHSujVZeVE4p1OfPWdB9QVq4B0UrWE8IrJP4mwISEFdaRXNeKxZNx5gjowAZprX9OkEKlNTFRSm7
U5Vyv+tMXJGdaf06Jo6AAwmJWoFVYEuB3l/0GJ+oigpXT5E11FZB8EMDl0jLYOYNne1OhnqeoLiu
a8ETxrCrLm6KSQJPFJXuhFfa7ev5OWrQp1b0dOkXbGQw3lfp6KwNwdJFRWEN5a96aSYOaAhCrxnb
NxKJuc1666li5qsSzchhyFhjfuggw2FsQqAl60uhKnjfFQEiWq9/MNXsM6Y/a7W2rtVAW7yMQnQx
3TTsAg2hYCUcpFpPrVaP+7IMEbCVrCh8dwPrYSN8vFntIfe5ZTKmOyurql+J9X1Vh/aTCCMGbLzW
CEv2YNJuGaf8yarLhbqY0jc3+rMVLjSMnm5Hnr7kgOBW0WShSzOZ+I+aRx6A7TY9+jJBJ643nsCZ
u3ZCSn1PqSRmtj+glq+MfFxkuDAn/HfDDH+Af5KIbti1G6sPIZN7BgStF9LKw1Ug72Du7LXlthaz
3PeddfWTOfAmmZ+bhtT0ZE4+Rr05QXwUq2wR1WrOexNgLaQNvqXzTsN14EZuSUXLw+nmR/EP6a9v
fTE9S+sV2dHopfl0c/oBZ8qM5p+O1kAzfTXQ/gVCsCE/68itdqwWvyKV6j3FLLQnIiz41rnGO6/4
Gv5Tl3bXa+doDSJb+y4os12bJDehzLeywdNX9lx2kTb5OkL3qYrrJCt/BzTAV4PmbHY2IEq6xIyq
SIilb7klzYgMzgm/fyU4adlxG3sNkEvqZHiQnM5WmTBBuifRrsQHuycqjWBIjmkV3apxRNtrMGlJ
kVIQ7gOZ1g8mz0DZsYK5dr+wD6aiWefmiMUrlB5ZUwLFj0bCC1uyXlIkxhIdvHIQQfnkZDmOaYPh
gxdXHOPQ1NEFhMORVA7jgI4hW2Awf19i7Qb2PUk2nouH/V74KvmyVrtjE2V0Ftpr9hmdSDcWEhM0
BarMtaYontCorXJNPgEVCBykSqGp/6Bx+Bm6ch/U9RYUGMbfjjQiBzYlEowJxh2yNoCRb+WPPviB
G2jG6EWlsiuiqca5GbsQSjJXtQjIMZ1nNcT+jrzuIZFfeF5COCU+bhZ8nWnz2LFGYAXggij8ikFv
3dE3r4nu9XV3NtjXR5rSqK2oChkEUjyigiz2zH+eZqO4jDJ5Q+FhUML+plK5BOp8BBM/rmYULkxI
h9V0U1qTMqs/xWNFM56xMYqaQSfYgTIP3byhJa6wPmrz1U/TA11GFuSY7a21lW9RkY3F+J0eobXP
nfQNYsRrHz8MRfNhGdYVn+inr4RfHHq+Ap2k7oQsa7R76eegtXdFNPDexlCvzaJh+I3VCglyfkmT
6TZpSz4GbBmGQy1+PqQV3ew1k27Rw6mwHTQ0wB1T+ZZFvLcH/eyfCcz9UoTSksqBkD3Nsjce3vVA
nk+lE6BUXIcw+FICFlze3auvWG+yRHsS5dCEh7F5ZeJJKEz22mb+m8p7z1CtXAtS45DBTbgEST3l
V7hF0R0KNePgo8WvWBS+7FjAYGyIt0Z4i4QLQDlbmCHrz567ZGvK/qJFLbGCwgFZAbhXJl/pGPxM
Y8B0MPiaazqiarYiTvhBS1kTqjb+yUKfXDDYtm3IValMIdf7F2P0L8tz5XPS8JmirYYodNgcaOA2
ZNCtdoXlfzDZxMotATnqFTdvOh3KIf8QwWC4/bfvRHARlPjn98VGW7THNYSMeaAsLVHGdNZzVxAo
IoxfMPjjZcSTIh1n+XIy5drJpTwXGKUBiIHa4W1gHLfqYpYltYwSBPsDSxObRD5xWBQmeo+gHK/D
lD+XLKFuXcHw6E0J/k4XMU1juEf5LdUgG5Yd3jGN0JhY7PoclKgR9hw61fitOg5zMriFQslF5AvJ
fCPDasrtkfAXygGg/1aZbNHVZLskViAnKMBwwLADoXKcJ5+ctAZP47Eas8BtlfRCQWC4AhJvrYNv
cBBwrXRlvCWYe1ezBprFUu/LHAZT7VjXIIUmG761EemMPGsn6Jc7LspX2hqfRsX0Q4clbelbSqaM
nRz3sd3YbtBSYEsjeSDYOfRKQTLBGBifDSQAb9n9110z3mTE/T1xGCqAsblFAqesN220XM1rllev
VkhhbMe3gCYtMjFKxqr6mUAV2RzpOkYGFAVcaULbg/dSY4+jXDZXuCWuQwc7nCkYy/FmiQ1G59a/
VtZyI4sAKm16NKv5JuG8Ecnixn3xFo/+dUIKwliHjJZEJ86aWpte3leUNK/5EiNhQ0HgOsFGqsbH
ahFMVQGH8DxCiVRIEt7kVCee1jxEARkJ7Bn6RkblbfJHaIom1VvUU9jgd8vxXPCvCjXqirMBHdIV
jXML2EOZwbR4KkeHBl5VkmEnxYOIrY1vWq8j86NtZCVvQzG9Sij2Zu7TY+dc3w8oZyaBiyutnwbH
fgd6PkdAtrKGXSX6D/bOZDlyI83Wr1J298gLONwxLO4m5pHBedrAkmQm5nnG098PKakqKZWqWtbW
Zt1mvZBMUopkMAJw/MM530Gts9DN8G2yk2dfy2Dc1JiCG0UwkjcQhsSpzbyZ4a2B7jKxg7vUqb4D
xd0aUnsZKw6CRpbwxusPhJDp0jL9j7yIX9vaOI+N+Q14lFjpVtyt04roImjTNzaI38YMi2WeSvwj
0uQjPYPzhps+UEUFnnMPi5+4qMJ9xNueM3Q095mPBkGxm3yjaKxCgqd6Yue5wSKS6rDhrNl3zyu/
ZjXZY40UlbWe1jdc46QcJp6kspqf5JmPbwZ7zYPviUMaqO+WMRwiwgyWTDjLhawHoI7jowQ3SwVP
QdkPVAYJimnp+BpWTk0uQehgvateiDJqlnRypBGO/pMbuLRYGcXmSJhjoelru+URHyQ3k1/d0Q/B
4rPvjYSlwRTvpEEhF3srNARyFWLd5NxEOWVzENj+cDRrfJLgrdp16VIPhTpEbefQaVhK/vrI9D82
D/3PDFb/O85MbWmxtvq/v80l56nsryPVeez7//7Psc2+1kFYhZ+mpr981W9TU+uLcgEQWOjppFSm
8Y+pqfpiui7YFsVUlbGp/MfUVH5RBtJe2+bPQZdYjFp/m5qaXyy+ieEYpqkkGeDir0xNlTvP/X/a
ernCNefRqyl1xLNI73l5P2/hypygGM2IqgfV0bpWe7qa5wabwTaA+UZrmLxbKnrTXMaOrgN8UvLs
IywISpueVYsCFf9WD27QR0nE2O5dHXhAeTVAcSZtdgbKzyCJYScU5ZB0SKHN0P1O/XjXlNm08aPu
q0rcV34ManZ3oUEjokpjxhBPJeHKIFj8oGQol+6lpFaZT1xp0o6wRKswfpT71tWXbdW0Ow1H4wLe
xXs6g3VQfj2gasQ8Vtf5ymiwCNYETTuimgWhC9MffaL7WujpRLkBbl6C7HB5za9AjlnJ1PKG2rxY
9kb8df6rsJivZjHDARMX5CwYTvEjMq1z3XXgX6Ud/29qFZTmrSp4gAUrhybKMOttCjt3o9fpqaNE
h+ZLodnjs+EbEc8YlbdhlN9n7kdgZCHUAbIn6pJokOLJcFkHxy55BO+un9Hg05+0TnUErAFqiO9S
2FOys53kzWBv5UwvPiFyQxds3MCjvgzfwhkjT2LnyfX0R7TMoLXrdOPk0wvt9hvyV3Zg5V3rJsDS
mACqCtkzD/8VqnZm0khe7AnebVsl5y5veNGe/KjyGO4aeR74i+KUY1Te/DI6A6q8sNJm7TnxdwE1
rsWIutQbbE2RBO2U5R9aSgJWqOI3VDgEK2Ohq4P8zre781Aw/LNDkOoOW/ZUakeG+POjPXrzKDUM
ELX8sLeQImZOM9klJG3YlX1rd4zv8PvtsvrGyCnmhSzkVm+QEfUKWhAbqaXRh92+Mple+8YmCDsD
bcRkEA9MsKOdRN+TQH8sojXd+vUPk7FOud/JDqBs/uajaUD6NT4JQFar1OXqK+dnA4MLuaFX3nbU
j22MFGK0huuifCU9Cn9xkr0OwnmNRXBOG/AuOm6+KqWpf45Y2/z48xqjolP7+36sAD37JPI0BUYT
vhr10Iff3Y6PrcYmzey09x+DJwXvvEsMLqjmzDKCmf08miuCD1gVR7gbkeofgQ0m5FxZ923GFJT9
GULh5FUTFABgiGYKXaRtmAte9RoPnVr3V2ODaj4iYkVZybTJNAlkExKdO5rWsijxM6Ib7yoNEXIG
pKk2dzFh4AsjrK0FrOEPnctOljz7UoqEEnE6htdrhBjAu/z8ZGkjmKrboupcckei7/OsPR65IpXG
atm6uC5ZYJyYi6kan1M9v45dA/GIeMHh1G6sBOewTY5NL+TbMHqK3qYno8PfssF68w3Gd6ZxYqUZ
7YpHY6AmxseDVmWwL70GJGue981zA9elQJlsv16VRTfnIBHnVAk+Sd+k6XbZ9DJq5kXAoKVyGvW9
pmTC77lsfBskqZqdr33xGsVptLWIskKpYB5JG2rXxEHhvIrqVTi1z0WvtiJknDS55s5X4T4HPl4Y
VKFQHTfsQ3AkUgj6cSGRE2WvtccHj3AdBceDCe0bHcr3CN5apqfXoRyvJuUju+zWjkWh43nJqc0D
AoBF+mZO6W2MBrRIvSdXdB9SJohXJDJJniK43x19wQ6JbQsvLiuZCEEwoi/n4EzCNzvzCbHXDkHF
xsfqXzQSnWYrkDE2D8idbpos/qAwvzcY5oK+/ph0cpuoNlWKHTF2yuu4itDd0DuYWObwjrWbser3
MhV3uZ7Wq1yoZNma7a7O+wTjLXzrZCK4GnJkloxI+isvWaYV9qBIhPlB38xe4yVd/E5jpC4qtWsG
DVKun91BJy2WWso+X+ztOtyo0bghMOzFN2EId+3F6Ph+kjBAJ8y+q8LiU+aRxG/ZbaWgq8xr8piU
Fr2ZoQ4gJ4Olw33ipUwH64iNvJv2aNgAWsHuniyWMRqgtJ1tNZdygnddJtYyyQnVGuQAq9d7blNe
qZfH/I9gOgKUchzlKz/kv+JURpdUZhHTXTddRBhDrEk1Gwsi7zq20uuhjE6Ty6E6qPn6dwB7avil
F37qZwzBvDOeGwODFVI5HE4UsBw/vJFl16fbF06EubnOblDFJ2wtan+d2mwrwig5VfkI75amvDcY
rno1kwhwhH78Vnv+B8QCZBc6fPiaMpGkkk0WlM/zYCDm0Ov9/nFS1t6UN1Bdl4WOCsmro1eaBvrk
xNmXDd3qjwGh0vOr1rz19G+jYviTcIEuPS387jly63pqbwfFybDbVVZMT+YQ7deF6UeXCRKaTd1g
xlW3x/AoZdnijMtuEw6jbczudhHctmRrr4TPi5+fQEKfNMahE9JimKTMilfS1c8zG3QhBptcUJDS
ucNHkHnDo6TPBek8LfQ6+OjC/gzd8joAlxsTcrxqLB6QHZ8AQizGEZLhmFdz+sqSXkukcxY6za+2
rl1m2X3UZFsjUQoix0tmNY88GdC4iOo5dvw3Pc5f43tH7xI0KXDPdWZRgqDVtZFi3S14w+M5T9Hk
SWXyZVirMRZIAkJTslYXCcSSKrVfCOQEhQCuGPW2+5iHQEoih9ayYE54kIX3hFZnQL6ZpltHr9Dx
SQycjDvWZfugIDsvYwBXK6xN2Gk4zHE1IpA082ElSYpbJhUj5sRWK9au5l4P7wvM7osuRE1Esiq+
StNiPTaKpJjP4gBjHvebP7E4WkY4w5YgnVWJ98Uf7Xfcm8xvlMrWxAWeNIfBoSWJYjF667uS7fm/
qrH40/bjv2HXQNVHOY/64M/7hrsgBOH19ZNA4+9f9o/GAT08hb5gl8/c9pPcQjlKSd22EWV8kluY
XxzHpZafhXV/aBxslD8u0ghLmny1/VcaB/P3cjnUFrNYTncxCZqEw5izGuMn+Z4lvAS8ZIi5oigv
rvgmgfhXQXYTVcZ7pOlPvT29R8o8Gg7sX9c8WrxpLFbHJ/YV/M/jnYhAmqPTbk0FqZ6jOarFqdPO
4RQgSyIok+UulsCtSsLHOJ+4gfR8JtiKpeURxdch4O/yFpRT7tMGjHdMTm7cPgPVWS1cAhRJayjH
VydXx8xhMMNzaJFSlyAGBVLg1E+tw8Yrz791MQdxFBXz+sm9NyPjLkWRhWyfgoNzCT2xsWi6F80R
T0bvAK0xT4Ow947BctXW7mn9Ll7aLjIn3JUtodaOtquG9AUG5FuWu5yuyXtWV6C+BecnKtZvIz6m
hSJVr7kq3YqZpVXdx4O3ISSDWUVol/iTxaHvkgYr0m1jG3d5RhJQMMQvKbO9IhpuZmotSSPmomFY
2KXWtW8MdxIp7qIyFI++GjF+R1S91WsPpMf2OhOn1rlI/nutDHbOorkleGUXGfWmT22OpOktjiQr
4QIGIxo/xmRbLRAbKb2dW/B964p49V72d2VdbUUErnISDCu876LPwf/wFrJuuUtZmlpg6hdTEa3Q
/BLoKYiX4azbxDJ6lXq5BOTHCRNj3Hc87J9tXpJ7FaU3AhkGESgpXsfysUs8vG2OTaiezU/JzU2v
FYdGNHsFfXbhSPsqMrudEHVLOgjbOJ7k8aLXpi1ZHxeMl6yykmUQAN8aSC+d3qwEw0IXkPBh2vW1
Q4k6+FhWEQTWTKXKx8ifnnqTLEZdu1gJeknipnhEGLuWVZXW6+8q50niDBLFiZhdFXV1a7TWPckK
V5q6T5riTADaiud6XTjX6N9eMoNjs66zb37Jbwh3N3IVNYiTfpsYcq0SOX1FOsz+G4PzkB9rFIJL
jmhkmH2z7dGMboZofHIj89Sk8hBrYqVaH+/DzN3FL2Vr7gIQz3eyA7dJPt35UuWY4GpizGugrKXz
NUOHL7UMRCRP9BVyb4am/arLSUI2tJ3R6U9dUj5iEdkrO39M9ObGm9rzKLJbg7gYwgjSxwTdnjHc
CBd0p6ZNd0GXboGwX/tzOmVIr5WMETQDIq9oSUmE6jo2xtEhTUAZOVWC2c7b6dDAVICwF5PrwqML
X5UaFmmjY1HGFVQJetr4pnMJfhuJ5zSDnceV1ZbVt86Jd6QArcNNAMbSgDOwsD3nBneTVswfRlet
7Rqau9MhY6hwN9rl9qHJ+lPQ9LOVHZUuMBnSd6IXLcKFwbxzUON3Hp7bTmg7PUp2OiVDWJM3Wuiv
7BnWTi9ObZ/cGHOeVd+zlspbputldSp7+V505qEOWTi4al806Y8Xigp6OYKuk8r5HgfyYIMerhKU
23BDZE/0mhu8jTpVtWkcs06+deH44JFjMI8zEj3eAfm/reMBSb+2U1GKPJNLTJPBm9Y7h1L5C10M
r3nvfO8y7YJ67aALgYD33DbTPbSgfazGV+LQttWI+bSA2ObMIrVgazfpv5GQGsyjPo2Kfpz4KPzQ
1vF4s43fnfiMkELl98P0QOHGYt1iX1QWz5FBXeGg2eU3fu+H7BTZ1mbyshlYAIMeVH3arfLe+kXG
+UnF+Unv90e1H9M0OjgErbYyWPR9fv6kbtmXZVVhMYug7g8p1x8MS7gkAODAr5adhoAGMD/Aaqz9
UZG+pqyVitE75JV5k3ozGwCWf5au/7emQR6PetiUlCB/XtPsvr7l6ddQY033LflU2fz9i/9R2VCi
KEEV4ipb/zwSnXPpXMwks47URqP/m5B0nnvqyEvdX8WnfN7/GImaLNMYYDrCVcy45V+pbGaV6OeB
KDJphxLOEpbLQHQWUv9U12CPrhhC6NWD5ZVbVerHVFortvwrDFErQus2gDG2UT5efnqvrv+JHeIP
BRVfa7iuYXF/Sdd0xO8U2hY7kLJpzOaBHr0nDQXpNcr2io0VfCwX7EpCaQ6gc/1D96gh/cnon0qf
0V7YcZrkNcaZ1FQYYdWWaeWqlvVBDtYGbtYrvPZ1EBa7THS3EY1zEpGKhK+kZStMRBliq2nV52/g
lLfIaJfk09+kCQjI4o1SaWMBupc5q+PUuo/G7twZ5Umzja1u0uMC1rAyIHUuWjGf52tkvRAb/wqt
Skn3ntRIts2lTiyPS4uRRRBlCnCDyZU7oVGS4dduFlBi2HsvW/PSVc49G+K1XxUvod8cK8LlCaBf
TPwEyWmYpU9Wd53qwVPAkw1aH+nJRNdUw21nkVaSdYW7jCrnihXSfcE+zR2H7fwDaf/2HRjnRa31
UMOcC1gVnlxjAJWryfdSWCvAGgwsT8wbllpcb1pLMc7VAGXSUKJjXg+kfbmEM2S6954WwIAyn3TP
YdpnPcArLfrQM1Y9hq1fQ3q/8MyEGtMXz67nEcgYvyYUNlQ4TlkHSzMZHsn12IipW9uD8TAPHtns
2AUbbMRAGkYY60qlzrGoTqGGrIexNQ4DUiVdMrZLa1U90DAiA7IQptCDOtrayhlie1dMsZnzIDJp
f9kB/fl5a8wH6u9uDBTkuqUU5ZXF3uDzjVHWZdoOaJYe+h7VJ5vSQR0DVW9csk7KUN1IEsIAAJtW
fxFReN9Z/jEAy0w0L+F/9lVIccCEaJXF2bZgIB+W2iGX49MU1s8+7we74BXInG2AR4bc8RXzI0SZ
3wKjWykogXYqbiLMr1IUeJvc/VgCoknz5Cqw923dozBT/OPbbFYKAi6wyMIY0x9G9DKGRy4iUQUt
O7Myy5Yacgnk2vF64mbKZ1GY6i641fcZ8pDBaG/1Fp+Wbyr6X6zmDhaYsLxOgm6ZJCx2A65ExJU2
idBxok5lTbGRZs0mSOBTdOkybRW1KyORdixeElUdpi6+Qqeywy5DWGm0c5kKkUp4ipLh4gMPL8ry
DiIiAZfakcyT66m7BGG+M13x0FX+xqDOIt7g2uYWxm17FYtqw8L33Pnv0ubaT9Nrn2qb3muZ4Gct
SQkpjGZjEsmKgf3A3XAKJu/wb46rf3o5GKbLGW0KabKT+nw5dHFVpVkP0LXS3fvCcu8jLEyQ4Jo5
i6mtnicj+cg7jjJjuIQDjr0mOjd9sSiq/NbrtjlzJ08NF9i324oRWei4a9KuSNPKF6IQ5wKnX58V
15an3WPbXmF7OxUTCx+Tt1/PVo4M8SgNx4qMzFl5KdklpOh3R9qfxu7XSdluOTTWHqd3DZ0zMOU2
4w6PbNSkwWvsXAq4o15SYdcidaWK3mh2Bv3Y1vluGNpnHQN6STZShUaraE1e37CG7rW2wAXGZGfS
lGyBxG3EwKpYF5uu7ZYlNRdjRT4OFupdtovG/hzG3XIorBNKXW51GERNRoBQffbN7pIiEYgYGKUM
mkU1rSPChZzgOgLskLpii7J0QmWMwBG+oddynebuVVA+Squ7AMnd5fGHi2NmQiqiDYToOu+VmANk
GLVX1aGti50xaOc5pxB836KhWCzwFeBUvf7X18JcBvzhZDDmpSTPS+pCMTvrfnpkUvCR6RYW9YPl
J2A9n9uG48pXW5+tN9GPO1OrN6Y5+zvVTpslxRAHE/h8he2utajYNmR4aXNg2XwFDXPwM2nxFedh
tyEna9CmK1kJWGH5riBiazKrTSXJnLVoF1y5MypM1jcFPrAhb7HzZ3thmg+lF77PN5jgMKCN31Ss
i7zR3bd2sbfNp8p1F//6Xfh9Pcrjm2geyhZHl8K0KEI+vQkyESUsual5yIR8mM9Dk5/cixb2C60p
su9/dyD/0x8olWJNjCOHbfHnH9hplakVqNkeZN4cGNJvsJutTIYm0KubUj3gCjiOnTpBfl0OPBOG
+Mntq40F6t7ovIBeKvul9P3TZ8Rcnn26EOgQ5t/cMdzZ0mk6v3PgmCr2bROb90NvkV8YlXvScRch
h88E86TMrBOsVQTj1FSJ3FY2HBShVnV21zfYbZXapNyKEy+10Z4q215GTrgmC+OYeesGZYqPkAaJ
S9BCimOYPWTZdcROo+QEF11GIFt7Fl1+7UDgxvWwRu7zJCf/2JVqicDmQUYVT+al1bAgyMb2KW2j
q1S5hwBQaZUQM1RaLKT9jzQtt52vkGe2Z53MjgmHgnK+1lQmwhoudcSPpBwE8gGJ3liz1kI57pNd
CB6CqG4iYphyPWIwJSuTkbKPYwaRITy0hKeN0O5r3ToNZnDEXtz/m2tivsZ+fkQziBPQopEU6PP8
z5hv1J9uxMLwWM8HvP+WZu6qXhLl4P3yGf9qULv+5bv9zi/3u3/9D3rj/ieNbG3hUrpxB/15e3Mf
4tPWTt/q5tvPYo+/f+WvvY2wv2B0ox91lOM41tyW/mqSE/KLLtBImPPn84um49feRnO+mPPJ6RJu
aetKtx1UGL82N5r7hT0Hdn3uJjoiYdF2/yZH+fRp/YlNTny+RhCY2ZYtGdpafC8HFclc5v10jQzc
9rJhJHT0mR0eyNNSRJhrS+gl2m0Gdol02u7JdrD9NyUGbC8Nh0XOEM3owKhDEJ2irwqkVwFg8NIH
mrvq++Lb5NdYfmHqHx18tquqPUAcOQ3kQNpxlAJwc/1l4AnuP57idu8fswbXTh4RhIG6Hl1/M0LB
up26wrqMHnnowXMZ4logpG6jqyQljrmLFzVbnhkkhBw9zw5Wuwe/GOyLHHVgCLFp2eFHBcPDtqLK
zIduYggA/xSPABQ8sNbJZGGMQz9R+5W31PUKXCj81LwbpnOtGXfNBPpdT5Jb+Dzaog0QGitJnsA8
QyuDXtv0rS4XTRtWO0A71yzNKmSLJdutKHwE4/TdKBxny3DoOEiXp5E/EEgRV+Mq5p1ZqDJhGds9
FUn8FTyl3HdjtW8StqppABIkGli0jM3aaYyvzsgAOts28XvBAg8/r3ejRoAqqMbPusjCDW8XUu6O
2L4uoADVkz32u2khAKV7IoyZD1m7mr57hTmE0B2XiW8Q6Ni+0KbvC8c+xq1WLto+Ls8y6R60Ki83
AwRYT1dPJdXSumFibit7WEfdy083za8X5M9zG/ufXYDcbHTXusEegsXG5wswp5GZOqhKR82LSqjd
U7krOoS3AL7rDTbp6TBi7AYo2iw9GiUmWiXy6o7DLHQfIBb3O4HjJy7DFm1vma9r2bD6mnwfTYj/
bjT9PURKkySGSl/lg7cKOmBgjqPfdG32PSwQKBaRE69rphAs0oEO+CE6hLwKnrRLPVirCaXf/Wg0
IybEYJsg0aZtXbuGpt+Rl7Abqau53BFVatZD0uuQJwZIn0FUFKCqU7GNGA4szBaEQOKYz0Fmz0mH
GDCsIFo7IvdWNsAn9oMlgqPJmoOII1BNg5duuTZJPg58+O1Qgla29qq4UGvBjLWMYP64bcKCULTx
zYQo2NWabEfc7lnTBU2oxe9seeZTi4nkSNiSTpk5e8XIHY3sEgWLor9KrB2rVSSKfq7vCDBl+W9o
16bOIGCWnKBcipBltMtxml1wBq1735BP3xBiudKknmxwyQMXGcL3IcuBfWHhvPiDTw58Jbd+LLp5
OysZOxsxY131iKrodsI/cjO5LRmbBLakUUacurIQDyiRYu+he5qwG6MRBnePxEVi2kvHfdyTdpAD
f689sSOgqL8QmG4t0ZdubKMcIRp11b6Viune8G2oAvec1CVje1Kg/MwMFzHOi03EXPcUzH8rc+Nb
LiYQd2woirauTzbks9vWCu+iHzoxAhmXbmbDic8DtsM6yJSlOwik2NMYMtFVr54Zwmdsh6NjTXd6
xdUTI3A+TJW2c9zeXloyBaaM/3jJVFnuuiTqlz5MIH689xYT1zAwWX4WfQt9TQMGERjaTRUM2oqZ
SJX6+aq25is2Y3mMGJyuflOJ1ZxT8EggD2aFUqeriU4OX31AHfyQWENzilxzWJJHJWYZ24ZtbnRv
ElO80i12ZX5550VtetXHUm2NAWBNWw/5jV5p3oqxzMXyK2fdGaLYFLk7rk2X1CR/gGouIxQsWBmI
H3CjnawdD6yqc9K0zrz0YCgncENI+bwHxLvhqSdWdqWAiSx8YUAjI78bNg2h5YGWTvvYg6lbZeV+
iq3h5EtCrzCzIkdzy+wu7RihRJkXouYZJP20PqygdgMgtdOUKLFwU6rSWTc1TpFeBD7mBR3XruO8
2qbRrDNWHQQ79OXaGqAooWiDFWRi1avsbitik61DkYKFadUJqC77dkBmrBlC1AeehW/AhIpsgAke
K9c59UoeqlIqVuyiIa6NVBvdsiOGN5BI2wq0ktWSqluhfLjlmjI3iQawqK99fUti9mJwPHXXes5r
M++/tBCVYppZiA6ICdxLizw7dIOQKPmbC+4z74V1xtyFwJdpVGnL9JjRtmR21p2UB6JPJdUael5+
DK0sAqW40qwI6Vpd3ajY2YBhqva83e9lXA+YeHV718UwcQKHAybR8BllbW0vFFyPdcwuax+aQKvA
CIJVjP2dIzlGOyiL/LJMK4o6irdB2uwcLNAyw33bEPzaivFKYoSgl5ObKm+MVVU0yOempr8ogxy3
dH6iIbzZAxN24dToxqoVfkecbwG6zx2WWsNHQ1Cfs+Yd5jZ226+F253jqSAgoOddcMhiuRLq1ibE
dlHKJ+VEyZn1SLqRrf8G0wk6XJ2dMGe21Afm1xGZ4ZV567QZ8eFaubFNnxu5rtFtd/6aHjXeZ9F9
ET2VJXJQYgTUjT1pzdIaGe3UE7K42I7vOG7Go4PZ1coxpth1+oqbod6HennTuL15nLcZLQ/naqqf
EimvSTOdVpNRJ+sOXUsZBOMD0V2cPHI8612AAY2Quj3yzHs3jPUD7rmMCEtWVEizpmVdRWcP5rAn
GW8SWrWwnf5ZF49lrLaWMemk/KViKUS2H4Qg3dKHFQ3oEr1hNHE2BjwiIKhzZbCNMjr46uOo6q0Z
BOB+Nf/cIfdquQEdJbU18dzVMZidATqo9a4RCaxLAnCoYu8AMrmL1Lf1TRAba05s7xDpL03KAENT
cQkfIU2PZcyzIMxp2Ev4QUFjOmvLZS3du2OzjFuLWViO1E5OEBZoeJe1bpurFhzvpsC5s8Z+mCKN
GlHKm3iDRf1ckEgT58N+pPGGF6zxhGgpH4lpb00/Pmu9fdtjYTq25MwvxihA3Rh5lzbZxBEXdkG8
SREzzdKg7vUS93jDZ7zSYA6hU0rl2sfXuoWfRPIHySxgx9WizSux5LN7oYBBEkw5y+voV7ITTzwQ
pwOcTTCgNqWklqbhwjSE4Ih7cZLWOoDHvw+E0taVnR6YRTPkxfhnOaCRorjcMJPEO9mSbRugtsp6
fFWTCSi0Z9AzFFBlOej2OIkexjieVpll5UunyS+k1ifnIkP5ReI8tvbQWBN0DbDPu8rqnrBnrHVW
AKmhzE+1o5V722vBf4diOrgdyeyGaYNHiIr2SE+twb2izos9AiOwHFoAod16W/vI2vBmYryRCXHw
hCXwsPC9A2NMQS1LNI3XDu1WHxyxJP8Zu4kxetuhlOGCdTBMVzvXmKeSnMScR98NrTjGPbELomKU
bJiBj8Jr6DE3Q8PqqXBJsyU5C3/u6MlzbVO9qPlIsroce17o3uZGBHNaXLuliNeqqQVHlrwrFEqk
sttmVJurPKDuMbyNFQSXMh3PxSgeEJXgeSUL2fwGkvkmaVn/GtadPpZnBS1jWWNKjRsVL0dZtSzo
LSCXfOaW3rfbgnjDofLYurfNEe/ieJAhXMoMb03RJd2GB9AJbtoEa986Tl57HggKu0CV4x0wrvVM
+9AmebYg4zPEtg6T2bY0hYwMemEQMMKsaR93/r6Afr6afOA/MIsWteVx+xjNTsQ+VODE+8gy1W9T
YH8TxJ2TSEiZwdznBzda+NWUeL27wP4wevKuUXUaQPoKpZfLvK6fkRLu9RSObevwBI2QhPl+262B
JZggsJY+Ks0VEwADJWN238TZcPCdbjiI0T3EhHdwDkwuy8/QPUlFJk8u9hXYv0U31SdmE/5mSIvb
YIJbW69TgkaI6hJUzcHk0jUN1UgeMwZWZPiZObvmCddoOyTYgPHI/s4AQtTRgy1Gmp40RKrh+xu6
sitpsCYDsWYX0OSKbG1kSbf0AVgck5CJuX/aR1l5GBo8SSXJofhxlsVaIx2oGiAocpDMj1So5YhA
STvjDLGNBn8sRXdEAIAVyWoNSIt4g16EW1m4B7Me0GyXJprbTenPKOa8RgDb8S7kZexRrDbsP4KP
tCdKA2w4R1mqvafKJ+pmF5YkeBi1tc8gwsLhiAEcY/KeY8+K9KtGRJgyZux/i0OnLbN1r+zX2PeX
qSjlEjUNG+5gTz7Hd1TJ2M/16ZsONNslQsZHS1gGGbMmY6bosU6L+QPHdjmByY/+110ULo+fJz10
8ciLGBSYIHXooP6wpZx0VSUV5kFi5KO7iLg7XLfhLN1XBcrQqn2F5FovxpKjrPbvAqpCX+obYhwJ
IZqLgLpZjIYTg6jBCF0tzX6JpIheeKA98gseJz9e71+aGv1nvEGfQE3/g6BLLMx++mD/YB+6+wob
729HUCf139rs429X37qw/nm69OPrf5ksaZb4okxXCsc28OvMs9dfBkvzH7A0Z3RELhUTeOenrblh
f5HGvKwTLNUljiEmsr8Olvgj3ZWkXHENst7kH/7KXImv+HRFshQkzE0y1bQNrk2Db/u5rR87H+k5
yZ8ruN3XvvCWSQ8iNn2FNFZQm/skD+UGIj+D7XL5MOibitOEf3HlLWyOrQGP3YfKMruKdMZGCkar
Bf2lWTn2S10VW44GEPfYap1TAQHO10i+CaDEYJOEueOC4tADksMqNlCwO3XnXvZkjdrYN1koG8sw
/Z5/9eoEnjNW/aZld8xOyn4x9Lc+1ph8kN3epWtmLJtIV6sREoZo2WaXxsrWn9RVL+7iAjJmVZH2
brCZTOnv8WxTF14B4+68e7e61dO3CuBsVwv6Tww+VF64X4NIrXx6FyHLvRP7W+hYaxEjzuL3i3hC
aX6wBli5smKEBgq3fa2WyZAiODbPolSLgrcthY8uiGW1DOBsTr1Hz7KaAoYH2AFnrdZbRYMKZyWk
l+Sn+2eDPp1qsime2xB8bbtsm9cuuPAsuoWxsJU+RwcBGlnrr2cNeZXEJ9PHPIwQ3VBfg/6q7hE6
SbyLjbmjzADqn+3sGVni+NueJ0ZAKmLVVRdDJ8kW/HlPY6vq/ujU1T6cV/adkb1mM4piNP1bb6hP
kiCrMc+vK9VujPpYtsVlGsLbqakuUcxJnAWs9Wr/toMLOL8HedfuSyQ8leedKQ5dwk7qwWerpK3z
NubI09aiRabe1djm3bv5LR2hHYxsVgt5up1f7JQ2y3Foj4iZNwY7I99yb0EJvc4vg6HTdn7rs0CQ
PvQSMS63Am07QxI93pkKYLko3VNhJrsyes366tJO5sHQuLhIgtAFZW+0HCNSJkziumt56FqC2tzw
QF7EyTXMs2m5aySFcjIvwC0JriFlTxFfhWYtjtql9IJD6DbHmOjDwMKx4oxbIkfWwgO7p7XrwicR
3kqgi5HtzOCR+K2tjRCjn4atXkYQWzxsIt56IA2VhE/fEtv/z955LcltZen6iaCAN7fwSFeexeIN
giyS8N7j6ecD1a0W1ZLm9MVEzImYUEgqsjITSAB77WV+Y+SY6aZxaDJsy3unvS4LVjKjgGP21wz9
FBEd6QWF272MGjG71rsII6p6RujBro5cVS7DDbBcgaUGnoaUsh0zmTL1MDcRwQ4K46emlJBjznnw
EvWal5s/zdqTLs+RNr/FSxyZ+LmMu/V4ODxm4k7DK9TROoW9d10zg4cIeuA47x9pRFwqHb5Eo3DW
FqfDxs16igWB7u1LSc0GGZnJvP5ZU1+VVaKopQBpkrMOHQuiPucluUPxnCZo5KQfJ/GbNDYgQBNH
PCwRxzlYC67x9G2Xi6jTZGfrUgAzk2OAwmSUaPeJ7NbmaNNYplh57ZnQbC0iXiINCfC5kvktXx5Q
pkf/a95fjB3tnewdPLOwAsslN8oHzU4MGNkUW+y3sfhat9dyza8maNlJeW7S656yv6K1OjZBRdpd
iS/K8pjKd0pWB5b6jfSC9oSj5MV17FMaQpQ4YG8Q8nWQacxniJWph05GBGYQSh4V2liftBpeMIEK
600bFzynKh9m9dD4+TSh6zPIYxhvX0SYz8NEpBK/6F1v43sQ5aTL1ozk4kAZ1u8fk3U/G9h8jHTd
rAm65xa0EqId6+otFMXItPjqtnpiOoEZSryegL3Ct1gIaSr8RYlOJI4xYTNzlLa6zooS4uzoAhj3
D6YlRtF2r/Y+OUbYxp1XIfuyZIOfVR9FlGx7nXBHu/d4W6P2l0TEVJBUrtS+ABn7b6ZiEtD232dL
v+5NGsMTZiikTgDjf96b5ERgEZIeuQfCUmMKzaTnRaW7i2f0fYb3h7Ck3ipX0LPIj+bUkyANmvV8
NpsEjpFOIU+qvo20BLQQuflzawnuqAgXWcX9C4yGgRT3quNeiWi2IHxq5c5VzEdauR+ybEe/HcH5
mc0MEHupImWAZYuOIuAspd6UTAR8NJYp+FcJLQOwyzGUmF3kLHKiExFkURM8dHG72iq326c7+OAI
jCXIlC5I+nIWpn7NKcFnARYR1DmpJhVOngppOh/7RrsIl26yPK3HreM4wR49YcPPNSkwCXTbXlzE
ma4NsXAC2jMS+BocyTBwDcy0Pc3Vx05PriaI20ph8zIfzbZ011K4iKXwsFXCAxuIX1lX9uHLEWzj
CobhDHm4L8MjkA3w5cWBoG0Q7IbsREHmHMFubCamGMUHFAHAf9nYMp50UXjY1fQxF5ebtBsvWbEG
w8JohIoOYcZwpvfNrnpJEMOeV+L56h+ACqMFyisTH2hS5GV+ShoMVnXlKjEOznNuZZwG6saFRI0U
vYhKRc6ETTQz01OFTIwQB5sCmIDOZw4P1yib+7Ft7gcinySSQGfrLSGe/19K/P+iQ2rRdpGNvx21
Pn2ri8+MoP4dSfrbm/85bYUoT8HLQPU3Jsw/p63KLz9AESTGGvPUA5Pyj2mrrP0C6100LBGtUFOH
R/9bTsyvSF8tU5QVAgXeUf8RkhTY5k9xBx4VACxdIjP+Od5o+6Ia2Zwr1zzKzt1puAl3QgjQ0j1g
61f5dPxRvZk3it3Wnn1ExMLtJD3BD5Tu4ofsNvts7dftdQvZ3n18te+Q7Thhb+0Op/xSfC4jBC8U
y5Y3u43UYDrnXuKuPivfj53ClV3d009zhGRiqDoTP68uFiNu8RifZK8L1jNG5Q4WkOfBw0LAm88w
YiIhxMHNlUJ4bRH7gi8G6qkLiiB3N0/wm1A/tU/JSXElt7gNeBrY05XtJGJ44JMl3JLb3NhIjLtj
qLrCdWnsDmGrS3E1wu4mn5g2BN1tu0L7jVR3P5W3LMJLxK9CsEA+TbFwOpmn5iG+F27lU3Gybs21
CrvTGPYeYsJ8TyB5nnDVAsMhzYBeiEbWNcWZBftFW4dS8hLfMyay1y/VaYxUr/ByPlbxB/tb5A1u
7D9D+XWkQHczDwGB72S0vKIN9R+noXpSyCe4XQCzIVTtJhp8DyTnZT3hxh6AvnUGvtkU0Jv1F59p
hqcE/ZnWWNCH+lt/HrBkZADnKqfiYnj4gwdFJAXLPWa0vGt5rB5Sfw+sB0YsQ0Tv+IH5nlMETLYZ
ewRQdpw6wOfHQd/ExiX7lJ9o8n+XTsU9rNx369MYotEYMFq3p2cncRaXzMWZPe00XPDzuAPC6sf2
7BVBG4o+o5dwuhgP8d122VwEBXzRxQXS7lz9Ln8UL9XX/UMnM/nGIpvOM8x2p79BVfS0m3KzrkNU
PLUvtddF63cURB1Ynm7Fh2T36Zm5SpgHWoTdjwf4xc+v6lVzyyBGMXJyW9XOnox7KBAcDY2rQHFw
oi/u61PmIpITZK74qobtCQOMVzwC3M2VOVkGPO8ZP28uHkaP1VmJJoaTNCgc86Y+0poL1CCGBlJ6
HetE5O++Tmd6SfeQmul1IsvwYERITuAWdlIDwccj+wlN9Yt8QqTn2pzNx/xqsAL6Sx6lp/qknofz
78r2P5lq03P5GVfxr7VOoPk9ngJDmgLIhyleGUJdIVU6jTMESBG6XVhRLfHlenf3e9fEBQY5NZcM
9JJeACOyyFYXXSVXcJ/IN/3J0/gx8xf7Q2dr/uZV9tfaqR0U2ezUiYPZRVrWbYPytIXTeULLc/Rn
v3VjXoGkmfvJDPRg9okpNvRSn1kZy3nweh+yRheO/rG6+YXL7u4gsODNvFsPmDJG5inmCvc+iHKu
c+kgO/hpOgEq4AOHUPcmR3Sq2+p3/JRytztv4J+JpPBsBpOHzoRz/NXkFZ/RWbeHUHMZy3uIAUfF
o8oHdV4TWiHAPg6TR/Sa+LLHh3eeFOURJ+f++kWoulxanH7hoaDhUlu7k5cjjKxeTQfXHLv7MPHt
ZIdWHF9mJRBx0Yg+ir/6UK4JWuQDn/NnPp/rSs/Wwb3PE4PR37meklt5Gf/oDuHwxOdxuakehPvy
BfKR13FK23dui9O6ZEVf0BxMnuLETl+oVcPWVYPd1blyAEIcPaq4z5mtOgsBuuZ2Wjb+QH6KfqOr
OrIDDoR7u3GmkothpLs5+Ns7Anfm+N1xzUjHuZmJn/DQg3dnRcODthcbGpujsVjQgmPtCNxeDLl5
H5pVHKTmO1SVrV0kWg+xG0fH1zli/OhP5y3MfN7EgeKAC8QrIMbz6IFL5uLV0f7RvAKJ5nIMnLXJ
vScQBnHQXtJoOHXHg+rqgXB33GnD3UKqFB5Y00v8PsBIwnkiT+M7oBhl1853ZGxti9MlR+WYqL5z
LWhocNJ0zH9c5JGTL/iXToQnEopbfB95YDmdUD6PgR7q4Ug4ydzYs0LhjFvMWbhfwiFE/dc/jqWy
PR1rBAirl/54MCXf8BdOlCZy0OuOENHQ4WiYrrHyjkeivmynKSyPJ9lBmJJHLI2gdnt9MHKJCZhO
6+Am5+0f949p1Hg6M9MAm8SQHBxcNTHK4PlWA+xcS548kXDSfbEiLep9ELn8TRosocAqPp7U7GYG
8mn2YXz6IYYFZysawjQ4lsPIS2oHIrmzE6Y34mfKHo1mpiOEaTS+q1fhbF1grxE7aUbxyByPJV7B
dubWXFHIlhzC4KmSuZabxxUNWFIP5svyoN7AvHOvadVcK/e43nj/8NgVIfu2y6fZ2BpxRxQ7dgju
fs951EF5XA8HEUNv4/sjcsgTsHBfyLR5N3/ioWQUHE2shJhYRLPGmS87z4LJ/i8G5lV711m+4sMW
gK50e2dz289C0BDWGt4DHPIDTwDpCih6Ag9+JdwbkUV4HBk2ro/4oldGbLwO+00Yu7Xb+hbfM+HY
UmR6+Gq67EJOyUUefS6sK56guHJXEfn5sbglItZ0fC7H2xzpCEMQMgJWqqOwceLvzFfoL4PGQ4I2
GdcUG1I7dtFC8CSfvtvC2xZW1MSpzBdcnd3ZRjXTLh7Tr83tuNTdSeNESy4D0ZPfo9hLLmEG+XNM
btDeVUHHjpq6CvEJp9/zrl/ru+ph+7aGhjf4o2d4WbCGfUjkYKnHgcTLsD5jDnMmnfIQQg6Ka3JC
3zT30bNxm1PtV6filJwapJsvAu+7g6hwHa7Dt5RtfvOtAKyJUwUoe1QvpU8uGHIuvkD3T7VFnwfM
pn0QdA5KbVfSObu0JxexlABz5nC3M15FWuHm5EKZDdiVZKYjLuFoy//T4x8fT/uvNFVJdizGM7Nj
2q3HDfK363RbL7qT+6Y7ertnBUDU3DXE93Xg42UPh2wvjpTYsW5tqAS715FrFA4ws7N2i5+h7Iz8
ID4ZL53+wuxIvxhknClQXxssEzkQQ3DFIX2xMy6L6Vqe/jwTTCIKvqh54fryoKiufDeRPtVn+X7B
YwcKyIsaoXhyVj6pX2n13mcBl4fX5k940Uf6W/bNuvVn/b4KMNDxK8y8aUF7DHKSB7phXh9WAVvk
iSaGh7wz0zYvCSDI8j0rx3AS/hrgGD/DTXYmN7bfx7BwAPEF/IXdOYN9vzrw+z8PTKThQF2yS9KQ
kE2+Eix+69Xc/6H8rHYh7ewssj5p9Ph420f5KRZdjeeEH5pnXuzCUeL2Cke2CvcXGUmeZJNr2ERH
Amn9uG8WHwia6bO6nsGEXXUeQGG4xOHgomLLaMeWMSqN9iD1cfB28zd8Vd33lZsYvy/u4q/eZ6hW
BAV6NbbJSuQcDcfwVBstH56uwW15dkf+tLmLC3fXGW0cWVhUcBs4BDSEyixskkXyYmS5AtmXpIC/
xTTKHr9De/bGDsE8mzF58iy/VxGIKS9FyMZfv29+78UcjlQZqra9kjd2HKHk8+lTc44/zsK2QOmH
woPs637nH6dBvwhyhJ18LR/L20bH2m/Y3JAgZWtCV5a3o7sbkkFfDY+nnbCe+LmHgBXrAeVFHx9d
uyU2sOdw43h2nc+jo7DRcvLOsWhajg5+h9MCqOGzcf94uPfT7rx8zwMkr53jcnGbbdSqOB2Q/GzR
qJm+MoLnI+cTujo2EoPseT8Cis2cme9Ea5CA1HIjj1PI+T8y/uw+BbuL5TI/d0vi+2QL59xhUyOL
hjyEIwJ7akEmxffgopM/B7U3crKTu3MirRMT5I900HIxu2U/NP3uuSH4W1EZrEHP6e+eEByvZPt1
1juNL6CGNIKi4rmLuF5sSos3fEAViNyjd0z23tybAzNsnc1mIw2OwnEM0iMMe8dVLgOLoExacMHG
tfk+kDEKfsuBcm9hbyFxsXkDJ0wi5acRJnG3PAIEycSGCyrbn1GCc1e+DLJxXvuNGoEdZuH0BLKK
v8+/YVj8Ral9pOW/gzObwppVW9NKV5JUMs1qd2oqYvZ17yt5ige8bGMPQb0cnCY3wCCzwmGNIpaS
l5hWEAFVx2KrAzhCorK7SVjeH/nWGtHBojRDYIldQaIIJjO197v4Jb7G1/5i3fWR7M3REkiUZujA
sVtQHJNULyeNYhePzOfNS8Ixisn3FkcnYsO7PCrMsDoNVww1z31Y86/uEoS87Dqe9eiIiJNvPsFm
ZttK/fl1fV3texz6PAzLXnYbaexr/gQDl21Aej72N+Q0XSAWoWQ3bAHDg3Fe7feZxY2Uwo9QhVAA
/4hHnGe3A8FMdNDCg1TJryGPEoJLXpy7KZBR8sxjX8FP4iwQDSXXPOnfJRJfCl8XNbEjbuIyxhHZ
aMJjS9nd9rKQonJ8h5LPQfaJQ+TucCSt/rEpray3xSVM8JojR4sfVv/IblDAOrJmW/6wu0ducPQd
ZK/1BwLZcSHYSwMh0H30vX58nZTkU3Y6whR3ZGAbQU/LQ6kZ9/SHQWe52w01OJRK1uxCJk0kX0EX
BhOVLSTWJ746YQBxCm/+QJ+RhaZ4EBZPWZREqGQHc8jGHCC84Ckei4M6C+lXciUzWMl/ev/IIy23
JkM8cmyqBb4DGjuONt5Z9+1VfM0fqjbMRFK9/LqwvI8gItvMJJyKJAxTUMYFPIK9ezyTCz/3lFrn
7Zz4LzmZIoB2G1IhMaJ8WHUnPfVHAAl71juqgqxZWPeUgAQYb7k7UkR6q96R4ikeTh9YRQK780RO
6EgMVy7cFLG1EkuAsnLqRATSsjJqSepa5XIUJeB7CalEsCOOXeL38pbcL+5KTMrDOagIM5AKyWf/
frWiY/kXq/VYxb9brUszyY3edKi+HvlXSs9q5KTAOIdYFdgtFXvvfv+OVgNLVT9ONdpdlRz1cK4Q
npWI4tKrPqf3RxQRKa5H8jyZZVvYHzJKZ1yaSaRlDwPqLASuGNGP8otQCg0eyPeMVUbPhVVwZD8K
lQR5HVupQk9oPKtHNlDwwBwRP2MBkFCEzYN2lkLYtaRTSZAF2TcUY0vjxJR2+LZ/qV7mkJ52ULzQ
HV9DTEDv2hBOG4MqZz4/CjyAwgfV7fk75jJvqa+TsoAiYlNvXsy35CpH0i3JLiadl6t+R/uGJ1F+
3h9BRPLEzifjWuG+G82n5FKe91vsD756pwUKLCdefezQ7C/canYvnvv16B75R/J27GnfJ56Ez2+l
/U42wmbKfMuGbeWJp6NI//o95/3Hbn+8NiZTp+a1K3Y4yRsi7bRcjieA+3/FxIVaYaUsnyOgZZK7
kD0zHvBr1d5Cor0nnJNX+jM8pIR8MULJ8ohenNxXOp7UxtwUqp2ax26moP+Rfp+te9YNfypuO6W7
6ZmPqmGz4/A4yIEcUP+6mYsoLxskgpEUr8IdhR3HLa/blwToMo7mbEGsCw+FB4+GEX2EhsItCUX6
KgX7oOz2N/r97Jc6FeNy1OLngnoBaye/oM2yUPBtwURjdqBYqNgVvyf0T6Epe/jguTV1Iy2b1Lai
nFd1ofjYhci8PRtvCWtKtLOPx8qkUIoE+rVHpX4kAibbYfxIgcYWyZ5D48By01P7klAQ/v0yAr76
F8voD/Osqmi1okxN4xp/k+7UE5rSXNijbHoBbv+ET498Be7mHvWgyQU8KjTJr+8REKHLPL5pUfak
3TdnumoP+zsKoHfLdyjKPoN+qjfzZJLZp3cx/eMjCcdj6lQ/MfM6S4Fy2r839DcTSgeMm+hybn4W
6dRX44U+FNUAHaYIDHhAL8Tvw+2uJGXX7/uz8QKvg+puiMg9veLUEGmzC65WdGqub+SYPFSueAME
SXj2wK9G8r38Np6qC8kcdaFMSggMmyZnx8WG3hJZD2biLu/zZndR56vn7mzdlRFpEskQ7XNiiXIn
34azEdHB8o4okwdW+OMW/Ee4pr/kuf0EWvpz9NP/QvUyJICBtVvkUX/NhTt/huSUFb9HKv3rbb+O
ZgzzFwNHRwmemQGK6XciH/wG9JAK3MK0GI8AQvptNKPIv8iHqIsIqRz94x8aGP+AKynSL6CboJyI
sikasOD+I91jELJ/vnT+qLKBad6SdlWCMW610mlRkaXCT8CgD9TbWmNJ50ofAAtU8Bua+Wtpibc+
NS8dAon4qD9j7VxeJQyIHKNAa7RGVGOhylc3h3GvrKVfVQE3BMRA+bvhpcjr965SML3Ab35N8+ai
xHSvS+p8QDv4677XStVBEAau31W9XzB4NHuxtXeE4fAd1XPsmpiz6BZAo50oKxJy8X37qII2dJo2
OxvFQX7e7zTBCJv0q14hcEkm5Jmt8pSBBtSlV239Pg1wizTt44JkIlbX2auKVIaixYm3msNn1Hgl
5sEAFsSvjSiuOGrJD6B6sLvCzArX7edlnZcbnLU4Qj8Jw5z+ABWWZHs1/X5zGz9pU7xHcYMXgyJO
jxVSDIq5jifLSim1atChfWsR1YuGzniSt4zXB6C8M5LB/JEUHN9wD4Zb6s1VR883mQw7T5TWhdQx
Rut6kK2amKiBM89mLUswGEiT6X3ypYI6HlnyNn3g29BEqFsjbIeO7gW78L6DEBb5D7YvCG1NFWgJ
BomAbTrQRHP8MW2oSiSVDAo3iT5rJU9Gbcm3RpnZzoAHZ4UBwhdxHZjVxAOM6UT9BmNnvBvLHE1G
OfFFM4vPPb4GESsAhQncr9y5SvtA0zqkmyBV/Y8FnL8MS/97Yw5j0r+OOfefhTIT3tPsszAM05+E
Ht79j9Bj/aIDhtQIY5ICBVdiLPvrVNiwfmFyAwxShCR90GzZOP8xFVaUX2RoVAeqFg9G+cev/hl6
AF6Ca4SvKKLSZR4gyv+EgXtgLtt/sbR/mxTJR0j6XfILIhB6GkIxoS7p0k0sEI7tNXE6S7tsPhl5
hXrvykN9bRiNZ1FtbDtahcifxnE+PHZWDUFKtgT1lOzlx3wZPu1TN9yqYqNzXlfPej9TZyl1YKqY
V/NFiRCxrNq7KWCSJ0r1qU+W5l5UGhDYVpWOj3PToLOASNPqzGZnnIpuAQJTCSVpdL99G3EXcmV9
eMay8FNdt3SuGxELOJS1fWhGspNWcHK3DN+fWdpoWOAQ48hKcY1N5EkrC28tcdPNUxmnG8IosuJY
pUnZt68Nwti93ocaYjzvCHRYT7O51A8zV4jmdZr034RmUzHMXIeQc0byBonIrajfBoRwdnsuYLfZ
spqQ2onD8kHsVd3Xzaq4LVVintOqGL+smU6JgRUL5h7jctsybTmv4kZxXnUberzK7CmIHd+JSvk1
hmfzKKlS5g9VZ5zlbe6v3dS9W/NOUgcP5a6b++HW4KByMmIcPpNazSktW432YatvkanE1vuOfHPu
KYu1PxtKAn16ErWuRXxmEG9rkqf+hL0I5kk9E4siZQa8gXeaDwEERHWILetB4UrS4l7LtCpUx22C
AyXQM8tnSncwvC7aRl2Y5cXuqLVlQGfeKh85NtxX1gU8QYUEC5cVqs6s3SZNpBLopC1Mq+4zm9xz
E8eZO0qChAxi+VwWRvXNGPdvY6bsPugs2t0obHlj3zR36oY4+wp20y0JkV9kWYs9oxy/xbmE56Pa
IMxQMt6alfxLgpr0lRuK1eKORIOkgcbRGyt5wGy18ZZOWNHoiJNQx9oZXkj9rZjR7DHLhiK+lES4
nvr6a1r8P5CT/X8YIokZfx0inz7XyZ8ERt7zW2A8YOBA4NDNQ6Lgd4HR/MUipSIAIgvwE1qGvEtF
lgBhMglhE8AxhMx/xkXxSMn0A1PHpyF+ov1HcfEQOfjTuPgHtAyueZtsLoYZ1Fs6R+oCn0eaDRMY
G0BCwYDY38us9V2p45ueoX+P64Th4So7hHUpIRwwaf2LONeVU7fj8iJIgxrK0qi4SjZr73WDK6xc
JdjqQG4LilliHBXXgAaSbvRYPqYHryzBXg2mY5mMU4Q5guAnVY1soQxEYqkbdAPm+VYJeESuCkZT
2ka/u13h+Ch6Kj71idU71W4AD19Fxk1Lx3mjwCmn8xVDdGShl2lHdH65Nfi3+bCGGdlU4hfUOs/6
MtLcyKG1zD38uRLwqLodGlE1kkJQbcdBNR0Q7ep9rG9A1WQFEcsZxxod+QK5zIZQyaDoxol2V8Uq
83kDkbMYdpuns6pPUoeCCe5Mb2I545GUYUuWjKbGiTZXpHQtvzP6d8LHZ3kDV4vvZuezD3YuMg7P
JD/gPMr+dZfUxC9J9Dy1JnMUkgLSZl8mgIATye716a3ZyrtSE75q2HwHTd1aUdLLFe7qmNkb5b56
WrFcoR5WdqGAilBKGJbClN+1aMn4dTs9zl35oeiIl9Zc944xSZ1fFlUdzAN+4jqmrLDF4BMA0H4a
MUu1p13vrvsqzV621+oHsxlaLJxnrHUcdvI6GkX5TYmrd8yn/apG6XURtTEw9O0aT/LEvdNvxQBy
BLojeBEVjvSEkFSF67Depy+xjjN83d1LtbT6fbUgY79At9zFsYBrKzEwTCvmwqrS2BO+I04BwwiT
JLRkC2x4r1QNu9PApPasVbe8TeuFoK71AomwKQb3bTCYTdQckb7+sqszLsiJimBTTNJf4nR06jqW
gJnsTNWh9Yck+cw6lXYNRlnseMiN4usc5wwph2X7OEA7t5VxUyNrBA2fZ4hdgbo9Lcsout1oMno9
uI7bqij/F2gPn/S/DbH257SHtPNTlP0tvmriL6aMLDZ6lzI0MWrYfyae/IYmqInyIkWxBt/mX4mn
rP+iQKkEiUgU1aU/wBFRdtJBLGv8VxX1/6jm1Y6u0L/yTkNBUZOqW0GfifrbIJf9Of8Uh1lUisns
sHEccZ0D+lxaMKqbWxL3Cj5hOvoRLfL18gorNpv99eOS5+95rwVdUr/+sHCDOVuJNUGh+ox+CviX
mTUpzdcBsVpje1pnJk1IqcBVwNa1Q54iqT6VKKWh1+VWS0aB5kt4AOaJ9lDXDMur4SrL8X01LMCm
ARcbVWhok1fjgKuogCV3YUMqBiF9I/+uHoYKCcho9EmmYXjVpQp/XVELfrdl/gmU68Br/dtVglon
I2l+KJD+QZ7EysoljlHncNWheKjRs1X24eAlqPbfH0c5PuiPB/oh7X4g01UER3++HfOqlQhFZb0r
5G+QEbylvE/3lNZjk9AwlTK301ff6L+POkKXA63Gjv3j8JjoNrBOSvmWxF9ibgZ1rhfPICqE13RA
KlCBwq9+aSzEVEavYSxdQLE0pPkBk/q//wrSzzv2r0+UihowlRQXGnWjn79C381ZNTRKd2yU18J0
Nsl6nPbkRlflG1rrfmGZz4Wpu5Oeo8CR/zegO/VPD48GvsKiMg9a3M+HXxCeM416A4+BcGCs5t8N
60smN+/6BnFISpEkx0DP6XsmI0rGCBKnU5u3wJvfpfNQJJgc5/LJlpQ+cXYpfxt0xkkmAM1Bo88t
xY/xVOP2lr22rBEZ0HipWLPdBygOydAE7vT+iulgiOQ13R1IaOiSwNpn8pROGDB2/XSnCCpe6rQb
emn4h9DwX6qtkWj9+xNEIof6sQ7fTmNJ//z9JwD0HYB1xF127rIC4bOYazR7pgVL7Tl9NHMrkHSd
MXQV4ecI0qDVbLVEDF6W4HNryh3GrjhlZMPnUuuunVh82DdgyEkdYJ4RVU17tfK7eKNkicX8oZ+x
tCkLMF2r9LKzRdWQ2cq2vTMoWOptsQfcK+MVT3rZ/JDDJcJwxzfbekevPQbYMEazON+Je808WGfD
XNX8Xuyxt0EPAwLLjOWyFI1S/0FLtGsjlIc/HsAfcBNVZqFJlKlXdbYeskdrY6ctMxl2jIH9GGJQ
sM8wlkcR6NARrwXpVbAelzYOU2H8uK7yHQAZUAj4w6KC8yhmzqTtT9OC8Hq93S9wuoWMnj8PDA4A
d3jn2sYyIBUrtWg/pSEI9HNMOikrgld1l7lAiDS+Ejh9dA+ikaP28Kpqbf66KYFYlSggSNbdFHNx
jB3lIQeACmXrrvZ3Y4+PiFrfsIpzjQTznK46qZJg973wlmrjZUOyxVLRtVDlh940b9nU3NR0Om31
/Cat+FsJ6TXbuhDi5HPagZid1+8zRCQ11t9ks32uuyTolOMJ7fx8ErzYar1ulrwEYU6UiE7rwKRe
sF7rsrppy+hgl35Oa/HMfuH34uhaI+c1I5db0OfLhgIDlfITHdsdExVmc4Xxsd8vK8ACZPMkI9qn
0sNSDAPRAWpjZt7o2j1saf5mDcpZzSuoE7PLExKMMdPd+F5O0GdZqwv8cfT3tRAdmOse/+Dp1c4q
YGJZbcsr0j+Kp4vFnQouOU9lpkAKvypiUCplfH/YpFkIsZo5gg9C4SkpVgUjzzTCly1WTEiLwdfp
gkp7mms0eEfdX4THVf7S9Y9bn51nRfzQKVoU6xNa+VS26Gfy2ad++ijFLOjEzgTMxw9SX1d3lLlw
ChX5NKYpoioxc6tu8BMBJPQiP+CP9mk1vmGefbdX+XdBQWEkXywbE+EvdHOfBBmkOM3fJROxvYmZ
xHNzNdVBB+M0dR+MocdSi5N3qrZiLrap90qvh9sAKqez7tfdiJB/DBCTwh/H8mXBupd2Ak1fDye5
pP2YQIZVh6vSD/dytz0M8hKVxfBi8LglOv3frN1v7a48DodghjmbNF7kPuzy/FIK1Vu5GfR28zLA
oxKEsYVWQcWGnYv0r0WrPze1+HG0StXVElG3rdGwKGs4lWMXFgzgUs0SWQL2Uhg+5Y5Si3jtLArE
L9o3tHcbEn04XpVRN14vlj26PxY1lRGfxEK2ZY3GDuY/10Nn8ZDLzWvuX4WsBoqgJdtfLIj9iaP/
EJFsFcb7bX8E8pluVUPTXjSjEipXAZlfnDAll1vAbTWuwUjSRJleerkNax8KoXbB6BY3bKDke/ah
WZSXAR+lbmXgLVJdCFn1ZhzU42IsL7OWeTkidJqHJuVDgSrS0NGuV7MKcpG52mo9vI9MKtHj/CBa
uZc1bLxtecuz8bQheGlRj+YSUqOafim2xckWyj+5b8I5hadBemP2CMusTVBbYIhRrIwN/IUVpYtG
bBIVtMXtKcatsDIj2fiYoGcnrZZbpYhiWhoAn3E6WTgX7XP+rO8j0G4FhSpPTPJTw3WGcqE+pPV+
xrEC5ZInuqS2tJmnJZuuOQpdaPO6OSI8dFqfZ1M7ZTIz0II5eJo+GOR5bTu91p0aHmK1Y0U7XH00
VL8aRNQrlTXzaqOdfJx3340dpWYkBbArQnHW0KPDBgFxz6iRWSRay3bDatHb2R3yL0b+UclpSSGo
nZtIkktyMOsCIsECOc/sCBlxbUH0YtAoeydXR2lXaYbMSdAzwl7rgingvZUNPb5zxoX2JCa5ejTS
ompf1ST/0DCFGVJEU7QmlJIoG3mh8qGuWP2vkliHLZxafAjp/TOdx2ZdsHBQQlhIbozCLjL1ZTeq
j0i+h10MSh2bDHPd3yin9ImvF5Px6qlGkjWedAvPdqR/aWGd456hpDZ6rf7RMp8aZfQGjc6a+GU8
vNfwf1Ukxu8dqPulDao6PgktuBMiDV3BaJBf62F0JYDFWvMGeeDWx+2TsiJ5LjShuAhPCJcEgcJy
T2N0yOSe+6Qhf2uUhj9xC44rDDMTEa8mWCQQc1t5UaYmRB3Gy5fYa+bn1ChftZpYkZEp6r12K6b8
+dCJRkiW5/6WwfuUiNyqIdlbD/OgSxk0QVRXKgx7AaDv9WXdULs38ama5OxbOcgPelLf42Zqq4gX
/xd157HdtpLm8VeZF6g+yGHLnEUq2trgWLaMnGPh6ecH2vfa0nXb3WdWszCOQNAAWQSqvvAPFJNo
wWQfjckwd5J5hbTQGltVH9DvtVgseVjN8RghyDvr2sSaJQm6eE3b1rPGC77gY7mF/PvQt/5+msbQ
jdqNunMWoXWre6iwaeahQSDEV4NPvRAvObktcca8nKaGIDE2jjYsAwbZDXCkU6L+VozBOnsi4p6P
dXYnDaADwxa+Mj7h5iqv1Dt/7FiNkZz2m1tU6lcUAbZpmRxy+8jv8MnhGS8z4yGXjEaAnAaDqTX9
vC6rXdZ8rkYVYVfw+gKVSGNu5l/jULmJ6TrVET+zg9pVCbhiM/huN8eYGl/pbdpqF6nUK7MuN4kF
4d5Y1k36JIJbSN5bMw+Qj55s7Z2NOYYvEjdRrx/AJQaoM5o5aA+MMlvMRUIox6iZ0IDCj8tAWU2N
K1qGCP8tiwKRo8Cmvuxk8Ch1V9k0KhGWFlefaif8GltfFEVNVpFhPxIoaQgilQvNkcDrDRtJz9t2
oq9brXNEw4tnuB0/16mg1QbLQGQosUz+1L0BqMnoBPZFsL7howdF52Crms4dFZvIojI+wMr/RAfg
pUlDgCaUtLe2nl6GVtnkyoNDwSu37OfQ5o+oQVxX6nCxKj/YIcFSIxRXIas1ZsQmrDG+wS0UxfUy
qJhxW9l9oYG6ckS1jtux2fR1862Q8e8j6fdxtIEQhqtYDlLmVECpY75pzLhJGOl+VVeLNoxfJyl3
zUdQvPH3k3vC71OmKal7k/RxKQdPLzpN1FNx9H57KW9qnsZeBpGvemEJQO57MqEq0B5L5j6t499f
TZ9Kp28uZyKyaek4d5jqlPW/85SoU1sP0NmDAdaoyGe0xspJv5ARrHhEFlmbP6uh+Sjr8Nib6QFz
zW0VAlYfwNrackPeLWx7E/i409AYQr945QTDJuhctPi0Ve/LjZXgYN30d2YnN7JSHxJVezRz9GXw
9JmHlJ28MMNIwnuyZT7J5izVofxDvv7Lr+hgYqzpGHcgaPJ2RIuwauxC5abO6Y8xgeX1VqdzpmV/
uksmJOk/xvKnC70rUzu6L3qo8eXCRpsD4ftZyIP4+9/rHwkdPxcGOzBPHX369y6h8zqZx2HioCZK
+IIk08lDiUD6/o6cYZao44dUf5CJ/4c8eroJ3n0xBQl/EklHsXRap29HMLAHZyyarsQNlPsDJ3SD
7kyjgNXB1TKCfeV7//1v9uaK725Ly9AVLfT7cpGU5kkO2i7CIVnGygr5kT88Ato/igQmkBFKclOJ
TUGb5l2NIsiD3BkGrpWr6o1Ex2HhWMpSq846Ao9pbD3mCtQwHMbiqqZj6Bzb0J515Vp1hofuofAh
RGGNLCXo6LRdYwu8rHr9D7PCL24tBZqyjga0gkHIhIj5uTNsuzU+x6gEL9z2SRjNzLO0PwzDP+ad
aRQscDWUCUzToJL45gqtUlVxEeSMeDieNZ02qworUr/vx8/h3e9v4l9eCsvCqTSB+d1khPjzlxG+
mrUa/VMkAlZ5tu49E1fOx6SKl4M3fIND/NuZ+x/Fuulr/biW8e6Boc6K3m/f0K9AQijAAnlU5Abi
9R9G71eXgRFO7wwppcmS8e1XkpTsca1TSpQcwLvnyQqFuTkQvD9c5he3AfVZyOnT7WqyHL29TIze
R+KY1HO6DtBeSWo4xsvf/zjXIu+7h13FsVHRHdPFUgjVpze/jtrJDHUzbgTTsD9VXrcUJsBNsjD8
5NCg2MRBiFcGMLwCxp/dn5HQfQ569U/2IVOt+Z8fw4Ifz01im9q7r4ptHr0jkMCUfIJjmSarEW2M
zrsIV14UvfmUsha1UtlFmIhozd6V9b4d/vRQ/GLie7M6vpv4NGHZWAqCwAKndD9KFA3FsIkzJCi/
tsipeqffj/2vfl58qrgnjUma4P3Q55bpd/lQEX41X4zhScXP7v92gXdPnqlWio7L8PUCRX1orT89
B++0uyn4skD99BWsd88b2BjaUipXAGazp5O/6DIAsiBMAM9p2H77472v+0fkS30kBdWlZR+QOVqW
4qX0zJMBbmJWKfK+lvLDAK0Fj6oB2UNTuVED+Pf22snl5fdjojrT1Pb+VrPRiGDQzUmM4d3DqyGp
ZWGox2dGElat6gk5Nx76uIFYzUwhkxoh4dGgGqWSpin6g8hzG5OtLJzZxMBqskFkDNFp52DZtJg1
aG1Ftc7QtteD2ybubkE6HIww+jxauIpbfYjLtn2saOaZ+PpJUk7pYmtE1FS4/Vk1tZta10++PlFp
jbCEHyaQkB2DnKhKbopEuW2QOwuMDFdT6FYtjvKGeXJrcRixWG0qCoUlksbOMdPdtYdkZOYhRtDS
ZOExMhFGsfIMbbAcWxwguj7SoWJ49FT7ZAp3LV3lbOr5odOU++lZG/loTYx1UuYeU8M+qkZ0rErz
0cQPHt/vZZPz+5axhM2I2MXBGpSbOg6Ousi2+P6tSxcWHadpDQ1XSVR7hXrT5NwINb1HuzhwP956
eBZFRjAPVSwsbTKZvHpOUuXeydy1I521amIMhKOywvFK+aIjMWp28Tqfct3mMkhoDjEKGb666PR4
Sb/6U5WOy9ZKVi5ffjTcrREPmyaV50akK9T3szB77pLhEnn6SfTeB2mET6ADv7qD98Emv8Wynvpx
a43pLMj6T04Kv6P2KH0ZcwQs0Xxb9pU4ayn1JLOGDikQshiDBl5mBIc4qV/1ijZWyfTPoyAQPctP
ceQcKJJ9GZ3iqWmwA4vzY5KGC02gZWuE+KE0zwpGB9eTNjmfrUBgM93XlJ0a+mVZSGIXi7KETRh8
dlt/XZvPsgdk08IOUsDI+EXjzKw63gVt3m3S1teXsn+09PLVieUlT7CUvj44/xWM5teg5Te45n+L
oXnzrv9Xko0E9r/D2CDZKM7ha1W9XjUbj2HZvib5m5awpnCOb5gbYVr/UnD00x3kp77hnf9qCk+H
aOoSbmKDQBOBNfA7GNGwwSlyCB9E1dKxSmQm/w66Max/MQnbOLARrP/XPWHNmhbaH7MjCS+WiSAl
iYyvEfIE7/k5WjNEqwchkldYGmbFUsv7k90DEFYoKhGT22EDHkWnklyZML3yAPOEoD2meKoiEYYw
ll0BeAE1clSKelwZVrK3VHk/CjSkBDnFzOx5U6vAqM+cFmB0uh9D7YSWdoROc/KMgrhCv7M7EqGD
a9EXeGagIImL9Swcoi9tpG1713h0JgMrnbJrqzmwcZH3N6r8hrbRo6sW7hwbuTtVApjmaaqjgPbE
4L/gfrB2AwXZq/ELMEGBvQbVhE63X7j6axq7+IOOycmLEL2tY/gqpiawdg9x/nDbJXDAC0Nz0o3s
GYfDhad9qQIbgKadHyMPE/jaRG4k0OFkSefzoNd3STbmC9HrsE8UVGhHOcJGTuJjNdB+xC2bBdFu
zqFWPKbtl9wxV0o7Ho2Yzrtvlh8S/EndYSsScJQsQ01LM6+PvJ3s7JUaiGGZNvELWeEXz/YvYJ1f
U0/3l33soxhCIQ/1LIs3je3w1da3nfnqeMo86cBP5ZH/4CLpUOjncUT9ntr5cy+tU28P2DWKr3UT
fgk8577UW2tttfbOadDdUPjKmUWhtO8nccQMrUsE1NFCF4sugTFZUhQSBqXYoWcq1ajeFyotHQPq
C1jHeR6/VHQS5lpjD3yyEOtlXDM0y38hHrw43a6uKYuHGALMZBq89PQ5RieiaenpcyVGXSzEiBI2
8dfas071mC4r/AZ0wNUY7SVn4Y5PY8/MTAuhm9kFlsx07tr20tXYR5XKMlbKeh5Jvj0etCAW6v5E
XYsBKdJXFN64YUo8H/POXGDugbb41DQYHRhS/rGMA0R/FVfyOeIAU71xbvfAM9WEuq6ehy/ULoOl
EciBqCcplqN+KTQbHFngDsuqLp/JsSaz7JSRNyQywK+YK9Nac1jmVaHvuBMf9Cb7AoYJ/j81rZNn
gXmL9GaVDYQEkP80C2axJ49NHecLOkTGAsvBYSnHtJplg5glaXSnjhbwWIgKccZHhazBos4hrXIX
LA8InZQtBCbPx/KMMaYuVy8PfoxZQiWTW8tNoUsaKdTDzPB2iR8D8USChP5iEFWnfChWnQuYM0qK
O8y2VqFwL27gn2EmOLPGgADXC+js2FAUA7OCX2Tn5hWr5e3UxTFQ/RyLrqe9bK10zdsRWWwaVrck
qs62goRBGfePg7RXwPGef5qJz99mrZ+9ZaYKzJu5zHEthQDbBbGIOKw6Hf8JYG1lSm7AHUC2DpuF
mZ3jZRpZGzNEd1QYyeH3F3sHfmDmnK4GvtykrkYJ1X13ta5VVSECury2kyOf4J5N7E51htUorVMb
fh57cDF0MSM7v4Rx/eEPl38b1n6/PPUCywR8AWvm3cSdpaqe56aGzEMcv2QVeEkfDtZgzteC6Xn+
7bdI67nrJQcnSw9itFe//whvE/1vnwA+DimB7bhAnt4lA1SUjLQ0EaSNu+5oaOnBD6zt5OA+1d5z
L/7DgDvT+d79vDYqx1wPQhFlsndVkkxX6qpj/lvrI4sKfgHrKr5pCmaSqm+wxgU4aAYj0WDpzgOz
p7uqXjK9XZRasGudZ1kba+DJ+/yxLeF3OuZz2u7LqAM86ADOjjd6UZ6EMNZGTM+lBOFsY2WJ2qBD
4VS/ZBKLipFifGlEL9Rrdn7xnI/+i2l74AGVENUe11nWLQ3hRIBR1dWDJNSdh3I8Eeo9tG5y8JwA
hm/Qfyp19z7FnpqZAvt3g59wGbaoPoZhjdS4d0Zl2C6rD9fmiTHqSG206iWlMVFVydEAgJi4VbhO
6OfMcjk+aiWuuY72SIvynpkG24t7WYb5LMQJVzMdicy8va29cSVYwpK2mudM7Rj4Jd8K6f9VzPif
BYT/l8hy+jif84JevR80eNN9/3iTuvabHXQTwobc47WSt68MfPMXa2N653968H9e/xNRQ226+X8T
NBZhM768Vv7r2zBx+l/fwkRdQdzbprrsOLjAUYXlYfuuZKj8yyB8tFElnIr4QAH/DhOd6RDRIeZw
kFJIzv+OEm0DvKGJSwF57/XAX1/9+yz6zdHv15Zx73DZnJzEGeVxStKGqyrYvL+dVhXPVHMvL+FO
NKBYUlPZXTcq+SVrCEDppXTAqITqBpDTPDIWNLLMU5r2+U2Mm8HWAsuA8LNhrBO9rU+tnzxpKbKw
AACOGOZ8wK8336RQ446dlArkd/qQU/HnMtY61JRsoIdZejsoadhZdIG+cmwrXwxWfx8bNiIhnRue
zV7gQDP25ix1gBzNrLAS21I821qan9RM2nvsMldU3dyLB2gF7HGwVDFDWXWxld1nsblr8nNmO8js
Gc3Rb7NiHaadugv8GASZqGGJe1GMUxayg4GLgGoaDO4WzBng3xA1hFHVtiz9zC6pXYFXN0F4B7G+
s+z6+yYngRVZG2xVz432GoCqfasl9ayCV8cXBL4MCsMHj91U+4i4cI8wcbLAXQC9Zs3xb3+6/36x
VL6TpiSzoIwJYt90tQnwjz782x81aiYXKDNBmRUU8cwC99PZSXm8blKz+/7XdZcSBRXQZlc3Pdxx
Jfu+sSjMzSlpXaIm7hdKHRQ3ZofGtqKLzYC89Fy2XT7HaKXY4RtFXs3RYqd7TraQBaCHNtLLfZni
Y12XJRZrCQa+oq8WiRUCzMvs9igVCiouUccyMCtjV3uhsTtEKnjJxl4UeAvXuEy0tTDvbZk1p5Ty
SCFMJHPiCAG+afhTYXt/aBZipflmHZqGTlcVSqhTpwYEhfJu6AzWWg0h4W5tECQZhZQna9oUTiZP
GJ1qMzvCZOd6ILdtsFBJu7KEXe+um0aNgRL8vWv8/VfijNkcjgHdXbx+jgog2yP5ogrySMFVg5eM
avj++o/d61+WXkMjylntr7vXzTj9jzraKDymqEb7BoLc/hDur5vEGHFpUwIsuzobRJc1/Lz58Zp6
U0Ni+HZcjRLlQHF/3LAQ33ZWLG6AzNkLdRhI2abdsKzdiV6ZoKrrRofra9eN24BnGdSCFZdcKBrH
fVILBRU52asHZNQD9MvqZBLMr8ulcEP/ECNvVCv60azQAdCp/pZjbhyvLwFwQFh12lSV0oKOV5/e
vR78/Q5NJRNIMMmDp/vX/7r+1+v/GKPKxci57jBydZVdQJi3M9wEletW1ouhTnn+p9euR3/sDn7B
xHfd//bnu+PX3esmnU57/evbeUoKVgmd3iG20Qm38hblDaUaMT2I+3lbIB5+3UgtCNFxm/aJEdqZ
BxWCiYr/8+M9mojjn3YjD9q9WdvwLuxkASIJ4GSnBYfRi8Ol8BQ8gKZd27cy8rUk8cm1sDlI8hF1
L9sZDqpvKXPDLwDbTa/9OPBjN5oOQCHu5kSjyS4STnDSkuqk5Rm6zlVwk419in0fFo6APft4bRqd
Pc9r+ia536KQZfvRQYTjJunTcDtO1nHX14fpr+uuGWEgo1VOgVD/F7qE5VkKmD+KmsaLzM2HxQjy
TQUkOKUp00Y2iZgVXhOssi7cF4GCJHRi2/u6z+09zj5tNcvz2ggW3sY6UaxE1MyPUG4LbHFOSVEv
pIpiHZuo0l9f8520u/n9TPuuwsJ0oeLdOnVX4ZZOBIB3gbqKFb1qApxYq0l1TpPc+CpusCIy7jzs
MjaKFZuHRKYe7mg83NPedeOOrZ7u8EmmmT5osIoHTOyuRwq4MhRWOkqvmsCmImIFQ4+tQMRMKuq5
rwv17Gb5eKNod9cdrdVxAgC1oYL12F03tSI0AtjhN7tTr5t1iQe8jO8Hx0peAx2oX68NJT5daJ4H
jUty7lBLuG4KMm29Kcl5ppeivw/q9YAf80jgm4Krs8JW7jtKlvs4MjTq3pGDn0RsmfvER34wN0ms
x9qqj26Z8KeX1MMfWk/624rX9fcgaqLJDrwfpef3FS9pNJHeE2etQ62E1AUZ+OL3tQcfCKm4ctAu
15cCOUI9MKunHy9FuYc68kDFJp7+E9Zn/bb0snxthyClu3xyZ028/Ohxx22HEYhmlsaUnKYDuCMO
QBxDAvbaqJBz/3GIFRptt85AxSXto2XpGdUithOVmTSL3Bu3cpe/vyONt42o6whMAgqaCmpiamu+
uyPdmIWLigQatPIcVMkXpStg0U2b0khiMReq/L5/fdGOA7SnMPSaOZj9rUwMKYC1KcmDKXUb2TYP
JaHrLr5xW0qhqLSZxoPiRXg1NDZK9CEw+vS6da4vWAOmZwFiAcbIER0E4u564Kf3XF/86biXuh5Z
VgZDVc/CdWl4ydpIm/5jksYrHcvOhwQh8L19/sNQTUPxI+e8DpWtgSvBRMcGRvAeQOOZMlbdzkKk
cBijbZSayd1gp95+VJIvcF9VPNhSBqY1i4OMMmR8kixtZ2XbYnXZWPyZ2UJu6AamK+qPn+xwCGoA
6uHKTeBjCYtalz6g3T3k44Fnwzw500aX4CWtIjrhqIPQItTgeWNS419cj6qXIHTGn945ncEdowUe
PfFNlkQPQRBZ2wADrJvrS9eNKqnF/X50nLcFF6ykp7YaFtKApzCwpob9NogssMuDc4eVptVk0YQ8
/L4wXxdbyf48ECZARyXzx9mPRToIghQvve6jEpkXZhgPlxn5PARDdDd5Ht67vYXgXBjVh+su3EFt
YQQFypvT0UKtnE0co7lx3VULEuzpRK4U3f31pcb/dD2ZOaa/PhnWrD+fjFrt95Pp08myxL5czzPE
WbIsROs1Ww0/3NAJ6/vQ8RA0cqtsMZRdfa8orXr0SvUpLq0JTy9PWJZUd9e3trUDwLQqw8P1rX5k
0grUfHS0pxOluYq83ujCg5hOZHTKcIaAj8zIdKJMczdgEXCnmN6LnAdagcmgYlnA7jgBMz2l9RbX
XSxpqkMw2c9dz6QLW7sTxrerUJbP1r//1TGTf/dQGKi2OJS9qPAAY7Oux3+qszlVao6d2SjL0Bk8
bk813zo2QLDWUR+Gmd8Yu9yznA+jhWON6WZIwLkAVb0B2Cxs9XLokFQuxp6VQqtnt1GeKpfcHBSM
TUWI6kiXLZ1A3Xul4d+FLsZ3VjYEu05X0cENvJPRmQPUllpsR+hZ9MRc1Bl9lNMVZzgjX5Lqevfi
NQVVVwCneWzsnCLoQWzq4yxKW2frR7hP49nS26tG0R9jipE1d6flbQtbXwoopDqL60G1q/yU2p25
jAmgJjEB/eLVN1HbGue4R6kubb1zN2TIjaVYEvXYntBeCLOzqbYPjlUZN+6QrgPwmTejGyP1B3KL
qrBmPJd1ctNmUY9BegQGvtO1uxZonOrRFHTydqkYMl1rNUDbpNKVgypBf1mWb9ar3k6oWSkpWv/9
QxPY7Q5iCqu/jtW33RqLxGjsC5xfBN8sM7vDHu+lSGCaKtxtc0vmzZqUWd+1o4MOv957ew2jGNGE
p0bNEYvtzQppCCDPsh+Q3s0myVLaRwu10JHcngY6UILsXJc0xi0jRgNedfhFdc+zjt0wBOcq36nE
dIfW6XsuUHzQU6T6gyH+qDtYSIdeCxdCkVjsmH1wOs6YO+G5IeC4KqERI11Q9+txGvchksiwRm66
qOzyo4Bzu3Xx3Fo0Zu3sgiCMzRkEY5cg3W73sJpkIuuT3ZL3WX6gLQf7PrFp/5ZCg1SjUc1343Lf
GHi+Jmb3qWqhcw/El3x5USyqoTuGU9gIIJzesLIvtO7rmAqEupUBKcHBw5BBxZ3IdENvxcyTrpXG
eR3jRD+xcGzUIrgdvLL4OLrQqfomw2OZlYq6SbQsEi0/wbcEeSXGehk7Ut4EcTXTPEDaSeUdwzhA
Nyt18YEEet7gvxULzb/1qeBvtJ5FImxD+cGeuglh5F3K2CX3nU5K4lrPO8211hiktlslRB2HT3rx
CxrvfR96Z09XP5Su/mjFnEt1ff3B1vCD97y5tEpnj5+3dxzUFBnIzlt25Ow3143V9qibk4vNhtFD
2bk1o+fQs+dug0jYWNT3xWTQ6wmsgQDLYMtQJeoacQp8K8YRfhFgqRmFziUmiv3HuhHzsHD3xVA1
t2Y6RGvLCcMT+dDa9HXvoPX9K7blyFbYVbseIiM7mBmuVX5XhrhaYh+WUYJ/0vXgLoIxrY/BpRJC
veALrqztztBBY2PxMtdFkOydwkJENW8fTJzP84Kid2AMB3faxDlCQ+qU87iZqxyszvb3PMCzQmw7
w2wBHYn6tuoYTQ2RpHSc+nV1kh/tosuPWDgjpj9gBh0gjXFSpjtUuO1uwB6zN3TrpiqN9BaTsdsx
6TZ9rLV3fCV1o4Um/TkjROS5SNAiJJy9gb49LF0aq7D696aoTIiTgXm0p79KFEC6fj/0GVyCobfu
NJcbXQ9BEyiT+ZD4KgKbGldeY8FkDAw7Y41CIu3FhdaO0bnLR23n4JHcxM64r6YNTAW5MhAjDkrV
3DswBimwxf4qrnOEYMu6XF0HZIC21qZ6v2/0vvtDowCFibe9AouOjGXqxuS6QmRNRPsuUoD07/hy
LHBDw62DRph97PDQXvoiLOamXaXbfhAPkZZGFx1a/iWyvCe3atJZKP16kaD1Q0JQ4B4CdyJn+k1G
c5l51MdCPf5aZhhgFvCIT6YZofFOK3ExZMFwxEl8YRMBz6fe9lxmjjhWgRRHq8DJin4n2udWg3Nx
Hde7dtLHigyxctqo22nCGdZVWGlLM1CHtWcUB5tW+tErEu7KDo+lAoAdFa7qg4OUVRPn5oWAK6lg
PPNEVNBN73ie4jWqWSGV9moH6tvZxbnq7IbE3mqe0G4iCjsHAdlqVqURynYkcuuoBBuufxZFjP8L
bDPM5s05LXV+QsdHt9EnzGuwLabZY/v3lm/Vt1CMZon5uS3IYUqhh2eWnYcKyMG2j/SPbuOGHwYl
t+lQRea88nU8uwnzlywqoPzsLrnX5ITpgegZ1XBfZWCsgtGKzr7woDH1X+GGBUe1HojjHEPZAlaF
xZJpxa5x+hgAO/AdEpdH0ZTRngautlLwJJ9ladJuaN8+aE7dnIzSQFQy4YwRTWA+g7cc4yjcC789
xVoQ7TORDQecwBBdhvOAv7O2tyznrFWZ/hC2FBRE3gPLlXGwSqZ6b2cRUSeaSukylOgyu+2jFqFd
jw/qwQtD9N413MtU1ag3gwdgU1AOzto+2oUpj/doYMhsVh3KjxiPLxQ8PNbKTlEanTZKj7S10fYL
sMHeoet6tBa64JSI7gZqAO4MRmGcjTR1Fp6MxB71YWXn+/pxpMi18Os8e7BEfCkdwWpShi+erm+H
GCU2bTCPmes7t6odYgAoWxRkFQRJ40xs/SH36L3G9/pU1XEbgj0pm33klqtY6+W2TGt8zkNP20oL
BUsYBnu7h8MsgC5xv5WbsVHcnfQ1OlFNxrfF4fnGR86KdizPj5OOygTVgh5ijPHRnDZjucUKGdXt
SMEfwwz0+6Zd07kE/jDamN602GR2Zo9eLFX/Gwq28Y65Jpk5yV2Ve8NdDWFx5hliWKRVoy7NGo3o
RNhIaqdiwnTrKK2a1nBG2aUCPSXxKh69aiWk+hTkibu1x4jJAL4ehOQepc8mMe+UEX/iKsLjKHFP
FFXG+yqvyCZDEmYLB8l5GLj+DWTghjI5MuZGQTltrJx7N8IgsxpOthrtU9vIT1ZE2WTsniyp9c8t
tZRZksVo5xF5nUus7UKMDe0qOg/mUH1BXADPgN5ubMyfhXuU9BFmBVH41iL/XXmd1y6FSskvy+J0
b+eJvs7NzDlJdUT7lCrqwoK0o2dOdAq1jOU9pOXteUMw740SzJtaamStSb3wQZIMs6gtP6apKdZF
l9bHuMZEvJokZgpdiQ/Ee/EhZQZRSm+vZ1ygtqJill3rZ2NMnQw2x6yAmLIcewp6iqnWyLZ6BZLI
qgO6RhnT/eAiQ9dbEsDY1P7QPEh2qigOtWM9DOif7FJ8ny8JYg2utMUiD2lTKmpUX8hB3LMtdmND
U7XQK/sltpwnAYt+b8aqMeuqgs+Zj+MxT4ZlPKT1RYvCYyk9jLD9VqDcT4RrucxMjaTEODVaoWXV
NyKtHhsXqILZA1CUSoXFSAbTPtPicuaVgCK8cDzVXfFVK6KcUpiL48yAd+IAOANmKjWF1ou/tuCF
5n6fJnsqZpfca4NL0XhrUy3qvT9uq6rxMZeNUg22XOiu4xTrG0nEfXC5D2blKD9HTU1OXjxbhmXv
XESpiMgAgSpCuvOq93LIASMWfyPpdem6DATPVZ89anmoHrSAR1iTDmrgTW/NSVaYt5L6JQgVezXo
FaVsZp5DF0Gpj/NkptQFzWfHt3aKH/STof2zrxUgGlux4dv3x6gB9VSQ0y/LGm+866YmK2AhOXte
l80aentrtTez5agGzUEV6aPq9xM2StOPno9frMg95YU5ZBb3Bu6u7ktut1P4oyzLRl2bSQdopDQH
d3W9sZpVERjmTuVX2MkeTt63wSqSdAOcSNm7xFd7meIm6AEMSdu225edCXiotQ+52901meru63oQ
24Lv6CZyV5gTL3zadJ6OMyjY0qUB8gYocNhsdCc7eK2LQu2oGLu0giCXt4YDP87NJ3R7AOUedhA6
0AZFFfx8eeZojboHVPJqeJb0Dcuq025auKidVb3qQdpsokHGcubn1cCNhyJBpuLaXQU04OEw4rat
tMWe9HMxeWgfxxpLsFbCC2JJW8ZTBTucNpU6mXT6xQm6KwzXyNZQSeqfw56FoSCxOHap+8FdqBTw
130A27ttjHlH4kWigOyTBkRgNUie0ZqSayUUB7vjQD3mjn0rkmBcJmlTn3OhGKt4KBrcDnhymMI1
idjzkGUrMCwJyuB9LbdBojv760ZSX7WsoL/J6NN0fRkfo8yB007RHiRRi3Gb5ZO5xj7OFzJp0PqM
040SNRl3ioVhruW0w7yIHO1w3fSZ6wDJK8+iQl29tYZ6hmSKCwDXwiRgkBrd27DKmNfXSSWhZg9h
cirsToWcLMWuCe1HSct641eox3e055ROTW8yKddeZ5I3jibduaAQC71yAURLqrZa+2g1fX0sWMtk
3UAWK2CXO46xhcwK9Ic++bLLcsjJgSGWajHzunpkQYKCKRzxVNRBvml1Q6cIXCpQLeoaFb8Yx4i8
H46NQVdGVZEN/xGFexLSZ56Pc2XMLeSx9PQuA/peCfQPAOKecjuqN01Ra7f+wBIblNFDmvc3sGHE
vqx6JEanjEOazJcIaGzHTjr7UhansXWCjdN9VuK0PeHok4fWxzL4CC4Lg97eH5adD7DOkiczS052
YWeXPsjKI5Ccj4lQVsm0nOmtm97hDuKrqj8XaZvNxykHC2JEoCIpP8UoNszJblZZJANu2ZjbQLOW
uWo4jyAfzpYjdbzPrqGsmqvDUcuwew4rc2cVY3tQjDKbqYQOm0pVwwsVkzjt+i2McMjxfZfd5UJF
tJrWPFC0SSvAl3Aym3rvOLqxMWx8ZP/uJyqyeYmLUq5jJHyA8o/GMhCFsgfpbGA169KCz4GEw2iW
JWplAfVLrXpy4sZbXSe4qiix82P6dBUTJHQugF0FLFY+tf+aKHBmmLm9+1+uzmtJTqRr11dEBN6c
lq+ibLda7oSQRhLeZwLJ1f8PaPY3Efsko6o104aCzLXW64SHiWqG0mnT0RZujKyTd5xUy62sELy4
mWdfp7SF5TnVpNYtG+e61FWB80rCOdeYVIK+gIUajFTpqYKetC261tjOALb3ZPEvSOKHZrpXRkN2
uRVUu3ka5zcRNFAxrfSX1cvxIEwxUHsKn7wONvgp9vEPb3/2XUuvJ+P6VlHR7f5++94t6cFLlxg6
HRaiEhYxsaLAKzsPcEDTKw6UrGR8G+leH0L6RqaOjZ2W8eRGc3yrWm+8OtnJGSgL18VuOLJif8Y3
sSavRFbdgUoP1Q9ut9cSC4tdV7n90W5SUNZRCwEs+l065c7fLc003ZGA4xxDE0h8W4tN4JAoPbn3
Mt5IhBnvhQbWIFSXHMvM+DEARbCrOsOdHm24axERpzHba2PMtBqRp7Bwyk39rg1pvZNQDwgAJ2/Q
yOYjf0h861SPdaMWGduutthalmV9NQTDYoDgIWNwIvtQLHnomZEmt8rDzkj2/MM6edYWQwYf32XG
PekNrKx894cpfXg4+k49D2ud4RaVq+leuelD/4rnSPtVzLoexkNAWIf5KW65/GKI9Rd9E77/QgU7
lbpfFJP/96gxCfwbSLSwe+JT9HY4y3JublCrMOQLarwZzOoBd6x6UJaGfTddOtsab5XTdy9riIia
SdyDozz9GfiZcexV+VMm1fDbpEO9+G77T9qWJ9MvgqPWJ58qMRnP2CCnsrTxhwGH3QGlBje7oV6k
gyXYiW/eFcI/doX5UcbUW+0Ct1VgS+fY+amGiA4K84B0iw/ee12iguq8wfpS5ChYHU4lHHkmwtSX
csNoClIFNY9QoaJStAXdCNBAgE89d6+hM/JnObaXhtHwC9NYdeJOJCrbL2H8wrDocnGDa8SEqw44
oYJRP/g137/lVyE2ISfzG7mgvnVli4ncDOM1bBNFKiTXdCfl4ojT6NiUWvPQHkydFJ7YHv7Yo+Vd
rdHF5NXINGbe0r5jwWzfXQ8mXc7JBNU52KdaXF8oeGjITKClpm42U5a5jPZYCmxNT5OX/GlrDUu7
lnFROUYZIUVq49Y8MQl0vetau82FvKdlaZAvXenapSgIDcCaNizML1JZnFOQ0TGQqD8XUVOH6wIJ
hHDMNC02HH1H0ljx2VuWKMqfXtJ1fJCydnHFlde8qPrzSi5Y4QueCZKEZ3Qjgjm90Ve3ZLaXEaY5
4yIDVUKmdXvMjNjbtLVFokxCE+nrg6Z2bh2pHT4YebNzdG07pVgPiaA84quC4w0F/8aQenIIojR7
1rNeHvLFAcUbNJjASS8w+bIUgYjdmD300f8zRoZ+kb3Z7QtrVnvpKf+t77xz18xNWM3ZdIlmM5SN
9yYmBSe8GgcmP7g9anWSfvOtH8unneel/znQ5XeXZwrHoYgcyj4fgNBNXD6aiHbCsBASOb/NwTU/
VNVZN3N++m0PkdToSFiK6d5dPRH3ovVnHL9b/9BAStlycFOCZqrbpVkxHNdPKnHNr0vxd0I7SyhD
A13MbMwCZwHG3OaCUEWFM20dbTbPk6Y+Kd2s6bX15N3prKuH4fBZju3dTgMyRieVnItSffMmmX+X
4hI7KbFYBaYcdEB5WDdfoqItb619q6Neu9lTEBwTOX1pgD2JmGbJZGccTNv8pM12FGrwN/dVhiaB
Frm60BDd0kQb7joT5JthvU0dHRLNVHtN/bq9VmaXh3pOfFmduSF4PYxMaxj2buSAVVPiJx3HitXY
6T2q7rnm5M8IBTH2yW4JYMBb0QvvngZfaMaGK/qj8VoIw95WTF3BhKtjI2T+kRZJTBqOM2e3RHTj
Ly2dlrpuEkeNinZTG3n7SaT++GZ2YuOwfXmFrZ3TVAXXLJJMbZMIAYEu3Hu6LBqFQBvMyQWN3kHV
XMK1W5qGgD9m6oiCTJv6wEA3QeqRDde0g9qd+WM4zvEY+hpmFpqRPMws2I7c2pdqcguOUpY4zstr
O1lUsmNS45HOHzWOGjgU8pg8CH4YuZUfTSNRVyci1b6fGoIHIRy8THvstjM+9hgIlBcVJN3TL9uI
8Wo1fzjx+PDi4l0w4H1aZt4fInMeSd3IgtNgtv/gwpA9Wq9GIJDpH/g7x0+nI069dgXxnpoOKmex
LTF2kbd64Yw51SRvs4Fjf+WECVY52Hf0DwxuQB+60TvSf5gHhm7+YUiE9VmDgtM78aVFi/DLKtIf
uVu6bwor+CS2SaZ1sZKB1cDzop+pWaY3J20Y8hncy5xYDz1tszeP0h9D1TQAZaC+y4wqOyPx+zGX
vvmBL20E/dbm1lamA9Eu+OmlJel+Tb6pRqYMOOu0wUlXmG1NzcM3+kUVVwQ7jCZ/ey3+g3oA5l7R
5npNnHyF9viea7AOXaM5Ihwi5rjtFNIEqz9njjh09QA6XacE8fncaL2TGc92WQpPXYpSfqmFl565
iev32TZwxlHdsK2rzDoqp322NJvhulSS1grlhrtL7Lm7po2NRSSTxX0buO0GqSPZQwuBbwVW/i7j
cSij8u9htx57lWvSF0IXxOE1rJouv07VAAaIKcgYaT81rAPx4x5iZHFQyP5ygex8ZHufvE3tuuVj
GorqMbZZfLWD6Qj57IPD3PtxdoHSrj7DliOcc/wKpPbV9mZqfiuYD75Lf93Uzmcjn+7gevlLuV0U
BkHxZ9Cd4WpLVJY9wDu3+DZIgiJkqksAvT/oZD133nvt+/I6Wo28Onai7WyTjlUbtR7TnG4XuCkf
o8zliS0Xiwwjir+W8ZhcZngRb/AkQVdml7AokcXA716/gyyFbIZpytYvm/mmNOvk221wW5diAKlN
vSQs7ay7DRHeNLaucGwPEgQpDfuEFjvjvZRcIZzNKc6a3AtbLeCe8H00jj6MWjEceWr8V1ASW5oI
aR0rz45v/VK+eVHxJ6trsvacKtqsFzSBgPVg2ClDAJtLm1FsdrVLdb+yTiZ4wNueedHOTOwW9zpu
HywRCYSIK1pr/DubsGePDL3KIiSD+65sBkyX0pidycyGBXps7G3niy+OKvVDELO1eMsS1SJGrDPt
R8mZ2dkhiiq2xmUrWV8FyyaZp0hXxgbPSn0ZvgxjF1x8OTNEdBIyozTZXdG0AKcpqH3rW9PtfsQ+
PJy169WhLUjoUYxpohZ0EeF+AG2RtsQuxL+vktQlM8bNw5Rwc8CZpU4v7CC+cem+C5IxwqrziQDV
CrWd7OY4k/1xAt/tEERha7fJGCNdzawat8DxwS1Jrd8ozCb8Y9LgXTPqR6wN+XernsKo56iYJld/
yKkrTiKS6aWpguJWaSLslPWG48010UhSFsyAKcRoGzrFbCqFmbY1nObd6KLiXFSYuxd4is0xlQcH
uLuHmxC/uSCDPXEbZpSHTV6I985OXcaOaLli8OJ3HVWdnyS7Yq6dn6N58HvFnN/2BUo37K4zHq39
CulWrmbu66JCQxTXzOXrwDsXybgpFmxqrgJ7X/iMXJnJpjfHPFPz6SF/kB6urxJEjKFtkBFoWkhj
58gJ52VJF8ipGzLk3XV5TBe+2ZS51iVKZnWZ3mpfaNZWuFm+m2NmPaamQH1hmrRHe0KpII3OfmYJ
4/05YKRieDXeJAalxQR/7yRtakKoIoTbJWnwokZWpzaI+g1TAO+Guut3kQiyspZ3HjPXPsm8TdAI
cU6LvDqRGjI/3Wq+Bl6bnXPfLgHiWAKvSU52mnzltO5v1bKIvt24QcMsU3nNXneU80nk0sRTCY97
Tufs1hDkcGXc/e4kDrvGwJWaRP7NnE9uTjNT59i2FmXxOXbc/F5YVP6JTjlq8279EgX5J3gUWPDW
ZhTto1qPrvi5adcqIArN7btLkkYRvq4NhN7YfrMYXQFeN7EK18WRmPFm0ggObBR9f6yy9OlqsjnB
pMwmMriyvL2ur0TSPZpkTk/gf8nVL7wEri2vijkpjso1f06a252lbXwCi57u6+bDHBqtYzJFh9os
gpvWjQHHsX1d3xnMIraewEWiWLZ7jLdddNUdp0cd29WuA5sO9cy0m41YXtp54m/aZb9Xy/isWCv5
ZXGbIApLQ95sO/o8Kis5jBBbSOztRk5u48Ps5zg0ujJ4N6ehO+r0DbvSa3LUbwOGnVKU16INoOlE
TumeTQVy4Qo/rJbFmZ2JOUD2M4NfDXiV2qEV2VZIVMKWORvR9VrPL4jJR7IthBx2eFQxuVwKd60I
iP1rADZWmHRdIjXruPv9VB2Tu3XfWBfk/fKcy+49CSS1XqVeRNcUnw1mKWposQcU3SHwcndcBBJ3
7vKNQCd+XC8BHvvN3gLd3s4uHgabpjLkXiXIyzUjRl3mut4xM8f+4WD4dc3jeDIOqR7re3+Ig7/T
w3WEyI7p9QN+pY7TMFuYSKFJfYqEaML5zWiacF2o9tjDmyLaJ0P+p+7jNvxv6aGaItoc3lodFKwu
8/FtXSxf+yR9y9sY3mi8HOIflT28UA+kGwGMvA3GoPlZYfGStqmx64vGOjg8k588R20L5oBvPlxW
X0Mfl7hjtZNeRoKdJvrNyhJcCX9eoGHXPjVfdX7i3ben7O/SQaSRhvZd75LvthZ1P0QHDOrF00fl
FCQAmhnYv1kQFm76hGFqM4G0jbJfrUfD4yaD9ho4zmIXMsdMMsY3B6nA1utjbnvN2kPQVQYChJRf
zWqdC60pXmudV+4b2ThntU4IlwVRSX3VgMh67EPZIXVQa0gTouiWgsZAizoqIuZ16CK9jJpPKrKx
O8SSMRWoeDXLuBRzY17WV+syEhRgazQnUXBJJ3aaGGH0vTPBBoMBl+deA/OeVXJHMza+6T6ZHpkP
itt4wjzWI2hH0HrpiwwjIqdriKmjUP8OfxF/GiS0+CV8B0yiVUPw9v8OlxZxDizsOUw/1kIpLir3
2eb104m7JpTSmU4rRGSXvyu/xQEJDuAxVmMCyCTiC9+nC7GlPTMLie6Dt/HUYMCQIrvqni6c1bzT
sjMO9XhBNjEpcaVLRvcCMNVOXZ68DChXH1rtgfUDVq30f2UKnc9PKkCxqotOrYZv6JxhL6JU9yuV
P4VTRHiBAvhXzOO2JZyp0Kp5gus2/5K2MMbUoNLnCg03TXSOqx9WHFXvpTszX3fePb/Aw1Jfprum
9H857ezf8xJ65kwr9SL9ot9JPXjJfpwvmUOaidtTNU3WbYAcH3ZTTP3RqUrHDsuxd39RPhcZrjv0
F2bGNAJRZzIMxL9bpbK9QBLOLsLbwIVOjI0fLR0ED+rG85jZpguHZGU55bkLgi4aAqOXem1drIAZ
PtUSE/AZwmdiKsEmGjGtVdF7Wuo5zqhjQuhrgiykVrF3Hkzxc8j88mkPC2xNYtdFA/F0tHZeBoLE
GvR98erK6KfbC+tmjGBRtQw4/eknm3YZOoFk/8iGlilX5T6k4P82lzlELmP35htf/rtzuPDqoi+K
ZqT9WfmVqQMV6RSSs0VlV6jhiywDBvQuN0YBnneEOfPmMUjbOMQxcBASTlb9WpFDO0oJoIwyLnbc
l2FVOkAbCfZt0wSSLojhOXduYm5t0fc3r2VqXHhadEyZ8uzptMdPelNvWwQ3POtcismYnPde1T+V
nmonH8jtiA0N0QjL+W8aKjoZgC67Uq+/dQSa7R2tAVpOvP5qFSW2BnE9PWCN3uH35S/Dlv9MaY7x
Mnk7r0C2jKcqw9jnkvznVPPfJkTcH0EDWcmE2JMrfd5Ah4gfgelp91JPi3CCz9YLsuMpSBs4/BU6
z1L/YxiCuO0WPQ5gvBmfq2D4PUrzi5X6cYikOH05RQs1yQUBh0970ZnAX9ZXUHeKbRBrwTYwz9FC
YlqXmDoozFJIenFQQEpHo22Dd31h1LGf53wMbcr6Xaf5xNE6Ygxr6Q3h4NG/2UNGBq1mNrfZj1ti
7Vg8iQmjX1XnNo+n0IjMMUR29zkYRhd/Jvb6fbSctOvidrBg0S9hE4N4MDrWeNs+9UEX+9Ru2m2M
e6ywI3XBvVae/nL2WpSDl4hh4zXLx8MgZvcOhTh57yXyeh3l7lGgMn81GvxKA6PZU5uTfpRV0UJO
Sot0N7p0EJGDfzBydh2Vriw+uiIZwpmtD3kuoxVIDOe1hF7v2qYQWz9Q7ryv8HY4zRId4Db2c/JE
suASG/nZcaIIJ2G6GtGOeJsvbFDq+H7X5+AtkLdw5G3m0F26hy4yg2vQ8owwgTkqUVogwIUDExWi
4kLScA0ddKLu2hGVSu0dadTYXzSoXwbKmlZLT7Gw+s/V54HdoUoNPJuNCVSrydO/9LA56vNjphZ9
nEkflgpBgifGgE8oT8YhbmHKLXbCEJUl1WTCXMzDcbUbgJISPIq2cQkWrnemajZBBveuzrVx27S6
dRUmBp4qIsfLz/MO400apb0f1fNFlKP990bLZpDjPsK9KTPZYs2lSGpH/BuKNnmTRDPspOPJd7iQ
DUb/T3ye3YtaiDxZzOC2j33/ZrFNP5Z8vwKLdxVgapvVvnZtjZmEk655r8xyxhqOlJKikuINYyIC
/ExqCGz6b25uE7SsyI+ZoarcFXfhzsgwxLGDJ0EE7nGgRDjrM8W3mDleMgMei5AZCdbSl2+dk1p8
I/eka7VgH0vF24jDMxSb4gRJFX9IvRLvzdDDIrKwPOjnzoDaxLjX7PRHVTvZAZ6RXFiVBGWv4HnZ
glQ4kfYuY8d/FHXCNmdyeq4QpCfSAmZ+Yf3lBQby04ii7WtkM74w2R19QSRahN86WJ14lhm+4jlM
2/cRmQiuKTh0dPGviDNx27m6/pxLe9w3sHzMRDc/4i4+LUZxr7Ed5Bt45NFJu60U+vgpmf2ja3bG
SQ7CZ5oVuc9OloT3TtRhTWXP+3lpUnJgA5tm+O9fQgve3p3laYMV+XKSQdwCjXwEiwyBvRRmyy0s
q98O7mSMRzYrPNKnnv/sIV9IJ7828Qg3RZX/vup7jdBjsJ3jWFi/MKCqOIki47Euuct3JkJJbls9
+TWr2viUNpb71hhi+aTLjZh75901MTukP/E/UpdKTUfs2InWPEEw778YLeavsFA/RM0m5M3OXbOa
UGvrHpqb9N4KwWS6ncj6baW/o6EyP1L4pVsh++/K1csT4FDzgXHD2xgV888x0J617v+asJg/rL9j
Z0m+iVFf9ciEGD1zz8Z8MG8MRk9WwNwRJqi5p8Vo9+6YVbch7x7oTvqH1OGEtrG5bUgA3c4l8oSV
qAZ1CQfdVHWQK8yPgdihQ67b8u454jQp2IDZQuWNDPkOTdTeWROMdnIOFB1sVSxx6pZh1/uepKbv
GhiPl9gpvGjO/2aRqhUa3PUASpU7QfZRpfhiNQ42XEEy7Fr8jBmp1zUbJJV5M5nBThS5uyf+ycOV
ZvRepo5h1ZC1BzzPx8+tT0zRaI5vAgzt4mtTvrXkYeaxeVbLD6vRRGqtd2C7EJdJZHBTY4xPwAVa
DE+aXwPD6c52k3fLwwVmjFrQDdMqw6ASFC1Q0s4tk9izdMtvBszerVNq0QGKlP+CQF6GhdB+NKnt
XiJSYQBzq+qTVpZ/zN4a2afs5IIJTr51NYTW6eDaFxe7l8/MCD4Xdh49sg6+vUPw4T7rhy9E8oEU
GVX9HtGCbDNvcfDXscwaVJJ8mow2fWl+tFPSqx9VYJwm0gSMjROhf2pGcrtzT4/3nik5XNMU9Lv2
TehQa0/AXQmhXeKTv02M8WtSoXSAcC2fTotoOmnn5qSkeMewUDuue6Xjws3wtQQTCtgAumFSoSRO
8d2KsMdOkSUfnBi7ahuy9JtK5hejkua91+ThP+g5oIreIOLBUQ/i4d/HsDYd90h6YUpySTRuS9/5
oqCuDXiYJ/4Vl2+mhGb6CxcxMrwiF8pSXmQHntRzKsceKxaQzrrRHtnkeOdkIbolifyyPDwnR0Up
xb76Uwk9erSIwh/AUgVG0IV1WL/WABBC3DBvZuO7JHbpJBwMFXBCEXzywJ4oauvyAwBo3iIZ9L5l
7We/fSn55FCafySWrHZ62jTXZsrfDKV9DyS+x91Ymp/hIu8wTiguxaDnYZxpD9+v8pOZjeqKo7e6
DklfnlRqvfPDsJBROe5PeUnvF2czkjREc1i9s6G5uecdJWfvdpo85+kQiI3xj3VZF2eR4LfEyx7t
rrtWTFUotFlAOrVbkeSfEUtu60k1x2y5MlPZEFwz0Djjth6TNMGiB9MlgPd0sZizH2JTd7AdSvQ7
urMcH4+6PFhAAnuqwOY0znO/tXXDeQ568Q3gSL9gH+A81yVT9q0qUC273dUQwyA2PiOIADegL9Iq
Y/5CmYaubMyjJN4kDNC177I5iTYV2wDl8eILIMuJfI60wzWIoU5WeaUgcMY7FUXn4rUwtefEF1d7
YZIKIPg2Uv2ZzE6uwQqK5cQy2XyLogjMEKKlGa6vtJH4j75gmpaVR6fTO/LLA11d14VTM95OBXSZ
tW0FMPm3i7Um5uOxL+jEewSF4UDRcpuGar4xztPnGB5VZL8sRizHdU41LyJDxsDvipDdc4+S4ipV
ehZo8B6JgfVeS9lFRX1bqOCb0bf+KQIxheuSZ9a/r8rlVdV6zEXJ8fQ0GH5b2L62hDFV5OZBNmXw
FDxoT2FYUNhm/z3IeVgE6NEAk+PlDZk6djMzZsgjWN/HzpV/zB4r2sSwy6a+0r/ZrgLIqbXLsMjj
84XjsS7rW73+px/RpTfIjsSmqLvhatl4l06054zNf7mdGsNh8sbQkMl0wgXh1BbxzL1AA6V6syfH
aXnfGO9QDPpL4+sJAHk8ZOC6xSapq77fQDZJ8VysygXw4AjxiPVIpzo/VDiib0QhvHBYFlhOXphZ
tKDlPHaHxmq1i2XOjyDLzUcE4/MRMzzeuS6ExDkmf6EIcJddkTEiwXA5c0/C8hUwe29C0Hi4i59B
sujJyNab0fICKpvi5DjDZzxKHJRpnvPSbKY8AduUS65oI/KvpadHR/KgfhSdkW1tL26+VAHIr2h8
+1rZS7LiiDlY4hAIZveAwysOseI8aGJf9J8WDmQtkEMyYk4GEnTp4dwQsjhHEuSS9Ka0BdZckHx9
WdbpfxpVpNBPKb4eVQZj5P8tWAVBolNkBdqTTlOzQA2jA7s2Irl2eWO+wwnRQrUS49yq/ppXSXSs
VhaCMONmbzdxsZXVdGmR5xxRrPxrEbAK+qVZHWFKgyqKal/EIyCMrV/XZbKlfhULFdScGOZYpMkK
v7rbhpFsTTfzoWbytmhseyNGiKGBJTCNsPGc5/wbwmBo/bOfMSf+31h0fYVkBHqEsLP9//foSlib
WzBaWNQLhrGyjtYlU/kfkmhtyNZF/obr8HwyLR6wmYQao/Dlj7GAKcBQ+R3+1edYY1CcVuWmyTv3
Teu14dQMy+fbCsX4V6dLMgNrtxaA/9WDSTbjGVwb5/UoKiycUiJSZ/ZdZ/+MEie9r8QCrHZ/Ei96
G8Ygv8iKWKQuqMzduEgkfAmqtdalA13YhtyI5uyMXbPDBI7Up9JJjpOeJZd4DKxTHnkW9ChBhqcr
7EM8VojmkWRu08khoqAz5zMjkRczJXHXpJsdICHggiaVd3cdL95oPkq8I8wu+atgdtwgqnjTMvzO
S79D/MUFfPaTDK4q+lPbOjREzUs+iAOYeEaY8HMCrwcOOu7sCN8j3iWe9THr0vy5viASYldUUUWR
lXHRwFrH3TRgLGpqZk2XF0e7aRwnZ1NMV0bO7gRGZ5OnsVSVNpCkbgXka+Yu8TSVitHueN1pctUF
tBgvVuVge+OzT5PFmf9lhPhxl+xUjxp69kv/TZTenjFsfVKeSndu3sTHv607jiZisw76cYutLtj7
k4LpyPGaLbSBdUELyTR7UgcLNMWosKUro5EPSVDeYnmz8HICmt+CE0preIZyOHTIqOgplx9TTC3W
Un6m3YxKGz9ZSXcgZ3pVfa3SKlsglGwYBQs0xVvf0QAj+9LywleWzfl5fXDWZ6bqwK7dDndFr27i
0FmW9dXYxnEYFy3u2zMc+GAktU0vvfQ0twEB8VbW3AwS4U7Y/KpLXf+zEhgnNufM4IoNgfqeMyjY
Knjlm8CuyeZJ3AAOCMuEafHObvJgV0/EEtY+xjVwT/z7aGCN6E/5x+3cBk72ti74UsE19nL68m7Y
meRnIMZK5vZizfapW5jc6xLXSDhyL7g3xCvKbd7bVTjq+nBX/1sKowjHWO5IgPoHfkVJ28jv84j6
fsagbNLYgjrnYdeldgkGphc5k9RrzhjpjDjnlIi82GYwMeAaMaVaFzNpoq3EmveA6wkjFT1jBJgg
LZatEdzaOv/F/No99U4bvdDhaS9smU6vtm1gZ6KHuY3SsW55bJfnEg7aeZ1Hp9fIIPDMbDH1bP0c
0jsims2U2kTjzL3PoLZF+BbZ5tEayZeFRs/8ex1eLIBF3vq4B+ttdXAQioBtJVVw6a1NQckEF4Dh
d2qw/Um8Y3a1Hhh7DwHw3/EDQgO6GP5ueyGsr4vOjHL6RaFG6u7cNntokPZdNUNxqiMSrkbfu/J1
/dYJ5mNa9dFyj58j2V4BE5JrtiBd6xItb1M6IeSF6QCF2NE3Y62Np7GaMa9LrGUbcP6xYufZ2AEt
Sl+0nxqtvrfW2Lx5XhZsRugL0HctHzDPNfYdUznNVfgd0A1h67JM/bCd5lhOrFOjWz/GVnNePsTz
Wx5k1/Vdzm8W6kb8pzI6UhKLwUJ9KKyPNi956wXW0bOQywA9lMt8eCVXCrK9ukQeFLRMLqKafk7N
XfEjmm7pBf134B7j7En2ihijBlvVTKDTkeNM744T4NCnSo8uFXkwj/Vd2xK1NMwd4jnX26+fJYbQ
9VPMhK8xNz1aFSqFKa17b9tlcXpBTwyFaqldx7lXZ7bQUwJ9/Bh19c85x9p7M6F3JfgP1rA1Jop8
Ibdga4Y/FC1fU8r0D2uFsdYcddoBFcI3Rx8/hT7nzKnwAnYbxTY8d5p30OzB3cyTT+S5FzBWH/G/
Lv3U26PrAT9hkkEKrx296AIQtirxmAzyvozawjoBW5hffoyAc3kOyiE9OQU5vJrdYL6AYL6iZ0gJ
NE43Sibw8Y3Yedec+s2TUfTNgn3BpRYbA1Xmc10YywZIkeIP6aenbh3ua8Fbq/k2QlG7u2fL0KP9
o9VaeVrZZUL7XppCe4NRkmz6Lirf8f//WnlQqKYBYYDdIblGIz/uZ38GGWw0C0u/YbJ2ut/GF8Zn
yW2G3LRP6t9zJt2wFlb8NtZDvLHzgYif2nsNRf7ZSYhEytU8vVW0szRJyzG5UIGw/+oOY0OVW3DP
OvT9L3pp52Ro6UM4VXVKsijYOY2lvupuuautP+gn3G8D2seDWwzGKcOGxu6N+YWs+R87FgSO9i0J
Y1LPn/qiwitLV21ryMvP9Wuen4cTRceprgJgj8SxCmIH4f5rMUFSuaoJBOyi96KOumuder/1WYCH
MiaUgN6gSiSCYQgfYwPUujcTvOUmpimH9W2Shtr2zZXeu7nOs4I1GQwTJuygBbUfx3T4XX8r/fe8
RXshF7ZwajHLapRFdR1XeydK9e1/4rnWtHGZIDg6J2hIkdPXEg5t51iiVBgzEsftQw5X+aX1TB82
9aydzJyoxv9Adz/x7Z0whnEbGD2691Rd163WcPG+RJ53hXQud2kvuv369VxukdXoN5lbixC11HBn
pT6gPMbXNlUkV8PYCqFlF8jazRa6NZ+fUaI/dEgrXEHJKjc4GaT6DZ/39pcQQS4XKEKFeQHTV7HT
XAYZec3IvwZUyF3o3GihDHKnGEmvAFP+l6LNfqLj97QNvAIu29Iark1iqY9vYNjGQRuDJ/BjfXSH
OiAOdVRYE68WBr7qmsMKDaQLoJD0i4GdVi7S+ig/JtzBaMR6cZwYL57w/YPpSiN0mNOqOJUuB2+7
yO91Sy93tuqm3fpWDl17HCXGl7isK7R1qUIZWgDhYq9XZYxdSTAaEih2/B5mC7KUtEV5LJMOWR/J
hlfaH/cq8ZszmX8vy6p1qAUoz2xmr7jkP2QOzLDNSpekd0TniHvFJ0PDs0ils3HwRIaHysjYa0sC
ZIFBu8CrmclLoMH56WYUBsOoEzwp2Z6q0clrLkid7LTMJPesbAhMZUa26YOP/yPsPJrkVtIr+l+0
RwS8WWhT3le1J7lB0MKbhEmYX6+T6KdhaBQhbTKqe8h5JLsKmfnde8+NWrrEko56cNdz87cMyzzi
T4VrlSnXFqNDulkYSHbST2cvpmTMskAdQqu1TrFyyeQKdde0+dcgC/XdcscLwxyTVWVDJ/P3Az6H
cTTKl0TW5QuecW1tFjlntc40X6bMouiMFsdt24vfWi/tZ6mnNJOB1OaenNrPk47GZVrfQPInx1iG
p8rqkn0U9L8IR7nJ3mBrETWpJ6F3jBim4Ldh8JZw1MBhWQr3KQfFePLp8aHezSiMzeBpEiMAZ7S8
77WTWZR3Z5mgl30R7dO83I3NpL83afDA2ZIfK95QT54d/G7wMe90BXf0+ZDRZhCTcNJQmwr2xM8x
u8GdHp+cNiXtzVy2FIwCGLIGtqg6J7UA5iynQfrSSEoELMIFO6Hl+XvRhhhVYIQWPPMe0SiPY96+
9z6qLQgoDKdqsXNbngSpudrkVB0aJkEoHLWPJGAY6priOw+u9FS24ZtmkyKelCWRmyuLZx47mU/n
IZze8CzLPYAx/I2h1p85bpfrMiXVsWR1pDITFmH60437l4rbx1mW3sXheL02rfpWq7MlxiYe3DXk
Fhy2P2H4IpJ1ojkbpKZJu9lfELzxNcpxY5XkzYbWCM+xYM/z2rbaGzP2xyp2MZ4TeTqa8DTooGg+
OtG73gZG09o0ZbAFqYGdv4DnCcCjL8/9UFnbsZv+hNUUOlt6LkOKPDnFYRFKAUPYxt61PfOUKB9Y
nqV40uy22BQuVp9GJ9VQq6UUNTcohtAQPloKFlIVeiBGTIUMzmNQjI59ciiAxi2pSwzHgbMj9uOc
GHU7J+5Z1raoYXAby6XJSx1sf/5v7LzmKcfQcFpeGVyQj5R1AMwc3WfZWs0OsVPfdE0Gf0pP6CMZ
cdzPgftEaPy3QScve044HSs3nNdxB0KzxhXgtBY1tOz1IUya3WLxWRa0UbF2Up0i32Zap/k0X9qk
lvTl2Zq/9mB50FIXm9duV8xed7GcH0uMmhNrdpVk806mZj+46eBjxenH+7mNQHun3HesPj9w0zuk
duc9hcPkHJkiN5wydrIW1q6t3begJyFmiUSANW704ixwVzbOum2dHzQ11/shKoRc6d70pkNQ3KOn
IoQULJ+vwl1nCeuiKwF3UksQpETMsISuIX/U7taC81lHNJmoFCHHZBw8qwBhZpfgz8A1UvE40aT/
zpzgYHRITmBRjCeGe9nWdZ0/qKxiJZV4F9hDdhe+c/Tr6CG0ob8VajPXYxJ4dqPzCS2CLSocj7/e
b/dew+T8c5Ru1c14ZEBaQEgd9x4YvDdYkXW1KmoHKmBfffE8b3gO1NKmVJPOcF0i9yxML7nLYbbJ
vqBDFlyvLn+X2O1JwzaQ3EOvsM9/lxzH1EpE2HGgxRfXZZGE9i9xIsY7SN3XaNAikoGp9WT7vCU0
cnitIlk2ahYpGYaf8EA9xhiDeGDq2jPOQaYgIVodKZRrt0x71IynVYvW5r80TO1H/Eflc+NKdGgP
aHtECutscTRHcbenY49HfPnD12HWIyazpMCndjDEfsdzQDgJofZcjbGzClUkziC+cRGYGRhakMh/
7mSGMb8tSt71RNUCQlXbQbS0CWZe+9R31iXrnGw1um5w+Dx66yNnkU5Agwym+bxQQeIYOWrK4xOy
F7u32sIdCPjnynT5sCSddqwKy91UaKVcR/mSxHF3mo3e48FBR2tlJvN9oQIYtnwmgKMNaXtNLfvd
nWbj9HfpWt84FamSEr3ySrkUcEjLGN4gHUfbVMr3hS5XCf0LVtwBw7ufXxKwALfGaCXaaP0bKcg/
46Jq0PL8cCcR/2hmNUFZ9B5geZFvePsxn81wkmR4et+Mb6GKMC+L20/+kUj3eoyTmfo8CMN7bPkr
PaeAO5dSvAtRXmKcd7s8qVDZ7T7ZupjaXwbuqBxS0ukLM8iVOcMdov7A3dAGk9F7kNbJbajjNZPQ
fZx47jmDtnPXrRzDjHqFdrhCzgw9HqcGdEkVps21WjsZxUgZah/1xdpI0WUW16BRBWhp2VTGV9vd
FAkNucs5oI/jZwuH4a6OCCxB8304VjBw4KwIIPL2bjk8zRTkov4SxnHim6+W5ZVRvdJwTJggCK48
P7k0TE73qPhzHDgswtYp4VX0psS0xox1+arMTPOKhkSqKdZO7pJTVgtpfFxMHOzXIgt/DSTCXlUs
7BXikUthwIrqIutkaV35KrtpPfm9854nzUPUPZ/ssrpNbhIR/XLmTaIb9d3cL0NnWIAAPMuHUCdc
JlFHFJDsQJkNU61yIPpYoWkuVktvgfVkjCdsZJkGLWhFW0n/RLg72TDyAfrsYvDMZFofuAfdfJU+
XpYxEy8ZtRNoZPqw9YTd460c8MjxQ5hI3s0W4IHA+ghanLR+MmvXf4QyN25inlQ2GL+SsXQbDyBy
rIIGhi54qzS7etbtor6JxCNeRtwz0HVmWREsT9nyPmygw16dthSnTkFkQtNmJFI606FIy+9uGhbf
7eZIK3C2H8zUWXHhS9iQvODQuDZZZkb2mK/4SR8aYHL5pDmHnh6SKms9KINkV8lY8Mh2C5EfRrMq
uOJC51+hVP6QE2lpzg5YytRkJ+1NcFHoZHzgcXxFmMGwG2BhnzSvO+a0ki9DV2FA9p7c7uGL+ufn
lRYlRh5nw3wshmhJGTF4or64ds1oUkeZscFrzkxqNCrvvloqXbeubfFr7vCfllWBV68m+g5yqXhq
PKM6gyJQkkIRq651YIB77qHTDSVwvI0N3M0oJVeMeYF9CA5XTHcUSXa/HZk+TNlHOUbmtMmSeGKi
Qh9GXcwWro/kPKsbX8pTRsv88Thk4p/ptxMZ9nkKfgHBbM+WWnwVfB4DoRggdbTttKEGN8aT4PLf
7obha61hQ/5rclj8DZ+D0hYW46GrpnYkCBSKK5XhEynU+RXqF5+BzrHPmtp/lgWxqmPkwf126ycd
Y2JG8xc44sUl0ea3opf93lJ83spBsLmbnSOVQal96WczOfOYLtlvDO3sjPUrYKN/7JxLtGFWrGaY
xFi5bCNKXueE6WQqv0MpGFdVyQ84B6NwK5Qrs5s5zMqUnmsAXxytutj40Xfltz+zO18KBVRalrQg
SeYF5yhkl/y7NK05b1zuRhnWtcUaEg9cpPyYbEaBjfbS2CW4Bz8wXhgM4LrhHV24EI1GF48McRFj
bE6JLJ97pcItC+/T/NI26Y1jivtwlECqxW72oHPUyuORJ6Yd0C0OkrWcmtBgWO2xy+XiuIjDo629
W5wTYYoZ957T+k1iZPcXl7OXlgyto+rXZ36AgLkBBhmVXSHBGs3Ozq5GOQ+sgvzdjTh9xCqUWlH1
cHFTFzur5+6YTnPaxVu90ZGfCXxXw8dQpvrnPZefT7/nTfdIzN5eBRMk4kAf3wQIlp09yPwMTzI/
41NJyC6VDcppSPuCzH1KVVz/ACjun9zMwEThCIgKaDzpQVuBeKImASM7c+wnJMaYOG+iF27Tx8m3
8dVZI0FzKadrIbRfUZaWJ8OFalFz8qKMGw9CbNUnwIDSlmSNQUkFcXGrNIl2iBuds5ExRI9s33kG
NLic2TMWNIyTI3FVGdDd0kF/61FQXxxnhKDuRVcq6bYE5dJrphXDnT/AcJ8JaO86qpmpKON7Iz6Y
TzsfgyC8/v/iVyxedBw0YhWpnCXvfnrj1Z0tY6J942rQ3pr5mjPfPWlWzkE0q+RXo3V6WDyopYLs
+3nABTBK454ZsIdi4pG3sMnqvV4k4trP7r2yg+yVXZ+Z5kx1RpZyzKfErrj1VhOuOYlEOy2F2rBK
+qKj13rq1o0wxYss5l+23ucrpklY7ZQ46Y/JjeSi/gQfud9SqJJvZ4/Uu+kM1SoLRu1i1AREF1uj
VaccbP1h69cWP7NEZmcjyndmgifT8Tz0BfzbnEsKyD9D8AElmYo6rqWrv9c/sEVEd1ICajIgOFez
wa/pSy64dQAdClQiDELKTlTCpYCpkzcS69aGZ5S/npMR4uJyFxKS0Frhp9E2U4BDm86/JibdZjEX
XPdmIbaRyustS14HzcXVw5+wp6y96JL05gCUvoUiwRoaAbZ0gBQFBP+fliVPnWMq+/G8KTJgYjyq
5NXzoxUOZ0zQqI5n7pL+ueJotk1NspfpiPVPDC3+P/VqWXxFoZqtYd4YykxvqSXgfQKyNfMwppX5
nng5e66DCf34+U1pjZ+HoeUYlET5eJZqXKVUdQpCyYhBYvp8heATbzV+/K5H1CdVguffBMYctPbK
T718fvdLpOzlr6G3/XqSTnhZEHEksKKVj/PgsOxcuZ+LlTmEBEOzMeWHYp27Mhxuy2LXUqfQXj4n
Ad0ykxHZyG9DdFkWfWT4LTPeOEqpwy8SnV2lVdlqafymP2XmIVKicRC1+sn3QBatPKwjG+ZH5N9k
NJ/HzvHQtJtpY6Gy8geRE64JvJpu7adgGRoebDz5SB8BZiJAwyDumApvE0xjfPbUApqM5H6rtR7c
xeTV6qBXmn2LGdtRL3HyGEpQNtcu/rZ1ru7lWLBhf0cIz1XjvySubm5AZuFh+Nf/uLzyOhdm8XKM
jUfzwO/qsOgQ5BwJbZyDNrtnXdPtmXgw5hpGOz8z0fRW9hAWG0slDRy1DFUGm0swkrZr3BJdPV55
Q85HCbfkltGutCqaGBxOJMC8WjFsB0EQ1mV+9obs4K1dLEUvWhOZoN/R/mePbrZP2b8ItbPB7VIZ
AWLL/o4dqdmZRJv5+7MYdLmfExllO7eMf6aDMYaEkLFDQ8qnYycSFcod5ikq9vxLFxeYqeYx+xhk
wi1ZZYhLDsROChygW7LFaRSfPzf1MYkfkwqLL0tOoOYSq8S4gHe2r6bkad5j7yMyptX9fK7SnLYD
AvqeVif7Jc3oKbLU8mpJOGqDmx0ILYHEttyTT/vJ52ITWSYyFeIF4K9qWfo/C94EYLqz8apChp/7
27LJLdudNjdrovXuyfASaCpp054qPq3LV4lCKsyRCa+VA2CmJiuLk6ecCaW4OIucWgyHxZ2tO676
dGnunxHgxkFqprMzTGbSE+fzBygAyZS8m+5RcMcoJtYm9JqtbaTxRTo9Mxo64I0TRI/VvxkixGTx
FkHY2vzVSUUFNDSI3W8S6OExcKaPeJlKNMwdd6SN7b1JlcpWuKnNkNGyHlaS2g9IwDESSsVE06N4
BgXw2GFNYOZuzLuaH7mt0k7VaFWfi1SRJ7wA9Zk3LE9QzrIb+MbTZVmahra+sWtuPLdSZlodW2Dl
nYsqQTNhOrNZvhxEr211bt4r3yYHaR0zg02i6osGt7fIq5OGE0yBP+uVndbdGXconxRASyczBakV
AVzCXs4K1/YH53nNcnDCDEPGUJPFUKGnyojVtLKNntukVZC04Rr5yQgHa6p384TBUQQi26VIwa/S
blzOSXFxkg4Df0z01NmqT2fONaVmkM6nlWd1v/Fnji1/Z/zLK73BUDZPZIq+Fjm87dLKxjOb23ge
lGvJdUrjSDia+IWes++39xTYATaLgpg/YcSnloDIHmPhiJImFDsKvFADR5C0DPEz/r0Oy1eRZz3R
kmEh26b2tVcac1xb7RlC4WaJoVX29E8qLS3LO0/bDo+09S2KnqOkxoofMA88ZCLGuQe3bNNkvrmX
rSR97J/w3rvPQs0D87z6yZYtNqJOv2UV//CbSqCBWT4PVw5y/bOoMGVMLzAD5DVPrPGlkqm+LhkZ
HWhiFDvNwN5GlF88DMPrViXPS+hVYXEtmJ8uQsciecxqaBKkBCVIvZhJWIGbxDczee9ljwBiz8YG
nDkW1mE1FMZQ7cEV2kfgT8dKzfRnNeJXl5gT0R19HfQ8QYuQ1iJFts7VrkvBGb2BUyJ2i4ens+Pp
4jfbyOPGNZui3UWt2d3aDh4U7EFtV/aTccEHEx+mj74bu63HpfceqMVgUkdoG+x464UP9sv0o2zE
eKh8qDp1Eu/iwJnvQ9g24BMR3yAHx3cmNCw1KLLaLOgwDtp7pYzfDTxsNjcQER5b1C1A2N3MRftW
O5rB/3fv0HmZj1QrpufcrQnRQzDe1rU9XxK7c86G+TFkaMGGehssLoPFbzC2/Z84ScRR010Dx+4M
GLCD5wwT0r1mA8Ycz9hJYrcoId1rO3nlcxAngD5jnWxG253a1KB6irMgwD4/Qc3SnE9tZRFYZKXh
nXTJDaMCwD1UT7qFVrccqwpu/dyGyeXFS9eTWjrL6g+jzyx9duGB1IhXYWlzQOcrYVCwUmoBURgj
5KLFBdu4OxqKpp6+VbKxv+Kl91aDIvfja+0OncRrkuTUdVSV5f7qk6/A0V9nQ+XQ8UE/aH+tEeuw
+0wqLs3bTSNkg+k5FgSn08n8ifdT39ciquDTzTplEHYFCbFt18ukCdtf8jlzyp2oXiWe4++isdmn
sZ2f5jlIcMS4PJxs8qxgnxUibjFzebpT4tSbX3X1l1/+QWrl6SwBCp2m6djOPrwgO4PWVpkGofeF
OweuVJz7rN5lXnf/PLgBsEh3cFGYTnsRFiU0OayxCk26LHY/ceGm0xVBS4gDNfDuDunhCfzGeCSF
AIwvyusjdsJvMbr5nUGu2HJy0w+GzViryWbOiRBOjPWI8r5edL6oEjhtBL3RnfYnSXCvyzBonpwp
9jay0MeNA1U3co3+I+Q4spDscjWBW14VagwnPBCXNZoot1V5WCAVZgyHfwgHIEnqdMSHYyeSIT8v
F5flCoP06RwbM3vKB49JZExp82z5mrWKNQbEmc6Vk2kTbRYOoKy6Q0aZkg5j0CjtAcujhyveYCDd
Rk8FbIWH53LwZ87qcaKMnVM8z86JQa6nrGkwzeaQTDOsFatwpleebWcfBMqa+7L/MsV2+qS1wwaI
gf8SMT4g++h5a0flpxcw0rIk3tckSlD2MvkBB9g/QLkeUEB5M97c4lhVapCf2V+FT6pgEe4jbvg0
ubX5KnIpb5JNvO21OdkmgOnea9f96uTtvE09g78HfUWfNDGUK/+i1CSrwSrW+jNmNqbHh5HzumtL
7b4sdt0Gq6AR6Y70prcZLJu3uA3ND+4i1vrBhIqB5nZdXlWZgPk3OGtdM9hNZm8+En2C/tbr5cAw
vSUTDY9v3zvQaFtkLr0r6rtOAWeXVoQ8EZY/982mLgnIRvO8c23f3OoeEayAydrjfRhCPDrVUJ/G
BTxZW81XJXnc5sEwbrKTwaYeVg50srWnBpDksFueq5hXFzzTsvhjPxy4P8UrrY9/1Xrk7j73+9gt
/p/KmqVlpOJQSGTm13/+xyc9m75L4h8Oxab6vzeOpRZ+32Eygu1UciFOyii/k9J/LcJ56ok1Y+1b
kOSLWEohH/4T/CVcWvwTx2lnG5jiVwEL5xToecduFz+bmEFuowEzc7Bd3sMujvmAR/i1bc3bRBMl
brCyPvU9AbwcpHowGOsliTg1xBFRRxCNPIjQGDGr87JoQNg3XtXQ864eo7Mqz1peGbehDOV16fdD
HWo5w1GOt7AIWo4tiFGTtikpw9hZlf6lVXLiDDbo5MGe3I80T0954z10+9i5mn6C6kzSckw05H8e
keYgvpvcepmoue5FkL898aPq1pSFbfih59tSl8Vx+UAYxsv/3YPh/C+mOd4uz+J2bxuO7f2vPtLZ
l7ZmAoneWjVm9dyTWxz/HVo7SykGZxeFKKIAGf75ngEZlI/OEMLE4ZcEbdzf1e/Kc0B1Bf0d666l
yy7vWnimcsx3Un3Z8Zg5pFIzPv9Xyxv8S1Tk0UpXES970vQrbPvnxEJ/3SzO4ihMcdrgV4KOrr7p
KQjw8k0s8//6JtG0lamKr6yw4QPHXRtTdt0+Lbr83+8tD9dOPWGX71mNbEieI90vv/jvr1u+t/zi
5Xux7tb/T9uMyQfy34pHnMAJDMtgOhkYFM6a/v/sm7HNpOd8aEV7DWDvPnNAGi2LLzhUx44WbZeN
PB1HDDMAs2KfTLBFVGeJZ+nhR9IOw7P6RmxF8BV8k66P0GzAXyUY7pI22+AWmh8GliGYwkAsex2T
tkcxojsRKC6L+CcVZFgzcCkcB3/8ZzLDOfX3PHNo+MsPG5hTrBqXAWHLtXJsACy59NEcSzv/ySx6
ejZ1ul590oYXft4xNAP5HERhB6TS1p5j0iHQJJc7c0TZciXM6rScEUolbFpJAbwl1iEXNRmGalhS
JvL9uKrrxa5ifakKm2tY2wP/7B0TUVox0mBcBBt9YqA0hN14K6oTIxhgNRMCF0YZn06H6SOJ4vze
9B7EUHCbW04JM9PQSoDcQujMgGsvrD89Komfk5Va6erTypG2PCauSYMtRzHgNt7WHxKqQRJzPhlq
oSeqg47m8ISgPqQ8+EPV75sAHoRbzO4pdWGlRJnbb4il1jDdtnKm9shOSN8ZmmvfDd/IbpLDDA1K
8s7QIcGznZsH/qPyPhM3PPq68Wcmobkn86ZhWU6mu8neuuQfEggyUKv0cV8I5lOME4d9TSALoTWp
weHhNasdPhxBAedWKJCYVybaDp4VrWaKSNzPObS8Xg+O4I/3WPGic9fFm1QNNS3lNk8yY++DcNmP
Ihx3cymbqxE0W9MwppvwRLEv4x+lJigRqZz2Dn4kXYWMEu5tfKVlZ22lbf8biuFPq6yTVQK99Gg5
SX8HTYTki9+ztQ1ItJYhHqEbkleyPqZaT/e+mhsC0WIEWRsUH8vM/F5VVQfVBaW8FpBt64yair5B
erTsij7CunOeo2pedOIQqqJ2jfl54QkX1R002d2BCn10rVa79Di6Lmkw5FzwOe7GI0b2tBio/Bhi
8N4DpvCpa5nCYrBHBwm5ogx6Oe8HowFOljGDb6MEecvpj13UDS99rBwJofeO/r8TXhldGMTMAN75
AARcIJaKBi2wpw1nJGOjK2RE04b9vq+rX3PBDNH/b0xP9udz6wZpCE46niiOKMcGI1uCJIUc4ruU
jqCBj4dpbE+N4lUty2KbIIX+NZhteqvGPL0IK+ATbbqrUEXgrLvBz+Yx8Fin2Oi9EeEf5NKH27gz
ekPNNMLlnyEek1c3IG2rlb65drrI2vv81Vc89wsI2fnXTPlbCgxB+9kIxE9GO8N6gSl1LgUeCRnL
LabEig4SaNDYmylXE7V9c7m476if1fDqIRW3lrgsO+eyeK4cjxV6Biis8PR3EeBF4qqaDsvkK/cy
uTcwBZvKd0BFCZGxlIGz5n5VJLuea3uXm+IOcGHcREkz7Q0GpusQy/0aR368k2rIG/Zwlr1YBVyd
lqIZs0jg0NskXU7x8GvIKvPZlq+VxHAMWMy8GrHxYlPas8KzJHj3kMoDBZlvgoH2E8wSN68K5bM0
oNdgxbuyi7FU5NOGwuooakhtCjC0P11Dv8/fRcTGW6Vb086VBsG4fy3Yvi3wf1TJzgyTre3s+19T
nWD3IbC1YOObAD/IV1HRkjWDddBRWWdETkzoo5/jXIbf+p7Gbb8zcZOdlmV22AyGVPVx1eSME+Wx
SXwv5oapI+q2hI0bHivcYWGbqS/lTPmVTdxyQyq/rIgZjSRQqwlDXeLfJ2EdyEqIS9VWwarljn3o
3dB/ngHeT2kRwLtIzzyVmDcrzweis3VWXL8Smu2xhf/BJcSSp169Ej7GIfLrBx2zBI9gmNjk1W9x
Gn8UdtDvpQIa2Sqr36NCch8zvw598G4XoJbqmPEsTsTikjJ23IPp0F/7pH6y0mnrTNoPyMFiG06v
URD1+4gKKwT05Ow4k3U0eX43yqGlKYS7G68G3ufnwKBmgMZWm2nEHG4M0mrggsYuYaPLqxVNEQnz
0DnZNapgxvAM+h/wkrjE83Jwy3UzXTyeETBC2+tfSFiu23hSjHI/x/s6HF6bxCal0rKtS11rjn5j
Ghc6QjASZuR5ysH4khvhzwklC2s8fUNaSUPa4gzTcv/qZ8W0DrsB2kJjd+eqgsen8wDfllrrrzq4
mfM8AJznwUsRWAOqtPTuMIW6h9v3KOHuIU9iWNswiHcJas0DIjLeeBxXG1CGA7IcXXyaSJyn3iZD
6trG2Rag6TuDmG9UfsUUNmVrakXeF6W4sYd0twjHTi8+6hgfzJyVzaXjH2vDsPEfCcbsEh7CCId1
dbeH3vgaVcY3UULDZyB/6QoGbEE270n7biD2x8fl5jjWHRzsiA+sHgWPcGYOCEEKqltDmqQzCmI4
Aw8R6qbWy/NmWWTWvYdWUIebqnpd8nSa53q7qjJ+4sTyjm7R7on8TndRFtYlyW3Op0YGG24gWuAn
JPSncIT4N9B9IYCvrQnOjhuPcfsaQcyl5NlMNo7m5vuhNSeQHE5+tiG4B9SB34fEBteOcraLFO1o
MNRIWCdo0LVgxlLTSj/phbWqkIrS/Ogoo+KMpr8e1Ba98JWZd43IoP5HUmLdXvJTuWf2KwJUNmes
zt/PPE7WMqK8Gq51fgwRb5yoLR7TRPhMN4GUDXP+Q3Tk8Rb2VMCkWIw48Kwpdh7+4P2i75rnuTl9
C3TrlhJMBlsjT/Rx8EGQ2QOudngoZQRKNZ93jGjqAx2ZVJtBzn6qing+ZV15L8Z5PM6mGZ1HtcTc
O019Li9L1lgX/rPqoNwblDQfybtt/nIzWyl+QoQmnusRH2gysNqjatvrKc/g7B+uPM3kM6rKxCuI
Bbtq8L+5bjZeQjVXEWaJ2m5sPOKkQUdFIVaW24xrflPl+OUXM3MBiO7APF+B2/d2AAik7rMUuCEe
5b7kXGmlg0YIFG7GciX0c4hXWVqtFk3D0pNfDVPQXdShmveCtGDjpLT8Oc6T7DkaOUCmd7hb47Wm
Ecvz5yq6+Pq0L8Dxf2iWh4c6qbK3Ni5/waikFIiSj4YySMIybbklf8bMX5ljapfEJHapj4L56Mrv
o5PmTMPRROInQEDinWO7t3FHS3+aQkPbMEbeJ22sKF30Wa18ggmF1xVPWg4kqIhGnERVdlg4VZgQ
YCOa5oowYoK1fNBvtv6V4AFCgFk5OORuKUgFZd5t8bIQdRghvc7IK5q0wLEjlq7r0EDDYwx+oKZy
3jlwPynZSyRjKfSP1qFaCMaDgiKgJed19FPDtrNuOJlzQsI7k7kQxG2hE5Gh9iNPfec9McLnuAiP
rZJck3KeG5RW6xqUUXYIovILnlprl9Ilv6+t+QUiCNz7NHbWI/JNLphLtwreU7rWbgq4rCyYPr3y
dYXpoSWYMy1kF943Nrhk8vLOrlZze0Q7IO6l9t2Cb4PZcfrsJi7c5uEUjnnQ1TxxwFt98gjd2aYh
x9WofbH4xO6CxvmxNBrqHU7CBOalpvpEMtUhgKM14tbRpivdkDlEq+ZpZrp06dIixe9Hk9koRmcv
J30fOKN/TSsLBCxzhy1+7aW1roVjMpgZKDTKjTY59TK9LP+AP8tgwz7Fnky+tKI/IZjRdZ3Z8kAn
/LguixnWCOhNtrQyAfBubiqvN7gy4yd02n4b1oaxL/rizBPMu9qV+I3AwJUFw8G6aEh+FNL+k5aW
fREy45puyhdyygyiuOJsxVBbbz5+rInb4cUuAn2bWv3PZNSitQF2jd0KTqZZMTUkJ7ZrVQlw5LBh
mhq4lSQKDpViF1V6hNF9BE4aAGPCAJesC6SqM83o6cbK+/JiwY3HDAkgYVkI4G362LD5ECBw5hnl
QQoXCpuHmI/s2xVBvBn0TXW3XExGoUMZIZravkOveIYFv5NW0+8EppWt5tO23tf8h4LZmNYFnB60
6UJeasW/TS2c2noYHalPSkBZvJHYBdXFxJj/GCzyGRaXkcr50OilfmIoOp/oy8rldwsr4WFwQZGJ
akxfsHLJ32h3lFLQS3QgvkFfkYrlO8H4JrG5vhQDPn5ya0XpfIntV3KBDxAcdCDjb6Dmj8iOleK7
QIWTZf3dwQGBGzmZrxqj0I0tfVDjoZzPptfj846s1wTUypXuoQlYTiYPXeH2iMBhvmWAicmEgELh
yhdnYhZVAVED8tz/aEC6rP0GWMOQxPlLKkhG6VMp12tUtfTaqyVrKctL07bFDa9HKzYv7ZAHEgzR
KJwf6Wzz52JIf5Gt2e+XsbInQW67GjhQW0UnOtXYEadWsgv9GSenXs3bbLadm1RIfG90qdWg62rH
/WHT1G57aR2euOptsuhSNK2lZ5wBd8v7Kmhz5/0EP9RRQSICGAQmItKEnVoiMmd7S3d+IGkznx+J
3s4ya2nZTTJvRRHwFgeJiWCQRRm7FMP7DKl74+Olh9pZILqkTnnSW9qqnEKIF9tLfpp03x0KKa2L
08u3TKM9iD9jx28KAlRo98dQBeZTEpW7JsfNq4OcfQpJHhhh8HAcysoHC7FWdyiT4AldvVpz5G+S
2nzWFLYq7WhAazv7SgjFOHdx6qnetn0fQ/EolHTD2f2df+Bg1yphFmEh3czdPK4/I7GeysXGOOnG
XHSbnt9wYc7RXCibskn4bSpD8Hg0D5rLQVjzi/YiMRSqNOiyUD0y7UQcYSVSjsJliSzqtSJrzVtY
kx0K0mwOj6gjYLycPditIqQ/XF6zKOAos9SM/tk96abwg9PSBB4kVX0VPgYO6SXBlrESvTlJZobH
QjUEqHsGWXiOxa7dfB/dThEPNYMKXQAIJ11dTZZXefDgL1g/tLIg6EyUINKyYU1NsYZgS/iu4EC/
Ipdi7XoTjZ6iOMaRfoLHrcyfdCj5By53sAcaOt3ADvwSasi6nDQ0xd8V83y27Vic+kI/O1AG7nkf
AOYPzNfZI5Sl5OBFGDZsWr/S2oLDoFzjMiFjrln+q+5jJhVYaTbSpfPHy1L9CCAbpynZ5NlVgWov
+5p59be4GrNLZTXJh+0np98YsLtb7QsuCw24a9/moGVRjj0XIdQFp/1Y9pRSgy7Mycp/thEGZ789
Q7PMTvAU6mcsTR75Vgody7Nssu7qe+/ES5xj3MxNwcdxfEx+TE9DTsqJDS48GaYs14NByOsv8tSs
sg5/n/uIbYfLoTMPn2aGLMVTpqlusP+i7rya48bSNP1XJvp6UQNzABxsTM9FIpGOZNKIlKi6QYgy
8N7j1+9zoOouqbqnonuvdiO6s0iRmYQ75nu/12ybTtwkaatt5bxIQ+I1aGaHqZjPuDrebwVaX9Uf
M5V137bzcCQ06a5nY1EoHpauqk9J+u+C7eRmJmcPeEkuHVqBzBhHNqzRy+bF3GaQAUd8n4nnIuVl
6qgQgKXKoCWp92AMmXyoKhIcHXI891AU8j3MJqAyD2F/woIQqqhJ23AGDJ0pMY64T3bBqvBE3Ms8
Tq+bz558IfqSfkwOvL9tBrBnhE3S1ncDBB/UA7LCmbnV96YXwcqFxo9wrSvtJKihApMKyOOfWI6i
fmBzN1qivQs14LS+nrjY/fwgsWwMYg6Mu/VrMs1vjdEvFIXI41HTfOo7EnZ4hFNS9Xhv55j6dZYI
/CKZaUHcd2jrcEKutfnVSYpzHc/uOfkGaBPe2Ph14o6JTyYuWp9TjxAdKQG2hknnhDArgWKx3rne
+LmxhnOsWC+l4eyQ9teXNLPyQyS+4XrQ3s5VWWpBU2jxY69nb+3EJDqxIu1W14iuNsKeBvOoTDrJ
jVhT5jZrxPp/uS8t+sBofQwMe8qFsdZivaHb8WNXKg0ejeBDlmdnJ9TIDcEytqnJ7O2Lsdr3Dpet
IZexLdf2SOU/7lctvQyLTQBlMr9xKOaB2jTwxEwGyhR3d3pbSQKbiyMJohV2XT0iZ70nlyLpxS4+
O2q8Ct3rjuRYsMXawFjQwUuG2RfUo47sx5u0AaVIsgXfaR3DjLS7l9ihsTsa8tuZPc+t3gJLJGGR
UArz3inGOXASdBWptsebshKUdKdNxiEoh89snle/sXGwQ1oxBvI7F5E21R3eyi92Fy13ljm9hl4M
StOsZiBVum01DO80s89P5jok5yYKb7YiiFTmL141aWej1fU9PY9wD4qyy5dM+xhDAcNSnislYEbq
fNwaQyhLOvCyrkedVcp6hZraySPJXA9NOIbHJoMvijfZS2eCjaDm/LZIrftgV8MHEFXAENteD6uC
FkNrva8gjZzNjL2Apcx7EVqtF68y0CvH9O5piXrHBO7AdXspuYMr7h6kRhR+nDbW/dzpJnY5WFLl
Oh3lyVi+4nGTXrS8sa7U5T7KoOoOGxsjqGaGWgF5YBfV0wj0zZZCb/TDopxrJw1NjEdX2G9jxS13
8GG0FT0pM6M7qenzCYPu6jaPhRVMi4CfqqygWlgAR6l77zOrn+60tTwlJjsrAmD6E9zJAn8FI3sq
CkGhGMVE1uhonHMUNAeQVodK+sntMCvTrIUMiLm1351I+HuKQsSSXH7imAoQ7gX7ZDQvxF86hpLK
p3CF+Ko0b2Z3mK5b7jCd7jPafwOy3KgfKRToPZjc6GwsnpH80clHJpmmpeO7ca0UyTAgGqM+E238
jMtbFLQH4LQY6p5i7ZXX0Cvgn5VF/ZA71Z0kj0ZRiogfNV38nXTD2oeZSYVXpdNjJIsXiSD+UK7c
2FlRO9t++LQxz+BBHUOdxowK3cE0nSQhDb9iII/+YsKc9L0UVwRF7A+k6T3rYyyOCS4ViEQg7UO7
RZEUIp6rsDsnSBzi5mUzEe43iJR4rKO+UIHY8HkWbFahoFW+6wkh/EhzYYs6GEzARmbFmmDPbC8w
YtpThuXJ73DM9pXutEQwhXDcW5fYxIkm1ilvV5IO06fc0+3XhScnpbzcj9NvfDQMtYm5LmjkQSkV
l1RKGg+E/eiEZVw8YZ8HVBb+VLGN9Xo8ubaXJiWOtB4hH2+8BtPLyZuJXHqmesoevdUydEDtdMjn
y4Zk2KsxnxCq9zv00TN2PiNFrlOiMqBLs/mKQoYmAqJLj0tJC4qJ9W5Oiu4eVNI+CmE8oATEH1jK
a23N3tWVicYd/ahL7I1tICTo+ELc2Zr5pmUIVcqiCLGb0sQ74sX8EoPnPbQLtAaNMqhUhW2mStxx
Dp+tUV9sX+SyPiz6FF09YgYOZYnD9BC9g2zMxsrWHjMbak0Rre+Vk+DRijJORBEF0/QFyQFuFZ6W
3Xbs/w/eEpa3MpwwYxDjY5ZiUzkWDI3VIzyeu9gc8qL6tVb6Fiw1w8v21Tze6Bs9QbVIcP+amduR
DeE9ee7YkdwTnppjk7k2NyTYjO8A5bnKJW06qEATOa8kVs9hAtd8QNvX5XgBWL053U6MvUuduoEN
AXYUnn4cXDNsyb0MXTpz+mu7xMVN//eXFY0nYzivUWFlaKO+S0atEgqEtmgegJ31npQp64HwVeep
TfNdB7dxtar2KruwuW5f9Ya9GyrU0R7+iw0kLBHvIEPYh9ARNc4dc+YGrQcALrC1opIPuyNRMyGD
igbK3yWNK/JxIlyLBw8b4JNJgNlsCtxZcE8fzpVF9qQ0HIhEC9hcEk/ZcU6m5wn532V76SYSPzIx
vy8xKjlESl2wvcQOuG2T5/BT1L95yvg+ZWsapym4tpo4ttnDUOxfzy6usgRThlNhw38SUXoQIY77
qNQpBNjg+Rs1eiNJL/gzUdEiykUvbsP4GCXsH/FOw1WQK6wPQIhDke0zynHibcI0OW06zUYB91DS
yPm1smqPZ+9vgty+z+WRLeqVDafgr8dNcRfn/ac2nzpER42NxW7pXRcPPtxgT5det2weaKREsFVi
nwdh8jebyUhUxsGZ8AnZvh14AttuHS9lLQlg3Uqf0Udlb18y41aMWXFJ6tAS8GPotfYJzA5Tbft+
fzHmDE+iJcc+hh7VrK75uKkjDdSGk226R024y8BNB3kXHrtIOz9NXh8/CSQhNPFWSXnXfxJkLBzn
jsRPDAfdPe0VHPiUMB6Iqri2w0dudWAQ/Xyfln3zRPP8W9ll4tiyjlxoGARV1CNDmjnbnASbferl
JfYuvSQshSJnj1JjuXgdVnlDM+Hon2g0EbaQntZIUJbn6LayeN7PIJoBq9d4MeIuP24ykhhFO5vt
7DyzIwJloGNcJToRD6N3mbfGWZ5qDEGjI8JJJreVenGGOnBwcjzbirgbKeumwSDmlu09eh2wZj0V
8LosHIliJaEMI3h5FfGHNdyWDrf/O1BqX0+H6ea7QqywDBDwjHVVxXhQ5PO3u+E86zCGh1J6SApF
SyLcvD64U2LdJKZ+38lE7rEvJUZOx0S5VRytFU+MPWRZ6W9eSZtFCDnbdFJyOEmxWdiSwB23vsGA
UjvP5jQWJ9XG2SrSQU0PFLes2zEfA943XbaXtHCmi7NOTw02Tz80wdg4ej6SMFg8an+hKcZfaoHM
GVX8OhVtT7aFafuwQFakvJq4jl4xH0Lo3kFtY2SG1yHdFJ68Q1QjRuqUXTZUC5rI6iU33XEvkIUw
7Oujq/aEa4nDvGOB1e1qa3qP6DY84KB5cYw8epDqBZ86zDeiVT+VKxBejv51T4qOvE8zp/PpbaPO
nC33fsDN13KBC7BPj4Okh/mwyZ0lFrN0PTf5c+ROx8xZnhyzFLdpsdoHjijeuTPizUIznyIqshsv
m3hxZ5ee8Ict6mNTotoYUpP02XiBDZH1RO2wi90ovSV8yjrmsfVuwV9+3C3qBk/qJZwh1+DFUAQk
M4AY0zHbVDmGQlnayZxoF2H3Dkngkq2pdg5zbI6VJ+5I4+G+a0KPjrpbHkqLsUj3o3yC7BefymIq
/TB2Poxm+4ibfUtGwa1Jv+xmU5aT4I5/xkCqpazC10STxmFtIEK6Eap0pIqhxOATqzxb9VK3F0Nw
rGUlaa+s8EdNJZfcDFQSCwrJ9yWlNckQqRtUf8ygsg+WqCE8eEzQuk1raBxDY3rY/NZ+j5EWcvmS
q+4KgNmA4Ru22nbEMNheIMwwf80TytyBlSKgtYByJicKPXPhnKOpIAlZsyyEC5Z3M9HNvLFImaKH
HWypy7+THSOZArGFa+KHG/GePZazDytw3JgBwgLurNgciPwVEyE6MjaUIWogxbPscc8OoVVlYftr
yNpwqJX+DCOhCVCmOs2dReQbswbomETxSFCINuROYJrQKN2m7u8iZDekc5CQ64yCaArJVIMzDSig
K4lmBFV+ITHSPRQ1rhu+GCDi9/gVlSQr5vHnHBoL1huJc52qxPxOZ4sbOG1Zh2i5mazoZCihg6Yd
Eyt5yt11vJ+EDSA1mS8mJeXt6PBgVKEZ3fPYvvRh89pGwnhybLPEMUd3sB5GK9/DjfBllFhHey2/
LAtP60jSLkzsBi7x0igtVxsdDY25YRNO54NOCp/OKN02IkkczbdRLBFOT6bYr96AtJvWdLDWqJFW
7Mqg6Lo1AvFxxglJL4GHRNWup9BNDrWA3L+9OGqOstvyvTHAcCi6WJ1kwa+tSRfQhfNuOwxszmES
n7fvuEmPqcBuzArxRkxM5SQHUtKvSB76nEGfa0P9YGhDeC+JfIKlCKUauLwmetFnAzUD6yJJMVNw
AQXeYodanEjSfNycZnpzIVNbrwIX64prM0CUjeoUc3FcxtsRg3vcFGPMWOhcrGo/IWBN3LiNdROB
/582CxxLIbqzMd/8OatQ2P/AcbNMR1gWThE6fpqG8zPHDQoYh9s2+bFGDDjRCzi5RBD5A1kLw1J3
D7nQv5RR+8w+eyTnOeI8VoyS9rHMSaxumhvYT8ulqwh+H0YQ5WbE8CzXMwY2aoo4E/40g7dTwYQH
KkwuqaAsC2PkKjzqjjGfrYl9l8sQ3TlwmBGjY0UOIWmvSTyYwW7Qp0djfsnSU6XkIpmn03eNHZK9
yde9zC41gNLZYGPRBR49H6wamZb//DJ54g+XyQU5cg1L6K4FH1a3/nCZDG1s3XmOyGIdSszNJKjx
9pIqBkSnJR97pzJZaCAO0HHN6NAT8fhU08u+Vh3cJ0+3EEk7ffVChCbjo01fJQkBFxjsjl9q68nD
3Msh6nuAgUBo4IZEbl+NTgc0g82smdJSy8L8HaDneL+9INwlvV0ilCmNHBtL9YO+kON9q176rv6c
uM0+gVp+bpSHfWtDpJ4acfFYw/GR459qs0r2RinSo6v+Da/z8i7RPGSJ7nSb6cBCQnV5f/+2ofe3
H9K6BpGBw/+ddKvB69++NdRXevexX5sjVyzlQWrq98tow3Ewuhr3sfUdrsvV7Vg14krzIN6JPmw/
cFdbOiAs7PmMb38jxg8wA47KT/EjM7Y8DNR4x64lkmAs6T26KrLMUy+yjFlpZINTWTIRdpIAxO8S
k+jIFXd4Rj3a2AsW3b+9lAksle3h+M/P8/+OvlYP35nR3X//F99/ruoFv03wwJ+//e+75HMLteZb
/1/qbX//tf+r33quCv73xw/66XP5878d3v5T/+mnb4ISKG55HL62y9PXbsj77Rg4EfWb/+oP/+Pr
9inPS/31r3/5XA1lrz4tSqryL7/9SDHFbe+HUaQ+/refXT8VvO1X3tz+w+9//dT1f/2LJX5x4Nvq
no5zBpm4Bp80fd1+Yv5iOp5heKbDf2HEmH/5D8jAfcyb7F9cHUoubFwyyWzTYpB2Fb397fNsxzJc
xrdjGExmxl/+dto/3b/f7+d/4AP2UCVl3/31LwZawp/Guwvl15HS4XMcz3JtV/yB+jsmMUmq2L77
TRBDfdd7g7ocVy/UjvKZ+HLC0KeXMkzvcZDxYwA5vGvAQ72wIBEkTl9x1HstUxj8MIw7YFLtCuj/
Fk7pm3ABqDBruwXkwhPjzS0pBXCfk2t6aEtvF+rNOzONHmd64BKK0ESCzG4V9LO3OVKru/tCC2Sj
uzuz5KhcswXYsAiR6RsiuLqBwJ5Kv6FPM6flw+S4WrDGBfuVuvW1GalhaY+YucS8Vc8niXej0/FJ
/BGnyC6e0z23WP/7fVSMu1wn/rxvvedibtIdNwz4uqU2YpfVYigjQv5sTBoATdKP6Rg+O4ivE4Gm
hvM0ez4y1GlmGIabBmkYHkXMP3EXVfzR+JigldtBzOEaweblQq1P26GBlnHFQjYbyYAZER9FiU7N
hp01RjlYM45cQAM/FL8Ry2GxlmNSTt9Sl12Fjj+nOrG04CqMkfbBHU2ParrtATsRGZJUTlNe4MRt
Uh+FiZ/Hwz7U29q3JVex0wgNh8ZGwrF334Aa+o3JX7aN6Ks9g9Jtxy/b6XamNYEHYfK2XRed6KW6
RjE/SdW6GPvHyUzoJ3LLmnnsA10g/DAdWriv9pRAdI676TS4ryCRuPuIAK9iTqqxFHRHNjNmRPVh
bIjayAcsjUeuuQzBdOwyqEmyHiAUBnNdy70TieMQRvk+ixe554rAHzLoWg1RMBLbHbQ2RKF5uboI
MNlhcSf0hgN0cXPeEzD9Co0420WR1e7YZB4yK0PNIq3nBcEsOiKX6HpMx8e8PbcaHOROYKCFl/pT
bozl0eyzitr5aS2sowYyvatdoQWG5/2Kr7c/SgRfGmwuNpYtyI2B4QY6otP2LOuee9WL1c+EAgVh
7ULdQUkKLZt7trRf24F3aM5V0ovGssKfV830cxAkIBTr+yDoQ/0mmnM8zgguAlZgFDgMQasFUBLa
TUuNEWSe/eiK9bEMiQjJ6w7P3xWj7HTo9qu69Y6KUW7sX0nEPnjsT1vdeE9PGcI2aaWM1aaxr4Vj
YUo54+mTvSUUKjtnxBFlGI4x2Ky/ptyEsNCeqz55y6ilPbqUYeGcyzR87go8v7L1XUTW0TyRJ40X
yU5fiCGiFUm8h8Uz7GChkhiuQ2lDY3cSMz0RTiiPmUTIiHLzT1HGpc217E1fnedy4Z2zvmO6roI2
H8Zg6PH2iReKLxDy7ZmIdOc6rM8dsCcj00v8Uo1clUvqOCojibG+QpDDIHIkTwMsX439p5k7wGzg
7JtZuXTQcNpVwCG7Ftq+0+Xss7vBYqEud6aXfmvJ7AmaJv+mm+y9ISndGw6hUtts1Fn9SzEOzx3o
LlJD/WsBmGNYtsk7mSmLpMMQXvDMln0wmR/7iGEcNumbEbOtZu9FDMbU3MQDWWmVc03I1NoRO/lV
s91XDLIJiCd70E+X9NQMw1fCNsEws+hDGWEZpHaQQ8Z4VQ+PpXafXctQUfeugrXrF3O+yzMsjMbE
exoThzku0T5Mhv2KZ2x/NLvGuixtBZq1ZZhgKEHZAtUQTF8zivegOseOGImjpyz4jaj7YA3wyEE7
ib6yo49ONKT7iQUtKGjAIzqar1kb3lrda4XojQ2KFkKx9y4t5hg3RDqrx132joftAh7sLkRgDEke
8jKjA4SvHWC+czFNJriVCW2b1RhVcM/hA5WgoQvEE8fAtAEBph/rzU3rxm9RNLIQSa7B3D7Po/Mh
Lw7xzOl0jqXjIX4cYBVhZxq9mKk4co+o+U1+nFIWLkP6pXYZJa54sIbhtN3OOlrr41hFfltn4tKx
D9NbeWPGBI+oZWEtuWvA40ptSHYx6a7nKE/fvk/qalBnO10nFH1bPj11XbdZkTnlanbvZyGuajKQ
M0cNew/wSh06DE4rrUF9CjbUGEoMwDHceeR57yZt/LwusNsMiVITP90uK3w097shxn15toc+wMYG
DpBzoJ8daBaPuy45jo6DlR5jFo5xR6K3hffalPIoLWoqwCC/ZznYwcx/tkr5bIVQiWEeXies4XaD
Eb8ZGC34dlWxTqRv6lemEXmFGloinD7gsklQRowo8EH9cgpQuRNqmStHB3K1/WxNTuIbiUtDlKfR
yjMLa2T+yVHP7EokBoTir1YERcYb3eftcyl7uXxF/k6nsV/pT5TP3c4wedOiDorckd2YoYNtMFGp
obmQUke43WR8bpY6AACnSOUw3YInZE0fcKu7lnNxg1byozMW3b5giqImuVJfPi9ahQmnfFanD8eV
vob7bGTQcg0oQXGLvplP2w4K9Iz7zYrEps5XwVLqdGdcDSlaODmioCp3xLLOSf0uTV6ckdPLJQva
dkCtHAIIKUaOi5npchDbOU5olVVk5Y7G10l61J1RzpoQr+beQB9kZOpU1EtPhJ+onHeOCjR2reVz
1SJkF4jcIvkpJmbgCClWBH2ZKHM+zL8YSax8t0W7x2rkUz/Xnl+6C0l3hv5cg6zhH8ejYeBkNLnx
pxwxNcQkLjAUw4vlkolODbHdJnVBNInNlhljJLxRCzWdnY8abVmPcSOMyI7hxz6E3iMAcluFX9aS
y5J4dNkKJ+NZtR6LuXoVBbuCWi1kVprfxc70sN28obUIhwmjPVU4FAX1YOU2vvQzyKu6NQs75EDX
26BaCQkpRpaiBqoTPmz9ja6OBdImH6mLN09nIuEOhRhF+WoN246jTlRqj24DknOC25AY9fqyeu15
JNfNLgUmZZa6QHV5PzsAYer3aO94vuZMAHAJN6mQ1e1iCVyeej5bG8z3CATuZBLeDIh5/RZGyC4i
lrTm6LKYX9lObTvjgm4FierjJSl1ElrUrRBJ9AWQ6W4b3GAUCdFt2IrN05e6YLh3DpvQ9Juj7u9s
w9R31YD5/tXSer456GCoLXZGs0q4jJSq6X77rEz9rU4rMTxUt7Tpuvci9uBicR4yTp+9sL/fFvPE
DZ+Ndhgx1MfwYnKLbRR0OFGjbiYUvgewGm3uYqvmpppNUJAZ4bOWVe883SWUUvu2/UHRebfSdh/W
bYg6OK8jLEZTTzbo7ARuQgpH1d1nuvc1a4dXK6OKkCP2SUa2gkxxsEVGopzdfh5tNDHb7LA99RHE
Rky9DlPFpcBQStvpNY6kvIENMxcwHc7aYr9ZAheG7UC2X9wuuqsuUR3bVpAP10rQW1MrP88nO7el
fo1M+4iyHipD3NBnY2tOfNPRQXJ8dNRGymMuERj8+F1ffLKiD1LnH9Ucqqa9utZudJE8QVpk9V3y
t3RglRZxuUcJUu0IacQ0ZOnvTIkqyk5wvrXCC4p1bD08niLMYuMdNBIS1XN63m1Dbjvy9b4uxNlu
V99ucfS1xrXYwyUhiJz++ghzcSdlfdxGbejllB5Je4m8OcjqAtRlgVMYwqrwzeWK8y6z8aqeUHXH
t7KM3AiiTKAUqIGVerxEE9kvVUUMQw7l2sh17/tdwNnlGcPMgxrOnaqDogjH6VSfTlFNoBCG9ntz
7Hl/8bT9eBuvcDTeFbJ80J2lPdfVGb/GAjse9zlhD6OmyFiTFwNdFF+uahWoCm5i5TyQJ/cWNsx2
i6rvitE+q5nLSPMPmEGfxoJoCDrO27MsM9vPzSzQlLFBEn4xYh5MMUdsPHlHL5/Vzk+tLouqO2aE
HYpsgFEMc/0DTWaSSNQY3maDXsYrdu/Riyj1HXbYGhwA4luzuUz93IYDQ5BOtu8qvK5aD6pLweKq
W0SZT+l0H1YUCw1ND8zBQYJCq5WneoTvA68dXWwUyJVZf47CT3XaMydNRDLhO3bBsKZTtKVvqycv
/azQGp56HO7kvh0e4El4+79tdNUpue36EsJv2mUW70tDNSUMBn+Jm6F93xfHC8/0djfbjDVmWEry
ZCJc1qnQBw/9oBfE1Ghtzv1WU7jLvtDG1MpXX6R28qb+i2HM6E9E4DVyJVeLJxnywRk62/NgyKuz
OOft8cb4Ds9iern0o9lN3bkifNmGSjgwNDD/eK950XlJ4zf6Auxk+WSPylXdGFi4SN7Vxh4ryoMa
WmytO8wxDdz2y5OWDjU8F/Hw90GGZzjksU+dhMqfR3dqS5B6s4enloPEEM+qeHD9YaT4mEzmEtPM
dhhcoFMXRA/V7Pm3qhSPpLPao1GyEMQYF4Eav7VpfJmSc8+o1Ykwt8k7NN0nGkwP2wKufkWLODgD
u/lLGlJzKFRjqmdevEfYO8/5mrwNlA5qJmhqaneLNAunzCV+Vh+SuNv+5naC398KXNIj0mF4WrtS
vIOnfFVHZc6wv4tYHAxkmQRkmWACknHlhTh62CnO94/4iKl0Ve+ZNRkTO+lCHGIH1078GhSxZSc5
KkyHKNDVPkNtPOeP9jr8un1+yASoAswEcTVjk+x0Al/87/VEjJ4ocaNAD4nm1OL5XoijbMcPlXpe
44lZrSUUzGyMEzEM7dmcEkS5wiQTgx1WznGDGN3iW3tbVZceUX7QolzZpRSr/lZlu47+Yjf3htoo
qCu9ZhbmsSahNWq/sVUnWDqZ7GA7bwoWVsWtAKb9nALdPG77ZKdjUs+dFU9BdpyJZn0eccetqbxL
j9uo/m8oO4vXsuXJ2KrfZllOWoQRt8eA0QzGlQWvaxcDVUQRvH/cO9k8ZgsIULrgwTzf224JA26K
mtOicyljkV3Ug1tQdJf1U9OzXqZcWfhQsMXjbDdwD1qrfaI/dVSnoQq3wlF7zxpIZivuFSjSeAn0
pvrL6rLAbQ/+BpxspdsPgOJvwN2PQJ1C4X43qgClc2x2BjpooS4kkKFC7T9/esKRQqF6/wvuvCFm
XIWYzIy7UYhvpvSxy5oL8TmrQt927eDfh3r/OTz7E+r7r6HBx6+VQkq7/w+QXkMHIP3Pv0Gq/wD1
Hj+twLrt1+Tb158A3+1tf0d8CfQxXU8a/NeSykzhN8RX/GIa0pXQlkBaJXYLvyO+xi+2Z9nSc5HQ
GkKKHxBf4xfTNDDkBnV0dfyBxL+H+P7sruEqzNl1pGFJHihLWO4fHqU+tjAdaqMBsoGJ85kTZwdZ
OOFO76ELO8iKg2xpJxThYb63ixrVf28Z70z25zUEt4648J0Rp20wYzL8YcZk60FTBIm1/CAAXqRJ
JEpD+RjTxyb0spnSswXjLgWezB3rhpRhy49BQfP8pcBEaT8PyZGk8xuz7BL0fznQ3pg+0PG6w4XP
r+vyoadfV3TL+0yjbLB6Ikwd57ZZR6ZPQWxe7q3sGZOX0nQeSmW5JZoUZ/aoPDUzGzBafkXg9t5V
1v3HIcfAdOznI3DaEkClwORoqV4nnQSHzqD0qj3SsrKKJnyDpOCudm1S0b3+4BU4Qy3Ly6itB0hf
wPPTMaaZ73uNa++t3BlauG0z29bSJmWzwy/CH7qhvsWi9zAiRxGVeXDjA9G9RRpU3dHyUp9QSrQq
xqFMu0tjOn4akwdeXAvSPbFe28lafuQwSUM3z4YdvmR9buzLxQkx5S2kBSXdjT8SIZDesSrNkEJ6
AuWQ6Gi3VmUrJKvF8K0lJKUFmEjw4zmEfb8od4L1sQ4jg5UiqpLDvz9v/GuTwj+fXf4fbP4YqlX8
P08J5/bTz1OB+vXvU4Fj/QLIL+h86I6AQqBaPN+nAiF+0QVjUSeuTZjfJ4m/NX+8X1zXNQ1XOgKT
3B+bP6b9C20kRi+0VMfCoVH+O1OBSevpx0XFcmnwelK1mXR1BLZqDf2wqKyzXWGtGa37ck0eq960
YY5gCNquMbsYp/86WN6879vhzo6jWm1Cmv1qmbWPer8N6nGCn9Xdaiue/tiJkbvOJiTunV2NB/We
7gn9VBLQcM8WANramz7SXaqN2xFJ9M7Opbd3caMigDf/7Rn8qUv542Jp/WG1ZE5jhZRMtZyhJWhs
/Xxiud56WVYY+t4TMbVubHb3/aLFQU+w4L6AMXPqIf7TgMdH1I7X8i4iphiGkRW9F0Z+mKOqvWiu
m4FeD9In7dqAipq/64kZo+rLiS1JSNMiE884opAmHj7GfNi0SFBEO0MUFgnmOU5YZzm2xZmwHYKx
yY/W5vYBwm5PHJm/zgRYDXA/SKoH7CEKASCcDtD30fg/XgnjH64E5DCa+aZhOaZw6Oz/fCV6x6mq
gau+hx3ZHBKnGu6sysE+FCz90lsATRkpGr5MZyLYXXkuHYwzuDOEpt3pNAWCAYGSP+bzeEhUaole
J46Pr467/2HI/JP9jfmzA5HLRtJxJDCzcGwhUImrn//wLGZ2XWlxJNx9K5SqqIX8Wjn9Uz7xhOSz
8Wy58rYWg7x0HrF0eK5Mu6ZYPrCsjOfSHohhaUwriIbEDnIAgQ41tUxyCLdO/pzAqsFYhFDRPz9o
8Y8HbevYeLFwM1J5zv4wgMYGjqpXhsaePIguqz4bIZylyunGE9ZhR2NwUC3zyLiQ+4+DWfNPN3bW
XKe0Qv5jLlxTwKpcRXUNyDGHbpovyexcoHzEuOwXhMqW3rkfhI94rb5PRvtjl+svgOPlsztO17kM
UoK6tbr94rGAEeKHI+6Ibd5G7Ynd5OjEHtAJlGN4SxYGHDLawtCuf34d/snNs6kTVbfa3XYUaqL5
4eYlretg1UBClNlP13iM3Gcxp7eu1tyQLDJcQMAb2cOAbh1U7dHKdVijbk9+uzhpVnwdZmyaqgXq
BtB2HT1jB77ceZCksIB+0lP3658frvEzE2h71pC2kkXjYi9GsCDz9Y+Ha+Pe0MOPN/YOKiL6M2G1
1wEndqveJVBX++pohVYNaKLdxxJ3KnMkRciGeevDWC2uyOBezbjUoLRZlv/nx2aaam76YaevBoJi
3eiWifkZ2og/PFN1nva9TBx7P7uaoP1ZvB/rikomawCj9fTBGadbYtuKE4LldlemY3p2Z/Hy3eB7
Mns/qlWk9ejJoNPqKkiZVOCzVdeOqIea9J8PcsVYeLJlc9MppMjLIUurcJCyrpq9WJ1boVg9ZspW
jE3ZHVfSg5NmSKwMxukYVVl2M+7hsqLORlzDbfSqcwniy/7kKR+wn6Ye3Ksy5sZKARYpVJNHVMPf
DHh1LxiWnOEjnAS2BGQustEanIL0Cc/0AQ2Gi+XdF0M2P0Y88eepJnSnxnq8TGGvTNnHvOirRyvD
CxQLQSKdapXMa9LNzYxPE02uPSCbg2YBdifmb98qCRU/MdCxjVmsn+pqKk/hmOyjsssv2kzshdd7
yatT05dArXBwSbC7k8sAa7B2QbHjOoh1UkpENk4BH2b5VYbKKKoRrCP33qXnoa16lHBFf3QqQTST
Nz8afYYcKWqHsy2hms5t3/osxOYh7swmWC1x1xk474ZrFd9sXw2C1LRhcB+GorvJ5RgYNA/PzRyb
xIth+joux7XByz/T1nM1j+JJdwOXKQ+jDBrdboeURgv7D41hNAFODvhJkWEKsodnp3kgtarxe5mj
GAnb8sgzPYCZmeIWWRJMxai7mQbg9WnQkss0egTqrPTcbJ6hT5ENP60TOnTfgpzMHBR3ZxumfrIa
gJ8a9eQHOzFPRenK1xbrJt2LrBfb1uybVWt/NVMynzCRKvfjoBU4b2f32OY0x3VqgLsJczm8i0Ot
urW1kGXFM296w5owHaMn3aT6bTOMXxaze2eKwfpI7xTrocHAlzjhGGSbkwpJIljjKEWRQy8ViaZ8
5yRaUEwaIQMTwN/FXgZx7bOI5TUazqgfz2E85q9hYiIsgKW+G0f8LTalfO1hrlWTJ+pTN6g+UOsE
HWrbe9exoVFDpIKd9zjxFN2WUpqP1VhCsW6SfYyb/GhO+vvc6ss7ldAxxeY7MsgEiWPGo978H8LO
bLlZJsqyT0QEc8Kt0GwNtjx/N4RH5oRkhqfvhauiq7sqovtG4V/2/1mWIPPkOXuvbTrXVjZIIbNP
M/x2KwXqYbmx6UgxXMeYTFQBNb4aDNqYg1nuQ72B8zIsBmmZdeeQVPX/zxLz31cYz8DVgibJNjzf
/Z+9BDnNepiQpbmuTeK4dXGzC+QRYWYfPFTzRxKbSqSJQRlZ44OqMpy//QPagaVoAdsjVEt4d3mP
nSF9EtizAeuz1FT+dGrIQ/H7+VEXrX0mO6T5/+0z/33hXl656XJCpmYVpO8sf9n/sc+QiAaGgL14
bUT0x7o6OhROapJ8bN4oC8ZrB9Bg7dd+uGnmgZjevyNlbITgG+FJJEC0YKPqQRQ3HHw9lNGQgJ9H
a+o2dK6KXZtMLwk9tJ2GXXivmaOCAGsTYkz4w//7M+D9/h+fgsVB33U4D1vYuLnA/++/BaFqTZh6
VG6GuHA2oU9OV1nbr7GjsiffYZqTzv2TE/YDLX7tBf+0v3dU8ySd0Xwco3SNL8Og2epUxyE0yVht
ftJRrco2zw+Z50SnQRJUjOdBX5kc4tcu3MqtzAumbGBXgkyx5ugd52k5nVJmQxedOLwGAtGxNJJL
V4nwWmfj+s880859cdSi4bF1e/LIpnhd2dO07mNuIXhfJQ5n5tTyhmuwRAJC565tuBJGjAOUZw1N
eT0wJsCv9ZxkZ95bdp0iUbj8Bc+pd4yG+i6PpCCI5CMFt1itBoVYHptBeMRB2Ic6NENIMvaRSwMX
rRUG/dBER0bS8em/Hnyv8A+RZyLX4nmjK7q1bYqlKE+Pjc4uMDYVfrcK+TsDcdNq0n2S0gNe+Jaz
luQ7q8PunSsE24inP4fJcjdtIdxj1mk7OuYECnddfNABDxlNbN6J3n4GeZPtm7hF5pmU1yY7cLfY
oBFRic/62Aauz2alTXm5KUx4drExnMz4wSpH7w4TJPotF29vNcgzmnp5ruY7v4rj8wTh465FvYYk
71tyIsQIkdhn+o3xjBSgsc9jaS+9R5/sCdUwovT6s18VWF2sat4BaYOinInPdJqrMy3L58nW0ltG
A1aOecTIce7XVgnpnMaxszem6R9UYuem2V/4jFeMN7WHadDz52jwkCFDRwqlW+3KHm6lbzYmVAnI
EW09w5cwLSZZLInhKLyVHBReSvBamxxR1DEeNdDvMVdr2HwZtfXRDsN7Zu1jtLQH3tT4prU9/EDl
3waAnXvLdk56oX3jAqvp3lTOrg7znzYumQgprWLgYX66zUScZjpfdCKH/hn81Cob8p1qDbmfqhl5
RRQfegGyTUMmnZLNnlc9PBJ2cDCOsHn1fm9XOeCOekf8gsHwiDyAKu2fW8RV6HF2zBzNgKCrR5kM
xGsYD3UfO7uhiw6VTZvFtgsiyLLyNJqq4SAZQ4eIulecVtQQhJvplty7lZVeJ7+21vBZ/rEMMfSX
xVPSGYTeMtkHDTIEFfzdTdeX3QO3RjmRNtz26kLywpIr17h3UT8tmyJ8OwYzzLP05xCUyyaLIa8N
TmgFTg/1cnK2WavG/RDHryH4zKPXTZyfIoFEDpU61xhOBnstOxceUN1p5FPOD+G8F7XoVw7jr5Pe
46AJzbnfmV62z/Mo2kejeorHNINBBRnLi+UdevHF/ZIW/JEJJlidjPbEjvGQlvjXemPNyvrQG4gE
jMHyg3So/mEWBrdjfskucvaI0NQ9OMSenQ+FTlPPE2jDZW7Q+QbKU7vj2MODjO1fsha/eg5Wgesa
/0ywQStODzqHuuQjw3EugUVzd3Ds5XeZ20JN3YkC7a0aO3sH+IAlEzxlguESCYSDq33S4K1rLYHk
wlPfZS7nSzqP84WgoW6PvoQYWBB2IX4vWMltGe+Nng5IHfbWcyhQdieNTdfMl2IVNqU5B1j81FEv
8VWs6gYICla6XwGZDaBjqO2kZi4MOz/FuGjspsomsbxYq7SXHKHps3Ka3JvaXN9rLSmlcz+m2PDC
ba5K/zIUvOXpmD+gU0QMFBUvLELmA0Ojw6zlr3ZZFNeO2mU9yZJBZBtJhvNtcXInbDJ1oxbdmcOW
3BMxA2JEu7bAgiq7emJW7T6laXfVBqPCBIYRdFG8u7IYzw0qt5MCetCI5hYmszrULZ0JP3EIG21k
vG06MLOLA7vr4IMpAlQHF1NX/Kj36nFwx+poJiDAHdk/O95U3Kqq+YCkYL3werHTJjR67eFYiQ6X
g6Saz4lc3gLKTsgmasDrzHZxhPeA+TcJl6DESr/1maHfctmf0kF+FAZ1kTVW00PqH00F7Y3JfHT3
9xXcQ9QfhROSFZ5ZBDp01unvK9FXO/4p70B59mHXpQaEt2uY4JhZepqm8b2oq2k3OCUwOlxeVYBj
kvSKjUVz/AodDwXP0PfEhnU6eD1bB3wkSqQ7yQaQDrnlyeQRYK/32crlD0PAFmn7WM3w4vdQLHHg
W+aj0ynnTHUS7cEOfkKYMM7RXaNb84D+ps7PbMz5uZ/C/BCP3PSd1t/NczncRZnnH+peHNomfBjI
klk3UUNaWI1yBGdGu9BjO/gm//EwLgTdv+ey1ms2uR7bKKY0Z5NmcN0avWfxycIt/Sd1jzGmDsqJ
oZaWvsQqKoi4RHdFXVwFXTGLC1M8oIgPyVDTyTBHWOP5tPz/Ut1z1LE2zWAUqwXkusRrgBwtgdPA
NcmZFzuYFUaPpLU6Kg56XPdn16zeep3wNcNBpEZgi82EddJ2tMO6S9NMZ3BI0xk8+h386IY87E9c
n8ahtGZCefOUGBRbAwak4QRhLRKS0JBIpiMu1JH4PJ3V3nb7fhMlgPma+JmwyflqGHV/r9hxFmxj
vHC4s6pR53puj9GU27vC51xiiabldDmbK284Wu5sXxrH/mew9p7jzjBwX5VmgNOcfQz8HUnNQGKU
o3l7MtlzBsQJsGZP28tYq79APQ3o3p1bmg3Z3i68rzrSrN04WTeab8Pe7TUt8C0Lz6JuJGdYVT+k
Xmkfou+fQqhU3yUCPxoeduKqt7YruK9DZe4Km3I1cUY3iOCx7Rwk+odFTzJN0w3tUMykhfDgocrm
i2WhbYHPUO1HJ4LHAmv+G/Kxm4XJO9sqbU9VHMaQwXkRW68pNdFj6OTXoWHkazfJqxB8+mLKpycQ
bj8GvrY1yL3fuevxPsJDFwaXiR3vRcW6m+gDCKnxm2EVygYw8CjU9WbX4d0DWbT3Yea7aDLgkQmC
SzCanuW1qptfDdtnOq1Nr7XXEcjJybIk7pcohSM8IIGp4NyEE9D/1s/3TUX89lA9WzHaX+I1tj4X
z6NR2+zHdj7v3L70WKUij5KSRU2a3SVMZbRSlZkfDBmiuSKtIx6SW8SVzsQ8/JsN2buYUk8BH9r2
aW+f6Wu+6R36GMLbpy+b5GjOsQQPAEcIqBrin1GoV59bFMDwG7nD+gKoDR+MscezXqv1aPTdQwN9
bW0WhnyCSqwCpkBkU4+lcWypwvHoEFLlRt+dA2y8jI1fUbsPtqOid9QQsIXE0B9tY35jeqVBhKr8
w6RL/wyjhdAPWerPnMmJq/Ca7Ke2njW74XSS9taRlLTntnPbt5m1OKgIbLo3wJhRKxTiUKCyBbY1
5BsTLJnmts5mQE9xYjOqDwOn/4MBrvcUZYzciIjLA4Qs9XVy6HfUKvFuhJIbwewkzksG9H/l53X6
YbvhrcZKvOpMNYEgrpB60S9b1dmJJCEZrwrHPSRRP3yhqv/SnFgc+sq314X0UNPLsnpmNA+L0U2d
BxtrAkeecr4IN7N2GZLbO9etbrnGMNIOzeoQRWqAtSnyXZMl9bULtZob0OlvnOtov884MSuP/o3T
OswlI9wkje7nbyjOK2TUrfHPsZ331O7KLzeyznMRRb855xZ/2po+LceVYb2UYYziw/EOJLjVyWrM
u7Xl2cavZyVENgu5LsHGn7XOeRLABj/ito9WTjKOHFfojE1J1b32Ppu+nUV0YLIJYQb0qMDowvFR
SZKbNFzeD60v6MFZZPLqUZKTOTwZF63BwBDTgucskpRnV+tQeWupdpfqHCAYsUAFil15JMtSPwyC
cs+Y7A1ieXzpca6v82ZqtqNoNxWabbQmtHTSIe/XohET85ZWJ+2YJM0s9qrAaDvYelVlIkpssdKa
0wu1IQWx9WSEodz3XTRDKSLGvhxgRoWdDE+JXhIQURgr3WxR4c9e1++KNP1hdZHryc/QP8tkPOhJ
+TPkhrOY/JYoRQVhw/HtACZzTBVTXHvPaHciZdRRRxPLWpphMo4tkInEEja+316cKEJwm3XtGiBA
vnM7+eXz5xDwoKygqjG/hlL4EH7EGBj9paOd8rBANme3vB9Q7gYRcZ+r2mlynhMSHbR+klOv1oBF
oA8BBatR9Ow9U3vsx845/dcDp81p24wWNKf//Q1wmBSMounxzY72iZPbfz6I5StUF6h5C93cEhuk
n/T7gRiKU7n85N9Xfw9iMcD7AiMjo2BXRGpjNhhrBw+x8rrQCZP/e1AeTTlScY9uqh4TXut6qMzX
0okE4cilZZ5AW/7nA7ArZkj4u2fmwKfGK7KNGQ0khuooG4FGHnqdBEPpe+rQmZZFdhIPce6/pAP5
55Urt0pUhJ0vDxFzcgBomM0NCYVAJ0DYzUyxb1UyQzKu51ON0WqV8OFtioTk1VFcwzBl0Z+jAX7b
3+Mwg+6vKr/YmuihT7J1imNjcwYt3fJocgMeObzmqHE8lm0kpCeptwc8tN4DuYB0xLT+fk4KMhed
6Pr3X3GvhntXUuHTQ1Xbv+dCUY9Bl/LZL5CVC0tbdSljsBG5hbAoU+GF6CH/wsePjZTWYoeodQ1v
xD0rOyW5ZqgRUrrSFoeUkWOb1idHL+Or5JT2jEHqOLXTdE/zpHgurPKDyC1x/vteKtglDcMBi7R8
M/Q1PXA4WB9yKshF2Ydw3Yv0K5mIQWE789klguH695BDLj1XNbMElPxs9suPocuc6cmi7GrEe13r
3ZUY1u769xXpKluAlJKJA80fKsEhDaDfVhw9XXOHedh70LMFUO4az9Y0+nc+97mptdUFczZRjrGR
HkY4WkdRzmSxji4FnQztvdfT+iKQlfQ4qT82ozLWllGYFzwL3aFyqno/VwBxpWUwcqJceSPv6UH0
zvCrIwxmIK1/aUxjVvgfoqcGXve2lzDdzMLv7miJArsc6kcy4Jx3zb86ceZw/3HwspQNUs80QPOm
pbNVU5OBkfrGjhK33H5R3zoB7OF0Q6+VISMlTWiRn6GZQm1RVnxrtJMA3JXjNU/yHzaNOuiGCPvh
Xxrn34MSgxv4oxvfEWQW1uQANAPEFcVtDgt10f/LBi+YGejZlF7G/ruByXNmBmruzdGHdOoUG7g8
0SsEVHtV88mfutGOXt28Ok6iLG84t8wnE27T308BUfF3rds9C2wJgRDzMfdjbWdMzNWyPD7Q7sbu
PAFuH4Yzs9z8Arx/pbpav5batPxp1MuuolGDAjTBPJ/OHkh5y3go6JuDvwNwGoVdd/x77j++ofK7
qPUbXrR8c2tIcsIeDrNu1fzKJMj6a9qZctPY9SN+2FOaMWBo/OxVGxmpyITZtVPgu4vbEbgnVrVh
tj6h9b64MNnxvLJDAPmSMFsaelXR7K9MZVFQSEivJCTRuUE93Bv60XZdCMG1dRgIowhvhY1cm6ik
WyWH55Z1mRFC6e4w3FCAmneSDACqo2wdlxLwokh/iDB8a1KomFVaH5VBBeMVFzq6F9suwzVdQFwn
ZfpZGalETYDDXXEp2HVnrpwqeXHGJNlqtW4yb2PKYjsg8uFfjAS9EDECb2Nn5ylhDWFxCXXqqPi7
ccBG0lL88XtmnZC3sM8ZVP7S2Jt9+i4yFNrcxatU1ofGMd7GLnLXMpqsoHb6ZFWBCNrmVsaUQDRn
TXa/RtVywuntLbHYaIhib9xURfMu3Xg/YtAToX8JpfVuZMjx1dQjsr0y8T/446h9W413AcC5donX
+3SjGnB5TOSDHbYHwh8/41hoB/q+UaIzkkKabomJisOXJRC7lJBGCqD1XJXp1W64ANB+vw5xWqBD
TX6aQT36dAg/0rlrV0q4C6+u41NnQ5iBOlwZ5oGTtLt+TRqGukyc3SadfWbUBb1ez8UgldkOsBfb
2NVaCZlhcsiQL4yE1b00CLiM0x0tvnHTxvMD8FtjM6v6IlXRHJkp0MkkqqEuPY2EnZfW6ZA1cOZc
zcO8Ixvy04hqk0Ox6a+LeefXUQbFUkUbl1hswvXWerH0uLxDNoJH9eVIjCTJPwiSmKI0scPM0yiv
StxFcRg9hlJpq6I7WcLKLn4N+XemXTSH17mwi6tZ3UOyRojVIPm3xQdn3X96Ye26RrzSHnodHCh2
wvq2IbVm0CpHV3t30XqswtJ3EG2z0xFlZTK6igvx1WqZXKH8PKHrPYveONWR+173vXbWYovdbdoo
WTqrqk92edZ/JR1yEVQ1gWNkQZlbJ51xmTM0If3maTunCQ6APF3gtJ2/qjmKeX2BFst9aUmjWjkM
0xZlvZTJb2zU33iVK14JO01uR1803ACSMYMyjHVZOIQIpT7wfl5JNh/Cqdi2hvtBZgibDhZhHAeg
v7p2T0QDdKaSt6yV7Z1ltcdBcjuJYXxzCx/amGed81jUK8ax+Uq2ZYLTbXq0/O4lS/Kgnvp32/Cp
BKKdMvMnLpCXxG4ueESQKkf1p1fieWIY9dCTG8kVVI4uQluN7TfHgYmuPLqZg3krOXwi4SjGAN7G
c8y2qvX5NvPDXanMxzzGSmklO49VHugyVlk2p0ik7gGG8ULHo0qNGOt15Qc3A52/barRmhT+Puq9
oy3owmojWmUa0mmnx0E1IaqDEYWpbLqAtAhXtOc0zGT1P0QbNxphSWnDwaWAzkmntu33TjdvnKrM
wEzcl2oeh01YdquBPjDeF7ujcI7x2hnpyRliklDFvNNhLgaZNTR7WQmgqOLBUUwsczfaMzIwNmPk
oIhKXjun/0fe+XuayWtOok6jMxIdp+apCm02LZtJrL9zJhwdJonp/YyVCUxOG4xZZDy0Gg4RAq4v
QC88zYInpHQkiJVuBB3hSx1GwVE8kGfpUH7Y6YqO6ryBpdPrK6KoqkA6JJMbUKUjQrfWYe7GG05c
jybnkbTBj1K42JWGKNMCetEv9cg7RbKz3hgGXivohOPULS7a/pJxiQQSFikCsLckmwlebofdRPGX
JaN+Kor6lw4y9L4cc20IF7xsFHm/Dfin1I3uHK+4OUQU0T+mAqxaWqJO/FMprFR5QYhRqfxH4jCq
hFQNqw201EJ/mexQGpHdktQrEuTNlG6DyOwnRkfgD5N5bUXziFzef81BFHjSPY4qulMRKQZh/eVp
E6bIdkC/Og/bpkKv1RWyWMc8t25kP29CAa6+cKYtPIyLI5+L2LinWaedZ0BaWpi8cm14q6KAGuC5
Y7IPY3wnKabvNDTYl3ACD1VFdGN40sZKrXvnJwNesqYrsxla/FQeuNoN9vsVLUNTJmf8rlUwhl0Z
mL2+rbiB1lMx/EKsRmEC7aaAt98a3bsKCt3DRee0b5rGBkEoa4BCHaFSpO/t2HzHdYfqzt3TW8oD
19YIFaKjwzKF8aFupIAgnL76M6LRJvqJtO4f7fjq7GAeMxD5L5aZnc67EJCYimNcK3d6PNERyMNn
xRimbNynOYFw2pCSbE5I9Pv+xRQhiim9XxlZ+jSE/sY1oRNYIEzWmZM+Kxt9CQE8p9oO6V3QE83F
hWyP11p2Kx9kZsXxSyOcBqMG7P0+CHN8UjQvtrz8o+tGh8TnXMSGDeGc4SHV5yoj4cUC+tpVj5Eq
ilNc8tulJLUcQd3WHMP1RMT4HZbNYjXFOME1Eh0WPf4wH0yUF2ulzFsoEYFo+iptspy0lcpD2gAS
Ik3f4W8FpZro1Nvl3pCA1DO8gWpeV314dwaxRb9SUai0qrsHw/Slzylm/OQ+M+i8OSglVgpbKWRZ
TLb2yMAB/1TG3GLr2MMTZA16ofIfk86WU5P+Zs3No0zROjI1KC33ooaEDLRKP6Q9mAqXdhfexIaT
SVp3+zAEqtmZDSak7NOZtW+ADDWQ4lZt+0JsTQp5nPcc/EHqrp3WPmjSCBim3KkWerGJ+x+pQVQ6
Dx7C443m/A4FDn5X46zsZ+5nTVfNAuhq10wviFPT93l8h6DsB2Y5+/Js4p1wP3XXPJuGMrcogEq2
JL9bMtxfyx5vWp255Ls4UDKBb3Zx9MoI8yUDUI0hFBvpqL+C7D7BYwzhWBrEVTMDtlVD7I7VZneF
N60T34qvzky7Y4a2GPx9rpHeXudu4mifoLC07YJPIBnfx6XTO4Xf2XKsN1LtLEya8TNtM0ieYAUb
qdFqoaU/i5UbNy7h0wsDATK8QeVZJvFbVhfXAZZPkoRrMTn3rTHe+7gyVsCIUrpVkbrzgJwtyFJu
6P/677iv1N1omtq2Gqqnwak/Boqurf5H4PrD5pdvosnE0dCjaG2OyNJtOXVgd4kB7xcW4t9XwsU1
xTs24tHg2vqjCkY6WG3aLmNOOYKgQARjUUT5itqaqWk1xoFda+qYWqY69ovqdNCWYBjdyul2KePY
Nd6CG+KrvwcpRg4BdvqrWfui6FDjJ4IQuzoGed1aRJuczchaxmNGfVGli9sO8+XkhWqflVnxNE32
MRfM8fo+fks6BhaR/NTmoto2tRHfiuGs9ySvJdJJn2Z8kuQJVAC4B2PJxnYNkpv74c5Y8ApK2fCt
+qI9qx94sNhSVVn+U33LwFAjqCEkZESfEi41UT+TEgzo11GPmm79YnWft2WWM3OLkm1q0LJMm3I6
KVq++zL5Jv4ohyyPnadHCb2oftxdRwFbxfO5nkpWk7Z7Hmv3Gmruaxhfosh+Y4jPScOeXrl2Tqbx
ExnExGXaQ915lBzNeUxxP7ksZkJ7jfX610vB3rZ9vzYJWQU8kS9+H9gXLpnW7ITbSiQIyVrSsNyP
ZOgvUCTOmOQ/ek082ynFYhudOubJbt20G2y79Ra9DvO6utzbXvHFAhW05fhblVXHeWYSAbxdtzCW
osnSiIkZ77XRkBsIpqGRPrhFTS5DfBiLHy12jrK7Adg/yJJEAJLPVa7vksY6Eof3WsTitdr39fjb
Lda1Oc/xeJob3PEvpYZkpHPuSxv5p4xNOpzUFEgF2h/56Q2cm9nmf604pAe8sOStZ78yn8M2PSuh
bSHq3TOm+pIQHsIo5l+qrjMo2IosjLj0XvPQ+RYC89RQ7fGL/kIpr1ErFbc2BN5HjgrpBwgmCzl+
MWTbNyWWQUyKlJkdUGCXisyp71NjfMgJOOdDxILVgEXTyHfI3sPWvu8l/QnVvLa69eAU0aWk1Tzf
qzI68hmgqLMvoz1sqxJR1+yz3xfys6SgJynqPTTu3E49UnJ6YLhpLPGO/WYAWcjFfFGRykDf8HY0
XfOiee+D51EuI1Swoo+kMLZeqk5Al5/OWqg/uVrCyM7fehbzyHYiVdql/Gq+S027r4nkCrJC25lj
ZgYFCUlaQlbQ2DG652TOIAuLftW+Aqk4AyyfV3XL0wQKb+JRHTGivDRTey3H97LvNpls7psRHXM/
dM+tnl7RlWwLv+UtDLnynbx+8uJyZxJeFCh098hEFNkNPlkQu0kw+6n7KAJ4CAJXh4kCrU0EnIp1
235rFvw8awzYzyZCj/JtkLmIrOXSFtY9qoGbJ+fP1PXRGLlfecfotAZcWXXHhkMELrNi32Gi1jG+
YXROd5ElwH9zxyaOt5GmubNh0jnuSNNJPWRSv3dN+8cvtE+jtJ+aInmvzBAn9rwfNePNbkE2hmX7
qmvdnbDVUfhbIr0uZKbehGzPfblPEu8LhCnnJbyPjMEMlND5d1JMisNPBN6s9Ukza//hz38wtein
os2yMqbh5OyyuP0Vi6HaDOVdNHT/ZDRKjvztRxaVF9Egvjail5ggO0JgbqOev3bTW+pp8BJomgqd
mKzJfvIsRhd2mz6bRnis9TmwlPzHzHM/5k8U/DtX1CSTy+OYcah3xk8HvdtkvCBc/W18Ojuzm3+E
6P0tHcmmm73hs6EK11Aoqbx4JFPXRHPmt1h657e4binfwrtqKIsAE2S0dkwyZuL4HdwHAQ0QmP+e
FVatAQzcAqAqqd+Zq5bQT4EeYDD22F8Mh0FqNXi/Ex3X2SItoBAJnHHxlHs6IJIUxKIx11HQDgRZ
xJSA8Moltu+BvSWCPG9bL7NbW6C9ZOBXySW0wwnpGEuIa06B8vU7NOmfY+E8DqFLiFfIYDehix+7
R9uaNRLvddiU5IX3buaveAsBLPvONxvCXUoJ4t/ajqUPxwEvuqne9ak/5cSfa2lxELHY+6G+Fln5
bJjbLDHv56lHCTmfFLtrY1IIt97+z6/dglbiVgT5c2qJHBx4h+cR9NX0mLnxyShGZFw9iKrhXwIA
zIUJrPyM3oZ7CEvvWi25AaCKwuxnGumwp1pzckip7zleIRS8ElX7YpbNa8avdI3hME51APZiR2b3
oevsszcPt4HDqtvWFSAlpGpUdtu2zRw+tpoheFfcoXiTG0FcZFM+ZxFTz4oG7mJ2vdXtyOkVDD+6
tebQCchZrQMAwXLOicEt6mJNXZm2j9ea5l6jYtifiLZcjr61mK5F7dxm4dyHBBspP962JuIDP27+
obh8aoyfSlonp+R80MU0UODcfM2+cfXUU+SRwFbfe6xpTla/ZU0kEahqZIsaDzGqq64f98ylLgDi
z6JGpI8KCGPSv6rPPmzP52DtVlx89Lkjz/0UJgJq3ScWQVr2va3aA9yqBK9v8tiCmi/Fi6ycT6+R
oD4YSCHbA9TQHEWvPftUY6FpXBAQM2QM2+1ETFxafntZc4UHdu0nsjb8cq0MbsCSyCJpJWcZs6V1
pn+LXPelm6IndNxh/mI080u5XMJmShzPSKgvspvA8vgU4t9pRP87mBFcbQamK/8Za2ZKoyp6cAjc
bGZem6GZa1lnireS8cYUwyVgQ/JpHPiJdzFcbqfJ9X/Id30COxKYhf1TJPiuSY6aGPm694zo6Rju
ILBmVXwhVOMFflDpi5e6JqtEJpRb2bjqCX1Uvc1cwX0ZNJrDusa17u9ictnzTN33Xf8khYtY2rrB
d/7lPj5N9e/oeuehzf/NISYq2YX7xOk1wMpw+03A56QOMkdv9yaehpWiZxeIXr51BNuAk95mevFO
tQRZK2uNlRPTcyjblxo548Zx2FwccSpTfz+MOC5tZ9uF/YtjEdeiGUfUkidNjSMsZaj+3mYJeK3r
12kU99bS9YxU85K4w43VbBURAiIm4L/Q/fkMSFlwq5TZDJ+AKaNb2uqfekIuHVkbHr+atksXINfI
OUKdkHQz4gS17BG/ZfQtQQt7KxKI5JeFyjYZk8zxPkovkoDHwEn0V1vL47VpLGnirFAdhC70cdp7
KF700PvQrOqCKuozb1nDsXGNeBplzUkN7deIFFLd8KQ9aFqJN6anQxLxEcUp4LE5zN9E3ICnq8dN
1OZXVVjfcmSpmjI0HKE5PsUIlTxoq9QLDsN5gof1emhQNUOw68JfbXa+x3g5FM7a4+R3+yEpP3SU
EHSyFqhZ/jnm7t04JxFZjjHZUUNLgwBo/RBxaUIgqBcgyK/VT09tNfHq4SaxFGS3oUCmYLo0wET3
HS0/ByGZKCqXmBYT810JJImIlOpS+WqvQDGslt+c6Iixje7b66jZjBldXY+4pc2ZyywhBO5c/whF
/QytitfHUpOJ36LjfqwIhyjar5lQQXSitVqNLXzSXHPX8VB9MdcjMNJGL+jnmOKz+oDCkjEPc4gV
HeydYVWfsvZI75V4/5AKWAN/hgE8L6DfuGnw14D4yHdG1p1Kh5LM8AEDxYV8Q8LHZxGzZdiAuD0a
kVHxK9lGnZnVwOPvnMOlH0xBkObt2SjmWyFRtrr2jV40RS30BVXwpjBsArjk02foWn+HzWA7hPMn
eqvn2G+PVlLfMTYNYl+dU3xQ0OaYUufobuuCnBpSZ3TfW8WOd+5D8Z3O9PXG4nVGO0BEYb5qSapb
0Z1nCE62W68hYNJV9auDnkO7+Ik6dR257Qcgl4/QbJ5NRrUacXBVz37XIsDjjE/+nJMjGhxztTYb
JVZVu3QSmNY400/r1lQ2hfkiEpAFRaufWN7Xo98/mQNiRyujstXUgXl5EI7NPYaqK5BnUCNaSF40
wR69yF/JTspq5hy6DnuT8+qdEv+LrfNoal0J1/UvUpVSK0ydIwZMsicqFkE5tWLr159H7FP3TO7E
hb3YwLal7q/fGB0pVH9WkX8BcrlT0TOZT36tfYHef5NH/2Xq2dYz7aPq2W10l4DjnP2plqTaGw2I
kdtqHwUFYHC4F9OvBTcM8Gtuoq4s784I/UjL6j0pfPgtnIvtrJMIHqORFaGt7J2M+s9OI/3R6ZtP
tozc02+OCWbvahnwQfLko7LlKtJ+eoXhZhiPBEkgUKvGXUSpq2Af7/X2zczFG0eol8hV5AxO564V
L9zMT6X/qjLze6jZsbKspQt4MRrdJ4l0SJQC4F0ZTD8B6xafI6dedi1uLxomSsrNahNyNQ7VYWx4
643Zt2WHxRcT7t4Vc6X0F20ZyGpQ93YeJWMMM5phvgyPuuV+9BmsU1D1t2nCS6L3T8HcA4DYAhBV
X1sGNqwgMV6Vbt8zaA8M9WSLT1+tzF7ryXjpqJVm4rnW8zKh+xaMQMnQ51ev/uRfZdZ7oAbDqwc1
lTQj7lFA1qXMintSbxHyhAstH++NFR0RtSlTXel9OFgGkH3d/4s49Vs2a5OR9xdlUQkWmy8uYepO
BKXOb9BsdJltc+3x9/CuFft67i2Cn/Cio09VGDtwdKcC7Der0cz08uo1tCbCUFhtfnmUtfui6uQD
9IAeE7ny4gfI3fcgry5YrB4bv34V2Fv1MD1SVvaJ/Ok34djXqPCKpGbpDFANjhX+wy/yOjJkoPZD
CdkwVLdsDCtUWadR6+9mlrN8Gf0hDaalERiHJuo3WayRLWczQOj9DYfrOdOHw088WNcsQ3SZrruY
qIb5SrZtJgiTkukl0u7U9z6VWanZfvBWsgETbJno4abKsueg5pasjCCEK0NSY57ndXhqiBoC5hB5
+hkG6QHLNsZ4cs7KKuSjco2d6gIqgIAQw/ioZRSzkObpsnD6TkRArj8s/C5hWSJZRrgw9HErFy49
34vR1hf4XefWECGXcZr/S6X+qjfhV5wG4ToSRNaZ0/BdWBbChvAJJ/9taHEohH6mLTKh73NMk3rD
HRSXeJYUKQm93azV5KF5MZuH9AWt70cuXQD+aHgNdP3YZ7uw7Ob+jZPvYahUE5Yq5zJJG9Ua9TuY
vXv/o9Pfy6YjhSg45DUSYnGohPWohH6KG/qU4xa3A+n4FHbEXDLdtBoJ4xkwYbWGi4lYbtOQ7H9P
kfrQEfpaE2zpfbRN9tBr+abKV36ubh36/oXjYOD03EuYdr++rDk0mEhAhyu1wQhLudLShJrWrNxp
8K5mQl5EkBlzrfnOdvsvVRe/UqYo2QOOy9m3ntYINimTWdIGutc8prKmmX3cfnFqc1B7N6MaByR6
hM3TDKYpf0Kj2JBzU8ZE7EA9ZUtE1oN3mexhm4RzXFilf9eUlGes0VpOU/LfjyVCYi2d+j5oDSnr
ufuGl+BoRKTgIeSF2c9iCr3qnY/MbeElKNabHi64d1faSBFaWbXILcs9pNjNGWo8B/Vd4GrWov7d
VMZ32vWvxJ2i9b1BFb64jNDKFPiFkwOSkq0BV0PR7YNWFXfX0L5zTbx6QXpsaGUVUE/o0q8W9exe
zYVs0hsTult/0Lk13bUfxY8VFW0OUoXZZE+xrHLWVF5BEY3PQ+H92J3/I57b0Pg0imwTdJVclUPy
LsL4xcLlOxPt3nKkhy8X2q0V7Di2TB9ybzzaoruXaGAHnTpyn/DwhbTqlwSi3A+MZ3q8vns1fdbS
+IePZlUYIy54BzOe6PPtYJt7ysDIK0uGf12tH/KckFFpvBuF/oN6nOTDIH3EVMO8D2dtOO6ttekY
5BBl0mcXFOKmbP9XQLK5xFFhLwqmGolLUz/r35boOzCPzCZ71DulRNH5WKSXoq6QrI9yoeyYFh2T
CT2tu4eqcbaO3/ySQvWSquA6OUjThDyMVv8LGDYDSMmzRi6mkybPRkegAW0hJZyEAjMstwgT98q1
Xz1rZomH38JIfweoIF2+00HDFe4NZ2H6mDPKK5r+a6m1+/a/H8GhjnoZy39DrNm1YJbwKQvg2cc2
TK621jO7iI9Cj551nBsLlgTCgHFBYfglKeUjHfKfrpiY1SyC91CxI8TJ6NbtiSjJJwaJvoeqCVEX
jRpzFC+MWvxN3zjekb76bOe/NYRE+Xs1gcx1zUeyC8uVz9Fcp1dvwRK6Si35TguUs2Q1Ql1LcWCb
oYW0GdXnIK8OZugQU93utNoK2TCfbohSy1XOSTdn6NSJgXwMeKba4vJqLA1dYZquW1Onb6FUbzho
AhIDJwiFmxH2zaH6xYQaPjWrgmRLxHhmce2I+tzQU7GgUDCiGN3zHiOSzdIm/1FDbWD5lVuz7EG+
GfsREnpyNfaNzjocfbh6Y3OKCfVDnZM6rkXaQ0jvzYb6AnRnen1RNuITzad2Ycp0a2+XA4BtZ2/s
Lsi3XCT9GnMS7ZGe/T5KqtoDl+TM1IYAc4dbYX6aOT0GoU74JyTixQi1hzGbddm2/Uo9XQ43YYJ2
58V77nprgLgvbuMQSjnYh7XYi1Tr1lI2/7r0w67NnW0Duaa2Vuww6JzdEQjIbYNPOjhPPnFrVUFn
rJHtpRLP0dgc/Q6rBzIJJux9kNJYbXkeW06P6sABrG77J+nadx0piT360I2uS1tUBbFKJMbEaxO/
jMaAvSa/pzEGIJIdGbDGmei6N7+O46WGTPbVreCpiFwVa5Fr9LtY3dYc5i2pNHadKJ7pUX3RwDtd
Z8C+rWW31pJXPZp+46hsFjLKEfiH+2ZCSxSZh1zZZxm5r91o3emo2UEErcM+uA2p/OcW5a0LpotO
gnlRL6XugpSDjsiQzYGSPlLKkKUuMequlWnDsydxv++7+lSA/EZKMXkVXQmNMK0rx39PbLZlTSPN
FFUARqvwIk33JlJq6Or2KrXgK3ecjVOJXergZ1dBhEYK5rsaOXrMCPKy5rbq8/QtYzKzCB02hFEB
7MPEJRUtiTpe0XMYP3dR0D5Nrc9flHkf3lWq5KdzSgKMTOx11lSuOemkq145Hc4193cwWi56Y5fE
4fvftzjYJUB/WZ8p6d1m1Ekum4FLIWlCrj/xArXVNHTomSmB9lZP5CmxHItoMrjhav8L+KJc1CgU
kUAQ/zaggqcH6e/P3dl+/m6R1LqQDuxoGQCEkfmsJd5dq3rGy/JC3/gFNdhIs5gC5M9d1ki97rRd
A3hvKb08eVTK/fdgzE9LQ0CbT/hEAoNbz7dWlMxMhqhOskMUW455s+k55pwKgbAn7PSEJAgrPf89
MPSFS8A0fzs3/F7AYh5Mcm+7ZeMtkD+D5vfRsMNYg1IDtHGbTh5FSxIlb2rUxlwFTQ4sK+7q77U6
OiVVK06cKN+kR9BU5UT9wZRSOwpu9uNkO3TJ4pz7e/Z/D/r8Hf/3bX//4IPRLYQkCMJLAuIc5gca
t8iTT1LOvf/vtb9OXoxI4en/9xoWk2Qpc1rPqHARxybsEDupDBnP7OQz/rqcaEoUczuvONbGICht
JIRAszSPqLqmIXg8ksT2xwR5qrh5+HuAHx+NRVMQZymtvl4P2IS3bQbi13OQAK2lDJ7unUIcbWtY
qhGBMPL9PYMeGvn5Qbdz0np05FLzM432133ax3i356cWO3HX8+clXRwNnP4IP86xCIPZTOHZBYk9
D2n9v19181d/T4Oc7hZ/QlYeIb8Mtx3MCu4p2yImnJApwMj5edj3BInT/sZUqq0Tc67ZFeqxttxZ
N6O19rpx2ZD/e17JDZMaaZwh3lJj0lN9K0x+QRjOQQjaRExVCOzYTY43U08eExvH/mMyP+RwgHtL
ukuQsU5ucO5pOJVyCBE7NsJVbBv9PvEowfqvdFFVD26qd6eYv+/ZnCDKateg/PjvqZTVg0/P4Oxu
ywrDfJBO4D464+SCe60GA8YmCQE4RGOlm8ikNYlMnHYbBJaChKZJ6e+BvrPpYOvFuZybqQfkHtuq
cO+9l2HCiigoPf33pe9YG9sNQyqc/fihnYYrA0uGI4lnfy8l8fS/X/leeyqld2mlKbdJUlsXPPvW
5e+rpq7RJ5lYimsgMiPL3GNs1O4m6rJhE+mu+V4LACjE0c05mZ+qfp0LGb+3sS4fGIbmwFdeLkY9
3fp5VmzavtAI1x6/yqgtge0onU1TN3+x+7Tds90jY5ufUlJf4R1CGJF6487unOI17mgWNeMvYB4O
e6QhvLreDebavf79M8Lo3WAXOT5hWVBZ3xgbZma90tSnNCFDdZ1+4IDY3mvnV7xh7fSJctBmeDTM
i8cpkRySBN9o702fRYTnpKXJeoyn9KGvXGLn/MjeO8kEzSYHVuDAD49TVkCIgnf0lCMuvSpK967W
iiugmb63cEctBisSVzU/UGllamNxnczoHdQn2aR2me5wqIT0oETOibY5JPEeh/e/p6Yp56Mr/0DO
VYiwI403opKzCDT8pSw13/89s+hg2IQC02dXIhjOMCdC3UXlesymZ8+mGTNyvfxoRRJpYU7AezD5
O7INXsLGbB/+anWNpog3nTQ0aCS5xiRu7d0CjZobWtS5TzSwRopzVV5U9JZbmUGLnijdAy4X5xAY
dO1ZvXVucqPbG64kBAb77MPj35exoqHr7yv8zt15tC7ofMJdNQN/xLVW9To3yk2XavVZb0f56GIZ
WKkUjyyg1sLK2+GGajffkXGfIjvmKSffs8d/f1VgX/Rf2huRCW+JY6/8pCFhVh873yBuqG2aynhh
GrE2ceFNC25DFjcblXU6Deqe6pAgICDPkzeI09/rBUfKRUSkwSF0wuYpJnClKooACsOQT6nyIJ2s
AWKmyiw+adKH9SzYNLl5Hgi4OMTwmY+EX+GrasNVkjOoxqkJLkno8EnXXIwhIqvWhDiTbhoK/ZDl
NK2yAGyaMCV33Gb0+ntoUdAeHS/lliWPwWGyOjvjmfZBdfp74heNZPms4UhlnmzU/KP/fr4IKa7z
rX+FsGmb+XtpAHlgsgw40qbGwbfG4VK1pEXpNqZmE4ZEURi61Srvt2fvJFiZAkliDTLdSznT9rcs
8EfS1nWdfGyTPNywJo3MhguR+HYt9oJ8DPOdhTwstJORS9//xGH9WdsoDxFmAnrrPzgs8kVG3dci
KauvLx9rxMJUAIp0d0AGRubSoQdlGIlnUPG5iarfMDdRJ472DVpykYbYkusfZwju5viUjnyUOfjO
Aq8h/8hGTzTFe5fDe2VpQY91xkiU2G8j4xQKn38qB2zFnH4xtXkGYleTusZy1aSP+BgfCxdgayoc
8j3Kp7xFLa8sVjM9LL4zM3/2LabcAfJa9S9ebBSczupXI3C+q/qQy+AnZ2Z28+LOBnGnS94vxVfh
+J8a0raF8t3HoN9bPoC6Pp6KKdiLBqV5Pr6iJXkfOvcW68E5c+qNoD0ojc9G4j9PTfzUZ/WGDRrS
p9a//BBxm/HIquqkrKV0zwNim/LR0YNr7Z97OLMKwg0Fe75yC68E2UmvGEBWaMd3bcrxVESg2m5y
1WdUY0zJtAyn5CNTwaZuw39ODrKVDQxbFhkF1CCiKsMZtGoJ2Yx0816JiJTc6minJKEVhATbSUCZ
ZfvsJ9qqK+UmK+UnoSqHwSk3rU60d1u+08V3M7sUULwZX4Tub0ui+FgWLtLmzpTucOUsc+lF/uLn
xgMyTXxc07q08g2kzcWbDlYrd35ecDam6JWC1hgmQBTa2pUFyfD9o20QtTAlR8CpB5ztK9pf1uTf
k9z+WlofKttS4b4KlTwaVfBEFQSyg+RtMKOj4pMd4LfbiLy23GNNQmJSGsZbFIWXKTOuATobZH7Z
a+lEl7grQCsI/i4HiOsYUSu9N/7PCOabKu1RV8VPDfjHMnEK2xw7I+hWUaySbiIfflKfBHVStRC2
KzFguqjSF+rl9z6xQ+7kAzboa4nUQNPaR1IOqWvA1+LCJPgWkHlqRenS1YdzmSRyn9vhQ+yXWJp6
816y+y/KXniLHp12qdfX7AKWCveCz2Iy7/rAhaKnSPK4EL9bTA3p1G5IKlWLnOtnkboZbCaMX0hR
jg761HY0RqjG39pDuBmL6l7W8cjO5b1TJ0+Le3SpnPHdVtMLJ5Ws8i4EKn6bvvFMZNQ/N8fWhe/B
SRgcK6F+w4DY5LG8aKF8yGgN696U7PdxVz3Eg3rteiKuJ/We58a9FWpaUEnPAQdLpRie7HzgHDn0
Gy6FPfvcT+hU09LX7qZLrJ3B+TDBQbGydBJA2v7VEp0Ft43ePRHEu5HvtwoTzjsV2mgDWB2UGKjM
CAWy2gdHoOoL64Iz0ai/JB2p2z4qIbI8cPVEeFf6HqzPrFD5duZroYMFurW5cn2Q9KBozmyvD24g
jYOJe2JbEXayHILqZOiwKM9lyAF8qOHV7OzcWMZzypDd+8CKI8yXo3FNJaRCK5a3xVCwvGXMNV0Y
PmHl/XUr59tLMBlCkMYSqViiVd+gu+Y5xNnhSUPhX17EfVGfNG+4Svx1WC9j0Rb0XQtrBXlDTFrg
7lyjftdUAbbF/gPF1HbIzwButWJpC1bhri2NRR+l3BrytZqya5pZ4CmcFzDbRMOqNBlYdcgJfN7d
lSZt6N14W3uNgq+m6RPzxqSouinDfdamX3Xukgc+2kC04hrhTj2MHPCCQBtWcVPfrSx5dwSd7t5H
rGdofZJDNkY/GRUcC98EbJ4REMnIEpMrEWhfE+d/Nk5w+sGGb8mNdJ07+UkH0clTL9i0H8Ri3Zqm
/jEHx153CMfcKSFMB8J2kUwm/9u23Mk4/zeMxmNlyps7sr+HUXq2w/bmylauA0HkfZJCfri0uQoE
8PFA10kkx00dtPFDmRFDFnd+vYQNJbLOuip806Sho3r3PilWQcfeqmGZDv6pQJaOWW5HZxshOz5E
8R82oA/NMvH0UzYQcBHRQc17265xQiGXVLP4ctX6GAh8nyWtpLQX4Sboac7gBW2K7jcX7GQcT4NK
YfzQMLMFVOvmFlEFJOJwJ7AuDEbZrJ1k1bkeH3FBvW3aok0riEjkxji6xCtZfvaJDC5CYWg9J4lN
IvLknqmlmkGu9kURmoY9kt9Vi3d8XgvLrcke8tEYJoXx6Wk+XGN6y13WPVpo+Y/V/u+JjCOE+uwq
aKMQ8oH75Do7SO6l9yHIDk2SHe2Y5QBIrl1UU5+RvYEkqczcJVTZLq6bG1LJqIT+7BytJkAr+2g8
tezL7MfRuU+a7J/ykYaRPPJcz3n26fzzpy46QDqDWFJYPHuWRrK1lhGWlIXRTTfaQ+Le/hmJmslL
3N6iO44adOMkNQe0aNiS4HwikgiVWY5SUrMRHQba+BxUw57TqbPn15Otg75T2uOrh9EMJeBjlAz+
oU/acUfA6S6VaXrowIOquNYeB/ZQU9JISlXtNqMMRhOx/JeBZQcOgvHMDN4xA7JcugORGhquqA7q
5upZtJYZMfF/8/sN71SuueSyDf4sdcrG9qvuQm6AXrfXRoywOzZyeUoz7haQX9QCdvKhCQPuvfI2
ow7nM2FuILJj6nd0sY+XwPgxiJzlYoKW0HztLSWN49gE/SWN9eJkt4NGSofCXJ4GUM5IbCNCxpcp
1BQkcuBcNLFpg4dElwpHbrdTkTOtEA6crTEgHMrBhOsnBSlTyndQRDjZrnSz7yIVT3BNlExkWbaq
muCjiVy8WG41bCuNiilTNvAtcpd2IxJoUc4UJgaw5BczEz9WS2gibAJ760z4PSLfIaXPpsSL+pd6
qRId9HwiW7pVuIKU1d/iCqM8IEX2RjLQgjLvgFQwkVlvVdVl23jA7DSSxQqgRezR6ObzoBph7HDT
HWJtfaU63V3lfb0MLcj6KioQqzA9otP4zE2lPxtutZiSd80seYvIhWwS/Z5NU83SwNHdKqeVHJsD
asoF+wkcTVAj9OuLo0v6laG6aV/XOQC5ok6lKksfVQVbRuemexiI93hIO45zTfgo1FrHOKRgO3bk
e4VbH58cRUslZv6LwZAM6ZWpVa2rD1njIbKaf7HeiSdnFlFVY5hxyGWWyVyqGhXWB7hiBdQxiEOA
yXBFrCjz7evQWCwNZCkjmSFboedMg4bDOvUkGD7j9kNzd06F2d2JG7rkmbaDAdZuvhz8tS4YCSf6
3NyCPjfLZHfGS/ReGf6X7Q/TktSPjSMJHo7b9octZBma4TkiSHzhy2hcTrkkYtCmCq8aGMtrj7hZ
k65KE1BIhPdw6oIV4coj9t3gxFr/GEaadXQ4gqzoExxXgVI/w5TeM7PrjoFvnE1bGCtaIBjIAkde
Q0ktuyK7NrLnGjOiKqew/4718DoS4OUPzrD2EONjW2vW7hAPG0OhKxgpnU8I54yloAm+JmoSUUYz
8r5j6gHbfQ2sMqKSL0y2qZt8FI3+0TeBRy3SwOqSiOfQImwKcOylFcx5fedFS1DHbhl5/U+bOeMG
WwrvqqCZcHT3rl8Ph7wP/3VNrC+HfUK3cJq7/2gZPdZ9t4v16Bcz/4EoBaqNlA7mnRH/LIm/dwK2
N+G72ZOtDwnZlvnc1HSru0l/Ji116yMf6f0vS7LlD0WKCN15am0nuqKyIisXx1/bvIrGP0Z2c48b
F2lZf2kGm+9m4WHJxUfTZPR+IiLMVqrGN5NgNzrpkH98M22i9qMkyNXJXX2PHDVbNjTqrYK0fJdq
shETWfTSOLgPOM/j03mnGzXaEZ78ItrE5Xatjjpdd0sWfWKE02vEXP1QI6DKMu3b1KKrLbQt7cfv
rFbPUdyaqz7MH+O2f/Cs2bRaia9yAnq3mvYhK77zuj6LO39kCACwsExzWAk/to4abw7XpZutNQzu
q0SyFfeQYBh83AKNA/oHCubDaD01DMlIeV9Rxh0z0/1B596vi7kX05UBCEoYEe1f2u8Blm8Yqrdc
Jy2Gqnt+nklkTFlhwyrrqF/67x67HPsvPvhx7vKpyaOY9IWl6vgwtHFI6yICqJT5LTA1bQdrqT1n
KZsejq9tIhxzJ6eR+5dhIdSmcTNhTeU84pSXCOPJ0rEid21he5rrmEZWGSjntjCJjIkxZbXIEfaW
Xd+Z8Kalp1fjPioyTD75wCxvFTitveB5VDkHJzthzCAV6cMrAa0MiPWOgI6tlddMHP5xImemSwiH
TKuXtNB67HMPwsTCdMdndG8idRyaKnksx+Q3Mep/te1tu3GkCNFE0jb0EG2DZigyvOhrmeJLC6Hw
QjyId6gqA1nc9FEZHQlXAXns09hw8P6sJ+JeACHOSCI/AgczvYTKTvOzxaFhrhsPEIsWj20Uf7Y6
JCckP6FPOlkjYclmgobL6WRD6AjTQNSimLe0Y+7IaEuI1bOFe3Utg/G3oRSNT3Na6lMtVqknH9pW
I0hFq54ZMSFAtOg4pvoX2gREWmE7J7qQqYMbtyk5it77LLyZQ855ncS4BZY0tzMuASCTiL3vipgZ
zgywhGGdrXpl1psWWe9aGVW3M4dBwA01dwdYayfFnlOK2tpZYHz0ibtV4a4I6/rGMctdalUWUJ+m
BTRwNm+5lpCsVLr1o6bMYsu6wa0nMNCHzm9cecnaBcBY9B74xZAzx1E16G87nyLw0kjmBjNOM5nz
wlq060vOOWHiYvVrYgKjxJ6sZUgchn4KjCcFdgTnZfmpeNC9blt2CJ/Zlli3NX0zmRWLoBM/cTod
UFpJYL7y4vS+WuMzuxgye4/Z+fcOa8CGkGdcpnA0xI0l5j7PrWoDQ/Meli2pUGFvvYgR/rCLWk5O
pYUbKRAvjRjVgZzjr1GVw35o2nPZbIMivMVd8hRWzYvAiZuQtZ6MyUFY3i2awg88wxhkRcKvG+SL
J/ph9jguBgddhFdjmWvQIfYhc4/MOoqAE1KVYwPlII69FbJ/TOuKkD6ctxye6OjZYBw7E92yjSxD
W5lh/C/zNRrPnsyC8CYziNwVGcdk23l0c0jcd17jbVvLqR6bojnB32CMFz0HB4n4YKbog4loNAC+
etHOoyX9GLpJ7Vs2TGpTGdZDbWEfdKMXobw3KqZ8OISGnUefS8Go7tO3lT90xD9zwYaTStdTwIQi
53pD4fsY3by5tdf5CsvgrXDSczr3yJUlWQaidTfdpGi+WjmJ+5gAO2INx5QmgrkAUkhuK4IdWpSr
cdCdBAaVNuDk0GTulnhttm3aFNd2hA5/stOHscFtlfrGbprdgKzixLR+kRYliDNAF6m0/K3lcw1M
wgZs3FqhtS51kiFR5tDM1OS4Qck3BH0hH1A7mMmIdjau263K6jfUarCGhp/jNyBX1vA6nKqOt49Z
VTkkFZgNJvpqU/05zxUZI06erMZCpyN73r6EG1W7LOA8q7ctw5FcF/owJ7Qp5EvFMaBU9zHzzIM+
2xxSyfYvfDQ5+xCBHw7jo9A9cIJaKrBG+kFpoTsR97zEpK2vvKbisOlET15ODrFlTNkSId6KCo3i
VPhmtoCoLjj/ureujlbSn3NKo7mzz4iPfX5lEWEpCMnDQbuFK2m25/gekF9GRzW7iEdElZYQQtta
nCwrqzuWEQcH8HB8qeEj4qidlX9hqq7CTG7MVN9I1T4WjVFjSUz3beHhLi7EiuKdGPKQHa+L5XtS
bZK8R/nlc7zSfMJ+YJaX3gBEndYa/bMNivRmIpxztEy56eG4FpELF2CJamf4WrlRALdMUwHqlj6d
jt2Q7qPcBvLw/PhkEpUQDcHKiigWj0PI46EzzrRqXns34g+nUuuG+8kntnAbNnG0mroL24x/CDV7
Z9MCsXDevbR41ZPmfcAnQErWWxQaawx6r1nmNEs3INqo6N1DnpbVTgNq9WzuNCbDECoX90NebJyc
zFmP/7iaLE57AdlQIhz9TaxSA3jYMgglUkT0OKp7xGGU7FVJrhSuThJW8aynpXMrfP23qgt467jn
aDTvId6zL2IiBFzZUYMdfyXTU8PERirTvcxsDpv28CasJF55NSKVYPQI4a6ir9E23/Os4rza0nUz
59YUqwhP2MK2wntaKvzVRiU2yoxrLl6yS/VmDsdp670dv8cTBdOY+Dr3SnK2s9YTcrRkmbhEBDqM
W2D6feGH28Sr0AEEAAQJhnp2n8LYgOdxEZF/Q9M7UCHrpZVp+rOpD99a4puEvoQWQRmQsXZAI3kc
7201UHXq6VuUHSbsVf7KFUKuct84yLBpvS7pE19xaeq9oZ197IIP5Vi5KIvF0SnkM0Y+zPU6hw9l
naSR/EscNtWi0eplT1ona8pQrGTcPbs+B/TIiIkhd5vXtELO16R3JRheMYmdCvteBY9GXN6AVouD
kTs/rpsTsQEVyPDL9Vj3a1hnKj7ceuXwdumT6y09gxNH5o0MDwP6PeQiVg6wlqHAmQXu0F+19oDC
1l5gINh7eoDOgoCLVdY15EwGlNfmqngAXkcn1DrfeigeMEUYp7gyzoXC952EdbCKrHM9TJAhCAc2
OheGHGY83Lo2OhaXhig/X00N3a6HtrKGvdEN/4YhNw8NDogkrFZF0CvkyYba4tMzUBUaFLY7ZAQ5
TWIgyBTNik3wvXTyN9MpQqoSjKfBHE9C4v0IhvkjDhTZU4oxED1YY3Eec3r3nokKbwdEYeGma8/I
njSlzr3rk5fyXoc9wtegTvHeu8gu5mXnanYGw06C6cUy413W1MdWi7w9RCGaQBR6nrdlGXgj6HCt
SQR5fSe57yNja9QAfjbhTweP67+K+2AdOuNjpKV3bKT4vob6X9C0jCGsDbsqTd7SMOn421nlYsp7
JlJL1uHY4FoccYIRbn4ew34vXeGsbjLR070oRYGTBh22jvLT8J/Q4r0UdUfMa4r2u1oZTEQr5KD5
htkdZQ8L7uhI0Efu+UCfFqFFIiZuVeLvDNXvprA+mdgpFqJhZ28iR6xrtz6jyaGVG+dkJiCN8JDD
dvgIkMBC/+Va5p/Q+nxNVnwaa/FZxRxvfeHnK7MjQqaLxxabUPZaBTPYgzgSzJZAl/RoYFImgWu6
sXR0RFRqDOd1te2B24wWyU2bpLOFcXpD+DVt4CL3Qz2ewrCztqVPdhdZZDtGiAepPWOofOnxXbxa
VUuGs8/VJwLjLYs0tay4mICaIPtR5pSudW5hNXwjyvd24wKOkH/i9W7IkUu82Ki60PWh32P1xME7
u+z9rD1y84JTxtEPeY5QIp1GkqWVbJgvL3oUbRRkNfcKOSlDhxrG5W2xXHNDDri3k9J7muR4w4d5
neBtONOimifdR/Oq8aGkut3s+mHlD4D3YSp+Wy999uMfL5GfU5P016DaDQi8VnZlzP3rzTM43Q2v
0lGlgO2jp+0L+4EFq99q0B9MY3AdCOE2pPGO679zALar0q8/NfIWNiSoHOP/Yeq8mhrXwm37i1Sl
sJRenSPYxsQXFdCgLC3FJenX3yH2qXvOCxvTu2mw5aUvzDmmdKNHjU0wGRrokHLxIkP7B7UpnaTp
vY5GsplCsDU1XI59o2xxZdVVMjj7RhwG0T1A71sTiQ4PdOzLX4YY4yGyCjD8QZlQFwBQVO3T4Ai5
rshn2NmDNq2cGFJTYOFhEIUBPduo+3VUi5xD/dZmZbluO420eBsngYCL4TImCL3qEE3TJYlqbd8a
J7+Dlay8/Kl00TERQudXXvio4gBvjuPCJcaomScIezs7OfmlHpxI13hksMYg1YLxZZNiiS/lddCU
tR+IhTrHfIOlLIeXNLD9E2biRjIUGougRN7ksbipBhdRV/dvdGu8MCjMgi65+ZF3l3BvFoOiMAko
TPN6XBouRoppsL7L0NxmE0Pssja3qhCPdc6RmNNEDlMeUw3DJJoIDfGT7NfJuBnb7gNFdrlSTvci
mYhAJ1iJsEEyHkGKa5sSbDKU4EXd+GfN0dfOZLqsmyZukXrwE4i4umXw8kBYvzkiNdbAR/HaaNCl
YAuCgipcQOqJ/0geK172Zk0wWL42E6SxSUkbZgQJgxH2i0tftGxJ8mIVaJqxMvVq3WVGf+qh3nCV
GOsY0BJaWIxisn1oA40quwVo32kUbXlfrIwmeemp9pc+ydg7LqoWb/L0VCqL9imoyP6oultYdEer
dEniYLMPm27lpSy3eMIWkcq5/xXVK836PFbw30Mz2ykM9/Qyn1Y+JGtYnzm8OWb1Uf7pWYzBM5au
SJx7irsYWGIAB7VHG89CjjNu2ZTUxLoH4BhxSbvRAuY6tP0NQBb7mw2e05jT0VHTzpLS32ZOoZal
gIZVhCzHAI+/xZXfbdPv2AdSj1nv3rqoA3ESn8ye6mpi/qBbO7BaBmWzxKEq7I8oh/0+TaconcDK
gztpFK7cyR1OQVjuQbZHu9Ga0NjpsNCVXs/lqMe5EJ40DeiHGlkw5Tgblx0qnZh9xdKE3rRIXIxk
0ZDz7iaiBg48EvGSzRftOiJFfIXJSK2UpB0OyEJt3az+HuDrYf8lv4GcAFgG3ZObAgrXyxCNdfTc
mtV3BPFiVTjxgbUv+cAKwgH7XW0xedk6VQrHcuv7ZFu8liH2bNujUhodS181of9bD+GtyaPXym28
dT8V57r035ygCZchg9lGNvjIFNecYZbZVtr4xKChpquu1tfZmJ1HJqlLFPfc8X2WqghIFaTabV0J
SHe+eik7+U7kRXVMzW5c+8kljbVznoGjGQuZ7qs+95boeqggSz4LTJk++2lzFeiLkf5w5x1mZjxm
sEuMMHUz0ZYzaxpRFOThqu7jas9UPCi0TW6MwdzxMFCFPbfsjeqb3fl8aBi0740xT+ShesTpIfSS
A6kfHV+5CH6qZVnHD6qHaZCyHnTtdjd1SXRWnfsbCjJeNVf8shcAIxQFIIn9NV4qeqpaI/GZLKAV
tGWOSvqfWoPxU5mnSceHYmVf/TjnPKz7XltBsXmU87oDRfITdrnrMCTnPjL3sDGWrp9fRF5T86Je
NSrzUxuSjeq8uRa4twU+MH0jOO0aUojiQe1IYHrUGgd6d2avBHjgJRvSXTGlrNxojcPulaxaWLf2
QW/5VVNt02V3nORrLRLbAhxEjtABROmhYbjOtOqQOM2OsIV94YXtGrqkk94HEoBrr7xPoXdxlftK
rM4LVEH6mu6QJetklNBPWBaSCUHtLA6eFzxkZnUFT3/UR7nvh+YrpSls0aZRY35DJRTbUq+fnIy5
rInFqDjN/9/8E7Z5dGpcSP54alI9/ueihIvcDIG9jrjZTz86h3+oGd8qad0Bo6LhgBLRWeN9wPXU
MGfvUkqUYnqxfeNO4nu1GIvqh2yPXWGMTygMr7ofPpNK8NBPb6lVnTyjeGy099ryT46T3/Ss+LVM
g/ClnrdxttQxegWMl9kdJyq6aO54dCSOOKGvEtTV6PCuwxS8gVppcdLGXfr3LGYz8sxuCO9xjjUm
dz3dpBF8VLO+mwPMwjre8aycA/zzBeYJrXhFD7HiSHmEVg2K8QYVblfU6iBw0AclxiUSgEy//0rd
aj//HCibzj4WiIF8EGRqgPbLt6a1GZVVuygrvweLZb5XIoxqwUrg2htZ707lOc/LPVlN4L6jR69k
AOZgBS2UdwfWeh08a90bMTRy3MU6rDsVfmcRnbUwl66wj6HvAIzgtm/zwzapnYJZQI2g6fLm54TI
8QrZfvtoOYiQU7e45pN5Qi4XOclTFmonJRyTaL6MMXZyySuW1xBZHvw4uwymCUEJX7ox4h+IDlXM
WJuXKGr59frOALirnjITV6tMxH1GQihrOGo/nArHyPEuircURpCUXs2HBw9OSFoevidPrfpCPXCj
+XAH7ZDL4jwx24qnCEVM+z7l1oP0LjwvxzRyHozCvzSm+u5ploqpPypQCy3OIm+2dnc3p2bQa4eM
fPulgwyqEFwl4YAqaVXRQUm9I/lNPpv9dBEuKWR2vGkwe0St3Jf3zMruKmx2kzBeOrG3cvmbzmXF
aO0ShqasPH2f1VJq7yM0C433GBTDObJGEATiITByfd44LinNWXhKiI3zHJ2FOG5fKu141AAryGFZ
McdeWEVQsIJsGQagIk1N+NT6vkpQcU57OQU4E7JoWTVsAPIgI238fcqYnRV+Smy76jkleWvth340
DnMRYpXxeys/u65HH+YhdAbyQi2tfxPF8WHH6FNYgaapIAyP2jNy9V03exvzoLrZ5Q1G80OZDBu6
/UutZafczm8hCtI2WVlWwmY17G/AZu3a2soOiLBpn0fLYJ3uvsbCPPRefxns4grX4iNAgoYaZUEc
x5aedAfDPFmYjEtJ6FvoAtMMe7CEZgR1iUPkS0h5Mv9znivfMcoXvrWvJ2PrjuVl1Kq78K3zLGvF
2+DvpecvwOGMHkhAvfnuhP0UaupseWuXX6i2mue6YC4p+uXQNZe+lqxxcrRDJimlhvGaGdWuRVHc
NVdWZyvcQR9my305KIJfOc/XhhwofjlRmdJeFtaVQf9C1cUDCcKXWCv2Gm+MsW/PQotPAW886Gr0
CAguMvOWR0iiMtjNIt7EtXFODZTX0FQKzhM399n5l98RC0hG/QE0Txrf6Cg1+0UqCxRuvYOSdKZn
Rpq19FqejkBhOiFTw2dCOz8JSW/tMkDlI8sWWt8lokfu5AZkL7QQPAepQlDHj+ZZR+VjIK3jCaO6
y4zI+dBI9sLSXSfviOCRMeJnR17IloDnma3ZPHx+Dvn99GTYqsR95Nh9Mm1j70HqMkxnBT4PNeLK
Hi3OWuwYqXUmJW6f9+BL9fhcF7dS9369rqHzH9KlEekUUdStTtZtyWkZE/Pi1eOpJX1lz/CNWNWo
vhImhIG6TottGj8nrATXkd+by0ZkGyudHR5mXW5tx6LsYi3V+7W76FghLSe/evNCiZ2HFLOVbZSv
TsKyWiaInJiSqheZO7dy0B4h4qUpbUUKlnBRjwPI0jcGHufeV0QZ8Y2a7sc04U1UOe9/BjaNC7RG
624E0WpLSJbc2Q1XLaFyBu5+Gh9T1eprqdW4fDrztZ3MR90AOUHxIjdB3lULQ9EtlB3k9qbpniJj
+hwlqV16j6kgD6ifB2Kq+W8CmEuV6PP0fIPFiFuD1tnIVRpvaTKJ1j3rt3HpAvjlNPAHvE9ty7fX
fay9RSncM1tER5MNQ1afCJRERJJdO8d2uH4nKMeTrvYIlngdzJi8mG7CxSsy1tfpp1FhcEH2Cngh
dgVWn6C/mWZz0werWxLu6ULh3lhN/8PY+kYiljaN1tnsnhRXyEpaGhP7Fmm3xRg8GuMFxr3wMJaM
qUL3S4FcXcQVfHizgj/uNjZucjCzZTwcu9JJXpmibXvRPtdufQTwrZbCogNp4slg8UnYR5l4nxFe
poXdTbOUtgwBrNWXLMfeTNgu8FUg+WbB1h1y/UJ/daX90brGO30raNg0qQ5ed8nIkl04sroMaSQ3
simvlj/zUT3Irbnhv3tW/2+mrV51e68T1UYdyGSV9IEfE9fYOWjzB5hDz6jRbkU10X47we8IJD6Z
JPg4SS85JP9I9cI7SGYo+n5qV/U2Ba2Of68/VTCq5n5vG0i/2IJgRTrYuqdYXIZ29kZ20Ktk6G0s
gy6wqiGqQhAgYMGol0MSl6c87g9BjFhAsaxZ1FiocGnVhIbx0q7JSWKpGYFgSMJXt4Ksazqwq6FH
wT1dBT7CXEr40sh/bSP+aZ0g3HqiAIPU9bfGTscDqQq/iu+0TFpSnhuRnMOJY0DoTMEd8ku4L4Qf
ecldjMH2jX1LsWyS5l9YZuiHNefbTLQSOVvzQCixvVEVd966kSSepJeYPmXX0mws6zYUaw0T0gb3
dc4F5Rwaw03hsKc3bA+nhiaC7ab1wK4tPOAFhWYc/9qaILr9w9PMZj/X6vgdwRxX7rqnbj1UePAX
Q4LUr2B2fdFjyPwZ0is2FLfuTzjX6VujgedmHYKJ9jQEs7izUOifzMy4K1xlzGXwqLYVR4nXaSQg
5GJtj/pG7wO1jhqeuJz6sbGLNSLNjgiAkN6xr/ckStA/l/+Y6y0hx3w2rROu2jgrKSLZhGFlzjYj
G40ot8Dq1PkHL/ywBv3wKCc/ITw1wHSORTBEioJeEKG4BWEOnxsxYpzflEKXqgm2LlxUMPnP5CEb
2zhf2plxVQY8xVaqDewC2DuojtbcxbnX55O3sDXOvNhJL61+HqpoZlWaEAKXtijvvlMXxMO5zRZS
WApFZ8B/zIFMc1o4S9PgsBFGurGyvrg23WdK07LsorpeuxXO7NJhTWQp7QVx/8GyBnsnTLTxRfpN
4kL0ibLuyAE0l+ChjvmbWIOwYznDVJc9K/I41ESguG3DQQXNrwoTK38EJANip2BMHzis1BwnHtdJ
NyzRLa7Qs1WnSHIAET7+YWfOs9cXJ4Kp5Ytpdy/YyLhWlZec9SInFJFtfDcKc8UwrVh0LpSRWDiP
FnvBrWhRXncVOePj45iQ152kIoSzrpj5oR3C1e+PDWxxxHuM9k9W11ibIvzk1mutesYIb3qWvwm9
JI9A5TsRkRw1mk62zlPzo6pafN/+GvNbf4q2VtSyZYjMN6dtXnPBhjgc87PUAFt1fWmyxMElH5uJ
udUNI1ppMt2UI2+HP0seAcR68o/8R3OpUr9fuzI46QWRLmNraC+Dy2LG6GR7SveSVfQyl+6lq8U9
h+E43qKeW1ajeayDlaz22LfWXeeku0ET29DQwQQJNraomm07g70x2I98v2uIoYGO9xmky1c1Z3AR
XM9IofVQXTnjE2J0WAxhwG13BJOVedzj0nvUe1cG4G3e3qqGTY6YhrdEH1H0U1u7LRFgtOuPHNJ3
yALXIPPlusi4eMbxmkos4c2QX4AUvcY5cUVwRBvcdYswd7mtm3CMAjQKTo+6bxKP9MSnQZQb6Wnv
oe8nSzPNoJ60A7Qfh8bVkWeZS7Ku4H23s569Euk7joKfudtAZ7V1EV7GnfdQoD9ZDENMfkZ9zkzv
yzOG30x/c/OG3YfaOD4zxP6sioJbYg++oAObxLzq0CnUiwOejXBAbJPNUv+6R01FBGMePNgQtGNr
BO8fXZCpMF/8cGPruaZRYA6iPRVzdHqcP6NAuzDxP2V29Vj3pzZlZKSSbA9aS1Q7TzUbEt4e5ulF
xSZx7G5GZZ/zhrM7IDkMredUluf5G1bBsIpcjXDR+sqY81QVDl5fzBBdqx+nPlyjmHqpfeM3dm7Y
r95ijUNcQkSkajSfet17RXjG7kfGMAIC2G09+kJET3C6s+nqOkfsY3dD97+6HLajJc7AG86JNWE+
+fBHnCNEEPqu/qlHyWdlmRtRBM9BhAC2hLBLCXlNbPlFiBPqI9n+oHp60mpv1aCXGKv6IgnCqpig
obthwVp2H2LKz8PoPNQzPyfVwffgS4p/oN/PboR5WJUUX23X3HLfu2IECRcrFG3fTNO4EvPsByx/
vkrib48fyWzmIJ4BZbzy2eUP/1IcXdxbq1s+ZTtYEAuzLk5IVfao32C9mavOxzfsdzOuhOuz1dNk
RbwUqIdC7snZuBGGRhq8KrUrS1nAFs5rCHTLT6YVqNUnGBDP+K1OrPdZvo13OXaMLLRloyHFdPRX
3cA8oafTh1b/oPFbjnG3E0b2MjIOCz6MkCFjYdPzhGbCEBCknePU3BVE/V5HsMnamHOn2/ZznTk4
J7fOHs2I4ZTLLcxoyID8GHXvUiT5j5fa312J1TVBwl4kxz7q6y2MpW/VMUnLIvtmRyFpAPZzmMtX
N2btJ332/bm4lY39k6fpM4qLt6Lae236WuL8Yf2qfxaVXGZ9cEc75xGMOf2UsnnIJHL+sQx/Yenu
el/ATwFKUXvTs9U6pEfcM+4YC9qNEg0mw1OG/R6Xc1UbbDT664D0027TG+7AbjXG0bMqPDyaE1qB
8aeBlpUXJjhlLd6FpvnY9DPOB5F2RDfSU7UvkEZunSx6LlNKapkHz1EqfixYy4YXbD1Qfp2OFlr0
WIfSuLv4JtACnuyh9DuCMgycILX/5ofFO6ivOJHrkWAwRE2vUYTSYv5ekVUtfOro0uMASYQzLNXA
6jL2g7Md/vNNtkz2H8zOGXYjnJE1AAPyhsyZnuEbi+oVtPxTZyPYM0D850ylW+RBuAAq3nCsawJE
glKn3ytyTpCQtjSmQ5hVXTQe5Suo7tOQ0ca7Mep1jfskllPi1EvrSYTRc45KJYt5t+Wt1y1rv2G5
xt8M0zvth4F5C9FDl1AUCYFg1KjCN94gt6FLz5adCS4FnoHM8W8aMvRYx3cV1eXRLdONBmm3F7wH
QcQ9xFm7zptZaWkDjIsSnneqZ71lOgHM9VbPyxRDuJveTT8gGy+9iH/RCuCYTNO47m3Iel3CKjWs
PwsCOZdkB/52rr81EvN9TM03UVbPVRqten7BpaUwM2XJFsrFCYmygaQpfo8Yt/GzKZ4zzdybIXvB
RPdPdJW3IeqQRmgFNCb7eQgPdhK/F27x4+rRd5uNB6ORj6GrnlZVM6vHqGhxkvHcFAH6/q5BjNMi
vQA+tVAu/sDGArrmBzHaq2jHzRxPmCavOdh3QqDshSFFxHKCeyUg0tHBwOpa3AFUy7jCeeFceWH0
dAlDFrK+j4I/4WLrVbPLi+rZH5pl7IIkNavZseRTl/galBnLekjCXVS6r5qfv8d97jIZ5VdVPLus
5Y0KgWFnaG96SsXeAjEUxY9fz9gK7vDc5J6LasSgiBbYrXeOtjYMDQR4cVZx55K7EDMsAK0T6cPr
VJiv7lBdE0aLFekKeuIwbKmksdDsOe/aWnLXeJMpYbbOiO4lQ+NlWsYvQhuaJfhqgl3hwovNY4+M
s08YfY7lW0wODMr7ixPa+Mfq8AbrAkMDmyBfuYdRIiuJFa3poo+bSxlqX9Gos2IxLq49XXw7PWrO
WpT5YyKT89Ckj73SwWYUGwkrarTGW2uABmm9rylBABfF4SFV9WNt02PX2XQSIWSGTpVPoQ4cz1yH
pfNvCjsFyg2bZOTSgzWwraAZoDe5wQI797nz6wvzIS3Eixn2L57STggr18iv1pqUd5tluSnUvRcQ
vBjxZrK90GwhYFPdp3L3QuXXUVc3XQt3bKe5ZXLVVtyOyJDtTF6xkQs+FqzGjunEjtdH4cyqNNVy
5nfTvUmqvV7WaJ76nVkeOOhvfk/BXzcsE7r6JBP5WM0YrTiG4t/AgC6J48CflT2bvvfbJvZHHWt3
v/xKIyS/IruFZX+J4mAXDNaVOf8mH6YVSp61bXWrqJk5uQ1VHTkG2Y9Rxz/gEUJIk/YHm9etMKc1
o+67JFBbHD2ZX0xcQgsFGcnuMUPW5bgibRDtcP8Taf7s1HLepOceA7fYeMgSEWEeMrvcKvqmCIX+
0MhrIsfHKi8hLqiI28gyYJ1eaSHrDq7m6Zwy8Hf85C0ion2RN/p6wiHH9dOCsWTtcuMdXy1sExSn
LQ55OV4txz2qlKleSwxCM3l3MYqHzHDuiaNvvUg8E83ylVgCE1H/wqKJQk1ABOw1e0dZvTXb6tbx
yw+So1N4+oNDF2e2s+XZP9dQUuAt5aT8aelbB0CltRDp8tbKZX52O2InXJcefGIx419Q+aJ1aytO
KO157MW9KqPnIGHB6koLbAQv1NDvGUehDnavOkFOzyh6ME3UAswvekbIMYw/gpaFXlY9uVG7jQpk
XRxtcmXH3c8E0XynDc1LVFrmUvYIeuwKDl6XaFsnie9TDT2wmzyymZxp26jg0XTDek+m3K4qMqb3
QZZv2KjekhET1cDmimicxDrWiCxMqYwvURreQshoH+htsGKFKPixtWpb9VtLE8kqzqroLqIuekSl
ff575IE+eMovTJtPlj3ZZ0v+qn4I707jtmCKyL74e9gGOK0bMEQcX1l4d1tcHIVLyCIwez32yTIW
2hOCTZ0Owm4PiWp4WDXjto6AC7fTuxN21UH8/w8+Z9p6zCEDav5bkCPf+d8/+/tfsb6iFuvnvGiY
Ev/zV8Mx5ov/+/jvj7sIvM0Asz7BYcBsuJYH2/b4wOKPyG/3JagL7mqaBPmMUk6Ce5nhz/P/1wYt
jUKGdKMyh/Lw98EjcGw/kKw7z0wYokYQYw7kstUHHPb/8+G/rwE3Rkeidn9f//vSf3/j7zHVQLYC
ecwTMnjY8//vH/19XytGSzeVwPWpRgZBFafYjj5lCXilmtQXw7D+MUTfuGVRYQcxvZ0OCAFep88y
9rHra6TmFZ69nrZs2ftDDzoJG4zT1icoMkixMhbM3ndD43WszUQeM7T9S5jGoMqf3JF3NHvLhDvf
PA2m9kggajFdEnsmzcmqLbRr7oXjKoh8xH/kB6zcDs190pTNpmPaeiMW41uT48FSKkV0wpTKJzjt
GBOrcsojn1Wzpq1RyiZHRWbpsU0kkjn+ckweH/NGMl4mZ8P7u8YRxrlaja/kGParcR40jawVtzGG
tG3UNVg+J87JkGFMAwlOTjREJjs3NLDEFxlHs2e4oM9OQ53ouAz96FYq9rPSdap16M4S0M6KIUSh
OXRDaD+pXWxGaSLBm7mraBzGfdYNasWIBuWFj3ljiPOnuMGd00pGUEbjZquKQ+dERS24YmqzMh9A
w2KIMqq31DXkySWF4eSNRBJq9BQhyUIXxHrGw8Ce1bVH962pmJbZrwN43ws1lLb10dTREZfeuSgc
Gv4Ghukc+EyGmmg26cBi27OM8GFoo3/wC9lCimHHdUmuX8yyJ2tb/QLuy19LXMyYqXSgMgwzVo6Z
FHftrSmMOML0iLoJbhevSExMEk/BuhGRt7Rnmkc9ko2qbPeot72z1YiXPUhhBEc/dL1NpezswDJk
B9IjPiaWma+8mqxvX3khyQdssMYEIRiSfsrbzPE+E8QaY3viBTtJ35Av5A3RoURlsm8IltCMnEtl
pr04OasPlBSBtLMTzEH0SGo0MLZhjbHTqdh5lBFvjvmZs2/uiQu71Vrt3JtArsamjG5do9l310UD
2BJBlev6I1VZ+xwG2kKXaz1lbjLEbKFLEYWYbrAB1ExxqAubGu0MaNbAcMpdZNj5RZPls/UPpr52
NkrLnxZtavFpLN4cusqRkb5tsZQjFEf2C0s6zmnwEV6bfupudZWBkBPSQ286aMvYTAtkCWw6grJJ
N3nN0tmeQgo23UtujvWXZJL85q4g1dkDe0C/TqSJMdhPQTlxP7JyA+EADycM29somnODSCZ/6kRm
Xia3X//9YdLGr1xb4QmO7XtcTPany2aey9pJ2MwyEs0MAuYCVqpXJtdfjFd4ZxHBfFZhEj6TclAs
nUa6+7+HLKg1DFXCWY/ck2k9SnLXvHQ8Vp568KaSUFrOrgU+o/EjolDnzBhvvZm8ItPnpfGG8U1J
sI8OwVhmSMCtZyN+wc9RZ/Ia9KV+VJZ+Zl7QH1Mt6Y9/n7EF5yRDHi3jxHpuyMV5TpzXnBopnUyL
GouIUUrXf1nPkjlGt/GQunZJJE5lE6xnufta0cbVwbgUZlY8/X2XBI7e3yNNEgum0Q6tNQWER8N3
9fT3WdGU2X+faZomVq6LiH60S2czOihELY+tGXjXjFtxoV5c+nQ/UlctzJN/s2hxJAfjFU82pgtL
3/VGaZ77eR08llPOcaIRwm5PJeIHBDO4Mu4CpjFgKcN41wa6PwCaNikZps8gx39xaqO+diJ6rUun
Omo2TJZoBrNMSfrfl6RZ2ytFCQ/OAbXxSrijcfz7YFtjcRT91gsVdUCIxt4vuuoRbZzaaSFxwkoz
5ZJILOu5MEc+C/X4wgS6Y7kERIVJNiYg4zmKXEbhmZttjIQVkT0k+lpFOIci5tLrXkPlYGcthPMp
qmbPAbvx4qT8NrkHXh8duxqLUj2/eq5L89x2tG8WspvlkAm4b9hIvzEPBEs69uro99l8A74GUZae
dVvx1mjdBDNdLXZWM6OHG2fd5UgnlFYguHP6c+42+jWbo8hn+3GvO/eShLOF1jOzSkk7tbUYoi3t
QuhPzaOJU2dX2rwWMQOkPIyvujCdbU1Qx97qnQchtOHiJPs4Hi5uPZlvXU6FGLZNv+wqAKmZ8EPw
LCRcCzQdGz1gPx/afbaLpa2/6Ba+LbYo07EahL5tyNAgWMfWNySU6qwhdU3jd9cMCgZsSh7g22tS
1dna9lJSmqgUYVB2wbHJO7jkvskgK/SjaoP7EEO1H8htRI3/6qt2k7pW92R4RIbKATvv35eRVhNb
bDEkFFX2Wqsx2U5FHm6qZOJtlxAXxP7hqqls+C4a779Pwv/7lcIxH/I+6K9dO0c7BDhA8NB99f3g
oOlFsLLI5+JnJn+t66IYdigvp13VD9olbLnv17kcvxDOLssJZQ469N+20eoHkVsHOy7EefDYDfak
MS0r7BErVVaw4Agl22LDHla1DoA8Zn+OwxTlsgAX09Ss+3TLsaDBZN4hyLRqLRhQf5aUD8qXXxqw
Y9rJee7kMKn1mNHenXYQpBgxBk5mglYpa8adxScWlU1OONbBtcSEeAPC3JKlMiGKfa7j/2rbXdgR
qDo/6qOE8NS6ZCQw212HrFabwO2R88iqPhkxnlPbO3V4bmHzWvDD2XpPfUyua66s1WQM0bHXNthJ
TCwb3rSE9oHgZ86Lm3qWAGgRV16Zd//8ePw3dlr+VnrMbAottG5U6RZHYqqd55kzI91gU3hCWxeB
xoSEBsqpw/6rs9V2nFVYqsfVVVnqyAZFP+eGzge7NM5/D0fXwnlkhIgpp+TUBqw5+rJ+shscrSNT
+r9H+oReK081imI7YESHWERnk0C0bZ4eZBslS2k598CpEHtiIcDvBsP57yEci2jNZgw4G1ukhqQf
HPOaBNhbz4mDnAYidfeDGQRbuPXZHEyjyCLT79BUZ3RBWoPD1JqN9HFUmLKK1kEC5G0A3XTCe5pv
qKOkNeyBRRFFzYuwDHrDY2VLCUFtvfDtAF0eyV0r1dvF3pxksbKdyvtALA7RpnHurlm1mGp0vEK+
nex6vivqh108JN1PYFog/jxhnnBdvQ6q6o9mYSPQnCztFc3/nO2OJIvhY/g2AOU1da4jK3TkFZn/
E6CE8E0EebUzBo+adI6ua7i1AwmMdJ6GaEdcZHWL2MPdCuJcNo0IotXf1/4+YHBh3aKL7JDM/0uI
kGAvDI+ZP8O5anYv07FHTyYiCPRBuKmpuatj2LANoX2lBWYLigolbJ8dSPvnRGC3UpV/rEJA7kGR
cySajAuKKZ9WmWisS1fYI1NLbC28SzxudkYoaE6HVwuk/dplNnoxgUVcUpdRHpbRhVDC+0dV1r72
emnS/MfO2emGlW4DERgSab1ylDKI5Jd4CJTWvaBtHMO5G1XhZ9R6rFlNitI6brS9beH0GkIwGSOS
knWitdlpZOa9Ui65OdJneKHY1Wxaco03UDndS4gdkp+WdR3FRWUXOQgCzzi6aiI6N+9qEsyBQLML
QIXbo4Cu0SFvEhOPcjBOOoQHnje/cONNi6L4Kzaj8NyO469RuNlZ1HSzqIE2tod6JymT8SloUBNr
Y361OgKtx9zd4+DjDK7dXufEYfAbKZR9icXATMFYcWJL2/ThUD6weJj2TIOeABO1F2AIFgAZdgtT
J958SsH3QBsfoyAFvdNib2pU1+791oWs0I/jiv6M4OTOLXbGZMkt/fOdEM4OqHGRs0M2oM9ALiof
/v4pmGgwst3I2vwVnqbffSUd/glK3OzYVnQ9bVPFb6bIj53Vy6sbMFhu8N3uKuRMejVaF7/hbuLm
1pFdDQMWBzBmG6lv3R2D3f/j7sx2HLfWLP0qRl43XZyHQvkALYqi5ggphozMGyIyMpLzPPPp+9th
n+N02MfZBdRNN2AIVkgpShw29/7/tb6FzuFZK/LphBuAxOFc3YQZAaOVJj9K3Rhu0yA4pRP9TTJW
z9XXHPJSQC/7qjE5Iidduo0MD9Jv+tqDPuoTTCXtCAtztpr2RnOiXRetA5swwFUsJ77U2aTIEVYT
llid9J6JktE19mPYkyFK27P1jQUW+TyaR1pKuSeRAuqPiuGxOnywdKu8q6ax9PC4FrspE5URWvEz
kwdVy3CVJ8BaxjA3tnY9DbAvJN3DSsJ6dAy0Eytbsq7g3LmZQ4w2mPmtFFewEntlPo2N6S9NPd/2
yh6ILjprijhqT5xoVqPlKrMZF49YmECJoULVTPdTNCJyivRo0zTdZtEHot9kZsimnAqXczmfRZel
kLUHVUg7q4FWYQQkH1LIbaXHFBtR1uBYl9pD0yBzbbPCXi/zqGyZnlDAt+ObJmoYomRh5U3xuViN
E4MARgxpUas9Tg1RPIVGYlrctp7iKPEaRDqlCFAv63pOLW8qoumklSnYCDJmuJcY1sVJnVNeMk1W
q4rQ7AWFaDFNPk3w5KgFY4voQUj1wZ981OCiqZWanayuzdCN0Y+qrczat4aNQWDR9k6sXzvgHKe3
B8ty0gOocP0wsTTtexYQOmpG13Tgz8vIbtZyiZ+my20uRcKLcqs6Vmbc3DWcc4PQ/ZSNhMwBftOa
u2riZdhBnrmzDXm5GYuBZVuHUaYrkhFNR7bBd6R44/1Xwua1c9A/tiklIq/U2+gTzMhPCgAHF9RS
7I11VNxrC0gVNVEXfzZJtKvs+jAr3ZchwP9Wttwwc/GgM3RIQ8rBkUjgCOUIS21qtj4tWRAFTi4/
xlZnnWj52ifTynK3ywdnDZ+wObIIaY6SltteZBI2RtZRcZ0cWicydxFDjKrlgOvj7TPfHvRK/UwP
uCJ0hKEXyDVBGNkhSxYJwTpL03GKzQM5OJsFaYEXSu24bvqWi26QpwPmVagklS+NZnoq1A2xRY+N
lj8y64nv5dKyV1aJIXtEGdc7GtX1pY8vzhipvhGr42HOyz1mbujmtWLhA8wWtHUaM2vFXnZJMgUn
KKKfwkGbICx17Y4SiPUxUucTARpCBLogEVWKY40HgpnTcnl7qPTepHYdnbtRjy8lfmy6S7fx3Oe3
mrHOQ1PbaX34eZi1/PT2gMgJSwKZYnjAUccTuzNtioRVNBbLfGt2wSN7MT0ySwIJyxRlVSLDHZe6
OKdZOfkRpCN3UaroNtblZWc2nHWDeVE4ux8TZMEupBt6aPh0NmmBpaGeACvreQfy3c7ZHO4lHz2K
fsayiLaYrMdw1g9xiB5VLSfai8iMb+ovJYXAU9MSr25qAJBSQwv9ylK6XT+RZsEupZKedp7TyXc9
TraNFkyjr5F4uamK5im38ggnaINGMkrORlczr0xXgZ6G53DUH2VSiDxlkihfTUp9RhuU7qPZTxVN
3ekFFVm0E41fxIPqlWb6wjmW73XqxNSQHwKJYNh+wtUrDwujo57u9QV1dBtppksOHBINq058HK7G
XpXVxAPxka8BuKk0L535SWuSB4iPw26aJMGNGLF54lzoAb+cjGx5mvS0Yk4zt+vAyonBtAEYoH2v
scv2B+p2ymWxDGc/NtU1HIh4VefJ9J3QPuGiGY/SJLU7gnowzWmBBDGbwbOyh3CLniR1azzbUimN
l7ytH9QYQleGtX5jadwCZhUxNN4SbJYKSIoi0fbzkFYQ3uTpsRuc1cDtet0xqfEm7qm3kl7VbhU5
NHat5hVH1ngNzBklQxxXy0079Zt+YcZUZDorQ1wVHfFanmpbn0zksTcYykg76r0+gWZC/WcPXtRa
Wc3QbGKs0GEVtXuEFYsT70bIpCtZOkF4P+QjszF1LCEa6k9SgGkUkZeIZErgFSNlcdECyJfayUUe
YtDexE1GeTctIeWMhJ8MpX0lHYXQIXrfsDVURGim5RwJZaeTRy8CYZwWHRfUuM18LopEuWi0PCEw
ZEeFlB+tlpSjUZdPwEVjP+xLHwkYQaqDcqrlll0EjvSCl+/GaG/6EDB+28Gwn9vhJjRvchMB7JTo
uDQCqCeoIjtPgtJ0AEsjHRSqSWV+fBvUnK4/jPUCzlfMEOpCZC+wXtuCPbnr8jk/Ws5XMI/J4e3J
1FckUMn6Rp6gurIGPMScz7vYaK1dlmsvQ4BbrLYVrzfRQye0H9zRliKfOWt9QvPrrLIc1b6Iwo0a
pUPCBQBBocCyK3IkGWOeLKt40uInSWeaJCWc4fgziutQhGum0tKLLrvFUjj7DKzyr7U6ySmcnbkM
JxVEF8JmyLqokDhOFR0tgb1Z1M780kAtU3vtOAn4k5Zql3oYP5s1lYUy0kOPUjBqF42iQ7Ire1IH
KjFzI0PdpWm4rO2hLtY5AmisCesgkWApRVO0kUbO4JzA+n4sXJqHIzZ0B9Fmu7OSOfYKnLdJcsyp
3F1Ye0QATqzSQ6LAnY1uDJH3s3Mcy4o0xU4I9dJuP8lLfpAdlHdv92eisv3R0jQqFg031zid/G6o
IDPO47izbBoCbWBVqMzM4ok7x1Gjn033LzvI4qau0c12TYtM5VgdtAOqIlpEKSoAKTNQzTSqsaMw
d6skTX/WOglnVlaFLNXIoMT+3HqO2ZFjmkPVjtQBO5G0Tim/7cu8BHv2YC2hD76rvu36LqYkm18n
llUQ/ggvrlOq6EGRbua8wg4bdTP6rRpGahKUodsP6cduSqkGNsDjYgCVWUnrJsNNRo0Wd9uYo86j
YrQLG+Z3MWtQjPJ0JQEG3TjScKH/XO5iO7oPQ9TYbRBQ9qv13RDEYLFm6hVSlpfYlKIO2FR9QD2s
QENXbm21svc9SsfNkNnauk6KxOtIcN8jJsFWMXQ6UEyyFHoDPckULWeKhMntSPd0UllLTSGwPWA6
N2Ux9btB3D+6adjbVUOBPQCgXNsySSHiENrJYm6JV9osWdgdlPz5bQozWvfLCExanXKfTJ9tb87W
xhoLzacJj/w7yL8mFbDeWXbuAHRAsrPKXcXkTrFmrAkLDn1aKC3jMfmLQSGA+NsptomTwo2/ASse
eXrtoMVGsLM2ldK5CZn5HvU43DSDGh1HyCUYJmeDBYIDkFYUvC2H1dCoZMFJGnamzHK7x+O7Rqkw
H+bjFFXOrTy/cn3MeDCqk21F5oHyIg40g1DTDqiER8sP0xUF6BAAS79LGlr/b3XEsKJR0xb9Jw2t
sBlMxSlSieP49UGxpvXUoRdajPmcN06/Mx1bOYWO/JyPuDN0WuOQqDqLI1MGO6UBEabSnLipWIlz
v6Voq2B5B2BDyPXbdIsZWLdLTAQtdkgkcxzSxqEx0u0kujorKSa0Du42ejOLBbK4TWvWx76u5qNq
ThdVIs0VbXzjWnWln2m86udegwtOwiuVD/gsfrsQ7mNmY31bCIrRkl/RvU3Ht7ENU52hWfHqw0//
8Y//+o+X6T/D1xLiA32dov3Hf/H8pSRnIg6j7t3Tf9yXlLLyt3/zr/f88V/84xS/ULIqv3V/+y7/
tTw/56/t+zeJb/OvT2brv3279XP3/IcnXgFSdb70r818fW2R9r59C36HeOf/7Ys/vb59yv1cvf7y
4aXsC9br11eiMooPv720+/rLB7wUbzvq1/0kPv+3F8UP+OXDrm2eX7M//YNXBNe/fNCMn03TcejP
yToid0NTPvw0vr69ov8MPwB6IMtA29AMxfzwEwbwLuIfaT9jwzRUSoSaZXz4qS178WfV+VkXFT8H
XomtG5asffjnj/7Dwfv9YP5UMNctY2bMv3zQP/xU/XqIxW+yVLasyYajKg6fR36Zyusvz9e4CHmz
8r8G0+Gky8G2pfKNXjx3OLG+2wu/bfD7DajaD7YgvsF3WygDPZLNElF/t549RNZr2ZtPs9d/hrkW
u586174jHzS/z7bRSd1q99mDfbbWf/8lOFJ/+yvZyd9/B515TzZV/MpqjaTiRM14Pf/gdyrOn7eh
qxwqVXU41ppj/3EbkZGwtMxRszdrGt+bca/dVDtlG21CPzwZXuNpLvpzL/GQef3g5/3FQfzDpsVX
+24Xx3ExT2ArcaYnsNnKr21+//f7T+F0e78DdRV+oaNzmpiKOH+/3wJeYytMZY7TvE92jGB+cKvv
FH/eEK68qnzYJF7i/mCbf3Hi/GGb4ld/96s0K08bkC6LC0hrNa1DT3K71Yu++lS51jr4wdY0cQq8
uxDovSi2IluGZWqa+DbfbW0gUWTKJLAga6y+7ufeq1cn/st2qqt6yfoLFYWV41bbxRs3qc+t2EUi
u3rew6Z1v/UH26NVtHr8+13wl3vdNFTdtDSuTlmc1t99J3jXVpDYzuwuCF9JPKUEmeFvuf79Vv76
l/++lXcnrp7GaTFGNC2zxiaC2a9lEO4caX3399tRxVjy511sm7aK61djxvjHn9M4EcYYMsldioHe
o+0/6S5C1RV0mRUKVXdY3VKj3VEU399dfnQ2/fWu/Oe26Uz8cdvgpI3RsdiVKm03+WCGByd//vvf
p/z971PkdxeJHfaFvJj8Pih0vhjntC1T1/Xgkd/tztsfbE1843+/NxVZfJvvTo62I4Km7jlhbT9e
vUI49kmLXrXb6geDy18eNiRsNpkHaJMs593gmbRNn5k9u673noZdtN6Vfu0zlfV0LgBSNVfxmux4
F7mOy6xt9YML86/GNk3XVYv+rGMp5ruTRqakPGoKW480AsOfF+kHZ7+4i/9xPzqKplmOYTqKbRjO
+4ssmAG72dGM2IZ707DrvsrMqFEQPkmP9LP0o+TbK/Jd3MIvf3AI1T/9NkcxZLbKql82qJS8O4Q1
szNSYJlRouBbLevPCUh8Uqlf8vOysfiT6k6r1e3gBdmmh5j/NK4Xz/3RjeuH3+L9yActt840vsWw
Hj2ktt+klxGt2qZ9fJJdhJOr61Xbo718Dl7MJ8qvvuFG3t+fzOqfTuZ3e+LdWA8vqbZBW9P39qqd
sIcXXn4ePQTJDBC7cPXSr+GTDZLXHwGHrb7+YPN/unLF5jVubbqh27ZsvNv8UtitrJRkglAj85td
d0TD73eR99lZ3cSe41Kd3yfX6Epy5DcSVDfZD07yP19j777Au7NcbfDchhLGcBqzu2EX+NFt4Cub
/jG6N/fVBlG3267bI2cBrVvkBZ1LW/QHX+LPM5h3X+LdhY5KlZJNwl4gEtivdtaTsuE4fJ49073H
DL9uvKHdoIZER/rDjf9pfMaTr5uazbTWRF1mvrvVqVY3FLaqTW4DhYmc4/arM+bwadCW/uCqY979
7oq3ZG70Fj+WUUWznffbSsKI2Pmpa4C1g0gDy1ZF96SVkZrc5/lqruTyTmnnkqRmzXow28FKPKr3
9HV7S9GiDc7duNsjK4sMuGQiVdmwzfwT6uXF9C2n5RJuSElcVRaQfGV6JLkwwdq0pMSfF2GxNF7Y
U+ldIURrFHcaaTLxHWxpU6oWzpV4qim+09avtmG0pFh75XrQcU2VYP5D9BuiQ5iu6IQUpxhfzcM4
p85GtVr1YGKa5l46LuSwaeE4fg76iJMWDx/MiiC5o05LL3CeGkiZcmRX9F2F1gwIcoYSQlUXXEgt
yZ8Uc+DdXbt4ML/MFYa4dS7R08Bp3WrfyFER1Ao7zJQvslAkus7Q5nTH2ra82sPQD7u8ScJlK1sV
HrYeJCcJGMGcDitFjUpp4yCgzJBtpja9jlqWla3Vt9S4CLoeCLaVtXZdUk5FqadlaKiU8nOjSRBg
O2pqBVyRLVB5zSMoAgFQWQ6ghpICIWulbAsJhoOKEwmortk+T5bar9G4xEANSrq3wHcdGr2D0018
mgK7vGsLwnECu02/OlWAJtEc6/QjnPPglSY1xRQtzKU13uSmEHRLDuOUJrC8VUiKKHrg8N8NZZ96
2qg/pFo8oI3LnR02z+CItwYydCLlH4egNzZRGtgeS878vqGijS/ZKBHcDeDlyjgLj0VConwaT9bg
qraZbPpO3TdRUruJWmJ3m7jkqhnxvNlfQoU2S2NFultOHWEHRnFDpJV5ioMAjz6hv64MToSvSACN
XjU0eRxQtFk/fmqXQEP4k56yKP9k6sYM/J7sgCIcNTduMJ3KvUhDm+DNxW2z1hF13rSz7IsEuT4h
8zVZ+CTUIjIhyJrTSatOlTD0DflcwfVvo4Iw88GhEMIK11wZwzxe64BqnBM65qPUksQaa03zQPwt
QNXakdR1gktzlzk2jG/Fbh6GwGgRpxXDugPCu6IjW1KON4B7Eua6bmfy2KTJkHdlgTMp1guTwqhq
AK+s8n0+QgI1Z4244AwJxxCUXLBxa0MWIfGhKMfMq5IaWaYd1F6zGLRXO5U9ptflTtNJGU5hml4s
MkPdKZeApLcToMqgIYSlgZ3bkZ6D294BS02z7JJmCk3qQl3WlUxFcgRjw+gIH7IfYmUf9DbaITzT
qxzuGWUeIk/VqQ0JupEUdPtCIb1qpWK4m2jxXhY5AAViVhx3gZDPKGuDO1EG36kgARgLxwQmapTd
tL0eDqTlybgGMJjzGaBrEaJXst93RoHMrSiMTRsr8iGQ0+ah00rDlfOwe7W59JABhNi+VkZcm8eh
JQ+csBtQV3D4t1NNcFaVTNgyKWk/tZg0r+hSxKktRWewpaIra5IZ3nRmuzGF0T5NDE5fHbAilGtq
Wi5snOm8hBkiwCwkXHrKClh1Vqx/LcjoARlWMY0b5JYYm0GUVONmGdaR0hmbvISIr5pkHFZBA+E3
iEztIV5IddVMbM1Wq49020KmIZJ5BlYy7JqwCz7KDX7akkIfQI/xdZL3oWAGEyNv4nzI7dG1jFfZ
eS4XgvX0Q4ZZqkMiq3UEtFEerYorMhx0uxui9yit2o8so6djN2/z4SawCKwJzv24mxGa4zCgm38f
crVkJPUlL8qE9BvJuOQbuoJk9CHKzyCV5QBqOBDGm1l77tvkooXqzWLGClZ6O3Ghcy7Rt8XMvTpG
UyrwF5V9BEG0kmbDHeZ4K5vzMUiOg26h2MAvxng41ydOsgIiV2t+g5GPDCnBDfY4xM03WQUamh0X
564JdgmWlW6dyRul9NPZb4MVfTHim3Bc6/JpIcKJyPpgq3BbAUu81OO6M5LLaDS+wplm0QfExKIn
LssY+ABWhhp7lrqL023U2tfDL2nrmNtUBeOR9MpAxlBA7RwNIZpC9FL1J2XMHkZbpLCVmCaH6Vzl
0gV5FSYbyJOJA9vqeUGKlZmHDC5YIaOtTnc2wMre2jaj32QXq87Jt3kd7ddIf5Zs21246dh0LGJC
dvXqtZ6sm7Rv+SX9ihEKy4uGtCsdN7WNAwxu3sbs5MwtnW8MmW4AL0+mv2pr16EEZFGd9H6fz9+o
Bt2CdCDp8wa88tZQWM1oLwUYY9cRLTQh+NGpAdM1Ax546In7GNJnllsrgAuibQEm6K5OU3/RUVPQ
4rrqrT/S8lM8Q/UXSAYMXayebeeLjbs5tS65/LHLPqfadqhwOkJcKYrnqXtJUOPP9jkanSsycUgS
rU+PhqFe25OECIijyQ8GTlhuCfZhqZDQKc9NBZJYO0vWS0pDRo6e5DBHYv2lGx5r8ysI1a0Qe2jM
QaLY16oCxyfcB7mH8Hol4XXloHiJIIp0FVrFeV0Mg6fqLxBjMS37c5V4QbkJhrMSfjLlq8RswbZf
QQFxWBbkVKK43tyNXCmg+iJ9WxPmpuGRGM/Ugk9RX35iaodn6XMEKYcWEy7d+qPTOxT3YQYw8UKL
eWshKhm78Jyb3S4YDqV5AUbZZpVuU1nPK1I5en3VK8nJTMGZWBc1Aq5im2uzutpA6Mcnu72T44eQ
ChtmtQ4bvsitIbzPJe3BDcb+HCfHrHwKl8eR9KPktcpf8oYcD4A56nzrUCpHnEhCJX5KrFglTsf2
ZiCROwFLpic3TTbeLQDou7BEeNA8pEO/aero5HRNCYDD3Gcjzv0WOFln6Hdw1TckLWMezyDSCBaz
c3YC5UGfFpovi/0QmfJtUY1Phj6QWGecx7EHQ2E7hGjpUBCYpxJFnyVU8euS4OnOepLJwbstW8zb
dpWAggo8C8PuZNofuxodtUJkGfIRnN9rNGubLKxcXdOZoNSd4tlpuk1q+ybspI+krYCkhQ6rdQsZ
YAp6J7s8So5JhFFbTBfs1B3yo0SEecpo6B6tJqnGPdpVdH/oHZjdzjOxWYGM38ZRGGdzAn8YuPuI
fGdpRuvJ05iw7KpzK1VVGeyxQJmzSoRaqwZ+7OBmSBSt2jlMTeMHuuuGinAp+BgoPfJMWcEwnShm
khPjIwtj+hh+CSp7QakdLEyRlTib7NuhBWEnqJfE1jSz1e+kdMifE7CGE1b9ILYYVo0E5YxeIvD2
lBpe3zZRawvQhEM00E2DY/VjjSLkPtBEv3cIg/x+js0wc1MJgMla1paBxAullq4LTrN8m2ZdEz+a
Q9DIARAyLBdY0S0Uqe5osrxYwxFBaVurencfq73hVwo4VmTKoJx+XZX9T7db/h9qpFBfpN/0b9oo
/7v4WjYNlbdfezKiScH7f+2iKD9btsyCzZF1xxINEApsv3ZRlJ91VZUdx9EtmiwaC8V/dVF09WeT
qpUi85KFeFvl437rpPCSTuCc+CCELbaiGv+dToqivy9iyKZqKSrNGrGClVX9XRVBdQpSsFnJr2pY
IVlQnojdJmqVi9MvIybtCrRNJKrYPhdm2igCMrCvKD+kIb4EOMcGK+u2CVZiiUFGN+zyHNQgRRrW
T01lggPIJMDN5C+RMG1LNUk/DCVOmDC5GUnlrhRYofmItcJAfjYRCA6MfznFyTS64VLboN+cwk2m
4SWXwUoOzRdnOSeolgZpvgQAc31LyzMvc1COguklcHlVynq6VRNUtgam7IL4jVLoSyA1fm2U+LOk
q35h6vCsHcpnzUuNAIdsbKiqF0D82gYZw2XoyeYFonpQbBzoMFz3IzfaylT6MznarwGgxRqryqoM
9bVRgZscMsk8pbXu5aoluY00UoRSu8pV1bLz2e3j2iT3M5V6i6k8EsK4+JJKtuTr0pBvEf1fiS2S
ywFdoQZYthzJYB/BmCumxFxv8oPsIatk+Yx4ON5AeE1WgUGij/yVkO/CXXQQsBMg1yhBsRkRlgVU
7dAo+oFwy23D6gDWYA+DSa+9Lmj37BPka+ijvdjSHmP7vmmNYF2xu1BsAX2ZE7eO0a45S3mrPCjM
2YJU+liMhKXUSZ/whql329j41gcNKLq53DWONLqgh8hFUMkKTK1x65QIWJIF1r2lGMAmqmW/DHZx
eLvO/qcHmv//+roqw8i/H5B2zXP6/WikiLf/Oh7p9s8mfVPZonz8a/3wn+ORZv/MoKJRzpJNxaAr
yFDwz66u9bPGMKbLmgLqXRbt23+OR3R2ebtpkjdOuowpO/p/ZzzSGN3+WOjSTFrNJMuomsX4R9Pu
XUEvy3WSKAO5YKULvUoPAm6l00ZCP3da7N6QsM8BO2WuOYM8libkhtZlpKjgmY2e3kOZJM5VsQ8W
9/ubgZDRjawl2i40VAOzPljszOhXkpoEHjIjC+1pUOysTrd8YnbrqwOaA4ENqz+EKzPe+Fcd/z1U
8eGhQVyO4dPq/MTA1LvMPYWGUDaZevf6XTeXNxkr4CUI+6dObZASMUVqFTPior2JNUXZh5jQtw6G
gCVOA68q7eSgdjp6dej9Z4s6jBJrWKxSRtnCgVRmtIwFdaCJEocubZRJTR5yIgkky0m+DnkPzlU2
PmZNcCiJc0IHwxIRnVh4VaQovGr4ED1cSjoJPW1KWtX8QMD3sLcKs/Ea+NDPQ7tLY8f4LDGvWsOC
ezDDpBFo2+xi9NmdMqXqoUcq76NEpGNqD/mlFi+azVclUlTMvr2+V81SBk9B7FZI9BDBHOancshD
Xx9jFxirso84rbw0wBhmkfK3q9rCxDurbwvTxtIgaYqH5nn0isYyQISaFSzHoSICCcyIYmymJqxv
o8UgkTU1Q3jq4PxxswNxwIyEIqHb//6QRGq3HxTEX6QX134cYYea+epQPqx2T962jN47xW4m1zwl
XmzPRP/TkGT9Lk1sxFA6WmRMgI5foJvZ20X6VY2X8bLosJkoXMQ7klfQt4i/BYH6TYqwziiazMKG
zC1nBqJKTOBdGeGBLnoJjCYfc4XsgDUMPP5WMokOnDLWqKMFlDW0++aMn/BOCUm9Q96xrN5kRZmj
H1VOOME1qD0s4LhohXwQ1IvNrSFp2cuws94e1BTUW2FSUYsTqn34R7r72jYD2JMv9qS09xOxZYtp
zXcKFFVU+OrFcIzmwQ6kM9Q28ybSK+7GZRniMxmc06jh45iLJNiEANNOc2KBJEmrDcSn8WCH4W8P
QRtyvczI++Ns9JUhjwV5dcGXjI3bwM9dVB8bYe9WhdG7F5bvRJi/8bveMYxIPlZ9BRkgFnHi2TGL
C9v4IgzkhFABysBTbgtzeSFs5pEwnNfCel4LEzrqxgYkG8Z0BYe6JqzqIUVkYV3vhIkd9K3kN8il
KvztlUo8qsQEZm4roA12l/mmzhS9QRG1NjExOfC7HGGZ1/DOk0lVMtVwDqWw1ZM3eERBoB9kYbkf
hPke7Owaj3Z0DIQxH83dAI8cs35Yz3sJ9/4gbPypMPTbwto/CZO/FCGjo/A8k9/rXEI6d2slVKkl
JPiqAVIlsw7CMIN6aAuEQBIpd3h6coEWaAVkoBO4gRjugJm9DAJDMAogQQWZgGyMwSdQEM/aG7ZA
AAyyGCdN49wqkA0igTiwBexghHqgQj+QBQaBwvN6EmCEWSASQpJLKRB6iMTqdfHGUchwju2rt/9t
3kgLvYAuFAK/8N1LsQA4vD0PHYFsgN3w+5/e/p6Kd7z97dcPmwUCwgZ1sDPjqty/PYDpHrB11+1K
EyCJRkAjwhqaxNv/9SlpdKtW1R8V1XI8JZOBUIj3DSzZIM0tl4ET2B0F08IQJIxSgC2AqLKg+/35
28uqKegXlnjT2ytvD5LAZMjwMha4GZg5de/3197e2i+fCN5CPDcvsz8gz7ur1Qjwe0xAG3W18D4K
eudOdRNmZzuU+KE7CdSH3XLPMLRO2bNrw3utzCt/lsN+/fZ0Mb4tjmOcaN6cYBL3IK9iIufvh6o4
QZ8nTV48A+MB5Ff1S1ItsBgZOqhxECQGLBKDsjPuefAkLZySTABLZkyRbiogJtjVryGyzU0jACfM
CLd5VNEdhH0iCQgKob/2mbRNeMTxvS5AKYMBMqWGnULsK1FYc/soC6yKCV+lHQGtxAK5YkedbwgI
SwKNRUjqKVhrrAZ0TMUC2aIIeAt1DxOLrjtTlRVwl9YC84LNEWtc9LAMwBYTYmbhwfQCDGO10m0D
KYaJAA3C3isgyAAohSkhoDLDluSPJyHv5mNYfcTQZwqBobHKtQGVBlISb4JTQ2bWlbWSP8KvaWMS
b1R6VsCYHlP0ASscDl+4wB9S2De5Yt4bsHA6mDg9bJxJQHKQsRwKqDm2oe8hPeAtwphUwdWJp4mK
wlUqmzOZSSC+NTotdf5kG/LTlCiopN3aghsit2cgE9yTn0wZDzTGwhvW4RdlsC4hueFVhO4I6k87
dSTNEOoBDSiDChQLPBDYr1dTTFjgBpkCIDRBEiLBO105sIVkGEM1kKnu3kA5a8Ef6uEQKQJIpEIm
6gSkZzV2LR4FuEUm/CKYxFiUFuTFQshvXLJB2obFdIus+ZphIQzKLy00JPExaMG+dSpBRgKXBMHH
SwRAqREoJXjpN45eUW0P1hRuKfqa/VWD9QKDSYHFRPV0ZzTKfQajKUPHTIOFkQBZ7wGTNZR3josA
O1kQnnRITwPEJ5lA9LSOtzi0rvhFLmG6L5LpOVAXbsrlcJvr9wv8xRXSkHsTolRYV/ewO3BdipWQ
dNQgT2UQqAJIVGRafssgU9G5a+FUdfCqYgGu0gTCiqsMSzZUq071IhhXA6wrQ0CvMJGT7A3sg0LY
TQwXSxaArLKzv/QQsxbIWRbvordGnWu+78b4ZpigPEDYClmzwd2y4W8tcLiIhNxWcLlG+FwmWWLQ
upZq+hyM1t6SwXhhKXwNIf1aAvBl6LzJXLYg058SbnxUobdyL1M/pBEVt6A+NCLpVGf+NoGkpXRD
DOREZpoqTU/kjDKu0IFQaEO02punUvYGR/1UsAdl6GQxlDKJynorsGWTAJhpqNUNzSE3xlOGetvn
mruMk9vDPWtnLq0AEloJEc2EjKZASCPR7UkVyDRHwNNgiAiUGrp1ixx76GpQ1nDo6XjGBHotDLgz
aQLHlggwWwChrYDUBht0m0JuCwTCLRIwtywyb4sle8xHOCzkYQro2yLwb4QbTiz8b1QBhisFIo60
FreCGdcIeJyJ6j6AJtcJrNwkAHOOQM1VAjo34DQXELpW4OimToDpBKJuFUGrU6HW9dDrbCh2JTQ7
0E+f5nCP9/IBf8wDyUPTqoJ+l0LB0wQOT4eLFwtAHvk1DuzO+JMu4HkqFL08Ye4KVG8UeL0Gzp4B
b2+Bu4ch7tNgweGDx0cQAOHwEPoGSH2jwRkvw+7TBcTPicD5yXD9Rvh+pQD9tRD/qGdfFYEALImh
E0jAScABC4EJJMTJgx14JiGiAGaQv9gQBWPIgolADDKrdnOYg3kEfFA3wBDOfXqajPqqwic0BKiQ
GSz0TwEv5LSDS5fe0yhyW4E3BATXu7lAHhawDw0YiDMsROz/GohkEEV2TOdDABNLyImyICgKlGIt
oIoqdMUSymItA9yAtOtCJ94HAsTYszAT04GjagC3ELBGVkV3zUcABxwZWI7QawAxCbyjDefRFMBH
rORi4v41gQQ5TSAhUx04JB4n2MUgL2KmnTH8yFiAJBe1/ggY0UsgTDYdRfzikwx3Uo7ZA7NAUYYV
JxtsygxGpSFglYPAVjrwK1U4ljrlWfFZNXzLSoAuSVB5kCBfjgKBGcPCzGBidgNwzEhVbzRomYXA
ZnbwM8lSeaVK6k9wNRf4muEMaNOEuDnjrc1ZIzSQOKnOkpkMmhMXlCFQnbmAdqb9vQ7DU1umh0VA
PUfonh2UzwXaJ8WPZKX39TmOptdKAEFhSNyXEEIdSKEhIXwrOY4/JvEuHpInMtUeiBp8HRL12kn9
2hbI0dHMyTIzHkxYpDlu2UnASRVBKRW40gZu6WL/H/bOK7lxbduyXakO4AW8+SVBb0RKotwPQlJm
wpsND7S+xqbq3jzvxquIakB9HJ0kRVIURQJ7rzXXGOEmaMXZS61vhlxgCtoX8RaF5taV2O6ItaYL
BTWwzeMAFVVj0J/2+RsTcIvGrN8diU/lQL+IdICqpUSr6hKyGvDJnuk3ZS8zBNbQYaHu/IYT90FH
ul4wTK12IItHPiyeOTxHkcbL4JwhrBydSL3FkF4Z4fCVOvPt2X1Nk+QXM6aPptL+mtftYD56mthV
9N8X1lwlvlczYhYxoqPrPWAhIrNtVS0axiqRlx8tKLQcV4heIAmTeNoOTi2dKPgLgGtB7PsSrpvG
33w+cj+DcOtK1G0A83bhSPxt59jXrmseITp9KWrULcHTa4sYZi4fxEwuWPgMThB1KaefSmv4yAKr
oiESL2li/BGgDVVgFnPt+QZsXg1Gby1hvbFVfYXptWCPzG6CTxs731sF33eG8yvhulhkv8dZXMP2
kx94HuLsNAz2KdfRb1QhOpHquUiPaq5dO4v9vi6ITcwtZxbFgqpt2yH7AuWVRrqcJAN1myckUJP0
jf1Ub5h/Ak9/MfpopUf6YR6UciFfap35oTRpr20WbScXRkIXMe0KhhsesgkXWajuThfWyZFvZ0Gt
Ij53UJQ9aMp12mw5N475biyLAsjy0aLbZET6se77iz3d5jEn6McDGiV1XqO2bqb2YUJwtpzkkkB0
tiE76+xSJ0jPTb/NJfg5GlU2YrCg+wEodFvueznuEkhcNAkAKqrQPBzvuZWUErjSufrmQZnOdfcL
X9Jpgj5dcqqhkeueKSSz7cUAyfEjnOPfVH7eOceBrSVzsRQwrbEJnFQY142EXRsSe02ihLomJOwJ
IraVKkcdQrYDKbu4I7MlPDuCot1KnDbmyEMCX9uBs93C284keNuCwA3UgpkokNzBrF7bun4uYHUX
HqmZ3iEIWBjqowXPu5Zg7y5vH6fUj+F9Z+kz0Ci2mnDAawkET+5ocBjhKNCBhUtsON40TgaQxEeI
4iWA0d5Rr72RWw+IxN45v1TcZDW0fesTDt107oRlswxX1h1YLtHlsYSYz48FRPO+Np+D8r4PbJfq
fgzn9sgMDaRNPQ5fmwnnTBGFpyFN4NTMtb6cRf5LWRSTY/qVRKqHIl2zqo78hPPeJgsBr/c0pOkS
AGOPpvzEKFG1nqzuVYPXzmAayYjNGKj9UTdWk5szcwXffZag99BI+HObJfB3Nz+pZvJGbbJ+qwfd
8PHoJHpmrJHgHB2JkA9gyUcw5UOv8YEyno04ig6McRE3UOYHqgBLq9XOpgTTwxd+6CWqXkhofT+B
r/ckyF4r8ksr0fa5hNwb0O6F0KsXD/69DQe/k0D8GDJ+IxH5soCSwsx3JDxfscHoTxKoH0u0/iwh
+5rBeZIC6DmXAH5VovhLByh/JPH8YQGoX5PIflvC+3so/pnE+ZfpN/XGnBbnCGoa4r9FIuWlwgEA
dSta9FILkElBgKt8JFZSUMAkRsP32FUhE+hNbZNLvUAiRQO7RiAdIN9VHChePHMqTrESaDTzsV8B
V8uyS8uwdZ1QM1PCWKWMlOWrmQjZMgJJG9bptM4Q7wiBDAARQjXUN4WcKLPDm1FcGf8l0N6gTjDk
r2qx3h8IEC3wq0DjYewTPmW6VWvxkAXtuGqd8kOrbPw8JA5wuqLKGKEeWlj7iPugEhXkDpQAXLL5
S2soasWWUe8auuhVUnTrxi5XutKsYimH0KQmwsYXEUlxBDFA3Fxjj6aefdNgsQzSG+O57jT9WOIc
A/bgQL4Yrb1lveiKRnwIf0uMraKW2goNWFspRRZTUtJ7knKLQWouTHwXkxRfhAzCqlbX7Jq3DBwq
/BHldx/3PqUz1oqBdm6lRIMBySPT4nB00WtoeDYqKdwgNyjWjZRw0A02ARUj5lAxdDSYOkap7HCk
vCPF4oFLpfJVzfumiEShCdMHEhU6WNL9ISUgfJg/RETXa3DZaIamy9ptyE50z1R/SOp5aRnBHzaL
kyzBPHpSNdJJ6YiNfaTCQmJKHUmX7716UP3pU2dIaK0kjbWA0/jqSZGJidEEScC8iqXkRNRUqXop
PvFiFCgZLpRBSlFcjayQ1KSAF6WAMYzIngtvbUmZCqi3dBGZF5NuAPHdkAPX3bwSdZtKulg8rT9O
0s4yeMPb4M7pMm/AC7CM8Yr8V2hidElRu9ii2QGt5VQ2GSAvsb+0WGAUbDBkPCaCmcFviKmIYqQy
RrN2lVTIeLhkCpwyqpTLmFIzI/DNTFI842CgyQNg2l53iaWaxpaSGvKt7y7WGu111l0UNjqu3zlp
oUDXS8uM1WUq2osV9+G6nQwEkzk5pVIPPk2dNUsbI8qBSVixpUCeA2Po4ITDLR3LDVZocO46yjuG
lhc1zgfWW6gOBTIeZmAhz4tvEcbmoolQrhgKEgANnaPNNBNat9kfO/Q+RgdpGaSXgNGO/SfJmAAF
56RCksCuShpTbx5dKQwKpTqoB8wOOpRCtcWghyTxsE9QoTjKcGWqpbLUMuy8EJ8K2h3CillxLSZy
svXRaNpTKhVGnlrvnSF6Z2yc0DMseA5eJaFHqT7ScCB1VfVCTpfYisn4ajR1PO3eZmbWFi+qpuyL
YJ1JpRL/d0cINaJJ84VW6J910z0VUsOkSiGTl7NHGDyIjrOGrqnB25R0+itZT07C8yz3qQ9duieG
xO+KlUiKn+YQBVSKC6p2MFX1BEJI+mhSFqWk428De1SHRarEJhXmbwK3VGNxeE17MflsIco+uniV
S1p3emmMvaCDLBVV/HavbR4kfjp2lq+I9i0fcvo6Zs+yQkquCHAvHKm9cipYCa4LaHtEEaSEqQua
60akuthgBKjItLZXmywj4cjB3jWxepwTnaMJ0F5EApi3WFEB1JcyLq9r2FC6fxqETri6CpxdaCd2
hWeeOEtsIcGtc9P0AwgzOvonrwf2AtUCA9iICUzDCBZixiOIcTPsqVy07qarORC0gfdnyhSKoVhG
GvVUAxR03A8FlRqNku9BGTFhjRYgtfZkpsMlHbCUGo9zgEoyD88xmUb579zBo4jZDJ7rKcB0llUY
z4KBHBUONNZHxDfBsNkYbsSW6ZWDUKyXAXNax/oLjxobY49G8BfD7TDpM+fcYlxLIWbHKMpAR6xt
egk6fQg7UmWpcSEE8THDeGBhf5RPzUFrFvP7WalxMbPqrCENE5V1pba5SPhAtsnAIaQkZh1zcAiy
keQUSjmloUBlXKlj0MhotnZkvqqxTSGVMDWgpsOEfk6QD2jQ0TVGc2NhzYpiBRXk1JvWE9W37xmJ
nT5eBXU9nK67waV5Il+FWRHPLvI7QhibubF25MI8ByErijxHuvJgFBTSnYfhlZyiiU8vJ5RtINiz
pWmvnIxtCuqEOjpnWPsCSAZtPWdtFH1Qfveid14pDa0DFH4ClZ/N8mqeAKv3j6Y0/XUJiVH9Qf64
BhFghhCQ1OqaoxNw7UeCXY+99AbG/EJoO9igohSk2Hu2GWxVWCIpKAcr6R4kVDtBfIFuV30CG37P
4dZO/aTRzqqMXTfInbx0GRr9LJa6+e4AKyadhfURZxosSGXtOCAe6g844rsAEivjihsTXSIiEvAy
IwWKAPYgQhjXjzXsiuNMziqTjBHL2+UYscmDBEtP40RmmefQYPeE+AzwyCXrk7U627uRDFw8+T07
8pyXLUP0aCJ87M0dybGXsGm3nEqehxdahTvVwGDIG6oUTI902kWhNSVQSdYoJXPbH8PxVCKapGW5
spHjmAgoHUSUs4eQchg2o5lsS5KdxXioc5Se9fw9FsoFIMBZRWsp3IuK5NKKh3d2cKte56gZVSfI
QocuysHCg51idF6zogIkKKw5GXI0BexYugQPoPMuNLwPxAhB+xx0vJsl/s1UZ8shMHJ2nbYLpaJT
6lQrnJ2UOPfOPPtAWDiimqcKIFKYDue8wqKnI+7laL0Ji9DwU3ygIV7QnJkcLKGwOa661IZqdv8Q
GcRKOM/ORv0IKELqCj1qEyYcZUgY8EfcNSH4Q46VNAr7i5km3/3kPARWeJ2tlJSjAV3BvOZYTVUb
vamD53TEd6riPYXlwDZanAK1Arunnaxy+I4McdbYYnP4//amept6zntqibdM044ZzyniDVeF3ano
kktTsQ33+i9ywRypVdgHUucy7ifabo3IHlkQA458wA3q15yNXTmkMHHY7VAGJVAAoy0fyGdpyE3r
teKEh3CkTy+6vaW3H0E872Ns01Hd+Ym69iLQVBlNWYrSfLT8SXVekkE9yOdhc2i1WUOq0F6rfBlq
w9rEWqthr3Ww2DbYbFvl3cNtm+G4HeY3qVPVvBBJnnYtwbGg0dxK/iYoek4guHJ7nLkYUqgBzUut
jQ/6QG7aCZ9sm7e+iLVn/FQQs7CL6e/d2FKXlHMXRZtsXE/55hdtpba3GpWDNLhq+HyjKj9WiCXd
eWP21ZPpDOYmwk3bSQ8wge9hbL7k7Tp7gFJcXqlDnj1znwvw1kVuYVmUZuGEVnG3n/EN50Cr3MF5
VfEQN275POEldqj0URV1kRVHWIuBb23lq5gOcBoriyVtQxKJHWFtbSasx332rOFAls9Q7Yw9Bc4H
NtavLJV8x4uPbmVv2RY3Swhm2JNbdjz4lclhbZscgyWOZt1gKeKes855Ni374LTobc35E0VxzMmz
euqV9AJtlLijuoO8ctJrcrCa/eRF+IpaLX+Y+8CHJjpFqD7S5KvXhosp9KMthdG1VEdreGWkSppu
lrcCS4jFFM90lnrekqGZtRPpqP9YuxDx+qNKOXXooqnOxOvYA1KsagxQGXoPrbg0qtMuzTpG0mwn
e811F1XXaGzQNQBaGrulsPxuHegfnUaNHD1yACccGLq5aaRMm/RI6M/Z8FEMDcP399hBnFzanjmT
oHQhqkoxd5A2VwDB6U2R0m6GLZhxkSLvWSq9Cyn3plN4CpJLpiP9LqX+u+qqdxcfeEOojI4winAN
YmmLMxwUv76fpUY8EgXORG01OgjGBWcJGSND/DpQsGorSUDDSO7QhF82pfc2SFe5g7S8xV7ejOFj
S4F6ttGa2y4n3Eqqzo3ytWFB6KcOdQUVG3ou0KIPA18sqUovcabHNvL0Kiq/K+05jW1rZTSVtD52
Ty6+9UCK1yepYDeG8htu68ZIBJiSmRckl8L2nvw5vQi25wTEZyl1j0eg5KkTgvYpNZTvUv7eY4En
e8PMx0TQXZpf/D48NlIZP6rI4wMgLkthYFbgYEQzoEMaX2TTMRUgYgOLDvSgvQ704I9xzm6YVT8v
yDGcIUlrxracUdgbVKZrnPZY7MpVhuU+kbr77DsR8NRnJX4rQwbFQ965m7ECamlWlbeBmrllGG0+
6Okvx7S+k6ltliEr8U06R+2apiqGq5Kmg82aKIdbZUdaBzGF0x48zrJGdKoFrKdpo0hRkSz4fWQz
3SATMNpqmspPgg6XiEicYnjvea30zCU1r57Fptwj9sMmu6LvUth+6dJHUtyjafcHrR0e64D1STUY
9M+q+Um6ICAlkXQc9JD3RZO8NHlf+LARI38yWe50geITbT6HCgPjNRCuKZ60VVLWvj7hTuvmapUz
GOhPJae9ymhAHfYD2/fQwoYBfpT9gc0Zz8tXQ9Iw/NUtUy9hLV84cBPJvEOOYYGigOfj3amtFD1+
k6sQxYzF46AGv4t6jtbOrNNBctRV03jomNkvdLxV9zMTcnQhmmg5FBMvH41Uu3vxhFf6bPnOQHU2
LA7+GFW3D+zK2GeAXlBwNkuej4C1aT+UwJY2AMaOFesKdTS+R2qhNBN6SGDTqiVd42dhkCyqKnhm
lOexZE9ITaE9KvH4K841KJIuZba5CMplA+/TT8WRGq93FOX4QgSdkXdK2KdJQTNPnPq1tzyySexI
avQvC7ehfl6qwbG3Eqbf0I3nAbNVic1WIw6Y+uIBHppiCfKu3pRm+hSFaX606mMa1counudLDUhv
H4AXYuv6OlvzHmG04XdZWYKjf2RbxtCsOtJ9MixAwKZDXoXjwiILUpU6RV5uWz2o2Nj3T24wPyla
R/BIa7sVY8LTPq7qP240+6Fb0+Qeg21Dy6YaepWM6zJNMusKJzngFJ4zW2ihqoyV10pvixXvqt91
br6EE4vPMPDWSeVED72qH0IjQrLliU8szQnt77chMseVmJK1qVgMyGiSSpUpqDLM8+Qquzkd1eeB
8RgRaO+h2zxaFVH+cUg0bI1btWEH5CX1ZxD/7tz0sQxQKXegyDtTHfxhog4h1BFSfnMeGiBcOTrw
AG7YUmlohSUafKK4wCDSCo4xTOU9AmQlQ5H0W8GpfWMlzsnIHYh2TBM5fYUubIKAYdBzFFnoKykY
4CroHmLXOuqiQdXMxNC6k7x/z0xI6dFgGq3I3nd9+Msh2TQ1w7emW/HFdZKP0YOhyl9o5RmkfrF/
bmiap6xRV0pTUXKP493ITm3ZNdUT8cqZfjd0Ti1Fu1t3inmpoWJWxDAOY6f9MRvc6Ybb7CcWhakK
N2zMAV5aqrNLXc1mC8p6vYrLdxSI1TJXvRsaRdaLulDykzVlO1fPz3067xVO2MxZ7ePYbF6UKjkO
Kn7ZTkxveRUz9JV5q8akHFZA5Wf647OC97QqcvvTYnfupemuJnEQUI1jLUxqwgDYmIlQ4QcF58jg
PR0PgbaeXlTLegxHogb52MKgtDMYr1F3zY2W9YrhhCsR6Rg4ywLUGNNMrjv8yQ1esYCeSZq9cgJI
N4J74bZmXirsnDP7eOY6mFHrSZXwf8JkScg0cDD4mdIuBOXmhUbvbunRtd+FpoGmo/r26IgcNd3+
hP5nsEfMbmATU7+YYUsWIDtDflPfLezygstrcf8H7yD6rmrlbhpHg3Rok5wstIJjGxwKi8XuEvRX
DMbNPjsjuW+l7vBLASDmbMgKzgZVLnI+MmUP3pFRpGtk1AwKU1HMC6C/ZRd+1WWnrFwjZgzI+zXz
F9H6baY25tUikESjhHU2q69eowbeR0wwhRMduAgpOq8ID4McKSijjVuYNXl3Xr45GvZwPbVl3vO2
KBS8uS77CN8o25vpPgx1/kIUlkVTSfm7crKG9mPKgni2D3nj3dpKTSlwiGObM2BEPe7JVfLfJGgZ
qR2n+OCV7k2ZIQSksYYMkPOgOyyc9M2eZ2tdenQEnV53Dp4XHNENh+hcgytVlFJEhPCC+GaN3W/T
bKMlmVAiIkr9MLvBMgja4jnQv1NG09kuiwMDZRp8nzm2OP5b1Rvn7h2uAmetA2ZHAqvRi+pQsECb
YPK1g4nf6SvbYyyb/tmbahjqTq/CiLIa4p/MyDevgTo+eWVBxItNmgjKozUNT5rmkLuyeKSg5w1a
BvqKaiyxgphPXM9B8xB57ZXSAHBshUZzgdNiU5IJ3fZN81Zadrula2tSLAt5V8FbmgYQflbFiY/9
dyDUdNvYBfsBmpSTeew9EheVDmvHHKRVLf4o+vhEAQmEYzY+WnrD5GPeEG30kFYI70XV+VF6RROE
P1TLmbB7M4eu8Lu0bP24sQlXMOjVTwGVN296YLD7K6rYrAq1Po+NI6AdFpCbOxKOXiUofCn90eqY
uK2titWqOGgatG6zYixYMilbLf7FuNTRYqDcUUJlN1hsI8sGfF0Sfqu4mzaq3ZVrLyno5JAZCYru
nAMkXk1pSqGUiKtZmgFnB5avI9tfS0ThOSIsSlfuRmbKXlmx8agN3+gvOXiV6YXq8Z+6STdl3My7
vum/cpU+aib4VDmlPvq2s4nd4WDm+lNokaz0GmersLgG4QPYsZpwG4UFXg2W41PBmLxDWbHuknfI
RqGfBEHtIwBtWoUye+IMi6iPoPEibzTnte5F+dIYVy7iZD8ZpQXCZExWZ/EYVYmzSlSKAX2xGXWK
gpALQwOcfq5Tlyz15GNo3K3WM4mvjp1ymIW3sYk4rNop+bLIlvnDzMok9cZd8BZzvFpAu3AYm4aj
btnB0gziccuK/aKoJj7fOfKh76lry5sC+NUTTg+Xo6/Kb99a8RYuwbwPNH3F9qjz0yLq1yJnujc2
HyOzPGfE8PwwPk/FWiERt6y6iYG0gXf20CrECudFbfBC6fpRtehrtiUvwGiPbCCNYSMm7bt24ydT
zhG3PXm+KfgzlCnJMIAFvj3Gr5bRnGIbv7ork1pDylRs6kfF12hYzmKKKPPQ/dVYRXkfU3RAvKp/
J6mgbTroBcvOQXCUKO3d3HTTQ1+nFicZ1rmNQT7LhotpuM5nUHOcy/YN/3/NqgahmpGJ5ymEse3N
iXqJ1Y49XCvXriy3Wy0iiJWzAG4UQpz9nEyMGpIBKxJlfHcY+VkEkRatQk/zdr1WvbYYRg9p3Bpr
lJdDRVCOpUAj6pfJmfoPYDBI+9jRPJXMUJeZwoEx6TpK+QHFwPhxTjz3pkmIQzUp+yyc7GMm8vHg
ZjRe3EybP4VmU7+YJMyXIk2nGoe5VcNtN4alHwGbWdOD789xrN702S2YApXnnApm8gFyIh1MPoRV
z3B+2TPPV/edG2/swjKOImQr2+Unl6SyWTdHBqbc1jeSLD+xOaIAkeOHKeWMcq4zA1179I0Kt5g/
5yH4BXp9ehyDLuYclAY0k/X50xMgkIkwAHoY1AfOA8p6QDfBtA0ZgCahNjckhUmb519fvJr4MdYO
dwHDIz4lYf6s9Hm1VYYpPt2vIpBpLgZ4+6tEaCUfMUXA5TY9rPZjAvfSium9MiQ1gVke0hwBXbVO
4qB7VTSqi1GsFttUG7rXLqP+7yWqd3YheLzSOGn19jeI9/RhKIfxXJZQIdgzta+KyibGtAZa6VTP
K2EPO7NR2oMxWdI6Uert4X7ZlleGouDKLg7cxahV4z7PA2WvCoZMlbwrXzNwprkWiM3A2nZXtMNH
HPTsyk0r3nRpOmDm1aprRm1tQbe9c3KVkzJZqcP9SznAumZYTFv2Wl5cQ28b1ILKRGnd8tSuCdYw
+dDMwjfFuxkV0VEfWLiTSzg5ZeedgrGcd+oQnlw9S49674X7ilWxwnwHvXC48fJXU6NJHGat4nUL
9Z9LuMnrw/36EW/Uz7+U0kr3qvQ8Dlq+hyEhCRH8i/B8QjZejf3eUwlmyi+enSX7MhSbNrDIi7ZO
8xhftKHN/5QNS2pPL42bQznIsuJm6aUFrffaDvZhSQmxLmt3BTaHUybr/cq6iVIvbkD1zWnYcboS
7BRy97k29jNFz5tTTzMmzkfSgeZtLARFU03m6fOPrtGNW0zbrWdNsATp8dZH0XOVs0jizMguP7F8
w1VzWOV9REwptlguMOQhyupJh+DPQA3hlkBXW2pw9vwEhdbVIqNlTam/xOyT9yQDyKPY3bMBWZfj
jLMRTmCv9Fmkz4iTQSazKkEGESTPY5jF12pk12+y2krkF2gjT4wsxef7VVrr+kEj2GOZib3Jh8Z6
ZuXjg1yZVhWkFv5ok/3cMsRLbn1wFp68mLWDfraN8On+TVrg65JJuYtZvJNsc55rPXWfPZ6knnsl
E4mj+wwViSnEegiOw8BuNUmiayAoR0Wx1aJqSYJnz4vblT3CjzAyw3uO8gImg0cCv+T360wrunYF
v7tmyQF0o1KeE6tpz0rk3O6XXEOvH3PhLkGtrktyJtdJIWE9lr90NBpPPdtQ1nfRmUCa/nD/FqwX
f9T7p1xjX+UoXXyjso+oojDVXacx5RxrussL4bFxkt8VlH1LAH9UNViAiLZLbyMn9S2aLYe/TZTe
as/LD7Ugn3q/2PIyFmp7ssaK45aa3UYQ+BcwYfv7JZthy6eOenJRh95T496YQctR8X5bKe+LPmb7
N41zfZsUe11luX6NRMhYemednSTRCG3mm07N25uuiXe9yxGgykuilZBxq3OOo2M1N4dPyIL2obK2
tfyGhYDuXsH2qzW6dn+/iH8U7HXCn8FTmu5W9yUNTsVDm2MSrwU5MtzakYN/WVCuvV8cx6mA76vE
mwzJzm3sZqiYjnlBuKYt4yqcbnbel+ukLcP1mLTTzU0sNOKBHC1Zq0qvnMJ6TPn786VxrScLjNOh
VbL0ygvO9RphoF7k7e5+3f1mippkaJDCYfP3uqqPhN/oA3KDfz+c2kXGqrKA7f99PIK19aankLT8
e12Z1SU+Rjocfx9PVE170Mfo9vcqqr7WqdIytlD/esJBRMJSCX+e28/zlb9HNefLOQnih79XqSjE
GoLTx0mUIQKrXiDAwQ5bDWe3CtOH+5cUwP2DjRMvicnC/XwJXe+BcTWky8H/ucpg3Xups8v9+5WF
J2FsACJ3oJUfpjhlPq+b2ccPo0sGwuKi4YjsYaaZsWCSpd3cb+jYDHoRpUM9q4TFtS2tlXA7Vlny
0v1LQdEnCwv9yHbn1YQOBDFJh7KQgytL0D18sbO+zrVa3QxQ8PQ31GxDdRQWrGi9nVs1D0LvzW8M
SN8lpqHnNIvmTU6keVtMHOVcSh5y7TSfKmqJ6FsARdwv3r/QypxJtIXI/ORNyorAdaPgbvl73X/c
Tq3S9zBv8u0/HkTe//5I9+sySsy8oePDfzyGwpLhlDi1fWxjsB1c+Hnof//0+0WzyvRdpfAH/O/X
/71tmqTRhjFHys///UGSyetYkAyGwyGgJX3/72/rYp7YjedGtjRj8Oqsibnl/fs/d2Lo55MoEf7I
4iRyq3lVJ5QAdVvfGtccLp5d3O5Xo6mcdmHFONX9osUpxWcLpWzvF6tg/qA/bzzEbVm9CPPBmPL2
tWp7UNxdQX5TPvKkqcAm22Be3b+rZGa3JFsRHix547ZBiMa04KMSl4hzLD7D8k5lqc4HBBPZ8n4n
2OjhmrZavrnfiTFDts3kfU5CmdtXne5FbeXdDQdbd0la7ee5120x7IKKcsL9Ts7MfEbXGeHufqfa
Vt6pB9oPTtrmLy10H/lz07J0T15Jd+p+H1UwuJMlFawW+WRjKeEqWzby94uUN/fIm8fHaCyyp6JO
t/dHxqQ6HohuBQuz2BL+N0vSLt82t7xmhZI9tanJa9EU/aqtjfypLev40QgeSwAuT/cb2LqBsDjq
7fX9ukqp9AdUCWTJ5L3lfZI44aymNPX2fgv6w8MpLoJrLh/jfhU6X1w+sOdguXFdDIzmkJGVI2vE
g9y/NHr1i5Hk4HC/FHgYFKqZkM/94s8j5e7ZcZUnU4zuEVA8vaqwRdadRd5nxtxSVTegwSLDYE4x
srAwzd0N9/XDZPfe5xwLWDR54IB24kV17JHKi7yn5ym7qFC0F5HrEe1/1DUqFPzXts8xqHCDRmPI
IY9n5ZjFLbvfLLZks939HAiUo3kSz6bbDwyzmek61bvuQ6uQXPP9eaAqokcFks3UcznQUeS6f4MA
HTWbJkkeeb8wU+iGpPDkPaz2IcTb9eG6yBDMTlV3NT0QzvrFy/37YZkbi8h2lAdjDp1jhY6XcibP
MdbmVQ/e7a22y4qEOp1YndnGl8DR8WjK3zIWACL7OjobpMHAPQ24XuTrQhnvHKaRdnPLWtt6qWev
8yZU3joksbYeT28W4ckmJfumGFNyalLgSL3Dx5uMlPHloWpLxnl6Z/VLYyApm72L3/FK77cmRc0t
hjq4NlY738JSdTbISsJtUBWN/MM8CXmDyGNmxxa2cp0arUBHODOSrWck0bvBj0jtfLH/oIeX1sY5
VergqOBT9X9+er9Nptz5zAdUCJqnk4hxeG3Iegc/P9ymsDnFOEYZgjfWqqiKXRZP7ZOuCihNPHRU
xF/T0LlPo9t724kQ9gahZ/aqQh2836Am/QIJD7NGI/ruoJhFuho7t/qM0+f7DUJlin1+b9rpUU0P
vRvxUsnfa2IAiRlc551DhrFqvGDco3Ubrw4bGUJ1/HCVsyqZCPem2qGxMXJwFZNepjeWzT+PnTtG
QZB8KB4dbYj2JoCqNaGq6B2/x+r+ECU/FCVGGQAk0gx8i1XjW4Grf6Hi5JVJvypbs/wJej8bqsh6
UF2mb+73nJt0ywgeaXIxzOtiUht5IMqeLErkP0/P86qPwPVYXuvMaTMan24SZjte+O9wf4g+dXRG
1hT1Eia8yakjlUxI9cqHFv263wBAP9QM1RtORjIn56aisn9/bXCoLEzEMh9qbjMvAz5jj+BPXA2F
lMzPLzYVDz1vA6Y2EmvFWRcRm1Uo+DnkPxnPJ/IVzZ5xKO/XkiGO9klNifzvjf7xz/udXCc3D/d/
UWPTQuIXpFYMYXv+Px4ukY95v9H90X++c7/883BU1uB+tZTCG1sP/ft3/seb/3w/1ohbiaidfn6F
+y1/fvr9B/3jKf78JM/tqm3iqT9P4X6b/3weP3e/P5LGp4Y6ZpL8abKgWP99Hvd/lZZZ7f8/ZuP/
RZ+gS4XB/x2z8YSe4H+tuqb9bOOu+Sdw437HH+AGnbH/AmnhOo7qWJqHRgGQ7w8BSLGN/1LBjcL/
cVyL2Ir1FwGkOf9lkfoxQGCoqmq67l/kBt8y6W0zqW9ZMMkdkEL/QhNdfmDbP+qL/1mm4IIC+QdL
GtaGbeNmMAmkA6o2aIfx/X8wubWCWVN9IveoJs7ZHGw/CY1r1CHEDd0dqXize9QVQHI95Z0g389h
9zSbIHfmclsniOJCMN6Z4w8NUbNrr3vklZeECVZaKHY6IwttZfldYG5ETLK9iJ+pnT92wKqLgDaa
Oi/HbjwCUf1gHbN2HUIq4Otma0kod2ODFp1T5bfNw8X828v6xzl31h6CVW+iQwprkJDqeuRUAo9n
2cDLnETnmxR50155KoLsKIeYFORRLgo6kxGj2sDzZoQH8KxvUDaZEmn3cYeL1tRQQMOOS+Ybu8Y/
8pxWDPYttM3/zd55LDmuZVn2X3qOtAvgQg1q0CQICqdwHRE+gXkoaK3x9b3AyHwe4e9VvM6clVlN
aE4HQRAkxL3n7L32uYdEaEYzweirTOeyn/YHhElbIvA2uTZc/v2T7f8PWPMhSqLy29fo9X9CEslv
z6T/mwcdRoXXn88hlTV+OoVgVC25NRreMmuhQL+dQlJzdI32jX0NFuHw/ie1RrX/sZwjV7AVf/xM
rWER8BtAODzYOhJQ+985hWBuvT+FANziEMe/KoHk2OC6fj6FcIUIGcrKdH2AyzNWgcIizNpPiE66
FycjeA0UfavhCco6OpvyQdEDxNPVSmkBVpbKBvcprvcXdOO7IaLSj/EU8Tpu/JSicR9Z65+uUv+8
BPwcb/IrPX4543UbzI4EGq4LTvh3CHdF9OS2aZx+o/m1tz8hoINwcybKHIl2svpPtrUAAYmRkZZ8
l2GgFICLgw5iNf3xMub0K+gcjwot/w1t3d9v61dG9o/9cmxdFfR+NUezl5/ppyvZ2DqD3oBudYup
2LSAH7PgIXH2EZY6Jf6QT5hRrOxv9u9XXNF1mxxaJA2wYbZov9s/kVo5aYUoAubxq75YFmnA5FS/
bn+/a3/+ydgIAHAOZs3S/nSEhXVmICdQpBvLo1O5yhDiHD9Z/TETf/uLLT//W0jDskvLtgyNRpK4
Jov8+jVOc4dSreUn0xGGsr3EuI0BOquFO2jl0YzOevLUQt1O5KM2HElzy6zBXeakTf3Zqj/YgJwL
dHTt53YxhLqSGB26PKX9ucmXch04ufyGZFeANtjRMFxRxLNV1yTFFNfEa+V/roJDmn03TACZPRBj
340NjVDnu5a+WBfRoW++WxjV2rqmvQA4BfNUSCetHz7n2Y3SPxE+YD21FNCy8AbbwKpqH7WyXvV1
4E7KF/XbgHNXyT3L1IB2iG0c5zuj+bwoeH7/o6nco//0TXJXRTGmCZsf7h3LqiJfkcKkKl011h7a
CkUOpGNkotSsAk8qwU73fdcZX3F5X2SP96GGtt7Jv/kY2p+PUcPiE5ATo9rkshjvjlEQNNh2sCzj
ZUcV3KyjbN6C5PDUyPBEX97bqP7CNLlJiFKhwrsK6+Kj36CoVCVKFXzksT0+dz1LAL6r2HezcXoZ
nOx2VtWNRY6nsLtDZH/u5X/2Df700ZfBy0+ndBkzU26cWZKjlm9t5tWFX6NOwHHiBbSSDU0/Bda9
mmC+mOQqa4dd27q//xX/fFX59dtbTpefPgLxkTZiTT5CPZY0Oyu3ql8F0kiCVGnYdlTNoK3H+b99
jWarus7kVVgWP9y7Qyft5Szqpof0rxrI0qWOJyH7UNEqRdGnJTz5Mez4gaz8i5vCn+9hbJCYG1si
MCJpYPkaftpN+DSiovvPbiY0nVH8YCVTsv7HTOK/3cpfXcfetmK/j7QJB5obyAw5FLGeBd9k9KXw
L5l+JI7u97/aX22IRCS2pavQ7ux3u2NOpolcld2J7acMreZAlwiDjOurn+vU936/sQWS+f6KyX2U
cTq3HbB67zbWOhnK2L6QLjzJAfLTHD3/fgO6WIYQv9mE+e4croaM1GUIk25iInknjlhiBFfb0PM7
3F0A9Jss3IZlCHoKfyKqPZpmbr1AJlCmawq9ceQLONIKyHe9b3o5aIZSlwdCFA46MoiYjPdBkHtq
ISzXLKpH6BkXeBcm1RidurqVXfpotVzii+KF1jeQ6PgxTb7T9tkn7ggOt49BUIaW19Gt0YJkG1Tq
pqHlhsoWbSkcjyX+XP9W+A+yDLwQZeYwk0b6CoxkbVbR2ljiri2xt6Cbd2YDCU69aTJ/Uw3Nhoje
daklu85v7jTc7KoPDqPFei9fAhkc4s7yhINNlZjQNs8ojUBVAXaV5LknaHiWjUPdV8UAO9D1zm9S
KLxj2h2KyfaijI9djbskCw9zhvSUTcQk8LY64HhjdCv1zsmy3dyQjmj0npZmW1MJwbc/F+IgmVmE
+rfMsFGuF2tnsPGF5pRtK5I82XWUKpQtVx1J2KNOeXkevWx68a14XXQ+gP/mEs9Mf9R8X4NmIff9
mMFGnU3ePxMe3KggLG9KgbgtsAEY4ciBema38cYe7MvsACEH5+c35jYiqNd2xJ4oFKZryQ5RIKL8
tYKk6tTp2QVPFNrjyjXrGiQ3IhNroXyT34CCrMMqHAONZtqzcrRHo71Xo8ekvyACnQqxGbI7DajL
kqvwMBWdmw1nx2b3GIZYSMq/iHoRGOJcpZCYUxzpp5OPFz/C9iXCp9765JtIrc6FfGhhL1Ltw3Px
NZGI1pTumI/xFipqTwI5TifkiStCxTciSQ+2+lAx1ClpIQ+2q6xKaa4Nqnyd11ZwA6LbZbsWOhwq
WXsjQ32h1HvHbu50ddyLKvqkK8HaGLq17dTfJj/YEQVwjKxdLjgLOm1LRed7W5j3YxOCEXmJaJpV
jnhElyxbzADRzpSEKmH28MkZRsxBvGVjkPrp7PFwr7tMdftoAilv7ppe8+ymJuFSpXaqekBcvQqz
iq5GN02B4YMvwAlJ48njT9L8zE91jMr4Niw4WNXao2ymCHI3AEzlZLk0abpJ5ARjP7/v7WoL3/9z
PAaHoejONjnAcWEfzBCzhqw/pkm9CvAya4WzQbaysbP6oFX1oQHVXRftrg8n3IRBu8tt4UlaltxT
Lg0BujOcJXtxOD1UM9NgZHP4JgzalmjmChTvbWUfCvIlZtAmwgJoV41bIi0SMC5pdCi6r3Gi/M0w
RV0uYX+6xHHzYXpHgCRg31/vQCBLiTatOm55VX6fz+qxLgUgAs6q5btVuh15KWizysfKvv/95fWv
Bkjm25bfD5B6PRb46RvpTiUJJU3L2OI+CBRIK8Hf3Nb/6i7785bejWcsrQjaGQ67W6TVRk+xX8dE
F5nhf3JD+mmH3o1ZJiWSyPZw9gTVqz/eOPbf3I/+6gvj5zBJ39Qlg8p3E14l6EwEhzG3cetSCk8R
m84/oF/4m5/lr27ilnENuSKUh0LYr0cEIdnFUJlMrsBfeCYyRuYE4NuRhMr2pSP0KbbgjJmj2zWj
O82524y4dRj4EwqwwoKExhe6PGefBcdnavFpKV/otu/sufYGZ6PAJ80A+4sF2aLPaKfERkNWoRWa
SwyIF/XIuY1PU18f+x42I65f7A2rGFQWnAamEAv34TziPHCcxyC6Ew7T+mi86a1+gdh5ozS8mrGq
Wh+V8kPDbCpIPgN+PEgH2gMzn2Yk2b5DynPG1uQiUaUaIMBDmKuyF15VJv9bx4XMQ5ju49/E4C5T
ov++jgsk9uvrAvn5pfy0rPOj/qQ7/5AUSJciBmHMlmmw5I8kXLDplkCuYtvyx5J/MZP1f0gG7xCO
bUpCuvYrM1mlVGDZnD0mNwTh/DvVJ1iXv56ODMdAMzO3Y+SpLXUP892VM7HbMNdRuVA3KrEQ1ega
27J13MZJqs+4mcNJ+K9gBrJNAT/1BqXHcFeImFbd8gIZ1h/baYofiyLN9yRYjx79T/NjPRpum2jl
Z6m3xpri13xyFIeUHxPp0HVNA0GCULvpQ9oP2VYuQgkH8xuacvXux1sbA3wHxaLhFfvOTYMyCEEt
46NRtudZi5rLFFb0eocILSmszFVkl9Zdrav5kY517DbKkL1Oor+ptUJ9Csa6J1Xbt9B/ssJo3tsE
S30yTKDkdpyRbUSb7mPVRz/WQ4wRbyTJ0gdgCdFj4fj33fJ+ZocQPh7m7iRS6guTj3MBbz1Wc5g1
Gm5+MNFSjb74WaBjBVoW/PgzbLRTS59wPSHWcJ0Eo/0/V7mutzwQe36ujKLbT8uLf7zf8v/rGwAQ
GW4YWvIV8K8f67+9boC/7HU9kq+31a5/Xde9/tUCIVwZIgRgVJTJVrcGsaujBohoZT2NHAWXPB2e
y0bnWZa0Z9tKXq/LVOkYpzkuvl+XBRI1IAxg6i7LioKOOWbfAIPT8rRhanYcomH88dSYDfJONEz6
KbbydWw46mGuVLACQ+y7tpoXz1gGGGaPaesBQCqee5RtLhlPye66NBywUeQxtlNzeXFIYtUqH0UO
goSnfua/+nIU5+uqtjrdBLIo767LlHAJuIpj5JCjuR6ddDjTw9e8zDfG8yhn1VOcSJzDFucgUmHt
HGbx7PmBpp/H2GKkHagGSeXzwFIEAL4y9rQKCueM6rij4D8p2G5waWbVFF4KOpQeL4kvPuF13pjm
6QUJWImsK88v48CkREnz8lJkCpDHeKovPkhcrvF5eyG3IPGywekuo0Mxyo/94RJit/Ey2yemvU+Z
pklFXFCZExpL1/dS2Iq/8RVas34MfndspXnJBmFvfJmQNh/21kZpLf9SaEuOfVwQrdiT1jUGSnSL
nw5/fKDhtlUDbDGxzG5D21JR0g7lLVcCwbvY1e2oTTNOT6W5ZVQ1LVvrSV7SkH+rxnCbBQ25YjKf
b8cw6olQq9TbIks63q/T2Rqu4rHIjNvMt2vGlqV1O7ZKhdmpdW4LPhZbs5VbP8ZlCQ41vBt9PDXE
48QQHOaMrY3pXVjTkPERx92FRjiBszWAZQ91e7HUsN83dvpyfcb9tr1c/+qtKtxTAv/67v8zpx0K
45pC7rL62wqDkuU7nbAVhsD/epPrS1o6vMzT/Ob9grDHXu/rlCGva8g/ViuEjRRRjY33a6CT1byy
xcPKjqn4JJePMPVx7SWSidH16duDr+TU9nqFOcTyurcHPfCplimd+tOC60cgZxwAdQm94+3F1wVO
KsINbV40GH+81XWBUJaC82x07xeoSdK7WLH0HwuuL76u6ydIHQ2jCDfXp28LKsLW1ypEqvcLMttW
1+GU4vH89SvPJbAfqeF4ur7L2xeo+5QmilarvLe3v65rNWQdcTtU3y/oc8rIgd6F23drJJijQH1O
oINxjq7ULDro9IWeuKi4hmJNHzJ19neYXkNvyBv1hRiitSLgmzVzpJzLjLtgJG34rfUgjhZoQben
xeIDB/pEVoWXzZb5xaygXGUIAjjBqXpFheFmZmLuRFvM28BqhsdMOl9MyydqKusg4uJDUPVGUubG
l1lXot/1AASQnfZ3OlC5z7U9EnVqhfXtEKPD8BEWZovCEHbGMVuEh9eHetEhdggSr8/MRaOoGEri
aouMMYnndttX6QDVIkgv41XvqM7M+FCtn67/uz5cX9w2TE+qRSGZLILKJr2VV+1kEQDxDHBMJou6
8rrs+mAhvRR4Ki+JXyU/HiZnHs5pvaPHXG3mRbvZLipOFTmnskg9tUWkKhatZ0V79e1f3aJgDcK9
clWILq8MF9VohXy0XXSk11deX6QjMq0Xtenbv7JFi1ouqtTr219fNiyaVX1Rr779r1q0reqicr2u
e91Cu2hgq0UN+/Z+2qKVhcgEmm/5JD/eb9HUKou69u39zKv2FhFuwsQ9WAOGV04mMt0auS6gYR2l
OkLwq6i36QzTqyYvqvx0o9DBeLIGY9qWBIEjYPemvkkX37LqycYBQTMY6bPRKjVNp6bcQl1OnodU
YzoijNntC/OlmYL8ObGmbF2pk37olqfcP8G11GDLxnHOnhu7/lBzF+Zqutjfl3uj8LHJ1HUAJJNn
2fgg4nJhg7aA9TL/GCBmJiyDQErZNzvKA1hYO/GcmuH0LGUjb8wSEfvgd9Mzavxhl4bKjD16/iDq
aLiQdyk3ugLvFlvn/AwXa1oj6yoO3RiLZ7R8cCiHKjqGtDKrDHaLMhRbhfTZeyPqsqe0fzXqVHuu
VMTwwWg+zLC6b6ASJUsCjXaDfwmKkNPoz3DNiR9u62hTq8oTRgtxKYO43cR9w7Eej9FGhKa51Vs8
/qrNnCfIguHZnEFvqDj0gEHxVMP3WmkCEXU5vg6Mbc9DfIxtfpjeVOU9ik0IVux3ms2EcLTF1ymr
6seu5zNkk31gcFKsr/s5qKW6pbhQbGRezs9+w+ey4Mtu0cEVNxOeLkLkedAA0d0IyxHPcJI/BpXO
FSCo1We9BdGsavVjC8LXzet+wKpGoU9XtGe99kcoTOO3637bY18dnBhr+nVhBTjNbEPGpunSeumF
fK5S9AiyCbv99antU+kXia6drDIM7qyRql0VbUVS+veDqfQU5iJAzbH1XM+S4QymL3/QzOdhyGxS
N0vPTCA5yra2n/nlai9XxsmDjWU9hy3nEBNfAiM75RjRqX7oa1TBmXEnKwNg/FidLAHpokzL8JQP
kbihD5R4k2+iuYr0vcguLSHA59YJsoMuhocAIqNGAYDui5ldjLsYidjJxuliNpYHqlA+mDCWtT7R
DyV3nkh29ZZQyZ2CmaobI3PP9dtA8jmaN9e/rg+FHA0oWWAHhGJsAQwaywTfI/7kgMZx3Nah+OJj
WnLBj2rrYar8m2lYcqUWIEdWh2zmoc8H44gVVYANSrZkavYb2rP27YBNZi1Q6K+xqnVn4HUWKIMX
rIggKZET15FReCBk+vtYmBeoOx+7CrEKqO10X4fJAxge3JxhCCpHCW9lOc8ML0mocZDh1vP8KNFM
YnTPPWrupGHjWlijn8MKLEDd68hl14E93dUJeKG+claEsNpUILWXYCi4iFti2mS59mkISn1bTL25
teb2HDqDpxTENHMh3FflPeysKSfnqkOJlzsaEQQ28Zgo6tfVXO87v3KFHZwxfMxe3NjfS3/pgrfj
tqqrrR4qRO6lprbxSUucnpJQyq0xmiQ2ZtXnGcRXnrQnx8of7GR6bXMCTmvf/k4iCIwl9H6OtmH8
As1TOi9Ywr8a06m15B2iiGqDu+V1oJM7JjCqFMK13MqwX+sqOWgT6pyA2mGhV8S71phVqX2lWpmv
SbWDM5yJmB7upsso1db3IZT2VUm1zySFQM/wXKkMddUgPOaGoa4kljay7GIOgMoh+pC+Ql+bCPow
IKU1SE8bWl8VYaykok19X0ZbTdD36Ra2p8FhWKDv3DuavuiSlLURY1CH0tNsFIEDCxdVn43DtiCG
mZgPLT6l/fw1BjBV5Q9lpZubwuIuGRIHmvTaballlwhHOfR2dJ3pqN+U9XwoE3AqPpNnrKC1a1Sq
18bRVyx6+ToZqqdqHt3IoYAlLIh6VYxRlK/JHfLZok9QbnUFtNpC1aWdMA0NuND6PBc0EJRNhTUm
aeLdMOCkL5K9o0KjczrtnivtLp2w2lGUG2EI1BvVqpPV0OEU7KmId4wwICs6SC6iM+lsHE6poTKu
JLtIb9QtGG2u4uIDmSUz0DDrfnDaB0OJ15msbnsn+TCGsbYBO3mWXatAUyaz0ii1G2DCgF6MQ5L6
1Ky0YhOQ08C5GJBtY4zepM6NF7N7rsYBakZptQK1EG3Lc1HnuOlJ2gEMKTGgpTki5oAwUbBMpZDE
8zqJ2D8EhLqepkerkuVWybRslVoAGrKa1MgA67KiI7kP4hfVQVWAuIgGehdCfKQKko/kIQVA+tdD
gmffz3Vlw5XcAhZfexkJ7aQcTPdEgqM9sAWRMHgvjfJb2Itm3TUi46yR6U0RYk1rxvwA+DjaKpO8
0/x6mzhKtZ/7WV9P5J0/V8PoGlEdHE2TsU+kMlwYK/WFkMVx3Vrm4OlDuQAfOcmlAeQ4LFSQZAqX
2nhWIw/TDQNOMaJSG3WCKaBETsN5nuZiXyX9U5ArncdEw+FiFW9NYpReDFWJNwH7oJeMIa2JrPm1
ljM5mwpGBKbzxMyGQ5Er613urEGtx2Qxb7JG1Q+JyCP4AJ+Udpwp85TVvqmLlVE09WGwJ8pEdEEC
MoJuCmuB0pWnyTEftNDWj6NZfdc1LT3LoLBXrcirfTcZj8ZEVcBvE2NFWsmXFAz11grV1E0aIN06
UD3bgALQywbJyrlKbA3erd6vraZXVzuin8PvZF6ivcYu19j6U5fS0BsAtyIK3nFRhjZYHwdVkZu6
iPjl7by/mXP91Mlp2mkVRFvL+DSnh1BchBzU14zclPWs+IyJhTzxXiKXyTEMGVZULQUKja9K6flN
pM8BCPoy5W7ajCc9mC4TFNWsUJ79GQcPYdInFVS9p/R67cJtaZ/9uobXhI7bRUx5dnLN3Dv9fYsI
8ljoX0d7WGLDEst1Bo5GI6B70g/tse37/KRkeEhSOz8kkRVvsPQ99alza1AsfmyWUpgaWrROFX1d
itw8GSUuuaEdxY56ys4cWoQGZTK5+FujY2B8jxIxfOyStt7qTo1ltSFOO/uiZIbYRU1XU1ioIaeb
OXTcYOTEgMuz7bMeU8Iw34NyJjilNT0DihOKnMIrGhC8hg6pzwfJtRsJJt04SfBSKVa5z0cGNwSm
rZPIDvnFi0s1puXWKMkR7vPqEWp3vfcbcG/zpO4LInU5R8G9+YH+AiRDXOxqdg5OM15MOxAXi/IX
vP9R+RxDXru3bHxS4dg2J3xc9s2ogNgMnFl7VqX2RHpCfoKpqZAooBlbztdvFSHKPnaO24oi2ckH
JaQL34IzoAXKgUyAYh2WpJWpobLY/s1pOxF/fDvL8Nbqx2ZbNtQCAtxNnNNa6HV8a7HAs1oGWJpr
qVzsLuJBACNYxt38srOrdzWOQjsNNmXmoFayfcYA6Th6RGHfB/l0boMWKmn+rUww1I5JFm3Ssk+9
VjDkV8k30UvzWExwXDvp4+92VHQ18U3T5BYqktF0FZPLciRA+RfK4ELZh144Y/9ONGarNsIooxKv
gwMHw1GQ0IOjWMp01H5eKTxA4FbWqln6rgDNj/qH3QufnFokblAYT3avPna3aW4VcKIXC8oSZ14b
2ORr6JfwnoKCvKvG4b1062tM17rkS1nN/vwqM8frG/NJV9vnfjL9vUHDO5/16WYK2/Kk+BoXh+Uv
RjD//MvXl5iXvEndHwsozBDXsLzm+kBwXHHj1D7usD8W/PSntuQp1JXWeT9WsYPqx3rXp9ftjRrI
HdmbH9+2+VefIy6cY93MDQXYXz7f22sNjNcbqJ+wnpbNlKae/uuT/rFZTVDoDPzju0/DbM3cXDsN
/5tg+XctGf23LZmbbniN2l/6McsKf2RYSl0lTZe7s0nPQ0eP86MfI81/GMiYkLPbqCUdVb6pgXXx
D0FEpXRUC8U9OnfEek3RteF//R8NoTC6OCR6qiZMYUjr3+nHGOavTV7eG9UxnB4bzZ00+XTvmrxZ
mVdB1Wo4/qpO7HAf0YGYGg/7K7fF0R9o5dPiWDemOhxCSIXMD1LO9znKtJuGGA/BGItQkqonM3Ii
slFY/eHtadXNnPF6TEMyG7i0hCYR8eny6h/P/czcpiHVT4XB0CGfK/A7mBCR+Thyr3Qfkx5e2ZRs
esBsK2ty1Pt8tPZKDrnBJjln42jy0anCAYY3AS9FEmxIpmHYajsg5qKMXDvuUZuZ4Mz1VMXFLqpB
xqpd+s3I1eSQBZ297h8FZLRNUukVAhYKzor9OOlK7upR8dVEHIKyZWZ4HDSTaxt5dmdk7UlQxMAd
nt5dP1hOz3oMLPEJzvRs1OLQ54BKzLLuFwu/irKHMR4DWaCdtZZvG0GaZCDa27EkgB3hM8UyLopa
0NyF8An3wZKNZkwaYwHh525WMudNlEdFlfAsipOK9+05m/P+vEisQuIsNTUAs9MCs+sVcqUYW1i3
hKsvM2h/mxWAV3KGpM0yUAxxfdLZraEM4nM4thVIJyPoD2Y+AIgHjCgau1/Db7VXoTM3lyLcx1mJ
TKeFQIG5brmqMWnohumspbHlWgkkRivQk7v5aAaNvcqUIvK6uHoo2i1aiORozad0SnVyNRB2Oc00
H6iAE24T9SfwG5VDYAtuio2DfogR5P2UfekC0Di2WpHHVhlgcxJURuNAhZRWOECO9lMu7GSXMjVd
DwOVFytx1lVNMbmlSurSA/PAKJ7qVnHHVjxbSeHRlkUaZnbbpoHLqI2MsQNyikM4RxU6ee6TQN9h
aR7LOJxhRDMVseLExY2SHidL+zhPhu35DEARlgLPYuznJuFkExPTfAqKYtsQuYypo50hEaH8Ubvs
OSlhkQ9GSTH5uieMjpg42MqGUX63Ef4BVE/HnLLUV23F2gQGWktG3E7GFKtlTwthpO5X6cJTGTCu
mFNelABXc1anOwABHyaKTq6cibArqvpGjwxC080aFGJRGeQcgCHti4bb8+gzGARQyQgT6QZU8mNe
S6ocBROIvjDGjUROcgADflI5qbdK3N/mcC08v8hJiZ/UkRSpXqEgQt+C4K+E2gAlOIIUj9FsPfY4
4W6NlnJzmBQ288LqkrcLXKJmhBSnbb/FWzeu5hhEhD3NYltbwbfe7A5Tk6kHCaLYNdUSAJ08GWnr
HK8PJex6aTXz2VZncEwljDMjM3e9cNSHgSgP2tvx1rBy7QZF+zO1aAcQRQVuICovo+aG4Lxj8wsz
1haldqDvzV5BC5dQyVUc0jvDAgquXWjzbhU2NOFmkXBMQhodulRsGONG2yT9Ei25nbEpGcwPE4k7
bf3oW1TPOPO6dW9nyfp6HLRxEHgBJRonwUHX9iTbqei+oe++9n1pu6o6pNvZYvCmUfkZswoqlw27
WrY+YZgmH0eryPUSqbgF12ifStu6LzWohFZGwl/oexpFAVlxofIVLfDqhqko4yoTDISdUxeMt7Ni
JBs5bDgisba31R0NFxxLMcj+brJhsQiLfM5ZtzxMreGq65o1Wl17C+QmWunpIkwrDOFFhvNtIhOW
Ut0IWCbeaLrQz0FUtQfGI9/1JUqWBsB4Vy/xstzUCOFY/seU9muREULLYeJsUR2G6zQmfmpYwmpL
M/9kCTJshRI2B7JTE9cCYsQpRqRtlydKtTM786DlsGGsa/Rt3baHYQnG/elhmV1Efn1v0Tz3soTo
SkelDdWWannLrngV8t9MQG9PffJ451kzgIRGA8fQqG5qUyeiSUC6R8p17C0qhEkcAtfUsHWQccdR
iERuIBXKK6VtfJKoWyLgua5GzXqHS0sejGagj25/qWSb3nUwhehf2NUawhvuegCaN2oVPzTLwspa
VIAOyBFigtxG64yXOtn3mq29UlSqN5wp/cFG9o8PIzmRQofmd+4l83BNudOAS9wndgUvzneMbanZ
N32aGx/Q8pzmuYu/drr2alhljKN7VLwoUKFtLoFPABPEHeo3EhxF5+wJ2d2WrZ6eM9wzKzpE2LfB
g2842Dl0WnM3OQ1xn8Wl6YbwzF6Yq5BiESio9iO193NItSjLqE8mRY8NjpbiRWmIgS0a0W4VFRpV
qbVPxVwQkSRF8k2pV7o9MbPsmWKbSlHd60TybpVAy/eDVRNw0LJ1zIboXA1rW4y1wb3G0vZWQFZ0
bmj5RQTWTdsSE2EqdfLIiuVGr4y7mlPKoTh+jJletSSQzPXRTOD3ZfghgAXydMLQtEoDwjUm4FRH
DincFdc/rw/orbu9GJ2tL1BKMqIq3TmKBg0FrtEc/YGhfC4zG9p62x7jWWuPgd5/K3SfVITlX1ka
dMek1M1dYhk3wazLljnu3B17Ph8JL4xO/Cg9SuHDxMe/7pW23UFWqiC3Yl3iUaIaRewx3jkpuXtq
C+HT7/XoKMBPWpP/gsL77BgconmRfFJKy0S9GrU3YdWRlNwW8Z6wCXUdo3c9xT02K82C4Bor5rOP
mWcVRpPvWlnWbZN+SU1TtP5EI+K25JfP6vJKbkjOiQwPZa3JrS2Ogi/w2BoNyo4ondZt3/k3okFt
3cY4B5Faiw080XEzl8Wt8CU31FxVbzJI15PZnv1hsO5GZwlp8xVO71v4ruomTNHWjUNAjks+KreM
VhSgz6r5N4L8qwHrTXW5DFbNxUrq6AxXLRNQ+q8aO5FwMs8pH7NsTEisZvetVrK7dgYrp8TFseYE
QiJtwFxE02xpSU/6pUUSUqpMXpb6r1wUvhQKHk4NmWmWhohQWwxXvTUe2OqwA3/+MQybF2XKyWKZ
sgQqElEUaZsdYphiBLAqp7Kdg23bVPDLw27jDApJboBCAuGQTlzfMuYhoJreO9lzZPW2sas4zC5/
knzd/tjjn01xqvHnYbtpC4RaUncsuADLBOFnBwRyJ4MA7ahzCTVvj8R/ArkuoMONdIxl6XM3JUsA
YqiCMcL2891gUlKWGjxPv+J8zlLljFqlcsdRjy5tQAQDg4ydkgnlU4hKW7MmmtR17G+VFL5YlEyr
WXbdNo70F3K95Q66IKVltXi9jmAMnRFRrteJp4yQs63YzPehzJ2NZsffGYhZ5963n4XoUqDOAreU
DlzVhiFeaF6Q6Pq271XjEOjpRauS4lM0NDvyqx+7piO7N+ryM0aeDxbwVVdGee9CWOkvk+i2Zo9q
ubQpmMHh7qjwyui2cV5bQLd+2JqfJY1sm+rQQj/nUE+gzBdkKWZFZ3jqUNibku8oJ2sJCGq+JYES
IaZAQAwOLdITkkDI3dvp00KZRgmORAXZg2acmybwqNGCxaLQIiYRriOr3toABDwnoVKXh/7OjM16
pSj6ZxI3m5XZZ8DkM+J+VKwQY6XTTbWQbhVywQEp5jp0urXWihh7L60PZiSHWHvKa7Pcm2DoiHCr
HiAZG1s0cf7GLPp2NdRO40HGHricVJjeiLSvk+SDv3y31DKRJNBKcFtaBmsotzTYNa1+yK0RX075
uSRPo85yZ0tN5GNtcE0KJOkFpiEfUyV+kj6feUiVz4o8x86I6MIK78NFuBBYFEXjINZJBbDPuZGE
JAMy3PGjTxaBbI85sUU4lqExp58Q0CEjILhjVmu6hox6E0s8JNO3TKHAJP06eZ7i7PT7U2PRN/6k
zF6uEbaFvRb5oyoRNV4nvD95g1KzTPQe/DwaWrVY1T5flfh/7J3HcuRIumafCG2AQ29DazJIJpnk
BpbS4dDaATz9PWBOT1WX2dw7s58NrSIYySJDwN3/Txw/frSo/Jmc+EXkEKJzSX50WKAD7BIGRtkq
mDkt0DR3BtL5Cr16RYTCeXL7MdphLHqq4MsgnoTYUo7uMolO6dnss6OgopwFvCRXIV8oUj8by4ri
zwxWM9FOp0U7F2X+Ho7ut6xjFxgOAegADd6SVIcnKDqahM1mMD+bNAOudMWGmMwOpQ0h7uDa/Glx
CVglAupA5sFoo9KN2XLDMkNqoQ/snZ3azjYSII0kANL/P+/5v7Lgegxp/s8W3If823+6b5eH/5n2
uOG/AhuvLAFvMzSDTyPtn2mPK6hPMHlzkr5ls+Xho/139lt4/1oWNOAdxB3t0PRwwP+vaY/l/Yvm
OnJay5vZx4L7/+S+dczFS//3BdR3WTZ9fjXBLxMQ9fzHstHO4SiU527EbEOQiLN210XBVsayOPUN
SZ8Gs+Omsmrn0Naj2Hat+sLomwVDWcWqN2rkC8P52Ri1/a0vNPOI7JDDJHuaGyBB+IluXSLItarM
3IghW6VQZ+46a/p70qJdvxeGZ34vHdT9yquPTmIpwDTIW33S3CNzhk2sQmcn2HOu2QIfqapGJ67H
+WyK/o1u950q2/5K+e3WraBpzBZbWwYWFysVvyTXwiuD7g3P/7yljpeWvCJQ3zBarvOOjiGORQR7
cs5y9JZSjhCZ1x5eyMq0K0n6abDXAydAhHm1LiSt1iIlRNawrtRdSrvSGBSbJoT7V832Q0RY/KE2
NG5DcWhl8mPEELCCX3gdZZ5+meKsp2Ese7T75Hsr4p9YiLZOHf1wYINu3K4GduEpOODBSLFT9diZ
XP9lhw4XqKdkaptN9URjF9GnyL1zHZfMItjoR55qyAR1IfoptLKqXqZlNiGUqn/LsHV6tWar7iAX
4+UC7UGgZmylput8ZlLzPrGzv3RUXITYb49t97OiSoOC9KonPu387ivMPGODKGVqCussMHRtQkNF
P+diNX6NaFlaJ+y4FXBHLwaKbg27OQBUDA8s2hR+hdBXRiCXinoTRCQssHRlEA1YS8dkwx5DPRp+
OWyN0FvPmLnPLfCis0zEhxA5PlXeBHvOAHizLXmZAo/OAQ8CkYODwMWgska6f2lgbnidtDawZqYC
Ky9ToCvK1EAz0SpxESYMXWEPSLfp6AG1hwUKnA/EdJtapxBgz1oO7GfMktlR2v9srCxBhkObpkw9
lL3NzjIieNnawWoe4ycW4GEvwsJYzVb1bvIZfmBgf+hUOFzanHZy03buZjSixdDZ3CRUMmmb1r92
iE4hwj+MLEF3oeU8YIt4CcC473kNsnWDVheo4F7Ujf3I9h0uxBB+78tKXmzoaQpDKnQMIm4DB/pd
A1LiMpjEx2KqGzaY3pvDBCo3lPOaN5ZauXo7xV6KN6C8xmW1s5s35dgOWi5mM9s01kWvh8NUzhB+
BNxxlYBf74LTVBXJOs1tImuGcStS69XJSnUaeudog2diXTKSr24UXTNqtnGo7vAqZMwMyndtfFa8
u2JHx1C0dl3eb72VhnDsImuFMEmwVDBvol802RXN+Fi3KYYgzBV68tcAjuwvnU/SpIRJyHHoS8Aw
Kg2oPA2Bt7u4O5q0dpnHNmmyijtz2kAAHsWdWTRhOy6UKwNHzZ6DGVC/AKV85P+2hZl+9MFvnucc
17nJr0oZqHEpOsSkyPasW9leOgzp/J5fmNQ8dLgNbB0vY1lw4INfiY3tMr2Eno3S79nr9KVvNEDl
gS1en42/4LzTzppYV0wJZzUG4WVOUTDHLHYIOZovS38YD3zNmXOTqgN2YqjmSWnubYbmN934v0UN
Aawx2r3XGgbbBvcxpFxgl/TzXocLqKoPX0fhmHSR3lLSfIiXjL6TqiOBunTN+lFxSYqKk99EsXXf
tfsR7zVBu2hreaF9CmeIeVKHyd7v4Zsn1swY2S6h1M7uxptqoq60DQ9ZfszIykI+FeUx9t2HuLRz
nq7CfkrTaK1k8170TL2rjwFuBe80eGMRbHs2ySYATCkL5sIgWOyU3Wmie4b19Pwm2trWas7OBfMo
RTnzvg+6W+Vpbxd7M2cIHeTXodLFNU/HHKNpSg+8u7N9BYelrniDoMgze7ZvTlDZFFwerNKSeIKC
D8PMBFde/m+NO3nPbq6eI1kOV/+1xyN1aV1BXym2E3ajFHUlntiUI2T7ZGSS3nbbIgMfH0D2OwjK
d06tZKuX1v6vmpwpoMXUP0OU+ebF/0OyWyznsL8vuIGgq4gmGMv3UXEIrP/nggv3N3MKQxILbSXk
qZrTokuZ4WmUXv3gFQgjrVm4lARCM69avzuP7W9wkpqXC/4kIJQDY/NknXGZX/252YgSxOtT5pfq
RdeIvRDIEz/JcWIM8f9w4LaXA/Xffn1HeISJPAJDOE8dpNV/HDOlG+ezU/vxphr5DCklUOsdiJo+
8nkpwntQdr8mNz76fvaV/QPdZvby9khHGsWy72E6v1f6wc9q0rBLeBBWwjVn883BCH6zWQGWnTHI
iIqG+4HEnB2/4zo8s+yvOzls6eXeOMndSeNu/7cN2+Ofv+DvB2jnH+fn5Q+zLIs9kEVvwdJc8J+v
Czu13s5EqTbatA44Yb7bwLvitjA2ugSnFTHCXMOJW5cuHx2brl7CCGLrOirfWfb0tAAvNhmVSrVN
HQjBfvNQZOMVJa3atDbleUZcsxWaKWtUUXco6UAMwL5XZYyjvtPNOovaFO8+HiWkwXiV2uklg6t7
bbR843KQGTnB8NH8rRrL3/aj467wCgBkmCgXTjiUuALy1USNRObhnLD97X///FAo+o9X3rYc+oHo
VWE3y3b2cxTzt2NU2MnGmDJJVNFW6nEC4fE6JhdLfht6oGjEh8+NTy0+3qhyr7ewwDmPJFygOq+c
fmImBBGY+D+CrmGi1pYCRHquiP+iiQQ+l7vK6Q7slLnW67F+81vxMym77CGWjb8Jpp4r20AsMkhP
UdCHH24fUJ8uAvtodWX8kufTa4CL4VuXlBxE2Vw/GMozIHJmiu0BRGlTp/6DivJ8A1MdR6b+HcaJ
sTENyGyOwIuiwJ7ttKoR7OKADqRmSo+mxS82+PMl8BUCSTKQYbH6h8nvpgvuiK3pabnJk9jdOXMW
4iNyovVgyhMlmeTTc7e52YnDILaItgkfedpRIrGvl4E9QZTgkhUS7Mmgm6NbtcGxzzl1Tx5qYWZB
vjEWuaWIqXKOOq7NwgN2Tv0guqlaIkGN3gRG416dUZGVn1r56LkBHeP4A9aZL8QBEQS7KJmdt7CL
ftLx0VN+KsAFJLICDOlU8dGNhHHy5amoc2bJhf71379nhPD++aYRiGUe/RVhyAE8DP1/Hi+cHB12
Hp114BrBuorg/sSFi9GQIAMYCbCxDruqw5/bjfPDa/p+lWa41Y2oLqMVlp3yEGN9B0hvjI9jU0+P
RZ9SFqzNqrnQbf0yU05fAct9ZKnwXtCVuG6qYTwzMwZlPam3Nlj7dRN/sF5ToksT8L6sxfTB+EvM
5kDfPS08kBjaBxuW4UN8bCr1luAHP1KgbKKzmXF3AxRSHCsJ4VO23S0TebOZcxJkyRDaj3ZJF7rR
ztOnNW9VFL55QcZktJVihzKl8UTNuXXupB88tgi+Z16ZO2zLme6L5T5eJhrwH02WwdMIgorPP0pJ
kFY7dK/qOJTJQsaRLbHekHaTaGEKJFV/rmcKjXTaHFoKKsDlLH1zwURcbdFSlDn15hrswrwJGL+w
0pj2xbWHx8Ys+wMozx504Tr1IySd2Ao3ZqW4qBeVfKjpw7OcGX3ExbQyACXaNXGEKkf8i/0AgJia
cAFz6xawaOId8ik5CVIDjHa8L4Yr6B4Ys+TCRm0zwUE/fd4KGzrKg5DK+8+XCcCyanHQOxJZEkkz
ekInmwl/FgPAHp2yPEPd9GuOHrTQzhewNZr9hf9ddFjSG0qqX0vWjxXtGz9wj86XUc4jFHVMt0as
n2rBpiij84n8tbeeEvSPiOekwn1xADgA3INjBy0MNlHpGUskGNRog+GgeCkNCo6isA/voHqOsPra
ByjA7QPM0mRD1RDJl8I9s+Nj8mYYLxRYySPgdkzwmXQhnaw0NEZwAMYzl/n8bE1pvsnrjIjfZPRH
BYWETsB2oJTI9i6WSwOCFvoVVmbeUviQ6nI4DA0Gaelam7Kyxoc0KL/RBq1/tm1rPI9RxRUSL9XV
0jO/dh1eECxDVmMrvQ90g8SGgSvShoDoB21+pBvwo2cb+VQnIuVTH7mbMaIZwQOWdspaahPKhPra
3p2PtUCW1Do+i77ivShXbL+b51DHGM88u3mBJfhRGZrYJW3hxykMytXE0OrcjTU/SuEm/0xIsnI0
B6tzJ06JXfEaqpT4mTlECCrRlSG1efL6OKKsLcm7Q1NH7w3PzPXPfWBrV3EU48MvWt88IB86p405
VNMZkWk6x6WJHtKZu8A5N2nlP9E0GwNtst/sQmDEm2r84SVFjanll8AnEcEOXoEBtIjHK/vG8fr5
X0GfmnsnS98RqKGA5iyXziiyK/tN8vB9wRBVmWBXTGrO46a44zVHpiucW5an0CeGwt/ZQ/cVzd/7
YVkdXdFl+ZpChQfv0T78eWTQ0eFbSzys6QfatPnNo8xlS9ereUrURJd0AZ1TpclHbBobOzf3IQPj
ez7m7V27XXg1w2kvZSaPWdUzGunN8tYsX+rRCi8FBOgygxsAqOnW5WHzbOWwUQtzBGsNfuhgQK5a
zRnaTh4iAFLg0qFBA7xNMBTSwQMUjYDLmB4W1+MuLYDqDDJJb0mCFuhgPT/mLByXqBblLupa+dRp
5IuM2ou3iLWExEn14Xf1Bkb0YxBP3ROje/XoV91viODiq5Xn3hb2G32As7S/pml1rH1fvvQqnG8q
HCn1WB5WRKHcWg7vUuIPPYcJ4cLLDJ1rRlOGgq/BiDbUj2zX9GODoLFqHKUBEfKNVDjdsa3Nr7Wp
GJKGBd8VXE9YHMnkdYiPN6+appsr7ZqkgRfgv7agp37eOSzfbia6EFQwmVs2X87ZNShqs5fjVpvP
5jnx1LRHNn7scw5yqqTx0OWze/r8AnWeg2QtxhJ48PKfn/d+3m6sCrN5SKv+ohdNZeYeut7RD2Lg
UEg7+wq3U3FObXNdjeNwxN5q0FDtkE6Ast6jLPKMrdwIcCTRLdrJRQh9uRbAhqkkWrmNf+2mbr62
OfQKEbnXqRTpYnKld0E0nXWcYQh8IYx2Mm06I5QwZ9wWc/KQd1Z7a7Pz5w0iUuPZ7dXJyuviMW7d
cF1x4OOcxlnMT/W2b0b/6plZcJUxIQpHcU7mVdgLned7H43/vXC+jVU0PFiy+0jtSV6pDpLXYgoo
a0fthVZkwy3jC7JDdwRbf0q0471aBaA8y7PPHm6suoM/Ny5m0sqIfrQqKvaOl4PBsZLubA0dhVdw
YtyEzqIpOmFEcPZ9TPUSU9OHqBH1RxixcPd+RP17hYvbUXh9e6JGy0EYf2QpZ+voTdNrYxMxKXX5
HCmneJ6E+YvJg3/+vEXsWR8tSClIMElxUQV1eIew403R97dm+WIztdmZdMQC+eXm5zfcJn7wcGDs
Ew0M7PNL2HKdFPjrrz3UhjL8Au/YemnD52A0qrvCaob8wmWvGn25L8TnwL47BBpOVKjK710M1nb2
V3SuQxVXPkthnT32fTF84U1J7lVlzc2Lsa43SR6zrCcxZeFp8mz5QXwqcSdQH2cwfmVUcahDuhLm
zHzym6JgjtRN588vA7TKXSP5lbP6KkPP+YJ5JNhIGdF+OHGYsFvKCnRNSthenPkkA6pHLwr0MSwK
iLKTLPdR3WuwlsOHWDqQmqSfuHz5a8+M7mnWedealYW+HbXEjTwX8eQ4Mh9/DYx0K6TbfPgufqmQ
Ewya5BnkOxW3tHulPdtrQuqIlH1xnXEeMn4V/bfUb1fMREl53aQ50i/gzG896OClVpgBEKhn+pCu
deyztAwhWUJtUpQ2G9WuGyn8n1qLBg5z+KrH8DAjxFxEwxRymqtzwELPOtnHz/YcBusxUYz12Hze
LUE5ZRsm91n57JCzhZvpetjKL1Rk+bzsVFMNFNl/EwP2BUNV69HU+qrTtL/BfejBMFrMJUr6fOMR
S4JvCGh2BInmpgLKk5jiXrEMHAs+s2M5sD8c4+x1ml1x8pMmJ7TMuCgm/ns0QgJ2RWzpoxYNCLm+
D0+WWx+jsro5rYgei6SJHktl1JciHK9Oj+zeRvIH6bbjELTdd5jNy8S78r8IMvSbcoqaHUsqnLQO
hrnHPPVmNrrdd64OdgNE9hUtBcaGqkT9beqfUs56tqkIn7XOrtGaNT8CbT4kW29G2/ZAVNxMLH/7
0DecdeHgc5uhIzx2vA8OeNutQ1w01aMbaOImIi0+zBDHT0i2JJWh+4Av5BVwh/7qdNpnzoMHBG68
2qZyOCq3KS5sOu1DW5ntWaVUZ3QJlFhnibREhFKPppfLM3EYhbvF9s46ku0BUpne4gAb1iS/5YZt
cIE9hoM0BZJfHLvRx9hsiAgov/iWmCDhPWS9uhnATI350wByflfjcN2gtmLNnBomEIXL5wvzqHcy
pwSxmKjLwU6n50XL4GBWfANMPG0z4qIc8I1tVZfdE34CtqJVe8gt20X7VdY7O1B861X2HIcZDK6I
l4h1niD22AZ3ZMSjXcaHMSnFLR2s/dTXw3NbG1BgQl0TP+Plt3hz/e5mY7rr8vdcDc3XsrDuPEUf
NIB0H9T5sJX0GueNAyH4SLEhoTJfhlbYX8ooPCRLTk1W6p2stOCIWwyvIx1na9wxHHHmzj24wJy2
ZZJHB+U7P2zk7LVhzA24Mvnalm4Mj75V20A0xmZmNZuJUX2NTIboZll9yWX13YzM4muSjBDJBRRj
u5nkpYhMxsPz0G/anCutUbQQeTsOpsyIv7KPCV48RG9Eqn2V6Oytra1HjvbHKVfT4+cXOev55Ojx
iZhicPn8MlXZKqtYsOToamTqiIGub22E29A9gXESvka1D4KCFW0+EQINgcp0L7mrxN0D9nAwIsKE
LVrIJtb+vE9aF/NmHbinoonmdYBz4cwE4NAGU3dOhG4fqoqpQTYf+smbEXkn/9YbSQFCwvExCnTz
OZDafWziBOWI4eghbE1cSVK+8HqgjCy06DYbpo+xbh6SUnd7LXWBo4JCD+nhWUx7i+Y81z+rJsKb
knrFRVdWcpK0LR2qPKi2RY/ZiSrA+sGyFXaBPvLeGxH0a0LZLmPgqtujxfQQxqLqu0EZ1BzuzC72
nuxiMr6041qN742P1F/qQZ7yPjQ3lfZ/OXWiTthg0gcxAr/snONIMBgPZBE+O3Lx/bghdkFh0WVj
DeGXmWh+RknBCzUUJ2G5eucqVgxI4+OlGhjne1zRaRDOy33s5sGrVymOWrOd0bpXTHsdCw4+M/v1
xCNq4cBttSJTrlVmjTSeE9ZfSCEoX8FK63Hctqp6Gwv42hGuRSLAZbkphdU9dkXVYA4Mq3OTuAlG
H0ptMMGe40kmj/1kqcc5oP6RZkTY1NU+iSEc+o70Vu0wUv8yRGJlQos9mGJkegDfuwNR87XQ/Oku
wPZXSf0KAd1h73q8P2j8FEReu4nAtAGQhknhi5311o/BfDKKwT4NlRlvysAJT/nyJVnSWjaGbdOg
XVhTfbAyfEzelIgMm6y1JdNBnRMnHZyVaTm0GgVQwne1mvxLnsO0b6v2PrjVvbST5LGug4Prq+RW
prQt2hl2UwnLk7B/cpNWm9zQAPRpVDGXfJzQK8tE6tTYtdfJ7DrYERAzcICML/WUtw8isq4VZl8c
9AhXUO0C+in9+SgTjb9UkEsWyda2zOa5tabwubcN/l484zyRHFXCIjhlKfWaiVHSbVc6VKhx3hj3
AX37pJnik1sPPkxI6PS2kXVbo7LNDaBK+xUeBH0tDIf32fwEucV+KlUZjKuw8fYhNp413NFmXwzy
qAajPTblAGo6R2VMWbW2TZHqm3TghySGNtee5w63wWFOX4FWPHpzU1+Dsv1C1nt8zku6QPPKfxtV
Lq+tUWWwjfECM6oYH72jbivrsV++fP7XPAIrqTJb/e0bOfjIXT14CILL49zJtB5LObaXkdC3n/E+
agIJhyQKm3s8BMkNe9qu0lNz720kaMdBnB3cmum1L/STMblMjnLQ1D1vtVdIVffWH+sfTYWBxOyD
6dnXrBed5pgdpchxaUJW1Ujw241p8VxGRbluXNg2o57fLfxqv0SJ+Di7BYUL2QDKZO3Vs/+jqAmq
Tg09GoVjyxN2A49jahh/mfLiB0J583M065OuKjJIThhv0UvGC/vRIpw4TtEu55Wx/Y7pNd8MOkvO
M6vsa5Nk27qq3CdmCEz7HXkbpaveCjvoQPVG6TpTtnnrHDFSc2jsQruOv7WVwE1Abc4+9Z2HSduK
naGLdFh13Q/Xirajqdp3wgbdNurg+3BYCFc2CewvKQz7VWPzkaJwKfvijKjwKUlcRjZVTis5mSeg
z5vC6Zy9yqriVbWMU6RbT8e6SGhj4kS+Mrt2PkvXbI5zZZXrsuqM7UxbAn11UmPrjZ+B0XTQAtmn
xlgtn2gFc56wEDipzbHDALMFUq8o4VhH9g87RoKUBpbVfqpXPEMHnMD3saX5unLbg1326xSRF9Hf
MVaJ1LtiwASKO5ucm2F/dOVvBr3XfmY2GFK2RDsD5lEuKvPCCsMGQDOp63yPjfDYH+uufbOjmSVt
0j8cB3+YprTaqZrX1JTPQ5ofR2/WFBDQtRO48j2PR9BeohMrx3qOh/qCteCBvkGcYI73o0if5Zwj
W06YiW3OB2NqDRutgFdHY7Fne9YizjN/8pGLgxDGnvxiddM7flGfkhjaAgU74ak2Xy0pHggtfi3a
19z0OBakS4GsQdXX8ohCMepj5cXCQRpf5gq3Ej2pYwgEQ5OU79xqxUWP9gYXO3KR24yNkI9y1f1y
Qny1mbMOPc8EEa4dJCIuxolNRQLGOw5BqTsdXMz4TrrNFxQWpx1vQ8rmoW3cGPGwjZhSOdt6ApNh
V+Ix4PnJIv3SLvEWT1q/XIgeoIV2DlH8ddR7+UZ26uKqpejeZx1I8q9JXjCoHJW/ybpnv7E4Z7/h
TEBDD8xX169vHoOqIOrB4mZkqmdWLmFxSut6Ze/0mP+O3OyQMNDZ4NmtGi6Fs5+AVptAFor66nT2
9yq/e+mr0yCy69YbKR+jzNfV2DQ0FQbpPD51NGds0i776Ob8xlBx3OKtS1ayxUo++9cWAss2znEq
Nm3Z7CuJ+Fe5jaJnV9LBrooPl09wMn7oiZZdime/ULjH3CgxcL0tkNIBSQLz8ORtg0mBbU7cV7t8
xFeRb73Cx4RYdJfss99OOcMqHNRaKRqAw2Y1V0tnubaB68q7VeTdLidwWefxLxeCFRmi5k6dvsdi
bfhrkjZt7JPnYu49Wl1HdzPxRN62V1ozig2glhSdnpculm8OMOt14VW/GVGfRZAiwciO5SZ/of/C
WVeUTay5MF1Lb9zSbowtW9eYVaPvRLbYUzZ2yuw2+rDa+dmzHCDZZnpz1Riu8FywtSPMIt3xg/6T
bVlSymCas7PCCPVVucU5pOPWdCdQ6BFqeO7nG9uZKRQg3xAV/t1qsfcUfQZOLVOrouXNW42kTZeY
hlLOOfISZppLtCx7H033wW2CGFe0T+SnZgzgKmoXxPRaYtj2GoNeJ6sX1OY1azLep1nNFkNtN2fv
zZYp6u1+21jjK8MDBQPuPA5SbjsHwMYAuJx5UEk/BrOvOV75tdgYmcQhwe5n3dfd2nfo4Y+r/pgg
IdE0JWmiSG+jUTfUDp+0tkdiIVwGQ4FZ2e3JqteywFVoeNvYYBwxyPrF1/PPWjevAefjTmLg6CJE
GJzN5WqdV+1LKTp5kK0SFBibeFE9nwyB9r/YofHh9Jxg8VzIHcg04NkoVopJFe4Alr9u0+J9XnNt
HDamWdIDn8r91GAODXrrCO0uX+PeliBOFVzGmJ077tYsAChdadQCozkos/vhNLRpibZ3dqPfvBkT
Raq+7zeINyHnAHB5BwPjrw8SAYPmPdNHZnI80xllxLlNiktMAXm/+Kbs+E319u/eP/lxD9x9DK9z
wYXXx5OPho5bO7db2hExUik/3JtUqGxJ/vKi+ThgRoqEypmLRJPSdszs1LAJ92WTxlHL5zrretYI
y/6dtsW6VdZ3tfRp+VQVb95sp+kfjMC2tpT8fJ39+RmXsn8bly9ONySXVMYcvzzFphxxeVicUtAJ
44PskZho4sOPgGWNqfkzeXLSelUFN7Dm6XPjYltjNu34hS6mnVKgE6sV6zHiRsmhK4ir9QRLZFOW
EUOatNg3Ph8rB5ftmuq+wzi507ZKeJEcCXxTEC2by/JQAfitgirZlgaVjaLrPkpqf/aJwBqvSSjK
PDu5AyvjwBBp3cjxbgFzT6Yea5jQXClcea+D+DVv/fAQFCAiSEdvg2U5GgfvidabcuPAyE764TkR
w++6zrytY9ztskCtNWq1HelzTj0OSght2i0uqfYA7EXtTAd0tsMc5uEDWKtp6khJ5t22FPWlZRs2
qzHdlfUCGMkpvZ2RS7Z4kllmk2CT4MdYW8sRI8fuRwvihv30bzFWRDuG/upqs6e7OiWymlDJkrDA
xW7xk4qL9L1pTQ8XbxWuugyRIM2fWt5XuLYKPCRutaZ58Rj5UFZrKZxd/KQHxedbz/ri9YPk7eUy
8aLxSkjp7qfM3GcMoA9zSG0LLWRIDx1xkr46jTHVUl4zHeyGyqF+LNaqVHzMc1J5IY6bBXRJLwZa
sj3PLGaczzvDHIl0iZ90HcCqqjNrI6dxh7hFD1tgqh2HJwCH7dYfiKnJKMGdKMa9CtP9WLHKhblY
F0zRt32Xvxv9HK5qQ1A5MqTz1iXfuqZETq9wRWRcWbXLZ5emAQcMdW9NLFUMVEV+c18l2EIuC6N5
zP2Yzq2C+nwPVU248QVZEZ1l0cTc5FrSx8Ng2t3IIiPHOxu/suV6I03cSP2gN5HSwcous3ukWYGG
lvEKHW5rJINzZKvwGtjwakuLunwrJt6WZm8z4ehDl5D78n8bJtMyVK6Osc42seuHvkzueqChhzAj
JQs+WxA6WwsxJMzHSxgm3S/fDaqV2ZYpW5vyd85kflu7VrKbnfmnPeClsrPwu+9Gv2SQW6veruFa
Uro2JjajyfS3FW6HtIzWusDiVw2/ai8lfSqr9RAm04oc8znopsdhpAaj9IJ1OckHO6JShcCl2uSO
8d3nArEOZ/ni1ppBGt08a7Du1KZ0vOlcpW5T4NdUpFnvRmqNZFObWxWbvI07pW9L88Ckthw66rXm
rLIWMVmGsRif8iBNn2MARtdOEi100s5491iVVxLx8wETWfPoDEvw1mcUWohQPrC2YXmldxX7kV++
SO1c6kBH72AXR7jkY360HMP66rTryN2LrpIfmvDd3uLTufu8Ke0Q446n3sYpTU4pQh8NYbO4SosQ
yBiUT0JZ2XMtTeMCZ7f58zvZggZrTZffg56M7GxX5j2LMMXjSQ237F7sA6ucuWYH01yKRD1kTBBu
qsmvKg/8dxXP8zYcpTqKjLxUMNBfUX4zmT7fx6wJ9l1DpCTUbfLRYzoK4UBc+6L8HSx6G10Ze3Cn
7vXzlmsOf+6aFQnsbNHiPu9q//2oz1uf96PL//mHf93FZHCPEur97WctjzIZGl0/HyWGKD+GGgdu
rK19aibhdeJAzJuT7p1ZyB7bRrNzjSZnx5k294zQoDMa5jkM2205mTP6ozswwko1E2SCftbHCG/2
ZlpGeR9x3dxHnMRpmQV/u6uNs70e/W7jTnO8+etv6l1BxYrv//nVPu9f7vJ97V/ryCSyufySennE
354bHlFkyEKff8/n/R7S5eddf/3o//0PYypmd1T3W+v+SDNLc09ib8e1RN0+/72/PN2Sowh7bATg
zz9Z4+M1/Y7dLz83rWlKCeOIYiTn3zf//G4W6ujndz9/h8+fbZo4SZfn9M8jmPWifHHzz79fvvt5
868/ZnnEuEitf/6BTIY/N//6kRGSQBTZ4VUt2c6mz5s9nqLuXslgaxh9d/u8ZcpQHnMLD8qExK17
sE18PsJGmY959UKvW3PHfJLv2Dwmm8+b6XIfk5hqp4WLf2i5mZEhuTMuZHcNYmZNp2FLHdRcjbs2
5fD5+ZgqtOp77ZUW+gpFnp//5M8PNEEhTeSr/zzu8xu9CDn1mBm72+Xnf/4/+UzIfZub+s99n9/g
YETy/784O6+lRtKt277KeYHckd7cnAvZlISEAAEFNxlQBem9z6f/R6r676K1kXROR3RUNAi5NJ9Z
a84xB4Cvxx+P/5DQky3DqkRINH6s4/vCYEGtYcKpOf7J8YG0jTtslHAh//wuzDPq1zT6psenHR/o
Q1NbsoOhbzV+luM/5uA5yxwo76To84ozDCXJhvFtTY7PO74+WKGY7AcT9szfz2uFtLCjWiUu6e/f
wRJqbMdR5d/PPT6gVIloD0EpTo4vdfzdSLywGfb63889PgCxm4aZ0bRfnpsHdH4M+i1f3gNKc7xq
x23xn/dtyXNdZQrwsj/vEQx6s0pkjEbHvzs+IA2NuJIsNmS/z2uI3mLFgpoOwp/vUNTOSo4x5P75
HdWtYI3Wmc738RhVHaKN0nU+/7y0KEcEQGrFx59ncYP1ZD9aP//8SqUNv2Zt+f7nc2JOMNf1oLz+
+ZXSZd5m8KqXPy+ftWAxU915/vNaCY2WTU1Z4M+vij7qNpD8Ho+vdTx/lIVgrKnOw5+XLx3D2Oix
ev/n5QfPQN7uiL8vieMT5dBLbhSr3P95eeAP5U1cpLd/Xish0BkLcLpTGEWmLIrZpePi4FY+oJ0T
DhLuc8EaJ7isFw5iGoTwBBo44eODadg00yqJytXxUYel1hzVnbQ4PpphHFgWkdXMjo+qhi6tma90
xlueO1RWuIPh83x8EDtvcC+xBailympokFKuiZvy4finJCbuoUwkt8c/pT9D4lHZiZvjg5E8SgVT
pbOPj3o+VSq6f+7vz5AoSUcX2hemx0cLhx0yNQs6w+Nn8P00ubUScX/8yYIE/EClePL7M4TsusRa
CO9xdgoHLe6fwXqCPht/ajMIVkQoyaPAUDgUXtrMMgsP4fHRJnI5BI1VzI+PkhtQrHQPcMDxR+pl
/c2QoVE9/qiwP923sf77lUxZHQ6m+NdHoP1uD2Ys/P58iRN8VnISbo9vElRKMvXI/lgdXyaXe29O
6o23PP7ouCB0dcKrZ8cfRUBwaxZHNB3+Om/DtnWEt+NPwIvbu9IH1zx+teOvjOymQnTASm9QJrku
+LOalu0rYqhbXYZF0cVsXzvI9SS5yuxmCxk3b+ytFLnQb/pIxirCTbKmQy9RIC9dCKq6flDdQCLD
D0N1l9Y6seb8n1ClEu5Afjz+3fEZxx+rjlAkqaIxKnn6IRfF9pAnlPn54fhihhXdpIZu3h7/Gu9S
g75QqzfD8aUHkMGV1GvL4xM6Oo5UI2W0eePzpUzv1zgzKXGOPw6+ZOwEyb0/vpIgiEgNEIuPr6M1
1b9IdT2kMf+dhrWSnfYzJRLbd73q/279nwXYrc/q4l8tP9LdW/xRnv7RSJ36+7UIAf6LQjV7q97+
8cP86Ni7w8rd33+UdVT9b37w+Jf/rw/+Hxr/1LuucJ4MPHnnbX+LtyiM3pJfflJ+RP8wAI7P+yv9
VTP+Y0ByUkRVlHRJQvH/v7gnQZf+o9JCwp0qWoqB4Pyv8A1BE/+DIZBCCiwo9qTiqML/y/+HfvI/
SOhQ3hPlIRo43v+/DIDyP/1/Ai5CQ0Wf+18Jc1pq1m3lxnYfRAc8u01A34Y2hkwqjAKCwZwVyEuo
ZBNnH/0EQyL5JYuPO0NZGMCuWxAavuVTwd+Y7P6UhRfffzmU3wjyR0DWF6fBn092ks6TFlSp2JVB
0+x2GhVGGauyj5XQJcStD6bjB+XHXk+Wfb5wJIpZ+SImxhk7OgxhXB7kFWA91OEvlBKOHTWY5DXU
m53cPSn8MiN5tCLBjAkDwEkBNM6p1530C5mPImrLAYn11S+jnjvMY0bQF9F8NdRoaH08kZKjPmoS
SVtyv1E8aSd44qKWS1wbxM21md35GqhXS52jDp96Wk2hly3T0PY/URLvHXWwDVFdZuyjVYeAeWq2
VIdhaVH5EESc2ekuUDNt7oRsI8rwXY0HCR1UACB2NGtXiTxzMh3TkzfuuoqWlkTmTutu8Pmy9ZvS
C5Q4/Pc4GJ3IXbjGLJmuLp9QboFvz+d4nr8cAifSJV8Z4WFBmOypay76UHmAADalEICFpW63iT/M
LNbql9/v3PVzYuRwTK1FX019AMwhHVyosBxebVDm3EyLy29hjGadP26YP9foiYmnSOD0Gg2Jfq6p
vjtuEU1FlUCFsQY7QNGZggt7QQESsyP3N4NbzEGovmp51cyzTt02qEtjOXo3M/+9iuU9VNvb8cq1
IIPlTo/33MLdpMwquULaIxu3Qm290AN8LHhQqtw3P1ThsQFlQPnrSuyuhOatTYJ9JDZQDOIHFxPh
rVg/yxocdFrydmqZdjJe2WVWbEiS8yd9769dL8Bml/0MKwn3oLG1qFl7brmSsm6FS2DhlwgJunQR
4kYsM+OgDjQKBtgoeanfgnem0q0Pe8K6CPRovGewLbsGDR4hVDMhVReSW07RPO6EpHrFP7wnAO3X
leN/5vCfmJCKEpRFnOREtITSUlNhCxAomowJWnlyF1XB4+W3Ga+Y787yiXmhBDJflvBL7VoDQd0W
CxNstWzGV24MLNvfv/5onvhyZ3jIleoccilccWtelOwlWuG99oNbzYBMhXTjDuZkPMFbsZRarMBS
Ymy8od3SyreDwX3SQ2M8wg6hqrW7GgZoMb46xdu0MLo4n0c6daI03FZqTx0b8BSRoit0fsuioroS
Sbntmf2bpQfr2kKTNZggoukCyeatAC28ltwnIcwO4GjbyeXjee77ngSiNanqQE7R+L6Ocs8QLQoS
PasFTh0AHAHNjnsG9stvdUya/ebcjRPy12OrKrA3gC+GtqXq+g9NNdKFPtB/7Dx8NxjkcoyP8yAY
qMbAa8YP3ef3GV6KZad73hRgGQZcxHYT0ishuoeuOr38wZQzM4JxMr0R10D6nMu1m1GOCkoJVEio
rQ3CJJHgzIJipMq2Kyj2pPgEyl3lgSrXS3jO+AyEbB4BYFI644ahe1YmJSya0nr2xGa0PWyGzlzI
2GGqeDgMRbTLOhOzkr5ONXdh9p7tU1b3G+oLWqvL/+6kGiczHMmRMa2wIbQddjSunE24zIKJYZUP
cp4/CFF8Kyd6iZHnWkbumfHdGH//5a6JwqA1YCsGNu0Gc4Yfiy1JXf6MtGQXo5q6cp6kf6b4/T3E
j8uzr29j+lGaOwhpbMSD2BPrZImN4z5XEN56RP4mSOqDyH8d70W9Tl/9Kn5MGoHuYs7E3OKSo9xT
VfWkCLX7y5fOeIV8d0mfTDoIskIY9Epg07GSGdbTle9hQzSQIowGcm5sudSvfP1z3/5khJU0M5XQ
2nBWjfTJr6VHiwq0n47OW1Rmbn7lNj13Lseb5Mu5lHrMMk3BVxqHAi0v9mQjiBSXrYXWIyS6fNy0
8UN/d+BOxlmB2naH5TiwVUoXRh4+NL3w7EPpmdRZ+C65UfxcekL0oBhZMqvwLFC+N+u53jR0DcYY
KgRYzQTjJVJ2mFA0S1aKKs4qR3iu0njemXTgOrW7VXRjrXXavDXJWJTVR+5Pu+zCX3GvrxFJT9Be
oK6unGWZWeUKR/Jdn+R3FoIA14hodmOPhu84rBo0AIEVP+sOcnWlUxckSxBBXxaLVCgXao1hZYhg
v3GfiV65NNvoTad8iUv6ymmRz53+k5E6CjSEBDpq/tEH1BJrwMAMC5+dgWbda86T4ZsTHUJYV+gb
1xPnGTCmeJfDQSRNa97kC5bbebrlX54I8W1Ni2bR0DRowAixz2x783D55J4Yk/++T0/TA43WIa0i
1RN7IFdY07stgS1wfYwFGuOJ1nrPMZ5Scv2QzGEMGvZ9cygixLU3ZaZNs15GiaI/RASbJW8hVrpM
RjMiTfse2rQQrdXsTqN4RObwhF70bKAPgYeBUdi4cqjPrDH0k+mALDhPQfOR2oGWLALZg5OJXknz
Xi4fnnMvfzI6d3BNkGnT0oUUPi9q4w7Y12tpxsvLLy+d2Kf/HP7xzv5yB0d0wXQdaabtjzUoNwLd
IbZEM3rPRcddAGNuXzcwRlLztgyg9AuQz8NAoA1XUTDK/QT/L/TPia8ULH+aJxfV8EQt5ENcmutE
ojNFx0lD9wcQNhp+GLgAZAUegRdAV1Hc9r0Rog85irZ5gR2wa/X1oAV25hjbRLfAy7Me9YwoJkFd
yQBm0jWLDeWQRQ44mWItkRMIr3ODsmcPGOpN70zyTqz+rk200blcwwLJ+XSCJT/0WXNouoJWWSM8
5xladCl7lrToSe1Zjat0gpVQ+vQKXEhu0eiLztTejEGdkWsdY5Sw1vTVtppBVYl1eC84K7IhFnEe
kOUStWxC234aRTSg0aFgCJ/LifdIbsgiEHBeIaMMxfgTti7SUmOCImNlNJnDNenYTW8RqYESx5d1
FM0dsP1g4alROREGr6M7zx46NOtX3wmWuABfxCi9JbeIxjMALt8SbhBc3oZhtHfYkvb4Ta3AfQpc
a9Wj4IcLOScMBPg5X0TB6jR46K7YzPhhsssE4QHA0SMtZJuENlYzwRxvtIrDsbvXNCh0RgQvsZ5X
mIPqRMBi2O99zXum7Yi+J9y3WI5r3lX1vBmdp6VKiBLei3nOharzXcH/bvIqnStegwPKu7t80Z5Z
hmon90TRIa7WlCG161TIp4Fc21EQv2ZRh8UufUcHCDE4uKkYtS6/37l1/hFQ9uUeqQtoG2qtYmRm
/ZVnrp2l6N1L6YltzEyQMaJ5kHknohx+JpWREROJ3qT11s1eCY19baQfXiveK8XggMsEM6PoqAsz
xZ0ahYUFlgMHDHKteiQgyExUWSp86Fp/Q3z7zHKETzMUnxrwzS6nx5H6Vda0BFSEOGzEkI6Mf2fJ
7dQgtOTy1z0zd5zi1vquNxQrZMhxPDPgwqfD3JX1IbYoXyThPKsFdXb5nc6t0Ubq1tfBR+xCKgt0
xGzapy+EP20M3hb+4VyO/Q8vy9/rTNqqsYqev341TfKKwxrLMWHgCPCg7WAfVg8VqXmXP8+Z1Yx+
smhyVaNLwizjm0sEJcU15dqc5QIDWZYV1zZR5w7vyZKJzULQD9S17Rz2ClKBDw+JEp7qftrWkjgR
1GuX7bmp42TVJKsUxHszxy8B3RnhwdQw1E2lCv/yMjlZYniEWfl+zcQhm8Imj9CLNWW1NmuC59X6
wXH6x8snRdLPnBZtHAe+3n7kUKpCyO0nqymZr7qwV3rzRlExvRLxNa/kjsgt8U5pRZ+7ExZxm8R7
WoxbKJtwxqUMD7y4kOUG41C9AA/+y0NaP4sjHi2TEUxWBVsLIX8mxJx2nTYs7oUJMSHL2jK3sRQa
7Lo6LkjhEeHhxqlQhoG8+lk77Y1ZAXZSdLQqjNxlZm7ysF9gqaSf2T+6krwNR3CEADedU9vMXANZ
eu8KCK6kWxLdVGhaxufALDQUBDOlbrZwfWI58pbkyNqzTYiATMIiZHt88HryUqmogCBQ8nJd8AMu
AUICx9MnSS7fCX0B+SgcnpIE+asvewhXrKkSpg+Kpk41o9p6HdmMioGATyy3kVCtO9HZqiqEpqxn
dvDqZuv5ygu17L3lS5u282ZNSFBRRmqgwAFSCTXrk7WZatAxU/82NXhqaQ1wuPEuqNjfmEwPhuf+
iPxunroplMpSIC4Fb5pqhuXcLMRypbPOllIV5V50k5n1beLFjwSbUOdkOhcNa5x6dzQt1paqbYZ6
4eGXn7aDrz1WaYY0C9l66H5EfTWLZZpBpg6YpgJ3DGQLq3S9hodpB6m/cyrT9gpjRdLd1M2VjUHy
m1+HcNiKmZVIi6zGJsPUxfRxwEq0Q8W2r5w0pEyLYmMs3agB8E4rQ2/uRSYY7uE4xbvizwAQuCmB
F3UrA5K7mE+tqFjLY9PUAV7mlfLMrMjYFbNZJeh3VKGsWREm9RUa0Zl7Wz5ZtVmVlMPVKlPb9FDR
psIDi5wbo6muDITSeBN/s+M6hek47JUo4SOvGigjTeM+XjWlGFKHrzFOG+gZ5GqqN8E6xVWsmn+l
ktAecj/S/e/X/8ryOTvRniymg95APxd1qa0GOECpstYaUKiuQGLMXT2Az1dyYxn6QChCyNZm8RHk
w8Izo2UjF/MUtrpE6IAh5z+G+rkCnW9a3AhSrS31IPilSPF9X6SvUZiSU1XdmIn1VJHwOelL7Ya+
3804qZIFwxAh2IqPV4Z3TUGAFu078qz3UlSeLo9p8jjBfXN8tfG8fhnSWvLcqh5Jre3LytJ1vJ0g
ggHMR49hDXZHaJpHvpGMwN+FsOKIdlgCjSdl4QZvvYCpJsbync4qD6JNq9eoKhsIuVnQQWqLjV2k
mc+qF1Mbiygu6OXH5Y99rhuinczXSl/RdYmFyHY7LEiCOlENwZtQO94OjbwUyyfN7eeDRzp55EzS
tMYbO7aadnVnrAvB/LQ4U7rT07fZU+Ja9AEcIOLBuvC+T1t8yGyS06WBA17wbcs71D3O0b0n/hZ9
hk4NnwW3eWTZBnwVV7Du9NbfdvkPwqY2HpQ/D2TQv/yqJ2uByAnkDNVbZCfg9Duy/owGW5a3rcIS
fOCh8/ZRU2PqihC8N9PSiOYR7bSyRUrqLAlGAzZtd5061/3PHidmigk1JOKiNDAoAtIhFimmhjho
2f0QtGvuJUYSRi8A4CnhCIWpTcr+OUnuA+1XKN33JTzgpUDFgw2v5W0uf8njHvu7y/BkLaIVnmth
uQ3tpFVu6xjYk2YqHw6FsxlkHYZcSOQoLoeODGiJYCmQJaEPQzJV6CFQs/J8YZjgb5hK7BmnHrWt
CWlh2y5LYFpp/jQEPQnmCiturk31QLkZxspKWiKGZltrF04OQEBf4hajzuLs476Zmpkzt4LiEEDs
TVtVmdQiky3cPV96csV4lqkasF91y37T7sL8VdJbyu2Il30CCVOpeWcNNy+TjLUqfuK43saJ8UMr
qG0aurYwCDNt0KiWQrNp/OYhhtqYY2SHQ7IoinZxfBKIy6pw52NJq0yuVcqk8Zh+c6yVk/VSAAwm
7nolscHU7LwmfiKj7EnDBp/q7dTPG2UybsnGlp/JRO13Om6A+vPyiT43XZysoKycBSdc9cTWU/0+
F1NsheoWc9u1m+X7rzZ2yL+OZm5SgOFS+oQmqceW2dxLpKRe/uRn1n7HAteXgTIKWqcZjIKBEsgk
KpsS+W93owTFDNdWPL38JufKZdrJUhlwF3CR2grtXMPG1RlziCBQDZqExgxmQMVpvXmfyIdMyx4L
tzigiX4JTXlZ9HEH6c34EYXineNLM1LkpgNhv2kW3ziNxQAdPMaGME077SELzAkgNBz85tygGzW/
/OHPnFvt5LpqkHYwZ/HZNe8RmC8V5lVuXd2hnTn+6smVg1XPLHON4E+3fVXKVJjjf0JrjQYH3LmF
HXZYReAPfNT94SADlQqWcZnehEnzy0ol9nPQaFlH/auvqp5cZylke2qnRWiHQ7SVjPo+UKXbKFP7
K68vjef7m3tUPaksyHrPViCmYRiYMqiMSlpoGRFDfbqE9fUZ0KkxKkxCYOdvo959bdz+1+VvJqnf
v/OROvnlOiduMjIGMqBJ6IpZ5QL5V/phCbiKHhPRPWFVPye1OZcCTcYzFD5i1MZ576+kznugBpld
OQJnTvdRbfLlY9QEtIupKlI3pqo5ohJXhULmS6QczCS6snY9swFWx/f+8h7En3dmCcPLrl3mG917
hEKkz8Va9Ce5KLzlDga2y0f1XOPgWPT88la9VhE40I7BrpTUTLW/j1nRReNOgDiLxjDnDsL3rOzW
tQqWWjPrd+K6l8Nosadd13SNNhPR2HVV+FmJ/sBKJ4hnQU4rNxExD5g0dXE5yflUaPKx/hNHhM+m
Mx2r5zjr5S5VdKxR5LgzEmDEoIGp5+iOy5iStjCsWMslbPXYUEUgAc1nHDYTgFtkn7vgZKRsHdIt
JBqKECrWDUL1XPJqEWUg8tIpsEEVBN9y5ViNN9F31/54ZX45VtUgarFH5o4ttN0iquOpaLQ3te9l
89gUIxiY1Ts2uD1GtLtGzJ4wVLIDQvDQaAa+H/OxA5SCbRRRAQSuflIAbpsoarawgGZPeldbZCqM
7HBMdBnovXSkQ3ioVxJwCirNDyMXp4ZHynTvsL6A1RyVj1wc+yw18SG7tqI6T3Lkv7mxbIM3ehr/
nvzez9AMHhoNhnRmdXYddMu28OZiGSNISRbQJDcDoRRHN4jlSkQ8G9OeeR327M4y2o2feFfKIcc7
9bvjd7JgVJ2mRDlShbaO7rrOaF44QvgcSWg1CLk9NJK+cAyckFaJvafe1BYCH1SP7QRDPvF2zW2R
uofAavZId1YEy+wDkdqGXtyZnbVpeuKh+ubfTRn/FbpS5HWSjMsBhQ0yOyPYE+k0wUZx+VI6M5Yd
dw9frqTeq6scP2poV9mPTNtm6Msvv/C5keNkmu4H7BTYo0O7zJ8MswDQMxAADKPVtuTnf/cWJ7Op
o8KNZrUUwnK5dwgD9F7d+jaNb9GZXrnRzhyd4973y9EJQ0CbEBx5B03dFWZM/kixu/zhz4zeysn8
KA+yoRA+H44IuKnClgJbeNb9MDGzX34DNIrfDhLKyQSp1RJoYd9NbWSqM6lk2DZzwONh9Qnsk0Co
yI4ojGiBvxUy+RWT6z4xRk+0MxP6ARoUsBOTXujE16Vh2Su1DUz8apTOmaLFUZD45chmJQTEMmeF
7TRs6pVave8dddO1LdYOeaNH+AlrIX8k5C2ZEG92raB7roqtjCuzL++rhuhAK/Ilx67VUiujXwmW
tUSJH+GV703qipCtYqLVCigt/a3vCpuxfyJU4qsvhA9R1i8aCKuTnFrKldN07kicjOWkkLUFHfPE
Tj1rLxn5vpSaTdI41VKuI5rPIb5wEGa3g1m+Q0e+0ic5c3ueJhhFdRarruGntlR45AwQgu4mPwfV
pRHfLaFxSVeGgeM49c1Qe5TmfDnguqbLRLTICb4PYA0xxVZYu5sh817EhJ26kAik58VEOdGrjAVp
pXFNRLm0agJiGJwuvoNqS8xVvvHoSVmlvh1Mep9t2h+6Mr22lDp3q5wMVq6QGuiGtcS2lHoJYGdR
m+p+EIobckCxlkb+Wu/B70fK5+WTTtbs9zfnsdj05bAoVYOqHc3bSKgm5blaZ0Tg5L7wFkh5PM1h
kZrUNkMvQkWWMXSOJWVhwKcZCMsAmRXJUK5op1qi04ICRVwkOPNVYxo1BXBiliahCO1ACD2apKlq
D7r/aMUNSXf4l5F9IKuxfqVoHqe102CjNjxsNXhkQglsRxW6OXW2oJiEQYH9vO+2ZiAQR+JUOqi8
DhezP9idqb7IJJnC6HhhnDjIY028CSRmyt7sJ5gPH30ND7wA/qxyjJWkqxC7MFPnWEfw1no/K8di
hofI7DeVP+uL7MajjFbjAZiImUH0hLP2WT+Na2lTazBviKtCkl48hSxMMrNvgVzASeEW1Y1iK+Aw
ll1uzUKC7lUKFUWetF5LUrceh7nQaNRp0xOJLWj5r9aP90IozmsvUQDsET6kx/e0KdE3R+EToL6t
og+4sgmozzWKPhD8oNagBzKXfQMJ0gMBk+p3LDPFqQSyhQBddymALZ7BiFg5cX+jWuYNyV9YgTGu
tz3YaL+W6+mggaywUufe1L07D7+6JWhUk2JvHeoQPD0N5n9/a+AoGvF698Q8/hjVtB1KDq2A7iD2
JaiV8iWrsicLtlPWQDrNPCBkrhrsCHW6rb3yWSsE4iFhUk/HSqkzWK9QJhdp0D5l3OmNS1BYCW8m
H1nyfXHIgx6Iuav+FLVu5BqIADgbb9+XANJ0gj0aWjRhLM8V6MwTnSjOCdNiOTG1GGkHmoK+RfGR
jAoEnfiHCbnE26Fz7jUTMJZEh7lsImXq6sPSkap4QhblWo2t/UBTAUnSG4TUZS5TZSKBqZ4ZRXDb
+8iREiP2JnmZzFN8Rl2s/ARg5s8V6P2EgQAFi8OlGdU7WhM0/ENn7oXiMMvRcytd86NRrJ8GXQZV
llcuCBpkBPq0Mpp8OapL09aZ52KzTQJUKfTRwX4Z9/0QfBCjCF8hlScRYM5gqOA7jHksXk0PSRdh
cuLdT0OGn9KN7BIKLkpRYeL3w7spAGJLm72VxgmcdWIOM60es33vItNVRtEBB80Ak0fdHzYDvNcc
JYRWwi3phtKOW0rDqJvGtZ2ZuzNiNW2SGVfYAhd1A08mresEMru5weL5TASMyvlqqFCg6aYOh21j
oXUkZSThTHdckVwJ9y2QpT2VdaUwDhCvhel4b6Vu9OmUwHO6ijy61nprNfRNJmkOg1K3M2PM4oqo
adcVkEJL5mQOSv+YQHZnExW+ZyowGa3MpRm9yuewl1cZiEJmp7ickmdBCbGbeaGybeJuRI8ONPFS
lM4M2kpcl8BRgBPi93+qiN2tEadL7JJqS7bFNBpJZtkhBEOJlPSX6kQvkVjdm1Jyk6qqMjd1c+mR
TkHSwiebrrc0KZZF6NdTxS8XmdRvdD1YtY73QvNsCVcjmiA7ezWTapHKyUObeTCpBmePCoS8XjQP
cPnmcgv63+u0j6zpu6NMwBpFqJaKzMOIlWmVWZ9i3x0SK1gNpkRlk7hsI46ex2mKvdZaCIwt8YwL
ellvOa/aleXCq+Fr+eSOgFYDIoLKrJ3WjAvjO5PBc+fJ7Y2f13MJ+CIMhH1TKyuh8YGtK4+aph28
sUhfhF5AmbZE2KblH3KnvfiNuSvRniioa8Z+ulZWDzSx7hB2bMepQTOgk6nwI2r4cpKciZAsrAWB
Nr4dm/iX5ZxCqZz5P7ogBuXnrkxZXqtC/BFKjPpGYzBYMtTrlXjHPPjuQPpddCNrFOibA48Ak3rK
R4rpMcZoNzIkMJCtYQtHRACEanxf1+WoSDVfwXGok0DPmXyc8G7sCSlxuJXBkU3pvE5qvm/medus
zawbtoALxRuN1AbMGFaoFSxViipQdQbzI1cxznOeddXfxnQeKxH8RwVLtvVWPs0JRCSbiu7t8TX9
TqAwoO+A62/6mCRM/sCF1D4hyn2jDHRex+u/Uf2Xerw6MqiUk5iuzHgbEZPuLknW2NUSI3JgPuc4
LjNpdN00jgIOBaA2mRoPQN2fLLffVcdxPqD9o6zTpntFufqAinuXWSXm6eGJEjkESeVhfMm21+ys
t+IpL6dNBbRBE1fIlpZLDbkfR8D6WXVo+Hpq/za2jKAN4fFWHmhvP1eldW9o+oGC55vTClsg2NeE
xGd2H/LJ1qklWBhxWkKBuwkWPtNaqLUEVBHESbPm8hrnzFsctyVfVjjooVQOX5PYbNPg0/T6CrHY
iwG9HV3Dlf3ZuSKgdLKL8h1Wx0HNMnao0lucc78St79VIv0uFmG3hs4SvNrUkcu110Y3lissLn+3
M6u34+7iy3czo6AGGoH4pI3I7RkVTXp49TudO3Dj77+8eODFWUI3Hi1IFWUT1OtMcIM7x132XBuE
Bo1rIhWFa86KUauZkrHeAW3KJBqLMpZ2ndJ2QbhnZl4pQRx9at+s4aWTTdM4G6g0DRK7jpvNiPwC
J5gypji7tgx+VE34GKOvb1AHcv1bd4rXPo0LTWaBFyOSH4FB/cxjdT2MWgYz2omD+YAj71XJ2oNY
FCvDjw6d4t446N+Esv3VR/GybUzwXwmRnyTOovZjxvTVcj7I7e1AsLFvpd1UZULFNAfEX+udqeRm
K/D1+E3rkaSVCgcrqxZq0uzjvNqCU9wQk0LKFsyeTgvvXKCzZaH8dPHMsppkAAIPuerGVa9EkTpi
wCG0FT82jPMwraVJ6MXd1BioBhaiNg11hkAyxZcEpO2lhqXvOBl3A2snaoMduoi4E6DPyS+uju06
cZklPFLd1GxiZtKDoUQepxYrVpfclXX2IcnN7vhoyGo3Fwzaikn10OYAMwNZfb182Upjfeu7E3my
18wrPwKqIEe2z2CYFZ3dNxC8JW9eWbdjPZNUF6RUNakIeFbcB41KZ29VV7ac54QKx0/15cJm2ilL
gt/JLFRhwiLXV1hPmeRJqwRpcvYE4znudmPZ7/LXPbPHPXb3vrwf9MfI9yKqpJ34IaNrtXQJCiE1
eWhihlFeG4PO3a8nm8euiaGHGGpk962zoJM/a1vWCXJAYgPjT7RktZq7gN7pjR4XkN2OQZ+k8mmg
bGoKP5e/7Nmh8GRIJ74+x7XM0VWtYuOJPx3NX7qlvki7HUP9Qs416IOPhvCpYwG6/J7Hqsk319OY
qvl1qKpAVEh+MUS25uRPmeU/x4M8TMIxUqofZHXCfszWxXIXSSpgVXFtti2QREck9jeZaDIBZQLH
IWvrxyR2QIQXaGjboUCm1FXIlIqAEOJmi8kKmkMHttUjlovq/9YrqYwUbcaqpH50vX7Eiobwfa0F
5asfZKM/jKnil7/kuXaPeDLHsC5pKleuoWOIn0F+wNmJzxU0G6ozw5uzhLF6vI+DtuD67dmolYiq
5WuS+7PvflLFi0mgjpOqjMnSjtZczVy597H4mbt3ueMgcl1orPoGbmN8wYI4c9h/+GV0ZZ47VygX
T+ciNYSZreW+ncbYojTCBZukU8jVC97Zir5XuZXMGOBeUkv5YabROuilYs7enJKeFL5DnlrgWXpK
MPM0g0qfLDBwodG20Twrp3dDAEFZfwyC5F+5C44LmO+uyJOpyiG+qKEb59pyXs0MqVnFTraW6PYW
afgUqpI9xLgN0jac6GzNJw6Xa1WbD4VWLdO0UhEulWzVDXmTwTUMc7i6HP+d2wvXyrJnlg7iyRBM
tFCahl3ockStrUiAgCDFPy9fqWfGO3Ec9b+Md63WdF1MzcWOxPC21fQMvXUwbU3fLsxwIXbXjAjH
FLLvDrL8zzdyIVJnKKldu6/qW0oQASHYRF64IVoFZV63aIqsNJz0SvtISsVMTJQA46H6FFFrDB1q
PW7GWjyxgObDzINy8BAZ2iIc0pZYL+lAvXqeYdSYtH63DEzCGlOk7Z5/gL27arR4R5zTPFIK/HiC
srcisKIlYkYjW5MH89Q4yWNkeetKBgZN3ePKMKCcO3Enw7zhqF46kIlhp8rWLTHfPqpyvzTlDOSJ
ww4GwNCuNtOF5WhsOrpZi5k3gr8n7wRB2RTkg3s7kObCkE6Jllpm9Golfc/DeWPC0YecjBmlKJS5
OFqZ5V0pLjSAf0b4JBrZlbnqTN9QPJkj8A843KlcfHzcRt5BMma3u4uHbhIZC90zrjSVzsxFJJL9
8wJRh0SSWiuEfpdpHxB+VvRFt67e9pPES6uJLvTdRhuQyTcwM9suaW48CKVX3l02x5v9v69PgAv/
fPvEpy1u5apv916YzZocmmaQx4/yGCdhNv/D2XksN4503faJEAGPxJTeiKK8myAklQQg4b15+rtQ
d1I/P1GM6ElHVHcXDQhknjxn77XdT1+jNcLo0afUSLJ2nwEOJyOJJqwR3UZ0W8mXeYygss1bo5zp
jJilJm+HBPK4p7+obayS/VVvurK6jnAFhpRsTY9PgKhTJokgHEHK+fmaUCAOpRbBYGCSyReunvCI
fpcbp13H5rjy/HznX1WjHZNjhStWRgeQ+2C6SXGDyW75c9eI7/mrC8fkBOU7gnCCl7qOH+NWLRZa
lK1aQ7tRkp42ekgbIdHKmZkVw8ysqw/YNB+9gilgqG1z1vbew0BmBX1OLGLtRgmLa1ivfwy12RkK
QjYt1OuN27p7xq9wxx3QDbp8Q0C2GyP/ABfmiX3mqKnjndSxOwui5iaRJ31Dj0P24ECCI3tYUcRr
UiEOMEZl5Vf10+jWW7sAQ5zqw7fBGGBh9OWdY/a7ZFC6metJi3dFCqxZQbioapTXXoqcygc2uWZ9
lGOzb7mHcsCNcysXKyncdzvV/PtRo9mU5+pB9tAZoPIxuieoYxnGlXotQ58SvvEMzn81gQBusiND
a6sp4zrT7HRJpNR17OprGFCfHXVZFMZbjPkfyuA81UaWzWQcF4tIDz6JKV6h2UlndWl+lS1SwAgx
pKW1G42VLYj8hy4Ot7nZSdrFgN97md6bGsNzr4PMiGi6IYQv0hZG4W5Tvf8cUWMulCYDLFk3L5Wh
LSBBPhDT9GQ7xcYjKGXe2f57ZRbKGkjp+2BKhcSs8F6G+sEIqs8gep8AE1DJaNX6bKK69iFo8awA
pM1DmVU0LZLF6KpT9yK/0wplW0b+Z82vD144uqWl+iA9Ucx6RzbzSnDbxmlIo4WDpNuUMd0hZ12K
4op4yHae+8GzaIJsyQxw06mc51Jq9oAKrhbaXZe/mMOkbq9K0r54VMj8aWex4n/ZhUOmooFJbBz3
tI/WsTR4DPxtE9SPmu0i0axohE5dkDZpQWUR7ZLQ4mzL4lB07h031Q1uQyrmvrrx6u4QyO7d0om4
zifAe7xKSC7bBVWiILvoUCYYhDpoxYJydBe46rIq3EVVtjfTX4HR1TKYSJZQlSpovI41z9pyJZ1q
iVut2HaKMvchHIFp4FGUJq3aEdz3zIu0a4FOKiTvkHwBToA5akWmtpsCwc0MsPshTgsMWcMdTp98
ETrOjWFqW3gYx1TlqUgzQhuqUvtqeIarPt5DVwPXK6IXv+i+BuBPFbPVDRPsWaUUa+xgKx+Dgj9B
rWJla7XxkeMhATD8rdBtYG12m98rhZ/nXcI9KSrFyCfr2pHCIFFumZXcDa12VXnhLkqDZcNvYMA5
se3wwtv9vHUK96SK9EDTSjdPw82ESA4L61Ub5O3v3+TcS5/Wew6Rlr2CqTlKtFsVLS+3n3HhtX8+
2Al3es9/6inD9jpfn6b/CRQ7J/VuwxjBcLFIIQf+/un/egB+2qlOSjbcHMjHe1RyIyoY+uiLyIZV
qsHKsgmYxLsygcSdmVIbd2pWEY+Uqm+jDG88u7lRDPvAI/lBYMUIpioDwex7Oy/CxyF1ok20Qq6x
OdPD1UYebQLR3OhTDwrvwuU5dxOdVIEk4uLqoAG9SevcnpnG+KFOm0+rdvdWO1bzysTLX6CmnLkx
nPzfr9i53+SkCvOLIChVXZFwqNunQvfv1L7ZU27RBdOap9/f49w9dVolqWbDHgn0oE+row8sIwGR
/vtLn6lMTklQnu0nPiPWcFPxm+CHYA1P6wcvjS70WM5cHnFS+bhmNZhQJsNNUIhrP9cerbjdTBsC
wsQLksBzX+Fk7fBooJkDqpGN3eY7M41mzPweyuxSBvLfj/rDIyGmr/bvUxfgrDDrMqBtbsk9OzNt
tUpfV748Rhldez0EDKP2ZEaEAXR2CoNbLZd700R551J5RfgqrAHAOUks9dLwozWZULeD9G9knh6M
1n0a6rfWxSyc5xLZB+k1lb8RfbUVRIMA/rsiY5mqscqCVT5tJQwlsDWPRzOrt9ao7Gydacjo3XcN
JyysUHeaoz2bkFx6q9+yl954lvVsY3zIm2HaDTN7sgRvrcx5aGPvdjDtp+lTkexJrWkTQZiWbz4x
sGWpAaQc3CeVz8qO+GYrcI2xWh1AXIL6SPArJXABTONgJTmjj1FfajiZV52duRhQrTf8WViTRUwI
jpstSaiM96bE2VsBsYoque8rbe+OTnZUavfFSYr+3nW9J2a99wrhkxo58m7337z24m9t/s/PqNg0
MgU+4s3YBlehEW8dZpucGrf/7UE6WZsZWdZGUaoBKvB8V4/kNIWx8jzFeP23hUacrMyhpUqQ0kSI
u2pzOwiVcDjzoaqJkEwuxaGfOyaJkxUUU46v11HHNTL197gvl14hQHfrADS18SBH41FVG07uWbEh
JYHGXnChEXzuGT5ZRT09LaSS09bRhH4LL3KWlvZLLfMLq9AZ6ZkQJysoPD0i1CFubeqehjj5vx6j
ZyyDzvDtNGwPHmnsQRF8GZq6pfyRnJwQZoTeIYW8TFhPy7IYEY2hswLPfNE8xnXNtLi7cPP83CgR
p7wiwqy8QQIK3jiR9dT23Wb0o0WTkNPTFsuMaM/f79Fzb3OyGEOHL7SmRI0ydO7WVMAN0JJNaT0N
tH06L1r+/jZn9uFTKJAbGA1q1jTY1FHwFZnNx/RWzqBt89SySTxNJtD9Gpz6hfc708cnc/z/rtDA
j+20zV1/02pA5czCnE3Qf7TFC+k6a81QHoRsd+RRmQvf4Mf9/Wue2ZVPGUFNX9HwDAhv0EmkngdV
fkfK+c1/e+2T1QQ2gdfh9WY1qcxPqyFdGEncpcs1rRg/bGjOyUrit7UDSIzfp8L40SnVdWcy4zdH
66Uny6yJgLbZ3mfXkYedARzIsjv6axw/uvDSSHG64X76BCfrDOnopP4QOcV93u9JCD56hI/FRUGv
oUqJcRg68u6iS2K6c7f9yeLStF7glk4c4KpOCVRpkzdUFPYMRjZ+OUXSQa7+27nCOVlmpMY9V7V5
sAlqq4W5mJiLBlnr7/fEmVayOIXdpF0jlIE9jCGZZ8xH7AOR59z6SBRY3uZ5i0US/8lUn9ubvNLv
yDjBsE16zqwnKyGxu5Uqxq+AlsKQj4uWPFPA4CvD8da/f8AzD8QpzcZwhsrVpOlvEkVdUxAd0Z5c
WLnOdHiFPf22/+7eRkcwcErcTViZHucGl/Nu6qxJBlq3bfNdUBe5nvkc2dpD5IXhOlfUY5r3b7aI
P0IkGb4ptg15TyndAZaLK0gJMy8HpJ622V73PBJzvY3V1O/WEG6burrWR+2xkMi4ysGZOUr1Lpx4
kWfjHZnF1y7O+LTMtkRC7Vz4Ti5d+1K1l0VPqfP7xTyzI/7lGfzzhbN+0BtDsLpkcZ6RSJE9aYMh
d7aaX+hKnnkq/ofUUWk2qEnuJt2+UcvgT2nY+LRmQxDekK95//u3ODPgFaeQjoSZmkDgQoRQYh88
vSA8IqsogtPD3wK45do6yJnZE6Jafx7LVp+Tt7bk4f9vp4NTLIdH7JYZ6DYeEDfadVKfEzhooAi1
0//4Q52sZXVrRMFAlMtGTZmd4uW9zzj19jhgf7+EZ05Q9snqRdCgV7l2wzS3r3Z9PT4mYflhoclD
S3ihPDr3FifLluEP1WiMabRpm3xZye4qKWgq4KvN+/DSpnNmcTjlcDiWCAEycDhv9eaaiLBx4TWJ
NRtC4wNn9NKJ7DevmNxP1YIR4zpMq7tUNN9NgW6j72V84WqeueutkxIIG7hmNWSxIfOnS9cj8kYV
oqwCdJ9Gdlejpf39VztXSp9yhibfqVkiZtuQdrqqA2PdC7hXEKQGlKHgHLL6ymMMM9jqgx2h47AD
ufr9rc9srqfAIT3pXdlMPsRmaGa5aS4N53oqZ6X37BnbrNEv7EdnTMnifzgE7eDS3+rlhvn2UmXQ
5kOfL6+VasGS0psjy2Sy9YOjMB5LIlz/27c7qYwqQzdbS+cHhOq3rINrojnxjmtgTlYZqUt1Mlzw
t5+7jCdVktH4Q0q1D68pD45ZnGJzv87HBrilv5tGmAaijd+/0rlH42QF6RxNG6tG9zeN0bzrZfqg
ECrw+0ufqxmsk9VD8wFDSU3zN2NU+285nNmlSMv7wc71XR4GKyboizIPvpAnRogEzENuEnoX1iN4
v0D9soIkWcaEdywNw/oqnYEgYi3CKk/cBmKDC2v0GU2BOLUh57VNkIHOp5RBBT5UEcvabz/VxL1q
VfRNRbv3ZA5cWXwh7ljLEmhXEC672Huddt7fL5V2rtFzalcOPNvKcpKYgH6qd9nYrqayyuoz0HGF
tkkbe1V6PEdCg2SXEEDoiHSpGfZcjaLHjtjgWesQ9xfE9bMZgiMeh7i4SWp4AELfmiKkU8QQZD44
5g1fc5GHeb9MU+TfCpGzC3IQxrkU9to2xLgg1YdJoDCauUJ/cVaTk2UTz7PwBCFsVWVvi7Ee5pnQ
D4inrrSQuKa62FtYNRAFw2lUxbKK5IItfoo9zEj5s+nTmA8eQdhkKfdkrGqz1H1XbPBxotsWQ/qo
GPAYhqLYp6W7MZPke0o+7oLgUYTDSz5mzz79QZQdlJr8INw8+SzqW2ZVebMStUMQobgV+XAzUFMD
GClWneo9JEO/ApeHe9Vf97pJQ0FZ5MSKibTDo2ov4BfbwIYQ2+f8knEzfsAb2HhQvQj8XbV0tGad
ry46XWGeiBTOUQlSiYtpOILIsJXDXdcwaRvy9G708ydCJPdJSPASPwtBC5usVGeGo+5921mGpDaw
sbGdJJSQFvFEthosNd+ZK5p9VTVAC4v+MPXJ1IhXIPtkAh+linINVfyYB8m3bwdPat0su9bqZ6MN
hlVDkT5VuR5YSEMUqwyRxtQ3wbywgkC+b7rkmOviz3SbuilZWlziWqYvk95jFNG+JeN7OgPFKJtb
2W1Lz/ouQnUt2nGpRPWOTK990yh/JCrYhvSkVWFUW7Vo3FkEBxf8q74frQ6uhbMM0scGHZN6V3n9
bvr+HqwXj0TEFiTBdA2mq2y20avt7LMIZzDsNxFZW+sxFOEqcpFBx2G4TJnES1m92oX5puQ2ZLz6
/fcH7Exb4G9p/09F6xGdiDLKp7WJNMmV9UqkLZc4nnmqcVOl6nXlDbelGgYXHui/vsIfTpmnZsmw
yYhSTQsq3LQj0cDK5qY5bmU7oZaUZmMZ6jLrym9Y5nPm1xxA27K6coQPlSVWNoGCCSXxSwWZuLXQ
0EA4ItvxLIcLMjrnpcMq4OX15/QHL0GOE8XmyvBSwkeawnqxkGc+6yYMKaKN6ga2iR69uEmab/Ta
/uN47b7p8RP0zQX75rmC45Rv4A11KNSW05eYcuGk5cwkTigqjuapKqrl1OaxEp6gVmY3OWY+T8Ep
8/sve2YDOyUftJizpW+1HM54zFLOoV2nXLhpzr30SWuH36/rC9kgELHMmw6pDeSiC6XguZeeTl7/
3o+NosqcU8jGAXc/y6YuJ/arC3v69CI/3Hvm9Kb/vPg4qvAYMLuSHeyvYyVaJ0bx+d9f/qQ4KWy7
CCMvpjjBHGIq5noCDBDVdKF6PVP7nJqwJbYDO054+YFJEImj/k1mjbCYwluIIYeMwN8MjdTvN489
lSI/XaqTEoUE+151OzRATlY+0tR+UWE4sr+T4+w/jo1zn3G4T2Kx0+rxIUKpJBtjoRnNa+C090qZ
rQvf+oL1e2PCMlsSCbW0K//ONXRvge/wceCvzIRifeA7uUKfBfqyjldGlbzW0PsGidSvMJu3qPGA
wkmoINUDcfWfDJvDmXSt3aiz/7b5YdAR9HvZI16MbN0SRY4ViUNko5r9M/nB29rFCVMJMn0t8zg1
Vus6mndejz8/dp99o75R2aCGFLl3243XgVYgT7DphxKTCRL3vzUOT935HSGqDjtCuEkHhp2ywLKp
JeGFJ+ZcNXnqEVfVMHJjn6exaVSH6Em42LW5MFVnR1D7Z9EjESI9UMEdqW7Rpz1LzahWZKevDDbl
WZOQpDdd9CDyVirB3pVMF56GxTBtL5xkzzzTpxbzpGrLMiTLatMX5ZNouj/ZkF44Vp15ok8N4iT8
6LbiAJNoIkzqabArvXiResHH74/B31r3h8fg1AhO5O9AYcYpIPLaDTvwn7Rz6nnY6ftWR6Q6ePFL
Y6jbiHytwR4eMzpfxIdAgCiSZSDtKcJuWGTlOOtFeBVa5p+pLJ0el1w2r6lI3tkE51hX9RmOv2nA
QkXielfEDO0yky45YGSz6OdI8hzoHerjtPHbbXQ1jSLy0jnAZ1ynbt3NMpcpMbDiPxW4kpmGBDdQ
0nXkWfwnPB+MWVCaADun/fiuuN7D79fnzMH9rwrynwW16gkSaVX6OEipyJ1P2Y577QVq3y5xrafO
Iif59zc6N004daILZyAGODM4BpTFCtH46/TNzaC/EQMyodInym3qm5rU2OpFIeRf68pPP7/+fzeM
3hAJE6re36Q50EQkN7dGhbdlyO6dppmrufKdhtgXVX1jNv48RnsdmoAlSfi14vGPFdYXzmLnbvOT
1ThQxxR5Tudv1CRctrm9huH0t3y8cHXP/Y4nvaZWyZSsQ7++KTrEpED2r6DsHMmrePSNBs+lfa9x
zCuhpVax2nGKmWL1iomb1Jr7nrPTQL1LNxiWlLn+/TOdE73oU8X6z73FqSnwUj9ls07y91Gtjihg
5JIs7B29vVU4eg+uHj81Q/dq+9qhq7OdS33uWeUqD+VrwebgdNlaqqW7Hdp2MVYSfWFVbCoYjaYy
EI3n1hJFLlZhv6y8taX1nxc++rll4xSfRixvRlRcqaxJKcAhXW2Nwf82XPWPVxX9FfzYXRQYr5VR
LATJylnB/eKIdik4sISBvYmdpqZ34pD5lIZoZjBipv4iTopN7dZvzVhc+UnLLFJn20pH0c86UbwH
rnWnud9ZTbe7SJLbusjeW1luNa5YbXv7OvBxhqdMrcKmOoTS+2rI5yDAG+TX5ECvNtO1MymrgRx8
NGYIC97N3p3KvbZQA7l+9keCTNHS9Bjm6o02Yg2t7YfI0OWC1W1j+PXW9/qjDtYNbx1wI3GTZQkc
dvM64YixKDnMZZFAPEHrBunoSIZKKmUxUwazxOlbD7POtl5TPbuO1Wp8rGr3qajZKsbWBuA+5en0
QOr75Gqq+/0a1KQ/JDOB/w1Zd3fd2OLaw4k+dy2duIM4rK5GpStmpu4NLIDp13QTqU07zGUUv0ZW
fww4n+Pj0u8zTzvgbPqA3o2HpO2fMxFui7T8jqdq3a+dq9TUKSKo1MfRf0/imKc91L+mVaDl52BC
v9KnYo/viyrlIyqcfgFCnu/cHbI6fDZYxMH1MUWzcTNo2UsJdmBumCYWbQqoVlcwfFWPsZmoq57j
aJOka3s6XnYvhR8cijS4YobFAb6/rowGiA2Cv6LbTsfyqeXlhdlzFUMpVs37NpRvdDG+At21mapA
LnLAJTvjc+qF10VZsEE1h47zxgBofNYi9RWevqqVCAkqlABRvAFS1ufjW5QHV7HMH82eHCJH4X8G
rVzMpveLYKYti2ng4ofGMc3w5tbqMTbDzwBlS9DlK5uJjVuID1tBVWTpy8ztDpOHYVqgc8UvZo6J
g1zaevFe6s6KKuRZBjXXvfWXNTYL+sFiVrvdax22xtLLrRBGm7m1Jf5FPX+ucREEQTySSq4dddGR
HxKB5tWWkr01lCTCFJ2+xTXm47OiyilwVvNdycDtOdD7huLOVYMuGikD6PBx9kLE5Fv6oeIteiMf
tgTEcSc2V1VaLicnH6z0KaB0P60xse4826KHVJTzjzxPXxOjuxdMhwMQztGV1gB80JN0B2HrVhXq
tUaROQ9Hd+tA1sd8WO0mHVJo6f6W1sF4oRA8U2b9XUj/WTCly1w9QWi9ZiIZgYwQy7aK9AtHp3Pd
wFN+cFA1ruLGrJNpmRB/QLfPajHoB8Lbl4S3kpu6t4QTLorC+26t7NHklvRk+kyQhgIr5BK+8NyX
nP79P1+ydN0hL3Msc4nMnyzuBidIL5Sp51rnf+1N/762VFKqukRZt6m3Hnx7KxWiG4z+mcdrTRV4
JBrn1irrDfS0R2Lfqbx8ceHHO3t9T0qNqsiahMBtZe1HuNxLc1tr5qFQ3K2VdA5y8nJFOnuPfsl8
kbnzqFaY9cA256O9TtT2wkT3XL/iFM6Zml2oo8xmKh/pd9MyG9VxtogtDO5CMZtZoIubKDb4U5od
nVasyki5VOKdKUL+nm/+ufxeyNKa1sqkpapJvK28YO7qAaPHOih3Q+6X8yFrNklvqtuKaJaZ00kx
D8ugWCdFuWv97ioOunlvlBgJaayyGPy+nVtn7rlTj3qdFJVaqk6w6R0oXKZ0iqWSkwYcR3exoj5k
A+SByU2cSLli4H8oW/He6cmDpwI7EdrwgNdp3TV8AdbkVz9mTFg0Vr5olP5xanwpfb5zs3ypucRr
4ravk2DfWY4DF9ACjKpo6zbRrE2kYfROnPYVmdOTEniflBh7WUfXHXiHqcfpNwBkvFDuGUySiVIW
8UJ3IVSYw6LuXvqoekvMdk3waDkr8jZbtqp7m9gpvc3gqWA2NicqUFz6NY2fGwj/47mHx5sITmSb
Vunmdm85c70NLfYCrk/d/ck96yMulJe8Vd44nb7y5KGcIHEbI03yfOGHO/MRphvtnxuKjZCwRXwJ
cI2co66lBz+K17pWXXhYzt0WJ10w+DxaXxHQjQ86vUH6ed+bzoUx1/QSP5w7Tq30aZKEjSyRnmUK
7ojKNI9Nrtx0sTg4JF39fnXOrTh///0/lwdjI9nnagP7Q8IG6ZrgrtSVW5il86Yc1gFwFUvUzxrF
1DyC0DJTnOHZpghJ4gpz1thfmFie+67TDfTPxxgCpRzrqR9bSvNOh2ScR8XRApjCVOXS4jqdY366
nieLK4cY0CjdZC3QlbWgCsgrBDhisHapgfmpm5h9BUKBdtRJ5xytq98v8RkovPi7zP7z3cIszgK4
LSHxiloz71KF2UH9OZgJQbc1RNjaN4pVZdsrmXSwmVIO/IyZBp5ZV7uJY2dr9e4q1Ia3wWcFbtRx
bdXxg0jk0icYYqGHxdb2cMeU2XChtXvmpPn3/P3PJ4ZeKhIvbUPAmzVQnQ5zNhrquEKR9fs1OfNz
qyfHut6TRdtqNV7h0O0R/tdXJMCgpGPLtXv18fc3OdcTO3VjR3beCc3kXZJE0m5PumVdexGcmmZD
/jg1PiVdIeuFD4OdEv/Rs5OFkYqP6RLbpXPsyvQa79KDNVRXldq+V7QNZZfd/f7xzu0o6snKxLS6
iCV0efBohE+psKL0nhFa6GrKAvVUOOeIhjrbulYMba9U7rcf6VuJZcLB/dl2KIKKpv9wIuVtSO0r
4VdHu1H2Q2Y8+HaeXMctdCpL0ZYpOaVhZ74HvrGIlOTGCnTAOPygNKuIKDUgY2TVd14kb12avwgx
PMLAWWZhKWe2F2twgsrjNKJxc2UXs3f0Ga71oLCdme/HB5DnX5Vv3gcQlSbjWZZ3x7Cr7uu83Qot
vI277MJKfq40O3WYh3ql5eBgww3zOH1BfcnXcawZJGB3boeAY+UYPcnAzOYcffAYl8ukC/Y+2WK/
/2LnJFPq9Lz881zEg0nXDAD+Zgxashv6CvW1p+5tQ31wU4x8trBXSm3R92o+fZQPYeB8dBNKn4f5
P36Ek9LX0OI4GqccBZxtROEFnQSARHZ9oz61iv+scLwTsGyAlMtFroRPoRrucqX67oZL7uYzi8Op
ddxqDXXIJLetVVgPU3UYq2PHVnBp+HPu9U+W6b5R0La6LD5VFD1N+hEfM1NaDk8XruD0Oj9sA+pJ
G83JaBqKnG6uUr+E+NGJiuNwv2Dbplu+ymqIEdeV/T31kAM7vnSsOFMnnNqpi6HTx4ZHjQNTN9XT
8y72Gd98OMFrEByZ7ELZ2iaJBz35iJ074sw6xJcYRGduXOfUZB3hftBlYikg20LMHg6kd2PeaySq
B0emeDPeVJJhXUkFOz5IDXWVXQJQ/631/vd6O6cO63zIHRdWt7LGmzjn/ZxEX08XgctsRvE8G/DN
qJMjfmQP0+2niqlt6hVYeLHMw/hOnJWWX/w0P1ekzqmdkdR5sn0HFMe59pxU3yN1TQ2zU4lvZSJW
fBATJPPUYuKTFtpzLb5+v+3O4DGcU2OjMINqwLlOd9V/CRUuuUNsQJexh2PrMT74BYKO1uR3EK6z
iTDETmCli9w4lKG7t9rtWGoAhMx5iV2pzEn3PHbRJdTtX43dT7/RycIWcIrx7VojvGw4GKQ9AQMM
+yP/zKLvCcpRx1s/xZlcmks43nZm4CZa2fLeR7MSkkLudd5Doa34C9UwHlPlAUzlrLOqRSngOxIj
Lf9U2JGiXQr8qWQBtTiOlI25mKjgYA3EoTMq7L3XoHUxoONaV9aGfmisjwmDg/p8rZm3rvI95ME8
x6QQNjvdVCeOCR8zqp4N9w64itnfgbG7UJGeGTY4p5bOsTbx9bhkrTZueN9o5bZu6BIbrraNGHZ7
NT1GdQwfAiN74BJc6t+cfduTSjikrSFNFUxZnrjXwlHXOAIUQmUqWlL9Uz51oWBScn5DaNI7b7/f
nWeO/I57suiqSTy2jhqQU5DUL0XU7QyBGyOR9nWG1Rq+8cYa253h0bASNs5oqpAL7/zzcuy4J8tx
jr+8DB2TA2/AdmISNQfmSoCutRjTz42x3lFyHbo8vCUdaYLRgr8unfLCfjrVWj/d+Cczj06Sa1q3
IqGbk8FoLTZt6nzltntoBf05h8jh37/mmfc5NXP6gBc0M9DSzVAWx1gtvcUEFTPq4jpJ4MIql7Bd
pjhT9Tqnvs6gN7yoHrigulHd9qkK4zJGWTU6iKfQXHlhf+frgGNR0JFGcyNtA2CpunJrcw/PYkkE
3U3S5q82WA6GPtEirNggohHTYZMfSt9bKZ25cTzrSS2Sg5Y6+3pi9geBtxYGgct+Zx0H+HOGZr2C
qh55XpU1ctMPTdEZt6g2j3JKqd0tCoililKaYJyYswNenMnUucHN/FqDGOm78gsOroD5YV/1ml7P
ulx599RkWfjZshyCj5KMOxhC9kxOiLkaYOhIObQgl28HUP7YwAwJ+KJUutcdDZWcmpdZrXog/GCO
HHCeedW1MxLjHnLe0yugCyifKtnCleDkjZNBPpgDAiSpLux+CnVNO7C0472nGau8jNaZSFB/JbdN
Z7dXrhlsXd/Yu5X6FOTqurPzFxKOb/shw8DrirkGyS4Ww6qCCKk4Jmumkz0koiXMyzOeEgU0U6B5
Vwgut6U7fKqe/AK4i18q70JQBm6xSEqTYT6rnmN/Z0n3YtIhWGRZceij7rG15DFU83WY69c1vvkV
gSpzx+jJ61JMkkeSJVCabTbF1GuKQ8ssIdHBSuv3lNzPuTIQlysRj8SNdUUoI65Zp7yxB662r5cA
n11tWbnmn4kX5uSRXAado65oAWQzD+EFOTtvgIv3jiOO6VD4jCjI2FFcTPAgmpdx6sALNcCfNGBP
Wxh+86ZQGRMyVjRteNIEnm5DaewSM62RMQZygebwmVyAB4uNpa51D49MQhu2nDAPuqjmSgrNp1BX
YZTUi9ynEC8lGOKsezX1+KumKafazMKJzn3mdvkTtO4SviqswNS60eLisQ6atc3kHdvNt/r/Pa/h
samUL7OVBCFb8ksqA+LouvvsG+0qz5qtqjoLy+bSWLZKkkPhvjO+3+Z4FdVo3EC6lTPTNT5jJz1o
sf9s6CEiaP+ARvDdVTjcTz+1qxqL1Mdi2+hvndUtXcvz5+PQUe0kxdcwmC+YvtqZrNKbfDC3BHN8
hV55E6pFBpzJQaGY5Zuep6tUipJ0Ue0l8OSbllnVMuEDKZX27STRp0V0p9q1SzPuNz0cVjNAlir8
YTUO6jb0w2Xgk+LRZ/5dVkIKU8N7W7hcQp3Vooi9legcTodWvtZq5U6XVb+dHiZDQRSis8OiRPDH
mRjFszOqxYoRMMdIjkSgNLgIXpkMs9Dr73hX8LZDOk9MbR/H5U1R9XvXkiBbxuKmp5dBmCNKWOqN
aXrnOfVVh9h+XroNGhSXfCYcB1XbrYRl7nxd3lbIAOdBzkORJv69WSTlPIbLWqIyVZy4nNt6zxPi
ktmUNO0yUqLbik514zZ3gU6d0ce3Zt4jcTH3SgeTpqmous3mSkqxTIuqQ1JITzustKcAoovpqvvp
W0tNmQ24ZCbkSGPKW7QmN3ldkr4O0Ua2OnleaXhlcFihnAPjwpEPZ3Qwm4jgbkAkSiGm2Gqfrm1t
+TMOaceyqG7wWBNfr64t8kIbM4ecbeqfpDJeNYm7JOP1Nm5HCsM4fA56eT+K9MmbeJJK386lPyyG
gSgEXzzrTrgxiaSRFndJGz1Nl0wt8geNmY9uF/BuzQXHgVWu5PcZU9aRuL4ZS8NOS6Gl695N6wOD
CDwaC531FOfWzGzVhRYkLKg5ahFExvGiZhV2gvhT6v3GyPGxNSK5jzzvgLXfI8coK+E1MzMFdRrf
Mm4T66TU/xaNfYZOOZHbxkJFC5loUwXiwwuMW80CHxnHHBrzO6axdzVnhBVBMvFes/1m0Wfdm6xZ
ULDoM+1olm3K/yrQ487UEANkTPZoYazgYUPczOO1WceoD1z/Sjb/j6jzWG5dSYLoFyECaPgtAXor
ymuDkIX3Hl8/p+9MxCze1ZNIgkCb6jJZmdDEpwUEQJIeW4NjYs50B0gxwzJTxEhK/Yb4N+J1yaXJ
gyd4UxEDK6p8ZWvRQ6bVL07WwMBTnqxu9OAs/Kk7Yw+f+LQSugZldLY2ZziIlGJOvUGjAo2+ikyk
s9eb727JNk42XJ3W8o2JiDtczAOno28N7pa53LewHbbRJNZJ/Cd5wCVJk02+xE0/c2Rh0eeB/tmF
WqYOP0aHHsFocY7Ggs8DoaCIqg/wz8qqg8Q6n8Sm0pWeXp3xGCgRXHmAm0fQIXW9HEorQRhdp6vF
GJBH1cn1T6La4GAnBl1307hPybdCjdDhzy2kijrq61w5EuqxCO3vKaoejNSGlVyDUNscjVXQN2i0
Od12rOe3lIPGUKg4o2m7agFVrAwGBpVP2jBK2Nej8gyD+byXR45iJWghmfG9TqvJb4ByjqqzSTPb
S+ERepaLGVa3k2ARp6b6aS6un1JQM1Rlq2bhsQaKq4TuOh0S6OKt6ikIh2tbDpAcGOKStSXkWENA
Qdq1PJ3T2mTb1lW6T6HtUduf2HG6tVV0PiKcG+i8d6qw11rLOe/k1yCa37Ncf4stuMWN5tIFI5Xc
rvASlLgbrS2RwLWeo3TazphKveL8ojBtF/1bH0CyNSizh9DfOhbCm3oVOvDCvYx2eu9MZzMWGSqQ
3ak1MiKannUB2y0uCIddsPwlhfLlDPlepERLqniMS7Tum+iBZqBxNcUxnhcE0ZOu/rmwR0ysnCFn
lIsCZOJQQXe1uI9UyQ61q/iaMT07irWOiKWqJP2Kw+aqUjtAp0j3DHROoY8q4Q3jImlV32Jj3Get
DJ5i8akV2d6VV25dHCRgzyu4uyvPsp3NbE5ndJ52uomwpzo7qDO2G8n1IwZBzo0gHQ7t3Ou7UvNq
bQZ+otOqSRJDruG4Qvg4yE7Q2Xm8a+WO5dMcSWLT6FNkHOI0kiCmC6Ef1Qw3Nl5BBfgU9UDS24An
7IpT1pmerTE9ukF4BOV/7MtkrabWuVSqnxQ4CSQuGhqlU1utGyuB9T5agSlvPpB4ng3I0DNIxcNj
5WALYhOCAF2tt0U+v8R2vrVgH24YE2PU964xSVzorUcQLLDjNax3XqkOO8bhAbk7TjbIuyrkMzXh
3GWzVNhGdxt2c6kQtk6z/AA4ZlOU6rUcrN4DKgjBfc5plIaNS+ZvOjqBcYucArkFI7vqUWy96SiK
oafqnujbVv3KpZekzlt/KVSqvrbyK8svMAiKn6UMr21d1VtOzYTmnzDONlb9Yw5uSV6kGvyyn+8t
ukMrNRq/FKzaJo6bn7CwUNU4w7Cq+Mmy3AZS363R7UrgEH0TIhMC0Xk9WwgX2McpHBKvsHtyDeiB
oaS5lYknJRq2Q2PucJi0s06NG+I0KqtHmS2rJh3Mju5Rod1wosKTj2dswAcWRH/q0G0zlAEFYUCU
DruIvoZba0T3HjiPV0A95INTelYscRWG8dChDGcO83dajvUmrBHVKhf3u8RWiXSGTb6fn8bWuqJk
LXyr6jzZIl1W+k2B3NnuJiQRnW3YO8HGzZnHFsxIZvTnopqfydzEFZJzVV5bshvj2owF4jDpp85w
5pa5M01E2ira6JEV2jkanAgm7CP28AZu6VTjsWlIwtoCg5XXd1STn5TJ2BZoZyC7kMDaPpV3t0dH
ivRyAMzyBGPxti6zrW41pzxUPxcYX13AVFGW3Ix6ee2jBn8y9WgFYL8FVHbrqb+mGqqU5XARJjJG
tdO00IaZkH2OX0FeGggr1PNxtI2SU1PL8HsQXqNhZTHqA3JrL2buvMXDQKEeI4u994Tj0u9sfZpK
8BtU+kuZc87K0uTgFPPKwd4bSntOkuwxWpJjpLSbcjB+xnTYZ/lQbgyIY3q3fe8d7S8GvdoX4o6u
SwZb23Kw0u4dpNyDqRtngQKDLK7TqnAdWidYF6pzrjpdXS2uguwdqEDwYfckjm5pRTCXLHs0fbN/
r2oFayxBeWBf1RUaJZEG/1O3iwDZfqf6UBMqVItnReFpdiJlpQYapN6p/a0t0yOvVLSG2OrKbZT0
2FnLfRjtn5qHyBydssSceUtDXNBar5FkJGwdZsHtf0vaOdcIXp/tJnoCha7cpoxcUqDfYBAqDxAd
S7U23dgmBW1EvdAVuHCszgfQ80sb1WtfV692Qys7rWECYK1MHA5G8xoS0iVFWXsB8N/tYnSRr2Df
QGnAGWSwebv2LIw+Oul1AKxDG1Ssa+HZWrsFvruFS+KeUvabRQWc04BLaOmsVS3PoEQ9galZxyGE
7gnID6qhezUMz8YY2fs5mLA1uaVCCmEpq6XrEVYOXtSSfiEO59AV6wphLA+y5a1Zmf1KU4p3Y+xB
Hv0zm8F4lJ0vgharmbQrPWC+UhDbuHWA/hqwdLsMt+hhbh2z+lrm6CAKZgpldmjLDzO/q2Du5aJA
8uwpiGLU4NR10rqw6NUP1ryACUJQdWWRqURYYr8My62kf3FFTQ5BRXv6kWy66jL/UsY6RTXmnrQr
rDJrCXALlPlZrZ19OgX7eC6fi77FCam+RGtj8IdDSvrUhm2PBfU+oU+7qmP3VlP9sI0w8uj8CrwC
HcN1nwL3V+p7nUTgyuJ1XoD9z7ORE9EFUpLHM4cYD+s3lv0zUICN7PBxzMeJDjY+jtjWM9wDx6Eb
/VESLs1MGMXhlVDnjbtYNwlybAgHorE80Elrdy4nJanjbDa3LbQA01AWB9wfr+mWfTiZDXnQ6iV3
mW/O3MNCvmk1kxQ37erJ0EptnwkTThmakR1GIS5pZzOatWIwFFkDtb8YkJBB+YM6ZnTR+5RCfLsz
YgACRXUIKvuil/Umg1clVBRzpUfKVSSjJ5eZvOsyWE4mFAlrzbDe5HCrSeTHcfuh2tWrZgDmzSyZ
+sYG9+BBZ3DNUawSnpbNtrTqL1O2oKocZcF3C2a0oxcOwUE6fzLfHO9TNnDS99+jYAXyXF04PS1j
tWuK8ta09qczV39NVb4pSdD4fYvqCPxmvnxHHZQvfTYcHZriBjBrREM3Ny9PRFHbiikwKwFFBlLR
KytSKy8VGjPQOj+ZSu+popC5029lU7y2gXjsLNMDu0X6nGOqNPtt5uK12tbv0EIsCsMOjZG5fdWn
v140u6Bw73FdOStrSq/CzXH+coZZLsm+RzgqKtxD27i+s1gItRv6Klfp/2uMP5j+3ixqFwznRi/z
s9UkL8bSU9JIn+feftRL91oX6bqamE9BPVILl7Napzd1gbhJdz7VRJxVMV+iafJdGjQhO2+RMCiu
CqTnsg9DdOS7WTmp4a6DKdqZquJLfOmUm0hkq7tQt1Zof9y1XHus+2w9WM7RJvElXxva7x6ob6OF
+0ITf2Osr5cJ7u0EuG0h152i+TSL3MIhuE6xBeyS87j8MgvlLQG0qeTz2Y70fR7GIcpQ7j4CuSmH
wcjpqpiVr84ZVa9C3k6UwTNotXEjR7tbbBx2+2OexcmVUyCvJbF5PWjIldFOgy+NMzpi94yHAvrz
N1R2iu9lfxRQ/dLf2pLqF4LqT5G8txZrZSB1qHf9ht7MzK/z4tU1YoZgPpQTjKnKbA0Qg+Pcm5Vu
3Y0PURP3heKJlSWpoIaI4wbBdZz2kzR2JSVvrTLXWZc8GzY+ttEj85yX3RVh5a22mGsbXKes/dDC
9UoA4ksE81ihXzWXa1l44IGAYRfl7CIaUSdrB/UvG0lo8NvgTadj0bmsmiT9TMvmRaED0Vq6x1ne
OyqnEv81R9Vphr0nkd0aC0yieOE6Vjfqdkox7hQX/WuETj1RFj/Y/OskkdqFCQ25UqcuQ5r/qVpI
HGKQsu6t9sPqEm2NF/8hP/HvWmB5j3rTsXVIw5iO6RW41TZrTDa2YpWeTd19nepRw2pCh9bXkLY6
w8owSAXT+4w+FuIa0xWJXfDS3RhAUN3OXl2Mb4oF+ld6OGlFQOki/S57PSqo5YsgI80K6x6yTRV0
ReO4FUt1KRhaGF6ONKN8z210wWMvN2Otkr6onRwCV/uhAYS/hcRbWdVz/S1h3YWqA0wQK7bJPorN
Sw75wzIlD1NvvcZzdqNQswuiYNioiTqsinjBkGgIG2WHUm9uSVc9FTSLrotI23eKrnoKPsimaZEN
zF132WqKkoNPqDvYTaBUKvqO5KCg3CFeSFo+woV4UIl+qLlgfVsXQsEh+zOX9tQ70zGY2hjAUKms
2o5EtqCtOMy6A20Ir32qHCR+B5rztUGZrHOdW8VRe63nYD133ILS/8xgz+MWUnPdMQHJcq4Sbopi
lU1TsRpCnHY776EBKsBYEhiYRbBvp+KkUqssUpksVaWYgJLcTHM+9Y1LWtTJ6Rrq85vcoJ1CTB/l
/VNLeEApMwqao0jjU2fGnqOXN1c3vaH7SKJr0evveZx4st7Zk/ODqZTWjtr6VLqXnu40W+33BsBq
6A8rQ3mxp2+MSq2/KuQEYj7XjG+kdf7+cdxF23/N/4Ev3YZOIQQH8Jh0dD4FxzlbttKuZxLJEm0b
/ZUrMlQrFdyCOUJXIHtf2eEDX2pEF9sm7fEbVlsd+q6VJBufbYzZyTb/RpVEPxSIXMY00dkUygDH
qYXmZ6mTIZyzVSOzrCUN2GGynE0ei1IqkdCWTXjnwJwplw7OL38kL42gyjcP3ys0POjP0qGQEW0t
zA3lWd7Ft1jtL+6wz2ihyOylPDVVennPnPg2di0he6jRiZgvqSe5iyIrOVG36GMSl6Zykf1eBT63
vGe8NciJ8lPsUPWIKLDTgrpKmufcqogEnlBnhrJhk6n2DTdCyNc655SZ3VreKbcCIPfKfWmcfC6s
yYVAGobnYDjloFK94EXZ2y5j2gEu+TyY9wZNJ8wYD6kt+taaX+32t5ifQ+PKJ2WDteJqpMrIG3Ud
TfyXaAZ6hAFQ6wN07x3s9PxwyvpJghWIKOQUNk7kaSkYenEpZcAYiy9e4beaczeyqR6SGmzXQx9e
8jHZt6XkWszja9ypxKPqBLFj8iKnetBBprDCBQh4KHoObl3fq/nXtDFPQOajUSGbSBVrhQzgByQ+
B0gXHiTqXhITUBfcp2J4lIH5oLO6onG+Orbh6X17oUwOLBnWfWulMimlS7Mexw9doKX2qjD0dfsE
kM1TCF6YrZpuuHqgxybaqhASSeRDi4XjP6htmh0YYo/7KTWN/pzPpL3wPrkQY6hN0vBOdT5w73Kj
yFZzHXoOmh/MbpMQE840pzLkKAAgDUzOXhxh+G/dVmI99KW8AMZtxlfE6nbyyxJcYLZGiNZ2gDyU
XZIHLF2/z54doT7VTLH8ZoadZl/JIJDU9wn+Q1Ee+Q4zfuunhzAlcavMPhydKw2fD9ep4+TtVFo8
FXzqzkcroc+vhX6eMlo+qSTJ66bNs0NAgnm2l+SRjS2SifiFU1CjhW4cKBBaPtuH3Um9pYyEXwzD
eeTTg/YHpwyzzxMFBXbfPlZwigewXBTm4ndsBHXMD0b8JgnNuP8hal9GODNc9844D1r2NaO2IYEQ
TVI9tlPYrxrXWU8wRrBGnepVbit5c3yBHJl/Ey4uXFDuBK0+yO1RDem1sB28ommfqPQacmn5XMuE
Mw7ljYZYt71R0rd2fGOsJEdKFKUvvCuAJKQOBo57jU1lQoVLbq458kqqh9cwf9Cb/hf7U7f6gUPd
162bnEpDi1yfdLrkvEhpCJH2kpmRPS78qGDOdyBANzCC/1txaVP6BkIokVxWW8n9IKEvwI3S4Sx9
PdnGzCjavbnnB+uCfx3NOhsEZYMVUpFAFOitK0Kg2c+SK4vhkMAl/hg31ZuUZeTaklykd7+ArfAA
qCZuKgPhjOwVe8ozcGeS/bTEhfn/p7Fwo8xhcquMt7RpvCaXd055R9qxIe/W/Om/UyznE+Tfeh4W
GK4nuq4bAIDmCjrqVYEhwxrV1l+QPFmso5RhNXqTo3D0CMczrKew3xwOIGlWTXGmTPhtqWfuTk5y
mig7dpJd//QulCTL8mdT3A2iipJ07MsVSNZLrr1AyzYyvGc1CLFNQqjPNaQiUG9C4+cNQi6AmhvI
cLBDqkAccYb59x+6Kn0DuCyjHlI1cggqk+oIVxKBu6GYLUcwCL9VWAjNYPBCt1gn2Wlgn5hsnsgM
XxYa1eQotb/yQGM85/j+b3bUt4ynH5uHqjvHgeb9S7b+0+SQBx0LJaVYgugIOCYGEnuAGeFC8jDu
2m856qh9OFF45xbkoIf2V4botvT+E+jxUuveKe98bT2NKJBe2KhyZ8iTgxM+umpuvzJV6hddseEr
5MdY9rw/FJemK8nKfwNUpN39QVo/Pf4HPpJzJ9eC1A9heXElyfUmFyLfUHOO96DTuJ8YsyQWNHbJ
/0o2Qq4M9mLlBLFX93faW1cVrgOPxWBMWo2jbH/z1TyX3K8jnaOiWXOitGQHGuW9AtWGvZFcOhg7
bWm2YbwVhDUVwISqMh/l+otKCcMi6/dvVUX4VNhJrsipPHAqLS2Cr/oZanxfGsKge9Hto9lpG9T9
yAp8TTRF88MhJIYY6dBGJFsI08ZyWnOTJh49VaarJGUgkEb+Ao22OiRcTfdt8REnvS9DBceofXkT
uAuVfcTQhVQemXP+loCite3Ek3a1ceRxKU9OXrPJ9bHYVDJxOa1kkkRVUlhSHVtx97yBh5t5OG7+
n85OD9Ke3agHwADNbTZ8V0AAmpAKZtWc6KleGdoLwyMdD7424Hn/e0c144hKsXQ7+IO0QCwJLs+q
YCSW7I+/MiP8UXoGcX5Gm3WLfEw7vpr9sEVNadXTxtgHSPNNK7offWmESuFQlBpP8nYjAZUdl09E
d7NK8y69Qc2+RRNqs+qmqG2aEcb7EmzqlLqz7fo1qgNTQKbzF6AXsiKMzFsTKn7k/C5UpBKgLg64
asO+jCCngvTmxAcnv0zzT6pU4DkelLnZunbnp7Gx60tji8rboHboB0oyK+u3Tf+0hGed6E4RF2lB
U1I3I9E1CzKaBo6N9lqRkBgQanZm+lLLeBszZRGTwIKTDyUHT1ygl/EXHBGkwzfyEeUWzauLPEjk
MRwExomBk6sEW2sHH5Y1+3o0R36G1IuGsEMIwwDx9phtS/VeqX9tRDOQfeHptQAhlCR+MfAbUhIz
LnwVtF6+K+mvaaj+BGs4n7JreGmybSbJJtI6OlHDPzZIyZhhe6Q85+DZZgmBAh6KQVtpTmI4QbF5
2hSyLSj2XMvcdHN7z2gyjZZPCq2rkmp0slQnTaMdXKd0/su/E5yRhYHuYAeGid9tLozmXEU4oAYk
kIHb8VfuvM8/uMMe+pbklQtCobASPImRPjOdofotpSU0JInMTn8dQZOXWrajPrGZJ9xOC7nh6WLM
x6miVxlZXxbFVOnUfC9SPoZR6RBx5DeLTa5GxVeORCyTq3TjmRdtdEz4LSVMmrOt/CC/ZVNy5Qdg
ogfeUsesoaL4Gbs/2J83jv3Z24eo/KNHb9vG1XYyCb3+pHSe+ms70SMYge2Uug+dmB4i8qkOJHiV
8T6X+VOUElin0dpOpnWKhJCJVEpFgZ6HBM92m+E6BC9D2ME9Wqjaq4EgPuMNU0GLXeFcO3fZM2g8
cR/Wx3BJafYptxqcTxua4+R4Lh0pEir7HTkpbr6lPZqIyJIvVZlxGAu421RzG6Q5yc0I+ZIOVKyz
+zcT3ZX5EYOymqzpmLAveLRGha5PUW5JFmy7WYf0ReB1x1cLkmj7QsFvRn0xxla4A4WqttpW2DID
OjK53HOZ8cdnbjDRwEUJAaolvDuRsXLcV1a5PAnn+STZyIII3McERVW/x+TobJcErz9I2lONni/X
MkBjNVX6NTn6vNNM012xzO9lCVFRNp/xKmUFshGQYaSfGbqJcvwYp7B018t8ZVX0TvzZtiioFO0B
TZGNW9Eu2lX7JnzQq9epeksy2nIDObidliP7ZB1rBEci0wGFHcDa5R6a9G9m1rPotZ4u7AypxmON
F1uiRouHirGsA+ffBczBU8fXRf2dQ+jBRX7iqlI/hx8MtTCnx1BpoNh15QqVt9vwCbn1+LUDJcGb
YjAPYLua0FqjFHbo2p5kpX4oRqQRKWgSap+j/pgAFONRSJBEnXPLFINKD2c+WpgiMh4C8p2V1t8V
+s9InKjdPleTvxGeYEocFCuARekEluHBVOtPlWpBHJWgYNk4ZkB+Jqp6Wyo2u560sw01Ac1VCctS
9RvxntC3IikVnkI2+mCWDcWfrikOVAl2kdMTXeXhddCmv0EvdyCODgU4QxN1qZVpYK2darkAffgw
x+GpSdWzqypHIyxG1IDokW5UjXYolMMp1z1lSFapc0RQMQ2fLt1iJAWXvWpVJFRRP6XGCNInm3eG
0bwLt9g7rb7vC5DKNW0zDV1lINDoy05UhKnyQF0ZzuLls9MCnkHkGTqs3JuhsWvB78m7cMu28Ky8
DqDKqxoA4a75D4rkYivszGXTy7pC2yRekE2+zfl0gcDc9QOh5ucc+N0BKqB9MhXXVmg/wuwCrxX1
Zcm13yCgZQVycGilewq9lkW7lT7g24c2pKPpd6YJBP3C7Gp0wzOF0NbrRvJvSjd8kZUjqUwIX9nq
T7iAZCwWqMXNujoUs9jSpfUPcWJ3Ata51DzAuwX2JvusjXnfBblvj5rHAF1HJjdTojdBWDK36UsT
lp+kMZ/IyRI79h8FHTTScpYIKhVQvdIx4EeRuu5jbNGYkDWJnejgaPk7bvNDPpCOodI0oJWjGLD/
YayqodJWeZN8UIXI/XCasTSCbvXyyeoCXMn8LpYJrl0Nl7QU0SXRC0rZNS4RMmWw/XrBUJFpQiTT
m9uGVLm5DiBZgtmhPXbh4olYuVLOfzVG589xMRJG9VCxYxUtO1JEWzUabHcUIYif5w9AaKC9rOl9
apLXHppGkabvws5eJYy3rlRo/0iNtU24dgsTXLlGaR6DDQ6qgDmhtyjUKChkWuLsJo6G3lcw+5Gp
XWI9F9hHuF60kLL9aG3ioQVaMeu3TjXP8IEkq1CF2UOzxnszW39w+MNsGA4vrp4U63jKv5yoXdt2
vLe1Rj+OqY5klYCTNXgee/OiERywBVkeaY0NxRPvZwTlcZhFfYih6iSlUx5GA/ekAb927+0FYQaK
dI3MhtswWWQ1uQ9lBN3CCNabuHGPJdXWYlT3/eLcOzXRV0po52tlLvEsnPpRl/pTufpdRw3aqJZX
uMj9zhxHLIPQbdtVqhN49jN87GXoNJ659OukSzrPlLpa00y6twvzd2umzm+4vw6sr3UDYhrZjz0Q
FX/KLL9OyIyXRhKS2yRCt4Nwjy/poS+Vr8JyeYJrmKR5bwHj5eTvU3+KKWBby8NoxcExcJ2jaUGF
SKRqKtHBUhQcQpGjCKcNQDqWvQiGd92oHzT1I+goBGuNtTMn++I4jixXNgenX/ywVn/gzFgbbH+z
nigVKuHwWNX94I/wuq56VnMIPgcCivEUUEJbBmfr5t1np08QsGofScqR0yiP1risR0c5p914t4nc
dAOKv7aov0YbxhTNtKYzzVrxi2YqO4WU+8oqcdUzAH1OJiav12v0FQwdJkm72zqG9jM1+l1R085T
GufVsnuSeSgkpfqykPTIjq0wb3ljaWvwXk+iy18zdwi3dQiBE0JSZTqTMbdNLCDebAaiZxTdppkT
vyAe8C1XeUkX2g81vdzL3I49DDM5FuuSQaZqKvZEtTReNzIoGcZD3+V/igLq07aAX5B7i+zoCPGB
30dv3VIeKrt/i+sauqE1JfNNm4+wXFtnJ0zOdf7EuQcq9j1rqnVij2ebFj8wYjsbYbdKsVi84Jy7
NXQpeBH4WqSVyZCMD1JpWJO40X+Oel6RizFfcxIpnLb8LWMMMjaeoDbFFVEQ9fHMiyYhZh0OeHlN
fp0hiczops3MFPSDtZdHLqChWafSMl3G6g2E4kqexQUxTEJ46hD/Lhb4UP4/AUQ12gh5521+m2xn
rffNgw6OKGycfZAsWyUMIDZLi23phGfNnE5j3+0DpDIlUnMGpCOdozRMz0gjfDdm/9Fm0ZsOUd7k
EpTo/RdB9KvRCGr7/fsI07M3ldGpycW7kRakkAbbc/FYV1mu7eXjS9CU0kItXEbhI0oFMIs54N/V
QzeG7toIx0uO8z2QXUQe5CRisLFZkXy2gXFvoLABYlwp2x5aFL/VuwrG2uoJKikXFsv4MVaT1zpb
0nNilA+uPpAOWKJg1QUz3cehvoc4FTR3d52S8qdLh6eEc3hxzWkTB/bBdbNPaGmxHO7YkbdVwWkz
eLZWBQBpqwExpJmSvrTJxHtjYq8twzrOfRvvMiCS8YL6ZN04xASJsZwzExDQairMkpZNjcQTkO8l
BS6eDyaqqlSTilA/Z1ae8n0g4fvaORFH6j7ae8XWyfSdTT6wSbStjYYfLGNYmkWr3+sKrDv34EYT
GLDYOSDA9qFHKb3K0yIZX/2AUyvV0msXWZu5hGYHWmM/KnARuiihKJE2sa/YFu25kC5UefK7gDa5
LzNX6fsVsfhZbbVjDM9MOgG9SMb6pCVL4uFQhm32Psz532gMVz3tnxIz+cs5q5smvMazui3Je1st
1W67D/9KrYfoti3GVTBRGwrd4IBpXVtKzEFGic1Evl2u2C6mDO8kGbwT1ob2jRMyoK3Xm+2rVPE2
Heu3jo2I5EhwWOhRVQvtFLN5ECLbWGHwXrnK3lDrc1i2ewsb4Liqw2NFz82IuQUeCeovHacnHb0s
LU7OXdW+KYtzQwzvqSFGERIfNOTPKV2dSqxegMvc0yF+mYh+ph6ODtAoS6x+SPtimO5RZMCLaCc/
S/+itXsvc7KtWscHPW/2Nhw+A4vMFhpMqjgaok2oWWTgNjFg0lUTcbuRJ7VAcX2e65P8xFIAUeQA
ukRVMUG7HOxckid+lc2UphyL5K56jDhuUOUkHJxsiM7J9aS2+gjVOk2dQUp+BLskIsQxNTvEzppf
xWw1HmUNVQL6AD42457qQC1oq7ICCTxZrrOZvialebba+Z0WD07gGK9jYZCq3H7SeyNdqWFsU8MZ
n/NAeyyKoFgFtUHjhYpKfefsxRTcY3N8D0blRrXVR0T4HqGY145faAndDF5eYlmIzA/jMn6kw/RB
p6hBephMIfMOMNYDqc2h7G5pl7vL34e2PYzy9GwHh5vXlCcBSZ9WFZU3ktTeqHFzbSbz7uZVBe8W
lEfUMan1kSUmlXmUIOOpNZ/yDm1Hg2KSG6s3OcpZ5Ri7ocxcZswM/LIeaWIfL4IzNamdXwizak92
8ADXeYGi8zno9bNu/gXO+BZ2VrLRewZnoMOCu49MX+QOtUUzTAlvlodk7k+ETLsRu+Xk07ENykcp
carW9bYukkNfaIc2NaillIM31v0fXWePmWp8dSxBmaYRVfmeu8CymPpzbZqbEllQO2kea0JrqLRv
UV4Qa2tUoVFE0DR1jQLzXotm0q5pvq1Ta5Mt03Eo9AerA6kO31O77jsLGSJxHVPi1t7UEg+PaFqF
Qj8MOqmx0I3RtkQDw7UdRm2CKk3oQl8rYAn3uQkQP59Kx2+bVtk0NUlLclGjBhQlMvRxTyvXRD64
OzXg/1buMiPZrRmwUKfbDq2RhCAwyOY1tl7K6zYcn5DL+6pS/3RtO5M/I+03ccCaobsJJnJkVq17
delstWaZ901cf7lW9WzrxW4Bdo1m1smtaFsruscw0bGqxnM4tJ90ZJ8kPlYtaAASMzW/eLzHg/vZ
jP2rPFvctH9HMRQsZoZ76hqbYGkfaK+/aKPoUV+F6HEyf4cyZjvr4dmp7GfcjicTfLv0xuKevHyk
n0Kr/SsDQDYxLekrZXDwbB1Y5PlGoOHLG4gjXHHjL+gBcPcpnSE1iepEs+lfmp9Cx1E8BEPei6B9
xXKs+3C+apXzMUnFGjscduNAOIJ65FGbo9CT3jI15oe+14vVOFs8dnNt52KHHfBKt6BxQPhKCbeL
WkYdWHHqnf9A7RLEzmlGM0W+5B78zfA7k2+gSYmcdqpizxiraSDKlRGOiRwvleSFQKzNt8E0vA0N
kONZUnYY4GJV61PHqeeJj3iL9yiw98JI3pQRcFhlQVniNh9SxEKFcUv+DLUFIdPycejNBxk96TYs
Cmj9yYYChYVdxfCNZZmJFMYyP6ZL+D1RIvTt2dgsU/WrAqQttHpXle6Dq0KcHqnutTPbB0f0WE2S
bKERfnSA0QyThNpQYiRDE7AouUtfIu/RmT5VbDeUy9j4drZXFEp3nNNrR1+Ogu5DnNl8l4X1wVhg
/YHAGgHmZAGMw3FKTe3LwV8b6Bfpa7jxHLhsq6mAEqnPH0ScPyqKoGmkOVoAzbVm+BE4TvDlG54R
a0fZLmfGi1cmOasmQzcdj7QA5BnMJ4l0b6byq4yG/3B2HruxI9u2/ZfbfgTog2zcTnqjVKaU8h1C
0t5i0Hv79XdEteoJ2wDVOAc4VQepJJOMiLXWnGMeHa62aPr3vOE9lcxGFqIuqZHSTVUPD5WoD3T6
d7IunwtzeHDG7GBm4bMNw1Bk/TrU8YxhA7JaHvWppa+D0zBkt/ZY4wyRXayu7ZY1B6iF01H26qGG
mjBjdOC0r27U3oyz84AseI14fKueJo8XLLTQZ9ATgo7/NPFb9vQNS7d+CtwRFZcxoDOiE9B62xic
ndkVP/sou5D4u8siDqd2QPh06YR3FXCmFk6SThY0acgNnkQ6HuU87Vyzw+dMuYSfcMtt7hq0IAN+
29po1wXHwqoPfwjYGMs60I4e/g6yER4Yuu8Sf+zgUcBbxEe2ROh+iJMG7mtvPkHzYjziGymIF/xS
I7UBwprXUPffkzY72cTJqdBedS7PXZvgo77ZqlvXZijkDSoV9X5npcP0vbFJ41JPXOgjaZJz+lTU
9MPLllecjfRF6PNjN1B4zIQgqeOeOofhU96KQiA7C/cTy1rKljOJ8jhEwCfzqXt3s2lFBOxFK+dN
ps8685+GQz7fU9DPypiD2HXxljv+vphmZE7teMpIOc6UlcVutn5jvDezoENOVCaPX7XMZ7kPAflT
GYYCuyM3X+o5e57Y6DMZBJkQ1yyvmLRzUrJdq9lxNFz6OJGXcTA/j4glyjo9kQC9C9mmI5e+smJ+
ALiFciVXc4r6dTLPuh+d5kq7tUsN6/l86mPnDt4lM6nkJYvMSzr0j3EMzrnMriJvN2ky0TLhFsRh
8jMy9Vvdo9HA/8ZeeFD1jeu2X2oxmOh/WlkRH0ajObBVmysO2ouxck553jF7Nx+Vb81Lsks1EpmL
Hu+q7jYC4r2HpjhywGvphn0DQLjnq5u7nmoalfPZmVrM7ZxL1WSkje1rMNSHYI7u9Bw9iwO3cdIx
N5RecUTbcG806hWn9ZOKu6yEMevaHVUFEys6S84c3jG4uZL8iJwlOOSOh10sxtRFlzSuhxuiI59E
SNQfb3g+GlcrE7eaYNGkcbjHb7LU++ISBJQz/DC5nSJxBkI8UXPbFXM+bhD0zHx81VKEVwMWETp+
j3Uwd+QQhUeXLkSNu2Ex6MY9/sEZUYFzj9NmzYT1kcnjgxFhhPLS+RVxJVtYNj60qJNrPpseMiuf
S+aADmZyUSNW5oAd0ErTDFoFRvvRDskJIdqbY2gX+pFPSet8gNbkoIXUNh5TdAuq5TujjWswge6C
uL1MQXeuxmbDSrd3Oz/ljsNSyMbxTl2keq073E1qF2uj4dM0723dQWgSN++WbanGDQoWQaj2KimA
8IUzGrLALm6dABS9sG1WaMxcmLtOXTC95tga3XTGZzIgKVBJ7/MGsaJcmSGESTslKL0NXtoy5kjT
5Iyd+0FVBvMP9c5XlfMox/ohTI1D3st5STQVprPEuLX7UGXW0ryJ863kIXF7fgpvUt4DpBVJR1Rm
GY3rjhnh0DX1UovsJ1U8lLg3aZk+0TZbT8X4bk0jnsOx2HZS2zZT7DBdKC9qQYt941CO7aHlW9N0
g/cwLRuOK1GsPwSFxS8cnQkcRZKRzMje0UzWc8MoMFw786gjrEHpF07BJxXMwmjHYcHkeeNV9G8C
nA7LCPdewpmy5zHFVw3IxXzQ4qJdaZ75nPDSySpslkUX30fK3hc2X21o3mfUZBFvoB6ovqo8BBMG
QuJxCFUXOG7MJikWxA0szZLluGBlBO92nsvpeSC/YUEO6KfR9bwO886fWCVs2sN0fEW7iIF/LZXV
XXmyqoyDsynRjSNC8LT4Lud43bfq+DA/BcnMwTfaICRbdcP8NOFT9a32FWrUPo6dK7JDxr1TsVPu
F19tGRpBPotM4htsauuOS4BO3/TXgTosh2PhTMERKwkTtXDdpNayIcIEdfqmLKtLmQQ/9Dm+qVvu
W8iKasmMSaQ9fdmc/ZRF1hrKLz23rhOWxCJkxFHqtMfZU2Yt3ldjjdDFDrAwdw8mEKgZH4pZzB+5
cKblyMx/SPRn2+7KTe+j/e+i5LnkWuM0t3CAF+9xgVmaoVQ0d4ewyV08eSTVgydAugyWkMXMoOFZ
4zeUDh3IqZ6WqSNpDw/2TRaQCYbITGb2XgrKDVo/uD3x8ufJ+NMUTNr8IfyJ0P8lcxkd11nHYTlC
yVNuzSq4zbrmaKOSN7zon6fT1Bh+dM10UzZ4Y+phACzEopdzBJSFw5EuQjfWOPd9XSdrzstfrOc3
qrbVS3KLB4dlKEfMkG7GyiakskJXqyIIFGdhzhuEHqO2pLrcRgSaEKtKf1uGHV5WObpYusVTUuIv
ynESNAnj79j90PEb7A0LUYQJhCRscC5UgaXt8yHrlF13HTHps9yEYLYgPeGdDVfqbjWjeTv44uqC
7bTM5BU45SlxuztcaEu2HnM5FAFjyfTBLOKt747PDha/VLTrZtIe3Ml45Ux6C+ZrB1nryXacdcaE
qIMawAODUsZ0qMsn/SdLso9H10LX75xsN5pQLc8IeCz8BJZ9zS0UWZkOSrH3EYkUeELN4eRm2jkw
6ZQ3ZfVTn7tXF/gBjSAegSBr7YX6szQM7+IiYw+WGd2w+ELxyduoz/4xGmdi52P3pA3RS9WFUKRj
Y28Ku8cfPJy1FJlsWDOxyOKNukIONS8Cl/HCULdbozhVG1LJAu6JzqNmRl6ikczION/cGk78Gk8l
YpOwf4e2Dx6Hj6i1kUOrpFziSFWiqGwgQrB8Vc6AnSJMlqGnofZFsL6sqNFTyzxGtnWW1HM+HZmw
1sdD6erX0cOXEVZfpCXD2mfjKrKJXzq+4ADbGRNNbMss72kenNjIoNGENwPkAl0221FnSICllPrD
ep/D5sEfhzcIuw9Jhaad3IX7EIn9quOQqbfTJeAcBOvp3I411ovhtnDrbTJGt0icwPKTFUiPGqeS
+oRr45oPAyLTJSPPivpHQ3kElWBhCvNglBWPKfQATFjGeux13IvjE5O2w+jGHwC3j7OLeEsaNEqC
Mb9TF1jPGB0TuqnIgx4yDqX4tpzdHDURkAH90kh+4qQ1blBobRyvYP4xnqXlbem3LXw8C1rZQJ6K
HjKTbljPTHSsCWWS0BDmwksPdV8dTH86NMRoZDpCPrr669TonvIsCRYEatO9jDk41mX5mNGcoH6l
jxh1h84KD+1UnmfYhwopomszDYZwN3SQODBVIPOsHolkPQyJ3MWwGqhj6OSn0dNQWl9pjZ/QwA/s
JT52iuHkz/lp9NhygqGKFwRl1WyLCPGcBqzWkC6zbH608roG94mhd5pRKswdD09Y5g8j/77lzGC0
5WqOGL1UTNrKttWWrlWjSsJ8YwJniKx4XfetiUxSQ9zlOU99VCEGl7TE2dFSs13qU7+hcDnKXGdO
TzKvxoFM0gVTCA/Y2ISh4MeLQ/ZsO74MrMxlMq3dEDkq78ci4u5s276ebmB7bxMx7grO9nHn6lsr
FuMmnsCVGHr5EM81HQf/MLAbuE6J0rVhgt/DszYLloGJAt+zs3UzekejN85Zw4OHW5gmc82hlInv
HWsy6uhY+3SK+Mj58Nmt0n0bdXBpCb7qW3ufBi0iwjnZRDQ+J3WSrPHpc/bwOpZJ1dXqJCWjOISq
hSTtfZROn3k+79DC39lDxmS2eilyBzctWa30y4i+uOr2fBca6Sqix1lZlViPQ4ZdHMHMxPAIa4GS
2yIIzNxdk4WfeS3ufTHf5oN2D/jkaIrw4jT5lZ4comyMne4wLDQEOOfBp9VKnoVrTSymsEo6UOF6
dHHc4NV1472hjcw5RnSJZaijSRfxSSf0M6w4VFka/WvcX8x2S/zohQXhXhPObrSafea6dAd684OZ
9O2oJAF2c+FRpJdX2PvCoZEmRXxnlGa6n8IRW16jjWspuycXIhZB4QTLsCD3iXYvGN1IADxrOaaQ
YyL9Z6CXd7LF5KkgCxbX1iWQQxiga2F+GeMGz5rvlBxU/FfW0EOqj2/qh4gHGP8G0nJ2va2bUQb1
KHUD7dRwck+xFNo8h8zU661t9e+Tgw2rt90DpcLe8nA0zaZjLnVAVYuaueNa6DQIhvG9ibNTmOnI
I/H5iTDskeDRsEmCqlyUHRgfczD8RYSJ10bAZZvDpeLhxUWxFeTal65gLjnM53QSl2bEl5h3z3kZ
jysdjM5k0MCSnkO7RzePusQQ7WbhLvWLZ30ecLnmxldBXWYRMkN9SX7f7JagLpBg92zarWE9w3G+
RsLpll2nCAI1NgnU1J78UBNbraKRUPry6LXZWs/xHuH3hQjj37RDW25KLT3K0eMHDs9+/9ZY9heu
pS9Z2S9ZyJcqMs4JJSLmhTPoZ9hictel3mtpomLUU28lPGevSUwRSXVx6/K+bVux9LxsE/cMukLr
s9dmehcIcLXOulZDzeY3Gu/21D/pqXub4ErpLaBuBLvhwY/RYxaJdlXAIceOTmEV3GBQYQTZJU9Z
2m7NxrEgSfjXqGvBbBKhYNGzLIT/JoOSRaX+GIaZTMKJPFQH6RII7l4ugazvUxxGK5+qzGeuTQX5
3Hh4rFqESBTEhUN6HEt7nCWSzonhLQKfWGp0jG9J5n0liqBQDt6HFdv3A496KpyjG8GUyfPt5JhH
Swz7AM9nEhCn5I+cqArP/8GA44Ofj1g+wg5xtJ6cYmBJs86a6b4msIWE79y4wCEXYZbrDAolesrW
+KQBAjSM1T5tan5Y/bYfxycCLh8qjygCn+hLh1nTwgrdV0VYgknCMWlObx3OmWRZ7H3fXIwQ+pc0
9J4tM79TD7xpxDXNFPvZ0JniNOibGdUCJ2smK4KsoL13Oo+TM6P6m1kp6gn9K3HA1GrTHfo/Fh1n
NWEoXrR1cScn73HSsBhhb9B0cT+pb1ynlBpRc9BRj6wQD++NUKPn6t8reYYJvCuhY9ZznLNYp5UM
zyqSj7ZzXsLcWSYe5w8ov3tVxyX01ZDLdRfNio6yxsxYgKip3eFYpd1J8Tdk770l9XTJG+PDqs3n
ceBY04kHWZrosc2tnNxX9WMRxUcGIXOgmfGrUYpzahpXLZluq9Z4KIS1ntxxJXmWrFE7YoJ7pVRm
X86gHMvpQaiHILI7h1lV9m54Bmmt7KrM+AqAV/Ks9dRJRuC4q7TtSTPPPisFiS1pZSzw6qgRASTt
USPTqMPQWeXdykxx21jJKZEes6f4VBcwKSY4KfSr3Mb+gZV+503psfXHUwW+fDkZzllvbLwUs7Mw
BqziJeOD2bDQkBvlzRxZuHrDhx5ml7o5GQ1FPJDTTYJPqEihoov6awDjocIqQwwElWz3M93JKZOr
WvbdsunYKOzh3FE8Or35UzPZ4i2N2TU2FDVPsluISxO8Cn0ICIlIg2VCMaO4YEU7/WwFYoWocG/b
yX33fIq7xvVvrdG/C2lVJ552MEEWqXaUl2Y/qbhPBQz+bGBUagYlohrYQqRP/TACfSnmckfU5yZK
CwTMqJsjeBW2gTYEgC4mjAGvReRbR60P7yM2PgwGyBQG78FCHKF75RMl59k2OOZE+ryXdu2qAf5O
a2DjzNMJUkoEksn+FIa7GdhQXJ65usFtXqDhA/bTLv7Mr/s1lFV431jFDmZcM0XavGu16MGfvL3s
nJ9Z2/2Fkf1rOqrwFCf68/0+ysPmf//H+H+hLxP4GyT5Bmm6Yx88NML+W/rir7HfrN7//2cHbW7n
oRZkPEwrpt2EfBjDSZr052qad27+nICycBOMqnTS/3y3/sl0+wVW0PtG6dVpbVfxwPX4UXxhDgX0
46FlzkdEIkrk7E2NGUZRX8Ypf6AAueO84jUokVPtXKfWAxi7Y+fE6yRHYa4YeAQGbQ1rTv7ya1q/
uyffIJMtUm7Cdfxsp4bg7Vi9unW4cQi7DhAt9LwcWJ9Pdia+Eor0wGo3ircWzDieaWYwS0V1SEaK
eg3K2KYngI1mKf3xqR5LHtv0R2Qn1zk0afxzIu1hrg1V9RiOgATBkH0YhJz+5Up+HYcoPEWV/NeD
48o2SUYKvZ1v1BcvsBioNDViqGZNGdSjsUnIHmS68Off1fjdffsGq0QX4dFZy5Kd0Lonq2+vKt5H
q+U9Cgtkox2rL2SOJvces97/G/b6d39U/fN/XWOZVhCrJvLZNSv8KM3oYDtUyYMvP/UWuXDoSPom
g404pjw1cfKXV/I3b7z4hmhvXE13M8JIdhYC+qYS3iKqcXvNVvsXJObv/oD6Sf91WfR0xJTPIt4Z
vQXRdcSuWf7smEj8+bdS3/MXr6D4tmLVTYtrWKXa6156Ty7vRrmb1Umqa/lPlJz+Af8M418Iqr+7
mm8rWIttRaenGO9oGD/jluYkRAPNyVd/vhpLPdC/uhz1d/91t+oZ6qKV9fEO5+xBCmxh5sR0qCnc
t1inJ6Fla/I12Mwcm6rMV4PBaPwoQyZQ9XSOhX4BfkSYm0RAHUZHHeuB4Vu3SYTiDYiCPuhPyv3Z
VgYeU8h5/lCf8g43h65/ondFa0OWtEi6wyTqv1zT727Zt0Wy7JIOCefEA5CHnwmAaMyQa210/vIA
GOql/NUt+7bIMU4f3YAxw85CKuBGMdQALo5EsJ9tpgw8qrvv6k+EynCU98y1T77on3+tX8cbCPFt
VWLcRUEbWPHOTYetHgcrGZaXHg4DPbb/+PZ8W4nqEIpIY+kxgA3tLPz+XSc0os6TzZ+v4Lc379ui
Y2F+KBDJxbvELZ5CJq+la60VNVxNiRCyfCqb1NAMh4QOuFkHf6Eu/4aT635bdbI4I553DuLdNGlv
ZSuJ76axHxj1XepJuaSpZvztCsVvng/32wJk07zPZFgnKG+YlaKXZ3dyCxAoofusnM5FaP9UqB8o
RCBhLWZcVh+WlK/VR6ebh3TMqEeaCsefpfTyKeWFoma5fXGSPu5vUWEgrmjE9O10E04Ylk18XAWd
8pCenRtrb12dMQnPOZKoKYOZTIiR9OmE9O5eyvJkd92qRwWhtXj8hmAAMVUu4RfkCz2bcWZ4SFio
dbUE+SgijVw82lp3NWPv1bVM/AN5gj7DW/aBDcGyecyL/rmKxd6f0/fRxw7si5VvwT3yZlTrAyN5
mJ7JfhDRViFQGsfcF5r5whBr50kUqGkijnGZH2rTXmmAnSZSg3jDPkMbLpODBqryxdfg5D+1hOTe
yeqOXQYxmJ4EZLYYVkHNyK2WI1fbQAGc60dy19AtOMZna84fkGy3mhz+EZVbSXyTJOG107oHIaYv
WYh3UmsvlPVUdFm2Fc54zIb2ZGFoAvDByYju/QjfguZW76mKiYq3bsRj3elvjlIf9M4tU4ib0KjP
Mw2PBVqhi00OnWGTHQlnLmqmXdYzGHaJzHXaa4Byqx+HlUNLHVxkQS3n5GuhDE6VzfQqwXo0/lQB
yAAd930kzrULRTEjljPxAPkhiJXQMVPJXl0O7qPlFAfDKx4c2HNdBzkYTZs/pnszrk5FEF6xeYHk
7ylPsZy4dt3y91y6yf7XKKdhYWbWz3FETEpEBx6wBRydxz7KzzL0HaWIPXkEwsZFgaEmJLuHn/zP
C8FvFmn32zbqeinOOzzWO2HJd4WSwY3P4zb95X3/TcCncL/tmyZbpuV37GuVjSzUJToSJO9N41X5
Ip7EygogbgxG9mKxxNC1u6h0gDCnopa63OIuvWUauUMhBJfH2I15AjoILotNpGNfMLGajY7Xjfg5
BpZxucAUvO3T8r8dkdxve/IYxTKZZc2e74QPdtlewlm+F7X8ywb2u1v/bX9kjghsqy3Y8qmec9ZC
IxMMdov/+O2/bY9WWM6x3evkYABcDRpEj7AYQxH9re763fL6bRPU/TwY6c7w+XGCSxzCT6TnJztO
72tpPWid+RRq05sPFBYC+3OQJa//7Yn9tjMW4cQKHSN0ttFXOfjQXCO4DmXxl1PL73aobxvjZLZ6
U0k+fqwycsqa/nZGPuL3ZHvOBm9tYbeX/3Qhzre90Jqatne8KqI9KS/S1+4H3X9Iwuruzx+vtrlf
HI/+yYL414kS9eqsNdjrcWDG5cqyvEfU9cPKBXKn1pHK6nZG+bfcjd/9sW/LSNNgGOA4QfADekn2
hshie3Re8kBsTHNeYd7baFP5l0XlNy+O821N0YNqrrsxiXd0Ja/qnbR5CjCq/CXLRX3Mr27ct9e+
hYPYzW0c75ohvffEuFbu9TyAUq/J9Z9/G2H+cwr51V/59vanZSfTcKSg0BvNAJJNdzExyg8Hq2ND
O95Og7VjyS8nrAAXAKb36Q+bAFSY6ZBeJRGcKNAKKvqHQTj3lZzOxIZv3Izpvc93tnyJrrGy7yys
BPAc/FcrmY41DKcqgirol9FnzxhzYWf2sfEYfLr2PtHG1yhsD91AIVin95Y1L2cqq7AadyZ7rGXk
7TJMVbIW2vBFoYZLvjZiSmViVYOiRQQmgJH60Y3fjbs0MO6gXVQiaJQx8AaPJ1+6iW6Sfjq6qRCr
MY7BzYVYD73iMaSV1g7+we2Cd88u5uXUjc+CDWPu0O+MId1AreD/0/XGs5UEL4EOqNgPT7PdH2w5
UJ5DR3WrGASgpNNnNfAmMKrEba44o2VBHoALoac7+VV9O7j4M5VV100VxwoNi8BDqOd3qQZZPJqf
2oZjWJuTWoOdckNfnuF+VOGjzB5IiV37Y6ktCtdjUOZuCwc7G21ZbA9Ry1yzrvdapr3Uwj0P7rg3
+T4LveCcMJVqZE3VuMy65MMrg3dXTsWBPJCnkom00zGNTYRBwlN3iDTnK8RRZoSgtQmyOyouYKXX
7BT2MgAmFohwR2z5sADEuHYbYN7TCGG6MA4yErtGgyE0OPEpHNMffgCbJnGwYUT116TPzyh3mm1W
OGt1fkyc6KgKF3hZa3S4Zw6ZCgJCUL09PCocUBWO51CbUVFyCLRmCKSW3X2McXqwhvDWhBDLCb64
NSP4uEWPAVfoa9vrLx62q1ELmJG1+ADnG0ImMrhODMw6U1wUjSIo08/c1A6R6//QpvnHrG6Qq3tv
YQCZpPUfdLp7mNrRybeGewwYPiMHuCCJnpDSZ6+OwQxGiYJDB0mEz2gQ4IXrGg+9l5xrPJ/Mkxuk
Pz3SEEhi6tZpXohloUsgjBYax0qnetXn5jCzgTRNLGkbe1dztPBYxuImcfQ7U0C1mrr7ykfUZG3C
0vMXlQ1uBwH5uZJFB8erbojRqLa2kV1JEa0UCv1lahCaGWnyqUBI2qzfKqJg5SIFpSE/e8HJoAwg
AjpdhxKYeWdiutaH5AkhARAr57Ykwm5p8UGh7tirthE/dCJ/GWYyr6vK29EkUzjT8X10kzxHlXbn
DSXoFXIPvYJRWRTeooxCqh6Xu8zE5lJ7TM/d4iYt25NZxjdOAN3Xw7vIGQxPlxncklYgCRIxhzU6
1lsE+Btf5AFvHdRNB8Oim17rML/LJ/tR3SWbYUgjw3PFjqhxiMf5gK4wTN/8zHxECnDSJwjoMj7k
ZhWv1EMA+5LRHZVJNv/0oSonDSKzUcTXuJ83da9puHPCc2cRbg5E+BBZwUlGTOV0De5Pj9BA5NwX
Ud24RQRfWR4Mtucaqw4+CaypMLlffOk/IhpaRX535LCOZQoZ1jT5u8oPjYXrm+hU0lGsgjb8UkHa
49hvGsjBWZJ+dGN1G7BwialKyBKvbzRTHCsTL2Y2oaRGpOTqto6dLbjquX6aJ6IOsFh2R0UW7mg9
xcLYIER4bVCrrWJTI23Mxl/MiGXL4HULL28VOR1SQVbuGn1EyxOC3v9SstvgyMx+4qNCfCXnu4xZ
roNtYllXzUcekRvr2pK2MuksfopUwL6jXf8ilQ1CH8Nq46fOg2kOSGm0hvQJByGZ46MHjguecPeJ
AfXJnDEOs1hGrKX6nnjyG9M21Djzw0Z1zSsdrkbm4SqdQcWW64guV67VrzvH/TEzICl1nBEO2StN
xyRPlG+ajhDY1m/S0bnrZxiDJTgU0ThArBBrG/Wtb1vpYpLxPUVNseglC/0sPhWce/aajU215k/d
syMRubU9LmW3CHB403fAHv9cOhYqLWpugYUJ0slXltkX38/uGjtQGv2DRearWhC6LP7QOVzA7J9p
CIdrD2d84gm5CktxH2BnqVJsoeEAz8kfzF3VpKcWWoGjRXdhbTAOrDuifvOvppREdPS44oKD3yRA
RyG6tilqV2E+GVP5Qmb8cdbNW9gbxdpomjXxjk9aINYWaxpqE8y4RRPeuAYC98zT4bf05IGJxjrH
DRVNN/rbefS2PZkgjdg22vDDcLt9nhZLzZHryLJQtA+YrMtNHSN/r3Mwdj3RsKaG1de3Xu3JfwXx
TtjPhKq6jfpdV5t7ps2nyYq3Cg5ete2N0UgsCaZ9NksLQr/9prlEwpPp7YRZtoBwCOjOoKlTwKup
+gI0zIzQWaItj4ZuoxnOio8v6EEaKF2HizW49wEvleXGvBQkRCjRumAvGshwmjV4KZKXt83iY8kT
N/ge9Cs5LdCT4WFI0FKOgFzxhLgQ7vK32g6umj4iIeStbCfc6GG8Ld3qGMXRpp1QceiRs5dVecnB
u6OQRiZbM/1NveICpgL1PwBwiDgJ0dCkdvBfnndrZsztpgEDsANYnRCRA2E054wwtgU3dlUE/mL2
snIZIm5a2CRtgUd8DNHE9oN3MwZ8VOu1x8Du3wbRtUvT0p6I+6A7UDLTRUe7HMV0Y5Sw/S3DehSa
fIPEeXYqPGVqV6+ThAHphGEG7gBUh1yjw5qtglw89/X40jfmFdk1hSnCsyYZ9j5rbq6lnwHsws6Y
1nPb/tAGiKoSg0OTus3ST9xDbDLB18t2RknU41gc7LuBFbAYNMR69OpgZS7VqzTNZbpU24vCTGdR
chy0NFRdPAAMub+1huA+4Q7sE3Z73yjeimbcqw8qDfGm8vm8DvIxHtx3kKNIbMM+3wRNejWi4keC
O1YtT0aIxzQz81u3E5ex6O97VA/QckJeezz1vZFvektH0DOC3LVQwPB/bTXnYNDPUEcGGMqPvVVD
fomuAuBOja2AvBhrKXC7c4S1FYCzXiIi3KIwX/ZVW0BSHrFStvG1K20D1C/flMEopBpSAnTrjoiL
XZWEH8wTgEo6z1qjPzqSN8l1Ew6L4F+QBmIj0fMDLuvtbMp9hzOt69CnoIHdtimazFgXiKL028Az
X8RsnkGnvA9h/Fi4tMp8PVglUny0WXWTjdrJGMWNntrtEs3IGYHdBe/ls1Y1L+4gP0UntohP9mNG
M8kxAsD9vF166zP8KFbqp5I04kXVfGlMtBa25u0r+vihCwJBPa/qhD8m1Wo0GDKnzp7Z1l1UlsU6
N3HeT461bdAyogoD+lTLzwxk77IOo4+SFl2vqcpO4n4hoWqMbhzqrUbT1hNoULBY5Gnx7nsloNzY
ru7jzP2YWP9zG4jM0Gq30eh9uLNxa3r4Kf+5Bn5g8ht3LlHFCiBJDmq6kbVEHQTANOcJYx1JFw77
qkjHtwwKnqeN12FIOFFLgEaN8+q5hGsgovsIZ3FCRIevOOwPNLs2nlavw8LfQHRmaWfSqLsRqxTy
Bj8izcIpFpQyL0KaR/SnHC+wNMVDjnxJttYmSyPQPYjh1AMcBLxyPjsIGj59V7XQUmdg232B65Uh
zcbiB3Nb74pEI18Z3nSj/i05o8syUi1tywY0H6T3jt/eqAo/If5Cne7tQEcuh3s5gfLhMZq1iShI
Ld59kGIeL1xlnVzPQbE4wDiy86MQ6Ubdb6eS47LsqsfS4/aWWPlnALSCwQ1Ojd2EurmcxzUEiCd1
yabTPw1OfTHR0tj8YrNr7At9eIygWhHgu2sRa3SsowERu33zSYDvkJl79R1mZ3o20gZDf3py5ulW
3Qvfobk2hNHBTWsI4/JDBvpmhn9ijNNdy0mjSO212ccnJ5sPlcFyK6qNTuO2BhqozZjWgultDvVV
nMwbdf4P+Gccm4ETRmZCzE3yglcA3DjRVn0w9yv4IT8sH91FJdlWpzR/gfW816hbssp7ymaD/Bad
xmudiF2uB/SV7U0Oi63q03cnQejnpeOX1enX2czuCAtZ91ihF/OgpBooQJNZIbycnaNxWWa76rlT
fVKtgzR7YPvc0ci4rcrokvNi0lM+t5nf4ignzDC4913s2yFpYKtUoWYM079NbMIqeIKlB0uaLUIt
QKzwJ4jUj6rDQwMZNpJGiIz3pNbESAuP6vFRB0nXLTaa8A9kfe1sNuKCWs/2xSOmBUogcv74KlE0
QtnuTnHZPMnBewNc0cIlkns8UDp6AMiCLn4mhVGbXYhOZmZe/GQ64Ntad37/0+2l3IwKHWjLE4vs
VoKHMrtp14f4hTwHfUzOzogKhY5Bw5PX7kZMOn0HPrtHcUAAztEzCA019WdUgbs0za7uGHFcxYVH
j6fjTKWOzJBNNlExUfCMH5I3M9CrF6eii53TrM60aFy0GkJ0wUOi/mCDy33EhS69cDf7uODybRrV
6HGsB+EFT7VrXawUHDfmOBQv5MeLrSMQvGgm8SgEqL0ZtnYqq+ro8URpTnv0rXw7A/4lHuW+acN1
G/krULnboePEhKNml9nKUMoqbtkn9S06pPazeZfbgbM0dJREhp3eiMBaWeVYr3iZXxCqHZJYctJG
Jtkk4kkXYcsiYIA78HnvhzoFClbfmGV3Vaot+X8sncdy48gSRb8IEfAobOlJ0YmSKLNByMJ7V8DX
v1M9b9UzbSgSLJN585oR96XMPwe1pC5M8Miw9rbpP6jCT/njDzmUZ0n9b9nccSLSEQWUzcXx0Hvm
dB5aHj3PJqbtobESTXqva8KTRiYDjjH9mpIct6DqDpbenFoVSi7S8YlE6Q882I//4r7n4mBP9k9T
xp++8OD4lYfBGzA49Ja98E4uV4UqwXSzemw6Extg3u9ki8U8kHUSMBeCxqX34CnuekI7QuGcvJDe
B6fcCT8Lv9wSe7IqjOpSSP0xGayz5XA1zKrJHL670Nnk9LBSM69F1RD2VVbLGlcSu5g2eRJ2q6xx
FfzB44puvlFhKF8lawMyPCFRmAzJTy9KN3aonbMSK6LMD9b2PBziGCEUdcA7asDf2UkmavCUIAy8
5ciUMj98MMcod54dgZ9YCQwJhXx+b8r0EuJKErcIQ0ZUaFWBClgaOFHIeG3l7mGUJc5J8Wkey8/a
o4k33YB0teJuqrWgOcEWIVp9mIIBQ+nhriWGs8ARPl8EYQZZjxhGlDz1LcrEwrWMbV6k/xbPHNgb
o7VpiVl/apG3g3nyEm9bcuZrgXVSl3YzlhviM7I15fNj7JKAwc8Fxdjp6mBozPdQxrfCHW60X6c6
pA8PCvw65oEOiSRmGJzVwUzcj0yJVaS+DPWeEmbqp01WhRjgDMnVU6R1Jp7XmA2mpfqTFZa/XoPV
oGVuMuz1TUyMS1V2iwzjhdY/y8HeN6bcCAx5YNZnq2yK7tB0/uZy2OZdfPVIPlmJzkZC1+RQAqi+
3Kq4pH3/aojme0ZtQ+LduMbC6ACVaunFJQ1qKFdjXD4YVZgxVYyeS2KQcgziHHU/897jfH6ruuqY
mWKvfmWk/lPKGWqw3LSWuTZYPo2bX9qKgEpML6UlPuLJOUx5vItFhlsLzMKh/jTM9NltzJ8iE9ch
wTkr7/+kH22qznwo+JmJ0b0JW+AArawbuZpCC5GE7ig5XY19dTmTEZnMv5OAbN5BZYYztWxG8dQQ
LpnRb2ecH1Y+XzwIbWolfKNqQlg99H/k/DyHKXmOk/8S5sMTYc20g0ZNFz9Ab1YFzTA89S1yQUxk
XT/HP8XqvjOBKDGuX9LcwX8CRSX8QLE3Ovc767k+fQfiNXb63xSBOLwRhREgQ6bxyetdrES9qGgR
jl5Lez1gYmBPJycqPiwdB4S8/qyArkNYCraF3lvo+o+lWuS+L1j42sEyx0ue9Ur+ummxQ+KmmU/E
8EB/Cq2nRkLybo0/STSyZlGvYhlCtIO4oLK/mLNy/xB3oyDdiOQ1GInRvRohmqFC3OUNkJgcnlNY
1AuzEtcoLFdjQxsUeZAXzeQVlc2Fuf9Ot8I7yVcvdqISn/IO4ioP3HMaHyPIYeuU7o7kF+QO4tWh
8DCbSSk9wRI0b4uck8kJeKHTH/HFuDJH2xiNxJ2yXufYxVo+DnVe/6CTvVhUxtasspcoUgly7UGd
USaFAa0t6zB6K2ijZ226Z1r7kXCPz91deOJg9NiWSfZaWrTPsWb9Jpnn49ySHLpSqtDq6KrelscJ
5atsahZI6huLuHMI9lIcLm6aOoz3uifeWiLxoLgRZDm5d2qFM2qdZEG25CarSw454OOyFCwM3F0p
52w0vwuCxfPl2Lt3zYtf2Q/KeAmmcwSXtvXMr6BEsNQRhA3p4Iz+f2VKIhgzLOjaEXd2CM5I9jQP
tTqyCYNvOSfOs/OTI876i74Su6b5M8fgwmW4m8KQUCv/Y8qHTZHEH2TbnGsqmCJvH5HooqhNnnut
WUWus+VORpWTndTTdwhYV7+PxdsqywuGWn9mWhzRnz5FcPBH85x4zroXv7OL/3bsrnxqsT7BblnV
SeoaVb8GxStD92fcED4Niugwukxt8UUhnLcqfQ6fFw7Mgkum7T7Vo/IrJL8otiaM1ExWzEipHHEU
pRanX2NCgVfMppY0B+tVfXC8dmWF+0diEhqJHgcbibVPazVyX1X1eE6YNqAywdGzOutJ92VGzqbp
/QZrTJUbEpNHiy1CNfcLVwy/tokbVyxWNSeK7vSrWuKY7xUvqs6NKAFEwC5WjuPVWhdylbn+KQYB
dWJ3KTL9SirJVr1BE49g9Wl15ZlXvBptfOJ9Rki64kyQPUkGBulVpQyeJSAAfxRQ3fCN2ujHp1S/
j4IBlcxW85BcQktn9+McyVsAfnWm9IJPHSbWv8J+7qkP66n5q7uTZmEbQqaPw1bF3wMfp3Lf53gz
U3iq11XaL/zn1Z3FJ4D48QBIjkscigon2s6GxvFhVzstqt59bEoiDxhiFofIbFYgbx7C5kmrNrF3
rzA2Vc3MGA0n5AQLY4hWUTbf1H/PeH+FoD/qX+uZdsTVYu8Yb2kpV2pJqRqtY64g/LVLnp4APOed
B8heF6R/L/EsXKTYmCJR27lTseLtFi7JglX8Bpq8ES7hGmzxyLaW6g30LLGukvqiI3QOA7JjQ0pM
iYFdg3wYTecyNsBdcHG/xVp1VI9YvUVWoARDVcXI2AR7VnXreCv1WomvXUOwHsFbSepbZfq/BRG+
Pj8qNepVFWg7I/A/QrRzgopY/RNKaKzo7GfDHcCeAzq/7u7Y2T6dmTiZ08GqKSGtr8zU8eey/IXb
RctQ6RxRarvpmwCDxJeL72Ugk4vU1b778IcemK/fKOsZrRIXVgd/Uxla2oO7DzrHIHJZ++7Hz5YL
Gesle+3OaFWxtu99AERmN8BsALTaRtd1hy4wu4Q2QgImVbAqV2o5O05yVAclQXgKJqtTgkM5bHTX
OfLjUtt8U9vX9e297PIbmzUd3XcfX6TOPOcUJVYR7HTvG23/E39fLSnaNnqJrtVRi9RHTqyNOfs3
DNOe0jq719Qd8NHpzy0EhfZu5lVnd/5Wkyv1OPuCHCJsTGYbi8SpZqiXxDdVvVhO96hSqwx2dWt8
ONaXghekGd9siQk/54N6K7yHf58I7/tA+5JEFKZzvTUS543IFRoDXBW8jyHFl4qlaQh5z6PoLAli
5PsjlAC1u9o4sZmveKVYPSsOkjrATo3cvizMTnEMto4i86hPDD5wUWTkd9TqcM03Yw3xTq8nIFCX
6piV5TfqE2G2K7TpyQKUInDv6gGT6CCtyjxdvYu0GwA8v9SmLhhwW564znW85n540Kcc02EsjnA7
Pgq+Mb5a2CwrHzo67yVq803n/qlHhRETdkHii//tx+BTnTbu5CyZVAOEXXy72NZE3RBwcU6inOSI
hgeKpzxg6FxEB8nYyuOM9wkUY1MotI31wBOYHcqqEAeqpF8ouUc1zfsOIKhK7QeVCFdx98VTcGgs
96BOuQb4xRTWlbdB/M+Rluq1RNw+aBEE9XPtQZjiVcbpYQqBPjBc94rpQibCWlWR2KDt2edT1xxV
uZtoGGoZr+rTkZTBcVnsZ0T0C7X37Z6uHe+phC83RPiq5zUhMBQReYuSUDunXAFa5mwU0lFwHzoQ
TGLb3yVh3AL7dzs6Kny8hYq1Cp/srF62bv1bjNZWtVDS1na8V1yxAfDsZ3XueRgSV3Oxs62vgAED
Ne0mr60zz69icQxUIE3DDOjfUZIYD1XdrdVXgeuqjZVA2QWX2gBsoUQejPKm+8m32i1N/swLYaKz
8f30rRDFtegxNZoinFgqfje1vGNYIq13eUP9beJRVN70G2XyW92wQrebld4AHLXPcyB2pvxTq0Od
lZZ9h8W8kE5xypP+alvoXWJAYk5eaGw4KhSLNPLfiAKwmvRroIu2vY9gQHzMbvcpnnl7alXrPYlo
zPISErVBbSZpnaBNHRyKBbyyVlOUw2K0HlULNP0LF0u2zED3TcBAgAcz8fPwboTtRoerJLNE4JJG
H0F87lLwz34pHOdmslorYe7Qst77sjtPoUHuByIcBbQb5jfaLgabZ3XqqMWhFnbdKAcV7uu879Zh
RmvG7TFlzln9RPXGEeHQUMTzCZmsgccZRVRf4gDHsW/ZwYPe++VKttACBw0YHD38tjL6QyM9Qior
/YYRAg4wFrG33a4xhqPr/iaAYSDxK43sMR0UDcnmufWcnxohb0vuJoxDx1CV66HMUqAMN1p0RLjw
CdtzNje/RERDipQbAy1lo2FcHJcxSiJulNJ20Bs2W8jumEpkG5sBWluliP5UNpJ2nMG2s7DfJb6P
oCg++an8TgvjUWcHOz62roULNjpMwZ3i7oT/Oy5ieDNaTEvydlqUMaRUP51v9oAcnIJqsHMNoDev
D2WI7m9CeL0wJfBE4LRL9ZciHp4GrpBTaeVMNJQR/NrmgGgcbECAXVTboyobP/IgM4bTg48zV0JR
M3nGo5Xjfs9HqOLuIR2bo4+6tsTe8qm38NtquXucEWKPy/VU8WjDQTsgSEjfsbSlZx+TTa+75qob
CAQxsq9E5/wkGlnZA5j7lIlPPZk/vQXFNw2Zh01KVWV6qxYkPKBNCyPngeNU5zKAcfJZxcOzjxEF
I2XraeiahoMwpKFXTjYpql+/eSuxPtB6THL6LGn3pgI0rajmAwacg71wP6MJuy8fpLm0aN3GBO9W
JX2ripvRzdOyaPNhleuJs4ThDNeFWAj0gEhMKWX9GLMiZIybzMVDY3aaHWch2FjYZJdmRvIlWkyQ
cxCWvnU3HR2uJuqzA30vQleBK0NwJdTx5vTdKtDm79YcDhlGc/EAmYWi/8sMEH65nb4wMvkALsDN
G1fPXhBfNQgWmjMSKQ0+s5pGsRsYiSxkPR7cMDv2egb+E/owTGFySaYIc7hnCH6Yp36HG+B7n8Tr
AgTTaJklsyYMF0ouJ7Zase2s3Vw8zmE7r5FkTU8FZoGkiI+bUgk0PR8uO0ZmpcqC0Z1bnAgIRzwy
r093pKCeZPuduyVePom/cVWHlHUmtUZgECESf6TcvjYXlI5McQAYXTSusZoNT+n8CAxzrXtWmK8h
kNbIuRVLlBoIjl51O1p1rM9QD7FfYtuEuRoNg97Vwx9TUAbagPWy8g55n6Gk0n208XMOb9L60K15
HVbaS8tkxkz8h65BH6tgk8I9ZHnKDnOQJVbZbSYNvnGwQW00bU/oH1L4Cs9H/jRKyk8kPV+9GM4i
J2vas5heTJAmIOxMn2lC/AFM/OXc2y7cZuuDgNuGdB/aDqvNVy4hg6JsoG9xUePwnK8ZeOzcqP8K
O2wEDEFN7miI/YUpX9vY30Y9QwmXBAjMzN/ybFhp0n8lRWCrnnqV+yuL5s0HR+3h6K/KhDjQ2bi3
ev4oWzzLiWyMNp05Hknv4aX9+sXp7Sem6b8Yjryp5xinDvMQ+1wU5otdokWeLXP5L8ixC7IPUfeP
UmtpQip4oQOmBqwJj/oitUZsyeCD1BHpD9NKHRMOfaboGjJjsF+kIFhINF5DISUrSK56resXWBLX
S01anCLzp5cMO66Ube9YP31ivFYkng7sD7X26hxLY10y5aJyjC0TCysND+5IqhbZenEY/Op5RW2N
+Xil9OQGkzK108VviudOnTEhMKVKgcaSqC4wqDNKhm1gzR3wtZUAAlKCm2pi1WYPQVNfZrIX1L+w
7E8cVxdabhBR05KcyYVeY09gufeRFOcEQBCiiv1SmwWOG6G+lZ65hZX/GtjdFvvNhYLNZpvFHRTk
cSiQHhm2aSUrd86PtaOdYXyvMCRdgezv8wEXc4HXLqYa96IYLk1YNatJ1OBl8XmkRFYLduy1pS5T
PD2ma4/JKfERRAITMxyH+whfTo0BUqjkn0xtqrqql4nQby7700W4QYhqv+8K/OMlekMPF5Ku2vpi
GLZMvs6DVu1F6O6GAhcfc8CJoF6rrsG0P+ntNoYcGL/2Bzttucr6Zmlr9mMcuDvgmVMq0DOG18yY
n8NpfA9KQoPtWPlZEL9qdA38cHOV0UESEow9jIaVoIfrVNFJIjnZ2JlgvFyqGEO+uRiLZ3WyI2wD
0+fYwSPyyTbohDS3WKPeXgbIuHBjBYNPSL0PHWTVzO0JACpg8ROigf1TTwnqGoQBisD7tho0wfOw
gdNSRc5zN0oU8O3FMr6TyWKgRhQHLj+OjxmoiZpiMQCY2mPH4oEwwuqIiQzx6IwNbfgAtNfjW1TF
t0ZpAzisVZEVE7yillvDBqppojSAR/Xn/mhtRhIIbYKUrNi5OzXkv16AmmBqshDGLQOYYlVidvBQ
Uyb1YXCcoDLoxrkjlEV9esCZF5iTLfYXHO4lAYb8hloHjlebbA/nrZY2JtsVFupYbBCthIPrjjHC
xQHSCUDg+ZwK6tBcEmGT0xxG3PaeuxhUklvGtJc2xmEcrA6PYgiZawK3swNH/tyxPz1atWWCCYA9
Fn+hOJAQGa54y3rePJWZXGfcKR7FVeOuHF9xNkm9HnGo12ybGzITj3qbHWOu1I7g7Kz+BAN5K3Ub
IMFW+Idy04iBI8BAH3Vk95bKJulO2OuiOwMpaz1b/bTJ7teqRFBLN7TZR+qMMLr01HJZaIHzoXXd
O69e+fmPJHjeQs9VSuJWCHGLnXJnC/+EJdjKnqQyRB4vXIqCazt4cwNyVj2+VZRvyzpr6436ceqM
wvHynsJEooL8/G9nlH9higOvtG8WsXPL3PXWpvpmE7EVRrGLdSAKq135zc9Uj89F82s58sf0A//f
ge7Z8RaTlWXL0eZOw29F9K4NLNAgBiO31sQnjtm0FSDvHkkG0pfICMLHvvhyeyipmlY9ciU85VO8
cpAobXTPfYlM4Ci2eRekx4inyBG9rCpSiln/5yCcHmcOEAuvhACuEVbnPLzRWOfpgA9PmI8rbPnw
qarQyLg6ObicDZMDnQY0+40P7ZuucmGqXr1uJIHYMEl3lBAhcQA5TaEZPQDokREz+enGSoDNRD6t
QWfndRRAdTK6gxihweqO1jF2wpcKdAVT8WtjQCqRxc6rCcb8x18iSErY+1F67VvSO/dEuDSleMpx
94H0BavRruqvGuuHju07Yi/QsCqCxL2K0A5OiTA/c6hTwGr4ziYzrhT4EdXM94WTHDjwxwUONlgE
WMWj1mBpTh+1Ri6L0b4ZbeahA2OMMQ6vqa/LJnkZeJhVPgqAmZFwNF0cY3f+zYr4mdonUMWL4HJu
9wZJXpxW3RWZYrecnWzT2yEWjPleUr2IGFGTwGpOeORu+6Z1agr9bnb3OS3XKWql0Q2HdyeDTciZ
ZdrBVbQjWv1Z334N/litGtki8hpPsU/b2hanzDCuhp3s4xqdp6XnW5kvw4mm/r0hm7YX1r7tsBKi
dCSw4RckFXgsnHfgZvhKtP12sgnCy0O442aNJ8OA24NLSFoxS4QKw/RtGaq0FjAN/THDCbVu+6Xd
6PW/7lFD//3W9eNXkhvTNnfi8DNPWMpCd9dwJMl9HOJHJuS3wSY6MjUebUJiSmadS9RjTI7Mbj3m
ZCk35hO+IRBy2WEL15ivnLVHry6u5khhUTIKMltvY3SYl6MGQN06rGh7XzXsmVtjOM0NAB25m2lT
kHFCnz7rl4EJSjDBQsAft9DHnz7ufkUnH6faJVdmiFdCmDdEOZe+hw1j4zLYz/IoEmSfxkB+YtgO
e2eYV2zFMy0Ac/4WbAJPBcxYdkWrzYuRUJdyLE9GwD6EWfSAmQL2SvHWtyAf2QJTqJHxQ3gMSHqq
vPK3pukfQj9d1JSNbVfeRqM7kuRyKGIN0kiaIeQPgcuHBMQWG4ylVyJHF4X87lr/W3MIex7q6tuy
vLVr0MqGjKzWXY0DZxJ3u6oFrDD0AfEbcUmOdzVZgAtALDARf0B6Jo2DkeAwiln8UgvNx0Dvjw3J
mAKDGL5cOD1GtY+sAVgE9xUHWsYqLvDpYfID6ObGuA6SCKyZFenBEwZYbWtfzSn/GEMWCLec2pvM
Bchxj3waCJOrIloLXtfFrbT1i60dp89FWOE0Gq5rbMuauXowNXsZRUScsnWN/kubsouk61ZYUaOL
T19ZbsFKhdkbYdvvXy0seLCHXvG1N5eBKNkCFzwpSDhM4iPKEaAFd8tCmTgouYPU2dnCi3Nb7mkY
lnYQXdXvmfA5VpVVr1XF7XISuhF1NLKcignlZJ7VXdPDZ0yHfD2JiYmpg+tJTd7CjsiCDSPnbUtg
l6apuIfuqCclF2/4MkTal1nZD0bZ39vJAqTvjTdsd2aoSQ7AMHylOVh26us2g4L09aBeYIkDk6fY
gIn8ZkZjbRoM0UmYgwnfj4aEjkwMTNmdcL/96fnA6pMRW7EHtam14YEDWUYYkpjefSzRVEhARGxg
lDkexOpP3+2YaLQXNSKMcJz0f9RFjtHoYsC71+WZgJZF11xor72LLjwwtwTWHh2siBompI6ZPObG
TBKpezKpl1pwvJRUE5FW71QNGf8sGnHcLKwd3x7oKt/csAhb8CLNLE4UpUTTl4eKbz9ozbvkrC0Q
HgsOerhTWrmxDMDxICm3o/PYeOG6tNpX1XT2M5zrWgPTvvW681fhWeB43q3R5cmetHcrN98cLn21
9gzObVF239gZPzR1/Us9F7Y5TT2xbKI8qDIvA0VUzy0iB7exgv2/rwRq9rP6tzV8oSXlO1ymQ0ku
Xj+OTE5q0rsj7dTjzdBn+vfUQlkS1YtqSUtDPzTCwiYZLPpHwrfRx/AwmumXH0H7MKRxznDEaipG
gxAFNU/7qoqGMX7nwE9Lq51jBtoys/s3oqLKLWygZ7VyHalRNhUNpoYQY/hqMy58zIgJV+Q8n1En
+BLpiJHgXSMi0byabfVeuPU11clJEHoCTAPCT96uh5hB6c3Ec+1y0kH7svmsjklsW81IJWiw20q7
HZOFj5TipObcag0y3FG+XXX2T9jrj1UD4QKoomRAw/BqTNLnOYleJlhSfhS+mEMHlNdaD7WVfZuh
9mgZrfeYRDzk0J2jTZ1gX5ZbmAWiFyLPhfJkmPpvEuBxBHfCAwPun8won8oEk/JyGh8LNgc2C09e
mZ6hEFnLOZFX2PX1ugvJm5Bm86CHlKMok7FpzaqNFaZs+6yZ1wMYLF6nmCKWTEs77VjORKZXVY7T
00RUPTByrg9vba9PKzij+dag2wooconrsnZCDH9yMj+MTOltHDQn6tgXaXoF9Vy7JfRo6MD7YdI+
R3/A6Gm290FTkNnFH0dzZWMo2J9xZ4WeLOAZa6J/yedqpdZeEWVX0+I2sbHoQ9eY76JAnhlZ/+oj
6EvpLYnhXkop1iVR7fyc8DmTwSWvuncR4bjcw6MczPJXavoVu57HkVaa9vnsFsOuHixmSkl5SziV
G90FdgaGaixskoUxLWuaJ9vBitlqL0nnj2uM7DiGOKiyuT7i0HYqTGjtmWBOVa4tU16ReDI5mnHP
GppdkrQb6KEbSKNry8GhyQqe6Bhic9x08Vfd2yfI6sfeJ7yDig9C723MWzrg8t0fteiWFnDgue66
TOAaLE9Z5z/0Orc9VVpbm0cWyrKdpk3gDptZz15DrT+rndF240q3nNVsTrfO1l7Ui6sN29PsaU1x
qIbhbQ7hsVva0DAaMlFUGw3JrtHOqdqzV4gNCjR+RPdZw/sQbCl1/DdB9uPWxneJTh/WBboFu9Pv
ScqiAJlx0vg5hRQhORHpX5eq7cPzngn0uFKHYF0yJk2r0+iTLUU71JpBt8gLbCFIpdXJFqb8fdSy
x7mwl1kf7tUJ28zOb9NnZ5OTESXfShtw/0pOXeKs+vE1ho+YU7CQBLJMKohKU/qrfpJ6QSO+jbO3
nXgx9YPzuDyiBPt37Kv/VmgKSx+Wk5Me1eytI3XNh2gUAhBFKSxhC28sVpVF05yWJTZdihpWL2bQ
Fs6PlcWuqVv7MvU2BTD/z6et8QHDA2XV8hVxgVQuM0P7U8edCzBqT1KNAb+E3PkK3nEfAeYr2V7C
JcwwAU9o3wsPrvKhbGGhB/JrEkhVuELVh+dDF8Jgdg/INqXeT8+33xaIlKRHWvOEWxUYTWwVJ4WD
Rpl7ouHaqqdFk0nXt+RlYodgqEpH6W0+xpAu3AD+c9CDiTC1r5yjH/vv/3/X6oEEOArBN9Rg/7Wn
f60xIfBu4SzsNrEhkum3DhO5gO/Qz6A4Z9XX2MitxPa26ZX3snuXmvgs/Rm8rFoHJCRYbf9putNH
bqLNKRRWJejfo1WrIAinXsMlAQWv0lWqNb+jR8ukJwfKaPzZc2s7dNpPiXlaY2LqHMBhjkjgnvM3
2DFvGeeiuswFXD4rlvtGw21VTzmF5dcAUGlyiOD0reCXTYkyoSTCN6avjlvnPchBRUUkf53az5YZ
FRhshO1ITqRwZ26Rvv4eZu7hQeWbgI1jxPgCZXyZgayOHD3Q1S+MzeBjB0uyFZC4pPgyDN3KtiGD
8SBl0G7qcn6QZb5tycmWbvOm6fVfzgHSUSzEOVsPO4pvqWfPXVdgLZSC4WhZ8d5VzOuK4XVwA4Q+
PvkGdbi1fdQ5OIG+RYXE8dI4/Vs3WGMjwgX6ycStd7VDYfjXUiXG2mGPt5d5UCsHbQOtLg+W8ysA
foq7+eSF4tSM/qpqZQQoI9e657yEcYebnnxXbK6wPdu+th55D9LJVlzxbtkcpdHz5UEKqjsmSBhN
LOw63+O5cUjHAMefaV0bQM5qxsMP9KhfbYa8Q8v5rBztuNYlaOM8fdZt/j20+RHsGnvwLPpiHoaU
AsfDWKwLP76osyDpjdsw6sfCkw8myzlnkmyT0y2KcIOtMG2n/xVLa09E1pniLOEYCuIMvrUDWFev
3IredWDwRl+x0A01zynTeznb66r31lEzftQ9WaXIGJiSKlkdRq1O3jz4QXEaQuOlxgiD+/NFdVqt
clQlsgUgozWI31KVYetr/3ZzWhNKq6rQf7+TAFP7ARYbYbBPNGunvoHckLs2zjfB1G70Kv8VQ/uE
HHY999ae2weJWr+2KJo609kEYXpteF9eKP86IW89gHo8GF9sraFJ/gYap9BProEBu5aAjiA22W75
41xDrgjsZ+hZx4ATLXMZ0VnDc49xiEJ5ajclXxJKkHFTJa7N3tJEctUhxAiOZWPMQWkdzMPB5arg
pSQs4R8OFAU8U/MTuGAdmIOHnSKnE8nU+dygumH21bMk9NEvFYmTzBmTIY9jcIZk1TY1LWdLaTsa
PRRvFlpfMpaytO7HlFOzZPRNS+fc+jnblLWnLZzEuPR0BokfH5Ky/XHm5r2mrs2RmLNQaXHj9s1P
oAeoj9BYI2PdFJt8zvAoOSX9eBKx3EVsyxxwjRUMHX2N69qhqZIHwvL2uSjfAqfW9zHV4VgE+1jd
XI29HxwMBXKxya14Wqj6c+61z6JnfTsFaWpTC/ol/wL6U/yFH1NTY7DEIpc0m6Di1Viv+rhCpoK7
TAxVNc6HQ500+6Ird1kTPdsVHskgWjpFObq6C+c6lKMydu96eLfwO/bNAKLq9IFN3NLU+gtJqYBz
CT5TPbOu0gQIgCBk6NMhdfyrx6dMe+2i2vZ+CPYRTVehyTc2JKSelPB3BtiJWpUjad7cBaqxbrQW
ypVxY5Syt0aBD0+K3Qy88N54VxsLkfHSaDN4ijMMntB8Sn1keMw6dbvYe8J6G6rgnITzQ01uOLJI
Yj6UYylLzqqcbZkFF4lZZkK4SZo0ACmCSQf2QiXsUDbNyGwhiKDeeUiK2M4T/0+G3k0KU8WjkjNN
4nuHTDFiYE9o0BYcMxzka1iVZ09kf0p+TKm+r9puBQBPajdrecyoOQBIMYqA6Smfm9zjocVr1Su6
eXvzoEKxCjLmKc2M2WtaQW+JhjUUwa3q4uwK13Hgvbo2VpWId6qK0EGj6Wd9O/0tOSV8pTih/8ud
4qzg+9QMH9UQooidpfr+CLmiJgzvBJRs1Tc+FOg5rIT3TWoARyGjyitKBWSY6Zu6fqNEe1SMMIUW
p+x6tiMn4JJJziofmj2+dxu1qNKa5mDK761MD67oTnyKUmEoSbZRcwsJ8UXt2kFnkAlTPKpmlbCu
HFYDfMkxT2o4ryDOL1VvBPcDpHx+dYbgYOTfDaWjT4aBKMzPWGo7u0JbGsMWja3sFbxXprh3grTj
Z4BsBuVyzB3H70eivFuu6lBVdIJb7gLTXTvyW9iQA0HV8DecN6qB1xvxhIjyqPCAyrI3bdAcMBcF
wx2/VcNuklIsTfi22mx8BRy2Cg1Q9XwB/Vp1nOqFoa49GV72hbB7q+ZEKI6xHip3HPnqdfVwPBUZ
zZFihlPmdP70VRn+tjAQXQaMywVATtNanwhyN+pe63gN9eUYMzTIHI2SGucLN8YRtFgLeJKVYT6o
uWnLI1RsVYSwO81OnhSdwJogXPLscd7eClrypqk2al6vSmTYEeRiYcfKY0VlvlalqdHov+gVF7h3
78KCnFhYX4r51ob9rQuns2sBnedE2Le/vHf1PQ1es6PFRfGLGltF0vGTAEXX/ST/YGz8ASYv3Ure
FNySWDbwKrQ/dRY0uXatZNxDigaaGYeZcSQm/mgYIGQV2SGjQMrYOD3qnf8WnCLDclGrh6Kgdz3/
diRxpGX4LkFgJKdiG2jHAOzQZMwgVPqtZN+Eclc5DI+lfNDi/BwXEGnVSSkpB/wo20d2+SXm6N5Q
1055uckwRXbljClUhBTDJKqDQoZnY+bfhZcc2zjY2Ga81onBrpIIykiwwzcczGA8qMvWKMWLVRJZ
EHT2bxY6O3XUGx251Gh4FwZLoMzqHytFqzIOdzdFmWu632nZE+IkX3z9osCGzohwZ2W8pU4G9YUZ
c4h/L7NEKhxVobRcEE1iLlyu/TKRD8Vsf2p9foKFcHQlhIliWBU6zs8MnYoMblrqXpBS/UNbGgDg
XLn0dzwJ8pPvDvvCL9mAufskaqAEFeHzzkFWVdZLxOOeQhSxOBBT6c+gPXNUMbv01hzW6sFAq/v3
i9oAfb+MiJZTxuZjnf6PsPNYrhxZ0vSrtPV6YAMtxmZ6waMFyUMtNjCSSUKrgMbTz+e8vSrrurUo
o1Vm8gggEOH++y8AMgasD+yriZeEJA2Oyu4lg1bHrB46zV6bsiuE3bSTGtVX+UYyAprBWQdZd+Po
xb2sasbmWAo31DTTngXJnjJ5wUppy27xBnip44s5jz+xu9xAX/tEsfPQwRGyLf/AEdIMOB2yCYdc
CenRBhvg1uG54Fg4zxyQJoQyGY9ZZA+09neDSAnccaMP3SlOxxueEJd1Lt1PydLMqKmdefmwbOHq
EYAOoufb8VH+Dh6S/EjgWKphOMmligDsZahYGckRjfdq8TK8ZBvnGI7tb1ko3ZTX5PccIyMWw1MH
SIgU6hchyBBYsrvIWc+nMMHzINSamId4gYthMxsLxRussvKgtyy8TMwASP6aETAyDhdkFgA9JrDc
3lmMpnhiZQf65fVWuMBTaQ4AsFbFIeI2d9mMaQL9jYFPeauaBzkhtFZcSMinoEg2g5/UACyHuWUD
rEagahOUCFlJuKwef5dAjDCPkyEk+yT1CYxBU4xHMzzk2nqR1xgbRuBc53j0DrL96oO1lzuMd+U+
irzzmA8fowL04viUa3cXYXxrDuMKucGD7o3ElzA/CaYb2SmhocoP3iUpeXLY3kKelCXPjlLTjHRB
8tl8v13L1sb69SNtL80RBGT+c85IH+S3ZaHyQxYJP3Q6ZCfvfvdiA057ZugHKyRQQD4/UDoSCIPO
iJ45Dub5CiWByQYLSczy2jvbz3ZML99D3buNeUmKO4wzMs4hpjYk1MTvcuw77besCZVXe529j3+o
lS+O3rB12zjFIOiCgNqTQp8aj/FS3LtG/SGF+2CZR5fMlybNts6UkvXCLZPGTm6lSf2cB90LCHEn
WddBR5yadEDMboifu8Hp+8APg2o956mczOoa24qd7DZtoB7lEtmjxkQasCsrmetrH6oOUGZGZO7Y
MHL0DSlVp4g+VMoUIQtquI+79YtpdaQdeKtqQODIyBaay1VAw8C3oD981jr7ojUjjGls+kHWwIHV
eWTMGTD2lwqIh5a8LnARmIMBG4jcRe6t8JumYNoM0lMgqZEr0Nb41rkGJipjsZJBulfVW7uCVcNd
p9oJqBdl9t66+doJvc+SBqOKfu+yYpJHHgS9Yv+iAu8+taxrbYHoxjvHjI9w44fHyNM60RownvYt
CwbewNMX8h/QByYh9TBtPJnS2qJDdvYUu2cpmxvzYEfDTT7G3D52b0pCsun8ki/HssP0+8K21QDP
/DabAEoWw42aGd4sQQqyfJg5j/gU8ldZmm6lR5LPwQuVqt8r4HF6GLyv70yjfFT+tNN5xtEUlID8
CkVHhV7PgrIKTeI2XZA+yv7G8MRLcBux6RNLFUKO1bZO9+Tb014mI11OPPMYXzO0ushOHvZHDOmh
xcub1mB/uG+j9nTCPSz6ywKLLJaNSFXbxnqxOixDKCJYbfKhZaY/lfF66nXG3T/S0ArPpyzjS8m8
xSjzrUFFXlf9jfw5ALpnPRXgiRZ9g0sxo+v1UboRjGn3U6voHqpjTw+ge91prtJrYavSSIO3YT51
JKUByS36AqA5Fgzju+uWiyLbO5ZlGExkG2FQlFN40YPsxYSzwj+fwuZ54LlrmUDJYuJTuBNB2MBk
BduUvPXcGUcBwHicUXJlVxUfSTn2peYoRUD5JzaMgwZZwRzBkdIU5mgSX9zsmSa+r0ZcIOsDiWXy
uIV6hy5zuhFlW9cizm/Ugzzw0JoVHvYttxQnq48UEvIVooDdzLsu8Oz41Z5dtQfnkwOpQLjE5yyb
j5Q8iSbW9yNH38g3kYPIL/W1MAwbjZClId1AUTbZ8yizX0qT86l7TpPm1qSakt8OrCfXMR4LP7uY
4N5QALFOdK36TGmaOc1r1fhHU5A+bdDkK/hWdwuD8JzRZMnR63Tqj15o0Gcw9+ecGwGA2iUWUQtg
Dynz5CCEYADdtVxSoY3I52tNykxZLhWDPN7JTsx7eURTYE2dcrOhc2g5YoAWT9LOsQWLxkpWr+w7
FPr3skrLubypQeZ67rOcvcIsrVHBuVH1UY7BbR4ONylhGmuXWSE8yWRVgoKYI+AJFI+1PL0sHlYB
6d9/tMD6EthMFXC1bWCznuBe9kmcz+aXtGSfMpj052gV2IJhPS8PY/ulTRgbt1MBKYeyiVXcjv2H
HouxRUIrx6x8IvkEFti55QbLo8uoSE4Q0y+fFN4guvQwvOOMer9Iys+KhGVlI3TjRFU1dVCKpKVc
sD1EDS7HacQpaZPikpgMACAGOYAxvDR7CVk9zBG795YwU4NdhukQ2UnhLmdn7tjVuYizM0x4qMJD
ZAdX5Qw49adf3J1sQ//9T4KOAR1dvbwHV6alaPK86mc04G+yijs9fMX4VoQVCdb4ffuI2ktgQdZG
ScTPGKmL1JccZ2AltATSpKfkG+g4Ffnp0XKT21ibf8m9pTU+QWnfTxSDy9R9ueN0o8fYvtB+5fSM
sgIG6h/Gro8NAtEsJphJo+/OiaCRfUdPI2nU1Ivb5x8g5jdOHPz5XQTxAI6nwdCNu2VVK8Ki0rHZ
m5H7kJhAWxaWVHiy4ynIyM4IfuSJWhTiO1loRnAS8NVLy4/ZJXNDgdSyRkPshjZmh8GIrPuUE4DL
L9ilLFC59spUd/CEPGu5cykdURNvZYnHPhYWDQakckJKxSjNXBj7N/LrYF/ZUty6QJ9YIz1RQ21t
UPsSFF7wGdm8SpooObIE7yLFaddTngkcLSiLtMwCJoscGzrJKqCAzDV4nnJiclYxLkQ6S66LwruP
eYYH2S0Rx97eu5DXCYECNCHK9etaI7N2ql8GLX9oMoUFYGJ8OrP7mXm4g3Wu/keuuWyWpZOe2qHG
Q6or1rSJJ6dILjSwxN4uW58+K4mNa6S0X7hdgn2Z94XbPZX1sh/t9GjY3gN24DdBHhbbqMMPbcD3
az2UNZlRzCIrE/hXG+Nj15TfywD5AAVYJ1Sx89To5kZLkkQE8yBUKgD6RlWgAtw0wH5NLgEcF1a+
/YWt8KYB7+AWrqi/Jzy6hDAo9TOLUuqfWQQ2Duf1TYXASJD7RM0BDY9xAi/GY2OLbw3mku12bAg9
rXX/q+hDHEJ8mjyVY3WW75Z0uUvGbF5FoXFtwx7QeGzkDFE5yv+swv4IPpc2b0zDX9fD+BQZcIMp
OTZT6ZwEx5biHkr2DXK/i574SIfdei0S+pr7JV+gWQosIpKdVEQ8cbib7P2xuw6GGVaej7kCY082
8coxt5i8rKgY5FvViw3SKP1BsyZdj//ClUyspBFjxCJrnAJU8GzXeA4L8+iTfNYB/cgMxmzMrVe/
CLNQhk/0cTJpwJN5beTur84l+FO7+bP/gQLup/HNi7yYMHnttt1LXyBfF9724Vf1n86QlTnCsFW5
lcXvWNz0hMNiopTJmgENabAelvF3qcsQqsbTiPOGCpj6St665ZvI2SB3LwzilT4Oq9L7M1fhDmn8
Vm4up4s+uReU+D6K+O5b7jBdDAQ9shlR/bku8dWoEAaGapWX72UU1Mw8B7Kr5Z1NpZ8co8FOQC5w
qdbGu5rBhpRHnJZBwuCSqSs7WsLnTfBRiyC+2PF0m6I+zuuZAYoI4Lg5g7sg7MYzLmMkHlfbkoBh
XfWnqXW738vJ6/XsLfJ97LZ7kO/Y1c53aFXEmxKyFTXJOcI97cofyye8qS91HH5PPteLkBg44Gpo
9yBWMSKDrCGNxzrFfv0V5SadT1ocJ1/TyaKtoPjY99Khek10rhOTnMZkXkclYuZ+PtVAea49fBQh
QHeFW0i2YBKi0nuczb/zWCPUZ8A5qQ2IPWkLfbxyquw0Q5Ajp/o6WcA6PagyuBMGfrxBaH43usuD
lfxJIhwah5PpPjuctyKCxOcUrhbMQiQ6bLM20lY/XPaq6e7k0mt6u4byQIIyF71/98fi5GDSIGMu
wTQ4UqKwxOBp/J3RFc7w6OCb4jcOaKz2KEtd1h2lUK0GTEqpn9XkXzpahsInCUeU2GkdPckFkbcN
gSkDzhhe1x7RyDk142KmSIuNTzw3MO/uNGe6n5rlWo6w39mn904Zxx5SBOVZzvcOBF/umuw/DAAO
A1FUg4m1IHghkw96JNacrElQBgVlknNZdqHJTO5xLDuALUGzDETbapDtp5DpzWN0sOhmDUMdE9gq
YYNruAw0y3k6W9ZE2hkvx4bz0OQakfOocfltE5CjojqnCGRhdgYW75ibDk4qj2iahHilIsmCfKRo
wKp4ORC4dMWHgZssqzcyfZx2kCIU5EAO5yGKICVgbcXM8NaCeW4kH5aXX6vK/eh0+0LsN4WX95al
3C2uBIfvttXp86kIjK69SWfGEeVwNDgDZBpRTQpSNDhXJrPxbj71qZauSTEuNv3UoYUYUKPgQnmH
gmFXjf377Oe3o0MTRk0dJ/2fhrImCFNr7TL+FLuppY9p8sf8SephuUNh6MGAzF5E6ckcFPAe89MG
+yoCj0cMJvLxDpj8FrNK6qfMfoobgDEtfSN86sceBOyflx3hbLcTOcZ0/GRfJEX+3tcl7fXymEBf
ZvE4D8Pg37hj+OJCqpkYltnhdDcodn3uDBtIBLm8ZWYAIjgn3CWjBbIen40+eYWM0S1Rw8WxPpy+
ffOkCGXHXmqKrxmUOJ5wZfMiRJ5+ZIyrJsVkY7aeLBW/F70HkdRD1WvXT33O4vSF6lRfXC26+BYL
URf5FSt94gyJPO2PBikkSAx0fFp+g7/aCXsl9oMouEoV22qmRVsLUcVerkOQQa+uUpNQs5FTHSOo
ENfTloMOu/NtnAHMYXoSQAxL0FqBhASCoiNpek2z+pOCCywmrPcwRI4zZkUWQxgvmFdEjpJdxQYJ
xBemm3qpP0ojRQrtVrupLM4tbaLdagksz+ShCod7puXU7M0ey6of8fxOC3PZid4KauR0Jb4zul49
KYcVs1BKF3l4p0pyI3XfIGUgLjKq4PhlKrF9jwuxHBnKr2gwv5KUR8jJlMXj2l3ceoZ0i+RoSEEA
sJHjyUYCjq/kHxdyLwatWP8wmSs3yqephUExXRGfs8s41sXetEzTN2/2IRz+6AMTtUBhn+TqZcId
K9bycJJRe0xG/JETrXiBCIpmdd7keNPyPdYLV6hltxAB7zypfcsD2UbZK57m23ZRt4ZnX3Swxcjy
zw5HKKIhFpfffRazs5ODJLCc77ovsCZTPQcETkjIRqvU3Yxtfky4y0waVzPksJoBa+MC7mlGz4mf
dE+9cLsA2fvAgJpSnIkAf5kWBDehQp5uCUiip1DH8P0JQ1jI7hyczMWHdJDc9+3wUGTkey9lw7Uv
9JexWx6HrKeFZ0ceW4wGmerkK+XS6vjUGBBMHwEuFEnTc4hHLgWdLbaU4NSRQFJnJgrHIIV8n1no
o4qjk2fJOqrGe7lOftScrHZ4g+r9kKnmTq8zTI1Aw3qIJ22OfRWeEsMyf4e598rQ8ICnzMWBamer
6rXvyVDkegV1e8Hi8mUaiXa2qnhn6ahzCX5fq44t1aiZ20Im3M86z5dH4YbDCZnCAUb2WjLf2kMJ
XgYJtgXlcr1m3xgvdgmPirt7CJvgzeegD4co3uRAcPjfnPIRJBBzrw4yNOSFw8ydFBuEyEm2k6lf
K925+HhO5ciVez87+QhI44asLIeAMaLQ+5s2ZJ6T4Wbut9hCo+F3wECnpnn0EIuKBaCB9SXdyrzq
yg6evnavSpRkUzdqmDvNHA9tcYMrP2S18kx7uS/gjuldsF+QABLx/eo69KNz1AKVaz92Ut3UpQ+M
pxC+xdWdjWQA3ld2NuvmLXN8pEC8ZxWbdxVVtZsT5RpirVmn+nujmBTLfeRor5B7FN9RXzpr+esK
h8OrsEmyf61S5WBBKu5wSZDGUEyo0TOeUGbiw4eTZC+BZ2OehElx7nTwr70CGmn3FmWUFsp6GGEN
Z/TGKhgDLmq9A3J/xFv6U7Nhuxm1gZFqcewRRMT+fNKi+Tj17Q4V9EdNDkoNCjuYk8ZU08MoCDfG
gLGhj1nUZCE70Bv/4Pf2rSrNlTMYCSALYmejw5apfDeC8GEK0RpZDm45EPuyngpYO8u2PTNLyhYO
1sK/tD1p6VW+86koCP9+VYGOAsQ7xTVcwaEJ7qc++nZpBTAThYsBAyCumGohqcN4p/CY0EQ8eRle
NKUMbWN4/PO3o7D0yBHTqwyJEYcwTi/0XsXYX2kkQd6PHuGSmZHxwFfVh+1HZ3z23lPaQ5YsCg1m
qFQe80uFv84QJIe0BQ+lmz3q4jfi1FC6kaKXYJE9AyQ1q7VRTU8mm4eUahWqITk0E3RQcqYy0tdG
5yGlKC3UfTfEX+UAPWzBzCFMu9cZHU3U5Mfa7vaJNR8mrTxNgTrGebIZGJHi5eFzQhHlyUirQUc0
QFXuDyPwBEJ28dJwcljujPqbjxDrlNh0Tp5mvQxTekv292bOw9+PGmsQEIA+xGWtUDDqq0959vU4
+hThPxVNwG+LD4GfR3sthGhIBIG4CjhYX3SztlZ9uk1mUkKQNQ2Zy0XA8mwpNuLhq5rx0dCri5/7
O3Ne9j0CUocSwuiICQEXRwJSoYfNbJRRuXEr+72v7rOgPiz8i2mEytliEZKggHIocQV8bjjOVTWe
AasDw6Dm4ndkWory+uIGHYrC9lzIHFn0/LYt/goOWE8c31pVj3ttdiqT5NXverJJ7g0j3xSNWnGR
Bjc+yuQxGocvPppEbvDDEjde/pSKMGYuOjNKQY0pxhUrWVY+oJ23LDdYDT5oPihd19KF6r8EMpPy
r1DgE1g8dYOzDXA/iG0dErLsK9+Vgxdcl34bgYN25Dsf+3Xv/gjA4LIv/dr+44tWj/pPNdIA5c0D
FmpwmdGDzIV3L8uM+Q61ac0F4MdMlIdvF6cUe4uY6yVWEbZ3EvtBcRTB6uwV8xmXrQDZ/5+xhELP
u+rOo21jXctM58pLsImcakwq3E3J+Aju4PuI7Kuhw0tQWsGa23NWrtxIzE6ib/HAYNR1MCHwyBJb
0O12HZ41HAQgGZsBePn30sNcoGeJsWmCpnin0WfOWkiyPIR4PBE0Xd+K5RCXWF5FFuPkERHK9AHn
MGheC8fKzDiJhsC8MQCBl6V7SmmTuGxWy7CQbhTa6ZqbqLn+pRrVU+AxNM2WTYCNRDWMj4thnDw8
1jF1GAL3GyH/mduzlaFJxKdrU0gsjTVeScYzPhJ6p6+mwvh23OZa/PbFZkkeAzHrTdgPJmc+cfp+
yusU7DAGcxr5plj5nBYKqWVyftoALW6YHmwmnbLxpkn86Kke0OIG1QulbI/5QKVfT1DUsnp6FLc9
o5jvTOTI8l4WI3EZfN54wVsJXAs8gSoITpz/qvfDoTLGvbhfRPl9WZZreVY7YzqKC1CKX6SLnyS3
W5xfamhFoa3u2rjbcAFBMFtKv+CS4rDS4MDhZfND2yJilqcxm5I7hzDU0k634u/x+7Dy7fBhvwMN
viNBbZd484FHY46phMa4hQcxEoqVfKVMseQYbiq2K4yNIDBCvCv3GBisTTjWoqyw67smzl5AMX+X
xoh2xzfNg8RSASDiZ2NsRs4LnDU0TJXSfL4Rt47aunaQviOd5g2Iw6Qx6ClvwIQuDRgzTsAbuUQ2
B4K4rMj22kzGJ7UU+BBR6B18LeQU8js60imoPO41Gsb3BAs1sXIz6mbnjuMJ7rQg6kAWMe0WNsxs
WU4UP6Mi2rSIKbw+WsnqTjmuhCMqVpTirCKXuSzdze+9w10Js0FirOPrhe1CLnuGWl/sY+Uh16b+
pgH0Fa+SrCO30dU/zOzdRv0el8WNeKNLYSL+ROIJrONa2bCUejO7KXi08dTfspFdeT77tRFdJ40H
aiNceI3utH0ALU61ae2G4Y3JfZOTSD6tXH8aV7laiklPggflUrWbRn/OJd5vQMkWIJvIesZGkHhc
3XypgectlHFirWojyc6JOC5nD9s0d8dApQBCLW2XFi9E8heeNQKWXW6S7GsGSZ92gPwqAXiri/x5
iexrWeDosw4JHy8f1baK2r1OAqvmc1ei6NrL3OvIadcE3L2MPkkDA7I4k/jrV7cdH9tMu+rN9gOM
gR30Ji6UTMQSDg4fRrwgBrL8xiJ78Fx/p0iXpzfBGS1kETo2cYxJ+sTHOgeh95Nn8VZuJ0bVB7Ee
8sz+KR4LANpRgse2IbWgPDGpTY6xjX1Lk6GRFt8rTFsIab0DdAPXg9NqvUy9xtVwCDA0bwMmL2ZW
C+tqYJjG0ubYi73iDI3+qW5/YCV+qNBM90WbHuWSdAaLyFH+cw+LQI3QnsMB3gywbEzHOcaKWW03
ggMlOJT2QYQ3mFFvs6Hj27b5fkZ2GJiEA2klu3U/3JpG+1ssJ2kTgu1Nd+VYH4aA1rhLbqVCSwdC
jxPyx0M7J2MlPpJ+vOkZwDKVh7mGT7MNqj5hpURoF1Q6yTeA70qTlrI2Fyv77ojgY7aF5YK1c93o
zsfzzPKCP+Ok77XOu+PeTCmEYCvbWKF5bY2wajsGMJzT2dkwtfexIojZNvCZJ2cNzjp5MsrZW4N9
j7fcbd9HOCiVyadZEhE2BfZZ5zqNtXZxBrNk00Tyb10PZnaY/Pm9zIwjgdtbF5PNFPMo+beW3x8b
kaYLNkl6iDlVt1VlxkzB08M4487fJzzCHQ1IU7Z7yxv2DlZXclj1NtlRdmrGHMEaNHuEU10JiWBs
JSp7RYAAO5F3ZiIM2QrPtKlPN1USt1fsbGy4l6VKcALysVlpf+R0s7RWPP4PFZLsNOJkbTR9ozIc
DtgfVJpftBRaGxanThkfFmOsNkvfo8psIPJzqIOuPonvvTs0T4XqXk3MlWZo1TAaHtmrP0nUOroK
FVMSwaWwyR5IMvwMqKcqvJu9lggW1K/iTSu/KcNDhVEm/uBM60m9CRd33yw2aqgWPgvxC1chW0Gd
RWczbu5KqnwdP72p8/A58dEc6wTNlEN+jpv4fRqzvVShEdbMHWZLlsY4Oh33ObuwzlVgBHOdRIIk
KeIYtQnKRNp1z3EUvC2qvFmG+Oy44360sq1kOS4+StHC4i1FAht5/lUUWWt0qwD20meQibGgv8xs
bAWmJ2L/kO9r6J15pxa7wNJ19klBU4cVdhvB8OZZZmpyLcZqKbtWR8jnSrzoG0S+5hjewOnYgN1d
kpZgizijvbJUdF05S0vkeLS2dapay2xAQWeogbCn6OnX+sLctEZIQ+3X18bG4XAPEfo0pLnG1hTu
utqoL4kXJWusfxHhJ8bWx9aXRujeT8bHxh/Rt1lrEvAgPeOtnOfVS8zdmSlOOG2wSiHAI8Vyw1qi
6xA7YeS8mCph0Pzo5+neIQ8F0AUaGjzwEgv5Ard/Ru9UUmQ7zHrOZw2qjSSAgkrdyU96l+BfN1/v
7hb8qWoWXWaGePIk0RYiy3WVoYssVI5gL0fWjrRtrzX+Nnejk90Mn+JoHVEn4HLPARjuoB1gLRnf
uaTAe7xJSUg3IULYRYWBTqBKvo4JP2rZUCS4x6l9Rj8ki2nj9MOk8LV1up1jRHeKpmaJxD84hwM9
4eNeWem3Gfif2UIMArcEqZC/ECGDgvlKTxb2135+MhyPVo2Pp9vjK1BCif5geJ7dGN2YgeVEDTif
uem7a1cXPa6vkLRuangMM1YpQWZ9uW3+gF02z0Oqx0AnVGEGDEIyB+qdjp/MSm8FedKabGs03xOU
+sAUrhNHhGSVBQXQjMsuGjnqiEz72gl6bFSH5c0MjAfdSHHE1U5VvTybHDBEgFwHZUDwEzzhEBuG
mghC0x3uLA+n9Iw1zEA8prNKv30sEJirON5VXTp7KRoM39FXpm4csdb6gCnNiMDqgd6GPYDaEauX
vaums0NsimL9T612l+acrGH8NpIRylMJIAHewpQRb51MO3qcXVr1iQUe4PbosrMyXo8CcxON6FgU
1KwgmYiymJ17V28/ZgzCAq4z09lzXRNuZBcN+8V8O2XEOGV8nKEe9lwbPAUgbaaJeZ3P3XlsaKWR
9b0ntTJxO6wu6GTPdmth4DhccrearoLaQuQyrrrC6IGxJtTfsXU0PEa4PXGjV4bP/Nd3O9TREc02
FygkDDqOo1NJUziLwyiF0UzrBU9mZ+geYiwxkooOWmsgTDBUtNai6GRF3aEkQ8lDJ7SxLBsOodP2
TD7MHxuP9V2hl9dVm+Jd5lFM2kF26ITnIC5Vmgc1ooQiZGFltAyv4zh/a2aPHRbld8GCH0NGX5rX
PEB5JmG2QI7YLYjb3DkmQNYtz3S/36qeMdcqf/K5f50YhGfsjENI4JSpd1ce5VXEurEk34CzwMXO
XDZb04CFLxih3huvU/Qi17709XdNQeYjAKetsIQbqeHkuTNqzHEkxrixwtOC571FvECNF34Z4/4h
wcBuE3z46FBW/hhdZKHheTKzEcOTVTNPQOk3tAK8VAvHviG8hnV7b+r4N6r46KNl1aHWW4H+aiv9
ubIZiOUGboJRXl7lbrMLbEAmvtOPP4YhrN4fqVshMV5UDk9VBTbQuDXeh6a9ciDuX2GJuWuy9Nga
/kp8C+cGBAa3fa5OiUbEcNUrelxCkfq1B5aAt/FVwVQmKeIjUUp7rEsfZJUN+CzZkj2QZXeZ0qO1
0oJPY2b/DPzrispdVq+koo1m8ODE1qtKCdKtevNJ4qQHvdu5HHg8R7t2IE7Y7n63yn6ybgjfPPaT
dsdxsWm16FZ+YomBLCk0H40KP4TctF/CxL/GMCHDtg+PEkYC29zrbgtfexg8bdfa2jotjVvXR1Hj
9jtNZafc6rfVAFAG1PRT4ZjqDfRzmvnmTvpTNHmXqfEX4HwmfOC5dJlq641UIXkz3CdD9AUthwae
lOGW9WniI+WRKlu1+U6fx3qlxPmu7pLvFKdkh6+Auxjcs6GB/Tv1W9NpP3DWG2mkfe1KKX0GamHE
QvSPBFoFXrAp0DhTG0TnHP6WaTRs2Oj3qGLCD+J+mau1j1hlMYyJ62f5TPWQ8IDN+ZWvXDDWCrS0
qEnVcnm4yy68C108BwfwGUJf0Rr+gUHP6GyZ5n2kD2eshqOVWeHBYk0+hJ7SfFyc8cGJWGPQbO3k
tW30p5A0tH6qbxvGZIciihCTAnnpWDEhsiMNDTpYgYuGVQBfYXRi5TBPRoi6tEwzL82z+kWCOOlF
tOM9QIWrmJ0MhvvcdkiRBiOCjo98ZZZkq4agEtKmTn027ODAYYFg0VSJodtsVafGwVyLyzpHMaST
ZHiJo+44D+6DvFIqYcQ4+j4mnG9o1eo9rI9LFDCwRHK3R3f/TKZOdGXM7hvS9R61anBr1LSGQ/GV
kfECrhDqKwuRXZNJA2Ok91Vpfw/ZiEk41KAhAGOc6j8qZvIV1BN2IwF78MiN1031CGMhugqiCDYa
9n4WC5st6xh43kM8zz+4I33lE24lXq4ONbXLONRvJG+dEoVpQZUsCKX640xqMXhoRNnW2Dg5zuMx
ior3ZClPHe9ldf4q1lC12iH0Do7wgzyFNXUWSWqQrB2cbi1iK1LLfbcd/z30rGMbZi2MzKbAC/n3
ulC7zwykw8xG9unDVFn06D5M6M/T+BzY6i2skRpDE0OQzOTEU9oGCn9AGwwQNU6IH8Xp3LAtYkuC
/n7qTCbkVJCpCxvArvqnuYJ95hTW2+wD3JGHLQVUp6FMllVeq07o4OU5qNrPcOj+6AMoMepV/UoN
3sOQMTmOxp2y2IcsM34Np/KgAnekReiPveP5qwTpyJUTmF+mBhJvunG7WQr/AJn1VXLYiYE7qiR7
JCXysQnNUz7BWBX4yuq8bcwsh2lsTKNW7wYcU2M3NbcFAT0pHQRGhglyMsLcQmHkoYuNqKGWMXrD
xJHHnNCnQV2bg/OYmfXBGCxofmHzCbs/kwxl+DyYIEYKpInLUGXFR1Ik93ZdhZvAIU4KnvuBKB/4
C8QGWYpdQ9BUr4nRu3ExR/QBkdm+Vmx8V9oUP1fR8KQXy53StY1ZhJf/lel1p+bRDXf2gJbJicFk
TUy7sVUiYml5TZb2PiG6cy5KTB3GvYUAcqAbjCyXpq/eyLygseYzex9uMv+UY6xL3u7/lMT6l6Bk
s2exGI6d7TWvuC6s2d2ZtoWY0b8Ja3ixVAhePR1Lqs/cJFtCs0ZULdjyAkngcF6vZXOim3vTEiNd
qR7GGaGOVwmkMUz+svWAEvNq9AZMSvzonQY0Z/VNx6AsLQZyH07uvEraODInlkUzslclCXFRJEMZ
E5puv3IhQzpDsNIcKFXLxMYGHJOSeoCeLGW8uLyWBkp8KzwuDfHiaYqJeuy/YZ2cn5rSxNSizLgB
6X2MUZzlE6OZJvuxGpikFns3rF/02fnJa+k2YZ+xm5UHA4ipzALAoS56Dbr6pSnLu2Fogdv3rrN8
qAoJqsSlWyZuwlTN/I/PYKJaE196nQwk1yv/y475Q3lowii5sVV7zitASHfe+w3I+6L368FxXq0R
E1/b7N49R3unecbfeGYeWSbpg3LGW7onVkgePUmSaJEzYHZU/xjo2Pk69Qk+FrSSJPiTVcOGWcU2
ov6bjQ9NK/8hqvdvwoatv6yOrPYmmyGatnOAX1Esz+sYHyRsLq2n//yP//1f//dr+j/Rd3X510L7
D7CGC8TQrv1///l3b/CXHO3IZAbu17yBWw00sKGGgGxJPis3d/8p0loyhf+nFf6Xt6BnSBZdm7K9
kXSCq3VvHikdi3JXtkierfxTVxAYvKxe9XbyAGnt3Dl+dWBBf+oZvZRWXseDnmGCpf049gKnIdHI
MeDxD5zya4FXhQnpZ18FdEyBwmzFp7hqj6WjXmKjuo2dHFTeaJ71niMky7vbUgdppM2qr4rOeUqK
mXDlhdOyWGk9MErn+es0b9bdODwtUfsSOfHFKhh/lE4AO9Cp7rzWQpSJBbztkyVMyIOHi0IHfIzI
aR6dd3vyP/ycqZeqn2MQWy8bj4MZPVYVEb/eQ7ikt4q0jZXvWo9x4R7qHG6HhlhT1hxdBJOqeEY9
Ts7nv7/N9t/FSv8lt3xEuOSQYZrsmZzomyK0XkJrfF/s7jrlSdBz4Oa8qIgo81CrpMxIr9Kmcjj7
fNgLQDIdAdCNNQG9N8mNVlmINbGU9buzysdvq3fRwaIca7yRm4uvX9T2EZz5Cr8T+KlXntc92yp4
8hLnofeKO63vv0xyfRb844wRFabrBj/oZJ7NwuooHNtzBqCAS+c3Ax3Sddr70vD/KHpLMkR4+v/9
Rfmb2HDrL9eErpD0hbHQGOGlV6VepHAvGtpozNXxWL4pCdVd+UOw+/fv9jd3wPpLtLsqHKUqmPo7
18tJ0FDr0QHKiuf+FHTNP2wXf/Me5l9D3Se3DJTHN5JUhwHmqEx58AtGahD9w+Ns/M2O4fzle9gu
mssUyGrfGcNT4voP7f/n7MyWG1eyLPsrafncyMbsgFlXPXAmJVHUrNALTBEhYZ5nfH0vV2ZVx2WJ
ZFteuy8RCpGAD8eHc/bagJaF+yIvAcfxlUoIvbrFNC7OAq5m4EyRH9eqW5Dn59tRl1/0TTwxj14y
Mzy1t1Q13nhFfUNabe4Y4+/BpbRL9XQ4zMz8vJlHRgunN0+AzXtyw8DksjlD5x1Hxx5XWHNIH+Nk
oszdo5Caou7F4IgLHu7aiZFlyr//9Y7mxSf0av/LImGbjhQ3rwsyuFK7kFjFOgrRa0nFECmwHFAB
EhwqDL2m3U1xsRMVFGTKWBvuV2XNPvyUmQTMn280TS4Y3zWa+OsTxak3mBr8i/Xo93tTunJRFCi3
NqPW3jgGeR4qGxABUYZPTow/SKHQ+e/WT4yYr5j0R2tM3dD2sdKLdQh0zgXaga0ZmV6qkIVvPsoC
X6yYuE2guF0qw2gU/Apk01CLnaN5kHIG2ZAVUnOeTLj3tcW9L1IaqYDD+/P8c57sNfn8fzwntvbA
y91GrL3qXkd6Y3Y/dDSPw3ilUXfJE7Op4uL6qyw5N9iVcBOSS3GFh0TZILglFwLTyd6SS+kfT1LW
jY8NKha3Blz4mUyAhVmMZj3higdmDxc4MttcZP6hI0GRmsU2dHe50lyfb4kTe1LzaNeRa2WfG1qo
rCm2W/SuAoCIBDPO2fQOy2cI8ZRj8fnvOvmuR9uDqHDxl6GaeK1SKsGfdlbHfrTe1/ZnlHqrqrOv
GZGcGkkJJmIlRbLnv/lEsDSPwn8RU+ZjhzE+wpgDyNrRAJGmihNZhU3H+a+Qs+u7WXcUKxUMaes0
JB5XKp6eGMSqaXPbQR+RDnpMyAur+4kJZhxFRA1zFq0qCwUvgnqF1Lyvrfs+Ni98+omXMI6CWTFM
am+XDe2E5wEZDc6NxcRZVOXSpBrtvWN5F9aWE+POOApSYVZYFfXiCvnZ6EbgHdM38c7Xu880GDdm
7VEEaLu7npz8+e459X1yZPwxzah+zWAdySWZUqHQGVcxaNCIm59RJzUpHWTGPnhpSf78e0POOIow
AS49ge/whSVDrPUhZMnczsB5J0aic+FLTo2Go+Bh6AoWXhOjgUQMx8MhWqXQMlKJ6D3fbCcmjn40
IDLbq2xfhgeorZS6lesWql9hjetcS97Pf4V81m8mjn40EoSCccNkExQa7hLIa0rRoGtdWAxPffhR
t8dJH4EO8Ly1NN2wyW03KRH133vwox5ug0kr61KgOanUK6fCS7dNLeXCeD3Rs/pRz5JkU3Qbj8W1
41O/hRsRaJ2NjlHM+Wc/1a9HYV8pjDauRtolA0GB74stk27j3ppILWgKuvHzXyP78Lu+1f8660Td
O6wuk7ceK7gdjf3q5f2Wm/WbgXwb4pZLe56v8fjdFx0FeC8bcQ4JSRP2ab/Teuq5scEwfVFS9NK9
6n7yrGrJWkTaWx6qd9JbTVarDLbnfMnKQ2kTMk2wfjVwXhpes8ngr7Iwh4eMzIkcYj/vrQbhNWjS
3C0fIY/8Khr3uqu7C6PpVIcfrR+UiQe6H2neurbRAsYquJpgvLOt9vZ8V+iyKb5pIu1o5UDknCit
OdIXClWqqfYkZbN9XwaLZDI8LBKMD2me4GAs0gcUruc5MjtKQj8Be82HQuxUCNWRVlFr4YpZNKHH
kn6CxsChyuBy5PxjnhgxXxu2P+J0UiTKWCqkpq0U0RGVOtzw9MWqycqP3oEfkLpicf6bToQG7Sju
lKrhmEHSeetQIyloBNHPLjT/vdmrHYUdKniqyQDQiZAluu4K+14PFIqbowvb1xNnjq/z2h+N5FAA
jHwbky3IZZAeVHZrRbL0sMZgwXmKWQJG1Xg+30wnxqV2FIg8O7HUuqVDyhz6cFXP6z68S63+wo7j
67z63bA8ikShFpDU6G13DR4KmbaOArUdBXLlqZ9Ll6kWxaIIU66YsV/gHP/sJMN9JZEDha7cNMC+
U6kRrKsUllnS1PMstV6lVDqH++7o4sZQ3HRlUfc/yDq4PjbgC0i1m3Tx6ru94tQXZtipAXUU7AJV
7XKQZu56cv2Vh4VbjrHQv9cJR+EtazFetUbFXdtAy/283Qp5+Rpj4XRhnTw17Y6ij93aFek1n/hJ
4pSqmpGCEJK2mHKE84S7fDiin+df5dTR6+t2/I/BO0ZjGBQDHW462Q8zHm+zuEZtFlyDnOznQkte
wrA2VuLLAxfhAqTwkMx8fZBOWhFlOWkkgN8FwdLCKaBpjIfzD3aiCdSjrU7jgw8KStp4HEgNUy0u
aa42/qVSdyhNZs9/zYlRoh6FHV80lpWkwl0TEt40Qzu4GPKc/2gZXb6ZSupR1BlKU8kx7mKzM9V3
Ioz2pSpeoy74jcD2Qu+diAaq/Ps/Oi9W1LSHLIG3kJM+97FGehYwUT1Qdnf+Hb6udr57iaN4o4Va
XoQDs0gPAD4aYtvj+Wdqkr8Fi1VC1MgZOxQ0TYOzjCrE+E6pvkxKeStU8uFjs1Er5TODTBIVcY5n
zFjNBPexSmXfFX57C3AaETE7NuhUnG6QFnOdhOsdSlGUuGGPLCDJkH9M+pVVkxGz4xT3lvg9R+Se
xtgCYyQXh/pyqv11l0QhAcqS+laF3QJ+AAW7BvL7eKNKGqB0vzrfLifOL+pRmOxHs/La0CACELeM
cnjIEM+DPCpu9VTcjSzNSqdR6+69nf++Ux19FMy8IfJb9vzuWhqqqLp5S8n6SyMU/0LAOTVWjyIa
SrxCg8MJjp+66gLNaGm5H4XWPPllc2GmnbpuUI+CmgDyoPt6IHDZbbZFJm6ltFdHT5djCyJl3VJ9
Tg6CO5/kUW7vRrSqillf2GN/34S2e7ThUv16QBKiCZSGqGRgJEa5sZ0S7cLN46mPP4pX7eBXeKWM
Yh05ya8GxojkwEnI/vkBcKL1bPcoUDWuC3a20NH7B/oeZpyLOSwzRgpapAnXQAUJulIJ72HKRRpo
uCK5cgMcIkh7X3gGOdr+ZzCw3aOIFlaOKGDoIHiLoOxk3OJTYa7+kBy9eoBc0ONOUwcFOIhOQwnv
3OpdKouE9O35B/h+o2W7su3/CHcJVWGDUpKolVZWtY2IWDfdTUYtoK1bAwuwiY+TGC5tSb+f5Djm
/vXrqFeqqiYa7HXNoUMiYLk+lt4XYtoGaKyq+0ErXs+/2ffLEG7if/2quNUDs8WJhbKyV8AqpMbN
xflPPnFpb7tHoUMvMipwC1a1IIo3lJntJOMUE6MMtSIFvhoxJU6y24Hqh4SMbzjiSVUV4kUCQFOa
NoGPr4tabDlga7Osbel0DOCBbukXxvapqXMUfFoR6GZthtYaQ3qUEOpnhL2K704X9rSn2vYo7uC8
XidKrlnQE+m2cvAeFBdt/vnmPTUvnaOwQq0ZyznSsnUF6HkMtJ18CWo7N1SjgUHFViigNjMajK1L
bfXY4zpADnlhgm24MC2/3ynZzlHkmQI9V0HHWGu7rRI0C+aioOsKvNomBOSRMVw45pzoJucoAmWx
paRNoVvrsMPsNs9aBgNi9lo0F17kREc5R+FFp44q4t4WmJqLpS2bBGmgeb6bTj37UeTIKt1sNOhQ
a2hMN9LKzohwhIvidLgwDk51gnynP0JTmEdUy9aKWE+t/xPZG9wI7DRwV/Tp/WBQDuff4+vI+k0I
do4CRTEpUxSjlV+bmh1vrIqyCXJIezMFhEzRKRk2CiANrNI8DyecwAL7oA71W+f3cAe5ZZcMIq0c
b9wJUPn5ZzrVbUcBxumLyPGthkdS4xe3IF2ddtOFMXfqs49CA7C9zsNc3Fmr+LwBYn4vUFqff2w5
qr5ryaOw4DZU8Ya5h3sDO8ayqahy0PPHznDvAzd5OP8dJ4adOAoOiZL6rZuRjcyQpqUJEEd5fjZy
+8Ke6kTziKOpn4pYjKrNnsbhvkR3cIGhbupCt+qy/75pIHE03wsM1H0Yysj6KeaitlDaFgJQGREy
Q1+KbRt4r9UxqsZPTIEGKrKRJRQQCEaOAoljvcSi3PYJekihXgWDu3cn7b6z7Z0jfQUVvOYv9OSp
VjiKGxZS175JmNwNB6wOQLnqVi/nO/DEIBFHcaPKhDOlER/NefxJsr5G2QboUE0ELee/4kRa3xby
tf4IHYEfZ5Dt+Y4pVpHb55uUe+xlEIWfU1UO8z5rfgxa1c2Rv4JEwQMUwKJBiaMOuRd6R7egIKRc
nH+YUwP2KLx4HSoMsiPMZY7DxIpFEoi9BW7x/MdrcnJ9N6bkWPvjXQenaEC0D3x+Rm2kPJ9hQs5S
Ocy0EjK7sNTDBCs2U7t4Hpvjha3/qV48iiIlZdj91NXO2i+Npe8YaLkpmOvNdZZkv8+/mXlqEB6F
k1BV9LzUR3dtgS8gc7dGpk+ZUdSQrgPUbEkvKnwvzBDtQ1Fny2yqdoaCgkU6aBlucvBcsPZt9Yq1
7DusZ0qlFDzK4l+ldEFUUFzA9KLuaXQwCM6CXdTiVhmXh9TQP4Nau2dd6CGGOT+GBAQ+BAxKjYaV
3uqvyOn3WYcihdMvqvUPUaglMkAsr7Xiro8gu3bp+nwrnNig20fxTiRGgeQCfEo0kKsEgICYMLt2
Sgq4yxivouyHQeni+e86tRTaR8HPblsHHw2gNDQwcjyrOrRtvddRP7dTvSA7duuqQGqmoSaRT74J
FEY3x0/hheuBTEqcsyzZ2GF+aftyYpTZR/HSiOwg1YTrb5C7r+w+/KHR2G4yLAAPvZ9/51NfIf/+
j+mTt4rb+lqAeMd1cfxSwhu8IVZ+LslT0fL8d5wYyPZRyBvT1CqojPU3+BrX+PeUh6JoNuc/+9T4
kN/5x/OX4ItZsDB5xgahmunUD2pclWgRFnQxKnnb6FDQ6PGFFexUax0Fs8GaRurXI3/jVdqy9BQ6
BoAcZZpXoYGv9/lXOvUlRxHNdR0+TNQgvDQMLNPuOXElLwOMU5ybF5YIOYK+iZr2UfzKqE1s+iSm
2TQqZF0DhqIn/LkKunk2esi4kNCef5uv9NN3X3UUxnDfHKh9J4mkC/+x6IKVD1PHD8EOKr2+8WDL
dpD9yQvdowHZkyPDkiiCSqVo46ILC1RkWCqj0whyMCQcSuBUatb2wsN9vfA3T2cdxZcasnNepnGw
8bzhthj7Z7Ug4OaIu1NjOYroWdoO4P6doStlgpAuu5PgmSgv10Xp/9JFO7cMfzvq4y6HXY4p32Ic
+n2CBE1Jod+YCreR5aQ/eYW3HYR4VS0sTUvpRyV/orOb1gf/urf5G0yuXyqCDhXPT8Aqfqpj+6El
7SYerEOhxlDelfR1MOEI9jpH5a70b/xBT1B7Iuz1KD4n8uftApAuVEnupmZWHz6OrvOiGUjeRqBV
UsAejcqhJss/09XuIQDmXis5SKtRv4NOgesk+q46xwVGCZ9LYX2Y+kjZKx5KjvapBRb0W+3W0dt9
G1rXfpTc+kZxk4/GrgfOix8XSwZ0hBLQb/th6eZO6aLfVpZvJHguSMQ2F+aPyolfNaoKW8X6kUQ5
6FNfO4zq8ODiYuH0087JvRfWp01BoJ1beXdlW8oS2z6T4n2k8dhXy5obMwl+uWOxkQHLwLcCP4dm
1mn5VYZivQaxB/VpQJZbpqsBJVUUTs/dCLmMLmtlVgmJGht1A/Vmt1V7D3gXXCtv/BGpSDqlXggl
wVuHbRP6Ah9f1jxeRz4+Hq2786mcKlCgWwV77wSVdZXct453Y4bemsSpubSscqNoVBWDpyThW689
r7tBYNvMHGRittB/St4/1RdQ/hK0Slrm4MGmKFfSM8BFK9W6uIXqZo5bgprMFIusrGddm8A/zo98
BAffhwDrKAREYafqnoOAFr3are7Xd4GFbkAO4Bw3i6kPfulhsSoC7YnDp2uVL2mHx3FRYkqA/42B
IgTiSWfeOAIdnTY2uEIH04veGhR8jds0VzaGaV2lvvmuDeN1Lrcs0hoFcBx69madV/icijF7HZCz
5LUHCYGtSxJO6BJBbsZIxhtoDAPDrC09PDGs5CtbMHXa7WQKJMsO+Eyx0Kj0zhP/1q+r5yDEpcNu
wb6k4caLnXCGBeV1xMfVJRc10pIIDt+twX6q1oAc5SbC3g5S1pS0+U6o1GrjC7RuOHXkQMZLmZMm
IYHueglD1TPamxwTEEZOxc1di9KdLKRMHNk97lvgPj+Qsd4IXHdA3JrwvKx9EE7XueVhgQ5Wba5U
irU244KDc+Pct766FXpDK4BWAfdJRVQDGZEbkJCAP3n+BrOxNwRJK3sqrivsKAzoBFmiX+ewHiKR
9lyVGFtNqhmyeqln3m3c++8tRiwRRJIsCL25Vmlz7DXeYwOMuq7eqnBa4wlf+XHUF9SgPMu+aWS+
3wrtz7oaH3raVaMTqyreyzSqJbFCwJpNamugsj05WruOKnylhNbsPbi8c33SVzn8EzhAgAV5aTkG
0rD+FSVutDLQG9dULQ+Vka50Dhn8y03SxEs/Ge9ql32WNdmPWL4x+x9ChfvWRKBsbUnaLyBmPDRV
+yGv8XXH2U++dQjpzRZvplLS2jLlroVvFUhnFhQAJVymfuy2UWCsVKH9lvayNuq7uM2uUWSjp2Vx
EQBQ09bngkO9t3AQQPs3R/oClSAoYP6l2G/EeA5QJ2P19VPb6RYYWkT3XiB2gaaMs9K2HuE1vuot
chzTg/w6IWhA5YTZh/OzkeagFOwBhiibJzsFIOwOz3pp3gTUEs1qBR4wSjSKUr1bFQOUSkEUyTx4
aLPwPjOdj9TKr/qm+Rn0ydotQzSqClbEVelcFa32kfYokuu6+UH9Pmy1dHzJWDkTNua2G3GOzqK9
RHbHLbL7yuo2mlXeWpGJEUyn/DB7hVzZoB+4wFyLevjVecNScfwLMeXEXsw62j6nRt+gMqTCZYwM
DhdOsBaasY2DwZ717vRSehglpOaFpfvUlx3tjcvE8lPsVCmr9a31MAiuDpobZbDHWXAF/se7sHc9
sRmzjvbHzZh2rRWMFK+F4bMvxK6j1Dnx21/edKly8UsA9N0e5Gh/7DeVq2V+QikYCMp5WAT7MLLv
PVgaLF7lTT+mD3bsY8HR2+2siSquxCqUTIi0hyS90SPjBq+Gn21p3gnqKSh62WWuvTFs2sKMuD+0
cMoL/I1wQRhQFr2f1HoTVtaHbTX7Gu0+KpdtpKqvsVE81IIaqfNLjHz8717raGvuDEGnaRo1uX4c
PbRm/0PTnCt/UC6cXE59/NFevMmcjExyT4Vbq7zopvazgoFvMuzPP/2JQ4t1tAt32romKxqQa8/F
JnSzDii72V7aFJ96+KNNMZ4IAy7qrnQoiPaTDu4Jfz3OmUFf3NSB3Bo3iz7wrjhbesZtBRZ8EuHO
MO6pmT//fnKD+03vHCsv2mHUcisVAWDseDapOA5RhQFO7XNgw+OwTwy78AYw1eb8150oA7KPZRRJ
kxk2/qzBJlA6cMg/Pf9W6XHJ0/cQ4ewkmIEG4w+JEq/z/CDbQoqdPR8Fc7iO2AMhVJm1bHl7O3iP
EuM68Mj5S/BGhV6V654clTuV+27IBrvuq3/eP/zvv4jq6i+R3a+8GCsKApujP/7nTfirQjj+2fwf
+Wv//c/++kv/+Zin/H/8T/7yG3zwv7548d68/+UPy6wJm/Gu/ajG+4+6TZr/0v3Jf/n/+8O/fXx9
yuNYfPzH33+xY0AMe//hh3n293/9aPsb7YrM+P63rlB+/r9+uH9P+b0r/qL6H//+471uUBxq/7B1
B5GJazvyBrP/+Ppb9R/CkhgQDdSQMMAs/f1vWV41wX/8Xbf/oTmqxWYBPrluARD8+9/qvP36kfkP
09FdA26mbVIITjrxv9758M+B+s9++F77eHTMFIYwXb6F/0zhOKp5PG/1ooxa24Vq4SGtnYXZIrPB
SFXue6yC8Rgaf8dK+Goe9AaypmgpEsVDDlA7+012Usm88PW5hwQUUMaz6RlQbrP28Ec7/uuZ/9Rn
ajJ2/L85xzOiP7cdG3mVYfHAX5m/Py4tOGZpkRqbFehn5XEcN40RfEbB3h0AS+ees40mcx/CskFh
5Kdz8JjsHxfnn+Gvy+Y/H0HITjKJurr40vf88Qhm3HRDmKlYzWu4Mir2Y6Q5j3VHKlYPvMcKdNYs
H8L4wlLwVdX81zdnVLi6cHXTtm1DHEXVIjIjZyqkv0dSLVKTOqwoXbWZvagGa+H0yirGCy4wzKUX
DjBicesqhm2BljCH5h8FkO6UJUeCuV3FL6NfLjNMLwdTeXPc6CYUKdaadnCpt8yv2pujp2YnaKim
MFVHN44rx6ZsGBrYfNnCcsrqkRvn65gSwLfGKNX5pJr2wZwAkWqutIcD0j8nJTPsJ6/TMJIasxcm
xI9Oj6yPzlrmCfauloZee9rHHTatkJpgkFM20i2npIeGDADJsa6jsN8rY7OO5PW8Nd1j/n1Qxnxd
WOHexjVSD623QsVlyHbhaw/bLIEGN1QrfUSXUqw039h4rr617acG4whKqeaUALcTGk4BEwjMd8sB
pVA2DRc+Tt1udQvSl81tMj4DIs+vNQn95MgB+GtD0pRqDOPaNHHdrrxdFKsbsDyLkcrhaZXZ/m2h
j3tIj7ncbYzqmhMORE8NY6pgrbXlquz0ufLg18H9AEje80xQHd4K97tFgtux+0WgxbPSuS3dbhO0
iPmxQpgFJcL1MgeUOW3dQl0aE/p5NXtE2LwqjIbaMPgfQ+hD6DHQkdYPajU8hDiUWIW9FaAUW60G
Ig0tDT4hR++lamrURTuw9YarVBXbttceCmgMjR7sRFLux9LZ+6m1UMLisXCmTVmOP03P3uQ6ILKo
Jt8JoTbhLIl9r79T8sCZK1wMgEKYY9hx4/UmUIoEtuE0b8g2TNGwLdVkFWou4rgExfGPpHbnXeXt
a3yw+hDIp6sjIWVVV6e5i39MDpeg8cZN2GMAnQZ4Hd/qA/ZEdb+CNxZyshmNtRaOT6nWLeFbvpSl
sWafBem+uGn6kJo4cUAKhYt3T+SAAFFwsINPMtRPiTlK+Vnzy9cjOLPVWwDLYTW6pb4YOrFw++mu
Tw1oQGFoz5s8xOlRcaDqeM2DDxXV4h6jUPaO7uEfba1iVBYiS1f4HaxQTdezwNae1Mbd443xVPNZ
QZX8atV6yUXmrTnCEwXwUjkF14u0cq+mL0KSzTKDPUeKFZAV3gibtjLtG8V6U0NmiposUMxj+MQH
xz8oiF4Y/nRIvMif+c7kYlnPdUpZfSS1BW4aW+v62cG62rJiTFH6jd18KirqM3SSVpVeQTHh3qKF
GOuAMzRc3DDkpU6rABawIA/idHzt2eKxc8W7b+nlTJnAWRoq3NHRyVc5SE6nna79AsagC4Cj9laO
Nmxbq79Tandpxf7ad1VUx6jRNXzlww1Ajm1owPNS4kNtPVoGeZF42jg1oB2AG0057Kjf3NgjRxY9
WLYGZGELQ4EJN8I8HbZ21C4tydzTKP8gNE79sK1Hpl7SYodo3bOF2wGvBCvWk20212o0bXiEOWA3
ivwPibium32Vh9d6j3BW0Tem5IlLHhruJ6Pdb7kNpEjSXWEgv0gnG1hte9cm41YBIm6F6kb2b+qX
88xHwB++aEE0Z5ztMCacF5PYR8V4VTXdzobyUox4zCRgpAZbVuFli0jAArafG+c3wPlFjSarTgEp
W+2yCqjWpo9GzVvFISLEXIJcGsxei3Rfr7sWMygbNHw03HnDsFXM5Bq92ijEkg3r2uy5wxGge1yD
4HHwcpIhMUVHTNtmfIZAY+TNFiTjpne9e4LufZkln0lIV7aG+Ru1yh2cZ5iyJDl9oYwrI2X0+Zbz
AlzzwWiMOxUpNF6ytQNUKv4ALUE/Qhjw/RLzMEy1SZCCP3fBUoZx0XJjzldl6jX1pbsgi7YRN0+i
AMSRBouYOgoQmRg+FJby3vneA/mPA9wXNsBW3y0sXxFA/CfSodmnAPK9LFO8CAuwmOYvWx9XgxkB
WsBEZzIgXvqpNATKHjQbGbK5jv3kQVNcAL3aLkoHFPbkn0z/Do+9tRDRzgwTAIZK/BKq+lPR6Fty
CqCmKKqLsudaSUCrNMm+SPEXAPzWa/WdEQ9Xcc/REgjlIjPaV/DSBH78hyKc5kFet8SDEg2OQrJr
4eCevR3detdPTrPUp5q7t1BgbByaMIICA5Q7N9/+I4YepCkRI7+qKVTVbkSWgwxm1tN6TVKLOfck
m5jLl6UvbZ0CTL6/pp5iqC9KUtGJTs21CffccQCp37yG0/bYifDTw7oj12ERRfl2wMqorPJnURdv
xuSuwj57yNL4tRTYRMKgnZVqJBe9CK8Vm4/yY65hgCf98H0uq3Nb5sETTti+TUKUz7CiHmWQkr+N
U/pGFQTVN+/AlnZJyklET3mHqLMhs5voiwwrvFVcCrIzQm6QWBtqqA/QKwBURZ9eCY9zxHxuDDNM
eUH+2F1/GMNdVwInK0s21sk2icFLekr4SbJh4AZ+JLZZeK/ZULRS7sux4gm1hPx8j5CFjgHHW2Rv
mcC0Am1jmeb7Op+DbvyMM1DF3JnLlsqMhvnqTTN/aGhbwbBOwDPOIjAqkWvGi9RKPkkxgmGQzdJV
vD+0fMnRXyv5uGxzj/gY6utC4H9jA9z2JxxiNe5d5tJnlS3GbYKZxbwNFe63JjILqffC7PlZDm6N
ly/bNIu7sJCtmqbAE6rb8d7uol8Cp7356EZzKBawNq0UmlQGaZ4zICWDn3bARzWoNvATJjhrDvXJ
nUULYoGw8PLpxqFUdNGH9KetDbiSdOS/K6xuVpEBh5wpADIbyTknduztDiLjnad0bmvs5X2NSK/Y
+RuiVGVmSv8XTHGQP2LAxI/big+N2vBTtl9ecECw3emJi4YfNXAR5gi2MiGScoH/nh3fJ7r47QJs
moPbe8s8TJcdt58B1z0gr3ptg2BhDTqZj+E18z19UZv2b7PoDkUdbTPguZMZPKomHci+ZCVI764H
179RvM9ywEYeUNVbmroPIXPHNzCzi9P0zR1pEWdw2C4rd5VtfnIlCDRXgItvyydD9+BvG/MQttJC
rZLrPIrZBLnobbI9d5MA6bPkGpxbtUgIdjYeGx0eG2aKwYVgeI1tkC57ttWLpLNX0ZDtEAnj2ROx
1gec3WfT2P+0JsCxRWOCmsWIHKsNBmNMtTzXs4nf+ezMwMV1VrgzWV0sI3zvCzsGzAAb2eQJCl1T
Z2ZxL/r+XTOf4jz+/JqfCMEeJ32cqX1+RaFbRwmy2c1929hQ+oX5lzwIfTVD2NIWX6O56wNwjICW
J8yJAhpG92i3kivHYmgeVICb+E195lV+MDuuq/P+arAAxLVYpzOUEIQN2EVh8bOWR5+m/y1sN1uU
XLRyT28BzrsbogoX5Ebzdrq47lSNyYVEwEG7agltw6wkomjwnMHab8swrymXxM4EwKeqdB1gXbb3
djY8ajBkIpYvO1HZgFURNtRd4aDyiZdVzrj2mwRfb8e4d2vyPQgVeXnd/2xQxvWNOXM6oIVVnh48
jHBJn0Q2KbxsN2nzHIDgUlcrZ213I8ZcLHJ2lXzWjvMzTxwiOGNjktPHq/WOePvuavU0R2G0ht7d
sb2nYQ3E8hiLOUsz9w+UyT+NBd8ykeeUGL5DOA0xG1cB6DoBV2+7D7hCh2sPTuk6Vyc+n2Z2ZSBO
yVvUQIWNzHkUHT9pItKKiDHJdtE3vWXsxrH6WfaCl9Co8nKGCE4rxm5a7zx6ZpDO0zp+UzOSJSqm
PXNHzQ6ek376nFC5/OGcAsOrBJRqy0xQMuhLc5SDP/TY7KvgBDroqp3A/pGiNYOi8aVeRCCUYKSp
Cg8rDgqghVnFwhsFyq/cHG7wedr1ys609Y3meR9qEX7mTvDpa+QObQ5AQ2awEbE7hrgGoHIs7/LC
pzBEGx+nsUDCZursK9xbWJ/SusvGCcc+DOyyYjs9qBpLSOzzy6EHb8cd3xQlvE6Yxc0gHvMhPWRp
o36dHlR9wIXc3LhyaaoqlivVNJ/qqt337u2Y8P6jw0LTKOCZU9YVozioVOcZ3BQwbUidHxQXiB3c
3C12Hks8pB7VgIXKHLM3085Iz8XbHtPEWUxsS106xxbd7yobCEKEmUhjWqRjsBoAOM5STgTgsUKy
Qe5jhyBAbbB5CvwbPbc20GjlWaC8VhKe0mKoeHX0xsTHgi6hdfXEeky9ZlmX4fPX+MCBlYYjrHOP
tCl0MM0K9xqaHX3Kycn27a0sSYQwijyDBVVUTwWECOo/H/UwuS4s7iHkb5M+fmjzWQ1JV/ZS4ybX
glXZ7DiqVDW9CivM/ZmRK9OCfzaw3/BctYOxVwaAyHiMfbb0RH4/6vRl7lC6oRb1bPgJxjPCDIXo
Hxe0fh6WyyiguQIFAyoapx7rW+jWd18tbOnsD7Qu3WY4WKUjlaNp/K4T4BaAZ99CD+Zhj+eclzx9
hduv3xGFSwYGUxs51j2BpZwO8Jj2NTKaRs4fkz50iA1Vqzy2Hguy1uWHRFqUCLo+kwGsZjzF+Vs1
8JyyX5TIwXtS4Vqg3NuB/TMQLFacdd/KNntTIv5VVr6hhCJ4e7vWgMrUtMUtL8ZNV5Y8e5lylXHT
AKXhRvfa9zR9YPekU19FdsmromsalWN1aUGN695dw7fxHyCdanqLIHJfinh6CXRqBuUbfL1KgigS
s1WMQnci5hZNjjxwr+AhXfN3tE9LhgVSXyohXi3d+hlOLBQyfHxFCgUXnhbrMSxSdhhs0lK/IUe/
lewvTa15zSfjUPnj1oWCCZLwLQvZfn1NiN4i1siZmWfpzxq6qmV0XKDF1xaGKHND1zZO1l0nHNmz
6npSxg2i3aXMAabuvHZwETdz3svElC1FTtqBHYccQiZkm8CjMYU970VzNdnUpSspFnz4Rd/0ofGp
lelDp+hL124/snF6NAIbxLV9N7naUuPSoqmvp5DZVuVsJIvyELn+J+vDQWNbpI3S0bRYOth3yiXa
9+I3yjeu5V5RdxTY1DW2NVYK2jr52uHiPvY5ad3OSq/k/P/aGFEk8GmHAc9XPlOx85iq5KQs9wXX
6mnGsL4bBjbYtT8sCxvzq8Al/9dX0yYzOmIAe5uAWAm+nV0sS1+fR2+pEn1ayAusuLxrGEZW6n9y
jTLv7eRajeJPX+luw60crJGOdebk0nPJW53IAAy3F2Ypc2DkXniW7NuWhL6uv3ts7RZ+x9Gkqn95
VM8thJZugzBcxPXwmupUUGnle28RuZJ2bnqs0ej+pncHcWMCKT7Qe7Cw0yyCOdjVbzKm5nQ/1eqf
RqUePIuRImOGWnqPiqp8FDSxnBty1sKrJWdf89sD9zqMAG+obwXCYqd68RhuVYqjVeg+yumSue1V
moZ3Mrhkk7GxB7YoX58cRtlBRr2qSt5A/L7lsfV/qTuP5biVNk1fEf5IIGGXU96wSJYoSpQ2CBkK
Ce/t1feDouZIKp4Ru3s3GwbLwSYyP/OaHcUbU3synOxzrJ0QnQB41m3x4PxwGd+ej6p1gMZImoPY
wAgpCotiLTwNiyEm5PkOTnMzeg5G82z8lgCpnyOU+forhkmed7s8tT4PsGhYlsc7S1Khzlu1Hovq
q+Uz1nUMZRa3UWQ/a5IQUQWby/MejhpsVgf7sIFMNUMQf75bcYbvbWmojS8K2oV1vdcTD5021a3s
lHwyaewbPR+P8wQ8X4+hjn9YlXPL0rTqBZZMuXrslfpRCGwS51rJ1E8PeMqeL5Xpqef5t3v7GOTd
43yBLgNkXk0QivaToVyBXx2X9lB+79DVxxyHazCgUKyNI0YcGWu+ZynaT7NXR5LjeNhhZuh5NTwD
wagSQAJwWj+bAaNrGKZ4M3+26lP1hXw73jOjYJNkT7sko49tBck2mRxS1FxxVV1EWIYkmzhRRHIH
dzjmUo3bTtn7jDIizr32BzjlENCxKVsW2KmommMEGJdsEbjfpvFNp5E0tTWzRTqk41pjLVi2Onav
klWwUVl85zRgrTRg1E7t1ohgaBB0WO0TGGTMob1azbN2E+fjdqQUCIPOC3dSQyW1UcmXItbIddEh
XCLJQw1xYGUyUOsMfa8EjSvOpQU0AAnlpVmVCqMSinOfotIuD00TZYuobLEd7Xtgj20cogmclwh9
kl2XTvdI4/jRCobqm4qcTyEVMT8bnkQlFLOTob8HeKEt4+7e0Lr4jBN4snGJD04pZeCdzFN1FGGt
cbOz57a15Cl1UtheWf1dDhHWF/Nbg31jVElwurxTutYRITd91TmzKimCpPUbbcorLPvcsCBCQENR
0qxwHGFfdUx95LzCOvTy1VyZTbpkU+TWyrT9jVAYWybI1Hfg0ahGiWhTeT708k+tKrdgDPHpES9d
zP9RN/Df+3x/NAb/ew3D7XM+d9zq/w9ahsbMB/9/twwfvrTfQ+3/VF++hs9/tBovv/vZOrT+Q+fH
9lzTslxdWCZNyJf2oaQR6Fm6IyxPGlBM5tbez/ahNP6jW5Kb7ul0X/icdtbP9qFu/0d4jhCebbmu
Lk3H+Z+0Dy+qTb+1egxH0pKzaY2C8zaFuIaAAwSLY2Ay6dLwrM+2b1nHDtvN46g3016fTHvn1N4c
aFD/7FSoTpYJfjGojebWrYyJzp32Peg1bRc1Blq+FqK2E5KhKqzvx8AM7+kvb6bJM78IY5onuQAf
i7BRNwI1cq93UhTocHds6bCcoqQVJ5KPr7E1mJt40Ic1hep8nfjqzi2t/o0215VsDA8VZ27Rk/RM
XQjpuFd4wLyaEnCpRYbJY4Emb+vO+uhacT86QbGpCvS8vSzR91kY36RpBI4rAoPp6FmFxPDceAq+
ZLVI9lSCo62aAryk+666kUgHLMvAG+9D8jbq29UbxI+rRuZ82I7j6YwwnZaicWFP/NbIBMNcoiQd
5MvSHE+yKfRDFqb7ocWLTeLmurdNIsoJ3do3WpkzvujPgWLSP6Wbadn0wO0LOfa3/TaRlvsJzprL
aUTOEMzYSo/dfkPLtT3hOoNOyPq3R+lfusZ/IpDm+2M60hLCNaXNk3C9wxiLGUT3FSdaUPDE5M8o
z0pv20Vh+tkbF/WijfPn2VmmThuddiekbOe642mh92DVkZuxFg0Kg7IxPxGNnH3dIUmIc/veyLxu
0cW5eDRNbS1AL8sGdT+/N55A5Ik7ArBdrUkN/tacc6RF+MZ4fX3fHceUTB+64Vi2cS1cJlGqsxu/
h3NcFNEeoqd9tNP8QKlnWALQjPHywsvBd6M3xF+uAQbcB2AFBtG/S0/Yltfk2K4QrQdvPoMluTDM
4aPXZ9n7RrbpewcugJKtea+7n4JCMx883fvoO64JxLFlfTfz5F05Yo5FAo2wyfyy7UTyTjr6+6B+
C1r0eoC6LJNMmp5Hp13aV/ArD/CGInZJlzUsMHxn0vyGJ+MZTVl8gzxQuPhTiHPbr0Fab8NEZudW
E9O6qvX4qGe9t0lzX3/XPBdW/r6OGveNBf0KCMR4Ng1p6obB2bnWPKh5wH57gGJTHwCKUJkNMNoz
eqJoIyk8AOLKWNcmXhY5T9c2oMO15gSe0dqBvivSx0wbI8gw+mzozp+c2hqVmQqql0dcpWftsE97
lIfR/062TUXdydLUusMtrdTH8Rs1d8r/KWgjlPZHkiRqdnX2Fmn3AuH44wFiiHgAHRgkFn6W1wJR
uQ2PwB5NStdz62946LWg/h77/Soo6nUQi30Q6/UzUGWjUvHn0Eo/ZPBJ3kfYwf192rhCFV6us4WO
LwPVRE3FuJ43jCIs0lB3Z8sG1g3PO0yN8A70N94zbaqlbGUG4UG7sTXE5yKPilGd3JlGZd9Mkbbx
UWXZ+rGMyWIhtoLjeYI5grBG0t2aGBCb9tTvjVGqFeHhdCj6qLsf/AzbxEBL1yYxfCrLneMCLfDi
aKR6lwJ+0ONgn5jGG5iWy6lcXXSL5UvXpWd4DgClP4fUWIvIkJqVUp+1GtLRwdhT49/5djAdkZzU
HrS6f2680twBAdvkoI2R09c7lGem6sYdGn8ppHL2lZHemS6cDt2/NUt/PxL0vgPT9Nbx2lc4oPkR
AAKEtL0+BxzEL38eb+jLdGLRoAA7TOfcK6KDHnfv9DoCAx8WeIJ1cbAqUyfajUPz3iti/0hDRt8a
2TShAfQ0jL6NI0PnbQzHHkg99C+VDNWD7uMPQnKEr55yoELIgsTI1jBnBHKRJiYYwzxG7Z7w+c4J
qrvCiZwjWDTnWEdDsU+bWH3MJTZTSccdHByBm1DsTthhgjN3s8DaVJWqNqrM+veBOeC3YrrFDSZB
PoZ0NdbWStEJneWcs85PN3qqqq2CI9flXXLT1t231Kn0ha8K69x47vdCaOGDcnuxxikAt4CweMCj
HjBE/xBkro0NUfjGSLnOJlgyxBxIWt48ibN8XGUTdWbhERKS97kZiOR08jFYw3oTwfm06752CXmS
bvXpMSAhhQdQEBSN8k5gHqan4XOSata7XJPyDSzz9awBEMjCHwp+tWHbHNi1HMpY261ASlYtqZZ4
ywF3ENrWgnxHImpGF7baGjBF8CfGkmsaT/Tbq7SfnruQJmbYdl//PnVcLbHz0RBPEXIYOqQz6/po
Cg83RqPNw2Va6O5mzBzE+hU1o2oTTWI/xtq3trOLN9Ru9PnS//YQE/qT37EqWIaH9wIRyJ8PheWG
iSo8DWEmH1s2H8XptQ10CJOhQD5KrfuS9wZcOFL3fZkFR2/+wt/PW59D3VeHMB+AYXlMTdexhZ0G
jFS/CJfhF53CdzwW4n3vlHKhN153MxTZWrcVCB0IbY4BYqkb27fCS/Kqq0OQpgvcTDctk5j8ev2o
LTTEo7EIllLrv/uSmdPL2++JwWP+95P9E//L3GNLCzyeycRpEVCZV0+CGkO9oCmF6ZkTLcc4/tAK
f0kvQ19UTbsshUdYU3+jqfeGwMC/nKBt67awSOgpAoP6/GP57wWIS+YyDVvmIlpdzhDsb7Ty5nP9
+yleSHx/3k/0KdwZqmrMYfQFj/lbqJFQU49qaatlgUXUEr7fcG/1FkarwUeRdk/mUBqnEnupXZCE
yI1ZGLbkRoehmuuPn1tDa2gWJl+VUaR7esDDOViULn7TRVjhEjGolekHzq7MgaZgHuLdQGLZelXo
IUMYyjMmFTEWXNEhN8UmcCm29YSAY5BCHK126F6666Dq5SEsA/c2SmMcYLQdInICSXTa/X0t8epT
Mqb4L5ZFjsdRjGbKwo2H9hin7X1MnAHtJm7PpWQqxm3KpzOoTWsfr/an2jbBXiir2xhu/A2/EXFr
JUBOtCKZ3rijVwEnI8lkPTMtnllTkOJfjaSs6dwiqnHdCSfPWIh6ODsV8qGd+yF18RTyBIIYb9zY
Vw+JyYglwDW5pwB/r8ZQOCVqyGbvDb3sHp22f+zS9lHw/9938/oRMSkrzNGcrtu6e31i2PSaRaYq
TGNxwllI3Xwf2OWIChXQw8ZfmwEN2zq/BXCTv3GCr2ZgLqmLGDLKdjycPCp/PiT0uh23i12c02EN
Vp7WAoaffFS6TfA+niEOfYvqf+O+NQHK1xfWNgDBsT56Binr1X6n0U7iysCQrBlxylMOsD2bNuMu
hr10tBsIPXiLdHiRMhNnqswBeXjdBruDBHcKfEgHVd///R5cqUnO8xTpPQs2akQMMLDdf16KLos1
n75WQDMhSw9lEdOqd6uD0EZAtLb7boxC+jaiTE4KHBYNCatbTQFksSIHNhb6mrUJJv8Y9ojpAVk/
xOkIzwHvtN3fD/QVxJkDdXgQkNZyJYWp69GSGkPvlhqGNh3ylccW1VPgiv3wrKWwh6W41cMePaUm
DpYqFnQBrHSABQ0qYIr8b2ulfG9J/dJYZX6LKV+eL0fHyG/CySFL0+hUTwFtsFBv+artnRLENd6I
Ql4/x1xmAOq6kJ7HqVxF0WmaFK3nlBrYSvxNp24f1jRGG7t55Gegrd4Syny9Etig4MmTTLIHynhX
g03HgCrAyUNbxNNweYpdnuT/zVMMvwBwwFwrcAWB958DqCnAs6O2HCxp/gLHCtqPI8IhwCKq7FQH
69bRslUg3PgonPQtvYB/OUWKBiZXlfN7HehD53MDqVNWY5U5zBMVDkSHt0/x9Z1jzJmkfDqVMIcM
6M9TTCwrrBtEQnFrD+ShqXYanpYq95H0MLNjpJrvfx/rr0+Lkjz51lyZJZp2ry6ppbSwitARpDNa
gasqkHc1Z2Dj22d2Vfzi6WcCdl0bRIUJjuV6T42Tjghiuf6COgXIvqp7CQc1Z7xTqjffqE38y97c
uZpoexBIqLldzTVpn5ejX+OBZFhjf9+ma/jJGYJDsI2SmRr196tovJ5tqQHpuoFtKcIOFMb/vG2k
iGFoKiydIzEsEjSLAZQBLLExYAOpZFbnys71jZ/hntyLIbkdwuRrYotbu/armxqJqWh0sju0z1ls
neIbrbYb0aS73AvUidb/akhgtRpZbb/LG/qlfz/614sjR0wt36MICrvnmkjij3gwOyMesUaTlGuQ
T7BrEapZJf0w7YUK05UIhnYRw11LbFTH/7731xmTTYAO5IpgXdetV5OHLKdRVz6TVRehxu2M4tsl
aIOU0C8jr98WGkwDURkPIhbT3lQVT7wZfy3aRoKq6N5SuXg1cqgJIzCCXaQUxuuiW5xGHixNT1vI
vL3lYoQrjTrX2nOOjure0ql5FR2QnJg2HCzDYIxa15Q6jCSrDhFnDI+r6Z5iQsOS86FIg42MH3qb
UKUY3bcu+HWbQFJYAZvgoQw7h0TEBn8O1raIAAVWsb8Ya8v8lPcFwjhpFOFiOSLLIGh5YphJXt2m
CAjgMVlHASud6z3R4ixuSpzGj2H2frTphRhTcIbZ7bV+uCkGZZ/SAVWQaSre6hG8Tug4aPpKTMGX
oXqd5AytrF07KGHAqKJcuGZ/Hry02UmZiyWOXbhgon+/KaIWlzQEqAf5EOugYP4+Vl/NlhyEZ7jw
4lhUSUeuZkuBojc5giSk91N1ivzhDMStXGARHL0Rg1x3seabxM6kZzIIhXwVGPvk9Dmeb/5ialW7
b38Mzax1YG8ngx7MlOIAPzDpvGvi/rlTtVqi0uAeIqdTR69uTnXTtZR5Yh9qfzMszBSAthIquy90
AwKvsu+ZWgDapQCRAfmhkgq4TdeKFgoGJmFZVtzZsSFuVeGLQ0WJCvtGuJtNnD0AOfQ25Gk6QB/A
i3+/wBep+j/yPIYlHQuXjID2hfVKebyZqsIM+3lsNuaGWB6jobRbDeS+d7ic7Ici1fF1zMaVj0DY
mgRX3WeuvM3qJD4bY3hfNN4bXHjjEitfH9ScNnh0b5jirx+YOuj7TFNMkG0FNSEr3KXv2p/d1py2
lduAWs2mW8rfAYQggB2UZPWbYkMM294brXU2JeixoBW7sAWt54Qqf8d8+4Q8fgzkUdt0kf+xsysE
XLAwf5BCb1ZWJDM018nBsMT7GqP0cKaagrBOsAitqNulNV41muh3BXSmp7APjK+M2n6XglkjMH0w
y9nNVtO+NPT/VzV0LVodatkXBPtFoPWryipBzhIv3ZYDKEm3o8PB4lysws4r7kZQ0RkSY8dE85dF
N3oHbfJRRPFNa+GmuUTsk/S3LrJHRzthU41sggfOtqe/NWOXPvmyS24FCty7yPFPhWpOqXK0+wHG
JIVPr1tlBZVlg0fI8MvFzNi7kUUXHRpX3GFmW32Hg9MfJ8+eDh6Y9mNaqK1ZR6D/LPGh67WnVsdG
vCvL8DwNwQ8nuemifDokmJRuYmA7C5ib8V1ez/oxoOw2TTIZS0tG7l5Yxcc+bc1DOuQZy0gXHNwu
mkVj6hHqcVXd6Hr7qBJK6xqr/E7LE2tVj/H4qGqnoKVqnJuseS4H4MUw5vqDUWg8XtJRi9Ywg4Oy
NOsQebED+kjXkDeXwb0h8cKbsvx7GjT5Pi/raikoQN3WRX4jy/poOJW5cGzLPKHzhzUv7ttrmRin
LEm092n2ZFdTCnjfkSe3SO/dzIG61UXOBpNX/8Yr7NtJl9qJksMmDtB8qvVSbJsxcE+Ri3MwJoc7
pEGf2yay92YHnyCmiDHQ4UMxLupvosCG+SGtux7jkVlfpfwcjKu4a8ZjJ6p7TSX1Eiaj3BaJZe9q
RS4kuk7tDTl0q5zKF7VhH7EQJb9pZQgcXuWztim+XUUJlniciu4OTvoe29d26TTedOwmCeandfU7
6USfpDcOGwfA4rFKUIvSRHB027j8kFUw4lh3ojK0T24FtFUP2mpXJkioujqCuWBg47s4qT9baZbf
ebH9w7ZUfm7wvlhmzV09t/OKTPxw8J44wdr6aNpHp+38m6zR65PShwcnj7xt3ebOHoTWrhPO+DC5
Wr1OWn9Jmuaf/NGNN4mqPmuofx7SojQWQXmS4ZFmQwfUOuju0wr9vTIxFDBttACkpcf3wusj+Ova
W3W+V5GJ59JloLJMy3RuCl2tPjWB6xC1zizyLfeBTrxeqlJfQw4KFxzGW0vQ68CM/c15wczqFjTn
5+P5rebm91MhbIOgtpbU+LxWUOXqiFCgHey8WDhrQAFQy1j8b4dmgFgWMx6t8ENnzVILWvaGSsSr
1IjDIUYFIIKM7cxb//NwXMfn6jKZLmKrnnmcSX4UdbIfDLB6ZYxDrROLp78vR9fhGZMtBUfdYAaa
i0fXDc68QqnU8S1tURTpLBQDjD8yOnkg9DC3vrFuC2NYT+Hw+PfdXt9odktUSNueriOwiGsES+Rq
4WQ17HZCfqxPXSb8OR53qZq/y7p3f9/Zq2o9e/OE4dFgJtqg3TlfhN9vcxIaba0ElI+szY8eMPqb
UJ8AjbfIB2cuupDT0OjbHK7k2pCUJjWs2N5Y96/v7XwM0qZaP4MxKJhdFSzMKm79UaY/l/04ttQa
96uliVoPEH0igS6Gc/vGiV/3CC47ZXDbNtEKJbqrAYXVcpMbAyFlp1Fc9SPwpHnUr92869csuUtl
xRsRSEnxNUhBpheHrEZV8Y2juI4p56OgtcvQpeD0Oi8exjwoLLfl1O0pQq8OHXBJZgLipqJtXsUo
lGvVLRbd6U0Cj2kTjX14Un6rFqz4D33Wt5uphdCYu28aPF332NgP8w3Ni7keoVMQvppx4BH77pgD
Pb7k7FXhtvd2D8exat/nrnsSXlweTT39Xqd6/hhCtKir/UQ/SYHFxIEWKLOmaf3571fsOl29HBSI
iFlywqC3cjVeNa3SI62sfKDurjr5LTiDyRLjY1zKaIe8MLDUYVgRYt71XivfyPTngfh7KDjvnJic
6ow5V9eu6wpxVLQhpB3IND2t5zwlOwvwiX0jIzftC1brzx0ZAsAc1590A3DU1RNRVy5iCfnEjjKU
mMyoOOQ4rdoOZIV47wvxLGMApclszejJ7Fkl0bhIAuMT9bFv4Fq/eHULYcy0N844rRCEeJJWN+1q
kPEVcvOnmQ+PyJ68rbRDpaYfQZJncw2+3HhIBm5Dck/IuT2upirvF0aQOftgJjgECCvuac0+eprx
TApN+Oorb4U4e77DvixaBMa2ncxiDSUck1YfRLPLQ79OpvJWJ307cVvR4Qu+IxFW7+r0OTJECqPb
r5a0ML/pcRNt9UlfNTMtU2XZyW/6H1pWdAd4oE9+6Lc7sy2Owh4/NWIK0FTrtj6gkcAFeSftALa7
UW5y6pE3djod86Q+dOCgjo3yIWECLFLgmZlX7dvWqpASeCqEiZBL8WRZubevIhM4hYaXIo3aW2bL
dVKXxbpw7RLjqnd2T0FJyCiGIevvJt3ddeWUbLqWkkzTod0lQc4heeiuG8bQrelFMLqdfdP17gYs
FlbadvkwCPM9/Hyx3Hm9AVRP089hMb7PWm/TTO6NPjj5Oo9NuR0hgdll8K6u5Hd7cvNF6aFkWxeP
Q+QhGTx6OyO9tSAimIIe49ShcieiAddHK1rWKGogCTRAHOsc9OPgLyzsSS2tFlLD5OpbHwhkmtK7
S3q5t06q/4AvewrPwOXH6POAYiQ2tguxckxgB16LZGUq4+00hflCmUounLLaDYJ6nlIugaMOFb+p
/YekINr1VRVuuxDggcRQ08KDbp01/hb+BhQxA4f2CVoQrKQk2jZt+qVJo6e5Eo/4brBNwgDqhOEg
kNDLbhENmndTquAHiQWA6Sz/1HW4UsSIXa9lUH7yEJo0zSzdglRdjgEc/7Gy1W077Zqy/2T4WMXU
alpVmAYupppbZNlnx/0C6aPbEUggVBEvLN0vFrrwf4Ae3zQ8d6upZECWQ+GvOg8aq22RVNQBJcus
NFG3Q3BD5O3C6pAYTJNq2IVZhmgFdmhFn1vLIruLoxB9NkASqybUP4qIBg8uhyejc5KNypIDiDNr
oUl4NaO+m3KFMIkcEJywCiDmcjgYVlvATS4fRlts50LBAoE/FDxytCs4UR7D9wmJYk89EwfEBy3u
zrAZ7+yeID7nsQ0biOu+QlhQmickdtacTMhFXvki8/be2BxCkrkmtlZYKvoztWhrxwXMLdAilZ5A
71ePoHPoy4WDtvxq9ka50hD/XRphBoOi0W7jCMqKa2nPhhM/alU03Zs8yW4Vq3djNtw7Rf3sZ3b/
kATm5555LCFzfQqyftNB1NQuotiRwcFP1TqMrGrpdTj/jGVfrGAdQAB2knjb50TdLSgBhbpt0TxH
JfqjxogEeexjyt2qT10Jad3OIwD44xJJnnZbVzYOstMwLhNLpfe1GtVaad6zoQS8HelXZ2dsn8qx
+KagxMH0irtF1ekpyp+bNBb5trMQR4E+VEKCjFHXpTxCixcCoSPwMR8Kd2HFrTjo7Z1N/3A5tpW1
7/ugX0RcUXi73cLs4ZW6KaKyXReJpZ1rT1WR2MuhkD5iehNaQA3Ra6Q+RJaKVkYNlbuzaZ90+YPe
IITS2im9pEwuoXO2C0qzxsIaZ4kjkpmN8I8508qmcsgw8xZCUjW8r+t2GxhRv6QqAqW2FazD3abs
xMcuAXuDE491M9mxddMkTc9E4XWHMYWu6NTN1z4obuEP7AzA+19Zzm9U7fofLKatVRq5H3F53PmE
ZsJ3fWoQ+EXko+0c4rF8HyZVhrtA1q3CSrYLQUn7UzyFwQIhFVBLSdnfyAAdwVr3jp2aoMVBjd0H
FOxxQfIrbnKjzfQtwmq377alAkhl1WN5kPOf0ixKVF28cDMIhE9K0yneVQVZuAyD95c/QWWRCQSO
dRxi77aq/TgkXDJ+JH7r3/mGR8lBBcfLqxRMwN1EYQvQZBXvMbMtzsyy/SntAorKvDIthDdqpU3a
pjKcoyuluwvDeuCJK4KPacKMaYo22blOpD56Wd4tWleEp2gygo95Nm3wZS0eJvoZDwEgTCPtvtd1
VuxkY/Q3+vzn8l9v1/2N13khog32gDUROv+bX58EKhiQEuY7l/devphAqdvSY/jw23u/vnPZNkxl
ttg01e2YN8PuajOXL1+9l0/NAuxmcsgsb5VD+9kTZDTHyx8vG5sjFEa9WEyXv78+uvyXOdl9O0XF
DmaLItfr04hyUoOidp1BPxSd4SGinBvmzeXPy+euxDm6bXxM2/mg/+dTPenpjAei3EIl38eiyL4p
wTQWh1ZzzuMuPrBaZBtdz7yPcLX3kW5m37QoGKDmArpLwfocelbojRt4xkdZjod03oavauQDKt88
O7ht7Hs/QoXVTvqP6HceL9twO71Z2Hh0nkevMPey/uy6E0zOXu+tQ1LywPqTdA4OFKQnp+bZRkHh
A05T6hbfmBYVTt5XIcqyYy7QZpxfylI7yywwz3Y12OcyAEAxvw06JNxNYUqynk7Zk9Y0IK/9U1qW
w7tocksEA8t3fSnVg6Db8RAPIQ3AyAv3qqwU2j3heMoy574SaZwvfT8MlyPKrLvLlyOrsE5x1wJt
46eXjYARjZdV0knik+48q008Gj+caMifA0QKQMJU2YOdimyrNAcxtRktWrQ2lnh2VXyeunTn6kHx
PKbBIwWe9KM9ZBmA18a9GWB93nSpbq4TbQg+WKH6etmsGlEfCqzxi1Wm07K1nPg+RNZ9P0SGu0Uv
On4XOjUqqzLPvtvG4bL5qBQomaaT9WB1NQo2RtfAOXT1W9Z/KtBDIj6ZXo1UDYfNFHuuQcl8FL7w
Wctxu6w8MR6J+tRGhXnzCFjn5QxnG2C7zIuvk9fVywrq9b1PmLJDxTLbxXHFgClLtQSnXL9vsxqx
BtTTo4JY0a+y7BHpiB5chg2iNBLZo+9o+iprarG9fKoNUJOiMAzgWvHlFN7A1pQ+xej5pZOZYg+K
B3en+beDXpvHoeJWe8JOH3vJau+H46fLhw30mftATw+XX1Jo6R5YEiDusp3LHwTER1wuHy7fntp2
1zledL5syZTGh9TWutvLZ2UXEdn4cDouv4t6fO3tSfNfTiB09HpVR6PavRxE2ZprNchqc/lyEtbV
NiCV+3kClZvs2wS54MuX7YgqnvAlOM/5sGQcDqciqr7ndmaCz5Xt2kkiQl/VBEiCeUb68ocOSnoD
BrNEfg6b29++Y8XKidEu4usv72r5OaqK+nj5ya8tXL5ByJneuJHBDl4+1nJt08fxl982+PLv5Ye/
bbVMAd1p9GkQ+eFQzMFjr682N3/UDfZ6impzf/n013lcXv7241AG1S5DmPfy3q9Pfx3o5YPLn1/n
kiUwAR2q5nP4zKo6n/fLwfz69q9Pen26bXOR73C0RD3WKPdBFsiTU5Ty1Je2My46FwAKvMFwqxWO
QsRtdsltqlPt1UO1bQh54MohrVU7ZT+ufv1a+GGxrOs0W//2yeXj1pAIFFf64WUTpSPtPQYgN85Y
z3IU864v3xM1j0ENp2IZ9e0c7f9zZJfvaFPwyasqloMR8aFtlyTtjQGC5+Wl5rdyPZVWt+xEeQu4
b7hJrbo6F3NfnID6DgA3QfpY4uQ5UWHwpxKRINDJWBjztSiQ5wyC501HI0wty9J+56KNcXx5WSMh
iiGscbz84LLJKKoeM7Mdji+b9IXxwVHU2S9bu/wJMvXUDCL9uQ3Zd5/gwaqXb7wcVmx/DnTbPbzs
xYuqr0FbyMPLJqs0+O7n1fjzZTm0z8Rfzc8v06ZEeDouiV3/OU2vkAoXNnocPw8q6WiTUmPe/zoq
WKvoXFD9RSJsvhaDIpuFSCfwxeRKXb5IVSBHAyHs9y8Hhph1SdE+rX7+hnoWmg6tm/62Xc2ieV+S
kLy8d7lQdjmR+VD/3v3adpJ0lBAm19y9bLuTs2pG1okdbV46jC0qlOQG5E0vx2elNI0CvYcldDne
SNJRzEYN0f/5eF/uYFPSLHW78Oc2yaCR+QMYv/113pJcdGn3kb192Y892+Igpq5vfx1bi0L90pTN
gLjYPAr6hIgfq9dmW172DeGvWoY4n/223SGI22Vv1Mn25fhig4rEqAVqS97383rSGGW9GmOPJH7e
Lnp5+tJtMDF4eV2rwYT83OmEhPM1qJEnAcbbD5uXbbYiBarZjM3m17EGwg9WsJKLzc9jc2W0Gq1Z
iW3eL9RdlIPFfdu4eCmyOG8bc53pyM6oBrW5omrPU4Wss06Wf3nVjU21HTuQ7XCE/ZNR9Vvbhpi8
9Hzpncw/X5Lzb73Qqc7xkNbn0aIbKrxxSxsX46HLy/kbL7/v/++nLy/jznJPVor24/xT6NL1+fJW
wJ34tcnLWyFvCXdCnMBL9JUtuursUao9kZZutXnvl+9nqRPeyszZXLblH6oe1cxGGuaGbMM9NRa+
vvOXB22oz0j8u6d5u5e9X96/vOVj+P5r7//88PKby/sdkt6n+Vu/3krnzf/zw5f3e1PRrgraFbJh
W11n5XHDqjjXVufe6k20+vWWV/nidoi+eE5Il6Hvz/R0+nMeaNPtoDXr3MqRq0+yx8tp6yhL3hZB
A4MfBYS+d5NtWYmG7XLl5zO0mNywJEiz/eVo3dG1T43wfzsnvR3tU15iG3y5q32Zv3zjt5fC1367
VF3qW3ROtZ939fKD+eXlyvlB9cM32+TUIWPh90i70LQ2Noi1ulu9VPa5FfkXkJ4yyeNP/8XYeS03
jmxZ9IsQAW9eRdBbUa6kF0SZbnifQAL4+lmA7rSqayYm5oVBEpaUCGSes/fawRDGoPanaZ3krvOe
NPk5n3TjUibxVXAdPbmmAh91gOEUuMIjswObtlmpj8OoZMeBvEBsRpgDrVQo74MOSYxxvHLCxZI9
gVy8R5pLzamd9HPWRYEPMiA5VLodv0UAEg1RhR86ufKbARXqdnlJuILVrnSKYt9yc8j3apvS5Hdl
8I5E7IRkoXyWrpPCVjWNFeS48Jo4NGCtOXW2HKYGbFfZX52Bgf1yTl1IDzIWQ3gu3DR9ojBxN6LO
2sTJQIFoAFzQA+p8dTX4ErDCp1sf5sV2EGmy7/J88sklGk4Z3qkO3RZPl9fMKf/zzNCzN2EL+FP/
vLU8i5t6nrfPWyybGa2F62bOavvcF93q4fTbNssB0iytTwjEvt7/3M3y+muL5WVdw/IyB5UJxXKo
r22W430exSy8Yptk+sfXxn+u/bVvXakodvbZ4esjLpvVHtGSv32UHBrbyg21xP/ta/nj8MsulM5p
91Dxdl9fw38+/PxdfZ3SsrhuHDiuirv97QS/VvncDtpoujbNwfn8hpZjfq7+dcqfx5pG9yjl4X87
qz9PuhpMMFm1GYAM+p+n9dsxigoGrDsOv/7Hx/nnb7msXcSNvS/T16aP4XeO5bvW6IwC1Vrc8iTP
d/04jnuSdqELmx0jVKTIr1Wh/BDd2P/NByzt1vwripN05qjpL3EpizVzVPVcxG19qAIqvINrClRX
Gi4tvZQfpJwfgTVJsHvJFoCf+d2Q88/OM8XddBHrYDFIjp5ZmafJyMx1VzfTczEwrg47Q/wStPr6
+eBRFL26UR998yhj+4kydlcQIS7IGWo5lAH667JgWYVJz8t/znh2eZotCUERHgsrgKsVj4TexqF5
Wg4s09jbWIPs7stpLSco7IjCL8dMxgTwqd1/KDQ8V6YQ4nH5iHin68Pyse0JImKf9sZLTlPiwUF5
9JcW+OoY93/P3xuMbud1LFTDjwFpXPCfTPtBBtmuNDVxW7781kvL93IIb5/fkpn4NmCin0pEcyLX
nf6pMUS9ies55iS0vaNDo2LTO4V86hrM0k09xT9hGPrLGc9/V3oGdB24L2LtyOpDg3Xu82GsBgJ4
AmHsKWQSsjo2cO2L4gLAMNxPHlqSyeiqFaKt4dVVyenp+nbnwke5kkmGvbPhGlukEzfRIMDd6jRi
pQQWXlfmSEIr00MKhNHyngbNa75nRJ6s28aCj8XgKDUhD2oyJrep5y5a9CZQ8lESdtQ7ysHmgn3g
hvWBcB75juJGl16DZZYUULTqBnzWSA7f5NTvccLUX8BZd6SabREtZvs0I6BH0fQWDEcq77FZHVQb
/dCUgO9OHChslk7wzwB+ZBO0qoF5PjDO9VSa53io19wTycXxEnWXd6n2mrfmYdCMl6hnP/wO0if0
TTO9tt5iyZ7uRT0zkLHLnYnjCp71YUKBaMSSIizT0S5rXlWrgZjtAAD0Rnvnxnjc3V7E3FDSlz5M
wpcGtkuYj9VTNYifSg9YNoDueS4iteVGa1TrLix7vxnLJ+GO9RWj0LgJDaXbmh6JzXMtyvyL6uu7
3WfFWzHUmo+DSF7qpExXlg5ZghNTtn0r7NuQ5uqq7frww8WAqnVB/VzO6BRNOv3BmB8oJml+A13F
nMErxgxcGe0T9VjjvLyDDuxX4QBnIaXEOKvwWrQZ3GLOCJdihrl4fK/nhpHPxphRL1l/EzP6pZsh
MNqMg3FmMAxNqThx3u0ZGDNBjhlnhIwOS0ap6oofeJGcu2pIzvUIR1aLsR9l7oQNwYnTN1VnGCAD
yrh6dcq7RjlZliLPpV0NjAeeyUcihgSGBGlNcN2rtAXKwnDoDpMsxpsBQB2XfJ2rio/lztqVSem9
NWn8WElFfYwKPOgm8lkrKEeCmJJkP9TTmTYxigY9Th5qIYnksSmEnjME76JQkoOujvInpWMXOriW
QCpDNlSmzo9WC6lG1DqI7klHi+/o5s5uIS6HVq5duUooPlFTmu/0anRDPmV7/UQmHsapRwnd0AGv
KRw7+FEnzqpOaxxhVor8zRbGzR0GE6z0KCie6sVjHxMFZ0a/6rFIL4WX2P6kpTliGzPdhgXIjOUr
qqqQbqIelpt8/rKEwsCj6YPsmPX05cuKqy/1/E1WiOmOF3JVg6h9xyWuPNg1zTKoSfkaCy5/ww5Z
SZXmj2HuVe9Tb5LGmcYNFTSzOBlNDR/VLA/kBIMPb07UvdcDmo5Ngqp/D+fOOoTpBCm6Al8bNOKG
ac/d66VjP1jC3hh5lb0xnpp8OZoHprXO3Rmjt5RJ70eQNO6KGnh1Mv71PpXQb5koyc2toCn4Rd/f
wrEpDoVaYpmry9ZXhULSksuIsIW14KtOJg5pYhUH4KqoxcPmZnf2SQmN4aSr4XiC3Gkcu/FF5+d7
9WoKqhWpVYe6KOMrPvZ1oxu+Esq1ZuX5ez048OjKqtgY80tRTY/9RIlyKsZyB3qr3aVdn+0mNwwe
FcrU5QRqeBib5+UhG5/tiSGhO+bOsYoT4wW9BJfdlCpbnfOdDJuhr0sfeHe/E/RSibStyvM0DQTp
DtPBkZVB6Fjmdg9T6YJAARVtyOCNf51wO4bGK4YXbjgFCDIEDtTbKhLpmrwyN1kXmjejQ4Kr2cU6
NsrhqDe6PFaDIo9tlL6Hpf2togPU2SbaSnp2d111k3tC3ZJ/51uOj3Q/VVV0qO3cfkhBhd3p2zAa
sHHK9lPj3Au9etKDabrKntLPqLynNAawVBhuWNGDU8S9TOB/2km1MbGtbxi0T9vWC6dNWqnqpTeY
3khj+mEgMFyZ5uRcvbZR/KaoaVUXxTerBT/HdZ/+5ls9f3egHCtf1Sq+qlzXP18qugZ5FgDz7Lsv
Ko9rH7GHTeSiaaTpcjNS9YqEsCqg4Y9R9ExXunrMjQlithbcuXM8LXxkCW76rgTPqpOIa5TpwwWi
NnXi+sq5mnuFy9ZRa0S8sTJAWlCr6Gl5FnjXLDxQmr1kUQEbq+IfvmrqUxUUJQrWc0KrFuWj1T8P
Sfzcd/Vs3GzeR+uNtEDzAw+gtsZoIw5WULVIqA0uQpWbH5B2GmtBdwkkaTdsEq7y69pWnOPyMCQF
ZrD4NY70VW7L5jrV0DdAs+m3oL0ypMu3rVsaiFvRaCFdfLZyId8NTfQQeZVwv7xk8GHmI/mRAXz3
ydA2nSWKb2PJFM0IrXRfb/mME1kSgbumNE3qsV1SYQgL/Yy7RjvbZUQ4hUXTxcy16qgJY/RdGp3f
MzreXd07a8cNwnUyoBxT6so6DJke+5bXxuDrAvtEmYJClEaZsQiahr9qYPsCDdLB8gSJkZm6F1M5
blogD+cWUu3dGgBTO4auX92Yi7XWyVUYj9VHUaGtSRt6lZR6n/ky8cJGeb7HlZ9uCwLrTgHtNSzn
oOG7xND2VttC/CKFY2+E8XcE3cGzY1dbeA7KkQJ7dHHpn9LxdaFoeqTCJVUS0IcfY38k7u5hkAM9
IKcpL6VxEaNlHhf5ath1x8Zr+ezufHlzouKFYvsl9DrtGFQkYUg9RSpfpDk9OLlRjXTcdq6ef9ik
y05esVLyItxMEVhgs5QoQYXYSPDXZhQBV2guqlNF3wd+1Izqwl0ro+lE5squdQagBimgJ7211EuV
HRXRil3hMMp3cgCDlWqtGqcGFAIofVWYerFBRFAf0qhMd4kl7kqL9bystf4SZFr5HFMrpXblDNfc
NssV2YsqWRxolMsyTXexGwHD0If+qOgQS0cohieFjn1dmReQsRtVTIj5Q8ggSQIZpE0sb0uMgfbA
bbDiguUKOmRK4HdQ5wEGtjY2Yq6dm7ohFpJQzbSrpg0VTP27mTs/sji9hmkwPiXWd6kPxd0JGCm4
UdOuNTMs7wlAuw2RPBp5HwINjFlQvlOyQwuGRLop+Q0kNayHwJbHhFLwpvTi727Vl+c8ST0iY4DH
GlPhS6VXDpUCE3YCbVc82KFp0Ywa7VWH2gRwstNe26Zq/LaLHD/qBhD1g0woBxj9tg/RtthuAFO8
99Rfbk+F2y5sCMtUbcwZfaICvFpnQvFuo7dP2ml4IqoCGD+pjA+yGo0VcZOdTzCkd436+HvZGua+
F3AyTK+XkB0dd9U3jUGUVfirHCPrFCC8ewgbszvXJXkheTxMxyYIDC7NIwkCkSFuQQoOMI3C8sFp
RwZX89UpSxRjJWojsInDaj1/jOhZTZrdPEG/vyiymEO5s1m9SutMU5keKIF+HRkEPgWZtZZq7j7b
g7Gh1tD5uqSBPTJS2cMQS9dEMnvvo1c8FjpedUexxzOajfrBbKxoBoOGNxyb16rX9Ks5qe4q4aaK
5WD6yy6o4TjOCBM74M/RTtlaEBndDOchwO9llMG0zasb3tVDoWc7ckbjb0Knwzyh4tw0ipke+UPr
ZACVe2JffyReKW5CLeUZStGFvzyjceBqHzSAHlGzjt8js0PlXZ1TNUzOmGvNx07vnNUUu2i9mkw/
Ks27waX3XV+Vng3KFYDiqpZA7CtHTz+oxXHyTX3BsB2sde81kF71g1wUnIpON24yeyQxA8sK6mTu
02lPehSmaij0WU+DqtOAWJmxcdAV5CkWRb0zksePvvPqV0Yj+KNjL7wpImKWoU1ibQ2oFurCzY/1
Acm1QSSZ1lCzoMGh4dNwUvOODE4QxMncDeivsR/6KCNpU41tBAgm+jmzO2CL7Q6DjJgDzM8KcFcM
SdR513Cv/LKo+8M0L1ZgeR++XqY0erbc+Tdek8pDwBjlt4ev98gFKfGHdI6fJkIeJB3XOZRIk/Qh
bIQrotnYQyCZgOQqUYKBfYD3ofgJQc43onWndZxZzjXReiiu9o2cPIUsCHWnSPzVky0uBQL/sNS0
o4aIylcrYMY4AilQDOq6S6bO11rZMIPt0KPE2biKwpHVoM6dPPVUN7q5zcgxbPC4XQp+iwTpQDBv
2xvKwf6c9czR3DwniZQcFog2s6E3UexXUHG4kQydQIEpOZsV6rVElIAeagRROaS9Y1iD9TWKuXxp
obPPgkvkjMGHVuyV3ohPunCGhyCbxnVmDo9WMSS72nW7E3Y4l7CZ+enykMR1v7Hojc3NUzjVc3u6
6k743BhpkDHbnZbXGeKSrDLsXY2jkwVGANbW6P9q4oaXpZlzn5bUkMhLa/HGJeLUzg/Ly+UBhX3l
K6opVtrgbXVPJYHJzuELzw9hK3kWtVI85CFhMZNaTcjr5jEVwLqVkyK5Se2xI0JvfjPIa+yiYlzn
WBLBZafj3khRPxoVCLeHRA7W2cnlxuqm4FaiVqos5tiiVo0jQAfjuDwTWVBsyiT5e3nlObn5n/fn
1f5c95/3dIZAZJfMr1NPPQZuV+2CQsO+88cm3FT/j900ESefaLJ6+Nz4/3v45fSXXXsC/1espPs/
jru8/OO9ZYPCmocgyxKztj0/C0ft4bevY/5Iv326/20/X7tNm2o16Absgf/zY/52TDcDIygl9vtq
LK6EIxk/TCWRD5qZ1Y9WGTIfy+2R8KEx+9AChSZhY/wQFfJzqIfJBaWWZM4OlXbZVI9+oVVXPtKi
IAcMNeSR6aV6kyl1qmWFSHjHNBTea2c6MEv0yNwprpc+B171sazAODV84EeZPZWj2vItymkziFp5
o9S+W9bQqAtA/46s60S+DmNfxOVT7qQ/nNK3AxerWYxjtACAfEqTMrhUqD0/zy4kfCKbpuidOlGy
cTUZHYJIFvfCMagUzB+9zgUZEWX6YuZmutPs0NhaeeW+aHF3W1ZwW1AtUdwMj8ILhoM5kuHeuLbz
PjHwXL4bvRumlYIL+JKWbX2OFEaIy6ZJ+szFpyL6qUjXou67Y5dQAiQnh1z2+eAggQ+hSsme+RXT
OEqju4l29lNcxD+WFQy1/iuPR/GkUYnak3RobCZG+29Oyr/b/HfJmxAdnOMo1xk8dCxkjfSZOeZ3
4sqXFcIRhWamNMHJShvjAs9NfH41ABF8qPHNex1xA5vIrj44/KQekZow3p333XnRk1IV7QtOvXAX
kXawFZaYXoYmeFz2TUGTUnVcWY96UrYHZSiddTpM43sQRP6yBqxzvqS0Hy6hiS4cBljuc6cnLS0e
v/WeDo46VL4FCGk2Xtlou4jb18so0gtaQe+7M2PMOAYJnn0TIVWpSe/IIu+74ugHI7b718JF/tba
ZbWVQ5p8Q99PBDQr1BWeYZP/llNs891EZW6gGxvd76lFTpFhJs9WR53CI092E8lJ+7DFdVmOTDta
h6pIjm2bJHdiB+iKLxvOCGYMkO6jEfFPrsqcucC8QK9eMr3rPhxCWzaW28t9NjT185BFL8tyD5kp
7nVhX4t4Uk5Co1IGjcr73vVQzMLAeSOSp902uR4h2lW018BT9ssKrj2QuD2U7hkfinNR4xo57vy9
8Ie5ZsHUvVCRs3aksxiMm9v8PWfMuWzphaLzu6GPT1Y9uCfXVZ6q3L0UVZM/5YWSPdVTAYnIg7i1
vMQCGxyFXv1aXn0+2EzLknrqj59bpVF8CD0Ij6reW+UqKYLHImB0Vc37jJW22aVxIlYdidyfh3AV
JFRKxWBvXoMaPcJ/3RD+svflPTO4d2UT35dtTLJ11h0pLetlBQcHzGMX//w6ZavYZRnC4EarhyOX
C/FWNlwfhiJ7kggK7liCqM/n4q0SY3xMCqr3y8s8gR2jAfTeLi+DktFoVvKlNjS/37ri7qYif1Wc
yL62tvK+7LnvUMrSTYbzPe8RcUvlt6KQ+2WbVGgvuVJ3t9YCDcR0er56iTfMzdW5aAqJgo+NMGzk
W6s2ww2XDPGWaQZBNcRXHJd91Ja1DZOyfKqDsb93VKCXjWwcBEfyrEHXzxsRODitJ03V+PfgZMOe
sXYt0OktSxvzykCkepWEgV7rYPpYVho6KuggRlV/eRnBzvVFGY2f5x7YxYvAq36zGtG8wK58WNbS
7bLgRs1MI/4ekwZO3/u/H/Czquepa6ezFTvV2sv5HMvSZcHXesuzseD33kmDXK9/dpBpAzKO5XU3
Il3OkjTa/vbm59NaoR5XZfr+a8OZw0D5K76kMJ9O4bzDdPQ6ypvzKbV9GR/zblynuYa75muzKG/z
nVal719n/rknaqHWGt8cw7k/NrE6E6BwMorP3eCW1B5cktZ8IoL8OqSVkM9T1IKcwkAr23dKwxC9
pso39Vw92d4YnSnh2Ay+zeDScEfiX6BYMftVP6AthWzUBDtt6MY3s0x86qbOy6CHB6OsiB+pBET3
Lp0eGisU1+UhkI24SpOky6ZDlf/HgjTVtY3SWsqfC0oXt0zCOa2WLSi8i+uyK7Ml4nSqS0qC8zGW
95ZnGnhWEjVNhun/XhDReVlDHIIb9O8FXpLg00iIEPxjQT0ib4vcoPO/dr+sUjTqHJ7s0FqcP9by
3vIwRQRfWsha1n8sSPqKtMJKNH8uUJpaW2E90NZfe1meUbXj2gNXb/PHAnXA4FEHbv3nAk2g+9Ga
mrnjv792DLcQPDWN735e8PUlBhk+HVHZ4nPBsnQ58VF1mNE1s1zo37tCgEa5pEV/9LXy8qydDdjG
ZEx/LpDNHBkVR/s/NkhRTdCN6T7fjwtsUiEJ8j40xfIRLW+29pQhe5QxxuzMFsmjDJZkKS169BIC
Wj0mcLei1Kt10ArvJoVCF4ypDMmXbkO8W27dvD4Ua4+pJRFCabfO3Fq7ySju155ZkJDJvGAtNUve
QmqiHC3qb7Lm15fVSnuT+jixnlvfwsJQOZqsbihhNfZn5jdJqtsaJ1h6kxPdXhkqMUdLLZaWsBL0
yiaGwAmuSkixkBA574rb3V1LYdpX2hzefDTrWlAu4rOFBr5wchU8dCDXkHw36DnBeA1bzBJeEkgs
dkOyyTDaXWXDHZlfkbh6vUkkbDI21yKnRRBk0CSkbMuNTIrimoWi2sisyDiait1MGZJr0TrNJqvH
6Irbtd145qhcsrruNtIuvQur9BvKxs5FZpPcZKFmXWTiDBsvRKsS5snE0ki/hKJRN+Q6Ut42J22T
BdaAb9LVN9LLJM/owxvSi6nNULOhnv4KJgEZUDTQ8S1KAvAK9RJMzvdlmYNI+pS5XLLHeVWwNEQH
Ku6wWpZqnZfsKO+Z/rIpYLN2Izsn3yxLB9fzfIXa2BY/u3aIsmZaQUE25+ppf1QHz35hrowBqs3h
xs8vaRTVD6lUp8+XTFVnS5uXnb2udl6KOvubfFnrvKyb1vF3ZqXtZVmWOOJVVEl0XZYZSnWfokrd
aWWcbkXmFJuqQpGPBsrmSh61UBJtzxofAvhnD2Vnx5tMo+n1+wpG0fhpafRHVDn/vXqsRDyFuLV3
Ffey7Gd5CEdyxpgV0OIcaiKCl/U+D/b5iOngJ10Bd7usTtQxx+K2i5tKqXP+HFV3jgFZrHIZ59+l
5d4rQJzPZRwNhypTk3U6v18TG+ymdvKtnYVQfCh8dV7uvGvdPSIk67uumc5agrXZK4DQX+wQrOK8
nW1MCa6ltsCGENiPKhRh3GpsMFa5ievXaK4ZjoTLBDAm7fvMl6bqHS1HdjfStTWsYXr1I0ymx8q1
y5fSSfudJZCPqUU0vnkRY+FlhV5rVtU4jZcSr+UZN421Gpqi+lGMUOKKnn6PNAZY1R7Vcbj7z1It
vy1blg2hY1XVycewyKAKpDXXEzcLvrdELc67rqBl+DLzJJ0fbnhVE6NXjkR1pu9Vn5dnKWX9k4FI
699vf778572oZk5nFynOu/m9UNHZx/ws/udZ207odUqPcgTvZ1qTk1r4z9JlPYvPQhVa2X69/3mc
f86mrfVuY4zUQ2KpsIPPxctpLA/zikETYM3C//Tbwn92sLynQXPxFaNXPj/Vn+dSTsZ4tAGifK58
bwv1OpJ4/ajOD5k20V6381NRpH/RpI03tWXS2KoFdaKMOGkDvUDoZkCPmJX4QCHX1LUoCKoivBud
IkD1jszylCi8L+9VINL8BLwj/Tn1BVTKIJmGBVjEtPA8eMYviznEjeaivuum1CLzcgqedKvekx1m
bnP0FAiM4l55CFLpV5gofThSuAOCdDPExU8v99yDOkXDpYh1Y18SvNygCFAz7YSuhHJQZSMItOJS
4pAlCK4kpNcXzFY+eoZEaQOXczJKuevi+igVuP1R2o+PIUkz4aQPN/xegJst+x7Gmk7Xi8Rr8iwQ
ttV0F7MuJxa4Fus8rTUupyANEoI6toHSJVsjqMs1cXbpuosr0mVUZXiSvTJeQGmelY6CuhhHedeM
xzjL34fOjK6K51WvnSBbcyzi+/IqjrbK39HYmLdWG4fHyR2zm1b/lUAnPDdZ9CxHSyGsi4jpQhAK
moae9h72wyEfZtmZHTZ7XUFjatZh6zshGnOVj7emCPAQqe5wWx4EFY4LrtZLNFjlu1Nar4gIHirG
6HrSWteW0SRKW8c9kB4o13TAxt0UVOY3zZ42ADRf6wGFI1XwOGAUGaSk4MIv2ae1tNfcaw8RXcQj
lpKyxLTTu+sKO8qDVKrgodSAwlKTNHepy60hYizApL2ZQEXgJ8tqPHPCeI+gBvmmRQG1qucWNnIJ
/G50eSoXeJSFJfQnGvmzocXJi9M9e6adXpLIEYehoDpU5umFe+vWTZXoUnlWcleV6qUk0vNUx9d6
eIqcPv6GixjQansYLIwBopzTymzw3nPRUJMTuGdp1ifV3RRhUhHclajkDl5pF4bnLOJzCfp3rymz
qaM7lRBfPQ9vKfFLPrNFZWsNee0XaYsqmPrnrumCCv8/vrWuG52V2aGgbbknBzJWT21rSPKcu+GN
7K4NpIiVZ4bhX2ae/aV5kwaUXLFXXuIDCMxO+egQR0eTfN/XBBHWyMTWHZWP9QKfyqk3YNS5N3MT
Oqd6n5Nw+VgLsY6Dsr/P72QdPz3V6t4TivJnhdLVQzx2ysZKrQ9ZaeopqyoTL9eDEiEvqfIK3GbI
iN2pLPYSKS5XQbK5NVyNV4PmshqP5Q83lPZDD2XgULntq6ek5aUViIjaMsCBTO6YL3VKN4bCHHro
w7vmOPnBiZx2a9phdKKv5e6DQnRb6J4P7dz9bqTL1cNukoNC1PIxQLy0ImLbeWCU0e2aSM93YVwP
YH8oe4yYcb+rWf06uUOPi90zAMwU8qKT861xgdOVaZfKzHl3YuXSxkkfP6hTsEt67eDQ53zm/79c
FcCMaNSG2S42Onkq1CLbhfMzzEsZvV+Z7ZUwPygh/ZEV2mV5UmR1tdRU7IOykwDODGc3NEzms7at
8bsnkui2hrjZritWvRknV7ozoDGQRCCC4ojmxDhRTeV0KIPQWzHpB+FKeyrAJrAVCOAYIegp9Z90
XLWQB14ipoZm11ZHY3b7xdD9yVWkkOS4mXswYZY81H3e7pLB/Vn2BZnRKb8RtalXYuYWFeJdRvVe
K2uAeeKjSNFJjpbXXz/Hyd2142Z8C2uh+TnRJb7XEByYCq/dh2pF1l5LDlfcyntfnarSTt4RAmo7
3WKEa6GL+MDpNfsJbeaKjkuZTdfvxNDYKwQRYssI+02jO3CvI+db3mKpZ6wimPfn6npMnRHcfGk9
BxmKc61V3zR1VI7SxEGv58QtGFJ5tRv+SfvUbFZoLd+UsbJenVh/txzEn6o3a0kUw7fQ9Wx7I7Ke
6lm8H3jJ2XEwaNFKvXSKeRlkrp88W1nHY9/SAx7184ju2470DyBY6Sbvgm4fSClWfA35TpUplN+q
iHaOpsY4FHrj1GQWD3lyB7cWnRsAi095exyctn/WmnIP495Y0fnBmDyZ1+XBy+uTK3TvONhxsrFI
a8CrEdc3hQmE7+CP2zsO80+3/Fspk19dT3ZtEeg/QMUFjzaB89nRVIT1tDzEIn8j7+Kkk+WBDxIV
mCC08qPW8mehdvF6iHVnDyJYrI0oDrfago/P3ceCZ3tjrIuDq/bJ3dSQgEeGa7zHvfqTqYD7o5Hp
ZXCNANm+8XcYmfkGJKnpz0E590HJf6k2WvV2VrNksvjVNtG4zWXzTM1WRW0VnVUs2XsGxtlhmGuS
3Ji1PXhGXHRe+2I2kbWxKn4bUYoeyFAt/TWwjTPcC+WH4kDqE2EXoyRC3fkQVqmGBEaLbyApBDl/
KMXaya/dVsfPSYSDPjb5zxYlCIAz71uVDNZ6drm6DR3HQdHpA0iLjNPhV9NpYu90Sb3HE70zIi99
M/UKuwagizXCz42YlRh95CVrtELQIDr9oKdNdj5YdtuudVqkCLG4lappeGmKNDlx2dhrqeYiwQ2c
h+WnJEPzpR0lVr7ZmUEVEZYbs4OqVa55F7kHO006PxyD+im1kl3WBPqjmwytH1kMbBkq32JckIex
tVtafOiDELKm514dVh3zDSwvFwVG+rfSmFM+syK993EMdE6Ea4dy267DheV7llwNqfuUTVZ58XRv
vXBIXWrAz1ohkbalwS1C+tp1TbzusuwQU58mHzZ8t7RNTG/pW9rUziE0oHBNJVXSoFfJsc5zi1A/
y7jX5ZBtw3poD64I5Q7kt3goqDk+6HGcv2q9CA6aSqKsTCrsUIX8CROISb/3d6f1FBazettymmur
k+EergNNO7d136rmYsRpeY50Y03vTqLDqwtCFL1pIx39CfpQeMSfn2zdEGhAGmtUGc2xuQ1kgvhj
jwDZjTvqtX1l77KEZE0KPJlvKIq3IxQHWjfyOIRajo8euri1uXsQcUeVu+2jnaIrgETaJCPzlhle
pKrPLlLH9YxZfOq7g+V4B9M1wkdhd9WroRNO4VLI4GI0Kor9npvOnQzrIo0+HNSFqwYuxWYYq1nS
q+MBJhMrqRokZW6BoKeV0sfKnJ694nsTFfVLYvQN4cxw2ZaHyGy1X5ayS0ny5uuxDEasSrGZ5h8v
N7rBT0wkMMtveXnZl425BjN3RK2cvbd249Nesp6iyjlMHnwhoVTxQ6nEGaVBPCRKN+RvPdXaXjbW
X60T+xlOJF/p24oBtAoMcnRwh8vfn6D1QWo0bMklaPFV8ZBJsoELivoY1txpvitb++VZAT/UCik/
/BdjZ9bbyLJd6b9inPe8zoycDV8/MDlPokSRKtVLQqXSyXmOyOnX90ed625fG+huoEAUiypJJJMR
O/Ze61upG1/Nh+aVya22REGJgqYxXp1hOHB48Z8yK3nhMlMrGfrtcwkFchYKH20aEjTuIdBQWpEu
6eF2W19VzY4En98IoZMX12IAZwlh87bI5IXTr3cmnxJ9UbF0/QdbJJH5Whqajl+M5oVb8F6bEllc
zdw9QY0Wel2zjbXi+NGnK/IU5UXreF1lmxnLKMYXXLf6Pk1a9Tkd2skadqGCfzj3pnHIAGNsoja8
Wg+B7wAh+YB6P+iFqo5TOC/KyrGv5JCOT5Y97eqJTLSoQxBBRK04AYNqiSDS3B1DFZn44UcaiWhl
susC+2uNi81Qd+FGavjVhelTTnjgpuYKDnIQVk+yeXUw+K/rqO7WSrcQxA92uZwS/TX+Tt/gtOIt
Qak+KI1OeMDJoy2HyNXfmYfR0PKru6mafDNk2kmKOVuV+JLe07xacXKdPqNmEIs5IuBbhDEEmtFO
N8QNj4sxdrM7eafj3m0pUwo2XiGgZkoW2WJw7R9ioKGnWM+PDNfEaRx7VD4osGfkIfdeTiAAa0xK
BUk8S6Mw1S5zkL4BG3d5j+ENxb28qW74oKgengC7uUv6AN6GgdZKSC17ARXjX7MwppsRlcUnPUDz
/H0DP1YdgZojVGMzAI5UbzrsNYiFcm076xJpWGTh8kalsgJcOKCz5t9sc/hJ2LVGUy+ECJa7d623
tHWqZLZlwNmEHZrax02ouaBxe91exf6ororwjBYlwZmG56PIMk7ukL5Jq6WNMRly5dYW4X5xSDZR
ZZkHyhF7QZBac/DzNNpprsdpZrQfacG9zfzab2TyI61aqrRmJIfZFNM6Fb4E3ZGQ/eNFp++bQSt/
dCT0rETStvAf6+kt0h5LhVWfLH/MnuwsNNdCRu7Jk2xmFD/z0apltVLQgVACeuNyKMP4xqnyRyVF
uQqL0g6GtqnvHWGHS59Nd1FL8T53YfIUWnPy5Kho3A5T+5E8tNJlGnfH2qz9RTSguomq9HH5IeMp
Om3YTuWMN22szmQ7plstRWQS9fAsm9hwls3Ap3fqnk37qibsLcJv7Gd2+nw5qsTaYqYh64QmqNWX
F0ZA07PTkYPiOcjKMse9gKVZ5kpqL6VhrLQur04pS7ihxzuqS6RybDoryxvFwdZgu+A/Cb6lynqd
azsr4UX1bGrG1BHj8yOpZ7IjCFUtctDYCOOD1E1oRmbBbu/O2VG15U4qPlAzAs519kBahdG4Jm4S
s5s5oXgfPkwShK9t0ZNtbA54gtnC3rE0xOio3tFkfUYZTkTDwu1R4h07lVBVl5rN560yEALY9diu
Kt+88YKOi6KpiFrqP1CxhFDeEvfpYa0i87a7NaM584sS6Fi4NiNrwonO/oT5DbOAf56JqGf/fuBX
ZU3aVAa7iTnxdEGAsKse0V9KFKjAH6poBmRBF2Obqa3I+MW5ih2sUu+YQ35HErV0k7WUtBZniCJt
XxpdD3e09s5jOQzQYADVangiFhZlw6HA8JcYHaqBaDyRYxK+QPleT/6o/R4OKp4uxHy3d+DWcNGI
qzb7qHnV4iG8mNV8ZXyRrnp6w+d02oxVrMCPJsNzoRf2uzZPNcmVaH4zvWzXZd+qI4hjZzmmDMr9
V6Is/CedZONFTvbzM7sP6ehGBCmtXEyKVWcQfUP4vOvuO6or1p58ejF7Zqy6VoB6DgXSRne2X5ua
ooTcbhZ5bTIXY2qPS9Rk5kbpqrq4ofgc82H6kYpk52V5j9IsnX4kRChCqYzBSDqcOL7VmbOFMhyc
JuQehpp9k3wlscx+ZFoarnGF6kAP/Sqo7LaDFddj4KNhhAuqtF/YNKILvqGNVXLgGA31Hoc99qz+
HaE5J6RK+2UBKVj6YVitbYHfJbF/ElLp7gxPtxfKsPRrS7MG8Mz4gMy1LRDDhrj7CvcTsSNyA0n1
d2u1yZs50KNW6q1SD+pZipg/7WL15hmjtynJ2Ia9p2UBCmdnKzWPjBBcGxvFz3wp42eWAcbOfrfR
jWp+6hrrtaNQIYN7+kkb5jBU7tINq+ag2fSRjISu4DDqb99Q7zaGpTCbxJ2PTnXQkspZ5oYWHcZZ
6AtLi9J1x/T/acgkONm+eSyr3ucD0e/Wtf/Vee5izj/zZowfEOb4WvQszX47YeSI9INQV9etgNpO
PWTuxzLLwZqGUqPeh1qXl8hM/pyFsyzGe+zSHyzcWD7nNhZ/NeO+lRI0kZGrTUNm6spjEraqw4z+
n1d4L8VU1Mu2R+FUqaxcA5ZgVqM1OCbm/sn2U2PrTNnI0du/OaphlqDsTaaPYl/P8xveWWzaAGQO
kdncNXaFoPBQUlTepD2lnWftO8+YA/jRyyxz6O1ovR1UnXXPkgLxRkputTXcPTA6vzQpTn3rXaK6
+a5Hk/1oGVvljtHh+8Z0W+RLfn0s7dY6myL5GoemBTlOGjjSPWY0tXUg/ru+fN8YdGtNodVnN0Sy
5EbeGmpeeGo1vdmEMSYFp7a0S4jSZ8PgR4H4WwoZq3cp88BvQSJpd1efnKufzNlrmezNbP6QUWyy
d5v0opvkUjRxtcJW0l0yd/gRKTNZS02pAHHT/EStdWja1l0WOJ9mxEGXKTbHyxD+Gm2lsLGwDRkm
uiJOwiCJK17loanX3/2WpGyZ9j3mflrK0olzJgmMCLhB66TFKVZhB7sqnQ+J4zwVIDWwnRRMlHO1
+66OuTxOmTTloTQlHEb8UhyiKlrZXfLpjI6zrR5QvgljkanqXwUd5GUrG4NVSauDDLpNOycbDS8E
JZy9aUhmxqgz2MfSpB3puEW5dlNnOFrDurapMlpdAMmZ0lXe5mFAr9Z98eMM3QTjJKTs9K/0iQDl
nIhDAq8KjkSlftDScjs4eKts8wRCyABM56YHmGmc50bvXdd4xtnorGdE+WsO19lR0AgfBB9CDAvh
KuIZPytGoEGyns3W4zMv7dehdd5G4YMXyNlJihmbfkTGJ4SG98jhN8k5BOwcCXKLinqNmzLc9nZ7
xideXvMJVJ/o8Y6U1fSL4hxnht+csqThgiVUkhlPd+2q2PpgBAEmBoEC9JfkC/dFiFVGj+GAPTRD
KvRfoYHhEqMMaXRR/Epk+wSjtf4zRmYs2jB6RoOdLousXolWkx8l7eSAo1h66UKXOK/Gu4jmOvsj
JpHOtV4al4EOPr9Gs8NtZeQfXoFHTENS9xJd1QPr3YWxOjawJXcIeK01lnwkb1pF8ags8CsI3Yii
uA8l/q2pVw8Nnl4u/AwEeNdmv/PY/JWYiXmME1D0bse+7bZhs/WceF56fpetfYNhB9U/aCCTbo9V
3vqHgMj1OmNHyQXfPhT7cpiaT5J3f5swmN5Lt3EX2E+rIA/DdpO2XXIK5wxvHpaI3ordVQENBeaV
WjwGyoGlOz5j08E/2nGHdAT5fedrgR63AhNiO66BbgnSQ80R+SIwO6JH7Evca+0moauz4AQgLRs/
gef1iLqbloBimbQ0VABdC6XxfnEO8FTU7Vu6RgvVwChahIeuSvx91cno8H1jwwvZMLOLT3VfMveU
k3+Ykto/GI+/dWpGE9ca5ZrlXCzq8W0GE7Dv0eixaZrRa16hWdYLojXR0Y8vkK/xeVgt9UymvK1X
ZdMBXrG1FEZB3ayhh7FSKz9Kb/yMOtwzoW/hmmUgP0sukBzlPcMfX3YrMtBm/EEOfJ/EekIxE2PY
yFZYOA7KH9HuF8alG/1050wo1hGjxefM1nK6Oy4aVX9izOhUS88c3bWSrFothUCgtSyaQihzb1G9
Nhqf+rKDXRC5lsmEsvspVHFIOzO62ikCNuXm2mqSMSP/0JjWiMBtiNr4TKlgQXsS1EhHx0hWaakC
26MCZJWRLxlnqV3chzfk31yZdeniJdR/z4NLpBhjVVuHATLrLeioomFYkVbjhqf0ZbbusR4kW21k
fHUSSGCal+NW7wImUFw3iTDA7uC40t33LCq1A8yrXR9hqBgbPtYMjvpVX0SPz+LjOBrz5imAgl5r
rZ0u/rJ0CcWsmlAj4BL6fwQ//E8MN9mZJrN2Szi2C+3yn8HYkz7BlbBLyMyPtWjoChrXsQUE2we9
MMm/yML/+jn+W/RVXf5i+3b/8e/c/ySbtiUGQv63u//xWhX8+ffH//nfX/PP/+M/TslnW3XVn/L/
+lWbr+r8UXx1//2L/uk789P/8dstP+THP90Bx5rI6Vl9tdPLV6dy+f1b8DweX/n/++C/fH1/l9ep
/vr7H5+VKuXju0VJVf7xj4d2v//+hxBkXP3rf/3+/3jw8QT+/seVV+rrf/6Hr49O/v0PS/zN9Gzd
wsBrCt00HtFFA5fR3/8w7b+5BqHyYGNtWNG6z5tXVq2Mecj9G1hlw3RBlAlLGA/gecde+XiI7wfn
mg+5B6DXIoPlj//8xf7pDfw/b+i/lKq4VAkIuMczcXkq/xUXLWgoP8Ll+SWAfLuu998A2oWTdqmO
cQAg71M9N+auYfyjKLLZDFud3hZaNg4rmLfqDldtHl3h5TzTyDkhvaFocUztmM6ShJ2e/A3ZevfU
sCZ6EWO7Zvjo3blEibZQzRp9ibchhM69U1d+9lnqnWNtcO9ENhOX2Q2vWYbx0hnTTamqJ23uoueu
jDGcJz7YXxHbd2uu1c7JVLr8vqsPKl43XYG6OlNPFNPmvTZmPgKFhY0tdcz7VOhfqV1N5+8HNekv
sWTiPiDjjsNP2r26/GyUFsa9wqjzZI/VDy9qjXuhW/VhchPCSh83XqM/Cu0ZcwRzVz5nYr636kFB
1gAZcPLS7zpVe+AlTHDp3KAfEe0rWobf9uxP5zFUE0M6BylebL9oYp5vkTxWrumfPXf+eMy7nong
wEoih3utoBgkDNOh2HzfnTJ8pGrGwh+7m9YRyarXZ7mRYSVXivfhyQzju/P4vcB14Mp5PG+/ZQWg
FWEeqlrP4EVDEhuEd22MLLtgphR32/8wbJh/LQXxC4DGjYPF6Z4bRhD6c3IM3TYhL2TQ7/UEJqy2
vCn4fp6UEelGdDD6ukwOT3BT32DR6LiT52Ebpd50b3KdA20sIAs+nvdkifuQ2PNTST7SNhKGYNnX
g74fwmOVDT89kohvyr/Wpl7d7ciMXmhibr/vwYRGHOP4EYmn6k1OUXmnNeIda7sAzDrL8u70rrnX
Y9oBtACRQNneTx3b/5LjE4lkfZffR2qzDfUixsChKO7Vg1llJxlY38HO7yEZqmnGhmdH88adeWOa
9GGhJ7+kjtz1lMrpNgOYX5k+YkZdOhskW9PNNFW0noRR/fUV3oNHqDnOxddtBKV6Md4sv6C5R/2y
Khx7uFkTGEYQ/eby+26BJA97fdKh5qanWtu2uqUNIUqJmwPjnYr+VlNW73NYBH/ddfzqZukPlrle
6Qs8gPIGQNs9TkqjxJCzvIEOq88ik+/f9+aq3Gi0uY/0UwiDlN0tN0fx3BTAmNEp3NrOHpYyFQ9R
4+c3KbKrOYV0/rWo04WD+/BalnEBtHLc+0U8X/66l3YfBhL404MXIVV2K7WOPDj6XYfvu1C0YI+l
nrOdUpDLIAA5XWgxrJVhXvSGm9xkmHGpleAci7ZKb85IYJJPezr4flQUojtywrq6vQ2ziwsjor5+
cmV6nrWKyyQbxytylr8e8kf5TPN4rXKfnm/SvZitINy+9eFAmvL8fa8eInOhcl3bF2mePFexvzGS
quHAzEfFtdPw1Sm1aY0pnGG7GsJXn9bJrmD2FwiCm54jB3tl5qBfssAWEibtvYZ4/p9rfq4GRv2V
gbH3ahnvFdzHi5jpMBJy8Oq4yRVFljijf3Vep5RPRNyO4/77QYn5ZSl9rirpkLqb2PZrnbe48mZF
i4HHGC3lrxT16TkS/bV/3Pv+JznVKwmn9dmYmwx8QN4EZuhmyE9E9joluYtewN+kzHKBrRf9a84v
mWQ8d5e105sdstvUo/9V6Pg2Y/U6SB8OcuENR6drr0WTN1jvS3vpsrpuOFFiR0hqm659T0h72T+3
ZfqayPBHWwoVJD3dxiq1bpP+s7aHZuOPHGxV7Fu3rH8xvXB+1bLBusEEcPvZe1W11TwPyM7deDXR
tLhZjrBvAnQdcPJ+gEg/pKDCuzrV9nE8FieZl13Q6/o+Jj3oZjGdWNSNX/yZvAB7lcxIESAOVbvB
spjuB1+nTfW4iXMmx+kwpMFo2wUVd1IiOeFvrscEqbazvRFPzYEheHP4/pvBOv3X31QdiZ1u1DCg
+QqvcYadmBO8KXlGG3tYIvOJ917WZ8esSk7KHeZdqSwfZHoIuSTR94Ma4qNlveu4DrXKLWBHph1U
FfemBuOhlH3k1ZfPRR4awaAl1hIMMMXl44Z+BzEmXhLUDH7hY0YcOrtu2LVWlG4aEkNvKTHRkZuX
u8LO240tu6cUSdlbpjNGo50CRFpO475nBLKIm9KsEZFq8mA/bhCWyoM12fzj9/3m8dS0ft7YNklO
EeSgbdFXOCWqMV2MsAPPVQSqXQn5NTQLPx2ytxDX9rmHHbHIjUG9JYlespjLYgXwT72peg1mpudM
3mB8ThiBiDR96gtir9pED2SEOkALqxrX8mjhDcxjGwD3lJzm1ksY6mPVK4vq9fuf0pT8BVsQtVSF
vYVU4z9vvL6F8lEbQK7npN0K0dC4ch39CSlducBltUigA3wkDkx83ycDSWP5fimr+CvtxfxhykdP
OGynTYSeddGkPQFl+LMW7K7FyeQMjqCohvOpj08Z55xTwkYAou+ohYaf4CdSSJoZPi2M0s1PlP5r
XwA9UqQJiIUwswpmlrjBiBtYcDsmBnpeLXvfBeBeYdAsWfznIdJ/NIMbkJyhf9C4Qtw39ONhNF3n
6GfxATxkHvRx498y9ZLxXi5Iila3YU57fE8j/uE0ol0bDospi4efnS7vKWZduvPa73ntObO5rhtp
wW3v3oY29FnJnJjOEb5W8BXTe1Xh+W5LOR29yscbNKgmqLuufarQI2OTT7dJZeA5RXZ4cTo2UplP
WJfkAO6ytYc3Q+5VPH8SEOZ92IbD8+hWut8XHzMLRVAW9vQkxeDsksxsNgZpqlcw3f1CrxPzk4+U
yqKPnoxaZJEQMibTdoGL/8oR1U1DtvWhNYLYkUE+qJMzkw44R6+QE0h2nIn2CwlBQ9dQLwZwfStN
ZwxVD3WyolUllwKxfeTb+qJqQrGZVYDWaKE0Oz1qIGegZFeHyEl+oZss14ITYeAg+8AR23WLLrR3
qSWLTdENQGToWGp5x2MNYmpJOZTnP0Q+vuSWyJ872HcuQw2pIGA5TbGeau1PB21CYPf5iyXMn3kX
/RkRtzQ5/UEq581pmaN0eTGAJyqeptbiVcqfOqtda4k6kvRQZmhehBivU+x+0nAYFlo9RUzF8pM3
d/2eyRTZa3QjA2323obeJoAuD4bGsNa6PdhrmrVUanOb4LWYgelhqIunvN5aMjvQyUUJ1sY6x+eM
Xk+f45OYlkVIKdAneMrHcVp79P+CUeX1bjDR/3TiAyU89Zg02wdhEIhW5KFi4FjJYVuk1BgxrYfH
zfff6AWYCyfFCtHDw1ikiNHOJs2es6cb2bkLrWGpe71JWEALKpshcBh1zH6tlkpkCi9uOw0HlpB1
P4ZrTYuIpHAQFVikKpUT2R5NmqIbHIY3dgJj2SgddgKdgnVMF4WhmpUe/7op67c6M4s1895qj1To
Hzffd9ENCM7DbrRM7azaj0XBqMPKvXIfhdvJmK2V2aTtYiTrZqHNRBwBoz5b8CeKeS6YFuv6uhqM
ZT8RpDbqnzPq2YCuzQ/G6aDlUP+8tPI8jm2/QFusVklPKmCNMFEVw1Z37OOQkX5nkxBybgpHMeyJ
xMpDCrNkrYCGpBn5EQhBC36AgLvTGM85YoDK2kY1mQ7t5Meg3nS+78yWi6HdOmRh8sp4LNy5hVx6
5E0y62Y0mnaDwUqU7P2I5O4x1U4ixpgUskRWsziGspYMHc18b4V7GgrNSXQFab9V7y0caesrayQv
pQJ/PyfWZ1wYYqGhRNqHE1pP+6MmQ3DvZ8OZ6IXmxc26g20fQvqxK5QqiIQ0xyJTJGOzkeUOp3i4
CHsyJsa4JcXAEbtxQsaocaHiheIoG/XryazbtewFr3FnPLTEbJuWNRE3EZIMkbYc7BDdg82cH0Ns
WXCFWmxaupI7ax6IZfACCpD20Ic+SLuujS4EhaGu9K0d67pYmLp8hEQkgRROdvG6cc/3Zfudy5ek
jLOT0c8DdVncsf2zI8Q6jDU9RMZolyZyTNdd48shWmhmADI1drQ0RaQW/Vyd3N4onxqQMGvb0Jog
z8U+ml1Em7NYmm6vjknkfiqzNw4z+PhVjx9yEReCg1bR3qSP48IJSa2bSh86CH26PXsT8YLheLc7
SL7mXENHzKcSnU5dwdCgmDapqm3jNYtRS2MKfHfsDJtla2+NRJB/hrZtpbsCmUMtiIqBKn8wk8en
f9Jc7IgN58U5PCX9aB+UR+hBSFkgUjIQpBaC5utQYtVVuzSkkqswVEaAmDY8YxP8QUc22U7MRena
Pkh/DhkqxiTl1kv6c1YQ5uGVaJbR3xAvE1uLMZ/HICFtfUfBpRdPQEMwfD9uwhFsiVvpPQoLzr4x
zZKghlCzknPIGWwYeq6ieG/UuXMKC3/eoDr85c3ZD0/12U6DQIQac1YbZPD2k+7H74kWJujmuSZF
bCKbNgzIrFl/TnxBdA4t9OP3jdYMGInNcKO11hJuhNxHVdEFpNSEAVYiY0/AhYb7wT5LJdAElWYo
936ydS1OP+Q30lHwrD7wmexMrYp3cSnPHAfKncPrf7JmjLFs9mWQ0aFeGnSEEYKWLwXQqIKNeeWP
0bhD6sC1zajTRnkW4LyKtyzzDaOikSEu8UhpXbsXNtez2VhHWJRqp0wE2Enr/eoBltReyNEl1hJm
0kWgN2P24mjjOnGyFk2te6JEnBFvw6pMtAq2g7lSvoxpqUx7z0fqxr5I+CsEtGXVr2LTalDbKC/w
M7wlFDAbq8GxwFUq8yY+I0I/gzbOts1UrZ0hoowcRb8EA1By0OYTYfgDcq+42yi3X3litHcNRVHQ
ldafw2PN9EguMWo67D7KbSep1pTvGOGTmWpYRFeOUel1btpgMNmWmNUrDiz0bHDdl/QxaiFvxTCJ
hcvJbSNjwsgHeNVe+vgVUvIL6mgxMp9e98SPEeVBRyIZpyaowFCvrMHGWPycJo7xZNfWVXjCOWS6
93ME80FWUNmvRRw3h1mvTkbWOZdcn/wjXpZdg6pOcfCNUFMN9Zjtp7o9gjmot9ijUJIT970AzJD3
MyqAKoqR5LFXeNdwypzAyagMtSEu1zAPMuYR+EDJu7vOWVyvtImjGi9+SjIIYbcZIWT2VMcHwyQj
L03ri8urckGY0BG4wVCCTjgrpUdebdwOZ5iILOJ1SsRwrx8RdurYk1ZJRw6SITNE8DYzqxgSAEkw
INPjPjqhG14bo9sgG+OA5M3TllzkehuhFlXSb88RlKmFtDyFCQ5kWFcwJvT9vavQ1gAMeW4JF7p0
ajzlTi4C3aChHUaMsekhnBrTeZ9i8QG3RlAdObjVouFPrzKGldnXX542LvvZtA4NiDdh47aMaHrV
lovQsnIDQpDXnZ63+37q30jzMZD62p9GqjYmeFZ8S8l7MaKRK4DvEbolFxGAl7NbRqCZCDybJy5u
4T5T8r8iOPvVx0BaBmOMntVQvdAO2zZGXC/HutBWo6V9tAmFZssnqrHThEs/9q7gRestQM9xkRea
cwBr6gf27LpBkYbaUuuSs91ov8dk8s7VWP7j5sWR2bx1WicLpsco24pq47mzLvCNu0eUWbPK3LQ4
S2JdyDGI0p3pWZeyz1axtEgIixz6OF1800S+Yyh0JA9p59Q/UGV+sOwYwdR2yyp1L21lyY+pXYaN
zO8AmfxFwnC7hPlZGtOS8eWtrMIvArI5xuTr0SBLGUH2rZBzTdTP4K0lSkQL96nIgOmYWC7XCrRe
u0ql0H7IcoXJLtl4fvraJeO6MBP9aiiGVyDNGBjq3Z9pJe49+We72iBZiP07av1o22AXwINebbPQ
3SQRBCrdhRnWmFm3tmtOGDgRjlxHSKnoa/k2GMvSrTZTd62YLQa66nRmtqysg0PF5PnqVotJLvoh
+gkhfthq0AM1DQSQ/cCJOeLnDDcHELVRMNgY8H6kC02A4E973CjRPBxiSbnZqHzVFT1puA1M6qgB
vC2lwdppIqYCLa6N9jpK4xuobELBQrYmjcUc4mFGQuzArK+uA73ucxgF+ZfrlFfkWRM/Y9Ifv+dC
FC6+zJ7ELE5/ne9qi6kY3ouoY3Las6D6O0NYz44/nLR0OtASVTt/DjyR3OZHYidKQnyEswoZ59KD
cnIXvoprEQpelPtmsuBezg+/j8skXBnUAuQjLQblH+u5dN4K7aWZw/sjM2+j5/JH5DNGa4n3gTEx
B7Mwos0oaKzi5Uf+jP4w/Zw5fgWd0J/Q4C0G8Gu0gNMwxBle6JiLGNksTKG+Is9ZaxVqY80WW9vV
r43XlOvIZ+5p1j+72n5JtdLYa4Z/bUrra9BY6gvZk3Sa+kuhZm3leRxSPf43dq2v9CFBMYdjHMO/
CnMvWRvttHegye4qBfUZpz2ASm0z6CWTZK77oE+MH5iOqlXiIPqxITwaZsRJ0mWRwIMyRRRsxVDE
pCvlgsBotJ0xGHZmvr+VtNWibSHEtVIu3Ea+W8qB8CiQucmED12FhyOmICBMAmHF1DanSa+pTUn6
YeNXQT2b4RWz7HNsGPUeXXm26EiQK40tiT0OgMlQBq5RvZUxEeA0/D+zcDzr5IkEuM/gRzENl0Vb
bsmeTNFuoJKJkQ/4Ief4OL/IImeU6BT72a33xEz5OxYjndM0wMCoFWvhtOwyzJpbxhiG6c07x9r6
+bhAu0rpOCFuFNm8cnvUR2E7H5mnB5HZFm+bdASu52QIHQcGzG5pnloCrgGAeIuuZEVt/UZBi3Pf
RosWEnVdtKF9edUL0e+ctnLOdBGQW4m+XTnagDgwD5+zGK5zfOIqTxZxxwJcwBmkS2soSiESByMz
XTW9/dI3ebvIjBQYFqXmItWyLSC56krEh1jiwRSBUZnHMO+N5az10SoUZDVF7ceQ+iY0svismvKQ
IMp4Vpr3JRsb3WfvfraJfLDPQtJJvWYCb7EebfCqkz3N69yuCUn0anMhyWRDgIsNqeMru292RVl6
/KSXvCQDssgyPtZ1RYAoMZdlhHFb0KJc6J3a1B4qCF3UbiD87sNy2/soeBzlDAQ3E0RmHPVLYJDp
Up+mbsWnMd74JM55tvtRhgVqAL+2D4PZvsWhc4Pw5a9cmueBRZLhnA/esu+qXe9EPjJFwuKTp65E
fdzNY3wuJ/dcTbyPExgft4T+h6+HSqrcqJiUGY2D+UL3u34DtycAYpKRh4RIERwlidm8aauxACLF
K48uJ6noRIn8Emsvse9/VUSBHGtRsRBO01Fruu6e/E67iY9Yia7NcZAgcJLiFZ1lHYjZKbfWlDXX
BEgeYvAgiyC+TxX64LKVNqA7mOsxDcCGdhXdA7s50I+hzazrC4BmOIkjYHHDXIA2q2BsZx6oQjCb
YCibFTSX6OBte0znezyfKJn1Ll5j8OLwXk3mdsSTsE5Ds97gtPMXbcWe8JA3+EM5L1QbYhtDwnZE
LLMycHqT9OmEa3Wth/ZKv1lnbpXFe99zdl3qjDAI9ZPKaDRAEbt44mKYHLKbqAF6/5DBSFXgBZnR
86hWFVtnpIkzlY2zpbPwFcVtvWbTWY9zNZ/h6xDxNnjk0hg5gl6PpotVjsvIJgpArGLPRTMcRajs
Yp1qRnLAktlYHSC9f1oJ7imPxpAZOeUajCsOjFy9UC+2O3SeP9EcXdxS0244RsV5EMCUZQb5DETR
KrJMe9+oRY2f/FpWg7OBurrGJWEv/hd757EkN7Jt2V95H9C4BuHucAw7EDoitWJyAksqaK3x9b1Q
91kbi7zNsjfvCa1kZgSE+/Fz9l67NbTzlK08OPrZPgzht3lq8A8bTr6tG/M7zIS1quk3PY+Iq213
Zzk7iUJhU9BJuPVi5MizVdO2Z9BaVgL75mjx4Dv7VoCTFJ09bRDBPTF7eYs/gDLOCCJcdaSFS/dS
NJ9KgHnQl7xr6XTRJaxyhmLBjIg6qBiYubU/Y5T3u2W4BsgPOxNsV8C4B//I1umz93Cdl9Vx8OAC
gbgpTI/jP1wrbBzLhzFE2yQenZ1BY4ij4XB0097Zu2OIlBdOeqz1ph/sR3oC89YJtAVYWjJ7mM/U
mVgOQx4qJ5+/4dahyRGN146iTjvjTS1JdcNAlECxiB9DkTpkXdaPsnWLnZNO86ZKureIMJQ6byFX
xgh8o5JRdVTzfVq3unYOqY30ZOBOIpHN0u4gB7u7SdO83acBBuyiZJBs0zO1YZiVY0U6z7eiEu9l
M1+Z3dOfUMWlYm3aUIM2vNgl9NIGRamb/CB2npy10n6cp2XB79ldJb/Kn5KlhjcWtMdxbe31ILM4
0L6TfkTxOmQ00e0W7Ey6BY6U+m470nAaXqwMs3EW643JqRDubxpvNIeHIjyaMWSjvGlNngTeqHGs
sSOp4FjI8oq1HzBNrM6QLo9NN6zFKSoZ9NvJRhRusq1nB3mO15ZbWVkvQxAkl3ig71Mu1ywGnxqT
7E2kbYGQC0hc0Mcbo5uXwyANVqtok2c0YDV1R6beG4fGdhhhIG9D74qI2CTNlkHHPCngOQHyV09d
BCqyTRfgUqMkJuYPT5NaQBqjK67oqpo/MoNSFoMzprUQsY+JbkfEJ0O72JC580vTAs6vSDx3eUeZ
HTOAWPhWyCW2GLEIapVN72uzABsVmhuF8Qcve31I4EMOXlvcp6xKhmTIaHPMCsUNUJ/87JHI3RGi
4LM5ucfarm9JQqiO2Bg3OiyD8860XcyThUkKQWM+MqwbkdYn7w0FpW8XlBqcIiLaH4veOHUw8NqS
+1QwbUcPKTiwWABPB/fLZNZHMZbMQ5eopvu6mDzpns0onQ03n4Ln1LoIr1YQ9OPbsS4JXBREKQlu
ls7CrcUaSy0W3OMIhH+RYbwnJMhkSHhbtyunwQN+kXoUxECkt3Z4G2VRuM2qEDvzYg/XjL/dZHP2
3FS2/UwU6UFYJWY2WX32ms3oFWTQcSakbw7CyqPxNMRALpnR3tnaWDCfcSOlG8IpcTzg5jwZKU/D
YXIMPLehe3RronhitTznbd3v6GffTaba9oKP5va53hIs8ILPBwyzCwW+cZ0d3bZT2SXhNY4Ke0+/
PtpOS3VTdcanqGKHRTLqF3FKK1+0ZBrYvSA5dnnJ8zrZG9p4sdYgxqiWHz2FIH5l71mmgtd96S6D
WSCeN5rziC8UD0pKQV9tCwuDFjCQU4j9YOMMVDCdV1/ht0CMmc5t5C6Pwzz5IznNdzQuQJwM7dow
v6WB9bxoKmyMyW/zTF1n1aF5YmJ0U8OdZUwvD8AGZvYU0E0xBLJdRYgh2XWfB4umhs49ko7H9gY/
ULPD4f1qBkNJHzvYYMcv4Ctw2IX2nm7bOnlOTdgj9Ka6u8nlJaV210ZFYEV+378VGB/izpHHqa8+
R9iOdlGIBNAr2vM8IlhNyE35SxVIrvC6xeXqLBhbk2o5ZQBtsznkTKDenI5QAsMeZl8iyaQAwaCX
2/twmcH9SkTlMjH6be3GtJIifSLggL04pFVj1ETtmfDpezqksU4+JcJBEJsSumNP08YdZ4tzFYnz
hYzu0UUH96SPYyU+4lMIvlgSjQBwZRKQacKxiKysJNJMdVppPxOWuTey6qJVcULsN39ODDpW4Zd8
9X2MtXnnJmO0L5TGWALhnLylnjLBTGoqiQgNEi7YIzgzOpTaeFeeC6mHBc5cFFJI5ZSbnuZbhlT4
ykz/aHsYsnoquc3QjgX/DrxsLOd9V8/Q7z3zK7LT11BypDeiEvJeQfhPYdNEYtZLSbSAtSfYdbKy
H1hO4WK01dPkTji7THQfmBPf+roCi6+XZ2E0Ia28Fu12+lSRaOridJ2BqRvu7PlsD8HG1sB6GyW/
Iwr74XCQHFG6WlNwY9HYvnZJ/7KY4H1DGNPaSp2r2/TOFQsLoSkiP4SKeOrSKl8aa20k5U+ZFT4v
osD8VwmGEHX6BKbzLRIAE3L4TadmSKzDbBM9xZT2kKyDoiHxonWQxgoeG94ng9MAJeWR9rT5oycw
Z1nqfmsCbFqivt7Sx3wtW7wzTZ9By37MvZDT567IzYR4cGiC0GEKXzZyy0JxGYPFvPBoMRT08n1d
p+dK6g/St8V2hBBJi78gChPCo6SVQjP+wdM3whLfAI59Njwro8m4KxQI0cFxjuC7frRFx+wrnT+0
WzzlaXdDW3Vf5vUXMSkGjtZI2tqLh8fDyZS9s0lP9qumPqAhJ38+4PDZ6h8T2xwC7fC2C+pttTSn
QOESoDQWPoFkGw0L/BLPHEkHv6oeRdACHlD5e+iNezYtivxBQfmunENW2O8VGv6dgTnHBz3zObcX
fehJFiyopjclFP4mGUmssUBXGwDp/D5JLL8meec0jiRI2PG8qZflWWbpJeh4ycoQ8gc8jfsqYuRZ
rhq5OkqfctJ7IKIW8XNSeZ9iU93ReB4e61iW+0XA+NOte6OYxTAb5pFy+1uWldnHMSx9cmf0vdTL
gPk6PXhBZ577ArV9JJ5E3qyGO2ZgY0iGw1wHlzEvbVYgYjrryPw6psnEWFXgZA73UY/V1lhIQnOT
FlgJ7V982vLy1x8puU3//qtuwr8YhCUn1/gIXRsLLk+ZNaTOWRr2STaFeKJU22NFPhlR3d14T4io
8jtL4srhSEFTfXwiFSLnLL00t39JNP+/lvUftazITP/fWtbX7813YLJh9/2//nfz8SVuv0bf/2uX
x81H9/3vklh+zL8VrlL9y3E9niXX8lxkyAqF6b8VrtL6l3QcCxGr0MohGJl/898KV1v9y3S1JlTH
s3kshfL+r8LVtv+lHMfhaOJZwvWEZ/9PFK4W+tqf9a1oaDUdfuViaBMS1seqf/36wYAvRA9r/S+F
ALZyEwNNekIabSHqm6R2Olin8sERQHHZ7vT6RG+mIX9LBZuINer2MexCTuZDN+wju37AXhsef7qu
/y3F/Vl6a1n/4YMJKRVfET0vCuC/f7Dc9thlA4/K2yEEQsVygDYMOMDKFrA31qMh9ZuJ/4o84+jq
yPQRLoG4/PlDcJV/uziCa+JJW3iebf7yGWqAc5mi+bsl+hO5KTB5jOimEQ+HsYm/LMzGTkxc4MrY
RXr6n/9qifZYCscRBMis9+2n+9I3rRIjASHbos5Bh/TE6oC3mQ8z5KJhmQm+LQ00x/2DC5rqH762
5fz2vZFiCuFKzpcANcQvoucGDm3rJnbF2cAfkrl+n7yVXynDvYJrsrcIayDDiZl/y0fcVDibcV4P
/Q6c39Zty82fL8X6HvxyGzxT2Q7qa72+EL/eBndxnHSch2o7mpY+IrW4lVUyn7y6tW7iojxkuiPR
iW79hlkX6k+KFa/FYlyhUfjzR/n9gYD4ZTqONC184Kb5i6FgCNJ0lFK226y1XDIzEC5WecN5KBJU
XUCml24NUnL6F1sF+T9ch1/dDK7keOEoJnIazbvjrnftp0eidL1hprWBNxm6IqNW58uoWvPkhSaj
y7zs/70F/M3N8PMb6P5+1RXPACWFlJbNo/j3XxeEtq4KMyLpBg871uuy3SOE/trb5itV8RVEUH3+
89W11sv3b1vF6iNwWYx42jS/lAmn65j2evl/+obRMDIlmgaCCZwZwpfNeaKBkrJJnOIuaDXhHU76
OCgnBYpp04mhGmFUfMgNAyFSlfq2AT7oz5/J/g9XXWsJ0Vlzx/lQv7wLWRk51cIis/WoPA9db7SX
sbb5I08ECROJPibVhP85ZJGq0wdKb+eUUhhbjhNj6cTL5rFi3lfASHyMDsSwZIZ5mWaBMNngtNUm
wtxn+GGOw2OSyaXcjAR07lTf9lvJf/7nr+P89moj/jU57tNVZ+Wnuv/7JW7A2qm67potp2HOcS7I
gUilZ6cnbqiQIHwba/rI7cl5i6LlM0lmRpHHh15nJBt3gE2QmkBhRAovZxCBVv6ha0Zl3QoXEL17
VyuIk3gTvLPFbsMIS4J/M+Wrh3zvaGcmOJ2yB6JshDFDpjrcMaLWN1jw5a5Jy92fv6z4bXPDSOCx
cqzuEYal3i9ftp9nC8EMqSv1ApCxCgsonlFOKVggFCjRsXye1r9a4OfJPF0uXxoZN2dicF/z1f87
kVdI68V2z3PBigfV6tmxnfySFucm/GRPtXXwluixTgfaTK7FjC1iflnaz8Zs9rfIgqt9tra0iCbh
VE3JDZIg3FtAULAsc7CJYKbvo2Ls/VmqhDEOZzfpYqTGFpG8MCj6tsSIwtKy/ISw6zbPFvEPjwNG
mb+/cMp0TDwoyoF2jw3nl3ecsxsEXNIGtgt58ftqcufdX98GLzrZNAINYLcauzUajX94r5zflhd+
tYMmSmLTsdY///4giqwL2Xqbbks9S8dujr7LxbyDJJZfqsC4GYsh2nU6VId06SaUswByOMdgbWmV
9kMYJdtOZt6B8zMt6EqJXQlF4SKjyiKseVpuw4h1xLbzZlvm+pirGi9M3H3v9KxuZ2t8URKZaFJz
ijMMY9gV+Hd8u04FLPn8NGLfvFSa3STRU74vGBhsaXOLf3hAf9/ZFLWdhQFq3VPY2Nb789OCp9j3
YqXhaOOnHG6S/sly4UXGohZ79EUwQT3lbVxJ1LzSfbsvYqhULV3FPZtguv3z22L9fkccykBPwJLE
6sRb+fcPg/MdiTlZJdtksiDhxdkj4N/6nrlR+5avFd5C39nXPZrHqjS+gzVITzIKPw/QWDYxJ+xs
zECzYB/ZDC7UgT9/vN/WYQVSx6IgoVLleZXrp//pUs2uiGn/IkIGS3RCdsH+YPGQpgjUaF2SPvXn
X6d/Xyi5EIh01xrIEZQef/996FrLKQ1YhBkt33HiP3k47B/C3ugfCjON/QgqL8PaGMeAjgl/KWgm
DA54p9GCmuXQZpRRnx4H7b7GoOXIosbq7Vj1DXSZDpJIZNh0rAqsvGXfQOaRzoG67lOBi5exSYJZ
bATdxrnROM8L8gipx3ULCm9G8raKKupvpYBfxiMExhoBVSDSV6cU10YwfMm7KbgbbfXYNdl0GiwS
jcclKpipl7QHJ4TmsoVXjApIsJHFV6Ac8TtECHZB5oVWHp4mx6s2KNDqg5gRZmI53dSxnRzbxaze
XaQtHmlB99YEj3CoiidhNrsJQ+uB2MBm11kF3XD7xVXTuAVk1T+x7aPCS8zhSQmawkUTwNhwUSgi
4M9PkSMR4EFhYuva4e2vLovr0CrU8fQPt3W1Jv6y4gkh8PNzUy0qjF9XvJzD/zJGHU2cJjX2CoXp
dphsMMUGAq20sMO9qek/eVULcx/2CXw04szge7SLYaOoshh/2CSLJXGEYZr21D5Iy+K+kyL66uBg
gfTMoGGlfU+Dd/jzM2n/vlwLwTIhlKAApSJbv9xP74DQBAjGVjxu54iu7YpAriD/dZ0wCa4NkRCZ
ujlp2X6jQ03M8OBaL23+xYFtCD49RRWPaGLXd/Xalat3YVVZpyyn/Y3vQ+7muU5PzWzmxyT6BkrL
uLaacbqaeoRUS9YAI5vsA1az9h9WQfs/vGpCgTBjNrOed/7yYP70tTLSaxRHyHEb1smdVRPXqTEg
AGNBxOF+m7RFryZzThof+UtIfh/d6u8l4847PDgnNL4mT3PK2Fis9v2RqXaMOH5lBqDQ+ez15MUg
b/xS21Hh//mGWK7z+y1h9V79oexhnAfs9Rj702fP60DoIWA3AsOZnJjaI2fXickAts62NKHk6zQx
vVAaA8HEQNKXyBr9IhLxzsCr3eKG4AS4UUZ7u1hy8pmBvuPxbI6WTm51Z6pNNXoeJz2Yp6oe0cf3
wRNAmoazuvElKXHziICuGmrJO9hf2h8nMPfdfB+urzYM901sphV3kTSNeP4eKuxORgu7xNuJOv2h
J+TpyxC8DVBDBLJ5chqC7yLzviz0Tn0mAN9ilIX7YHSG3ezVP/TYplgwQsq9oPue2OXKoiSjYYWj
M9Sc3ByQ6IAMwC6zB2dp76J6GnZlkSIf8U4o6GGK4Q0TWh/lULzpPJs3qdLp0SR4PCde78btzQs4
dj/pp5mYsllzGQvEEQyPZmGO28hcERAWSXZt/CM06hS/jJTbcuQqjtlN0EbP2TLE+6BPri3Soa2q
OmuXz7E/KWmeSrp7m+ydyXJx24fPdV2jKUXiC5rlbvAWuRE2WnHVsPR0aUBvm6xjutUegRCt421y
Xb5D9KkhQjY2cz3k2in4I4Rch2TO0iPaIR/rGuP19lyUbry3Z4W5wZn3tkMMtbQCPmojv9HT52an
3dm1RL7trBU7XWMkG8OVuUhqHi8i2eGWVfiJ2R6KBZFiRr5YOjjVebD74yIT6mYUOpLm9lH1K40Q
IEwnItyjUu1iYO+MtL3xOlp57mfP7CBiH2g3OyyEb7UmlolizdMYHXSuefnIz7nVC5SttuWps9J3
9xjL4lueEM8BiajdZCI9e4Pqd3Yxwl0ZBW4C40ceEwnbhsAXc2eT0rhCKKi3paRsNAMCHMVKq6rq
EbFzPKX7jpF7ZddXoqE7jASENSMVIlhZMdPN91PAIHodz+4mWVynkOoN5eghY3BtjzHSn6bwx+bR
cya1S+3hhzFDtK6Hi2BqBKZBP+qIWPNyGBkaquUjb5LgqLL0tZDxQy7seUe2co9QYDkhnHloTEMw
9o4htNtY4bzVT8cNFVifDn0woKnyaL3rKtmVcbczl5LgYpOUV4JUyoSJBeTrmVAGdXTmBO2H4aBT
acuDiBLSUSJsVqmqfOSanNgLF1zmFJG+yPLUdlN6hQGLDbjYgb/l/y0R22VKrmkv9hPJywlqacaa
6w8p5jo6NgB6tl41LkcvNXjlLePQOk0KU7dzb5v1Dye0n+bB/OSGgbVzR7u/yzdFgZ2lnnEqdLH1
JWsL3xzUjwrTq99XcLXymTVX9OS7TumRGe2IBmWhgkGUyMobn+Ek+hb6pF3ikuWM4NUHn4eg0y49
f3B1tzEL76Qn70ZHFKaDi3nS+UFuwRszMLZJb1eVIeaZLM83VEoQiUZ2J/uBsPR9wwQ4Ktr+mE9k
KjqW3WybBiGYN1RvPWlLe56gZaOC+iui1YwzAG8ewameqk5xBPlR8ZrUML5YSrl+hMWesE6EjPM8
AwY0mshhwUDCbMhXHZ6adUgQh8jZFmczNMEZHw9BQ2vuOMe0j0l6L2NloFWpZMUrWNh+mFvh0R76
530ZJahH4Q9izsudve67a626V6Owv7l5+8yYEKxUrHd1WdcbyHV4Rm2G94BeSh+x5eRP+jwbAJKA
gtt5CDpUAuaM0bhpaFTHoe58GDGIbD0aCkVLU00sEW8MEQseIdGbZp1xoPcaQl6m+oIjnbyOZng1
eofYEYNSNPO4BE7fI2jJE1Tijd9ZPdGeWAU3Iyv1EFqvhINsRjNtkZ4ir0bFDnZzdu/GqnxHrLID
xYVjW144HiELqiboYeiD+iHjdCyLN1lWhm9X3kMyyttkEgyTnWJLhtLiO4L5e8QWUbfVBdDge6sH
6pJ19mXjFY/k9DkGFpKmHjET8eSRxpHesugVB7uFVbwEn5tWp1vVolwIuq+Ni8gFDynjejRNGWqT
OkWYbnQmr2r+vCTgA4qUr0qg16VU1Q/pGK0fh2/hQmKqM1uIymJVbLvFugmGikU8mjpMF4TKmgvI
VZy7EDgpp7EDpylsrgHQWBwk3+0++FapttuDQXFmD0/7gtQciQPpqHoLA853R3fYTJMkhMfrr0h4
UyKjeIPd5V517msbZDAAKd52TYNvqF7dw2R9DujSDa5p1r2MIc2AdPoMdQjVSfE5zOkLQGlj4h92
iL1a7LphPlAUu1qy3rg3RmNdZA2He1yCkQK7vE26jNlV6myTZXrsRzVssKqLbYqaaWgVhNSG91qm
r2X+4HTOlyoobzSjfMT1JBbOpCy55FHGuHUNmR2nKf/R9zHRtJbXIwrEWVahrTd1uexql4iyoriF
tfE61zHL4ptquLpp9zRNMYFVeQEdNf/U0ivg+UdAgDb86iE43TpWJnwR6L2wybQFG6MTTA+T0z+7
Czbhyr6vZpp5fbo639H1NYzjN4bO7pKOH4xbCSRDuoNyfE676Tjx4FgANtrE2VZZtsmNBRdNYZt+
Ab/Rd7zvGef6yUXtmDPCHmwyswyCSdEN1Bt7ZMo6TZ70TbSxHrQwbCbc1KIy7liLr3kRb2D5EZyd
A7oPZJAR4PRqe8Gn2ZV3U22+rv9Fak8tsjrT9SPPfJdWTFkNbQhp/1Q0WBEkREBZHspx7n2rU8MW
/tC0CYnPCtf9qBmfUC5/lSGQSLtPiOFh/7Oe3Hay2TUtjCEl+PJ28Yj+gzvQzMUJOO0TCsXXCfOM
m4FnRhL4lZH2uIll/xacvd44pVJ8mWKEECjSZ+JGrIMCDz9JeGskd6PCy4ObSvzgIflMslaziRLy
TtNw3M8C4mbWwC0SRFzVckVkBsGWxPQHQRJCwMsXCtRKixl5W7bEry5KNQPRF9sH+47XvrhFy5k1
t5ubkdSa4+ipW9tJ9OWvPzqtX1qkR4e//q6NMGs52LS3UYXxT0WJeW5DUHRWiuNwDNMz/Z/lzOK8
2lPDOtzXzAA2syI+o1vaZ6YzxrWI8RaGM63gbi0F8ehAyoBsBusRBO3R7qU8TcoOfFckLHyuekb2
1fu9RlCdeHDz1HRXb8xRjlfwDpQ54SeqoR8YouKTyuscGDdU2bi1B2xu6L7mcNag/W2mvvWUEavl
eTdkLr0T4817yjl2lzjgF8vGWW6lMRw4SxKBO1D8RIXMGUwD0DBYqRiW52eccrtkDJp9bo/G3o3u
QiP+8HTqXuA0Qzms3e9d2OgL+o9Va1XJY7IiyxYKQLj1fjWBSSQtzd6SES3OENPcvZG4T0GfDVf9
OiHBuVF5/NRKIHn1AucytHClsJt+lrlGX9sdRWI59+QwitvAyra6rmLfzato3+QYIEZeqYW0lQT7
0g0c4uLGazh81wq65qC728Qqx0Mpxh2gQ1xzMzrNAZBAOvYnkfLbUsajGzvE71V2aFz7LNeHarUc
cmQIjyUc7VIpJtiUUakx0lAFWndfOPWdiHi4m8Fo9iGsgINBxjM8rwe09t9x6rjXHsfzM8YBzF/u
vC/wMxzw3ZvXsY2pqEP+uWmWqF1KdGcRW/LFDhMiguA6NXnWPnR5cGWo9wwyYtoUfTc+N+2aPTWO
HyqLSKRcVbhCfxHNGhSEZCUMUv02dxLNJgAzFwfUMZ+jAPLpsYiWAXyB1jt8ukSqRZEf50F5sQiG
xFeYge+CwHm1wZEO9rmf0bDBTIyODqcov2VJOkws8DIsAn8oms8Wckn0i/mLXXLQSYfxPbSci6fi
mjCh5D2x8HwShk6gFGDXTT5GgU9ON9aprtqlfWYDa4/FDgr9CSEQpts+YesbKxBdw3vQZhedsBV1
KbufiWypwKG4ycz6RyrtTVvh8TB4mXcJ40RK2PEUgUXHgDCHrybnhNQatw45l5NhHTFgzTBG5ls7
AF+zGGZ28taHuStpm4Z5qx8GOpR+WzM8cPJUPjCD7dlDyD8CinfXNrAavEr1p9C2OcbZ0sUsdWuU
/XCkwwpuYK66XTZ5HUqdND6NNSf+IArPsHszBq7sIFZtzFsXkbWfz4tz5pHH7aysU+uIFLE0kESS
1SIkk17/TcLHsC1EqIglKDGigZWRdeoxoSLeq2gCnl2E8kJwNvAHhbgQWGd0ryoHVFofqEcX0ZhP
xALUdGcsLsqsiH3uXXT9TXMAKWztxiJZ1TkcAwmESflqsfVcg5KpYDHSx26rHVkv42ORo7ym7j9X
dYkHfgi9zw5HD7yuH5kXPiCWRV6rsv4YV2n3DoFjA1J1eCvLu7bMu3PeNy71ktU9c/bc5YuGziLD
O8mU3DeVMq41Sk1eQsohImFv5qGE7D9UV3pb4j5yL0OdYyqCH/OwlLO7yzoXwnMcvyCUXJfL9Gqo
hj7tZJZ+s8ibupbOtq3wB6Dhxp/E79qDbHWOcLON9htNi+YqpvhstoMCXakIM61XaucK+pgHLTCq
yPGhJK5W90W2qwfUvFMKQ3Qx2GjJ4nCvjMIImXCQFtsonu6XpX3qZ05KcVBwkI2TCyMOF69rYzBk
4m6KAr58kz5y/aIHLPvB1rWXfp/Zi7jpJ/Nb4jJ2IZrEhE/sxWBhkxgFcP9RAUOiHWLO2I3lsevm
4Ckfpq+UzBWSYsvbj7hXvB3M3dOqs9vOtkhvEtAwN+SUYCQeUuBB2SDPwmlQaJaKTMe8bjcwRPe9
NNaUnTT/ClDupg6n/IAR1j0UIYCcMGIJgGad+7aZUFngzdh5fUpqD16AOyjtlORVe3IlNMVZRdc5
6qgUmsJ5MaIEW28ktwbkms24JuSqmNJbF/l926l07ToksGAJ/gqZgG7tyRJ3GVIjChqV72B4J7ej
U97aCOjPuR3g/YjThOij5lx7ot/1VcZsNFqPx3LKjvxYRc/VdQ6a3XQHBLeHTTg+doLjTgvq/TqH
+VcUKXixyReayaC04blEAiz4nHwpS9o8/V/8A+WOJ8klZ5EZBVq12c7viwXxdZqn2XFGr5D2PTkF
s3aOXlzV+8LG5QmGCSsxeVCsj9rDsWJPR1VYj2Wt3Zc0xgrhDAFnibm6y2qpzmjEouvifJQhTOxy
zpiSDVruwQ15vgUYPWwG62jg9TpWhWjuqbZMn2MPZpwQWrkoTEQSlCnXNLQnEIuc11kuKEWI7rmr
xdCxkiLMN0r5gEELdka+NNscTNQxGrCQ6N4BXSEqeepYAS+1YZNuhJ52a7LDHJRrfeFc3nCnI7XX
3ZTtq55RkkBoCZ7az/OWKISsf25tF+FcOMhPMz3EvectL5i7uotrdbBhMzLgKzlMK9mJrdjhTaV7
faxLHpG2d8I7WLfUp9Tpe0wljE1LJ3vv6uVbA1ZxYxmsSzb8rfsZtdp9vOAqG5Pk2YtP6AnNR/wG
5KFJmLWz7AcaEf2481zt3Xt29xg0GdsXucc7tLQRcbtwqLypFoeBCpB4kPtl+jx19oudTsM2sqov
idunN+6CpYhzdGAsJMngjEumIrlFy5mv5Dj633mCEWMy8VbNeX3nhshFnX7V6wXjtLdG40BKcXqt
V5jsX39VihksOGKjMFjyG4XdHPgJAjdyhwKOn2sAR0OfPnHD+DKQN+Ws70AnEQsXb7VOfQ+wDXgP
WZyWtnbQgCarOYeOpzTBMzhecV/MNOpxTfEdecjZyeNTH6Ok9spxX05vdMOvTT+Pd0sbgcWO7Wav
GzKnVO8ZeIRZzWMIMZcGAfuVaGwktdKi52bNOwmHkENiGtIGDdH1ihxG9JwHG01Ax66U0ZcqHNNr
TC/DMTxMcUSbvw8GPARVqG9pNh8gUzIYKaLToAMK7EZjITY4OeruuaTsnhLyXhX58Vt71i3AGUwP
Oo1RBgeGde/E6mHWOr4uVtLyCMP/CcCorkYY1MWQfJR3V8uu2mCfL09yTmiH2GKild7jfkTRit6e
taly6+bRhGg+rFlXYiAHhpuvWi8BfIsVZmyS5MVAYKEW55sWut0xHkIS3+KF1kvEUZN5xTbGirQH
KFm/Aloqk3A8D2akD7htHgV73nOEpqPHyLLzYo4oZmrhQDfJmapsomsWEkP60TmCE46uBEipjVHM
zv0QMwAdDLCuIjH21WgbjII5wriCr2jP0OUD0ugPwOmdx2J4mYwuuhKkADmtK1+MuqKEspbxpEgL
MPhn+84GANOALGaS841DdbYBehChbRKrEeitcNQ1T8VE920M97h+GfENZngpUkvgs8Ntjx7YL+Op
P9SLZxy8lmCuznkuTUkXARTumcxtmniWGxH42BG4zGGRhydCi9uKt4ZT4BDAs86Ak+RjB/WvFsud
APYRNKAnWndGZTAN9/Bnu73q8ROKccguwySyyxTVd2bsFeeyF9Pt0uruiI3iMU2dQ5SBqrUykK5x
QdJq4tQI99dhLZRy60j+UbClVaP2lYkXA+lUdxri6NUrZAqY0DN5OmIAVHNv3M3TAN0ZFuEDle2r
gDdnp/SA8oB4VCRN933IwZYfH/LaRNmKwzFOzYIAySDG5qYwtl0HqWf66ObcOJi6kydRTzlVh1Lb
CTPeZshHccb0rw+gQT7QPackv8jx3hjG7pDoNLmUWXuPk4GncsKtyxD+zCk1vFvs8WuU9dmF6pGc
Bi8sHmz6TEN9H8fqk4qDkc6NoIdfID6XXnAqIvN9GKkRMoF72xXcS0d48khY2LwlfKW7qws6VaIk
I6mnaKDTm6PGCSEXYPhCt5sMaMf5v+o8JwIR3i+peBlBMTFZgEtNmwTPxHrojZI1pNow412JEpR7
xKAX6+/kLv3Zvgw6jE70uxIExI6F2YnUANhCCO+InCi/jV3BPpXYPaEu1p2hnOCyNNFHy+nu0Em9
iv9xpQ6w97YtygTG72Zz32n1Uf4f8s4suXVkW89TuQMwKtA3jwZAUmzERqJEUS8IUg36hgDR0eFp
eQKemL+kqk7tUz73hivCD262JG4QTSIzkZnIXGv9/w8b5wMCs+3MYNI46er0tRcvCumGYZkZaLCO
jOfAemztyFl0Bn7syLw93j+E/WeaVMZlUdj6LrzIzny49MncuWrzAdsfIEvdrhb3D0giL+AaesUt
Zb2b4aLYNu3YfcvMRXCdxB/XmrDz1ir6Z1OBsKMOTWcJwZqzJIz0wpTN6p4DfN14N9L4w6Aa6kvc
fxdDuK2dtDzKNf5VBLWv274PMmwPyW0eDag/DIWs+ZapW69lIZ1vY8w98eXYloG9B/tqiyfkxUBL
CZhfIz9C7g9BRkAYtna9XnfBDdRXhSnmPR4TKIfJcWNGMxZt+knt7cjTh7596tIYAGbeQngeh7C+
xITxq8D69kiJIyml681njfPufrmmBS+sKaI3G8E39J7KbpMTN/AAksB+iOk8m/uB+ylhFL2irMg9
bxiCoar8xMoNecilvu0hGNIntl7pLLi5sWZ3QPzo7k/3bN0zaETJ7F5LYwNEXC37dytXrl5v69fd
vYh53FwW92JHJap5NwjsXsI4STGLIz9Xp5N7jkW9OaICR73VfOOSDWsiosZ5luTgP+XLdXuvfOTu
yqN4rkX6ylIedjLwMiCOxAdmrBUDDNg6lvzDahAf1jh85hWT6agW64D7ifcDf15y3wI6G0zgsyNM
TKR1T+AnrfvZfyb4c5i3xW20l3+mdN/65R730zR4qoDENQR+3LN133nP5n3r5/TyJmGCqK3nPxP7
85S/Fiex7IegtZr5v8yVKPDPFdgxYQInNA8n0R9VUcGOSg2IWrrf/p5E2nTZQpGqyV/2/5LBX3Kd
qe9a4RSzv2brl7M1WDQmFVC3n4r85WJRrz9F/rOkImYpSy9MOcRj+3P/X3JjRaA91cZoJn8W55fK
/vO6xgTDRoTP4c9d962/Ps8rES7+f0p0M9MLKWSKPHbR4s76ccENx+A/ya0y3uv9U95Zpd/gH39I
a6wiVwkyyvvX6Ab2fxz6h775LhuLCTIGcxeGOGNlsPJ2c0W+bLKmuy3CCCNr2UEPdXfo/y3Yw/9N
zNsGMVr/Plrh8NVcWX98norsVHz+Ez5BXPiDT4BnGwSCY8kE2puWBRjhD3yCpv9mA0rQifkhHOwH
ufAHA7f6m0EgCtRIjqKYqiITqfsHA7fyGwHrBhGzxFZCCacafwefYPwVBwD+gOQNwzKBImAggtD7
nwIsMG9eaieyO89Mksv52loQ4MNDxav/VsO20uhxOIFOiwhwmOGeSzMWvu1IOlmxCThLTi0RHViv
2stoPCpIj61Y5BSzayOFj5UIwGeJ2Y6bospUe5IFFtJQNYY1wzUvIdJY+QWxZ64a4D6CAQCPqhwB
SOthvhi/4BtCrWnMb+CL4W2zTeMFJnx0iEsHglMtOzlpfBq79ssci6OUhUvJgqRhVJbOxX5MTXNa
o5DUFOWWUe0ZyPIXqCiYUEKBXBShiSswf+DLpGXSty9DlezlrIXJM4IybyT8sdC8AKWqC+sY+JZe
Cbidd1f5sSNeq2wc3OCV9M5ADZ47VN4VpVyZNcqvUJA/2uz1kl45AEGZ9FAWaFbT+aZ+nY3tFYBR
UEOSUUFp17+0ujkDezd1YM8xEItQDQKXg8R6yotqpdy6JylRHyCs3ahZvALj9RZHw1NhX5emWk6H
5jJVYaAJemgs22qSIVgoteMKk89DEnYZHCYahD8qwEO0wwgsVkfP6uR5bOpfuHxnbZbu9PGKWNFH
rJ1s8y2KJL9L7XmmSQTUtg9Ev81gDZ2nvbCnJg+3XHluiYyUS/OZVo9R1NgPHbxJSbobAofA33ZF
iO9cjginrRrVzSwZnszKOI+2CWYQluMkgCOsu8BYefVAt/mxzi0Ed3vLJF2PZ2WivQxDhAgLmqWE
ok9v8u0B2mGf9+i8TQmawCmGAfYpsp19nLRzlBzO1YhsuZzAmlbNdHuYI6G7MNLMVwvpFKeQnrIq
CWJ1N8RgxVt9jnN9EsOH1ejtK0ImPnzFxJiMGwv0BdKdTHDDeRuioSQ1DZEXLa6SLl604IGhBSJc
KEzSxK96CTI42H+jq/wiVwRpQtB8I6IXP3lwjY/Iwjy0tjYz62CXqXB3WldlYdjRouqDwK0G4wM5
5ie56xaRdIN8B9s81jb8fKpB9Il0JFh+Xw/9Miwvj5KEV1keGsc1O6iLUkEyAyb7zZCzaVfJy9E2
zm05RhgwyynqeGg86Q8KgAeva4cvohzXvBWemhsoViM/jnihCPbaJxem2ZDtH+GUnbaXbGMrGqFr
1nuOPqMbdc4RK/I8hK3Fls0rJPjlClqKRdM2zKZL4IjpN7y7n7UyUlN6SoS+Fb7XoP4G6FpxMeEG
vVm67RnYStscDpEab67F/Dc2UFnPe+1TC1hcDs1JLcelEsQ7q7+gHO4Me4h3UFUNr3jCUUICrbVt
dQ3MPNRBBS4at7ABNhrG5eVWXNZg8Oc1Ohu3CrMyXCU4USovgcpxUhNQPr2lafBYyUHkE3xV70zC
pnZOpBRztTPTHaEHya5iCF/UilN4kKZnm4C50opISyTdCvtBHpRiBylaB3HeAAuvBVzJHKLrOgAu
Ck1mkQkKUjNfXwbD2sC/BQ1fdHkqIeVmrDI3CZz2blmY7ao341OInb2q0To0WxuuFPiW8AaWIpyQ
+KUoCjTm1SBq87bEgqkmm8SGarS/OKmf5ARwlHW903XYM0sMiVqpbMBmRrhXa3gaAObA61O4jPWh
h/XzGI4GSlQ5lIBacU6AUDPDItI+icMTlDo4y2R9CWrgzDCWuizuTwT6gqCQwpaIBfsK/a+8a60h
xfDSzzXdfMS9ikoZsgFQc+TjouwkZSIr4Ul2Lu/MRWdMOJaZOQKi1s5pHj53Tv4Q2eHTkDjPcmTt
Yu36lt7w1+syDRpzF30cl483OESeaZpAnlYYllCL08CF98UCFooLCpUmhqqkMB46lFaYCD0kWb5C
sAIeRP3VHBAzjHhvaKx4PJyKOHILFjAAuD1Hu+HTBJQsmQSuY7iJ4DmXbmCXcFeDRT1ew5AAt4ZY
h0RWbu6lr5RDr4GxQn/xwe41aXKJoLDECJNibis3GhZVgg0M1L9Q846qS0yUW40dOyDq7maiLS5d
HuusPyuODRCYhciDIElcGa3RnbtEvjw2fWD6TlHKE4D10ewqS6+gdDMsUmn83gS3594OxtaFHB76
NUAzUIJl+Qz0ON6kUO1nWNshLG6RltErFkqOY61tzKrLDt2wpQHlxrxQ0PnNZXyfrdBMvFQVTC+X
dOPoCRFERDskAcyO17KdGvX4YOrxtyQkdELl2FvSOm7lyidse23IEjyroMSzm7owgnJdW/ENvtYk
5oGkHxfhg3e6Gvi1ocIOUQ5r8IPfWollHZARpiBsZ6ioqw5q7NwVanogB9TaKoCuGg8PDP1GXn42
bbGzQ0jlujwqX2CIzk+pcylhooAT1jaALWMMthG3FUSOakDInJYo4z6rea1ldI4ZFqpxkQyX8Rvk
PBrGcAaUsM2UVusHZcJLIEdgOggu1iumLKgMLbr035/W/q/Jzuz/pX6NmD//Q87m/wzRGTCRBpPO
f3/yOyuZ9Eb//b9F/6w98/t1/5j7MoXVidsl0B9glAHo4B/qMwCGiKe2ZY0AVkfE/f4x99V+A6xh
KyBzdWgKmZj+OfcFmwtgTpVBTjp/e+6r3OEfv+DhmPuCX0L+Bkotm4X6Haf5S3CxM7YEb8SYsKQu
yWCsiWfmqJnurTYIC64GdKKLScyKyauv7cJGSRt0vvpIJFiAtyfa1Iige4Yh+aWlvtAHX4PBbt1I
p3VDJf0ZKxFuO96bmFVXWmfhUmRcx7frme0N0doAUCWW6EKDALtIKn2CJOrzNbo2q3hEbUAPxlfZ
sRZQZ84UvdyEQ7OWbHkhydflCD136cTTVMYC2/CWcBXsdVWZPMJ89EZstMqEEmH5sLzurgPUK9dm
aqGbpntOFRlT5DeQdK7hDkq1Kj6WTMinWWaVK/0WWgky1sF1WeHclNyOUNFrHEIspmQDxhbLAMuF
NbdIEbIzwkN1hdsrLRW1woMixDsHExbI8NrMc72vQcHB4oTBU295Yxb5l6ULye8Eod0gKh3IbYmv
vfJO4AHcYi8u6z29GpIVJoFzmLnRTw2vw6SAU34BXBYorF5dlwPhqRuEwvENxmIu1CqfWWJOAFrv
kgICnRFGVb/MLNVDGg2irxux0Lqc6LO2idFA1Iu9VYxwCodAGplTdQUz41vfYPZiZVxdnnulfAuG
K+TRmbJvOpt5CIzWfiahyjGW0nPOq969ZLfQL5WKoHDtWBdSVnttgzzvbYRHDxc7GsKCnNtknRBc
wRuOZTqD9+uELTr1UqU+1z1RwARRLiXHzqaNqqabvq/liXojSq2Hqw7yl3Z4iBrW+kFiXohdKhaS
mURoJA/VDPKXnDBEAMwRXA7TkVjgpaPnzFNMCwozqW/2CoS1Q1BBp5Hi4WAqFsGGk6WF111seM6q
uPdKuWdyhntTh1ZpWwP1c/WcSWN7kc7/3w+R6GApCrFS/9Eo+Z/P7b89ts3pV+PAn9f9zmBg/IYv
GTYYGAKAUTr2PywEBkdkRwGHa7FEN00d9MMfDAbGb4D2AfSqjgoK09D+tBCoHALnIUy1f8c0gHFe
YAR/GR8BD1qyKmsCqg4dgmyRsX8CX+BPr0X0ng++yn19328adxO7+8Hdn9/P77F7cTdn4r427G/c
d0hw3DPCTO5ZcffEtbrnWBxnv+qJY5x5cd/fZc9y39Cbd3P3cfRK/rv6ECy6b6O3e6v80n0vxXYz
gZf9flbuvjnu6ys5ENek7tvn6ysd13Pc83mzOe+5DaOov4dMZsLb3nt/d8S9SIb4BVek8/b7tYa7
NNw31PzEHqZ44px37ozpyx09gv/dz979tNxHcawk+b1OzklLfCPPubsEYMJ/XDF6olLoPnwVeXvt
d6m71NzPlO3PV74QH+cuP8UnYuD+7vUTStCZuC9iZtSE+KE+75XyRiZA85Kg+Hl9FRl+ZQU1Qz2I
dHpPfq8/Em/Ze6+i7AAB3FeKsuSOnMlCyE1H8X/v1dP7GeKs3E24snVfJc7T3HIyQOJPOKWxuvQr
VV4goNmAXHnBcs7u4AuPMHGiKA5dqtntyH25S08NWpTVuT86GPTNGZw107e31lsSxkggBRbGOnHj
9BHoAEqYhQQCeQFBi/YJ/WDuxmcifNLD9ag/DhtiVjYBeYElVSOg2o1fk7m8CHZXIIaqy/ppXRwD
0zWJ4cYfrk1GAsumjbm+hSvLWhCHnFyfFWcXjAisLtRwHvSPDiIhEqH/LpP98eLmC1ycs8Z7P2+c
nxb5vt+H7hd/+5lWzlGK6QnaLr1GNFHa8j9+b+7+Zw8tioPnDRFYnPAkGteeto7QiafOeGfvNHS9
5+jSUCVnmMDd2ROxqO7XzX3ik76R+Pe26J4vrrj109dXKA7xEUVuuCPOAfkcN90ZSyKrnEM3v/ID
J+i9sVs0GdqX6tEePj+/d6+7z6VofaS1pykit+pOK0JaTDBPM8Z1X4WjLpTccyluRiFCdwoI3N2z
ed7w7V4ImPTEMVFiDvExyWDPGzwREkrrecimovCiB3FctEjRTOkcg/v0xYEz3RpAt0e/Pkfe2fTO
HLv3iPtZZ/r55kw/55u4eENm6D3i3uLu75xMRR621My+8c7kiwtIa3PxxG3F5fzy37T0+BRXzW98
7MOJduBZ5e+Ntz+fCTD1HuGJvmdSVPw7dxOD0b2L/tyNVO9l3vP02SB1RiBuuDnz7/6d+/Flv0HX
k/B372q7ytK6+YjNGAegwaLi6A8//ZJERp4LA42400aMfediSqM75MgE+OoXiBQsKMpenVzccULx
xQ0350eio6vjppvffHnSTsxZsJM2xlu94oybu7nXHV1cpEvC4lfchOcsBjwxzIgtQGn3H7HnZz/Z
OTNeiDZwr3yLwu1ngb8XFTuQadEORSOg9sTP7+2BXP/UCYu+e4Mnkww8jJKk0k/euP9589N6aay5
Jy4UzUUU9+ZGvmjBX19Pc/tobm3wgC4EsXr3gPWWkJKBE0S1PXEWreWpO5sSQrfwZLrxO6CGEml6
aJaXzayf5Q85b4fp+SxeFzRZyiIa0r3diFK+n6k9MsfneRoxjt/Hxv3+a3s8PD3dc9N4PMR7S96c
71vTxP958vfrIo+ScjlNied8Zh+/oWhsb+/iNHrqT6vY39uAuD+5/XnY4kWFGhP5EE/gXbxFHt/F
QxU/ANPuP5/PO9E9HZF9x93cc83gQCNr3J9uTua4Jw9WFO/iKlNRQFHSzde6ck/H1faL8YXR5V7B
99yKt+KZM+55ffo6FO7xeFh9fG0DX6SpkLy4kWgWXPdEeyerohyMLuv1aX182ovH48++Pihg5/IM
vzqeyJfkwYnLD6l8URVUnOiaFIzrKcPgUwQSMz1RUaT8lXLB/t4/Y3c7Oa4+ZtuteLIku33azjAo
e09PP+1DVL84yFMXhWAY/Hr6EL1SnPz0dG97jUcDFc01dGeH4/ZrtuXYl0fLSR+lp27ZPRCmMeHc
7VeXu+ZntRSNqeMnOX9cXRodN9hyh6+P7eEwIw8/bfFeyC2NjTM5OLhzLK4+BX+KfIpxb/4iU3/8
7BkWeECRR0MQ+35G+nvjoB1MYZZw91+lR7OhXnl4issFPFVR8wrP5T6VEWW8Xywakugboo+IHbxq
pmexIW5JP9puZ1s6jHg626+PXHS6m/s1o3K/ttvDeu0l7uIlcp8rd7GI3O/e3fH7/fx8Oq0jjnDI
8F4WpxMcQC6YTF/xjpW7Pire2nb59G7eetL7k+PN22biudL5KPqXeOSdyzOyPD4yl4OrI//WLy8n
wAnut7jn88vqcOQui/WxcA8vx/WqcCdsrbarA7lzB093Zx+Hj8M2954OJ+5JYzwc1zSzYrJI3JPq
vpxOL+vj+vSyi9yXBc0PhlY2ZHd9OKyOpHc4HjJSNNnYHmhAYvfh8LGyXVRE/UHkmlxRpsIldXg/
+FkfT8fTQnXXp6NIQmScjJLOlozZbj05muRrddxuaQHbj68DyYr2+LWCOscNpivOPGxXYu+2IGHK
1PqH2eFALsjJ0WbfOF3TrUiZ9FeH1WFLuVZHUVWr1eCRKW5MaTn6k6feJ3uUlB2mu1ofjxP+25ID
OqiosuORyC2XWlgfP2YEnXjb4/FlzekHMJbugZqp3G5yoBiiRC9HSkx11ZxOjR45yHDA9vrEg+c/
VfR6zl2RA/Ho7ifcczsh++wUZbA5QGK2uP09r2RJVC/7fmqeDRK5Z1AkQw2xUheDeOh+fGXulWqa
fTxJ7BNDi+iOor+KbboRfXxL2lTFQTwQWieN9Ovp8PJ8ov8e14vKnXHy02nBzanpFU1GPFtRm09b
MVhQsYcDo4BHbo6cMZtNTovAPVFZ7LiXRmyLuhC/lPG+PWk79xi4R9gMaCQQI3ii6dvUkNgWf2Iv
EhRu7+M6ETUHwbMLRJRdEH+yQ2Q7dFGwdJt570Pyzr5JjwfqKcZuv1YBE30riDnttW9uKpL/+ft5
1iIN8YO4gVcwquSeGFk+xIYYQBlQ72PqF3vIB4+9EgefwnnmvtjuKXEr7+U0+vRZsiY67k++6beE
+PKFWYYHZatHjxJHRaf+2TmpuGfvD6966+XNvHRmVbXt7bkenfS3HgmWdqaoC/UNbSpiJCsKgIzA
97CzJtakXqKLQf5u9+xKnuM5kw/xNfFLz5p282AxzB9vrK7sGbBjBreGSZwoz4Hqq13aIjBA/pj4
YPr2pvmMlnb4EM1MHBBV+sd24NIN6WQfGbXzQdkZcvjF9jy35wN3FEkg/PEzg/REtj44VzREk4R+
Pkm9nhBnTjPMeF9Ag+elnBr4T9tiuQU0w9dwtrV9iUnIjXwC3/NouzGjkkgBQmxqC73ziWgK3USe
sm6hZieIG7jfyD4yzAFfpE5jf+Qx8VjEs4nIwIfIXeMak0PtMhCqriyaUO8TnOe+iKeW3B8aOFDW
PS+02MpjJTdybe0yRohxSqTIs6VLIaXhURZRSwyJuLP4ETXycYjcwqN9ZS6vr7PYuf4ovY8JeNPZ
c+gXNBJRF9RjyvMXtzzRIu41a7KfCjM5KOpc/F+RM04Tm8fTS+0FHrH7M5vrRjfz7ss9fAIiV6Ia
ftrlT45JqhDFujdNvAUUA6Wfe3aPutj78vLzgH9vrZRCJCDqWORDZI0B/cTwqEwAA5OBE0sX8nLC
O8Xhe8riQ/z8ZPj3TvWTc0r0c5r45J0lTtUWomuJEn58DJ5JjkX9F/yJ3iD6BO8WmZp9LigUZCGu
uXZ8WMc9SKTZE/qiAr/Fx8iX3iWy8QirElId2QJQCqWjcqECAFsMZM/PaE8LrGgpPrPj9Uk7XbDz
7Z2vehctr7PF1eN1A0E6RU0mKLFwY/GAJV88wvH+LeYmyHRMxb5oIo6iWXlvWORDZAjsD6fy+VJ8
FS/Vo3wgGJW9sS+RWXFcZN2iEKCQWE1jCcD4IdbTLK180R3PNJKLV3qi9RB47ItxR3SI3OvB0rsR
Jlf9A4BtvCs2zeNlFi/yGZ6UqZheKVw5FxMaMV0pfFJSSDFmEwj5fefPSkHD5qp69iLqX+u9jsro
pPITT/aY+grDjBg9GNyeiFB1hfUGKwXj26fsnSWSE3M3MsafWDQIUw5d/EGeoHiBUYD1DQmJn46t
fiJTsM7H7MifxXKtn9SrjllmPxkR2NwnL8VjPct9e6pNVL/0iQCgOgtPPF7xyEVbhsfA/QZj58Px
DevPg/HZ18t7ROlDj6Cp7gOThEM2NWYXom4DL4AUvZsWSB0Zfq0uG/OxS5dZ6it4fxqvNGd4s5LL
FCgcIcTqg7lMFvbDddfNMtpMDW7La7YoRfkQ1Hoyn8PkpBOH4kZreWrNeJPMWr+fXl1tBsm2T6io
l841T6U31K45vTEW9T6E+YxKra+78Vz3oVrwcBlMlBlR8FOunYAznI/Tci7eAMrE8K40N/VAG5mG
U8tH9s7H5OpVPvhK3/JlH66CGSUgPylnBJNshlKcD7c23xxxlWhls/EhmsQ0zmIWs79/GB/YP42n
1SyaZBPGhIyJJVhVL5jYPPJu2k0b1qJv3VQiDtSt/XaiL+pVsTW9ws+mlxl/XjqZlx5gCubI+/2c
P7bmcz43rH+n4qk/smR7f3vrfJ6wWJnyqO+mMT5GYbV4y+b67G1c6DsJER1WLRjF3pZL1ruPwla2
fF2+vXH92/INs9QbX/meu5/Lyn97fX9881P3efn2/sjqzzMO2UZ5EK35Z8XIymWg+YJDeIMMivKo
s36hPo7Y1kTnkqaGH83wVWASUdcyLFHbZint7bU1d3zx0xg5xqrZMMyy60YX9rHM+7RQQwNEybAI
rhlcYk9Vf1Nz4mcnusI3fZ1fTIO778/Pz93n7gHDjNj5+7/n5+9RjJei8S5exJxRzOsxzOXC2Ejh
3oRBhe87svkoeyIJTIQcXvqvwoooVnaiRqlZUacsyWCDYs0pFpCPv9snORtT3icZE0V1GFt6jHpg
m5fFI5J2c2su8m2z8n5RukmGDsTLeBDjVTULWLH440P12J+LL0l6QEhjPKhn9Tz0j8R5NBKCInSN
4euySSYqhUhpd/n0Ois3curV7/mU4jyL1QN/YsCkmGylvINZGLDFt1dhrBI9WePUT2FTwFQjSkbF
URWU7xVT5R9L6c/M+/7p9N/3JF/K6ctpvT0dZmIJFFHR3zsC7vBO/q3Qw//HfLQEDcLpZEHtpChw
OxFcSPDev++x/S9Pk+fJ0+vE/6//JiIXv+ri357HOv4n38S/TPIfzlw4vbgfTlNbwy2AM+Ifzlyc
shruXBWCO+GZ/YebQtN+wyPs4Krgqjsd4a/OXAsPr+I4UDRbim7rf8dbAUvXPzsr/lVd/OqswEWr
1VleK7z+A8OtDeMhVNCGS2ND3vW2dqicIPYcNX8xMmmX6N1r0OIPC8G6EjW/kDX8dcSNzJBPWaP3
6Vpa6gPTXKeXJnu37QFksQQTRz4SiqKqoTrrBvMQqrHippDLGG6hBCC14tv3OGi80+Oufr41MnFR
GTyIxTB6cpY/9ZWF4EsaBbv2OqKu0pX6HGcg6r3XtWYC68vK1xF1DfDwvP1rJ24jtyvry1OtRijE
oriHmzUeZmOPUDOgFAhjigSoCGuBon1sAHRNHVifiAiqtnqsoa0AqZcrtd2kqQcNsdl4fUHtSiEg
hGgc0KNy7WkXwvW5Yg26Qohxvl6deJdIygquVjQz1VltjMiZoNG6MjoG1464HNisq5tnqAnUO1DX
BAGsFFFThq5W5cAIksCrQwjm9UFd5e1tNd7QMUL0c/Rg32ASJMtfTZSdGluq/ZCIEI6BwbeH2pjm
eQDlk2UyqSNEZ6JYYwiIDTULBTR11CDyp1wctAz6Z6kyz60a3mb5tRy+6ubyPbbQa9UEV1YjzeAS
FsuhH5/syvpIcx25Dd2Z9IG1gezgux1rTJuB+RDXxCHhmi7dSOmD5XCJH0ygkCHSn4gYJZnla5Hc
515z92mn+EoSUx5cI5bbWVFDwgROJ9m2AzKHJZzFOI/PphkGe6BPOmCjAuEqzUphN7q7z5u7K73F
qV7hdQMMW/f9tikN1TedXJmFSlE+EovlwiL1cVVBToYo105Ty4qO9WUoltqtvy3gdnEt2FimnWFE
OsxazfSq7YhfcolBfHDQ+baN+qmxw2lhMfEaIkIomdnEpjfk9ayQeNVBPPGUI5YsNzaN+VvqNcEB
7Nt1OLvebutMNedJ1zxWhBiYWvKI1OqyHdQJNFtujzxNZeebwc5mBXAhYPSztGUVYLIAkYkNumhM
tBB+fW6JR3chkpwGcgMMKPxh0f7fM6D/HxhRI6jr/v3BmUVjGH8Vv/qJxQU/Q6/5my4jsAzVrg1j
qUps+c/AS5S4riumGFttomsUQQL7u39YkN/DMU7gOaTCsmzZJPZ7BLnu/AY7I5He8DOquuDu/TsD
r+CM/sVHjH/aQlKTYCy81Cbcgn/xEct6MmToihsuDR4K2chap40x6etsH2jlAs6lZwN4LCKlxvyX
+tn+3OJX/mzxvvmf7wy7653BnxCjv9w5hqyiT/Cpu3Gv9+jNpftESvZG1MyU23cFx0KWo3mVIf5V
6q8Q7B3kbjy14AGHkDHGWeSQojDKWkq3cLR+a2n9Ztls7TZ8tJs1EfAP+qWfhwDHNF4cWgO9p2QX
2yEvjv9xQRTgxX8piqJCC2vzMjRx3ONw/0sQfkssiikHEP3cdIfhWUmmBUx/HqDeQ9LVylRvnTNc
C7rXWJ0zSfLbHPoKqGKIPUGR5dyrtot6ugN+FNUMz8pCONOC9A2iNcxh1vDdXdvaM4JKId30hq5G
DIl0QMQkAfAR3MVeFVinMIhQ/8kVunm2jDXzK3R4B6IMHgBJT32jdhpfA2U2tQcCXocrpD+j3L+D
EuHNQjirHZ76whDcfilUmbm6khAOC4pv7c0odr1cfMACC8SmdlDaMmQ/VGsUnHQyfL22gafXhD7n
OMEl5xtuPsm7RtKyDfptaUpL8PjJa6zV6UZP2k3bnIerrMLZAWorbgjLkvIb7x7rGYYEGBrrcq1V
znfc5nMRpiMoBGI/vTgHohWPl9ZIFpIdb/snXWPlCyGLH6Dg6N7sy6KR2x4+kQySRM2D6g+SI4Kr
CSJT/TBXDD/Ne1iUGmRm7Q5kTXFlrXENRbMPHm7XC88P0ZYFb6d+rQ3FQrNCsH64GOsKOjVHLeJp
xhsdpTiCkVB+cTMCjX0oCkRlzI20bXzzEq/aJpTA9MM4H0Lx5UlxMM70XOeFq1XTsBpQB0zQvU8B
NRbqLZhmaFbC/4LsqAn9DCGPb2OL6bACPoICzqhCT3HbV/GZ2C04zzRWC5egda0EQBt899s0Ir6g
AaFVh7y3cyY5xpVlfxit1VqbSaV86GPIm0vAKmA35Oe4vULwUXf2/FZNbuN0qg19slIQHCdyjNdq
GDlLrQbFbneAx5Ohkrw2qAjBAlJsm4EFzyUi0vrVdEvlgiGighLKa/rbvhgAV+V2unMyVBnD8Jym
9nEMpffAwMTQ6SgBJsjfwgr4UBnfVV8iPyzFrd9BWFLW5U6vm4VhVTNpaB9kKdXWmsZK0CmAPbXX
jJf0MG/B/k11LVo3VbiAC2BuQMzU3uD0DMzLc5XbSPSpsPLV1vh9uYYTa1AUXmu67lqbLCjfhpuJ
kWWA1MivNBR2YR4nBKSz0O9oERtThuUoVTX0V1dBZXZLH5KmhpDoYj6OuUOtjWU4gTwu9m66ugjG
26qTJNNFEkWZ1jL2KG0UKH15egVnvB1gAYHpzDaUhV23x9RG7gaZMOKPk+gATy3BuEN2MhoduGtL
lF2er3TFybzRkt9CKOijAjSd3DdzMLjqEqTl40Ut1Al0Fm+lYiHtZTYedFYI9iGTjJgegOMUVAL0
b4QoXtCakK3imAET1c3l7cp0sXDqnKC3Zwc5X2+8yr2f2JcVr/kaNTn4bHhDeWlJJAa0MEzzcpCy
lyyDFPMGw5FZgx66TLq0vMAHgz6XUepTrWTqkDjIuxWSAQUmvQOWFMyZigbABvYAawl+GIITmG4U
0ICuXF9As8jjkvjedatB+Ab45xkKE2Tog+9bCJwUZqDPTESR59kFcHuE4mkb16F/6eqZFmoIV5tX
TF1GR/VpxvQW5Inv6AXRJVgrc5VR0SFqzslgGYiD+DkkIFHSQC0HRV15F6nfAu5wgeI8N1JOmGIH
lV3RTGgZN68MQDkpzOwJ/L7OKzve9yWKXGaloZsTXP2mrHzdsc9g87EeJYp5UCra2GeZyTjLLWxK
6OvNkvyKH65pN9B+nsHFHgPoyxHaI7IwNAJcaCZzXH2hZ7eDJlBKdSJbIK53RtydJfumPpmmfYpQ
qvSS4CXWecC5RXAP8YvqtKrNqWJWL7WEKBqKjBupMB/jPoQk0Rx2si4lfv6mWvrNt50IGycoI+1C
VVWoorooqF+9DFkWgirTt/4GvraWM/dmKbt0LA+GhWxVWNvQ9hfzsVzW1w729wgt9helonGVaC8o
zmsOJtctx/I0xBVvDnSx3A7oV859Vi0x7d41t9Egt2DCUeyXqiVOxTTCzDcj85QoymubFVAZJg5S
OcNFmQZGMqturC2IZV3UtnGdXmQgUpXlZ9lF8YaU2Ud9hd21DB66rDrWpg0dTymtapAkQTD9H9Sd
x5LrTJKlX6Ws9ygLaGDRvSComWRqcXMDSwkNBGQE8PT98VrPTM3YLKaXs/mtRFYlkyQi3I8f/w6r
GqAWavHs5+1vb5e3mMgPS5K5Kz9OqROc6gHMECb4+M/IWsPeHaW7K7JgPdY0CkVg/KosfAO+BJEr
Wx7raWGoLRubiCtgq57RAyOy0KB7G24Pz2GwxM2RWFOoM8KCYzj+gX38ZxQsgwQp7gqjcg4jW2QY
Pj0owC1uKNsCwtETs9lM703VaFjp6b3F9tpugU0xx8SxCpJ2V4E6dtXZSH0RdWOuo6zNWCtNrydB
O7CvFEOURYEmXxROQPkglFY8UNXWguO2Sg37M4P/l1Ops8NzdcZMRvDEVQm/2omycjrUpEw6vYXQ
DIM2CnDjRhUerbBWPgtBDnpxYN/lfIJOG3j3Tj8w1B+dYDX0DXycYk63JpiJaO5zHs4eibCxwd30
fIUafy43dnPn6okpO1Tere1B9svb+CHwjc8hDbO1N+sgArD71mv/EYD2FUhYw24gjWZ6oV7jb4Ek
Aiicr0sQrC1VspDWEp8YTJeYYLFD2+h78lfhDVbNc+pxkAzzF7Tx5VCC/ou42wiLnuYz+AlmJaqA
rZEexsx9A6X3QcR8MwlwmUn/ngjzDp4EUrCf0jKDew4tliFkbn0lMKeOvOeRajXvhz3GQEnzG6NX
Byu2jW3qgN6y6+HXiBl/sebB/W8UyUYpLotAsaozNaOM+jwdzlPCYvAObsqlDcbuMdPWcyxS9Hrz
WrhYRbtXcaijeXH0DgzUredKatx0Puc2/WwAjNTu4T0GyRMAm0ejk8FKpfJFNj4jm45pSDq8+CMh
MOyHfSrfPxmy31q1e8uuWKT08GX6GtHZmpFJUvOK3ruCI+t3V4c+qyUhQwoVsriyEOMpJvnQyi7y
FJQuYGPwpY2PYKx4LH2nWC0HkRTlqndKeMsZx32gigfXZRSh53o3Wdnl+mKsIN6lvQZOLF4m17od
Q/3aDcEMrMdv77rMppTBzb3JubAoXWxrqxQbW6Rcn0iPG3cAOsVK2I9ZEywnaCHTbk77594WRGvq
HrTvlO3KOb3CsIODnaxmLUfQ20693uUsD8G44WSRXZhsp7F406rwHgntywwKH2z+aitRKB4dE9Zw
pnPrzEnymAcJB7IZJ+tRAmwaDKB+w/jal2LcdsvAvWC2T6ljXeNcdQ5IsEGKjZf0ZIXfDfkxaz8c
GdmqdDqylTkehR7tTcerYdiZLh0VBo2I6BUz/GAbAlaMWGOQENRqZ20P1reVqep5jn+Bh0GxbiZC
LMeRXYaBh3dJznPrjsdFg6QbgLY6qDIAtxmQD6VcP1HxmqBVGvbgMr5qrmZztCTQvHaXp9GxjVd2
M1iTdPo3x7nmp+YhudXe2O15y+JVXnjdmjV3+BwxrRSRfAXOcakrtACjfEnD+k8tlwCH/euQ5uEl
WwjaNfltcZh8hiMbZGxafgHCCfc1HL9NouLkj13Jn6KdhjvWLNuTUXhno7Duue+WtxazagO0MWIn
L99MYQjyLPG8yBusS9UIjawPxcUMWQkwRNpvAM3t61iraE7NkxhNcKlUbGtHtB9C2TMd3siiawNv
GRzdo6n9s2QLcZu4VwlxDKCZJA4MpsajHyNtwrCjhqvJV7ucIXQ2Em5CTs8+yezHZeyXszuqI2DB
9yaATbmM6CAi8VepTS5DRgu+b42Z1YdSwYW/UnFAmOHvt75m5fSRzJMxaorgzXY4nWQ7jNTz+W3V
pCeavJJV6mrI39zYdcFZZXvL7ilThajWyGbF+e8/vNlRW1idYKMUWbQsF9xBW2t2EE9ZHnSvLObm
7Ok/ztDPG5BRdM3ZPhTNczkPWG+9ITi5191uqNC7aTbfBI3DNYOav3UxSOxlo6Rz3C2UYTJhaiah
Y4436QoomgndOSaJbiOT39N0Bddczl2gBGVSkAsDgZQIL1fEz5pYyYe56Z772rvuDn6x6GsdfOMm
qcvlpBbvyyi5dhKj6VdiAn5RwofhlO8STsXpNiOEm+A8c9W1ITXdkoXHSXUhMDr/zQZYA79ouQYB
da9aZrcVLUAkqDF1zaRndMkVYlUShXIl2SDdWrniIxzHcGMUzU62cUvjmHKkWcOKXLy7pkstYoRG
7nlLEhxNuLe8Uix7gTc6Tn8beGBRo7If+riBY5xSoen6cFNCGpMCnKpFchzMYOUCuAEsU+oW3r8j
L2iKcj0P8bQdB41MaSzjqQj8aWcISx5SVGwo27V9chN5giRjvAnIRDvfmMwt6aPdYSA4imCUojpk
XVauxpyGzfHG4ZSDqdywte9FrQXTpqpHCmoYzZfRlLuE09jjIx29oqdAAjoF38XfTHQm3YBP25xN
f0Va5sWdpteedVuLZ3JlTundBPmE/DMqe+ExbbdnGtihu7C28mS3BkaT5NNMTk7AHK2c483khK/m
nH05iyj2DVkEy+y/jPkgD+0XvCgubNKbDlyDPMI1u1bxcGeETbqHKHyiJ67XYZFQmbc+Di7GZoPp
gTw8lEJwbrLcuBvhfMZWtq3L4avgg7fGlIpverKd3r+lxIP8Np5GkpejwWL/sywRGWb7zgvqjyH0
U+TrdowcuAyPxXRQounprxlQQ4Zy3eUCq/vNHYZryWbesIW4V0MqdtVY3jit/21bOODtisoD2k67
6kx4d44Ux2RaDnrywWink7gUk2evm4zN7CabWf/uwyfTLZKTm0mgegPA5Dr3oqEJ5Y77B6BiVZ6q
EvkWsMeqzzJ5iAm7+VPtUo+LaArqR1hTewKW7gqtHqdUbZyROzvt/KP0PcEiMFEzFVhoGx6gBUeF
KvstmEoUkXahzQIUs5/cZrXwZSCkq8p3zCTear82zouCug566UJSfYE244d7mL3HxTe8U5zhrBfp
Pm/KnySlw3NSepuuJbC9pVUN6jzbDbPDOyS7/ehTSlJAd/tgqOkK69ui1VwPBSatFFI4FOqysR5b
dl3I0c5/2Qp7MnVBM3p95tywM3hU++kmO4g+JZbcS2BP6BBIUptfurbrb6vB3Qs2uWmfAf6P5pQ8
p6WtjlVrhQAem4Cpb+fBNx2sh0ma+7RtXPIkjS0rvdAWbW86uJVh0mbklP5QA5tsSp6kHnb8TNeq
8S7oDPfAm0VqetVjy4KOfPr7QyzCIaMZI0EKtjlG6SSrS1/3uwnO7KWBnp6Yql+z3TduJZnV5CyG
dwX4Vva2Cibvg//kd2F4Ggdm+33No1WZIegB8s+T7oVxDqnaf/8ROy+DbGDoIdBbhobo6YA+KuxT
rVQAoIvlVW2V07aczB2ZvsyCbCc9xFP7owrnicwprOihy0Js0D7kmY+Toi2SKA30U6ig6IwzdAnT
37RhdqZ8sdnFbd6kzcPvVoyBZ5DytxBKb+Z8vFlCTePttNHSW388NZzdtGDjxpu89WJyjRdsjFzr
neaEIGIBOHNpkokKF2V3AZGMBYWZc9HeDZ3324zps6thA3cQ19b10FMOss6/tMuuSwSAjlMuWXaP
fee7kBWb1e1O2Nk5EWh6zazgHhgafEMPJjgBZ0aiER/EtZL48OOMOTdPeO2LPXhmIIx9SW85tGIz
9zRkMQnLiUkAYNDLbJOQHgzt19yahmnvnFANUeJJloqgXizohGWF+ueUWXzKGu6uqfGZxBRZH6nJ
NzY1a3w8osx+XLEPyXdgmFUcq5L21ZFdverj+Y9sOixFVTesfIsUBTF/8t8whFd9ufHbdGPN2iR9
hEckq8ZPoFZQ2muFB6d6sjJ3BrvuWiu/LVj56eFOQtzGKG8SHhSysTHrD3R+HjxqE1CLxTa0ugeo
AV8OoAc0VXY0dO2xN9l+9ZS+nSWnU6fFnsVFa+U1qiWzJHL7uN7bHZ2bTxD0KbuOl2wbZcK1vmv5
UfNrL74ne6w3AXPLK9a+WGi+0DzuyiQ/InAKHCm+zeGcDGUYtQqy68mEB7jOUJIIYWPPiMfY4cvT
mcJgJor2wGD5AzpfBL7P4/CPH5ayRuUSGRYMF9y8HG9DO16w4zj8rjG7S5f57OYlCQGkgOys3Ce2
AXiuW9kvBGL8wvP9rCPb8P7kdktZNsbvSpv2ivV9GOEzp6GFnlNN7ipl9rrqrm9yV3mIuxJDtpzG
+wYBbhga5ygrkLhtHoCMMYe91GTDhRJFsvZtMhyQ38EG0CuUudxDUTiQz1NtMsmd4UGPJVcQaxDJ
6Hy5rJNqc2oHs6aJ8W8XGgoZVvbaM+AvOS0sT8+jph+No26e5zStjv7CG40Ov24DvU6YLfJJGg/B
AB7ErglR0IGBojzkux7GyrA4401qT5ucVCKKxPaQZ5OOmjK+yRiRYFwhxSDrN0P+UjX0frpvu62X
sXahbxbYNUiPeztLsvtRVA8gohhNF8kx9ILp5MndoPWngigOBmg+T01P71hU8952zL1QzruHNlam
LgdYUjw4NXgFCltsj/YEjF9lCCu8XtmbC01J8jTihjbkZ6o5FcJcgyhVSRRkrHWBEoicbEl31w9y
8VaUI+EKcsgzsPpmA03o0pY9/AcXbJx709QDaez9LrfSekdi76uswvXi9JSUdhvvyvLG3mZZIxhS
2nAIu+Ks4Pgy4w0OTZO9lXAiD542eLDtaj336ckDHb42OXRyuKlD+dhmvXPsFyg4XlDeN5W+GJ2I
ksH9Mtvxkuc1jODiaNT+pk/DbZZUlLDOiHtqOct0Ns5N/W0N7rwL3BT87ZIfO0HaSgmHCC4m/T+0
CBqodCRxsuEEsbDl9EjQ0ZxcSRWoiMOMH4C3SkEN2Wbx+DXC9Q8Mi1MgDLchzQ83upNxIZJ4tvTh
1ZaAS9ZQ7VWvW4ea71aTIw9Bir/KruQ5epBiEdT8is9qaJCTsGFhAzk1phsxEllbQ3CpbfsrG5j7
G7HqkWIS/BKe3Mt+wYEEC3oNUh4Me0WqRxV4WQQ6pLtmXJirJl2R8ES+HUkxkR1DO0bq3U4xBm7H
OXswkSNg25S7GSDVmp/msXbBSDbLHj6ocxNSCOZldpZ1yuneVJ+Zylp4w8Fr2DQGzUsHGjKt52ia
QNwktcs2osm9BhmSK+/TxdXXKW+VLJeqDfbFIuobkfG2Gun4QFoABFhups55FRmNrLB7ToHa+QWU
vjOygqBVUSE2JVwNQc7kaXKCg7nQoFaqWblm7q+0M677FjXdd0YG4sn86BPaOcZkzyR9BhS7zyIG
fByN1WJvhEM+F3JAHbKB2PBdjkJ/ms5V0r/WrjxSRPLxNYT8wOViPXHfGf4SFQoSrOt6SCSmWW0F
0SeyG29n2V2ADqRElC1/PKv6tfvwpeuY43gqxwhBc0BuxmpJKux57vQaKvNlTOWGmY+7U1l329Oa
1cPwOhcMEucrGV8uTGsS/YSERIKVfzAZckRWDPuzcnCkln9jBq1Hz22eC/jbeAC+g9Ts1/Ocqh15
EXegnjnR+lFtbfFiLhBftAEAx53Wdc6X2u3ldkhpk5PCjBA4jWNiQN/3KzQ8wrrwG1gbKh5qTGca
t4M/m+cgSrZXkvJq9jM8tU5zWarhbZEmcCchDnAl1R4I2J8YVvXNyH9g+XwMMz03qaX44azhrtFm
usqUSbyGlX92QwYbHnzP2kEinq1z4frz0c7VYcnB+QQ+SdXThL7pZUSUNa3xPnsChL01HLOYFLCh
5PZIb4kPBlRV+N7O9dUn8O3ppB29Ghz7ivpNRsqL9NkozHQT1xvbzH47aYa3Tu3sbcWvrnRyMYqJ
cUtjodMWwJd88VTAI4gchPDKCFfchVDOA32bDMxF4njEvj87cp3BVItsxRudodutRugu3KnoQzy3
jLf81WLCO2oD6zg3QXAa0Hm4XkrEWPAz+ctEFqtktX8ri+QNIm9469ca7JPLeDHJ8/MIDRxKuUvl
I6wNmP6nfJYPeWctUeY3D3WWsiBBrW8JYx3my5OlOzzFBbkrFHufsWNGBroILwI2C3QHXDQWjNEa
xKjn380xLRw8At4oOnuV0IBgqhl2RRhsqEWynSqgQol2uZezvYlD2g3deANZUvB5+uZmUMjBivnb
yi0lCUlVuWbpnTVlQkM2TlCZRzD2G5ixeA4Hsi67zv602vZZXfMXA+Jao8XTfKEq77hUcq3D+LjM
uQ34374DQRsVSU1vl5PvUiUlPl3oyHs3bOC4ZSeR9HvRXPdgkwSXZHsjK9VtbB85TtmbDFjmruvk
CYY4sEX8W8AU/X2clY8IWoW/bEBvrbFyiXVjWHpF6tPJH+LI7OFCe76+C1X9HBY1wTuxrTdxNa9E
DhqjLKDT56RyzQ+M8kbCq8b7CQBHNGTPEFM+RUOt4Wmzp9jOEUI9HckyLtYLJNy1PMeVbexbe4mZ
5uBsmEYBLLyvH/gef0LpI23oEjb8BXm6WKvGRlVqye+daehWNUwd2ZbOebbKhpx7gdvc7b79smOJ
G1PDONh8sEHzgOdcBAOMYHA9S61exaLlupvciLtHrfS5q5RcDaF6mVo3Rr3278kkkUiB3XdjWU8l
dKeA3CzQ9N5bi/2IYWq5Wdy52s0S91dYUjNUBRN+s8hfiBJMD3UoSAWBKFYsibWNGbVvM90ekeZR
SrjbI78eyh2OMgZgKfNs37UPviYRN/ELfxvk5qU0jdvwbVtYTHzKeCTfjsChlV/w3NNRzRGRDuV6
6PuXoBp/RM4LKkbMBmLQ750xP1YIUNEcjvGrs1ylG5OSzAgenAaOnRbO0dMMW+kV5Qp1sNh2theS
MFa/3S+JoOKaTGZps34RhCRGS9btXJ0muApaAEvG89RPkhbBZV+l8zvy5OXDoIfbsTY/2uut/ddN
8t+yRf3fKUP/Chn6j/83K+z/V6zOf3HdrD+Gj3/8XFHR8+Wj+vn3f+OSqrFX/WOsv/+x/+mWH7xB
Wf3xv9mt/iey0wz/CQwzZEjkAEC7Ejn+h+HKdP+JawqjIC4dsEXO1cjzX4Yrx/2n5buM6oRrW9YV
5/m/DFf4tLzAswF8YJ4Vdmj+dwxXlvk3RPdfPFeWCf8owL+FbUh4UED/j5xa35pLbWHM49owjHtR
/cbZKO+zpH02Cdfbx3X7lqD9bFsPDjqZXsdZKfUwcXqeRexe61juqL5HktDMPsfGqvZJAUlmqWjv
R/FF0HC+zme7uwlnjwmov+zb0M0futAmTymkLw+rRNz+VT8VuzGzcB+UZsyTgXA7plZ3yxRnlcig
efG94qsLq36Fv4lohVtzmN3Hsus+W4mhM5sL+1CUd1lfTI/4R5nmkvu89uqOpKJ0enEGDEwuuYAM
xmubkZ6803DHTrDg6mt0eHwj0dyjmYZb/w0/Tv1y6+YZJyeFPtfleGhnzz92c3edTYwHFyB1PRc4
Q01zvq3C7EcXGfW7btybzkzgrJuk/rqN298OowKQcE2QJkC0Y+L64Ur7pymS10Wq6TWtXDb5PLqZ
4reb5LlYShZbHCrDYOGYrBLcRFn7UQUVrqA5GSjTMaVATjTKOWcC2VXo+3dZQBKlTsRzJQ6ukQwM
JOp8b9hcmkHj3BWonJEOx11AvmOUWTj3q6Ug67Tsrlg00hmt0tvkffaMvZoiGCQmGa8Ffzmnvmfe
ew3Gpgr+eD4HLREKy3BwaIeNCZqg1RTfDVj3jfCL8kbYlMSkFW38coq3Ktj3aUvrn2R6bVyljNov
STBL5nuQw9C9u4ISplaMh4jiiLTE5pqnARqcYixPkmQPnkMRV+b94EiLV1X/hQFviOp6JnSdZiGi
e8xXi2GPa68iCIePkWZ16Z1N6emJRiTHoCTb4jk3H8x2Ujem7BAd5owUMGSeVgnCe7z0lCQyJCCw
luvaSfVmmppjzgW0SZpi32tp3TowBdcDWWUaIz0yEIYRKTGJWCTVwGQc4q1tl/ne1i3QLhJ8Gei4
/SEN9cYm8/RKI8RnO/lYGnKknykU9apN2+U2dVp2LwZA65Ly38Av0TRwGu1Rm5s+kPVNji/sphk8
4t0n+nVzLII7LOIbHuzxSMoQff8119eH0uo39QfDphREaTyfUmZOVCoYuO1UXbZELzkHL2WQGvY9
AsuIfjAyUYiMDr2R96g/BVV/9gnIlYRziBh/XpOMH+lcro2gQL3zJ5MYd8a08UyjgiJtyAo3DKN3
/k1xW2FJX0RXHKSNeUu36qkcCJEZlPVKjIAgfiBl0iMTD3nBcle2dmGdtWJd9jrYwV1kaTYMi0Ng
Lq9hMn8400TNUyzIcJP3XrKKiRJ6mRP/AILwhyqGhRfSfI5JxZJY235C5Ezwad/Vg1jukAGZq9sb
6fYNf9vor/KOPZ3MyO/7ZM4/TIiQC0ETW7tq5cEVAfKpfZC9lOzP+h4NDO2ZUbrNHg/d3ZxosQE/
NgSqvoGCa62Hyjfug7L+09m4Gfx4+Xar5cEJ6+rTrMsfL0cbm7L2wdSkcLde/eKmdXMkyphJXoyP
qqzjNa6NJMrq6j2wmXKU6yJYHiVorWQe5dmlBKy9KV4V3ZWhTjtE+vM1+J350moZa/b+aEo4u1lH
X/wbHE0CKrLtr2cw9iTzkkKW6eFYD6RRkgJJQCuppK3d33t9WkDvMX96235hmDVvM7dojl4zHGmZ
mkP5ZndGe/Rik4rHxJSxjBUTlF89MubqBHOaJryeCTkbkUtO8lY8LN8K4E6h1vy/0RhgW0PLfsFs
3qwkn3KkAjFti+GGIvncVOGwn4PpnEss3oQ7Iwx0mCja7L5L8NWHcX4bEDbFWsPvHNM0u9laxEu9
p8nck3wLijz4JuUqWyfx8GYpvQ9M7zEPzQc5XhZlilXc1esUMN55HgVm/I5vR5c9eDGuAuXsLeKH
Vm3NyK1rXICyafckbDYaJtLLsQoa2QotkVAOpfapiZaG8wQtrDlyt5GULddjF76JGtcpchMgYCyf
M+aLuYVFa4/Uqxjs4znsV7NFn4JUwdAKOmnKp22aH0Eq2WO6AuJx5uHdiHe1oEAPKu+S97S51UgE
05A9FIvUNDusXQhVbA88oHJbLhnEPsHcoSv3JbD+GVrf2kj4+rYgtTmMzVdnbNi97QbS1akJeyKq
cN+eaqdN1kY7GGtlV199hzGUObG7ElV6DRCjgxIyZY0Y+wneVWrhEdeKYptk3dHxrMK0vZvINiSI
EoVbq89UafLDtSkx3Y53ksLihKn0TjkTeeMBAVl9thySfPlJS6p8UXzbWDrXSLAcVTb7jRVGm8rV
r9Kwt327POYuHNUyqPBJYmXQ2adVWiOuseQg67pfF0P84S/t2Q1ilGFdZhvPiC9kEsIuIh6PcLfu
1XB8YgHc4Vj+CTLn28OVcF6wozEhWgec1Wur6P/kTYi72WdHb9HceFkr7yfRWkQ28gWfWkF6uNMd
dIep0vUw+lZgigm39XeDiw1tKFCmsqYHnTdQIU3HuOfrlZvLTlXgwgLyJarqyEIPjcb8ZbndG7GI
GbLBOB/a2PgRTnoXa/sGVHLx2AcWRYh1JDioOpg8rWtTgGtUm7zLLZKdvCmKY+N5kQj4YCdfaCK3
Xd/RuBFFsWnKnElVPeyLOau309JPnLvKX7HDkkLUjm/y3BbUCrympq3xW7cvvBOYYNhRLZTzRbQU
E2m7fKlVIPcEI6Urq3LxLsIWhEdp/+iQnmcRNOFjPe+1UB+mCPZT6FE+DcNvSQjFdWb52BHl4XtK
bkw7nlcWjlZzrt9UTGCKkJe4xWySeelLEDSIi6lYHtv66h0Z36p+YCfZxKQ5xo3CBdZdM4XrJFrw
yq71JDG9DsVznGp2syVG/ICxatl3v4PEutPX+bSjxop6hj3MlQBE9wVRWITH2JlkB3Ged4aLgacc
rmKO4G0NOJSGyvUOSls7qOHbzrVfBwKIjmq0TxMZfEfMhPWK7bQDZRVeCTVF4XVaKfrmXWB2nVNB
3JnZ/Vz9kFtP/CgsoAxmsEx3hU2kG52n1HaD+4B5Ozdgt43r4b28/nS4jF/h3BtbfHzOUv2JKci0
BeYsFm3kdTm4A226K7PGAF7jbvIRVdZxXVCMSgZS6EGf0Nw/SbO0LuTcvdtLsLdDfZ5i9V1MmBrq
QtDI15iOlH7qeOxcaXy2rvvQdxNr6bX3FKSkno0mca5EUiIhiOE7nppvHKLociYHIHtPzw4JEMd5
AV9MfnbHVheMZQeYaZPnBzbXXl07f4xvelFPe2zet8Zi/RaBCHbkNJsplk0k2vvAE+tFlgJ/THyB
WN7tcKazWMaAJ07OqRGswy7Ij95UHoR2ADJY7rlW0zUv0DlNpFlhWdrUpGEGXnrGGcqkY64+wwTQ
+rToDSLn7zisk34EnZTi4/EQQymQSrStqGGqTEfh3nWoVzYFd6qCGTNT8hGKYCTObrmvCw+bgLH1
imXzN/IkHmdUU8y6bW6+9zMJyUx4/KElGD4h4rS8yjMrk0AXt0fcscOvEk5+2S6faihuW2EcROZd
shrPrjI17C+SfeIe+dNG8g6X8HNJGeSRVJh01TVYVLNbUaQvRb/cG+1yZhKSMtAwsq1jsR5ApmkG
un1L7OBtQlnZcLcgoI0Top5X1ZtKzKQC58sz9uJzwYizofjDhgKRToL5JKQ3olK/DtDlKYg/El5e
qtg0o7Z3lslcATRmgJvZuyl7qsPB3yryl/LQv37RYnTx5X2KaZva+oP9h0922J58BxECeWdFLQSN
oE/5MCvxzil5P5MFiLCI+mEwXhpizz2IIXgf/T47ivi9zm19KgcLi+jERNLswk93Rhni4KZ+j9cu
1gqqxBBmgYMepUiDrklsyiRX6eSk45of/h1IbClVrXZzsVN4ilmAuBos8uxBcM9v8tg8+qS6ruiW
D0bpZWtWCT9VwOi9Y8DEHw6mxJw/ShPND6H90WGn3ywMdCPZs9lvEYnQ5enaRL2TWPVXihDOKJ+5
QBPbPxGIy0R/fFYsLW6Dut9XWA2iSfneJn7q5uEis948OR45eDlp0cCsScANHvTU7yobLS+Tl9rn
jOrR9lT1aHNvEtseI9/wNeCcuKgZjaxramgAAVMKxIBLHOMyEqkbrEabo80GKIxMu7wURX+XzsOn
rZkQLZP/1Cxpe0qs8Lmb+yIakrEl553hkDT4wwdaYhFWuz7OPDZ6Rr3FJdrk7cVwZhRkBdu95zi8
zD6T40C9LoVHJgcj76XowvOsL7ODltnpuYtKXNqqb8kmNdgG6m131yxUMHaPBssybrabqjrdq44E
Rp9ljvUUYmNqw/CnthLnBZ92fawIYo6Kc7cY+iqFKpQ1nW7qv8VrB8uQ8Rr09u4e0HGUeU23XxK1
S6Xp7oTPcz4E5mmoY0LPNd5xa3Z/GfCk43AZdIGjyAZmwzWzlkS3b03OfV4ZGYTxOahNWPfNcK50
fDUjjodZZNVeCnNYz3RbgR2xRfTsDBlFXhEAw8Rop4W+gsUZ8FtMhKPaZYEoZy1jaZmRj9SjV79O
ke9jO/kT+yzvmJm/18swROzXfTNwMqkgw3VucLXWRNYx4Mrwl6NSClN/m1n6qgK6kzHnrq19z6ar
ZnQ3pcun3XEBjdTHkXKcdzLzWJdHtqGHru86lwl2hZNsE4TyzcAOP7a0W+V4yKXVr4KApUlN6b/t
ZkYqVfXKgJZBVGdtr0d+WHT7UhTrYWBU6Jj1b5wQpcyHt3WnmVKtYiuXmXuRTkBDjPm3wWbWeimT
UBKlkwLIuy2TLgqs/N3P7es9Jz9M4tZ93cz7cJYH4WK1Qpwh6ydxD2bLUFu2owMMkcxL10rPKcln
DLjnnC9m2vjvtePDZHb65kl5zBYni6aE/M8SY2OTbXys7VxR/XeSugS3xKQRK1ohXvW4agtWiIrm
+q+cJUW7n08j/QpX7LjK9Clcrs5zw71uNYePEweXVRAwhiuekVB39rl7Vm0V/4rOvjcruudW410Z
/T35m2xqNeFI25cI5p5PdcHkr9XY4Ze4ffM0SsVwdWQwp2XY7sQXvcjv0atJHVEOO1z47UiEveFd
wC9l3GCi437SGfes/0QGCv7B2JekOH3FPb1Vw/+mZkNgZWcg8NkW2dEUUyF3jMby6hhMxivTZtbS
ivnsmxyyfQidxtUvE2nxIdFgK88ql0gb9uvY3U+FRclkzum6rzXf8IBv2Iypj+P7jdcMICizcCnW
c7IahvgmiP3m8J/snUdz5Ep6Rf+KQntMAAmbC22qgPL0bJreIGia8B5IAPnrdeqN3ChCodBesxjH
7tdNFpD5mXvP1asXtoUijKUIdo0B9BSOdbLTy+cyBTMiVurTukP6kfYHhQHIy0wWv0uBJsdHMh/M
JO6l6JK6USR3Sn15HnOIWvG8JVrt/NUXuI+uhV362weDzTRjXkKy5XfCJHt0XH4cdOa7lOIJ4UO6
R+D5nCBpPGD8K4Q+amPcpzMGwdFG/ey77mlkDRkNVkkP1D2QfGGeY9dnrBUAVE1qEiZnvDdTXDin
0jVO2rbQ0DJ6U/yQudb4GC0kO5LN8K5tdXJMvMCEEM5Whoq9DS8YIJOtSsCqEwpBUYrCIOdG3Xs6
daOgtEdUnj2Xg693zVL/BPrLVGKJinIoHhMJytL96oxu3o85TYCH85Bk7wzpWq6jQsXPgd2DxIiz
dztNHyuJutVrveyYV6x2F5bkmUYHMXZtvLV9UiZjamN+DpsuziNcUHhmLgySJKOWq12LQemGv1E4
VxSPiegChntZ1IvyA6k7uT8t0TkGbSiuVnSnacayvZQfq8WzJMoXa3VdpovIJmb+lrklX2nBKL6r
41hetxaTzQXIqEqkZh+axdCGhVFeCnwKftxBvFLGiyVyFkaWs68HpL32epll+t1Znrqtpz8ED1NU
efmTPcYkdDgCtwLrt2zGTFg2fBwjxyVS8afcuysL4nVKxyRQCNmxW8ObJ2MnTeePRPZ4Hukh7Cz4
hbkDFoPG+ZM65Zs58x1jif8YehFZrnoK1MCCX55Qg6itybm8rUyGjW5tfNeqj6OpfNTwsiPdGozn
ZHxLAg/IG/8vtcV90PXjTnn1e5b43xmq6kyXBh0Iqh/CfTY1loqNryqPjmK4Y/JL9zQP5gbW/nm9
Svri0bOZ1iwwjybiaPiA1qoGu2DOPx53iKSJ8pLqYOfEZ/gMFR2FEsGHnY4n67qJGtsDweQ7gyck
DGyWjCNJ2nbNxcsFHGyp8J/LNXkLeHrw1a6/x85+5bnlB1IhA2g1+0lnYfi2Wqc6RrYJbuJtoqjz
mS5tE1nhWa0/lpqHsWk5BUzxbibpzNm24E2imrPjlwJ9Ua+TVyQiFMOPdKDQ3yb6zAFnQe1UeNlI
xKglkTaS/j03uXBXyS5rRJqRUQAF6zCHM3EfRG+lOXfm9DGoPe0Dbn4x0e3pTqH6dN+apH5FTs8N
QUEZ5Omw6RP7XRgUH5TTLJzVCqPAuJVBd9eILsTteamQmtDisP26PqdyROOaBAA+TcqwdjgNjfyx
DdrxYLSmyK+m4+xkiAUQ7eWGv4ZrCik6n8vL1CYxLD/3a86xkRkmucBrQrsfdMWWHIuvrHg2hXkV
ZlAwLGihWkGLEteGQD7Eapqo3L/+LfcaTE28/mHhMIfOsj/ldQLTieI77ocYaeGr0fIPhn0gyDiJ
w4SEPCJioSxMCJoA3+78RUZskRHNoJwMsezFuG4bBlLEASwSAclIjrZTcCF381lmvrUdOevDqhZv
/mo/jSNpP1x8xJDx/jWTlPg6XlfXAF7nYd6Y7ZrqwT8D5f8qRjK17bgNOBzbc8d9vpHF+Jz581O8
MvCpHIyLKjmRG0oPZ9qklbNejYP+x8w74qpbvgdFbYscknuLWqIOlq+l9xlBB1CkcvwICHU/O5Nv
L57Iqo1dwoTcLrR7ANPjIO9TlT9lqJ/IUZlJey7u7SJ5wJi8Z6/UbmSTDFtP8jBu7QqhIhANUlDH
sGvJBo1rNpumGsh7Fzhogx2SAnQwxLhuE8HMeFTxKbjGX5Rdhv8vMMyQ0XyX4XIee1SOyB1RMHmE
A1PE+IfRkw+iKTWiBM37Yxkv5HrwvnOaaZ8Pq61BN1kmZrikvxCppDe+poSvIIWV/vCi8+UxMdrv
LJf91l+oRAb2Vi0CW9wk2ZNXp09IUE5DUjzlPj+32TXU1mn3vnL+TM20lwVvdtEU/BMrxXm93hrI
qTZOr75xz0cjvrftKvqP1H41FrO7Np4fnled0ey+WgO6XYY9H4h0xcYQqA8CKtf5UCyIvxkH/mlR
WorW8JAqVRqJKRK9Io+qRGb7oLDCpMAOirVwh28c//Zcv+ftFVSVmj/X0YHDwHSTPyTuVUnHGmFL
cBM0BnePkenDrHLMAmPxGHcA59zifaB2qnO2GK5dTTy/9HIesXOOzZFTj8H3UjXt/Trz8SZx/hVr
DOy0bJzoy5+mWZhctuNHXLLgwwdIZYe/unKmnTfwQxsWfGyJ7dxa3fjsxo/kCTDuHHlSRyYjmwDP
ucrUT3U1MclUsET03IuXsulpfS5C106jweNryYpt1iLcssl+d1d9KuqVDdcwI/Ou4pyO3wk9yrd+
RyjQCuUlbO5KiVgrTTlVKShDhVEM1UTwGZT64HiMKdtrcpvJNBGxP+NtVOvazdlgDS75cgmbILMo
mt2qz4bJB02t/OiV8T3FuL1Vsrzo/rdtlc528YuzN2PazDLkM+MoUD0s/dlq3Z2r7W+TjTJTwNjA
9B6f5sAady65U3x2Dhph/8F0uOXEMFjbXrt7D+UOhUW1hoFungwz/0jShJBbLw/HlXvSyhFK935y
kwGNc+pfzcQHDMHsp7L5L2nLV0VOG26WN27ChzG1fGirggNnqD+jvL4UMxeqmRs3/ph/jN49Hy3Q
vtEqI6MvsF7Y6YFJ5iur8Pu/vz92RVS32HXoNTd9V3+XGCxZO83ZdvDtX8vCHaXiBY2OtcvTqxp9
oCwaiodc/vTQTYrVtcM4Ffd2l32u+CCNyX+akvK9qSbCHwf+zKWejtQW03UgQYpYgqy+gf3QLqEr
qXvGlJ+yrBllJNcm2fgg5vwO3Xy/JYKeA8oobyWJnNeba6K8EreZ590NiIOLnB/tWqbj9SnkALt+
WGxCEaa172ZrvK2WY4eqVsDLr641lMwU2uiGZzPYaqM/WWVDqnIiUWxen+sAbyghlzcz9nZTy/dM
clpjP0UZ1WenxbdvZ0R3qixNLmK7iALUzyl8KLY7aeTXXP6yXc9dbjJ7cp80NpnIaFmulXzu1mL+
npshpyS2F+y0PA1WtxxZFoS8PO/dzBqrJ4+zuTZwc5uGjeZ7S4183QqreqzcVTGDpdj0n+N0PI8D
b1IzjkFUGOaHuUDRMDEu7+KSnzMWfLTKzRPgpIPOObHajssIVNVpMpOPseT/4Rkutf1J00wzXwQE
2GPwWUYSoK//JfPcL0EC3yYfOOGtlR9OHcs/5fysUPj89bqytRYb5dcYH4bqSbJC9aCqNJ5LrAPi
6cIv0h06zAMLegMSER4XxeScCRSmKYmXa2AFNs8GHnjel8VpdsaMGyReeekR7ew10nKacX8J8TZY
O+Ky6Uya4ijfXfAt28xOXzuto4bubNvPCqmVLB/aKSBq876pOeWTOPlVxcuDk3rfZhE/ZWN3H4jG
pAtivdHwl88GRI3oUUkU5vt3fFrkwkg+PBsMWJNZX1aTAaTFQZWjd/RNyVOrxqO/ImxdyO/bJoHz
4mHc3LgeYXLSbJHDDVPOXEd9TYu3Ndk77OpgfV3AVxpo47srJqlFhDrm9j6fs4d4lGfHn3ei9wmZ
dkyEovmzj2wogw8gaoxyejxold+hPn8cs6JHD4ZgDU7oGt8Pkhpb4M1aqG5DN7sTipF85aRnreRN
1suLr+I73Qbnuuc6LJbbISUeMRPvbQCrNMUOU9SQMwOMp5Xzp5Suv2nNcd5a72UA+3RNcRut1vuU
aVxA8iXoqOo0sx9zQIAnVt7ilKbRrx+Dsjf2buEdLAS3G5o8PmN65lq0NIxlpnEj4gddiSROq52s
FN7lwb5ldPXZs5cKHTd/0ijJkZIykpi0/xuSoTG2d5boNf0C+1Bj5DCy0qk7Ccvu9l6JqzMf35X5
MtPfY6hu0d3zMjra+7BbdailAWDUKe+XWXinFM8MapaFt5NKLReY+yxSRi1L3FsokZEEb10eU94D
qn2fiCyAMdsphdDh88rMWCcPPToyBpbj1oPHtXGC/Im99VufrMO2RFJy8BAJoyO4GEZzGSqEbPmw
JiyBqm06cetfz1xsdBy+mffcol1o0pFWGdt7mMj5re9zMjgKeseh+1wkxYpmDhL6Mo6quAQkWrGL
LzOMKIsds6j0IMmKX2bg2JFsTBpyIvbC0dp1wzpvM3I9bE68LrVxCPbWTNyUeYeW9Wio63ozXR7z
pD21mqFZtzrbOjF/11NKNVZ77Ca6q/2VmtNpjI9BT5ysgEOQTPD1IsF+nS7HQTqvec4E3zbwvSyY
QEmcfedZ+ZWVg4depax3Jv2DI1HsOh18uNVB0jdP1Oq44TETe9jilyi5mhuLqgVVbWM8AHyzgqmJ
sjrgDTA64DdFSYtfYmpUP9l8LXdjNlekRI7c4fJc5329w2TJKLDVh9XnMLSHGifoNTLGd/ww4wbB
hYqCZ3lBBkzOpplxYo/V/4vv/q6iA0+Ciu6rmUAarY9/kqz5b6gy4Fv/M9zs6aP+p5uPPqubfxDc
WfymvwPOLBRyFlmW0oFJBkjS+o+gQL7imI5r8i/fE6RQodL7d8Wd/TcJSotuRdjCEfznfyrubNKx
+EcFgoAs37ed/xPizOdPZ12xMjM6fv/LP/uCkSrthGd5juv4V3IaX/8vOYFj7tbCmyGNyaY+l4zr
znnhHn3vU7vyNPuDFVUBAJ3cvM5s1SVf/xiYlfyafSvVtbmrRoRlyt0n10DYugw5strdM/3znWKw
TVl9qfo/Pqa1SbavzOC/OspKzA2MWhGkVFcUiZvnoYmjaKmbrwrQltd9pRKBQF88rUPgbISQLFZ1
f4EawsjVW5ixWiGeKAJM3THd1lA5sLGyvkaT7xu+v7H1ofVQAyym/+O3eHmuWa1Wi1GE/dBChmvh
kiAYs15BaaZ+Z/B95DPzkJslGX+8jglhOZgMb1h7Dbcou88CtIzriahimBMyI8S2L0I/M8P/F7j+
pVT9394xtKb/8ysGP/Cjn4Z/eL/4Df+GbhV/868B9Fh3eGH+/qb8G0HQ/pt1BWVIh2BN3pP/ksPp
enwJ44Rp4joziX/7T0ErcEEB7E9C+/NtCwGq/X8RtAKo+O8oP+QbduCSxYmcxrYwZP7jC9ZJABgZ
fw7pb6aoFqQST2hu/Bu2vHcBPvoN/ojkEJgaGLxRP/il+NLZfLVta3Z4bnGmFbP2i5LjZrKggJe6
28ZZ+ju2ezY17jLueMBVsDwZfcBwZTYOQWA8jXjPy9VzEa08Cq5O7L0rWkU0+7HOzuvQUgMPjrXR
rvGJLX8kefFTTNZp0SxrGubcco390ANuszUX/2nQIzlQDVazuc1Y2wk7RuUy59urh8TI0b/i6vEY
borImANGk9bwKmSe7tD3A7zyX5rAZ/RQjV00dtxs/bpi0jGdOzv5XUOyisfkOs1Q392DdpA4DENz
7EQmDg0EJDuY4/0Yun9ZhYbdULFXJHv0u3PzX2s/3M/15+xNGFht3CsuQkVXDFE6N/hoXaZ8mE1Z
opzsmYpuUAvd0Wwf4FqwWbx6MsRysh2mcqp6GT0PheFgX5rOj0bT2SepySFS2OVWAicdTCpWJ19P
CXC3rdJfhYfcRgZ/srgjW76DYch0Gkg8Dg7AZ3FynFvIUXwiZRn/ODXLXPriHONNduoTBpCJP/92
gjOaazMy1EsN2/HNNEZnh7uNYbLaDGsVTc38Yy0uqRNTf9e0w30feOjgxP2cjqg+2BxF0iB+y4zw
aHT7jtzmTQ2Sb+ja5fxSKTYVtaUGyGmMFHzjWbMoB43PCI3ia3Lxbs3MS9HMvMZe+7g08Tn18xit
hGYdOSzPzG0Oeeaxj+cXgjKzn5ceKYQ9XBBuRubkfqRxMR2cvjuRec+kt1dnGaBVYSV3Xfsb9+xI
m0h6ZgYRh5kKySYyRn1gM4krq+Amjod7ZEK3NrCC/XLX6NrdGD1yuiVjtAK/K9gPWf7Vxlj0TZQP
caY/jSC5q1YTes/s+pexqT5bF3eim97XhDhvRy6ZMMEdH9auYnjZY22iVrosKX+6sEYW98mJUUCG
Hb6RxLBfS08H0Sux3ITVU8kn00sQ12aUZrx3uEPf7Th4s3ja9lln4lsykBRbrBxNZI99jrXxuK75
99IngJOc5FcfFBO7rezZSke5CTLb4HkJLszpEeR5MZba2ZVRqpyFsTQoRtzS7IkhheUMeR6GdDwY
uBy3IiAirl1fLBc/d58RQq4Jbt3gYEsd3vpSxDoarsUxJDgdzmb2db0Qd+6UDVSyptgZq/e1qiI4
S6nF2fuNM825KNTfJ/SGUWwp1DsDTGehDblrVjNkjWHfmc2pyQl8tYUF1jhlxGv6HU3mbiSn+r7v
14Z9wZyHDSs4G9DHRRMir66kOLfNr7sqNA7jjDVlGN0HZ+5YVXMMpAZB2d1qP5veOgNaYYXFvuuJ
JIXBs+8mpvsZIMuzZ0S6cRGWtD/FkMR3rK8vS557t4y4NpV2XmmYzUgN09kw1uTcIPRY9To/e3Xw
ax07wDGN+5lp7Z4Ct4igL4O2FPNbC5HjbEKDOnPkD6EfODnN1mycR3sKDjyw0O7ykfhIuZzW3Ard
kelVYTvk/BIsuzEZOoVuguCxMB5a2TYnxCvVney7HeO+fC8qlPZ50oc11LQNLb25HfWP21n62CLa
rBjDhvioJpANN32DYNZtujwqxwJoUYrADGtAx064eO2uj26ddS+IUT6QgEMP1PV5sIyNF8zTJVa4
lS2fWINeT4e8QuLulf2uc2l7i3zcZ1b/nBJ+SSMG3rK6NNODGy8t6YOjDbywyuM/s2Ryr0rCoBlm
X+cPvYbOBiyOXxGOfnuLRcg/NElwHlaXuPSFPaW04JPp1n4LJMVRn+t4v4OZm5zZ1KNWtbqd1Z98
ycldukzZ6ZO3gU6/eubhQJL065z3HIBVEwYZ79ucHJvFpW1CGRmlvT7aTuPTTvfuRs3TsLXZyDEv
+J3lHbOixAYRGkyvulle184ZosmFqwl2YDshP1wEeklhQUwyh6TEqtS/mnPLz0B2uw72ECZ5FKMN
J2xr2S/QKrNzPNLQBql7w+V3Cz6yfVzLT5AA9LF+Od8GwnqcMwP6xo6QbG4JvHpInfqN/dn6drIf
tIs4PO/4OxjGvE06MR39qTlgqbnrpti7l5b3TQKjshf/GPBR+8ZU3VSxpNXElepA4AljptQF5Ci2
oaK9qzLKgKwrXrqBHV4iGW90tn0Ymhmt5cos2/1UYiq2Me9GrdV6ljn/q9rT6iMZUPVb6S/+DvDk
eUDJFrmy5ILgAHI0rfuUzyjFq+JGiNrfu25zP/nteGhiOxzyYMWIbXECrmu0DO7yWe11Xo6fheyJ
+lhKZ1/U1VPFnH9Ps0ksCasgOluoAwHhmnoYMMWL5NKqvj02vw0eACDmaguJsrpDFg4fSJiHpVnF
dpLqwcH+ds8mcO/LEiI4+vTQWdOvWalkaxnBHy9wcRmW08luWyD0aK5FTBQ22z8wka0KRbs8cL8t
mw4nflRPLJykiZ95IAw7QtK9TYYUMolnYjfvQL1Y3MJMEy8D82Szuy6+i+64WPOf9rprm2imn3Vn
P87XbwiGEwnmSU+6STPcmZlr3dQkgm/YKr7lwGsbbKglVwo6IpbiqLN+EIGgUyp/K3A6KuNO9mtQ
Fq0LGRpP+E3lxeES5MHJsZgnCaTbEXgFbBE25sZOxF+BgdK9nHx1hokDlWduoJqjcLES8c15997H
Jpk1VQPikQEgU7BQ+KNHLkx36OryBSqsc+y6rj2DvCKyc55uWSGO6O7oz8zRtqBK5A54u+HNole6
NFmxgPXABmXUj20QkGRj6+6YmsnewmV+HyzARqSuiIFNcjuUSpCgs8z88qEto7YW4yZtKkzoEw6e
4ioNb6427Ox2VrbYwHNk32SYd7FA8D6ykosMTx8n5sZrsXQ851MVFSuKpOm+0EVyqAcZWorCrrp+
eXLEz1KgHZKreZjyYWdAIzk6Po521JgLTuyuC2Nw/ty86XCyDCl2+epRN2j0UR142q48MRFC6eiu
z3iigZ3561Xiu12zaeW+Fz+gBZFi6m7dOeZDvUiQMUGVcB2bOixU8THZC+jU3Kx2CewsxsOtivwF
jUqQ9BsfiO9BVXMRaXbQnEf2cWnvSuZedxRnBEsVkBJNhCsIvC4LIFZgVcNFJiYtqkbdroivtzNk
RWWW3rOTZsXDMD9zoM83TbALcNti7zXL/dI7fjR16Ly7FFKlOQHFQWocud3KBanGryHB71waqDNM
jPs5TJet1Q3EgfnCZobIwsvlaEKzhI5Hr+S0ts8r9zzMjwPD02Jn1xSDS7+wEkLz4l1vmHJxfq7w
17moL4CG7mQDN0cVt0MMvWFyCJPt2WCy5MMazCt+xMPFbs13wd1VPh/XW5Df6CwGUGXOfMRpzQOQ
NKGEKVCyrC8Re3AlILTg0Bv7+Gi4bBum5UPHS3VwM+OghW9HteQbcDBtIWX9XVoZLvVnZyUJqc3B
ywST++C1VtQGEMMCjSFvzNaH2TdmYLMgebL8hNDrMVnHdTekLuyTafKiKps/+6aFeytKjP6jBB9h
ItL0QOia9dJHGTDjxq8sPCNBD0Z3fOtxo4AogSc75/5WNi7Bl3HA6E4iqhvaQ7oERyPDWSDWSe7m
1JM3xb5WSYxrqF0wdHf3dd1k99bAmBAD2IjZoztV8NVhoyCMGxOLMB2k4iILKLxg6t1gI4qMocx3
48J0D2H4vilGBZ/IyC4VpgMjdYFHp4ivgTtxIwtswjorUdHUdxPbuZ2pUKjpHs0zBIR9m2B86cWQ
7BeeuN5tIU4gQjftVYYmsjm0mtm6jSv4nsFywY0cbElsYPWsxukmAUQMVnq32rh/IZLydPjdb5Ik
Kij4fbzNAnkrlCG2vQCJiVWJB8uH9Rysyb6wqi+X2fJSobtn9t9E094uCdLWQVwhA1tDJt5WqDAp
bhLHeMrc5jVOiikyJXAOPRWf+YCjG2MSxy6q16LyI3ukDctVt5+S/lflmvUuCYh0CBYbJjh9Qajh
Z4a0Y0XrbwntzYW4q50i2QNVovpDp+mzKOp0Nz9qLbfCHdlgdMAr8n5hzCPH1z4I2CZ56cfU29Qk
PI5V3RmH0UWitBSpE43B+HylMB4leVL90MA/8MIhZddYCgPL17NL08FY3qX29OQt4L+H1kOIkmKP
2ChD3WbGTmVyjip6eiQx3XNe8t7X1cldklfRN9m2CDw/YikTlUlKJKOJ37IwyzvTATuFhDsQetqP
AcUtQ0S62IBpVgwOpWCkPFXZL9mmfOJ4D2bhfxsYOykvkb1aCGvtsnj31RjGiX5K1fo2xoyqrfZm
rdudIYqLG5gcnPrZkfFLkCOuhTn3GJiS7s7g4VH2CZc6edAtq6G4vkVEsUm8v7Sr3euQ2AAFfGMP
xWM/TBY+87WJI4JPcogHrqLMLqanLHD9rTJnM1ynVKKnyBMEpPRfGdhCO3VCjqUYiaOMAu7CvLRP
ZZCkvKe+Bamd8OoSD1karG/IP/JQDDP1denyygcEgIS2ZzlIZpwXVKovno9KhMQPfaJgPDYTwrmO
6WVjwPFqG4mBJm8+xpy9SFkvXihtLKMV5PacZHdVcaVYy69WrzZzesEPVFWvXlA8cuy8zeqSzhKv
I/ZYnw6D7y6TB1P5pyaovniFaLjQbzMqQMRDQX/461c3+czAcuRRzcxpYmmAsAyNSXuDOEyGpU98
5wDSFGSmQ5KhXyOTKNroqCZZXbG63XYxZXnA0kpjiIDVWlIak2zh7JhhlEgdSAwnz45JQ54GPtam
eLhhwox+TlW3cWawQiidNxNE+LFqhm8LAhyjXIZAw9we5rpPd8NYiwOanicOlr2rHHefof0tYJU8
DO1Y7IeeuZRkZfSXMpa7QN3+EZW6LZJ5vWcZVZTs4N2giOo5WS4W1Gy2eyqWIwtHCxGOPWCrVHyb
vgGwM3fuTMarm7TElNUmquf3Ow+mvEYTMVgdp+rbd8DQWVl2alCejQZr5HQeqXrjGgla99B0Q31K
5fgABqyOzKp4APJ2L4OiiQQA0w3KBLY/VhbNk4W7sOUQM6Imq8tD0q1hzZ4L9LUNacy039uCqbBB
5bYzXYCck5B/Wg+rorZAwC9LnkRrr6yTVN8Z0I9bzZTYLdCB5M7NoLgBsY79jvs15Pckl3Kqb4qJ
PbjIMh6f/Lmiw9vMCc3Tmt4Qe3Ebu+IXgiO2joX8hUeImARtcsJMFELU0VO7KxjZkHPBmWLmvmS3
mN/kGBvLClemiZRj58wrup3zmFscjivhEIhlnpPa+lH4h+KRYgneJ4Xkuaen15N65+2oIu10p5kv
kBR0JUm5ZJVpqA7DB2teplFFB0du9O6K4twu2LcVWMo+918C0R96nMCpZSPkXe9oDUPXtKJ0XZBa
wFVqYlIvyWTalkLRTzhR46oHO44d9paYMovg6KS4WPprSKNTBkzGAkBa9bExWxJfx8htIML2yOOa
oAhn+GVieMxRSqGu5eHUfajS+rIaR9g8GNWZ1y1o+ZO57KE0QvIRQXNoyGHRGREoVXsKGDwe/GJ4
HUZZbahcu0NSX1F2yeRvK5lSJzACQ0hLtgf0mL0wWcfSRsOS8a+XjQV1ZmiCBxrY9NZxGKE484hz
u0nuA0hct6bwz+VUlXez0T+U7RitnuXdEIaEV4oK+uy5kKBFq89WT9uD5iaZb+wMVU83gbgkmcNC
wAWsDtl6hq8VuZVMoRRIHuVK7cdJIv2NEQ+7V8IupI3PCUvObgm4lEpfAASslifgG/CztQ6xBDkh
S51bBFB4intnieYBC/aYI0KYWludqnW9y3NccyKr/C2AzOaGgS37fQvetdSoq64uOr+L71Wd4wNj
uMtIuAKuDEm6KqhN/MH7SLtaXcrxDJhuDMVL216pWN5yN0/QSEhLq3gcVBXmnqBNWYP4VPovjLfV
jXDTN9TzSOuE8YDxqkLoU91bXIv8PXG5Mpvegd7CNeBg87OZlxQT7e2qPcRjw5UcyhPBNvYmMPFh
6eZcr/KFiTKmOcXwrSR5gx9uesyEddN45sAz14cu9+DGZuODLQYFajncVo7vA7yJT/yYvOuyfasn
OCx+n3TYFAnY4O7+4ESWJ7nqQ6bMaSOQD0eaWwINMNeVGEDbpM58Ljvk9jn2ll2f23FYozzEXj8c
0EUzIkw80kkX7e96FBFXmJ/ieh6om3mcbjHAnFOYixzQ1GdobT4aVV0S/johj9gTvxk3rpPQYcwr
lGvHxUBoLC6maBir1ah/G0N1a/bVU8f6/sZAuFYlfQpbdDJ3OnceVaqYAkuFI6ba94Urd6buPOZJ
3QRnpzr7fjvcuk713I2/WEayifANGJhGdsiqDD+jLQ51FZ9XVqOhlaEiihFvFm3jXJmqSaSLj1WN
IBMynFhZRwaE4AbepGjlAw2OXFvJjm9ouDFNCmzBpBfp/IJ51Z9mhq/kqtkSP5UzupEWJ9uwVnyn
Fm4q5pBevJxcpaG7auyHKV3b1puRmmVxAMsBpyaQIpAHy3Euh+k+bkDgryOZKnVzjyUUzyxWLTjZ
LsoFZOJNNu0n7DhQeq4gMpth2ZCx/dBu/CAW86F76J1pPhrMCmEeIC0xax1qvKcwP5JTa1jfSMKe
A3ricrZ/DIqdKtbzjeuI38K/BqOwxo+VJHCEplV1fPqgWG/we6nT2i+fxtI95ngIMOoaFKVSenui
Ax7XEfXA2FukrDLz2Q3iDcogbrIFSSQa7TSqiD0K2TFnWMWLAVXMs6ghW5j2fSIWSgxbHGtYV9t0
YcLWr7Ams1HflBb49AxsaKVqmFT5Mztj83jvrpTBtFl3ROI9llVyViUiSxaXtxZN77Zt/beqVT9I
Ny3QVGUXMkznEmM64KzZADseHHRtlIKDiMVsoEZGZ1masT8F/KMdTfeozfTUw8AKZ2SBEV00gPQc
12Y5/Fp8kvtm+lvMhTf9PD2SM0KEdeGSuINWHCWQt+2d1bl2eiZgr9LaCfHaL8VDr1D42q13CsoG
AMFMOdYybOTew88qgxOsqOxgj6R5N2BuvYSdszt3nM963Oq631PKKY6+0TnAn2OiSnWxBvVjz5LG
nQVgV8laqB06dCzVH1yAZ+XApRcwXnD4RzqlchO2o8K50JSEbvDGEIoG0CK6qQtA9gL9Zt2FajyF
mNHx7Q5hN65e5BYASyY0zUFlHPlznNrGoSFPPYDNjWNyLtAoEvYLEffQzfnvxCrVWfntyaOg4U6U
XznMswM1z42qxnZfeWTLzV5L9VfypJfZfNtiRmIojDxftuQ+oo3soLkgHAEjku7amouQpdZNjWYO
rEl7TGb43N5o7hyrsF7k+D2ZlaThjfsQBJeRocYO3DKOcpV8ZFfPI8qXbCF8homa76DdEgWTkH/l
6DyWG0e2IPpFiIA3W5Ig6CVSpNwGIdMqeFPw+Po5mMXbvJjWTFMg6lbezJOk8JlluKPgCf0b599E
+2nKb8clk/rBvJTmF1u81S0cuMRFhStoR2hKyX87bMcgzd6cNP6SoXA3BvBC5lYusaOeWCdVnd8K
wcYgNqgGgtPVFEIH1Ospm9ISM/wS+1F6fL9VQqJTr9DLwq6Fvzpf6ZJs0gZOxFZSwuX1ahrQhtGL
9iiccacV9pfT9D+VVXyOVtutnU5/t8GLbf+B/HjqpkmeE89ge1HgIhuVyEYV66udlNUHlUPD1Uvf
q8XcrWgCTajKxp0eU0YsFOdAE5CfVBpJSVv/xupkkd0RRkBMPGCs/8T5KLfx4HDxGH/dlqE5t43h
lCUYVx2N4HJfVQYoGI7dnDTJmX4Yv5v0N544TixJMgLqwUfyhcyDbdC6Cl37QbrjczA/py55E0T9
wY1SZcKZp4385/UETbEUO/uZT0SUZXbidQIJY3ZfujqiHzF+KZZ6DmA34tDJiNCHUC4I6OxehHjo
WXqcVHNmgRL91RGZMasBqTY28LaHHheRMquBU7f/StncjNS8FJAUk55mq6yZKvaOnp8bmnsw6vyW
FXDHq0r8oY/fGY2NbUms6+iavNnw6e2aDg95b1Rn/o5XhQEZ7ryxzSGPkO4ipQ/NfttA2wEAyOIL
xVekZvEjWDeWaXUax7A+WISAZhcvtVY/9ZWFgJ/avqFgjGTk2g09UCcP7qPZ4ivLkRY6dXi03uSc
ddMuCPy1jHpqKc99DHNlVkKL6HbN/dP6zsC0sczB05qlrHGLnNeap4y3FoJdOejm2oaMsvWanOxZ
Ek2ogf6Qu2Tx0FjvY2PfWp2Wh0XS0CMMfApSypEPhaQqhRoKysXR0bwgKyb8bHgYzRGkSNlwjI0x
cRmzJh6VOtcQphBLNa5m0s6yi5Op58y5F44pzk2eykM7gx1XXHVfRuW57xi2E/K4nq91/QZKNm42
NBHahObiE7HlpJV5YBKoLPmpnZmehvgVP+Gq42phF+02i2hOjnK4GbQdjGKP322uWBqNZwc6rlcA
QU5AzL5SL4NUfQPcf2JnsCmNm4kobLOHA7sMqQedoYqw+A0gORhZCEaRRWNR+ZqK78bge8TAu5yE
FZtYjS19DjxKPoXFx2B/lsSeRJFe8HBATkhfRn6pvWHvZom2zEG6myP9oGjKIzfocBsAIymJvu0o
ZUQPRx7VppCVF+tyMl8LTvLiLC0CpENUhC6+aXANJmvDGf1RuPafB6kIv26w/H8au/UBWbEpr5DV
CJi1m06tz9HYXByPmD1KTjCRNxPGv5b8oAuC1SUUNfS/HrmSHhehZNfA6ndl2MQTXPXaYElSGn2Z
Q+6l8WyDdq3oY1BN8TNRtmbYfBJ/TfGZIWglHo4NUQZl/570JxWW19J7E4uU0ADHd4YoqyufRRm+
W3q2aQBqsaxGKntdoLvYKfwxJV20H/qlf47QRWX4kYuLhAiKg3yT0hKYDhEkKnrYHeoNQ1ITlhE0
DrsJ14/SH72DCw301yWIHz+Pk3idiEx7buxPZUJ5HNdDBSkSRVL48IAohT3P8s1kXdkW7wW49Zbl
S60VexUCrVPRtlCwsan/OmIYXbvT9f51injGk82UUIujwa9MIJdN+ivruITbLOsT9jyQLLZ9p2+m
NN0CldyWQoXoON4jPX3TcP0jqAGW1LBTTxrfXTI5c/g8qVejACts7CJhtFChqJFbFtHNEmYYri1i
j9l8SDYZEVHXyniaCLvlIjwa5hQwgPBGy9AAaZ0UlxC2u8sFQHvYFHOw0QHKWAXyOhVXdPtno7qk
eNs99pVVffRoYcBOrrV8qiWlLh/WUNGs9e7W19xJ/M6Rmww3JzjQoIMWujD/mUZI8K6AvQVWNfhz
fMYd+Jyy0uASsfIQHRUz3Kha4Zcdgm49Y0At91r6Q6wIJbPemtaXNSyoBRbCjkragL8CKmF76DWa
PegxISijGQj/0D8H/ZJCY++17GQTHAL7BHL1wepjiTjCZ0XpzwGwtH/LqsBG4RZU0qlN/2AAZhPJ
r8NYN9La2V56JA7JJbMmEn8eylvcRz8dFxL+0H0Avxkr6TEtiiOek0j/IMu9StlkuH6p3bjEDSR8
UxxKUYXzJmqvlcHlkXhwbgrzpeFMvBfUI6h1ChC4oMlqxiK/mkf9XPGMdMZSHkDgc5M2ReXntSf3
WddPVwSwns+9BagHzy2xh/hipl68r6GuzP03uRbd+gzF1wyMbxEJZmqmTG8/wXbpYN8mVaCCKaq0
DCMfk0Q9ED9A8eY/d6yjIJrVExMTGwVLs4gumJ/xCFQhV9P3EqlpHS9ofktg7FVajO10RVwVTyCz
z3iN7HL0q8VKnAEwxhnt22r358zY2RHQt6LmOj5H5aaqIYzUvE06LDURNWTNIxv7X6Dh4H2+DFpn
NA9oqVH/dEAx3JBnZSUVwcGkPwqpAbOntqFLdHeTUXVm87rlkOGAMOZxU2nTNhnTLwU49mxYiIPz
5EcJiN+hfqcYIwhzWmLSYk+4fD/onbmKYgtFNT/m1PLFybMRdegwZFCKR/bmztZNTjblZVp/8oqW
hV+bckNxVqbN7U1hWUFsCogeP4crU+4EjeetRTwbGxYmVLIaV7Z5+wG06YguZBtqQHxkH4/O2+gI
/Aaxws5YPys5VWzZbqCGgyvsdyVxdXrTykk1HqXxSDx620XTofOsjV0N3w1C8Zg0x8nNnxs5/usP
LGJfK5m+2nkDlJdWsAEbwogtgMkgj757bNY0eVnAVmKumiYwX+mMftQ9RtcNLIjx+DBQkS2/hYWw
IgB7YvNOcNFY9kMeuDNaKpqRCQ+0WKcHmeNuRaRv+LUuTK1tW711GOadadxXCtFcPbsyl180Lg9W
9W22mDYm56sG97cac5I/3cAEF0Hxhkfb5gmmMTKArnZpRHItnWSb1xPwlA7Ukw3bKTLaBzCB7Uy5
ickX3ZyarQrDWs2/yrj80mdwust9dHAQk1pgTyMxVdCO2yhU30cTC4hj15CBCYK5ysniDKb58ehQ
m0l0ozt1ca+dsU+w926By1SZ+VYo7ktda+cajMVxAWtZJfDKFPA2fPQmdhrelAq/yo50Say95VI2
xyyKaOSx/ClF/xy4cPeG2ELF1nmtpe+WAMpn6085sPrXokL9ie6gn+1DnzEv6h1LpGhmSZd5YPVc
LmJKn7gQAxsuA2Af5h7XVIZysPWk5UflUtVb3Jpun+t7NMi1pQYkboEf4mvzriMKIGi+e6I2/Ay7
uZmK8WqEenSoh7g9FUV1zgyIEtTujQu32FrLBMCU6Znkt0lvCWOTxrxVs1OOfkODyZNNgYM2TPtB
c9j8m1QoNSR/sYTx766HNwu+NVSXIIyTqzF9G4DXGlPZjhn2Y14VgwMf0MmHbZaRVR3tfS3fm/cY
Sow8Z0OF13NNQtsqZ5qQWa15a3Y6U3WA3LLV2zeopE3vbdqxxvOWBC42I9Gdp/4j6eRWMIBljrrV
LdbMCZ1W2oc79ri5mCA+J0ZDadoDEZDxZiwI5VndLLa2JnPWILqDAemXS2TI6LmJ88o+dXnCVkJM
uynTPRb0RJZsyIJemP90bCQyCYoJO0h2qCvIJ3PCSNg0X4ruvGahCu2KJN+0sKBbAhcja3DfnMSl
oKLHLsaDaIBWFYTF5/SsAA9CncvcQzmlPxqGTN+oVZ4VO74UdfNRhRPtXoV1sfm+HaSjuGu9tkY/
H71N3mmnIUsurmM8T9K6EZ+6i5CWFajoDg6gopxZfIO+1sOaIqUEzgK4zDz50Jm0ay+wzSYwCcQR
U7Wo6GxUMh82zcEzvHSSWFEGE9rZYcA6L5fP8JKW32VzghSolS2wrMWbxdnznkXM+sR7p5hwjttu
aRK8lezJOMxJDb2YLVBPmldo1wBC5DeDB1X7LhdjXPGnduFTKgj72MomtXVI6lxetWlTot1RaOeT
gVq35gxJuvDt+kVV5Nljv9dq5qPiVJ3i/Iz/HWb2wOhV/oz0YaBwUpz3XPZHpXefYrhMXoI2330D
218zZVAASyfEzLKzrbC9vi9QgEzcbOW56MdApU9UJSMuqET05ohzlY6QnkXew1MVClXkekAh12Ob
naAEUTZxcL7Oc+6rbSBJn0nsnwSI9eplwZ5IKGEl3jVVQK/gj9IubioicIxFKIdjMke7iaFCwkBg
xOdnhPS6MPLDSuUTIOWMiAISqZ2VjT0jQxASoNZl4CFh+Qlne9dx93K2YyqxWvqy88kU9DiohpgN
ByO6dB6iPtUslv4vXFoaI4xdoab7ZMmdecM6SuRz1WdPwj6j9LN/aE6uKne4n/1otgPBurLK9r3p
vPROvcaV6dusa0OktzzKWYsoQVt/xBN7Qeyhtf0vp9iYPOq6LdiYzSrhvTydD2zOfAASZzZFNltq
hlNSjWQwCZ8pS1XjE/MxKlVxMslAM3nB5Ym5us1Ex5qQqyX/yqq6UQK57YbqUiYazuCEuBBvxll7
SalEw7PR1xtKJrG2kYaOI/mUEPCbY1gB+COMmpIHvA7eOZmfqZsjH2WdW3vymyLl250B1gF8Vixi
hBE45eAvsnRKRNT1tin4cgnFr6EVqZZk99n69Phqo3oROqODNqdUkMidl1j00UBt2+iio5wNI3kV
DnRSSO2klPh3OTh/s5SRoUoumeXeqQc9cdMg7QXD3/ObDBOCLg5MqiMxNAVvXBY6D49FGkAymCSS
2En6leuYjgy3fE6Ju6ouTpKahrtG23h4LBNJu7UQm6p4Rvne8eVyNe2USqYLCP6xxF9dcuUNnUQ9
QdDm6yaZA4qEdd0k/KYhp6i68p+pRz9VOt8Ujydt1lhVVw4bj52VuH8EkU/A8rxtpESvITlyfMnv
c6089RTQz1q5x66wHhMEAyWxDsPYyJ3Z1FeK0k5VxIqdR1/09tI20NwavDcU6TyIRlMk7Ci8kCe3
3swaSWIy1rqK1TY2STv2OgDciu7TfmblCZXT9dIXIfFGevmb13962TvNlCsNr0nqIf4NJ97WWxhP
du1yrjdrCwQ2jNb3NHH8mvWkHr02UHgwAJ/xoC1WMkd57tg77PRIr/xMxWc6dRSZhWCpUJrDRh5p
+bhnLrqCKku5aesfo+vyQzMwNpKcTWh04UoGejmZv3vT5I0Xmx2SYnJNZ/c3al+tuSIwbCu3eSl5
d74q9VSXuCYp0YmnX0z9PPHmcndTNtKpA83QX/UGEdqtPmGh+alZ70xWEIAI2cT9jI7xyPI0sOaM
jcOQbEvv30C4k7d+y4BJq5OAiQKnPkxZ1RHU77HLsug7I65T/5J5O41ytUkbA21wXlJNfE/9MU1C
dYdH7ADzmP5PbpXZmAVgMLIpfmIPxEIYr6M7iBNwYWcXe9OzoqYk88JOHCnZAluUHgjYc7VXeYWN
w87tzcBpwof0FHOT8pPNguvZkrU2MNV0ip0HJa8I1pr6nfftuxgh6rihhmI6KM9Vy62MJtbntjXX
jEQoJdFxKNtjUcwwdwZ5jeAgUEdWnbli7PW8vNVwlaHtjKumyXfEtD4Uw+TarP1AOS5WYRdhX5fv
6qKfZHCFLe3oRs1TnBqABgEEDnsh9Jexm3aROgVGXW3jEkfArONxio/YnlcAqEg5wUunXbOY6reh
znyIVypwBdqIx+rezcXeMHjGDO1Htm3gtMaD/zH5dMVWE7bPsnHDTu/QsNlZaTrmltIu8V469bc+
9NkRS+yt9VTfrRhvwmjvqvEnWBwLLpd1Z2Y+2fMvLT3hxlXkE5meJy0NKay3jGd+rYGdqJt47k8z
BtBtygZDBZqwIL04jg12SsNYqk9szo+aVaytxDvJqPoAbEZu1oKIWTBDRBniqPPU5hpBFPupqnro
tA12h0V+he4Sspnz6pRheT8oGEDG1rvOoOVQZW5x+o0fALDbiGwp0t/VrLdBYeL9hBaCJrRlyr5g
C8ap1RhH4fJ2tSyg2B7bN7s3rnlennTLC5KYdjjpU5aykurrhE26byGH6vz6uTCq0UY3bb8zq5dS
lbe5Gi4jK2aTi3PrhTe7Bu9mM+JxPxI00dD4a8bjjg7xda3RGEHNtMEwNlZkfuU3Jqm+vy/Y1Nmm
tU4HPwvnAlfPlwsgoeWiaEzt2pj5AK03AwUoRxA2FMFun76y/mx0p6QiFGuLjRdBDDLI1CnRoTH5
QvJHDngoYPaa4aMX6sWDmddwfKT6yXVY4lHuBFImtvYNS93KGPfMM8/GZJxak+dVqi0kFSQ9FKVE
+l1eBS7B/MqJnwQtUEopgxbQpRyMe2W4WArMW4STPBrVfRw9Ehxxa94GrXOImUQqFUcCgaew+Ktb
6zKjBk3LGGmbtwK9ytfmch9Pr1ls7gHPOcFUWDtT+6Y03aJRAC3OcpsDXX8xxd5CmPa2MKwjtPh7
nzWLrZQVZdFH9wzTOSn8+KoI+neTq+qmHwlzQR+VL/rQvmtdfNJsutSrbs6u80QMYgxvE+sWKgB3
bujdRarQB4+sMGGZjUzVFy/hiEEpYfViTvJ1YuXrJyz2Q+Uoux+1VbZh/47haLs0NWmREpShu7Xp
Au7oDVBs6mDiJugkqSbcv/Pcfjl5TVC6bw98qxF54mrHXfpoJ/0WKxpIG1ccCxQ9R+iHybTCY0i/
wMqu2nevtakgQ4PMaakbZmra+Ed6ydzRGtuBbuf3rHMPXRsuDyMVBs3I3EYQdl+pFEBJmpOV8TEv
kmnz4xFw8bgJ2W5yCjOsf1V6zHPrVnvRoW+yW/Qa9fHRC9+qkbophYSLIGw1LvxZcxq4Ug/6T+th
XyCaBbYdtmAxQCsie11RQF8wXZOumq1uNYQ8UhAHPAyT1JT41TidGTNrjNWY0dj7OduiUxTwR+6D
ZyQNn02N6aDCs+WHVut3oFhXjo401VI1X1r6vtW0oIiLJUABeKmfhe859QvNZ2hhKX7I/ncgYU7z
8XycyMw2Sc8D3BkHQv7fkyt+8irZGApEZocTr9Vt2MTYT/DPMjni/APjk9Oi42XR2StZKLmWiXjL
y911Tnwm7DfCl3EpODO0bmPi4KF26F3TcSjOdtYwK2Nlz2bQG1XKbTnt9hDoL8x0eMrsNXbbdaHJ
XZ7HixjCYwhdx4BwTuoYLJUmRt+p6o1ONMU3DG57LH+hE7QHq7XHm1vVDyceH6mLPSKefSYE0LA5
bviwybi3VXPth+Z8DzFWOlS26SMWQNuwvnl/PHrIe1b1OdpQckMuX3mzjZMoiKOBTmhnVRIPXE9K
9o0NfuFjbg1X8Z0OKK+bVBwyDZtoN/qVOAHZtn0UZflk0ZDmhgJ7dsTXZGIY954KVs1UZyCUMadU
pn4ybO8WKgJ6WTCKl+iQ5+nBy7xzYxJwYpwM9fY6WahnQCORYR6VrV+m9N44kKdaxH5adbSSUb+n
0mOotlOrHjXWwFMdP6rhIR0qy8a9cK3nwRJbr0heXWWCvAKM2lQayle1p27UnmjICxojclj91lt3
4SeLb8s8R6XGJfVf4lJ4kclg1P+l+WHCwW27bNVNVifDQ8EmIFk7DRmFhfC+uKbX3OxtSNlAeRGF
kKeKOaadIjXXiSrx5hp3CMWPVAfjnHsnnd0MVV3n1MTG3dWsKaIajEvSXepJI4QUvorsZg/O3knT
DQfmPmrC3zLB6uBoG6NjP2akL9z+MeQkdzADUMvibFwrPSkJdi5BXku8TupZa+wgJSjUX0EoH+pk
/LdynwiM4gOb7DcFeWiQJTQfrA1pb53gMQ2oZeVToxq7kHtYaZV31ayowYp3Y2292FpKEwVOTdBo
JCTqGUO3vWtbB90CvsLipMk3GQE6UzOOS0HKqtC+XcPA9ZxhJoqgk7UauF0KMmfLPGluchS5RnQq
fxUDAgWMpAv7/Tc005PdWF8QvxcPvN+26i1Uc3+IkFC5cfPC2WktIEuqqzCrZGKTo/hwpvpYw7dc
dc8ilBydOMoM5yfSuF6ORfqihrQ26uOedNEOyojWKF9OzNPEi4kH/mlwmkNnI/EOrCr4amjFKyoj
D352j2vB2B9GvsF1QnAzG61+qzUOUu9HFk3fqQz0mTR7UUc/CDf7xsjOjP9/MuQOEFPWAjYDUbYN
741WXvu6pdas+euT+WxYxm3CPIgpI6h05Q4Ba9MlSqBWNJE65VEf53WufRiCwFDtQn7UioNYevFc
0e9CnZR9JepvHMFfGDW2lmS5ZxEHUGIuu0pv3FBOdFkdRJx9giefV11av4wphxlwpVU6FP9El76H
VfbPdMs/d5QfZkhssWkcIhi8yhtxSQbWIM2N3m/2Siy4YmKHuUC9J+6hk0lapPNc23UxwmxUvuVQ
NONswD/L7wm5Ny8oMy2p7hgSZaeQJ9gkhRYodozBoeFb43rapRUDvQ32t8EqqekXI3Wpvij4L2SL
8JKGJ9PR30Oza5DFp484LU8TC0BaB6mqwA2HJZL1dmAkLWAaYxVz3BDyXg+cMAnCGwCZ0XvLy/FA
xo+MLpffjKavVQoKVLdwu2kOyTE9ujqLgRfvpeQzNgzcJ0t/r3D4XiFKs04oiTBO94yJLyopPubs
Eb+6w3a4PEjeDkP8NSOBwpSKtnjyxIq2RxjOLr1dujR+HRtZ3VJzyCAvnlapm8GABkeNElHvFRyi
Db7/E7rAK7LgWlJ1TGyL6Bg1kS7yoFJuB7X5qsGutN4uF8pKybKdimhSVsrVGVxqr5Ogziaf9dEt
dfIH/o2XlHbSYiJmNhT41ottya5Nmi1XaYdagLK+yTS9asr0RoOKrNp119TnZEz2sfNDuvJQUZVb
mVHm68tKqeS0FsoLDpjdXBIhiyIq2iarxiYvAyfUP+qIZwqFgbZCw8dCCG4it461s7PK6ofUCuXz
FOfRtffFveoFam7pt2IZqq1mLb3wR0qxS0CKz91vg71gMxSexmCNcuXVfDNJdnmF92ji/jxF2Xrs
S8p0bTC1bRz+4iVea938Qef3V4OsZlWsfnCNX8kmS7LewOJ808DCZRhnQk2neHL/OcgW5DQxztqh
d3SK14JpuKbKprbAWeRu/drQgod/eq27j0r96CJj2YTx5eRRFk65azz9XbctvOqsbpW08FtrvEaD
9URA/pB62GAmKkNAo61MFAvRRr7mTo+wAySjs0Ym9DKb5WO0sNU1OpRl2n+w4NbEd+aQxdTo3nUm
H3LqznvN4gLALAbQ+P+36W87/RTAnmGEPXvUeXBYfemJs43SjCG0vLhx4WOU2EP+J2kodoxucAsx
q3UPEma3ykGvMbLp4DbuQxiPUEmevNmhPQmfc8uW0Cq/3YodGPbPXAdwxULWQcthkh62Y33ysuHF
pKeud8ugyDkd6TfMZb3uWO0VeninV3VFtPjFTdozkXYiKg1fAwMvllS2olVCPFzYfTX1NBviIjO8
jkrMcETY2rjGOqOZWaEIhzBDy7UwseeTr93lSnoo7MQgVpJ+qspnjHRdW3kQG1/s9o7jMGxcdA/M
R4fMI4UqTD5webUltifDeVrGMFNd1TjFPWd+Q1iWEoF7TvZwh56JcR5gGR8rqglTTk8/480WO8Wl
itjTuV3zHdMdEBkOu5TmHvObbdRobVf2i+PyE+KJkp9XmknIQ6xV1ojSwgahgCfW+Utb5i/7S3CT
lbslSkv0MAcO1E9sNzIM2bBupQmpy10RMyEY12ItzyiaBxtLfs/jlp9QCqK9KAaV6fq95M2GKWZT
k3/JMqRbfUr20bzIoxj0KGaaMvejpbBAFN2NdPi2hI4bJorYFCLZxBmRn/aSFRmKTMJikr3P7EFL
BMp9VbvKH8hzRyjPIYU3EOlSUKcZYKh7NiR7TeduX053op3fbQFnHONuMsZPs9ZeS3HgzEWpz59V
1B7bhJ/VwFeyXOw/Hio6vjgNPoUX7WsCiSFWA2tueJZAdRMDVrdpnr9ahEdY/SH1hGeFfEIDBgaM
5L4ym8NQerdeuzbzs2npu6WEQ8dHpZw7D1igspYA8iWgZmdBFABMNTFXGBKDb0ZgeXJZjMrA1moC
xc6X1A0OjGtcyYdlqO/djEJsh11QVx9RFq6mxZxqVh3653CCIHBgPqHmJHF2yZjdDWTszu5vXXjQ
ymcr129WS6G96mzkYhGPiNTreCh1fs/uvO3y7jJKXA/WRTHsPQCSH9bM27xFYmckNzGOmHl2iOv+
ua64Ds0QLihmKOQ/0OtkGVhk5NV0Soxqay471EzcKX4tjYE8N5dyY9Rh6iOvrSfVCVjSfZWqTc07
3mdHPTEhvMSEIhc42ZfLAK2x6Gzi9xmCdFeh93aj8BYj8RcGSI2b2npo+wu23GidJTaKKTmLSdnU
UQFLLNpqKkuIqfeLrNwsybKmiU6TaquBaYHkr8wYyUzc5s45Z2N+LyflQ4OFq8jhGIbaXeEK6olL
DDM6pcwhm346ab43lnUCHLhJBMCtLrVea53XfibBaLATId0XcOzsOhdjvB0eC8q7qkfFUdGFdEb1
ADgdlty6ceypiGgbhRCjuYNo74LN8B5GG/O2rY8To0ZUGj5xj52tbGMVO0g4JVuBUUXPYdDVf7Wp
vHkGW5iUQQVor23Ou46rVyryhVYM0UTKMy/rdUs1DQGcFibg9GghlZv59FyhXyh8aSI9f8o4EMtG
2adexf6s30dhjwjN/FQN1E64oX3VETNDgbYKT5LXGTB4XBtK65tuFiJi4JEZqUgRVE2MJFa465Ji
18bdgLEhi+3r0F8LjbBH2ngIpNlJ8mI0GiLyS3kSdlhz4DEsJlposy/SlO/zRFPssmBK0YqmYuaJ
ss1Pu8uJMwd5OcGGZOPWAj42XqdKQw8XxblRlJNrCkp/PqR49yhdK5P8y9MXCkR3lNDPY1UPaiRq
3lHzd2FrT1Pjbccc7rlYl9opHPptjtyZ6UvXgvsrVTKxJNqiVeFq17iZMdI3yCqSTnOa6nQni9a0
fJMsqL0LjwhdMmXDjt74hNNsrMMKF0ES7UIVMmKRWiyKrdhPWauLF24NW5kx55bhM6TxXcTVNRUa
A6PmvmRRHgCwDHHycqwvuBBlQqVq0JLe8jG5tiGJedxGhBsq0ul684PmueC4weWw+V1ewNCOz64S
dAjASmSeKWM9ED854C/dudgHoqzjEa6fQ/cfvjUEcOpeqXwwEO8mhiu3XcUdATaTtl7CEdxV1T9t
wtUfxifZmnwZPO79Yqdqb645ErTBP5UESLk4izBHZeuQEnc9XQyZ4nlEZq+xDqykZ7wmtb1hArPk
a8SPnstTkv3k4cNJdqw3/sWMTEVavqjMvfHSr5UXQTLmT+r8nEzNIe2jX0Ux1hhO10PXvgtTHkh4
6hOOmKKwwJKozCSLwbBQX0GCPKeld0nTZDOa1cOt6bXlEFQUrOVC/xST9PnOnzqDUvD4QzSHkZxn
yBFXkBwmhhMl1jqf7g6jUo5+hIrfB6xJGAH7FRCxbV8q61tM3h2f2xqBw/f69GADsIxz89gKVgpN
c5hwTVO5tI/hCVKtewjDf1kOIbnLsUv9LkVzubg58m9EOrWyeJUQpre0Ay15V9frn1Xp63a5E+Gf
13Ucs7D5Zs7eZmsASE6+HC/1JV8rNBdhg/Xnm6QnGj/vxew/lElZC9nsat4wsvw0MoBp5U2L6gfE
feZN60lJCfKlu6ShDg2Eq6ZlfENNy+Ny5+0N3CSraFAvTaxiZc79QuXdZWbO8JyMZKWNKD/0tI2z
zTqBVPPht21USYQtvvAhAnLAc+R9ssC45OOrmp4FR7KyRIL5ZtjpCw306N0DNxMULIitCYW/IAp2
yXBf3oLAK4G4TmuDLkMn++WAJ0QxQisc/vKyCBRWvT1davqIP4Am6zK9G9Wzk5Bo/YvZd+rGiFvl
WBa3lqt3on679g7UwToyX1qrCDSg+5yNDDB3O7wmGMw5nUAIlxs7egwmutD0xMyts4mVNTxKTiFs
sbpEHsDLaMg83WaDynQUkXuhsPAbc+GH6Gz+SekGemy/cN6s22tjsT+PE3LzWTW9JUX/p9u6syK2
0m3An2RrF9ViZ2Q/3LxoNYLwmaNG4Gtlz9a2n3qfWI9hdC9QC4KeSNvJGQgPDp16icryWnelvfJE
/S77pVDRyl06pqdfrRYjNmNSYmHsUWtKlg20zd61ntLOCl9IZNBFP/PZ6qr5MWfzvwTQTKS0/ECK
mMKGlBLKYxTIQsfW4RQlHTYQ2F04kOpk0aSua/Z+RCBDUOl/VELmsG/VZueUN3hC1XOe3dm2T1tW
lBhma6lSR9jksBUeFi/XKfweeAFCrSidH7Tpcv6U/U6p/+kpPc37Aft17j10TIoTZeRJmNMZBdEZ
+SL0nFWh/mX6ezcVW9QyqXJhKta2t5c22LB0C3XEqr5mXvw0jwIgpg+CNTvNhr4DSmfeYqBiJQz8
d1WaGBv52IV9FNY76UQ32ekJJI76yYYvESJClteBp1kxlP1kuVtND8C/8r0//Efcee1ojmzZ+VUG
cz08oguSMdDoIn/v0pvKvCGy0tCbIBl0z6M30YvpYx1h0F066iNdCWhUo2z+SRMRe++1vpXXK2Ao
q7hD41RtMfNyULprBrqDNy2FvRJfaIrdlNE9tnCvf0IpKtG5gpiwQRTOaCTcpxKDnxcemhKwUgQJ
YgDljf68+UqRh8CN3WEeXQkw0YbeKrAHGZq5omaU1fLcfo1ltF4YZt7ejXnLzW3jc8ZFB9egzF4q
2ojlGJnPKL/S4WLHTx0RdHVyrOPPrrk1VLB2ib0iL65/yOgG4yk50jJKJSJACyhAEPLZHsPmpAgj
CpkcVjOxkw4CBZMGzCkaDgHrLxlquFfWQ3tJMdloclW6az3DwP9S1kl+9RMFr3XkTVkZ6aGqfxR1
gwQrOZdM8sA5n7rmGqwqJP0X8j5Ne8l771lFQRopImB5t2hFUquTjdGTI/kCEO/Kr18bvJzGtC7y
s+TY7SZq29G3F3G/ptmyWrQEFpNqj1K38u5rRX8D6XhzZdLzt6PrPLzWtYTH/QryACjMVcQbz6QM
j2GgEWlTtNgpmqB61b3/enJoZoQDzkKz2lkFp4ZgMZTvPdWj7XKuqm5D1NgaQ+dAq7OrMM5b9554
i9pgPbg7CXtsSR/22JDkfEMhASavds6etXO9u+zBxY2oGgQ6HEDm9AjgCG8CcQ/BKtXpwWCXZngo
MR9jvmJGDi2HGSO6LoHO72jOmL25NAXWmgn3djujPSADw07ttc+lyaof3mLgDR/lSPOXRlrEeTSt
Xip7RH7+lpNRJjkmNvFd7J9Lsz37LTWcYq00VnH/2nGVXTYpm0Wq5v8DXj3t30UCp2sF6cu/0mZ7
CBATlfULMj96LkF33aMgL8Q7SoHQZIdQnDoHSGIJLl8MHhkMiEHtbDr6ybBNvF3IKVK5+7Zm4IQG
hiIR9BoWOyJIOOQMTyFgggaOWlF/lpU+5NgMBvEGUhzdy34Q6T6aySiCxD0iHF2I8z6jWodypGT6
uTww7jrwaBWTb8uICVvtKhHvPletJjGznt7Nhm9qvifA6gqcQdMSyOo+9ezJY8oz038j00RpggSX
IRNzIEjTGxJoeanRWjOptBmjOjoDxwICcQJR1B39HuQic/x5RFi1RONNm0BQXrOSJLzDS1ZkzoB5
4pSGqcimKR0TDSJRt8nqsYrLx8ZanmtspaLkEGJl5qovkf8xreG9JozFzYzHMgYpRGYPA/Ygpnll
65+d4QEEmebbwaZhWK1n+pc1w51aV2QoPAh4Xowjthzvkob02RofigqJgMCvtCKPlcCOFKtOCSm7
ks3SiaThGsZIDIiJ1tuUgBtaQ4WzU2mGJYpvlCnB2sgPQ5kYOxVFt25SEqRKJNhIyyeOynKDHnt4
ITAew2f7UeU153ZD1esKTup1os3n8CGsHc1oIzWfI6IGQiT9j5oy6yT8/sFBjTyAHFxgKqlH59Jj
wotqFnGAaAYOrC+ZiFEEk/cgiA7CplSg5+5nA7Df2Upvyt5FlO/vHG6sZgZHzUerqF5NwbiBWnWY
GVixmCCF7E8xBPT+h8bIGNrXTvWJM+4quujwGSX60SSzy5/bQ0gXx0Ebxla3IW9ovrKwDZqCDDIL
Mkjhx9n51w9kfqBe7wnMo4CzmJJLB/+xWbnfWTW069JDIRyZTQzZ0PpJlmG/FYoRUhRCQBKDvDc9
wek+aT4lJd+VJhp2tOz+bjmeMR7YpVFvrpwOcoZBBLeyJYJXkh+2jopvfYdkcJ2+Zh46i9rF6Ij5
DgezdjY8xvpSSDpIfmO4byn0qibhxEMUwIgdJKrm+qEhzId0mWL08T11UK6j24n8OM9seAE7upv+
hFvABCtFAh66qYnFoi2m1VAJwIY9dse5fInn8MfQTWdizj4HHt9nA+8mFLloN3l5cjLq+jbNWvfF
V0OxcY3sDB2J08Bu4HlKEfjg+QdLuCAtpzlH6nzUGluQiXOrXbdItXiHpTOdMpekGIcVuYov3awI
9ZtuFedy4XLv9NkygbShJDXj4AfwGwubjkVwQaFXoRAP34y2rs35vimzS1lEAWzH9ucUnmCUv3VT
v1V5eBc7+lIK7qXKGTaSd1wG8gvlTncVIbarMuesnNhbMCc3uXCfMYzeKQq7JVtmIH3Sty49J4aO
b4psN0ZDe3dEgY2XxIT8FpvD69i3P22RIpXtyEIxVy5WD4zRyBWYxPCwRsVwsnvxUMYO1Mf3FlGl
Uvxyz8ZPp7A1vhpX3/XU2CNe8Q7He8mOwT5N1/irSN+N6n4y75PuOmySbW56bGTRwaofS/+nRmGo
AkKwCayeygM+Byd6UJgacPytRZyCF7RXbXGxMmYT6KjrCCFWxZAI2Wa9rp2UpAGxVyK7S9ikcU5B
vHjK6S2S/rquTeZTMZJE4hGHHWe8ikV+Eb0HZOa2dP87/ewYX6P7Mkd8KABInvmjQ46Zli7FzSdv
+bGKHeRq5e6ZsHXMPNauwU0imuSpmBqCQYdtH36WmdoUHWeViXTE5dxPhkPUErQhDordrsynawdk
Agl0ztbNxTthmo5FDcr+GKGAtGsUDBntcZ3N+5FtdZgw1U6AiCCUqImMZdPcNFzZefR3OmeaNpvi
NfHHeyLs95aLwkqJ8KPqymOm+8fUF1equTDQXPdol+ogfa7sk6XoglInuFCdR2aOCjGfep3CV8Iw
X3tzXBGT9dCEkGoChnyYe+gSrcu7Ard87pD6kiWrmUZo7Xr3PeU4M1MYtHdzCy0u69QxxIDaWM9J
2vxIBHwuj6gAFm8fLIb6KQmtr+zyRlXecUlbrAiRjjiwGrS9nAQXcaDpKPQcGnwUzBFeYUQIg0/T
vd9GySE2+ps0g4M3EUxOcWG71w3NLJexvIvDM4iuvZalyxo2ZYarVq+byHgOmXzYqt5XFMQxACrp
+WsfPYUmwQmo72DSvUMpncPY0V18Sdw7UbZEVjBz0uuc/4z4ZiDhjbGrLg0eFXC3LZ6+tuNAZb32
OOaqdsDbsRMdzSaQmi17uy36t96dVukOPgXbdr/OpQ/Bl7rEDnEKI98tPfc54waUlLGiWYBJjHwN
uTLmCWkvAV5menEowimTiP9cFwVRpU37zBFfGjGX5FTYLY9Vd1zm72nPENKm/dz3nBTyEHcCWWYG
Ppj5c5q+mGYeSfFC+XExrX6ffH/HqcNfZidon2AQbOKCAXvlnAukpLV7iondKi0eNmQkeV9v4uhT
6GEzlXTGoFJN6RPr/1UbRBeU4q9d+jAQo+KhY8T7cRtSs3j2eKvpDriZdwfvdWPE2O68EHM65/Wp
YuiKIqNhd9RE7RC6DiEse11kT9q0Dp4fbkajPodpebvYJ7PwrobwWLGWDY11QEJL3g6oJ/O9zCa+
LiJd05gfk57lYB6OoPl+WByFUgPNBEl9s+lvlV3sCJLAUt7ejxDm2FMUQWi0m2iTtAy4nJienXla
VNJm/HOEIuD11DaxugvAZPQTsB7njrCvKzwKhx0AwrUc9UdcNg/L0cpCcLKKQ31Q+G+koVGH19EV
qvu1TWbFiPm/BAVgpCcbuW4XBQcWF54bgIlGyN8ueP/7EwydS8s7XMIi9ONTJRAHQUapAvdQKEEo
h1xRYza6+TYQDKZde8ps66GlFpjCS1TeBJBcRzN/Jztr636O8Y3bdodg1NdlCesQexJG0oE3Dq4G
Mxt0YfZ0MIVx7/bjiTnbucVckbcKohgpFCGZoaWqDuWwZ9O68S33pjMpaInqNMcHZwaPkPXBV0wR
m+gXTxDPCHQPNtQTPop9glCia7cjjVFBEUk8q+HW8J6YXBr39PRK6WyJFHlKh2k/fFSOv/MxAGHD
PXi25FJn0771wET6zauW9GJmpjXPo7mX1CSFq06xVUHjcLZJc5eOwUs6VRflkJ213B+4yG5wFMFz
yLFytOYbf3HKLDMdXo+A/hZTk9LoboxgWOfBj7jaufNXPhXbnmmFFwNhSIuvVJePDg+/gbuBF4+j
+sE0oaSgjY5B3GRTu5uICqh9fbQ6BFqd8QFT9RagEsEoD8SG7z13OFoaDQ0YTKtP9r2LqLbPr7uc
bBWG0RGyVQwgl4o+pVehymXqnXJ91NaJjcd4AEAk+l3v2tjBsAS5ObL8eGWVtwWx2arNt1iQmHPB
RzhabALOVzQseIkrh9LcM8JNlj7hIQwcf5/VEIrwqBAp9CgHuWt7dd3XH0FDJyvm1ac8UPB2+uxg
0/+KONE63X1XqxvgzVSjeuO1MFEsi9jL6aaw0h/9fNPQqK/sr0Y/ZbEHryZbdAisqTs7ro+d28GN
q9EojAhk2a/R85oZobzUJVkdfUaEhYYcfmQxv0TzNTmIX6LZAr7eETCDOuxZELIjbRTLPxFoABAK
b+dcg3sOP1PoJ1XzWhL1wvQNe3KMHrFPypsYPumJDv2+i4pVqtDdbymkSjzQSU0U8h1wKQCrjGtQ
H9nRqz8tBVe08X4aWbfTQH9MdGVRrnci4Wtbbxz53hRndIyPGHygh+N9LGl1FvRD6WMz82Mruq5m
mr7E06DcK9yO5vZbRu6wW7zZFb7S1H8xfUia048m/GpLa02cMpi0vWx/ZvW4MzSHatO855RqMWiC
w33wvReEWtumYswv0RBz7K2yc9XczX5+b3gPQ2C8G95tPuoNg/urSCOM8b+zUpwh1VzhrqxV9F4i
k7V1ujFrA5gwYG1juJpYpML522abH/ODGNHuAO3huL1T7vcUG7hOjYOHja6wn5zqEWAlFD8DJWwI
npFhLWhHmETIC4m+ow6Fu4b6PN0u4/keJ4hU14vNzbOsjcNiFqNdzonVDCZ4dG36HtvQ6IvhviCz
i9h14Ivx3qi34cBIYcJe5z20v4K4b51c3C2+pVIhSWXmPoKEMKt2KxK1BwNzHL/CGlClBryRjO06
wpKgRbM2kdFdMYyEO+NukXIdssik1Td8JIAyqPXwIjcyQ1kIohyi4D7tL6Z7aJ4YtBgcQPN9f8cn
DWfzNF6PuIL99DbJ7xCCIz81lKAd8xzGN2kPCO/TpOMWbenZDvIx7m/meTdk5yTG77b232S1wLhe
K4R5umHuaauN0bDSHaEXHhxWGu/bHuXWZb7uQvBv2bGC6dxbeuWBWO5bnq2bOFmG9ZJEQxpSY3Zm
ejk16Um5cgd+7xS09JPEJ3IAHh7095LjgeFc9Q1Nyda7453ifNzzXsU70gVo0LQ3bv9dEs7YOBeX
PQ0mFrWH8xRbcX81NDdEKnRRe/LZ0NWIVXZY2cZNF9fbsTOug1PaPXlAPDL7KaKvORX+Aa2+XxwB
Lq5J0GV0dGoYORaMRIPrjq8+NuMHSZakSMV2e1ONb0UE58wYo2tkEiXpg+nK0w2ZnkN66slOPCax
JoodEC/bQlhA7+LU7iNImHKxMVGw9NPUPUd8Ery1tOchQ00EBNIaghOEjiNLC3tvDeUjEUvGyVTJ
miT18maOWvMOVd2a8GnYG1huNiIlrSnKLEiJbkC63ER/pLWgXWW4xIl/dSv0KytDlhvZouAucoHf
HzbWBHjryax3eF6JOV9AO23g28fRiq61B35shNLGkm24yTqO1Dt51AtrtvhhW+G8bcUBtk6yDWPn
m5nQu9ZleimhUrPgR0cTPPo5hKTI8E5SNQJcR91wTAB8nTrwaUjE6/oSG6Igh6LNGetQ5jphH70I
t4cFCJdo9+unrQ9yLJE1ytDld/EG7K10cu7Jbige0bV7nOxbxDMfaYUWwOrT6Qb0k3fKOhdNtFHy
/gj6YGKJ7PC78i6jTjngizGDY2zV3k2QQePqujndlmJGrOxV1nru5mBXTZIORhmIEy3gz8SdoMc5
wZtFSgPHqyHYmI5pnNo6BoKYEQ2pSKOAL2alsFCU+Dk0uXkiU2w+yUp/l4Ayt602i7W2UsSj84DL
E1oT7i857puaKmKy53Y/TMzyRtmLvfSLWzlOii8qYJQGUbjtBUh+rVCkLDHdcoEC9H2tUN02ZD+2
aY3TofbpvDjGMdfa4Bvs7xpnrLZLjHoSA3iMl96cGYBWzbvJPkZ56e0bcHRZYXgnH+/CpCEnV744
FchkeQzbW1XGFWZf/JOcR0HPJMMN0OHg2DV0v0NC/Th72O6uiKPkHCfXYpitU6WfE/LjzyAYbZ2g
mnEcjb+VPplVAsX2rYS+QzgjfdNKHcpoD00ONxBmo61btm8y6cGrsuF6KdhIN0oIivd4sE1mkbez
vuPCiZPZrMYkaQ4zDzCEToj6NpFxNqon4mvFRZjf8E1YxKr6FZn5jALGuG2Bb3IEjJjsaTvYzz7b
EOagy4xpZza2mRV+jGYNB7Ojlozr4Ri7GUt5Xb0lSK0ujRHurbkpyPmuvoaJjjx6bYhBYXJqR+Po
+Zj8vFBVm9R2NwTaORtKVdpqRp7tuqI/srU9dBBxjBBmRmwyOov7LD4x2IN5AwZHkppM9CNuzkxT
15IDdaX1JFFF7eZQh/vO4MReuSc1C9j2uN6YxAtUWEXIyWBECAGub5yzRVYI1SBu8kOMRwbb13DB
J43hiZpBHZqcPphbLu32BLPh4GPsyKWJRYRJ/FSR/AnWyTSnEOvLTcSscu/b4HcK/7VbKN7BYmF0
Z/UoDLWgdHpnN6r2KXAws6VFfQPdj7FBNRKaa5fuWZRPLXTsQ+8h3KTBuKty2msV+EVVgdGL3Euu
zWlfCzpITg8pFg48uQnsoiRcsFYVLvNXA0DqPHMq8jSQiBHAKeHfW2Zv4FCneKRrZyEDTdCSK1SZ
oRs2Lx4Hmr0Zi/WwGGETTbGXFckS6sHoNhqraztfRDAsyWas460/2Pqmj9v+Blnxh9uk2WEGzRGV
9qVo4LgU/ZRgpULllbBlBfntzMNwhU5LEuSLjLdN4ArKKvgQNit6FltL5RhxVCoI0yl8aNXAhxjJ
esvqkD82ungG28ZkE9u8irtxG9gD/ns/JrzDGF7sOPVgtmfmVurHOjHVtRMnX27mJjsTbymqVsNf
t1oAZMtoVJgVEACd+PsJ48pThvlQ+sO8to0Kt2ni3UuDIZqztCw6+Zy0jbexXf2p8p55dG8SprNH
/Eogd2aJtYl0rCzw74MqS7YjqR+cnSSvb6GNjZkbnyQ20C6w8RICq0hQ1iNIaScTIGwIkW1ygh+2
7rALARk/hB7eWFp9V+nRAMp1ppG+bjQDHFkCOXQ7+4noS1wZchivhDl+WokDMS4pPdTc5dNMEZbT
qIVqxL0qo2ZnzBeroFwbaqR6UJpwYZP742iJDb+GTvqLaV9qdarj8T1o/RzTOOVJ4yBfLRZz6FwN
n4OOqguz5uqSWt9jNAbH0Bq9XT37t9aYZUffA2Vr6PRsNIo+kOVsJuDhJDrD8u0ZwHEyxsWtp+EA
DfI00fQ6K8QIIeqQsDUfYlrfB9llq6bG4F4D6rlyf2JeCq6WZ1yFw2dmWB+ENB+dCLxw0Hr1YWZG
naEVijLxgPRDZPDJYx8zkGdM94jK3Dup3qbI3tPHczF/wnyLRmo2HVtEstrNBifWAPWRXHq1mNej
ka1JFzvL6Txgd+aRe2ZupEnAW0CfvVPVdVgrVOtsLhuf8bntULvEhSbmCh5zMiALhnrmUgg0/TH2
YF8UiNb8dJbbKJew4V0DRzngGId0YnISyK1OsuEq9qrj8pBfzwJsl0FjC1Ua6eXBPeGu0d5A0ebX
wP0rMl/93DijBn0N/JrWci6JMa3zC63InmT4m0SK/KSskIHkpBSGBdI9GhNWgvHije6xKKsAu5XP
XhB15JTiXp4MvZHEQ4OcK2qq2ibAIKKhbPo2ZXiFtkn6ZnfIJVrB7q2rfffiVuTUtCjWQr++VgHp
yU7AwYz9qVozgCrox0fRJjdq41iEyauwepy+OStnYix2scqGj8copxm7t7jrvnPhc4IuXYDAZbs3
J04WBg6kDcj1zAZH1sr2WESotK2oTTaSet8t43hrOt5XHfkvaWOTrE0xzJof7EIT1VteWLg4Gc/i
In3Nm2A4zV1wjwBPYF+DN+oFEsS64F3SvYcPEQUgyXvzvmN8OQU1mydORjcU3pXKRnAV0DjwqeCW
D4KW+i9WnzSU7rJ8ASiNkdjrAutaZtQuzAW/pqeIwzWGQPoxwd5aPDVNgUQyzobbXtfdLs7sx7bO
xKUkUgHEDUJYeNkmLSFmjLfo8i+grZ2nMGLyOggAyLp1f8Kksg5Vi7t8nCN5mRcZ9kDxIHp7n9eh
cxKodFK+xrlGebJy+fPEtUwd4dHY70gmeQZKWGwVzF8cadGNqSA/ztnMranh6drtT1MaP6K051gD
AdCrVIMegj5ko8atcvBvpB2iSPoWQKYJfw6DBKowNXPbi+6eqcPBIhALC5M8xikAfqK2qx3lPuhZ
Sse1KrwBvvJobJtALPA252yiCWHS2l1BjaGS9q0DlxDxWceY3E8SIJGFF6+9McTxmvH0APvFAOje
WPRPrpKcWGQIssXWym8aVbtPTQCTrQKwmthGupk4/vzIzLdYjOMrrXuDVIG1WSE/a/JeHbsStYRr
28+YAh4U58qbOUuOgtrhGjD+NZOffstR7Qm1PEluNjqsquUT1ZO/nT3UAIC5geZ5fsur5TEDaC+9
U51ngZ1iAr+68k3PohbNHVTRBv3YcHbeYKq+j9NL343epUv9bs3ZvVb2ZzkW5mVCxGAJxpfCjC7Q
I9qTgMhleQq5deUB/aAwSMbk4gcMH0UuT5ZpvIYjqj2KTHqJ1mJIkE+TJl69CgboilN2T5uHxqap
zr4XwkWEFwdsXR7ryDz0BnULOmS9sXN2oiFzTuPYZTdMWlfKCF9ryOrocQikhaU3QKe66qWBzjlB
LQeHTfaSbgWpeLf+TCAtPrvXYQiLs5zuSCaM0JEswSg+naaCgjzNpL12mw7nrBH3h4SYdxckFjqv
M2YBOD5W/4oB/jAlubNtw+mzNA2x85NTT8pV6TLI6QLnSguPsXqpv4lXwdOS0GXq0fmWHpKdRKP8
5fYBh7AV2ZshnghWt1XmNG8DYZqpVYWAzqI3O5ie2Dt3LcX43ptYuwYNEs3pCH+zywTxeQe/1O4x
uA5tbVwapoblmI0wrr1D3kysWIh6zWB+8KxK3hSjvQaX6LOBT4B4O5r5AEuIfOLUEpUNIia4Vgh8
8wOB6Ys2InmNNSmhPgKn2ogBtjXWtMe7BqHEGZ7rDlNm4gKXKRedY2CNhyAFvFsGxbBnJvHZmTT0
EYiAqU4tb51h7rHi9p4JINAkQJH7gRuNB79o/e7sh3rrJHxcwgcurrb1btYiRe0rkdCk9bQ3itDC
1ukwMBGc+XiUCV8znV2p021tP6B2R0GCBvYqU9lPhOJM6A1JxFwhbxqRPcQNMlWHRWYdeznRBY0J
MnCEAGj7jd4FUnzaoqGNGZfw25U8k5npk1+XrdVoz+vRI+6BbuYpcrr6NUGTl0nVUATkFSIAeWsb
Bl74w2hgcug6cDAzmUxjg6KQTuw64X2+KsqFXJXF36QcwS5JESnNPszeETfuMLQ7H92dctzremyf
zcgg3aeO7zwXbWIWuQyc0ex2/ji8BJD2OziwQ8Q8hSKIXAurHbFbxcMWrTT23rI5txr9iu21B2v2
vhsIbutoxtVOY4eg574ny5JSZRz11SiVvaGeQcaZnoaJOHIRV9dAIUMgC7tsEphc8GzidP8gu0vC
MqxOPCfO9t9MMgvI+OmjTWzdW4Z/rrEnYp1bNxiM1v7coYtJjm6jh+3AKrmvkJe1UNrX0YSQEt5M
t0aHPK7yWe7/rcpTG6iOOxONzCm8lRwqah+ItQBT7qG/xZHa+ailCXgujfs6RJhSJS0BhPajDL1h
//8x5PWSfDRVW313//W/fIz//lHVE3zxuPtvf/5p+/efR1/V+r17/9NPNr/yWe/0V0P2catz/ir/
0P/6k/+3v/kvX7/+lX+S8uoRjfp/Tnld/4//Xn4V7032x5zX5a/8Z4xyYFqmJOjVtxEtEoj895jX
4G+mb5vStAgyRiQSWPZ/pigL/2++sKUvbT8Qnrtkuf5LWzGt/I9/Fe7fhCDJTUpTep4vPfn/EvMa
ED/7hxRlT0KksIR0BZ4iy5WB5Av9MUXZcaFSuKjqGVLO01FV3fNAkMm+9QFdciC10PXO74iDKC5D
65gOSNht67GMWn/fdMaa2QeEehNvLHpHnAUMP4dCn5Hr86j62UmXDIXzhh1t1Ooi6IJtPMUWfVXQ
roicatprFQyMcwki+hlL4GYqC469LAfGs1hbw+jF8RB0tRqp44R5uOc52lGSfjjlM/4wb2IntwPV
bWxJqQxu8ZQVzNnb1mO7wi++znusOFmDryhpgokhtD/TLfJ25qjCo2BVIOucvJbSaY/NGE5b5ev+
S4fID2qohG7a/cgCHZzc6VpCfUb0Y1xLyybqJp/Hq5n+ISwn92PS5UA82G0pn+0MS5ATwiAWDtSw
hNPiNNOSNEgwtAfnQKQmYvrcbpamPSmpaA7orN2agL0CIPmMoe3bPzyOt3/PxP6XUhe3xIF07X/8
q8uD9Ieb7JumK+h1AiwMpOkHtv9bVLbRNlMzzcg/KBVPUZPEB82RtXP9XZR7GOOtNL3uKpJItHcq
Yrc5eBmKB0nYmTCpH8cKTbMzqpM1wVIdeo4dURgwE8SCkJbhD+UsqP0OA2mfY30t2/Be18gW06C7
s2aaHrIYuw2JkWfPLL/hsrtnWRtvXYxsjCP6rTcTODV5rXdJg2BV08MP2wSZiH+d+PmL9MjN+OsL
4i/RxX+/Tr+yw3kdXa6EFEvAsiNQh/35qe+qyTJywFcrH+cXFD1AusKYUL0Oxs8gINLJcPqvAKPG
SuJSJhyIimhKaC4TqAV3omOFzWhOsusBD56Zk0Cig/FVyd3A1HMhJW06lAZzF08U/NFE3LFGlECb
ybG0ielIZGst8zPJBmoTPA5VBZZl+YGaccHmZrwgWe9iwX6Z2bQ3gsqd7A87wvc5FWdRj2uUB/PW
SyboLp5C2DOD/spcM1lDfM88fALkkrY7J+amphjZfOLVkiidUakoQlPJFHOVe64kHPJ2JBRiqtSn
5qjFiQDV1pBMK2NoxrMyKOdRTe2GcLxrI785RGgRXr2eEAdPNWr31zfGXpab32+MJT3HkwF9MyGW
0Pc/hLrDXePzxV69mv0MGaefGMQuP8ZLhl1dcPzvitY6umMe01ltD0IDEvAXmK+I5ZJ5jD1ASvby
QdNtiy6D6RyVZUDKqCjYbaoWRkI82g6WDp5qwqP/+uNbf15N/V/PlW2j9fA938UM+VtkNoiM0Jrp
uy1yynlrR9CeB8IMCYhHyMse0W4IogQDtzxKnjGP14O1TStH7pnOsL6Fxa2CDLtumdxOKa3T1HWX
Hn938Mz+8NefVSwv/Z8vtTAFkRbS8gVx3f6yaPzhUqeto8eA7uAqJDqUxZZRmkYz61QV8jHCUChb
EZu2LTZnj4YXB1PfVq9h7Y+3WBgew1jBeDXnrUxqiAuz4ayNhJUaLQKpXxOBXwLNqSoDBoSCFoSI
ydGbrbSgjmQECmoBJNM41695CLov8QgroNN9qIqaMECj6nf4imBM8xCYLM8DvZGsy+Su7392U/EG
xs7bxrK+t5aF1HLKh35MZkKodLRxsNmbIu7ORuA/e16DDd4GEAje7ROkMeopU++sIIMnimHg6q+v
qsVu/vtVdXzfE7bDIMUl1vnPVzWYBTEtIV1+soboAtYmnpPZxg+eZYCLdANP6hjSGMNzW6h+42So
08FaveXYfH591sDhJSW97jQv4pZSrP/JB/wHt93BcukuSx91nPXbhp+4kMUY6TCvXz6bClFLDAL5
bGgMQESRr7g2s7ga41joTZjZmfYL4dhHYuJZ4sLCuWob+egHJQ6j5LXOQcX99Se0f9+tCDfnAvJY
Oq7rSPl77jwWkLAthhDRSKUuNYEhLKFBuzF7RZXpU0nySZWJgqHCoZq4GAWlk04bh7iyFfGSal+D
cLwiQYDgIx6iKfch/MSe3HrpUxTrU+9QnEE4eP7rz20ta9NvL5TvLPM5B7l8YLviz7e+H1rNp82H
VefFbBdt9j1kVKMZk5dQ3xGw5oDAbtBUlZBNgnkgaC7M6ADmYbRDqxia8URspwCaNUz/7LHk9Pn7
Zwts4QiOixaPp/n7hienrg2RckK7IX8obgEkLE2qAUIYJzAicera7uljG/XekfqbfhkamL++PvY/
ePICpi2WJczAcxzvt+uj8rmqe5zwRFM+jkIWtJZYL2ptPYYCtLqn7WOnr43eakDuObs6ELCapg5Y
vNNc2fbYrxhLLzlY8Q+fYJhb3x/C4/IwVrKwjspvT5arUTUQeLTsf53T0jl1HZTL/+Q7kf/71eS4
HLjcaK6ojeLmz3caYOrQlTl3OkitQ1wC4EYAI3eu9q8HXX1w2jx4Ib9Ap44TTtlRMc58emF3m1+/
DrsD9kGEuUjHP7oIVWUZs7ZVWnwaLIn0tzhV24ReXVkhJ6cg71pky/AU3AYMx9L8t3pmIYa7M8b6
o6N+QAwLA8kLfYquhONyxaKYB+7ZXBoUXofIB0LprwMKUcAfro5gLBBq7o+pXPVErOwmBQ1paqO7
OLSyTTe2Lm6++kujfisTlIdJlhGjVZqPv5aABbObt0N28IMl8nJSfL6JhZvmD2D/MaMuJU9sWwzz
cyiDbWNmdBmIidpOy7ae1xHdN2b4mCDuKoOd0schbMSkfWGCMDhkibeyd6z7xJrDV6LUdxUQ/0vE
yHiXC+5qGtJV0looHHqXXze7GRef9cw3K50GbaGEOuU29j95jdx/cONtlifHdnjNA8v5bfHk0qfM
HDxGSpnoVyZBk2dLyZNBeXUuvqI+ule+wopYBj//J2HnsVy5kW3RL0IEvJle7+jJKlZNEGXhkbAJ
8/VvZbIHeiWFNOnoVksq8l4g85i91/YmN73YCpSIpnZ2HKmMmio6jtNAEjBcm+urU0TroQCzI1GZ
A2iJnzwremdki0SKfKRDwW9ASTTt2sX8ackCJWEe3S1ux83iEcDejjhTJJRZiJULWlCWKqu6MmUT
tJB9GSMyidjKWOFwFqBr//5C/0O147vgFQhn8uzAdYI/Po2IOAXSbgQb7WKZ78c+QPbqtPcxMDX9
wM+T0t5NyTfsPSNaM4w6/hxk22CpvocVhopm9t69ElqFr+q3DCK74cLnEVnwX7fe3+8Un0OP+y7y
uV1C1Z3/tdgZCzEAWCSQBw8CUR4Mspkidly/5IkY1nRkURDiTxI/+cLYe3h8xSMdDB53Y/vvn5r3
D4WXzwVn0cEHnsU84I9zsOSzdGPSE7fsvtB39gvCMnVgRSHuA99zv6Vu8kDSC6JC5A35BHkiCvAF
NSuvaT4+QKz59lFY4LXelEb1sy9PuqFEbEA7sN75EvIStECxGQxR7Nxg+TEb4MLnlQH8ao7JoSer
WcZtsLOKN+ENPCkGboAG8Jg+DVZsgJgl1p+JRzcoop7qFfRaV7sPRjY0J0AgpPmu6AgHooXR4zNT
/ObDJTgui8+snJQttzaOBOHAiMxhBZkkhkPPE8BxN2u1NQNw7n45bOweEp3n4R3uw+nJRNQ+eVzo
0POmswV+ZK9fBrS3Fh6yxbgjX+d7gCQDu5H9MKl08EWgm1zwEpeoMPyGTalSqLgl9LvQuvlVBPSg
mshs2ERWFOzarv7OfHKEtYiIHkwjnp+ZZYbK6XC5SLYgnb1L2YuXQunEINVBgkzYe7UkzhdUTAK5
0M6yi+9QmTmfK/W6lW6BGs74WtW5ezUc/PqG5LbvC28BdQv/LKl/W7037xAJLiD9wUaRhYifDwNF
Sa4JhTabFB9OUbYc1pLZbibJDiWe7zP9wNsEnmA7oz26eFnX7ZfJepP2gpJREMrkhvW4c4LhhOIp
vqTGdABy7+6MoUuuAINx3cTmq0m8Jj57RJwxJ4Y+wmsbRTpT3S6BCq5b3Xllqhow9mG37Rhy/pQh
1pcI/XhJiGBE6O5UHPSGZIlQCvddduDJ7Yi7SReuogjN/UBM6TgHaoiPE3FZmIBQ8hw6AhWo39E+
JAtGtLFDhK4eeX3KGTUpBGw/H6E6Erwbu0/twKWx9qygxtTGu57l7WHM46s1Uay2APx65E07aTB8
idTduKhWrlQICqtzj/ow6WwISGhFg6Wo9jMnGEKa7yLlJ3DUT0yTux/87Gey0uNbBfOv0GxODLXR
j+GDMEtkQ8rcWqt2pOjE97F0EVSxFdhWPsdqND9GPaVx7UGX8U0yJ6mp+AO7kZ7JNMnT7cBGtDVJ
X7l5bmXBZ0DoNb43XqVwdd4oB5Ev+lPzwGT7x+gHX63GUoqZnB1KJ/egkliXcHAir/OvC5v9DRtr
582e7RuCL+jDFT90xtf5XDMieGiVbW4KHwo/qZ6B8bbY53+UCwzgKaP/dU2AHVBl9nkkJhyv7Ax9
+ZQsZF/wi5d71yneK7eO8C+394UcrdPswu7qPBzSOU6IsU5Z8GY4LfShjj5uPTiWtx3sQV6NtH2o
lXXIQIm14KssJKBqpMV6xhbMZX2MCBvYQvaAftFh9EBa/J3MRjo9n+e8AqkENpQsC/29GnJIb0aO
BFE/lgFT7Z2bA6uyC1a3RhSS3CAM525I0teATeERQd3Bmulh5gGzD4cif97SqMKGeMCRJS7uDCy6
EV8RAcx8+xXgwEvaZGcvTud9GXtQNZGT1ab3IzENcLTq4hqbHGdt/Dnro3A/ZsldEduPte1Zt2gk
MDkeef09FkfgS9enYF1/kormosXib2A4ZuydGWtwEh3jGMeY3Zt8gcjScN0qbaQDzQ37W7NB7kpH
fejVWzhZACqlY548P/3pLqU4mlzA2wAPF/UoTyaU+oNrXIF5HRqriy9G2AHrbIJL1LQMkNTMQVYz
4cX21D9UajHgVskTuoONZ6g0mSKAfYRayRv6lS09oyZDckKT3g3fKEaDHlanceRrkQI9jCRHYBkj
F4c3HuPAB74My7G7WbPz4ozWhb8Rkl33oodQgfoBQbWwJyc4vpFRd++ETEtN4vbU2Anm29YwM3Dr
wubTtpevK8nyx4EoHdRR8XM0A3L3ZHBKmvWLCVUPmd1sKRnCvIvQCR0so/8V1sFzNvFjWIjeCaHH
zuUPFkCm6nPmZ5D80BaqD1L04Z1rl/z+qpTKVuuc2CDvXYieer6gj4CPIYz7UK9peMWIiFU/BV6s
3+iac8DAR3boU97v2hrZ8pnVDz2Uqllr4LPiJFPr82NkcTEYdml977t8OM4rY2TecX3Y6cOxkf4r
gv0Ap4Z80JWSXQHvKUvnvUzrO9Faz4J4C7SUfBXsj4G/x/ezR662nhXpE8PlGOH0mToIH8NHB55g
XSppgw+9RZiohwArV9WyWaSvlaTBHWiMzIEHTp8krcpaCeKZprkiZ8MFo79pcc1PbYPAieA6XvcR
VJmx9Xwe7tLhdxwD+Wn2pfg4bT++YPW66jNT2t3BbKxgqz/QwXTweM0uLEvymtTIRR/Oqc+znljP
cRfBQgvIQ23p5YAnUwFUx1SgsMkjYhUUf3e3GP0VWAXWfLP4qj9k3VeYqgMi0lqhczBOYt9SF4du
jubFgck5FccKDy9/NPI42zZPALeVtVvtgNOWwXLDW5UTn7k1fJqVpueUc8IAQ88m6/P6YnA4Y7TP
x0NQBj6V9NhtuTsAxYq7krhKoGHVrQzFjbM5eLQH6+RIlgmeeyonPjP9UTLsWTjUFpIXpuA0KRB+
YmSE9VKPkZAAGKHts485txxa9xCOtfivEle18P9//EBZyeDBQvTiAitWJfBf5nlFGQ8BMBcYmnFp
vza+9c7Mj5EwF9jog5xP2gQYYwKyPKkGoDR5/sXI0xwOMOShyYsmQMrGf81E/j5o91k9sKaymMyo
H+///1Bp78RjJEkWkUyhtxZjs7ND34b3D+xbz3gcZoH1ifzrjpUTOZVcuod/r7f/YZxE6Y9Dmbqf
sb+jN2B/+VzAR3qoCvD7xpJ5QQ5Iag6W3y7Ksok4jnIlrF6vcfR5wDkxn1b5aWh4TlcJm8YejN8j
Qoo1Ns6JO34aIjrNekU710LG6yY/fw7W8f3ff+h/GCP6ocUQ3AqYITIN+6O16sH3LwofvTXlTEWF
dfc0FjLa12GNPa7yCNNuTJJSw/oxNuLqxOvW3TqzuVVjdpcFY3EXZkOoJF5YYILqUOUyRPM5P//7
z6mHxH88dKHrol+OHD7awP6jlxHZ4GYjcn883nNG3hL3fidaUtjK/qMxt+P+yrfzYiQ5kxzfFLsJ
QyMT3hgeR9eMxyloUIgwWmcZwbk5pwxJwNJz/LQA/MJ1PPQl0wF/9T+Omr7FFBd70/PQ8pa6DdQ4
/4qyjpo5CYe9PvLIUhnQw1gfkxPUnHvHLtP9DHVmUyOMc0dwJpHg3S8EwpE6fG0qu9itEidI34O7
czLvQuR6IGij1+SdYHtQmUvqXKbVubr0JZAwuGwjTDOAbPZ+0X3S1ylw8BHWgvL+hGJndAl3ep2e
pIfsXx1bCpZgNYi5LBIbpGpf9F+uXXhUnX389y/H+ocTAeY2G2aGkp7lRGpg+ZcnPx6nrE4jvhy9
0xMkmm71uYneg6KVghBHBXjf81x9H7zxao2cDROu5H1R9F/tPHv8j59HPQx/PCycA0CnXdu1TffP
xpddW1Uw8GWLNq/eLhKzCipHbkx3cMhlDFnGrtk1E8U4gnzEgfirX7C4DMFIiBbDShe6VZuGzX+c
nP+wdGIqClGYZYjHhvTP4YCihs0rbibWo727N7BoJwn6YTGa84FJF6xS4WBe4p6H+ox/Piq+hSSB
sBwpK7TnKFadxHkTXQgptsGvHH5mo0tr0jFzyyCFb3qCUq+JXK8QDpz/msKYf/9YGauaLMysyGWq
6qqVxF++5rYXzRyaPTpfbIWT2ZDPrXro0DqGbQtbSDjvejzJoAExouN+IzCZmVyZP0+qg+t9dzxb
9fB1cgoiA40a/X253MUqFLWSGYHiDihRj9JhnlbxuXDo6fgDvpSJg9K9930SkkKU0yAzp0L4n7uM
ME4mlTtLVR9hXvVQrbvfSL+s7cdAIOmeq3L5XOY0UPqBlBk8MlaZwGLq9cR+/Lky7Asq8GXr9/TW
VXtHyBuFYkuSmWjfRFVVR2+hMNANg23U2dF1P1ue89ay2kVcK1jdm+I17YJfKzS6/ZBP2EVbqlrP
GHgNVNvugpbE/rRiqUSvxA4BjUPR31wL34iAgXRG8UkcVL2+lb90ozrHEKgdiLqhkz22gkhL15/C
W0CAs0AkqWtptvzOgQSAL1nTH3QVY7nokryBprkwwI3T17x3CPuAFVQPWC1wGHkOAONoPLDg+tnG
VMVtGqCHUNKmYv7i1FX9HzMo4kX+PowPYDWbDliryGaEp86Ovzw0fpNTQIZ2C4Ta/GQxbYmoq3bJ
VPq7JgzHG40lQT5hxBIuGr5nJlopDwvS/ScTb9t9kH01Y1LnwKML1spkp1rQUAbI37p8dkyXpLlq
F/l0GLM5wN1m0p+b+VdzlYAbluQ8TogGYZKcs4I1mFaI8Lx5A6RPfRl03Z2lYJy+uOoBU4Mo1F9L
RdGlZcpPKMy5oNU0uTYI3sJKtf8YQ48Mq5nanXu3Co8TSTcQH8at00N+nJL6jN38t4hbaD/CZR/j
yV+6d3JkJTHwBikdUfJYJ0xQdJ3ZTGNxyJPpWcJW0nP42sWVGkLoIEbhxrqaRkF1ghnPBIjE5Bll
v15bdoF5n2VY40i1oIVQcwI3RF6MKSC/zVixphz//ZggepwWY9M19r2didNAdxwR9QwNx/oSCftL
FeBPkEHS/u8Gyen/eqvcj+hUudTBxAT1sjUZVOz0B6CrnJVN8kzJu1kn5tQd0tJtHXWf+846kSl4
5+eEcaQBKlWanNsUbKLZiJ6AWuylSyZLQ2tpruu+acgn1UOZ0kcGsKqy2kkfKJOtm4ngoWramNhG
q982BXW/UI0RYIUL8MAbLRN+pMZgaLYcMhXMUTnLdEKp0n/WP6dLjs3sMGcVKQnOhjpiI5wT+yjr
AbfNKj1NrXaR72PWxvWwWSNcQYHXQHlqhq9e6yU7y8PdYblzi8S4A0rereQs1Ph5HSsA1sCURPTo
j0WS7U0vWg58jKCYwApPxM/vsimurwX5xbsVkUnT32eAp/LuPIv0zQy6+FoyARa4lzAY0tf2iB/A
gdAqzMmTTYcHUAaVj73SsoWSgA+tcgkNONkToO+WYPUDWk9W9wXG+9S6T5GHIZyV9cuawrMFsDq5
5rPtJP3LhC2qHRjKrBYDVTV9wMrZbDbYO8pDB5YY0KrkFDaIkkMMf/XcJSL0cz2tNkplEStHMTV9
SnK8HXDgej6GShodGGVcRJ7EsUPSIWEhZkdODRv1rW5bjLGCkYEUu8K7hOixh9TQUQ9nKzucDeJ+
7jKBxly/keMAd461Dhm3mKFWhyomNDBtmBtutm4rK15IBgAoREDIVY03kH09FQjbeQZ0D6ZWdXWE
KZvimggRchJA7oIY0tMYYyEBaCmafVa1xTaIQC4RY5/v9YeRzBSPScF18CHCCYkr53kvu+yLfjxx
8L4XAWGQjpqaBb13kCuQEMYlp8LN6XlVZWnXHeQLM6IWfMSiFO0G27T3WeccC0ck/FDuwUwKFOtg
udmudVyl7MUGpQljDn+yumg5ugM/+eQaZ2GPE5nbO69v+icpLnxs/WZKCAHJ8Cke1jx+Yk5lIYGy
jmihQFJY6clbc36oBmODHnvZfhVfWllv05ZMP1ThDKvI6N5CuQBJaEbMHED3l+5qnBlPH/SvHj9S
JzY7/c8LUXNie9BmIIRR/tXbEL21HtaIJlyuWfedINcBIxpZHKqi9mqO5ahjpcqACnIc6hgQC6Vb
1496jq1nY3mF0T2dh+qEuwvO5zzvJHQevSlmwMQuyyfwmLo72uDT2IzV73H2IXsF5GH29YIVm61C
0eKbYWlvbXtiHvb68x/Bn2ymCmWqR96IkTXrntQv2H91+NlvCmaBvVUfZIqRgkKN8dKa7PTloQ/i
Vq01p5Wxb133b8KRNsNWERzNrIbcorq1dLn3FpcYiDl4BRfww1v9btNBIMGONwA3JIHMYSXGpUiI
A2TEpGKZ2swzvVP4WpgBQwWfiRMC5g0+/V4gsi/M7wC0u03Rp8EFejPGwYSQDl02NfH4XJQRqG/G
17s0xwDuEWhhOmSmsODbLbQdu7TxL74NmM4qkI5HdWFt7QFGH46JXMTrHsbaiWakO7vTUL6Iitm8
mk82lo2r04kfHFXjkKzqwo5N7+NwnxW8z0Vof+mZcn/ceOncZmcAXQiSWYOQ/M0tjoHG81Y2NLF4
hJkdB49L8XPISCquFh+OS9A/Q6x/K0YVowELe5fPsHD1srmY44usLFxBzZfEN+VJP3eShEdHyJ91
Oaen1JbO1Y+gROrGueEkt6eRzD81LMuzVrBlwWe8LbP70R4yZktBxZeq9tnYwRlfWdOnybHFxzRc
H90Da6VtJF2mtLTZajnS+Ou0b0jBBLrDJ+IBo0DMr2Bk1IB5mn2La/VNZTEEGapYw/C35LM45yAr
HrvlPS+TiC8Uh2firzcndy5BMyiuWv1T7+FhPLwmLbySivJE384gqaYtyQYqNUO0Oy/qk5MfFG++
wV8SI34sjFXNnRumd1Mt6i34yIs7Ve15icrmzKQz2DuNXdL2cmk6QBAi0Gj6RfVl/XvxMQPokac1
UjNVKWoaO3aA6xm7ZnKYF5Vx9zRGv2Vt8kwkVCg4595bWHH9wsmaRzgjHHvG0xBTu3YhMO2Nq/Z9
7NKeyPB+L5Ilu9jiTS8x9B2uf61mDuijPXPaeCsB0ZVgEFsZPQgEFRCjKygk7825HuhCW783CHBB
WGsMyWOM/OLoBGTZxEtIMr0sBWeSC7oxgGLnG2CzfLv8yncsr2uA5Y5MTvJ8gS7Seq85qlnlOfUp
tu9laX0moia+lFSKh5wKYqO/tjSbKg346MHTZWpcGHvOnnCQYBN0MDctlc4Fz6NT88sJ61kLE+ik
z5Mg4pvTpx2NC24C5jJQOPl4WCLp0kG3AvpMm0qI2LGTNED+LP/YnfRbFj10SAKPIoegk1vllyB4
M+be/zFPMyp/5cqDme4zN9eTBt0+6w1GU0NskhOHZofJc01gndhATGbkfggnoT58rD2W70vQsiER
TFgXly9h7hx5NPlhN/AKh61n0SM5VXzOa+6hldx7OATORm92zYb9iueggxxFdDU9q18o9uLXtEZb
SKIUvhIp3+UooQYGDNbcihWQ/qVhTChcLehcAGAIbtK9q/skPRYHtzg7NnKDzviU6gdfNET+2N9S
Xiw1MA5DQCiUr6cyZCuv30NEp1BKjR9ZTZxGXzFrbtRCA/yFtZdTeiqcEb7qMhzs+aGFKvgxYjA6
XmGGwhUJrd1za47Tx46b/OR2v74DG/guqhbTSs1xow/41O0f2iwAAiYtgl0c+2h/SpAF3JT6J8/M
cUvOSsCInLi/Jxatiq9TMRSWpUpRBWkMbUf/2/QaKxPRo2PbhPaplV7VG8cAQcl2zVxQjnH9a2BV
MIjQOtWsK/bm5L+S7nCx8dzSSIpX3xCXjJmxIlwSIqsmpGYRnH2OEmAegCEr8D9tnG9GBHwH/WhE
nfgZwLE7/u9bZCFjTm/5SgpIoVY+yJlVu9q8FuJ3X6jociV8ma3l95gu9nn2uMgDc/pZe9DFI26W
Y8NOdFsPzYs15/fFkHHwGhjkzJWPLMRJiBffPPTFqQZei1SSx74oxwf49sD61CZJj8I+uhgIcBtv
au/zNt33qqKZLO+7wNYSwGHTT5yunAol0VAnaVMQEa3/+Wgdr0OIr8RXGu4kkN9b3/qm2+6gR9AT
eOYGa7BJZAtAhJWsWhT0aXXSZw+msZ9e1X/JbRNNeVBYu84ef+lX0jGa74E/VdtmIkulG0nraGTP
MKIgkHdN7uJqvjCWQb3CqQF3b9qDHSccouk/OxEVvjfabwuVP/1a+EPP9JGWFlDKIGWxDDY8qjDd
S+sTwhnDW8sU78KZLIn1zM/65ytShwRsYop3tYgF2twau6gqNJahQMZOcGAaxK+6xMxU7aCL0YY1
KrEstD/+15xZS2gUJ6HKjB4ONpAwaOwbzxpAOgVw1fzls9kIwbCh+DSNuOlkN/3ULaEfNA+gs9nN
9ZCBo1SiuOp9xAxJvfNYg8TMk/Yiw+BtwlPQj0yoFG/dlD+XFS1N7jNhWNkJjXH7npt1Q+h4ShWi
jFw+W3QtcM4APzaOzeQRup3ecoF+KWdUm/3EiMMlvCJbR55R5N4f4ttOTSDKtQMwOgxwmEMkJfVA
Kvcgzl1gH8YwzMi3xKgENAARi901iPjGXS6Bw2Sl+NGHjHWdydhBqejP44Cj1PCLrd+B94rb6SWA
oEjbj5gFF+VSoQTpO8lXZsYvttXI89xFb9nIKNZTYTeUAQDWfxsu/4AxzfhIveGa2cfcxq/QMA1v
ua5OLj/zmKJj8XAwH1AGovyrw43+F1sVHVGSzeHOQhC6cyRDA10DjLi9tzYW1k0/Jm/hgmIvDkcm
CnmAO9WZGAhKs9nmTk4UGOtN/KUwhQzrTRdKjTH+yHJHnkN5shcG7cagepI6z09tUb18dCoecPLO
GJ6iiXMERxbN2FLd15N8mEb6Q9KNuAdC69mFu+Gv4bcyU9j5sLJuyTESSHE3JsUWXLlia7aGW6Gd
JBIiF0Z34um+iQSlu+PBEseMGtxBvCK0FvZrt195hPbkWnlIBddwJ/3Z2K9rydZvpHxYjIZGMmye
cP4S6+N1wO1LO796A190V7xmMWO9vkXCZ6QCbuzMcn9gLmqHg4JYQzhtF9RoebfyGijZAPQX45Z4
8lQQ4HkuOPwEctZH/TFLe6Ca7fwfUHfUM8aSte9WKlR+vf3qyFddN4qmekErAeZrhXDhxP58gPN8
KSf31XWz5rMIQXpVZbVvV+Cpi5wlYAUPcmorvINuXxp74evk2N51BUCUoCawhp7c4g9CtoE9Brk1
u5ajTEKS2qHAhyOswECAnZJhkR1xuQ4lJP1W7W8nJS5ZgRPvrCoFCBvW1rWLcmc/ujOs8nSFS8fM
5xO80AtuivQ597pb2Zjjnb+4KGw5mUqZtcdctCH5H943T5LbzWDKvfMC/v8qT/HdWv0myLhNi8nu
b4SMTkkYnoWATzrkxzqMMeDyRBzMooWKjw5vbwS5f02b+dKhk4TqLy9rZd8EE7XTsKwWLW/2y2+x
COYmNKd2FTD31/qWm/TlA/HzxLXYPtNSo2gfW0fwVwLrMMWQopwwZn1qzPCU5PIQ1l5/mBzgniW2
USVFt3ISOSIWqMuyvBYW+ase+utLBV7Un+4cqysOUzh5pzqO6AQqnme3J6shqcX0YPRyj0lo3bjd
BOZvBcoz4NvCAueRM2WU14opwuxEWKF8uCTDKl7o+CfcrNxXWIw90KVkkfb18DS55KRHHck5XRQt
G4tI3EOV+Vx5/XQOlqj71HQZSlqfUKV4DU8efdcSlN5nlk5V8bmMioEgdBIQ9cVox+ahXYL6EEEj
cQeQWm4+zlB10MlZBrscRV0yYCAfgqbGeIzPDFnIflzSinWJEVLqMYZy8R4czVzcBpG+x6zhYaty
j4ZV9xZYwDLhMdnrhPQiHtYXE98sboBbQVl/l8ZD9Ta0qNsCz7iWhZmcqnF1X9f6mqzAucKuy87l
UHov3L4pEVUzMaXENOGoTZ9kyFGAnIIEhnTIHidr5/aI5UtzTUD2cxgXBQd7zpCHnZwkIihyftT2
WhwSCYhMmqzRUimYcM/3STRa1yJQZhP1MudMB/05PYYd4MLSGhBPOfzx61A+LqKOz3Ytbonsu2NZ
A0tdnUoeGya3G0AKvHf2ArKZzTmc7Jw0wwJqtpsOaPHSZ3JMGZMX011OODTA5XJ4ntB1BfkZHk12
q6wo3xHB+8Xk1L/RSNX7RRgnux7ShxKY20Z5TXaWdI3D1GfTxi3yGej1UJ1naEVuMOHsdSaThRZp
TiFCGjYd/q1xGuCJi728LN7s47sYA2R3w4lpBcnrFkQnTwxfgr4MX/Fcm0fwIMsprOx0mwTrcpW+
fysN33lYGBo9rE18GyTlcuWTPE9bIj9NMr0RJBk+1uSgZQzmlkZEN0mw4xZ2BugeBkFHUVDHqSE5
xoSiP4wpcTtOVwQX/R+gGg52B46uLDCit66dQkJhL5rNOTRrc8Umn/fljs8gvq45pEMk1iRYioLD
pE9uPEHOSX9ZqxOWpzIhM7do++rsGMF0q5v0uV9xkkw8D4dalNVLUeIWM+ZAnqpVhdmA4Dr7BhIF
1jXqAiAviYb1KV7d+KqfHem2Xzt7RlyYEHnXDebPXjnL4fO4B3bS/gH2gwWH1JvuwyGf78uRsAQt
DPKTURJ+BKbGtY3HsId7v5rRep/nKSaNOH6p8tB8b9jxASK2VBSHdb926ePU+slZ4ldk36tELvzo
qQujKxwH7xRmq68ejTMIgf6R4dHrsPCdJEluPzsTukP724qk40HrDseuyU5t1wCIjoP4U4ERYptX
LzmWkJfeNelMJis/rv7A2bhSKtVlVZF9HabXkg6FKZ21bc3Qfptz4e2JHzwlMlrQLncEwsTNQSRt
uS0Qqz4wdd4qR92Fufh+yijKR5vUo6xqNgnZfndzYJ4JPi93ndcZj6QIoTHrfjAjdnBAWFtzCbI7
XxgvpfB/pXku7hZZ+0/sjxghjneBjNe7qiZKo2/aae+NSD3WkPehdU0od4V9YRzgHQT93iNk/M3U
x+WtZntw0/9N1DSeXZkWx9pX0hStSoGVHGzDtrfuPHA/d3b1OqLeueaeX91k5yD2rGf+Bqdd3U2a
JmQgLhZnN/3AjZb6gCKARbtP8mnECONqkMKygY3RnGAXMm4jhi8ppxkUO1IPNzkvDbml/vrDY9t6
T5zYAADNfhNjR+Yt4o1DihM4SsZvjbnmD6UMsOAD8dimnhXcWxGEc7drg20wkmzvmB4ELD+Yb+wu
pxB8AtZlEuaLXQCrCbboyzwjPDKS5YwChuVii2q5F6DwsO+kG3ymxcltmmkPO4sIUSNRors523de
LI80GMUDTzUWGVcNFLz6RMpKfI+QIr53JBnowPDncwuxePDb8tGagfRPwi+uLnlDWwnn9+AAtJrU
vrQpsu+VFzL6xJXAhnuku4sx1ipX8zTjCM0mHk7TuoPYSjR7Ohf3g82spaDJ7yRZnihY6QwTNP+6
mpqSRm6G8YpPKKKLJKVwgFzE/LOymIRmfr0rZ39GMkJFjK8L+Rsr4x2rVa++1cqB4EvKYV2d6gUt
i8DXlmSRO3cZ7teIqRkqMQNrgfl9zhvn84TP1yj2WWvaz6kPz6vOYHrDWcIJPNY34Y3zfdQWjwGd
TA/j7yc3MzOJvdmhKGqVSFVP7BqCMNxQhreyXcOP1c7IAb/togc3NnFo10welOCNLSjI7Lhrvrhu
7V7zKmNDR/Etlvg82FX9jTVl6jN97voqvGA731ZDhHhkmpXdFiqp7OtTZJhnroOW/o3pge5tF1NZ
XZidYHVq31lT4SXMq7PM0MoZK4pdQlkhq6ancUZXWCdzcmb0S+Qlg6fV8F/7WW2rIxKIimZ5FLjH
t3X46DwR2mQ8jPYvL3xxxFsOY/whH2aKKjPaLC7JKDIM9raczqPnVJe0ZJtHU4eeoGG0NSxuiJDQ
R9spjc/oXtudRUjDxvWyZxYq6UMSslxSm2lII/m29ETEMcFjiwPYojUYLMyEIwnK/oyDjyP4XBWv
yE+OIQZOZ7ZrYDPznr5jPtrmdDeHhFJRaz21pgkbrCzjvZBmuIlEktwMt9vj83hwIiheTl88tB1M
ZNOUv4rVWqkxXKwD7GHY+m3L2LSuMBIRJS5A89NGErMYlu9VWAyHbIQfMqbZfLSM+lonY3bT/+EZ
3INwxjIebtZsyDIPo4Hot7Pc6r6AxjspcmTiO+YVZyB1aOP9Yq01EL7GWrbDbzrjGNsHA3LxuPeg
Eo/Wp5Dwi0e7BkTHZLrdj/OYHat6WfeZAYwpMSbj0aB0Lt+KoSr2dtTWp/9Qtfh/X6VzzJku9hJY
56iglCn4L6v03GbUZiJEhQbDRMeaCpza1bivJQLUxTNhpYn7jr/rsS+cu0CIZstj8WxkbsbgeQ3O
SQw90S1Jqujh8JEHKlHKUWtyt9evVoebxqnd7hkOHiq0sqi3uo+MO+keIAK+6JPEz81vZSi/ACKy
tplLqLtl9Qio0xagP0vqTdWRV0WeO9nbcF0Rsg2X2uohviQx88BCyC0EH3Jb4FrH5dg/GOM75QqC
TfJsSOUSKxNHxzgWogapkFpEHxrywtDgVrJrAfnPwLbp2GxVxLud9dBN+xEo4m3p22+IwWVvfbXc
NNlpSQgOVOrF2nsU4FTxNmAPCBrnidjwO7wl8aVxwqvTeCUHj9sfSwN7NEO3T2lYssPH2LJ0MMPW
KOW3XSkakWuN0BmKicM9DZBlSZshouWMx8yWXzrcGBtKu2nv42fDjbyi8k+4/GdiGP3SfQhqBert
ygvCZMA6ilcRUwUeDDKalr07p9FVq1r70P6Vlcu7/h9Rt747wv2lB9l1Hr+OypShtIIIC9HdGHO8
0wVIrDQwCKHRV3UfS5akYPTijzCVczUS8MUXr40ei6VLT1NjnKw5eOM+tjDsNIQbOSSNpilhAS59
gc8kvyaAY9tzrVZKp5sVNYA2lTmo5gsh3+WlgOUaOta8ZxD4kqpBZhsnAmZl+lmS3DctxDMRTf2D
yHQGkUpKIYPmnWUKeP/oos88Q0U4JDUyGvqDwqtfJ2f42BoDtzROgdv/9IzZ/Y+3yfmbYNT3ndDG
HYr20QRb9Ie10k/9IU3ddN06eXexnGw+VEXssweAGdoEWKXCfP3sWHFNCZy82ARi6JUSo+b4ROYR
AaOOe9BfD98aEafdz1Ti4fKojrdhhOjeJO3BuFiozJBQMG/XYn7qEGaAcK6l5zK3dddXvc7+95PC
+ZsJzWcJ6oTMriOf4+JPUWebsoDJQB9us0DeNU1KvmgyZ8Sb5D9j2xhPpvNVz/D1ekOPhfQ1nTEu
IldF3rIsmDBo+Hg2rB8OCupcRTrG8XdSP8JjI5j4Jt6DbcERH9UAuGm+lbW8iNXqmHOj/isBem7g
Mseb/6PuPJbjSLYt+y89j2shPNTkDVILZCIhCJCchJEgGVrr+Pq33FH9uoi6fWk97AHLrKyKZCIz
w/2Ivddmw1j9QW5o/sMcyY9nuXx26I8tx1M6tb+dgyULGEBWHUu0an5Ja6fcmM0YE/2zhHtRDcTm
tClB1vZeDZbUCFlpuNy84eAJm5DAT4ZnaZg+gWwdMd/uleGoc/FJoByGiRS9/eeP5J8SSV6zcDF+
IdPHm+x+kEi2ee5zlyH9A8h8SIPl2C/lM2YJATQ6aw6VDBxHFgERjvGpFvf+dhRzec60ntsnYi4x
gGL/w2uS2t7fZJIOTBIgGBLKgJ77o5C7NrMpgdGJqEeHddfpV69ivwhI7BaHrb/NEPQfiMPBBjsv
1aHSZdtpBc9aiOYvWZrzH14OOIV/84Ic04RpYfh8d9X3+m8fLODntk1YO0h1o4mppbO3kKa7k2Y6
Jx4fOPR2F0MQB3xW2waweNfUvysChpJuRUiecPAOADQh+W1GqLN4GYYX9TWgz75kBpvu1v1M+hhI
HRxiGxtpBbidaJuMwCeMWkBWp8s7NpP2kEqFlxV8D3XK3z6uzmkzMXEqFpQd3qLf62RcmEbxM2lC
5lzySOQXidRS8ufm7AAlF0UJIpOS8GoJEZi7+r6y6uB+AiPZWqyTC406PaCchc2Wi9U8jN6G3RfQ
FOy+bZl+IxdMP4+ggVapWWjPs+9+Yl2DU2sJhkOdjO1rEY1fynzsSE+nfO3NXN8azD3hxXD0JHa1
T+xH8EL9p6kmi6XpCmb8SXl2uLRod92Teu8w6cM6HYyKNXYlTu1PP8wsQivGAdZs+8Jck7sqe6q9
BoZS5Fxot35NFFaNcLtz6VsFJRbtp+6n9blhs5oTJXU35UNxV/sLkZOwn90ZPu+wuOFN0DGVNSLg
krjWQlbVwDxWdjFZMJ3JlhjK0N7PJeIGKp030b41np9dmlBKwfQwOXvY4oBFdIRhmhqa9E4wtieT
1R5NQhgkJMTx6UlmRNYIOe/zBk2BMURE/hDJjIKdEIIIWU4YepsohiVa12Z8UoutpWi0LalbiKRo
NzBEm503v+8N9cbCkeEdkbyuI5h1E+A5vPWUx2aSjFspNWf2qTABJrONkT3hycF8kEtFHn8z/eVi
st6y40uKdGelBNCT9Kb1yTC824GwSRyReXHX5NrzYOVfohY5rNqdK2n12GJ/CYksGTvx3QDHvhds
TSZqY6ZH2p0wB47Bjt2gb94RqzUM4YodMrRICTUoWIWtBvEuS5ByHqXr6fUBdASXNpZAazOMTvta
c2H0qPrWtuZ3Z/MlzWvjXdoUk3H3LjVQrY7SyjII8glX1S6g898aAy+bw6/GRxbSdqWxtmPzYVii
YVtptb9yQcGs5hBdBtqRtZuRBi81U9riE84cjyfOo10yRuadZ5Jj5NvBTi3F8Rjz0xC61MBSv4X6
yTfxQLHn+mKXjoOfsida0wMnMOhvBBux+DdvGIySq13Vt7Dv9ZMR4WOKNXuns9hZ15rBQHZZLktK
1VdMjk1SgvVcm+U+ZYx6s5ryrmlRZ1Qd4cJ4HcWub+rDaNfT2sE5fKT3OQw9LJswtIrDEGDzREWg
BJmxSeR6Te4S7FRnl/XiSyKIw7ZRNexrrUQL0fcvUUXfbongLbeufT0v+2Zo652dynARP9PWfUP3
7zbzsZWDIhOvH+swjU5x2tlJ9Gi5JdPdACK548TnRAs/SUZZI8ajKBGkNWP/FsR5fu6XAppjfCxH
LT4m2YXSfi9qMd3yVPTbfAmfWGCOR/npz624c6zaOhq4IMhQUNNgAAWv1hJF9yW7hrCSjQb2fJYp
0fJUG9TBFu4mry3EzkyEpGujuPVE8NqgZKM9vXMaOChxGbCgDHCyuOghVgCG9xm+2LuwLs5QYcOH
wbKIe8QzKMAs5JGBE9mYx7vSiF70Bb+kEWwZhQLRqljqi9xgVtp/V/WUMn4NUqhiYZ5+pAyTKyLs
aerw7qrx+9BbtMUsRd/VXVX9c1mqr1ZOkkVfFOExqeI7VcbVgf2ma62DCN/29odiQR7ITPmbKlJr
pkZMlmzi20R5GnG8xLm/MsrlNBt69W5cg/UuSeRpvVH8q8mTnArDewaLx9SgYkUQEWoK4xtLMkHY
RDDnIOX1GmVkP/RHARY3kqqr3MtI2q0H3J3DdDUndvZD+Knv8Kv0Vu9graqydZQsBOIsHO7ylvof
mYy6ArzRfUhGtlCDYK/S8zT4wH9Uh/CXuMA4NBpys1aeSiyBLVJNWSBzekm7s2qq+o7NhE5u8srz
UdknyHLVdEQViswN9wvSiG1UtHye9U8tn9rDIC2WuewzEtOBQsYJeCys8mtQ69MGOu219xPjRKOx
sT2erMQhzk5tW3vyAKRAmjTO7lAlP/q62QQBuUJGGF7y2WtPHVSOriuGQ4QSYaQ62mum16zhvJ8D
iXQJfWS7sNNWnQ9BtkOgqUZYSigbRyxf0zBgjwlOLRn6L0ogVvvzxcFzs1EO93Dqn1KT8i+Ci79u
padb8QkSM8rvB5+6WLfgOQDLRF4OoX5FHDtKA6wERw1BMDpRhvHeclRlgAmD6eSI0r2AaSS6r4/v
DQROhTQTFAwauGdlDQHy7N3obnZUIzTW1K3Fl1wg/800JKjA7tgcStJVUop1XDJXXrz4x9ILZ0vc
B2mDlScOTZF8n3UCviITcVQ8LY8p4c8aTzlHPnARNjc++5axa0nTza0zTm9/rxfDTdes+JwlxKnE
FtoyfYBgFGTGGlzFakmmANIBcHelRBBZgMxeJMduNHDQd6xoejHUBymYIo+SZN3+l1QN4SLAztza
60qEwWbsfRaVUpQrKWQk5iKSWcKfncMwzH1Og6LaMw/4kadhz5vBEqLG6YE0JWqZOvWf4FPo0+Bu
CVFGQo3aQ9Y6eY5BypehHYX11tRTfhMP/tOia8ZdLf2WrJ2ejSQAFyBFgOrizOrUIOpUM85znACL
1xvkFcu5kvK+Eq3yJvfyV6sm5W0Yq1Pu3dvMHS+2N91TlIwnwwC/ikIK0vvckCtmJqxMSBPI0Kyt
jCrJTpVpXAt8Jpsqag+y4Ngok3XgZa9tZRTbCbkZYpruUBekI1R4QUrdqh/0sXzTkuIof8kxGU2z
5Z1yi4QnftV6Ot30oLhmXGvNEppo3Tgb8P5/0YKq2CmVTML4AvbHIR/hWkzjEYWtv59mxAMJy69V
ExTBSQkN7ES/Hwtv4c0k9YkzkvX7z6Ka75TdpCuZC0adRasuyuQ4hsnzOIX9ETHf89BSSo0VuKRZ
/Ohzw9wzucjXteHJweEW8eJ0nSsELMC0zo5JYMr7MsaLSZRCbK9s4MrygtiBzIHe3SlZTjtqhUxt
i66hHZ+GeXlWv6/nm3dC6WIdAb1d4sAzD1ERHFRZSUAO1G4XbcKSMcPNIgAAjBYBMOkkgFKe+lsW
5dGOrBeCJFycnqVIHgIvoXIAFiwgRO6SKoovPk3lPvC1b+GcSbZNByDIzrxdaifc7i7qOiXacdCr
M8xEChFozsHbGnEibnm+HN5V60r5qNpokTuIzhBmkDVFUoRmP0QzFF8rJNKTONodnmzuctIp9n4X
7ZWEZ7IZRPV8Zy2PQEIy05WNOZyQ1wILKLW/KJApmRrDZGjvOmy/AiK6BPU+Dmbm8lznxkAUnHq8
TFBkX6euPKi7DIPCPjda1DyIM0DYETosmMgrkMbssWOxWm3lpdg082NZU6h2dWht7AHtqfp0CuR1
cTS1749u13OKJEl8UU8zRxqbt5KFxsI1xNpOynjKJsU8Qrk5AvXYDhklnds6x8VLbHjR2k6Zt5uo
sNd6b+TryfmKJZBIUNY6eww0F/Xf205mWVboRheBA4eFibR9gabPTRnlxLMDG+7Uc5p1lW3tlfox
FsVDBJPqhqqvs/0Oo39BnKgtvraR2Zzw0lIJ0AdmCXHaMeWmqqWQmtQj7o10iJ4Yj606XvoldMLt
1LPuELNlk9TlTuZ6BNnTlwDFi9ZN77DskEgiyHE2grykTyh3qJijFwLX9t4AsryIsmBPOMpFPVdq
/jjozYJWkd9TuCK8QDQMD5ChX2tZlqnrQjkkCKBYaNvaA8Q/yQdp0AZoR9La/IMemO+2nmnGLDHk
/nTnkotqA7K/OmOITLxmA5IL4qPCKD5pRAYn7AMfSLe6TX3IuRobP8SS2zfTRi5Tuu2rkeL8cH32
7cLPfnQpC2tyNtTtH4px3hR9/RiTJ3PXLBprOKkLVo9EzXWxN0ruIbekVWMmSDzCrRbunWJFGTkB
0cIPLkMdPirZlzfbr01mz6tIKvNQx8FhBbdnWScF6JoYXZ5giDyN6OOPcTVdNRb6bOYjAm67Q6LP
+6ad9GvqYjiU1ImlcIgsbpPskPisX+XFomZSgoFJ26bXiK0on3XyBMYtO6fGtMOOSchEbz2wyHtt
A5NkTtIzqBjmmrykjBYxLh6VbcSRFpbYnmH36OTC1wGfmbUM0cZKoZfo8BDWVVVInbdXn5hIFCBV
C27F3YDNadcwrenMerqyqX+enDg89zYN/VQOR0Or+p2W2tNRIRJSEcDgSqNPSpA+CaPaB53rrh3R
+EhSRn/N5rzaBGNp7Rg8E/nR2AxC5H6IiUZ5WHzrYbEB6+daRF5tbWdrrWLADAx/21kzcoikdEHS
yN1PHy+rnKtHkOyJmgUXjroTIzNEADgyUC80BA24VL4PsDAPzUD+By38XU0LkyIbBvyANYoM+q3h
FgxceonkjYYfAxnKieRIqHNFJ2OI1KlzmGYa3SgPeCt6SOTCPc8BhA2oCa9aGXnrYp4vCiiiaswC
QLkeE8qn7q3BXW6ZpCP1MQswuL/Psxgyav/grOgaaYPNYipfagkk6ef+Ke6HaesNBInkJMMd0tj6
Qcv3KW94jzqDo9wGErwZTZFe6O8MKAo15PKWRnU0348BZ/JxTFJ6XvMAD0qacM2mXu7sjYoH/UHW
ffsoNEc2f1l57mNWAw4PNxtijoEEYcTkjvcZUsJ1qxsOOLlQHJxATpGlS8FALbNb4hthpzGzcxp1
k71FXOHuAL/MTqWdnv3EBKFPH9T3dvOuaO56K9tF8ikvCLewSciSj46arRdJjQomfisDmse5TM64
x8or7dUfkK3/boBswVlx2DSZOlCDD3DRLGt6f+rIfSO/gvCzlLIkejPkmiYF73giJ1iyZNTlr7B6
rPLkxY9+X1JbyRH4kkt0Uw5QuEheNJdQQ6zrB7RW+oq4hQjHi/klzrkb9XBwthF8VEb+ZN12S2qu
WpO42c5ubkSrpndC/6OTWeHzPk4+QSpCI/IMU+AR/32TJrrMMUbbnIBduZ9xlWE2yJajPnrPiUHX
BszU3Bk641hvgd1s6eSAZbq4qPV34rNkgTZw0gqnYfmWipPmUfeQRI/HnVSriTytCWHaQ4tKFq8n
CNomynYaq/jOPTkDSrm5s48zQcBmHYdEzWE/9JzpIeeCkn8H6JrcI/LkHNsmCgRmRBvZ7IQ0Bmad
PzJ7NI5dXpy5NMtt5MkpKR2PzjZ806eOBlzbuS6iR/CAr9yWW2Z9yCnnbpkbMG2YE3KDNCKeEOut
srzt9/VA9GgXEuqUFtYBwBJmj5LDncwrrvh0yM9ASu6KidU5AzzuIKdPH6aWjCoiZpRpcYApeKpb
51mb/YOJnP7gh6QatORGrVSP7iFmtAN0p37/1ZJMwzTi7RfNbBBx3QZ3EzDQ+B6PaO6PjyPGSESJ
RJ74SMjDtLwzozHdWrLasSh7KtPMVzM4mtXQINZiSzNgx4xlrPR8iUZy3dl02Vfcf+hk0NAces/+
jucWNbesV7OE9KgMnpOB9GRduF2ymY0eIm0yceuJvWlVJcK2gjxAELD7hLPSJdxwqw8U3KEI2Bpk
7ZZQqvfBYCxxkd0MgSEVm7qcPiPJSP9gpDb/zUrHxdzBzkNYfP28j9/YnGMoZm76Ttlh9JwzYlsi
wq57Cn0RRDujITJX4g1TCaKPpJxa/bQGgphWjk5LtJkr3W2hivXGXTIN+0yfcTs3OsHSif8jo1XY
QMipt/95sG/9E1hLFeCAPpNYeBQTzgcPOPd/QbcPsUzxzCK3d7bBPFBT+/O1xRyUtV79lAuqm54g
KPb0zE/ppndLiZoPKBrffWBLfNG0c9N0ZL5N4Q9tyUBw2ZhGPTZtWNJwm2VYMMDHu7vQrB8DMj4O
kXtU+wGvBcnde7GDGh2ukyUIOzNaHqWFwEx2+nUMhEyvMFK969Cd7Ku20N3SPSATdfT7TkK6EHHJ
sguPbpZM3LXaYa7j8k6Ir6ZW3byQ3M6RLDSzDj8lpvfVa5GRKUBl33ESZBRDG77r+7TyjXXVwq3r
4Pv8cihUcYEZT5ghLxKoVvsYIws+qIXoTmXTI/Ad6k94C6nwcd3BERKzkzEifykdlrdzSzJZQ8RV
sDDBnb9hniyYlwGnTl+TeqTtOSoTkxqKhAAhyxQNsJxC77rKjxD7PjiEZKolbyIhWlb1mvEkb+2G
tKWSiB6fKkji7JiW4hOUkKilwNGDZPG9RZiIZ2PKh3dGrt6SDiXwiNpdjpPC2ECMnTT5auxIN80l
vlWNICup6JFIxdbn+CmSkdlBVVSrpdN+WKPlnkvi6Tdh9LMM3S9JGByHDL0HBeJE9lm3NzDBvg/X
UzNhuYCWUtjNa5RCB1V1NVlwwcmtGVWlKTNU6Y4f0V6uRBU/qg16YkrMR6mvjdF1V1AHEEaMzGdZ
gdKayDd+Lj4xnIpPmechL4jjLduLCJWHNZ+7hYU2w6mdFTkPPfj7g2pgW2tnmiQnv7dRVVDsUP42
0TDdIi5AHWRroLO7kFapNE9QFmRyT2R+9ZKx2aPt4Loto5P63bVbM3FqhueoOhUdfwKM3dXc6c7R
L9D84BpYUIzvWUExWImCnDADQSsTxwb9AcR/e7iD2ALK0R2PKD25eSUhoWqw3rC+fbBYqoAOyR7D
hfGWSq8AMEAQspVjT6/wSbR3hpv6Ox6gi0qsSJj1UH4sMDQbgBsc9+8BAIkUB7gGWvz3xxBhQtih
PFsqAvnwu2/SBI243k+b2gdLotxeTWdFEB6DL+GCURMNKQot3cW9FDS4vBojutZLT+CD/wz54S+Q
fSAJaFNHjqkIMQiq6t8R0XnmitppxYCqlmEAMov3RlV9CdSIk4DCaVNlfbhSuy6dAXcpYinWk39g
wNTGDkk2kBMzoQewS4LuGnQcpYFTdIS1+bcpjHHgu+NwaK38sV5Qui5F8EkPaQ3bDAtB6wSXsEMr
xC4HT/VQnouy/a5NMyI6z8VElswM9D2sxGQ1V8ZtiZj3WbWuPbtD+yMifv3c4gtQtQAhgmLVQ6O5
RmH7JfZJ5FFVexU7R30yzMfCJvIzWMhRx9q2caRur7FwT9od394oa5BtDcw6Qx2TWItObMmdch8l
JblANfzjfOguYREdy6mxn8CY7KpEDh8rgYaU7eGf1swK8fF7teVbuuUL27aErdv6BzbXUpkjTF6+
rx1gDJyLjG/TWRhXQ8/rzYDdn77Cb3e53HJUyfI1QsL/7DBoA642nsaapiqMGVzZ3Poh1qJnA0Sm
1kJUXPLcoL9J9HNqiTdXm7b07+WpRSXLU4rksxAHyFEMaVOaB1/EwcbGKLHxCIpeaWRpkJfYo0Yr
7E+a9jWMY5sApMgF1hKRVsyYZV+5Ibrm/DqQwXDfmZQr6eKeupKuxZ094xCnwD3kGDiNhIAu4Tbr
KuzFNsnZwsjJiPqPQmo5wyFtTlWfP44jAsxIfu8t61M1atm7GwgH4CnTmH62kZZIiGRGKF/5Khba
NDUjcHN8KRrZZWzy1kbsfFUgDGQFxYbU9La1H9k2L1ulU6kyO9g2GJfdMpz36jwZJThBDfF7M10X
pn/f0gqvk1jG2UxsCVp3rbRUNSxIjA3tmlw4EtJRIJ7G2Q1oPElpRcAVkL9l2swy1fluFW1+tgMy
pM2y/+Qn1XB2g7fe+FSnXB6xPRBpzDQddz8aJvC290R1zzshFaNKK1JCB6xMxi4dk7qmXV6ncKjX
RlNhfNHCHXkmqoBUQEMo6/15FtGDWj+qDapWDePW1NKjL/zvFb7DdaFCazOdTVeQXeyZqX7Ptvxd
gDP3abs2W2VQ7dCAsp8MbYzZSHKKNO/3oWh49qReR43owhHvpdePR5Oj/ho41bIqoyDbN3q5WyL7
xv6X0WPM4JfBPuKSeCRRRDokUcAxirXILdWtceVKP2k7DT+mJkbLERrvdsLFnJy1tTRS6xrxYmLG
EUFa/6DaYRMRIKQZrb4EcLNbxsk6BKYbgigqIA1XTnqnqjSZeUVU1e39eSTlin//nwysD//6X88E
epf578FYv/+O/9r/LK/f8p/tf/yf/r+K3IJi9X+P3CKq+Vvx47e8Lf7/97wtzfmXrtMdE5wuXEZn
sBD/11+JW2yP/4XTmpgr4TkOKiULvY9c7chcLftfRJzaDuW8DqDM8Phd/ztyy/gX/ysiId00hCcs
1/5/idz6gE23Cd6QxTbuNv4OqIjiQ8/g54zP/bYD+u9pxRMY0dsULdl+AQkO/dSy0W0wp13iGiKD
WSPidKr4Sr7Yz5D8eggx9ml052Afaj1lsQOLsrV4LkI/H/dx8wdR14eoA/liXddyTGHY/ORkHXzo
Ebws17EWpFBJpvSeKTsqxCg76S3p8GoTN/Upw5xkuo1R5mKwmBmcYy0hLOQ2BSAkhu4hcGOx6Trx
Vf1cvdaTm6cDAtQMlep7C6uW8btzC+3e4x5IicIMDOucTJHY+DkSKFI3+n1QH/Riss/MR7a1lmPj
Hnl4e7qVpC2OLHvufYsRNW15tQu0+FdLBh9I/U4umdiyr8yRp9sLwIOWtrUek/ynI4+nxhn7gzq2
audiTuxZDC8Lz3EUgAk0mleW4QCiSTi7+L7pP2Lc8A+LTsBB25lf/XQGkBBZD0RxWscQ9kxeu+UV
90edQv7167latfPo3NkT+/hsqT1K1xT1tMv2radGsezKPjeLbZ+dOr+YDS60IJ5jjiIvP44RRsPq
tATTQUuF+9LOxVd9Sk9D59vbpOe+q9OGEyuINn97lv46cv6eF2b+rkBTH7ondMe3DRuNLN6L3+cw
hCm4mp/yoRuIdlfAfKEmsY4AvhC2Z/UPswJwQWjQKaid6syenD2WBUGYPQP58U5yCGQ9XaTNZz0i
qb3jR8mXOjrClL+Pp9m8o01EqOsGdyx3/ljZ/KZX++vlO3DNELyb6Ps+QClrL4pSwEhwjAyrPZZZ
sVxdO4mvmMPpqG1GC7GApA+WaR4ekLb5+8hLq52rOVe18Eiw3WLEAjjdc63XJelgpfgjg43z5G8y
v/dXiS5Th46q2w4l/+9vMm7pZjYxD62nerlpdQHbnlIdbTdRGbMZHyf92xITvENfGCOkORZGY5+D
ysmuXc1EvQWznIXdMzaHa8bi7WwFojv85y+C8ft4g9fISQk5lTAbC2UnL/X31xiVxQhYa0y4mqt5
0+ZiOVQ1SMa8GMsjoRz6GQmjf8vMzNuMnROvmlmP9ySwG+fyT6/l92wt+VpQBjscnaanM/q0P7xf
rp54NWVWySY8MnY08d/sPg+gY+npXedKTL2cEU4cD2QeRDvw/diyXPTpePnVxzqnoKo87ApxknX7
sH4wLcxLhdX8YbCidLz/p7BWr9RmRuuRA+gi99XlJ/83vSRJBKHlGxP2TeH+qseKHOjoYoPNM7KR
tr3fFDPwDpFkL9J9uJFJQeWMPT0cSQoIcTfHRmuCQyihUXvOT2NpftnWwNyFeK7BWVldfy8kuU9+
IUZTnomDL1t8APRJB7K2JYMEslwZX+MCCVDkhc86DHY9sNo9Ezhs8RUDTFpckLBBhhAvym9Z2s+7
QoyfINuyu09H+5bLSWdpHYwe9aT3yw7d/rGNiBywRWKfIxMvcLaeNPwcf/jWyW/VP94/Th6fRAZ5
f384fkgUYbMjwVhIBet9Bij37MX0Fur+0EeOWWidnyCTM7XP6kPO1q1KHe9UijA/6DazzcUY/a3Y
tY02X//w4v7N11AY8vY2bVPouvvx9vY1fM2YstdFpXcHq6CB76kaVhz8d14xcP1N05uDlW0TEaZX
5acZ8vRCYN6KlaQ4DuG4Fy0ku1iraQUtKIkDa4f7IYFB+Z9fqhqXf3gfefN8g4cG4S4v+ffvIZPg
ObGmgDKiDX+MLe9ZMQiwQWZRZDwf02fEJ5jqTEripBv07yocYpoFo6SIN7msZdR3GbGP9TZ+0mBa
L6xT0ejAbJfsNez97A/Vxr85b2BYkw9F2cH8XxcfWlJLa7QAt36xLgvUktQD2RHHCOJf434ojG43
6ExPwLbtvNlFbyBcj41f2l3mFEv5H96937Gq8in2DCEId9J90zII5/v93cNbiFom1NEZ9MR/13kT
3y9mOh8ZwL2of+t63TxrU3JwqnnGtGcQ+2HrL3YKHkg9fbmd/RpnUqmTgEjVTGQMqnTElvoMMgP1
Qn8OPUR+ceNtesdwd2OtHQRu3T+8qxw5/3yiiFHjNjdNn5PJ/5hbZKNh9xymPSi4y3DXsfEnotU+
zUI/mhG+jhhJKRwQKEYkxBN6oNtn04b05+Atm+QJY3XL5ywMWXVi11xZo52ugfpUOzR+JiaXtVOj
v8vm5lz0PRFcIWMT3ahuY5UfK3pyr/LN84By+Fj5dYUmmRow67hzASbjsknR2LWyCrLi+JPtMeCd
E/EW5gnjysz9MoLto7ArtrXzrSUXnJMMPFM0hd/N2YqRo7lHZp+P/rJ496JD/ZyVybdKRG9M8EjG
8Qqqrai/U80621siWKHpXNuEIxfYM5yykUmbzc5vp9Uz5ozOvQRezgSRh8BxtepL6RdfkqGMtrWH
rzVt46d6IkEvI9Vz1djbAHHUyq9G+zwjG7+C+ieqybxoqbR1MX/i2dyRPVRtxjiHKzDiUG7K9EkV
yyMp99ckaO9d7j92+PFrhOLz4MfGK6k3Gnsi1imh9DOqNyheWDB4Q3lJfYPMccyEuk7KF0MXUmgA
nijY1lik31jBQ9WstHsBg8llinsgZIeSNHcfLDnwdv36jZ8hOi7LhClmIv4gYPedd8XnnJgVdr8s
oNVH7GFJpuomh8LjmKMk+K5eyTg6F5DTII2pVBGRbfsMwmZtF9+F0KZbqcHG7NAV4SGCq+I7LtS2
xX5m1d+fmXiCXsWNFfCZ53Fwp86bCfvUJg3qZ6vLdam3BT+JUtncaz4s7nJh6OGBtMTj3RwAeYLO
sMuE8Fr+ePIi4JaOA0sUeZEm9fwk6UWbrMtfYpMhVR1D0BCTjS2bMdccuNZTvyDYyMaj4iHxw/Y9
a4acUOYtEH14mR24dVA0zgG1D86FZucS032FAFbt0jaHWaTyiGzPWJfwYgjPaMnym+qjPwfarsoT
qCSNd+gtK2bDMfFhsNGbJuCKWtWGn8dftVuFa50nYz9K0OQAHRHjU77pNcSUgH7OTONBYjvMEwMP
4HvhzdU+bxJxxCsIWjCweG/rN3dg+LLG0qQ7MV2JbbypijZBBcbZZm0qopOhcIwA0Xd1XhaS/cKL
WbzvRktUk/qSB0FTPjm6t4tqwz4vBIqoT35OnVMV4NfxxssSEmzLpchoDbwA6lPHPuNP5AFZughK
qAXySbazWgSvIczt/ejNr2Y96CjGjPsmm9xjHvg/8DbOK6dEFt5EibNNI/rF2SqGXe987kT+qaxQ
slit92gks3vP4kmOzTG1FHv17lci3yxVXqwgSjf71mqCJ68uv6XLcC0Rg68q120AixMT41f4A73G
BawJlCRcXOuUVOgYkerqwGg0suzyZ6syXoyE/YH6/qHFePZHXbAEs7JVAY1xneGY3lthwBAOJWsb
16fRkxYNo7qfwm2e9K916v6ij7kDIFfsEIptEd9vid+b1h6ZYhu7CqlCSZ88vb87kzMg/GS5AggN
NK4wX0yS6+6zI/TBfJdG8VU9pshjCNq2m5QFks4ShHTAcT2M9nL23+pYX3VTnBxjcxFbMI6gecBb
yuJX7inPvY4aAUEKRue5fLI8b1sXufU4t94Vz+Z0y9pcBlLiSDcDvstRU6cI4EY0e/l39fark2wJ
nN0gs0ncKtB50oJbD/GCqfzA8iOAPLbqAvg6JnqLC1oPWgRVmCUZrHb5JXL8gJDnttq9P8xIsvNr
C+w6dvgCM9bfFQSMlTlpnvIaaWRvDd1dnc7gzHZEN3vbpE2+SuHmfcLV2sk+rQ3za6/P6Hd8/NtB
mYojs1Sh+ywYW/Ju5I3r2ugsTXM+st4EB+BwedPQ9kf4a6COLCR/yD2cIMaBTP7Kqa7nHk3NEOzs
BW8tnda9zyW4zqCC7xayqd6hsjFi7UNjg0WqY/OgUN/qQbItsGyWIMdbRHu3gZZQudoJ/VObzfY5
Ho144xgNYIG0mbfqt9F8iJU/lO6+Bc209cKeZMDdHCacK6RMHb04+zUnxlakJJvQ16n7V92YToX0
bYB55M1+vhHLVJxij+mLy4RT6xANINHfwIZmo5QE0HhsQJxe/IRPldWhOlP76VFNgqcAXWzI15zA
VCy27HGfva7Jn/L5LUFaEpRz8hLby3PaUlbb0pOAHcgECGigJqpAKOFq6XMWufi36ZBjj85K6RFG
5uQ6mDJWTjfgUANSw/JuTnv/PolfzHD0L8NEaHNtB+aD+1mYXcbymWmXMYz6yghRbFYtwCNNNzYI
N7jbA6mCTHFsuYU2rXy35vOT4Z9tLL6FUYbsvIa14yfLdIkRQhwxP6JEtvy3WK/GncNjYyJSdqIl
2FoWGjJ11oYihjOFcB3FXBkcbOhJDVpqAMTQQOxsoEZWH9WA9hbfA3LCugj2ScaGwuBMhJ8jDrnP
wT6NBhnHFdZt0ebVMZOPkJubhymavF3t+mDEDH5SBxnYVGkBqREL5UxaUQb1ZFeGCUkBfMgjHCqS
lcILwXnxRvMC6OT7zDe/aYluPzlN9svKkZ4ilEgLfXgPJVPTAvWNsHmAGxS3d7xDFDN+eyRnIz15
IYlPpUWj4uDO73KsstwU87GHRMpgu3mLywF7GPquLQC4AcfF/BnZiQlUZLmficfbqz9dDSRK+N1E
q5HrWAaUhtVENNVo7FPPAzHeh1gStJl8cWZvW8AiX0rXHQ4iSA/WMpFk3k/dI2R9ne+tXEb6MHgI
t9oKTue97R3HOEnWRsR5re5JIoXj8wAYJpvsY1205p2wW/Q0yXis0iR6WmqCUFvy7IpcoEduwq86
LDXCwdLXPuMsyVqq69Qp8HSazEWBwj3YgRHtoCgBgMgIVANQC9oCfRphzVtfEGBpeugxA2CqY5dY
uxTExao3i/QeKssYPrHEtv6bpTPbbhTJougXsRYzxKuEZsmy0+kh/cJyltMQzHMAX98b3C89VHZV
2xJE3OGcfdAFoTMzXfd1vbI149MUSAIZNCOHyJcLtS5QfIb5to9muceO7f2s1NbXN/WjGWXudFx5
ym68RJsuLb6FQsABV7KpHBFjijJJMIcjj4RG4n3tDPgrS/Xs8pYPgCH3SLaIFbeM+lTC67uDAby4
c4QSar6XMxdbnBM7UpYOR9FSrMShcvY+u5BNaAnt9nNu13P8jTOw2pD2XOND8wjknaZ0tx7EurBD
YC79Q9NyWq55PcuZuraHiFi+LXx6t3KJAiRfafcz7hWILnAoIOcUbFUdVz6BIYe+RqDtUoy5hv8m
wCVClkId7WQ0DVZxHUv8jgOEGLJcGUWE6nG9g622bRA/Wel2vZycadiZxJIf5tY7If8R+87cIchs
LqV8DDM9v60/IgqEK+0VqyR9ui/D37QsL2YIrES07YxZrK1PsIvWd7/FhrDH8YJYzrBBCaTdbzU9
mcxmH3yXjIuUTLblIFlHM+vjXja9E0Cj3tGzMklSMcR8e+PFlFF405uHYpa3cLkyuj6651ULh+9l
LWxg6qTn0Cy/4B3pDEPlo8fs8+T0COaHkXRtI54wxeZEHGYlIRV929yGan7V/Kw+AQ7dxNZwjkKN
Rb2d7Queh21nO0g1fcDbhVFU+/ULqJNpUw9sIQ09tYLcABwP9T7aGUl1XMvdFVAwTeWhDXXWdkXN
0JxBeDfYzMUNF58/M3FeAsT2bMEHeVIt6tDaWmgVrLdagrAAsf1XzVj2t8D0oXQzMsIzmBXv9uyA
bY1+T0NzgVocvoyhvBmT/dseww8t8uJ9yWjKAM8aY5EcBvsX/nOAiW0PeRMeQsCILtSt6oYLHKX4
xJsU8ZUplgYbW4lkZ8MC3rGh3njuh1lTsSJGie6O/7uu8YrReBxMoM6brq6/nRQ5T8FuaDu55NtZ
Q0dAH61Z3ELlYUu3NfTmv7LFxzm71YnuB2Q74W/7ghUMOSDe3uqHZt9IlNQo1jY9biVl7hJ9LLeW
8afvXJYOZdoHKy1NK5qtk1QWgArso4lVVEGEmCalc0TBx9+SgbEdcak9Z53cQlCRJz0EmeXr4xs5
hUsahPmONR8PkGUnOyCowowoHQfSPGGuOHRGE8MFXrTnogXgAdeS5Aznr1NTVtbh5KJPgTZvDsUu
dWtCoVwE86NVv8VhEZ+HClVFHpJSV3nWgWovWxAIZ/BbbHKSqyn/ldYlQ/e7bU3+Zk269dY5elni
733axEjWIY1/6mxqsdgnB2eTtwrgeBl9oCf7tsehvch+ZOgKfZF3QiD6XtgCxnI/Ww43YCjhtmFL
yntypm3PxYWCIhoS4sZt8mrXEbsQ29E1NzXrOmUus1Ha9MoI023pTCxo6gbezGzOWwPhR5f+YnDx
nZQl7oCpHaBY5iFyIgnjYPErRD7ZUnC3RW58+v4E5gFHjW8PGr428SdOJuo5Kadt0zhHZTU8dY3c
YyhH4qIoWC3VX9zCh5MNQbanUQf+1G3spP2T6ioYRyyqPukIG0vIP+6gv3rLmonWKqRoYf9w6gqi
i82FiF/GFtEkqeCipOfvsLE3s29vmzl+g2N2AEQzHec622Nh+ivlo90MiMk1fLyezTM6pP14tFri
6PjjAqTIsS71ixt7RpC3cY39VaKNLb/pdtMLguZ9kxR3YnQdvDby38p6UZnY9mnVbUadxM0xFxhw
M8YbIEEz0+HrMKYPbRAZhS7KaidWW8tNYLI4/G8P/MDB0PmXwohv2cB8168OY4QRinEszXz0pvhd
poRlRGmDjesljNaORsP+NTtbB5A9QLzqLNU3SeIHt2meYF5ucwqHTWeWNqb99BLfwN1cDUPTr8yW
n12Byl+c4plTos/nb29cDu0+HIF7Oc+eIPK2SLNT7/PF1Gl/SiAwpl781dU6uhqGRCaAHDznJCbY
JUODRhd/lWO/1ORtbr3Bf6twteJN3znZH8epGOYV4rPPwtfI6pla+eEpzMkjzoA7Uyu9uN2SFTSP
v1mJPAoupTBPnigwb7KM/k7CBr+hxLnuybDQWYjUBiI+4slwaHn6fvbjdtuHiITK3ueHKpzX0UjA
Lfb7waNtGtPsHsbVN1f3Pc1RsjM/crmF22Jjgu20e76rPGWcjZQ3jcuneI5D1KECY+qIsg9sR+Cm
OsYNs33tRAnDlt+xzOwwyHPc9SQIWAHw4E0mVb3FiYN8waw/TZzYO1YGS66PfM4LZJJpo7QFakP2
SkRVFtv+K9F4i0iciCI54p9EhBz6xEfF1yZMv20BamZOjOcmifecwacO69KtnPyv3rVgdaFSxWdT
fEepCfMK905QOi0hiiY6S57mEM0E3Eepa89s/kjgg1GBXHfCLoSt12yaB8IATnOUuXgBqGYqr3IQ
02DxIREym3Mv6Gx07Fr6btUmqqCyolwXikucMiEvp7dptCdS2bKgmm33WBVQs0ej2rD60NLvZjnK
fFVwDbjo/7q+fODbZiRL80qJYiRoOxx8VKScjGurWAE7C30sh+qcMInYhJ0PSiifg7ANX1AHoDCt
5T7NM2NXdsgE42G6FGFiUZRWfIFz9e72dn+kfP82TQwvdcIB6Zo7PTmUXvNRKvMsJGT3Oa1Pehuy
x6FXxoJRTliZx0ORqgEItD1vmjy6p6Z3libnbO/579DFdRa/Euwx0SmNcWot65F6Q4GWx11FIXkW
Xkxs3WTdmDMTdFLoFCWTwj+VgoPJ2LeX9SPYW7r3HO06aDm5NUcu/KYjEgZ2C4d38W0PHfg7NKjM
aojMK7Y94O4dXyKZyL12zBAEc0ar58zD1SP8qQwqpoYwEE704OV1KEeCm+mi+GgqjrcOfyaRMZhz
HecwOD3HIOyJSIQYyobhb0JMDK6u4TzgTN3k3S/m2GjEuyO4mJQnnpY7dc29HQ3IlGTzbvKuppFZ
nr1OFkfdc49a9YT0aj6SGv7tDUZQTtXnlFS/m05+Ywsg6oBQwbOpLbnWgpOkNnWiyHSDqyhzql1j
/2OyKZ9Kz/G2pIZ6eJmUxJuTQB47M+tbCnWN/KXE/cx9TjRVmr90iRnQ775ROnx0itzwwWhIvHFZ
2dnELOdEX23HUOsuqq+n81i8CBkmlzC+6wIXBXPieTe2wNi17GPu8ihwEOEGbjj2W3fsDiTOjgD7
DOKWU7NHNh9yfJgmN/F0SesUkT2OjdFQNNuOeuKujIj6dV5bh0CCwR0opHLnXCMkpRjmdLHZ3U9R
d618HVibx0/twPDmc9+70XxJ/emfmt81vfZPaMWfp/A8o0nYOQpJZwfqg4dFwsaMs0vPcEAhWtin
mY6d+OKBrrvmaJU3jDFumk1Z4xYmNGrNZrPqvLLyyECMYROX3Xy14ZzXWtHh1k8m4hXsdBfaBZle
+rzz3KziAzO3htaQDaEIfCqhsG9Q0++JiXoa7Ls74Koe/qZx9y8y7aepGEyCoP23HuRKoOzhs3Qv
hcv5VsqepCp8u0dzgqAemcHYRPrerxCTu8Jlc6jrmFw36b0srepBaGqBb2LJdFu4Ui4189b8VRoh
3Fq2GIGmGUQd0VDtEgKnAucec/uzP4a1zmxM3OIGWqoTxzjQRbtLC0gaY+3q5ypuvghXmvcMih/z
uhovQnhP2B1wdjUA6ZT2K62ks6lq+7vvKTjCNMLpgXS+9OZPyqZ7mJgZ4eX1m60IHMmTjliZofzX
eO1Iya6T1ojZriD2xesVxYuWOYdk8AzGIco9ZWB4AtXon0kfzgfNq2/+vNVMJ0AlnxE/w3gEKMJn
5Z9CgyQyvG6c3ZFOLm6Khv4zqnJUy34H1F8fYK9ScgKE9xHlltkRyu5/c20+w/WlnAmphyKGAG3k
cFhxXntR+zq0jPni52SszzYFGLTsKqD/J0CkBvUHKgq3ayU5tcqFw1Jb6KAN+gSSDgl+CndTSska
5ulw7t38PmZJHmS8CHiT/sSxPJGsva0hkiKQf2Qn82LEY3UuyQgfKvwHnjk3yAORpVukIwYpGcLs
BNzmYPjKCuqh8X7PleOcy1gi0Fz+K4tS7SH266f1D1kti+cugdVSE4Ph6cXJy+L5cf1fNiUmVOIj
WoJzQCKBJrEf2+VfmnQg4qe0m2MyCOvRErP9iFA02tdGuxsJFcFRlHm/CxWrAMK5kpJSkYh4RsHY
w3/6WD3jiBPeTXjWfrEbNH7SnzmcFX4Z4gDddNGshGF4bJkXbgmC2KmZDMrB38sksk/mVL3HXiH2
HFXIQF2czkStpNy/4B4T0ARrV99P/iHNK3UPe8fbtAXebN+qeCTGIj8Z6XvTjTtcysWjGHBZG9mk
9ig223th+fsfVQEbeniS6Ek5kqYR+WqejGIxHtaHlJDvIG1rZ8eZ44+L6XdGCjXVWMNLkzDxYUnr
SWdB6gZ/6Ud5lX9KCwgAJW5KCzMPB1Vbam/MVMRQQkTKh0gCHUoZBX1itjsCnNjRQLxJ7eOc/+vI
PnvhYlp1cEv7n48WpUyY1XtRoabCOlgclDH/GRJ+a0ZzdGmftFHOhpVPxvRBsbUvx0s6jM7emiJc
w9GSN+FyU7dfUSNNaicPOuoYUcHH02nuiBQsaoq8Ihzk9WhK3zm54HE24Bb+zabFjdE37S7qKMTL
nuPRTo3iGmtFv/GI6z23Lj++nevxTsI3ejQbLdrosdsCV/+FL9cnYxRFYNZ1LxRvErvTDhaIiQQo
uRfZJF/98Y2GgA0Ybm8WWckNrukXcN9oB7XsXUMZ+2R1PNvrWGmJYkuj6DWVbgPl1cQ0K81zNJsv
xPaJh6qO64Mrkn/Er42BloWL/7sn72p880MkduvUBKOOvR1j5PjYT9m3hSIivKq/rXP4ySWNxChj
77TOI9apTyFRo3hhMh5sm7g4BHs5iUP6Q9latJeOPEWxzQJwmWgbecsjbIbGvU1JFqB3QPNv5MfK
iEZ+ClX9PLZRTO+gbJLYlIYKfAmKNPv3pBcNgAvvgT7Su81c4hSjknp6L4jlmHIryETUHrSaZdts
gck2w2/BaP1SsDqM2HMTbBU30YQ32ucp0IYM33DX7WMUhRD56f8jNeG3TuNzRRR9tjzMLObGR7Ak
7+Qc/Q5dn4DmeYI/YPvfjL738+IaWBd1FVTCfYZmoDaLZE+FxD25jEB9nHr0sZQ3aAa/UDVBNqMy
R6nDSpycDRYHKTd6KLxTJplSZ31PimE78hTHzz5Omg02DZKEe5jgjs4YY/2tqZuBLbEVBD+Z7crK
TXadmPF6VC0vIdrDyvF7Pj1slcv/j5PAqulImmGjkREXaDHN2CZkX21bOZCYtYgmS0avBy8Wm9oO
/eP6JFQqesXx4ZwbNqWd7H9RRIpjt2z0BZ8H9stoUymDZdaIt99yWnPPLHYM2plSgJgMQpk5cLc9
NvVAEmYBijulnocFhXqi4CuAcxJmGPn0ShKrObHntfRmub3ZryMuQDlBoFKcNAlprd6/ztAfY08f
4FEDWPPcAvJ7uzziPdfQIsexhVRBhF+mCaerk87j3te7t7YoK7YJGJm6WH+y2TWfMsxHW/J9HzsU
kRe9sR9s0AE+xm+g3VpMUASQr3mQJEQMqftrGYuacZMAB2LY3Zvo2mVrfTcdtB137CcMDvwicQhn
oqniK9LZP9DkF5D1xDzsXc6meZ9MZOxt72BmXPQ3zKHqTdk1sE+WGXYYSYcQkMrB0mBLEDXG0R0m
DF2aA2Etyo7hVFb7WuMSTUqVPTrSHR7A+LBJ5vQVabJP7M06+2OjW22qmQt9hq8KU+AJ1/iINYEZ
r/eBJ3G6lCb+ptL3rk2N0ixFUtUp1+Y4L87OovX0WiuhciAPAqNfN6nk0sFJ8P0cd33J4yF8wmyW
0CTAPP1cAbgDgTtYOQCv1n02FcNSv26+WtclssPV7r7VfK0PTT/i3W+i+oXZ/Vs05K9CDV7w8yY0
AiAIfLJd00S4/DFc2b33EMsGCR3IiPi5zQSutSx8sxs8PtAVjIUOE20sxL/HkSHAtrbsN8sHpOVo
U70n5rjad9aS2jOiYkqwJIXLLlO0FKRwDuJdnHPZuiSOoHJje1n6ObE5zl+TvfZFuBHUh7wF6OLv
stQWtG703DTfzgGMmEO8h4exAZRsU4V/y5RXbh1qFyniB3B90d2q5qfYNT8Nat8Hz5D9uYDf/PMl
MTQ1DoD9DEwW+OKWbaU9J7+NbihubtF8Wa08Sj/7o0pW37Ywnl2iJk8WDL89IScm5kffC1rbjB5l
V375kKEXqcI0g/ZqEPpc/Zg4xGFWR9LVIRpG2r/EqHGP+OYTOpPJt5hPSoVmJNdwWzIciJoKnk7H
NTnJ3rutv0pk+7BjqGAiHQCb7QtY3nVtbtMpAffGMPjoNN17xrv2ZDj+bqoLvNg9MuhYaiffYpk/
TPZtTFvt4mn+Zwnffn0K0G85F4LY3s3S+a2o52s7RWyR5n+jAYtx2p0BjSvmnvV/eYM7ZkjIvmwF
S+wR9aRu6b87viE+zaFAVmwjtcGT3IcIMAh5TYGmYMbRMGSUZK1o08by/PSlG8JrYbGhqAlawnCf
XkxxXs8gzHoh0sh5AkQJ0C3FB7Ux5fhvVul35cbWtkY9RtHN2jlGmkFUlDlv1gpuvdBI+W52bIdO
WV7f16KkbDVsv/i5NlBL1IakOJIYASPDNC664+K+I3TZR9fEhdTI8KaL6RuPS/RH51VadZ5robQe
8+t1UfX1t+H7w6OaWJUIGzajHz7lNkG/1shboyVD0AIvAI6JsUYUzGYXF57rM1eAwyYDJ0wo77PI
2fk9/q2sKt8x4UEQQqnteNC3Kyf+07tgdvl8k47Is2oYg/W7ykHoH+M+OtmVr9gJ50/rcTUvUpbY
KoKi04wNq4+e4Qdb/cLJTxGrE2A+NYxvM3lb75EfMT/KKO3DkFI7a+n8Z0agQEG32LOWwsBz/IoZ
u7LvhTD/iImZmi76o8phFA2N1I5hI67M9qNzsoS2a0RZH8Ih/pK9vmlkD6zQah6gcaUPvSv++a52
GhL7t2Yq3njbRBeZVnAzRN0TGRD1RD34NoaFpT71upA1VMOJq+yeHTOVmR0O06tMOXFX5e6q2nN0
7VcsyD8emcqA65jGe086TMRTxt3Mg4W/bC/onRPGEbDTPjIt/LfuJ/tlaV+p5mvEeKSUz9xDa65R
RcoFGXiPg8Fn8KMaoqAojQbuc7uQB00Dgu7QTIFVaOpU6tGDiOJ2n2mglujuEfQuojXumOjgVeJe
qjdzai20YybehAZbn8WuErgMLJmFnYFknBXgoiPuFtxSP+j0NulEVNTyJfQW8yYl7BeCbTdwvpqd
quAZRm4LZo4/X65A4r6qiAEY6R7b9Xt1KU32jRfKHeoPFWhWFj+Y6pImFzAei4WjPA5LxC4dW7xb
V/lZT5mTSPduj1j4IlTPeK+IgCIEYv0nRoihIIjxYC0hnJ5kyVPWwMlmXDBHt53iPYDnKkQ/MZZp
Tt8Ug8s2Kpt6k5uAIRhrUZ5I5k3ZA87Pg5pr7YyK4wGd+YsVZeIYldqj3eM1ixxSxmxUcbbK4sP6
RbvQMa7eyGrGWg66Ma6OZj2VW8O0SJ8VOAxLc4BTC6eNxfIZqhzmTs7utfTmu4Fpo8pP0HoqEN2Y
MdmtUVg6FJA1dhcqYUyvrXgvy/y5x//xUHjI0Op2BJPjdeW2GwG467ymCcdBkDk17JExafaVUz50
oQXZgI9xtZHMNaVnrDPiyGrvonEWQ1TgSaQtq/bwG84kXUfbhsFfsH57pdXxh3kI28mqs2BVJ9vz
88R047HgB+19sofgssggHGuG6U5Kgv1SRmJ2a5mYDNOkPUBqOsvBOOmSwKe11iggVyKUQbVYEVuz
ZFmt4nuF0nOHu/facmRSffqYl3S7D/frp2pkGaDWcbh7qEvTJVcJUi+1F8Z+CFZILAx7OjvEwdHy
GkekFE8tt+fZrKq3BAy+7OoP8gZuhj2kP1curzfhnUhgdgjB8i3JaTXe/HVd9VE3bnxYbzNBr6jV
4/+VM0nGEBdfIjoXpjKpq55Fams/LQ4RcuY20SzolJG6r11w1BeH2kkXdJy4MscRdz95clJCJDyo
BFussyJomY2ub+RElLgSYC8sJ7ytN2Z+mrXEPayneZQ0Pf25aM9548tDOOYXG8ckHByywpfudOQC
Y8IYohNSfri1svJTabzoP0JassGstLusJ9d6j5A97Bz0ki01NS3/xzPRlXpNa0Vs2S4rPpkbW6e+
hijV9szYLQn7yozIc+l6tV+Pg1Wcy/EFB1MH0eaAYhic//wI7pnWn+pEetuxC7tjD/AgqEpFGEtm
2Kg0Wuj0sXon4wuc71z4NM2g78byhMEEeJNiER7naJ+SiCKkKP1pJyOfFaOM0H5G0ZtD8jcBeHTG
jYsYl2fdOhCw9JCA5lufZB0IiFnyUzHG+iXBkP60WpFWAtEAu6Oay89iG6A6JX1/W71Z65dgs2xl
br0TpWde0FCFG4LV6Nl5xVARajuzAR5Ksq570CwmbV5YnYi+/uXVgIhiMlrDll2kL8cPw4it/aqC
RYptEqXs77zOYaFggYXKMnFBBvtQddCxfj5MXdN2XWXi3+d4Sby0IyyDELipY/UTJxnvPJzeqCk/
9LYvjlqr47DJkqBaBC5ORq7oEqFrS4IAnd70d0WEmVq32AsVlrqJ6WQNjKoXv0e2VMze0rWvb6qb
KqDdNpM+z2thHKdeRFmLNrFeuk0Ivdu6qeURfYS5GeX4KiKk96Q/yCMRJinKEcqRqVBfWVkjmHSY
88EAQfnoTocsHfNv5vIOqWX8p2LCBdRR8YEcApzdFv+cLN0oi90ey7CJqJK/5fLbkA35Eifd9OAi
ttuUdDyUjvBxuvZzfcXcpehe7hWCLrZSWZ8rGaoh4Z7hcF398dG4XfRHamKEwzXptUWC0wKylhY0
3gx9wU8n4FbG1uMsODM4fm9wfMMR+Ic+l93vyD+VNMBrjnQ5sBrQWUTkXjXDguQeNTcpfBLVjP8i
jbiGpme7s974M/OEzehjOpQTA1FCRWhWteI2hl5zsUaopLoxkD5fOU/IbX+nCgRiNEJwz5HBINdF
4NM12eOcJv+xhMkeyroJ92WebViuAMcU1UvDG7tXTSlYxZN871pnu9Mqkr6N5KjTom4iy/gvcRMG
Ruigqfi8NMgg0tID45Ikotp5UKFAfGVjK03db9hV4C5VtmvdjNu8DJk5L/LvRZH5c2g4RHvn7dhs
3dB4tzNWNozz3MD0WHlB5jMCxXCcfpHTJx7ZS+W6IbbR3LFj5PFH5hMusrhxoxi2BkOTckwA7F9U
wkW++LAWgaY/Nvt2YA0Rp6k6gmxLl1SAbNEwRx0+exXiGxvs//IxFHfN7BjG0LJ0vbEBKcRuf8z9
A3Nbd1v09Gc/7WLZ/L/QqIT8cmrNfiyTDyQg42aIU9gnxVcd9x51W5xtW4DlF3ZWgZjb7mnq5j+a
pXFZCyZSJrwvx+rj544MkLL0od3Qc2tmu7cy1phyURAIt2CbZOS/srjTt73V2fvazj6EwrExE1dq
m+Q7g8a+9X2569OcX6sHj6BQgTJJrw5dDoqqN9TVGif/PNfTe1uW8Y2ShDhPND81mMMzfhqf8KYU
qpXVoGNTyb5FQn4hqX1bzqoLLJNpq8XdVI/0Vw1wYcI3n6YY+1PmPU2GQ4CeOwyH2VS/TA7khzbn
lzAkYTF8eVoSjXSUCGeYPrakXXd0zUhTzbCmk2avOqVzt7WoFs8JGIQ2CQTWRA4hDlZO12vVAq7q
T4QdRI/4Tl3nVlRzfapRohE3oEFbtlAVOJDPDM0R5x+d6ar5R06F8HAYdXFy6lCeS5YSmo18ESIc
k0dz13CF0rGyYmFnhRxwEsshQ6U2pj0aJq9DUmROZ52PkRxNwz+HqGvO8My2Gn7Mc+35xdUUJY4c
KpzOGp/1sNPvfJwVmzmTRD1kHNAlFL6Owf8gdCk7xSNXLI8fRC7p3/qSS9sfozPQjlvXihx8RRft
CNE6hRUsTRbwCs/B4o9aiqimaNqzQy++dTtCKJOlW46dTzLD3VvNMBpsP6l0QqHKLgCtrX+PYGpx
aiIEwutTM5LyMSOhrHPv42dA1oZfJG8eJEKly1oOd/5wRp6pARdDVzGrHKidSzq6E7OsDavoS4SP
CAXz0yohLPxIXaDEyGs9wpbUp/FQ6cRhkqnwnpk4BBIEQsIM/xp6hYtuMo6T53wnvrQua7c5zua9
qUrvMdfqfaP3eCwSBNSRiO7dq11Y9eP6FFmtQFmpEwNkdOg3vbBIzplXYeJhWFm8YvT9QCrhPYNd
46Qc8hMjlPYoW6YKY/VPKy+K4Do08ClgU8aMto8s3rNt5Jno0vaN7ByGHcIJ+PabYurPI3LmUhst
NEIltNTleW1yNsJWciPNjglqZH71i+maiLT3fLDqAMGHGRC0fZglBL4yNZ8w/9BFIHhazyLZhYHu
RfbeElW9HUybkGOqL8rWED3hZhVzr5VqjyuZKJnopbXrh9wx04f1g477PsQrMvwRKTycHKbsVfXR
dgXT1bEUl4oSZauF8rms3TsA0Fey1E+GoyERWuaQcnSaAxuj59VmLHEOiY5mFt3+YR1d6wbZ02lx
8suOea6rjdu1niskyl8UsQwG13mSQKrAMukgZcQwecjmS+SwrzXS6sfx2dVzQj8wsbmHz3G2MpYE
OsiSLCNkFPsctns7wcRhTKdlU2IRVbhxcJSfQgfl2XrErr9u2unnkf3gbrI0/Sh0Z4fcKyWX3SH/
UAz5jbHfa60JUiSpQVB/KhQJ5FyDT0keirZ6mYG4VGF/tPlxzyiF3uJxKenpoXZdGMV30/py88E8
yzL7T2Vzii6LNUVo/EXNVv985bmXJPtGgW9nlEx6HclHCcu+QGMaR3jPp5kjl1/Lu7QnoUwYgB3R
UJJsbIvo5kTleVKiACNPbzq38RV7oc/uo0KsMuv3sP3llHx25jITRIj3IQ3McIyxh7KzjoPfFNu1
N8GruC194lnjRXCVNiykllF0iC5ymyFsO8IjLrlXtpgg/qyHS7c8r4x+e/56hBB6acnL9H2lD/Pv
2Dh+50QDcqjzsrQ5ZuUVDWBKzzmlKSQxeIDnKvlxY7ToBDd6U4glE6MIdKhtO0FEyc7VYO2q8Lp+
AAgK5MP6n2CFWqTA0e8MqO7dJZcUnfyz6L0UPGd89UJlX1wy5y5rHUBHUF4qtEdbQvvgBJdDfkax
e0nTFGH4+jzUgxWsFSiSx8Aw+4lGv58BiLnldbbLBxOv10HDE8PemXdEePNz04NBMIqz4ZmMjhPy
c9edyXrFhro+PJBapLNMSRz4990Xr+RAPZQrcD3DtfSREsUL5TlEnFl3lDSiQvNTeTJYxwMi4xSB
HLdl5Faj2WO757hNyknNe1bEQGTWMhDpw1VIwG7jrF+tLmWj6JiUoCh/nPmjHEXg4QH8A01xI0Ha
blmfJUclQohzxSnpDIgOiWR1whhgO/bEmvnO+M+PItSRPEeF0K1tOM7eU7VI2w3uyETVMXwprpFQ
zdNltK1DlcmWROt5DEJhN1ck78Fa3pPYER8tj12d9PDUL+rvoXGMO/a3R7b+YrN+8kNosjoln7zX
SaoYtETuhxghTT1AhxrtvrygSpAPM20bkhEUZWNh2adQWf/WGkur9eLQj8SdVnrTYobv0r2EybyO
EWOhyB6fq+nOy01chmf+dDR117+yRGyPrBo+EJSQorA4M1P89DuH/RyC7RG9a8lxYvadvo9j5xJ1
DborooQ9gqTrgd/H7Q+rr8Mto/+Yc5ovKcxYsyYw0COwemsNkk5Lnyfm78T4mnN7rkMXzgGbF6kl
j+uAYui17hHq0L0aO5NwRw3a7ahBwtfs/uLNFOKr928SfYH7ut60tXAuKBrBcsXk+S4ukZy52FEl
cgjCib2DLAiEMWOJtIm5FYkiDz5VlDN35osAJE+2eO9xYS2NBkeYtVv/xMu/BfGZBGq3hOdiQCP2
UCMEHfd23GwjpfuMg5+spIvQbDMVK8eav8A+xBTRsQ1TlkPGiA+EAUIhI+8ipZ78siPl79tlTtTm
zavQOJf7Vv2NDHJzio7TPkJIjqA6H5DPaFlgK1dn6cWOv2kNBpKUWnttzH7HbfHFStIhJmo6eoQN
doovphwVAHsbxTugKgzi6XYuNHEt4r9V1Bwaj7eGe1d/Lptcf4arPuYMtPSqFZteRBRdrT4CVRK/
HSBJ57SjOCt1hApsVQC0CMbFysImR4neXMci+VydA1XLN7CwTmozdoL1L0VYs5GtQ4lodDN6iBml
s0zlCF7q0oVF3WH3RsyGhZiUBiDRHo3dokknskI7J05ND9ZOH62aCaTPbp0rPlyK1Q1iLZiVYfY+
AqpHSzXAb3T7DxWV3SkaYrV34hbmKxU3H8TGzQGIazOdnzlaDAQ1DUKCDqaxq0iDXv1laq7ire6y
QDSjxr+S5LpErVjb0mX0UvgHtiYJvdMEZytz1EV2hodoOHmKi0Tc879gQctNSlaUtNltWHBm+94N
L/J33kz9qdIkL0aKLMLOiAMm5/E9tqtyj1vmOxTNuCszHaEUX5HtX8xk0ANXRMU3zhfnyLzYv2Ia
CggXeW4KpQ41mHXX9Lxn8t/qE4v323qv1m3lXTLdf2QrFd0YI0Bp8BqCg0fB0sw1j+2sn1tDOr/W
h65QU0GGl/+Ws7O9Nl4Mj1AYVQAV0AjAwkiauCLgELcwCIUbgsR52DPmC0SGHjJvekDYy2+c62dr
cpPAoJLbQUGddw3bmSeyZGeXWmFM3xBu/ocApL0PaPSriNAmDzrudu41ST9I9xlrO5RpmHKMqt1U
es8QVy2AoOVcg+AHrjiZ0Ngv5bdRo/K1iploZ2a9a3vquKz4xpKNH1iNmgoEv4Cd/I+18+hxXMm2
9V956DkbDHoO3kSivFTpXU2IcknvPX/9/SKyXzvcfsAF7qAP+pysVEkUGRF777W+VZ89VL92qZsv
Vi6+50v9lOKeOODtSXa0rfxNmE7VITJzgVjYwEja5a9iNkghbhg6NcYvPbbSY2/0M69S7ztodPfM
pY2HdjSYURIeYU3u90jzzoqfkdbWpWxphayssCis0TMS2NBiajPJ/lidc9UhvYqWkkQiPuxJ0wsM
T4vubg0UCjwJqPDlk4OFjKlNykQKbMUam9Fduopfop9QMmaIG9qFGzmyWY8c2lYxU251EilbJMfu
cCS+Ij8Zuv8rsxeEvNb05JFWYqHWVgfQNu7evMZtz4M1IvxD5sHvtQ+ZWU0kVMlETWYPC4EZG25T
ICkD+5vo3e5CgfQwwjI9OESl0HYjARvuNA1AjBJHd0VULjB77zDpZxd7IpBXzA6RGGXRXtMlfExO
ljx3tW7RnPlWcZWTnoxnYUKebHgP7vADBVJFLsJo7lLiQByPWWXWQ/KQ0zAFhSrz+qUOsZ+mbK7k
eRgdRSpLU5i6dHsykm/53AwZEY8Vz7nvzad1gLNgISVwvSnZLak9Bw7BwDtr7Hmn3tQetShDwQi7
d4fKF6NDTac+r63xThtrQlJsMuKlHME00z8uYs9zZo8vaiCgTTyGg+jqK6tmUPU8eOQToZ/QCOJz
HeOkYqI7IDCMlbVhJ0gbjUKcvHj0Kp7D6KflduDiTWCdqmlXJoImpD1+TiQOakwTgKlC2FtKU+AD
3hvQuc4whZtDba9wEEyW/qYp7krLcA9mXT4qF73AJq4KTocYO4fu2WPKLF9uZ61ZHyY5HTQTBqfF
kpt7vCRXmrN4iqRlm5USvQNTVsFGcqwzMvCqbCrPPcptBtaoV/v03U/zHBAqjuyy/6V+rTCWt1BM
+rnieEumffitNKFFjZEh9k4zjjf0h/pPoBEwrHvmz03JnYLPfo4dynmrHV4nnA9b4HpP5GbEeO1L
Fg7yPqxczzEFDn+rumeD87kTWs22991Ar03EsgO27GzpnnLTJmxhgCM79auzRQl6qdDw38KY9vM0
i5nqNTiEzPRv2Fv5QpravnSdd80YhtzI5bK2Mfz4oCBP+BDrM35NuTtjchseRHHwyuHcQYa/2FCl
L4wNL4tZxU+Npl1Dkx5OW9CQs4ahv19sPnobgnSN7Mewg1vSGi35zunIdMaZOxppyDRbc+GRRGzw
82ufQ2GN6b+ZRmYDyCugz33tR+XajYdZviR798A8HzRwythrQvqzm8PVv1sXsTWl4sniqTUzkkps
FpWjBvElgIi07hQIwtMfFHkDWIpzQrBK12rpLQgUaRo4M4rNMo9yxIgbt8GIlusI5JloZSc9w94V
+3gyQAo3R8nEdaq3GmlQ6Yb6I1/bl+JjnNOzsPT6LLT+uR097BxsWniSQXB7jKuW99brlztPbx/V
STmkb78dQx8zoBbVhyyc3P1Qkekcr6iWsvgTmNyITNysdhWOib21bKxZ+24ZQC1zbE2MOJle/UWC
A/+3AYv/kZ34z+DG/4hhlO/mn/GOf3t3wY/+x9/fqvwXbNRJvzwMf9rl8Q+bdK8wj+gS/ic//D9/
1Ks8L/Wf//uXX1y+Xr5alFTlPwMTJbjoPwMWd13/74RF+QtfhEXD+yvbCIIEy4YeLhlNf/kbYNEQ
f/Xor7k+p0DPt1GL/4Ov6P/VcXwTnbQAimV4kv3TkXIm0YvuX21BUenbrno1fvT/Pve/ADK5Dv8d
vU7itf6BPQId6DJ6Bf0jbKA9LIL/ho9a4zWFKxuJQGGPVfZcPaIU1CHSKWDvbFFVdchACXH60znz
i9V6bwr86ndkXJSjfbcwAYIE41c7TDr5FytfgYtFsTEKr/+qZy0nO5HlMZ7KNb+GFmcniHHIw2Tw
3T9d/f/mQwkFDfvnT2UKrpnpG9DmPUTq/45iM0um9kaJYG1xdXEtLcoV8isqGeurgqJUxJw1rFRT
eXhl+BlNxka1HkroEVhPUENbeaxfwx2lVwX9FA8Xw1ICj7yl4w+g0MAHfnMStNsGuXJu940QWtC/
wJ5bAuF2S1xfFaaa3ZmWk1RQ+QIBUQev0KleFPcZTRYaZX9rlt4zKDOaeCG27oYJyeCO7Qn91Za0
c4QE+EqQwjJrKOZ6IxoRnhW11i0gcGtefhDzHG6GAZBCaaLHQG5K/6veCcwfBmaerWW8EcUlvqA+
M2AX16HIFqK6zWJ6YpaE4cJ7cZwWDbjMemZDghEhOzH0jvvdDIM/sKFWTB7sAs2Cr005c3ON+OgC
tBnINAj6XDsYXY8NFLkUnfGgb/1neTWsSXuPEnQ8QuZ3/v1HF+H0y55UMbxaeQPI0QUN4wM3gHBN
7hICKPV1JASa09tFGZ0e9Bb6Pj0tsHC22T/+/+8ZDgL/CnJ0ddMQ7ICm6xtodix6rv/KsEIKtwy4
VaNdh8USkzJbUlzho19Dj+9u+TQmvLiuIxAc4e+w0kOfuA9Oh36KqLyoLYunaX5x3OrF633/Ukkj
P/vaUR8rJgI20TLqHxGKve0ykaxCNBUb1fcC88SdaAJRtwuZNXtdr6+Yhe2zjr4DBR9QDkp2x/+l
5ZBf6Ks95uOm7wQkIidbdtYNzWC8X7hl8UVh/RWFc0wiRPMhIJMxnxzec9hvyhna5Dhq7dbSovXU
YbtcxTjsIjOjSzrR8bC89rmyb0OS01+enRJbqhvkixDPxNL6osfoS07gsScvxrf0/ALSzb8y2drR
vQuvxOACfNbSfqM32m9hjw+WU0aQSBMK2jY60kdxA7RqrbHYG81r0tOiZTfk2lEg8ooYDc2mV8Yz
FzQDdRTSBHqXmRakxGWBQDpkunZutfzY0qcfp9fCWw495pHEf0ysFikldlk33Attvcu67NZDkxBB
iMdBqqSTqPxtRohZreFzJSCJY35Q+PgH4phAQkgbmJA/PU17TiPvLh527gRIyUQr4Yorqe9QTdwZ
MVpMo0unoQXuZGZOmvcPJYyBbU3HIqbN0/AEx6F2LRfzrkvyY4I2ygnW1qDegvxAWveSL+dC+9UX
J2bKUE+6/LuH+WWDljJAFf+edVCF3PINzANhBcuLib/e0ek46UnxJK1VqRCEuGCJRmybeDGHUGNX
15zGyGlsL8bnYJvf9NnxgRbexzM6BI/qtD3yVhm6khkUNKw/pfO7SccbJhJnWLd7UZS7Go7sbUlv
fv0+DW1KPWN+CzWcfPAXCcmR1zGPXseenC6HQEwWptWjsSHGT3eqjyuwfiptYyX/qZFnIeNoYSjY
xAljNdLJK6nVxLzG38jQltu3fMnaQ3HRKn+nT1HA6uK13ziwXjkMfVuYZsTDKJXHGz/TjlxitE8c
vUIcSSUvKRwKPiylG5EzKJoTZn2uf4ua4opG9AKhium3c+kAh2W8eNVYP20kO9rg/sg5OYfV75GY
O5BdJ9KZN2Pm3686bipO4rvGnp5mC49sRqa5K0ZIuXEgqfhuW+z7eL5zjB6vov0aNtFOT/ILb+sD
YMujzafNQ/As2T0lOG4H+xWT07sGCGlMvWM1eQ4xz+QOVuOlnJmgFDKcqQCClYVw1kUJJcs6zk7M
n+q/NbgfZ289xwVdWEc3cOcYKFSA19h4+ApmVWFj46aYzs287AyCsDZ2JrgMY3ysGOcPbRL4RvPI
sGj24qudg/bP/YfI0E+Fd8+x926aQtgx7yWuLMuuHrPKJEUo+9At7Qr4CYHaRFcWnBsWwxlFmtbd
12sNLKL8sOW0Htg3k0qYA0V5nsHyh2V5ZwCXzKru1jMzJg43CSlxUBLXnjg0zb5K9GvsmXdJnj2s
Vfw2O+G9Xw44OmQHh6gPQjbo6LCQBAQw7hYt3Gc09jQnPsU+3W0Ng3tE5WBA933w2+R7VouffoK2
29L7x6n2L7N/1eJmp8uxfPVUwbUz050Y38z4j4hfLmVJPPDQ7aQmsMmtQH9KPOehjII7Y/zBW59D
euZmtY9fBuslLKnr3c/KmuhcG/s8Oq4QqOuBDCMcA0Zv7uqrI3PI8mHj3Xq61r7xRAeAPn64PBrt
L72+12lWaQYUKR75fmH0Nu9r1Acl88JwyR+YiwGcketntJ3ibSOpwaTghMzG/ZXqpm+fhtTZlEN2
Bz5vE+ngWKYD+bGX0Ge8R3uqQvnP+DCp2W8TTjDY7rBtiB7aVndueaBreneugPg0r9ts/ElexiON
4EtnRXtUCrQvw4vUenuuSUFIzEzd7CPrYTV/kcdznMf20WY02jH5Z0q7mawamVx+jmwPWaqHE3u8
elp1KKNPUmh3c3JdiXEQI1EGbR/4YIQ898NCJOBFAtDesPPhHEQiA1vzrYPaMtodss9xi1rkkJdM
ginW2q7c6uF9HN7IXjw2AoOTkdEWOegMrHAZ3w8MCU06uh05Y836c6wNWqpE8mlNYDoWMlauQZud
5xmtmbmrYmJwJxfVhM8hZ50ITxDWgY48g07DO7UVI01GvJpYg1TaUmKinp0OfhjEIhTwNIL0R8N+
S4muQhK3mUaEewSrhJ9Vc/HlSkJvbGUO53q/Kbu3xlmQstbA/QHfgzMroZIvJAXr12A6aHmqi2/K
4dSrIDlh5ePn2Z0g8X4af5TOSp7WW0/qpEZEVEjId6Kf3PnTbqxDbKyyt77FR/KWAJiwZShC1T0P
vEURVRGGU31b6JwAq+7RiudAq6ULFCtpuO4WUb5E+vJEPhIFPUZTLt3ZHomzI2fiSsAGG9OCq8XS
6aY05ARhbkOApN+B7qBUbg7guLY6DDnL6w6FRnd+/OhXsv8MF2JwWU8XhKJ3HK1+4T2+giY5Ip9n
c8Yo5rO9mMgf/UuInLM0XWRX1n0dZ79QSdP5q3r8cqX7Si4iQMhZ4NENLKv6bekSflJK1iqfZ3Df
Jr96cbPhTKcMS2b2tCYSPVSQwSjSe+O1wO3oaI9rP5NoZn6jA2sFddI+WSK6b+nUEOdp/a4EcvIY
V2ZpczOvBHePuns0q/RxmG4DiqbYfBmd3/VYXgz6LHkhtoabMUWiYGCihbZlI+pzV74NOHZQahzi
knS1AhEDZ9qs+mGOYg9m5KP1nACPDsMuD7Rflj0wkRnX9OLRAjTgFRhucU/Ixj1WZpSsa4C06l7w
q96H69q7jPXM10HAXEptuBHFfXC49HLMFQE81PCSNWv1knn9tYKExzHI/tn03s8mHM7OWiXInjGG
R0i/6V5cDBxxO05N6z02AZLhI/HoW/QbIQF9rJSruNc5to0wSB9S6yjYgyY/g5cmJPqDEFyO3OJn
nxP+ysBry0y55RwQm2TdBkXr6D8izu+0GcPz7OcEW7n8v3QZXSBJZXudEGawdkzlpXb8+BzHxXLK
SpGAnIwaWJyh9tR687rR1mE+11iynx2H5AozJ4lZ/RQl1nRHP+QMAzHqtlpPP7nPS/YifjW0fZDM
JUHN6l/B9+mX2lwKgkXlH06XPw68rmDMzR6M45o9Oy5xUxRh+dlvIiSrpjDp6DOS7UJcRJlzoVtc
vmItzZHN4GI1p6J4hZTVHz18HQB28pqZf69t59Fmrl0DEVF/pBUd9iqUiQf1AjNFJwvEiqJqXotX
F9j+tgPPdlY/NZeEEm/CKqd+6qcd45hiC3URLC9o7vDNr4xdNjViY1khTBzSSyimpmNKwFsTfizh
8rPTefellGHqr3WVnEzaek7xmOKQ4nHQgGXbJIW4y5E8R8YgJdB2Dvwjw8Ap/yVRIs0D7EQukVMf
HPhebFnjfupw9wIMLr02sEbzyXNXc8PIFER5ZNjvqZnaeDWTt6n7TY171ufyKfbChoRWVlKGRoiB
gPBNGJE4k2xibT1Y2vrHY6eV/xNtg3egR+nljXsioekk1ODV0LIKIIEgNnD0tLzZ/BhPxrTP8fPY
JSZ/bygwAOJzdBbEyfMe0Q/O9Th68U1mRka3KzGsJG742OAo3izpeh4rXLrIPTSwBSVSrk3K/Llf
h/NiFN9jfR8Oq7PHgnCNO2iVjE+2XkUQjM5RD26AW+ODBiOymyrx4GPWgBdzczeZn0IIIhsN1EH0
gQmONDCoR3urSwJAoYxwvfUbHv0P1pyzP5UPZgGvguYEFMbWD7Cx3BulOHpru++RcyQWqy26tns0
LYY+jZtk7CjXa+cGpYEJHo3SYQKTmmtDetbjN6f12PnRNUBEmX8Nem9uzcy/zkxMHSbaWnNf+T23
RbUeet0MrK4l2IqW/1y77SHHwNdEqR1whEfjBfoSpGm7eH9Kjgd+wyyqPnVx/pgW3g2D8ZZ819eM
nNZmgoVUMRE1nGtrm8Ey2cgHYsQx/ZPVYCH8XfOiUW39QYUMqjukE+weKXhfyrLYG6kd4pbXoOG0
9WbKm53LAMswzG3fe0SyLiA1+2p9tRl9tnrzx5CW7dZNEQBztpvaEZ2TdDtbPNCR3WrbNC5PORua
NWTfpqQktDhktlKZ9bsMD0KBZt5rSzDAvyKvfDc5wwgQh5NNSAzshrEZE/PHdYmQtEQ5tIH4xUV3
vtTd2UoRJZVpKg71q5lrFrDCDd4J4khJF9ok8a7IDP+mOawRTbtaNwe3ydA8mM6aAswkEVgFlVFk
qHwhx3BW+gB50NSGcyEwF5KVnHH3ok8OonSkWyw+MU8GMoEx+UgbiCiAOTDT9bHqtWo5+b3bsxQB
zjHi5pxVy43OC0lxsp+iOetbiL7pkuO73YSRae3a0ptw+YbnhUDJTT62YeBmhv6N2Zmzjdcu/Ggm
6uxCaNFFz82tzYkqOeQVy0Jh2s1tGmA3IuHmn/QgSYgFgXw2Jb4CfB815BI+rcw+D5GomyMU78uy
NOEFetpF0OqhZou1Z1yN5qFvdPNiDB779gDBxTDK8RgLutO0mXCw0BpFK+O+FSCI8ckD8Yr0/t4z
/T8ZAuWBqdshGzifE05nXrWCbTHJrIdJcA4amAoeF5tO1JgTwtSW0UVd08HY474lvI5AgsGyjANy
z2WHSIGmfIYwuO5XiLYuFmdvN9d+tR1wamQwqQjEIw0BJilDRsqGapuY2o+y8x7KJfxNOjrWTxnt
tEb6nzUqnzibEKclL2WN0mG30GmpvFfV3DSXymBNm146GS2tGnoqnQqMFSOwfkPvWhwtNzmoP+1l
DgPhUNuFDgUig5G//UbFw9A4MwFcFnyBiFxupJD+xzRaHFPW7jRKT8I42N3ul4o2hMMlgrUqxq8W
oI7jeRtBxjuo8LskL3gMs/ECVOGYm077lYGqo4AC5QYHgwQxPmPHGjEydUSHcSXzypd9RCv2j+B/
XgtXAzejdeTGtEg2C+9l0FvMcLI5WMSMPxbDSwOWbROTELJkTjsHv8R2YscMzh16kOrzYgr7g3K3
vAAOPKtWIuoYgCfa/MdlnswEEXdPItnD8i9XgeZ0xIi+k+3PdUKvpD55VbhEpLT6hvA1TkDOxGa5
6hot03Gn3ldqlNqzHs03u2f6J1uMuYfTkOVkq74Sq8en1zXxzqD/jte9fWB/Yqatd9SK9+qPxMKk
DvEwDHgyL5EAQU48hMWwwM1b14yxauPsswDaAVJIN3lalwHJIm89PBNQ993DOCD+rhZyaipTP04x
MVjJdLIHuJTEG/RAeQOxes95zd/DR1nkEpYJGwAArDHZ/K2FSSzulG4yK7NkyuMDA2nOz/KaR0b0
YRTdYZIacVevj3RyJVgg2bY+dBiPjBsXiXwwQFTapK4Ohcv70ZvJXmuRYNCQnVmmNCJ9M3modTmg
TN27ylLrBvG6dusFhXexV/8FPR08AMgqsDu7N6PmHa3ro+Ok6032ktVHVP1poyXZjGyog1qf4NVz
E87NE50IR1IdnnFQ/R5TVn91xQj4aA9TglBxJf7cH7gPloRLFq3kDY1LTiOH9GAFkVVpaovfBkvb
UcT4OrA27j6V+KbhJN+UDe1Bt1/JCxeUabWP9HeyXzXNj3g9rqe63JOEhIeIxaJiPTma5UCw0Z1d
4fnoE2g1aHAR2VB1oP2AOg8hIdubbtSo/YbiOg/YvYXsg6sGfu+RMz9P/CPU1k9YyCUNL+159Dvv
0BnrfdmmGuViT/Od492S36FwMOCmAu0YG+skt6gAlTFXKGIEEfbrZmQZoRBzNrOMgcJhTKin9A9w
/iKv2CthzZjTFnm/uKoZSyivWEnY4aizfzLW4wQhX7W3zRc7aVkB5UNDJ5oZueee9IVxgZTymmaF
YM2gBSCb8ar1PlMswRP+rGLCMdsBcJCgPf2V9BnDo+UGDOJ4FLRwtMMkRzPCMeptHOGGfOuSrg4a
gTtLaX8dvWIhwCuhbVJF2o+yY9IWBjcM9y0oP++gvod5IIuvTZ7V4uD48lg30KduNe46vTwukH+6
nprYSujpGd1dhjB5046MIGrdO+FrQBZS9fu8iS7xhIogN9dla5j+UX09OT06ViIiLb42YdPoNmxm
/tfjb9ec2YFXAgmjferPJU92pG1iEU0bu6sf2pq1yOgi4xHBCKsMyzTcKLLv1JKVzTVcUcIoMJ74
c/d7WAt723EtyQB+1gf72UvI6e2Qj6YuxVnmArXRsrndRESOrSt3UDhVHflZvCaXsqUg2WT5xJe5
eARaA+zZWywof1/aVMCtxk7s9VULjWbgbCxQVZIjQB4ti61a5FFgN/DT3O6gbngCEimG4jv16mGi
W4E9ZlIW4aDlGOkgI5P6HVXWxxQ5GvA+GExy6pKm0FOsqeAyVD+FuX6ri/pD0LSK/fa9iklITwyb
wAYBiCszn0wopkfdIsaxi+pA0+v6hK4CramOuqwpJHa/QxPJ860eMJ0T1MngyKnuIR2FKpBHuCF5
Ouxbzn5DZNwA4jNtMKzvA9o3Ws4Fw4F6qoOvrbofAQaVrUsMGU91O7PEqGVC3eapwZkrRMRCNvo3
ZyTMPGYwhAarBsWQo8WF+4FaormFRVgeMdlyiGPrcJ35zkKgl9faQgQE/K+upMjBbOcBXKjrrVry
MljJQec6+5LDDVVStx6bNmYeZsUIOOsMrFQDrh00ieHr4mD01kctD/IZadUoWDl7j+Jzcl+asaXF
0Nq/LA0qazgN3/Er7ktH8tl4ojcWqgK6yhCdMHkigFocQnx8owrs2NkJxwQEt1JKMM6l5ZbN9sET
YBPUB1GPv3oIdY35XGagceCm1ZYDEZNHP6oquNcMO4sRC3sd2cTuoCfs5UElBVa9aS1uy5msv11o
/iiG9YBmCva6GgCKBNIKRBJnhTo0+rTdedy4nj8RhMr0a2Z0arNQS576XowSt7PZNmf1/UMo+U1a
nf11+E0Kvd+ZToF+6aN0JrgG8tTY98Qmo+/f8FP3K0dMDWflZujYxqnWdRPGT/LHcWzGt7C8MYK8
DFCRaSbbmxkp0K3rmo0t1840BIWVlLTwwIep5V9tSHqGzDbyYffwtmPDboL2WNhc7UaHTE6UZsnM
ppJbF4YknkuppNcemKg8JgSLDJoe7i07ZbfmSJNlNrtXjGsZkqm67l+LlOmjnFl05OMaD7tbwTSc
Cg41kci1r6ukbk41biUeAW4RXZnz0B7VkRL0WrqZyug9sYdPtc2oVSft/Qd9bIKv3YdJMoqWBIsi
/V5j/xXMib0NeSsz+025+s4+Xalz5fgXMtR7ySqqdjX1DeazyeEtj3+WES1Htffqs80i73zjlP74
j824D2W4VjIe0pZuq9tOx4av9WTKmbeTfYfrCKa60fYrvC+CFCj75JZoJ9Z1oWSiys/k07SCr62s
m1wj3S5a9w0mLTwU/K68t7TKQywZpeeM9kPo5B/jQn1EmvamEUt5VNeK7FWyHubwpB70kR4a66az
btsG5XIeW2jCwVBvjJnZXC7v0Ram1maOhjBQU/2+Gkn4WIYX9W9EUvS7HNrS1mntOxFjYVBh5kox
padLx1INgLye3KMf+oFnapcpNR4Xo35WS5vdkNrhUaHt1e6S2yj2DECTgI3UjN6r+aLNqf+N+wLi
r1sgCVjaU0yk74Snbuaq79XuvLYDnWJ93iYVPFSXtcYiPoXgcW49pF0d53/tpJ4wHJ/1zvg1yLD2
KExeTY2YxTGlu5Z7+AVNwvXUnfEVpytYhmJAjQf18Do5V0V3p/sUXGJCksWGxMrndeS0gxD7sSO0
xoLnvma0aOR43wSWyZEAR0I0RdtkCcFTc0n/flzwOue02h6uLX+XjPkLnxTIrOWcbHt+7ta05zjA
23TC7m2h6sbuwALD+Q9QMSio6GAZ+PfHFs+wVv0ye7N/AE9Abq9cJSPPaQ44sr4hC935ApTtZCQ9
N8HvUj6lAObRCMslxwU9QrOGPlP2vk7DdDTGbN3XstTom/CaWEA3Rc9tijMcnYS80fK24BuTS6Jv
5PC03WjFY5rLpO6gWtr1gKqF2VY7/FEalyF2CWEIcUWbOlEbjanfOy7d09SOGRW0DqEM7q2RSciV
bhy6urpmiw7hMHWCTp4O5Uc2+9pADdPTtpNXsGcnjBr32bZJKnLDfquut+UPr2MnieJ8LvmQKH2F
OiWV0bO1VqxhotVg5nxXd4Y6GqiLoA7avaza1JO2VPajFzpIsuWLyL2Nrh6daX+jVieiiD8dKCXq
J+FCF37BYRyPjTiyQwEMlIsasBNZ98idQKdsaedA9x2Mgv2TLuJDCrZqN3KcbEsdzkU7fGqVPLgD
E4+icDhME4bfIky7PYMAHmFkjfKY9LWCyROcN1j7asBzpenGtRmWcq9kJcqohUqRqAMu1tfBfkJe
FA09OW/pcq/qAGACoD6IE92oJ1Ct4albJLum/zr2dclw07qwO4QtDycioisF3tVJC0KHOAerCtIy
0lecWsyfHGLRhkFPto7gvDIJ58Hzy/cq66/0Ab7MF4wb3xvye0hZooQkcVWtDv3Q/lTfnFFMj/ks
jsQJuDynPFlKu6KL/uSvZEJjg/qjzlVq2VHniBQNPoTPHowbg4eFAbnsPigR0bp0r940xZsk4t2n
8urZQMwwmpeBuoGp5sxNPzaoYvXmoupadcOrDaysontJFwht/TXxQb6tr+qXppXSBqUi4I3c+loQ
JnRBYV/uXoinMzatvH8yWYbSgT1kZgEBxkS/m3rimnT62xR62NS5fQkul/Rr5hieVuxU5R6HvMlQ
L+5Dv/y+ljUPZ9/794xBIvPFk0V8oiMaDev1ljj9I7d8vcm1z7ZhGqVTPKrvkZCkfhcRtgQGmJOK
9lXkh6PLiZoPrK4dRlFkjg8Y/8PzMGhFgMGoYDzxFQgjl6ZatDjRMkQF8fK+RgtriSUa0qPiB0Bp
0KNyPEYEuF3UR50079nM01cHsj2+DaZn6u+q0lw/D7YDNMNhDYbnI78b2Wjq9U+Caymd6VmrpV/9
58aPOLmm7sapjrZcBjVNSwNttN619KJNenNWBZY951dB0yddCd4LLRqOQ4VcYkIcgtreUauj+rLk
mpHKWkAZLoFtJxMzr9aKnop5BaYq34puWL9RD4YbtbmrhWUgDIQ+RPZJQ/KGmqc86Q70KnkMV0fJ
BboeX1PN8MOwAMfJIw5XNtI0euIrAb+FXHvD2SRws2FiBwXpmpEHinyc6x+xZdtoJkjg2ITVTNrc
+DRSPtHFLdNdb4/a3hrr52iEJBF64tFb9QHFsjx6UFFStwzYMdHFM4jhqKnWcXXTq/eXku/EMZEC
xcsselFx9x7WwH8XmuEljMi0t/5Ea/bR5CGRH9OBgCh82rKKIofzYV4x0XqE7hVybZ9QKVHmRZLP
DV3U1QHB2hwcHIRTMiED6tRgJFj8C+iEQFvwOK19jqrBWckns/pAj8kwnyMGG179OK/czpQK08XO
aa6qL8vRkMsgXKdS55azLVlcp9SkI2alzHJvar/tc46PZQiyscLfO2FMaVfzubGSl7gzPmMdIoTc
4FXN7AL93+HtXNjVWD7AahQ7N14vecrqnXl8CqtDDLBk2n1r0+fRsvrBtvhC8hICc16zTzpAneWO
ODfM2Nl5LTx17ripUvYYUOxQig5u/RqXwoZJmhzikVeOBlo+BXNNdR5z8Ut7Pq19Gw0HxIfiqJkF
vtSxe0x794k2FZeGejUPh/Cul5KvBk6Ab47TRmNARXA7gTm0xlb24q4Mi8CEbcyUniyb0lwdnOIg
zs2JtAcRDwcxtv7eHSNyTQhQtNEVgLoe8n1bsAgDb9ub3lhvMT8wHHWdYgdP4T7HZLtncPxDmy13
3xl0+kuXuDTOYcWU/oTnCifJbj5cu4VfYBTnEQ3MQIT0LtMyInraS67pF0ouljuPOEkmpXdgkl4m
Lc4OMVieFI+w3qbNJo766JCaPF6aYwOIRJse4C5ZU9hpqecCJEyb7dIMzaVBKuaU2dlo6QHnw8jM
GgPEQBQjzd2cZoEXgUhJMyr9tXn0IgdA/tr+mSaYS60dXbqpSy5xBEp1IS8qA6Flu95uTWaGWGal
nQzuxG0IpzzqRY8sNvW2NKSAV9TwweOe6qu+7wq/3g5GTdJXtBsmvb+FJt4DO7TRfdgPiGELCn+6
S3MJlKenwAgEcGojnvHtzfFREP5FfuqyamcHjAcACPOJ5yHqPiGD/4pbnpJRzNbFnKz7fm7eybXU
d+OEW0j9o6YDU3U1q7ChVeSRTfd0mGhYD+bnih3nmNVrYGok+oWuvi868YnlkEP34A4Mo/lquwI+
P1emDLISSuUSGcNpLqHxxeB/cs++dyzvqbNrF5gA7sOV+Xg/Tm9NV1xLm+aQ4UIR6AztvXaj+ljZ
9QznUOLrvOG75zc//AhYR+uWyJtyznqrz5BlyGJIXEN+7HxjYEJILps90HIguQQsefziL5g2PJQh
tJiN+6xMVwhY8V2tcPvNEjK3crbeXK9MwjnmM376EbnRAyNx1IALwt2yKzBLxb/NUEBOHdcjjudL
68XJzte1CanxlG887FLkpI3UCylRcv0lLkb6hYPPuNmOtoQrp7ce9O8hpc7emSnM1riVv9ckppyR
HMgOwqntphjxhNYFiW8PsH3zD4oN+7AO7atGn3WdrFvbVu+Audo9Or09sjsaXf6TGf12EVNcMdwj
H/Tmizt1/utg/PAb87c9++Y+jpKfiT4bt6RY8dyH8bfXpFxXPNmMgNA4e5lPa8t0q6D3qL2jOUZk
QOGSscqjNoISQf22ugZsFjd+GpgCrCSPBZOLFbcRBoTqyvQDJvOvg8AP3qN3LPFRAcRLoUQLRJ+t
GDdLI8abIJNxQjydpfA90hhdto+V3a2t95kezqUcGeH0HSMS1PHYwML0l59rWKaK3ju75gRLE49E
winqv5g7jyW5kTVLv8usB9fgUA4sZhNapGIqFrmBZZJMaK3x9P25Z9v0LdZ0lfVuFtesqi5FREbA
/RfnfIc9Ay0HKLGitqKt1TDGMzMWy3H1kZHEg89yODMbS69zA3l/TLBFNcAfGZop7Ju3+nvHL4k0
R6uluoKqIMiZ5zdFLmjeVGTKIuckR6QfrH3nDq8wvwh+9CQ6c5sMHDIQb3xmRE4sm/Mk6xdGcUcb
Y9fWc8N5W4SkpTO1jIDWTd1tyoze6Ozl4smiRxPG5t5k2nFp/XI/jnwLOdzQWBASm5gKCosgrQhG
VDwuP4g6iIB/GNBxKtUZycb5h3xpaavg43/X0pvSNrnehEQd7WM8+C1meJJ9M82kIOyU5sCiO6eO
bfGaqMGAvtddoxtv6J7hjUJusMmVNcW31ZXpkZPf2DXlh1cJ0KSUKI1heptKJE+6QRtx6KigRnf/
WS+rWtgvrNtFolirA+C3c1xti5qpQ1TV8yZtV+JTRhEdpEWhYcTqaORiyRya/DKS7H5UbaArzabv
mT6oqaE3cZlWI1QhNSWX1YyWvazlPjexgLsoHb3Ba1H8hNtRbQ0se4Q/1UzmyWQIEBKpeSgjBXMI
c0JokKF6HarJzAyIB4fDt7GaFmdV3HFeI7jiMpOPQR0452Z2fyWCFOMY0Pjn30367A4ZdrnV1US+
MKBDbn4E0al+AXWyrilmq/yVjdm3WPGvWrQaC1oAQGR8h7WEnkQiH+HmvqmLrxZUMcOloEtrIDAu
y3jdf+nCq+3qGqswAKU16C7Qoj/GdC8X43ltX5GcTZx9WC2vIILQ/YmefoR8QSaO7LTUj23pboKF
lEjd5kDeQ67QFuDLWvZwccW2Qxg5lOt0mVASYJAowvHJXI3vMRjpfVPKX/pjSFUnWHc0hrEaGcHF
vHKefGnZN2+CWI5Hs0+Y/qi/MGXvxOUIwUSNKXPHeCwJMAhHn74oadRkj48vjVrlHGfUGdjhxYvb
+pq3GQW52C1mznooGH/oOlmW/NfO+kpU2LAxu8K8ug3LQer5c7SuP+zO+GwD5irEFT1hlMZB7W3T
SVmAVe2t907lXLwQWdXSUrChSk3iMRxh/9Cfn2+l7/RJ74vLgxAM2Ggztozq14mCYb/VgmJoJtYV
algUNVZNMND4Ukh2ALrF7RgEOcscXDKCM8Ta/Ei86DmB/xRMIeRXDLV7/QfppYA5gMaG0JKrybXZ
xa8Wyt7NMNFOIVfka2333bWtUKml1bOX9hf9XSY7aUrLu2BcSAKeKj6EmYZDDxX046tXwZ+9g4c4
0xqOejChZ9tpS7VmNz5f2ZK/PYhcpovhjUz9n/or0Veo1AF3fk7dUmv1j+969uAUjF1UoDDCeDXG
SfKdnjLqBrIa3joHFnarpjf6u9p1BH37w8N//Rr97U1tGjm2sCAlIh54/eH7CWYDwyJHxTtzg7BW
464/1HjLi9y2t0M/ODu87w+6vkaU5AK2BSLfRiNfFdX4JzHN0Vrie/y/3ab+J72Z7dt62HhJcKsP
o1DN9/WYRP/V+p19LnBRRCCnDUkiS8j7VkNQ0xLJlwRZh1zM8FI17uNKhAwRFNbOM1tDXQiMH6ig
9p9rRPVHS3RFin43bFVHu7rHKpMbrMAL+JbQQG1f/DSi9nmwKbLmJINfzGhNqjdh1wBWZ49NoP5X
k6OZDE+L8Nt5Go/cQZ9LbfDxkeusLPKiPQEQLLDywd7iMHgPRfp1UbP/qXpBxAdUQD3TnlDm8gkG
hlZKGFWFBih/L3ODPciAQBfj8SZpERBYTQA7c0UmRNWyeCYBV0V1nsicYeeGXKfw1M58hB6EyWuD
OQupfF19ToYqE9D3lBs+bekxd0vvlhgPvTGaJZiDGRSGnqxLzACUwQ+NOjrsYHzLSDXLFaEq/OqF
fLKOeprzIXthGfism6KChCQaFLM946UK+e4sxypxywPViCB25SYHKhsv9X1WcaKk3bVUTyKsQO4c
0Ykb/WUUbXfuo+gDSdEuxi90M/QQ8Zx4evWSl7QhaqOc0wAmWk8BxDe4ITWXLwID6ChifTDn6zbO
AC5znIyiQ2lusOJmdH4Yh85XUD4OLjWsC1WhTq/wVa+YZAVYSeYkPKt5gFvQAyxGYm30mzfqY22o
8aT6kOp8Stk+I9n4/HrSWyJ7CshGrDiHOLXUVGFWLafXVGRMVhfVvEYdF6ueueqZceegESyb+aE2
sckqDIPe4sxSfi60i86gLB68u7Llm1YPah5ULtZjOSW3jkPNpq6qFhYs9ZFx0k+GvrgmNnabwSX7
iItN/b26rdbDTcKxzA3DwyC0DlLpQCyeWtSj4lb39140wUzI0QMD+h2bZiZngVRRFtkbtEwodtQA
/g3ABuI2tS9TqOvVIqxCT0VFsJJHygWHWijzziwKjt5APC9YhFPaArSXHhmSbBoiXGpQXSFWJNAT
Oushdm95fhseDQZzY+GNZ6xU56GWOGIakJPqI669Ij2THS83VUO8bhqwT8kd71kP+6plNE+WApmp
Xyq7QG7SpngUviMuEwM9s5FfzbpZPxUwebPcV+m0N5uvix1OpwWwA/49CAEu3pN5OSG0ZDc30pG2
4kOfywbs8k05RbDpN1LN+seUby1RkIT9dGrrVo8j+EDyhQqT7ZeR9WAXauQ1Fp+Rng0/T1mJ1AWU
j7MCFoiqlXQ/rlPCQtR08XssuFFE6k7nOZG4wHqqjthMIWpVxbOW2HSOQyXvd+m148yvlIBSyPkq
CnrDGR/GNvGLR9NJH7PZ+6p/EJXnAmJexIu++wwZk4gIABECt9YNLTk/4NABJ6gnLfonWWJ9LL02
PhShzsky+20fmcQCxvMftTUexIC9xIRMoN4UX/XuKOqZbRuyPD4+gaeDzyUp2OZiYyOBWW0/JduL
1qJqUL+HqWe/19N+9W96VTAQLe7GwPJVFeaxKNHT2KxBgBbHitemRqGFDeatFWwC1UE91pDowBvr
EkE/hPqf4pilG8ZCkPhqtz4hu4NNmJ+qYOWoRYalR2R+apMJ0NC2GpM9HErLH9GHmg+yascrnHWW
n/oWlJLDMZH2S9Q9Jd6tlh/omSGJjmp5AoswA2zEcpwK3F9eChv1Q5ihg9B/jb4/J3XWfG7nwZ/m
xLm40t4WEfEsPckzuKRQb6uS3M0QPoGC74gdfOqm5a7x2/cGeQLfUPLjjGkfNVOG4OjRtOlwk87r
GVjDFcZpoDeEjF6tfZEkH0kHd3TO6eH4QVns47d2mtzq0b3+VmiD6jR4H1MWLCiAeGL0UeKWJMPb
7aPeHs9pYvAlnx8a5+cSw7TT76GJba1p6tSoVp9WYUa4oT57tCqgosCL1aFe/0BDh85MXQ+2rkS4
iQcHs5K+JPSh3yrz4ojwLQWN8Ln1ZqKEvqdSmMa+uGZKkTHJ9ZufxAy+lAe2rmiAGmxfcnAuC2ou
YsBD0IN82v9gRP2936LbsqTlOdIWwvOlVDbVH2+PSRl1/+d/if89NgwjiYOE/KNqKP1Fbmb/KfJD
tFyG8zVeCP9aLBOFSREySifG3PTU3i2Jz0EVMS934m8Gs8RLarofa2N9JSStIyUDTW0flafIbO9b
6bf/8LptZY/99z7RNkHpkLUkLMe2XDA+f37dcYm7IJsE9tnBudZFydxOAPBm4qM++IMRrJcMxRXi
+6uu5+t4+JI1PH24hsHdxN169DPokZOg0HCxwHWGcYtfguPenTDSFN2mw/AZp8qBZLAfH5Q00mbm
mVmrs80S8cSjO+4CpGfcN8clHr7psnglZv0fPiPvr+8VaBMWc9/FY2457p/fa0Cv4rao3Xd6xxgr
jYOh1k6a5mrUUwC4w6CHVa+XHoG2hQsM7FqIwtPA/MGdlpkwnbs6ZWnYQc8q0Kx7UYsMjjoSs1h1
0p+82i9RPW7HHktNVBIMqzYtf/9ubPVqf/vk+NIJ5XoOPMeDKPCnb5yHBiZY1yRkNLfrE/djQDS5
FRZu9Yi8WPa4D0JZr81OEktVEXmsDw4lzhrwS7FQze8Tc3opDIx6+inTz3ZuBNPJCxqyxK1vBMbt
fLNYKPei5qCAOGnXuxt3qogoCmbuVirUHmDITiqxFGcX6dQO4IzjGP/4h7f7F5+36bnSYhLjCQTb
rqOQCP/2gCHZzdIReNEe7G24EXIkcOnexubStcVwrZRigGTWfZWGdySozZTH1BeWgMirr0NdwKkj
Tn8Uha940SyvYdOrgoU9glpcN8rroQoDAt+wc5z4iNuzn+NKxs+M2EQdMEAZli3yoicLh9nkWx9/
/z7FX96n4B0KHO0+hGPT93/7kk69icvMyrzPtRZZSv0uHrkgF25lFt05cIaRljIeD7O4LEH2NBnR
gjgRdSrjzte/fzW2VHOiP33LeDkWwAlXChHwVfvNXj8lJmACkTm7wBM/QafFx2Q1GOjVqoYOJ7Cb
6CAgAM3LsMmYGRMvtCyHpow89P7eA1KrHIKUuFujkLlGb8KL85eee28+h46D5sLhN47drT42wyz5
3qWUwKUZ3NCmUj0pXQCdp9+S5avLo7FRNDqCJJuj3sDWNYD1QUEh1OWhqz0DEOFZhsMXJ2i5H1TR
nU7d0XSJSbRMtOYExqAq40/Wj7/PdIWQH7MF5xIB9wQo6zZb/jjCO1FRZA59YBKMB4RfWD5VC6y3
gGlGbEH00ZXzI0/O9bPXxWRKQfau73EtFBIWK5CWZKluxrsfeVxVI05lMPD6eWmVcKOZlTpL+Mth
WnCKdOvEfjwJL5rXYWKBPDr+jf4B6SGDNSaPYUU9QpgdwsQIplTDuLMflwYxBupa+A1sU/azTd3B
zEc1+yig15BXYswceqokiqZ0ujXaBmkSZkaHxqbpulfdiOm5Tjk6d2tKJ6HV8bNiWVRT8ivCL0hA
+zfbBV6dKflkl0bkMDLerIsQJIE79sesQvmDMeYQ9fFL5B0JGJk+S+C5EmxinHetHC/MRdy0RfLQ
RnA2SGO1vCV7BCYAvCNbMFAsjPqqFcK/Gi1ZXvpB9svOJHt3at1LnDvxzvKpJ+AMsDCrF7JsJ0aL
SqlWUOqPYn3GCMUxTndFwT2eSAE1dp/SLkVO7JQwbTHORgIzFLjaNh+N6TB26F4c+gGWq1pt7i6c
3cLTIZ0Vu6JkK2pkGOoOyFE0b1ihdrgEkYibtveq7xJvTshuXNOf+sjN5MJMCberPmC1Xv5X0TKG
Q8mPfzjh4uwkYTah2XyJjORZJsTb24BpN/OarGiBlsdoWeRFsEJoSuzFdmhyBrv4KZW6HIg6E242
W50AqqlvqQkkCRlt0Vm/2b4jbSqZ04Ncgvni+qN/w4JaVZGJoXaIQOWUVFkdjvUCY7TjbCUV+MqO
5NFROXC6/8xNkNgcNE5LoPO8YOcxUqStbB9ET+jNgOZEvz8v7u9rynJyDahftAiBUwV/ASB4SuyY
v63yrWNJGq+eq2RzQthyOJ6HqnkK4sw5hDYziahNiT9RtVTvGHcpVqpPh4LhG+a5hhW9FGV4meIW
iCL5MaPIfhXNapAoNombcLUOmo9K+CQfDcMCo+Bqlk50SzL7VividfeoVTnm3IBm4d2bVHg7KbCJ
KtVEVC2A5AOErage6+TKCCtCHkXGhOzQsBd1z6pf3Xmfm+SGVkBNID+nuBHXEZKwr6JBjoBXlwZn
sUnVhEDJalh1KCkFEyVufahF8ELves7VGKFKgy915a4Eu4XAtkl2152KFpYUCSPYHny/W8M+7Pq0
OPesKIwCkqnXIpKeAoM/zsU52kM6o1bUE0unnRBRSoAaTGUuWlpnoPmB7h9/6hIznzChIMaqVQdg
Oz5VITPzsjlCarDK+yDtHxy3/NBjRoJGe5YbzjHyW5JUPZXNMiI45K1r4g1Z1OUJwPZRmFF1rtic
6G/XZLfi2g0P3fsYPvhp+64lppDrvs5Zf9LfWl0Z6icGdC+LAhqkjWfNzmEycOK5nrjRjaBTJ3/Y
TsrWq3Hfh3XMj39/54m/FFZgiKT6rD2XSy3wgz9XGiQLgZTOI7mzTbYOulux8uRJkqGiCgAtec39
8ftoLj+MwcGWMqTXCR0JVS7PUYL5iFowP//Dy/rrTWyjn2UmaDrCl8L5baNDCsQ8oRvwdg2rgS0J
QOyZnGfHnZkmqSG7btQoLbb5BEYQ88y0my1r+CdKk6fYUn+uCGxTSaQdD+8N+UG/VQRBjCkyVyDz
VokIi+zWSlnymlP8R5WAyFByMn2DAHalrOpweJQDxiA0t+5EozBGWbydXIFQmJWEum71r15nccbf
/2r4IGyc+KdhQFRe3Ox7Ya7xJoc5JF7CTO47zPrW9C1UzbaxTBzEUcj+o370BtQCgp9FdBt5NIi9
rFDSGzPuMfNOy3RFGl3HQtR3AKuTlIAOEsgfkqQtr2BSiWE0T+PAQHY2Jhenf+JeRLi8DMLk6SnB
8qXS4HfQpepjTitE0oaGZqLs0FKRxGaNFUzvi+w9OMzL61ygsYq+AQWMPqfmozLxVWX6OBMhiXbP
Z8rIJJox1WuPeGJjV/a3mS76s+eQ5THvOGQ+DR3Q0svZYeKshuCzCsfOYiLP8mR5bCYmLEoyCh0R
W4w62YdljtVBimvPR6ahJGyk1rs7uzEPwjR/cXvcJMQnlsyvJ+65I/+B+1qk4UGvSdKQu49793NX
6Pm2e5Q3Wr2rh4Z1Ej27cfctL50vuuPRp1RSj+9LJd5Uo83Y8ZcRnfS5oG9zvcLDVB6wit5pfbMR
StQ88nMEqp+qKD5F9U1l8kzpx041K50yYuliTZffpuJoTfC80UdqoaOWgeu/LfVuYC7iuWhPqECr
fkru9AOpt1n6ZXfetE9bF+0ckmbGGM6dfn2DjN7dxaFT5RJQK7cOneE/NNrWXwYEwhZBIH3LdU3X
4/n586nix0G0jgUc4EhNqF0v/WPNvpME/jVVXxttcdQfrZ4Y65Wh1sPrL5t+ldEa/7Jm9wZ4vv/q
29s/3z1jgDmHsMCvf3/qWL+T5mxhSzh3luWCZiTp57f5QFjKBFHEiH6+kv/p87M6l17Lq68BgKhZ
wj/53FS4w+PSq2ZTTfFwkzKn751Ha6jXfSzDZ/3E1Ot4DdywPXyOxxj1SRb/G1edEko/3AcTSo7y
BZ7lXi/d2LX9U+f8/zjgHXWywxJjMu047m+dM1Gn5eC5BZp0tY7McsqtWHgPwNRp9ycEMJlDNoUe
sXale5xmLu5eOA9ZiGZDz/6NxXrpEPXv/v6nbauf5p/PVscz8Xbx9fAdJjK/cf1kXpVEvEzeLgqr
F4cdyaocSIGvt53EwkJZv+vZ4iJpgxCleoc0Zaieqd03V8CqHJhlhWOQL+O5YDd4zD9ULawvCN3k
641ULbsvU5za8FvQZOtrXU9AhQsoy8/QjyEouNHv7X8EoTz+qu7eil+dRlf+qKgmiXD4BED+1789
M6Guir/9Jf8tqfL/Rwgl5cV/D6F87n7Ev35gifkzuJLf88mhFP6/fM80OTgC4jpMx6MYmX51PTNF
618IuzlSKFBscjDVQKRk/6dgk+Jfpgu7UjLr8vzAUfDK/+RQOv6/XMcKRCBcfpvrOvJ/wqFk3vR7
NcB31dfnGuMKmwnib88S+HFeWuqX2yYegazC0hF9WV4nFbvU1yybO0DWXgEEwjDTLxW7PuwMWzMZ
131tDwlJeStujirDXe2TLYSwdcNy89USRXZGqbyv4+KpNziyVwJIGCA8piZzB9cs/8gegcL8cIdK
wJjBAlRkV/iwZ9lHElUA/uHMt8D2l5jgUXiO5FtsPGA5zFCs55Z4SSEyEND5xibPCO2s+TZEebol
btBIWOolMUKTQTCGZjM8Yr0q/c1gJ/djG7uPStoZWdzlMUi8nRHm7XaZ2Vmu4davayL+1mpiI0wa
DABBti0Zq2UAdAhniBLDHCdRoxy9bmAIFfYketXdnaz7mcv8WpAUgM6sx2CfewzhkB8uAdwUM6Sa
qoMYABF4tU0/239EmQpXlBfPdz+sBmDGUOfgiqufXoBBcO3ij64r/uhrCGbTsnpbi+iHjJCNyCru
JffFBtj4LeZKThN/3Ic9UWEwSnJTQgR1A1hNKpieeJFjI9b3NDe+2pj86dM7Fk/zpTMXQndAPLJ+
/oNA91PoHLLyV5xO0JoEDrglYhvbQQmzA+CPKN8ZAZTkYQvSG9ILUUXwj8rhpSMau6nm7457XgLv
jSfBVTFXhwWW9LWYAyScKTuRpZ32PSnzuMkWtk3+N99BqVZl2MX6yP4STv1haovvmd1i5/2SZ+Ip
STLKo8wilyIv3+lPkw1ZV4/ppCwvFct4SoxNGyDvA23aHYJw3pUeQjAvoxp0YO1xknb3RYrhtR+T
YicT3vQcfHFX0qjHnFHCaqenMLjD/vDSdjDO4J+Q0JLB7arSSy8A5fATHq8Fyn3WlNFuKqCyTqTR
RC7Rh02CGSCv+FY6xq/KS1FLXmBqfI0sHI5Y1qE1rd+9ZL2YiNy3YTDe1n30jqH4ZjX88jxMyxnw
2rKFn0b+zhx9q/MBKYyzovmp+Wln40ygXnNGQaMoJaSoVv1RuhMABfITfBt6tdd9rHZ0F7rOiayG
zIxCavAtmqzkRJ4hptG0/qNe0S+n+RwiJCy3he1sF5P8AqDMio1qmptiJcvSyKNLRQiBsPHAlIJu
JFRWZsNRWuTk1PA/BjfkK0VEK/ZpcDM0ZAENTDM9E+TIItTMxXpFAnAzRu7NwIysmH15yBfCZmGe
7yuio4l49+YD7Fp8AkuTb9ZMfjXkAPSp9+7Xur1GU33b+PU2alhqyQx0Ave3sYXXwdIZVOOmaLCr
2EBRIcrJfO/GmAFimE8zOL69QY+Pdeuw/szdGA9dp+DpfJ3aLLuNopSS0l/5mSzeoU5WcRs65K2F
1OeAZlopDsh18XTUZFCU5FEl6B+3xo03F3QN801k1uI2TWFto4GD7JhdPHsu9mDyw52oVCiX/URq
jX1KkueeM4/Vr4dXV2TfpjUkd2AAQDC7hCoO/tMYBMPRlApppbSyhl1CP7fK+pK2wyWZuvHkuizu
xzWASFfCegvTK8Z4Z7tK6pfWzS8m4eYIw2CshXK5J7edvJUcardZkPzL+Iuh5cmyplM4M+927Lcy
YW81VHDk5/Ve51LL0D/bM3xNadgMnehYEb8wEmSXC0sIXA6d3/BK8I6zzd1nAl+x0RX+j9HEEGYE
/VNorsk+GE89XXOkPhTpE3zrO+CO7OVlDqdH7BhKRVSJG8tAobcM/Xxx7lpAtaEjHmo3uLPt+Yed
pN1mtCaSQ0SqkBJQ7sfndpHdvRijEV16fzB7F2r/aN3NcVsdHXv4WRSEto9wZmCjQMwinx3UAJMh
tvMwWIKZc2ocpxfP9XdpJJTBHj1QY/sF/hQj3TqyIFjnGYMQCEEB14JTZ2f4crhPK+8uXL2bcRDD
qY3HL1YMq6Vk/IOw7CZLB38v3fjeXIw/GB06Gxu60n4EJLfB8fZzQItxXtcG5oAYDwHR9gWwYPhg
FrcedlLLqftzU7GOYPhJjTfJBWEb4tk6j1h0T55xClb/VzpAZ0J/vO6swkMZ/43vRbkpEarej8B/
o9j2T0ZX37fE5oAyQ/o+knvYARRMPQZ1aQbJUN7PLoCZsEPXW7fhS8KZOGR+eEyntDn3nGjEBV1m
w833cRKe5DR9Tzrr4BrMW6eOpj42Y9QbSQ0JL4WWNaPO7ysInmWi9ottBXEiQS8qw/kog/XD7KY3
EB45jgKBgC56bCfn3vAL5+AG/jnsYx9th3wrUBAzQOdTZJ16FfZwk1VjdhqCa5BE69EYr2nu3jUy
T48JW7zAjs+FM35PjQ800w+5w6xzxrGz7yrx5Hn9mdw70n46l/QuUqIjx3+tjCrbVDmQf6C9J+HF
j7KeMCgUfNcZQ5WxhYqpsvLd5JBsRWBwdpOsUIHA0T7J2n2uWnYgYBjVSix0Tu3MOd6BWM2KpT2R
1rC1e7EeNLekDXvnysl8FBCpdj6i+SvRL9N96PIopMwAUz9z3xIp914KBnXxDLzk6THvS3LBeuNC
ohizkMx/xhA77xFmY/DwIF45dVniUGiWgz8SuhOtpbkv4F4Vc2GdJpvXMKMvZGw+EYTYfEek3W6H
BF5uSVnCJT3l59pMztVUdjcDlGdBoCKTSqYF0wpHtKzCu9Dk9hlNI4YLxQEPC6ubJ3Fe4/INVQxx
hTnATNzqt2PSlRBZhvJgJzNJGtN4swgmaWVKKHg9gX2L6/Z2QD13qEOXEdHov9U2GF6RITlbM2/Y
TSQg8Piz51z85rryCJhREJwT4pLXwFzOHVAxTDpc2S7kycoD0YCZelvHbUIVByYj4XrYuVlFPGTX
K3YDPjM/JnZijs1HxsAfzhzld3Vgf/fh2h1xTmWHuQUPwaWKTqi/YcPmHAK8Gts0zbpDGy/GLfb8
Y7c26ddWCTnjysGGjsJ1m64uxC7qwzH0lntEmFgTC3EbyQCmh7PP1ozgB4Ghxc9ncgBieRJxCmS0
x66VBegS0sAJPv+KAmGkrBTSavamk0MH+litzX4lN/nkhRNwQEkAXSmBNztQGIrlJU2Uyca85EWJ
4A8HyKPDfgUsYzwoyl+wnTEsnYKJPXFmJ6j9JrwkxRQcvHV98pYQuGeTZ6fa4Gk1ivBaE855kn4T
XbLmp1c1wRa0QXRxy+WmIljuWKYEtIt1JKnX7xB0k+A7TDc0KeVth17rwYh49MtB3qw2esuG+z8N
U7STQw8+lWTVk6jZB8A7e6O7WG+DSdw2cXnJVqc8VeDlejYne8c2z+ZYP5ph5l99A5ExaJsryPpq
t+vCZri6iYiJlAejGuZdc28k0S02B4wvmGavngcHFrmRkpMQ1Wo6oI5N03IP2RjxM2mBbdTQEtr8
jRcKKbPF81h05QUj4K9cpP4+KBGCs9TsrqkTexthe8jM3MQ4hmL40U0Ju0xhZBj3/FOJRJL9VCMw
spKE1tfmxaoAmFZm2e7bxrhP2z5lrUVgNjjGYZJIK6pfJr7mtVC8TNx1ZX9TdFiCZ3b3G9MD8LtQ
Z1Wp8Vp3jESIVqGNmIlrikkpn+FybCq7vbrecp7Z/JdoRrBomd+rBCMV6/LxYC/Tdi5md+cV4CX6
aD46bWBvI4NjePSoloiXiurkBpp3su/BcAYq1QVkGPKy5eSyQT2EItpILF2UDpQPrXdIVkzGRYX5
bzGqC7BJ5lctOgAJBbJDXjsYHbE+9DEVBCPEtuLXgDwC8ccv6tH8kPP+yL4DLehkl8bLM4LZm9No
9JQGjGORlE+3bR/SI+SvsBlAbgTleyJgazftQJNkrf2pMoYQMYINihmjxdZpTRv6brq8AfIxlw1U
ENTMIdG2A6fTxqh3zEJgDtXmvFsiHryUWGkUekAfYEm+507LZs9dvoS1vK+jedgOxvQatqLZLP3y
EnS1sw8LYr2MucDp5fspqH7v7CwGOOSZNHdoAxAepQhYS0W7se05COr2CWPTQl9mG4G37eoh3deT
2rqt6z2G7OY4ewHn9JTdSKY5oYzHpzVXiYwMm+OWXCivn3/IBoJQb9X0Q6VzGQa4bD7x0Atu/RSr
Pk3kdQAeXbG0QHT14RgWNiuq5FZUBKYYUAeQwkbdKPCVUVQzqP5eW+zTfUcxacFHZmF4Rfz/BNsj
uzMIO6VP/HBeHGrE3VRXSBhJYjvGtXcwbVJnsnTZzWa3F8eCwKmNU6YvQwyPAFsAwo+W2rNjBKte
wczynH1lBXidEf7WXpDX5GyJOj6AveLQDs1Kkz57bwo/H42+AW4Cx9c0Ob/Cb+n4Os2437uJ9zBk
rGNdEHRliqKlCpfm7KyMqhr5LRjBiokCFvUUvtZm9p671E2rav3jX0nOP0cTiXj2+GXtudllhPcg
nsr7yKkCWL3dxeRmtV2YplFiby2v+LJ4HMXYGyq7Cg9t37y5hvO9zTMcKuExmSvES82BGR7A15io
m2VcfnSL/WEQVVjH/L5lBqeKY2ZnebC9aFPZ1UkeoSKDuR0ZvKh3xiwkN/eNv40H69VHRLSipNmC
3vgypmQ2ZdF0P1apfQ5K2tDEHEO4p/WulmSUVxLvQRjUZ3+WR9urHpoM4S+g9hJ0sP2jFnWKQwl9
s8eiNpVEQuIldTa5X7AxoJjasgWQfo6yu0JhGoTp/Ww6xywh6RMRE4llDCQA1z9HoMPrzOVqCXCd
Gd9amc2cRtnP0cVfVzTJbeyrLsLqbsIMy43hn2zXvOv6mjRAGYJQRzHNfPsI3v3odtGbdBrENE72
x7wGUIqd+VsTRnRy/ng11voNl2K0HS1ytysLb3bLvVfk1Usfi59RQDlv43YB7siaNTJq3p5bPUP1
CcnpZTzTGExHkilH/0THSRpaw/M39ru5BXZqFOhzDZXebZXRwc2ZoSQVhpmh7VYi6ayvc+vcu2ls
7qEJPSxYc0erfSvJMsVmWA28jJH1kNdSwbJoFyhCvNw6+TYc9FWgKhk82OBDvrcdd5dXrKNk/zD7
wUDZCi6eeKRtn6b7mLYar/CoLONkIXjFa8UK9Di6uF092XwAV247BlBZkZqwap/K0rJ5MFFSYFsn
QkAieqKyPkoGTUYUkETojj9nIuUuHTUrgtD4e5ZF6bGxSHbufHnyhpwF88EJ12lvhPayrYh6Stca
1TVUSLI7ym+WyO+l2wHEjpy9wdwOOQD/t7dsCrt09kEyCSxznn2pMICVIaHO/UgSDHuC82KO+CSi
vAJOl0DqcZQ/NyzzfYWnxvhSswuCCQ/CGm3f0BzSmBez5vPTnHnvrTmIvZuStOxbxpbQSQAf0c6x
8+tYRj/tBIldmTDmWFWANM3xID4sjO4HiEhE/U4Bac8dl2Xtt9exq14RhSFhlcuVUdLj5DO8KdNl
g9N4AqyKAbMIUAUXOBWPNZzYNkrcvf4VVldBcwcpZkUEeZgmXbjnbQcXAiiM5X08teDLBMRca1aq
mtB78QcmLCN3PtV2V18o+m9BOy9ndkePMPmGl3xQCPyqb/YFnNqBlcmzLfarla5bu2smWLfDNQla
7l+TbnNAzb4BzHjv9Wm7BSLwvXVcvD/tq8wyMgWtuy6G+A/pPofuNOQAdHKk4zCQ7qgoOEG8kXwr
Zmh9yT6VZSm9ivM9ztxsP5Xpne/gKHVDXMNrBXLasN7Dlec/lxN5pxW8DPGta75nTXUeozTftR0B
cqwadi4H9K7M3fVYFNFDOCzyzp0L0lfjo6yETbXRPEc5MyKviR7gbBsUBWnBuxw3CFogdAEBzJFF
7WurP9JZ916RveIVQLOBcomQ8wTnbjzfxM4KMQ67JfLFaO+tI74UH3vVTLjIyH/f192y67MoPHni
rvO5x/xUKYKt2j5AJ/rKQbvLUje6Bez3QIxTfJ3waxzmEnPoss4fc2JcFxA5RAXPZFK2/t4aOdtU
tvZ/UHdmPXIjWZb+K41+Z8FoJM3IBubFd/dwj31TvBBShMR93/nr56OyMJOKrE6hZp66gAqgslIh
dy5m1+495zsGzZtVNYPymGH5BTwXt+OkMXMXxJiNEXGQcfmgOiT9TL9CPNho1GbxnlRIEpiThTtd
QXHyIcODJA03tqI/Y1NpTS1ruWywX82V2ldpmQH8PLoRjjzQNSGOD7rX9YJYStH1GSUc+pYkQ4vo
QdB70bhHtbFpJaF+mKReOhOKHZTvWJBWI8cXyy3CjQ4GsY47stQ8u7hqEwDMFVWdcojSSx3VEp3C
waqPb4t4ZGHlF/M3s0HA4d5p2l12107n3nFf7Fmj14yGeZ+QO7PqFG1N9lEVhuSriWJYK7t5iZM6
u+QS4LITl3tdEzc8quSK0+5daTOSbuf8La/QT6H2eB769jvu9tYs2GXS8OLrNr82PP8ygNxx0oTY
48UyATRgxW7/tQAouzE7CrE422HfzrZp1bx0Sf+jsUca7G1yHdP12bVe/eYUZOECdEVfiwkUwl+z
BhZO54+ID4rzhLj6wdvMiV8QK8L39st8zfAcQzYNhbXCZ1a33K14Gn8MsP5uZSKOrFsnNgmIWsTI
+hGIMQ/aSmhgORpM2ls6Q4NfYHQnBGYHFaLe9CScL2KDW/rbD2Y3so2VYEISxyDOk0wTJFwjnbO0
OOkp6584jRwCywWMKwNimHQMLixaY3G6JwiXslbEP3hE4Nc19QzhHW6rol8TcmBhBEL0rwCRZFiC
YJVErVu2twNyUJo/tMg2ZZ5GnDErQnXHMFpHnnmb+9FEL4v/NYb2mzAKsjvKu6TTEL2jzlg3ifEx
q/w202yWgUnnw2UaGwzZbpTlxe05qejCAc+QP4JEB0Au43Q7OVdFRfBhCocsLdJ0kz8wPaXBTjbU
sjkSc/ws1c5LaP6JrDVASE+oEnXQ4kpk2E1W8cGeJXA6WgwrUYRkKUzpJei/6spNNnk07kKJo3ti
6oCn2YDfDa4ju0vA/KyNavwqO8o2+O/gmDpxGK1wh2XGWI0jruKI9zILVHpKkKJ5UekcVEN62fJ4
cGLJypvWQ5rW5tlFgPG/xN1kEl9R1BC6prVveJC86A/i46BKQRBCEw5LdtAl5d4o0AbPiUmOZHsp
Lavf41+4iUz/0WGNWucGj64dvFshRAo6gMmqR3K310b6CIF0Sc2iZBBjfN/6KcvKkJdrsBEVdlvD
OxgKWHbmunArWvsURgLASBPw6tNQanMMDlVYQLcICfxpY7munCXNZj7mPWLAuJnl0eJgr8zprWwI
EJRRnMEPHGi2D2fqgQ6iPD3Yrpjwy5n+PVe4hkwq9dqI9YUdwNwWZnE/VNAKOIW9BTLKd248AKsb
N61vmCftkM4wALFWN2x41Ii1usKc5wKC8Mw9KzcoPzd9yd1gKwcr27Yyek/tAShpQkCNmK0bjHLI
rt2WJ7SnqW7Se03xANKLaVKw0TNmDfoSiAnTpFi31jjfydTCj90eMBzpdlGL4pM+Jt7wJlXwgmMH
wGX9YnoQMhmJYd9u+NOyvJsC9YKZg6lVudjvNCklEXWoEhwzqOXXPcEgkc30ENKMty5buPsNMeOF
pBCoWmteS7IxSTPy7nF3HNKUsYlp8IdnxM1Yn1ltXd6BZOS0AjvfBMUQgw51OaXlhGptUD7eh9+E
HdCVmaOePniwWO+8eiUgHQh23Mq8iodcb3swJ6uBSB03z7Bqx2F5YHq5K+b8yQZpQPus35UyfTGJ
1ro69qlTr0inJyK7yzdqrvXOPZul+EB9T/RHw5ASw9J9axgNxYC/VaRwbeZF9tUThIYiZmKbi/bQ
FblV0nrO2hvLYfTpl2ibp5e+SH16awKOhdT3Q4umjOUgWTMH2PhZ7N22dPOJmfVaRlhiSLsrM7Cz
nV9N1hqRxJvA9+3DnDlFJqMn7Oj85WUNVUbUT+7YPpqTVOuqKuiLlVgRhA/n3XDknoWEOIzBup7J
qd1wEg/H7dSR90p7ZkPsEGckDhv0qTBE1y+l46KmzI4uJdqppEIfIXcLGFS7gWdxUNnXOLLfK1Xl
tN153UKt3tzSbFBokLnXsmT2FY9KXTKfalVubQaAoZyRkmLTG163jRkkUbiXDzocMYEGwy39+bMG
cWqa1JIOSQSF79MHDZ1wX5POh5f/jXCaS1J8mzG8Vn2+y2r9EmbttYDosZd28kak8Q++Oc62UT4E
OWc/3+rvJ4aahz7wfqT1eCV9Wla5frWYX/p+DZikO3sWHb6kG+7zKT4b5sRO262dFCxOouBo+aEG
yzRwEPYgqASN9SIAyNhOXa6LZbta+rY5kLtVriuSjuwRh0IlQMOH8jo0yVGNOpNRO8SCvdkIvTKB
tEYG4J8oIbqWlvXWGCLMxB7pw7m8UrUJaN/cuBkAlNw1sWhaRLspY7zYJbOKsvHA/gn/pSGMcT0L
6yUCmGiXgspjjm9SkEcrYwqDa37BqhzL9gop4G07zR/FRK6hJRmaMSh8AcEJUBiz9DqpkNhAZXxv
5+Y0TKm/acbuR9oaNQ0AihJPJ09CV/KY+w95ZOCIdr5njlecyE19QYOdIe42QeINJoDgibnWwMZH
mVazBRmkBVttkmwqeDBY3uzXvrDNrTIbercsGr33AbPmOOQ8r+nkvNdt7S2e81dCb+xNnC/GgxAR
XecgvZ4tcRcIUts1pioyXkDdxTUE6VlVX+PCp3mQPi4bHE1x/JwRcYV7FoVNtep0+yW3IbrrjpZn
LFFKhsODVUfTPgE5WWp9piWHwqGMTiww702OezJEXy+VS/8/w+Sr8HnIHJG/YVOgm8NznRqKhpO6
KcP8Dg7Si60ovUtZDXvCueN118hTGvhUQrZxcZmj1OAiRUtkQw3JXiF0ckOfBp1P96uenYdxNDNi
MuCZFQlFkwkOXTbZc97RW0g8+ZKk6Q9E31fl3D1HWUHoXIhbkBROvu10aSiyCLDc1iHSAimoMUaA
ybQMPkSeCDr4x3jq3nNN77v6cLCArh14AitVy2uzyq5ioywO0Zy9l7o9tx569kkHAgkoIsF+4hQV
QZXhKW+KbdeKHcted+wN/yZ33eeQssrpjNfa9+Ztikpl7TREOGcIhR0cSsRm0JAoDgJe2UocFZr2
tcg6gDQcq9ftWG4sHd1ofEcrWqqnGkxx4RbIoRPjZDbTri0zkrAw/ZEh5K28Id2M/RBu/IKgGII0
RYaZt6lo1Gyq0DD5hVgwTdpLXXQM2tlcj7bEa5nrH7B/wo01m9zCLL0tR3szICOH4419KmWMwZSZ
YKh4A4OAN5A0GX5vehxD91136jQ6TOcGjwDBhJP+1hLM4rsA0JWJDDbhDIXyDrzE5Igr7QfHKQDM
gzeLSKlBr+uR6gJf0VWrOBIog6m5acQfgzYcMPeQzau0fR15dnbS5jrbXlaihSkJEhTz16TE2JuH
ecoImeOeUoaGDdYwTgQp040uLpKaMDhAp6yuu77CYtwkHNwhqswH6byXjqPXrKzJNqMjtVVOYO+N
LnlpLIF4NwpzTDPlbZf37DssPlvJWXpn56jcozzeRKlP4AnO8cVIv3cNCB1WSZ64VVPCpt/qxWeP
u5d+JtNguseSoYNTwtpA3wNKYm2zMvH9rXmTqOQhH11gPgMwNRoNbOs50TPS9b8QGKfLl6mlDeS1
FGEjV9+cWnkeA+t+Fqag25F7q1wAkwmW5TlgA9/iEsYM7OJhzO3NiJ6AISE1GUGZG19VDm3Rm7bR
3dpvxLYGQbOB0Q1QKAk9mDKsSfGMuMUkcojRDA8lsZ0rMn0IsQ7x8kLHCla29h8UI8uy0PmGduBL
ZuS0gkY6DPX9YOMZSMKQcidvf+iyuslVq+lszR0txRkjPf7LSccBeNl9LoN5japiWmdmfjSZU5+U
YV6bo3yO6oHIgszfTUb/zp3d254hmFkv1y3Y1H331U/pTJDeALm/T2yb/LkCp1L8VpnmdT71co1T
VADiGoEdsV1mw6lggtYi9dl6nf3KaAe4pAtNtDMfBv+RTluynrwPUx71RYUG+HvLeOBGHxKjfCah
7GPu9VZ2S2YQp0lZMXavEG6ukH8B4ItfQmehGaGqpZchKY5IvRhH69wglQWdTvuxmF2yZ4A/Y1Iu
d6JLbnPHuuCVof4sNI+f+hANg83Cy9Hb9f6lSmDxLcepruKMYj8RkAcZT6Nw4iXknL4dhojmnQjz
jUQxRbIYlJLCspGjmR8GayNyjPylmNNtbjNhmEdUO5nLPNbhEBzOH33QbpwsQyBn8tHrWZzjqmWE
bj21Pu7KxjAvidt8r1iFAfVpjpwRaeRBZ9wR4PUjntU+TbR7yn2c3H37yEnKaUjEwSx4r+Jy3TKu
MZriWgtam3LQ1uOAwaRVYI98ec6qLKPv13wF7oczzw2wMNrZVQmbasxUvEt7jSG53IVIvg2+2RrN
DXpi25QbGwPgGvgExp2Ryrawpj/YKavQa4LNjAB4zzwu7NNyh+23gYLvvSVm8BFb+nlAVGV6xYuD
lCdQH6Dxsk0v0c1J4xSXKUTionwCvPWOUGS8InLN23qW/W5Y9gNyQQCZhAlGc074qKOPdmRT/Cz4
KB46lhPWGEc+Ozb5gW1JCF4YymY9M1mzTSt7SLzxg34q8G/buqQOFDB20o+psA14AnaFUqeHLteP
pzjIAAIG3bfRoCtOq/lSLzeIxS9c3FHp3u1GCRAlTfeyQBRGUgDFE4tQ7VbuVgD9P5ACtBvK/r4D
rgTFjkZ2hb+7yLN67fbKO40YRORMFx/xI+UTUkPGW/tmkWUIuSz30DvDhve7SGdnZQbN0S0MY1UO
86OFGTCohyORWSgBtYJjH/fLSkhL0bTbj+GL06DemEJwzIbp633HU7UCgwiAizrjehpJygqgdhKR
VGYr0ylYotISUCtr/sB2awqTkjGegNAjj2cA3z55QzhS0STDyk2aEXWms/az3NikURwSKJ7A8CNk
AK7wvYxtsQpVYCLq6SRGdU3wMk8cA60bMKpXackszZP8VdkQQGfiEOaj5V/Nl7TqX0fJuCRHDbZC
xEFEbgeFoK+IGqszVsWSQBPs6WCbEBIm+XyTpbPNgX1olwhZASbli+gRgIi52cO5i3YljmvR5fG6
peCgaettMnIdz0pwQSS/d8PJGqIl0QQO8MId7s5IhYdSle9Ke5xMWpIhY4VyqtUsr15jXzO63IUF
TgpRoBzJfPIWwgwFkx6rSxLPT7oujlWsuDrNQ9/H1zGVgBqH6IwKZZN5nTpGAeWL5XBgsuvwA2HO
S6bl9RCRTFD45CcImeKfQZKRCSSTrudjjINxnXvmEQIneCsyDDeLPZn38TRGL2ZIIEaV0w3QQUdU
FoG7RZ9tCmdoOCPpq6ivn/wB6nwdHhJNMy7Dkx6yX+1Gss1xDrrEszL358mOIN975P5W3rd0Gi7R
SJewgp1H6/7J6cMlYtSPSOEqXrGGMZYMnCN+763MaRjbOiLpbhjBZDjFkSmOMpcICG7QXUsgR2U9
ltOLjyUIAQTaAfqs5ojSzWkr7GoNCKIwPA/RF9/V5bGc6EbkqF0M7x7iS4BtDmgjz11MsXcMClqn
2KJor05QAltj3vYdjoHIj7bIBzNAbTonUeCC0hw0jlqYhJI0tqVwGO3uKvaZnlQl52k9JltUtAFR
kVEO96vCIQpwwOqAqKLD2Jb2ojXpYFoTmIxKlwrLR70LbxmlIVPdJEARzBB42SnbU2V0Lh2yAI52
rjlGEkgCWeC7StQ9RwZq+qY5ksmwgmx7n86I7xAgUeSRubvK8mM7FHeZ90Qjb0lWEwxg2D4M35E3
dAop5saiWqPY+17L8L0eUM4ii1ipgQ5z0naAJC0a6038ERhMnLXDeAi9w2rgH9PvHDpGQ/JtMgeO
DPaLLZIfaTqSELVExXVdTaoCEobEM4MTetiH2YIgxVg9doAoQm9F6xxMNKJMDmSFIFsvs7MDKaac
EzI86QMEuCIb+F6xgYfaYIRZq72KLB43gg7EQG7NpBzm38N8Klul12aE7KOeU6S/EfGgZX6Uidef
xZTiUH4cBOZdS3fzPcXvfO8RMBXWpH4yMyG5Sk8/2bPuKqTvERDGsZPOcBk7y1+rOOUXGAtoB2bN
mm4tGaoNx8uu64+RW37Lap+3BCnfQKwMOmuCZNoROXeNZjIwCtgNXbEfDSLIo1eva87aLF1O6+HL
UKJNbbL0i6nqK2aMz6mNtiRPpm+aELWWANpgbi8125uFKnYitxaU2NH3O4ql7i3VTBp9H4Jqoj3S
skbOJpHynto4uOtzkJVZQ/elS9VHR8lPIk7IHNt9q4Ye5WFWMtKjgbkwiUtotycw7psOqF4SxTsy
0M92onc27QXfxXYTZKR4Ze1wYakcOUAdkXCjx2ZGw4LahAfUjBsvjrJtbHAajGKHBsFcfDOcDE4g
gubKdh+1E9zPdgRlayT3kF3+dYT8c84NbwdBrz3WibVsRMvIo0Zy63y0gzFtfcCkG4wqYh8a8sWr
+Fq4uSAD+xyWo+ZWdhK2cTgNZHJzak4l0qmueZfdcFHojRDlITxIpD7JqMGrKIgBTihXORfkG8uk
JR6klyFNaUl02t7WLsehaghejGIZMTG6GUL7y9jw0hpasEEptUkIwTm1c/HDjy3/4MMfWMWlYUFy
YBO2lJlexQ6m5X7qNmXLkoVObE/b6MQbfycrhsZVxrpTMV0LS4Muo+sQ8B5rVmlAIJON/41WKqdb
O9XfXdsH+O4qUucaflQjhBBVhy/tYMM6EDedsKwVw6/vdhq9+dGod3Vvn3zZE9GGTiRUNpJZTjm0
7+la2c3JOw5ZNF8FyHY3JOcpf7z1Qp7GJKdjN3l4AIQmEhfmNLhfFJR0WhNYHAqJLgyguwDaM3aD
LANCHLn7STNVc+Z1X5L+oTI0A7inCbf0xcXxEYZ1tDMYtaQBQ/g63HvJGL6kPy3KS45e83OYSkS2
E3GkHUlcJ2tZP2QDO3RZJvcToIh1PmHfLoJwhyGBHlR/ipwOMRdqfdeGkWyXSy91O41ANIR93zYk
7VkofV1LYl3wBZGPRlYdJiN8o3uyyWrjHBTeKY6xa5uxSW2BIYAZbHB0+qFYQ8UN+8vYtF+DKLo3
4MQfM1TR8zI7KcJ6hCYOA0uHVKz0q+llTMmR2uyhLLL2ENQPsNpxyZPWEdqLAJoJ/ZRwVg1G7JFS
cWIZiR0qyuhaGX64ib3wXbomo689WXzZhnbTNgVyDmQ33lZuSJMx/YotliYRVFXa2Gv8nWpj5tgN
LNnIazmqnQ8+8oSO7FzZTKALmP3ZrO+bLtmP0iMIkjAl3cbzxu2TH5FHLZ+brFLeIvGR8rGaZ6AK
wb4O1q3x7JsoH3zpk1tYQL/3I6YuKZvSVHFLmFbX+yLFyx1GzNWEvMnMnzmpeENl2VFhAOZCO38c
fV3xlFZoEXtyY+dgOxMauSlLTfc8kZfEoyEXzc/SIn88o3XhIhc0VbdtKLuJdNVnTXD7dVrYr1Rn
rFEUgSeqpeEuTBDJl/54YOzYrzoXRzZn5i0i6Y+mTE1g28lVMFOEh9ETiklg1Nrh4IuHXiAh5aAE
y42V8RRqZ99LKCdlRkeZ5+WHCFgY3Mq6j1GjcDr+CAe2HitHIkN0Kof/onwnqZctDc7rZvbVOZzN
bmW4dKwndgYwlt1mNhb9mtkj+gSl1FofRm4da5giQ4LVRLb5viCEOpIARXRvfGljauVuPnoGI7pm
aZPgVTo0Mp9XSqfEhMc43lVobkA1NOd2NLZSokEigWRcF2KvYKUwYImA41CmB63zOqQRQBnvx1g0
zkWicRU1Wo6EsJl9CUwjfO6y8FSx7wbjEoZlzN+UJqpXhR/l0l7PupRu+9rsff80V80z/g66pMXO
c7y30nWz079v0/v/ceC9j//1f618/6N8ejjb/nuf3i7K8/Rr/oEvL2+jdjp+/K//1PyJP1x6lvmP
BbLsYYeHTSSVh3/vny497x+45CWeMoHdTvBv/R+XnhaLgU/Y9IC1dnCh83/906XneP9wATtZrlra
yAzF1b/j0vuL31VIpQkTwi2oMQqStvCr9TjupDnG4AC3WR2DOHZcaA5MAMwEakzjTC8tlc+mtvGr
iOopNkDv+lNR7qqgD1ZR1yzUv5E6zFDWb5gG9oJS+LPfVSih6PQT9WovPsLPUCdGn+nk5kA2rKpi
Y/RrGKpJuVWs4Pe0dGjZLoNWq5QLQtH2Tz9/DML++kf8xoT2pg774GKPtCxKYjh3mSbbBHHKgnn3
Xny/T67miS5TlY5razTtmyGZe0CDC+BjRi/Nyw0/1gZD37tIciq76bBKGGR9waVLYvLOyKvZT4LW
fCIYQIUTVEiE7T+jH3s7Tp85mV1ynRuXyMhu1cBHRRJkUSjgQxlC79Y1kQiEKFu3f3oAb/+4Sv+R
d9ktZXELRE5+BkIg/7UgLlt4OZcr+NO6/SciFqhfs1bZTHJGyRRu8DvQlPE5zh1vbbvQU3K/aViu
KHyjiBNTPmSA4g0L6VY5gkgVMwUFLKVGGvdNkQUXg5l9hMj5mM8SMngDpa6ewy//L58aw6rUDj84
v/76MPaj7AQaQT71TBjTrFKWS4/M9GBs8SpA7TrGZsL8LxmuEULvB0SUZxKCEXZlEHQmHEkM2Nez
F1hPlToBFlV4ucjgy7tLtSQrRzTrfnOlrc8mVyFd3lPpWDynygaG9etn9p1wtDiSJVtbl9Hej/HP
dTPrfROF9BH64Uy3dDoCB9mqEXGSyTjKGPLHUk+35DtTM9lGfG+YkQO/8yNPZ4ROtudfmQYtKJ1y
gEjLbULULyoWAGS+w9um+vYtVMbXVo9qU6ddvCk9BhCID/RexPW7i1kdu0h8zwmHvhGUjCfbl7dO
LB5+c8M+e9KXL88axfd2HeaU4tPqYZXCJuli+fLNkhrj+cNJ2wTY9Fn2UPPpVl3uJM81RDVBcxkd
c+AchsJimiT6E7NwJhKhj89g6LxrF5AdaAD8SbQKzzJw4+u2Imb2Nx/5r/dLK/yjFponW5rQy369
Xx3CYcpCI9xSap6cdhjvrHC4yYxbu2lqlFjauRoXkq3VPndMEd9MFZFH2OqjwdooQo88bVyfA8bJ
tAyiA+PyH7oX/qWwNAEi4yKyrytvL7rGhdBIe1laNR12TFhF2I+3f/9trM8IBlA02rSUAxVOS0u7
n76NIoClR5AVbd1ymUfZ3bn33W3mGE/CKecXel/0X5rwdm5M3Dh1BSwg61PjIYsIMPMZ6ZVF74MZ
50fuWe8/k7iNstU3ph0Ud8qr7+mR1M+AIBcvc1nc2t0+E1a/68Pm3YhL9TRMxDmiY3J5Dg5Dj7s4
9kp5VG6BwLmj/VOFCCpYxnL4rugNx4QJ6L97FRTbgyfZyAilcM3PV8Eke130xeQgJOszaNSknRx+
2iykpQ5D1j4KfJxh1yavOc34XeGNL3Prl/uACc+htRmMdNPebdPwS0VmtjbM5rGOffMS9RAN1fLP
bRka63bJl+DhJCwlqeggNc4Z+w0SdbT6/HjCbpCd6a7TNRjJriZ+Fq39vDz3o5s8BIY85ZVk2iki
dYPvT/0Ov/MvFn1c/TYlAY+3A73i10fbmSbU6gKl8c8nkGZPdP1zM4sNqa96kISmI60jzpVhH+n8
Xgi6l1rFd39/N/7V3mO7SgnHUTaIEPXpY1RdT0rErBYIEAfT2H4WzmivlZ/GD8b4ENaztffiyrwO
EBjQnXLL7ZgT5FUWaHtEZ51MzxeEomTYFh1Yf/EwkViTBd6jiWO0xUT67vhZ9Lt14TODhR3TEfyH
MkwuL9WybvxpxxyRhxCkihixrDH1sCLNW0DacAnJlzrILNLMtgYJjb+bnxqEQNfhbLyaBG1fxkh/
x3bbHOY40efQoM8kndo/N6ov9y1827WnjexohgEOXBiHaDhf/v6S/+R5/lIr8Yk9aVm257gm32EB
R/7pw0clzRGGCfG29gGrhvVEB7UjvsWskegtUKA/Yputyrka9NK2V8YdMO3oesLo/m8/hsuHsTRF
ra25qPLT/Xfp5XW43DGHAmi5/bmiOoGT33oZCchD6F/ZeTZeOgd6emgf4xAuUWt0cv3318RdvvOv
14QK2hSW6bgOF+fzxpwVVTxmsxUy0VJiF0xIw42+DHdKlOoI9JR+7MjUxEiebduZ9hNKMZ1eKT0n
Z0oUyk5Nhzf1YnFDmOGLnEhBUaO8SqcsOQt3LtaJNMxHeoGvckoJvp48eRJmItd8KMh8ZJtD/x6w
wxNgEK0rN5+uM9KUr5DI74HP6JU1FPaeZsB8O1K8utltbI00n1yMe6nH1dF0dLPeP6ZVF+8N63va
9M5V33XOlR4ZZiewXG9SSnMwzwLuQaMZQA0+Pn5aAh6hbvvGLNQmLRewUZPg33Oau3b5e2Ze25Xk
YlyZM55RQyS7YrlVPZly5H1ZmzQL7B9GX1+RaFCAQnu1asb2Q+TvaVJX56hA98Z12qeD7ZwVw/Ah
XHKI1BDtESnxlUnT5s4X83i2jSb6zXJv/mXTU+BvTPJrAJwIizX816edgawowG9YaJt4bKz0NW/s
4Qo/BlZwph2v95MbulgAlHWXJah8eG2s0xATBcO9gzmRoSQUbmJeR5ghTmUKAMGN7T+YNpxhg+/F
vyrBP9dGFrWPKT3moI7NKU9/op/ko5Z2GzKE5l+jS59iU0LS58TbDA26ORvyumqze/KMi6PlDlfe
5FjH1ku8M9AWqGMVGonZqDvMeTkCHy+x9tQb0dmpzQPem+mQjPHl718Z+y+vDEp4y7E5qLKQWPLn
yv6nZQTnxNRMjIgQlFv6XFsFviI/aM9B1N1PFn9liM/NKwfnitAEWup+KC8eBrehTu76CTGsl5lH
5XcIZ4yC/F0HWzKslPRA8Hj8OJvJB3OSYD+PRFB2bQNctA01+T/LF3RU9NChRAgcM9+kgbQ2ca0R
GRnoclwUYxfudbUdpPMlnyiUUaKsOUax22ukIRscOfZBFtVzm6sfla2dJ4Qff391OFh/WlB47IBd
sapZjmdb+tO6ZhdCh60vJRU1YVdtJaJ9kWX5ukd0fJUjl4NZMoA1RBD2UBFJ4kTyMnsVs43Q/Ra0
I0yMkNKxq5Hg9Z1b/+Yk8tdNQHFaNll5PWHTdJafTiJB2caVAztjk7gcKUap971IIgYSi/0ms+uT
60pyDWY4UBPk3kMpxauag+rk8Ub85vT+Lz8MoGKhbVNImhifLpbQcRcbtQmRMCNICc87ko4sNnd1
TZeL2Bx9HZkNL2/fpls0m/rQZom37dMwORYleoS/v3fWX0oj6dF7cQV8b546Tmy/LhlVJbrA9oF0
Ak+BpWfm+S5pzYM/wdkbiXnfOAOa+BINwwTz9udKxoQTGPjc3uBZJsutmIv9vGgD+zq6b2XWPNWF
fY6b8a2T5OZ6shrXKVf4rmAcJ1HdEbVu0JjknL+YSKofKKtS6TFhM8urunPefvMNl7v7ebtzhEnd
hYYb+eunk0DFkjgLoLrb1FcU/eas241JuuOt7L+JBHuD3TvXXsX0f/DqfpvGZbUBWJgWRXvQDM0X
eFl7hEXO3lVOIA3bXnxbKg4YgzlH2th60AsZd24px9I6ZO6OO2v388TgRvLOycQmC3uUwX2W3Mzp
4G6SxGBuMyX5fmiqEe2CgaeNavzvv/lfV61lkdVa0ixyPLk0xH4pfgw69HFUiWTrNCcZZ0O47l9b
t7ExQzBHdINiOKcA0Vcz5JiHkhlkyOiYIQUiEfgJ/pg+qnp+je3Iv2c5+j5KKQ7V4uOn1c725n3v
3SG4aZcftn8oRpMToveAoi17nNGswCBozyIvy0Nt++41eZoGW2VMq4ggqj06mO3kOt0mC5p6PxTT
OcwoDGStzlopND6UJS5BML/ZfX7W+p8fB8owjzMR/yWS59eLUlBW07bGW0iAeLgbfdoGEdOLPafc
atN60W24vH7+6HdbccpLr7ib2vomZ0hEldScrTjMzrPIfGzljnPFTfROvY02MqjxDmfCJrsTAhd3
xN3WA2jZ2HJpRLsEkkyS0CpshN5NE0zAs+VD67bfpk4bB9cAnpGEcAYQiCcF+URsRtlOIThZC0VQ
S+mjzoq9WB7UUkykdAOI/LG3mYEs+O8fm59X4JcrxEUBu2hr6WhFnfjphZkKPI/1QIvsZ6n8s0A2
kOdQ8KfmuSqXO0zwRWGMjw1hhEmBw9ELPe+6p7z6+XIQd//g5544170IN8pGNsjJTD5yBt4idIpe
tQhOIlT9xjYcDuZLW8DFJYDsug6ubfti95hMe/R+pF179V3YBBjqPfQgmaODq9qdj+gdpmvTTP3f
7BX6L+vh8uWJdKB6Mukxi6X5+qedPk9zt3Qb559HxTpM+i3eOyQWiT8iuQkrFGEGMzyyYTAmW6n5
LbCwPNRmIHC1lk+pArrD/CE2mVJK8a2tgUSZLvo3LnV4ygxi8hzT/xJKeF4FsqSziw9388fa5CAY
QKs3v+0SJNerdG6/8bjIQ2aODymm94ste+QtYY8PCgMZQ/rpS6H0VeHjeCiKqTjytn2J5QDIJ27E
ZjRQqVmRqq6b1Lgp/Tm4FJy4VnXqv6Zm1awFRA76PVmMuFPXmw6iG0yV0r4W0/gt623iDam5/Nbt
UTmGFbWknbgCVRQcda8iY5wTxFnmLWriknmjaZ0dc8hOc1ATH7U0PwIYRrkc+j8GLv9tDWl+Lsgk
jQ2H/j9rG3MCmmy/3qY+sqqITgyiAZrHCHqXwJv/zdiZ9bhtrFv0FxEgWWSRfNU8ttTd6vGFiNN2
cZ7nX38XlfOQ2EF8gQPD8UEcSU1VfcPea3sxyXgu9b9G+LIMsq+eb/pxcvIXVzPf750UGyOy3Vzb
Wv33d+YX4ievZ+7rKTNcVga/gEpzXR/NQm/0dYhAAZ8F8K2QHKXJQ5tCyjclL527jSMGGwzxOYaD
hluQCiQEtubUiI6YMb6FmPx2VTSae3Oe7LcWMSepBzEIbg9bdj3fF2G48kT2DR+UxdLbHp748ftb
qQNVorYZftMqOj9XdvPbomC0wCfbOvjkn46C1FdaqTfZSCVSI8iTQ73Qt0ZeJq8ztytEnAxgpkjz
5VADihCSZT2ho1d072Ds27XfalhTIoQy91OiHUNDXxpg946JFFcNS26Wlio+pHn8YuT4vUy6+CUg
E9LabNGDDAFLAY6pZ51eEVafq0x76rAV6B4u5ID1/17TW+8C2AISDk937SBFGhHTMV6yxYPOx75g
4MZ3JvKYlQBLOmml8eN+SuGbVEg2OkRDPeveWdkLIG3tIEK/lBbR105gH0zytw5mB7fARWS00FXW
blySf462U4DdtftjPVkfBs5rJByReOHAXhly+CINM+fNZR8hTepa+VD+Aahzijg+LyuV6VZrBqbW
DQBh08Dvq1K7+N2X5F/awXkCqtOQs8ky7yuuv51lslcmXPKEdrC3inWnJ81TpwU/ms6iEy3wyERx
MX4q9DhWF41XMwyXPTySD4lVQFcIBqapT8lHU7Tt+EP009Bh04vvZdRvvj8/P2g6RShtoQV9k7Wf
+JnTjd+iRE9lzVETVXyS4OcfghAfI5j1XeOh2y6Lt/t5qg2Nt0CYqjGOQreW2ElD/Jl+URqcLM3s
qfCSJPjMI3V2HTEdLHwL1w+V4t+l32pWOYHyNy/2P02jLJ50GEW/eSdz9/qP29NkEm5Lxok6g8Zf
CupAIB6MwgohnKd7Bx3A2UKbAMNg0M+WDpunY5Y3EM3K8F1xvWCmw8Xmx2I6aR75PnUVXNhRBZc+
iq7TumRP+pKbSM9Cagmd0fwx1kLiydLuNzffL6xl+OSOozsc2TOTlOLon0eqbtT+AOg7IBXCcVZq
4GmIFbY2fPakiguNzOv+C+JQxM4Qif6cyo7CN8qQVKaatZ0ocV9q030imHbvxtNFSwO5bef5FaXR
c3Im7FVdfvNh/1Lbs69gzGFIl8PFMX6+rSlG7JQUXn8lwmxYVmksCGBs4RIIY2f3rn9Mm9f70RN0
jrvh1Hyva/jr8QQICK91n/SXnrnfyq2gGFt3KLmpp3tZBNcGqd59e8vYlrdg1Jc0yL5zrNjH/34T
v9xlbHM9yZrI5K3wJf352e+7wRYDr3jl6YPiVA1mLE/gu8uoqbDeeraxsxBPLe9LE32AYjL5AnJG
JJudT77dnEyu/2bq++v6WzI1BV5NzwSHii3CP5+GXNciS9MHwQ1OwuL8fSRtu205RRNpuKci7nCE
ovJZQU97B+qnth5z4m1tGkst1ghEEJq2EWOe/eZK+pchuskYhsmRkJ7DXP6nm78PktEQXU+22ww7
y23VXKI5jJK34S/buVyMchs+4LxlLhheIZvE4WyizdLxLS5qtCt7VZOYGWiCrDe8dWcRk9IYlsXx
vgt12p2F9eB358KvhaVp6bbnMZwj8eyXdSiCe+FUvWOtYmtc2fTdSyHUt6mW2bFI2EULwvKe7nMS
34Zq21r47ioYAkHWFm+J7J/1AFs59mj3YtZq56ZJuJtALG7sxmXGOeg3zWr++M2j+S/HssU2kAeA
9REf+U9nAp6MwDFYJIO8TFb3heyk5TvBOCkMmhSnho0wbioOjWsBK9DkD1xDwwP8EAhKlOwpD3Ic
DvPbDR/++6WZP6sgGFrQ0xt8mBxWILXmCvFvl1uVURnWCR6fYMyoSlxlrdyMtcRfe5CqG3dlER3u
u2djDE91VD5Y2CBe0oJtdFtZzKMy9ViMen9hckhWYVCc0hF3r9u7W09Uw04TjzC2ig+ae4O5seLK
mWuwJNFP4OeMbQVccf//GNAbP781DgRLzjkatsVFAnL6n2/N5Om2agFyKKaUuJqTASM66/dtE1r7
sMte5bwmmMZVzjXuzu7DCZO/V+rv9wiWuPPGzwiuNMJ5iq102OgmLFCjSd3fzLJ+ycHj1ja4wciz
wIvG9Oin7+KY9qUnQ7J/G3TFK0mG+bIoVXm6C010zgJicdAtRk2bX232n+1iKLqc/Va+dH0mpnk/
SAQsWnzIa+NQ+Jl91KISLpgmDpMt+3Me4BVAEB4pjjl7DJqDWVjp+n4KT07M4oLxxkpHtwuescFn
7zmwV+x61TdZgPDAefrNUzd/9P+43ZGPsN6QhMexDmOl+s8fTZZGeRlWuo0bGmGP62Bm84oOjX/4
HuRZPhMNgmVd46t35+lr7nDb6J5D0qRDjxfqezJQXxF3w8dpjWjHHm+ZqNI+AVgCuJYthNt6mzob
H4PC7X5zdN43dX9/8RzmVLxoXujsWeXZP32bAXBKMY6qWpu9gi3N+AfGoTq61ek+y/AYRYKsk1/k
QSySVBIkI7r8aFk6Qs85ELa27A+3BfWUiUZbE2v7+t+f7i/7i/kFUqeiQuD7PCPX//npapnJ9r0K
qrU2eqAAyt7fI5UVm2LCIZq0eGYHYd9Kty0PkV/GF+ArRKTRkN/KpkSuPhaf+Rh+jsijUe6rc2zq
7m+mI/92W89bs/kBQNfxixQn0W2EUlrsrDwAhvXo/ZnCJ1k7vQcMghhnvGek4LU+ayG+39lzFEk4
F4AQXU0+/D/UYFx+vzyS/EhRBc2zd/y09vz//+0g1FJ4xmDSdHQ+i4b04CeoXB1DXLzEWq+BoZ4H
CkTpvqPhwjAAOfA+rryviDQA8Q9YmdcOC5kzuAG1NMoJwkjtjReY5BlbiPvKykgw6XhJDuhEFy8A
5dpVl1UHWchZlz+Zq3rIireCvSLxSiwm4nFKXu/zI6Rd2Eq8CyBKONwDBFTHCZZIgiwKTTw3SB+I
oYv7cq9Kkd6Ggr8PQwFCsyB+MLrSwDKWsM1gtczpogD/Sd9VW9/DlGSi7c6XnUeqFWXJWG6Y1/Ew
B/XnROrPvqWW24y+7qwtQsHYktO3xpmozYXXNPsiNf29G6BHdSOIEJLittGGj6LAADSalrsNBBZv
aaX6NsO+sx376a2My2rRwHc/Na68Yolk4OJj5CJRyizjs8Dv9qCxZtwM0OT2ZbqCqQ7ALAG0PhaO
t6wadUwnA4YnXM9tERQ9XWygn3U7Ozdxh38BvPeu9GyUT47vbFr+/N6sZknLdUvGGPYcHXacBufX
eig7zhhXNc22ZtJhmcWbWRmv1azoEtgx/vrgKqZ0q79+C7gSppo1VScFY3Zm4iBaMZwtFJh2L53u
o2q09EGrYm/nZXW/z6rpW33vFhl9kO4HKvRCgt+w6AsvhuPbxSc2Q97ODoUPFsFh7ot1a5Uw09bj
z4wEOoTy5AcWRVLtzCEFeSHb9NDWY7gVZb/Jaj87qlFkQIhjG206s3Emk0iJ7TD8hiH3FZ3S5b6C
lYSgbcjurC/4BXduAD6zopZnhRkWb8CnVtlYf+t5HN5QBHnoryGAQsIBStG36a21J/0SIlDI66BZ
iNA0jkGTq6U7mPbBaZsW7dzw6jZVdTbLrjoweTqYY2s9mFNi75VWEWbZp99lnw9PTdTEx3AWkCX+
k8Xu91DENT5lHIPYXK+JJ+XC7n0BrLVzj7LF64pb+KVv2HeEAtRrZpl/9bJAtd50FTrEE03e6f67
pmt+9KCy/d8cW/ez/e9nP1c1ZZxgnCM97AM/bzBhkSUuZ6PB5wuOSZss/ygKuPJjZwPCkwC9FV9g
Uws0+Ff8nyNMOz3u3Q/PrnajLjD22E9/qYhqaLk7G5LEYSzAO81jBSXHP/V2TFep3de7ouAcAena
3O7PrnqxLCCAVSetIyQ7bBTOaK1afQh3GVkqhAiknPNDl50oQIdFCosCwz9Knk2kp+IJkBLyxWiw
vk3p+KqNyr4h/ip2rj88M5FycSiN+kfm+eC2Rmj4aY7mnL2xogZE8WRor8IcvVVj+ZskxdULIGRc
F1CVf/cRm78cxEgdUZci7CH4E3bYPw/iGP/UECdgzErfc0+4FconqbvP9xIUaqVELgjNYcD7Xsjy
JXdGs10WCdpSWpU/CH3otvd/0W1Nl23gwNOSMJ5w5vGVNo0w2uFRM4wmbg8Y66tQlXua9YcnkzXq
ScB5prnp400YNuYaLDHXdMEsBb3We++UOJMM1tP4xa6+Hz1hnq53aWi7JzWRv8zWlbFVob000wTK
MJ7pW7R+k/+nI5r6SOxbffQT47srItQ8JLovzbZDckwc+imZ9dH/XQjcm7i/P62zRAAB5V2oy1uY
A1z+fqcpU0sVw2heGGHpGy/ERpyXwzVnPbjqbO9lKOEyM93S1kLU7s52scP5ere732wavYqtDLqp
KYs22ugD/kowt0Y5NI5skEczA6MTT9eo8KNdUpv5OTJrDFeVk//mmfhlNX5/IyjI542KjRJ0fmb+
djk3ghMJCxjk+3ltE7uesWmi8A8x6a/3PbmOd4ugqOpiJpnJcD5FCBCUL7QXVDA4IKJSew0cDRWh
x671vz/lX1ZhvDheFR+1Tc4ZS7Wfenyp9Y0WdPD678Ws8rttk0fyWKg43sHAeKzLqr4EPf5hgE9g
1LWbNx8N+NCKlQd1aN/W7VecBTd3aMPjvaI3Bp8YxnlcUMAHSrw6OGeTY52GAGndhP+7U5UCTjc6
Z9xiiHZoFcv5O1AbFHVKYY+sRsB5FF7EXrAgSkv5jDNTwBQGKtAy+y3NMnzspa9tlQqsMwoXD2Uc
W3RrCH8zmpHM8H/6Us+fEaNJgTaW9p1R+D9/gHmc1DHoTb4eoyU30mf80/ZjuC+FSkGMQaskxjrN
T6Xj4luaf8ly+axXucttlbEea6IDD5a9vf+Tmv/o/rteRd8E5qjDFJcP0dB3z51eF0fAo92BZanO
/uYxlLDBabGOdts217Yu3pwmHA/3P7pLyLROfnZCm915js7sGYJCy5jset+oBVYCt3osNXY1JvMj
iMtYC4f75dLSpMw/3EoD4stAotre/9GQPiwyIOzbRmfOraT+RJ0Tr1uz6aAmMqmPyn4R1gK5AI5k
HqqEXNBAP/XQ4JfU9NFD6IX4qCe2yha7mJ1biOGY959UE8XsuG0fXFyGtwkNj1G6xvavkZfA3IMq
oBjBno3j0UWf9b8X6vruEYzWp+ZZ9bYf6CiJ8wLwF9pgjVpna7IxxDk9/yx6M88xNowz9wrxatWJ
s08s/AHD11YLY+tBM8doRboPfoQYR5+dauLaAVpaI6gCOTpnhiVJfEMsQDRB34Qv3Dz9rhiq5imA
TMCTXTxOmGDPdjK+K9bkt8b2hg3Zu8auB6SEAc9RLAGdr8AS4ydRuu7/XlpsGRCQNaZUAQzDfWyh
+bWwsl10VW7r2NCfENV80xADYrBdMjhOb+TLU1RjVkCb2ohy0cXhm203zyVg3mevtF8R2q0tbvRX
sy38FZgC4HwNrBSYLtpLxyKxr4OncbAAZNS+/jS4PgrOrm5pVZ5DSw+etWkanshzc6zm2HmsOZqq
zM9lpMIT6g9nozWWeHOQKdMJPjkTcDoR9/ZGhUG08TywSmnprxLLg2/NSn2Jk5K0c0l0OKtEudYN
P9s4zqCvoOMGj2MuyHoZkVqzSgZN0nIKVDKr4Y/EHrI62SGi0FeVNNKL3ilQ012xItzVC2lJLfZF
YfbWtN6iC43Ffb/ZyBlrMw8R5tHwGheLcbz/Uvba9v7laAGsbA3dCNaRN2yrSqXnwHlpGksHHc5A
vgqgJd/nf6XVP9rswfdZDG5ClZTag5DHEG7kxhH9q5sVH72XHHVvbB6TLHu4y4hjwl/Y6TKSKA0s
zyVUX7zrChRw+0K7NCx7PzJONd40HOBIfSyjH0466nnO43WU1O5rAeuYbGRLg37LEv3+t7r3GbDy
aFoaQf58bJp0ZzLTyJSh2O9k4W2jZog3hsF8DZhoPjRkb5iZsUM9DUTC6YsDcEDnGlSASwXy4LVy
cosazuHqBi0DLCCNvmjzdnKY3jsd9R94Q9eu88dA5hKDaRlxkVrxRkyms0ix5R2JpHOWKq2DjRUw
D87ggYz0Q2RfAkvTcoIKiBMA0SDZ4IDshF4eYEm0rdw5W1pbbLv5Cw8bmtlPTcHsxtqpz+Dk+Yhc
14yg/xxwAp7T6XwfRCAiluf75r9gyvxX/6MX6BN9DIihCn+kYLZWIJTCfUi+cLtXWTY9pDznD7mq
xkNKpbOGxwFoZMLCY9grzysgasqqQzhAftr9OKDqfIc7AfuAGdlak5l98HyFe9epu1vSEz9TTAhY
xvAyVYl1EaP4dHoAxvXEWZ0B0dfDzF+p1Cs+xv485lHyEFBtnsvuZMIHfgDNRQXnEj2YMOgaq8eh
V9n+vsS6t2Rk03aY+YFA3RtTphvqUKe2/zjots7PNuN6gW+0KJse7HC8Lbxu+vJd7FRDOFhPWhBt
iYoJ17Wd1tR1hYWAFlX+AK1iV1Dtb2TQ3Rhrs7Cb/OP9FxJ644XVxHM2OvzprojHddqkzPS9Md0C
uONORcGDzSiQwy03ywwnLFWYF38mQaZ/RzfzHbQSUWAeMUQc4DTbDdoNEfiL++kxJH5+jscqhsM3
SxB1jrst3L9eTOLKFqzAS8r3r4AJALmOevSvXeTEfX8sXQYqzMOfe52ePE/D3f1wqVOSvRyoG9tK
lmwxh6znYGB2lruGWGkaeanQ93oHFdqsYt/04RTskTqpARN8miWgwIhgg5C7D0ZQJXUVfnNRya/w
+V8xfPhXW8wvVHngC03ZrEnswOqmac6h7MdtiydOzjMC+B8a5Ekc8o6mSJrI/e9a8XKfjeSh3m2G
EvDbXwvuzsq2d4Nd1VSg5sj8oeMhkQtX+Voo3PiJwX/73ixOCQT4KTQBzwNsZUyAGHz+WPzO2NxX
xdjgqo2pidv9I0qE9SMOKzC/IkrOoL43o5Da8f78hJI4cM3tq0shzXXo3oaJ4ldm5ZNQo/3cWNoS
OuH9eyb6WerntQqMiL6L8sA/9SVcrfvfU7v+JgRfMOXmt6qFkRibibmcF79Ev+NBcKAFOmag7yxy
xxcS//qCUDY84VWAoMufTklSA+B18gPQ8APZy2z1Jc+HhKBnjcXBbEB0+gpyTkVAMSxaj9KkITGH
PokN/SGT+14ocH17XE9NeS6qG0v9ZUELZw80QfISSHjIAawr2NbdLRj+hCaK4pS/kS9DtSEzfoVr
CvHHPABhovpdPorsgzMKJcnCZV5VQMtps0GnPiC+L9Qn2CnDZ0dwEngH9cXlGMxpU+itEnmTZpcj
3YDHoRFBq5KRiwg8BHwa9a0uo4/YBfWG9LgHk1+U7tbwKTWUOdJlGIfAXw31mlgPY1PGwl1PDLuu
41A/VIPerzu/ibYUxc3Shlmw7z1IRGnBHY6XOVq7nq4dXFSJrfMwISLnnt8PDaO9zIverTp5KEM/
3lZEXCz9btzatcLpFkbVAlhZgISKMrqKkwF458R8iI0ucPILNfU1maVFjhrfMn8U2wHxN2GMNHvU
B4ANw3p8HYzgZAcU+YB+B15PJFEqptlpRIMB1o6ldSzqNTvCftsMkf46mOmLVhuvTdJtHEsSmVDS
fILmMD1ta4fjgGyQa5CfusLq1hcPQxHmm2SSxwjb1BgGV+qzekGruZlYew0ESIITbZYWq63Kltcg
1eGad8asRzy7tfPDlt2p1wHcdcaPmVTkEFBvRNW+MKtHzLkvaW1ORE6HV2UPj545YuK3mbsXJBkR
+vFVTorbyeu7jVnhXHGC8qB56YNAaDAV40lMRNF1pX6LG5EucbZBgM2b9CJ6sNsq8UiAa+wMljZL
cI+rT6O5pMnZMI96hmd5yyPn5f6gsLNnbEog4DJsdBILysI9eMjAyVny4UuVYMhBGOfRVXPzHeSe
TZX7x8n+4dn9zRucx4qI5dY/ItXacJde/BDUDQh0BmnrqUPHb5n4cbRFaUHvmz3yiIhQE+EPmsx6
uPBjtyJDBy4NSLDHTrHoMz4WYX5hymGsGpBvklbetzicvjEvPedj+9Tr5otjRhjbKsYsRrluIUYy
5zPOfajnx3oYd1ECBaLGq2sv6Cvf7cZriIUkWNouXfmoNS30OAMbRhcZ1dKo8ho+gUECT1WFb3Og
hLQLDyYrwWk6SNLpAjHZyn8QmUyQzzcZ2wew21hUg8+hTOgxTOvsEUfptMWayhHBfLezyu9jES/0
8RFLF0Ejp8obrxE8R8380TDw81jKJFtBoupkoqvMkvhJCi56t+m3Q23hWePKa9sCQhSw89QsiC8K
IVtN5bn1I203mu4bQl57XeGcC7xk3Cd2g99x7qSS4YgmeFq2U/7loRh1kQaJ7lW91D6K2AfFhidl
m8wM2Xf0ZZMgOO7wkLdAgiMOiJkI5FILeu9NnHqvyhg3npYOLylyg6MqPQNBetp/mD7D/F6NmKm4
0rWya64iqG9RETcfcefgwNIcB9l0nR6yijU2htcTu2DyDkq7OhTT2G5oZh+HGpti6jXYtJxX28l4
HdYyJV6uxQdLYtqys/myKnIt8JpW76WerWwacgF2mZy1RTfIde9xQqJP7DewvLTnEZCSIK7OMFZ9
9MZ+FhBjY3rkazFqgTl8gW56IkhjM5pBdqPwbPa+U+grv6zgJJXLgGQaBDp1tiVoYB+hXyZ3gwiy
UcHuqzGd6LkPuaGGu+koyDnNbqimx6ZquGBGRscaH14mvdfQJ5szcMW6s5OvsbcvTCERD7NVb/ph
Yzs7Pw9Xasx2DDM2GSNBC2ou6xOcnhREzRezoI09zWGQQGk6yN8g1yj8Nq64GcWH3qefQfSCbCN5
CoEALtGNdeTx0PFe3ND66iTK/bLdfYsAvNlh9ocPX1BBgQZYUlmPISziOpH6i6dDmoQHsja8P+IU
vywYyTnvdB6u0ogubAqBha3G6tAV+lETpPGVevS9bGm5p12R2zfoOf6ZUL2Ed82auzZB7XTlIqqe
eWAksGEoHcjfiNccWJPvswbYHn1dBA6XPDsrzE6JRDwYmVb12PjTTm8nHjZFsxhI3dk07ovBCt0o
OG6IegskzioAKHuyW92TTSYSYtPGYAU0dUuP0IGtJGDMSYBUTqMZz1mDjwlZ2k0Rm5s8VyFRG7n2
KPLqhOw+OLYElpycspubQOTyd6vKExhI6oLsFrVz1M6Z+d5kBcuEKEEJ0kXM+T7wUHkEAKsz+eSM
KxSzdcJOdPB9tAXL2Di4mIgdl8QNL9lEUUP6Zt47i9JIyIEEHLMc3ala56QUs3YAChwGM0uGaz3V
9I0dkQwFyHrZ8dSuEftFwAmDqX7q8vDFc5JHjLhsJBgTk2Qi6h0RdGRFhWBgIQQQSRVanwZ6iTWf
7Lzpc0nR48+z+Z07ATFqTKJjeptaheNrRqrhXvPV91qaM9w+JlSrUe0GF+VZ2RzXXEBPoKRNLX7T
f3T9D8N9DDnb1fAtiRiijwCJiSmxyalPfLYUMFbrs45z9jbGnK4BYVHpa9r+mWs1XHJaTwjYQXKg
g16IukQeE1MDMnuH6XVsbBI1lQfPqu7KTSz0fB3A+AbzW5ElELdr9jvxq5NDvFLMR/xzopMcknQs
6gYXSOTo/NFnQAklM4GoxMFbrXr9PPnnyJNHMfMoiP7tiVjJBZFIMk9OWSQe7QHQalqoTceC0tC2
88tyB/EWjIy93kSBExaRBSwZRmuPlALbjAEoWV1U/T3aeSj8kHkUrUwmCA3thuFLVvE33e1oLJph
N5iUkG4dI+UhZcQp+TqWvPWHCEszM10LGmvB4sVT9oIelnoVehQoreFxHLtlE3DsdS8NtqToNcq+
ovRdBBaob+J51unQt9dIC17LqSFLEZ3bYQLW89b10Tkrsi04yuGhlJH5HBfY+PnOQ4muFtz5MbI/
8+xGsqXdhHxYu7r5VgbN1dJOtZkcs2lAlao+q5q5JvnMLyHQetr7RSx7Z0XC0VHGgCmCzCJJ1kGc
HUzAdGouiFn3Rc7UfkxWZtpANWvgUY6rBNCBWgmUkeRLD9qBjGuCQfp+VfCjJKBmSKkCpTiGXEO8
DogVJEKVmC/VYzmvfCnuIWkipAiMDSyhFTg27wA0m8SurFgLV69ekHkANyxa50uTfxZ8K3+4ubjR
FdIZm28dwS6QUS2LpnPJxdmj+B0PEmFEhNQXNpLFK+i+O+FGpms/w+J0GMRVpgCD9o7x3IAqFMaz
nvxQGqU/ojdKF6YR8wb7mGkbTtceBHIPiX14iKr33r92kIktbi5z2ilzq/kHoBJj+yLym4I+Vb5i
NUi0zTisw570l5XBvaH0XRKQV0QHlnWkCdV/ClhUXc5VXX13JPpgbh7jMrrvI0PFzP7DJFuv3Qz2
1o3JL9v3zrFV7+o4saFmw4g8S265ButXH3esu+Ib6FRkEawsdxkSa5aj/X3uOXKTheTj9gztAjJ6
5YDu8zwOf11oFE4WHqN206YqvsU5ETctN+RajS3aqsx9L2A0ZiFBeoaTynWeqHqdYO9r023sNPy8
cjou4sdrZXA41o9RZRjbUQLsB0y1yqPUfLWa6SvTY7pnm83TpFIyrmvMFFr+PWnmzy9JQ3okcuOD
xNtT66ArH63+MtCpbIGheom2RhcOPBV0BwFd15pRlJQAnkkcJ0dBI92a24DQhq6KgH43+JcraxP0
dnhKEZoehs62t2IIrMs0EE1E+DiXbvtc+RZK/NBzzh4K7m2n8RICDpxl2/v5k29BmiArNlkOhXsE
1QP8eyzOojX2ukmZnKijRPzUAInJWn/OQ9hmeQejlkiZ5H2QYMgBDljMfcTa6NrNFGK6z2FbFWRc
VbfCEgs/eUPZvuAVr5kLLwkE8EhjcMQ+7c4+CH5tJMA2bwHO6Qv+dQjj1S6G0ZaTuloGyZFiBVRy
VUePOL0IUigrfQcGK2WdfM2HXRLhahxOEfqlJx2lAonkbr11WgVGUXHvVbAzSnrvaWvyfWlsvALW
C+c6WRmLDlACLAJsAuWp0pnxAclYw+muITInNOwF7fuQuMYBfV4ELLClG8g2EnK2H5VrfvYLfYrP
lVfvMzHhicZSVDJ6GFzimDNyZl3uL7VrTYIuwdtA5lkVhHf2nX0OnWHXm89EOGyD1tqOvgZEljY2
mpNJwsP8ObOPIMfRXNmEG+iMp9AqnNr5Z+IVK1xOSwxnzIIVRlgfViqqVfA4EFFdTGXZCyAy23wy
yMnBX7/QvWTdAanPOOYbP6Xhz7YmAWS+oEsgHrFoeT4BDGYa+nNCXYaJL7F7anJayb5dzYnpNdL0
IQPmxw8qLE7DQgDphyK4GqtyWxbWgZtqrXrwtjgB0vLM/8L0MxyfcxPMT0DuCxDVvtWZSDynWMHS
mrISyzGrJjI2DJivOI7wdFtLty9IDUdx27ZsKQwca+nGDMITRQPDQ/zABrOGnV9/yog7muYItzvf
0nrrQqO0+1dqd24ia1sQfpy2l6El/D0Os+oxnX+pM+et8Y/wg0zCJbNjUDGobbO25D5pVgWpMYbx
B6MOL+s4eUKNPXi/I6N8OmteZNCljUsGbiT89f5BJ7m7TkgdyUZwjohmnBR2E0077yjBb5LADpak
YAxCZ/CgeAidvVdDRSTYQdraypyIPgZDl22Aw22nTmEiZoQLas+lrRscQOsUYoHvwA8VGzLrV4H6
EOEtBuVTBdYSXwu4VvR6GYxdWjiL661p0WjCgYHbuvakWJe+tW6bSxB81NmT7YVrOvdl5gyrVN5m
pk+kg8olKKEwEwxwNmTRbxxKobzyHDh7qUBr9sO4JlLWXemafcpEhUM1mOL1mFbngBd5nq/6lPJ5
0xrmn1rPn8AxV0sxwJpDr0g2uaMRPSpJIinzliV3kXB28k9JOxlsGTq3fsA0b29LJmnQAEuL/1zf
LKX0WAs4C737iAXL0wjy96q2W3OvqooUmrI6pzFUjH4CFgnhw94OjjjLUanvbKeuozNSwCbjEfap
DTyYnFkWR2WzGzN+tm3nPId5/MC3fluUWxFChgCbDwT+oRP6KauCg8vsrK3DU86IcoDWwsaHiXMX
3/xqdoENXr1KS5NOymnAqKOUuJDm+iJ7tjBkZh2H0hof2rF9d4zcuHXebUb2Lir9uXqz2+yixc2R
5N8HsqiOvvbVe8FGiBTCt7Flm3skQXahB3OCPOmE2XrK3bWAPZbp3lIgW8hgP6tGPiCZPTHt57x5
riK5JgxjVVGXMaNig3MZyy8FetwwnzSFSgprod4/4suhdOdIHfwDXcx64AkA08ksht5gn2rrtCcY
a1kwC0fa+oceb+lZKUe7euURQN1Ok7lo1Q7NT3ipff+1JLJqIWhm1t5Qkx4EvA3iR3IoreLdJTtg
b3Upjt4U9YNZ29TS7vgYtvm3tNV07NYqv8jOyC6pU+aXyErV2rUM4lzmPyPgFUcKNsSlPWR7QE3W
ofab8KFgR6ZYnx6Hpq10Srr66o1TQXFvVdc6Zztbga3iakvekBurhWy84qku23aHEphS4Av+Jrnt
BZhTL+Df0+pa7sqo+gxYGFw6lguvZn5NBke+8B9Nj4Air7nLt012dXjxHKDlYVEfkWpaZ55h7OTT
Q+ZOxQr3fXZtc0xyyViulGUmL+4IxlqLXxSjhuPUZvXcOKt1lzbhpjaddk3ixsZG+fs+5O6LCnZh
IPcqMD86RvZn36pzxjqQgPw+Kbe5eXTtoFqZZq09JWmebQyFoJX0lOYQeGjDWOPKY+YmP3o3Ho+F
Sdrc/XfITYxtq2tXeSU4hVOJu98qoXC2XTmsyKymQfo/ts5ruXElWrJfhAh480rvSXnzgpC6JXhb
BRSAr58FnrnRNybm4TBEitJRkwRQlTszF2UknbfOncxBOXVs5Eu6YtP6DIpvUzPaO5ZeTc1kD25S
0NV65O/BjqeX4MiXTVZ9lWnJEjxx2OjNN1geZwp1v7BTi7ValpenmAL0ExIsG3LX2ozQp9eGBCMI
ZjeDqCfkg+5pN0nY8w2PfbfvtF3N3Izm+lZbhZmbrO1pyvgwFoR4uyChFyX9inHOMNjsra1bopHT
l68jC7VQItxTXNMdqEl6UZizsO8dwA96cDmIHrPwAo/jU9hd1HRlh/R+U96+04f6lm4cNNU4xtnT
mNO7111yTfIvbp8V+9TzkDl7K+qmaw0/+DRlAZE6YzhjleuWKnmrjeLB7RLMUTGZKmGxHaWXlam9
0N0lxzPVqB2FG7XB6rFzvySf+4WdwATldcoOXGoqemoYCNmJn0EPam4kUcf+Q0n5E9dTdonTKFg1
dTSe8y7Wab7QshNBWvQu1351uRyvkGnOkeEdqeT+SpCHWDVWckOLVHZwzeYvvR7hIdJoC/WTAcGP
emRQbpu2My3UDyuEnOVW1IrFG5Hk7pq+yV+Vhi7txPmx0lygOb5ZUelnoBIlYXG4f/Xvxkq8llNH
2m1cVjIJxa5XpMTeaVeIKhvHSMsLtqbEIvPtBQ8cB+mSPUG46rzh24SfcdEycF52DwIcDybbh8nO
aWlttbfIZOeuyZ3TBtPOh4PkotBdY4N9jzDwgA/4SWmw2alYc18hnrNBFM8UC7+iFZnrth8s3ufA
uPSduc0hZ66n0E5v3mTKS+3x+jMluI3tdxRTv9thv95FY/hY5bQHwOZioJLr9eH+lWukuMwnKunv
hpHGhXdZDHW+0mwovyVpyVxZwU6Mhv+idGq9ISbUG5wcW4e0OmWGdk3exHQXZEGW3fhZ5XuVUu32
WmsOi6dgpUGq5Y0USEYuF/t0oPIDrvPEkbEBG9E9VAM8aA7veM+lMXqvmQXY/tB+cj4cN2ejidTe
y+P9FMgZpvDOAGNphdazZ5TBxmob94w2OVHuiUnWlCe3B60eui4N1Dat4JHeUYCdW80JlxGFtwJu
UWv69dYNyiNWlP5A7+OPpyK15PJCWqnROJvwesKFCBjQW/HKz7JXoxX2cSy9i1cnxUOBkZh/M5tr
lyH8Gwoybrr6NUBSOM41XPhxF76CS10/FnlQPBfAkRdoq8E2N1p0UOF+26nPPCkv2G1UE8yJzdQ7
yXEofGuD2b1aR9OVJOYs8b0ow/iMdoYJRQolCr4ubynyo7vvx3p6bapoowpoD4nxUOhxd4liaVKa
yZwNpkP7mhj1I5nnB9MeoClJMe1y8prLxsKGM9RsQnKh0L3JeyPMeOMT/BjzMq87k6g48B7e0jDJ
Pzi1bjsq/SHJkE2MK0AN3bjzWUlAoe2XDVqcnteXqvGqS47qse4DyoIx9hJpvz/I/93ZB711lcLZ
1W3+Z+zjS86wz2wt9KL5h+83QschAZKLpZCNbUSe+j9lCxlLctCiDi2bcE3117tdic/ao2i6SJ8L
Tv0hXcp2h7VgbbPQ6unw3kClWXcWRMAaVDCAORJxet+8jZH/MuQ0JzqqyTdcxYF+ekG1MrE1EReg
QR2EaxwzuFsjUOpAUbR2RXMkPIpGLdM8+rlD0wD8OHX4ZLIaJCKxbTu4mb17VUzV+FG29dKMD0Ma
/WhNu7MouINVyggkrWAz31Md9bZj9m+OdzY83USIf25JCiAPpxbPk2UwvUS8iw1YCJRcQViug2il
dchHjseILzjX3aQ2IqC9XM/+4Aq7Fq2hv1gsOGpByC2s2oeE9XjrYBZo9W2tEQ5y67hfwGfADTr8
sd15P6WjQjcE+v0ckxFlXnYK+LQqgbdExczpxT+fLh1JQzYHwqLKqgdyk86S3VMFyYM/OMCNUHvp
aSgx26VqQy1hWGuvkDyYcBW9YKlYgZ8PGMTbNSJJSpvDyrBROKrCeLVS+FfpFB9Gy4N7xMgoLy6A
pG91mZjPXHIYynYhU8mkPbkO5pY+rTjZiPKdOZnBbJxxH+4u4h7xtHLIvvE6e7uM8oEr3JmPgV24
lVu/RVnYD4E+rYfe6lbtQELZWzdjoW1aLbJf26ZlGM3URONtnJi9s8WpTH1t8BZExnsIamNw/9jM
B1zrvQvEDuflWlj2whyBAto3L3uO2cvG+RlGn464EZGl8hiEp8JDNWcgTm84vvH44DC8aMPkR1a8
L3quvVIsUhylnkaX7AFukLtI1OxEkJ9d8Z0MEzlOjk83jI/p1U0wr/tG6N44EVyD3M9fIB8eUuVT
klfCFcyY/Bzs1IOu02incQrcDbV7E4rjRLxJmOwiSJrsCwoAFiTRoje6RwJOVZMDeZnNc+Xgx2pr
yBFKS7VnBmY3JGuv/ynF9IHEs0Rx5Adj6FU1bRLYlny2XRbHhX4rmseSEvei/h7x7GsFFPGU997k
GyUq2asbypWe/PF4MeLMobLicXRgSgFsZidIRzmWi08RIeInRKJC2kwooiBv29GF1XEG53jjKgBy
Eb/fY1yDfWk1Fsa1Bp0k7DhTUbMMVj1ttH3liLWZ3ahHpeT7FfmDnkOEEQ4kF+4nm0rprpv2Esz0
hupL+Nau991lOZHsx6GT23soLADRet27tekQnEHB21x0gjjKvlo+U340PCZDXJwxfWEAqQIJ78yK
v6LQ3/euH7xQTdTtp4xO/lR6q6KKtU/D7xbSxi8ROxmNY7gYYhuSAxoqhW9Fry8zFJ1oJrbdwuzN
36r+UWu2fnQIA2cFdHxtuVcmB/342ubes52G1qotpMUWRf/NOOmmFkCkRq1aJ/rA4Ldvol/anjEz
dMsmRTA2vvnAauPfiUl1lSxUwYQOrbdPaFbiognCY1OFtb0yA4DQjM7kHlsA7sRIeltZDNpychvx
qIXPeSnKBxPR96zJmqkqxObkSC/wOFNsNkWnP0k9eektAPXmSJyoB0H6bU/2SgPGnrOAhD8X4UJY
UGuZ7jvXIAhKSTaSUTJ89KP/E2M+vtUSlqSZMcK6Pw64Dsszs+tNkz9pqjn38yCULkbC8br6kHhm
tmnTYSSY73LwH3CNds9G71oUrwFyvD8+urhIOsEJ36iD05hF460IIS6GPiOJEOghKWTrIYuHh7m4
p08CeuSo83twFNGiTkv7T0Yc8Fa6ER24vbRBxpCjZqT/yj550XJ9Q5q38YtKJi/VYHFhwSDu5puM
EjbcPoTjHEhhKZUOOv2IdD8t/eh5dFmhRe/B+OqPL14aLiefEzD/tQa7QD4+VC1EHGYuPgrb1le8
JctSPzne2WBQXPfl0lDMaNI3zAdL3S/WTaBY67M5qNXaqVgZVhgKsWcFp5aJHByXpcEWpJdIE2SD
SkWdbbAa2mFjxdj3mlWFBuf8nSut7Y65mURprEcKoxFgGJJFiEIa5OuRWr/o17JAGWefswLf+Wod
YUQFWqFDzwgRkugtXHpqWiY/I7hto9CW1SzLdAwn8nzTJPpqcq7xDPGaODo0SBgkmrxvjFqrZowA
sPUrjycdW5YYbcI19Z2zZGpcmO0vhPbqoHv5LLcESa6IF7Rl2tC1T+Sp+MvDhZAmsvVvxVGSNu+y
+gKpx5AKEJ06GSLFh+kvhHvFoLQZIfZMXGXAGHCGAadoYYw1fbCi/10CCy9YGBxOAkrIMGFAlVuL
fTtuVz5x6arjJD/PG7lMrBwGc+xIV8KiekQ942Apmd9nokOBx5BuPGgUOkn5gbLLyLpCbNtzIMBl
RVEfklmEX9hNshqcR6rWF5395rh0VO812EvUiuyCCF9J9OS5zxGIZqWjiDRPvJKLht9l1C25/no5
kVaLfD71nDX1kJYR+xO/OW9hR54Bzsm0rvzVPDgds0PPZ9voDkZlLV0MCKqhKFt/tK3NnEac6dJZ
CvSMP7ZiKedmv6F0yRAres9QUgRzkuBvzD9dG5Bc5uOJQZ36cu1PK/qTt9AmV8nw0knGrNrFz/cW
Dk9xXyb8euyt+T0z18W3sKS2NxzzC7f+asqD4+cbA8cRi9GFptOgyIK69b9TvVkO1K5k9d9W5Css
GYsK+4Fm/JArxTPjr4b4BeQwUSXI1bwBcaHxalLg2fA/odtTgFsbZrRc8B267z6sFuLRCPIWuTAo
HWLjwk3LEqBdEKGM32xghOEA0oMz39fmWkf3YZGzhXoIgQIXRkdZPkNOYOoe/4eZotmjOrcMzBw+
PBZ81yFeBf7j6CrUTAZ4FQ7dhhKn0magUuC+2mRlGu9KPy42ThlcSl2KF9PAT9IRR9p4Seh/hPUr
U1oLM/wjVb04s5uezZAJJiXYT4xdnkkZqOcJAMfQqD0++OHFnExrXaAybAFvUc4/GJ8hH8Nb0tnt
s285axC735S6RTeYvf2hHRgudm53bm17BxtQ23Myvsg4yB71LLMZ14qj3gzZY9oU+kMQrDA1N1vp
khBn0o9xM2Zvhl7geVvQjekjZsLkEcPi3owifH152awbe4of68nUL5oebw1aHB/vNz0rMFcyw4gy
oZ9dkdRH09VoFDWG4NloJy5VXJR/WACzxnTD71wReOTYYxWqD5BwEH52zmD6t9g3a946qb5FxDN6
l+Sf2rVVZRyc0vqdJMQFr2sThmUOaQHKbc46vaEQJlkKEfx7aZKBnOIY/pVuelUdH1Sm9BColO6e
/93UeojNGByPqzf/PXx/5N8T7Lkah1T3sPz3Da7tuF0Qxme+kX1W88005LtI1dPh/lAqOpjz9y+H
MkHXNbP3+9M64kho+n9C1VYMMiP9bHmOGjkT+e/D2JS7RJnT+f6NZmr0M4iD7yYOmyV10QXWN8J6
OHnfq2zQt64Nnc4Anfped8kzGek/yRBlR8NB6wr8ENHJAFVftG76obnKWVUe7COH+c3cClp/TIu0
4DAz9YSTthTNYYz7X/6ED6fRvLfy2g8/RR3+RD34Oy6g9i6/auM03YxS/NqekB+yn7aYHShHJLP9
YXL1V237aHf2dzXW4XoYVbMZfI2Xd0RnN5uHwgoBr2KtRU8Th1RDpCCCWl8zF9kTouq2dJEvs9Cw
v4QrKJo0tEUPLPMI3nKGEGvZFkugejcDtXLK6iAq3BVpXzN4qcUVV7m3bTRgqmFnPupBBlhat9ex
DpYGfpl1zjQSSmZm3MooBFNJqQpSqtzFlfgZRNc/UkcMmZUqiV0k0umEI2I6xRGK+gLIfLQjbWiq
R62g0kv38QGUoByjxq0OKjNRzqwgqQ89aZEtPT47A9R229UQH6Hj5GXL/opnppO3JsIT7wbYNouZ
TEHFgWZdXG/dFjRR2qvcsc5212s7ow7trayFf77fEJlC0TCpa1NYdu9y0P1GCxPUGX86oZUSpQod
CO54I5xdKCmbN2fZiEyX9KHWl6CHSK7j/0dZuv+wk6OChLV1moIZ33f/XXnO/6gH6cbgh+dV8YTt
E2Tdti01FxHB9jZYw3zOGgmwPkTjVXb2GlHccBXzYas6k2WvdrSr1njwDBsrG9tbT/a3ipzEShTS
WDPbqVZajWfB8P8OLa8dQC9jacfpfpT9b+kyGG+lRxQ9echSL99QAiLXyUClpK/NF/up/I3me/eH
IvkYyC2aofVoJvnw7Kb1T8Uo+SRUgeWxaIYdwZhkRXas3OVJbD23eUX1JDRvuJzcdTM8tq3HiPd+
N+FzeYWBdKxrh+BQDbIiRlF98ttN3Ppc41VLjy6pXtNB/PcBb3+MRkMfVRXEB8OXR0eI9gqUG6Zm
rS5aiUtxZL8pvQLnYUIFUTF6b1ExaQRTFnmPeD12Ap8ZtDP8mRr7Vd07W70pGS3axc0t02Q9msp+
jI3eX9JpwQU4qDBL+Kp/F6mNMNR105dbYTIuS8UFKfpJfXdF5hHBqcqts2cT5WcpRRqqdWW/93vz
IuZ79+8SycMY0Xd88gJY7lCj23T1v37u/uX9h/lg3+xGlfv7Q/9u7r9L8yztgJF58//90d4IinUk
4I79+x/fn9ia47WO8nhbyWjre/YnJPQJyK4No05pYiUihlGAAcDo8OIxuFfNdbZ4XScwoy3nrsP9
XuV1s7/F1HbMIAyQdfVDFAfuDYxp4k3OQxUa+c6pkQVI9FuPbuczmm/GdNdJ57Gk5vSzD2hfajiT
LVoLmtxUTcVDb6g5lv8z5VRbxk0gsXFx+FNd+5edpDgYOYqSM0lBM19GRUXwKWxtPHTd2R3imF4K
C/C9jUODEz0e3Cb/09os6h3d3HrmdOnmYjlDIrzVhtA2Qda1oE1QLUzTXhmzqIHIqWjVsjE+wTQ1
+sxaQv7+46bZ7AqQzUk0SbEIprpft0T1Dp2G+uKMTbQCWFdtAPC6Czey3vFSaps49k54dP9QkB1u
iYj4pOfkixkSrKVGMFoGrAytsFthwjL3viHlMYnbeme2zTkEWnZN5k51fWqnRdVSdjq2SPzD4FwH
u6rPldnuQmxh26jGFZZEArO6iWunrt4lp+iNF1Ct49Xbicnph2/hY7SyNN5TlhHWbX8iaWCfbFFm
S2xVuErsgYtNIi5RWwSsJdJbWnE0dz32/LoCazs5UctixynOIZilqgK4mpmzI0FBgY+FZAXn4W3l
AqZh/YkHzjcUmyRQ3hmjzSxL/4814A9xXMRvxtoHjFRBzrjDEB4e+CQ45hOm0XLQcHVU36OrNYiS
mlqHSlS7Mvf2fc8mo8wbTKnRU4MzYsFV6tcsrWeMvuUGSHm/wCa2KMl/wL7t9x5oh5To+q5xGuMg
Wn6hGfanuNPzi0MqoZG8WbQPsDy2km1iTGIvKIvpc2msOgvAX0WMhMuMPp5EyZUx1UI6z+a77hAi
A8xfSU+y4P93n6iuvlJPZgExL9YnZ63b/YsKsCOx0hIbMeHV0fr0q5HmtOQs3S5sCg1XqVnCAMYq
OOS1dq5H4pKtUvbV7Ow1nGfkQ9J5w+iWDwNb7IsBe3SsH/ogHq4W8hQlN9pRpzx7waLN7KkVQHXn
PP9cig7cniJqlcaZOhvZ9D1Ivd9WPePCwQUejXGa0pQRPR6A8ibXnOyma+1XzTB/bxu/WKKbU1YH
8mySIOx8oFJNmHWnAuFijzONqGz5bNoOL8zAyEvkxA5Ul7GprbrrFFhbWxTgw5X+3szXS8+KL4TM
QUO2n2HN9WvQ8B2o3q6OJXtiavlQKJJrbsdPeh/kO5VEzGbLdDe4zcIgNX+FY6B5/HtaBgP8uWys
bYfMClVdNsRfN6oe69CkGaIjuoZLcZfPlTXtwAjO4mS1yfTwFtnU3sca+CzpE3pphJiwcHvjCT5y
xEahbXZJL7RLMCW7XtDB54TyNWE1CuAS14HLJW4RsZumqX++ErRHf2AP0ebOrnB6FCXVFGvsyxrb
VSVbcfxoKCRZNhrHcVqX2ToL6QxtDcRZdyD0NBBHaVHRPen9umGhn7HHV0zfjaz7YYZeMCmaokRb
lxEFsP2kSYIM9t9CpfmB6ckmzigGBJFwrDqMXH5uwFXNRbIyI8i8kt2QH3ak4EJKw7BaYSJBS026
Uzm6j2Fj+TPBlaArGwI8ZfHS6cnlDCUtHVQ+GpsJ53HXGOZ26OlJwmkVrEsjw2/EriSaIY4G7cnB
3ODVNA775inZkNmAW1RGeww+59wDOpNTzItHGRZFIuCLNUH31iu1pgoXGo/3VFC9OoSc1kk+7uXX
0I/6WYzWIyve8i3HQ7OoCtFc7ndL492r/H4uOzPYOoG7BHBWDIF8iJPROWcuJq3Jeu4r5byq1kV5
SSptG5TmgSkbahzJzFUCisokKbkUQfSBgYhstT++W2mA9moY3srsecf1WG1M78WvJ2cRt/mZ+iMO
aHOg8rK1CZagZUhMcrXiw6yngWTHrJ+KiNJWSUHaPMNFok+Eu/TjjOtIUdwKpxJw6f3XUrHBZtBq
rxVSQRHHS4mcRp2uv3fYC65MOSAjUhJDoIfkZew+Z5FXIDqo7zEqX5yuplK//OrTlnE64uwCD+Ey
T1q44DaN8XoW8dmJw7/QoKudPU+jc/8J6odYedO+c7pxFWPrxv8eoqjQEu2VlyHxu+PQBw9RIDad
9tVwCjyVtWMuJygPixLC2Vi6BkHY4eoKy72Vlrf2UwJWqY0K0iuEl0Ea5ooTw2AAcJf6xSCFVKGW
evSdLunB3xMXv6rEyLeqjZ8Md/pOYgMzbOC3K3xLaWqOO47nnUzEsMfH9mi0f6Ee5dTvIlPQ00f2
2WaPruY63CEGBQrLVlaNsRBj5wMlY3QBtGJC4xuMtUCxuBqt/0ZI3j9wRRkOQptetCDChkvouCNS
PzkB/GWTSuumIIOpl3inW/rc1JTtTe3TLkZr1aF16NWHWwbekQL3Z7NFNBht9KKkoXm9Av1pA9y8
WWBsctpDjKxVBxDX9cZumRHAzQh3fZexsPAmjp3AOptj4j1oKSdULTxWRTN3N4XeLUsb/1Y3wy+9
1+E+me/dH58IAxfYJdq+OXlBmmPN5sScS8RIcPT/3dTzVy7pNnCtIUpxWilOqjrsvHG+SePo/97c
H7vfden83ZtGziB6KA4i1b3lqAwgsYF41hKjWw9m/hXUuf9gsT2hXSe/Sg1HhSXGPXU3HTjYuj9m
BtVbbPyQ1ZWxo6cJs6dLwwxHtp66lyzW86NZYB5lsMKXRUjlosPwE6v8nApJKJagPqYnt4oUAbDb
57tNca46mwyUyYtccvo9uFH0WA4y2RZ9Vx1bD6VMKIAfsdDEuZKGON+/8pv52ir5KPqWfCd4kL5x
3t8BhSBrnaLnYBuoVqpx0leDo8bmeLIY/v4U/P0sAsLvntyNHI6T743HIoWNM9JHVMJyHPJeYLed
HydwPP33DD1Q7UFP2VHMVxhc9tnVNRaTgRELRTa//nu4Cppb7vji8P88Tv2Jg6xHw8X9p8fByyEb
OthjOvPNnk2baftG6nEec6KO3R92CSxvQ2poNnlouEtDA7HAjk8/3G8CLSalEeo6CizvKULB/fb+
cCZKIgFNhqY4hfHl300xZSnaHdekIghKfdHTBaIvMC5l+3ZST/cnhk7BWwckWPda4zR1LWfd+YX3
6Yc7FnCb7w/db1KngQ2T4RAj3AIT1/XpJuJCG6OcpwMO4IHqqlqrt1VJlaqDFQTnqf1SpLV26lyu
xyU1P++uymAfW1N0HNGp3uU3Kd3hbAUMK6PxOQw18crqU2wMLfw2s14dMcJUyzIyxjff9gbGQIEL
oYa7k8u4gGSsdwkpHHlVxIXGcsSGrKzz6GNI/e9ZhOXwVjHjqbubb1IRTDnyhJmeQmyjJohlqZEU
UANzEsAG/ppKLnsNqlg5hvk2nSLjhQQqC3MW1TY7hIh11TVLWd8FeLo/BD6S5eAW5I16aDCxG23u
j0/oPNsgoJk6Iz/2YVRynTGwefaqN5201clP2v99IyVNCUns4OdIwS/ev2uM+v88BXhGviosk2E8
myW2yvzw/de0VXm1JREHiTuyk7aH5JH5Nyt0iGR7lVplrC9PRTlsSSRjFQ/LeDt6xfig5psQ/Q8n
fbbpXWfCxS6dh0CRG/Fc8eA6zPN1Ayy4Xj4G/pwumvpuAae4AtwdoJUjt62cbBS8m3b/JxJvSdOF
X2kxXHuVXztKSh8m0D0PZi7CdfEm3LY6jlWoU1FmYCP19foBIQS92MGxkQ4EDagw9y73GzYx7dbX
SCz53cgbPN/8+26Fq1mfUkWM/H9+4L+vurhfxSEnsX/foOy+vwT5yqNU/JHTQPw4yfzR0Tx16uZ7
qB3tTeYC2Z5792elOldtiS0KyaV/szNsS3nfPTnhUKHYEK5wDZrNgy7ISCnU2SolwbjCmdjs46Db
3A1E9xukL0EudBiWWu3pe+baS+Vt4JzKK1y9F7+p0rOTsHry0r7DYUFHwhQ4J/7VxXowTLl1c9av
fjvb/FEhtL6nnrU3851rY+FuWiipKd4hkBLNqveY/EyBz8dbpQ5D9VJtVDtBm1Y4m/IkZYQd9K+T
bs4eRsrivVWsMnkycw5dzKTeuU9vg/bDxlLf4tLIl0GmvnNpfbboDRttAr9UYcoAAVq6xwDLiZPy
GZAj+1HqtYMy8w9KEIVsMC/5gyQQTDvCOaJbN49y/2BnHGW1Xj6kLMxwYbJgZ6B6wLv+IDUqJSp3
4Ahph3kY1hHBtrnQZWYDnmKGytiSj0OhUDN89s8LmgWSA6neDyumtoUN/dYHUEaYDV21lj9M+bOd
nVyzrCe2wRYdZLpXrWLe3KWvC4pgEeVOUfAWKVffxawn3HlLgn7yBYgnosHCilYUCZp8aJy1aYXG
Yx8zruia7G8iov7ZZ2SUunFLmJ/AnD5K82STDTuWRKLM2B931fjdeOk+1IP2kPZPjWVVR9ckAiYN
j+Vzni27VGx8vcAsJfxtL2D/VrWPtBak+sFIiyePPfGaN1zt2L8pw3mdgV7sjPtCLf2q+h1iwSh/
MhiiNPJNZ6ub+MHsxNadpewHODA1EIPUguZOzdeSRnT/SBcr4kZJbYQa7PxoRDgMOmCrXIDm6QMm
lgPw5qUamoMnHH87dpw1IxXLbdmikvXFIyeHZhtVXN01o3NeKlvsu6j5poSmWuQ1vVwhq1/mSRqL
NTP7Iy13YmNPDN5VGNuy9CmjV+9gqgQHGGdIjHWE0MaRRIOYok2YcqKgqC5f9F6woXGCZw2YUQtO
6BWzia2yQcxVOVNDP9mNOTYsadGt57r9jmb0lmXU8I53I2MWbumb2lDkD7Nxh+5VL2gvwxjdjNWK
5SB779WAD8pLtxT3O+dKtymuIAKSomiM+B03tONi1tGFd4U0RzuKZ6RrHfDI2mMBt8Qf5FxETD6m
oyVnTXKuvdkW1aQlcfaNQzEWKVn+TJIu9mVUTKPw5i0k+INNqMrDxMpcpwwZciFXtNRDjStLQKmy
69Y4Epslf0uzs1R+YouXL/te1zaUnm6GhFYvwdoElSiz6MSKBVckxyxLfKnhAwxch8qG5mXqRpJU
5mTzsuKYHSXSp3cu3FK/iTH7bnNVLTuBP6TErsqxts2GHKBTTuaMndAuhn96dl03WiOOgW4JOGl4
GXszx2O0oZFG02qHgv0sUNuyY11j4R/UUnpDELLwD8rcX2qtHC+CiXjqTRonBGot2X7tJhVilI0F
bkdU8Bste+WyNWW17WKf/ftoPNUuk2W2FyHyYzqjizHhZ7TnDbZFLZCunR03G05Bz1YgUaSPcV7e
NMhHOHyNYtEZnHmw+tAdxMQZ78bDUIk/dhN8VHKCgPFSGJjjHRIgC5eOCDt4jmvSf1kW+Oe0lG9V
STuMFyfFOfKiL5WY77bIqq1JcOI8cXI12CM9emrOKgkca2ULhFPmeXBELSn2qZ6fGkdQ86VHW66M
C8Ea+AMO6ydpoxe2sMnZnm8q1tq0FPpLw0FLs0wqXSZEi7YeHUJRBJroy9mYRSz3FO0Xayc70A3D
YL+MiGcofiOdqDtqUGmT1aPiatM8oEvwCEHk0QatrJU9en+dRv9J4XQw20uWTpC9aU5T3XxFt0cc
wxSf3gYfx5E06UFCwX8Moh0RzPrASpKdvU+nsof5eicaZDBRaRXu1unGNPaPQUcQopB+SkbqHkad
7Ek9Rbd4hDnbuYK/vBPoEaHQ9nHxPXgnGRvNJXIF+WI6hQL10RsNFlMKaCNAHkFbpsCXsGO3VUr8
4c0zR4mtOpodZZipqkiQdAyxywaWuYmnwtjREfzpTKN7qMddaVQDu8V5nI+kazuU1adzk1DVPGd+
hk0eR6jAFqb049Rjmulmfwkl7MuGHhfeT7IKuobmIPi86nTK7PSsWjUuM7+IudeitQUIB1WfYRcP
bF2ktZQBseAybhWRZaTnufMiyVmyhy2DSkB9BxL9waG2WAjr2nZATL2EDL9tjvhLTYbKKE9DE5r7
0cEQUkZxutKUbR7d/k9cWPW50QXtzEJlK5uL2Yr4krnwY+8c0zV8kKAQdyA1Y+zxzZqicnvl6+Vb
6LZYn8fxo1MCRSYm99pTxENCqsa3T82b12U4EfLkL36mfmOz9OYCkdVM4sdirbM7RaRKh7meIKYY
XG5r4UKu9uNfaZoS/29bkTghFRxr9OllvlgkY/JbRKm/qaPhk52B2M+atzJmPIrbMZ7KtYeKaNS2
kySe+j7olxGlTithJA/S0T9tAn6Yx+rnnHj4Salyi0/lT6IPX/RlbLUKoy81ieaqJc+Ow3qfj57a
xn1fs+lGrQCoRr9GtRc5mqiB+3xdxoazFVNlofmXwNlLfH31wL8pwLPK2FH70rTY2mmJ67zVuvdU
OylZlkqjOAPS1t7W3Wnbz7NtibNpU0R+eDUsj3izoGhYjsa4E3J6pQL0ZmAN7iNbrgeVcZ6Xcu6g
hKNKK+8aBZpxP6LuStaluenTVRLDHSbA9NBI8eQqpfY7dtgUNijAKblBVZjH+80VYUtpVLbG2qDr
/Z8mx/4foWKzeXpe9iKyj14u6Owz1vTeeRdH8//6xWT/H8bOLDlyJMuyWymJ79ZsQDGXVOSHzUaa
kcbZnT8Qkk5ihmKe1tNr6A3UxuoAzOrMiG4J6R+KR9BImmFQ6Hvv3nNXRQNMsSx7sU4099kv0QBE
hQCkjKa5p8ly3+Wau1bhz2Tsu5sBNzTtuWmNq0S/Znfn7tCjbWy41jR5qkcNMxBslRHX4njRs7ja
OX2GdxubpDu8eHlcbrJEZ/wEOsRh/LOq5PTWB8G48uuXKUYWZycJlAvFceus1xGH0o6EkGpt9hKv
fyIB+vTGdgrb+4kxHQM2u12P9TyQ7Q1jZXnlV4zJaKXbxWehWAa0Bnlx9WYYTM6Ru9c7Ccidth6X
YWw2J6HibmXYBSK5KHSORrWrdYPMazu8Ybr4jiRx2jbsBI2kDU9+7B7lAO64ylysXIKN4PLFDJz0
4gXaZyEJLaoqGrZF8Uwg2yesDbE2VTzs3FruJVEirB90xFspUJWq6OBbLMtGFjHMiDvsDNZz1Nd8
GDZgqIvVbgo+I7tpz4Mh2IRqvEMr4Zwiad2naHVl1onrlIkK1CMSIycW7/SX2ft7Vehso8L8zezk
G7uQaBtjUGc0lvfXnWI200Y/rX7qbisqDLIxg50pzPraa6MTaR864jh2VF3Qk/CrbvqR/O2ksrpH
WpxMioNx51gjiWIQMZ611EJ3XLdfMm6TTWae86rszkKgtqdeIFxQ4OmbojOm9WmDiirGokACH1KR
jZ5mLmoU6yPm8UB/DIaPy7EzSto++mAfJllAo4lzGGLNMfBAMSIFHTdaQHChKJF/CoXvMK84IgEl
OS7bjV9j4vFK/b7yQrllIH/oy8CHNw5zwYjF2Xd4vANBY441R6VE7wTBTgzk2SQ6Fg1goJrYpGrK
BJb4leOWDzwL4CgSZsbAXD3ovkkOZ0zcYKKY63PLK2opNKqUohoTVRfIXA7WplY6Zs/a15kddgcK
RoYHGf1YybpT2Wxq634kgNn2XgrZNTslphTCl3EMW4wVCH8A4obvfkTCrd2UM9u+x6zWjM19Lz3C
isZu72VkpKJMbc+ll6EZBxrm5A3z/fkLY81XW6bWvo+5Umf6BMu39pAopOHhxGKVgIlTwi15Jbl0
TMkTXAf095Mhk+vKgr2H2QPf7GRZUDY8b184hbu3DLx6rXMfdIH2sIDRvmnkicXk1gzyHbG71t7u
dfR3I11vM0x+2VDE947XH1XAxDedVc2qN/UrGMj3Y2oQmjfHDUqHerIre2NnoipPDHvdgaEGNWpH
5yzH+jN2OuQIlN6t18cbOx7ErZPyhEwKI30Oyo8BjPZD4NZQiXzgdcAV4TIZ7N2xDdirPDPsTaR5
7l2Q0gjp5j+pU+fuGwdZn+zrW0m2WNqFe3OmHNs5Q5rBCrPbKgXmCnTklidYRlsxDy9EQrxC67sF
c29d9dTms+hsIVw6jaY2BuaVW6KmP5vK63j41g9lkObcC3X9sLzKCqdhh77Iv84x/VaeoJxMEsDH
Q8G+S8S3C/ZtdMXNQim0DXmlM49Atimq83LQFy67J2sEfHC6yEpVAsISQdZ5SLN6zqdxWxKIvAiO
i1/4d6yxPbOeYJunBgomR1xXSRJBLmDgUxbMdO2ivGnqwD7TfJ5DCnCSAa+8XUDvtGrWpoARUVq+
WpeyKNeg1VCftAjC5x2ojTvV4tOtWTkpj+fggopAv74uzWtRRLdBb01XNZVnWxBKIow4PlOtqqOP
VSI2CWYkSMlJt+UgtENfOPJo6z5ek6i2viPMDdM6mZVgHAV3eqUi/1lXxXSaUCvtdc99qeJmvIpI
Q9kFiQmzu2iGb0Zl70XeHnshnTieuqflX36I+6Oyi+xuaJxtIJ3ukZcvF5FPrB2uOXZxy5eWhSJX
8aqEUkTCj3uf5ET/eXQfVlNHMUvUVcwFHNZMJZ1i4wsEso0gvJw9y52O2YhBja09YAbBbqaH2abI
KD4zOvHXU6NfORqq0wnX6XGqPKBP2KZcVlMsO/elZ2jP5jQeB1yRzZygFAneWsCEYMSKsFrS6yAV
jjutQQWSSXTPDcJdBNjhCPF3TncQcQvRMZkBW86o7wYTa33pBRlGVp4q0UDybaAhpQ7ij2+epzS+
cwqWsIIo8XSksGNz1NAQEfOFjcQ0400QuILHO9tut4t+4si+FYZAtsY9eJ7/a2jjAEE0s90xHgGM
Imcsh8p6qEf30YM7fVOzT8TFaV0XmIcYMhebtqVVgjl2oEAcUT8JzB1mBiVGI4Dwgop/w5WAfCMT
Lr1Uftwy4ui9iMjLLayd7qOUyUTsfJ/xMAo9CiGSXjWeE16c5DdB4WvvQ5CyhCDUW099CE7C9L4K
hS+YLbl/LYhLjEadCWlaI/IsdXiPYxh0u4nISzoyKtsAUnMPLmaRZ3Y8tEkHEpdWeWHk6FvjcS+0
fNpHRf/Y1toVKcK8bwPl5tBrwS5mdnumGKgOkVYem7p9KZi4foJSW/veagk+88OABIA+cc+IqMat
1Ab2wUQf3n1nZnUNvVc3H8ms4YtmjCD5iewg8BO2UapFN+xZ2VyPwT1PEuit/mTwwPTS4/f7F0H6
rJn3JaMR9pYItLwgOljwXzdhg0kWjQBnsW7Yl4VxehiIhyMaS7+gt053sBWqbd6PLCOVQFFXNQc7
n/y7HlhThgfZmjz9jXWDocBkjPvJtT7bxhBPNPWBAM3HCypzStOYa1jKBy9Szl1C/FeYBkdJNMoK
M1mJvBs/uxeaWyNKERoxs79hrn+Zn+DHJgCNReDgrSEk5nNfWGxfi8/SM3GXcxlflsPtqK4+LLc7
XmGGjnMrx+JJXjAf2vqSsTPSCId+f4aXDvVo4bpPk/fgj2240Xu3vq8VUCQjRnW4ouNFOEEtnP33
s81HwKLWuLIvVNfhAQXvhEPVdLYJ0e67xMJJUzDYora2y4Pg2wdkx4BLYFmt2wJVczJZey/FF7nS
RfwLy3O2A8SyGSjFJ+S0lZvSS2jraZ+hKn7MgBwfx96sTiBywXVp2qbD3IQmP7toc2BKrlfW9fIE
+E5XXBZpbFjGVe8WOxJC5c0Sx+RV+NgGR1pro7QIwSz9g1E1YiOiuttM2KJvvVr/5K9DW+U4aDR5
AC74Q2BvplHpj4Ad6CZXRneXKHUV9PqLTcP0TrSIQpTevw19SHwunYXGefmGJJvz3mqKcu/cN0Sj
Ycj18AAjT5B0dnbAjZ1L1SBij0WGplIwmPRs8QRhvdj0tnngIfOeIK5+mUb62Fg3iMFBSAWGdV69
K4mAs2yyJ8WkpJlZ6RNuVkbqbJ1xP5OVbViKnVwZqVMST+OHK8SqHWWMPPk9AIN2m7do/NohcE5+
PaCubmdOmF+fEofcStMIUGTCg4JzC+0KjWPp8ofiJ6lcBl/tMGq7CPfIQYUMm0mw3xhtPdwtaye+
IKYMcQxa0BAYeSbGsQAXLvn8SJZR3GzyyNouMWBDBBAqzK3d97UmW1zXmWm+ksnsYDo0oN1kDT6U
hhnoZI0YxITXH4ZcvrZRH29hXhC6kLVXeOrYZAQ4ubTJMK9CA/1HMRr48QSdpTiKfnGgjRfN1CnP
Sutah6hT0PM5Cmm1B03LMdMnJlh7YoRCzIm59OVdnhPoVMtK3XWHXCMhRjCW2JKgitKgNVfG1NBj
MKwcI6ImDn5Hpax6gbSFsvNUkGgCQ4/7YjC1btMb4EGcrlojYhhubLe8rrt9OsjmloyDeF1GkQu6
mp1Shl9mOVrLUkhDVHtPTRlvvHll8PUMC4JttVfJMJOO42xbzFwK+iod+tZJfgQGsNZ+s7CLOe1c
ddILUfMO4U3jSshjHf7Z5bAluMq2jnEwx6G4dTWq7zYwtnlc6wdnWakqYoJKJta7UuLNcWembFc4
cJCtgPwA1ztohFKyQX8fG1J/s1j/ufxVXVre3tRTmvB05J4R/bZnWUrS7blrC12vjgRCEY4zuh9B
Yz4ardve2x23QeSHzHgRO7MbH+pbvKkzNKO6kd14lEVu783BSt7HGpFjlCf4U/tC3wZtWlzGHMFR
pLXWTdv5PwVMzfcBLjFaBq3f61wMq74ash3Ae+Ay880zUDJhDMBLGpfBOlR9ep8UpIuNqLRyq67u
6o4JoJ7Z964+AtWcO8NkoW4KNw9OLfreG2jk70Lz2mMBoIwmd6e9twVkEzJ0NxOAw1NiehYdNLbe
RsdDu2ezuJHObM0J3eGyHBpGlCiwSAWu5kk8Ec3tIcHIeh0kbIXiwBSHTMYKOwMbLo9S4FpY6hyW
0FOHur7NwV8DAePNEicy2xrOmBk2LVzHtRUb5THTQZ5WMRz7dM70nXD34ruAlpk6/IokQ+FiTlp0
DCSkjC5PccfOy32pO2+AIp2HxmJRkHk4zytBsNu1zsICLeaqVKGNQaI0UeEVHuNs2L2jl5tAVpCO
EY1gs9e1p5XrltGpyXDrST17tsZ6eFtWAIZXxfWA43fbltwZo1l0G61DAN1Ilv86Hog+xYiDx89O
b4os7NhSs3alfYV83CAyF5ASa7JEsUfqz9ChrbARKWBQT3Ef53l2ippogrExomQN+ksxm/hy3Gkb
3S34FZ6A2tSX+dZN8COFqhrO8VfDYmonP51qbG+8KHfWeWJlB3D7GKR5rK48rMP3plWePQQBxqD0
GxP91zrH17PjLeoH+tarsey3oUNZuxzxKjQV1n6870sqGFoMezflGrvSqbfP9DYx7GloDl36M9ui
qoqjqsZfdG2CtdK7aj8Nv6ADo2XsSBuwQPxUrvC2voPuiul8iVEqx8of1DwtfLKQUHf+IMxd2w9D
1OHpnMKfGowuhAZcUP39RHbPvYbpbKc6OVy+j1bekYi4FANG2WKVARKAUKgzuQ4SwLHXDosvLPED
rf+BPQG0k8LMDzAUguvENdkKzc9ejYV2U7N13y7PY/xT/BKcldqhRc7KrUdtaSHLbt5CjSZtOG/H
NavB5FoLhKOFjcVyIHlx5NJsUushKi10V6PFe9fRUc9rHsDvSruJGr87VyWacg8WwBJJMJmU1hOR
aAcfqMgKzA+TF4oFU6pbOmTepvIwlQpesTX0PgQvPVO6NP8UFE54q5r+YDbiDsxrzPSrg08SIX7B
NURbFcBtITLzISY/EdNRRTBOmLXrpeDswvjWDdv6FNQlMj0EWcelSFW1gXg1iB768Xa51nMX127f
F3B/4uGWLqlzvZSoQKmRgtny5JWZd8udpm9oElckWADm7x3BA3F2ii1JV0xDza1oMCd4eGluVR9u
msF5NLiN7s0uss6YAe4rTW+PnaGf6NUW6xbB3dUEAQ79oqivWyt4LoN8W1gjFu+8NU+utH4qZ+CK
mLdQBmFFGLP1a2gN1XWdr/Max1lg0o0EMULlo4XwTrvhKq/diwVMhcS4UVtj5+NsdeIEejE6w/aj
kYD4H72chdlF4iGNKt28QQzfoRJNxJHwFnNsrVOYluXmu0PAEMwBg3YTN/pzNGZAEbu0vsmZ754r
326uhp9cjIpHmiduw8nETGFMz7JDu46CA8Su3SI2K4MGG+klqDDsu7gSglRuOhfGAgov/7pHoYqa
PJ3PbCwolvnE5DpcGtW7W2wzJkKsfjuC7bCqVFxSaXJaXNtbR4NVvyxL+9Q0z0OWHac40W8HhH7r
TMdVWkzq2FiWcV+QBbW1fbY9Ey2cKy0QH67SXqZIC98tl5Fv3gLqQV3ziDagbJDf2LCwb7WyfKKw
Gk5m1pV7n3AHqH60icYYiIuudf1R1uZqrHFhjxnEzu8NrlDRT8E9+pKX7rSKkto+0wMFHToWP0st
7W+mqnWQKIfI540np+uCczNm4QWjorOVKb2xdnKCS3mdnZbHR+9Cyvle/BN78vfGPJpzmzo9L/+q
W1ymHY7Mgx925kVU6qXVZPSjRkPqDP1tYiLfJOYafiHAfN604O+6m1ENFp0/+PU91f6OV+wsNoyz
1ja6xl94oDekDi2cneshFOE11Q8BD6hcOv04TFV0Ty0QPxP05cWl9uxk9iEC+2a4djOtJN3VgCSo
9Zjow6m3RuQNQzCgX2sea1eH1NKXDxhSmCPgNYVmEfTPtGCwOFf9MfYBzizXiQywsTfDxi6TnDCF
FBB455urJAk+llLKjKr3KP+5/CW0S/pDbrIk9u1DGE/SY4kb4jM66z3NJX0T6QzeE8HAIQ8gg5lz
BC5ts+G8NBCY7ALh4GJbZWRKnoiN/Cp1RnGBbOKbMSqWsofCw9Uh8DkDrEfWv4cO6dI2TUS304ep
u/9emEN7LQ2cxcvFJeCTpij2+xIHP/peIzjqDbsHRE3ZI9Zpkw1uTzU6epNcsyUJznn7xGxtFfQ+
tW2qv4YN6HNrKH7Z822YIGLak0xApDaUvAcYGCTiVv6JHRYQro5HdlgeBwtXXlZaL2ngi+fRZWMR
cjbRHiTercNWFH6cDD6m+FkSw/NralhCtCbJ790xoSwlN/OwLI4aAegvhCs+22pI74rQFncAx+5q
1dc/4pIxOxawYKdjtfgRuQNCMqFF4KR66kZEZPMzHF3yOQaENS4F2vxF6fTq0GwclzJQk+QXpbnR
n0U4gnLyymcXL8jymJlieNem2VZilShiCL7jPlxTI0SzgPXiN1svjdCPjanaWTVDIQrI7RJ6kTaV
daWG+kEGi/9B0/F4YbjrivL6n1+KjMQCjUHXNUrQW1Qpkj5FmJxILtP3iZ2zOI8AZ4GIblyfweXy
YKxGIW/YjVeHzPDkOmOW90l8F8CysQI3XpMKGISwE13G6idNmRGD5bDaxx6nDB9MfyW1ub6qUdUq
L2KiT4+L8slUa2eKUUXQmXauYYN5e6NprrowEpAoyXjL2UNsJy1nbFVgToi0ItnnJj0Ipdj8+3Nb
Ne4tRXuqvaQkD+87j99mo6JbSbtoLrS31K1Wtby9IYhe8wkymejQIdJkZr0xmvu4qs5VP023wLoB
86b4xiNUUldMM81Hnjv+xjOQHLeeRV+FLcNS+thTcwjmPFBbG+uDDc2EhghWERXYw6HusXwUaddc
t5MbbmY7J6baAfJ0Tl4Curj3Sol23dm0SbnWkqc2vfKW+CKsnEB7YgeKUGFitoE8G3RiOhaqL76f
8CJHCtvYNU5RqX8uF1NtQ4CLO+4/S+uqu7yLP1JK1I1BE44FwXhJfEK+5kPLk3UTG1r4YwQ2FRrj
D9azQ2hV8TpINOsBjPpjCobgivZd9YCG1L9aLr7MBmtVFulzIi0JXR2tni48a1/FyKxQChMX+8tO
0gNMCAyNw3luFX5PJPDMwnlUQXisK1Pf+B074SiZmhviEO9cQyVHPegcnvFucDZd8DeAbj0LbFpH
WuTaxmQBeMOoV1lcZ2fTR9ID+eYc9So4LqehEgi+rUE/MUFjLu0a7A7IigetUK8j3fT3Wp/56yWi
rYjYoNFCeIQP5exxQIRru7Fwe1E5OqajHTR8IeScZ/f1xJwqUtpdYOf2L82ubloDVEpDA27DvnNN
pSYvbEOdo1JscmPq3GBIxGPBkH6VD4grYKeek8K9lEZHizGiBbb0UmEchvnFrIdwO+bdLyBWM0az
IYYpxBGFjKpHbk00W5Z2d72iagf+lyAz0+STn/rxjg9JGsn8O1xt3Rv+tvY744ka5FeS0UVGAj+B
26Aw1yJBZ9drg9NSz313FspXRaLbfWWSFTTb2EUmr5emq8EGeG5+Or01e33yLxqbLSp0wzuPPfkB
y0W27IqW1VGYAXgziXZr+X+JU9JxSe27qXRelvxyk2Duo5tglwQBvKMYeGYY7XIQDeeGNhx4jApK
+PKfMiICGneRNjMRfybwCF9ailLclOMV0r1rDLj5xSY65qLzsF/+3uSC5I1is9z4udZfbM2KkCYR
aADYXFuplhQeOx6j+ygvLrYMMRVmHmernlW5Wr3R7KjZBmOn9qgv+hWhET+QyuNmGnnOL3e0VVrn
0iA7TEw3ut7av3w/u8N83fLQL116iNeF0xkvasrvsQDDuu2djhkJOLA4adCxx3l5tMb4PWlUdtTh
ydw0Phonnh5HfKegbTW6H8QLbgKr+dLoyN27uA1XdWLoJNTQiVpO4fK3rI7IAp/q4hQ6Wnda/mXa
uOq+O542em7sMvUtEc7osyTt3zLXH2Gr+GfF1o51iZHD8goLCV6Sws1wAyr/iPw3RFc4RaNmIkIY
PTrQ8ugm4MbdkwCAYmpe0Ow0eZvQYS1xUhPxC2WdkN2HRPiHg25pzvSghpR5fVjecsYA6NDbV5oZ
Tbvv2zOYOfgV/NUi65L1sryjaCoIXQ3K69Sf+9FIMM1TpD4rJ3R/aniIdwVCeUmkDGihZNfHMr7q
suEhq4dnky3lUsbk6TjddAJlebUL2pIaVBuMU9ipiTKGf2eSeWnykoJlPiMKeu8NNKff25TCI3tX
elF/yTXuF7vJfyQSKbsdUTeKGDbhsn3F1OuxJXC6XZM+GIJwinLGeC13XE45jC+eNv1Y3XUMBK5H
c/yIMG1fsDE5lyydomNt6nCPk+Gt0NIzqBXmCjpxGlyqOh1Ovlg4yW9UO1D3eivZ2fJpcrXL99Pe
dOXJgCXTUeze1LlZ3dlcKWvpEqWxNM3NFO14z4Myytzrlk0OnRvYHoS32rd/HXb6f2XLa7bhmh4/
beIEY7r7p3TeeVQ76sXkbIp8dI8CxNcRb8QxIWl6TUsU25UriXQOI1LNW/Tvo2VfFCSXKimcladh
L1+pWMW70YPvkTGo+DGwQifLyf/rt2pof8oc5a2ajiE1S9r0NzX9T6GxCLumoAXCuTH18qseSuOK
XX8KsI5NTKvbpz6e1QGCaY/RWx2M5ajcMgX7kZXZg235pFYj7Nc1U7uGr74h3oLb0gamPMTJs5iA
DjOy169hq2FggFpuiU6DKMzmuU6gwEQiPkW+qY5LKW7F0vpOVf2fH8O/B5+ggtIxUHn99//gvz9U
ASIFTOGf/vPv5+iD5B/11fzH/GP/52V//KG/7z/VzVv2Wf/lix5x+6vszy/5w6/lr//j3W3emrc/
/Mc2byCF3rWf1Xj/Wbdps7wFPsf8yv/fb/7b5/JbHsfi8/ffPlRL3cVvCyKV//aPbx1//f6bq//L
dTD/+n98b/6Iv/+2+8//Vf3n//6s/vwTn2918/tvwv4bBb1taJrOAN72NJPrt/9cvuX8jbai57Et
gIwpHd0kxzdXVRP+/pst/2Z4usM3pe1YjjtfSrVql2/p87cYJFrA0fAUeOZv//3R/3AK/3lK/y1v
swvQkabmF8+3zz8Tmy3TYjgpbdSKtusZjuf+KbHZ7szEtk3CCepyol6hTKixe69xAL4IRauCUsFj
glZuDae5kxHb/S4foaqxzqkC6wscHgwDfbAZrJGNeGYmG3d2sWNE1qr0hIv6UqAdYeQ8vMVEC9PM
LLaBiZu5HKsVJd2wo9ggdcrVdpMd3ODLWZXtJ93Pu7FOvnB0nQgj5Xb2srMw+DFafBdg8S5qrGqF
duLRw7W2gs8wrqKhO1Lpv2I8u8o08wXkwlGSvBPpBpNRUpYWbIsbT7vBCX82GtFCfpC/6ol61QGT
bebfFo0fRl2d/+WK+MdR/9ejLJdb/0+H2UZx47gsCy6n1OY0fLyxCwg4Kfr/yKvISOmSG2sAMVCS
vXReX9FoFxrZFTa8SM8n88MhO80I8SI7EwS4Mv8yfXafQEsf52MRexzcyOGgeyq/0kr5knscWYSG
4xqWPAPKR6ckWbuyaGyEICU9EBZZQcRVlvEE5+cA3ABxInN5ykiJmwwgV5V7W5UtjfiQ028xYSRe
M2M8xrssRPqRTi9YCx+ZjnzFnf/YRs6Tjl6/NxEwhC3EheaHbIInv3Qp1ZFHbSNYswi0nhLrwvOp
o289oYAdCkBkRoLVCQGVF2C6soJ+o1NurLIQNbXR8czOfXFTFRgz2kCedeu1UlheYx8Nluu+kbYF
pCTkUYU7lsk/RK6hzYDDNeOe2AASoA8hztiEJs1KeO5j1XJiJ2Yz8z/MXMtXPWg+OtbJ0Rjs/lC7
2QtFG/uDmM9S2QOKXavd8wDD6mWmr8Scc3H305VfqvuGmoAwzeZnb7mvrQogJ6jbts8vFscG5+Cn
kbuPOVRDOajHuud65MarEWqx+uMqYbKdcXxc1CumQTOVF9cCycEUCob/4QR+w3kcgBDSmbgsdxU6
kFcoz7AHBvxObD/tmLw8EuoKz1xjQly3RMHRJVFr143o95jBl91xbj3EXKvcQx8nGugCc1+aq2y+
rjFWXGSKFxXdOr4ioHNp/26NTk32IENE2kOHiTg3rLkcCC34GnO6UK3xVM2fpk1YCbxxHbnVC7p0
lM6Bs7cLE4CDf5/VyWsEAR1cACHUmjOthM7nph33A+Hx2as5tPR+aewkp5aYAjSq9x1FoPAfahtf
SpxpX/MHEBFPR5OZ4aoJADMj7ejNuNgyK2KXVgdfZTERJdu0DzSroUyn0EJNU+1qQpDSSMrtaA2X
BH01E0b2pYI2Z9v15zJQD8u130kOjcFUCuMd8ZvFtRvqb8unY3z2+tf3u/vHncC8qlqW7mgm4eO2
JZGL//F2N4XA1dUqiRI1Pjo99Uwe5G+em6HlEcbToOTJIRQhCcfdyEBAEt+3isktWkW5e6GDG8C8
jd8cw5s77AJLK3Rt5U+44qaWjCV1b91rQNtJxEzg74A8crRTZaG1jju6roheDMiXjq5/NiZ/kqnk
ZX5VglOIrg852il4ighlp+d/ZF64RQzB/VFM49rrstsB/v5k7+F3b7pgOOHSPLVF9hYK6hSBPi52
MdQm2RujoJ7K8tMR+tOUykcZzilOUF/GRqFudglLA0mHobk7+LNbwtFyMpnwqkzg90I+38T7Ekzi
VoQIHuc/I3uf5J76lzl/3srBTKzbwy8GZrM6ev70NkLRvz5VuvbHpPjvc2U4oKN0T+o86+bv/8vS
zGGT0RS5VNGFfCJP+20+TFjFToUPudFxn/qQ3oLSX1NmIkxGs11ZT5TUajxrxfA4vxr8rmAamuQr
D0q2p83BlvI16tG0pg4ba7IfLV37FE7yZjvuVhfmW5BzyLu5Nh/ID5rpwKg1nbsaApahzCem0wS/
s7BHZf4+COB9KF+zQr3pFiNhSLYPoFjfHNrla93J3hrDOWqV8zO1uYa8kqOHbUswdgcWOZD7grGw
xuNGZBgHkI0Gke7msc85pAhWSNKU8qkOm5Vyuguypot0+aTLd6ZI3Vl5fZkMeSKXKMT3NbcYgfL1
NsR0jM85Elk0XFQnBCeQdKH0C43r2ZS/La2a/Ms4Z13jZW1vX+Q4HhFRH9zEQX9FnwMDk1prMdka
Pgx0O8DUEZZP4OO6FVXMjCIgCBpN/Dq35LvTc8kzVJqYvyfIyTw/OUyY5ywTO1NSJD+rNLn568vD
YQ/2p/2RxbODi0M3oKdry9XzL1eH1oooEKWmrw2HB3QeYbtx8Xi4l2niGNkET7gG1zeV4xoDLDwj
AtaWm05xTQc8cgu/WtlSf0pZAFSinZZv6hF3YRNzsmz11JASY2nOCT/I2/zKNte5KsbsTaT8CZzN
ciVNXAvEoSVt+lY05hMz3Keo9y5G5VyUhe0AYNol1l2OZcLBagXnen4DatSfOqmdjJALlCk7D83c
UQS9id3Ul/gK+EtN95SUDXspTNgrkbtXpE/xc+O6QOuG3H045EZHozo6OjLn13qIV9EPHvse8b/s
Zroov0TnC4m1c0hdu40qIrzmRUAYxWa0MeazrNlzCgyLHxENT399krz/10lyMLGY8/7a0aX5x1t4
zEXNJ6nkOrY7dyt80poM/abR80vn5G+1o94KyXXWQE9uMEetdZPrMZLXWQ1gk/PHbW2kb/PKPL9e
nwq4LgRRAH8iygWjHTxo951+z2aCRbuaI+c3OT8QIC8Fq8Jc6wUd973nt3yT29ImGghYLedA+MlP
VYIq5lzNCz49am5IC3kDUPdEh5RfH3xkPvPRVRE/pez+KfGsp3ZePRvdvDT+TLaA9TXux7I5R3Z1
kBqEm3p+prSQbLp+I1kwwp4Fg4b2E6K8U46TKu/jJ5fVTLe4y6GxbPIEcXmRsmaPdQ9NWoBqSAG3
WP26VKw0vuDs5lH3CgMExXDQnSHP4M0ZXfhiWvKzRwhCCXE9nz9EbJd5wXbUxEynLVaYrJ8qnnWD
YjnHOKk2jexOqWs9VQEewLuy4wL867NuOvNT9I+bavINPFZw4kZNF9zEH087BzDoiWcDdmuqy9So
V63MXuEjXcxMXShcnqoQsUknFLu57FR0YmsXT5Y50d7NT36LQCYscLBjyIvBtbBrGCqq7bJsnvzo
iOH2q5BZsXUYduht88CeBXhUFoy4rcZtEF4prXmLy/wk7PTCc54dmHfP/HpiL6Nsr0bFwKal5B24
Kv7Kq+ALdwG76Dnaj6DIxNzwoWBP6yFc18hbOYTNJK7rbJqw91gyRUwMCex3A2mb1yqEdvAFfKRl
musD/1n2ZbJ4TgiClgAZhZPeNYGJLKm+NRqqIfOoRKyhRXCZqHB+SYnMNmneJwctgGdpMvsvx/ZV
WuoUYehddqymx1EoerAwHWRl22qIwbCQvtMogOrI9p4GhL52W1CnbFcHk0D6JHgSDZNB8YJe9xCi
8zIr0LY0lom1bjWmLIz7QM/zwSBiuCuZD6fcb+2rEQLAqiSlq8cqswauyzBDPIUtiXezMBZSc1xG
IHZtqIC8K7+jmjByHIrF8CHIr+u0AOsWWcRAeouti0loXVeQLVB/rQn80lYmm2YeZQXbvpDfhviF
onMWC4eYfyf/0dHZmSqsZwbkiO1SVxSZOlidc0pGnjSMnCCepepBMJPRJtppkSRGjIKWK6mcd5mD
5Jrj2nOL/NUe2CO7yNRXDZkhvpV8IahgCpTo3TquH7vAuYrb4Iye8ZCI4pShHSFe5Fq5oJv95BW+
z1czzFVIql9VSfiiz+95COofmW0d2zjfN2P0IRokN4TLrLyIjRRqZDSK8SuYdOwalCFLpT3Nrrlx
pOSznf345f0Xc2e2GzeWrOsnYm/Ow61yTqWkVCrlIW8Iy7Y4zzOffn9B1UGXXY0qNM7NBgqG7ZKl
JLm4VsQf/zBBiVcSCKaZTW0/bQgK/5r482EwwyfECu92BBUHpA+jkvhCH4ajlrTyYi+OpwOsKrTV
e4OgFjo+PhL66OvYvNkxbFekqMM6rrkS3RycO0pxnjYmyoN9S7PsVtvOFbnQXqp7n+eLqT7dhkIy
4g9CY842d00x01MaBtuKWxp3CF297p30mHdcQlWsob7EbfY59N3rsh4ws9taktfWwWtygvncudlt
kLo+cmhq5NEYQ/apghxPmmqCzhX78LYlIDPFY28TwfozgxtGv+8Rg7JVl1mXoYs/tzXXPMjDZsZy
l07aF2lplvUmrfcYFy+jiJnly6R3gxJB5JFF0mNxCpPoljbulbP3io7mOlrbTs8vkRnvkc1sENPS
C/o81roKL4BRqzFiTJA73M1Zmui2/OQAJK4HaNJ3qv3WN9q74Tf7IOYfVhn9q+wuTsvXS/8dmjih
TjMKR7loD6JeRIRrg/Ivb7eKkXxC3nEtfGiwtPzLFjE7kAqbNL+NcoEjRueTg26u5lAbje4lciCn
Bx5O9YEHP2uKTpZGk700k0mUvLRgUjxX79pH6Q0dIM01Dl6k9VlYD3wvm+aT1hdnpVDBgJzPRXAf
5c0X+XGIRs6DY2xGF8Nz2uZrAHcDqQDZbgovCs5D7wPfOpCU3AKJ/sZzxn2MZruElE3fwPW5AQOt
UVXOsTU82aX8oeWvcfyjvA3e3Um51qSX4KRe3pWZ796hu+MAV14EA6po+yu07fDsXpfLJyB4BS+D
CsnI7uOEpIZOXLVYZiOn8aqSp1vP4bsgQokK0gKnCD96xnTThQxotnMNzAT/jUbm4OaU38qoOHd1
dbamIxZ1Z7Q3mxRqrePl56YHdkLRLitWlqVSMzSL0nel5GUE3ds7KervpuQn8T1YxQm6Zs1JXwXE
IcIK9/lcxU3eStaMOh2yhIxziJ3SWDJoS8Dv13qvvFv29JTKR9UNDv+gb34gUJZPB02px7vF2TMN
4uG0+ubHKIZTnY+fCTzyR3vmsRcK3TchcdggkdPVUvHNKjfJrdXvhWM8DI2qbyLcCpVgT3rz2jPr
/L5FtW6XghrwSH3ZpGVxFPYGoA/KAQ9G9o5IS25Dp3FmlCYxzNzeLvKusiYnzghZMY34llszvEOy
Wr3kpr9ZQxkvQMbykHWsFOEfBdu/rxn0/9TseRZVIn6Ytk5//mvJgI917c9qq4tsjDNcTdbwMgjw
xVKvGFeGBz1Aju4JSEAdkluWMUlgDrtDA+mul5eyKyBx+d2nOiD8y7PaaFMOGIYB9+AcRvAtyxS9
BId8tZsgxPzTBajyCX8remzMqT3VcQ0HA3Xn1yuYLd0kU4h2VdXnE9M3Rt0kzCi6+mrir1+m9GJK
ioNDUl+r8XnW6DGsmV4wGFwSaRrI+qEADVKNFra6gSCzlkqUuPmzr36LOxV3F2a8d90I99OYx6sU
lKkdw2uLE3wGaFyCQLHveOHWS904a7AoWKRnY3R3fvc4qxPJ0rSg2kD0pGlTEC6NTE69KPhMZbXP
VgUsUeLATm3EnaTn1qhSl05Y+ulI57JIP0AwGlVr0+CtH3XjNYEM5yPO8Yas3s4lFXtEJW7FFDcu
eQVFbwrJpXpR3fAFCS/p3E1xsEYHMo9WrBIagMp9dNrwAAQFCkh9PsewA1P1PSiFxXTXKrhiGUb3
nsJB78jQtIeJMqD+MvU0DJaNtNjBQQ0YiY8/tKRqAn6bKs7nTgmupJivAg9Mfv+iGJ8EdVkwG83C
dkTrfvBmclU2P3ZpOVwXYxDL8e5qqb7J4xJkyn0s/IYqDwMmnGSOXk7sQoOwaVNU8Sv+IXp7SZPx
Xm6S07YbK7PPMtm06pBNIGOmT8fSWhC2nIPP/ITREcZ2Zk9ZGmJ/xt4E4htYe2kzWzCdSctghTlL
b6KMxmuECVXUPQRT/hoU/tfKfWqocRDCSGuglWs9VICUyT9EgD88EMl0LRgRbgZbgYFxrXiQll58
Qx27axwyGHniCtSrgtilpiq28udhdB/dHBh3ANMhwYdrZoH0yWNpfS4yuFMWa4/KkJCm3Dp7Rv0S
qva66rnhTZyeEhKVFtxCkW7Fj1g1qcqzqUr1NQiQdNDHU+1KY21AsBF8ZWlNx/4Kp9eF78C9hul5
FxTpT7BRJqJ5cTZp2ogaYoFIGxsR9TL15m7MivuBZZfabL64nX68F7FpHTBUXv39xmTIa/v7a60y
H3BMGXJqv89hVGMIgM8JyxWwdikyU4S/rql9YMfgQT/q0Tno1LTLXKY3hwe3tx8DXX1yO/2jRh6G
TKIu78uGmh9n7dOylxafI0ZLMJ6dIwyafSy1rdljDD4m77CsTsZA3kym3tVyasgGnZECWviQbnDB
24+eeZMD9B+u15WJx+8XrHsqJmoe+kZPFQj1T8BKYRB7G4Q2P1nKvyT+0Yfkoku1bHGYOnLcL+B/
HfrXno/dTOYeJd0t7qJ3qa7laJWmCsob1vmbQX+B2EjNSGGPtucsNwr3ryNyg0NN6iFdwbkKAiIG
7JXMQ9B8blE56YgEAm0nysB8OkolugyBpNC0NlbVPXgB9SbM7asRU/L1NfEcMz/GwwPBKtXvgZWe
pJskUJY7HsI28qoLyennEDOoJDDXcDZ3mHOXm8n1rwiUDbQzlmeBtBbA8zqZnHFrPdlTjIAxoYiV
prEo+U38htKBLpRUyWWqlqKG7GP9tvxPxWWSUeZ0cpytKPBOcjfksjg0wtVYp7vCBpqprJ4jfOTQ
Z495DAMS1KXEMSOyMGrcupBskDjfsI9ZxmUMpEeoS1gZS26drKD4GEF8lON8KciDjh/XpOzAZI11
aHNddDBr2MQuQwd7nWFCtfRqGV07go5mMxCOe+cr0XsDWIeqHd6Yk7pgkTi3V7Ozw8kJqIaamiES
Wa8G07AiYAngi/DijAgQTMq6TqNYV+B/WEp4jNrggHsPy7zB05Ocvnt5WaQ2lraB1NtwKh90KowA
AWeRvclJLv23BbkfsRJqSAqLpZHJAo4V+WzIbJO1jIliBg93yHaTZ7sjvQS8G0/nOoXYVe1TKQEx
A+Afy6MunHwV2WT+Zbl5X83We2w/EyU7AVjyXT2dtUpHozPGWUZptuSkwED8mpn4V5uUmtIo48H1
DPC0B6Mf1nMlP0DKfqkBVYJJiR1aDX743Zehjt0HO2ilROkq16VLXxpQ71Ja5b3ZGbCAg62bKvdT
VLz6DR+zQNLGon8kHEXehca397J6w54f4+vDa9bv//19tMw82Xb9FYPxfeBJx8wzMWbWE68Nrtw/
yaHTO1zUyv5qjSfIZ1eD9/KjQ+ZLHVo5VskXSqdZxknLEKuvSmIb0rN8L+lOQ/abidi6vLKfDKPS
kN0MhAqhPMdAcVjZg3UobeXYBOxPUiu2IDldihwB16l0Dm/Mp86pIjgL90/KzpCMxO1SjboOxabr
FuY29YzHNGVkpBojhtMOsmWH3gmvplCSuae8xfW/2qkB7+Ekt3zpkhQVGa/h/pB2VH60EnMHI7lV
XVKF4LejspExsYoGmFQpzlW2SdkpSpsvbML+bIOLBDmXPtXNl1zFkV2K44wNaumalg4CO3eSxPQK
BBJ2Y/8xC162Y3us5y0bPrdvwkSpSsJdJriNgAsxNbxZtY+kS66xQX7rnTcPrN4NMG+nqc55zr7A
Hc9Av/wLjF5lfpfQlMo9GqZhD5pxkx68LWjdCvbQqAqfIJU/pHQfgRG9J2xY+ZS/5WVGwDq8ZZyl
6siKeBn9aL/MxqWnMlkQHIkyjVgaJy3Tv5od5ZS0ZaVWIzcNsfXgPGUHV9zimxOF9IvcoQ6Hn43V
9rvlaiHiU0zLe2oMLxQCP02/5vXgWtW5efHySxXR1CyASq6lTzO5jdsaimbeWrQIDu7vy9uglAQF
gzoIZLE8ShwTwFpi9b6f/LNsdOj/96PprnC3ff/782uBlH85vkzLUWF1MOdzmfb9Djl3tfytQTkL
N5gVwJqxnenSjNlO8IV5MNh9Te1VJYDZxqW+fsZ3Zm8Qo+fiurWgLAtkINuePKY6i5/8YL4bnU1e
EYReJO9elv7DoWv9pzPXpb30pG9gHPjbmUtEdoSN1wQdKeM9D9OzNrO/wlSledEUBoXVd6dTVrlJ
Xlj9bnvZabwKi6N2zL0tAKm9IJj+tYZpfpd2aCNRrOg9pxtn0ILRyPm6bObyN9gAHCJleixVHpGp
dvd22h2q3NnbVXaSXWk5v1ovRp5DfxVBMNunSbRuc+1JXjclQT7hVE+pzjQ3cK2rbAFLc+7Ip8kq
NEyZcVi6r+U1iw3nCGWEpBMMJj1+6N8/dVMGCb88dc1yIO2YjqnbGm3kb7PCCCs0dH286q1uvlqQ
NEuoKV1BoyIjId9Pv3jZV9eyaYhiajIAcVsmbraeIwju18vsRzgaZdDivkSlO+kv5BS89AHG0jXD
GNzDaHrIxVj6AUXGpjJpELOzpWeS8YLMiShA5zT5IXODqGNu24ySY+b3+0qbGF4k+isTSJ2oUFwS
zXBa9TLrcxuK37+/I8Zf2lETk0EDFhJKFZe5tyy5P5Vx80Cek6P02sr3J7LFrB1hrWyxenHqCl58
RhgYyitXP5lgu+BtWjrj8weeK9AYKlL03OZJjgh6rw7XTXwmEQcjNNrDTb+qU8TW4pYwyaGQIJxk
uPnIYbTwBIbAwlrdfKnb/hEDRAICpQIMU4oUxBB+la5mGZLrI/Njpkf/sBi0v2AJsgVwxXweTDPU
ZbH86dIjtba0YvJwzB/iN02prsxAAXaKddrBhcwpinqH0YvlnRuC7jGNuSQBZ4IVEnwx2+FWYvz+
/mlo3l+IB3wm3eXvGUJ5DtDhr48j7jg0XfQrq6jPbl5CnrgweQRRdwl468kuXQo5ISBhh/FOPDE4
oODUox08ecGlL9svRQQTSWDWYrKvJDeeowg70ME8CSIiYOes4/ninmbS4VmdgEGVkmJaRX7UR7Wc
Ru9aH66DfF6RFXBQx4Xy4ssDl38+ufD67LelCFuqmIXY1Cv6ESR27eNDJrVTS8/hCeAom4/8hUtg
GkPpFg1ww4a1lG82XKa04ISOTP/aojlbaW7z4CnOYzYAZY0JuGeGC16HzWZNHyt9URpjSmDWQBbs
0XJJUm8tO1QUdQe4rKA58wfkupQxXS5bjdHoJG1zzi3zFKnCmmIbaEhEpISEunqbSdoMeQnuekGl
FdImHFf9tlCHyHs/zwXWkBwNwUy3IGOW2oqfKZGecgGcNG/4GsNmSajAmNZp94HCMTfY+1gPv6DF
OZS9T2TeuLeShuPVxQMD/j23yJYHtYCXOaWlUFniKT2HoXrA6op8RardaVgMDYybbe8Zge61FlUc
WRnrBVPVofx1PprGUiYajBMF4nVW0sOg/343guLdspJTSA+Ai8xTp/SrFubXsmhCGTykRvhpCpt7
gfOTBBylwY1Xzd5zfbjoromPJOW94KymCrk5rR5LMGoZ9ywVzmQkP83I/ACrhzRfEeydQ4vOuFHm
Cu+Id3PgfVfU+Bv2BnhhL7WtnCeV7z+EJbmbWVAhOQTdWhpYEshvnQqQP0tvpAlbrJrIo7IOffgH
Dc6hHwhlYlAho4GN9g/jaFP9SzPPSFI1NQ3nHiS1mvYbRgdSmpomoPhK9sE4xiiXI97nx0uVLs2J
tAEye7ESmprhaDEk0YnqIlfsmob5aUqTMyFeEucMRyg/ySSra79VgfeMqO82CnovW2alMf5Ly7ta
BkcytBA4Wd4VGUxJk0ziyBOGkIxDZcZkasS6j3G9GlXCilr1OfRrdflG7SYlgktWzsCciuQsAW4x
UXuXwal8AmzprjA6ZTtd3tucF1VyQGSk+dF32+FbVxNTHdrkKy28xTBmOuT3CRZloNYNXllkabTf
Ekju6OyzGylABDqN2rps5z1rIrcYjgtnsQfIWX4TTE+KFnydovpmggGsylGQgfwmqzgzIegFNLHa
1ByX1ll6FRRZjIccZVno5dIDU5AkMBs8v8JVmI1jefK6VG12+eIxor6rUnrSTz9BgCnfZU4g/b68
4q5Rnhv2zimFYjWRCyRcwaGIb7I5BSH6N3iXyyYlT63LAUIjZ2NUD1iZXjU72qdz+tw7k76Rbgkz
zWxZEQ7tIYv6Rev6NX3DVR3Kj7u6tJbLloj2EZ4VPqOFl95IkaU2wtO4kR1LhnAKYXZ9jv0JoBWa
EMrbMHlES4nOySWdFfCaQmnZjDMmmuKMlUkJBXJG55IcghRY/oVxHZMWJhPSI+tZ/M0lQld6ZY+h
1jJKJKeluXPC9IUXL6eiXDnSesnF63hAE/a6kkvxHexOl6+3VfPJNNjFpG133OAG65n/dU/KwpPi
sTV+DKMr0BVeDEysIYPgR869ixUZSLCtcZ/k2Flox9qkPUWEwXy0k8u6W8YL0kjGsfJT6zHNbpCo
VDIPZF3IO9Gr/qX2cOJIT/LhsNQ7O9gRgH/G94DCn1zGM/KKGFAS7VFFVqB9LweuTcgDLUO6cjrV
ZvCyEIaTZrG5wyso7bmkVK5L5WuHgtwO3oVeBzrAt025yIceWue1rnugHeur6aq3iWMW3hAHpBVx
zBbmRVAGlcDpTP3+7yLIccnC8JXvHxiIFSBbeJCPn3qy5IU8baUbDZbFdum6YISdxoAXYLKuUK0X
mnUyxw+tqew+JobMU2Tekrjps1n3m2jwsQvNKNqprXDttqC3zq5yX424VgG2LCtKY5g+03nIYFYm
WGQl/DG5bDF61dQYRw8aGBkDS5Ms7Ai/MzpAqGoj5OSlp7ON9pmQgto5ShMtB4KMieTr1ZKagIp+
5rwd4mvthzimQQiNQcX00cRvS450aXllMct40eXh4VWN9S1gGgbVERPW0i5vgkosPXvQxjc5anPB
5qdoN8ePCc6/Mz6o4qyBrQ5vTpO/mFn3MPXzK9XSJsYRX6sZlbbQhfmm0rfJN45rfmiLJSl7tZxd
Mrm28UqBFT/incFnkxvnyxJeOs0Fguhw3DN0/tXC4h718otdvbjmD1Ckb3mRbIPeu/9hWZWFYyr9
bD4Tcu54az0j41cTJv0Q92/jyDdu8QyJebexwriWfEPSw29lyXzJtgHKWBt4rfIpo5z8nEEt70Ax
MLvy81U7sMUKFoHoinfHfc4WRriMaMs+/IGbZVnyLeVkbyiO5F4mvH1ZYl41xd0v1ed/pQ/5z6KO
X6Qi/38Skv+L+hC6xP/5fxqMv+pDaoiw9c/oe/iLQoR/86EQ8f4FicAzPYinpHSongG57Q+BiPUv
zUAZgjpERQNiawbijT8EIpb2L9VVQc9pQCzNsIUb9YdAxEQgYmEC45q2oSFIsu3/RiDyly6HgYTr
qIaNSES1TMcV7t2fuhx82RHjlXhbpdkw7XvI8xufcdpd3evhCcPV8JRaWHIUndO/sIGPA9vw4pjj
tlhAOfM8PY5TOZwK7CH+2w7MsZj9aYal6zBduYu/1VlqppRtUzQ9vp2lAZeAZFOC1s5VOKl4QnNu
wJPER2wwYuSJs0PziDN8XsOf9yY23V6F39R2VLdBjFXBn57y+QMU+LPmQ57bL1gBHw5Kmgl91JP/
fheuFZUVobWGheKV83hnNmRhq3Nf41mHh/z0dWjV8DE2iNhM0DwQDK6YLwken7n12pd98diRoJeS
Zae4mQa3++ijMnolM7FYO1pVHYwqNoDum+CAEQGm4kPY4W82AKJMarNLzWDlKIghjREVvAIM0885
Vhx9huSRqLCTIa4vyy/4/Hn4yKjYWYsH/9/fhKXS/TNg4qBSohtVdUi0kKx/p+gZRWf7bYB/88eP
VgP1YBTrcZiLz6FDoE5N/U4cwBVHBOPVjbV7DVnyQR3S+bBcTdbgbbB4WyaxH26tULv8/Se0eFF+
fUy2bvKaaCb+W6rn2LyYf17fUWc7MexYeDG9JZSmqPN2TBIfgtKcJSHT3JYOk27Vbbm1YfGYpVq6
6fEdXqVWMmxH+EIUkHrxiOskZvSNgZ/s2E33eTJZL2GUvXm1TRrheDbrqD7U3uQ8WAqgODyvC47h
u2DACgerHOjektVJbAFSCytdxw3i3hDG7amJZ8ajUWy8qhqRDqVTMstr9cMiFyZ2ehUYOHtV4QyH
O++fWsRarmpEWx+///ViP+olXrhHNy3GXvq6MboMfzEsB/7hVv5lxdvcQ+6kjT4UcdpfVA9kF2WD
zbA3DOsftIbtpbGQOzcRlNB50o5TaZ39HFZuXYfGnQnv/alMmneELcNTZzdAf4Sx3WUeZDe/ZrSh
FjVZEt6Nf4scYZpqnFXCN5TPDWnbDe7ePU7BwQCNvHBN5aGA5PrvxzEY3CLSznJChMbwZdSxfiCL
m2wlhWCtAUp0JNY4m3S2sC0bTepVBnS9UX2dHfwJugZ52jz6SIBLYn3RIETkxB9Uce5zbHS3PRZU
VDkv2K/Alxqj8hHX3x9eOr6m7qgdAwv5+z/cX8/9dbGinUdEqOqqg7W2C35r/w7gIvbxRnIpmBGR
DjqNtnFXt97jOOrPVWKYKG/o9ykM9V3hNmvk194GGTl5BcRJtcicSbJVECqeplKDzeWtLL/PHkrr
OxhL9ECDiqln4cDbHGayDcjmwI3CZP6m4BtUam91gJ7bGidzbYf6eygv8oxunmDsjeMgTJk1Ik5D
K9kl+YC2D2uKdV56mFRUuFqHoJR+XBKCpmmnAg3+fZd211ABa6qxiJkL6+IKfwuqgp4ot0qdbbwe
dHc91vFr3UpIbXU04PlnBAbA7jHoSLLHrtwQxb6pw9i4I/n24qjJQxS65Rot8b3Z6LhtGDBym0uY
Dc8liPBqwmdGt5t0TY+KTMZ9S+OYR5a+JGHwWfFHMhcZztFUA6TTWUOIaJL6xdFeIJzkK9tz/BVm
+uhXuo5mLn7O7P5bAfKftdjyse02eO88ZeF7P0TmJ41W18k0CbnEjNPTzrhNIhdRI29V9rlxGCJ6
6L6wWuxw2nGLgwk5JkWT47H4oKtufLGSJ/w72vns90Kg1SzysLLeLjdazodgF9DWihI5q9p2/fnO
otOEE830m1iQ0lW+DZnqoZCaSCia9CeiQ//4xdLVpaN7oosp9k6fzV90rzw6uJ2tR1M3jyY2Q2sP
uuSlCeNh03lh+eRMQbxjbmedtKLx9nmF/o3pyG7o8ECwEDqcXddQ0KOkDezV+T1MXffH4MUrMgIh
qmDIoGjh0/ILRmXwKybucuAHK0Pr/VOPJSn2OjlmnXyDTGKAUZqEsuUW4XBXjon500w+kySM3AFe
9iEZp+BH6adfY9jRt8jCTgETevOTn0UjxAl8gtzeX2OEbJ86M28eVRVAMNcyxmIKVMTSQ4PlEwdt
IuFTewZZ5fioiQ4+s+j0ZuOekJ/+3Cptd8Wla6Pblfk5qcptFLQIUCKj2lUK2JHieJ+aaXB2Zj3X
m7IKQ6QhI3JHMs5qq52f+pagT/FGhJKI/sAyvDVp7xu2T/eAFb8LjxQ6QBrBP5uZ3m+7qdSBtHFT
CFlD+J4G30ZH8JxKf0aXEZ8Nw2pWgdJ7xwKv0o3Z1u/Ln5oYq+OP/1Fld34+mEeYXIx1sF9Tjh+/
6MpjZRCjyd6B93Yo73gVldExdfLnrojOepLhqqd31akyyYKs8Dn87PmP6Zh4G7WU7DhvPhaW1z61
jW2vCr+A/Dbm0xZ8tGdhj0EJ9DzUKwda1OnjF6THq9BYVTGCvMKBhNW1D//+pSGraN8XIS1WxcPp
G38XYEXyxW9U0E8+yirKQ/2o9JWPeWRoMEwze4KqIZOBcj7HKheIprg76GnnHxzP/BRpz0rU/nQy
yFxjlDxjTFw/OVll31uJia4p1E5apenf7H5bjGH/FlWuj6x0Rq1kit1fbajJqSxN62jGzIflT3nY
+R/ObJ1hbZW4b7CPibRT3FsPi/t6i4l5E7XtIUpUbLaTKcDyd66gFRT6XvOYv2dorChwUGziEFVE
4Us5YTGci4NBOaMvQm5Fg7bYEqhq1+yyWoyItKQ9am4/7XEKWSNziUlhmofL4gYZtCauhkTQpV75
VW2Hn1rdvEViUh8aVCualVM96mp6xBDaxOA905/Rkh7LsW4vSWRXO7veeaPeXBJlrTatd8Gg45Ib
BGdGXtGe8e5vz/XEkArTV38fe7kH+yIOCGIhWcCMtaOGkH41T9n3gkP4NMa4GKLg26jFUYVYJlxu
VFx9FH2xrDiHyDysRtPBBNEZgvBL2nvTbVsbbX61+lbdzEYB6C9/TLKE0p3MrIs3RT/7jqeXzbig
ZWNwcBn3qH053S+/dI6j7xbjOqP15nWedcUJ8kuL6Ldu1oHjVTvTm/J1vxhxD2bf4lqJ9Td+vt9U
/H8emFVR6eG9wS6KU6c95KoYvwYEpZv9RXem4libZHox+e4vShxk4JLp596yuwsWSt2FGOlpHZmI
gpQeg/PexAZsyRXAaym4q2I8L1WKz3sUFSN0UI5rr8vj+4gMDdS+8tvlz8vv3DxnRKclm7HognM6
YB67XJrfJExgzc+1UfXftBgnGZfsFlw5VkNQ6yerNPGMj4hSyihe1j5eAntD/H95O3CLSjRyr7RR
2ZbGTLXKYbRdaFV+Og2nekrqXWBPJClI7TmLGirVJ8COcdNDyn6g0sFws4NT7+fOs4I187MgpnLS
/fjITwhKxAmuwLLwBJ0G1S4GWPXz3DO6Natwp+ltvqmG0ngNC/xi0rzbGAQJP3lYcmkWWeMp6cmV
4+anHvE7LnD9Uamy4qSrORvsNGR3QxXmV78iS0aLeqyi2tDfkpnlrRQITZARjQrz/DU+LtpFsXKU
J5uMvZ0hUR3xaofXuS5OHGn9JUayt4OaVKMhdJ/L0Q8JSBnyQ4hrDaMAo9sN3vxYl2r5jCTvvrG7
7hRl9maOg/IrBjJHEp8MvX+dclwkyQSut61rZdtCAoRxAEofndnBylcpybdoJ1zMp/CBt7G4BPnP
ttTsz4k552sdrP6MSzX6+0xtXhSLQQyuTT9Ua6i3y5dn+BMdA1uqj2Z461Cxn6pKr14g4t5AhvqT
10b1S5dhIwLPak17U2w7t3hWKUnX3RD/dGeGWJ35FMfz+FS1uEnZtMicKqTCN/jP6T+MoQivhjX0
m9A0V0HVWcdm6h/rvmZqpZXug5MyO6xJ/0C4fEoxiNoGg/MVj+r2rtTx3mnz/pyDZtzPpQpjqiD5
0agvJgfpkRJleIR5S+JXn5xUr9TwFWA0RggzDF9jpUcvsbmKQ/PG8ICMb93lZ0aUiOXcRlvSAYwB
a7XCodUasViPsyx6UD1K07R+GMI4eZ3a/qHpi+dGU3hZhmZmszC25H8XZHEln2ItsE4N3TWKH7zd
rUZ/sWMDG1+/uefegWBv7ZHRUJy295U5RceSfIN46/SluiOr/sGIcceH3ZExGO3fPL5PEPSg/BDR
oEzw1HAiGDtl21b9CjHXUPrKAzP8jafSEzpd1p/s2ok3UTtOm7mcnmyXgtmclXVOoPHe7Mxt57T5
vrHwAxsqfzs21hGSfcjW4I2PXXCJOlJLdU+hiM3x5M115b403HFX4CSXAgeWTfCcOsQzAi021Hv1
BiHHGPQYKY/vSL6MbZ8efTU8aQYusAXF3XpK1LU34/LlJ+gK1Wm6qYkaX4xsRwDnnVlcAAEcPPIM
faUXfJQuHJ6rGRY54WL3bVJuSRR0j3YkNRuBITLPCQcseC2b07DWx3V9X0UqULO1rmnn1+hC4ceN
/oudKx5u99o2KIt2bXvdzSIHe2Vl6c9uCh6JN4weRwqzeuzyrW4G1Z2Xr6OyxiO1VSHvpD9mr1wr
MPVPuTFfSUAo9hXx7euxh8aGYAoP3vTUTQmkTpalM7Ha3ZA4Kz8erlrXFBvL++pwthA9Wuqr0DFd
xOjF55joMjQACg4GGNcVSe1gyHurDW/gGvyY8/ArnTVRw4MCW6fJtnM6/fQmyOfDoEKW1T5ZmTNA
NorIClTKh051n1HxQyg1/HKfxsT6JR5mxtqrQxLEeigsf1c18VOsOdYm0u33jk1kE+o9Quqaam3S
viLMJ1Slib9EkwJpo7C67VTOR4Nw2q2JhGgNLedY2e0gvWnPjHBAdfh9wB+OEIfsCYUSQ1J3R12H
W1Wu3tTXjnW/9wZcshgmMj1ujK0aBqzYaj49+L2+JhnSJXGyie5MjJs6ayQGeCpJq4jnN5d00cau
fFK8GpJuosA6jlq+mVAYgNjQQiXtKi2tZNuH1bgJW+NCVu3RSKCm4fUq9TuRplzSYWB0LGbKzspJ
c/UxJr+i0cqr5fXV1q6MR6skazLFT6brWc5GTexw2U+bNNdAGvPpPgigIzts9SojdXRmaLWm6Wcc
JTsdH+iD2ZrYTpTkuzseJr1GZdwR+0g8A0GCoHyvUWaeJ8I9t30nst3CY8w5QASsUN02Gc5jV0fH
ODJs9VtQgK1XVWgz22Q7JWwMsg/krklzjyWqqwRa/V6dB9jrNvEHAS1mOpdIFLlaPw1WpdG4Jy9L
enrcuCYYL24o9Y8ZoeO7rIS/r/jei4d3KGoK/P8TSI/IJL2Nm70NM/KDJhDXwRDYDr3ZHdTa7iA9
UaxUsI5Vh4dPxhXN8QpQWNkObiheCixhj+0IwbPPFJHD2w78SwzD7N6uKv/OKsd93bP/h51a7BxP
+YYTRUpCNj4sMIru08aAvOQN8wr09J14HNzcVau4b0dl5STuCQuTmdPAuPcDk+DP0n6mqFJ1pfjm
mu6zDJ/1Iv08F85z3NhweUfSsVCM5vi4UY24ZL7NsZk/NClALHLrapUPNFOzNe/mygUMRBIQ9tX3
whs4GmmoWJPTHY54RF76dXnnjEXMTLVLHmwPQzLKIKPw2rWbdSXFckqEaDt+rzDiYEOoDokTNOuZ
AJ114z5acQbNv89/QOK7EAlo3eUzJbZtwMp2iwxciE9OgBjFnaqRAVWhmzfUhsEKt5Vs55VWFKei
mdki8iReu3GGWTd4hG+H9TrB4DMqQr6T7QyI6qsHLfbV/Zwk90mfmCRz8MysGl9pQ7VgH1mESNQB
iY2t9RVQoLjT51ujjckuVdJu2wbY1eoO2mPLOwSNn2F9MnebfM72peUnlxyBVdl9TogpWWVDQaDv
bD0TUAyqQx23GvXcWru6T39r4cVZVpBhfY2x0xBgxhE2aIEFiNBHrVzlKvcgazKAby2KN4x971JS
UeCDmP0qdUhqVYZpNbgjMq0o3SHrAleH5VK7U43jHFmU9RR9gTYgEYlvqNN5bxVSO3qtwrqo8LYl
Ffo4ztlBMZqDC62lJ/YssH5OUUbcbIfWGT6tmx6Kmmm5b784ZPQhHiQ7XsPi2DQykp/JaKrCQT90
6EH0BB9elCErZtE7Aum1bRfOq/9l6syW41S2df1ERNAkCdxWAdWpSlJZrW8ISbbpm6SHp98fc8eJ
fW607Dmnl9VA5hh/O6l03LmLt6UtioMJsHB3muU5RsJNnRGkbCk5EnC02vSDcpZNaZAMxBILNe+T
fGv7noDYbcVV5Op1gO563fe1Ze3jjrtbav0p79hZmpp2FuZ7fMAzrXVGIwO9aumXW6LkiK/tZIAC
Sknw/0Y3kIIT0cJMnwyBLa+T4YRtt7bo36zmoCcqJ2SpJjMJ2yGM/7XtDkhHunAq+a6TEumzFHQX
oCF5BRZuRw5SYm3QGOSgwUJvzr2bpAGm5ffF44Kn+eGXM8BMW+Ry8ixS6dw4KSWdK1eKKR9WJHK+
bqHRbA0mo3wwl4B8p8tE4V9M4H9oFK3NeVrT+5aOo19sT+WWzBy4YkQOMF6EWfyu0o7WuUrjM7Ap
uSqUuBLf75cjnIMrf5HiK0Ko7oEXjvynKNmb3Rok9nagAZoLs/Mny0XkXVJ3nL1LO/nWNWfw07Sn
wcbBXqrekmog2W6smoAlybcXfsL26hjHGBGlRolEoUVXwf0QYns/uv3kENU+cmPaVR1ktv5tAn35
qjXioJPbWEcjyQ4f/K9+jEKGU1oQqTbAyszuQGMM5tvCtZAU5kE79eseZn7czeniC04HDv+YXWue
gU6Joewcg3rNuWp3ZaUe3Mx8xTq+VWUQRJRPTnUtcZ8vdFf7hjbUXECORnQwZ5wrMFNOy3AhazXf
b7nrfIGOto8s7tQyjQM367C+5YYe5jp/RhtfLS/rzwn+g8RejYBmvK1HkFWXAhPmWRLB+PPHjm6E
NJ/wnpnZeMYphoONsRoau751OnZawmtHyJzNyklVYECAflDq8Y1JHzgQDhqhQwRqWBOdyME3rdyE
vX3EVrOETUO8tkw6/gYyMnD7kw++4ACbnugrJCMWTBckxn7ulvkxcfNzapP002gmyXAhemvtUJiJ
QyCRoMVquEAS2BxpeXdw0wYBg0hngth1gr+2Gjhg/IB19sUz3BU8jbuER0kp7QCZ1vrKASVh3+vO
mlWzXOCe4fiJ5bkqENb2uGr2yFyqC6mQ1cV28AwPMQdgO3lHNGPtcRpIMxHZ4FPXyipmRjRfb219
ud56YRHPKCay4ix69UmKRkJl5kCaZHIi/6I+pFpiXud83Y9LmZ1b8nVjQ332M4GwRq/lNEWVvPR6
iaeRDu/MXd6sVtg+ckks56yXFElMOwoxtSfWy/SYU68Rio7Yg9EJHC02bmaVn2pvwYgjN++aUTzN
5ECts021U/8vlsR69JSK2iZtZ/b0rdntjeXA1wlrwBxIfl/v40X76nRsd61r3Rg0yIqpQ6+/Ur7z
0anmyyFWajeHcors3doFWeL8zAv/yCrKoyuXkztMp2HhpJb1y6DsH6axe87uycU+FvIv7vMEZuCz
4QHvLBG48fjW2RFqECqRVEmxA74Ydva5eoHiMYiVIfB6WhSqMlLrisj5zJbc2bUG+7Gd/R1K6u+U
+WBkBCpXN7zWwbgUwMpeBpNJ0EQDNimR4IjvbjSgLeMMeURUg9dW9+XHmXmfymJ+R/si94wML33H
2mLTfbMgc2WLX3xTln7GXLaTJV8mnXR/EjGDJxovQGA8d5zjY6koV0YxMWnU+5CM8JllC7HUHZcQ
3bD+sgzGfnSayAc0Ubn+2tfEfdv69mKkj+IJ+19zjqIayU8R0QSbFS+90z9q5TO5+Uy2U0uAjpfZ
YeaO9ilS+q8ir94KB7s3fY23ln7HfetS20wjJS1eWmvhd+iEH0f9D+k7b06K2QeQabv8BOfK+CtC
VXC1Te2YGIMMLeT8XCQjHIphdeGgFViY7fo8dQm1KKPxz0ulsQEutJs6vkN/bQ6h1iG5hf7K4YeF
M4B+xxwdYxz0nrRJSxTfzDpz2Cbf0EmBNbni0fnp7A1pkb04JcDy/pLmQQ39sifYWp61rbrLzW4D
U+wpm+DgKm4XTFWbGbhgNC88uqfTklbLNTrJubtq+hySkP7Wg5/z+TQtetGJHkOErhzV1Mgkdr/H
aUnyY2LWgc4B9tyoyPaTp0Wvh2tBQsBB8Wf7xQz5ailnqCkhT9Vvktn9ZXK7R70zsc6K4i/aeUp5
8q+I9ZThfP5o2E831TsoBjx9EHWiRHinjb5HsELWp7QQgIXTQMFSXlvkpy/mQihQpL1HVh46FlFG
hBKmZ1tO72IaL56zkAJSJ2mY5EDAivj2Bd1zuOn095lNmmAPBfvQja/c5TGZy26I6TZ3+m/i4F7l
LPK7XrFfxXH+prppOqzmW+Vm+iM1hAWzassl2fE9KZI5YcuZ09BBBcIpMbwlivWVTIpH0Gy0TsmX
aMFTh5aq7CUhsA0WwqkUO1E0pT6EMQ8Z0rgHS1rUEZWkUwckT0/fOg5TaxPxUfss/apNfkUmL07X
UG/M99v95TjFH6qp0IIV60dWRBeZr2j5potbn01gxZ3eOw+zmX3MiwUc3P6imkb3kcGFdaq0J0Fg
2K4bGMPFEt07cxgpT6zutQkB4HVutc+R6fKW7pexnM7JPFOJ1bP+d6RPx3VdhlpTLwzqE5tgThL8
umS+snmwLEegAq6TsyeJMS6N6TY6Oom/r05dT6FBed5OSJfDM/ZAFlyGpbH3+xYxHSdWFiogFZd4
4AnKmIZUityi5mvjGSPxYcVNejQF+boLyZQrDSLKmaMdRr5tTCRezPP+9YlXo7ijw6NybsQoxhdI
92kzDz/UtKU+ttrVGoazGnRkXy52ZJSFXesETeSGFd7lBs5vJx1Wj9KJ8fdGH4WTbBNz9C8GlplM
7vmxx5WpcbLYTKq68VyO9kctVu6iXMz7jhocbbBpUs8zJnXgs4jukMVo0537HNWeGWQGhxA/3PtS
Az4zx35Kh9mfz9jbjxEFcupe50TAoOj5EB24pbwaKZZ5ej7AyixQrLU6ugqxKaYxG0hiCs3efc/1
/qdQ7Vvu0n5N4sehAzraz65JSXiKw6/I/DmlOjGNEM+VI9MJjeOXccxeZNTdmUkpIcESonQ7Cnv4
uhC7ULXtTxbt2aFpjkxxFkzfNJlBldF3BdhFyk2L/MG0nNGnFRDOUww13bWkCti9oFKiQUw05Nb0
GDcV6BgVkbm54Bl3wWQqDt2ZSpoHq8tudaXSvb44+5nU9N08N8qH7N3lQKu7aG6w8+3owaYzHhFr
WOiKyq73JHGencgzjjWQBLDEkAHM1gyZGb5Zb4ouOHV+IYCIz6UGU0ng/AtRdKVPyC6agaUNPAHJ
Z/SJuU9r0gwKi7wnhDi8v4LYInrB+DILX+eYvxoAe4Ra0+3bgTRObj0/NVV3iOfovjqbEVOVITZH
VDLA1Z6Rru9aWHYoTcD8jC7Btty6d1oof0uz/8fR4Ow5JMnzAdLaeaXxUYAr7+2+yoMsuxgOvPJs
7KhzAkrSqZcwDokGFCAXkWMfHT6LdXywCxU9EnxQZov3ABCKL0yskV9zXQlCh6JoPaffZlMYh8Ym
MXQ08VVqOrXjc/w8cCR2BfwqMmryFPptdZH6KXGZXmFEMc9CGEsSQBezPNNXcizs9F9scQvr9GbQ
Iz9RacrplLKKzUkvj2vTYZOeefkJQEdNSzYbWwdcSvQ0mdE3llZ9R60nZ4ZEElDE63KIu+l3plfB
MMH2ubbqz8WaX7qlKAPJ43CeMbLWqzApdk+jQxbl6C3lwXFihhRKU0kU/Bq0gRdNpxBJRsYexG+K
a4z1HeY1PpOl/0EBN4JLeDaw7/Ca8GbYVPvtHHMxcTWSe+zXuf27gJl+S0r1pLpy2GHDEIcM4DIg
2tvzB4vaw1iXNHPhsfQcDprcMW9xbWyz8adtadVpfIr6PDvQdBURftO+MPFTfzoR31p3st1LgZ6q
IZMcgmnm/6zSbrHuPeb23B2slYhRTwZx6SG5wgsJs4QLG8jA0rAc9oLAC3VxHFTt2//Oq2KK6RLa
XNp3TdEVTzFQj38L4m4s+zP+GXkgjuKXnWTPOTV5jEywo7AsweRSOGh4PZmClxVI3i1dSLE6Q2uR
QaWTl+uTOdyxB9Vy36PQP3flOxNUdRmm8YyOn6ohSFRe3ixcJ+1Uq/XLrkcqU/StFXUHibOLcUx8
5B08MMUObPRq9K4Fy6Mh45+k6bgDtTmIJPKDlHvPH1ojDWGxo52XuCihGsETScTBLP6ycvudAYIP
FFJrz0p+kGgp0Q2i8uiH1X6kBPggBd90PY1Cr7UBzeSvpAQQkk5TB5uOz+spHdAHbvIFOUjnai89
3r/A9eoRn/9EkyT7rN8U7d+mUEBpxPGlMayiByLNf/5h9C4FvLm20n2EFJ1KE8aHlGge+N5T+9Lk
Cd7YxjvlRdviJtusWLnNYfI1Fhi5ZjHtq5G8LYR/1DJJ3jYgzADl77yj3gq1RjXLg52oK7ow7WFy
P1Sn4gczb8E+orjY52p4LCZ0HJ78U3YVXfBt9xV7v5IaqTeyUvdctFK/2nr5trY8l6ntTugzkvFG
U9Jz0oJwdPqgf2Rm+abZ5rFomvrg9TC+zRPxFmDk9bTS4FH/yek0UfK905CkELpjCZf69Ga96LlN
gAB7ejJ8x3bMIBchgEsTftVF6R+6fDOvzUjekQ2L+Xjh/nkoKtn7es5ZnXbt3l7EvzZxk1NSrDHF
Cfpe0T6t2el4q2z7OKu6oARzemr1KNs5slxDZ9aMo9dGl2aY2pOoZqhMFACW/Vj1i/a15EBk1Mjm
+7y042dS9VKX4x6CWD/nbTqekzaOAmueg6F3LqbjncvB2FEaiDBCdO+yAjsmDnuvUS+DCC5sytoK
qyG1fDdWpB0kFV311IjStsjSq4uRagxXr54NJDo7g6oXAs2nHsRJC6mVWcIcX1UgEu9KfhnXuhav
flpu1amO2g2Vlp4q91NBMV76xcF3yXrVmMns03UQyFX7R0XWk7EkBwo281BX3TGjuYRAWMW7sdKi
nnIb9rOR7FbTVif4eiT4Kx31xLYWa73FYFyafP7NceXux4LSV09xD1BAHxa1bZGaRO9a12E6KXo+
1T7EnHec7BS7nmQMsHTgXqyvXDrMtF1fJPtlRu1fmjPt6xVptK9LJl8Wr/heDFJS5WBfLZA87EIu
aikw4v24obJa3q2A+9ii3f6U2MurTnZzCzWXxzQway6hb27QVUgOi0z7rowsoViIekyHlS5RHlPB
4nbgUWcSf1BEFBSwk8b2nODHgzc2D3jxv2hfeySQowSiiUFrMaaYQ32vxXDtBrzIlk5p0liAnEoK
wufsaak13Z/Y+BAWsw7qVrNLaHzxI324roI5NPbam67pFz0bzk4ioK88k0gBO7qhlLpbSXyoc8nY
JdePgR90nZBW4H042y7bYqjWhp3QLOdayTH1EW20vrGtqn2Xv/X9eiPhx69rMClzal+19dwNyRvH
BPEHrRn0UIi0ERLgYfeUQM06hxVOg/3UXoXwzsUMbUsXCNfYcu2N5pOinoe0IBsPwu8FA2N1Fqq9
DEvmnWTu/FEiQw9nMOiWYOW7sXT0PQKRDmXY8C7NhU1Vcf9mqUuGZTsjySO934yt8VTpwOJpruF1
kd4BaSXyYk3cbfuBDtB4t6wR4G8zHOuuPJLxy5mEbOvI/ruP0Jph1rEID5GbJX3Zeqdlr3aCVBdb
L45u630xnK27STYeLEmJ2Iihi8At7gEi5SkeFRR8JFqoCaKDWvLydoMw/xYy1Y5pi76w9T4ntWnP
NuQU5XcVCLYnLDNcCR0sJUMCqr2Be8rRnlppHOSMDDJZPeZG7jEkBGcLGAm4Ubt0on2PYwJTdS9m
THXc07LSn2Cjg0mJQkMKFJ1Ssu4pAqCsOmY+K70+QWtpH63k6BZIFcnd/akTh54SsznMmX0B3InY
BLjRFKr63TTVjwawZ0Rl9n6o7SbMAAdo0Unf+OGT1EUnU2COAnubxKwy63tQckEC4svK+uFHESdv
Vhe4eOYiOUCORj5k+D6blQd9nvKSivJSTld7QA4g179lalw5jxdfIc7kHfidd857b6/7yI2tUzKw
W/ZGFsTdFss9ESA5Jthe4oZ25erHLe2ntBHCHztIJ7UgRMqtm9LwumJNxtKaQjsKUMhCW/MDEE+p
a/9wAsonEFkDQ38JXVpoDNI9iDBRcbBT+7WLbNrfSntX5nDNJTdHn+AL07KoPSzVZvEmyMaMRl54
x3wgLzDze8Lj2OBejNL9WofiLxRMRsBXNaAgKXxU3Gf2KNqlJsvZ63H1R7XyhToKOGSLBxDS85Ak
X55AipAO5L2uhdtzDMXDMZOUPRnAcmvZPAKDj4utDm1Rou2xIoSuOV0/fwfLDJ2qE3SlGbAV7iD2
g0t+Gm5b3pAVMMLTW64arwqy7XUVSvFjA1KTEfUYMVrACcNv7/A5i7R7lfFE2EDC6a1g17Upes5M
A7XVNpwK97u15gfiAfsdHQV14AzrsdbbS74W/1JlOWE39eHaX7okuiUNkmkkLn+qoT7AZ34ymCFR
miZ/FFXFBNmBpqnnOSN+aMMKuI6wPFHX7EetgnnxbmbK3qqzMrN/rWXgzaQHtWvzTnXYjx6JKrRb
4PE4HoLBojKg6gUaBbMuj2J8p9w3CtBr16SnT9xBXnWkcf0yp4ylJQRS71B8HMWq35VEWhHjda91
Zwiavl2o1lKfiwcd1SzavLO8/kHDO9Fp4J6axeAzyjcFSQ5F9pHjW+0pQpsmrvQx+V46UopzB3OF
5UT0KaT2IUoxXRPLQfIzShfqRfN/qnE0P6nloRQj9nbNR3Z70Qq9DGd7uHNlcNDl24+LJjnZWD9U
WqNqcXmhRxTos5hRe5zweDIUD+triUl6lygST4nn/liEaPZN2zOVGQEs/XNvJn+HRLuseFhQojj/
KmdntzwIQ084eyFqtAom6/zM5eBD+3o7sYHIevUjquf2rRR/ETNRzqA/SBy7EJD0oWG4/ILSm7wE
HW02/F56Upi8uUBqr/IU8Ts93ONEzQlKvV2y1XFklkRTm1+AoII4cnlpWvvLSxg1sSMRFCYTiiTS
a7kB4n2VGeHUDy0/pflfPuKyE1H+4RaxPIbOyids40tmUSL9x1PfZKl/EserHSprZrxovCCbkazV
Un7nkEfhKNf3VaEToJY51EoUsC1Bq0xIxtcw92ShNHejddqT3aC6AgZqtvzNt2hoQwPlk6/xfnYR
9MuwzG90o3Yh1pIuuCNx/qiMyNsVtkMU8ox2z5mBXRddnMHi01uaaXdzTsme5Pu5ekP0/h8f3mnL
L6OffxcDNepGRlOHPrR/Yf/f+K4Vfo/+Zi8ZoPl3Wbaz9Rr3fUr6y35+ayzv0cuMW+LkDg1qwHdV
Y59qizSPGlKNrFR876tkoYXixdU7M0/EkFzMrSbDTA0doHOwrWNyMvPsrcp5Imi5Gv3UFcNOZzI5
dHw+DIfJvljkh1do+X7eXLGjvtV6/Bm5wP04dp9bkzV98Ka37ajdLVfXyjcyAhf8CrdDgc+7KZok
MNz+Sc92nVvfzR58bSirT60mc4R8jj9ry9K1Je4cFEfNtVb1ZV0djXxcMfuNNXCxEpEXURy2G4db
5lI8ErffoIVE6VJOHm/a4tZa6XEoLe2orrqVbdBwhAvcljOEbxY4M7KkvCfopK/Ft228TLXk5na6
ZxitYV8O0z11D7aQ8YPryjBiJ0eKzXqXUyYRTdWr48xPZmcnB7eP9m2bXqYBxXWVJ7wqekGR+xrk
2ntZVb/c2nBAnVf2noW3P1KXbF3QyFiBcPgKVMmxqhRO5HgTWxYE7Hf9kWTPi9cyFDeWeTQbamNq
xU7Zecoj2avaIyV40hekNdDPZ53v/VrSOifnOPSqFJTdAPO1qDDuWusbFRhHa+Jx97cV/GsJayTh
IiKPcy3NSgptR6BTzZx3JLho+zJVDyNquX4ki0Lzpo0igoJpjec5pzLSK5PsQGhOYGTpcIgZ/ynL
kfekmsEtInaIWjpPFdp7IczMJ0SUrcJTrwDwYKYrr/Uov1Wv2CfmFlmeMl5wCjBlEIBOevsdS9Y9
5Slifm9BEdeXiHLosbFjLljQE1xKV6J8yS+KmC/WGqhB5fGHWhMZTvN6S5vsrc4D+NHihJ/nsMK6
XVrXPOsGkJvEp8CswuUqXUqW+8xftLWk9sTAClyY6b4bVhImnaK9UFNWgymNjw2y/q0dh+OPYDDF
9GTry4vJz0V3ZsS8M+WXVA3Gt4z7v3ZQvlKR+oi5mSGGe3Bkg1oSBP1c253ArWzk0EEmC6VXDd/G
1nJC/2m1nxdk8SNTKFd7oaO7XmKdFBD3t4pJ48q0Ctg7r21CypEDZDSKu+BMZ2nrVxH7ANZw98or
8fMm39JC3tJsi1Vr9k+9wdLlQk/uqEao/LKDteqbB8eaP03CiI8DPrcx7pdTZasPFZU3SSBesA4V
c3PIsOcsxrUR45YalWEkJG2AjIZ8j1RkxqTS/m42ZT8a3/2QUNos7Y782mzYJ+7gF94SmGu5nNfq
TVjVFI4Z32isBk+yleMhd8bOt6o/He4e7Evlq+2uv7pJIQB0+YtXvcV6boIJDc5pJEOMDfqlF+av
dW3j/Zoz6NR9/94v3mFO28dU4efgSgiiyXhL7JHoYgVtp9OKQpDJSUn4pXGMfSdx3hyz/JeI9ROM
PNmneX8r6unRjYhGREccYiGKthh1knRnfggK5btN3hId4lQpTQyyqj1H7fBOGsF4RRXh7dce3MN1
aDYS9bEuVyswPTGhjOrSfdKl9xHtMP9+CdxCZ07FI+oyQuwWMfiSk37XMB0wks3vTFIYxrjIGlId
uWsRb2cY5w7VvCCTNP5BvHFMUfm768T7bJCdIC0SEPLpbqSAncBFZJpY1DZ6N62F45ID7jv9m5TT
Z5mLGJwZlHGkBrZd2mWvQRkGUU2tC+3q7xJ3Uyicmmg3xmvLza6Jq06qppzSA0w52jPU/yqS3cxl
DITklXtH0QVli+sUIbPv2wGRYCn30pNMGpIHqGGKdYijHztW1cHmBRvpRQYnJXNTOlgDe6REjKtr
c6wQEsTaBPuExoR2EOvH6smRGHikJX1TArajQhWKxBIhGtJT31EMynUXS3JyubVxFeZUHDpgEO7E
9E4DNXcPmPvaeZv4+An2JiVrMSfR1PNCTyOaajRKsNfhZ8bDGlZa822VI5f8P+mQCqx3tCIQEiAw
z6YkwzvJAK7P6LSNz6XGrkRaLUEfWXp2Gw8erFjAfcUPNhbtSlXndWF/P6LXf4W4gVhygr7PESeS
jDN1t6S3mQL1fVPON8wpxXO+ps8L4R5nq8l+jdpt9ua7M1D3q7T0klBv4y9VdGBncE4NtVYT4hYy
hNugbPPrkq88pm1CfV1gOxe9zqLDIjptV2+SHo36YzOpDoybh6bqAwyGDwucctGx8jb2rUDYGNh5
8jrK3ONcBZOx3yiETw5FwXntpfHejacY59z8mCLt5DBqvkcUmj1NqEKufhshrLRldkyJcvAFNkXi
XhQvelrey8SGC86wsiXO76ywjiIvF4Ag5F60rF7nLaRumOdvpzlE0h0vcRGfJ8D07dm/izROn0GC
eP/cE50NqRwOhZO1YeQB2AzZ27ymXeBS/WySsBcP7gOJyphi3fo0jshsIC2DJBmHB7fsyFcts4OD
kw2hKX3LXcovjCL+FaMnX+Ti68R+uUD9gO9JeV7qV4J9Nag+6btVoh4WRIDGkFi+RkQphu3HJjKq
g6BjUPT6BX1PFUiZ0bokc+oNyOioV+DYuSlPiSBgbBs1ymwk/tqxwGk2dbGaFVmRBpd95rpXxbS+
yWLEudlogWYcngm92VeQqRtbqqjlmqlg0TBKWDQ7L3hxEFeYzK6GRRlB9LtC/7MXmvzE9OIhGp+9
f45dWm899JpFsZGaFvtQEBRHr9dy1Yb0qdQF6E5LKDuv4eM82LuZGgp6GHo99Jz4V1nk8mQ1zDe1
9ZXT877rDF0LDSEUkqP0VOIVDTIVmHNf+4cWm0EwVcrjvRvUTmPHyPWwjLOz1qdPxUrsc+1kG1/J
D8yVfKOxgxm0fH/pk/2nsDAtZ0CkWiSKC58T2kqbyDoJgs+SjyHFBQiY9WNnNuMF5cmBirkfhVv9
NLcWbY7GfwjmD86Je8+EF3ZcrXudAdvWhq/G8ddx49Zbh9zhejaCkda+fTEzIBtgJLulfIFHw6e/
cZm0Qn63FLv7poe2xFJMJ1ZZEByUNXtj+XZNlq4UbxRNHi0hGNHyaTdthairVQB4+TkaiJHnZj7a
XNo1QYIM4YYWdLbXEkYGz5jVjGd2kUaXkkkTSz4S4ETza6NnA/NAYBETWodqMkICB2Lyphqkg4bQ
Q61ew7XjZmh6hV2po6JK0hq5rynvti1GKhO9KXk8X/xtgiCkmkBnltn5qHsdDp2F+NGEv21nWOkV
b0vRoGk0c/OPFqt630Vn0r3uPGvrQbeeatA+8KWBjK65m8JmSF6HVhLyo54QYOhzhkheG9sbfbyc
IoLLBIGpN1/UxA6RthiRRJB00BoyyXV4nf6qd+ZnM/Lw6PxnxJ4/GNHwQH5r+1hougCAZhTL+/bD
qOmybr30CqTsoJsaFu50lI3zi8Gst0fOT6Snq+4mdMMhEg7KC8JEcOf9zSyRnAS+KXZh80BBxRgC
puI+nCb3Mcutiwf8f8Tx8KkhHUNO5JoktgCD7N3FUIGeE2EUG1C2c548GVpsi6NWYW1pN9coEcOS
dkNQlbxrEzLTuGqISz7YY83PlRay52nEK9KP+vfIogl4lJxRmzSUE5G2lwv1PJGsxvSUP9eiv0bz
oi5N1HeECjbLyyCUBrsPPgJVe+aKVUct0vCUoBNajP5SFMmWxa7BIMXmWhEu23sxC2tp07uR/S1z
qrZsb523jTI/Wjbygqof72w9LbKAqdrjmk9/q3wihXsS86PEnH7Le+u3gBanQp5nuaCyvP1BFxif
KDJ8sCNPe4LD+G7kjKVm+91ok85tm96lzhv92qVeHI4g2xHEyrHH0K5o8zrGdoM0qwXGSRDcBiAg
KBTzbAnGVavOPY3xJkrOuDgiifdCWAwq9nJV36ztw3+/Gg09PrdjdP2/f95qojxgxC+O2ZUtq/ul
JBafFQX/fkD4YiDCuYsZJVGuz4f/7QbvzfgAnkzaVuJFp6Jvk4PymB5QoWNRJRLCLw1zeEJQ6GJ9
5b/DeQTjkmdfnWebASO/QY9XgoCt1Fxciml01Htm7tmdKTu3fd7n8hvVP2cdArhcIzhnKVf08ta2
f3eO/WJW3u82Tbf5x1zfrALCQDfy9CaqZn2rON2mtOzv6eTIV9M9/Cflg95Mny1iOf77IyTbuw/T
4lGLZ7bLnUyDg9nY1dnZ4j2NtrJe/7/fcu3dNOW8tYM5PpftyaIK+25vHxB01CfEPt86QgkCYMUt
0t36YlGZTrsiMjXDuwwazbdD2Tu30aKlvp2jsEKFeYkqT5xyU38p89WSu6R0z9R8ocVfneLq9YJ2
QMO+EOJKNLgQfGNnzt20cJzL/32Yx9wlONxF1OWka4BnAozSFf0JU564V/kgb4Yjj54qTdqt2umY
yqp4bXC359Fs3edJL14JVLmJfLIePbdIbtIc39TCD17qg3Fse22+2ySxPFfRe76s871bCHIT5dyF
i5k5V82ssfRi5uhG997YZdQw6Ud/DN5eVxTlWRAvc8rXnOYUWmTDVTp9IG03OtqblMlBNxL0TCfH
rMjVZ5NxEbpt+Y7B7ExzuX3IMXr4ZZIanylm8V1NQxeuWgeBMIWP6Os6uKu0ey4s9+e/DA0EepvN
l560GqMqIQW0PeGD3i8ekkvy8aujSozsOPRCf/jvQ89D9L+/+u+3BhTALk2bowEYdtQmz0MKhRLZ
K8dXb0niq0sHJIqL3vYH0dGIZeh5iDVCR0wjpzdTtSma6EGdpOiDZGiGS2nZ6vp/H5yIh7pS29db
nQzXMtCI/L8P8SZPnTz92qIbPlX/WeRRxnasRqQZSLGFv2+cEl1fHRRv3z+gWQoGpCW3PB22L7e5
yBjKcafXGIlsD8U40qgieZBld8SSHh+Fpeyz1iUGvRHbL8eUTEb8tPvOIzDCoAVu4RDkgrCJY+ma
7nkpkN+Rmlaep8hrnzUZfZMi1BzouzYu7rQal0z7MBuSEwJvnKJXLnaq7dalf2ZhQ8eSTXh/kFQ1
D/ZyWaKq8nUNcFafTX1f21X+6FhgZyucg8Ft8x+ToNL+XOJWDvWieUBYP/wl8PjqlEI+1/r6UZtL
swfS0e8u5xvydDco51U7mPbNwT/0xhdHKYo9T0Sxk6mdiXcjH3Q8qwV2CfpHz2zzdHlV3tc8JemF
+EsBubBAFUZmOFbpchqxEDA2JKwxlHJuLpYTUT/I7WZDPDb/Q9mZLMnNZFf6Vdpq3SgBcIcDMJO0
iHkecmRyA+OQxDzPeDbt+sX6Q7Ck/68qM3VrA8tIZpLBiID79XvP+U6ROTtzTo5JsfUt7Rl8+Hgd
HhdfR4LTkhJZS53yg9b6sTPVGUW9uZezB9z36NGGIfY8w5jqZYJfZRM3H78XiwT3wDTEbPBR8sYE
hj6BnKpTiaJgRURZN6e8oYic6nbRRaHiLRQI/LESlUdmV1W9MyuYkTiTGH6J9MagUa4zbkkqIlWu
4kHgEY+zc0TK09oZguGo47tZkk61wpmG/ofhyBGtr3c0TFyvU5QNq8jUsQjH7RMC8gCRmeU/oZjb
DzOjTnOn9JwHmrGEyRoeNVQVfWsTqVNtC3VRlVHdf1/6vLiGJFMmYAuQAJS3nh7ILaomnX526G7r
afpQhRK7xvKyrUnpR6fMvqXEjCDPaWfc71Scpj7KWcmGfQRW/403Kjj4phZs8ASku6Q0Dr0Q+ttK
po119MNygnboRScSSAiZGeVHXPQ0CJXomTupl0r53Wthk2mmJurKRop3I6zwCrKlyszqtiAF8mfD
YmzEZCFstPbNBj4p+i5F85KkX8RAWG5dF8neaqK3UEwgIEbzuTL68JLwIfLhvXyfEnmLaNfuibHA
LxX38bukxlprI6k+yOSW/jQlRzE5CQdR8j1bCDsozXnozPFWU9/s5AAmEtjKvp84AyF3Z9XO8ci0
WYeJajRXMQT/W15KesJ9XdG8LattixL8kiDyvGAi4bm0+k8QVtMaGwJCF44Ic04zpL2gQJdkE4D3
wDHFieNDsnVwlNLo2k7WaL1U4aCIoca2lY5pfCq11N1WoU2plA5HCYBrze3IUCtqxkvsvGFe7M+Z
bmnLpEcmmsYk7XIX1m7wBntXO1OIdi+CGKVlWdy70THXNIyoTVRgYeoZiS8cIHAvHx97I5lahmvN
N0trrGcZ/exbil+LxnSB6AK6D145EyEk60SATY6Yv62XR+dyRjrgQzWPvxefGPxCO+OKaBy+0HSl
lej1NWqcIL/CTCUeU+gLFGDjV4XkwxRusq7mo8TQwomaKO0OfDQTjx9pifTs+32Qxvot05qfRoIs
q/CFcapCcLCItKxns4zPAc5rhFlgGyTWVXvO+ardIT6ADchuUxQkaw2FDUp/jAaW0fyyC4EWi//l
edSz9NxCjNhVqXjqTGxHdZXhF8o77xj0Yh8q8jmwIdPI64CZKEeHDpNblPGZi4lWhes+xPqfozFZ
YCEzV4831nO6J6H3+ODLdDp6ahRbzJMpVRoZbizYHgYilyNw0GqnQIzZvDjQBtXr8TRIKrBIeUgm
6uJHbbLJ+xwCHitUy1q4oQL+ZRqhuwoiB1zJZOM1aBxvbwSkOOI4AtXb9xggiCX1F0H44UO4eM59
GtgUf/be5nyy1DthwHzgoqWEOaAGdC3SChElXZ3a5cDF0gfQOcEpblgrgwSIw5DQIS+gqg0B4AqD
luBj8R+DCehuzX0Al5wMdbcFtjxfBnPk/O2mGU0YlzI5NkLm9JVmbQPZf0HDgTmsClhDXAs6UtCg
ZSZ+5ADN212PaphO/XwZGqc+NLQ6LQ86A+doezxEc0svFtFF0btT0JXPpA+htfdKEvl0VR1IjfqS
wCg74y7JDhlan0VNaA43KcRYZZcdmywKCgu33zap6+ky5nMZ3fs3YD/ulsgU+fvsU0OAe82AX8ym
xjfgBta5M1R9z6Zdpaj+HkvOENQHq21KokGTqzd6zd4SPY3BoBoueh+hJ2Yp2jaN42w1dK8zIbjf
0A5jFOORL9SSMLxr/eJUogd4QgKuLQt+ausTMryoskxtCfhYJAHFR91FzckdVM9ZLHlOWXhWGJr6
NwqacpOQ0EB3SsHS6UaS4XttW3i1tcEAYj91DgvEFM9neivksKmClVJmuDUTtWrA3MsKnHrmUT/U
uItzgNVTGVanupLBRsz0i9/PfAj7r8O8AiLfvU2WSY05csABHREA2plLPA15cBlhcsuqYljp8y1j
YOTYJfNDAbR9O2ohIO3C9Y58UaJZJyymzCKwF6iaDatuqfhy2GW1h3azoSkY6iYyDX/aqjkdAOdz
fGLsGe39MnvPJY1KgqjEIUoVsQch43gk1/JC8p63spOGDPspfXNwyu1wCyYc/cHgOCPK+cKbfAJx
AGwoMof6j55Ap6uV078gEH7lY9S7Pu452yyMVWQ39tnrZXYIdPO1isxDrw36e4+gatO08hkTbXWV
dKpNpcB8UZUueGrDTSVpsirLfFbx4hVJUSAbqf81nUBoW25Ccrdecqdyw9IQjIbT46s6OA3q++wF
mpQfXnF9qZtBWXpTMaq+MjsOiWcg8/nPbyOPA8wEdi0ZUo7xg7WO4io9tEkXL3ph5atR17Z6qMRF
NQzGOCmIXdS54mbU5WbkcHami7aty6g4RTO3BAuCd7SrdiftipIHtsUq66oYvJ4fnzU0gixnq0nM
WOG8c46Yfgi/oo/9MXZkjjtqnbqZujt0pbdtg1mgUsBXcb54p9Fqy6M5Vd3NifJ071DLE2fvd7fH
pTTETDr/1JPpLlObmTfFpWsMt8SbvGM31nCoLJQ27lgcQ9Uc88jKjlXUundL9ZvHZtBPBGj8/qy2
uSTrNbiaGh8Ho4nJUyPtAbqw6azQAsst/M94L1zLWg0AoNA1j9CJKjITit46mi3QajTC5XrC+wSd
2GBk7tYUf9DzkEua2VOUT9oH3U9mFpbytyqboqWXYqYqq2h2UlX+5XFRwvAvRAmP5NBWe4au+iov
oOfTQIT7GQqip1Iz0u7cedQSsffkGkj0jBatb25PJQNDPNNRaUwrzXe1tdaF8ZOQgM2hMPSeYj+E
FtQwJd2auUMzpShjSuhYGkeSnnTma+zVFU2nMQpyjzwnTW1sFu1FMH+m8cACbgCBsVaUHZVf1Ycp
HEg6my+qTT5YFAa2nDA+FnZebtxiwtyNDuNlpGporZYR6eDUm6Jv3R22m7uqDe/YmpwAJdLrQ433
dBHO/5KYRXilXX7NAM0dLdEGzyFu82VppsGu6zpANointkiGUObqNj52Wk0bGwQQ0lcBSV3JS+cn
xIgF7ripvDq5uYa6PEBQcUckAbG94zFsEW3lobS3TcxMQCU1jLUqeyvbsvf3llU46Cq6fJk2SX5E
JOavOnfqlxpnp0XRNt2moHOa5WZ6SVOru2N7KrYzGgbpkHn2QutOi6d+FhO9jDAi8i5t+o8Yb1Kv
JQlAPJedFZqSZoycvcykPBi9+ysaRXVqgtLGccHcivnutM88lGZpZQQrY3TKm6x1e6vjzzxUKgB2
MfqCzrtG7EmWXjPPclYEoADsqhxn8XjqLQ1t2pRJsHo8xGDDipYF9HkbpBUIkOKVlXEwbBW2Jp7T
Gc8x7XbTXeW9JY+xYef4pwVSWKWhnfYE3FTbEyCfPdAPJbDFLsVmGw1afesaiGLCx+lRNO6bIECA
2ok5vDE5qBNmRf1SmJU6Ua6pkyUI+x6C9FmV+S723PA2ZYb/IvqADaiOtK2RIBnMjak66kFTboLA
Yh7vqFWrm+EXVKSAKRBoXsZB+xapWlunlpXdejvYPhZUDexkbKieBsS98H39qOwpPmmBOiN1n/up
8/8yxHRisaesNANhyNSK+uVBVyqTfe8O8gIpSUIzJ9g6taV/lmbIbN9lWowqtSnHm1SxuMbOh2dp
VC9VD5ZdU7skbC+GkdKxavg3MBAydOH0QktFiMNYH4s0UqAj9RaTxV1vO6agc1eLUwsx8LV2Mdrm
2S28mAXT+kJ0zLS3AlzH/I0dg/I951pv9fugZWbVcqJRgPvF9beVk8yaTTftdwZzSworh02NdZpm
MrhGMX0dJ7AaDwxUa7q3Quj+MfWs4KASSnW/VnvTTz5L6Pi+FaGTBiFbr60knmn5uXs1vTA6u6EO
gIOjb2V2gBnktKtdVDkI4/NVz9Hl8OC2KWF/lFPFpBA39rouneYEcfQtwAB5ieaLqtWVMJDsUMIT
EX6/FXZiXbkBehBDksYEPr70UNaKlmOpftZmDm4h7oPn8XuLnWOTZPykprfT0VDt2u7YYwo4nGNj
aG+loEcG88lnDkpwaZP6NyBJ4ftS0G8+lpWZbExEB5s0Ap31sCKTwRWcW9a1JPtmQ/doDLSVy9oI
nesfD9NSdgQeNO5v8lmsd+62YIyLkyfxtoFaZm1TvBom2ltL08Z1C6SFN1TWS6k3ztZ02XzrGFky
4aT+uYMHDoogwvUaFq+6Px20IEIVljzPitULBv/w9rjEIwWBigtxxJOsvSIOWqT6TWvs4DvAVkaw
fv1pxngTOy0m4zcfaLPJbdD79I9gXEERwPa38jK8mUpzy3WudR7vS0HDncyz7uB9ln3eHaqyab4w
oeZedb7YNcbTIvHSZ9cpiIcPOIdX2bTxYtIHPKesdpbeVfckWw22MZ9TRv0j1wXvlxs+OSlDfrvu
XuK422WTBsyuRBLgBFZ9aB3SVovSGs8cu/yNL3MWbdV6B0ThmHFsqIaC2NfKb7u9h77qGnI4XiaJ
Cz1tkNMxDr1fdKrQjLsupDUWTRZj9GfE3jhoh9rsog0Hq9dLsCyAljUtYTZENawtNGmepAbTIzXU
t8wupycrFBcwq/JqoOw3oOL+fpRgkBUGyWc6dIIvU/ZEC9X+yCydZuqQ9Bsx1PZHS28I9qT1Sj8N
m6p8B4PXrfPRFs8paH2ilYvwCMUADCwzzzZMPoQ2lvsKE88qY30nGGF81vBBrR5fhRGDwsdXJOwy
cdf7tWyQKUdWaN4fFxlWKAZtVEzzt9rBSS7zXLZSDkPKsjlSLKZPTTrptzmgvo1qgKbs4FTL1Qhw
oNPRic2XyQUwQC+6WVJT3HuV6mR/Mv+HY5cj0cGS76AZOCExsheRBNGg+sDdp8Fk4KThRND0gvmv
1p9zZzgZE4JOaVIODe2ew2l0lHM1URJ3geEjflEQjz5gkLzjM9YoBkBUhEbSnOOR6rtnPr9LwE4T
sIWCXUBJwQphf5ZYbG4dpXTh/6T1GN4fF8a2JAfMT8jOhHvTfw02ls9Q87u7JfAkBnTs76iWOV3O
VVk8wFfJjYEAwij9EaOFpcdex9cSM8GKc+2PPlfFS6e1a9RywKcTz4UeptQGb+PNQnlmJ12LqDlf
Tbr7OdRkGQnbL95XRD6y/2Mvf1INL2IxgHTI55skj8s7xyv/e9dRj1VwoNAn1FvbKtJXggeJMbfB
qqZxiKgQXIU+Neth0DAt1LZj0GeUEGAmi8+pD76gGZF/JB24wQ7lIHnZgXUaCvTnsV1+iXG3LUXw
WaFmPlZUCFZd3TMd/++jDu7y+gINmQOA1roS8Vah2Cg5cOnON2zLyHZtVKf03rx1N+jRsRzcCDW9
jdC4Z5XuivRIzXFkJLSBEevug7lbZkwBcSZzi7MOkbh4VN7rRMsPXdKPX6Q+BzakLuMOiotYg9Rc
T/rI3o9Ob5IuwnOM5QcsWCb//qdeAgrpB7d6sVBLQjZJj6aRarC412Q09wvCEeVhHHPjxcactI6a
2tg8HnZmBkOtMp7BcMFDdJimW8HgfC+L7hqKLn/r66La1hphdjk59y+BM34TtWFd6thKF/jP5CUd
cTdlaGp2+YRkb9XmQ7KOR/3MLBhnyNwXLfO6vs8gGc6NfE+z/Po+mCo5wCaak49tfsRvtF2X8nam
WkskxzACFqQXmiaN9U2Pxu/Up+UTKbcBoadXlrtiB8AzRUpc8ALaLDDaFBbb1KQ3TiMKx/IMGZc1
BzJgyLgQRzrP/eS8RZo4k4ia/qihZvnS3IAE0p+o240nxBTI/HWU19JlomDDGLhX+SyDLN34m5G3
266kaNQF0weniqdTJ21MR/PLmtrDsXOADAkkdMhhW3NTiPI7thCcgbm/Z+lxDgFj3pU/2d2zTt+m
wsT7zhAXAYuBRd6vI/NIiyVdT7hxb0Px6TACW8IJ6d8pAmBT23Ypt87AGxzmebtpzTw8AzgKz46X
Myn947Foo+eKpsXu8a0/vv/4Kg8aZioaWCU39foNMBsLd5M+Xf642DWgbVt5PyPNb3aP7weqGxgS
GJ+62cTabqQJfRxQLx9HVZt7r5XGEwzS7rX9VpkoBHEQ4NSsmvHGK820ziFbi1WtunoZyCS3ccMv
HXgkEmBlvDdmXn7V1DtMXzt9oLSAiGI9eWRisTmMXzoGodQZBvCx3H3OI6Q8pviZC3wVvt7KVzNi
gw/7eqcM0F+P8yqSfLlvB3uTM7fldkM1V7u0DB9NiVKH+zHiiXkqhdbcY29rvMGnbn8UIwkyZkQ3
wVB5ckRKwcdBwYXs6NU9Lr0+wNlAYMsL/kpbYO/mrXu254vW6YW+GmrzF59LCXbfzPXV7z/BIb2t
ex0j+H/9NLivCVzARBnS1cVtsKefNDzM/ePR41KCjN6xHRbsNLlRYIdCy1Wp4aiMKl9Jgeuyw/mL
fKASB9rm9zr25PXxrcclyQODmx/czj/8ge01r4Yqr1UBettpguCsTcKHuJK8O1NJFpPeyTWv7kSh
Zf7qo7H8wL1E93/y1b600vRjXCXz/DKXytjbVXGjWKUzbJvyqRYdp+/JkG8oZviEaXrxGtrZ01Q5
m7wtxq89AXFrrNoMtuH17WHTbUYcvc9Tn7NHe6PYPKrrKDuikl7moS8OTVKid2wSbZGMlWfgFGVJ
p1f1UzoBJzAza3b+iEwCjtwvOFaz8a7KoduI6l3X9b3mA8+qjfwZIku9FAWPQI4y9AbUxAh9wjK2
iCp5i0myLXXxa1DvtP45mpp2tE0aXIDUl0iTZSQQzHfRQZhIpzW9Otiz+5iRlouOMJnXVDSqNm2E
KvjgWKFjybdoB8uWADrKoiH2Vik8NIygU7XRou+CSfBOEKZkoPHcI1pZBTYkVRXhPncpNx00cwy3
MXQUwBRBs+RHXdQ3r2+QNNVBscxJ8WoabpC892ZiIJJgQtcI9SGMmyGyICKRk6jWzvY0unTI3pu7
8kqG4fMvZiA/aVHEa1dzfmRz91O2iPIZ8S9bo4LbwcFwXRIMqAcBZ+Te/znQ/7aoM4nHBDKYAymu
uqy84LiCaUx7z3Ovo9DI304dZ68TzRVKkCUMQItDYomtA1Nl6VQliJLhRA+zu6aY1/JIlouymBqM
qbaJjjAN1pPF0bpFjuYaNUBMDC8qooBiJ/vme7RtfPqxSCFm66ccPzzkb4tMN4rzWCBV9mXT7Rrs
yEmPLZQG5GGoZXqfGpaLkHluIWmFzRZ4V0b7zktPdZudSr/ulw11+mISAgpGyB5J/201tp+VR+II
NTWA3dy/tZpwTzoBI4XTAlTpOOWHBU5tqhk6lvqwCMkQhrmA7LzN95Ghb/OB4BPp1Nomt4jLUuFQ
suBj6rKg0S+btPyq6wAkko74X98kd9KTBT9Ba1MzLqEdF8vAR8OqUEkPSsivxDsT3lRHy3qKgAcb
9T5FybHLQxyanbgFzG5fnUDhuxhbem1I10m13GpW493QCtP8nomik0dyrz6wo3EI2uhx7+7LzrzS
g0m2DCMXGkj+vZeH4b4rtVXFmWblkDOA0Qv82pQAARk95yOoUuKeRLPuJ2nvSHkLgk8P3/iTB+Gy
b4twP7WwAqTDf7nBHnjIGjwKfmQskln2jVfGIiAKj0i66jI7PvUQGSu/oV2K6agcW3Avvj0AbmX8
PC6qfKhQT8RP0A2YXKXdTzB2X4FwjCAURbMpyuE6FJjkMIgmM8fSQJm1Gu3hw5EBZMSY7GxUzgfH
il8R7Mk1xDPWoo7Ctbc+OUStTdP6qdBErFw1UdIMGznFxkZ0dTMPSUlx5hC8MNtCYiVLN7rovINX
IpokCHTmHYFbBEHIqG+iiBPpa6wxOs6E/4FDlVZj/kkei9zYvdleBTpSW0JLnIrmE8e59VawUOau
2E6T9x6lmEWrkUGlhRHzMITmh2Zjo8uVdfNDI8U0hwFbC+RnaNu80oH21aVRusmGdmcH3b2AKkxZ
nGziCp/FwbDd+OpyQiom92Rw7P8qgmYbNZG9Nlh7QUXxeZPlZ+10n17MFJLMkHbZ+WRiFGO5BS3w
LbCz74OVzCCQGYwEdX0ZoOY65/Ot4OjCWFvwZBG9dNUeGPD7xLbcETKxbu2Xgv7BVUQQ+H0T1AIU
+40Z5PIUhh7C6WoAoEJiDRsAS5VZQLYR8L5KdNpqxBGhdwkB6TmZEb0kyaBb1qr4TjTMJRSquEFW
p2ccATiiqwEosop/1jPYRzFHpItrlCujspFgW2Shau2h7dV1zOSpMJDBMyO6OSacculO4b4xVTjL
u2e/MiUHUFCUBt25JZtqEUdIv/UufSJBB8+7V3ztSnQYY4kJ1Ju6chWY5nqqMnmAfojoOTpmoMdn
Nc9lsLOb2zbhulD+MS6NXxqtn3XWF7u4T7RDNTreQXHr0dSZphUG/p7OTkXZkfcIv1vUyIDXf2nA
H0F/uceycUI06fo7n6T3MoRbiHZu4yg4KLI2bG61PgPPyitWG9UqN1HxyRxFmmbBE2nTnzDXYBWG
y6z0MVMbJrjdt7oAKJuk7XNcau6h8a5lhdMan0ixRFWKCsliguHGIAeH3r4mJUSa0e/RwLHubMRN
q9k76DH5JBWilTQZyFPvmXtRa8kekyEu/qA6EeXukvqeh2vPIaxBPrU+CRCQ1c+Tyb1mVGN01gbt
15A01wL32bbQiY8Ye+NXkWXvdF7QRXlkgLbda1ZNX6rJvIgALzsWnUIif6YinEmnAu6NyyE7hmRc
lR9DA5qm1fsv5ajsg1HjTev5PsZauLYJFeNkcO8E+Xi4u1POIL7Rs11qc3/YzY4J+9ruQ+PIrfUM
0IdTRkJi5jBiKIAQh3h+G40EnkZIwpwoU3vw0wSn9xeF+v+ATgEuuBceUncgocLHadJoZXZoCebd
pBmfpRg36jByzvDK9BL3aoOR4efk67emK65EGJpnp44PZeXvFGF5784sD0GmkyCXDr+6bsiTCrVV
xJ89956f0bRiWUczZ9LCXeRaGG0G4ekXc3wdjRFxaXCybB1xYs4abAosSqZELwI/XdOf8OHhXccN
vRvC7LsLxyfSWnttNelS1026zWbebB2TyqPUen3pjT76ssZat7ibz7Lg/J6Bg1KViVwEyUiXp5+0
CLtL16BtlWQo0MBaurMdH5HlCj7rndBosZns6N5hAvOG09R8zwpCJFIlN3Wqb4vE/+rpxc/MGlAz
gUWg9Q4XwoguGQGEOwYKi1jbalpLg1fzk7WJ/2LLpOVO9vIblLrIyb+bUfE1HLofxWChrMGSs6FZ
2yNmHs99BSLWTopfOPJ+RSK744bCicBMYOcMVIRd4zLed8PiYAxVcaBmYoR8LvG/LAoXwo+oyBdA
iGhtHGYVL8VgvhvQhbFyZ9WK7nLiAd7O4tzD8jw9Ia7FQR1nuzgETBp0zj1KEEW7uQuSCRjF2nR6
RGAWCjJLtsumGPZpR3fWNsiH8SgEnyrJ7MDQ4VkOqzjCVs7o6h4a4BBa2qdLy/KPTVXLfa91W1Xb
S1U506lKY9RVlauuVkH3droGiGR/dr12xwC+7omjeW1YuaoZQGmqFz7W9aVEZj8lUH5V52z6X41v
NGtTAnVoUJHkKIWbjmjWwsSsIofgFNU5l9Lf2thjJ/xaZ5fiatHEHfkWhdpUVgqgUdO/OX5hXIvU
06/guxtH83cuDMmDkcUb1FSUPuP0FkwQRisZf8Xyoz1Lo25Idw3CxeCp94ax3Sr2jCcaCAoxmpXs
UJpYu7F2wCkQiWNzl+wY1EI3LiCTeGLorymu1jRtxIHj8v8OegZDMp4RKk22AWvZ70u8qJFPqs+o
0wWDMUcIraHRELF6hOrExKR+ccHqJ15UXhw7GxrWIFaoe0yBnHcwrkMWRLsstPecpTd54jJcYZS5
82NSFPLpScUeB3lJz3Hc/Pf5WcacRZ8no59n+5//9hf6Q44wFSQl17BNC/LdP2TVI7yywe9h0K4m
kmacFnBOEBM275Cow/QLXYnNjoho0M/WNS816mYUAlnrPJuj9d2vl44ZCoZmKE/icLj898/O/Kds
L0dYOv+AIbBDKkawPPs/BS2CiuHsMzY8O599I45IRQXW491ba4O5kJeytsONlepr0jvHJ0M0KBvC
d8sIzmw72qYuoOrRfTthHTBAs7CSZCad5VTbEf+hv0/4ePAiF/+PUDJpzAF5f/equo6uHNO2ldB1
mzba3z/vqlagf5IW9N5jYAKHNr7g90Z/5o7qhE4rfWJx+oaVNNtNVFi/NTHwcuCDaZLkINxzDK6t
nj5cNW60sVKH3nHrQzV0a9RI8Ys04xffHdONj26YoVW7YRVv0Tum+hMWR/2pxdil1TDoJszapFhA
RtBLB0hj8tbpVkcyc9TjJa5N2A9WsLIakKCYlYBBSuIM8hy8gOeEJwTf6dHPp2FV4qKgUBLr1ivz
W9Ma9TMvgATcRQKEVgD6qqOCWbhBhzLRs/AYwj1cop+zsE72IUv2AJOmiUJWRWhtuxosFww5vE9l
4Ti8uxZUthIbOmet5thlkIni0JgHvHA3c7ddg2BjbTBj9+BjCIQ4C9KWv8PE52Rq2ygX9XlSebCV
wegvg0Q2G/T05cEqNBj88+XxEIz6W4SOcfPHtwhbDjb0zt5gNTAXa2LaaGwS8frxI4/ff/yqHShy
DMiNkd4UXNV8KTMswKbZnqaqwIJBOvzSANO9csaM8SZjJtYA80fZ184Nwf+inJuJld87z3SHCPcw
gJ2bnH7irhmBpHNJargTrYUyHwPb5dH6Kgwx7o0OKYlPI2M9aFlCCd4SRRKadBVyvLmPizLUK3pk
ucUrFa1x8+SQVkp759bajzrqUnzIkD4IvcwPj4cyDq8j4xin1ofDlKZPbWOVO3q19FG1y9SQizUJ
89y5SEEhiH0xqAX3YyAgthtFRKIBmP2hHtXdrAqkGw5JD2AnvNPjkpUJkAq7BmsqA+2U6jk1sd6Q
HEOdda/6QryGABVdLZqepywzERRO5sqnljIC3/7qu2aPbwsEivDJ6DEHRk1N2S9VSHJNQsebGScK
/5H3wp3kzSzOseM618bM5a0eL3YstY3VNu7BGRAU9BWR2qx+A0dqSxxIo4HyXlTj6TbwqTzhUa5Q
OVs+/ICaJGRGIF67mOxQnhrOZdo8LMXqlRweOkw2Wzow03HQ/OxCoFjJ+LD6BDpKlqmdNngyiqVZ
9sZhEC5eUnPUnuiWMBalG7qkRRnRqCZOISuNgRBk7pNmvjuyteurZEeSX/7eFVm88BlviSotniRY
QTgZE1EKM0iAiZJ7sjBArHuWcxK1Ssj4ZIwB1tW/OAbgC9mZ2LPgWN8SH7dAnuX2KlDzGSZMoPXV
NkK2Ka2Xtj1UBxO77YLkhTqtoctWDkbqCH0F49jwMDr+z5odAnXKeJomOcfIL3PTLAnKUPm+caJq
b7oFpTndr502hvUl9Gq8pDlKMq90mZjM34tYb8gvw3pS1Q5HFUpoFKBOWfK+auJoa+6FoLmYZ1sE
JzQUPzwrHhhmnyka5MmTFvLVJPtgDm8dba/3oR1VGALjOl1XEkvkyNnTmxNhRSE5nuhZvQ5J4doO
aYYAQzM+UVOMX4IZl+7mqYQt2DPAgRFcWwNWY9TgKVIqdJ6OG/zCtWvumFsW+xSK5KpnuVnWowbT
s9eLWyQmf4dl9mgnbn0VYWVRrBbxaxtwi2jNIZdpckJcGG262tEvmk2bw6nc5CBsVLwy788CFziW
VEGoSx5BthkPsRNFH+0McB7j1ibGwKCrgd4BOzpaDtNrvz98QAS+TotIeyduYIBRdXBGREHwY632
DbXvkYabu3PTwd6GevOrC7r0HiZDeckM3V40QrQXFIxyPTYiPFl9PO46s/vIOzofXY9ZeLCHVYox
c/RU/V5nX0KJZNcXnDGqPsmpTyBgJt2lsdp5uqLlW+wa3dVR7sELjHNIhMrV86S2HzOnIlAkWOie
oHaAmnWhlmIiN3HqMPpMw/9WdZs0b+cXdB5VknHPlpet6P+rnwVsoVPUQ41qfL8/VPNF0kFbtp1p
raGZsIPapbFj2Ja+TNC5dzYHDrKBKBWFB5opMWEMgcbch+RjrDTaBd+1bgdiJzvSqym3qeVNS39E
rUSPH6V1mp4lr8J72nsATT1vODCoNX8n/v4LEd7+Z377vfHXj7TrH3kxViGNw394+O/bz/zyLf2s
/3X+rf/6qX//+4f80t/+0jky++8eYJoLm/FOn3B8+qzbpPlzuPb/7x/+r8/H3/IyFp//9pcfeZsB
CXr69LkZ/pzDbQrrT2XaP4V3v/yf/6jiz/CffuN3dLeUf3WEdMnalrrARWK5f/lbdLdp/VXZwtZd
PhX0m21FMfe35G5p/tXQLYvptSEtCj7H+Mt/JncL66+OYUnUrI5t/U9Cux+14p9rMgnvWXdxtujS
Mh1jDg7/cy1ZVE3X2kK1y8px223Lwk4ykn34HS9oc9eswyIuvtXW/yXsvHYjR7Zt+0UEgkH/mobp
UylvXgipVEVPBr35+juobhx073OxD7B3dqmqW5VKkhEr1ppzzB7QAvGBzuav4m2RZJiBCP2Z3tOj
CRn5TkpxyNxncpp+JPcwPkbagYqardZHeRQp6ihkkV/ciKZP86M7cuw5VVr0/ZcOSG+GYl3mlLT9
GKhHkaPDcSeai3NN9OsieK0dDpcRh/y1yHXku7037qIW5dryhwHytixfkjXL6g9mq/I+1hhrVG2O
xiROTlMqe0AslrvtMwxGYS1YTQvJsCAw/FCIr2JIL/+4Bf6+w/+Z7C2FueTs/vvzdW3TJdHL1k1C
2+3/DEXvGskwAEMmQwtSM0bY0fkiAK6lDK6Gq6ot44B4q3XDV4zb8q9cUeI8v5A9srfb2aNETrCp
hzi6KbfB0VLlLpPnIFg1BbrzFZl/+XkGSLsIkotuNp+Q6fwlz5IvrqJoJF2r2CovNl7NaLwVc13R
w4xhlI0E2fBhScoo/tufL9G3NgdiYxrayvfzXITbjBY7vxJchkBYpwzBFCen6ilVL4gxSHrIumSv
m2H8aKo0J5PGWxul1dxZfmfn62Ys1GsO/ukS4VZi/cuLTSN1ApfmXiyc34EosmJ8MSZQ6ZObGb45
dfZzSXAaFJtzZGV+Z2B05LTlXtHjMHQg95VEHUhavuihRIR18sao2tiU1vJtl+EnMZ1H2bmbyLLj
Q5AmEf5uLu6O5hmd5QHv1KbKIQiooX+1jEmje8GJ++fLMhjv6m4Y743IpGYwyMnrldAulYUE1ovy
+aP3Gt9yYXNk1AYIPLz0QGhYuQuZQi4/7Jzm8pownynYf8IO0VNsUSnhI4iORW+id0uq3gNXgr0i
7KL3xKwr6C7UgFYaRu8oxPYce4kZsSaNJrPshXEZTH+w0OHFufJzR+dDs0dy4WZruJq1FdxEBc2y
M4Esdt67Msae1Pbc2KJ2oWXYLnGlgqPuOpYx25ADDf3nUs4mmNRlL/bKUPs9TOlzIqqDU41Epf2P
rHXUx0fpEp5JYop1+nmZEV3SSSqnje6MV5OgvUNbV+XFi0LrPHRMsZAl0xgYOGBmG0MR0zW0WbuF
2aRdAlETP4zFqNx3DXm12kRkquEeMFY6l1aLrB1NGDrmY2I+mKbr0xWt7n6+0qhODqNrujiFYYub
QVttMCHQzcV2h5xwVO9WN9Bfr/LoUmfGNdS899kt4e8tMpCxcx77ScuuPQpcgmzKgZbrLyOSqA2z
eV0rQ12aamSfrasLx7icugF2SlTP9iocPBtPSGeew8j67kVtnEqbLKshFwvMfZmLYnIw+8ccAdVj
mqpDn9XfUnntLtZrRHooX+6msHpw3fSzGm3nprm8idGe+o/QcR+tFGKbVVYXtejppe65Bzp4q2L6
7czNm1V50aM5I3BL2GDOfe899ySYvSQ/x/zSiE/1IKNdnniPQ2VEjxw8nnU1PAS1uwpUX17c5SVE
1n4yQfA5i0lKLTGCHUSpA3OJ7GAQcrSqVenccKY4N9L6aBNAYFo15rgnrWU+UqY5F4n+nHHUj5iU
9AaV1MDMyHlslyiHSviZFP2ltgPn1ul4KXRmmoiv+YYJB4FNEmrkHLGAwKSPpoNYxLPK4oMurNhe
IFEdBrvxwxWhd8Ng6azmYsRYUuvujY3Gu7W4q0mVG1GL/8/vhYTD7hsZM51Y/hWjIEF+RE+NsAfy
OY0E3ElDUSzYgeqwkJXW6VIkeTo/Kjw7KJP8IUgYNLiA3RiJd/gdhzT7mKPx71/99Xs0RtbzbIgr
SR8gbOPmDzXjJaMRDRGt1dd1URn7v1Zkr2kIJKrlCDNTdu95BnDDdoedV8sJCwtnXSvN9UMSzw6J
vKmGFLkmV4UEGPCIXb5rrVDSRiWaqmS5ZKDrvnLEnreaE8KPyHqWEJxUcmMvXv+fF8AB727QAq/F
CrElZWvHfOChDd3rRA9u8MxnrSUtUbrVc9+cPBtdjanmN1In7lH0XfLAw8gHUUNvj1MWEY0nSfuc
dlH1UuFL13smFCaZSA6/1dhESuDXLmcSWsUeqjrIB4xp9BoqjYZ69tH2AGNE9lp6wFELj+YKDIrc
rvfdKH0aZhxg7S1xskfs3rQaPyWkmDaA88e3kjp9XZOFZXC2PbwxqyeRB5Uszc7t4r0Tkm5/V22k
piM9cHa2JUF3GuxY1nrOWOEZNiATPIghP9Rxfk/dvu0ZPeUxVPqCdIBW8+6BJx4Cy9sAp24H647l
1DdqZ9eRVeAQDC0s80Kd85ChmMyC4RL15V4xAxkgEYwVIS8O++V00bEIycQDW0UABIHEAIV7uPdG
4JAxH+1aeDhB12zJItsafbFNwxT01nDuM++0fIjLBwEt72akODU7qvUgPDEO28ZzuQFpBodItu+d
x483vlkkO9jxizAwctM/pXJYxyAbnKrcRbrapJpcm1Gw7li4stz1M8aqIDgZVzB0H9CQRjvcxttF
NxPDtxlmIryQGLTGeDIGd6WsausY4UEhD+k0DjyeeZlH8y4Ax9WMzVaQlIoTnMF0eWnmkeswIvkH
VRoUh5DzQd2bG70azkEn2DfGkzZlLzUJRH1SrWl2s8rgoWl6H1MTVI1u4xmlzxRu5dzokQIiwMEK
kk4i3DSikzuWhy74zsrg0HO75EUM1QrMJZJA26uxnHOAM+ot0kHWvI055rh8ujUKOgZO845TuK9D
CGmzeVeFzj0K8W0b4huZwggyoPsR8bcJ7i3hFOwbZsa8mLS7HuOmnm2jZUDiYsGNr43HPVnMTPj5
5tQAoeNtRvgjYzScjLC/ky6hgIp0LvoWLrCCqj5EcvAzfrDPSNpwOt2LDaNscZV7nvrKQwrrCOz5
8nciPl51hrNHVEqGIWZ6ZUIZ3XCD/Wmz5iPG8DhhlFJlvWE/3wab0Ea55Wg0zECEM6txIT33Vn0U
SiE90LYxP1UkXT/XtBua1xfEm5flu8RP9Zzs+qDbWjAyUXTO3DkZtEtvIH8BZVrnWVfyAPZtWPiL
abvUpl2HE9Yj5S1NpB+E2mOvvqvG3Ud97dOb2AREJtZNvFvu57iZLkXbvjQC0EQ83zKZ4BaIgDiu
qXG3YZsf4yBe1WyjuGR3/UJM5fe92qEvVZ4rFFm5TUhUKS6RVx+TLvdh7/odcjtTMK2xp7uFZSrH
9rj8syEnnigiLt5yULnkhXsAJIPxcjxiCdgWZbpesDU1l3K5xo11XcI+FT7WzCWUq8H7nm2DODvg
xGcDRNw5RGcja/epbdxVoF6XNzdIk4DI8ajIuhlU/rKshbk3XUsOFs1bpMuNQaVKh3jVOfl9mnfI
AMU7o9SV9AsIXZGcrgNSG/yrJEWRuvJrWc+yE7vbPVg37MDeoQfybcFQldxdXNcVMvgnijbUHgNP
SHrT8S8Ie2bCqPxBIu+1cszk3pthzUdjTEhSptR8q+H/VXN6Wa5Cq1n3esh3tK3dXJWbQJ8uDDE3
WV289Quijv9bA/8ZjUCNlNUVc4BfbLS7oRjfmzC4kjW0bjL7mSb2NtfF3pUDQq7ujkWCGY/c1dHC
q+fBCRvIKoavT1hznf7OYsEMi0+kxnz+9sNoMUEvDOjBQb2BS3zB+vhUpjuwAamKCeYddiW7ntAg
vRDtXE/hUVl8Ut10ScbhQTnuJmQGFJRyi49syWqaXxDuH1JdPxly2MvZ2IeF9W71cBAkBKZ2Ixv6
yjlgCcoaIg4L8ZqkyG+yKv5AJ8G0EHFkO7gM5KZnz3hu0vQ+CMgJ8KDdOnyYg9PCG4N5bcAcsg15
dRd2ZNvxWdlvSR3gGEhJ9w7H95b71xbqrZj2U7xQeskjcxr3seniMw17hrQfRnOPAvm1xYHuujTD
SfusK/uU6eUxsnEkesUpkIQ/RXn4jgzlWWjaJm4a4OV1v7Mgo5Cd+lnq4ZvZm5e0g7Rkp4KBPqMv
03zSZMSK2O+hBe1DZz9ZRF7YkxSr2XWeFVbwYsJHkU45gyHHQTRPpIYj73sSH6sIgSQV0m9q/TNZ
xd+e3X8QQ7XtJ7T0FmVdI3kKtfmDybYh+JQRN/Hxp/e/ZeWdK2F/2QyhseKoX5yMzppp+Ahhdk2O
oTE2ID0V86mozAM2PXaXe5kygU0NhWrfsb8G8p2b8Tqa6j6MtSezQ2hX6w8dCJnGfgKu/uxFJnyq
FG8tgjU0km92LYgHqtRDHax14r1XiTOfw6n4rQr5Uc5v04ysVLUmE9j6o8XUBVfvMy6Zz5rDi+Ew
tkyC8qKlzhNCQH+OEj+FxMIxe0fS5lYH+zWBSyud8BMH4LkYSzw94wpv7G4utGMybx1uqnVOJxYB
z5vgJkTXUPE4XqOqfhxj7x2jLmwxWEnxd1VGpxq9RqFGzmEbr+aYXRovacHzbnoPckiu2mLWcB+M
Kbu0XgbeMvnu0/nY1cEfkRZ0/Nlcy+QGboz6VR1j1sOS8gzG0TnxOooUOufiyRLNfQLcrBjzuyr0
HizWv8GZD5KwMZ7OeBbPCz3UFPrG09tvY5HD5fqLp0CxaC1qHsZ8Sr4iuEEbtosyCCE617q03gm4
DZ3iIJPxNU7UW+X2D9wzLwyG33WNehw8NZCpb/DAVxMPAwNPFME8+AU7fI9TAQXYeMcxAqHaWmjJ
SQYf+mR/dJ59rOfye2g00kOD+YolHH+Ji+CsimFSwAgizUOZd+7M6HistO+W+mFlfrcGuXUYyLX1
BGC7zsSvsu6QObfQ+HGyb2Cd7zJjfiIjdDXRIW8DFjM9vHShAfZ2OwJtn0ZYFHVxh1flAswzWsUe
WP9pVyKy2IQpyF0nO8YIvk275mbtHT9sETB0XXrKpHacpWnCEi+Zq5ustBzAdsqBSOQNm5ZpL5Lc
EbK5CzJuRjCpURKsBLmPjblXEemqrvc603yGwMaxneTMtuixZoxfubD9Fv9HW87bFifeZBgbSxps
ruUR7+Knhy2xJCjSQspRUW7VBAU0OtrA3p/77oRIYNvr01ZXiMzIXPD69jk09XM/VqBB+3uNPOUM
/3Pesvd+OKEH+S6jliZ/oYfTlwMW7Eq5uBIu8YjmInTlBiWXu6H9t+80D5vqyAS5YOmcCQNZKZER
LpCjOnCwZ40mv+VUEwtBQm+CtdO3w+qRnb3Al5Yb62G0f6Wei64Ce+eKkSEbqkRIAidvJN4rV4Kj
vc2DFhFuPYU22R8hdJDUIMXGuScMGtntba7He6AwlO1p9zEWj2Zv7TxXvysFkt6cdATGHWjaul9z
Op/KiJnLbN23TgGMfqh3RRJDL9afESR/Mf/YeFg8tAS8XO10p9SN2WUe4Iwcw5BJHlOU5NIrSJYO
F6sy4SVryR+YYeUKiPRHQN6ZwWnfZMhmZjR+WCsI91wnmnMv82rPnXiyivChi/s7HQps3SCNAtYN
DNiHCEpFIBZB0brsXvpuCRhOz97g7FTuvFZIBziE+5ExgA17LhXqMETMqC62evaFLGItJnWJSUZd
m1Zw8TjxBANVKWXxSmoCW3J8MJexKWj7ITrM6isb6o2RxoBZ2ItSZ5tHPUgCYjnqDF3f+JgRfzBK
lh+6p29dDFi2XVKKm5PeQMpxlBz3KcbxdZwXh24Oti1wGcXajqAO6TvNmFU/6+8cYh/dLu/P7ZJP
XhU0BLQQuwskBuYNKMc5jyTnReIZzBW1G9lv53RE/FxF1rOLlK4Br5n2+dWDHb4SSrLVPNBZY5uF
FKyFd3qQ+5VrP4ZaeUdz10/ilnBpfACoZ0cmREbwx2Tfz6dvt+WEUc1HHt12XRXFVaA7HccBuvaw
h6gAqse+Bzzoo24h8645I8z9AwrLr9PyQt0p6s9Sc19GXSCKCo74aH4PxFWInmx1L4MCE7KPESaL
dBp4XODHyeLFWU5fQjsjgdqZ2OxHEsVLmTyRueB3GRh9idSuxu5knJWKf2mMBENN3+Z2DukiXts5
9NY4Du88alNhtEeIjbsAbYEVx34cZC/qvom/BpVtxt9OTZYQ86LWMvaWp/atgyyKhebdDJv9IOS2
w+Hfi/kymcFhAHsoJUEY+abWaM6jTNolnv0QS3EsbEk4Fix60mjCLzuPUOl3xrYkR7bWg4cpBxls
uK9QMflaHawg3hqWftPSkUW7VKisBack4lMm6su0cfHJNPuR/FOvcv+k6mIvuxEwZhzlQSNeUKTs
PeWeRMCTMqC+DKI7s1Xb1HhQnb2T8fQ7xuRkzEQ+zniJiK42QQckunVLbO0UZLCzyvYGl/+5nMoz
HcmbSzrIPPDAieg8C1ZGAlA4Cr21/a8YxmkEB28OIwKAwjUhfDRzCJlO0q8eOktt5jANq33tOhAP
SIlW2YWZ/dZeokUKVm0dbmdeyldNktCXUkB7oMIyOHL6XH71y3Gyd0kiqf2GSMKArOzPpp3OkW0T
8xBm5SajH5JZLcmAQi9QUc1rMw/emZr5deOdiLyBid+pO4MMkYxHJjM+Opn9Gl3WThDG9DxeLHwI
QwgYhbVsspguo9QIpztSyU5zSYKbObL223+4inzIuLiI5TwUdfE1WJ/O+K5EsKkd89vVSO4gxgBu
yoqusJ+bSG2H5BFgEk1RNKoywwMKEiAOAXkvgl58nxOQDrJaX8sGBF7HMXnEQmJMuANg8IOXWZez
7adG/qSZzrFqG38kkqGKjWDDTbbVMQPo3aMXAVNShnVRSCnwUW48zfKH0LgNfFe0a795Uld4YtdV
zkkGiznxj5W8EUCwK7OnAHurPPK/qkLADAssnEn3Haz+xUryXYlguRy8ozHsC9I48QYfiGjYz/gS
pwRd1pI2gJgNm+l8b4t2U0fePibtKG6DU5sNlzkLtvQLP6rexVhrFH8CseCJJlLLZw+W9fwyj7gy
sOXt2KIJPsL7gcfKLb1jR7TzirCJtZVxsK0QsrmUIxUjciJHkBpq1LiBjZWT5ulgqwPrw2NLfHns
WkeXZ6gkfxaq/LER4T5mTq0HSHMcfecgbRdWdm+WOvBtNHq9AfCR9lMxWb5eBFuVGOUhbTYW2kFf
lt41jnB91WRAJFiXEVBS2tygLBKL3Fz1XNIMIccT09kkv0ak6KkXymsxPuVL2QbW4bPqEDZ2Btiq
6EQb+2mYf1cclc0keh9KuJ9BsKXhyiEfv0MFKiAD88Egbi/NEsnNbiBDg5iVqR53wvaeQoAc1PKf
xRCcrQggvjXv+unLRJyOPiWzYTNoM6JKQvGUuhKAALXldzcMAOvCrZNwHtckzGUOunR7zN59tjoT
XZVBqlMERZmQVjg9kJBmJX7jCz7HvURHldjrZZZdk+Fez+Za711c9Nonuo4QaSmjchJ/6977QEmF
yPSgt/q+yLSrNsRrw2F42Zt02YVXXZr6rpndw1DzV1S4Tg33MaUdGDMp2noGdibC0/DlriOBjJ2g
YHTIK5Al6zgpd7Z7MgmpLJeEPulHdAQQv7qqhhCN+WThPMcnDhbrkAXIGJRve9Z+JgvQ6WrikLPR
z1rvpvFo6eAp6TSti9CGa90dOe3uTSJCu0G7JZIitWB4ZqmLBHXnoMdgN9xqYkZ++QiabWOb7WaU
3cbpHkS9TeNzkzS/vIDQwQ69UdwSvtGcnfYjgyk14CNh7FbOl1y3ts6vtPy2O44eYh0N9xzgcVfQ
4BXBWukHvEW5C8mbnA/9SSTPZCTjDl4734H0brMXbTy2gj4AcgZsnZBRGCz5zj3Y9XRkKZ5FS6vR
IWCMmRRiXuF8DrPzmBgOXrmey2DSiitXE4kwtokDbqfCxwQj3TAmWw6BdnxqghfCRDG8Opeeekti
GSQkghntHitR/JXjzAmG7oigV1vEJR7xTjggDUJLIwfre4gxlwqhhfkS0Sht5S0sPlrt1awOUJkS
00TyN2+c9veQE0xuYW7TJwei0sHTMVmkf+IkJBC+eXPcbWqdRjcAgGMcTGHT0PqwCLmelXalmysd
+yjBD2T5uI3Q89WiRMUGMoZR9dF19nrcHOzFqYm7KtJea9M4cxajAshjZEnal6vm2yIhHvdd/VpM
NKsCbS0M65rOCQN3scuYKCYQOuJZX6e4vAeSXl2R3qWZdh9lCXwhBlI53b98bRFN28r2Ick55KVc
fgTp64GW3aRTu0wriHbTWjY9xyx3afmZOxvhEiSNiX42zaWyPUoAwQGduqG3PDS/s862QDpaOGjc
2/jLS2Ob6hXcmjBCT9R4ewbRZGp0MriPlhf004a0uns7IQMwn5W3KZT3N3BjVnWYcStOzl3eje2D
ltVHzEv7Lp81ylTameVC+Rkx05wkgkfDhgnr6YN9wbjSHiDrtZtqoeEJPSJgPOVE25ja1VsYdQ6T
EsYi+AU0oziANQ5+N4NxptX56mnhtNfi1LwK/Ek7zWn+MLb8m19TI906/XxZG4j207xRVH386c8L
wLgPYDuvP+ZqAlHym6O9hH319eNfL0a5qZB63P28xEPkrI3UhSOl19apA4LjZaH+mukpAYKc8O+6
9Mzz7dJNAw6LhwPrYZAyt5/CIFoyvMWDXsX0/VRakb09YZau7Ydimqp9HBdsCZWcPhqUZMRUcG9Y
qrBWP3yvbGLTsEoX+5vCTZqrOrt6bWA9diS+EWAfvjv98zjRn9Mc1aObBNG0tpFL4sGKzmPQcpZv
mjtNh+Gukczx5aXfP5yEuMFhXs3ArlwnD48/vypo6yJWy6mmHGYB4L6YcWvq7CYyx4Lk2bgeIRa0
Qz9sMe/IZ6VOneysJzfs6GHVRY3u1fMLCBVvWjj+pST6l5Do3zKL/4/IwrMNjM6W4QnX+g9hcVU4
kZP15NZrQTeuOyNmz4VB9uIkRM2aJrS5thn/hCoQXzSFfjhrBpah87xz6nJXBhYDRpnd8n6mKCJf
8G8Lvx7JJzI4Pf//UIU4/+vteoZnW6z9Umde/Z/qctJcWyMUOD2qH+0itupwUPNVawX1wRRuhTYV
N2uIg2vaLaNtxHR3KZr43Y/72p4huLoT3LFFMpGk830xIRIkfKP6/mE7klMBsp4+/GA6kL6YOW+j
IvHufl4Af/7O9ef//hP9L708KdWmkMJ2hOOhcpKL8vsfivSwkG5MKJJYc2p3zwSQV3d1w9sktOQ6
6kwTjFKj/nfwuTi2io+ahXotsIfnFCAB24RN2qUHxHcByxmt8nb/x/tbVEz/VuHwZFnAS6Xn4Zv+
ef//eH996Fk4V2qxxjOChsVDL16QXEQXY0EKpzP9j1inb+6YmnuO+qdZYM0jvgTM+/IS9sH2v78j
iXbr3++Ij0oYpomI3yIZ21rukX+8I5xRbuct/VGr0cnh1bV+0xUlsGHZz+dCAYNW3VOScmcIeSxt
TR7CSKRYNrOUomVQB/xwtZFdQxtVqMVwt+5oYlheJV4s8rhWdTI4D//9Pdu6+M93bS0nEoPrKw3H
cQ3xH2qmsioayn4GckNk5a80qNfRrM9nLEIrz6wYUeskEKPHxTIzIpjYS8OdD43qDmibNjIT8lCO
ht9GIUEZTSl8lwC2Q9/UR4/uVxR0Dt2VHJxJqm8KkYHggUeXWLhx87rYh2hLgMVN6yZk/Jha8xWi
6q8y8rDP6iX6zKBdw7iwN3Rymn6xYNGOy1SgjrNdYIczgkdW4jVaNBK6O3wudtJcKrTO+LzR88xZ
EW66OGGSR3IiOPccY18PTbnjNiE+meCTDktZ9R2r8IP48HabYsnyO+wUq5mSmNke+6tn0l0yIJ5n
JHrakmSdgKDFejDe6nwYcbp2nQ+8dtcaQIVVF0IjdK0D2PgjzsHE9xLk43U3nfu2Otmt9bvJTQT/
HXnm3axtrYStte3T9dAjalKF+TvQvceY9IMj/ecHx1Afmjv6yq0K33TEo7mELjvugPDD9ZN+/C11
iJ+1BtZQ0zlmy2jpz58n0a5qKXBvkjRBW+ZXXkzvQ6842lovk9TD3QgVvjKx/2juZGB26t/w59PI
moOXTHso58J+7RGpjlrvoZxH5FaLaq0PuBLilsZEUPbAxSprU5W0Jso+JXew4Nha8YOvtL4LUIal
z/hYjKbrDmE6nRxvuEhp3psZcQrdJbcGbFf69N7itkEqvht7k4iV3JH+aHf0kyZBY6kgRVJTj32d
/dYVGfAcu9V6gA8I/2RNX58YpRw66ugFCHuS6DnkvNX2jH/bwjozxtDPxB4/5aScUVaSvk4EbLbN
oplE1wEjAnoGehTQChImqZz58lSnhxNYCUNG+WFa9BhDsBLLIwrXbyBVMvxg+yZs0+ueeZspWDyy
iHQo6+jxSF+dm0e3cDhVkG+5wsFAgEB6MqrsnMEk31aqRohn2AHp6BxLUvitOb0STrceROg02k/a
RHyht6+xaR/SUr5QzPxRrgLou9CNCyMWj208+m6SP9UjeXCqhWqRhu89ogl9l7jcFPBEnKPZtaTv
0m8FfOFDq6M8dxqMjfQ9tBqep5SnsgS71dnPsDGnTTEGu7i6VTomY9JGshd7wFuXd59h4pHp2kJj
Q27masGno95kPR4McM+hkR2cJnpOcZGtdYe4Wjp6W/h4t7oJk0MjGEEmTpITamBW20HAkwAcgbBU
vx/d3H2waiJUrDad9/fFWLicb3mBUOxeyeT4DkCQZUmgbaAGO2uZEfcFa9Y5uTFc0Ko1iK6CuPWo
rIRhWGWeqdahlZvaJ0NectX1SG3aOt23Q/nQ6yPj8QhsQBNqX4gcnyLdutfc/NyZWX2FTH8GBiSI
cdRI8GxLC8u2gAUYv8sC6zdhzjtbt36Zrq3vkVi91oKSF90TUNzSYY9zQCZZD3lIpGUc8Ly5Ifgn
NIlO0fxulDNsGXz/6VKSACnssIAI81MZ9ntj0LzFDrGfIcOswI3CcyjmC3k41s00y3vNxBWNdT44
MonBMpueEHF2PvgR8HAtSdP8C8cmZW/x3Hna00zeidGpjnHc+HXUh5eoGaGjE/fpw9RNz7izNlGD
OTHFsE+r2m87S5xzuL4tYD8mI/pwrZFtbgSjlQ5mK4lHsrkYRhTdAPze8Juy+o3kjjcEthDDRfdR
ohV0EL2uNY0o6TCOngKvF+c2Yf11tKLwpwDTZgABap2+ODD9KPhB2oyjkwJHIZqJnJ0wq0u/nKTi
/m/OpWOlx5ADnyX06RGCrJiNA2JR3CA8OjejQcyXVhVoQQiYWbokhmXahwR9cMp6+1FzU3mnPQ4M
TKHZMOOvHKLsml4ku0TU88qjaKKTz+FdCVRDKWGbLZXV6ORXzWjgLueSbKKgf6aJtA3H57qM2Mws
HUcIfqYbKe5rpZXpo2nHjx7QltNQDNVlKpTfYu7E+gM0oNHvQyKBViJy/qjCyRBTjdaB5hj9jbIB
ZMxSXyNH6CvYvuYo+401hO2Jk7QfV326D4S4NlkVXQMuQYXKbypjuSNg8jq6A4FbBp2eomcGBCO2
AHzjO57dXJKUI7vXRk/CM2jza+W5rJKTEu58szl9R2SYHi2NxmM1pg/9YlWOKJVKN/AQX+TXqHa/
WgOv7jCwYkueKDRB5Doq5xZEgi6sHJ9KJI+YGuAOmVNjrw0zrK7Q/TfuGI6HTDM1GkHBU5OnxYNA
EJQoAqp0+gZrY8mvs7SaqPckRGVUtMB5uugAid1vasJkMPhOFLwoPwjgqduiO452QYJqGTrXGb2a
j6hJP2KTDNbmXDXrfpDtMcGX4tHq2gXVsP/LWrv4ayMPXTiSi2sOcGutM48hJz4drpEG7pOWx/vc
htYd228HEr5Eid6hmgTN+RZM6isgwGxH79fG/JMgq52pwbREgDEwiq1OugxBrIQFaa7dk4nMRWxG
1zv9/XLnpqBrVX/IJDILxjRMs3PiQ0ub82BOk8iJ+6tSZI+ZgJ62Hk47RgeTd1ZuEe/DXrzVi4o8
YBZOfiFSfT1j+pIb8giwE8t6GdMiSVR3gsh1nsDFnFQK9smglzB0CTSWFCNknxUnGt2MZ118JadC
zibaC4vBnDNb+xiiYhon7xih2l0bP88KKdAS+5LIvtwikUPTpRM326YSlkcpXlRjJyesWtbRTpng
QcshQdjw9GM/zvVzq8wHB0sHrVPL2uYa7L1Yer+SzurONJ03HEDZmYGOtuFyWjXsyO+zsLxDs36h
n9/B5gooJB3lbkXe0Ob2IrawoTYYKKrxCm/dH13MXnpXQS1FrUpXhuQ9qasHWTAgbHAWWTKDrwvZ
1XHt4AV1p1xVQWYdIoPBGnytW0Ky3MrMo+YEAWlgWLpJve5QRsa8s8ZOHQby5RlsQc4wiGXbBBOT
n8HkNG7GCLMKvFXnaLZy+i3M60Ir75nr3JwR2QeZbOWqSRLj4Gog8HJOZ0M0Bfjr9IL0nuxEpql1
N0CBRSAGlylLgKDR1Ner+oFn8aqL0MVA7nx2Hma+kpgm1yRYxLR/tZnAIu01+xih6jbMZmRTNXZE
U6T1xSxATBsUUq1q4VvKM0aFO9jJYLsT7eKG5O8RNXYE30zSa+owlfNgg/Rpt5k1GRzSNHtqLGGe
Yo1apnNEt60mLyLmrBIr2y5N+OOoAGyauJeq8yv7noFXdm4UjUeHOmpj6LRpVE6dZlZReKX60/Ck
Wue2A/yKjDwi4vmoJMifYVzoHO0VkxmxspKKicLx/xF1HsutI9sS/SJEwJspCXpSFOWlCULmCN5U
wRSAr38L6hdxJ4yjvt3nSiJRtU3myrfJY++h9O9+QgUWDyYOJpeQHJMzk+pgr8nsbpbcFUGPqNqb
0ccKz7G5Xg5W4VdHVdI1sf7Ka9RTHvkkJZvGFILYcWy7/3/5+7Jmz7ENJvlaeEl+/nvBptCtFDXv
dmqtdEVQCiN9f3pdAo1uHpLHcO4IAx+grc05h/WMw3LKoCCOnjqlU3xLbeBc5CDqRxhDoWbP7bGd
SKNuCY7gc6Xldx5hU3cDARvQslpAJAZBd51esa5pZX6nLy9/f2Jsk4MDhIHMFZttep2pTjFr8lC7
dvDYawiHaiw6c4ds0/Ub1pdYpjOSP0sVmDfLmsNeES+TcC3FGrGLBKOXoR2Xp67smr1FKi2mH/gm
E+7IqgTuz00Kwy9nwgTWPqYnu86x9jqMCZmdkMdXujAIHKuqyyzMmHMO2d5kBd+mNz+CRqiRVdyi
tD+3s6BtywilRB6g5VfU2oCa0EPsktR+dcv+pCXjM6Tp37h2GVhXDwDLo/XYaL+OKJGhz/UOSAB3
IHU2SSM3ojJAahRvuYbuWhdH1P1wxrneNtiEw9TuSlAVzkFHh71yBtYBqInJ0AT3CRIp/YJFcsoy
yE/mqHi+2OJVbEK0RabgOziUMncnkPZAhGAvGKEUXQ8OkiGLgBNydZHJLLFuImjjtTfHONFJZw7y
V9DXdkhxbcJT+G0Hcv+UO8GHiIvHtLa/zURTu66ZaS6JkkAxhucjvljMEMMAW1SAmZLwvRihwMRg
hOZ7PfLdksU0OCIEiHKX5o9iItLHd6thy4wUlZGBSnt5clon3UtmM8gsoo1DQwgOyqQwT9EBj/iM
w0xnTRxFjHHFuNcQ3+H1U1sbb9nKBQe76j+zrpgOSjUIr4sidIrySyCh2lggZCkPtJMzU/EphsM8
Sx99KcY1ZTOg3vjWDaSK6hbyqYE1VQP1CL0D3kPQNkw4ACGMgjBfknYzVn9kGG3biWjsAsbHjB+o
69jopDh+I/SCcTzzcPqQZ4XYui2KMEtjBkDVfD/4VhDqUl+E5tNHyWxlX0fdNm7tx1RNJ5HtXXA8
YS6QHxY6kqK+Hb5AU88H0ea7VEEhqXOSguJ6p6tvOr0HlTPg9Mr2OYbr/Hcs5aOXrHAScI2xubJT
gQglx38L32nDR/Yu4MZMohbggyBrEP5xteMm4C/Tz3WSQfXqG+1QBBE9on/G8vMzS6mdaoiplK/F
xU/b09jHAhuAoO+twQw04jj2VrSyUsIgiiaRm0aXd3Fjogzx2688YAVMvUIKLmZ4RON3HY720CLw
iCK0JzWIs6nXF6K26cF3DF7Ucq2VXIyhbbYQ73hQpNPIUzmkl1qmH42t9E1hD4jbgNQJ/iG+LWSB
4inyvXyvu6jPip4oT37UwqxIiDPjTxMx+KZyXICXbftWMUnflwQi7lwNMcbkB0soSnfrs7I+1anj
rF2sBPAHTTK8WpMPTT/udfK41vakHrUmqlHx5axXK0S7HBRwcKNy1wBnMQsqfT+JcUaY8bsTlDV8
2R6RQ0RyDyAM2Pf8VaNpXIyJzLnWyzyYo8ahc5q3KUXgOlViXoMWyFvWSCrZl+VPJN3qqbLJ9vG7
qzeAIYfpD4dPjMR+58+VSMSGxXgZRzeY/jF67ejsDqZ3qoKEFJUZAo2bv6mGLNQq3+mQF56jmejU
2n/OYWqcBpg4+Bmaf8pHFMg9w+dTgvenzWCk94zB4qRL0W7qBW6Elx93Us+4oDbqF7u6z8bhOZc9
sfAa/O8eVsKqFNJYaxOKZlsnxtqJ5DYFgEzj/zLp7UJHYUqaypHRQT+FslakVRnVkvr3zewfsExp
2zcMb2xxACQFP8TYHpmNaBuVZF9FhU0cW0AYW5J8jrm7VURPhFNGXP3kuAlaqmktOq+B8Qgc1h0X
mpB0abJ5rFBG0LYlmGSmyqg2idtfpGcMsAEbYhddWlKvcut7UBX//QEcE16CxNyVc4IOb46JKnPT
594drL1uup8+Z/EZ1Pl3zTnmpKN+GN0kWU8NbVHSgra1bRVmGYHSGntaVYhHr0OlFzc1UYvOXT2i
L0P3Uu5s3c53vvVSSnlv8mEAiNL/aoJfH+GwhyYx5apc9MmFRV6VmfQ3UlEqQmW7fEeQNd+a4zyI
J2Fbxja2onplCObuItZQPVjxLubqCFJAvMLQfvw8P6D5AZXqftYlam9pp5/8nMFR2kt8pAyg3LGc
K1BeKExAUsvPbl50L5KdpWezMkOME5jg+Cc8V0IrL0hvti38E+05MyrIk6N4N5Z6mvwjl2ph2Uwy
Q8xjs7+bUGw6bdEdVTFfjNr+DdCFnSp2k5rBCKCpiRj3MTiCPmQfRHv/SJsXrYXKDvPEL9UnrXRT
RhtKoH1TIeM3MSSzwxXrvC0/GjPP7tN0/rb6kZYz+ykM4R7TZlo5Uz9fS/jWEEKTclsOhEonvnOu
o/4a5WV9aQoyjCxvXAXNxJI3Bp8QII4CR/eAS/3S8DHZFdmw9yyGDK7TPYw8XVTHI0UZDJ6Q0Q1b
M7eXa7OUKYyA9myWPC88bsQzz4+6RKMu/RvCdn9vM/Hzy+kLRRlNnBtEMP3YNINy2qZOch/7+bZh
3hAi6WYW5GT/ugZhaZYO3UnrPMhFhES6hBKu7J7CH3LnE4ZE/u85s5x24YsaSXnosQs1nnXRotJ5
UtkOHHZzLJfPfsr9+mIEUWg3Xb9SpiefVRw/4baSjX/nCWz1AG0wu0IqgBtzLonE1nUxI/ObX/os
z/BjYuxVoOM8gXuDJOh1lGJhIXHznXl1fiEo+FS54JOav8Zk3ONneI6AlIbmlOfrxk8rZP1mgDzP
+9ThFrSz9U04RHDO+bUYiNbQYUnGDg4Bsfw6INlM5Ro018VHa7DBKU3W8ARKY1hOKmMa9nU9kr5q
UcILSMUog+JLPbpya1ekcujkudZauTUrUjKqJpQyRxUr+sPk9U+dpd305uRV2CE6FdC4F35+AO/R
QrQtBnUIEm+4lJNJIIeDNIAJ0qZOA+pgdClFnPUrkWcvVk9UG1CeYMVs5MuNQNOmWv6RuOM9MLBo
Ezi8NxMPmSl8FmT2TBo8kc0x7Gwium3UPeZLWhhEs/4mARaS0fEOKKpOQCMh9GeS3t3ArhTPj5YW
Gj0sCG3MmbmSPUMuhwy0W0zUdmAUt2Iw8k3LBsUumUcN3kdnEbWXMMBZmZBZGdIhJ/FpeiR6ldEc
Ud1at2hg+hRjh27aEe8BAkiQP8ZauRA3GteguBl7WPQjmDiwrNM9R9iSW/him3TFXKtffWOpg0UM
WSDaY6fFG6p/eV9aj/jhmaBBxSSUJcBy55pbQlW1GR2CzCKxTVPrYnHEsvB27mTn/pSuAArZNndR
BmWYv7ZZd4Rah3qb2isMuwfbhuZqEIWWlkZ5YEmTUFVn5kOWeBBLGULgsyGKiO7d75AOA5UIm8IT
iJHlPdEkw4aeGl8qA7jKhn+h+f/mrKmOWMffjeZW2ste5Ayi0VvDlvooGoSkDJJTI3WufsAPUxXq
wZlRyc0JZ5SH9W9t6f3iGKfiTC5tarwR9EScklfJBzyaBIoQtt0wGgTUodE1JqtGIHPFO1FvxABH
RwtSxNZF8zxQchC4nhk7rNJP+pAduHT5uGrRNcMiGBI8ae1MOf9kqTQedIjWuwn9R4tDkMEbMt+u
gmqvYmKbIt7i3IfzqCpCSqxU9KtAuXAyEdYaWaeHpr2E1GIonhOuSXFQxsus1YdWY28FAoAcyDFo
iMBMAdhpHXnvVfQeSG5G3KYhml/VlduqaLhKbfNVNcl379HHgxmjILcYUPe2emkKOznKbvzo+Piz
5PURk8ZAOVYJF87arR+zFFG2E6SgrwSE2kD/9S3/PR66s9XzqxABJzb1UXaQUdDfm5nZ88hZVFcT
/DQ3HsFMRfm0xsJKUG6eXtJk1K9mt7VMC7bVyNInWPYCMUcVqL1mXw8eqrbRPpcFMbKsr57T2GAM
81JH6O5bcCF+2zx7OOprAog1ZPAqDo56f03alCydnj2HzNdQtfp3SbGITrN4VJV1wRaMBD/BmSwM
Iwq5bHpRZWdiADXmdvjoUVGQwL2wh2xEUyZWia29AOo99vqK0RaKCwYtOhi0cGgJggOiScS5wuJI
xce8VwPqnwXeOic5FQTydkjlq5UiUEbFk26yivjdyp+2Dpc7gxhmpeNwT2bp1hglkrtqY5ffqCf3
aR/zUBKw1CT5TlhM1YAQM//vdMTpfDCIFAbiG29b3Ns4gmfuL9TjkrwKcHpFOCObHqP0tCQp4Ypl
HiuA3U/eu8uH+VTTE7GpdyHK6AN6xvlPfqzWhFnegrYpz1gBCNeiHUoabNIO4PJxIiAO6BPJ72SU
utCE2iMjd3uF0ENtZsZTpA4eA7ur7oVXn+IBUE7F+a4JuTE6YlEjrSIyMAGWCvyS6hnoquGWGHBL
UuIK/UGfe2CCMWCsTCTDpnf9g+nj1Gompzm23DTYlYEmwjNkiia6XZ+TeVb1CZNpxLKTle7pQsq1
NkAgbvTk1ST5iWDFE+lth9F0nkTTvMxOBOnMyAGg58x3mqvOLnNNesoiQ2pDSru7GpAc4z2r3sQG
Et+uwKob+X3oolUD89afi4GsLerwpEDN75H6GiYCGawFcnJiHwV52DVo3XXd29pj/lLoDBJqN8cR
H7/WMvieOuTQTTaH+AMBfEcDde405ZBzWVgWklk+m86gHC5S93d42knJjTocKJP/4iZPDYRPJgzO
XULm6FZ3+Bz387geU36BWUBYzJh2G36Tv25rlru2N8etyJiOyKo9s6Fo7r1FTy150poGSTCKHYbH
iRcalYy2rX9jRnRnxIwtJHOmgFJ3HLKLG7nkH2n1GLKwAjYpCDbIcm52YLdrlBpiSwFsb7wJYqlu
j+6Ocj3A8z29O6gEctdRl0HJp9qBXku6EGPDOX4zKo1MHCc7qlhYm+6shv5J9AWWkvi9aXcMyy6k
WlCY5MwbnXE6xqX/1AsPzhSSC24uJhvjBM4xpm9jFuO+mnCwoLSQV2xmeEbsPO5W3jTbW1BzBQPX
6pX9ydUdsVuZ83ViiHHEm0kshZffKsPUnpMSL0XGhFTpdnsgs3LndYNzF2CUAdlmTsgQnYKilm1f
bboHw8z2ChDsek4kjWAg9k0BeTNjYVuBN+14ksJRY486EKmIdwfjMWms3ipp/GxjxO6v47C+FkrA
YDWrHYgwcQ9CymVRTxSUp0X7iIyhq6oab42lFwRuvO8zb2eRWviGAG7aCefg5JrYB60ipBGAw9jJ
9NhfDGemExqACJQ1eFbUc7Ej39tamjtQEw6q1/St8eCQsVAZrPcggIhuo/blc0k2EYDoVUR7n5Cb
BoiQoVhKBkfjM1bxI33tRNmVzDOkB/5mRL4Jn7S5ZlF50BSN/Ih3EvXmOej4X/wc4yaRzS9T4a0i
06YNfaKiCn27IGJsZPRYZ1yyfR6/JVk9XjMtxz07msR1iGwHp+fmR9kGdd+05kDTHOqqubtOhgMe
PaadcZ0D44L31sxeRkR1RjLkG5+GhsRf+41MqFB0kIDpaGdOmILNN2ZKbwB6gHIONRxP5kz4nu52
wxOV7sYz2ZimmrzFmX6jQozCjv32RuXVtzd5A8aSvwUqv3y+LZItT0N9tP2MHbvKMt4s/TfqjeIU
VOa4dgZ2naMFP7lA070ycs8+mal+aH1LvGups+LM7pEU3izk46QIRdiI+AQFat6nQO9rHEzFSxdx
5rPYyEIhvWsF+WedduQs63Xw4BiZw4STasHxOnPVmA757YQPZCMjGrYe2xrNLHu1G/C299buHutC
urueKKrQU/+kQ06wXQFLAZx4P2HUL5hBhcmk39UZS9EArGolHXhsHMkbbelSRpazDdrstVVGmMsi
iBGBpi37WRSYo530oWDPszY6WA5d0T/lta12lIigfGivRgtJunvFtwP8MHQ87JO40qk9CmNtXsc2
946leGvHZkD5MQ781e2Jsy5h+p722MV+/Zz3Nemy6lhP0aM5Jp/0CM8m2amU5QZkTniiCEAIktiw
adG30xD8SzR3N9XVxOitYVRn/wWzEwM4D9vOLsJixhsJeHILD2gH5vZnXiCyRcL0x/THnxEEmkIU
Zaa4pMyRAVXDjyeBpbWBCkCIxNfZ5NkErb8CyJTvWqQM/uxjwK6oYiBMIOCNfiGFfpqcJSBNvO08
SsIH0pjOy5zvYDHy6VfTC8O5jREUe6bzQSj4nRL7cyBXjJ1tXWRMg106Yc7rYNC+EH9rSAylaxDq
kWwMXR1c1h4sTzZGb9CM5Ml7QOo1n09D9wlclDvNAIGOBGoNfyDyu/dGMjhGBjP3+quKPUZSd2D6
vHg8Wt1bY4oDhpvZUxfipYH/BivpDGrfGi7ABGONIvDDy63fScn3oNZfRaPegvLD64xPlliN7TFN
MQjzrKPggRwUhjpkCrbYquy+LENDo2YC/ZG+BiniY83cKsvZBBZpk2VF+1K926iNNiWranROeF5d
jNmFT2pGJXUMPBY1omJyi6qFMUC/bXqw6gRVdJF2Nkm2MoeIjlHRQqJZWIFovriMEDZRRqlV7yZ7
/vAKawotHu7KjXBPaN+IMQViUc0P9TjdSqO6x8VPlPF6OWccOEfC6DH8GAppTSe4Dal6EhtDYao3
ey5o+PkTBXpswDZEJze22k2T3W9ViHJTd71OdnT2CBrvaLtHK7jWMdMbIzXPUaLlW72l+HQMfLgu
2VwWJadeOPRg6ChRCpIcSVhbHjYGS5HInXazR+8bxHgNSJx2IJzIaMeq4QG/1FkUdC8VFu7QbXAT
O/ZPj3oGUxs1qz3auyFP/pV+9s9U2kcnWQolXh1WE2IIfcQvpcb5qyoGbj/zQ6/LOiTE6ojM7qeY
kdfZkf2D+n4f2cZHW1tPXoOOrK1PCzEhm//NWvuYQH1WzmtjTd3GNUpW5r846QiFCVCDzu0/ugda
L4sFXW7ufI/3qUyN4qW20n99W5Z3WF2MhhB76bk6xqPuSWdNQn5yT+R54npomDO2DwCWAj5C5mRs
hsyG/8HKYWpspHudp6+hft/Tt2C3gwwmchoYV5Uftemh4yZFCwfheJUWpNHRAciSFkrjQciPRU0r
MlpJs4sH6WCXEPdRiTMp7mix4hQgd7dyJN9IJoefREe4W2GBXQEZe6iT+E04OI6a1vnSqyFgqeCh
bCFmQ7drRPjF8NNVutxGY/+WjBx+ftF+O1Fzr2aMwF7Xy9AEj9P13THhXbInrqxY1v8WE31Ifc+S
AyhMzI9f33Tl3gn6bLfm89uicFzhJXmzINf7il8fAl7ctzLj6UgwKqNZOk2lupWSzoP0skvfCA6m
Ktv7LmugNqLuL+kwcWZMOKqy66yiqwTzu5UZ85mM9M+6BCpsmgSLlZULGVUCHSHIgHXijP76jB5h
WnkWNw5t0JGoG5ezolfbJEZfbgY5qBM4fFfbLYtNaqAhctzI2Dl+9W4RQk5y1oF7mfRQ/YM0w2lr
kJeK+YVPxmg25SHL+nyjpIzfqQlwBgGRczH5MS5qEMhkMOkywnfVkhijl4cRM0UsS//s90+xyyen
7xACzWgKBQ4ytkbdVxQ3/yoSeBExvfV6ofDAcmvxsT7MlX+p8OmuPN3fmzxHEuGMabiX3rb2VlB8
ZuLVmiKOTW25zLCT+IJdX4xIpRxY/GcF0IDKBCPlUWIa9gdWZ4jpIDWEX5KGxIYZDpWkj5KK+Y1L
LJ5I9XsBp5mp4rCrirl49MNKOcbez4wToqloFbC6ZPUnNrmmE8uDd8aDXbEBp7doReNNNmwpHOt1
5fH9xIX2xsxDtLoV6vlA+AWlUx6Nr2UCynfad4HOppl/kb09KZeAtCgj2WJzsa3yZPrCQv0d1dFH
Nrntmbz3bJ02MzC2zSQVPUiaLrFbescacrwaU/oDiZqY8Z5hfhVjzTSpJZGgtSsf089yOmaqe3eM
4Csa3fuMBFuRsz4abSBfPk9Fo5qf3lnT9KxFbA0HVxWv5sSbLFquefhMqGJvTKX7Vdyr+6Dt2djU
HsBjsAk2SVvCJ4u+7jon5CcBdOvF9x7ysz6fripjVNgx6HX4lhvcceuuoy+PhzSUDlYugAfEq4Jb
hldO4ImHRQgP5oOF+ShmwMutVRvURbbL2seBMLnkJbBTpyigwlub0XcQJwfdIQeEHKsfWssf5cPB
smNs9nHB39ZHGq6gBXlWNd9RC4K35YheBVrwOQbdEznvMdAG8oxsyi4YYu4mAOGUGdZBzS30H8mu
oan9Y6SK7270mKh2b3gD38w2eo0pop9FGfwrmEJgNvGuRhu8EcuFd2a2mRHnw5a5xnZq/IsXyWnH
HD9bu6rZE23xw3biAyj0BTV6yGZhXpmoFlyGQbogDyp1ELGm1VuJESy1LXIgDFKNXHc80mLd0v5Y
Q7ZVjbOXjHR02rYwX37c0o1WjZ3apy43doRzIFgl3TVtvEckU8doWHOzsR8u9XHr1MfYlnA7DWbw
MuYcKQK0lGGOSu+YkFy6ZK/YoufZQL1aOQ/wpamRs6vhpWd4QzFzj0ME7muVdmToYKftSDKvt5iS
EH9ocRil/ncfsBZfmjN2TeXCLwraX20R8vjVAnODt0TdQDZNLRgT+wjve0wae33ScfrrcQ7d/Dmx
xZnt6WeWaJfBjj9bbuOQeTrTOle8WdKRy7n2EUxV2FjDr1hc8vFZrzg/muJfT+KDRvEhDUxOpsXE
JyuLrW14PKTufBtj4I6qm9bS6j9H05TXtKkQuGYfOQUFZZsi40ufnENOUb2KmJfdk4OK0bcOu/6H
Cnkf5PJTKa7i7CVFyHKwK7Rcrt0y+IhZOMy+ChOdXiwvm2TTi3RXxNOzgcKUK+ptCMj74HRiQTY6
YcoSjimjDz4peSRXqtsHjijC1tk0DoFLc4RuqyLCdnTGeNV2BnPbNqG41o7NZPymmJpdg9wsQWIz
Nce81uz4DLObM4qZew/BHtub/V77PVQ1jfRc9F6rxPG3skpeddJeUdwwV9QcoGhl3kA0sIr1bBdv
vDtbUtanbQpaQOjqOcvm94JUWl+pXwPbdKkQyCb4rZZBr41aIoyN4p01LlSbiMyLmfY0NMnhUUJx
Jo/PBDHBCBUcezbzcvTkDtshjvCAB4gbjvgnpw+2vW1+V0QurNAAj/AFCBsUHJUjXVeo6/hiRyQs
QZUWd7k+O4/LV3YAJpRP4HhsK1vewII8kiWyH2ABId+zCnlp2upRaZH7Q5jYWUO9s8ZErXZx0C/b
bF6As9eZsq4xg4/a640npWRx7fXucUidkejAOGmvf3YtANL+hoBTfR2gjwA2N747bf7Sx379mzo/
UuD3LflIDUgnbxUnLTI66CEaAmyyn4NLppWkY0wUuCsUatrlfy8uDKAm5yg3CfDGPY720HaKryGo
4m1CyfnV+mCeSRTS/ZoZI0b+ksDPtXJE9jnAFBdjMr2ic7gYLbo0V7T9xtN1TIV1Y7BMSdNnEQxX
C2z8CR2Kf2XgNG54lusQEB0fTQMlbdzlObzcWmyS0WKAnEcrs0lLBDTqrqtyBuKWGd9i3WWxvBjo
2sVZRwV4PwLPXJwg8hgHsri5ZcnKj3CS2KmGLxPMQ9sE0XOD1T1knOhiWqdlsGo1l7AXyouRMD9e
voFZc42nya0jXK7PWRBMb00LerwPOdvmhzTnCnZ8Nd6nk6HrWL/cU5xh+ks7k5zZP1+U48AWmKOh
OlNT0iubz200eA9F6v2LpEd0rTtw7Q1A2bJu0L8K140eSLYmPYyyEjm5iiAo8d6R3XcPPMKizfT+
TfgZSUIqrUuUdw7/5Wju5pK7HF15cHXSp5pQHVqIXCccrxq1ZwNXxLZ0TZgvJdMaEmzgMDIbtwkm
b8ap3ZEPzTi7M7SXmQNqNWeyOntWfbHM1Afrh/xSb8WESiAeN1ozKBZMtSk4xWveKg02hr9gVwXc
K6676AlbOXuZuXyi4aOil/lINqodrJNEK+mknniivEu2YF6B5RFhq8qjhLgY/nkL/148fRliIP7b
Grjk7qjjiGrl2Pyz0UGbxOPgxkdio42nVBdcE7hwt+6UbavWb4+Tssmlsh7Mwu8fJQjHatRtQERr
0Cjy0Yo2ihbh4e+Lzo/mkBn0T272Emc+0H50y/BMX9QSUOoCam19wzn5ycBb7JoRrggu+GPrmf/+
3h72eyZmOGwl+ynzl8FYXZ6L6QOwn4m3vHuxWmtT6gkqKTLgLLD0D1hnhaDaTBB6AS6IwM+4AQCl
2DhVC82UYKR7uL3VsdV0YHc9BZI/RGOAz5H2qc4IWWj5deusPDU3u5pSZVdahG7332fOGtt6Y6jy
VNrB2Zp7yKR2/+AG9W8xpVyRUYlUT6CNfy1z/Z7xznQj5wbdohb4zxXZA8OIU3N0tbu/dzU1YLRS
2S75z/Lc94QHaTNDqlbk6iyniADA6kDp8dlM1fw8d+xb86oFYzAGb3XwRfk6PPfVeFIOKskEujZ7
NfTkEmSYHejl00SeTPj3QUkMSsjJYD2TVJjPWmxPDYobmZgbvCfBLqLzvEcv4oWDhzokaYavTony
20ucV9IpNlKM2T7uiCqrm5bqRrXXCbdX6IxdC0nZm/eDXgZoNrKKz32sy/NoF68BgRnAU4EH0Mq4
24Ex80OmiAMruifftJtHYc4cfokPV+sPoawLxnB4RfyVUQQzR49lhBb74rJLNQRYSXexDNsMPa0v
9mYBvsVSlneSmfFZF8SqyxE/MTJNgAmSUHdhI0+NgBP/vbAHTPato70antmefKtj7LX8KTIncpmR
o0dwmiFmkpdQm0UAK9Nnmc9rKHw6fSUTcS6onnyOnL2q/GY/DCUl7OSFReBQi0zjU4zEDQ4i4JlM
0w2abY6Q2NZvQ8FeHEre5e+lczBWDxYjN5zAwdVlyX8RKtjMMTIVSyXNM4vsBgGT3EFyVNi4jOOU
wavw3Gp+HPN0PhC37jOw8LBGJC3KGav6pyCOcRI+MMYqTj425FVueejtLPk55eA7SsfB3JFYd7hE
2nNWyCexBFdbbqu9F0HM2Msb74dJfmaTJc+Z29XbzItjRBYOA7DEmWFJ1ina1KSpLzmY5rVDzMFe
Mwc6Ky/3ADRKBzqrJjZzhPRCyCa75xbUb3z/L2Y/GUzr+nTX0ALf6C4Wxz8YX8iCYG1NDQ6hY0/7
IsAGUHSF8+inKYDAAhScS+5c4GboVI2shc1I1c5YS5CMERD2mrHK68sohiCuDxecatFJCkUHZ7BL
UUGHcaFBwatRxq+GWZSnHrnLaSI76JQzY9xGbUfwehbj2yoXU+jfS97j9bN6FmalJBTz71koGmM9
zpSnpImf/v4tzW6TS8kYQ5gR8G0DPYFhaS3RTLykM50xJG4ee2S4iW4+Z2IZsLKJ2ZeC9pZoHkdS
vMVeQuipCyrJTXNxLHQqN5Mw7q0d9waucnirGBWD24QEoVJJutNcIhQdn29ugMN0ZJT1mDX+dHbM
6qhXQt1yicdoQU5HFcARg3S1Vd4FXOd99IKcEbFw2qLRShNCLwrjC6kROKL0xXK9fewEzkZFeb93
h2w8xG5/Lzq/uusD+WksQAm3B1LQRAdrnI9TnP7TfDM+NHqjjqhex/skAGOSzvycpee/TQP6SAMw
QOLY/734Y3Wziq6+lnpq72gJ35WHwMlFb/jeKoAGhjZ9zZPLFAjNoVzSvq1ypjYmO/pcSvDYg3Zu
Nfs86GBIHeCQd97yEqvyOUn9ZMf+Kzh6IgiOf3/SOz04NkZT7Keo33dxL046U63/XqpRAs3Ki+TX
DxgS+4w9lbc3Av3DGvt500ro5wXC/5NJvwxf2j3/vchJuWcmV+RzLjbjspjn/f8OFUpgL3QLTG3M
qAZ7pWnqzoNFdfzvMgGQWqJy3pfRTIyrH8ns5MV5Qt87adkRXY+5wYNhAdqzrRMrTOv092VcZOmO
lR6zkao5O8sLRtqiQ9mK9DIpYS6y+biAPGNvvDR8CKL8s5kzpXEg2Z4znGDoLnW4wO7ot9uk0sad
skWok8JSkHjFKdOMJDH647magqJfeWCmBYJBTC7mtBk4rjfahObXddoHCloPZeXm7wvmO91DMgzt
Xiy5ZY09HprA6wCnU3wKfca4a7G94HFuebLLavNXCtcDv9yme0ixDD4GjJ+8qM1eEYUXAOzKgZbG
zV5rvwAwRp28MwpWRFZ7x6i+u2vitrv7+1Ij7/wwtOW16fgmc4u1yN+7Rk9ZX/738t8/W+JAsd+y
DdN3gtXuqQeJsJ/n9FrYqmONvpRNxPGpC4cb1avY2P1gs5qwHWtdWkjy9aXyQAmHWoHM2mIJVXC4
lp/rUf38gSJqrb8HKkzmUNm4L14Ji7loJCZJz2Wl0GOfLQJ+ZFTZc5nLLWNTIgH7mCq4VsxZyaXc
+m2U/vCfg1b1Wd4touiwWKIlysVxlLfUhVoh2AhaQJqEbK+5P3Ez2cldBqIOdEisH2skQCwGH8SM
RkyLTHlf+4uMUhT21bC3f19EnAQURdqHqGqWEHrPZ5Cd1XtNpvAsmm3WReXd/zF2HruVK+mWfpXC
mfM2vQHuqcH2VlvaspkTIi09gwySQfP0/ZHK29VVg0YDhUTpSKncjozfrPUtgxyiVywW3HNM/4lt
YnFKYxjhyjHg0bR+Qa/vDTh2p+BQaX6/a8wy3OlWPjzrLntjz01Jdo7QPjgptDkCw1AktTcwbJxh
fo6lw0pZwmRu95K43V4rfRM5N0sdQ8lq/3nnMRSfumHjz6HrWaQjqK/b5IAj3N7gV5jTtSX5A72h
XTWvh7Gcyx9tQ5cSUEe8dGMdbG3Dzy+mwwqkTBzuQzr1RhZHJzvpf4jw5BHt/bRUnMLK8z2THbjv
Ju3zwDu3nNieZcECU+jpSvaUIK15SjPE5s4kaOvXuI+ZCvTrwgGzvjGZA26nOgzyo95E0cFwnHOC
wpuNRy4OA9DvNPeMSzkb19PcjnZlj1Onmr/k3EOxNlmvoZTnvusIOcpNH5AriRwrhGLBJgaxd8ZZ
7QiUD+bMFi6KrakGOPJp6CIsmeDQsTFuWTUEyPEja/juEtaN2YC83Gmu+K120o+hnf80iVm+ob7n
dJ3f+FRvf5S6czPtRjvrSUyN7W6IoFoxKI9ZpLQgyTPEozaxjgpFgA+DdHnCTosIYLm1Yqr/c2s1
Q+tDkTAHHpwSn82Dc56ihqQJ34dhHeMPM6IHYmmmy1IPeFhC0NfRMCw8FR/XyZZgnWDlYtkkB1rK
fqclyaNedQfDcsF9NjMNnl4EkdRvFoDRAdk65jYjs/dRVBS8e7EhLmUzbEfRuXviUX7/qxZEM6Zd
27Z7SwmDOJRMBi8hgKEuN2vMaq3Z7QQCN8KzKSbCyQ7PJuDqbQC8FviQQp4fVxkPinzdjg5r3/Bx
Pg22728csp28DMbHCiC477QsvglAZ4mlWFj25NgrbFb7BH4MPWb3aORkCIqCt4EUz+jqYZ5zEhil
8Rh/7WXPzrhI5FOKhygYRHdNOIA33eB/eIUH46wZHmyDi28o8/arpdUb5ecnamzjRTHRfEqrbsso
mCgt+cRiDQtbJKdjOo1bglvcL9poRFvZOoCMUvfYMXN5QssI5pyMvLCW+HJaULA5fn0/Y09mEOYG
/kWicguSYC9m3qvDOHaFJPFHw2zMSZC2rAQKFkiTJlfEQv3QKLjTwuFCT6hIVpaBGZiRp3tkF3j2
l7EFm1Qm1ca1wE7iwQ1pjwQydyjhY/NsZ1gJuxZHWFHVOK0Z9cynPz1D3L5O8AcdvI5//hZTiY8h
K8vHpuZ7eH4RGa+72i0PdSz09fKwDZ+1etQ5NjZzWBME7Vx7Rpfrz/YObkNyWC74yRqiWWB/TBru
oI6duJvPjz1u7Y01KueU2UFEYzFF1ywnLR6fxHE5U1pemK0gkiCy0djhpCP1tX+UCRIvM1EfadE4
HFhhcCIBaXpS5lOTEyLGgsCnFR8QFMyZR/iR1NqdG3/gIM6mZZNE45WG2wio1BFKJxAOG71MTIyd
Z/lw2cL8AY2OeDDwoNsQx4LqNJbxcHVxZAJvnEtcOWXvSSRfPy9nwvL6I1EjCPbIWg1D03tVFVQa
rFyfZ3xnCGc9pLraa6bmbEuIKVsVevbOYGZGLoZsToxNLq7ji0PTUegubTnWhynv4SqqJ040SSxb
mmPsYCXbVM3TWNhftDSILyWJaxDkG+eaY4QC8tMxsrW5xqNEHr1+Yi9j4OGLiBdZMo98Uz0DfWJN
oPgo+SI79Vxv6yU0jpYQ6W7cmKcomex3p2RoHIzHqsyLqylwbRodbAB0h2eHc5RAJYZbY8tfZqbA
0JkxiiLG5rw0F1oRXj7PJTekpCfsZjvUqruPld7MO/b8rbGH91GlDCzc3n/qgxwJDOfy8kdAUODa
GkmQCHLv7V/lhzna7H8mEBMNhOFLFHL3CFENbj/v7hOWtI0qY1bIHnei2DU+4rhTz26ekX41v3Vm
j1+LqvVf9etkY9dEEi3kxakYm9qdflnCapc/JMEkK28OfnThyFxk11HVgYtgSVfhwZr/W2g31iFO
8seM+/KNyQco1VZW62UUYXU+yS0MHTjBQx5coOPftBHl4OYlV6rwqD+0ytP3dpL0OxA1N1ni4DNF
lN0jhLENvbKfq/JNdykv46JtcUUpimm38Y4MiM5Qvd9LIH0nD6yVv9Isvz16Iwsb4LX9NSkvxQha
wh6i6PxZZKdI16KRj6x0tBcNeOVJF3X+xk0fMtnsO9dqk12JhIsSRuxYm8n+Eiq9zCFthbpc90V2
dLOOxWvdXtOaBUM+SutSVJ6xDVgdzSC0O/L+7+TYtLfeNELYukbxtQG4BjCs4V3OphdBkFLqBNq1
sYOv5cw38zt6oWXASJFIWlNYG2eAs5els+80sIZzkcNWpd8mthvtDRRAh4nZzpqPKffLItMY2ERU
3q6jHkiQKveO0CT+W77U55AAlY4PkdMphCkkbMiksR4G1yGRq2yCPSGzbNbm9OJWS29awuSkjkRw
LX3DvLt6/VwRks2mmOKd8Q/iU0fvHxpl/IAOMV6ivrwniZ7eYy24SoLgL0JXQGHCBo/6vCloahO+
OkaLGNqWt0rIOFp1FkW+nFomQBtR95BWQIxQGaTNKa5IlJs/4VSu5Av0js5tAzoLxGJ2Glw4sfoV
VZqNXyzq2V8mPvjpYMDSzgqQ0CeO88ntAKGlMxJuRs0lVNV4tkN3u3wuTSfAHuNmJxR24UHCAluL
YqBkCd2zCyVkrwUSkY4PUdyzoWubNMAXbSz8jV0HbP1sAtuETVlUOlN0XK5ne5QCnF5IaZXn+dFJ
5X4CTnBK+16/YOKWUHeog4Qjs2PXYfOxqxgH8DyVNjxEd8JoYBrkA6t4O/6aVlb+ZkZgrHEKmizm
4ZYth0ToE0gyRqTC5r5+CeIUUViaByeWFdOus9ivU/K5xG+YJJmP3vDhUD+uS9Pb9mAKttbY2Q9a
JH6Y9VhzFPDSGCgWp9Kp96hu5N6gHz8/ZDZuTYYx3I+iR0t3xrvtxGzRJQQqxYoa90hK2bvcRMt+
yrZaD9efEfXw6DQ/iLItD+1odFgjsKRKpTknAXRBa+vxRiwH/oYl4NnQCfBCUJRdU1V8pZkv7r6m
f8kywoKdwpOnSdI+eHF4dVvniOi0eAFRjTO6e2arei8tq15zpQYbq/ebO+kFUERiTV1jqfoHtsF3
BRFo3y7/Ftnn7YaNur+HcWBhoB6GQ58DgJozLEfG6QV4+VlNNM0DnW6e7yz/zzdTShPTfYwGAqdp
lWsM9dBxEHyYEJIHnDSTT4wDbThLB+bTnLvc4jyrOMDtDzZEG6hNM7dXbTp8W8Yk5oiMk4JQmwvC
qeUp5eZl6E28p/NcillFv1p+0Mm9/DEneGQsta+eklwzPaOhKEWA+nmAyYoLoq+ZctginuOIXKEz
8i+qddLVr63lMLO0sfmLyiQGpo5vDFFJqSmS8RHvmIWVlZA0jznzprIByGu+vQlncGIak5SrrNpB
v0XXYQpiG+An2UwpSgFRYUTUExMifUlG7L3SeLHnnDTHscK9SeTWptauMaXM79wX38OWwoKC098P
5BiVFpbmFvLFIcS+cgx0N1s5PDx8+4KNI8PRbW8Hco/3kRu1Tka9HtfnCubBMbBgmPQ2V03KrQd9
mZZ74G81i2YbXxEO8yADM2Q5zySEr9i44T71fpK0nlFfYQ0uuYj3uhe3JzZiiLajmmDgwGOBNxcY
aTgWF6v888Lqbaj/As2Hla00zor7Cp2MhVgL6MBRU82b1hfTdy0t5L0WFmqLuSFCqqWfmmAnlDOv
kZ30yZplI+S0BuuRIK49Jcu3euwBUdTDUTE+2BUD4nKf8cyGSlwQX9c5b3lGMS8D+kDPrkCFMMXf
uiHiPzYsau9XDBw8Gc7og7S+j0n4rIaCXmBgX+GHiORyBSslxm0V1MWBYLHhMQ/c6qELS/XcO9be
xSN7MOZTD/11d2w855QSAnphgGY9Vn3HIsik6sd2tXESsmSM5HXJ0i17byWkPZPY83FVgA85Wpx2
rGfNi+2bYi3KJLl5GsxiQbScMw94pIengwMyPPrRN269AKZkHewb5E4nL8HZjag7naOgQAGKr+YE
ukzP+IdLTuxTYlr+Y5NUClyR98GkN3+VbFY0J0UvFfd0CwT1ULpOgJexcS+rkMFDyUKUcnfQ8IZq
ugQ3OC95cR1vtUhzznVuiofRLX4apTseLFXgmZ9fUvz7NRtx9zcOWzxC3IR4S4CrJ7LTd7FTNteg
xXHAdkhh2kircyCaL4bG5Nuv9eGSVC73U4veuJqSY1m5zMsc82iVxcAlmJ9QhlpHo0TLi61teu1G
BP1w88+hY7s3ww1AegKW1tIGMLNbg8idH5MoWxfNBB0AnYd19XBAb6b5dLMk25dBeNYGwTLI1aI8
YyKZzn4QVVuCFi41umxMXRh+qXbfW9H86KPeOeUW8RMaaEtAKXK4jphhZ7Yhqa1dAZ8TdlqLrcWE
eZwV0SG1kVbFPb6kZWcatVa2byMaRbOZhe/EuM3TsWUm5oVOf9D758xV97GLwfkrRqfn+UujuaeT
sND7DgNqra5DGi4rYDmqyY9uxbHi9N1bzTh7FpAESGNzzmXDAKVdOAjD+Uyf6kYEkPP18FhrzFnm
1qYH0XtVE6GpWk3kA5c08aZ1y85fOWeOM5AvmakdbTOGwWeyxgMuwDfyiJsJl7tl6Q+Vlsj1sqWo
KPZhK4jmBGL9iXqMdHBm/1dSbH3cwY59FeSpE4MhL66wbNxUnHSDYEbBZumsrMg8OyDRtlFVkEbe
km0ougnSWyS6W0N18WZ63NhaJ2vWbhcTaoLUl/BDAK26Hz/DCuc+s4Pkk/6samzUwhnSPbUP9iG/
yfdYbTm7Gr9cTRa3UUNODAjioVuTm1oQP6CdVOoXj2qWqZSa/QOkFy2lPr37ppYDdAmhJeYhxAp/
yA6Dn92R/CM/9PkhYzZKpm3xSPrtoc+q/KPunD16zojAKu0V5fda833vHCPjv3DfYJIef29oeSFk
DRfKB+R8YXeaUoFkG6RSGukt+fJxv4lsaa/G1rp7IvT3ZTHtEWHmV/hiJJhpt5AJGQOz9Lk0/Pi7
569LWwdLkE3a1WRhiKT85yxP2QOqzy4YMp+h+usnAIb3oMAdo4tXMALikeDN5uCZKtsM5ez5iqAx
gntd4WMcGKCaAF3RYwCADmvmYNTEGmynLEZOmlaClfF8ldViiA/uvMpoi+FUFoFOmaGP27h26FMc
LH5BLDSc7gdDWepc2vTcLRM4OXD9hPdm3m82wuAM1c0LUDB/M85vU5rqv//FVa3N9mArdAyZrL/g
GMQS3XvGejJsZlnmYPPum9a+Ljv6dUo0H4PqcehYMI+D8TX3UYMzLh4/nDHutq3vwSCbP1ZVVeoP
qCWYhvJUx9p7WZDGSK1Ok4MkyC/qkL1QUZ2teTnqeGl/oihmbec9KJgKhDv3zOHUSSk/vuiq+uJO
cXFCfeYB92Aw2ra1u027qrkuxZ3KzfaxA8Rn+1H4LDKyTQcqj10y1jaec44UO4M/EnkhuonK/MZL
tK2RCXT1YDwbWPuPPT0sNgYtWAOKqLfNBJECFld6ke4APjvMJialqM59Hbk4DUm+lrkaSdVtU8Sj
dB+N5h06AdCy1d3HjNnE1eqRly0vAPY87xkETrf2o2EXMn/7gCsxpw17njAOS6dnIzG6BLls2ZxS
35j9mx1C/3OLBM714DP2pa7W9NHfFMgG1q3WNqewad5Th5hOM2i+Rg67TG4yRCrlln+Nir7bO5jA
HQ2+mlwqvTHGKcsYCkM0k1/m4u7n9jxPZH7iFJyL7l89D0xyReO7W16Uvu+5tUox9qfOjJ/0Kd73
uqk/TF6ormkizp9DiindYLjR9tXMwoVd3Xzpg+hNH39ImX4xBngWS+/ArTw8FXk3HRhOIReZRmdv
aT97cJQPQ7rRJ5/ip2T2T3OM38BqUzYuefXU53DffAQHbFfwT7azgiAdpugcTwMT3FkYqCVN9mKX
03uskUyNfkISZNHT9vcm/c1yc+1Il5uQBDukjYa19R4AG5k/obqka2Tde8bXr6P9PGh5WHxDxIco
VDFMd8U3ED5bJrPeKqjrm5wTk2d1iOGROrm8fxKDv2eZZE4Tlr23pzscH+6OHNC0h9xCOrJvfIBQ
jw0msDsTQH4tJri9cPCaoAqbzj3T0n029YByCb7a4jVzVk2ewDOfEM9Cg6bgn9sv3aB+Z/TMUDMP
a2ahw3PUwpgI5puGZmcBSSCoCSwPcBNGOYtJwGTNjtPg0YsKVkNCs1aqNU8sw8R29MLqmIP5QRMo
WcHNdXXmQ/dPRxIPNCssT+70I9IsPPzLNLCuN9h/tZcYNuDaVPjXa0/dCyAHtzhxT4IYnmyVfpel
31+xgyWrSaIZY+BDlYYueh1VY7GDE4odpvNhlVXUZNgah8caKZnSjfjFNKnoEA1dYwdIFwIugPS5
HqzqmvuLbxcANlFtAvcLhksTqe9VgwLDZoN/TlWqnS392BG6t2OZpW+XO+k8BdSGNn+MiSuJEmAq
drdJZhmA6mjHRdzn+2TWfPRknUxdOnz3XWyFo/8yAnNE3u7ckpDdk65r8lD1iveVOcJGDWW8w2yH
X3m+3hFnHBA35oS0ZjMVCN2B0/l7d4Ih2PX6uAv9wkAN+mJ2OePjzARmhbUwYQjguzCnabpXCx6e
8Q9erKWJjXxy2VxDBLfSw37eW8ytIj7dURGwspiV6zHOy3MvGYUxtWWUZkSe2jmRfCP2YTpovQK0
zz4fAHB4TuJun9ripJAO2YdZwtiYfMbVNAU3fQDt02WEASUA350ItE9koIgPsNgchJbNscPgFuar
xa7UY2/0wxlGrNrpeBxXklxBN06HXcMouli/RwVmEKfNh6fIzVukcoDj81o/wTb9bvRRfksc3jKN
VdH8ie5qkZBHxY5XVuWHQMVx8MT8qjV9MDeuCGQGwsOBYRwBsfUvmDyijWzUV487wKbMhrcymbT9
aOLYzVtYnVrpgi6dP8rLQRbBVd0pOojlsMiYAmK5ZTjV1h0YYP/LNPW8IRYqsbecVfBctOgKtS37
BOtTwyL8dLpY5ng2qil4q8J3D+nYTo56t5k3mcuAjOni+zJsnAJyFAtSGohJJdSLbVC1ZSDEHVcR
e4t9VycqHV5qloHwrWJutMtSqMwQN/kDqZVDGqRkWeAvT2NG1jj2xc5d7HPge/VVgZcnEuPXYGbw
BXK3tC7aOOcp1NSdy9iHjsW72Z53bz1IG9CP16kuHzz0L0d8k/KCX2wzzIuOugfKWurWK/0iQr6l
C2r5UAZ9N5yXt7uxzHxT8+l+1n6muYNkt0wfLHxq68hO4p2nN+HBdDWckakv3il96c+CJj22Jgl4
eRI4e89pSdXTAB4MubsJzS4469ZXC7w1E3eARWD/ylMA0ie0zZG6uwFUtiDmvTHKkIzN8widsJIg
RRk/EiPJAK7e17kX7uoiAanFlkILApprLwmukUU4ysggkJWGKs+kMchVB4KyHMvgs011fM98ZJyB
KTGi+B4GwFkc0RqCxAOLX+0qAyTLzI8HXe5RlGePVSJhs8CBP3JdjiSbRc8cf/VcRCTn1pm+9ZaI
nydwlE/jACvQIi3o+Dn2KDvpAovuawJQRLkjoal6s+ZYcSxKK3a+ycXGGf25oMlssji0sufN8gfA
4nAFqslnauxYNcC9un5upDGvWCv0WvSrBjyIGxIiWDpkAF5UOP4WfdltwUnUd0jNr04x6e8TqeiZ
QowO6pr7bx5+cyjs1OCqawUy95pkFmgXAwWM5hgPOTm6vXrpUHd+TAqC4YBYa7WIX3gnXoIBmU4v
HeZIg0XlYRivfsfIgZUbhq8AdV+aOMD55q0cE4gHLMGID3UmbfMJzIZvH+Rpf+sbbF3NOIQvDA9Q
sPcY0+k2imXy5xjRqU+64LOYYK8YXCEKIih67rkeNmVYfXxmBCzFhmfOpbAl2zvs6xUJnsE6JaN9
1TWaczHMIN0kk+WsFdP2XWYD18tHrz2JKpekfXFkojAEaQ5Q4Ch1HQ6YYFxxcmVivdNJdRwW2ZEn
jYQhiarp0LdD9eD4wVui9R8ImbeoAvInKKH+OVx+qha1zSFHgTNl9XPs969RJImT4lKGfZGv87mz
HbrcBWLQDMcB97qlFPtyChDEJVRPA6q4Q9kY6J86BycE/vyEYMujmAiDZ5ajH32s52tCfPeouLNb
1aTxNSewBmTQVg7DeB+N+gKJNDo7Heqtqu1Jvp2r4BJTXIU0dMev6k+T+EYyCikqROTpSQEurvPV
iRomp4E9amimx/lT3YJeUvaOoMf23qTmA1m67rG2mXy5WKBZ9HCqtbkLYiZ6SFjR3hg/IZieTwoZ
xexZems7bzRuJd68DXJkjG3a79w1NBhhU3NTXKl164YnlaPXsXT7u6gdgsJaFNNWqkcfVdExoiBv
QXOCt9qOp1MIXIa4BdBOi3DSo8bc0FT+zH0Enw3T4JfS0n73LHmhF7g/A+8i8qfGnMS76Eh7j5vm
VQbwpbPJtN67yke3P7Q49YiyIfCXE2kpG5b7oxawUJ5EXGyd2NfessZikm/GZFrMM01L1PsFQo2n
BJ52OHPX581ObVH8BRH2fM7b7ODbSPyWVqcxKsxZhW8gp+f55WYowWTi0kqwm5EjtS07L9uMoc4d
f279DLP4JnkOxxKFUMnlaWTZuCGPpP4SoJddXRnYiDuickRJjui3n2WDyLWAhUEPIcdoj1KSnhn1
CnByGOwmHxZKSWW2Wz5sUnpPQaTQiQH0fumNulhha761AKwR1XAOmbhkd9O8HReJ+3N5dVzJeDlH
MnO3e/CIrUMRuOhjGe1AhZsnQe4MZ0P26G2W+3WT1iZd3TyoFUHC4sJprVdU7IDICShk5GI8NJHm
HZHjKQaM+Kbw5M09Cyo78gxEwgzK74OdTlziyjVzgneGkpyGJi5vyIHHrY708pxVj1KLnXsWs0X3
Wv/BMFuYhN4POacfwomJ14XEvtu7JFElwRxHghPWLNqnhLXDYdnEIlg7yvop0IbHZu7wZFK/GUN5
oeKqvpgV6YeYRpBt1wWdGsBd6WThK55D1vtDeGJ+iBOr97pTM8LMSUYBux/nzgGeCQlDTvER4hnT
SRZqA1Q4tfKwSeClxH1cjV89iyQwBNREeA6rFH/gvp8UmKeU8aWYyT0OyHcr9Nl6qng3FZG27gxp
P/ZS4deralZRVFHRU/USmCHoFAk1SblQdFQ9O2KqZwum1g9rjstD2MIwqC+owrwiPS0fhalLqrNr
sZo3piG/DYwLVoNILnXT2H8+7/0UaycmklB/QgDBLs3+n6MapWexnnhba7A7GPqW0oHzu0AOY6EB
qlgpQzXkqrA9Ng/ByHS8T4eTHnXIqpMKuKcDQmr5iDB8FMcYHHUbqwpOuPvhTnl2rwInvXfB8DTP
0ImdEJdc1uGx9WNeh9J4Vrql3iN91Y5F/BimT1pUJLduwtGXZ5N3Sez2MFWVBfgQOQ1UavWMQ6Rh
AYVDLQeisFo+5Z+3NxbAKJiRzHCIvEwkB5M/Phz7zE7JuZRby+jj2/JHgqKy9aCXQ9GzQUMP8a5F
j7sbppa8L68Sx55w0k2A+wjR5HhZ+gxRh4dSaPWVbRk9lw5/ziki+2hL9oaqUfGrAdSJKBUeBKkf
S8XmmFoAwaxlcjGWYpPYYb7H72iZsv1Ia4K84tFGQKA0tVca2nMiqmHReRBdy342nhRxVrzHpXgM
ujh798tmlxio5qsktV6zKgM7QZr4ujHQF2FVfcdFUGxqmw1OEfhPScCCZ5ko2UHAzjZCcYQyi8YA
+rQVhfpx5GTmNxJaXSosnxSJ4FexWQpg+SWxtrY3NYcyQRKzRkxajK9SRSbcO+cRT4i+SPcRIT1o
Idhqo7HuA5KLA6vX9DAb3gmRMci216ctTUAL31/z71HeXltw80i8MFXC9gNVMNpMcDorJhW+cIO3
xo223ejqh8arXt3AN66OsKwZv+J5pz4bnowuTx5kJ7+3GtmNjh+L+2Ay5gsCQOSSbTITmu9jMmCh
8ab7cmfDGRUTtk12+Gi3QPZ7JkVxEoCeT6zq+qdt8zzzNDb+WxD00Tt5eAP2eJ9jtYFfOs6BWEbb
0GriqDoW3LxpJxAQy4D1G3DatD40iL3ORmZchQUtvSYbOwqVOsAr+M0ITj8nuBG2EufORs5bhJRu
KvPwcjmmz8BziiwG++qFO6Y2o1YdddGDSq6R0TBhD8YEeO9w5KKjshzivNvYhTlePq+9RUZ0aHM2
AkFXxbDlEGSW9INrxvPTJYOiwRhC1+9DGsansivfSXOIj2GdfufZxM9IidqVSg3zXLte9eYxb94O
2oCuXVEL6F2bb3UzJY/aH51nt3nM54qvGoLupPnxzullcveLCeaI+9NROoEXommevLiQW61Ifvo4
Vu+c/GwHLT3fQybhXC0FkZkJhIJS79nTOCMIDFWQlzc23iZt6umMvBDWxhQDh5mKH3YgvkcJkWeA
PVFyj7oaVkNTyHNXZ/YlbfWz0ZMsi6lPfvdZ9RZx/tvKau8d9DC9Uur+8kb9bd447AYPcGCRVE+E
C4Giu6JmUfRVvFAlSvONITkJcFoDyAC/sTbmnSDWmuwK/xjZBIghhrItylQ9t4KXsC7MA2x2D21Y
5p4RbsHPkLn/Dk4MwbIdxV/1TitOgQEdSHVGsc1UN+uVbNAzIhFX5ujpptBZ4HMdpPchkC/+DFZR
sjC29mCqi8QksnPt8O5Jt2B+CNWiK7To0ue/dJXQEsc9Y4bPD7HvQb9FI4I3KFKvFtvzs1Xhg5ji
Eg9wW18TFapb3iQQyUpt+lN6SA2J6LKyw/fElLSLyz1+VsilTJqOOQ/z0JnoQTvdTD7M3mcUlRfZ
lVDm6R1eAWNOKmfa842a3R991F3ctnJYm2MNyTK2ZYh2nnUPe4hASPriB3oJxZR5V6siGwGL8B7K
CEfK/JUqivJSZrgRaE2dN4GKdOPabBnBQSUHb0ITBHb6u+17RBQt8xY3ti9Lrp+ZIOYErarnGQ1L
mTzrSec/2xFG15ieqJTZh+ZkwzWe4f4mng4rZtMcWcz5ra4ThyL2p60sQw3IDBfE0j6lTRlhghHE
wRQkKQ+6OVwVmy9ASAXKkGUIEebfskVO2DowNfogP9tdYR1EKruz5e/1sSPmYZ4+cn+22BWDaJoL
e+JLe1kBRWkGylvVHRKr02+OHbxNrFBhQJGlZOA9wMMMtkLrupcMtRGJ9PX0HmUBCAZ+FvwNveMQ
aSg+G8Q3QVQi2WysHdt840uWMI7tCv0yRu2XadYh9hZ8ssjRrNPgNeoFB8u3FnnmFmgwZnyn096G
3jtFLNzvqqvWyOyxV8nWfOKkh6EtcrbrRZMA6lKnEBcWn/OO5AEpzG3IL1VuN6DaKY7ZUmobQeJt
hBTZ3fSC9BYUEs9Lmn80P5m3DdccQcbnHAYiKLaWQjhXhgNQGVuhHQ0WchsoicReojfeBbP7L/Yc
AQ9EcSJl0txGcRTdORi+U45h5G9IbyZK4pBn+bVjlnl25ilcama/4bva3Hl6YzPk431ZVE5tEjzk
ufjC6qW/aL3Hsnzawj6YjtSQNixw5R7JMR+O+NCHVTkdGBKwlKjYnktVqP0yQobEv1WdziYwB7ja
toPae7k3rIXI4nUylOJHn1ToaOLiLeyaj4qF7cpRZvaY+lpyxfzmrmcWlv09IlKk5HgT7BqJLamt
GpBX3rylsnmM9QZd7vxVrkPwtYb8ZI9mveWmmHNIE9ioCf05HITxihyI8Az2eXDtih17de8ojTha
M7gsX738lOVE15OUjD7OeprTDNBWsoOM5DeogLdRw5HRTTovE3aWCl0KzwHDY+A4AoEU8wPJICs1
oF51dQ41RDl3m9nNluHIDL6FwTAn3baF3+6xwoFnRh+fxqhjwidH6/MN6zWJQ6MjukQK92EqTEV6
bvdskLaD9QMyria99zqAAiBLYowmmmj8upxVHvhGH2ILQIHsnAzt5rwkzv2vf0t2bP7533z9Q1Sj
TKK4/Y8v//kiCv733/Pf+T8/8+9/45/X5Aedl/jd/j9/av9LPHwrfjX/+UP/9pv51/88us239tu/
fbEtCSYZn7pfcrz/arq8XR5F9EvMP/n/+81//Fp+y8tY/fr7rx+iK9v5t0WJKP/6863jz7//CvT/
K5lv/vV/vjc//r//2iff5be8/Sb/86/8QjT391+a81+W5TE58ZD4AA1D1/vXP/pf//Mt17WMgPBJ
PIu6pxOUWHKriP/+y3L/C4OBb+kWWzedGz/Zf42AyPL5LR34pK4bKLUDwzb++p/n/viZsvj5pvFa
/Pn6H2VXPAqcrA1Pxvr3FEEW5ZZtAbriAbqObbr6f8R1MmWMU+z5vw2KzeN0rF6Ku/GBySmAHUGq
3cbd/sxOxSleTxcStOqV2Pf77OCdg/P4y7kA7zlWj81D+ZIftVv+M/1pbJxD/jJhyvzRQ2hb1d9g
uq7LIzDzbXAw19UxOtjb4DwdQQXN7IEVeRYnZrFP9cn9Fj/av5l9Xp2L+Y2AYxyjUM3NN/nSXpqT
tmu2wa3d5DuokmtS1t7Mp+rSb8On9GjtxB2i+DZ/pJV4giImcLO9FFu4l8RD78qbeOpfyfzjO83T
dEEfdenemLzftZv1wzzZayTy+/aCmO/B2dV72HaHbMsOfBfDaWJocOJRPlhnlFRvxZ2eJfjhg81Y
RT6BKWvAgy7egVXtrgj9wezPnX8dIMa7BTvnoL9Gw60+VcHjd9wAp4JfGz3Ej+MpuI1vvIQXnsNv
c1vuwuO0Sk7Uk1u0EzdYOatqlz+HLwQ17nmA62b9AsdjW2yxkZ2sS7xRa9QyD/5LeCp3aC/XrJBX
xb7/39SdyY7j2JZlfyVR4+ID20tyKlJUb5KsN5sQbuZu7PueH5Y/UD9Wi7IAMsIjEQ8J1KQmguSt
TCLvveecvdf+hZun7tbhq7Et9opne9KavIAT0cAxAo6D/25uk43+MKfuSH7xCsu878HMAVPdOmjm
E4or/nx4Irky+ICkhVCLnWLXOehjvPGAMgvT2YRzxrHe2gcoH5pO92FlvM7HbBtdy0O1SbJVvKu2
hiucmJ8LrAQfC2mOO9OjvtoQDb3PH5t36S47WRf+hxfbU8gdXIOOmVYWHztBERuMLPfatqKd8hP+
sfSSHPrzsLG+plPNafzFvg9W44t2aB/qsyWgjm9mxIDy1uaNGitpK99FHkxct9yQM+l1P6w9vaLc
cW2xzg7KmaCx57Z3SHMHwLw1PWVVnPj7LvO/VeCJA5ZI2QNKAh/ELd+albKqrv0FaA7AC+2OD41+
oHDHLSipGuHY4+jjz/Ogc8uRUx57b3DA8Gcfhju61SZ029gJTpfMWekOfmpvXqWeuU1/eu1jEKzE
81IMxSc0+Nb+vaArt7LWvkOwwlpdQ941eRfVe3aaD7nXgkjjiEGbb8X9xmVEubMbUWEoZ1EFqwRQ
uAONpO48Rbx2+Njt9ktS4YPZX0TRGiQA4xBgCqCd2tXls/FINxnX2C1c5IgNM0BHe+qv04PxhEgT
FUxJ25sSbJFew6Nxmk+EpqvxKYUk6WzrYg1edcIy2zvEZ0KspGFoaLB94vyi/JCan/DD2f0wUtBt
12iRrrADvQ6wsrqNFu981Z1Q175ZykPnhysZB8GP4K0A3oU2lDxk6C5giwhojtfyyqhWzAUmF0Up
+pqI1CvUuShnluxHpAO/GJoFCMLeqdjWnI7ptGCerF86c23cR7pLK81eW0dpTeXkot/0mVUTUfkx
8J7E1rSdNOLcchjJnH8DGbvK1sM9k1nAKS5pDJqytec1EBw+UOhJAnCr8oJmihDbdzhaSu4kA5k9
n36Uekg9H9AC0K8ZFU7we3WdPKO8VN70g6me8qcq22Uv3Us0I5oOVhbDV5S1K9wCJwIYnXdTbMxo
1TzjLxXiuU080FRNsCpIdlpBmJKjdZO6Mtju1852jXnDCSnZTfYPhGXTA/1fazs8DA/mM9+Jk3Nx
3LX3cu80SCjAj+3ba+I+mDvFcGgN5Q4C02n4GVrHAKux5A4vzYt8lY0VI1DSPiSP8M1NJzlbGsT5
k3Sx7pvtT9utGGrILpmM5YmoI/PEGMPpXivytYnU8gx/OCnBPeDIcxc46Czyd7N76nDDRZW5UfEa
IVB2xk8aKmBdV4RV7MBPOnyn98N6Qn45OeAwAD2uwkf+nVf8h1fOtXALPch0CtDufb3uypNqn8RH
tuKfdeN1T9Mu3HHbrajqSUDVwE6i8RH9WoHnNa1IU7GwDek0AByuDtp10nMKVfHNxquOI5eW3quc
vyrnmrFesDNh5AXH5ktrR5qQn0b9BEkkOXT7zD7q8sat1pRIZ5J/+tF56tfr4RMg3oKNUxy0zdVK
fwnmn/1JweyL2MgNWGfW5YlEdtZGBxw0dmN0EfzGtSN9UF1NfbLkyckXFnyawZ8NMl4rf9Yj3RO0
uPBtDqe8c5MHP3YYodpkJpOYsYr33W5wS6f6sO6JPIj5KNpTlThNvlI/eGhPmMuO/tlw6Ht9DCuo
hCuCqFYMttfpEYhiU7NSljvB4qy/h7uOQmE1HLoP7TJs9YOhE0MP+mKVXIqjRVTO62BclK1wO1f1
FtKyQzVpjhueQH2UtxD7/JALDSR9uOVaLSO00Stz2BrW2gTUXe7iaI9fkFqyNV4G4hB+djvShtC4
Ua3mFO+qm4xeYW724Z6LjKu5P+nMcgEEbyP3BwpJsENMESxvEAxMLnKxTweHw+5P7CKy/h1V/f/6
yPv/0WGWsOh/Os0+/6p/RXkUtL+a/zj8n//kGa8/wz+fbW//wvfhVvkXQiBDs23VwvxHgcoB9o+z
rfUvweHVlhVhqprQ1OUA+8fZVsj/smg+wGoFzM8hVvCO/jjb6va/bEU18YgqplCFbWj/k7Ot8tdo
d0NH8yt0Dt8K781azrb/6z/+HOuNXDQSaF5pI3TFlxFq/UKquuoaM0HGEQAxjyrTRcbst4dRjstt
yQz4Lldbruc+RL6HbvFZiqMPzSdx8k+f7H9z9FYNwf//X0Hoy/vDOKvxsZmmomqa9tvRe2n8pLlf
NE5YIgIRWEIwrMt3tz4TDCpwL1rjb24vbw8FSvu0yqXXCu8xi0UtXWrFkpyqjAy3rCBs3IY9qi4I
MWtL8NoqM/VYTub3zE6uZQoXTOoRNC+YmRoaAZR2O9+1vXkOjPEzGBp5V4gGhTrVxy7MNIKE2wyn
MSSAyKuMYdMZUfTRQIsllqKB/J8y1qSLerZMZ+hV6U4Nes5FZLm5rZ4DqqBht2nmNnsmKOAiGPkx
2wSUC0JiojvZiRERX5lg+8uSA6JfaWclHYiSMEzOQCmhSPbKexKL6ANUBjbuyuQEDvDbsQPjWdGD
6CGzUldS9P4QCfRjIBGS58xGQ62GAwtsK5ODCQRnVZgD2SyDnT0OpFM5Rofe8o+frUafjW3KtoBU
du+3lpYQZFhFWG46CIFlJ+yr3TNdGnvbs6tIQhagchipu1+6UL5kve2eLOAa63lod6GpRXiPoKya
iyohYQ0LFytNBjrvcSKFi8IgnBL9dkhycR6SaipqpGNDcE+g+8CXENyHOLu3SkhUq2jFY2r187XS
c5DgCiM2tcA9jx7C2jQ2An9oi5ubN75lSnMZJZG7cgWoA2uGc2sIQUBI96laSkjp6A8lIsjOK6m1
z+qCRWCi6Z9FLX2/6mRpOsJV3TPi2sdTmRXOVNiDE4ydtCFxxlQQLDHiDQ+Jmu9m9B7CmuenuJnr
ja7n+AqGg51Y891NMXR7yFHOOAA3TmMTDFjtWEn2RMuW26wzMbp2EZD/BSxFVCJRkugRHYOAhpWp
mI/6ODTXmx85AZnIHkDxCdnnxIwIG1sDGI9OubGToJa2isXZvyVTyzGTjJ1+wTEoZbbzW9l6jdsk
W9c+3L7JNh8UVX9IYh2Fwf6mlpvkqjny9cx7adC2nFDzrMLqyZMhNxfHeOJIPZOoXulQcfYQCdCB
aI8d4qltjUkFRHMlrrkeT58TT6R4mLFpM37ooTiCCpPva52lJMLGtm6QCYIwHIsEq5XMPC2JzGvZ
M/pMKtIpW/MqMqy3KORPQSW1F9Wfk9O39bcXqUt0570xzs3h9t2R2fOTEK9Zxv6KLBBFPr8Q2wlG
n665s8rSpHITdO/x9t0MpjbsMyJDfd3VlIw6MJzmTZQ3OAJNs1yjlITj2pPRjvTqUR7jQ2wBiwol
WX4a25GyTIpjYi2rS5Bm4ce/WQz/vhYSdMyWoSkGDRNV/W2t9pOeqbWJR7klwPkIDopoOqLKtGW4
oI/nxIzis6+qxlPQ30u1Jj3DQXopI5QKyrVbpH43cEmg2+hms1xFEE6A2yTN6Sdqx4ekLYwnC2Hp
Rie82h+hoFfFMGLyyFb//IMosjB+W9aFpQvgFLZsG5as278v6zK64Ebq9NDBbP4emSr6+hBWRbM8
WDom50EmbStWMyxL8Iuv9RTBGlGU8+1P3H6p7EfL6WKbfoJImVcj/qIJGiONIe7tYpnAUO3B/Ly9
mhT/OKHi3tidXxLAVWt3lU79AS5w0i5a/ToswLzazqXrZMNNNc5GfS7n/JRIERgbpAEHdEB/PLu9
LM0+cmpZ1z08KfVjxHyACKBdoEqbSOr6g9lNybOUoBOAUE3+czLOW21EwWG1kvlsq+bPeDDrL3Sc
beRLjCk4cpujaXhNmojnWI/u8r6z1vyZBo0dPjGjsIio6i6M29Vdqc0/pJy3HvW2dslws64za7H5
VLgi5B4P3TQT0xehaLwGeXmnq3H+aMMgRxys2rtZmRE+sXSjScQ4IyHeucYRikcoQMxshQSDnSjb
yQ96h2/J39VptGPL0l7gZDzmavwVddEFcZP/mTfJJUc3ncRQl1bLaCFrEh8UbqFtmKKu0TKEHhyw
8s0XMADCvDuECunkN7fHPIftWrIFfDWjoRq1++mD5rZTqMJ4JVHOcPMeRiJ6pke1Bt2qdyScZomh
ww3HSCuXOv66zuzhh9lvhpUMl2Fqz9IAdKdu6yOT3ebMJpBxKR7SRBaHmeTph1A2mXnpVxY4nIJW
dJ8IgQzY1lVnnDtlG05muWP0RIK7ZHC0qAi07KJmPYvZfhmQsa8wo1ZO3xvtXmnj7ByHfu7IgDzv
ORjQwmDchKRJFCfcUxR2EoWdWiLHBogAZV6EV9CmSAoaqM4DecfMp+PgqGYWasXlpeX/alXF2DG2
wdiOC2HYt0L544H0KXlXAuPDzAkQIukpKMwCv9/ycloefDWm45CpGqZHYsz6uj4j4lY2Zp+Org+L
7NiXg34MoqsczYjHGSPfEYhZ31lT1Hw/y2Wb1AmILOvb75rLH0HCQV+l60mdkcUp8XX9NS76kWmd
ltwFE7W/xHz50LfAdBs506+RJIiKU5Ec1MxRQbyXxjOxYBcL9iNzZRWPfdf5xJDvoiJpns24O9pQ
dT/QlgVOFdndue9ioAHcQy4+mOKDRRrZvW/umP8XTBPCmTgMlhCxyLMgNlzjsf7pgzPpSPJ+DKQw
uW90C0PFUB8ysLlENdrRHSeo+66sNoL5quf7kFiI7ZpJ6CiYg9fmI8KS+FGUVniP3Ke+h2MSb8ea
Xf720reT5p45g76ae5NIXJIEy2C+76yE7szyENdoyHT0ALdXxCbNniIJhodIODto6cheMuLiZApu
vS0H0EZS//0wVXnvzKXa7e1SNyEYNDNISR2d/0gOCBi5vMyCRQlOntL3007tioNJ2wMJY7krKmkX
a9ZhYr15woUs7yqCbLgRhi9DJngnkUr5oLewwFq0oYdyhNvPfsXQfOUDdHRRyoBMmdEhIBS8C2m5
e0WF5J791zrdHvwRp0aVbrH+/7Azxa26uPoirOYCmy1481HCOZpMdRuNW8lUdQTSg3I3i1S5I2Bo
vqORMMixp7TqLUsqf9QrURxrtQNR3Edm40Du7NtyerghHsUgGA11enmA8IwqOfTTFc5zya110W4i
sK1PGqgOFhiSFca4nZ7mbjZQ3WEb1krzqyJ1XMemRy8jIU2nBZI3j4FwdG5JNeQOTaTwaZoulaZI
F2WWVgrGedwl8RuJnHbMSSjzk3O3KLpGnG8OfKt1gda5i2xa9eqMhL/oGxe4LNEdxQgTpQJyKJeM
0s2odEm8hu7DN2db/j0OeytgCqdmptt0GqY0MawZ2BH8odbbPpUfyqj7lNHcxa3VbG0N3bBWlCRt
Wi1N5yIjgVn7QSLpuqrN2c1g5KsKmj973mVT/kObYVXgLuVIqOluw3IYl6c8Jf6dkuWHMS2wUU45
O8671HSzr29ANGhk5c60K2vCBDrW6aqk2uiLX2ncgoQpE/rZVvVi00Bco20768X4A7M5Q8IkOPSM
iSCwKl8pVRVPpHvUCuDDzBT2uXnN+bcgCUiXntm+p1TFz3Yc5T1Klw6JmNasp84MvFYDzwS9gFMc
fHO81NHGPmmzTBc80Yg5k0jdhTpGoJ/izw62PYTBDiQlsjOBUTEoHhSnXITGKWv8qrdlWCmy/gQx
Fd+obMzeIAvFVRsAGL66DQoGDzM4FA7qh1Hvf2SV0bvCNF4E4A+H+ogU2vYX9+CH0W87/Txo4tpr
k6eP9NgGqjhUqLWyGkiqY7sonQxJkg02250CPVmjv5icUkLlpqEhDtv5SHJyfCpyzunTZKIZppzJ
QW+hkmjcxuhRXwTRSkyiP5LunSI/7jWj9DDfk0GUHsqaSqEppXSlD4aEhwWA0pQfEMs+ELxp7fqZ
/XH6JZrxkNS95wOb3LRh/aUEACKnqj76Sey7vimxgegWsFBb3882RWioLRYg7XlocVLIenflg2dr
U1pyWuggAZU+UFVh/jAJoFAZAdtKb7om36hbgZZmZorLsyWbHZxn4CZ9/N42wbqyi3lNyihizfDs
w9U4TPnToIbTPhVqe+gMlX6mPvOzCRXBeU3jkELTCXz7nc67ZYqMvrl8D8klctJY/Gg7GFwyygqH
5V4r4z3BmGJRU9RUBkRpWe0YXbXiV1TNwPtmxQBjzOUwW/TgfUshzrlu273UYMcgleXXGJePRZD/
AOnrll3yhQQYBqt/wdy+5Q7Lt2mgFnstQYYqF69agBkoJrvS4GDAekEJV2hI0oR214VYh9G3Mr/n
j7egy/r+Q1oirWbuxc7oiFcxjE1MXARW0zrwAhw3XovCZNUVTOWJREO72KDeK/JXawFdJiYrZm5M
OJVHerlZJ20DGnx8pfgl5hw5W5nhbbc8OjPn3k++BqTrgFVa01HGaCcmqsGGo4NjdiCZJioP1BVb
TkBcZd00rFWV9jZveS0mRt9mmLq6PO+xDaHHbczBqbHYW7WCEUx22G/XYszldQvhMlQBmcaqua+y
4IxSfF7VQ9l7Yz9siNubQEPbPnIlv3KmBLWSoVAUARbSq/J9jrHXQo5W1IrlXn1IbPXL6PRum87l
aykvJz0lp00Ty4dAXs4uZY1UrIu9RNjj2m78JxURF/FfshtpNHlJ2agwEeFeIpxramMCSJaIhMwL
qRRVkzgzGOHJInhoO4CZoIpogBCQGXDeNeWvWPJmHdphwadZzLqgT89Ub9SnQ1pML1aMwa2yB08v
ymCrVirSoOS10RviCGfWa7856LkybAqzNNYJOjxHsxuxRZ65U+r6DvgTHgyNdnyUzqDtJnUfytJD
WtMcn2vfX43x1K2KBABWFVQkJYaC/Iqy+vJNbBwdJRKILuvnWA00wivk9XHoYeJ4CHwSXTUt/0qC
+IjObRMxEiBmddyhWne7wd8i3n8ms5l9KKT9kISVtIa82RKAmGJRAU6pGEiHM7X6URi4VpMISIc+
5qsCWYibocjHXqkzRTLkyunI2GnU5jlSQvGCktQdB/SK5J4Hm3RMF0Bxce0QPK5UaxNkolq4P79m
DOOrsVZwDJJHzjl3ONth+UVaxDlucDSFnTcpceKltvqcdxZmJz8Hq11wppDwwCeDz5qSaZUHMZZo
8C7BfmLvObuNG9ByH9GEtDpPr6E/XRJLv3CGeDTbAEvBYDwZrIFdCwZfNDhGcgZsHXpLUCGwXEmD
sbVXJUBrKQXb3vJfyoafEYXPk1QEn+hAe2i2ts0tiQOL5uungQ9vi4zoZ1S1a6NKup1K1EFbwQMg
YH2fC+MhDCKq+5Fw7S5QWWZZBqNsz1d6j//+AYEVTB0/PkZ0XpiAqIXuAvhhMsCCNjXttTPbTTx8
wY7YY0GcTqz3xj0kYiY7cr4aVLSVAuHUrsCvMprRi6xVG8KKaFOUpPCF+YqI3lMdLRxsy1VajFUO
M6LAbQqE3BX0C5MYaCfLlPeQNiIZjusI7oCDNA5GkwbSMyOYFhN6RfxbRYNDjn5xvgS/IxVnlYNw
i9H50OpfJt5Rp+ua6jKh0nUnSznUGUSiwJg+VNJru4RIe0FSGzrfSmE97jUvpBTkt6cq9WY1nbYs
WJtqDl+q2dIdqTFtNy4Mr/DhN2Kn0LbKkuCSZ+aG7ZoTFzuPOlJ8ErUnUDE06Zs52qC08cfghqK9
GjdvGTEdK4y9pavgLswtDfzj0B3ioWO5wOOa4MfUx6x2NV/boikdHUIY1eXA/2bqvQSJdF6b1kRv
IGPimuKusiDJctANiMSK2BOIGceA1kOhAIJfFMFX3ybEYRJDTSJFX9X6mjVaw55AeJCc5pOHn+2O
06h2DIiroPRk3Ed8YIR6dLLgGw0DhYdgSetygyYZ7nOhQfCqlApAcsRQNs8wPi2fS9ixzmpj3xwU
Q/4iEe6dWzZcNwaBkBFpP+AJDYhK2BRpk2/6yjI9qHaRqCB5suIn+cSAVjso0S9YWU2EUVZY9d7u
OLIG/qxtfCGYAxKKFPh5uB+06sUQAtqA4C+HKrlm2IMx+E60USz2HLn4DGfsMyZlGAPAh0iSY1Ic
8KXL/a+6RzCiBgT60Ffs8RwFldAdvTJebQL6XFMeX2YEfCtG6RGpm4Bk60x+MGbF7S0FFDWOIUfC
ZxJpBHPjJQC+WEDVgdPm3HiIwYDpNTMlBdPU++2vaDbY4G4tD7DjI6WgA9DX3pzNpkfI5gVED0Mu
E2fXJModLiOQkVLx6Zt4ZYmvIjgRsbYcg3wSmbKdG0NQ1XLuCZP2q5MUZoiYRxkKgKyyHtsyD84s
wUQai/elcwq6zVxP8kBvClr3QwtQFP/VDZnAy2L5Nb9iCct3RQRjMmOK8ziKduFhivM/d8zM3xRI
Oix/WVVN3LmWDqbZXFqDnz/uozxAsKT8b6lmdOsHZsQdvVhp+hLKnwY8smsHiAyL5hfITnLfYVaS
CqaoTRsfk5isSstijqMrBfxyEe1v3mzJFK5kK3cqTTrEfX3xkDZ4TzqJ/jyJAZpnhUazrzV+cAx2
2tPtZeWPYIQXavpgH/00gXMqjY9lIdl34Qzzq7AJoDNUBOgr2ERYiYBJcG+sirKamaOoLmiC4MEA
PgXqqkSqukjGASNcixnZs5TK8U4qWwAKbD5Wl5WbcPGwpGPWXO8YBsjrcemAT7X+VnclF1RcluUG
jbG+G9sY2z1Czm1pSG/wQMe7rivfbrCMSh9ezYXPdxM83x7IOD1FLaTVf/6GFONvkzQh2zb36NLO
ZEBn/japUlIVBTw2ZqeuKQ2g2keH20M1NH88+69fM/o6B0+5mLFDeyLJ0xjdGEf63U3U3yiB7tXk
NRGtJmV4DFp5LRYWuFrVDWiVHM3EaDxo2k8hqhp4Ci96ljjwK36zvb2ksKj3EITw0w58+d+mWrrK
BzCUI6SrVDmjgyzcWi2t8yyEcizD8c60muD4HUmg+1KILeKtp624jTHbP+Zh62+kOUopJqXwfkwq
Ii0SQOFYKBc39YBOY1yyfWhIkLj91HCeRltD34VEkOnKTmN7A8CzdVlXkXfze2LMdIZARfE7Ka/f
MmhrVLc3IEU7noGSTIc8aC3od/qPcbnKWcSka7S7sf20yiRMU5M6givAreFIYw+Kp4MY6IbWxD/1
hMcebg+AKZnZ+0AaqlGWj6y9gHBrkjox9WWPihrcDQRTSbST7C36DIqxEq84bRO0YGhgVyH9hbtY
kjAxtwLkPt2Y7wmFFSI6U6nV5FlO5E0WgmPIOW2ubvTsDFPDLpDJi7/NHvCKRmAeyf79nivJ0PuF
PUEvkhpP0mXpWnA1OH5UNa94P981RnLbb2ZAHEbTPlPi+nR7GIaWpkdGOd5gkxgJ3CUFtPALarau
mg5zqn9+R9PMcdw7GBcQCDEcM+e01twePwZXUbZjMyFnCkNYSPQ7crUMYmmfYTKpF5NWBN0MAgXw
tDqmwWunnMQBPIEhsdjEZI0kAAx0a38Yu3NWwI345xtK+31EwDa0DLkNA7O6DWBD/+uSN3NVdqbM
MZVzinFAIIKVrpNco7KJmSpTHuxrPcLHkMyCyB9Gfgc1qYq7SqqT/Tw2zTkOYjwfvdA8hktL46gC
eVBBMLvhtxVDOdDufbJw8N73lXhOent6LwvZwjBI9EQqy5uyjNP7QvY9lay2KdUVdaXohM8oiupF
xRwdFKBp3xriv0iI/yw3VZeF4i8jbyEYTujLEqIZxt/WelLOAS4MeQbHdempNzkw3z9wm8Eve8jp
5NNAPsOKONDXw2Ak+9wCvnJIMlG8THGeH4K5YP+MQWvksnrfMZwgTBOCSaSWGyx2i2UJ31In1K9/
/tIUHanuX988Ol4DIa+Gp8rEUfHbKjhHsEgHeaopfoDbZ128HzUJrNmNoYzNdlMZxXysjVi5aLEh
2L3hFle9HJxmEinvgrBDVkBCw1NAnDKUjFhdh41/SbQpONUZrR2/bRVaDTobUZvGEEpta1tzDnDA
q3TuEOXa/e2ZElNrxKD9OskGWq/igkds4WZJgBqHZg1V+/SeL8u1KkcPzW1Tqa33lNm6SeDH9fYg
S8I+aBDPV2ED3UvHR38dpOmTukR9rZmSy3L8loeR8qaUHMy1spR2VF3x6xj9qLvIhMuA5b1PlHRl
h7n93OFCRg5EIztMARjOTMgdq56756Gkh4FpoTrKJolZC4jCzOVs1+icR3XlGcgMVYUwXtKhmV3Z
moCNI+GkuUGe5ALnVTPaWbFKB3fAwesWWLQiyze3fTAuAgKOMivND4f1dyBA30kNQVAey4O/pSsG
fqJj5k1G3aYuVX0nRb4KfIo8TXvqCITSBsIXmDU5PVkR5LV3096wLAWXYW6ucyllCwv7tQQhNu9U
bHM1eZWmRA1UdOoaHLe2hsSXXQg2o3xjfI+aI0hPlc40IbCsAJdL3JyrgXFOqNyoPmBHwi4z92bO
eZc4w/JOhtPgBRT+WmXDyLc1Bwp7c9bSkqCA9CxLSf3cmvZuEpF0r5lLQB4GV38VZTqcT015jLFh
O5YfDFsam8ojuei2p0oGGfV00SX4zxcMdiUBOF3rzrHl/vOdgeT89xsDDYu2HA8Uhrdo0/n9P53g
wHVLxDzQBsDdvgl9NKbNJFnHue7rXReRaHXzGOplarl1Ye1kmVa3bjX9lpZnuHANOCX1cvIaasab
MKgXZb9+I1dFfwG7sIq7YHzS/Wk8CyKQ+NJWSqTuTdUY39W8tV1hNyA3Mv3B6JN6M5RCeBJhzjH5
BB+dwt2zIB93iEquqoqHLdDQ2tq9ePNLcTZAcW3zMoj2//yRGMsK/peFjgWCcaOimYI+h67/tsLn
tgquRZEpVHpj4PyZDxBpRHQshvZXEEZcFhiuGXHzDHhP6dZLju8guK4ksp3fWpJkTSpH5pe4SKoZ
wsTs15N7WyI7I3zoCsSyegTBnaXqGFDRnjhGb/io2CWW7Be1Qq9HzGPp6sqkciyYSSSQptCxxdJz
1Oo3DQQfGYA1x7PWXqwmEx5USwp27EUPfdAaryGGL6yHzc60reIZQx4zyuldrwnzNgTTBeDtbimn
o5eBaINTxMV2ewYZnMuOHuo/f6jq364zPlScNLbCR6ripfhtAZaJS89qefEc3ohaiqWXbzfSoG8y
7euE/lGZsn0MF8VNXksvmjGZ20byieG06lHbE/+bcp0dCllYTsmvnPSOpWaa+uKSQsmiu083k/mL
+m9qnMXl8dfLAaWbZqNrMEzLtrhT/nqHjLx1bawCWusp4CEmvG/5UBFDCq54nn1tQ0SeTAXO4DJW
EjcdUu0AFc12u2oWdJry+Ch3VeVpsrE1I9XaDUyQD4mRajv2WPsqDQjuhTHkn0hgNvArSwcVCwEj
qTxRievbcTRqkChjvwZLIDyLbrKb1Jp8JE5iX5JsSdKi1O1MMEyrAosuwAjMajiVreO/+Q6F/feP
QqMNYjAl0zl8W799FH1vG4OIwfcv+cBae6jiuX+ssrBco+9Cv8uNcdfVxRuJ9pbTZg3rn6V1G85t
lzEaAvemccthDGxvLy3gyodIk0bIFArsG+Rhu3Kheox1cFKDBjH8kuMnfJS4dSERMLO85Mzs6br6
LCZmxgP+TSefS7yCvt4vLv+YJGKw3E4hiE6o0m9I2E0lGMjhj6zFGKLC6TErHfimyMjOSyT9Tlv4
D/qija5bD80kugBl+tUpokcLYoKArhfrxCwmB5ZneJwmklhh3+p3lrS5iZraWvqpdf60vW3Q1ZQF
3jjYNNJ7/9c3CUERZbSThOYfbg/kAc0wbxB2z3k3elY+CC8Ji+IlscBohw8Z/vuvZW45iUb5WZbi
WhA8Gedx+jYy/MEkMynHOaR7P1o5qGxOzcz+o/yQyamyyjU7u89AvFZ4ru9nZX8rTUrK7nU7MDm5
VS2kUDPalOi4BErIjLyiQYGOLHSbWzU/BciokYQg0x5CHRIVSwb2v/SapfRJ9czMnXJmOBqZ2uVW
ik0mrssOB0E0Zc1ZxvUZNHG6hayirc2WYIPa1+tvfpUahfLGlqnQb+B2ZZzXSSkrZ7mYpE1bC0/R
hupoi2lnkn57HduvQoox19wq+Swk7/z7PZrkdqNM60vYIANW9s6Q36aQ0XwwqPFBzhSwpMXw8xYe
gaLIP37vvgJBnB6QEcoDJfunH7ZwjjS7pZOS9XcKeia0eBZCitw3CTHO7Uvf+a9aMj3DX62f5SA8
Z2UcvBmJBCCyP0ptea6rtniMDL4CpvbYGZrmUzKM4TUKqiuEDfHQ5c27Epo5HpEMl9Lt4rq97hsL
G4yMlP3281nGKK1vKyRIpvuspHgTdWFe8Y8vablw05aH2zOORj0cDyaApDGbnmWZ1Q60g6MsvlxJ
NMWLMYJJ0+pgOhlkrXsp8QqsnxH+UgYZcAWRwGB+JE4GKmMFdfPFCLaaLAW/4tncq5V/tcliOEuS
mRCgTtOmg4Qy3o4wHdfxbkooPvpAwhozNun6htXsQuj7Il0Ua5ORczkVc0NMNaMLHS7glmweCYNp
uasM9ZwleuIVdiFfvr+ZJKrwoS/daoL8zBVhTrRJ28VDpAyaI6lVeQlVSd7OUfQ8mXjACqSJgSUP
z3mD6WnmbC32CoLUQ+3n5jVKuJ2gzdPIX14KmgPXPukqB3Q/fSQFBphSxBJx6YlybGKNgVSuxPiA
JpbbxcartLhKBLmjpBvM5pIxzwwtdv55Zf37KUzI7DLLfo922gAI/tc9JggA9gchYOO5V8Z7idVT
lzrrbqbl5tIP+IgNIII37J4fIaBSkbICfyxJYmlowhBWhVKx0ot73Yfezzj/p0EVslLq7K4Ys+rU
8C/fosP+L2Vn2tu2smXRX0SAQ3H6qtmSJdnylOQLkZFDcS7Ov74X6TTefU7jBo1GC6JzX+BIZNWp
c/ZeO7BAgA5BVX62decuVnr7KHv7sJz74yqARg97HjeN8yW1SatTUidI3E37XQc0cJVCoeIIkgwx
zoPESLfLmW1Bp4yBIf/2ofyhK+RDMTjKGZSlrut+PGkrWTUkaXGIUCWDFKNxFRR4XuKJqTFt1nem
QBDhsvVpMVAbYp7wkaEZjg0nQg3HKmnEU60PBA2l8aOA37qQ5ZY/5zM89BnT2AYbuyM7eT+yG7u2
euhlFZ7jDOC4sZea0+2FcpmzK7fWLtg4GrIDVGBFD9C5gnM5FUDXmMUvp/o4cB7sRM9eLWi9m8TC
bEbm+MkZjOxkltG0Vzp8hn+/eaz/Y1d2qU2wgFKkgAr9cPMAftdNa/6cFsTNGJkl6+BcVFGF3lKd
FDgn5CjnD4LUFKNk721R7vbpAEWu3PoUu0RFZwXoW918oVforKCfe3eVyfGezt6164xfg5c4h5SF
ZtsnkNvZiMOdgKFzSrXWuYiKUr0VPKqhl0WHoln1VqZeFnwNjhcgGdE2zcppxzm6e0rlQMumRWvG
hHX17x+GiW/hY7XmepaJepO7BivCh+IdSmICzxRdlD03WIpmKAhehMOC3IcvmBdL2JuprbS3zit/
6F6AJBj0x2mpId/DQzziWb1kZQMd3ZInYcGYDxhNOnYDyi8+Rz0JJL2TgbeD4fmXOln82a6lROZ3
sIXwSFxcjAf/OI/1Wh/BSmec0w/TV4AumlrJvtp2+q7h1E9QlY4rMY48AkACcrChcMHs6/ODiFP0
tDGJV4HuxgcEeM3OnRPcRlU9L60qxhw27bZeP6ahrR+Xd2Yuxn3kp0Nwt+iqh7Ebr76T3oQa40er
RivauzloS+avXohxsawfIrKOXkdGyMnSB9IYQOpTJfGd9aN9iP3sl6mm7JoPn0YsHFtuWnVy5/RX
fX5nNiA9//07t/5cKDisGRb3vmGybn1cPQF0xc5oEjtB4RzKYxwF09ES+pvUQnXQnQTabp0Fj8u7
0LfsXZKZwc6A0hW4vQ38UMiLyxQDz0L/C4Ld5yW6OOOYfhnLxtz6JWvukpGagqqD2Oc8OxaENzaJ
BtfoiMHUqncAm5IflSIorrTwKJqRw4Pkt/WD4WQkpYNa7BGl+chXLfm3yvzPu96fVcvwXji4OrYx
f0L/vGvCEi5sRyhAwfbFWN9cJx0yEwwMeNoKBLvwgeRuaG3rjH4CBLXPgdOHmb7yYXvej3HyaelY
dJErzk3BEhD12DyB4l8+CIwX5bE2Bq///h06f5yyXF235iOWIKXS9z/e94lH9Z4J8grfuSd17H0a
ItQ0g2FjMTW+WL1OhwTlwU3lHS7ckqCvYmge6i4pboUAxV9ksTpYIt86TZ7de0p39rbLtBARn7zh
n3A2ztiJbeDr2mGMyKRZhPWw3OU+MQLkMmADW5cQrBQJRmL7ydNQQaZEFTogC7mB/VX3bh7tlWdl
m75XxjEyHXUbwaCrMF076HXAXrufHY8pOjyM+pp1xEk3ogThRNM2ziaGo94cT6TY1kOp208NEhHw
/RVJf8vD1EzOd4528n55cVNm5oOqm60yTO2wPMWjP5SfYW980pK2R8+SRWD144VTw3lUEovz71+M
8cfuwhfjWTo3Fu0beJMfdpd4QOkqnJJQtgzQG6dP8SKt8G4Y++9dPdHvMZyaWZz13e2HL70exbuU
qEGiEkiSJUmDNMxoU5QE2sGD6giLrqyD7TKsMOPmLx1q+88eA0E4joH7DD+CTd7wfz8FgYPsKqep
yTSVp67nK14OnOFklMflUng+DIQWq4KKgQoL1/9hK9Hs9K4ciSjgpYnm0WzuvsCzpyos4+oENdPY
OzaN+6kK1+9Q40LVyUPfxR6lMLJLN9fOiQhdJPzy13LlaYYPOHVs6PHD4YHl7F9cKzUe+9C46+Gy
4t9acSDtr0tOpwNjmHXLQdzT1/UZHHy8lkbfESPAx1gWNN3SNDfQVHPZO4KIUEc/617T3Gmauf33
r9ycP6f/boDptiHwUdEs5/8+rqc5o9qsr7J0/d4m6hvtBLCEiXxE/wVbzlqSnUI6diHvwMpoWxjh
4xc+mHWaPZJwFm9rK8KPXU7a0Rp0+7NdFEQPgkmz3TbaLsVmZO9aBEG/H3YGjCKY3uYMsf//P4UY
SGoiikidDtSHu9dUTDNNTaRwnOYpSTqJWZxCsBLhcOe2MLODFmK27mpiN4d+KG+JGzDR0UvGbrl6
LtpAA9bi9WfXB4KWCe1uOUqSriIWPhNGXwpPV9ySHkng7x0xpGmbF1h582K0/jLQ/XMM4+JbEWLu
SVk6sT8fejBRPflBbNIbMZvksxjovaRd551CBxm0bmfu2pchaqJ833W9uakkcuXQb40T8XEkTUp+
yxmU3cb2ax5aNUyywr3STsUVrCG1hWNzb4V+zvdlJH95Pk0x/27/fWMZBrNoyxTs07b50SnEiKUP
qaLxIhDRQw9fyPul8nZe+fzTtw4paTtUB63Jon02+EhiYoIju9zZ9HNEWjczfHs3eaIxsVpMJKmW
pg8ctGGeKDs/xX5M6j34mVuZi3AfkO66DmbbTZAaw8ZgHVsv0VGjOx5LaeVnaH5WBQwiItBsplyj
CGm6+I7TgFovM1gLJcPDIHBMU9OPBMZ0qFj3w6RfzbpyziajjfNgduAbsya415JJnV2DcpOU+pU9
jM4pMGIMm223AU95SayQXEAo29s8ISsTNeBwzqvsvo8N65LljnwkmnjXzYjHZn7xZYWCNMHGWn9D
s6YelQPKIayjYu8VHDDQ4Zu75RhkR8TSDB5g7HSMqcf16GZNUOQzm5hmPtYp0bunYX6xZ0llRuAS
HFxwUtGMmU/mF5CkEFEGcfayAMb8XPmPhDDvci0o1r0VdVecd/v6B6xF7d4lw2iNp5MTdlcdAnjs
Z4pWc1v2efGc9SQWRy12S4/TUdIj0Jua6l4LOv8Y0Et5fynTTDuQFUeYlFNsmkrUD2XZqz3BRDSk
Ax3i9TSW12m00o0ZlP5d1E0HUQlY7Un42vh5e0+nwkYOonKZfBplYW5iGy1zJFMdkliyqcIo/6wP
Y3owcZLtbL/NP6OZusXedEUWGW80McOga+/nMtkqiDHs6o7uolFXh2mm5HkT4k9mQHaR+E/TvPV6
gem8knOAZb0ci0u/W8ybTT46+9QDTx8xezwsJ+yoEsh44XOmso1OrPlkdJJQVVKTHAwntd+0rpnz
GmOYAy5MggavH4c8rFiBZLLqa2EKUdG2LqFInFNMIGTkz+nyMaHzS6adCbi3ci7LyPv33BthH5yV
0BM323c6IrsFav94+IR6HsKrStGmOcZzQdzYRku8ms5WWx1yTG/v6SFAkbm9vMm6C2Ucr2nDkg1r
N99kp4prkYGSxeiaI1JT8rDcIG2Orpv4HeQtc8ws2hkCRftHIr0offtHgq4JjmhE8W3I8Ukoa0ye
tRYhBl6uL11lMQsBWHwOMa/YfBpbpTzX2sZeDPJP72q6ZiHwnQKZ7nyFd45Olj6QQGSAtrFnz8jk
K+JJo1AcqdvRt0Y+JxB//FQgn/vLVvLn4uX6vre4vlm79OUU8o8au9SQhlvliGQ1N1ssIHpx6YK9
VeXi0s7O4RahXRlBVEncMwq8eZg9+r8H5LlquoPy7c+Bq6w7FG8J8yAV5nd6qu0oA5DOZH+1M/5p
ol/2PMN12SU8R+gfzsJ1Y6GSU+zjReeKF99kK6A5ZD4u70y0oox2p0tT1fpbHPQ67qx4OmmyVBfl
gnSpExmfFNPBSzW/jFbDULdxzfUt0e3ulZEHzjJdP4y1vCQVO4/hIRse6wr3ip7SVTTLY6jDFZ/H
o0tae9voSPxMmT/YQ5bvlp9NDT5EwyLLWYydt4qjZlz3jXzmV6jvVUWNvV8afiW+z6HHg+ZUF3xF
hKMjbye+ZrrFQXnURNS8jX5NQIoPu79su+4Sxml3oTNCUyfjjp6vlp93rpVAcKuxNKcJ0iBDesdl
OOd2Pa3PCtl5jH6CeWdcveFTW/eJr7aYsyK2CGY3pS0qfC0F9vXQJuMgLXzcbWWyed/+4/Bm0WMH
RBgkO8EwdeNnaX+vBuc64Gs80nBB4edq5ec06PoVwfYPNP3sJ4V1a9MMebxfanzzUs11h9QMe4vm
1adDu8wH+bD7o6czEnmfpEEoo8Ezy7AgQpPB4VDe7kZT6Qe9S0A4zbWZm6efWsp8/kmAUFdZhXY/
DvPuajvVRtKxv+lxEd3SZPzLLPUjoowDKd0MDqQ4TsGUsej8d0meMy0asn5ANJK2V63rq8+0OSHB
THFwcc3X0giHY20oqFbSYSga2g9mCdsddei0SymsXtwweB0T5d05hFdtAwbLF702nZMIjr1Qu/di
MiUGd75KbY+Bf15+nqp6J4DynaXU8g0hBhCSHelDuUWr+O/rAh3JD1UN/0bLnIUxwnQEGTXz0fYf
CwPKiDHgyUkJmivxKFn6JgptFjm7yfhnddk3nk5or4uUQ2vzbT9mx4VXWUz6jA1tQRjWZpTtoYz+
r5pR7zvIgjki1yUXCGkTwyL9VgZuuycJjMAeeujkXuwW3VFWDeiOFMrkKBX13ofDbrczJyFKsS/V
c4jmkqo+CdLnRGO8BUmJYtzoCV82Sv2Z4PdDJ8aWJwxdq6j6nm4OeVtuyEkZNMJS8w6Zz2lPkL7S
xkP2YCRgYt+zgkueItKi2nPWmrSFUll9tgWCFa+E8651xVeGPTCyoGuvKiuRF6dxv6VDH19gfNQX
WyU/GtVeRzTjNwn2YksDyz46VQH1HbA2JqdHT5ueMkGQSl9FOVBVj6S01Ig3ExXJwFnuyZ4doFaE
H8bw8me3jatr5CMz1JSTPQbCJ7HHROS9suKp2jG0j1dB5cKHjuzkU4nDLiGJ8Wtq6OYuVHmz9jeD
UQQ/u0JDM1jnX7yxegnEy9IjoYpAzgbM5r1r3roRfUzhr3tnTi6fn+usrW6Ytrc9kcwNIrgh+ssJ
zft4QptvOYehNNW0+3/ImcICiWrhMt0EyPrc2sXnKgiGOzW0KE/QIq49egJ8guHOZ5L7Kx/AmltZ
c/IrMhzMSQKQAjl4LTpyd1HieDtXSfUM8fvcW7MN2yjfitp31k0tjUdtlgGmkefcVxQim851vzpD
ho480fO9QeLKQy1hj0bKdp+DqEAVXldw+JCmHQphZIfKqEmiQDL5PoQrcTzWuT8eWxZ6mRnZc0ST
7MnI8dp4rf06GJRStYmJr2LuBcNUe50Qrd4hSmo2/TwAFsNwRtHP0jlF/alMkujW1z7YNZjpXzO9
5Z7r5UttxyiZvGTuzrWkzMz+kjOb28zPAhOLNAtnLpkSj23NCEU3jEutYrmJgaa8FAk3iF8P1XlZ
inlRR/rnvBiFAwG0657TRIMR9qBPgX2qqfLWKcFRVKxcJoEY/9Lj/+PUxxdO7eeYKBAMx/qjteHX
5ETB2ZbrRKuhREED3odKT7ZyaMQjxogfjdOlWyuX/nJoUG6m3Vli4ladClw6Ou0zxFctKdYWv6Ej
zS8ZBPv9AnKftPxrVlbuA61auTaCIP8LLsf4qJl0WTSZVyIzcjwTQNCHUziA3hoNK7FMJS30MrAY
zPgugmu7Qy1nEzVs57S3rPqimVq66Vk95zYlcsmpshmJaSk+MOfAyeEvfVPjY9+UphaNHEwDpu/S
a//Y3JLoafyUu26OCGiJyytOOXb9N5sAj1Wnj8UxHAKGfk7WHgUb83u7IlEB0wUdI62kMfaXMnNR
Iv7zjMyv5DG+wAqKyBS20IcdkxQ4x40YylEnUVizKItLB/10mweIS9ypf9Z79V03XGi39cPAOnG2
SNxdTykAwn/f2YSpf+zKugJBufARewjDYaH5sLV1QRCF40BGqNTYwvV6uHR8D31b7Jr5uNLWU3es
w/ASdro6UQeKUwgLfOenkXj0UqgvOo6KFN7HJov1YEuEjjoTO3lYViozc9SdKYwvdgM9lyNatLUL
W13flzHBMA/BgQSeDSwGibgKOuvFnTBsLZepZrx6bp/N+uJwh5QG8cA0T6WC0tt1lvP2W3WLbAqS
KkC5GT1TdRXS6ZwEFMX8Y+XJEKqDhzJBTyNuTaPTtsqlozP/t5gZexxhubdVfVduaw2pGtkD65AV
/5vfdjBpmHLtp9TPdoWt5dvEbud2bTZuS0JhNtXIseYdwoT23TuPsiXVbH7JWmnRK2M2b1ePdqY9
mknGFLsJ+Fzfi7rQ9J4cvD91Tg4WzjXgC9uiLkd0G4t4kFChE71Q4wTEH1qbis9uPwGTQIBgT1ZD
I8Iwnj2SvQWKrwsMbOMZ/xUNvTE7ITD1Nsxwgk2kezrEP/bQLGBvD3rSDDUdgGyAHxFjLNE/k5HT
gpiztmJMAU1ai2umr8j0qF+MAhUGjk7/PpGJcSj1OsC22bD72trZU1F0rUFJ7N6dIZNnQWlNNfch
8v2N58TWqY6Ete+wSuVu8zOtEwFS0vAewJXFR5rq3HM4ftbSH8EDqQYnvLB6dZ5CaE9Ej90rr8zJ
951+v4vuGy26n0inKFdTkHF+5vB4Hzgl6bsFk5DYAvlXt/Ydjw9z8tDIb7vllY5gcfMlNKI+YdjW
5El/cKMh25d+82VkQnoV3aht2ohABOAzNmy7qEIYYd1Bp7WdaThzrLUPHdHHrGi+jbM0Nsl+pFDV
AjLCPD/37qzRQ6WgRLrXxp4g5ZhokcT0UMTonvlSN1O41csq29Pql3P51CftDSnqdKMKqsGnoCab
G9bvD938ThPj40jIxmH5kaE1aA/d/nXwk09TWZCS6ncgi6DPn5u6KohkZjbO4AoRXQyUxa70nLFD
wKlCQ7wP4HBiVjrazUM1v/SZd3yHfQVBTLOul/158EilSVP7Na6ebDmG+N8qdGh+TCT52FvjZRrd
YeNk7CCy9E8oSQyoWLyMmrDIrKrITWPJQNvASytoLmT9+LBc6TYWtGA+k0TApOapGyya4LK8Y+dw
7opAf/KUc3WKwH+W7M2bwSaSb7Kdz+Yys66fRoUJERWwu9X1TLvXZWWd+txJT0hTgrM2Q+1NtzC+
YV8YyR+AgFsUlnzIUNXelJVr2PTEdPVU24L/xx0RnNls1QnJjF+umqaDHpWlxLkit76DHbKvZiuC
6TnNRPALHIAC0+1GEIYyBwiF3W4yTEV9Yg8PttnpgNTY7+Dph9eAkMBwGo+xTQ8SVzO2s+UasXyx
6sf2xzKkJtuHk7Il7XNdWAj7RWdf2F+RiaXYUB23drZK6A+4ZsbjQnHrACwvBwy7ClwkyGlzG23M
pnX6SJL8y/uf0dT5Ei6tvmwgeKA2x02K52TFHWvvAJSz5fG/qweRPQ7jQwoD6ewiKd/FjL75Hbhc
ciXRkKabWo7GVmY6lEoQDCgkjOeuttOnKv852hkL08xaaYYfdRCPEUWI2rVKad+DHCfu2PlXsr67
C76gCpgrBKtkRvzU8TDeW6X4aXgt3A0eeS04cDisHpastsJNy6vmceeOt//8VPPM6FyyFFff8DAD
BM0RjyXKIFucIA8hAa4GIir3JaaNg1UM/ppe82efb/4To+CVy4DiC/VnhEHgSZKDsIElONz0cYi3
sdG0u0AfCTGTU8lmNk+IVFNszTzT9jm5UEE6caiY2gFAMYf5YEd6ffv+3AUDekyrHAAgzE9g0SG9
g/bgw/+dj+kN1sQjkt37rHKR/VYeM8WgyLHtcegX/UiJ4WnwOuZcdHTmQ7E3yDReEa75Jccus16C
OZcXNyeT/v1SQHMOVQfuLczNM8Fm4R7eU756D5nB+U87cIileT+WT0FghodBSx4ynu/3jAlp4syY
4wiSugGCMad6lCS3Xh3mC/D5GOahq3QS4EZASn5hTVoPnec9jJrzy29AfwUhkZ20bdotR3d9tVwu
f6CC5tljhnlIXaAZqy4y5L2HjLSORu2MZrpeRxkljj0WfDJ970V7jc5rOtLTnsqofVGBB+HasNT1
ff9DtaAf/vmPqmQVrTqSODAuecZ5YNEZV8tbs33F1blNp8S611M7fI0L/4fXhdbdu22wYcK/8hB4
hW1pELOqvejSSq9BQBZD7jHFCp32palbzqI2NGptxJtMb6+vbMIOLFAMa613qMzycMLPkDEI1svi
Gx4cdMu6DgAgSeryWvyqxY+op/3RxJ1xSGoenm7yMQVjM9yiBzt3uT89uyIi7ShLSrkTFbnxiHrM
rd6Y4Va1FZonvcY7PRdeEZmwmyFRuPddBHVtkL6ZZL1t5Gh7p0y0Hv2B8SUwq02rVQTm8pSjB/rP
29HHll/p7qf3qdAyIAKwax9Dqn9WaqXaA+ctVjOl+/DjledvQ82u9yNHlNVy/l9a5kqzxqsov1ZJ
ZrwWZj3djQ07+nAiPE092AaCSoT9yTa1BeZIozB7lm5dTJucwDymEcCz0stMO3CinRLwQYy5Plok
oZJx+a6jDb1NHTLlVjotw1UVMdHRyjp6wnWXrDjw+/fOUopTyBunDHOgM6fL0v5aeUScHtNZKRn1
g8maWFFN4ll6V33+R//ZuJ8D7w2Ir0f/yQO6oLOUL5ep03DMlYJJy5SSVSLnkHkngOFC84Ekn9TO
j6Ehfy5ePgT9v119hekOJz1OcW6Zxr3hYoAVPqriuZhToyVvDleK3JNxxF/kOh32P9UGd6XCOLdc
xrVLqBgZIYeSEbORptmnytB/xQPjrffbA/M8FmE7hdBcp6CaDO+CcOsJVosbnCpZDKuJQt2Ia/tY
l7jyO087B7EGa5newZcm1dhwfYPytvd2i3ywSBVsQTK53i970deH2BS4p6ewfBqL7ps/1N6bgekj
o447Li9yfjfG3VtbR9YZ00by4Afhzyqyxk8hGyh3cWvu7bIcP7kxTkU9NqGa8V8h6/xWmOcoKeJz
Zcjtu9uvY47zhVMDSsOAjQvvrrjzUejsdDrLL+HYvEQT/AqGy4DMnLC6JlV/V6BLQJufyVcOvWtB
lutjgxLtMJndtC+LKH4O8IiwGDj3NQqTS2j4EROH6LFKUxI2x3pLY8k4l05jnFPGluQhcZnkfBd9
Wn2l8Zdf87jNoZqWVMsWwqflcvkDTT1WJc6+7eh1h7F3AhJwSLSboL8bmfltGoafNZ69xYpFO/nV
4+h0S7KhulCgWSsoTQk0ydm+jBWI9FblWNhei/pQOqJYNSSF4QhQpPA147QlYtyCvoajRrsUuZPv
qOKAI9XERpNBTpxUYR55UN/PT1QFhDeI0VgHmiwudGLEPnBJLQlU0d2FfUGDOgz7c9GWzb4I9R4d
dNzsI20A4G8M3yeesjNlMbGejVl/LfzoavBEvXRxaoBVMWE0pJwMYGc+RyUxxxmoWqZxs4o+c7JN
m+tczsXZ8qd2o6aDU2farmVmsUVU082VPWhNOzBeNbK1csheFyOozVd4PeR/1cNTXQwtWGqc7bNI
9OTNJxz6U+A9lTwuV8vP3UFaFZJh/hO0zv/71gMiF26W/6rRv4aOrx+dsfE2mGPGlZ+64Wl5Ic8m
PBXkgzrr5W0MP/3D37/8HZWvfmokz+8Xg85i1SmlFmyGQuTsgrhWK4lrFk7le6d1hLGgHM8hL1KS
koAbYKGHNRNoEq0Jt17s1o/B/GJnQ77m6LUiIai6JVECCURF34LCLldpa5GHPqU7fda9hln5+2W5
pHTs101hDrQFAutSm+ljk+nanXC0ep00pXbCFhNubaPq9uzO1gsD0pATLHlImg8yfYyKSyIcsn3x
CpBiVSX4iVt7i/0+3IbCGr9I17nj2RlJ7S0PKEDInmUThjmSlQxZA+eH10APdJvmzUaPHGZEVg7C
A1s/jzNsPXuReuWfAGw8QjeKyPoS9SNPwR5UEPe+YYyXOgmnC/Dp8SKyBnRK5T/M/5+nzoMjreFY
hIH22hoKmLqvXT280ec6zL4GEBxhbDk/hEh+1VJGLzJ0GMVWjnG0up3vusOL2z0IEZdvOcaYS9TF
z3y0W52u789ScVyY7eCTZ14dW+q7oMQ65doE8+CWVvhyev/ZbtN+m6USbNvcVbMMPz2MxqBjLhxg
eXAijqqSA1MI+EGWGYbJma7Um+UnAbZ438wO7lQpnA8y8rbLfInoKwrjHrIKVKDs2cqGYRUSZjZb
puG2DHb2vek5QKAdfmk0+3sZ1W9RKjkUIZXgINmHdKCy6inEhXdjQ6D3XfX6npll/AW76mIUXn7M
BFfn/IpKO7C7F0uGn/qh167wLcTLu0HcoM90p9iK77wivuVouK++tl8mkYyINkYaqAc8leII+KCm
kkO6BaghuDmRX7zSuu/Ya0l3NOM8+sxjEay0yS1Yzxt/5RSgVep+kFiVyxykg1Rfo7E/eH2lv+oN
rQKT8oNE4vJXaGv6FSMLQKr5HU6ccDcx+b9y2OZnpc4pXOIHRFzOyoq286vSfJC3qfsDOgzgTb8y
92Ulm0NSaGeDcOCrlQzZM5AQDgKjWnd+S4HJ3PsoW/4yj4RSYFdVeLDn4VDSYMwgLOqWhla0Z8DT
H8g3TvayBo9mz7qtxti0xJcTJ5yme1GUX7lXQdwaUUerId0lQ3Oc9XGvMiMCoBmm7sTyHL2aLriN
2MKBtfxp2ejf+sImsxWojDeX68H8Eg6kr7s6gCHpcz7yo6HZS/5qugok0i7QU228wRmKn0YcfpvE
KUif2KezHzxn6LmPrLLbe73kQ86bYDuWY7IfPbs95BjBXwa6dQZHvm/4Mxl15mN21fXxPMCE3QEc
ne6KAhB/WFK0FZ65y0dGS+YkynPpDmI7sBU+BX7krcBXfEpkVF68+X5I5/tBm+8H5nhISmJ0U9jt
fU9wEpwpyKZ0tYcGmcsYk5syaWqAvM3/xvGzw3+qu6XEy83y1C1oZiWhjFbJwPy3D+N8bbYyZuCJ
hSfuOnEzA43pQyGfSVsCKBD79R6QN9VpmhcmYAu7OFQDQU+KgEHfJ3lIsKbtOeUfIhA919bPqIeM
vPwZ8ZUlJFNpkmiiLAj3olTk4hTkwjhakv7I7I2XAfiNRfZVAX/c+L6f3U9QIS4Sl9Ha9gl0+L1h
694Z/qp2dcacw31F1o0fS+cpn6zgKfSN54zt+tyGWncuCkHQnXePHHt40/I6u3ccHBlVUOuvKBlw
ArWvC0lbBVm/cXIAR1ZmPI1Rc2uV7T27SXcfZ276GiiDFUAZt6hqH+2ZOJBmQ7MOLIKTUD09d267
9vyuOHWcb0H41ih/i0bDMJSb6SkUdPY1O7HPhhMRFyR1dFKz3U7X/ENR9/sesExFq4g+F07kxo5H
dEp5uVsurcWT3PVi861wyuHMkDGEzm85IFuLArt44XGvTv4WnXZ1Hqqm3bC2wrmYZ2B8J/1eq1vs
xDmdMBsO/W4xOHVSfndxD9sJRrtktHgyMfmukEWgvWnHd2B4llo/Mq/raJ5N+n1pNN3dFNfPQ3tJ
SmCfTNovNHHVXTjo1ZGLaPnp1F5CWTovNAQShOsu0YC+iM4QssvXieVXS1k3nLKNcZ6FMKNGZb8Z
hHBTtHod/u+BCUsy3VcdcSmtKY1NKiRpVKDXbBBGHcj6OaybsRrCtNwlbsWp4XN1/GsJwESAbcY/
YDBCWJXnsKXptbzwFOjIjkSxC9qxu/kXIJoBs1Rnu2wJnVPmj6omtKcVGpG67OTjAC4Elgl/e1+p
7/UIr0TVZNEieRyYlnV3ChjKV52YHK2zED1TGWKlpFZaXoqOII5mbJ3tcokc7TgoACWt1SMMW1Rh
gxk+ZKm5a5FnPhn27yGm0kF7LfP2Qk/qCyOGNLf681QDGRmryN8s6rWYTMFjsyDc7b6TZyAXFUa6
KLir5nDksM/T4/uvBURP8IgXgD68OiZzZKrvS27LDYmmCDAXHgAnNklrc36yszm1XEEB0HsQkVOx
LihNCU1xW3l+fys0Kc+pgZ0g6FluqxiGVxhn5vtsnaW23ZRj6Ym7R4O+XrS2ppp+ilmTqDXrCHVb
tWdU8XftTN9fXvzEIHeTX379n581jj+e0zLa1TotVJrrDAE6nH8bOx7ExszGemezr25Y0BsKm6Q6
ZYNZb+iUfysbK7pfog46ocojUweSH2aNVG60PUq7qNoXHvy/+bRkJRbYtjghb56w4PuavF/ajpz0
B6sGgiOiX8xBAqqKALLCZATPQmlmu5YjmRCLlmAyPbXFt11slsvGmOQB6H+wcqKg3llt36E8awkR
qMv6CK6OdX3s8seyT4JjkZjE9tRh941T9XaSpvMJoYHaNfMYLI9sNsP5cNtzI/7jRZndQ0aC7P2k
9O9pI4KfevK9j4ebYoc6trXclCzKp9iggsHHt5rQh7CTIyPYTcPI/kyU9wHBeUSAdftur/BgaD81
CrVECjUXGSZsQamRrRQ7QARppi4vGGMfdTUr/tPxRSp+5ff2piNF/LAUma39yU7d9KGx6+baw6Ni
9wtP3lzru05Pktpy/fttiZVXYiY+h15xVtOoX9rCaFdyVP4xbnVGB8iWEHeEeAWZWdNdxFZyzSu1
NzBKHJXi1LcccatRBzZJ5uQ9w66nqB59Hux7nPrqip6aLI6pE78YP4DnzNvofmir+F7WwTcvrzmR
tmrc1q4hVvJA+oH5s/K9J1fTpxcMBPtCb38uX5+iPLp5iBydueM639ePfskqG22sIQEuWWrOyfVV
882ArLBSYZK+YX0zuVFceexJhdgkLqOXeepAaihqm8w8dcrkcACMc+13I1YR738IO5PlxpE22T4R
zAAExi3nSRQ1p7SBZaayMAXmIQA8fR+Aebv6/r3oDY2kVJUSRQYi/HM/Tu8V1naoBZQtAboszov2
SxMDgxiN31YC/740OVYaOw2jzwmjxTqrhHUOiLq+UCR/DJ2wedLLILpkffhh8Hu8s11nqIuXY3mk
T+thKLJ3Gegd8Cfiep78HXl+8h1Iku1jqn3EIpm21uC04HbtilJsALdN/LpkzlVl/YrdYYTBAWwx
JV9wniridZ7RBtc88PqtNdr9cy5LG7bG1L8nOopmm+dMM6SQW1Ch1dl1caTP+8Dlelbbb1VrqDdD
139rmT/vGmIOs/0DVjOaOsZvgF4UGKnKfAErjRJfqXzfWPm+bknQWLJlDub6c5XFAL2lnxRWoPnJ
5cuhYXuXAuljZU0tXsH/bq5Z7hVgAl2vg5FV2Zr8hvGQaaV2UiYXbE4U8y2GCTSX+VlHRR4Fa917
agbVQ27pmBQGLipO3UDcmx8uXxh1sxpWjVOR/qxs/1R4crt89d9vSRXD3HrQ3hSArttITvKo5ZBq
87jSbstznhi6B/6Me3IQlMDoeFUTPSz3bjl1FzUTv5d7Gf27o9tSOuEzKCg8r7s0EiuNNpa4QXSV
wY8EDBsyjH+TABGOTYQMXw7aN/MVEKJx6WLspFs1t6lr03wzu/x7g2Go3vMd34vgGGb6nGsGtFCp
81gI86xcR6zt0enSDzMS3aNi27BpPSL+y2piFw1pmgLwtj50x76Jm7UMeZNEUfK9mEtyUr/HOIVO
YOlkFUe8YvvlOgT3LKWH2gT22z3QzyC3juiiFzSyI1222WXJRkZjO+CuMBVUVlYFH1Jh89FGg3fo
zVNrZebaZlH/pHH2Vgw5tWLJB2vKKXRBkI+cV15in4VajWjrg979DAub8soiMI9u1x+VbbrrmpPD
qUnBiUU+Iwp9bOVaNG396YUSC7HubCZnjjBpU/nkdTjlZ4cU7irKHRThe3egmtDw658A+PgsVEZI
Z6013WyN11wqERwFdUA0QzN2mDj9rITDBOOv9ssZftsJ5nxx7LgoR3R9lUHVnBMfy0wXKNATDcnX
UqhHY4Tf7bsQd5Zr5yKAm8oD+S+K31qv+efS8c4dNLkVCqp9Zrr8i1rmkYnJjNGiEAhivVU9GvHP
IK4HOgN8f43D5aTPsmk9BuWWpgnGhh1DAYPg8S+t4FesVPEHdfufDiPzG2tjsqtsTEHI/x31dtsq
zFexCffuzheaHERe3ADsfubr6NhGzIOj3+X4SDX58Y6EaPSChCRcLSHVVc1KxpL8U1AhO0G8K7Tp
cusLXPu1xuHDGK1hbRfx2zCobn8fdneyj8+FOHVZTQngCOkFmqBPw5N5BhpDG6dfMANHHTuzsqGu
Z2TUGxO8xfyvBQUX6DFDwE5bab8szyX2b66Tw5p8R3Rt8KWs1diDsiuiOdBRbWv+t7swse3XWW0+
wh/Exj0/jMcgfbApbhtEsxtbTA84xkoC/DM8FcXTelYmxv75q54rw7No2KMwezdeClzqfuvHP/ym
Mo/JAGKTEYR5ijGabWxCeanjpm++UtneqrLyyHDSeaLJZ1rlAZZNJ7QOxG6MteyVt41rT0u3wsOb
3mv2VnXiQ5us4OzPN8u93hMJ5GUzvTDEe8e6MT01rpPeKluEWAiD8FPLo3ybS/sSIBw95EZACpuk
76ePu2+tdM08t70fv+nwgrAwGafF5nD3J+quOR64rAm2bsl46yPtxrRHezfr8XPI0uCtDhLGEWG3
Mh2qPnyHD48s878HvZgq+PW/G+pFc9TyeNgD5X9rvJGRFYkNdcyd4YnshVfTNMm4VxG3DNlQzMO/
5V7vVF+dx+Bqkesm1wivjn4eHO26xAWYrKySKZoon47tS5kORwDz9aaba7sijNGRa+RPraEbx3ae
PaMPuw/jlL91lIJvsAl8qYo6rDowpv1iQU/cFlieMWGPz3OMsoNO/YqVDAb5kZg+8jS8dUY98SFg
vQy1qiDtEE7VJc71s1cFIKps4HuHmvLqVV7W6YVC5nNRtubB6bPg1HAQr+ak4vK1DMvSpayaaxnU
ouM8FEysCPTBpphaTl4Dm6T1umgvNQsYl8pfPSOAzLEw/mJPUCF4n5W5WMwLNwu3mtf/SCKDFdH7
pY3ymcIDAAjCPlIRRZ1NA5ElM8M/Aov9DnvEsLLLcbzqVYsdIUnLBNRwaB1FZbGSAK3otSw6+XlK
DLBgN1prhnlM9ejv6dT1JkWlKVVXqztVBCBLjLbAcWeUQ7MTkwgpgS1dEGN1fUlNk09ox+AcaP5u
YZGGdOg8z49ErDNRXX6vDv3iyQn1p2YAbGJH4DSXcxIi/LBfmDHKCSm3MvVos6RwBLreJRC1u7HI
rNDRzv6EgXx8wSBJtm6emwTlq1aM+UfqNw0mB9rka1WKbTSF2jHoklepeFvbjdqFrSHOy1DdC+f6
WvzJx7JMX3NZf43kQx4NmSCBlHpx0xgXcnRsmgN09OzslA5k7ZoC9dyMfjSOxtGe08IkGSrOMPPF
hhXUfrwu2xbyflT9Kk3kU4uT4CvzoxdpRMXRZ0+1F1mAKwpxdL9gJ3VJHd3yKreHUo31UzmRo+Ln
2Fi8OX6oWD3fvzwRxpKaRxdF6WorMbnNkWTVveqvdbV3mOHBPoK6bJGgcBrT+ZZvAqfOMfQDua+g
t6Au0lUCAKECZtdMW81t/Xc1ACuiVMtrTajdRnMr9Is1G3hEsSykJBnvsE9sCf79PO4oO9pXvBKb
ibqfTZLq4cHI03cZxdoVucdea8UUbDULKLLqGTOpZJ4fwBPvTWxYHmanKzrGuy6b7FZ6lLDmajwh
6mAWUWX1aUJOWC03UUHZ7R0J48fXEVnsbnrAkwU4jb3PKpohtWNlG8cF5aF8JkQBs0kYaAH6Re0V
xoOl7bkCFNfGMY82AuBxSRUx+63tsNhrQWdRd6GflunDkqlhvJqGeGeXsUaf9QP9S964TzFmbOO2
qjb1MNAlVeAIEtSgqjCAQMVA/S7FVFiIjlHtXlvMPz8Cd5QkYPq/+CBCcUliRZSglOIjKlBkS82D
cUQi7QVkxd6qJzBVkhqDZRShN5LGnRDImUK81DI6RrUs+Y4kTpSeOji3ZE64oDkC7Ka7lvc86Gmw
AlRHNefGLu1NWLGLsBunvSw3ka5/mYxE2JJjeGVxTdtjLLDexQE86YJMJ7AzFsCMMr7FPqknzgjC
t2bpMzigVHPExx7LHdM3yactsx59XyepUztPy0craCyujLl6bIKNaxO5c7tgPpnNb8g/Xpeo7zAH
yGAbmiIm502w3IHE3d9joa4lq0z0YsfVU6y7WZIIzUweGgl2umK5XrXQkM+TKMUhrgmgqGECLcyZ
7GjrbvOkRbhXlodGSYvHQgSLwsi4xC2Od2Lmq6ZWzjvegCNiPCpwNW4WN3PDOWSrMR58Qr8y18tr
U9b8TmnW7Xlpmtp/dI2MIfriSpRO/9xVvv8/HvIH0O4hFZUVEpGIva6SoC+L3knOU139s7xDC6xX
TDUU0liegLapQwWgyMOFXTxVtcdMX4k2OCajvpWzV2cxI6N5dYcsfuYCQD8e6zATa4HQ52HS90wQ
QP4Q+TcQGb8RZfYqFDDm/cg9J2X3y3QCnOrzrkmFXL+kBF1BW15xSXoZPjNc3WmV+G5tQPqJJf6f
cS1NrUsXM9DMa5NRsyS1yU8NJjmuBMGlJMZpbmUZHYO1kaz6Xr6WOYIs4ET7ODh5v8sCo/voBwrr
qVV8jZpcvtDuRkwM90OEzHe3TiUpLdv3ywtm6+m1U5S/CQ9aVjRfqf9uUAv0hkpq4igUHZrGDI6t
DXJ3YTkkaPXyRQVt9EsLZwh1L+bmBK8/xcKmnWky392azVnu+7RJuoJy79nT8O/NYmdYHubKetNm
EKoRVpQvzXEIYIvhawf1Yx9XPVd8q3N2kcll1k3oQSPJLm4Tdd1NA48T4qa4+S2ekNpjxYDgBoZT
5uZ1rGl2UngQWxSGQ9IV8a43wRLMS5If0bidx0m0jYA2AmOvS8i/dMvh+yyrGeM5cTSYh8qsFecy
DYp9Q0T0M61e66AodkUxSIYt8YvhFtofQc9aw0mb9m4LYwVGK7T8WaTSApFQUI2iyssO7l3rQ48u
HMGnZrYhRKB6vdLgslFSEhYSyz/EeZvvTWlpb33vPyWtZeCdyAsO+JEPRq4JQQC4ubXnGPEIZQ3b
d28Rb4ewNQHy6ou970TWaxV8lk2v/yEc+z3wR79qWIfZuTbVOick97bco462Rs3AcH20zYq663mE
0jmsQbU1PsnM6V/cliXClumNt6qGIZIhbTg4P+rSNw9LAiwysydMDuPx7iOrcFnwiQ/PtAdSs12Z
49eUYjHVB80HG9+5187JbVTAtUm4kutBpB9hummbtEg+o76j6jTwqh+eW3sXl6aF2hkpCXJKcrvs
R3aL6GS5k3tQOiwRJ+QDaRFs3mFgL28ghfBbc25w+9oEnmpIMn24tMK55r5P2u3i2dKIa+6We6Fw
5U4xPF2H1fTVO93wUHky3gdRSrFbEjES7euXoMRvNjbEe1BD3BPQOHM/SgGTJGdQQRrZeCqyxHhK
TZoMWexE0Jr7hqaddcPV4hj7FNQuC1A8uD+72iHmynz/OfOtB3cqfuugVx8TSGIYflM+Ljmm79Ry
g0PbWS/tlGhnGfUZNVP8D3XpFz+AuP8uLMbdENPWUepGzzFdDXsG9DCdXP0AdKvihBffTGn31MHK
7yW22zvWT+KX9mHgGIsJEGqtxr6YYsU0+5323gH4f/ojCDosN0NdnEpqf1eNbYdMfxAGWnv62elB
jOeOsGg6DOAsKpq6zZSmgHssxYPzlSf1jazQQ2/15pvU0mTTCM09MjzP4G1n1nqg7Q4KcVcyCscA
spmEbx+crh5fUKB3aYqryiQiclG2bG9xSYZMh6y0xZki3rSY7uAs+uGh3oyFKq/L2Z4FnkOUetHy
P2p2E2XG/KO5GTpt5yIpC20PivQllE36CsWSD2YDx/++9Dmd+bZI4pVMgJwFOCoWSZzG3DXVYXtD
r7pjF7feu5OOWxzi45cTYrHE3KYdtU5A1Ms9JsC6dXNCr96YyqrPbKKiV4sXAjzwTQ/N9COT8XuZ
JcPn1NYJVXHJ9GJ5stn2Y7wL+u7k9rYFsUV82ThTEKHb6MqKGV27wGg5wDrFPtcLAu40iuDizvrX
KMXgQLfmj6HD9KVzsdvo/nTlOvFcDdXcAV+Kpyz0cAe7br/vhB2/SJ0OKBE+mHDm16MPsTzMtc/F
Vn/XCcay1Ncst1iDuyzbeeNwRVDMdjjA6a7tPOIESQN9fxqq9eC37s2B97CWIzSiKqPpJcP9/yC0
2nqS9fS9/C2K/35eMaqjlyNmAhBSwLzgyfAjnuNEkWo11EU4wU+rJb0sA09cdZNyA91oKk5lmBhz
p0fh492xYdeJrxWQeo+8i18FTodgVhjj0f2RULW8TjKqGgiCBtsB/sLWiswPLTIY4cS1E12o9fOG
8YcNAbDvC3Xo2zbZl6YZXDN8Z9cOJSgps2s1xO1WWUAexvliITKkUnzZoPlj0zwOvfkzkho8l4qP
J87A/AeohgkGz4dhtxY0AlDYym7z99CfQHUhX5HcyYtnA/vyKpXmcOoLYn2izJtLEmRPSdDUt7EB
s+p2WbPRMOJutEp629Qf7JPg4L0e4gBEBuL5vnYtd1v6Df4Gx/kwKq++IJY0l8Es5Y7pPL3F/p8l
uSLm+EpGIHHF2yc4Q0MOaBrZA/6U28IW5KIT8Y4HtnzSJZhD0/R/2wIaahDiO1x0kH9lkd7UdqWu
XSa7RJ8cxF4alYEeiWCk9UR36Uya5xgSp7oblh8+SIwEoQvAnHjj1Eqi1rM4rY0u5rgimw6LJB8m
mG4Tstshx4F43i3KoraOYzCotVc4w66YepbRCvYD/KpubXoFqZ1Y3rTIjT5pRbVUSoOB1vy9k+Zb
4tPhe6K13WPU6hjh9I7TH6Y3ipRXBgLSUzK2n743y1s+ls0wSLzLfVeO23UmmLnFKq4ssa51W+0c
xhi7ISrkS8Mu1RfhtZx73AFHlZd6mszV8tAA63aYmG5v3CNw7iqHcDwDt4fAxBBJiXC3B4VUvzLH
Z/iZWcUfoT2PXOzX9zzOfS2yYta5RAT6pZdZtilhZLyKoHh1U0YNWEu+XC9iU5ei0lQVpok+LV+W
lwYL3BZD3pG1s3nq0eSAysl3pnfibRJzX1Tf8YbT4tlH03Z7Fis8z0DbXhv+OltXc7wdBCdKhuAA
XWIK2C0fAsASmeBIEhzSiU6iVMR4i5O8x3CU2y9aax9l0w+PYFDtFwdgIvNnHZN0Q7NjS3jhVuQW
HhvUYZ15/nHM4vHGtp5IeW/7RJVaii+53u1d12PS71AqVqtufLqPzgLKgTZhUQ8PrUT8wvVQ79l7
ODv23eN2CVnQWfn3YddO3dt0W7iPhsQ5l0zMH6IZ3Z+EeTrXW5EVyvBBkGFTzSN98xfwBBmZbWJV
YRlyjuQL62zx9WJtqtZeHLMZnZVezFZiFRO0OycCUj5t0ncCR4MceFVL+kk3Fb93AN43MF3cOJIB
WBO6YIms5Et4EaDTUXxz0X0Airex3EJclsKWoAJRXE/eVdRkDvN8pLmNfOoIYXYHbN171nSOb6XN
6tiFx+x+qg5xHnkk3PkHi5OlouRJJ3+DwV7vt3lmYXxi+PR+v5dgX1qWd8Os01UZFpgnZe08p2z4
70CL5eeQMKA2aFwTtF5cL4ayz8zW6mMbVq9FoW8VXlW6Spxpw2oXf5dTT9VR1auTS7U2oqfPgtEX
P0xIB9usZbC7qNTsIDf316fzLLpA5iuPkYTYhrianAYj2NVG1bxPGEGPXj00bMNtcx0rmpkTs9o6
dhj8qSvzudTd17Acq1fLl980u6c/iUR9q6HakfJVn5qTnbi6WR/JCNSaUSMz+SFK1oCXN9S/yade
RIjYo09Ipx30fV449kvn6b+WLUuQDvKxxw1I5Q8leQbXrB3gtX/UzMz3o9o6+I1PgWiS3cxhwsjP
Cfuumulh3vFmj62Vqwf9R8hpHHvk8711x+tupfDkKnIm+c5xmlcuz+vHjujxwUxaih67eqOx8X6p
/KA+hZSLr6rZwrc8F/Z/3IKqCgLM73olLeiWyXtI5IxEXiU+fJMGed3UkovRSY6VVZphA40pUIyx
7W3seShEwn883NcWyg+Sh4VB5HH+3gOCP4eFN6zmi/VvpT6DLmRjN06wmdacUCb610q8L5nZo9Qa
qfkyuKj3qVQuqFFE+JiWYtA1ZAz0mQDEyQbj4kyioe/40cOrcu7LJtrqhTK/+sRddZ0s9pyGcdrP
eCHXocRyCER/EMtlgjiZKELxPGaFvhZBnx5Dwtc+fUpBGNtMsXprQwTJ3ddhwqk+HtOL5fG7Grnb
PVm1YoZklQ+TzLVNUAIJWxmeHE/3uwHD4i1yHcl/qNl1XH/jRqNDtcr3LWACiq+Y1c5rpm6OHbGR
q9uV+rVilL9X0M0u9xdQuZj63QTjZYFP+J4MsqvmUjvC2pbzTS378UtRoqmLg48Sc/wPA35q6vn2
7nOcovGaaSm2eR8Q0r+zpJaJBx0vTHLmyFPWDUDH2aRi9mdw1zXPmUg4OZVet5JgEs/3nwxMwiqY
LUhL2qaJJtASkd5vvEW8ljr1ofQsHFQk3VUIov5iWTI8pMwy7/eWgxBpl4Ydcdk8RV5knE02lxDY
QGIsa5ufY9GKonGWLcvTQm0KdDpyw5Aq38TIcFtUPVKuQ2XwFAUh4JYpW3Fisn8FGPl8rqZvfal+
0OlNJ0EeuttF5lvWnT4wm001uL8mm6hIb3f2syikXHtpwbXOEtc40fW17jBBKgShBQObUEMKAxzC
VD6LTFBWYMz9eMGohevcF9/6kLSnLEzbTZI18V6KukE/TJuLhB3OORtwQGwawZr/uXZtiAazt+aU
j7hw1gon+zPfyQF3/RnT9sw1KV+e+f+/pKn6/j3LNyN/MfalHaMwHF6QKXduYSRRNJmKb7FxNiwP
ib0XhTZcyLZgzUKE+uQtReyXJuhH30vcRzSxkpmGq31ScsRm7N8WrnsVV0kzV+JuveLR0yjoSZAZ
H+0Z7IBTv7kICBNvuAEjqMJ99EBWKji3efEVcF4+LzdJbMJTxQ8EFdk69lFJeKsKrCNJGLTIlp17
jWXhLXXpsW0d1noNBOvD8jB19R/BAHNzWzts32Bv559WEuDPwj456lpwlLNthIRmtxppf3qzlBKX
0sTskdSW2suOPk5/dvw3Wf8uu8x/rlVcbzK98Q5u330kUzmcUsNLkEt0/RnmDLVBiObmsF3gziiw
8sQbMqU4ugbnZOO/QKjddi0QqkVNdl3Kbzoy47wfaWaHICNApQrewOUaIirDeLO3MvTo4GsUPUVI
eJbFukLc2Pd1+Y9PQu5r1BSRbYDl95hp5xghw14ENdxq7oYG2eoT39U/geRnUVI96zW8kkgR8iCG
Cc+I+FgVZ2/D/EDreXr5hlDZyf3ev9+ql93wKJp82BC3qj4IE28WJI7fms5W1oM8dqWske/UJjTQ
cUkKKLqNcKobgslq7FA+mOV0U8Eo+o/HnVVuX5qMCp8ufdQ6v9u4ohW32h1hFkTT72LUWS9KTb+5
adGcNGphd4mBSQcOQ30YdCVXUEJjFuAOfqeBLN2VD1KPphmzHW6Ljk2uMU3Jh1651QqU4fgQV1ny
EcUg1QWjIM9sK7yxxanyw/SjpIOM1mVaLJfvCqr8Vxd4+b5U1MVaPs1uxnwBWW7aIHwteeecQ9Be
96dK0T5DEg7O0p84ZUZW+EQSI70s35+61JLcs2FtxNuRWqfuBUT4Gl8NcDZzwtyfqqvj2D1GHdhL
mcdUkn1PurHm59gQfqla0qdYD7SeE+1lPo5slyL6MOLEd6iqWq17h9QRdaz9S9Hg4THtho/KUO8W
68dy084VRJ4gMZhk6bjLu5/3iaOK+mg1lq33TR2uhZL8p0rwefFSqdcKD+5K6WZ80Ab8Jf58oykB
BtoOkWNITqU5W4ZyNB7jTLhHE00SRjJeDtX17lc6gZU1ouy9NocBQbc3thlp7JNewcjCujZ75NzE
xffnOGd486hGrfLXy0Oie/DJstGky9Wvd0Uip/MgEQVxHxcMMZwGTFY38WdINuyBnwovUTc/yZly
xygx9OBSMMBKVJs5oUzwo8v2srHMaJtEsASt1lSX5V60PHS4NJh99oR6bj8bQNasUO5b/7mpdMEh
hptelNPZqU4ew551JQrONmLugiEx/ZSSd93XUaiwfhXG59jfzMnxvhJ7YvLiPLW0qj64TPcJ0BD8
Wak6jXbLk1pUR/tRw9SblhXlCJjOqzqZVrov850p5LBSbVOcMmskkix9TvvWQ1z2xgb/PlMdS8zt
pnNSTA2MipqViQnsM9U891BQhbGOSycF5thZ07Ynyl9ZLJltljnPBR0Du6iuxKkJgvHBMWvSgomY
3qk4/mlamvansfgbuQi/UIZ+m6igY5ETLSZx/+EXACdU5j8OnTN3Uc3D7NCH/TG4x5a47sroHVz0
4ByP5YxCSFqbaSuTlLEuOS0z5r9qYBTReGFZmS71eUIlzWl0dURAtx/XTt/KU9y4UIiU3KYIFS/C
avJ9WILW4bT2y4hT8ggdAlubjeI0lVZzuytDpems+mkCFUGdJ/E3iLXt/BA6uL9xZSH2bUhpg2n2
1Zl0M69eiweeCKl+KBsY1U1h0NURo1UHjpXfOhnG27KBiWelff0zzu2jrcj7dUyw9gVtY/tRhcMR
b5Zz08cmXveGU33TVGbXOc4yX/oXCmgBLA1xcSS75+31fLTPRvs8B+R/1qMebCY8A+dBx0w1mtOx
oQHorKeM5wDlxl1J2MId2hczDB9FLoZPrlJj7eFrng/NGAvrE1lCsvRe6D9WwuQXn++1rvU760E9
Tc5lDgK+w3A6R13kUf1l2m9IVGFBYokkWY0mF5hrqeB8512f70LDiR9SwxyPJlyOFXHYcW90fXFv
QMQfJS4KI80d4gRRc6eGsHgcgBnG0fPSjsKcjN130G80O64IHfTh63KjY5glefmyPHBJwpHhMaxd
WM3TxYwSa7fojV2YmuPKWgLNSN+MFHCRbv9n2tbkvNZxqAazJz6dOhYfdWkUB425NldiHgpE+HVq
+/o5qYILXCwXZy3WWa6N0J+qY6iNyDLWr+Wi3Mxe4Uof89Wojd3dYNj1c6SQuPLKmTOxSxR2HKvg
nLME6DMmz5jC97Tyrcehn6pD77YUeIRusF6m91rq2mc3wZGyTO9NBxqg1UQb3xrgkE3hnFKvLvX4
uFTLkN8RD8VQnZdHHIzi3V1lue9rXVFbsIP5r0YqCAj0pcVuCa47PaZciMafmWZ+LVPJaPaOSo3w
RRJKgpKlsPZd3qHGzldlSazQkdlLTX1yM+mwsP0cXlzmX7vR8i9jnySH0fOaY25o1aYye0bVqEhV
VYYfvUPxVmzRlQ6w2XumSXG7JJ5iEe66vi0fGhnftGlwD4mmU1sQNO3GWhpZIsPhIuAU/9wfwniZ
B+7g03LKAWmbx97aCWyZUWfv71uawuhfFqGbsnZvDUCwvwvd9Efyi0wxKjuqjhJUdDAJ2idW/FSS
k+FczC+JTAhnP78kOLwumlZl6LfzXQ/99xLMN0zWvb2QzXvvB0wu3ITksG+FVD3T7dEYinNnnj62
ZsNZQ9bhGZmNPJaYtA10hrX0ABkP8zEjkxBkizETqElo2l4SaY+0IFaHsdW6feMW63jGNcatla9K
d7QOBIfeHG8eTGttBO8LEKKBEbkmjJbHjGfHTpbWSrQQJXAHzBPqbgo2kIzKmqlX1ngfdzPYGEdy
G1WDswpVeFxmAEaLq5DkFgYiYyqM7b3AT1kP8xFAK/Tyd+xpz6HTBj+N4J2DzAO2nuTbNtuf5IOT
N+nG4Z7BUry5X9L8KcOK1LDNajio/uZDdYtIab7z/z21kyrWfeXWb3JUcBr02vljkZh0ydNNzDc3
OddCMlztWJ+Xm165f+8BiH5BYpz2BecE+8GL4ubiFzbCuR/PhME5AVKq/r3jDXJYjrt2Wlp0OzkM
22P7HzIHxs0quoTsl+eeR0d8JGZoXywT5IA1mVSFTSp4AiCnASjD+O+yBb2/LLgckPONwn9cbjD6
BHvCgmqVDcHf55YvjK4kNIsxY91F6ouVB/+6W+XnNB/C63LYLVwcrIZNyJYKxWV2NJip/RRLAsez
ObyS6r2JDAsftY+s6DvivNzTO/t1hMNSbyG9eee0oEySXK3xYcroT0uP/R9Or2sSJZvcngbSi0ST
EhtHI859tUmXqHMQ2+l6+TdFB4WwkWCA+Ne3Xc/4JM9jF29B7q3u0k43QvGLZPZVzKlYzgLEa/LG
PFfZANsiygCNTNmZfBG9C8tdVjImX/opH1iQelgxaDHNZbGHVV4+ci6yhi0o+2ztu6lDj3s0umsG
XIS7mmE7cJSxaLZU0eNy05jRuSHLf2bAGIEibdt8RwwIfbATGn8pSZ0Fkccxc3dK1/urG3XtqXYn
dPWqv47zU1FEPj9k1dy0k4BHXQMS0epLFffjpZlv+k7ONzb9S7TbbQd7rLnaMWDILfunZWjFqtC5
2oYxJfI6aMlz0UxcdDQ+VEu1aqxj+OVYdzMzqz8zgmPWOws6cdoFa73Gm5UiZ7zAzFnF8ypCICy8
YJP4GQL12y2P/n1eMwaKCw13hUWHNFzpzcetUcRrSL4efl+GDhq6+e+BFlfaQNzfPXeihGdIlNtc
yjLq1m+tmWXPmhs+LcagmuI6OhbYyeBNyED91T/0+ilGNv49ACpZe6jkVz2fgNrwaRe9VZgrLH7l
dvBDbDjzX61NYOmC64P4XGT2o+NIhqbzSNTEJblueiqLowU/nFBBB+ynGxXkyFxxoqzADEeuGHFs
GB8FHqFV6ZSEfMl/bfOh8hhSYy8IOw4czoQaUzGvOyufY6Bv5JshE8XDUuScGAw2ef8fkW1tmNoG
43/00bfCZ60L4hKXWceCB/FFu+Zu/8AYIXgfOPvCDg8GLPvxbvGIe2P9HEpElsVg6Kj8mMsD8/3h
R2M7wcawi+/Q06pTOgN32ipF0htz4FUe0Gbf0LIHR9MuJQOKl8qNflaG4d0fGTqGDI9oOiIZX0yj
eHjA2vW+PFpueixy9qSsx+WRmxnbkaqMlWPHcLWkHJ7KofrHQLpOEmrn3LKHqIvQqGfo3b3rP0Qa
hrCKHf8X++F1aXjxc6YpbkAwYkfQjFUV4EVfU2EDTj5Ht7TSgMGvjI+WMVFw4NrdzoR2Zk57dmWS
97VtnSv3UwnCMJvE5x9qbeWgS878tYT5AwsWk70sx9Gl20/T5OlHy/I/iJZK4nENXlc9UA+tl/3A
t+6dyF9lu7nXezUMfbh35iId2ofq29QO9a3r9f+rHdL9X2hDyzPpV7dcy9JNSlj+g5AXD4aJkMGb
xazG/FZEJd24+EZrfJs36b7F80yFkrz6bPaSutT0R+xqMNhGz3nIs0CsMsM/qJlFuSz6pec6B8J6
An45z3Wa3Id2fS0CimZCG8V0uVdYA/OV/2LvvJbjVrJ0/Son9j16gISPmO4LAOVYRYpOpMQbBEVR
8N7j6c+XxT3TEqUjzdyfiN5qkmUApFm5cuVvwMG+MbJmNLTfGFqAiFak+oD3DrNdQKKCoGhMSroT
ynj9VkfPwymoDdysGlF/GauCk+ll5rwXS1xq+ACRUvnPIkWsbSezLxDI+g5PHFpUccwU9wEoORxl
OWnK2g38aUDzgXJtTYYoeWl9xDEWVTf9uugRrupscP2pcb2WHA+xkTDe5IuyObQ8C6T1pgYD1qEe
8VlYTe0NVbjcg44I+qnQN11cq7sepZizuuF//GBo3f3rP/n9paqXltPM/t2v/7qvCv73n/Iz//2e
Hz/xr8vkpa266lv/23ftXqur5+K1e/+mH76Zq/99d8Fz//zDLxvA0/1yA/N4uX3thrw/30X0Wsl3
/k9f/D+v52+5X+rXf/71Ug2oQvJtsG/Lv/5+6fD1n39JC4z/+P7r/35N3v8//9pxC2X3urz/xOtz
1//zL0X8A6ISZW5HdwzVNYQ0S51e/37Jsg0HnLZmaNhS2PIl2PB9/M+/DPcfdLXq2ip+XBpJNpqW
XQXU6PySzmkiigwagYqarfbXf93b9Zsq5luf0RR///6DR/nPs9FGspIppwkdlVRTmtl8J8U8tnbl
Fm42gyEDmADv1xYvHL4HiXu9Gh0i5I0f4qg+nQb9OsLjyw2vhfllHIXfoJagc1jdcta2MFDRu0hh
qqQeHO1keentPzmVycDwg86n8cOtvvfxiDry56ymNGKNTx1K5+vTCHlKHnoqw0mjIPJdN/6yaX55
QcPBG8dFiFuosu2+axspUo16PbrFsl16Cm0G4Gr5c15E/ipO5QmBtBHVHxYAo3xp6xt5IpKNJzeG
zvXYVwgOvlDR8xLwKh2AnvYECgu0c7CEjfcwJY/TxGGPoHQlsR/wyMSD6BEXdMGyxZt5fliUxl/i
RzvB0vgl4x2a+TK1L1Z00yhpEFJgcMHqc7lJwzFibHz5LUP9ADZoLU5N/kg09Z0h87jRfH6ZwXEo
xwU8wroG8V3Tb1sUoa2XEbgM/Y7yl4PMoiVeqGpM80PFno3vxsQG2ZoMF8Rp24cv3F02v0ThNTfS
Fp08x/QSoNLKJW2Q6w/FcMKui9MYmJCRP8bxph5fNIqYKt+Ty5K3ppGYHDG78fLqwXIeRIL0qbIp
5jTIkhclOg38DTVLpNHUq/Cb2T9UFrvMEy/maK44EybO9UM8kB9iFwJuJk1eHLWFVvVgWwqBfaMW
p7wE67lcG4CGl+khol6FumVJZ+iUlxyLYR2denbjyCiMLN6a8sDZy1Bsm0nzUAzwJueLBvBGvrPA
XDRfgTlRETimy8tUn+TckO04kmXGe65oq6gZtA9tjjIXFw4fwniv0DK6LJn0qFoZ2YbC2HFGl4US
08OiXYdKMNanHI93Vp4OxBFPg0Ggxwk7zytbjO0qnl04Q0wNKsPpTgczOBewiTAotfkPeRAIoF7t
HNv+BVqwnIHy/lXrS+kewYb7inutcptcsNEeevxFF7P1tPSGy5sW+R7jz9RfWuNaTv+at1Q39H07
vMhLx1YNQuAhYcTL++JdU8RXNvQZm6rkxN3zDIxMBk5fn1TrhSAB1MPLTW8ahcefM2on0w1+uVJb
hS9Pu3tgj7QLc4Fe4y9i4pdjmeiewXbvD1P4vdA8OCMELvAyQt5XWEJ7J6MMzNbJbVCvHo5yCFUL
f/ko3FNI3SShwsU5PvQunM2CBMGSHkgvgpVjiQVw8dQwfgWUL10tkI0jyjAqylPoPGX5kzH+KdbI
KPs+tLloPRsuXlyq+96QEoRqio0OoW20qEx2T/yP81UZ2sAREu6M2PxDdLN+lpimbXDnMLBN1MnI
nHe2SH0P/hOfgRnVvQuOpL0QV0sVQfZ+2oUo/JlpsXdRv9J6hJbg54aciptIN1EG6qmU2wlF+nNL
dKTwIRWBBa6rriXe0D/Z3Q512qBabuWn+C3pjpzr2j3OM/LdHJu7UQnq55Y6b9D3KFj3RbCiKaIv
eiC/u+mQgVcQm0RpusKwpnCRd25Qne6eEr3HOLH0u/xu5agtF1RaNd+un6aQr1+fAODZyPovZlCG
t33/pHWFz8d4Qx4+CTuXt6WoPCe6S+gAMTSo2uKMUYjCj1FcWCITW8Me7TpgANGzfCTZHiAA+ogb
BBocpVhPPNnabZs/mwl34yh7edOmeTIZGlSmPJBnoCV5BvUJyIzPUFur+BDGFBlU1qz5lh6WrSv9
4PiRpkx5LIcGUgdECafT1COwMsoX4rQM1OFJ/kHeFu2v8dhFczLtW15uFR5cBJp6m7RP9B2dIxvM
qZ+qZvDk/ai9iiITD2Wj29RGh7GlJ+OvjrYZCoIjJ9v1woNxXxrIgJVuTGYKMsst3zau564ujVt6
0ep2sjUsmMhRICdBhoelbBRuj0aljuTxLte6TEmvh7nw32Zc5ZhoA5mwC9qNDXA+ASvMCbiXVthI
hdJDEhfyCRpsVASyRVkKlLUEq/kk213XNTzdOHbeSY8cee/czHmAIjyWq7AG2v7cQUUv/A5eh7wh
+Xf5+4xoY58Pu3J5qmfnXioFKc+UnjxrfUESjzOY8isw7Q39LHut1fi66UTdQv7fwLGAbD/5JPS3
vI4cghNsxUD+IN+9Mlhil+dinMoh0BU8S4oWwnSiW1sCIT/RiPRakkH3oKGRY0VqwpMvaO1OVE+y
bWT6krGmqMy2FCrExHMySuiE2Xqycjgw1i0TSw6OImXsckuZpgchh6DZwryTi/m+vQrTJ5a+sdnV
cMkqRsnIezjfjC4B+gXyi88hjk59NLonecNjJztn8PCb8BlQtsPoy59Wg2KPZngVjJmZqUkwknfI
zQK298asBG4DU8iUf5G3Hbm3pRCBRIGXcAJl96iOr/KYWJ7L4CVHWs4clt/CzhVsZ4ImUrjRYgCO
OnJaDKtuB3olkIFXvqsuIIUyFiGagKmg2eocygPzkJGDTDbOeLd5i7+1cysFDXhq9tWe7I4lZ/Sz
mqJ+tZ0Kdcu0UBxUfOkwgop8KvSEgsrRA+a6SqSgXxRgabnzgTvJOKujLqOjJs0NyO+s1Xwvv89I
noCDcFRMgyWshk64H8g/Yylam2k+jpbBTLOVTD6w0vLtNA4zQz5ELicKNWuWm0wLz7NAPsvAUJUv
F3jTyK7kM1rrWwo2qBa5t4x7grFHk+Npw+DBtrP35pLgTLwKoy/UhzJL82Vjyrvl9uULrXrpiG9U
a84vyHWNYaTjJcCAWos77ipu0BtsSnSgTnK5kxGKwdUptxV63rIDGEeyKTlgcGEkswYNvMVU9EDO
nWG9nQkazoi1Mbd5Rh1KLCFzTrZu6NYbx0acl7aXXUMkEoTgqL6Tjyr7i1nhsi7IK8iVtjgPIdnn
EGx8GVC5ry5j4QBlp26RGQ5kwyMtYIOxoB91lmmNNcRs8CuVc0Ruzx3R7Rz3OVWuE73dRGj/l9yU
/OAAyIM5Iq+eJhw22XiOGfemspmEJlcGlweRbS0XMCOyABKZyCnpgXzIlQURCfiAps0dEcjWluuF
HGNy/RBkhrwko+JqXXP4TKU8gF68hacKPPky6j41DU1QqVs5juXYlU1EF8i7WbiQDIIuAVC2fBJy
qNrdyhjp0M4Vqy6ekiCmaPNMRz+n38nlkwueu4OGkqGTVaI13uKwXLreFo2BdFUuyibsZbnOnOMr
f5NL5TyzxjJ35WoUt0/MO7leE8z4qJILfzJpdE0unWFdBDFzgqlM8Fs6xFeY2LS+/GpeiOYn/mVc
2kwIOSnk32uT1+DMMssjnVuM9GCy8kAlN12nzH9g+JhcqJJHAB6rl7yyTBMSopMc5nKJlg8i41o2
GIFBHJNrOBeTvUOHCZpbBo7fJ4vmL7Z7jkWeiJeEqRoch/643ZujeoUiGs1ArnrP4NBHLgkyEeEZ
ITyAIyVBGs7LtkzT5JhisZU/0n48ccFOeInuVuMkly85n89ze8nl4sz8eltOXfgSHf0lP66P65Oc
uDJ2NNGza6IRmAVMU2eqNyYPS1iTo1CGe2pyMGwZ9BazhpU2J2a0xMWpfDJJZOdb2Sryjw3Ti1EE
nxlXV+LUmv/B5eIniyqyaseyNLRJbA1lg7MHxnf7YhELJFEQ5PDwt9vK52eBY+zIRbdPk93YfuYg
iHXLXE8EX9ZBuYrKOGSxZMvxL39WyfbOsYkGJtq6WAAUkrPLEiInpAx6MsWgXW2Qnwya3/e29pN/
8ttTUB6E2UQibLzrbjHO+jBaBpwyBha9za0m2ufSAe99ztvo9XjYyRYl4ZBPqciQYz8txF+ZtpDa
yVWft5Gp1F8V+3aISFB4I5mhXO/sliSE+C0TGillOD8B4vTYfMgZYnb6Obis0V3ZYQtFvZ8cQ759
sp5kP08F/UzbyP9kxJT5HxdCEAgHUtJwZhoZhFxp5StyhWR8yZA6cRcyzyA0giQ6L4lynTnHYIJn
nt3bGAepX+Q3lKyCla1sZGYgk8ChU7dlSHyzbmUuen5q3iaTSbIZRh0/kd6wQWg3chDK5UaujXIN
PbfU2+SUaYpALUVRCJFvCY5uXaGDLYO7XDDlwJWLJJiUQGYUch2RC4BcNyhJeX32FRInS9ETgUhu
G1gkEtpc5us9zydDmpKSDPOfa2/Sipo8+2SOdjdsKuQ3E19kYgJVQUZ4Io0M2zbWw9yPJjcBmVfY
13Ke6LdyDZTxt2b54WWSnQokB8hRGcX5eJcqG5B/rEryGU1anz8qyZ1ciWVfUlTey6eSKyeXJ3DK
7pexko/8ftj+KkapwpVjVhi67r7zugHyoY+htNIi5BCL+J9c4eSKwVVl5vv7y4lfbKAdjBtNwzFs
aoTvN6ZGE0fQit+uJ8dZJDVv2QlNO9kFbGtkDtmXLmsy/i3dhb6gi0jspukBg5JIkdLIrR6tTE8u
LP/faLvf3+Sv2sRWLdOigImutSzXfl+mgzCsc2qC6QPzVObpPeY2JD8yg6D7aZfz5f5/GfxPZXDG
xv+7DB68Dn33EufP5dcfKuF86K0Srpn/UCmD264sOgB3YOS+1cHNfzj0nRzTuooZHkvvf5fBTT4j
FxrH0YQwTUdWp/+rDG7/Q9im7di6qZsanzf/V2VwOW/+XYBh2KiYSGkchGHaxHV07uH7MbTalHr1
HpDJgLk5mhgiZmEjUQRriDrDismYr6ddkA8LUH53gIMAIsQ7CwdGmnoA6r1tUsGBpZtbl3oTJnsD
oOZJU7QGTF+NRaD81U7CbDe009fzsebaGDUHNhYop1U/fNf4vyhenyfmuweycUEglTFNC4j/u0lh
T10GuSZOfFDbz//myJk1Okru8Al2Gep6SNwdF6F0wb/NKMI1U70R/dQNNON90qPR1kXjPeoPyweE
rFBkhR+45EhX1ZqZcEA/2sTM2MEDGz60ZajOSda8901sYc1kRdNlkVQUW0Wxw2dyvf79Y9ryMX58
TMRROSkRgmMSeZjyY79VnJkYY4uaKgrZ5vFNWR6VvK9tN6bIpPXIEmGL1XJ2cASpauzMZqn9M3lj
CO32AzU3zJQxDOnnGBFBd7k642qioTiB4fzg1ELbnxm8qV20wZvQSzyXxeEMDTPD0PWbpj0MDnVQ
NVHjL7W5g6ZmiTD6MBamIpXJzCNgO9bySn2tx0j7DCx8CNAhLvcA6ALTKsur7iq10WQbJ2BkXq6k
6LDo82YU/Xjs8vKIAWAGjqE0A2MwrCPIFVbePIo+daNlQfFJte3517lccq/Gw/sqTkoHNdMCxg/K
+kKvcWHH4GtIVDQcRB/qB6bjlbIkq69gbUCyirG4iYn32z+J1v3B0O7se/a+oyzDZMkSNtLx+ruO
6iV/o7YgU84wQ9gXAh3N65zLJyPba2VPymBD4UrFZWvZ+UZLUxB3ikEZDrzjPl7m52JRbXZ5Fd4v
yxBtnXFRb1EnB7LSWZeKdKJy5BhIFAXHMUCJh1KgVLs46MU4Sacd7UxftzaqicHvx6DQfh6DjGtD
AOA38do6OxF+lw7XUz2to9JhaKjqnBHpEcY3s1VcTYmN6E6jgQmcW3v3Bus7i2xFBWVXLdatC6Xr
a78GHOgjvd64m8rF9FowWbC8+1QscXilTqYOcbbLT66y/CGb0H5x6zYWYZZQ6RqLOvCP02dUq7xp
FuzlSX2g887WAe3u/GHC6onyg3Ose0AkrsnOwlnqCLcADglQLPpTmf7HQ0gZfXW2XabhCoMcA/+8
H2+jm6cZ39IUHETbuLs+B0psLHl/RBb4Y9pjXRZKhcNY/rSoZbPryhpMf02G6dh3rnkDXkjqNRru
xfmn2YzDt58iyx4CUMkYNSkDXilt0gSjRf8M3bTuCs6D//Qov2pRw+LEVjUt19X1d7uKrrTsBYRN
5g9KvWz6ORuPvX4LTFK7OP8yyEl9/gmbyXbfVt2yT+QY+fc/q7TEXABAotCbYDYiZRJBJG7OvB6j
dtgCZ3+Io78aCMx41j3NNrjv8974+zE89LqzZFRrbCqGJXKtkNqRjASqlG2iUVODPEq/Fq3mHopQ
MXYWsqxK9oc1S5Mx4F2MIDsQMpAzBoz3wXxe1cHKdeolcx2iuN5EL6aDirQo2cYQ52GRRaKBQCAg
hDTJtR034x+6T/sxl5Qj0VBVE7i04xCljJ8mxJIA9kPNnvpmbh5jrdcDpcurywS4qJar4dGpui9W
qmcg7pTomMBLGPXpxmhK6DxJzZYABqFlhvDuo/GonrXTChcF5t/HnF80laHapLsmbERhWrYcht/1
V6l3whE1MBSAQ4xwabDUamK9EB3cL2NoTo0NJNPoB+MUA/0F3P4nn+qfW4pxwqVN01BJ0d4HdFvR
shLgV4VK0f4M250RaAdR9nC248PFmrJtMzWwFLqPixWLjbUoSGyZA3uAQjvZXVZuM2dFkUsq+/dO
x5zXYWmo4VxtXKKsrMNRXeytW7XD8skArXuA39JvTXMLPLv6ZCOHQtm0njfnBb0YFzuAx/UoMtjj
qrUaV6LlwD6ZuwzcLFNstkDX/6Ejfjy5kwMG0IQOVErTaAXQVz92RB9qiDKXEfqSiaL73XM5pA4+
DGCxZzcZvMpqVZg+BUKCi7tB/B3lQAPJJ2CjntPGja8XXXGRmZzkz52OHYxu3nVHDPX+tHEUP08u
myzJUYVGtHWE9u5GM0eNqj5ECNNJL+KGmgp56aRexR1n7LrdX7pLPB7MIb8YELbb4KNzf2aXIx2J
KkqbIwCigf0vcOo7Q9nVXr/IkIs5cHqHJEcSu3/IGH7RsNSWSBdUsnIgKu/uF1VpI55Zx98yu75R
k52FpOip1TEdcVL309Rbb7y9vB2//b5X7Z8Cka0SCklWWZAw4ZX39t3ssorQAC4+yE4d3L91Dlcd
CmenD8U9t8ysV6Et/f6qv0gkbI0pDeKEHQjJ0ru1oy+7CIEmLhuzF/8yceQexdDdxWB9TPVYeqbG
t2d4tBSP8CddhZajIJ1yllhSW9RqRWH22zxZv9TYRyKi2RYfBvS+Pcg+/Z26zqs3x/kfbvsXjWUL
wxA2C4jzcyhqNCeyEIApGMpqjlP4CAooyS+7HhXcVhS4Tv7ZaPdci/1hqbBUsn2XnItwLfjxxx4a
7HRNV5rQyxqNYK19HhpgxNjx3bhxFKAQYfsF7pXgkRzAshGkuqS4CB04CrrDYWLpIHWuprjaRF/c
jAob0KtgLcJPaCpTSGuU3YCOUIuQMnKx0hTdNP8wvOGz/7R3AZDAWT9JowkCS7XfjbKU7undFr8Q
pNVaKBjGTTtn9c5J8HxaU9Z7B139MEYDVE8EyP0sWECz3I5bY466AOVREfTGRtULBPZNqrwWLk84
ubrRZqxjBzfd8BTHpuXHWrFukzK/rns9xSrFaYLJgfCD16XEh3L6PbpbvdLcS/Lqw6jhX9kZyqtZ
B2OpJWhHK4a/Vtkxc3tO+UzntsP4khAD4Nwxx6A8VKkCQTYxD13ISWK/iH4j8rCH0/nQKsUG8oYU
FBA59d8Oo0KgSrqSXhWgno7a8Gm0Qu64MsQmGV0nmOoV7ivatpOBVSge4R76Bh/L1hCeXsevHcz6
qgPjUpJzB1Shmw28i2/WRFZip+UHVPwMdDY2rqsckfY8lQ1OwF13d8NWDkHkCegkgbn3py63AgdZ
CXVei4MuysVz2JkHufscqWiZkm7g3E7V6UINqe4ZE4XSUskgRlifREJFF/4Qpzf2ptDS8oDfnNdm
0Xw0Vu0a6er6rvRzrOH19MYOU4S8dR3NHNE96uoYAbW2uk3WQsSbiy2Sb9dVaiMsAajaw2WIYzdD
SXadhmVbVcx+Otx01jSAzjHwt4IdsgtLTaByrmIEnI4KSnc1WgywnQe7HzeKOz+mxfJljmc4nHhl
YHWTIsuKwZpuQzzTN1B4xWbOzBLPvvXCial+4oqnb7uL1c2aoxDo6+YZp1Uo1Vk6UJ8Fzxjg28pL
Ns2nsK/mDxDTl0vkM32Erb50pUgCRZv8GP1AEBupN0AbLNjdUd/NsABIldrvy+c+JHFDSCIM6gLH
Q3iKh25OPiB1YeErTWZOTkixhbQGdFAHNHk4rK0KD0SCz9Y4hiiVpbgufMpifF3xNfo6WE3xYa77
wtOB2e0Y/wPc87L2B3HRRtrFEGacKLj6q5s7VOndnOp3eRyOTp9hHZstN3gTaUC++YK+nG840K5Q
YcMWFRV2E7jbxaq+WtR7Ayg9uZ9neP1hVjRwXms8IpTNOcsA2dIoXaxyGQWTafoZh+VzjgxtaXZb
cy3gsuqm3Kx2ezNJ/MjAnC0GjQFFun6JMM0DCbNCbs3xdys5dUGSyM22Gq2N05vu9/hGbwzYz16S
Dy7WJsrEQVj5Ip3D3IjqN3ossECH4aIWzHJKuOpWWbMVoV3M/MIe4HDD4brftJmx6fti2ifDzdQm
x64jnriLhlz5xuxiseecYdesaCHXdnY3FKu6iWNJcjoUgjKVktXWDiDEoc3mPlgE5n3JbFWBWk9V
kMd6sokmt/RG+IJ+h8zqqk1fCxuw4wBaJq6QCqktb1ntzZgx0mYRw7RHz9jGuQ9SsVlcEOzx1lVN
ZD/SmqPqSRKZ0ZlrIbp7mFvf6aWKkkaqcKqmCdSYYwTllGK6j42XsHcbr7W+UivktNNR7xsikp+b
CA5Im6m9A6Yehkboj9Tvg7Bq7zA7TnfoYKgHZ/2sarO11dPyi8WjiRovN1NyTyR+BGXTBfmOjiP7
0bqPyyU+ZmkPDkFTGaMQccMFcZA4PKVQW1xKOd6s6wvEli73hZFCLjMaaE5qGAfopH11qUDUBWp0
XYljh1Vet252MST5vagOSRx9LvSQKvZoQ64AqueUqhq0CmwWt0YsyMhBPdrdJnWnJsDGuPN7NJRC
CaSJa/1Tq/ODwsAt3PEEVzHZV1X/0stIUTE916hHfYlDCjxhMnhUprlJlvp5qRFYSOppgBjNgV0H
ADKe1qc4/hajguNnGUJsyIAWNOSYoP+lXBft5HiNCnqgcVPFs2fls+M2e6eqjWurHho/zVlAhKsu
pzYWh1qs6QWb+5mz0nRgXUhuO03aeUG9sFrzEzQV+wP9SxxcQW6hZOnZZvZJnUptm06foQZaN3Ve
5bCOEnerVIbXIhDjDZwEBdOoPq5isZGkyNk9jKsfmhDX8/xWwcNll8Zoz6xKdqdCwPAdNX8qknLZ
OpQzm/gDVDwjfYVq2N3MnXnqw3bfmYm2tUfsvsWAn1nVrgynvI8xIK4K+Mfw1jV5pJbAsgG6ijSg
tUYQbyTsA4nkNcCu/HE0b3R33hU4AQRGbhymGDHmtsIle6gBkeBZFiQZ5rytmd3NVY6LIrwmLw0z
AUk+eon1doIgjbBsZT+ZSokwTDdSJTwVA3jZWCCk3VVmuInSD6pZfjDQ6aUqmH813Fq/ob5HUVGx
gmVJoPkzNJpBeKzokHgH1fwcR7rXQPY4uNpwGvDZ3epmdMVSeUAy0qt76c8+RZ9irU0hIOrISRvx
B0B/lwWyzjCsnGd2AWYwDCg7NzNesW1nnTpTvSJMFbdw60hWua8W4AKCTqe6UB5jJ7xns32oqYnz
Nnuru3rQZ1DkslnbZ0m7+qhw+JDCFIx8IDfWCTkv2seINNfJgYrhpZabxdayyzLIMDWDI4Q4SEsN
da3sHQoiL8B5bHDpOB3onCkXia0DZk8f+6VRfFA66EFybKFV6gehufMm5qQ1NlEEastnXJFHmOvK
4OcNPpM4Kbc1yiy4H2ddN22QbGi3RaGhyLEmaQBtZYuDFIJccYX1Vr4IhPwVjFMATC8DwvDT7Apg
a7a9F5SKmcjio1mMI95qGSrxeeV6thyj6iL21VA9C+Vb3o+OX3QdC9My6ptJyZ1gRvWB2i8wS2SR
MC5iXe1735jXGBEB7jIfTOQKhnijI2OSCP0zKx5OJWNKGtGMwWRzim5Y7DNJBYO+KuDLl3yWSt+m
1qeLKFcg/CCVcryfcPH80qJFWLLhBLCFOlw+2FSZEW/bRHC2808lxgZZpk4AR3ZRtCUdiVZ9344W
cqzpa2KIPafbz1H3cVbNaBvr+6XG6b5bHPS6XAM3yMjBlps4IczrBKnkPm5N1gB4cg1l4k0cEebV
7GipQvXHtCLc4Q0BofpWU9HCRyB5WTDuaqRyH6Zx8bVoUGRPGf+NViInZoJ3xMAV/suMGFZW+QP8
9b1oDfyxteil1y0t0AGyRljfljkQ8cUJT+RpT6nkyVhdfalH0+cRORFqSzm6Io10qiA3Rf0bk1L6
tOvRXUks8s4+KJr1cTCW/VQDndbm/hv6Cl/cNLZJUZWjOemxNz2HRYbLZDZlm9lAoLHDRwznsOtS
UcCF1KD6a/uD24A/Naf4rh3UPcA2LMLRAyjMGv/2xtUf2SXeiwX75GHWj7VuIV+KTdm0blI7/4wZ
OtlVqaOVO6WX+ix2hWoPl3YXfjbllMiFhh/TWu6yBNGu2owE+6L+ehwQUMMG7bZ0IwdIT/XRSEQD
k270hVCvp3R1gsF0grZ1yqNar+RJHgojzIk6wX8SkECV6cstbrrjdknUKViq68Lp3EMqdPZOhhle
2AbZZxVDXERRctH7OwWj1i5Run2Uo5w2GKm7QWv4MyKZmFhqaKoWKlnmmp9wYg69jGBSUIVEIqX4
hhOEDxWQ2RHvq+Yq7RADjZGpA1xhV3caohBVj874NUVfgUCsEm0Wrd9O/DerwPtsZb2fDOPLrCkY
XNZQgNtj0w+HUMdYoZPYCpMwr3X9t6jxLTV9BVFoqN1VmZlsa8gHxWDs8rbwKqGeMm3asyu5RtbL
q5t7M41iTwJHEFdD9RQofLocp0J7oiYmM7RnIC6Dlz3oo32zZOQ+Y3kQgirJIPVqcymsmMSXusVp
htqCdbLq1a+09ao2hbtzUc7xjCw7AMe+IdNJbhryqkEtNRQ7+kc2JdlY4TfOVsrLo4GEYwovRt1d
j2OhXZRuyn7NhWcxm9VuigFtpA1MimHBo1ivfErh95N5kZu5jlsLmHgdbMN9V07HsEMmE5Ivwqzh
qnvyTqsKBXGXOT2KOJiGDKiHGXK/YQUjPdxai7iNITaUKdoWUPcMoXnYx/lVr36NK/2m6rQoyBx0
OqEyRtJhMwBvM7BGf+aw1fAzSGuAQOKP0xgIK6nB3tUhsEQY9IrxqmbmF1WdW4CpoQ5jAXFuFKoA
F5aX7Hzw62vcRtLAbgozOWGTPW5WAyBKVz7m2JMwM1DOstTPie18MQYzwIHik0HLFmRicaFg/Rqm
H60ovJoUjGvU5Loj9af+Xe3j0ph20g8hemRvubRYkKzL56Sub/reQn8Iq3OnNyCbYhMRsDFK4AoX
iFWsD7lrPBaZuGxqW3glyioEUug0hn5ht412ueA74yEmeMCGlq0sqpeFyp641DrseQSaEDaLX67E
FDeTdrc2GYIJZZ17hUDqrEKxS0E2CCAo+LFBeYBaU5vbBIn4AyTN+7A0LioNER0gK7GnCkjwSbig
4Lc+LMIdPaeAyiLc21ovdosWFZ4T16eC3d0Fa+7WEJ24EmXGDl2JrKAk6bOQYlRHHIXcOn9uOuWz
toYp4onGa6rom0Jn7BDnwsrAWSN+sRXalfX6arEbEt8BYUHcRPDrZCugZK6fzxUkRWyiN8gc7gr9
Ttii27MFv9OzFD/BovKtWJV+QXSNjRAdOtJ17Zc4RUQY+xziJLlduv45GS9Zuq0RKQIcuKJDXQGq
SgENZmna+HHlXpStAkqxDFYlflKUotnDQcfDHfciNnz9wMFPe6gM67YpwJvlpPr13gXutmHXSeNl
0x5xjTDuOJSLYmQegL6uEPFwckxuUX3TwJ/adwtnynsLGWKkd3OiZJfgc0iQKRY8WBFsjB8NA2h5
0eTA4yjFbKwQ2UozXy8dFLDAk2ZIpAldZadkrnw/+DfM45YUMBRyC0y8cLzJLDHtBfYh/lQmJYnf
ylrkAKheTPa0eYkeWx3Kmjk8VWPcx2aswrxO1mN4SGwDIM4IxawbN7AOXbbAjvAVIY0vjQuFqi3n
xRggi/41bMmWjFD9MEwGwzR+bGfMHMj4EfNw+MfFSg1xdfu1ypqNcrtSLN3VoYBmRFVjcEzVc/Vk
8iwHmTYXLJozIU4758NNVo0XcWUNu6avDtMyBJm5VKRKWn5UgTL6Wc0wUkowjgqCsvthrb7lWjtf
xJaFkyjbBQyn7c0cG4i5cQq8arRzjoYFlW3fHlhpJuTYkTm4NDQGCuZJZUAOt+9VYF7DmA9bp+zt
C8hhW7uY3AN2jpfZ0L2gYuOnNVL37axNtDsCBU3SgdzFV1qxtW1I53iJIh7xN1N3Sp3qaHQqywbn
7rbJIVdhz9Fl6Mzji9QfpD37otjxiSPFT8rcuoGKNUAAie7WaQznvsHNOQRaCHjgy2ISW8ukSv0w
TYpN15WBO9osbsBxiSqgqTIFS3RqSGU/XcZFQT1DMvdMqixT67BBHU/oE21HQ7nt0BhCLqq5yCeD
uoTcdrrtVzei2DfY4ROGmLsxF+hH59jEd5jTTCWPNaTQBtPoIZ8dxFQMGcxmFqrCzqASz8MTZicE
Iu2wWMtunRXCQPgQr/3lUOU7Z7SP+AB9IaeJUJfKHuqyOfZFTu8MdKEePzoaJ5Ox2ZwmtOpStr9m
We1ipdrghBRDJdOwkWtqKBkEKdutyqCznUPqQKnGty3qkWBAznEOwJmwiCouzHg8hzdt4+BjbdIg
4TRsE5PCO7Y65HsERSjXII4ryuRgHtjo1QMg4RU4TZ597NZio2fshM26PCxomwaZBMKKpN7ib2H7
qLhezJbZ+eukUeNdO7Ft2HO4qr0rNQJWPNcKYuo1iW+4ImyFHqBO9S83lWKvLnqLjnTljSFUkBWA
nJeZbYPhzeypurKxS+0ud7XoIhEWqprj0PqqSsKHZNDD9H+5Oq/dxplgWz8RAeZwK0pUsiw523ND
eGwPc+hmbD79/ugfB3vj3BCSw4zM0F21agUv/de79hv4CEod6PXmhBAtcOHAjjw+o4GFGTQo9pPq
u0zIqsbxN/QmNYVrSh3oI3ComSJltn9YUwVQIhcNto551elYy9U/z3JMWh7xOkxo+WrmtdweQaCT
nbIMNoWj82iiCCzTDsefeNzjkP+Y1fGPprDKlWXtbRwziaQ24Nxv9qda+RQ6JKnCRU62pUXWs6xm
eCXSS3bpKg1Zr4ewB+akHlYc8/A4GSLdB4Z4Rn5Xn2j1kvNIzo1skR4WcR+Hyh7OWELkOGCZBYoU
CwhijYWeL5npASLhLb3L44zUs7plAKhhG6EoYCblBdxq3Jhkvh8bDXhyWnmvEphHCx4JC9wK1Txi
gtYe5+xD1ml6l9Tdzu3F3pwrPHXElLKSqFNFWGZQvLnieVCwnTDyefCMCZBF3yyN0xyraX6LlxgS
N+HBx0ZoWzljKb7qDuJEvtNT5pDlU4SdQr4Iif0yBg6bIu0vS6z9RfZab+RELmyvY2035ShTuxjP
7sST2DM0h3I11+zSA5i4oB/vXwTdWOtM3QkjrIplYcTpqWDBM3XwE2FCiH4L7EA/QTAP8CHfth7I
Xz7ox6oPaCqDeF/qaDVNGz6DH+cXxjFF2KQ8U6Vn3vdt/2bJ9NvEZjJ0Lc3h7rDcY1Y6W4dg+jsL
VvJipPda1T01MRbaAfymfHmxnIbMarJcytha7pemI4K+IQFhmozI7+x78lTnHYlVC2idG8A3hrFA
iNVXrVR68DdF5MUOzBIX8rLCGk4UODoLtFnCru+GmVKPfGDKHyJrS4dhQT1mUakvhMTiUuaaH7Mt
dEweF/jXXKCorJcr3hsgkoH21VMrYOzYMbNpSEUjKztsx7VgElBRy4Ds3EqM7/olxvR6g09zSFcG
KqCT21S0eIhSy5wJXr72S5ngkslCRFPOgD/QyduydbxUhkc8cNcugYCmuKT1rvDvtTEYZ1zEY06l
sElTBJulPb6AZU341jtqr+v4wIy4tOBPCn257h807B1oIrCeayoktW4BBVm78ihSJyngde5ff+r9
vevm1c7ujCDELq9avhuuQCgMpTaCJECcO5AN2858NAlea6blmUgX4KCxP9rxSuoeuSvMJE62i5nT
wtEX9D2C4Ub/NOMal7gA1dE05MSOuNRINRtwa+RbTdVMIyzw1rkdH/GwjvQJR7WxmP0dqdktCCx6
pDideGS7cl+UoInetJT73O0x1WfiDgGnuwBbNHi2T3+1oEvIN1tO1sp0Vx4+5XNjazvI+d80VqzW
toXRR67t82D+ZvpbPaH02CYpe1XX5mwBNkuTLBzzFcNCNaJF6cse2Uw870Bz/SNOaI+D6PkZfE5l
4D45vffFJgKSMKbq7JnJdzDJl9H3nWNm4g3GSAUsDTFS++P6HrBk80ZaF/EF8Wsn8+9O0/5Y2NyH
Whw3kdud1ewN+4Q/gxMJ68nunSVKfegw7HPIun1a77YG+CObINnEBkBXoijh2igfGTIOmLlHjU76
M36uZ2NZfZ1mdwcB5LMWdAkmOjyXO27Cmy3OGvvZUsQweKq6HwxoQH6LHZ/96NKLhC136tg/L/kY
pWkRnFjV9lqW/kum9LEU62iadOzIj03it/zuh3y+SxcnIpo06yUjzEFgutzWXKASs7TQhwYVp8t3
qe49SUaxUQ5sfZUxbhICSxO3feNBoh4of5K1YZtNpKNVwsaXQjvcGhjChHNUOm0fjh4jCxkod2tI
+6VHy0fPxYrEVt2P8aUO6p+ly3sSYN1vBRoRt/kKhlpEpRa31pJtZKXavl4QHBs5oKO0gPv6hvzG
eY50mQR39lgHW0Pw0ev5bewFA8Q+TUJzgB9W8aiE1tBF+ujtpOq/S619reL2UAR58uzOycm66qRf
BN+ewFZnjp+Bdp7gZJAePxmPpLm9E8Ka79o1p9maT4r7FmvnTa4sHd2ljkB8su71+Y+HB37oGqs0
IYi347gLSodPPn/WDIoNiRF4oOmgqz2xHurLVj39MNh969uvvencm/HinhhkHGOehjBvIDoW+WH2
8gRFTIV1wFqqyoWT7PYsGFV3LdLpn0/UGkIEo9vGU//oWLuS+BvmIeNbL3m+if/eTWn6nGJZtFEc
QyzXfFQk+ClMPi2Tl3dhtrAqVjMZcawtwZZRqQybSibboNN3swvU6aeE7gon5KpiIWFMkWGX2kZ3
cLcUuf/UuhKgBUv51JNDiAcV6vhYBJsx9fQt6WGP5OmadxP7WZuyX4qp1ndO1b3Fe7NL/3Qkt+GT
TKaCWYxTlGc4s3dx9SRm/GJt4K6QALTQmMkIcJ321So85D5uxRbQECUsNERFxV9TBhRFLYuNpqDI
lMO8p1VUSC+JchM5w3yYT9yf7oDN+2zsYrArChp5q82u3vWWHofSrd5AXO296SWAo45HyAINeBg3
3yWY8YEMiGoz0aBtzLaNFnzYMBHZmBmQeN5w6/XaeMVLwtsqD/CygvRM24Bd+Vibnx4l3dauJBtu
QLnC4iYAQ8Z3Z2LNHz0Nl3Ut/3YXpgdOO+GN3FZnsCBKRemzIdMcLwnTUsZyR7c3z23FnArzIz4K
QRJjMoizDTuFcWORMKv2050h9DHEX+bERf9SpP4RAtts6pxWCE+8NMHf3rH6nVNivtIsgMX9BPWi
rG9Mo0mKqBymT539b7JNc1eWgt9yD2YTHId5wjU7BbXKt6qjnR3oaTfmqZqQ16tx4tcm5If0D46t
eThRdAxwOhWJQjslsQS7UOlWlfkJmxoGv1ZxZTnYFsjGQr1ZKs4dd2UHNcAjpwwo4ICqxnSSYC8d
7Y2Ioy8HtBmQICC1fNDeyQIiusl/HbT46tfxALVIjyqshshTYVwmMZPaiRkb97IdmBcFsB0ar79L
2W4zrW0O9JXnjHQewET8dqnwQ87p4rb5NlPD18w0uQbDmtS30bOKSJPGYZ4dBm60ttKy1ln2xSyT
CYU38k6xiPdmGV7j3Dr7MvuXB+abp7ALHUxMSwIxHUWD7FcT9XaajWorFoeoOdmEXhrTteHyR8bS
UR+1YMM0khrFO0Lcvsy2U4emq5946LKwH3Mel4YY1CTv3oCgH7D4uM5g4xt9eo0RI25jFmPklwWF
wEydUMXBDhg02PtrZuncfLlOfoIQwKPueRgb8+DJTO0Hv38aKTzrkl18GYtgB/Dx8an7GjLX2d77
RUVEQzvC5dfz56yJH5QrPjOJoinHTXrjouOAfTTA1rPNB0Z37gaSP31TPc+8Kuxtmi7vjqpolRr/
a6xpxp1kJHco+BYjKfFG9ya72NiVmf3esorszJ41KRbxVaxKdNroxHjAEcDfjjTiudHQHo5Y1W2S
rHyLu6o9+c0/Se8fLuJZrxaog3n9oo8CQp/v3OGY9GwE2jvss1M7mgFxnSzMdQfAPuJWffArooWb
7mJK3T2QI9hvcde4VNwyo3geCYTaMOOFO18gVuB0hg1wemE/AHK5p5jsV4ScHWmZo0R6rFIgG1zC
/OGnVxNUhjx4NHNQM6skOXkYC2gWPdI7nvBJq55yU/74SaJjyt7vSELapzWgA0E2IqoKbrcGuBca
Gbkdrtwns+MCSOZs0eayCZblwVMjd21Nlo85fTqFWe10rTkbpYG2rKA+bVT+0RT9w0jEH9GypClq
MQkKpNWHnfptbZKthR0Yy44depa011EcpAElnwz9UaDbd2p56Lv6pauKLV2HxXIcnxXM6TCQnD8/
o/aQDajOOpPaDIYXHNtqfCW4vgYqqrBDqieWQ9qBGXvaTe6PxwITyudG1/d6pWAX1gQEMHIyDPGJ
JS/odo2vsuNIxN1os+vGUJvJXL7M9Htk1EHeA2UUwWvp0D7l7rhrc2geFY1ATAegGY8yxl8WrJdK
w6XsmxkX+kQQ0eZh8Lbiitl3UZvjBlSBbaHIAAdVeVs63PnogFzv4tTVDR4crB6TVlWqDT3APh28
fZBi/jD07mHRmZUoCq46zt7ztqNjBLcK7BL8zfPqXWkda+H9GQz6M2ksn44XVbH88gOQqhafoG1X
qDvoMaTj4StOMh94dqmpl0QqPSoYHIoxuBvivmWnhvNqa9V9MXtnK2mecrxWsSkkwKhfo8eBSw62
m2H9ndEutFZJkpiFyL6FDCX3ucVHazBMRd4Gs4f/r62Ts41zX4F1MkwO8TpmLl6jGtsZmvyFDcLx
UEYmo3fq2u8MD+WGCovZhfNKVZjuUMmr1S3lOA8lAEOLb0MBiaQo0F86MWaHBivNNhtHmByd3BfQ
+CPcTB9ce9axHTcjDRo+J/naNRJodgC165pP1ecGUx/WsTJPXwYX72H24GIrEccYAGkjyLfsKuui
NJ4zB2SkLX14/f6zmX11hfFI7HTP0tJzy5nAn82Mgffg/aRpnIeaO733Ndd6ZG/v6Ccjt84/H6vK
p1TzrMdWaaFLLDTIWPc+6sPLMuXQIF6hbTYVQU/GiN5Gi/SlzHZNV9e7oaUdHrCMjsHMLKZH0rcP
ZYBzU2tpYSY6b5P6yt1lgU7HOfypiEWDzUKBIvr+b4IZYwQtjNv12xuBhGTv2fcL7U7W5XduOp0o
xHX2r97ZpcTsFbn+mQRFtXE042cqyMpxJnMOFz/512uYYlIXMzUIahax1eNRqTjy5uZdGfmPPsCK
8XobHWYNR7GU/8B63LF8FHp+KmbqP9tnH8dtLmp8SAoLCd6hwfRzow/1B0anD7YxRu6YZ7tBMD7A
ZpHiyI53o/Gy+D6p6NZwdttydeIA9UoCxjUmFLyBTt2sphIFhfmjx6p/LxZcbHddvJp/kBKUkdUT
Yji1hqS8Dnn5LgrKB+YGz22xaHCQIB7PyODAY0BsKS9S10vwRfywPFVGvlv8IXm6DrM176yZX3W/
ZejD4o2MmGWzklrY5XUT1o6Bt0MNrNAwiafYKouwNTEDtTLyAm4/DezNIcdzs3egwg1W/jZaxCEP
5FaM8znujRlDM3KXxkC8yQU/TeDtcqvhnLipIRKYhHJQtVvbljZqfUT+kZH9bhSIppZ8uCUjKL1X
LPtCjE8zRlvb2RpJxyh4Amqt4zp2D/rcRgp7z9DTCjwymuEnDjzmjxB6jp1v7fWsY4WESrY1lfrA
fv6sl96dz4e5zNjlbJPc+xgss90PrTrpvrM35m+/sbGwTeO/YrHxsgkasdUX6z6pLH83jZ5Puhx1
PdY4j6aSVH/qCz87C0ydCzcCSs6+RW2NIaZHDR/OqbDDiRCIbeMGfThjmckgcv5rpHhTY/r+Oeku
UTnQK0NgtYh9U4W5SX2F3GWn5d14U+NDo8t+Z8VevEGF8WX0gsDuv5k7d6FFDiIrnoLCMPXgN8yl
qgaOXQ5loDGgThEgna0TPIC4DPto8sdR5MCUF9ZeOVzU3GnqdYC+htmtAeXmX83oi1On+8utJivq
Rl7WQ2MYr77up2SZTTVGvaQDV07JCEy3YW1Op6qT2tEI0CakU341AqcDCYahk+SMeaqqOwkJYkvK
0xW/56eCuFGrXrQPTAkemjLdL87Sbq2lYNKF2il2UnG/FPIuM9m/Ryf48GOXAIishZZHUxOhVT/q
Uqy5C1ZUCWc4muBP4Lowix0k7bNP3HAt8eVJ9LoGAq/c62xb3iYzHgwNbNROVMKgnbSxhguL7LC7
W3J1D1+5eOia1cfGwX/esM9p0OEPqJMEKpc3TQCZ6alKuORQtGIXXDaelx+PsnzOtaeU1JexT6nX
fVBdP7NOupND6vG8S71MWthkUDAKx3ks5zwgIgZ6xACaP6pEHomQbyHNLfgMOb7L5o3TCGbq19lT
f8qBnDETweKQL2/dFAjC6sDeMR449pn5FzPnbStj8+D62rkRIKxWXlohEqZPR0cmRzKKHoopeRwA
haU27bjxoQPWd2IhQZQFND3bxdc4ssALr7x66HRYg3Md6wTVb1dVvXmD+RnvAAiPi1WkocSOXwW4
mGX9yWnHMWTsfIXBv2KuOL7kDhinw1+Ys5JO8dXQcnjgwsdXBNV6s5TDpZ77C0xv+C52RThJsG9S
RYKyUyPlsw9dMV50H3v4YREHZ/IecDqn6ius4qRLGRn9cpWa1M+ZqoaNByJPXRmfqnb28Ghkrt6K
nQXsBaBA+gVsx+Apj//MRDidqkMl5VHPkmdB6IjFlkQwRQC+ythDDstBLAlsAeXcaqs6t2Z/NOBf
qVyRYzZGcdypPZo8cQw0cLO+cN4qwP9NgRfCqcet+SBwNJhx4psqf9hVbWa9GKaApYLj9b+ijWx3
eAe2xPcWScJ5minVxolsuSBLtnqOcNKEd0I6JJHbdS9uchbmwdCyCGt8e5dNAl4KpdW2sun4UjDa
ljgC5mUQkwMn/pqX5TSoKsXjdy54LFL3MKi9x5n98aXx6Esbx5ulezQY+j4OVo+zI/6pp9+3Fnt8
OBP3Sw3SaGcz0SF7r1n3skAd2laxfrM9t7u0OpHmXWvchvXw39ct79Z6gzpLy0ftYo9YTwftcJc3
+SFZmhpoeE6fHBGkT8Fqklu5ZrYXnuccqKBSAwPUqrlvG1ofI1VB5KxvvVlPIg0vy5AFSDN51PBL
9oPiwrpt3f8eepLq+QMSYG8GQXft8FJPMWVvkpKymWUzXEGrfYSD3tp4DVmzn5C87S+vSNE+G7OO
Sc3lXQl5b4yr5GHq9bBf1SZFPF3ZwO37DKzkGWMY/CLdAV/19ZuZndTH3LmYtR1Q1ErnqXeX5gnX
HOa4zlPSsjVXorgv8mxboyt9tKzYeNTb8mwnTnOvG2l5jLtmDtOqs/fEgLiQVZ35Jp8qyTSUMLtN
2ntU1iqtP4DBn8dJeNuhjYNo0JhbMm3FOp3l/8i+D7z9q3KHrpZHi4O/TS3a+dytM83fQzEpppui
dY55Z4a/ikydNOI7tR5+3/4eqsG+6N7CyEsfwAbzOnQrJzgFPVrmza94TAiNMbQXf7WTkg/mBylK
xcMQB/IBL96AfEBkX+aHMvXr0gOlwud/n1tbY70Sw2lKi+w906kc/X6Ep9GlN0XluOPv7iLXmcqz
YzEvtNL271Tbxb1A2fHSGfLvsL7z1BJsZzcYQ3vNHFBe+loxVziPq/t0I333Ab72+p3fg+g6+1yW
wxvsXLLf6uZZDYA0hu9ar6LM6m3P6O9WttNqrqcTKLiU4ehDt0MA1kQ2oMAKWrySNA/HDBEd3k2j
UBuMtxaybeo1wwD0wL7aV2/NOEAs1+9ognD2Erp1RjRlnd1UWijfhm8/tYCQHYALzxTP2ZqTbngk
B3dDTjTdEJzXQM0Ot6ZepWn0Gwf+e+iKhmgAEoeHNfhvJvFLmn5GIEBPalyu2R9lvUcJqP4gEtSi
GqHdf18uqO8wkX90NP1BGqV5yxRgVDDjjTTCiCZdjGcKfhYhw8LmhkGIERKaK1/8BtM4rcD2tS1S
yAsFdJmlCGGPJ3eiror3ID75CLSOeiPK17yt5XFEOPOoLdkZkeAEsK0xUPHm9li6UyQCJ8dZP/ai
dLBmRoQt1SNDUvYEqDRwQqewSLs3g7ypf+C0ckLANOkVW4Dhjee1LMDEpFqAidzpWgj3B7DCJtOl
wyPWqDWYBDxp1FvOE+BJaRvDk5dX7bVpZyIUB+P8fyJsft9bhY0YXZE34edFsJ/jN8KUzSe6/PTF
nH1k3np8xaerjn6jSksf9fI0Seto19c0nb5tYSZnf5yHHc6m1alt+i9dZ9ZTdFSH2AxY5p0anqvA
HVaNCqW814vIlI0ijNXJ78y531eefevYUTHyda09/153sIdpeIIZSLKeGZU2Rvq/h0LV6X+v6mb6
JlVBHNzOwNuoENlftFnwSllbH0lLME5jT0ZqUlvJrQRBZDr+OcGf+daDmqUUWOfJhZa4dw193KOI
zQ+/67Dp+dUpQTW2kWSERzXi752WJfeJHJ1H1J7JDQb/zwx55X5K+2CHP3+kQeA7ex0rtB6MLv2E
t6dSrfaaon/L5hHGa6PHxLixOEzrqrBMXERG75EBI8fRAdhRZ8gHz5HEasxBd8IuAH5pLl/N2oHE
FFDQE9+Uvcd6Sp57Kqa95o7Zu5f5H07ZVJHTmbRvrerOSdV2Z2t9lQqS0tEE3BLafWbVhB96ab+H
bm9HgQf3sFO4iBQ+c8Shn3T4ilb1+HuwPPuN4HhAmPVL6Ih4nJN0m7P0/fcDqBgWEuK/uthiksqu
fa+1+6n3uutvQLCbaf4hLuyfVtQnrWq+qjYdGFtn2UufzqsHwvgotWTemPzKWUOCv/VlPlMdAAxN
rW791W0mCl5pfDtr8ludFZDYhT3f7KJd7kfFZEYPVh8nJbdBOY87kdv/SjMocXxkoBjiMteFcV9S
6XrSDdGCpRfZxiDsDO2ijv0dLNe6b/VRv9TrwSzAqnBW5KU91WmERM/6721QDXXEXNOFlIHufVza
lJF2XZ5GZxVdeS1uTUYOB0fEe43o47CWPoydNckCV//0yYQIvSHujvGbnWRPoyKa4vdHxsEr7zIX
lgq3Q+O+gZ2+Nb7Z/W385rkxzjlDgIu7RtNatjDIfsVCKCBIBnPHhlG+A6rzu8rBmYBPISNcDsei
TR/NnjAK3BVdbMCD1a7BwvSyu01pqc4A5ROeSd3U3f33cprHqDBmC01kCv9sKIzXylPGYUm7eWs0
1OTkBGq7uoJT3JaOQT1AYnHMullYlFg1mUFB5z0ymMhRgTE7rCvg0i7wmBWVjI4zJ99R77lPCpjm
HvbfhfTeds96bYeJWQw3Z85Pk86OMPbToRydZlc0Wrqz9A89l8P9refBuHfZc8gilX/z3tTIRSZj
Xvj+cJdOaOYcR8c7nBbHC+ZXi1i7Q1EisDbM8gVCiDZpt1xTeGzWiuy5eYDtR8O5s2pk2gGP320Y
DJy2HfDdngm28gYoMl0qThUjfVzM+xOxvD+YFjPSdS39DBtex3YbvoRhV/ejNldkmFKZFLkkdhC+
HW6Zxr5Jhuzu92Bq9XkkyGOfs8Qw3Im7iISrd6OU7HJw4UBvwf2pHw28tgHWdWaVZILh720sIUvT
j0RZs1+m7JoTQnQsHee6WILps4lj+aj7m64s453UYaebOJI8KPIiLX26UK/Oe8uddjncZJJJbS4d
65wFO3cajPxFFv1hghb/USbOFGq6Bw+PMa83w0Wcsj7eoawmy7IJ9GMzt87BX9runghrfABLVTyn
0wqllYZzXw/wbDVtfquBRv7Wtvnfi/UrWgMImiVINRD2GdECB/AAuyt4xsP+cUB+BlkdrmS/TCXm
KCjzvNFPNt2axxm4/A2iiJ8gyUfqXTpt+97iyHju6KZDtyUPcLb144hclHhAmOii9snsyL23IQEa
oAsgtMNqZ6Kg5IBNboFRhLE+xH3pPM3GzA5pnGwHi9Gi815tZGN0kN6T5WYVgA2ziMoQ7Q2Z3keX
g32u0XG9a/bXtkcHx1349HtArfIwFZp9xq/Jh1+YQMj+/4rH3wry92tQJj0IBz9iJLAWNSdqxKyo
vorRPxDMVkS9nPrIwllxIs7lNV2ZxYHBWWYTie+y3vCsKDUxnXDXBmBkubgnoPavaTRc1tWy4Pfw
G25M5ktojdZ0nZUk8d2mCQqUcG4aDjy7oDHPhuGlZ6nIpk7cXIY1uB7zpao/qHXJMrR6uLD+OQgY
Tqne303DSB/CHO0+TVLjEsDRifGN+ZMvHT5zXBaipPzuQJC92mYQ0P8Iwzi6ZRG8VF2+HEl++1s7
zcXM2YX1cTSupq8xvE4BMAjAvUcDG+zVvDD+qk19V7oDGUtkafIwiuT4W1m2Wjpfc7wEeNgm/uMB
DNCFH3/D5IF4kqmLN8ma/VpBOzr2OlCrOaieRgiRj5ItJdhqhlRw/41GSvIKOc6brtGbSy9Fc3HI
QddtoU6/74xiOAV6WVyUeAKi8W75YMYPmqeR6+3/NbPAYwawMEh0cuMmsZzcBcXgbsX69vdrwciW
MY2rKFmtfltlK4zzkPe8pF35bE1V720GWne/h8Z1m9PEJ0hTX9x1/VVLBcUdbIyzGnoD1pNjwGX1
53PQMoAVeGdtfSzmjnCGuPfbeMYocFD1G6eHeXij/mR56vCUlvUxHieGoS7D5Mld1WFu40CC7b3n
3MUPGkTvD40PXt3+CLZSQhXC+Cu5ZHqRT3h/p+nFw4Gs6qbso5aoK3SjhqypV/ueOKWDNN3uqdVN
nthiMLdOC0FIa/zqLmvt04zmjpmkf9cvbkEU1WKlUdbNiGlwtr0u3TlGOflqCaTdaxR4ZyHuSlpX
HVNnth/cNnjJfsOh0iVAzDy4929VEECaMBwGj4vjThcw43vVZ8jVB3cqD0Xs/cBIrKPBSswzgrZ3
iEhQNsoxjyCx0a6OeD06BA5ulB2LYzcgFZd+iZLVsEw3qpx7MsGWH7t0mH7PSXbPWekZjwv9gAT2
Vnt2ciEDuo6W2Kh3DbyMKCVl/SxQmADVBAvoPyff6pnWB8oargUTqas35o/2NAyfTRvfG6po/zgG
MUIo0OzH2SZbtSiVuiNTe8ENwDH3CTa1tLitvk/wLYmaKRiuv69w5xmvabA8I0ObTo0A7vTcHE+A
dd3rFnO6q+R7nBX2vQACPDju+C/JefeLBfx+fZx0Z5+mLppnVRP53EBn0om+giWypjrC8qk7hHr/
71vaNAY7HcsUlO2eebIh4v06o2hrfPrvKyuzxj1ODK9dm6jz/x6Wsf2/b7vCoYkccO/570cy2FEE
JWItvGIVvx/t95O665gkTSHb/H5jyCgGDUPl54nAS9Es4x/DYp0qEFgx7CmyfeIu6TmWvbobXMmI
HzUPDCj1sJTx/EDq+RbD+fQa92ObhctnI3rxkJh8f7YcTqWG4fP6g85qRdyhSIoczyxOPiZ0oZXe
BIP6u2Y9ZLUHKe5/31cwAAO3vGqI4T8NHELRfsjuoQ9AN+exa2HmwsBa0mWHHd+3btjP5AtyBthG
yVKfjiQgfMCTQaxvw00hed4LcxtpvJVH3M6s0oFDvomZZRHgwVFzraecT5kkD4OZjs+dNv/JGFH0
MoYlKKKEDe3iOcE743Ztn867vvXsS+DmyR5TIz+08aplXB22dqEdqnI2npU5ontjgCwqG2bcXLrR
1DZ39DdrKZbTlhX1cjQmzrxvN3+mesY3ir7jkPQ9hHJXGps56f82ManedT44IdqWo26W/i6sNAjV
MHcydDzacNYbqsXAhwytZ0t8Z+ErdhfMkna7Ks7s6DHufckBwe1r7EE1wT/E2U4Zhes0tadCJre2
QyreGqm2NcH9UkHOcouwrtKzaBCQKvUZFwbppd3Obv2rcBdMZBoSbLzlzXcYBzoW88FcnoDZ/lk6
A227JHvD6ZPXtioN1vx5q/oBDqXXF1srmQWDfznTUhCqZ88BAhwP221oqz14XIjwlXxauDgyorqB
ip6iLdcYaOflqUyJnOlXMVdaN7fBqM5pB0qJf263a01xqJPirzd0N/Jpei0PcHYXbxkK4Qe9qy59
MF58R3jh6IJZsYWhh9CaowB8wEgArtIQb6RCsQ8tfYS1pU8vwzpCsTtoQCZ11LYryYDJF+fE9HTZ
JBAE12Y91IWanmkcbwnOeit6BqKuT092wxxFGhliHi3Q+8NM9ZHMd04OiwkJqn/OFnYsRwNKk2W/
W6QNvW8orUuRvcmmehWLDy6hw04TurPrMjxt3SR5FILBLobjK5x0Boe+DjF6gcbwp5NfsZ2jksHd
Udk7lu717rRw/O7Hbez21YEuRt+JxvgRzt51oJLNXW/dNVV9XETNSBu/KyJt2ltXQYnWkv4Sd/Kr
6bJPDXljOCRTfSC2wKYBT3wIyzNph9L9O+cZYoVRyt2oJon+LMcyPYtgAK/5NdVXsgTnoc1g9MOL
hA0ZI2tIoQVUBXfjYvr47P9zR/XDBg9kYDo/7aeo/PcZlAwtFNi7VC557wRwFjE0KsSv7Eb2glhL
5LTELp9S/0gS3DNQCtwGBiZw56s/WH8qGJ7TbiYcnnGonEMIRfERwspOE8O3GPT2geEp/6BSZ5gf
IWWSjxgAQ1shFoLouYNqLT9pQnrHoYS9WRP8I3n8YdsmDnYLk6rGTeMTLApxnpAPgTVzQQ52ZkEK
WZXKL/5kPsyFTnB0Jj7GWuWhZWA6YvcxyX8xFMp4iGrT9+/xTmT2OLhouswgMlv9K+iBNBgN019N
5f+wd2bLjVtptn6VCt/DjQ3sjaGj3RckwVGkqFmZNwhJKWGeZzz9+ZDl6mO7Oqr73J+IKjsyU0pT
JLDxD2t9C6omKctY77PtHCReV4tLyAfpaVkYk7GtEZu6gqfQqeYtqcARImNH8zK/1Eaxg6LO6OS5
z1W6R2foIjIqped2+YMaVHPI4uCS9BVElb4cN41kRW4nrAKZp27KVHIuktBr+IQuDNam8MdX2XYn
t892Q10c+ibj8d9mAg1IX69IuzR2PhqC2EX9pTsDYGAky3fBQbZhtos0MpeqfpyBpYVfPnapI5Kp
fNM1GIadIff6UDcPiY68g6bNY0BnboOBdK2uxdabmo/hOGvsR62tUdQoaEKj86yxx/yq0+QTL1lK
99z32s4al6j2dogYDPnXiuzLxfWjkL2xMaFbvUzOo+ZTFT9A2sCx7jY4/9znaegyUqrxejmkK1ou
2Hed9qxxT9KS7T5oMAAX7MC5s3mIRxoUbiLKyzSYjyIID+mAtEAIuBOjTfkx1rkOMCBEoTSh8FaA
3h1/eEM0A+3dkXelWa4J9XXZNbW4EAx2drhK/JXfOpD/NCLas4bOFVtAh/xqGg1kUmYV71PDTHGe
cSCi8kIAiG85RjbAMcaJQXVpRSBrMy4Im56Em2TCPzAF7altFanSqX82un4bT8ILjI5cZJN5oMZP
K0swEVVx8ZNBboStxq2RGzl8pwjH4zLS7wt2Q2lj4vQe2ORaaUuHzOJuzXGBx4N6Am0lXrkOhZIV
JMewL6sblnev7dSfptzXtlpbvjnsYqqcs255Jm4SRtwablP22HWAxA/CtPktS+I7YoDZY8+ORk3w
3kqLBU5JsKdddu/+gPI6m/ITW3MC2ZsH04mOUiNHpley2k7tEacpilIyvNcwQtyTW3ePSWa/FlMI
SrR/LMmoReqiUBKlNmuitrxz5tnwZo1tVJ+VX6mfenGs+V4ieoODblNpE27DGqMFI6F9lkMcYFlM
TTctyxHaHPJ9b9vB7nFPVvrWSRYdRWwBdTCEuCrksUTFzZs5GliaxuOWOHRcDDLeuYXAB8uxTHOv
8VTC6UnYVtbklWdUfnoS0Y/JRImj4ejolzBukgzYwGP7KGadX1nXjJN3Ew3CJNwXy1xQYerHl7md
1IQQjoI5d+lxakStWctKVaKoR55fm15pBS9piIY2cJ4ijap0ZHbGbeKPhzzgQ6Eca0a2pUVIWkNK
ORm7OINlYn5GirnTpQxH/xyfKHWttR6GiL+h3vL4u2+qmo42wjORKQ94GCIwWK06AxkWAejNI6eq
EASHnReJ6pAUQ8C9KBiMpyB8tOGFjOj6pTEI6+3kQ9hprLN7DcWKZuIZDW7DTMw8yaZTl6NgVjE7
dGdqz7nMyjP1qMLH6DYHDTuVhm0Rre6yLH03h5iSA8IO4I7Op+Qv3kt9Lu8qgUGvjXuYHwFRFkPO
IDPNM69f+mPTb+ErWI5HJihmT2N8dyNxn7TtpVeNOATm+L2Gddwlrrm3Q/HdejDAol3t0UX1YMEy
oiflySPuZuTmG7tSd1pirMZsVqxlQVREN0Y5J8eKMDmkC5FnMjpbp75aHPXYK8NOv8Jm2ZdvrVVr
tzyMcV8qWABkzbPRoy0oa2uH6hzl2xWkq7FBtsxJ4T+X7XCaKlse4USTZCeaD26lH33ymjht7aUa
gONgAKAA8/qSIuLEKreO/b7jZmhwABsMe7OiZmudeLMLN1+gbd5Ip9O5C0eiWBiGDoP7ZeTaS9bg
/a9lM61H6S/YJ9ZBvWJEi9fR3XRGh52maW6iLuo2tdX1mOX6r57T4JSiZSrNHoCAzvZ9CNCzaw0K
q848Fq2xm3P9YVAcU5bvOwsMyPbIsEd7xXrQNJ0a741YmwmyMpTZ5k5DmOdaI4pkCGMo0vJtkeTy
VMr4jWjoLceyN0+0KFJ/bQ0wF7G89ePwGUd0vFULnEeXzSZskj1HP0Iyi6WQxKymKYxe01aSlrnM
X0D3MigQNE0yDeptNBH8EGjhcXJ5rrYYI0jHnj/K2UF6UbNhjhzjDbmgWPV5d6tPoY0BC4SgBQE8
HTwnZhep6WiDx/5+SLkzrYz0RaojB3ZB5D65as2TqqQ4RhQYvvWpQsoc98+Dn+7zrBgPadF/d5p2
XUPzDVjprGmvKl4ImnM/kwekPxmh58DxkIl/K7tvkCIX4yQ/sz37TER645Q38Ilqo0SYhrgTbNrM
OVyYu6yffTKc5wf0L4juIvc1drSvNp+LbRw54GegXvsxgo8ydr5NVkLLld1bfrioaCPMX0l6qM30
tnebL4a7TyGnJ2ZE399Wp7osNGKmQU+k5Tdg2ftezXu3d+F3qI74jJLKQx/v+3Jut01WHNOI/N1u
inawpMUWC0CGfQ+hSIIeyA6ttwiV4Sb1QwYf/VM3gyctA7NGkwBIsgtCdTMjYg3KGgtMncI4noq3
1MTASbDhywADpQwhaD8RUn3KJ4SJk3Z08oNWOWIn7cLAJ1K8TLa4q/CM9GgrT+2cvMLeE3QeLDLd
aa5XRqX4KEWBRw7vHFP6eWMQqMVt01iIkp2Ezyh0zk2f31aahZXFKp+oYba+1rJ5sx1uWz45graf
IGcNC6/vDWWAcS+j/j3QcPDqNjLKyOQA54Q8pL1VA0zwm42+1MSGKs07O3e+OU2GMrG5jbKW8X3W
+ruCePE1FJTv1vhDZ64cC+slFthfTdd5r4tyA3b3J9vqcahIJ+LeeHTE0B5wG7I8GLCEzdZyKzRe
09Oiapl5cPTpAYDCCtjt1edZu44X1eHQmuvICh4UDmLkXIAERYKImk6lbJEoEqsabwZzUNuCojm1
oZ7IAJ1r3de7jmhVHC34HZCe4imMcZK0GJf6gPDQvrW/xOwcpy596EpCk51GXYjvPgmmiligAzBx
QL4B71g31on3a9uxbVrFPORAYNAdaooa30XpaxQd1vlCbntBE9MlBVlFqvTwkj9oDg477GVs31H0
1cxmqdx0+AQCCZNhQi0pIiRYzA6tuB82TobkH8Nv5kId0XysrMN4wrqy4dP/FrnwZ8YuftO6aucH
0AVtDGksFp5YCno2eZQouFBQl/M7HS6JTf7M99fp0WLQ220CPhCyo1a6hvtWRW9Di+8kiY5hQ9Jf
Rb9iaw2i1DT5gPDjrEqIc2UVXtz2hpt7Z3fFN6PDucUW9UoO5pubCnrFFrVsN2/nGpE7u4r3bKyO
QdLdNLIjW6zpz1AwqJGN6mHWpCe1Au246F8C3CirKfa/onncJyFnk2NwseAzhi6+su3yZXDl2Tco
2EMhOSjHm66XwVYOzXI2f9hh5PXlzaw96DWjIsPIKeoRlY/JfTm4N6npH+ceWKfqisdG2c9Zg9hn
Hildl1ddpe2TBRAhY5wUfTAet5AmGVCftOK5HGlrKvmkdS2ew4JxiaEPO+H2BKrO/Q50CCujoC0Q
wKzakf2HY+T34TQNG54PR8jhXiUPLnVSwKe70REx7Kd2fhZZnW91npN498zsbmJfx53vlVWfrabl
AIEME1MqyJVZk52Xo0jYljjrYdrBYNNTrHW5etJCnJ+M0FZuS05LxYl904G1NHO4hrZOlTZVTCaz
xROWYu08S61tiXPBMt4GJYNnu7yOLlrUqureylB7YSpQbf1i1Nm5mj8s+xHFPsCBjk8J44XwltMi
hz0GOjyo1x3eucVGlaPSDWWzZ5x6i57ox6K3CSBKbHNTgcbTkDjafeBRbxiIJzAy1qP1PHfdI/oO
gGl2TmQQibqhfxtUPI9s/d0Mv+ygiTddzfA8zMJLwhoYCMkr2+thncWXwehu4Fg8mbpG7NdorQ2b
2wnD0TKfcT+0GhNnXON3q3EXw601WFA60OfYydnC4rIX0Z2JB4jZwrBzJv1dWu3jiNuB1CEtZmas
yeI+DGCnJGGIajeHsKHX2bujNe5+yJXBSSjetYjVTMKaeaMmflJ3kD8Yw5Qr38RF5Mc1uYQ0jjZ7
Gi4ll7ehGHjeUIHm2n2Y8xBEo1N4Ju3ASoh5Ai6GGbFfZ60WoRH2Xw0dh0JQY5gpbeX5yK1vqRuP
ad6f+0rutYzUi9Q9ODaz83L4ltX6rYFMcoNc8gLO4mp204bJ0qN0ccZFcERol8l2Vz1WR0ujNhRw
AA0n4+wDHbJuLJaUVo5UqzWN7Q8DFqPnmFBhqhTlcjcRiEeZaczIT2xRXyILpJgddPsppXqnhpzw
MpfuWpBXFdVsK5lNWyNKRorHxznIf2BUYTga95jPUkGBw36/BdAlYX1RjKWfalZvIm0faepgMQzx
Bm7pjV83GIw1nDwWzR9e3RpCCFe9xph2lWXcZjq4pYnkuktKU1SwvwCwVgqTd9/WmJnZO9x5Lt6O
a6prX3N+n0Cw3A0ScbEzRMxTW7q8UovvYiQEk9MyJLB6wpYmuWly82qX+QfLgnKj+vAhQL4YACbn
EIq8dg6DlesE5qGBsxI39kvdJd9L9HsTC81NZhtnMbFs7novHc4Rlt1hACQEX8n16gL0jYNMSR/R
A0fYsUHMQYScSp+KJ3xsXCXXes6NWPQ21Yx1bxgq9OoOSkPoRM+RnyentlDl1o3gg+qDzTSxuo1c
n3DJIJu8ZOaCTInzGHwcHRMAkrzSPtiAlvz1ey1U+9xtw3OlMj4Sn+dx5A8baHpsbKZ0LQffG2fu
OQqGw+wG7JM0h51h0r3oWRHcoKYCYUX1AmlQLLwfNRpyVbEqr23taqE8OCKzXtCUDad4F7lr032O
mEh54EzyVbHweir3W1gju6VxYJQ9qk9U/DOBnj3NuuVuURiR8KmXW60sm7U1M+ycXYzlPdskgBOC
L63dN0l6phkVV9jrFWZxFNPAbSFaYt/zOOPh5SA6Tf0sgoPGsx4f1t4Q/b7ChbRObB+TtX4zO8Z9
DjRhFVjuLkRTwcu2BzRFZr/EEZDniRQRj2C4RuzD0Wc58qya4SUzKeS7bImBRH5LC8MsYIoYbVWO
+wPRE1iYqj7RjebHrJgeGfyVzESNG9C738p8Yr1dH0ox9dei1o6DOFfcO2njqHU767Dtltu16dzx
qHemp0TH86YLnwP96Mv2aRi5+uu0Wq7eC/nOzyoEk9Y2do0cWYddmUTOGY9PvxI4kzyKr+eiHXQ4
tNNWWfNrIA0mC5a/7Tt1b4sAbR/pF30GCtTR++Os6SfNqS+51hOpp7M/jidaLp0pdTRgyZgosSes
zQT0hNfM0t/9np6a4+rILYAWVHZn0RX3hm4UN1kf7OnNsxUjgFtRxW/KrNiMae2CxbnDnlAur7Zl
0HlMkCp4rRvoXKz2pmAhd4F/HGJu1t7rnNrGdTzESC4PXHJeawEYC5apmp4G22kP+BF8VGrrGBrM
pjEo8ro04KC2YrlRnTpbuAuAaxbMka3H+kmL88XP44zAq7MbvUMJpHU9l1owerWr2O6OIM8DG/BJ
lqT7mDTU5f91k1ziyjHOCSb9zZwkaI+RqWBuN+4QhzkI3cfvxCQo9o9bEGBeHsqRUpJ721AsKkeG
loxMOE8TlXpDWzNy0SB3VQ3NiZ9s6d126Gmvata+8rjwCgOkJw+bGP+dvSwRwlPmfGvJwT3UDcgv
UD4rQwugg9oo7M3QPaOGD1ks80kzEt0aFj4J3VrStzOdd87R87tZ9uFad5yZChY/dxkyjLCDiqa7
Q8+OocLc9uQr+XN7mfBJqVwvQYs1LwVsec+PFmmRdmxb+2SMoxfU/JC6jgUhFtp8rBoTfamxc+w2
uHMc2sUqosSKeda/SWXejkFHk9vfgaOuD6HpnLSl6gWMPm97LOYrrR2u7hil3tzIPV6k7hJxacUV
k/W+heQd6OFBSPE1zchrhOrXo6a3PFXLm0BvGRJZ0IRdJg1Gu06K4IfVWD4MPJApkvt9U7T1O3IQ
hnMxC6z5JKWjjh1WaifIr8I1XxagNAFPUvDUMaU9rttLSMTUWvGP3dyKfd8kz40T6K9UgAEeDP9a
W0Z3oY0fbnKXyjytk2eWuvo5cUbn6C4AITk8mKp8ywbsn2P9A1KNQhpA7Ipi2sM+j4VBEAY3sns1
UqHdyLA6A4y2dnETslUoSw5vI/H0hCPYnXBh2DOWsSRCOhPDXZ9ei57lTdgQzxSj7N2Iki17bhbn
/F5v2+SQJ/2mZadDZwt2CNXsvBsno/B0gro4V9ZhQPBOMwJlgOJ5KtL608z7HFvJEC4sJRyTEP08
R3cfI1gnTZXxDJJavdcdnBOoSjx3oLLrpXwoI7mLpO1uqzHauYwdy6lQtymkjgfuLcCxzWutoWRO
GZgKz0Ap6RafI8e+oTO6UEKwCRzoDzqtQxiZj5yvPmvkKlBsQkENgNx9T7rquezds9m/26V+aTA7
B1OVvVqg22jHBvpXWfTsuav5zQyYLMhoC1JpWhttPzIO6Y8GDOFTop7D1oqPKiisdQV2Zd3iLxtj
JiLgXVMcooA8JhhRE9aYllGTUwovampvnDhG9CmwNyIM71QcP4Aht3a1hdBzxBCRtgw07QBvdVXX
L9bQhBveTurOpDxp5Bsu/27iUD4MAVyExVkj9dgj5OxLo5azaOo8Y75p2A7tCsO+LWr3MgQMhEU/
maeol/MBoAnzYdA2UBcCUGVt/Ti2REy7bRLvhlt3NvNDXxTfhlT3hBiMCxZmY6P/RF0qarsePAtG
pQ3HFShYPE27ssFZEmTVNXG74hlK5fdgI0zAmbRBCGAZMpNey5OhewptF5shVxR99rsVLEH3S3Md
clSGgjQdywjPAsD5urWHtXEkD4vmYgIRZmHiaNnxo8KLbiNF4aBqEax5eH8mlv3dr+JrIop8S/Yx
AAunehRM3hA5pGu4B4dAZ8dGDUDbYxrgXVxPo2JnLjMeWZBY9aPtL1CBCZsCBADoMg2S/Gmj2kni
WgdsoRnJdpT1o5V+OtUgb5mrdcgso5nITYQDxXnQnSvC2RtlRtW2yX+Uuqu2TbdIaThKMso8jHyc
Zqoo2KakJXNg/xoP7fcxEE+5shhB0vqmiX2j4UcLAJpWDfvSMWBUTT0EIpIdBWfjRjXfkazgEEeN
vxmG/kcHzMczsvQZoe0I9ofby+iTp5kUKCh5az/F5TmW6b4qhh4vKxVzMKX7tktvY8vRvbpcpFbI
SkA8dwkHitnwDkXoVqiOyy3ByIcBvFSmGh93jPVYDt2G/f53GpGPoKOEnRur3erGtKubCvTNCG/C
ZG9ht+oyNhE4ifFFLvrGpnI/fKv4lIvYwpbQa2tmIHqt94x2YFNQ/3wVc/3QzznGdMYrZQp/Gh4O
MbvuFzp9rIKdM68ET0db17YFG0dLyiuRaYVeRTslKdGd8nuGtmoNyankppmy8g2d/AeS1W09gSLV
+WH1WjgrIx/QSGrO4yjFt6zXfohKHiNXted+3OVlcG/b456vvtXoOja5H8NAM6LRQ6d7LuG/c9Uo
DW4Ei4tAaI8gZ9z1rI1bp8akMvRkuZX6FovODRoUjM4suNC4k7otITL3KBHMNv/KhmXs0yIVcMwv
vzd/9PpTDW+uZ/mxtWrQ3mHjyk0+YPauNfHDTRDQ6g7a/Mqcx00668MhRgzgfsbZPb6E74mZNox3
TsXAktZJp3hfYRRkigQKbKQ5kNR4o26dAd/2iF2rej5CstBZ85DDkSevfmoxauLIXgHI+Ro1JLxm
Rio2kvZHO9JfJasXBA/y1kpjHt5syeMQlCm2lJD8iGncgYRZFcEa/cxtaCbrqvwq7D1c7Ggr6uSD
vEZWylWHlGK2a89tVcUCkAbbgaLPcDxcT40JFD2hB+4AhWiWRF+RT096op96NMwzg/ld6GJJM4Cy
BMi7EdVFP1h6nbCHYpHXdG09aM5HRT4VAE18ZkHL71Bqgn15EHA6yhH6UN0tI11pb+NsoD4NX2rL
uSceYjtPTngw2vI2R2HS83Vr22dLGgAssIqKOzAOv/PcH7kIZ+Qh9OjQAAcOgxgwmuM+AxFubvyQ
E1zUwt/6rryKiiLDqPuT4RLC4ETV7YxVZBsNCOFcrPWWVm70PuT4JZHGTO03Xd2haj1m9vgyRcj5
CqwXq4jVCnvzqgaRjfZjF9rVJghioIMWVArk1MAoE0h/yyKssxdvHGmJhhOfsBy3efzFcdqzDvZU
yzUQd4O5CyVW0zwCrtWkNPYm7ucunDdqgFzt0whB4190cP17A7g2xyHDY9z/nuR4LGw0wgYJQ8c+
2ND+u17b8hKtHiuMb36lOnnhcTU9ax1vYoV0HMDQkytG/K1FnbMDKvgLnWnfDsnVTikbexQn4zAh
SQxY2qLo3gTYUm6mMd3b3b4ULmnI9FBNSdS7mXS6R6cXIIcQ39CQYiGM2naTpIRahUTxnApfXi2U
QtGAK6g1zR9+yYQLP+/ZFL62H2b8Z6ad6UtQ9XDHGKuti5ODhtCKjR8Je9wuCPZMbUgxZgJ5mEzI
hex3jm4g1Nq0Q0VfUPAziQc/Ti9diWK25LXnYkJM1JnfTVndTd1geDme0utM7B/MjEOYm/MxnZXu
yQnqHO7rVuiPpR90lOvhsJ3G6q0KmmwfIS+0Kq5zyup30yenQF+0+k1+y8q2Os5R8eYCMsadnu+c
0P3ENv86gzuNY/Nj0kk4tidYSoLrYOgThxXAvBHWdFcbPegwRgRFpZJTo7KDf2n01Lkzhvk01Co4
K6xdHkbXdFOXaXcqS3UPH7q5lwvkZ7JrHodzz5h8sJaWGXEBRedNoVxYP0LKrSNyw9OFnp/qgqw1
DeNgnnOS4D3IdoWSajdSppSZtp4DNCwzOLhtGS5eeYqn3Vjh+HadYd4MTa82paG59NPNSRm5vetx
MXsal/vK1JaKSR4XpB25DsYJkC+wCcyO6zZCk9/q5Q6ovrtCeJxfhgYfYHPkfXPXmmbw58zC1hR1
SOzNfp9l6oFTnw08Ow4la/2Qo15eOZaAngfOK/HZUxV5dKxMWjAdwddKwgDtQuN7zYv0ep0hriYi
cRIaOitjTtSlRMvsR2W/makb+UwuYdL4JytKnuNmPMZZwsApAwkL2IFojegxdVgcjnH2DslsO/b9
Lpmy+wjJuhNqezdlFtGpsbh1KuhKbrgeLG5tGFM4qd1h2gJZAws8MsPOJXwXa/xqUnmOazjbPbLB
2s+jne+nd0MBwk7nPtiIyPkUQXkzyNCESZ0elFm8FeDB1w6Tatx5LL9t1A9GKz5s3xhAZiWMQ9pt
JEobaXhveGNng28sgy8nyR/SmS1ZvSzVTUodNbrPbhi9+4ooHFOgrnNH7opcj8n36SKULpw3xDcA
LIv5NCGusxPnaEw0gYGSXkVDX4ORcE9gAbCpPlYcFPq5MTnaKLZButQ6Q2mLUCccmDdDMD0MMsIl
FL65AZrdOclgaoZeSGDSzqaAJ8jO2viobltLIMafHOs4JLjGGzGe9aI6QUpEnYM+tWNl/K/z0uQ/
RcQR0WjbjmUuQYSEgP0lDJ2pTK/9XJTnVFOPLtfxJN35bUJpvcIWfypIOrroseWe2FXVnpitN8qE
fj9x89/Rhjy0pSheWw2lUmI4LKUXmRXJNycJX4anCWYUrWV8r5U6d3n0oGpNvwdLa3Em18XZ1CVA
KqJEMPvnyEgzxsZTIq95wLw2LyAGQW95VrFZsMlBml0iYFyF+XiryS5fF7qo9my0mtvS9v6eDRu1
mKICI2ddJacE6xqKuMqd7LOPN9L712+e+U+xbbZOzWuD+DYNaZl/DYg2ubBR42ho52RlLcE6tucX
nXtsHJb1oH7A/esQc+Z6M5UNkofSdLc5UloKzOlYJyBKTBZ6aOGCbaKFdGJk5a2NKtrXdUJgRgDR
SI/kIS4J54hHhqZmg1Bt3RVluakAJt2prsIwLcadm0l5MouUEODBZq+aBe6jM2kbNL3OXdWN1dYB
kP0/5K8J958iv20GKLpuGsYSZGnJv1w9aBZBtJhIdUnzwlFTWOJa+OEpbrXwRbH2Zl4YsNfL2MmX
WGZe6zT8HJoRcVBEu66nUcXoKqdN0gAje6ipJ86mfLokoFtwAQW4qjqFNpXZ4c8I6Rm+GErVY0jk
zB6jfHMXWvzDaMC/yQLESEK6zQ2VxZtZ5+9NPbwCZV7AgI2xGeuhwrvLJqcz4qfBFWj6WnLcstba
uHrT7eapEI+tJqztIk/0AjTsK2nycDVLo3hI4+CBrp3mjyHPjRnqAKU4+laRXQZH2FYpPQwwfg2i
4sUaVnZFSIdYvrEbYJmVcaofEP0vCTaYeMqkgXkHniZrgRxNfqvfMk+eD2OvKEaKfFhX9MlLNHPP
9gFy4NwFzKhLir/MMd7h/rq3CpmrSybC2Q+nY0b4w74SZDcrc3RRAgffCxl+GX3vbEcHWlaTIrIL
FsJ7bpBf/jOQNU1kAnG5B/WiaQLbnRCXWqcWqyE0wVdZ/Er7n/GNlQkgdbKJIPC7LgL471xHH5gP
yIPiEioWOMBc3yciwaattTDoQxg4+A3Ezc9/jLklbjJXv59SO/zGiwNR3nGqmsOT35TWZkhhAf0M
WK+K3j8V7RuRPBcDBdSe0K9oxxrHfQO2Skk+IVcta+QIc7M1Sm5OL7AN/b0DXbKWlX02iWm9sAVC
D280t2zInc0QqiNyOnUS5Ywi22rya9gbaHw6+W4Xg01hzy5mWhZ6jNV/mNModm2vj5seOtndXH9A
TL3h+swILcjns2EEpedWiAXACYJ6K6rwLuv1l6iIEtgu4I3CRbRQL6Uz+z3olpAyz46F7k0fWWA2
Zv2YzNUCnSwb5pDQx8GGVN90jpAkHi/V4oWeJ6TQiUaIIiOXlRHqxpPVwJyf0Fxv5hDmojLn5gDR
LL82PdDoEkfxprZjnSa3Vyj3MQz6cmC1EgwJfoAq2f48/P7tY/z34LO4/j0osvnP/+DXH0U51dRJ
7V9++Z+PRcb//mP5nv/6mj9/x3+eo48avOBX+y+/avdZXN6yz+avX/Snv5n/+u+vbvPWvv3pF0tK
RTvddZ/1dP/ZdGn781Xwcyxf+b/9w799/vxbHqfy87dfPooub5e/LYiK/Jff/+jw47dfTJ2Mzj88
J5b/wu9/vPwIv/3yEOXt385vb3X7+d994+db0/72CxaIXykzdZ2nhyJ9+Je/DZ//+H0hFWRAm1xO
1xAOmcE8rNrwt1+E86tuszh1mdfiq1Emz/Km6P7xR7oSritNw7R5aNq//OMd+NMn+X8/2b/lXXYl
VbdtfvuFb/lTeKuCRoMZUypl6Y5rSqn/JUXVD/3IkZDraEHe2emta5ZII8fYq3KeADmuaGr0kLbO
AV/FKEHa+nYCb+ii/OlYPDfIfMr+avgPGSsRP/3MWFHMzgA95pQpNIXRFzZLmvmn2U4Y2furENNg
P0ivxh7mNCQnKa7mZtyJ7KlG+0wY44oB21ooRagWxaVe7SP+9jc4OUzUP6fx4HZgAVfsKtO7JCCK
YUMrQ+I27TYNn1E+xQiqG1BoBksCVGrrqI3WdjnuyUBkDsPsgYphYr1WsXXtF5zBEl35GUV8NUmE
DJpsOCcAPWD9s1mvXwYdvecndHqw1mSDINxtDd+bewSyfvDUT/eNf++483qKUDbUnXVbj+o96sVz
g5Lfa1zsuB9ibvp90bb9LpaSdStm8N7XFFBknHOj6LzBADwfYizWzYYlKWMhPvyVHxh3LrhzCVG+
LD+r7MnClcwaLAnUXpET4dY+tJ/kOFuYD1v6QfEMsYwgEKpTyCfvLTMeiWdgGIyVtB7deBm5AQpn
8BC8NJhpURIsv2kT3Qid1eBL5wxrRsgPSiGbc4zawNonlv9R/AkB06uynav5e7B+26r9RCewoTIi
qMjLRbiPGbKO48FpjzVW0ajh4kgjBPDvNSCmifhvmWSsPF/y9KV0rpqMjjyPNotPf6TBMrJPJo/E
A6DCIepvarmR8M8CBjVmRJdoTfsE+4M6NjhFDca+GXQPct5XoY9kyRgXtYFXpXfCUZT2Lbyoc9NV
0ApBZWc4/oqnaX6PeCeYQqX1lVqJ/dnVDPnUbAZB6bCvmxcdTTRoCpLCV27erMe4Y4+srfOC9CJl
baew2ZJ+d1za1G78ZIdL7KFce/hIl6gVxITEKpj3efESV59RJW+cGA/S0LxE+WcbfP7/k/l/czK7
HJX/9o9j75+O5V0dfX6En3n6lv/443m+fNffz2TD/ZXINuA2lmFbjlIcor+fysL91aSKMHWSeYXt
2IKo+N8PZSl+tRWaWkdIg8MSI9x/Hcqm/JU9gbJ1TmTQJUJZ/0+H8hJH/4e4Zh4FvCjbMkzpmrrg
sfHnuGbJhDSTgUVWLdd3GlkI4JVZ30sqHJ8VCb6REVEtRNOVAJ63c3op2KbmjzVMHnQXQP2XUFUv
MMPbSlgjMXHoCVOoNPuwZHFSvtjYCC9/eIt/f7L88Uki/pLP/PNF82ZaEhKsWt6IP79olJJNLaYS
Eb5plh7ZqbfAYLgXeCzI4BPAHMr5gBWz6QzXYJmXFCSi7mXY7f+HF/LfvXuOgzjYUbx/tLp/fiGm
XgVurhA6xMmM9SmYxnWp8OnPLSe3kmxhK+vLHVpMTm7QejmqlI1y569//TL+0i/9fDtc3bDotCVO
6eW5/8dQdJ6rQ/N/CDuz5baRbIv+0EUEMjG/igTACaJmyX5BeMQ8z/j6u8DquNfl6ihHnUDLdpel
IsFE5jl7rx2FyebN4FnTNrU7hUrQGqvDWkTY079/N2FtAe+/3jNSEo7NP8KwuHNU47eXfwxpIzGT
YfCJD/W+7kH8h/oXZWyvrdJvwIlMZzWPzJdUJc13iJavCPLCywoUB5AKNwBzRzg07zHAKgaGpDrJ
YNJFi6IQqoIpiHWUBKYcsqnmAZ1233E03bEVJaCLk9bBRKHsclsxb0meRrVBw4zc/8wg5U0dZuVU
Nk10yFIapn2aJs9MAxlfFOY5qQWZQN19lIeY0pvBG+BNeaKzrUsJLwxvNH2JYldzslyXl6m3XBsu
BTAqUmSN3HnrSWLa56LgoVgyG4DqUSboQsKkSPYMz7s9QzlMgOH4c2iq+SS7JzS300Mz9fjtCBgI
01T4zF5w+DOEUBPILJ0VP/epwuhOWeG+w6c+YePb1esUpLo0gpYUzDAHLjcZ8wFwLBM9QpMOOVpD
oodAU0E5uC/0pSZtHWJRrmr3/TRPniESpnKkByGhVeb43PHonsEc3sFSijybvMz9bEYvBNa95Lo/
gY5ghNR8XltZ+JllvIdy8352TLpGXKrmRM6hE4HeWiK2K0400OAFR+Nx3mjQ7zYZQ4lGD3RrOfea
U54Y4a57Cy7o1ZhrYAtF4vcV0VcAiQ6zjZMPicV61Kz+Fe59iPcnvIclBwRo6YlSMWhLaqNR3MPy
HtAI2vLUvTNKGt5qtMG0IBdPq53luYeVx8B5FMzIWtvFNfFSTUSezmMtz5Uiz/RtUz/SxASByWGb
R3K8h+oxOhiWEft6GhU7mSiTN5a17dNj/SjkSAfFMH6G7L5otAIrs+xqPGyzKiSwgn0UzKJ+u+iT
8qGL4W0B1n+ilVHvhMLcTrXG2lVI6PhDR03+1lGT22fOZueuCRLBDP22JH77Qv5PxFZb/E9FtEWR
1Gm00xPh6jnRbMzk0WCQ2UPnlCEWjRqblInW+pyg3Gf7W4X3RE09TkyKB/ZZLxy5j+noJA/hC+Gk
aMZVDpJcKqaQ5zbJUaS+qF03sGoia1UAoALlqwMaJ8l5sP865/3tmPe3JXxbI/6+hnBOMS2UjKZO
Mpit/n3NUtVFjyfYczsmTSW6utIJlCemEskdzadh13P8JBPKOGK+pw86XiZrrXzFCUO3qrPTv69o
+j9/GCxeqiUM1bD5x9wWvF9e3Lyr8kTMAMxVkC47ywJPCdG9OC4gVK5LQR6cngn9IrcLc5aFrrkq
0NkbA7zfCqbqrp6kZ4qNjV62MUNSieBQ43NNczFOB/Gt1jAbgsJxHiKHh8EsdyEySrdCawBPVNW8
pNXPkzIsqFPN+pmmknLpi5Ts+iTVXrtsXj1FqD8tBtRE8U3hu4wKHEhlbPp5HYbvZd19KtaqJQmT
l/DfXx6xHQF/e7OkFBaMFZ0gAkf7/c3ifp5tYt55zHG28MBrHEMr7y5KT9JGJFBS9QDxmfpWzHBt
41sy29kPJzX2AJwmngvMpIvesK4hcobjyr4hJ7LaB4mVXxmQhHuR2hLsnfWu4P26b2n7PtGvIws3
XJ+jVd2V5P0c6p4ALNWay6dmi2u0jd72c6gIz3b4MGB6WH7UmmEysp6sRxIWpnv0XN7tVyRbfTGc
AtUgnXDiOUzWn+1VNZMQm1CkXcsY8TemFmImtF511QhD4WSHNtEBsfmcT3Ox79LFlVAjuRdb+wsE
wsdS19YfCLh2BNberdJKHoHHXlt2LAd1nkq/ltZySaopIcGIlmvT2vqB7nbNRw0I06oCkFYnZs/o
iPHEqYKL3SUuSzPNllH/WaWbOVexHDDbsgQIjQzOmabyDkwv/jzkqI9hhoPYmZz6q1AO8Tz0D+Rx
hw/RZgtZneXImaINTATFAdp1mJaFODqt3gSSxXEPNxGjirlah0ZRvZ4DalWTtlhI3M6YzLVXMccO
HVV9wN4j5Ws/6I9KqZvPzspxT1MB2oE2zpoBkYbdiJdnhXgO3lnFeKLxZD5ZPTlsjk2QjdEjwCw7
UH990j7jDLUPIybvu2qjwJm2ttxvXk6AD4iQcMsFzBMYzems4Rr6kDg5q5bszpbWd2e5fYWM0jr+
+y3Ojvu3W1y3haYyseDZp7Edv000flkC+FaLEkEj3Ykm0NVAawJT3cqiyaYGTkOnP0iVIG6DSAQc
9rJb1eNdB2BABGUbVCLgh29EsBB8QLg4RJ1gbIMlDtQ4mPnPigNFQ6AWxPplAHqqQxPaauHrfKuc
8+xyLvPLupyZ5S71f0qtzyI6m9qJSsdTfqulOKUhCoijDmBIHNf+OORH6FGUFAdxISmO/2WmSm2R
BjDZQr8l2o6QqtqvLd/ofMYyMjmoySFvDvZ8MOfDamw1xUcIjWMNxuuo3sppTpZxtLg2J6M51TbC
v1O3nrL8nNwqHc5UhtltP0csDOcxuvQR6YtbtejzaoYsl/JWtn3J14tpX/RbzUUgbfSzAdUXQVsE
zRTURVBNQVkE2eSysc0QgU9BXgSpSQBjgJ8zBBQxBkoeOEZgJ448rFaiX+iCwErIpxdbuwjW4eHS
DpdI3679cCG9LMq3EhY/9kWzztNyNnillzNZSqAlxppd5FaadqLUiL73KRlPY3HKRoJVjsmtNHHE
fLX0xz7frpNzWHnJxSHst0LVb4c+BRh/1dDT+N3ka7mvdwDbfGeF8eiTfromh6zZKvlWjtB6D9QE
sgmJ5nwcatbJY5ucTONYc21O5NqO66lfT4VN2/mU5uf4Vkp2LrVzNJxz7TxEFyJRugig9qWJEGlu
Va2XYr2s9cWyL8atkvUyFYGwL9TAy0442lfYGw0vuZVgnIbSQ2+4+9Mj/7f2n8XHVsBLtE3HdDQG
g+r2lPnlI6avY4HnMSRmFXQ3dEpLPuMkYws318hhUwbGKVRnt8vi+tDAMvQdSddkEDX6W+QwV/hI
GnbAGjunho6C5s/smpgAruRma/smHyNvEBgJCbYApsSI7QpJlWdTFbX3WrPh6R1bOxt5oZ8tZQ5p
FC5T4KSWW2dhGGCcRpGlVPUBJwSRTqCV39YtOC/v0+oPB1jN+v3gyGthosmEYcrpnknp9ue/vBaz
Rm8+7bGxoAD7q8jtosrIXYe7+iMCT9a6hKthqu6I2l3cIdzKyjznVvHiTSQi4QHSvRA65+KRm+Dc
Kiz8qNwqH/wEAixyilstWAwGX+UMcqsUwung546P9QDsGEbK8Fat4xvIJaQ/OjjVmL/6hfRN6Biu
VDgR+TF9xVtFpIhuBgw/jf2KxJbYb0wP61JnejTsEubmvbcWnrhVE3mp6UYb1MzdXOWqWyHQvhUT
SIq2MFUsCDO3QiBPFVANFZgurrhd0aBRiMypynFR3+AHAWsF1ZgweBNsNnaU1EOn5xF/wVjUlp5w
vCXzqSnzB/LfWx8zI9XfqoWFsmwF/xpkN9dm8YXhpy2keb9Y/NlAlrB9QXTPXxUtPm6eEKZgs5Vo
yAf218afEJCm/pD6DMeo3vacwVsAIgrPGLyq8rQBpspWAvC75VKpcGOqdkM0HtVW6TtnOeBCprYV
uhPycQyiart91+xRrSZiq9XcKi5cKmxd8gmV2Y0Xly0hNWJAuRV4nij3xtabgWLqGAs9RfdiYytA
D1HkU3Hpg6BBTwMrmGpIMSh9xpbDrVqM+cKfBt8S/jL4jvDn0lcEvm8/lj6RB+bg27cipFHhAF/6
lHMrpcRY6UfcIbcqgSutXk1Xk61s592nEeJOAhm8tPc4k9aRF+GYNF3idaJhq+RWU4IJDBaSqyBb
Axi/bEWMBDWPBMNvBaOCamHW3wr0U9K6CZEIkNTAbzrukHpUh4m83qqZPEWCF/AcSe6gZ0lPdbyZ
m4RMBe4Tbgnsrq3fcrfYbszy4KcYFPU7Vsqq9VHztMt/ql6QafsILibDz7l9uHGWreJbKbOvN74z
+5LQmsZXG2RA/tL4I/dI6vfcLLZHsdLag9cge0TeD2qm8uTgyXgrNfbQIFDKQDgAXDiQMIgBAF9s
1Tl7mlyU0m1VLft/3xX9Y9+/rVKmJrb2pa2RLfHbIS1dipnJM+30dNsAWGt2qWM0R7M6k0Bh7s2+
yS63305Qgf/1lUAvhMa7qJ+weN98wDT6p+it6ZowGKFosEVcyw/dYjLfo9i+KwyFfCHFMs4OZ6fj
zFu9kL8QtfnyRLf7vM5RfE87YH4y4gEmQESWVFKeMKFa7tD19p1hKp/sTA5QhdLyWcuXE+Chl39/
JYT2X/aHlm5pEj0LwxB2iX9fsGlRRKRjWgRaS7AZmcXwttFC8ugN8zXZfnX7LVmZftScqUw/xfF5
HE8Viq1iq7Agdvg4hkenP1o9VMitLOdQDocIg/5wyJaDY2xlGQczPm4hSvWR/Bu6HUeZnBgWUPZ6
MtcTVmuIZQDRqSE/jxDGtK0cONzNBRp31Ww1OJcCkqKzVV4GyRykZbCFpNZQroJwgo26VZZjFNkq
yu/bEbjMvZ2B/VlLS8HNN0vlArrE2UfrWanPYXSO4q1y/TSM0AlOVnFyilMsj0N4XEFvwzzLGcsA
bjmazkERW1XDgekIlS44mrYCT2nER2XeqjKPIjkV5rFooZ1tNcN6X08j/4H2aRrOkFOG4bxqWwGs
oUz2lOsF11QK1P1SlEHrXKh4DqikDJQpiKzgD3fBTXnya9eCDwTtXnr4FncA/YvtLvnlsc3xdArh
LdW7olCifTQqUH9loV/pwCr7saq157lTKiJ0xvyDLdCbiV14tZP1ATlZ/lTl9aMWtctHLuuOWBO0
4xXtuf00L4M7q4t1HSJ5IhKxe2FugJlTYenSOpQfa8mKlWjI8LlP0H9V7zbAyJSs6b5N3kiLiV4a
gSkoBMUPz6t3EYH+wMM/fkUj4S4YtHez5lSHrkoQeUaN+Aoa+GjoLGr9JJsH4JVgN8ZWYevKSRAx
PbHcyAJf+JjC9Sqmt4pmXWghLRgkSshlgFlmxY15R++iv1+NsiaADg+qHaLc0N5ipo6QgYbh1OTR
o7QnnKSy6/FMaQZMf2WiV5q8Z2VrIXDLj5HT3rdarRzKyYKMtsb46eSkvrWxPJkO+79cKTbx6BYC
UcfmZ6mExjFatCs4AoCisTo/3C5po4QopNg22XqoPptZnFyHtjzjKVefu0a88/pMSFILMIr0lqai
Exc66s+zuainqu4MDHk2Kj2WrmOeEM1JAElx0iaHDHoojM/tT4Qj3R6Ihni4XZQlCk/k1k94rIZQ
X89qr+vvtXlmB6x/VH1YnxZjtjEqRcnnpVLfVXB796C/r0tU1yyp0Mbl2tovwKpcQx3bRzux2scI
8fQ+zBqkOHG4ScMLT3YVBuWqvC+QeQVWCKG51ivzQ9fFDwFu+9uM+KtL9Si+C43AsVP1D23//3JC
pklmIMpSDYMu0O8nZMImFBMnBPPSaMGv17fTIYT/4tqFEX6UOCLWtVN93MAGfXxFfU7ZPJKUWbmL
rJVgYKOJDzR6wLFPieKx0iwcvYaqn///0m+/nOORqQEtUF8Lk+cc2P9nAd1/B6RsufTT4DzaSvtj
qu0gMl6d/C1c3izSBqL3+FZN/66Z7+JWJDEamV9UH1n1oaafCOjTxMc4f+pv1c6feJrlLJJTR5LI
WLXPneE8/GHRUP+512ebrzNg0w1sb8amvfh10ZhAA+IMLvAdqMq1NePRW9TV9EdDTJ9saDRKNhd+
mI3C05FFBqLEZkEY2GlIH9raRjvVKp9ioRO2WYGFtdBO4yLNMA0l8VcNWcMDbWG5izC8X7vBIiwb
MOqhVdPZZ4yID0mbPxmTxnCdP6tRQPuxJSySb6r+Ca/NZ6fhuCRJwDuksuih5Bg/QowWO5AiZ4hd
IU6h7l43ex5TWs2+smq1g0Ev6aktwue1T7X3QS6AhInpEvZXW7Wcc2evy6XZLj0pQ5eCEDrM1rI4
pgIo6JIlr5atxa9O9NgnBVLFXpdfJLJZExzb1dmMQ+UARWc0B9jVBvJ0NZmLCwYJIJ7FDzVb55eu
SBrfyHg06oKFTbeV6EHwObxrB2iKgKaAnWTxWRvq9VulV5/Hvq95AZnFLE7cc8LpOr/dgLuA8jek
1VA0wNo2HTJBvxsP2EymypsUEmlnl/ynFo40e5DbxRS47rOJnv+fbhXuhL89XsDBM9aR7DAsRmu/
C2T4yweQGzgvdHNuDkuovOnj9JP8nhbolRyCJHmolLX2M4cMnnpgYvbvP4D8vRGOnl2y1+NH4Gbl
WffbsTTKkqgTClF2WhLWNEKNU2/hbbT6LqR7jZmrBAK0pjXb0oaVy7bIH8QvjpcYO8ckCZlryH7b
aFz28Kno8Ufm7/SG2WZP0TcF9j+C5KV+Yh5x+Pef/B/bM35oliSL7ZmhadbtM/jLgzme+3AUhMLu
2KQSxGeu1zLZzJC2anDE1r7j610CZSDb8A/fV/72lkmpC5PxvSkcqZpC/+3DTYxJtzQK3wqazkvc
xIeOIJRLnDn1oYqabB/F+sOcARkUtYEzgOeAK53OCVZH/phUvXZRjI0cYI1L2q41mTA1U7YCtoJq
GrWGsJPNUKtHz2s4ru+aPTxVA2x7g4n9Y5F0DzKdiw+27iUKXfzXU7iekqTPPSujiaMj+9m3Bocq
NvLL0+0CJBSfVtFdcZ+AFq37s2GPNOSGsj6MWPV2TCVn0NqbYNHAnZKXT2NsEMtR9JHXLZ+6QbZ8
YMfYnxleejfMdleNWDST+m1J8QJgPcETJO1jMysTACA5nZ3UfrNSplImetFjaQv6eqZegKAp6GLz
ANlVS44Ga5kMN51pYUZRqLvNMgyfRxtnhVpob6FWakeh2u1fv88H+JB0wnyNCrM+QU8d/vRh/H2q
zjuLAJtlG62aRUN4e+d/uaWyET6B5G2/w3oIMq8a3s0BjumMyDZfi9gN46l8KiKUTJ0VyQfiRLEG
TKF+tBCJt63h6wRh7uQCRqhGUfv87zcewpHf73l+NlVuOntDNf/LVEabW3YHm2JqkglgULqppSLz
E1HKHnAkeEViJcx6Ahrkp5Ikjk6P3gkuSWjPrq+NBUS3rLTT7dLGswYxd61Qky6AaNbwPC/AplM8
kWzpnowODtNchvGrJRndJE5VXNY8KgITHJPNCB63JQN1p26yV5mZ5MqjLY+r6zIU9TmRuAXR6jVv
i1UCk6noGOEqvoS9k/m1AxJUL9cUn1ipvTbpMQr79hxi6iVhauIAKAvADHGnH2+/ul2w7JD0gkhr
W+k1xKi2OKR1rr6EMbN9PdNxqzsZ0a5r0iBZ49mRGmZByqsFokQWxVNpzftIzsOJxyrA9pJxyGCW
70rWfO4XkDjRxO5swD15iVX2ELMxao+SqftOp635Xs72t8RK5u+JCQ0uV7T3WDNgS2WiBkQ1a+/m
2pfMo1k0F9k9toaq4PNuFrRZav5aWl9BQxwsaF09yb1PTcq9njlOeDSH0DybikxPSVN9NwSNB6UK
xUEHWbLP45zHd8i/MHSF8EXC/N0syK+Lm0jfq9Bl0sUmlBpl3hW3o485DuMgG/Hz7Su1ekdb2WJt
wpBY2Y3uk+hG3o0cbA5npN+WGtEBpNnjRjcAZ5lb3kpoDow1jiIq4eoWfXosom48Ona3qew1STxH
ktCtj4kiZFvCCKr4OVblTpB3hkwglCdyL9bd3FvZWV0g2E35Kg9WljZBV0/gqCbL4nAh4rMo+7OO
kPnK1A1k3Jx+6SpQm9z243tW69+UcHgkhv4tdorKHbZgvrAHwz6ltjj3bS7Pt69qPV/v1kLt35V7
J5yjK2/BhHnK5m3ou/c4nY3LwqQTd2QjnzjkeXM10yWukmu39OUZWOt+qTaPudJigSM8og+0oiJi
qGx/gAvsg6kbwhOQnNyNdBteHU81mCzorrXvSdR8js5aH410ymYe2M6s36PilhB1i3Fv1mj5GeOp
9vzAeBRZyA60Gi1pw3hGOFBeGT9idl8etW6pvlohWle1W1v2dmp8ia1uxaXBH0jzAdydN8em9ojN
Esl9X2XsBIEFR0XUH9qjXU7EoFVlC5Y9crwcUu2dM5KHHookgX9E3l3XrkTFw1U9RC2HOQ5N4lnc
oIDNqrmCcBKXzZvqTwWBSooyMTsqc7J8lrYUPikpKT1FACC6MRk7vV2iq4IqBMvK+mONckjYU/gS
jqp6Xsls35kDLWyzqkkenOzpStgQOjRxf/tFPoK+0UqAMrEhrHu8kBzK4vSyklr9MDFdJ4oZwqVs
SZrodD3a27JQ6c9D1VcVi0YPOSadWpnQxyI4WuHMqKbdbNn9Io6KNIF1q3Z1qLGvMXOnuzFLJ9qH
IXemniJvL2T/WEZadoixDbBkDwe1Bj7eolBC4FM2Xl1tvFFT5D+XA9II250JJz/WxfIRz5kVIKe4
m1TS1BIysetNbk8PDxYqmdevY19o5/n/LvmEDK3PB2CAag5sqDSeNJKzr7pWvkEULr6YrC9ETzCF
srox3rep1rCP5iPn2ApDLqMip6UGaAfSj2ZhbSwuce0OwqTeuWT4n9UEcTc9wMXrMzzTiUU8TiZK
ABBjGeRmkeyklgF1hu0NCI2J9Gp3xhlArEGDbou9GU6z1ZCVpQH8yayft/egNpA1ObzH+7ol+nAI
i0OG3oH4jw+13hxKbRO58yR/2jgZmDzhYO3k28j49TRvlz6nw5flA8ZzIMqHpFwMv5kxWykTQcx5
Vnwnbc26t+0sPfI5BeLGu3CkyTEhz7HmJ3vpdqVWzm+Tsxh7SxQNk7e6+3B4JBNsTIMQKcCc1tq7
XWKm6QbWBV171zDXMaLulSNpvlE0Ep65tRMg49ybtrNcwdgljOrnh75TjBeMt/dRvUC06UTzSrLE
Cdcnk4lOlR5e7f+E8RnZXN619bsajvI9XNsAvYSLwWU9FzSE/IoYGy8b9W86ydhf1Gq4WjyRr7eQ
M30zmimY5AV8+0uSpw393Mp0MSdPF40JmLRJk+VZ0Nxpwtx1kuGC5RQKlo/xpTLpEWQkmR8tQmHf
EMa4ohLts84cOlWy8NHUWrA4yO082pD1mccGI0wSkr3V6YGcMcxdDE61i0k4h7Dj/dqs20hQ4XyF
/sfH8Pqj7OJLrlerG8V0k8O86c/DlL1LqOoswjMUBYzXybGf+w8zWb9pyah9JGTUC5AXnnGD7DVG
/BhGnA/DuA73Ka8dGuw0PAwtSUCaxFZcEDIc9MtgMggxgSEh/LOLhlxlJyGQfjv0Jpl9YtdFDGJp
sUBtMWWOnXwJDXDR0jZLQhb6q0q00b1UR/C/8xK6Ih97rzcaHkv1W50Y9edEaR7ntu+hdAEJtXrF
3hInXG3LYXDmaWZ1cEy/Eon2mJvKMe8W1KItBjhg48hdm+Z52R7TIA7O6UxPwbK/ZFr/KpOmRlhC
M9zk85LTpCOVpu0wVrNSbw6lLtlGPm1LLlEBdjruLPVeDwFesRlkdDAv+KGL0DXIZiUH0vaaJi9P
fYGxGge5A8I5Hh76ynJOigYuBVAJMwi9fdPqLwluuOduZIShVI75qCZOA+pvcAfI8zuhZ9MlaVcb
x9QWGs3n8mvLkRYHG0vltE4IkUrUXiVp72YoHujjgA7Jp9TLlyTlFQGRk5urgipxU5CH/UuSLCwp
nEGQ/hsMFUSXrfu5SBiJ0+WpdTgHFrjO2eymk0qI89nsFg9UVnMB9h89jK2uXDv9kXtQfiw6EETY
mqS+O8qDQwzQVa+fLK0ked1RfZMkCmskaKweir2Elo3nOC4+oyo5ij6Bur2EphcNa31y5ohDHDEn
WjcXh3bgxKWuS3qtUsfATEsjMRbR/AwwMGjgXrpqVWN7wGNN/oJBYi+cOA9p1Xpn2r19ry+8QyqM
gAPY3jkoyu8TBKCqL8BJ6QP0SBVL6l0vNnhNayWM3qv52isZrT69A37a5QsnAQQuRkw/D33S/G5+
alZYmzZaLby4mNhCAk0FybSu0pEO0zE0Aedq/jBxtsJzdrgd2qdoi6H8/4vVJeEBUMQ1tZnmNQIJ
Xg04JorN8lLpRK1XBWIDUne+Q28J2TohFsns5jMYYOIVY2W81/rxkwkL69TopOT1VU4EgKVpD7eL
rTA2SHKb81gmrw1g7EWR9/Fm+0uH+NssGdtaUxaydxSHPjb0k8Z9tavr4V4RZXdX8DF+zFDRoIMY
vipF2x2MTiEjIFsewiL7LnQSFAslaU8AqtrDQMti57TwxpylLl7Utm0gPajjpalN/S6fBxMdhF1c
7CTSA0XEAFxmZ73vDWUhsGHUA0C2GFfTZUdIOGOxyrxYa5k+FsQ7pe0PG8IIPE8ZFjzsougBaXDl
q6Op+Dx+tXM6Auexx/JzLDiGK2jmNmFUs0e/FR6ixY4OFhmK+xQQw0J0CdytbCDlqe+fRogctxdz
mmLzZEDlE70dXXmeYcKf0l3vGMW3mLZImqyVOxeQcyq7xeOBF+cct2awEC2xaLr4sGfRu3NPLy8b
e81LZWQQQ6EB07RWNFEJuuWHuUrhBEHCE+n3Ffq1VzqbLGDQNzopXGUVc/Kn4dxGKbQ6MKG7da5G
2te8DNZPuTTOFWd1BbBrnS8GSLaLBrwf6kF1MLXefKoQxR3k+L3XV+NedIxbI2wxqXQIDdckzxIL
NjOmHKDiu5Be+KeEpPa9Vk9w4HJ4a1Vktg+3S45qOxRFf9G7yjmbCG1uLtha16vreFTsKvQ4pT0P
Tb2+GetxyUElTw1bmcZgqkGPWpy67auuhrmhttbsrkvBvDxn/ECQwF+XuEnx+cb9tRnBVqp1Orit
MBVv0464+fhQzzT177p6OGozTGnAbR/O9AYhUwPCYUC0M2khwK6rMW4Dro2ydova5hsOJprcxAzL
75p+hVMUvbbNuOxl2QyPSVrKu6prxn05ro5rCToNaW+b+2YW4P05xntdoxYesIHnbOvBABn8FFd5
tu91O4H2E8eBU9I1kzwdmnTWGMKlvcsYcnxjI/5Z0TkMkuVUmu/F0tUeHJrMv/1yMhTMVwYAzn5s
7HNVRS+R1fJEiARU7EYO/MgtAWU5jGDYSZ1ZtK91Bqcg4ogHK5MJf6XkfAxkVnanpIieUjl1V+yB
+XW5zhsEI8ktFE5x8cNKB9vvlOZbkSc/uzjknJLRIR0da9gtbPz3jbRJMUZ2VdFZINaFEKIzJGYs
SopkI6NqV0dvIL/UnFc5vzkEyMTa00QvZL/WpfEipPKFkRnjJrtk4pHnfmgVkSvR85BVwT7K7uPv
MiYHwypA50WLXnrGSuR6Q+uKvIj2rQlTPFKzCSNVtm8FgvWgmTkQ3v4QVbhjpRqOfUN915fmOW/M
5J1klIOSpTZqONU+dZlTuNMyZ3emaYz3xjIil+3ib5Dn1Pspjzgkp7izEFpf2lURV6T3MZo6GCrp
kCwfmoCMTgAEbc/aIkA4XZF+ZPmJb9leSHUbX9oS46zROpp/y3clm6E7pOZQYNMuxnOiLZGbFLCJ
+47sMz1+6lN0sqhm44Njzdb3xkhScj2NxUuG9EWfljoA+ZR4XYntKy0M62HURvsBAGh6Mmv+/wog
ALj0bXPFiA5qdiQaKUaIZnFfBUrzM01DwH2p9CyIQo/hiO+7UlMOaHGmnW6Xjs7owQLtM2052GQI
ncvt38ENdOId/oixIRzWmQYAXr10uRvIep7oKgJUHxs8POQ4ke9aXSfahTf1O22WGq90CmJnIGZQ
UehbMJ7bk0WTH7Maj7RjxeNzFA/jcwueL8+GY4lg/U3Smd+RIKLht5QoNgZC0xuIDY6BE64GpHoh
z1uFO+COU2v8SDPXzobkBzJUhtBRbj4rK6In4qM40YPkJ66JLLRCHJaseATH/YPgSeU66gbRvRGN
y2Imjqfm7DvgPyIZBr57VOPn53597EugTeXAX7yM0KIWprNndbvY2sShZnTMIyhLQIgy7D7KiLhC
3f6MGjm+zmme+l2z1oQ94dgbB6s9TcoK+4qcMoic4mkakvW96Av23xCYIStWbGpMNfdbo2dXFrbm
tYuhFnM0xMOoLK9ibXV/xE8QkZeW8AQZDP3sgMy9S1GksstxnH1Ykuudb3vseOyfFRkG2lLWF2O7
ELBdshXM9VfRWMuHzQePBsdaPszkMt1VW/53kqbfjZqcGP6KO0dLkEXGShuAUL4IdQ0BDdhc1Oqn
KtrKZ9SfTlvI+dA3QW+sLg2+cVd3sfCtEMO7OcapWyfLd/Ixaj+s1OkxJAlHMN4+yi2rFk8ZVEdL
Ge5pTGxYJT0PZifl8Br188viVE/KqL+0eOMfTEcMLx1aElko63szcT6s2nq39lpy4ameXtJe5QxS
DtzRMw78UT2TwKs8sB/7PCmjdTEUq3ATW/3EKyCeHVCpg4NStOeDrIspvv4vSWe23CiyRdEvIiKZ
4VWzZMnybJdfCI+QJCTz+PW9cEfc6y5Xu6tsCZIz7L12UvoJa3W5rrRA4xiihsWC8+IM9Q3Uh+5X
LQP5JID0YFjP4/jNpPMTdaC3B8gZw1VcIkaxXhDGHl54rULaLQZjg6YYQwdf71MfD3yK0m8vXAMU
EyfAqUrsiYxWBENtGD0l0/8ZpSnrJsJEP5qhyr+iySH1VMzyTpj3f1GsGAhJyRDecYk0sKM+3pNd
3b3UGOpWVodMe8i1f23ikBAbEJyngPZ4uaBrbv+31s3R3UUNbZKLhsMjNS6o1Icw0+a+itEVEaur
uB/e265wn8dY7ZLKdG8MaDYJL+zWXYaYWMueymwg5hOjIAAyXhOfKfANfinYkGnQbtVIvqzUSPiy
NEOZCvqpIGaMiWTF463A/798VgzZV6PZky9myO3kzsFrwpeSB4wOzR8cwKuqaFdGY5iX0AD1xR+l
SEULxExgCAiEXSKZPjk1YwN0PWS6xbG559Ulr5a0o5ta1zDSum6xJDoC7ZAxHyNvSM9NhAxhNkcQ
ZQRcTnX+5fUGwc3acS+Yct8Si61MODdAaGSF/5w81ILrwu8uFlKJC7yC4iS76SD7jqyHZG5BFU31
dsAKAse2QEpmu/FxefXKUHuMSngJiSP7ICFAPRmDbl8j37lvi5Qp7t+NsnyAMMCjIB48KPrMScei
+LGCFkoF+XHPVjACgHQS6NLoh7U1Fwd4NF+5WSWrIemCt6AqCN2BA3/yG7uBzyRv3UybtyRt18Qm
alzdwAt3/uhgp6vIvgp5PFw6IxtfbeBoPHG3dfwedcME8QrNBk4650bwFwbgw25dVhzbiPSkP5VB
7AXxKQ9ldgmcgbyLiXoRFV3Zv/om/gGWSe3N36/SUac3EOxNTnMuIHuJy+nV3axJERvKSF2qKbk1
bH9BBpOJUzpAhWnwq8sodX1mvLHLtWm/tHn9hMNdPHij9IgFgnPCjZpvPUataE6pYC3Bu2+aifdk
s3bBkzHfCXdyn3yUrUoPdGx4Vx95A1/M3hEvfURtCPoZip/7rWtIUbJO7Ns5C0+TCmHZxkHxYo8s
ZNo465YHLIgYopVvgMAi3wi+KemMJxf74i4OgFQVKXlQro9ykT0REowl/7BofBxiI6GmVmA8gRae
CDesgZy8BXke7GrP5hIb3OZVzG9tSIPc9tnFZj1JMklM2kNNjI6vjPswjj+tPElOXjJFV905L7kz
UO2nzMNW5YTHqEnDi9BmTJmQGGubxPN9OyUJvnosITE/ThL2w3GaO35r6F+NJShMpuKcMJ55kkoh
kl1opZzAb7Wvw9sokuIJrCS23a4ab/4+NSUK27rO1Z6It/vEkuLisiXd1TEKRo7PtVzmsn8fMic6
eNKGsDqBCI6nJndWUMKTbcbVQCg2aLeuqt8zJmZ7p8jiZzIEuU3tgsd4xaq+cBs6lWXmHELg7YKe
Vjwu+jtEOPrMAo4CGSrQgR0+9OQgPDSpO4EMSA7Y7RyA8bn6N/c9O7jJZInsqJOS/bAHwSjXWeUE
d7EQ7pFsJpJvnDC+8H3sG5rSVTMX+cPg4+xQhggPWcsQisXONu7L6qalRomQFFpZWpCzQfmBaMDa
s4Cd7hpmoiAppicVK+uR6oaocYieA0CXrAZC5yvsQBPpMQ8VEP9zw8FvD/PRI9/pNpcdEaiu9ZY3
fntWw8SwaHj/+ySshtd57A9zb5s3fx8Mp8V1WonqxGrqUgQy++ckzkuk9F2XRTelUXT35sgQdCQl
IA2C5yhP4LwOic3lVidL/rPVH0j+AtNZTmxwDSM8ZRBuDhE1TKG9/CUebKIcSrABAzXCZfCMNx2J
qyxs+R0n83Uam3fXTgBYp+5vwVDiTKcErQFS3Ysd/MJ84rIxxk4eRw/TpYk4CmGw4z3gkzRZHVnj
yRvRQ7RdNR+rJR/gjzdDL+Rtmn5CaVs8A/XJHsDS149z7QaUX3O1U01QPQrlCDx0hc/aTe80XNez
HWXk41i0MvHyQfL7cRwsQDc8TI1XxfthJKbQXbxNQcFQ1fMflJc2yKr6gv01X18UNhK0NIhWU1vG
h7aN3BMp4PNNYkP9L+AGIeltcwoZvE5+DYk0LZpTMjOItmBp01IUr/OMvlzaXCjw6sxz2zoCJCHy
TALqMVaBl6SeoAyuT5FHx9XkRK7Z1XufzvnZ6/z3yvGSR3cpGIBsUrJ2xOq6gwo3eckMsQpi7/T3
wW0XJuKCAfz7L/qIixF4+DAS0jny6FdLcEAT5+C/Qv1WmWiI2zGjxctC99TFS7WtXpkpZrd+hlOQ
VtFdScwPt13hWxcDtufSfmUhUkyP8NLIbo179I0VV0OK6JJdWwrqYlrT/yNt1H55L5V9ZC1E+o0G
C5n6jndFuifPMRl8WC0mdhlJOzKac8QDPtyCsUpoE4L4w9R+OqVDCSVdIY12tT52Xb0Rk5NeTMMn
i86Y7uzGnLddJzxyOBCKdIJ40EFS4YDAlHWYHYSmPErx/t2x9Z/PVY4jK0GnnkewBprI7O6SID/8
baChhaUn02diXvmPNsikfQ0e5jzTF5+N2OQYs9DJOEXBCbhIp9REGVRLZxMq6yk3TP8DMs9NBFwt
WZUdsYlV9Q9G+7klMXNdc2GcWqvNiUrozRZeiY/+1p/CrRh0tW6CIWbOX1PnGuPZYwC5K+g8TmVf
NuwWKrUezbLdkwEEKotZ+rVV9HmGYrTRdOYd9nG5M0RLtpZynxHN2a9JCLtMED1z4jX6wbpysEfT
ucaiPHSu+wZidThYBd537gSOTTGV6yhaqKVWUdx6UX8RadGt8sl//Ht0BPTeMMrdDdl43cnWFuO+
amJxG+nwAPstwWFhzbeTYz6Zcdsd/z6Laus15ag/xwMM2qKK1dv/v5q8J3OsrbswwOQ8gUffz7EP
j2ZA0p6EKYd9mXx3imTKoB1PbGX0ho2NvuPM7tb9xN7bbvS+W3ZUKDwH08/xuPJedTLqj37QnTv2
5i+maSfnUEGkMXxWj1Vus8338SU7LZu+cAmuVarZAkY0twMTfEZR5WfdTcPJjZzirgKnuIw3bd8t
zknrsPEu3JcotF+UabuHxsI8WPG6zvrskwx6S1SBuGrq42upfO8mc+XJT7kTu1aLmyyT7rpWInsB
r0Pebiqjf9YgsVhLckLGucHnVYj9yI+5C70Z1REAwRVJhQ96cCzy/uroOS0fqIncbVkmCDFswtop
6dt9M4x/aH95W8Q4IluI8Htzms1HjqffUePjCE2YtF3g4Lrp0v5fxLs1Rdn8WS1hX1Re+tZuKtIi
IzSZs2Uax04RUph2rr6LeDpsZGUlt03cXuEq97dDCmPX99o73wdWbEGI26jCirf1aEWbIY5skJJ8
ADrqnKWIa1wN1Ycih/EwloSgenRM+34001f4eFAFCC87/31ajeoQkleSGv1jK1X+FQjzdQgB7JMb
OkFBoxyX1dy+D6Wm0KrVsU+D/M6Pxn8s36NTDpjuEiBT8OZmum+VM907DGJLj8I9DJvbMUOKAZ84
32dIljYckiDiFysC2dYgyHKEwVFttGg95ujSlpBsWfMOcYf23Oezvw8l+YBFDaWuQc52FzKeyYSS
6yLph9uIeFHH9Id9QFT9zprAKLWVaQGVm23Cl+gVCx32K5Su5ruIi+dqJoierN0vT+fo6dF7bMxC
rKysK5/ISThHgjCZv8+6UiOmMFJnPTjBdJotJJit1bEShwAH4a/VO2eePJT8fMji9o2cyuTUDxKn
rDXN+9hPMMK7DYzHIO+I5GjHEaOVJR+cvEsfohZ4rV3e+EP+3OqeeS0z9Gsv2bwZmY6wPwUJMea0
CIUQBACQAlM15fSowzl4nFmOQnSlc0LGEDyy2bMPskWMWsflIU0W++Rs9Y/2jLrA0d7P3PbmoZeG
wXY54+SCN89KuM1ejIxoIcQt3SdbpmMBCWnSI17WpQZTk04uf7/6+1BEc3yhU3nuganstIvdbkhW
/HngUJV4QMHJzEPjKmvTJP7plHq0O0qMwHTIoomW7V1a9jca4UgqPTwHy2d/v59FvtgUigARib7p
IaHHPBh15a/IuLzEOAsJrdTiYZxIIDQ6t3zKfHhTUYp/SZPkzFjRHx4iXhWZW+Y5Tobhoef282Z1
0ZU2jmzCeML07LH68sf3840gwnNDURecmc8h0hOxc68gYR3mgEHA3LL87oZbrDLDvrcrKPklmaiF
RNrXNHMPLCPAgdmlF8vz5KlpATpP82SQgaHJifMyKPVRWRIBxNJix1LsO6omggujIDlkJjETjPTZ
qbQYDUiqH3ed3xJEWs4dLls+NLEltvaI7zqqnV3eF/LoFQsS2WC2ZdY5Uc2zXdScDA54WidziUOM
qtvMjJ7QIZRXG8EyAjamKEMyvtVt0J/+riz288c84RueEm4z7dkZEpnll7Rr9aoUfqh3KcnDaxzn
bx4X62HKVXTJfcPa64L3+O9PYVje7d1HsjIcyQTEZJi0tovRPvx9PodsxAeHTfsgDM49p5xeVOs8
BbBoTnFPvFILDvLiWoxXmx6KAjB4zB/ePikDFzA5yGXIMeSUrTyNccQNDxXLf9URfoK2ZlW6/UPI
E9GHv2K0e5YQjBDUUenkAQ32NUYdHMRsZkFF92G0ylGqVbgmxawIhfJvFRiUYvK3PdG3I4OEM2v5
u1EYnznqijRfElJ792w2b4qFzAT3DFnqEQkH+c0nrw+6RatCGhLJlwVePb9/Q5tzqtttnyVXs0eM
Nb07DHh16R4zx1gH/U0QbAfvTTY0+9AfAtPcKnUqu/C2nbvDYAKE9NoffsSNdJzbILqJ52PSvhXm
u91ad6wAOXCSrcn8ctLxTVj8c7TaljEzk5BJS1JtfFjrckBpDvF5/Iwuc31Q5bwzzSUACGO7Rp/F
ULiOXlxs+GwiJ14JLItV/FjsfWq0mfajmkhOREYiCU3tmf/3s4/Z4rOxgRPUEWOBgHzjbt/0X249
nUhXNXPcphy/OZ7QGQ3fKFYiXCj64V3wPbgBmQFMyZ5n+SzMf2BPDk12MsNjJKK1yAkO7+DQDff0
7D4u9MD50h/55MAFuXQ5thWo6Pl0CloSAdpz6IHI5u3nMb2t0+ZL1GeBFsB7mKxu4zst8uV2E5aP
szVtEvyXASJVm3V165aXmKwGjWW7HQwqVpIMqRpGrzuRgrcKUauPaMRmMa2Tls12xgi4Q/UmSgwP
lY8jvNrx4FhLjv9WqRtXWmtlrojZwiir1230GpkWmyDUm3DW6UpSzj1+dJsIgTmRxwyjOKrHdZ3n
LOoYa0YKz5/LaLZ8kkBmi5wAaIX/n1InMJvLzJyZVKo8BR1K7HjC5NNDazdmRxRMRui9s6k+g6/d
2L21wONY1fTBtpod2hCweiSveSkB4/QpK0O6Zy3tnzhCRA/Ryxx3mrvUsA9eR0Ho9sGzNRbHqVR3
uWFtg1QCCOMOIwtAqR/FzYIU6pbJ286SFm2ZsapdDEj2sZs+J4l0MYyvs44vZtV8DCLdIzp/ngSb
lvgSz+0+A20DDBKO9oEUA+Is6CvjvjmqDlQFTOOYV7TAyeHxTBvnH1RiTyLAjtbZD3U3btD3fOie
B0sxPmVhbN3ybmxn6zMh1ga1ErHvFkzI7hatDikuzl3QZhieGrUlTN3jnu2UccvzodgB7ze1URzL
2tgWEyJVZAGDnW4qrXZIWUg5c7N7suDBBuOnhgpIB85IN4aVmJzKwtyEkdymS0YSOvgpKh5HLG+Y
ClY5ep0U7KViQKfiS5Uk6wptm5coxKTpqRnTdd+DMguL8IS6kGhgDAq6P8kx2AsWEEw855eYXTrr
lRtyzmfC+KpfWcQu34L9rgkqQgqHWQAcAKlSTRIefHKelDvfO6jJfW8R7XNEYpvfs8k8lHlyLHjA
OMOBrd4JQA2JFRoB1vTC0hiqWLu49YJNapz4n+F9lNlTHw57XVl35obqgAA8kgiWfKOYXHM3+S2a
CNmVezfmPhK6jJes46R2YQpLogXN7pF5RWxg1pXU9ubIvKltCCPzT5mdP4HT3TGTQMnCQa5ZzBvg
5ao0WcX8qdRjrzL28JYhJm8oNixCLGcurgwKf8WAswG8NovsMcow+uBvlqyyBNGnYu5v7Mn/Jshw
E4z/RveDPIbPYc6OYc5tac2cLb33S9rFricZsTPIvg7nKyvOtSx/GBahSjP3YUVQmnydCGAFS0qK
bV18Kftd9cBLyWbsu/JK2h0Wu2YBdo47x4rfmW5AafQWQx0BlUCjd31aFZu2i1h2Ma+rOIm5bKXG
qs7ouw83vlVvS11/4uIaDv1cQwnxsOLrdVZYTHlZvjRocKrJIIyr2SaJhk+MOscItn5UH7SrtwNk
atvKPwdOILTfe9yy694GzOcYu4QpDmexMqu3KaJzo1NwyvRs+PUhZE1tlPNdjHfUTPUzkQF3OVI7
bv+zNF3wlWJTW8XOGPGg65GZln9LiN9P5vgkOTzGPbVzlDCugcsaQSaPwhvVT4fOtl6UqvcejNNp
vKJCDKrgdxDwBUbWp02wHz13b/ZEFALIWwEixw41lugSTYLuJEIYcBiF/q35jpH7r7QbP8b58FuO
zpZTCOhfl36COSw2EH4YK2rrZMfhw2wiXE0kCYs12M+Km9hfzU50rBkBWo63KWwbkV/LNtr4R7QN
pyLrAYyNB5n+oflP00+c50xgPqv7NFoyhiTlFOeXKfem3Z4iojRTyQAgV9iYcQUzaYPliXbLL45V
Kb/IGTjPFSaY5JY87HVA1EURZE8hoTput2SLVftUGOfCilhL1wxVFaH3NeeTrTzswvG9H2YQdpDM
E2HGZOuHXvA0mYLIzeClF/UHWkFVsLeIdiIyfvFpncuyJqUs3rmTd98SA+rO4yGzx51w3O2UlLdN
QBj2HAgiB2B2T98uUcFO9DvZEJX6bC/z8KJku5etuxv86uol4WOZFjvAINfWZc4fEaUcPJilhfcP
M03WEzMCAlfkgE4r/1lM0B+L29xj6JGDAwAtmxnp2cJAMgD7BQX5QM4B0j7ChEJumrDLexYC0+Mw
m/8GxwmAAjnXSpLC15Hs1AP6S3NNgnpHD1Ra48Fix7M3G4AnpbftJQVtzqZtY8a3ELipMGe+3Xzt
hdMmKiHdKNYbqQ8JViLDQXpbfrboIZmkbV28BrCZLBcmgdtaBNVXO3cQR9eNlqZOreFLEt3or63s
06N77xTO0jI8ldazJKUvglZXx3pb5f4rEYBQXtJzzROl7F40VtoiFsfakLuYMKjQFbuG3CZiqlhL
91dPxw8jCprOLw7K8O8RDCOSlih5m51bDeuaubAF7dxQ+r1dIkYsI/2tnYgHbQghBsiSugi3XhET
cBslxantH7JAPjR+dxMrtD8kuvmrcURilQBS61t5EV386JBqbfI8xzLvYMMJfrKUMsRkSrbKQ8UU
E82Gk4rf0S+f49mV264up2ODXGUz18PH0PMuz+y/2K8RRlZAKlAPMtAkflsMs/Q6TqiQorbM9m0M
e96AistyAQGhTRGasJLGe7FiuZhcfCy++VxhZK2+yb1itDAWV2XI+5LQSKyj9kuMGqGDLb6qLORW
RMpH2sSG2LQxyQX0ywO/QNnzja/vMUe1vRrY6MWjcQySsdzaFQk+ZbNiJLXEXmT0EpK1t+M3Cwry
16uDW78Tv2ivCrhzJtTTMeP0mtaRsG5MkD6qEG9w5J+jWr+JMcCBSspLj3CL62U0OKBaOJ6bcUKm
VbjXNIMkPRfpCMxRnwNki+uirCTqeOb0LezoWn2jJY/XLw3jr0Xz9W16yie55xRSCYHzwKkzNWwe
84n5b23LtXDzCpU3jWdiJWvuWnfK2rUXGCz0Gqw7mb/Hh+6w5SdXdpqMLRJpXMvmsGCN662H3tQq
iEvTOfibquZ36/qTVDGuqURtLDudNwK6tJFB3HDD8Bh77W+JuoEZCQWQM8bpiVXcaA270oxcNMk9
he5Qv3nZMyZgVFITqu6c59GQlO3aH4S9NnpS2abglaR3A8FgPa3M+jyV0OOlDWS6pfpCwqE4eiL2
cCRV2ekEvSdnhbKtiEQPdU45PxFcm7Dq2KhoBCKgXpZVsj0Lc8NG+N/IFHyPOP4t4y8rl+/Biuc7
F3PmisTjH5mQVKnmHujNuc2wHDU6fdeMX6CSHEefSnfCoC6m+miL+vq3iANCvipn10SMzA5fvje2
ozeaYN91PpgvUz1dSEBADOjJJXklTTYjxvWeYBpLu/Z6NtrPAm1+5Hx7403QymeyN65//wUb4wzM
9I0T56fCyz+6eHiopulcpA6dIaM6GRPKZxqL1IHYa66K4M2I6l3DoH7FNOGKZ/i37NQ/jrlDl4HV
Wr6pMXJvcLz4zGT7fW0Pb6MVT8xszScfsw//eiLbzXSeu9FHQmZl9hL4TulmeIeiGImpyZgWMrRb
C2V+aSt+WuZ1K880nZ1kWdu19Xc1uOVqRAB+zFBMSde+Cczp3tJPYiQcXUjwTEXwJSJ63Sy8swxw
5f4IpRDbxdpgwNa3+ckneIiaK85XJmtRD43BIHoI2aV/nXoYmX33UPXlEk7oZpAEOnasl7TDCilr
buySeUnFnLdN86NTQNHyplcDLsA6WzLXalhqblQslUi2icyIUQnKv1zon36KGprw8RcSeWmZ5Wpw
XYJj7PbbJ1yQ2VvJ+qNR6XMm2e+y1HlXiJ1RCiDqFSTLGyz+OKTsT9IkVilQg7RAkxAaeXzKrr7H
UrPLAI/bablV8UkWCEAQiISrzJnxWCDOEr26JST5nuUTrG/beY+JhxvLxlv3I4tFMCfuGs18ryiU
Iw6AnDk+uHJqPXvoPtLiR2SkIPMEhowHTnBV4b1jfQKWczoVuVvdTCwsAtsY1obZjGsjLjaTaUIw
7F589gebgVus5xxYsm12TF1oxF0e69q2V6lVvZYhxZsdtVA/o2IfZdMHzPxn9ua4h/ov6pBxPX/W
7ILpenA7A+T8FOIHODvbcjHbEIPcfCWq4DBkycQ3hvWmcmjVSUUJtPfSAj0E+tsf7InKAtknEUez
fe0c1Fr5k0+4fHYvXex3lcMRYyY5B+NTkSb/etm9hM593/DE9PI3pWL0IT0EgNBNKadAwA1OgyCp
pcSW4s43XGYiTbXP5/S1aslCl8zZmSsDm2Q9X/vi3FaWzxzRvpbL/3uy+KyRnHMNUrNL2AgL/eF6
9O+pnTTbMOVMnhRyD4/BDDjiuy5yF//U1WSgq1I6mtJR9+AOk2S4HQJ/U7UZUBoErogADHd8H/FW
DmF3aZPgFInq6C7BM75z5xK5a8bZQRr6NRRkV3n+ANsNxwck03QgZgovTF8ssMdL0i3mEs/ltrXb
zWwGZLMI2Mc5Zlu36t5lLi/aYhlS9++cksM279SDjjx0jg4ipZAWto/+JSDVGJBh4m19l2sXl3qZ
BAevcu7IruMGN5y3mrOvnb6GwPjndtNx6O+JJbuMJe6O1HtMcuNToSkz3OfeYgBhm18RJoHB63d+
xDo+Qn09jkw8q5rNbI2/gRrCHp+lKZ7SYD5b0fyAn+qcYExcjYJrJEh5q8u5PTShvSkFimIjpVHV
JRkw/shn3O4ND/WRtnuo0RnhISJrl2BwwVTdk84DrhZoJe6DClDYwvEcVkOdHXXmWBuJYnFdyS9P
spmPZ+IZyrF98YrmKsICQZFXvGEKf+1hMebeQ06ViO/CIOal8HMi7viJKm0D95Txt2Nq7LuJiY1s
gOED63wlTOOR/FYyEIlNn+3mjbYHVZltuxQc8UZE2bEtiFaCfs1aqb4Vufksm+5t+ScV7otRgfNH
vVW73qMXFruuM1+WeJ3ITT5Hu3/XOkVWZ6udb6AhGSDIWCnpQcVwDvPs1+C5X+cFR17UbUZNi/H3
M8Q5Vs2ivY8RU2bNynLGy9DzjIqW15km6TGujaPT9tdgEJfWTo9TTIR2kn/WFAxitCHRoH1t2y3B
ZXCMzCFmzEmyKJr5jQ39SzIkK+TwZOTFl807C5TTjaKZGRaGch5aj45sr7atIGAv13Tg9mRg6u7U
Cs1+oHDWrkWDY4tDUMEIMaK1nYsfFhCnsNYHA+lNEKcPnqy+qDcYI82/y03eUHhl4s2uKZCmHtc0
wXNwdj6HPr4MgfnVp1KRP03cgeroExEKkPA70nJROA1b8NUMrPP2WnK9yUp/ktv+jYLgHsD0rmsZ
ZpnzuYhCJhnFTVG/ydns1hig0NmkyVNFNojROF/L9yi09R3K6IPI0yMo8i/fsrE/0YyMVk0wRW5i
lZklc/mOAGOoLnkM7aBMEL9Su3IQq+/A30oXmCxvFxHtb43jnXhDb3HdHu0+1mvZkanZDeOut8WG
W3yPovtEKOa2iJexnNMAuNH2bmbO5QjFG59kNMSx89447ZrEqHnVW53LECu8uMsl7YeKSt1CIa4u
I6nka0bgcd5C/TMwIdgkfaxa16V3c6+jqn9N3GS4aq03a2R3RvjAvvbtXWOUrE4ce1yDmn1DvcAg
UHdvtp/9ji6mBxN/8Lqt+w0m72mHnGpcU+vd9Ihn2dGdLW8kHDTCz2u793bC7LgXg4eegfcnsyK5
6r32mjFj73HXlB3aN0ODRq4iXvkyEGehPHjL40JZLoNz1MPZVoLxWjlgc2gpZQskPj4B7CEJbys9
wNivO3SIVknvMhJHRsYkRcsQfdbOmAN7+5SmR0qaJrlwdHN3O5MXSIzT3DEwhabj0GOvzbhusKL7
8VEdaXDCbViGw84ubrTbwPa1LnGj7tyk/rDiPlpnqPg28TsuctIHHXdVGy4CggHdwwAHqckFnOYl
8snPPuPcuC+6v6QY7wFJW162DmPrq78kI7aNQwDIvGYu55GSIG/zIL0bOpDvqUvmWuY8qSwQ+04O
YOHEvDB5aa+msX/ufMdaDYVZbX1WzDf24oJwDe9YFHl06nIR7OO8v03m0t0nFQ8T34Q9UDnRrmTe
tw7zI9YGGqRMMPRnHYj8sJV7FyGxEF1x01Tvk1qcCT31QVjyNxm5cSTC+CYeu5TKLh4YnbzPhfjs
Q6fnScLXmNMBzrK1rVqKOifx7wMzEmsxW5rEKfOmdEagDUQgsotCXc6wc7Q8uc69+CdlwboKChzX
MXM9EY63bsgy22bLEfK1yms+opHGrUJoS4mVR/6PGbyx4uebewEsbayF6Ml6yZ19bmvgd9hbV76T
v3tN9IIOFwtvPO8BOEGtzIZllBCgciOttGiSqx2iP+haOquSmDECgkT5wOSKBOhm+iE7fiFMLX9B
yv1NhHZfBsMqM6uzWxExjcjoF63bqdL6IFVlr8gNIiTD47nbjNtpJFi5AxSyskr5K5ac3ko/25N7
otqmF3eqYhvNt2lkGfvWgNdUCIRbanqJwTWvRnXqOwofndB0GU35gK4UWRsus4oLETb58FzjhOIJ
0VO2LIAF6mq8jR6MTnWMLRovEs14uWlFNZ6cBAx0wioVcTgllQbV1BW4jnodHULHQoWfvQ4I9vGO
mK8e+2MHvkEYS2NjTxCqC9gBrAdRuTgjXYpDEJIV0RQ1xHDjBfBHj8jQ6MxU6GKi0y5nP17feb1s
eE6pjzaaTpZIoBYnu1ywz7eb+wJPW2QH52qx/vCXm/0yRVhCx7pF7uqRvxO4DJVE3e48noi24qis
xlPGOKG/Jn3TrFxF/BQKNNYkp3Hwa7Rg2HoSwtNT03vDVv8ZyPaX8vBfKNNP/ARrF5OilKwtJOux
flL8+OLb52dbA/Q7dR1iPz2XmOsZtQkLj1GOatHvgKC5mD4H5B+QAe4qVKfrdl4vgrPN37+VpvnF
UK1aYbyMWzZgdcyCPSdyC1UkaESg/ERUn7xY4sZCkDkvDyftxxxL5jPa0U9RWOkmlvbRq9OPIBYp
A7h/WVYfzEqfI2PeCqN+QlC2d6gT+7G5VLa9mdX8mqru1amrjaR7xMtKb067jY55fKwz7L16TEmS
SE85Q0Rug+HdB8EZ4RqwnCVCb8B2WyTEO7KlX/d5gsMIn9GKtiGMMet6j+QieyvXh6g5i1VT4U4u
uFXMpn605gEfFVAnGbiaqclw10Cxc82ZL8+ORa8elc6fHQtxorG8gIONop3nL4wCzdErP7LZZAuM
phOnZXo/6+y+ba0XsGnwAKu72SyNVWedSyW4gK0GY1SBD4LtvTfwR5qifZm8L6vvwlXd+k9NmSDI
IXD54IQGlAr7JuKei0gliZipdg24Zy2vZTHyWI2nSztuRJM9EvmR8KNlD80Am66FA1fWKBdeQpVQ
HuC1caX/4g7v5SyvtlfcGE71VGoNThsLd9ntjGHmxRjAvvt+/+HY3TtsH3q/lFFMDa5vCpgWGRD/
2Da2d40YWZRT1ML1+I+wM9uNG9m27b+cdwIMRrB7OC/Z90qler0Qsstm3/f8+juowr13W96wsbET
yqqCnWKSESvWmnNMe56maaVzpYrgGW8CfLwJ8CkysRVgJT/Snyt0tK5JFmQcNJBGqI5DjyIWBha1
70J7VwmFXo63hBb5IgkGpP082VZhUocN3lvkkHQi7mVPfiQ+toy6NR0Xzlum6MVHIfh8n+RzTjv0
wbm55xFbGS5M9LHM9ujOES0W5SzT2XAqYWUcSte+x6rzU5TFuXHG7+BolljoH6Oa8RzjHNSxrdzZ
ATprNUYhJhX7AzQ/mWgdy+H8bZpCwlUo42eSHpipsAAsHFY4mtw9Lh67eMSd/d62fgPkGiWOR7wH
iRTTOvLWMElhrxL5tYARtKuL6GxSgm/AM27zMTgako7S1HBGSlGplqeExz+qsBbAiRpW4CjogWwc
37sMmnbo7Zjesy1eSWd+sgxGk8F7XNd3lMEE/EbUSEnoHIyeER47N1ujtTXM9MmK0AX20RWozAph
xPUly4gjVQIeYVWABMxszmE+DkW36V5jXVVro5HEiVdluvHH6R3F82OapTWDfON76jBCJEuJb11w
YfqcosIBAlcAa+pVsM696hkQDLo2XHvHDEsI6l1tz3MHbLfkGfCjZtGxdWECoz9MDLslre/YVNeK
tpcg9NPFcpRLHWnA+FE6NGmtLFp0s4W2kcVVhtOqjMmVCwLjKVIhZUvsv9Ks+uCB3WqDKtd4fTua
Vvtc2iVUte6ltaJoNwTV0rcs0uo9++j3TsU8EJF+0zFkEVGOYJp2IpZ1EvEkPu7MeJs856VUJytg
Ii3ahK5HqT04bYLRLqJ8KA71OF6dIgkWrkumRxfcY9ibO8jeI4hidxI/zaLHcUHK6yKFdlZp1dFu
nRcju/NrbqE+p/tU6TwbKF0OeeecE9tZpF0myUJBZ5KWLBGaSaocAkv6HwmY+HAz5tl6gpTE2bW+
t0ds1ybbkA15XSNoQdrb3nlK/JjwHQdZRVPoHwaCpjAuqCz8/mfZ2itnxij5ev/kGO257+ul3fG3
mK6fLIStkwdonVhVaXtVsltYDh6XSpSvOE+o+43uvkutJaks+Zrk85ehTW6uER4RYx2niKoraOOF
MDL8rlC5ljb3DJJRmoz+eSwMDpERLZTUSL53ncQGjQeA0bblo8UEBmA044M9WfbSLS9VEdz3Toor
sH4u8XqRjNdxX+fxYkIMgc+3eYdd866N6xL5M/mDV6uvuAIVC2Nj6/j+bPTez5FIVq7lnqjCT34U
76YmyJdVgp8lASxlaHTK8Rd5B7K22LE96orPP0YkL2MsHnElULNb+XnyjZ8tM4tlMKbv9DYAMfWX
sZIt5T0em7Avnz2g7KjyrAyXrjEQuS1gC9q+QPRKw6OPjwRLEDZBM5uKs4HwarGZK5/glZBQgvGI
jzwkrA9TQSI05HkRVB//Jchrh8DiQ5/0+J3KFwaCd2OlfUPzxqkEVZL70uFMD1z3hszqo6/t7wV6
oslV//hvocFhWhvpu5U67lNpELUxbK0ufhVoT2cSXszImPyxof4WssEjGA+PVtI7a3Ti3hJekwEQ
MY+opJCt+KsoeolL7szQcB99q6CkgkBYs78WBqMnodp/usx5Li1JwRMaOrUkOPUOPWiMPQNS4TeX
Mb3WqlWtyvu2G34wEDnrAGIA+UDXJeYWISDD6XJnGsMtiityb+dDgBrto15SQLbklOFlG24M1DRO
YbjE0OyUCFwSM06WVv6WUf0PbsneOuIG17ZZgFPFsWquQ1SyyWjFNhk4MQf0kVTjnOtEB0NIl6Ry
VbLORRseKobZPSeqne4XD1aZwKW2kjmCET5VH7JbO2O0MjqjXpQ67UEEhis++y3LcpSCVXGTSX7x
fI8xMqCdqLNzMj61FW3YeiVAxS69b66NMisqSFKDIBhQBOfnInaBU/gw0mVnXfKYVYW7uKAIy/CY
jlWwmfKT6RbvQ9FjKdSp1ieR7+mPMq91ZLl0mQyndWWsR7CSWO79f6wWfbYHm2/hpte2tDhv+mgL
8d4zljYdTHE1ZXwS33TNAbhRytkqry2AQ4Iy4b7gBMNzFxKO3Lx3HVtsHrMxGYpyNm9kznjI/lba
6hxa5qUq+TV9zQIQ3unfMU7Pq0xHfL0PgYSUrmwIV01HRxGwGQWiUAc9DJ9N8mKYKhv8mgn3m4Ye
e+FJa8kZdpfq/Q9Wfoga/r0QLqihlJkFx0V/SuKDrzHT9ul44aKJJg5f/cTDD4AIDXArzkxldiwS
OcaPhfSZXqOzKSiFvfJuyGptY/l2upiZgxu9tupzQ+jYokVKtRFRu81Dx18NTRuv0gGCmV9e+tR9
bUIRrNCE16HproWZNzADnWlVAY9LsAzugXqmVYQMRASPoavidZTpK9IvmVdoOiqcuERp7QiXVvng
oT6Y6nU+Z1RnsBcotjQIHjb9RLpeqH6qx4QT/5HNZROYyYNGdNpWADNFI9Jq97Xpwa4TId0mrFqq
eJQ0tI5hqWP6zoxkHZd1QCFm9bvW5l4I7bzi1Ke+xV3frR2pCg6DcbBWAaNp3YtODP5yp7+ngHfX
0jf/qTLC2bPOxx8SiJsRqHHX1DwGGFOIQ2tb5PCqQGGXTJxvHLjISXWXiYLpcE93waO4YzRHuEqq
Xdjci+Xowsrv57OdN96pjPFyxFAHLjcJf2ZDLpmBCM1Ow8dO0cBABm+uANkIMgN8e5GKjtGqAFVm
aHtKq8UAhWdhE1b7glSxpbUKJaoLFMK/JkD7Mk7rPngbkJofYkFSGPX2MrILf+2503REf00XI044
cbjyI5C5WJpqfAuTPF3QdyJ9QB+xtoz50dJWjaiCbZa03MK+6a1B9EVwsYLkCYccEw4Z+1sU8e1p
cEBUIE30onVTwFAC6ME5osHYw4C2ukIbnhaFMOS2xOK812qiokqGhU9OSTyvbVy0KUl/sjJt4Oqo
j2ioiNjKyv7sZfH3sGppHc0J14aR09A2BmY95IT8+xa5T4ovCMIgcKpzKrT4lpRX5Vfjq186r658
q4efJelFp3+jkOLyFb++hs/3UQkdrTi78akrg3RPYBQt5Th3oPQ34VHRbkVyEBKj5+Xls2Gn935A
mGzFn7UURandfb6go0/2QQx9DPvtAnm49cToqFjDxyJgqGEOZJXwz4t8OmR+qk7dpMyrgQ8Z2FQM
yXh61+rJOtlRgpwwEcMSx688fb5MkR0hlc03macexjpZ2tBX0JmV00tNFv2yz+wM3PTI3+C0H+4V
oXb1vZ4LRtNrsP1C7QUMFYPp6r0fvS3uPHwT923v7snkGi+VB/Yqq18pyBDod5bxpFW2t/t8G0tS
Dsj8Yj1sJ7XXBZuMIUl2pFJv7E1k1kBtrUTQHjXP+hiXgN+L4dx5SbTMmrY4EcgCnk25e1RD6Fax
t7w18dGF6WjPxwJm1dHCVLpzyh3wn8Rdc0wqqMJ7IbNdBFNnYZayO6I9Nlndsre6BF0DkKS9iEkR
bmxqZ3/Ozs2HIT6Lup9hjL5g5uAQ8ZR74BGk9xp4UFDiONFXRdSBKw45I9eB4z8W3vBQTnX2MeoI
5TsHU5JR5dNFJ8buQNe0Y/4VOEfcEgheI0WpiLHjQ2r2VUVpeZ8U06OwLKgFLbs1HgbBxlUN0dqE
zLnJDWQ3gxYgtRtgh+QGbYhWJtR7kU0IcJDfRS6xK64WQT5zaJG7ZeretTO/kJEJ9tUcZZPb2O4W
hNgtV02NXo5s7LgYylVcSXRmyNfXOAdyBuJDTDSor763Wp5epOEll/7//eSntbun6Pj3n0uZTPvM
Yom0c6D8hOfYa6kn9UtPTzMWTfSPy3S4a5bICpxjDBJmzbI+w2WqdjdZyEvA4IK+R/yw7suGUD9v
CoFvBGrrWu12tCqahWBpxigY9hx9eBppDLDzI2KbeaM9MJ0n0p5TfWBMngbGi+MhKA2ZXnP6DJdV
nTZXTCvFnqdeRwzzWHpNflV1QcOpH2GpR4+Db9v8TSGpaDm/TOHm93oFbFSZJC2xOvDf1OgiQNKu
NU5R57ShS0tSdrlWktQGXEiHZLZJDeElimv+fR6QMtmGydIbBoJ3as6U8JnZx6NDxEZzNN2PMhhI
9mvM8NGjS6iQoDCt6klyaScExsOLKXLWdGvwAGNjj6b/lt0RHbgOKr3dDHpin/EAh2Rsg0qe4hS2
KwyIkgYQP8aW9SPwkyMOxHFnS+j8zgCVqhjVSFba1D+bJsRwb2bcjV24h1JWrRzOA09jPs6EuebF
7YW2LhE1b53YS18QUFqxQs6oD2opzYos9Qg2S6xcHCaGuytceW/OdhcjyUkW6jh91G43LiuGEVgS
RhgZvb+O+EfHrgZxGI3wG6MOXLvtMcURHqk+UvoHo2S83ifNvpFltPn8euLheyqH4GqE6bXOvfpi
JBq5qL6lP0gWjZVWxfk16AlzQJIGAq3E9wHPaaQo3TG596fTqIps22uExxvDs4vx6SFrGaP4eJN3
g6KTYgNYX9HAxzTYe3f1EHcbL9Nc9HcO6IY+qdetb6K7arX03qj644DimeNIxkzQs8+K7WgIn3z4
cbcRrRJYZeODukh7EiGfzxbVPtJ1bTuoxOHr4Tjjje+EfoPJFEzI/68BVLe4zWDDH+tg9mYWxoNu
I2eZ6noH4AnvaGtZ24Em/V663WFEOyZGr8f3i97IBSK9G/3pycVzvtWtwT7SN+g2VUz9XWDLSBzp
Lk0CaydVh2dLZa9eF8sHc4yxmGk4XT3XSAGyFxmhWZupCNZmB4C3uTOeOBbWJM5Zctj6WuceMke5
uNBJJffKfriaHhF3JMPA6uOI7DADqryatWU+xlYIsu57zBvIP8aMCVW2MvwSASlSoGBgXzNdY23q
tBo8ptRIasb8EpfGA/r6ePtpeioy1DrKpWc1+327xq7vAlBcuWHQTMPMFMix2nYk6mK0FbOrlFFm
M9ko8RW3QJ6QBuv6xdbEz8xU1brOZM+NJToubkMPwHXpQWkyiNh6ioNhTeYJrorN4bpkFj27kaw2
vsvyyN4NIx3xqaX8VEm1h8JXASGtaGCgRNZ3tjV301LUQl3Zmcy0STXoZ8aCwWFsadnCPXy+RcW0
r+BN3ptmMZzstOzOmZ4HJxqQS0Senq83L2Nnjme/gJNedZ5+wp6TbEojR/3gkJxiNEhgtIzhjRqD
Hkcx3zBO326bBG13xCWxBuoTPOc5BJnUh5nThtJ/NgbtJzciH3SWSfh+0p/Acumbkd7evYfkEbzR
KJ7rvN2Xo052FQruKrHjhyG86/Uc5HdiI8+ki1meUqvLtpBAOTXUYOBEhBYhBot4E17in5ldP9Q+
t5URD+OJnkq/Tyh0ECtK+hgzb4oDz8YxJStRD+Z1UtLfuG0SLxuUvOCa2/RZb01k0H2zkZVJW0lU
wwFruLZhYn3nzaYuWnVyw7j05ydjqS3rXUUjSjeD+MUhDlYbpvFs56tWaD6+kCHYsLidwmLGTpcD
n49TUt56T+RT2jd4xWbhuw+9zhaWGoVx66zxrgBGxxZFN7vNoZI57kYnrnjV6dguy5p7IsoB51XN
h1HZ+Z0mm90UcLm66ZuvgxS0HHz53Sitfdj622p+yIPRCWmw1fZOQQy+ps4e4OtxZE51KeHmchTV
1AGc2C0pqIe0nqOl2dEOT+Kmf8xcCTop/JhqvX5BUInOswXAlto4fYDpj8twOObYjhG8JM22a2gp
qGHD7yXPn2wafMQe2y5K/MxW+O5EGJw/fwoVXx5tDisqwqdGhdlRpxmyQlKSvlP/v9BQOhHHsm9G
BYfPLBG8dXRqWWr9GLLBwtGm+DBA8Xhos9rmTk9oyqK3bjLorTRuLmVSVWwPowvrBvKzP6jm0haO
cRkUSG/PnY1qBJw+BCzqU1sxgTDBUTU0aRcWWcQ3qx5xrGQtCKE6bWGKC4wQkZd+EH57Sr2Pnk53
7jbQS2w/I/57VseEAUrc/hhpJn8Bp1xnfkH6m0CJ6CwMILwFK0IO8zSpLeoXKKBJ/vHvejovqo2f
D/uMFXlRhvDeTNyR65Zs0AfcG1AiZPicmprJcELuFEO8lTUqn1yMKAJ+6FxaGeenPG8QmyBEoUtb
AtaZpSxu/sOLXXMrp85ZOV0NRFWQPx2m5WNGtx7Sv6T0hWqAPLiPT58vQnmYt0eHQbKVdafCG2mV
MfR8mwpmVlUr5EUUyKNw1bwRuqO/jcjoljYa3qQq4PpGnxtiZG57hH3XJLAJJXf6+hW84HM4RtGH
coKtRZLZrHi6OfAMngYLWTjU14fPd9PsjhzC/PHzHQxqoPH1U1FV/aKq6pKjdJYypyyYNgZZ+dhG
GYuxjV8soCdzbzcWQ8IZMaW5c83kJ+KcqiDcUEHFqOlSB21WcexUZzxVdJcVndOTG1jTuY9i/Vwm
lrNETdGsaCvFDPOT+NEM9GsbOuoHyeArDrKYP+9dSxs/opb2Km2dDaIb/Ljl4DGXrSouwvySIYk4
Dgj3sVRVyMON6vj5E7hLioRwAF7LPydHOJdvFlS7nyj3NGX8xLzznQGod2Xb8g5e4HjnTDQvAPT0
mRTlnYc+aBjs5uYaLFp0B8zA3k99/TjO7xyEAAtX1d1Wn1FLJJP8QxswfzaNcXZKBNYussP4JSlA
GQE6KS+qCZ6AXHL41CC2D5qyX50xfqKsxs6FLCVUunY/Cp2hQYRmMXUVH4N5gAdhLdVq7+gESXsL
+u6bOYuaQ1WZaBlj/fj5Es8/aWqWCCGdXku3gbk8MaqwjdrcmZkun6pEC1fjpJu7T96+FhXRKkXg
vksi8tzHodx7EDeZHLo8QGlq7vCJiNPnAUI0zJdicmPg/0+VxTZtJ4tm1KOTnKNRRvAheoOjsU7B
Uulhcx8nTbyLnCja6nO0ZDLkH5mJSHSE2HHvhOZLzzBwIQZTvQ1jsoqbEOqJl4tDachu5RrCfBtE
hiCtb+/FKMxLx33ASMPp5oZbu8HM4d+59egTC9stdWaBd58vqcP534pcWp6d9iO2XWdtZKK9h1pX
rhpH3HEHnihUx4texnT3iJ7+pjPo1hP6dHEM/fGzNM0aG/gDWc3aBMtK040DOpJ0pv/T6U/HN7ut
/hJDbP4WFWTZNr1cXZrSMHD/fslf4TceUxXiTnV1Mh16JIfHEJD9ohsJRKwh3O751qOz41l7z+mD
+6FTKEsq+8YHIi0zoJtfzKBuBOYhyBMwIFC+o6XTEzYQzriqzGVrzRvUOEsoBeHa0vOYiB2UBw3j
dXttxFW07wfxTQVGjVPHryH/LRGvEVNCtsmQ9uRIB+GhqKdyX9LdpEFi19tx9MAEVbqxtkaE327g
YzLQAwiTTnfvmssCmO+r7HZUd/qLVo/FaWwYO9KLaLd/zsVQ5pdAFihljoEF01GmYTgMbn6N7TC7
GqG1k2VLKwrlMrABAukixe4d1ME1zDi509RAfJiSFWRqcftArRoRX9Jlt6mdjAXBXOPO1brwvjeY
tgmaWjvLjZn4VpHtLC2wQZuRuICNyvv8aBgxO1zXRU8QYKON7rgToX9oaV3y2AS2G7I+c581M9OH
8BX9gbvuvczA4u46K+GhSyq8WjtXpcp3HPI/Pt/1keHC5fbKZWrPqKhKFzu4RIwdidq69zGT/CXF
xvgt98fCRe/SDob6wmDVnP/9f2SdDFpehpWoYnquydY1zfxBRGSnqQmBUR1Qqkay2qlh1I9BWr4V
pjx33KCvWjucvKl9bdvxVFmDuotLgsvMrgR6bSi2DFgEQdSNEMiJjKj7H2iynfc/f+HyawIPX7hr
60JXriXxgRvq188eubQW2IYQDcK6ow321OYNwxCDeuDzbZYXOzP022vp9qCCNcdcazjW91aRWmsr
Y1STdTikEtA27yiDVKUjh8rR2yb7xO6ti2/G/R3Zh2qkacqg8n5K9fzah1AmC8Tb5LQzEUIJuPcn
UGmRblNVy798QeK/fEG6RZ6SZZi2cpQz3/X/8QV18IWyIpaUVIWatkGc9HsrtF5HM3/jxv732bbV
eAvzblgp9PlH3/KGA/EwNNMFN+WfL7o5X9Q8Gf082//zv/9DljM3jKWMOc/ZtGyELr9+Hgv+KqP+
EWlYC2qCA4WzgWdyG8seP3eQBJcR4P8lI2jg3xfTr4ggnBh9DbgZaKhD5A5QAtp3hpTVC7dXdyg5
yyDF520oTWbkk4u/8dj4CmYM6RIbK8rsxwlXc4Gn60FPgLMNnlZeLE28VV5j3uCtgQp1q+TOvTfp
oL1Irc43lmEIBi9Ts6obHnd6cUDG/ZQRjPsIOqe/hDkBron2QoJ0vveBkyxjWVtb2RftssicBies
Zt3HwOD9sCFThV3iL4uWOS9Kv1xOKW1LFyT5mCav9pfnz+qzLmnjil6FJ5rdWKTd1Z23/3Zobp2e
NDet9dqtFjp7PzHeyeXY2XXS7cMsi4/IqO6TucEX+oFACMF2/f/f5nre0bgt/slIG+Th/Cj6ktRY
a7SOqordu9RB8wKv3twPGaquxi1iDIB+fP78SW9dmi6hSWkmy+6gTRFtpSw6ufT8bjQWvlccprZh
3roryEbAa0X76OGrAnqYOVfPhiXJ498sU+0pRkefUrVrWd17S0cdmyaUTx3a47WBikNQGZ6zqJCr
ZIicv+TYfk1yUlJJwaJOl0FBe9K/7Kp9NXlBZAKxgTLr7EzVHlxX/KQRrGH3w8n+52fj98VUKluy
HCn6Ipbj6F8WpBZkBI2jATMrPsLv5JYsTCduvucl1tWQxJPb2LvBNlDNe9FgPKEUqJ7Hbl2Vhf/C
NNp3rhNynkNRCrkPVfK9iBO0aX7i7iMzcNeGW5r3xTTE8wnz8OfP/llg/Hoj2rZjsszoOg+3bn2J
ue2jtLcZCXdLtxGnnotzoGMa5Kq+0gwBuJa4kq4u35fUNlw7Cc27eBnzvD2PaDemiMNNOqhqmUKs
wUlWaRtFDvqabqyHuPE6Jrr55lmENxeT3q7LJMD9rLp4z+L60w+GcGsH5U+9ZgZuYg5Z9o1mLFNP
Y3JWc+bILTXRQA6vXlTWR5LwXDZzUpDdXp6UYXvPlqzWCVnkYcrMT9KYX9M92Li91zNow1/flnN/
pIDeX4A6oDekm5u01j3G5dFZCZPM5UA/h8ZYbPoIvneV49PX3YSQnLIDyCJApvz5iuPI+e3ZZ3SI
EsoxldR1YX1ZSmMB4k5IDH7SEhfJCyMH36VF3oakEQIyaGNaEy0M1Dtj6J2d3oycS7GkpplTowDP
VkwcypttF9h6CnIy0wRJSFfSi6xLCt5iGLtrQ6QFKkCE9n4yvVR2NC3Y+dxVmzFYB5duHWhpNGcm
LM6jLyImi7gILEDzQDPyu7Zpsr1ZVSGLouE+1XXxAKaw/Z6gmzcYisSXeorEK+6XEKN9mXwzEE8b
ILU6c+4ezxXOyALeOoFxrLsUjVLfcl7GYbwW8OavWL/vjMaXC9rttFNrT79FwhR3A1q7oloFTu3c
2lw/AtyH4G34GjHIhXbo5OhDQ2OM1PcOkgfNcQ+W1ur7tA97XGTpLIwQpCyFtZxWkH6qG57rajVh
jJOeLoiwSJtL0hioH0OBmg2YQZJfDb0+BU5YPInWE7emspaMeZx9J9GJYra7Q6sRPslSK/eGESRM
bg708YctWWmcewPZ7yBEqXXvM5Z2Nb3gvIf522fNeAjlgIRODxSZM/yELLW94wTmLGge7TTHyY5g
NJu/7NXq9wKJsFkhLBY+3TWV4f66VxdSihajEckBqf4Ik158NvrWNTxHGkuQGtq+2kkA6BjCvXAT
gzJfNLTm1lFbestW+vYl18xzCKs0HNNXf8IA5EwfIJTGOSMutNPdALaEkl5bwUpj/kwgWNbo3t1A
IlWqq/akhS9SeO4VsopsS5cLps+IFAiKgQqN9zoCVGQfgKO9aiYpDp3j0nQnIQTZkB+s//zEmfMa
9ssaZ0ll6I5tWjqBG47+5YHTi5ihCjsYNTrwZ1+540HrO7ypytaWvd+/ugJ5ohe0PQcgsKYSDfkF
i8TRgtl/srnUu1K0PfPS7iVI/BFtta4uWDeilU5wIfhZ40eDbwwCMUCkYWUGfM0mh57Hzjro0nrG
yKeBSmHnCXXxFK0YYYkN+EcNxPfVm8DpRSRFRzoPuyZwKZeBnXxgTocmGBOrU8b2zQ/fMEhzCnTd
EBSDiC6xCg6DrrKfkWidlYbU4fLn6/a59n+9blIarFW6a3PZvhQpNCgj4XlxjvUQLRbrU02p5+fv
ZT0nH86tH7NPvX0i9KPBOn+mwXbIP3qCPWJUkxFnJ2hVzJ+c7IkH9kcevUU0L4zAfEZGZyz7bpO1
GfScRjgLZmWwEGzPXRYc91YOKXEHq8dBWevjxAXjHDTClldu+2ZWNf6bnLy+sSPDUvABaaC8h9Yc
QYRhOAlpIVUNyxyou/UoOvAtHUBCj44xqgyZbt3QNbaecGbxgfUtj2R7Ekayksrqd7puZc+0mq5a
LIqrJwVMzeykU1ne2i68FLRsl3++zuJrriN1Csu8IVwdRS1gqy8n2BiBu656v1gqPexOQ2eH+yqG
k9HE7jErQ2zTKkjRLIGUBsB+zP2xP7WN/ZHkERkec360SKpw6eUxOhNsciQ29NYO10j4t73rv31S
gjHngpVTGMXVrysLs2HG3CACcIcFA9CzgHFEsEzdSDySFf7RMxM/tWVkr+lpyzUUhn1F/NidO+kP
Vma167zvEtr40TvAAab4bYpCqPTkX8q/34prrqdDNwWhjzR1ZX1Z/7wUi7LX1PkynEDp6RxFiSs0
WKbqHEIkDrhlkeLf/cu3+PsJiQmLaTjUm/xfGF9WmSJrVDXCSeLvKrfelAf0I2l6Q8BqFaFpNGPU
xuiSAgYXANBsGo29Gsw3KIZgvmvNoGeNWf8vH+r3pU/BMnRdk0+kdFt9Ke+6KK8qgzzuZWQ1+9Yu
23NMWMreZyiwHomT2gWiHfZFEjXYHtS+H9unv3yC3w+yymLVFaZpSMcR+pdP0DQ6bGTmUssksgEH
kniAndmD5MRfpZDSbnNlMvKKuz2Nc7bNYHihz7jrLGK+SJWUf3nYzPlr+HVRI7LTkbozd96EY395
2JwWJaSRhORoBe05sLpym8VthD83sd+SikAUJJB7PQvTM+OvR5i14gX8N6kVkTLPsTbZBwDeL1ba
JXvOMIIWdBxsLNLELERSR5g8AToOF/K7WYt23YjQuw7dszCDPqbHKuWegg/GKQIY07s1Zqb9dMpz
U6vgObTk62QMYIvm5DIOYNp6NKPkNPTtazGPtj5fXBvcV2qZBk0qy75VTu2uoym4JnSML5L4xH87
T5NE6q7VbX/8HLV+vmhh80M5qbfrZe2f/vI9//7QWYKShn2W0xenoC+3vxnLEEcrAjU/67MjGcNr
Ocj62UEMuifIY1pB3ugWRlm4p7yBvTEO6YMxy4mcIKM5/soZIlBeCcDTEWenjb/9+fPJ3x9Pix4h
DUJWHsdmW/t16dKyAoLhxJGgxFV2duz8ftLrdh0MJdzwoWUQ3WT+qgqdf5hWtBsnk7PtnMz7dg6c
GwqzW1sttYmTdt5dTrszUJTvny+kEOD0GPV89/m2yZ9DULnSwLbVEOlx8523KpXsRwPU0WZo3X1Y
MKFJ1RRebN0+Upw4F6ZGf7nVxW/HYMuShnAsRwol2TW/rIMWxyW6K3aIiCE9sEBEd5ZXuucegn90
HfHj7jw/P2Vx7V2gIO6Jz6uPcv7PBjF9AG54xcrImXZI7v/yXczX+tdnkIpMt2l300mC4PIlQxv0
DrQaqCPLlinyWdNq9xIxFIbtyGAaMcBaC9Rw4pGc9i4gw1XJqKvJ3vQURhyhVcUpmMbp1Pa6vKCi
zIAhh4oMcEedQdiZ51muxQTE9jYZlX6adcDspuE9aruJdnU80EYJzdtQ2yALgNGvwEDBDLMhZjco
Lf78u/6Xzd0yTUkFRYufrNCvqdJlpVTNdD1c2oa1JPqUAWVjoEc2bO0Oe89maCv3FpRQntG3H4dA
CwCJvcapXLVhUZ+I15SXfmjwxKUIHBEuksotQufuzx/z9x6G5Rr8z1R0VHV0GvPj8x/9Rj2ujKju
rBIPpDyTJ4f7q0lswLoDWTg1eHMzaodnxiePpAOBwRo5nWtl+TOn73uvQAevphrftGlmT6EvDxy3
im9Y8ghXQhRtes+NAZFvHkioQm3/8tl/X9JZ6djmhcnaY9j2l88eecMs/CjqZUp1tXE0ZF1FNR9/
9cBetRHDHFG77Rw91d2ibhjpCddkcMJdptNhoQ1y9VNLosUqA7FLNW8nSFgRUoTzT5rfa4ukFsnO
KIzkXGYDdLrOpoExjBSn6e3Pv4z4L51fUu0xU1kGk6HfN0zmqCR6+i7fRBCOZ0eOYu8FlHeoRYLl
4DrZvspUdW+jScPfBVkCufO+4yx6SUdxaInBvpddGV0GKoIl4NeJXSQOnIVMidKZ3Z+V+9HGzS0I
uunClH96tBImD45FwBd/8p0eBfIITVceY1y9/4ewM1ty28qy6BchAvPwShIEOJM5KeUXhCyVMY8X
89f3AqTuLikdUtQpBJOS7SQJAvees/fam5b2HaIsfjSD6j8Y1YqTmdemG0lx581R+Y+FqP7eyNdG
hqFRVwVytzE8B5Oa35O5CXYm7Q6Gm8g8bEX9m1nSfpYk87Mxvg1dMfpGLey9JpkJXp/eK+SEmHc1
JZthIC5bx9rIeiW/EfChIWO04MOgr8RZPCiE6pIz4WNb7FzVFsz2aUkeRKSiKmVXUTLgg/kd9/di
tjVohaHkypGS77TaUZ6tndz107OyPK77omVvV56rfM7INGWDR+RKegRmWzyPNXYPAOZ0ikhtBkmq
uwBn+0/FIlHj0nJKUQa4ToOvs5R0xjzlNyK4hyvY9Omc4cLY5nGxIOecxp0JWtixVlJP0ZKegqvA
o0EwIm1R4Fxr8/gF/t+mHwyW/VMkQTUduFZJUQf4wUpedQGm5fdn28c+NFIlmRGDJas0C2z7168O
ueNEY+P31dWmPwwFjiPizGsod7ssLcLaQ3A6eJNTZ75ipRMX5j57Vxbzcqvm8qUcYSCnmF42pQHy
ayiG/EtKV1OmL/E1bIxTRkvxH4mYcjmpMDOjf+vJchZVOBHrNNLwbjGTYRXpfFHGrwaWhM+0bcYN
N13jSkKb+jDS6m7lVxxj81FmUcgeb3kY1e181LPAxKknjwhYEljsItWICZtDD3Nv5RW5SZSaWY9X
tcjkm6jFDHY5cP7SjEVrOxtAC6G7zpz0R3sItGOJMK/YyPC33d+/zerHG56l0mFlq2txL2Av/fPV
NY/0quGeDwLJwp7NzoxuRzO1b3OA+isnpS6cSvXBt155ZElOW7VMdxZLvk2TBs9sPenAlyXZWHZq
MDGAHKlP86Ej34HAEA4G7S6kETqaaIdQw9//8trHZQQXV8viNmYvblT5l2UECIE0q5s82zaq/Z95
NqzLEPCx0wNTAPXpEmhrp9o3sLweTqnqhMSP/SfFRCATdEbslVWEOLOpbkG9WGP6yH6WjAltpfGZ
ZM7sktLt3Aophg66/DjEpXWMU617MhWcKrOcW+fcNhq/yTC2hEKtLJcYHZduXaQrXyziy4ZJPuvY
Akt8V/rh969e+ZePjn6ZTLtWk5mC/Tr4kmJJjenlYKhFCUN8BTbTrhtfWsfSz0ATvgkNghJ7Yt5/
4rjpJiuXIq4nyBOQYn7/u/zrJ8FNzmYnpcvsF389jVI9dRS9BQjbXHLsl5syc6a3IURTzQx3eEF1
DPC8zI7C5vLYh7Z1IgviTQ4cdBtJrJ7T2jYeTqcAJrTCb0A4pYNZNCpBS9HsqkoGoLruzmuGNV+j
ZFuq5mdyMc55T7Mwsvr4PetkcrM1yIRpbYznPDc/E0xhXbqqIccC79FeJlt9H2YC2dnvX771sftA
42Hp5a3NEi6UP3+LJs6MiKSlYht04NjniumzFb4DJ8jOWk4wlc3ewQsM+LP88uNWrcp34KbtRZ5L
lNsiYxgckVLWjkn87vQClb2RXbgUH/RscnDmEoBjSMA/UuLVMVjHPufdeNLbYIY0HnevQ4kFQ1QE
B6tblrAu2X7EYgWaiucsJLA2V5xHgb93Z1iVdRVSWB2JpONqFHbys55rYkMkwrgPB4MlbWsX11Bv
6SAD4JLJtJNEqL1BDfgcp+Kl1wJyGKE/bOpSCBxHSvOIrarybTwsQycWpoR40eTUOqTwgvdqlxrH
CQ4ZywLtc6UFpmemHYmIU57T6YqQ+KG3c5MoFQcjX8Il3AJJh8sbGAHPc3q84YP55sR2D1NNmZ8V
qdJ3ELLMPy3W/uX7tCzWaJAoGiNN/Zc7TjehVGEaRYIFwe9GFZiPom++yQWYjAIZu5ca93xWK08k
YwpshWAwfVQf8Im1VxvZW1c0R0AwwdNIIhW5J849I/7zVNqYYIZahTjJT4xz5s3vT75/2T+ysFQd
G+4Ma8wPfQPg9SCuOljjGnEiDe5ebWSJNonQTeUK2DkfhV+Agz8opXGIIthpQqCREkQ8bGXJdE7L
j9byOaZ98B/EPAik24mc3Eat/BKExjaZOmwCKilnvdxaXqBBX2BQzI6as70FEXNSQju9o6wcNuS3
jphu1b+0OJuZAQvj2Oj4wX//os2Pl35GVdYy9EcrYuG1//kbNxpmU42IcnFdAHQHcLSAo6UjXQbp
rgMJYkVl6duk0Im8aPCfor4RpzUJSsBh9oIJ4kFn6fjs5Tryp4QgjWXLL81tfNfmeyYB65eUPkYy
Y/5IHY4zMz/nRn8icVB8DyLGlMFXTiLHteSqcvr/w6QVAyHLj46GO+vbfPjcJszDagvHXzvE9iur
Cxeh1PDZimHgkeD5hYEGu3ytz57qAYg/6UZgQ5BkJgBPTyQ21NsMkacnaQ64wT506LbalxFXVJJa
rSs3neamqg3QooqKPZs19UKOAgIQvsUiZnY31c8zcG8CxUHl/Okc1Hi7f943I7pnn4g0VaOf9usg
w5aKAKUcyhd7saxPWoL/t1P7qxaPvdtbrJZQdsJ5cTsTTzKgraob6pNUEaEj8XEBwlNmP5jw8s0p
6Pl2IJjSUlxVHwEdk94N0YGtEP/dfBc1ldiXkxo9LBhMRjMnN6GiesE3Ej4TowOjF8+JKC2IPDPM
aSDUf+oofdzWLZ0ag//ZBlqYX68UaUvUbI5rDD+Hkz1MW/yd5Lb1uV7UeVHqWMe8ihcvfXrgNIMb
jJHm2NidOFraZhQdDhati8ge66w/LOfMj9cwxGYOvxwCJJjUxi83IrrjUOJI9dvWQ+JFPT5a0Urj
k0FA/UnqIZjCVX1anwqtCmZzbJIelwkEcHF4kSpTYZeRaTc5VG8jsBlCrOK7Yuv/VAhXIctn5j5l
TLZRmCBvGnRKx7qy4HwnwaVOW2WjzZJz62WlvIxgULbRnM9faF0eyQPN3tRBkv2WuNRNYOdfiEIf
H9pysFLzL1jKEQFGw1sqR19R/Bc3g6wVAmUZwGTs1CqLzLlKoFQv7NeGjJwj6TKNG5lK6RdD36DY
t8NLGbcBO2LZy6pyWUl03V/MG+MrDMdDlZgIhMObpIR/WPyw4Ppw9juKaRk67wTSGfPXs58v4YAc
CyyamJrex1/KfbmJJsR00PrCWL3YqVOcc2xWNhFPrj5L08EaS0Ir9HgwNjLrS1W/d/0ALr+uNX+c
d1hwYX4WvblXCEr9ptXKF3RFI1dzrHdzFaKAtxsVAl1XPQ/pzpmBuI1yp70WJn7SqHPkb9ogNiMR
Klunk1k6mUhIFfrsW3OxaeUAKz271XM3U/FeVX2teKLOAXuMY/UkePvouuEdDaE0kW7kK3PAUDad
CcAtdPh7LdkdZ4bbSyrX8BCYCHCXWfji5EDstM75WjuIDpOq0R9DwOS11s5yCCR10/XLNyKG15ZG
IKfmWJ5YlSAuCvoyuJQkuWFL+NvMU5NAAcN4cjCAM5+dSVKY/NLoZPqbBLwzLIUG1qHiuGSLWw4s
q7UZlh+xDTteyTQUSb2xWBLVbWwnOpACGVoi5D483E3sCii6d4Ytwz4nxO+YQijP0SLDg+ZgRjJg
dZmpryJaJkEARN7srnif2kC5gEOIGRGKzlv2iFuTHfCNNG0U8KXKv6xRjwZJJVy82oQoiCRbTKCI
SCwWsaM6p7s4U4pjN6ewiIVc79l2Gt6IwczTcyVmR1j7nGzOWVsOcTw551HnVNCyYjrGjdG/FJJv
ypX6PAIgfmEO8bfVsfrXO7/rUEMO/3cQsvL++7uu80EgwqYchSPdW4aNS0P957tuBP4s6SxOqbIr
X1nZ5nvJ6oVr0E9FrVoMZ6UlAbEs+/dObnomFuN8Xg9RGWHJih69eh/Vu2iWY9fc+/AuKzfKIahK
uQ3XWj+K8GYpV0e5hpgu78KEGUHLK4JIYMBRqxd8wNHxzOiLFEnwm4DguEbbNP9gMDwFuYONJ0pN
9mSSfudvf+nrDul0UQ27pKabuZSpPGnRs94upa5lGc9p/kL100ucv4TSj5qb1yB4Efrr2LzW+muR
vVGl/ppPb1SSvTUS3gZIZJ8K6Y2CqLGRmrwfiEiCYehAeng4UekRZeX8leeoXDC2vZt6Fu2x5rQv
3Z/1s/KHlZHFbRDhFKopVWW+9ssYSTFUJLQp2nbFRChzJBUcLx1EySE/jc5R403STxxb0NTxOcBc
Rs6UOAvpTDqXcSJusKkuYl5qdC5mcWU3QOn2NSiufYHk5GbbGIlu1IxR1LlVzq0u7w0X/vk+rjXP
dztYqqofQcDHAI/v0fJYeYTsoNyM9+TFhOMC1S1/EW2uH9Q0PEt4qyAvm/UhrKzoFpYpGnhD8Ur1
IKFsPsoL7O4o9UeL1PkAViIdkqUiwkmcY5CdKDs7pSj6CInQT2ZNuPg5DM6VvJRGOEVxUYoLKKwJ
khWGyuxKAdNVs2tnXoU3aCcnvdXmdepvVnqrzNvQ3woCJ81bmt2pOLsnw720loqGe27dU+ve5g/K
HB9N/tDHpci3a1VXHR+Z85DHh1k+Jc6jVXr15BDXkXYaYvVFikRvinA8G+x+KiU9sUgG7StLDj2I
LulDlZjMhV0zeDgsyCt9MoonbS2leKICC3LZk209OMtQfGAm1a2Hnj6yYSk5/VGFcf9emXF3YlJm
7tZ6jNqbFt8lcdM1EsFuOB7z+Ja21zS+xe2VClvWb9dOv7TdhWPVXUS6FIYcBunmcNbXymCSOSe0
ylTanOLmFMUnhgXFcByKYzYcHaKBkj/IAz9OS5mLMz1SUCKz2HF+1anmIeywJtKR96hR+RyVqe32
rTy4IyaO52nqmmsgHF5OZjwzSSGGbNF+NEPXETyhEwzPql9h8nZan1oPBABpF107xZPhkAJvIRuE
ekGCXT8/IscWV6nr9rWCWC+aYCNmkGMAiJTTX5FotqaS2p+Shq0W38x4vxqRluetHBT91Nqmz7Is
/v73ZS79kSmOIQqcfQq4eKNbVX9bDwU2vVvc66HXqsLcTOX7zFzi2mh1dscAhgcm/WrqdfapG0Vz
EPkfBmAfpy1LOxCtgKmhatPYUf5yhRdk/iL6K7fGbLwkaeIwOJ73+oJDiwcWV/IEFmZuavxPxTUq
esEqk5yTiRSuMR+fVdN4tQ0jfWB3iw2WYFrauXrVGbCO4XqNAIpv6DNILS7/sPRVPox5+c0RBSpM
E3GOfFiE2cjSyy4fofx0Uee1c0NPtVFfM2TMrq4j503zyryT0QI82QnfDFSJYDgQiVt93rIV6Qn8
XWK1LRUfV5s2x3pJEvj9DVT9eANF/cHGAcADalP7V1dNYs0T8ydgR+0EQrg0EToboR36nQw3By6N
dZ069olMVNxBLhLQJeW0TRe2NGwSiaTCd6POG29QOh3aTE/ewpCfEweVojoFnwHX3Npy/pOR5eOk
kLeWO7+OVg2pGjr7n0+KGb8xCY6A0aIuqF6ha5NdNTQJq8ZgcHWhoftiEncJTDIDcWFd1Z4mQyJU
Og329Jccd9AUA7Z1pW7S6YFF4TuGzYZ3VP/Qw/mXGRV6Z4VGnIVYgbf418nyKM+9kagdXzzTknao
rQ9MLeRzQorAWiRQxeRqoK9apHNLAQQP86XGwJsDKK5eqXkRed6DhzZaQh4deyngC3kps903xX6q
9xpBZTtT2+vaHnDC9xIZDnEi+sBJeIRmWqZXx76B5aPySY4rYPEQ+jr6cUS3b6mo+lH0ZijGv61x
MKMj8rlCT5z9MEswv9QaK2GhHKhKOQAoTNtD3B5Cx49IVOPl0PDEpdv6leJPrS9lPlG11BR4meYV
mhfyQsqlgsiD4EEJeW+0e5DUQEticvz2lMEL4WVpe9Ru36sTHjXPS4HCY+BoD84LyMDI/vMp9i+r
lqV7gEQJ5wySy18ayPjAwlk0Wr5N5CbwOxVCpW0QvSG0jIRHkK5bupDDwWhPhQAYaNaTZ9Q6krPc
ms6FLfkNemHU/R1J3gNLr99/b7UP/Q2+Ac7S2lblRby1fq//awgd5cSVjQ1g1mha7o01EkJHIK2x
UqPBUqg32ca25nzfKK2KnoTkL0wRwBd6ILKzutx4GUos9itl11Y9hsWILN3GmayLoquLmceG/dL1
zCOiXJHdnLn6NcxJSk9lYwKbJG2Ypdpv7A7pgiqB8mzqibbrJ4xeqhQ7ZJgYxd6KmET+/oV/lIQD
Fkezi16InqjO8Pfnr76cVzRlEMJsaZH1p65MbDJKW3o68iaPta8Jar89fnIE+r1rBLxaO4N79vtf
wvyXS7vG3YilK4Oqj0qFDB2GnSn5QkKJ9rJK2hDRAn5rNEvcTRUegbLS7WKSTEuCUEa8vHu0sckr
IR5fI3Kiv4EIOQpyY85CBhg6MMim2QSuVm31v0vCch6ocurbsifbcHrKpzFkIjY1+fAMDx2JZrvj
xle5lc6OOhLTGRt6dXXCjgTMHCjBtOzE2qojDAS8dZohXY5qhNeAtg+23cp3LdOcF6muko2GchV7
exK8WBbWI6E55WH9U11uE7cLNklboLqwAmIvcfT73NQSPyQIZheMmnWbI+kcylX9ZqF3V/JIXqKB
2P7HyhOTsMsgg8ic5Lz2uUQ6T2ZtTujriBr8/QeCYpuP/ad+n6UauJWAeSBwsPRfO2BghLuOvWwF
s455xxw6F1tHwLM+qvTuYWrsN5bKevQ9B8IhqbFdqssOc3voHX90fM6ddq+SBc91q0X85Tlct7Sl
WPQCuyVog/0meviKmESFQQHADOUx0csipO/zWJ2+lxyeNO1orJWSTtgfkRVRcXDQlKUM5UCa0tTi
U/EXeZziUwEX/s63A/pOXkC6i+bNXC8rzxSeLjzSNkuL6543M21hXh/7GJUNrt5fix5SJ/FXB6qN
DoFxmMdDEx9tA3bs0ayPen3s5yNT4NxeKqW6U5SdYmKxutMQnjPtRKF0+171fNaqpcr5nM9nC6wO
ga7gZPILBVcmAWP4h49wXcj98gnaSKxYMnFhWxx0P3+xC5FU1QQ+GMmVGG8O1J5rrRwjRnt4O7BE
JHRpHzThcJ+U9j+i1/ZpB6c+CuL0jHGsPCZmRsBa2MbPSfBNj+r8Qqsmv6yPpCybTqFqsQIL0qNZ
xp8lxPfPJgFuu8hq5ad5MrRdTZiOX7MUfFRn7EfFBv3RJ8wu9b0srfo+Caf2o5hmk5UN9T0M9Yc8
wWDXnSXq1e5MEvfE1ySp5lsbS/IdC3C0sZxK/4wTJdtVRcZAKmcjPMfzaO+QOOiblhcLIw20ZKr7
VtG+qvCGLxjorUtitRZsH93c540DgIMZN6BE40ti4hJT0QjvNGLkN6t3WcGPvWEy3z7Ikv+HJHTn
nuQNQ/GlD1bimcE7VhioRKF8i14tfP2RyQSV450qJI+MY7E129QCJukI2BqAMkSsantcTADnesx3
qdaXdyWX3trZzL/GdvUVuR7YNzXgLfnTml/+0L9k0YTblluNseiS10nzf93dIJ9Jep4rZCYRnih7
YULuoK9wEal9LMciPrREP0Fvig/2tFQwHSrrAH3ATo545EdxnMWxCI5COULSr4tTP5xEQbsBM9Mu
S87zcMKqR1VE0yXnXj3bYqk6vMzqmarqSxcu1aA4XauvuZgtNa2lLekAFyu4qOvRCci6uuTVFVqa
5GwUuDXVNZEulKiuscLQ9zpU10q6UM1arXShevbcJolQruDvrDUoF2oihzG6MCHXo4sZXbRmOWb6
OViPtE8pRwEI1FTmwyJg/fNkJfK2dkT5yElsIzV8Sp7JZlU3EBTV+2xUnyoNANupQLJUnbvw7FRn
iwfz2UAl6Jz50kv22VlLzS/yWuOwfOP7Yal2YKO9lDAvY3rl+7WkOpmX3Ly06TUZ4I0SA30p0mts
XkITHs5SD4QKtnEx15KS6xJUOmyV/qIal7m/jGtNxkWzuGVfuuxHjdaZqrMLARqtdUbjqCJzLJeK
yvMUnKghOGXKUkFzspuTFZ9IYjaNo8Zun03+Wnl5nElrkA4phkHtYHQHkqriT7idqXVh589cc1ls
d34F2pW7tebpmodx//e3KNYFH25RbF+xiOjstizmub9MCGvF7HWJADpiYNArbSdYJWRpgwUNdxAe
KK3ehUyflV080G7fETsQ8o0M4We6Xe4OgKWFO+Uu/U1K0d1RuJq+lLGWxf1dd1PJzdcqieYFZLYW
qVcdp5jkWhC1JfhMLsl4VGO4rcFqzu2NpUZ+bMkfoHHhDojhEDoAhma3WrgRPASwcyTdkmis7SiW
e9QoflQf7ygobo6+VZ1tLaP4AwK9VWBHrRVCdA+XQj0oVTs73bXyUs1alUQq4C5I3YIM2hSrw1Jz
7Q40UNimk0AxuOTZ0MSiJtsFSlvxJFRh2xVrKajlYkac7jKhs12KDgwVrxXaLl5LSluLtHB0yS3E
KRd+KcmIlJq4PWPaxJ0S1yFp1tmVGPanXa7voLBoEx7pXVbuYnL7kl0ScOchh3ebQ9pZUl22gOqz
CZvYFrtd4NuESBBkyOca7uZsp9c7MOFoCxJY78oOgBGQWRUunLXTQ5dkFmpeCy3fJNziLUUjIugT
uMTYMk7QJpd1d8YnOPEWuaFBls5SeB0XuyMfGR+3sVS9VjG7wgBb7naGK9ql2pnMUBcKq7LWhDYT
h1fstvYujl2wPKG2lEK64LgbBALHXVvs+gJx7Y6xJZRZWwfxsG3k5bjQC6blWFhM6kg03jms+lKi
RXdJv5SQdzWhasZSpcQfcVrurNSlJj7QYTkOlOo2g9utx5HPUeU3gfDIb7VUsxbtq5gPnSaW7QJZ
ohL+Jigtwtbjvam4uuI6lqv0rgXmrXdlhRsxbiZ3qJbq1poT13Z2ICURaxT6LtN3+rQj2bxtdw0B
0CwD+Fz5dAPcBlvlQPcDU1knb53+D1u3tTnx80JH0x2G06aBx265JPy80KmmKsvB52L3D1TcXLoc
PeMRjJ6DRnP7Ych9Mg4inPu27CKR4y4nFO1dsh4hg8Ig4CaeafMDKWnp2XJ2GGAQeGkfstqBJIaI
Jrr9/yFDu7S1rHfHek+797zjX/M+h+91966E79paZICBP10JqJ+k7JOpv3XzJ615s/WlAv3N4nHw
SkXTq3PMokcyvYrsNZtegdha+gslBIODlyh8ScIXe37GDGIUz9ZatvUUDUslw5OmP0T6ZOiPUiMd
B9BxVeZkLsem/ZxOElEZZfCfxIyLV3IP/QYQwp0hKsP7rk22GX62p99fkf+lY4s0ANG1gwlKp/f1
yxZf7gVgzWDpeBXWTa+Q9K+HKSNvpswYRpcDpJhxUt/kyiRRszWUU10nnxuHCzQhL9pu4EYrK6Al
BalNJMukyfsEAGBnk1B2yGImqdDMG1VT9kYA4zwpl/TAMpcfXTZzR3fSU26M8mN9SvDjxoI5Sapr
5DBMsMk1kdAcWHZsP0/jaGxaNlNZkLyRsG6cCA3770Os7IolzH2ulU2vDixnSLhF0hUem1ayX+yO
3NSsb7iGQE3bgZX1DVHlrw2YnD+c4NbH3TEzE1xdNMPQ/zCW+/kEH001SOVm5gSvbe5zC+2itMR0
IPCTGp1Drhxmh4bXUjTCvlcI9ddBlbkUvTCKRliQLUcaYZRu77or3TCp/9EKQ6cSW3taYZROLs7a
CqMblqRLQ4xGWDT+aIT1wZ5GWLvW90YYvbCSfVTsd6OvVUsXjMoMP6GqQ7j2woLwRxds8UFAYI2L
aQ9rEFqTFZ3XQymBbwncukMAYk/SrQMEdvn9WWp93NlqtDoXGQtiRgdB38/vZkq0dgsasiITCyt6
Rkv1LADPnCf73qNZAXVXTe9xM4OdsXovJIwFcrM9n9ZD12SMQZJ02Nbw2fzGjgfEpSghRKbqX1pV
2VZAP3f6XHaexYiHoSemFr4P36JswWL931Pr803TBNsScLK7/gFBhf+M6kSYSBLvhVPA3O/I97AJ
rD4VfGx41CaQR+8OQOZtnoxvTph8LYWRuHMyBc/doJKgEc9MG4zBPoa4/REsm/dexTCRJnLxqhaS
fur6JY+3KYpXGbHSxf5qCtosZe2kf5FZ/CXopvzr2Abnnj78a4MOfXVeVwWqA8mZLd+JVXgprfqq
CLV+OKJo/jHkWt6kOnry1IBVjgREuFWbVy+//+igaHxc8mFQQBUm8wmyk/nls5PpVUmE2VfbQVEr
eoU6/RZLLW/QpbrSnRkBOLvaZO3n0htuSLZfKx/JUnUxq1ENIu5LXKNz3s/DfkQcoC3VD3vH2dsp
0kXPcvYkeukpGjJPazx7WiozvWStIfK7tSSDlqtPMWgiXnsYfKP0tbXE4CNbwVgzl345+GPp9+Rv
D8sxHvy29MPB10O/QtpSYr7xs5KvigdgYFgrMjx19JRqgmEJ1QNOOtAdkd0Mfr3G0wCaNp4zeWrj
5aZnTF5qevFafeS3azWRb5dLVZHfDz44rXZgW4l+Vi19jGXV4E/lUuzPM3xm5VIJf4UXEfpS72uh
7/S+EvrgX0bkGaHfh8uD0PCoQF9qRqxSe9AIDKDxuxI3Y+JliQfunkptAp2XmggyKvZDtx+ifRfR
nP7DWOijVZzulMm9XzYdS1GdX4krWWZlRV+rgJpbhIJynhIikOTts8L8qoBK65MOYD+bViJh05jj
Z0YgJEkMce4biJ+OSY0eI1WJrmloA/4FIfAkTAztUUvq2WTNyi0KPztkCoGFnK7V1LdnugThJZq5
HVWlE73Lw8AHFBFKWbdKuw0UMHe9jPMX6qV5sxEHHmvR0l5x+vQ1tLOvy/97GjJbpkjWDTkccU8F
G69OdkDF9vpRNSqic+lPVLksTrL5RVmA11lrE5MRciGYo4nYmCnUPoeG9A1UVvs3k9L7kEtfo8SY
n8qUf1bvqvQOeFX6k1/r44gLP63D7Yj5LAaOtZX+X80Ei3iUzO5k3s7U7P3OmKJjiysHFGD8bECf
laNpXzfO/KkM44pmAQZfopR7xItxSn4RRpRaMzUfT8n0VkYCBq8BKaU3AlbyUX8xUol0uVYL/tAF
+SinB53LSlHWGSBBuV/dT//1e0d8mBW4KuxMugVabwr17Zgz7ZS0uj6CCcTjPyaHJDb7J4w/jqeU
r7SV9AcpkNIf+AYfXRkICx3khSpUNm7rv4JYlHSc9XRIJRiHgK2yqCovZhV/RQ9g741MKwjJhlIb
O23tJxlJpgDAcy+eAFtlAKiXmXSiLVneXUrgijVvILaqsHGEeUhMI2brNTuf20x/2I1T/cFWyHLu
w1UY0hBXYVkHjqt+6Cy2YZGJYtTC7TAHcr0N4WsibZKmnS3XCoryDvhmuUghBl2lc8Ch09h3RiZx
y+sflAY+rzjHVky04F7pLfM491oNVqV0dkmRF5BbQyZWCxdQWw7Yj8Sti+dv5JgY+1pY7Ukb6Lmu
jzpleC8H0XpmS+ZTaSafEHFNh64kcLyqkE7BbjzVZR+cWr3HCB4kw94kd5qOceaAdqXts1kfFnIu
jrK1R9SX289l6YylF1aS7NIKN8hAqowzgcUFc6uU4ZoA8bw+N01JtcOCE+3mBUM8liY6YEYqrh01
yjWxA8Csk0naUaRF9xrk9jZsepI40P/d1+c6tXRuGAkk8b9PJPQMkCBYBGLYLTmy7HUDmyutwuvc
dXR9IcNyMKt0w5KWVJd5dJPEqh5yTiKzLBOgmJSCO1snrg3ui1OkKfUdbjnRdyNB5pkj7dtW6Xw9
KNsXRSMNsC9tMGXGf+KCXko2g3xv4nT0B0e2NmjNtV0x9cxEDaWH/wlDX9MWBG/rhVpbkv0AP97K
SDjlInYcEesY4aw/54HGfjxhWpKZyExTiai/hR5G2h1JeZ2qwtZ0WJuYInk3h8HajSq9yI6pPthQ
bpOpJb8IuwnvhSapb7rzRTfM/DWHRx3GgeanuoiOA+iT4/qIhu6PR1VeO1x9+/q7atvKMffWbWUf
qmoe3ELAWmzVtj/hw+1OHQCAUw6UnGyY2fGIEtnAf0r+ylA773unnQ5zyuoKEtAn0H+XPEpQ/we9
xkBKBOAm9Ck9khIiQ1uGfkwYc/O37DA/E5N9neIEkU5etFebBcn6Uz3l886uwYuYmdQy68FVs5GN
VsH/pvebqEFqKOFPb8PpxZJRUkBHvLcOmnvTnAkEMkXJ0J3tU8n2s9fK4QiuaTiy4/3xSO3G4Vg4
nMTsXbnh8moffVvND7tTvkq60I9I7qfH9+czgaOqdM7rT+vzE/0mO26JMdFndFjsd1snm+4xgu2j
onIfn0ykutzZHo5lgTxX0ASEWh0c07AnqnGWZxIMMgi9m3h5Nl6fjQjqyRQUW6v3xCIVwZtwSdLM
x3H//SD6eV9IISib0hAIs5jlQPzBg6lJAcgK+o4ylzbGayNR0FVvjR60pFvd5+LiyGyDykH2nXbg
9aif5kDnjTPVdsGEW8e6Pqw/dPI/mJiNgzx1uuKH+rL8HxSix7Ppcz1F+atUhHtu5PZ7A1+wruLh
kEuMPtlRJmHtnJDtJ/1mfWrGbXZeD138Vz3YEJprvY92K0V8WODyglFSsSR5DQTVOF3142AvP9oO
CTd1qg9eN871qa3Lb91C3uPMLFxBKKVrLvrxobGJo8nrW6ND/WY8oHp9XOtIS8jaDiWo1SZm3U1r
VgpaHKDqdqSFh5Y59YZxRnWXiYyOs6a/spL+jwVE6qnWiBcHdibOKZlgx/9h7MyW61auLfsrN/wO
F/oEKq79AGC37EVKFPmCYKdM9H379TVAu25ZksOqiB08lkWRuwEyV64155jY4u7pdXcAXgRU0RJ0
S9ppAHktDsaFcsuDzy88ria5azZpbld+mSY05oztOtetJUCaJZl/GHQpLQmwsxnWi4ygsfNK+h+m
9AX9YUpDfPtfn18w5FLVLtZKp0w8elpSHgkSda48rXWu7NK0zmU1fvWMfr3QHAGxlENciBJ+vRCf
AZTeWpEh7prf6qJ4bFysyqo3M9qnMUew2kZOOqsLq+ras96PVWgDOohgCRFC2sf0vHqP5BTSIahd
Kh0kSKKXaKStBmlW0+yGPidFfcB0UDsS2THQoR4gPu5gWBZ0K0RUzcvZKghri4nhuR7rsbrW7Exe
C+aWRkjI+bBq9U7RddrHfofUdBrrUyoYq6HvFkcFVCwYbcMndLX955eBnK+AqT+Ae2cNZ0+2206h
+mNVFG/2di+kBNEHfVWXRxKBuxvpFORKU1nQiFfIBGT6Kmb7A6Wx/TTa7kBKw6K+Nckprvk0Fk8s
zGby9R9ftCJutdApvFBwD5ykrFNiZest/TmDi7RW7QXEsnh18mtcxIMT2VbJRRE6QZrNL36iFBGV
nbqVNND9RHPOtTPFX5jrXxodeEVDG509xI35et5A9MuyzpE3kLnsrfopFg2cdW+eQi2zyz24kSZa
RLXQw42tqywtTkYxLDQ3xw9f4zBm1ykYxW1Qjwbhi2FJxlepHZ8riVwe+MJuTlGgZwNBaIYtk3uY
78wkNm98qbr4HvXGq56l4tWRJfBISXTx6JPrt6Wa2N7oXZoQ4KJmJm5tVvpz3fvVe9fapLcL9T2P
x2EXu3h5cscKTYQCfMAEXxSFhmz9f77UZNBdpLWj06hP3Z0jrbfVtet7e7atk2GRwlURKnIADepd
DIkmuKjNL7OBHLZKBApbtOdH6k0ZZF26HP/zadn8vUzzEZ1wW1kuyi4qtZ8bHZWx9h5rQ0H1DfMl
FvkzDLsEh4KMShrBjtWi1baax2Esaz7+tbvmnfUPyiqZBeS5/F7MvhHsd62booKFUndSrhIHHfTT
beEvXw0bs44jDRLJ0bmr6yFv1HWdN+IPk+x/o04jSVUXON9MDv6/aRGI03K9fiBeSiEIulateeTa
0CMdmJqXVEx4hgsLFFXIvyUC1sc1jw+6JJcWtLWxXDVp+ky66xA2o39fdeazDmX3DwX95zT95ya0
T0UP+Mm1LJpLv+r+VmzDsUDkFFLuM6nQ8mvXKblrYhTmHEK/znaqLibgMkeX23e8ME3yLBGV+M7c
3aBH2i30PUJrpCmx4nXbKZrSUZYTAZgQgwSZTBVRbXyR84HsFx2oPqeXoqjIcUpmm1s+fQfqA23b
mgLoaMlO7+13z4/hDo7bQKJJmceYJor1Catl7l6qzIBDwQUUNUIxcaiXEAn7elwx/tMtSaoDZtr0
4LnYKZbOPOCvX3ZGfTATpGFCld+VnzNLdbiVoMgCgtm5XfPViOe3vF70I6Nz62zHwNmnpQTLOIG9
xhNy/58vcfc31ZZHIwh7IFhglxap/csI0Chz+O6ZKMN6NuwH0jdX60fiO8V9ahFbJcoku6oT7Xao
3ig7s8vPL6bBMZo4cePoTt542/Q/srmEWdE5V/NskJ+EaymmVd8uTn7yJzMSW14S3nDMGfgVRJXo
UW71RCWtoDtB+33yJqRpPBGjpj/QZ+Y4gRnudRlulccyYuRkIq3Q5e/TgkQXOn8M2PP+B9yAad+N
tbGrF2VeFx3xO5b+D0i31XgU1BO7eyGS5AHi3aGqlvuuyC57bazOykzmbwR/72AkiK/FlD1pjnab
dHJ8+HSNjPEPsi67P/RaDGMTgv50mXs6pgMhbOBm6Jx/m7V40pYaUYih0e7gnwpre/ifjwQmK0LD
dnsU7X6x96O21+39rO2X4rBqe4sg0p5MxO0hODhkxwJSP4Px3eodsuyI0b7IjrjNeJgoSNsj3UYC
u1UHAOJoiaO3or0+uulJiKOk2hPHOD1p4shDecckO6XekQ19jnKPquJYeseaOGedLu1x0I/Uh1yY
PEQHae/od0fIElp3FP5hyI++f9A+H6Z5UPFhHLcHlIzh8zGqAw9/3ZvuHrU0j67fYzhf5L5nkAsA
aDc2C3mhs+5DxOu/KpkVl2tXR9V4aD4fZXXgATe14We5++7zqws1b93X2KUDlThEy3p2974cBZFx
n3fK/3qb/7f8qG7/8RF1f/9v/vxW1UubSNX/8se/Hz6q65fio/vv7V/9z3f9/G/+/lChXyn+47dc
JW9t1VU/+l+/66efy2//57OLXvqXn/6wK/ukX+6GD6yIH92Q95/Pgdexfef/71/+18fnT3lY6o+/
/eWNSIB++2kSgPZf/vlXGz0cKee/LCnbz//nX27vxN/+ctFWL33y8fs/+Xjpev61/1fbdH1E57AN
HAdc/V/+a/r4/BvrrzZNEJMGHbLTf4D+yqrt1d/+Yrt/dSzGCz5wKaifziat66rh86/Mv+LcJCZZ
Zz/2kIhbf/m/L/2nj/D/faT/RUjRbQWmpePZ/LrBGzZwPTzSnmsD8v5tLjRKMa8chGIoScWuGhGv
pl5V76s1IXAX0yQZrXVxwqnghrOTQgf0pvq8EtcF3xEMQa0zfDZVfcTKfFcp3/iTi3Zbff91sTDo
DfqsFjrqDOaBv0q1y9UBh6ORZjDRPwmr3o7MWV0ZREoCRBKnasjFCVDeGvJCXklN7Xce5k1KkQQO
BMB2TzApx/jxnNNn7vq8JtVq/EM38/c3kScJOtv+HFi6NOV+rpLGauDgqiNgjxfkG8ty4K5dMI3L
tyx2h7BLy3iXGZi8YyBtuyFXrzkh7q7VnEbXnyK7MI9VmtyN7h+mfv+Am/zy9oGBZk4FShw4lvNL
/RabmHr10pWhbUvWnIqifVVxClpSw+nCILw8gUD52g3yKwG0LF5wT3aMRG5aTdhfhlmTJyjsZBR3
2fs8rdWjzOJrN9W/p7LIIqd3SeoTmDlFbtcwiRzOPkmhhVZSQndNDE535NEEtW20x8qLCS0kHPvY
DQvlQufod3P0sc7S3OcJibNFOiS7mb74CYAglZgQ3ZWrjwdiOUW0Au+8nebSCDI4AUUj5quB9BBu
FPdkiQxM+lATKszE2ne08lAu2Ew9QOr7ZaFWsrzkInZmguht5yhHEmoWTVrMZLF3wKtgAiK1eD/M
tXlDvlOjkXib1rOKLJk0AckY/S7rhmM8FCVOl2oIvbo6F4IwdTVq7XXNt54HkpJTVNyMbOzs1En2
ZaMZFlpkhFZrlnkJ/CcSG3ID4WCxT2zY/1pWt8exaM9+pn8zcr2K2BfR4xBYxKs2W4Isl47eqH8m
1ME/eD5SOoI2X4Gc5WjClw+PHLRDThD0XtrJEC0NAhKMo9+UU11mUG7Ioc//RFX4rQfOLcmKhrvT
AUNpkvLw89XezkOqCpfoKchOJvSLy5wh2mGwxZlNZSWtLWWKMeVmNFZzstPi+b2aMIOgHfiT1fS3
LI3tqaAtRnOO4XRL1fj5qYCaEfDnFW4D1MI6y3BQFD5WhIGwRoNpCFb6mC7zfpjWnjNl/I1mAeHe
fqUiwyXf2vQJ9U6TyUZKVM/XS/Xkoc44FzmB5sYgfmgTeiCJ8kqhIt0VVfrQrGiTpkkGwMCdnb40
XVRNaoycFFy2S3dFm9o/NMuNTWX7y03s6D42K1hX/OfXCpUFstXb2YsJVqRgHlANXGhfJpdRpQdo
cAdkFIUxQa0ZNc1oNvlBmbkETpxw5CdV/l82t3/uID/tGL8qCXjPoSiRW8KmBnCf/ecn1J6oJpAa
cIUCu3nloPJuKWHdEf16wzqeR9JEGR1vgEkt96pgTODa6RpReuuQR3n9lagSdQY+sUZDTUC096eD
HgvYv3m3hO9YTERcVj7vF95TWanByzSSFK3p0a1a62ANlhe43nol5hyiX2px2l6ftu7YUQi2CAPe
TLSOBLRPrBpPqeG8DXGB41Gbg2XRCGkd8oRDTaluuLbDrhta4nhylGYV0VncH2+0e7pz7aUoJ+MF
V28HhKdzblU3DqGWiEBqF409V0/viGtY2EZ5seaO/DbP3p3DX8Ngy797Qt0lJvmz7VS1xDjmPxYv
WxDaWHvNrJcrl8K1XRkcqtyIvBZ1MpGAXW9T7SYIUmiQkIA5h7LR4nOTIt5K1/qp6jGmezRnD3OG
5q4aGb/W8/hqzAld6vWeX5Wdq6XJd6hSNzWF4wCCSgcAibU62/ikEMSR5m727mU9SvNKX9rllGKR
S8fxLTXKLSM1R+LGUk/QwUTh4HCU1K3kODVmd+ENzYMgnO0h9kdk0xziWiSspRJH0DocS9eZfG05
nlOVP8ayN85Fp0ZM4i0tQGKI+w1jsDbDbmuPfJvMRERubt/W2oR1tjBJA6XsiAQ9lcxlwF0PaDBb
m5afbS2EiFZzvS8StIxxPnhh1kA8aab4KZ96Mn/aA1pvlAh+tUM2CjvOB9gnajrG83TqtXsNZOpN
366vOe/6PtdJpm9KAyNpcozX+s0bJu0rA+ELc+WkDCvpEbZAH2zUIkAE2Lm25iur4Ne+NG48vTcg
LdlXWd3ze0072fs9r0qO7gFoBXElBClyXiEYNvMCY92RXxSj8xxptDZkZ7ELAm8gHK+mddnOdRFN
Q2EEidMI9hfLDSb17rtF93WuLLKUPfLlY09ezDrSJoOMydtWjvHZn++67U3zGufRNsZH6XTZfuQn
Ehr5kcd6h6O6J9+i7foro+puZ2OqQi9bK4zGK29pw3KCNSvkpcudN81yt2Ya76tE4o9CBdWVPn1Y
UAZVpulYORM9MFcGNbaIKQjUmfvyoiexyGJ1CkYl8QeK6YckhKsAPnswC1EEAC0+aPmbZPGtW3Km
1wCJJDZTTh4ZrisaExcS82mZqExTSdyHPXpoGfuExF7UT3j5BFkSeQHTTCMziYY1h+G118NVtu29
4gXz1hpfxrbxD6Uk786JdSeEUhmBaBeHpm1+ZJ060btHR1aNXwwfnb0mvFOmDfPtSEZ54KeYBHFd
p8TEJuOHY187sbohbbh/+cNK+29qX0BTCO4tJPe/E2TG1jcq7n0tmDqdFDTSAsNJITlrDfXUgoaM
2tqB+RD7E3tUWYWmgNPiUDGVBd21ek2jxpsOrcHwnAmoHurWc5xCMf7D09xqyJ+3JwbhoHqpMVni
/V8R2Qr6QtkNnkatl42Rq81f5cKy2wwkV6WFRCyYkBIZr2UR5MqJD6Wov8x1rIV9yfz3Pz+Z37dK
+mYmVAOPMtyhIv95c3KbjYVWw/lhC9iE9yixyj+9XuvXBoYhNk40h6Wtk0gBsr0h/yICaLw829QR
KqQjjQkGxx/OpA352yRwa4wGlTTwepsZAqS0ZHCrgyjGd30k7CnJFyIr4/yHPzbxZUYL+rLN6hqe
bn62cWzXhDPU5rG3jIM/+QwpLdUz4DuMujNeusv8Tvhfve/lgK6Lk1nNp2+iwZ2WtwQs3AVlSrZz
pqYJurqZgjKf/AtdDvAm3JrMx97udwnWWjS06/BtWboISr51Nsf7Ls6Gy2WG5yYIPAqmyXqeSIiA
K0NIRJmsYernL66V5oHf8gQSciHDONuDOAa8AV725C4pwnH3G4K8FckJ8cUrR4CmiRFYy4Ex3PRq
NeTClTm8IIomqOn21Zz3COlZDZO2iHdOS6E+F+rsMwS+sNSDWjtWa3anKPfNb53g6lJxIaLE6c3T
oOlfnBxXY9HKq74smFYrsNX+Bm7N/fUOcvEVt4C8LNvlainrBMF4BoKr4YnnTszGyv5JAPDVWE7I
2xeilNss6yE8ZsZJTyr1Rbpny+zq05hcjLUPIKhgMAJg716b4b/Zc3ozsrmcCAHXrgRkw6DR45bU
ANu4SOii7bSE9zOUDHiRY/T+JTeFi5AAtMQGXhebIm8q28A18+astJoUisYzA9vCbzAxzzpbVgMW
zZ/P0rPJ6zYdyec4FW//+Y4xfvNAbJcz9k3ivNDiOGjifr6c53EmsBKQXui69stne99ex++tENaJ
fmkdGG89QSrnMc2sQ5zgWs1FqV3mS0fSR7bycaXbae1zZptqy1ZELQEhDNhyCV6GGttdmtRGx4lF
7swF04UTpIPQ9sq3DvC44fSEZI9aaKeuF0x1K5il9tcqq5EdjGQXr2gVx4wjPXJF/dnoC3VCJVAc
7d68TkSiH825vf5kPmq+sx5obJbojpjM9FcI/4dt2qM7lTyr4iPNjQwOwVyzY+qpuVc1oT1xcxKe
is/2JgZRQHP3uELQP5aaeUNcrXUz+8S9qB7Gt74Qha6qa2ODbUP5e5Wlc40KB82gRhJp5jR3tNxf
9G5eDhJdYUouyqkgzC/IDac7dLCcmgl5fL1INMM+paQ8pU4zsHI6lIHsNAhEo45XGI/C3JsdcRN2
k2VBTjgeusR1PCaGBMNaMeoyl2BtM6T8xL75cqGR2OskXsVC362tPUVVXTuB4zojJidGXx54bnAz
5b7QHRhcoG6c2o8Jj3fj08RoXTXQrWvPHC7QbkjqW+C3brGPbZkHqpHlH8Cklveba5jrbluhPyW0
hvcbJ2gbxi5ISpMQMCGW1vZkMCtsK+MRJgDhS1t+87q8KaKaEAWBOLddme2SxCCoqxDfOFyvoQWb
LCBA+WRNUnFz4E1f1atZJai/EuNNWCPvnSZfiMXacrS4xisAtsyn111W9aS2K43c1koP075BWxIT
rum+l/F8p2L5tS5pXazDLRsZfd0cftU47yCyGGG7rrvUUo8uLdQwftLoLyEEajhOOsYeiSG8YGMm
kR6vv7bwKUiAg+FiV/s6N4DxT9o7kF4G9CuLBpDfKQeaqOulFiypTgJZ1x3R3G1Sx5EUOte5M00/
iJPl6HXF/STKgcQinnzvrhQEYGGK6aGK/Q+TGQtDQPI4KAnqAKXDm1hA+vVuyrw+odFhExdtMVsr
VuvVqqOBqxJYI2+PwZmh0cjD5fATJB3Nvbq6Bym+03Iku4aI1Z4jw/Ze6i81mbm7AZpeoKn+wntI
DEvAnKCuwBqNpQAWRb1acJ1qcq+zmJYhScphO0FEsewnwnajzmjmE/kSYW9ga5mrLoWCoz8v+Yoy
tFkDvdEqLDP3LRcH5pXlwmPWGC6EyScjZByfiKFSw5CUOpVOsQdVcxHXDQTNpJQmrN4MCnIqnyke
Lw2lXWkeag+75s1JAFoHZl5d6Fp7HiYdRulCiZvDO7ToZJFqWAQrW35k1Np3VqCnpfC7AN8+egkU
2ZXLn7IFA1WPRwhU3A2TwOvUrhjzklRCoFd+nSbEsGUJcQmVpm6Uqb20MB/R4EaD4se4Pj/CqQFi
alUc+oK+yNiRLqGRsFwOp6LLXHZP/FOjzJ/gtN+vdYZVOHkF1Xibb35YJF8fmf/D7kD4iOzJ93i1
sYHerMujtMggngvra9xNCaM9zPCabN4nnO1Bx3LnKoUNiC4u015OUfmjbqljihYi0PQRanxVm+Hg
Av9JXwxcks3ESx183riVebqbjsdsVg01Ov+PkV9ZqU9GTU0QdmllPue47MfUVrzBdvk1NcJOyCug
/BnKrwYQgkWMt1LyhrS2F3+t7pO4WBiLzWuACO5gdVwOvPNj6Ii7ObH5LZQsSBm4XzLCBWOSMyFD
ehzkV+sdFd3em1uYaSbWpsRcQ0HYdWBU6YXqELfo7bMi+mrtMfOJPL7NLOcLM2YQgd5Fpjck7Eqj
Il7EyfYwGqtgtY8yRQJnmEB3mmJVrJsak998PYrJeV3Rh1O/DpC+BaJ5n5F8fbOyJqLB8nKMWD5x
KPHT2tBdBdZbBk3ZU6UX6z6vkufZ4OizJA+ftyufoNo15PIKxSk7dh3Mo9xJGG+4lZPxh7/B7wQs
YubunN029qgbfzGb/oGbh3yHTO5EV5sgsZBES+LpE5sPQ8vbG9n0LzVnhKidP+hYtsFgUK3R631b
p7jmsk7q26r33h2rLMKFIfxOMmR0rWKIKnT9rCaonx1mgM3Mx1J8cfV4CZHgvqBRlz6vx6FSCxV9
yCC7c5ZBD6oSkIPSf2Q1Pps6yZ8Kxa+dk3Wvsp4pcYb7RfrJYczSXVxmd5aOcsWq0QZxLEFuuDLX
WbFaHiePThUeiRN4RF5MPL+YHe+iblaPwgVIVrQvM81yxGCPhta9DB1AfKpyCsbxXdasWJ25XJes
VnlFmFac8UHTkj94o/3h1IcZKDIxIAULpszu9do4i1Ld+7m8bzzLhk3PKu8hpE5THyOQVr/r6UxM
YfetxLY2eloVNis1LQdI0KLJZbO5inTBu56upBLGMI47Q/vW1JbDnLWi+PW0O7MWx2ViuUUbXERX
daVx4ereyo8KXROBa0IiZEDiM2mJnMzthWZICTYyTDNmzqu3H3JCYI2xC7SS25VzHprwPqqKisy/
ghV+L3wOgvTZEA3hZWB3qHAbSIK0b7WKBOxUK9FJrvl93Wn4jHFr1E3cELN2ow0OOZFk+jHKKV8R
IpaBCTg9Wlqxq7z5rc7aI20AWl8jaTPrwMVmpOg+PeB5HpesbhX4XEczmCQAmiKNtIUrNRXTPUmq
DwDfafqR8sXc3guJKpxDt7LeiKK4oLO/n12UMqtDaHPiPdYDieciz+HuDloTDD2q2MW6L0vzO4MH
KyIajH5LM13UdsbmUu0XPxWBq7hmWrcKISLFzOCtKRpHk/z52d9Z4742EQg7Ey9PCQkaS8Ugz/iw
JNl5YWc/ai1m59bM3ot5pmORsJjGazjpI+1qk2bppxDy8wu/y+xya7eulCh8QDhoOf3Dfkn4lB6o
pIENNlkI1Yoi31hQEqk8oEp/G2vJuGfKL1ekdFsfYsFUt+4BNA4BMaMnH9HsztZ0PEGV/6Oru/Ok
xw/wchgPpXrgaKwFuc6HWvbeNXKmy2ltoxkRV1moGxHrT62ugfoWHQ2S0XnKyNvEXZRGAssSm1X9
6Djiu7HQp6YrFwe6RlyAbh6GdHipSpUCXKQAJCwH46vNxd1XVDn+ijndVZHmg0GufHwiZsP1bMgS
WC9Sn9IP+n7dhGfpFxtiV5w85oWFVPGbV+jP7WaEM6Sa+CHmE3BoPkj0CplXv9hOCdK9BbhFd2z0
u+9VLI0ARMM5t2dCL9Yi7ApW1bqn9Tg01mNfLM8+AImoWOT3qZUPy8Lmb5dQbwZubD02O/a5mY+r
rfaTodfH1lXYilKiuFq0O6vQih1niYOQBTi1hVEEybbD+sPN2jiARwInhEOjO3dUSCkSSpcRz2o2
F3M2IUJCfhUAS7/R6sYN0tlkPsQWBtscHc6aU6FRIiyW/97WzZPuz/0edGHn0XjNV6JBhCNv0qGi
moMTtOvzL8XYxli1tfcNBBfQnRrRE7LLNcUFTEz8Oql+nwFlbu32hSBFbpkc6rvdcm10OjoPINB1
z7SB24+e8PTiTWh4RgeOj7VzCuLYsyzLo8RF2C7vux4mRLVAdp0mFUm7o7Vpc4zoqeGQtN+jbF3C
Yviocb1fj756J+Oj6Lj/YsM+6Oj9Ay6BR0KWWNsc+msal3CG/sBQehvFwjgUXKS41HKPNJ+TvV2n
ieE/Sh9ylwOvSF/4DDnOfptRTJU5OS0+IM6i0L0I5G8X+DV6eZ92Z2PmL5NP29TgFY9FSlVl9YCK
eMXewiZhprkf+Dw3juiEZ+96F+e1j3ImEPoesSk+75UwBmN2jTApDLapJD0NwNz2Ik2/GF3+JBCm
8bO0h7LQweWWbZRQVQaOFLDrCSZBk/8utWlH1Fb2xRjNeeevbzaBQBbSnL1VdGG2uLRz0V9xK8vs
oAYrLPV6ClaYduE0z6zt5G8sNd76xYmmXlG/1IjX58lq9yUNnL0gVRrJI0fJzphDq7KfC0c7kzGP
OcdDzhknxOL0ehkWpRxCYwEpZBp3WVMjuGI4usOmcO4s+AJyyi1sQshJ7EI/OYEN6REti/pq6goJ
jGUGmEMwA8w/DL3JOee4+5b+bMShsd8V0zMGhjxwF06UGqm2xci0nKxRMnrHt0YqRepNszm4pzVs
hYpAIJZRQ5JESPhd2CjIzWUDXNw0z9PgwZ6YX0ndlnuUtrRaW38PKz89arOIfNRrJyeTVyOn1MBc
HBpJIKYD126/xysBK5XuVWG3LoCCLRVNmQm337xbNOvRdznNYYDFdiXltZHq3+iqnV0D/9QgVxo5
og91T31f0uKsk0k4mlx0CYhQxGTZW4EgPignjga808Ggv03EOe7AqxNZWDkP5Zy89+hhObf5l7Y2
Bk7SXdazS8VOciWVD3aYtX7nJHRTZ2bHOtP2AW15SsS2/843lkGRZTapLg+E6ulBx+QgdBuuiIoJ
whI332cynzm/O3euRMxstRrRXKK+6mXnneinA3hsg0z499rgT8FssEA07oXasO/D1FGPLBeJAaa2
HcBJZlPfcaDvB+IBWLE4Q1PEs4qS9/bOFCvmuFglu5KOIauZynaj21cUD131gMivDWUlnueUiLoE
h0PR79DVqqt4NXYVsKnIKQv2iNE9eUU3RqsjR+6S+qQ1IFxqmN192r2MPhr5rCyeW2K1QjoiVajw
jcCI10PpF2HhGD9SRTczz5KGLhfL7bicaGrtYwNSYjU2P7peJewFGdiI9qhzvRm5sV8Jf2I1wDY1
Tch6NfwvHijcMl46TmanfiNDw6zf6Dzf81aZHAFzwNJeeSvRyZAFgVhqtO3nvvBxg6EJpKg1XiE/
1YFYYotVo8c1y7wi1BP1uBrzuz6jRcgxhrW4woiY3uYyLEayXIyAHswH/og+RLx7LFYUy0ORPsHE
PbpOhsdouF+a9suMwpXdkVhhZ4GRbQoGv/qsXaYSY1/mWZw2Gdkp1X7lMOkSMVzpRh+VJNYddXM+
SejSQVL1V6I0YDqDpgEiGtUD+2+G+osDWTRaNWaROUv3cuiv6QEYi/OjFWsbKJxNkQNtNnNIKMrB
qRPyMR+WcWqPSZcA3ySMweB5jMj2c42rNNtUn01b4yxG33FIr/IV/sxo+OW5MKX9rfb9j4FLK3BF
O7KBWryuAmMnn11yMLuJRtRqT0FrOYdak+6RYZfgNG4GDVLsMLHyBA4t0cKGf2XjMynbQqdz/Mjo
kE/bSsW1YwBoWj/bFVV1jSLNmUnxmBf2UqX7BbrgsNfSDN+hoe0GutiRZYKvrTTtqzQbxtqm/4C+
Zw5jZ3lNs+5Wdus3c0zzQ29RxK0KLStpYkVA/ty1oPyixd23u3FZueGc+GoowJwUXhfvWuGzIhT3
PswLyvLQ3f5ynYO8bA+j5X7RJqrbJL2xXGqgKumgCCz9NeRCxtk7c+rB9pfdcbKJY2+a4avcgtak
JeC+ruGY9yKsWtqcipu2qVETKGZWR7Pokf5nCHqSAubgel8YM1e6sbxkqB07XWYg/fAq5U3xmuZa
QgwA0GKDbqQ2WmfPnksKlwTTCD8ZLM0WK3pIrQHKJLzs2Up/DLYaYJbAERRaT4p8VQSDXV9NYNRD
e9HagAJJ2mPPZuKlUS3l26p84sAmSJvtFlpliZdRdMk502Jo+q5zihnb2Bqr7Fw1dF/b4Y4N8zne
WhKZUyUcNhwOiXiFaVs+9KX3WpcvK7CqqPTX56mOt5C5HmA6RAMSE/dD8qAS60DwygTmf2REmbts
X5RaHn3i+KW0mgvbyaYgtyvyRAd8SP1wsMuEjqRAAqlZVxyqvpb6MrG/VIy1FO8ZpY+ZjNt/Z3DE
SvhQZbBSBJYJX0hL9tJhFiPSLcbAuKNx9s2VM1HcbWExcBJnFkhG9ZJuoEjYIax34oyD0YCfr0p3
BfzlXtc68fF1cYOi97VgiNz38t2vGH3Y/Z0NXhNZzq5WHK/6Jpzcrgk4CY1qeq7QvoX8eaFX0G5z
rp03siFm9i1A3Dt6ngMIb/nC9BKrdRmfylK7meFB10aLKtfwcuJDqsupSlraMOFUc5/DPllLPmrc
eJ4U2CHi9HVKiH7uUnnVCgJcGC+xT9/2s31RTKN9xWTuauV0EWbIV2s/y87IazEBy6tyFj52EpTe
MZ5vPb4ufY00aigfHtZYXVVmQD2EFtw7pMO26nQ3rU5MFLukld4Lb34s0/Tk2UtyQMrP9ZXD/wSz
HzALBn2LWLs0ZivQiialAswRizfvSFC5eg3WfF/N+T4r3Yes69LAgzrCGvbaEP0xzg9xSfegyHQa
v2NL1V4O72k+XYlCHHHePdOpMq9tO3uNs/GV/jVa25LhDNz8NSLcjgK7LENj5uzvtJSP9eYhpVoH
/shbvxZPHhqtpdP23jq8cfCc9vjins12bRl4S4CgWN0uyPzmIENycVY76360NkGY/qPdvlvvh49m
cNN911h8pK0LN6cGDbXJI/rkGZeCuHLwGAa11YqLCeIbc4n5shi152lT9FkCgYbW9w2GvM4N0yr9
5rjrSRT49lyLexdBWFBK+ACOpw8XTuudquyRcMwEPia01byP5hl84VA3L6be5lG/eua+ca3/w9l5
7UaOZGn4iQKgDZK3mcn0Snl7Q5TK0NugCfLp92PdTc+iF1gMBphpVKskJRlxzm9BvKPQDFrkNcLm
pWy428h+3Vrp1WzBwbQcXjEzAYihnNymo2fA/d/YtJINcZQTG2YQ76RLahMSPcpIh0KHRUoUfaOt
R8yP4pLVBcVZmuvMjlz7SIQ2ZW/ZcMw7EOMsCXBswu+DXxGpP8SaNQpPlzUXXKuE/26EpfdOS3ge
Sx34r/EMDt4K3KyMQemThcuVsrZXR+AwTbYJ4vlw7W6DErXI+SEvbnAnZN2gYKKs/Kvbq2u6YAUr
OQwwrMPyZyMLCybrx7kqsCjEwt6mUE1d+RVEmrAuSm12o0+inCc+PdSHxCBl30zZxtmdOl2y0xv9
btK8aWRb3zynvRVG1VNDmXVnHND2ZlGEmhXgFCyG3qZVzh0/tH+eY+GdLauldiwr9r0o12ipjmNm
boBSkhqgoxnknmbjb7dYnC2t2Iyvh8AynrgqrgsGjr19cFpfPg5O+phiJwMQslgVnBXn23k0SYB0
wK3iszx3ZnDI0mB+Cpzm5JmcxLYmZqw1QcpmpBrhnKcsd5G4eTlwdRbf40cs9sJw233SFeCQRIJ+
OZWbYfsoXvPOSXd9rj7Elp7lcmMLU22FzQjoBvuUKLi0IodNez8HiQEkKMuttWTfVWI86d4ZwhWe
4hLprnYXTUzPT2bdokOJL2g2Nmnv1L97YkqbNsyL8QsJTBmSaRhv1viNKydk6Lud3lJz2YsvamJ/
CW9R8CdNHIJeOyC0qjv6eXahiw7320SyVkI6lkXpLPkIyMf0ZiyBOtc4XK4a/zB6pTzLJbkvmva8
MI3AgJTTzve7s92P6y8ZhMyt9a1wzd/2PHzSC2Zv2sKRW2HMR6D3t5SH52Z16XtTyC8uCLmLgu6+
tLkqOsUrJvH4UaKUbemwGQhk9EC+VGBQIOlx1wtzOy/yLS3GO2uK0RyNpLF17V2KIj9qE4DonLOA
SJ9qEA9tFb8W3s/IMQjFJUIumTy18UrnyZIE+ScFv6i2omq2jYKrMd372H04TAm9yzKDhA8EQVWn
9KbzxGMz0go/Kv4Gf05+1nN3G6nZJnIKAqNSvtzZi0l1k13BhQ3lH2HH7t4Q2Y/YAOGu0JryGjwU
sirDVDkEt03Ge+6QtCBL/1sh9VsdmdhMUv4WjdR2y4D1G8b2RVoCJ34VcDPlKlSegy5ttbviklqo
+uUlAfQL8hYpJAWXiibVTe2B11K20AXPbj9ee//cOCMjMH+3RQshg3zNSEi8XGWWoV8phgHvdYlj
ngmHcIf8tZX9c52vwpHITfhTFgFodGJxcub0cSnyRdLA+YqzpA3rycPP75w7dxBvpMchNApOBEZ1
XbtmxJkwA4oROe4xcMw0VhrD0J7cZkSYPLIvp4WXsRilxLExcm5qh4KJyE83yrEqXKGClFBLvM4M
7XFQuWgu6yKcKhPOu+Fey5cmdDRwCae3xRckk3ouSdrLuNXGSU5hGi0Hk0MGCRphQphafNRz2oh3
poQLc6lp3dh9dp47Ge8yIyBQhhKyoKj2kYo1EXtjD/+abrtkik7g4vdOYt5hsPlIq6G5JAJ/buN6
T6JrHwrljPtaeAWsTGbss2nhavPK/WQ0IuQMPo3mXRZzKpvxjEiLG5PmKaIxl/eym0Htpy9XBNmV
aoODMdOC2DqwOdlkfHfAgkdT+xngpGedic4/c8T9iOM8PZBHf6VqaadXriIiL2Fbaf3lO+PD0M4/
IsokUdKiiPcyBsnSiWhsYZSTatPVfbYfh+BdG1wAtv01KIEXPCAcCZYei1vsHutEH712OWI/CM5z
7//s0+LF8jHQ66NkXU0xgAP0skkR5ZOOBt4Y71RNWRsitrj0lLyylR9MOKdNLMGYQY32kLFJ6BCG
D8YexkPwsiw4hJg8K+1fpJyTOzEtL8HUXvvSE4fJTl1u6QoEOf2NxZ7Sg1J+t5n0GFmXWx4RMdx1
u5qNBtEar2yj4Psb2//TJiVEsMN3B3kHbmZxndDxBHRT1MahS+RjJJN9oQUOro4iggUnCMKhjAV8
vmc9QOkGdL1Ts8j3asJSV9AmRNtccyj4zPbRmpMbuAMJTnH6RNTHNdDzSXWGewMWPQ4mGI3rLu+W
X8xMhJJYW+5nNTM9o9E6p0LXYdAUr02dE1ZXmK/90pqXEXRW0NmI87H+5eREbNQN6rkEXibXX4th
fwflwNiInAwJ7GdS6PHoADttqkyd5JC5cF7Nj3xeoDHipoHTO5Uo/aDQKKBmm3RiCY9RTS+5L64i
68JA+y9VAGns9wJoC+wBPT/PdMAYhBCUuO42ufJ+ceRkkPjat/K9DuxXIbxtVMsvNBKAEGP+rBNW
lYKHhV/MtugYmsz6t2+Vb8g8ey6t2j71+fDA5QmpnMCmt5F/k0Pzx1nWAldmKEFgO/VIHAv+cKrL
nIwLG0iVKPER2kHuXF2Eaf3HR+NxSDo3Zo0dfsosb69R7aA07/ndWdlK6bBzLq86751jRlSoD8Ht
FI6Ba1xsq8Df9w4Igz/WTwMim63T2/dD038FMHRoYKwN/QRgbrOGCmNN7hL/l4EFyfS+Cg/EN676
PSktv6DHYHNLa2929kdgNJi2vfhP4rbXoM3TIzMQyKOF/JoiD7VRxcnTths2q0hbQwxLpO/bkfwC
4jHBAqBbuYjbvZWxiudGsOcCuUtiSgvREnPv5fKBgeuikXdvet8i7o0DBIYCHrCfMQJUK27rmWwv
U871k/pLAzVP6lO1oEBOnOzF8EJU/P19PDegQIL/dpRnVislDVMZxuVCDl47vWYMDKmDDHhJq4/G
scXZrAe9bSyQry440jUK8DpGQDQaMEqVbViYjXMqEGp60P5UZZCZORF5Ntq/0kxYPG2Y0svoOYXz
u2oyHpd6veoSbOUibbYlYYLYS8RTqoKj6Z9Trn4MuvkmT+Ac2fxIonU/sWv9QXWawI+rgw+2JGrg
M7gg2//qSYpEfI2qFVsGcNYn/za2kU78UUudbdKkOgZ6ocgj2c+me/DGeIA/T0EySOY0SBcAPShD
WzNWk84DrFfwjyv5ylt3GAzarSHAiG3Q+d62P1SiXowBIDrDIEYUDrRRWXifUauyXZ38qepWf3az
c2o6FvZ2ds5RbP3oVXzuc0iaotY/Whv7jpefdHu3ANesgqEMGTSgEExVFldfRaaRAZs13XzKOdnz
UynUOwK1X2vS0pYQIQU7dZRZQLGWTUu7W6OC9HMQwZkoeT718aib5pM0u+pkpw1pC4xw69dw0iAn
DY88X2u8eqZIgBa+TSIsMmA/1bk9EpI63kU9fz7J8l8tIXT7IUq4W9VzF1xM/lff2dBp3kthTD31
ChdlGodsSR9cDPg7qjDsTeLNREFRcrgdF5tiTbN47ES8G0A5t3gbqq1Hdzn9FDaSolH94hL7Rjnm
bPxsxfBgG9wvZECbMhNhj0EndC1BNEbX76fpXcsZabvJZjYsxaHrv+2J99psFIE2sJkEFcUhmP0z
FD7JJP7O6EZ1Rapdp5nLe+0kWyhxCjmWl7k0fkbVQimb6W9TbzKeglJcOKqY99LsTS3iI/PVT8e3
Kjykdwij30c/eMwH4CIjduUmt+ztokgsTmx+E876wpVdYwNN5DDsQF0QER1RNInaGfZP+CcT1CVa
WRHW5DbDySCLEnQFntN2EGfAD5zYYll5OkwxaSSDLVV5J3JPSRpeiNOpJwcrQ3fKjQIsHGZTKmKN
UC9u5NjkB8PethZIiBPEcPeL/ZEly8UoIAVrkUNgSv/Rm5ijXWz6m3mCPQxo8pDom+D9kpCvA8dt
8xE3jh62ydgenZJgR2oQfyL36N0cvVuUN3uCN4LMJ3ZIldmmmNH35j6AVKyjAKkJuy7nS1CY4Voo
ynEN9JiuGCEc99mbRw3FR1yE383teS7zl8IcXSiJCl4uko+xNnfuMACg+TYhyh5p/768+nJCMTs1
W3vSfIDJ8lOWNT1ANBt4KIB2ttm7uzZY+FP2BEsEyjk59mpxw7W7aGOvsgA1WF984hMhQ5cYAauv
goNd4SBD3go1Sy5zaaCp7RU5fpk/E4CPzo0Vmina0jw5+esEFQ6OZX6xH4k+5b6SvIDTUJwDpEUh
ZRPAbZXxVqZRu+f235DbqPgwoWLQppebqMzvjch+4/w99CbS+byavxqbfGBlLt4OBSDZJ/ycm8lF
C2sZgL0Ewj4RDzQfyD+VbKZqBvSVCAuo+IBIBKQr68V9Gkh0CKyFR6vxb4xmPXxBEZA+qe+0JEUJ
AdhdOQWvmPWKzZS2u6WnC8t+a8nr2Ym05lst2InQy3oX1RA72U4fZLDaZBqDb4ygI5vGkHciWoww
9owk1MJc/zLAcfVpF64IG2zRdeE2aBqooy65+SobQeFophwH5J2qieTTQMFcS9Icq+YdcjU+dB3M
xgw7XrRvJg31ewa5goG+AjfskFN1Mj+iR+Wht9BTVpK7pBcAUA5KuK6dqwOBYLdA4zlkyTJ3uo1D
JNmERlhkOMTaBilOuOyj5gWHJ0JBieRHumxJEXEKuMbwNgzVb1vE75Pt/y4jViITZ/6mzeoXhViG
YIzmU8IvaANAhQa4vczsD4ew2DCfu3AyyMxhkCX+00c/VuKPCVN4cO4sO94Y6JoK3ze3Cd2qm9ip
l7BMrFWN1497l6ZnJuKKNVn/LS4YUb4gvxV0EaUW72Dkc8yMc85UU9+Tr1pu4cNcsITmqbBq8B7e
2mTkx6zQDW66Mbr1VfvhxSg24pxKB6NBwcYamCH44NE8wbzNZP2BTliwkhvTbp0QMwvfteulYTPZ
JEqCJFrwvhGEMC2lPIsEo/LeB9lmpNQ1TBL395Sp42jnMOsUodvEJAO1mNuh+uEVAGrTWK23bMqn
3ORNWObefuzMsILrxPZF24jmeKxtqJt0UA1KJWKwKfGELpruLdavjeHZwA1s/BzdTP6u155s9Bks
acM2jQaAywXFTsLNe+ExZ9ADnN9IhFaoeck/cfv6oaT5ok/c+dIJopzKGI2DjSarIm47L7lW8w5m
DL2LOPZrrAN176hRrOUA4Ib0LKWApDLrdZ5Fid0fUMwn26BDG8fmQYhrkl3RRpdkFCNmiI5ZpZ7l
EFhbq0AgMw1QHmMCWqJSEsBswyTDUqXYqVJcVgWrtFtU8Nox/LQ9RHsLk54h115Y32IZt9t3er49
fv+gF7WlfiWm9UUJ74gxdzZ2Mdo6t5OnauAQ0BuZQg7jr0y3Mq7vEp2Zm7JFqEAhHQoTxAShOVj3
c0Q0GPagNBntTWdkAkVDl+w9NB0oFdQR54TaVTr+USDCKml/499ihwWu+rDs2Q6LiimtWIEU4qcO
GZWs2Cs6IvhFvdEOQGtvWrAeSNXCHMynSmusT8ikd77S3dkVxmOn8u7OCXC5JYQ9xxacP9L0Dwsz
U+0XXWj6Sp0Wiuja2v1aPDrLhQEyLRv90qYsHZ7FT5Z5+sEZ9bDTSJ3wu/WsITaBEuaTZSFnSLlI
D1JRrVhpxnAf/B5F95CvR8976bMYzmb/HEzxru+C78ocPoc8NCYEh9qwpz0K1i1Rl81ujIq9kYJU
JFUHHlSPZyGCkRl5oEeELLZZmqCseuTrCWIrQodp4WXSwbXg/LcG8bLAPbrDBCNBo1dOzJZfj0cj
kDXGdKNg/WAnQYcrYbE3Oe2fWJvla67y9z4F+MJkYezyKkYSRJeniIuH2A1gNMChGXSTg/BoUjf8
kxkPv9y5QWa1Ar5usUqPzPqXLJfHONIh/5QIeVyi28VZgq3Gu/B3vImCBVQEMy1t2+0Lj+MSGuRn
ZTVmcK4riaii+/bU/OlH971k7+rKOdhVy33VxcFazwJPV+BCbEiTS5MX/B3moWihAQo2iyQxAVRS
0W8XdFWaXnQWS/5fgY+jmPuZ3Iy4plLUAOlO6YfKvYEZJoKILqNWIHMrL0I0n3GCcF+ytgKWMwFy
kUJNFfwMwDXV9Eq44tFhAg0XjdwhKpz+3Mgk2nTQ2GIk8ysN7GqXntBTOtvZjsk0BAkSy6sni4yq
guxHm4CZpZa1d/vGxYFITAAd2H1YaO4VmTdwcK3/qDzkHKVwd9ZSpky65aEYW3Km4kEc7a7m3bHL
3witfcqW05/gcC8+Av0Bsd6dJ5r7VnsfrHl/MHai5IH421rDUm4omjXClKpFAFDsAaJ9LRPzpU8Q
fg4OdsSidB/9NINmzdQdajGq2GPZsuwA+Voa8MkFrLVsdQiQia+2zWHLL3Ak03h4SqGFjlinfxSB
+8uTFBEQhN7m03dVZGpnQVGzIGDPoa97hzj6B998d9bo0Des9igiLHdvKvNP1wzJtUjLLxkBP3oo
29CNURdrBEXYXcA+/PumSB+SEeTMp86HxzH/iGaUxGNZkgohftgRpuI+4C7LipWuzasH4mzdF5lU
N0wSf1ILdMY1Z1AWnyvQNVhdET+HE+0k5K4FRBOjROq79NamJVlARnsiA/cwSfErUWa5HSxKGjyH
DD+ZNl9Ta9sX0GjgV8O/J2jZvVS5hxhNy6PjnDSrNZpHqMrRGsdLrCqK/5JTQb8Xc7e9JYUnQLbZ
PaVujoqpHrMD6hhOEJt4iyaT964kumH2cugpXIz39tDfTwiQdjiRXntMDTD+KKyM1c2LViLk1Mr2
fSdf/n4Byx1uYPO0ZvSk4Scd3wbk4N6L7OlENGsTLj027ATXWSgYbhc/kjdr4YEkk3Iz+H66s1zY
2TIVyJt6UN5qIHZU8a3VLbet0s4tz5X1GETWaSyHnMBprFyEj+f7Rb7nnmMcclOk2CfFqvJHy+GD
skWotGREvYUu2WNXDIhal9mtvRC1xm5UFWhKQ6pIzI5U+ZhSSVOGTeoqia0cmMiz3+PZckMsSWjo
2NlgEbsQrX+GX2JZk/qiQ+dafdgQbrj1+FKM0dztegaajIzc2XUpc7NlpgmR1KwqKn926Z0Ki6lp
t+STImfo6+sYxNRNafFSrxXStLppSWoc7PEmb295QjTQnEzPCSjKwVo8by+7FDVcalgnVKJ3mREZ
jGHLvO3bPtsEEUKaChoTdpdbKGjJ4NWKmpas0kxeJCTEBk62nNBFmaERa1LjZK35D0tqo7zqOeSi
inoXpYMgBJmkHRzOD//CZpWObQh/JqnP1HRTDIRI9oIhfgE2DRuL4T9ZspTqsgKsxDHLfVt3Y9hk
FHAbYoBlAcxrlIRJaMTRnSQnRE3NjGNl1UsSiG1gPnT9xLutgq80NzHcZvFbUHX2o5ean+M8Gnu/
bd4GYg9uUYoxOfe9hxx4HrniHc3v+jkgu3QT0xQSM2K8OZ7//Dc1oXX9P4XLKkp/1ncMIn8dLAtT
o+WfRu1zJsR8rGaMoabvAJSy+FfO/ntbasYCa+Bx6btGhtGENH82I25zxtkPnPenwuxus67TBwSm
jNALO0duOtCHSZd9EYF8V4l1Il9a/+LHyEUCuzkWtinfJ5Vsgeyi306uP2hFchCdPzo2shJD4bGe
O9O6D6zqd7laokFNkf/rcrh12BNSayJjsQOx9kr3qU9JqWlB8E0mg7O3Sh+5w0xCWQsX1UYShE2/
XDG3l298Z8YNrO9gWeS9L77/0UHRMqlv4PvgtZDhXOqaIXDM7bdq8Iibzq2Yl4wPkWGnJzUS74JF
jTZimRJb6s4aIhUmpd+HsuyjDYhhfanieI9ItQEZnCz4fOdFTs64rdHSIhMbrsKeMElMVMf6Cajf
4GehXT/hUBjfmCDPDX433Aayuk4WxHSLINxpAIWGVzIrnHtjLEl9YVuMtfPRDjCnzcTe1ZRrW08r
y7dFuVvPjeqnFAmcShrj0FppcWizUbwlpbULSNxYMjQEkQHniB8Glg8ARxwJmvOfl5ytfujXGcgL
+hB1jHMxESnMbII/xWodINcO1kgZtz6gnDoh33gz1lwO01QTPi9Xzmtwql0ELRPGi3gyYzHeCfx7
h1inxS6orrmHCDzijr3mFo8WGYHJdopoq6SME4W7sMqdZbdP3kIurMpvZtUS66tbl8GbtzTA/vxg
Zujgpj8FIHYcDOYlNn/7edFeFGq+ZUD36E22uStcHHgcXR0hk3BJdfVJt6N9JmwlLAjZ+yhRZTdY
OOFvy3Yflc7vptLtg9ePuP486kD1VPXAVq5+GjIm6fEyBeCmTWFkD4Aw8ZZl2uyi7AwapY8ucTSR
IbMnhCBXk2TbDQsJta7Z+DLbziVnkznoDsZUTmQ8xMJ8w+k1HIu0CB05GQdE0kcj1+ZVkGLkQKug
6SiXMJrnHy0C9jsybOqjMVJ5lGQQ+WNnfKZOcxxXNNF1x/wxrz1rYyVGefX6pWC1SHsKEuL8ZHUz
W5gVVQcWsJHc6XS8C1jFGhGIAxQQy6kDcaWM8TL6KEt7Nh/TEseJd+FoIZLvlNz5jZsdyN6wQntV
svPq7TE3IKSL/eZaUB0fdm427H2p9a6LCwTpZmQzUzU0hQh6GAnIqMa3aZzTh7gcb2SAlye0MOhU
GZ+Vssd3Xoa808QnwsxMqYOYc324slQhvKopWM1Fsu/oL8/6trnw9h1lN3Qn5cANuFEgHjQMIGks
c3wfDJwglaM/7Xy8L5A0sBeRLdH7gIa96/MS3aGTUscaSPICAP+11mqzmZYO0oTVepZ/dZGwobt5
nvCtgP8G9bdnmK/p1PG6lsVHNyv3TCYCEJy8k2Y73aEa0WHkrehbjyKco8V+EHn1aVjc5HNlS2r1
tHN05zQ+ZP14A/3L6cmda1LjrfPstN6VAMBm54EtDknaEcRurkJbciGqkunDlulzTvLxqZ1M1Ka6
qu6Nb7mQRASGN19jDUMEJAXNJnBwNNaYPHcdDLOdTo+OI/Kz11r6XLqwXLYCb3QqyrQyG+NUFrUA
iePIhDFcxwUZQ6Kn+G5osuBAEDKTJxhkAVFOZkSVTcE+iYDtA+OLrGMYjTbXD1nknyps9m9Vjo0S
B8B67eGqGZvstbT7OfybC6MK+B7bIuqFNAecTnQz3AE5JEQX08AHF7CRAB6bCitnriYGhFpWx8Ve
mktW+j81Q9MubjCHLEEWECxEElBVYEpDak/6hGSNC7zmJynimDtYi5Qx5D+m7C1jxMJ2lZrbsUq/
la2ALpPICWdAWHQnCdO5nT2SrIVNkd2OV0niQVD9G67zzaA9cLvMeXADpW9kQdXbJqlR4jGse+y1
wzJnkL++RoEC+urPQPTEqI3nknaoWvyuRUoMZfaHUqSBgUQgMi376VPMPGZRQRNpsp0H9a7aQhNF
BeUhDOe3ga0ClsRj7JjLeCfw7fFWMArPM9L0+tkTwn1MpQYjsfgNwZHiRRp5xf0vq6dfzMwTGuJ9
1OBBBzKXZi+uo6mz5yeQ7XjPp/cSdwBFZj8geyTCUpnureNU3ziZ+EYJt5sxZH45XNgqlt+w3Oar
mNV3wl2LN+w9wb7wrnX+MrYNyfEI0HAXDPDonv8BWb+bSzRF1aSWj2n9X3NDSqeOouEcFxGpGXIh
05HIqBBJK8epYGgzMHL8Euw344J7t5r8/Bar8TstFgbjWQThANx5ceqkZ8fC5EIRzhcinFMh6rMu
pvmjJSAXAHcBCqL9qI+fEytAme/m6lQH0Ld1c4yjprwaFqi86WWANHFGQ/fo3tUAl48L9NvVcA7E
t7GrAiTGFYzhCjRKbtxhjLeds6rNXebAhcxUYskRbcKdEn4EKOEG50ZQIF6OWFbSs+sgvQjUSGoL
w90mMT2FM2T4YBlPUMXSUGTPbXMyHfMjqgri6EsyWVql6j2KtytbPj819Z97i07kjec14O+QNKJ6
S+kdIlONQwZ+ACdY0r9n8WJeTftG2tYMLluXbJIO637T5nTBdVcDaGIQ/ilrp+BijwGfdkF+URI/
0UQkXwZkTYi1KoKPqpkAgWC58K7+IDHZo1AWVE2mgl9hfVdG43MfRca+jXhj+2Ei/8WpvhaTUjr8
sV00k4aB4HbuSnEWRJWhNqWOLlD0fxbzwWFgeSxNPg7PiUKRLXVYAcsc0wqANc6MO01q/4aP0tvZ
eYe2zXS/K2tAojKDxpEtszHMGjt56mPa9XK6m8HM2T3RBzYfAfFXh4TL2khdk6fjb6UNJBcOXfSC
lLfn9k+eC/hcYP/MoviuV1Xo5om3VcO77+AuLeIclIHvZEMYNZE7Q/LHZ5Cg+9y9yfGXRcgEPd95
eUwZwS5cw3vsykiQbR/Zi65fhs6Uh1LOr6xrYu9i2tpNMCjbuazx+doA3vO0Cl5Uuw5TJv2jCeV8
6N3Jc0Ed7txsOhnoH7K+tN1jf7GCB64XYBi/Gw5xz+OmTe0hj8/bi6c+PRx3N5/6Prsu53OKHHGd
grMtXQRIGpiT8gQ5kmGkqEvmmqlt/hRT+uzPq9qi13BkAKmlg6yjjGVoy7I491x2tJb1m2Aao/Dv
lV54EKKDQRxKHx0X4+/KxFiIUuCN5nm9ib2KLis6F8A2QcoSk8d1Ah45zKX6nnziJcA3z75Zv5DQ
m52NUUcQjj5IuhG/S591ihi28sVnQgHJW/Nd1GxFx7S01WVolPVk1Kg3qL8DWUfvwErNGUWA8C6d
lXOd3QyoFIOAZlvY6YwcHMIB/n5s3WDAnIj6ua15TXh1czZjS+5kJnilkU9dakpFbBVbT7PB787Q
VUoaL3+yIhclG6otTV8ghb6xPIt0xk+Y7IGhRkSDN23MzjVr0EcgTU1u6O6gKgyJpJgu8DAx/Xui
tlYZnde9tq698XKqA7vuxjkUOIi3VcqSn7DFbBtJwvjkRhKwmGRCPB7IrrG8B6xNAV21RbWjmhGA
A/WUndXh3LtiFyHkOriLkldV5KeROCTRjvZjR3jatpnPM+HfP0fUYG73BTs4/ypxV69JFeIe/xgr
ctOTlBvR+ZAk5dXMxbhvu/e0Lfu7qKLlZ2ojLhoJwV/YqLDqvJNPNXmXm9nqu7OFkWzGxPjk5RhC
LZ6fKxkWgfkx9n31YDRJfiy02a1yzIeBUrXnyZMcgmRP7VpQyrsuvfh0CbSDRvu9zjGWPDvNZH77
E+ST4C9E6yce+/X4yAyzvbXZpN49xFG7zJ3dhzHhQaGYnMBG9ZSnMdSyYeEXT8r4QVAqIbLio5qK
6juNrDPd88PJ0PGjWQGaNG4Qcg4fonVR+fdYl78pjP+RyoSc3fQMH8EIO7P5z+R2tKWp52Hg3MLk
Af7A98dVwLCUhHVHDjWraH4YkdVtBwQODfaNqMaU0M10i5nymJCvF47B+7wYTJHoLhvLP3RDRtpg
Optwb87Ni9xsM1lER3B/7Xom72uDCCPsleKmbcvp//iJ/P8K9vMQEkmKGsihCQLD+0fKKnqcwMxq
YMnZ6J615d0Lyhl7iE6HwI9trj3AU67vkyCsr6AvjKM6PfCjtYGbPQ2z0d5okC2jKrR05tyZGZpQ
esq7MB3A8JXS9ala7Fc0LPYZsR0pI0KLQ1xa7n08jmukZ/1ueoTakQagLsKBfrdLToE5c6orgZxn
/9S7dv2oyrg5lzbPwUgiwAUe7stHXHlmM4GBaYlTGfsA4LbioJjlfVfiH7aRnO1Kj4rvRGg7TAzi
YNrS+B6dQqNXRSJauBPFb3yXZ2u2Ln//qLS/VOGrk2rx7EKOPnb5rG9InWGt60A+LPhNXET81zJG
fWUSCaqqMezZRmi4rOlMUYsf+j0h4aOuDZrhkGX6TkX4n2+d2pnWlnlASfzvz+X/lh7q+qRZuh4e
Q9JZ/xGeFUH/Vby3gg2PjIAxmrZxSVpJAGBjBbH9KuGVOg/TQNaDEs7sR3HaL1s/IcHp378V658l
ZCatBg7pJFD/hHn9V5Cp63ddOtlIkfoS6mwhQW8bs6MQijBlIZpTad+ZgWHd+2UgTnBM7EzNq+V0
y0cZWy+UCxHQ2vW/a5q+t+lK6/irmLNInfHYusFzhp/j/0jN+e+3ev2WHdPyJB3zgev947fH4Y/E
ihSUDeqp4QSNSbAmO9yuG6i7ZBMgWMtpj7A9cg+C+aMXzYW0rbB0kBsYcf0jymgKEgi/j6Xh3f+N
b5aoA0J2QQtCFxWbKNO9hWl95ynR7fh1vOZywr7tV3e903ZX4rr+P5+DNNafyeUF4sT6zwCqUtJa
wnINeGH4wB860ke0mXcZGzJoJ3OqNvC1wcRh4JWJwqoqd1Vr/m4UY3dBQqvga6/DvXcYUhQ/pdf+
YCDF2x6ZNglGOrk6cvj+96fnf3uQJTowGZgcr+t//vO7lm6CLLslwY7LwoNowgDGXHjntNfWQkiV
IJrf5hTRkdgC3mwmCOyjhGwQH2Lt378V779ORpc2S88wCBl3CYg1/3Ey6qISM7bolecpAN01hL9A
Jj/O7Y4ziI7pGRx46NPmwlZogi1NzQM8rHskHdveewkqbJjYZ0P5PxER9C9poN+XoiaXxOqyZySF
T4o++sacokOdkii4wusWVtFTT/1khsAZHzV0eB4YKfwVg0yJ/zTO6YwdkCh0vlMcK57ZhjHvh07+
h7EzW44bybbsr1zLd1QDDjjguHarHmIeSQYnkXyBkRKFeZ7x9b3Aqu6WxDSpzdLSUkmKjAgA7n7O
2XttBDyAeCy8jtjfejV9RwJPxiNxLraBiwpTyV633erKTpx15jY3NcdblBIaE/u89Q7t0K3yoq0O
/sR30sfkWDAggwya5JQjO00bAD9+WnztS4deTJzLC46OuGTSw7wtfnAQYCXmcF/pjjoNbgBXxhxf
C8Hs7feX5TMnEFGgMqREPmVzg9i/3CFpX+QA5CaN0h3Ih4lvhTNGfUw7nExOaZOFkWsnugf0qZwa
f2XWo0XN1x9ThkSg18DcsppameMwEmsWb7YvSS0t0dBjXLM869lph+uPkVQ8t7sQIuYL1Tfc+SkU
0SbDLlkW8Po6cZyKYWmQKrXq4iI7tzF8CdPT/vAomzNf8adTB2+Z44YrDIVplDvy54fCq5LEBxFH
wHWnrIUfWShiff1G9+tL5QjrOhj0fEk7BDcuO/x6sCCP5YEdn2O0wTkQSyZaUbYe5mMFsfF52L34
7Jt3MYJvumaYpnLKyhSlTU6+ES4EMr2iIUdG1UUcWIYcnTWZheteZgEbI3EKtH+/aBx0nsv+kbN1
+YcoYPkZh2yZNl1BhxUS/rr1C26Y9o4WR3mvwUii2dLEZr2r0up2CvWDiXzppkrfM1V0+4hOzywN
sAkg4r61tDF59AXSkHZ6Lo3AvQm0VD+GGhXBhzGeFnpwdIPwXvMhtycdkWh9PfuoJjncMDxHozL6
YhsjTGP2lxuA+j1ujdkOkXr6DdYk4ywomkQ/OYj0Z3mMjatVFJVx3VgolaHuLMGRPKBg8w6ju0Ew
euebyIBzkrp6jD5zJytbN2lz9Az6Zm0OOHJi/q9VycnVE4IMew8cE9EsccAgoXI6/U/k63k7+/l2
sljZyGQhhMgyjI8P/wfSpkJknJThQKE9dQyODbiyfoE1A/0j5zOUuBqKSzx2YDo0k4YIVLCKd1zf
mSO3/u8f549sz08vRnCRpak70KXne/+HF4MbXxdVyZUeCSW9lAodC926BL0/FDYfg/oc2SvEVSMh
cxcepmDgsmj131PXb/+QiyA+MUglnww3nWKF0UmImHMdfngxrTahvmoDqFEVKNuxjmgS8KQRksg6
MGdXHSaaikESVOtcDDZWQBJ+uqxZSjub7sDT0W3SCNO2tPaQDgxRZBDUGwb7KeNkMveKUufxsuvX
DOvMViMCngbJTL5hYv37z1X8zRNkGcpF/O3MF/pjo/3hrbi6p7V5qyPrDFahm+2apjVOTJvKBZEa
N5Kx7LP0lnqjpzuGBdAQDAeDnpE95jZ7g7cpcrpmFGrN2iVLG5AUE9QyAPyjovHim7V47FiGtCaD
f2FkaJ606vuQKPOZgOI/vJVPaRrSmvM0UIe62J2NOTjkx6sirMGIwZho6AfbdDXObp5YRfKYmPEz
e38cuv41PLhHt+iR+cM8YfDZ3fc2FX7IIZIenQY5KXjMqorunaHhYQqiLYNO6xBBv8TMgqMLJrC7
SSgfTDfrr2Mngcvs4Uv7/XsxPmV/GdKyQekqRxENYuq/bl92oUVp35JqQTqUzqSLzo/neI/0/byV
E6U3ImGom+WOtiGIDPOxGpG34/JpgkHRGaN7EQ/fsFZNRlu+CEEnMPIN9qhaLA09Ra1s5wisb7P4
PmO+hRiI+UnWUTaNRnvzbpsG2iKvfkqK2XzSW+kMgEz3XaxLrHPcsW5k+ldDU2EnGmSzG0dMCXTD
WYOF/SA1BurEpidpYt95GmvDJLE7soLnK0wf6pSV03MXayeGIsV5ItELP0Z1h631bkQpVBGbdOd4
PS56wq51K7uypwETfuVIpiHMfwcLCdsooFWTXKGm+oRZkpifAI1TnejPmtO7i64LT8KpaE9KWoBK
25POGq9zHT1PufXugqi4cV3oRLamM6zMC2dpQfB0wLZVICq2rkJDjB4cpk7Wis00y0BqbQxXMUpp
y8JrIIE3rbCN1EurnNRVWIsBVsgINHTgiCxQNb1gk0HGO0+umjzaN+E34lHcVdLk/TVn8c3cRfFE
ab3YTorDJk77TVbP8u+gwvRhqfIm8yBVZn4lV11An2beTsdW6s91POR4KsuHVm8k+BLAeA657fgx
HpSEqj9ICurf35LqbxY926KnoVj7bMk/Pz9e9FAZVI4seg7u/YWq23ClVa08oscxVy3Cm8gFWbEw
1KWpyXwqRHJfTJo60KkYl3GJ7LtUOqN/buDEM0MwgPrecvziiwOfGeZutejTsNjj0qvg7DctbuNl
07vjC/bYbWDo4pbJHJT0fFwzR7W2Pi0yMCepewzJ5sDaQ/xFmRACXwzDd3w60QUYNJO6VjXHVNvh
2vf21sCdoae4VLse3FOXLfp4KE+EXBzQ6WjnBPb4Nc5wylBiz2Nfz95ssyJVw9CxuXfFTaMC5s6B
053CuT2qdWhJAf0wQy6/tLlbnaWNs9ZwqPWL0MfdZpm3NLf4vJg6WkGtPQ8leATJ3HBb9SwxU1xY
BxFmLp1sJ34ag+fJC9ZV0o0vtoHPBtMq+I6milae52IBktMFWahxMuko/P4C/+2SI3XOjoo5g6E7
v+xqbFtIWgU57GYxwncwYbtjbnNZYMiOaWca7lA7zyUord4JjmGXaNdjXZgYwYhyTBNZ0oWThC+P
+T7p6C8wzJc3FE7TIjKxkvShBosnYaJpspkxBz/G/bsYJM3/Vm//sK/Jz1WZZSvqWdc0WUqVmA83
P+xrzByGLiVoh94STvWoic6oLCEq5E+ITFyW/wgOU9jLpQe/imgAHrapRlBcJ97LaGrBRdaYQRyN
wPM4rY/CdfJrqEgXpYl9PV+dDk72WpPJq29AnRibCdn+UPRb7DjI6geK0ip77hrzTbCXZsIYd+6s
X/Za50nDhbnPFGvLMI8+8Wzdml26bFJJjJoHOEymk7wPkAqXqNqWWTOYO6I4TiQQpBfbbZnhKrVn
iD+s8zrp17+/D8zPnRmUbbRmbNLWmV9Zvzzoja1j1VCUEZLAprDs57xstXftsN00bqZz1kUZOJLO
SffDilcaafLX+DJu25YxVg9PPY/j+4bwvavEt5jf08HYY4qDS20hYgABkQIaeDECa9Wpxnpse9J/
mE6ATzOCbWC1FoJcjMSJ8MqzOTx17JJ/WMuMz2uZZAkTrGeWtB37Y6374e4IUclmNZKhpZwHuH1f
n6NaPvvaBD62gy9oicO/03o1efZkeIHcXvf3Vju8xESBrlPDHf9wevmbAy4viXYxFatDcs6vySlB
R+is2WGQHszgsRq7xwAbK3kkPTR9iMp+ERQLv58dvm4PChDs8VK5DBSHBD1Vi7D4D3fB59MUd4Fh
IushA4Fj7i/1M2wO6YdxQl/IIACDF1wvcyvrH32AqvFT5sF81zw0PbybdjlFDAbnaN864kXHMMt2
mhd8TWqqzEbFW1tj5qSF0+1AAsSFyRiR3FCVBFt8mSbR2gcEu2Rky6lXMwnSYL6dkdLYZVDw7YH6
TXg0ZpVG0z+7NKK6fNwc/djf/f5df0oqpWFg2zZhCsqR+lxU/rxsIM9Hxp6UTHc950V30FqMdn89
TNDxw5gCaJzk2fKYFkvEEyDNinfXJGnn4/nWcheXesm2Vbltu+5gjmjRWrb0x3//KoXJq/i5GOLm
dRwmGWi8TEP8UgzVVUludEfLKZHdAx2ILT1rzGKzftRDcOc7MeKVkA4jt2kmlI41a7j3k+jRmDO3
KCW3Wt5R7UfoxPvYgpnVM1xonUuUO842gUO+J//giQ3t8PtX/jd3ucNDR7OBTsW8uPxSsMNymNzC
5i4fp8nfO+GESyUM3C3x88nSRs1znQaESU8pAhMy43gkrLVtMjJq84MZVOYf7nLj813O61G6PUeV
OVz0uTz6YSFIQ1SQjDMJZXAr0Nzs4Ju4t2APMUCcPsRXAQFsvYblcagQlPbiJXSIr/ko0z5ywYhc
LQYH1s5c+/3h05o3qZ+vs8PLEzpDT2Hpwp43uR9enaFZPSAWi+yp3jNOgT7grXPKJalbzx59kS3V
DrTdtKw4C7r5vt2Ypf8w6vL+969D/s3rmBM3FD0lamhOgD+/DnvUIyYgbKZmWz57E2jmRR30V2Nf
zRZKN9uKGsMc21e6Crsg2thWBFe2pArrpx61um6Y61o2t73hQC2keNsWHpjdqUBdQ3Yr3RvpbjHn
twufkJytjhSOA48zZceBLRW4GMMus5TVqpaEjbZl/0WDwLMhVM7cVol5KpQPVrx2cEen9bSZUtfd
Z6l114n48iHgNnr/KosVVampiqXmtfRos+JeeVKngnWadeTVzLk9CWtIA9eT1jifOw9CzO8/SWP+
pH65oqQMs7I4ShdYe36pUfVWemGAsJSqIsv26tFz0GBJoLg17VLarPnKqmDqmNlB73VrCdD9BukS
wss68I4eavU/PAAfmSy/vCDaOy7lP60V7rRfH4A8tFWvM24aoo7pGZEGOdKSyW3hy87cGkfEGD39
GI+FPm/m8ZjvuqRKoWWYVJFM+V5oBd0Wof3NL7N+T+3mXyChrCty1Y9Rldgrh7qMCLCEvAOEa5hL
h2oXa/ZNxVoKP/dgNKPYASrGswtwExXybSZ7dRlBDpFLoZ1MxeI/aiA3Q63IlgAcXi1UAisLd9gl
tZW1NEXnb7ENpyssr+Pq99fM/Xz3c62EawrHFObn1lMUDjgWqgJhViadvTZZ3rExjPCoS6MeF2nB
msFGPJch6d002iQA9RZ72NDucdVWUGsGe08PaVHj3/Oz2t0yA07W5VTBJYW94opX1SUojRDcrppR
fafRRghKot7MTIkDmV76RYe0QsCsqa+qGAMTToNzFzvR2cVDBKpkrsfDQZz1xBFnaMJBZTXnwamP
RESmuyBGoII8HJWKPmJHUnDKwyoVt53Nb4xm9XQTTY8T7SW4vVgvcU59Iy5j24r2BiWmvfErY2Va
Y0H60wjH3WjsZdA0zzE6/4Q5QWOD+iA0Oj8aonkswGUWSOaoM7RFtIRecjBLu0CyXqyE8h8nsowO
JS0gIEaEJYbApVw7DjdRIIdtwukS+ploLNAzGnCuHkWrUOWuAGFyEPGTP70h+GLvyiEQu5mrn/79
L9f8w2X/m3JI6WTD2qS9su5ZH4viD4tvTnq9W4jeX3b+rR4w1VHZNzNHNdEZWNlhMpMcoR2nHLIp
rs59FGanMB/DA0PdhQLnK8N2PCLSRWKRE9kw3BEShPlQeBd8u1sTJ/D+o32o0hlNLWog6Cr+w0nh
c7yMnGcgwmDL5TwDlODnlTsypIhL6XGKC9x8S++l21dJvXUGkZ3DnT6pg+Op23bU1uCvhytGwtmm
Fxzk5NkPCVXiZbqrmI7vcpjyZxJM01MWqa+/f8LMT7sw4gKeLuujvTtH4v78Kgs24QjnDIHZjrhp
TOKe/TkaErLhSfOB9XmMiE9CZVuSnZpNE6BIyQxzXifBmlt6dZmlTHkHEi6h/7cxGLQh74l3LTj6
K4+Gvx+SyYifgzS6KWCt6Z/7zLoHLdptwrYKVoxC7kqkLJXJCcQ2G4B0NU9uDTTGmtLmWhf9lpVF
/WF+YXyqUnnjymGGqVN4S9DgP79xux6tiJPJrEEA3Y7iLt9OxbwNRqOJsAz1zxRg+XESC11k72LI
kqi2//Dpu/Om89Me4EgytchItgxbMMWcL88Pdzo0X723fRLeEcihifFpS3hAMajX9IcZswGQ6VQl
7ckZKv1L002PgACXVjMM78DMH3M3cZ9TJ/g6iMLezvBX6tmSzlrPo70HglMumklATcV0Ba8sXTKi
IrxIQxc6ae1jKPJXewL57FiMvXt6BBaTZZDDUJELUCyQzrFrzXrE2j0ix8LL75HzGPUd86jue4+0
fI0Sk9MjloLMgkc7uCa6wLa+AlyxqO0IaGEfkqY1rMtx7PemB0exBR4yQQleyZJJq3QNhsQlUniB
cQR9sL0Ekv6QhM+j7wOqgES8jCOAkY1rfVEBg8+Y/+3pM9qdBbWZ8EfIXHudL2LOdHXRIhtdgD0p
OGxDaB8hnU/Qa2PEKQzTbn1UjQsbMVI/6df4SvAxB9ikYZODYJa7qmbnaw0Uu7iYvVxHoEpTDkPR
gw7iY+QNrFMkD4s2DeBVkESPy9pdd51Wr0gpmcN7XyFyReu6ot4O3P6plYxt6alhIyvctR7a90DI
IVkQQBLOQaV1nS7jes5Cn0Wmvl+c4C2dnDq8TQ0aF7VPEC6pZU9SAaacBS+IQBsClIDZNIgUFfPC
VjFDhFRRLdV0cGIw8PZAzzxSJCiI9K0Q+s2s845Fq0iViXA6W87ArdDBWtfswySym6hSI27Eficn
+1Wv6K76XXHdOwQZV9mjpZfPocZuN/TUBSbwOb/tw6WQ/F4BXBKaVHEtCI2YEGjXdJsJVcmWnBzv
6sEA6SLgRg3GVZmmA8ChIN0gkB5ah4/WHrf094sNyEzoOpzNBgtQfSdLfM0t9qGeeRcYQQJk8jSo
tvh+gXzRt0X61KjrPHqQVZFu05ahL46YddoA0OKMyoDPzadbiqDpVllgosckig4UWyB7gvuMNsCu
KICHFJruHUvB9RyKqdiIjBCtyfMGVmbB5hHG28nv3CP4Y+1KCIDhVp/vC9tNz743pecuukSFcA7c
9PqxyU1yCQwT+aQdc3s2A1L7LMQTkAQxZkApxF4awr9yA2772CqeIoPzQk9lv2rlcl5GXbRTbPM2
VxVVeJJDAimsGUnC0WuAAIv6sIfdGrnXBSrn66Bz7vIaa7o32tDABkz+emzjBE3qa9fCvx7CakDh
YmXH0LfuTaMPrkWQfu/GVO1Vgl7Qb7LrBiESxphgKUdxFbdBsY00NDGNDLKtYeDVD2H175HfzNBw
yGMuxz3bo8ucoXzABnoeE53KDcfsBsesvVZm9435HTSIjPM1zX1BcOZ7l3YwGFqLBppV22qj8L4b
GdMLkuPtbiGGsTtmcPWNUkHBaxG2GiFKf7qIt7VCQT8E9kmImQEagFqwU/HSt9I8k4XxoPWJOmRh
AoHEJ/EpDaxqDxKoKYa9wHbLrcBstOnGZqfonC/gOfiEI2cvg10x7gMkA7qfkWE6eeFNVmEK9ULT
ONkIJ2VrY4m16KGk6fe6NcN9mGjFUnnNTWQiEwYUgG7Ynu4htFfHDDgVzN+he47yjQMOI/G68abw
bChjkYRfmzTRMeybcRG35XDRlb9u8PPfkd3QVlFyZnd4IPivvqnL6XYiKocVsdlr+USXtqvLGYbO
J6i89Bx2xTNyNw4GoUxWju7fVU30MuWzCsp8MWfXpm9bwPaCYpVFNhesj2D3hxUzxs5I8C7gTvrI
Kizi4VwUSOlitBNDmXdrp1Zk05X5l6Y06gvRYcex4vbN7CBaRQOGImZe2bIdsngf5liKAepQGmsS
k0TOtqITlLGdRhRJnQ0oFTBc8AUO+NqRNBn0wXR3dYGlqyvIIcrs6Etmp+ZaKx3uaCIOwgiMANVw
sM4ENiytB9aTlSq9L2d12uwA+v3+O+/xn3Zf0+KE6dKFIMz+5923b9RIGnYXwRYjXaMmjJSSNOlB
FVbGDprmxQ45An38zv/1dfhv/z2/+fePr//1P/z5a16M2F+D5pc//us+T/nnf+a/83+/5+e/8a9z
+LXK6/x789vv2r7nV6/pe/3rN/30k/nt/3l1q9fm9ac/rLMmbMZL+16Nt6QOJc3Hq+B9zN/5//vF
/3r/+Cn3Y/H+z7++5m3WzD/ND/Psr/98af/tn38xYfzh4sw//z9fnN/AP/96yPzX6vNfeH+tm3/+
JcQ/FAA8um66tOmBzL2i/n3+imH/g6RYxAC07C2KBYuvZHnVBP/8y1L/kLROKPmFwwkL0eVf/1Xn
7ceX5D8c1CuGjqhWp8Jw1F//543/dAH/3wX9MRkcFcQvp2haRC5lJOJc/kuge/qlt+BH6BCsjP5Q
0sUkCBVmAQFKPlm2OKdFeU1Vij+XCJpWjeisQSavedg2SdgetTweNmEBpyvySDybhZTo12FitGSo
lkrd6LnH8qpD0dSvCGLeRgN0zIwTzShbSCQlUZIT+esABr0OBGm5VtjpF2RzcBixGwKumxnSxDeA
HXs0rDhd1Y6TrZCxwY0paJI20HDchGc0mnmg5UwGbdIRsNkkyr0/EfiRS2M3oDtacJqiG4RVbCVJ
aVKxtx860gpa7bEAQ5qBI8V4U64DAKXhTCr1sI8suplemhqINWnyoC6d2aah1lGTPXggT/WZfdqZ
7oPuQ8hAeEMcIXnGJYfJAYxD4KAfgHx+sBLwJNiXtG1MVwZOHFmSoR++hL1zgrzXH9mEGY28UVUa
B9uDNNBo/Y7OoXPIyzTYDW3/rNAKE2R66pW5zi0XywNJIixSKZJ67IHJ1O9UEL8nTX9v9uC08rGF
sEPQSmCTdYLCEoLru3IQm418HJimXzlnkqQo3e9g4664DXED5uMetRTTaqFvaR4Q9eT7oLaGlpk6
8+PJ/pqYkbf20mALaTrDXE9KGR3/1ZgddQ9LTWWwVqakby6T4ABibV2UEIXc0UFIYQOG0uv2Ag1i
Y7pM+gzJVDSnDYkYxNkPytmH5KnBVKhmKBSZuy3xw1OKxdQ38XgMgXMx2yRe9GP3xbQzDzSoi+hE
wrpUGJCxkOJ3Ys8BYpzTS5AcvEdoFpX5nUVULY0qeGgS8WR4z+2cRKMlXyMTUTNPBh0JpdajJ9Da
0IHQ0oPbbIUsho3dQv7uXE7iRposokanE9nbj67W01Zyb5oivo9KkgLGARdf2tIKGcyXhOBpQNmO
sch0tE02U27Ib2C/m0qs2yQ6uS1snTQIEESJkTxPpqTN8CXMFAO+zr2CdvqOhiheTdcdbKQNeCXS
tU3KUxAIEP5sczXU8gHEYHKqZp8i0PP4RrRv0VCBvIBfMpMWVpYvZl0twg6K6C0tpnNsPQsdLJwB
Cr7Qc45ug7ZG5MgAQvb9Om5qjHx2tZl84wtaUk5gAyLHUTUOxEo49mNT7kIYIsXQvymV3AhFK8iI
Mo4arlymIgNdULJna99cDxNdVKPtmyrcoy0CmkwO6SY1qCAGZ9I2IgCjVA76Ku9CDoozkssQY7bD
krQ0UqRPdUPzDJhKSjalek9ibVc2XrIa3ZK0TDcGHyenfpU4RrEZfRfcjGu/4Ry786JCbWxdj0DN
wPhVI+P6mv5th9WT6K+gO+gu1nDz0co4CTQEiLESizXuTxBkqX5pBty2QbTOJswkLudBmK4jN0at
GGKq4HGWvQEky14TLXnufYXP1WkBRA3Oa0zMe8uxoRhpT+UtSd+VY117nGFo4aQbN9ZKDsFttpIh
oq0i4FOeb29ALLPFudyQ01SCyIcQAGzdHFEJAKKaCFneGNHWCQgu7Ga9ZdbjGspK4sPbbl7NyPst
CXnP0PVxd0LP6yhYrbB6MUmJWjKXL2AmoVARCEuwO+JK6rHiAgLB/6fZD5rZHONWkKoCUTX0DDin
gNpmf4vSw6cxIw9lCmkqyFRtPeFPXE0My57g9Omo4tjMIhs9Ieed5iK65ZvG8cZT3D3Eod1uSqzS
oPnepphufFi7TK9zEgdaWr2ZcyN1cp8Cbe8acXlSpbUPupEGTZ3wOZFps5UmD64FG21nhcFDawEc
SIksYnBOTPGlxUC6lAPFlgm1ZJnPQqSOkVXLGtBybgTp28BeF5cy0a6GyCXlNCSWtdLCBzMtt37G
SVeFNFSnTPtiJNk24yH1cSQq8dSJk2m08HwdjaQNWODKgdPS7PvM2WmNTXdCQkJyUgLIoly9QxLE
WCO/tVp9DpuOMG+nvpragyZkhd1TlksQjGiiuquiaS0wRRCBNPqVBFDg+TXU0aXfg0p7sFaTHV5i
swy3oVryuDwpu6VE9HmqR2TouWBdMKVPn0WKJ+Dt0K3BMpFGSSeod8D15OoyNDlukM5et2aWr1Ii
p5LBvoN6z6FX+QejHI7sk08W89hF3X4bvFRf9eo5QaG4VmDsUVYXS1gS1RKV2qEyuW/IqQG/PwRM
kglwXsbJk4fuSkVAJbue0PM6g0DeIjlkOUlWBNrcCoCR1Mo4bniEE51gwphPjOWAO3ZIH5XdfPMl
82EXJQ975dfRqCLat4waWzTAPgzxRVv7G62nh40gD2wiolKXPT0ZfI4LOPYXhSZ3ZdHvdIuQD+zr
kM3aGgMIP3BEN4XYb90U4AOhps9sWvJLooTFUXo0hHGgpf4hLOKL4FKStdhhnM8euhBTOEJGJlHg
jqrGM3da4kjyOvONMAjCKFWH37oN1n5ue5DUBA2VcJel7LJU/IQVGNDAchf/hZ9N8HN6b6OC5qTM
8E6bzHfXiSisaE551dmvqidrbh3ogjsxdptbxki3Qqe/JKvrnnMCT0FChyEk5UlbMhzNGI013jKx
zkyjIWbrqESIezNIXX2pbAZsyJsgPiTBG2zTa8fnyISJ0ATd06HCGwGbk1YfpeCvLPIq+gKe2JBV
zywHy76jCWHr+7otqc68plqIqrmt/XKkkwV8xy/gUXZ7xgY8NKbziG3dIh3M3uYBhBGTEfcqwJtD
rVMt2/q26/0OPLnhLUjU2ecID5fUjiXGcwzsUrshaYP1vzIOuCSLhXCtAxi1aM3cHMMbHaTRJcC+
PpfZbDQyPQeG5zqZ0yIcEB9ZzoLs2ASDN4l3V04tP9e0YJm31tGEuh17GkqZXEC0qK4l1j93BgtN
Fbmfqr+MAH6JmV9xHtZXRVOdMGLdjjORvAkEok75NSdnkmp+FrYT++Spc6nCfOGmLyKJrsmqG+a5
Ik3mnE5L5iII74ZNLmsWRKlt6T1ibLYxrOICBSGQIw+9RcRVArHtCmboDbMBxNfaXINqqcboRezB
BqybaXwirw4X7Cg0Mjf4JMh3G6zBOzk2n2zqz93+MSE2QTjLPoIbUu1zWHGclhj/2czPYCsD+DXu
SUhUYI3znQny6HrSXixWqqXy/UfVpvuitCcOHAxaIXkvSfY9zUgjswX1143fbFo5+BluXZI86bms
CGl6RyJPv5M1xCX9T2qbofOemSJX67HQDsAJiiUBZQHHXgc0jFHceX24KqLXLM3HRW0C95uPNWQ3
XmUBCF4s0hHzGuAaCXlgDfF3MuDk0DffXVGtbdTAkMuBsBXDUTb2G0cwTq1BffB7w1+L3ODTBJLR
C/c0ePdg2uZIpfh1MiNcR2JXO+MXXA45pmrjikWS9nFVQVVNHGSVMoMO5Sbm+xjQJnZDB+81PmnG
XGioJAwL+84p8CvCM/ZWWa52IRAENPf4mZ0x2kW2dmroW+1Qjj6ZCJpqM4vBU/Dc+3n01aWpMibB
S1zU5pKD1JyVmi3AAqEcbut7TNbPCbArplvJhnqHgGnTWUvyoreT2c+IsCe9A+7UwenQi66nleB8
jbN5zyxWOakVBEkYr8Sl3QUNjThPTd+iZ6Z3IR00b6s7rI0lhHmer5AAgrRl9qjXiKG8Y03XdWHV
KdNp34H5GyvYtuGq9uT7QGuTYWll7uuebZExLkoXBLGSiJ6EpUHLvypf/ybpHoCMKeDHeui4aGTb
owcNM5SkE4XJFZnW4Sbvs13OQGnZpyAwDPvNVoXOx4hzHNH6NrboFhIVxC6Ux/264ywrxqAkKSdJ
Nljy2CMxLYzwylZ4m3BQE8QFb8PG34Y4MjjlrtPvWnKTGEbyMbUzprCt02MwHD0HJI6o+6NP8Bof
K0NBKyoOvbiPcinXkeGRE1t3+TbJHBLn1PQqx5zTdcl5kdD4JS7hVdmrLyYnXxn6N70m12mBD13Y
F2OQ3/Hu3WkQWxNBqAGDS+oBnlEJ/3JBA+y65ioscO06jPeQOMVdvylU/83TrAKmk3cGYhat+poP
ry2dvUdM5yqn24oEGMRsiB0ig9RaDh53TXMalUfHS4J6V7AcYxEy8aW4DEJ6tnly1yWsBWZO0Bwt
5TtlDTdBmT7EvcuwYur3ap7VFvppmFxrMfiY9LuYcPoU7albnETqHyNLnqNCu6+d7DqfwhfB71l4
y8Ija8sIUm2TFt4ujeFL1y3PhgxhSXToSeW3NPTthWOn3+o5QUc5050yzXVUOxDnWQXt/iuFL+t0
nN9PijhNOlRvVe+8DWqwFyJ2ACJjOWvyhrItWfU2Vffg0g9oPR/Ht8DXRZ9RlvWplzCDXMVzH1pZ
tHfgVoM0yWtCRNt2NfrNHGskdpP0iL8jrsLl/S0KaXebSPgEpwmCe4AkrTHeKqCUkl3PPKmidTaE
LurregjJuu9uGr+6qqpCLqPQlmswjqwzKQxtkCmepkBwSF2s6N5cjBiRlltXNL3Tbdax8WhBkTDa
n7itMuMaPEezRCv/0gp8TtB25vAdwtNrZJ3IIp9F5r75X0yzNzm3ByHQlvLJajnh1HZ/MSpQ1k7l
rtx07PYD4ghO+IjSLR3YNixquFT0RyDqkPgdS/InM+6IDOGFmKwEXMltmLBnkFBL03wxCTLZIhr0
INBC/9Eyh50iGxcM9C7pjqaJKDpOzlWOpJLHI7gVXsL0iZI8A+ELiWKorC2f+5L179Ycr13caCYa
XkqMeljrxN7aiburBrk7762YfiukXuRt3r42iM3RuvXUdpfeWHm1fSeG6VwG6uzL9rvdrtGG3gIe
Bb+AKWBhG+F+6kEx5Qel09Cx82JfAKRf2XZ9hh56n0JWcIdgBWlnllgFT/qQv3mCoKs81hehSZNA
myf6tJqXSnPfylaZW8ND9Ddc9xnlMLhDPVnroiQLaBZONEd3EC9NmUKDcmksmsMx8R0IDvZ3l7Mt
E9t1ObTHQaWXDH2JViSHru/2MduhyZlwwtZYwXcbvdvC0Z7K1rxuk/qdU+CVdLIjuW83tkfvqYrT
R3vyz2F/ds0OYTrUoA4Sq65dAE5BTrlyXOfEGgeEp5Dsffp0LR0QHk3pfbXQhQ0TB7uiOsaRvy/Z
+FfJUG+YDlqkjnVpelvq5VH6JVmeDCLS3PliWMGFLJP7ivPvFPW7wqLCtBhsL0al/W/2zmw5bmzb
rr/iH0AZwAY2gNdMZN+QTPZ8QVCihGaj74Gv9wCrzokq37Cv74vDD44ThyWxJBWVTABrzzXnmHho
OCMTFIhmWrnz8JQyJKj6FBk7x2SJExTuDlwjNnqL8cjUXGo2ef7VpgTDrekQVUPS1rVOx5RFNyuG
ELmxDW7qDSDZjh8xUicng9jFvhjVLbtwy68B009na7gJtriZwwHcKdqjJ51n0iRL6UbBwYDHFviQ
OFjhog5XOK9/6LH2NZg8TyXd2+uWW94sv7pGnMNiPEcAo6hc7AnfZechN2l3C8XaNcN39kx4ocyP
kRe/yB3Ouyb1V+m0jVJna1btL3KNhznNT+xDtgn/1SoKfvRe9nvWEXActmW6xpfM4o64iljZN3o/
KZEyg0dGtVPZYswwwaxJddInAcjccC+y0XitmKB8svE7vDybXosfUuX8JHEGak47cHDbBhImYl9Y
7wRrDnZHhJXAhYRQSj1Xlir2OZrYCIrMpmi+J6xMdWXMciPCr9q8hjY9r5E+7KkC5+zTJ3vNEhel
/ZrTNze6KSE3vem8shugrijvfW0uvvfKlDPHMbcg3X00S5RJmB6RBw+xMqsNCP6XUYbnSd5nPdva
iJEf3KE6pvZunOldbV3IfwF7IlHkNd90n0N0Bn/BXUcG4HXBKUsHRe9SskGv0gOZ8xc4YDbI/Km8
dzNYHg3x2X2LoBRb+m8AatyLK/u1Tj1nk7GfKpDgOaMgBNUBKow7vnWchgE6cyqnIG6l4+XcsDfO
WEBzjLLzct8ZOKXCmfmTc+JWJWzFIXa8NAYkCZf5GlzhjmasG3ZtvwdlSHn9bB/m0TiYDAegqxx2
y8ujQFRLDSovMOe5dRq/ysrej4wEftEMtzLrtoWBXNQUU/+hgs9isZvi339oRKyv3ApIdc/5BOgR
7bB8sS2gUvRITxTUIFA6lfSflHWw3oesww0Uk0nabcEKIA/UHoo3FsW1GM3nJvOuecfhM7B/I6HA
mqASoW3an7XkMiMfDfedabIswPd5sCo3PMccv6u70cdbTQ/PlEdssyf+S10IuK1BVscYMdt8+80l
zF0XRb7O8/LLUPVHgnS758mx6eqJOxi3+PtUa0I6vZLPRDT3EvObp8RTCfBnxdCMH9sDdFglzitx
puGi86SrbE5DcWjfNUWdnzjrWSXlLMwrKoqvEmokD3R4FF05XGy3oD9D8aXA4MBCVkM74ttxzUZ1
tdOMHGBaoiyT86PVe1oPLXyW3LaV32MYuDMgMOwbffyK0eTCGTps3fAkru2lsgMNFVoSUlJTYhDv
xC6GC5jM1bFh2L4vWQzD0dE/6If7UWR9AB8DEdhMvK+ssreV4Q+6S4FOzT1DkxzqXHSiIQ3qq8aa
lVGZxI/JXNskzdekG09Nw52LDM2xyF3ls+aF5gELeWXEFrt1LpAZHIefJjxDbLJ1q1Tyotp1J2lm
5AaWY51iqV6B5hYeLXGBsSEhTZnAhQntd9IvR2g1S1qNEfKCAJBIktEKEpf4V0VKsQx6Nd8jjrUK
gWJXYZxYlWpgBIpr0m2IJoNaOhX0CfHRFCng7JmYscuQK/rnQkXWg8YbvJypbp3CKxTwcvm7j0CE
dI20dclSFGFIQ5WhLItnRFX2O63VUjji7GZd6noikDLbNJSfoR3vei+YtmlZfprQTIXOf2uesAzE
sfWrk3Qhl3M4czMnazBCoQcoP2/sMn4q5jyFJwAwu+37dGVSSlRMSA0NQDDR8I7s0m5jqfBnlURE
AmS7BbMr1k3gzH6M7adxxx9S0RxqhiCwc/I+69gSEEio+a5cpA+ZcCutrBDcB4QqUIFbLi/enBMa
mV03wBy0CapB09gcRqYvLw8dpjd5IAdgcBDnVKiA7CAtXyMWAAgeSwWoigD/JkBGw8TPo+7LkPKi
quhuqBg0hy4/SJ6+Z8Ddx6aExK+lLc2VsNicYq6vjQXnzUPi23TSPVciOruJfqcCBj9sUtfM1qlw
wx6G32A9NFzUSD87XiDTmK2Vuc8KFWwlB0Kyr7wAoxYG27ZK70U1XIsSwnKtWFBwh+ckq2HijvQz
qopfjyXspe5osumeSMgts7a3L42H4E6P3e6erVm3SvkGLkXdT1QHCj8tbbYls3UubPUzBB29H7wd
VgQsIN5DTM3HSujxu6aYXjAaxkGGza7CnTU7gIji+Ri0VUVCWXZ+Sx/LsZK6wp4rwjtjlnSGGmCt
GLWpiZHGoXHIwnjWAGwZWT/8LuT7iIP8WmjDdC6Mk3Jz9xouIUqPS7+d2KUgLNRLJ7Jvez0KkFlc
NWljti56uPnLqOpSlxwHsVxkV0HmkhnCqKtd1+Xe2ok5HtehSQcDjdWrnqrINn0EH80mbJqOmBJX
Jaoq3tgL9TnVWlg23AJDXYBw7RVOlNPEtYcZpwV7gertIP6Ds+/ubK3WF+3svonUmW6Sgd+2dUPy
sgFtOvnCiK6niJNeRZW3Nkfrquc67SLtwRZcq/hKBAOuBuilVmu7Z5kaKfuzazxIj3Pf8Rf6JM/P
Rc0fAO6lxsUKVzvQJ7Z8I1+SyN48fHaamIhBza/AehS+/tpEsXXA3AsWBbyJVxV5xKyk1xFnZOWP
Jv3PXbscDX6pVo6kqVPqvthX6LLmxON1cJcJNaZDQSanQiEFoveFYe25jJc7OUOgIoCxTnj+jjWN
LaNX7+uEURwi/jt3FHzpJEvAe3v9yoC+5jQle15VGWTPqQOxnO7SUzBq0D8ygtsLxyMOF4xQynpT
tSh382x40K+BuGaTTnNtfUezSwg6KfpSItZ2LSewOkt+YXcKjgHAyYrarRl8ylYszr15KskNh9o1
ychmsVwtdwRDn0OnRADsBZEBIPrTZN0m2fY8jjOPY7i5BZvL4Syh8cks3A9lNBzuqM9dU26g07Cl
SE4EFOgMnLar+tJp3wleGlqoWQJ3l5NlnCuKj1xWENgLk5AMTWSw/g57cHimwUs5uJsSrQs/2psh
eRpEoMgLwSGya/XmmNTtz7xFNaH7xkO4aZ7jQEeTMcJiNVsjVJWeaqOIQYuNMXvKXoKmCtlQZE26
mfKWrLXbkbiMOArwnqVwy+K9UHK6CRHm7fqBCBBKR/XuDWn7UmvdkxuFHOmDDPcqwxMYTs0X+bKt
5urdB3BaeNfhlcrgthPeXOMRnFa4xi388Q2mGCYv+q7SlSc1Ay8k8iRsVFrkU1IZ35xYTTvKwpAX
vYSBTIXaunKEg7k2PGJzfnTDRtIK6ZKBRJl17T7fUHi9oRsdmyRmFkQl5x2D1Xpwi6c+De5sg1PR
4D6btHrhI3/2rO5uytXNiTzGum1mDv2Gl2Cj90QzyeqYSKpQNFNvvgaVT2DoFjo/JtemO9fmhKzF
8Q1KeEfnCUYAmF61MdwDZ49rJj1IHvZmcjDNFrSAuU73s2hw7cfFs3LdFy1HKGcD/Fy2/amb1clI
21ufQbMskq3nRfuqyS+mSSNenP0sZf8bb9vXZFTvyNOrVs6PJqr9KtTQtCw5V36F5EprY3oJBdJg
aVs+VJ6A3AagyorQJxc7tSFJRg9zxd3cYIUWUQS21upY3wkSWUmQPyg9fBnnch+56jTUuJiB3RIX
MG5JVSmE4JHquMn75fB9NSfOoPjaIivgbAZTe9dXV2TVR1Jg+p5mApSiESYzoHaCXhVovb6lQIvw
Euv4rOTgSK1S7EAdJ419WHsKi66jBrqPEukcIoGhwKTNBwhaP66aGAJKU9F+x9rlKLLe2wiH5TlJ
8OIOxACtZFrpruNxak8NVlSpR+01aJg05YSH2yp79C6HrmTcSW8gleUZI/MTpIFsn/HoW9dWqW3b
KfauoS7XfMrX8MtcJaTfrG2HI21X7q7tpif6Tu0rN4idkAlVGyFMe9sLAkDJywbO7cYN3d7NIaGg
TOTwAri7JoRJsumcxKTC7ahdtoG6vDj6c78iPj3t5DS+OhNzUuNQWoGee2NLNG/1mVLzYLb2kl0G
Q2mz9TKGixnf59j1pzQuq1Xh6DcVcY4fnOHmLObKnI533pVUkyRSX2rE5Lbrdg3klh3yPXuqAbll
8voW8wqHcs4OwJlXcSfAMtXaZ+JItrQiejcZjhySaCjtXD2w2DhPLqTtpeGktoTfj0yoIsuxInBl
0s0DAW/E6LIxreYVQjWwTQt5L1YhhpI6VdvQ7d7IL2foiBpvvji/By+NgpQ/YoA+VHQ+rw09SHfk
23N4N+TUv3EkXBSswXmS0AJCMksGQCeZ2usUeroZPoVh+wqYC2z1QP43cPuHIp5DxKLxiaUMMgwL
BDdXWxrkcOqkhb2XaXweKj3fu7mcTmYFo4IU1K5vwuylCH9pcpyPHdVRXTVXO4OytQ1/NDaCcug5
QlPH4XrRpkcfWFeDZXKeBU4m+fNWuttVe5emvLGm95on9oFaAVo2OsenLXcdua29rbXyQEEdZDaP
kbXuxK1Myy3Z1PY8WNZCj42wLWDgQk7HVUQTY7AJFZu9eqzugoQCwaqZ5qvoCkyGVWCe2pmnadIZ
2SGUxk6A4+QcF57dcPhKBvZp2qwDHt11ynQWi5BJBQIR56JGnC2yYTyNRfmkQ5Re2chvxzRI1p4M
cVBNKcoZTR3aEGFCjgjSpfNBCaEdyvzFDsbnIfCeBXUxS6cFz0nh3cISbKttgiYFMISi1XYwZgAZ
dMwOlL9wMMH86IdMyXsl4ysydr8bozxfGzNn5yRkl1TWUbm154BuJYaJzExOppGFFxB19t5iy3pO
emc+h2RxEVV0jc2jmo89pejfAZHF5LmRQYcs1bAxdyjgW+lDhnlfp0euQ39MEgiCaX9P6zI3wIZc
hRDT81CzgAiq9tEUv2StFK8niWavCZN9E3TpKofillraCzA81shYSwFGT++K2tsN11UHYjt8kSFT
sgbs6UwLbUAF0mpAr917vNv2xqvmuDCnZLJH7QV4uCjUnRkf+hCsYjPiQCWh5U/snjWQi9uay5/B
X+7KyObJU1GkYAz2vR3mW2zO2o4InIWIAoWBusPJ7Dr8v3fcIBJ+GV+4FtjOWq+Qp6uFv0GMZp3F
1IFw+Do5dLegpqZXXQarqm+dzazLQ9stnGjSHziWJgRlDbOeXtw7lX4OhvwTVtlGTJKeUOcwWdp+
ch349O5ZMBFivmo+Z6qUkE0E/AGezFWvbbAtH0eTgXuZDBMteXXsVzrFUKnsM4UexLBKqGB9lW2T
kAnUW2wnpt3ovu1EP8yIA2SehjsdKhV0Va1EBxdFeO9CG98YA9crVlwdqrakQDIuB2w0aQP/ZGcZ
NNBOg1ltSSMnx5CHc5SXgn0goQ0mhOcmwYg+gwaRnehQ/VwQKGzx9UIj95va+74bD6nzlnBnqOKQ
xwgvIe8av5h1ME5JlB08TlAQvthdx3iYk75mOe3C13OiNy/j4WXSFrKy29H1FYU2PqvGHeHBXYDF
bR3FWudLoCEwrR9MqwCNFy81LcY7U39J0YT4rVO1uCM0DSANgSefSCYnGu5/G90FKS43EjiGUvmy
Ncn2qWkb5LxD9RhZby6xhhH+W4+6hvxlI+HNMwJGMrE+VQmEc3Uepsl+DNR0XfiuHL0YYpI7jDeh
X0P+FDoWHEPYR0WNwLFv1abGfs2aiGGxtG2WUu1OU6zSqQPzp1H7kbLAwPrDF9BN54kKQuY2t/It
I//dCvvW53RxJWDtSowTfjOF5yj12m3XUhGkV3TCprhXLG4PkXw17LR5IXkCYqDgotBHi3HCPMqa
nlwrYRDNU5c04LWp0/iSsun1e32+QB8OGV0hQFdwqbxgHbvqIKyU3qnOI1UClGhXW84rdDZEWGFc
ZJ4Aj4xAHqo2OqqYhbHMKXNrS3IT3H4g1BVQ1Jn9Zli+zDoAW6RpHr0agGGBjMp42lQYnup428FK
zghzrN0+P2VlceR3qYLTuSHoS6Su+yFioljLfjy6nveSLXNrl1icJFX/6XlMTZ1iN4eLb2Vm0avb
ssjXa491H/1i2CF6+n1GaGLGnQbl5TDgHBTc9U4VegmDR3ntaHmikTAYVXocVfLpplCXgoSDrihE
wI4teaEiMN47LTkJphhfzyx9G7nyGkCoxBCH3GJaNU90GT4xF9OBLBqWxC1GgKqd4SxFpEGiL710
YjyExS42X1InuBgRLX0stuidrasb1T93KXdUYuf1USBLrZWnNRtHPwadXPDTXr/g4piqWLv5vLW+
WnqTqG40PmmueqtpX9wwLMLidxmV4sYxfEsw6GmeuUlmLGQeW1ivNosNUWAWPXjMd1B7YNNxrsav
cS1RCjE0oOWWHuu1DIUg18MHmTnJLq8xssdt/GxUQfgau/lNN9kU08LZ9cO41VtR7DyyiAiMfNs5
iW/skVuTG+XBaZZsPRsRLc2Dw7uqgRVGqW5Dw6UdVET24E9MhOu+4CorlKZ2kddvYLytFanKM4kZ
9me44DhTnhhV2hWRD0hCpDCBmfSnJlhnJZa0cpoAqtIZ6LGxsKdAZypH4KZybQchaNNMxIs5HOiq
a316UtDFDNbURRDZG6sgKpKqgMt45kkxlPY1c7rUzwVN5rpIWWWM2ZVBugT0RJVKmrwZi9G4wTIl
7W5Pe/YFtkizYgV752WAISfJ0FguQGeVjLZPXdInLUnTOtmxXTAopMxql1UTt79BajfL6XusM+JR
zTjGYJ7RmK56SQ6f+G1Eu2TGnTYo5Ykmi/cpqEp/DIYPehOg/itMppToos0TnNKrByu86iGrjXz0
HnrJaJtCIN3FRNFIoVMK7XgJ1UMtaf2XPMqqsxOjkIg+vVNdoa9jg+UaikmsrPuydX8UauneMjAG
mLbryxoP7gTucpVk2o7VvNrRS4+7rDLRHwSUyeKpRmPHxZQjkfJeWqUd9YHtFD51U8DBmNoCrDD0
j0mjpq3PuLdIfGAOnuKTlXXJLSRUXArcw3BKIP0l1BaB3L0WemuyXUCWiKnTth0GiXjpxPGo2p6o
3DbCS98mh6mc3myj+wSlhSvDjY5IaJ9AK60j8ewn/nnIljbvPPrtLe3e5JzfReHOK9HA1nS9hm6P
vHuacT0aWB4sZe5afQTvT204nEn8ybzwuDNXTltCb1k6xinW8BG8ePfxHeox3BF2s3eEWggizeuI
ovJ6aSznRPDbFIp9GwOPSSRn6Ta3IZCsOHFPxDEBLtH5OH61IBjHpRUd2MZvxtf3gLp0Gs3phlwa
1KOZfZh7jBpvD9DoluJd4UYQwFlJoEv2A7so6tijpZedfo7HnKL2KKFlF//Fl9ZnW4sqd8pbubKW
Y71RWoeaunex9L5PSwM8mkrGmQDOLOXw+tISX1hQEyaK42FmLDG0ECJm96yldCTFS8s8Ukvkp0vz
fMomUhuXPQed9LOzcSI66tnB0+tBbX3kzvTXL032RM1bP1va7Zul5z5rKVcLgfcgKJv9bjAlNuc8
PQVK3scdonQYZuk26LILOVEPq632LFP6mCVgTTby/jzgA0X9MLG15OuCmkZfjtwJeYmMGpuMMKG5
dS6WQRdg0T60q3PhhL9dfUkEefqbBgHGtRiox6L50rJ2q5yBfmPDIff0qZWUL+rMYVnOTmfQ570Y
QpTfqL7PZP9R1PZd6+BBdvri1ljL99dzt8niEIHzvq5TmhOQN9sitfZd9tz2Oo/xaOW1IX4FXtmV
neCsbabuZ1jTcKS8HtyZ9SsdF+4o3m0+sYoWezMUWxZO1cCESbtOlnEMUjRGL7cnuyt/xzK4BrKc
9uY8Mh+o7t6KC3FwiTVSbV6+LIpPM6R+RkWCqub9EOF7DXr1CEu3ZPcmPgL+xMETz4Nrqu2YsPjw
ckAIucFTUuXYDDwr3pDu5CWTNoXleC4zjyHHHd2nIKk3tDBeQk71Q4Ej3yBztZrIQqacgHTrwDu3
xBoHSriU9edUsPOZx/YgDPz6rBtBZxvhB01IvHFHk0WX+BGo8aPHI5AUpb62lTglVf0VFE0DzNhY
sf4xTgArnzEbOADp0+dIGyFsaeMRD0C8bQTbby2QrC7T6WjZ8ytQ+3DbG/q+rnX76o7TQaYah7sw
vhHGgx6ZFL7SPLSCPi53qukAueFUpG9BbZVii6q0WMKTme5adnNCkwIXIxK1GjV8EFztVSQfADrq
Owfkyb42CZkHEYlq8sjttowy4m1c0EWDqRCPqb4PJ1Z6Hrk6vUneHdO4Uk7J4iGTP6zW4OhRxr8s
l6ijoEKpyRi+3IEax2F+ig03uuARRWssrUvv7AdDe8oKVtWBfqMzMNqIjsKuhAGmDAnVNBxbR0Q2
VoSnuimB2RZoQr2+C83y0OICnXos51OJdbud9kF2HYv8Cb7Tz9KU3lHyZin4vJ3RxMe6cTluk0ht
EJVN8QFjRPpd571q+pxsyQPxMGPvZMfale8AlnRBl6NVVCxJpk/H6u+zcfzwkIrw8OAHte2RaJw8
h5Rk76LM+TSn/mhR4XHUR5e6XigT+3jQf5RWwRQ5eeE2muydpXkJTSUfZmTPWypwX2MwQ5dQVUCt
wulAao4I+mVGCRsCLlyQj5z2hvkYlYm+zTVivoo10Daoq/vCdm7/P4P3f5TBW3C6//1fUbf/kME7
fub/7fI5/fpnDG/5Pb++Y3ia84dnerTwEYT0LIs6Axhdf+bwNO8P3kUGc73H2s3UjYXF/lcQzzH+
MJbKAweTF3cFTyc991cQz9H/oNbC8CwHrKkrbM/6LwXxnH/C5b7/eMt1uRMaOBWk+027+BtOgcrA
Fn6jO2Pur740zZoZkQaWnXVyaeZi8OkMXwR38GGVBfdA6myZ0ZPTaXhFLKM5w7rUOYhgui2f3Cb7
CEpm767aVsK4q9SMkzWE+V6zUOsZgs3coWTGugWhBe2A0xRJ/Yn595ql6bWeo9/KS+8DJiEKypCa
HighulbSeTLD8ZZoLXhO9bs2k2tWc6qzp0dDOiweyg6DafSbIws8MTorF8l72zUszi0BzUcbzAH1
qn0rqp/Wzmi9p1CMN8qqCfKn5YqOk7NFhArj4t5CWQJCgiBxsXOe0KK7cTNnw2Lh0Yi79KYl5iMu
9Utm2WIHe4EmSrZWlNpi9YDYEfosItJdNnbcovFtGnj4L3oQsbDriRXlcFQueLrLS1oCgejziN7L
EJm9VY5NowQd4A7Ig1FmG9o43pzSarc22t6AZLDlr3ppG+qRcxRBPqV+ROEvMzXY7IW/URlelV3H
kB3yGyVG69Hudjw7+NubqLPE2bKdnWcvOTrRiRPfzsTLjBPOqs+ZO+m7WIzPNqLVGTPHRJT7Vs6e
sXdrMCxVbWAW5iV0osrcTDM2uNZ1NPJZSCV1np/AfVHj1mbPc6rKnZfMb4Wwv0ypMVwL8x6nj+MP
KftJy1X7pNXmfUvqTwRsn3rry+SV8KsRk3vNSjntHjVjfo5rgcu/5YMdLOgDujFZ0UVecrXNgrI9
LDR2/zRTmTDPOsRhHRxKMr6m7HD9qIrOXp9Qv+5qoEBzKqfj+Gc5Fec2It1XXvpQvlq9RvTUDX/W
ZXGmF5N1nrci7kc+yXtxoS5k4dcAZVgM/atJLnEdRjQLwkliYWhhYrRV4YsRLxQrfwNdbk3tMBC2
mn1mP6anuGFspSvxBtNA+JnV49FfCg44Gy9eMGZJdGYXOzzPWb/WCVwM00/Rm/a61/V7YQS671hH
Z5zw35kJnRoK30fYs26g6XBTif6F6DxPtsLE0tNZl9zK9C36MOqSxmk9Zl/iq6neMA/Zm8DQmxUl
sjwKSWk9juTJfQ5gyG7WULN5yg5zs+RkjMTBTAcQLdRvbciGhVrcg11F9R489Qt+/NcCZyIndUxR
c1K+6KY6x7P3lJi8tSvMjZARqwespf26zH92en/ncEOgyc70NTw5HBGoF4ZdBofJeNNE9oEiyVqx
JaBpWOGxpJUniD4Dg9+vlqAdPDHERxeygspiNhbdLYw0HK6GvV3+P8ZCA8sW3AsO7RzH2oRwn3Wz
enxxpZjPZZaax6F46K3ZODrIWScrccmWgWHr9a7Z6XZ4Eipu8RVmH10b/nYo/HHC9s5m0W514U+P
+s91FnAZ24P7qDkePpXMwsRSw4uxK74js27d5xUiso1dizxfBa8X1qmeaLSaz6A7SK+g9faKmTT6
rBpbbONzHDbwcwPvszdTuRKCZZdnlU9DT2ismMdopTn6fVvXsCki/RlzK7tpmzvbZHVnruNbWYVU
bpXaLzLS+yicno3AOJVMrBjG2WgGoNeT4NMLR4I1Da9XPtaPseV8ooCvpp6KuCnIOdY5GRMTc6qV
CQyMpYmswwbPV6nJVu5oqBT6dYCzRyVGuuIJccwymvyCwB/MZ4t0Hsti/h61yH+N+aeqYQ6DleVO
uVxreso0xAVr5qT6o/xN4zyzDkrx3MXle0xG+/8yIeD/xfD/gl/6Xw8eYHs/869/0AKW3/DX1GGI
PyzPwdjE7AC9j//9e+owrT/InpigW0GFEb83ITj8NXVI+QfzAP8KJ7CQAo7qv6cOyR+oG0IHCuDo
dGsZ8r8ydZj/JElBvtcdXeoMMbrNACO/61D+NnQkVhp5sc1yJSpL9yGy3Is3Wers1uxqUFg2nt3d
ylJ9pVI5p2Bqc2YDU9+2iBkDTasYcXG6t6gcZ1vPAIir6rFya4lUg6N2hiOw/dtr+xe/4O+8AmNh
ev3JpVhADHzBjHCSVwC2EthbiKD/xF6AfJMS1UeRVRbD0S57DNkyPkWW/mIQOoSItlZ9H/qOF3Q+
IQq5dTx5VSEg2SCxrb1jaP8JbnP5Pv1PX5Jp6UulkGcJJkRnIXX87TVkBe+pgQbsjdaTto1mQp2G
e6hc486e8zuK9Pp3rXcOqJAInmH/rMnauOJseukadzcm7v1MraUwu3fEzROup2nTDyX1IVF6ajJJ
Lfmk4f6vxef//qU0/wkoXF5KQBLCsUzQtQC8viFwf/u6sXKobi4bzQfrtptlnd91AAupkoird2vI
oMOkT5bWt6xuEAJCa0gfDIj+uVHQAD2AYIUonqz6tHtauIpPnfm7l95ZslPJB23GktC8TfEw/Sf9
IkC4/8MLbjJN8s7l6qCLjLfuP1/wpKu85ZGC6sHbFyuuLeCM/etDmFvtgegrwLp/fWpyYuusLx+k
SX0s1Yj8EJND4Efs/NBQ/vULtbGxzi5YDo6eFRY5rx1P2eLxLMtw+vNH35/7/mlbJpMPEIlwwvJL
vv8Fgi4e7vmu0kR8XxZ1TVjwqAF0uPeWD9+fFqw4N2Ff/Bh7/b0N9Pmh6UNS5wNVoo6VPVDhpdYp
TGd771lkoOq6OdmZxLPEm/0B6wWJ2bmIP3J4gp7b7dyoMt5YPrW+Z0KqsuKMquAxaHZwnt+MeDbP
ymUDBY8GR0/eQ0uK//1z3UiaB8Tg31WbGXvb0bprwyBBkjyQdGCVOPXGFm+NrpzjyEL8DCukXlkM
yZvQLarz9+dCZPQyruRxMqL+HEi9P3//iJtdfy7IFh+X/bhHxx35etfyjiPkR7RQY4QPbTankcoK
RqoWWMGyvlHLB7Ngg7mpwxQD+fdne+bbrZW6r1XDZFdm1Fga2UKzSMYkPn1/sDk0sQXTmImayDzh
LjP+9qG3tfAUTndNVTd3qi0pntGyV4G9b6PpSf2hm09xZGhvLbH/vWj7Yvv9aaNI/Nbtq9dJF/o+
Eb+SVul+N7f5y0yV45a8LQXvusxftAr1eaa1YMeeNn8hyRhgVu7rQ21L4z6oxTkNR+XXplftQHM3
jyH390vZJBiJ6vbx+1MZe5CldLo7ff+UPU9yGJwle0O8CXlrvAVmPt4GjPysMhEg/vxcltF3OFj+
98+i5ZclEX+BYQ4m//s3sIiTUDbYUGI4fsa/SEG3joVprGbrko3Dnz9rU9EexRS81q6OlVeFc3Gi
abk4lagifs3MLnGGrOyua+8pULAuiDK+Wkw2gaWRVe8IRX//NNRb7rnLv9A0/vCornzNW7Z+CWct
ZumK4M1cYkZdfhgO2o6C4nCf4EznoBab81GZwzKDjdBAcMONaydhC+MtH77xnkjLjd85NZdeFEHc
TazgWDMfH9P4g8oMeUJjW/ILRnhndmGzsya4geiAdrhw+6mTL8pt48XGmZMphJGyVaeZhodccy0/
Djv7ltkLWCRsHgz2jcZQ0BbvaaQvYlg3E1TlY2mhiJdJbl9G42UwYgc5ypLXsO71g5sVP1u3TXZ9
koebIUzCZ5qtEBkjOCOpbN2Tts+TwKLR0cbQvJzOJImd05SY7Bu+f2hMgtIDwvZYcRo4PH16s+hl
jceyuGYFpzOQu9jCjSjY5k4/s+Ok2NganOnQQ7UhPPes2Q2ZvGZ6n1xEcQmQPeWcfQ6Yls91uezR
Oe6tlUgS9suWQhcVwTVnTbBqQ9c50Vpxl+UWpT2OS3jSau5bJMI9hGI24YFnP+KuM++q3CHrR9EK
AQvCYW0cb8bBHS5TGK9LJ2BtEeKaGVzjNprRrmigX8A1ig9jYfSXqLTOyvZulNgXL9iwc+4B/TWk
fvUerp7wqc1U831jgjkeDOqWB6VwaxJUnB2PplbPXKUG7Y8qVL65pFvbsiWfau6jmNZJkD/9ZjL7
M9UppR8PWcqpqgQUa2Q/Ba71AofKUcTlWWh4vBaWbU07LJ2LFCqRAQZRjFnjvmDI1ltLHACwRBvd
dsoNEEp18Kju9rLKuK+G8t0rZLM3UVBZ1AF0jbp42MNCxDDY01d7sikBzqMkZgsfmxSnaTJ/cGJE
USuznvTlAxfBmrdqStqEG6HhdcFrQMtBk8z2U80dqUqRycdIJ9WWTC/6pF4risuxeXigWaLl7UGU
4Kh6PJkN2bmyz5qLq0jU5AlVD5Se/qhQNlely9IlSFm7esn/IOo8duRG2iX6RAnQm22XYXnTRj3S
hpAZ0bukSTKf/h72/MBdTC0Gg2mpmkwTX8SJ6Zcj1HjzPPvBq5G9f33UiXWIAW3i9b8IzFBtdrWo
Y7n6ONOunVY2NReW89kts37PA+8UrDMECrTeynm+0pFL/+a8uBuOjN051u78qLLMOohFvAotI7N2
lqenImKV5iVeCbwkgg8p+7t6aZntbvt0Sq7NCN+nGK9h3pm32CKP0jhzcK1yD/RbSDZZxJN7aOJe
XE1lHKA7/wJzOO/ivmyuTR1TUi/V75jMj7SN4mLW8Xfp2c7eQPmjbTtq+0o/GrXI5xTOL91Ax1/q
oQn4SkPD0cuSoZkZ5MBKdQVuv+1g6Wkdu2crCcFkug2Ezd5Ib/36sdBTvLHbTO+Fs9yXxvdYKecb
ziJBcE+RRbWdftuE3O1ofEL69npc+A4YxyXjIkpRhwAl+QxDDX3anOOVppvmPLIZg9RyK9a/04Q7
GxtME++MVi4XWFe/wd5+pySMcLdXO4xGhd5hL0Iyw/C3seyHjcFv2zqte2wKxolC9uk6gvgFaFVz
krGX8xLh+s0unFvluQnejLb0aLLwf6oeyoGVc3lurDXEPYz9oapH/L9VqaLUHx/D6EMmsIt8Jxp+
im3PQWRm48Xs9Ld4HhP29taPNGrhjlmh+RpzmMBD8qdIzew6kdDKHGCqSDuFOvsmUUOP6urRHJ6u
OdT4SkWNT2chlKCDvxmDnkc8X1ZuzJgt/6S+P20YuQZY1EYiYXuiJMS5fBsohDCXhWIYnAbc25t9
RV3zqWIJ1l69vFRdpndwf/wtETQSbN3wO8ySap/KTyfVazd0uDVtjzY4CtW99rdhZTjwKZrfphRt
n81GXlIge9AGJUX0IVgkA08iYN54W9nKIjXXOJeBFwJOOUsQj1nYNfBTnNS6DI77bQlKcRZd/YFw
66PaYqruQDmh0WxqM9Ebka1GNFDf2iYoUS6U26Y9SwVjp4039OE+6Pu7AiZ9UuWU7P25fC/sJTiN
KVzKdd4dEbbur+Ec/026sIro2xnPY2p+1l7m790F3Q0O9kvrmDcuJzVxeeg/4CfjfeqSxC39Cet6
02ENHWu4Q6J2MZH5Ftx+eO67zqSMNu5+qcLciKn9QZLNPVMjHoJpQeFNV8RDbOH6D3K/fg9j8vHp
zFDRpDPM8vXfREzF+Qvr3jY+QbKCSkzOmPa54IDk2r53TFJfRWbfvnZf72wa7E1aQ4/DBCRuaLG/
m+tLMAE6ZJD4cM22PQsyWDhSu9+e1DVbdRaDzSEoi7mqM4SFB5hDJM5bfFf+qcpBSLZTel6vtcRz
Q86PeJr95hpMw3DSaio2IYsiGmAMslj4x2LG7/x1rBjWs0Xm7IOypEon7sZ6P6s4O6VW9uQUHtxm
rtUvbSeCO/I6wlXxEwvmLzK1VFjfW8Wczw+JS7ZLXp/adOx3TpeQ0TTc6TKZS3+ws/F9kR3UpCq+
lOEkDw3MlXPv2cWmExUJ03WtND14CV3DWhkojTcwiOcX2LLmLhCMrf//g7LtGZ0J2WtejKObTO3e
MBGi0qFVWFJAZeFys1+8iReoCG19gBADXwsbI8dh9ROCsHfBcfVuh1Z2sI2+Oc7+8phFLZ6y31EH
oF5hhWJPtSwvUjTKdLme3uMV26eS9EfQzGDdfNnc5oq5OpZ1+CW+bT+YxhH4CQ6d3wZRu66/apz7
jY2PIMMrvVwTR8tLVlzdlsuYERTDPiuGcoO6xd5t3wUHRYd663fyT9sOkfKbI7LfPYnNKEjwvIEF
xd3j9P+0ocAFDJqE09zIZLjlr8Ll1AOL0sCr3k74Ed+aJN7OuUlq2hnPgcWDn9GAHo1Cfm/lkEWs
GWY5EuRNBbCUPP/82o4qoG1XMG/+yzB39omekrshs/CqulWL7XMvkj2bSkY4aa70RzLX3mN0Ph3L
Hj7+9445nv+MYSxvE9Cr+46yuVvZh9Wu1/UVHzk1yXV90mSS0fi+W8pNotR2ftoMVsNsHE5JXtDh
HiZMX8uOo49O+rvwgQ4sa/yN4Ok5ZafgV09LoUpVTe3lzCMz2CN05KaQW9qTkr1BvflrZ7b/LFYS
gO17Jco2c/qkEn0qunwXlxjV0l41d3e5+Opfz+n1DzcPKXdNiL25Bo4RwPtDD1aiG4RzowqRGZDj
pI9s4Heh26r/7L3hN07N5rcfFPOZUtnx0sfFeGlcZ9laBIhY7HPIyewZzdXCK03AVofzJoaFd/w6
I/hD9wl52IF5L4NLDIeq8ej0KQyAP362RAUJEtQKCqVhuA5ULa0XQTHjg2ME+BdebkvOK8bbDhyQ
FwalGK5Md/B1Hx4zixxgHBBCZJpDQdA3NG1iTQkLbtfGl4Av5EE+Bbt5MwkAR14CRm6q+ZV40UAx
1NFphjfuvBn6TflO+JCki6xYkHGmjdzdd2AIy0sQlwT2AeiNFC1eQc34TPJUsK0NRY6371IMPnBi
tMuanKzhfVmnpAMlAtJCsuebcNG4te89qBfyoCh0pGzjkTsnngMssrVJ2dWENGQn1hmczc+kMOv3
xJW3ZAYVMzfZfOmNYN46pYh04diPMuTtsbAbr7Dy/TR5lKGvzcujBfSi6ZwaVkkFz8t3y0M2nFiW
zNfeDTlTl8FeEWZ8sdjan/TaxNhV4Ek3tAJfUjhCWU8zHdWZets0nr9zqp72slYWF2CIX9tLYlXe
o2KOBNQ5pS6rl+ld2pl56iACHOcxdA9m8dFXrklnT/l3lA606vVdHMo6ZB92yaTJ/hTm2CnWFbAp
sKnSuQRIwtJgFE3d7cErVoRGiOskMMa08PvzECQHW9j+VZOteumKdT2U1rIrl+BHY02nHCPvNe4N
+0p522kSNYzrWjET68dTa4XDtR+N+L7mYruEOI1Ivcc0tMapa//Ucx084xJvozf+lalsX60E/qic
yaB1MmkhB81uZIuGWOYyvsiYbL/Ii/m4eKs7VKECYU8tdtSevi8Cp8cyFcH568NkrrYvYmLUNpSY
1zwm6mh2WbCvnMTZZ4MH0nEuBipKgW/kBTb4LyFH8uXGTk3fRfle1kTmMYtqHNdLBbmaisKrkZfV
FVvqlcfijW6D/uAlZvGm4lVJqBhByWaK+WoN+mQKludKkwSabcXzaOX+tZj44YmVnWu/FtekZ0JS
MQ9Jt55Y8HS7AlMd2O5vU8foEOzZgF/8rB2LuHnTAn4nexMtKnmDEFaSTdBXeuCTZ9VDDjElcY2q
I6hoDr8t4Rq/TD1EtVvUz6qwn83sxwcSfvnO1HH71mFTahmMbWBQV4fArtN3SC5rSLE6fx0IYmKu
7AKsKiVoSwzqVzITJUss48UkTyGc0MV2KhgxfW1WDrLYqQuXhzV51kdsA8TDwbyEc/vd7qpTttjy
YjDqDfJpOMthobS89T6Xtv+pmtLn/03DaOxO8SFtCEq0fqh2RCacfRuPr/CAqm3tG/CqgmI5S929
y97rjmKFCw02cIkUQO7p8fW2UKbSkwenhdMopkPf4n810szfqTgArrUulb7f/Ns37q0tKy4shfPe
LF317gIWH8LuSDKp+9+bCUCkw/Zyjd8LcpdeXc3Xwh1I5zveEDFPtJ4qDSNTsBJznM5ObdDYTzjs
G8I0ZNdL4w5G/WQlFqpZ0WzYhGlrrM1hE2KWTGaf84NTs4hUUAbhpnIQX+qfI1IX+7/THJJWOG8Q
x9WJ4pA9vN+HkV1EZ+VXT2DktuqpjsKUNtNxIMdtF0jQ4dQY5+Vj6AwC5ySq9QL2KF3ORLHDjZOi
lYwFwf6hEdxM/P6ehF69C+KCesQaXw/Nw7jigjgz/ylAetMwjiY95LfJkCWAc+qc28wEhBf616bt
oqyGrjvoIT2Ha6yHEtxrlhrV2bCqLZLFTMqlsR6+/Pa19w9FTxEIeQYG3Pu6C+O9pCSagzIXyfgh
FVqK7jk2C6PVMI1hqRqiZ6Q7c1iyqsG4cTflPlu8fR3uSDqR5XcTYlgTa1fobwdvHm6DDxC/ksW4
SfxenFWIZTBQjMBFWS974u38JUsfhiMt0N5TwbLAxxBnN1cbh8IqfhdyDB/eEp6hbMwwD9YKEGIA
IOUE88xVeitkEMH5OKOtr3689lQZotg4Ip4PlKz8ruz2e0Nu5RJKOZxy4hNBg4GTly/Zt2pe3v2a
cYRbl5s8zY0o7/pT0GJjKHqBcKWr6T0k7oxFeboo2+DZZHfL3NLe6pLcc1c78pmSR78WmMLGoOIK
0KR7FLzpJlfTebyyxGhXhcoOxRcPoDteAHhS2JE2XcSNdbl/fUA3W+52+Mn3ZbyEYwNNwkwxTKwX
5K9bMrNotNcxgI5eJxMv3cSDpmJ91GFB+2biGWdbVNbRq0FD9Mo/1EFiRyIt3pwcoxz5IosHrrCA
gWgASMTqKjimS7v1HEDNVWotL8kSOPeviaxVagv7vCBTYMSPfN3lx4rhrqxdDimgEjjm2fhk8Awk
zqRw1apTC3z3yNoeHBOT80HmJ9BIvw53gffhWxSR0M1YwKDpk4fh9/tMSXUVYjynpdm9hlCSQHFk
r81cfeubCXDBum7RfHVrLS0PHU87T7XPVD0tv5HqyCJUueQycs4H7QfBZItHKhK9/fn/hyaDvC4W
Y/f3wDGCQyy2IkPqN3u6lfVoPUeHStc59v1NYprjMbFHiifoJd+YJp0ThRPWJ7jNKJnj7uvCYieK
uEkyPUiz+AR0fteu+eBe7Tx8v5L7lJnTZh4sXgyeS4IjSVrlf4Jy+BRt/GSA3l/00uWs09hxxsEx
LpXi8mL3KkcC4ovwfFXt5wVGjGNJ74ILqId8ShjL9dFLnN54LT35Vy8oY0J3NSLCgVi9MeYfIwdS
lK8EgRRGtxek2RvUOyI9oRLb3nPdE7LqjlFDcxoMnxJzmpghZfblOTfkjQAtLqxmYE6RTXHk2XBH
WtzmUaIqcr2CCpaFEcwpnbsy8ie3ZqffoLfjF3Qaku6WHHYxcoNJVZkxSAPndTIcaza70RjebL/l
9pH8reMeg9Ni7Pm/mPNmSKsUlcTcQ/3RESBz+5zsKbrM/Tx4095o7YwSESQre3n1y9Mwtu1nC+SI
P2dw8Dx5oVRr2uugMG+Z0RFH9Jx7Pkvjm9Sue3YVGmNYg/5SVbhzvDyPwLGpl9IGL1XG7okE3g8d
11AwhT6m9bs2ILSFimafLHYuo7CIhBMd2vYCjayYjSc9tM1Ni4qD5RwfqNOmZxkmx0tipjxEGYiL
sn58nTXGRWINpZPj4Y8aK+bK7sTjurWMIH9V012lToHC5dT/voL3rrhp4qMQ4zoHo6IkC7Kfy5hS
neaJb762vWPrQjRKjdXbTWu8FN4YzVysIo9eNJlVj1Zk+8TujGM9cu0aiWmSCTE7Dtce7nhma+j/
emHi4/VnZTfQprgiEjhxYFK3xXDQzLYzslybnKl6lDktLEEiedFENFtPp0VRI9EirZUgqMhp67ut
Z5L7IshJxg9oJBPxPULi6W0Ym7u9OPvElM7TXGuUPHxEjUHlYR9g07LdKO0CHjNLs112dRbZqmsO
OWBtok7k2focdjb0a4OWk5ndlwXpMAaNeuFQfiRJjRdODd8gjevXzp+3VIwH+MB/0s72Pls2HDq5
jMcZOv/eKjN5SKsCdgV+68zGMpy22T+UiOK/gw9FipFJkO3M444GIyj3YgnotS64/SXlWRVupP3V
TWhx2+Jw5Ub/yoaYas85HTZwrPcpdCwiQDU0rPVICOZG71pSnpvEY3aouKGfE0e+Os4SHE3DMvia
i5+eF/SY9fxih3YI27j2TNhiZbmVtEZtljx8LWDGbRxFe1Lrko0oc/BUqgydC/U1xjZdVX3PMlxQ
MZDBMC2KbaDn/B4Wa1zPTcr9rOs4orz0JZ/y4BnkuHew+FSD/HB1msFKId0IJb+hKr1WOxkQQiAs
0t+GjhliAmJv4+Uq54nViG4dNL9C00M5dQZ3SZh4j7n570Q5NzdT58FaASDPMsyOdDFoAhKm+Ww7
eSQ0SNcJxqKYc/+lGiWD3+zSc+vVFcwesiggQZfkU2QJvNoEInDuo55mxRGsARlZKzwY3vRdmVzQ
ijp+DhyL35yvTFoQvFvzN/L27aUCZLLp5+mPVZfgOyiMxlI69lu0oPkUth+joBZY8kDsPU9lUYG/
4573zpvI3X8JKLm0C41H+n9s3rSEVGybIFMnJicdNVD2VoczDjbOQSX4uKjkeghnjWbHzOvNI0HF
Py01xLT2wJXxq/xEM+G/GMD+nZr0abVZuYKWXgcuiZFMBn1pEiD1o6tuSShtPIcympqlPYPdF9HY
Oo9KR4Y53cK2/NYhYXFTyRSe7lpv+ULVaTbofBc3Z+j/pAQxT9NEdU0qVPJae1TsuV2xl54JHYZi
uEMWxABe4u2X6mCOzOAcT7BKu+rcZNI4SkDn/eQQaFc1BKVkLiO8HJhdpIROLZ2jJdb0fNcBl5S2
j/RvHCyGYAs5GtukLKH8IWdFy6pLj4Q9wC7yS9XiHVySpxxtC5QakE7ksOF1JI1k5wNuO9ucL4Sb
GHhAlvVd46cgAZpRX/hsUYNfeqT7nTWUIBGYo5/M0sC/bmSwvgLSY9Xa3iO0HxMd09OhrVMfSTo1
N1JWFjjMybb3WBR/ND7RuWQSz9hPkMmXNL5xK6GMyCG8ixhSXAeScfDj+3NOhmbjkXRfdaqtnThD
pGMaORlnIlsYKHzTdK+ZJJ5A+vgvgl1dOGHC9G/kyoVxk/NN0nFJKfxnFpyUM/p3/ETY1EAiQPnt
xc5z8WYaLRQAB6A1yZbvU51X1y7Do2FUbPesQhdDLdndsuq7b7fWqyrCv9Azxk23ZMyGizJhTWfU
VrTWdKazLuME1zSoIFh3k8Sfro03/DP3aXhxpPgMZ6cjt88yCK5IUj3dn+qmnW+5JKVOAOJILODf
AfA840DQgUHZO8evs0gacOf47+aRzx5CfG+c8g+D7Aaim/ndk0psaGzEql2HF1nn6sK3T1wJFSrq
DFjwaP+fbmly8NQtsBdKw066ghkFrpqDiDRh5SAEVktVELIiSSGUeuOHQMpdOxf93jJOmpHqiyea
5dT3xd72ufZXKSf7hMDjlzYjk5xQYdGmUVvjc2XRLC4NRZkTBQ1VUKzkaOCLjgnILZ4FxWc5DK8k
gKciEyXZAt7MwGm/p14jI42mtaWTzY5KuCA7hLz+NSNcSl73kpTtW5blkB6sNn8lJ+yfcL2KgwZ3
u5aXpc+CUa7Tm/pZx+Qj1juTzJdm0ySK3dmySJSpyb1li/ENXnT9oSmTc5aVY42uTHPP9JR+ZR+k
SxSp4Ib5+Dq1lLO7V3PmnQsQJrShFgbNh2pczZA4LeziimhHz6vEvqIs/1i5dvxWVGO0FM88cT4h
HahbMaztAmvnWKrzeztUYmdNVnpLaaxkhwfOmaahd5xiv73Esy0Z6ZCktIg0jlNj7ZPMeVI3bezw
WRDlNvGPJlzaIntMbH4R6UU1c3hPTZLTmvNwxPTUuWfF9ylxaSKU4y8rBzGmraE/VRQCfi+yrcAk
7RqTfBYDmLGW3r8y09tUeBb2hzLmiuT/4yLJPfCdSvdMhByDOjM5RjXN8Ai73Vi178P6c4LUtWHj
hey5MRXMSEjj1XHEQvSURsIUMtudVJ/FnsM4fRmp3wvnPD+UvkTKiFlmkMiln73V1oQ4MEMkszhf
UnC3xvbGprqXGVzPvuVkhI8t37VN6x5k35n3JECQI32Ac3JafiBMXkTz6VFSCPc4eTjLpMn57OOA
jgqRpz8UmfYf/cB2YZt/rCYT+0Sk1pXIhXml+J5AwcTdIl3EVaHtv4Tp2KBYBO63sJtMYmu0lTCl
hWGaFh+T4LLZJeMc8cWQKF4tOSO/ph1QEoP4kIHAUPQ4rAf8MIM3zPdqrnaMElJWxRrfiEdO3SWk
GhKE2rPL01XSxikxuTw/a4lqzm23MrBEt7JdtgCiL7KzxpuhfBpZYuc6hylSsc4P2hH5qxgg9Uk8
nPuiNfJL2lOZ02fq72QU6nW0w0OWlvWxGC1Can74O8Bh9Zakutom6Uw7JdUJdRG+C83IIXF9ChId
Yq22sajf0ZcgR0462yLBW2guGKmE10DDmzJaMNbxUm/4E+4agge5CQ7fNCFrtt5ydCZUnKIjdwYi
r9pbaIAvvjZi9rGeFoUxkCzfXXNkRquOVT1RDeA3NX+eAg7bOtcfpmeQvbcgik6GP/5Z4sV8q2lx
eOmL6ZX+5vAuoBxtRE7SU1WeOBd2Ml+gd948ol84ASrglWA2z0Fp4U6BAO3uSk1+xGRKdZsNAz3A
7p4Nv+1YSnH32f84Udu0WlJ8970mdHnOSuPYUgjxYBt9dDFzylqV1Dushz4WFxLWY4U5iQnRbSkp
6f5yiKnnOMvwZJMA2HZ+Y74YU4u+ZHKpp9XGisoAucm1RftShjwgwvTrCBeu3MMlRvEZ4f5Ds/Fu
XyOdfqhxvWcMcQdnOFVx2RFJDbFNjZq+BSv4kxK5vlF4sq38io2VurjoPy0cw97feRV79fqBkZEw
hmquXw+X/s+5RGI5FJZ96aB5bsyUUbSz7sJdk607lmi/d9TSHj2ram4EIz7mORR7Ry/eqUdHpEqC
UcFsD9cpa7hYMDhvjoMcIJA4zB4JR6dvyUTHbTiiUPgaK+dM9voU+JjX/RIC4yRGefEdpzw3PeKv
308MOcCTdgA4M9wrGwaG4grEOowCRUFzOavpreh7zDCcUtaWR3cxkWct4GpfsqVb86+kXR1KU0Kw
XOUPoUCF8IwknNRL97aspR1ek6LosEPeyq/IPo7DjpHiJWsdhCdytDtwxdwFuMj2wgDvaI1ADEvl
XbmFHIc8M869Y/6y6baw55KbYtzUxyrtcXmoPqTM0TmFosj3aazLwxwG0IVED3C1n49Ondn7VuNR
nA3Y412dep/ST960S3EPBIwlKjODs+ri75vQBWQuKGIi0LwPB+tPgrChXhIgi196srShi3GSJgmy
5nN8e+UCKHu5keilJCVLKCzLu0fQz84RIaM/DCymm3JU4amv+gtZYcDZbvPeMvktk845I8is4/SK
m824yYEyPlttTsQa83PJYnJWU1icA6PzN3Ht6mu/wMwcq+JJZ9QZrjeGiHzcq9x+mnPwqXBufKZm
mpw87BuM+0FMdwFMNZB+cu/kc4UeRo6f0q56Xw31q1UboFObFPRbNZYPRhdDFJazEzk8/WesCvwp
RufoEDLZmf2YR6qhu9otQhDmYTfwXSX/jB4XJX9w891cNXvbayPTcU81aubVnTGXMOxvjqZPzKbz
sLG0n2Kuc84EaXPLuzewYsWr8ueDRijdY0xzaD6jm9liOYpMBur8FmjZUOFhgOF2CDsGvO5gqZVz
G97DsSAR7YKGHtcDtherdkvexDrB2YiUMNP/JHMmZBDAQ75nkx++T2cMZ7WQXWR5zN+1c5ts8zE2
XnGho0buqq4u8CR51IjwN0ln9oQOVNi6ZyRgBLeznkBR+eXZWV11ljURA4NisF9SfoewnMObV8hv
uLwhBK/XT3skpW44vEAS58d/f6QQkR9kHuWn2AKChgaEforyxMdjPbGFMTDvd/UBkYaoyTJRuREk
zdnIcTh8HQFdF92IGgj0GaqSG5Me21WDJdU0bRnreNhXtHfU69OWlxgh8vY5SD3vvH++roA99JoL
mRl1MWOvALnHKNFP2s85nh+wU9LH0q8GcAaWnODct6Hm7JEgf1p5iSdPISrPAuaZH9u3zNyFq1JM
Cv7sAgR88TK4oJ1PpMYWo/kcuULmTPhAVJPnqp1mYYetu02wmh8kx4TIzth+FrpvzIJwf2t0fyWP
EzHmkdF5m1j7kpAYj/ZycWwXw0lePL6aZqcUNkzDWZCA/x/OFMnt64O5RrBzBV/QpoM3Gy11IK7Y
pbqLHDe1DfFyKN03Dl57t1/Ch2rMyFqrnguwVuBxsEnQIpSd+zoRD8qal42LOy8yRI2LeR2p5jzP
58RI5u1CgA9NkOOA5+PLyMuJd2MNHSKbDV6RPmeabrwYIc4sSwxs7LM/CPpg41s2ld/Gj66x/rg9
Z/UhsMWmQ2p9Cfq4uwHI5wtypp9uOSFMGMCAsBLGZ8BVoKiYPUUiu9CqXT9qEmMita0rJ1/KrILu
d4xXd59YTQoudkQXYfnfuEaLX6nrJkRpk3kGuUoaBVftmGuDy9d/KisfcJlGJNOJPPOf1xEdEr+1
wdxtXj86q+Qo14z4LGFrSHfEXGOEdAcTG2MMkb5QJBkfxtSYH1aDtzkoVPEyPyHnxWeEJloNhCWA
9vrOgamgcRsz3sYvzckqUJ2FWYf7vLP/zqL9A5rKIM9K9CkdTe8CPZy4VNy1q+N1AFHbvPWWb66U
gPkPFQ0p0IsY7WwZmDtUge+8ZIajttw/krNeP7LV6yW69tXkiokBXxsoWlnyWaETQA264c+DypOR
H9DBuOwHZFeaiJV++jm0mzpnG3GCz8VZUgZbTb//B1Sce23jPybdvldHsjhY68doO43G/p6+58kU
HIYkNiIKWUDerSXHXx+i8DFiG8Y9ATJ3T0GBcyKr1eHLuJghjb44jgqPOEfk3p4M5I91Hc2kiajU
MUghJIbfmQbpnAMK32AAetfKJAbsesEf6DRPm6jptk3fUpejeSZ22Gydm+uN6WEYgclniA2mSOZv
HurFJhzs9OzIEYKsaYeRvcjhQHkRdJVWYZ2YndOo/SpKqAWmtNJF2wmaD6Znc7SYLg1EREig51g/
SnLAmQziw+y11QH4PazzqfM/x+UTo90vMvoujhzLeYY241dDjv7OSKflWg44lxf6OoBCc0lmm//o
bRwaNSOZHRNoL5ocK7IwdmHpc51npRAgnHqOqGeposlyYM/P9XLSHdq32VYER8KO0Xyn0NVYHR+F
y+ETnIC/mRXAmRn9/ADRel2IwvpCIgC5JNR0cbieuk6m+xyT8q3UiXkcBNAjluImyjHMYWxJF9Ky
yrwbCogEjZgf2nfvnlvZzKiGmUpkcFFSSgxhE/g47dhUkP3wHLs55uh4ENneOWWaEV6eIqJj3cav
hZdh1JJyTK4GvLOmfvEtI76NncKmI9Ps7C7Od0qixAeSbrpfCogcseGeU2BTF2BD5W5e4CBCoFK/
WzfwL3S5KIrp+Xpbf/pXZeMP1bnhljEXjHm3mK+cJLbw9xA5Rnf3de/uQkGFwLLMp7J3f0IOgq8E
3Oy7rjW1qHmHy8qNH1ZYR9Itf/o0Eb6YXiOOKrPuTDuX15JU79LUzaEf2YdjJ1NvQ+L+1cK33xyM
SDgJnL9V8QFuYbhQDhTvGst7G5gS5dOqLuWBdQ+vZenRu8YVbl+uy3OZejGZnn8DoNGZYex4gELQ
i1xyNdSQTVN4M34fSqQNadjHBZ17x1r5MlAI/x5ocscuDwde8qE8kaSZ9kg9NEYI6WJFX34xPKBX
j0H+yzzj2DDDOThYORbH1ZvsdOVh4uRgFR1k6jSIek8gvcu5PuZBAFdrnrNojJkeSrLfW/bwec/E
c+2Zi5djn+jHbDnz3cO+RJsb+hx3n3nXdoX5KjCy0XM4pVw3LMy738dudW+GNEkOoRDPrBnf7cpd
+2WhdqRJ7UdNGUEtbmlDr5eP1O0kj6rWJ522CKxB/CTX9VHowtzaVgOeXJTeq6pQWLgzvc+cJs4p
YLOqX+JdmMbGDUCBtfmy4JT4qG4whpwPJoXuuc44iebDcuMf7jyB+ogVvLKpEtPxy7i+DPLsak7e
1TJku5AbO3il9TI6eb26eO+T01SXlEv7ZRoYHiZzThFZRhLDnqcOeu7UrEUyxs30WZoZZV/GFEsO
KP9bFoQ6AqUUbBE3sRwEpUd7GRHZ4utB7TXZEaazJ8CSNEMlSO6GorSkSsg6NMy7z//dvQKWjCID
18oEM97mheB3OpvOPVTYEPgZ+QoO8Q40atxjqYJLZRZ9JBbpvQQFtG/HSLidu8Xy+LoJZ/B40FQ+
+A0152qwDtIBkITxmE6ckV140iQkyOkjzhZjePdscaiWBE9ETUqizBHcS7gyL7LgrhQG5vXrA8ue
v/dagGZ+3JhUzQ1zdsZ0hs1mVqeOy5F2woOa0u6OvyClqiv80TmZeK2L5B0MoTqJqe8PImAtUANe
tNSwPvCRDxvL634a6CS73ArEO0dB4xhSSEWgC15q6QTVrhpm0NJuc6zt/he9D8WrQ9fCJhxrcvDa
n1gxfHGS60edgA+cQBkeqYnecAhP4DGs2291/zIglwHPwn8iKZ3sB5GM05tFQnbnlyNR/ZGDdUJp
yUvf/x9lZ7IbudZm11cxPOcPdoeHBOwaRN8rItRrQiglJfu+59N7kZlV5VuADXtCSFepvEpF8PBr
9l4bQXAnyCWYNzbq6F2MUnUPqQ2CBzX5Pqjh26mKV65RP4lDTeTlYWiiZqd7a+jYW3PSpNUoxOa2
ElbAFsxAc/IMO9nNH6XwhXZpRxhkk4OER73JPCVt8leXah74Tl0wP6WuHdu9UzrlybGCl0FV7K3S
M31E9VUvc8EspSya+lxPF4M32XEau+Ve/TOQlLExhgZRwX9cPMtQjxGw7o0MSLme5wxlRMTrnw/n
z5FKQMMwgttA1NDKnAz0geaVDxFmltxOh4tV5yu6OLFLuurDUn+1kRZ8dlZpHvUcnoQsmGsYVkHn
73avuVcgE2pyNunskzMwdH86tqgtJuIh/6y85zTl9EFWU6KK1ltpHay0loe2NtjN2jCI2rLBwuqI
JOKwRqShCHp9Ti25kl1OkFTst2fPIV21KyBO8qxg4QdK7QKQ4znWqvQah+TaNqwk/npeKBPc18F5
Qo9iFZa7E+2w9fXWOIbTBSdOhSWwE+s0KcNdOs1nHcqT/TCJUQPTNjaI8b41heEEcTBr3dVpgv3q
PQ8Zm/usNhcGJgo1zU9BSD0zqyqm8ZgKM/TYEojmwP96prhYAWjo33A/LWDEP8mBeZSv+nCNQRA+
GCZitm6FVBxAYeKq167KtWsbaisYf+MSaBgRMmYfXgzPDi/zRwqBEAurM+y93ZyBRRY3H1Tn2SQN
KBo8bl0mNZLXGp2sIg6NQQr40s544ioO+xk8licARxpeTy7C63j+qDrKBo6Z3BTRoZea2HOT8pAl
jVehYbrQkivcwILhU+xs2UETEGz45TntqmePhm8Ie6ymLWNwBUEI+L3oVy29M9u9Tetl1bXBwXwM
jOarcbivAj1nOe9qD+0IcStoNWcCOPiXJi78i97LE1iUe9sowT5mZvHYxV5w7BSYqX1IYkyho3mv
Jk9sFSPsy1XLg/DGKWoAsfVKB9iHjSLQn6pXc7SSQ6LYl9wlFAt+hLL5o11TU5xUgGa9JY+J/Jdk
eWEnubfLccwtg2mOZzj+r5Jg0W2QoNaP2vSehGqDbL66Y/rx9+Q5FItMGGgJ+m0VZeIWsCXb2yFr
gDxWnB26236Hidgh32DCCiK4WQ0l0biay6sXivSEzJvYBl1/DOzwBvrXJukNy/U8Y63dUD30cTIs
4jSifVBKF+IcMWuzuWm0/e6KuphbYiG8smTHqVT3GuDhoUvUfJEWTbUB4Qgrb2pPtNamWDDRGzBk
FFBnFAirBm8Kqo0zKes8X3pKBKqu3SzmEQxMQNom8GOQk72y3x3PXeL9DNhjaLnt5Mr+WVn/eagJ
hwVPFRM6EzFbffRy8ujGktAMo4FdYXNHIzELNCmuGIPX/eT4iskve6zIGGgGvBOW1Rqn2kDH2+K3
rY3nCCfKVosS+2TarY09lOCyUjmyA9FOasEJj+drJyVdeRuetAEmDcsnc6Ow3sVvMhAEZEUPEdvQ
HQ3TrzzW2YA73YDVfLJ0BRomTNOmRDVF90TmDlv/Iw0DiW45k5XZ3pXb9s71iKaRDOxWodtl2x5z
I99G/1swAmY9NGlq2kdsVSipg/48llNWDhi2kK3sMUSUcGzN3OPsJx08UcFGgk3S62ND34edUjt4
mBFZyhfVixeTi1hVGjYTlARmUQ8TJQUxBtrRDuZxXp/tfKzP7nQpc9TNIiKwk6FWC+q2Fsieqzxa
w9VdmSKTh/miTx9FJP7wIGHLBBEoeJYkphzyxnTw05JlLrx65/vDT8YgEwZDwFbVIW5lZi/gYRyW
7MHegkTIqzRjCz4/ms1Y8xmBZt6TWenZgbaXFgXBG8F801t1mjXb4AzTEZCIz1BpVftT4ecBFYxt
qFJupakbhNDKuQ4JPTRGfVuIgNxSTT6LokswxaqPDKUhjEqUPLxziEIcKCeUfZWUPRvDxEeMxwTX
8aR2I0HLXjhDB0sosLWFOWjwIwNjnRV5xT68IrZYp+ObdCOOmz7XIbB64Y3qjXniydPr3ey+xBsK
6o4lOwEzLEl4B/DHm0z5iAlghLg4YgXgVCMhpsBFdIV3Nfptfq1HfzdW8XD0p6LUKpckJkIAysxw
r4j0WRVVvWc0Wexwqw/HnvhhA//mXfjlXYE2vpy1pmlZW3vED929NIhbM8ajhkkFHSI0dVSCmz9n
kf+VmaK+Yk/4qsDRHBnKeUvVbJ2t62M5j4Pq3c2Vm85+9CVS5ScPHnmh43yoEBcv01zdt4FU78wH
IOWNOF4avHsdoiYOiZpwJQq4czDia+b5Me4Twv8obhgqMlH/6kt94yvV3i8qZYsCyCR1BoJTRq6w
5FzTsFvpQ4mztVcX7cTUcXFC19jzJjnZPHerQyPb2iJrWJiJt7QOE+QIDecFJvc1gxEMpmhYd16X
8UQX2BHn6n9+1YATlqvIqcxtHQ7DfQDe2/pApXVLiRlctE9xn2HxbKIrUmSscVlPEpaeGjuXIw9o
rDu+E5h08i1NeeFXkW3m9w5pjOpou4x8AaTbLAH6Mv2NZjff1IZEX1owzBut9jQGys7O2vHIZO8r
AHS2ywVhOElUuZdh4go2HXITNa6CPcXkll+6XKBIrDdeldi3Bo33FPbTMYKm2SZ5pTcy/7HxLdzS
aGciJ2OV1JblPeuy79BF4133SK0SfWVpaftkDVGHoo0hnNCsBvkEPaPZWGJRw9e+DtMJ/EcVhND8
K04NRJqZzhZdlcy4fflba4hqqY2+XLZd1218jLyYXPJ3FgvpXnOTbG3qkb9JYetvBwy/S6Mxh4Pa
Rb8UJSZe2/fJflCc7tpgX7VN2iATNTsYJlM5GWCWl2bacOp2U+aVCwujajJkY2WirRwDbZQVMf9K
Ykyohc3DvQBZ1hBbVxBcl5RAUHV4p+QNxvVJDtzZSo/hKGKRtfXaTtlVkziwzCGwWfDRDmrOUmrK
YmCE8xQJT7+wFXmL0OGSKxVsqXMRD07MhZm+MHo8INAgXrxRa670zov5AV6Sb7VUlUTFSJ3j/7Rw
xWKTOBtaRHAIIpNVDzqDdLhdGR9SwiDvGJ/FOpCVfyimE7exu2OYQEyb10pOH4Tn4Wq7JSsIJQiP
jhUGuz7ojnbeYp6NinINlxifdEX3SEYshDIydS+s0CZ6ZlROYzGq0pqcPTUkhXXewc0XXYUjYchu
2o/+FF1u3p3BMe7EXj6b5Dflg8Uqv27vOvnaqsYDgdy3aPfH1CSqiHtJMZ+EUG3gakzAoEDXPZlk
NdZeXXlK3KB6GthLQ/bbdIkZsDqX4cagbDtFGpLvXB28bTDAI6li9UW1K7HtZIv1jKk4eW4Os7VM
ebTzoDrM01NVV1JyUPpsGWg/ZGKsWYp1bwpi35UBdDovp5UJh8Taw9/IcKZW9W2kqRdVYtbTKioS
OsczgRIC2VF7a2MF4xCKD3Xruupn2t46DEcPqUV8QZeQFbFoWWzyuFiHDcrbJunMgyiyMOXfya44
j0ibAHaanOdLZjl/P9IENyuW/lNc1yr+ehwNVayhKuEzTdTkSyWIb0KzqY/MpJgNh2r7qFRRcGnK
7B2LCI+1b70mYq8y+Y6QksnwdVxw1qCfEAJvSAAyH22bsr2JBSqWSmKe7OzqnisVORKk8hSVd055
OhGBjDydBmWhV259F6y7Vr0JhYRbGA/ldMAYuBkHaJ/z3FUdVf1hylEbSqYEdQSROWut7DWZSI0Z
7iCMiJT7loUSN0HOf5ovc17I/BFTMoxE3EjmNOeda+OAHfpSjySaaRryPfqQZ5Fn/cEd4u95UyP0
+jsxEnMz72eh0tmHQLeQDYXszxgM3nxgPHujK7G9Tq3EGFek/xI5v20KmPXlQItqy/hXbhVvkaLX
B3NidwQDMSAZd+Fusu8/6AqHgukjxumc8/zvnpVg88UupcZTip9trAlTR/w3BTuu42lYJWoMuSJn
QAFXcaP2Hez+sNy5JtNiI6vNYycwQNTlAkE5Z2Iv20s2dMYmA1yy/HNsSn4ckCFe9VB1rBg9YDX1
wO/cqeW1auIvnwXNOtYEQiKybjInBxrCIPgSkwO8qvDJUvdNm9fEvM+aTPSI/34it3BbZ2m40PV8
h2mLRVRinRpPyl2u5p+jE68qErdvqm6fHPrtTVir4T6RwI+cSt2KCEkYPjIemIwXCK8rNyxvWdk0
wV3aT2Ovae9Y3Flhwycggw+er+l9uVXory30Pyuv0ovHkrpu7bHYBfAQomJTlIpCml3Un39+ZTZb
REcoKur6K2E1kFPJGu7YPUJVQoSgET+Kmx9cup2Xm7/igWmZr7Z7jFfPs3XRNilUPHtoNladmljT
qS0Hyyk2uZdR+rbDfvbbAqPYDZ3jYiLl8IWLfbRi5TZM6yElyBtUjqh3IUQytSQXdgPaI2JBQGbQ
JIHiAHEzeq0wmkp4Mp6CFAGOrh7ndfe8pZ226yKiOZNsqadLC0uRzvwQ4ApA4uLeMFu2J8OJzyj3
8GKh31wUZhdtxhy7qtElJPc2hOlpsfU0ZnG65W2Db2UyQ2Nc0nYJGrGpZe4psMpwUlB3/jkvfs1/
At5ycURXukA8ku3Lsie7yuY450faGyyWDq2ToQyqWmbhpnwgF/ky39QZtKbFEAljF44a6+U+Hrdp
/SEUIzpENVlFRdsTGty0CogIu3twjf7vhTdLuu7qAakg8AepFmBNYmdYmJQnazgtzml2k0cRcG9E
RHzOA3CZBSY9Y55DcCyH9zYpCuCNiMuYSGwFykqcUKZ1aSagTDddGvvR1cvkD7KiRqIw9Zo+2n+5
1vBAHWdViKG+AAxbxhkyToYSz0ouXviB7B1ZRYxj+QuO80dSonvRs4j0tGmtOl/k7C4nhtNQ7fRg
1/Gk3ZoQHR05R0UY6FvGddZhvqi+gcDEGO6A6xh4T0tQOHWfXVMx9VAonBeaZnabNMRAN1kmtSpe
EuhXr0pEdUgX2IC3g/tUo2s8DU4RHiSm9D+fMdXchLnJGAOkx7NoCbDWMtStskr1TYrhbelWqnFW
OyH3pqUddIVxQWc535Yz4myImnQXmsYHC2Xj1VWI/I4qgFiIG3/mlWiR1pfCroZ9TUbRWqZxikCb
VWlk3TCxYWBiBGQ1bAViEhRWwrAfhFMTaDgOyH462K9IuuMVCDXi6tLw3c+B5eFIY/3segDjzfjS
8+qdGndvltjTAgfqp1KwqxCcGVsY80TdEKO1kqGrsWAgB7oKLA/2Z/oYNshLdT/+JSfVtatm7Fs5
4SrT3UQTdZRdzFOgsrCZT4OsqHl7qzUh8JEycc5MoPYoq+/zV/n7tMu8Lm0GGwKamVXAJdoRqxzi
XY6UlWSft25zm/key99z52sJCE+MKZ4Yu1trZE8CwU8emvk5Mgp/bVcBooRK6g8ZiTT2L7zdWDyl
eMOH9qD2KCSj1hk+mh13JHYPA2WDbvT7NuKGsX0iD9X+IUYHfLYiwGG5qsZQd0rrMCuoEH5Qb0+j
eiASkgkO5YMV+zi0BKRSMT2qbHVrCiwnvWz4OoFcgTNgkRvcXWmBCvfMnn2b2qpwUmL1bGtsNiss
BSlpO0MjPTio1lvMYAbyP65q7IuTxN0KYTho8YNAHXLwKvteW4w0XAeyuGmozW6WqFb98CEJ5jzY
HfHrdUSAiULWslklwz7qEg1/Vyk2oWA43Aj7o2Ab3NWiehkSmgeXHfQud3MU4GSAMib19lInJ3em
VyFBCzZ5xGuQdC4mVZkkk9UTpuhE3aptMu+bPmrhjrC2jVs0A46Xddw/yKfYucFfM7QvVZjlkaFS
s4kVFqBKlv8wk3VWUuWmCwnb2gJ9+mB+ZCxkxVMTwUm3HtFVAodYduFAe51hiKpGinsXJFDRj6te
mi+V88rErkbMXO3KLpNIInt5HKbL/KkRUff1JlNiGx/X3oGgAWco1G5gErRbWZLHK5HThYpQmTR4
zqPDiIUqTpyaTjxIP3BukV47t4xOz3FpkxyHTDt/VIxbYufokSHfb4LR1tdeRoNd0eWjt9KJJZve
RcLDIzMMIPljpP8YgRKiKwaGl8MIr2krUyPeNi1Fvzoa8CAm09uQ8gqlyZjueo0Q46gnkCyYXN8o
8177gYVWgeZgoQ79UTYOgS9lsxmms6FMRhuvCdpLne53oSYu1hyyw0/uKSSqAUmhLDyCAxm9zXI5
oPqLZIySw6yXz6WJgBHhT2BaATvjgV9ao55m+XjvUWT6Fpjj0I83cyuJqDhcMkNi5lWbdxy78SoK
AG6x1QpPal+eMMKsrJzwETULn1RVGEfcNUs1R4CMxBFpBUQ912GvocENTiezoVINycbJWXs3RKwO
odTWteuUN3eKlyZpoA7qO9vXJS5T5w4paB0UmJf862yvzyt12KB/fCfALcQiwIWp7XQoT2Vj0hGt
UwYPUJrVu6LjMzDMEt6WSlgN72smDS5rQxLj9zlKL57hnX5MGUAtZ+W2Z2ESloOmX/5UNMzK3vyG
YEFKF5wP4bb2pP2mK9G6jzi3we+cY/eHFQNbIHfEtqj6T8Q1LmaSsI6cgzGMDZeph7YlC9xDnADH
JjK6B3QsEYPVzGUjJONT6/j9g5KF+1Kw8pylovx+797oe1vStS+1ZuuLIsF5PRffDuECO5kSRUPP
HZ99ZYDTW2oHs/UkrWGq30z24XlnFDBOOp11vYIjiBXKRkjD3LkBJyLnnLIm/TYW4T4ngwa7pG89
9dGDNWb4+vSkelYVtd73LELRoI7Vs41K+CBQKy4sR5TPWp5+SJWnnpGLcpa/Lw2yo49MWddGVPkn
AowWBkJ9ZOBVufLA1a+he/N2cxhcCtEVa1y/GhFKVboDtwYGFXERkxfWhQ5kPE9VTzXJ6EaF9yqZ
fF5mDjzdj8j5K7Tg6pSev41jh3VXXwsUpwToOAnEq9w32L9azYY2jR1jlexaJxfHhPoMGYRuof3w
84teFLho4yi8Dka6J5HZmDTIypYagSkr9k/QR8tQixNok6a6jAm1LdRagSOgZ7h8SDVseCNce26G
W2+BIYUfSSrexHfEwIiWUC+wA2TBLqzYt1RyOg8j119Kxq0DmwgkxtYnWybMJgn65mKXSe2IZSPd
O1rEXMImz91Cob3qp7NivvDzeYRqA9tPpgwxZpWngf2oMdkEUlYxNHrrajqVEzucAuPtnInj2PE2
r02XkHIFux7LWi/BhlDn1sLCCHz0ReAcOuc1Y1F8mS9+pb5DUMAkyo18NLqA9DMQodEgrHM70Rb0
kP63COhaCaanmhqYPqoJD7Y4zSZZgTaUV+bxlywpi0s1zX5tH7Cs7ZBIg1+4gMKF4I+hf3txP0Zh
ZzdTFc2eh/0CQMyH7traxtZRNxhW1J9C+reT5oTg7/wMoJMRag9GfusTk1IaYu0LA6JVFldvkMEY
q+MB9hZ6k6JFKSb+kRs8Iw4h32xsyCfyjB/4+g0lUALTfboAQoxCCq252psvhqL2u5IMTMtCqjTh
CYp5KW6F3LFFlTC3TJNb38UPoyizk8ZHt/k/BdL90vVJfqB7L+RD1dtZ210ALzt6CqVum3j7/1xd
8JY45A4KrHgIX0FFAJ9jdH+BC7+di2d1Amn0DgJOA1yPraMKRFK0QvUoee21/u4Yy5q+6Fcr453r
59o70Zrfbp3/TqP00uTkQlU9QjxErMNbDA4EZyE1i9KdkfzFq7iRVIEDKhmlmCKdvSQjU6wP3pIq
Yi1bk51C8b+iaggftJ7MFKM07jFhZHdMUA7h8orLKGdKT3KYBVbMudTUmjBE7HDSaVIqirHc64Ua
beuRDBhV9ZtdF2Bh4A3iPGLh7m6GGJb5n88S5zEy8VAbCa5stZw+jXIDaTB37fwNY+rYl27Iz/MX
fY3NT6IWn2FcuCABUc86xLMO2zqzJ2RYP5GNSJPws1h/GKP6s8+1tkXswOLo74euDeXMYSI5/8fQ
HZKtDnvcjVz7EGZYCKSfOgeYEGQdO5G61XAQbYuEUnBALdRJ2mZbxY7WsVVbWMYYADDwjR2zfrPr
oouCRvVSV7LU6TapJhRZQhsKVZUB779/2VW1N9EEGqESdsE6wSfiIg3opTIVAd38N8z/zQssUOnR
hM9LbPLfeKgVS0UDmoFzq0cJW2QgpdBlnubP50sY5w+Gbza7SM1/DTOQLtCJ68WGjzrNvDeUc4yi
YPvN7/pu6oyb6VLa9hvECg/ZXB3vUNaf545E5A5tiTv+vfzpUmKt/sPRnvDp3k/2F6RdzWkpXxkp
e2jD6v/y6b9tf7LLZ/JT/Y9/QNf/+T3/9gQlI0v+r3/kHHyVWZX9rv/rn/rH38v//e9PN2W3/OOT
9Zz/cmt+YNn8MNap//eUl//XL/63n/+nFBkbWPT/GeZ+/Sw/veZz+AfOffqWvzh3Yf5LFygQHFvH
PWirJqzvvyEylv4vy5SqBPcmyeMiPO0/cO6K5vwLOLhq2Dh1hY1wk69VWVP7//O/Ux39y1JtaTho
qnA26NL4/wG6m1I60K//k5BumcKwjOnvMoWlalOazD/p2IT0Oa0fVN4a2QIB3TnJ8UUv1roAjuhn
iAmpmlGXpeGyJIUsUAHrVuW1U+Xke1QJ3DSPmTJMNd41Ve2LZpqnuGzOPt4pTAJThxa/DgIVeIaJ
XFr1R6MRfOpTvmXdR12znu7Qd24dzTh0SvbSooVdNLXOo1HHrwU6YyKTkaa9Mjv97tnmLwh4uJWN
hMVTihsv//EK/YWEs4dOMX+G8QAk613xu1fLjM+9YbzF+QAwLb96hvYRdPmPjqcUWa/52LQBlm6a
uxR3NvhGKmKGD2OcJguXQmHRZ5TVZfbQZNqH1bLrRVy3wfMfLV2CoBataa0dxf5A9Awp2ycLxg66
ZVJAJSs7EJMFejy6XDQQEDmqAMCrAWR+qVSCGHTIYbUOyiOiqUWSZm889+oivcVYy2kLzZulTV4v
BAdINMHyYHhyVp3DIXprZLGrzSTcDAaGhW6kuPTxyanUaiWHKephfd0UW1MSOqyL/NtQfjpXXF3F
WCvSeqfVb4BU9PMAeq0YSFys/C3yys+udveljyzIV1899tt6Dr5daxVq5Uz5VlyQTHp/RZPAr8/x
3kDjAA0Lz3B/fve5/mk06ntYDsuoDY6ME5496dDG+wdDKI8CztukpmWkStayi7zZeU9ZgRbK0ejx
Y4uu3lSjf1CI9ANfgfKrJHsDVC7RNPLdxom3crOM5ebwzQCAjMmuTFb62L4WMkEAjuVHtdGShHg+
6EsgWY2l/eC3pJmZYQqZgJ1hyF7RIeJRqdAcUIRBzkXP4Klik1v0BLVALtMq2kJQfyzsKN3E7bjv
yM9dAqU4DYIF6jg1aAL/M4G1i8FtdzFvy6B0SAWGuAEKjqAOR2lu+IQv+qTonYIIMyTruVm8w3W9
qocm0j6IO3odPf9YZt0XckFyxUoPEQOvsAZesym6Tdxzy4WO9yNozpPqs+89kua98ou2DPuHbRx8
g2QSVLV2nQ5Euhl3bqKd1vvPdW1iuO92QAYvXRXdhEGuXjTsx8h9MdP8mc4Gy1SCvcN2ApCcDS2G
x12aiG94qAndP4rUZtz07I/LnnfJaAVvrhTnAUKbrX73mkFMTbNKquBUhsa4QpV+r20m3qQXljly
2TTwlq02VSXtQ5j034WXJsvA2hSG/I3emgAcc4dU4TknRYblCbJHz2GkZjMntPTf4aicEfMwJSC0
046Np9EIXjXx0rvjSqtAQZVp/0hB/yLi5kOzfvJmxIQiBe2d/NUySVslvXV3BKOQPsBootV3Vn81
JktzMer6m2K5L2XXEW3oR98sZHewpX+MlP8wmNYzO2SqevGajfld6MV70Ov4i1mX28pRM6iUQu0t
ULCQ1k9KYn0ZpvxBVY8AQ4D+wDamRODNOqP7rSqPqSu/IzYYzMo0Qldr/wl33dZskKKVvqxXKQnn
iw7B7JKaZECPs5gcEuiMCpfwJI31caysHbs+6vBlso7snmG0EcmW7LBM91XdYjnBneSFv1qo5Xw/
kb8O1NFVC5m6SHyOoYHOM0sDGjnz2vTT6/0bq8B9GOvn1NcI/jO/49F6RHkN52cUPyO3slt92pZ5
q7LgEnEeLgrPf44Vlncusbl0HRJpZ+soJoR+eRhZvazsrCBTyrn2QbWuRXs1pfE0COec9yTRGNwp
rf5ssY4vXRe1rn01UuUhQjhkmHTlJmuuFpbOon6L/WSZNv3Z7HNGbO0zjM2U7VTyHBbtxsiwu2f5
uujsbarxnsnp8d3hk3afFHOW05ZWnitvGZSScE2Xxak1es/5ey6bi1MnWFEdYtBClQBCrXfABusW
wh08TZGef2oDbxXYuhzKWv2ok41p0crUv6Ox/gpz+ptYo6/JIJ6njCywKT5Y6fjq1eImPe5EDUTi
UgOQ3bnVkinm0Zcc9IiWfBpslBOGfMsYzm4EsKugsvmzrUmApSWXwrNvCWsnnruMIdXiVxSaX7Iq
IZ2b16JJrEWDCyZA5M77NVmRYMUkVpmWh429YR30Sj35kZQ8qpVA8OxNUGz1oEStk94H33pMYxO+
0pXQJg/dBxjkqx+sy8q4xbkFp0azX8MsfbV1+hDwMCmcWfPMvs5o9M+Y/ANa62c6s1dWUA8Zrh5o
25+YFHhCYX5bwHfBSYZMGPfnKlCDNw7KxRgnjxhwf7fwkOLMuWu+fa5IdcNghcocDVOV5M8AXW5h
np6l6p8M3QiXA5luuA4WgdVBzkkQukmgAYsYyYlmdV+j75MkToo1WJcYz6B79WizgDD4i7aLSR0t
imuQQXZvAFjnduGsHM98rrVXDuFJgkPe9RCgvjXFTvr6l8K4s5HgAeqkqCE3qw9splFOeA5+1iw7
iFqyEfAwVLlN/Ux2yaKWvzSTKgL7cRhSoGRWbhO3NdxthUDRiFRNra04cUJzmXVYrzTUvbDQnvs0
38VY3akYiO5WUCwshqp7S2QHlccjpImX0iyDL7t1qLZcJPaOJMxPPpgBGW2x2eWIb8+DQYxCUQz3
IoDRMJI7sCAZDNEoHbQ1fjQ1543XM2nP8E0FKiMAeANfipavSdZ9Z0By1UPeIiQIeTAJ8f516Qc2
XFQDGPUX/SKPWQtEaTEsLL1dVkV2DVERG5rkQSevNTJEpKblC1Z00tK+jOzdU7JbA4017KBkEgqG
EQaW9YIxyyGozF/xxLAswr3Rc4/ZgsFSL7CFuo9l4r8nebWXGMnGBGuOS3fXEY6t9D8BzhSwHngY
TPTbwzjqC4dUEc//dgvju9LSDGVYDZejAPmHk7pGK2LAdPKDL0VI8F3xC5yPb4Qk5166ew/qSdB+
VZ32QUTAe1sFz1n3SUUKHg42zKIG4m33yoeJjHChCIdBmveSQlvqle5JNYrdaA1vdmg8O0MBU614
1IPfwHw/I+dE/vWd6dmbrMispXjCkerD14jDTRy0BjPPfeF1J08nltllO4FhRqCqbFJQ6SyTnAmH
l9qnOq52bc3QEVhh0P6Esf9egr4tfNAanYGbvtrS6RMtHrCACxAFg6BEr4nhWJLAqjH5qsLhnbU0
CJ3QuOr5xTKHXR2VF8VJN3aun1l0sDLt86WDYQIA8KuN7X+hAtdbWH3y2OHXcSSnvZp8QG4nGadQ
HvnXYzmEf9RrbbdKQGs4sf/L66ozWzjyy8NPszaeUNmSO9J2G1Gg9EA1i2lD3vw0PnWlPDX49YWw
L+ZYP2A1vNoWzWrr3kKjvriVtZvk9ZXItKXLKJnJaN0vzehLK3tSWNPiQ2+rbt0TMj1IxOG1Wrw0
ku22az2arvXitvY1qfSnkvBLLGvcat34rKWUchlJJxAjPiyGo2D2weEZ4TNR3L9oPL70zMX6pmyo
HZLyxFzmjGbgl20zjfeZoHchltw4Yxxe3fyi4cmgiivkpGeNgVJggo0LgwA7c2e8ei0eJ9/7djv5
1AtzY6ofBfYqqwKZNLjRCtLOa4J8z68Sst6j9j1E9UOU3JYApZXTKljp62tt6N9xkN3x5x9s6E6r
ohleRVs+dT6rjJiQ5D6u2W4EPjiAoSFk2UKPDPSXpKGNbpvucsBJs5aBk19NChs3fnE8bwXWB6sr
yBpQiMwX2eOUmrhQIz+0icUt3hvrhFdkqQtvz7gppKLD0JQmgthElyocVPSiHFmP4PdckHOq8czz
z0KnCyxrxqR2uFelojKspJuB+HTVo7KfZLctDZW46a2pUbd56s5Elb4AH7oklitdsIAkq6iACKAa
Ome0FhNfEIbriiAYk9+HQ+CClv84AXpNoF5yzfxqeptnv0sgQAxmZcMgd4wWyihIgZnmyYmrwdpQ
iouXlluceFxAkSw06OQYQ6/d2L8PdGqLosmI/4kzyUCWKBqGxivJEj3QzLfUFBRElaovTF95loPy
q7JsDH8Bzp6cSsVnJuPV+UvH+bqXSfocgUsFXIVeqcP2vMyLHCRYGx8aMC8YiBt1WzZSLDK/iZe2
Zo9rVc9XxHePnQRMSWhK6YfFllAIYGp6mWFY4lHbmTrWQgCvQi1Jz9TDLThbfTnobrz0MiBfvuoS
0irJwCEMbAHCM6mwFwz0vuOKOVa1xJOhrf2ESJuOxZRw3BJUDjJynfgSFJUOAQQL2GP+AWUf4qW+
q6EbFNpmbOLHnGI0LkoclOZdS/tvBerHMrdwR2rJW+AhB9JGam6UX7wwbCpwYV1DpsZ1LrjnMXxz
CjxURFvi/AveQwf4BIUjtYq2jkROwkezCyHHBCaTMJB/9LvtcJeOhpbQN6KVG8MzVWJ1m9OVLoWF
hkRztmlVfTZa9u2SSb8ikb5fxyivRMotU+Woq3seNQ5OnZWoM+7ywEPlbap4OOP0pqSjtmZnwhGn
ilvc01ID9f6Vj1TIaAigev0vls5ruW2k3aJPhCqgG/GWABhFkRKVb1CSPEbOQCM8/b/oc25Utmds
BYLdX9h77dqT6B4JScqjNg5VlH+KjoQmI74SVz7T/iOzS255IqxgiKbtsGizD3cl58ZRj0XGU+SU
w9kix2bT9MYtX9Jsgx/PyttPdPVfeda8ZxZXh8ZCfTSZmrT3pIpJbLOJ7DvEJYinYEIurQI3Wa3h
in5yFunOtMthQwIOuu8RzRrRr1rxxzBmbgtNMdPthF87ONil0z1nJeKAoSx/KsmIonCrZ6M/QHzB
aW6EItaOs93fXFZm2xrsRwYUK64J3RIuRVvN/VNFIxxwNTOkMMh/j4lkyXdOJL4bjv/WLK4xd4MO
1j1y4ZENL0o0f7KubaigBPkzqBMr400HJ7NNcvMF/55H+fg8oN1ED2u7CBz1v2sy2GT/xNGenE07
aFOsaelM87BiFtb1Vp1am61/zOrkkHFE+25jP3YIHFkfSfuhqVWY3LkYrW2QkkqnM6UAxw9q1CmQ
G30HwkT5o3x04OD7jK7WsDfTp0YtlZ+U48wbqwxXHvktVZ8BnBKBg5Ek4DzBug7rekJdv8chxRnY
RHGwDm3lCzBwexE1C+4YGPMxVFo4Z4WYHuAqQPxYUfMODFU63lHRABlOuFwKitVp726y++nsevrn
FE+/iIY+Oq/q/AiVIlYKtLYxabr4wti5Qn57h5H5nM3VzaubE44XRiy62M7uWhPxgYiq8OQBrBGc
mWq4Z2asf7LeI7zCATSW6bAlObuduXh2Re6zBYYrZyNCLAm1bzqSedH/J8XZY6RItKAAPFR5LANK
nxE5sfeV/i1V7XA2UwJDBviM5nswCMkYtGrIXmuTRBEH3OIy1oSneDSl9+8LZeN/qOA3qpm6Demm
ZLpMv6qqTcgvOB3vOVyulY08w950muhbR2umM6Z0YUNCKarV+7aF14IOHCG52VPAKOJGgJltY9NR
/rSMH26uz1tkuD9lCYkqX2bJl5Q9DwNjGN0wn6tmhTadoa1ucuz17sB6hUNCx7vO1rVN8JNvRuLI
oJAzHOnjBdKp96hlcGN1b6Pp1Mf8cFw6Y+Z75apevbtg1dOBYGbvEigFlxo101iiqUjgRsUOPdH8
FhX1Y1HC8NMQRL47KH98yIaninkqm2n9z6AByu/ye5VuQznvk+mzyp0HbXQ/y3QcQ+Wpcwr7e9PZ
Y7YhQqaov4esGI8I674t/Gde9Yru6ivX3acZlLKUMOd3ndt+gEjcOVZrhaaE0zS31Dl2UlO4yfzX
UW53yHPxmg/dlqTLlESo4kYAXTaVEtCx+BmmeSDL4BcAzuewNmYo2ZtZFqmT8t6z4xwKiASTeCVA
42wXh+Gf1O0/mHDxgf2JdFJlSIrJ0SzSGGUcZoyQuQK17pETC2SmRdeMwQJhUh6RtNCfFlkAcoWQ
mcv8283bvZkQNyFOStdeihxbAoPMp6oySKvSTkLI33ggBddTqNOwgVj9Xlbtif7TyynsvILxo5kZ
YafQAjlDjeuBGWIByPIOnQKNmL8AD9xSsUQ+iv7rqv4StJZyo/VnEHSfRnawF4OGHVVmtDScMBlT
U85xf2k0qoyVSycetWrH2sQ81DrN6RS/TLFpg75PXb9xcsDgVTo9IHhLcuAjduSVAYzWo4FfN0xM
1K7MyuuCwqDr+4BlRXEYDZo7UU54hidtDmPOeDnmB302Tr3Mr4Pufa7KFDwvnAp5V/Lmrct3U8Nl
mvBqay7nLAhcOzDBeRD/M76hrzoC2iP23BW3IdOu49gSuigAEGQvTmSxeubn22b9RqIL2SwGGWIO
A7VN55XP4BfaDcJZBuka5ZkZvziyZxySU4YoGg6wBsxF/pG8dBr72f7Wlqx+wLuwHaADhoPNXZEs
wL6lD0A6v1h98Zo6ICwBOnrBPP+m8Eu6yPo1KnnyEiKKTZAepLmyFu676HDgHMp5gYdQMNM+TLbh
HHsSXHipt5k7uOHi6LyqXOWEoP0ykMYraKZdIA3tAhZ4PyhZBENtIhdMKApYqwPtjvZVxZ9oy29S
C88XU3tfTP8VM6wMj0Ni0yHQPvTd8iYjRcpmPN2GMdJo18ztpC9u0OfkQorEWU4ekmPZDGuQhixq
OnS5+R9cKwDsdN4fo5PBa+O91xjryBrR2+V98R5JKYNMMx4JPcR1+dkQoEngp7ebqxHbMVhcNsc0
DaNGi8QLsSbObZ2JjBprHV0cJZgBuUxG/SGvxcmqOGdjgUhvRrnGanXu1otJxDZD23pf31FtZfIm
tL9xgvPFUhlFdEZ8rsASQr45S0gnRni2aNnB8fDZahlSDkXN1kVze8Fi/lyObvNn8BoI6jH2mdx8
L5UXulryR4xk4MUaeI9Vz9Ge4dba1pizN1OkSGKvvfd+HMA8DEwu7yd5MzEG0QnnAWdFEbYVd8zT
mmDXvCvSsgKjQd/c+y8QCbw+c9kfKoRzG4/U0tCy5OuCkEXSEZBz+unqxeRHk27uVlv7SLoCLiba
Pkx5O0IqoLS7V8Zwnq96TxznCjnbfJpk9jQ03S3yij6YGhDwrotjSnvznNV8nOphGyWlGUyoCrhg
XGtXm3hV5jEKeQ+AGJD2JdOxW9kvJApCZ1cgglE0+KYcz2VJIpciHWaj/eNQQM0YDwC7LoVLKDjr
LWhc9l7PAOemjeiOFUTgIJfVIxYyoD2dkhuNXnVLFGq+q0X3iYghnEYIG4VDkAuoUUYheRK06p4F
2za/VcO6kOrJK2GLiLJITuvofJlp26CCMSBRadkW6zMoflYxpuyfYVkYu4S1IjqR/gFJPbTtFeXq
xJndpxAhmenBsqr2De0Sp3WDs4fMCDeKXpzRuCUmk1Jr9E4JEqNg6SnMkOG8DWTLGCuzl9xJmAhP
zS7Lq2c9MQ5O6331gGt54yzU1JpxJrPG70S81wGCLW7dPfGZZb0qBtC1tVXmHKJqC4n7fLH4Dndu
mxKug1HeR/wD4zlLeS+Pl26oP81mogHT9glEI3TyzrPhoaAbvHeCDw5igUuzYJdKp63hulDTs/Y/
KyIwR5LT5qwq2bHZPKxp82qkA0en1bGUqKrV93qKOqLXJAKBeD8jV7C76HPt+zNBIpTiI/EGTVd+
gFPY5mWxBBlcx1Ra+4gvjq3eo16w6lg4SBxRxw8VZvaFMUE5J5Ev5+hbqeGz8R5XTOU+cxCmWHGx
Z9FFuISmEfsI2Glz/2xc/Cw8u/GgY96l/HPPY6HDL2ipq8e2GfdjNpM51Mx/BOkNblmVRIg0H0v5
7UHTXiB+BajNK6wj037MLfiVV7bBblB7P4OVd1ulXXtrAWYNwFj1yWtaNN4mL6Ntb8PubHpEmXg0
dDG9FP0zo9iUMVdvh22rv2q1/p/ZaU8E1X6uJV7zcuwOK7FNbgM/PS05P3V2sraykXpadbggiaeS
tNtwWJrUx7zX7Fulv7mJw/bSc8NiTEZqOjY5CB1xVVCNjfJbOKbJzLf/Mp0ibATmh26gI2VcBjy9
db8WSfiUSX+FMDeCXuHLnLGBPelvc8vR6y5wojX1hvN+hwaQ/i6/MQA462v3ZJr3oKK2vnjK/GG4
+jQWlOJr268+XLDTKvfDGk9723C/vAUIyOA8tfEwHjmbjhg8SHF1rF+vQvnVO3s5MzKdEmBzEQGP
mpU9ZJ59T2aC/VLYvkd0D78wSEjWHo6QiViiJAcWuuRdrNVTagOAnNmzNqxy26G5eTEmR+W8eSvd
XWt/xwuHg/J6NkjrZ1/y0LNj9r2O8QJdy8gAAzAgoIKWTAkbFbnnnSZHJ5Jy7uE8wFqompHOowa5
j9GBMbKof5z53o3l2R98MNK2/mRyec+ckXNfd9+QLT+i4nvPyF1M2CssVvvHUZSHC2O7xlLfNexc
ODnMievkovXrb5V3GxxhFiVdq/Ee/IY78JJn3rDFVHEu7eVm5OkXTdE2jtOLGfO0NOo3as0PdPx7
yopBGd+24JocjPZFn1lquve1YupFG83ujzZW4k3bZ0E0TiDclMZmDCfAnTLnFJfFIPyyF/an0ToH
BdwqLJGd7ToScIOsR+ClIOREcZaGrut8uEiauyg7jB347gFeBdLv7JLJNPWlWezXUo/9hAEna/Qv
OXH4xaGU+sOSciE0vOoTCWAiSY9Wvv7O0U0hiuVYj71v0TjfNhnAYFfdsOlZexTpFQPHuTOI6TFr
/a+TWJuGwyaDCIiwB16dmwS6Ta5ebWg3R/Oe3HGdAXmkn6lFvxWZj3Jpj3o6aOHiFYU/j+M5HpwQ
PcbOBRdj9VGg1PpVqukHkOJu0cSDmtYDEp0k6F1m4ElNOE0xTd8aS6k5+y1695E+UlOnMo1Tvkxk
nivQTzMm0YjGQ1KMF36P2O2+7iChlS3cAbx+sxl/ndzDydWiZECGvOk9thzjKB5cQ7wv9wQHK4Zp
p3cPQkR4Tcz3xbX6YCiWi1glA6AO2T4nAcLV4dL25FTcw1epdWcebdWwwkTSvcskcaC2DYRdcm5N
jTigX39iefgwF5DwInNhyTOeu354jHlW7j4HeuPUBSlk/XQjSRhj/pq3aDAwLDCO6Z5nr3nBhu+7
Q//i1dXtnpy+t0f37LjNUXZcjAhSj47Ot6TFTuB1+c8dFuLKdasDT08MI4Ty3zEMQ9Flzi+txSCb
pJSXEbbUxlnKF21kPpjpnE/kDsk2PjA6vVVl0QZdXHL9sfvrJFKWiaqXTHScZ2QeTOmH1mtyk1TV
f9FY/SoSJmXCsGwdDHJ4Ups7KYs+kU/DwmS5O+cRwnV7HbelEW11iTxAS0sf5kS/sxOdGR/2AsyC
9n/WzLpSjXkUFNfWddswrdW8UxZza3joPpR3tXFM97xMzgTok/MEVPl2svluCspSQ3qEFzKVjifK
6riPKFzUp2FFJyy/bHPyB529oiVhB6f3I4zpCAogTtMusbeu5n2BjvI9XfP8gqCC0J1pD7L4ouz4
t67+G9dl64j/ym5lDG7UPDRkC4mlna8a8/3NdibumpkRRpraeqUJGnfNLO4hMofKI9KjIPAW4MiL
JvXb0Kwd9jU39W3qGcNxMInydh1HFqO1zthWwGXVhXfgGy3gKs7HZUiImxNZFMDqe9HJ8WrFsndp
BJmCxAwfofUY+g8CEH+17RYmJLd/Zcd/o6oPW0urt7ppU3615rcV42IsjbEJJwtn/bAoZuCrrvg7
yBfi6Y1e86QI2GL6YlZwAMDzT7jdXd25YXIBgW8D0+un4pj36z3PcX1Fxk0b43ysS0noZJS9olxi
dtroN0M6F/BGHxjc3nFo5OBniGXCQ3FGkWxuR0tbA4AtpLm1cKygNfqWKDB57mTE7k0Ksl5ZIHF9
ls0e00pYd3q7J5HiUrXVecZxiye1PPQ5aV74zM5Dyb1t5iP0yLJ/4Y7uw5y/tRQFNokpm8ImrVnO
9e8Qz5jVEcmwWl80jLx8toJF5U2k8KZk7zXgUalx7nZR06lCBFeA6jCdmKn7njJ7ZKvczAFY6w3G
h5ZNitH5WO0FIy32Q/aANFdBWFvMck++0BXnPHFfsKgm5mX0MrWvEYLDk6iODfPweh1R3mRrvS8b
SXgS8Ao/Ycxt2ECFbKLUcz0PC1Z0k1uUB3cwr2TWvcYD77SsNNLHde1p/Qkf6yP4FBUDK+zsWYQt
omZiApXi1i9C++ibFHUxdaLjvUiAu3sIvfe0BFZW5o6QRzhS8NjkfadhjScNLMWUeR80BTuhgIHx
t4CLXOzCgY9cymiTwScJlgxKFnOAgzml7BEErrKh2y/R/EefxGNeNZeo5prADfPaq+iVINBPgSOF
5KeQzYa+iYfiUXfVDaLbfDDG4cMT2b7njvkebZJM1/yQdJijseAUFrcHMbkcDwAbC8KCfs2OAZxG
Gs6+ha62VNUfr9KSQFUduG4+/RprD9zyjIfT5UO4w3mEXx8MLTiEhE1orv0xvOinNce/dWlep2p8
c3ivBBah58FgZM8w5ZtNq/KwI7MAFZyaT/oEsDtOuNCLhGzOmETetrc+euQL3cDtX2K5Fp71vLbc
xqlT1feyhgX1dDU99GkUUTZUdfVi1eV1AGuMy4vY5pXyJ02XH+wEeUDz+gSC89QjVt3MVf2Jc/bk
FMz1HARZTe5dK4dFsNSo5zEuw1JO69+6H/fuXUiXSoT1vRMdS9x5JSlrXrP8zVR0V8y0G7g7eBxR
VSSL9EJvXtlYJh4DTQefMDxK32OuPXQ49hw8f7AR2MjEOart1KE5p09OvC7wUlcEWi6vzdpoEECZ
g006QuqIKgt+FBtJT99XZqMeYDOEQra3OuXzEuYwBOCzku0wiu2gkcuJYe8LJwDbfBOyja4TLoQt
z9hFtAqaA4NstqxfKq1oH3/FtuoYCRLoxP25Kwmu33iDcSBUJg/TSOP4uCcM2NaP0FixMs95ijk/
niH7b5NGG7drnXw7ztmoM8cvbOay3l1lMljOsSYttlvAXwy4BplFTOiQmo74qQVmDqVdGpsa7Y0J
fwIFpZ01qD8NZEmFRiZDcT+DixnVQZb4Tc09SKgBddO8z8D3amb7OjmP/GSow6CtdybvHtdRNzdS
Hz3yU8AKSLizlMeOo4wsMNap3dy+aUVhhtq6XGyj/tu2sE8bdp2Qbe8YeLRg8uiNhl84xPnGxUCF
lH8r6KqHzgCHwQykZ/hXB1s30YytVfV/a8pP28uePGi6iZGpc0c2psNvjB62GHk68wZ/sYdCy3yN
e/uvgQYyyC36Ns8e37oBfN5qLUec8jpXDAqqGg1smlAaiZyjI7U4TPP7v6p9d8UL02B9Q8yb5scu
3e9swIpJWky3ETD9nn3wWCEyqTNoyVnE49qR7g0izvbNzIVO2dLceT1d6tKS/EGOAbmFfahseSwK
fQ/rGl1B7R45dcFxFVnuD2ZyKGzIhjNOSd7kvEozeWgNIR2jnj9HifIeZJGkO8s+VlW94C1dSCdq
4neK9XDC+XUjPaG4Vba7jbSOwCVTsYhYP7IRkllBXdB7JkIB707zSObu3eIOhZXxNvYmk5tUPqhS
hxocJW99pLcA0MadLa/UixYt1vM//1fsrF8qjTBxtEm+tx2j+LDIcCsJS/LbNvZCMCENkRHmciol
awE9yboD5TAbXkG0AjCmhZT0i9SbM/bj5DPPo684GjEYWoMIq9XrzlHEInmxVmuLp41Byx1rUBP5
chQDvlYWckfmmAxZYbm+WnWlPaZ2cptMPX8dhyJ+brM2bOcMYoEDqa8txuK1hJzy3Thd9sLIZH1V
LWGG96gFzv4rj8lj7r3po2xfBBjgV3KBWbXPyzPPGd+2uExFd9CHXA+7BUa4Bd1kXyQkDOklI3wm
UKCfG0Azp7VNmXqVxRrWJulF0xo3J2gOWqDHPD2JbvJFr8BUeQF6LWjv/49jO83p369GtEa7cnGu
cO/7E9o0iCWOM3KKN8Pp3wdN2kaz+ffLODNrH8tR5MMRQWF4SLHvgtRayCu9/8G/D41pg1Nd6gm3
V83iPbUFQXpT/v8fiIwtg7qCvubdE/ZAZY2Y5MhnjwbUPSuGIK22jEvNvxI4LrfPPQDZH3qY5v/+
K9Jr45Japn6hHHh2TPLQYAoh8Cn48WLu1S9GNOgXtOVWl2iP8f3//PcnMc4bvY3XHYvko2bnaxaq
wsn3jp4yuGnN9WJoDyt+qMdGpOulIls6tAnp8/NpWC+TK5dLf/f3FZg8IYcPXKF6tmXjTZgvnb5d
zeNZLhFHAWBlTrzIRDCSXesVF9oRbsayD0Vj3wDYAPhqQX1pd8pXbN9XcIiB0QnjKy7cWz0Y/RkQ
LtPtpNf6878PHes1lsXZD6LFB+GSUL2OHeuK+4fy/hcm1Az7xp55epbqUU0iMBfMnv3KYqfFAXaO
QNj5GjbAUGRsCDPPmAItzgzEexnrYSn7reCgJ2+KvWZTI1FWAxmxPG2WQtzHB8ZANIxGkoVY3Nyg
mOmutEGgaY+rQp1lqdTZRiwdziZHiFjw3uqCUr+rnPHc3D8kUSK5W7Q8KEXxk2nTDNPlO0VcsBGF
/mlnHfoTK7+wKbu6plr9Mp7Gl3jUmSyuETBX9ADuRIImIlfBXNEAZdem5rZsrfjZ0Yf4OQU5BbHc
efz3O8a6mJhcKsBy32TKvo6dbV/h3NrXRo+CBQhZ1l8acnx3w8JuRFI0hHncspfX2+yZHceOnalF
2F4htl2nzBstn/7gGNF3IZCwKHyLgW6WFH4eWxWLwTSE0yn+XanRMkf/8WxjCPLVqR+s+JywjON4
RVFjAWpEGuMAsLWmHya5+DjdlNhhTe3xep25eo23RRIOAtVpvJalTXS3hz88G+8v1fCWUko/p8Y1
vTJhdrmM2Vrk9US4EP/meBequgp5Xe9W9VPcuGSeqKH6oZB+RWFK/JN2K2ckPH3PgC5KEpInLfZS
q159CK8hlK3cr9ih3r0YoTeSYPQy1PXHBBCw7WCvaFhW/czyM1UT0+zY8/7vQ9Eue2UuMVnJfLFq
0V6WvHyzBb9xHMIZTEcPeFkDeqh+y6zuw2xY9dqVEsFctagb0gzL+SLHcE7e17sRP3KfI1Qk8L1U
Tn1eeJC1KO+t8lGRPn6ssdMdSYhLjkqe44V48Zk7CHAY+2Yjs88RiUObRNBKZx2l/77hpgjavLAQ
TVZpAFi8CEqvMJ40234ubSZPxMvPoWwfc4QE/HV3XyvkJ47p8AQOEQ9wD6xAzIfJ/WWAN9xVuONT
btWQ72iyNDvJcd/Td5ViaPaDXn5EbVXsND16sFq630TbUdjH/phYfxvVzkcC4ePH1Vt2QCSmp3WI
X+fE0ratO3yY1mzuEsu8Gc1yYSn+zeyRwFUNSWGp9iza1KYpAXZPFR1Bfv86ChI5dpEs4bNTQK1r
noTroNuswOGixhzqUK8OXdbeV+jDsF1gVgWwk32S+lLfYmGwTZZaPBnjbDxNAFyNyfomspPEnbIm
r6mKHXSIsQiEA89Qr3UQhfhaK+daimli2T+MIRmRdgTTkKqjs+qdbH5UI+Cisk8C63JuNBAbuiO3
uQOswuo8tS8HCsLYaQmqjcbzv1SqGczEHvwhIgnzkw3QvEu0SPnpkEfhUsY4LtwuHDsQLKXbnrEd
IdmU2T6LdRIJ2IS4GwpJxht6Qjzc/XsD0bzLZTI9rHW1HZ0iD70KZKZQqMlit3somSBvHpt0La4L
9ZPvLaa7VV3SXLNhWyWRzXN1F3PN/0UIwH3HbXkakXRMC8IEx2CBTwbtZ2EQ0CiXHNhhnW9bm8N0
zCkp5lHu8NRvlyH+WyYJ4YARlewfo5wOsUUaBFlrdtJ3BzZJmd09pU4p9kkWP5t1e7UauXNs3jvZ
55LFHkbP/s8CsiDUGnJkDZoxAFgI5tJiQqqGd5w00WkHpGS/kCiftGqvSuhPPWB/v2xCd+XyTWCz
+NMomA/WrM4jFSMA2mQHuKM5WMoK/RRLoZTswwig/wg/ha7ayzwkxNkrcy7MAXbzY4tnw6p/xplT
yioF8AZzP7Xwj/Tx25kk6e3rX0lybJC0dEC62+3YoGy7Uluo15YUGY/TYcjJTqkb/+WlhTSn58HK
5jJDNmAK3dvHUVtucRkwbWeug37CgbD4Fc8zUzc3ABCCMoKWQugRbtq78APbEFU5MgGcwxzm+b7U
kdazSg/K+9a8StKPvG2+hlUTeC+7Hb6o/SrtU7dkYTYVkHi75SOfup2efWCkjLdRNL5q1l2IjErc
SlnsCfnqKnNHYM0lb9sfHFkfZP8xOh0wvBukfbhgu49dbv+H5AQlys6KVkUiEzHyRQNNlt78MSLG
oK5JJaxL7QE+chq2xvAzINhgFOvGvlQhPnAkgY2CFmiQ7cLwpEG1uptDqA5/swrqDOmOBP2wJFbd
/Exk5zEaiCg12+7XqudrX1QvUZsuO8RcCr/DCEHMcoPyW3Ich6Yz/qjOCdF33ZXlxvAOsGKnRaIP
6q5AG+gS/jAyumzoe4xImGFhjR8NtFviXSrWFTMuYTE/uLHC0DFKvuRUe0kBMLIA2mGMQp6nNz1L
xGTbGx64RtYJxNOysyOmPuuqIHVmdlo5ptdWCfrF+iotrFv9Gtgk3viVlNFT1N1a9Lisa+LrtPzX
D216rYeXUmahPlov+oJYXrmPfabmjWvPb4uLK83kEua2Q5FpOQyNnYhnqR5rTm3lu3PsMtCBrSvI
qaXw+RLVyLNU/Uq7OyXpSo54TgQdAxKuD9jOkTviwhqCpfAAdWR/9bq3z3EtlwCt4CH/5x+38o/M
TBIYe9WXqyFUUDrQgQL1dWx0cAwJlNc6NUL5oSLOppXKXeo/nNRHLvHJnzMEbrIglGFwHqZsfc2y
RgQpGDyULK0VeGJ6XcwvAhYFI6P6lVib0xiLj0aaNbOO6q0t7dDu9d/4BpNV7doFUT4x4EwY2mLr
jK4E7oreuZCiQD6taSEqiO14EwCwHtjm3tUWNKWs9jhEStQBHWQkjsmgXNvhtIhXDwYlYkit8ls5
JYxAiJWKc6aPgMV9o0sSdteIN2hlU0IcETvP7YsLdwNTkf7Fg3Tf0V8NIV+IJL2WDMqywqNlXrti
ywAyztptVGCda+MOrAwhVRMpFL7rudlZi+tTnqxvjGueTLu5i5kwfSNHDGCpY3MQ6ssz8HB6ZIYa
7A5IBX5KHLa49JYoJTH49fGpzaPpjH2eAOANdybkrJkWCucWnLERvRO2L/C3qcVlSs6O/hwNxve8
GA1PMdp28udBWZSwmu1JfC0O1JNIzSszZvU0afjemASnJ81sPoxUXXWxkHszuIfOjsuD4WJPyhdh
0IjIm4FZaVfzxdXDe1JEX45cbqslZ4ZgxCmCIDd76MwVn/4gmuohIsgV+TgGeNKoZ+8djBJCw2am
7omPXVx7QVvOH9LhaUUyZvtyNV6Nkhxwm9wvsC/0wrEBNwbWd7CSwnIXMTVBa4uzTk8W2EMXsC6Y
/dVZD56+fOn6+sKIT+JmSaEW80Bv4rqDsBiiD3nWDevjvkfk7b4TGVMJ69dW6mkg9xIX4nIg634v
URRhZUHG2yCNWpOSdzGwykvSzIdqcI+dFmpDwzovKx7kZEpMbyw9CvWhk9bDIYakeOn1vRfVLypj
uRO5LvHPHd0d4RiQ5yBPjOW5VvXNdFjwud247Ps8+XLhiAgsD5vb4OaAlhhHBfscbjnURoaZa2Of
IkkiD2BRvoeOuRJZkkbhQTeMxM+siTC1vGU/1+hOBoPM+2V+GKs6e+ya4mDijq2XdEKGLjrqlYKv
PzRsFzVMiz1X0+b32CX2SyMgFeAp+j7T7fat9+mlCydHwdGOrlvyJKJG1k0Eg1L7QJFNBZh1PPSm
PPM84Wd0u343pIIclpFLDccKjkr06iJn00sOyaIq8q1Fu9eI3atdeW6p9TZK82DHLs2WDuMB/Tdp
SgKBlbuwCltN0DkpTlUzHjdTbdVbYE8ctPPOi9ObnccXe0l/y4mETepzVjnkLS06BGapnvQebUpF
/T+Uz0hlLiRcSZ/seriBXUh4GtJ3AOt7KxVnUZBgUa2v+FS8cGUihicDt2CEw1MZFVBH3dii4NfC
NoMPS8TCyIyjn7cGTT2befAOdhVdiqzD1wnhma+lCRultcdZozgi/LuJ4A62QjZ4l7x7Utfq0Sa5
e0xJ6ry6VKLQD5GOr8vBgdOMkqG3Do0WHYfaz1HisTuboWXb3RSwcRq6xcB6SkAuDOT9MvcWWNvq
aSAEnCkcxfs82ejz7hFNQOYBh/NBt3I0m3Hvp1ztR9UCopgwnYXrbP1dPLvaMqUQJ+iZpdM/GWBT
iEDoustkIWuRVrLPxp2nAasa2+ENhCzyUJHnAAg9570nFnhDrnp/7vXUeZ820dJb7x48+3Fp6gMw
RIYJXKvvI6P0rTuZ2a5dK/t9uGems6mSj7UNhsqI6gExwKdYZrav1bg+IO+8d+D8dlLK5tFL9F3V
avzETDiWTqP/9ajpL8T0OK/CfUFsPCV58qYnln5Kk/mDQCacKMn4bmlJc1K23vqKcwbMm5VAdSVK
IWpxKY9FKQ4ycbU3R/V/pp5wTxydm6xIHbpJhv+Gubfaf5Lc4hg5zONXkp7jpCNEJ9b+yoSiSNb4
shmHBh5vHZQUSx2kUsaBJKxwu1JasGH60SGe96D9GbCvjLA6iykJ4qtYZDbCZAXUPGd1NIw4XHL+
pXnOb0wbufV6FJ+WVXsbmrYMSbnn2zBdTCRZQSyIaqfOOELDZaq3Qm5Ex9VypJd6UN17nHoha0wv
XF9Jo/R1pYuQEexPvVQfo9e4cGA+psj9NIBBEtPRPC00nvBNTIUyrjksAyGCRX9HhaHE8oYL70sD
DvJC0chKcSWOnRXkkS7jwWaMi66WvaxdcHXlpQrHoX2wSCxHbpwhs52M/0wQAZeBvLCBWSJnUf86
5CfuBzuorewiU8dn2m7u7GbM/amN/8fcmSzHraRZ+lXaat0oAxxwB7CoTcwRDAYpUpy0gVEihXme
8fT1QZndRYbYpGXVpi0Hs8x7rxAAHD78/znfufBlMK0IWCAumHMzkTgutuZQkUaTXwQJHqkucakt
BtF9pIvTMEwOVqexBWc4HRrbfW0NFJzTSKOAbBEGzUTyUNNqxIVhCuzLGTCOOnpNje82T/uTrkVb
aXTXUS84stjUVvKdGyYXhWTYZUnIUVMUT1kkWWOySd/FQwoKn4OK8mDsMUz3ZK8Sk1qyZZTI5prR
eclHurFDu6JOR3zR5NxrwMbCIJpYL5jbfeNB0g9EvNL2W2nrV/QbVlPbrwN6VDjsKQX4iQ3mE7Ri
VDvoRg37MYvh1Bsuqa9aKtZAhqdZvwnbYKB6MIZwvQPZ7kgYKVexTW67PhwJmHiCskJCk6TXbiE7
jIpjQjw3ysLQXIkifooTK947fX1rNWlA9ozTHFwSSydVvxQFzNfxp2aU1nZms7XxkZPqdTDQgRht
Ntq1VUF4pKoIMYPygmrEyse0l3Hw5WCAFXKHAIfNtFvOq0JtHkUirqUd7IqQke/kWNQHLXvg+F0j
4sWjO8WHIpXwNES5DqL+qp9SfztCgWwNAUQL9XKW5tTnSWnHFIVTqgqui4wiHN0CONIeyRRZdYlN
/+eoTzeBsg6ZoUiwn8pjGrL7cRLJ4QSfwsarpwtoJHvqiAJ37wjYro7og1fzn8UfaHrmy1R4GyvV
pqVno+4hljxrwxjqAZr/IHFRQrvjK5UnoARRB5gQxs/KTW7Q+c5tEvO2EmFG1CcuP4w6cmMO0cPQ
0ELJW+2ZykAUYZGxosvAZg+FOmLVDF25AZeHxjzEBZP60QZh61HlCBHLYTwOc9fT69zfoWZemFm3
H/Fc7dTaHBuAGWVir1t/etHcQ57y5SuVE22qhsXYMyQBPoDMBeCsazDnJ09e9E15IxNjoIWKBHis
bSS2Fl+7TU5xT9SzmQAt98y7cG5o1pnUDjhH4Xnl9OF7/cJrCT9zkAVpIS2Mrqx3nnJ+m50komKk
hkDRnzJsTKDOeJQZIi5z8LV1iKYdyGK8AcrgsWbgxQsDlOhFbhyA2K8MiU2eQAKaG95TUI/hpidG
IUVxWVqsBsimEHPW97lO9Vdl7Z1k04j/gU4acCPWUr5okq9/86cH7ACNjTYomCIOdRVcWmJBPWI7
NMmM3whpUTF59vPpZJACSJC/U1nf7dgjsZ2S6iRbULSjh1iwpP5g+clPEaOESeg2tiS2oS5gyZHG
Zu5sLBu6WOvM4COPem7BcNJpEYZau+fJ3lco3ZDKO89tadJPE4KjDJ7cG6cHXNJnz25ivbDluwuS
4ntL7Bj2KFixZoVytScMzicnjuj2eN3UHCWCxlsjlMIgwEQoyV46BrlRobYqIZEQr+NOaEv68tmI
HKxjxGmgmpZISuf/mXnj0zhiJPeS2TRABzPUvWhVLSbEK9DNEAa09AKT0CDyZMhu1JVFbooQGwXI
PMC0smNjki5m/h0i8lMSTC/gqAQd4Ok58DnwbsbCVsyhdChQoaz0Hid6NmJLNDq6tZVGpQHE3gpT
m1WW4SYyqY54Nkd1H+LBSADSKrWJt1CRXsJFY99aa5RAcV9DcqQopVgrEAphQFeo+zx0BMsAghf9
GH0XOBb5ri6fXG4ElK3CXUqtdxlN8MVo1yMKYmYtECVTnNSXta/dtikSoVzguc7JBVrLoNnZOHtV
52hsuySEVb/BdYX9yMpjm/LQay+1X5nl2IRn58F2LizBSsWZqoK925FHAzuxozeLnMcoBYIwxk6L
ABlPTrx1TuXcd8zsApGsQ6Eqb9j/WCa6/8j4UQdBfSWybIvS7tntbWuD0nIfTRn6OwgW67AuS5Jx
bDrnY/oaZPrtaLNdxwNz70dBszTlQMZ9GrLbrfC01rCPLuN4koiL8IpZ2j49ZuaEgaikBVbi9Zrs
Jttg6XqGHUqxoUZenHbaVSKLQ2Mx0VYOizeZSSZm6ylEcYcSkERpjOpq+JEP4X1tYfxBYV2bkhfQ
UZ0jPHiZJr5cu655K9pyovV2X7RoiDwbirShLGLnI4dD/2DfePS9Ww48mcEKGdXTT8NFWWPaw16Y
NYE8CJEQoic3kSk3jl2gSY5x95YefmZbn5ZCBKixIpIrXBtqr7AIpY3zV6i7JJR0P5klxQkJM1/+
EkBDuUx1HkjwbKB/bVk8ar8neL6XCFQ0eiBd1BEqGDrrrKcVj0DghsXwoYLfBzXGeI0Ht9krdBg9
+0cO7NWmrfxLmyASbNPOMaJoDL2PD6OMq8vBkCFt7pxSjWrvhiibG1GWvwt98dob4wKtFhkS+3yg
eFzktXtR0qxz5+m/0Tg7RuULDb11x85nZVDoCush2Q7UQixosZsIuQJAJU6/PqwR4Bj8QGYHzSN3
I67cH/pR7IgSfRwCzaRh0SCgdWuOOPZPZVX9Mt/3g2RrFP82Hb1dYGqxkbsB1UNaurEasKOzgKsv
Zxcc2xBhykOHyXGp9Z7BIYL4y7Its9Xkm5vBZAjLrOnnmjE/m0RMXfp4TuhOkaqOAHmgmjT50a3t
C8QEGhNuRLOH3di8kQ6RUBVSjltiYvCVNBvR4hht+DZch6qlD3xpkRvuK5WnnuI1e+7d2Njpcqjd
a7/3rulnWrjTuxWwBgTgGidu+tP13h+uDZ2dvuvAudexFHuIVVkCkxc7zI5RMoXrDnYZ1gKxtqy5
tufj0mQ90wkfvugVGiQrJR266GZgdnGITelulMlB1vEIcGChqd1oWJEDQ7WgEfeycEFklQOlN1g2
qyClWj0vX9Zg5MsIi/+2a/HLho3bH5gidqlhotqbP9ahyxQTRriz2y5dd1N6RSl0hxHszhioo2lB
fap8NR2dLlrlQr9xDGaAQqsJ8+if7Ieg6uo1QrUDPIZffIqzSCGnGlHwkVOyRv/ePzL5QlHESO09
NpTkL8IUOwBiu9/Cdg/DUJ/KJhw2UAxOwNJoUtnI0syCJsGor22jAv0k87sCUsehHUSw7EM61wMa
jqk2bmT9y0m8ZF9YLEOJQck0FJq38aMr1yaqsBqKeoGehfdNT/obcT30P43hmMOORpvug/G3xI2y
YsnTA3riFT1nOmKooMEXK9JlCvsRKiAbLQ8JC9sEvzvkvsPSyMncDNijO0a266v4eeDEjhOlYsND
yS5pNRT4mMJIjB5folJ/AmOKzsIRvx2qiQuwjsEy67PvrSgpMc9j1ypIlosCUm3AHpdsGzTmd1Ff
11He7EXYUGQ3xC6x/KeUSfjC9+prW7YlX0ZAJjduJCKZErpkk//qqTTe9IIUCs2/yzqcK11U/EZh
Yj4KC/ZwG4R4LFBEZbhRzVrfJjU9aaMcvocxwkPKKPjYiDQDCjNdFhZ1xogAmlx5JwK8GWJ92x6z
jHgdSs5sq4frsrL0i1JO+N0vGhG230yjj65sTJyQUL3LsWlZXjSGXGdVYD6HaAUidFGOqj4GDlVL
PMqP5vQ4dYP5XHorwCPm0oNFh5uI+R6MUEUL/sZNhH+VOipb4cnk9FHbhyajTtcHY7Rjm8DdrLPO
LJ/sUPBFy3DawBPjqCW5TSOFmMRzgZQzdOOlLQcOTm41rmKFu8q0aVH6xQ4tDe+mpPnjJUhV8TqY
2kuVIalprKjbuKYJq8XSo2UcFOYa2lB8bet0VOLE3EW0zE5F8U3qUIjNZHhNunHaUGSjfdDt+oFX
QkXwELrXgS/6nSiHo6EPxd4OrzU1vFC06G6ZgJN16xnR2hoZBOPcbcqcwT015kNfQ3TtreKFE7+/
skRNSnEfrf8EbQ2KlIaqBpA8ZKIlN4UOPwzaYd3kU3piqusXeolUo5CKyB2rxhtTbBjo3+mc6s9V
W9zyVfM6wtsgx+MHSq7EpIgvwRwoVlW6Jg6a4WOEDRhsLjNd06Qc7OzwoAQ9pcIWLwr4WaCcfZMI
5zDndC5kM/XEsZXW0jchSzf5MQ4C81j24yKz8+xgFukSnPEG0gp947Bk9+zM4Jo2IoNrRDpSbayx
+eX1KJSjIXgmEgFHwhwCan4DTUfhvXK+d6DwQR15gKEW8EWZZP1pHfrtldZ1T6jefwk18Y/P4h3L
nP2x89l7MB9i4N5U2zae1T+6oV5w+HJ+GXW64XLUyzIqDmNV9PAvrsjT2qaKWoDbw8YeWxZf1siL
TJ7imiSkKmZm9fh/Vmkb3KE/3Vl1/0q2yKFmVcfHnXucKvHVjr2GcZJamxO09bKnbVz216WBI1gz
5E1YEpnoioffqJ3uQ4TfBaLCdk4YjknQy0QDzThny29dB7F7lxYEW4bW9L0T+q407F2kFAwsitiZ
G7wMjQ07Cr4PmYGRzqsACITpxAt+NFm5/UPe/JcQpf8T+igoVE41YzWjT/+frNP/DxGlwvqMULp4
RZz7+pZPOv/9/8STOva/W64O+QDJLQ5+JSCX/hNP6oAgxQmvXN0SeJ1s/kqWI2/8j38zHP4h/jFX
OMpyXV2Y/xdOash/x4BjgDs1cCAaOizR/4NmfYeY/S/k7P/KWsJIgBjU//FvXOINmBQXujsjU11c
4A5SbN0Gglr8er4JqdDyK/53K0LfUKZOOV0L9l7frymIAfec/oG2fUe2fXuZ9/zTf17GAGYjHQuJ
t8HtvL3MOJUueYEjoVSadjE7WhyLhDUjPZT2zoKlQj7bmFr7Ny/hn/f69qLiw6tKnStKNDSWe3ZV
xL2Kdix7X1u62gJPwDqo20e3Hi4keg3NZUJTczhqUB5a4OCIB9gInvwuuOYNsG5zunWj9k5wRhGp
eKbNSCks/NG2GnJ7/aYrfsGyp5Lkf8/Nkg0xMW52fWhq7f7zG2Hw/PWSXEXDQ9mWsoWa7/PNS9Lx
FavYK+ot6owteog9Stunzy9hfnQNx7EoKZkMBsOe//qbaxi96YnBHept70SvYpY0ujyzRgybJth2
KZwkM4kR1Tr8Vz5KPGbmNyMuwLK44dHi0IIXEtqN+u6DTinH2xLLRcHZPrIuqBUvLcqhIEtbMLHV
AMQIuViymZ+0qOpw0aCUr1S+VUjPFg1hFl/c3Pyi/wu/+4/hRxCMYUuOXMqREILf3lxgSbKXVYkH
KLFPDcovL78wWqwlKvpeJPMCE73Ejn0yeY15kqzRxF12jU1cB0npFmHajtpUNrJ5rdiJpGWnoThE
pkeS/i6ngi62c6CleiLdA6G2nImW1tbB9t+P8hQSThS40ROW1dPnt/WHGvzXbZnzd8sEY+vKeH9b
ENmAjdu8M5EJaCp0QGWdkfagsCU3RnvSIIIIYh8XJuULOzERJppQsQ4RuYNwIfHxmJRjeqqcn/+w
edJ4+7ukDntGzF+dQu0Kmfn979JHGEWxGdXbMFununPRjvVOFN9rIsaShLgPSFefX9A8n8b+XNEU
JMHwpTuk576/omqMdIyyoN5SvFqn4vs06U+2pK2RRjd9MG2MUX/yjW9tI3At4uWLvpmIFMzJZFuV
3KkwvAVmucvrcZX76Y3T5VdNmFxTqgRVmK6QOt+4qYSxcIxHhKVle+jBwbi+e2Fo433cSOrcMl51
yD68sPz1xc3pHzxO6YK41gX/YePy/uZ6WuMVlBkkQU7zvUKeiDNJLfeSOI2VTR7Fwqq9jeRFdjrm
x8kAcOzuw4qIiDLzV5y/ACVM0QG+z+WQNbvOTK/cWD16CI4X5D2vjMwpONwjV9E7ZIcutb6Yxqju
xAc9qrBb1UbwxQszPnphSpiWwctiC+fM9/xmutFNQjsKCANbMaEYDQp9l0fOgMIJj2wDbB43woYq
wMpjhOPrzymC5vEPzX0sPRKVWweKTtBdff6g8VJ/8KQNpnbWXl1Z/Ov9r5JpZicJ5JUt5Thgr4Tf
ABGbsFBbD9RZEQ+23jH0ULGmqOKBH7n7BIPphp2wtmoIROjTW224oD1nXgdW5yOLcclHD3CyTOWe
7gBdmNj64U1hSFkATGUeVeQNjz4x6wr5hJ6ZkIlab9FUhb3ICEZsfA7ZBrNS5lBho/p84wzOk+oQ
+2UV3Kiqyk6TbRyDpOKrdr8HruzxJvZkUgb+aUBknqsK7GgOoR+Xdjc6rwmaMVhEYPNgAgWmcwcu
iVpaeJNn7J09QE0c4J+jyZRrpdsTYlBITTq2R91R9zLA72fElCrTY6820N9/c9KtcL+Bg43oZaTq
R4wXGVsU4nkdQdcUdc9xOlcLm5veTusV+TLDojRJWvIHTRKLk/7QtW2cxpfZHDAFaAkY+nBNd4iy
dWj/kp2zImIGDlTuUe10rGg1rQ0+UfRj1IYi/kpQg4Whuf0StSjRwqPeETaehMESQQLyK+N+iLQf
eeReIsk+ZC6tqWqe2ZOhwD24Fqp/GSjBFt6tqsxNndDUMZO7VrZyTYHtKr4GBlSswxl4Etmw4CgK
kr8VI9an8klq7xZbslWqaWXpA4Mh7hFZRoLyMwcIzscXKcafhQW+jaMrRsM6+OYl2b3SYFXk5B2r
ocaZdiWoOaElibLlQF9lMelkaETFBfFAyA+JFxyQ4+KYwzTSFXeZNsc6io1ggKmqvdQo41LqynY4
LCnA6PFPWOskzHoaAw3UkqQpZm/SPH8eOvdXnLpwK5s9pPS1QWNkEMYVXVKf+Ki1GT6Y6OKnnIBS
vF4BmhfjSM0HY64obwzYFJ9/dPPkdbZWoE7UQe1bLBV/TQTeVMsm0b1iO6GMpcQRoAMBV8iO1Jqs
69ArXj6/njsvimcXNHAxuBJukKHYAL//xnMoLdAZa6zKpReAfM5e414RgAanMAeAlic4HoubYtD3
einRq47hTZYECXQPvD+2DRw58Hd5hviPUvKyGvNHw57rPwFkL80ldyu7TGefVkYE0MChunV0qDQt
aHiftpHlPNHGRb7WRkefjTeQN4cWQ/I0REQUpT6RHPTHkQ4xDvTQu8gacdfP/ZHa4kwc9ISm1Szm
eudxzkuom5o5DYToiUCtjdLKX0KjBZrlPfH18WsbQdzGmMQJVjxVPe9wTKZbI5x2QEx+u5O8ok9H
e4XT8k2r1K7IUPR5RJ7s+K07zXVP9Dwuq957QjAaMOOil7L95VCBdi0qHH647X9NYXQDnHQ7hf5N
KwVBoUV7BzhNo0ZnJWLbsznCuAvoSfE406q9+/yFGh+MIEPa0jTgXeqclM6WktHXB0neeLUtreIh
7cebmByg0rkwCPmmFqBhoCMIXWudQ82zFu5lj2E9naFydi9J3sR0VzpyV7bJ6xe/7IOFWwndlLYh
dBQq88nv7SKHIlEDrDNVxIlgmpz9DFR1wJFp31qhDokZ33nYF6zYWLpmtv384h88Fa5t6zqCajFv
HN5fW8trMEFEDnHiAlirujuNNZYk5qNFBQ38Lx6czy/40ZKuhGBFt3VpCLZ9768oe81xES+zpNvF
ax3QgqiD6wojNIBvQhxQdkaDfWIdSxbFMJ2mZFuje2KdeW3gktZp/MW+6cMnYFJQt1xb2CQgvf89
qnQ6u3LZYnT1Qc9O5DCuWd+XVu2eomD84oBrCP60s2lFCYAoOod8AsSss7t320RhAAIzgvL4KSYP
K+rzo8mAmxztZZLpDR68h76HD5wGP5sh3BWQqZefvwJzfql//QhbckRUNJiVPB9wRllNQ6WV27jq
SUiDH0fnsnuJAyxYBRpv1QCQScS+VNZtRHRSW0f3dpQ9Z/QiV46gco7GHywNbF+Ie/vCKFBOdvA3
neTBmnmi0o0OVtcvfT8HfDVeqgnb+pQ011j37e3gk5wXmnxPCZgjU2P2mQW9n9/kx+PMJZdFSXoG
f53qVasRDIwqausX1q0dMN8NmXFbmmpVd0c4UHQ5+xDlahH8svT2miVrlv0thOejBZpOuYFi+vOf
NC8Zfz12V9E9kLphO2oeG282szbBXLLq3ZLTBxhFlKvSra9LD+RmnD+heUBwwo9UUNw/v+48ps6v
a9qOw6GHLbQ6/8ZH7PpoTSW428mFBZ4/lLSCP7/EB0c5ZTJz8Q0pVxjnpQcfylFC9nG51WPt5OQG
teimQ9wckK1Qq2xPo4n9eWruP7+s9dHU+ea69tmk7oO4Gzi4kHqfxc++hVzZd/IHB2v5Uk7Hphvj
VU2sFnZJ7I1R+6tS8lSHBgkVEvsjuHucEH277oPwqjNrd5lbHeemMqnWZIxsQB/A/G61bxU1KVzB
JcB8kLGckPZa6v+o7ehX6EMltaymXikPP1F6Lxp2COAN8/FbbGA7MNAhlinnFg+LrxUkT58/gflT
PX+3lmGyQ1HGXJ07O9tjM8j0rGv5lDW+0WS47PFZSTTbn1/mo6H79jJnQzducdipFi8odZOblDj0
RR7eDtN925E9OWRrNVKkx/3y1QHwo3H19rrm+08mTyo3ZFfEJ9N11xlVoQEmHMG+doGzJqNB6FRf
PNAP540/W01bUrsyjLMhBe1JBFZSl5hJwCbI+pCTFtKPHLycrYFklYxZlV3VVYfLNH8cehM8HiHl
Tox2AsPk589dfLANpTlocYSSpEPx7/cPoB9COsAFAxz+5LLtsKgwR9kk1FUU4RatM+L19C40VSwJ
YyxLjAaAN3SHTddoDoD0mNkaEpYpnWWvRVRtYoH6ks+/qOu7z3/qR7PM2196trLl9GsF8Q3ldiS8
m3LxevST4+eX+KtSy8aNSxDeiczDlWiT3z+NTLVimApsg50ld1kB567ROcjG5Slpsm9KUzcNnSqS
mgllNF8Dye537KtlDQ+pcC5LkP9FSRRiAJLFI5bZHRDlWeWtrKbbEUDtTBo4TaX1kJboM0cOlXxI
pR5dVNb153fyV03uz53YTLvkfAk2pWclBNxYHK6HlPdaGD+YcB4kyCLa9JvAN47IB3etFvzKajxY
GDdiOf4YXdChvkm9ocQsa8LdCmrxxfP9R/n2bDqhQOhaJgw3iqDqbPDnIUMxLjCvWwUPq0/VVeBT
rx56OOf0Vq8qAvQcO0dL6U7XmlkwB9T4hAzOLI7T/55TyNYztF7SXBRWVdDO6roVHT5cx+UGaisn
pa6GvYTGakkgLXQEu7j3a6RKekSzr6sQO3r5D62tbzPE/Ku+4v+FFL8PhQ7mi+P8gHoD5K4Pi896
tovw2TGsX5HI1qbwdqhhF2ZzKCvjh5TgV7OcvxldGElITFCRhcLSTyDk5XtwsjghNXQ7o7bJK5D+
ud4vA5+c1G6ithGR4RBRiQHuBwTgMvFHsUk15yJq9HXHMrCqNfyI0iMIxsguspDk6N5z863bdBut
TZ+8ttkWbfYdXa1cxBICbaN4kmUe9bu01K+nAXgegSFjl+yHjtZvV94WlsvnXbE5sgirGhpAi7CW
APuGnjiamrOtbB5pXgLk10yB9a3+7UsQNDlkrap8QcsWZ9EJ7dIpytRP28AqHmADZspKNBySfcAJ
gkmayKjHdFIdolxuMFT8ce1I8MvUkQ5S2O2eeWjp99xwElGJ6HqsmDpx10BmyR4o3b0K+WtmCxYw
u+mT/Lc3mVcsCkjIxU9bAgcCqI4BqZDIe1D21ffG5IpFapdPfpjxOlV6D+v9pOn2RdNjgbAteC/9
IBYT3WyTNFkkeM4ppfRfe9pPv1M/SRAF3gGnidwF4ERO+xRz83GV/fZr/yRSuQzr+GRidqPkRp7Q
Y0JYKwdmS1+TCfxUys5dhpBcauTyYDUNko6WThCdMD10iy8+7Q8mQkc3+XzoyrnU28/WysH1Sq8u
yW0OLbw2uViPkcZ2D3rjMMGGj671FF9/e09d+BZI9/VzA9mYuIfwqx8yX+jsYybm0JiTRAyd7d/Z
jIxAw3RTfSxQHcLjS20bmo19ASW0qOQskj0Y3VOe1zNaHP0FySvD4xePYp4uzn8B523HVex559LN
+/naduxBi4KyQEolvwVO9CN3/FPRWN+NDhF15m1iHPdmWLz0KP4+v7b1wbnOEY4wTWmy/Zfq7NoQ
1BIArXSL8ong0AGB+pJaBEjyjuy3dnjyzeJ3jqirEvXvMBTIIt0LgmsQKD6PejyHAiytJ1E38VZ1
sbtOAtxsnQVuPbf8m7FTvyOkk6tBVjdQAYlyMXOE28ZdIsqjMQp3RSbab6yLt2S84HlU5o2nd9XB
qlW1yiJylkkqrkoqfoYm9wykLXLXhUfUYtMV4xZjz6U56/Il0DNnLtZ9/nQ+qoY4JlkhJosoPac/
59Q3Z5HRQQlCGkWxrYv0OBbRC3oOHBmzXKfOf+B/eUxleQus6Ls/IsLxFbKhAqpYugZcHA6EQoVk
0SQ8tC9OEh+9NqmzlbWpD+jGnx/+5odZfWna8GfzbQphQCacior2FOGRHFB4+UhtPn8QH+yfHUXk
OkcWngat5/cjFPp20aKDz7ea7+wnhDZVqTa2a37Vg5v3aedfAksqZ3/HMpQ4P/uhxyoxp3X5VjfB
RLfhRW7gJ4siMny1Q1r7d9PUXbamzDBdWZdptbcrcWHFX67wH32Rat4/6VKaxJme76CwzrvmoOfb
okLw7IXOphqq69A6gEC6HoPseszHdVc1TNsAmT5/1n+2zn89BEljdT6SK7JW3z/s2Kkc6tVGvo1q
HeSTP1wIlZ9gQK6xlgOngZnuJr8zLSVdqP/i4h+cYBy0CyatcRQWf3XH2pGGxuDA4UikutYi7DxW
m86F8ovCzjGb2rfAzm+jQP/x37hpFBPKEcqw2cWfjTDZ0xbQLLyvNnQew9Lvw8RbR1gUVGgCMkWC
XJTGWo5wr6o4fvj86n/68WePnCYVqi3HEVSz9bNST8xWBYRqQKZrL+8pgil8RzBEdf26qygrW7X8
iazjTtWQch990e7qotvIiagHSYNp0DoMhe03yIJIAO1ftdIxmSS1WMGBv0eSmKyHcrp2FfInc1cQ
6LVBWU451ZD7skCc73T1k22xIbMCcEDS/hlQmF1QYMIfEHlQu4DDFcZDOsyxLC9E0ZEt6e6KBpNt
3D0bdXVrx/KnG0N51uFbNc74+1bYGpPTlRkT5RX2NSr0NMpXs5qYvdHIBC66rFhqsXPoWoJPrb2u
r3BoNpOawXmEbtAdhj4zZ2hmg7sy2/YBKM+L1M11iIIciXB5+/lbMD8YfHO1D90M1Rc07fNK/WZS
kwlOa3fwmNRsH6xN0tzXpaVtMANWqNeQahdk5WlQdoDMb/OeQOwikfuoSLulodVPsFkr2M/OhV7A
TXEqbS8boghRE/8kKGQ7aU1OTie5tQ3rid62cz6fC86pAukVX3Feeh6KeSsLNGTj0AkIrZ/+mAMv
Js2WkKYxIXuhyxgSRmMvWxvozuf3/9Fpx6Xe5TgmFU8Tbc/7+298iQ0UM/LWDNOfbSgOMcpJTM53
NChifNP0IMvwpFvjj4LUEWpg6gaU0DGoaDmaJ1HhJifBS/viZ/0p+b//OAyEHqhZXAVCidPY+5+V
JLhrYKcyH2HtWPq1eWoHBrrH9hxwvrH0Detn2SObNiRpgILRmPWI5x36CGvyxX5PsXkpU3KSexqt
4/eAv30a6tvIMjbKUQC5Wh6lHjtbUfdPk24lh5lXbihKBcN9ObYFtKvWXX3xsP9e0ubdnmkqKrym
y4zy/q4Q2MBaaq2M6m6zTSXk0TDPYYFONjr8MNrEffSgkhwxJ8/cgJ+xCDpGE0qQhyYxoSCBuqGo
8MXD/mDyNwyLXajL00Zkc77y5K0qG9fps21LnS0R3tYI2VDQsiFj2GDw63s/p389Ltmsf1VG+rvs
buo6NFiLBqLlsvrOdaY3HyBarkBKtP9b55AAF1jU47g29EOv03zHZTU1al+X8phK866ZCwNO/4Vo
4K9C1tkPOFt3S4qOQaon+baK20NoQL0PIPADDy4I0FKB3CPo/Fe3Nu8ved7wcjqRBDYI1m1O4k2E
1CjOWHDz+ouNtvHX5DZfx7CEzSrD9KbOjhk+BOMWmXO+bbxyD4mKkmfEY9XbgyRyJbWAx3vDg9PL
71Ez3qdh9Nx01g6r0ooENlfrSd2aCRzhMtNuOit9+uJz+PDJC0fHIoZ+kVX4/asXk9MqBzvOVk+0
A0lgxxoeGsqJbU3EbeLBlAu1dee61/jWQiPaMRWsKpIdxwSrepyDkDimWb1x659f/LC/vtP5ubEH
E7YNc9j9I1Z6MyaJZ24QAfgkbBTaIWvNb3DGNhNeYtBgewtvflEdxgxTTx1+L5ty79bRU15/G1R8
V1ER/eLX/HVqPfs1Z48p0rQwCOjXbP2QDrPLRlgNlxTQ14F3wDG8MpV5R6XgGtniAeXuJgiJkAqL
bXnx+Q/5cDRZho0kjNYUWqb3r8vP7GHqYzdDW/MzGMWirYkPgOnun3ByLBwN1RJ98c+vOd/bu3Vg
vvc31zTfX7MxMkJgOzvb4qpf4sGZE5dWpCMtaox9/7NLnX0s8EdLaldOtp3hS3nPWQA3kdHdiC8b
YLP294O7wszK6mZYVJHf35VJunWp0GZsp4HVa3AaGEHDoWqQt5bPZmgAD5suPdagFOJpcAT//Css
x4sYq1frKape6ZPe+S+DjT94emJzTeyU/13rxgugQV8dSMVf5775HaAFpNDtCNd2ztZimGuQXRFs
YRKVu0EU22Gy9xrmpqLW4UCoVV/KJcyEC2hvdmfvC4K4sbkuDCxzRZP9+WyTwLsGXPDgt2TeaIdR
InCa+OqTHhiKJL5F8zzynyi0te0Xq+6Hs8ybn382bO0+7lqRMoSUpHdIuRneU2xcdHi1MkjZfjP9
d74TZlzLlJyo/mqjRyNtOBIQsZSOGvE+8DUdiMFejU3KJEWAqFL6A3kcfTXb/9WQmN8TbWMahjqV
nfNRVSMhQmrEjYYj5zWlUpgUK8Mnb8jTlznc5WTebstHCtzLsA32//LnMw8RB0U2yCnUrO/H9DDJ
eCgyZiktG9eksq493qiPdYyS4Bcr9geTgpSGgfCVIonDGer9pXAGGmqKAqbnWqEsk5wXzV1Qx9gy
7a/q7h8sBaiPaeHNqgggbGcTkEXxRW88Bv/YhtBu5iiyJlnSOMDoU+zNkrW1TNctdv8sGwE4p8cy
APXiE8qTNfZt0lVf1Cu++kFn01RrFVavQ7zclqGi0qNYrusNIsabz1/nR/syPhqKInQu6VCLs71q
ghxOhQOjqYsBlbshBm64G6tQj0+hLfd0V6HQU013RP6IaUmU2bqmKfLFr/hgTM++CxOPg80cZJ3N
PQizVEomHWtf5x0rwuYSCHC581SNwXIomwNMsu2ISNrHwZu50VeXpwr091RNV8vhMML5yKBM9H6s
dRyvMy3ifDgAkFk4Ai1mll8NGt2eRoIRqJHSoDM1thCIF9OM0+5ssatZlovyP0k7s+W4kSzb/sq1
fkcZ4JjNbt+HiEDMERxFiXqBSRSJGXDMw9ffBWZ1SQyxxc7qF6WYFIkA4HB3nLP32uY2MEoyHKBF
VzAJxu6zJoHSVTUND6npB4wNxmxamFaKZkHTK0l9E1dN6ZAkArY+8dFrTHWPGIMWJ3i+FeN818Er
Ixpy1Q3myXDLYpuo5rpwXSALKKia8Q5ujafqab4udLHXzOoK/dKnMBzYZQGx1eOzbMXGboxDBHOu
yO6puDIFS21P5FLkBW16cub8qDwx9hSiaFxUrDhVdG8Q17wIZXjODPVbJsQD+UThRmik5SqBvoPh
/V3Gh4HexmYsCFnRW2enyvpctOLBHxFqE157R9hq4kk1P/b9OKCK1PVNMJzSOB9PSR2epr6RhzCA
Jtum4Z4r/qPqY2Ta4V1GeBZ2LD3apq2lntJpeLaA/cVfiWUMb7ryJjWTajmWz7bVuGumN6I6IyKD
lPTJMbHHadh7EQOwecr7GlEyrpHO8HI/+2YnvdcolFRA9MVQbwHVh4YDj6f6Xg4amdOhTgBM6ezN
qtmZNXF7mVJ8jvyBRx57pVMjqbAGDXggjLHCN9dj8rnsDVi46p2uEXpV6vHjMPRLJDqQKXnPWrhj
TfArBrgcL9kq1lzYVinxKT7fXKK+daH2eU1slN7Qus9Na76U7a2tOLCx5mLN0HQLq8XKPQ2G1xXQ
OsoimnN4h207Qek1rO+N9oAts6QTl278gbe21nHPET5x0gO6cSnBwdUpcjbGwPe8X2J6evGVYTjV
sPog3X+aycT5aOxbpXiWiX9uuvhb6pffla02dtcVJKGosL7aUfQY9vchjSFc3RwuiFzaiDbsz8Te
2762a+2EscJhjZo/4qG+jy3zPir4ghy9hZI3d5Hin82ILDopyV+RdGbaCKPn2CLBHBNzzwSM7pXG
uC5phEjukesjgNP1ihnWSOiy46gfE7rNGQHf3FV2h1NPLyowwlsSK+8S/9hY4EicAAR042q7oVdr
ogcaY69Sj0GKvzCL5jqpkifelWKCZxgvZYYISIX9G6XRo29qR7WOEJxWGGiTFLEm5koAC3hz57xF
ZIqqEz4BbILUkwIzKY0rK0ONQKhD3lcrvtYXJv3HBQWGO4x9ybKrPB17+wIZBUoUcDaWEkPnSPqH
Jm+vR41I1jG5z4k88GzSzcY5sbF3a7gkWdrvysg/Fo1z1+vDba5rd6NhPbrnthvgGTKgTDdcxsDf
iOIxr3qZP8GP6OAW+t9dtSEHKHkCa7+3IMvThIfLMeX1p8LSN435BOLK0+l3aCW57EPbn141aKBW
AezlVAXaepaYJ09hlbfUA9D2g8f6gtAf6X8JFAGgaxd8kahyoXMMUF8cEKXWp6gGjpCgcgetEOaw
4oKUIQBf/k5xuw0IIIaippzZ3dJBTtN2SXrEVaE5e9u2t7JT85Me5QeN/cRKjCohg3573VbnysL3
TG8+pjYGI09FAZuNDEvERQ6JFusp7bnUsbPgLMdTSQrFwlUJEUNWCaLVBtZpKIu+uhax0Sy7ezzG
uImJeYMM79TgYY9tln5Lhz5YDQ7JLcm0mapARUSeaWs7zW4CE4Ka5qwor2iLQuxCJzkWPQ+x5nbX
KuxcUHTKuSf02y+fh0478fTl5NOyAOCoIyZnnjxEkHwrmED9YCSrRH7mv58Vpk8SzCqgB4P+nWbR
VouYi/XqsVvllvadLixAO0C6hnR3wtce9GZITr0LuE+9L5w6XUteVW3Xeqpc5zajxMG+F/qiP3Jj
cPDYEUL+xHJ5kTM8G/0QeRIg0CXSwEVdd9cyql0CFaItVIHJa2wBLpKAbkVzIXqDf8L9DImh6tYd
CFPZWmzpHffYJREt7HmWGQajXFgFGAvGIlIJ2q3kKTS286kuR4AimmBt6+wVZdGZprBQSvIwgoJ/
h0H6MNn4sGU/nCM4ZFCyACsR5BsEgUnQWeUhaug3PeFn/HKjXSktpudezypPFPhv25o3p6KBiKvV
rrpXIghwONIiQCds3+qxSU5jlihekoK8GZPAuWrd0l/0Ew+4T7984ZNqPpv0yjVhjikkk2jwYIEK
yuzxSWNV2TvEesbl+DJpVb8hh8NkdTanrSPo4De6/aNSUpYfmyeLqiul/O4h9o2vhZISJYRsVzfH
HAwFjUZRew3DL+D6hUH+lAXtJ5j23CHmIrJxSX+Vz7a7cobZo6EOV0UP+tIdoMtrxL8GUAR93O12
HqXEAEbuujbmx23VDtaJTM3rWhtPcREfRYIkVMtvXHPMCCphuqrg5akFxnrARZ5FHqODA3AhLJKz
EY8jq56N9TWekPpbQZaFl9OGoQlyqyTGA7mowKf10Es6+ay6rEidxoSstZ7U2nbZCLGDi7kirO8m
ahnkAWslW+foxVYQXIT4yKE2+yx0GR3bhgDkOayGxoa21vT4ZHUGLFUnSbcYoBa9VOJt72pfB51Y
m6ipGdNP6LVD7BCuwo4zRWrl1iM4QPG9swfysVNgsHLy9V0fTTNxbTxaBNk2vkqd11HX9DfR1FbV
DQCctR5jXU0zPoyTgKPlhxI7+TSOBMhrlfMcZtFO10O2Pf0Cc+K8wnqEwK5y86FwlGsLHAzBYyOx
WBw4ERZPFMXzSlcfs9yfEM8rw8q2kiuLrAxyEuWNWsfJatRB0Ux9/blqqoeG0KcoyI+dnz0oEbNI
XWQHra/vg5rNVTJAFRhJOOvNbQaLjMvURevKVyKQW/G93RYvPQ/LUjXH6tjRO9tkKmDRCGAJ4Mhu
g6Tl6Cvp0SbMbT+1By0PgTU7xi6n87U0c/fZSsOlw43A/VCs/AaJRjV292GQuQj7NtgNWaiNzFqr
kPM1tsKzfBJQSS6RB+tkUtph8eJmw106gd3IxixaDqznhoSo76uE3/KqtkzaYV1PUttEuBW9ypbH
SZuXEWsMPH+qnjPeVZe9Dhx5eLFl05xxGSFE8pNkCzKYslKZ7jF4EJHJvjDakcILGE6bLHRPZAFN
6WMlCfxLlKUfkdYsxHDQ0g6hEGX1okuvDQdvMHPuF9GTlCYhI0GYqQ+mU9aeG7K1DkXHLsO6saJM
J70g/eGWkNlYpl9MM+/WrXpoWNtWMhivzZhYxNSG2Zbgg6YJHy0Na2j3vhm/DLVBTK/6YkorPKd5
dmpIp8yQL6m4UcmvIB2VYiG0SAmNhLxodFnQzuLX/pcB7hHaGYVHtl3tmTZTa6VwiBENLqYcUvfg
frJ55hDRgDQhEfUcZWh/pho+D3Ke67bwm63DhreZEpfJKz9EKKGIr85PVujTILFfdNe/g8iNIjT+
ofY1WQsBZdYgHOA7WHvyAPd91u2F2UNyDpRPyBxifCoI+1CgPwfRdbVVjWvZvSj2jR8fMtjlE6wr
3FALIpmH4rqU97n/eWRO1X/oPJa+OyfePozuVdbfBdb3KSFlCKptLJ/EQNq4IHKHFpMcgpWGLyyI
6T72X/3oiN3L0odVPmHvnWxPC7ITuNXdmDe7iETRwLI3qbqL6/qEe22l06jLa+fAKn8eeixAvMkU
rn2ohTgqQ341EPw+Saivzd7ylV0YJZvUgrA2mFdBylTXoJtAzzDcDElPmy6c6XqUx8VJ08OTlmpb
iC5HRVM2OoMNWQBdI7HTCBfvQo+awMbmrYsaEy/G9j4V4w4I7BSre6m5hxpKbkEuTZe8sJzy2qqs
jcpeKayoTkMaSTl4RpSsZU4kljl5VYEBzQ/I84m3bOhQs5Ce0uEZh0QMqRroXUNsxsDLy0yjnqc9
0ljMbTKGRz+o7xv3zm7LF6XzsYDqV8HMVeomEqxc3vwIjbW7gzOle6MM7xI7JjAkm197vBHo/Uir
McnMkzuOt5TFj7BceNnK+iXg+E+63h3aSvxwm+Yxd7s7tjYnbIyyq0966O+yMEVOlSzdqL01rPJA
R3sdGuIcmQUhTbuGhwyg7E1Har1DenBgObeE6JxiYX7Jm2w3p1MSa/s4ETWc8rASL/NJcfTPKp5M
8SmrT4lO8R8PSjEOez9Utilrpi/UB9w4e1Xt7xGk2Ew8hufGu3SyX6C67SpT35TJdOMXyrapW2ZN
c2GNBbMRaFGHEiQVcj8STxKsvox1rxXOeXSnFeGnp7ElXToKb6hgspT5iLOuBgAuXU8mkkKOWjYs
4snZJCS7+Ib0ugzDCNy9krlwIIEvSu0DAGCvIx0b2iyikpwc6GEp7A4qfEpKBHNmmS5V49kU+wI8
JHIMACrAxqZ4m07KRqv4V+w+jcZYu4bySW2XhiM9HAIIkWbnLJO1o3s9BEpflAdI6SNb5vwOlN11
J+0zYZQlQpU2VHZ9L5G42WsSKvcgLFbDON4bLq2LYeMDHs5aEhFtdFe402aitGN9D8p8ow7DvuSj
Z63waoVIPUyGDTqqpDCQpWBFtpVVTmGIJufKVPiQfbCEs8g0Ck6NRSMtgn1l22vfqXcNC0JFSdoI
FTaOZMHla62yz5oW7wniZG8Hro5o9yrZYY/eu6G2rpVqS+9n49v5ra5DM+XNujLdXV8rW2fkiOzG
miBgtUN1bcRej59Tz9NtHpF+JtlKstiiOCBqTVO9WmA7YBbzWSNLaVESAMmWtFuripcSFJRZ6+sR
36ccqXyQR9p2+9bdtmRIOhh/fBqBJJSp03MLDK7lpQKB+wyAWyMh9UhghJSYIVUWK1SFq56SlFOJ
rQXiXSVSWD064fwaC3S3N1b0kzYZGpcllNp9VfFiAyeM9gDOTGWF1W7RdU8hm4OE43KhvQiGgooQ
oVF4r5WPdW+vkCOQb0I8fDR5tGiu+S1robebwYd8FcfE6mXH2Hisedh9bnqkCrbYwRba69KhUJH4
BGbxibIITNgpJFKeN/aFCB5HRwOguLVrawNCZy3ZPkMQXziNssy0dFmIW7K9KMnUys4BdDyK7IEA
6E0LJ61r6Kt34558cNQNDTeEeSMED5SYhJYoS8UhWxWWa8sGdSqJQSmdRRxYSAYCagXRCnt2GN+b
RbCelno8QZumJmBBS249H9dIA9kwgWg3ceWjZJVLwUtsCaBeeIpP5WgU33BfeDnBbVVGAKxrbxBy
PWZZda2uCbvwAvXMREPNp1lV2YSgxCRIGnxrw7tkm5AtD3NsBIxR1LyosUUL0QEF2QYLgw6SXXmF
X6InVrUVXrQVCREkMKSey7Eki55SWotxIJypaNgakv9aaNtIFmtHSdfEjfhTucLTs6gmsTRQIcI6
9J9GvZnHA8sddT1Mqf54q+XfnEEDYgLhFxQA9HctPnQELra5u1JfkQi3WFBTXlW7PlolPwAXraPR
3FY5GyJ4RIGerNQoW4eDXCUwW1VIXhqnhsqSDJAe4bMBkAs6X0Iwp0/OCTQvLF+ejbh5MsDc69Fa
lDDzB2Mva8UroPz5AzS4mrDgriM3Ccj0DLgfEGImZXRMgukmKsVGwFNpCX02k+hey6atLrRdY/HW
IIfHybGuegSUwFsXEj4gw2CtIN+uDba2EapPdVNq6lpVIVu5IApaFjwaYH4TbSoNltro0B3PVxrp
5h3nZxUTSWQkyBP0XeKkt0kRmDI4YekKFDEbK9zkrr+cJ1B2mUcNNKOhMVu65JhAdKIWtEoRFPvJ
cSoDLx/H9UAsD8t9N/Z71X8enPaW0cnOwlmPvrYyBsDskuAuAoiB8a062/QC5nVPOpGndNaNqTxi
S9prWbyVwt7V1XSsk4i4aWrVLfO9MRvYx2Xb4UpSohVJBTGVjKlci7BEBg1ZvSru+oG3roTIO8mS
MI3OS2pTMI6JPbDFoSxUaDW8KSrDVgdTOpZfZeick7ZfhVTaA9/fxWq+TXNSCCOUqj2xJeImnDCB
iy28FM/t01Ophgc589r9/DqutZ3jZNuueSGsdyO77EpJzBs2uruIcnQHXVmSvOe2+daHt5fKtc8e
I7FhASbjTsbq2XqKS9DXXLaAtbCXKAQGqMgA3HnJVgnsq+NxHV6B5lj4nRcHJ2r73+uyv58acMLY
ufK637RG6ul16RnOtCFhAEVtt/RZqbQ4QAN1q4wA/Hmjb9t60+mRJ6D/Ng1QaQyDetGf45H39rhv
b+tKVuu6r+T+5x9Vosq9oyZ3nVaARR7LGoJbSOtt/tvPL8MwI4X+59cX3379xsX/e/01Yz798xeO
Akzt4ufXr9/++XMffPv1H9o4sUkwtHYUyLqDS7T44fVvP/+4+H/Sj3APvX67aig6aHEF5exfP2dM
PVW6n1//t7/n4p8YYto52Km2F///l8Nd/Kq/jvT6P19/JgJvvBuRqv38X69/++vfUQdvCqC4pUxZ
7azwWBrmA1lb7eYVRCza6qbWcR0TfjMspN88j0p3L3oq9H9uJr3XOZu5ILagsMK6MH//F1WHoYYl
mBnkJr1p7RwNTnwC/Ecx/36/mUaoCoQCbb+uX0rXwjhSc7jRxaar2z2QCTYhPEMJNE+cX0O9prP5
wYn9boybdZFwZZDSzBpme1Zu/HpmhdXHjc0h+6Bdu0NPJhupcMREK0G5CWtrKSdr3Yns2mFt7rv+
FtTq0U4Gr+q+T/r4UdfsnZ7Zrx/nEg1TZOT0RA0XGvniQYJnlCV2pCQ/N77ctQLqnzvLrSlUdbQL
HBSwst7++V6/0/R/8xEu+oa1MihV1tMi7vvySicZLH50JhZ3ZqtSYMQZmv2fD/hev9SBSzUD4tDS
0TV9ew9UwApCpk2x8avMQ4G/sNQOplT6OYajbefTQ9TSqZ4q9HyhjbmBFERCNO2PTPzviHQ4OsYK
x9BdPs58b34ZCjm73xzaPZdXRBC9G97zy9L9plbpMW4h4pvpQnemLyRkFB+Mwt8Nkbrq4FhAGCTw
tqjuxSgcZd1FQ0VHPB2gYpoEgSvuzGbTkqVjEc7j26ukwGampyZJNrPCG4S3ljh0zua6SDfKu2lq
2EtTxMmM+LrNDVxW0K0nQLAgG8MPdBpzp/xCW/TL59XUiw43sT08wDaXyq6d3Sw59x3jA+3WO0qF
WQfCqHBdyAKXgyKYrBJ4ME+CSWRsbvEGfNYVY2XSa/nz8HtHo4PtElughprZsF/F5r/c9gw2auj3
zABOUtF9AW2UGDcFHcOSTCh29h+IPd49HDBAC+0w4JdLSdDEvr5KDDSTwLWWQ3oaCdByx0+8OwWo
Gf98au9cQ1fgJIcyZRiI9S+m7SpKp1GEPMrFxIZt8nmzhyHdPlemcfPnI70zIFyBWhI9ImQpptS3
z86QktMheTA2QwQYIaPhIxrn/n93jAs9QSAGQFEuMpkYZ1xKHwCL2Qfz7/wxL8Y1p4EMx8Q5wyp0
MQVg+GJj1hFK1bjqg1NEPzppbEPi4z544N+9MYgjZpcS3Fj34nJ1tMQG1eI4RB8+dFn8nVXlPMP3
AIn8W6f081AXVw3Yb1cCzWbPmjrKYkq6Ve8492UW/P0pgUv28zjzuP/lMVL6UR+IX6MGYpg3qq3f
KFn4kaTx3VFmgibTwSW5pri4bO1oVZbrz0Ip2wceLLZ4M/+dO4Orz0W5YjP5XIiWpDM6iDM4jbKf
KCOOZJmaa2184l3ug3X2neUG0TZ+IaiTJqd0MYeqnZunTBBo3ab0JRy71YSB2wgPUDoz27or6+w4
uR+ZNt4deDZyZh11kvabrFmr/NRiPJDgOMm7khyfaTZn6akXd90H3qT3DoUlSyclkutJIsDbATGm
AghPYjHwJvfsKtQIAg2FI/S+uLA+UHa9s2dx5y0c0EUb8I99+dz2TUrMhUr6S/pACsVh4QS39hRc
J8EHorb3JgiD7ZVtmLMX9rf9mVYVVmB2s0CRgIdBeSp4Lc7s6AN/1XuHwd0E/BaXK/fqYmzQJcmc
gJbMhljUhVEMy7ICUq5Xyz/PqO+p3KFBYOFSTTZfmGrf3qMyH5jsco5T17MFh8oix7L8u4LEUJwh
kKTSQ6BGxC9y+LqkEmY988beGfpGtNnWKTGsa7C6zW4FB+WDR/HVv3A5G7skPb/KQYH+XkwpU91M
DuGmmCsoKhO0aQXSUyBr2pIsNqp2KDYhD5ooi0iqCaBt1Y8J8gAlNunLIyBKl0njLIwyW0zC3SSF
XLG/3pO6sxj0YJ/zmq9ACq+QC8zFTseQ6w8u73yb/nQCFxvbOqxNp57xVkGHVYWNLT1LsTHEj0HH
KKSLmSbgGaL6YNmfr8tvhzXxf6o6Hlt0rW/vqiKy1ipKnjzy1hbORLUNvIZCs3koXmzU2X8+y/fG
Kvunfx3tYoHJRuBOMuZoRit4tLHTtoQQWHd/Psr756RT1mWTjAH6YqTmYdLUzsClHMxxMdOjBjXc
BMYRrsOysOwPht57cxdAjn8d7WI+6VADxbLgaCbBfbR5bX3cmMpDKD44q/evHQ4eMVtHwcy8vVN+
Rz8jkxSUHPKYlfxGJasnAYnx52v3/tn8PMrFc5R2k1rblshRHD7igFwYYwf/0SQM5395OhfjXWL3
70adA3VIpp3sKRWPZik+GG/vjgQMbjqFFRVv58W7Eou20zHHzxuaeqP0L7oF1UahN6gNqMfcDyb8
d6/dz6Ndspgwj0Rt3XO0wKhJVHYRfIEEdQSj3PngNr1/YuwHcPUgHL4cDFapSl21RqY7/bENYWx8
Dh/mZ4lQnQ8u4bvDbt55/PNIFwMCiKKjdnR4N6NNgHC/d4p2hVTzg/N599LBmWQ/zaIMgOXt4K5z
PfLzltHQFDfz+gILxdPLh5DYwn9jfLMiO6yVMNYv9fOBMdq5ZbP6p0G/kmTpuAGN2ZDdVPbBK8jv
twi2s0aNYLZ9IlG4mFnrmBc66A75xlfs9QzMrgF/N1gl/VVl5397g8jBoI+pTHevAOS3168TMtRa
wcQ6HwytzEOXyk2ohWclITuKbL/6kMPR/fO1/H1ocFBKfZaqmgKUxcWMlExuiiEK/21BnqxqfwYi
e87q/oMB+E7Jh8OYrE6Wyh6YV6235+ZqqD/tjFtGCrLZeFmBuAoAdUSgEloP390NbDES+kt2Wn9Q
bnr3DCkTAIpQVcameHvoEqaYGZQ8Zo0y45/xzuPWy/rB+zcupMVBMGc6OFku5sLeKJQgQHyxCXyU
VbS8JrpACtDfPx/m3StpgiJxdQpHELIvriTxrb7rkwG+0UWDioc2n4LFfbotqlOub9QuXE3UzewX
9XNR/v1T1CidMlVRs8Wde3HoWBRpEsYjCfUjaPFCOXKn4e3mH0zBr36Jt/sZ3AO0xA1A4HgKL1/7
1MlQ6ihxsk0ZZCoiKWOZdpKm7VBcKSoaBMxPJ2OaJJHHMJESk4qYERHJXUiE4SIWaH3xkTfR9BTp
ePQT50p3m89pzXWpjY8sTL/PenxYdp7kNjKFA/t4O7wC8lQInzKyTRuLW+PGIEKbgv218KMP3nnm
q3t5VbBWCDr5xuxZuphe6eymemrrGaRk5PuOyQlHivnBiv77S6pmaohLKI6DWmA7+fZsmjloc2im
bCPckaf081ia6Da+ZiqK1bH0BDIOYv6+/3lMz7/04szeHPTizCi3ICdEZMM7OMB82Ae62aMQRbTB
a4hbRquqqB//fMh3JnY8hTyrjGf4/ZfEFDR9quisjkPKaklcyMY3p02Y01yNaLtP9Ufz3zwKLk9R
GKwjFnwWqiYXo2R067Cv1Czb9FO2qDV7jb5koUKhNqfSw7S6tAlPGMdtO9rwiD9673vvbH89+sUU
2Foymag7Au/W+6WcowLJj42QbATYKZLM+mue+FvBOZvn4vwte67/75uAm9fwlp+hOKfoiVtXvDR/
/FfvZ/C8+b31/3v9DcTArL413958gbMhasYbipzj7XPdps1/BcjM//J/+s3/8/z6W+5H+fyf//FU
tHkz/7YgKvJfg3Awvv0yCuff/8+fm6/Ef/7HrvmWRs+//8Rf2Tmk4FCU5vUNugDrFG2R/4rOsf6B
85XagAUEirFjaMwM/4zOMex/APemAjJXDfB8zZNCTTwCqTq6+Q9KPhAKeMsgvQt599+JzpnP5JcB
DFWCo1sGG3CqIWwULt1l0KHKCfIBfpECCVRiPo4g6hdJ0IM+pna/6PLsWNn6vaHSwbHRs2XQJFKL
rNLW+OwApRNtf1cZuAL64LmeJey/XMrrvx6lX/NvLj+goKEyY4lw31FlM6zLdRH6t3DVCLSSY6FI
jQ0Rb218h9tY1dI9fxGocwDq827seB0O07CIn+o8be+iMht3RZSUa9sPSTsgNHefGZO/DPglJOfW
L3/+pK+0y59zAVtjqjyY+C0Twzz37tJ8mqrzHTRRek3uIB+LwH6cwnE4FVZdb8KqbXdxUAGrUaYV
vhXrM+Jg81CPyKqM3knXTlCIrRaqkTe1xo7bkt+Yabo1yMjzCiJnvlYBHD756NeDuAGbXN82urwP
pG6i4yHrcBlnqPcbd/xeou4O09YHGhEKa+OHEflz6ISvnPoLGynrfijjZm2ryck2RgfWmqWsSz3I
iAMjDRCAjelFuRhWapcW+3qwX5TGackRQee3yB2LlipN7TuU1oh502kN3L+6AQXffrArmYf/r0Nz
vp6uQ2lzfnLE7zsihJcSYw0hq1IqV32LhQWW6bhyC2VYE3RDOCT7y7j0d82Ya8eoMu9BRCHL1ygY
+bE13thO++XP9/g14+ntPdboZ+uAiqF1zI8On/mX6jg5pVoX5SMhw6UxXPeVMhzzaXqABd6c+0ZV
TjkZl+lk3XaJfJnKxF5WhOp9zQq2ba32UfvhorI2DzkMmYCjaLaj+qEi//bjVHlUt7QdcGI1qvTs
JgxPmRX36x7v0kJtisdmMKZrNksqyNDeAuxhZM0GJq6xG/xSPgqn0w56Emv7LDF3hak+On3vfjFi
1GA0z598aVgHkJYazjFkRugziYQQSbhrCZf3NGpG2BPq9JDrSfTBhti6YOQx9XFGJnVgw2RymqfK
tyeH7D0aEr2RsxXE3SnC3vSNXl2nTa0cmgi9dDna9wjh8jtol8HRUXyCk3P8GGMmbubvDTIq7oJc
KIfCLsJZ46UAU5axV1dNea3646olV/ouKazndhTx0e4mexVq/oTZs8M10zk3rVk5HkXvL9Az861i
xV97v6/vO8feTGQj+ak6fHLxlazjYzWgWM3s0d3iI4kWlmAX4MO8moWk+V3m62d/TO1t7YtirQNE
8joTdX+olo+v80VikQRCgIiS+cWxCAJOD6j+rmtz/R5dsuYG+qcUt0WnIsomAAJ0+TyyKt8eCF4n
NbvWeuIS677bO1bPfCCLduGKUO7KoTLviC28d5TcXacqSeounIfPqlp6HYH39J6L5paxOl3FqBMG
CHFbPIbuSiRlgVVWLc62GI9GgqJ96Dp1DW/a9oJ4qLaxOcCh6MPgFORoH8cK5bzKwXfsQUmAia5a
5sudQtDQSYpbV2v0U0u/DMxXIuGapvFK6r6xcywrnIMC4zMCLMxNkVqsO9kV52H+w5xm5k2CvBsF
MZhPSz2OQWbVa5xrhC5XitgaijEup8bvD3IUXxRL9w8iC5WDm1vqujTwRAqzcq9e/yinwUU7yTIy
lDkZuu6wwrWvPrMU7nPzR5AEXwsEVzcZr0qHzCJChECAvkFpbC+70skfRNVeUXpRUQxF+ApMoZ9C
3ydNRTarpDGeiznRsyUjYJmjVT0WKsuWWiiHQKYT95u/FSMBLHlb3DQxslY3u6/FLAyDL1MtTC0L
UZLb1U0+2iUiNhhi0D5WkVNqXwhyJeQlr6abBm00t7yMSHLJxb6JXH1ndwKdRQMbUhlTQkCN6oZQ
JIJL0w3gwvAuLQxSkxAX+7h8BOa7R3hYmMLcRlkEal0e4raTxzIav1MztX5keekRJHR6fRAck1ZM
HWxDwNMHAHnTZmAIE3pAsM3r8mPYkX2lBPA4hIJVp+i0T3FgZisxgKgqLCfzzBhFe+BfT9xC3I8J
BasEs/Ah6ZnLnabguXTloinVaGPljjgScdSseStJdqJyqq3r+MRXWxjY1HnlfP3REqTejYIXbasF
obUrY9uacdMPkdvFx1aa1roofWtTqNMXYPuojpWm2wwpwzdSo2A/lWbr6W6Ae7y0gbiN5sFiaxD0
9ILmP8ZQJ1imiq1jAMuibgzz7vXYaoNqORNdyRhGrKmkONQxA88ycgJU/WR45j1MPiYOOl+osQ2W
57z6xLYBI8zc5Hj9KaKRzEOsF9a+d5vnSDj9yiew3Yt6gHGEUyMLKhp/+zpP64IAtHqyjTvyjheZ
1k8bgA3JabKHEW39JNeGVURIQSNmFK0WeGvDfaO32X1CUtbdEF0FRuCSGNqZh9czCNr2zq3bdZU7
/SmbQXoRlO/rdk4GnUw/fMj9CPBKoQ2Qi9unOQx+UXdVvUm0KDzJcjq0uVkdpzmypzUSlzCF1NmR
XlrjgMM6r4Q3OvjjDS8n3/E0Gp9dOT6WQbQz6mq8JrIBEaoiu1WHdSWs3dAri4n6JdEGmBfS81Tk
qJf9BthCpMa3QcOK37rFtlZIQcF/4B/cxm23/hP+FWsnI2lf0XXd+7JUDyk5SXRB++WAWQvTQjxc
JaMNfEDVV/5AuJEd9OGxVn19Qag3XVM80Y+vf6uzsH8wx+6LFu1SYqNOZePkZ2MM/SU8ANTQTl5b
2yaoNS/EcLi2pqy7twMXaB8xKFKNuluevkfbRFpbisYEKIfmJ7ZFuabeWWxVM7Rg7nb+oZr/sLVi
XMGkRmtuWtm6490ELwILkz58j8w5810qxl0IVN7oSOnisTEPUamZB11CgGpy7gQffs9bvbJnQ0oV
ODd56UyhR8p4cLELI66uB/KZtQbIbSL7nRolL2U24TeJR8g+kQbXrkDomgTNbaJ0D3RMkYbHvdgH
CRwHOjXBrVFicSK+p3rw7eQ7Yeon2VTTsjBlvu70XO7CFkOtL6vwTlPgLmCdqJOiuycSylqbexB2
5sHNfA1LjD5+jZQrLNVnv2ivqzrjIReY/Gh5DItOn4gdE+HGeN1phopWH1/3ua4VELkeqMsksvvr
OjWQyWr1WahRT8ZQ4iDmdbZu1eLJzXAaWyzAsZ5fqezUNlLRz3jYqxsaAP3q/xN2HkuOI1kW/SKY
QQO+JQhqMhgMmbmBRYqC1u5QXz+HzBHd1WPdG1pGVVllkATgT9x7rjd79UYVszjZznHWjShkp92s
mbv5G9GMcIfHqQzQLExrUYp5kx24IdQ1dar5urgjfEK93mV+JbbsYNM1+/fkgE2YwBBCzmNPWreG
6nRdxMaA6aRG5+ujBJfNLvGmwMmH/PR4GS0cMJWM7FWdFMl2MUvUzaJJTobVEM+U4f71p+xcgPBd
oSsXYUkyx/lQZUl/au4vQGgQlHnTtDFGv785sSCkUu7A55Val6z7aLDeYIT7uxLdX5ZJLhTRGtvc
LqdgUCJ+Q3q24FmBxA2vH3vU05j1wxO/IH5w2RCvlKRPnTbshhpWWm2KH8Bt08C/f0T95Fqh6y04
2VuRn8gSBvyeLEdmevnNUdg2UJm+oH9BYN+Kel9nrgrKkWinxi/Po9MousxlfPVb+PdlVxSbzGhg
KcxWd9ITN9vnurlnOchPrd+dutj5mZCvdpFg6RZL2S/9iBepGefueSEsvK28PmhEadwAlBHTUxr5
rnSrHL2HsvvN7HXGqmgnqjxI5ZmV10fz/r8FT2gEmZJyO04ww6CQYsMro5a3B2255ykbTJh+jnlG
Ygc3NEkcqrxFqf4qWlk+dWQerWoL+BMQ8vi5TC2ug8x68/PRCIvmNsFBe15070VhMFwXqK2eh0Jh
CLkjY+axGa9jz19BFbOsVaOyUEEqfS8Nc5ul1OdPRjQsvwafaqr2DtQ2FLyQjoOyaqp1fX/rVhXf
5nubOdgFx4AfUf607sUnPu0pWoZXI0HJnmSkfDHj7K+m9RTXxYYs5/pC7DLn3d0GjdA4XS9DFOBd
Jtq7jcYNPUa0Ukxebgt0c+6/Md1m9vLpZ+0v39OqjUnmRbIa8ClsB7ezqfyX9QB0Nexybl1jcM23
pZjwdJfp2zSpT2sSN5Ae1StufuqcJKH5xfMv5lunJ/ExTTGYmHoBcdWOzL2K+br+fcv2t6kzbQQq
I9SYMOwIJ/5XmLRw6Rotg3BROOMHffFNXF2TvA3gk9a4k79b/dTC7fIPbZtkOIyAKFEw9k+Pl7jw
QunY8XOvuh+PDzxJTeuAkeruNui2WbH8hxbznye1918XAqtF4hU7B57af58imGOLVdEfGcBPxRwU
tojP5pJGu770+nOdYixmvnnJ/SYOkTVN13//af0/DS5LDlQ+jDI8xj5/3xtVKLHydsL90rfNu42Z
i6hE3AhDEv+oF4b21jTsqlLNb370ZY9afhxNz9xUFmzWsna69b//df55wHnvb2E3QtQiOwY6ImOg
f24BxRy5MOAN/n6BnRwUqBGaTEausE7Kq21kVzHF/ylx+V8mTobpccx5BqtBMsdor//5L525MjJq
tXpFYuebBtPrTDIy3tNHeS5ntdA72xIbLdX/EFXDi1o6sSkx1W/S4tMp4vL0uONb2/g0DfyhiYHo
pSQ75D/Mxv6WOMK1wmfLGIKkLt+ywaneP75/mEZUs5FWrFJ5pDjWBwU1vqDJsM6GMXzrH+WB3mg9
0/fGerPJSGXtHd04xqJDptQ3Vi7gezBsH9VifvwpcJyCbWHuM8foS+ug7t2XXnY3f1ATg7UePp/I
n6ZmeheT3l+I+oOeAjL7Y7bb6T/ct3/TNPHmkJuxsOcV/jkbzL+9Ob/xIDZ7kVzljfSDsUlxfIkY
eymhx0Gj690ObDP5d1D7j1kq+ounNriXiLncmKJmr4E/fqd8t1/RJ5vrZE54M15XX6Is9bf//jq1
WbnzWf/jZIh8OnbWSE3x8wDq+vs60gRU2NmG1EmIrscsACs2rZfR7k4y7+299jiNhk4tW82Y5yPS
1cD1Z2svsdQfz/3kqB8a5ev7opYJZg38lK4s7cuYTPpp9D71zNaCGc/gl9SrMLGR8RvLaSKRpMUT
6K+82HU38VzKo1/q6Z4i1l91vitRb/BjYQ7//S9sNBAb3ZDvql3iQ66Mco853iT8usVoKUr7ySs5
jlJp5vQHyH/rvngFAObvxjapXsdWZDs9CTTgd2SjWd7ZuL9QgBF+5Hl5KFx6ySob28sM2PVqlqAY
RjtqXtwy+Z566nfk5PdR2EiGXWG1z9ac6Pf55+aBif6/l7TMmELPBPYM98PIEsu4kUpo5H0y56rQ
qhOAI0aD9JdZgeOW+T7C9xL0mALeWpWvvLyYkWuRlfeY8Tjk+u30mUzpfEkNOA7T0Uqx3D6erxXv
KI2VeF7EMuwityfn0VPGK/Adf6tF89VI0ONrw9h+E6NuBt3AeVe55VeZ99Hl8aJZSX9OyQcf9S5d
gRkzt//38dBvfvntCPDaLBlntNh/am/ck/a8ygcxf3f8zN2X9yLBjfEWJ3UIQbt/FUk+Xe0s0H46
HZQmz4zq53pwwORWmQB83hBizjxv9zh06R+pyaczxs/02EjrNwmWC8z87Gc+EnAOH6Z48sSU/Gng
qFwv9OR0ben0XpckpMYOXCwAAs8LguZLkim4aP4UjqIp18a9Yoq8rjt4HTwj6wSpS/veDx7cnCKP
1vaMDyxq5auXeeK9ctJPZ4IMqNeMcRg+8HgSQ7kyMxgoOIM/VDd552T0uG5KkYON8mBplgR6ZgIa
2OPrKn7Fwq3+nMNlrmaiYmZ93RsEoyRUT+f+PvWq1RxvWPjZLyLDFqt3Ir/4St8+elo3qteurSVB
pGbmbYluvlVObZKaHak9Rf+PaZL5ITHH/mnR8WSKatkCKugR0Kr8mTp5wSi91QZz/mg6tRUI4kKj
HaYLfyDfuHR+Dg2CQ0d8+/PknIWuWCqI7pSMtrVmp6Ob5LB66VN2/zvSYtAOWumd0ar9Fm4xfuhu
uie4ev/nWMlHRuqN734u6cSwOzH+KjpLP7lxx+RTL3caXhPSlHVP38pJjMc81rVdd/8T7ai2A9yD
Kzs3sRTrJSAIcqU3FKT5RXT+ThltHpra0h91Z5g3jiadFywATTBBNyIsvHOeZ0IzPhzZvRUynXf6
aDjI5KKXXIu0D32KPr1cexFJuXwHK3CcCF59i8bcOKQprHr8hruWpui1tjNq/sxOnyL4sVdtdtai
796wrji/dQZRQ3XPKTPoPTSZ+r8NVwvMJjqbtZtep6kXr1q3xk0OAKrrlxDzm9qMBLQcmqRfGK9k
yU1lur9zsspez4vYsySjomSjEWpO7IRmB3hDwBw/uKKACeiDIhn9CDWZO2M49oZybUUi3eT54FKj
l/4GHluFXIX8EoNEHvy3g8VRv3vMS8vBArVWafHOtnuXmDXP3Tp2OnAbcg8X3aaofhQlhlhdmz9z
onhXlTu+Z/l9e9aN5Dp5WX5VfuqGj8JXea2xW0pavqi532z5fAUlO111TcitENFRgzzdTJ28uVjn
Tkvl3Lq8UNs+RzimdM0ng3Mx1QbxpGeFfQsFTeIzOvfcY+fHn1LTPLfwGw/WvXi1pta81NYetoke
LHksQjmXyVUtXnwtAJVuarOkNb3/mFo21LW6GvZGjn4sl9iOk1G+2vfrREddtopLO1qzXxvWnS+S
HUD+9jrDFwpyfd4nnSdfa8v5MbdqXLl+H4H4kWHraG2oS6tay6rp9l3FKrHuGZJiQTxGTIYcrLI6
vMpLqhRbrS7/rEHtnxm+pXQnyiIErjTe5Rji+20+cAxvzFz5YZdF/gUokUe4jT29RkyumiZ7y3Kv
fH28+DPDqNY780sk58HrHyQfpLNpSXNnig/L0Ir9PNakrpHAhNSmY0Zpxyl0U9YfOfohRaby+2Qk
LdCvNMK4nxonxx9gFNijDj6SKHPghDwN8X4HnRAEDjsGY0Vt6p9VsdQBB3m1eczN4/rF7LXmbBsm
dJ9kvlXkpB8SLV9JMUF7r2MSie0EwaOI45sxf3SRCXOS0NG16TM+d7P4xKoDkKruF6E/5eOKmOJo
54PoeTISbW30g3Xo3PxuqKq51f2GrMfFoY2/MxCars6BJhpeWMdtvq5p0VexM2uXIS6qlWdTAGZN
Yl6KRcmTHQnQIGSeDr5cvnprXHWD6L91Lmndi+v/NdUONAFHb44ZQ+mI4aD7y0DxxrHnqVC3ZP1K
Oaqv8rOeNOknhzDW9chOSCzOs0+QhBs7K19KvYuO+f3bmuLHqhScBEzfGBN9Ul7bcSBh1ypIe1Iw
dtyy/WZiCQjj9tbWU7lO9MznnpDOYcir4NGhwT4kGiNzeStRGc6a4b/lTZGFVQ6Q1i37Hz2YpG5l
Eiy9sXoUswShdc92rv9lFml7kNN4EE4+XjiV5JPPeLgVsUsWuXrPKj4amfY1pCrDfCodl/z4iWdL
oE/lvB4LJw0nfWZMxmIXGgH1ZVvQYDsLgZv2KMghcUZQI2byMjzu4JF6ZsXqJl1z7nbbusyX8+NP
lO7cgp10jkkij26a2x9T2W9aRcSv10fZJo5IO08WN5J7SVbq3bhvXZm4bxszHs6U0u5FLEtQOLEJ
xSX/NO/bIoqyZe9VyYdVRc8NJL6eI6ILjdTOntP7N+BpMg9i4bwNIzTLVjjZ7fHSRzCNbN24Pn6S
BO3yzO8/8dF769roknCcM+muBIV0MI+Osfnzc5XVy1Nvqu9khEgqh/6DwyDyaO+lYJiDgMAetCc2
C9rT408tye7rCToDI5Au2UZLPgZIbZyX0acsGEuxHLv76oq8735djdpnPVRxUEpomavFzuezSyxY
TniYfn+3ZlzVNyJX/5z13EfFSU4YqEk9AXg1+lzf/9PUP05kyFtk/HFCMYp4lAdtxAJimoBRFKQN
mTNO7aS+jlZknXJlRs9eFHlXo31RlZfi8ROsu+5Pl87IxcoD138oOLZ2epzJQHKRHMxIlavHJ1iN
LhKdxp1prcLZqKPfsoB7mXE3T7M237x6yQl7izd/1lrScWFTzNlL7yqGk8ugr22yx3dGZcAw6j19
E3ep8+wJ6TxPZtGsvEnccWaG2OdDE28Yq67KOkrw8LXtbmGUfAFcu+mLjBw7vS1g6Gr52ZKOuRJL
9qllQ/8sJzJGHJeKFHKG82IRuqaDfN40y9B8q7L5e3afzz1eUFORM6h6IrEB4Olx7G6xXQSD8Nrn
0dYX7B2OfQb0a9TNu+FH61ZW41PcF1vXUsnLCLpj58wpvMplEU+tLfynVmiITGC4m32UBo+pu3M/
ZnPbrinzZLqJBW6gx4vZ1B2UjfngYoo8qOlS9zEIoHgBjdpGUtD2FKzRlAmLNn1j6ywPsI0xnTQt
j4FcVnbY8e9WZuVcbI9ccSVt/TTZSj8N0pOnBIiZp45qyoej22rgWUrnh2JHfOwMxz6WyMUbs9Sf
B6PYxdrNTGegRIY4tKgDj4+XPjO/nNFveFqaJfirttg+rrjHBWiVDEDNWcv2ievzJKm5mBjEJKHR
O/aOvpyQQ81pb2S7mzsPi1do5UCuCae4LEY6Xx5/8ht9k1I3hU474Qa5PwweL4arjLD3+npteMNX
5ifteVTDeBl69U3IpXhpOawob+TNg13ftl7+VIA29sDbHuY4/fVnIwqfUVtF9+qEyXQZ5hPYmF7W
AiomWNvcbGKCFmGidZWZhdMgxjDr4+GVKVtyVKZEOFR9IcSwP++lVaAQSQSWTI31mOnx0fSzbDt3
EU/wavq0JPipwm2WJw/W1jaxypHlIv8ynXGKDwmNWYQgG4p7M3xEmgHE3V/Mw+NHlhPHuO+STdEo
a43iZ7rxVR6zxbQ+ljjXCOUEmmO1DKXiwVbHtpAfVVLMr0MCJXgEwgi+qbTeEbKcpF6Mm6yoqD+C
1mAJDeiRp24eJ7/hCrw10NS+i4FRgkyt7CjSuH+co0fpZJCH75Pf+7HKj0wzHz/mKvF2VptvW4t6
106V9w28nEHMZGpccNkOz8s4/Iikm4Ylvd4GGkp1bboy2QjIZXc4SnUlReclRXcKwIQVzaxohg3q
4dchi7mqBmPBOFux+bOSJCzvI24zS4+xnS+0mCJ5aVr8KHkNDjhTPYri2b5NRWnfjNL71OapOj3+
Ub9AFB3Ysq5SVTp/fvnOGeGdVO1//1j7TouCQgtnUUGQTh3aYBuYybBoaCYWdg2JDhQStNM33gG9
GRudmmHJysqm8jWS0n3mcAVuxE9pueSvfdAKkHuK7K1tIhZGrYSFPsVV+lMwuWGGxQXaN5E6jIt5
WeYF97bp/srQM7oy/a0Z1XBz/akntLWPjncr2GzVyQtRuLteLLtymn/PeQcB61HkpQbAUJIm4aSU
0tiaOs+Fx4M7Xjh+Kh42q9njZH8cmWnrOCeKmjugVKK3WAbnNGVM0++Pa5XOn23RNmE9JvZuLMb5
c7LHO3u9u4xx/OpMJbQXGnA4pZ32rXQnuZrVPDzV3dzRyOPZhg0Tb+qRriJtSSssZk4MCabgM46n
p2LW8p0xjvAn3VyciP7hFxd5D+BpOBGrirm8h5XjJEDFBrMLHoWMulczVN7VUznwufYVqCF/BvR3
f9YycqRrdeAcKfh5Xsmw4n9frM6nQDS+HCXB2MweX57FLsrQy7euUONpEl4XTE6qPUNogCyU2ZuH
KiCmHONk26RjZXxbmE+tE9eDHyR799UeMSR5RthxaaFVh+6A/Kj5y0q6Vz1z+xcz76+uSlh4kukE
PskegBUDx8gQ+F3bdLoRGJaEfbbkf+6A4n4b9PFdFo6+SFkxSQPWcF4wl13dpLSv7FcTlBSANLGJ
7Mmxcz/vJkuxtPs/Z2mKPjCP5vqsRlqhVT9HbWBa/U85kX5Ozp1eBrXBcEIzkmkfxR/pfaflyjY/
TYnvh3VNavXsFqQez0a8b63oE5tDt+rSqrg66Vhvxkg+yXhirZIW50L26EYaFxKaXzwnZSO3ntZ2
R6fVaC/vo/xiHgig5aFM2C6rb5m50bECswg6LbP2j7Gxp7RsbZmMjBcyxfeeWDZo5KpV60zi91n2
s732hw4yb+Z5J11/8kYzu2lEE2OmGl6pvfVb0tU7TAvm+fFgnr1IC8aqKHcWqzj0XXgz7sVq01fe
Lhr9Z4aP42o20/Js33stPq/AJgoYQL8UVy5FtXbLOT/+mVTovZ8/j/enz8R5tK/nexnpcKmJbteN
ZKzPWXmMS+9k23N7pnWPns3YqK7WSGojGySmFqBbH5IjoBHNLmrkc1kj4efj7L4gDe9rVVRgczPy
me3hbc4b9WwtnOgavsTBBe7FNNC+Fvm0K1Wbn7NBWFfLhCozLNOFtftnpfzxqBHR8txGlfdcmdDv
nKjfuRWbBHJuWca5DB6Qgu0f/9XjH8FKW1inu5w4/aQQD0x0v5Nh36R4iiPhvPS2s8njor10Fkc+
GoI4eEhsHvUT8b2Xxsgg+jauYklWWW+jTr1Vz5YW/GnavRFdDqU9ggJlX+6PxRXFJ48pb2nWSznr
H/BAvy1ZnQeOkXcXB7I6CqKuPpdsGsMFWUj4mLaqDFVQVJ89bjMo28rdRAz9+7sIcmrb6eRUXHGD
ngE15fQLGNDCChjgeBVUpQ9xS0K40y4bs+9Rb3VQi0C4ysSK9i3zLliqDF4cWVAnuunP2dayW1Rp
/gnd41WyTj0AOBnP3chikynwhk/2CzqrQTRrsUAdZCcpmwZMM1tKTe/Afxt2zRaSYphdz3zRESlw
GpXxgbIHyZKrnumO/iLMCrE+69ataTY/l5zIzTgpfnQagxmvMZIfdjU/1zFnY57o7xW1JwB0D8UW
uWEc/twfhkOiXJIy4mVyJ8BRJrMG73wTuQxevmo1DJeKhUJQDvGhdGZm5s6PwZ2dTZYbN3tMmewl
6aGV7pPfwBNlQrSJ5mjYCZEw/oG0Xfn6tFUDao4qXrK1XyefrC1zYT+R30REJJvQxdIzNEF5t2GC
fxUWXyUzeDCPqwZot1mP3q6kuw8Gp3HCRYNRLARqOJuTIhrF/AKJLaH+Q9TjmM2d+tKkYRpJ/t8l
htm8QJaUMpG6kwtn3Vw2lVbQpKVfSdM4W/Qhz50LD8vMPah8g5dz2qHqrRPzGyXpMNDuT07SHSM4
M5gjbj5sSpmHUmqf7DM2NiLsXYpWdB9HeaDRpyIaEXKt07q7QlvruR0Hlqbx0VJTTuPA0pc488is
6nBMswPhG8wUq+KX0VBfLflbR37HGjBlHfqROa0S42cytiyqTXPnTFjNx6GNQqKyc1YhKlSjv8Y6
OV0ZNwXmIt/s0f7spup7OgWllmlhYVXApomoRMT1s49+V2J6jlL1M7bG8t5ktDSTsAENozzE/ZOr
R2QeF1rNBFhUe7ncFUGRJjY00L8TrGLk56zbOdl1XXtgTlJdSiwiRfEpxynCZMSAJE4zDwFN7jBk
RYW9aPNfuWY3RxFht2Roz0g7p42BSn50tduSeYhmDdR3VVvlPGf9dtVpZRb0guRymeYkacbqxs5V
nb2ETlDP0dNPUBvpAmGECkQyxx78wZZdxQjdL327z9lPbpk3a8WWIGYM5BMJW2kJyxef2KxGMOcF
IDWvlrRjyI8JZWtynRVpFLot8GE58JTRR1zziLUNC2yv6G5ASwgWtYgMSe1uO+k/a9v/WWkETpQW
tdKQ1GmYU4cR+uutU43+QO9K+KEora0prErNPRpIjrmAuh6wpdZpXxkkXVUquvPI+6pdkiyYt5mB
39IgKgqusZ9/id51QvSRYB4XDpdpYF6V9BnBXzZqDS/OtzG8TvZ0vndwp93iiGMnRQI70sv3sTe9
FVCAd5NLFVtzNHgRbx+5V4VvDph1uo3L8aQthrEtivl3lEdk5DFvRO0UxKbDcFNbUPtENmp5DmPX
scdztY81GHhCq5INl029sp1BXSNH7f3kru8oUd4OCEu9JG5Wi5aCosxIEYi1XGyYfr2gPStOIrs7
EFVL6cRmxkQOqJYa1Jmo9IA89WUtUau4TkHiVnPOzXE9ywpJyNzn+7ZyeHRm99gb7WVumtMo0n0K
pa+PeTw14F5A8hc3yRtm4cmTwQQfQTRIutNs9aTXQh2sct8sNkN0FswZPoNeuiiNnGbj/6rBeDKb
A87p6NA6l5ZPbHTteWMwmVp055fjJ/0GnWO/mhln8qQCH4LJAnimC7tV09pdHnkvVICgAPTmZ+26
ORT2rj+Ybnc11HukG0mQ5JGzklpxyV3x3dfHu+gtvarSyFDgQGVNNDYpRnEldwxuE7TYuGCfxOx1
KWGM+8vG9m9VQwqHvSTlTo3OelKcrCxKetUekXAGhesFc5W0+3KyEJGWdOQDiQK1lUE0lvGLhjZz
BZX6fe6lsxpiu9h3bptuOlYcoeq8DzQs3pPDd7600XFUTn7iGycLrcn+aiZYpp5LqBIL7A1VmdgL
n6V21t4j4NstYu9sa4OYXDWTVR8t5Z3u8SVJVDOqMqqL0+gl4NlSBcLpSQBWqQWNW1lI7H8w9DkT
HllvvMRF4wKD96hTYnAwYHD00bk4ETVoBdy0mrldF3FLEgZ2+niYU707s4q/w5eKJ55Z+tbmCzLN
xcBbNv4ykUfRs/U5iE7zd8FSep3liVyBuzmbji73DKWb1ZQYchPXpFa50eSGsv0ReU19732Y4ikE
4zV715XtzyQDzWCZx4SFDa1pyV6kKlfYTYBmM+Wq2QatSyTVq8bTEFIPPQa+eBhWwoDe2NodoFq4
W9sIigizPqaxcbVYa6+Rl0JyE0R2xaMUJOxaLWwPXK0cOEpo6uexNzbkyayaONt1fgULL3LYR+fh
nNbDOoI+tfUj3Q/KNHXPyFHb+C+tH6dzNFO2xzyQ1u1oQkgnrChIIp9QwCW0W1Kk4+xTTzmNO9PY
cgIqIJXss9NOfkNI++RZ7qfjxO+OI5on4ZeYcLhwqJfXBtRuUpyedS35prP4XbEL/EG6Uhr0MeWr
7UCCjl3nORu+Bh5W+Be7L/jA8apM4lWCmjhs0uFnNZpNMFsTZ6y6rz2M5TWNGWdkIiUFpLqVAJFp
8caBiXW6GvsU4K2L1ze9k5O7/t0Dzm9ZOJym6GkpQBe5BTtl211gHFdqWTGCT9eZlFWY2b+sgQKD
GjlaJ4s8GlbKlivnkOUgAXOnjGSrYu03Lga015FxqX3w07F26WiDd8gKIYDG77ztI5ns0wb8R7sm
BAGpNV8WLdxYdRVfUWquGduJwDC+udyiGxNDiImwmQcSKxNqDiTZExnF7E75alkjIO93VpEFXL9t
Od9mkDOEXMl9iWEokFn2Q6sTQrC09ESi9pfqzek8uyOfkOgObd6fyoEHal8A1V6+iK7SNr7rdTTr
P32v++DKf2G7X4RGQVVRRQm6sVG3rx3RBmZKnVYipE3sDN33LL+PVFhbn06SuSTHKBomC5t/UEfp
1fUHsKtNQ0ZUXFYhq3gLIKrFVxmVxiVbBKro9rVZYoZCWhVOlnM18vFoEYnyWgG4JBCbz2H2v3pT
hklPYJYufyUEBm8KuhhMzDyJxQsCdlKEI0S6U+Paq7xKTzARAZ/Heb7q84R9q1JukPSEHfh9mcG9
odx3/IZ5Pjj8rJzyk1axpJQZS+zOY1nZNHs44L/A537Tx2kII7ImtE6NoakjDx99Ze5GJotohOUJ
M0YEchSOrfshFQe5PZO74gt1HuAvW0WrfTjDu2nX/VpY+vPoFMbK5rb3Xa4Hj6Igqakh0CW/I31y
0StDTh5alNl4t+hTk2HcTHnyaXDgpll9mGdqLRszA9V7aOYZkPxCrgpHZ1WPhLSJNK5IrWOqqhfN
RZv3aW/0oJEKTCARz0VqvyRt61BhSg9c6Z8WPGq7lJXp/UawOc1LMqDXVi+e7fiuyS/gBWnZ9/tM
qIjGn40HtByl9zSYMVPjhYWrk2GOGanFdQ1RahvlbLjG9tyVsaDZKfJwKrKfBUHBq9rQDJTE/mYc
dXfNvstcZW7ybFtTfFLmhZVEulkqRn4yshjkl/2Bjok4oHHAn9F4X1HVOwwzeJg6wHbXms4vW3XP
nRm/F2Ap96b2MwF9NKzboTBCva84WSe59lx7J4fho2m7bMsYnNILmPjcY39ActDgNeteSNQsNmmc
BmnH8W2LpFpp1v1i8d2DO94r6kL0R2pgzTZYnpDwBmWctp5vag5KvcXuEjVrO5OvczXoW8Mzdral
a5tCKNANXA4oIHbdMk2gcmzugM7asGzL967cOkv6SzoYmFvD29rtYKxJC0FktXAvGTmBU62Ue7Th
aj1nPArqxcUKRyhuKqiQwHhXhyzyIm57XJicwZd+itHOZ85GSNPaTNVcr8EpHdkkMPjM0zU518m2
g/mvKiJw7rk/SyR/6Ym46bU7b4raRLDejXsraj+x/DAIs7x+fVf0BWLeWgtWDS/rD77mOcCjsX0z
jMjRWa3mspMv0uFhalWWE5SW/F4Icp0ndmgpCjfX+1GVvfime4iYZFqmKwXTwo+kCqKycxCmx15g
Oh0OJQjfkcdMLWX9AoXaZUkQdXRBhOVFGBBWUwWCtidcdZtrR1dm0SG3UgEGG7mWw1RcShxiLhD7
yJWrdDLila9HSVgUKcuBigkzEiW7HLYjXzE2dhFWnZ9sXDjVAQrVg6rTYuXjwQ4w9V1rD5lJO7pw
nu2FEq0m3B3B6DB9xAlgcFEmQ1jyZE0QBoZlM32J3iTeLRPdNhW/KbSSbTl5V0b+K0laJ7l2xE1l
aYmrzTeuPQ/lrc8mneGwFjbOcODjPie5NwaOip79iSTAotPXaCKddSJDYPg4JaIxwZ27IBBq176B
q8RX1q/GZ3Yxw+8NWHkBgKApmbkQwoh8oRYX68qJux5KL8L8pXNcqg6iXlxvDx78vSvSXYdzcZVV
uRVIF6fQ0NzILCx6RCixYMCRglkl6spC9qFzTeXddysR/pqF6BOgYn9rtFV7sA3UG4zvTZ/7ccCd
0vYfFZLsDY0KCpuMgR+WmbCfeyzFMt3ZkQoGSaOqfIj9iKRDFLrTV0LYIAFUogt7tyhZcNR7O8L9
TBbahW9w2YFVQKcg3hwqv30H+X4ke87r1b5BNQsXvHOCUaeH7GOTlU9RJ/9F2Hksx81tWfpVOnpc
iIY7MNNEJtLTG5EThChR8Af+wDx9f0hVRXX/t6PvhCGRophEAvvsvfYy1GJNwIbir1h0yHPPVhBe
xm9FgNYWBDwOzWFvjtLct465hRuKdfYyMezPAisMyoWEDoLVaVPO/U7XbPnQzJdG0/ygsxOmzT6P
KWlIhWJdkm/SSbmz2vq76uUjEVSK+sDyxJUfcPuyPWYCH3inki+Jwb+TOSR9rG+b2XFmxDG3bPuk
CXPZpoxzHIXUQFufgT6TPWJV5n3XsndmmYd4XpAlUclrryZyZZAoB2lpnOdlpKSf4R965M1pc1C5
3rJtjaQIuok0i+Znbho19R9olgLRg5o4d+nSj0Ffy/EcLyrM9PE5wpjmkqTzm7WIeddqj4aWfM6u
9ehKtQBCJnkYdVlLQBLXKLVKY7vYZiAgmuxND85XY//KSft5rDXnFXqfddYW9ay3P1IbaQQE6Q0L
TygerWKFrkWhRx+2bdKEI3bAWDgx1MbWiUSFnCkoCTYL+/luGrTyTkgdRHRuToORuQEknWSHOR4Y
Wfbetom9o/NN8AhmamughYStTSOIbOKASP2umBLSOEumXzcm1G26CYFSsTfwEg6GgjXoiAS71LsH
OHEQvnA63gjM9KNEueQyEEbnd9NnK6tnn1e+GUlJCpXVHVuybjfJjyIt5118qIKuS032Av2Ljg7o
DgXAgW1lCr0veU1rKBjC7q1QGjoSSTijxDfuhtpC16Sd57qZAnhXTxVo9K4ZvxYosbukJNmolPLc
NcNhHIbl3kSyjRUMvbDdPrH+IW/T68hZjXjEWi9dsz5f07Z2dq429bvJILAVYehWN3CHMVxSIuYc
1kNjRltQ8+e5L61z0f/MSK+6GO3GkFEbLtF07CZog770mx1YwN2SEFVRi/jkDCZMK9ltdaeOTykZ
rQU97WbMmo966N7stgjxtuTpKLMh9Lr23o0rjfZgPlJT632XDj8ilRiHSsu/WOTGJzBma2PF0CwV
aSZVa2q7RQzp8+A6J2i2aLB9PdksLiKtjwGridNgq1+iyL6HwuKJ8QcGholYiQKFSdq9+LISu2Ii
CcAv9O9iNJ+AeeWWaY5oGs+9l332hZPJEJZN3Af7wgZPWgiU3PaIs9uYkINmBMlY7EydxJC/VhmI
UFVUzdbIwfmzVou26TLwCECr0tNiXztpf3ab+TAb5MHQOIlDL/2HLBmDYYWtHFdNoRkLscumXgSu
Cy9JZDAX7NHdJ4IECpOe0LaH5aqXw8HyhEUCE1h4pICaGEBZ9+hDtm1rFwvwaW7ZPAL0NPWwb9VS
Hc3e/AGtDneSpdF3hvUrVal2sNLn2SUH1c2mN+h9v2ubOPRGwFmywUnSHmmIYz4hab7WUPY3zULC
5twv0D9nf76b25esubM63tgBJkuQFLxHIjVBqS0kH9b4NS3dXc9mbZOPCD56jfZPQqptXA5PhQBm
4xTzoWe5u2mN/jGCHkH77G0FGWUBoHAthX7WXfmT2OOLWxc2JF7jOijxp0sKgjU5W5yh8QE1yRkB
jZNREW0QkgLXsYlDR/U5kYfdrZ52yYdqmW+TDuDLZehI8kaCBkUh0Fu/Jz60C0QqLwSKXkf1UstU
247EGRxUxH5NlOQRciR8kNuTXEUJ4cMYChoKnk9UP8Vm3NVeZlE4IJANrfaNf9+bSjQzZP4+GM7E
mVyz4DVMJgmLnw695soMGUEk5h7htv5MovYQ40W0KWGaV8fMBNxrGm04ZfUKzJKeM4MNeX1x0Y35
56DX+mnw5E/AGB2JFWixNGaEdvIOSt0rPqXWoWqzT9OqUHEO05cSkoi7Bh5v2w1vg9Sci5ftLR7D
DKXnTk4DZpByOftdb8I7Sd5BGrHnK9aEmBRVUgs8v0eagsdu87Cwhm2MKT9jJWRshtyteR+1s6s3
6l0ryGmr7SgYNUXUGxZSm7a0SLg1n+BZkcgzxD9HfbQPpoyxV+d8DSRiN7Z7OoC27HG10B9zoaKw
IyzV9efiM0UPZ6LfUjOTi7Iyej4MFtYM1KCRxgO28gWkTDnsZqu7an1yT2jwLxtSPnMcXaQn4AiW
8+8x0ltkZhyhMyut98Tts3vCjFnGxGZr4lXklwBN2RjkKA63g1Bh2xEy2Cp1LC24YzBVngsC5EJt
tN5xNiFbBbSaYycYcqZcBh1AkmF8b7XuQyskYakLBqXzDAQ4FuVzrPGYKmO6SuNUdyhiF9GHtjLh
8jnW727BsABz/EcvgjXUWgTUtASCKcskP2YBoVM+3SlkC2drtCVxQ1Kij9TTdxJKznNeqIMwiWVy
M82gxq1od67SBy+1MfuHkdSzHT9Hrbjr3UHnqpG3itiIVKOowdpsxBeXJNghWKroZ5JhtYZs3FyT
gNLTtDhPY5VpYWm7yGTr6q7LjOXJrAjkK/UtN3z2mHvjc490gYiqt1kN9XPtIImchw+UDNUFTumb
0277yYiuk4yuZTs9xxXcIqeJnllvMPiZP9MJ/D0X9NvqZ9MREkgGjrwMP5ShM8yb3ONJyjTQx2Rq
efO0cdOOpFuFmW6v8myLWJPjlWmXej1/N+Tn6GZmXYiMYtnRfhJwDXbe8Q/LDMsFZUS/ZZt25zHj
SvkLusm8ZWuQ6rK4GAVmxLcPXGIyCtN4F8+EFg1l/KvysrXnS35b0i/2droGQpp+qNmeS3wwPbJs
2EG26zjHKnMU7WGpO975vNznFjM/VEBMc75aC+5eKzjkyRZzI/0BCZ0MZGV+ZsP3BAiwGWPduHbD
zGHqJmID2fhrstSftGTgsWZIp/L3HHcQA0aAz8J2fmQ+A3duNJtxTatVhfUpE8vDSSI6Gg1rJiFj
UEVw2HqmC8wzzD47Y+/pWN1BbxRXKBu7dLSTgwnZwl7cbAetdQi8xXlpFVmtg8c4HkudiCgg4Fhl
oTVMHTjwqB9qTKqJnsf/A1bAZhmBEHlIR5tzDj6NttVIaPSYiyFle4cculC99Paua63vnm2Db1hf
E6PlZtHxBh2N4n4AI2Vdoejxl/ioah2oCzIQI5eVBCBVoPQTB0ZriY03CUjo8s2y4jdbo6hlzTv+
KUugmWrY6Kp8jTTSr1LNYtobTPj2nsFwXw8nV8+++yQqTmUlfzLZvXmLmx6hzKoNXI6nzveafQuQ
neqGHZD9umYsAwypn7OtkE1Q0UUxvZK59u2Y34nof3PNja2bAYdnpOR81nCZzSmKGLa6dlvV3d6f
MvFY2JL0s4WAeMRUS71npYS+riNZjRf6KVyWF5bw333KVZuu4zYULVP7k01wcPr6hHJnoA6sKwWn
a4+gbx9eDcgsTObioZl3auLGI/d01EEDEzHYISbCw1oqC/T4eWNfLUFbYBcOgWiAQyEz7mdEOERe
9Z+pjKcd7EAgEIE9QDQxX9PeYYERZ17I/peTBrluN847lIjVtiO2HOOMiGWiholwNnJpGzPdYhu4
tdeoFzUzWfmJ/UwWbHHyjOl98BKS7vLqBJ5WbAk5r8JGgZ67TthFs3NtWW6dgXq2CrLWzjAMmHLd
XtfH+opmnu3YsF0S2NRuAYOs6ZY2UPi+VSIpXlOy9xKEzSfIFoSfFOzeiN80Iqyt5yg5LAzxgU6/
a04kr6WZ3ZEC48EZWHBRQJZx1FruerI/LIgCgAS+5QCEscgN3LG6MyygAnoiUqTM5Jqj89lZ6svE
tnJl0JUonox8G1eA8E49MwkZyVPjmHs2u1GoGpQLPS1jqhPbnXnd3q4IX8jNnM2/eK+TEdsLeN6W
BbFZV8aRvQe6iSUZtr7zLFu7CoRXHFGg488R4MFBflcsvgn2c/3xI2K68HW3PBql82wmlQ8VwwBU
pfnoiMHhWVX1V8OIP6c/er0dd403t2xxuRFjyomuaE6VB52D8IEAQ5pdmdgcAD5jemTA74/IG4uI
Ud+6Hn3pUIGsj4tR4GhUYbaX0XyWrs2PoxqwScM5kr1cgAAZWKBP+B89JrZuth5BRmDaOTGD8/Be
Qp+sRJQ/tVVxGEU/7LQ2ovOpveMEAMAg79OqIVunpOX7ofisF+7KLDI/YmGVJ3/FBlcYxWlnlB0j
IXdd5llsSJFf1aYOoFddfZhRGyio1tYj/Yhht9m6KPa3XPejt0ai2bVKg2QpL6oTZsAmfDO0ePz0
jFJBVYK0gQMmU14E3hBzIFX8T67LNUBAIqh34kkb5G+/5Yz1pjvpxFCDdIDyHmZLmi0O7fP0q4zI
ePXLoQ7sim1+Z79DvICz6Q75FfAmC1qr4iErmyroWcyVPTj56JAy7wv5K7OWVYevH9U4IwSH04qH
e0PkM1sjGALyCo9821hzw7/OJagdgd8M0qSZl+Jx8NP3ceUn28jKTK1CBLeHHfXok3b66BQWm+xi
uTq5d+kmLah0UZ0dgZlrJJs/hT8upDPjVZS4S3kuCQEuYwkk7Gs/YyyJ9g0y6I3vqwOqSKBnRdK1
iKMn3cREw8BaYJobjf7fTUGDotXUxKCBqCM8inyaCJJq2WuSXhlbm8XPh+M447WQgKG1sQeZeSF4
xy2/Jqf3iWHEhhjzmg4dLJngWgSuieSkhOq+n+mBCUTezgSRobXMecqU6V2GqGZ3QTLmJNoXCDhn
w4kd0oIR9GNN4h4qxPzcN95pHrqOqY740qx6rJvE2WqSVjvuzU/HLMBDn7yBmDlaHBFS5Tatwqtq
sPTtNNVLuFLgvNl75TyujsikNq3VWKzp/Pa8rFnKPU2wEYvpmBL5q+b5m1Gu2CwOdy3TiaZ108WX
87kkSn3XqHlnt8wgipzaXckZ3KOKOs3KuPO7uglzJV+sxrlaZCfdtWPpohwY1+DH7lhmCZZx2kxQ
/bqG1ME94t56GhLSfVkE5SHMgD4QpMLaBLXCMNw50iJn0S55FKY82nnjdLDV+KUPJUTMuqrgMDn3
QI70m2AG23Iytjv22ctlYdG2EPAY0gbDneh5zp3MOiyvhdQ/RxRBz6TBe/sp/0r8orzHouCOHPmp
GB+AKtSldoCQMAFEJDUVSGwAdSDfnCok7mEjXBvMPPlBpBzETfkxYl4DxbYj3ByJ7Q465h8WagLA
g6w/MUV7p7fird8ar1rmEzZfkpcc1TA4dW0Lr/kxRviTZml7tkuw0kI38JcmYXLOV/MP9T2kXRlC
DdE4JPiluo9ERDBSLPjUqv2UOZuejhq9ONzChGnhgYXQOuZZOjQrq9FZLAgLgNVDV+3MZn7pPN1h
lqAvySVzQFQXQYKIwSwFbBzVASUi4IpjUeEKsrxEcYKNFuYnOEUlvY4xVQ0i6SHZsQnYUzD2wlEv
Ak6glPE5RkFQfNvSdwOYXJ9aRdxntBihkJrPQBy/oJyFWV4UpLyKbZ3qaofKi9Df7Yj5dhhDT/US
Fg2G2+l7kSIYiLwTi7ewWMn7M4uOPhkfjUpDH6hbEEdi3z1Z1RMxJxu33+cuJDS4F59+rjSSEBob
7aK+lQpmum4ZKxM4I9vrhNbDCq3pT5GD/5rDsx4Ty9BwO08NIeG5bsWPuaODP9wXWjbvgeIuOsSX
jeFr9TaFEBuW3VPtyRn0L003RuSckDJHIaKJTYRV/aEyRIgmxTnYS7xjQWNvrVIHACBATqxntzOU
6kK+yRqETIhohpCeUOEaPuE4aOFcauXOJKtim0zuhrjyHZszKB7qCzeSVSDbVzvyp68ODeceFdwY
49c3p6e06M/cb7w9ailC9+RqenduhP5mADPiQRND8aEbVGjHLijZ3nyHzogSEvp+tQBrgDeTCfs4
9eo6tiZ0dtqHGhAKCnByLaPE38ZM7ZlZA2NM9z1BIqG2ikgA9HFgnlztoCnjUy2BkT6PgO8x3wzy
DaZflQa2UAwrHV1WMWnqLgZzPE16/YSh5F6hJKXgtf55qvoHw+gZT626R0rtftBON7BPLk2OZsMp
8uriYCZ2baC2btpZ3Wn1IIjFtlFmO/21RvsWutmDqT0YIsGXRQdnszrvYNE7bZZaixkYPR2JG7Zd
Yqpn/g/PDwujkw+VPkLVapP4AZEvochVBcvPd3fdKuxLZ7qmBFYc1KRCPE/ccNa0YKqVmLA3Rdzf
d03b3ctccXYV7D5B8PwGzT5+Zc7Z1SwNIIac2ZXcazWuQ75ZSWS8cNWe4QmWpQuVs2TZD+jycuOF
GpLSZWSavceoEF5K4p8TmPRBDEOcBT6Q3u2f0R3mZ1jAHqa+jvm6YlerM1qfjdyGS4eiDndh5IrR
K/QkrKIwYuoQTwEK4vbAVaQzS8mSXfKM+uzHL1XrrZ2L+ppkFtiat9fpcx85t7pHONgmIFvCeVka
bXC7EJYYgVwXqIBQX3F0gbCeQ2t2humKcf5ugSB1bGG8vnYSmd1Sk8UiNIe1OjLLOMHdIIHK+5qM
GfPAoj8pJZ/8IS7vTU0Ft59siAqVRdupS1RlHidHjixTJfJF+T9hM9N4TlWHbx2foW9OyXtF45vw
LQb6H7pm1jONb723FYHBszKRXGe4wN7eMSetphPeGQ9iGmfCl6CkJnFhB3SJ8XWEAoHJqRWHaB3L
zWz0AN/wfO9do7HvkbO322gG6d8gjobpaMCnVHiPB2YjfuU3K6XS7u0Xh5Z5hXLpdOjmURYjLgMs
HYK/HG5ADTxKw5vG9/ZBLoA8SW/tjaF9WNilPE/+vptYOo+Z1A744x11TFqfKpbAAUae7DA1ZMGO
dK+37x8KKAK+5b6JCc1iDA/J0oo9QV0bBcS+u7lXuaSGhmM14aroRfvbb6sEaXEQNPkx5oT4cFbZ
K2LOdlckOSTTm9OWrhBiRiDpB2DdmJ60ENsM+OtAP/UtK3oIGcFdg5Mz72MN38/YE9llVMXL2NUj
Ila/Q2GHEIeYXD3k4bE4wDpEc23zQo38sDtdP4oJEhU0EP+lk8d2ldkN2NzdvGOJSKp2+RBHNEiY
JgLS1Ju6dGfI0/nV0LtpayN+ONsVCeblPEVB2lMfR/hwmqrE76mwULqB7w5O8jKXnEoFQuGtYcjv
RS7xuV51jQhw8I1Y5gyOaDJdsQAkFLRO72Apwj5NcM50liJ/Gm2ijzMjOheL+2zcRJRd2dxL/ta1
sHKrSOqP8LACVxftF/Hf9cpWSB6lMVnQrHjrMod1y5T2y48po+MrxweZqPp1llzZup7iay5/AAuP
13E1VylMGUGDHR6m0f3QLZsJZpjqMhj+eoh0Rnmpo3l+yBra7HaJEd2U8xm5e/fY2jSLN0ciI3EG
qHoVzNqijENbQrai9Djncvmt8fndjFoSgS53FxSOZxcngG2S+NWbWVXbKFLVg2nmFQ6QJQdSr1zC
krNV4o5OFY4da2y79g6aFkOZXTfd5qqMUeM4P+CayToDXf3N+ypV0KmcJLsaRaaMoCQFdt5y+qZn
6GrtxWSzEKSq1LZtr/8EbSpPc2JNmNPWrzcrRHdO7SOrEvuujZqFs8t90ISkDhAAdZ7JHYkk4M08
J9Afu8xGGDYaQKZKBw3/aIeJ+TEbPorVgmGEmbhJ53wMiwLLNHRwp9zFgLXy/SK0DazbYjtpAzv2
s5OQtMQ9BfjBYl+8aqBvFxVqwq6uM0KXIhfKJ7qGmyyxTfA4sMCbg4oH8ODNozrAxC0Zk1emoF3O
lw6sKln1FXF0Fobl3o+rPg8TwSSMLNTOo6uZO70ghv72lkRJh2A9B5Xn36ENYXF7p2mJH0pz4E/Z
1pic+ipRiodDG7FJnsdTRarZ5uaqRWPnb+Q4yicta91QdvDy/vu7Y13/wu7AvW8H1h4Mz8WhsJKf
UM2PObL3dKravQ0KuZsqA+NGbPvu+ESY+835ZizXrMawMgWwKeUx1cVblfQhPk31R2vDsC9uJ2ZZ
wozol7VuJM+TNNuNjwvOrSAiqMT6Qhah0xVQB2rGHwxkGZIrD8wKgec4xQSi4mtIbkhTKv1yO2yr
1P4lhkTh5JGNl379MOhooPDNMw5Zd89q5MIhvdb3//pQeh+uWen39Vg9jWAJ9Et8yXaiX/VoF6fb
3xYrkzTv4xAOByaC+YcVeS1q6x46Qs1NIGbbetJkt2v6Vn3Knh4XMqF1jasyvcBh4AsKQENAWqPv
eesNKAjeNP8Q5tlRiX+U7hAFS1xmP4rBZVXraEwWrWMASqxmSoX6pSLP+kjd5qL0H1MTpd842sDj
MICo/7oGdZWojkn0HesJYgsiYyDZVW+ahtsfVJQPMF6SplDVNFMcGjksABuq4c1DpocgsDFA1i2n
GS7m6nciZuMtL0vr2qZvt0IbRX5xhvT7w20zPaCm+PdTHfEiZEwwei2eiIrbkJq6U1bCoT828gqp
7BH3SG1rWzG/nNHZd5oRfY5IQE4oHqODLOJld7NOUPH4MK0ityyb6+OsucmrnP2nGbvEu7kx0tch
NUDZ3AzrxfWL1qqHE5zo/dTQqi8U7l5o2dmDbX6tppw0dANV/0Ky+V5T+oxdnQGj1sXguC/aaT9m
Y/7Y1RTjzgbRnTnpjtksnqaOVoF0dBwA4ni1Vyn2UETwzYuACNJG3actUnnNgG+wOuQuUj//PfAb
T/kw21lWIfTTel7KZOmooo3w75uDXqpiKOa9DnJMJgrpotquINPI4TUDdITlNmnnKUGxAve3u8T2
0l7S/HqrJ1osp4OWuTaKFV8/anQhm5IH5XCzUlxmfzmCUzA4DKwY3bxJv7AzeHSpWJcG0SBm3q13
1PW82Y2jizsKsvNdXLXTtSn+3DqcknON8RXfJ3PsXeI2jPz893yvcnd+qLz6TdnCB7+lGiU2wkAI
HwQ5ZcZTjU/2nWdm9lPG7nVxakyDdXumLY1NwJrhSLQu25reitAyzC7Y4xwduSnbYPCjIkgRmGxZ
Hp90GFX3fVSxF197LnZJ3uPflwCpUIPvo+qD5cb1+ww5cCXbYevS1fVJI8p+J2G5npzEfou0qNgb
KXtHuAHxAb/Flxqm/cHv2uzAEQvwhJkR13L9JkyRH/B4Xu1Qq0dHQ4hW5hHEEso/OmK4VG35y8aN
oO+G6iVu9SsUQAcMyOFvNPCBhjL+RY7MVlpmI3OruwsReM09qjdmBh4Hasn8A4139fdYcFFVDUpj
WEPuHoIWGJe6crajqbeXm2/MIOr/tPSRtwPQMjN9Y49xGRQjLGY2/KxvRAOyV2Mindi/OlYCPFY7
tYoIczZCVm/ZjyqusS0oxRGaz11WJHVws5ExVGY/xCqB9QrTD677HwxFeDr4wyiSPappbCpacX97
KQYge71X6NYoq5G2SwaEucBJsM86fSaajN1t2XX3qHDEsz++4nSwX4os+RkXlQpy2wCfTB0/zHX2
KfjX7G9WxINKy3DIrYdbKIG7GoQa6CMbBNibBdEeTLj/HFmQzygEoBV7c3dyj1lFKMmt6ouEXrmJ
3aMBEwktZYoVzzpkdTAEd6KjnbzNbbUyzQCyBMTxdVKDTBXvuoKQyxGLV8QP6R89BkqD/x9OJS0t
HD/rgAoZZvsqPlPRaB+zUaGHch3oh00/7ZTDMlrdfAeMrDiOOZUCzlm662w/Yy6hRXZWrTFOAyw0
mumr0yG1yNwMsDfHtFpGuJz8/aOGMgT8pd0aVSPeLA/7Zj9LxQGGg3hTXsLe1ZSfsnPzi8TCimpE
GP0gHWtrQPt6EgiWzlHa/JpstE83Z9W5hceiz73amJXnPs9d72/b9g+5FUhSzYIPtcmaMLGpeOYw
ssRRcGkR+oUeWeFHLYpeBI5D9y21p1l9naGj8k8VuEs16v5fv3iuDy06ZJAU0XrmCjuc6RCha9Hp
jBFMottIUHuufjTSO23poZiOk/EkIxskNW++6mbWWMPjyyF0/M5ajpxbrbxVTapnTVQcK+EzNmpV
wCCIT+NII+hVAAe3V1UYyRlSb7ztazEchItX0qhZPl5X5kE34j8K2Dgs5pLl6s2De7xARCkPPnSe
/ew75Ir16UvZX+jo6x+9XdL/tE76giGI+7fu2NwA63f2q9QjXeIu9CrfDnhs3bD1Onki9pzHybGe
bexQmh4Hezdpf6HKvBg6u/IUIff9GHl/EJ2ZAHHOH5lHy0PnqPcltYfQmBKggciOXipiUFTi7BeI
LAHM6OG+6rXDhI3eYZnYhLI7QulZpPadGTOQlUkEVXvASm5t4LUe4+Db2RDrHqeF6Lc8ustdbC4s
Eqlko8vdrZJ5LxuaqtlB9CwSEF8pnaOCIHOx/ekzxpry7IrFO1Mjcxxg2HkV1NjnmnoWlcv40pkM
qV5hv1G2st9pMTzaZenBDYlPbNbmbQ2qf5hro73zuG03ecvqbKoGd3s77dclNzDbfLm95rl/lt5U
PxhtAzZt0Bfc/IgtbcqOS68fb4eZWOXTra3zGJMvYGKovLoF3z47N/EHvs7qmqT+yAVxvV0at0+V
MZq8y55/EsX4aBcEQq8G9E1tPnajhgjAUafUXC0RlguWJcMO9mn5MkfzglEEHVTB+CdWwTsORxab
RYUBCI6LT8ZQZyceGHhRy0CPbuGQLHTVPv73F/IiEgeyD4Alm+QhWiGFuYj+QBcTIYLrX8CrVtiO
lShwIE7jq0CpG7il550YKX8q6DasxqldmpVjKl9HsP3WriKR3slJsV0YDffRktkzergev5nYW8Vi
lJPOSbZywCuAfn8GQCZYVurFMZk60h+GIroOPvSixsvrhz5mJWtyaPTBVHfWFvXnD7iV1nuOZDsQ
VvNngYBwLOAGcm7FHpNcsr0ZF5e+xvYXV/njkiGN5HyM98Ju7WstFW0O2wwkCcbVrqMEutwU6tU0
H7SGMIbVq+0+acv7OlriK9YkfjgkOXEIywEtFhhQCzSIzw9MpjWKBredZFUrMFhjdcVWJcPtvGle
nXzOAOF891EzshMXBjeKAS3r7VNzNLwK3GkCURo46btMyJ2ffjaKAMiyeB9Ycd5pnfjMHXDBOqPu
S+MZbuD4KhQGcdVg4tJ3KyRA1ndlDyqsV8J5yTP9miYGmkspMsxqx/L4HzX/fQp2aWwSv2no90vi
5hBYh/+hm4l0wX8Ex719Xwmk51pxIloMapAdv02xAIxYtg1t0IS4MMUUFEZ18wfrn3RJj7BdDiDQ
n7q/slhb+9B0Mw6YjbdJLLCHEY/yxuresGplOZmg6IMx/kCSwDNkyh2SKY6DzHweJ/+rNp2drDD7
WapaC/JYPHR1fzFx9wBY51XY2aFAwBlXCr86V5Qb1om/oA29Eu3BJV/txD0pjiRNr+43NiTafHxK
hn7j65zDWdQ+M+lhSMQqF8ly71dsDJCk13Bw2rQHCSG5Fv00HOQxypGaJ9h8Y19qeKwbG4u10rJs
Yrs0drEB0xw6pWbpmPR7XFNMeA+y/TcBMNY/HVVxrXJ92zB84WG3arr/MICFFGKrPqtaeC1sm1Tu
0N/Snk6VOluuo85wkp4gh1psOWP1OmHDVCx4v6wZBpdcIpVwAUs2jUtERMREA8mIhTsPznT0e9sn
qlcg+4NJcAKK+T2yjXmmGyKtREVpmHS6+GhdPG+8ViOhYEGClPj2v4s4+tdfEVNSMh91ouNM0/D+
ER83UjenMvd4Q9eheplsfQpmjbAeFMCs/ivZB7dBWnO7Bj4kBGChR9n5f/6P//VfaWj/r4itfwYt
Gb5vo0RyPMGPcWHW/t82wgm7ZYoCG9akRcc/UIxY4rW00Ksf6F87pVuDgiKKWErSwraRhWhasCxM
PKf5vSCIwt0vlf/GVfdfzKjXF+Y4tGe25WNGffv6/+FvvPizqUlqDnTXEjuv0rhUKyiCZLVZrUuf
K6P4NRgA9ZpM0aa2GQASVPaVDgDl1UWx+f+/Uo69Bir9w+XXdni6PMQxvGv/ElGbVNLpImoL5Ehv
U1X7m10p+Rfm3NdbljQjRlBDt6YM6x+9V//SfVc9d2ijj/C1ZMiWuaxiYDOdk6k3i+KkJR2aPp9W
aJkgfAq8LwA8jKvfqKAoxNDCmoagtuj+WyILLHtZ6cRatzzgcPqddk5+aibv+dY/9yUA+y1WzPm8
jRO3lvsvaC00ShMIELoWw7nLkjw73J6MG/qCuWFHyAyPxxInX3+to//amqbgHvs01dpHt/c/uLZP
RU/UVWVEI0kyZ0/2/Cppar8g/72/mXqwPC0eTe+HvvvbSuLo0mNpUBsv8cgQX/TjeLxFkEyG+AJT
ZTGyAoqpzB+qeumOkcSfJPIU9I4m1NcGylw/VObcBfrfpBmVWEcIkmLjkiOyq6eeULB2wnS57RAC
DSliSuh/0y9b/ukst/8esT7Y4DXJRtwv0zPCu/5eoW/bOEzieB9WxzkT5TsX3UY+l+Z6/3T7VTDn
ZNMQmSfHpF4YgsSQNEFsklqiPnu9z5JLRX+KiOxgdrfVUWqcDdirNE96oROdpoSDha2LQ5VtsFqc
so+G0JPv3jICBLBs7GbUbjbxq7vJG8tr67dPTtHMP+0ZkJHgCf89mthwx205vYywYYACZf84o36b
SLyxiETjDGvnH/FMgWeHkYf6AveKuVs+zoisKNfW/Gl4ElicYCNraQ5JrovnjufbBJklD2BgE7BG
HAwuvK7KHS/W7PdXu/POVoFRpxs/DeX/Zu5Mdhvn0i37REywO2xqUANREtXaki23E8JNmH3fHfLp
76IjK4G8dW8BBdSgJkZG/BkRtiSe8zV7r63Ii91lchkqdX8Rt13Xm2seOaBOWum5C97/F+kIEvTv
x4YN5VZbIChLttipthCBqJZEqBy572kZk7egfbmVVvG4LvC1csyJ1TXGAwYfrl3evL3JPKVYag/V
msa92SR3hWiba8x+rnFRRBmTMNeIuPmoRMbW1TvKjtJpdIzczVeNi+ZpYPh/969fdTmutpkpF6hN
170gBiD+ZZD2s9P2PBi6w7xYo1pY/hF1UXsmY9nxQZ2uaauOmzEr/1gIOYAJxSHDRePhtxkeibQ5
0JARKAEEHlUhW95GzUxU8gyG9LlYx2z6/MAglxNuybiP6hmSay9mujTkin8P15lh0MZWKegMfD+T
E6G2UcITmmWKy2jMeABZD/N8IqETM8GtRTC8iAoGR2o2lyBhoTcm+neuq85jhKFvV3UmjXTo+r8T
2nwIuL1c7btOxI1YH/MuTPiilvELqD54MfgGJm1SHwJlgCyl9TBDtCZE0VHFJ9Jpzwzt5aUZoR6g
LAGqrrFocYyuPdpFN8GVsEmwjoNl+ZfOh1+S3mza/+Qi27Xd3yG+cb0yqh1+km6FF9s5/taVAXQH
oxKn0h37vaqo5y5x8gu3Tg7hHx+XBqFpy4AxBKBHdmuvZt1DFLaDp1jojGZzvMo+LM+/X9oFhxsS
hoOeJ9P3qpXHj1bh5bk1PMopsYmfQdKm2QDglRxRmsHA02cr85P3Nu7jStH3mrMVRMuw3yZ3x5lB
Tv1ey2iA1P0oHd8a2K+pStJuf7/7fFYxH5T57vdXhXOXBq6XLHdmMOwT1AQ+lGX57OjBAUaD/nfQ
PY8B5MQGmNRMCtdhsMcMuirJao51lxmSoZuiattGgFn4raxzqA1d71DNLXUMbmHW8mB9LlHH6hDj
tP+3QHccxXd5t9mvo9gyyNyFsXGMf5mkkXNVRWIeLBNrWeN2ya4i8tdSCHUE6TJzbIFwKIzmjBa3
wZmI7V4SWLh2J2vyuRxhPJrpnYmf0DNC8QHelHU0hua7abY/Zmwix0bFNTDpiX3WeUbOhgY0RFcB
W0wTyIWM3eJRNKAJE8mgNgsqZtxmU+w6kbaIEDDS621YnaJUtNCC+2mXZRKuNC58dAjMDvhcJw9F
acObcTJau9+mOSerKc4M5ZJ0xoydi/qpsjnT5qbHlidlwaQ79FMheRLqDjcfDtAl/c94VDXjAJe2
9mtbFPgBjePUl9N7YZLENMmeyaJUNxjU4T8P6QdDDmdDo6z4WZU+izHQN07qAhxES0yQNSLWYlb0
I40j3KARguuYaLtYr/VdiwfXxCV7AmST+rBP221YVc7VoCtdhfX4ZTDqgGmkdRuAb2ieMwRfAcSD
q07A13bI8vrkggf5u1JGaJKuXRZP4JezL2VqMBmXkvno8o+2QCfWWKDUk1v1r7o1wpkQcFe6xBhe
BvUV29Dd37k4jkeHT9GfTN6mYbghJ+0+lGS+Q0dYVLPqqXXREFy8HBJGTaioGRftWzdNFCOLlqKx
W18UDBpEpRJzMUvLM5Cgvlq98TDtkloGD3qVV14VQl/cTbV1//td9fzcjNbTFXv4dNuESnOiuC2P
aE74kUf1yzYz59Aao3tkCLguMdRvnX7oj0MMM9IeWLMGPYoNq1l8YCIHuzzMcEnDG6JsbJ351ZyM
wSdRcPAcN1iUohFmuGHXizj+zKcRj32rX6ff7hQlNMKjZU+oZ0Pn5/XYI1J5C1IRv6hGu58QwG6K
UdOOismAcSSlAkMGG8U8MYeDVkJBUuvxY+YoBBCAkU/HI5R5M0y3dkIsVmvt9Xd3bBbRPnNgSrGV
26m/NEKD6Fyva2BdaW5N3ONo/mRDeu70mXueMJFFooihBZOOB2AQTcyyJWshjOxjXaUF5XHI/xK+
sRGSDkQlvGXagdIzRH2B9pO1o8qsOuqLJ4ViFeiSjO6nzGnwk5lsdpfF+Yxjl33iaeTBXPynWE+t
KcVL677ILB3emL1FDF3s6KYv0DKjlE9CJf0KtgYjFux719ryFeUn1FSU4AUFKVEoNgtAoz/Majnu
tC6u/i6Fk+wZuCIihQUwCOURMm2hFYfuF2Oe5+W6FlN0QV+AvK1ZRPOcd/thQcQW2nGE7+DNyxY+
LyWGiz6DwLYcJv3yrfVu51ta9qJgoTv0Ai5IxHymsZXypov28BvXkMPY+91FaAYDR2u2oKaRZoB0
cRgh5i4b6tQODT+F77A11fRtUQxsqdLYSjXws36J4lXPJ0vt69P/uZnQl7bq33sJYWiqhiLX1CxN
+89ZskVTV24nkxopVbkeeQ3upuVL6lzSlh1TbU4Vikm+2FrFF8v+5y9/fy/sCEZVXbwXDebrM5Kh
gxHWkPWUIqMlMFR4F0IY179fKlYq5ciu7fdH+H8fCP5fR31/yf/xVVZTEyN8+Z//bWb4/4+B4CaN
/L9a7P8tEPz0p+uyj+L73zLElz/yNxFcd/7BXpbMXs0ijQR8+v8KBNfVfzDyUHVX2JowDF3lE/PP
QHDh/IOalZ7T1om7Vkkx+FcguBD/4O9whI0+1bRwPGv/N4HgBiDvf/9cqjhMBS5tw2EAY/Ct/KeM
Y5WGcdJIuVkPxHpHRV8dGyXDqK5ncqMYHRgjkYZHjIf0L9Vhdq+YpNeRA64Ei30zeQEAoh7oSPXQ
BcEKyxfWH1K4i9ZRPAt9gsPxjna+cAAkxKvUZZ0Vzr21Acyls/7EzYYe0zqo0S2v8kuWZdpzbun3
Jtkos5a+zm0BAGNYBFw9wr64P03stgT6qKBHFzn1xksWc5NlYbRrq7BbKz3OA0ExXBSXKMIpjx33
WCfG2SbVAnXFS6bPv45klOOc8+dJHU9DulhxFwEWxIZejc6IaijR8NbK0ty6jfFqW9znYtJNz1L7
DdtZryXsIC/dzyIuPyAOzonxHaJsNdmDYLRfEbW67ZThyWqqvTlOiNAi5HrAALZqmF1j0yCZrVjz
pP7JtTdETST4wv7GdYaBuqSBBej/EUbV0ao+o2JgTBPcjXp2LRVke9G8Z5uwbqsXyjFKL8RxIQWn
7WzxbftFQ+ulTb4FtNeYlTPOt00YO8VqzI0T1tQF9iSYPbLlL8Odlge+ix++tuWmnhxsTotprbX8
RKDGD4bPNkRhhZXTarYqqBZogERYqPlzXXTPCZ5O9U9sl5flReaOWlvu9Nm50BIiaN1BhaNcggTR
Nykh2hrSGsWwPges77Wd7ZKRu948m4vz1YYygEz2JVPcvTCIPYnlbrFqggrZN7ZxHWDzYWPCWoFA
rcxtX+FTh/crcHa0aLT68JIOGf8np8d8xqDC67ThVE/Mde1ZPKQvbvFUo/2cmZBGyYWdiRfCggpx
jQw6f1FmQZBOi72b56uokITDvIaJKfG7zXicJstD2UmqRPGR2TOILyHXyeTeWGLrx8rAaqDbDoNJ
6C1lox0H03wahvjAfZtWJAbplO4dsyEKFfTBU/ORIpFL5fDdPIVleOxaeavUZF3WToJKqlwr1XKH
GmpL5mhyL9T+JyAp1kyRbEICJdyglKy49Y4dX+wbFPwBWp+VGaq4S0Io2EUE0SdT09dIwoNrNPOd
DlxAonEJhJghn8ua3E1TqCy/4srLHbvadiVWfnJ1itEfqgJrLhKK/AAlwxtRA2ASYBH+YYh3FGxD
8Bm3o1/mWbIfIju+U0V+yqmz96NbMo7rh+la1G6zV4uu2gB2y6CkBO5eAzamSv2stin2SgshMhbQ
5s7O4ifVzM1bHi6D8nKxjHZHNxqu2LeZTOK4An+Clr7SHlws9Ah4cRdl6fusnVqrpIVKj7KX+DnS
G2YJYuOir6F8iJb+EjojPgXhpsfURMZtY2hG11KAftXkU0isCn8IIHS8mrqf2l7ySjL4F8Ar+2lj
DdiaATDDE8IkeCLYw4N4e9fx3lsaPpIC0uDrqLmbST/gXyeyERGm+jgMkqanXgnxgf+X/FHEpOlX
UZR7B+Fl1RNdxAiIfeLacSARkxuU5ItLI7gM7dmqxk1Txr5Tk5tpsU/HwNznj1pNAHPR+gNun2wx
jelXWbxaY8Un4N0odzoSLHuu18Fw6+YjfHcPEuYmUe+CUL3MxbW9tkEN3y06CADYJhYGzI465LTm
DpEVgpfcCzTFtyPVzzXlCJrXK417F/ejYjT0zm+R1HjWJnaJKLS7FKP4ktFqdH6BGwOUYlxdI9VB
ew05UUMkiUGQzRn1f06PFxUvRS1Zn6q4QiT8KHqCzlgrxGhUCEXwEa8MBa1m55rPU5JtVbZpknay
QJyTsUMNJ7IydwMshNn6aSnKFaQFc0uTnFR72UU0msAmildIrJupeUF3sdAyE/6D3BZKsm0wx0xx
ducwd5FO7I9T+IxH+JJKd0+0V28c4vSrdjadHW7mRPi5gBa0rHVmwkTHyGtB+SBx9bgXPXK5mUMS
eyoXdyp+lHKfdYc0YDBZgsdjrOjEjx3BCqzw17MevuX9Bxi0VZSDmrPQijuglNWhWhvmKXRf67D0
h3jYshvdqNp7GP2QZA9C8aftkq86TVaTtPwxvsaafWPA5nWL8N/Vr83AGgYWyaCjZuM6Eyg6OU9a
Jmspvpae08TMf2Zj5gYQvlLAe9Ca/k5vQfkkPbaxZF+35TUZieSI1uFk8bHyRTdhxNTdn0Rkb7+/
5870PsG07ZP6Yg3aFrHmjFMCo8Pi+wkqrybefpWbDoQFo9a38Oc9fZS8UtHzMOMahhJN68oZlDq7
biIPO0wfRRb4Sp7ejYjwpPUeaG+Bdi+xyevFZ9fVMEih0s3Qso0SHdxnGz8XJALO2CNYqsBoGpez
Y6X3qPMzBURE16Gl9MrkcVjko6k4NfoDEnwAyM9W8soTtLFwXaUdHItqG0sst9E+xDnaa+VnGlU0
uN02X6jXsMSG+Dno8lMZk4UW6ys5ErPsBKdBvNk4MXOVlzYGf4eb3cGH6vIAFfdxyiCdfjGQLMmW
9YWWsWEHVtxI41Ch0wtDLtJ0Nxut33fVNre6e3Jk1jYWccc6tso3NMlVxL63E3+YzqxKltEOe2gM
T5QS02sOaqNBE2AWTF95prVx6ywzhVxuzBCrr1rvuN59FNb+JKtdRhDzEtuuoGZzympPcvlZC3jb
1IZAZ8Mf6uFNIDZB5lx7pWx34eA+lHIZ3HIHQT0K58GruT2Tkv1B7v6E5kSG/GNS0KoLFdmU/nBW
Rhi2lWk9thD9omm8WUXyOWJZpwWtt0tOeWTo7jlPXR8FbO2ZxWOGk2dZh0iOzjxlVKe+U8dQSAYI
qzzZAudgRHIxoniAxM4RjaHbsxXa/zIMD3aNC7r4nhP5nblmiOdUPNWheQlorCWfAEeddvkco7YI
xCEb5AnxTbIqtOEhjLGyIAAnL8wMw1NmIwDKKudVqZIY9pIFjHJeh0hTY8xZPaYXMBf1Koym72xo
Q8/tl2rOEbgPn/Skvqd63IXF9GCr0cnM3EfWxN4gR2YU45Zd5BGvbz0Pd7V67Az9JzSc764YNnYL
dqWZDs2ofDcLX5bo56rG+1nWHAf9sawkM2nn1Ryh9VHXOIeOYAfMw9bS1g9B6bfJl0gMxj54ghgL
sg5+sdLvfmA1UDNkIG1Pb5XV5AiqZf6CXm56gfU1O0IA5BOL0y9CkcQuK8rv5fSpxNC4oms2VX5Q
VMfezE4VQJheqe5dk0KtzbnKWYGA3gGJoOJ2FG+B+1O65amCuDGm8aZTCduG8ji162RJ+rVh/QIj
V+bnONKPI781Q5LqqmrHIc1T0K5yrPzuQkUNjPNo4M3jB3BST+pYqxN40ORnuXBEFPlsUx+CkdvG
MFNU4N2lhkU3OUeG5fXPdeR4g4u4pfSTEcU6Ax8YM4dQfa8TdjAktNvKTXfSnayzfaBN27Jjysjb
mDtYfsFrOHV2szg3IH6tYvFRFuZjVO5nk9MVF9ia2ntVQERPiSjP7Ufi5WznNqcFry5yZ73wogEZ
w4SKD7lKE5c3MpYO/EHc89aVIQV2PLPZjvbkVb0JyxdlsVm9jkJZB+EXj+mBpDmvnYFJAzNQKOMj
o7u6PfVDsIBeKrGv8+peh66zBCP8YTa+Thz5kMMfCEcuE6gMLRsu2KCTRLSPG0pRINr0qM+uqFmH
bbwMGMuZ4zIRJqPgTHkdKhNBMSkUXPCXejIeE6vCDiDISkOGWtXZk9Mmq6ClFPnqTKgw832IZBfC
BfJWaOHdgqxmN94BiQ6ejZ5SlNq6jL4ttOwlXRxFjivxCqMQW147jk4PE7bASx6Ouhcp30X6ROLO
SiMRb64TaJrRXnX2Jh/elNtLF+h2VAJPOyBHgcmdpCG82On1Q4oFZjA2KoG6QWVvUnM6CxP/H3Mz
0Hmlc2fVl1pN9wrTOCEqL54RhbM4UqAQph2lS7rH3b1K1Z48BuI8Cp4U4o8APqzKRGfuPXrBfNQ7
9H3GsOmxWNVy2BKYjqrG9hxaXF0LsW0X93bb42lQt3PcnfOz091zWS4ZQ6ssiHeqFR6l+tJZS/EL
EL37SCckz+RPxpN8CAWpctVPiGIyCA4D1UbJpdZxWAzFT/Yx82zG/IBzcpNBuDNQd0YJdBjYfuRb
3hGPcg7ddarQcurDLtO6nebwOCGubsGVamQrFhQp+XywwZpl+nNsxbvUftFolrLgM3cRRMJ800rx
pKp8VEdUkuVPwnA2LrO7qAg3dvGgQTZFBuDgDK+Mr4aYDd39YC43BY7PnjSj7t/O29S4Oaq4JFgB
+2Sv4jQumks/PFfUYKSppABSIO9i4H8dwmgzs9PqGQTPHa8qfvvedFYuGLzc8hyy52R3GyibVfji
IUdFqzyKCTTxkitS6VsNdd4AwzPD9KBmLzO5lmOM1QcCbyjfFJRgwXA/8f4kdridVdsn027bVWym
2pFuKdw2mAoYXPuNc85V93NggJtk9hpe3yYtdtDcUQyfqzT0LO0mWDibxrkvPq2UKaL2bQhrq8Bo
MdpdPDc+DtH9VIzb2c42Avdfo4+e0xmrtHyIx/6Ywf4pmYcKd+XooMxmppVMda35w6aE1zMN0l3u
WxRYdpHvIiD3sVOxfaHraduT5VIYcuxMJ6d4EGCyUjJp4JihOL00jb2udeNOQwMkIG+7kfvWq4Dy
gpQrGYY9ZcekAESSOijCZpvyHvYlqac9SbnZs27+NNju2T2vjLTxqwgBjVlSbMWnoYeMO/YgNXA3
7nW3uScTodg2NRj/QfkUSXzNQKPJgFNyVMQ6EGbHIEIJNkDmHlkArTER+rIeXmzBWVDzCmY2R0Yy
1wQ4j1eIduNaTwCYjp1yP/Vs09T6K7fZ/mMy7RxklVp+TTHOOEpNfag+BRnUVwH8ju5F9vkhMH4Q
460oTLet3V9hP1waCk4XOMjMPgaS1m6UMIbb8l5aWEdIUnO6bbVsV4BehGwfxehytSi7GkYaY4Pr
EvvRjKbfpdTfU3FlXraavtpuPy/gOrqrFsxnglseaFhfal+OwIWWZgcDRPuA6TLkFWLf9AaDFci3
sy7pEVxxXCK/5/nLyPBKivxgBhD0jQ/JZ0PldavAO9LWh4FELytZghp3qpK/cCbgW93rkfOH2HN/
NOs1dutVnQxbjRzeeehhROTHCMujBEqqgGPo9IQ8sfkwZdFdML3i/E1WwyzWRfGqsg5MmBJXLTge
kzgrmyBFY7rNubOPDJzRAawzccuc3rddSIPjm2v+wQ4+qYkfTOkOrua1JUpZojAWPRF8xK+AjEGv
4LEWuNhMg8IiRf/sgJnvP2wXsAlDLmb9pP89ZKp934MLHzclnqp4/BjpXhvtwdHs+oC8dZdWqLk6
Nd+OI8DcClkbtD4YNOMPq75wnZE7uC5Ua8CA0R8mU1OPZywTyc/QbUJF3d+sGv3yN7AB8pgoO4Hs
Ivq0gk2GscCP9BnSmqvtrFCZYASlJ7gsfwzzD34Hsg3Tk02rLTu5LbFuQ+eme6Dvt5C4sWK7WOBJ
amr0PBnf41J5xlrKzRByshsrye3AvpOO3+/HfZm1B6JWN2ldba1xXw13VBgbVVYUxZOv9OoBZ9kq
toYfNl/U2wiUID9DSw0NajCGoWN+iWvzkZgwXrzHuSjZrn8nqfAbQWgKaxZQ3AxmNs7wZplYHwic
cN1r1sYPFs+BNLnkK4mtH2jQRAZNXxR8H3iZLPUW6BXLc0razHXeUd6u3eCgEvBi2gv7Zv6mXV9J
JArq6N6awKtb1SPXwupPSv1Sce0Hyo9FFm0evOrLJtbFkMlNCUr4Bf+dH0P+lGq2E4XBDUwFIT51
QntWGZGV459YgoppbapEtlFxO29780cOZ0sB1KaNGhIazae2v5PNMpClRbPn14DueaDM1/R8DV17
Tzu0KtsHPSNiU98M/EV8Gi4dbHGqDCC2af0UKoPk4OLfgvb7RO7Ks5G0H006/qmbDnAanRmLNSbY
RuEgM33Xcc4oPuPBtR4QVmFCfdXMFVdjzbMStIwycOinc34YxXQEUbbSKTwYw3qVaF6Kyj0v6xj+
+BE08vNIy6jqmIdBILinKelO9sSIujtLHHGTplPQggttyPiY46sZPELwOwpq4Kh7ISidvdmAOBFM
ep6RpvNskijQfiMlvhuaWx5wd9LT5uTddPbspdJ8zMczcH+I28FRx8YE5aGGkKoPHlF5jedW0U7H
GbIDc/XUIjALc3FBwHvUMS+YWc6eTnwCazwqmbt26/I2yOwbySn25fKxAKFjQhlrz3XyRVIWJmUJ
NMneaiVjJCYABSgcdQO5xAcw6vFCrCFZHU0ElDp3Yzv1vGkUsNAXcqvykoR81edWLVfZEK31Gtsg
QVNFfUPow7PxlYv3VicvKXvj5Th2lj8Vz8J8SgVPKqr1zP7ISdueMPH0CX7TqF7hIN7o0XAOBUNr
V8IKPwZjD4yAc4L0kvXoeMQlWCt4nltUincO60jhvifWFZEG1K6vhKFHgrkFYJ7PBvAPkuM1a8Np
SQLUyZFo3W3bOCehkajEW6S7Dy25BgS6P7FWVlygpBmGBYoTuDsVWL/MprNiyTkl72H6PNNzROLd
BdE4ONoVHY3XJn8KZ6K6mLeZKLY9u1uUSo9upX7HYwxWu2/2Paq1TaERUJiSxc7WdYWAzW8hsjl9
+hxl8jBV+pka/dLqTbqCPj2i5uaxNyrrgMycJldHmJplICwCg5dKazNti0tWJ3SWjYZmnBNHuatD
5xbNv26MmqcvN+8bGO89YRElwZAM8xz71CthtU8s90UDQkHIJCdDXLwCwHru+nnkfCkuZrqVUxwx
yJg+llXizMqRS3O6tpID3kniF7vTzM1so1PWXGOfZzbmnkn6WKBs7MAgwTv+AQdTKeUkMWwcU1yo
F6XkREbnQ5jYGLWkqELwb4BJxiRMMhBRm3JTWNw1Mhx89lZ+6EwHvOCrXA0PORMnpdDWrW3QgNov
TFvbZobG3UGlhw0dMtOzk1dkpHuz05dA74xxRTO/VDl+tEiJsOvxhWkqHOlEPSWBe40NlWpBP8H5
TnehMWDtjX2FYjS0s60WzGeCXXfpEG1r42vkxmdNA4Gjqfw+AtJjqPq9a1U3qMlxc0CRAqGucD6t
xlwVFfZu+hC0a+FPMvDkp8cqL16bWPkidXtThdQ+THARDRHRwAoDXzG3dyKfpHRe4KeUnj4sGHOd
PI2qWhcuQ6eu3YGX3MIkrCNQyXtR91SkXKwInlt5aHquuSY5RhZHUCW9NhhPvPCnCSNhHL8WbNzc
BFhDyZo/0jdxj0OW4bPOp6VWez/lHBogazf9VmaRuhaKoPnJyNiLJx4IRjws3GO8R9hTCYNAAkCz
bKRpuJtkdCQwOfR1MVyhcn0HSoIOtOf+UqIgONm4jmqVYODAVDMW+uN9pzTzLtA6kILpmbg9DYMH
T7G0ih3jfqgy4gwDt7mlALIizKMc3QOLN2TfQglxTw5EpJQSBixBAjwZ2WjtlNx4SIAUbvXcgrnE
wHC2+QZickW34UmKANZc2ktfNFz1k/Uwk3yGF+TLQDPJ9DSx79I96G/z4ATFaZKow6LpBDgoJ7r4
vpyDN9nCK68JGAX9Qe/emMffL2rJ464QvgtCp3tQY9U9knfzZKZPYWVnj6q9r0tC30QorgayNLQg
awcfhoFQdRc5w0+nW86qI4eIcBFj3fa2ODs1wsixH3edwvtTu0yMCBXionSH5jC3rk5kFasKWOdH
kJSHcSBTpnWKjabOsOfLavBsGwdK2BnTIe369eCMnPY6EilSeizUQoyLTJOXMOXTLu3qSUR2vXeH
+pTi/MWGoPP02qavyFr4fGvPfdfrGxV4e2U4xiqxNVJ14GzxgeaxzuhqkWEJhwJ8tGYH3l5Tr5tp
ZnaALx9GH2DvxbWC8bvfZ7bMtq7x45RSR/QO9SmoLKaOsvyw2W4meVFh2hvtrWOM9yLvnAO5XvG+
C5Iv1+UD2be8EOUg+Xv52B+dynzNXbMgmomjPKPg6xBgbWjPZoaY59CiVkqpNsuhny9zqaBGY3ge
ONLe2KP6nJUGvjtNh7GFuQtYMJ/rIdJ3pR3xzhGl5VZs9dDtVXtreUrB/ltmf6gSKIUZdm0mzq7r
EwV0xsUPrX6ejxdCCaK7JJ/9ZFl3EePwaUnX2Aa18T3oH7wV7nOKaZ2l9MI+KgowPt9ZqLiPIlyN
XU75nTcLWvh1MPSzLbgB0uoZ1bbpu1HyFqPZ9NreavGD8w2l6Pd5OflG69i4xA3nrJmY6Q6fwcQ0
o4j99BzReiJA5eG3n+McqJLSHQebPZdlEGXvttlzX/LnAtRvXrsAE9u0OUqwlvDwtXVaRN8lfgkq
fRfuDjVYaAeX0I0+oA4qdEN4MB30SOAgg01tBuRJGtF9VrA4cyP94mJL89DKk3lTRk+D0Q+e1Ysz
m5bg0rk6537SZzsoCxGhOizcwpC0otYuLkHYVoAh6o/Ydvr3tiGWSVRsqfG77TpdeUXsrTCRpqS0
dBI8k/4Fj/ZW7wdK9zbiqZutx9QRF/y0SGaLeStDvd8nS1gGrN5i3eDQW1WRRcxUbzMHU12Lvc/0
E2jkVPHJ32cVwKmJkyXqjR9zySYso/ESGkq5rdqKs7MEZzkyjvj9YkS2ygteM8M1L6MmzWO3zDr7
uPhSwvZHgpA3sHmymoqj4NA0NWXpnt4h2hkRSZZTcOi5t5lOdOC+hm7m9JL5Gj7kdVSYVQUZ41tZ
d+fBWvd94myIDcAnnBeXxEEwGieoo3O2rxqmNI5D2th+8nI8YF5SYgnDv91uOtPeBAi0NuqIEpyf
J5VJfDQIqykBFOwUq/zTzph3TaITFhQd80f4m7Ma8lmLkBWrVoWoL+2eDaAdzIzSA/JnnjOyuxR2
ralj05SJclxbmNfGCnTmpPbrwhTct2RA+k6y0MYAWbv40/ipFirs/FSK4d4oA5f7pEYxpqjHoTlm
SloAskxRcUp8BFqXH4a+3iWE4ASqGNekaX2yWaLmIFN3Ca4OJ9PeohP5yCsYXnitLkGk5RuVaGaP
dVIFRbGkXKKR1gkpRNPg9HSAxsFApLOWM3Jn7pDOD1rYI3nleNB9eKErp9w07UjmQiZQ4ocxqIAK
JZ/S7JvGeQFaNK5S3Sl3PTdZHvTBvbbgpxhDrNPOfsS78hBiWuVvHPdhnnuzbRT0DziuwtGytm5p
kBqTE2v1184ikeI1rNJ3tr7ldY7vnBRZejTVxzhuxcZqnOXZNbQbAV3k7sLxNMOh3iqm/YjV/Q8K
1v6htMkLs6eUl6QMdV4X293mjlI86nGgPQgaGK/uWA+Mem/t6lL33UKIY1W7e15BxZ8CDHvcM3cE
D+NUdDq8XkgqaSiMXebq+U5y2iLXycXBnsGetaRse3lhu9dkCDfE1gLFzx3t1qCKog9M72tdNTdY
WMRrQfpmGcg33SU4JzdQ6oB3/gqGICQINYcz920PZXSeZvh2GQHeHokRNGixeO6Gxr4ZE2c2kH6E
NcsvK4TB9J99t1HM+DHODU6YPKE0gjKwGzShMBJjPVe10StPU+M3wD7JkbCKW1wHPkUxKzStrQ5W
mvKjp2O60jAxXipZlQhAXTh2hlZfqJDXsc09W+pmfI5knACgCaY1yUajZ01E8BRYfTxXibTD7xd7
+V+xlSvECt4JUdoHtSmYEWsDY8EA9wKexs9cLyMcCQU7l5YVwOT0d+YsE2z4AXkroK7tRN9J5s6H
MOckaNhsbeJaE0c888MRhU5K/WEX59kJ67O2fMnxOBC6rca7IOG27ZNJubPauLuNUYAY3p1uo4m8
RlgfxpIqHpgmi+1AWVysRrnJi0asSy1lPG+V2gFFAjSBSYDdEM18LMr6MmiKfSdYm8iOnE1dP1QN
Y4GpoXWMYSldya/2Mbl/K27dnNM0OVQhraYNTbyzCA6PyQNCMpPtmp5kVpPuzjdqBJiM14JJzy/5
IjemUCsucyV/SBap1mGmc0/HRfFMJFe5Bstp81gIcx9GeOhzfWsMiPY5yskeqWRzK2rzbTRKGrdC
kErFNfIsLDJarKTT9tZCqiS94z9IO7PlRpItu/6KrN/jWsyDmVoPREyYSXBK8sWNmcmKeZ7j67UC
JXXVvTLJuk0vTJIAkSSAcPdzzt5r31opJdK9pztkm+XNhnN5YygLrgEiAC7mNkyN2Xqx2Zd8bTBG
r7RKmo9iyvdVAqOhVW1oI3HjotgaCP5qtdCkC+tXdd15mmkqiDFBdOhpfEyHMJH18tqpzeoW43pO
5mXxTUdvDhzXnoppUv25Y/ep5ZpRG97vi719MEftc53VxYsZS3XkOlzXupGuyvYhmys4vor+mlIa
7GaOUI9dLM+PamrSe2KShLVuerx/37awTNUQwfySBLoN92NtPG56XtgAlF1CcBslvlGcUa0deS3m
J9Mc5yfDjqajKulvQOccT5PZRDKEq2e9nIdzrahooooiCVKzQ1YrLaGKq/O01JVzkrOBuA/OLp5q
Gx2G8QGbwMhB229XQ7s4JnlrnBBIly2x3Dz0i/rWQmCiP1aEZZ1aj9oifSPPJQFQytUrdmzS9MAO
VtpYfS60oBvsSwx1l1M8O/0JHTj1AF1PhmwF/uOMzFZT7oaLknDDmEfvTBg6f1IX6aOnmk1Jhqh1
jrLTBMeczguTe/QBjYgGr7akAns8AvOhNRARLXBgOL2e5awkbXTCW5UvRupKpFlkdod1hGhRLNS1
QHyn/ejnobtWNn2uqMjMDWU/nfAiw+CEihjDQuisHW+Z9dJoQzjoOuh2gnWuAMnUHbq35KoNws1q
zGywgdeveK08Fm7xvkYyepwMzSHX709UtRzTpuqaCXN6s1a2EXagMNWclpGuYT1i5bIeHeA2BCJi
BMf+w9wapd5LpBFurea7KsOVLBQddC7+y5cy1UOgQqjeYGp1PacyBGI7sxupfYecw0RFBpsNrZSi
225stGhj5sepqdIT7pvHZZwaKBTYk+tYYThEA+igTW39o92KModx94yQci2S5dHK6GLwkFMw24t2
LpI56MguOhB8qQQtIK5YaNpZYkLnZRYwe9VJ4agnFjbEMX6JcCYdieSV8eE02U4p25wYW+DJYqBt
vQhxTSaOpDk9k7kpE8/U0iKcyvk5U8VTZBOytnEyHhI9038kiRqkJT34xSCSE4YVrR5VtAxEx99W
k1s/oNyeO2Fe8QvC9wcFiDIgycJ+XjAKYRnw8yalcPRMdV3O9qhDtJVHP+7t7zbXb4XRp+jJIYFr
5ugWOFQfqtl4nJz1vagpXc0ILt0EF8rVpKJ1yUYHKoWCgrC/ilUaSJU8T8krP/jQbngrrJZXXbHe
VVF9lUL+SMg74AlKwHELwKYEO2EGb4nbZDRW5dMFmLDzaha9GzuT/rmMyrblsGnOJd3yiEzHJ1MG
mwF10h2wnT/oXc3fjzFPBbXAeST2RzthtD2OH2o1rIdW6HjScuMltsYOtf6kMCozzym/Iy4SMkLi
0ghyKWLwqpxsTIHu3MhoybrJpC6ieVGwGsiDgJM8UX7UJTCTvpXRtRFVfTSMPA/KTfmVxTG1wqBP
fqdVxUknYSYgVuakM0KDZ8B8xYhdaveWqEmyteasngJVNvdkG146m6jnOrOzfSbeHac3nuLoCynt
W2ctIqwH+7TI1fjsDART4oN124g8CgVi/Twd25TkuDRDowNQLn6cVZASOLz0CeGB1VtnJEjTw7Ji
Daxtop1rAl+9mUxyhyaixnkcLR5QS1rlkUOXMOtPhIahKRHvZOsQQGhlmr9Awjvi20VzItPhLsZR
O2XEzNA6LKeN6aTtVEHP12iaI9kpq0tMJrN9sbeRmJ0RDd/ihuCEdKVYJ3cEkndMmGqEYxkpiAaB
MGZkYMcvbSuwxiEXYH5UGJ4qTyjK4gEaUYSGs7Y0mBnEJoCuTq7FEqXXwb70IHwDndYwmFMDMqFU
4zEB7btPmFcaOe0aYhgv9WpjiQLAypzCN/iFT4nytVRaeclq6WuQzc7vFwsy5mS1nrYutk90xs85
7+VD0S/73JkDAhuQdZYna3JG6juTzoUc1dgsymLvRETMjU/jDIs+k3TiRpp9Nddfq4kK1J4/q002
kzXKN1hOA90RPcw0RQPZk/XBHa9yltdHSTBFsDWi2VRmYiercbYOX0+ucT63B2duT/LoXLG5ffey
VHtiYZDf07CcF+eS62j5jJiNEXkcRrSEEVNM78OkkUMGC5bsIrZfU5t1UBArQgaIEWR9XzL+nTXP
ThSeNGWRnmk9PaQAsx6MUsfll1Sb5iDrjvTPCGKp6eZOYMh473H8pjOiWwmTtVWR8MgMaYgNO2Vz
WS9dtzZMe0xXyI7ir5TRoTRrpt+Y3Ws7L380wwDHO9bnk7R9cFTJx0IrwiZaKUU43pPrukRerBOB
aStmmOQJ1iNTexm16sRxGeTfQj0zFTXb59Col1VR13OX/dCdwiN5J/VnObsxM4BNAET82k49fYK0
04Oqc3ov1SxtV9GkS0v1HCn1UUSiC7GBRrzxCJ6o9eUPPZesp9Vo7CepmgxfwU3JIH++DF0S7WG0
xw/MuHQCXWU7oJGxxxil7K1a3s00Nw/aSySv8snIB6/Shw91pPFU2pCF628W8tJv7G7DTs1fKbCG
XVprvw3zNSbs4oHZ5npd7X3a/4gnQlZxnoI97DiQtIni5Qt0I3MEHjPIzhYnUiJLpDyeZWQVVunQ
EWcLb+ruwnJOklk57xdm6JnJ+WQVv2xIwvsaYgLmnmy3FgruObXpaOtTb4NUedP0d9lANKGOTNIG
LJE9dgOdFl6CCSwdYJaYKCDWbKZmbRFESbQ5WoLJkVxL6T7VlGVHD5L+RitAXK+GP1foDQH774TU
FMdJ70hA1gHB6WUq6G9S4IBsp7ELJctr1EpHKpBeWLsmNykYdwvp5ABMO9xjGkoMrX3d89rmcGon
crpNrSaqquieGX8Kb9FTCTYW5Z+WVKfeFi+1SQQRfhDTBxO+mJwjpTgmqS0x0sf+FzkftNLVc47c
habtzrasGZPYOu8bs3qzaSkFk4pCU4McpCP+5tnYNmkO7uWKkhI6H9cWBL1TqRavY6/f1DTpr/o0
HjWoqaz9n2q3/kxkmCuCcx2ZrSfAJ9vMg2Zuts24s0pSuGB2PKuQ2ezE18vfLLOSB6452eWjWYcU
9aeKpsJh5MCC7Jmhm6qttJNcPAMt8u0RQSKKaLQ4KdFSvM4L/aUO5rDHNTC6S0Kkh13+hjaAMa2F
/o2URU/Y3pVxIm93CIbaHPdGHt1ISmfzUgr6/yTteQ4nRUGp86AsFRN8KGbQ7Oc1nv+wxo8SiAWS
2qI/O9F3VMG/tdqFk14sEw2kZv6UY0JIaIDsHM6fW5G58JKh67cYISyO0bid/RQXObGqZfwK7JPa
tuZy3X6MJVLuqu5EQCbzMU18J2phuObks7srKHNSv55Mx5NXbQbH2/2eNjZfrWI4t3QCbJH3SkGH
/TAdArtPUCopGN3B86UAASvFmyxmjWQXE8qmrwuHPoJ1OVMdU4KUVjJ2BF4GGAcvTdIQ0mdFzoNG
7Uy4Di/+vMAcWYAi+lM3vhCzgf7cWmICZ+vPtsfxgBLFcGVnvtnMzNypBlWTWUPlpmv0PeJ0yGmI
HHRZ8VQTd3/k1O25a5/hKNINUjm7FINxlU0z90DyI+OnHtzFJvoLu38VAlUqh6/xQR4r/H+ETRUT
24b9e9QsfLt6nLDa/aozqfPSBuEFkw5q78RRTvIaTQ+zkmyi0vemGOz7ImCXqUwFsNWzNIvj1AM7
W/nyoZrQ1CTr8pJUK2GDNi1lxBfTQ6EiesrQxXd1v2tYih9mjWZfQYKOpqzvYiTq1qFLQP32IcVE
zfTRd2dG7UmSSIsFrTi5ujzu1WT82SsmeRcwPcOFVCxSOQeTfPq4p91r50wXDQrwiNmTNY3VYQCP
uss74KZcvJ+yCvTXrjRIVeKp6RuDg1g00Ijg5XbgBjDXG4qLsPvTFGddaBvNl6x22IpqWDTqsHLl
L9WLDikNxb/GEzR2ysVCrKcbv9AhvCVO3n5UWnImA8H4toS0d7Rnsi66x7kT1guNu58TC9UpwjUw
T/mTJYESyqPioGZiYAY5Zc9xMz0OuABcawC1NnezFQ4zg98RdThApJdhTpan3uAMVL7abba8mIKp
g8Psdtemxs1K2upUDoNLO6X6qZO0A0Z+JkAMvDWvfrdN0O1+QvpIKQhPymAwzHXJS0LbzikwQ2im
JNM5MpVQbfO3TGxWZlMyAt2x4p3arigvFZ6S/7q18v/HNflP3srgu7p8Fd/df/8nL+X/+Ocvuz+/
jr6rzdD4T194JWen5Wn4bpfbdzfk/f+mC233/M/e+N++74/ystTf//5vv6qh7LdHi5Kq/LtP0nH+
X87KYPjqv4uv/Otff+RPZ6VkY61UdMcGT2jr+LIdUEfTd9f/+79JjvoPVTUNy7LASdmObKr/Ya5U
rH9w7jFVWEyOdXdX/oe5UtH+YWnb/Q2QPxv0y/ivmCtVS/5n06+Bb9Iy+T0QQ20+S2ybmC//hjTK
JjJiyCyAB9DMiVfWUAIbuafhP90k548CMQgbjKKHhVQxAF5JFSJ3SUrL14n8jr1ojAux3leTXJPk
Ex4UUzBnvYr8MgtggUtxkrLiJ176Z9q79DSG5GO8ish+5ywJrp7BcUGvnnr3kmZ4CCurjzxJ9LE7
IPmNZeYkcS9sz8KnUJmqCbjUdpE8i+wtj9TvvMAcSZpUTFod+IXEreZk3JLednGD+b2tamwt5Uyn
X3+NoorrmAckyhrKh05wtTZSGpbVi7kYj6vynA4OtMGBjdtQFAvX6AqBAEZu9Kqb5a9qMj+zhIUc
559KlwJx507txc2GLPDA7kzMHIw45hDHxpy8WFD/gQJGDq1WP7ddekWoLyAxop1fbkaNM2aVCfzT
GXHoVpOAzTPcIaLRqUQLgEhNOjbz8D2YyDRqrEgLpOnG1n+Dg4a4YGI+2daShREj6pGPpBrfCXvm
gOsst2GR90NHO6uMjet2EjsoyAzXRNiowuU/ZFrpbBvOrp/kF/0i9XRvxwz/GnnXvwfNVy1Cl1BL
TXu7r84l7i87N+fj0L6B4A6BPiin0uQJaNI83WYcvRuNiQKNDQhIQ0m2S+0w7nTrD0UFtWf1ZJDM
WdBJaNQVuly72swUd2hw69ryRzWw5JkdiXiDyhZR5iRS4cSNEckS/KA4U88o3yG+jfzkh/pEg07a
IUA4SlPsiUTrXKw8Jt4mhBSYH+Kpm8AqE5VUIJudc3LXuo5M9pc7XKlTnB+5Hq9ubI7v84hjmGhi
UsWLB6izko8WsZ1ImkIPkab93iRwIxDNXPvUIYgk6wtWExWV2FT+1m08F2y5EGEkghHWKia3BeqX
qNHUp4kTTo3frTKsaCv9VHLaZuY4nVidQWmPnUv76YROBaH+rD0DhBg9vUC8nkK8nEv7qsWPqwSC
t3IJJqS40Q4deruqpTDbhHTayqTaZm49FzFsBQ4kq9+8GQKPbSWRrt5HKulk8zrQLHZLgXOwImp7
l2jOb+LmAwTUN4EuGhmBArihDmI9ATqqpB+A3GzihrNzW2WPjZlcng0zOQ0GrZ5+sAOibCJkm3Mo
eoAJei35g5CfbYCRak+0Tv8RFcl51DFDyukkH5oiRBDGjyrSNbElLI59j6CHiQScG5+RMNGvGpwy
vPj5aSQQoYcxxUMVbgRdN6zT9kPEa+xqps7cGtivuuC80uutT8VRgTev62zIP7VHUqmMpHXVN1r0
BHK19oApqUufgNpQ1eUbJzYx6KQQvWYKIzqyw+Y+FQ1x2l1U+MmEDWemdcSbjuvKVhENqiAYOZxz
2jG2yFV7Fqdz1o9fylo9d/m8t+TSF1bxi/lrYBpgpFUrOdgz03OUTLzVMW5k8bCztQgDQDJ4wCG+
1gVNX5npRCqOED50DBOUffMYUKPSoRQpJ6Sludp4ixMV2ItgIO12rTWEaTEG9rBcSYp7EyYzJZWL
zTXTWiChxGslO4PXdJMfLfHNMCTs3QPmY0GkVZvB1EzAUqHmisAaYR8QcWUEmr5wgmYunOdUkqWT
fS+z/Yt1iN5QFEEC7Vnp7UwZ3JZQBK7Q4ZYa2ewiuiEiSxo8XV9Lr6BXYq/AeqKJQqpEXJrwJw6V
vZ4jLT73nZydjVhhUEfRo5jgkQB7Yy8um3E/sB+F2cKMgP4o8XY4OeDpnQed6dsIiwpiSyQ91nKm
BUudlJCPouchddZzXlQa6nrzJjWM3ZJsZdHdIGbkziaqxLsChN/DNDR/tITpHVvgKw8EnImoTX8I
iM/HKgt1hwQ7aVaJxqVjymuSQCXtTe042ZN4aVrqCfybhbTq36WlXFD8mDRxprvlihoUnNk7+yTm
O6gW4dziJVnoj2O5NT1pMLDPzqgmbBPhU222J57nkKuzBa+KCAAZbrwbuyK5RZoMx4PyyUiNNhzl
dqFXDzWs1piOAuFx3rs5f+mS2fmeJ8t1VGYMk13fsrhVXdEhDwdGap3pwLIYSOqbMOTkVKjFqYWR
dSA16iWp/4htEswqxuTrjE+GOOzelVP1CBSKtymZsnONO7jsfEw5T+sm5lJNltYEZIfAZ20WzQEe
JMLanIx4gKKNfAa2s9cEzSVVTaHzF2RGJ0j2B941VctzxKG9fmAQeE0K5znCEme0KoPeQXsbFmxs
V/Bgh1gqnqRlvHWjqiNmb5gPAI5jWSOJiPPsoc6M5zvFa14Nm24RZjzSs+EiSTHWE/DL8KR5IYRg
Ykdc31vGuun1hfwOKpaACitaPvErVL1SfVZCRqshg4Zk7jAgpIy0V9VeSpxX2uDWg/qpr5pzG+Ps
uVdwtK359KXhbfQyRyQXhEzEk0c5cWmaLT8Ujb3gEowIugILxnV+NhoiZQkX5jhPQy9y2qCL2dal
VRKHWZoAdwJ9S9ToVC9jf0779oxcMQ2dJZUf6rICkeA4QK1EabmphDaBVCSBm9yeAriKbhOLgHmz
hjyreJu1tCEmh3eIZM4f7ThxXBsgTS31dSUN4aI6E/Jyo/uKgREf7cRA86Iksk/oNeehKHvRHFLH
o27sLvmmPWxJxmIIqdHXVg3OEQgdjtKg/cJ3twH2aJeuDDtNa7mgF/5jNZV3q13xCtmtL432eNZo
SbTLYrmjrCY/WlXghVFIq9ahEfqOiNMntcdtTdTF/AUckXPkKE0EmmfRSWFXYZ03mHVm/VnOJ+Nx
QNmJTQ6xuBIj6G0RyHdsOHkbJUcu0BeunQ59wlKFUdp8cmrUwXE7WmhjhAFKtY+yzEZFvlssZbPq
HY2RDZbneqcpoGGnRRIBpfwFqNZXUscXciRktCXZS94Ss7oZ4ui4PRqKNeGvi89IX2iHk8tnJbAJ
l6IPdGPc0Sc7OpkSILDkfWKTUrZJ9epX2WivtaYeFA2iJukGXslsPo1+cCbpGClwppr5vafZODMh
Ja63+Vk1urdB4OvNKDwwLCBEUDD6WhEyNzZWEfWaoBpKU/1noXDVSCp0XloirjoiBlVrA19Hg88O
XUnsWe3zILoXNK5hhtOCsJuwwN4Duv1CceGatcMFjKf0QUm5Kui9QPStPmjb4mlTiGdNe/klGarv
yWDs1GtNGwxj/0SaN7kdk0Hd3Yu3tTXjE93B09yXfZDA24uy6Xj/4BCE2DyIHtGMWNLM/ds375/G
FR0/VGTc/2+f/vlT7crviJYv+D9u+df704/jf1G1BAuT/ft+65/fqtHW/v2B//bd+71aWHt7hUW3
Wpru0GwfUifuDvcv759BW/j79/7lLklcMH643/Gvn7vf5/4IK3MM9I//t4f9T908gez3sw5VModz
VERdUh6ytWK97bdP71//dcv9ezGy1TUifkexwX50UlMe/rrH/bP79wZy4PYFjS6DPY+pZdl7pE/9
uj/i/UOlElTKfsR/YxYT92FJJsU4n2kI0Wnfij8VE0DdeJmtoa8eo+qA4yjCvKh+RhMi7XFZ/9ev
OGy/xf2hhGO+Y+LGHrJw8VWTQj5tMRf0nvhMSgSfiQiZQKWJB0XS6ABvH4hzJAN+bN/v/1XRkhQt
SFIhY5T/VKpGnpTtd5ByxF6j1AN6ndv6EHfldnaw6pzDsZPUh4j+7uH+2f12lbCpHLwd37x/bQ3G
FA422+525789xP3rvz3OX7dXSM72XQrpoTFHdqdBrw9b7OwhbaeDukZY8M3eJvFrewJ6W4lBD9WW
tVsamTHG9pJCmOP2cnua71/fP2ulCDH3Cmvx/r37B71BpQXqVHGL+8uhk86N1w3RYbHgqwSsdn8O
7h+S7dn468v70wRIQs0Zhwxtlrv3V+v+4X7bX1/ef0gHHf7nC1qv285w//p+y/2OqUKmjFAugoQI
wjnxMUl00QttgDZkJLuCIf6y2RUn+mc9BsGsOBNNyTD4i55kWK6wbcjxlktlD3kmiLolpJYMZUEp
k0mAOyEWsr8u5Za3e4mnkSVAAZDfhW1ZPcpkGJXJm0WoZiY7AQy1Qx1H+xqKafokgzdskyV0GM6Y
tvDitg97o/V7vcJLYQatPPnxg9EA8UDPldWjxzJ4bTGvWdjdYfCuiQ99db8YqmsY/HXTdKkjOxij
fHshA2B1qK4V3+I8x+DLy52rqi0uaLlU93LcnHBDRIqoC/ERXlkmWUP0uJTSj75tPgBrMyn8IeTI
x/0dZnl50gaCsLDP0WAgInSLqy6OlVMf0eX0aFi7x34DumltkMn63ipS/ggqmPJ9ivSDNZD9rRmM
d7oDLaQQc8nJ7ObQ7FVkVMovZpIvg0BWlMSntf3ShnlPkOVJUbMLG9p1KFYqAgBHHR7rgsyTGpMl
U93S0k/Dgkd3UcO2mjmoYqzvkWnPW0lwYQQcZhgSlOwmT5IvdRXnAOsmVvt1LKonu8i9Om7CgfoR
fvP4zDmYEJ71uv0B+vwG36gy8xBE9GlAq1kV0zfxP8+mpr22jnwtE/lRFSqzLSowBF1p3N/ozh1L
Tfs9E5Ekd9GRyDz+RRtno+lJhp1JTq6wlMfBJhQghqkCLGbiPQmIwtK8nmZM5WkFYhN19e3zPGpw
ZPJTToY5BA4m9c1ONFGInxRUeH+w+votGuZjtRKRSv+daBmInQ/2Ml9ATBwTpG06BuAeS1njzE8Y
1y4EfB4UOz+s2FRwkQcyIhVMEH0W4P0KStM6SMZ7zBwkJU1Nt8WZwGm/l7dQUO05M7t9VdXYF6hx
yeqk4jkv2itiSLgYKtIR+bHJ1uuQpt4cmfyxiNsTpKBfcTIFZEh5rWyAKQqEs7om0dSIS3YcG7G7
hyt6vMGwTkjbz62Wn0objAtab2TFx8p6WfTlSnb6pusItIx2Q5f8GPL4nVmkJbPU9Eu+H3QV+JB6
qCsyg2zNt62PUtJcrkHwFHrDIMtEaDHRC5CgOFhHUEshQPNbpVr7bHjT55/qou2TDr9ZEgXxjDC0
ZvHpBizyu4iQpqbpHuUyYs1MflWJdhlLtjvbRDD/mrXkTE42lwFHTWizxtbdG/vDpNGh0I9oBG7p
gOiGIdaaRp+zOl4MHoH2wYFH/jDm/EZF/aDN00nQBeTwssvi9Unq7EOmpxeCMWCORk8jQZB1bod1
ux836P5seIbSXOy2f5Npn8uNdVtr/ZBGGAYq/dAj7JFwR+GSCtcJzlQT1nRVzJrVCgsJKxRF6fAY
L9ARy+nLiv9Ye+UIe5fI4O4wIKzoKxIK6SKt0VM8jB8NU3bVyl2MJ27dqzyC/Jbo6gdAyRA7xnki
AawF3cBgD6MqTvR4eapS490pyo80h469irCvlnd5zALaluA8gE1B9mmt+Ui0QJjLdOhmWo4RGQ79
VcKzhBoRisWveB7f7KJ/pW4IlVoEhKUeSuWETHEf28xRp+U8QtUWvbEn/jnR21MZUWNNmV/m2j4z
1oNDBpWZ6i+Z1D+qBWdS5oSCp1guX2uKg4wOjGOsjxJPcaXyTpIUtKE4dpUI0RyRkFxvhPyFeeFg
y+3BP5Qe0ZgPmpaCycou3WxezdG6cXx9FIr9NhIbpGN3saItV7YPI0kJieA6j5n0YmTZQ9UU50Y4
AQpNWGk0PXppnxUOtg/ZF1s2olZmZ2INzY1/ElZ9fIDW8djEI41RZQ9J4JbAKzBLNVzzxB3iDqYF
DUkjjDnyyymIpHUme3i8JIp9GUSCligLc9sIJmd4qIzkPE3pcdHNK3LmV21jIBTwtS31WBlwzdTa
jW9a85ZMzEBNCj3N8EB2+boaQajJQ3mtwpJwoRw8QDuGU/HUiPVQq3aATo39ibzS7S2uZW9Y2655
3e46ELJDBPqp3aN4YpXpPHNMSaTqIQosZ/xJezEuexlhjtF94OkjBsTyUMYifetJoChvVTKScAho
1TAxTHX7/jnNjTAti91mRq0qaUeSvSe8quiPU/dcDBNERevWxPrZNKGoOX2YVZBChLzrAZkqeXec
R2C7JcTDjHnnVHrgl3+Q4vFbj7IfZmwdBKGq8jzDJgGPriBLsYobepPXlI5iZuu+bDfnMg8cOMXp
i2wECX43Z3qyf1rt64QgW/iwGY3JM+rTGmme0n82DjbegHaaal1waOELUa+lc0OD8dApyrUazFvm
VE9Nl78kc7TfCO6iVwkzuUBxcbQ6JGGTY/zWcR3jV0Tz74Bjd0oR70SMty5ZD4YtHdUlPdusJ8uC
UpS28FlHzVqVGHGANExSvDNWgDN4lCtB2r2xxcSOO8bLHr+xpdefNgyOqIHTzTC4zGghSr5qznvB
aUJAr6pOiWF4PcmM5NtH5xzFl24ON8Vi3q9xxIQcZmrJ1dBvG7xhtcmxrTIvz/QABRBy+NyLUYIw
ctxTj4WmzGTBQHFB5zJm1QcLJYvHHK/2kh2S2dxXY33TNrxTkT/q9rPT2t+pc9V74yp1MnPqzLdb
mDb1DnWyh5mHLNsHeZvxF21gx5PbFfORxvRCEgtbAIDFwyxKtgB1DxT7XLf6oZnqD8BtX1TNuX6Y
YUwZCf7WoEEgQhIFa/jiLexowul9c4wOcQlPvmGLb6QvqkkvsZ6yHMeajUoFu4pezD7RzrmSByJh
Vs/RDRsUstA4aHKHqKDUL4lNXqL9ELPYMXlX1Dp0QLGX5U98Sm6qJF5B99xUDVfTsrOM8kAtSEIj
Sr3K10ck2daW8/VkdvLRYkZTGWJflvyigsKZnFpCwoXVPRpkC82I6qRlBoez3kxMWavylmYt+EMl
yAbG5+Z6Mm0as/QxTZL7ULZvoL9Dqzs0Aox9HhFmuCIlwONNB4w280Ws+knv32EOnohWZT3KqCUm
Ly9QoFAYEUoZCGneV2yNrcWagrq0lLfsHuBuYgcJkilODyXgOpFNqegVepcFOs/qCVkEicgC1Sxc
XWL5zp7nQgkiSezlqDyT4RCWMcqnsnod9DYwRBmUU33NK67++BX14HUG/4Ma9hmjMv3O2Ge656KY
wSCJNRq6oj55PQVPw76IjEQSywE9mocW09vw8Dj5joqi7Al0eW3TBYjaAu2v5j9GBvRDwdOkw4xR
dSswtT/o5rkA4TGox0ctXW4xxDGShE88IKOU6CATTcZSmpUZ2+eE1oORYBtg2NsRB+DHVYQdED4x
9JseKvtgGn4cqztaOB7vMnc1anpqq0fGuLvYtd8MoDSJ4s0ALZqSa2jzkXSzY2ZP/pAZrtFLD5jR
ETfLyBwI9EYOOuoJU7jmtWIzmlfUSziuI/yzfRnMgFm0FEgGNi4yf07pnBzVnnFVGYxTDsyn80dC
iAiD5/RK+uw8kdXFHtURn00eb1IheFbMR+k1T6lRbOVgFzJta2Q6BhMojTN+t2f5ptkrXFFCIJwP
fSU99OMYrJrsbSKzaQYAyx9eros/YfBWq49MrT0NpZ9lHw3MirkkQ49BQ2g4AbOwMTY81mNk/7Y/
M1/TSTI1+QXjvIazU+0juz+sMxQHAY1FQd9KCL2++tufnc86gwcAgnJ/KL6TqfBFd4VntmMSFnQo
YKUm0K02jKXxOVbiH0BCICDJ18bm2MDhFgUvvjoT8SuiJ2K4BZQk9Df+DGI+B64/4LNUlpfZsvxG
ZRbUgfLqmKOl0mkoKHBa/ojRgsPYuwNUm6VBDOqcl7bf65wX0TKdhb5eLfggI+QYLbdOYukC1MCE
m/4UYn3LBucgty326kfyML40WXvOOcAPPX1tZzgIebli39/NZkufkrQtPb1GifloxpJbEmWupVxA
aYovvefvwFXVxSzt3VHXtE+pSffmA8hsr1U0cp9BE88p1nwtYOIM+4YcGdToJRKRbNqWMdOlwx+m
tnyWTLIPx9zFdRKInrWdFbAknDvVEm9ZYp8zCnF1RwWj+dgkZ6Nm4quA01CQ7yumVzVjQCZlQAkU
J2o4qjBz9D7EPnFQljaYodmsSw2APQqiHEebOlO4mDeaKKFeKuxqya5kadbi5UVvdF9RZBCguT/I
BkhkB9XRp7AgkKvBgP5pYGqgmtplYvktpfOw6m6af0KG3k9sWCsiu15ddknZ7FrsnsTeh3qOFKCs
/LSmgwpPYHvxis0GieDeGCekoDFMExy+W3tnJFR1pEcrPUY1TrHYYUPtvXqQfUMqCV3VLmISwBi3
5k/ewv+vO0aIVa/RgGIgVR2ScjNU3T+9f4i3b5Zmabt2i6B4rjIg7mtRcP/7TUgRtvGDkFbP3NAQ
SSI3MJ8qgnJI6FKDZfqf7J3Hci3JdmT/hfN8lloMODlaQhwBNUkDcHFT68hI8fVcgdc0WpO0tuac
b1B261a9qgKQJ3KHb/fl3vZX/vhPash//N5/p6IkMv7sev5DNB/4T8ayfhWOACqaLvtoTTPbO2S3
/kNaadDlKVTjoHQkUpJBPTEjjYoc2Bup9d72nwqb3XXIMr/STdDH57SqfK5N/675/P6+pHJh43pl
u9JpuRWET1krOQ9iKvhct53PZaMY3iJPhxPq1fN5kKl7j2AfBloj32JIOPuhyuWKnoLimd6jl6IK
NYQdRiKr1rvXtD4ytoWneQA92WtJc6xCLJZ0mLRvSaHxYEald/j905jlURa7xkvTj8WZzmMM6DJo
3+IUqrCDj3v/+7eJCN/ySBVJXdUQD7CvtvojF2vjcR4EwB8ubBpVwfsu9NNtwQy1GdlCvRHkI8rl
72GD9o8wJ7D3U07u1c6882B3EL9svH0n531Qc7doLc26ZF3OvOImKxENMPx9PSMaECanOpX7CSXg
qpdl/pRH9VdSDuxv5oAPRTHEW6uwR15xKhqXbVAbs62KneUJxsKGrxB6QHHNBseiJYOD0DU22Thq
ZP/EjzlM3Tk2KnNVOEC9jDB8zz1frtI2fRlyX99VuTEfx0J6bNwzcEtcV4VRr4QZnojdMKeGq5rM
acHB5yBwxgbSaPadTS+yHUkzsas6GcqScoCD0kTkBgjqgGfdU1GIUlBy31FK6VKC7zVYnj76Pl6E
tTCw0WmbaTg5hOGBWS7pRlsNiB81roJK49Vjc2AE5jaqy+1QmdcZs5/u6YdAF+wv+bqls9er+Ylc
AFLZtJ/as8SRQST0ODegCJUtJ53Xdi/2SVFtBO6D0mHr59lLdVzVTQP6+jmHsWDbgF/zYd/n5SqX
PAuBtgH7sXTzfm9oNgu6eel3MZgNYOnmejY72rwZV4xdMHJdK0vImFhOZjy2nnUYuninqa4kijtn
WMaSnQpiLVIgrE3Zbb0fl9s4u5WHangJ+Xw7onvy7RZyLiWzVLeELG8rkrUuzQtlG61SuGUxWX4V
c+3rblVFH7YYAVhWWMK7dpdRHNQp+GaxobyYf3b50RQL0WJY+LCsJ0QO570I3zPW88aENgbRZWPR
Q4rJuJ+OEZRPHCergQi/Vt8NEzT3OQww+gYHbSIEsx6pbwJuZBeIbJvKTzdU+kzAK2+t+8R/C9+G
LruPwZvZ3nghNgws2HxTwM9TfxUlJ7vxlibKwQKhKSL+4XpEH6pFOP1hwwpzGZSM/cmvjDuzdN7y
Ow+DfTdJymL0aqNXh8/VgQLtHdVnR7iWuJ+nlQXdxOhdbWGu6lRgNPaY1O3FNIr9WNtfRKYO6NZ/
uVBZdF4ZwBmCe/4wWD7pDG2b1Y/DCBHaEG/MSOgrSIxQSDrcFV14F8ajIjhS4ofH+GnCFiR8bFHF
R52Rnd05Q7W0qzfiCziP4WwQpxSJtfE0k1ugXfCBBEjUGjuRQthke4XTrAWFoLg9JCtsGr7658yY
2bBaZ7d4i8yST7b2ZHsfOrMKzY1Z13EzIEMD7rTnFmrh/S8T7+ZP5r6I2qM/jwffbZ4nMAVz7JEq
wGIWTzj/UWV9e1+xfdenggHOOgcu1tPK4sINgU9vtvmsP0cmXS/dsbKD7ZzpEDxTNnwZFPfgNW0N
RNfxmIziHFfTrl2ahLLdKNgEo8QcWy1cbsb1imMms0l9rmgKb+NdgkeGHXoxc7tOFt18lf1XbW5n
cyvaF8lhGj2rj7ZhbnMYfXA1yDD/jfWbghKSBKkfPO0hJCQ5Fw+5S1JpkXzTnzNcobFoUAnrnWPs
hXXUXFqLV31+T/x3P32X2U/K56PTzXVdFlvLcR7hCa2Aly8SbhxTjjQzBBlFwECIDHmbmNFToo95
f7fkcEg6Prh6CDlbbqQw2ZLYsLcf23E+96Z/wrBeM2FILdx0SUKHFCXOtvNWAALICAzRefwgSYM4
7w4lxu3MGYYxSaPqxz1HpjiHg7/XveoxSJrPw2Drd2q1PnBjsh8lUunND1am47PXj6g1JW8L2bfX
lu5Xa4DMJurzSFNCMzLbRVS+ZQ5Pc/rQ42WQ+BHY+1MdQ949qTe9f8nTc19wkHfyieSZJr17PdFs
YAW33hXRisPxTzi1wQU0SHfwSFlxhDn6JzEst/MJbmlAVEPNHFZ5WzinokdaLtxZJdq8/DvwToVP
QVBQ46ZO1d8wEJArxso+agUFvRzDiK35OZhd89vQGF2GQDNYFbfRMaQ+HtOCF7/5WXD4/TtcRRFr
A7u+ViOfFb/W4+Vg596x6DFjeWZUYxn3vLVgS8cVPSTNqkzQtM/pD1YwXd0hechNy73Q9VdtG8sl
YjnUzXslQhoKg/aGWJ6fyYBy7kirec9yglxFWRmnuTOjuzfr29+enVg0V991wfrl/neZEEaIhKM9
I9y65Lr31QTJJy21/NqmZX6lcl4f4+by+zuObon1SGfN+vevEZrwoftGT+TgD6Ei902eDM6lmXMt
UL/iohacO3Ki1JY6n2ygvnrGcrHJ57RWp776IwQaqKQw9bepn9x8DRMYUYhsOODWHg6/v4q0DO58
E+ygUg0jb3P5t50itpOpax1cI4bEWQeYzqzqpy4R4SYdzG5lmada/eH3V1MVmiCy8mrjtJXL3d/B
FChajWOuxRuSBIqehrJgy+nAkMtRNgtZ0FdIhU6dF6MiZi+0boTj3Ef2PmPxv5TFQIo8jCQvGm3L
aNfefn+LAXAv07F9JDlep3V3Gy2P/qYknva/f2pqBoSFMfA4v/mrNaH7/3WH//+4ww2b3pv/R/FO
Ij77n//LT/77//g/vTvuP3zOSczc1PY5WLP5Z/3THG7q/whs33N913A83Nmqiunfi3fcf9i26+Ni
M2jqNbFrd1Uv4n/9F8f6hx94tq/rBj0dyJ/+/8QZbvG//1K7g2HN0R2CbpjVAuM/1R37hiGQNjpq
GDLXXmYvadx9usVMqjm2rzjNT2FFXgr/sl5lnxMI3jHDZ2aO8HJIaJEyctoDxfPk3G82lqjEqjem
Np+0KtjAcgPo6/74HhsoS/Uf1FAexqfKgnQovBc80iso92S+YLy13vdc+uzPvAcUeHzeDwW7Mdk3
Z3vkApJ6z5IC006Huzuwn23sC9uIvjz25HRmk32GVd5irMt0k5Hz4b4l6+kUefJAewH+VPoMG+sd
cC7qGUZMAFdvzSjuZvqsgTOqkvCzGbqHtmVyy0PGuY5AH3Mh7QuRlzQLy3+UBgrmGCwzGG4i+OM9
mn2yiSAfV3z5KLJpfJFVcBF1fyjwZmdusfQwwztN9BAQExJltPRl9TJvaEFnIPVg8kK5JFvUdDgd
23TfT0zrMllXMlxpNn0y3bhGmV+riHmUF09oJ1smz8kQz6XIHiXR/650N2kyfFlSv6mrGAUj++bF
ABRG0G/IlmFRIeT2UCGsky+btT/Vz1PAYJwglSDhbbISwAZWgoc43xYRQ0vhRkhH+SoHEFJl3aXG
eM/j+27GYlOBd5xxNpP4AjlqWMuaKSrLZ8A6vINDm1n1PeOpqeGFV+TqiNvBpXT6VZWGi9RXlw3b
51vvLG3oC06QP2eSJyCn0gKy69nJB/gVBcPZ4P2pHG+tFcmdFdVypkUioiRm0q59+ooWhCJLb4Sk
f7hNlglgv6Ttb8L10c3jJbv0r4pE6oJ88kMG7rYLUMoCPFehn7OBrA4ybp7aON9bbbqedCKD82vi
cBHsuD5zrzeCR4+bmem3zxKmhxOKNWbmgw7CY4KKD8T6mFqfLVe/Bsdg1n+iyXykY2ktTIkHxNB2
GqL0IoEc2oC4AhCLIugc4vTiDOxXKEvrcu2o4+XzDOYVHboyYCLE180snXXRwc6dPQ2/XirOQjjX
dMBcY4Y3Sf8N7W1wREbqERLuO8hy3JacZrpOzSkOqWPowcfWhIdK5GgxE4OoMUJXXyAQliU++HD2
qHrR0sfYugedf7fz6dB4QbcoZXGJzf7eAWUfkiNL9LZo4KAW7j5gk9fRhpNkAPPAL6R5+xk7ZKMR
0D2yZt30refuHyfxlgC41JwYPjRd+IYOgLFaAR5ST9sMTbuPE4h3wgTiiCejpNWzvY8EUJd9aO3x
Nuv+dK9EsrY8ebI6QUcgP1ndyVf2xDpKeI+dw5I+Y69IP4rZYpDuWuetKpqdP0R7zUN6Nlydi8OH
Wb90VIG0brouCvGCXTQGlzhu05psqP7izhpIrMfM9HBXQSrTfuJiOjWgHyrwa31qrGmHIou28/P4
EhgmxJbC2qBEfOn9/C4UhN2NfmKXGC/RtgJ9I4e+L89O6N6Fyybdbw7QLWJAzYGxajOb3Gr/J6mJ
urXRjkj4d+k63bKLWoLFOpdlM7oFVvuZ5AKve+M+2FX9je5Ye+5R1xCHDACX1KMxfmPAlr3zPvfd
NhFEui09XksL02I69TtcgmS7cNpSthAMZb7Gw3oVIZpw88cKs72ZdWfdFlgGD1AnXrssew6a7uIN
NCCVnrzYsl0irG3ssVrPuVykFYj5rL5maX2f+vyieOVWmqOBB5iA40tmjXxwYeOb2kIXwa61uDDK
TxssGWA+1r4WZN/kGWMM3ibWBfr04oXxycIP62Ip8ekaGyEHkObRV/hCrbZcuS4lXEZr/Sl9PgYZ
bQqEX6dooTeQLzXAShEuU4OGkoBIYfNVRn8CqS8jWHodH4TpVg43kSVsWVEkFQmumjf4Do+NoYxz
BXDMgFx0/DzQCoXNN5gXrHOyOaLGAvAQ92j8zs6EBvmm+86yTD8kJ5sDciPGSTtZmNTinqwkQj7O
ijbqFwOeQtzLpAPqkxj1dzOl8tWunTfP006NCNde1x5GYV5bOfdKFABSFHzV7vQ3c6yHjlJPAkJA
guVgbr0QDcDmUfZihVmLEdRHlECvW05dfzaL8FDG1Wuhg3DCzzNwsgXAeUCb9/DXmsnAWsWNf6Bt
17MvVgzArkgeopwjevY3eHhAFI3tu+VXf7U6/4m84i0dyp+Q2+OQ4dsVWXPVp26m3iz/MLDcgTdB
yb+ESd4sckiGdkslUAUBU8Tis4qar8DEteZFcmcnXHwSvse1n+znIQYvUb5bMDNMyrx0cl4i1bYD
tZtBEN8Hz9iS9uQbbV1adPKw7v72lM74ekE71C1LmNNjQDKEVNhX6lCYdC09JxOzQRN/9x3Vz3lL
SHn6Kob3WmA9cOTGjqiGIPI7hPGaYnqbsyNV5fCLyihfBgDxZHC5VKw4hg5V+jjjGAaUOi70TvuE
g4O1bRfnsypHJvmTXSMDu+XcfZeKhhwx0le+dpJVxL9nAJgNDzeJo1VVtwfHiwCItztvRLewEYgL
HddUM10aKh6AuFOBYX5CqD2Ztnyd8WtpsuQnolUv6J/sqDAZUCJhFwD2DDTMqtxwmCq3E6XfhfFl
oWXihXAAS0Ddx2O4Eg339U7gOywjlsP2iEMGU37tck+dAtLujXNNEoDMJQq5U90CmT+2usUCoXgM
vZYyicI7QTZcyRYwxKyJox0qhxO2Gv955XrzDybGQymfs3Q/mqzyJsL1TXt02RanSTgt6iQfoSiA
v8j0/KYOcm+4mj03zxCnXZ2S+EnjHz/q9gDZVt4AxW+4VGH4AkdkpYfywQBVLhoe49QmbDhX5tkA
w4RUckrN4l3raxoarJuV9R9xkMHGLmGOqWMSwe5OJnYJc54oyop5ljmChiC4RCFKexncB4rVaEFa
jnmy1APUlx/Xr7eJnyxt8UOUA1nyXE6fHk7RaW55c+XeIgupO9Hnxw5t2q4p543DHTwpvpoyfRmd
iP0d5MZ63msRFsF7M2V3B4yES7NMS5a7lyFPOS3YPExFA2SMb8accWU2H/oiveOSX8yOeSTy9Fzz
IumQPkJusRQPHVANo6smtn2T7Gw3uDTQf7WcdVk0ofwOzjKpnoAtvdt5yfwSRhuXUcpri0fdit+7
CKXSj//Eouv2QVqv/d4LlrbPemDYBFqBZDxXCEbQxBoiUG4JVonXsFNAogpZnlneunLqDz4aXpvd
Pcv5KsihIIMMK43AuGbPN+BSDZTGhmqSAg4//1m8RXN9rffaASjMPaibuyvc8SJncYgza2VbSFeh
tNO1Bc+nNJhdZwsNzSY72XDFJvGwKYskWnh1s9ORNWb0fpAwMAbch4If+N4c0efglXozLo5S4R5j
ixaKzgpf7XBmfd6vpsqgM8WPbjkgnBaGtB5Wlz43eAgqFnR5fC6tcZ3PNKgglKLVjP9sEXVZh9ow
Pk2oCD24pWZMv8My/Moi55AZVLYknXYYcolwP9mkGyU4/KUfg5ULveZKBzCcchDNyyIpl1hRtqVj
7kcql6w6wc1PYoUylx45DuQJ7KaSZWj4ZOxiz79XvaaxG/M2ftb/UO6HD3vZjNMZ/gsfe/B3ZnAc
wuh5ogPHR25Prb8Nr5sQJ2o1BOtuJmZfs/dwOHMW7mB+OxPBMsNvy2VlQr9sxi1SBVyD7i3A0CDe
vL68TCI95IVzSZh5zTa+eX56cihBiWcab7xvSdONF961vjrkA5CuscNeZRLU5YWGVdZO+BBFIeYR
f3wTM5MpvuZ6sg6FiXM2G9jSqBYHAQ3Gkm+hRfMe1yztaPG3MNGtE5kcqfajb6hmKAUXqItmJwqK
41pcfxrrKuQZ8WmDXQ+RlUvWGxH5yQLOugfjog79jar0CIGSiBFmR/BmCG0jg28i8qcMsa1xeR/5
4iUjyqaNNLjE18TW13PWrjWPl1mcafhaonusz7sZIX8KL/TEwSTq5/zZdGfYzD0xqlC+9TEg+oqS
Fz97z54jFFpcP9lzLQkRp0Z6s4NZ1T4N6ZJv4c1rPXowbJdtPs9ytwpEj1uiZEChwujgGF9zicVM
GN52HJ19Or2Yc7UnaEo2MHAv9JQz5kMC5JJrWs1fW8eWQI6W88gR3oGCF29O8IXeiT2TsI73NnEl
ItV0cEKDkxTRj9RzILcKK3v02T/Lot7mKQhVHeZ7xu1YbGK4SYu5JnvqRs95Me87KgHACOx1CD98
BhECeZcJ0EesEbczwTe7fengzwc/k8MHAJ7JX/aHB0h8x5AHbsaAZ0VUn9unRp6rDpciJ6EZqvpB
9jfOa5vzQ2Oc7YnYBmDmHMv7VFMHK366IYaNM5XLQd4gVXvuV862yQMkgZf6OlEKgb1waffTrjYY
DnK58aSziqP1BFKljmn9dnQ6LynezCaK4cUl9NtryFfQkwK3M0Io5tHjoZoZLdhqcole4KUD1PnH
whQRevWpGcFwjWRaHLYPEft1TO7OkcEgXzUNA5iRcByzGOX6WWr9lr+a/Um8UexSUA9x9gUIwkL0
xJqhPUd6TNXTvK8dFXgktdmXEJkJCnsOPodgOBb0zo94Boo6YBdS4D8ub4VDj/FsAiarmnejw8Eb
l8s5opsVqs7jZIF8IJHBaxC/FD/CcVkmLT9EfPVOqq+kDNkSW09gKRDSHetRx/ap91W48uY/NTU9
buPd0IkohdOTD2h+NLUP5z4APmqOl56K8mMhxRfwOX7cRc7mJI54GVB6z9ey0mGFuT3NHcIC6y1w
KhtMtsL+xl6NZbLe53bLRmpe2c6sM/HT2TU1r7LW390kXTXCXhnwTYI0ozfH2iVdwgWWivtg3hru
zBLUvrrGuBdPU4FTRw/FY9pbRyNnqB3HpZDirUDtIDjGqVPzLyUab7bWeweY1pzlCKAgWcHQvTQF
Vrq4PRNK5VY9iueqnEllVuSRA6otBorXBEvVcHoSgvWEHLQnj4EADliIUQ2r4hCbt2iCoSw1t9ja
sHPARZ+dkvJUGNMH9AE2SCypAhaV9TjsolhPF0xeJHWxzLgcuiR8j21BqLXx9Sdi5t4uqd3o1FOt
yZJI8eUfLcozx3zbpSWZO7icZZof9CAnq2cfuyr9MgfvOjFrmFm27vJgNxtc/JO8ONusOBZYqteO
XzzpW7DnzNKz9eDN/U4mAJLK4Cczso095/UmK7Lt4Fn3qPrj4uC3AmqeoMzGBDccv/4wuokthqPq
SLbuwBsLQinjY7ZIpz8I+PgM/W2ln1rxqZGhHlwNzV+o0uGXlLiV56CGxZQd9rYtlqVlfKUZbcQd
TAPe/QT73FUbo92Nznc3ipal0kxWq+hvQQcn2TL3vcUJodvGOdO1T0CsNcMIS9OyfTZj0GbWOhb2
ueuTlRG/1C0Lz5TDyH4TXS0WBfecJAlPsGCSIqY2/kQOa8P4v3bhmfv5Wx1+1PprlUkYyEl5HTMT
01WF4WRc9maRw6YkhkPx/bTktHY2Mjz4Fm64KiIAlxTkKe3+3soyWzsSFrLDBbBxeswUcGtzrKFd
Q6CD1W9qupAUNLxiXCd0o9oPYfZmdcFjG75qTDhcxrV7Fg/BJsExnYfhX1BTKBZaD++alnX0u2zG
jxl/+3r/49dUoDSpDaiRzFyoeEJ1Vy41j9aHCrPFVE/hYo7nv1kbIfRZp75+4lymo/Sp8KOVhpHc
96m467hOo67OvrXKBvqWvYYopctZPH2i364NvryRJ5Jp1rtDXfvKWXta5sIqEqJD0bJUPjbtUfQg
N2R8zhz/Zqf5Q0E0g+LsP2nC5ddnqoHLRvNCiv+s1+VxdFiXh6mDPNngPOJi01bxIWm4KwmQqrMD
lK195Ud81lAfcilXiR9spqw6MtP5lK4AlidEaG7CisYWeEiCGrPendaOc4aKm/I6eprnM+xbxohm
xX5orSffGed/GrePSSk41nDUcMMEc9vDsNSNK2qNB8KfG0FEM8zAWi0YN019GWE6CUI6AW5png9r
kSNqQMqlGqUuT0UKcKl4LDDambn9Y5YjLD5mX5DLtHZkGatF4L3TeLA6xN464lxvCkn6ad5Uo/XT
+OyCh9Xos3QLt3OqSv3Mvce/MqPIcCB2ws3jyrJtoLUr8D0Gl27dRRiqH5KZ52Edu+eGe5jIakzz
g2rQYi+b7qvO2unMisRFa/oytZoqtLscLOpfizUxeMaVNSaPCXNE1u4DbwOcSM47ZrBlRX7b7+t1
SbYkoTViDldixAHbmctahtQdpIu+75YGMpoGlLOL4WJBRu/neDdSKlJiuBhsbTNG/XYGwRE5K7qH
Vp2aRBCurPpqVP1W2utmUASPrdTLNW1BDYoEb7StlYCXzSlWpGgx1MG4x3c6MHkgd06oHSPdXRrj
RB6727TFsJ30p1F/7vnXUuqUATkeEXMZ21eao/OzG8nofYUpONcSOOjg4xQ4hv5Tjl9uSjpGjC+R
FPvcpSpiTkgFADEZO/Mek6jDo3FmOp8xFdeS/j5wMJAP+XW41gGLlVm2zeHEmlhC/WBcGwqLbv3t
ym6tJbcu9Xf4mtZcMVYl5PoovuuGdw2oO9TwJvTtZbBoPvdoseUwKeKABPhb0++pqeDKJzbAee2E
ctove4avcm/67IzUBefwCRLetpnx0bvzDTLwQvCOGshC6LRB2ZzM2Y485tLS8/fSrw7m+FG0k7s1
ooweenRvIhlYge1zVaLpzOVtbOFJedbTwLoyzKwTe8RV2GojVlbQGq5OJjmiNMQwKSWtmu7dgOph
N7q5GnuOo3rKvm1WsoeoxmPKZuccltENM8SyQeqCnrGgGOZhyLqQ+D674m5CoNBYANXQmb04fJnC
/lPGsPSLKWCD6uaHooUdKNVlLyy+Bzfh7uMyfFODBCV12skCbBaMGvfENV1A3cP+LjbCH4Gdw8Bn
azRPxiqtMT0786WsQiArob0evws6CTBFUH79AYGUxEaxqTk+IiHY6XabUb5r4uwP1HX72daZmPRY
lVjezhKvVewSbyN/uoMQJt1iQSZ+OcHCIfYw1BzkZ1dc/I/EeWOM2MfchCQO1SqpFfSOPDlKgK5F
23muVibKUpo/65jEAwOHT/BqkAbMamMd4UmiYZAAvLfRB9gaboqqWTyWETRRM6c0cY1FynAAymXY
W4DypKsZCPWy9GJIExZEz1ZrYDkQokqlRgu6Zr34bneRw6CMMQblrqq/zKPrwMmiIyP7sJYR+ytD
wUVbHnHDgPlltdC/KCXi6uhCBMsVG8wCEuaN0MJsNBLavVgCtIolxnxFe3qj41VsCBwGijkmFH3M
VRyySRHJfCLxAMoIZVVfFcgyX7HLutRB+oNm5v1yzVoIZ9jKFe9MKvIZOOjbAAoNvmy0mhQdze8x
wUpFTEtAp02KoWYpmloBVs1XfDWQwvlzbIGTh7xGKfTXpGwIoaKyhRaWdG3vFJ7zU4NtSxW/DYPP
S2w73769ihXfDcImvivFfOuBv1mKAtcqHpxh8i2BRvg5KlacBjQu+KXHKY4cZRxbnksK9FpFmdPC
50BR5wzFn0sA0RUdRDqp2HS+otTF4OpcsHWB4tclimQnFdPOUnS7+TK1sO56Rb2zwN85utwzSauW
KsIXwoWR14NRZAG6dYDnwc7gCh/PGy82X3vc+8z6QIEUcQ/+JZu5XJlUGPUUlU8oPl8jehoRuuEG
/Z3G2H1A98gmwVKlyH4eiL9Asf4ayJ+tov8VYACB6B4MxQWMFSEQkjUBTUUNbDL4gbP8ts2AHoeO
LNws/oR+eezAgpDWLbeRoKMjFMzrWXxPVDrSU5xCGKQgohS70Bysx74FcjlMtFyI9horziGcHiiA
oA8pqkgOaRhtpRf80S1yBFWN4z/L2mSlu/JS2KWDTAm/wwWrGHvwFU1FWhw7eZsVexGkBG9sxWO0
PciMoWI0torW6KQ3Dff4EmLnulS1kq5tHFu9OvP9mThOImNZ9SNjreJAmooIOSg2ZKAokSk/blHs
if5qW19xJBtFlBwVWxJ2wh9j5qXQKO4kVk0cp5AovWGD6uisaG34CRWrEiJTd7Kcc8F1tlM0y05x
LT0Al4kiXQr/eeZZW/lQZ8JfFqaiYrKVCpapImWOCn5ZI1ziCVcVcPA0Y0XWDEFHKtJm1cPc9OX7
pBic8XxKQHKais1ZuLjB6paDJJ2otFYET4wfkDLw0ZjxJPd4NvHqejx72KhMRQCdQIE2CgkKGjRR
w1Kr9auO53hN0JfEBhzRWqTHUpFFbdE1ix4G2ZKjl5vgZ1TogIAVj7RWZFIdROnoTjWdIGSBEs8L
mQ++tZkLcjEHxAXgTNCr7VOqwpdHb5puAeBpMh8VheF2apM9uvhX0BQfrRueokAci87qHtPGvLS9
0kypQq9iTdEuKJ2tXAFXCNHKUkzWlmJmKHLlIgsAQU9DAZC/JeKs6yPhMXrCnOHZ8C3jDFTY+XDo
e3xqpT+j9c7zJoBMo+iwjQsntgcYOytyLAWcW1x43KwUVbYFL+spzmyoiLOTYs/2QGgtRaOt2VjT
PmOgbZGI4Ii0Cx54OcYPiSSsOBlaDD+H4rKBXy7sygt2STRQAYyuRHF1XBybeqK3YaAuEmc3tp9u
OaTwczNF0q0gUO07RdeN6MnuEMeoPeDt2c/4A6yZ6swEKq+p+LyWuHp8HZbi9mIYYSv8OiqerwTs
ayjCr65Yv56i/qpDIFAcYD38zl3FBcZh7SpScALoye2bB6KjKy0x6r2Aa7TSUghMnlksJXFxRBbY
wwUK4cJSPOKmzdcAxYsV+TkXZf+11Pc139pHI4CRFYh7Bto481V9cKt/NunAAiZMqo1l/2T40jiN
rXUNIBlv7xq9TT/Zt0nxkzGiseSBDOCH9j62O/AA86wAQxqYc8xbkLeGB4fDe5lKYGGWgjUDG/Ce
RSj/TqTTViJoQRU1JhcOAM9DCum5LneZIj/XigHtpdCguwEQwqwI0eEvKxpodKro0Q4YaZG9wVrC
fKj40qMiTaOdOnztfbulogPEnXVrALgSDHJ2Yp4h3YouWvspmCl3kAP7c9jtDoXTraJd1+oPrpuN
J2nJv7Xb3UNFxJa6luyKwDQ2E4kdnecCetP04JcTReZGkYJEGOEYeXC2W0XcbumQVwRu6BFUzysq
d6743LoidbuK2Z0pencWUdxg4HkIFNmbvgJr3ekjwrKE+60BAOdiVy9LkOA9syoKAkbIWvHCucKs
e58zLehRk+OkZ7lCnHIy2F+GjsIkOrgb5PhD9dhj7NendKxYZLUllHJoWouwKaqTP8b4V3xV/JT4
1XEoHnvFOaeJPF0DdcX8k5oOiyHjpzKTCXPEh8RGcqy04nNMYArOLtA+SOq2fMbIdqgVYX1WrPVY
Udd9xV/vy1OjeOzc4LYlgPbpl9QOst1W7PYIls26Vzx3qUN2z0G8z4r1nhqfrmK/Z0DgeViOQWP6
axc8vKs48SlEYKpicBsmBZ4Ul2uRDbIGrZPcXDiS9AU7PznRo6sY9M0vjT7CzmgoQn0hGhz7qEFr
I2H+hXRWnYP4limyPTGtdhn7Nvdvxb2XioCfKRY+12E6ZcHjQ5xkkwUwvwGcn8J7WkHtV4cgkcqp
QPkma7nOBvZjhZNb1IQhcfkph0tii4gqHSwxupCIuOOrDnpooaenAc/YWtZ0Bdcw9qja4Ddnzvlp
adS+SbYqoVVQRLQC/HqbKbw8Y1jcDCKCIG1epeoSyDKmE87H9iAIZWqUasgCxqBSOEafpbb0+2tu
ueR1SfE5tXgxxo+4TZxnfXgNYurs/a4F59f2D0Xu7I2ARGaeTAVXZ1oQTOoQNNWLwJS5hD93clRj
Al83J21PYNXvIayxYyTIDKZtK4wWCHUwSORKovCOHPFEaS6PgiDz2hTAqDqA8wBVCvz9dDrm3SnG
4EX2F5MWEYt6wRL2Pvn2OZ35FOUS6xBFgjetRAAphhx4QyTe2yKkOkQyuxT4OtDJCd7ICi0x18CG
0rI1je4a50zwbFDPpSYw2ocqmsqMMbE/GnxfLQjVOz0vDxz0GW83gIFAbU5Wi79E1nA83XR48frp
3aAQ49/IO48d25Esy/5Ko+ZM0GhGNagaXC1d6wnh4jm1NOqvr8XILGR0Af0FPQlEPE/PdwVpPGLv
taVwX8slIaNoptuOiUPqJfFzGw9vNsFuBIKyhpYVn3XiMI8al9QNd8nfKJYkjtEnFXS074qG+YYL
uqy2Ix7vukiwfVpQAmwO2bbfecOS/VyxNXI2URk9iNiNNuki2uPiBvm8smwHLShmLmzk/CNjpNsm
bsV6uV7DoQP2TNO0KcFAnvpEvPWM7I92IPid4HssnIrPGvlf9wqU5ncw1mLq3LVdZsi8HUzdUwp2
NWaoNE49/QKPfDbq2Tp2jlbnmucMj0HKw/3KtCBM3TeG3AiF+hwVoSzL6yAoZmyPOqGJSI1ekGcz
VjT6GcZt4qFLUmQAMa+6QiW2Thmq4LEFgjGxlUaDVDhniv3onJqPTlRVN47S0zWqsRjTX3kow2G0
lNZ9NPEPjgV6vvTTL3R9rsEaPRPDcuOLgFOYaDmETlZwC4lpWjXGkH+SgMuNHhnZJuhLtfPrNDjw
Gl2IfSQ1S1uSQTYBYCzc3FoHHX7NDHDlxc/c6BJSAv/z3/79ZzRI43lEgMIHdnFZafNF6oPE82ty
KNKOpXBXz6PgWQG+ac0wjgsf88Cul8O0deJRHAVKHEOjrzJ78+poVazNGOsDG/t8HNW2U6K5+Pb0
WTQzZn4o+EcUMiZbhGuLifHBZBGtiWE3SMmhEMYEJmsoAdpZvGiLv9/GiYRYQVLKPvuj5Kugvs41
YScEi1uR3NizRehnipEg6DUwi1I8z8lUM7l2P5Yef6/whNE+BhLeT8gLm9eTH/bX3Guotbt+AtwQ
tqtSQjyoRwFmo7iqqB1PpqgJjPDuGzn6CO9xE9oWjYNaCE3CGbe+lXT3ldNfACix9zTZapP4S16A
hX0Bn+d4kZZ5G7JqMjwBKUIa1741oTVQWrAR2zeFau6bvj72OdvxuSygcOCJ3Ie3s8VMw5sRxCnl
hbsqhzPSYMKwSsQajF5XFcoVoHkLggZ36L72CPLLITSu56nrT4lqTk4mrI1n82YJncT1OTNVh3Hl
bQ1rIjk5SNudkRKjI21XHWJSkWov+0gNKupowsVvTQevGS7weRXOsMRnz+JeqtY8jGWQEF1zRIdO
La7NT6v7sfzMYG5rDsxhakrtKLgHFGbvKO0j4liX9NRosFmLVy+GaWKczpHkll6AZZ0iYtX3dX0f
MJug3Hwhdmc4NlEDWNDlV/qKhZMea0Yv3YenqQZCcHmmPpi1dl/yzMQ2a3IX+x3DabySD8V4Xxeh
vSMy0bhYZIPix0fNOdkPMJA4FLrPfFJcyYy9ciZqDLOzFESpoMJM5qtNKoiTo5zsMufeFjMYhwwZ
gtFnwXoOqrd5iP84JLKVgr4YcBnACklf2chv6XLW1kP8KqQCNmh8Gdp5GZj5EUsB+SM1vn1D3s1+
lR4iO8RwXdqPinrH9OBJtN3IdottGlOZtV8PMHBr47du2xNbLI8EZCzI1P9ZGnCRt1hP+hpxK1iI
eOU4cmtw5K6NjRln3YlNZ712VU62UsTTNTz44Kd3/oz0NQrDz1DVO+VL6O1NLsmwclNAic6Tn1UX
09cEsSBHhpXKgakNKuEKI3qIECWeB7wLb1XerGckV72WR6ruJJTNRo2F2iqG9ySxsOWMMVeXhf60
e3CgnfY3eYEAEYYa+pkA11/ZLOsdupUiAMdj8zU0yp2JR2EDX+Nw7A3zKAsxoM5w75NofEClPaxN
RN0V0oapgQngcTXzxcB+cLVaDZbLmotnb10E68TiCsrAajHn1kl3N6mImS4oZBRx+Rs98reWI4+h
cXgN9cD9Npc/UTK4bC5pPaLiVsSdeetgkfdgeKIqSCTybIy7BB/CdXZwnBnRRC4gDkVLyA2jy2FH
ITfurQgDliMIJayrUxp4xi5Q9NG91YtV2QOIihznxQtiLJ0duO1oYsLS47CBQrgtmSxdGqtGaDo3
t0M+QMVop1NKNNjeEERYJeLWzXwGV7lpEuGs9j3tjwO19xKG450KffZaIjm5Tnos0uadr6lCgojU
qYqcLTQOYLrg5eqseCwk0apu7Gu4KgptTTNCZG6gaVURiopx2bIVPXH38TIlY1jlNW4BpzPy1iWY
PoRuh6ZoIQEQewyh0dpbg0VanlWRBGhzDEcg0ewOgW7dsNcwwggV2Iilr4Ny3NF8b2R8V8Q2fmtP
vGiuQAvS9EorEt2CspiYaRL8mmZ/GjiPq0BjX/e6dMP8nYzu5MucSMoMo/Sj5/WznEiAIkTl2jfi
2xCNZWmQPwgfQjPf7rOjh30Xn7llcQWnX/7UVIcqKJn7edW15MZEo26B8LbGTXSKYjb/WY2tr855
QUHr3BYD76dg2Q92mSYIcc+wibLW3VdD+OCrmwlp6oMrO3KT5+zCm4M20jVwL6u+vKZT+EICN5lC
kuLXS9IdYxcuhCmob5BGIahLwEub7t0ws9Yh6RD+XJuz3yXlSFTVeCwMky7RrW3iUPutNafOIzfF
avQMfxX1LpdggTbP8M0Lg5U4Nfy9wantzo23B06I2JM3c6vhBTTTazom1d4oIKwTrxlh7mP82w7E
O+MyP0plTXdJs1ZNll4aNsIpD6sfm1GT9rSznrv0wEKxLdzbuJEc7fVzSxgkrtrCea8wbhqs14IJ
01v/7jSPIqE84iw17HCx7dVuxTw63YbTZxN8Cl71bJFigg2e/h+Qf5AhrBq3rt8TxjtT3p7S3Nm0
FmhUvg/p/gYNlrVqPZR/xpBxSw72M/gDHeQU8WF4fnkcwT4UWp90mOyiXJ0dQPRen55y0RH0G6/r
SB/vO2BCTubuNG+8D9iglChFQbqsHJTZ2fTUlmptOtccZpuPwn+wrFuF7iN+t1S9tekuURltg9D6
cC0SLxaVd0qTpKpnHaLpSIwbzzbvnNF6CZ0lwlfG6EntbzExTWzTL0M2p9Dr3xxUBDPT+KSPfoqk
Iy39rm/L27BjEzXiwUTMm6flo+MzX7WbP31zyJuXNPs24fOwCfHVS9Of+8plVSFfKtdZ2P7si4rw
TpCX5gP2pjEMCtQnIFgz4BMMPlIIgdp7LbvwkHbBDg3EsTHTizmlmykNyf3z1rxIsGpRZwDZ7FZx
+OYihNEpepkh22BZ3/nenyGu78Kso+mKV5UpDjKGVDq2Jzw31zZi5Wns86G8LiYKxS4jHu3lfiEY
zMfagOqIuFt0CTeacnRM7gv9Vrhfs9luLVBmBBFHLFmsYBUxMhRO8Jg2DIBbjPGeFx6ZRt5pmCBK
ERf4CPpjndb2srS2mRjCcTbb+AAzcD8Lm5lf4ny0Xnvm7LFOQ27cALoIkWxRRHRGvoi/DqOP2krP
5B95AoQe+4vaNJBOON6PzCw+OLWh4dtRPJgsoltWmXOwm6W8JV/hy6k5MiZgGpQsG0f256oBmJzk
nwHCb6N9symhAEl4VnR1FLFylcC6suxM8h0JYqucexqwr93xn476ANuCbkwDJGXKAWIDLb9ZvIVG
9jkU050czPWwlCXYgC2dfRldcvKm7JJo/5ALbqwezWvs3PdUqCEMD0tH4FLgHA2xOgwGdEtazlXJ
LvCMfKijWCfnDNEQtg8kAZuAlEsz9O/buiLwaEaF3YKkauwBxgFPaS88kc65x6V9y5R2R0LB2s6n
Ox1EH6Y/PXtut2HggaHAttZj01wjOJbao9yzmIPFyEgattMWyKtqqNeVMl4NX/8KgjcySYJxyvQT
seSibmnqgw922EGBZeGxTCBbOraBbpUdB/5iYBOLBqBdk4h+LhvjWPQFAUwLkjo8GOVz7pyY355b
b8lMDI+FHVMMs7Lt0vYupgIGavAiC+pcP0g3jW1f2ka9pdN3UgSbhf5gW6wXiQQMxFPQQBjDclpM
xns65gwFXWLzAAqq+E3aEfHjAZAlM0ouyB3XeVZu4qnfjoZBzi9iV2+BxhAGaBfrNHFOSlJF9m1/
Y/J0XHvFIanKz3Zka9BW0/IkFwAF4re/+fjuymwKy+L/FF1+Bwmh1f/5H4LgFmYlyx8ff/7zP1zC
Uoh1sYXv2J6U2EeWn/8tN6XMEsDbpEVu2EpBrEqeQ5KXNzWUSXDrD3DR3lvFl8/odyHQ51F3lUCD
1o3PFW9O8eavl7PE45B/86/XQyDO31N0/td//tf/j+k8loVr8f/tv3z8joY/8fz3cJ6/fuOf/kth
/kP5Qjm+9KQl8U7isvyn/9L+h08zRsas5bDgsqzlJ//yXyqyeUxbSt8T/BIJ4cT2/MuBqex/eAxT
SPuxsSj8lejzP7lE/9c3+O9v9O9XmKWE+b+uMeFIxzR5Ga4SS0LQ8vO/XWOc/WEtYsoqOva1HSJv
IJIFHeXMv2VddzMbX23bEFRMg3fKPNSIucIcMgeoCnvzJlZPpN4Q6htYRGAXjMXESDqB7wxX13rA
nE/JWOTcq4LhpkIHkpqQtZPxZXY5rFWMDpPUxrH8jnDbbBE7MtttrTcoK4Anq24/JCzhjBHOuiYO
b5+Zc7KB5V6wa+FhYzUOAwEPjZDIu4OtOobt4bwTNsMmO1PuXjQFpRRRez1JgdjGDXvLoHTEJGrV
LOoR+xYEQMQB8FtBdqNXT4faiduzrqEtZPG1DtG+9bTW2HuCDn0D+SCDwcHIDve56DUGz6XtLKZs
XhNdjNqlpwCNyBk4g+Rp1zHiW8Bj+ZfloMoMg3EfOiN0vVk9jIH1p6qJ9Yu6zsaF+tQ5PI5kSlZN
hVjOGhFYOVnyp1f9N9GQ7SlW70Z6EU4LAU+75spqvVOPZelxEAjvq35QG4UdxG2R8NAfhafKSL+6
uhIHsmHfRseo9k0wHUF2UH7o5rbNye7+SzZhN9mu7vTLmNTvUSinlcOHrmuMAENKdu7gROu2ilFt
ssfHC3gzpqh+TZiMHInzcbRTkGkMJcIOgan7GVu9PINtfqTVDJDp+VfTlS17fTQRjl4WphDsHWNs
gSpXztb3hueuWVwSBBuvzMFgXSwp5tCEPHBjMeX1VkNpA/6FTd055Tlkrsr2EcPlFH3R+AIOFOqh
tjGGkGVwzhNr5+dyGw9ix8oqYmYGHT+q0IwpGT0TgRcfshySh4jFTdu2T42GrYgQeGeHIY6mtxqn
y6qT+ogOyoNeyFa0LspHT48fXo6N0adixzWXAgkvSzhGJqFLuanvjJ7l+mKrYU6xNpiN7ftRjfva
xeClc/9cjUCRs2C6wTZ3qFVA8TVIEDMje/iS+fxeDvTe/fBadew6gVhHLGLhtdveVJ+QVj0KCRmn
rswbjdxEJEtgj1PxCpbiX6UBes4UZXuKys8qcHrUTf8aT5I5qeu7q0hRseEMU+PjrGx5bkv/OWUV
e2+H7jc4Q/J3om4/KWuNyJIA0JZO0JLUnyHBXTvZgSIeXXlvGtFHbdxbyO+grJkvmE6DS2wOj0Rt
7HRVgMmfwSiTeHBD2YMiC94A4r6xWjtvZlbodQ/AA0UKeQN2B3ze61vwQceRUcw6ysU5zlGDa/af
u7Yri6vFOEvk6Q4BEg4hFxgmqvB9UFRoQBaQWAQ9GeMPeUvNg8GVI3QCVH70SWi2GcObtUORxBCu
jOf3wJSw06r6vZ+ds0o1zrG2umeL92fMW8KE61FeYD1VO9GiKmlV5KGX4atspgsLgOKOK63lPYfn
WRflNWNuAYSLTKqRXCmHochC+XY6Ap3YyEjmfE3ho1GWP1XFiMckEuesAYuxkCCpq844Q0hRogfE
hcW2rbFJXjLSracXiVeA9SrboAhuj9jwn7Eq3eQ2MfOtmG9sQrhwFJVHMkBzPrOtbSBatZfM6fGz
IuPe8upl3cokwubICmdK6hZfYKMQ0aFDAdHRImJcrPLsm1/zpPqK+BViowh3Cm/B7NXc9j7Yczu/
nU38JZFoP8rQKWmGsF1PTBUiwHsb24NnSQo3E8YHBKyc/nBy6niEKNEnB7OzXmo6tzEbTobHNoV0
0mDrT4TRw2AG9GWZq9EBISRyPHVyORsGvjbRWglyE/njCkSETkZorzdvgXFFwIuQqWTF1ipLezOp
zNy4Y/mqOuLNU1aZlquvoh5PcQ4y1uXNNL6P99kTd3GcFzAdJ6Ta7Gyg4eO1HN27phHRPvL/VAn/
u1FAfbHc+dM33R49fQM1MeoBy5F21aB1KQImqUBx6ipgM7DwjV03vu0d1N4NiwmmX0hSsWOAM4n5
8ON45zLf2wL9ZorS9nsSiRHkVGebP/C5GJBVomVJGvC5roOxlT8ulzVWaaA2lbHPMU6oGk7ttjDT
/VSQlYCTCC2uuUziXNUQ/wZLBdBJtTJcdJ/sX6TdNFs7CzEW5429NzX5zjm2oCjEfZm6bIGT2vHf
nfp7MibsX/019wvjgRCeD3St9rqSHUFODUqAtNSs7XzYSrO/8vkZfbE+qRmmJyJyz3LZczJl3ywt
0TrR7ZvHkJ9jUWOx4/mLw/yhF8PPcr9bPFwOVM7rQAbRnpoVYQDa81Gop9zT2Q7iydU1UiaEoAHY
2mh2OIBQYxWjD9PCXWGseiG7hlto0tUuFAMtxVwQaiOJOC437SSvQHRhBtSID7pcTSsg1sw7BHdz
yWrCSr2NBU5hrZy4f0O8tnfJEE/dV1IsyVpOWr5gEMh1Iz221OiLxuWNaRM/G1Cwo4EWjqvO/pyR
wxSqAME4mKDm2U+nDDcCJFi4UrdFANfB9jxrbzJsC2ZYirE1vESlZ52mZYPgWc0fu3aHw4D0OIjt
36Rp7233L70ii/4C+gI/KO123ghGqOt2JLAKMV+CKADTdMSeeIO08Yu4Fmj6s3HArQBxzEOnB/ma
nLM63IRjcT+KhIhe1/ZXom33lVF08NmJ3zNno965U7ZWLtdrB/OzyoOrRUXmCZWzGg6dfYeA0TLo
lzlrkKIJ+5iXRr8f4vlxConM4uOqdbqVEwwHnsQX/uYE7QmgIUVI43ocTCLUogV6gR4ocT8Hzp6N
pDoYUMKwVMhRT25nz3zWvduRDQiHTFvd1sAyznMPhS6LzWifZ+Jutq/4bpcHe40mn+g1r7KuXu7d
+VOEzt6HeO95+4HkJP4eDCmRUHILB+iAxBgJyvKAzFt/G3MyJflwrv34Uxhzueb9RhvXOti5+ZV5
aHpZYwEzBaazi9xPu2BHM1Rpvjz/bxjj0PR62FyscTwArziY0cSIbci5m+HkuGTuWJU+i4HFah6O
AicQSdzFOF5B+V5qJCY9W4SgAvxJPhH/zz3nvat40nt5u2yh2ciFiw5yhJk333EvcsRWfbKitFK3
cwusMW83aayr9YSBa0UqWb7KAOI7bhs/NJn51PfGF8kMw7GdDfZgOXsN6HsAn3t9V82SyU/m8OHX
v0nneg9uZXioFkILohajHbZ/99R48aqRpEE2+KSnKL36hCIJLzrGJTsJKYefKJ6h24ofFHN4wUfv
tQuyYm8WZIJXw6PGhwAzHN1GmL2SnFe8xnBaVYEoYS+WuzSLjJPZT3snYGyUivZb2MyT3fxU+fZ7
zVQXxb9EAGfdJEy28VYaPMAZxkCXRfnvz+LiuPV24m5YJRYMSicg48B1TiUK/0KFz/ZQAOp1+C3p
ME+OC3moshiVIo9KFXw4ENw2aDTZyCASnhYYeToymq8jFBjku0gmf/zZMrtPnQkvkWIq2eOeM0NW
fYi2EGyBMARgs6cYzdnMlojkAu9TlxHCDWGSvScKa1sKpXaV7Zc4lMnGUAQfr8N8wCM99zhNsZvY
vhdhESz1Q13ZD7rKunPe8Qk5UCO3iKzDqxzmc4s67N64ae38WNV2elbY//sBNfyICi0ShLZlrnse
q5aHbG5uAzlPhzSR3yaFYu8Wb55j/PHdbG+zNOAoKj8F67hTQ8qFNrMJtzWoiaj4cqFW7RPTv2tC
jX5rrD+9zul3QtntfuyYodoG6/puHQ2zuW27bj6h2TgUuXea8zC8q2u2SFQl98I3P+YULUm5EMrY
CPEkTG4qgjh6JirKjWw02Vhmc/T9p5kS3EsEjuHRYQEELeTAEy121c/SLnZNea6xQkHJuVdubtIk
dXQ0IjAO2Grwq7aau1L+kMqW3YDHwn5t3ZGm5p6TjCzzIW7bTTwMlESWeCebCqNvVJpbr4cgmnsW
cXEkD3lkLYwZLOHKvYSmRgoB4XMaeO1DDKk8q80V5Jq7poS+BpBsFZX4XAMxMoLJ5ueGywhlBwgz
03yJBFhHxOyrGM8+GhIKOumRETC7WGoh//QheJaprlnUBB+N3Vhb3aMkt/sv5IrOzgAS5rCdof2L
ZthuFhUBCWFdD98wVHCKu0HuRU86ZWhvba0B9BfJb9TylyRn2aeX3q1hL44eAv8epg9C723isMeM
Qtq62K030TTpPdugU0cld5rewgSB+xgjMgZW/cqe9eTO91bGsdeojTli5uIWreibN7HApydLEe50
Xt7mjpsfA9mewUvxKvjU7Y7pM+p+fFOF01yiyX0puZLjQQ/cSQYjwiXIMEFhs4RKvNcqrC9t5zAw
4KDo6obIaQIdRVvdSnjgxzFAf2c5D54ZvcY5o0s6913VdOSPMZUmep7y8BFTp9jb3missyw5Od7g
rnrD+x4NqGgt2pvVXHAlVNkPgUckRtpwfFsYzmy/O4T/HhhFcebJ/Ry6VAg9T1TUOwSIY+5eDQPe
8pQPhzW8WnuYsghbR/9VlhyTtRHy8GzSb0JNk12J3sH+I1h4s5tEeb9O8ccyCiGjzR6wqi68FCqg
kcddcu4aaM+1rVZebL41ONWaWKeIvVxqqs75NTyOEj9zCNxzojcjsNdkfpg7xx4xwoaE/fCUZo/h
FD4z05pA+V7YlCo4VQn3qwZTckljfAMV7ZfuR5o/aP8PIeBRo4ejo5cddEynUbVwGoty/kl0BmTb
k2pjLzrQTpF6WHeEZJpYD+WP9uRvzsFuzQ3RxWb6q9JJ7hPJ4znqEERRGnEajOsKHQHayl0x9Khf
G4cl37gLJsdfD63/xMc9s8RGqiq8Glazm12VFY9bZAYt9BTA+GJObj13BNsdPgxAcXy7vaLmgflg
/ExKvEvDe+rseQLBKGj8mfes9BScmngRTrTfk5l/+oxgG26lpBXc2dVHZqu7UiTxHs9abVt3ZcUq
OCIVAWMgWlBe0LJ+i/1fOul41bZkBRQBy415yreqqx65L39bDWvDjHGRIeGHE1DOoLcQyQYxEeOm
8z3ERYKR7TUjTXDVTxgkaTOK0Kp3RrPUpjyspT23u2EOfkUwfes8+agh/nql81TYOqADRb/oREfq
xGrXDw0SoIRqyZDpOgwDsZ1vdMV7RRJkbrsuu42m7JDFHMGxo6mEwaIcrAH7Of6PbKTpLeJn32MN
78b4z2WevfSRj1R46H+ccMYZqoKOOuhDagkG0qovY87qdUJK0eiOHC6BbwoCet05zoV5WMnIkZ+K
596oPxrl3YUtEUQId1mZuwDXWtfaJAHUoIKbBlMTkVfqOytg3+eyuyjTuetL9IoATPmafavZqVVK
Ku5tbf2gYHoaDStF6l9unXZSF2yHpANqBi2hv3U4EopcFOs46p7wW+XEAGV0RTI0toRT7aeJ+YvK
ooVzkhyHwSQSmxCb2auf5gyZepr2xQ5x3R3Sug8eu3/ggYfMmRQ6aJSWBOHMqzISAM+aLoCHlq1y
UFADlSxardowLpRdAICI4CAZO0OdrI9jWG5AVhlOINaJmb10igW80c2fNl6hPpfiwjxqbyCtYNzu
E+/QW6fM70+TSaxoahuoesLk7CKpObGYNXAP5VtSxz/QGUx7F3ftCjkn4QUAQ1ejFXzNUXDXTXs1
V91jk/c0cqPKmSegkmjTzDlgKEQ3SU5eTxAvyzUX/58qaQnC35HHP86Ak5vGD5EmQXlUGGo92gM0
DWCJzAwfecwJ1DNSsszmAQgACTgdaKCesVNtl7+Sp/U++UIMOwOnwdhAKhPbxQ1YigL5c+lf2LPy
Ifm3Ob5wdk/v7oLMiw0cFDM0Had4SuoWFj+HvVsU1zQ5k2KA6zANgLGb8m0ecdYNY0YMTFMQWDcM
v62BmKtwHiITxZ3VPSKXI5OZyUlM9HIAoaaCwavqHD408epl6z34Abgx6Q93y2xohQMMuzaWLpGb
/TWFsb0ZcCdsjF6tMdw31MszNw23W2V76J2zCcbUWLMPlkhvfAR3EmJgZmhYmAJfTzGYj5HnMbWk
Qg+8GMVtXCY0mzhTDUSCh9ZQ9/HwGslqU7YVUTvke6/f6fpLAG6YEpbrSrBm3bQpPD0TKxx6BAYB
U3QjMie5FDV22wLzJagbAjFkwkWJsLnzo/E2TGm2VauI8WNnikcO2oxYjNwCFtnGDhCyo1rCpG91
xaE1LQu07PJtEpdBmDgOiRQCK2ZMXQXZrjLtALSvgQLOJfA90GRORU8Cq7pV4wmKC0Pht4TTBTp/
E6YEHEgQ1l4IYcJPCJYdUkqdsELbUn/nkfM6E/08Lqp1HdGjYxU5sEq4ujDKWfApbvZeXUuCRxrv
jfEPK4P6oSOATBTwYGqsCcz+oneHgRp4uvkhFg2d41LseLfUKjEFndpFg/gANERRQLLRisoBvABZ
EWHez+s8km9pfU+Hey1mmT65ds8wmHJnQErM1fQ7jj5+yNB760TwOGlXbogQjFcziO0SjkeDuBYB
ButcFGUVyP/Z10RTXUNN+uk85pewjPn2kOwhQrRvCG9+rkj0BfXs/qZ4VcyaA83x8LGabD3nUO8C
GyYSbWrMPv8tn70PpYtPgncX3RuEfIMcrm5hhuRYfAaPx7GooeuG7gmZ65+yhbKCzcamgoyGXRw/
A8ynPutuaNshaCOFYOKZI5MEhWHMKJfnWZ9mUeOn4nlMUniU76TJZHsYKrjHJfZWxcnTC29kKwnf
GMFmGPmgLbLsQY9Zfw577yEt3WYzwMBZDSrgrEHDMyqgClOJ0zYkU7aK3gSKQIlkawXbTBbnuuy5
YAfvbExyejMxzPRZ8lODvHk0XaNDPo+rtGF6lIa+s+G7ZfyFidaO2+GLAVqnsq3LMyPIkvqCrAeh
m4E3SxZJSkiJ+xKzJu+KkGefx5FWzBAMm0W3OpBsVFlrQsFfHJMw5H5C7pZyS/M8cJp1mTBRMg0k
9TSL821fvdQZATuDFb3oBAdP7Or0Ae/isy6aL9BdkbtrIPkSf/Zc+TK/FC4JtbNYAsFzr9xNHIhC
JPq+8YmjsU0U3ot1yO+61wbdx8mgGUStk+xyZzBep3g8h2NrY/5GrFsYYP2kVgMZRZxs0gbuYQ/5
guKycYZazF8MRugq7Ma33HZYdcWfaEIPsJH/LOTiFVeHvsUluJljsoZLsWH0lV8qLXZxj7bJzO19
LYL2mt0Ius9NWmvMDOgytlkYGNcMiZQs+UgS1GnrVGLwbRhj4cGYa3CoEnXJgEe4vqJkP0Z5iY57
DGjMuK4GlsWbvBFAmgYyqFsftr+b3ARuiwK+JoCpaFomPTGhUFEdMKbP1FEXyPaLT9ckwKQiFFpO
n0hH8Yd54suGncH9CDkvwb2sa9kh6kgFQrSR1AxHH5xB71I6LMW0phLLDklMv8xuDPQG5SmgFV9b
CXNh06zBJ2TMmGOBFcmxjAPDk/qKYOARIui1dykc5IQwgnn5iyqbb6IC1KYrS7myEwYstRfPuMKo
U9KxuqkCztzRSZEQTo+yL+yjnTBidAbOoDgg8CTI7yvV37pV8YTVELtNUNJilkV1kqzsEQ3hrass
PFl4T57T7NAARGHVP4u1jW6n1zyDi0hGG78K3vHT5lujJ7qq7HNkRuyTCm6mkSotRn+uTfUTL3ew
TOTAqVdg1CdMrctRiGXE5HQBPM9EPln5RP7pOL9KKFXr+jeV1QO4y5siz2GDUtCsRep+DdVPsgz+
jJ5jOU43rlk8uL3DvL+4McEa1tYFbfFDNeZ/etwrRQtbn7/iXZSYqmOX1aeMvZXpDAKsYPXU+YhS
4rlDlgFO32uZnqCoftHYP2rU0847DYhlHprA+9MJpgo0ylPxgBHom8BbinWI6/549J3piGTx0EbB
uCoa9S2J3pKwBFsiqhYXhco/4069cUlPU8kH2zBeIkbERNsV9+Vn4JGs1JTejai2yjc23O83XTt/
Eau8qczkBj86mpt8+M1mBEmTcwe65Q7ZKAeqz/FLIt8Ro6+4GVzaZbYzOgXamPVVfEjtxrgLljfZ
et1eGkiLGs8nvKuoZpiQp3HJpBc58RNRv9j7K3M6hWn7jteCxAloRC30r4lR5bXjhe5N2AksEI9T
7qLJ9fS76TfZKaLF0MPk7wyIIRsE4ROdPT61Ieo3oRoaJMKhPvR+QBmvbUYjfEom87Jz0yzO2DRU
jPyDcm1ggzvJvqw2rgYJ6xiuPhH9RUKBrZqNrmuD6ddjFJafHqHdiKBqCKegkJxZ3dgTzAOlYtpP
xnKrFOTm3lQOF37QnctUXSlXHSyQEnfiFsdQvY1sE6yuR6LYNN5OmbxXJrWxSS1+rP3ubnD6d8RV
Uetg5Y40tP6KhCKMUNNO24d+ZqWS2Ugm2zLGawjluPQUelwbl44Z3iiCrSYS32Ec4EVkS9+Tw0Lr
CcsG0bcSlzJByRKGbneaDI2MHYawwfzgUJUwHMyIx7x2HmAoArYTLQb4kKU3XNpTIttnZOkniily
sAy4HhopJVQCMrh6lzioMLOoESPC4qfujPBh4jDifpoWWzvFYIlRoLA2mSnXqIUpWSv2n0EUuP/N
3nnzSK6tV/S/KBYFehMoKZrypk21S4i29J6H7tdr8QkCJAWClCu5eGbuzHQVec5n9l57Y6XqXUwV
m4OsBWcyRlAuaSCbaYIuomanSB3YL2QT/y5L12bs2djYmV/QV9PFEJgiE4vgEoMEdllw6k8o0Cu7
eErknOBNkx6/hnngK0QKe4khf01GSaYs/NsNa3trx0Oxw4nIlUcYJQT/6AAzS6fK3ulIjIJVXACc
rvbJ8gZQK5qXfLaeYkjri4SEyzDir+QVYBFbVs1G4T1NnRfJ9Nx59qWrLIesGgYo2qt3o2v3C+dU
SBYGK9+uPiCLMH8U6S+rgFwPbTLzkv+ohvPKviBjB7R8CLh3PnnFAm7MFoQWKx0M5iTReAZYnAd9
6reamFpPhbfJ0zD5SRI1H2ZKOShyNOrOMP7MxR9AoF8zn+4Kl/qio/nrw8+a+gI/i+OZDZLKQaQB
5Wa7zYfuUQ75oDslTffsgF6IU/o0iFoClQJe0RwOlTBQBwoCRGJJW0Pq+GlkrbqH6rC6BJnCJs0r
Yxm6XC16aeXyJTOsZymzOEIyxdyE07S3Wg2WQZTGm5TJ0wapCuGBqcSFTnJhn0cgFnD5KCbXV6ho
X8K2DpBbfh0dP2kGh0qKO3unOmwK2TraQkeRtY77Zz63cspBiNQEpE3cE5mBxG7S5d1iyCxblyxI
K8Rs8BI9or0ZUQ6o36ESkkEKB0lbcDsq2PnmKEp2jKB8PZ7Yi6BaZKmN748AVLTmqGJXu24JuFRu
1lTkKtxTNts7PvSPQeMVlVKF7azDWlRnCT/C/gcvQwK4+jOy0j+kBWataf6TnOarYmK7aQkx9YZI
VoghhWaXiN+iUj+akNoSu9tNcfSS5SBE83SN6K6/RBk+MCg6S2FWbOe6Y1bH4h/zsJupQmzI6UnJ
qtxZcsSCjgS4iCYJqB2/GJvIz1jUhB9YyXdk5TJ7WKjtqZ5uYrnMT//4B3VXfuqGFnu7IeuMknDq
WaJFXdjHvwAzqejaOqVR0icSjcWHakR7RU21E2FDnpoov3hj80AOSwjlgl+oD6z8JMSYpwxvD28s
c3T2ZD2eatY1S6buw4+EYvnUFCQBoXSmmtnMNsrLqDI+ZSSXVhM+xRVEpLKdqEyiS63xviYTcsHs
BR0958cs3htycZaB+dIwvwirEC64hqdS1dOHji+c7ufWw794JAXxEsJ1DPS8kYJcsx+xC3Ln4Dze
5IAsXM2KvmzTEHTObcT8tSGTthlhSI7LAGSFJaYorYsxDBHcZf6ljBFAlZnJTY2YTg9GghxLr8gY
tJE84Nc4qlL2iqooPUxNJ/zaxC3LEo299ALALNUxkcwt/je5BU1D370bjPwBezLDTlP7GYXJxLSI
RIChLGBHzYB9OlfoYdntc9A1K43aGjjk+dQGQTtkzq8KV9EmXLJoZ86ummhAkxTBoewYr5lVcJno
8hM0aTbw1Fj7Bmd+D1Y3Nco1EZ2cjYLQyY2ktGCKk2j3mZdpem2LV2l6IPebsYjcekC0f0KZOVJO
OmGlULuIpvhOZ+nSAD2RQSf7g4LfjcXMbSgTBSNVSU/NzlXgJUDsj3MvTq685PlHm2no5aswADj6
0Gg4JWqCEYtWGvbVwCyGZ5Q3Wh71XSiiT/hVkqurkOLgdhvAKxlMDyUUBJ3wubzdQQYYXo11lZ9Z
KFflCLqgMmUYCGuk9M2N9vSP6Kdk6yQ6iOkcXERRwKStlvgVjxQS+5IYnknYqMmgwauItax0C9zC
PPH9vQzNjNQYkZ0LLvSr0GgaRwuGMprSXbhU9366FGT2PWSNSLZCl2GU2+Wn6GeZxnL+XOweFXI4
Y2qXa8j8Xt1IBOapaccSnIGxK61tvTI3O2sYP1ipZFgOSmZ2znJWuVNldcKCUrMyjUMR47Uo0Mbq
apD08ouY7V8Y6/pB0RzVHz0LssqmkNBkIehnE13oe6NN43NXLe9wDxgHhNZ4GEap3lUlKO5heIYd
dNaT8kRIKiqLFmn41HOCZA20bv70qKs46Fq2ZSFjBov5dO4cKyVOPmjSGPAaH2mUwDjrTRwK86aR
c/Q8cXrtHHrPfjD+DFU5S3mPyqjNT4tV0qMZ8nEAYZTmgHsYCnlOA09I6R86Z+D7zeedCCGlo0bs
3H+ujIJIFYf1Ut8gy5F056dk2amJ8Yn1Ljon8zXO7G1eAYDk56rALgX4vp9TpyR0eGF6DgiIKoEh
KE4fqUFu8c/CSsk5M5kHRSYqjimnDaaf5TFPXEH5l47M0iU5eheMcIyRpZIpJV8YFp8KO7+ptjVv
HJvvUkuAQJIsx8low8fMFVIQADcjoGIgPD2oct4fsvIdIETu/r9S+H+X1PI/K4WZx3xmv8l/lgqj
S+C/fnb9v/6Tqv6LYa7SXlOlLSKShTCUf5cKK4S46Jaly4pFhIpj6wjB/0Mq7PyLKWuK7uj/LaoF
DbEFAV1GYozuWDWs/1tUi/6PKJb/LEZHoKzJJpe7gYxFwWj1X4XC9RJZy9DWA4IappRtCOaAbMHt
lKbmha7+GaEuvtJMHQ8Nchqi3lRCp+ATDRaJar1z0RR8aQiIiY7g6t+Zuf6cIK0/jWJ4a+cGE4jJ
1C+ZFl5oCVpJE3X9BZHPJp7m/ojo38belVC122Z1Vfn9N8ugsG4tDPlgL9pW7vvkWcnYvYHWB0/A
zsCtp8Tea83CVhQf1z6wmsXeA6055Tl/g3Yej4Y0sNPsUQKTV4oNaiY7Y2RdwU4O93evzjKxvuOT
JV8ol+UtJ3Tr1QMgRqw4tgDMNju/fUFDmjUNJ4rymMMQ2EwtguXE5oxf6h2t0EsWlg96nr5g8uU3
ybkZ1J59X0NHkxX9ZiF9Ctu/wmaSX+0bWR+6DISZNSPMbu0wPyd1gzuQzeQYsaws1hRtKB5PBj3X
TKvKzvcnl+e/SKu+BY13k9Vk/sU7EEYB6PszdIxHELnHPJ4Qw1R3iyEFewL7BT7lve4s8H7iW+sh
IBM9HeQ5U6553aPUqJ/l+QZXmjoQSwVez7cwWcUnKBBglxS48b4n5vPkX9e6cmlXPl4yJUgvISJt
lJBUWkXFVzEHK0hzKrNHWxdXVZ/vjP+CsX7pJfAGIg+vg12Be7WxBFvv6UxanNG0kAahKjL0LX2R
Vyp8EukjCxcTyFv9VCfJIdEsa1MlK9W21n8N7v0zO52DMsRPWZw7Qcf8EKgbwSAII5TALgBMsYhe
WQP9tsDj6BVMh7i61rSa0ty2xPKwnA0PI0CfnVo2TAQTCno4EMjEmNIA1GLJKIlnVpT9i97274us
eZbRPiSR8kTQJ+plRuwyM0EL1RtyHTSis82kJezYNpaAEK2lOGYlarwogh7UD5OCmnGiPWQuT5mO
rbmuuzsGWKBORp8ECAm+WVd2h6jBYZzHa6idQ7ajqN+qzEK9YCP57LGeoiGMlKLGlRkTNkHV4jTk
qM5t64ZGcpxth8IoRDBcsPAE4nNOJEYisN3gyDMJ13MumlFGNWuX48L63/6wU8v2QokBjJC1oCx7
MiwrQFEJy/qwVXyFkRColJ5aJcvuRKaDuy+oUSc7upY9PLE0wpekRUkRGAVO4oKQymUkSSLMf2PL
pGmAlBV38Y9dVdFuTNtrSXjRZrZWQj7YGZzY0B4z/a2r8YxLI99rAzgEVBcPRKznA36XKUh1gdyX
X+LLFCBG4gwbg4BDPyW9hL1K/d6kKjI1Khh0QTXBL2K1DiLRzlFywOBDJzLdgWn9DA6rFsPpxCq5
5k2w2TZFNEpJFn6y5WEtFTLHmlXzl0iMHqvyJ/wb5JrsGDlp8qtMi70hFTYOKtXa5RHlKkd55qbF
a1vRJxos/fAtT5Ng+C0YDrc52Smq1O2UbJ52kQVE2+y+hCULcmCK8eCo1qeC79S3YoKIkiQmgJEN
B8vY1BVp/DgjHPATCcfd0DUsw2qGkZk2cJapkKzsHBpvAAFxjVXPoBew7FkGiglpuGoLKQKz1qPy
tfJ+k8Qt/sveZA6l73TMVWfLMv1Jw3zutGe0QgtfCFTKeT6oSQyvbC6f0sjvrZTY1kjl409I3OwF
j2yjtM3WZJQ8djxKiV6YlNLxSp/FXEkZ5LelQz094ZzNFtDybOYSRvDupIBlb4gFwq3MeN8u7Uup
cOyPM9lCRCmNH3Suhtfgx697Yp5lK3soMK7swaizOYl1SjJ6p2xO4mvT2dmutteVrAaULNQEaeKy
fKjKjGQu/rAmIrppZJ4Y5SB65OQ9Zbq+sZwHCIwz/+MO37yzq43sW1v0U1HzTiZqrIP07J7jjhW4
VrUCpms53GD6RY9qmoY7AEPyRotXsM+A5Ll97drWSxlzTX0OD55AABZuFaNyerolny9GVd5Iiqaa
FSk95QKWtawyolx3mrLoGwfeGfdrxFflaeuWhPMzN2RCsNvsgvleA/+qXucuZX8fnqaF1rjVB4zk
1dJe6hrgC7eqZ9dkALPUPyDZak6jXZGcVIHdK0hhku1zqo8/sHgK8ly9MGNxyoKOvK/a5tqN4qtd
wU1aBCioqKD3CokBkEtra0zKTzXPhi+PqyEaERIrHDPzZCvm4I8bNSCoegtB+0rHQodpw8DHxsst
rENhFbJgBZlBw8oAvrb29BXz87ehtXhTNDKSi4YAxbbskzz/3eN1RMcxE1AaI1vM2V6qyOX6joQG
wXqxRAq80+vkuSNzSnGQrZZJvCasYYzvTZbHcaL/ljENadpjJuGtw6fTfi5LvgSSnmyzyPyMesUM
rJWc169U0V7K3boecOWvKEvgWNvCRGPY4kMcqoHpYhuh5bZCjhLQpWZnN8d2fNXVTn9Y7DtHrbOp
G/6sfHAIQdJ5VxnBxj7EbWJtTSSMCo+vmXEag0vPtnHJcYAP0FPzsPDjuk29pCDrxgHw50kFi/CM
0szLBsQeU7/8qXN+hq/IRcsWNUNLZPQcQimCuCmh5dZbQUSn2eFgaNlU1oSFHocG3G2XkOBbO6SA
ZmCNbYVco6giI6XARmTLaoMTQXlu0+4H8y442kKwCcc/CSujvVjD9MysRtnws2tMPKPKNVdGg4EN
xfkRk115ZUEWidImX30uf1TDXGzarO5uydIc4hBuVSco0br6WySQZ9DMW5uyH79KAHWuNDfYvXnz
W3n6kRvDAXOpzNfCMHh0+4HReURiDioJ1om1TJR9Ybv5lPECLZeohQ8u5SoixqyCw2FXtidEPZ7T
dSZtgGLuyugi1TpaThV3ARuGtiREwbjWxjQz7SFxqJhZ4qXWaw5VAEwYVKkcDhe+YuN5ZlMjKeIW
l+knVMvIewENl/LRomBRTX+gT97V2CMsp/0Z6NJcYu2TzRBxRMBWxEXHmK5I4K8nTJpGp48DtZR6
L1R4qResBvRvjGCI5hYM/gUHYIRusTHhtcXjt5zXEPBU5J6h8bdgpc0S6UJjeJ8QbaLxBzOTdAuc
EsYAVDqu42TNlikqeiDnU62s0lMdDc2N9dDkfeoyeM8ddNlwicFDrwHm2IsVx3rQzZWE1X11vH4f
nEAD7/BL6DzOzB4V7QPJb26uH+2VMjeVcZtiARLPvX6O5++6OJPSW+W3r1T/SvNPO34b29tSyK7G
sZEwp1DckhupJ1rFgD6mN59Mx/E7kTSiftcR1vfYVUx/zH8adT8qV6bPheNqRaCojO8zne0ExIiY
F/00CSy9oHLLlOU+i1wSBHArWzck31tJIyYpYrGVPbYhiYvysid28Awa6tLZ884aWe5kSNmdNwnB
dQvP1ST+m3cLSIQcowYkSa0jQSdHVNkLkPPHroTSO6u+PNiBgc6rb8i/ST/7uWGD7HjIZ/zEBNIe
NSjlP7RhS+A8k7pUcHApHxKxyU734BjIlRLqruqLsKnGGXaNcm1AO686kukmoCAOzRWvrtvir0Gd
G/T1uLFWb2HEfKTdwDV3nSJYZCZ2VKCF4ZpSzGY/WsdvHhv0s8gloFW9i7Rh16qXEdVqKvZpxs28
Xg/JZiruFsOjNcbNtt7WvT0ZWbyvwK//AKFRrquPCchQzWx9h3h38jJ1ypu8FB6/2bGQhl1lkOfS
qfsSu1+yUFRQ5MVEM9hsc0oZlVSIZ1C6JSn1z/zUPKr4F276HyK6him68NLvOq03agaRf8uKNhKg
xt089olxWSIP+q85eyqaT2KCkTkZ3iL2jI+ZmHAy3UPHB4RM1YfwSiYEwGFz6XF1nXCxI/AGmPFI
cCKlSi62HcFGaB47fwKJUlduerIfyjeCylbJiESO0TWCxZztmCkDGNoyFc3k3UBcAANE+QIhG7tG
qsPBDdCamccMuQmST0xDSudjPwgkiwxce1O9DDlF5Hmg+qRa6dmnMeMPqd/k6bGKr+N81vDnJ9Yz
k9xiJIuNNUt5ADPQKl5U8uG7hnSmIGCltoZzmwRyvBafPCwteNa7UT9ztDLni/NgXQxnO43w99gD
cc/9TgrhIY/DtVSMejrZgIlkmZ0ENovCK5fAXq5yfliiLSO8SN22XNNkhzY/EXok/TcF/KlyGfp8
ZbXK1oRcLnoJN8r2CbltXl8QgeSyIo4Wf4n91nxc1E1t+JONmgumyKn5VAkx3khP+W245gAf3jlY
EwRCXLi9C8aHvQ6HRDS7oX3EF2cYuwYXoRWgSXLYcSCsY5VdwS9k4MxyzANqE25TlU/L0x+AXoxN
z0zWZZo/rUqjXUeqJklg6c5kT7rsSmpc4Ivw62fA9AcD7u6AdBkFmIKA7IBibKPTvzTLrmi+x+on
fa+vVbIDl8p8ebjN8JzuYA40ZGvUIFK7I9nG0DHwnPOZQ+dkjcfCeVoHhfxhkRx5mXrgsWq6r0zZ
jqsG6qfmxubssB+S/ElDq5iVfyPf17z+rZbuDbzCplAPPHVZjzZycsNll+VPqrJlLcmD2N9MRHps
xT5ANGUNvVHA88crGvdvPGfoHdkwI6qdyA/x9OIYlreiZA2kBxJ/m/I4Lnt4EHCHknW75abTU3Hp
YCjQNWVPCywlGBujZxtHwQgRKtdMcgoZ2FvwTs7V+MaglpkbiOxYsylw4FUE9LS9RFgFCw2f7EST
TBrt0V7/yQH/HsGzJ6GB5Sx3/2cYnQ3Fs5E0rlC5R+k7g91avLMvpfgjHahtPO2WT5foJYL+/O04
B7AkKQ+Y5VngOeAjxe5Key/Bx7ES2U3SAVK6k7um+OQ918jim/y4Q4R0ZVO6tLgBN3OyN3GQTj5x
O9lCHN/GIhIXESLkUdUtv/viEeQrgapqfG2V0zx4DX5NktIdwj43DXXPG6OT5I+zo3rBPRy1gUzh
CosYwy9hrgShs29DNdV50FMExwvffrKPupNZXvAwzZ8zcCTUbdBPsGsqHO5T90DKT9YHWRQkDnsj
aPHkwLB2YBV+4Ufju0V7geEcbkWDC2eiLjmZAu3otqqP5pQQNLVNpbvmbBmqUbgOQDITX3b82XhI
rCAGq5FDlrsV/NgR4K2Dg5xFDgrgyQgkj7W6sYJqA9XzMSKS1fakOSiH7dLtGPdS3WK34e2PpKea
v/EcXma2XoN0XrUCOW0o8oId61u73JrqIdMOi7Od2xfH3vO6m/2Jsbg97LIt8RFOhaMd48ZxlB4V
zuo4eeT5aVJzI6RbnlKVTk8wbFT12bY86Oz4De1999LzWaq4v046njjug3jblX5OsgnhduLEDcFL
yhwik9Fyk5twQDjQvsvmJftoNPgqsHLAwnhACUa8RBv2pRoqPvmpaAj02AquldlftIj+AeSpzxdi
vVYQbheOVM4yhG4eTBBjp3VH/lv+ZMVX4hnMMmCy1nHHECHEQp2AYqxp4XjIKK4AvVceiVAMTnJ9
x6sxq0eITeTIcmYI0+053QGUfah/JsUT2tjeq7BQ9tf4inG1ZahFyesqkssrRSVRy/jxNgadrRUU
zk/PKit9apFZVv7QuoyTMnJLyXZiA0aFCyyKYBZtpyysgjfzGZenBdmHrR1rXbgC0hW/PFVRp+y5
ufFrKYTe4vgYth3CKYSSk4dcPuDWjeGs3Vp0EdW20LYjEGW9gmO9mXPCkFhuohRU4PpcZhC9GXhG
v/BTfmhny1Kjkl6bxa/DK3IfUJKLdIijY6r/IYoW2qHId7MROAphkQ9l7FfKAxU6xS6C0e9E3/Ka
SVPmSliNSj8E3Rs+cfd03Mu9zyCYHpzZDVtwDHi4OuSdXMHU3Elcf3B0w/M4fDbke+V7HHrwtLrX
NDtVC/9/MLS4oK/Zayg/eL3gJfTFsi/3jsau+7K2lSaoP3MH+5U6YJiO/NiSdJaVPYusdub43Grp
febwnmmZ3embV7Eexk3luHkRmOlFigOt9qdX0z7qjas881lMLfRK10rvUK6qDlzE+gMpvR8NX3jw
NN4uklsQi2WIwqi2N5H2XGX7kPlWi2p4q4Y+Nza39zjcFSlIojMWS7mFJBHwI4k2gPxNQYM6AWFm
q/MG+JhLiGF2ijPQdwYo5Jgv2x7lDnkJymayzqj3OwY5+l3p3C9GftpC3+/m39y5WFURqPIlcvQQ
qI311CAW+JQ/M4XhdOK94aLlDaFCUJRvDatGOV6i+Vyrj6sIvDCfpOhk8J+YRYicbMGdgkBUvJrR
/qu1aTbd4Yr1w28Y/fVMuePsipVkMK6mfar1XfMhR09ssTr82s1dxz/fPcX84dl10e6qcYkYN3B4
MTklheBgm0fGMZRr30pzJrjBdC6UV9QmGJm5oM0R6aOXDAj3Xfs34iRufjFbVspenDGsf1CewLnH
EKoLQo8OGEPIxjJO6XLU+l2knUuaR3WvS5eCrpyhZn2s9EOsE6TNPIeRVnRCGqbwKed+qjxhd2Kw
2UAVKEn0eB2ojXq0SH5hBgzYkZmiTxodF0UnnyjodXhV+IWWf5RQ7QwX2/IKCFHwF5nAwSL14+Ij
7vEl0v242rBBKMTNmbAiJm2IBTbxTS+GcyZuCPkyz/EQIAyD9kjUlyi3RYbMZ5O86PKZgoQ6Vi1I
8H2jsuVX8ZcpHrmh28FVZCziG5p4Bh2OxDBr/b5rFOH8G2DELuqLzgz2NBDW5PG4td8UnROSyybB
Q5wU+lfJOwOVktLRYWyWMxNfOvkqa63wChUT4BXPJOJ9FMpG/kxcDc+43T0mnzM4VwACzWO4F4/k
SieYll/iN34zcMq9z+NhfoKyohKUMw/87nyXXxg8H1C6M6PjTkzDa3OxvheQasR7uBPTT6z8wsu9
+V6wbuGovVAy0mRU2xqpBhfIRChAdZRaFgPWRCf4iG7IQxFNyesEEWBAi6jESoxeUZEwr1eYbOCm
Jd0eTajV+6LH/ZC3pGVKts8nhiGxE84DMQZeqfQtFvP8XOY1x/2Nlfc+KoBR0SAKqLAb0IP4B0xf
kvQ79RdsFQWYPnTtjXl2kB2+aeNTuOyhx/HlObr/OE2B8pO/oY0B4Kqe14i1l1k5oPOheCptohaA
nLj0cZwYheRT4NOGo4Mc3tLkMX0PbcgCwAMAeXhjuT6ZUkFTs+ETAchjAihZY+PFtBG8i1BgK3UP
xRLUjeZw1riAr7ommNrr0Jydp8Ve/0ogF3LVm+sbVhosawAyoAmmw5M1vFbMG4Ht7iz1T2TOVtUT
IrcIqBB3ZUiDF037dqaeZ41D70IKLhAyZYe9C0H7kXBhDMr2/Lgk25hUk6V7b1lPyOeUJyr2pvAq
MUhB4m3j0iz/7II5FNOrppcOcGLdkp4ttfA6Guwy8EnscR+iKG9xeknDqbHbSwgSEFsuFqwIWKjb
2L6Y3kkkpJirMFUoX8K5jKP13CzDsaJXDSHZSlc2+A2FBoxMCtVEUx7kIX7QTF4fsvyekktYYzpH
6yia5XkKCY9WwqOxHJ0EuGCFEW5OT1GTXpXWRjUjTsbUPkJPaUS6NzisAfizgi/AvrkwN6gFoqC6
EHiPRjOaHmXEHeALPcey+j04+bHDvgwSLvUbKsp/GMvbLKt9bYJNIKviL1S6FmjhY+8Qm5k34WNS
FC+zyiTMMCSiVN/7PCwpchzQdRHFNmV3a7JfYNvRw14lCzYtS4FXcjCI+IaEjUj0EknFuV7G7NTo
VDSjijfSTNUaB3/6p9aaFTiA7M0f+LBw7lQCgYeEtkmB7p5MP7VdHIdW3CpBjk0a3/sZhuEMTgCG
2keEzQFLtnzED0ZfWPPKRZw4zUfes5rhLKSKVet9w/ySMf9a/pjFEQOTImn3NKnVHTFzEs89pkHW
Tj4DPuO4mIwqtTmDHjzX7HiS3wEl4QaV3B2wuEHae8xdooKhVYsnU41ukfTXps0dQ1oda8eyFude
vBlacRNicudq0VDxMc4ZGhWUgXVTCK676Kq8pU4kFCkupQDuAyCIJcXuH7Ft7UvnUBdokpZQYb1s
goCCZMA+xOKYbzBjyllZYQ8hkaaJb+EAUsAawDRjhUtd4BnM5Lmt7YnMyOx7LIj4NvkkWJKJvxgU
7Qqy72I4ulppstC1GY902T3Hclz3xDH0DRwrxch2S2P9ZhCKwAYCKRR5xL4Uhg5h2ptBAWeYwSR1
qxzO+pLb97RmgtqUNjmmlEi6RQWrOK2+lY1kG+HkbZ1Ha3T2LBEQRZrFftAtk6orBqjfgchmeUSf
OM90Wm1BNT4chJq+KqvKc5awzSAHHMGJsDZQC/AOiS4/G2uGjyYMne1Se1mc91ozvosexTPp0Jrr
t1l6cjTm3hKLOWAWjEBXr5Meah9KZvzmJQ7JlrE7S5v6Y0l0rhAE5ux2K14vVeyaenjQdPwUsAwY
5rJ0RaPtx2u9pqlfBlF2xSoJFDP1XYZo00Q+Qc438+wyxklVCmRoA7NquwPFGGcv4JzvCXyo0dYB
888WUQcT3soIQbY3w2vF1Ma0r+pe7AwEcgVFyWVYWvdFfGhgR/DQ8jiP9suI8YcFGK9ZI4z3ESpC
qMlfckI1MUu0lRWQ3R45v2RghWPBE5S5BIrITuWNZSr36GYSs44GNKPWwAsdqkxsY+JNCVKQj7aB
p2tI4A2F/YTiM2Q2XMw/eZunXKbZAbGOGmSKheXfKn6yXCkDa2oK6JFxMAxzHbQVzJlCMCMobcnA
Ft3fw3FVrCrwMCrlzbIN25NZwASw1+Z+OhWiV0lFgr41jiAn1p/dmtqPpcAN2KbcxVVH88E1lw3F
iyWMp6nQgsjhsq/IFVDHNPEE/DM1ttQLwcl/oqF7d7Kcm5mtMmZ2YJsWwteIDytcOWnsH2YOFBN4
tYtq96OT7mpF/FyT/plJu1cgEW/kqilc4trwgw90YFGOtXZIt90cPU8tZXKbXvVChbkQmcDpcVLq
XcUzhoudqPo6yMfhZufzdcJ95WYoqEcu7iS37J32oCT5i1Sa1zx34tVbZOBT5q80tJOvOenexAZ3
7JX5C/D2diQtgZ9MRkcZMUqZs4vVTX+6xc3Rk5/Zie7RWNJja8G4Ifeqwf9TvJkJgwJW+tifX8jB
1BNUEhneTajunCTxmm6XES6k8RZuzCEvvFhlWmxZZKiJW5iDo43jdQ5kJYAZqJCKeX4NdekmNcVb
iCPGA6ZKlnxFZe2cq1AOqce61hsmHiGzJV1vzJNTuerPZ4KmehR+q6u9cgs4OaQ9bIBikgSV1YFZ
shmKjfjNsNZTW4HWJNftfZmrbS/bG3nKniRtxlKaMNjVBPJczbA5VaHapQ13oGqOVxIxGMeO5cvS
G/UhmsuXrqoYCzKmEXoVpMjSNd2M/BGpLFerfLFNFhqAjYhmr5i8G6kvN4SIqIj4vCRWnyRH+ugp
XlW67pCSQCTaIWtssuUy/aVq++uoKe9xLz4NaCEpkHhjoh4qQKRphqvZenqqZTa12mtrMAFuY8jp
QOB41e10W5TvGtHyHsy1D5ExlFxFjWPa3dqSCVWGJS+t63ucGT+ftlx+ELHHlkp5L2PSBJ3M4Zqt
s9cpo+UnJ8MrBx14HIVaTgw0uGCabbNqtgCsjd30gHbS8ZSGrHtUUMkqW4ZF8cYVsviSVn0Vg3PH
Jy4dBFzVPsz5PuEOE5HHKyOzbdYNZNE2cduEBdgbp7D4sofyVGmJBS7rQ6hW5RsaQ1zDaHdihAhj
2OThLBISYiXbT6bzVfa5sWN5WyVT5Vdj+z2HI+xBfaCHTp/YQz6Mc/RtZRFUeVAuXqMy2B3hTy29
BUNKW7B6Yvdjqe0VcS72io5UXslIgxhCpkE6UQaEQ19qYk/cYrhmXBhrEA1bwoU7YLYNIiHq72kM
922F8EltmGMV0YBHvhNbIC2+rsftHvINU9O2uSllf1tUtNkqf6ihqdIWFybTpDXDlm1f1M09KbrK
LqFPKlqb5mMxUEQADRjC2CBdEMTPiFd4w/s16zcogzhkC/MjLKWHQdO2fVu/RtHyi6QCLwLOJuaF
gw0jfG4yTFWEe7kLax5TQfmT92w9mvwJ9QwjkgxBE4FXn8WkI+uPRsZ6c9Aa+DrsnnaDpfspl62f
Ea05Ns7mBkPSYh0oE9hDPoqBwcgi7rGPtXRXGKHqmfb07ESspfpa/RpjwI2WKD8bxEV+VzGo7ubR
t5eOlqljltsVISt0TrcpTEy/LnE1NUP5kluytgOj9aw3QxRMUnUhxJJ7svmWy2zwueZHF83gq97q
xzg1WZUoCPNxzACYIQOk4UrbGWWL224sCV1DMrjWa+xt8FvAuRhXRSiYi/Au7GMV2X+QfB6XZjpZ
rY3ohABBlwyb1eRwVOCObbJFrItenC9DbG11Js05ixfNiD7y8qfAvZZPxT5q7jGEnL3UNJOv5jXK
QOnFyphZyvDXuWq5tuH3AkpWTXubFdxfhEangtFfBBvCId0Viy1u9HFEV1KynIOoHG3zLx1KJqyW
chclieTKSoczTfu06XtVSUkIBuTdhaGJTiqyR1YoYxCNZQ1v+M1RGvBpU/RTawpffqRh1ol0Qd6p
vpMkmpoTVvHIWzKqJa13bqEtbpYTKexC3vQ5V3wWo3SWevhq1+al6VHYymljbZy7Xf4be2e2GzmS
ZulXafQ9EyTNuAF95bu7XHItri1uCEkhcTXupJF8+v6YNdOdOcAMqjC3fVNAVESkFC7SlvOf8x3k
1qbrPp0HoqPcZJL2ZY4d6n4mUBcTGqlNKd5oMzM3sczPB+EQWhnG7j2TBd9FSIcoCS9ub9ZwABuw
nSr0JtE8Uwl9bsriPUu8CxDOM9ak37VBUIGgVV6AhkONrSVKSeQMLwTLqZPHRD1G9ZvwOU0SZejW
uftWOQN+HoamNfIt/jMaWMg60UTN1m2kET23NrdbSdmVF9fu2uPjann10gaYTicFTbB9gXEZqcAZ
Ut532oer+F3PbxbVads2xOxVZS9xcVPaig41c0FnOMz/O7Pl0CuOtbNs8aWZ01GSrRV+ynVH6SNc
I4PRSUuRUxQgcc7zdW7GczaSA7QqLs8pfUjUJG5JMPQMaSvIzIDsBkFytcymPUmMp34a9mqmyKGl
9p4Pvn7CJ/5cKe8Uk8AdgThywrUJxW1zQQbdB7CylUb16o9qbWOt4oFQM+vIRE+Y6R4rKpAck+FK
U/s3NeAeBi3T1igRg6qRGzT4if0cJAfbHcVeWMVmSNP0bmgD9qq42SqDMYwjptNg9M3Z19SBeZ4R
AuNwgXxjkOnYGTZtM351tRfusQEXzJ0CpjQKjpizFD/jbfK2oBW+XdUWp9BzjtCljIPR5B/zUAUb
QekG4bCj6Q7OjrgDYrpqGrx5fNZ0kxh7GTtQT0aj3c1NeO6HuL5QqMm1QlCb6Dtxf0OICcBF5Y7p
jTnW9BwClMq64pGMyNExWtKXE7Z+QxcEd8k1yvm2tWYU1mj4wHhY4bkHRh33hKiFNrp165bVjmst
RJgMqBJMSgJ52b3s0+JWo9L5gbrLErM9BUWCIcvVaCrgMzpcuEYdR6e6Z9Tmu18YsKNTTunkIZ38
G8viFhI7QXoAvMuRYJ6pRqb2HDifxtMzMz0R4xrnLZlKUQfraJTUq/QIbbbM8sc44K6Vxol5wpLW
589R1ZPCBPYHKXPOD64/UG2dxocIKaPUlXx05aQP2I4htA+CwqXCuBURaU4/QJbIE+4/TsuCArb5
YAp8naWNbSqdsxw7MfSvwLuEggk/g/C9l+npUi3Pd82y1JT0jrBe1+CfOCqaYcplyxb7P79EMQbN
zkkYR3J5FJAczoaQM/JrCj4pAz3ctsW4z1vrl67s7K5q658uHB8xaDqsa2xLqaOgdlWZx5m3pLts
Zo5l1XnCW8liZbuElyV/k4kObjKz2Q5mS9WdGk/ZZAZH4vBH1sr6xu2DTdRDSC58vIeVR5A8z73s
AJvsow5hFgxjGu6SCi+gjlpi+Imzni2vY2fWw9mzh0PkFtxPDIUiqOtbnNk2ogyQUkhVHz7p9mNm
0UJD2FRDkF0bS38xQbW7yJkZRWb0odpligtjYddRg0t5VXzUqc6P5XIfGxYL7tTRgRfWv4wR48NE
HSP+xInziB1STwV7qdSxuV1KVjZJSyu7A1Jxa0w+Bl4aiqF/MEZzE+ldHeQD5QUn4NzdR0smptbh
3u0N98MVyBEEtD4EdgTV4Bmjt0pffCoBbqqo6fiIiv1gZfJmyKF8NJQA70rkpVxNTJEDDqUeEu/A
f+GQA87a6Nnn/0vEdRrN4SkpxgM+fU6t1Hfx6tQ/HqGppvV+bBzpsGgPpoLCIdLu0zWC10ChE+bg
B/FVi+tQCxBEapdpelil6d04I3xn9i9s1cmJDxF/QV36q9rX16Zwuz0GrEuPScCMAOKSLX1r6gl0
qgfOQkmPBuCej52zCl6jctU24MTCDObSyDhPivnH9enAojUrQ2/k4FT25U8cckWcWPR2UXuUifEq
W5lyllZLJaO/nTu+33qBV4Q2/v8h6A8deJIj7VqCs/9auOUpcDkTNxmCGGxFCojlqaLDZZ/rqD4k
HN1j1yPrxTcczrO+pBJ/kuc1X23M79GGis6Rjhzw44JkYdovFxmz2LSF3IG/YZCIBBK19imAvbyO
tBHsjdCDsedACxKkgIm0BkqNhy5gQpKOlDmEVsxsp62JXs9MeQGaMULHKtzRpT4ztXaDcrj40cgI
hcFqI3m0AuKGRQG1YXLy1zbMDz1NSGZPxSBohg3sEWbAQ34P5FeAUnVeXbQKjlou/MhsY8Xs3C5z
sbBrw0PifpBn5EMrK/qEo/Bsqv7bJSl8bLe6pgzECMF1NmF7CXQ4XfK9UuBHTFoWPHTTiWDc1kU8
xLhie2uCmzZiP8ARuib7c17XwL2ohQxwTBqaEF9tVMcIttlOwsOjjcLDSYCnG+zVsUPagwx6nP2+
Pji1iVJr5vPWXah5c+jTjsv1ZIvVDEJ2gwcFYiKpyaLedvVcMzbMAceN86mIvvs2Ui9sZnurHqkU
L9zFe2gWB4d7qp2XziGPmUd6AKWL1OWZ9fTDYI3XIpmjh8AfQOwwBSZ8EjHAa1/Z96Nrj0pOMHti
Zy6CKNyTF6CTLmdYmY/MRv2Y+Bln2uLGNMN8X7UsEp2ZHJtpKJ7GckcMobgHfMnTjsGTlPQbYf2M
4XoUUzfEFK8OoShYsn3VMXp5hsmRa1wlCf53zTbV6AVhQ++mV2GBIzjA2ZCAMcMEsl4RcjoWkkHE
74lHhyGFFh9xz2MKSCRc5UI+sxxM1UxAyzLFtrY5TPplgJMAkp1qXewi7BJhwsHBaXgwEuqkBk8/
pnFEV5FnPlY1F/UO7IhRtXts45hbczgZCd8KFEh5aKHodeU0s3iqx8YLJfIj5lVnGl89Mn97Rgfm
swGwcGnAA+2bAL91Ba2UM1OAOVHEPQzMwLmaW8hwTBXigNAL/u9w9z+BsH8uEOb8v6ojzsn3V9x9
F233nRR/T4Xx974/llQY+S5h08zgOabrWcJ3/ysVFvxBJswnkCVhAgWmLf6SCvP+IAjgSFOCwWeX
9/5SIOH9gVKA9OdilKZ4Qnr//i8USAQWqa+/psIs13JN08efzNeR0iHN9tf6CCiSgWs2NcvOUhVD
tKa96QHjSma2QVk8DMg03NUpQZgq0W4ldirlkF/nkMrsQnI5bEfQN5CDFsp3jPNzCnALaVQxs/IQ
scFgZJQHJEuEHR4jAKeylfsMqKrdRZ9JXhyCftj6KuIWIZNzJFhQletcApfhZ0ZlG3znMxTNleFL
5wBPVmBRAXGj1Cs9FcyhhowcxsyBiFPPanb0rVEz5VAmNIbI2RQ59oqE3lmKRe3sIcUXT/WUBTlW
+rhtYCtFqvyhYprJOtlNMbT3cgHwjguKt12gvN2C5+3h9NbweplIYp6B4FulFGO4HoSIzOF66qO8
ikzvweHKy0SlxCrOuBBa5XgfnAwDTiR1jMABLY3bgNj9vjQQG4KeS1K43HgNBkKryjg4cIc5Z4y3
E9zafEES/+vv8f67vPsAevgfS3HMF1xX0Itx9/famP+vnpi//XcpoFl+TZ3J5qP7+Nsvtn++gQ/9
dzM9frd9/o/v4X/9yX/2N//t+596jx1eoP97BQxugd8f/d9e4OUv/OMFFuYfdKws4U3HNwlkOrza
/4h12u4fruV7fuCS1HRgefN3/nes06c2xgQp4dgOXGHp827/dwOMXF7qQEjI3Lxx1r/yAlt8L8H/
8Q47i7JomygtfCFT+Mvv/6UCZtZjVLm1ZEyF2kIXtDA2djeYa5zqCv8CeIZCpDXWowanZIARwRTU
GI8VDjVGWDy5HcAx1cdMVJtaM+8YIGMrrLN2Mncnd7J2bZiyv0HgYhShHwPTtJjuLBFlo7914yik
67vd1LyQDDyhl4y2d98I49B5Cdd8EhNpFXS3zRvDVRfledHVYH6HUnkICSvakgvcjogJ7TAejbCt
T6bj4dkJo30TYXYrPf/VeGIAiR0L8MdaSJOEJHeNNV2o7OfQfwjdx2t+TsegM8bDmNVHqjfQ7Oee
SUf3LR1mhwY+sdAqfpe5tQyUqkMR5LeoRZAYRv1eYTgFO7Nx5+7qdsGDa3VQzkjOW/F8KNOQyl34
W/P0xuc5rDuj8dZenTwDNHMx3TzRETCtRloht4b00S1hhC78Gs4MpBGaBYloTUuhYiZIeMj7vI8u
tt+KjSD4xuuPjIXGDh7trY3Ldz+tagwGwzr20CjsuWXgag5vQ9WANoXR3ER0VYvA3cUhDjNnBLvF
8GVb9vap8L6lv43mOAZzxjCvHw+W37woplErphcr1A9JvEw3sBbNa1/V+YHKKS7NNYY1xSoE7PG3
FYZPo1H8CIFNjlX7s/a7j6mdfk+oy9s+PnqQGnZNOBKNNCmha9oh28RcHnC3ENLSE9MiCgIRk5n0
JLsl18BtcsRF3LmkAiGubjB8mD6BHEF4fSgZGgDzI4BEdXPtUGzYIKVkFm20uYrmPVbOmTM6Tabu
bS5sqrLaxWlmDmqf2eOxT2dxpN0Bu7gl0+3IleZQwlwhk9RiYCMwsdJAwrCd2/aBRFm7stM5uvMq
9OfAP3SdAm5Woj/5vnfv1iDWujl7H8Q8nxhEETMqG4jxuGyYEyLEzAUjcP91muZPyLAcV63Cx71F
GTK10zYkCShnSepUWydmtNM4PX57R47r1KNDMDe75+YcYdaoVIH3xAV23Kfdq57Hr5TynItSbHZK
jjTvzDYKz5w3j7Bgf8n0rp5HUixoICU6FM9HwLivmNiM7cLbJSPp16Bv3lSn3hZ/TW0CYmNCy3ly
JMCowte5aYKNOYE5LMz4pB5qWNgnydwEu08zP1ZTeYh8wySJOhVHNcDsEoP9UJqa/g71aGn9YqPB
pUMitrPNJkn9ZrnLQpPdbsRF6JbibFXDuanLH1v3T8jDGXA8RkrCBTeZufrsxVjZteufYO2m4BOd
k+H4xRElEAiMdzS0TO78rtrBybnGaaOo29lDrKBLccaf7Oq2I2zAEuV7+XCq8qD/x/90HUkyb/Kx
rEvMHz1OL7uAnFHEL9A6gxALijWJn15Vz1aUfOcL5yYdnJrxNNfzNPC3/oJmy2BvrlRDsItQ8a+u
jE66+bNO3fG2xAl70v3cVHE41Hof8syDqCJsBzdpk7viMlfuE11IyXrqSQikhaLmwmF8DecDuIn7
qx0LcqnWpQyiD8NpN605nmcLYmucmx99DWXekNW2hvNMZlyXBBsj6OpObOs7Or5APDkvYd98ei40
GgK8fJns5PlddIIgcJQEFEJWD9FZn1hzRcn1vLPj8VTF+aWa4l1FknddQhnYWEZ4UGxNa99X2MeR
qdYhFv0cfgv8SQi5BCSHFWnGs+dTdD0iyY1Fb4Dpk6cg6C+kOD+GJFwzSnCsJVqYxKgZAx2RjrrG
dvJLIF13ZfejBYUNsZcdiVFamqNSkch+E4v5hsTtrR1F2O997HSMWvvlRsRolIAX3iCBvV6kX3Ma
4GcrQKZHNPGs4SegtCDByW44IxLKlbGBrcEsNjFuoqkL96oP3n2UTJo9OokPwmu3EwrnSg7RPZ2t
07oVWb3FOIOoFuETi5KBW6+kiKBx07d26XqAjr8SSwcJSc4O+t9XR+brSrNhEIzlMYxAn0s/veSa
S2c645YfMD8mgkaa0MCwYHfqZ0zsayjwRY4RWXkyDSL8lCZGr2awz9RMcOVTOUbVAF8MOcND62HL
Vf0DtLD0ChrzrLQiwChb5iReOFNW2r2WQ0z5QgG2ua28l4q+lHXb4TVDM3qwCMRxFDVohDDwUpfl
ff8d6YqDeg5Kj4ZJcIcDUDU3YZow2d27MSztF3WG+8r5QiqsN2XZItQTjPJSLIAJGndVj9eqIpKl
sC6q3AMYJsTbZDkPfcvwMNHVQ9c3zy5DU4g6OzvsLvWoTkYypmtf1qSiWCWAWZrHTvD7UvMK+k6z
6eLglTpKo+vuNf9g3s3hLCfzq87g7PCPP6At0DDjlLs+aD6jPr7J4hscL5h+xIcbIc9nynxF8Xmv
OlOhUj26VHFsVRB0298pPc/HZHA+fdw0IjXCtR8Dhkhpft6y+comvnc6O7mo4ImlX11wY6zR4sCk
cnz/MyNaV/hPK4FLrsh7rJg+vSd2zEwCYEQcew+xPV8cEb4GResdxgpcOjopRpZw3Qcg9iaSmfug
Q4AR48hgyGNUU/giXA8gBepGqjPUKNDYSl9RyZwTc9YdXa4k7eKjm5ARjejNiGdsM8Z8bwzVXSrR
HamMakA6ak0uzgWoioOPRAdj5Z3QEux2Zq+jkladhVfkljB/2qk/+HHz0HXLDhvFr2VNrDPgomQh
b0Uhie2O7k7J1qPi4KAjoUGOxrSX2/NDROEFPR/C2qa2Q8uDUEtc32bM3dxZk2WtiZitdYuwAb3k
ajTWVbYDuVdqqBec+NiZn1Zi/G7mmn7a4d52y9+iSU4Rk7INbSV0ojYXY64eS/hGG/JoYIPNPTgg
CKm52x2jrLov+HFASjpY3XywYZiu7aGn8sUzbtKBIQ4fbXsoQjoBC39bw/kh6kwkWVgux9tGdrw2
rMLMZtjQ1cYmYD17zwyDKRzw45+gKefdjMMLB370XoXDRpnpN1AHzoS+kbK294/RhIxaJuWCOZ+x
IUlL0qJa1vd+YhAT83V4kGlCXlHsJr/dChN/qg6cnQvb6wbaBV3bOr1enBYD5mjJM1AFmFvRhU2v
YUuDWOxFk9xD0MBvYqeYg2K6fkkRnrhWM4TulhYAQxOY8hhfljXgI/1eJAHfXVU+C8un49ddzlZY
A2mtqzZTavwuC0Z7rfcMtGmXNuDhVP0ZdC+R7WN3hjK7Eq1HaALeal1AypPlM5M6Y9Vo78ctzMd5
iuPd6JE37DzmTFQjzHFW0mDMU8LVH+nq0j/3SXVtnfK9xVyRc+BxxupJF8klrO33kpdkneb6ey5O
sUtFWd6b4OeD5LfjjfGhzAOoRykvSJ2CKYvS6a3CjUYF1Nc4yvymsYJ8Y/L8gj1sz7nCd1VxiMGV
ddLldGOTlN5mwoJxGsU7ORDvaM3CQhGkNphSBTjv7FMWWl0VvvY23sgqYfzJcOSaG3TPmPQd7AkM
+Mue5JbTeuB+MGc9WMNRu/DRqVOJ3FMP3dUesF2Kqf8wU0h71RVSJDuDD7zbHReKE9VMjpzCtfYZ
PeKVuvFJVI4ZiXnEHuwhZoKs7uE9gKzBnBrabt2HX8yM1M0kPMFXxaehx/hNJunTREdKukCqJ4TH
XQNHl1WkZHdnCGzMbbZzCTGErXt2Igibo2l+4ZjQFE2sxxYPVdTq15RbGuutJDau66NyG8wTvsUa
kl28QADNrYdV7I4vRvdsOYBSonS4bQBFrDqf6xMD0J3BnOiIIfSxGzm2rBKD42WSwD0FWwIRrNoo
e/pK6M5a1a6507WVMd7m89ZAWTe1kgArAu9othD6tJ6usaDOg2z8WYsgw0rsbmvwvfdOFUOLoblq
dqyjrAp/53n1yMnZPdkG9veYMfyiB6OdDhyV+mTcuUP20wf3gIc/J573cs7RkwFttx40gSgvX0yb
sJRnpMYGhx9sNfj0TZuim+bVNUXS2mBmxCbtN9gZemqz6iW6Iy9C0M7RFSNIHgG8ns0hmyP8vml1
HHEG6ggYYtTDtNRYypvMxjwZFztc90lCT3nZcNoZ5uBjMN/SbIKA2QgAG4oGmqRKIecoIu0ONz2b
sf6A8VS7/bTy8+VxUJzZtcaFzEjDSbvDrFqTBZ3zb3n+809Yjf42iaFVeu/I+nH2p5cwUmRE7Ldp
+c/MokI/J/lD/+y88UQfEbEgstLXY7PDlB7KIMLY4KHfmRkJqum7D/hxBhUZA6SBlarKCGsM0WsQ
nTeYxvq9IlMb2bSys7cKCppaF90suwRGUW18F0dPNbkO7lpWQUFWXFNjIkou7rhvvwbfeqR6Ld5o
fqArTSQuxjteAY7hUsHQEhGQZMnM5ADOKpMZfPhdOTxPDjqf9Jvbjrz9eipIOsYuaOt4wgzdnaSP
oXxudm02yY3NiQ3o6UxOdMC9D++HeHn0YYK8m6kCWKuytIj0kKSoMg5BoTRX+H+e+z59m4JConYQ
g+oiejSx1LHx12c3/YFf8e072A06TASjIiCXxdeOqP3o6MOke6Ci+hDk4e/RvnpTe5c1xUeBfSgL
bOZSA/pmhkoL5+Q0eRRacUizOXayQqdGelHjyqyxm4VO9ppLY90ATYCYmBCP8aboWHfpN4IEi0v5
Ao7eJ8TFbYfMTtqaDpSZdy6jOIl0/lgyfc2k0ZAeWIpdeO3iQVLPB3lTRc+jb31P8egS9EhLqFwd
4cPyKwPb3pP+g0m5aenM2/hD8wZPoiA3p67U7ahN7gX7cMblambGlYKZZ6Zc8BKqd0sxW03M8FBl
pj76A8WbPnZ5jImbrMm9bcyJgYKvDU7U+zotNJa8/rdSibGaOCbHPAGMCFcQNXjgJD8MXWbB2gqj
deOADS+gE20i1qi6jYj4Z6x1Y6xQZDvJHw3z0xheaxZyjMdZzLAr3PlZ+CV9Afl3ptQPCM4we9Eu
vTKrUzs2R2PLqrRx0+atizhIWgy8Mtt6YAj/XnpYNedq35lRjLDCqATfGe1QCXZuaJnMrhwqK8fw
RXSdoDSQ4zj23HvFqGathyoFnn5jKCZz+BAVQRYwfFRmeWaMRi1wW3Jlsisi8OKGC3u1qqf0J5zj
p7QctkmmBbYmEBlVhukxxQZlAfjmruh787Hn/TTC/gKW6Zbb8WqObmPjNdTgEjFZFMSLFEkGXlx4
rO05oHgD9BRKt2N213gAgDQnt3ETYy0P6otcPKop5qakJ7bt+5fGoNnQMAGHzi3zfQwmautbyQlT
8gx07QD69EG00bQfjBb2EzPVsb2J48pFDeeV5sz/3eMmKizOGUuBVJ4teABfcP6/go0MNjqwOdhX
4jnTRD4nnDta0Q/dPqHUgBPJ+Rw1UF6OiNjd6b+x1wymv2iqOE3yrncsVr4mv8+UfEsDXa5gospt
yocJg+133GIhJdyAGyR9cufM3JoxTisrMneVw116mki8Q8rcmaZJJ5FZocHjgWrn4qVLBWQROaGd
cInHjkxIGWbrpq4Cmg9kCE1pybNQ3b5iVHPPQZ+Y6UAFSrrg7gfXZorq3sJF+hmHqd5icr3FZ/iD
vRfTBWa6bHLpIWmCn8L6gsH1EQjzA/Lql1UBS1ZddtWyOkQzQUCPmtxdiQ0j62G/BFN0rhit4+QX
W690vmgSgZiSTM8TTgc360+jbd53CocmB8SogiStFWxzvURosrbat6H7lYScTidu0P2MYYjmPHvT
sLbzBpHDiR57LZlMqLfUN9O9xdqQgLpNwxtMSi+xk+htXWNMKH25p3IUBozP3Vc53sPiPiQ/wGPZ
NQ9y8e1h3JyaKdx2E2GPxrbmNZe0H2UbEI+4o2Tp1K6h3MzbKIseTMcNjm5pUNAdnLrM+k3J/dXK
0UyjXL9BJ784pRCrIbNeXHb6lduHCI3Z8JOBFcmU+6zN/gmzQ7ybUDZ3qHhvCE8Fpsp5OHoKCNui
KgQqwAJie5eiFNdex1t0EyZMI4Va4cijyP2df1JevCWSTC6CdLYCrr3zqKNbmY1glBPYPEKdcRks
jlk9668aMQY1E3ObDCQXmSVrN5Aq9MoyW5cN5btzo4AQWN15noS9bwWKoLLLDzm6OBQlV5Y20IIt
B9kwc2ncQJfF1MvMWBTlwQ3Nx77CYNrxsuIA6Y8JH2uQBNbOWU7EFGVs/NzqH2uP3R8TV9altz7D
A6qH7AdYJjD50qzAM1wCf2tLoubAWRMR3WPmHY+mjXqGkI4NmY0cM2B9TGfnMkTIKmmNp0Jx3fS5
iQHDgcWUazJSWXjBIPOuKlSiqSyTfb5wixfgw9ibDw3/+O1EEQ/xjuitDk1/m6JCbo9CKbq46vlo
lSEkBQHHgWkfdyLm6TPzHGQbmkaskcU0LAJ3P3siPyK+ZSvL4I+gDO+DlpchM/S766rs4sbueWHS
nWUz0bdew5jIJYbjYUxQRUa5N1r2BEWhBI5jbgK9iXpMRW69CSsWGccAQOBFVbOPMDbDZcwWM/ot
IcL+xogvOK+95Sfj02RmnRsDmAMxqHs76PQp4QWizca4JR10TJUsjj6TTWRFMPLYCVsafgNV13dl
UNDJitNfB2wsVmBceiu+VlM+bFp8ebHKHw2MHAa7loVVf9NGAJ2y2MRkzOeRV+Q7WpXBJQtyTIht
squNSR8p2tkmVVzvrREwh6YZcGNb6iERjrWfAs3xt3xr3F1tptegIKEx9NbI9Mbg5oPXEpUKLxxf
OavZICaN3asoce727Rdr7zoM4gCLLkqzbqrHxCofB8e+MYf5jeWIBFphvpz9OrPZTJ3kIC0OU3EM
dbkw/WJnL9IDPE+A7zO7oym/Bmozjn0jfwjhTAe3r29mK823o4EBue0xNlBEPJ0nzMmUZTwN8VIx
5pNJLxVD1jFcSA8iOFkqhjXgAF2pgSj/HmvJfKikLzyQVBxOMZPhyLS3NBWtgowckE15JA608dCW
BA2jgaOmYQwffewzOIje6wkJpyIYhoiTbltX9qtQeHs6bC9uFUQ3itCIrgzkfEE+IpdCrSPXpQYy
PGPYlpxgQHYx970Z7YegIPM1CqzCbJlohcjhWdIlp8w4VjaheRdrc9+Z9g6Y77dIUtKhvZECOPGW
8iCgCH1s75pOQfdMDsoAQoXxbjmEgHzXScBVgtpWAIR3WvQc2ib/WFQIP6037udR3lc9i7QIppNI
mKpza9wS2+FSYi3lmh3nUFMJD7/zLm9I12A2MjC6UulXjGx9AhheX9+n8z7zJm/TClZ6B5eeb7hq
b6aOsUkk1JhZcj/sJEl002NObfWjOABvx3xUC65N5IaJLBT2xZrsHyfipwRrikvB6JFapgGM55/h
TdF/mxZRmxwb746zAVmU2Fv1jLOSHU4YXliLgCMNugK0mrrNqMsCnebS/QH7017wrlEO+wjFuY98
GnSXn7dWGKimvn2ZXESyPjHvzRIwDG7yHZNUTorL6THgDl4lb4JOrs3oVt/dLL5Gnu8wqxmRhB/K
ls8gTx/pdQ0t7OWlYlNHeAYkNLswsZ23Gug2vp17w+MyCSntrVPipS1w82FcxwFUxmTl5uopJuJD
2nGGt6E+xvirbJ7qeeN0F9/8nP1zSlQiu0hJyK1Ch/HfA/spomLbDO8j++pmJxHts+Gs8ceilHo3
PTQEwJr1HYnA4aTdpwKcLDdWIBXOk7AevfjsMRpwowdt7/m7vAUDUyXLefT9pwmsSdC/xuUzBZMc
sJ6pJ+WsJNdgUtdMSrjJEnEbmX3VKKWfQf1YurdzvxXlQwExmukCgsi7H9srG8Nf9mJq9zYMaVua
aPsJn2kRIr9AByVKQ3hXJJRNPlX6aSru8vrXwHFcTV+FhFQwk4q+FvKJ3uRePofzTyhfHO8taQAk
xIdg/uVqhnnuo4HpeL7pB6p6IFed3e4mJFPdJN0+9s+YG+vwhnRxqG6C5q2Rj2YeQReAlFsFu0xt
JyBlaXs0O+5ir7Gud4H4rrLnFNQJ2IwOvae6N106z77M8sWzvhfmJKlUPG13U/vTd8+l+TDLx6j6
SeVL4bgsILRRWHdd8SuOPjvYSCYHCMB04GZozWL8RBh2pXmko3dHfZrh1bY/QySgUD7b1qMIy52N
WJnWG/7RA8CvjKkW1HsuvOuERSpRIIAo6IodcuwFMrzFB8uUgJ4blhNo3hqJjjRK9ctqAyxfzwr0
m5fxlnEcH93fhfFc5kenPNp+sML/jo0bhjL0D9k91t15Iq4AxCC79e3nhMdNnoHr+sa6OGXUt0Wn
Qbx2+tZl1c4KfCPx0U8BQhzG5CCiYyHv+JuZc/K8y+xfBhQihIBhTbIjAL+T1PUhGuDCawAlCCta
/8Jnz1xbQ3wIsJFxv6gZZhu/HFZ3E/E/AIcSsUFL5Gvufis7cm86n3gjpScWAtKcsxWgOXncPez0
kJNZ4AS86twP3BKcSHmk6/cRqFNilyuLo1Ts5dvOwJiO2E4bPRlWzpw4cO0gJH27XgAG/tTt64Ul
5u/T+T7GdYT4vwzPdrP11tlvFJ66FxNwRXafN78iM96P3rkujx1R+gQsGcZPsU37S5ou8PeaALd1
zaNH5fCSErU2voLBotadBttzPD4445Wfs1Mz1H46OM1STf1mNuWmRJWgYXxl248RBRlNi32T3ziF
2aV4iHCx0v4FPuKTV8RKb1T9ZFVAdp8oAFD5j2X/zhjneemvZkJlQ2zIxY/JZBLmxSQeJv0x1hVb
LJ8JG3qCCKvYiy0apkisQlmaPn0ysDHTnGwm9o+9wnV/TfreR1CP0G3IN/KwTj8jZ2kzjzeS+4r9
yP6GJ/urYIaNg3rFarYJCjjc9HfjXOH+A4MZ8GNmPXsb5V8T+wM+15aPkTnxho+CPoGSPhS0xDl9
AWHIuSNedROPvP7GT7IlWE51Bn7b8ASmcx1CkMG1vDzlFT+k5b1sWXM6fk0meB2T7rVxwo4czaCX
yOE37GuvefbqH8d/883Xsr3N65cKg711TYu7aHyV4UfDZ0HdJEf110rbSwxlA6N/1W6SiKNUaQJD
fuBxR6xb99an8Q6YlSJmYhfBvKqePWZOXrpIoNQLmd7B5r6+dO7O5H5p7V1p7rUurezjwFP8obsP
ZvBbtK0VRwL5OHmENlC7q1gy64HNUHz5ilFBszcNl59/4F9rcYP3fxXPr37BO89TDx06YxLJYQuQ
1TIx/Ei6n5yZSE5EzK4/h+bQoQI7ABuWtcfHgW96wDHGYB+DB6qnxw5gEbeXkMZlwfdasLhPqWa2
yTE3pfE89jcO+Slu3KQlvmv8IIyXS7EdSKvwuomlsdsE7cRwg605orXBoQuu5G2SnJIMEtE5xtqU
ooclFRzONRadipPMf5J0XrutY0kU/SICzOGVokjlaFmWXwiHa+ac+fWz2AMM0NONbl+L4qlTtWuH
Eo8jVs5TRsOHRB55c8rjq9AE0Avp+WYKISlMLR4QeGFENAW9sO4QuCVxto1wymiJtFzshAdSaxrs
snCjEh+TPC3KUl59YjHZ96sYKPTCYsRVuq3yTAocUlTOOWgDy6K1rtYrnVvVL+p16APFmyC62IeA
TzhJ8YJX8lAxiDb7alVgpi5U65gfiHQXYIMLQjDKa9bi5pWh5LcqMjnRsBda4kXhANPpFWBqFBrT
uoUQXwBCpMk7ZLtuvgnNZ2KSGYLpA3mVdqBBfbkP9F26L6ARmaCS8/aOB1J2cU7EIKj7JXfTMA5i
fB60T4VzXPS/GCmvmNTgD8frmY5pUlt3ml+TukdGSJ7XFj/nDWgeOTW/QUK4VtmtrRnDBeulkAlR
MPT0XLQiBbRsSLJCjzE030hKdeQEIkAr0X5rK4DmBMNdIl9z6RHSOCU3uuHf0Z2oxC8IQXeJIGgw
YeaD0PSggDV0e904NTyR0cJqhsiu9EOBxMFJWR5vOwVrVAmbtjPg+wDN0hgX+ChZOOAI8jEYL2p9
T+heY1op67fuXiYeNSaKgILVuNwb7EPhByW8Wkm2snilNNaBRE+XJXR2480Xv0X1q8kOYcn7owe8
Ev5fBr1JoTT7wMgELy3wHG0olie84BFTTLow0HN5xS6afTyeljU4OLZgiaS6hd9dxQSVajRfBa4K
ViSAOim6uGqNN8HSzh4gVN2HYDwl6bLt+5AH3Fe4cRhGAInftWgnNsJR407FX3hFmhzuhBBJUsBI
rBbUwNoFcYmN5HAkZP3SWTGfJMOioUi4g5YzJ7utgdipBACTYb9pugN3HCFetysgQIgBjkoZTs6l
vkJ+tSn66CgYiH+78FSX4k7M/I3fs12VPhr5m/hRCqXpymrpWWO099EbJ1GxKwbeIiLI4RLwWYc1
fiQrIax2pYydeXkLhpClElZTkqtHpTdmxTbUZq9XE28CoQ0WhYCsHsmuv5qLB3U9/A7dBOdcZEXl
I/nX3Rk+ndia6K3uTOonc1HFwPEqTAPLRfUQjLNn9Mkt6cujHAqHIoguGP2p6IIGOEJbtfFvuiV5
htacWrk5reVSOg7gdJkau20zuV0fOx3rP202VpEPyUrM0fljU5ZPByk23ZGoOhlj5IprRs/gGUTF
o/SHWyumdO05vsqZ9AjF7qOSDbal2TFvGrxcgr1RGajSW88kN5VN+rOSRAJPrFPdqHdRwx0k17wi
/YzS7FubN5bRnKpy21i4S4TCnkjWvRwCvNOYpiIJB0E2v8uqdUlz8W9M2IowBBxVQboIrEVTqdmk
u7YmP1uI/yoN//KBjGHd0cv6RhbUvwYLvSwYQMHiY+BPW0mCIlLp1VdqgSJTPtCdvMFS06EsLrV9
MF8kUDG9fUlAvhn0Sknhe95WSbEpqm9xUcGQd5zGpxFPi6L/V8d7v9n7Mwa6bgbHygKwNHdkI7fh
dbK2TYj36j3q2I54xEHE8ltBK4HCNLlH6k9EkgRKFDtvDr32UXNcMgTiYQB0gFMLRh3APmStqzY5
QwN2MKcmesfeBqsUtC9o4QYANQFnuRBUZaRZ4G9qGYewo7SzJU+SX+AzDulEqI1vff6vtCG0sXDP
8JmSUSM/6FbGi9jvcvEcK1d2qys99LLsTL4x9KjVAkuEf+V4LQduKcjSaxFjmeaTU00hPiq25Rii
Kx9jLm2pBeRWTlZ00dcgU17QnDhK3kzXpA4syiGUwvnEVBFGE6Z9Pa2CCW9JgYuhBI9G3qASSynA
mYQpgfKQ650EQJqgxPSGDmkLCjv6o4NOmps2fpJ9shVdxhGitJMnvvKtsC7MDbSDOd6G1Tt3pb3Y
L+hnszoShO0g1Ce/3oamOtgIy7Uj1cXEStJRVgquHjDrpB9ShnTIsL1X4WnUbpV8Ha8JJR+2cQBT
zYmQKX9zeaHKPrUAeIiS0vKIpgwe5720dog8IN9KdoSoOTRW8Qq4xlj3rSP8ymDehGE32GlO30p/
xcXGzozPhHIRXRfIgDhVW8TYY8lE2Ov+1pLOuAVwY1zo+E39rR53Wfga5bvav1czc+BbJrwi/Z35
qJ7XrbiZrEdJO0/Kco39mW0yzmzY7NtjceM3d0PtkiUEkqw7AsjcJd9+bxanVr2VJZZb6oyT9Vlc
tQ4KJQYRYimr0uvF/dC/858lynbSzrl5MUVHa1xtOnfmVnQgg3IQ6NMxilgjTZTd1OPFybdReBjZ
UuIDr+Q/2fxP0O7V4KarxwQJ61/ovzfSLYz+aNYHy1PCa9JicXjr6KUegfo7YP5nPejDsat76dJJ
1z1hfKMYi+bVcATe+9/SwRzVOMXb1sX40KiOAb/LCtAtvfMzV62Ft8E/xM62VLx0gPHRbR0WxcSv
Fuxzlti0rvwZ1I+p/VeT7InymRjPcSfE+xmPkRX2V8qjy45dtxf9a756ZHgEky61bpvPUqO72pbR
ru1+eho1o71FPrb4cOHM/h6rR7naJNYXzx9PV5jQ11HaLl+Fl7gDxOX4LZy8FAd+aoa5Tj0hdzWb
vpS9vI9MWy2evas5Zn6ZaVgNm3qEOq4yHLSq6Fl9u9b/YTcK3SagWeysp9ThhtBfG6ZceUnghpIk
MEN6uohmuzpoFgvlDXsc2yD0xSdNbZNh+rGAFFhHYYcV2RWLIyx67Kh/+o2XgUrAXLaNa0I+Wyqe
pXSjYTzKOk7PCFbh/44ykdegf3P97jfHMXzmzdfypuUjtgpR6IAm0Lmz4FrxT2lKyupTrveRsgUb
szX7F1b5EmiTq5d5+caQK59LPKvz6WoN5ya4hHJnG8J6LftfQX1kJGJuIvRvcppqWzansD11MCyH
QyHuJ+vWluPiwWLXkBrHAk3qdhL+DLgYNYo7MfodhH/kDXip8SKHlMJyaYuf5QO+LqL8XpObp0Gx
HJtbmV+qamuwbfckzTMtlpb7un5rqktN2/QBG7vH763aNsJ76FBwHbk/Mi/yiU89VTfpro2Dfk16
Ff5Rrj+g3MD3s7GVsulcKEWnENVih7/Rw7eBt5T3oDnGoAc8rxUWa0z6N3zwwdncJS26Ij5aOPEU
wunrv/00Oz3Zq/wvUz4obOPj9B4ofxiX97eu9mCEph8FWCuYVbuPLFfEGNJfR67R0khHF1/bRctS
hpmaLnlxbloVE1aAb1J/DakvOvdeB4GNhptmr9B3UbWeyRuBcx2re/BpXBEMGKWFvm27bxlbgW5n
Bddu3k/2l1itoTYwnOzMZp+xeJuyjz7x/DWlFbq527CgcooMV2b6w+avWZdOHeLHB2ND0Fi7Niw9
5dMMbXc6CNqJ3Fw9Y+TZVUyRg/rLrCSGN4R9PMubGXgl0VAqy8O9ke4l/1Bo70oCwLUZc7w9T1r4
DHGjhvPRrwdUS/u48OD8S/055Q0NtWdSL+vrXT4eLR58IezFZi8wN8fxTzD/5AKokPpcmOMMKKvA
kZnFn1Tn5Kr4G+TaCx2VDzA6qkd7t9IOKWfC6lwNOups4mfdcINLGDwwOC1PU3nQoAdYBpVnZYmF
HB8Tmk7L+yKavKZr86xt6aF7nqjnuvf74Lsrg20P/bm8WQV25WtjeMhU82CAUu315QUnIkPaBYF3
uvCpcZxcxa2LyQOBHEbJ7htxL+duYTF4Ue2ZawymYSwLmz7YNBiLzO+VtrXqUwakbNn0OXZ4BeCr
GHttrfhkQcO2GPmXI+VvQ7Hj4LasgrRdlxzHyEOF2f9ApLKRQLgzxsj2t+moLF3PtNFNGtqacR47
vAGA0beC9Z5YpFpdYq6cAO8dtzmYNl4kLqwOn3WQA1jHbBUvzUR3kYyDRSGGgcWTKHCUTAFrz6MB
ClJUOCM92/TS9SeFhsd46godEnEAratWr7alnQVr9yCc/B8NaegSzf690wBhmajmYpG9LZBVzpzm
RclZMdeUxfTNoKPaYNaKmoPkRRgU2kplWQqJyq1hnF0kqkGy19t7WqwZ2BlioHOf0vFqlA8EvOwz
eC+zb9wVoSlvCvlLCv2TCQrXaTsxesOskQI/TI7IIVe2tfkOg3GkYuSHNrpwMmHXZ8rAzP4u37Rw
74so8rjbOB5ZtVpajc54CfMefyEiYYyDFp9KfrUppjrvUds7ePfwSiYklXF8Tfa2ED5XCa6nkXae
xzcj3AnpNkyf7Tt9zLq21rzSeGIeckxi2AyLrtreWUyDAhIRM9HPgF6IEOr0HQTzqtwRTJBQnRAp
ZCeBA6NxQFjEK7S+grjHTiqj35Fz/KA26EhoetHZ8jImmQvfpC/25ngarB3eZoAAeL2CkK8inqyB
7VZPfkow/hrjzsLAIsf63ndwR8LpGCK6z9/qC08PkVBFqwQReaZQVSrjbHosnlDQLf3QELzBSlTZ
KPwQf6OXnjj+5KnoyOx3RH+PS4MJXYIAiW5VtXjVnnHmsHVYGA0jFjnMq9r8p/g/o/xscQk1I3MH
F5B11C0bzy26a/wI0F3BrJKzPfSRms+QvjK0+8jqK5Zc63AtBL9c5URGNoObV66KCUTk6DnBH/2X
OTxF2lVlAcrYnKjqjSOzGgLPxKgzYruSEM97HP9Gqnn41Yx3YT4a8XNy8EPJ7ksTN38GzdUMWcG4
hDnZ8XqqdnJ2lCXS04aznn9QLjV1txx43X+JHfCH/rkcqK5Ff0D2B6FOjWkvN6+uc1h8wK7+aYWH
VNiK003VPvtk6SEr8TSJl1zeacFRN8+Ip5Rpg9kNdkMr0T8yJthNyTKfJJfkGazQfgJnBR6Ip8lt
ls/nGMOOUD5CNqRNT9e4nxIk7UVOCsxNGVG2sfIsGBk1ljhddF5mKwP4nSEhDlo63+cwHc3yPvJl
j/3RHA/4ACnxvlM3IFQd/JMMD3FUJgOcJdTZEsw2PpvFAO3/TUjYecMiQt6rrXYldj4RT2W6WR6g
6rsILQL8k/v+ZfVXbctplPOd0XPMO0T/3b8FOhW6VzL/dCrb4PHFgmmldyfGHlV+lMINugIaJd5K
B082Ppu8WS4HRbmNOJho+0T/UOU3mT6tz19t/VENn7GwnTsKJnFlpJ4OJwouPa7CiEL2A5v5adVN
Fz/AMOVuoaabVrndMxFdeqZ46cAw2Pi7EXaiET5FFqYOCC5Ae36ed6bp9e2haLZg0KtCQU1BIAEe
WRSgKToP6X8dstxhhrkLyA/ueALdX0y/t2GXKrPL1ugq3qVg26Z7UV/PwgmbfrsT3gI3XFNedHrS
Tvhg4GVWJivYIUwBQ3LTOqXo+qprqfyq7ABwN7MnCYgP4rNs3dXiJGOqFg97v/wu1Usy01E/oTjn
w1pK11oOrLeNzO9a5NV9H+Nd9aPbeGLUW9FgwNs3Gq0SqgRR+QeUOIgj7V5nx1AUrOJfpv1bgt1n
kqJWDGsogbjKreCfEf7q6mZEd9bv0hIg/xrV1yo5PJYt6TFoN7Vy1VDUJCmBLEDE0yHqT1b4CxNA
/Fa5IWbJtbBPWVaQXBJqwyThdOZrVjQ6yQOrxCaFZnHWcQGgJZ3TpxqQ4vzdNFxdlMziRvtQWSU4
CgSH4iDXd0X84IrKddrRcaM2Xqo/Y5bDgnBbbhk4A022xS/UZHnw6HG3KeGEi0DZwngSxMNQfS/a
uxhkENsjkPqbOipbNf1XWZdk+Kmzm27SJhAxiRmBB7hMKf9SMljUa3z9GXwcQjVpTGUb2yIMKxR+
yWTnNw7G+yv0TBQNGUvy8IjAa13AXAvvY7CVNU/QL3iWsD9ho8OLJIKiou1iI/EgG4aEGD2G87YH
rWq7Y1Y+MehYQt4XIz0bVifR19jHyq/ZgUyikBygXaM13E7rzU+/k+rRtZ9m63a6Gwd7Rfkb8j+4
Sj3LRfpYTfldBrYs3eHbRXYArjvHIdup/qme7knzrVUfhC0P0oMvRAnwdPbC+iApu4hsIoOkC4Z7
dgeqeIngJlTveYdoaXpExAYPjIDAJoOIifh7Vm7n8jAYO1/+wiEEUQ+s0QOeufBxf7o173H8wHCN
24KaoVxlTFErSbBZGmMCjhl580/uD2g9Wfj/Dfj1ivtOpzvFXMSqIWoNv1FtrpUOn9Thl+lqNeNV
lNi/gv4+urDc5fcRFCTY6J5lbeWITFL2osEdoekqYDzBZ1rkP8DHGBvPUD33nFjuE9ZiydcIErv8
GnwdUrhOceHQjO+5eAXCZZCumnSoJmoWbT5yXLsHM5ZmL0Mh4y+km/QSKq5EVoXyrZvEVjnYnmff
ic55eM4jCBWBMGFxwzzTW4Y1BeOkNuxWpCZ6mf0nEdBAXfE5Yqeufzd5OwosNf3h3fRhe+QP7DjU
9MBQAA2Oa/k66WfGfJrkxe51vbxJFdvAKnrL1KO1icujAbhIGwzhQodkylKGWJywOtLBFP4+GX85
l/n4JgDQMV9rxmVSHOHPnN3klUXeVG4abYvFD6p8B6PoSj61pjP/ZeaGTUStHDkJkryryUfxz9QA
qsKEQENiYmX6wv3KVqofedgb5r0Lb2Z5HPRNXXopV6KhftRArYSVLKOcQDp5rn2YbLKG4uyPe34Y
FoCBvpmY5Spa0OCvA5eOehMrGGhlxhHApnJnYz8x9JcnnJxTaVsGVwjP0GSxqs5ehLLpCkog21gF
GIVfBcOBwy1MYPusvNZ1ffjvhyP4GrFyeYunY5j9VAQG8Gi1IIJTTbARTLexeGiDl7ACDvObxQWj
4Tq4dPlsyTuadcMbpk1Lb1NTZGxQD4wtsWBchT51lsck7NTMi8xTJNHl4hX0KUfQWZ6qvK56r7Ee
X4RaVGcqSrgmCsC8MkUSNLEZko+ZpVxOrTTS72GD1wNbzAKX9gxUcJu86am7PHMWFpF5Q8yyCkVM
ExBrTps8uOv9v5bflXsDAwmmBPs31LlECU0dnvg3EGfLoxkeYrLtWMuQavXZGSuzhTLzIYvftOy9
ahfdhju0TLZs5tBsb5e3WZD39a5/Fz6p5lq6aaWz0tBkKh7saUqy1xbwAA8LrGnIkBdds9nO6T2U
XvQK0rSRsckvDnl3gbfE6vbRrxgV6+9O+zEJksjYlSwLDNiLo7BulevyB4vsD+L5xTcjFHfDOrAv
nliBKtdRPMMx54kAuSxVtnVhLEO7+jQg9LTtJ9fgaJBxtA1mF6/i1RdxMMg34BnQqjo96zonnsjq
QHsq3lT1HJcPAOXCgFk6XhAbRsJ5msDjvCk7lB50Kp/0mesCIVXJB2CdrhxL7Gqll5S//GMBclBf
09BwJZiRzfwZs4+V6jczeQrW2WgxxT/W/V5EyUGHPMDxicZVpgXLUUnDY1z+TirhLsW7AlSSNt8V
Uk6iEW2rPuh2v9K5sT65pWAqPvnadeJKmPHS07CJ3Kl6LpPzCN5GbxCCNcIlW7xJMFgyKau7mksv
Gz8b3DqBEoT0K86/fBn2DMKcjjnY2BE9xInb9OOV65ofttyctUvwn/Fg2EH/SzIMAdcJwQyBeF7K
o9ZuwuJaYmdC9IZhPRLSuPxLKxEjtdGRWffYLbolFMnk35TgNtodFtRFC3fdsgzwj1n0ajqbpZlI
ryN81fzjpHqZ2SfkZNaR+6I6Z+G3DsNqjI85AI0RvOHWCNniRxC3hYDbHygaexQ6FbE5ivItcr5G
Vpbo61ZN9Wz8fbcyHEwbyU9a7gR93mZgQ3NHvhMFXfnnax+R/9S7h6VvK3nTpt9tQHe0G8vvufsU
BMi/XOThf1g2OXSh+Kn59xDB+YIOJNJzGeUV9R5Uuzq4AzWv8njPfLg2F5rqFxQwvJgaGkr6CpGL
h9s2G0iGGe/g8jgyd2AQlecTEqhVrOd5byJK/wnvyi06VOzByESoSQFAWd3T6frgHrjF0TL8LTuF
bqQdtB7i9MSWhtCiQw3ZhjJXfQ8h5n/lY2t1l7bcySFsm/RN4LhC2l0hf+wEjGNhZ/5LzGWjK9sa
+WwxrhK+jwtywOvJjxeC40A0dubKqYvTaoTQ+b2Hg0884ENi5Fjet0n9lMt71pyK/NfyixUOVtCW
76L40tDz+dqVF22E9CMH/ML5rU0uyT2er6RbWEDNJBlMBeodBz9NLGGdheMWgObzx5cy2xBgEmjr
1L3xBzYza1XgTYiLZeyp0oOUrcUPFSrDE2YXbcHZCG+RiJJwiwZinebX0PlOfQQiGGIBePSUeBJ5
xZMB42kc07WqBKh5rZWmEn6IHZa5QsEwhheAIaZc3dqnzNs1hvn1gKAQY47pKCnUGj7XuA+K13IS
C4L0LCA8Zs0GyDSZnhiwrZrgpPrbZeRehgSuCV5E7nyAHGIiYUIiNsKP7WVV21lwYx/XRj6ADCqq
s24eFlL49IitTT/doSrbSnmeJ4oGFF8s2A9Z5uXxGpvz0jxkS0sAN6HszngA2YX8rSQ/wPYGaU75
McMoGaGjKPfOcjf0OGmP4XaSbiN4g7nOPabDnAR0/SB+kjO0kpsb1N21RVNbosjJOOh0aIa+0adt
qT/6mv0Rjz/Jrkr7ruiIJN20PJny3/IkDOVNGR558FF/RXpjpwNXtHBkJKRSCdKWvY/8TIQ94OT7
3xgh87pOfmELAxEvBoNH8BsomxrNa5J+zPmB50bwARG2bADsAYIlUXUfleqGk0tnQaqPoHvScCI+
A90jLD4DJy+aYvZxuJnXiHxbzIN3E/k2sBmw6DMRoycIhdToytcrweFrGB/Yxc+QL3PxI7Cufn1n
yeDoMJf7TY9rwdE8Ws266Q6t8ZtFH+NbVV0Q4pOwqdkIFPmvJRCNq7ofH4QjLD+lp4diTqFTsmQ6
MhyV68+svY8TgbLwpkY4BzSvObOzV20GCvvyvUMuXLC9wiCEq/s2DKSZ7dXQ3kVzr0Z/xeo7Hxh8
J+CFEZXysRLJSUKvdwwZ5GuCtCQG6ZRxxwjOvu6Z+34qeH/e6/lLUF6d/gcr3+93sv9NKCwVHvRP
e8rzTe/fl32O738ADys6mzcoKevijm9pPDpt9VuiMYLizg1aq5AEzGOLeWtEqVKXZR4GyrXD3UxI
SBW5HQ28v/fjK4y7ZedjJAQ87aa17sF3E7FUUd/G7FFFfwqrYbj/Fm+IxP5mZguS1Bxzhu8aU782
125QzFa1dOiQbUvXKaUpXacugS7pW4FpxeI0rgObiTOe+vlnXr6W4qq3XxIXzHCVCYfyc8gGiIe7
hgRGSoaVE5gHEi3abQxvFte3CAp0IlAWVoJj+L+tyx2R/BlIWOfWckwCNFpMDMdzKP9Whi13rH2O
Vs/i4GsO6aYoXROWl33OQfVfEv4JGqZ7FrE0FoClMqH0fgT+lZZhNtljoJhCjtsSAXCdcLcSyr86
fLOGI783Kz6AZfDE++jWzphEu0Xx0iMSzTgcHU4twS5pieZkS26SYcX1inJ+IKDQ+JGh9xQ6pas8
NQYJAb6Hg6XASlJxWgieSK7ZfJK5gY7RUJ4dm4ho4auAukO64H8sxQxiZmRgU1GBbDLf8Mfw2Wb1
mlOP2xS3jxzDoJ0kXVXGTtX/FKrveuaaPAzO4MbdQWT25f6OXC4U7b9ZBvwLL1ImjFPSXxaCtr9E
dpXbSn/vpRncloyc8Zn6z6lnhv+zhA+BCKEK12NoFxsC/5LZo2XeIHxtIC9NW83rXAH6OWQM5Bsc
gecXRVf7BwuQnfliVA+wtcioJtRfxJ5uoCSp9VPFKhL2njZ9LHMhykSrPi9zZ1V/N38JFUQD0prh
CtXFWamZIXlZ9kJxk6p9Wv/T/BNYVIErUH5Wl6t7uWvNgcutcSrjxvpNqm4mJN71ksp4X4Aqw0zB
JH/kKlpJRHpLI2Hy8PGHRc4HaalVoPz1P774ZVr7UJEQuX3n+oknwwwTUWtRADsL/QfUL57XsvUY
YaSF3AaLowHxmjxpFCzyM4tcVTmX3dEP+IlQU/3iGaGhz/sCGwDacZFbLKQDlIAgC6Sz00HVd4q8
N2sgdQ9SnApfFqU7SKJC0Ez0UAZGO/2HDRW2Ef8e8FGND6v/irTfoYL2p/129Fi4wawmn/uLzb22
EpiRvQmXT2cWPDVl3boGoaS5wjaoh8Kuifbxve0qpwRjM9jp+D2mn9UdOVNrEFjpsqaXkOrBP+vm
kx7e+E7NmZUcrVFs4XLaEk+q2NUrp2KNMYbtfe9W0z8dRkwKylp1l5qpv4N6J5ksYtOvOjv72QUw
s6fJC3GjaKFCDSP8tbwnJ/Gy7MLit1b4U6qvOdjGXIiSjXJMAKFJaDcmEtJAWWOJW5rYvJyXL6g4
qtq4CiRA0n0jnoo3+qAEUol4bwgs9ktSol5SyAaZ+SHHwWO5qOKCwvjCzq4rEQ7keGL30zqmUpMf
bqO9gf20xrkmDDbg6nhxhRKBOCgMYKgp1z5sqO1ELTE9zgsX1oRTycI5bg/8IC/yvdx0hvQzpZDY
Pto0BRuv1aRtmreRkVZ1Abgtbd/SfEcXA73erB0tGr4KrTh5FgJG8TbRboTFMSDzu6CKWcE/pbFT
Fy8TJgx/OknFZXnfU3w6suqt4svHl97mrsQsgHfJ48sP7su9vPBN2F3J03b58jv/2eCCFhHzl4XE
4cCrz0F2rL0sMrKHfI0GoA7dDle1br3E+aCUt0p4K7CbIdouf1EUiDOQo/eZ3QY+6zxKR7SAMMuQ
OCCDv9LiEu2edS+8ERj2IIACZi6qFxS0SnlBjudo6X7pusJOW3X8zgY3NOQMEo9oz2Zg4XqRJvHB
C4xuyLqz4F2i9tNywugCMrIjC3hc2JTq7OVJ46lNxkJ2WepBaGUHlOPloyCsJy2ole2aq2CZsvSO
jMEDwiSAsVLQ9z4YqkXPNK4tkQyhLfA3WxB2ZqwhBQlm9E12DU8O9qX2hkV+vvqqas+n2WlBQNFj
2TlgvUnIdRviDre8NiCKZDF/mqiB5OJXl67VfMSyScV3Pu5TZyGlpjLfESzoyiRr2gO2I1YGapiK
cU3F0njLH4Eius4utbqbwXQtkdtP/2F0gK1kcHB7894mfwHXAqsD7RKkl1YFc4WjipYpND4rJPoK
ghRr+l5oUQNpwvBW151bCDtSAgm4vpbBec420XQfrfsELTEk9xoDWvuSUAKQq0LM+5tXFhVhP0nv
dV2v6vqneCnVQyuhhoCk6SNNPvRAbMu3pDE5ObCYaOIJkXDK49wZLzXpvZm/78HMehDi3DAgpnRg
ZZfU/9SAHQfiiYiYkY1dqkFKXSzRLYTF+T8/FZFPbST/vhTT5Rd1vsSmZqEjrkQJq2bLAjKEGQW7
KmPHTS3lZKsFrkZfMoi8UJy/EUGTrrIihRf3JqdZmfFlSt5V6TyxZV7kJKH51+KNIIQXLpw5HDcB
qVAky1v1Z+O7ymJ1dW9geEQY4IjDPVr0BKz7TTgSIFsrDUr8AoDVUW23K9ktCagEdJi0I5k+61p+
cog3lXXq9I8acsZEpkccwB7niExYF9fxxImL1nANYCT8CTo9/HeYf7GAaNQN3YPgs1KiuKTithn3
Db+EtOroib+qBbIz9krA0FWvBkaJgX4B+EnVr9Xww0kWUwdZtYzT5n+rtUdnXDWCJEWsWUqEdbVK
MzqnwMCDg5oQEx+EXezqjIy9w7ExsHOBrQJHF6MABzfifg1Hq3YAOltvsJ41OeMCcYMWt11DLARP
MvmkiYxmstQuhXYMMpZRvB0KHY01E05fNj8BhGyTbzCJSywKf4lZdqN8639pC5dy34It8zhjaH7Q
XkRDAC95CfCLjYBP6Dsb5AmrTsjIQaDlQ4+iFGy2FW4YNgTDmjEoI2jdZh4zP6iBRDa8Y8UiA5hf
8KabHaJacUTikLPSn518wdz2CWHMGSOyJMYk1qVLJgM7rqPZvbd81FnEAdVOJYkR2lqTqrWWAACb
SlhctJ24POQzXJMf8mrgkwv1iSQNW+DmJDhPQ+xQFrX9869uLixm+VmvFAVIX7xP1jFBmZbcQ4hX
JuwNvdst1VqOXa4jW5VWAqISFOrWn4LVEFaXNOvBlLuW/1uIjwUdkuqJzqp2rUJedyo3Ab+dGK5I
vMBRFgLEwSAdub0O5HfEjTvJINGYQ/7LjVfWrxs38JT8spSCMDzi54hxPcOY2087GROL8CpHjhie
FogNjcXCj4EZuZGwlHdMAn89cMeQfzQ5/bSvjI8GCFgnODhIdxYcbTN/t3IYCXz5UJr8G27RcArp
MI+yedWLbZHe5JowWOmWGAaLa/gnkOYHhfwM4hoYhMKz6tVwzjdye+AjMamsO/mYUQIb+kk5/VPS
Lx9bjd+KK235HmjCV4jZCOmTJB5mhvGKI9GiF+elbrTF3aoOy4MtE8948b4tV0DaXTPx2sqnsh4c
w5y3YVlsjRmL/plsbVQCpVy4WKYD7xO5QgArJgCVStMEI3Ahnaq/03okVYodwn6e/9WwyAxt2wQf
RO3WEJ6TljDH7CUqn5DO/nt04EowXi0Rz9Jpy9ymFF8V4hQcLASQ6QjH+xhsaTSeU0u+NiuE7M3Q
V7nH0SsfXf9PgCA0KbRLrVuU78O6WyeAb2hJ8M5iXXouS9EedXJPeZUI/ADIqJ5x8Jd31H14JNTo
bHzPOewpXphkl63GGaq7tKnzdWU+imYnxdew/1NQxRdBi6cEzj1S67SbmFED33uSiSIPhNaWJx33
xZGhCnJ+e6iIvUhnNB0527LCy7tDfy0498v9KJi46Dmsa4DEmzXmH5Ld/VWNq4vEIa9NhrluFcaP
Kv/Vw7cg/ZhQKszgR/3wFhPXGpJ7UjjWP0n8FKdTDU+hfOAPBFtwY2Lu+qcGXvTRmddfJD3KPTCu
OPUg9jg1061IrhhTqt3okIS6iuCX943oVjqYgv2r0d3pKFLydy4ASdgB91EsXJZxyHL3plNhNMYh
ZtxM5h2GGoX4ScKzT1ZVc1ZYvCNbRuzCdCZCxLr7Psp42dPirVxvFVb+sOQhqibq1uCjd8hgrfFD
k1EksAJbXi8SqXYq3ma6GfDvwrhYJl6i/GCKQ4XU4EyQRzeJkKnxs/ofS+ex27qSreEnIsAcpgqk
crRlyxPCkTlnPn1/tU8PLtC46Pa2JbJqrT+eweAG/6WGhS6funQUmJVDlQbyi7i44GJblPPZb9ZI
MYVcSFLdICQThtTQqzjBLP9DNleo2heJsHsg0mDNsBiuTDzpNUdgGv/UlIRxdVNBsaQhEeghwQX8
hIt1fsvl62ySjbMumZhmlAwnB+mDuQ/g1yr9p5ovVv7IMT9WZD03vPQ9J2DO1IPFG4CUmXxpE6JK
itZRxc1ko7vga5FYV3E6UjGTASXtUU7W6s7CHQWz0P3YzRPS38H4vmDKA/5vKKD/tDlzjgRVUfF8
mL7AbC2d4bd+q7Em6BpFfiN6FfjBKqOxl0+ftcNs/kL+4rmBA5LoYJm3ZFBhgUMbw+XajRdsoelN
63B0oO5EG0jaLQMneQwWhLDxrKFvxSHYV5jLEGObO+6ZIN466mNekWpfUcKEVBpmf6q+q/JbzTah
drf5TUrgW/yNfn3stSPWQG433hWkoAh/VIoOWOqzTdt8z9goe8hbsgDps8WNbNYfQ3ELoo1RbOwV
xX46W9AiR7TrJtt8RFg0AfT8O81GUJGxaNYSZr1oBxWXjKgtO4Yh5aWyz5F+CdbqCDTiyvWnQsBL
2vwjUo1iZ66kZQdTsNZXJUlENTg1P3ZNDhn4QYJ6i8Q8zDq0ODlIbxhycCeDq47MJFsDWVVW7GQs
wcmxaS6JshuGA2HA5CW9koxz9KPryLFK3brFwmIzoDu4CBnlCwW5a4chDBJdAe8+zI07Dq/Y+Bcp
bH7Y4sWFhnAjxPlUXtCV6Wb8u780fVCH+hSLEFtQnG80z1jrkuvTwi65GiG5Nts0cSVuCIAHZAQh
KncwjxxbsGWFvS7C50MFfmY/Ydtro0dVvmXpO7hhTig5y66y5uIz8fuCyig1f0oF12Qyu5C010OI
Cv3ywHCR1t+vJr5PCim0l4E97LMfPjPtzyHSbVqr5ykgqGsjdb8NJF5sfPCXrAmXWh2gxe92cAN8
WYXWu2pvyiW8YrqW30AxDGlTh39k3SwHlb6Ne8j3UUWeHJKj/Bf3PzJiejCgTLtX5qVj8OYTWaXa
drzRNsihBmjkjvKmoKKlvhIbR7rmywT4IWZFRz2Sz7tMmjuiEe5GE98Vubnyq6FdAP8o8pnQ5JLL
S3iyHKIgCj8/KeHC32J+s72CTIXjOgUui07BXwtFO0sjXwpGMjQN6fSedW7vPML4EYZ/rXmXhlvu
HyaZ0fA8eZJbGftSPXQZ9kvGLzKQaqB3k42T8kaoMbfU16VyiLCmcq/RcDR5ZXIx9bMq34aG1KBL
Gf5pzgFwq6h2Iuj4q6o8Yrsw1m0YY1dwtGq8tTNO7pIyrFs7N7jKjaWfnqb+RrqIbb+V1kEj5Q/C
E1oJi+X8KM0Xh44ohJzGiwHIZZR7Y/icAO4r9UKbo/jDmceG/CqkfCT4lvqp1gAVbvQCA8j/qFCp
lAOmzpruniKCl1jiDKdoMO0edv4itZ/9mtoMINOkn1BSYhJj09Z5TiMCW5OZWDj9OFPbRXauO7U8
28GiGzwnOcJRr/AiokOiuVddiYkxYTEDbhlKQIrzmG7QSPGUG9FFoPEz4QAMf1p4UrsJ21W9jrDJ
63tVPTsRjoCdRkQMCGd7Iz4WkPceg07M6gufw0qCj2bC/53bcxr9qMQ89dKf028QSgtNdA5gYw8/
fgbCbHzQTEdk1UofSZvhovCND6d/KjTBLxxUMw7xgkeZtFYkLdJHkou3ZDnzVjNtroDlkDJQ+roW
1H2HpwsJVSz9pUwHYLNLy/kpKBysl51OOvOxlCUxu6AoVTkwRCyeO4WfBTQryvZVQEjakLxq9jsQ
SaS8Rc9pcgfJDYrXmDT0+Hsg/sfRNrgT15jkSCD9RaXRuOWmQCpmvINdoQtrHGbT8JjDjTHukGvW
1EeEqLwwI+EblB39S6eQT/wnMjWGiolsGztPv/yM5594/uX9WznNPgD6pCAYqHepcCe7JTYwRgB8
pCK0Pd0IzJNXKP2QjSMNRku2Yvi6hJBeT/SWhkzXgRCTKrQxgFpk9GSnL1XNkVmge07PUbctjENF
AIvjn2btyq+nHC0k8mgOIucqw6grg3MQzG8JQQMSYVZ7FWaCCy0UOFD10GGqjPjTsb+GnrEZ80yx
JhM3s8kkWMz9ESlmbzzzlqtafpAWtYiVjRbRAFofFdUb6iMhAkgV97mHfF7fVpvYg2Zvj5ZWXxrl
lccFZj/WdkLEbzini1JeSvkspx+QSIjPJY5sK9mL2tta+qPVazlJWCO5WBR0xpX9Yklbsj1xRGM2
3g+ajTK6R2D8rRu7IbmOBRVOK11D+IzRaiw+02PK3ExbNbEO6U0cAVP81vvHxqQ5Z2s4mCFXurIm
wAZMnL8try/Vi63/AHAkHD0dTxHqFhSlSyPdsSoIB5oHxe08+a97ESmBPTreIj1WqkYGzjbBb1Dw
GAEIkNMtpWCVM2m9RuZZWxb9wkV0nP3pxUX98zlqnT1SySm6guAtNIU9ybkm0W+T7rVoHRQeDEtQ
PDIE/vPIgV4xHYP4Ik2lXyAA0ba+feiGvMbWjLNXN84k+YReTKkfEy7SN8TpiEyoId7FKiS32rsB
/UOBfMsZ+rQRpdngEgipgMHxiQbs9jepfyCs4CZ8QRu50rQPh4ojulcA4hrja4j4gjPQYskVE8aU
HCCcVt2PjDRQwBjTN7Wo9F5j14a9ZJxN+MjB9ld40hOXGchr9d8WGEBgnlwfONAbCHHCRGExUaCH
6sb2X+v+08l/EnB5A3x0nU60a4KeQLDQWLkIyu00/HU6+eioAMh4Sa7Ec4VMFAwWPWqGGXUwrh6d
UHy5BYsMam9QtxHxlvY1Ub8U+2Jm+IqJ07drEGCfOpII9Fo5BfKbU/919qLbTBs6pQnXSWRvmI/9
qoe9uMniq2Wm6wk0oAaKjkKOGwP98LwC2A+pQaIE8S/6gVQT1I3un2eGxfQ+YcsIgBVsl6K+tH0T
PpcgQ+EfgA8caQ7sQYZmCSHcaVhBGTXb3tqn1b6Kb3Hw3g9wBFS5ETHGZ+0Hh3ZAnBJSDrfE5rJm
8Gf6iIlh5KQa9rX5zxbiczBBgAHf33PYZmRTXAN85mhHjs522CDUS+O1xKfnXxKedbr+hjeWQLtY
SyYBHKCCYC7FxKaRbi2TqjHW5g2ohaYQS85VKHUPkPWlWW3adYWlcQ/P12NMTliHiBqmS2sR1Jxg
1OGEV4TxXbtPYUeNZ8KNEMr7cboIiWPMHRe2ErWWf9DwYbsj957EC3DVIt+qCJw7ElzYdSMHiw2R
mDlSdNQ0tbWXrU0zujS8CX0yoWrtvG1szww+JyQVkXTkSkmzNzW6AcAji2e7xK2YMe8souputwgI
yVhuNL77DQt2Or5n0bmUbl347NNTzLvRzAcQjmYzbERFD/dOka5QevXVUV2iac+9XPu1WWWK9rMd
4CPrfUoeEVN8szF7dW02R6vjj6tcX9pzdkOR82ymniO774QeLyRAeZ5JcPZFGGxDQveV9TA8BuCu
oUeuEZxFloVmnhyTWLhdQl4eQZqTn60s9ZnCIRqcgCPZAwUXdbl4a6cPtXnXXcdDKCVEK2TzA3Si
sQIijymENXZ9jX7RzNYG/zx2WnhlsNFrzZY9VwHmy00w7IA/LOmE1xiQi0eOpIq4IUocOVV7qB94
sAg6rFvUxG6inZqOSCwOLm9+cBeJ4ccEnS4QKcp1CCnwy+CFS7l4i7f8r+pV+FPmxtLwYVwRkGGp
cZD+tKvMECbHH2FiIvI/O079Jere0v6bzEDMAwEQIu8ZuspG9hdS+xG3r+Os8Ykf/XbHHF9fycse
uOwG2BTGhhLyP1n8hRpqPI5FT/UC0NuRHSzI3gLOGwY3JO6kVLzGK7gHpJH9JTfxrUqbiHpAEDB2
ovjO0EjOaYx/0X607OmUEbIBD/1Fsy4YAkXJS+jpxm+b7lKwFYWNQuzVGRYoyDSiRvwJAhdZS+4/
QoUTYt6FnHF4i9qPChuu5o0Y5Ll7+TNC4MlsM/XrUeWPY+EqiKi/0EI+j+tAsNwL3sD1OMLFwn7o
d+o9hMajT7+riqE8PPGYDwrTbD8uxmZcOu1HgD5GJkD2RzY27E5TzaY2rDpnw5gwNq84JzmeeQEQ
kZFft6KAOCzhyfkasVGWXeWl9oGfiHZIIZASIMv+tNujQ11eafmrSbuw4cgwiHiumDUEKBhQ6stD
IEZDUh1Xdc0lQfxIBIzbFzdyBEkgOWXdffxoU48/X49vDA1qs+V9roqnxHLZ118VpZJcuDbCAhL0
FwwGWbjn+RK7tdqdEtMCLOLj8n+jL7pNhARLmrg+yuuox7SchFQE7pruYg9/WBQoCYcS98LEew0s
T/gp5+ZDJUeIINKO+d5G783Q1Jh/vZYvUovIA3Yh4QJg2I0ThCk31eYAIkK4iZ5CwPVpRtmSXO3M
OYfJzs6eI1N3U8ZoG/ACpm8Cdcghi/kkjBgzarDSKiLxBir/om+Zx4GLq7oDHuPkT6M36nUWg5Nw
j2FV4K6JcFspz5rbq8lZQ4KrbhDmRFJVgLlcjJyCAkMCqZe7GFuw2gOr3OLqVVVfpeqg2PsZzaWm
rhirsvQjZ+Keefoz41ZCAhX5E77ZNDeyw+Asr1JuJwZRRAblBwy/se02Skdj9R5YLEciBZba/2gV
0IFBkRDc2KyApIgxOyxPUckKoOiYgWussazl3cNcdU22tHlmKroEKQFZzOYzsz/L8SOHOFvARTTg
x9PKyi00IbDEdMdyMvPSmCZepOEoTnmOPGEWLriGponK7x0zDDFJ9Pqobkyvn7bjzGn0X0ybwjMz
qvqqvkbjb4dMkteVyKOovHNGL7XGwsvmMFfdsGlg/MvmP/GWoCJN7F/DHrj+uax4uG1Sf9BL10zs
Ay7zZTLsw3rPnDC1yJR6wDvwLBH2OolcvbW/kpjdAMZT5Sq29ETnvCPcKgKNDxARlFOyDkQsMmoO
/B9L/t8CIRFfav/gV2Ri9L+4leFppnb32eA99EZEJ8AqfgeAsonNvcwDMXGlIanQcDlpDuRffeVN
ji4GInBly7w8YBxEHUW8vHkoIjifm5hzYhCdFyH01N9GsvOafGPrO539FRU/ok4C9uIVchbDAzyq
EHkyrIyB1xUXwuRbxZ2j78jB2cdBU53QochYjxBq54U323tozaHfhZjchLhIouVnI5YyZi8QBMyI
rMb7PCYh9gz0D8uVe1AFnbxSutWzeS8IJNGQk6vL0HmXaowTxDLIqByNETHkGPJcUBcg8/hfYuul
I2Eu+gmVL98mPd2N3Yagetj+lUA01OjUje9SAErLDIKseYAXf3KUClkyTyrWSHHESdb6Qe8ttn0E
eITWRY+YiggT1C007qZ51t9k3AGKts8IkYpJAyrLW8izGR9xclcSNpZtW++dimLfoltnk2frqyq+
mNEePJHs5MXgWkvgJX4v2Nf7mN9j/mo1lJc0cg1WttJjEVy6jYKTCWC2/GR4NJBvWG5nvcSE6AAT
mCCQ5DswfpCK07qqeZOyv9lg887WpLwQSrHQOLpHymVJBie+IPrnTZ7xrh6GaevMGqInYkauHYwb
ywUo9rrvdrGoXzA5oy+2dJHNdx/i3zlDClCY4oy7geNskpdQ9G12MmU4+XnP+RYYiN1kYWaM2bz/
cRHWyrI+HXq1ggGcmxia0vObk87NytImUg1XSnmSYmAKJVtnOkFFQHlYmFGG8Gi81o60SQeKguZD
jIg74oIj2i1csCcH4a1tsEbTZKCqB704s2oRa8dFSllrd5ZRB+VbggnEI6bD7UNVlj0HrNEta2sd
g9P4oSvF+AghAXa6Z64BXI3vyfDdknSOGCwkJl4thZjIbrIAejl/h/ouA/HRgjjfiPkKJGaY5IfH
XS7PgXNO/Ncm/Cr6hmI296T3eAUAqIxLDsqSlJQh8Lt0M/83fjeY3dS9gRq1oQOgYWetUICz3WPv
q7SDwZeGm7b08BJNHrLtbvwSB2tLrQNN5rmE64POipwRsUC6RrvLAc+tSapAWf0k2qPCfvwwh7fK
QrdN6IY2P30oMyP/0Sy4aXVendRWWVjTh1hUS8twa/XqyDvwDctLtvAd7VJ3SzoomUuNcTuOTxHb
libsiEjKbZcdANETL9xjyB8+HsvMZHVT+Ge11A1JSpCYddVNOKxzwrzNYFkxu+Xth2pZBIvxJ/oc
vu4gr3AFjkxB7PajmSErIdi73eUsJlR+8EO5u1953OCXRJyXNjwN5Z1wHt46nyUTLQpStO4Gcr1g
yeOAMEjx4k+hdppTCGsEr4JNSM348Q8Rze6xRBnXV0YE+HQ0rZ02PVGZVvYWp79h3YMsW0wBsJ/Y
CbPPIPrWBLIbPEIkkF3j4MmH/s7OWXftykVDn0BBgoX40fhcsBzozUsyoR5jFpxawloi1Cvvjn63
WJxM60XofJ3srMvPgfwjy6sqkkuJGVZcrT9SQycpHrxRZH6nnGlTpMMvvxKki5Ylo0Cc0bt6M38w
1Ouk9TcRDUHs1kMg89A0KwrMlgJLAkGRGNcU+Z33UMxkABjoPrifCAajdqzEhKpa0DBou+b4o1T/
SBfx60PTNFxpmzn/pEseF1jP/wYYA+gQSTtlNTcwMobFTvhItz29gQXdOx+UGWNs/jbjD7+6ThMq
XsarjjlZ9noHOIVONvw3bxH7YjWQNLyA+OxWojwYRJEjQQ9PlclXX75NxWdJ61uMDlFty7PSPwbB
j2zE6ajA74QDcljrDxiFVkbUINGi+Urw9fvExfppu55UiglwI/WcrPt+QM/PrHV6s/x0pSH04L/F
jYIY9qqU+1pelmAxVrCRfvyKCYZeMn8FHDN6Rb3NJWNRBd957DATI5JC0N9tmpUDMHoUNJhDTkJb
Xgr9VxlpVKNTTO+9kB3dn2Edq5fE9tSL3l9b/Vzk0uK7IIyq2wofk0q2t/MGaLdoijNvuaVezbon
Mg8M5W6Wu1FC97Vqm13WfVbEtWVZwfdEeDi6SUrlCmEmX8tCErs3ulcMH8LDvHuDWxcefh1P87hA
AgiVHOgfMBPE7TrCfLWDdNX5/svxu0IR7EvfSr4RADDgf5jcJ1fzAiasF2q8BH0dh7/RcEmdfe8N
Mf5Os8Jgwya06K01+FCTbEZO2Ziu286LlKvq0PV6YuXRkLcgYCZiAdWHzuMb2T6XNkgXUkcE81BB
ZFTbZARy6PqziANj4o7OKsFetGcm6DzwRSGjST76BfEjX0B6frWqJhc/D5lAF7rTF2P9m2vvRQu+
K9OmK0XrCIcfgjYiIhjOGDj43jucZ7WIDi/vkijplveaquDYn7HGPuSWdP+99AUKT4hM1NyC4pt2
Sv4pPsKlhSuNzE9QtfYES8TPfJTZDwI4JAa0LklkSZ0DlAw8TMy+zZ0VXBDQfnsR/GkAcDJGByf9
LueX/+N9IbbrMKYfzyOsUEq+TG0b0B9VcikoT0bleDt51nQCMXUgf2YvNL0mveS6s9SMA9ly3QzG
xWjlhWynStO6Tj+szJQsC/WCvQ3QOwMQE9ogwRz1GZ/5Ba19IfnMjeivop0toF9u5m5o+PZeJPsg
pSfSLmA9hdkZ77W+r5S7ivh0Biqsy3YdIwiijBigKSY9iGeXFazjHfjHEA6uqI+yVyXBVRJi1BJ3
ZluJBWnJEs0MBG0QC+m59E1YLoJ4NiDY4AyZnmUz7Sen9EoAf0pGSALROdyFjg88R01ILWHl4DwW
BqwGDosJGDWFxgUYX7PFlRFCo/0m+iYlhiu8TyzknKjTSYLi8xVzJVgLtWsrqVoxrq6LYi9waVoq
gZdS/0uteOF/x/mNdFxYIZI0Un6RKntXqleFva6hQGAWljAu7pSoLRjXHPfgQeUH26eWxGqt+Cgw
Z5YHGN2x+DUajJwerEnjz66ffSQyXkaWPlg6izdam0V2JmVhJtZiwqD6kcBD1KQKYVhtwc1rsrAi
X1G5eP4JMEEzwzeWcM5yTgkSuUZLXqo6sxhNOwmcTuB8lsV3xBDZ7FvzmHkEeOVb6vHc3iKIzxNc
HFCMAvgqdr2MpWAivCfnCUUqqLjCmWNIXqZt5/aI6x2fMPxaeSQ+Cw+IWaxzEfVMJMJBMpHauF1F
iMEuxe8hG7cQBxBppwhKnWU/Oiy6t4rUDAhToLTG2pJDhSl/3Uz77o5v1GYNS60Lse0Lv9uDLhmY
kGzOmk2MbEv6bYZmE5bJkp4xcB0U5Xg0sDoUNw6WTn2JzPc8tbcqX2AMUc7DCVzodeVBl4EJDE/n
CbBQP6n2I8Kq4kA83zi7kyhbaBbnyeZ1Xo79LQyJYv6ySdPOG3VFpde6UjntqDuQTQ6Y96nZgDtF
9lnjckvIMqiLb9k+y4MnKci8V4n9XjMMdx3PmHYgfc6twO4YD92cstY176XrdI+4vFNJQRJeuyxJ
9JxjeBiybjZlfhwcCf0oKCfhXBVHI3HOW0d+nf+puMSNojtnqKLJR0bEoSqYcYSllkhOVfcBjth5
AgYurhERqXaNGxfrNE4Q+VjHG022eMB+ElZAidSZ+myO701Ostw7vLYUI8jW/3KNahsASOCpKHgf
ypP6GZYb4jaIb+caYBcpiMZzGykECDtg5Fn4/f6JTOArmi9QhhPEecPR6ESwdc11Ks928jrYP3H/
PcjzhnIAhrUyReZl3YyAc0Ahlukkdx5bduYzmFMfouMIQLLy3wXT8/353I7SigeChIG40USq5qqN
lbVvhziLrp3LtOdfUIKnGpA1Mz3Eg9r/ZsS7hPlXET0lQuDqTyBSkuMM6otL0ISrtfiZ7BOJaqHy
Z9Dh6txjeV5F44dB9nl7lJw/ozuq5k7FE+A/HO2uSX88qHN+ixNEP1sb1+1ZVdcYCTX84erKGoKt
ljIEoEKkTHdF4EiUnzXrGSi84aiI5GknrWO3ij0WSXGhiq2O3xw92Fry7zPCjabHk4Ve3xB0e/su
S64wSajSDm5fBalREsJ7z9IVs2+pjFDo75l6kC2EPkRq7Mtx4PiFFkKgRNMELO8WOV20LJ4qlGQX
Ug26sGFMagIZPuTooA+eRjRkFv0oGkZ05WbWHYQZLqjpZYQlmr1xU3mIM8oND6K5HeD1o/hVAGcT
w2gE7WmxXsszMlqdlLLWLZEGE+XbpoAdEcOl2YK8v5LxvIyU0yADQgEyOiMJB3eLm6DgUUnxznFL
IqZhLGfcAutxttOGM1rsQFru4owWwZoNSAnTa7njTuijDSB9Mr81DWGSx1y7ptm9I0sgOuC+kSrX
4HGHzlk7Hlu5WI0Is2eSaMp7xsZMuQ/GuU89T9DqbUrWbYWHEg5oRQgFcvWR/E2WuiZ+JdxlLP5G
UBGLPUM4VVoVtC9b2fTnKLx/Blo/bdvss2lT08dG7E9rc3bDm/jtV9Z89+YtXAabcf4JQzpUcB8k
a8f4zFDR1i//cu726AM7cQExdtqenzJ77BExUPwAEPkbsqvZdF12p4alytY3SfkejjdlLnjzdhUP
X9wflOB9Do/2u+5s5Tk8mGq9diYqsd4aMm4FQQ2TzEEr4hLlBjWleZIchLUiyY0PeRDBT0LACadF
gxRjJMmcwWdGe1mdMd90JtM53w4VejEERejC1hrUaYJlJ4wWRO2RKoD7Hy9MP116VPwFjFhZb0CM
DNXV4XeyrqYzu6BYEeSz2bySC9qt+crK6mJg0CIt3Tp06M9VPtGMJV7uX2RiESIUflN7RO+67FlH
/YvYXkhHFvJmu/cE21JTClkbPIfc/7VSAhMNiwQRfoNS14GTTSReTOKegANnl4+KLAK92epUFBY/
tU5shoTwiutr5pHQLN7LUKclXdp8g3ADM6+JgPwvJke3voSOrqWAAz0JOHTS3hOGpcDQFmz5RKwu
Gw2DcICJiFyQbkSAwRpCWULbPzUUQ+NVIzA8oNhjGB818f0ljuCt9igIHovvhgoON13U8qqwg5eM
CsnHTGQgGl/mTjTc9WOmZ4c5B5xa40x34o1er8f2ogsiQgyI9vPCP6aRqLjvIXHVp8NLhmNO2Qji
IOECI/7RNh4UQsI37+Hz2KuOlU3d/KoiL1QgF77OVstSp00vqb6HfJBptngJyue/w0eeUHseAp4k
RyQ8sD7zTREvmOquGgOCErA4bP1bjSPfzeU9qttOvubddrJcvyVbclP5/LgVeQCgTFq6863EM8pT
yS4yajLqZxf4dSYvKz/0fJ4hXkDsISzdykr+TkkVJMOLhO+jkGwoIqA+NNDy+S9OerLG404eXIJ3
RdwL4kwUGmFJT+RbwATjX+uJmtVNhhSl2syv4DP0J40r0HfOIxa5ODx3vHpN8mUN31G86jFuNcAO
L3V4lM1bUz7zCr2UJ0IOB5dprYN7qpqBKD4iySqvsF3yqqoS0bnr+0fAkCH50ITXOoJpxnyryRxy
f8Z4mwfiNiRIvS8N8kPBGLpNrK3gtF0iUNNx1ag1IwPgdXicmhcbswZZ6jSe+jwmBDOkpEjsAh5E
/dhwDa7J6Qw/AYdSiAAqOLAMIdPn0NOhc0XETbnDJBO1L41ymvSHRVoF3j7UoYnvBbywPVDetih3
87jLo4c+pRtT/yjUV55OVcFehZJTbLAzUqGKu93ClUJKzThviL0lruQM98RtKlauGS/MsKQ1ZDGp
X7WCr8vtyqtDa3Ok3kflU0Vr0vBuR91qNqOlYz8nBsGE0qSN7+/a8KjpTyW4Ev8q+7tSP6bmLk6P
ZvRwrBcEbB0ZFc9Z2SJGDsN7Ao6vWJeAN0Db8ViXzj0EVgkARY1vuKKpPkrtwWB0Jk9C9reYmauZ
Dq1JcfMA6ZE+AYmiupTebapTR9yJLkCXTuZRTdntSmchSpHL6NpjlC7zvJX0dxUxTApyJUugtOlz
LB4l21axJzQt6cR80YfBGvp5Wb+OyIXl4YcPVOpokdjnyJFkwutruiDsiCSw4iWU/+jrJsKxMXd9
uPGrdaEvSareEQuZou4rUHCa8sUn5LbdCuGXb56j4TQjNDG8vPiclPVkvxQ6k/iKSxaGy253tnKQ
7wRhqs1Ti17U4nUmiguCRfIifZ2SPYxeds0/wLDbBYSUP8Gh5pQCv873Cr7rDCR5Qp7v9F9+yJuw
nlMKOp42sQTmSs7cwcSUwO9Z9Xj7iHIA4YqHW1hfRrxTKDV7lDSskYQNm9NhpLS6JnIEYFXqMNJj
uIovxBsE3YiXdu1Y70rKyHUMExxbeCQKMjRsrIvBp67+xfyuAwY82foCaqEixxXvfGmR4XdJUSgB
Nq5tbZvJrxRFTu2F4OfGOAJjzeaFDkUQWLxUZN3/E26Hf+nAyzwTBvtZTD8pC5+ZUZUh35DPoqXp
jrnfLleN9E5QEi6RvLjJ5Jxkj876mXkKJCb4TEgYh1f0CVHEpKPsKEpO1IeQ1NlEq77yT9LDScYy
pBycACQ9ISxlvyZifeUPZ0FbZFq2jNVf0RMSK48pfEFLrQXIc0kBOPbKuU6BRY56u5NaJm2B1RU/
GeYWBn3T2nA4CEqriwjsfHXIROWjVub3rF04zUBREAQN53cYchk4QLv2wW/39NDwbemdJ5Z69eUU
ZmQEkPbPT0y0A28OkSg+WY1nkXNFJFYrmIa0WjQAZGljLFuuldg4gfCMhB4pwzOLjUUqgjGCP64/
cn7GmG6S7EH0ZzBHdDSczPSayu/6TMjX+BLvJP64YVfQYAuJXVPSfmC8CqvLBJbVsuQW5o/DcDUE
p38PDtBfu1cCgHxeeeouX1Kk6KP/m/NnDUTYC4K7lR4Q9xWaabtC2sJGDs7aq4tR6QEaCK+4Z249
HqucNimXLY7jqmO0+gfzdasO3CMjDI8gXMJ29gnsBly9X24hPehGnctLPaDn5yZEe52kH3i/shQx
tkfnjq+LL6sKDjoZEBHeb3HeBVBJfHqqeVaUjcrGhk8a00lNpgEHx1GVfwUQTDBcHb9r9omzrSFE
lIxf50PFStkU76EE/E5I+/id6hgNCX4LNzVwtbPX+3eb30x5F9SkJc5O4xxaS4O92txnTGvYn5vd
oHLeCcflicdkTrawSxxshIgw0dCWC5gzEaVJnw0iRTKGHxjaCPtUSHSyOXIc0Op8p8h7PvBifNCf
hhQo5FN/j9HCM90f9eFzHvdKTV3jmgHQlgHiqHuA6qsHfvbwVw2kmXqAPH6FehGCbJcwMIx7g1Dt
wzyiU2B8BtoEKHEQGW6sbcgr19+L9NdQ7mO/JvfE+QV5tYrfqjgn0W0091Pnte0Bpf2AZrBBAyYd
R/3FAQalIK550Xkt8OTGf4oMAFgAOzWPOb/738awsiOY9oMdXkBM+nyTMtN0gCYRTUHFNzW20NQp
exQ8kK4jSSRXGmKjJ8cKZSOxA9k2pnQwDV01Q5O5i2kvUa7tBFzkzrmH6aCTkOCQHIhkSnvNEYc3
9z65RPFzQjrSJAAOc7+ojVMrIQp6yZE9EOhXQFDeRdcLMI/U3qppL8LaGXpGCop2sH6WtbJrWPFz
FNx8+dFWX412i9QfKSIrHaF9uU/Yvlz+yTC+SPj16n4995tA31QWr21CWvzRz4lteU0rFJPYNMGs
+y0vJJlhMOBEFhNfOzXvIwN9TShL5+HOwB4fLFvxi5h9uKuJsbDlW09MDofRBDpz8ksSkbcmXd18
P+OixTPhimbf1h83OcWOQERQkIAwmHfVg0/Lg3yMIrSj1JRYG0t9iaU3h+OfqFkhN9wqoHrNyEsz
eBNlGs2fHpduDV9iTht4jgzX4UA40Eb1X8Zi3cl07njJIBHWc7Si3xk9XF+648RjsCzLJfMfXqIy
3XL6ms6XDzMZv9qpS1GLWe2orXdb7uKIFAFyGJHbIgajeiOKPivSbjDuD9Ux6jzdZFs8YEY1s9vY
ZLi0hFTPzUO3ZDu3mJOn1zb7HlQuYstgaxLRUHD9TFsxFeSgr8XR6u8mDvam/pK0tT0KnSZil5rM
C7O/mCpKmvhU6TxaNn5PjFEHhXCAhMRlvI9Yq4me4qXz0cL3SOr1LTmarA86vQ49AkmsIMS6CNYx
O0tSTAfjYYQh6fAKR/1ry68/G/g4V+RW9a9xQhEqUGBDRN9seT0J2pXXjzvCuILYTaxb5zD5MF8o
OEtwAfZkiIWIMTG1GEfiezPL00h+6PuDpL2U3VdmEBj6OjQ7aUrZzt8hDGPcMdxP6QkhbKsdDfQ1
1o0aAgiSgbOT5PEs4lFjJtlT5KJP33V5sEGYaz4sbxj32nwsx/MkfUui1fsrtV3wezroZ3mjx59o
dSyZYBNs3GS4np3JKzgfc0wGGgZu51E192kf5e8DoAUYtQz6zgNltn9kQpoEa9ZrLlD0GyBGKUny
0xv/KMgHQbiRzOo4/NnFO3bSDgQs/PIdHvRdSkCGjtLLLU1+EjkaDJbxif5MC7YjHs7WeB2r12J4
5LwxTUmy0fQlWaQw/o+x89py3VjS9Kto7ethN73p1edcJLwnDEEQN7XIovfePc+8ybzYfMGt7paO
NNKULxJIpIn4w2RkBOfvt6vv3dEgY22HNVu6X1e7Usc10/nutpMWbkXiyDEZCJ+hvOwRQ1avL5P3
bdwicUutllHx4NrxDm+v13Cb+4tGnGz1omsED1FKpkrwvbh8STDf6kYkroEa9oRcUOjlSpBEeCRR
7wJ33REDr93MH9X0vf+m3J5oOY+GXUE4SVrBNcdy2L8+sy3KkNh+3y+y12bQ7kyEZfHFrodyjpry
j9oJe4XNInztrXNybnm1ekzhr7dgBGdkOgdztRrdCLXaIeFvWP/bJX7R1Ui0UE4dYPyS42xxI+Ji
/oWZTZaLWnhfDHev2ba91h8rnCzPLkX3ohZMfDCeJNTa7kgC3j+2SFHcPaevV0Jl1x0FPDYTVoB8
2hRyeLBP88Sw4lQcUSHkDCVys21tSbTNXTA24fps15Kn4dilmK7zoKwxCulmMekRioc2Srg75IpB
xKKc6+SH6Xzh9kyZdIq6oT2zy7FjTLcW+84tKSkxvnzFZObdXUA7Z9MbnMi0RRaZ+vS8z49sU3QI
p61m2I1HkkCys35wIPBjc0jvtyuPKujw6ekZkUf6ysHDxWhHCbAvsiizi531Fpx855RA3OC0Oclv
ZRdl/X15zJjG26Pf6Xqr3aDas3CKom12V8mu3mequpUAB+lyQWKPYN8jq3XAccyKeTjFJ3y9Xw/v
Vonw6r3wPnXPxv7+ZVYuCSl+b9hWhxAopjA2fmCChc8X2W7hsLMQzoJjgWBAYwoMYmEvKJO60i8t
kqae1K1+9O678RuXJEeSFvb7QXoFf9XKa7hTbmwwPEjOw5m4DhKMrGnhckNKgaLSdneLA84QDBiS
+jbYaWBjyGBE5GitXAePu/e23muXR2+fA9G+GCA5KCTXCVt6JxLtO/Vm/0yx5Pus9vK/KvmxE716
/uXot+8xmwgkRd28+qv6rLW5woHx+ZKsL0m9mh/3/e1D3+Cn2hPSqMMjiyc1Iua1r7y9yx6Iu6VV
edskmT8fh4fNHbOLba0FyXs5RHJlD7Ax6B6SV7d/xOO/3sV1fJDE8TYnS3I/vTlDjVuePPvl/e1s
3gQt2Vg/nNs5VNP1KZSavC0qzb3xq6FVEc1MluUa0ct38o3at86gRRwvswycbndu9dmv10IK/CzW
g+bX2+odj2Z9s6aYbvQgdL2BB22NpsAzuGZJRrHHCe9jHVG0cg+t8XbX0b4e3bB+eWIZujWSYzec
1qlskMK+16w4nRue+U58Yu/7yGE5pB+WF7EulOoFSdjlfczvlYTEXc1l9CLMhGO+xumcHh9bvXLt
svF9c3Cztu9TkvcRfLW5mzd841eSf1kbEi5VzldCmKbP4/TYIC+EeW14W07QvV4cxZo3CQTYL2ZE
5Ve+OHpf3o+j2xU/MEPHJRuhuLfY1SJSbmP1lkWV/Hx1vMMok8Z7b57X/pWMW11YmzSjnTaGdbzA
Kn1pbFA8yZPcdKo1jIsN3tivmJyajU3IMYDL2d92Js0WpVKIY9z676PzaIcnXNHVerEhfQi598jY
2TC2rcn+wi4W3kWCoXrkuEWd34ye27zWIYs6Z92aaPkvat+xbVJb45IljL6WLB+jR93uPbGFBpvx
oUuQ1hXUWZIs6vLduqG0VMZvDh03iSnpSEKgh0ddYoKZumeCd8wVXW6dkfNnAn++L+RdXXN4yAeA
jkei/oi5BGQu73Bxig8kSaq0MIkq5W5TEmmGoXLEY0HIHl6YHpUH2JvjgB1RCae1UWX/qHraAl3u
g6peD/vaMF839/gYn8R3cyUW75aQ5LDRu+Nk9pF9Xziut+hvt8b4CzfYG7+Ndn2wAY8ZtdzkL85k
fHndnX2+2VRXQSgiVJFfyz0BGg0iPOqQYW3YeqEobpIbGWeQW2wtL6qhHFLcEyrCXi1MVsfFTkl0
UxJ0IzcFXxfE7Euc/a7lLKlMgQLRcLGRk0c7l1MRVZtcYeS5YT+UkS2ecfvpHk/DA4pJ5U6Qz3Mi
oTXri0kxRbz/iIYv4tofOPHbBIjfl3LQd1iRNBmV7/XXvIM760D8UXC4F28OSVXwpt6Ao69n2qzn
nU56qOLNYO5qeGQAQCqPngiUY0upGVKrWNIEfPHYTu9KcA5ByJIliaIA2+JSoS6cs94Nd+8hm9Xh
e2cvWkdM0dG1GaNTETV9Qfa+32YTtF+SvQL3z7JHodDx+xyt2i7EJMHmtQWnuNuIXaqedSvUHCf8
9Ex9cYi2cZVEGidcbvPHojyvcN0SoL/Dr9wzexQAoKbTgJi19at4Pl0Mt24zqjzix2t6Po17q9kX
NsipTe2Cjrs/crwjPfA+9UPuPRI8V1k5AldFirUpUGFdV97iGlZrY9xg4hOj9LSqOQd5/6uh95oL
ypxtCHIbVs41wn6wNZck6ajgLGJPhB2rdfHjl3//53/++/fzPxazQ/+wfS0O+8s//5P/vw/HF51f
Xv/l338Gq+/z4XKYXz+3/fdlv7/pnxnpBg67v7zk/9mQdOe/2+Xxv3ZPH1/Hv/vH2F9X11d8m51f
yexy214/fWAgcuX/75u/zD6tZK/j7B8/vg+3/VVaW6wO+x+/vuVM//GjVat+ZurnREn7v74Zjnfc
Z89W29Vi9osan6/Lw/aw+z//+3b5w/2z8eX6jx+Vdv3fSINR7VRr9V6j12w1aj9+ecz+661evd1q
9ZrNbr1Zr3W7P37ZH2jzHz9qnX/rdZrVbrfd7nbrDd798cvlcPv1rW6n2mn3WtVqR96p//ivmfjd
kv7PEv+yv1GrnvwAFxpuNn/8cvy59J+htrrtVrdXk55Vq1SoafR4/3ucrPYLufx/PRqL43J//arr
xUFFQVlmWaL6vhU5SQZdkfWYgxgcoXAWKjqoSeKU0VslbxWslGOMrCyLEK6W5feTPgHdKkueKulb
Lr+wefh3xnuj2ZfOATH76pJmLnyyMcwZLbUxCYZ0qG5Aia4jvhES+LABpk9TN4/9oe+meW6nKSnP
VGznay1Ob0ov2BVVpbw23an8qR/UPJjaaWzbae7F9m9W9de5+t3c9GTsfzE3Tcjit3PT2F33r/19
2dA9SR3jFXcd3wQP39ELBJpbFN40KKZ6EZSRV9a1i3L6SVlE5kJNzGSr/FBzw096qxXXf8/IrBUk
/cRZqagI4lgvHOupoiSbkQNmFO7VsKMlTnZSmbK+T6osvJ2aqKSqFXlDeRyxMmZ9XJDUxLorq9/v
6lfV7/dniTOJEkvOBFv+oKpcPlLiblrKi422Gp7074U2n3teMT+qcNRV45oc3tAGrrdUaTrdKC9n
auNpGOK2xDNFOmREg8oXprLjM4sy9WLvb6a2AwH/cWrr9W632+tCyNX276e2+a4+K7V9r64HyH9V
luVUpxdxqs2n3lrLd2Sc2ymPZWWrhUATqyhzckdpQYn2w3nopNCLglSBCvUC1+5c6MOe76CQjWLs
UEcZ9FizlrL1noJkZQE2nCTJ4/lW84JoTzPZQilceQoirqhsRmix1ld9J0uSxJpBwT3Nwo2okmSl
hW5bJWxF9tmCVSunqT8pNkGdeXZGCSPSFxnnErSXybFuoqAIMjLI4YqffDBw43i+0O0pi+k9FGvs
+7z8pcZ/R6ytVutPp7TXaVd7ROQ2P5z+G07uVN6UppcppXgM3V6YaACaJ5RKeJx5V3Wtx18FpaNV
VXvqHZVHjnNSFEIlSOeul5PM6kcmKedgeubM88qNKhB9bPq+VdTULIK8ZK1OytloySSKsp0LFiQc
0LOZyrKlgJAAlIgHD5XGcQQh085KTXraM14oCJvVy71wgMd8emDR61rh6WUJ8CRvNhR9h7ZmCfyd
e7AQhRGLks1/k2jMtf4ETjjJpUWE6RqTqM0ZWgaz0lsQQYsBVY3JQhnotVq/QgLyrgp9YIqsgJ/B
JtQHwBXEHFS1PWx45b6WRqA5R41NCljwmxTG6m0+DEmZi2bMpcnKnRDMqQqqX3C47qXwOhEwx2Jy
XpDGMoJxoEV6/NTzozaNS/CxyIsVbRayBCX1TDlM6Ol4uwjNvRhzimAxiexCVLW7dEFNYS/2AdJ5
nBO3Bvex46Q4RnTgjobiQWwPxzfFVK3UFJ+vll9c4e18MCV3hzbNi7oWldPYPauC87Y6YZ/6WicZ
C5FkHGslsQ5B1RzNHXAEWJ0Mwo3ckokiYxxkTylzbaE2LGyEs5xWyZxlyHN3dIJifzuIgwxKqj/b
mg1740Z4nBnwiIhESIaYVfY6NM6T+Xf/rVeNVdiJnuZuvOyj2hyzQwjvZJw356KlNsPHZZGySJfF
XFh3m/htjRJCtIe/2ifQg57jRYNAZcAAruZMZCWq1jTmNJ+aORPy/wCC+D5Z5Zo2trLJSS4nhxH3
ZhWjqw/PwVEbrs1sq2fW3qv2SRKhRm2CIP2r+l5pZAshNorjzHdt2I6uagiUsB4z64thDhPhBKCB
jhBFejTuRlPNKlomEzqko3f7u8dRPXOS+Bb7bERh9Wc77a6SpvJ3miOS0SLiWndD0hPBcbKW0LmZ
+D7gXNHGZzV2v3fa2MAAjbf67KI1iOm6exvre6PNCADi8khoqiDbuzH3YmhpGVU0ztHr/b1NOTu6
z4GNKYEo9pfmkjiRW79vJmeQGFaHlRzOOD9OCwn5XqyYzFuwC+k1mLObaU0eWj7twIaKkEXEByk9
uXjWv4NmN/6249SgwpLq41KgNUra6NZSTw4M+qkcf0SieZo+aElfcCHK2moURSdQsp9wNoIRVzQz
AlXPHlavvlCNZKkjqyiYpbKDtjS7lIaQVzbcsrMOTMkQhxLDpgZGSPpJuEPqfRL5blaAL8i/iKyk
3/8ug4xwJaOt+3cOv4LMjLJFuq0dZHvVOdUgQIfQSJKLOQOdONOurJOegUtMRWJZ/dANXT80Rhw1
1FkPDmH7L7MSCFIsQ0LRTfcrfCh2rC/698Xc+Z1gO+9GbZ1iEQwYeAuAJCuD6K/6pN9kw58UHyoc
cJwuumstps2QRB0ynIjCZ0ywUAahcHzuVVQm77ATNNXCGeP0oQjSQ/Pio6YNOQymWZz35L5kUhK8
a1E/zRhxFS4jxUknwkehXfL+mxL9zfF13ep3FRC6RFymVLYgaVWauiNr+LaGbfXtk01NjThtT14u
f05Cq3Q+JVaAzymVf4yH3rMaKGJfiqD2cEiyx7oUsHUouPoRWeFR+SK8Zl10hIXWX+r+zsEzplJa
WWvgFXUT3DE5PQDDNOSJS2+8NTj2SlxqPk3B/nitRM2Ya3N4VWbirmZDK5V1RQayg3Zn0kmsZnXZ
oyb9DDtkC5H+IBaXdICdnK+X8hAXHNIDj/GcAn2inEjU8PSlBRmASpZNl3Q8ennUi4sBOgoJPDQc
V0zJ2hHKODqb8OpcfUQZiTgZj79VLej6TejSkkgrQfbCy8FerGrjwR4xOaNhCVlzZM10ocOJgrdF
sNXgHAQGClFeR2bWzMjLiX3Vpw+QncrwrqDjxgaqX0bBkSyTVBU655kcaua4nZTdV5uUM0ZHryLU
7Hip7I4idCZGy9tqxSRBE8rzmBb5fPEAL0WtQfG7qZTIAD2dX3WPdAsqKBYm6848y1Stmbtpbhih
C+M8lMd4KqZ3LK5kIvVXGvm8DD/kSCUSPk6HA5fdC92DcGI6sLS6Woc5Ew3hI05lfmWeQBgITBsA
xSPDd6ccaZdaCJZrDZfKm7IbEDW9tqfd+jeHmIb+ixRUUB2V/BSxKho6PgFTIKwyQKR+2IWexqIP
od+5o5EPGqAuwYm8Probo4Y2ZzQxWoNbNQXGRD8lR/2HyKvqrHGzm67VeKenSxWm8z1n1R5EAQ4M
5DpcOF4rz8ttqA45N2c3io3Okf9NrlK0LYaaauGXMgi4U98Cb/SGZvy+FYYEh0tiTpiADSydnnyp
8OHDGQQiqotDw1C2gVq9NdLBIKTKhxAwJgdziJ9GSc8/vBVLflOEfM+JvcJzB9M5QloLU8iGcIfR
mFmHqGHCLlwzOGpzwu2CXgrhonptLdtea2gHY5TFm/ZD7Pif1umf2TEdDMk/KtuNRq3X7lVrrW4N
G/S3dsz+cKg93o02Np5XBAVaWukkUcmfHqp9HE89e5pDfQUvlR0VALuoeR9Njrf1HI1vAqo7syRx
wN0kczDx/KEaC7BaySyByfvK8oFXP/loz/I6hp8YjQ4mpZnNBIKHoe8n1tAXq5FmuEFjOSHFNJ2z
fw112OkcKBNg44ftjsW0m6MbzWOS0MU2unT813PTFCP7L+dGDJXfaM2bZWXbuHSZm7wog5i5yQL6
EedeUa6UWaTxlP7FWE9FUUb8QECj5WL5CQl4CGtnkslUBTKTsZd6XOoVsRsOMF5ossyYBafk/hIC
CHbAjYfojOaxFzCxMl0Jk1Fi+EVZyQMKWYmgLFiFkttFPYYN0cbRhbOkj3jxWDGPxjB/sdjpsTyC
tbGSooiyLENisjKsxE9TxpFHPJX10a4t30qsTJ7YT7KJw7IgDPt8+zOey1fkWP6MFngjDENjmEVl
Fk3KwJuWpTQuz8oSzM9oNqItxv/pP8/jHix/34cIaNY3RqExNsLQHdCONhD2hlfSGAOPQcbpwDXC
caiFo9Dlr4ELKcQsMRAWe7k3gprCNB4gFRMSBLhpysvMsc09kFIfMvK5ZsTdaVp483jMY9ZqDmim
aWqvFQ91B3PWbp4jTUAHJkxsd/AxH0m3uCD0LWtkGJAq9AxghCPf4Oa8jN3UQ3n+a1qrtXp/avU2
G60qHp8GZtq/MOLh0WufT082vjyxBzFUSxYS50IQsdRQF+MXQoFmpqhicZwLPfxclgBaYAge6y2E
ISTEgvCrnPDbK7A+sgjy8tKUeaPNIoZ4IL2MpoXqPlKV5uQtzCVNCEsMQt4ssXDoD7YznfLiPJ5C
/xArV/JL7qFdmTh8CkwmL5HAVX7lUHzOjTKxJZeXJaxTRrGr4YLwyh6QgubG/CZJWbJ4sbQV0fOD
mtrjlBW2YbRIbo24mmshYj4c6C0XSCqBj2LOrDAWbvXyEn1TTTKYRXoHGfGW8CS8ylvwIXwrjOzp
ciHXCOeWTFIkz00wZBlxAZcyyRG2ZBlwVcBFAfIQFXGgMe20zC10F4o3eS7dNQ8KIIShsxI7ViaR
UdAiPWGiaD/I4N44gIcxc7OI6z9Iy+B5zoneZRPYh/Gz8rKEMdxbwljSgSiSRcZWpnWapTPcMAkm
WJDRhMfQJOOflFFAS8lnYNzHLUIleHtcm59uClkb4vn5kIQwK23xONqmVWeCr0p6zBuwe1bSOkxr
8TimhG6JJy+LPD2WeXf4J/p8C4kwzJ9fkBNLDjoJ5YEFXIQHIRI4mfnWSPnWEF6KMIQmeLggGlYX
MbNQ4D6IIIZmwWAcUEMABsL4ThzpE9gXBbNkkBB+ZvsuoNQHGT+QxWVD+Nw3DDRTn6cYPMXgp58M
v4fUQjYQ+0CBMRyNfRyH/ijkMUkmqwY8z2DtEdoAd9M/ARXfmkwEG2GOaMI3w2fAwAwtouInyCbC
oBVjEikF4MmEjdwBPQ6zT7eTfmhFwN0QBKRJGnWNIZjohxuFfjPq+74acuVIyDv04Ujkolw4CscG
kOULqckPFHU3RWoOBUOZuy1+PTCJUfZlcoYWInWvrNKxGCBABxC64hoFmGnAdWWoUBg/6GnCUGeM
IWGIwDk3YwUIygnO0Ue5Dn6MEiZvyPN+dbwxFdzM05DR0ifXGI8SB5qhHyGioO+PjHiKGHbH6EYh
9gHdxmJJfLrGsrgsSygvMUcjC9A/KqhwHvYNOkx7It9dVzrKY/CWqATMFmkQz+1wNKRTFp5PX27z
Zwg4+g0Wj0Y8eMhSM2fMBs/AeylTMwoHCJgnVhX4H6YurmefdTDGLAKsAUuzajIjXDlP6RDLAfXI
IoH5aSzMm+LpHLujMS8PYHnXHY8H7hyxDwGFo7Eb27hTcD7HNtM+9AcsIA8fzEEHLPixiCoMHlhu
jpoSjgn41nCn0ihSDEQc4Gf1Q6aAj4GR+JkzYyqZCDS/uY3g8S3oKoK+ARzXH/ASM8bz0pxppyFb
tCKuRxahJghvu6wZ5GejIckT5GOOqAI/ZVCsTUpTgG4a615hF6gtcL0pWAfDMeC5XuRemboGQBqn
oQtKirBNwxHNoQeCk9xsi0BykSAeYA2IC7jm7k+JjPgRtKU70rO4iOKUJwG+Ilp5Ec8tL2YBj8uR
aujcYSjX/50MbXb+TGHr1tiuaDVadVTa3ytsvcqu97jUa8hQnJOoUQgGUYZEujN7HxwtcAoJzkT1
j5fwo0Mhi5BsSNgPcjN/H0VLpIBwuIhcsJDRAH/wiHyXmShXZumVkW+IFP35+k/FTAAb2BQQlmd+
nlzKY/n+FXTB+qomryBdf14qmhxwiIot/rfipZUfUSDiOeA/XcQwUq5ABttzVpolK70gtuksM8yy
uy+V2ugmsj5cxcvoC9LVIp7LcqFjzrXU5V5PZCkIDbyXrCcdRFQVLF8M2qKUZqxfyvp9xMiJ/qFf
yA9Wbs7NJvJUJkWuRfLAVxFS+DNZgpd0V/qZY0kikvkbVUXUBnsOZcloaQtC4DfUgbIKqcEvSCl7
jnCWWWOQTDabNh/Ri741Fc2CNj0hJKaFpkVfoMMfEYfm/2EHBFUZCWCxzfLRnZFMItacQIcsRfcT
gTiAFJHArArkLwoxOi+d2TF74I4tKsFHG+E9GpGvII9thL78y/g+xP6RXQw8S6IJbznyesTeTca+
Fr4g1BTrG1MWCc00ob5hPYkFgGrHlDF2HviZ2MwaiQKEJMky0Ik1YzOGPoNRWS7NC/j6M9HFUZpF
eQbILRC2bzlDA4VK5sDoSxPIBxmLH6Kgo8MaWGG/au94fRB0oTUaAqSITLy0TLYNgAF7rgHciLBG
/ZFeSOchB+Q7Uo9pS2Wbru+7IWahLE4Z5CgySV+uFP4AV4WbHGfoZj+H7rqYGzxE5NZHVOL6HIHG
EEkqv4E05MNI8w3pLdIqFXqepwONrnMPNiSKlONwkwjC1B5ZToSPzmaoMRIF44EJi3i+BTZCOICr
6BD0JyiYbsATUcyKoMKgTHxWYyYy/6Nd8T6vIGsshGM4cuMQmQK0040wHFlA8YdYoXSk6Eh0mxly
QkSIbQ1d4D5F0gFzuBecDGXjM4IBMgAtQIwEkUPW254h/LBwRjOUIawwUSBGCIT5IGS10CN4RTRc
5BzrN0SGGRg63C6bQAC+KGbyhbsMC0eEhbxrOJnTR7D4s2Q4FLUZC4jBDLkJVUcWfO5N8et6MaKL
LnGbaEfSwkuFkIMh2g6LLrPmYi0hk8YuG0+jPm44R1Z0MvloRrK26Kpi3C81mTB0Swx5XJXouaLT
y2sMY3LQmGBZ7JMSd6p4AsTqR9a7rJEoEoyCVRCtCa1obLA47A+ji/SH7Av3LYMzrYyZ6THm6TTG
UTqE3jg7KD0Vd9DIGEB/UG46QDghigEUFz8S4p9VkC8GwWygKdCGgZNnNBJ+Sj4tLPEd2Ax5BIcw
PgzyCB4VokD/GaWAJuQHkY3DsWsPRkzVGNVgHKap6GhzDKOpTZMfjWqMeKclOm2hNtAo64dTE6pM
cYWlbFzFXhXPE81BKCgPAzFBB6wm2MNDZEGLBvb6CPVkpI3JT4W/fj4nxRn3QhyCUHP8GVOYYY7f
pfgbCdloy670H3atu81Oo92q9mrIyN8LSHZcH9VjtYqABJOCcuKgR4bic4OLEZX4CMA5wQFWSUQI
4CV2AVzAqwKGohAiO1CRMyAYLEYGgE7YN+LekAECh0w1DeJAQo4SCwChoEEKX4BKFo4HxKegudiT
YCJaBf8Uhfl5AkYd+IfcFSzzRTUk3ADNHue+tAEjodZJr/H/IBriEJzh0sQyRF1BLoAqvMA70xy1
1gLp5PFQr+OjYaEv4ldgQeFNvJfCVCGYImoUDxkb8CcKuSUAiXYG2wgKSNNikWN8IU1RCiHFWEgR
xUyeid0TM1p0HRFoObKkRJPS5A7PIwbBdWPPzu2/Wc1268/Vnf9ZzcbvV3O5eixvlwurWWDTMFNM
aZqLrGY/H1MMCQZvMhsoK2JGiVaAmwz1AIVPFhs2FhHOmk8Q1FE0Q9mReyANgVc8eky18ObHPsEn
mnx8SiLAuVdnqDRZeOgsSADmoAS4fxVe3J19RArkAy1AEDN8hOJm2mnJDDjI6EuB+pQ5iMyywAEN
26D5uyFu7hKVBaUGX8PnIygmDiIqc8qJeZJNeUeQnrFhEn/0jw8ayQ4OTimLdzFAGfZPZYAhiAgz
ZNHRJFgy9HKWX4CbeAurD0Vnjm/wC/cU5o1Q+YeihNI/cI5lAXTSEBCLsg2i8qcQKE5iZJaIHvkC
zvr4yz7k+vEiAclIOLQOPwWX8QqL2oJf2GUjxMN3iSCkawgpI9TmI5gfjQk/1hRNTrR/1pA9N0Eu
DFs4gcn7+Sk+Otx4GLCAKioMl9ISfIIygVAitCRMrRClSou9OV0W+ZHOgX1dE808yFHo54BXUQxc
eoJlITTDFg2qG84VUX9QrPAYYBPZ+MIVmltwEwMRiYAaOIWomUdYI2Qjkg/pOSRQmsU8THvEZ2DK
fD4wDIUz+EYDJFoH76TMAZeLRRBFuigF9ORjuvxN2EPjT6Ie2lUS69c6tV6V6CaJr/qt//a1bq5u
TUKoJEYHX40wqwevQN1Ohm4MqSJDkwxtFugpmUGYpsDNBCnUtQAdtMArw+twBITNO9ArTih0jAR7
M0wsGAitQjx0NBEl4uMGIX1f/sW3I0xg8XqSDIlfmPXFOc4DhLgQfxZ9AFBgT1yMUAqeU/ET+DEg
Bdcx9XMXggzR3RA4WMGYeVBeH+8GtMuzhArF6IXqR4aoJuAhGhGGISOF2lCqxV/1k+89Vx6CWgAY
If5RdWXhkKViUPqhl4KDXqxNP1q1N2eehMfRWos4xM5I3c96xUyD4Lbn2d6cyAIfFmUUBTYmAk8o
eP7XRl2n8UeQYxFbvW6DYOKa7FP8fhFb9/Ox+3V7AHJADiIFKxKeFzWaHxXUbvxk2BU/P9HLcQ4K
zAFN4k8WFhLDSKwcvn6aEbkAoeyIYTnMP2b0B8MBJHGp8fc0FeKkFYbPfXwX6JNBxA5vXmA8YKqB
elyji4XH+AVPRRh6gluu/fGPihOVjDzyZHFP8o3nH7UrtD1Y5CNYM9oqAlRx9kMZQ1GI4y8o6ZOA
NCMQjyWehp+LNs9jQpt4H3fix+ScCLSKZBYKFtoxIB/Rg4SAPharrA0rhiAK2JN0rFkWZBO5SYQk
Yhws5XZgW9jyo33AkFNGgtgWsR9NmGu5AngzUNDRtULu46GQHk4owTdQbAL1i+2FGYHdIO2LxSyu
3J8mIibjR7tEsaBNPJ0ME88Hd8Mu6LQJHlDpkrzwkdWIiw+YC5GDfRD554P2xdCidZw2IquYCLH4
BOHR09HYmF/fQHliNKgECd4T8i185IzIC9yFQCn4LdLfIsCOe+FOnonSLbfKw0ai36EafPxCuI9w
IskmCLo0/YPtcOUZ4vPhyvHHn/et8DLhFRf/B3iNXiHaIajLEIbYLeKLQ1R9HJMj1t/AxQUpoGtw
EZxjDPHYwcFTeiCq6hohyEzj7OEnV9iij6J0iDuKXrJ5BMsC8S6y/K+5rdn5c8zsNoj7bHS6tU7n
XzDz3douN/st7EbglMXBGXa72UxWcV3zeg7Z3tNKkZyjjr001/oulJ30WkbZ09F9SMaX9BLcjEss
Z+VU1TgRyrBglx7RvbT2xVuvqSdigqAetSPJDuHaYQX/75oMTC9KCtulaa6CstWPeyPKPJpdLFoj
uQ3Iu0j41UZRsZ7fFFdg6/xibewGdbcqamfMSFlinPU3PV67Hm4dcpEQlWMes1e432mcReSGzrBm
rv1adgkO1KpeEXehbQ3KgHrbAYfMDE5USDArO+ZnZ2XUjYXBWUpz5XVMek3eNXJE7IwniQDlPO2Q
0/iHeS06LbX36CV5//eD+2w7I7BAq/VDDk0be+MrIRP58OA99Ycl4Qsj8rDrJ7uqmkHdJdc24WhN
c0eYw9vYRHuiXJcWlgPfxLtrKXVbqTHY1WwCSZInhcW1TXowtzExEVaVcBYqnhKMtZwd7K3f5iiw
e3TbE2q1Wb0RxzN1ojGMzZIgjGVIT67qPKhQA9RYJFWSqpIhQTufVMchog0fFEmXKfd1Jb1a3Xh6
HBBfEYDk8ntnc1yRc8AtdXX2ZkV5e61c2K2rmjSJFDhEPcBqS8lnLd66K5PdM/tSXu1T2GLWGvrO
3WgRIUqPnCxk+St4+uRBtl/h0znSGmeB32pjdKLDyzh/PxacVFbb+GZfCfE4QB56VR31dOEQPGCT
fcLpavNmfBlWiTorD/bD7dlrdx0QuBHsOAlP4zubwxPUU+/mNTLTBA37mrdN8ijoj+SVE14WfD31
ak46clIdUmC83/I3RGrUxyZpalFAG1bS0EkGRs0uIo4JRpY0/hyBsTqk8mga6150JpHkMYBwDmTR
JCkZs82EmhSRLh8EmplPvRZVMjmxxZTG76P5njW0l/c0rqTmZpZgo+WMzO1W0yZ54pgIhrhOccbo
bhKvRbxhj739arLwUDpPb2KciERk5pdWI+omLMZpTsILt+HUjqoyJakcdZa8k0MWM9K7EJenyOA7
WLEHcOg3i2fYJj2FIq2sdUhJGGrt0pZGaZ6wWUIi+nZwH5AH7qJR6I1aPk7VW6T1nao4lewOya4N
EiH7VX+v7SjAo4KutnX3hM88KkbdbbM+PfsobEbaNq3pngtJQXfWYRRA/mxyNomc6ZzrJQqcmJy4
Eb0Iv+yQWtskE59J9jydYjt62YWpr8TJeZychXGjjcH5eQIZP4FSsCyBzA1P6O5NrEpLj04BOXXN
kopJ7s6L2s7G5egbsTc1UooQbkNxwLztXjTOQKCKuxy5pzJDldzQ8LpaWA9iy0jUDYQQhma0SUB3
z67620GH2+u1jEIINvFYhHo+HTJdwvvfFDCP7S2w8iB6bWdV3Q2pn4gzI2yzRSzbpOE1zC7z37Ms
2IaYHB6kXayD9jbbGmN1gLvsqUV3e+XsdVJCGt70pG38hXFOSc8ABkQEG4Jf+CFWWkQJF+vLotZA
eTRP4Xq0MHiJUnDa2d+ZhyFxh7vBhNgmsg6hsXf0LWG8ZCD0SfcH0vLgN0C1MMhr5koY4N3dmqTy
rlur8uKCvmbU4dgxIEpXSU5kXEirRrLKW3KkpuXL2LmksR/uBsHF87bR2dszsyR1ymvfhL8OG1R5
2emLOknWVCciH9wyWy/1bvy8GGSYXpLNMwbu35R7ILKTSNa3c63pd/J87ox2Sf0Ekt01eLPuvqjK
RmQfJdhZurtlQzE2SMXyrYyLTYQtgUYbYm0JSLyrlk2GxyUoXtfJjtvSn9H7+zSuBuQDMopN3sou
Ro1TRO9+jRTHFLchX7haf5EOXr9yCpacUFmLY/NNfU86PlIaPDTIcbXRdoSukYVqv7Eoi9LKH8ii
OkdV6cXV+kpBHZVeTTJX6ud8LacIiMuukcyDiDpjk5OKI73r+V4yn3EHxIxVhL6VPrSjA7Q/YPKa
XqBcf03mxA0Pc5ErN+NJTixwmMwgK/Nl0NjZ2ZlVr5BIWcBlsCZekIPiwHTdaiwNSlWQLsFqF40g
2AEZRElvVfIwKN3JyTJ1NKECX6QhOuib1ACEzeJpNbMFDLD3X+EhPGk3i1QS9o5AtadIHSIryRdG
Z8DJCjQadbSoyflnt6L2+mVrPB04tjurDq59yvDqa5NDSE+/PjuENTWrmkmFkU3XfSqkBA/82wU5
RO2a3dWDq14fVwffJyCgalwjalUQLLXXGto+6pCk/alOVkUdI5KqoLmuzWq+vWvtmPi9hkmdxaCG
qKpq0cq6kbP2K/6SYL6VeSNDWNdKmoYc/FJx0XZFS/jSiqxl2hs18UoqFOcVkGZNTHrVvfpfwcGs
D70Xj/YeJOemrNuD+GDoUE+emrnPXu7C3iRvwtKfBgJJ24UX+Iv8bO47W5str0cY8pfVJX5aknKc
HLf2f5k7rx3JlS09PxEH9OaWNr0tf0OUpfcuyafXx6ORdOYMMAPdCEJj7zbV1ZnJiFixzG+8OtiL
hCNzpzpyAFQWt5efvz3rBUAYJRAbbDiYPkwdCpd9RPgKg5cvIqG9es8CCgcmKPlPuF3Y6ROkLKc6
vZCDAMzO3XAHLM7clPZT/5P6hsfpBYaP+nQgAZQDlGt/R8eJDvZHckL1Z4cCMmDIAx6QgGujzVPG
ee+cZUvwuOWXYtegEuHHFwEWCsrBO6bXpY/FJ0IWLhEfM9zHBozvJ1IuZDkIFPKzdXirnC+i2WHi
QmzsPxaQ3QIg25s2j2BfUPX227ea/fNhnLe/9aY93DLnQ7Gn3RdtiEBa/RxtrHK28OHfzuhXecoO
cc+cyToH07+Z37FbnXo3v2yB1E6YS5xl05FfYC+jwQde2692vf2UnVBbJCe7ojvrX04kQZtfAWQx
Fh2X4UX0bqQDjrSZX1jIygFG6KvOVIIatiKe1FPQANs0iGLHS/KcnzHr2MqAvcHfR4f36VCJ9icU
Use4WngBXAIMG/cLAMMMmc7PPkg7Xi7ZTlh4jS/owYyf8Sl76rYwYdnI+FfMfvqJhjcOnAXyPH/D
d/mpgJGtXwqO+gkY+GvPffKNfBny6DaeetYl9RAjsXcW5kzOw09WKeiEVcUU25v2OxmHg9xtIFKg
ROKX2I6/K2QMid9l3y2aQKin2NktfEkv4ZGNdAgR/1tzWsEGLwrjX9ypAFvNPzOobtiGvrfv+ov8
AnvhOdmMhEBUXF6za+kKGMiRyOqmp7hIje6QkNmj40AAqGBjCPYvisD28Bu+ly9w/rkRsqP8E3nR
78MRzxGXpoxWEVxHUMkJghEubgon9VzeRD1QgDISTM/yZjnq++Ss3lI2S04gLb3hoMp28SRu+Euf
6Ut2QTTZ7l/IiZ3xRSKMlkHx5GFYrgECjbzig7eMlruKj7cQDI+doqOavU9InwBZtgFisumZ/b8x
cBXc4QMTzhg528tWrH0ilqgEZG8qVF7XWlOjafOJDv25egk/qtfW7Q8ScTLbzUftq2vQsnbDJ8GJ
FAeba042fPLzZ3jK3sKv8pQVjtb6IT5wH8rpsZ+RTd1rXnEYvsfGcdKbbAaQT8Nv9Iv2t5Blfrxo
L91TwUXQkcmf4EmjpD89cbPdoJLijfxUuP2nOdg8TOGlfR33E8jud/lSvDWpjW2TkDrNHOSxXR3n
yjG+9N/Zk6hj0DbYNp6geso3yGFYDwbH+EEkk3/DHXdDhPp5i8qQD3F4OZhBsSk7N7lZXFwttOTv
4oSDvf02gKHHMBCZVvq/mX0WThY8OzD298TL0LiFV5a70T7xrFMMiQAUtOD13vOBBF88djcNfdTL
R4hPir0WQbpq8wSHo+i1B9lbTUOGzb7g2hWv7CWyK6Ko7qR3+SJclx0SlhvVRyXY5lFhFHG4f4ok
Hki12PIG+ukdVbhv5dNiP5xkUnw4EeNefFcCnBx8M8Yr1zVdibskdhGBQt/RtCt/mfAos7Eq+BTY
lT8pXGZbeNYP8frCXCGHxjkLZGGJhwb3KbxXB657Z6DMvBgExHu2n194iN5IpILUROXY/IZbEvoA
nH0QcYhP5ZeM/TlhkhTkXtzG+/ASO9NR49ZGxfdUeCnjsNFdkE7fImNCjqlymSKsyu6vGVIujrF7
FWIXF0lbf8NFACva9MJh5Lqob7WtHWDC2Nzs7zBd3g3/q9hiGOyN+6dk83hCiNj5NW3FsVGDBoqM
Go+dnnI5QMDsE0ehAN8Z5yQfIHucZUqCbcqpg9QQu9/tyQhW0sL8Xb/IWyMQkSPS/qbN7P7iUgOE
qfXyU+Vebs1B031Efmbud7ItGOuTP6E2LrrGC6L2x97pcY3GysxDPXiBefMtPLef7anYosQeP1wk
goxdfFIHBz1XNNX05fR4Ef7yG+6nnAbdg9hufivpVriqZ6RoELnMsPvCfyV2MdNR240GEv9N+IwC
8YKZwDj4Bmzs9F4TBL/CR9COMNm3FQJCG/S7FV8OkFya7c7Lt+2h8TrdDo/TbuCCkKjX87PlPOHY
TeIdE5LYMaZ74M4iZW+C23BQYOqgjbgZXx62HHk3nfrHgpR6q7gB+tn+JTNpoa5fTcn+XKcPrxam
dojmoLjDHTe43UV2l7/FwUzvMvvqT3WUNtCiDrqNlY67msScQlIX0RddE6wbUzxEcTTcC2x9L1zr
vwJ9LzILEhG74JpJAkzuwUb1zjvPjrsHpQfutZgLv9bt9gadPIdKh6tgj/Hbzvqx3lXIGsf2psOL
ahxVcdA2mtrtLLmKtBO/8WoUUS+6TIDdkQg5Zl62wWRxO+d2f+atPluOvV05Wd+fu85dbogEbNDN
o8i10djVudLUwSv3NVEANn2NZ4utPoIQTzU0k7h5HoFWbuwI+hF3L95rHRoX6HXhvehYnTOgsZN5
3UfUwoLHWRY7FpgNmBlt88tbT04ovLXEL3Ki2pk8k1RwdPczlA2kxX7GQ+fh4EiqerM4PZl3q+/x
vXEub9QrN9hFZ1iaXNPSKzq9KC3vchoO7T9OU4O6GRlhd6LqtvnyqqfMYWepO84aKSslEEwSwgpy
SzzjAgJSQuTrPYTyqJnJN2E47UKyIva6r8L+Et8GH9MRJ3oyB2c5lX+PawpNCXOUD4PMHurFl6Fu
G6gJr5q6ZbPTd8jc+VlDnrYhc0lDfzrWWFxsli2WBxUafXbyydl9R33eJ1L5VPLO9Zi7bzQqCIoL
tUVxUinpSAvRK78lG/L4reG3T9kRGtPKxIKBuNeOtOHosnGKMXCmSiUWgd4iKyTYeWiW8cXq4wHW
cs0t16v9hvPHt+FDULKOcK14svCDaGt1AW2RPQP39VvO8g9aA+uB4VGBPYED6mfuX0gWGuHKwO8X
5z23PyuSLm/H3hm2llPx1DkasdtQcxxScoPwnPFRFTv51SGixSzYuEfYa+UMfbN01CVfhuUXm+S6
li1kh/7KDIzJlSfoAmSTXCof2r4gYMpkS6Rj7u1pJhHNniuHqjXztgoBDu9I/luvw2hH6XsmPfQ7
kvKMDJLv+1KdP+fn6yXe5QG2fY4Cp5xTyo/htj4VaUNi3W4buFjQfEje3adoQz9LhENTrw+qC/Db
dq5vDwhkEWSdNOh4lOR9HKl1U5nbyEPlns93zfn3KMFtaYNe/hZSlpfsvCrgQ5GSx/Qr0MC/zsFb
gpK8tG+/lNOOhNoTMBX+QMdFsTXK9DYwsSCBBeh8F8cooPyNG/tOToktBR05c4310XZwP5NDdElY
go59zDS6JOysZl02dslkMcjx27skoDyDt6QgN7mz1pKLuS0SWm7t/CI6ya17gwBOVR0dZvdbwmF0
Xtl4x8h57Pr9Y7c4gQJIQj3GCPr/xnu4o9D95E26QezJR0jor/OtoNguV4mX7Ak6qm1cpwvkuJd8
tgnz53xNhxF8r75DESFH2ywOsfohwR66wZLm0ZQ8uIpeC7oazuJmzKg3bO8z2/BmbKJrNLM+8Rn1
Ee9A0sMSIvHiSa+kSMrrfm2QbeeUVEXnuD+Im4VjPc8uJpPfu18MZYLy1DvLi+ZE76he0APFLYSe
6CqhKewQ6aALtJJ06x1X1y1/QYAa0fUk+M4hy39HLhEVDc2BxHx9bHw2nhmJyboUIdmF5Vi3jl3w
5n9AnFuDzdp8Iq/8WOuStdCjYWrfmC9/V7+QZsmlc/tp3MbnNzDGxzOL0O8pVtbKKzWhzRqeQJUE
SXHDbbI3t82Oc3wdTsOKqqFotamkaG09Fcej+v7GGbCf9Av9jq8LE/XME1cWGl3Dj2WDDst5cPr9
wIGuv0oquK1Oo4uH5I9QuQFBPmwSOz5+QONqcRsePn00r7hOtKZ4JS45tjK3w+512cFIo6k/+Oc1
Tws0XyBiHGLUpWl3OO+C95G6fBPqRpTdRzKqNUawFPqh9vFuwqTh+kwO9j3y792c++E78kZH4lmM
G5lwEJMP8oXEq/3vJ5mnqLPNCSn0mXBnPoh8v32mkM5sdGmcveCfKfIJp4VnceLWEKj4nAMed+xR
yUDb53vxN1sLVkYM3l6+LSuPqgs4O28m9HPLflqZ4Q/YofxLdP+8j4pirQlgLtsKvN0qQGicIIqT
xD7ZlYwqYBDzEGgLOEeyNudMywWwHatIS4/NKdOYPIfuIb2eMFPkBW6U8PV23BjH0hHo5mWwqHVH
eD6rV2K3LW4pOHijtEN40OTtTk1Lmspyr8PGjmGCn2jeOckeZ2iUMza/A0c6o7+PLqH3RvDmCjyb
aMMjyQa8OHgKn1jAAL9V12DOgD+xfWqD15FUZNllgfwkBQNAGZwbOMHoxNEQlp8ehEDkaJyD6gLF
ntd0kai17d7Rv+V9/c32u/Lx2KHKwadDFZw7AT0k+06F1NO9dnvscJondgoU02r7PLgR8hLDoTvc
l110oYtDw5H9QnrIL2CDejg9BJ1s/8n2cOCLTnzlNF5J0Q5lEP+Wh4xDw8fDsZiOmXBnQ3Le9hS2
yC9QIuEWRydYBi8f03hRGckEwoXW27XxeKZn61DSkDsatF82rYujucIdfqWFvGxob8dYYWZ8eMXe
IbZAtqfuEId9ZYbxXh7Xpwix3J24AinIf7st7lbsxIDeDb0aSmVo3f8weTM9Cbq/HNnTPvNp0O0i
B0e/3+U3e58xmnHwTs0UFMzcPHFSrndeTH/DqWehwQGtnrXCxOZY7xcAfcM6zMCbAadMFz8XsgwO
lnv7aNdrOaDaaV9PEXFGIumf18QVt5hX5ASY0LDChfO7OxDTeUSHx6ZjL76XrNPsUrg43/eDSYUU
udw1/OCCm+EqQ7C86p4MJpBpkk+246DYzvJutZvKGoa+5WKH7kkfs7sd14tt23FXICfq3LjSgweG
rQjjEyi4wnheiDBziLnmHO55LXh+xwrCm9noFexXgy+EPkxISM80kcG+FWTWISobPFvip71BQNCv
t/u7mNgi/U/raTV32/Xou8DI5JRcrU1Ogz53UIzHotVNthhwbUOyRuZNJpxk3o3L7FG94U02MjKg
czesr7v7Fp1oc0flCe7u3+ed4ZmvcB6YyoiB5G+xNPq23AZace/kZGvcBDQyfKyt6J7F23t9os2o
QM2kZIfaC1FvI/kvtCYzDjJKx1eLYNpULnVT+UwFTRM1WJ9v5Nerue26iwp1U/nldWR45eHJ+8lB
2bBTv7HvwZ4X3fdAc/aisyf9c+dAcxHI4kxFToX+b8cpUNed91ra7SneoSvP8OKx2hc4wpaSD1az
bHPMTKYmq/VPvIO6yqMdT0JAvmAfMFRce6BlILDhaZT8SQ6zHmZJ2V06585JC4zL2+cd07BtepQD
UsPLOmfaFS7qpASodypA6y75xrZ4Te7CptuMvhk83stgdvZL6WBS7ZBX/DElfPpDvxAX3CCed3Oy
yjEO29+evII0XaIZdHpwhZCefNBj4JNbHOB535MnfVxNHm3ir7LG4cdaCbAKTkg1sLeQ7yMyD26+
GY9RbP8IjPuQkN403q64M9tz0J2k8k+chiNPP8lj4rinm4yP5DF+5pQHwwaxXCjdJBIMS4L4Cnsb
py9ed/KuJWt23bSkeNCnOvuKL/0RTcxnYjkgJe5K7ozzwDr8UGGigzZ6nybxQz+VWzLDjeLNHM0j
Y1TMZImbtAjfOJq2fhqJae2RIMTQlPDpXB++uPlZbUXQKyLnQFPzdQ7a4A36Lysy/qKEyZulKWI3
cH6RDzlWOFLVz3xC92XevDFfcPbzvqF7CCZUdO4CfejZm66LfzUOEckMMzrecLTBXWNvETPP8VYl
uX0VwZ3JzrSfdv/wgUIXgOSUfNMkeq59Q5K5o8CwzkAUJUe9ZZ8euhnCuOhs1jHHw+ctItLnFSwu
en/kSpfOfmn2KXogq3LCqrqkvaM+W/Gh0SfFiZARKjbTzMa6kVYaM4vpLosAa0K2QU4bHg07t3oC
0EqbMnH3tKy26eZyKgMmeLib6KeZaIy00Amxdduo7SMpCkrCjDrZlQWHHpr55uHcV3UhzCmZ3YAx
SO6NF54Ww1MNG1+58vg8Y6WFGJG2tWo/35kPXxWcqffkM01aJFr2jTsioLGWR6r97knWgWGru36o
1MNZrufYtx8cUndkoXAwwIzN4WTzf441E95N/jzjXmXKZCh0Cn4pycuXp4OCqJuTEoRQFcd8FSsH
u6bwal5SX26O0q1Fi92vXmghGWdV3h9w9Mo+h4rWoq1VjGFeEuahOV7mvAaJN07Ra2TVKZ8zL9Vv
Onmll1FsScRp1UE1j5Y/6ZOTlDdaxdDkWSzsht7iG30TRrxbEf0HYcd4iTdDK/XUnqTf4Q4Jbd70
GYY6nN81j03O6U7tHD1QX1vykB2m6l7mmv+IJ+21vxbnH0Z8PssR78od+B+DcTy2VS4b47kPQJGJ
VO0hO1jkcMPhB3rA5EhFq6vwX6eNRsdyVz31DqJQwK0SNGPCIxoE5O4I0cQeYl44MluHXfca75C8
3SXnPFD3iY9L+teJbOX48oL1C4tDXKOFk+8mUjnUnbG8zLcGU8p8i6bH1wOgRINwDkpPXrltfXb2
hgdu69foBYcUEWmU2mv2Hd7LsW3epmobE6FRUVSoFR6edVm4xhoMlxQPfIHIpYqBFoxghoPdOSrt
7ktwnyU0PybG4i2SkEAqCGTPkjeci7Mx2UwNhz0S65VPhyaPnOW3QJCGSbebBmAuztOe/9/NW0Fk
WYh66XP/vCYyXEAQfg6RT0x7Vo/iZnUGt/NdjFqBzvx+2jxnvkE8pFXo1QyiJ0SahEP+PGDAu4t3
6j6/ruK2a3TH+vtSMpePDxx3W/pbMNz0BoZfPbVnSj6UH9fpGJdH+4KO94Ymc2C+Jj/qAcHbVfpj
8ex8swYdxV8j8ypUkXHokovkSUBTtbO5G274Nxikc1jD86/zp5jJbvRAe29/Y9brt71OjB9Jyd7n
PfKhTHKfFnpsbnNYXqrVOv5qXSiX3Q6hifXKEy5ECeaXwTPB83At3B/QDWSq5V7g9tf32KtQCTDt
f14xOAuXksjfx4tRBxbCynD33Rijym55Qi5D+BE2kTt+kw8IZDxrFWLvarfbx+vtD7ZAJyn4Yay7
6907or4b87paVDOUH373w/6ZgE6Cz4XrMVQfKDaEc8VFjVkSj711G/G/4Xeb/5ndDYrRRJTPAHQP
GHUV6PonKYFI6tpZTXqkBCSo0W+jT8uL26Mkp0CSeTOxGBSOgbIv6Ujme5Iq6pOGKGBxTQFw2Vgn
FZmXgU41xgHcidqNBv6aRxQ+RVPiM5o2UMwjEWa6ynEjjK6YRYt9mTuvuY2mhOVSP6Km9rMBJkeu
/V9jxyT9P5ML/uNn/Bek5qybmarmfEagFVQpRUR8QxXoJH2Fl9bkCl5BRqLH4PJ1OE6gYNbGDnVZ
c1OfV37IskkotyQklgjftO4Z4fGnGQOsdQpCyy1Yk1jAeSteNgCHC8Id1aOeLp7BM/ulZQKl17Qv
c0rhPvgYrQbCjla7ecHSlwjUB90dA2Z2GCKoBEwsGjyOq4+l3yY84d3jHF4Be5GqTAATEEEjYP/F
Hm6xG/kWH5GUEXicFqC2Z/Ri+GZOz7YgIcFayVd90WbOScMZTVx3pnVDfF1xWoWrOc8o8GMuiOsr
vlsUMcWXefvH4/9/psj5/6HWpiSyg/63msl/1tqsyp+h/fwP8pr/+JZ/l9c0lX+TFMgRSHYaq4Sm
wZn7d3lN0/o3hBawzlBEydDAOXJc/4+8pioZuiRKuqlqhqgAgPxf8pryv60wZNHSRd1SFMQ5/2/k
NdV/VZDUZOCVum7Jmqmo8HH+RUFSNZUBrKWu+1ZeBkOfeWqTuAAM4+kRdA8L4wZr09WJlxaGP6bV
IQyRzrLCjVrsh9I692J6rYfsPEjJOUnmlxgv99kaj2N5tRogYbiDiyAjzfRSZLOH88vrMI3vWlvf
FJ0pej7giRN+1NLyrloPr8jaLxSTA6NdvGUo/U5Gxa58SbQhyGrwMlhmaUV+tRKcwRXJ7+Nf7Fv+
afUu/5OF9M+amuZ/eiCKxnoZmqmqum4o1ooE/6cYmRjdJPfqGAXJ3CpO3BpIRI8abkP1KYlEptMh
WvbapN7mXoyOS1aWF1FrOMxDh+e8hPe8GiV3LZMsnBmqc1y2Lw95Ft5TUXvPlwoMnJEzFRf6+JoM
dOJmrUcOMR6X/SxKZyN8YJigRSSYatPepAwh8nzaKXF1UKQ/pZjHLeo5lzwdpr2cqM4sderuMVtP
D10Nd202P05llcg3wJG9F8e1sA31EZhjp6RBq/HOy7HUvCqbFLe0ZmGXj41XpzU5v2aAU1NDRgF9
NzjRWKZ7sR0Sux906VboiFxrqWAdm1C0jgoOVVqtxyfey6HLs8FRot7aNaKy7MKuJattamTAVQaC
D33chil50GyMDXZoNFOHPCrOi7R8xklnHmR9rr3WShD5y7A2GsflR3sIH4qO7WI192/Rm1Vq2l5o
DoKqttv/erXVFUj8z1Q0GNq6LqvWSkWTZNX8lxuxi1uliKNH6OtJx8Qu+6jiJHaGMKOVKRaL/5BQ
FK8YuHRy9W7KIDKztPiwhoff51N9sypV3JYVl4k4RXurFO5Fbjx3+dBd4k4FztWXpCft8juuv8DW
vT9JZAuz3Fl3cxLpLhcWINhI1rny9VsSYkE3zBYJi0zdHsfYkyw6d5OJoVuXAMIr2ixQxUpz+0XC
K7os5v8mR5D/VW6IJ2JokkT4+cdPa+T55/0fm408ilayFkI4L5pThAu80kWBgHeaYJr0cKzEwod9
7g9JJ+m2bKnfimgkp4a2RpoaeVANkt0JwAGyesaE6aHF3qjJHQLyvXQYVOkUFu1zK0i0iApckSfz
28QOZ4fq+e6ht7X7Xy+xrK0B+z8uMv6JlqyKioXOsaGY/xLjUHG3VL2NwDZF1OtKdu+zuAiSpDnr
bMNgMeRxj00msNl//LJYMKqbjQe9lCRU90VqkiHXyES2PY5bj0fkTRoIl7gUVpcjrfRlad7qLdDq
qD+L/USTclaAbImGl1TWVRVkANKRuBliLl4NSJoc3Se9AG6c1yRbxnhDgzwSUwH3jvxJXPAOlHrU
7JPUq6vRLjvx1gMnxmpPVma/bLoIu7vncAb5/ZAS3V4e4q6u8QtophSsZpQD42ob7D5T8Iyp/BYt
5peIU0kdZrFTPyrmrenjHqfTc5s0DCeS8GnUf+qC9qTUvYWl6sbDfMB9jjiRP6WGcRymNPHC9PHc
/S6aQAXXyG5iaKrd9orTFCI1ZDFh/j59KSpDszI68PToFS3q4tRj/BWZDU1zA5CgxUZ5iONX3FW+
WbSpU5XaFcfm7BBG/WWIw6OZqGD6ekAWSYJhsaB+ig0N8TGZtpKSvy9mAWJFr8nnH7hSpEWdXqhY
5vTx1iSD/BWmDGWFTPlC8/5vrIxPPbS8WAwpuJZz3RfLrh1ogxnKeM665qw24mcohm5Zgc4o5DnB
mhDQkTk+6Jdn5kHRKuWoWz0po/J4qseQCVqOeWUa0oEw6I4Jlu4LtZzgCvGlqX25LcwFqPtY4ehp
Y3VJR0jqF09tk7ta1O7IEd9PS9tggVSJTM172U6VpPLGNDIPjdiFIE/wcFHoAcjLiPAeQXufye0e
QeLPvovvZbi0u6yUlMvSRr0/PvDFS+erGEmAmXQZUxlwxnJ8bcIJRxlZeOtG6TbKJHyVgigkhh2q
KhS3Wa/JT3Hfia/io2O21pcns3lc+gIfarUXMz5nk2/nQTma2XYqtcjjT1GAfYCrK7SJgo39IUbg
BMz+p0+aLDDFBisckY6NFgJx0AVjr+lW4Q+jiUTeIvDNfZ+6o55cG8MwbG2IALbhEpz2+Q920kwX
I03ahn3zFxaRP9edAqK1asM3TaTpWz7e6rpGCNRIdro8BZ1SgiEOcQPtykQDz/Y1tpqJ/0NKOZ/2
M+bOpOCK2YBcskIdI7TCtToNZ3QDzOBsBZgbfc2j4LcKNiFLb30+sukqW9o+7EHCFca7lOXloe5n
EMZqZ4dlJW5KA1xmXHHBFaWzxOI1S2TG/6Vv5B2NYSMGurUGSi3/LpOSurfNU/6E2UeXSPZE/eUl
EuCFR2hRl2aDgc0RyOSuOgj5clUHlcTdAu5R1ECKcYjWNfU+GlUXzA8x3woDS4+x5m7CmooNRJU5
tfdG6qz9XEve2LS7KNsUEkL9s1yAy88b1eb6+0kewC2aQXoby0z3BAgpeZS+GmV7kSaZEaoMACyr
MsNt4/aiT89iCEiyn+ePNpyvWWU810V8No3xFC8T7Ii2ftfC/PMxMepuLGBv6MH7adcXGGo4bTmD
Lx8lGpaWsI7kigSLDuEohOp2yDAeFzPAaG0UHQ0yMT+sE6xpppZdIze+YTLdVx7Ruxqm90xJPiJZ
AMo3ZttG6XHlWgAHy6lwynrlopY6Q9hB9NQCCJQ54VSXRldD6YCUGEV1TGbRYtWi4aLCzAxyBbPQ
pVA8KwwBPtd178tkWuBIzNw1lU7cWHTMGjMEVWNgdqOH4L6Gms5Wrn7MeaCr/as88NabdPiJteWm
yRiiTWL0IU2Pe6Fg7T5oD+YrBmPGJGWSqIkM7OoShM24kMPVMpaZYew9RGOPbD5I9gVbhwiyxqPs
Ma3SaxovJbqZ5lS6DfhbNbkKsfHT6zGd0KKndLaijpb0OOHoEtJoEwt6yh0LvTzaXaikkxcKdIL6
XjyGiY4f0ti6MBdLd+jTP8tsg0yrvvOmZHQ09KSYi3jP8AUWBnMJ2mWIbHGsKlut6DmmKWqjYR+o
skVfLzVal7f+Ik7aW6yYYCrmZgpa0fiMyv4gV9bX8lAnOxYkpHOL2PSsHL9YJe+e8geH0OIJTlLo
oAjw09XyPhPDQ2qNt6iUNUfSQWQSEenzhAleSqBcIqyuao3xci4pRyH7KKseu0PyVwajQuJOD56p
XC0OziXYXx6FIp+2SNr9CWA3LZERN3Ys4UK4XUTr08RkJiwwQRL1r2y1fyQZ2Y4Jf0Mm0OLHoWL5
mGl485muNozvbeKNEUQDPY6vUdVvdCMOOq2c7GxQnh/6YVI4fJXaRCTJ4MT6WvlSlfxpVCq3EKY/
xeieUr06jJowcBamc66PXAgq7jtGSbdcFi8jqJewwKhOi3DgHj7biDZ7F/21yb6ZGEfCLONYOprO
WO6R0Y7F5IOFTuA1zfWWmugxi8+NkdCgG4V73o8ERQx40qJKr2OKfijmnctUpPYoic9Wgbf1MshA
CLEnz2XIBgnQjVQfiL3YdSg5TjF6Rp+zLmtHD5tdo2c/Gn3BOC3u3bxRjObLwGBTKphO4xyKHwzO
12K2EQz9NfyzlnkgsJuFu5hM1yyx/BMFoGHVAk2Mv+rpIPmEKsaGrhYcU9YYqlVA7qSs37WcJ1vB
xVBQCvAJpa8bOK8leux0j67yQrh/FEr+2LWaq2Tt0QKvaWGo28sQpqwC1JyICWr5gOYhp1MQTvWf
XuIKJ9GW5CA72oM7uIa61Rh0q2Z6eWVU3joTYKfBWzDm72r2a8HCq5ue9/io7UKf3s2leu2y8Z4V
KwBkDo+GGL82bUnK92qlLYPBXgRuVIuXrJrJIPoNrrSTl2gjN7DMNSBrVaAZYA1RWERKXB9eE2l+
MRqASFEyR47V7ySVDn9fiONFGpKdOIeWK4lcnaqlQ2jq9I/e5HfmKLS+mCxP4ozJckQlIC7R60Og
Xz+qFvaZ2DS2zU5ggN+2Fpli5Rsl8XJIG8ZPQkbNpgKXScct19BN15ffNEsSP22GzSQYMTyO/UMe
Y8fsc/qdg6x7FLefQpLSuJPhAWUts5aOKb3GZHooHli1i8/iJGAUXw6vsbIQviTJrQVDBmb5Ogwt
77KBRKREN2NSYQ/OD7Z6dTNFhjrlcNSxhHJ0i+Smt6CwUVRtw7rcZMn8ZRnaxWqWKhhyDXss2TjK
3XKfLR3H1BLD1rKJwMYYmjsahJbW5FZphHqzLtjDLM96Jf91uohpJFXVVLRYSLTfitmam7Rnvl89
Hr4mpswvpv1jyMBtLDG+wQk0MbEP4m67SK3hqNIMoSoDJiOZReRpZXTs1eRpKQRXX+Rbl2qXqu+U
IFUVd6qHxm0lOd0UAA8zXT42SZKT0RkverR4q6E8fvBC1rAXtWWtg6ALCNJeKWPqDuzN+67/MKPO
X7qUWXpNX05JlK9CViPccXEZrrLyo4aVEZrMepbR18Y6dWZR/9TE0vRMQ90oaio6et6xDMJTOAkH
DINfxYmjbj7ArIfG4571OKMvsRsnDIokMD5G/ixU3Q/l0nMT6QyYe2YYcYRmdtMWr1mMBHrMyLF6
SHZvcNnJjXypOxkeiAqyfexApioZM5ciZuz66E+C+fiSaz548QDjWyTtr9OajKKXxPhIZPIDEA11
8zt22qZMde7DqYhZ/AyeUddetA7Uri59LHG6W10uo6l8G5YZGJ7eUP0zJJSat0zN/syZ0rvNukNP
3pR0XH59iHuRVb/klH2cdsZ0S/xTRDlVce0JysD9m5vH1NiYZfxWpt1OTWOVZ1L4Wd9/Zy3tWqE4
zXpMzGpxGo2GAWSeuvwP9s5rOXIkS9Ovstb3aHPAIRxrO3MRCB3BoGYm8wZGMkloOLR6+v0iq2e7
qnq2e/t+zdJoxaIK4eKcX51dlu6rHjaj8xOIjkG9SW8+p2VyWxbdPRjXo05/RLmEOOznx3Q2j/Zw
KWwEmr38sfg9w0X7n25s/mi78HsC76xzkuIVzt4cYr2133Kv/Jx4igUjvmYQl00hKNp84R7L2sET
MidBP0Sob4wWAWBoEmSfO/eqskUwe8sli61svTidHUifuc0qCrddMURbM3YhDsCnVWTtQkbCCw8e
UNbNXVG0B5NaZVUp8z0vGa2ZqxeqNQ96KtrNVUTW+cgPd+HyPmV6Y2bzLpxiFiW3cmB01mVOuB+G
mAHy1/NkpAUOFDXworF9QkzGjsnkq7g4J3FB+nzM2z+U/cZPOzLiAXbslI7KXJBNyspeTZWHPrZL
vmj/3squYF4n7V9tQmZmvnfx7HILVBkHxZzdZcYYr/M2pbhMt51HUzUW1bM2poO0qDIta35yCgMZ
UzZ+aW966Yv4G333eTCZ6hiZ4kF2gDDMVN1mORO5Mv04SWenCkTCWo7HVMcqWLQNy9QjNnHwW7RN
DfqVmrssp+av62neJga6jR7S0wkjtTbc9yKxmMk16O/1nN37UTls1sMikB7HFiPC43XaIRsR49uv
F33wmnNqtBQlzNO08Lo6qpuQe7sfie2+9PMARdfyxOjM1hwWp9SDC48sDk/TzY/arbbayl8m3ZAt
wfBsC9WDSNS1C0nuixQHqVnY6ya3DqqzH2NlJZvmOiivpHYoKnZBUdjPScs9H8lLgVR69vBAAs3R
5EmeRZE+La5751vZbWgZz8Jj05UJsxQZyBbOvrduh/K2GiPmNJgvWscPxeJ/tNpmqHzc7ds6PbBN
bwGx3zPDMVfz8uApSEy7OCjeAqcPT0XRjdven9QqQlgLQd2Zj9msw0CG5rtO7f2SIutwBR1b6TOg
0zHKe7VQ3DhThUMAG9GjV7vBYo5An/Drg56O1783sIyWLHwYy+i9iZN9FTmbKTJ0wDxy/IjJ12Ah
jZrDHuyx67/Nlpvvx6o2g7r82TaSM6ZqEOCrZE8KwV2hMnq5n9HIsMouLA5DVQ5HTtpzkS7vQ45V
nGvpUTsmNg+3uC+W7qWvsdCYVo0G3n20POfdtLHALB/ZEjGysAuZ8jInX8aCQGDpYXcn/ZFm8as1
YvYbJ70vsGCJdAn6wtuHYficpYiIy+LimOp5nOUlL946OWWBr+KvmnmUjCrCC50dvA7lbUSDkcz2
t3iZvofTs1sUKIyM/H4hi2lldWLrFStROIxN7s6Tco/ZGHEFKycPxKe2qq+49+hkepLks/KVCx8P
QYqsYSixsjPjnpKt27lzxO7T/O+UEb+WjUB0ZM3EbQOZnIWfg4MKohvrxy4d79PCepRTghaynayN
5Wxb1353Ex0FsbbOccJVW3vt/bwArc60LCrKEBTId11iJm7FubGxZlnWR6gEx36ZHZNvv/60kU/H
fK5QGcr56Kfja9YMEJbUA9P7UOK+1SWD+KLhTpuusw77+aVTElSKGrfPh+9dNx3nOWYAdgct3c7n
Tg7kBsSMkJ7zZi0HTv68OI+NS7z+aAci8j6V4FsKmd3HqscvNGeQd9b31BOvTafe5aB2dmtyaA5b
i5nm4OWo+UFLAEgUr1fUI8qSl7moxqDIS2y8BdvQ8we0TrNmSn1m1U1QNsDepXZBRSUJB4O7DkuF
fNlpXydPnyOGFy7VfJYZp7PMPSyocQhXG93rxry3GZINZhQyRW7oIOnndPa2bkuCRcKL10SCgRQR
VKHUNHouSE2PVpzMtVXVugxfkdO2SZIWbMTe+jNGYsX0JTtRawv9kTYjao75ojpJvoGY70Jk+H3X
bKrI/NYkTFYNpze76lBXKfs5l8W5ziwGtuo5GE1z1/RiDjz/tqQwarM5OkTjDyGku7eF9VJOVF6m
Z2x9bYh97eJ2KxH0xKmfrS0PxknayUvSsoKbLio2fZ75VFZTte0WWwWlbd7Rv8nj0pTm2WHYsJiU
fd8zim6tFu/kexrmwemNlzE3aTUW75HjUG6bSCMLCM27zJzfVKfUOYn67qFQKJSnryr348eiWGY2
5V1u57wrYcY90MbxfvAloA7DPb9p277aBn381r2ZnquZpxtm5bIGqcEo3Pv53lV4bEbNAM8g742f
S3nFAnQMGifAzVexiMu7KN0ZGf04BT91SC3rp1rUNeNnY7ErVV0/Vbo09n5cbbxJF0Ena+ONe3cV
xUX6M+L2MXvbPni5F528lip5qm6aKEzPeeLPD0VouOdBpY+oK3PYpoLJfpsJlhHYxHHOqUvR4VXF
JQqn8TObh11opYhLsxnFi+qYxRSZ6XFu+k3i+tW7T5MOwtCJBxAGtZ04y05xkvvnYZ7BM/MxflYW
COy0JPIs3XzcxLd1CnszmqNPizcu9/VgzvvC7+u9zFLjPjdsZn21lvsz5L4x5t++02yc8c5cHqJ4
Qg4/ISxaQqN/SZS45WgpPoQy9mKqw6PbzEA0nhntolo/ZLHITyIcOc5r1wycuSQKInP8YwtWDtSS
35jXD7/+K64bY0UP6NLyQd1F1WVUAuC1DePlYpu9uxXSw2BRPEjdF5gwx/z21wfPHgpa8v7kNy3m
EMPqV24xmg9VtzSntk2/kkhbD5k0XvvIKc/DNHCuLWl7aGTCouJ8vDFj8/HXZ78+zE586w/RlxwB
khdeSfZJX59AFiDbhDBXdXT90FaPTaSyvRhV+1TO2Zs1VtXWMY3lkHZdtoJCDO/zfo73XnZd2jyX
0HH0IxgkdJWI041fWOmNmjVS49KPNoYql1XfjZwLQrVkr8z8yJguqUsPyO5JM+u2yfpxY8yqwmCj
hmMWPbjGTluPTZmNzDcfidLJZBPEEUUa1VyzVqOHo8RO1pFvFXeGokNahPGgl7QOysLyGamu8+9e
6v5MGgIabIOKc3FYRm3dGhsTPV24tA+10ciT11g/4F4CuAvzhrtR3CrgbCkYdDvEE+ZPa0r3ap5R
DXkS+Xze+ecwaZD1AXJ7WaVOTjxe528jFAQ/34FIYSYq6/jSO4Gnuvo8t8CvFf7jUjNKUmkAajb2
g5FMTIBXBXNp80TDI3BkdkbHJOwFX4U3trtcczbHNUD05LR3rM1wnXtIAM04O/pxry7Osve1+F6p
yD26ke0ce8/HZ1rE/lq6nJe01Wrf1POhBhg9wemjbnWqJ7Mp5TNVx8rx2+liLQZi4sgIg9yzjMvg
zKdUy3I/jiEeGMthsQi1X5S/XIRtf/VDPIORxMnW03G8GxZwtD6a9MUp6q+Yd2yVWN6wAzylxEsx
+Eo/OQvmO5+mDAcgM6NPTt1dwiyqL3lpFGsvyu1NQZ1c1Zn5EDl3v7ZcPU39Td3MHKYTCLrLTXnk
lDoYaVFuEmiMlSzyB8r/ehfX/XLyGLu7Tsa0YdXF003u17tZLfNeK9s/RuUEDjYa1dawyvRmgrqc
QTBPUYNZs7PCV8Cso5/QkzKr3tvMpWesw7bq6HnFcPF196Ka2Hhqx+aT11qfllG/dK7rHOxp8e4k
N8lBKm79ajpHVSje/bx/XbxGXyYvLNbmUs4BjIJxbJsWGk6BgSsNDhleP1hZPp9i2pl+tmNQ2MLY
z0ma3f/6kDnFx9VFtAg0cFKm937FFjBZwLrym/PoXkcQ2wzgyfAsQHcerxbJehqCIVKvxbh0OwD0
dPItGH7jNm2Aac3EOzvhKM9tavVBqFS8TxtYkkFm3m5sK/MuFultMTWoTS0O9VEr5ssLTBCFT3CQ
y5E7gbkslY14OpH9HavDp96rQfBsl44+XbJb5qqfx6EYkQKYqByNJD9WjR+My4BiaOrORgHrKkxj
M1j2fJ8gFhb2ZbSK5Mu9de0Wo39mmBvaNRwu2EDrsAyPfoOzkv5r55rmU2wvDbc/lWaYhu6mHuMi
sKzK3MHX0C+Gi7M3OvOrN+uPCtBoa8txCOik3WPa2I8Wkv6msB5EPTA92qwPbW7cQDzg5WvitRGi
wkwrRKgZ+Sv6AIHr7nydVkHXKswLUyWPNn+vz2FAbZbb1rMKfbETa1u3fvKguYztmTglV5pnqRzg
D12NqwFOge5BNtvMrRCVmKQyGXV/lJpN5E8HLwLe8RqHk6pFOz/m0WlxzTv2HUb+qLe2Uyzzm6pN
fmjwil08pNZOp+1d6DCxXBijvU7H7sEMcQMv+fHYsfzXY2piURuLDTc1/jTv0ZXytulqrvW0w8dK
kZ0ywnUq6nJtdYBJNgQUfz891PXNYFBXsTfHIgOR6atjYRAKlmdkFIzxRgpo5CGZ75eyhTDzN2nr
YUAF228HcRpF31Hhtqh7Nf2bBBqunc/cAqyOVXa0ovxsodY40yi/uAbxYo0egN0sV56zJYfitcfq
YSqKH/nEmLkm9j/bJn2y08j/5jdiXvfhBOkdZvM276dmH7UqGMdu2C2WGz/UOVBxGnXZuRhKxIx2
uh/ssTm3lWAaoDSDxSboyu0nd+P2oJ91lK/NvMM4bBTWKh/s4hvBsgyAVJhc81A5tymTw4sqsz+n
al4loG9aZ+FTmU/ylFa+H6Qa1KRZ2vbGthlbbqtdTzkMm+cn35dlP0SeIovHzE4MIf2qUrQLSeWK
tVOP27Yfqk+e7rclM+2XsbMfKlbKivpguXHsEOgU3MisfGtnWiK882QMvijHCSh6uQFmrfNScp5M
aHGLsLX3SZQMB3/MwAzqbrzv4KA7s4Y+m+rsZjSMc1jMxFZ42MzUfLSbAtMvRxkt6bCCdSk3rY/r
afG8tdEbGLbr9kF6PqkqaiBrq+SUa1PyhlwgR2pY9VH42WeWd1SZKc5ttvOhsCIsmv40bOYpPM0x
99pQ0KgM6WAfvdA/5LQZ4G3GvYuwXnnITeph3HJ4h3gn53odVi5ggfSf1TTeDn63axqv3/tTGK5j
i5LUk8j+u7m+1XFIjATNhdlMw06matqIYWRAb2Ynh3kGqzZ7/62Ku42wJOWUVB1OavjonkHv3iR/
mhC6DujmPquWne8VH64ot00+HcSiH5Xbvm2MVIe0RLFcGTOHTb9Me8+ipW4rrqDRKPCTcwqDC0bF
djBSKouqyrd1NEWnYVZTEFFfsYnIxjIjBjk2bXrvNTisw4ECyZ7Kh2TmZGriodsDhbIFxdpq2rXt
j9+sTgPz2om5W2J5E6bAO6D/r8xJ4sg2KbeSCl2wJxlBL7Nz5RsqUFXjgC+TjSEBAjrIkNr0imCS
Pkcbyik33C3pKI693TTB2Ec3/ZTjeVSbSk3pzhz8eA/fs2mWpdjZxTTR7IN1R5U+1KL5Uj5eeCDs
H5ZnoTQW6BbQD1DZN/WjayfIqJ3rbY0pochfMqc9ONQzqzgC0x8rGuMIOJILG1GrGJ+ZYn4pvBI6
pCBHoCADqymqh1JiFih7CDtV99ZDIbDq5la8SyYDo1frfzeGbH704vRgx5k4t2Amh2sdPP40fX2s
M+a9O2MQVXO55dU5GZrMk6YAarDtfpu7NhqiOL2dgeNWta/bi1xIWczGbrmkCYO44xJlkCrdo5fo
fdTjpXHGfVWXH5MN4CrErQ1QrIaKF8cl5ClX5dEd2m6N9PdrqBHRW6k81mjYvSq6g2JipqWTEBHF
Oa6tfgiEJsphuDK6wo6OcTG9fHW5jafEtpy1XfmYzWMfn1nFt5k+FLKVcQxV5Lq96mHewZv0ugu5
ZmCXljkHC5kNuK65iNEfonb07KXfOzSLgXbiYq3y5L7VcJxt1RMe4EzEVHVOyTZ2fqR18uokyA+A
DsOz9MoXQ3TId8CjAW9WuqX/zAQBGFBrW1EY27Bd2lU/el+NlUDEC+cyLjTKgAUhyHcXfXIODQcq
UG9te2G39pI7oYCtB8AIGZbPUTtI1IQJx2oONmjWTyDrQOVW8bOloEk7BIzj3N57obgi0GBXnbTc
tZf6+xCgYuMNkFDaojhO3eohDoe9bhYHIAeIw1dXjC+CPRCxPiiOfy+NTOr+1N3EkR7WmT3AE2sk
GM9zzM5V/rbTxtqcoK3G8ClCETpMKAgGdvT6yv9mtcXA4HztDDm2GY0CLyWGMruRSfNahTV2HTlg
3pcVZrY+vXXlrsnCH2CY3xLRVah8Hk3Tn5By4O0XFbp/quLHOm8wyxC/Z1IUmFM/HsOif5omiTxk
ql+dyYL9DvPt2COLNFLZ7ptkWHZTT3zblUuCZY330gd1jWifcrOKn8MOsbmc1Gm0rGHbF9VPhaYS
MK/Te16/743CpjFMT3WJ68YsQpt7OFn7YRLfxIm2jwvSCADk4pQMRXps/OkqjyB6ZXKMHUUd43to
Ws9NxSJ1zHG+cS0VPy7leO+Gr4aIxxuN8zxPOSAGlFmF2W5CLBa5IJylTmBGQqKn3CsSZXCL6ejn
pKJHI+notzuSC/rwMMYqRLiQv9oDFJppk0co4p+q3Hf5trS76Xawf/oCw3YH05Nl6lsdfrNyQX5V
Wzsb0wjvZyxqUIVQbWnsBV3jnz2I/aCdYXVsMd1li3kHt5luyhwxqIiqQ9nKRz0M9l1yfUPyUlvr
zDRLelUyAZ12ZgHbr5mOms2SQoJQDH4JJ9pSfRxk5FE8tSlytt4iwdDpMLb7dghxNq1dx3FPqMqi
HnEb56eCQZWSKC1eVkp5KI6rF1u3x8FZEAOAScRG9CDFhAQlK3HE1Kc+kndJhcPK9SLwkvRK31kh
VmsPOBMxynJigRxS2U+HuBoOolZkhc37JWkPbQ+v6TRefQmiuYGycUliAs4EaWeOsoq5r3rKQEkJ
41X9e94i40xaFBl1+gqLoQLpds/IbUH5i/rgLf33urCfPKXI2JMfAgDQoL3bQK3dINL8TCRpdU1G
PwrqB4dF1k/toRl0yov0H3K/yDmJxHftokBKCViQTddt2rRGk9vYQPpCbisEbkhyVrVIL63RjtQJ
9sEtqYjjxTqW0fDgLvZ2rObvcxszztX7Puvoo154eTxtfgEh/Rh709p4c56f/DuBGM3RrvV9UgaZ
Xl6OadjFdWMa0rtJRHusWycK+JXtVmQ9nGVZXbIMPrR1s20Wp+Ai0tlf2+ezaS/P7agnykuM+UkO
/5y1b5WbitvaM9gkagI9zzpakiVEpFEVP1Ul/Pv2qs5jO6JnBgxCohnuhDQ+ekF57nq+sbUsgWCv
NRE7m+ZPb7QeqtwF1bA1QIrW83mi0FpbNZdFKmKcd+ky3sSZcTs0oXOYk57qdiiAOZE6m6ZJTBHi
m1W1dM1N1AN5xf49x7/cJ7aIHx2fQep5AxJqoCuVNmq6RBi8Ri2pXd2U3lZN96nN+jWT5iWz0LMI
wl5FRVdhtPaHObtN0KmGxvpVWuH0BIMe0l/tVJn462WusU0LUiZVa2Itg5g8lqMgzdSsH2lxkru+
tL637jge5FCjBkoy73bxs4fG0fVtnhx7iLFAFK7exGHrrjrhIAKruncdN8uOcZDfZk+Y58qqyOm1
rlZdtEiL6OpNb6t6XZrFMe3kexLDkUVGQyYHjPNx6PUpqUojkLP/PWP/bJFgPyZWZG0XL1u2ULmj
UseKjtdRw/wNNVcQW3r3z5W/5j9I+W1p2jS+gnvQtxjH9Ucps6snN6ekog7TA37H6WRYvA3hqJZN
hhay8Ge5X+S1NDCgXvpJ7MZs2k85TWaUZmpjpdxMsz9/B+03zyZEqC96AitqBN+/Huq/5Zt50gX/
/tcfLDC/huh+6Gpukiju/vMm+Wh0q7+6f/pdOwIx34rP9s/f9Iff3P7nry9Hn/pqafnDJ5uyS7r5
vv9s5ofPlhLwv0b5Xr/z//WL/+Pz128hV/XzP/7yofuyu/62KNHlX/72pcPP//gLs35/957+g7nm
RpdvH/offuA3a433V9sxiQj3qHjxzvjXwbm/OWv4irAd2yev/wqn4eb4P8YaW/7Vo712oNN9hcju
umb+Zqy5fsmS/CIKZ9sV/OC/Y6yxnD+a7TxLoGWSlIyMdvCFbf7ZSEKtPKdpBeaeW/WpFtdaAs6o
oxR2ydF7zB+NeQrKaiMZT0/0YX7xF5sg3aAe1shC3eibJb4sVMBIpwu+q78fqrcov/Ga7xQhdsvu
vjfdg064fgIX7wJ4QqqeZ3vnfJTkuamDlR7yD386pc4mzWh99hkqovhxTKd7G6VRQgYX/nroCots
murZ844pzLOLaACYudl26qJrUk+gL83tspwLQrtn8kPaU28f7fzYh5taqd1C+i+tbLXO+Ml6wx7j
KvtMiDu/hqx6gQmlm6ig+GHgPkmfIvmaj1vne2kck3tKVhJ7oaycb7Q4FOoEC6KrQ3ZVTAjoZc3V
/8yBU1S7/FVhAiFQ9Y28FCI8lq/wkSZzIHIXJ3a885uDsYdzsn+gXTe40zHeCczEMQxFH7SkSO8e
hj0hB9foslCf3a8Qq06/E+XFBCEjPAs48Jo36RGLQQO/9YHtA/rsNwsnKDIdzumT2CfDCj6CcmXY
VWcJR01IcbrGkuvQABfJ1tbr1DhMRF7xeOjXm2ciFfOLNb063THJH8PwDnwosZ5s56SRB2E8KQ6I
AlxKqXfkiA46kU09rBIyMNCzQqQQf4kxx9ohujEQjVDJEboWrcFO+jcDahsAOTub9U25XCy6PncL
EIFoYT7mzaGbt611VN4atJ8IxWt10QfOY/XT/pqdlUnq03zJ73RcnQf71l+uTi07+lRtW64RytyH
etAoL2xnXWXyBdkxnltnQUlateNGOMVvuf///xD8V4egy8ik/7vD8OYt797+cAZev/+3M9C0/+p4
EIu+bXvCMm1l/9cZyFdMZDLce8r0Lc7Jv5+B0v0rZxPaQ8/iZEIe9XdzoXT+qoRrOb7poLCT9r93
BnKu/sF5w+8XeBWla2Ny9Bwu4T+Z6cQYFUaUXfEHCueuHgKLtE6OPwqSjbPUF7ttAuCrVFmHiiZ7
jr/l8Ycl7x2B8Q84U5SE8Pfp7iowM1uCIhaU0Jx3jXjJdXZaVHwAsiQBfgqfoWhJp1Pm/WJ1gerf
qvGECK7s37ziS3TH8K4keYQgGX3MnyK8K6ETCB6ZDxVFSLF39sVDii8tvJ31z6UisQBMRoJEXnH1
0yJX7lzzmDhjCX80n6d27/p3truePPKAaDLdMApwE6zSQgZNIne2IlIhOSiysxtYVoNsMplec6Zz
LMkglytH3lURtna3XSlaPOgGhM3IUXl5YmOCorJWc0UCx5Dtw6w9lkW2SwyegjI3Y7RvHHmTiQJx
Er774rvK3gPsd4Dc1Nb0cjok7YXCMStJjHJ4RLMklIC4Ywt6xbsRLknWlrkKs6sUFqsNeI0YH1WO
65nHPV3zOC3vJHV8KHLypvxoS+W4MyucE5pwthroeQLRCD/NyTz49sjTXw4wleshwrQRxds+JjZD
z+sM0c8MIZIlH319jmJ0HISROCt3APNdihVQpisDxyPKFSSln5ughv6XcJZTlO3wugC/YM92XqaI
uzC5H9NvThZUeJ/It4TTU+oZyQccmXuJAOXFUbdvHtAg1SmCR3MlYRVz/dJUE1Ue1++4LqwXJyfc
zXzhMZUwmqEmfql+uT7KBHXybGD7jrHLRB+GbXC6Yv2gB0G9C9YE4pMPmybmggUSLKZ0baU/WFWQ
2GtLp0DmdWCxUKnlA8O/a6phY4PguV0Q8VSm+uP6f3BDcMEZG8eF8WmjrWt9DDXaqPhKRnB9Gu/F
Als5vdArE9DbrUacniHQf7vsnARjPQ8r521p+3QdZ9k6dEOgjXEzEWaz+Ma6xgFTekAoxd7WatU0
P3T70nYfZkzCF8Br47EgWF5jJHcLXGXBnxGCzlnGq1JYQanNjR0/uOQR4lEyBlBucmVSY1u1amWJ
1649mg1vysLiYeXS9gZ6IkOoZdUCwSs42a4mwdF9qairBUicwTvRo/ot06tC9qPvLjXKb48I20wd
/OYlA70Frds0rIG8ALmbxk3tkqRa7wZJdrxFf1OBXfbTuht4kjFxciHxXKAcWUJCiDOtF3NaY9Rc
X1+zkbVy/Tzp+Fx+VDxYd5nXtAjnmqZ0KgmuKllOLVsMe0KN2NVFdW9f14p35wLL9ga5QAtRikeU
ZEjD8Vh9/O4QB+ibI13+3mjscTRXf7ee/u1sdIRlWdITtrgaw39vtGTwjeXHXUISUf7ValKUb30I
qjyXQTay5MIcy+VLUZCiX16fmTp1iPx8G7xMHWzw5GqZaE5IzxPmYWR0zbpUHCbVdsAZ3YMeVR2T
ZES2dvDDxBX2rOmuEftrQdo11+VPDB8+D78kHG/+uG6yafq1B1p9L8RdeI0BgdScUclcLRlF/JGz
gZR4sb1dYcnA552vE17E/iWcCRtECxcSypi+Flh6sp3rHutCr8fmo6nvUYRR/SLtSn8Ji3FWr5Tj
rlz3tkVQ2JGGNv2r3u+/vXl+9+r+KQai9+Yi00xeY78+ZyBvmYeiK2L5U62lBJjjEsRnJm0825eZ
uTSzjai9OTtJvfnn7zNX5j++zzYgqXIIAMBp9Gf36WAYCoMj77PmsttW0JGs9hl6Uhx44Rx/i1eT
plmri9+tw3ldt3dtuImAN6nctd7giXDtddbvWnEyyAtpoIkwZUEPrxqYVWIqmJqS8O+blLvMTVbC
3UOyrYz+9p8/lett/acV6wsLlgbOWTnql3X4d9Z4mWKtFSqH2rG3jf/ed/m6FygzvbM2m9864o/p
f9Jy/jfb44+9+6/dwd+SOPDp0uie/vT+NSayLBRB/Wok0oJsfVQXIKv9ziHs972N/oXrGb/3n58b
UBdNIbWScOkrretu/d1zQxA0GVYY01Fw3iwp8dUh2yrOrhzxYcLjB4K/zaYPy6i/G8ba584YMY4Y
08s49mgvoo2e6BSUicGbhA3Iw9mIT5bZ31xP+bIlKnvJXiKghcmo3iOm2zAEI4mfU4z5aC6xInQ/
HQP3Y/zUJN1h8a3AbAnVApWM4EOvjwIB+V2rxpvRr/d2+eFNmGLmbaM4LOjo+g0G0XqJNnX/Mca0
OfZBcLleywgDnlGlmBHrXdae+Mf1eoPlejPO56GQh2gO9xMVgQ0b7pkpXA0Soz7aSvdODg+hLHat
8VrY5sGIjX3Hnp/rj3Spj1a+5wgNWClAzNO68O6snkJmgLDkvE942NfrwcIPh2wvGEOTlAFGffBs
o/HJgjYNX2CoUVGQkQunc71POPKuVYPgZ4zr5sBtkwNuXQ/6JmyO/buXXhvNII3dNcDRQCvswnh2
o0WbtLO4/KAb4Mknkvx/7vLuW1vfdcs2GshGpv0uvQGec1pH1D2wU83ARoRe7gk9GzKHQS6fdnZn
QMKGJdaHjhKmxAsC18bzul4ohf4GcLny6psF0ldRQZrJumcuw2S+KhexPI+55s5DMM/zzHbQUcT7
Q6cGbgxGS2hSp1BWUQBrfhmy+NhBJbwySmLZuCb7Ca9/Fx1kQlhk3exNCbQ/HtJ5WAuZHOJWXWbb
wJFGwHHL/IkIqvaHxMBzJSLzq0AgiTc6olj0vCAkqUbvbTrJycxwj81bPea7VA8bGdW8wjtBrMZS
nBfssBHXCqa3wLb47TZVlZvsrpgZE9KoadybX/fyRi1+0GZvbeygospWoftihhEe9c+eZxFSbbpI
b1q9v17XcqRtpzyqsmxnlA1+I/IBuZHQ0mTDViz5ywIjaabdDqFsENr/m70zWY4b2bLtF/k1dA7A
p9G3bIONOIFRlIS+dfRfXwvKW2aZWVU37c3fIGVSSiQjEID78XP2XvtSVo81LeWOQsjiSI3K4JYW
NqXiGUnjJgnDY1uFt8y01ulyQwjOow7P1VNvjpcKr1Uv4caH1AYw6nv9NfjfLaprE4umlhfPv0w+
UH7KWgS89A0K81Z0xE3wE3xqam58jD3Y6U74lUtmD9zLmAKRbrJjAQ1gs6eVzRfr07IO9IO1R6+I
+M3adwkWQSQENm1MShGqGxVO+JMAV+LVnHvmipQXNsPZCKZEeRA2WzP9f8YlbIeVRa0RWRwIrGOk
Hjy52P4MbjBilJpXLA2/d6tOmrSQV56hDs1QH/IcnmAb/q5vG26Xaamqx1vefl8OER7er+WM0dTD
1rO+UnLilldRJKDVe9DIsN2ScGvnj53+WoqowTkWFtMBAiSowiMVbcqZmaYXbSPRb/X8kcYIAQS3
sCs26UTADvln3c0dIVIuEIPqq9BvVVodLCSgdnNA3LVKgLm4rXlcGtA6oRrg/fREb+G70Arvn83D
le0jM93oCMewDg61fPZpwMTda17f4UzEQ8vfLicLHVWELxEQN6Fl6TfYKVfLQjVW/z5YcDcsRwfF
Lqq40RyXAtanmNNi5ViPkmGLt8ws4x8i6Lfmu8p4CJmIjmuzYZEGqM41t6uaQ9ZXU7DuU2eqod/2
A0V22hyWE1VnZveex3muntiMyPqo5TpTmwqyXcc4tw7JuOk4sZjd1gj0fdqEe6YI3AQfQfdRxugH
U64eT33zkUEi6Bv8l1F+4GMFsfbaJS8IUuICOmWMst8lvKybNhWvwejpHgYbuWj7uX1pyWOSPKCF
h5LhmesEz+zy30h/ULTOfrQhNayyEtcVbTXE+Ou6Kh4qBI6lYKSO9dMQcm3RDARJwLATTJlx0OZj
nZ6C6FBlN9Wds+i7M289cpCCj1h+xTHT81tLRbx81kMR791nZhmrzvn13y8Wn9pKoXkSDym5a3VL
dhIKb58xb85xsrH2NebCYZAUedPeYZpr91A49aaxJzTvwByk2NXLpmvsGScZpJOZxbpzoRGifqJX
SJVhgVOVqGO8N0LBGjPZOYhgDe1ei+h7z6WNX/zuxsoalrwyC4SdZe3JxYh/RjInG+BshLfBketc
nwXrZlDlm6B9Ke3bmHwKlmd2AOYqOYfV9pIyj5OYoBsJqNq7FNmtHrdwPdx0E/fMwI+peUKE2Zb3
dN54F0sRtHxkc/fqbVvmsKaXbRwLqFxcb0A6KAK3GKWDkvGGT4Xj4w8HwE4ioWEevl70/WUHok+Y
DG5w0jdH0+62VqpeRFjfz4jI5xneXEnVZxp7BhC7FjdMPE0bhfq66aLt0u+oaXmmkndQ0/K01S0N
kTwqxD88UzIWW6fgQWL5MzN9rxKkrdlHReHfRmuho9MAn7BmtCdowvqXhg0B79jObNy1wydCa9d8
C4O9sOM1JmxuINDBYABKAo9iFskiP49AQYpkYLkFfjJDujUPwfwmrVthOavl/fMcOP03z3qZGKpn
XQwst3eBl8X9dnSw4qBBT3vsjYXEgtytFQYrCzlyl+CmxQspMaDOEyFsEtlxqrezch7tAuDZSF+G
RTJPLm3+BnWDbpLCPAi5TrA7dNxdZBAOcEM9RsQRdaODVQ0vBlUD/w/niJk9Lz+44ShaR3INvwrp
VLa1cQ8LcnTGXx09ECN713Z+jCheUm7vkPVQp7/M+T0vD7Z9Ewa4UdLpHHEbQJpY1i/bYgYbo8yZ
xRatNZYPtEfy13KjWKxNZvBrHG7IcNc5Ko+JHBNP7w0gUqX7a8aZtFySinWuGSXBj7xYfL4H17VX
/L2LCnTCTtbFHwVDBQc9aBMNa3NCgGp+FJPEEc890WQbtYgV8KAmtBocZp2NvbyYeWPMwbZBJpMQ
JoV6n54wQXcBLxhdwhBEwEs4q1iAKKLo97/PaNcIrlGC/8/haUMr5tPLDyeihQxGFhW3XUSYCzCv
lgcwTeBkps5h6HmhabZJCIjBGHgQrA7RAGSm/pg60HxUj8siIejHZ+alRvwhR2fVLMu76nYOR8LR
Gx9x8lLDUpppVCZIttrWWRkFKNhCIHHiMTMowhxgyk345Ohs57rFxzSz0AeUxu1O1nS6h6umKxXT
PEjyaec7oH8rNovJuqjmPkMHs5z2beit1ChjACxQp9uMvtpsC1KNiLybKX1ldM5Te93lzdbsr4xB
X3vwJXGym9Pp3DFXnGPjIx4CVvVhm0wg7BeXsyRjhHpMz08uXhaf7awP6TjR34udV50nu6XoXdqG
2mbiT53Xlo9hxb9wzP1QBZjvGWRQeKaarRgP89L2KVLoJOzmNgLpTMzbwabOiHEdmZ+N5JHvKMeN
6hBRVLJl0/WPN9zK7gyDOje8g1wslUsPcmzhyDQMhuiAUKXFtrkvCEoDe1EDrkwTNE3MW+qzzT09
DV/wiRzACRmfQfRDjwY+tICdkoQ7+j5Yry9u/zrPzZ3KQbCzKUd4fX7M3pdmqGLQJVyKrEyQdjKT
UqWzezE0d4ON87pFPR4mrzZggy4Sm7yIn36fW///YOGfBgsep9z/e7BwF//88bPJPosfP/8yXli+
6r9HrJblKRvUoPRMi0E6f/PHiNX+l82YAFwg7QBzmcDSf/k3u1Da/5LL3/CFjlzQhQxG/z1ilca/
PAmKSzGPYDrx/8gulH/rRxgGYw/X9xjkugbfzlh6CH86s5v+rMcpbdSq49C+M7HFs5wbT6JLk22t
smthQsgvJsfn6M367pZJuy3dOToORkJMR/6zzxE6hj0UOu1jS6xjSmfXwDeByHEfImDegWchIcBD
1Vk3u4Sn8D6riEhNGO8NTa322mklZV32YNYWwqngmi7aB8wPHCrxju8SPCU0P0GAJuKnK3T84Bjm
eA2zcheUHOPSIJ5Oyei3l8auwXo3xnnOgnKP9R6Xd2s1N5fWvHBVQzMo805jwho5xJINmxafqgwU
KpLQ0owl70/3wv/SgDH/l6sLExKPmOczMWeU89eraziTj1YXZOoUVg9Zjk+gKKkwxrI2n6qOfUkR
uFPX29YX89ppk3dLdt1mwvZOUnXZHHRifyqTkNlyeB29YvyH1+dyh/25G7V8+tL3DQs9FyN2w/hb
x2Zyamh4w8RMXS2H5egUyfA+aLA6dGN4akNkub6KxUEmbBktdekqTStnP7vhc+cDz6cpt9FhH5zo
B5Zn+S7i5hGFnXXJfJRGYWdcUlW/TzG69NZbPu+4U/uqSj/cisU4SN3733dA3s+XuZ6LXdcif56t
6psRGccRcdd2ogt+mruHMAQxXWXzAWDSvBNePZ37xkQZiD5c51Z/h2CVvR0ddti72bOEHkDHNl5V
cmofYajBu67iX07firtSNsM6SlAie/g/8oF8aGYSMlT9wUSnSlYt4/Bp0dhIpAan3zdIkc/9P3Tn
vL+JG5aLDzOUKSKUN0QOzvLh/OnRK0LP6D1UWwyqQerJ4LlK/ezohuZDOeXjuV90s7Z21cE0qHyD
SOzCerrlifdqS7qHquLIohMILr2bxHvpNAgR8tE74lF4U97s0iCJsbPOx6icR+x6Cqml7Yf9js6G
vbU1NJ5GNGCmUk5JwgTOO7c/Qg+aX9nNIE/8gQZSHGPj8NJ9zkb1235pSP/o0n0+qrggFNRR0zEI
GERMCxFkysBsxU7OaX/oeh7qusRcadVIC7qf0Rgn19Jy4ivu7m8O0kJmI+1XqAq9r4I5vIJlC68u
mkQOh2O8xw8w8NV4DKo5PKrOsg4N4vOdznNzm8GIjNxZMUEcYTXIpQIxQ1LACiP+hw/q9wfxp56t
YS7tWtdmMuwwCEbX8tcPqnJDfOcS6ExUZ/FZNj7DPCidlbd4Z7RSx6JVNzTW+blNiSltJjyCqaeu
ovDSY1cBObdqYFhBDOfCMVBsVIjOIcCpqL9MnCx533tWph4PY4cbPqiwyPSpf87s8OO3sy1h1WNk
YZtXG4bs2sIsuP5tk2upK09VTbLn4gLCtqJaL9sB1CQjaO7II1zW13asD4rrtYr8y9i1dJqGbvef
Fzqux/9YSVyEQqaLjshio5Pscn++mQfb6TOzLSD2YdcFuEo4ki6TnWwTiIQ2YjVlPzh9/6bC8s6Y
kEnbiK4Jz/SvjHBwquUk53W6QdA4TLic2u8WxrcKdMNdMI4EZFt9sy1nTlMigWIbCrsFKrlACzWJ
T3Om82PFAr5uFFaB3rbI7TXLeq+VId7R8J4R7NhnOtoN0v6gOvoxqKM45awepOLmY9TiN/rkDg3a
oRquiVAZbQtUiQlGibU9F+kOrb+1TdOR01N5iw3r4JiefYyCra5CyOlUrHQrad1MbF7kIdImJyG1
TO9KL31P1dhtAPg0B6gjh9bxf4mKNgN2cPNoxgw3A+Sq1OPm12Q0PkO0/nspGa80wUzDwS+JVAzu
NJzGTVWBCpUdLMUGu4VMNE2uKURmYvkXnObnnEn0kDHL65TPXaglx/5y5CDTdzDhJceZaJjUNg4Z
2+duRhCNbgkYE1qAZ136Sh0nWy9rx4c5vbIOgPxpwoMveudpbu2nsrS/hzgIMZSNu9AVb57jejt+
QsQUEKFsqiP6joYDTj4pkmNvoKiKxvRbrO3oLCsQydoh2VDE6A+ADXAO5GcWGEVOMrC+odwMGIiN
P+tGq40nMta2YOvKhKPO8jJVLfxLmn+brWDYw8v6iR2zP3SNt++Qsp+sGvWXh8591Zvvpkcjs7EY
cpNyN9iyXrVyMK5oqb2TjaN1Ft02G4dnV4v7yIZ63/vFc+iGu2yviqL7hru/gv72mzljrPBonoeK
jEY4qNU+R/qOOJ6kDdUCznHaEHGauJWttNF7utku6117g3/JuJtY4tdhYBwHzzzVpgSEWKdo57Mo
3qD4KGmqBT+yLrv0i38dxucBIefFbdt6XUXpO9C9O6cnwz5WHNPQTMKhoi60njsJY0Urjxm+X3wm
k/3gZ0y1oEHBHBRYjF2rOxfBwXK0d1/1N7OLCBWIgvfZ7b+cwIp3rb0ai97djxgTNyiwcTi628VL
V3ukF9vk3XaQKqACpOdAldFhCoCLKqhxIeCSTkzGscJQco5/5aVJcpZSTDXlzsnwXI9F9tU56i2d
mMEpGL4SRe30mcTYpQLl34Ru7jIbk8N/XoX+JlZFREslg1IGgAiQM1i1yyL15x3V723PK+nlBxHL
ieLN2FULBGaRF0dtSA+kYVfqEms8KGQTkUMiR14y2uBepbVzScbue2vJzzku7yxB+yJ2pNh4ufUP
gGzzr8jkP16oI7FMsoe7Jh6Zv77Q0Qbmhis1WhuPATr3bWoV4mZaLJ9ZOdMrpQ90cRRRFgsCeMiH
cos76T9frOV08Zfaz0S85HseO84CKrasv0GKDdPF2tzRoY2a+tiOaX+uAmdfqkmfc1NGd175GKTp
C/zDYn/+o3qoeXo2EsXNfeGHE7eukFsX1zyCRQfdc1JAFmsc5o3LtjO5xcz0JbwvAvQrYT5A80pL
tS8hia7gMotTsfzy+3fsu3ovg/SKY8c4TcsvjKVA8o4zR4oepbnR2wyYElwU8SxOVkRXyvH0vU1F
ubL8ut0SWpg6zOTcyrvPuIAnqeOtQN3KwRnY8hD29y5TK2l32D7aat1Nwt//50sKB+1/XFSTap9y
35XIthBN/20bbAYPSblouBgzjKO2JwuhyXfzAGDEK4snuygw9XIaaW2xa7ueVoGbY+w007e6SwAx
Rh4JefnVG07zTDenztkbxYg4EX8+6oPocQyyw5j0rx5T8rVXRZ/1SAdu9m9IsTwzVi9OJEk+zCfa
4pkPJsx7wvFerFPceSs9gJggviBL4eKJyjs26XCfYiLFQyo/wS9TdPU0U9vY+qo8s1vXHgejsgdp
MagYhkoISo/iOdB03VtXnUoM0YS4JGNvr0JUNK6uZ/oZLjGuGheqAcwHSPMGayhdmiR6dUL3foSB
yMT03QbFBl5ia4lyh7P1s0oL5+xBrPeDmHGsO2LmF81X1HcIwdKabN/GXKO2IwzSGjnKKbq6fAJb
d4E4Qqc2KWmtZ8ey91MoYbgOpGqA46BhhPGhr+we2+++8Qxx9pX+pV06dklHy8fV+gJBXK60BDdA
ZxzqWzbw8Uj8RdrR5JTXfbTvjOh9HBRHCKI7qxFYrt+RGGsw3ONBy1CfcrZjKKEtG1CO0jPn0r7b
NgWgHTo5eQ41pCRYLgLKfkjl3Gy79L2d/R+Zqb8cKWvUx55zKlvgesGrm+DNqJze2oTBA1juNVxl
d99kqt935ox/qvzGi/SArVniHpgUfka3kORjU0tEKRSnWfHxBfFI1GbN5uZ56cm95hpkJ11APGgS
2472HoVLOz2K7cdMdSYd7UThbBNHK9XuQ/wqJvujg2pwEM54jezxY5CaGXoL9SA2n/gYvlMb4/5U
CtyNkzyQOUAoUgZTeCyIrwyXuWkPLcoNHGulcsaTjp99L40i2FUj13HOg4FGrvoE67kH+7APXbVi
69fHYuYDKaE9X4GkXzNh4MjN0d7BLznHuYkTOQ/vZ0KjPJ1pjs9ldhln99nwq1uZOc1b18xvaVDB
ykAj40N4u9UgRcoMpFqcI1IDr4ld0prhzOT+VXQKMk2j5ZaKA586YVPdU55k7i5F2r9WY+6u7Usd
jcE1z+5qsR2U/NkrjymzH6ut0/sfLf2H1VwxYyfserbzaTEHcyrKWr0Jq9dFY7qCEPnWtqO9lQA2
1gWPx3puhLfh5kVOQBaonPQ1FNGOcwaavc7hmw0mSTIDDFrLfahmw39yAoTqyO+3QyH8p9C37maO
chsr/mHXQXYudFFvQ4s5NNVPg+4NQq6Bu9LtN0WY7e3QJwO3rwk6i4eLBL7jmkClbdN8sBK3GVYq
zegA9bWxwyHZr6vYux+GkjGHk9yKyib8oEDXZ9A8SXkK1y7i/VVFgHdiYj1LGJHlQYbRHp+ZoFug
mLtwK7bVo5t52yyV1bHWdbRTVn+r2P+z3Hsfp+EGrUSdtW+hGrQ4l9bWaa5FvZOCEYzjx6d50M9R
QpmXVWcxzNXOVsP3ogKg1zkskw14sdmH7ElxtsKN8xjlH9E07rsG7UMzoyZNQm9ljZm7qQoHdymh
kUmoP+ssC/cVZ+08HN5NMdUXv6lSJNrlZqzNlZGClSLmAZoAW9BaZlh2moGBQapRj3dlXQIgrMYz
uAci1wqLsDlP0gFP8UiFQDOIKCBwcRTueuD0E6Hysg0LVOGww/IaXLtWXoMpbCksaR/T6QthD2IB
DNyYvADH9laeR2uiSYqDczfu2LhgYtBUtuxsLaw6OUzQAxf3/7jS/S7N4UpyoI85A/r3wutpPXNg
3ykfx4LoQxS23Pf0KR9ZkpgZj/Mn7o8zGwVfBgAFmVlBYA7lM4KMNEBkAMTXCBEHZ+F86pW7HmPO
DIVQemOUKZE8DWWx67TU/OrsG9VVqu5j9AfeLckM7jzmOKbVqwnjDopHc7lx5Jju2KmgLt337EFM
p4CyxCV60XgMH+d24BqPVOueDDHJi6s7V3KXWsZF0hUKuX5bs2xoayQ+BbYvTqOWtzxOvsIMdYAv
4Y42oYDqGVNfAzA7+mO5bTVudZWhPcgrIzrFc/rLHbz5WgsEOmFf5ntS9lQdPsHFmw52LSh7melw
XrQQdvTNKm9zslg1pBVGzke/z/eQhM+hNt7Z7BEGJs5amOOzWbvPvYnz15grDgci3EvJsESjNcCI
HVHuRi1H1Oo5tXqHoph9NXHD/JC65auBFCWo6BKYb3IGy5khW7Ga/rPtTzDFVUPjp6DgiWs0pTS9
7owwJUkAH6rF6Sce6IMin2Fc1zIDsSvjSxSAg/LOvZm2QU/M8v07QVAa8PVNmUngBylNs6FgXjjH
9TcT8/peDdajPaqXYQv8d5WzHh6jaLqgJ4XQ0jCpGkIcFUNTQn0drYRQKC/xzkEBaLNxZu8499nJ
i8Q9wHpNQ2LGGdqA7KklUTa+N4HZJavbE9WjF40/THS2yD2CYzT2I4IDEg6SaNp2GpxsEVUfOfKy
tWvrh0Fkyb7zrW8NfYIwze6CCuO7O9GfS8MJuvKMdMhu/GuPcOjQlqhDkGS9q6+x93+yAGAs6aef
nv/Lmi3/0Ckava1CTQWedjfHsBkszKrraFZnK8i/vIxNOIvBkyQWBu6h2Y9902zBsxHH2bjfgyXQ
gBvA37QkDq2CGbZQ0sDuDIP0M4+7rx7H8NVfBMlzg1G3zLYGnPBVlYOH05zqCMwBZy33nHx/lkFv
bIXbMtOLMF8qCZYziUNugglQyVCeVQ6XojL94dQH5CCaTXMflfLswYKYKJc4QZri0W+mS43TsReI
w+gIzRjUk1cEpmOX2VejYa2zG1JsXAFHZK7Nc0lH+uwmOIOi8YLCatcUbXuw9ViSQqsdLgsS9nER
l0ZTPO+qMqYrzwJdtLRMF9Ju6QHpLOiiG6asLrlTxDwDBX5z314CP+AhCF30QLYnxP39BKh6eq6R
nS2nseNMcb7roO2yJWM5iKzxaur8mnDCfYzs+q0TCdQ7jfMAStScf0dsfbCAkWxjjU2nNzF3F+VD
Z8MDHpOq5Ek8+SbAQeVmJPXWxiuILCpTRcbQWpOPgLwLDHYOajvCxYaj193FEDYALDNbgNdBwZrN
pFdb06bMoexykH+16X2svMLFKzyVOHOT5uSAs5GjwVfMb0ScrCpAxjxoPg7aiB5LiXYvH/GlRjNN
nMy/V4M9n7uaJ8dkFldqTbRwEz5Ew1Cd+tg9JNkkN1YNkFn46lU20cGM5+DCcpOex5ognOVPhucH
l1HgFk7HjPpqLPuzdsZ4UxCVsd4ZQeMjlyTM3WVcHcpxeGIr+W66zHrLcFYU+VV8KCt7oj/VfIyD
l5zLrp+Pg9bTyWY0QvFeXRKtuSYiNE4yR6hcm8EGw4t5U7YWB+a0M23gTWqECm1aEtJm8ZxrPG4r
zxN7X6r3qM3kNa13oySFJpmyXSvGD6Iz+psbho/p+Bh69rOpxZFuCtBsAasrwrz84HjpzqbcSDsw
QbAKxr3V+kyoHeebm05Hz7GrXRxr1G2mczPS4ocBa5rFL/u0XZip4TJSoSEbJ2wp5eJ78+zxCZF3
vOvTUj4Wk1pLkoKA8gbFnmEDB5uxFmtDyvY4bPkC69nk4BVHdGjH4q6GU7E2mZEcVVqRiYlOqQdU
uO4knaxY98kxMCCGJtag72GY8cQo96dDSKcv3GsIs4jabtTXnGn23Mo3kOXWKTb8xwoew4PvdcHa
yqrT75cgJ/naFpF7dOjBMJPxN+ASHXOI7tOCW2YERHJuJ+fQKvrgHakZa7N7xRHNJKSMz8Pk7EbT
/CVU+aIKiZEWkznWiCS8YLLAgY7w4nvuRekl1XkDHc5xdxJt6Gg2+sq+HG4TaSMFbEf3XkR0SKd4
mezoJ6dyrbtiANPj9PnBiub+8Mc3VPMI50R7HSMhegQFEJ+uq9WBHlJzdnsDbZJdP7a+1RxLt7ml
QNZWeVh757Bg3fS46vvfc4Opu1ZZlt0lKIfgQhJXDZEUXZOwj1NSvi20xTWK66/YiD5l9rPW00cR
aGg5ipTxJghPQaHISEWSAkGYrzHDe82NdiHc1UX65xuoqwTQguWX1MKMOBlxvfvNUIPe8pJVrreJ
FikSpJErESTimnO6huxmpDuyoaa7KFv6bJpG4TgCw5BIqJ6irnoLprw4myOzTd622Gdi+i7LoThp
mZgPRiS27Ec2qJ+ag6Jyu4egRQvVBgHR0YXT3HVGT7hqhEUCoJhL6QlrjmYc0zEb/j/BX9HGGdsj
ZVx9s5DxU4rfO4ojt5Hx6TYA7ka4haVADeFgPNnGEUc3U+QmrDWqyxDRkp8zMbPcpyKNbikZDtsi
ZpNqJM1snEoSDo49TDQyZ6H3rJS/jBmEK7LqTWeBpRg8KlDk19pil9fogsUckwyTlpc2dbtbE/ab
2dUx6WEVgan0rMJysezH4IKDBPp9syDQ7bayt0Uo0j2oBSDHAafP2YYynCYIUtNYd3dW1rwqe8ge
MtiFr+N8mHs7f1veRGGJ8YGchU3bN95t7meYR9X4VC/N70wSU2TLmW3Zk6Ruu751aaL2Uvc0T+Am
gGJl8LLKk6jb6pBFKzTyn4b9OkQeQto1HwGMrblW298NZEu39L6x5KPONavNEPHHuc0349zeJU4C
yjiO6FG3aL9t4cEYmgrOL0SREbEHUsbEUOL1s4dRJjhA0SIHwpEVzVBv6/mVv4k7l1RMa9MM3RPP
GbrqMhKQwxaqWNpy+B8K86rpCG7SuebBt68NkplTOXPDVIZ7acoBAVtfXDnOVrHDsgpTelu1xXiD
G/GzwXF9cTLtrUXu8wDZZK1UhRpg1dRXT+KVKhxDwzomPSehQmnVZFwTH7GmCn00b17dXSNlcZ7u
kCd1bUuVOIi32lHJERgHwzm6plOLg892nOw++A2TkQGMCds55SWNod6Bb6XLCVYObXWb3OguXtge
vwZy1tZu2/kb1E+/gFu5hz6w7sxMsYSHASm+Xotttqg5pDU93u3cqUgBGZCvTQmyn8p+sdv2Yk91
vatnvn+ZKeNdcT5IpAl0po/LJ8gh7My2RRvNMvMdsS4Hx4mDfdXk4fOUsPhlknhjKLOfbWFyBgy5
q10jv7MjekFpGxWvjMK6TZD47wB3KMejujtim1D7LKkN8GpOg5072VXtPL5lDUq3dnAR/mAhPBQI
VR9Urzki9Xgow3L60JV/jUkLvNlAF0fZOdu6TvxjFVj6ohF/sRWBJbPEzagh3aP6/WZMjr2Nm/Rk
FIyX+srg5B0Oj2gmXhnP4Enk8rKYe99FPBAhUsb7oKKvl3sUH1XTxnvVt9/CMBjWlc0TTroe38Wr
2QvVoHc9izw6tpJZ9lS8eE7SHg2DH+GFjJoMqyG8V4P8xJB8no2XilzCUA74BErzLQ+Np5Q3oCLT
pikYklMvvWOclGI9jmDhPC8rsTY4OzhU1RGmImqEvNzOKWOxhiloTGdsC448WvZj2Dv7YoxcNE71
yWi70+87vlVANyKCCtcE1iwd7/7NCYr+ktbQ69F50DIVPgkqHuPDJveSXTPS54qnbhVM+Kv8fpDb
lhZAK/t4P6AH2Q1GCdW4BIeflXDh2qy+H2p/ONdO/YXjSkepOkJZAgPlNZD1lodwnFx8/w0cLjHz
ssZ5t8QaYjXx3oflfUBNM47zyZibJ+3yZ5a2/sH0yu8ECr6EFRO9gZyn5TtcIjPDdsBwNxnr4YC1
AAcCUxhOjLMR+BeYxSA1HBpItoF7vvzqPU5RXRFHZzNbDemAOWDp2/gJvKxcIL8n3qgnARWQ6kxG
QNc+WuXA8j1x2YQsfB6ZFoMMsyEXklLFGOXiZ2m6lXbY3YUkOfwxSxt9ZpAhimG6X+XZHkm0jgos
sUE+kjyDOz6vdHVwNF1ZWtTZPs+XK0aih2UjJwj6hn8aQCWh5+PsfBEeTBpFNB5xnE7ur6KMnKOE
WIKjNGoujsenUxXvVUfsplbRY1860W5y9VGAtDqGC+us6+iVEAGA715ehYlx1rTNb3TiArZ2BB3o
q2EglSj9rsOAT5QpGzL5GnvKcvfN3nvh2s09ORr11i5eCmDUC372zp14gtpSg+kUwXk42Cba40Fy
UpqW4eAwfIjlRm9EcRfnRbObbRc+kKceQhsj0mgzTYylGp+oLYkNRul4ycMrO/KSamIx5Cis8Ugo
3zWZwf8lUNAPRt07O4L/qKucRwGojlF2cyD7NUbAjmpd+tO8dwwmch2dj0Y9JQYvILZhKLileUqB
wjIMwEXQW3Fy8rv42g54H7zI/kGLwSOzrYUczTl4jsGepRl03YBNonBoLtjiSuOp5FmVJUWr+KiX
ge3oFK9xFMCkr5EUV2OQ7roqI9cylYRO66LYwRV8n1tDnbqhUdxeiFwDxQkpyqcfXYkQK0eHnjrW
vOEAj9stYPEIFgYimN8vpwVHa1fX1q+wlvfiq4Un5w7ty1SG7pNrBC9IlOo7lRgCEF5LJGeCqbZq
EM5YtdwRCVqvpyyh6SKT4rGtkZYl4OB0w4IrAncHldhCixK9aDg3tLCY+3eT+e6kEAz9Oj0Gqe2f
KyxhGCrqF8oNN4S4UNKK2crxm62n8trzczSmoy41yn1p+A95RY01DLgSCKLAUCLS9Pr7l9Aw8g29
RXCJfcKNk7hnxt/vmkHctSHgNQZHld6bau52jYVuaJiCd3MgldX1fRy/ifyaaV+sSkBvbWdRRDCy
W01M2g9KwO2pe+pDBvkUM77FIdP6cICiTZ2eryKyn+PAtaDhsg6TV669YV9wXp3X0rb1VglAyjOv
ePC4V3gwkN5YZCoZo3dlh3xOWSe4Zzr/aA72dCeN+tPRyYRa3gQpHpnnHBY54E59CAyOo7Ky2v9i
78y220bWLP1ChVoAAkAAt+I8ihIpyfINliXbCMzz+PT9gTp9TmZWdeYL9A2XNdiySDAQsf+9v/3Q
jCo9+J0cNjbEHRk4/ISJAHSiGuhhk07ylapW26+mb35sPlW+PBVZWh30xmku0q9+wXdU75WOe0CI
ytviDPq0AzHOcaQPU6etHDPASk2Nd47xACTCRaaCvqQlr5xJXTLxWKpbCRwrzUAUeYcwdqi468GL
DQ4uiDLy6jUtNu4Spbv+JgRruyW0t9SebtAAgZjYw3ik5jXYZPw0XHTG7doXQbH0h3onKqo0cGRn
y2yaN8Rht69QT08pSea2TbZp3tHh2ZG9HvzffhWlL5M5/aR/AnSVgUwBCIziMZfWoD54gHCzNeKO
6xJsD/4Q3JpiNfaq22dZ2YFhGgdeU08QBfg5UiNxsNkJLZtiiE6BZRbbHv5fOTXsEC3qwMiwvxEk
k+vUGnbJFJGpClOqWjT/OmJFPAkDUT0fKvtq2RrITVyJy7JkuYqd66TCb00gSJK5NIeFPO/LA09Z
tuQ80q7hH1BjtItHFW/dmHtgBT6hArm2H1T9UmV+t1G5O0FZuALH0R8ct6LNdIQd2eeQKHG2rTOT
oe08LluVIVSGAvPkpWzckbPm8Nba5mPSja9BPawMl62val5bMzw3k408CKVc9vFzGGrTQ2WRJJqQ
4x7cbSQtcpEeJO2u/5HNBNnS4D7i9Ngym+y5QMladr2XMFL0UjChHjI8nUxNaDBlqzm0WQI5RsLa
zN3yE+FvYWT2o1+wm5HyMPr2R8bFQUtk8xqxuaMEj7uvSPlfkuARwrumwr9WDWhdJCsxEHVwWzGc
yjZ7o0X4cZisYYO9lLI+5ZGuaoEumqE/PpS5DuYnrK6maM8tnkN73uXWpzZviwXMLxBzoQQaocXB
ymJ1xDeEKyhqy99J2SXrVA10Xvrtrh3UXN7sn4Oq0WBYkJvvg3hPNuizSHuunAaBsVbBuQuRe5Ru
XKqg/p73CIWFc9Bj+aMJ7W+Z2pV97G7UgP+rKbuR5kT9HFctgwtTTrt6/Awcpg20071YHQeqMqMJ
g4T+LnG7M9goYvm+u6YKBI+MUouJOEFjzseT7rXiOWntGfWN46Qa5DWlDNSp6aasIXQu9T781Jrg
KhGHsLC72boJJ7bZ0yXXLYazLS28gtbThwTZaKjJG9o692UUZLWu6xwKOBCzh6BnXcz9TD6h3y4q
V1y0knsBu0mC7kjn9QQSvwhy4DlzipcpBzgelBh+QZ9QVqu5N7AI5RyGyYODwtL1X/wh7znFkO1I
s3dMgherVhlsJUaYOcZ+e9h1vHW9+lyn4al+3riix8gzXrJs2KtA+Q/JfjgmWkDQkSP11I0/TDI4
oCJfrUQtC7cl7mLCx/1tqXoTa9FNTPGN7oB+8V+6hUJapg5H60AyyEMzLgrnSpPFvk+iW8Sg0Ezs
c+vDfrpbCP6/zf4fbfZ4df7GZp9X/S/Aq3/22PNXvjz2wvhv3XGF43pMWADWOfhpvjz2FjwyKGZ4
bYWJi16fjfT/8thLA7oPdEYP/zP2FNy4//HYy//2sMRjjpGE2cWc0v+//LZ/ub5Bv/0/Y/j2n90+
WCJNmyo5fPwYujzBD/2z28cPuOip3utWsAijB71lyC1I/nwG9M1SIVS+a4aigVXXtb1FLcPai3Dk
UlJBQ9jAaciQZfIYMr19pEaSVo2Y96U/22nuX7h/DqhMuypmLa3UJmuZSSs4ucXAmTarDqn4HWvV
BN1QxSdlq3EZDaGxpPmgWwUGE+sqc/uT39jmqu4sXId92BFQmUz6tjyPgxj+wXVqj7xrUjyIi14U
CAc1OhPCccawAj8BiCJ8eEa+oJ8bWZY1/lIWeboavaF4/8Mr/7+Z6v9Sr87zqeM01XUbziQvrPwr
10C2QqR+ThVs6nXfnSmpxNLcYJJAkydcUKG6PQ3Mvh8nFAuJ7sIcFai1q8L6SKVlthuc6VGflTVn
JA/mlmV7MDrH/PpwQshdZcWY7ot+rJ5qYj1rDvmkEy37IkprYLKTndkyB4JJrc9u3GEnkeffzLiG
QsusuQ1Dg+Nh13BObKaLW0M/6TOkhvvfhkLsIVUmhHVa7I1WRvrLr/le5O5D3OgRM0Ys9mFKbMGl
fJchsr5t7q9LSmHgSjei+sn1jX0UQkkNQlIbd0SmznbL9CikbkuhriF1HAs7jv2lYfmAW6Mp/aw0
WiW7on1LxA+g3+nJxexyzPUBak30EY4qPxNwJjc5p/DtuQmg9abngdJ3atCsY1/YOv3b2pHikvXd
r31/0NpgT2sulw223cxpX3oP4DG5EmK3dM6uHSuXJ5QoecKLYR2YCt+vCRbdBXuP7FxRoLcKVIFp
MIJtNb8OlsTF7hpZt2Bj8ogoRiDKx6ur59PvbNLmfGjuc2nzOkctweOuYh5aVOoalNkJVLSkl6TN
iK7k0yZpn8Eeyu1UUBlR1Rrp38jjJGCa2qXMlb6O+tI8tjRB7NpgRmFxM/wH/7hhiD9Z7eYLVnK9
6o5jADEB6v4XA7lOhe7QjQoGnJbZp5by64XfqPoQwQx9S1xvr/DHGK5VvH+90MpJ9LVvTsOJIUa5
tGLLONwfplqZByM2zVWlj+PWG6tX3K90FzEGP+KEsF4Ic47NryGck6QdXhBSiDN4D7n25FPLjCaT
EJXEEiYPXqeh6A0ENRqSB/4BddPd1FhvH7vPAqjusdMcsZOqejIYkV7Qh0si0gFtKFVX7u4f5gzL
doEipB9QEMUQrfJ309SjdIYBVqL7BeLrI7q6k5bvMp0QOhI8rpiTq23hV6D0OrA95AGYq+SdsTTE
RIAXixL8xt5d3fVvKiSVW+QrF7Y9ec4ZBHx/7XOvMbc2Hg+GHrkiDl+IiA5xrMuIpYSKLbDq84M2
lbPBNdE3gyHg5A7B64DtZkOURW5yenVec8c4Bx1lOw2Aci6ueJmDVu0QW6gLwkJWtBmNsiOe5GDE
ge5F9lnxvwpEKyiaCmIiut5jEGM4ZD49XL5WUWTb4GBUo481Ty3KNHrm/UY+qgjBxBrlua1ybwul
YtWNg73zLf369+vkX2ILjueRCDBtThSONFBE55viH92wtmlQVN7pE4fLVl/KrJH7+4P97z/dPyTW
3IA9x5u29gfr4nfIJ/eVygwEaojBsZzLl99CT25O4SSA0cgHT7WT7yANJ4dgwChNr8tjbYCLu7+n
v97Y0ynsOYt+LQ6KYMZzlyZzpwQLxNcnc1MU267kmR9qS66rETaiNauJPhP+2rBesmCfCu/NVLr5
oiiyPk+lfBN+ki7//rky/mId5skSGPJJ53kQ/SjA+mt+obQKD5RyhOUXPxKbZas6GqbsD3VDjV1U
vHYoFj85o+4lxT3L2CMfizlLZ3g5VwY582rJk8OoYobmp6J/qpyiiJeRd5KdNRMjw+9izBVCJhXx
x4hpsdP6zwVvv21KhW7z4NTRxq9NuuGMnCF4YgE2DVS8drOu3g45nXNuHUIkGg1EvMnxdZIGhKn1
xIZbRR7lcn/oWdhXfgABo4mAGs93MFFpHiV6pbtJxHTDVom8Pz+fdT/cOONwYxQVG36975nkxTMP
iRXg/o7UEe5RCzCwytiKdtJp8Q2B+CXU1ecbT4T+PrT829cbXou7G+sC3UEwQ7Z9I+tHIiHZ4mvj
kPX0ncbzf3NoIkgb3Sg24fyhNQT2MZcjFT6V0/yE+Eyco0IMvN8JkvnD2BCPUsucnUocTromc6JR
DgCFg2ZnY4f4utnk0KadTNfufbPjvoiTixtYOtkcDGX4devnTiCeDX5ZvBuyJRWVtcTY8a5fCgML
jersk5qyV0TX6qmFZ7cGqFe8D5ZkNTOcTuw6K997PhEymH2ZvjF89RFKGpunsdkHczNdJN7+/rK0
/sy94qrkirQZRbkwnJCL593rH9/Cc8GyVfYpDTTxpJ0ClQxPZRC82AUkcdfGQzytVaSQgwscxLrl
bVt8rk9Oljx/XX5memB0sq5Q8q6FZobsBVFWS7N6v9+R7/dmr6P6yxMVVTRe9ZSE1o3tYLsN4mzT
aS1lM1ET7kUZr4Rexduvl6rXckZzzP6vJtkozFTxFWfJcGGh6/IGlyMkD9kU05tX+acyUdf77Xnw
sQ/hxLUJthcUZWhW2v7DvdaaF7X/ZLXmvbYDfhj3tW6RrjXvX/9DBCBJ6NOMfBdsy/1tV7lMmhuu
XuACc1DLdT64C9kHF6URZizYxKqncYrysUUSTZieMiy8um313FtDxu1i/GUX3Idk6LIRsSEruOCP
vDhigDswVOMXca79OBBIc6Lm5vQU8EoJowkrqey7gwxT2EbcRo0ksNZOlDFaoRm0O2L07o5lydvY
MkIyXNSbwpcaXAo1ptlLPxREE8d0k7FSHhPTlv9g/zfs/+WZEjDzHGkbFneJGf38x2vLsY3c0Syd
THxbTAbIXX5s2oJHdkPaCBzr8f6g44p6JI6MGFrJbai/q87IFY1S0tnqfgjuMid+Xo+UXLl0O0ce
YyVTJzKVqeyd4zuGHEuqXe3IFbD29kkZzZXQY/gRZ2BRWrzF93tNNBsVwqxgU41k8pxZtL/a3bS9
b0eqNvUPjpY/4fWFcyRk/WQmHnIJKuMy0Km7KyNDkdiYnnqnlsuU3vqlIXFgWjHKjzPqz3kKGLLN
8PJ00XhBtyOpkPYWRnQegDFZe02Z332birm0LgZYljpex6ERG4FUe08iepPAUz/2tI5o3iep0f5s
9lVxqYoIbrvz8+uWFg5YikXXPleUi+ccLdYBPvz9jI3CgYyjJNkNLs0OAPyN5VRoU31mjxcv7tuV
wSIxG8T6gVpCeHZjVu3IB3IReN5w6ZV/9sHGL5gG1M/3hzjlib7vvXPZSMJ9QX76ujbDusdqHBdL
8ugtw2AZv7jsMV2f05Cvhd7JzFgbGHfFuOFBGXnSpmVF4M/9Wk0rRktfT2GA7yVsaMU0GNIyHlWM
szQTFZyl5Eo0I946Fea7QpH7yURmLpXL2GoyNZtuTB/eTSvTbVr4bKO82G2XIanUpdZvMJ1jGZ0P
B/V8OMhq4iGFgQfF8wADtea07ub1CO8+O8vomYMo3Vq9RX+tbzYbLWiMddbHJ82S7jcsEWsXHwIm
UAulywvEy/1D7uo//35Fdv7M1LuvL3Oee97RkwSVf90njBjburHzWF/0lnoM2TZHR2bcJhx9fd+i
Q/bJVp1KQXDM23YlC30xkJxY5oULFE0UjnOsx96hH4F9MeAwEp9Bq52zivwybqno0WX+isTVbPAW
5BcO2hTS0Q65yMdM3w7wZK+oxeqsp7T0tDCwijTciTQj3ESpaNPhUcBA9uLFlXOKKZa71RXL7NfO
bcAxdL95iqYctri1QZWmX5d3x5K+1LDCrQJp1RevoLULxfqll86htMf20HlYfPQqfaWOnI47NN2g
08ULpxQGqJpBMI9x35uxDztDvpjc5BufkDbmUWdRT3rxXmo4gxqtUCB+p0tjCv8flrT/obN4ROwt
k6SH46IDsfX984oWlxqMG6vm+baKkgiCGk6IGvRI6rtAquIRi0a2rjNRPPY2CmkUVS99pON4i9Je
LXCFcOyBMYkPtiCsSUoBZ4oNAB3uGueZbt/PF2RhYyDEEBGtvc6lYxYJaatrTv8tlPrWzmCJRMRA
N3Vic3qQoQUbjgej4NgadKTPGECUh5nXed/gTANaZ2ZY16rwhm+57+xHtsMzy/ffZ8GGkfwIamcR
6MJfsmJT/9JfqfTj2/Suwj3Qu//wTP6Ft8m+g024h8nDlmhnjpDzveMPd9GW6UUBG47/ciSsI1Dq
Ctjmbz2ke6oopMv0KwoOOdtcplh4xT2mD4/AjFlbxljbBB1aeesO4zdHcb7Bq4b5dv7QZJOveOlW
5FD9A4jMk7LCtRGXOQ1aTGorYg9uoHN7Lnr7EOQqv0G4C9e2SI5T5rkLKWR3UJTlmVXZXBQljqvC
qZvnJADSCsSv/Icnwv2rdMcw1HUNnUilYzB8/+t2wilSzEAFvVUuA85rkfq4h5GhH9sp0qiZNz60
ZKQLxYf21rcuJJp8OljhGG6HTn6rcEUd5Cjzg1k07DXFYG7LOvPOkrWsAbJ38ZBNOjpZD3fNyA6o
iMa875Ru+liUotrkwF5g3KtwP3iAdJpBS08xrm+62sLqGJTxRY1QpELsl58NZ60+97Xv1DZ+WpQf
bXUvLg/5XGQGUOt3IH2w3RIpRBjhOR5682YmPrxFN9kKbBQUIcXXZEhb8iyN2k22059MTqZZ3lk/
+j77nvVj8yjTghUrTdk1BaFjL7KxjQ4dQW3Q/01JmIcMo4VKdiDR8THyPll0UaytOHYxVC794Fxg
STjf/2SOYbbiDYZLp+gIXJb+ZbS6aj91tL1EHQuRid1SpOU/HIznfow/7RF5UWmTsHRTohkjy/xl
5yOIzY7RBGcsNOd4IS12zcNoJSG9k3ivWbCXplNabwzsmDwZUEFLVXcHW2tshrEjuoERXnqh7GuW
wICTSUcfWsPMPkoq9tp2q72qjpa4RiAiWsrVXlu3f3fdES1r/mId7FulRa+RxRhSU5O/VRq0tFiR
+PC0OD+LgUGt/i1Jf90P0m2D7S+vW31lmMA2SZT6mO5DuNVZO4ek1LhxI61gzidaqoU0i9K9QX6z
sQhy2ORbhXwMKdIhInPORWovxqgR37OupIwuan/lcroVU/2PzTGsuLOu9cfNuCel7uiua+MZlv9z
i2mm2G3ilrvZ13m5cyHTaQNp+daHc0ZtCurUFL4pJ9qmKKdcAjPvaT5Qd4kH1nXh2rzr0pgpv+6G
qOMlUqoiXrhN5qhn5CXD4ku74uT5brjB9n4aTxvvo7Cz6MmyAO7VU13chpZOTT+P4x22zV/64BNb
afNw3ePMybiVPPpZ/Cnwa58RuLaupqInu+rO8KgUBwaLUvKWsk+KomUVs4ZbQXhtljUJX/gancKq
02LHUGYxl1/iQ3OabGdXs9ymRZwXqVckhl4H8pDbyaF2Uqj3pTPTK9vqnHc/YqnbL0WS95dO6rdW
Bk9GlxcvhTXzi1XW7BNf+iAlCqT51P5SuG3Xz8kVUSIszO7FnOXsEfPPwmVqvy1IJrVD80yW24Jw
EoKSb9yFk8eY7sjNP1tJQDg7La6O416CskXfD3PyJPO/kgO7Ws3Q2aTi+M8alt1SarMPZcEi55cE
PNvcTw/dbIHTLAJ/nmw72PWwG4xSubiMKH/LvHZ2aCfMTlvkDH3I24WVwvmJ50PjIDW10rs4fcg6
WB5Ee4oLGzZjVWiq3LgxKpHopAnDILBvbBSoggy9/LvvuFd6UevfIn+c6q0xVvJjzrWDytOcpQ8t
cIv7ot7muTZDuYH7op67F0xt0PWS7OKVnnjLyFquMNOR/zarEHCuKvyHLnLtbRlzwIkaY0U2SCDp
S/1xcHW8COjfpezEWxGmw9GeMAkMFuVdXPgPylI/rBKHpc6rcMy5T28nHG9aVO/ZTym2XfJs4Jnm
TEBt133KcP+QJ/mQaEmyuc8h7p+aa21ko4V7T5blNQvrG9bk6btkTrMs6sw/yBrYUWTI8cEaRmOL
POWDXa+a5ypywTok7i/ab/wDA6B/PaSu98NpukNvIiHZGZu1OOENlMsONIkRn2TY8FtLngWq3IAE
3kciBUHarFFymSB8nP/zEGvqNuaISr6Lhv+1oU9cGzoj2cyvNdQHV7H7EkyyyEVSsXpwB0ntrDyr
bQ4Z4EPMrH30LEfvEMV98RZqDkFGjcM1QgeG9ECco3nL6uKRG/2u99dBHZKVmJdjDahomEnxaOXs
VL3eDU52U3UbyyqwYkBF/kBO4b56H5VEZvU6ta73dFfVaVVMFoyn/WOcAOvjPXSxcd08drWJvToV
F6/xKcIg3maVnrpSHRFB9Mtp2orDq4/q92YMvQYW9fQl7Tp6hft81skgkjDOlvm4NcpI4wSmStw/
dnqxsjrahpnDKZBCrKca2OEjSikIw8m6aq7sX52yfbzPZcpUEPIYJ/FwF69dEp5nW6KkNVOZPYko
AKXcFvkr9YvLOInL96ikQTXHAnbJLTtaKBUWmy9dJmEsvwkLFYEymFAgfHEOiRhrcSSukFuFCDrC
4vq4m1y7/URA+sn+RX4LNUj+bOy0gzkUKepkhM99IM/IcC1+jgHMHEavuZV5968ry4RifUiGBHxF
juGGeWH8ZLzXI1q8aFJQjkoDXjQLj3c1s5km7/H+p3gSO1uyR+hCnIbS5LJIu2jw13ZcNgcv6AE5
0fj54JJiBcAwfq9ERLDbsoaHNoAsxsZRe/X5Yl9Lb5/NzQuJURpHZoD0EvjlNZIB+5OoJiLAEfYw
ztMyTGjFIuycZgPsIzw0bvqeR3G7L1sQ4xAkmVmZzSd+m5oCex/45zwKo6bJcJPyhLLbAz5uue8q
eliLiE0x9pQsyPqbZnFNapwP4Ajq/dLCOfuT4S1RtJR+tBGGzHlKejyQdHguaovCUp0JzlpWRvXE
JdCu6CUd4EVyrIh561i9QUlVlX7vLUrs9amNTmii7ePQkKMqZLqXUy1vM8dqGF1/7Q0tzNpJAE5y
IqCITlDDwC/FGxJ+hg+avjW4SHSf2rOaHq2bQHsx2gQ5s7I1/bNjJn0gc8LiWtjMUgfT3aRxcI4Q
VgFNGrSGSvxfYcW8xI3ELyvGaOdkLFxBruuL+6TDGcpge5/2cj6iVpyfgF+O0FeZqlMikmivTc7Z
FHb0lOLzKEZZH6yymQnfI56WoS/e77phz0t06OhLQoprAgKO01ztCWiqNp2f7tC9DQDB6ykPLlPW
RU9hS4ittGhHbbkQ97RiBfugT9++5s5VVcDMafGSzK9jkpPfQk62cHOHcfo5oaHrvkcwmjo9DDvi
BRjHMW19gmc0FLJJas6V6aEWJ8f7jw/19KaVdDt8XdlCuOf74hOLMTgNFvmceXDXK+M3eRVUPIuy
HWR5XvYiGUnA0I3r6611i7zftjYVzK6YtmuhkayaHriASw76OAOm4nVKdG5eWjO1Qg8jd12ugzam
jB2biXJFTAnLLXMa9+C6VGhOxVHPTbzoQ/jJhEJb1+Z0NuI22/oM/kFDdDsDhq4RVVDTmy7H8rJx
M7tiYsFswcMOOdj17zZOo+WkVe89kZnYi+j/cSgTa92GRrF4+sXJ/QGszqai3uZBa3TaPipahrK6
XSmd6kjyKwwoh+wILBBLkSENWE4+XN6evfAoIICajGs41cFP70tDLYm0ySXBW8Zn0DxD+1TV4wYY
UsRxhS5zVat86WJt2pSGA5I1yA8RtJgGhzmzIQ2nplwIy3+durKHTME/of2sQMM+MFxQ6yEEcqHi
H0maP2Z9+ktr21Nd/QDrc8lCisdbwC8UNmqF9ahPz6VW/nBS7aQX/a9CZoTEY8zewcGTm6BKdy2O
Ag9ndOuom+WONgzT5mOK6RRLJzZa0LdvaTYRMTHI2fRoO1k54HBOcUmgFLK+7ef0w1g+Ow3Pt7Oh
IuaoBeoj80cuUBsFuTDh65IMygfJ7aA/D8ZUbGQVlJSwWjglf0Lg1RmC+wq/EeEUd6Lx1MyTNQhm
hOKEijIZolIAHbNqe8/pNFjipVML18KP3llodWmmXzGyp60VrMzGiDaWyH8OtbnrPCSqcrK75ySZ
noypxJCmjky/3rUMHkwWbCKHMDpAvqXiopniBr9q014ULgJt0F+HLgflkR8rK9t5FBElDa7ZMS+P
CAdHYhE30cS7QDf2TizfRwF6hc3H0SfOAB+th0DNu7eLvF+Ww+mJoie0LO5NkWC+XGX8U03y3cJY
zKsJF7+oaegZeMZ8OM4ToyLV6w9laW27Pnsb+DVHjbJcvfw5pd6zl1JfYPcIJUWnXks4YGvLirdT
29eUadZUL2SSl4VEqZ60oFhkcdLy8Ylk0VskaNWJAvdG6fSPiqbh5dhYAKGgxkM+Tn+ospvnaStr
9Dntmdu6yXd6ni37wJmh6kwSxBQwbeIs4aJlFDPgPLXoNL8Iq7jKuRGh5XYyKe9m5V31sOPgPhIi
OkcksfGv4qkUYJyWvFMOgRqyDS4+UJu4OJfJZPxwGWQ3Vk8brInrm3BwMNfPstzCJelaZ+E1EJTT
3njqMvMnbom3pN179rOJbZNCALbRhSwAKXcEpjRiD12mgWnD9l3j+USN7TvqJjqmgStDL8Hq6EW8
MsKq2NZBc1SaNm5yTSfd6cFP97BEJri5yyw6hsWZySFvpeIVM85Tm0WfJmHKRWfM9azjIdaorGBR
QGNTRHhK9ixD270UNewQ5jkfUaQvC18/MAebW6XFnmlMTzNLPPlnEc0lR8BTFqVTPEqr5fUfKeEr
GpOGl+YZFN47E3jovRE0BaJGXArYX6gfkH57rpOBAvZ4DHF3ykXmDCkVGsPBlyaTAG/Q154Kx5XR
TwxSu/7FmHpKmprwFxb7DejuB6Pwd0Ew7Bqqn2l9jxnT8ks60RhCiwFgEsROw+vgrCgURDE79oMO
+9kuzZVeR0eF0jdfCxVQEanO+NYzERNXoovFLOMPWUZvXUGbtAtC3EC3XSV5dImTUW1bp7iJmNrp
AvM/vy5AYsBb8JbWHovdg6bPuGKFhcjWtlUZ/YZc8y0YUobr6FMqxmqd0kGSEJZPne5XkAuYNZb3
u6GteRFUwB1jA0KTFxVwC7xpE0/ERIAC3aZa7BM73OgTa++k+u6IK+2Y2gmEgnFdugmhNXYs7CII
3/nptJvgpvtj8oyBJN+7OVEtnwQ6IhZtbkFypT1lo0y4og3fq9sJIdtAugsQ0sdO8YcxYqBD6Ots
2+6K0SVxMEH1damKl3wCepVm/SLIyC569qdpxebKDrGrpGmk7Y3PsipmqJsknGuQIm45xj8InyCv
VerwBSv7puke23EOUNvcTwhO73WMNTCA5pEKRXq5j2u1zEJxosH2zRlhArIDzbadE7abtgQZjedB
7Qm12sktK83sxdHGW6RYWeZw1mJgQyTII2248e9sI/6sPYrFk7H/5WGAXjbtzPE3+MYuJeSjMBUX
RuasettZjqOH0EV1x4NsOhIitkPZQMTIhKPKnHxhUVAcFqRjukuedWzNJpQj3wgPeoijGJWNjjQP
jAMSI2Vc/DIpkt+yQUV9cAguV9SOriAuPVpW+dvww3QBnc/mUAP9hZdqljOJp/udtR95VR70KN8O
oSYfut5YeFE0zKd2hGm9qR/qLqlWbDXhgPrWNkAPo0s1zDEA6RtHxckhDNisGXG9JVCRbn1ij24d
Fyc/Mk/apH8ofTqkCR50pKLfth18Uq+2GK321peQPbT0ICN8To16GRO5cLPhOa3NG2ocix9MckiN
xMbM9NkBRLSjIBA2liV2nM7GRdQn5g+Tk4hrRtpL77AI53G6N10/29cMphdEpdbM9O3v4dikK2hj
EciM4KkerOAt0iRaCMqu59Ct7OTl95T/zNq3xQe69qriv7+cGCRgLiJtZI6g99SRsfGHov2bIuRr
61v+uiuGYpnBHPfS4RvHxvxYZopn3rt5eK7O7CrkcvYv94VBgYFlaKTfYE6JuJhjnd/6KXOfu460
b2XQ664TicEfY0Znc36IVdEvJ513Baujd/IKV+27Uh3vH02js8IKTvgTMM5W57INOH4vUzaWCycz
zK3fd4zWeE49yQLEeWfVcHFTcRWCMpRriJvZwZU11FVHrHqW+ixm2NEX0DaHwvjoZudZK5ON0dtz
5mWEdaqc742dfDRef/D0Il0lSq5phqVe93Oa85ceiRnI8yW8A635Tv+S9zDE+nYM+m0PknzJfHNr
eWCMmaRnSyO1w3Wp1/WpUvXt7mkg1BVuskwz12K2OExTsYIOu1B+Yb9w9DNOVqM4l4nIeWmbsTxV
bgokff5qZdfoAUGb0ohm2i8xjj5Oe0LsA5fgF2EI+Gamvw/8rnzVImPOTQbhJsAR9q2qtAV5ePtH
NTYsa3EaHr1JB7XGvof6AL6Q2cHvLEnHZws6Ep4XyuPvn5/aC3rg8B1bfLp2JD0NMKJ+uUZDotrX
GjQyQCZ2wugncczmIDDucUP0PSD6DlwFq2aTh1HjJWun+uKU9WsaiO6tIQ61i720h0RcdG8WTKJl
y91ll89fTevyWvWavDRlY93qmnjo/OlJOt3RlNyz7n8pDQWBX5O9PdXnlE16PeE8spBnwlqUPiXq
CY+Eerp/fqLBw5yQQP/9mVCUj27TEnEz/RhlwAU7Xxdpg1ptEB4TwYzr4MFpkt+dUMPe4ez09SnT
LB8ltpXj1zfMnw8ZsblTIs//+ZRGo3DY5AcNOCq74PY9LyexwMSYw/tISMPrkvJkc+wXI0kmTvcG
IzE9+zAd8EDwQ0KIL272OEY2vSwsXh+ZDI4JdpJXvWnkJulocgFmML0a6OL3b9CGlg56oimmiOfo
v65vgWCKbdfp9UV14Lc1M5Dfc8+mMkG2mzFPdU4BnFTbfrJPEyPMtwYZj13gW2nU3Rm3b/Lg04Tz
Juuh3SDyeKvAoQHSLgzGP7ZPw8PUFGtOMQ3nxyTb2xnJKLeKm5tXO+IS6MmmpYX+xBVOWYsYDwqi
4HdWQ4HeVzl7PJrGjaptMtt83sxRGCZyCeDAjPTmNdoj/3TNIZ1xUOrX6WIowul9iqpb/X/YOq/l
uJFt234RIuDNaxmUd/TiC4KU1PAu4RL4+jsA9Q7tu+M8NLpgWBSrYDLXmnNMiBgUoT0/iUgpw9A4
cpGH6Vc49ubKrNz2RY3LdNvqwrhm7tDv87QPGSiK9RDBoTEU6jYw0kPKGHl7yZVcAbhdelfXykI/
6ZLh7pQx8Q7CFYeUguvZLCrO63yqfzUwpifdUP7RW+daqzqgAXWO0xiotLRZIKjdIJGBFOw9W8Lu
NloNUKAySWpwCEP0Y6FQllQ7MGGQpA5DaTnnLCKzodTc+GEpeAE7W+g3GXmYXo2uXqEuKT5kRk+y
7EdrV7ZV+dFp9bOlN5+i6/aV02kvk6qBP6hH/NjN/Jm2hbp1BCSLZS+wBN/UcJ1WY4pt3OtB9faR
98wjXmITi6G3qa25mpQKIPtIflfgktlt4zTzu7ryR5pu78zuaqf9Fk3tzLdQ4xQzlrwbKfFkyw7H
MBC4atYr8zVrU4TTXaf/uuu13n3tU3Fnv/adKjAalToWD0GR+khBR24LYbWfhTYb3zmCYphDdpdm
XAYUOlvKh5OfvgVhmz9GbLcPI86OqUmhK8IulheowVMQCY8yrpW7Qs/7kk/jDmmvcm/SNlDgE7yZ
0jZurT8muYiYUybVfjLFiz7k3njtrDDzycgkAdJ1lV1ucavC8X82ckhT/eBq/CWs4jt0g8fQGvFZ
GWOy+NLpY9lRGNZhHA08klbM3HdeYMZSTsui5aRrsNa589gy77HZt9GehvvrQIzgeSZ0/FkoDGrO
SpwQONNraXo0ymy3HDL+/8ct27o2Pyl9kb8JMEp5504RsYdfMKIHMgTwWkJXotodq+umKOkNeWp9
QIah/2qN4qkv1PrbncpfimuJ6+gk9SYlSlKYlcJIgjIHZ21/HnZM+Nrz8jou7Z7n2Ly5SrKQ7lsI
pqMuDJV0KDYahkFdGYlnnzjVNhxUG/9FhRVjeSno+J0j89OqKwfm3EDfAkMeNvH67rbYB8Ei/1PP
mybPItegSo2n0dWj03LEcmyKfnNXMLfA+w3Pc1sCaUfPHl17+GdIjYVO5KKCrVYz9WPFE/UqS3LJ
K01Enz3ftM5g5bdR2u9UTYc3yir0PujvnjMVp4jZ67BvAy/+ULzpthyKBusKCKH9mDrOczu2xAU1
q7MxDDQgvUW1MPc876PgrVMeSD+lklXoeD3vifmGhGyM6rqRpNIBvsZ3PB8yxOo5c2L6Msj0t/QF
0ZTmvXobKzHHIVV7rCzBG/i5k9o45mtfNOkhjcmVhgVQfFVnVJDtV2ZFsR/0yKWagWpuHxUXe94u
C/JbjMnNLqNiiLvVUJlOZpZkLflUehGPa8ds5TYVsiYJueQDnhcdheAU6enNqFTjKa4duQ+/AjXu
z7BgQmpfSvlCbbp8aY21rnjW87IimxxHcCQ+3UqrD2NmR6cpTeJT05d0d5eXy8JOmvhU1RpRPTa9
mZB4h2XRusG/r5ZVk/gMs/DSI+QayCx1PvJcM+hjJE7nrbCF9q9MIrx1GdboDoq0IE2tNBhjKA6x
HI3+g8umBD3iGjdlnuug73vQVQAPqsrx2FE8OaoaHMRwaLM7CGImqlwgLe1URBxZcwibRrsviyEJ
AIZqBBEmHoRu8kHi6FzU1M36tjgRn/41zcDeZUHnlIrPvDAsCeB92dg6rvQtTIZ/D1leLcctP4Hd
9z8HL+v/s3tZXRYddcRtpVecbvVU3pk+15ewBZ3eBOU9GGTiMY+FtlGHU7jL543Lntqjc6FZ3XlZ
W7YvP99pI45YPY5QofN2SVdVd7ujaJXF4nXZ9PcHMgAxJEsm6WHZphjyOa9QKvAU5ANXxX0qKTzn
kbEFYjwchEclSAn71zym+N/L/leXOvWHSeKip8wJw573WgEObypGPoqejtewVo1NV5FKFtrGL9E3
mBXc8auZ0mJvTRbJ2rX5PZBKxZ090E9ZmgXPcmgMvxxSRI+dDJ4zs+eR3mCIZyrjtfhb61qvcU4z
Ma9rSctjXgUv9uRhH/IrQZR5B4UDCjq6moAmqIwz6DSmstNFp5zHKvg1hDp4vDL56dEEhaGmMKmd
tBJ0kTMQ5hYLaBJV8oQ3g2YK8+fXwsl+xBWVSonTlDzoaQcNqdvF5ZT/wJgCCDbNvlqrVbdqQpcF
YwbztlyPXoNyuKp0pb8cvTHX2JiY7Alh3ZUCQA5myy/wBNpz2uhPrRgZrwKMhHXwqSW1/RkHWulj
3GW0Wlbw+0elf7FklPuqUY/bOpn6F5CywVE08588qOpGZDw8ezVrn4gj/JVXZnVa1lJVxDeLsru9
iMbnA4i3mcDe1Le6p2JAtax8DOCtH5Fdar4LbWAdGQCPCi8/4O6K/NhAwwmOcG4Gzi+psyGZNcmf
Nj33VzcW4c/OqT4EPW7SOId0TyCCs9OSOHv18ul1OcBV4TrHeLefR66Tg0cYxG6sFO3Nzb2LlHr4
MxHE3lM2ch+AvMNjL0hjDSOcaJ1BBWn+JXZac3pbvttQLhCZZeOM0Q2m6MgflCEoH1FfZesmS9JX
p8bOl0B4WhaRTiqu1mY/CimtaiXnyYygxlf4UE8A3SGw2TqYyxHIOZQH4/GV51r67GUN+mGvwsQ9
hudOf0kAjM/XZ8HlP2KAi+bbfspjqZG18jpGcHlQn8a/OtQzoz4heHKRFkSavsurPn8dSkLMPEpk
qeFp1KOYNxreT5guPKYaXG2NaZ9wKwcMGXKclFP7I7JRw8PaVP0YhN2PVFOOE+YMgg2r7EJuEefu
vJ0Z6bOHGmGctOqWF+G/C4mkaRVnowesupqTvKCB2nE73pZFHVKHaRKSAHnGHhokdECeBu+pLu8N
44CTHWSfACm8ByAH/ajmzj+p3nqPZUGDnBRGj9HB3222Wh3hTb1kQUoHqIQ0VNmyOwTudAXRzASP
8KitkxaO79HpV3SZ3yOQTehmlRcKEzuhmsQqGiZWeyqxe0t0H6JRI0BmDYKELmMcYOTppW+Z9ffR
Tx4ZDeXUsbkur7T5FcaTEJC11DawWp5gNEnysxN5DWhZXJfVuO8E5QpsambEVFvJh5tFT+DWQKC6
2Ti0SV7rM74PVpdtUij/wFTKjzElLVAxxs2l/PxwZGNdUIgdAawFj9wQ9oHOKuzUAeN6qbjdpSQQ
YE+GsXdqHL06hFPSH4EdEBUpeeYrzpCc1a6jhzVZGqXqyESKyDxV0RODkd6UPCqylTaD2f70SG68
ilH+zoCPvVIcYw5EKpsWTPW3RiTtumM0JDrtClwJDgOBNkxvpoBav2Vi4AnFVo/g7mygFYD0DUxz
k8kOQ0qm7HHsFZeuGv57Ierps8fAW2uaIHDerB1s866+asYQY01mWPXlz8sRgMNZkPbbqeyo4uo5
lwoIXjArTa7wbfXWDKQZ8lOnkhAylUWOmyBAcNOLaVdEZkkZD/d7S4Gvxby41SkCHZHg2EcFXfGx
6BgomDTbN8uOZVvLRJRPed69HNiGKrCVZT0wMpD6lB4eiHDkvgoL/aJrk6APaUjOe6lflm2252r/
vpq3DVnjAcGBZDWNisn9Zd7495iSuZwqNPX49w3+vMt8WFM08qjlNGP+/uiyd1mkY6dtvR5h8P/8
7N83oHFL8KmMO3/5jf/XcfrgrUEzqKc/PzX/41Vjgh0nW3tCzTj++VvQZA2E1TDFs+rG882mNi9t
O9894uhmhcpwzGmXTPlVGYyTEyC2Cpn67jUjsLeF7IZNbZjtQegU82ljIcWe7PQo4QI/MrAIuxif
3DTNFu6Se02gON3FSQHgjVcnKqlvztLqqn7kqCQ7T3nvzRgpQ5Khz5ZVEvii6/srppOrqUnw14FG
8DfkaVgGVh7vuBjgrGuEieTB735U9ZuqBNFjWZh4atu6q882AbsOQpFRD/snGnDFOdK9N0EKzZPn
tMPF8NqLlgw/LZl8KqoT7ivL1u6pqG+VaUFtyw0bHL854Jrsct9Iztzr4o+uq9yjnpvJxh3Temt6
wPrQIW5yxFCDIa0jUAgypdzBWGv6nFCIq0RUkcXcpHf4ff1DCFKGS9HpjMI7+5oX3UtAxk7XaeYb
EWx8T6LV3p3kNbHcqzoHnpdpe6xwQB2Y2O/0mfujaJRITRXKxRSWPuotQJPIp5B9EyzecP2aekdR
BJy4MfZP9tjLbZ1RJ0l1V4E/HUJ868gm8OoqfA210jyiq7GZK7O3EmVyLeriI57XBOhJ2PjhdtnX
xS7yPGnNdYSZmNsY02/dMOB3Lqv6sgQZXx+XxX+tg/7lZj/v6eOuPv5dteEoExUw7wlMmW8MfErr
HtHxUzlZ0VNl8geVcXPHtBQ9ZZjTz0xv/+xbjiKQY3Kt/hqgd/uzCAMdxl0X9Zu/25ZX04SVqBDD
f233utG5OstCCRDBlrqgBfGfd4LKnTMys+xDotMpDKqwfoQ9ypMYjiG4dpWUvncja4Ltcub1dR0/
hgFCQS5vaJSCr6h5nwyzZxxC+XwiB21jSZrbhAiVwCLRSlTGiI7YqJ5iqqKHUSa/DQePEPCrRwBW
4JHIUPXxnPoBg6xV2Izjg9beSN2yi3bj7ATOh3HXuFVxVlKuSccLYsJ+eveej7F7qarINzuRn+qy
uE1xUJ6dWJRnLZENgjy93DhlSfbwslEd1X9321kSM4KMIutAEN922ft3sbwNtu0EA9OLijI3qabx
h8sTb4eJMd65VTT9mHOEwC9Ry7BzFUJm5KLzYHuS0PRVghxZsxmjQATvek5MNFqh9ppDetvhFeMZ
hjS51QGkhzXdX32AnaZWpDhbPY0Jr6inI9ExMzPt3unwKUGhApMLtfFdUoxbwVE3aEIV43ufkHVs
OG+6UzrX0XYiyMAchb3F3uFbkNt8Xo1Dr1xDQBpOfIvfWqo3vhcozZsiKT62rs8kT16ab2mo8kPS
3j5ZQxrAJNTsj9Y2QnxzlXL2sJq9miQLFwhU9lRMqh3iXG8feIlclcDYI3pZbrMfSgeFSdqDRCKz
iBGWRgNiXuSkmzepEZ4Cofy7yR007SyKs2eBbl8NUxBd62l4blF9HDoxInrIPA9m/WiQnJIxt0ag
wTF/F1mdCoLaOXMqq9aOTqDiJvKWpSpzIHbL5mXCuSwsjSFmGhBL5RkknVjhEO6MtNPfQ72ukKCS
/WDCg36nw7VsDkJGkG2WXxY4R2wrto9TDT3VzOpAoglPbAZ2WHRLaUM09//ZXuSmfYVo9ndziuKE
cqk4Fkk2ndDlTqfllQdDnxlQhtZphOuFWfDP9iEx5Ik0xCpWvilHYgs2wt9mMX1HISdXnadvdo8H
LKpcY5skCfHTTrLX3S55b7LhI2nUeOVWU3vhPthewoYPfnkFr05SV5aUFOYkzlxCnrTCkMacoRxb
PVZRrcBFNqM6v4QDN36T8RE1vrEnvMulExt6bIvmDPWAby6J1Oyk5ao+J7bzckrsa8xMmdvFfmTo
QWmz1PbK5KWrRONO3lf9SSW+ClzbeGiUSgJrtbObTvAMo3j3MejZF/kjxHd5zYsctHGtuibdfcri
x9zOfQZ02iEGP3fu1Uqel1fLQs6rf7aVQ772AlApuHkoCuFZ9c7M7f9dwAD3zkDNDrRSM7/uawAL
WXEenVVjBw6+k9q9w20JDmUt/0nmtWV7kdfTQcOxESQ8WsfYeeQeFHZn8rZdh02GwAjSiIVN4nxO
Z0BNxXBMSU7jObEy9GK6F1X3T0RI2EmafMiGmDwYnONLPebuCbfSD4aCpmYYzPW/cHGlh8TSP4ZY
ZmfLasEs6yOnk9cfSFVZ1aqiHkQW79JSf9UooR9LzXaPlRm8Y5jEAeUaGmRrl97zYM+ZYR0NeK/F
4YipXEPKDgWZ6qxJs1KIAp1HjOdPCYPsEDm/Ei18joQqD7lCpS/Rx72jr8qE2Iok0uK11enfQ588
g2/KdoTAINZWDkZTVmuzUs+cF3tR6tfc5dmWX8lSmiU9nIq9KpDkOK7mTzYWIy127pMx3WpNmd2p
8qrkkK9EQPbhaOsakr1vcuB9PDGPtiA8EYRzmYCnHfAWrXk+bPSUAULhHoi3bYhcfRkqRV5AGZeM
dMLfqSjbQ5JgC7Warlm1YbA2SQhZdYmgSEimGkC7zYgKf+R6Ij4EpmNkv6ihdLZdOOw6T2daoBPd
ng/eIRp4aitFBhyZAfGYUnseaKK40n2DSdus1Ty/A+UmOCVuiJKJE5KFGB2Bby7GLabO85R45My4
CY/EwDvhMqTEp0G2p0Zxg1U2bUjbvJAGa6308i2rysHX+3CbFxRfiSAvNnalfWD3pPUukh9dbIdw
2LKnEp3yhgV/IwlsUvZ4s8bQ3oIKsN4KLKHqXANHxQ25vOoeMuwuHukUqUFmj4uh/lpqH27TFu8V
XUdGakRmLKvtaDy1aOMv0S8vdnVAdxqx0+YBY8Oz9Bqo68M2rr3uPWmIZ6ftuc5zRJG5o0r6xSpJ
IUV4qOAuGxA77ImCgYRNh3UhbPdh5Njodxm6Vu66S2ime6AsV4Hq6jQWULhmlGbGAsqQ5+B4yjsS
KPDvr7PBBHZSIHV1NPcpi7uzmlD97wUJ6zXTelcZHl3bvBphWa/rFJA+ICXAPJGFlpVWBPgTcz2C
2s7Bzh/ryPzlhOAfGZIX1BpLhTldu2uitZ52vymBH2RJqK9UL8BI/1Fp0qxK2v+71pbbRqOqE/BM
SisaxTFuR+R8KVRHdH4q0BfwhjSb7GqgZjGg+q7IDdyr5vjSSkMAvKxWpt2sbQazBFxVxSapkHh5
5fAmIk8BYEDwS2Qo18Sg8kY+jb3G5TGeRdPgtXB5IMdKMxOTlQR5cfgQrqfAmUeqvTyROqPH7QWr
LnPdZousoXzi3xF7z+VIxEtV9yPEQuZDjosmLCF+IZzEbbRr6LYJxcEQCmXvwawwo2fKZPR+YaJG
SGGAI5xGhS4kBs9slZjt5+xoh8h3tSebgDgc5AOivXNRWDvGMuhSKhSBgSX3k0LpLGiUYMNAENb/
cA0smNDj0HXnTq3HI9mH66YsmIEnbg3/GiEvOREHV3ZfUpkxD+BtLRORYxIz088aphBlQI5Ypjr9
zjK174LmygVCstxOBok4KVyKF0a2sYqMy/MbGj1zKIFycibtOnEzvsW0AYNs5XVUU1slKx9ZIoob
XcA1hrhtQSPiBnIYZI+AyhDQZSuqFjaM7KyNC8N8JVp9WodD8kW7sL1YtWx8U5lJFtH42tpUdYyc
SEv5bHBazILN8RwTQ3iWSSQ6yqb/WV9e9VOqbFLKrn92DAr65dZIapzkRMuLWD1E2tQcNCPeNUKQ
51QQmNs22kpDeEtgCnJD16u5KU3aUelsLFKeudMo4RxyxALobmF6pj0FY9qheqi9jOiUq86NcSU/
Qw0B49mDZAGmCI9VpT3Ps3478jACdlh/OzmNVdzNfhl7c4PGRqyEcaFxfHjN3tG0K39xFBTC/Vk3
0HXs2CXgqEoJK4kkyQeBwj2A0M+2HBFhDHN9LK3pWgkof0FbEp+WFJfCFeLu6RmU/UCYGyUUzrqM
s3uJyAk5RdNcJ226iVhYq1CKdF0oinnWXQALSkiZV4AfiLkHqrYX/+D2vjMmgY1H41I36o9e5fqg
T4UwvaNTho57Z0bt3tPG6pL1OOeUVMWohSyrIaaaKjquj8DRxC1ImsvIUft01nbkWWzgqug3Fff9
iTo40vQGJzbeLK3JPG6RITdflJGZ6Z5V7MC+3VkfDdpBtDVdiZkYmU9HB+FPrUZOfb8VNXMEQAT1
2cJUcIbx+BPTFDoJg6DjMTJfIiuTO1pJKEB5mtLXIyq55B6SIt9WGAdNiIDa/KhIDewR988ePXqu
FD81bJG+MdnldgzRgVInR+jbXdLQGI+l91nRavSpUPCRZTo6W6ZLx06pfgVBTiZf7bV0tzzvChj0
d6cNl5HC/oNqPSJOxE2rDgTeBiZt9tm21pNbjwmQJpevxhDGEzc1Qd6xlu0jZ7IeBvO20CNqzqoe
ZiQ0jIG6si8cZDxAWai3q7Axxsa8Lmu2GOpbK2MHyQhXgQhTJDYkI3PxO6iXauyUjmN+Fm3IdCiL
drU+3roSyv6yEKI3LoqoiH7UvHyLdejfHTatNnoC84GjWfmBwyh3Ofjvzy6vjJpCamLgXf+/fjQi
qAvhOhlLXWcZoGSQjP950+W9nF6/1nYLjGT+4f/6lVzt+jF2ibWqw99xUQxbBgzbsOumL5EAV9UR
aHy0XknNDUM71QrYtlIfzCcMjoA6IjO/673e+t2kUl8JJ2UHrWmWZTWvSOLlSVVXCskPO3w+7zBN
Xe53OTWdUSUqm14fPokreiAGH1pEwhCXQWuSk1WbZGOoWZb/yOd4JgsN4onIMQpY5PY0ma9Z0fQ8
qhnVmXawjjC8T7jgvFs1qPoLTVr4s7lQQOixWuE33+CAjHbLam0rACEErja0A3KvzoLPEPPo2Rb5
b/rzwwtVeP3Jyndl9DQSif4yzIvKTv9xG4XE7HmtMdR2m2pq5jtW+Khb55LbTU6Jr//HiBICESxt
ndVhtqraXw4cAjL4Zl9BXADZbwd1o3TtvakH5wiybW2UQnsoGLqzssOOVvAAs+smvyfQvzsScL2Y
eBoldR9RiIG9Lgh068GO7yLR7Kes+A4HbAhpUvW7smdw1ovdENLur/XPQRMl83Qum6E1r1nV+pnT
R0cV0zqJqAQJ976Wdwe3sb9c7IIr2wnfnIAxpS1vyBkD2tNoJesq33HpWT9KD8S+cPeGHnW3LGyH
VytEsOzQxETfH+0yh1SNLoVXUw76pq4wD4iBoX/AoPe99tS7qVj5RdORoZeXwsyf6BTd8o6gq6lm
3tzvAdxuEhxK5LsdWy16t5vgU9MYAWmlcihLj2i34YqdW0scNMwjuHaBNyQ3Sh9X7z0R8YFO8KM2
7dfaK0HdPk0UTxsL8+eUwT5x4nLF2X1zw+yh60DJ61szOv+MRnng6/vuGCDngri90uNe0tjMDJt9
QQUoGwzMDXdsu75aKccMtnw0PWmkF9KNOjjBBs+wrxJLsDJGmuMpqZJT1D9QjjAeoFTfzjHG+ll5
QvGKYg/vSZpPkNyHjMQJpgbqJc4j4N5utU90+6uGhwbb4rmEUrSirYQYt7fBtxQ+nICrbPp7TUXS
y6ZPuPvn6Wc+VMwWrB+W8WRLgjhjHZF7aXPJERzGf6ZER+S0vjLYsOp676c6XZCrH+pMf0Vq/N7F
SYSQSfHLHPFcl/0ILfOu9fJIe/vN5IY5T04Q+ZzjeO7b1T6InG2NrdZVmju8IrshIN17AiIWdsW5
UpwH5My7oysHaikrS2DCbKyb2nuHvhpL6sgk+iBcv+HzcGVFWJL75Q3yOQb7wZgIb17AUL72IRvc
B279prqjLo030plwLmTHIa5ehzlSQATbE6Cy34q0j1zkRxhp28HrbmpClyqCo4TziUZ1nH+UDJwR
Vz33Wc2Qq2em72o8agb14KaUAhrF+qxNWgsmeBK0YhsJH2+a25Wz9DmiXObU6ptDYua2nYuB8+dF
FahZZVxWK0DFvzA812r3VeRA5usC0ZvN3YfG8lYpmCDIFkU+w9yhhQWWxc3XqHqHXIu3FiPAIYYA
MotU19JGrcXIJuGemNrNscJqmzNvDzNtx610m3j6fQCQYjnjYQg0oHkp7pMwOLqfg7QPNAEUe3qa
vPy7MeUbYLMDKjhiYHNfjuYFw+K2ogUedrS+rGn+Mol963bId/14tOlMmPR9xAYA2T4fcTAP6qVM
5EN1qK4PESUTAxt398JDRDLqubjDJx3aad2ozFpjXYMgMO3dPvnGArhNzfLqNOx1KgvBCoVXLE/c
zqdNGdlb0WU3LvOfeceNK6OdFhMjXiSXTI0fDqeLA5VcdhCvQu+jl0RqxkxfSV7bk3hrGeIgjf7c
1eZB05R9qSdnx70wezpYQ0u2ZjrzYNqvws6Nk6b/qpRPC6XgvtK4NwoQj5A3IRn8JIDou3ZT5k54
K6fMRyH6ZFlNvXJGTJd9fyLU7QfdCkSWRohwP7pIW31hnO2TWLqrG2JWBw3Ff6zIH1OHt4uErRVF
4w9URbDy+uIbOfqhsrloa4H2kpT6yEAQHfjjLDTEBLpyrDdHR6kRwpUe4umlc8tvlGEaHpWJEUGe
tj9GazwKLGGlV56sn9iI/LAarhoPJpxfeRbhpOC6lEqL8uhcFnKOqN+YLZwzPR0+xnpCE0pOHcwP
fDR3q0p8ztZZcpLsdBmfkLP45H0cw9DPh+lKTm6MlSzli4iORWudyQ+chco8JMAexMD/evlCzCYz
T7qVg/szmqJ3I0yuk0flVf5TMFKaAmfdindkFd2pCMPfehD4qUzJldHCnVfLq9X7nQCdL220EZxv
LaWNvu4wCNQXk+mrq2gY+fPtdK16VOE2KgnkwecC7OBgUaCw0nbOGnFPGsh3piwITYhXb6eg3LRR
cjdL5TgYHZSrcj8/bdQ0+NCUduPmWGMc9W00cRw5VO7sjOQyni07YjCvoZ5ig1PER99km9F5Qa71
UKXm+bVxS3vr22g583pgCS1nbBWl+D4EISLBI7EZQqDR2BoNwaweov9JR8dk5s1n7CrXCkUcvn5A
5nikFZ52YHZWFA4OBZTkyfgyA+uXPZASmzfOU0nBRZMo72C9fOiZHKHbQDAsSAsHlXOX5vADMQDV
Qkpnkd48jab2YRVnJsHuCkt3iPsk3xsTZ1NPUSSm2Q1K9Gra1h1hxLYshhPCNezr7XryqPTqJYXB
Ju2/kx1shZ1gZMu4qvokJO/jYUIZXlvKnAuC/NDpVXPTmDy4XDf7SvF3Uiu7Yk99I8z1nymI724M
SIhJBiMBw341BTbnogM32pig6+E5FPE1Vuka9swTRelthZTavvTCzegRqmNBfmWaEmxAql71wjzI
wEqpNaa/i6h5VR0fOkdEpYYBFU6aqxobMU6KaWfb6pdK9GiR6VvUhusYu4zFYDykWxGkK1shv5rx
Z/vDgnhjoVA0BgopKdJoCAtjX281LfP7oV9jSDBCdRukla+MZGjJaNfEjd8lNFsxRqUE8iWkVSId
NjM/5W0T3mgCtmSIaBM12bbTwTSL5DBHn+TkFFXjuolQ82s0w6F1NbTdU8uh4wGaqclRgbdIWYod
1ep0KkgR5gHbVBvUf9to0DZYeHeG2fh11pKdbWybPuebOiaTvkPr6mtlsIuc74K5U4wG2kYWLcvh
oBfquTVAMsav/G4S+PhHJ72vKoT3yfDBnfE4wpUcy4zigL0LNGPXUnRxKGg1w+hLF7Ft7PhVUvpQ
17YVBDCdx1njboxyJGdSHvTM2Wc4d3vKGHmiPTp+u2aYfoQ+ACfbJpvd60LZNxbynealoJY78vgI
0KZTFD6E5MVWIcWdVj3BkPBLw9kOKRNeGe/pJWzV0kQwGm/D6trTBQmG5NCqwFkn7RDMhQa8AyHu
DaZ5xFx6yCgG9BYqGnC+QNqNIe/gWjsNHllhD36sx4fKtU6DXSER63ea027MZPSV2F4XsESiIl1L
TvCRQpSgauDUN6hjO1lPPpXCLfYmf0R7YTFXhi+2aRqHojCU2MreSiH34DN8oSOoKN1dSRKAErjb
hGATazp4GhZNOGsJJRYnucZ5s50ApZS6jcrY2SvdtHUSnf9jTCa8rkAiRXkaQ/O0NVUmYFm6C0Oi
PLlw+mZA76E+u1BQ5/2lo2yelJgoHjIw1P6QKRies3FTKdklDZwDE7hdSdSgJMkk7DazlZsEb7U1
9rMJd1ZN9Zv53+NEyZ6m4t5E7hd15i6tyoMJ1CRtEeZP1j4EbcgE/dg7mT8CFo7ddWHo+zapfXKN
mDE0p9DMz2lvnkqCPkOcK2Fh/CyZW2mcvJE67jrLIu5PbhgzzmC4MfCdxt2mirqJw+jaUKuF7nBQ
EnU/x5vUyiHviS+2fpLtsEmrOX3bOqZ4PWXsHrh+N4O6bxRxjAlMSvl0XMmwjiBe45ecNS1Z5xeM
OsuBLA6MurpVvjdlc8bdHNaf0u6okdkgRLUtEOgtEnQcU8oG1gPfqSd2s2GDGvlkNXzpHT5vtUT8
sCxwUe6VMqPR1aObnRn3SZtHh4pZ19nNo3BHj+uTvocJb6JSt5BiHObXM3ScHuqlRZLnInVa5WWA
mDhxLsIan4am/0HTCIdNKeRlwTsuC6FZfwjSrTJF5wynSJOn1ccw7EVHlT9D7d/Z9EVaOjWnyULn
0VUEmzeBlp4iHFX4AwpKqxqhlwt718SiRgin0I7CKKarLMgK/0K39y+xmnzc9Ghl0zfmwvGTYr1y
cyOv3GgqEAQQh/hNqAEcclJkMREN3yVQjCSUwOi8awTx8ZLMi1Hnr8JrgvV1pu17ZVBzv/fUswpg
4Gz24Xs9VMarRVkbobK70fQw8bFiqecFOtnOuPpl1UTKOA8Uf7aNov0/rs5ruW0li6JfhCqkRnhl
zkmyZOsFZcm6yDnj62eheadcMy8skbIligS7T5+z99oLyQlMtPFVmFPF2CpRs43VnBmF1uRFzq9C
VlS8BcM4bSgY/8jUUX+wYq4hl2RK2v6ceLr0ZIaBetDMyWW7aOnIpMGWYnPYKKxSK4mlMeY8eRao
tWSBZhnYZ5AOFOB5mC1ZfYwFbGlna3oJJwE4JbT2rRHNGqihZQiyev5jFSfV+IPqZW0nsBZnqk8d
kCyG2DXecgS/FgrnG9wI7RYzoslSwRDfo2X//FmJHpnkCZRLjvgYD5rBo3bgBscxOuyOYTxLdQLI
BiheQbf6/Pcm69sRS3EyxO9JzyE+b1Jpzo5f/BSGzNjuGr8tj6bRJfNmVzOsdoEYK17rLBMloFiZ
/66+setrprLrP5/Q2FGKB83B08bvIC0E+ZTA0h2sTXPPJtg3oDAlXz2eUVh/efxN2WDBseoBHoSt
0XjopuKoJtVed6v2+nxhhsr5FvYPp43N/WgqEZUMN+adU3131hN/B43EO8qbYSw9Ql/D30NIRk6j
zfSjcP6uflFp5l2EhfhE3jQmywSzl4O8V84CpiKzLiae053kxSgzmKhA1wnn2v/dJHpprO5P8kUw
ar9K8h3ZrwHVa5OqMAyLTc5O/KZK/tK/T+l532nVeKEgENnI78jnBDf8PvQIpAaoKKjDR6oOv6gd
IMnkEmKo/e4cu9qNPTlao1BRyxu1QCHpqqS4zghviQ8ry+RRDUG3l/dI1f4KyrLH0dcMGAaNclXN
TKzONH9UvDi7MBzdU2eVf1J9zLbynrwRWlOSMDx/F0t5SXZbtWydEWtAVBjvkO5OkzfoW0f43d3U
73016BdXMGoFRgQfWB04UOhFidPSJ/KWNr58nOe+Vz2sggNta22MxmvQVUhQ/4fMw7XJKVZHiIi7
ARuvpVeb0XMtE7+7iYJovulNnxlFEwmUXshgcA17zSoodWMRDbgW5E3ZY1XQUZeu0oj0QoIPWAMI
pRugjzTRygLwAvOK7Dmff/jIY/81zoJXpQlgiuv6rqMXvkV+i/+ymJk+8+JTxYiv7I4+HHEnfFCV
wSQPm3l1nnV7j9zbPYvYjhZD+KNKWYNNtE9PdmksJlLEicVi1KgOhDeo0caE/LWo5j8+9NDSO8RY
zO/0pIXjxSMV4IJhe1vkWvrIJkQDRecruBvyemV4GqywNlm2cztWHyLzzPTGOJvq8Gd24NM361+D
BiOqRam+a3s4ApVu01gu5FX5Aw6+vmFARAsfnt1YG/22UFqv2RvsFLOPCuZv8OYFpoPwPXpA7ju0
2jQeQniGbLZZin6ehASvi68hB/a9mA2/JNFEl770OWZHpT4tRJCnq0SjP2zOlY2rZrAKclzfw8Qv
MeIAm/q8ejf0bE99ajLtR0xUG8FRlwzcbIksJxi22kxlBmy4RFJnH5+ELEtPCCKoWs4chIdtCAr1
XuvWajDxjgNi4hD22wzmbcfO2gEhfncRKKszD88g6WTZmVHyZgTOhQ5TZU3hGZt0eSasrTrX2K5I
MkGaUudqfqbnYqxMGqqL1C1OZQAuTyjw02cd3YlgszhsdForSE7tgI+qaRB0unD1IVjjN3CxVxBS
yKGGjqRVKs58xi+/6lVroH+wJQPIiRH8O5X5TzmCTxnrOrpGDYnlVjXZ16Qlk69Pedm2amZmx6Iu
3B+tM2P2DffV5ojkG2q31W2DlBUEkKveBRblCjteVV1CxMtgOVtV05plNuBVjZpO/cS7cePliui9
oQxW4lsI4XCOsHDN+u6roj0g2eqQEpno5ea7GVv0WadFZlMBqcVt7OeAE55xVKwDMh8Ro8E/0Eui
YFIjemG7QW1XN0rOzKm2t86KQEB738ZI2sJ5xzcUg4Y3tRmKaAeve9L4hxgqTw/q4lhlzNU5Hs2d
La6SxPnt2Pn3WLv1Vr4fbZLkuw5eFq3NKNiDWGx3Uc1boCNvqT2UyfJdDLSKIczcnBqjT61vqOPn
H+dHwBCNIujOXI1EB5l5cdBV3B4IHpLT880Ce5sdYH0SC+H1m6GPDz75IntRa623sQqQ4yNQiIU1
zLPrqUTuPMcVyq9qt2EsyMBR1ztCa2tFUUn8SMtD3hgHWa7Im2Ie0/lp+G6285Xthu5W75qXHIkZ
zn1iyECoWvcwJfpGpG2zyxB+ecxlYPxl495WmSLKcsVMXNyYjDQSisGlJPJqnWYyUh23dmJHaMvA
LWulFWOYBFJZ2NZ3hEsRSxs4LcEEca4RestzDmbvgwkbH16hvY8D6UNqoW5qZyTywTdAWjf+aHNE
6nYSeOXktvah0ge9wDQuPzLFDjYwYk9DVcaHttVRV9l5v8bSi4LR0WH/BF74aEzqSmYU6Lexzk3x
joxWxK/pTd6gh8xus2RhvkZdPfxKNA0tATDyLdbP8VImTrqXi/BzQVWJcVhqCXoRuZ4OwPoUvUdW
11fj83ruhZtuAdbi+dZ78hxk/VWW30qDY0qpVePszjcIELOT3SndrdcQmcml4clhKyyEZahNjNuY
hvw55MWsSj03n2EVJMPp+9hnaOmUN4k9qJEvwTKal0GlEN1ZAzJfV/FFq4SxnEIsSySIWA/XtIEU
hCI7VNFgPTwPcQBr3C1gwrbCUJrstCTVLz7WKfy0QB/9sQ2Ybv8s+XC8dIAkUvDYmyRB6i+Y96zb
CDhHTJd1NSHj22pjDNE7b/d8bzjHzKV3pHGM7ieaMP9FzfrwbhGrl0CH2kIa8xdtCux14cOQPwMK
tI4j+Yew/Qn/6GlRIh6AYRwp7lk+5gIZPA9RYuzyQLzK8i2ooHHAtT/2gAp2EcsIOVVkfc5vWxUm
aNEt2oIc6/PqkMa1d7EMw75g15tZqYGj/0wd1djJEsYH0aN6UboXtKiuKmXlxowqxNlm1wdrAXUY
CzgDii6jVf7vgxUdHp08DjJMO7lyifmRShFsQRg77hI2T26HtRIB0ixGgkhXEmIwn5X3iIBp8Bzt
aFuvcgmSN21oucuhZAAWjqQjLSEm7BtLtw8VcWfXuK5oxpHjtLXTCukIns3XSnzh6GnW3TSrM7LI
vUL0U89dHBOfQo0NMTZeGBOQXjEbo/by18jvALVNkTMeWh1bFmw5BxepUXoHLWT0NhQxsG5FfVHB
DB/1MDJvdqN9ByEjhF1vzvkeHDFuaIhx6BNmMfPZKG3AMTpevRWN/ui1wduaI4L6ZC5I4TSR/NjU
FmnnaaQyP8zNPX2huyw+QoGVqiO8YB2U4uDji/uIcwXIsd1n95SGx2YaUVWqkyeo7QymEvPy1fR9
tfHRBuH5K1tkS/B5phEhj+P648qKk3JFOGpF66lM3kidNE7kq9k3XaA10weXUAKntYCdwGMh/AAm
bQCzRTxTvRpGC3tsoleEwOFFLg9mEXzJNy+oaP02gelvKETdmxL/rOKcwadFMdwkzZGp/BswG04Q
fnkTumLedP2fkJB0uViOtORF0rFByydMwLR2LAGGgAikD2f1GV2u7k1S9uxIO456n+DhCqtjpnqv
xvxqA/ddFnN4TuhrN2sqPn1OmydLdZONEaDc5eKAmDPva/Imb4Jq0dRRSKiH1b7GoXGfgqLdzsjp
G0yfjZ5rN5swe4Z+8/szVAikUwu+Iml4G6ERC9nNoSZBCBBPb9COZjZZeR27CFU56bUtjqG+nKZF
rJCdaXnRq6b2/HMiLXSS35EZ5CvcJMrdD76C+amWDDoOQVQccUCoF3NKlJUWaN4ZlSVYSBj9MiZl
sHOcVZp/zrs6YtwhnDc/7u8oWKZHQAR46rvhbxaNNldf5CE4MIiSd+pUXYoCjSJqo/HDUrWExlyY
HYFBEypgxivb7JM33xzR6b9R3Wq/DAxUmFSYlCnVzrViQS/fqU6DVf1QDTcnQIncMBxh70aZvhuh
S+pLabwrCDAXUUQwiuczU6/nelJutE6psXsa9T2c1za5wOHGgFJON2FJ/pR29jNX3w39QNNbITEw
pRQG6ZluCHPa1RqfAhL4ghUa8gNbnugxinQfEzqEna5p0RW8K0o/L8d4xL2srYKDgfU2gUFwcaKG
Vpmwb4Pb2GxxHhb+3FM/08DE/dGnpHs15kvz2iWDD0ymzG52ERE7C6lGf5FZGDVtxXPXsQTL/1in
NlzXeVlMrQCgg85bUQaTevFKGwGh06HRg/yw8nXll6J2UEv8n4Gq8YZr+HIILS12AfL/vVV42j5w
rIy/llAOeUNaHYXTmPgFaAECTwCnvKSZEA/UM9ajzknqIN3F2Wbz/oWi9eA5FjMCp/zKyzD84bix
cysic4coOvwRaf1c1VGisQky2wvEG3jOeVgufsl7mVMY0ECdGoQ53xQayVNlQa/NNTPcL4iO/BIH
09+VVsUIj1F52McTmeJuNX22oL0S4zsJ2kdO5q0yFF/mzL+m7oChwzDl1E3Qazi6Yg3DzL0rRsDG
9Ono41M1ByM2MnVO65sYB7kNxA7SvpAWttFKdA2xJyJQHi6fVlnvNH714Y6u8agBY6xdZmxreTfR
sxruKVM+gE7ulpDg94QY7zItxzOfC/E6TO5nNMbVuY2LYD1Cnt5alcObh5PiOKIW3plNlC29zjcO
ohtfkZSkTK05GeF9nTFCIQNwPznV4VCvLT/DLjN1+bbqflRDUpzAFxzhyVTbeG4HjeKLJYG9J8Hx
lPpKcgnRV3SD0l0qzd0JkOo7dm+GfoLmuwiDVy8S6T1OjJ+iLzyUvLa/VxV7fHcC5k4OU2dPH6ul
jDnxzEY/IQIGt6p0OzMigXnyRtRwYuQ/RbtKb9bMZNDpB9u+70hXnupvnrBzx0CZbssgztehQPIq
F3Df1tVPJrQ2XGoLOjRdYaTAKujuRE/LPW8MTcYxjU8TNqGtETWolWvCQiJNzzc6/bddqis5/em6
Ri2CahYgcHhgMSwBRaThgVJooGVwjUSUcjrDltqi2LGq0HhHb4wbdS4UOye0rlWNDpixy3dedLuk
brrbFKcAjVvmKRyr7GWlJOVe7yMmO4lxaYPgaEzU2PK60CywxN7cugNyu64mIY4a7WyEzsHDD74j
K9K3ueplW50XD/8eeBqrYEia6uKfOh/zYzFl1W7yyIzQs/HNbIzknoGJ2WjQecDvmMfBB8+f0QA2
fZ3twQMn2Xop6hbDvBuFHaOHgm4XGuZvCovqRNxZfZJfKVbUMWhQ9aVNKtQqSjA2urOtHNEtfmj1
yv+dNE59gQf6Niim6WI2J1N5h7K3dqZCP8tC2LI7LHh0aPX50GbMx1FniCNIwPSDVDubftQ65dlz
6TAFL6oPfY7Zif/u0EVYZL7OLC1Vv2XD0qrLXYu/l35yybyxIS2ip8JpCDJPPIu3pBbKth/gQlT9
FK2KEBDQECk5YZxG7Ryw8LSJW74DbTUO8LluRgPcXIK/+xkSnmp6hap9cJbUie7CQUJ06QGprzs1
9ZaZqEHT5G2/1pqgXfaca0hx13t1I08VRm7nm6kVEUrKPjoqbRZx3GaySGcUpTDL7hATbMtn5Lsd
3S9JgjdqIGOpSiE52RfT9d5yx4SLr9rRtsKGFoL6XqsuubLeOARHhCb/3pBcEDJV8T+zjMQWHdrb
LcOvghehi2FHUh+EKT3sjIHRSpSobGVtzCGGfkMBCh8W/S7ucTG6Wg0TLerY4ZrkEQYW6GAQ+3K/
HdLqD1L9jmgTDY10bXrb1ofwLqoWbXUFuyBqya1LPQq6FZFoAQsrEdd6ZlTXBDQIg4xLEjvuCQEq
+5xeRBEx8TnKhdAxaioYFuyqzrud3w6nRhEnRgiU3Ub38Ev7tUI0Dh/POXX4L8mRB1+AnNPameVX
bNpAMt0cTyirpoYcnnS9IeUsq1oCDkGnDyA97kE/MKeruju137vsGVj4bndm3704iIF63t2bUTj9
I9aV7UTY7htFfL1qkp4zq9uCIJ1vMMo6kAeJkbIcY2smkfYq6E4dzLl8q7J8Z5luvi4nzBuaHr4Q
41HuyznZFZtS8/wMcPWwtquGtZQ/0YgJRnJG/fvZLtCH/GcSdtTRQzYA9p0ygIrIbPTG6t+yMrgV
DHYPeh7DgqTMW3uRyiSjCPEWTvkxsZPfnT0DLst0nmS23j4UNdAsvXpETRPe/Arz03wELRKafg0d
hoXSV7BpHezApaIwRbU4iHuKHx7oN2h3rVF5rKjOroWNGdbcUhZ6Xe40ewvKfzVU4gVvL4rN0FgM
bTbH0dSfbkZ+ALHDv+qODPEIcAUD1KI/14ZDe8g2xQ5aJ+OGtFozG/E+gFh+BlQ+msaIxPXzdw6b
3wlb7WKcJuMwhoNx8SPjZjZhfYi1yFmXJicDGG+Ic+dydyqJMPc640fpKdYlSu4ojttF2iTKLSG6
5FgpCHG1AiuPjDPW20G5WLG/cizxo5EBvW6SvWipHq8Cuwt/xjaHbICBzsFpcPqOIEBJr8qXz2ZS
kKIFFw7NKr1SvJ2XuxCbk8jfuy7z7KBrZxcHroyp174YrqavmqLk59YXzpZY3n5P6ui6iacE/kyQ
3YDiIBUhKm5qNFzTJvuqh2rP0fIPPUvDx/N3IsRbq7kLBxW+7zGANXGl/o5/zKhEPc/OslLW4gRc
5JDFqy5ZhQPiBUXFyilPN3lWNWvFUAmjmnuZdqigxuNYtpJ369a8xm38x0oBdTq2Yp2bqW7uSCn/
cfflSukakmBh8r/pkmkPoQh7g/kOWBoUwvwFKGgCJ6ZTExvKWcsNd0IewWyoCSzIc5wY/U97HivI
j4Oflgn8hbkxZ+QZNovYtX9kqfqBHdb6g/4FSpRwXu2xFhtkk+PleZqc+9kVGGyYkna/eKZptmBw
36dMDZYTyIpHmgyEF1OdCa//Ka9OLSD4LsmcYSvX7LipK0rbsXjehTtKn7IAj52TdGcWGHZ4dV6N
yFubLSb12Onf+ZnRIaJfsvFYLw9BGP0mm6JZEnahbYL5bK7GrXul8G8WxKXlW3ibU30xzZAzNekI
bhacK86k19II6aBZw5+o0MURaWjwErtFf2ArpzmjPMI2qL5ghz2Urq++Rr7oo7Ba1iGAE5kHCN2X
sadFLLpFemQ2TAtDNMYPBrfo5UhL5NzRDICb+pXWci5DkiXbFaLh5Dfhu186/aQdNZP+hPyKl5DU
ljD7LFkF6ICgCPk7M+7jrMCCBQFILcWwGkWK5b8iFSXwJdovuI1CycnYAClfxSixshiH7NyCk923
aECVs6jNacD2knaYyYlLcbLa2ilgXo9jo2Zg7gXN55HOea6YL0TOpusKOyoiV6Wk4dU//PkDUgiC
2VtE5btoLLBYklHlLWLbOJrekO5G7AKQ1JnNWhzf5UezKKps1qq4+OhEd4IZBY+MLbg/FZDBNcs6
1oaOdU3VSLf979UlByVE+V6rwglBReYei5OZcJnDGl/iAwtXYVEQjxRGw3dvsfLI0zO1orPgbFVu
21jLNioWn1XgvgDUMr7CVwRL4o+DWSokxUDokbV1YmG+WPA9jgRhwY2eM2CgEOcbVOQuHjfM3Ng1
kKrKGRw4pr0WFd9YP6tXVdWWzJKcu7zHdjMBbQCOJ+9ONW09AFbqGhEc0dAGzR9gRPUd64jYCYu2
tC+ijuwdUyNe0m0NgFQWYSH/3dvkV8zYsQPIBXFQIX/NnSl5cqKibE5tXzwfko/HiKiWTduRx2Ap
9vHvjRUXKOTr8p2yOuAP5p78Zqv+FtMvWbiomQ8e3VUinEKmd5AnVPzR4bFCCSqPqiDx8MhSp690
KMynzEvLTdzF2UuRdzTjuRDMPeFd3VKOvP7ehHG9SgLA/0KlXoPCu2hVPfxZlCAPahVTetzo5nWo
dYF/IfzC66ftqLVBRRnG1mucztsoGAw5mczvNdDmALZHoK8DSyUJWDfe1d6p9wAUV8i1R3TTDrSr
ZqhuxKA21y68/X1EPjz1WKXygY2Rzn63MkLmaGTNw5nkePEMgLX6lsDEwjV3LtqsVSwaEBE2ggAD
H88Kzg+UxzyCKNf2WnrV7sxS62cqcTV/VdllerVe4swkOhJJYA9UY5VhPEbxgvKYJpl5DggrBydu
TR+5RX3si9o7GIqnQU9GLyAVEuTNxGwJSVrSv7Gbcqdx8t65oV3dcUhnmyH1oxWXGiKWyG+2U+LQ
F2l96obAA6s0X9ZVHpgrK7CMDV1C8VKbXDOl6X+6P+RHxSSKRNuwiPvo1LvgomRpfndEscwFRHS5
YzYOE97cBi9HzAi+zD46K73b3DUlL9+SGeBBH2yo6QSYwhAvhaCbB6QHyJelCgbx+VAwPuyckx6n
DjBGMnn+3g0L6LHEBWhL2EuE6siPeENWzV5280v+6gMMqQsos+pUR0NxQuQ/9dE2j0BI5sTD0Dzp
edMD8rfpp7b1VR7cbBLtf9u5SinfuJfBaHGGz4tNOy8+rYUatqsLxmeeBXK1tPCqitxmhCmiBx4u
CKLEisp7VumB8/SPcqmq5Y+YbxJagHjZ4EzKb4xMTjDPqsH3YLA80VtoVk2eRfxYYLarDFMkqzaf
9M7xMLyLDPuY07w5epsyO8G2VeXGAyYwjaBoQg9eefF6qIHEWlN7igVNn8RmOjfRtaK0YGCpdRzz
67qNLjmzS9ydeINhA1F2AZoIrrqXcuQLaijY6D7/tsGTcPqVN79Kk1ewmhvJ6lh8oFIajkkkmrPX
erThYqRkNAfI1qpUComxefMDWkl+d4mGPH1VdRUhRAipnNMe3H+hXcNQjR4lShE3He9tNCY7wp8Y
f4c6qjaOXefcrqOD5lvl2vVr/Wrq3XvQRzhe0q44t2n8YtnGhAbwEc2DHPqI5TW7Io52+ZPpAaDw
Pj41U3OZlMO9JrbyV6Mj5hINmU+BXEWFUf62cbxXgW7RnSVDfIiQxxt6jdO8yH/M7cTc9odXxoPd
cqy1TxQi6EXkQjUgERoQrRPbxGc3OJftC/UVrMbJ3Eed9x2PXvg8YXqE6QCxQ5Xvs7lIxZdPCuRM
2DHPU9MBfosZJyijg4mMaWhmIV9wmijcmlPp81TMl38LLuZmaT0jOuZ/xnbbbLKK6TkITpJB5YKf
aXZ8H6Kp2Os5DRkvyZO9OTMMZM+6wGS9TLM4XMrH9PlPHifGnr0mnI3s4CsphrJAGamhZ+O+yxJb
NZa6jar2GUYnD57U+im2qYIgRBVxXI/e/6H5NCXAsUDssEG7l3r6meQKhPyWZpeHTlTm306TD80w
DZu1jJOd6kA/yq+SpJ2YVmXqqmS6cupoW4RGs2uIKidNQITarkManSXF1ZvnM7LHwr90mMJHhFJB
A/WYlevxJc2LF3nd6YDZF77ft4tkjv7iYLnjk9BzwuKeF7REexRAUKUIxPecfBuH05tqE7OsGnOy
cV4UiMnjBBxZzEBDY2zxf3nXMvm6MPALe4a7JTnEwl1amDsnI0a478QlL+3pgSZhXejjGbJxuIST
UrxX+Ps3nklkOHg4wAl2NhLIh1xD3oSWpkG3m4zV38cCnMi2Oa7klCLeqzZLLMHaAantanSEY5yu
6kmhw+FVEUFsYYT9m2/Iu65Hk4SaSCr4XMjFrAN4ODpxwNEJe2i+cRglPb+Sdy0j/QVCwd3+fdwL
rHgZTUqyHRtM7DiWvS3V3YFa3DuYAKWOcJ85BZBOcNa6pFiOIv5Qa6e5yE/WfE8QmHe0jfY5dRpn
JZZVuKz4CgBbZQhiuPCTf8YO5e+gQb42o8iClRcgWJ5wp4QdunyLQdmJMQ1BoHNAe03EzFIDRYgX
Zl4DO72ngdsVO58hKtJLfuO2x2a/kcLDuuSTvgX1Uq7LzKzug3aovdBcyh/lxUyf/TpGgGj7V3sg
YoT3MxyT9g1TQHF0MmcnTx+282JGXUH8HvmZjWcchZ34N6tpgxOSZ3NRFGYHTciL8K8RWFYYCA/q
qoVRE8d/ugiEMoAbAQMWxvM8Bgl9LCrAO/p9S1v9WGj4XwPY5otRlP0OWmZGB5KbLHe1Q0c7PXWG
h1xGANE8IjTPIbzOs1N6TP58I4bcEOb+xpaJv5UTEiGko2YtOL00dNWa1zB2w5MsWv0RjELkasvB
K4tfiosPpuC6GFGknguj2/pB4YBxPvt65b7KXCgzVv9p54CvhqSUvVd1iLXNrNlFlhlvhR46j8bu
zfg8mZSyw1AUZ91UCjAXmv0xFP471OervIiVxr0iGYoXQ3/2gnj86WSZvo8mTKC9b6u/eFZv6Hf+
VKGDw/1/JIHPqySyevwXJtFqAY3kNhx/jmHyLd9Kq8zpqyZmvVNDz7oqQk1g/pXOAfS3WNI4GI/M
YHAjrkBQ5Pcsr2YOkYaXsm+JQqOuIbKj/CQGN/vd9a90B7VPTPIcnmMrpkcUTReRBkBoOY5dyFbx
dvKzpRpYB5yaJCx5V8yVO2Sx++jpQGRIRFmYWh9ch5QEzkVHiswxYcsulcreBrDEFxCy2DGT4s/8
RQ1i4sZqEi7sNi539UBuANlCEw48ovfyMNzXqq98O1+OGaF36ZXv+TGB8mZhmSJ8Qcu8i9kj7iYg
TRb9Yo41IKXBq/gAyreyNYhpiEzzHyq8DFzLtw8maJHdvIDe+DIJB0oS0Aar3Aq+BjsVv7wsY48D
EQA5o9s+48NqkV5LS8O93PBKO0XL/MiJN2EZw4MxcFRpwX2aeq5McMYYopT+rHuzBMnvYQkyqTmg
4wuBegw0bNIAJb2Si0PU2+2hcEvcS4BlXJ0nWYroEGRl+eYRl646eEmZhcTnms/dVRSex1jc+GZd
aHdhbmPxmseAia7ZWMIDPk5mtOck5Vww06krocTZo8PF2M56A7m5yr5GAcForYEf4u1Xqv1k9neF
zJ/2eZqB6FQmkfrh6YZyrRXjqmixu9adipkcJ7MkH7vfRTpmOv2QJvvdp2LO/FFF/mB90J9VuA00
4qRZggw5749fRG8+zpRDYNAjpARr7sgQs/nDP/0mIylbpCajtzD0/gkwMb94wzyjsNiSpYyHc4UU
SE/44M6qMmDBq8k+G1H70fI23nPHHde9BatumnXU1Mt4QNh9TJEvSZawXj263rfnccnsovHmMGf2
kUCN5gI+qbWdfEazTmAYazLBWIRyD8FRDmOxIX8ZISojJEXTXcKjl5HL0apkDVv0Tje+d41fbCGt
4o1vBn0ptyESVf/dkP5uUjYyMjWoz0pJi1Zpg36jKbDDFrrju8fnEg5jKHwKg+EJ45sbwejHpX8e
h5CsOJ9kGdmuACCGaNzASjI3L+TUDDHohxsXYvtUGVtpvncVIMBaAJaFCWC8tcIwQLNg/unGtjmk
JJwuXMB4BeMY8kbMUGy8nKKGpnV7gzuE1ZRB2eV5OYMwCLdTjLIpixzxVvVo7Ww1GHfy0JOy6i/y
Fpt2RopGThrtGw6MeBmEsXGPFXJykOCSEEQuljZXHGUDzM1C7T1n3nIiheK0yspIW0ZO3e45NlgL
11EhZmculk7//jwm8JTI16Pjf0Pf4t+C33Jljaq4ONBQQYCIwuTWT4G3SmayWZdO9gH5GgufglLA
6vCjVVLRVabAnacM55zq0rK3LVE/8JE6V4/EDQPNVGfOyd5NO5FuWzAjcACMwFCKjB+kINwCTrvw
I2ySTdJ+xk/ZoOOQeNFxkm8HRmdzmxNS8pSCd2W3VtS82VRTrT6i+c9lrp1W6JOZg8b2SS9XpYPz
FHvGUTRlfFIhYAFs9XZCM76aKSix5A14u+kAdCc14Iz2cIL4VoRaRdhEgCmWpByjyJ1TNLbJ2Qsb
lTN4XHyEJGYkTkYWadB/yD9zNvJfSdDZxE05Lp/vLeMQs5iQWQcdreC5fdWMnL2dgrQKL3R+uo2Z
/ozUbGeb5EWVXquunq/QU/1tugn4MUfBqGi2yPwUelHPGFk9q5ZymKTPEyX51f/ddRueOYGlHwAi
Qf04IsK/rBvZWs7wkoD8JNukW/VXIa3MMnSyJvd+15fngWMjeX56CbzDUbgMeE+VMBBX3SLWeS74
rZg4ss4dsbpkXrFOgW6shIb72p5viqh9r8sSe7hBuDV+hezAkGZJGxGfAD6OZ4n2fxvyUACqWLeN
Wm1sLWm3XRaK/fMVee4SQ00tMb+O1Ar3VlTJES/6WVGG+NUfwwew6/G974uvlGmwG3Qv+TySKHtv
ducSNmNiwZPyILDq9s2b8C9DqiEteJYM+abnYyRNfkmBx1/3B1PseFsSx5ZFbfWsFqfZodUbFsIh
4yYlxSryE/g9mHB6N2mXxSRMtMYPeQCO3HJnC9gZsCeuMZj7q9kId5kRYcAYorzrXhSdyN8jFjks
cuJoADbUJhYVWfZpBom1AO8BRul5YDBhxpBcONWnHpc5GNSWyZzp1qt8iieKsdbm8lIclBXVvp+S
dNsJHFy2A4Y40ZEZzwMo3UJgahlUr1FuKLjegOiAJiYcLDcfUJKby9jSG6ip3TIi4qI4xSisxkB2
5/X/2aovfGct1I76jdC+0yhqMiOK30rhpQ/PVMWpn9nkPfPcf3tnYcUQqC0mEChlSAQua9dSarTN
1LO3rEvGfhh42yY7Ey/YOtxVmhj9Zqk4AxnOg0i/IrKxK9ClTV6rFwNHOUg5X5g7pSqblexLwi5Y
e+xKDKsRfS9kY7Kbzg7qgPhMlxHVVOmi0+8Tju+zhJBB3JJO+Trr2H+1snjkpaGfSyv5RaxN8Ys5
GooeC/VfXaMfjROKV9tpHhx/1Q93OqN1n2VbgG/lPmpFbf1gkYuT/iv38O36WVu8p0PNp1rL3F2c
ad7xuXIhWPwZxtPNUii9aHeAldKVY9PClAZ+kF+aId0OFJrWwejJDuGcKm08XYcZZxj1dNnFrOCb
2mDCbuaqTmQqngEGt//YSnt2RTPeSRwl1G8MfgT9qB3Qt8fnTJl9H1oFanNusZedZXK+GH6Z2YD/
3M1pw6XolhcTRHP0aQJkthXX6x5L1NKaP9SKNYzbie4KpmnuxnV6AoyMCx08zWnAML80/8PVeS3H
rTTN9okQAW9uxzt6iqJ4g5BIqeG9f/p/dUPf1olzg5gZbSNygO7qqsyVzCoZLDONdEFtPuohBAEi
u/lvypNHL/fUd69ZiEX1fBg3NUGZ/RJ/MqMEIPLfR6CariN8TVRuTU4+SDjSv6qJTCV367yePyJI
QsnAFDjzoCyrmUKyoEFg0lbYtNarIUAQxwC4hUBSgNnD+FdpjX9ro/hPwAL/uoRkqjXgiEvU7q9l
mpHJK8RFPf3JKKkhA5ECRuO9tmiLL+sDgqgHpT3HLjCAl6XMvFfVEIFJQTBb/DJGrJUGyS5E2rV0
zx0dBv4Uj8els+NHzdPDh3VqPdmJc1IWiYWaD4ihbRPEozOXLHRxcLUm2aimgC89L+pV5MFtUq84
hjyt/crI8vwzMoQHexnDJ3Xhn/eONSFQYIZH7GlqrjZw32+UpY9nJ97kgG8uQf5HDZLbge25wR5e
D9wvY9FdgMDDkJ/GZl/L5TONjZdIL9OTnyQF3FFiaYtuPqtyw8aTAGcXJWaYEJNTBKwDBcfsjCoK
vNzYrFuyaumrC3daTX40RaEqNxxSzngombStne1JGx8HAbULS7IzSiOCjkodh/60V7a77cDRj/FL
/4tw6DedxOfFTodbNuUt+aPjEbLiZpX+uAU78YBHf64IwYRi8MaUDq+THBviVbMAkpVMduTERyxe
t2l1PF+4wN6LyB3uxhrZrVaSOmy3GiUIYG2AA9M8IRuPo70uvzN1aVNqTXrpkHHk/R5qVvwInDai
E8bUCkAUY6fQSjaZPHkag1bdtPDMEuVdMIJ6F/VKXQJj+vvWCDSY5PJP1WdVSaCvV7XBrmiiDMs7
DOvL2qvyBtC+tl6QkiUfLGRkmLsLPM3Ec7qXpIquS2Xj9xiZdyYdgh1r9oxja/gJ5GwUVusMyMkz
pPWeAWUn0T/xHq6HBC3L6vsi625qbcu8HWI4klNMklGLjvJvCKEPxim65fVll3Co6GDN7IZIOzk9
IKF/F+g0HNB1rClWPtRsLx7+RE4ik+V/wONnORBG/IHApD+3XUa0b+gYO7g6U3ksvLNjvgbmMP9i
dUxEwk5AR44jl0FKXKCnh9LrkjuPZJIdxev8yxp3bjv9FGytJ6Wo+DfWWjykIXGA3D/sADfrAc81
Wq3he0ukxoJu7bml7HxpopyA2SQ4rfWnS84QpvmBPHGpibXK9qUU7Omp9OTlABjWAwZBR7gOpIg2
EJ62r3u4G6PZPzXmiD9O50QTlChiQ5qFm2WwkmMFzF6NZAebb6RPSe1ayoTWLD3r/WKa4hrbmLfU
q0m+nWmnnqLAOqnP8f6HxHWy+ZNRbhlHlFIjTRDoL1VptjdVwpc5PWy3aHdrbZuUS02oDsZ4/g0P
D17wP0uwbG8b+VnLh33l5ylSTvppStRd2AwckgV7H98OtTt0VjAk6BuT0v1Yn44swE5KToJ6uNRj
ltgWGc5ZzKiEX/mJIp3mNp2cbZGO1o0K+S6P3YYp6UQnjhw/585N3g0kHJi30Q4LeLA+gOh/ZzAT
FGQWOsM5npvfmBvmgzLZYnUA7CCLh8Eqk62av1exEzzE5HkwzDbTrV45LxDmYxy1aE1VkkkHbedG
zvw9Pa5eALwBu404VTvpHJv36YA8yCQHHNMeZxA6ieTIgWtSPTvXz35ht6rONnOQI/FOzFDVpKX1
CC60wmkzZeP8zpr8PfCZaGbaQhZcRoqNPuTubvEifmpDqqPWfQD99IsqNdW2gzeUopuCxLVI3lUT
RjVvDGdnIFyjGRmrw0J3G6N5qmLzDSN5em6X2jyPE4Y1IdriQbVkEIrVVO/znQVO7sOyUVlphR+9
DEwRD0njDCAQpLYjnzC6eu3wmgeA4QObU+DQ1o/CIaqS76a9C/2IhJy0hqGUeuUeRVC7dbShJMIc
MCeBsAj0sJxA1ev9aX5PyOeU38yG5ZlRYe8TnNlGhHsaw7nNhvlDmNFnkAT5zSrStW38rzPsdANN
NTesiWLFs8WBe4H9/Yow7FRPQ3QHwwrZPxPcbTMV1XcgnoArcf0cJw9SL44oVF26jQ8EPpPfLqSp
pwn7femfhVZXj6k9wccu8OQHTbeg9sFv9ff4SyPgoOnGcFwcNHBUH0wG/WZT5En3WuTmzkiM6oLP
I38sM47naw035wtfIqPNwgrqozvb1S5s058lgbdwALX80XYtvrW4o1D0NfKFW6pxD7TAswNPgoKE
VoV6kOykrHeTVRCThgHitctbAtIZzIDxoIUh6vGrtsBBqF5gpbvvdcIpCIXAUhzQDW416AW31kDG
K8x+ODguSg/1tuwMGzFUsuliSns1lF2y0nuSefTqHI7OB7OkadyrfX5J4TgzNEW3wMndICgikzrZ
LsqnHasuxDGkI4RHDIeu7iE51A6J1K1IbrbU8+V225+MhZHezhA7Jaoba6fHL1Bat3aeEAbIPnts
VkQBFR9aoJWnWq46MAa9OyUEjuRypPUwEPF3/lSfBzd4Qw2MW3SDLpYB6frnLJBtC9+5WDnKJPUL
JUmsxaPcnGzkOH8r7Fm8mAI0dpTh56yjWbub4w4hUkda6J3nTR5cppaTA7z9fUWy2k3Nz9U4vS7n
butx1gCzyaiy9YFOI2UczmZlY0B0MgdMlwGSS/7V1XhQraSp137XC+/VjeL2pud9xHCjxGgeTN2h
dN3puZz1ilwxUf2YHOvvq/WzyY4OkWk6gHaX+VpQVHlJgMMMwQgTpQ8eerEDeuldxwnxjNDF+1rY
TWXRyuy3aRexVdzIQhj2ccT8oZVjCZ+MlmPCYredIH/SbfMXeipBbm1Vx8IfxEJREwlUeOF3cqKy
bwOafM/O/XdsNgBYHDDIY9Nadw6pfxujzsWLlENDk6t+wvOJHhiT6G8C3zBaSBOJ41S/+mmCR70C
CkOD8doFjOkAZW/CknCvQAoMhqgJL3x/R40m/Z1GEwIwRgeipUK0+N+liv2/bwX6nAOSB3On01cm
RI1IpMGDgac2FKyT056GYbENsJ/t6xRSFn7zxTt5Aq2kMsz4gDhZBDxwu437jF+2yfUXNbdIBKZ7
1CO73oAMK7MV79qy9/QdPW4ZRm5j9LL66GUxRbBZTfGtiYZymmmuJRZA2tx/Qfg70nWNKajyAFvj
2Hj9HdTyyUuso5aRupYVgxwFwPA71niEtrMUmo11EKzcjrJpXjDcE7ZW1RyyJXOAs0f6nE+IjZA4
BMsIlpPWlrq00jw8my52AenGpV9b48btxH5tDVHDXsCaUwhPiYNjxUJmq976Tjuf3qwYpaaSqyNJ
29Q2qI71LOFFY3P0ObbyLY3lte6Lj6B279QWPAzBL8TjzrnjWIS1Mz3we0VXOEUjagNijlRhpOoh
9crL2dfHyR82VtttOvOHT2f/I6CVtZ+13jn3ek6eSwxakMSV5sBDQ6+HhK/dgs8RwS7Ek3n8rjZc
dSN7kZfvyZCJNykhksw0Tftn5XMoTZan0TKvnDby12pevJvj5Z9u00V3zMSjfe07MCOtbgAAnW0Z
HQlCIgcWpVKibELCaBsUUg6DZPmcF1X7S9N8WlbyXePXKOKzpD/0oDyx84ccXKR7nLVsX1bOWSkf
mJfEbxbNqq3Q4Ha3PrpKThDXhYSYtTOU8Q67rQnL77TCQugAumR3kObjNySxyLZr6vr+fdf/Vj1C
dSkdcZeQuIamsMrPpR5X12RYGhAZw09VNAau1V6r0fkMeQi3awnK+suQGmfKlkBm9572/55kROkj
FSXYCh4w9erfxcQuTjIS1iatmK3HDnrYlkxA/xBLYXBrMLDHgTvR7PpfWeksnfnNWjgFT3/GsJif
NLgxp9jXSV1qi+/6MMAO5Xx8sxwAMEtulNcu9r6NzWBespzo9tDkdIP09wemI06ZuvEVRXTE45Yx
hUUQ2dkjOv5ZEO2mSTon9m1SOOqYFhwQho1IF74QOW0ROi1Y5dpxPRBrTAv052Euy0c/sLfqXU6n
6RYaZnVS645b0Aa3a4BK+JLv+YUfl7oyz6oJNVnNX1qAettf1nvDQOOm7KI1AQu7bqYDNc08yvsh
6LOd8B2Mo3FUk8GsVT8Id7B3ATvjeciJJBYB5p11n0EN//bvrE/ET1lvYrv+GpCaHRsLQ1puit+1
dLaqS5RM+kUNILHaI02CoJk02rcpG6JDbwKD7ZxpPxqt/6QjCqYrUmV/hculrm20wA1+VHZMqyeu
wh+jp5+NsgWH18a3Blr8t376uU7vdJSQ5eJ2f1rg43pA21qrKu2OSB7kysbsPrTxmyrkII1HJ49M
pk09ugGO/fTU2AhWa1pXMCxgueX5VnXuWD1pUMlQbc7owcja3OsEBRa5AKWQsIvlfbbXRzSU0jDq
yFOGIqksE9zAxQZ70KVoDYWdIklQT1vt720j+BGnYwWndzT209RMxxHt2Z0I8+COqGkmleCevNqs
Mdw04pohBOFQjh5FmPl4Vm4NFk0yTiwaDxYlSDDm781YWd+8ujprwnS/x553E6HlfGFnvhVtTy6T
6e0GkTS7Kf8OdXpn4yO70+XfiVZMCu7PZ+gk36b6IDVPOzWUDLoOKR/2ypuvLR3ciWw+0393arf8
1lhM+NqxfzRJJMM35vprU6ZLUR3FBl01ZKtQdNAuqIvqjqshFT3hfRTpZ2K5KlDiBhgBLaiO6xnC
NbnTYtLVT7VpWqjfpC2bI88mnqOSqALonTFcpkMeIYz/O5igbYF/Li0eBzto9pFD1uZ6y5flckQ5
CsdHStJixyru3Ya59BwQsyjbv+zB/LglpqWxeYAgCEqHOLj7TK+6kycVxflVWB58ZSksdlONHTTG
KBNKdYhDtjypJTMd7Wz0zT0wUkrOxkR/O9TMbxYLAmsUALkjYakeOA5DN5gAFNtm496MprsYtJ9O
Sq78T72c1jp9Gd+O2SStRPC7Dv3d+qvRxhGRtZeQKR+N/TWoOuOwlkHuDCaFqVR2Kh0ZkDTNBS66
oNNeKGXa7f8zyyU5mzQ+mizoisXVnAz7QV1qZ0bxbcBsV28HvF2561a3WZFIqPLI00i87+FSYXfu
EI+eCvux0k37+K8hoV5VWOQ2xoymTHV61cxA5wRUT/z/lBxz4myzXys+zdWT7b9/LkthXYReflb3
SpTyV28NImAaMDptiOzbttL0tdbcXRdTY7Zs8tDuaI7rdOK+q1dpNzR4CgkwGqUhfNYNlI6eZT2q
izWAas2KMHTeYyMTOy1zM6aH1XfUwKBubCOJbkPcRbcxtf9kILGMXZ/pzVXH17ANqLeeyLC0XtXY
w6/R57CUXGs/Kw+lU5jXpJMRDfTjaJWY350o6r6lacyRZYrN17SdXnupQaQNNexTMXKMIYQ+2voa
ML6yFfXVr6PA3+apD4HcR3hrVOJZ+sHvGf/lr0nxXLSg1wszHN5HC6XoDHlrfaU+o1M7bEb52fpK
T3ejAb4YtmtCeuxtnaIiaiVqkw4Zh+gk5BhiDgTfx+FdMzj2htwyMsw10d/ayX9tIf2cOzMyII2L
8q6VZZt65RDUSlkJUNYkfUlE/fDSEo766MT1+s61inrLSWmekbmw1yH+SMGTqs5h02Ibn00kOOoI
VHc8N4xQwp26T+25pOyU/8ytNKZCy5Cpa/dBUoPD7FAIIRz/rXde8daiquaM1M9MQ+ffRlHD3ZIW
8j6EydEtVPb1gPERnkdCK2ipdlW6fF8C9OwI5KpnPUIeESXElHp0O5i6opRmKiwOzYS6zbME8zO5
RHit9dGp24NdH1zcAql4E3eixYlA1daQQmC1DASVBDARCJbUPt5adnEpQPdD5l3K/ITxDistW7AN
IOds2bnrrVgULF+wUSzzvRuditm5pHNDouQfnClnWJJOpj9Zl/XXInomBVTA8yGvYRMaXW0eFmHX
/iZxbOe+qT7xA8VMYtr4sZKv2oBgCTffOMIwD2qEMwOJ2Ugd3M0yQmvXJQgu/tTNgPzRqYlPlQdb
9I6E0SiplLHAuk684Zjl5Me2MUj+f1S5Rps8/BY4DcnbZOohzoPMGW7mJL0WyFZpHPf8rdrlF3NX
OkpNNL2nRCNEU3JeV4CVzGDiIKeohXpmYPM+xD0ATKZ839jC5l1Zddr9MBnOMfX8Pduk5G2hlFWX
PMEv0sJxP9vNe1ty4rNls8sXLvnB6ohIncPJJKoI4S7nD8nha4gk3Gazn+/M/yYNURqV2yWNvGNV
mxhja8eG3F1PTG76b5Fl/NASb3p0R/eLNWzDH08vHAsZzkWEwrREtwhNTC+6WOwL4RTPFX2L6+AN
T2oYW8s8KfUqrY/MBnBGYTcffB2RX6Rd1aw6np1om5BWtHYzyGE9lcnowEMBxjQWLQXHuMBTT2uo
YcyMpTrLtPruTr0LyBZEGy1VTJg+re0YFAVsMI/yVZ74is4nvELMB+ayj+PsVT9iW7hkJxGc5Nis
k0rzLIwBJhIxc2mekl6ihi2+FwQ30/JvwGDKD1e3yeYRoKdr2wS3Tn/zLCQc09Wb76aLjXqlLCba
h+rctfT0wVppW1Vom7OTPJY9/Yaxvy/6qP2qzPZeZ8D2bvgIdP1kqyaVlZ5Wp5qpHvss/eApMaZd
KNX6iRfbG6Ow7mpL0Jqx7aQCRGu2D1bunybf4cgnkq9VeQKGC+ZA0l5WuX1Qf/akb95PzTnWtOj2
j7UGFme88QgFx2CZXqhzW6L5CFUvnZLhUmvgszOFoDiFVDMbHnnjfPTv89S8zXFQH2gWTXvHJOJW
o22+85FQflWdnp6Z8I4nI8m+l2Jxn2OShvZmnyH9on4IedwobVsz9H/Qc4W7O8T+D3y8yL8aytM5
eWnTcTkaHXBdk+E2kBn/XC4oDoxEvzLMBzXfT92z6gQncMCYP21j5jt3iw9KIPYofjWXL6HKqA09
Q8LjvemtiCDfSCRKb1QD81w4oBgcBO6zbnkZ+JIfI8PdE9qwvEQhH1VSBCQWzOdezeRSL5r4JljP
T//fq3EiRWCsJGmsi3TGjXiqeszo1yQirDhzabS1+uDdZIne1m7/h2nvkVYiKXBYDQ/25OGpBOX3
XTeR3tR4ID7HwD9YSax9eEUyQ8Thbg5m+sl9yaFq7gGzuIZrX0asTBuUTvVD7+jOth5L0tfVWHnR
bYyIUqnTGXSAojB1TqplEE3ea4V6bzuYTX9eHHe88wDJjZ3/yyro6/Hc2SIIdynM7GvUwKGtNBx4
dYjCXs/fSFp4b0fv3h+mT3V+6EvyrfNilnJCil5EFpLB3TBc5fG7z2Z45P8tW73LzUVaRb31DZIx
uiSsXtpmaLeJhn5dQ66uBn/4I/Lz6P1ysNUSWWLaF1HTBfbMwgH+6VrgZkBRqOFlzi7PwOWKgfzZ
p+BaJSlQshw0291w1CKYU1VQ6TsxjvUPm5qFocQ33c+aq1oy0SglxKr5wz76GXiMZ1UTPwWhsq8i
xLD4jJiV2NodYfBhup1pDhyGpKt3FgL+Z8O2uuvSlsa3Yu6RiiM9hh9XCZP08GSyH+yGpnUxOOkm
HTNMB/SfMWjQxGqyF24J54w3uH2cdyTMBMAbwFlnuP2ZlwZHYOErt1EIuAo8qe/NnFqYtGOsSWyr
yOyGt9FarEe/t6BplCn2Hf6dteolZY6UQn409bb36+GC5Oyq2XGIEd79oZZP1bawZEpSXR8XIN8Y
8KB1hjXnBMs2q0NH5ODGtt1zOlcEURgBPcD//EWOx+mwp5mk5mW5YXxNQekc+tC/VwriuJzfMXp4
T1GMN1fCFYa54/wRzet8HsoqIpu8+9anQva3Y4k4hc0yNMbfIjQe4BuLfPpe3tR9AUj9ofK9Yudh
y341teY5EsPvNHEkRJJajGKoA/OQf9IK7qePJR9BAv/Jx/DQub3HWl7eNxEJQXR4NkGbgmPojRoS
vFxU+8B9Gc3yyVF1GIQFYpQiuerDfomL8J7pbIynwMIoE3vpMbO1k/+yeKkGmH1qv6Z6xNLSGcxs
y9RKQUZp35yhf40zMzz7XQ8MzElgZqs6w045U3PWCK+cyPDvJcaduhh9G9IFzggPTcXyVfHfu7Mz
bzxHvfia+9khwY7jtyXm/BP0udPkxB3ETFAMHBnASAUCZD8vTo1l/kbM1N//+1y9xdz7rdBSYCJS
OqUudrq8zaWtrR+Fbmdtq458KjEWGYnWRXawRUeXfNSc+AgMANU/Hc/IK4G4U3CoEVv0k9j7Sx77
9LJU5UdV79zs1KFRCplRlO8WCWBH2W8bXacDZW5LrhyvRnAQZ4pPzNaYzwjEQCPTdAOu1hgyRdH/
MvOU26Y0xMmc5/f13Ks27dK2yp0Q8/fS9OpfZDyqoseobOIjlhkGujzUtxFwDbcF6EV2iHng9utW
k/6/w1uSeOGhbYu7epmqq1t4Vwzq56EHAmloNIngBTBFGzSiF0eWeSx39DiaOit3QRU9o+5v7nTZ
eLfRbBkpjZPBFxbLjEk+QOF+den0g70Du0wAW1c9dLoTL3cGuS5QmNHAKT8stKwUTR5fvdS+B4Cb
0uBPy/hNTnW65wDyCYr06GT5iSZDZpJXrY4f9aiZsLW1SAd0bb4NpHZuVMUxDGhvQcXRoeqpevGH
5WfGbeWWbrdxKExD37kB7SdwOclWnzXnmHj5fEOKtXPhJtyjIHnjpIlYVsigTA6/CKewdZwgtdVb
3aUs7lvnh12Po1zmiZTwdNrnChOpj2Z3X+qY2DuD9HAWthcE4ozFqpwupcQq+FifNxzv31GLYsQf
HmYJossGMLLg8Pw9ATrTSzkE62ANo8I5IaDzjPc83kG1c6WipYQuglJ2sTUM1zMTEScQ9wOtw7NV
N+yto2ec8JWL0yr3pWl16mdy9dQWFS+cAg2grKcMli7M1DR77ovlyepNjH4Zpr6kMB9MuuNXRsX4
UhwSxVLD/dXGZoyDjp1LDeLGUDevnZ1dx8ber4qmsaKDM8TOdF8YjbsLXdSxFfEcqsCLG39bu1P3
FmbZxYwq7xiM1bxTBTrnz+1oYUHn/vryjemuKKzli7Zv+asV1p+OwdtVTTGQdFiXanLLjUY02KaN
x8+gl4wbs3qqadffKcFhCLYZOUU3PSYGSe5qADAVgIkMBJM724KtGnXlKeQOVOYXH+PHBTYB9A7L
HcFzJ9ZByFeFzjOsJOMZGtttH3jBaXKy+Klw6WTJQxPK7lfFSmoYXxROkV3ByzkbPY1tgp2c7Bw3
dnXKKo/Yn4Yo1bVBQ5mxLQ2bAJxSzw9q3Z8TFNt4eGwIAUJnQUrcnd7iPfVjhAMiB5ZJePUjB5EI
f7Y+XJQfC5UjOrMYirzte0c4xtGvIdEXVO9je5zDgcXfM/vfrAnQtUvEYlFR7HMNEue/RQDpKbKX
ZQl3JWaevU8yxim2IMVjSZg/ZnpvtoPnCG2GuU+5W++KoKk2zkDLm/s0OeuD1W1CxG0nE3sRMyWJ
wR0Rl9cUz9TmEacKAENKPle6or2uQtgZzXzfET5G88h+bjmCcELsPpaZNWGrh0jPGwj/R+5WzjRa
ROMD5c4tkwGAEblxN7fOmGBMZHXJd1YIq8r1SLfHTPRYWm30a+4Gf4OVrLsE5XK3OtNF/gHoAj8t
mUZ/pdlNaj7kDVmEkzdfzJQQOEsJprRxql+0xDJR4zX944rWVb0LA1F5g5f5aA15T1PfyF6wcz+V
hUH2UmO+9HZHMSStEyOQ5UTybDiv6Dy5JT+Leisv6lUPpmofa2jsosJIn7TC8jf8BMlX3v0y2zq6
snkgqJA49jkL05vX9A32DanoIh7nzUEvvI8tXay/XqsQ2/W3WwfhdC/C+3pgPJGU1Qg4HKGKMUyo
FcvkWxHp4DIg3hhiQFMixxGKOInmkOJTkEUkDftNxPg5riZv1UIyCy4vQ9G9q+/SMGoZBo3wcePx
/J8EuzOeB0k39Bd33CUIvrndcEKzL27Xz2z0iA1SlAcXiIYCxGdn2qzhYaiq6HXMrHwzh8lvMvLi
16HX6T7rCPf3tYg+1uMfEb7hnv/WyS5TA/8RM+JBjDh61OlKc29YW0BsjsTyeANP+jbR62PVkbbX
OiZ8R1JXX4GuEq0eYkEs4uQW9WSYmVh3GabU85UYhgf0VAtTKHDYf13VPRGtSxVYF9oVeIxt2vt+
l/7VEadGelRNMoFTbecQ/7VV7bK1ZwadCwAIY2QTD2GviXzTNUlH0CAXLcnDGyK+kyu1ZuqjJVm+
gCIYSLPSB7WdMW1NHtW7DJLsOnZD5TOuc81KCAbPMgJDGT3qkmlokc0ljwHWQaenm5q0of6sxkm6
K35bkRafmrB077NcmBi++EFzd3gJPMTm5vDmp1Zwr7SxLAnBQzaM36sKty0m32Cz6tnoHjm3VruF
YbWsguq/Lflg6a8lagl6lEv22VXGkdFXdqdNYX8bBud5Il3ltw0lJ+yGV55wZBL18ANyUXFcRghd
UVoctWZiU+Db3ZijmT7NlTuTpeWe1PaqLmOcoKipcH2m5c+5M5qNKiMQHKG6VHrqhLtMiVL1DDs8
ebv+uG06tHdK7sB3yPyU0m8TxQYUMdnkVBf1JRoGPcBKN2ry4vBTD7EBcEZxFLIeTZwC6qqLOQXY
0ZPyx2inMFeltMZDRHEfYYDyEM3uND3H6pTEcP+1OD5MBd0hZdiFUkfOiTqKe3pS7+jRxel8WSdt
tIiJi0FmXUIEWoUgUZfhHQY0z6lKorclllxdPOKtoJjTDhyq7o+QpJ8kSjQS2ub5EEjST7l0n5G1
c0qnxdmBeN8BaLz32AtBrvnR3q/pCOUdOA+YifxFm8C7xQ7Zc11VcJQXafxraZdv9VGkbfaz7NtP
hhDVzyWs7vvgt9KWjF2cXe08lqDBwLglnuA8owWYiFeBTzUXOwuPylVouXOnfVMSBXVRkhYCTxG3
ekTfleB1d8ks/Cea9ViNyfnGEsbejir6hajKhZ1i5nEvg2s5ZTEp1/qNbBX7rc7E5+iKByv2u5tO
G/scL9OXkpur81pEXNrGRMtwVqKR1ipdTDX9sGtg1Sv9EoKF8JgAVdrEnkh+CYJmkfRKiA2csTpD
GuH0u9QlydLSltuYpNajGPQFI07+iVLRuZYiv1OujiV/Vg3klLGeHn5ncZ2PrTzXGR67YmXlxdrH
NEKSalKHnrjqDwRoZpAPFOGGShUUFWtvC+lnp6p9K630Y3mknT+/mKYHDi32nvt8OPVVIJ6N2ggv
Yx/l0JDKeG8Fc8PNRQRIPnKKE/P4E7E/mBmt/jml4pqMNWgFObEvZ8cgDpIKXxVNBd3aDSr6DvEU
cVGrrsys/Gc1l7FtjDcQghjOOtXGQO19E/2S4QWXipwWZ0WR2vatolNy9JMap4oapAi9u5rdQI8X
TAYZUVl8Ksba3dIyMogrm5zLtJBHhtkB2EDOslXPCO9R0MkgoDl5Whiy4fRuvXMrgzbqAHP7Rr0U
MmgmH2w6OTnxRBs9T36xsdDrIbaoCUkVYmnQ3my75+g+0ltUb2Of37BHlKIra3EqBrTjN/UDInT6
ysI52Q+ovVbrnS3pcmtHlOzqYTc6xFx5+vwQhrb8iaIkJAwZ6JiqLTIDOPVco+2DQiaxh0JrQUCa
kXVAw5vuVT3aEZUagi7aBLTXT+p2LCeaLev/ZfEaY++Tlys71ImWhk/GggTadd3PnAyJp0hbWmnd
CHYk7QX7oU0Xfu8Wer+6epizEquMvZxixF+nNtBLsH4EXgkTxVkw4CJUFx9d7Prq32ee/NN0xJRR
QZLa/fsD8FUnchqv3TSXeAXc51FpB+KMOkC+VesxUEw8PZnL4oh1/h5oX+njJ2epb3zr52AV2rMB
N2pTGDrDRid/hCwFAjSnVtFch1p1wn9cysyfItERYsT1t0WeXxEr6RI/ilBfvjU4LDR+0tDNrWc6
yoTuQA/dip40BXOpPinHx4PI2/QNpVwKFDEFOlCaGoMtkOLzYTy5c1N/pVLjYqCj2aDfPECKc94L
E36imlJ6fd4clgyRSjXbKGqpLE5R1y3fMty0n0PX0UoJA6ytGJ2SyGiflyFmqAwa/WKijN9GJmP1
gAwEDFkuikiKq7t6uqhOIXBq81bm7ptqZ4Zt+1WGnifTqJieVUP4WPpsZUPDycKeGu+czzkhRvTv
Il8AeVic6REyZH1p4zTbaBYUeloxT2nOrxf8zdnozA1DteGHo4PMDudmQDkL4E6tIBSM1i1EK/TU
w1PcNH3nc5BmDKqWpq5kVJWl0fO/GU81suWMWjodhJtOd06E4mcw01XQJBNUHnQopHY39ciWg+m4
9N632tf642r7w+N+NyDgfRjt6ppVTfiiLuB1npEeR/fqnQZLANwkIKQuSLSXGtzKX1WnmyT9xug8
76nC+q5lQfUjx2Pz91kswYa2xHXVbFNiRPvIraORlyT3nYYBZOKD4jIA5u0yvH0fUw2ysSPUOu+9
g9KD/8MtNB1CzFU8BlbhIwHv9WoSBNza+vx3VcpJef2nZ1Cv6ATUZXBzHGJW9ARyvejj5qU1YOw1
M6KcpjbrlyTAilwF2qvu2/5zDktS6uHqmgxHGxPN2hZG8NkeBqrTHQFkkijbGcclTk5LawYfQgOL
yHG72FRmMwL8lI7OJo6XQ1OjSSCuEHu1XnsYuXXjlBdFz4kpLBhoF9Ex6IPp3qdBifo7ps6SXrGl
kFFb5GBl9tgtm5hncWM1bXYsIgS3ObUxAiFpN6J1N6K1iOYNaOjqASkLNSVwYwU8njymwH2L4wul
aVls50+7aubnLJyeCa55WYVsPWnAVT0+A3AgIm1kRE0i87NLo+tJ6+hdrb351O5ImQ6d7qqL4s3U
fDorjlds8xG9m5cLG0yVaJ9gIwtIZBohrH6Xk6HF/+8Wec1PZ26Ko3qnBzodnDyjA6veDwQn7npo
mVt6dPNN/bGNrdyRsvj55i2ec4yZbSZ5fqpi+zQsZyIiwUsbgekflrBJd6ps7lttFxXOAbQ3XC1z
FrsIvOw5DYh6mq0Hb2DswYk3q689njd1OlbT7n8X9dkIHQE0d/OsPi/lpKCtFu1itpy7sp4RS+0P
6b61mQRsot7F1h9AO13f58n4ObXpn7AgrW2tiPhbvrpeb16i0m0uRV1HN5I9OM/0lY1D3Ip3rdW/
sdyZL46bfjT4zzY5trmbEuRbFsr65H/EQSeii+UuAGylJdZ0/K/SXEjoZoixi0ILwi5F4utanA4V
d+kSukfdzQF+48q+WKHV3meYQ3ZAiSLimfSejEXh7BZkrde4zwjeTclCXRsfQms4sJupu2Er/+yD
4cdcZ+nescIAYG13L4jyevGW2D+OOhkD/0fYmS23kWRb9lfK6rnDOubhWnc/YJ4BgqQo6iVMQ2bM
8xxf38s9VDerytqqHxJGQEqKBCLcj5+z99qEAJ8CTbM/CPI4xmZmXAdwLH8ZWVQFrvSYPQeR5TEz
0uO/8sbIER+KrCn8GCuri2HKEkZPTwFFqmvIMaSuKCCMboyMtZmWhHS5zgdbprIwBf/S5yA+Zpvo
5gwZg7hrnI60FTOA72o71S9ocJQ/pjLrawksWv5OC9IQM1m5HSqQ2AwUjA/DCfFZBM6udQ3jnlYX
qA8rGO4xxTHJau2qN8rusnypwqRcacfA5cS1KAB0O/P5XMWkV8UNLuetfq84J9oxIGJpIDqG4u08
l06ODEnxoOkdmiSyl6e2yEyBZYvjG6vu1sniz7RFG7k3IPEcJDQSQSs9dZnjYlXGq6tMymWE1vCE
//CjlsYHkWqOneHojP16EaHC4Z+J90WEx5gB9ROBbuUuVjkPMVqlSmnHcC1NZroR4BmSX8alsukI
97pNPehx8OZATKW42P+2NKzqmigRmD93f+wB6JhB8UTaVtzoGR7ls1m8FAdcbYFfnAur/yNkD25N
Wn7iZFc6ZbqqtFHnx7GZVpZkoWR9aEHZwq9BqIl88F2s48RYWdu/XqMnnZBOgTekd61i0yEQOzT0
CLbLOawKmCoOFlLNSgM9VSTfpKNvqFJ73Tjgu3OEQtc8m3E0ICl+zxF/xHb4GLX7souiE9knejLe
5rFj6l5l6S2JAc7zNp20qXV3+TxnJwu139Eg8Vn6aJFFkM8IYB7aiVibp1iJ9gRkMyk1PffuGQgw
Qy/gwhR+1jyFP+JZvnkyZ4tlWm1oAgi9axgo88ZKCIDjyvhl+mSRyKsI6c857Rp7W/gjObTCM6wV
IoPbTjvczgmy31z3TrrGAc2svYbM1kTdCjwqrTENXZL4qpjNS5yV2jYtoWbQm9YfiH/BEgJrXE3M
Zj+jPHtkzriX91URTTpKZKGuU31OCsg82C7hwsTK8GbYmfoSBfSeuJRnLflGIKWzCScbDL3xSwqq
EXHtugoTXmkEBnw0QVgYzeERO1hOJJDb8zDqxsolbXA+L/coH0a3kpW+Twz12Z7Iwq7GjORserG9
FUU/4rFFBZrsyKW4B0BA9os8v04xleXDbXRr78ogv7gBqr0B/iweCg3v7V9fKUOLgN6EYLXIWjyd
Oa3XVYSAl4a6H22yRaWoq9LR8S4LVJqKDHo7tC5u58C59Az7NHFqeljo0pjIWM/YK9oHLeH24UOz
OqasdSuHYk8qOhzgXQf0Ns42L9pxKfZoaIIRnr2ImBeViF7L+gU+jh1n6PxHZxRvSlxZHOiz6VCo
81fABtWuQqhFgm4ebF2fJUXRgFBIU5jfZAjjPMgpZZbvghRHPJl9N2+OP4IhUl4wNmf7sFSnm6FB
G8ZC8MPB9rpC4MzFilMDvyTLWY+FeQofapX8YqNCqGBN1hvI9WFN8zeFoa1Yb8PK+G4X+bscyluq
2+5ZK/19WzWslPDFDxlTpN3S4UGGzuwm9Q7wNsdPLTJfG7ssE3JV0adUEY1B9O9JPpOnpI3KFsrh
eAZaDddnbu5Z8I1mTL2XEwVPf8UvBh1N59wh27sOiTGt2TNVq3vjWlOvkOPK7XnWkQNUv482gRP8
mbtZdi8w+tmDRsAhBi880+YQLSYRl1vUq4Nd1nnWtQWN8FKa0CZhAH9ZlpMoIOFE2CjkRT1UiAYY
WlWHyiWgEMWqwf8eDmdiS7J1IjIMBo5XZClPz9JQmJWICaTGZPzU8h4SJsNpnCFEuvfsJsEP47Xn
aKiQN/QOrfQZRhMXQLwfoD2iAyVWORSB9hysQoU86K5+BJHy6QrFTc5gbOfMQXlI4oyT9TD3Z3kE
q36UYMjWnliJWXesVyVBtqLVpkfuSUWW86wzr7S7eq2nGGaaYu4w+6Z4jt12aK6MmhsoRTmtA+Mo
n8iXOQ1qu6oH8ueIvocc2WuagvwWm7B8KTKql3HG4DSSHnFsfSgRtnXOc9iTdolydhAKwL8edEBl
K0Zv2d40hZwHasVRtuwysGC7phqMdUCoxAppGPllfunfKcu6S9hmO8biGtmkurWxfBJDVdEAS0T+
RAtOFeEqKIF+JuSURKzdojY2NURQk/tNtaPhsOzW5PZgzvXvVqhCOuScvJH/OjE5aA3kXSVbRIqF
6k1iDHKdYJ+qnTRYoMVb0VVDwPtLYrP0hf42RtRxsNbs2aTcD4C4ekSMcsbAodUbqv0PLI0JBgIH
jI6Z3XrLC5ZZeXHR2hJkYYSNxCZNa1bp9MUc3SfdCuVN1JaUpKtSMGyIEy3pp/K7K/1Y3uVX1Yzw
yBz2baLVi7dHGnxayB2wtauvC/aVojym6C+nr3qCpoyWxw7EoPYIIFys+D+nnyFGzKVPz4dSjeFr
OXfKjiTMFdbwWTG4f5npvAZBTzk9XjA/jC9toPlYq2eu+UKEZhOHJN8yzyXzTsI4mEmT6QgXBc5n
H+xH4QV18LQcWRUolyY/WwnexEmleO/TRrkt1cZIe3HEZ9G3BH1KMZ580ODT7+Bh4YZpVPvUKRoo
gMkOP6u6RAxQeb9F5lkT1vcsVaeNmvvOllbxEc0wjL4O+AFwgJSji0LgiXjJ8aKOeYMYximj0T+K
jJsDBW50BDkEfYQ2exmSnEwf6yo776EF/GC5vCLFngSoON/Mo2qTwgrFgFYVmAWP1vaVVGdDaZ4U
+fXJtvs/l16YppjeLr1Aq1FXIE/hvPpd/IeV1/qqbV3zhgvSvBl+SWzbSCyiNDk6Zvoj0doY3efg
c/QffmiQgZ85ESnBCivOhESW/nFekcWgRTOMmwLBvdbhR5IuNkPpfxuCGaHBvzK83/wpv2d7AQK1
lt1bglGpxpDW7iUTbrJtj/ZcXtCLZcU2LBxdat7nezkrp94CainvGIW6afkOiYh76iuGNi4eZc4u
uvvQFPCLUr0j+bcwHt9D0b1XyUFZ2ClZjTRwdAlZq/vprTIcQUhMXFLh5DlBaHSn2UAVJaf6E237
WzxTvg0QgIvCvcv5iV0jOY3sGCGEmKlETv/MOXydtdbV95Vn6itejjYx5Xqyi8n4XWee9mZUln9t
jS57I1wR8Lg3PHt4abhNmOFLGdfMMYvUoPnRxC3FZZONB1+d4luQmE+5HOourgq6JOBuRI3TKSqZ
peTtbnwO6FdSAzvuuRdqP2cXlrZ2TnHonOkSYFaR7x4epYMuYpQ8Dg0sEBoU1FI/u0pVrpAM1iLa
jkl/MXwfGwLhuV0eskXcAAbGlQmAplK2yWgVWA3q6hRpPXU18QwEJPWgAt3GeI5BOiD96q9OiNPX
N3VM1UOGgWVRmXrFeCcqQAk056H7CCc6Qt1PUVxAC+/Tm+rA76l1Y2YGPRYbRflTQfhFDJz1Y1kx
WihJ4lNPdm1XBhfOm4cpMIPjYDEIkykapIr3i4IrESoV3mFziV/2lZ8ds/33unauyJ67l8Cd1ffK
++LTRzounz9R3/5+aev2Q3qQ664GqPNMNHK4qR3H3si1VwZ89+Vwlo0gG9/qqh8+Cz0Nd15kN6dZ
DeCQgOtbKzT9n5CPQKFkubORT72RdHZG5hXvZQzAWnyW8tgIl2TaZxRF13Rd4p/9RC8cHUs0OFvL
N7JXdZ7B6Hg6AR6Wu5GDBozARxTU2I3LHG4TZPi1LZzZ9WyOR8k402YVkE9Sv3WjDVVjZIgXufXH
XGnGdaIKQgp6s9CB7CEpjyv5VD4oJvC9GDGEnk7T0QF3tQ8rd9qB4QWhUU3Zqii1+JfNcTCY2uFT
Jf2IKcY9n4iRHkWh2osHx47Hk172H5EoYOc89C89/g3rvw1T0j9lOhGzSkSNUZmnLwwvvst2nza3
AtzuXWgS2odcHZxDxJhwlxfkftcTzpLImZ+OUbLPgCWRDiO7dO6Rxhl39jgGy966ao5Ed8p9r03o
cdoT3M+2YpeA8rEKPumzevbKDtVI5K/A+kNZ+ZGN4MoqyNk7PUKQTyhoYNrmraCfsWvoWAslc7mO
auVS0B//1XXF6xh6QMbKCPq/ScRNpsOhivAcRH5e3towoKVluPbF03X/CQHzSXJU9lObi49os8zy
CY3BkVl8ekjnX1DuGTc9sqdVKXLfZtXq12ByvsXBVG3klN5VsM+3RvBsGy68VJu/YyosN2PoEtQ6
pvpm2ZJ1LfK3cjKZ9CRUdBG6LjGn9CZjvEOPXdUk8awr4agjHzw7tvJpMH4YIV3iSaxPKQBkLLCd
sg/MGOa1Vx+l9TfB57uqMm++KXO5JQP5MytwiZIW9G1G+Ry10VPt+jvAGh2ZH4WHzdhWhFAF16xh
2kjidrOTwQq9kZBKHmTApjzg/cxKtHPYxeXBMYtzbwf60azwwQrqV5UCeSKVRT9Z07yybdP4M4nr
F6mRhRMC1zJ3vGPu2KC8Ul29Y8wmZw4bacJae5BRL3kN8LwNc3WHvFhbGQSirjSpHSC5vdwXTkAm
Ylmx3U/ztm56ezdExkbWyZVJgxpkuYV6iU4ZONx3D9rGylayiulOR2USIMECWAVXLLAmsvISWv8W
r1t0Me1aq1+GBpJOY8UQdMBnb8i6ao8GlXqcJGhDMprBhUWr3VOyF89QSO0yXEa/akhKo0PWnS60
1WPfE/sunk6+nxAARrFD66Guj3VcFBsrshHIu291lNJF1NDkieRWpXPRTZR+yMDECX/YBHqUPjDg
rqVjLt3CFlFC6wLvv3CCGqZfPMkBRTsfALjUCGH7SCmmD6pP/wghWPBhh1SSgtEZNHBH84nMrNEG
Uwo3Nj4kpoWfB2Kksu6LTmOf4sxcRu1RXP1FnDD1mQztlio1YXUBxvg4GLwdJOV2Nynlr0Ezb35P
8hE8DaxAPuTLleaQDZM7mBKyfqT06qC01a9107qbZda4ABdxWKXIucf8BMJm2plO+VQGM+InmmN6
z2G7TibyPmx+4I2JMWTbV+PMXYhqxCNUdrNsN46Wl+9u7V9yi3mRnc5QKQSwFbN5uDLnRPkMs2IX
z6bzBlxoPPojIrjO5BrQXJ2Y3Vi0IePXunOMI/6tfSP0va7pg7IsjHBTqZwPaOCQD4Wo5xri3T0F
QfZV4obGnL9ROzlZqEIWUk0W3YCRhYxl6KLWEER6io6Fhpw6bbLLPY+ETFtFvje8+5YpZm1ddcdy
kn1LwF/IEW1oxtNOkgxVBmLAzJDl215JK16PcJdoZbf2bL6/4OJgdVvNZKF4OXQyOZ9uqro/Zakp
DjBjfSr6Mt7l1Uxvv8iQ8KKTtpF7waAu0gunrO+SuIRu1FzZUU0tmhsDcZLDjzDO9vMcu9caUMy5
L7iEJnXonmYF8wgaoH9oIvIq+zTwV/Ius8LAWLdWVK7Uwv7AF2j/opQ7Ksr8nUk9agsCyo91Zbjb
XACklSTZWPV8LS2VsCB31I8hIuV15WR/9GavvyM+wa5SMxHtA2Lk7DqleBQC9SxniceQ/21RMvYd
BymyI+5NO16XoSca0W7rj96myfzwlEdTt0ZMsZOrZ5bqP5w5vBVDY73BVMv3LcDmjXwadwNYW/BD
q9Zl/uLFLu+HwJLIkSf+zQC4uclhzorivT4yQCzqwAQGE7ZnGoqkA5Ho+hIY2TkfFKQk4llUtgW/
MCmVoOsMXRXxggLj4vrDzS4chF+e9ToZgfoibWmJwmk3iufsp4L0uwfoQfL7VUbSgtudr8zOsZVz
a7hp17zLr5rRnB/hzNplOlO3UvJWWUf2z9iYg71tTyUpWWJmP+UkvMtClpm6jK5qQfgcgLcR/oba
fqsnDWnKpk4jpXGGbZC0zsHT4vkVgezTCIfxNugpHpXMPDkMx6+l6moURmKWN+K4Pywxzcw3omLF
1YrijdS8jT5ClPe5VPYhfZwhDgmTEhcu8smSFhsBsIqFEUHMWfKGYLig75IzWgKc3rp1cVTvHmBs
eQTxXDFhM2B2W9BF5FUak3Wx5Sz/XpEncEpTNMLkEDdXRzXeuCcZm7TDDxL+tGcZovVHLmsTlwwG
AL5jxGcw1qr6DuKg20rtAvySYGe0+bCJitK9+tTPEJD6+OyQrxU3DMLlvlAq/smagb4GAyZqh8Cx
dZ4aDwMe+tfOOavhAHcCmMrJj6ofmaAkDqgtrf7EXK6HwndznYFzrqHrXN2zsnFo0+4WyWJdN2yM
fXxMGsjY4otALRibTMODOs6kgjZJUOycWzLC224r71bgKtwo4UixXTLiO+O0Y8DAgWDVSGqR4la0
LOdxU6Rk9kgXEvSxFvCNewFIKmKP8SpJjWBVM2OQ/T9Fy7KTaavhylHU+V1rUkIhlava3V27L04V
XY5bMSG9B5KxjvV8eJdfoThDIjMCJEo0LboM9fiy6GSUWM0ueRZisFHd+K4o+T5ojZ71NU/uYs6j
zoLkMzl2tUsxAa17JUNVWW5qKx9+ukVI8IcvWOjNyA3nji/xjHnJNwJ7TZsu2UfV5L8CB9guo0of
xXnfX5NK6z5ZSpU9Y5wU9q97Y5VF1T3k5QHyBmPLIDjKErZRaRT57PX7aPLOYH91JoaMqYycxiCF
o0JZW+MQGAh7lz7UEbgp9Yu+MMOgYr/2eiv0z9pDTyjgRR6cCjETnYrXtxzbAfyVHUmmnRO90jhM
tmaBqapry1divI0/FXpf/JcToZYyYFYS86GQMr7SXbP8LEMn3bqwi4+yyc/mA8nEgoDjtJSiplW9
2EQMbzI5mWEJGDnyBg/fDr6Mgg4GJble1+BhB7Ayx8Ymg0ipdG1VIqGSCLNJRIgZpt2gHdA3zVT7
m7LPkbd3znOpWArAcgo5IQlS5KvrfnYx37KvpwhOJV3JuQPMwIYaraKM05WDc/B1oo6kpJu/0xmy
8BSR6CGarhffc6JVo2TTqRKWf1ETnNRm+m6VNu450i1ka2BoneaeNhx4+saEOi8qYTcu8huM4g1E
MHrRVqSfFWcuEWSixo5JYORenF9b26zvOSOxDUG487bq6aAV5adloV3KdM3cRG2bPqzmDaMmWI+q
mXCDMZTw9PpdYey2r0nCSdweCXifX5xJ9U8hKWgr3XRrrgwg49KwkbtpszyN52dMpsljQVfkgbft
/BhhUaNtOwG/F8tC2BcUsZP7GU1ug6hWGzZKnwXovesznQnlmuZd+ywclHR2H1zwn6j7fp5+0VJR
UywDYiq0mCZEwZe0eXYaE8O/D3V9co01s6YsWSHwbLpW/15F1ZdOELCqfjg3lua8Vn6JWtk+DFPJ
MF6M6VMt3fs4CteN0VeXxK3LMxNTd0e8gbptofEgTxibi98N7boXdlQNLjS4ro025fGHZmtfPMZP
P7vRQ8IBPjBPrUskujiBeHAnEhuVXN8UIRra0m3Mex3yr85J8A0qkb1fVjvM9u2+GiAX0IZIBYUx
flIAZF2jHjL0CXjKae46WWS8mwQ9rFCMX3pB33NKGo3yynOMj9nJX3w3rSCfiz4GZks66lkJwUA4
xIJatU6Ro9wS7Z02hvOQoIlBxaLSZNRDo1I3e7qJyOnkmFzNoF73+ZqMlmSfCE1K/IeDU3w39liC
l3/CjojUGuecFqpZONc+N7tD4tdfJWCspyEMjTUft+VgVIg0e6Bkdon0TTDqqihU4SoZB/SB9YsC
m3arlM2EBgjo7sKrKlJk6lV6xlrfHYIaIIln1h/I0ZHUYbwHudnRaagGNi3TTA6N5X0JuuwPaTvT
dINkBrewaEB5tPgDRKSh/qx8opUdBYU6k6oOqCg6ONciTcMvk/yaau6Hrtg/pLqyztxdhfqvQgx3
rJiE0Gq2vLtcJ1DLthsUahmTlZz2MZoR1tL8zTBJoo4rhtPi8Dgjzli4iqkdlPTb4EW1Cu4L9CPS
CjsMInIuQ1BUt+13WH0k/5F2v+COUJ0wcsDCmhkjU0hxBBUPmhKube7FL77prNJr0GjOd0dhB+2S
GhkgnvaVjiPVWKUBC5eqw4OtQmP6Wrfax8xPlysY0bQdLpr5urSiHcsNnlwi2W/GOfNyV2ByzB8q
clMOM8KQqjfOOiDi8KrXFZNco7uokbavcPq0SBP1iDFX461DqsVx+qpZo7H6+9/+5//5Xz/H/wr+
KKD3TUGR/y3vAPlFedv877/bzt//Vi4vH3/x1PNcD9KvqWq6bhBa5Gr8+c/vzygP+Nva/2C/sngj
5h7bpTBUh2UH0ojJ72qqzf4pH5SRhPsaad1BPsVRPT9y/cswHyXzlCl89CrYDtwPLfHdJMTnDUGc
jRre5MPg1SYeGzXbmIZSXYqROaSbOR55JqYNvlM8WF6/gm6bA6ep/ZelT4kMbl5cStyX2bpOqm6n
Na23bXRzAMUSpqskwm1SVHG0ovlef0vU6gpS5pwXZnNDO1t+aMXNUefsiz0/SKAYHl0ufj/BkZur
gW1K64pzXhKJNoqLSqdrtFFqspGlfr4JQmijc40VXUzXkULvQk4LlylpGpT6yQgRtjlobXH8zx+K
bv/bh2IZmknIrmFrnqabuu7+64fixECqksphzCpcRYMzWwdmlON1CtkSNvChqj/m6Ampz/zTMrMv
JHy8hHG5NNHtGMS25Y4PwwA7PClPGSaHW/NgV8lwj21nPBGw/UM6DIkeHrZ1XbFXB0Tr/n9+Dd37
999DU21Xd/CE2SipTENcfP90ceWFmytOkSPxSMyf0p5hu0BWbNx+u6BULYbVoNrpw8V4s5K7bGhM
CNtWS5VIWgh+PnFYNpzKPfCvXFqhnpYvJVFh7jPPSFdWrlIhIHdwNfVNE5U/bQJg2463y53Keunb
qH0i2o9o6Ah1AO87+bditokC2SL03OIywWZmMJ3fVzFHKxCDMGmbEsdz0T5tUDMgad3wUtR0wrIp
nq9OYK/ajEUHRciAE7oiAhGMwAOvwxOzoseoyXvpgba+p1lt4UgTZZZTkrKUJFW6ktilNiESCmvp
5IzzuqLRepkDX3v6s32LyT8P6N/9DJUBKVM50IsRPzoHBgqTydwuTQ7ZSxubqqRQ/hNvlfdlHpnv
LkWqghyS0WZXn6bBCk8cIXcl3FRZ6TQ25hTHYxlGAftlKcEmQncOddH7Z1IofY4kLdJHq9QPZqmr
cD/jOzW3+oJ99CGtqETB3RYh2GxFAcgT9oKJA8jZoGCJSCF5Avs4yHOcfKgyQpvkOVF8L/ktlEjB
gGbXsIfr/Na75S+bXWPrG7NzWyaZMTOpvWrOdJd7RwV6z/GztbW3BFITFWsN91QKbIkKW42EqkMU
djYZx6a93Gy6EBdBrmUnEolJKFgcuV5wrmAY71DFphuNbeiuTH1x1qIvuCktIGCNsV2gJOE0u3AY
gTzK7TN1rU2iOfopFqTktEv0Fd1yC0wTUBzbrGBBzdNA73YcIoEY3YeJb//SZo6Igw6Cqe++hrqY
i6qT/iiJhtklkV/uF9dmYgVvGUCwVvhlmCfrnKvovDZ3h10UtMGtBg68YpWalmaPaYumhFd9seh0
SyVhXscjaIvhZbmPBk5yUTyg+udITK/CcXbw//01x1lnb5XGfFq2IHkRBXjQ9t2inQfQyuGX7FwF
Sajc9UldxRA1bell9PTmSzYnx8YRrjBpO5haVe+ISRqAs+MnDLnbtvLwrKnWhBUf/IBBF24JLaP2
/+hLYL6yuDIm7UvnTO6NzqfxDn/qS0LriZ9VgAxzrc3XksAlH5j+EVReT8X+P69S5r/vgJamOi7R
0DZruGe4nv6vi5Spk11am6O/sTOt3SCJKXYU5fFOriRKjqJXPpVvqqNXty5NDgUi34syDmiIx+q7
78IzX8nXRt4dwQ828C/OSXQhrQqLf6OSgSnMCn2AwqqtZww2SorAVjy1SeFcp22lbAL7R5WnqNx8
pqeFsxX472/dOJ+zpDbuUxVidq1b3FuATcukZVUEel03g7dGjKKS4DwBJVCcTAcSD90xckOavg59
e58KZfuf3zb33982wRUwVANoj2fxxrnqv79tYV4zNgx3utkV+8VhwODdXnXVPIF7bTauqzIym7IU
C1SG+5PYCXBMe6/Ex0rXJz3Jdq3ezTbiHdj49LjXQ5WUT22svLfYd76i5/Cv8s/ycLr5ybRPVe3o
RXP7rYmRYk9VkZ1HcsBWZctEOBZhZx3ca8B3SMLn2l5CgIYxgpbZOzSARcUeK01DjeOq2zERkRRF
ZdqvcAgv7tSHJ6QKyNjlEDG0/RAZL/Gmuph5SHTnpCLtA9Lw4uZqd15W2sW9ZfYgIeOZjizkHh0k
LwB+TyMP0iqts0+a7zGPY5D+vvpmWvZpmMtf2mB6Z8MtmGDiPrYixvAPkKTRQS/Us2nN6s6yzfiz
gz7GEbchfek9e1UKk6xzPLAPesHtJka/K9ctTPH5vjSB10KS/vM/f9qOKAP/uUxkQOao3CjkdlC3
mqr5r592Yo00GQcl3i2LlZMm6j0eM2biI4bwpg+K018PPiNAvfC/l9rgX6yetrjW+Pu6prTfZFrs
fDUxcjBogRkPe3+CD6Iyx2DqrSpKcx44Pazkx9PHNqx1VB6HUrAkdduND7mTAvYXAvaB9/Q01TWj
6tC7JrM2HmZXuUklgVQXVBocX9TwRz00mWaUmL42fqaAsYkS56iX7po2yMFUg+LeA0nnpmnmPayH
8mer1zPqDDs8qxG66jrdeOJJ3LkecoeSzJKsvgakX16k4GLA+kgCLikszuDEjCTga8jqHhOHuVNV
hDKOrv/UJ1jUE/RleiW+SZHDmfr2nz8ny/x/lFxgcqm2DEdnEGmLP/+nkssN7TGnmHYIlm04oSqG
c40qRd06YxuuQ9uqrkEN25yZxMq29E87h4WTJQ0A0drdMJgg6JC5JHsxQFAmj/FmOYv4RWuvhgb/
lTK21rEnIFSFBVLTq/D/+O2t5b1+RceZsDeY2mtQRJC0ps44zGqBQaTwHpmZXRjH648B5YMyhPmq
qh0sGcyoi6jFtBQGSJS0ptn0foI1VkhMTAgxp8AokfKLyk4L+EyU2X/I5Vg8Mxv0nfp8xIaSPCzO
umdcsc+494yHfNBK51csVLyxY3Jw1ib1U+54tJsfnee617Ho7b2c8Y9ULhv568t3RD6EBA1lUYgU
soM7jZp5/tbZX2m2cvC0MWXKd1gTb7OCnf001O6ZU/nXilb3i12m9b7IUuvgMRZ7nZGvFuGDN1t9
ygfAfuPajzPgEkVF4Ud1pnZ1dE+96QW5t34e3Y76eGpIO6FsswhkKnwqTvNHVzJyAb0D6qbgbjEz
dTolufXmW1bx6rlp+WqYfY6ANA3O8jU6rNGJlvpMXBp/2nHWA6KJbJKc5C/Mh2r8IBQkJ7WEqrEI
VqMKcKKiKZ9BgEJJthPUhAVnOShqoQa4li4IR9Oaxn5d3WWP157LExfXTQo9+irq7gZzQ9Ujy8Yh
tyEhDPWI9BTR3VwpD0lNWIp9ZJAohejFbAAbRo8Oq9jBm4v7gN+F9Nj5RSqOoMz1dzniijKboLgJ
6bXrKHQ0QyN8eFH4+yHxtVNVzdHFmoSSPU7GA9BxvODFiM3FoHATw1NIUB2YU7c4yItrdsPvtaJc
hzjzniq2RqS14HbERLzpLIy5Xm+tys7ozsoYCH4F6i5w/NlD0b7w15uXlsSfdQEqc9sWsX22eesZ
a/3jK/laSzNuF0bax/KHjQEszsw3KuGPqE5pbZEx2h2VaeTzmTXzmVo/ZW9X9euUSVv8Mw09nz5I
zLydu7a0f7jIfnCKRcE9tIsG2EIT9ycrqLPd3AzxxvKMjFWHvC0Ou7DuIRjDf4pEpmxS7KUZbTI+
SvobQ/WlmHusH9yQj9gNXuM4dFayhqWBnpoak1/rl1O2zlE1bIh0nEipMdyd1Wfdidzvju8pXAkI
Eb+XJY25WBBZZUSBow5/dDOiE9Sihw462VuTqls35OQapcVD7twca0mmcJ15I+aBt5psjZsfTCfP
Hkz0bBYviddNM7V2dDPjc2sP1qGdc9ydyIsHq9Ef7ThmRwdjyaa0iOLhmJC9DRWuQbUGi13APf1N
HWzKELSM1dQvU98Fu16D3ZY2lvVWeinsdk52XVt7y7A+1L1u44Dykx02w+kzjg0oquNEjU8J8TMr
uQ3Ir0il0E96zq0Mr4HjHu6PHptGTONwnhWdXbBOtrM642stPGda11kavLuB8lIWP6Xa4S8Uh17q
M3go3Cv/rQuGUKDpzGpkKeKH8KBVp9kRvnofzTL7Jb4o/BJ1g4wbjAGHb6rc77ZjweB6bDu8VVbx
YghHaW6O0V7Lkb8Oheu/1Ix3X9oSlhb/Tx2p+sWPhvlM27PaBQRkMEgjzW7KoolVs9YviWITSuuo
i7E1okw5uLH1lCTX2enDFejWamWq2XwavME+ih/Nx5K1Tpo6JGnrHw+hBfTQVsp6J1/rE23PMP1i
jEZzsG3YUGTETV9B3QiAZRPfa62yX3V7PPaVU94me/TXnd3BiPkcDFAnfRolSOat6uTR1dgjhPMf
lvsjjj45DUfropq7L8tXNvbuKcmoxWZ/O1Vxu/Pqtjm2uC4IkucsKx86Z94DPED91ORLL8rGifpb
ri/z8RxBlrHm1KCZYdgPy+JdEpMdL5zr/WwQOoqCsTy2MMWgiaJ9T20neTg2XVs9zMwbYxrsGVGw
Y/Sp3xMW3K3S4rlQ7fIlHnrziU5YnTTi7XWFNkRdLinRGHd/B9pAcmeKLQ3WcJnYtR0lv9HSPpCA
F5wbl6FJ41gTkqVw3lQjeUdFn7wW9Jh2juWA+4o09nEf2gwraV2AOMIbYU2e814ZXXDpONCBwLL7
LW1Nb4cTrDzWjfC+Rdawy8eKSkCoTjNjeG1lxDGme+PU5tq+nWvzRQaBuEEdHSNwHSezGN5kN03P
aRUs/QCvU7ptHE5k/pS9uc06V3uUxDfABHLDAyETLzJFx6qsq+MHb3+Fg2F3fZmCpr9Iimffd9ka
b1G/q71hG8bD8FzUDlY38m302LnqYqMeqhYeeAQB1LHH+yJYpSC1dnDbbnlX/Fhkn7Zacn6QikkU
r8l6iSuU6r8FAZGZqndqRXtKC9xyh29sWJVLiwEkhqIAjqtM9yxnK2VX/Rl+56is/JaFE/fks/lS
ykel9gpsuDjZeCHXltrTlwqQVbpRvuFAXVyLqbbWReLVBycP+/9L2HntyK0sUfaLCDBpk6/lbTt5
vRCy9N7z62cxqRnp9hlIwAFR3RKOuqvIzMiIvdfeZUu7EtkBUeYj/uIgm1AdftVmM7iryzKbVqKG
MkSPoyTzlgCn51vEGHbJ58iLgk9RO7hsiwQUuvTwTrGX5M9mVH/U4Ey+OOQNXxETZOxlkb77e4lq
LQfDP48StmGbFidu26NQRXnx+igxEgoT9eCpU9+BZtN71bMdmMPGq3DGEWB0Hjna7ccKSpDa+SIE
fpMxxNd8rpubdR+ITCNDPvrazP5H146rg52G7Xn5Sooh38LBow+DdJ0duk3FNsAesEFtw2B3AdUb
XRHvyq709/HYMYQ2onaj++ObcFFCzVOKDoEGJDEeH7VetpcBOxOQYse/BV5QX1xZPP/j/ViauX++
Hx5EQg5XNrW84+jCefV+xBIWrSMJMVkrsAYMnmrnKK+oerV2dyb+Sqx108YgvkHNDFRPWF1MMKkb
lyHMXnGBBrJMd56WP/IAEQQGI4ys3tBDsx8c/ChB27Jk3axtP3NuX9RWDjBzlzWWe/dE9CiIf7+2
iEY2uQcmMZyZcfsTySa9k7zXfcCMshyABsrkWYxR9akNQXPYeLO3AJTdbWEZ1nPngD9zEPyoryZH
ZI9/f+vohb9672zsnrapcxu5liUc51WjXAuhfeU9yTRZU08XNfxJIS+eQ8d46rryR4VynH5smZ0y
E11PWPVkciD7uTZM387S7WvMxpxTZOncIxPkQWg3PQklyIcf5uVy1UXkri+tbIbapKYkdmy/H8PI
Pxr2ktbi9uaHMB9PBppNPQsG4i6D6slHncFsAh1SZjzPE4rzJBaEBC2xjsbAGM3MyhLzo6EdTRv8
41o+dxXyNwhdWMUMeCPzWCG7oAlNAKd5xqgMLs4pvhW1aZ2tWorHEUqO5y/hZIv01dfA6ERjThZQ
XNrPkd39TJwQLahqdEwmc48hIlIQ4OAT/cvxeRiuEs423PL0RZUZDXbfh6QouNMrnh2Wwod4wKm0
yqSmzj9gmiIXohDpapAqp/AeVqUGGxMoiFLZRDoaOkHZu5IzmqDHDMp89ZMpH4ZeEHRpt2illpmK
ukghmz046heMkcYBOGh3ISokPY1xC04jrkENdcDHgD6WdNnwc+pdGL1BWaRUXiHHN3sAkpR5xBZC
V0Lsl3rFIZyrx7r0xo99vh8jr0SYHeXv0S4FL37yrmY/o9ngN276qNonDSznfwxAhG6+vj8Nz/Nc
11z6isgr5av7s52KKsWhQOfUTdqrsnr/frb1Jpr3DEAWLO4iRfZMosKYSOeQqBZPpGp7BhlVeuQb
/s3x/eAYOg2gijriMAhUzr055L0lITKsOrdj1sAc7FmHqCiy3qYZiXOqEaJ59nxk83U2NoqKXZKB
+VGUl4Swj736ZIgUkldDn+E++s2HRBYXL7Zv6pCUTu0bBDkPk+iBl7Brw5fuLNKAQOp3A1apGWSj
a8+I+JmcNwJDRFdRUltL89qcnBR34bgQ4peZRlKWnGKJFWboQYoN8zvAe2l2gFzJrI/fmk7Jgrvx
5hchGZnoLqjbLH4shUyfB6d6VkpudalHbtDU/1A50LqGRfFG+7HA1HuTGenn3Rw670SBZw43Lvmf
QQa8z2By4Ho++Dh91G5a62o3BwEYcn5hGnvXR/TbOdWL5scEfbRp8jaiMb0xaFF/cdLknOktsoj2
pLuz9TYq6grfazy+IHKln7G8yomL+/saJ+3XtxBNVsdwTI/pFYO01503V9Yc5bRM7FdteBNVMAYW
A6AvnuGSxO9JTieBaDbiPXDZ+rmVUAMmL6ErIMPh+DsJZs50lHCsLVv1Pezm9Va993Y6JHfEP/0W
CCFGyLIJd2VdJdciNr2vhl4z73ZFf0CjrO04TXanTIupcocsu4GlWdZMwWgXLPNA1tujM+rHnHrx
JgrMRQuc/7cZT73S5oGc8a50zxroivPqf+zDjxwguWFWAXNkfXMyNAcMYx5VhplGe8oJw+RxomRS
8j7i3Ddr/1Uas3nMkm5403cokOv2yq8fXUXaJscprvcywpsad4b/7AIUOrOotnymTXdnAnZVyy7t
/JI7JgPrULdntPQZRxSzfmrm6TCTA7UDpcNAHuLdlqzZ9pmMUnlsW6yVf/+0/zsxpRbgjpM6RZKk
IHhVDHiB4xOt61CKT2jRUwKirNLu9tgk3/QTnOZuUQivC7xAU8U09Wem+eZtzUAkVXTnl9ARK3o2
Gw41D/kcFle97yKa70bZ3lsdYrCsnb0boZk2yy+ZCLWPGFrvwqAzquYwk+1Ze3IIP//9d/tPa9Iz
kRm4Oid1SaFj2svU+8/WJOGCXprDexqG9ht7tf/Gonl39m2XkxFNyjdI9to3mbsbB92pt0NvjCxk
iNR5LEzSD3x5tKSOT6FommfgSPUzqnPwVoZ7rosse6mLSBwcSDao3me5QigVNJ7M+mLdgPB3yx02
vE0p7OaDaJyjOqvJKsxOHg2mbYLZj884lxe7zPNTwaEJHaw1X2QcOKj5gZv2yGMbBOLOSPQSRdZ4
JnFriUPzuK2z2J/3qOa+J3VkPv39DXytCljeP+bEOgWPbji2/mriYsDK0ciMcMgyQo82+9T0E5BR
GkGTjbfs29//NSUy+N+6lH+OXcuwPFs3UYf878fFWMrAM0oxt47j0P9/i6aSc2hi2QfftObHYULp
rzlvsTSivHKCJTQ5PRaO0A5Mfyr8tTBZqS36uLwlRfaDJKv4pKx9RDy+nQeib9RXBpA2W9KbnEI0
OfPSY2DQ3uzTyu3+8YD99ya0DZ6wBQhvWFTdr6d92sTdZoZl/avaZoJc3aF4+Cd/bshd+6LckOoS
sWLAUgdFR+HfY6l2L3NUR5eQsOJNmmrjI8eNBSlvm3tT9OlpmFGnag0ZZzRM9V1ng3hKYQo9aKR3
AmzgEfTHu0qOadsiQ+jvnRONLv3oO/o7r+bQHwtms+jA5D6SGr1hlOIcxOb37mx2D34xPbAPhl9z
WktbBidU3fO8MxFocYIJWP+DUNzs4EMzF8FTh43sH0cVJQb6n1uC6SiHN1NSzvAWvi63A9IPoRws
eQEznU00UP3J74VxaqPgW9NNb8eBSYxqpWbvEUfjK0Sa/Ty7xokCW38KE9KWU7LAkAGF7y19Ds6W
xsm594rmqNf0c/mhtW3rMoumqhpegnAYXujzbCK/l0/qKzSO2bnXybE3w/eYU01o1YV1V68wrejb
MelARoayug1o2dtRo+8WGwcVEtEIkGpJyDlmHEBiOLzfyFGU866P6uzqye6clGHxkqMrK8rReGoI
F7NlNOwHmsZ3kwysc0ADta8Bm44pFJOmGM7KuTS2sBPLXlxVo4GKgefUa794s9G8uO3nHu/xbpxx
HAdEGuAbyq+ePoKEIFtgPsuEwBGQWo9dqb9X/zvbTFECoAkLPM4z0J2qJ51i8v3fH3L79VzPFgYp
kx6lhXAdV4qlgP1jTbY0fJtVYyfoO6LLqCXIBV1kqwga8a5QfzX0Ba9MPb7OuhyvU2CGd7sJP4L3
8x4MpkxuXD2qml9dsHhvrT6TNwmL8ChHdHGWGMJHdQHyHDLENhlcWDlKcRV6M4XZtZxLEM5M4TMq
ZIMte+mTrsgIxzR6EvZIS5qQXah5eBkO3i50/e7icZTY14WFkRpnxLarCZwZ9L2STDZLlCkz3f4W
Uknri1Peg5bFoGJy6f2gtP37G2m9PsXzRtLeQ/xBV0O6uvtqc2txg9tMEtP91PovWo+spwKaDaSe
V1HT/UhFgLho+Zb6Q9urzQN+YgTwwyyuvy8NIZXnxPZpuS1qaIKq6LbhaupC/0HlJKqLnTH20Jlq
dwDFLuALtTtJyOaxETirhV3cNbs8NIwkGRzltYVEymNANGj2WXb0nRT9sPMDe181abNHmX2mb60/
A2egympj7zkpc2uHACN7yTtYMYPb9i8DSfI7MWOU+/t7Zyw32f8sK7YhDIdGE9uN5Bi/lMB/3IS6
EZhLjGa9TcALYcAkbrZu6pzjAeTSwltSegZgSRNM5nPUJD2A5drdVHonjvaExiFzqCIx7pyGMW9Y
Oc3rmEz+JZr0GqFhksG5o/PZ+/2jt6zYWWEa/5i7muZ/Pn90eoLfgT1aQpaWr3bLRky8dy1mvzBr
jgrZaYsFAKzTbVLNGs3qeaOJqesnckQRVz4rox1ld7DV80zfYvWL9n3jt89FkkX7xP04dzYt687K
j6NVzAeawdO94blbRlc9Z+6nMsqZiscOi0RswNxHb84Z90dVxTgkKpQIdtd/WkfR6iaCegDxvCKI
RdakozNBtg5lMvWPdW2/RJYpdutfNuPx14pp+DPtDOEfu8mDvWlV5MsuQKHaPfW1W544NLc7f2Rk
3hDBspbjTgmAHIBFg35p7k+JPd/MNDsJOENnofCfMW7WZUz2mLdW9mw9s9qsjZUhG4qPZYn9YFpG
WeuRRwSZs+Ue4bkKnJ/NUGXfdIY3mg9MgSbfFBXmuzIW6YGdK9xlVP0cy/rmOYlA7uajsW848N5G
T950PFE3LNL3uI6jN24+Jvs0BicUFg8THe99OHB4/S0xzPXs2SXgFk16cSJt5qrkx2W+8PssCaIW
hbUaia4mFCziZFf0wb5fTBGhAQJT43kPGocGeluGdyI0t2XPUa4gOWZPhHKyLRB1HYRo7L2btQOa
siji6Dp5p0L2+YUgcJqYsB52uIiNJ3UxA3uTocp5+P2tEILQRmKdPbVtaK5/TcZjf7AqwnFiCvJd
2vQ/FHZKVhYpf2M+bhK9nx8sgCmuDMODVcLqwP95rQvTf4uZoSG1wev4X0w7LZqjN4KexBaCW3e2
3L2aoIf4bs+h4KSpeAbUNHScVtK+musaSI9/dbsDY0hAIAcPQ4Wxul2E6pKlfVfXk7kfU1mfvNHA
+NDM1jJWtfb4rbwLLoeOqSVhxBqNS4St8BvMAYXCBBG4HhIO85H7NJapcyIKjVT1ASWhX0Q/3Gwc
7/rEuH8m3FbkpC76i4ov6uP+0LgZY5HR/ZkHNoYdgCd0ognvhILdnHorvuERjq6z9VmBpBX+YGqn
L6r9CS+nOyqNpLqYU52cDD4ZYQ/POlyuc9f6/MhIJ495lDKexz5ec1xvFv6xEXzV4vEdM6GIKFG5
8XR9+oRV667lGq22YnbIXwC2oP5ddTHI4OHsEhzXOcbQ59qZefKZ5Hh6uFGZPVB2Y45NSyIQ+qH6
5KRhs9MDoiaDXgvg5cDdKjg2b5J3VYv9xul1wGyuMedXk76jIpa5RAIowwsHAfPMsexSaCmUEDsn
mTrpcuwrTXUJjLG8NZ4fnENt6f85ENsjI323/Ea977Ime8EXRcip4/6uheVw4Z39SiHmHMoF56p5
ExkYDAWOCiahz0Z3qFIeJXsAPGyN8T3LzPmWpziEeGjDy+QUqABbM3VWpzgJX/rmV3vAbhsCO3E0
uEnpXtpO8MFZ4QfEJZIeE3GQHFTern6L0QaKx4RgL3RaxE1L+Cdu/Gjj1313ppR3rZOA9+EqfEjT
ko4UkiREpHVe0w8BrWH9ptWV9teIByahi3XQAwMAx1hkb3E0DDdz9g95mQ/viSIa9/r8QgxUtf09
dFqrwt4DXGjFF6HrH0WzmLRigtVAhLygKJre9HnnbLSsbk4Ai/J/lCjrAfvPfZbJC+W7gzaI7RZs
/CulY9GGRQHTOdv/kle7wecVEYO8kOmIAZrFLMm4tgbhbuLY0+kcDLfKDoINuUTJzhq07tI5efRo
JMB02nTDcDDd+4GTEseilx/Gsc02Azy7y6x1C+N8vKuLkldrgnQ22KsbSVjaRgX3tFl0cUrpfIjh
AeyLIT4iK8GErROxy1trPq/bUaBp0Qd7ns2D4+E6pzNdfCLxLOPQ88mE78CPuUiRIDxzn7a/Ouk6
1p++kt4tqZJ3TooAzf5/sAm2OijLVXo2wb21MriaRFWZOye+dH1uoyejAsliOic+SbRa6A42bFWr
2ncJWsXONN0HdZlNZqa4i0gMYByONGomIH1sJW6lDom4/kURDhSgMnWDd1rnP2pp1lwLAN1vk7h5
8rX58/pZzEK4eBwzGsUEhGCvDakBf3AQeyfSWH+QpcvioOfg9ea2f+eYFnysxI83+QDOeuuNEx9D
135bN0wO7PVWeYCnuJxv/WgyBpbZ55EmxlbCYjwIvxU3i47u1spIwKHXQe9nMdqN8VvcecODPVjf
SV7UTjPY0IOnoYcdGfts6HRqX8lY3GWRlj3AbRt3jN+/mMwinoHoz4+O684bs0S41wmHrghNwJlb
ekCJ6muHsXDfDYPp/JKci9SY3iAc+cXrDTtx1gxbbHAgGeeWnu4+sDu5Q9P2qGTr68kI41EFEx8E
sZGvPMPagDOqjYDPgpTZlYUfmuN/ekQK+xQxO6YcbnzsUgMeXjUor7yGozpEwRsTgu9GPGZv06Ao
9gE32KbI2vmBH/JjWon06thDelX/gB/1+cnNZAGAbkyuJUhfWdGPaktyXVMrAKJfLvlPjBrJfzKv
MorfV1lgPiBu/aDeXfUVH8LHEvPClaMhoEZtTs4dKyiB6015IQQC9U8c0cK3vEW0EH12CWUwQ6mB
ogBFMhljeIDRpL0f8sraTkH1vsmgU5RuChyC0cw1Z0yg2M1qNB3lfNvB5HVkqOWfKx1kDHWl/onl
4yNaRKDRHMaIw2hvohuau/WU1WiFihkc/C92tTV+X90HXTd/IsCo/+oOm84BkthIqp3Wqhjkw3eB
cyZ7/1DWQKrUdKAQ9YIBRyugvpRWEW/7KcqPdZRdFC4lGcMPrkCTYbqls584rm9XMa0c3ZtCjuiJ
ZBrbkH65lmmJs+VItQ1RIF7J1qquWvd/X6nvuTF5h6t818yQazlRGe5ByDcHolm6l/VPbILRTqoi
yObQOK1DfvDD8YtM+pygIQOsMIEQnnv/fZps2hmgvrIvQwu5JrKDoUctamBYajFt1b4tLxpRFbaq
ffMlpSXDx3NTr+oKVYWW6HLb0Psl/3Fujgow46O2Ahps0rTnuiXtlr3XzZP7+ka0tv1SjjbHcjb+
jTAXpAZpcRvzc+CTx9SF9cW0S5f4tG6o6DjwDCeRRpPTLvSjgibgrCFBcwj1ozRwka5ICw6L1cZj
4Hrys3GtaKySBv8G2Ng3yS1pZ322V7MYBVuhuMyP6+Y7T8BrW+D616HLXxhfjvcq6+6Nb1gXz5Di
wU2mgBVx2mYVaA/MGPrZmPKU5ySRZKRP3JBVFNA5iwJ5UWu9ORD142Htc2QJ0cgixE5RUoph/KhK
yb8fOM3XMxVknYbtuba1WJOE9brrkWrVJEJwEzsPbcyiMg0IG0FkgLdC/Tx6On83evTbWWtf7Ny3
Tl6kzUdUiOSoV2O/cS0/f4js+OtamEUNwZ2yJFyAUW2IAs9n1oVBMrmvJ6Ixm7dDhhY4baB2q4AA
7owvSS/f48GZzlM4L+lwDNTUBQ9v/eSTRD/t/vGLv9ZeLL+469BIdlhGmSi9qgCYZLB59RBPYqf+
oX5VOzbeZIWcb1VKplVt6+3RLf3hatdvqfNbkaQHxxyzQ+HQzOkTfb72y/fqEn2hEY7pcxZUwz4e
ggOBagPWrPCUh23HSTtyLi6MScbXifu+j8Zny4djUwZHA8JbuDPBnf/DyiH+P6YE5q0MyhihEA7s
vP79pNm31F1OeVgfnhh/xSHUv5klkAOPNIm96JxnLzXjrXKjBSObm0uTcoeAp2GcVkrrbNaufsC6
3m1hkBl7VcDIqkH1T0bcTo+YvyoDWiVJbV7/nUobon3odhLRPi5+T/NR7dBFUU1HZeKZOK8WxDW3
hVc+6I0x3ctWo+eMwabLNnqEkr5CR3FQCP5uMbmpJVy9Kv3m1LiEjTX4qGAhO5zKDGtkRieZGpdp
OoCYCZ3V3KBDtXvIjS8S1OGBZu1I5wwGYtKRh95TZqMU9eZDlgpjt4rD3da9FzNqj6yMdlHzsq5w
gcacKZdu98QhDmyvTYXoZTMo5cWBMroo2fV0ZPMfl2mjqtQRFhQrRtiodhX14l2xqLu5PqlWYkF2
wNMqELVnI+PtRGSHh7O2Ijo/9ME5Xujy6KrMaSM3OAcPerRxSDzcqq1MvRmRnd0Fcr4Mms6zr6H3
R8/yoRLZ0REJZD1x8MktYxoDrKtAFuEPjXYc84WmOSyhhWUjfqzrGMGfbFXAGmjxhwNAhnVhreOk
RpCxLKltHW2VNKZeDuOT5q+/HjOL8czh5ieBrtW99H/KEEYlbCsdrhAiDM7T5tZefPSEkTWMu2dx
sgFib4PcXA2MmlYCSsHOu5HBFG1DjxsLyylKMnVRHQg1pB3cst8Lxa5wUYRfSkRluozA3tmcqJr6
oUDMraoi4UHwqqDCnbIs3o1B7D4odWspUvJxgcUfonN1WoMbZ5zZBzSdXyaPUPshGjHXxkN2DpT+
uNK+hLCQD+uC3EP2MFN8z15GGvOIvm0bsCPspyg5BsQd3GxhGUcxN9A8/7VcqcbfnwcWj7GTY9JO
81xklbaSkv3RGIRaW9mJO0iiQc4xap2LJ77ndZjC8On7hVVGiijdjeZlrJN+P2bWovTQTuupgUdx
55PI8WQ64w9IJ9NTb9jlxZKNtzd1mMuT373JRJ7fdDsvHtthOnu0SLe9bgFEXtDzWdI+Dkxcz6Fy
aPdQIdc7vWPeXC/kwbUuKiemPcqYulyMNvHwaLpig+D7kxImBFVe3IRlfegR+29NagEew9HFp8+l
qQt5hOZNarWo96HREsVagXSmbRHvfRSVW2x380M6j/MDy/dRyQTnqHqpZSu3682RdkZ3T1zffIC0
7R+crq7/0aR1/7NnWpjk2L6ZO7rMb18PzoKikZAGyM5i7ShOuNyYU839OwjMRI4Q+80RjIQiA1Gx
ksLH9TycexdFDkcsc6EThxLVseb4G3cW20ET8eMM0+/u19aOLaW9ZJj1L+qVuljEhhz7Ls4ge4Kh
DFgr7+pSOt6vV5EDLwJHhngbxMc4Dc9x6pY3uy2sc9B7YbkZs+pJZF13dtzQOjFgoSHkRZJgHqlv
GwmVVC1CrR7etZa8OoOa7dAaXgO4O3xvL0oUVQKRINOhSAl6KnSvl7Hc5GNwyUj1nt3ZPwov+pKU
pOIcJV7q43r7wTFfmPNzDP4tGreGS5SXDsNrmzaxt5+MQgMM3qBKlBOpNN30TH/Du0R+Uv7jk5Ov
RXLeopJzdctwPYnL33q96eeO1VqibLfr0u5Qf1CaacmN8SJUg6WbXFmoDUK7hQRCY/nJaiYfmPuw
b+c0v2QjHdqF6ZHMR5TNnnVWkiGqq+FU1AIzskxpwzKB3EaVpDnAsPJuay4mR1TnYVoH71HbZlsA
pgBjllexgX06zBvw6gv51yLLelzom0PkPxG9gDmk1L2jgRGoTcsIwDIK7D4V3gm7B4t150eHJi73
wYTIOGlh+znZcx+5+ksDAN2nT/8wZPQ8NQNPhf+CQKa8N8xNm8Dj0xkN+xDGnFsGL3s7lbnNKBUg
0NKTZE4BD9npNeo4LNAMr0EY4XmSRXVXyc6+r33NEXzTXcdAo3wo2pB11yHInkcTvn0S5+wSC1Ks
5ny2EdIpHkkNcYX/OaoC+QAnQf6jqFOakD9XSdc1hL5UtJZp0zU1X42eZFZjmsass185j1WHEnJ5
W3vrHdgYgAZV7lya2JdbH9XNuyEtwi0OAPdDrqMQJWaLOaa4xsuli1uB3+AlMxB8VgsCmpXS2cbZ
6uiNmZ5dUfugAnSdydsGtxFbyFWXPSabPkR3iyyZXO6lfwOOAqdd7Ua/zJRdYDTMKYA6aqXLTC4N
ZLIddZHumdLjRkkn46TkJ83oPJLG5O3KkgexkZPzMBHhJnexzyy+1ZfcxphyRP2Jn3ECDTzSraxo
ft/2iMZljtIWiJJJY11rfii6hzJsq1dmQWyHkbpE58ru69/La6EkLK8/CpPVTCJrZpKlL+PWPzYs
MxpkoRuWv08GaWy8og8hF9ohCfFcXDN4zHPHOKvvh0TaP6RJgx4/wJeDvJv4Khha54mcg6tp+8lJ
5ZIw/fjJWQXuaDASAaXDUlMlaT152AqdBAdoniYBdWGg7yfAvz5c9I2TQSFXQrvG+ryeKbH4YATJ
BJ7lglNjXcb2Qc+Gn32rZ1dJvftgBkidvSRlTSWjOuxr+d4IYcXC0ejElO0Ce/Bor2pX5RCa8X5J
e3IfyCvYNz75VIlmynM1T9pxxR1g3WR5+9jXXbDFiOFjGSiLi4WVNkQu4bVdL0654+xmQsv0/ntv
D9PNg+xpdmkPpZOiaD1eZe2nHIzujsjlpeC1nR/qD3mWhjXDSfXv4zHP1pWpy6bk1tvw2T2ndW4i
ShgilzXpy0mGQlQbHywapNcspCu8ogmczCFa1y8Ac2OmyJlRHoCgJLsGJdg+L/1AMKdFiIniy9uL
1m8IorHmbdhkFRYZg9rbTGKc0DTQ54wjbFM6HVRFFFoZKkJOgdM+wl/3GE7wPCsmZ6eCAL+9KIZD
0+jDVnkEIHPWh7U29WR/8uDqwtoFPJb3CPlRIhz7ekif2JyDC4fl8lNKDXdTg3fNCxJ6gRNdsKV3
xJ4sPq7bUDMbNHzGadxnZCE8TsgqLnHVGARzYC43RprwStLcTO4Lo5YURQbLvRMm4FCjRvuWFuOW
DBYAsIv1PqyEjUqmHg5I9r+vPkEdc9/+7w+Socgg//MgSUdaLguaoUuX5evVmtb1KVjqop0Ood+T
nIa4MzNJ9/OLOTznofkRI4dz9tM5BMiDblcjpj0Hm/ekdjMgWwdhoxOxF7EWbZvx3ps8aDXu2C/G
Tz9LdqierJ9w++41SUmfZ27RzdwnV7tYIozdHO68wJMS9q5FDwc0MtEHLO40go/qS62BFlU4bOkq
KQ4q9nBZ71U5huNpUi2aktiTbVLb3gFIS3wsojTdKblZR0F/Xi1aTSjJSyO2+1B0kLuzhsmoHwTi
xS5b+Esi16/CdK0r6W37tmrDax8sURoycfBUmrsQzwceu3PXRM2TgNXmtnp/dBpMEeXim7IGyO1p
0j7pXo23YsYFu1jy9NFOTijM3jpz1r9FChsTdTWb5zZxurdVxxQ11vPuISwivGoJTmGcm0g+u6NY
igWthycB+846qDqgT7Cn/j6g6bm9mj814o8vSsBJ0k9wUTzIsobLkpVWDn4LN6YxT/LJ5bErM6vA
2g2HiRYFmdLLq7bSygO+gomNiGnZ+mC0FFCK7FGndbMBTMIUe0SG6orkDQbPeCNn66cXiApJuI48
ouoKIqrcD7i9NQbntfFEO3UfG2O6C73cufvRl2YOy7c5asjOHQfupuFHswQc+WXcbqfciDZqdN4H
WF+7uiBCvodsHS9HJUUTiErapetn7/QIS6MhlYd+9Eh4X2ADuodeff3ZbQcdXOd3T0KbpgdrqYmt
OH/CFnuLI5FtuhxQ2XpCaxJTnjAvPOp9Q55B3JoENcfzoTeRO6h3RwyxRU4YNUYDcnvjpgW7vWLE
WAQ8bwn/zs8DiUfMWVtrQ4s1/h6zeEIe2BMxtsHcCPOeTSLe9G5gnWIYbJe1PkxHBDwwcghetsqv
RlnmG/CgmQfCNwtKJG1LdTPSKvQluZaKjgL1rt711USM0TJmLZjyE00TnakBj1HQ3ZVely1du5NX
3ThEpKoRcBpN1o2glnvc9rSsec42dlSf7VY/WlPIUxub/RMzgvYY93CaWEp/XWhUUt3PkvBC9lL/
wF3cEBiEE7dq4DPFDNB8hYVpzPBZxxF2dafonAVjfLWBZ+4qZ3xZlz1rNB7Rj6UXdXjKwsK6/X0p
c5fq+s+VjIwenf+oB4QJQEFZWP4oCWY0uXOTmf420z3rwqMwXTXEIsyseIUBVt/hw7fXfpRMdwas
jae0JwWUlaTe0YHylxl1f+QuZe9bvixENZyy1IGDsKQ8aQ6psrNFcpb6EplTu6nKSsMLNEKQU2NS
FUE6WsZPEp6aq5bmNem3ObN2FNvwZoS33lTGTFxxYDJkVvwLszgqTcmgmdd6rNnvKuedLdgMcHi7
z6HmpRsrIBjwtyg/Cb6sd6HHyMMu0m0xtVAeVE9nqKIPArbHCc4JOPpEPyraiVZ8CxPo9LWtVQdF
ecmV/UHmwtmKRG+3KuK1W1gpDPuqq/pSvZqaf0hs/yMPhfAuJHJXlwai45qv9dcCfkPhi5gGoD24
Z+XRXoeL42wVm6ZEP7gat+PJ3sVwsbfrJkQ+midIklKxIQZC3SsVsZ7h4VffIfxGvwbJWad6f6Nb
YbBjjnLoLI8bGKGaSqJOtI6/wykyZi/AkB+207RZS2upV/EZ6fqpGeXAEHwYkoei1PMNConyqHex
vfeskDQmGFwfBjilMBjtjmQIDBncRRuRiQDLstV99dH+5AIX4GjOVG15NfyjB/sfIRynTVPQfDV0
5OvooF6dNsPWn7rUilgTizjfYpLAmzs7MGBU1eppjX1koPwttONuO81LYJFcZGkGmOS8D/dxXZQk
s0iyBIn8uSBjr90EKo/rvkMiXDFm8DA9poP2bnRAwieJdD9xSNwVsRHhRkf7idbvMJDm85kMc1DI
TFXODVAVcF3LblkKXDCJ46LzpFtUTGO3ho0YOC23BvcG2xBFVpfW30cTLqgxICaq/LeAQNqbMWnM
g5cvozQ2/vHOmf9pzpumEEz+6bJwjvNed7uC3pwX8461Ra9a7EK7g/rm4ARzguyYwlN56slX6kn+
Pjq0S4+/gTaeNRz81muf1ZiSxVT/mqDuuxCxXdz1Ks1vwi+au58Z1kPSZA8m4zd+AfPmTD3tqN5z
HrT8EC1bmvTaG7pNyvjRn/+hvRav2SQe+jjX4/zD3EVHVP7KDeVlMdOsqMU+vcx6bHcY6H7rxUNf
utFmIuf7fTvYKUZVN3uc9XHYVzq6/GBsplud6S6fYERgcwuPFOV6dZJahfGlqcRdeHm/l+bp70u3
8Z+WFz+vdB0ac7rnIOp89fPWMV6+eaRFmuXse1HLwZSG1TAa2oP6Yhwy57GeWgzROer2tpr2eiOB
/ahQXg/0dpeZR5jFyZngEP+iLlI300vIJF+VMXaUMdjvJ2evRbkDCjyKkdv64h9vvfFa57u89R61
NDIC/CXW66fS883SRT3XbNPEfHbpoGwUvdLsjS92EjzKqLz4/jLZLf1ykwh9eBcI9tQYitn/Yew8
dmNX0yz7Ko2cM5veAJU1oAmrcAr5CSF36N1Pz6fvxeysQt3qRqNHFxfSkRQR5M/P7L32N1cDlrzi
a0FX5Pc9zWqaOco+7bhu/tmES6YCZCb8lxnmf/4FTtn+E1b5XdUzhIq4+2//++9P6Geq4t/Wf/Of
3/PXf/Hvp+Qbx0f1p/t/ftf2tzp/Fr/tf/+mv/xkfvu//jr/s/v8y/8EJdyy+db/kl772/Z59x+Q
zfU7/3+/+D9+//lTmCr9/uNv36RSd+tPi5Kq/Nu/vrRCOYE+/pcLdf35//ri+gL+8bdrlf/+n9//
+9l2//ibqv9dwdbAgJbFJqt8g1uQepWvKHxFXYsH09CNdTJBR1VWACD+8TdD/7uNKgiKFzSv9ZLn
Om+rfv2S7vyd4wjXjmPpNhlu/Kv/eN38GStc9H9/YP932KiF9eEv1RBDSFtnhsztb+gA17AR/HVA
YimSHplsMrwk7C6ghI4ZSVpkNB+FcmelX3i6pOHhn/0StlqotofcThC20qdr8VZhwtiLny7tfU1D
4aqCrwFRN1c8CM0JTLO+GfL3lGp1uuXwBuwOTrXiaWBHZEj/ZL6UmebPy4elfOrSOTSHjYJBfB66
DSxyt88B/PQYbLvPmnCytHegBamfxZvCyIjwCjcDazrq343ZIukjS0XjOJ5f4oVxcdY+ZMO+5TcQ
tyvBFxj6xk+R3HQagqF5Y9ePdfNa9unjRxE9cTO4NsxX544YQuuO2gw0ycm9hCim2r6V7blY8UyE
7oAObkdPUYVrAs9yBA+wG8FLGNd8CfW9QZiX9IHE3GFdhrnSj/EzlISaVNZbzQ9V+8tgPjp65mp+
Un9WCnkV6Sbsdx2JyJXRHhrS+RAmhChTV2tVHxNxCN/3oK3ueaIY5ffMIo8k9hXxWC/sNYDiDFoB
rJpR/R+r3REe5tb19Dvg82ah+NhnxkHHESwoP8l9prfp2botpp8ZSJ+XMiip2lOdbHDURMAoWB9t
BkNBTUbsrc5rBPO7LbRXollcob5jA/JIzQijzTyGPlDCLmmPKkhklRBJ/TUpvoHUYQM8GASjJpQG
C1G3ML4ujbRP4PkbGgQbFYKGA6hoIpcHoU0bJ546yyTMxAH+Mty3pDTJBG6L/KSqt0Kf+BAm32p9
IWv8rfI+gbEUEbSex41f2ak/7GbtPjoU4Lm9F2HkiTY/6bPpofs6aAVRgeHJNu+zFXp5sfgD8DsY
FyT8au5IQRGGj06PkAxScsusbpWI6H5HjFFKuH3ipvYTcbkTs1fduA5xf1s0kl3Jk4fxLMNnhpI/
iQc7Ha4L5RFtASu8IsDtXGPXN3RUJ8viNkJi9oanVlQ/A8R05PP2g6W/pOENsAK4ERJipG6r2R9r
jIedHAYkwaLEc8gtMgLUtQcH9AgFFGDBWbW3bYrIKH+2My4aosgBc6JyJAIHAEs4Cq9yyGgswQWU
pZughojxXZaa44kGAn6yE3V81QQr9XgJGI6gZyaMboajHX1arLR6v92SiYc9kZ72JW00F5xN6q7c
DqRsS/VCZRQ0KGlMV323MSPHEyuVpObi5X5FIDU5xTFHhJOrn2L5o6nPTc5PnK+jGIOQPUMDDAY5
0NEWxdbQPROicdLGEAG0doPEzbOXoHR2iWYf27rZdeP4NHY/Wsv+AF//kLzaduPrE4qyOIMiK14l
vXCLAXqFfIiJfcUMlpSfusMusXnq260NXi0BOLCI3Bva8SPNDl39HS9flkyVGcKsDbn0nK+c0E+Q
EwPj7FkfvZBLirJ+Y1bPIZFbIkcpM+nHMZk3mWwdsuhu2PisS7FhrRvEhspCuk25RHlUS5dZOdlp
xm6qFIe8SrZJwWw38iyZa0kcZMTuJWhIrTaofb9atixMYTc28KkJawJykUM0PI/6QKBR58vqLZVR
CGmXwoxBkSvB0i8BETkHneMCaDj0eO2Ee36DCNPVMwHdRXYXCaUcq50sGUnsSOjCxfKFos3vMTNA
p8LWwSQHEt3noAUm3rogHQBPdXmkBh05Fx4tH7dLl/UbdUFGt9ZmbktQnjuG4KeABrmaw6y7qAlX
UxBnOWNxZqTxNDIO3ZIuT21fYR4U2b6slQQvkj3A6vnRl1xlPW1OWyRt4oRJXPIwl9rqm9wk30MC
UtCQbPhek3VQjeRFxeazTSPp2wGEYhlRjjVKPbZm+FwYqANKC3MKaTH0CgaD1KHYzxJb+DRht+es
hSjtnco4eJBaN2fwhI9Bm9cYEfxwTObAf/8qOOgQGhqk5BkZ6yTHTgLTSe4Zj64mGbg/tA5G5WC+
VcimHRVHRNnF71ZDyrImw9gzqgTir+zsONoLG0o5srfSYHW37EBDLh6sMmIlw6nfAwKl2KdwI1pt
3Vqxw2ebtlDGSbVJNvdNJXgpYNbAhp/CdMp8q5s9QxSKD2DqT9t4vaPXgSMbuY85Vt43jIZafE68
g02d7KoZo4k0q4nX4OLFPrFtjdcufJ+w1BP1yuqUfkon88mt9CxE6C9+SFsWErGlcXpd6MDcfHbI
GxvGfYxfAete860m3Q237VesR/rNMXiCC/rjLXQ8JBkWAuO+ln/ZsM5u03AwhtBBZWQRXWsFVhxt
dQEUBj5U31h/ONwaRiPC3tukxnGGj4950liPvcjPjsJhDxuCjRCaJQUd+1ZrT7mcz9tEZU2dF/ZA
kxhu2C71gZicZ/DmzSG3oPYD3VFnqGH1uhRXBhNrBy6MrnhqR5G765VBwuYQckeDWEYd98zIQ/GN
xn6MxVs3pdwBTsshBudukjmTOyuedzMnCdpbbg7k7E3REQqGVgoyOmLmdLCZva4K94j7wxEjSTna
IY7hkKZJ3m5YOb1ElhWf0sTCzzqkHIDdN5rT/qAyvW55c+ChloicRzwCgplvJl6Mqsrhdyivo2Gj
YHbIYOixBiFUQy0SNDPxJGEUM/pR15QRU9ex9eVkUeZnsmziS7ikxjlVznRlCkZkCiRnKj6Nxhw8
265+jKaXA7Q1HFpcoxOAV8bhUVDGEL4QgJGlBQeoy7TxIhf6fY6AUZqo6N1E4/FCRhEQNQZ3Tm7e
dVh9MCwQCMmNfh4JMVblsWUAwgANyrzhjnaMVm/WdK/vCGjQ63E3hW2EoYHnMd9GNquAbhmmZLpZ
K13ywRYWKJTS7DbLALnJTjuY8UXDE9Wmxem0JuDVUQNih+TVpQAkf5Ds3nXc6Z4OOskzh+7BkLRu
0zrjg5NWwwmOIzOeboOFGYG38yl62Mb6sJWEds271te6tNqgC0iharcHm90GHiKXJCN35GGkqmTN
G0cj36XiodQYiqDkTW1PFZOXS4DLoUrbPlkLHniNHMZahHVU6T7J3BuVo9lf2mbxtBLXCScm8yuM
Z82F2WYef8TKt1kdNbRPzsWJt4KiIecVEKNiQ5RNrA0dxUW0Ki/yUkT7qHxwZGkrZX/M9Jx19Rk1
KPdJHLSZC2wGzfd1UA4dyt66jvd5daijcjPY9xALPIENO6A6yPH1T3Rj7hRNh0Ezduoa6sV2fGZu
VTjHvEs+WLx/Shqi04KLF1mdg4BbItV7YFU99l6tvIrkfc6RCfDpDb0rlmMrgQjh8x2q6Jg1j5TQ
1iheq1WGja5NMj/qBiGyeQb+emgRN1zhujyZHYB1rn65OGiNGWCKawfxGKeXaYkxZe9MCCTUOa6d
ol2PJR8HpIv8dRlIhuljSELyxkRw147xgzVqQdUelOWRaCE0m2qgS7B65SPD1ycdO7GLxeVK5xTE
ukwnjUaewILm3akLX8admRqh7xjbRXIOMpqLYZjPQJ1cpF9tgdqeG5vap4I5B6LEeCOpypsoJ0hb
FwrlhKMcUaLtqbUne6fX3TWZKo/EFIoXqInhKe5qr1gucEx2A5rhCMxt/BVPFtfrQirMKsR3p6lh
rMgWJd3bMv61Ouj7mBmE6guTSexG63Gk81nlE6tlJO7OzP7wJ2sBEGc0XIvuxv1vL2PRW2iSRB5M
PMVMa/RxdrEdTcUxij4HwXLoKtcGUvgHKz8NBDig/0Ybt83M13YLvYHS5rbEj/0IcLR/RvfPYBIS
avoSmpIXUfGTp4i0hAuuWG8YZZ8nqW+rIfZdEoWRqMOCbEV2nkncKSz8kvauBTjO8UQ8nAUNcwWj
1fqWcRIT0HR56QfH5bnM2DbyoE+S+GR6U20HVrVviKNPRt1NMdeVTOOV2Ay6Cato7yfKfjCBQGjn
yLgq1bXWedpJVzl6tPXrMCIWt+R97ByakWVI8q4ib5ETsZG1rQOwS8ZTMk4onGSWyUg/xPhjwnMH
4lBggStoAAZ+a/iRxYQN8n7W1rhJmpaqF1fHUmJpXHnwuIHl+nHI5rtZnwd9OmhAAUEz7Mq2DlKt
3Ms20d9AaGpkjJ196qv+1ZaqrTYdNeloxSni94i6620N5+jnBU/gNSvp0LpzbO91woek1DzkUDZk
9cTNCIrVywbhE+zkISfcJcXbXJ4VZdnT71TWLeknFDKp60QfZkRBAAmsDj/71PHoNgfkGwJrigod
FVNLE6EWJ/U5oftqIDG7CVetXfEJvBlieNaxh/SWtqnmi0po0QzsTYPIX9b9vqa9yLQDSt1NL5+i
hoZwpM5Fh20WfmjvkmF4Uq2nicoHmG/gMDrUzJ3Wp2RvrU0D6pFRx5F3QOTz1KKKzInZzXW60XLy
WisJJlHfO0l/ClGaJcvX1BhnlQ5+IkSVqcKiQDc8AnzzNOUl5JTQ445TreUisrpAMXcZI4mplvxp
Ohb4TyLiUjpIrNI33NUAkRB3NS4TYom80Wl2k+h99Ae7MNnVSr1NU2sjzLwBmhZfIq3wSrZXk87T
lsyRuLqUxfto21sCbkguzAC6qJdiTL8q7AyuEuHAjKyHpkSAvNc4vBDTReq9sZcds72t1T4sS+gb
wNhr+Rlh2l4S0X42ADrthSm2DjwTy8LOaoaeU0heTg9frBl1TXXnWNhITXsv0foyh4QIhxJ0zl/k
GFiDKW41D2YNuAL50X6UvaCjh5Z2nGEiEOrjGY+G9WS0HbDtDKbLmhs7Z29OGh1zEtL7bGNhYGjN
egt4N3AwQ9eVegMiqjisMebQk5WMiC9L/yhs3vo11IlU838CFvUNUSKQ+ub5NCQQbCFKpbqzbZwU
/ZCXGMbzhFm6KDqqSWZCUWShgdF+JjV3rZ6PuH1Rcx40GEbiUPqZbbSswPKr0sZ8vNxsWsiiIF3R
fk+JuHBEYFQ/k/nULm8i1Q6pnVH/PpvhnxxOUKbrnPYO5wapghhKtSaB+ttXSND0ozL/aQZjg115
H9IlRMb0Xac6OJ9qX3dC4XEiNqZFIZsHqs26GB1zoM7iFK9WfUX4MTGsrTG9zvbkyhOLDFLKEhCe
QjCRGN7smdG4ARiTS89ZuJJx1JQX1YgCeWBf5Zi+pj8mxU4eUf2ulzuRvDRMHTXHoOER0w85aJIX
RZ9vmYpAqnxPHcxmlMpGUlP7/k7O65yzh5I1b9D/dEyOyvpSaeMGZRdSoL05HaKRlk1XD3k281bF
G6GxGKFxl0/hvM1IUWd9EyTFl1yGQS7iB0k33pXYgeU7epkV3bAM48vFqK89yg3Rjq1+XoydYfHo
hHqM6tKzchrTyFpHU3ujPMl/BCV2ovYkBhEcU+A27I5N9WzngOJyIqBl5B5iRxZYIGeoX6rSQ/O7
cdTmYIWjN1gTQl2HJ5HuOe1Zsm8o2ky8U/UvORVvOAqV1DlklbOt4vpBrnQ/pRur0f9paPwI2Azn
K1BIDlgOV+1SG3AqSvVejfSKV22p7rV07NJDVbQ+dwW33GMS6i7UN0S+X07cP+lgzbRx9rtao1T8
06PlqhF+xvMXAb9cESFY+sxNSDlNZET7qnpPmmeeoyJ9DZ2v3vqKu7PlPBXqGCwYCYpSAXW4d4pi
y3jNbHxFelua+DVhaiMW4CTg97Rm2kVatZmX3B9IEi41v1EOYxnt0gS24B1XLmIvG14S73+cek74
oF/N9lIta6PZeWXEeBT+pzoc8KXmGeOOdix9e4SYxGtUrGxXJyOvgU20cVZo7qx+3OmQlUC3u9qQ
nhKCUcxKPWgbHWyfqnhMJrqMwwPtXx0nLwPDKuSeRa+6twXsWM7auq6futw+IUX0xZJ5Y3SXVXbk
RHamb06iB9Oi7tt+xJ3R7q2kP3E3uNr8EzmUbLqyxRHNxGUVBiw7FbOwUu4rcijgZHtyFG7Gfq28
Nkt7w2vOQJma0GzwtNwysrxVSpVSdr6zXvMhnHgVso3ZyDaL/AoLM8DR/93Ef/JMClTtQFsZdOK4
Esj6dkBPRxrrcJxMlIXTU5v8ynLvcbu5BAHTrcOjwlU4DWFQqCqQ7+vUcvJAv5dx3iXokiTz3TJm
BCnMADhWEWWsulfa6UsWid1MfBAqdY5Uh4YuvT0uKJ0TQBfkSzMmowciKJNoGw9DM6m8zDmzC1Z5
b0oMMhZiD/8Xv626zZ14NMlf1WlJCyRNEdqo764ji4Td2lHCYecg65KohwSB6RxHmd141W/F0cdj
qZ2NQNaw/HTUrO2erPtNryCWJ30PM0FEr+wwAehzhqWGOLT5NhmzwECLVFPjIE4LywtkLnexjmTZ
Q58/lXAO7f4yAupoM9QwfLPjE486OEzzGsYqcN4QFwOQYaijn+YMVUM27FJecDseHXgCTiV2g12S
X3uum8SNY6aQ9o+NYmdeU4PLkQl0s9ULEhfXKqr+k0+vbbzs0hiZ3KBueia8aU415yQ7G3Y5tJCQ
u7SX1EB0PeXi+8K1LObvTDiBWQMHUD8jpeXewLZpFjur2alEPvCsJqa32GrYErrmVTK26BcpoZAn
8TZM9WlcZIZwjVeOIDxKL02605RekvnTSgavIS52HfqiHnAHe9UUg8YJC6rvjK79UOrLxs53inEa
gbhG82EkJUoia9R6M6bMTc3Rr6Kdk186k6BRdPVJRVhjE4wlqzr4SLOXDFz93UNBidFURzinao7v
reIRbF/kueHkPNhU0nUX7mr9pWwvodHtVLBJHYGixkc9OF7O3yYjVpUYMUWC/ciAouAErl8ejCDK
ybinqsy/9eRlwURhaeMOCI4XI9Ua2v5dc24ReXJkCAW0MhQzWwjYbjoIGHwIn/aZfG6qOmChs8jz
bkJdwu4a4mcJZULaF6cZN6EGFH4274NxqBnPRqi3GvnYSB+KqNgFb5SaSDMq8fRboO3L0uhH635z
56mljeqLx3okOEbB1XJfxBfEyu2YUQgpWqAzVoObsZOnN9MB0dUluyY5krMjR+YGU98+0yICP0g5
kaSHOYQk0rK3VW3PqEkxZYZgMamx792InFnEKudewnWHUHYxPObisXHSlNxNK/OYL7/IQzxNJ+Ja
+bTEHoseXPWJ4Zg7Gvil1GGbTOFzVw2EltXBoHQfFbXoOu6V9E3B9HNZ7gbnFqJLNjzfJce4hv9D
UhkDyAiAyFk0s3z98F3FyO4JsRmp0uwJ3FFgp8fUXZGZbMNV6j5unPgT0srJnBngBGaRbVQF1YWx
eDbRxOyAbPCX5A/XpDMWC6Et6Y+RzgHa3GMnnermaaKSAUKBzyjh/fmQYLjn/VGD5cVgaKZEHeZr
q43bUIaBjuWfkQrPjOaVcG06d/I9lInsnPo0A2IrHLY3xQVb6LOFuj9cQzWWyCXQe8eAsXc83SHC
HluEY0turLzH8USddo9hVuIMgxaH7FsAPw79vLzVyrWsn/Tpa2iqfWvXzExmH3semzzTE9Gx1KH7
dX9qrDxrjCZDngd2ny6E3nAs+BBJe45QfGARUua3ZXglF96wdspb2H9bBWnZU2AaRMZGz1Wl3/O3
RVxazqxJVt1FH56JcuZylq91DUuz6Rj3Qr/XX83OCgRJE0tvP0bL51hwc1X2sQJnPTDBzKTcF0qH
QJdVpMw7DoG4Lp4QfGH9IukaFOT7JC8vecx0zOSZbszY0mBEMAyKHIfBNpGYvR8KDjketbUq7ezR
IIXsa6FdhBA6jxdH9WfF9Ge1ODRKFYTAxZzmVUPb35v5+8hgzooJrdOGBxxpbje099xQjlTpB7tR
mFAR8gN22ldzsqXTQyRbmzJL9p0BQxVqWvQyUPMbnIt6+CpoCfpJbLOm47lFgIyE5q+PgskqmXNL
Twatdyod5nQISgLU6SoRQ6XP5IO7FaDh3tJx14xep47bsrym2ZNdV0HrMKob200UglFOEmiOIcWO
/RSXBhwVfRujYVcYeysOEBzzTcckb0fxbrTs06hkD4Z5W1BeT0QG2jR/sgg3cST5pf1kOoDA7fe8
ee1T83kW03dfEJJyLhXd03rUleZRq1TwaNRRw6HujkthMaYuvVx9tpI1P+/ZOXZ1fOnjeqM2V1We
vNk8Ds3oxjLr7fBeqZdEgcmZa88hWRWrw4a7koKOYfDwJ7PaS4u3OiYfOh2G15DfbrTmbcRfa7EH
k/tuPyuaPwDvr5uftk0DYbdHQe+ziDUCw4/t5MEq02Oss05ej/9LyvOkMSaPGb/nzGQRhXvD6FaT
qKfiDtMb7q5hy3Bzz+eAVnog2Fq1YfMzzY+Udx6Eu+Gbk8BsHyMCSZdtMlwm5ynR7/FG4YGrDD88
iSViHJIXC/uWsDdL85rmNzu9zgiWumtRqceGwKDHuttF8b4jqPqZdPFsOKnhLpO2QGhaJ/Ma5Pg2
8w/zs8mX76xQNpNEZRfrm1bVPKUjwWPAxRebiT/3zMLLYivVBs/3X8zUBzNpdkrVboiPfE0bgrup
ndjcMdK1bqN97RhwFOZ9wZ6DR2cbNZuR871b0lO56gjq+TFBQIBg9NOZVUz71aZjJ6MXqm8pSjBI
KvPH86Kawbr4qJZsM40lymGef0MNc5kJg2gOMgsHyGIeIHC3mHI+m3vJhRGRGKFHh0RnqcsDvhTT
Fsyej3EfCR/YkfBdWv6YiIBw9fFkJLJRjd+KAbV1a/lVw1IUsS21FfmBD4kgUJ6Z3Fixcpx6hnrX
yZY+I+suOeWjrt4IjtQxKWWsuNuKyaepMs19tVsmBzl55gsGbvXR6iUfnNrWsL5U2BxM60lo8Nvw
VyZX1kIKnFqvWtV4kfKBIh63wac6DifOAp1lcr3QuWXnLr2UNAIqZ5TFhbeEFaACxbNaAI0WbWw9
ftTZp0laZpyjFa85653Oj3Is5V+dGtMEA5eJ3gfdYtqx6jFUPpVbYj9XClgE5AHBsEhstnJPnrl3
1WPygTj8klQULHCs8u5cFV+V8V5iQ0HN9yuRF1MW4dWJSCUcvwzp4PSGH6svMVGRXRVu8Q/wOf6O
zjlelFeqb+QlrddKyY/V54E9NLuUJa2UMtKc2H4DSm/1zldiyglpK/NAZ5/qYa1+KYGzFH9KHS12
SBxU8ZZp8yVVFHfmKanjPR1zDG3AjxfjscK2H8r4Cdq9mACgFLhrcymAKeAt+rddt2d7dLZEyz1V
xnywdWfvaNZO7h/s4XlOI0YHzFKo7Ubn1Sz+GCXvwcHGv5syA27zTVgunsHTFQRoB+LE4cITGuoO
am3UKoEeS08oMTgBOCL5WGjnxto1zP5U9TS1luL34LLG/GzVQLJrM93hgvHVftoTjwU4fdj1Unxv
K6i343XopG+VwF04rAcya5hmdtuuzg8LvClFZtrHorUrYHvbgU5aqFTmT4MgzjoGVkdjX8zFxlh+
8wHfyHtqQR0gTEtusW7VvyryfYgJrs3KqNOni5QISqkXEBo4x8lsIF0c0UXZNMSyhq+zepMsfZMo
1ZF/eKyznJUMr+K1X57WhoGV/Htn8t5l884irYfra2DohUeD1IPqD2XUrlDrZ+JiNylp0Y99zygv
1Ou94ZDP2QHbT7YCplRqH9qJJJe6fc7w+VuID9L+lbC7bVZJv5ZE9Ivt3KuaJZOceraiX5JQvlT4
ICk39DDtKB1WF8dqMxwCeS4eGLwfYbzDyZj3OH33UYyBGvd7x0ygqqGG9Fu5Hc+V1e/H+KL9VAx9
cS58Wqw8eFvM6iwLKnBVuWtRf0QR8ND04g/2+zxCeLGY2xVZELfLKljeRnZ8BH/csSSO4voUD0eV
4yySyAuH6DRN7CUNsng05H8ReG+i5kEcbMLKxk+k+ERFoh9xBj/pLVdp2cYWi+RVnFKK6O6oQr8J
ePaP2Dr2Y8bnkz4uggdMXjLJa25k/uxnjZH8+BXqLbtNBVdk9sJu4dHJCF2eyxDqIDZyhFZF/4he
JBBqscVtvNG0zpcMGH8MqSUV59KCR4mHFvEBTxYkjSpDrSPJsFR5BoTwoYWyr9EOsZ0EAE+GASCq
pL52iniwLHRZRP71A1jL7N0eW4b4kIlteG38bDKeQPnVM9W0GQYRQFAzrwL0wLeh7zeWOl0llBvh
tZFAxFMwI1Ea7lnsvAs7ou4dcdgDZNKZu6HP6scgiX5iHCYtF3+lyEFC69hAUmCvWEo6UU3dx1RI
CFCeBcVmghIZ9xdHQA9bjy1zGJhs55b5d1p+eknCVNr55HdslhKxj6oLFxjNrx6vc+/uUKotcP0j
YV9HypJRtC/leufFFHVtTzLEHxv5UlkBc5kXv0J5VII0McXiVoiDcgvq6aC+IPLztRD8LdFvLOGs
qzIMfonOHII+rQkpfx9dVu3iVPHNjlVruq0xORMOwVbv3cZLWgmG0VEk7YYS/3K1mZhZFFQCLEqw
nKDaQ8fUbOf2BonwlM2TH/K+6zp7X5rrlmkLUovQtBAgFUFNEmKoNDtpXcJF0guHpl9lV1NZ987j
JhNnWE3E5zhMjMMjb8hZCbm4Zz/LJNDo/SUKdy1c+nC0jmoSBYYa7RQHfVcL/o4RPfMQoh5RvHX1
RsdfU0ATFJV5qNWSKKrIF18ECLs9ysB1VcSkHVlQ9VZWL9KoXghk5eHOWCEZb3WSByP6LceyH0t6
8zBj0kxnWJrCr26NiNiHwoQRy14yJN73+p72s9dWJQOEd11/TxYKUYtWRPZxgWMKT7xSPbJkeIF9
5AswumiYycl1ceY81V15EEb4rercxdVUE0Q9PEqZ9q62lEpaaW5bZjCFLAcoj7HsZNuml87TTFVU
Fkyzlp2cyK5KreSOOELbVPWJHULIThfO/GIFntQLYw2CPRJ7drVJ20sRwxw73pDxi4ux7Gwq8YwZ
QviThP2moCnDYPos5Y7XEIdFe+pfG4esUTAXdreQefqTIWDDpILmX3sL09X37836qy794mJ7mVAw
OiXhPDPECDbdzc+sbTViVJX40vH8DOfWr0m9EeoTUfM78laZ5ye3GluS1ZPBB/3D9LD47puo92B7
uCo6ug4MyKB5Zpzu9azwBdo4PbprxsdSEtNAWEHPf4sBZd5X7dzVVNrVhuGFZcxm/7zIj1H9qE6f
Y8lQSCcCnL5DT/2ZdxZgww634A2T3q9VMEjhyUAp203cJOUnaWR0+cYd994xlgyX8pHEeQk8dL2d
bfLHWKprRvowDy2owPEd54WrjGCQJYy9hrmTWJQoVIKWsyVokNB52gGEIhxm9dLdpp7aBdgZCm6D
SY/yMCaD64wRGfe28zta8btgtF6h2EYh0Z8Eh18/D/QJ0wcAS6w9X1VBMGELPYoFdaaJMweqYdxl
Cc5iq6geyQcrKTR8w7btxdyaxRlxKFdDNACSma/90tybCsbzpHktvM+4lY+rnNGu3RH/2yB/D8xr
RX1YlvyznZbUrUO98/BSMO8WPGk22Nq8SikehkwtAmkx9FeGu1fT6JNjFsvRdhloXs1Jfhkd/SfK
5AdCKd+HNqpe7Yiwt8V6KQH1eLVkNDs5hmZZdILttTlvQzEzGy1bkF6jFz0akmNBbKDw5SamRnAr
IdV3eWQzCvFLs0avRA46aJ3x0Y86eF29GE4KH3axtMLPzR4nMLviNQ/zvbTzjVWlV4egBGLBE9b0
HHNLjWuEODiY4qyltgg18pzTIMRyPYUaAGKj+7F7KaRotJ3HMEGa5DiIWEkb3TSF/lVlcnxIe6hQ
QJcB4ifWHx7D5s5QIpQbMZ0P3nlLXmerJZ7OZRHRNsvr15j7NyMBhRA2OVCRIjip5pqUk0ucBbJC
bnf4Ij0oMeM//cdRz7iHWFi/RfltqqYjlU+wyi/UrMa/NBNqyCSZ3WmxVuhoePiBKCF1T04vNs9L
J9qp1sDiW/YkHQajqqI9I0kmfCVKcUN20F6mnq0BRMtcMUz+2OSzjdeOSjTfw2EMj5gk8ifdRpSi
jvJLQYTspXiZdR42Ik3PzdTVvp6yr+qs76HjCDMnfXzNybEJWGxhjTQdf5RKZC3xdVRresN+P0zr
iVB1B3izu8zptO2ABZqFJnZlKU4zhMMse6uRJVeV4TxMiU8iI133Jg1UcAQRGNUE40c0qBrlJTt1
MxebSLtjB3UbpUfeyGx8QvmookpSIK6m4qA001fKQGo3VoJ52jRMxFhl0pMiozBXSndJaos9RibT
7JVaYJiXVkG7UMfl04TyZY7OCatbLYqBKH8vzNyK9H9xdR7LrSvZEv0iRBQ8MCXoSYmUNxOELFyh
4O3XvwXd7rgdb8I4/kg0ZXJnrhTM+3E7kyDR2f9o4eHENm28Cj/yeLMcrBALA0s/+iQnoSav6p6p
IN3xIQchl3XB7Nm+Lcp7bXYyGDyIsUzH13r/K7mH1iSWeuvJjNr90LIzk1aa7xu0Lj/6rPA5eLxa
qf2h5eRgGfPIAn+EWHvWOos9TgXfLih2zeFsGNkBQFnKyb3VYmYvMomFetw3EOHt91y126LoqOn4
IrfOcoIvx3/SUxz2zmq0KTUgxVZEbPwlOvseliL3+V06bJE+g7Hawa7Z6iaX76RcywGdjDmfhmDu
Wa/K/kgtZk/tLRtsXT7m5YuHaNSDAll8rHNxLEKL8d1dEY9AtZj1eAQKCR3auF2Snoskqcpqbxp8
O6I5J+6ZdbtkaJfTW5yJ90FMKI0vBaKtmQlESOwr4aMjaiY2r71C2mVzbBxUA/Br48iGbslVzrNG
l9w6USej/OUKoXE4SCZW9wHTgU531sVluzDd7FDHTPTn1SI9q+ZYYsOBihTYwxDIBxSniTtwexYJ
LLW1HV4ctHqRkWhvQ8Kuu4Gbvmu/9/p96dIYn9qreNo6jLaLeROb5qoK6ZxID7DENhziA98rd3lD
IS+7o4X0HH8jiwY5JfAdc1lYtWizWfIdpwUiXYfxhUnye17iAiguYXW7DJA0BhzYj6vqo8gJHjC9
oP6vFHJjdk2gaz1zL+wIQMhGnhqjO4copw40Y/fVR8LtkteSp2a0+TO8KgXm56Ladn1CzztqJzom
/eqd9zIjStv6bdmkp8IsV06fLABERnuvaXOo8ixoQwAEDCOWS8kp6n+M8FpeQ+a2PZvdYNyMgnMk
I6RpDDQiFfaJxvRVyx29nO+1Fu92LEF3ntzwkTjeymW9Vxk+OfmY03ubcUWPQWING6v+mits9Ma1
ir+r5NhgcsJnlA03k/8TwnLSo3IFMYpp0sZjhzUHe8WcgqKIN3faO5gnFUbjH78Bxbl43PgQ19zM
NbuFQvvrSFYXCj6z0Q7gUYiYi+EALofvgit8pY6p1ax060mMu5DtrIsbaNabODwl6ZNqxxW1hSu6
zpLyFyfoSnlcm/YFmB12JYQo3SlXoRyDnKVbPxZIbnG4m20cypZ2GFlKOnGnVRtXw02jL5VJwFBo
stkU9aseOadBfkWcZruWEpzieRxOArrFtBNJs1neOjNTdioWV6Iie1x+jCRB4E6MixxH65cKwA+s
8PdNapsbr3X2y0ZLMVC/jVgtzaTgesK7IW1WecXRTg/K/GBmj7Pz0/T7SL7bGD6rb8gB68KnaIAa
J2uthU9miZHErmqxd+FGBe6spi1yQZOM5dUr7t1JNHtKqjG9V/3XNJTRujB05wBTXR5cL9HXBbPa
ylVctrgJbe1QxkRjUm1dL+45rS3uMgZ9iCw/5EbfnFnDwjwl0JY6O3zw7cvAJcnVE+tZSyDLDGjt
RhWNwVBN37Gde89Nz00qjKpXSiIdEgwFA4EO8O7A1LzwUJDdfDeO8ML71H7q2ndDpe5GSSNfDyPS
lKfdVY6K7i35Rb2YZIDGUqVZLUklx3A5Ofa/eTm9OJLdE3sYr+AdrBeeTuehCWtvF3fOFsTSm85g
9TOvYpqEuClYjLO4WJZobh0LvhYLfRMbsBapC+gGXDMXSAeXqXsSfOwtvhCTIKUb3ukJHwbsEz7/
D+MKhFsAuYFHJEp8jpnYK3WvsnPnT9g9GTB5v96S0b5ORfY4ESJy1Hys4WS0aJpDsZuH39bd1/S2
amdPfltaepfw9OKJdjnMP2cDVleH4FO36UyEOKw0tH+t3a5dOdZ9g5EkIqYUywq/8Y0an/3euvX9
d43cjtb/DRaXzdGUAzqyRTvLcK4tvps4P2Yj9hN83MO1EL1aG1xk20S8ydq4nXPm523NnXkO/cC2
qxJrbMEyT3+x1ziBQ72v1Dz9G7l1Z9kdPJg+SMN4vlZJA8KcI0/uQr9KnTzeRoVtn+SYljt2/pdW
WzeyGi52Zy44CV6cqKEhNdP8HSfliNzSGdTZbdKz3uEjYvPTByZWmfMg6SkRbmWvCw1KuFGW4wEu
U4D/m/uKUQG5minkHlLhXqWWnunzW4Gyr6he59NooDXCYpkCOTQjQdDo2Sv74sbo6njTZx7E3Vme
PRMK58xo/D60bhlg3QOZd8nFNcPaXBxbMxRxzkWg9LXWudQ5WnlOr2eQJA6+wqOujHE9DDGsQ06z
zTiVN3LGfo49eh9X2advYFDgQKzvONMdfLeZeaXWNB88xniFvexSR/Q/2dzKNqnWMmHK3/UJAFOT
fk62GJFfofw3lA02WcU4O5M/SDiLHwdbJh9bBip8QTwbhHz0Z6oPBt5DV765hNOeNyL4J9s6ZH+v
a8wzToeBL9GKY87Yc1XxdHLpho1rpvoujF1GMwpBAt5oCcVwlVSxF/i1qwI6diBTpUCHVe8gOSEn
L8kvrS2X2wknxUiM0OOzhZZCdeIqieUDQYw9fgnOERg/5wprQkHT8qrWizcofAeSgcfIYueL4v46
jY55dh3JE1lutCj1953K8dFnQFBQNpSLR3qOmEyz9+kJdoelJ6zsw+T093OrEhZyRPYwjRnTweUh
k1rDbX354d8v/j1I252OYEYANPz98O8X20pjlGJSZALF+8jlY7CDvx9O2G2ovtOJMDpFWhPzjTjJ
FMw0G6HEsVseRjec/3n4+7V/f/r3u//v1/5+t22H//1rJW1yR68+FiZvQaCSrXuc+hAzi96k6VrT
0DVcs736ekRaIeHAtypHszhplUj/80ORu3i7fUHJHv1gAVDS8oTzkIq6v9/QWV4FaQVPTketHMjG
2QKa2T8PfUrx4dDjDTaI6dST4y6lBC7nrv/+6J+fJnZ5MHHk0QGSwyr67wPh+ywwaFrnbmlB+sFy
hTBrn5iozTus0aGa2pOh0Qn690B/KrnM5eH//VpYafKg5T1aeuqy1bbu6e9H3OORobIJTQI9w+Je
s5paZRpbjgjFrk67N8qq9HYFHbc9dyDz8D6GalsYZbpHAL3GnW2dvDFLao6vCSHybLBOWkop8//8
PB6j+RS//PsH/v7W3x/tFJ+SUHfUhui8dkbD/c9DN5f16Qe4zcqkY/X09zD4Jjehf39u8hwwH+0Q
DizyC7sxFB+tURsn21bEajy3wtAq7Ye5917KtsXPwL3EsO40leu3YYz+oaX1bW+6IIvS5s4y2+TI
2PbdIBeESwyHOsYWbze0XEDsepQ30UBotTP8IwxIHMpkdDYDSAouQ2l8dlLjA4OOvW0s0awIWCC0
omCe/h4IeJJL7zWsDx3k7zGhDCXQKCUyOuW3Gy0I3do8RXPzmWVRizsaswxeiSYEX1pG0VMUWhVD
uAwmDAMuBCvO8cob4FACK49RGFcpaNNClP2p7jDGVJq4n3tH7HN3PuRqwFbQjMXBcTmj+RhNS2ci
iZwhx+lxsy2UubMdQOFSVFQTRtJldNxd0tAqDsnw6MRw3CP83qrnVmEABNgZS+8iXvPw4PoJRt9U
2/XMlzfm7G91bVwXJg5rC4ArHg7uVq1mXKKMdJ8QYljNsRYfDW69wMYYLnhTu20rscwyknuKm52g
mVt5LqKK01jeXIub2W01Du1DvElsVPpEx9PoUen6x2kCxvv3XwPLJ/wQUvKsSrIIQzI/qonY4BQy
mQIS+ehoxFmwpvz9QUrKko3OZfOgDNwuAPbo45Vorb2PojMRSoKHa276KqkY8hXtdrRCzC61nwY0
G8d3dKosp/n8rRZptwE8A+Ex5wiampqzzx0lrkrjcEpBbL4j/zNffbeNSNn2SPTt/AZ9bLhzSEIu
mK7MoFPQWGDxc/pbSBrMla5nV1gpN/1cmi+8FsamyEs3iGdGk1AxKWnnxLI2HMpaegpfs2JssHIu
XtMw+lVioucOq3CYHxCH0P8zQBopdVUYsMdnO4cX+keLSsjHuKWqr1Gb3VNR592D7VqVieYyS+jc
+9Yw+52BcFQu/bmj4dxZfuVAYnBL7oZmvv3316p0UaUNGydVN3aXrgH5Hon22s/M78m9F7sUaeT6
99DkFPhm/JeGKWYyZ258cWbjHBpLarTgxtoonqZGj8TurzZ+TMxsq8M1XiUwy0459NYTEnm+K8xm
ZBiPYuOyEbbxWZZOdOaELcybno4ZBtOJv9xSkdSMKdpB7C2pT+WhijhFFGXpb2CmoKpw0N427WjQ
MgM+FVQwFVWgeHfOIqk1dVXchGGFm9ftMMTYxFcixPJ12XXjmQN/cjBTCfqL2tc/NOvcY/7QO2/h
uJltFThd9Glm6GZ/JElikwRRR4P5rNJu+lZvzhrB8NHqxPkfIK/RCcaEHdKMd+OwpZwkfd7XWGdq
GmL22zdY1H0ChXeZjClnqnVyucu/VeVg82zLurZVj2SkrPrO0Fr3qmzSSZpYD50lDv/U53B3YpLq
8nF5shsPU2oTEuHhAOiknXv9QyNlbvgiMaIzmWLcw/8hvDYJqGTXTkmVEhXqPAMldY5u0i7RsRUz
5qW8dexiceqb+6aW6ES5791GJF9PonWbUzZO84pIbUhrguhvZVH1t6Me3TkRee7Sx5WRT1TGmVnl
bQxOhGtP7/W1hnNn7wF1JKLo3EWm/1y2k8/ex7Xuj0fSDEO/sbyD6Fmb8aIPB2Yk92ZH0NQXzk3h
t8Z+HIa/clmJv2h67LHin6WN+JF25iae8/mj9MrHwSAEHqYCJFKSp49+TcAGyYSXPXvirJRvQk4R
B0NkVMqZOFEqLQelnbZXxQjVjR49PzGWvsyaSGpu77oK99zfIhXaiOZ5mWJliI17p2qsfevBowK9
GnVkCZdOjXoaTlXOq92NLih7K8kOUribUMc5ZAM+Ay9WxODsG95cHvAp5GBmYCDerGOGIQG++D/v
L5cUj2YM3RHlEQfmMMY3rXZubLqa1jLBB/gHwBvmVFxMG9um6h9EyAxYtAz9ncq9VPGkQbPjDeVn
yGGUwY2U00bJnuP5YeiprmH7ajZV6TqvCV76xThV7hsWrkut69pOeVC9x0GXlyyOo4vzEBW6dolY
rLZ6MqhALyt+uvwaAE9smwbRBx8E60p32D5703Rv2+UhtqkSjpNZ/POJnnrrxiuM+dB2mOjH4vbv
AzcPjDHTnH/W61uCIDRpl7RaE2zxoa0xGE64lRnNRafKYF/z5lwxCCMPJPrnMM2MCxcY4wKggNOA
gmcPLGznSCu5bcM2wV+apP/8qGltlFzKBkxk/000hkxLbR7Wvpa9mFOj4xQzzLVnQ0rNQAVEcW0E
YytIAfaE1Mexfx27qLgZEsxsHipaZoIEIT2TLBOW7HZs+2odld7OhHWI4GqP13byfpvYTXeOR2cG
KAtqsKhSKacfqHaQsRpzC/fTDRzISOtklgg/bmZthJZsK7zIe0ZgV5MxJy5CQbo9zHFRRyED0IGI
/VgQlvJ871TZiCum072mVJq6Kv4VRoXDp0zMJzox2VBQdCdycHYbpnvy2illNJiVm8wmrMXW7zcY
EkLsuTvX6rdTPlxGg6Yt1Rww73LQmewrkaj7qpv3TRwGA42UWyrbOUi2/v2cRI8SpsO4G7BKw5F+
t+zcf7B1qjWNWqZBUW38BJ9mR7/B2s7BETlUlcUTGTRlJVQ9tfNlruttn5kZYlmZrWRv3+VFuZ89
xc0P79Zg7ekbrjjCTsU2Z4QFk5MLxqi95GML5UtC+lvMJJVHUAde5MoZwovimXbNxSzSn6lINNZJ
Ckkt9byLVXInF17SHod+IkB3mcyMHa4Sh3zMWIfrK2IwYJOWHDpwAXqtmJK58kJHE8eM7Av8TER5
aJEEtJQxKsufgV4gwkmafqJ7x1MCb3CTguCMPoxU0q1S4SNwVHjye8PYa96y7cyffQTyU6BICm2u
zp05vOgR7rNSn2/0anj3XG5bLfUPTWjhX/c6fLeiLFdpa1XU6TAatLDcZiPht9S271Xi+IyY4Mjn
rnsj+NRsdDjlx6mw3GWihNiQnemweNCMaO2P84+RIL2jNWD2iuHkploBm1++TA6kEswKdSAEpT7R
ZJ4E4YOGNfLOLIbbxmqac2Tpt5Hy6+dB9lg3ACRupvLO92Z3xXpnX6IWOW9WBSo8zrGjxGjKbk35
ObOwVZgAB3ASY9tABUBnjA+xVXdbxhyLm9aJ153tv8UG2JYpq8++HVe3MDE5euODBiGH4EKhkxfV
d3UqtTfRJDvDax+ob7uUdV2tKbo6aoT+SGIb8xocGF/ukMLDpA+CdLl26MRwVLqAfJKDlRjs+XGU
g3pwyTKeObU9d7Ab/45/f4e+UG+zo+YZn55ZYj8ZHA6wBcWYNvcaVcGcXoIGwg3lbtKnBLcAnnTK
53GkFmx7XsoAKy9uRmyDjKnaIBXTxnD6bsu4FR6Z/BRt9ezEgAdCuOWKC+pm7O/CtOkpwDA3iQGa
s5PjxOvjE6rhFtoLB97LNH2IOISvIsZPLALk/h1woD01F3QQV4tYTTqtBDA08HXjq+04wROx8Szb
3DfTlz7VLUij/J4nvEPXZ1pl+YO3aXhhayvFF06McGc17qdbWPZJjN+zZ2PBmo6tCfmP4PabThHd
OitK+0Z0NnH0CYj38NYqLVpDDcRgNhm7aSx4vg2LYOxQ/2iwGNZTqiWB12B6jO9mGz9XghOVvAiI
L4loBYanfxhdiO9ah7ScdleCwsZK6vlrPBm/uuUC3k1Lc50biFu5wHifYgkPFc78mdlch7vYY8Vd
+62Oj5y33wkKiMmIuTXTl4ZLxKZNq2qtUN6//emqGvlVGHLfueS5lM6LCrwuDXKbSoQ6ZdAl81oL
sJBvhVGL9eyVtEIhJsbwiChiVwsJ+91wJ7m10jefoepu6BosAV1141O4uQjEeBA6Lv+N9lhmA0O6
VL52dvccFxENoKi1lm08NLPOfLnZoJaKQravojZ+dMrLzi1hb99gGxQcPOGKSPasUu7syuxOE+CE
TgcNAvc7ziSdhZW9tfuUtijcKa2r7uZOvcU2Q/TexlBIl2208tDkyVGyAELfCBL6nwFl3hscS+vi
N3K1cKfSyloJHcyAH/2YWf6aTIAoIIZCopnyfdxZ0ab0ofJMXvRrDcYYUM/DxqTpP1Q+IjMP44fu
ak9qAK9fKOY1EycZx4jPZg3EyR8swKJknCkF/LaaV8sZRqzl1WdFFSeeDHZwTa/fp5Cjjt44G6cr
cIXhKypNTsR9L3BnIILBuA0cwzu3jIiLKVYbLN5kkWlDHPX+VuUgl6pV8ag53NA7wfxFNa9ceIjq
TOyfrnkPYiNc39kq/ahlRdI3kij8LPChM7xG8RI67NyfqBjNXSRRmlLSZ4JbJDwQ/V5PvrLIeWxd
Z2f1M8XZDJWqJjdRFhgS6hXDFIu60ixbt0D9j1kaP2mZy9iyTTnBFB92F+PML7C9jZ59WaJFekjx
rTUCyQzru9SwkerSapck1JsID5XVX9ARjZqWqnZBCxJBehpC+LoS6+CWxG08iftgjM1na0YYc+xx
nTlfdZa7R38Z+84lc1mu+x4wA0mLudVUzymn0Q00jF2holNIqU6dheshYWVITJyEAGcSs+R2xwDY
Lk255UzFnNlBznUnYngGGf2lhDVphmqNefQhHd1ThHGw92aoCGGL9tb7Z1Rngr2T2Gba9FRWhOQp
UmG/GfgPPWeG9zCl2FK4t8iw/rIWN6fx0ep9TqjRfc9MTD2u2thj5aLTImaUfGl5mLyOffs4sXUC
fnH2XiyqTdS5u4Jly8m5F5HIB16TrCyVXzOHqiEssYpLv0hpqIf44xW81qni1paX0bes+ZB0bkl0
Q5wrUgDgOeQxgarHPNTdh/o9XBq6RkJ2tAYXlYVgUKqHocaxoamg012x1+PvKB6/clSnlZVgbef2
GSiF5ZxlDg+rXn34MJ9Xeinv5nw6KiF2qVLJY4JndOASxjNZBYkaZGBSjrZS7EqgevrnFkzeIUZd
4mPMcFbkeDhgi8WbaQJ3Aj7lhPZlBllF/04mnyxVU48s34W4H9ryoVQKTIIJ3tPrzABf+fLE4Eys
p+nYF6w/ITVjoorBwoZFwZSgvrPS+M3LfLGy2aRWTaNOsh7yTZ58TCpzNqYJnMWexjuRkFgwQsoc
NUBrnEfrnZtK+k4YJizYtboR1bYdeZIq19qJsd0IAWdJ80n3udmDSixiS3kLSLbPuLn6kl5Uiyig
c1+WuEe8tPlJQuqYljQhkTE8iiVaYUrc1DZ1B5vc3cBHIFQ12Yys+pLp5Gxrq4MOET4wZSEbNt5k
6OLrrmOSUg3VDZLTXUrkYV8vz1/vwrjRRy6isZ8ehU+cVXfoi7HPWUt9LleN3yqvw7Wj9zBT1Be9
aRhHLLeiP4JPvDCtF8NozZWicAqig/HdtfKKda5FWIRtN8XRbWYi7BVzeqEKLA/iyN5Cw3zhi5yZ
EKavcorpJ/Hx3Ey0RQL2Qy/zdFRDPgC7udQpmibASur35PrMQWFzDXWC+zONcYTazppbdFAuJzwg
PhUOFthTiT7pNLyYt5MD2cu0ODsULj6cgoKIlYslodTA1loDXs+M7CkUkZfep66L0QFv5LqCUFuU
B1ma9UnLmF3BPZiVPJe8nTzTGfbZ2J19FikDQ5yl3Fc97E4szacu8n8nh4EcSERcbtCj6LV7QGkD
dBib7NzZ+zx39S7K21tZuy+ZW4BuUbu0+Iy08obP6nv1h+hBm6R9fsnn0Yxjl+LkRcaNTLvzFA1X
FdJ+G3PeY7JJXWFImIfvnOyxyxDFxkFFWqYD+VNBA2vobJxpcVrRaNAsAIV3YnDII72uLmD8v4am
/KAUnar2ctqaCgN1YV3cNBqOeX4obI8QTP0yMV7lBXQ+UpeX3JitZj12Ipg0ztcB/ZCKM4E0qe2s
V/NAKwzSBJfAJgr4zhFEnJGkk9U/zk35hMcnXyvIpetYr8TKn7322LCrczB7x3sGtCOygB4gG528
dpxXPAGPuNT9PPWvOWz8YiDFNnglTEOD0gS67zD5E+jWkunFJ+pss9BLmqMM89mJ+P51jsahxmBu
7gAOZnzCuadMuJg17FZYMBin3U+NSWpC00CzlOLbPdtzzQosO7VOM5cPEByd9SwtOi8N+VKPDOPh
wWwoi31S3BXLNC73mYTDPwBecWWCkGsSOsua06wZnzOBsdaKGibPGYmamMP/bEUs1Mup9z6nBxWY
pGRiYlSYsZWjB+lYycDxUrkBxBLjusu4HQFDnCzYYWDD9vPg3+sxiQJHc+k2bGwaARoU3aJtYJhV
OEUbjHE1qnWGdhoYDn+56X16jUOALRpXui41QIF4L7l+N7ghZ0QQJCuaYPDu1i/eQvEx+vC5abr3
rsJi4LSor7LYZma716X50JjjfNfR/cBpkb89tTnmeGvcjQ0FwPYqlY5xWyfZKQxHXMbtFK+Zw1zK
SA+DEUz2qqzllz6YrKZetBk8+cKewRs58nWMmSNvxto5IVFWG8t3LkbV3ZjNs52ZOmS9fu2nA754
L99GffJO1Itjv17chwgOmzB1b7rF7VskY72FdvrQFmCSfGli9QxRxadGnBsAiiEmmJ0fGXjTcv09
nRnJm65xyHsW867UD3wIWVZSIwhj57uMC9j4sFY4hbBYt020ixKQlSWKlfQIL4dOTcIs1HiG7Z6E
g12XHNTYq71Z3jO3IwbkE43SZPHYFSE3AhM9ci6hXZnRV44syJkS0gnzj8cKJH5hIlcLgsrWnOnb
GR0dla/ceQYasUjbiURTX+9YYakGpk6Ybm+olIT4NYv5dDgOVJ6o/KbxmXw6TV5e0pGzFcVBOeXP
pb1PUahkxM4e1x3hAqBRekLyZzLjLT2jYh9WyPIdE9XZ6j7SIgNWdVeRjgs4uxCyNkkwRkZ6ypNx
y90vWw/RhxIUFupFTHcr8msxg7ErBtAOfmisKV9udypDndFzxh/0G8TrcN7WefQscSvAEMfzr7q7
nE06kusyxwMHb4wB+ykHN75pejyoeiwfFYzpBkMqNiVi3YAa3bk/xToBlNCFwygcdW0z7VvkpUZu
xB2DyCvvZq04t4P+3iGjBUWYTKvU169/P4MUWKxpPE8QwWHeuoxSVg0FEvuIJTM0RbvyXIxbtHER
6JARS7rDEx0OW8OBzFNKRuL0M/3StASCFq5dg6O+SuJf0JNY3QxvXsiP+7+ets6gukyMau/4GH5S
m3ibUeJpihOr2woH56xQ1y7BzhQJ/GpTmm5n4pj0lkEF7HXvEC3bVSJ45bqIjJSCOV707a2e9Ec8
kYdeo90xmcbfipsp5wIzcA2XPbMhOxCGuLNLdzxNGZExm+KttQmdFlMklqCEjWl5e8BuKcHaLJyd
guOeKdv3pGvHrQYdoLZGPWiz/jeZ1UsfWjSYa5uWGwIf02Fed8ThSoNz/WABqrQkZo8UM48f3jAq
YvzgJYtHmwQEy2Lf/ggRPecQn87NrN5lSVEtC9KdNzrZyanVOfQqrHYQB5Oszun/bV4oeaaiJ44h
CGmr0ERK5fyCQ6c2553l8GykufbCUXM6Ky9jqDFzC/VijWkKH7nCnE5ycNIrh8pRog5PY6hzGlPj
ruzzPcfok9ZCfNBmIYLZoeGTf8zE3Ec61N63erwvkINoDMW854Fkos1mlyb8w7Y5r1PTJXerujXt
e0SAcisLTJ+3WUyb3QaNhbdITsWuizQT22ung9NhT3wvDoCEugM6GJLGyt3Bwss3YY2vzAafifgq
+VzGQotZdvk+hKofwrZih1MFVyQMfnE5x1chSabMRMQjjE7s8gmrKtGBfKg9trlxO2vRcJioSp7n
8Xdi4rmiatfbOswfTkLXrjK1oxt8tkBy0pfBT8xtlpgJ4Afy41UELYh8R9VM66G2OGNX0AIZruEc
65NdR9yjIRmzTiw86H4cj+dS583P793HA84jWBwZrFu+9AHbpOJYRYkG97VlwcCtk5U5fz8lbFhF
V66Eyd5yqken0E1mYvHOGlmaO6qtZB5dc4mhxWLcB8aDq2oFZquLUolCUhzq6r1M30XV2nA8x7U/
+x72AuNzKuxPK+T7aBRElyFeiIl2tjEt/Z3qnftG2eQ7VfdUOyTKZwUltgRigX+IlRtFJJPY53z/
w/NCXIbGrZNlX/jvn7XQ2VID/T5xtwhGw7sMYQFRZCQZOinFR07gXmiq4TgZsBP1HkOW6h5lVwYp
xXmbDLP6dmrm7mm0GnDOxXQgM3ODZR9Df1e0G6rAnaBV2HtRnldUdrGTgBvcGiHsEt738OCdwMY0
P7ho7ElErL6h09tcLlc9oYUNJWQ41rt+JxkNBmaT0kRm14s5afkTHhnLLLrXe8HWihPUXSRbrz4x
rhpXBAdZ1TNsk0YbWdtW/y3rBJ+rDN/zJD7PFRkDAJxfxBUwlsJvFd0bM4g1NgVox6LTN0PmfE5y
fMDQQzay2lYNllZjepDM8deududrx8ZEIpUhYq+SCs91URaBk9CFW0tYeU3fH/IwtE8R53QVJtYx
ZkHBmdWSGsCKPefcl6lACqYI7oPdwIZkMuMn6i0XiKb91GosQf1xHjwO+5o9bIxdMpRxEFYZdT4Y
8kWq0p0v0nf04hISBBzb1u6/3RKshrN06g5NvoMCTrk9BI0xh8OWK8z2FZEi7OR8Syj5+N+rpPh1
ZejD8A7nnTtkzxUm5CGv2agV4CT8OJuEFly/BSo0eD5Cb3vNCiKDs81k0CkQWTSka6ck2Wjwwmu+
vh90D4YbljheMEPwkmRORow144KB+/AjIS7CHfQqYxfNqbYuQhkvfY2Zs6oMngrXr1dYrSMU5HlT
N7pDXkoVWFwJHVAOyeo3LE3CLFEJuvSKGhWOeiVBwt5GHwpJC8e0na2MCJOM5i2x+Fj/lrJ4qmCJ
KUNLT50BWoCkD69C3uAQGU8ObsaVZY1vUmXkYKzs1bGq+mA10QeFHTuhcRPumk0hYOHUbdnvDVvc
hhP1a3X9qBtI0owOAShENx3XXUJG6rusoxEglvdm5v5HkdmgbcuL8NLHLsYFnVGmCEJJBpwhd40J
emuA1sFYiak8hTCsEAEfDUGKiHAlA89h2zs16SG6DvFxphgYUIMEdpgy0wjuAuz1XJCIoJAPVkt+
uaedqGy5YvtMiQmq9ax3tQk3YbzMTmEv/O87LSOJleEU1i3ruW4rjxfVlUEsP7XwR2YObiNXJ0CA
SgkkkPRvLVwQjj2JlRhPVtQXlBWbv4nTf7U9hsO4HLvALcotE0Vc0f6ugbjpaNY7E8CPSNCvVCGK
4lFjp8AWGxGPUSFH0ab61JLuqJmFf8DPc3GiujxNLcc2ZfZ3Wk+Mr9WQaaMfTCAn6vkskgnJJxGm
59lINHJIGnZ29w03GTfNqTrkrBxoqxbWXKYsNamQoB8lZKz+2X/rB+vHcQz2pd7jdIUgIkfnI+QI
H/T4e7IZFC/pCoqKvXBHT3kclIrR0IBtmtjXuLUaPrhl3aNRudbq/9g7k93YleyK/opRc5YZDHYx
8CT7lFJSqm8mhKQrse8Z7L7ei/lgoMoF2PDck0K9e6+UyUwy4sQ5e6/dReNl3XrO84XAfiRkahv0
GM1nGd6g6dnxRTh7xAdY7syJBQzHwy/UDLiFemTGmMvHJGCQlNPa93wa6+TN4SVtPsYMv/zgmGIj
ILO4XEIrSryPCTA3ZYM5c34LNclNF4i10+rrjOPjfp6CJ+374rrThxHe4VVrVTtQUNHR6cbvsHET
hmrKo/FSrBWxNo+o6lGFDekpY2WeiMPc14O4I28QC16FOpNMbaaZ6XBlgC7rukfdkLoy4nm0bUcx
JllDAV8lCIhQspzpJR0JhQCkV0P+1ma7+ENh1sXZ8KwavIOdMbxkdH/gsak72zXvUxvuThP4X6zK
9ILljDBmYvNqDY1gKRyNTVBtupbbZg6gDFS0kSgdMdDdAUidPiVc/U2ia1aCFq59Yehgzdy+O1B2
0BewbNLhVfFVVPyCKHupmZcy0ESiFZMUro0OZE5QH6AnpqDL06u4x+SZ0guTcY1woq9/OprEwyB+
BgOuWsEqyiUwt27ZT8g5rDZWwz0+ztAmsJi4M4cyJyYQtKEl32CVHJiiL809UQPjG+lYleO08zMw
mW1PSQFbfcuU7lT5rLDavTG4xpVsFJa5cNw7eVluh3x0NhaVVtwjnC/iDvzeYH7k7gisHwSGjWis
oLMz0E8BAEfSZTL6+2YGp1NywNgWifEyTCxaswsHA/sN5Ad6bj5Si7ID8TXM+es875O0/OkG78oK
ebXMkfsJlBUvRPs1JEaIkzE+5JlJWRccC0NdixjzV4Y4W4WmezTD6b4Y4Y0IRDsrYvTWJNS/UnuY
29HHgYSiI0dq3/VzxGzeZ6ToMH1vn0kgemyQEwGvAOTUTXTItHzkfLXXUgCBr/OFH1Fcc9ygqSKd
rcHph7YGTqgR0RWMlVMwz0+sNO0qncgOSFjR29g1GfIsB+MUJ4LlZrvJYBVwGufYU4SvbeLmVgYc
nJVtlffZQKQbWG03vjMTzBz9/FZG76NhHe0elZxlckouCs3TZ8ubmK4pBRYI/wI7i0P0giEZwYwx
03fm9DvFrIfnJvW3y81R4ZVhkpWjpBjHm6h8N9kh1zYTJ/b9+s2iu0O6Z7wrk+klznS3HjUry0AY
1UDXLwKln4x/eBenLPbuFhPwMLYnINzPdRfCdmq2aaz6w1wYOEHpaWc2wOY5HN49osBWSN6mwsOX
RbO2CrwSrK15btRdHymgQXH7Ql6kXqnHIhq+Uuj6u+ptTqhWqg4gr1e5t1YWvVF0VuvSIqtM22+s
oAJN5HCeO+NsgA5F7ELbub7lIbz2RueAhF0jBHQx2Sgm80OR/KkEbmd0FuHSRjDqcRcJjtqzRHIk
FH0ky4KeuoT4ClN+MjLbGFHMRDQuDnJhs6ZfIz3XfVuU1FkDDrg+omNaqKXFNByIoJPAtfYcmqBk
Wa6/rx0HnG8Honi2innjLpPGzngRWaVwz9AJCtsyOhrVc0Y24TGD2mtRMlFEQRmRDGWY4uzNBsZz
MrOSmJ5ND1AQo858cerxTskhzNZTPZ5UmD2EufObz9eEhT4rbvKYzuS6iZQPDAiyujvQoY1o71Bh
4+2r3faQ5erUik5fYy1dDuoAF+niX/u+/WrOPOJpUffbxP02bFB+yqlvByFwaIT6KZL0C6q+eEEA
j7UpYI2Z6baumjzYmC49E492JAOAgRmUx5RmgE0NH+3TTpkvoT/48kPKJscfnzJaR5to6BPYBXTk
HUFXnzKLYDQPri1fdlOfGUogJPDtP7kryPBS/o4eDx6LBsdzC3Qhmu3NXDufbog3EQuuhYGVwxJD
qCmlKUG86iougCONdQry389Ye2f+3GDJXg0Hw5h+Itm8JpGz52DzMJIcUlmE5Y72mSe7R1tFhzTy
gbdFDm1w7IN+oDcMdHqEqzx5wjqEDg+SR7OkAGoeLslXZH4Ze+JKfNincjPm/VmmVn02ND5HO2qO
OTNON2/1Pgv7W1F38bYuOQgPQ3D0nep7ZERgTIyskshDFKwxPWb9XYkxi8P7CD6gMDbUL1ypSMXR
JH48g0xzpHokZ5GOs9da36jpXD4k1gMiDLbtzDQdmKKxKYvkOxqN+6LMHhO7f50DZAP0hL9LZZXb
jsKs6pwDuovvpFHpESn7NsNrZ8mm22Amag/KdbfWCMSrij5JBfLgzRQnB4wqHrrARwqJc11gc4Sa
P63yDvdKWwOaVkj5GWTdhOZsXGnbeEaU8xVBq9yGQ/82xSMzgOjZBHy71jnuDPE4TzQKHEQec5qD
gO5oCQy02+bRo8VH5qwqkc+mVfoaEDLN1I9TTById6uZ6AgVH+zvnvenGJtn2VCqGwGRJUl7rgx9
1aUcQMqx+Eh8eIu5ePfHJOWRZMCfNpHc1k780MvX0swOcx2nJ0T5ax1sBRbodYqhq2tB5xvDZy/F
e9F0d3Zqv7SEcmP1k1dIrSGFlpsRCyrn9k8s04+iQe3T9hYYUSfZyhLNrGCW4Lmag6QwbxkT9BuL
nss25oM1tV0irCjuGrZcYyxeps6prryB/0Nv6Eq4w11co//WIVz82QnOiYN9PASohJUPQqYY00dt
+sxSaW2O3XOgaJ26HtpjlaVvdUl2RVLVFGI7he8vwv9d7XQDGwd7C86yaWFKQAbus/jkxijY8QCx
QDYjVAg4JDvnzie5mTubg7NVW8Am7fJN2TQ+puk1dEBxWmV0DRCm4PXsemvps+uRcKQZIjjYrAk8
BxRDpBsn+SnElquXHZTm1xDhbG+trZrcF1JT4ObGNI3yNySP9a43eSW6IqjXUY7y/Nguf+22428x
pbcqV/XKyqfbHgnYJm4SmrjiC0Fjfm0Rfawb2u7cnrA6pLOLUmzvQeHemXH24j3SE1QHsKYQkBPE
i0RH+eVwV43dec7caudTkkv2O8rLGes/oY4yZ6xbJ3dDsxQ3U/jUy3Tf9b28deA0uRYmbF+zx5sR
Orkl+VXUya8o00PbvmRpRYBjR1J9o89lwFsiYNxW3nslWW5qpJqbLOqWxnHFFyzVIbDEbzAwArLq
ZkM6Lr2tHApSiFYcYd3O1c4jAPqXSsNhAhO9KVwOV0VtbPtYf7hpTkNlGE9dlxW7QnfWZu4QJHtb
Qrn1zvcdf6OEfKuEsdGUahtEhs+JSZfWIv5pY1SIXXU/QYAbUG8h/8R24xW4q/M/CVP6Tex71s5G
wZQuUjyRT3+IQqHw6MYnHc98djQRVkg4rzPLmRegK47lBQ3mgRSbzEqsoM274jn20cHR2jY30qP7
bE0MLMEmLNlBxrGDg44MYYux7iskSioOvHfHhqbY+/QSev/FpFW/r1xGjyX0rCt8z0XpVmsUDQ1c
lPalKlWOohVkRKjjjbfQHbIJJU44o06eFIRWo352aqglWDm1DQNFJ8FVHrFvm4nBruQ63sqnGAkk
qtUgZvLbtfqQSOsrHIi1diTcQXKzc0AcHthz+gbjfRwPhyHpaIAtFK8ptmsc4tVHXXl8IUVNKEbq
/ISD+zH7ZOWUbsx4j+NzJHK2CCc93ZQM5NdZxyZQSud7Uu8J2AsLM80GrNZiILOewPUm6xGF0Eai
4d+Mhok6xlsMWxbkuJzEo46J4AgebUOgA6Y/ct35n+hV2567Ybs8sutNGxkax7lRD4akx4sBQzX2
Hs6EsQqT9FQtuWbMNrDSZ/4zPX00jt3MrSkMuuBDTUAJtQLBgoAQAZoysKOcrL2fESQ8eT1k9Qis
dYzEmVM9jwT0ruYE7n8LtJNOYOfcd/KPU+pfhy9i1+euvxHpd+XT0Ce1aJ2hpIgDtI4cDPVa9TC7
CNyyezdjUSqwn5Xmjj0koK5FU+mLkcOS7fq43BgotAXRTyFqCXTYctehA1sbYWHsJsnwUlrm3ixb
AWXCO899be1FCF2hnOW60+PalvnZCd+8ob0BjXLtAtRL6mcj+KWxeJZW/sgBNoY5QW/ZzZxt4iTP
2mHG11TxD56SN4vYJHiJmrgFIYiWNwAgqH7eTRHzoDiurINpyGeiyUo3v/ZKfCxVVLG+WhWZDdzO
abfwTuuPQrNqT+izehf1nCeAW6FIn8PPOkRC2U4u2fGofwrdHvSyoPj5tdHoP6E1wb/mQyc+ls+F
pc3541fGp6ikt+vj5NdJrGrfWybCMTsFjzFz5mbruMkb7d7S5Dw6+AKvEI5iQg5M6n+b5nPtYmil
RXLD4IxFWiEZzwLg2dG77RhvIyeInduXL8g9H1tldjjEHpRom91s6V9rxAtap6Ry2AVSlIqbLVvA
HOhBkP+4R9/zuiMDlJnviRcfH0aUP7kgTwBeI4OrUI5HejB/kDZti/CL5QuM+ILBWdyTn/OS9Td4
y8b8sLhdomR6nUWGkOe9sweGopCyzOoYQ06yc3cfhYi6KnWNMALxYlhdUefzdsorjdkSXwsYUqDE
9poMgVmnZ8VCotEx5jCl5bLAY/ucg0Oj00Ov8veaqiAew+tpTt/FzJJkjLvSf28sjuVDAAVDRl+p
wT70XRfudRXf1+9OFZ6FeA3lB0/c1cAumMEAgs/IZFBdIam5pTDaJFXz5QKTaEl2HF4xzBLgp/tn
1Y83jOk3lb8IKniLcJP1ULzVNZ+C5jjgtM01KIfUztY5qgM2GapTcz92qIfFVhZqp+6YjWwdB6RE
Ju4pPD6a3t76wTmglalC+96BVFJICoZFleCOjCB0cB1k4Izj/BEH9+jp31AyBu2VnFYDCT4D0alu
khy0Fb06FRgHClXNJ8OJ9L1EdU0Zv5La2kfe+BS26VWRouOsz9rq/1jiWRB3xGqyKuJ0m6Q8nlBH
bfdhMkPOKNMqMvxbXdxOE0egS8bo/4ex/i9hrC6hwP/+X5mn/5LFimuO8IX0s4jb7+jn3x5+Kv3F
bOYf01yXX/DzuUSwGq7/d2lJ23IsZS2BwvzNX+Gshmf93USm5LuulBLknU8CbPFXOqtQf1f8lDIt
IU1hkdP6t/9KZxXe37EgkSfEOJVoX9Nx/i/prML1/jkl2HFcfr9vCsKnLdOzhCIjtvqHrHrwhk7c
1/mw9RACH80ifVFxwBCk60/8NkRxFl02lbM5tUsSWJqOOV0Wk7LGKc0td/LW4XwFAa21H2a6bKV1
xvaNqqNp1whJXewK9SHKDaBpJBq1LLAM4+U5rRZOibbhRbTpr8MJaN8IWKxGoKtTN0KjQE27cjtp
7Bk5a4TYzr3GS0+3RA8Mpwk3mRc+SG52+zDMhptWDpyAu4qWbg/dLQsp61WEW3dCdZdPqPcDtFw0
TTh96pnfHfeth3t6bra6oysNnaM5iDD6MoE5UHgrrmGxW6KcRv9K9NJcE8PmWj3CLl0VV52JyFU3
/rtXGRxLlP/qjobeFoMEHF8SAFU5Zg9Uwl5n5N4C32ASHVbA8i6/te57ug8CkQVcrJUZDajnpoHC
L6+eW2F/RUw6lgCKVzAsJID1d04LfC9qvXOuIggI5iE102fDC9uPkA5NUIuPMCvJq4irebt8ibPA
Eso07y5U85WVETRbDOOwGnGM2qTkbfxqfkeJbhDZZq05fLlrrzWaDTinm8rFatqZ1uswu7TvYwuo
hfY5kFFFp5YDyLUzSjJDATzaeOF3UTm1u3qGYTTP6G+UPKp4gazX4GVKQd5oZrMbunO4D8rkCG8H
qJRakuA9m6mufiAwDmqvQc1e4Z2LOAo7XuqtPZoloXod3LSEBNw/XgLESQdJkIRWV1Puiydzm5f1
U1XY1jZvaVq7Sl/PXtMcCvgFDMT5VUZWozlOe7VVHQMTzx1iNHX+lwxhoUOFPZWyRL81BOMVA9AT
R9y1dHGWWYUjj3M2+JtOjZzcsWeh/0Mx2AYtKUKc3D1/4u5IK659esmjDjB3Yj0GDr261p3emgyz
JNFv17rFDt16pU8jfuj2TYh6cQxPxGVSJPZo2vKm3zI5wTYT0rp2FBH1Pqpi0VLRzXNq8ISU0VZP
kQ8MlpdJUyZUPEPv02zRfYJIuHaNxRisSFgfxVBeQ53aj7XNtNHjwn0r/bVSXx9c8BtKyeJmyKqz
roMT/oLkVCiYFw7f6cp2+ddQDGNqgPVkgqif9MvlE2M2ca3BzjKgX/4JbjkSQwT9QqVydq3CXycJ
n7hB0EYruDuNP4ULUKFH4Lkn+hk6TGesFWUZEnaSsYRvxsjnZ1LSgu6B4oh4kiL+Zb5lH0cXC91c
/aBbpiPoNOU1A6wMbAjVt46QZC8PZchahQi7/Aaowo20JI913HdtGHzDreuOlTrmlxKPRvEKrXx2
wkm7lS2WUlR2ZOGOg9qGePQ9SA3EmiZbTClo7iIPjYW2FENt+vOBouUZDGSDyRmB+xjmTMMDfe8F
/gR0V/QMau12oRpkkN4Mok9JX4KjH+8B1Zmc0srh9GJ7VbwXRvZohiVBlcv9x/EbIaWToIJYvEog
th7jjPujccRTHkEywQpbbssULI8ltvjWm0M44+3sfLozfP6uX7F4mOkDYgtjRQ9yQ+9tYEjB3VqY
CSfV5UYt+n3vjaDHgok/CTrUNI3YTChL1rJHrHRZD4oIiYrLA4Rpg8cDjAEOV/+PocJ6087tx8B1
bbB1tWeLcRGjUK++mr35oVnCR9KCU3HlT+fMTO+MJCwQbDuk2WXJ++V2qJoCEzTxS5IIDHsi3sxw
x3CbDnyLy3v1gCrNc/NzebuIzkhCEA0Zump84MAAvNbymMRjtdyCwC8hhCTsN1IeESGPY+hsLzf8
1POJqAxpeQWxw16WSZZ97AjMVIDR5Iq2xK/RU+tFyo3Rj90xwLvtGexui4KWWQOaYHO5rUUH95Ep
zYMytMRCwPdWxz5AYphKFnRUvBh7Q0XjIS/dBz3HmKfc/MZcXl+W0YmJy4CaglYae/5pzniXfu+9
XD6JgvCYAUl6PDjlTvoBXVl3hgjPm/BSQnBCqMqbtPPEttOkGwvSM3cGxm02LpzVy9phYPGDjVXS
yEQk6KnFMWpkrL1AmYCSyJ0XZddlrkrOkiBvW033PAa9FubjdBWOFvglD1pjRX9t26h+x13RcMov
srvaNT4hFip8tFwJ546VKMPlGE/FHRuh2Aw8d9cEkzes6IRoV/Y6NBJar8sT7+d1vEdDkwDJMcjr
8G2+HvqPozSvEFO0SCZseOgCjUE2Lj9OXFTni2gbmVOzSebQ2ec5FE7NMaax7Z3p9MXOLuf64NCx
i3J+BNEjKhoCEVbIuJtDHlrEI7RYMi5FA8vExowSnJ+DUW+0bd1NteHRUIMrUEao2jLUvVtHaWQ2
fZvxpKiPLOvhFxeYIJamflc1NHrMlkhQx74p6N8fO98ReHmJOQnyut6DzV5dnqJukcKOaKQB0+2Z
1Rb0joV9COn2WGlb36mWo2WC2RDgh0/vVHxgjnq1Zh7AZo5+h6BljBl7B26QYaXTnNWuPRInZu4Y
5eCftL0ClR3Vh8NCGCYi2CzzfE0nU9gsb14Q/plrrAaDBWXXEg6e30kH+wZZXk6EGR3Kw0wPB1e+
Tc5XtpgiU8TukGUx+lcIsut8ZxsgZuHbbfSs0Wh0DepAeZ4dZgpA6N9Cns5tWAYpwwg0ZMB7quvE
CqGLt9QvQzizORUvfm3/xBhQkHFRGYSVx43mvIZDGmEY7YlBIMgDzFEGL5avwC1OBD+VBDOcEhwD
Ow80QDcRlmMtW1y/7APpdFUhqVRqis6NJ/XGJ/QCftgCX7dxFCAXTTMPcw0rCAe1fh0YxX1uGdWB
lqJ3zP1TMZb2c2IFTPbr9LuVvUs9Mb+kGDvvMeg9Fh0u3jSiLHAsd4+i7xQJ0nv0zCAS5V5Ce4n/
xF5xyFGTLAmyqDz5E7Xc4QkN6UyXNIVCi8gMAyMzG/CLjeb+OC8rKh0K1rWg35Gth+YaW1fRe2vo
rbu5Gcc9oSArfp6kUSwLZC+C2F4qFBuOX+P1Pxg0+RwqNraRDLkkJNCOnq+/gfJxN7YLkLxp6HPY
A5EeyoXeARtkrxqcG610b8WyI/odX0S9VG5m9GP0JhB6m2hswyl8mutmux+S7Css2dWcaiLasiIQ
O/ef/dnmFeKH1iL+hMY341ZjfK9gieypRox1jLPykMU96kD+qDQI6CRu0kKkvK15Dz3KZMIKIjRj
0bRvGn5CLA9j2EybdlkuepVU6FA+MPQzK1XDMZT2RxKH141l9AcU6Pcq4OO7bOq4nBRsjtKMwDlI
WCk1k64VqZDeX98NmSlkdlnofZZN1C8SrtU+hwAwTnPQHqrQyGlJeO5WpYTsYBrLCbHHhSQdDiCe
rKlvFrzO1F75uQfCzwY62DtMmC/X1sqcaxa4kSNqmryGoDLnRCceRb+8Wmi8uXnFXJ8oL3b+lTQ6
vY06COYluw0TszSgLz+OD0knXnwVTptpcJkyCt4z+JkQtD/eCFK8MXmiaGaaX9HbgzuMT5Na1wLE
HUaY+zuLKU7t5VeVhY8wleZxSgh50F0NCeNStpCzTN4hUbqQJWcS7aZNht/9AedJGMO27PrlCe+X
RY1HEagBL93cIhm2yQ0YnhCGkVpdU1Zl6DZhjLynXfPmUglfz537OAUMokVIerHmOGTatB3iVCPH
8X3YvNVAN3cc4b9TPgUqopDFK+b5A+ybiJLSkyOdUnZgHx4rsiLArBEe7TVyQNTW3XLoCgEQVpjW
Dwx9c8eHlrrcND7Op3gOCC7L53yjlzefE/gggqg5eMthKjQsMCvTeKDpfMr6adrZunrsCwdLlHCK
dUPuFiijCQzBQpaqSDYSHcDQkNsaTmM9Cn1MM4ok+scSPY057FP6grniwZvcAcPpQMyP4mfdkobk
6iw9q712h/EPdksKW8sDXd2xRiLlrK4Ce/rgbkS93qXqSlYJQT6QxE56JizAU6ncDRXSDYTnxcpb
RIxFFoDD41B3m0/1rbRCFNpurE6pUzT3KY22ecxJoHWz7sYd5pZ2D6Asj/Wyq0fo5PrsePm8lSN1
X1CkTOJ6HjluOe9kZvqzbM1y5+NZW9ue99gZiYbeCuJSljltNKI6B79EwDvGd7bHXlG5BRc9iqtm
Sd1tPdAzl71ZOpOxMyqaWiG58YWL2YX4nafQ57Ed2vqjHd0RO4BLYi0aQ+JA8t90EaFhLquYGuRw
BESEIxwEHjN5/lVOMdBb3T0SJpAv4BW2SGq/LksN46GbzO+6K6QvHDZznKLz6CCfLhvOZ8jWCLD5
rAUaEOl6wyEL7b2X99E2h+Z3WS0nCdejNzSh2T0dUqQpW8v3b3qKd7aE/kT0Sr/p8ZIxF5s5nli9
s2lIMdkYMmJELbCBNyYlrDm8T0nX7Diy9WugKdkRTWoJOQWGgtfTjcU40F1zBkjWDNh+nTCG3WYQ
IzTH+lAuI167x6cRe+LFlEj5zWROHyIlzv2EjQ3aer9Gj92QsEEJkUkOPExXbKl/4VrQuq+xv6py
mzfcp5ebtUoqkJ+xwUKJvX/UEnHhctC8PFsgxPCExhaCXFb/w8C06HK/O3nYPQBwWbTn1lLFYs68
KUnPoLMwfUXxUigq58rJpLlJBIM5D9Bn7TPdvOwdvcEbFKwjDTVXraYfev5qs3THHexANx1S9RXL
Rr1qqoSCdcIdYjMywcL/WwCD3c8z3ikSDvCERfdyztRJ+iUTAOhQxFQGjeANIZekc8zzBXplR8OG
GIGGHTmBIJmPPW7M+jEw4l9ZZM3B7mbyIKobDiftFlvLtlbDQ5Lgdk7aUO5xhYMawAwZoHgiKF6s
S785p/bSsF92qaZHeZlq+7fKhtukBl80BL6Bpc967hXledqIlrjArt9XpC/HSxmbuKgRqpFzFuXy
FifKvFT1feQxnoEcHjQWKaMzp7MeblFDTAjby8x+6zX3ehG7oHN8am2aKIlDt6xtYDdXRguXzL+L
mZNs5VWal9Tvy258Wd00GkxTwOsMS44f3sjMK2MPcEDUrZylae17JbKNFi/q0ME7uaySMfy2hZN3
XRjOn5kTDQ7X7MbW8iBik21+2cMDZHALPhPaj23zeYFDkTIMNoi2M0ZaEzJO4gtZUUVv3fVcAP6f
pcrxEnXKiC7WCiLb5Y+89taQAoAFVekuFelduzQfmpmn1KgI7Vr6IvQiepfAZsE0CiTsgADNq770
TFWpWxa/tHMdnHxYt209fF4+krKly0eqtQh40sNS2RsbvAA1lok1zyXaqrIfQxxPm+V2INz2e2BJ
4scZKsIvYOuJ9tLnSHhZKRqPzCKQnGyk50ufhW2AtY2Ool9xVVFfvA4Anmj7dFvN4kTHYxrPY5uU
ByMCi+y4n4A62nU4dACGO/l1edY4ktkbnn8eq181GAGoEI7wlfxWqv6dp5ZRX7MjUYtOyWh+68IL
t0mPkKhymFVYOVSgpv9EsTYhn6vIy0vfR9oBMbuTzkuiYM1sFeXpdmxBGefkXTmw5tcIUexh3mG9
wZmXMvTyJkAaTl2TK5JyyCuKhvHu8Jbu4hKHfOVnBenvxTNprF07PnWqeBnnAiJZV/1aLl7PiPWH
rae0UYSO4h6hzbgvGSRVOd3OArfySo+kTJYTlIOsq24jo33mSHWDENe4dRMxrM3OYQi3tDExXtMe
GnD4qwVUhSRywWsDgokbgDK5mHPMJLmPzhCEdxbDvs7ke6dztDsKInpV/HFAG22mGpG8oB9k+MYR
NDEAf0nIpF81qCeTg3AmefCajqEHNuOZWNVo4oYQgPZFRbs3efZm46WS6cFjVGe7GVgxxQo9Byd/
0J/NlD+6ZohU+2D3XDwxgNBxU445dCZywZOA5BM3PxHOmVWjVO7VYzJlAGZiFysSxqjOhvNvZVjD
opCZ/vDURR1C/MD8HhAR4b6B5MLC2EXkRsIdXVUacUj6bMrnWnZXSKXuHRMYdTBboLNbOr3+T5KT
scea/m7XMfL95g0/IOwO4kFKhz7i4Ox4jfukqM5DvIQOzK9pP1NxG0TXdCEdA8q8ps631iS+m06e
GsOetliyPnzUk6uyr2/LhlS5yIkPkECvZGTcFiHXZaNPJfOMJ8y9spZ0AUcP6NFq74t20DZSrP3O
9OQNeIb94iGc4IdTDx/7br61KR5W5ONQtRD84NLUYc5YDvGV9vr3MOr2c+3e83S+iLp6riNzOOp2
eLldVCpu1P1ghLtHFFZu+5oZbuWVN7W7iGvbiKfkeYT6gfuVv6mh03QCdUk0/MwhjNapqeluxMg/
CBSszX5DdZ0Q1427OI3dXzpk11Yk38Ti2b8w62puSt2UdwquFYmA1T1l5n0YD89u6H1XwGA4pl9R
Dd8IPrOhOogC9VLyIGswVjC+N65BDwKaJ3NuuA0AmMGSWR5NU4puRb6WZdtnyxvPSdv+0SG+jjJ7
qmT82ZjDXVA6gjqIu6Ho9VpCi9pOGfZEgE3xst7SICMgdEKWhQ2YvaU8FhSHYHVsDHqZ9jY4+SGl
mPad63TesU/K26RPkMpBIJ8x0x47vQjtGswP+WDt/Sh/CUT9JYc22XUWfOMko3DhcNH2SLuKeDit
FfvDnVUUyIy7+Zv9DZNwUD05ZtNuk1t7hC8SWACx0nzx0zJjzEkLamUybroonI9Z38wQlZjatxpX
LPYVTN0V2NNoXjWxjY8nQGnfOG8zj/oK+CNcpY7DgI2oeW2zGaBAo2RRNSGnrv9pkwsdQ9K6n6zs
jsO+w0oiKRH96mTQqVjh2BL7YezgfPWq2Gjms75ELdHysbrhhzkK59RIyG6ZRO+QmQikEbpqYl9s
Xg8NODVY1d8iTT2jSxw3uUtgxiQFBbLzStORsEo4ZgFcisryHfQpvboz8b7mwYTI5TGbM5pWEZht
W0b2i8j9a18Hj1WzEFZ6iC11wty7Rsfnm3N6mkNjz1zgPuTbeq44YJ6V7xwJXvV2kZ9H16ZVfMRJ
yHEVWcZ1N/IFtQYkYt94qwIrvXKQrOLoTB8b7l0NXu/yH2L0xq3ZZAOKAf0oUosBBfbhbRRnxivB
ENTWoZtsOx81kAiqAGbYp2Z3fSmFPsgZHk9eU6UHhnsu+2ST5xMGFYVXVdhxdpe08Xsys2h6zQJu
Uq82EaiEr4covRrsED+p9BHkOAEmjzq6i8bcZrmRBxZpf60MrKxODclZy++I8y83gO0zca79t0D6
eOzb7FpNHjK3ANgODOmRlZWkBpeDgU91iRhAwHk3cg9njKXkfkAks0aj+5kJQk3L/pcNEgqBzZxg
yDN8REwFAItxZnD9uYXhxFBoYtJ/GUdRmW4MExJjujTmjQt5KqbjkZnEN0zOSwkiHdPT0n1sErhv
0VbAVEPCM28vU5vLBIsHRG3tcX6oUrx0rk73YhmMTZzOu5g4iksBLhJqtNB3MUu16hAuM6RJkY44
yHVPVhRhanSuxfLaQ85xTB4HAYMJK1/Tc4/6DWSIaGK2n5sjhlia6cRqLZGrFsfc0WzFrorMY0Br
RC3Va4A7eVv4+i3emV42Pc2i/JxdzhEE8xJaSeKSUQdQ8PyPUi62xqYXt+XSBo1DnBCFG30XVh5s
/2GefS7hiJfFvxU6P5dQVNr/+Jv815mwZPDMvJquIrNr77/NhFWNYTKELUOAIRebLzt2UBg/qNDo
xLrGLm+8J5J23L8aErlTsdQN1UBni1vyUjw2IROIS3NwYkpatUv2Oq732WWqGo/FsZMHNwnkEfzn
crcOzHvrjP5LxklTfWBMXdxWBpujDp/NiI7C/3yFwmeq/deFH//8x9+WqbdjWb5rO55wEHQ51j9P
vdvJx/E2ShDHS1e6bvSxcz1OiEIykRh+8HFzNcbSQ2nvfQv1MZXG0tklyK9maJsM6UPeO48t+KrO
ppVvoLX5n9+iY//LW/RNRV9XCeFayrfUP7/FvGcGNbnoji/jEbRj1p5UJXPW5pVVSBvzN5NvzuXr
QIPmw4rJKbRhKgOSU71czgIliwd9+RClF1AGL+vYykTOJxubv5jdxa3/ZNKVOiR+df5P9s4jyXV0
3a5zUR834E1DHQIEQe+TzOwg0sJ7j/G8mWhiWiy9F3ElNTQBNSqiTp1TJzNB4Mdn9l478X9o1fkE
hOpDF/WNNulrah6WJHIVLLOESAxxxPdrKsQmDpg2kPNNn+qoGtts8EG5JLG2NXQG+5oGNpeE9Dn6
/meLhmSLdqYyTScyZ9HZagNHvKrgHJdZftEJykxW6Fm5zLYaJvH2n+v4/0Us/w8RiyyK/3bD/V8q
lkuX/Y//yBHc/btu5Z//538JV2TrX4ZooEGRNGYAomUY/yVckcV/oUixyLfSLEUTNZPT4T91K6rJ
b/FwGYZhaaokSvxWU3Rt+N//m6r8i9ALRjAmUhP+R4Qw/6Ww+c8Tqfk/fv3vJxRPq4kG5t8eYUNW
Kb800dBVVkh8j5Lyvz8fYTPiqkL5bJMh3DhNZ8ZeqwTHXvS1dVVluyyRlhYrCZt0AdoJf9ialb73
ZwLTlamveKXBLCBC1W7MpHLGOdyiSxY8Tc7e5VgjzVRg7FJpFRbyFwWSR0Di7Tk/KuIo39gLWrz+
H03FIloywfdliaeqqk5Wx5tiSACvclJR5uB7krWXLj9FbyunGwtGuD0XOP3Zri550PACJOhQaE73
QQUu1jL6gsBK6yYPYNQyhh+jL2NpVLVjJqeXzKjU/StQbpZ70RljkA8Z2vM+A+EL72zJMcADafmY
0CioEwVLJZoBaiFK+rqINr5IhFjey1e4QAq4QvzbXUBe5sz8fGx0l+5rXPYNWXlKzOuTlKhKZ/3U
IcggretKZOiDXpBh7ljT8I68GJSkl2ylJq8neLmBOzSc+qwM2Aw69mux9prbSfac0A2TMoEqeGzP
pVB4OZ2hAy3wIuXRuisGXtQ6XFZojUCusIaHOgHVwHD2sxvlFm6mJtlJUcXaP4LCJvgbrQRuDFzg
UYqkwGY6M2hwybav+0yd/WnHrB354CaUVfBFRXqib4BIPtF86/lhDOsvhiYyyzEjcP1GxS5JYBx0
52SpTf17K/9phVWsQ6U7J0W/ZZc5eRD65Rb5dd0SFK4PwUac0b+j9Z7haRKy0gbYu9N5aVm/Sa28
SoWygtfzPpYKKkM5VRxF63ZqXdGAmnjNplJ8VtjjPOp3QFboNWqiFSjvTUbYI8Gh7Ct4DQLjkcke
kEZBIZgNZ3arWAEbv3WsqqEXJfM+HkVzZdblZ8BmcTFVDYHoRQCII/mcgqDxkle2UAZwy/QNqD7d
j9wlOJfVNrerDj9cOM07RdoJpWTtTZUWPst9t1VQavgRvoymiqGRJi1pBuxZyAO4ULDtA3/0mVqR
ZNm04rOL2HWR5oSSXDYUx9JEHwGOw+YZBqRooApVB0K9NQmkEQi6F5E0hb+AdiPbBD2eBwVrPcSx
3OlLBo9dKK1gwuGqBHJg9y3xRSEkDXKaExfhbc2izs9cxORQSyCHiBj9mD6+ALbA8eNBlpdIhp5y
h5rFZylsD9UX3HOIVyIhDL6WfvY5okoBLJrVYOGTO0LiR0l3rWR+mh0JR6zlOBlq5SE2CueIcU/m
UF4DIbyXXNlQgLUxlj186TQ6jUP14ZdPQRrfB9HkgSqOeJthnUwQe1OKly5CC66nJBphvkQPKtzS
19QxfVayJmyHRmcZXL72yCldfHauLHeqc+WNXUtB7GyzRMRv2hP4AMhEw6HOQEHXzDT6QpB2tfnZ
xHq7yiI9hPDeQTRI4S4N6b1BxdsBuoaCP6+TTnIFSfHdIpU/COriAweY0RabWYZhgfeXlCoGyLGJ
a0DrnZkLN+ZFaYu1cmMCF9op2NiFVqlPCqrjPAQnGGdE5AhwqUpa3TgLOPNGjNx1xYKoMCS36gkh
Zg/rTUStGQq6hsbQvnEW8EHDp7W1YDiT7QFtD1tEGU0lwKGcz4stwgLZm+mOSn+RkrnHcYVKu03F
t0jm2aFmQqQVYTpIk2kvttVnqUYjKIPpliXi6Awti9YwnFRnIItFi6HnTgipO20enMRssDuBoS+x
5rmQhSB1mK1D6iMqc7L8CNebUKNzS6lG1O0q8TvXDXWTMdVeZJHlqIyjGW5piZdlt3nulVPepc9U
SfZjN+P/NsMfvSZqAOkh8YSBBhQ11blrSZeXcyNdMoheiH2GUxoG8LkpJflAPIRTN3igzAGxikrP
fC6gIrsBZmBHzRqOeWwCzE7WfH+mGwbsNMMJDoqpZBmCwdeu02KJUhivpaMhXsPIeMR+CXKqDMRd
KxhnuMCSZ8mjQDfRfKGp0g+J6aOY7rvnPAdUYXingA/h/6tm6am0CeuWsHj4UlDv+u5GnHvsafPs
0PQHDqP16uW/xxGnIR2ThnDaqD3bNEhFko21tNmz4eS+w8ztaFLendhBEgBBJlkd3MNKyW5VLhjo
csqVb6KzHOO6dEnuYFCXyUz0uath2aC6ChJzN2XzTTSR30sz9HaigpCWqsZBqepHogBxYPfJeqqY
r4YW9p6lEtDTNw8xj4MNjSammTE86CagmTo9S1A2wbRNs8cYGBWYHr9rGjJOeCfCSQ7sWTBxDve6
SpaE+j5EjCGKqdzEEYniwRI7AvubOWnuilnvxGSMDp0m0oIe4NSVn6pyK6Z0wBwNoxv4uuI0JWiV
sZqhR9OEevHsyoxzXVXps7s6ZzuSLGPsUQvxRXZQ13lKxPmof/vhiLmdEsVjvQhPrB5R/9ciHhuY
b5eW59wTWEgAPZvW7Rxrbm1U+UWUGWgXsj5+GCgrOnRWOOD6z8AgZ1bDqLeXOx+ENnjrldUAFYrr
sHsWtXYeElPbFqIqLalLDkQkxo8c9g5OzmUeRflOJddmHyowIKXxwbZl/jSTTR3M1bOZWJ90qP3L
EGNzqyjhqRJD9KNVfoQThiGq1VLvn182mciVEgz2jYVY7NtXJoTMceOAtgmdocwYNPpKuTR1Di2r
D6ztgPJ/xVv/3Wr9fhfSfOz++Te1UJaipvDxia/khs7nWpm+rK7yPEj2ofE1SqN2TRDUEH6YLhNN
rW+RXI92TpSa2+qKUyhxRXRzw5vCUtD7pwq/BIcGPakyP+Ug3BQvgc1ixuKBaHhQXWhd6t7AtBbJ
mlcFxMALWfZOXemfK3nTNKTAolU5zk2LoudVdwnBoWeM6hEWAjS0y2hk58DTC3DySodGC+gIx7cQ
Q1fuKqcUMC2JlHnrarZWMtv1ra5YjwotakjUV6z660CdpI1QYBPxiysgKdSAspsL6T3j1FpECuju
SpaJKW3zBQknBLVbrAIN7UlfefQDhiSa2r9X+lMy9ZNcFYgniT/0I5z3PiqjBhxuoum3Lhh1MAkk
FlH2L+P4aGkfo1DtzKqC/53vsn5yiP/BNYTMjEj0mmIWyJbEaW5QmpVQW2JMln4Ap9DHqSf0wAFG
qXUMhTbvRQ3B/wYKNTerRwi+jZgr6VdsEhEM1exZmdy6mcJuQY+ILDFuQ/4ZmkTLEcTeSSMxuyx2
+yrZgG7eUMjtfLA3Jf7LrEwOaTeg3MFYXjWextne9gaTLMRRwrMLda/BQkWU1WpMBLcpNewrFU50
Ap4R4e0NAW/vBEWFo4ifTO9PPIo97LAKn93MkjArcgstlF3N4bde4XcEjqhJZCgDMptYHUkEpQwI
fzDG2SE45ZfdFuRCaZ0GRsATIZcqEkh9LBwRM2s04CbboHj2JKFz5BdFhINTzeUl61wuDj5HuKR2
SzCoqo+e8HKYZnxfeE44j8gTZ7s44UgF6t/hp9U7U8R/05FOmaRuZKmkZTNfKfrmWxu/Y9A6GmS8
nqp9ptIQXxsT1HBNdNKzzzQmU416rGbDJA4Vxl+WRiiYMwYGPYAiS+73wCMYzjHKL9kM5tnHKJ8z
i37DN6E3IQ5cSXp7bAed2WNxN0SMQFOZeGJxn/JdE8K6nFvGr/KyZyvqCyjFphNq7UW0gwG2GJLi
Jdha1ASzqASziLXlxqVxqJDBVXXj+Ib1po/4/mPlHLMWWYot3mFqxUbvZhD3WQGrGORjVLV2o1kb
PkTJ7RlWqNSA4jfz/kUthgcVb0Mn/7QooDVCaGUC5SH7aHK3HsDMjRWzY7JmhRqzP06BrhhXDQ/m
NIPFD3pWeCwlYPhVEqGNxUrXmFOPMhBbpMF1i1MS1Hmoxr6noE1sXxV3wIuSlhFROU2DYKF+ljo4
nFlKVxATmukXITb9cLBnaxqXpOHhV0+mndFCzggfdWddZXU+G7XUYdyc7KylkqjMfXRjLH3UjEbE
cAbahfN1zVTyPmswn1QY9Yuqka8hjaI1JAZJwNMlncsvyw+ZiycmBsORBbNgZvGREACpxAIZzqNo
87Yc7FYvz+IwfRDThbFCTc9Cm13YYuuwEgDl41yku3uavbnIeqAlITa2Rd/gOhJIKQmIoDaS7piK
4NxSfTt18mes1XvkiM8Y9QfvE1tJFXTslfyEM2U+O+hVnAho4tjXOmQKwn+X04+yEp+ykDUu65sA
oH2LI3uMGdHKrZku1QKvI1/5mAE0yEt5sPuA+l2NZxgTEav7gnDLPPuj2eNme7G72DCsUl/59muy
SaBt/9QNGSWv28xA+YuugddXy+Wx2iQEQ+rfg8iat5ZefrVZ067HMPsLK+GTCB8sl2Ul0ZmJy1hS
srUqoP4ifYDDRC92cptRoU1sYRtBQXo4OolEwmKrCecpsUKPSDnkTQKhYrToM0YSNnDjpMleRJ13
0jnh5f40dsQCp2XuqCTWLEnOzSF3oGirmHyPRDPyhNtZClMtQSa/oIRk+qEnFyhMjtGOi4bs5HMS
JefM4JipjMLNc9zlfi7TcOBCDUuLJaxxUCXJhIbWDk4Ov9fXVfJdIGVmWia4mApb289Yi1KHTA7i
DLpirAB9VW3GIj+GPJRt/ASYaOfGghX2HKLHZ9dR82wlysNiNIjebW/6Cr5N9Ntrcjj4SdGQ8TRI
n2F7IBfeHFa8YGZ+3yqvIz35YCV2ABSzVI9JcC3Ky0jen46dOqF1jX6b6nOcfoLxbKlHvJzTuEkm
4pzX1b0Yz75JLKrbYJ7QiVaNKDaDj3r+kw0kf0gpyRlcTOwPqATZCG4DupVSr205IASX12U0vMcA
reujwGpiOiISXuCzgdl8I6SKLthDDMWPGCYXLfsgkXaZd/BTDq4cPPv5ETI5FkC9PoXoxniCnh9T
N3EQr5jTyr+wkMJryLiBrtwGySVnvyFmv5Au9B/gXHELkkfmXztJJdUWF+AAfst6xuZeKzwzekv8
P18g2ZeDEj8OsxuwCKhNkJJAu6+CdT2sKoRhE9JJcIzjl8+XRRTCNv6hjRthOJfxsiTJS8X+stFM
bwifav5IjcseU6bAvkfd5pj2UWuFJPzmKcu34e1VpoSxq+06ljkG2knPIHlVI8trgOQ7L4lgyQCE
iMMlRYYdxM9IJkgNp3GUE3o6uKIErx5zDWco73QPO+oc36LkjZyhRTeoC1cEbS8wTO6VzwxMi4DM
1xr+enFXM3avLTwgF6lq2L4xM0IGpmw6xeX1/rJqaJsGQY8Z4Fcuo2VdrgLJ1Wq2CjCuhO5kuGnH
/GUly5tu+ggQBZBvXbC2GaSzaR2S6m1SeI5NRPMmKWh7dfw0u13T/kTykUwSUH/ommTXYj1E3MDL
6bbtoa6pI50Ewqx5+Gw1lZv1qwcATDC8PaAsYYoTs9g+jK+H+T2UYLJiTJZiQggjYsTPGhk6VEbM
RTCKQxR+T4Odn3750Ym4zkUBFKKsvtgE5jm65J05b2f5WXLT9vphKtc5jHkYtwHcn+ZLzHY6krPk
ADpP8s9+MkFyitHorCfwG5rN6ci4SBFOQaOtS3b4sKRGeSOQI4L5buDgWpSyTUIXpB8ysTg/dWLk
iTbf+5y32aqjd5iNJ8EaMWWvuiqCX40xj4iFYsJGp586ZVvmbhpsLfVHUn9iAdl6ny0Ma8Xyuic3
oncjwfOHjdH/ZMlBLrt10JlneMlomK5JN2FpSgGrHjkqBuFSDn+66W98SOFid2yCK615lUR2TUgF
jav5ku2rAnA/H63cR8/CqD0K+kZpeFkM5iHLKAA1uH+bEUFaIIgoGaFxWitS1PsX8jpmSolOoilO
CFttratQcEgrtWeHu8qCI7Ihrdt0wpI3OxGmvPjfOhKTSeIcGEXyJsMb6SL1ZatN8iOFVS8ehuBm
ZVjvLnwN0ToYxjoVPgzYagJlHnmQpLJ/y9VVildRdi4o2UfzZBSXRrkrrQoqx3egBlhV4oEv9Kry
YVkbHrKgoIFH/XOTAWALf+H4a7VbQXaEZsnqeJScdjr54UNQLrl6+acN7Bw9/Wus00SdGZ20/lyX
u9HaFcbREt7EiVr9tzLOknpqu/U0eSOyVxJO4LOH55TFS+jf02pPhr3A3JrNzT2Zjknq8fWIGwDM
o2HiVsBv4/z39U054ww4gyX1s8MQw5E4DPlWpv8DnEyGOEfYDiWlHvCa80Sc69lnj2VsAhfVais5
d1gjjqnLVeYABOi74EubLy/FWC1YQi9ydSdB7kVxHK+1CTsz/HvXUC+oxGGMLHWAwmX02VWnDJM4
l0+VzkW20uAK760QB9veelHsT0l1QJXNDyh2l7TxTJjwqadP9zzb9cNJiN5bvLnxN05PSpizqpym
8vzQmA0FnMOSO/o2+Rdl8N71Zw6aKTum5qGPnxna6OlSqY8G7UKxHloXLt4wI6e768Pun1Q5RlPZ
rxFcJuvKGZNlm0zeS+G29c9q+Ynwwe418KIcr4FFkbewYsZOMHKvpRBcc652U/1UAehwmxlTWNAS
ig+z+5JAXwTlL/tFIrbIt4VLeQWoRUXqawfQEaW+kkTnBdFVNz6ER8TzOhr4lj3FeooPcvKVS58M
vPjurfoaoH45qMkpy96mPmG1uoTg4nfHDH/jyPo7AzmYT79D8OiCo5pfM2ktFzjc6X9UmchMB9so
jR+XMQuhPzHqyFFS9PxQcfRuFgiyTuA3A1J0VmV0UaKdpFws5OyK8BH195qi+WUbSsdHl2yyYK9X
39V4n5vba++LujCm68EE1XG8ahrbTY6bQcFF8pPojph/q8Etyh5t2OE0oci2RocUbZ4RxvAFlOzG
mYAtjkdQvgBzEsTRe17K7Jy5fyC3LIcAaHKAEnoLQESp12V0l+jxc+uzay8oriMiGcINzjbeX1yZ
lsiO7MqnAnnEliVPJQS530s4e0qk3t+DRM3D3M6avtoSjRzvZ96bU3U3SZUcjibVOD8SH8FcLKf+
mmJmENrXSzELNuq08dP1NHxlvHK4f+EDDX+xyCGuryyfbsybhIem/ErBCnrtCMWuxpuNWtQ12j+N
jlVCsJTcRgVTcf6ct3Vz7aw31VgWKHDLoQEls/IlhEBM0zzF9HxxXUyfveml8g6oQWK6BKCh+RiF
79Q8GtZe1bd8UbCpiBS5wzUiqmj82+3cAAJahoQNkuXCIRoL/KXX1F8xUaNil9MD96vC2A/3JdMQ
VvaFtBH7O8dpan3NyT3WdvHr4TZWub5qCVOkMEnRXuW9O4JzeXmhwPbxek3yK/WGIn4N4yatCJ9d
5SL7YL5ZAjp7wD1VdC9JX0XLjfN18vilDPkGnCON6i4IGPuTk2nwqCeABSP0LQ6FtUp2Qb+v1fWg
XAWsCDoj2TrVl2BabWArSypwuyp3VnxMwKLw5/i8DBjgRn8ilY8f10bBnAyLl0bH/NRrgXXW1fBJ
crOTeDVTOA92SkwOUjaDbwvyRZd998J9IAxcKtHAubmEuJv5RZM5WnYZxmUt7VSmPAifxH2FkV4X
HhOoLD6WgG6t9Hj7xT1ORnZDo+jitWzRoTTuMNyz0dGbb6BbbUuK2lIPwFsgFsL+cR5Kl7w4io1f
zdinA1Z2fcVykLtY8W9p4QEyp79NRfJ3qUN4IQq5OzZ/c0iqyarlhpJpDEPOtQIrP/t7fLLPPr5z
FCc5oFEfC9YewRqPrAyOSVoxGUGkVgTrzh89spvAj7vdHkijAF1KXvnz2p/3pnlgt2g0Xs0tLl4a
QgSMPiR4x+lWr4EzsJ0Vf1dOVheJ7gymqhy+/z4U0JAesQWBEceKhd4kA7Pig5fJ9924H5P32sAO
pHpi7zX9krE9Au5TrNxjN62cetqKG3MV1+sp5aC/ltpXFj30+lIUCCdQGi5BFijmphjXfCNAcydj
a2iXmUpBZqR9LWkKoYN22Hn7Wyd4jXZg/bBo6UFmhlVx/D4kqAGvhezyJenMcEtte4FcUEchso3n
AHBIcFGMzybbStkuCd2IvaScociDQ7mOFcYLOCGxtih09MN8HMdHll7l7lNDZVV+kCFKu5DhZPE0
2I544fQdmX+p7Mh/ynyN9TcRvq2MIreJ/yqyDhngqTe9Oo3RJU3vfnkw211R4+deVCD4djplTbwz
20s0H3v1F0AW7o6wIsJ9qUtXVfqJ42tEfO269vx4JS3YEJKZtqhoL5wp3Lc7X98mynspbOZ454v7
FD80yemAJYe/BtRJpHJSw6a2IC6AW8qWI3VXsS2iz6XMEhfJSvomlXCYFm3kluMbrZtMvG2+KUES
kUFEHi5/LappjApvpFChsnpAfbFpmshxfJKdwJ9wGPawHoSgsg7nQ2QdCtqzSNoErGOtRxvvrNoB
fRtrRxOJK8sRFEtPi8RA6zlmu2ak4vHS9JypEo/yN3J8bK1vbfFUCLDCDUqQIPe5mG/r/FjFz0DY
tWAmuuRPsfaleAID2xOhpnMT2qPlKfqR8OTFFCDuHgYbbzrTtbcaP79CP+UhyEyHldwRx7wBTdMh
fos4PcGrK+LJlPYRtwwJP9RfjbJCO0Orwlx/PkK14+/EsQIH2p+g/DkmoHvd1Vu3GfeU7tp1YheC
8XHs5ZckdCGDZqiWtcrEtXt0wlsklYtRJAEDK+Pk/2Z0AnV844Jnw00OeAzBXzqyDUq1OpQDnXH5
O+LyBBhsp9JJlm9yuC/U21CsArTV6iZQt8nGH2/o0Mj6e/JINukBOiS8zIOYvVk6Eslok7ZXkugy
Fjx5rOHVfp8YHsfDKdEOHWkjWaPZqFUJQUAFFjM/Ki6E2uJeOyb5hnV7QMDQfrKR8crvLfmmH1p0
J70IrW1AnAyAv3ZbmTsklYuIH0vh3VEjHcVG6+QkWs5Pzn8m2KuvwmYbNS0bu0hetwmvbKg/Tqj+
+Lpox+DXBnkzV3ss+nVwCos9H5YaeDPo5/Am5Cxae14zvx2+C+47hgXH0KG97pfRkryezlFt4OmS
kqKH8yb7q2Eg2rss/eNHaXgKqaqvihZqqHXPIAXG2AAU/vGrXz17ox4pikup7cVo2wrPBXNxlu77
1+B6E4sXA6YZs2iHOodG1Z7mc4ZfZCBIlpfAiAaSJLKd1TO3ReOJH0zbj+b7DH6vOeTiHVOwsLTs
jJWqmJyIfmEcgynNlVxxKVbfxOi+Fhu2SppT0n/2HYiMlGE8I852fOT+XhuvWvmutUuwDItX9xWf
su496KdlJvw05NNO4DWNacci73XrQE4YjG1qMOGTT68OCHtKiDA+sp5lrNk4fBcJaCvLsaqNEr+L
6cmEhz98af5XhLjTV3KnoKdvVPLuUQKm8cXIP+Tq0DtfRBfXGiJBe3xWPtS5laETHbuTirvMYKV5
n6a1eReFnShvQn9FCf1Shqrr2UQyuSyKz1oDWfYZDwdBP1pcBDAUXYpKEj04k+v6FdHkaj7QMwu4
LdfXa9HF9+ey/YubP8W4ioyUe+Qy5osPXNNu5Ns5fBSI3IefiY+i4Q1MKHsIvqD+bOR1yWZh5FJ4
EnbP+X1mAEYV4UgaE+PsXTDWVnUO0sfLElLIAnN0ZyYv7p8CmvUgozAr37zAYMzFVJXkgIBEcIxV
9Qzzc7rxdEj+qkWfPSs89Twir03UT8o82vI3UnlrZ5eHJ6SIMU6pTm5JeJ2Mh2Cti8WXX7vZ5JnG
TYuAFe8TfVOoe863VHkLm7ORfZQ13f5WI7qvoufxTPN90pnndtj96GB9hhqM6eSriQfBF8+i5uaW
NxNwAZYd9SvhrvMCLxbnKEWkfzQW1qI1PI6snPdohJE/bweOohObXZl3AO4beFzy3VA/tCn1uKTi
uCnLjUbF0TsDIEE+J1giuekpLTx1RM6HSbtJ864uN6Ww1UDotiwvemCnBYAxl4kkz6v0zexkdLH0
NyiiSFouNgGGvoyshNTVWeJTVnLSazel3g8+835YD6PscEAoglv9ifGmxhLKWh5/f/rVC7/TEDPn
uQQJ1kZ2AgrYRRngI2ZQdfrQeKmUByVYEdVN+cooiIjIcqpXdcMImkWdUW7oHCr5SNCSof02yruY
XfOa8LR7MS1J9CRJRh9IhfxqfZTG4ZH+UedRqG1NdsYdA0LxHlceZSl5Tg2Qbv88ZGQ+E1NHsKMb
xp9W2S/KcCUN7tEc9356sPxbpLFoAs38fD33FktHjqo9jXbzh5OKkBtLJ8xr22UVcrTdWC97MhOD
VSpLOCB53YoHOc5WdbeR+hVzOXJ5SdzLc5LK3dlwi27tF2dTvxfiFrKz6giX6uUE/VBiwwlT1ZU4
loQFPxf3oLUpjG0V7rVA9DKDlAflPU/vIsZ+J1O3KspmpFICpY30OsThOcNMqM2NCLiJb92YQSa8
+oAHN3YDGbSkz2vxhqT3cL5ayYfRIRDeNsrx70003yFMkGHFTLQ9qSP6WK+mUcawj/hDIe6mVd+A
PhCl5tuCz1Ry/kiNL81IMAGddevUVgwZ++vgL2M62TV3Z2PtxleuLPuFTHb88awGvx0iMJx9YLj4
lvkiPKhDwjpCORpczmhxCjWK6omjsL3K1Cm1eRnn6+zOjlp9452Csenqy96F20dOPcMjgSmq6sgG
BhOsezVrFVkyFwKbsFH5KRQGEOusXCnqDgMFqkQT9DVVGFksdmsIzGH0JTnCnGulFy0x+9EjNzES
Foq1RFmJNjR3Pvfl6MTV2ZB/ICwSoL6Hfsc8ABVRf0tfDzerhZYUBEHfdfj6UyJXTuWE3245LL8q
QrgsqoqSyT5EJg3yHk+bQgJs7A2KvmAhSjbnqaPvF7+IB+izffoaAuhwY4Yb+VxlyH1qsyt21BDP
Do7bnGC2DiW4Nn5EI3rDkrVD/LDsBi/u8fXjJHQg4E9QdWSADJrEZoLoiMa2kfbN64XeUu36D806
VrBEzCLeFdmm+ezrfdk9uVR6zxxf3ciEnlrmJS1B7XrsxBZ9x9NhR23rKt0vGnI4Kk813CLaEmiD
+PI9Cc3ErwzbQf2ZhWtXH03tk7SeaPoN4BwO84/qyoT3XTLrKxM+YUrx5+k1bD6xaQ1no92qa71P
HZkrajG/ptteav56WEoQwxhbQxVu1T9pvCbDPWB8a5lraqxJPnMZqnRpSXZFm9572muWL30K3BJ5
WtmEhpIKjjkwd6oVYK9yrbgxHUjtzaMbkbXX7Lp4zUdmRJegOjTyXgyeLAGGyGPa2pab/IX5IcyG
vrneQgHJbNiUdKuev6ZipGHnxSjyNgmS9Rj7dtEjXcCypkzXMfgKIJ+pZD5NwgHwCNfvHuoMq0AA
dSDeGkbSVXaCVoJ6YwFBlu5nwtGk4+onoY0yXe/vhOetungTrgoyvTblakD2shqsszLdIPniKCJ7
TbqIDC/S6Ed+ZdHhxG92TPdK+YAslgkIkYnIu97VzzSz5RXve8XG9mwWTrjgGx7ZmcZblYh3QGDC
ztSepDbZDZG6N7U8hdPjdfr0yV0utuoKBwPZOsYTVM5iTEj46xPugApR7G10mYZXZ+I4mVatDId3
FBNb11/O00b38bi+0sKNd308KsaqbyjL8aHF1Kio1daDQZ++gLHJWrs+WoSjl2syisT8Uow3Vfjz
lavvvxEOpugbvUMq+Te1JNV969GHgtHaHxijPNL0z9dZGR5+iYaxTowcGMBZ2p6ekhojGJlRvUdE
Yigcdv0vMtBFaGMZ9FesM/jOi1fSUEzyO/89IxaQXKQ8VEmf+mNyRK0vqMdBRHO3eEVHbGaHjXu0
75YCagno7eQHw3g7CIyFNNDvzHXyYanbAUtQ8ha83P8Oml9xvFficVIwjwok4hE0x9sdIxebrZOm
fyX8W6ZtGXDYw7Cr2W82NLyoWxzGo4zubPgwpZe9F8J+mh4qfA8JEL7JlqX8q8EI9YHb5c86v2jj
c66PfusSO0vB8CMjdhIqj5FwzsEet+tGvVUwjMPiLCITDFn7SIK8FYx6xcnotAz/7BBNKYOAnVqc
eCODOaYdOpqUyOtwVZIF0YmYk1/MAIuSPt9HZLv727HYvzx6E+7DODBp1a5m9xa44YqkzMyJ3OHH
+gVwCJaD85IRLHGVTfck8NxHLTWsiM/rlW9RgF/cKk6Un+RsySnafZq8wnpG/zXh3kkNy6uRnYYB
2Sx8Sd2zNS5UvDXNSLgUsc4ahOCqF6ACoeRK5ptOV6/0lFLaSuEDbMtdoq9IKGWvja/U4QGR9HXV
PPH2pfmqOJHiIIuMnIqcCuM1ME7I0Wk8goEibR9Ea4Tx3BESstNui+Z3kRkn4K4L7tT+ylE78sqS
rKPJQ+t7rGaYtJ/i/NLhPjYtO1WXOWxtvnx6LdnCNyzj1HdWQEhvoNhxjhXqgswKhbMqWpfCLkHQ
0eMaFVtYSmtdWBEkAsfMFchDMYnGYT2PZbihbBgFsPjidXQwe6HMRXO2CtdZvmaesmr0fddAftu2
yrdaf72UZiKqpa7jbQQcXRxBXLPxNDl2goeOm/T1jUtMT4bX7JedH4ZY8paon7POedGiW3rd/8nS
ee02jmVr+IkIMIdbkVTOcr4hZLvMnDOffr7dGOAcYNAzXWVL5N5r/THkqpHQFWLZpLul2dfF4qsy
cX3hC3WcLa2XII3oMLaK9Z3p/4LxnlbHSt/o5VdlyWud0FbdD+Jj7ZzGEU3QXQAmMnXn5FeQd0yp
VP3a5B95IQCcdYPZkWUpf++t3x4/6vAtq96gnlA5UhS2bz1hyfH4FEFxPMm3cBxuKAoni6xj0rA4
TOnHRjr8o0dveX+7vw/JTceRgGvNi31GnYUlz0z3GdlKuYHJjlGaTO3SfnQaPQ7WlqUnv3Er2MB7
Bbddp3CQaLFLfg0r508Ky4s6iwPX6fyBL8Eg356rgLJtom07H6xHt1100RuErdBGyBE4f3vMpnxD
lhcEqhtf6qqjpg8LFzx3pVArDba+N+DaSXFQTmF+hu8ArB5YFvhLRdEB/q+9CsCjM/Jb3Ud8t8ih
oUll1fqyi/57FQI6LhSm3CyGi2CglwwDA7XL/Isbp1urXIXoIMZjTnZok11DwM6FDEJ857xy52Ct
QYIc1c+aGTFC+2iho8++6Ufi443xSG6w8jufIAUQ5y9B9iNP8XEKkUUUd6m7gnxRVbbrHjPUN8Mt
16R9m8geQ0vq9ivc68qv2b0lG07f7twQiYEUnQ3BATBaVxk4rvFdh9TkukxbwXdNEWJ3UZy3gsod
lTC/RT4EOttp9agDHVyFa74mpsDlUq2aTYYwJBkZSGJ/kPt11eGK1D4y65/VggbKV8zpbmysScUH
Mc6/AZxXyVdNp92KrZNXoyE+bNwG8aVFsO0sxqZEWE/yGFsRTwQ/VMP/m+Do88yvputc9q6jvZbB
nx5qqO+3o3PqZ8GKcbDkvcFz4Nn2huQyy0cBkIrqyxo1juaOG6A1gfNE//5/wahvaIKSnbnJxsd/
FypkY7F1pJ+K56ycfrQKy5qytwuq/3YhD3H/F+lf4Qqq48KKTqMBf5Hr1Kd8dXGQSTXhU7FekUKi
WQtDjpvVUm5D0i2SkTB/Wn5IAfFV6ctI9hYhsjxM1X54kEfpxQTh0AkZR6d0uVDcDvH8kWf/wLHp
rOl38OTQ+hIoxEUbbspVZo4A/UKf6KAiEfkiSYRidiCa448tlg4mV1woI5i22/oKkgbehmw45Ymz
qsIfS6aEb9nl2wyBK1WR6JprNG7/7HALM7ph4jLmw8TezdNEFX3C0DVYuZevvub/uDqUNSlcLT1y
uwWkTMo6Mvh4E/ECdd8WNHjkhr5j74VEM0OYNVlwbuuJsNHdUMG9vylddYlTZ0VHCRntz7F6R91C
SPRZYkSh4m1leD2FAj6tedW4jbhmzArUFJcN4nRKoFl/QSNpMIvDj169xfNXXf6q2Ff6CSfgC+Zx
+MfA8kxSpBDyFfcYnnRAFCDAN1ODDGCzk4tnKBFEgfI4PprTmmygQfkkAW6VU0CI0AzQ+q/lEchd
4rLrr5AVBjhLlT9IE/SN5YCCFXkidVpsMCOgnbaSXZnQnRFMJhvejd+5fleHeNXmu5Fep/NYvZmY
IKuWUPLqF4tS42yMCGb/NKI+4buu+zWUR6h4ev5Z2ed4o3uW9TJt7V2gP6TiQ433BF4h6W3JgIfC
M5BI3SfOZVahEg8MMLwb8973t3K6CERYjZGrcucY4ZtKkpUU/Qz504KAmMLKk7KcpuoXPilOZIG4
zZ+WtY/nk2q8LMG3Vl2y+SH+aEf6skEYCuRAk01+GwefFN2dKiE70WM2R1K1ysw7W4I+sb16oggS
lFb50KHXoUjT8G+KP79hakkmWyPNY9nI1T0XAMGdhUg35Uem/WI7yR4S4UYLfOzyGgqDsvtqAgA6
qKMyesSjv6jbBohA4B0zdPCUrgsQLEmPcWK9WsUbu8AqT/wEI8Y23eTpBlE7vBQj8U7CM4slBUkz
stWNvC92I3S8Q1b8nfDNdQ7JUUTPHlXjVwtDvci0OWu/PQoxK/pa2MTngQLP4H35gDxs03eF7xej
EQLtLGLBOUgEDIclYVSbpSNkJCsvlIwTaH8epu+ZdXreiP1I4yf1uQyjU+MRAEB9OU3yVNXQtzv7
QES5euDfGqafAcmJWISyiuA97oXQvIqr2xjOX8jjdBjylGqt5i0sr618YfnW099IYuRI3qLlzq6v
0DPWPDIkSwK+6PM7nKSE2wgb0KoLCLqenXWG1n5r+SNs3Z4dDi5bitYpl3jLkcDdWg/0744/RjN4
4mcBYEW/pgBb9hcx19cCtZUEJ9SHpxIxb4UEV2/vxBe2UJoKJ/PwCsNGSANmPxSw0vYbuNJgIuBN
HPUe9L1hlSwAUUFlZTRnvr24GikO+kZqzwoFx/1Ntzv0vYjhu6ftEXiFXXudbngTFcDnyHiFi5ft
w0wZV5+fG+mlngmhiD9JRy5ad9FO3XwJmBXbD1m+ytKFGkG0G3sr2/ceCmbnMrg9VPpN7bfBorll
veuAeGBzV9QVtvyW8B8Ca/KJZoMlzXEb4W6aUI+rf2r+aOR18FlLd5RRFp/zNN/TjqpH64W4FxIz
FygH4I7YPtT12ZR3lNgyfRYeknvV4siQmUOWxzA/xPmo5xux20XOyvGw7MSHKrlaFMjMG6vsfayg
YG8Hqd7RyK6mWzwrDEJ1dU9THl3UFrx3Co0ZxrtlXmLjYSFZTVOK2eM3zf7sSWa1gCSvoe1nHjRi
6EIQiRkK3dmUfqWoVLxpXcc7WjW7iciSMyULfk1tNc4yN14P2tqxj6HyLUW/nfqILdaba5J8SRjl
cpL9cGggI6KSB+QgCYH26s8IAQ9HREioxBcxUNQ/y57hrMtNX8FnrdviYhkHpTiAcQsOA7uEeMrQ
YoF5+KLGO9qVICXVQcqOzbCx8nUKg5w2v2yBPPEJ6Zty/INLLIrWvXNRDERwBLAzmpR329iQZeYR
SIxMizHbwzrr6Puu2M5OtB719xGCyaZZ4iWZjt10L81tbh5BjuCZJuRmSF2cHWac+E5jtaneEv75
ktMTT4R4nG5TnY09OXbttl/caT37/Czo7Vufb5vP095Nzk76roCyp303vDHF4wRaEdEqBuGUFEwy
JFbOnIEBM8DPqmvalIOyrooDFz5WWsNKYyvhK5iwpNniqS9YgAZGly7BAuqGzaE1DvjUNQPX1BNf
GUbcfZ+jppOANWzyNRv0ieuJ5LBi+QvQRI1Ide4NrxcxZmw4yCOqxxif+RGT9bBNpn/tTVEMhnSd
EI9TWv4ljtBzkJevquvZIjuKE6ghTRl2hW0Migmd1WMxoULHkwWkr+QnJgashpu4sHgaELFCcI2s
lz5cTHJUpK+g/p7Nz7kyWXV63woIzG4B2xDRvInIqCoijRDnYU3RHLk+HZnsgLzKYebxnY1pq9c6
5ei/loy16cjhivWGF3fYmrvB2NTMJytzM/vV9HBmNoDibMbk4pxL5ZOGXqTsD43NY2FK7AFYpUuk
alyD6yg/YhrT1NeUZWi5a8NvwglDR5dY+czsMAFEjGgwtRhpO0EXCQELJt8/Irso/SLxZbU4p1kD
QTYzL8avNQ3vobJpmAgf4STcZqsy/mlHWLmaghuPOOzkQIKXD0Un9opqYf5hICEeoxvgs+VPpd3n
5dVpPsTAVf1yxHUEo1gs2Ta7X8ErL2D4yeMUhtYgkomcO1HMRg5igrCMctCQV4/1DjWR3H614kux
Nt9xuuEeQtFFV8gOCU+Hz23at4RYKgyzDc1jEqTFqkD3uUloBv+HQAIXpQWNeUYJLi5wAVm73xYs
iVwTqCYQtPbYmNTlIuRXP7UUcnwH3TUOdx6DPtvMlN482vwsI00dy3uC9ipDw99ycEJMuTSDrFo3
8KLoqLotUOtdEEe2jaMBsbl2LS3Eh6wfFjGT9bfIm8tc1RRKHAJ0677etKSCidEsrtbIX2SEEE6g
oVsC6RbHXEsvM7QaKKfwP5OBuFaMrWP/xvI+Km5B9zXDthcI+cV74tgog1iRiPrJfmbKINFRx/qD
4Oj1zPe4Bq2YV+gHNM0PK9+Ir9T1ALwSbvw6DWgmYNbEcbqAAHWtEIawsc/dVwzjMbmkMArCuwze
Kh4IidjlpYJX5XfntUFF55PSLDiEqN+P1V9d8lURE73TreuEusfgZxpfevQjzhsvbFs82X1q7R5X
L6BUIvlR4gDLsKJei+lF5eiLuldbfz5noOrI1fU37NhuqP316xFUtsSAdQ5XP2TrrNoIInqkeBdg
xPDaG3F1/BKyAvpHu3r3GvZfHVISk9Q/IT53+HWyPqX38wcafxmuTX6iwyJr/4ritw90hlvk9v23
7exUplvmN4XGye5ZcAbvNN6K9xjJPebQfwokVBWEvmWDrvA68HhJH5w59bxqRCHXOSnXdfcvGfdj
eWap1I7MCtytv5oJBXprxO13GOrLJD8E+x9v5TqEZQA1HG8QmLJDTnyAKNeki65BZGjsU04Snf/e
56HiHRJiDUCmahdue/PDCJ+UqQJkAC+QPubg/oVCcaX0qybkWjNBbDRfGvacebp5tvsCjPsitA0T
SSPT+OYofmyTyEOAaIag77gMmJL4+3kj1vnGQiu0jlkmwErjei3FwlAByKiB51BbyX7oKc3BoPdO
D75s5W8p2Mc2aDhoXT2hQgNxyd2fTt9M2247zvtuOaZ4rceMYHgxgBQxqsiPtt6l0iblSDI9jOKs
/fWD1KspvwnWRSoAOG0kW/A+76gC6upMbi9j3hPAzaBZPn4HUBtFLSK55smOt9mu4L7GjTjkE4fz
B9m9RsSaBlBe7IrZk4prseyojKNqsFX/ZV3AP5qhSWgTL66xfMhQa5mfMNF0xR+Y2uJbUxL+RrI+
IeGs/84qzMisWW58aFNyrH1u03krUJugf5MjFBqKIEzWiBWi1tMi7EyQCVROJSicuIVC60ga6cTC
EL+nSHTHh0m6v+OxBrQDy1OAbhHCTjj9zlzKdF3hmXqhOZPm84qalNkb5m2DlEa9acrGpEleZvpg
6hKzH+ry0ZfCI3SoOPXRuza5jRDqIx7u1XKw0mMrs9wxHFJVWJ3Qr3jAyjLsLnCTlH2TMIFr690a
/J6IVIAMo0IC+EA7DPCvYhPK+g/zTy3Yk0lw38jwjQvFsh73noJrnA53JOAWHmd5onqpuzf+QmTZ
yW43beJPPGJcfZibDOtPuCSkc6ry87NttPDgRYw+J4Kys6+Z+h3ZNx7JSd2R2bCxocZ0Mj70lQ2K
8W75RHaMx5jFUIYcTW/iPOXiGhArjH9RtVM5plj0Bo/6DKC2kwI53MLNVBq1C0+7eXOcLbtfyb9S
bDsldo3uOSCxBz6O2HiN8l+/Jugj4LyfCBsGs9sQ6eliCxgCm+OdkK35B//lBnaR9WT2udf6o9DF
9flGQ94wxM2pLX80ZBHKyiaZX9W+BGTfJy8mf2swoB6/c/STK4JwtgSfHsE+MSoIBkK+R022puRx
ndI5GYcCfFksFwSuOMsOik3wNaPYGcZFi0q8QUh7aINV6184Rs5gy9iZ/IkFkKE8VSgFuGStVwcx
V7RJGNSzQxL/C52bqsyrJ+kU2rUnz3c5BO0p+GG/6H9C+ZCWjL02fwdg3sJZh50+SHtg1HgFRsys
i26zYchjYhzpTRRRC5j2ALn/g/3AUti1OsIH+QYIJBDLaouS1Kle2vLf/Nao17Jej5CXPAuKTxef
spwMtP7tR4NqU32zXHa87A6K0QTojp75aS6fhRetDeq+EMZizZzSm4GAPCAxtCdlxV7BieHy4NT+
R/Ilo7LK15RkCFUkm+0YQlRirWc+Sw8J8nYGZuYC+7+xypCviNUuDU+YJO1V5L0DT8WrrTVXuzvN
13SDqlPftZtyA4zCtY/V5cTMEChY4yMXgmeoqeOV38hBIEyCbK21PJwCDb3F2gAvLImwYNmOnlH/
3Slf/6HTzmuHaI10kVWAZg6zCA93HV8pr3TV0TmSa8H5dSP+C1PwWZFOk8eoMVWXGsErMxNDgpFd
pgBYskHpmL1wF6VAQ7kSuBEIsCjVaOhoBZGVsLkJSdeI6kQxTvlX7LDK47sAwEA6QxCFh560W5ub
ipBVgfGDv+0wBbSH1Au9eMFN8OtUz9j5nJM9u3IW30dlW0tnASjxn8hJXomRs6MrjbUa6I9UXICc
5sR0g1n5OHf3rvgsi0O5lRE5bKJ/agz1y5nztLXtEKC4SX7i/iwVr2ActbGen3P8YTCm1p/l9Dqy
AQumWug64/GJVIPjRkOcBphfvyt64IbHPlhceyDE1rOd3/92fxD5VPqLfSJTTCgsHj4U6gxVYN+t
v6wHOBRs5BAVrzMvv3RL5ZtUneZ0y4BnIlA7B8OnZHypORl9XAmRHXhz+JsYX1JePpzxl3aBVbKm
57QRHPMo/YnJMI9/5e7S/mPYhVLr2cGL5HUAiJLGR889vRh3NMOUcVom3R2klF/k4RDnn8SboKaZ
Nnp0Vk1fxv28BOxu8RX2gHsg6wj4uIzkvUKetAVnBGO3aXmkajAY5TtMyq6dnmJ584dKuvsM1wZa
fWQZ+inlcquhdkJevwbRkGjBtQFJc1Y8IbBb7Gcrv7DNWAZRHJsRxAlNYOWRkxHiGNKGtzkiLFZo
wvHXvNf62Sl2YviZipsQgSE3Gob9HN1M1Mmd9HTmQ1bLqy5/jUmEnDCnvQ7Lm8R4r7czXRtM3dax
Hd5baW8mdyc7Z4sBNMqbN96BF3EIQAlvdWktjgBGRsKwARo30ze9olW9bycgiWMd/UnjdWrfNdR9
+qVOr+HCzbelPCAhYbQ5ZrMPN5Q7yAkG8pgRxPVQSL7mqoB3SkszFHKbYB12l0Vmwj1a9r03H3H0
FydvI1RCj7wL+JJHpCFq2GHF1fnfwS2fcx2Tpc8rxC8e1r9D58PYc2DQklgA6HA619dFcnnfpORm
aldJftWh9izE8UJxm7UPEqwBAM6CkxPLkJO+tigaU+0WKtvO3lrzuva5SGDJHynECht1V+E6MK+Z
9uhmhoj0Ox5+0x51+RUWAK0Ta9uE+c0ghbmN/kxpO7QHBdEzOG/tqunOKT/Fmi6398B6/H5MpuEF
PnCF8dVQjBP0/9CyzegsbtgYKejKud4T6ZlOz/IMyx9rjNvud2X+CArJAsNZoL2sAnlAQ0sQ4Kiw
LfaEHcTOQRNSC5+kkxItTnMoso+meu8xWZav5K96mvJ6raJPq7Rp3lwNKrN2/9cblnjOFdFwsLHY
O8X2tGmZZbojEBNF67sYsTaaVg6nMOTptn0n/EfwxBp6u0EXjTIZQyHmlu4v4r3WGUA655XdaYoY
wb9xzVg9kLaC0EIY5asvhzABmzzeGovtrJ6l+ObUMPecBQJsHhGE7zu6utNTS21xuY/WTKdcANMG
bMNMfZrd3YqrRWAk+rjF6yAIcnSbAlnR+EKUFD8/yqRu3AeABUKm4fJ5tQ9ZTb2lecqm37cebLR+
rQuU5a9ZwmyT4XLPAcEpE3qZS448jDqC+ulrBjqwQdUTIwZUIYrkBq0YM5suUra34EdG82XTMl3m
vwrLrfU9kEs4WT9aB0m90qodGF4CFUWtEMcZ0FB05vZywJgjlDQgb7GGKmZbm9+z9a0BFqhp5arS
ZeCdMao3YFcuR+S0tcvsW7+K5XqAG6HDPBypW+FQkfgfmCZfI6xwox9hdukjn66dzqC+wv5o6eR5
75TEcQcMEmSBEg/yx4aAFGWl1LlnRRGfzASUSrSS6UrNu60PpLcclm9+fwE7OFwo7NpyPPIccIQ2
rBUr46I6VyJM+v63lF+H5qOQ9lW3jUiuAMZE3gc/apLMsHZ6aj2Zv6fiZIYv0AeuAs3TczQ0FS8V
JA4psUhtWB9wKUoyZedXs/gXNow76dGgNL7GuoKkBm/hWjZZRlwBX4SPkHti4KZsh83MZZF4BLBM
tzz5FTuwxSlok7ahQAwH/M5Z/zsBG6WKN4xfpJXSCX9TtB2C7VBbR4Q4bjCFg6wHl/8UFss1Ziwl
aMYGn0aMJGufZMJOwQtUakFG1MyCL/tWSdsMR3RSdH5AKXVDRNiION2yAU7IN1tsY58tqL0b9Ceq
wrH8MXT9mp3SIxNH5B+3RMD9NwY4zS4JNrQrgw09EvkoJIVVSlAnrGDeXgLtHs2XMP8ySNz+r6WB
YZnDyYWsRkbqRn5DEt4Kc4S67xAuCZLDM+Vx9e+nocF2bEkhkRemc7DFfhJfS5XeuvkOMlaCqEbW
rdce8erfwPSPixrZELjRmm6Z3aRfs+q1Dg6pc0apyUdPHg7G33Qicnt8EVLuJZBWUfZhRS+x/tOp
LwuyPd0FLIi7rZmt1Z+Mzc5DyJJjd/FooCZLT5DRFcrQ8W5pR23YRGmGTtzwamK8Gu2I2h+NPPad
zoIu47rV4k3G0hQDvLZIarGcQBgVYbdRlQXTIJpXjvF9Xb3xVUQOtzbnSzO5eY0sdgbOmd5qFEB8
0dAPPkQTAwyrIJD/CNCn9HeHW3RsLlRYrtTISy3IPo9kcBtvFrsU5MA23AzDv7F6jVk/bHpm8pfE
Qh5u3BAn4/2l3Z7LXpxPTNWNTMYvu7LPmk3aBCAWSBsiQwb3EV5W+5r0jxTiaOg0f6xf7PndJNhR
jklk+UficsGk5VPQXf7OXY0wj6e1AFFgxJZT4IHVO2ErtVoSr95sxfNF9qgfE8Nt28uOZ83r1bNa
3qBEIPwZtHb2J8oKcaAFNZ/sY2RtUpdLRchHJLiZqMJNXH2kw0WcrwHKP+Ic3X8Sego9ewbKvzTh
TIpQfrQnPj1QXlR8R7PZGjBCUXRBBNW5k1ZBBQ+o7Qc/s6zVoNy1Bj/ndLfKnWbfMCY0WB1CnazF
OxH9K2bYyXogwSVdjKM/2ROZRCTbx9xxdeHh9jKHpEeB/9NWIT65Qtvyjvs2E7Y4Bu3mjA8Q9pmr
D5gDvkDggjq3bn1SN7QNzFdpLePo8nPrU83+YOfN5J04gRC5vqzf7GEbl0eJHq9RlHOFoIV+wPVR
Efk8t/U6ImGf5QW76msQ/EYizxkPIeJKXfrVnb+4fA2JRODm53PVkjXBb6uZLgw0N0rPmTk+UjZU
zMSL8iamRi3+IgF7BRfyi7asbFhBYpem7AYmWwi6sukMeNEjEOl+y2WDOkd8EV2NU48KUHMmHaZ2
fHrXVj8ShTviCHPQcw2nGed1WuDYJ7qJvhh0u2wWh5IzMOJkgWulACh2xQxWpNvxwgmDqSlY3j6j
lY7ea/WMUK5xiVJdhFwZXTmJ/p7DCV/bjjdIOSdA5u4mYe1uSAgGiw8/FVS76UQqYInxgY1GfdGD
PW85bXvFLmI4d6bfDNyFJHpOBjbxqv0JKCugwnBV8NZH5CwJ2wihWg17CJLRTynljM+2U3VeQAKG
zqKRjTL7DT1bLuWSZPIIME4dt4I46OLvzhIOUzt/a0ORT+QAZWCN4VVvFyGbhzpEGIcdcmMGBWWR
N70g3RB/mhW4PwS9obYRhKV5m9KPSZAlnLUCvm3wx2THmW+xnJ4867y6gB3mAabGhNVruMKzSFyu
Wg138Sy+QwtMr/vjsuIhiv02mRntVVdDpZJi3pwnsA4mVLX9MOfzsgl3rfou+RTLGCcBZNTZJthw
68LvCZGQQqZPjyIj5Up0JIQtXF22/YjFD8FdXxAFB2YarIPmS6UKK9LQXJK402DcuvYhOhf7L+0I
aND+QiDH9M1KrnxpHoF+AZcFwg979doEZzrmuAeeuvENbL9SwR4h1zwky6LO1XE8RVn8eOTH4fsj
/xB/31YcGhHSUogsho1O+8d/wnOHFwzeU7P2dnyYDKDKEVRM/Zq1ay5RImRZKB4oaFOp+A4ObYQ8
5wpsSM+MiJblKI1QJ3qpay7ZTqtQzvNwDDZdeEzeev2qPwfzRzirzfi9wOzHJyPD6WfipOD1fKsc
bvYSkRCrGRgHKa78pA5Ab3sb0BOV5UGcBI1FEpJPNrRrz9/qyCeRYou3voqGUqYWxZL+LdH2blwT
/Szlx0r+s8oXTcQZQXeGH2n9O1EeVGQ8u9Ghza8tez3LJwkl9d5IX4oc9+9mLo+MzADUscw6yueY
o0VPeYWBcnjfX+vqVNe33vix+YPPy7JbUBBkigC9GnaRDuECE/DKcXuNIYvbkb9CuKYUjpYMS/Ch
2AWbMHss0Z0gnwShcncIhlumCXCVPNloIZ8A9rAm4AFZDxXSe6vHEMQN0EYaa7sKfZR6I/xYDSeQ
nCnsIVmEosw28y2r5qCcN7Ys0bfjoAMxfZPjgl8hkMhLGB32CmZ7Uq4mOP6OYV5muCrdH1ug5Nxt
MQli4v2BBZvR2iLoqilhgULkxnMVJCZEJDGEfVpBSXYgor3M8oWSa6ESGFltE4DmxTQBxG+kwhlU
iSifvbYnFByiXq/uOGYs55OaRP5+aT1TLpQM0UqTXQfus1uHbJdBMWA+m10bgikY33ETAhyDyH2x
yZJmBcLIxHjBP0w5sDisQ8zNMTSwqr4YpvSfxttYgOTODYrbEpIuVYeVc9T6FiqpX7EGmfVBbELB
glVoX2WoPV2iS42TibQNjqdVt1VyTOWdIa1J+pXfFmNLXq9ps/0iDeWZ1Jcv2ltZYIsdbg71SPCg
WI4wGc9EpSDu7KK1NXR0TN/1FtFYB5O+zfgRRy5OXLNw3f4ofhaZI5/hzh5AQFHFD1WGudcb7E/W
PWE9KPmWxTxMO8pqkj6pkkxz6hDCl1Z6ED81vtnBGYfmGBORObujg97bSVaOidZfrXwt6z20u74F
EgTEHxiMX1gePDnc6fWzl/6q5AU4vCivA1qOEKDcQCqowMQCGfhjdwoshOXnMXuqNhMn8Z9UtsLU
XIWqymKwbeZ/zKZ8jey7ELvmsypYuLSTZPBLtFztQwzEUuP2uwd8H9lXlKCUAYkd1r1FRd5fVT9U
1B7kY/FskfU5Vd6Vy5uQJtTrBDsyasHCmp6ojJQ2Dl5IVD58+3iDmNMIL9mqQeXmfPtEUOh2tZpL
HKNPOqaN1fdY/GF6B0n4bfiT5uHVmh/i62jMtzE+VfAw6cZpNrqKzWxfzMcU0FcT+lO4RlO23ZTj
tCHsNxm4EMv3huQkiTsKYyRywCJea+/kTYjjVJH2cM4OOS5EZ4MjvxUGPpBzH8B0hnjiybWuMctV
OzJNK+U71hgrnIMkP5vhp9dAH2l60Kn4FJFOFYRBZSEhRREZRj82eWJck0hTHpm4jruDWt8D9VQX
jwAhQUDgl6BkaaxcjewVhU9IIFo7w/wH0BpWd4AMnZs+8zXnTAossi2R9Wis5J/ZfrJJulw5eQDg
90MdeKI+DfomjeZdgzkgIAdYcj4OlLsboCMx4lUBe4bVn/hOY+md7El3wuZB8BAm6h3HM19EN+1l
4E8cFTnLvLHV43Veg99+iJoR58/UD5wKpfQeoKuwKnk1F+98MlLXYcIBoRiuZXI2K775jo0mJZNk
k/rJOiGIAUpGQzuPMicOT5q1s4zvsnvqzC5VdF8kAAficDwALnBxiolXPemqy11h09BmwE06nrLk
xS6O/F8KDJSgRxyYGGztXU003ttipXkkSlkROIxn2Vul3aXsv+Ay1nIuB40lJkUp/xvnKMdRdDA/
ZPYpQ3CWdQdYBpJ/CkDHRBoQjCRuJ/OPmNfU4SFkTBzwsc6BdtK6F8v4oyBoRakSJEsQEguGlNC+
UpATBbewfcWKBuDtB6w5ZiXx97LZBZ9k3glFCsgixARXQVo+g+EUmSetvzYAQflvSqbpvKXajSQP
29Pa2M2Vf9Rf06/9i0DTzSSGxrhCmUPITyIgAeTOxgW9pNh4h5aWgwRzX4E0s0PwfFWJzqqlL62l
U8f6mIzPZWl2hqkhqVxoBEEfkr0Q4Y0hwAMyz2v86yj52CjQhBfGvY1UDAftMWvAqsm3r4jIiXgZ
0oWeivZfFf85xovavMjBq/M3r2cPjoUhslvBLI0C/nOCA7N6g4OMY2N1H4iE/QbgqPdJCLLoGPAD
JxGDEeNpgFgT8WEGFRGeqe1xSdC/RhynSWXcnxR8CPW6Nbxpy1013oWfb+HEUrsfrFliYWcfTvIv
KfqO5rdxxqp1kBBt83LwUKqog1u7YCLASYb13nnELc6k0zTdrDlx83F0X2Hr4r8WjWj7lsW3oonJ
zXjqOWFPq4oR+0FcOGIQTH1b4q2DP9SMpJMSr2hCms0vRfeQmy+ABeaw9aIBhm1GJPal/EERsju/
GofOvtVc0RqqPTyIKNe5mKVLd1fl96j9tdNjVPhodI/juIkHgRyGvulJzSNybvwpMtEWNXU63LUq
AgB8jUZ8I3vbs3GWBCO0ecPVtFPU/UhiORpdUrGwa3CfuQp39ZOM7egsj+eAjBQLJhAiHIHE2h4/
WjybXFTiXgYtQKK1lotjlpG7y3lGwGf4q1oT4DnGPN6NybwRJBiurjoCWOmgvZMU1NBd537LwVmu
zlXFuwOwLv1Y3cfivIKednAtNhvYtJwbMJYA5P8ty28jQCL1gbyar3O9k+btoL7kmNkSOsMoLGi9
hYTXOzOT136i8yJwkzCvckPxHiqPRbnPmCqB2dXOcRV18BzI/sKAFj7Z6gFzs57+VOq3xTJRI33k
by3IHsPmrxJhk/hEEMrJMW93KJkGuqelM+HYqwYzrbItM7TqnJYGdQyIAcX3rsWOq+lrI94FxWfb
O6vZCbcWKJYQ/HYBX5Xk88GJsaskckB4zREzSO8Cs8LtsLKhHvTgLD6JUP3MrUO5EDAJ6z+fSnrs
2vGzNcnfZPSynENgHvl6qajG+4BWuUGplqD17uAlbAp9RtpxkFtI1VlK/X56s1C3kNG+SoPPV6jr
4jZ7lauku7q6FCrL1kX8Akn8rskI0jyIXuUVSozwYJgNjgyELdb0M21j4COWeaSxV+BkNyWpsZau
LZ4N1PEKoeNL5Uc2/ALbv5cutww25woGp4Xc2Q4PSP6UDIITW1fOP3P9npMZa5AeFeo/RXvWqsei
f0VI2FQ0cf0rAxVaEOmDuLd49BiE4o7OcN+qT50nuxKVowFFCRrRmg7xzQYvuoxEd1H+Vdq9w9ef
+AVocoARKc1eFADcttrb/RXm6pWo3ZVhfLfyqcBP3B3ngvMq/JjrNxWto7hrVR7GQkNhayBdB6oe
4NbRJqCM4zCtkXon1Y5qGQNNeLyhmIKhAZKZWEDYm+iQ5F6XPXJKXhf36dgJ4USc5DP1a6iw2uDL
SU4Sby6wLVo7j7iDqN7r+kMIV+T4Q3y2tD3SgvrSxU8nxx8IZNcQO+OR6MrN/jVX34q17wm+yb4b
dTvNuzh+ncf3vP2Qin9J910Y3ELwDXOzs7idkgC5wwU1Fe6jQ1e/l+DT9DH8ty0qKondp7Emt5j5
mLu9rK8kH4bNr42nteheFrAklvdZLyBwvkPlUtYHQ59BZ/9H0nktN45kW/SLEAFvXkVPgt5JekFQ
Dt57fH2vrI64daN7ZqpbRQKZx+y99mesf3Rom+T2S853DBy4wLPwozK9fYdUJNjKzOMj3eXkRrP6
W9qLKcREurSAI6rrQHT/pzo/Sv3dNha5DXAgPyfp2n6jWSmOsf7XyubMxkr4bSLvu1sLYwHPTyx/
veCnH86IPSfxkVrbzrmVGFtIfGC68uI5K0skydbKC+kb+RjqrRgOGegkSOygydKCJXqKUTztqAbK
Z4SyfEwOdbY1C7Hx7saneBGxfozMMTEwK9Co6EB0hrfWV8QDISmPkk1rp//wzUzyoUVR49uo9lQ8
EkulFDfYTs33WrqKpqOsPQrpquFtiKmPkWOwXVoqwBGNReoaxnuefSTT3tL2GAqr+D3lCCvsM6ob
2KsrKgZdXZkWAqNT16yH4VRYKBecZVzciUDIUELQltcwt/+3YrEg4bBPk62Y/zccT7qxFIkvMekj
i7b5tHPAk9ankEGiJG3NJWKpnuASkE7SEe/BiNWZislxI+Va9YCHPuqKx07oRMUukuNrMRm0K7QR
ddSs1fxnML8KtM0xw7cFGcLtaciJSNkN5lo4+aJPDfcxbl9Qut5KiJPjYD+Q7N2tnI5FIxQNlMWF
f2qQQFH9fFvv8c7XdsLRrzTcG0J3t7Hlta+ueyKsq5UmfxGP4TSnEBI2qh0Au0vZJoHkTpYlF1Xx
VqF/YVQeqetfav0Gk5I4pNnjWd1v7l/h7jNyC2U2ONwNYX61LQSpbCvqZf2w6k3EiM0nYv1iGUec
GslXDoJEZiLOAKr0/002Hft/3QFzSPkI4xad5mNUV4ZKkULPsGyrzxT5LVju4cCitlO3JBCw4dgg
0EXKwN5pVlCa3kn8menlWtMoRHZD+0sJh5CUyS4/bJhdkggtZs/A4h6R29twV5kkgjJrgpFxCNNv
rocgvVmQfwgHp+CJe5dtK5qqiHmvsprgaN18eV/wEJsshwmRNOWPkWmGBeNaqc6Ip1J5nckCpyrF
rrOkiWmsvQWiMepsWvFppvt/VXcQ/3CIEMi1+Zz+XU9HMQOLsg+L7AXhaZqA8xrY3tIPo2cSheUa
y+e0T5tLVtw8A8DVd1MJgNWhQKRuMrWrddg7X3Zx0pBWS1uL/KDgwFAzjTc4bIIQutix0V1qpbTm
EMKYhIu3WMkvmYAg5BuOID4A/yEWggngDRpAMvwU3s6mEieQoWKKJHPtNCx9BrgebKep7DJUKvsq
hEgkZiK8/mgV8dHyeS4n8ziAF0J5WpibvHOtANDb3aEqgDJQUMU5KlcBy37tkPNge4hQtgz4C/R7
LbMxncGZaGeSQSei89LGOe7IZD7VT1BiXvolHuiSRI9EY7C1gJZoJ6e2hhIXZIz4V4I26DBOEyzW
asQkUrt+yRjipJnvTv3FSz8LMCux6+aAbBCHaspn1WIKWLXtn4/JmmLJmU8NimWUDrhuxTY1868a
n07gnAZlQ1j90vGxy+doh5qFbz1+v2X+93SGSf+jC61GZZNA/+OxA0MlOe9QzvXyrne20KcjkpxS
RNXOT2/9iZ/BhGnhlf6srs91zphx4VEi3so5msf8W/SdLdCw7hYxq5TUFxxluXDxp8MiIkR2kTu8
ctpq1M+DdJ+AOVvaY0yIiDujUbTlvaYJJzUjEX8XipSLle5vmdsNyr1pH4nzrB3Ep9dcPvjepgj3
FsPDWQVCboOC7a3Jf2Ku76m+lPpC136t7C/TwDOQ2bNsms+ovDvJl+rc5Ldg4bdnEhtm41KbxfmH
zFZB6BxNdA3WkFFt5ZhWn22714DXhDsroi1d4q4j8rhjNqBUpN/yGGk8GiAXZr510gyMGJs+AKo5
R7Q8B/zCKYuVZfIXLTMpZv5Bs9WpCbRmZXyzcoVZg8YQGpAwjJsLXgTrmxEQ01xUOeQFmHvLvtXp
Jem/w/GUqz99qG6a+tJUGitlcECE8OjWK+ndKTvUbGoTbr2JFUGh3OSrif4h3fy7OtmM+VdBvkrN
p4HecFgDkuaRPgA506qrnbsd7UPlFEuAN0CyGCOLPkVtv3UMG+NTsF+aflV3xyY5y4DAcldmBMow
y54bWD8in5keZ6WXCfiyQfHFS5muuK+j7tCN7lSjt00gHPNKMTeTwWAdOAJMajCEFeElMP44FGCm
WPqaCBvP/+U0QFD3OyHSGBjqUqh42CH1346aeWJ62LN4jNUPaAMGa0iiwZn37eJ4204bzAWz8C+p
ERE9O4+V1vdQbxSWdfjg+0WBPE9/JvyD9dMYfknpTuWw6EEMDteOCUopU82CWtCR3TrZj+SdCmNZ
T8iRWH65wuuqYtopN53EfW1xZh/+yaikG9OjWVbC3ly2yU71N7b0UA1yYlZYNTYxri8DNUfLC5Sc
gfxpLYp5AaU9T+ExZwRMkyAYHvhMhROgl4H1ueRoZW44AhVdIY9cQJzIumeP1b3Odpbigoqrir1V
nNs3mIRoEcDDFDe1vrD1L7CcW+jN51G65A5FJ9X0hyE6jtwvcktADrUji2pod+8tFWNe3ur6faSe
ry9WdXG4RDV1DTswZUgXo9ERg6pSuhjqnXwgqz2EQTVLh49O58CavlnzC2h3g1oGeb7d1TjhttDb
zQ3j7777IGFhhkuBlEX2FWyc1rSEWnl2rt6Iv2AdIRAeurPl/dn6fkIfXfSI+zix5GAgI/eo1stC
Q5xA3bXWo53TnpzBha05sniH3840M+6esc95Vx9sGnmVjIkuPJpM6wtitekONW0j5dtUPwgH9lSt
1EW6wPYsNAv+QULrEAlRAf0FWafZCjq68M1ow9NizBqDoJghicmZOsM67neTuXbMtZmdlHIfIdWS
TiYdXIHY/GEYn8p4SaVN5uwM+F01A1KlXkpBCQ3KBrCB5g9LYHPgyp5l5qfCKWB5H2JfBq4XdaqV
vYf9EUjHm5bup3IbYypJ0O7Qei967Wy//n2A4xVL7YL8v8jby861716QXrhiJG+PtDpTkPchZc5W
omXS46vwM0e8ODJWztp7Ks4rROpSg0XmleBk7JeWgUdv5wc/gjhXQQbItxkeSEd792t5hZ7b2dYN
yijY5441KwiSPwb1hQxe3ELmtsXKMapP3fuu7V9kM/MGQaCF3FucKnpzZA1iR7S1c2pk6FVgbLWB
aTqOZQUgIilMHorj7aCxKL80vDCmm9qP4jkk0FMtHEP0FzKIPb7tAJZOQB5Ji4DF47EcdGgZGE4y
/tZy7WEbDD+9XTKdxkFDz4rFjKVKBZNTWKjTXW0fpgF5+JyqNOap8lZof3Al8e/WqBDYboTq1Vd2
Og23bZxMwq2Eng+hDHRcft48AGtAsBNZvFvF3KYMHDLGYy1zs6InnwwcIfHT6SbH7Wa74hitnYWy
ZD3z3ozPqN3YtEfDDVZkIoG0N1graawBppHjcU/9kjJ/Q+ufVCDrzywaZpwvsuUWpD3MUR531ocn
GnUIUKyfFg40ZBmu7E67qOEjwx9kYbtjyxieoPaN4aFol7X9QEOD7J7XEUurM16U8AZd2mFuqgbe
oVBfIqyFE6ilVIEl0DIsBf6UDmepPcjxA73qPGDODGYq3iErDc1TPQuWWMYNDObGbPTWfjNnUhcs
m7WtHwLa7rVuL6L4SM2egtxoERvLKGHELdFB13Tw0HFF6C3wRByuiKMNO0AiDPbxg6WZFoJ0oBqz
n8jQuaPa5KQbzyTnVbKQA8fHJLmJPHMTfDxQP6AElhuIxUXMGh4qFUUyMOF/eqGAVzo+tM2SiRVd
XppgJlj63mPQgPIexnYNBipG0dRXa2uv53trfqc/tN+mRQ6AkV0JZhnic1ZdzCx4C1RDo1jPt11w
s5G8S86890hV+kRkGM0YSIZn0cujKVMZzKqHymBU/miQPvhrlnbF4IoqHyeqxNvGG8/DOXVbadyB
qeVh1GDqwU8zrPXjk6hAuI5yjzj7lHSrXBC2oBI59yRdCvdfcelzdkUbbo2vXz6JybkxGeLVAZkN
1/YfsA+5LlBbFpEW8plcBqm9CIYTvAWsrL5hzzIs/jlge9nWFyY3o6E1RBm8UUe/0Uou4ebRPPNM
dg6xc+suPrMyeWrwwWmeETHCi/CNZ84bEkzfcUSwnvA5QPnEDefN82E/BtukonsWI1lISt2xthA/
rLQBMBLsEKJqQM/jrcddrbQr/tgQafr0OUZ7O9khQffAHNhrG6GTecE5MqsbNm6uj0YeIniqbUMA
xAYhlQcWGczjZfUQ1Ux62YnkID2yApIyfwAmxAkq/57ifpw3yGHEeBKJSh+vpvQ9A3jn1Ltw3AoD
slIuhJlZtXdFfQ61LYdM4SDuBGHD41rda/y5+i6lSJeJryxpF7aORZ+GemCks2K1z1GldmeyOIrx
krfRbPLZRQowBcsIyeC8QDT/vzRaoSTi2xsgjAJSLxbSA5dyV62mG6RIH5VpNlwrHVyJvw+br8FZ
dcIxy/7R/8rSpVIczXRLOAwWSfymSNRvUzEXgxcvnUvU+Oo+Tp49S01ABaqyUsjNpNmjVzRAUQkx
/6jcWuNdeLGizxzVtz2dRTdnhQdpHs2Ubu8js/IJBXn45WZS1rZ3Hx4ZQ1fpKHnXqtxZjisbqyjC
5gwcsxkRXFwSoeYOmMFEzwdgATb/g/YdOifCtd9i6yNaBStIh1P4U0ocbbk5G6S/BKZfvi5bcI4I
g+sC955zyeSd3pMdSBcHbvcgjxtHnstAIUah9VP2bfO152NoqEvr6gT2MB/PJVk+g36Mkr2MxFY/
IX5JyuaNSYC4fiNtw8tblp/k0/BVkx/NjLOmGnLCgKe1XwhfZV6/UmIHVYp+Tk1waDkCA6a9JYWh
n68aGlihn5SONUIP6Sr+gC0kgVRejfbTJ8o0xHqppkhYoCLGawTobYW2cVwb8VJSHzqjAEJQxOCl
dC2kZDRCFj7HYEOe3FtDE4jyrAu5y7qnHkCE945RvtLguA4OFghsewpyNwCDzBO7hBvKPppzSHn5
U4rjmc0hymBSgAvEJIn7PMVOGY4rVmNcpUxwVm24JjdYq87Ymwc6erv6gsMnlPD2dRK1Ssea1LgI
HfPgfIsWu9+U8DvqT73tFxl2zS/eEu/ctbsu3SvaXdiGmdj68c4ctqoO/nlO7srU/Orle2t++agd
csS2Sg2BmdGHUS5HfWGY7yPLVNB3gboSbVtoXIR7SS/nkr+vnAPr7VWN8pi1DpgCUScr9rlX3hne
W2gDfGh8LIE5QstHbiz77Lfs7xREyZVKN2rgngpdbxj+Ncol9B7p7xQdv0gi7pfoNrPpN+9oa4Sc
dRcR3pBtIj4vmTgqxm5auy3SWe3gApNZVm8BU0GEZBKR26eJS5s1IFGb3YPumJmdmR5hjcQANNHs
yNmRjJJlwkM61BfZ20P3E5ouGGvU0fy2EPHKkgksWRw8anwVopTTVF6xvaBDMYYuMMsYKNpZKT8z
6aNxbjiYDQYP6jULPmqgreYNnUErbuAQZzn66K1uk/Jwl+NNK0YDJmra5pyU2wzpDNhinap6/MpJ
h7ecOfsl/7cnb8UC5YieR0jDQcRR9Fj8V8SMDhFHDjtqKFrsx+Fp+eFB1Bty/MXCH/YHqtV+w5B/
QcbDyEyrdVNtVTJhVik6v+tgqxdIZdF2JWu2P46xBy751pRb4Vdkey0m2rT45rkCwaFEQIu1h1Zt
mlZwk41k2ZFsP5Ix8lfNbeiz6ibxX6bAj/h7inX+D2K70ZIfuSkAc/ZsZe+ZIrCaLAKsW6MC1b1Z
vsoOjWUc97HPEDnK85lKR27CEO4dAeBCxbWMN7QKHqpFGvrwJGsHteF1y6B8ujYQCEYXgbEXhum4
/hSPebzgt5f9guYHNrKas8QAucj8uDqCcRfDTS28EFBAF9toJwcIbk4VoCFwgGQlNguR9qs2l7Sn
0WGFjWgp2MwLN8wOhnXEuEhU7N1nK0c9M+tKWi4Jz69FswL9ugofknZoPLSJPWv1Tz1ZZT7LqRAj
FIHXIBokHSkSEznFHU12Lgy9yuyng4OkuozktPAeGJc8XpvqtpSudY62YmugdIEcaW/tFKGPtmCu
jFuRM6OOdkX3O1L/ptEh6VCCZ7Sj1quKOaTLzUBMEGllosPSlFeVZmBkPhKuPosQrY6FKbQtPRyx
l3iPyixfqsKukzjsDXow1i49zshoV5kgpYqKD3Ge9/6tMuxDLUV/bVV+klzCXeVn+tyQlNM0CdcR
tWKayX+a7pyCdHqkMgCqSgHSwDxfjdCPBdKu4SKuig1xzwfFWo96/tVPnz1pkjZfrjaQy+VLBxOW
/JSbzzoFjxZ0K5t5TlD6uxzGfZSm+4pKMpRbVqrKHb34rMXFDyamv9goScGuIi3E/5bF5G5gsiyh
X3iT2wcqlyk2kFJfOyxT2o4Hroo5NMclrfUS/f9MDbX9PhjaQye3B8tRVn5hX3o1lVm4tJy/iwJt
oBZI6GYwhHbxJRimlaTo4EadlRxTbkrDUWUXiSTDzh3IRNaya8zlQJ8lWJs9Z00lNz+2HrFqsM6W
I3Y79BIJ+ecI3xx0Y2Oab6wQvyiQP2TmAVMns7iUKqTYERadOQBfHBZRDk3GGlf5hM6F7FnPRnoF
WtLzq1UxsQFmFdWoXxzGUtevlZTMQW3c9rK0T4LMLbqQ4LBpnSATbBE+KD73JluEMe3JXnN4qZD+
qOmyLbRVS89ZAngNdXrjPD5NqX3vHKwenWmciqnfB1GxMnzAvuiRrUSZD6WIzSlo6Ca0hgnCR2lv
hls95YmgwkrxvdGCOel7gvtk8IeDjykI2qZrwBCQ43LRWDBF4T6KNUYeKefaAcNGRhnxxMuY1ygM
Srfn0aAwAaCnkmlZrqLcwngGlgi0PdziZWcD0mJ9MSkk1wsRUEUWjcJNqeD5tjtX0V+S/DUBVCnE
2fOjWABsLCIIanhaNUtPJqYeFYXOBRhTKbG0Ben44f2IsiRBtmKw1x9OUcC0nNVShNowMGiTUAbG
Notyg7Uf1Eb2FjpzYz06OMl7QV81OnTOBG0MB6lB/0Aw5GRCpwGt1WB0NhiomqyJxwmdWAPzOY3n
UUuHM4B3Za1epPpMJZvCBhc2cmerlBvOy0G7VJIOpiAl7BEoiH+PTodVOB8exX5btIsgVt4MDFec
wL5Mb0ynGU5Lb9qNyUc51Ut+0AUxm4vEQF43Ueh2P3rDTIkxSXS0LdcLdxmuD4apVMpzpElazW6d
88PCrzCIbjS4BcbaUsgAY3NJbD0V4Wc3XSi60/hR4PFtySALLUR2zCaQoYVSP/eDdFWT7mDziSR4
PRIyAN48BmWebEd47CyECONGB+Dmp4sabafOIERK5TsTxZZjUXy8k+DaEIUgwcC3UFdbOh8b2nnx
w4U0tEnO+aA9OzKMeiG/5B9YmJQqEX2okLQkpA2yGCPRZPSRvGP3GKmpWnh7I/Zrrusun/u9tFBD
9LbesMyQ4E14BaxsXQSsH2vGazSVCLMLJArhSFUCGkhFz54pAFMxUaZAoDpRqfEoVci10AtAEEDz
0PGZ69laA+pVeLGrV8oirUa6DRo4BoOL0rxWBXuw8DcHfGwyw1B5wgXdy2jS+cQ6NxcRkA59dM0H
yOEOvrAaL2FDZ0wnoliM3ZCZ5iRnOEgdCrTrFhQ7C4JxQL2M/qr509OXjZVY0ClqlXkwy0pRsbK/
V5Jn1YGc1XYwvG6Q62s6YYBAlIjZtxQyKWZErvRcYky0i5rS0EIHNoz1wge317yadGcBQBuYd9Xs
5mRu7ZyfVQNEosnWuu/kNztqUFZEM8xYuJpy3pSmQkX72SlfgQ9LNOVjPvc2Kaa0kvVCHbCFTIQD
9Oouqd4bE1cYa4S++eq9ZzccnOCeOMdCe+Tqvg7flfIDaIVd3aVkz8Ov0V4qA1WKQcPCmB9pQqFS
D9ZgBug/GlqCgb/Ph2Vb61wZSCgGb+t0HuupH70HA9z/tojWxARVzETk6JFwzxQWDxB+ynPGl5LG
p6Fko6++MpvZQ6Lciwi8K8wRrBbzCJKCl2E2yAklQLaRQxEf5G9BtWCZaZh7BaLUaAE7HrlF71mB
qC/ku/ua+pNlfqaooZPJWwjzh6OH6Eq+DIgqf4F6a1sFsgUzt4BhLMSkBpdjGL7Cmqk9kVBEG2R/
fYt40kTtoHzUGA0KwCHKrxL/2Uylis8MGWhEM3eT0y9cClwBpEOepfioVDC9PkJU1cKEp17CCOw6
5j2lyuexCpgtfdtMOELLV6ffzeHGJ9HjBWFlDFoulgjkCmeZsR3ks1/cUoJ0gR9FOyJgFZMcId5A
tt4kHuWbkfGQHKxSNrPxSYmPHUStt1Z9lxXaf2kZsBBM+I6AX1j0cRoOtbJeGejZRm2Wht7MZhPQ
UIUGJfxomRARqYAjhoFU5rPAUdmwLTDsd/4jhH5Yn8xXyikz5FQt9krjof8nxU7Q+mEy17ixWztY
ar65y+h3DauYB4ziPEi2cVKzV4IYOXx6nUADJm8Ne2CVoQJNIYJhQhFZaPPLH0ki8PL1kJfruJqL
/BAaEYuNO7KKI6MqKSZM5aATw0abka7Je4MaDWL5zUrpH/o9OTcjEsp+mW/xOU7pEjazqNjVO79T
yhfleDIj1w8vEng9NO3tTsa9iKtHzze5A7fvnlQ/E7hXCexny5jCUG7iIU+Lzwpbis+PnDsDvySS
dSGIsA8nQjZk6pTQ5UbptI5QB6GrUOmeEhmUfohCXb9rUTnXupPu5UtNuUj6XSJdUlO/FO9mpl+K
/8GqfDKzf0dPHeAENynbkUIV6J6a4VUYH1l1aC0f/pFB0Abt4a/GCZKfw4yotz81OOgkkorXMkt/
ZeuuWl/1sFO9YwF8xtplCGEUjenib1IVy1F9xLErRZuSz7f2F1poL00NTYTy1zH89p6wzoDCVt6O
zzK0XaYJrO1YxjQ72XGJ4sF3X9u7Crtlei3FNRu+dPq+UbspxUeaIrL948/sjG6uX3lDxuk955rN
xu8eIV9afgL6TeIrCsMJLqZ80O2agG7SktWNNdxr6oCU9MNa0/c2ixRm/o3Cifghc/1EONsr5yS3
zKj2Xnkx2++sXJeDjcGXviXExEdofDZx7bOZKou7Gli8Mfcsf44jOKj+ajQXUSEoMlrcZY59Uzll
cTo3A1dVLp1xbZihJHCLL51JutnWXqr+IeouKsX7uItKerkDCen83tLe9KAtplPAfMRTr5r9URXK
zOBOTeIjhjb2iY7MLvBYcXpV1zH4TtOXkq7Zabb6JUXfTbNuTEe12eDA09SdTFqIEu08ecRUuyrb
ZygjdnST+GTnW8u7BAzeoNr13q5iVdkdinKp18AXtq1x0VpElvJ9Mm89+gUlO0BBr2gZbYXhTX3M
MezwwXvKs8m2dbFPlI9wOsjDVecgaMM7j4zCMYD/uXR+VcdwlQkxGzem+ONo9KJ19tWx1rXiG0MT
MOyh/yd1D8byyrgPIxanbwVYBEoyX3NNlnWYF1mi+BgOmV32+a1QbsQLIYA9mhEWJHyH00kCCymW
FjfT3jQMg3Q3wesbLQuHdYXhstse2/eUjXyP44fOVuhdqRvjlWcc+YsqPsnOzWQUaxuMKDNOdKQJ
ycmo7pZ5CCqYQ+eg3KUBKv7NMCGJXAPXs4NTgHyRyAhHO0aGPfdkqvAVlxxrcQvV7wAtv+/PZvIF
2CHhG81bdHlkuQwFtRanZ3clCLvIfhP4muVPzPWX7gM/XLQoFuzAmivew9PXXYUGZVliWXJeUvU1
+q8pepo23lTJddIT3cF8RQUSwDauOEtz7afgrrHxYA2oaeocLU8fLUK2W7n/MgbyoSn1SMNB25kn
hzEgp54ONGb9ECivOHjk3dM078XIAmZRZQvMQN64azpXTT51tvPZ0Q8uBv8MUrYZKKjtXu9uMvdK
9M3hWBtz1ceTMAtZS4HRa46FvmfAUjMpxkCIzBRBwitFQWl7F4cFWu1dIoX6Ce6GelW9H5kvIL/z
RJTpRW/5Qv8KZmWIGPnqNUS6YG7brY6w3OepPdnDzvdeer0tFOZj+efofzfyyugZfxf7fjhExMV0
myg6wjOmgbf7NRl1mKs54ONf8Ta1p7rd+6qrVu/02DJEzyh6SvA3KaN07btrH5G8KlFNstZwdknO
hngTqg+e1aT4rqsNsrzBJnM0fcuRIBEsgZOEVGOGJ48Qs40C1k45lzgnU87iDjYkOFtI7TMTznMK
PYxR6JyysLD9WWTbzKp+xQsmhgdFw6xwHxm7TFlxtLX6oyADAP2ikf5VrPFDMibpAGcoUUDr8JMV
ypYwZF/ayCbTLhSpnCZ2v627D3wQzcSMa+spLsNDB1d15L+rzLipgN/qHqswv6ZBn7dROqOjJlN1
Y7cEjmq/ughUoKbp0fbF8GtlW6jsOVEt62xnF4PBQrENopto0/hhu+qLLtWH524zhhWFUYdi1KrI
y/BQX7lZ8qvhSOoY/4YYC43w1o/vtHc55U90itIzQW2ZtyxLYXpIfbbarh1f9eS3VVjvyx+D/l0Y
32X+VyLoz2ZKT6rgNuh/zHiYYXAV/WEr/YjMw5Q+rKuuuvqEC1ZThUgM84MLhlXG6J+ajHATLylZ
UsnGs7dps/FqUGYrhUAfC3jVapjIhr808dW2GXa/B84heVTkLkBVlGHcIbGjks/+EufaovQtvrlF
+cP3/iWHgwOoRjBmIRmfCqYiIctElx/XNJdADQihNHnjKOzeeGmC8sk7kGhHCWNW/hiZ6yVr1ViP
GeGot9B3LZjQ1CjVtuIvSrJ0F3cda2y95zqm/qjAjSPCJRsdMhnfTokjgQ0N+6g3NnjQN1RSgsIV
fxFZt4gBEefEaKFc2RjkS6JOawpgH9JGG3FRcDAmfsEapeZC4JUZkcKH1vtaL8aFPkboQZzPLp2e
jqk+CrliyMSyUp1ettcJ1uHZ5hJQUTi3aXYY+ZUcmkfM1C209H2nYRvtbbBB0bbWNF7ZHDHHt1cZ
VBDjxohhxDlDukntcmcO1AZF7nqo6FObLbENTE9C9I0UYABVmSfVybS8k1u0qdsalnBjLQI5M9Dv
mKfI0lHOkW/FL4V+L4IU0ISquk7itZbWu6HX3F6K8dC9Tba3nMZiKTGkdKwIhCEqygBCSPA+eLQo
FmZAtAU4WleG0azSjhCKqiC+2lDmRXeBQLaerOCgeP65tttzM0DgcEZabrdJrz5Q6e7VONOhozhq
AkACsbxoKU3bYtiW4aeMYiAdqWvhO7XqKguTfUoke5mhTTEQDhPqZnZHj7NeoVmXuysGgcI6jv6w
ThntNQEQEaRWI0sdDQZQ1Lzk/CzkuyEumJjUuCxW30qWiJJ6i6sRDtj4jKMM587ktmg4lAHTZOM6
0z1M/PmUEY2Uk8hDnlesjzO5aFAlj5s6/upwhTGyicmUwOq35qtc5glGFU9Y4/JvHxgy7WiBfSX+
MxiGkAkK1UpFXuevYv5FaU5ILY3uCEQdI/FcVxF2Aa6XunHpkF9mEvll0BoaFGMFQkdLxbWMrKIm
b6YrgfJbC7KZOY/4opnFqtSN3gB6wisndrgEEDV9d5Ul7H9twrlTm/0Fk1uXXqRqWuUhSWWt72rK
uLXr9oo/ccoHF3mmKycjL5RyzLLmTAO80kmpw1mDaxRSxEBOPfyEPLrIZPuVtvRMxv4qNb+DHa57
y7iD1zXs8aL6ya4r/LVOjlaDsbdJNLfUq5tURr9SQtyVKeS9de86d2soXmVPTK/Zf0V1di0Unh3q
Umz+vd2eemk49IpyyMzpEMRIjDklm4CYPTZhjilswtr4XcN3akk2Ehp8eYHwISMFKSmTV10VHCKs
LQYiGSho7KsDGWygRUcy1zkXBZpYabAkh7VsZeF7U7I62gM6ezEhWChS+knSK+b+eR/GtzGQ/xJN
A/wVd4fa+RuU/trZ+jnXDUi03dzUp3VP8ndm9HNHHo44zFBFyNDGNB0hHuVFxw+ddgY7BVTQORJQ
I4znHs90b0rgZ60PFA84edKX5rnAZdhuGUICo0PGrB2imxR4JdJTDcsroTYwoTU39ctr62A+S3X1
PR/jbqceoe5zm5b5u99PFTbq70Eaf4aeYBQEipsS7JzLlekwlXcYHyZt+1aVotxApJPkhLOVsR26
njfdrTAlu2EMzwQgImyS9LecVN+gwRHXc4JmJQG7GvtWBVsOkTQrODRXvVpHVC+zqWBVoxvVtoje
NUKqHIT1gAfIawnXthqs9cnbana1qUbIvdBWkHw2RbRTaWnbBNUX+pPUZt1up9spMEg36qH16WsT
OoUj7zvSpjwN9x0MkoL1COoqPqGVXYebvI/mU4HTvqnO8ohxPAoAn/gznCUbS+td04eVL0tzLzA/
QqBciZfOwp73jOxbua9XldkSmYlDuO7owiI3pGEbw3wLVueiEODOw7+YLCzJuoIM9Vbq7XpssT61
8laJnkPHw61UymVqhw85qMn5oNWOgqOsKN8lIt1sZ3seykIgwuWwKJN2I6QAjOVbPjTmjmSvAZAf
4pfps1zX2XdE1ckvqm0XTt8TCQm84ydHNzdDy10pEGwmN7RezLOuw66ENx41jJJO+1ri+zYmVw/k
neGru9aC7hFC16dAsNju69FnD+0qgbGUIlMJRmpsE9JP77ZFdCijcNuDnBwUJLegEbAOesW4Hxg2
Bkaz1sZ2KfnQmox8FUEISBvnQFeDP2vjS+VB/G0HKLUrIlKEe1Yc4cFovWPDTr4apkViSwz5hk0d
1WiEmu3ECtBm6lmCwicyfglUiShSxZw1oPYTXzmpFWCdY5Bvk2DpaQfik/n/gb6B/9C1JzWnjWbO
0hzIAq3AHoXhdzGgzwN3Pjo/tfasRBuZvnJpZXnvhXy3jDPeGiW4DaHCEBighedWzL+r8itkHOXH
HUN2BlvmR1OZ84ThwXgKOMcCWJOlIs0sSB1OoMBZZYEJKQsbsKzgoHBO+GdbZ9tzsPvhZ6udBLze
8Jih/MfRmTXHiaRR9BcRQQLJ8upaJZX2xZJeCEu2Ekh2Ekj49X3oh5mJ6batclWR+S33nuteB7i8
pvptm2yq5CmhX/BBa9jhYTLbCwqYjHYkrw49+LPoj+KwNczO2bDTYGcjOYewTPz80eAeoyoyC/r2
W9Kz8ORTB10ygicU4OygA0Gsj4PzyQ8heyF7i+uXlounxW8bEbNrdgmXZDAkiMkv1fIYdYfRPa+0
s1S+hoTtoH/T4szHMZTXTnov1J8++PF85OUvUfCnC55Dn94Veq+Lctd/9vK/fN8rBfH6swJrqaLf
MN3wHa0DmrHLMd9IcrcNUMIuy/cg+kfLtIzZfHhENo4JxmVFrPWdReUlM+jjDApqDAxORBrL2JL7
xwOeOL/CES4hfhQDhcNE0NaxZs+k6q7lexEyQfrhL8IIKHEYx157rxPoSI9rLL51ypeG2XE8YQjJ
8cXNIJuHzR/9PhA26lEgcVl326yNqbBcv3xAmC0TNSJ7AmJ8nPgz0ojR2BdVColT2u++isxyLOt9
1oSHkiCenvVc6JRkVCeH9MH6LOR0cs6XETMemnDeXHSlJC7wFLHPsaY+ybQ8FmZzzvbHkPl1PNEv
LFdIP0hEY0FMNofGweun76CWSX0ACVsDKVbXYJMtE/a08NEimZ0KCdDA9p48zfG/rOJSdNmGQd4J
GCVLZVk6vfL2F8cccdtIfFZzFuWj472mRcWO4k9V/HO9dzHSUDyk9ops3eRYcFTE4V0Rf7YSOJD6
DpaHuLrHd8IKkUJ+baES518b2s3D0jbe2vGhZgezsL76v9+mk4urD5X/msVbDexvpVua4CCU3Vut
cH2/U0ZV8V/l/g49eCKvmqNaPI8TWxiDpz+saJGQms9vYXSJ+BiydLgJnb+lIU74LdOPK20zQRmr
/8rTEcc3mfOYry8KNjUDlNL7o1k6qPVdNdhf4VSz1eek2RWh3HGhMjNn8+y8EwaFGP05q3A3OVBC
3i1L2RhhH49j8mds3OOqBR6ulx6dTF/+s6SzTIJDN/+RlWTxx+p7cTBy7pyAoCpmpG35gg7eoHiR
4WdR8tJWBUSTPCuGsuM/HUG4R9rBOhO7C2L6fW7KPTu8YxMmT4spT9tXacy6w8YgM+KgqDW20dsQ
t2ep0DBaCF9iIg8WaJJGfYow1jusXnZgqoRZJsPGg/3Pqw9J610lDqmD6HltyJUqxv0i0+uMaVM6
BzdWt4eQfWrrADQjBzVMGEkG87HgCp4h4gaFJQmEfzZsNvxr0bm3s5ofLdu4UvKwYH6uSPC0mb6i
Zya9iCynKWZl/awKzss1uMuD9iyQbzgpqnlKjEhkx9itjrxqMsfrY9NTK8/dqS7CwxqXCF/ER5vD
OuksweGQ7+LTMss71ePVajI2IJsAgpWMelVQLWKNUI+x74z6g/Jg36riYLpnmWlSGUm1y9Dc5Mds
ZcuHXTmVKOwQ+JY00K7rQBvUR4+/QmF5wv30pqvv87i+YIEGOdI5x3BN3vitM3RPQkXxnIa71UUV
4MEF8SBidRr2NTFXkEJkABUOEEIFkGn10ANbDmDkkSULo2Zm1YYFpy0PcIt2A1wwuY2eTbdvKHGo
zTJzsSTAFPV8Z/L1UKHyqAvId4rt/yT2s1kO85xeO0yA0OYK4FI9P8/O0TkH4SnL8RQvEVBPVuy+
ez8yS1vT6pDsevJLgjQ4OPFyWBLy1emyQyCVNDgH2c7nZcb2giLDJPlxAh3pInXNIw/x0ooL5zYM
Ua6z+25AvSkTnzomQYwslvi1EMV11cVn+pLRbfbRSPSbE70PQ7J3GUxSp/Mfgir4mhRnuw7XWUz+
5251LiENXUhZpVk+LsxAEsA/LrWkIjj938wkKEBxMm8W5R9H/3Zbpk7a7md8sTpiP4RRMcmxw01f
HUya9h4ybcwOzg93zbai1iPCYva7RLRl+j3qCCj+zFnuLzhFo/E+GH+HbIma9GoIn7T8DpzPiZ5f
u1Qz4rHXzwXeXcz5N1Loo/+YqVvVaLaE68RrGu5a6bzkRX/FfKY5aJKo6yG/3VrDtl33CX4dS0hK
8+QDlJmOZXE/gVQo8w/PvvTiKypv/emfrM82/+06x8J/iUnwrE/afej77yq+2sbuSzNfuXRyvnMp
5j0I81S8pRCDu0c56kNFsorovjU7s9wguIv/jOKymY4UuHQUoG78Vc8owp8SNhoSlWEabJITtTNj
c0giQtc/Ml/uZkZ5mt3cLL/dzZuJgekYVON17uCbyyko3xL3dXDEjv8BeA8rQp6CBM0StgT52NV4
EKubUJC9gDqONjCEPklJEgocgu5AeBFJ4T0RxmzBth9TVZgnooX1ZEKDsU28z3mO/tyfyFl/9pOH
pYCxT3FpgH3jQGQDgRTLDau/I7tx4Q9XhiPU0ZLVfH4s2UZOeI2cu0Gg8ZvNtepJYSlgGyjFABfu
PqzIBjJG75l9j38vsKzDwtea+3BIRvbvw0nU68km/mG2LtpUe2zb4dnxP1OO6YjBK5jyPJl3flKg
/hpOSecfpzDd+2l+FCbYTzo+Tm2HJvvTX2hL4OIkyd2Qv6Ze9mtNHsomQqofQfm0xx7vgRunHKo+
vofy24wY3jQvn1WeHagDQasHM2E+xFKX940OHhgNu0vJG76VGtg9yNibE4JTUBF3yEjZ5IKbhFVP
NgmNdY3OpcqWU5UytFcfNXKnAlmFCn57aIVRWXWkn61dc15MAh5FHqyGz4TaIl/Jd1wsge2I7zG7
th3ZZiRqkNNbeYi2agzrbK4a1vAJx+PkMpk2qFB+LBXoTOrRdp4UcKstu1/8b9uavZ8WbuE3w4ao
jlmzyPUwLOnOtgOxfxgpeXEGs8VIxmTJ1jlH0eLdeCWPMuW1s8s8/gFXHa3oSedvbYH6DSMH5Z1x
bqYJnNDflg1Z42G8qX48Q+ktPtZxJDxJ7VGabQPV9jj10a+ADny1RNc5+bmN1gN3FrlAFwO3OyRp
tFXjpZ/jm3jAYuGNp5zgjKUCHRq0guUGe5jyMumMJKhx4hJY70HOfSAFqZg6y8W7bkR960XDfc4L
pyPuC3q9SA4PZRD8WarutgUKtor7QMCGiXg0fnkdvojtopelc1xHrpmBUUlv78p5PLUjuUqluFNJ
9txN4m1zHvk5IkevyG/ikofCbbGFEFHv3W1PgCi887S4f8nvvk0bBc4sPvfuwoNmYHyFYNbyu1BA
vWu663kNH9bgNk2yr1U3zymDqcoZfjOvY/LcQOI3ICXS8S/IxswMz2UToKAAOMdPdcTyvQ0GRzPe
6QS+UrHxAvo7RXx1+ZqMQLYSdMvla5UUhwhblC7s29gMYE6oVub3EmjL4ARX5cKOHEUUsirMhXo5
Nmq497IWkXo53PAAXSYRojMJONOQJEvxIRBibDYDp/9wI3ZXcoZ0u96IVl8xSEWBhWg96R/ykF5T
coMtfX/b04jmBVl2Yfk+BT3iDOX/HeLuKJX6HSj5lor5KWUXl7gvBAA8lbxJiwNqK2Ge9is/eSHn
SkzzSMDr94ymwQRMycrwRi74wAp9cnteddPfSbF9Dyg7a/HSJIhhxPKaOMS5WI+2qc3L39FanOKA
yjgMfmbVXLlldxRzfuzn9Mk20Rs/9lkH6s5HEaU6xIIz2k2nhFVXUeyH4XyfJNj0Rkp5Nl6PfT5w
6qD6VRgO+xbyIlLuzP/OBpLDenKDIufSlvExbh9h+O9j8iA0D1vBnnPohksEFYtOfduatU8K9fjC
Fs0fO7zET/5qH9YCqxh2PqdHRb7hTTPC5BEQMYwvSmAnrCgnbjjh5bfNtL4jhaM+X2755qNNfHex
O5eMN1lbHhZS5EdJM7dGzxoBhesV4Fz1LT7qYwxQMayfK1WdcJY7ank3iBSKLDiicWXRS6582r+s
jPFHRfSl510WndxKwyRuZErc3KQrgeEzDFPoiiFY0dAi/PE5Fjv/a6WZE5iz0tn96d3yIGZ5Lib/
ZtH+a6ncoxzlVduy9SSjFdA/yoNjlasXYcwdOogf1QR7PzNXBm58NB8nvm4TEeow2kuTXXUoRTK0
WQXpYtorj6s0X5mJj3P0hMRvP3XlXU9tkzeXJalZELHwYCoLs/wqwsq1SMU4tHpoJrIJuvR1sbWz
pyC5n8OLSASR8TngH0HTxvTKDUdKZrKk0UX7trqLi+HRNmdiZOFI2tS5q2ogoT6ClK84tmef53et
cBoC38jZGsdE42ou+3pF4rKKSzdjixtdhLzyBh/2bzlGP/YnItjUi5lHBbdsRgX0CyZ8uyC+7+fw
adnsm0b+26Zrnk5vPPYLXdY9dGt0cVP3rnEXrJjLyVhAXCHJ2M30sIkHOrqq2VlhQtcPcQ1drwZJ
FcTO0Q+Hs2iHBzUDZcCcLZLSHGlGfg0AA4RKgRRGUBn9owFNIJbpBpzwGK37KYh/Nz1W0JT9TaOH
HTMJlG/rIb6ra2TXMfWqwpyAb0UH6KJM+5ygVMsr1AZoC/13OfVHS+YBtxXrviLc6Xi8nthBw7AX
iwZbkxB6jotDJ2zEx/Rp7OgiinHed9VysayESHz/0xly4oabuK7OMhkuvp2uSh86MzPLSRaXPkOa
ORLmHt92Fo/eRWTok2r2V7MkIKe9Mg5UXy4dJ0f1EzLHN96OPPUKX1/DJUjmQcu6wIzmLn0rESwW
y/fYVsd2SXag5HxrztXaHDXaqSUPiLqKYQv4YCa83dSHR9edji349UbywVfsutLh5AaIXxq7ryDw
V/ZEM3k1kLprmPGHxHwPdOT4MC8dwVQuXVmHYaHRHxHoxAEDEBjT+LOLobi/O0VDJ4U2QqBIVtme
j/iYlyHTv2qfbsZJFH/dYMAtfFiyGdI90fMJfj0DpXYBM75V3S2DTZKjZhpRyVRBbsQFXHU5cxJ/
k6whwu7+mB5VFvKtnKbWJ521znFstLAdV8ZgbOZzDLaC5qgiv3rNcFBPxfF35MPVcbmwTQLzpsM6
iHwVkSQ1A5Ep31N/qVl0x9nnUnwN6/u0jYgqMIYhRh94fvw1/9TOuG8ocrm6cOk17BubY+xj6wxv
XNZQeR8zn2Hg7krU2S9enp0d8eiFJPX1uYGmTYGY+YKUndEj97nawgaJaGjGFR9CQgcmAlhfrdNO
V/WAoy/JkQHJEYh1CGvfNu9RH2f7wKdez35Xa/jlF+ajBAmzF26+j1YMv8br+PmF+vS9gtKrFvd5
T8ZPFGsUpTH8k9nh1QI+8jRijiHwHsMOyFkVM6xpAM11/BUaLSkDIwTZtash0VTtnejMwwAJUnU5
ot2xjo7GXJyUK8wLbLyLKlSeDoGq07ptVUq+ZFkAL2XN4/ZYEz/il8I75+BOkq7lVBOIvmONDrMI
6oJ9MWWnlSI7h1w+pKFSTEL4TZUmbhFplQ3niNG23g9ROlwazIVeFJDciZXZiYKvbo5AtVqCHNPy
RURkVjh6/Abat5/K8KiFd4g9zMoMmHYxDUKdIxsI/4bTBgfJ8wtP0kZBDgHatunZy+BxUf9ibSaT
Pk4Qw+afJqrvdeu86EAC2lH0/M0lm82lkN25nFuq6BAhwbAulxj/VlZOV7yx4lhU1DyBfYhN9FzU
KYQOL51A0RXPSZY9RqI66Aqv/hr6tOrGZV2COADPP6BJhICzg5xBxITF2Q09SvBAHsIPUXl0pfA0
ewLHRmfi20qDwzKg7F0CN2aPsbUnM1SB23/VdcHKNAJQoCx3iIuoVxbxdT+yVs3aZ8/KHz98JJED
OKMjif5RD6sLd7wIf0/E2HohdH9eefFsvAoek/1jKyIT2CQ3pzqAjOZnfElU9+IXLTYUaU9BycPl
D/ONE03+KalvclNUN9WYnuKIMXIV0WOp0p3PtlKXrgW9kucpsvF9zL25swrOZ+ECxa9LAsHWsjyK
JQP0kfuA39PpYHp8ijGT6p2/BOOp5ynqtsQj2X+pMdIHla2bBr06a7nRa6A/Wm9d98uKRzPcVE7k
cokxn4+mduwhbu3fuau+jUckRygGWnSm+B5jerd47Un9virXmECu0v+XgqXsQpbVY8rO1h+qa7dD
JBYxP+zi7lbojqX6CA031wC6dGSgheGkiFkI7Pw3Sui/yjQ4WPSKvEH8qWck2nO7L2pmb72S30Pb
zoceJKQreZtG+FozpBKxkrlYEU8xVKUH90ajHU3Yv4fFB+7klzUaPYzqFf0TQWjuypp7EemHRAjQ
rOq7r1C0ap+kugLxdlJV7+1UhGc/Ty91wyItBJ7VLYAX+yg8p6xY9lNNQ+cHwbMLYY5d30mQLdpG
gPUZo63n1rj/UG6s5Uu3IhxaFPhFm68+9fB6F8/MdIZpxl0rqIWIFKryP7KE0TqnL5MHMzdjvSka
RJaTUAebEerh8NwHJvwqvOmm6EkiqFdJlCLGCa/7mdP0ZxHMAyx1Qd4inus0bSnKgVrlsJKju4FW
ax+5yPET9zNl2mMtkp7C8/bBsqmpPYzLuZ9cdz64c+FEHwncvAkizRA865hmwpfpP86aiguLQcXw
JPGaiGn5K/zOAW1CvCDULC8CFcEFVqbuykakpCZJXueBJ6O2n0WIzbhYyYUVQXTbtC+a8VRYTALJ
Nx9HEDH+c04NVfGvOAp3fqMA8btECzs9IWvCqdOLwqbmQ5SLNxbb2lSsfMr5fUq6gwRmlVYODRva
6VF5VDaNwXs7tWgqho5q4SnRzU0UALoeiOEudA7KZkI9mzYRWqT5aOuAheZSAJ5Y/YuNoVt4bXYv
g4/cBweQpiBH003XHRMbASGhAEUtAt6NDgJGFNkn47cXP/DcfbcSZsp2a4ig2HisgGOa/rLsfrOm
va/iBihw6lx5ILWTMbhpeMc5OZk5DWX6PPHlgfkJldXxcXDIoduv0d6mVPChw/6szm89J1iJVHns
/n8nuqA4eL1/rUfmRkNPWNpoEHlI56FDVldSdjE/xbMwVti7LL1NFMsRPehTx4yhRDyDhW0k6EXi
PZw7vO9bJaSNfEsGxJ3JdCVUi+8U+XuvmHqJ3jyVArPP4FGsVP0KkwlcD6IrETQfQabYolmFqU7n
tFE91C9Ch5bVXPn54O9rh5O9w1Unl5REbEYvTo30Zo4/iwGRonVrVvUy6NCA3E4rgSBenDCWdyDO
IUFWEy5EF1r39j4SQr8PUYENYf80oPeBs8RmKUia9zrt2YL5DOiyhz5y/7EceI77noDF5Ei0L+L9
ZK7Qg+KiC0NO90igHEwjdc7Z5DQDOWS6Itoh78drnkvMihmGtGEj6lgPCgZcwKWoUTdPSbxHAfBa
uuYijARbRCQIZ/V1gPiXZu295jFlO6Z3WU7WRzu4/cF1iRk2+V85kVqweB09Hzhetm/drmde3Dny
zBPHpszyVU8tGPKJvX9ZKNYOGJq8xjk0OuLfBwINH7q3biHOKOm/kdUyWR3gOGpIuVmj3yaPKa0T
4jGU9E+RSpH0MhuaeHyY0TwFZV3uJ8yvFODNbp4xFiXFqNhGiGcwok2UuzvZJyUBxcwVa7JpUSyi
pC4Y1HdeS7ylSABIrNMBj+GSVu7ejH9lnVIEBtO75JTqBjg2I3se2QfPNSL/ya8BlS9TeFhMAwsh
flQ22gLGV2gDE9vqEslGNrjvhU9lFIhZI4RGmTeiqKXuXg9ebd4xzumggPoQqke/HQIOMuRLOotu
wpHtb8pqbFx1v+NLiil7uitcRtqelPi2PQlmq7wmhgGzIQutyRlurSf/piv7h0n+c5bBZd9qmf6X
jMmCUJ7b8qqaIcib4bt1EKisycbYp1MZ3XfEryt7QJmUJyeMf1MwQI3L+SYGFWG5Tv4q9JIw3EPO
tLTJXd4/lm63ZYAAhspGfEPzZF9a2AOBZtONi5zYIa9Yd0+r0SWezxQbYYCMVubZq4x9dQ59Zpb5
lISnYihZak14IJIuuEq5Ui8O1LiyKj78Wj4svUvcdfc3G7gyHe3xZ5ivvGkl37QV6kj+2tZiufT1
g2pSPg2XOc1oYatFMUQpWtZJNZirPEVEJjYJN2chstY580BQmLZRxPrCFRBLx3FAbGa8MmDTw83s
Ba9DWgHiCfD25rVbb7Ui3xs28MU4tPgXLZ70pfmMii2EsWLP4OGhgLjLON1VT77X/mbvsoSUc04B
h2fqJQPF9LGM/RTXgHjxUuadnbZ32RQTK5P6wWGa9a3uDWOrOL/3tMWLRd2lcvYOZT8AzxhHgmCY
T7fuJ1kU+a4JvZbn0uKqmvu/mBdRx65YjdzUP+goM9dpGT62xvxpJs2kDfXeaUDWMI0hXZkNH6II
CfHcNNiiaEOSMhandKSCc5m2tRzqQUOGrynUNttwCF818XaNAr6zSf4mx+xv5Jvl6PaXVWMRGimU
f4UsmOlwAE0ZyRPJMKAaaSZ7c+us7b11Itytvo73XkEgWwpdZKBDLNKKGdGMqckfmDDoBA3uch36
hsQekTBvid177VLA+wreak0D3ZeoIzEHpnnNak+NZ9Jw9tp3ILkI+t7RI1Z5LnYtMu2dsP6X9UfW
pBgNkpU20yn8QztM1+Da/3hZgtG6ZwWlazhrLhcK1qHAp/00mxSuJ3sgUK0LPDB8SQP03XkW/4qH
GEtgu1Z7zznU0fI+ZV9OV33UTvdhCoYFaYKTpcmH9zhTmNsMH78aglchX4oauje0V+ICI86j2RyE
9n5WSlceY26Ewul3GWmnxsIw1MZPkNJUpzJvztUwQDrEZYD1s3HwwLmJOC5kSWN5/DVk0DfS23bu
4bbC5tz+/dxQJiIzJLTjMm/BeCZgUq4R5u1BS6cJNN+hda6KTWmRbdrkLMWtI7f6emWq3G4G93EY
Polc/47QMLlrfCOmcj+PskevRjHCeGU/TkRYxg0V8jKLZ6tYkJPizuzgO5CxAK7Fq6uSr7CyxBIu
hFJmORIgBpJwMYi2zbeSlzkiSyZyByJxP8T+J0rKr3btnkN3PBbMl3bl/Oj406aOHEADNr9rC8Ig
Y681qBXZQLn1gRaDtC/I6zYwU3JzGgE3oC4ZZnCTVYGTJJyPiYLlseQOseEjC9gI1NLoXUhym0FU
dgWtXzbRQnsZ6+KhMNDWBFKT4Mor2ggnSl0daoe3NyrwNes4OAuHW2SePUv6rDrHY4zg2vXxScXx
cW1xxiH6erdV/ZU1zJvWniUJksnfcTNgOQtOji0I+4wTVh7MHPM6Pf//60yuDsQ8PzWV++Ir74UN
xjcG9ZtRUll7Pm1hVf/fJZ2zrOZtZhc5bfnuHoxKt/hRY3g/dM8FgwIANXzJlnV675z1X+2jinGx
KKb61c70PkFvXhsfR3dNWTas7IL0o9cFpAOWnw3JjnHX7JMVJkDNhGCsJJqSRJ4MRNmKP/1XuP1k
34EO5XKbLGxDCMdYGRZtpBWt961w6G+9+RQ7xAz4Pha8IkFz4LqcVvwu5lVfQxZ8V6hZ8zx7z6oE
cu2znPFxBmEZ7hOJ7K7JcU+2yAy5uFj+suzkKOjHWO27bPgMsZfVGf7hzkeWmYXT99w6r0NSZKfm
95gWluy1C16AP2G20mIOQFo61gZZwwhKZTNMxUT/I8XD21QzXk7vwwz9jZ71rBFAInHSAeXfbhyx
dgLQuAmmSR0AvIIFigIC4t2G5N4LdsJ/k8ke88C9NnrE3E0B00hoBd44BDiREQ1pm6hDFXK1ZAcT
knoZYUZo0+TcJTQu7RxXBym5uKPtK2XkC77dey+dh3018ZklsXn1JwRka/TtOtJjuwVxnLNKLp9G
4SWV2PV2yvAjuX1KUFDVna9pLpdRVDfdbN6r5LVSwbWu612JTm0JC247WzIGxBTesAMt62Y5rB2d
eGnbn7GP3oU696n/wCu60QqDog0RtkEoZn6dH5vFUnqMjGhmLf75pJGmhv3emjTXebJsU0hwaM4U
nf0IcZSeoaavFIOjr+w+SimS/YliO1Mp+yi77+CaBlH43s8BNFU/aPbcSJb1vscek6uLvR5n7jAt
O5+XxHxYqQNR9C/SZYjJrvNVQfMhCmVhz7Ep+WT5bmKGI71tZvbTfbKrppxvvFmcfUfPvrYiRb4w
//Uczrpe0QzZdTmHLcjHPuLbNrZ0/kHIinPMbmRJ7WHzuPul3LLlb79VYOLYZs6bm1AH1llLKyP8
s5HzRulA1ZEST8NqptgxWca5LJqftUfMUVWCZl4OL6FGToRg4NxY/zbhUMcxyTvTpbxzoV9i9asO
K/EtIERnCJ1tzOC8BONTMRHtujw+tTAwbYtzqpRHC83Bz9yHOkAo3qYOvCRLWOVo4KS0sGRbl92L
kcvB9qTFUguKvD5EWZsiLPwsh9dVUvZr7eOY84Ae+FhWcYPyrEl2qHUFVH+AolH3DYIFnuk2aK6F
JeTZKLRHzhBd0VrvVcXXsQyYhcwFvKJMMTGaDdsiRnF4Ijbkm4oRMNbL/BZ7UXTd0uxHBfNpRuTF
itI1xEo/jHVxO0zOk+EcO2nb/fE71m0i4s+V4djcWNb5Q+HzebkNFatYnlXUNFeJjW66sdkE1vd1
40bXOQvMnWzEzZJxVrWZ6s/Uh2enJxNa1Qx53dShVSAFqlTQaeUSRMd14PjyS/uRuGhbw6jLfiVN
HDPAx4aG8PcgCx6P3IN23IywO2a+may83Ht4B8Xe1hjO+oQIi2b+u7aUeibtHkYHU5NmrdnEZD02
xM3UGj1ePprhOhjlY7xMzXONGI0l/sgK645eB7K+Cw45zXB5mBMn/nJwa0LF1vaD2RZllh8zs6FE
X1Zsnm6Jn5ELn+jC/heKGz7R9pkxVEw/G3/IVNzJhd+VSUGj3Ee7BpHCDvvMmZEkjtbjlBGaYd1u
RFbCsGhtLTouSaqlpkG3WXb2ZAigT7gfQ+Y7KAvG6zXt/9WbdqG4igo6zboE9RvlG6hzpkryf6WN
RzWzpFAJ2umQ8lT6+kqH/P/YgyUOk6M/oOfn/CJLtNPBb4FSc3R4zNxcLuxrxx/mOSsaLrCPHLU1
ouikuhiydeNZHKu2OZvK/7s2K7GAFSd84hyUjp7cihSXwG6oxsz9ng2gpGb2b2eB3FfU/1LVzjtr
4SP7mA49QI9S5Cx+FsSwGR1xJ5qSrNv21MoYaaweWHrW+U0JBgSMMo6aNopepGy6kw7sHk6JOg9U
yAhGkh/Nk3ZY1Ydf9PVZTXp7ybTJtFqPrfJZjc5BcWqMTz44AQ9IuxxvP2QVObW+U539ELFbZ2y5
awGwxYyNSfalVF7ib4xV9SSg5sTlN98qEGHrxNlfr7tFBcDnJSY4Rbcn5hnF/VDx0A8cLv2Agp8n
myigCb+HpWF2pEVpS7MCwxqNW1qB7tBMU37FPTWMXy8EAmR6wPbdHlNtPt2R3iifsrc1m/pzTiyX
ZHYyRAxp87S9rfDRZR0yWbUiK1iWZd7NHYk52nkpLdObeOj8M3cP+0BRHxTR4X1VrLd5IHDNq/Ua
3ssBNwW5qHXyXcRvtoNAHbpoN1qlH1Q+vVRLDMWq8Vi/oOatI86ltd7kmWX1pxX97ZSzkREVX5vO
K8Ch1I9ZiabdSzYrfea/mrA4WX95G+vwuxL0S6lGkRlYdvawmEbCauaCLyY7kGoFWydZ5mZIBlA/
/bgppPTKJ4ElQtKRJHaz2o35vmBRd1LJB0em2QlaL6w0DKfGWu+SuP+Qlvvblxz1gwjfM+OKmy5C
j+cNKOZz7w931dEGADxlAENAZy1aKiRzpZN9dIrKS09HPx6afZPsZ4l8MqSNbXoKbcJxY26yZCb+
JoO+pYArOj37giwG3r7dLThijgFrfJJQb/JyXM4rXdiOX30la0SYFecJbA/5gwyxnACxzDVKcGvQ
Ly+vXZiOp4Jn9Vc8dldapswCE7pf3JIPdRS+ijI0B7lqdo5ZcMgU3JjRIXw1Qrhu1FocEvgcNkvB
P4YB2z01PukSFSoWDNssUDGjv9ZnBDskzbGXmDYWlb7YTJK0VHLRBGP2r/UGybzSuZ5VSgx9gUGG
WMOsT7mtF4Yf2hK96VFZQ6unletHxo7Jk1fRlqam5N3PUPpM4dKdOntJk2jmRndB4AcxQWxVfBi7
bYvXl+lpWRmcLTWeilhX3Tl1D1Oz3C4Jnr6mDq5Cb5yvAJ3cT+6bWWtS0KcaIX7DBYIZixFA1BxB
BcmWJ6onqHMgnArkwbcFYNuV3Q8LxuLgK+csZw8GcMJslX4oONM74MxmWJzn8jEaIC+0mADw16On
XO6zoAuvUVFOV+vS/ytQfcAyLZ39MtPbZeKVCWyPwtJwIlALT0aSZeju0yUn8SLMDu1s0K+TQ+w7
UcqvKR/WxkzHHGV3BLjJJLyfiMeItJjrg5+J31XW1ge2jk4UJgT5DU+WiLUBwgypGCRjR6hQ19L8
y6l6rkU0PTqkdOz7MnnXafqlhr64+IasCBVl6VXutBBQEMqVAYFo+OlQ8TWc8JnH7DMU6riWDaOh
iQZ9KL/RLoAn9TzwDYH9j70z240cSZf0qxTyeliHdNLp5OBUX0ixhyK0p5S6IZSSivu+Ofn081FZ
051VDVSfuR+goS5BSyoWOt1/M/us3rme/56O7j7hcmRdaq9Hump6MwPnaeCjR+JQq94/5g7/hvDk
MfKgmsgptlEYFdAjwwT/NjfGOsrTB28SwOonkNRl9NYM2PqKdAA7xtWemdIHIq73bnOMnDG80TPp
7JndLEa8jPsUPUFhit4ckoTJy+LaGc18pSMGlwF5gEOjO/KD3MEEkyyifBPQBNxrI4yErRqAeneV
s1PekK8kDq7Mgf8gRAB0qGBIzWzCVVBa3aohVIogSiIq/eZabCKcXowrV7V6Y+flc/MWz/42tMmw
tKR0h6Fa59Pd7Mfx2sNYvhI8m14KUyGM6YsLi3g1V9iXuCG/ct2/UhyWsqvWH5Pj0N9kkA+a0Zd9
y6iuIoNNqgERIkUASsV8Lhq16t6aTNob6bYPTlJczeQ75x5pnTgT+iDNYs53i5jo2mtTqNyGvpvm
k9dyXizrGfhdhplJ47e2ADCWoWXf+5zqnYhSB5nIq7TngBk746kzIOLaiyV7ktioOVZ2dDyzV+yx
tDHCVOJy4YYY4j1fJtsE9cDsZN8T0uCYHcDRceNfnMc4RSO8mX7HFKZIsF+1ru3uOGlEPukuv63n
A6v8LlFIqsxHmYjJ4rYV9qmebbafI06M5QyT4cAkIsdRvqzFvIpgqTqWviF79c2RqmQNjMiWywry
XYNncITt7vPElO2wzwNr4pq+yXos77NBgKYLHLipATb1DpjpYhMzkyYAFqg3dep2GEijAx5XcM5B
yUDd8kgNjA24dxzcfkhZj4PlvQ943nIrLUjKNzBDEwv0IiTBVLI84JijjCYu203SsHyMc8tkwstZ
LgL0T3J2G7vBP1XXTDy7iI0obFqMnxyjKz3SH4hLTFlNuJ2q7jGtITQR9xxWecN/ja14bNBNorYt
1oMqzgbAuFWTrGssaits1TFmC25HsZ+3V2a0oX84vBqgS7NyNTgaeyhpDaMdI95WIauP7+bjLom6
a2dQLFOFi3PS9R6CMMfE3jEa6WuwLVOjr1Kh5p1rIu6SRDYuvvzyX//47/960/87/ChvygyhsWj/
8d98/kaYsIlDbId//vQfD2XO/z5/5p/f85dvOcVvTdmWv3d/+13bj/L8mn+0f/2m5a/552/mX//j
r1u9dq9/+mTNnaSbbvsP8FUfbZ91n38Fj2P5zv/pF3/5+PwtD1P18duXt+V0sfy2MC6LL398af/+
2xdhic8n6sfztPz+P764PIDfvmDMHD+K+OPff+bjte1++2K5v7qcshlP2Z40TV+pL7+MH59fsX+1
Pdt0fd8XJs4G+8sv3PC66Lcvjvurp8AJmq7lmJbtKv6Ctuw/vyR/xfPgeqZDEantO9L+8n8f+p9e
wn+9pL8UPSa3uOha/hip/C+/VD9e6+XBKVPYAieA4/HHSV95Pn9F9fZ6Fxfh8v3/y8cwQuR32dQo
C08CwIrEtIJNMoXNBiGIyek0oIZmS/kfLS9TC+mmSbrmusEswggcHSNnZhWnmAvior3nOqVrxSep
3GHpi5Irp7M2XtNajK0YJzWq36qoeG3oQmXImO193obsunxc4bGBOjn067g3jF3WRFSv5AxE2qI0
mOKuihBCSWtAregjOR2LmJ70rrzJA9RN1VuMRmxkniLSGJcS0zmOM/cUmuPp4Mn7S6et6KKUqt4X
RbRLC6YTXuFxPizYf5hgGl2If9wB5Sq2Bu5YU8oJGamwCGLngJOEAUhPOqP2NqoiueOwYQeTz4HB
zRbOVPHqS876yrTo/tP0+TjZGoFuF0fyY6zafK0ly/ligp9MB4fvAGHDhnfYjprS4NHekQuN1zXC
NeNISlBsl+lrkzKcLiLMVV2yj0Tr4aYmZm3RdMGlzpheESsq6ud2CM7MRplHUGBz2bckI6u+Pvl+
c2cs0o7mFLK00jdVaV8QF8axs4z2ZivZ+QqeQMBEves4c44pY+MMN8pFiny3EZULW9ntZygBuJ80
yMxFbbuYHReBdMmj5JjN12VIznh0JT9vu1D45paaW1J5rpbPNVND32JfVsMgsIbmW2fGOEmq+oEb
PcPwlBEUCuOHMMInoys+ipFxYhF09JPQTyQK4oBjiWNKpu1DU/qbMfFmDq88TIaKPBV1xG20slae
XghjJa0lrYTBzvytNbgNMXa1yfIEI6M4AyPP4mlpWhJfNbyurkO/qLqhhOfx1ZIG4Qo64wji8CdP
DV5X9nILHMyFKB1zfx8tNkglZ9F91JBz89i8Eayg+ruA3Z5Jbjtj+w26jm8tw0TNDjKJXXNt4S5S
Fs/f1LVEYHvBhRI8d4wnD3Ai1XHOFlBEQgVM7eCNwMZc5O2ljmlD8Lk7o9cDTqEgwhr8ZYtxyrqW
zpGIrZNf4bwVJBuHSG0L0J93RT+Nm7wvSfygriUtjiRQWxuDV6actjpx73IRxlwHkHHh7UHVjKip
6CyMBLXN3DErppfeApUfTdWWt/9XI0+ve3NEGM6dEIqgixJJgG3RUWmbFF+7EHiVxnMK5C8/BIue
lOgcU66xtqT9wtSAt5aXP8Yccr2Z17YrZc+RguAOVp6dsBZZKKENjRDWVhSsJFYH5Bq73iUzRW9N
RuybN4QcX2dtbqJ2wD2LmXWucpuyQESCDvshXDIOPUKLVeKWFbV41RKvfmsmLJfCNzk3mhzFmVpn
cFVNnIYrS1Gy6eDYG0P/1uPXUpYycKGw3cUBXR902pPzSGbNfNQ4xPHMqXoxymEcFmtdCuCYmPYC
7xwOmBna2gLcJ3g/Os3iREfD3IV4SALSJrJm/JmF24Lw+cgiD4y82WW5wEEuuQb7qUccqalOSLhq
5VDwsBvKRhmdsaUhYju53m1lAIuDBcjqZplHM3KfiVgxqSqY3ZJLiklYbvuAooXUJ7XY8/Zu0brL
eR+2nuJ65olJVc5mZMqobXF94piMMs0OdKNWYi+cxbWXMM7J8sVxr/EETATt0gVwJEtQll7+rs2c
KRDI2W1NWMrLkSdgrXFg8FANQ3vsUCsmhle8u1vluRCeWGaawLhVYfzUlSdJdA/oRvvWzcZzGSdf
B0VCFF/OEX3MvAsLy8PxQXYkN98Sf34oQ5/6P96eVZxQKovNlibKqwED/Ui5euoN9zPtmuvYiuic
p4OZ6mAIa973fnBJ8LjdZnRh6IXBk9tM3SZj5FYxcFkH0Hs6jM2tfAFvqpgmgfDDdWgk8Xd7aN9D
Dy3IDkxouQam8garBfDlkDMCAunMiLRXmIpDNXEl42hj7hGZq3iObxrLhH2wzMsZYVBwqLwRuigN
rNR/pu19B+2iwkmzCZP03Wed5nzFZKZpcObGyJumM27d4q0gD3CBQ+LKMAJWMVhgGZmRfJmgs+mC
teAUUNmqb30WDjvtMsdLOSZ1Gfe8sWeiGBNbuGjMoMJltnXs0cE0TFyF3yGmO/TSvW+VUPfMTmzG
zqjOOVo6AizQGZsqzcglyJD3CeGHKT7KXoNw860bNrpbZTNCm62Q4UiT5tBiQtiNgBQT7fBQiACs
2sBHGhHlQ5rbOEdorJ0JZRpVkW7T3ID+zmyVmxoRKiFhkpuWvEQJOuG9/G7GhK+iVWL16SEj9cuV
mV17MXpUGeX1VR18ZZOw7RQ4xHIkop+YYPbwaG7nJYuXzMYtV+lCLD73VntLlCG+NMbFbt1dVVYO
zH2YX/BgVkgiCYXt7hHQJjirqGFqXR7rdHB3UhP7z8i9M6C377FdDCvtGnce81wqDL0zEjxcyhWW
lIWmJZzyNUs0NL4AjXV2QfYGeaUxUIdwyECrFlV4nrJx51p2QwvhdB9lyXPOYcaJmHvDEwJIQj5V
uTYdSt5MU1CmzsoEElP1UctF5zLDTEug8s0keD+iA1qc/FZmeuwmjtDT6K9bK3S38ZJbmfB+Bgih
vcOoq56mU1FhAlnmBFk1HOkMp79DUBkrqFoyJ3Vs5747Lq4gTwfTVQ/4NFP92kmcdJtkrPW1R7RK
2TNn6LbENcgxn4udyX3ujt86O2JM60KtHzNmH3kIg8mlkVWzHF+MlcKD7eYA4JRc8E/lJfeldVJ5
yc7tezLyXMxtTIRmCNmOlTFcNsuDWtLdfuIhVftg4bACr8k2E0dwJZlnU5wNOFy21nrEmJ6ZerHO
VFC4GG70dkWlS5UluGxh1eMJ22h3zi49J6eKKS0RPXDLh4s+nQDZ/RaUiAtzuMLEAyo/zWoXW6te
DOSdfZhI7FzOKAmG5WT7CczHxtDY7PTMsVXOS/rhagjAVcSqnS4DgHdj3zFGyiSrn+e/yJTYnhbw
fi1bMzh0Gs6/NB3MWPeg7YbORrfoYAnNIQ3OTZZDZZMKJOYrOouqDDf9qGwvws/MOTMQ9SrF17Py
lvLv5Th0UdlYfRZqiy/AxqnAubULYqa+IFpeOUJeOqFzIZpd53gYOEanYveOE5966KJTd1Pg30kV
wtCZNR03+MqNXhirFKvJhWMS0bTos5jQw63Z4G0kl0achPGMt1NtauySifRJOyJ+y5gYmKyAuQlv
3vGTPb6mgj/B1Y8Ub837JqGDkWYo5CJiiE3E1jyumKh2taZmxFrNKbvfJCYaYobFW9klHmaQgMRC
bFgs8QTQupTMKXhfGoJjeKRuZ/zOoYZZM+0WM5CrKZyuGCVZq0bhY2jYi5sz1Vi4v0AAQHBKxiK8
6kWIIo6rdpXgFxN9XOxyvtPGDHAB/A4iKr+lCS26DEc8V+7IiCSCy4u+SL0MZ+8SDBm7yhav/TzZ
9coaBMlQq78S7uCvCoZ2WUj3xciIoTMxSFvlfewTUmMGu2E7DhJYsZxnReCvFjFgZKi9BnEnE/aB
co6eBXRKGO/pV5btc25Op66a72LV1ScJRwPxBEoW9nqL4cemma5DstuZMcZ37aomg2/15Bcs3gtQ
60rVRbuZWBiwgmShINCp4qdkyMve23shWQ7R+Oa5WfQ7/2zPTrvHZNyt6gGRJUfjCrzmqXZn0BLV
0m310BoGjpmYGXDfkGJISpp8Gu3in6nlzTbt2OL5y4RyGqDWjQXw7xHH0hyOrwQKrqjWJRE+TyHn
IEgednjb99wADYOJFr3QZc0L6/sznCihG1L6WH/m5MHpza/9MihDdLkLE3JR+ESiDCOdJdkmFj2j
Lb9PYLB7xWHhMc+cy7Zz2L70PgbSkVg0yysNvL3c5REXtVUeDY09tQ1ourE0xHz5lOl4PeKNOk5G
TrIP1afNo5wAT8i6h/WPuG256yuHrUzIJKosqX+cGj8igURlEotcfqkcfztlwTGw2SQK725uXaqL
42SNXxeNKM5PGVtwSHARA3LF9WRz+q0rfnfUsFHQ/mPfzycfoIMYWN5yXAJQMMJwFRbZcBpBz+3M
rj57rUumquaeMBUItBpM6WU5L4O5eklm2fo9iJII2CKG6ClYbJ7eTvAKX2WSCht+dmAZ2aUt7nBW
HXEQBtQ4P6wp08ErajT9tG4HfP6+xp+6ZDQMZIUrzFZs7xPE7VEnxa6JZt6zmtCH7RO8XwJMqTHu
jZRMuh1RmJnIW4CTfVCIB0DSTU0CdcCjuYOIdTOkkjlpX4vdkiT20qG4i4bCOlgGuMPSeJ+Kwj/k
OFL6SVswJnS/imYUkkZ7PvXJw7egRg/oPIPmhnmZ8ZnFuKYV6oBNuzmgGYNZpDs5qEtrbZjmVZL5
GE8pM+KdG++YpjEIM+Fqa3jzl6UmnB8LbMchTWFR3VJDTeK+YogLLVEhDFxMpniNxjTdQ4fJuV0u
97/iZJkUbmmFmBlMq8QH5MuiTk5YdNQiWvooVVFvIy9jgKEzalkcABwBodB8ii7sFifwoDjkCn8m
f2KYDylzS2ag3T4UaX+TDqBlpRkBPfQ5jartJDEnyAlDaVZbzrHyp3WJAXPP7hojKC0EYlmB2+Ej
mC1ra9AhSqqUjDvXeibgTKk0wP/EOdbq7yRRit04DY/GOKf7YkRhmiQkAQ3r11MHIzLFimRQuo3h
6BAawebNQHhnoFlfMLniYJcTwRra6X3uKwqjG+Rym42ds5hrcx28BjnUCoOKQ6wZrzWAF1bSOw5C
F81YqiM3N1/Vwd41SVC45GSHjLxDynrSR2W8zmzaInODQD0eC4K/b33s0PBoR7fWAMxC2nemTZcM
dPx5FP5WViw/tc1RMOhL1G/QTOOcb6e4Aa/nwxS2KtVv5hDVvknRCIglu0crGNd5yuaP0VLS9tQJ
J+Fj0nGHMQWNa3ry/SOddguXOOH45BGDNxiTrVtbA2ANmju5ZNvxeHL0Wqz6TiHZcOYIAk3TE8RP
OLpL9hiNCY06DBe/NcN7NKqV6Q3V0c7G33XRkVvTqTwaEWcsNCoimKMONmn2nDveRV2mxblu6gMy
4E6SD8CSv64m7yPDrUDWj1KsYMowRfe8qNIEr2Q01x5u6gN/86qe2J8YYsQ32YGy8PVtE3wE3fDm
5ZypG8KhveXDONVUTBSs1M4ztqvHEVM+CYfxJhgh4VB1A8yFxSVPA6IlJqW2tbXzg4yQtAXyglNw
0hlIXKg4K6J1j9IfdmORvTecALm1J8t+BPa43R3GcWgxDfdnYTCPmclac78hjyGpaYKUtgryPt4a
fkqgpDf3pQlBR1li03bGc0sFzVrteQPRelJdjjJqjj1HcOaGr0UkiKbnRFMGXOFWqngnuIByp0BC
ka/klozfa25kN9qkNNiOMhyiYUz+lx3ZlWfn2yhgh5ZX8doRcD8ovyP1gAp44Y8+e3NHUzuAkW8y
ZjDHspJrxucjt49RIVBQ1IXtkCPlStM7zBn6JnT9emPUPT1CclqlQLhA+E/O9VPqBU9z2CdoDwMC
ktlp1M/lAmfNMqZg2OVETH1e6Kumc6/pLokPlO6e09S647gq+Z3fBZbHi9wI9okO9wTbD6mln0Dr
ywoyBGInG/lX9lHIaSFNJplTHuFlnNjg3CD8santW8y65tGIza+Va+/6gl2gC5MDjluw6ZZZZ1y8
KMtkbUKsTYvFquE9VzVRndqZWA+aYKdD3oLRQBdnP6rryDBdrBFMYMnCAZ7CK+jr5FBo/dXUyUmV
3hkRiNRl9dVR801tcAMJEuK2RquxTbDxMbkTXcQ1cn+uCCaYQt/N2NwJXN2Gzng9qXwH2CYiHyPn
/czIaM+z8ZnPbq3sKk+MhGbI8DmlKc9LDwobKkvc8tsaIvKwQQHuQT9qEP1AQvHYGacWSzjKYedv
j3duYz97U3IWuf27J1DMbCzGxB9bGZ+dOrwXC/Yf5gTcLAv0KvCaGCtlOGB1LTNapoYYfu2RSOa6
V3q+cXtC0TIo8NvhVy9YsK5k7vzOoV9uMnhFjPthBfluc0CTfDUdIqW4BgmBobHiDmHz5kzfLeUe
XVewPZXvcO9fKQ7iDuj2dz6X0DYKKe/2zAR3iA0yBaX70hE62CuEHmzb9EVCoIDO1p1MJ2dGUyhS
sTPQ+AgDVl7aD2PRPUYElFdR2q89XZkongLrckOirizJu1Vj+Xuj1bNnAPJhdT/5YbFvpvihTOO3
EaPTZTpUH7NY+krCydilQ51zaM+3FsGGh8yQ7LwlxI/au5UppKCUhOAKYiRwV97fmAK5KCMh8PMR
FWq65NV1OaMBtJwMnPGTiu+HGhvndEBlxNUzIFfZiJadk1FSrsL+oPGUrhyPwdtsJ7vEf2SqGq7U
0mWXBTVu+4bjpSRsAtFgGxjVt6nPj3zFuOyCcVwlqmcCFutow1wIC3G5YIOmbtpWdXJXGYhs4zyL
tU1UGldlzw/x2zX+rko3zOAsw9pWZfJgDTxhTn9l1DYIJQqKLikctiWnsoriF6LxN4Vnfiuz/nvf
MRGzK8yN7XIYNgnMD137wAkI/752zMvPMRelhaT6HP8ylIwkfb+C8BTO67i0boe2ec/QfnEfEiHy
XZ4NbY/vaXZQEfxr8vbRNs2on1bJvG6M/MYVeXn2oP+k6EurNna7y6RNnyrLfWx5WUEewl0fsQGg
KFBWAN579jm1wx4BDwrnry3sLfWAhB27ldUTy42y9aBJGPaqewAsoo2dMeIQrzvFvIYxJ2e8Dka7
P9wyaD+ES+mCl2MgTlxaEp2+Wqna4VQwjmAGUHxZznOr/xaF4ZuE9lK7w32gJJGl0nrKNeMkNVPf
kWuEe9kyuIgA7m0twXUdGTaUkCViw3Rs9DD/DGwNY6V5zFwTBHCnC7YDD4HJXMRwseRWpXwhnspw
t233hZcRVFzyNBVRHJFB2gkTTh59fhjqvqHxymbmy/XZoFzxPm4WJzF0YBDR694SzcXE+WCFdsV7
o8S3IYl45J4tt6nLE8HkHTLSZK+Txnk2ewfclEHWBFY5jyV8ZYSN+lO2O3eaGgDJzBBqM/lcXJkW
Gqzibnk2eywVQDrWrWgxjtWQ9UPNI5NhedLOzIsTd7SDXeQ9A/xQNu7ewDGXTCbNbxT4hpZg3Wnf
/aFMr5jnKgaw9ZPH7uX/a77/M81XWH+r+b5F48f7XyTf5Ud+SL7C+dXCUmealiU5nyv/X5Kv9StV
Moi6iAy2JXzP+6fm6/q/mq6Q/xR6pfzVtjGseUiGluL/5P+L0OugGP9J5jUFCjOjS1ciRCM5u3+W
eS18gI4L9HfdhWbByM/QdLFn/VVRe6fCvMGcUbzlFXMdgowdtLIby4/9VV/b4CmysLibp+NMapL7
bim2c+aZVx5KL/kQwMFOkLXXnBKCvVFmdwUor1PUynkTDmTr3dCwdmHnO7u4AsNulMW4KgT36NHe
C0UG13Gh408MLZKkQ7ANldra0wxyhC/S+kCMKJGrASc00Yx6uP/pdftDEP9ZAHeXx/2z/E3jHsq3
a0IAWF4wlxfgZ/nbBY6kNfupVVtY/OtlaVSkBwDOj2E/nZ3IM77OrDa5zthBOUgYlm3QIaNaNoAU
c+cN+/ikdW8nYuIEnEnJhtqBlbjAu0I0q5ckJRKmW1OsI2wql16dR6dgpArDUTkLiUNWLJmDDhgp
tshuKqYrR3FiL1rLvrJlZz/Okf7j00TmSKPqyeRg43RCncTyge1nvY76lBOfZXi0mCXlXenXNT5+
KWi9JiAWUL330NRBcxsthMHls2AYzAcjV2vBDPTWD2LzYWjJ8uVdYx3V8mk0EedhVNhe+riwcUgK
+2kUWK2i2Z5Pn59SR4Ila/f3L4nz7y8Jr4itsDi40lbKXt7KPzkSIp14yLYSuF2DAj2/D8IKgDq7
lJLbZrrJy8R4kh3m6Nz3nVPUuMlTn+wNUUdfs4jioWk6OpCm6wtzqKYjdxaGlZ3N2eNK+6Y498wj
zp//NSyf2mVHfCEkqkYkz9uVTPu4Q3FgD0UQnCLCfk/hfCb2Xn1NuYCvA9t+MSfhIkmsIj+0T+Zs
X092Gd33IvsW6fb7nPP+rlwFzyLscAcRfTj19fbvnyV78WX86Y3rSuEIxxLLImH6DivJz8+SDkWi
Ut+m7MCjZM8aXPHYiWnYd+4i0jeF/QiZndSQHXJsipx81SuEXjeKqYzGStUxSWjHyn7sfYWCEyt2
PTIZnesUG8N2zMV0IcgfqwvlBT0CsTfzwvu00TUqO1Z6HogrZiE+T3Qr03kfncE6mW1O78CEJR8q
rj55MbCM//Co/20Zc12scbaCRYaVxjX/crm2baoHxzJarLvutB1jM+GyKshLtq196hq/JiwAVYXJ
VLnqkkjt5RiAVE88+TVU9AnFnPw2sevlN/PCAC8jxtUX1ZCGO1kpzmGcx+ZOPIqGPGSYGvtgYgM8
TF1wlgJ9ViN03I9OWSynWXwKsdAHLH7GoW9ayEk5x7K/f8Di3y4GzD+4hFxfSumjqph/fpmTylSV
XbTdSmpm2GRwbBoC2AVOHoN6mQT1fgyrx5jg3kur9D4dPO+xtmxzR8r+LmMyvVy43VURAZppCeJd
NTFwRlwyfP75IaaVicM8KeXatz6KaLLu4rgVB8Opq7Wo8vQ/PKLPv/jPb1y0G0s6wrWV8KzPN/ZP
lzdimtaOdJoVPWkEmcCUT0Q+yExWDL9sYa+CHsGAOF5w6SDi4HVW1xxFV8bsBMd/fagGyACVYQAO
KZ1t5RC1kAa6TxublAJG8mglE8NR3Q5k7pCZxjC8aRAwyTkNZE5bZzqVAF9PsonPDSCiXUZfgUOl
2zYLZv6hoCi27gD1jNvCqVBOePKLw4/roOyoMKk45dQufGZfGQH4uk7uCP4ebEzYmPjTga5Zq9hj
Jy+/tvh8iq4YAJTW1mmKZXzljdSzkMQxnqpYnGbDbt9tXz9Zgf4Pq6lw/2rwMl1POdi8bHCHpD2X
LcfPC4VR6UxR/ZuT0eqZQDJVWpt67KrLeUAYbGMP7GlR6rtYA2EBNwN5pDT29UKo6UEtPfSOla27
Miu3qeiyK6KtNvxbbep9mPdPBCFNylPD+L7ykZe7meEmkb3o3jPEA3r3Y+Wl5O8xNzHVbeT9CAfT
aWC6Db59gx1+vBgbl0JagC+EBZiHpFaLHNVUE7NsFjE/FcUqIpcA+c9jtGxpeW9FybjH0gFvDZRW
IQRlYl5DLCwFhOOzlN2W7Pmh7/j7WGZqb8Kr2BF7qG+Wk55rZh3mtAzC+djqdVu+J3MLM993xMEj
yLzXMntjyjPvcV6HJ0u6+aVnDzthJ/itrdK//vxALty/5k289M05Rf9SWvAryh4b/jCG3w2Z+/f1
6ENVwE+08tKK9dNUzcVgGh7zncx5tgnCwDCwH0eCPbR4Ut9C6W2/5iA3b4ijMMSGwrT+XMpzW9QE
JKx0/WnTqnwHbAkn1d+Ntr2PAHxiLA7q6lssg2ibNPKxT1S3HwEMnFn73tsuMqhNbfKzXw+b3I2e
g6plhJrg+zIikuF2l/MrqkV+iHMIXoSCmV/ft31VPQnAGWcR5jiR+mG6hmUAyGOW7rc0IEhSae4U
qEPVRQ6md2s7dgOvuCIKL9aul3Lh9VkeMKD120NGBQ+8N0SpwWN2F2NPK93qudRe/pLMQLaJErfH
MHWdh6Yaj7Te5S+Fq6o1CQQgLKEiTxEtJPDYtNQlN4D+4NkjUycHXsiFKTnH1WEAXNfT07Mrn7RL
MslpXRJqdt3epZFY2SM4asrFznmNDeaPy9mCsyGr9hjUgfkyx2rB3djhXVMezQ5jUTPU85MENWVl
/Ntu5TKi0BWpFUR+iL+jLQ7suZxmQyfJjSC78wgbHVJLkCcPcdQqcHbzRqZ2tY99LzzXvsxWgj6C
V/ZABMwIkOdJHx8yLxu2y8R0LZab+eenYr4B38U2cbkUONb+8Q19YffX0pxAFykyWm3WbavlygX1
uW8ySH3TVLw4EtBcyrSGkIDDJYuhElNmEWUH9FZsmmlNKsMe2NCa156k1mVkRwoDhuz3c+Zk5QqK
d3LdOXB30jFYl3HAsmUC40cvW2FPSo+VmhTuPKyRxZg6+IK88cTJ+L4hx2+tSDy2FEwJrADGMp8Y
HCrEtJm8lW4XAi+ww5O74ersIqV2n5eaRpxi6lUv3dKsIDoiFupM+sbDmV4D5b3ul2tutkZc0qyY
mzJvvNXnd0TAqTUotL6B1NFjcKe2ebXMz6nB0MH5878QFsHCxCAQRGPt//42LS253Ih/vq3hyV3m
PuT2LGEp6fzlRt0HXa+MSGAB/Xy2I6T7KzE21IDXC9gmmYeHbHbrEzXUCDJzU083nmliuiFvcBFo
GTRc288mUA9OHunvvp2vygljwDwMp5mE8U2VVfdhrMt0g8XIXqXLXUpPdXDsTN8+khmaY+mcDaw0
RP2CgWuYY1PgN7cWQvnJrpzDxN5uVzpQdWoKb4+VUzw2XdvFm1BQci2b7noen378KSlNh+zmqBjV
nrrP6goHIWreZWMx+Z41628gwUmKYnCf5zHDmCGG71E8UK/YvWPfdK4mxoJ3ojNevAWgpJL0bCHK
PzgBk5gwpYlqkA7V9R3WKnbRjzB77BU2ujPpA2qQm6UZAmMZpiJ3O/g5zxOBJDRevt+1++ie0NuV
1iGFbL7fISQU2e7HOthh6eJtZ5T7bikXnCdIobXh++uqLru7vM7dTZPUycpBI0Cqje9IbiAyeXm/
Jst67cZDD32D5zsw0eCKTwdgm71P3KtOP5ZJRd9clcf4XMx0fpE4eUlOQQWaq9KB3VGDDeupZvx0
BuYWU8F2UZlLGeLgV0Id7CT5KkKdX3tG8GarsHrCmm7sdIHRb6o8Z+955W3d1nr3eTtO8uIpncp8
he/LOSQs3KuhE+Lc2I67K9ym2btqgntoxlROOcn95Om3iJPVTevO73Ztefu8b4FBsHoQJTVQyn+8
i6zQfv68zgayreQ85HngsE+l9UiqgrdN9/lBELn98bCLdMERiXGCKmKmT+SQ6l2+7IvClvw1zEoT
Y4dL+9GPa3lEGSNQ52N/HfiHm2Z6yZrEQYV0Rr4ARCYqEv+6ipcEkYtNCYMkgNGBeYKbEX5LU+CT
oKpfS5nppTG9wUBLacMuDU962QU0czjD4B/cC1VXzlkuH5oab7T+XMewGEMsF2wolgvl8wOFV4qg
4LLKlfVQ7uk9ELwHRIzbvW3XwTJbLOI+2oXm8GQknqb1pSueizyZ6I7HKZgM8C5BeKGXtTEbQgxd
W5FO19a08AVFF31zqRKJkjl/y9kBNqNHriPr7n58EJiw+7La9HG/rEuYiokFR2chGA6bhN1dp3R+
D6V97hJuanNtAo9sUtzr5Vap/kzkzDt+vok1W96rbm/IkqQmw/y7SAr1mBJGXjN1WoEU7/Zmq7qb
tsNdIZ0PE0/t6/+h6ryWJFWCLftFmKEJXiu1ztJd/YK1qEbLAAL4+lmQZ+beeUkjq4/oyoQID/e9
167rv3LyCDIzvH4btr8zR8ifQK1J88mZUHpDXRAvrRCA4xmKEXH18rcVKeQtdkyMyuyZ8Uj8YdBF
5RCW3P5oZ+nOQGikS4BGbbQvaGbGqwgyH2OK5EbBFbwK3Lz+En4zr/7LZw+072AiM9w0+TigT4Bf
XZTGCOK3+MA83u+dsXrLCktdcs8l393qDiWybb+isPehCq0LkEdrLY/RMdObxg3LMZbRxXsyNn/7
POY4jP2HDn2WoPMcOnnLo1btVVw4EJxBlGiD9UJZNmxGtOJoRv1y79RgZ9Isrb/gPD5PXvHS5f0+
8srxo4ee0zsxBGit+8N2NuvsUiyZQv3W+r5Zl5783eisMlXxc8ilecAOhBM+wuxYOI52yNsWcBHy
Vj4AG1E616oan0uj6Te4h54NYVdfj0cMYdB4d+Yqp8iyX0VN2EYikdCzd0zSI75Z2sxxl61EzWBM
sPs00AW2VaV3r8s6mqecM3KPGD6FIXpZKo3+Y9IHcmVQJTzLmHNjqSLrWnfcgUMq3aNqTQu+K2a/
uZDsdC8kOtSMQFeFfEkAl3TE6F+jE120StNfJ9+K90llvyV9b2xY0eyPMCio1L0dcbLmVc0LR9e/
QXP6RaKe95egOJBdgN7z0Z9OElYKAoBpuEmrVi+4Zu6eXfo//LJ1thGHQgIQXfFjDM2Li9ilyYmi
qUoRH6yh9rY4XOpbX1r8Ldg1AsYowAg82kD+BBQesi/lr528DZ4+8Sxn5rlGBPGBOGRf9FGzm1w6
/iHQhXBymy/fLxXzoRG8KYCnxkZlENs8Qebcd8vrHpnPBI0Ake4LH2t3bs1vEF3hfbStHVLWP2lL
kJnW2tZnGdHRQ8fTrqJKg8eHOfrl8XEqL4237WCql7ytbgYBThRdr3IgjVdLJSJrsMwnL5q0CwEx
VFZtrtU7MVGElrlVHiqs6JucBUAEf0RGFEyamxY3dEbmpxZvkCvb/MV77adenl0Rms/U7BRfMCA+
gikq7hgZnCMg7Td/ptoK2wXgNVaA0hoCMvCKSmpdxqsDgI2T37j5h6Wlm6lzyDSdoBEiwnGDU26E
9+WoYoX0usruBzyZkogvidMDizA5IaaSN9uHvBIm7XfTeD+lAQNTDEl8Dyeeu/+5UoXjbnzX+6b0
H4j5C41tY2T9KYrif6qOijfN5fFEXo8kOtEA9VjdxYg0Vvn5JjFFG4Ol6t2jacTGj/TdC6XzWsr0
jmyzQpUvg2ORxbRrRsbuXh/VyJhbzr5LG0xLoIIamkuMmYUqVYyI5yvNQZXB+lYAGsj/sPODZIIp
vMp1jjdFh/V8qSHL/1dIGnlSr2TURdvHbhh+QMCCLoupXETp53IFNGw7NKWzRwVC7RJPmKisNDyl
kIs2jx1tXjTrakzj54oB0kHVxsRdaSPsHBPMiEMmXGQZUfNOKtvfoUR6vqwUVeA9t20CrLgJyH+o
lOYCPZQbzXeQkVcYmmUtU1BKvX1FGQ1kIq/rFdl9yI7jD8IN2je9nMpd1Po+XGBOiEA7voWttftW
E2dbWOMPG/WxU7ufpYmelJC+jLj08dRNjrbqYmON6Ye8p6A76mE7XVtIlK+QpxuNmL1Kd86ZZaCu
xahjnJaXEpC+0zvwbiLj7HiRtXmsdrJAzRXVPjYub0JWNlYonYfhBQP51vX4ZXJPQxmDyvxKe9s9
5oFGxFmvXYCq5Ou48rtfZUh4dpsGL8SVQmOsBcgvM9Y+RFLA2Qx6+w6SJ901KcVebiXeta9TtR5w
Px7tumleDDe4gxCSDEffS8DMVwRnezsFudY6ZLsitMvfWq0N91Wf/w4QH6xgakZEO9Tej7ReMbwz
ziOKAWABdnNymT4y5nWLj0reltNQqsGYql1oMqWTP08ZQSJL0dibSEZinSZHa/dfAofxpaWZt5aZ
x1Eu46DCTuHtKwfhVJPb2jHt05uktLzU/jQcekW+RjfPCucXTEBWX2NkQs+JaMHl4amnFcKBbYOH
ar/UeADHIO7b2olPOWf1I58WU+70xDimOmBaBUO1nM+A5s+pVON4TRz3dzMo/oaWGK/l5OfXCUDZ
jmkkcQQluQRZABWo73qxZR77Z1I2bdgGdDlISuj2S9WXe0SeuKoGOYysgReSzZaGRl0R9meoC0Xv
uwuG5FYzwf2oq3fFbfwu0K+/dL5zIBJx2zRpeA3dUD4Hyn6yJ4DHGltNPXeTOGiHp67XQAeVmv1q
m1F9eTzqVYr+DVpf8daQAos98M2WnvGm4uqut9pRlI12j9OqhF8vzZOtucDlwojaWBCEwMEsPpcG
lHK0mN4t1lEuUVlxusoABcg6ouMEh5YUHr+1LyP5GcueJ1znvU2n/rS8swcfR24IuqmqmJsXYtR3
zSyiT/ivXyrX+LE0xMKKv7gz/1YA2m9gqYHyKZBTj+ZT6aM8Yyp8fDSk/BqJTZa8pnIex6MReJGz
qK+VAFfdiNis5e6K5L4T1Xk0ZUBYaTS9ViElbzFM6Db9dnpVbUZZPCEcQRY1YXDF5thN5M8a9AKK
bYJJLiQtyv0KK6lBL9GiE3k3iHSXy2y5HFzMoCrK0cq6w0EDuPVJul1xiICFDkNNTO/csrCprXb+
PI2HrTV3cIDjVFmEOEHLC3fH5BTAmJNQ848k7T35lfer9TwCqqP8oMoRGp8HE25+GCibms5BaJgk
4dF0Q4eCU3ISmLtevbQ/XKftk5XVOp8Koe/JV9nWV/jX47b0VnrNCSUtp+FsaCTWywTmajrwHUZI
4kUpclQNaXkNcMIy6WMsB+VwfIkmBpMTd+je7p3hRfeG8JmkuKeB00u+SqvZVIotBWZ1fS1lgoXL
L7r3Fj4+BB4r/ttFzaqQihjNCFxgXdv5va77n8JPsxPKapZIK3JeKZBWBBSG68fngHIbrUdr4FKl
HHI5zX+WQ/Cuw/U5VMp/1TWrSglWBX8qnUvGwrkDlEoMRGaW19ZJv+0+Ge+PIsCqoaanuX/xpftL
Zv340yxLVgZJl8KwkXxaVUcar15dYlUYX21AFGuXmgMMPpegwDy3LtAbsqfG4YYt05rzVaT9Dv3o
JkOteqO/nZ+CcLiNcDibDZpn76kzXL5MP+Z4Rzv6lUKzWsd4z94QzBfHmlBlGmYNuAVBDB+dsOQF
qAX/B1EDCprf1r63NtypgRWpUwM4MTpVHL6z9o2WgDewNDaTRRRsXBeQzIJ0DZ7F3DgW91dLSeMh
cfw3MqLlvwjjMrHQcUc5tVVAOya0J/Q9qHjFFKirRXsFxUqH1YLdZtYgk++pyk2+HEKXf2R+m2bA
1s0ihm02TyBcgfLbokI9RCimWvzIh9gLwq1qtPIXQrJetNMvbczfGC7CMYZsCcNoHmuLJ4r04sNL
i/SQj/z6kyexeXaOdTGHxL50TW9d4sIziMgijtlQzskJHOe0XHUj6rMQ9sqqUmPzvHzAbabh0+5b
sXEgD66CwtfPy0vpiX0Qw23wa3IDVZaBvFGwoBx7BzygoP/Fo9kICEkjdJq1U+gMC02j/O9AUdjA
JFqsgU06XizhYoEwPORZlhVvesAP7+bITbbKJOIqo73rjKfuQyCHlUlE6MHGoAsvrRuufjyVLyA2
3wevTr6W4oV8muFHLeN17FjRR0qX95xLIHvS17UfnME2LpiPyPQChImi2WMrpawOivg8mXV+GbTS
24qiiS64Hf57SQ3nFGRleCMI66eWQCJny32SMpjuj8lAMJAio5TaqD7U/wwZ6ltPWM0HgyFmp878
kPkj4p9wKk+zXp1G9nxpqvZl2CcWECYrCpLfHvhCdHqSWf7Qw2wEGzLpQXYaZNJti2ls99WEZvHR
UQ5DNNXh8FyKETsoF+ChaOwN2XOiyuioO/5M541A9np08E7+/DI+ykCwsqZHkow2hdndNJPsJJ1G
bdqkE8eJL27mkCbHQDpIDOflw2l2dKXTjeKcM0GOtLxL+FF8BpMz3DtgLJWQ0yWCEXJHCP/3cSQJ
DevDX+4WkVORmV2P94X+fDvSgusVJxQsJSRtGR9eoabtsnJ45i8fissPN4XSvvw4DRriRoNeBVtr
VpVbdFvjIem+beiIkeGpr0y55Km75XCwM/TztQZkmJ3uatmwzeXISV/QjDzkIUL2VMX1S9aw+zl6
Hf41tJcYLJFBEuf/auAMkUDIWOODiJTnXeKp426RerJe3hpjeU6APDzBuKTmJl0QRjHgZrybPH9x
1pyUw401D3XKyn19dBWBBGhAA5NsXxKHEM3nGPT05DvSyy7MQICKFM2W5J7g0hhP3lyoMiNN1mmO
NTSei1dc+BAmDJJIE4iDS4OGkU92Sbr2lelztzK8qGSgQ+t6GRzlPerxxxTNgqeFML7WSJ/Ag7r0
H6SgHdRw2FXyOWwAqAsn7B9XbSpIbGB0d87TPXW//U5qlfUi4mhnDsXwQayDfm0D9w+UM/tKD9DY
L4PL5YVATYDJhpOvtdi3dsUM3FvaA1Zd9ChNjB++OWov4SZDrX/pTQ6XYx9Vn1Vev+MI7r4Tvo9Y
ue1+2XOrFiP0smuO9blqyW90e/FFBUWJOjTdS1Qbq7AyjbfSLv+/q2EQT1JvQE1I3cJbURCmgmM0
PGHI2i4/0/xjPMyHyqJTd2vAbk+T84b9NbuZ/VUDsv/cWVp3eLQxsUqcGNmX1xjVbTkmdbEpgoIo
xBG9w0QS0N4LJwIc5sMHyBPjXGj6H8/HkUOHMX+rC7TdOEbNU6Qn3tb2Om1j23Z7aEJmWk1hN88k
R5DD081jLEHsizPmmGEo1g51iI0KvYH2rEJI3iH22Z01qeCZwXpyeXRnKjM9x/Ohz6C0XsuaKLPl
RfdGMBmjS+XazL09v7gvGg47V1c3MoJbDpLmPYnNZzTl+m3p7czvxo580MetK0iBdrtTmkT0GqJq
r2iTb5bFHEXTTEyKn5cfeZbhH500JS9n7mv7mf1CcBSy0vaSgJvDn4qsgZUdCdYwBvEBQ85Jdyx4
yVF0X1qtBIZO6xCMNMQh33n1R4YTTRudYjsosS4E/3eSttQeYxM19BMa42xKSJVW1+rb0OJAmUp4
T437badvg4xYSfkmbiKzcJhMBt2meXIhTTfaJgPgN2zI34YW9lfXVdqB4ACCfPrQ+Cqr8qsShXWi
4/IDXjopHH7nwmbwm1+tjX0QnPV7CKT9kDFOxi+MccfNcQo31aGGS/JJ0bc2zTSHT5foECGrTN8F
PnGRGCeXRq2eRuVlCoC+cZ7c4JIrDsIloCWwEonSW7rbx+cfS6wrk6B3DNmAMM/HF/5YEQtfG2eP
WHpu0Cydw1bA6apZp5evwIvsAgs1xsN60gVMVO382KwSzebGrfjR1IhbDgf0VQCbgvlZ5fs+oKlA
mmqySlInOpcxCbCBp5wPx3VxjnQGGcS5lb4ak6CPFPvXbO7wi1gjOGZoX/B1UE63AyZ4q3QktRH0
9Gqer7nIVuN2EDtnnqzQpo5uNHSeXABb1kgUQEjPpXc0uq8JZfho2sMtAF1Ge5rZhSSaCCHy9DqB
+T4+TpGPT8IUI3lnc5uOyh2drmqPhY1vUKfMfs7HDEJWFA6EYutwyuLxB+hHuSeDBevBwM6K4gpF
cSfjA703FHXgAu/4xtptUXbZhfOevtMS1zlPOVRvpzaeklmpAZqzP3jxOMHlTOGcaC0ltjYOO7NK
qGPG9ltzCvcvSPxNZg9vMqL75jLTh9E4U+pQVOczoT5N4VEuKslakc4dVt6h6Rp3OzWRf1AIdlY9
veEzIu5qTWbEtGXJ+WKKCtLabUkan2UCi0IgH5ptUQn/nFTmr0CZrGEFt2Rj1OqUkkT6jKRua0/5
WSvs8Hu+GGRrfIYhiZEyKy/Li1f1/10NX0ZN0EISH5tSyudRpC8RHrV0y2SW+6IMzIPbQdRqXAci
bb9f7r68Tr6V10zb5Z1f+f+1wxj/D1tTswyK++Ny60dBCcIS7/yBbpqzdWRX4OhqsDr21R9kTz+c
MUSo0hKOi5CD4XXJ1I9kPCQB5/9u/ygyH8KJwJKkr4XQR1DkgDXTBm+b1wFuwvl76vq429KMCBBU
G8HFVkWy+58rO5G0KFNLYaH4WE7vy0ucI1pi4H7LDRvQo4gA4cgE/4PlZq+W4slsg/7dKScS4evG
fkmm9l9BKfiGzrvgdqVShrzwWNP8dof5C0ZdF2tHvFHVZ6bqC80k44b19RK2kbuyB9wOK1sTn07F
yAUqU3jASsfSsYwcdGG+x7mMd6FrhGun0T9KcLW0kBleQ1dMbiqGUEgXlj4iRqxH12vqc1ZAQ8fZ
aY4/Wcy8xo2+QhNgB2DIfwn+Hza9nDlyLprXLgnJ3UZQ2zN7JsfKQVBbgnM0y+aYWHlNSO/YE+yI
XITG7lBemwnyXBKQgQMKAXkKPufnKkKcEIONuXij9KgcEMJHtuWeujjs1k1nQj+lOlnu1ygdIQfU
CE8gA8VrAyXopfKf3RJdWK1j2Cul91oIrduL+abU5ntUEDa+I5PD2A5gMo5uWlsbqYLwterrd2d+
Aulv17dyMI5K9zfuNKpLMAsDckMWdzMgASoJzGA/Og2WPBa8J7vIh0ulGVBXhHTYdicD12JKW7H2
5bdfGPNQ1SefJu+HFwjk5jZAxnKKk5Dz4NIsKFX7XcZmdgqHuII8ydVk1PNVG++HyPph5xHRnz1O
fngx6Pwzydg2MA6h0htcnibU8UadwxxdSFtiftl2yMqQmX1h9PqGAumwVf11sZNnmiaOvWmxxS89
r0dbTCpaPkE+nKe6gRiT1NZzZlLc+nV1M0n08php9hjBTlgoyYzUQ2/PARRAoi8w0os62fmDT+vZ
SJpLbjXtTnXOdzW1zUXWpaRzPEUcFOfRURZAZFoUWIWo6pWnsHUsA1z6TAAU5gVeRbMsaZ5E2lOl
bTU1aqu0c34sLc8OS9LZdgeMjFQMSy9aT83xoiU6Q1blX12HbKqH7GXpKLQuOR41h/6VU0hrKwJm
2n4i6sNoDNkVorwiuy0lwWGYw24YkT2FnTg1GKGuNvHNy/JvRE5wDBmiAjdngyjVXyW6/M34743f
x/mbOU9h+BOb4fyeHHbWkLkLOLBMbMsJbQi3wLFQTCmWTUYRqXpa3pJgAlmqn4hwm0+6Kb+2nuzC
Qjl/RRucwQyXZ0fkkD9CgOCqnd6nCbV1PMCNyEYr/IKZhnAIQ9UT26e1bQDonDypFdt4ohpts5na
CcDiohOltXs81nUvxdHW4ypYMZyHdQouBOgxnVBGK/L4EIUs9VHWTD+S4F81dzsgVaQvzWQPh7aI
esx7FQGFcQulI6i0S5tDfIrCHAKtn747ilvKs21vAwsQ3kEfOnvAK3iNPMu623Fi3+1GFbewleHZ
rMyMU7LMLsuVPr99XPmNvo6yqN+mMhwY5BC9ayf6r64DPRV4g7fBKw5AJ236dUIzedXTGco9IzwG
82ExJxWIdI76+Dg/jpN+9lAq8S0O1ZdyO5K/Axufi0hC0CV0tRbpTdlXF1VDLku08F+Uckgvh+e8
GQekd/XwpIE6fkXGMWzTAZUKSbqPewSxB3p5HGARTPPb0i01HfJmy7n9VnsDkCq6o6FtjT8LOewD
N+o+MxeOZ98T+xCn49Go/XHlE3YUpgnUnsgyX8vuFo5Ocl5uDUcv/v1Xp/cieqYZ/puDc8UxnvHg
k6U3z5VPIiz/HkyOKX+WxWS/osyAA8Vd2yfUAWXOSDm1PkYY/j86SyfxBaMyfqk6P1cjasjR1pIX
7E4p4bjMU5e3lXCzJywkzYWTebceST4+2PYw7FKj6pgPeRgtGk/S8ZjEZnnKZz/8PClpa0pKDGIv
+EGJF5kK90ghMlwKjQNbl450PDWXLGYwvrWTJKc41dp7zGwV8Wsht2aC8/Xxlq414uLkvYP9Z8q2
ec9MPK/FXGYN8ajtjPmOUvO9FcWjQVrhSM5wS7fJg3GxthzLQaE1HCpzVEcoYZc2M9mOPIDAANsQ
QXq4SnsKoqYYxnscd6jsx7TZudlY3ItYhjut4tP5r83NN73scBxQoGZw1tqMzHGe0lEn8yZoppNj
eN4m5CN7yjVwb14EJcfIyIoa52oSxgksTFETuqnXpIFFff0zVArIwAjpdLlafvb4U0WdWVYQeSH6
Bc9dy/ggTA3jIOIYkpBTB8+uEOsh2RTmUz2U3adyOua8ZVJe4avR6ptq48aQLtwWnWHcUGd7wGax
ID4muGaVwm9mL84rMCJoToa1Fnba8zCD32TYv8WMw960KTsTWPRYPTLzb0dY1NpadhCVJA0oVte9
Ok77Gulj/cbiTWIbiscWSi7Yk9K1/X1qvy/qt0e3t6nAYbWlRferJZLAbUBWg5D9lw7xPR46/4Y4
oTjKnjNZmPsEFrukil7C9HWpG1xpklQBpnVw4l3mMI4ubHSKWubCKCcMxkf9sylR4bwRSGrtQi3x
NwVCr5eqQzMwar2HbpsmSK1+A7Qc1nFHTpdeWoeKXxQ4at/Cs/U/W0UciHTd2dXNF2qjKtW5cVio
e5QggYEvwUBPag7MV9C26Pg7M6BUFaOrtUbExw5Lw5jkKFACrPNtXr7aE9i6NC5qesr1qz8Bp0Nr
Gq7cAgyqZUTrgggkOGPGBMgv/h2lwNWUJPGUXG6JpPfiMMWipR9stDjZSz+aIY+kK0rfPPL7REUN
hrnhKMHmD6Sh4bs2QqnRaI5GDCA5UbVxe3CqumAcXNHiGdy9sOp+BWm2kiDEUllqTwji/5hZDgIh
ctZVK4ivq4g3IEWDsCF3or1OEs8sTA9D39qWTd3z+V+shASVVHb/jIxEIE6+zocgHg/5zbiNZnBC
Nt9Jw0gjNuTk0vahQlEPzMD1jE3QxWdHs+XJQKQFGlfSBJ76m9vFX+yZ66Yq1MmKZqIy2pmNip1f
Yqp+2RGNqNDTdlGa/Q366QqrX98AkKPpq52wuz2lehLubIdPpNG9w0gEzSZx2+6ih9/SKbcRVs3t
iL1rFRafnHHzrZeXChAKGjjMkrMQmz5IjGYehTkeFBMTql8N29xGbWhb+rc1NR99gFRtFO5xcMxv
pkz5ne6/s15eNLhlzIm1bG9O/mEasF8Pekpisz5tgnD6zbwwvorRuTXjVvYc3Ka8BwRpkgpQdP2Z
prQ6dja4sCZUcgtMsHqKm19GO1wh9ZEaOcrvPqD3g2XoHzh3ixqgJ+DAppOnG/6w6VP1MkwYPkef
E7MC/N8mVGqTw3oQ987PAXe6l6buRk8YJ0FeG0K44whqflkNm0qo+3tEjeReyLJeS+2zA33SFzLe
RHbFUdDQ71Grj3udmAUWcPk2usguCQUlWkRsnXYwTkOKg7qMc1oFqr9W0ZcqEKcNgZG9lEO2xhXh
MZHrKWZ08dHUJPLUbQd+Op8I3tHE3zCfvOtgbNCTyJ2SoX3apsTyRvA1sMD7a0Pv//hqG4w58nOv
2Pke3bIgM4zNqNI3H0XDDkyDUoemla8IGLznhJOYgnpQFSZIBDSarFdwGCsmf10SO6uybcnVSvUt
jbJ2YwLSqZv03rbTB3fIuI8RN61MCxF3EYrg1vka/2QHlhnn3rRLe6M9BCV53uxo3QZfOIAV5N1h
GJMOM5C7RR+VhToZSPSY5LrJIXghgrCemlaAhvAiNBEJwD6wHCVkAdYdhZsYDDj3oqd2heVy3jW3
IAkASKZeuenJbB1z/ReNwD/KLnf0GDP6hs1bqDPEHWocYEb6rIaWVNAgUiuzhmhdTjXcyiJ6GQtd
X5cpFMdK81exU0tAU8NP06vEtm6yf0QSQxckIb7PgW6oXJXsNR4ucTP9Z8ThHPLWQbg2oyfR8jsZ
FfUGgwiCsgDPcn9a+tqj+8wjH/8VHfdC5njGmlDDbRKKfEUok7c2+z5hcEHppg3mRoY1pkHdBqdX
bywIuuTvRgRJh1l69COP8FJ2OmUzVXR4etaNzvcd51Z18fo/2BnNE6NxflXHIGOgpsVgFoQO20e6
H8HV9KDTiia9hnWwIwNhB/xRHIu8OGoNSuMk46xmNWQWu9DRy4hZRud33QriG6BIhLGbSFUXaZPg
FPkMPxo3sAB8QGlDNriXpX5FH2isIiD4qNlAnFluicsn4S+sQWxiXHnSLMu9Q8vMZluk+cZeACmc
HK2NEaSwDgmrnJhVsXvujd5DOBQEP422M/aUqua2N5FdKLv7HjXIRR74xLUwWQaS8TNLuoTYMyAf
TZfgNSu2QmMOaZCqE6ivkuE6rZcBGLFRX0fvHOe/9YBcS6uTOemZMt0SfaWv6ikkDDqw8fj3wKFK
kzyGrON/Uv5JS+MuJAKMtsa9JDo/3lfwtahw6mHbBUNFmse+S4KXzuzFGq8xDvPoR9k1w1WSezKR
gHTPquJTI3IEzEf03ibWd1kHf0OOM+tBiKuoff/Ik7Quq4bk6Uj3nurRb/dCG750JyPmkHoADu7R
L6Nig0CtPeQq3WY2nlVZjXCoJGw3c+p2Jrw3DILkZVRyPDhJGF+8+cWO5fukxz9JQuq/MlqhnR7u
GkK3XlI9O6MTy0nPy/xT2TDDdWRSrgRKZKI7LPdl1tNATMgu2P85+MfmjwgShogAaLE5Oau0aD+z
1BeXmEJ67cDUDKqDWyHABIOqnuv3qp3Uxqn9r7GUf4omeDZjDtNYsQgtZHtXOZqCcBLOZqDrkyjw
KJVsDOCUniL2xgep2zWn0gDUOci8WBtJdA+R6++NyeQ54lDSRyK4S7Mtd5Ng3pw2hXZvaDmR9hCP
MNPCgyDDaJ96ROa0WOVC2Y5Xr+VTolFY7cIUJ6hNmGzZhQ6IR1/tYIpN50kDldiiZDzCxHp4UYEA
OmvPdSGaWj6jLabwmIQgWgwZQez2jvQzuFNEh25kRshjO6a/Cxebtld4l6m94xeydiA40Gqyoq7b
pn4vnRS9a0QxC0X5EktAL7oXCWT9QXnRD1mX1cemxbXS69rWDzpaYSo7u5ao973XY1zqOIlQ4QEG
j7ltbI+liNHPvCNcNVUcqZ2xIsSIOQn0Plhjh94M8tiTQd9h21Qmm5WFjAAGTnPv7dSGIU0kgeOW
zlUkVOqGAemw9wywaWMSrzVdejd3ZCWftBhTdYuUCsQVZ2rzjpOeYggeyq7dBGujyOyNUY/lOmfz
Qs2poN556bhnUv7eZCROegmk0EL1P7oua85uTCRYZwWAlsP8mGq7PtYJKFOoz0JnGHeFsi7WAMsu
Gjx3rTx/a1hzvzrBItVOBG3w10PRqZNkP5FEEGjCWadhh+vHevFUW29L+vxPnUVR65jpH98mE0Ib
U/uJ0YK/xm4PtCesf3PgOIRm57xHJfEqA9KsncpfyqZERK3QkUy4d9CVO2KHfuYowOFy6k8Z3Jj6
tXd0QVauAQdd9dmpCCGUM9bpN7nbihNlyyq1CvtY4NtadTMro6N5s0oEwVkGFSaqtk+LGcs6A2eJ
waz553HUCyR5g8kmU4bzkWPvKBA+9XaOLSxHXZvox2qOKuCwRAdXip2v59mqT+R26KAC5pjTDp7J
VNSyylNUvWqcZo9Evh6qEdm4GPfkV8IxddITTXfznJlMSFI3InYPkAxnp/6NechfBa0daVVgvIhZ
nY0maT2Z5GsaI6RPjiS/vN7P9jFNs0i5+l71n6KW1VlPCzjtXhGvGs4J64qWwiZLe3vtxDc28HQf
1u03+Zs3tEfEyloUrIRmbgIHfKnpxkc/QDLDbBs6VWs2O0nDC3paHZ40G76fmXcEmDSclCt3aDed
ZsCiNMnohRVwbBKNasnI9rVegL4ZZwJqJo7Ms/auzNKLP7Dy9DVHpkHau6BIBd9ldJvaESi1A1KE
VN3aL9xTFZkABHTNesI/kW8Zbf+MhvZ3N+9vhVfpu1H7VsldxrV3sYDNPsUqbc9hQMKmQNyAdV0V
40eVEfKMnrHYIYPhCZ86CreqoLmIHGvVSBdmoT4HRWC+2TRNdPC4PSEOm9k+5CvfVKlw14y4x7WX
4ckzzJazXYtF1HfOeZcS55OAIkKHZKJYKJOL7TjvLenqN7r5XUkGa+3pBxkNw0qy8SEBaarj8gIK
aDtNFcFHGelZWAKZ+HYc1TyygTe2ZvkzDLjc5n336qQhT3XefzLsyeCesn8KR1RHInB4ppZLK9Or
I2nPPBjznyxvl6schR1owfmH/+t9ufyUk3e1EYH6frylvZEe21jobzTZwd0g/KxTNo1ofpfXxQ+e
xeS6/FmScbzR9NI+iroK39OOZoErQ3+3/GnFrcYYmNols8b+BegQciqz27qgwqyqlk/cNQGPoCAA
NCy3XdvDDRTR1UDqcmmNelda6XQQZdoS+oZd1hHXwnrDIKB/QoUFNlGW9kfnUleG8s3FD3ktDYTL
PSzkFWCYZxsT76VPPJTfOByIP89uVs7ABFAVcUaidI55zuG4Aucnmvgg6LDDvYYshxYGbxTN1R+N
e0Ktnm+tYlA7R7SQ8kYoh3pX3vyxN+5Jpof7/8PYmS03rmRZ9lfa8h3Zjhkoq8wHzrMoiRpfYJJC
gXkeHV/fC4ibGTezq8rKwgxGgkNQJAB3P2fvtdUgeC/ahjSb+mwS0HrOwqKdRBrPJdOFU+mI9kFh
NWeinKjLtjzpTnYZFS+4nzctOMW7xPtGoiPXNCqp3Jkp6dwC6o/0VP5yXR3CA2WIS9l23aUvIo82
hYkFwQgJcG1c5UVTrE/Xu/qGrz3RN1NvlFUUK39ufcmKMxLdYzYWLPYnJiKQxy1LYHHvBTKG7YMw
MiMPYSEpnEIVKxD+9rSNjCGNdplG+XpEocxpmV5emkLrD0WqXAJqLNu+8I2z2ibupgYEtByUdHIs
ZRqyV3mWVCH2qj6acmETQ3WeH6i9Vhz1fmJI8LTfGzsctPP8NGWg34X6kkSead/vp8y35n1eh9cq
ka1KCuc/3mV+QEjFAMeA6INA9uHwb28w31XBjx8KQwWzzUvn//FPL21SA85wgqr892t/f/h5X6ZM
3HN1rDbzOzB1GnaaLO9bXxQAvBzfOgRFyE3fKKzDfB82AFi5+aans9MA6cZ6SCLEnp4+P3F+YBAh
YVrEZS3pXeeBQfmWrgC1HNtD8i4wbdCccH6qcZ8SBovUEg9EQKltPGYDPkXXTR8b4kj4fNaKy41z
EtpUgy3Mrjz/upkahoZUM7bXltsQJBApct2Z/bvHtI4W6j82XdFn57R3vZ1p1GenHUkpdu1sqQaF
RBRQkp03NCbMdKTRHiVO0yFcEntB1aoXrTkUGcJ6FGTlpyRLpOmQMDB8gBwx2+/CUZNLHlVfiR6a
Ky/Mo/tKuhqyj7q86zVL34ihU89xkDnbijzOk0m+8L7MiYvrHQspvdYW+7gJ3SNcrWBnYGM9R6ru
bNo+MkCtgoBqpspk0XAJhCJ9Jr1KubcgruGeI0uAisJBVsrPJnW6u2rajF2HqytnWT7vs+j834Uc
ync0uGHoxvkLV/ZqFSAJ4JRi47HavMx3g0F5sJxBXUWU4BcaCofLYGT1xfjnrT746ps+2xsUfruk
DC5hUidUc2oRXKyqfU0SZgCBjk0dbdxE6sy3+L2921QCizTqOQMmaqXw7U3QI60Ah2BfOW0vUM4Q
9hQq1q4BG1LteI9hnB9YE0wxDWxMl0W31NR+83tfXRs/+6DTDpHWuChkonfo39mxdO8UM3YfYrN3
H5Sg2MMC8tYhNjt8F6FEcs5mVMhYoAOrbq28YuaXQvlIBzW/mzeQgIo7szUo7zaPxDPWb4aG9NH0
0XcpTZnemP8e5v1om8cNtT+5TZ2keTPGZG2R2vGUhJ11xGxIfKfEJitz90uxwUUQHNp3EXzfqNm0
MkyfOIO3vj0FC4Mc2aY4UwIHxV7okirhSNd7irWEqh3VM8IZSyxxnp1uFOJ2z15xK+zcP/U2qEeT
Gp6qu9Gjg45+DESx0yMmi0nfuevAs4tFZsgoI95OIzIBzTyIMyV8SzCtbKSnNMd5o2Q0cFkZP7lF
kizhzeX3aaA3O6tvISu6jXUlxIVMlMnWXrL8l5n/BRZ+pyAShy9KpqCCdOfQeolzH1ZEhvSD5n/Z
KJEHmrrPaH787WApwT4AmfGIuC749R5OOj6JKEyeBqr99EL6eFd2tnZr7OJ1/k901/khjNI5RoFA
4tLb47GYWHcI07gZ61qwSd10nxRDu6xtIkLUMFSJMeqy+5qkwPuwhifsVPmdYSTjBspM/VAGbf2g
emIj8ELezbsoFRZH0fY/5ntKW4/0TToC60G6UdDrvYNFTZGgkFiu1chOMBSPHeN3AkXUTPwlo1nO
4sc23wvtDZxCiHIpM++cXDx4ga8+etXwAWKdalfsm1fL1ZVT5+cs3UJiBdK2vfgAi58q0VorKiQo
TrVMUB1U4w+3B6RbJulbgaN/6vqPhP657muoDouxjt7o5HWQA8i2gZgbPmi1Ve5iFsm7EBL/rlJt
5oqwLBaeZ4ZfeS2OobR/tDJWTjRG4U0oAvqsau5Ck3wA024fWdZjpmfJtyk754GSTPkYirw95M7Q
Lua7RamVj56VbMAVMd9P9EsaJ96j4XmEjeuIfKjdu4+eJ1gJD0zVLFX9NEazXMLuzHaRIz9oneoX
xdR/NPhOVkohQMDw1V6qYqS91mDw0F33afqV9daAKmiXrwCRf5BxSVXS756wxNBGTs1+D9hvLfMK
dwEixitMkGVCUX3Fr/NIiGp+Laf1yRCpAIOnu/M+O8/za2DlTyVn4AG1SH6dd1mQDXf87Azz0zN+
v2AAomMNqXecXz7vR4vPAU1k57Jt6I4RRsi7+0WwsStaLPPraZLCSM87YneaXhzmjUhNcZDT5vfd
+VaBKJK5/H/3sFt4mAu1YTM/uZqfPL/N/Ip557wxUvtj7JrsmKIwFUkYnAgUIQSXHkW06sibWSvk
cl3njSsTkPDM0heWFSv12irXSteQeKnStqU+ZRx8MciDYTPwZsjU7m1OsV4b9DuwZnRqYg/4d2XZ
S1MoGqenny2NOHI2Up9gl4rVPuluySRtaIhEMUubRW6KxszXRHygwT81nJPzvBl89Y9b8121Hroj
3ByK4XV4RDf/x6bq+FkW8/2BsM6jXajlHjzCe5OTRiWGNL+lOjZxGsbzHduT7DFwY7Sh2Z7613IY
h91Y52CmC6nfeXaFWMHRHuaN01Z8AcyO16Pl4rm1DbnRI669wEVRSzt1dbV1mZzBsEJSzovmYywS
jGl++0QmaglA3MYeOO1XIUrV2Uc8Ao2qkGrv4741nuwcHHQ/us+Rke0sggCXVhWLO8/PPXSZYEhZ
7Gsvfi1PFEKsLzfmv3ZSXQGro9tbAVprh1HDfXANBOvzU6Y3asPefa0mZmrFRZrmJ5VgGXfVWQHC
M/km6leZZBdmI/637cs7haSUV99GLBQQcHYOLXBKtiBKuNMBfFWO/jI/teKtm9713ycyKcBwb7i0
NsMtw4fclIJhqY0ah/Up84CM1JHA52RdEyIbLKPQjnF32+XVQl51HSAQHnPqJtKlbIetlwdSjXJE
gwRifsb8XPLZd+CnbOaQ72Uc6Cfc99YZQW6FY226Cd6mWMuBFhC1AygtLriLTBfL0EeaDQwYSPi8
MyBHhUCy6XG+/+bUbefbJl6pVebEypJC6MpifbSKZFddahemNYvMz4BWCot57YeZFnsHGgoeHhz6
wGwB10fZOi4F9fWs/yCsZQwWHWHQgAiS565Jj9QalVNOrPKvzTjdnfexbNv2KiUdYKQuWM/W/vPz
fr1MM598nFi7XoL5JCadMlxMUgrzTES588a3Qv/E5ds/EUlh7nLdpLtAqy+Px1d/DKPt0OjhSRFU
Lu/nB/reUVdGCsh1vpuZxVPGlX6LX4diVgW7FY2iLS8ZrnvpOzkXfw/UbLHOtU4nFe+J7FjvGteq
ci3CUrmm5bCNTGU4/96f5hMDgy9JyLHZVjI64Mao7zURpPfOIxqVcWOYgpaZVunnsUT/qNu5+omu
hgVJ1bwTFUN/3enNA8Kr8t7pgfvNz7CTgvMsdJ5S2RvbKBiumTTMVY+z9qmzVETSdfMZdQoqiz7v
r36Q60eKjvZUGWw+Ib0p9Jy1JEdkmmM/74iaEXrrLrMyrHaqg+auR6r5zAhFxyhVJzNU2a5cXOX3
RoVttlSsjVuE6g23RLrxykCs88lLOBhFfCAkl7T76VE9xDWq1e+s7R+zpshfs06a2z5BcIheJ3vF
vYbbi5TVS2NV2p1aAGDOyyG8D1jHbCjp0T0oRA8bg8ON5Tdz6pp8tYbW4JalyZSQRsILcTTuY4vG
ZxlEQ/WcWoiLMCCaLDobeUqledG1TPnpNCbd7aj84QdpsRBlU5/iykFEn4cx0YpRf7WZpGxY46AQ
VtIpjzZtzuFgMNwpNKzoUOvMYxg7OfIOsYNNo+Z3u4xhHlPecJqbMpBPTmBG/BGM8hwGuuuTzrVB
7hP6kDyrW1+EI7q0OsV5OYF9RVVj0QDdExXpTQnz5Oh5sKmRLop3LVbPdd2pN7UPLb5T2mbzfrJg
jxgfyb32RA8uKNmSh6FfIWI0N+SBRIeVSXYQVt/c7LEpNng7mrXByoEiYTesGKjctcJEedt2xvji
ULFbACDtJo5fAnRtqbiJeNHqwjznflejYPDGLaaSdpu55tbTfPsdq/FINVXUV1ej05iUQARUPVbO
dUo9BUXPMhNR/imU4pj23vgcd42xHZuGmauRts/MH07zE4YIhU2LsPnOTOrwTGMr4OOJ7DOmsYVG
Lj1R6OwZOO1qo5IPvU/CKN+hO2D2o7UkFlGsVv04P5JFGOr+eN+kqryPI9u6lMJd/d6F+4fjwMrv
5ifM+yPf7A+IaFgX8pp5QyoygW4oZpbNQL8m4GdFZqXE8QlJ310vk+C+nTawN8y7TH3/vSfKLf8+
Ex6pik55mfdbdhgca404nyTUYVOPRfeiomhdSNvqTgjQu5eqnqpDjXGjEW1fSSZ+zKbdDS7sve5U
xWp+UeSmPbKAItvPL6Jp+py2Y33tK6t40mtjEVq5s0KDI3Ee5Fgsh2m1AigGX6juEd0cFVghplUN
csVv02YyWmFk3TCsDu+yvZaDZX4gu+cQjinXYpyRD6np/5z394FZoeEXwX0Yp+GpROa0qqcXlJUy
JYnpr1i/wq0XqdUO/HX5zEF0MJ3K/FBsC19dreuHOGBSw1LQfAKRlOLECv1zE7jGU+dCPNK6vDyb
8H+fqCz8VKtU/fVg0U14yXxdSYxxdmtoG5ru4baZ7qLjullqWJ+Z1oUbWCIA0txgWLt1s/Nz6CeW
aPGPy52iEMLKWv69t6F9FSo8bCUntgIx7lcC42Pyn9sREaRQdoI0+kx7MuDzlhZXQ8lYw0I6XXZX
jSo/Da8hvEMfBSy2aB2ZYorwqM9jGmRHKr4+i7Nj67Pwx05CTa9CrBUH9rI1mrOsG22n0Q+DB2yM
K8LGdx7H6G60zW7fdVT3jdLFRKUcB7KPDvO9Ti/9ldCjfkXiXnTxVTaCgYCwGfLeJ4LaoRsz52HC
8GikrhLb1hIDrirLrlDBy6TZGyMt62k05RfPvRVZ4HJqRvnJSYfXlOietkChT5w0HaV4eITHurZb
+clU2NQkHSbNu2D7LBalF2krAknWrqlDxlHSjZmX744VjRvCKIBkKPap4hL5osb+vR+QpBNIquQT
2+LdtDrMI5jGVMfLDlkMZdzyrZWtRcoT5Ipj2Cfah9ZiibV6Q9+bnn82Wz+hGZQ+2CG6xNoItnoS
ZlvCEm52NjxAbFwaTfBkRcPZUNIjsoNTKIHJB8oySbzP0RI/cXXi4xfj0RvFJ8aMMyFdUPyRfyVw
1HeOGte7qZttIuQ5VpqAzRLme4WwrqX0jF3fFkjzOgQaqeAnb3LkWk5E/nbbU5ngzwW/ke7KnDZn
H9FaEvBRF7UDBR8d5koiPsVO6iXLXEFBmSsXICLuWuLuoPGXQW5I/VXDCqFqY2QhNbZvzZVQM7DR
LtMoODomsbNCoRQDetIh4swNlvoQU/tmJgh7SN+KCq8JkpCRwdpvFhKp1CG3zBWWQIv2K4FsbUrG
tpqHy7ptoqUDZmAVy/67cnt5ZrH8lXpwhhqz2/ZwdEiyDUlHNMQ6NPtbBG3wKSZyKnvw6AMcPIUh
wxbAF4Ymz9CjOOSM1v4LXTzt7NsUDSL+GFiEyRbNw7itNKqdyUr6GG/sSAeJFuu3HM0jQSk4wbwp
QVdzBG0+fYz2JQiORfDR5pZ3UCWTHk14ZJGXX33WKgtfD/tlLjPULelT4znkalqcFaCd15WRX6SV
FWgoCR7Tu/7EookEsjyQvPNAgDowCuqnQBkegkxHROUTaolRHVZIP+YHrY8edBfngfDkfsj8htBV
+khguVaMNW0X0E8QggzyvjuheIWRgfgPNcxhcJuboyXk8AXauKUA/hgD69r6esuINQGVbdf6yWQr
W2RW951OfzJK9ZUekFPKzCEYaBVagftal9FPw1R2IoiecZ2SC1LRaStCZUO300J2VzrrJHm0VY82
mshujiiDXVBiO9PITy7sKfOExBSnjF70Mv6kroPUuIsoj63j0L/Q/2O1+gXr+VgjA8vUWFsbgizM
ZOxPHZm/EtioDu4WdwzhkwnIAkLXnxnrmkVtWxmBZP1eFN4emvAiCJRt04TfYuxRjHT9k+hHZUGV
Ua5Bs4qNa2vVofOGY8rqfznGNtmbMtw4Re0tM8Ku6dysBiV4dFUf82mpn13Fp8vciDcGdq5g2lXK
3oHyhRyjsFAKkgWz1KKW/ITRuxiUzQ1yGnPtgH4Bn4MncPaJVRManw1LlWWSNk9kjC39YYrddhJy
JiiycaE/jm1RLDQyAZaa9L+UuLif/kiZhB+WdwZ2eQqID1XHvmKyrWW7vJXvqmaQ5VdWp4JQIS7a
UYxxkKjlcQpLMMxQgwF2iuoUtduUvkSwaBWi/KszwszapFl6isUBHnlEhrZcrQ7C6V+qfvzhtSNz
2gLYNJY8q3d/OqoAtqZCzQCn3S5qg5PU5uiOR/WDCytKQM0I9oo/ZNuuVI9aklSrpIE5QKRqebaN
S2+S47jTcz6HDNxbk/cnC0M42sPssbkkBiDBnC67RuTDVLn4KnWKQbEFFa7jGsyib5ou7AFB7XTU
thik1gnMLb9OPxwbMfHQGPCmsgTbSJB+FAiobqHeXExHe/FyeV/bxXlMyMgYSmLkhszmK0ZbiqKf
k8ogZU3Naf93wbPRc2Whth8tlNB+sET5Y1DcUx8IBFDJi+Vqu66pxSIrcXSgpQ48vAkkowJ8UTzM
wETY6m86UEGAg8DDUlkjgzAQuugWgZSl9a2MJfF5Ie0jnMLLuPeOZZMMKwxnbwoiCa2J90EsQW61
Jwsb9NDxVkVP9FiZ7ikanpIxvRtpFzf0d42mvUqqgmSQVEuqK6vQIjOr8BVMbDBBA4zbiX8a7Pwc
xMO9ZTTdA+ccKbMuiU1B+gPSZbTlAPJRlyzTUD5GCDUQ14qQxbnFriDzV4alH+yRfECgUHjWvWEz
ZnDeijDZ1CUQVhUoQe16WBZrgYKt+oEKg3qoi+5S1sU27NtLn5rPNglQCxTBnKQEBOiT7KHxPphu
Hx1rixiSH+YBghbBevJAEjbR9IiWx6GDsozesyWQjZIcea1ZdGtbA7lRzlrFUMrPXqvxnVrBLahI
SI2gv7jEvgmWW8B2/PhaTm2hov+2U+VcKeWHOj74pXFnYoQww35Ka98qpn+tqg8ycs4gx77NIr0T
XfCRoOJNOjfY1DHQY/8bEbyLW6Pk/Da8Z4USGWLmPR+tR9pbQdbNj5XKtRc4hL9Fmh/mKyEB6CjE
3tS1ZK3N74BGpMPoIpXABnqHksP1ETrrHumvo45+PemrcDOmHl8fYRKUf5AgmUOGUZxKRyiGEbdM
ux6rmPGmFRopZCZtOmxbQhQLPP3fYCtAs1jEqCVuZIAqAKirVG/dlNRJ0OPPwkhWdjeS5eQIAiLF
Ni9LhBfUldZFSgWEmtoePOuqYE62q226SQlXecNRPuuxQ83mZqeYnFlAcuTURSSMUQs+QnxjIt+l
cmlAWrqzRFat3Kx1XzwjfQ7qqv4Z9+XCbPP2/ZextLXllVZNgKc4WZLP6i35CXd8F8qGz5buRwex
jZJCNdMnB5mREuFkYfHF8coys4Nm5DsO/aPJrZL1LMpDA0WaYjj2kz/dyjRFHGYvS6ro76GqbS3L
0H+OWbPTEEB9MMdaBHVOs1F46GulclSiwXrrNfRCVGAlv2byrU2+Jb3EypmlHHtK73xmoV7B86Nk
7tCOMJX+LAtN7OsaboUWZ9d50xM+q6kPfyAkCrO9I7JLEgs3KiuimuqdimLl2XcANsFP/si7DiLl
k1v7ySqQpv05/Iz8KP0ioIc2Mli+98LwXqXq6KtIt7CSTTStzk8ffgGStJCEhDSGKx2nBH0xelHF
ncxiv+zDsBuyk6tkz9HYy/fINM+/AL5VJ6uTqWbd1hgoFhvWOJzBS+abusodDhtyiRRQwed0Yn2m
gugdochXh2v0IsGRAIa0j4hOBfG3tSrig4ea6rGqttaPwmCR53bPTmkzmQEJ9XtTdfejDjrGSuz8
mFlw4zr5FtBtmnr7GOmKQfBTyrinryWxSDhIORUlO7aKRu9wpkEUDVgfScmaoKdN2NbyLWPy6STq
+OE3wFs7OpOroh39+4Y2NiaaVjkDevtwp8XsEBX6C7YnBg8AZdhCw7u0qOITCymy6wr3azbWGoSk
411UatZ7gEfliZawdRva0eISDpE/72vzhiCp3thZR7KoirA+skODj2tX96aG8sqcop2dLISKxDT3
qpsgaYCL1xvmdXB16tw+V81wI7UkfarM8bX3M3kdyhGXSN3uQ13WzzghoGQ6FGb7cDwIryqOutmT
uoRnpfEtoJYTBCER7tnMqA00DvhVEikPGaq0fRtlDzF/zGl+ErFd+gJf1CqfmDNG6miHQnQbYReX
aqIJMZ0gY9Cw6q2UERJUjtPStO1rHUTivjWAVC87HdnhnBUylOiIOsOlGwFoYEQZsxmgP+xEFUvc
IngG9Zy8zlgg2ANk/15nGHt/2eZADy2cLsDNM32OLhzMLWUHqHp9RVRm1TzXIheHzKzJN3EwXs+c
Wa/X3rHYtlfVLSrosGAnrDMoTnECv0n3KSK7NTRZZYbSeIDTbGJgqMhc8prgc6zVrU1j0/QeZq5Y
HYT6I8Y+JvOc+BSW6ARQj9O1euVHXYjjl0/IYibjohJMh97PfKS+U/GRjVwZf/jiQUbGM/FZ/Sft
/GelM17x5lVEMofWEmpBQrvVgA+axcUA6cgRu6Ys+nuN8lVUd+06zlOkVvMxEPsG8koFyU2WDM2d
R/N/NqO53nemF8ntl5+y+6Z+gQ6AtXs5gdLakqubnwX7pLGUs29N6sS0dSC3EhsjnOhh3tAGDvat
an8nMOFFr/SPsrY0wMqEyWcwhy75FMCdyubQSbt4GwPXQmuZlBhRFaCrs/E2jV3lbPjmB2I5bwE0
RF1ZzU8tlw4SCrNARCHiddsrJ7u0zVNrexnuKELeUR/2xATcfn0Rfp8aOJ0y85F0XJDPZUJsZDou
ZYNvdOajo8R/s5NmuBoEcKx/wbMq5NXwClOaI9IGuEiKLUDAQfqHAp4RjQ35OKo0R3VWx8fIge9h
d/oLuQXprhndtegHCVAH8oVX0vrQrI+0MOjDTYk/ZTVSbstHCKLE+GVeVNzLhsgvxWhfM8saHpBD
kK5aF/JZJ4ClLiY4p5XJDYaC9AYkSD9g3btAn3JuQxH2EHideG+hglp7oe9SWBXwjiYqxky+7XIs
MW0Ly5Ww6n7XWp2yC2Sunn6NDhJDopdnxqKOSdwrmwHedk11c2FrmXES883Bsnuq6CWRKNPJ6iG+
N6t3lXjGreaSCO4P/i4jq/KokO09RO61IAZjidcm3WTJ1xiXDovMyBq2fssxMALJhBNtfRR16y1d
s9IutYNep4e4uS773npWWvOhy2G1BhxhLXnlDw6XTdyyF7dzJ3MdOoD5q4Sc1+K9ZwgWapjQJM6r
x36StjnozJXAcA5tXqs7yax02WIyv5Ql+T/GhG320zR+wGMboUiFYSmT2FjxhxPsPMUqNWNo7TQ1
g7TVjwUQ1R5SksibTarvBE6kfNk5Ml7nMHV/2e4ceGD6UAb3Si0tMBEOJffWxmCaQo4QEB0ph9FL
g2umCcN+HVWUe3Xw2VOPXDpOh8UqIVcaHfxzR5rfWCXLYvSUF5BrBm5UTNZUlaDGQmG5FSqTwSDt
UFgHMYM+w4tP4QUWsEF9fT75LXpf28m/f0FdgcT/FSfFU+SoWwc+5sEcrGFT0NfYATKkgy/b9gZ3
keDjKCo2Pp3PGN8/eGk/RIBUqTnHRRLWZKjo+br1B/zdTk3ElOKZz53GYAL9ATvAPMgSEH7T9w7H
0W4mev/egLMxtyKyPoIIZXum68GSZUu4AR8ArZMgofRX4tzX8B/+d/5fBHJp6r8n3qg2LWFb0w1n
+qf+ez6My5EXS81WiNh0i4NUKLlIvBazfZ2c5PpIw/sHQwSa/EEqeDLKESuCSqEuIHgYGlS1I/HR
XqQuwTEIWFSo8ehrYO3AFSBc+8OJq60wbu2UbTZvdJP6VKVZyj6qovBRwuU91VK+/X6GyL1h0amV
f+iJ6WD47U5x52on2+YkqT2jeB884S8srXiQ6AsuruGtxzQWFyUj96NJRmj75vfMd/JizdhVXkE8
ZCTLN9VOnytVYkPV9exOq0kVGqb9jmdnqxFc8aFU6oMeTRLkhzRMEooeorxwudg4ndptLDFotHGw
btke1adCg78+bWKD+EadQOQwbrqpJ7byzfBY5B0Ifk7tDYqc4tDHk3SU7teyrFP/w1W6dY5W4Icz
jD8g/FZPpltAdyH/8GhFIruoGH1WAlLKW6z5e5B73o+0b18IZ++f/RDqQzzaPZasZOORdnktaH21
2BEOmHfCiy98LD5DeWmdEOy7XKeGn39jXn9vgRI2huXugNOidZ4YZgFhLa3PRKyriXiU0kq/8X+Y
hpljSRHjzrbRoOsTPqYjcq6ehvXcsPujGF7QWzWiSz88LtRrxwc27lpQAGBZ8Ud46UfreCHUj0eS
bxOgUyI+GjiPfm3mfZYbYLTHlHmhp/zwS6quVxEqJJX/mXgNzUrC57RHbOsbVnjuXC892hThOfVI
v+iChJlD6zc/Bv3WmFQ40cj+6AdWD67pPLeDsFZFrSXUq+uAxWSkbgkkaO9HmB5LVv/U7Yk7XreA
p7tOsp7uBjAo7mi+DHaKytqTn7EbEUGQtOm9Yvgwc0bH2rlqSBRwPhzjVlHoFiTmbjBEdxs1+zmK
rfZzsFk9l0pq3cuwFIehVdDlEf83TWCrFcZ+DufYBJLlUUMeg+YSj5CPhlxXd+bQhVicGKsgRpgP
eq43S2vMDTjOxAbTbifKobWpn9VJC4SVShTIihXL8+4O35C2K+rvHm7uEStucCymjQI5g29muikM
nZvz47Dkg6Pu9j/ndI7/+y8Xlfrv/8n9rxytOxiv5t/u/n37nV8+0u/6P6dX/fNZf//Xu7zojzdd
fTQf/3JnnTFiyfv2u5IP3zU1rvm/45o2PfN/++D/+Z7f5SaL77/95YtUh2Z6Nx8sOdGR80P7H3/7
i2b8j+GTT3H1EWbf/98rfmVPGuKvjEWWJijT6sRraSSk9d91w9tqf1V1W7UcxzHwVuuG8c/sSVP7
K2o03cY0YFq6YU8piXXeNsHf/mIYf4XArmk276hbrspn+8df/sfV/Nc3/V9f3f/92m7yLoZwkaRx
UYGYSzDmn7Ooyg5WGMBHGlleTmiv9lXm1TXS5brSta//OZIFUaPO9/bnTBaWSw5CQRNfoktsnBD8
xX/+7wxVLZPEDLuVBXDgnoLEmsRE594OZjUpZ07mRlNxeJrN18lob1krPrsT5ZPFHgBvZwqumBBw
lf7DJEyNvrqb7ZygDhCrsknggK4s8gn6ggL2TGfRE+VOC3txB/SJiVTRaURwq+mzYCrSNRHZLW61
wH/NhO2fG9fBhM1sbcdVXXtGZbz08TqhBrBHkmRV5wAjBmB3zMIZGvxHEylvFfSzq1o1P23gIUtq
uzGVCtXfwS5UQQSKJ6ZL+a6nEbFUWwCvbYyRuTfjABNFhOTASo5mSdM9qMAAMc7CGZH9uCvtcVh1
itrsBknQMk1L9QFbvnigM9JR7FlURlfvZzpHnCR0RnLMbF0uFlUc9bvSyON7YRhXNQ5JnuTnWdU+
cWPZ2GtXFhIp80YQk1rsDofRSeQBySQB0NP1rVnFiVLc69gnpzBRgzyXvdZbLnXgyaBQFe0hXsw8
NXsU2tbWlEdsbQYl/5ZYBDN7GgBK7UkKBZ5r5PCvZLJVe+2W4ZV+TCs0IwqFeU15qvNKfWzXKnrI
o5o+QfFiXjT0lE09eiSRCR9JUr7uyQToVORjGUMwmUjIWhQhbmpF4J5Yl63rn9TBFieKl/rS1CmE
2ljC1loa7ro8GK+FRm2KDDwsVYNa32hINgX5x4rnHYuWZnPUV+XCKkX7XNfZW+TqjNit0x5V1ASL
0rUQMfQ9cOe4eOijztopBg6jrDi0pUexzBbmXtjiNScY/FSHIttK1JqXsmC2IMZiJwcLFuIkSi1K
ygiqEW+17EgaWQq517Xvmkjad8VEBLQAwICuTcTRt3SwyblH1Hdl7OvE6K/zpq3LQxtm8vR7FwAI
dWV2LD/6OKE8q2XyidI5+W12EcLkcynx6/nOS+KvIQ9POjXzi+NXO6fBXmrGKqRM012ogfNYh/kX
TCDKmYhN1jM1zWzUaEcNlVMvjpoV0yL70ppmS4HPeTdteA1FIV+9UvmOSgIEI3o86BESOiFlmk/0
P+RBTDeWVW6Ypw5DFt0Vd+ewHD427c0f4/DUTwopA1YLgu3oCaHUo5L4/XNIwcEzymZlSNGQTkg4
JNQDqW84P3CL5aa676Hksnp05X3IBBFR9IgeCLxMOTTauSJoaNZissynHDFpPRX//zF1ZktuIm3X
vSIimBNOQWguqVSqyXVClN0u5hmShKv/lvxG/PGfKGx3t92WRA7P3nttqHmpJ8l6y/gZhVIdES9W
/IT91mNgGSxWfnBUea/TGR9B6f5aHg6zOLEJ5VCsZqxogynYfYWNb6/bxU8/Tnu7xMFaTcX4nPgU
oqaVDma3Q7IHXK0YCw/A6+GNB5wIxnBApdlUk3nq0+E32z8Uj2K+04S7BL6ZEIb01m1TLG+Nm6lf
uLZ56gnmIc0567PVDa90iXRb07SccCVLfl87bc9NLv8svI1t+dpmRZ09ZtDm/7+Xf7+W9063YadO
doVm64daH5dI16vmBS76TbMYNxfZRKxexPm5mbK//H1vpeQ4hleAcrVu3rpdAVCkwLklfQKd/8jH
bZlwAbCygyqMe66l6euYVjtWnmFnFYPc/IMh9RwHTbfeDS1aYMriiK7WjBxvjOE8mzG4q7URJyJ2
gLfFqa40938vVr4S2aIUcI3r/H81bBWLnprsDynTfK985zNpvPxU8J9EuvTEN1h3xUUr7sk1Mx3S
QHDB6e5ePFvlF6xiANNG6ND/gOIO0j+AWIkRX5LzEHN3N+z8yoU6IzYlQK/2GFNpmgrzQX3bWJp3
tTQLrGK+HglIpYw77f6MEvg+eTA1GPfiqIU1csJ17Gw6QgohVPA6SHNSKY0cD1Y6+L+KpGXjW+0t
w/pm3wz1h+cY0x4vQnUkAtif41aG2JbmM3H89UnTi1tsuOnBH+v1Kcmc1yWd5qOGp+bZF04aMs4b
ds1jTU8pL32G5oaBxHK2aCKhXJ0/pe482mEZDkiSP6Eh1vmdCo2GPBEIgrJMmwgEunFIde27BDX8
miU9/jkemp2V6NOb6TSvTCyyP8QBSLzPRAQaB27AWvtECmJ17oh5RLGdV6/94iGrZLb9R43Ey2Ol
fjLV7Trmlnmhqz/9jPmHgMkr1WvrDs+/sa+MOrsDdKQFR1K/R0SBtgg7CRvIZ/dlWYtISF+jOgM/
3AI599gOg3GqCbaEdoWdX2TFh2wezBieuYtURv4BIwh2H8xyu3amU+yl9UEby3w7ljTggJoopsr4
kiNcKyPuzqnJP2qcZnqrVK2RXMi66N9P9cb1dnMO8TpfPFKnZXH79zIjXkTc1d1QeMjqhdmqoJim
7gkDZ/e02gXVUbPRP4xgxo45920xn0wHHHdLxZ6y+2ZDsqV9clneKmMqEH8f2lueoNAayx/h5AJP
2h4/jP1E1Mp5+vejTCqIYdlBZ4GhbyU+mY+Ad2e1EJQbswWjQYCurAbjWHV891bfnTadMWjPvmNs
yAs4d6vitqIMK/rHQ1znyXjK8/qZGfZFdYQT3FIvDo7ffwhIfP+18XqMjcJ9rzAuFYP2OSuNGdcD
L8h8b8RIXOh7WH4I/5MXLliuDsqmtiouJDVfqnYAg7vy2IrBxFROyaOq5LFpHvMlwyp3Au/wplRD
e6WIA4XHIpg9IH8uvNumUtu0GTeZRv4qqIYD+jc1DfjND26HvGSrdN3xOz28x4Nx1+UybNvB0E9W
3410/EFke3Sf7BDlTarm0FGWoXD+NgcLy7DeJ9V1SuEP/HuhB+9d4kgIM8NIQ31N/Cc5md7TqPrh
qVAn4vQGw5u2P7qu7D4ezGGYqdavspq/cDp9ZrVV8D10ii1fyIaW2ix/prw7f84mWFO2PUN3Xwp3
O+UToVTRlTdrJK6Ruu6ffz+r7OK25ooq7JVEKRNR8WVmiok9DQwgF95plqTRaqm6S+4XUIM7o9nI
oT+So+BmNykKOGRt/i51mhiq1viZ7PkcU0mxS8fJQROEcl8xzX3VjDqJGj+tr6lX+LvOEwRPPa0O
ptHN0BOS8taZJok+Mh6/h3a+5HnucWyjNGjVbPeyJjW4HOItugS+Q5zCJsYHL1pAGIlIvl8wZzwK
rKHIj362HF3HrsMeBejF+DdW1XFPO8K62latcXKrSNoWrn626PTZagxpYSxXn9PgPso75Etd8R+S
baOaR2kjaCSCQ3xHX93BEse1pR4jd9PmPvS/szopr2Vngqso+ZYxXi2vjzf2SntaS01sW3A4nNSZ
MSboRzrveIpbSB1ec7BXgSESPk1G5jaahWVRR6vjcVg8vDmpoguFl8VSeGhhCdCMU+wrmLla6s9X
Q3PXW5/Q/7rANwPNVbzbC19SWc3HpDGmrb+6Go93wpK2OP1Ty34VUWEsn3Q/TU8+7RCRIZIvw/Eg
7aR9foU3cfH8atkQSUPXhsLs1RPEEVtAgJ52jfE40Hu9Gy2J1R9sY/wtPWu5qgS1cnX8uzm+1DXH
8n6wCXP0BXmhdvnhX9n6aZ/9NuQDly1N8VIyY4EKRYFQ6kgcy0ZFe7dbgzhvB3n0MwPlHnoVQAqf
mVBC2mJwnCRMy676aOGEwLmJ+0cpSfZkpeOPLY36yoUoiA22J69I6mvrdvW1frxUjrqaykM0/X+/
lKK4seYq5l89hIQ4s49r31eHGlCdZfYux1NeUGMT8h6xtsl6ez7hRRqpSi4TZvtwN8ocM/VUEbox
ngtqtz6tx3loTPl0Jjh2qWk99XmiuKIBzxkbaFu1SS0wlHk2mUf8sU+dl6pKtgv68Ka2bePedssU
tEs3//1klI1UNJY3VNH0WFl5R19w1n+2TdOiA1INU5XasHNbdPLB1vk1fSgo+WHLRcPFaxSXK5ok
jtmeuqepsUoYpcAvlYUhs0ZVeOQcPWmpK3sN4aTKz/dzg7EOYQTP8+MBSBU12X37yoHWA0gODTsd
hH4pprbB59LOu2loCfGbr242waeAA/vUzqA6Yr3H+lF0XR65cqI9oOYooKvidQFBHQwL/MjMbCkz
sZGp5BL7p7aYfkuxvJJ1djcxC1lgDEcqVfW/VZnuKImbf5OT0ANHMiEt+HYwykph8sSjhirMMJe8
2XqbS6eF12bDcixiW99Pnp5tZWwS4DMbergWuWJxrtc9+NTpki9UAmocQyLiTin93iri2HbjmbKv
VUMWNm/F2YrzdW9l9mc7Y1HLFp5kRxrZiYonshI+hlVSu6fJNE6EJe7lMJMlWUnHunOL0wVYk5Pr
9rM+D80LYwF7pxUWVT+eHZprAtyc1ANq5hJR4VZfsmkqbk3vsEUIVOiscsQzqaTjNHreiVJKhmR6
/ItCqOp7pUKBxe0/Nit+T286rglRGXOqtyaUH85VdRkWTdbuUrrH4OIwhNWT7GBkjO2qNiMkqPry
0ie+PIrE7WjkcffcbvPbPD0AVW25RFO6kGMY0+WtwykZGmVNwF1UZWQ/ClVcu5v3DQA4d/2e3R47
pu68D8K+1z2YP+7oGrTX6ZSvxsPl0nth3DRGEIMoCCf6IqSDn73E4iMWz+Tih4Awahh6mh8Q8cA8
3BhDITdJ+s3CHHYQ96zkP22ablxh7CLBoOSQ+IdFMTz4qk9jgRczG9ImJLgNUr3KoDfNDCEx0m3J
TIEKsnElqNaIWtP+MGwHVkTpgP/gYtO75rQRrNR7RilvbawEXaVX06UqkOyOObqc39Fpwi5ereDh
p3NH8eZmBOPrlkyuPhq32JtxSlIwXBWgC0nf7hpiKDFrFXr+62q4LBsz/ggfaS4HrVSkyAgXK55f
m66kz9IhFuVfiXP9fTTKbMnMEMAF64IW5B0WnNWbvksw5trfmb3QNqbbaYhHzWXIqh9RXyihMYuL
clvswyDGaEQNO2j8QVvpfTCUZBWlpL2I4EfFR5XPKiHDjfBhjTkbPY0/mbbul/734CB1+yv6DziO
DeN12nhK/bNdy3sGhCUckjTsrIdmJFpzMwyX8QFxMifz6qpGIUxMZytZyCOnLRxO01pANuOsKue4
xmngZ9jc+ABbZh5Yt/gs/CJoB/B2Y2HmoHVw4x7/vdh+1h4b5PeD00didfDGUsrFv4AbAvMdMHT/
jXI2lmApvufWffF885eGezpsYcJXtn8u1kSFxD2PVZssEfIwsEvz3ZT+waB97UCZT1TE+nSMud+C
sqL/vNW6bVZTJEQ5ixYijtnjf/2YfevU2gTow7QuzFdPiVeYl/eZJujA9ru70ijlkhuuPd+uszBR
hLPI+Z4Ff3UOSmloCtD6wqqzDnmi53trNCBQqf3C/QhXGgAyUXhY/IcuSMqfsfNqztYOE4g7wTga
ZOZDq+YXGFU0kHvXOs9v6dJCxaV1u6dOeU5ylgf620YCE954xtpQhG2s3Z1J7tQgvp12/s9czfdH
Vk326V8wNBgCWINI/FxMY8G0Zab7CUbozAUFqkpVBLmFzSumSkwYAA1Rz18JWdgEz50iNGM9P+nN
oLZ6a72l0l2PPhD5yKArhcfFAxprD48JB775ciJopPJTYgH8aKFFeawK+kJ5nVbhL4NvIDHeNPdi
+S1qo4cyOJEJz9jq5ZJ2O3SKMqis9T47c+TmIJR7FdfwiUAXlTXOXbv7nXt6HA69+Gm09MnvaK/w
/FdmFDo2tSkPKO/A29P2S8BeZG/WmjuU9e0bZbUxyvTPukzyiL/uZ1Z4WWv6YEOO+ms+Pyo5aCrB
6HiUffmrBE4RsrF9eHp5E7k0wJlhlYjVaJC9uMnU/y5if9oOg+hDCyzXshQ/+lrgg19p+skz7xPN
7r5m01NKVmVDWu1rnshOp48kAtjDIje+2xonxVzbr5jxzbOphBmWCd7JTgAUBT8LeQpi1CIG6o/d
jv23fy4Y3fPVzKwIkNYd7BJcpmwtAjPDQP1QQ0ICn1lklvYvaZuf5KMQD8lqBORztnmNOaNzaYvo
22GPOjg9sSLQ6FduwUrQES/Be03ZvqxbzMH6EIreYkJPiUtsYB+pISdKDSiR474589oHuPD/Flb7
t7eeobOdC6X8Pf0tzmL+1wokqpEeyUAAj5uW6mwBigqIv003fVjgZSyuHtlg6APqb4NCCVZ9QN1h
gamFrP4UaujdOtPAoC61cVdZw7ylOOBQV3rHglAte7dKbqUiFV+mlBPkJdg2r2yunRdvFhXHB1Pv
zFMluyEygd+FyYIFl0EoZneTAiWduSjx5V2R7zjpcgMixerLJ6D26z2rieUh1gdK69ovnwwL9gwH
+W5K2dJ5o4RuDEEDaoPJ7uwd3JkDKXhMTSOe1I7wQW2Xg2uj+q/JemIixSXOsXinO90NY3vceVVn
bnzpUAE/y3QzM2jbkH5glod4jEuz5No00j0h0zVQ8I8pGXqHHOZv4967aakD1GlabDiVcEuh9eh7
zakoB5R/9HI1z97SOc999kFPl3vgIdpnPpbawaJy189Afw1NvFFO7KJ39PGxsedfsaVzRedvjbUI
uwkhTi8cuRZYdJKFkIgAiehypPqjNKKSidlO82FcJLTwlaKuojEpLvribVsPhj4tnVfZb6u8PGYD
3SG23E5yLgPD6n9GE1jCqF0Swc7CKf9vWs5/vWIcQzYXN0SzuE9pdWx7rNV45eG8DwwBOAxvITxX
e8OZQTXwVPeqKna4jBZ86t99DMq9m0kS639pYfxxPfvWquUHXyOuHFc4QWeN555Y+BkDIPOiFcRL
DlA78lQPmmAxT25f0VY5TLAhskPnQFgmoRZfKgZfoacDSIUF8w1/r94KDquzWcHSWusV+ylXsJqB
MgwLY4vaA4ibrhSybO1ucHNvY+G0CPR6NsO4qHaT0Z6ZsxO6Q/gIjSQBZA1ehtoxsPqZv7PXYghk
YcGiN+tHrIX8emNi6oDtFdm5/Y09GU5Lk37HnIcDTB1YQCb/OPpVH7QMh9OcDruxY5g7PnpbEjnf
pMCiMvcIsUy/9u7IKHviutdSHUOBW6pI5tdAD7hEiVe+iq7BR98kldjoq8aSUzhmUPe4ouIJGmI6
Xuu4IOEtpiZ/tuaWKwikie3/fjGpEvNC0oRVfQ1WcAupWZfbucYcN6yVIp5gDTsTV+q1s+FL1AWd
BwMbckHIMkrEcB4xL8ReXx2NHF9SPJPCcs35A5ix8dxZ8heYyJ3eOfZHW+EyXEzGlokx9R8aF5nr
uoJ6dwcY6mrGaABm7clf9IN6FKNyhk1OVII2tGj319Iz27Ayh98oNcB+6nGrO24BHyz9jYH95mK7
oJozewc0clqSGcqO3v+aK+tPU1bi4D8+dMZfOBdNf1sX99Rf0sMyYCushja9UWIaZbrx7uSdONuc
iiJn/jH0DzzgUc9gduMm3LAltCyp8JUVC0lRpuLjGJcRXE5qOLRgnDrzkjFLwrguXzKn9TerMUCH
BcmP3sKEkymUvtMff9ZAeclGS8+FFY/Hph/HI4EZz8lAhgj83UlpkqwpHuZu6jQTTi2nqqeWDYIu
Z/NYRNTGo7/D0uHeagaTaUKZycyrVSVPqWlmfzsAaByoFioGyoLsBOInoXP9VArJZmPhq5/XeXgd
ZsMK5/pZVOP8lOV+dXJqRYG7Pe+0Wi8JMhoxdC4xRxyJn8aYrCBw+/q85gxVNBumk22r9zzl0lbG
bXOy/4FvdE9uOV46j5sRF9aCWB3ZtODh8VqNTiGz+V00NY89kdoNV1As4/gTvfBSXAem3Fe74nJZ
QHCnoyk+KOONUmzJDHxmHY3x2svUQtYxxH14OKmFwZg6X7Do4TR678k9bePK/zZxZe1mktRBOnaY
NCzxnz2s41bibiQu4+hXwxSAUavhLvxluFuQmjmQK+Pw76eNYRHtyedfglMT/kNMWQAGi1F5N+5w
W7Fo3xli5m3Q7c+CYZCKGdmKunyC61+0rnnxXKSh2NhZ0qJiZXKPQE/1kDFSv+H65wD6PCYa65w3
lNZmwO0WaqZeHpyKmFdj0DRl1vfGXNanWSCPMTpGoOgvFZWZY9PNB7cHqdulcPmGxjLPf9ZUTJcO
18noMXmlAIw4NX7Q91raO1N62rnMqifc59XR5XP8H/zMYVBLFTnxoAJA4Wi19c2q4f26CDRNT6pC
OimFc/m4YmNedoXfiXsKa3NjWkZ+9GydxQ8+ybxO6KdcIqqaSGGWURRiS+7XsrNZALH0M3P1TnpH
nwlmN6Z0iOs7x58/J8edXtae0gV9RjBMiM5ihcJsZWbrFVB3e/E4hSPq3eq2Lk/5BD8n8zNt5+kN
jdW1IqqIzTVgOydzplT6bCTDpy8bEZktiU7ksMiwlPwl0uU542LMMtyLo6GZocaDgBX6Oa1negTm
93FqPfJk5hVb0ZcULDrgugTG40LDB6+Dzmb7yMfLqCFI6zwH7p+8SVyssP3y+sg6BBP5h1Ajcnql
Mx71W38fGtfiMpkm4djKYT+mjDUVTkCKlcAVB3QV+nz2T2KFo4b5V3t0K5/WmYgF9nUueymbVds6
dz9JFQ4f+MZrE+/1okSo8b5MRHFfGEd8nKxhdDboWKtCckDFw+q2bjMVv3b20p4mw5wPPMmsquTU
Ozszj7KJr30GY7mndy1QSXEYnXHYUAzUbuPmrbB6ZMgMrUah974AkzzUHS07btU8ZfrDrK+o+VKj
vCb+ZEbEJfGru0V+GWKr3No1JcLdVB/8tbms/rItDPFbJpqFxoYhHtOfWpGtvXn6SboaxERK30dD
B1QwKr+60FfNZ2vZ9BhwYtssPQpxyZxhpqXzxLd1s+g94iI3+FA1KWNa4XMPHoavZmFnY/ImQnL9
dF4vPdY9gprMLQNNb206BZDgsry4dVqfXGQ+Mg9aKfXx9niduVTK30ssju4ivzQInBVJ5ost/OY6
EQ6z3AXTLY0XI3B8aJ9Q4scg9mvvCmbV2wmL63IF4anlK4pZ24imwbzUzIBgMXAZ6h+fMY1qxQZ4
yKmqpzgwYvJ5g6jHKA1m5M5L0jd+tJY23y1XWuQIS5oZhDdsi8z9YOejnHZgUwL2uYvB5nPm0P5z
clqK8TI6GxifJ7G4b4LaNUtI81qziLuen+zSxR7DDiJxN+NTwDKtrpIg+nVk1I0SBQcskdsRNnc8
2IBXmuJjLa8Ng+/N7CIsFLl2HPRa31R0p0m2m5/EN7fVjLYoqac39GUrTYI/yqbGJl+2D+r8yu8J
0bHCSoJbQqf6/Q7KhXOYRtVfxxGrdwzahmNg1bQQi4BzZAtzPXmeK747oLPL16U0hpu1ouuImNkJ
UlKwZrjQXSfWw7ztq02qM0amRqH8r2HQtJYsVQvC3RlTQwOBdPHo8LTKczvHVSTr3KB4Bzl/bc1d
xTjywKL4J26Tz9TUuTOkurcpoEpuWmMBtN4j0rmd8214I70vph1mheIYS7tA1GR1uqkMwWFM1uA4
Oz507odERv7zZhvnTpweMEe8MVVaDwWS8aIcun2Ey7nPpEtsTl1j+++lqUzIJ3UvTxThaMFSUjiQ
TtLcovA9AQSm769L/7o8Ogx+Unpb/TFSOuwMr1C/ymk5mV67hDAVcBH7xvKcN/PW4ToQz2p6mqc6
MmldCPKJr56H65LT6tptnXj6LWQxbjVXwbUYepdjJ2Yj4CsSH2lawQvLd1nrjzdnLucAzSPej3yI
Pgtv4GKveoY68tUl1ni0WuwPbq2Owx86lsQp4XAXpRXuFSvOvH1Daqxe6JaOh0eVN/yW47+XOonr
LVnHr05gXYT3pOEf7Kdj/hg7MMs4ANg9rzY8Noc7B73co3hmC/l33C0OmV8Su+5iaW7sCc2nV7CS
0lIDzt0YGiAortneJJwQXRTLCnabyWEnbu1nAs8/UrSv5MqcT1IHy+z0NxemS9A0sc5M0Oioyiin
iIoMI2BcVZy5WHEGc1eyLLwHVjNLtBT1qx3byBpAQlFk+kzqVMMnBPrb1TfOujIbmYcJjFJRnR18
39s/xNKTH1BKp26wF2qhLQJ1Y/rqj+ROltruTj3fyrvxlTka4OVGf1viiSBCbezYleYXcx2/9F6U
Z0qHaeEQ7rZoUh8umulsUyuhn2Vtv/I5DVcXxIrxeEG06UPHkAWwxZwQG0euqF/IQBQDs7CqbHba
JN2oWsl0dhUDaf2rZ4C0IfKWQ4kuWWAf14G6aLBPSGoRS6Rd+/EpUj9wTJtKv5W6NW7gmbyB9qQ0
vnaNMwxGLSqEXVPY4idh3mkG9VS6d27QEsLG0AUHHUkbWGzcHYmMKnnSN7PC+Yswqk7/fjShn4IB
1H7bonWP07TPmnXA0kEu05MsrHGJ4XmgbWqdOCmDayTUq/12rH67pGP6mLJBzITqx90ne/cW4LkS
kB1lDInFAcVxXvyxIszYp0fNW/9awjW3s4iJ0ZnJWe9QjUnyvMEPAwCWA6AfvMhzmZLGpmP9sV0v
nIiTWLzTGAkJufFM7fLxw1fEwrN84YqScJ/Ezz6dJ7wDXN0oGwbEvO30Ob/CFd9k1aJdqAiRgTzJ
ubE+Fyc7lFDRw4XAxQ5h2X2t6RzByOOfXK4c2zrBvZAL0scAVe2t3dfYLfo8FJjqkYkQ70RxNhoq
JUq6xyYHO8RsEPEENB10paL3IlY6zDx/rwu+JTrpyw12rLMwJ3Wy9YbjQ66zbXkUJ6CBo1pO23Ii
Ja8PWrP1poZUcR44VQM/baqJTMgUZL9b7fui1Z+Ib5JIcKptK/I7iXwnoAaA7yROKVAHVXGxzY/K
MM077ddFBWy5zdJvEMr8oKuGvZrJK1WtxbGN0DcZjgKg2b5u5vfFHcujzPij56rpDn1VWuEohkN+
LUk13hxJ1gzeC9PDrCYiDl9nYB+zAV3EbVzBW+Lo1vPUBbPb/HHx+PCd5izGm+lsHH0kTqIs/UBG
7Ym+FC7WiFFHLEs1YR4GM6PHX3daqPfyGYRhEavRbahMpYXXb3f4cFkA8vboovk57RjI5lh7SbFf
3XjTmn7FlcHFwgX/fVKAQYJi7OoLg1nQyf01zyawjO2S701QftlS3+ppjkNCKk3k5Sl5lZScIpbZ
hvEvsCZy8NMl64rnZAH9JMiXYDLkozPbcue0wCpEEgMB6tst2vQ329WxqhHBU59osQt0cV2ALqgq
/QGyfDAcDvzpoPcUeYu/Yl6Lq/7msswHS8cmS/kx0Cb09cAxsEOCMloo35MZBFSPaZFyh/lMQ220
ZmrcG0Bissw7231H4ZEeiDk5ehYP8tCGSdH3pwHyNr18+ukfR40VmtsItIVfi23or7xFO/o1FYVf
Ca3IqjrblCLsXKP6bh5gfMbfc4TQezJ11uhenxNEtflHDbE8jNnaX3KtgSfRqyedVC+DN5uhADVW
eAc44Zfo6lGd2AUTSEvblzNoBEiU25EeO1mW0YRnOqSNHZOuQ6B5om7cSNKXdm2cbbe6z/Vo5+cO
3c9sWHB6wwZZN0s+FfrLfYPygw7cHwtdTIoD3b6U0jpP6RtRvYiiY22XK/QZN1Xlpi3Fixc33Pu8
+b0cmDMhzgwvpDncyLEQojzfe/LG8le2QlkzPS9ql7r4IITlnQdKTJoyedbND0h63iHTek78mOcq
f36BtgLPrhHJ5tEqw/1HHBQoE1q2SDyT6WQOPQ5Xz2j6qJQw/XAgyg9lqO8M+CIjtbmPPD4gCkhW
cEv8gXjnerLjaEtqV3X0JOYOG5lqvH2S68+x0BVZFiLltrT6cJyH+5Tn765e8bTRfbZr7YT29qTZ
5DEajPTlexLLT4eD7IbLL2Emt8DoXADuIyW+lcvFwIXKqZAoOrCuK7odIzrxA/yNsmID1kTtKj2M
O7e6eNJ9b/LiQ5tncXuIaC3bA612fuSQkMKVOwRVtnonzFwfufWWdIm/zwtol6PCuJW78PLs5FJU
4jGTI5GYdNHc2mhiDjSDyu5xOPqkU0uNRsySrrS5s/vDMnK4TkiGcMaitENLlgAZP2eQis/q3wsP
Kvn+xvtrqbHals78KFE4ANcYqNQZByNoRO5cOBIZ+HzsdzGQ66pL52JORbKLk+6KYcw64iYZD4WJ
2Ib8f4Qp/Ba7eX5px/4I4IOKKG/v6dKM3Dp9KnNsMdwJKQlgURt++bUbtUOX7lb4JqW/jJFbtOPO
z/0m5AzLysEmBBFk1hqI/M5P1lXeYbCUfzGb4b/J65+dzpQM1FBxk7xgucuxhg2mnuHqBTJl14rb
+c1Z6FNYqAAMhM0RoeyKqxryrRs/AJZGswZ+AtNkNpklp1CXTLo6nvJKfsgYGUllKcO0NDvhL/TC
jGPH0NxcXzsUoh9YmMyv1bdlJCiW7WjSBMDasZZ4mXwSiFvZZARyBS1BEXIdaawMW5kkdyeZuge6
l9qxat71ShUM2QB7ZR6w0frTKE37CvDo5dH7F6McJ/n0n7KMkFgHlnP41UvfcLDR4TE90na4Ur8W
NllozfFfZ+j3DcDOK7eNre0XVZT7Xf24cexorXjWrYG8cVmjP4OfZh0Hy4DBJEqXgaR2X4dc8Ye9
GMBojZq/h+mCRFLzXRXs6TTEkIU30jkwKpMe9Ls2qA9FT1FMCeTmUMZVuudpyKJMcezIK295HhZx
nAb6EFMBOgdFCRrOkmncc7shLMaGqbMYyeHTp6ecxOTggsze6jfmwtluGN0WmsrDL7PCkYfQU0NX
IN+Wge1Kh5zSInO3tNzHUOLAC2laDl2nTDcSmg2jepK3wkmO0rLKSI6MCxLWld4t80eXcwxmkDY8
HlbSuIvLDBM3tZ8QqYh1hDe7a44ocC+rp9/MCb51soIlp5yZ5RxDQTQRHcqYU77hWbk6OT7/eiLk
mFnVL5MDZSgNG56ZsyVZBDnLiThGtBudjiPIRi6pC22pmBIMp0KXesQGcqKszT+Yuc6hINZebJzi
R67nQzQ7sC8mK7umNsKMp0Dk9mlc7swWG4z+kBeTJv8wDHoobYEYMD7+78bq4Pn8oxLAlwcyGKiT
tbJSEbVbJ8IUho4GG0uIqVPzH4A+AFkQJk7Cmzc66WjujI+aFtiTZw8/V7gaj26AlLTw3HEP7MmT
0Va+IPMPrNtefqgaJki1Mq6DiYzlux3aq/6Y1/pUv5cNgY1HubrQvoB7U2Pojayjafop4uIZMMVd
Uri8MeMvHZAO01FpbCC6WkDVKFMf5LxdH3f8KoPrgUXoD4hRYzfO6L8mxGXTOvPWtc80i1B8bOeg
7jPuz7hNdF/1x6RsrLtYa31PSwjjJjBuawmPSomBAfqyfrrWzGmJCVU+sAzWnJ8G5i4hltYNR1yx
YZfeCW/9qHsbAFa5LuHaPpvqJDHMM6ccVZSb5i+3K9vA1voq0kj5bxynYdY7l9+jO0rehfqPxilZ
j9OJDiADoJFJq8bAsVjwNG2IsDxnKd43vxg+1cIhJxmT/s31eevHno5FAnB48EUepYqWVt2om3vu
o7/0y0h5QOFvxlUkz4Jc4ErTxW4YaN/h0Ya8AYFEMWZUIEfpN8lvWVzH3HjqrwIxD2Smx6ibHPs+
Meu3XswA93yEAsIER0zzGCLpr9Baeh91KoO936QHIboSA43Kr375P47Oa0lSIwqiX0QE3rx2A+3N
ePNCjNnBU7jCfb0OetRqFZrpxtTNm3lyxlhtQ0pnMcHbAuGAqZ3XTu9Mh2x0XrkkYGWKJNo1Dd4D
iZ1qr3gzPkHRpTxY9T+Ch7SvRogqOufbUDS2BqgIG6IW16GKCTycJ/e9ArCkp8XOnkn1kxcPsgLw
gzMCJ5vyK3P0XdsKy34ic2CEnUzSsGwwbilWRd2P+b7YE18RBvPNZD5PhNq39myddZ4kBDTY8C/V
QW8yDN4TUMOGZAetwHB9eDukezte7pnT4RVUOfi0uNU7uDdgTNSdHMpXLXZeOI7Gew+Xzzafzb+4
QiMv9GFNw/iLMcc7EPbcppn+BUwJ+Ji3sNWp8x1ZzcusV9bFWKi7J/5WUd3QvqBQKxs5gImY3NzY
O272NHk5jUNQCkOORslGQJ68Jkl7MlTjwbK66iaV8b4s4lPUORpzgRxTTsexjxMUOUHvVeTgfURA
3fUnrbOeEpJLR8I++i4ShBRwY8Y+uVMLfZ8VnrAgcmk9J+o5i89JVYeDTXgHnUgc0f8eaBI+al6H
3ZguJmwCZss7Gi/nkuEe5ux17BAnz5iVDtKQ7l5PRuVELJDmAsvofAxMFu0IdBAV+vhumorle1Ye
ZMtiHS1hfS89FU1O5VKLPY/PtcvLKV5izuTyZHuOSp7LfIsmoEOLaV0XZ+GMqXk3+smp7EAUsYLU
itEonXkTTyCEieOr9hMkaBNdrx13Tas9a8io4QCocqxYebqt8TAp7kT7cCy2Hi0V29GouvUWezD7
SQPurG2tgSqLrgWWKe1U3K0krFQHYT8xfBN/y7bOCHRo4sixjwMOKKKSnHmYSrBUUVno1xZeo6Oj
NTWFZZybd4tOnVNaOM6J+NUP5ZR6SDdqt8FJnYSmonyDq1n8VqARAE1fgt6GqUXqXKlYwip6DTvJ
GrF7za+aSyNbi0SydTUAoRiuH2riQ4xDSWjFEbJ0xMtDGSze33Yk+ISgu7eufe6Y5Ldq0hNzq9Jn
Y0ggR5nxy9xCAmrc+LfsD132o68NYjQeflWSKLQk2q7PnHrMyH3PE+uDalmiUi5o4kS+TkqOujcz
ouRmsfW8hB6gUnjbGn4pvcysIvpu1yfcfiW2j3PfxkHmwmNLGh6XsqGqWIxsRuwE5i2aR6Jl37rJ
X4zKtcMoUa5we78pnC14uziB2sc/dmo5Ow3D62bpPVAxdmZtlqszOe6OKepSxpwP8VmLOkav8CLr
SEGC4OHiwgvj+2gEAAPvzm5p3HAGh4BkUEwxWxzB2uZYUDaxdx39y6MI0zFI73A2As30PMJ7xg3h
9WBMSIN307OhLqRYqsjj8nZP0GcecRG+QSdPNoat0hRAuZb/BTMKvVr1njH74/NuATAw4QR3cCvT
iUXvBhsABpzaoKRJYsFuzlZD2/CQ9LCF2vvA5nM1A95xT97UibShLvs/daJohau4FDQ+lQwk2A7G
v2h41XVdDcYFfL38VBKsuhQbHceJnJBFwJQFkfOnZdF+qMWbjWZhcV9uiMJzuCFtb679qQr7cvtf
DuleLry8NHbz2Xxk4UWx1bgQ4DcKllSsedki7qrGAbHN3cI1HxJ9e3XmOZyK8Vg1yHh8uLhbjH07
TGQeRrw2nfCOsaEF07ISo+jKWjAuBFnKp0od8mCvx+bqm2TCvbYyYKTtb5fUjT/p+PjGNIDTKeto
Bw1px75N37cdbdwm64T6IXeGX13aMijZRenxJ9bYWzMD4OuaCqmj7BscuNhvytZ6TXgKGF7GPkfr
3pwBhaNg6WLDC9lgfGBtQ0yRrA18IZ1+pBhLCDeWW+K76/VgmZwninRplWTz4pcCz9C4MCxK7aiU
373R9txtyjfTLUJ5D6W8xA2P8QCRa92gGO4AyvIxZ3Prd1F/d1zlaf1GlmRxTosxPPV/smz7kEF9
LXDBk2vXAOVItxYZx0erS7VdTsXdxGKN+g4OXSC6fpSoenDUBV1xJESULyzeogkPP1VrF2E9spKc
gg97GbC2N+LUx7Cx6uEHgR3NYYZwUM67OGmjkMzBdXRrnbVheopmVBULwGVL9odXGaEObxjw+A5+
rM3FxqD+yGcb9WfY3aGXS0rXQn1G0MaJ4rA6YXd48ZaKm9y6DGP8KhYO/B4ixjS+ldbihkVsBo6Z
dGE04GfQ2Bk0E9tww7y6bHJiq9/1nXKoYMtQKQOGuOkoiazz5I/BD0UED83GNWjHntvsS63KJ9lr
5gv7FBrvDoaiWM/kJu+U2Iiw8JqWt016TYy+/piz04aDP18o/ZU45nJf9KlzcxusZQlLY8NqIyq9
rV/DaTmbTTk+u2U0+aOULTRmbl8jB7+ttPRJQPwgBT7xQuAaZcT8rg0UKfqEjU2jPxEYDcuW9LDk
UW3WruknyULYLqPxgMPKvG9tLMCGHLOTKQbQS0NywQNY7TExhyWlbufUIfgUP1XR4u5tFrO0cNco
M1zA84DjoMEkJtVBbMt5+mX8G/dehgabV+NhsTlyNQaDR1ECNS+N8dVQ1kL4lv5j4JI8PrgjUxkb
N1GmH5V0QeaqSXHgOtEYDqt2K0qBilteDCCxLLWkS5d0z1xH32djeu5NNaan3uLHxXX7SQ72AKZ7
PAyuDFiKRRddreNNGvMY1mG3w9jFQDLJiMUECv8G51BDsBP8qzu/oLJ+GIbiHVfEkFpihosxTeid
k256qrfOPddbg+BMKDExfcfQX7soQvZXTHyclfwbLDoW2941WACY1p6zkJuehKpY9COPvykVwtgX
vENS9ph7VJDMucml2j5DXvEHE5IgUC9SYLmn+1ZpcbZx3AN6rwkW2gTWOz9MrOTOVRp/uMsAAXGs
0zuRSuYrcciI6NxHT8mwzfS0y9vxGORx6MncPeDD/ESM23qFifqQ0xVQ6Oqm6WBZj7TKbZpYPRAj
4/eG9ukiTTy1Km8AWIUb3NiPiDw42yBnhrGtvHAOhRmLOAoOHyemqnzYFh5p141O2ZRekqjJzrqw
n3UbF4ONRMvd0Z1sNSacVxqr/QfKrLtcimX5NUrfcrQ1eVTZF4ChOg1BylyA6Y5dSDaNwyq4Ahxq
SwVcocQsQCiQ6Gx3GTVkLdvpdirT/5qr6cJmdsIxJ0ceoUIELTtjkDL5y+wqEleNc/VYkYHTiY+z
gf1dqc0nmoBeaRIAaTmWzVGVPHqdNafFZERAdfpwi8+GT+K9icALJ05LgrulcbupzRe1uOWxXdLb
x9TP4TIFEDuZN7MNqAOBEzxFHjWndkLlFVC+oqcjkqB/GlSOdrAo4vUNjdNLL5JdCXukWnA4KEWj
oLSrY6BMjeK7EqnQTGOxSzMOVZyWjjTPymCK+0PPnfmInYHsDlWlk5QuzHJUBtuSm7THmmQAPgoH
FIHGHtswnwBADswEmkfAUO++jdq8qvmCPgCYdJMsbcxrygbKRJ9R5mavODjWD2/u95aqx7tGod0k
T3IYtGX8WBIMO9HMsDcXPJpG4j30a5SPww2kbII6h9Kk6giAVYicn9HOaOsvZqpdBCs/BbP5xuMV
ZKUlnlKKbekwvdCy+TxKxLc0H+/0UcDKQRxYcmcH8w6yI7uCTetRfcJHaBJ+wFCsT7G1LwrMeXoS
Q7ZofnkNEUctHNaySUpJF5yQ7Wh5NksQ7OtuXfl1xfJgAhxvuHygOvGI1ps5KmuGEzgaf+5FCpc1
bvsJkPKptd5n10ZoyrntI9XLIDjo7i6K0OvWfRqBhTfNsP+Zrg3Tr6hxmZEyl05GiRgeWBRLjhrL
Na6ttQ6PzY5edVQszx68RS0O+6X5M+L20xgFGSF4jKkK5D9arx6PmpxQH+IPRBblaCu24gsTz6pL
st2HHgXc1+XZpTj1NWrR/yxRBbJ2zIv8BMHVHdGbyUDHdcNFOTg7ImUwFE3m4bSNxGEiPBXQF4jG
Dylt5j/YIXA80ItJ/c5kHh3hvXlEP9O0xEaZNKe5BLzVQLjHJ3HzWKyg/iv5xetjDyWNQbh0P4bU
jc6mu4NyN4erkNMqBpPpIy6xyI9Zfq6uw4riYTu/UmlwzHL+1y7AUjOn9Hwm7u3XGQzswmOXGtte
WE7OthcqfTGNOhwnxyKF62lyA94g6PXFonsHGDEWaEYmqw+UurHQUcTV0wjUgtHAK2apQW3NR07W
XBOy5HAxKafWYDj32ijIcd37BmICdhL24BNQ72Fk76PGtnlfYn0fNZ/5VJgPjjI/FligfTzoA6kd
P8mtpyJKPtUe0bez64MZj5zQau3oquZPoy2/nqltl8mju/gbZ4CLimgsO7enKBvT5CGq5qfZBCll
O4d5Ltl+NMapKPGmTShoI/WE2wwRYL/QiL0RnjSCBV4suITsTBLK1ye6dJrFucu6sdGrBbXzxd//
zk+TyrQLivovVwBlMw3I6jED8uW2eBI9Kb8otzgBuEL3wL28BdTIlsAUBOi46qCTqcT0mZaz6LIA
Fqg8fIqcO6aLkas77K8vpujtQE+ZkOBv/SreyApK0dJtXKgvU8u9NGjcQQL2fRyzFc6PaHETrmQY
LG7dHkp9oamyUN4LyzSPnHQJUDe8iVSDphCqSC2W7o1CEkv5jdxKIfNjSDzXDp4yb0kxag8DAGU8
dTlYMDZeLFrlPh/UPaQ/zJqm/IV7YwdT6rwuWFysIaHCSjEeMeaiqbKx84u11ArKyotO21sXUzov
WAoF3YBq3xL198mmTJux4GxvJrhBV+ZYJJ/J96k86TI70IQyvtlOcvP+t/4mrNMtRi3CRllo5Plr
l2fPGPOw54gs2brs0+H+EzmZKJbd0jEHviV2T5FwfzhNY6hdaga8suNGakkrtG5xz5Q0O7npN106
vIlwZfr/N5Pi4GdDmx0ivfnJ8M3cED8kgidDu4NlQGr5BAWxFFcuYs5aqcS/MiC/pU1LzyeskLJI
walE7Vsr6C9MR2s7a1qEzwSPnN7EJiN4J0IV24Yj4y/2f9DgzYo4yjIh/kiEuyTG5Ta56hdbLMdv
Vj9RKdV5v9bGtoKAR90HdYEDMHGLYedMnJzdEthj9YL+YJ7jelL9USnkNi/rG1H0JGRx+kJg3djZ
ShMH1tI883gxN5IB1K+cD1dnpZowLOw184ZfCly8Fi5iWvA9ceLyyK6aoI9pAZ1AbnAp0aWwElPS
g+x9izMTgx/2XKPCnN8Wh9oVVBdXCsXgLNqRgEcaa5II845x0ogVAoa2mnAU5kkqVcBCNNp3gELk
7AUc+ooNsursY6fBrG1ErxVb5P0ILjsdsHanqrNwL+R5KPP6PArmAIL4GTHoHbl3ZA829QhIUAHy
QgQUjhEWijhwgS874Xw5xi2Jgzgt/01jRkh39vazmVaXxSo+oayWOy+px6POAmlW6+lcaNGP7BeM
j/c6mp2L6jiYMXV3b0ax4/cWka90Ue6DliyQzOoPVkYz8u7fRDHLpbQKLCDkxiemk+3QrRWlaXvQ
sIJB0aAA8kFroOB4JAto/ExbijCBlYqEkHQ6dBidcQwueRkuNhqwiFG2m+bQRQuiu5b22ySVZsAx
3uKCmkADSSs7MSQgiddM6K/2uGgnnK6lqicIaKy12TEBba9w/zd57B5bYQy3ZtR3XNryMCt8vwVH
obtsx8McTdZpBheyMarX3NXsEwcKPykqew9yWges1M10PWHCpIlvOleAUdjYUYOlDQ9QIxR6Dg3l
CNeGBbOIhG9IzH/tkjVce2g7UQsyHf/uYRE8J3TF8sJpgImTIImeUELvMymWPdVFcrvoS7fvahfJ
ArjfvptR0NbxLBhYHW17CdCYvjcM1UL+cQRfTsRR1RMpk+9cy/KwXbASbQpCfFsXIcpX21Y5sW9i
g03L4QYizqfd184JY+dPGs0Wg5lVQ4Fd3J1hC81ncq3w8iyAtTIyhpoZWbcudY5fhNnzw0Coui+Y
ug2tbnb0aq0EUrj1dSnpX9fN6UYIk/xsEsU/jTOyUWHf5hbPU1kaj6nZ7jM9jd/mKtbPuSAz9f8/
Rq3m7jyvFmwc+LcWoyYnqrw49Dx2sFkrcPPrAVh1Zg6n1LCPsJTFUSbuRVESHA+CuaAUUXwUkeEP
hIovS6V8KYnxB/8iDXvrYGjREtaReJ8wjtEI3X2lipn6CIO8fAdKSG+zFl97BJSj3jK26IvsQ63e
NX2vvgBp97blYhyjjgcpRjly/VvPMMUJTB+txRqOrHmeh23NAYrgm6YCC089aIwY0GRKVURC7+iw
9mhXA+F6VSa+Ma2tPU3xnAtWIL1JAko6PKsnybhGIRYhL4cJ6bQMRf/qOizzWbXZrEDEiPGohI94
abxBX8clqjdn2lM6Zux5qiikJsHq1mvezKriqw4EN84++6btbqpQqCTN7Je8eUvdjzmJw9J9jtEl
FrQRanLQMwngMSia9kPclufBcS9dm+5NLQ1r8TGJcq8Oa8F0eeI8soux5Dbu8xhFWB5S8nbevG1I
UnWcBx2+zTQHJ3Nnc7YrJ5pQ4A+PmCPGztsQjHqpMQEsNNXYCZ4Q/djz7FU171ljxddJqAETnY8U
veYGUZ6pJf3NjmB6o/F9I7seWGz8GvUna8AyFR+UxcGpnR5pjNb60e9ZuDoNsciSjQXtfaduIFGA
VQAB6lyRYRNL7Jf8Rnpmb93mzUMBawBwYDQ/Npi4p8lHXTIy/E71dUy/3d4MGl3ZNxUjIOtPBaSV
Nn8oLjITzS8Dp++JVkzLFiH68X5UF4TC9iOxuBPnhN6/8rm0dRbE7CUkIxTmORWOioR3UbXdufa8
E6MHsYwvpbEf+e4hPTrBYL5RM3Ckb25bjJL81HxnYQ/Ern/R6OfrzZjf+aa8xpn+JOMXy6p2cLEC
u9xEyncNdW9P9KBK3/T5PQbv48Qj+ihjhMK80LDrZ6YymvPUsCYU1K/1fyVRTVzOYBC2cwuxMp/8
PK9xBwvMmt+O+1Q0wBoI5kR+N8Dv8pQXR8O9lV8AHRQZUXx6otltmHm9iXu8DYu7ZbyP8VThPfaA
9SvQdBfkkMJlvJBHvuNtP9SM3NMpa1sfJM2WDcQb4MDNgH2b7rpdb+AkqO5sc0hsX7HXhjnZeE5A
k/pBzm1rrnYwTnqe91RroMzKk4aUBl+CfRLSe4LvY9xUtCE2xpnQl7QwfZsCFYSFbB+k1FKb5WVa
PuUY4kLcKvT1FJO2VfkYFztUqA/MHOs4oYU5dEFYBFMRwC4YLHdUeGHjckDRF9usoyUg9z1ew0P1
RJ/WpscWWOL2M6Odk7efODgCUmVhMkUv0GR3Aygvukeo8djopk0T6oH+FpPVM0U28KD+pcI+0Ta2
ia0LG31ltjBJlL5O307eJtz3/Czz+CTZALlxyfltley2uUu1caQHRhWdaQwijQz1Aw05t82wTo51
eiJltrep9VzoRhuMfczpH3gGZx3jILBsDPZ33Dzl2ldvLbu+fFQReXPvWe//dVb6a3DNVtmPRZBJ
rY/A3ixGNLv/qtWTMhb4idq95KOynxh+fVAY2+Iy4SgRAGYgdtFJQPtKrLJbOLRccGp0rRqwCOeU
aym3HZb32W4k2BZngULGVPceZCc/iorJCJGAdfZ+Him4S1/74gfH94aEr8pCOK1vanmpe1DdxAsS
na1+es1XIMLAjW59dtVziWdFsXpIXZDsX8GH7XF9XFXrqGJRjaq7K+qdVsysWi6NcuQG2dLdRwRi
O+jTtnw2a3brcxsMqdhGhbbtbBpMbxWw71UYnXIc++/rGjzOzwobStybKuUO0Y5NMpbXYz7lRwcn
fOnxvqOGxuVnSwhLN0Qs0wGL6Rc21DTtLwCCGYvDgZX2sKhbTTnj/ttVVbfRJeZZtL6G6k0Ky3Yl
NoeKXCUk5mzvYvvMeCwqBI2lTmy922etFzTzz7oO7IePppevPQkkarx8DV3UkT65x72CRxjzpk+g
M2S56ffJsreyN7LIjdlvDDTzSTa7UR+CSTJJVWA92n8p2wgPUTb2oA7jzBFACMfcVynfJV5dw9Sb
8p4I2mVsnY3B5Nyxs0B5QDImDGoHBRU6Bsbn/Aq85OjIG8DrrVIkF6c5KPm5J02rzze4PGQV6Nzi
BDlQWwcNyWqPfYGYqKdbmp+2wktDSa8POAaJQieBaJKq5AEfdoOJbAH2Ig+qf5yAtjbbAJXeIF7v
rHj4vruwUJ0TZxzIW6vDBupWBFEC4AiWxWbsH6uEYnOwf7ypaW7DSUBJW5ff5MSTJOqOHHO3HomY
2GiRKhlKWKzS73h4mObsgTTzTmW4wYKAUb+FeHarMbZiJvEt/Eqxh1JHEDqyP+bJ2BJ+3VB5B9+K
hGryUILSH4Esm9hMM6zZOucrAhPsG3r6ov5p0/OKnsjwZbNcYwMS0mO16VpOfw7o9OPEkqnGUlpo
P2rE/6d6a7QsrOqCJgFSIz2B34YdKLn1jPogiClAfTa2AdGU51aVPMAwYCjxlzgKCzq4MIH4arV6
YNAvZjR7+kzwlnWmBjdFAYv1u2YTCIZfhNEdXNzOfb5i6c1g1N5UUjKLfhriJ6pTtwqtlAlLS899
KtOetHa3e1zD4fZ8Bz6+8QzlBZIEWyleIu4GS9jIq3ZZfVnHpLSCzEwu7brVWm1WctxTFQof7joC
3RMpLpCy3AMh2SDR71qAXXlulhsWJnEhj8zI20y/lMQOGIn5im/G3RIXdV3dZ2AaQjYZjODWw8Bj
nEa3/dwdWdrKsiMTVfj0neBSGTi3MqDp+M2ydN1Cv6nKO2Ythyi0rHbNfCgq9mOAY9n/o4A9x/1V
Nj9R92OMb2mLfvfiTOoTZrUwocvMY2zvk8iXgjB8QkckbZNUFLfenzVgJuc2pZ2LKNX43NrfIw1C
tkD7UB8LfkeTOzXp0NNP+iKeNOtejcexQ3G2ylNn3PDMrTSqoIzubZ090HyyEdEpddMA4pdfJfU5
j6i7xhdSpfvaUt9T+ze1zS0NZO6D211tDEmV4+Fem2B9jltXb46Zxl3DiiWfG35cDvuy2Rs9AnW+
BWR3rMULJaG4KvexW2CqRzKDsen+mNVFq+TBgb4CmzrUJAXmHIC8JtuAMmjNa1cTQU0ziLB9sJYv
5U5013ncJ6VDVb3xkejQOXKP+Mq3LNChV6rpjOnmUiI4E0VX3IQOSjrFTP2oIOBY07GdDtFamWjg
rYqunZlj1P5T6H1lt3Qq2ne9+0e/9y5G3xyofrSs90KvwskYH+4leSqgsI6eI4SveV8SwuJqZdjL
CYnOvMa7R0r6fG1wDoYVB46LIIIFgKe6Oya7Gaq/njP+vDct5ybsBwhs/a0z0TUmDHPTW5zznMIP
tm4noYdcGDYDzeUhXHZl0GSEEdtQ9K3Ge0wcRGYGXE8/XguOITYOzD+hOv8xip8qKegxSZlBvD6s
xjVUQn+KaZ5ybk4r+nPVlxTlqcmMY0uhjf1cmL9jhElRAbYD9w7cm4Ch6iwPVeU+jF61mVwliCPl
14ybU7mwW1Ve8Kg/j0ghLFZ+FQVjl1Wi/WACHhHUACe82AQbPeLAJtsIIljMObwj50upOD1Cpxna
qXZuEuUCEapwp1PimJ8L0xgnJvhEPNdt9SyETtJw3ECF4TzMEZ9zF6G/PGlvbhafpjl/x03F6RRi
p8mZ33SezccZy+I8c94B7Yd9RMleuSt83W3OAj+UYbcPSxIjfhbYulESIs33HObvpnuKlhxZSDyB
wsUWSiNziVlPX+tokzO9FcfGbnckMi3r3FrJQUzzgdhPbxCBWBTufWomKNkQ2l6BWJjd2qQIi30D
XXWurTMc04AqDfhdbvydZuqNVmUebtUB+OiuNd977+olaylovHGY9gVHDK9WeAeywhlcKyx6sZP8
TSvfe1TlTl6z71lQNp3nJ/G6ne4A3Ck/FJmz2kAzlizmTlod0bCa7Kx5v1hdUOuowuvBQunYt9PB
7Qrq+dCANMoDSnhUoVHui8GAxPmtkIKuTf2Z+vknUKeByvBXmiQsudxVqEb2ALpMP07mQRUefk9+
lixP9868dynmchQZeCCuDOc5G4bnCCjQOm+q0F+7rVBt5HIoJyamNdTkFQQqD6ae3BDyOQSO/ljd
BscILXPZ9Bir++I9W3/U/g7OjLVyAr2vAfZWx1tLvhgq8YrWYcq1b4t8XB0h2vBlOwZd1hwH4s/Z
YPqUk187D9ZCVnsmq4bP+b0qM57l89ZFwUttTCCMS92lJmobZfbRoFibWNtC4yGYx9y+DzOkWlb7
nvJWw8ogXhPy+FnEyVPETnfbt45FlEmSrwPWRNSgqssDknsQqRYNKWzQeQ7PymVRhqdxqh7TPGLO
AIW+VKEJLjdpur1wxpAKBrKCJEyiz5YYiVPKja7jnnf4roFv/LZQgCHk+CNY765Jj1MHOmrcLSlN
1sR/3PQDYOU5Rt/rloMcWSua9657bNuHFf8CYVgx7w7V4gxIuBYKKOwTx2QKXrMJclxMEohFf6Mq
N1vAWHeDKmICBsiUr8BWnUUULmw1W149E/+NxJJVgDVWcemqpgBJhIEuc1z6i5xg4jTBMa7iJF1H
/XZeSXHs8lJ+N107lLO2SbgHap4NiEGhrsf+mL0KzaLzFDN+8hJZHMo1CCMPTOrbdpfZbwPNLHF1
cXqgrKT23XPOUcWrH4iwjvKL9yiNuJZJ4pFsZ4wPteEpx+fZ49aJ5b+2tjgosRZMKMueflVlItgF
ApRZXUOIljSn5WHV/pT4nQeZbDTqj7v6AfvtwTXWHSquthEkwgZo8aboiJWt3VJHJsbAQ5CV4pb2
NbA2HPCzb00lprxqG7ftXVP3rCuh0h+JtZwa3mRdWoYccYDSbdnCvHPgx6+sGXjNQgilBzs6U4e2
WdTxisUAaIR75OSVWhF0CiLZtH125oeNOKwqV43EwhQLjoTenc0uK2FNYM06GYp6GhydQx7nVKoU
taMBcUplk0Nlho9MGPbJncUbrd1d0IE11hPFd/jNcK+xaK7CNtqP0IBjwJVz/8iYoDc2YK/DrNub
VJ23bZ0/6/EdSETesm25CjARkf1JdgObIKSLon6TEw6QRynik80GilUPzcKnziV6SKq+yMMmJQvx
Fhk9wzr9y1YXlutBxgTkG4ct9teyL79AxH5O5slmoiuqaK+T/HEacz/GkL2RPmvhfC2MekNV7T32
sI6AIobOIo6C5FSNlgZ7p7fvHlQ1rrfESwjWcKPMFe/uq6P+1Uq8V+jrjA94YKpSCzuPYxLPXNd+
jLunvCSJXSMuOyE7yKz8ZyvAUH7y5FN4h7Gl+n3Ch4Lg39K9qY6oPPI2aDz0g9r9ijX1AFxoUwL1
LDqyFr6giVWhQKxd123uFnEK5NIhb899v3fSs8ZxcgArKMSE4xUYHPtMKCuJvU9YErCaCq2h9ZdO
AzE/7BrpgnH1vop0pnWkDyWZuzqP5CWvhrOpcAazrfYsgHhuR3MAoiTVJ6P9tYaBNm27pL8TbpQx
Tk3gqTTbDDXkDW+0uiuohQ1b+z7MV5nFOqZAJShM8F5yy5TgZ1kXQ9NDnIny+GDV437o+YLt2TAZ
ZBKwih15CWnQpluvkazSSdbS2C3q/nXwOnyKiZHvpth8yusmPTREolMMGMGcldUmzV1z3yX609R2
4w3fZRXg54rRIGFbZWbMExUPJ0aeER/HxquEGnRl+QtXYeBZXn6ljUAZMpBYDDZoGdvbCLvCLW6y
q2vQeD5M5k6TKHTlQJUQgBmgcX4NA3QvMaweFtZNZmm4vufNbwW/4AXZ7rVb/QQlpS25kh5zFjEs
8ddZkER14zU/UmDjSUldm/GcXCBgvVb0HoW928iTkiEaw3Y9mDY9hAtjn1Ok7kuGSrmTdLT4tuh8
22Zm8HojIFZ+m1J72oOTIbM+DHRjc+VYnUe4wXtj3/A4VEB9VE19Qc5/pXACKxRtEJC1pMAk2pfP
ms04ztctFnrdownvW+X033Uzor5FNZx854UpQQZAqsMaCTRI00Hb0qo80fJ3Seiw2el9Km9rmqEu
6NmSkNXhItiPPMgf82kA9iyAB0uVZ2I5mn8apvQr0HjDjmDj8+yPgEX0zjJfWeRr2QI6dpz+4f+W
R/yLybaKDLmbJgJaWqEZD0jc31HSPvS2U/8UIJwhbB0sqZWHoeBsM2QJ+yQrCWbe4eJXANTdjx6D
bTlndxeY16gZ9KtGH60FsGg3N/xU7YjKLdZ1jR3Fextk/Kbz5zT5pzkKi6mFOK2eLHUAkcIblX9a
ROqh4jcFlYsdQC+PHvKrgJBo3jILavKiVEyvGQSfVmaItHq1tdM4878Sg8PLaDKeOwOAVxpOFlvc
yxzP7QLW4kfknbfXBuUfVm/mU7Y11EZF7/WY8U6COwNw3X5XrZkXJEEuHg0PthXz0DFS5BjMZKOu
jtt6YbvR5d2/JPHWg8/Aa2Wag1rVFZ8VD/sfarFzV+E7NAYuIQWU5PLk4mVbr4tmoBxtMQHUlZrX
7Fo7ehkVWFxWXBzdxD6lsQKqGllCs9JXPOHO0STTK1OWy0uT/jj6u0b/NWdhXkJKe9FmGuqMpaAb
FxvVgJ8TLDVQzDY/mAIJOlpPxBNgLsOyn01vLK+z5lyKujvqXs7TjzyuqDV0Qyjkm4EuSM5ZJkbd
PpdhVmsLeXzem1Nia0gO+bCxK4J/OBHGPvkCB84DaxrFWf+Po/NYbhzJougXIQLebAkSBL0T5TYI
mRK8R8J9fR/0pmdionpKIoHMZ+49t3vvIYgH2vCdabVvx9x8tRpys0sHtKcrLW12M0NFp7U8MWsn
qa63GjARzcj2k5jRCENYM5HAaheNAMm0ueVpu8Z6ty/jZ5fYe0UlBBLRa9hnXmNp8Cu+G1ODNKkg
ako2CrIt2AGWKvHX/jMAzjbEe9kFtlJat+RcwJdxoxJEIRe0j+2I5KfG0xn4JuGD0Q0u6cmruNfq
bEJ/z7VdPjGOeAjIQeESMMNaXJKLuxHfy9j5pj/OwZSYMpmS8/eo/5D+wBT1s1imFzxYDgmffbtN
0WnPFfaFL8u+KA3SVWdPwgNLiXwVFuKNJLwtJCl8PYSC92/hPPlqCzI5+GGa9pIGpV/H1qFRCA7Z
TE3tYiQi9y/go2WzBRM0TfFfmdohjuSt06ZeT0iA6VzNrtuq6rOe/1L1a0TvSf4eyWcCPRxFEwNr
pZ5cDM9n5SOvqB7OkmNvNOVVxzQzgntfPqaCOUtlv7YyRZk4NVsDE6S2lcVXytwFGiNjcPatKbEM
ae/CBrnODBm0iM4C5GDSbCIOvxnzv6z9gYZAjs7tNCLlor+IafziBt1x2u4V/SWNAOEgpxr4uLHd
4fBz7j1jmzRlO4hIXBTjCtrmXktWqv1p5dsi2ZnGJnPcOLhpzetoH00eqmjBbv8W9ryrIImRZUOz
khzJziSN9NzH+SakaiigN9rxeM2U4ywuIFncsCJIbKjdSQNSL26qblwH7Wk769h++X/qa/mwMpjF
sGJuKDYXPYUtTNcJ7j0+FSPVUHQgJp3GU5rP6zgMXMt82OVZJdAxF/Ne76DepMWpAHc/KfBfeKJG
7SF8stLXaVQDh0J4pyGcLtRdjbiD1iwLBmxo7OB4DeTkRKNNywMYnveSIQoaMvKGopghh+VWkbSb
HdQ3yMB0zeJpR34u7YB5XKZy9rHHsHnK16lOa0KJn/8k+hvRIvSCYM46+CeeOThIJDa8TMJo3T79
TNApZdobbvmtRovRIlJeNZLM6keDsg5klPli321LthfzhK/TYMxKGUBkJPO1UZQrimyC4Y5iYqJh
K/c5tT1nEP8qmvgCMVOGM2AvYPb2zJOgcLoju+YUgeR4aPMPGAvzgCLJ3iO5wFS3KPSQwbvMpjCJ
uGWJoA76pyMYfnt6hqOz+gJWs4yOxF0RlxK159ABJyHeZUDhlVRrm8Vdnp1QPdkG/oKId4R89tKf
g2sUk/aQ8CA3q6Ad2BVtyVyB4suQ51zat9gkIwIXFpECKz6tONxSQ1vjSZGYusyPM/uBe1m/WdVd
RWYJhNKVtI8GvFejYX9CYGYHiKh3UtIeAd+z+X1N2NQBqtqwqoYY/JtwgI4tBOmYNwqxq/wlUeFl
ouOi/JTQO3UZFyfyzbHHmc8yw0HJXipnU/mqs8+cV0QOtsiMXFUtiT5R3BrIBwks0sDPfhLZR60Y
nkP9MpYgRRgKJSqqrhroTEbFZf/IIV4XZhJyGm1Y366CrIFGzOtkYISBFtEkS4iF8khtmS+npAtp
DnXUXuZJpx1wTl1inTv6pVkOj3r+gPvncc8wdwZhFOOXq2T0rU/iNn+Vur4CC47adB9b40uTKdsE
thPdxarpgveeQD8jHc9mFf32avRmJUvaDPMdPsTBoaSKNPREkyX+RnDEcU5iEViS4GCNgHgDq+YW
05SVObZrsoNuAQZbeb72rbYRhf4J2fxGxvVKoqKLzlZoe0TEszi/2wIHXeC4RasiUsFtl6xM5vN9
PR4nJ6HWGYr/V0V9I+FH4hq0K2pTfARZ9xSIGwG9vKUIcxT1q1fK7x4uckbea5HTIXKn5qFYGPPs
l+J9pH2qyptZhVfzS+luDeazoP3NpEOgRd96K+9blaToyv4YpNFT5+WoTD+SkbAfPhkO8I9WMGyi
prV4mhebL+uQHqh8kDeI39JrgYub/S1D/4aGpo9sbELlnizUtQgR7DgM06vK4RE2d6GjbwWwT0eu
dnXDRkZfFiUfspKhMJ7ehix9EW15lwbLl3nrCu2rhUZhqIKOxT7M45ciQPVoUKPKYRfD3S7AE5j2
TMWyklfl73BsTTi9brZRe1eQkDrk1UqxyJ8GzD5HoKyre4M9T21Q8IvokjsR/0a3qyJQUfVBWrxz
eG/VZHxBk7d3KuHWx5dBp3ekyZF76WoqM345za3kDR+BZBEbdslZGLLTwnBxKCvjJZjYEU3fFIYK
/fG6AzlkM1SHL8cKXJ8pzdmw2s25kXqikmIK1m7FMwR3LlrIjES7J0u8O+e5iR5e4baXcbeE+j9U
BAVWehR4ynyJHFcLNmF90pK93H5kjn2T460z3ZGAU8/GymFuiE+XFD8Bxl8eI7QEEcfsXP5ced+8
KXqSO7RGSXwQpkXC819XKP7yUvTxW1Q9DBw7BVCrMNc47i8IVeFbGNMGsJEBRfGU55em9liAIGOz
FN9KIT+vMY+bNV4nOJGCu5MkvU7GarOGzYuVyOIi0TyORpCorLNws5JboAGguSWvHN441iUg61hh
SGinmEe2CJtQ3lK5FqiFySp4sBg2jzwCjbGSXtVfp/aAG2wIgpCFq1LnpQ8HEegqPiI4YSOt7pBD
NH+Jpj4z1QC0xdBfhTviYIS3wZIIhb1ydU3Mwje57awGUF6Ts6RsrVuX6+5PxiYwsuWdqvDNYLrd
4FuX650dVS7pAbusxEwlBoag3PUi2xHA7fENMWcP1wqjEofFDzcKg4Kh8on3y7p4HeNH9/k8lBOt
AprQ8Zminl+jJs0aNwhW+VX7K74m9PiXEjUmgBFpH++mXfsyPjGczunaphSu1vUHUwEHOXPvfoTv
5Quv26I4vjq7+gp6d4WlZcKkeEdOjCdbz15CdAsDNznf4yWDM9DnSIj66QLig9kJniW2idSSE4uz
UfmOg5LRudX/Sf1a+xxY3tbr2XX2CAXEi35UuIVULM8EnbnOPxoOB0I7ElMmHyxHgJD85lckdZjn
aPwK6Q32OatdZdro9cl8lBhh7C1fW5fux4qbddVsKiyiOMtRB8ynETnwBLR9VfxN71AJ0Cnju6AM
nbHDFxtH+8gX54rP3BftcLjCjVvYNuI3nl2KoBW1As89P1o/E8zDD8iPgudczF7NijDbk1HXZfxM
qA4x3nlBtZbKB54a5AF4OIfwmMkbR/FpSTdDv9fDg2Qf8ujA7VdNO4risGNu7EvVAZUQOhgB32hf
QqvjC4QMz7X5XnrdCZOEGqxa6xeTr/WPPDgUsyWUscFnc8IYhf0eJLx6Pius08NTbX03NpPT8WAK
eETrGh7ODrWrYpwn7clWOcxe5PahVZ5RPxvuLprR8FF9lrpv2EdhXNJyF6aXtuZHGNGsw8wRl6Dl
9jg9jZA34U1OvNzwO1QBgDGo2gJ+UfMh+G+lepfGUw6t3kQGrPwEmSf9VZ2nysD4NiSjR3dOIgTS
jNkw8FEMxi6KdVRsbFvSHwWlIhAge/NEWdDqT5qBjsm0daLwQ3HSGhxYWwOq8pbtgZ2fdPT4eJCh
Nc0u/hudMRhSTWUbpAQi0qF6aebh3q7VI+m2evxUgk2S+mg69W5bZ57a7qDaDPULBwWPd4AhgueM
pCAWF0zMwm8w2UGEgofHnjQVr9BebOF2yc5SttNjyN1pPgxvKiP5CGXK2ZA2g05iU48Qe+18ppy1
eA3woGkvPCJFdeDbbTv+5VPQb5sSjiXLLk5a36xOM69LGJwMFNTbvNnxEKNCYxx+y94i1AnJrmmW
X0kjAfFtJurOdo1tbXCqRl+GfDLHg1Ue2taXpb1NJGq251RXbDdZU/tMi7ZxmUsUpLFMD34hOaKN
O8/kZuVA9vVtHf7MS2Q6l0V1m621XeHOWpsTppetSjxQuivKv0zba+oezE4AxXS+1N1GB1nyx0fB
d8g9WW/s1B2NtWae4bbw9XS78Yz2t0KRFG11h8oMHGy0ZYZYqJdBvY5nVwZr0Kxpv1jjSsVWmTdV
88sk24Ig1+2aEDDkJgGFwSmUsArY9Bi9UcqdKDlZyAbY+gtX4/tic9C+EfiRUIaCQEGsV7KNdKv+
0VLOOL+Ug3rL2o2V9hpYLgHdMtVQijNqVV8wHoaXDD52f8K+xcKbJyD46T9n8j9SKFguiVmiWFWo
9FRIaSwuEOjiinMXxpEOy5O5yr5HqE6YmuKBemtohxAzGAURXtiwL+kDX5XaHvj3AsSWFPSrxmSe
skZ9Y75JfzE3yrwDFUEBv+l6gCzbjBuxfPDW8KuTS9NvmesXcEMzvsHXSvOSzwXj965BknP2yPVk
qpTORW+X81+gXyYr4mD5mgEP8umSc9PghWVjhVLhpRvMXccIj8OOlC+jRt30GEf6Qpm2m6kQAH31
tghKeuluEQiBfggfC2yBrdX7anOqER1hPpJRMD8LdcvKLRZ7mzOYFySDU0DsJsmV60Y5TYzSYvnc
ccjo00NnmWlsRkbyOqYbPym3TcvxsQZ8kF6H9YdGV7hKw0PIh/Wejx4HsRrs8nCdITEcr2DO2KbU
MjiA28xWhq1Vs2ee6NQu8wHiSx11axK1zW6A5XidHQMmxIzokOGOa2ve1DkOMQYTq+G4eLbmjQJw
lzinUobOyont4Z3LoltECwEQB4nNWkUx1W/jj9FxJ+c0xFR4PlLOgJROfY1SpZNdrcL9uQ4tHyRP
BX6EAIvUU8UqfGG+Vv8oRNc9ecco4PhkQSjWNifpWmuOWnRpeXAYbOd356uYXFEhkcEtdyFTKl3O
A9dsGPGTbuejVpMSP0IW75w7kMsYAisXpFgdfhHlaBJ0pu4r2edXK6NNqm9KWATs8v8Nypqfb4IB
x6rmM0Qm+ZCas341sI+BQ2FRScykwd2+br7SmNXEjhYKMSsuHv2d6BnqJe5McEGd/l6UP3K97ps7
UTM9f6TZDL8tmTfUJxteJ14LvrZ2x8NDFEn2FZ1n5GdsIsj6a5fTFq6JPBxSvur5Ci1i0hlCkUK4
EkcpfZj8msJlscI6rmx2abBnkWHSQ/DoB/ZFd/ZA5Znbdpvc8jmoDYILpDcG9mOO8tZL2OBXqw6/
7Ipd3XjmNBgZughs3XfggixBsXYdVSQD3d6ALCUFb5PlI8TTJ6/V/s2kFcRYui/9H7486AE/ZbO2
u+3kfNnWrgXNrkN4aPy2JhhpeGjFIeqOjLESmcklCCWkZX6KoKCxHkzetCfHxXDhZs7xfcR+edFe
S+Mnt76nxh9wBLcVI27+TwXoL+QfQFwgotq7EkWXhfbea2DjNL4Z7Gt727PgplZHqTGfsGOy9By4
FvLM1ZGPY99YqYwzNrxDXLHYy1poDNiZ0IXPK3qBkncFBYyxVInqfMCPxZGGPrUGvsIRifWV+lh1
03dKanGpztZtwUDuzHdt3xGrlAxuNiOMhNFwlywe+A0kMDoo6hILgNc1tKk/0P+tM/lCgSp65j9Y
wlfMiovqH0VJbP1greDW4c2X8jVZZ6mzS6vL3IK+pWHwLJPMKbAqm4EdYvCF9dYVZHJciLpge871
lTJoJ2Pc496mokfc2DmPNHnCgIpc9R0SnDkwFTyA92i475QTdoWQgUm/brK1UewbxAvFcNTJ0kDI
QZza0J2q6KKMdylB91txrhMjgmvUokZSjwmalJcZGfwMsze0PB4z6qqSFhIIczkesPYQY8t7wXHH
S1edefysgc7SBx0GoAadGNyrbdicIpmMyoUnwUNnPXmy9uVYsAqAJrWUrzxWUbGloKUCiK8m0/93
3Vn1+/RIciQHB/9k3EIpw0uuaqzSnsOwJ0uDhczOxCyIc9vaaMv6kPmyq+HhCaEwkbfL6XOEKQrU
R0k3JQuB+McRa/ACpCKFv+OZ26G+zvljGmDOylepIi4BWQ0cWppbVsyytIrJZGqCcRc58i6s4r2Y
hR9Cpx0rQpVpTtEGIrFFN1JvTNaqZifflzSPyfjHpT0kA1IFQmHEOynhVGUWceEvsY0Ga7hIAzK8
bKczdmFKoim+u0y0wXTSSsYnaCsLKI3BlsRIlAw8xmHICUdyd3nmSrlezbqErPqlrYjHMHAEO8Va
tgjtltBo0yGI/grjc11fp/oyjYI+41SU3wTScLyjs4tuDSd7WXxqzbwppq8M+zZaz+Kz5eSdyJ9K
SHmQFBv1CwIZ5dNoO3DWlWeXfM69spGRFww7g6FYBSohFQlffUadAXsN+1FqcazwstTnmdNf7987
q4NMpO9a4qOMml3WoJzGbMLOgnDDuIXEAiYzkyYN12NjXO0MahAPgjUyc86s1SAIMJyPGRMfVrxN
zyRbAogeekJHAbfW60ss2GX98iF3KWf5/IzVn6IhdSIk3Lr+0iG4tFXq5v3A7AsaH3Uc313L7DO8
tvKbpmLF+n4W2VU3gBWwYPxp9RMT+6D/7Ctj1TmM9q4jsKmsfpe1T7Kx0Lvf5+gV0YdHIOI9Q3UM
cdL0x/4t02vGnaEBDGSJCddpdyIqVNERPjaRpWCUs7ETNQlShk2Egj7chTKaWxZujYLjx9Yd6n28
9H0kvFCnMVATTmfFLvzQYeMijW3O7msoyDcbqQNtzsROIGUZcbPLzlpKR44ZbH2IrkiqZ9eyqWs2
dw0DWnaPf23BbqjrVd/KOZXMGcwVtQcqt1RiOwXnQ6shBdSsKGs3VBrKuMBmLIb6nUDuWUq4rgKJ
ZnxiOUqAtpsa28jM0r0EEZXVf3UcTR698Bjb4jWG6hI6RoAKxLgFE34FI3iQcBEiBJbYzptw1mrU
3aZjo69Srbf2fwbPfUKSJP0LdO1Umqkf2HwHoTxgcqSFiNu3EilFKXJWsrYCS0u56kWH0VDbBCPj
rc7sN3lcPQ1OJeKT8DHvRKl/4Hrr6YZ6z9CcXTY150roP40U3kiC3ThmsFU6BgbxTPezGKzmSYs2
gFCweryWHW70oOwOsh2+5EqauPqdQluvoeDOEjm8rcVgbJKdq3DyP7O1vnsyTZNC8/opO2DG3il1
968LDMzktBEVq6+isNxhirAnqLSa6r7Nko9KDjVWL0uoYHkMeg2VTWUT5DseVQWSQPM7cmYaVTmj
FEqhTqrOb51L30nF4L4kxQv9Bv4epyvBdYWoXWyTsL+y2wdk17JfWGLa7qM1HQ0cu+vsVIzpXQ6G
hAV4cgCzgeezpWjoSBhQKwZ+INN1r7ckT0jAwxRDN5m3MrAhCBpt/FILjZzOmSYaIFL4w+to0Xhv
m7Q5pJDTCmpXvPasIfHrrpE4yujPJ+LMdFKu+n4EEsTnqKgvsh7dstJ6S0coggIfAciHg8jzuyaL
w6IOpkiubYUE9STE4t4cHJl1RK34Yxj9okmHVQ4gkBEhhLWGyBucNUc2gGeySTBbc7iAFSUd2db6
XTScDIZsNTFURsCnX1omT39+kArzrDrin9nw/lvS+xjc62mpc7urmoAVDxn1wzmfjWRPSv0+s5Fu
j4LfL9sYjEGLxPwbG+PQwfmVrOHWQnFe2SOnStEfFBI3UuTEKV+eYHVbMNqd50vFcihRtG3bWN8A
BbGwEFgDqQuFU5lip2GsnwbZt7CCt5RTdxUh4OJH9KC4vgDOPymzxHtjFjuIAOwPy73Whp6hxLvK
IaUlAknLYDC8GwIZq/hj5HkK9PEkJvuBj1TruhvgdLIuJBBvAb2lSo/PY+RvNBo6Sg/fZrspA7/V
GDNr2Zr2Y3Yu0GwftsL4utG3TccVu0zHYvINKuaM3V1U+7pkq2nlpyYytml/aKbeT/P2omk4KQ3n
GSvBqU7etQUFuaz9NdTGmL/yLvZj7aXRsGF3TChy2rWeQVlyTJFN2tDiJooxk0DyJeQ2QX8mSHwk
K6qknLn1ec7MMUMh9D4m3+nwOSc9vPFjof3A3YQTNa9aVr5QnvyhIyhpZq7FhhCfForUgnV6Phqb
igIkbhGNUon32KXUaiScyMZfErgJhrR6kSVwpej1V4V2rOVzUWJpXY0RniW2OxlrRkBoxGSi00qY
j8+t6Qo5cQOpcOVpr5DmFv9a4UfTYnuiU+Yw8ySkZlAH2cq0gEyQVyulKzhmw7TcjMN7Y39q9ifo
M6LGN3b0qNIPQg8Y9Qz0WSgy+/zYtjFCQ33divDYxBwwXbbLwGuH3UVdYi114ERBu01ywytAkJWC
WaVMklljQoyFDECyg9I7rIJJaSO4lVA0T4VirQPt4QXoKjgo0w9MrpXxbEV3LrXQi43PokCN3DqM
fv/AYJK5E23hGm6IOkHDqW3UoOJVQ8gOGmsEENROx2p8l23npGQslzMX5/AxmYN9qs17deyJRRGk
vRV0dezk1L0+BF8KcGlWEMeym9mdFsSFTeg2ZBBz0sieEpB5FBCnrBxZp2wTYmRDvISDYBE/DIyR
wBoKzXjXqcUwEpDIoo/NQ+YEZje8HsIJBwXYgcLa0EQyaAGB4oZO66rUuyX+QDfJmK4a8rrm3yby
q8qncx/oYHKsq8qiveuwZg+MQYaWXkMgQw/EjlPzigjJD9NoWxUFGwk6WVBTV53hZmzz/85seSrG
a1yfDQBzKyeWt6HA/hHI54Ywbc7oqzqTQ2lIh5r1h5Hb/2okQdJs3ylAAoz7smoB+QK7dsIRTVBf
6SM4zqrgTzKHN8KIDsqsPsxo3mNBPVooLYk7gepOSosEAN5SrgUMUrWELGyPfih/t9EpqENvCKRz
sXV6buHSh1h6U8f87OTaNp2by2wy0mZn4yjOfYob+KfwvnvzGGH2H0cgPZA8nwXGlRBpToxMWSPp
BrDazoKmXdD0jg5m//KozSnol+IshgYN8sOZoUp0wzdWP6YYCp8t1gYchWkX7bTBZq78K5jqmoPH
fvisRt1OKvS1EZR/codsOA5fpi7zqEov9HgdnUgnodNnTmda8lMzFfAuus/fyUBK/pNb+zzFk9vV
GhA12TcAlBig1pJWfWuG6l2I9mwM9YE8TEKC38cUDbOqHqFdEqg+cEWKF9OwiLMCmRWhrEb+1cz9
O4siSvOtad3bSPPjUSJ9Ij3NbKAh+4Chsx45y8m6D+4Nc1kjR7Vk4T52qveq/+j66TSn9aPo53dZ
jU+CNCb897A20x8xXjsSTsPxVaKNS2qmSHj5wTHnJ3XmCUoeCR/uGFKl5/Haiqo7PDPWOGHP/qg9
wr0CokuefJduMiBkrXLjffVQQ50EboeM19CItB97DBg5VvBi4m+5a1d13HphGN861SGXlqRHwxwu
GeJ11sg0QwO2N/KEnypRDCgFz6OUPbrZeS3k8GEwBlcY1EH72eWK9ScLPKRWSlVVABFmhASdu8Ki
LEMMch650F5U0EqwhKFodOe2ZNGfkIXIXr7MTCD58alHVpwH4seKeeThuK5Z8Vj0E/yty1AI0IAx
3sdFyDw/oC3fh8Z6dZr4rbFrrwq136ZFmZOU5XuEZIBwcm9smhOES/KJTedsOM11MlQ3ZgcvV2ir
rPlQL0sEizs8aD4QQciy5RuG8hF19oUmjBPdPjZlebT0RWfRhJjwuoutex2W5DwznZUh8NcgJtlF
rC8I80pxF3Rl+wpd9pXLa5th2NDHJwyot4pYulJkT+k4Ds3ZrtNnWyl+Xg48pajJGuWnytwoGv20
1BGDdO2jCu5BIH4pkFA09ht9+bpJUcc8PaJtKx8om74n/YQo8TqU9d5Q0neVDwlMK0LCbb10bNCp
/GAODunEwzbJv+BjfSmM0fefB1JHasBOac8OLYkP6pISYaCUrXqFtiB61JlyLoXipoPYDs14jtru
3ySKi55JXmHW/0spkY4xHw07Zs/ZqJGmtDYD2v/G+oLgctWW2YJDGLUxfihWeymU4qRPiDfh+E0T
yvXyg6i5iwrSwZtTvFN2fqSuCFXtzZwrYq9sZpZSv7XLpeoIDmUojvCR4EBkbuccSVf0Siabg8QB
BJEhzBS/QfnSsE+t4nSxEfHmLfam9DNP4AKpfyV2Pyg88LB+Re+10mGgimirN3DzQCNf04xJDa64
EClGi2CAV1bJvglfIKwbAsS24xZcWMs5GHIawNVQtV6DvUZmnJqjYmhjNlT2a81kSsJON2k9VhsY
JjBLzGwdLviWDkpj+0cwLKXClz0yg6UIm4IePBjMgw4lhAHasoKgid2RuYQExCWdRvLFkJHJkT+A
WIoI7xsxmOOt8SuYkaqCHqFEovsWp0gW+OHs8AOqIPmy0zZPKpKMQl/0v1UzrQem5RUgsg59Vu8Q
O1+zDWTbpDm2O08ZBH2SIfVregkSqsahOYD12A1tSE8WwHarsZiwbrYK9G36ZkYcU6OgUxA8WOTB
paW1k8qbwIqV9s+xvEhQeZoEoK30aTHVa9DHGq2BMgov6RISMmLZnrptwvUy4fztdMTgrJWRmAUa
GGIYAtgm+1FGnkoo/JJbCuHKjvGa0SDKxaveWq7EcqxWuzVZFWwDR5Sc9sYMw0uS9L5UM0Ibuj1l
7yY4C7SeKcfK8gYEsJBbOKkyRkqukfVs5r9a+GROhTRvQ3U+Tuy/mesm1c3qH1U17skH8brG54yj
r+JD6JkyLhJFggUaLP4JubZVy3hY7TZmjagMbkTMXsOC5an8m3DnzoRccSTqxg25hOaY7EuMbcUO
BwNZQ5nLfwziVat3sWoeQ73fo+tWP3C2eXr5u/w1wzIuxVbSIODPLyNMIBUMYsAAlwDuVcQcqkCW
A++w+eFKXA3tEX3jKsfW3HxPCJ7kkOGx8SMKCr0+YwNyC3IekLfUeaDWmKsT6AMIj+NuQbuq6b43
f1rp2oktf1JLnpD/nf5NL3y1/4ddpFa+8cem8YfABpcmF/Jy1RbQ1x04E2eiV1bk1HHD5W18Iqzs
FGGqwM7Z7JyQVWQtzqk9PgE4IWOpTgyPmS6GlnIgLxnVDhKFuyy1PlhzativtvxtESfle4u5mCHe
bHGZ7fn/sjvLvnjHdZG/T0hoFf1exz3AdQfJl4UrYWMJ15wvJq+kg87TRH7ABJJiekBAUcTTWkay
30xvLfsnagWWRc9yoXlnf6DTWQo9KyBRCGtJlWU2Tq+KZBmCAiRTihuFWahR+wBTGL8qiLK1M/y7
FE6auiiihLMWSMlwdyKq9PsMpWz16mCwi413CdU+tmfW7xBruEoaNEnpfIxwmMw4+QUEtxbLdRsp
oDF4aPAEwHXhjxrrMLK95UAhZnWjofOo5WFrIy5hviogDWjyJQocpqNs/TjQogZP+WD5tOFkETX0
o8cAkWI/BPseNLtggl1i8ZuhKQjgPgaKUCmaKLdQmqtHOh9dNndtzQCBcXcLCM8eR1dm0iTQ4M0l
W58QqmWN+wqZ56T6GUwYE3WOzt9XEKBVsu8Y6nRvw0KzBcAL7LAhk1FQWW4ZYcbBlBxIrzWy0JEl
9c2E+RpPNJC4aDkfGYMBaku9WWYpiihXQUDhcFdHjAmR2yLn9KIImELMWBBTBNFeJTyDCUxWjyvF
TNDlpoDlKtYD4VNP8f8GUNDbmEmb48ctU4PUb1siowYiTmIUBIPyMdnZiRtjQ9O4LTCWBHrhqQcG
aKzJaEa8imXMHM5rQO/ECFfwcfWzRG4tzAoN3800QesDVDNE6S5LtW3Fr5Aa7MYQL3Fp3UgBPZHS
VbOFCCLoZNmwXjSlcZUcoDV5hrP8bwvBE45WpW0HbFPOoB8Wxy7p1/tOwYwYEmVR5uSGDFBQZLKz
kMciKYaJSUwtuzZ4kphaNjPIacUv0LgKpV+Tc77W0Tagj/AJT8FrXa/4Q8Ykb7qohjEqrWknt+BD
75BBvKhDX8RNHw3xDlb2supNrNdW/MtSdgb9zVqkwJyhuvnZMmPmzS+zlxZLV5Mv+GeX+R+i/mmt
5/jf4z8BJnOohSfJ/+qU7st6mRgbAQb0ip8GRg4vWUeagVF89PUNlOH/ziPUMSagS1mnD6cWJYYc
eT42GfjO+F+kgl3se8KwDp10135K9FjR/BJKN3lG7MsNjGDpMGEYCtNbYb+m3dWQfsMAiCkSGMMi
n+xV5Pw54CMSu/KO3d6M21S95e1rHN+G6F1t/hEZnjUfVvdeaa8zA1uNtWsjEaUUv4GCtOWPkp68
R1M1slLJkX8P4mqIkxJvR+opJ/6e0GgDb9QtPBxbebyEwRXsOAbyVYwe2kRtqK4AvQ8PhFVadpXF
Y1bfs+SfqUMNz2HnwSi9CTq/8SWKSJf1SCqelKdCmOwAm8RCelpBflDY2Pb2P5o2PffDvMQK17lO
whOEMDbu/3XhnlPO10nEI46NW/g9UfJfg2o/xwHcsTSy4X1Y/UvcQ5GZak+bVAQAAPCyfBuQyzGx
b5gQFuQzVx7WsAgUjJViHtGqk3MdyXUxJIA+DkRpHqWwNBERp5Rgg/uUg8bFQujJDivblE0ikw46
acHX4DBiVNObPn8vCmGA4WAceK9UY9XEr/303rcA7WCy5HRzFhbOomfSnb3kNo3sZWYWpjwxzNnS
wSk9s97Uw19sfjJQ7lsWtUt9ZzG9sRH2IpoBmY0UE3U5osNZVOhOhZuXVB+9gfTVWC9m6yQ9z6CL
BnUDINKevVRm3k5xkhNCxJUREKk6nIBq8sMci/BlrL65ciXzjQQ3HvXPLAQCcVfi31l7yCji9f6f
oUGG1x98ndr8kre3vvyrJojiF9veZfa6ZfwSPMc+9FIDMzFXb+vzi2TTTTTHcIlPjRwwM4D6mVVI
7yUrtFZ+SaLXchMmD7v7yhHHACgaMG92QwoSiupib1k6X9SpMv1KeTVY3HflraAmyShBHfFWUg9E
mltKE9qVb5sltokUmwCjlWnceB2H9krUJzoKkDjJIwVGMsuvZUmpjYIJ9084oOZ2ruXwOSjssfOD
01yM8jajaLND+B/MwtucklNli4tDAWxIWC5SRt6Sa2qyqq4R2pgfBuLw0unJpUUmaXwTSe8Ci+h4
d7OMeWT0Yrdf/EAYw83gvZC2Tv5Vo0JrtLfR+Y1BUZSsRKL4h4nUukuuendulu6xPApxFdYt1HeO
do6SK/9MIy8s96l+QZs/SghwJEDhyAp1uvT/ODqP5caRLIp+UUYACZfYip6iJIqiJKo2CFl4j4T7
+j7oRc10z3SXWCSR+cy952K45suDJt5bbFF2xWKPqjFB6pmMB4xAzPjmTWtMB1sHT0rTinbDPkFr
6g24JkvxuJj85vYwevnr8rdCp/dzVLPjRj1JJ0qvvh+ihlN3egDCACSd7InoMlQ8pDOWV0hLZjKd
ZKyOMkGbYbvHMT2FI7Fz0z9XmrsaJATBWFs90GqZFjGjJsmJ5gnEM/A/g3ACEwwYmBaA6o4JQjG1
dyrQbIrpdkqFPDM5Q81/BBT+HaIBDSIm3V53iWPzmV3Pp501u3GxZOGH1Z275YatMn2ImW0aDJyU
Bvbml/fxY9vYkJfiJ28ghSNqUYyOH7IxL0j1cUGM70YoySyZtvB/9336GluSNSVEoTJhwFnsrCG5
ENV5nAZxtJZw0XC8TymrCtVv0gXQ3pSnKVuaNY6bJS9mVB8ll5obY7rT08nTNblK2DWG5Nba4ZV0
0+ee/OoBm1nrohOTwY6Mz33O+CqT3wIh20AaL1yEZb5mzs7eCwbcVu6xAJgVJPluTp1DQInjwpwE
kIEe3TsCvheROiRNd7CYWnoy2ocBKS5gByNKPknUSMlQG0SO1eGwFDarp2HeJyp4cVyceFb+KuUo
7qTTe1ifD2HHgrQYhte5ZjMZsvUnRey5t/iRspCv7sKDjSoGdwHfAIRH7DvZ4S5iLg7HcTOspkEj
FWmQ2RLZRF1m/lQkcTpy6VHqWztAyZLPpdX190uuax4wVcnC+sUS9snV3c6Ma7ZwAjKK9ciLPCQo
ZUpWhqvegME+lw92Xn22Rr+fwaYvjst8WRgtfK3BoR2e/C8NUW8iSuoubIkqttxzSq3rkfHAJTA/
NRaFRQCvkRYcqP4aZPoJe+PzYA6wqf76tH9MLdaMY2T89VDqKHkrsJmGyP/NBV9SW30KSjfx44Lz
mMmPqgF9jJIk4sVKhMFxGL9UfZ++5UpcHcR5Aeq1pqme8DJ95thGypz0bvKvWAWyFsAp4bTm9+hD
6nJ7XnQds1hgFhGMj41pPtq8drg+j4M3nFvXOEfsCfsEukj1IvX8VevojOHjs7p58UQtyrq/WFQS
ID3doLtC3T+NnGNWDl2Uzpp9z72tpksLZd9zXgcV74PuN4UWVinx3hrqbNfZxaEPRCmwcd3s3vGx
WLo7Z2ZOX/bPs2s9wZU8uVZymlj+tXBgW01WqHGsmfIX8XwKmnlX9vkFKo9LGG5OwLkhQoY15vgS
J9EtUKxNtcZkL5kZF+Dac1o5r5Ab3Cibamw2FrEXvrezYExniGiyRD10aHljEe5G0nSJHAYyHhA9
AZF6KFmL4jLgYAexcTY6okDJpddcPGRqAQvv7irjz0y3PvNNHNqz9V0EgJ8KJlOahUFpdvskpBD2
rhrcSJN+xf10mFHpJDZYztjdWGW3XXrDCOiLml9dpqwO21x+kDOZJyOqzlZhvqt0Xs3Jq9uLY8J2
XUG2mkLE+NbdOjWeLe8zARIGBpzcgBiXE/tQMJ0gKPZu7j8hYvJeKt/G2cwAnMBvjEdrJ4YqYjNd
ADDk5g+Dtezj7jTMB9XyBR/+Be50BLaLDtLcRJ3ezy0qQttkevhpz08j+lFCiZBnRzBOW394doL4
GU7oI1iVPRGXBmKkfg7QsCKA7mLiICMsGbneKkEZRSEx9rck85GGkPmXZBhogHpaVFoJaHYEz0XO
kAkeigtpsdlza8t9ARk04qGvlDwn/LJc9xw46px1qPdBb8lUIGBngXxzvfA5pMSFPXkEWvcvIeeu
q+JDzoZBa3svRXWaoAnIBf0qikNm0Z5503wIYu9U1j8dUt62crBrZMfW9/EiYCU33Ac1WifnFp3d
sHqU/ALJ9kxaAvR261lFOCUq+Vmjai7B/Y2Z8zZP5ntsiH/hmJ3Ddt6AkPNu5ZQ+Om26yzQKSFK5
HJcBHcby3AyPhdO800jaEcyiQ4zci6a/hwjmXWW5oRvif+UvAKkAKCNrBpcQgqXiPHuHWX0GHEhF
uLO7CwnApXzAe/JVkjBYn9phbzbHOAaYxtfxZA/XueDQ3oMwjdOlKgo4UkATBJewfk+S7wiQmsOv
Ll+m8THyMRQu0yk6lrQIvn2W+aFB6kr7mm/K9gIqaibWz/7W2B+rq2n9TVV8FzfnJPlsxhdGr+PN
LJ7m/IMVyEhxb186b8/sjZ6v6m+ev8vNgzYPQh1FdyhB9dT+ygsejOnfgH+T9apXfLSMG1T3Zsl3
3YA5pMDDJ9KJHzBNHGc/GK6Qvf6kRB4My8udiNyxf7P6u6sQn31IQE+l/FH2xeRriwJ9sZZtka3X
yDXy5zkBZnVt9AdVth1fSevGXUZxhbvQM36RILAu7dtsMy8jC5SDKV7EIaOsrN74w/fxCRIdtxma
pKMt7r3i4nr4Lx86EvOKc1pjrcV009AtlX6AzekPr8Rmbg4w5B8JlFtZUMLTlieXX6ixKXuh4HU3
B1qkKJ6kOMHYaOcv3d43/Yc3HEMKv5YjgsGfYIU93GfBcZweQWfUCLnYRKYPHVZYPKnyb9S8VfOL
zN5BTc9ICeOT1z2U3aPph1hj4ztL/cZKHTPcTNS/AQiewHbYrC4s1xUZhqznSe9Bll7DRB2jC6SX
5ePl613KQxSiJwUdmaLFqnLo9yfqOwPjqv3tKPbd72Zz4JUN/r1u7ivA0x5okrew+OnU5wyZuB/e
DWZ5XUHk2M0Wp0azGzgjiU5+6S1gaXbjgzfsc38ryKEnM1sfIusSqkcK+gwLt+MBe/j2yn8mbR84
C7v9SiEMm+egfrTnDbbNKiLZhBP8WlaMvLtfR/1Z+lrlFzKdovKVgb0Z/GTypaOKZr3IM6CYvHrB
JRMsleRn7jyEtM1NAM5v+irth7F7YjacOTBbVjBIGwdT5isPzZzg3ria+qGVUO4x9S7su8swIXE/
BvO/yDnl6h7hVdExVSU358llbKve6V5C8zPB0tzwxI0M2IsMgc6TD/qKORdjnidbf07s5vMx3ShM
BR1IItYmd+aYruz8d+m3l3OCFw9kkyHFdPbLh4mzHqp73IPH/8rbrxhSzHK5PQqOv+DNR0VMchBq
mXjT5w/ZuI3cn3F89+VvIv9c70Xz9RoZuUtFfg327IrMzZgW+asfAHdVa7dB5FW9y+AkoM246xgd
No53sSiisTJGZ2WDbtl3wVPfHXTzmM33XvvcmY/KfXSb1zw7e+17giDLd6w7D+uJ6V/b9AzwXThP
QbrjLzIORhNnRvEXhGAH1E1BHYmhD5uM0mE4Af55iNzfOjuS0W4gITXOqThP8grkmRaBbfWIM+6V
j97AcAL/wOQjkdVbLa92+NBgszazLaatqUUX9OAOCI/eovDPt14YoLgYBzU5RsWXZNpkY6i0mbkZ
7CiZKsHN/W3b8xhiPyjfcgalXALKf5n8xyr5184PFtwa8z2r/y0PGB5TY/G+mcBTzT8migMGi8m9
pgy7w+JOZy+hdbTlQ11v5/6RTduIyVy+xJgGVHDxy2Oenv0JYc+60e9EgYAHRxh3b7LotOW9R9Fu
HszgicVHwLxW4zIYH/sFXICJstOIv8e5AocCrScLSneditAlxtl5I9H+FipUyggZztOMrW4KbhEN
QShjNJdEGy25y7SphE633iUX7mtRRF8irb+nLN1oih1zan89Ks21399S3H93lWSGoVgutuT+zgTI
saQ3zqNLeTzq9q3PB3T3oQFxJAQzrjy1JkSEHO2c0CvfJUu7SrxNTkhn3eUPpqxAUZmA2s0QESxA
bT6RWqQsEKpkDfneRq27oNfE8JvWFSIieN2eFTmb0m4RpAfYKNiy/EH5YBsWZQvqgNx4HEgu2vzR
2pseIx9tl4xxbTwYiZ3QyiWOWPPw5Tu3Kw8U+sF9xgQZvfpO6PrsWnqdDNb6/4UncRuoAJua1We0
nXMEuF4XRUw4XL5oM3w83KyQxWe9bXrjmBGjwmjXPRuqYh1VAZ2ZJ3qratx1jpoe4bjaBsR+J2Fg
3E2o8zOBfh3tOG+Gsw50JLdENK/HMu62neZAlDENVDX7v7nZyW0K1ayULHETcVCTGYNjadc6zqFA
GC6WSTuaeIYvY2/d50ZEQGPWMq8W4mRTRLEszakG6dLJy+RiYJPh0YeRr1Y/BZG/U4Uip6QlyVIx
1O3reiH7hB8ai3c3TZ+lwM/SLGxcpyhGqo3yXqVoJcuQI2T5vKH0HxTh3AiXuC+GmqRx/8djWG4U
AOQc0HI1AFze9/gwJECXRMurHdhfrzxatrGDvOyNE/cD9AoSTcTdZGKCYWt/H9f2tO8a+69RqiDy
6cfOs4XSUYmV7o3oMBN9vs2GCtV3w4idxDbAtXEjt0w6C+PNNsF2zugQtCPvI7O81ENTXUy+4KyV
wcXi7hqc6tuBbUOUT3vPlqQ99iVXvE3T2ZcpbAMBuhcl6yrqcEXUbnYtUAW1zW3GEBRZjrkjG5FT
07TWEfrS1dSW9Y5Yo81UeIR6DcmWZaRCcLJM/ZZ7nYxo5vBeYWxb1/yrJBMG7dX4ERkL8JNViy94
wqgse/HiCP8JDEuBYZHctcIvHlVe1yRk9rugeu9mRJWeAjka53Zx0ORxTb0SDzFMgcCQwzGJKX0i
HMCQ/U+thVcs8xKE5BFXbabvzWZ6SBftg9EH6E2rZmcLOni/IuU9Z+SN94XdDER6oqDqSG6CNoGH
M2LKHmOeWJvpTlmjmbAaIHf8xtQHkXuacpU8aT1/qDYrtrOKd4awrXUHoBBfvJUd/MJ3d5EmmCpX
IekuaDnvppJ/xG1HaqLZArUMDM6eqNllnp/3MdGRmyow8EV74W3M8UEBM/JQ1STGc9/OSOnny8jU
bpdVLJMdLT7sNHii8Arux3IAwtLhHsljwRqjM5nwgTkbvKfJA0Awl6C1pO951FXe0SMTixokPMNh
Q5jflvd8q42ViFPo/OnirXbtZ/Jl8Aak2UOfu+wyEmwEUX8xi2Sd2ayYHDeR27jBhJ4iJZc2ppUq
sDHMGsS6lLRPXXBXjUO3Hkx4GOhx143PuGuwZ72yRhexsSw/G2vI7oqSUAlbNLhnUPlDzg9XJLYg
NurJ4igYhSkicpGbMuA12DnnmdgnNW2S0/tQXNgapQmKelc3YNXqYCsZ1yGV5mOws4J1AhtlXbns
yKJ+XLWEcRCDGG+a3sFF4T+NGol8qyYw+UirAGn3h34q0NEm8y2OyOgSYNK3TFZektx95Zu2o2T7
Y/IMcHW2GY/2wxvwfQsLQvkE8OrmJC3rY6WpBMyfAMKMU+LLIIPngLbqOQ34jJNkanmAokMmxcCU
KPyrJQaudmIrOSJBAD2lVzadr6G75yzHQpzkA/Q4/9nPYbqJAAsWcwsOdwSKGZnSG117b0kXnQJL
3DN3Ex6ntF9Wt36wryCFLhoTXZsG60GaEnB+Ta4ob66rwee1hv+dwfbd2To5lhaLL8FsArVQ+NTm
3CKmPMeyP06sPgFbvCac2SsXE1DoWpuyYyOgpvAkh4hh0oS2hRB53rIGeyOrtKxLr1D8SSNx529l
GZ+kVHzm5vfAGCmZXKLrITuQMtxsZDP+Lc/p0E81f1NDYVYPrRtbh9iCKKAJcanIolspzzl7Ibe6
l/WER2fw4V3gtg0kSBwfrCM4Tu4sG3Fwm1jGrpmLtwU6D2EZrbdhjJtUEM0R9nLtx8t6Cr3ZHDEZ
d2Y2pUg0Xhxo0/7oUO468ieG+4zAB0r6ws5LcvuWzU127pBijvbjMGdHP52+o1JL4lqY7/XBsk3N
fHIX8tDZQk3l6MUslE4eSURHqncqOb6KnFUBl/SrRdRZZS+ZVDzx28av8dfRK1b1b94zpw2jyt0O
7T0bXFTcrWIjj/TRrYPnSXr5HiG7xw1JtmW+mVqv4zBk7d1nNfy+4uzWBltIkkv9GKZU4rZPMape
2FwPne0Anje6a9DBRoqgfSG31SefFUxnYQVZOJygn4OB7WN767GesGhn1vmAgOmpo+PyvJk+l+fL
4pIZKAv9Zh/0dO4k0VnrIgdvOiN3nZI/GjLuzvtgZvsZWLybQlovsWdEJ3PYdPjapYcryevIFKts
vGksJSFJtvjl6rM98j7KrrPunDF4E7O56i0OUx0RBKhdRNZliefPmbinJjzUHs9xYNkfypifS2FL
euPuNMnyVpP/kYw9mpEIN654Vr4Ot8DmecvY6k7swZX2vkPT35bgZw9VYmToQa99kB2dDivTEOWK
h4c7AdUun07QwA1D7yJyl7IU81aY4E+FeMPaX2EcIJoO/RRPVyFe8gJ4gd02P3W7QHb65pxP7rA2
KRsT4SIzgmpWkvWV5s4uU83A8Ab67IhhP/NusSdBHWGHQS579ecEty5jhoA567r1k2ucK3K24urW
ohtft/+jRRrcxObaKPPvCRtXOCSg0yO2MIMyf7Xwr4af7mRJzSk9igPb3SWcuwBdos9WJxfb4Gvp
++i7tbPupE4wT70EYlCr2nv1E+Cg5Lz8Tl4dHqYOjBzr8YXPHOCLShmNOmxBeJNE8uSm/pKCB2h+
9AgHYA+SOA4ejD4jmNWXPjks1qno28++049Z8sps9zcK+30s+gPpb3sHVY0yXswaw8zYDSyPnRrf
sf51kj8/tRh8aVZKJR7tdJka+KSCai+75a77ioSCbwafRWLhdMzKkkc1wS+eAp+VOflZPbCtHg8P
WAbjqAXL2tSwYHtPW0wJAJpZFfXRdAwpf1tNQ15LPg1LNQ+jg1olCbtXhzh4IggY3WCs23cUeRBl
BhPfCesAdpCHfkkhzqCpTBWUQk9YTJP9b2/514qBJmBOae0He11OroOLBkusQmG2zrP0yQmYXCa5
YfF/dmKVO/Jhtns0OwYhf3aKyqjiIk8SmnzWvaTekKtrT79gp7BIhFZMuA0dJzKSwK4bUlxCc0e1
D17Jskie99mNWhC26hYnh0GOorSx1KvpzbbrS1btuPY3RjP8ehlc7fCxmwGx9C46zK7Xe1k4985M
Unidduv//4ly+W3mMjkHyfTmDSVdU1dzeVt453MkB2MAbh/EOFsb4zbM/mcouWdrpuJ3zGlnv+Cq
qDHmTkN7QP7CF9bpHzLAxSbpNapC55AE2KiFkC9tgY3Gmgrqr7MWaO/CVrcr06heo4rSLq4kiaVZ
da1bMEEm7pxKEz7oioR0HokDSqTQMzxiP/McU1nZJVeXthUdzlc+0W5Hf77jDdvGAngY0U22ZDst
BixYNYV7dL16hBJVqC054IdW6PFoVxHW9R5Vd+Myy/SRYcTDCUI3FoNquBozX4W5c8HBzgPSdBsI
iYt7r5x6oLvGvKX5nGkqhu+A8XwYoVqqOQoigdwP5nCB80uHl8DtFRPUZNuqPEHLnrKZjntEsAA1
PPe1S403f8RxU5DR1Hr507AE2wSZfm85o/hjo3nRkg/Snt4RTVPhsBcFAHAeDOPbDhcFe+ueUiN6
TSJmg2NYI5wuMfND+mHHO4itRfd5N/WIcYLwxU7FuwhwiMehjSDOZEtc2963E1JNIcJAitQB1hwD
2CcMKVZtFiY7hQFTdM59CP2RAQTqykb5/t2ULo4cWeyNdoadVl1JWV4Z1vxZtjSjZNYw03GPqtA7
NQ5AC1NtrjWUaBTqKE0Vyhv0jQUkgFRgi4P+fTVLYjjZRXTcRTdzQaQRL4ZAWZKcEHjPhkj4KFMf
e3wYbRNIwKi9PH/Tl9N91erimFc1hzBnxdieQFTCV5Axfuwpyu/xoRAA2xxsvsRTwgSiScGzkk6l
MVE40b6fs5/RoiIOXewHU3GMs+G3ILZy5deSNOn0Ka2yF1M21jq13tBafXRxde1e8yeqkoVWA3t/
ipA1eSROMazcDh7SassnQJAO74IY6y8doxB/f/Pa1QxuM3stWw/YdJIuDGhuAWbK8O2+Cqe4k423
nRLntUK/NSfix2uQTzu63BUSpcVscONXRA7kMSd0NXyYJdNWwt/BRjRi2LedS0yJRpBlTFQWNsnr
SpB5kVNN9/BpGXUL1muWX29C+egW0GAH0z7Z7ditjkkTXWnXwZ+GcXQfWvbWqxIJNxgbQWixFYm3
GAUhZpEexiSjrM+9beKkGRy1gb828faQDmPlb75mWq4gS4iaIEutQsQu/RoC681wS70NlqDEBofh
nFFzWPpVW9GJS94IkSr0HstGu7E7hLSgibJpEao5jGZ0oYh1gCs8Gu0+7pG5+ZDrmzyQezOL4Fh1
JD4FYIYXcRxeUow93aF1EbgKKCYdXctQxjh1nO4yi/apQtYnLEIPqNwYbuU/ieqZ+danXoe/Q2d8
5WQtmZ2LJQD+SZLNV1OZV+CxtAxFhKXIRPPlNI91D+rMjTHGZziq2hG2oHBmomPl/KwzqmoiSllG
Rf7e4ntCqSwOgqBsY4QlnFLPFXX8pcPonW6OP0Pc0WFwj3ZGeaht1DHCJCA5Srn7hoXmUm5Dk5ST
KeRnDSjaWEDwpWfkJ9T4knX1YyLm8yLEa8OR10AzkOg0OsTiqa7IzCsK55iE+tr4PO+10vmJpOxV
qSy22J6HYGYcjbuiQnabpTGVhg8k0ikQNdTmyB+TjKk69fbcjO8+WXedsJ/nJd5VyegFhyHWAa71
2mpcjoQCD5skFcGTXUtlz4NFWUsyWYbg40XmUYymPzrHi9YAq1E6mcPKW36Sj7ct6UnzC5Q4/JJW
BhMp7/rN4F/qjjOiq21CHIx3L+QKcqxPUolwPdf3dpjc56P+4ojBsZZiymB2sMcNuUdQ9x0E/akM
vXDltf2ZzyLS4t0nCNzBOMySFBIj9klAN/kyOKSED5ORLinMUGa0T2Elt9MSq5FXr1NfPHctBpPY
sLCumrcgMmi9FC+mS6ttXY9XjzAj5tqcLhNflqps/2H4rNdkYH6jvLw2HezeqcDiEEuizWZJlZMo
JtvZ4G1EX4Xr7rcqy7Ml1MHxBOKdktgXaH3PCq3N4g5oV0Zgo54jE2PIPLrNoXm3YzkfO4lNuBhA
MoB1hQphxIyhh+fOy/ZOVWMsrKnIdb54Ykcs2YQ6OCiu18IKvnybAZE/hhdh7adYXlFS/BF8oTbT
AK/ea8kJtNFhR2Sb3DkMTkRIixv4I3Sm6lXj2b/O47enQnZ2BqPhdAkOGdnM9l10S+wYY1OVzwyY
GXV35kh+M3FiQE9SpjJ9eOauAnuRe9A5DORbdSWnVaH9j2jqqMRimLeZobbhxiIpGPEgpURFjIo1
AUMdQGExESZ1I4EuYCffveXad7Izv4Y+aZCTLUZBRu+167yZYfjMVOuB0OD7PLa5rzljGDKvOzBK
o8W15Oj6r+nliunzv9bJCYjghDfZeGcNrK6lh0StjdLjkyaEYbd9HArC+jDgxHeu6g9ThUyobVmP
mC5nMBXqMkNcAXiANKnATgYoflaGCCAPkgRFcBveArqZLEueImEPxyZb2Df9anamL5EUN4c5kbKd
g1LIBWe8rz1qdIam5puM9VdqeG9uHK3gB45onngAVQ3UJ0ZTTb5Dv7zFEnAG/OhPg9hcvMXjCbnR
mpnqZ4bMoUXw1GFxlHZK7GztU0pTucw6LNaB4hg2KvdlEPOTQ4gADTRIane566wdhVwP0yS2twWa
nNYhDqEhdgAU/jHokn+Sxh8pq0nA1MB2ynel2ijCwvociWsepDkpZ/HvKNNXr3X/VMAzSNfeFhj6
i/JVa4XVnOpb9oBndAcXos58sjSW/yDNBH5FsexE8f6x3Yc0aroYOBy5M6ss3/iVdcUPiycBXVgx
wzzAu5VIgpziwTomfNLb0QUnGWFRVMnCKiRZcYoxv3UOPM1FI0Oa29844zRD/ODPsNmNAFlb5Rvl
llzTZfCs5EYaf2Ou39wgvxQky8tePoMiTh6tgdgT4cF3LSeQqGkzX6woYN4TLtN3+LPRcZ64ogDL
+us6D97tMX8PEoSkU8AIcAHt5WEKJTNqbjWBTpkH/AO3M8ev8Ft8FVSYSYLkYx6TT4DvVqD/zXPW
oPNnH0My7EIhA1VjEfb81PNQkjHyniyfm68CMl0gI1rHvC26V4v9jFNCBe+7EhFrRfJPzRxpYzfp
tPYr9ieFTc1TOTDdG102ywv8mib3vSXUA9dXyOYHpwUx180u9UBqW/PMhjj9cGqGgp7yzn1ZobEQ
oVxH5r7XkDtzvwwf61a1d1Thcl9a6LXSBDd9gSwZ/STCa3LJ4n1PwBgfJd/PwKqtQ1swopxQWMPe
ZD/pTgrQpY2FHvkrHCQSiSdKVVHcGSmMqmycLKStxx7BL0NLtMsJVkUGp7y1zbpXoMLLXvp3QdU1
bMxSbvR4W5dsl/3eh2An2QlbOf+6ZUOpII1kNGB61ETkoo03zC0GyTHKNPSo6adC8FmU05dcsrkG
Adpvdl94Vn76yTVQ8mZynbEmzQkP3CfVdC0l7ks9olDzM5hzhe0xAamYQO5rxe9gl0W0QSM0N7+D
Mo4OwFUzZHliekC9E6A1olDT0YOk5Mm02wZ5dwvcPNtkNguEQhAgP/MFbaLyA0bBrSx7MFWaOQHv
SiUiClgdLl66syKigAkb1qi8AeXSSNzPM/uGVU6ob+iovd9bACkVwELtXKw2c7e2x3JUAH3PuENX
Zoa/zngcGsvcVooIHpcK022aN0T8BNF0V5HiZKjnPSPkj8xzwYXhN/PGCh6cyUrULH6CYDhaTiEo
KtmI97N+bGkRhpTWsRMjuX4eCKgMpgqkDMwg8ZqQuXqVCI2BspPLZrknmfvZ1u57HTIDMwVgu2By
yQA262PTjwftggKG71qsx788jL0Vov6Ags7EtMWKUbyKau4eWjKxsYqOu9YSewZzZzF17aphhojt
nnxAIstWtgDabWE650k0N9IbLp5vQekK0AN7k7m14rk7WjnSyZLV1lYtoo1C4xaZbeYWTtKw01Mk
mYMc9hB+LQBMK2vhNWGCanuSRhu/JN/SrQ0m3KNYN6yP782O0U6JKqGuj+1EYmY29kt7y9OZo/uI
k4H6wckJqx4gYfhETeV1yRQCapZlskQZvcfMsDDJ22SAh5FxzQse04oiMvNUj0U2fW7KwH52u/HO
CckfdVOU0sxCCcvxUPwS3EUiKd0M+70CXpLruZsqT4u11QTpZsjwLAyAXIQl+7OD43yKz8PkyL0j
SVl0GDIyS3KNvUlMMbWuj2qzc8RzYlZ7BQVtwKp+jKbizezy/pC55ckNAM9YwiGpx7SIqhiNDQEa
hI1MrLXCWnwyyftrc6iFyq2+ROSDkaqDVwV0hokAb3bakIXb8VWIxwlmqfQgtcc/2gbvEhnud+8Z
hF+j66wGjDRIDCYvAFiv42njJPN+oBEmrEkOqwIDQuwbKKjhjVqL0ScDc4voG8sHR/UaSbMgIC+z
5Y2O/F+VzCOYTvTpc82WJx+Ilv1sR+4JebMRwRG3xYyNBlGN8y11gNZFzueYnMaJa9KKhic4vqwH
wifd2jBcfQMHWR8CturZa843Z6o9YqHqNwKY3RWqvEtpZ8+DIEvGiMx/rVs9k1vFlII3jCubeSw7
2oCJA+QhYMF+uiy5g+Xtmauv2JkuUYt0vbOLyzTaL84094y/YNEMrvmqnexAAc/eusdRWaMs5scm
wQOdOYR9dCMEpODqmp9r7b80/bsg09J15xPJJPKO0R1MCwBnWjHd7by53+csWyOHCM/GxX5SQYyU
5nRk0hSypSc3mOki3ShZPNolSSRkKrYY6kYJhGIekQxXu36GpyfvOrZtVtBzYxK5TVauHqddCSAt
Qb5N7jMfCECYBoNENhxaHsoZJKOZf0Qsj4LsN/SbQ6GTx5qjuP1Lfe5vTzPr6NlNNeIoe90xeMvg
SjXlOmVZvqNqaymTUGyUYmOkznMc5/+CPHxnCwj3o2e366N1CrYhDX2vZvZlTMmQh4X8CPchIEKv
9M++kJyfWOosuXHRaTbUqWNxmsvXscILacCcbsrXdnBtVMpwVH2iSSyiowNFbAlr8s4q/2V4d0pq
IKcb0CuODwnM/Ry5konyKGQOkwJoLST/rcARJ/Wdk3828TnTPQM6zKwYYDQ1Ozmt6xjLD5l6zG2/
zc7aE1kf8YAjA5o1ROg4MldyOZhqxewSBRC//1xOa4YtdwYo/mUWaEE+b2nqBlrThs46jO0VJlZr
EzMqzn0f1AAL4SreF8TawuRlVO5q2krGVuyg2H3DREVJaA+QIqkL7S8SYlY9q0CDBhqz07ouzZWN
1iVPV07Nlqiao+/OYQxc+LtxnvXdlDHKI6ehX1HTnIcE21dKYjkVIKzJiBBZxAqZqB3ymxwAZGLx
3O8a3+fSdve1uFWYZNvew+IRbytCyTLAdqmmQa/SxyWR3UcoOxo0Tyo7anxynG0nGpaOzzh8CJEf
9MWn4V0dpqPZkpmqcoKJYu45dNIGjhHzNywMeMeqfledtihfSn/rWiV2UXieQW/SXweoZPww3Sy5
qku4n4vr1wDcMglEuvCAEwaYQANyOvusn3DNFCdmzzir65Ny/iFAyx3lkgqLNjLkaEsIIrFa/PB+
SjQ1bt7lyMbnAPQBmeTU3syq+5ABx2LqeE+ys25l4kPNN+mMgJtUUhqryGK0mlUxu26RvWrb2rqi
WHdF99IZ9DDWBBbQDhbl/M6RoCaxEdbk4/rrKimdV0kYmmza6MMuMYm6GiQCy1xxaXNkO2PWz/8x
d2bLjWNZlv2VMH9uRF1cXExllfkgcRIpkqJEjS8wuSTHPM/4+l5gRMbUmWldD91WaZEwUaTkIjHd
c87ea99OJkrhzrJaVEuq2aZkiIJ7gcdD2jclpMttuDO0dz9qu7PRAZqpe2qc4ZmbjWjHR2uK/NNl
gzJ83HWs5Dxbe0ySITgIu8dGg7T/6DvgLLt0uGVKUu4mHRqTnXnZbd4z6xqdLr5jeuxe1bYv1o5W
mcQOQOGYbNzLTvSkiqq/1xrHWHTGaN/4XUeS52AeQrNwUCMVBQEP7AWaMcm2KND+cKJscf+Mb64t
HXat0W9tv80f5+8TVtEbiHEtb/YLB/GnN07ilml/d2MT82lETv6i6uBeqw11ypsUixuvvnx7ii2L
pJPSWYZdy/SrKUoKzyjYpCaC8pr2weOMSqmzlHxIo7W3vuAMMawpfrFUTt5SaR9UpY0r5t35czBl
94ZuO3dMu8rHHp7n5dt0bOjzF7h+stourw0ZOK+Xvn40eNmmzzHoDjYL9HpAII8p3IWvOq/Hxsxc
UlfDs+o0uSpQNz3kOXzx2rAbjvxlMATqUw4FzVqnce5DF5FJNtBha+rQP9oNQPW+Naor4fbVbTMh
96kIi3sM+9i8dnBiPNgNigOr1t/6WkUH2m2EFKjR+pL06Jo74Zri5MSVe4zq6s6UINL4l5+rENi1
8JzmtsGvVSU9hZpfjS9hMX0UZlDe0f3r7st0PLrccZXNeHry1zVcEMhdo3E7aQ6sMb29T8i/Wjia
+VKUCH7TDGvcVFTx2jHQ6xioFyiEtHoHXeYqBEGxGRGVP2hkJdrwyAK9yG9q2QwcO3CP8rgp1pHl
P8wDjo2tAnc/Bu2rbTT1rsTaCo9p2AJpC0yfZxqpHVqu5DHNxf0YJw3xlsN2rBOJKirEIZRqb8nU
88jingEbDPWMnxwrF75c1RLF0gJPOMYpoPKa9S/JCgC/L5vURiI0xamzpvbdW4JDXniy31lRN638
yQGNzxF0Nyj54QNrex+Q/AEJVAcjIriQLipDOtszDiEeq4GzlX5U3S0tr0g4TqS6zYsCGYglVo4g
qDCpytfBIzNADlDRJxigI/eqIAfMW4UDYQBCwi/ppxUgDHjGev/d0tcqY3V4NYX2amLEvRTKatZ9
x+4cbBd8WrQOxh4zVNi8q7Dl9HficRdYMJDho0TXE1Q3cWUVVX1jwHmz52F7QAtr8vODq6NTZ6kN
DEeDElAxK1/pak7slixV6RltCjdAJNR2oY2SDZ1rL3QEMpOslqzL75s+8/eDBRbbSVgCp9W45a5h
be0YAFtgN+MrKj/8ckUI+buWLoix6V00sjpnBSakugH4azkJLUchr3t61bfjyH0875tyZ8CNdFJv
YlkoKFWkhkAsB1vB/eymHCQF16jvbDhreKOOLl93jkRgZ8XwlkhuanLb2QKRyJ5pjrEKiJvXFgw9
Al360UA9tSq4H1vYT3Vr58uAuSUjYdFcR0KHXI7MtxhS/UEaCAd9jocPIbNjYkYLbUQurUyt30fQ
VhjDItauR22gnVUioqHIWfFro22pVkZhWbeU95hwNWkvS3bHTaLCm8bp6xdpwN4QmCxMrhAwhMxk
78yAGmu2tsMuyGzqab9rWJ+YYbmhqYLMxBDR2hojZ1MOimltJ6riMAbgk3QgZ+A+Kia7lw1uCohQ
U4by7o15DcJ+ZtNHLFDcUpMRwliTINmaN3XDRF2bUJajfHG2xgjQmhC/fZ4g6QzbbsfMjDqyiCqC
HTuxVyI8tUWvNpHdxntYn81VUFb56vJQaXG8v5oURCiDk+RqAjg56zRpWDR0BzNbEluo1WcshOWd
Y2L7050E/xhH652t9DuiuvEv2U21a+aNKBNIUEJuwjI1t46jezdIUKJPSAFYuapkvJdoDtZ9bXw2
wvyIq7Tcua7VYCRxBSk7WcyapL4JWMkugBE1Z0Le+7UsmoYhH5RulVv+3kKpcFVbmn50pQFvKiEM
pXWj8ZAOEsyFs6oH0/nKPESjsRy1ZeVCQfUbj+SqyZhW8gk1U0gT/ENSRvZabe0smeaHvqWedQeD
tXaPiwvghnnbwMYMK4qdVkcnFw8Z/Sm3JoTYEo9uP0sDLSjSOYX2trLCdhkGOeYdDTlipiEG1IDz
tZW7y01fPRXkOXUZR2DmjdBhInwak0d3K5DAq9oeZ2xeIWvya3FqvVkzQtit0Fa5ldJhMiMdbRzp
UIEe7xqcULu4dFdt5vXzZe0qE7bFxFrFO1/r4p3oEn5vStkjkfs8DSYxO1Oq5xsOp+8NLJjDIOmu
WnUKYj/mxueonPB5t72Jc6d9cAu9uPMsh0IwYB0f+1uKgGBnJQya8rVf1OJQUJY9pEXGjxJehWpx
vHJ6W+4a6Q07RyNJroHoddkwQiBVhW6tQzv+1qcXWwDJ2ELjBHBNypf+IofGOzWtvjNV1D3M0KM2
MFoUXoa3aaJdy0V2X9ArYT7YZQ9OSZpJFvZ3XHB3E+bJva5KiduOTg65XIlrWbvJ08BJzRveDzqV
IBsXxEsb3IQiSjkuMnIRGgzf8lIYt+m8acLoccSXtG5F4LXwpfne5dmoTwF2Rd6JKi+bHa5nGm5A
+6EBHC6by/cvXzVyehtbVt9/+f7loSHmECLZErDtVh6D37KMSHpkaZ/Go3OoIdDibo02udSXQ9d3
sIa5AuQZBQ3JuxILikRB4XH6OE5xN1k+lv7JCw5DpiFHn2I9WTrJnKBQi+Cgwx08XL7iA3B3el2D
/+HiEbEE21WGK7bMhU366SGqvop51KpTGhS7oDtogpaZWc9nzwXuNG8YK08rx8cjEXZZu0/ox5Y+
y56qrSCoZpF7nOLWPWYmiunItblGyvKscLFt/O65svR+q1Vxv6VvLkA+JeZrJxxWga3rwfSI7L2d
eC+WzufcF6IBNxGcUI2xFJ734OWrZn54+aqStHKY1oAq5H0Wsx0yb/0bIYsJVDWbJI7xDU/49UL0
F74Zl/yeRhwvG5CheGxrtRuFuDF8r9hgHDWB/PvNFtJgkZjGbTVvorKq1kIy2jLN7IcbqeGmNosI
ZI78oaKi2f2+KXC5bpxIJ8W5cjoxM06R2kEfIPiEyxplDGPktnY/XFGTY8ENBZvojyH05ZNNg4yb
wDxfdEmrdTG7BgX+jaB2WiQ5Lh4hvdQewwnbZRgAOk776mFW2LQUsoPmtbtuFOb+smG8Ei7VVEJV
mfz0O7xii7CElim2hHCYEaTLfWmBqmTETDbS7UAmkU9W8yOh5qpqDEGW42UrG9XEFhWMc8vwduuk
1L+yyo9F1R0izASc01xN4wHf09iPNGnMIypjeGwa6gqVBN7DiIrzWjZ0B4yE9bjQzGQ+fZxz7GaM
gkhBhNzxXtJfvfctUESpqkEStdzSgG1oOSEhE67WA/0SQr2ECfFUM16mbnR2VZK4KOCp1HBYgj/z
LFLXbL94joRRcN6wzqkgGKZIEFaM7beNA99+wBKuUWQt9Azarw3Ca0FEEKWi4eg34iDcnLxeFYtz
H6Pw6Gg0eeNbiRrmGl9HeLBAZOzCStzzg89R54w3coSk7zHIQZGyTOwU8lNNW6qC1Lr0YGYus/qW
2Sih3QFNjwJmZRpagBRtgeMi0O/plCz0wv6M3JKapnONuyEmt8mL64TQDd8kjM+g2xIY7inKiXpI
h4qyShh7ep9kAM0HBWSfjAmoj4m0Y5d5uvxQEQ2lnhlu1A3exhhKuc8S5yEKH8Ivb1La0s2aYQWm
KXwS/BnLbBKkc5OXtiyayOXKYaJj8ra5+SlcZ07Nm01vWXD2Y/nSmRnT7USecwf6VEA06naYY4Mt
mW+bFnNRKsXRDqnaVEaOCKu6YB3FlAzphAF3ZKQmkbAsu7oE6OGQERm5qto7LoLsOnQE5KyWYjjt
zkLiohcVeYkAJDMsYLRDAmXpBy9N5KGUiPImz1tF8yVJ0rRzUYQjasUYhIcI9pLM3pLACHCKuc6i
s9phjxYlZ02KnnQKNrgDxLIPtOJmAAGkhcYcmNCML4kmVppW6g++1810qJxCBUfyAWHhCSRmusn1
FjJM64fnvrNRYpThpvcc2t1d0qx63Q4fDf1VWJ18yKo8egQDvCuhDl8VDSnXCDrHczAqpOh+/2My
oPajWpNbJnFIbFzw/ex5Vnmt167dNhgXRgLbzHVzehdhYJwnqmmATYyFil7IcxqgEs1KWtVmznxd
+9EXexXI+tgkGt65ZL6YsDpbh6GI7p0+p3EZiASbCJQYFO7DNgjbYY0MK6Ib4PpP0oP9AOTZX9W9
fRwYb9xDu3j1dK37kGIuaqnXzbldMHny2a1b2qGsA5eNlpirDg0O2HhiUt1Cy3Htd6S7dMMXAaLd
L/fWyy200LDT9T3e28Sx8mOdxTUJCZ62vDxMx6Q4ps86SMClTzQeKz+drqV2R7ZEBsrB9F8y0oac
ycML2lrrWqX1TeFg48Z7RUABKxAKDBiG0neig5g3aELGlV5R6mFhBLqroHNUTB/vo1Qz73P75CBz
o/c94MhQJZMSWcqNm5JQCCESEQpqSARldX4S1fSU9Fp/5rr1JQYwIJ0Z+JtMGP6DrV1NhE1z5qvs
yy0ebQNfV68aYxsPGgu/edE5zBxK92rS4HdBlNbuvNxHJTngnrQD/TnNPSa6WXNnl7Cj8kxoGy1H
mVIZAj1wioZTbwp93XnjKRpb+9ZxXgIf6bIcyf6x65iMU2sgQoWCmL4gOT7G+L2M+nd0iPbD1KUr
F9brSreVt0rqIH7mkr4jy9D8PlSEidgmYIqRaQk6lhLhF9LA59yyU1zUBBT7fTbe+1p9g3Q8W4SU
kOuKnMFzUKHk8vu+XuFo5uo81Vit+oH6LLx6dwTwRwWD+UCLl1lraBPCGYQ4kvRObBrLxFgXEv0K
FRQdAvY8B/KpVvfYi0E2XNutGF/AFIWjUd1mUVCDmENwWUYRGpYQpi1QXAnARLofom7UjVMN9dJO
nHKp+eBIZmD93k3x/6ThG1lja1cBQ8AGRI0OWzxU0R7hLLnUgxwWZv6UI9mDG0KEQ1nXEIQco1/a
WudufIuqYxrxaw1WXHGeQ1tSfEEzTr181n2ZfiAALWgThbT63fxOcAzcuM5sK6yse1EgV0CfWW8C
LZD7IYW6b/mBOqIZkQvTVAhVmuiR0lcDFqfKvZZztsvKJPCozoPb3o0+spSB/lCAw6XzC0aopiC1
neSBDzg/2Koul99++o+//9d/fAz/6X/ldxSJuBDqv/8Xjz/47KvQD5q/PPz7OU/57/Izv73mzz/x
9334UeV1/qP5t69af+WH9/Sr/uuL5r/mt9/Mv/7rX7d4b97/9GCZ0fwYT+1XNd5/1W3SXP4K3sf8
yv/bJ3/6uvyW81h8/e3bBwkFzfzb/DDPvv361M3n375J07h8UL98TvPv//XJ+Q387dvTexPG71nd
vH82/8ePfb3Xzd++6fJnzHzKdV3hKGVLy/r2U//1j2eUaUtXmibDRGl/+ynLyUX52zel/+wiRncw
OFmWjmDF+fZTnbe/PSWkw+sd3TYcnvrHu//TXvx9r/6UtekdNsCm5heLbz8Vv+zs+d3ZUkcsIG3T
MXTLsC3qQJ7/eL+nm8ar9f/VFBrtqYGZh4v9omoZVpy85t3zyiu7WQAVGcXaHh6AKEXu5rhKi3s3
PEpm5V7AkQrfRksJ0qDZrcFwcmgDlU9G8WSOj0H/KKYDvcgWLivmHqK9omGN4G10Tlb+4dgHf7jF
8W3qD/9PDtR/dQj+8Qj810fz/8ADVXctnaOEc/pfHKqHvPpM3+OvzzwLv/50jP/6o78crtL4WbC2
NVxDGdLSbd39x+Eqxc/KUpbt2jp1mG3a/HP/OF7lz4YtpYtSGmW+6Rp/OF7Fzw5XYZdjWVnCNWzz
v3O86tLhV/35iHUQ51nCwuXg0srX/3LEoqs2Oqm85Lpyh2VnAUvze7pqtgOjlIDipOLWijm6j+6g
HOzMonocNYZeOdjElijUAaWMmaM81hr4EU7eHlsteDPlgSrg0WT+3NnQe3vspXPEOU6fFWVtNQIv
DLkU42m0Xhxks+iXGoEnPCXsORuDnQm+Jkm9eoWGY493YOP2VK95zOK5IxBRWNOytdHxJO5wQADW
3HRawOCyPvcRQiTh6ZDwzZj3Ioky06YUiQwjeJNUnistopnKOOARR927MUbhguB3daW3xqYwTBtG
NmiKaSCoYSRtZtQ/RAlM1ZQ/Ctc+FTDEtsyIwpzRNKAFj8nFlZpyjAMm/g5l4NsKRvxeyEdBE4SZ
zbR11uu/omBEDYPrgcsC0nSTzsvAKmDwXsPeYUyRQ30twulEux2jLyD8gPnr9OH7xCHY1rAPGcxZ
XFTKISEjD8QskaIkIsgnA6/ltV7Vx1gDI9pEp0wf5tRv586gaCHS29kxFrmKyd3Kwu4u0vJpGYaw
mbVQW9YKh0yUAes2jPbNsrt30Vegq3oanmit+5i8PH0ggE6V56gtd00XHxPtTW/cJ5PCAUM62Mjw
uSqq72XoA/vpKVYyjPaMkhw6bahgRnPa69HMiqv8Y1e3t5rQbmUQgA5PfqjC3DHqOnS67W+cefBv
CJcgPwZtk/VhgjMAZY3XU2Ez04Yd6xrsZkINqNz22rw3harvUkhVgVJPWpad+iY5NT0dE3Mktlf0
sCPKFhoJQE/HR85QgX1uuOcSt5I+Fl38YNnkOJn6dNXU63To78KAXeQV4radSQnF0DwUEg1mDGO5
aI15fb9Mg5RWQe88CIzt0Bhj5HURLRmAJjrmMQk4sh/QE7NsvYKP/ZDh2U1D/S0zcPAU5MnmOSM3
WpILGgMg/5mWe1D4wrTD/wqsSwMpYvT6cynVwi5ayEYWXux0HaftuQ3JbyozCFjVxu5eax+NdWz5
78izcPnO6HrpfM8y/TG1/aWGFIfheHc2/TDDotpvzY78RN+idEcaiqsZwcgEGSrLjiCXcNGW6kMb
sG833RzaoK4t9LuMWou73GWO7vePl2fN2f5Vq3Ypa6wexgzT8KAvtUO6Rf1IqzwTny2+n8DxdkFI
jIOqe2L9nOtCJt8ZL78Kp/vhqPF7yOlvhHIRu1i2ANtWsIG2mYVCXsXpnd8hnx2d4Tj7qsZtZJN1
qDHpqZqVbUrCdS3ehGoZQRgxZ5voWhw6QGLccZl23i3j/aU0+5Oy670JTEoXwS7oxbZQ6bvZsSJ+
yic03YGM0dKo/eT7e4K6b1RSXg81Lj1PfxoVZgiDOF6c53SZO9p0FAMKGwnpITkmgrGVC4SXz8yU
kSHwjzsItmgUb9JpPruLRiw9DbOaStHDJXhnB78+SmyiCQsc5BQQsyJIRKO9dj1FdmiU2uhgu2Xp
mjX1Tv/IAJLIxCmDjKENd1NX3Uc2WtlKjOR9EL2XBKikW/EU+w6IbN4d3V3IitOBYXW+nKKEuGgs
3/5YPDoueSZh8kMOaAuHoUfmT0RMahGbhz0c92bJqIES2p7UNrKiH6pkbBPr5W1bOP1Vk2KMnHAc
67GuXVf2wAkzfuUMFVEWVveIDGVJKBuplXQswO/m0TGTKCTxnUDIyIalVWfZuivIrp4YjFqG/5wV
xdukAPFIF4X41JsMrsFbDb6H2Oe1ZRp5NZSvmWd/DZmOvRIqCA5CBNLvfi3BKNOKgNB/FGo6QA6g
g+rku84HLsYQ5Kth8AmLg9w47gGzBgE+Syig+RMCPgEktMntuO4j9zQiXebaJAE8WLD7Z6dCTdgU
YZoQ+QmrJ4m0F2MEqCnaqbYDTFHA7OxwO2l8ukgQ0GDTkbMY1wEjGg6i4LQPM0ECVkywRvKAkulz
dEJaWVSBVR9xm5ybEQ3vRaehfu3I+imdLH2F3/Q2rudIa+Rf9YCKRgsBIk3hvVtAfS3EsM7civ/3
WwLWuqvO5Xj3yK2ZU+c7Qpeu2GVnx2RiwmXhVS9PgjvAdeGGJKfZL1HKtCUn7xVfJRKRCBMHUtAH
ehUlcg4i7039yM2P2YJrW9eu8Z1SIVtYg7KhMXqPCFGJ3ey8Q0ZqquFwxNSWCaE1uq0859ZpxLvm
lx9tsGUE9mWXx8agkRjbdy0hHj1CFwxg5ZtugsV3zfTZbvuzKeNdbb025vRUFemr7iLn7RLK16HG
c0rmOPiNc+Eln9L1zHkKTKgcZRsUoXDFiPU2isdlqaewFFGb+Q030L4rbjCKP9q+7LnW84mE9fAU
Be2mq8mWI5H+E28x9uc5c9pg2tdxzbzmDDArC1GwMEAOWNmhs6B0Tzo3bHAO9D3w6iLjeA/q6TFS
yDhl3pwtEOmeroMYUupQ+HW8cgwnIR9Hkc6QxjgGSCyIwEL3aBCTCeEZYhU4fJ7zKaGTzH6XEHog
iiVcnj2eTANunYtoSdAPuDYFWq8qRxWmY6bnane0ZywFGkT86ebw1lhih+2XrJhzJsnOcTXc/42x
77Sjf4nNokDQTY6wthue3FR+ZZUXzSaCeygOey53MKeehlpsotp8MnL9bFm4EYht1/xmwd2psINz
qmz4YYG+drX65Cn1GD3nDrDmotCmq96i9dUkOOGEvSUtC42tw7Q2dsgHE1FzNCQK4YGunB2ytkTX
yRx0IHA2rfZ+nT+ruJRrO86uaWam18yOdj0z/tpTN2UKVJ5obEdH2SNfLouy9LrEYH/B0Fx7IEVy
ko2SCM5dwhrd6O4HgQjHAjnnZcNHTdleiuJlKONPJ3wyka+lbfSjqc3yGk33QDsYQPJEtqQRMrtH
yGOktQuzCQG3lfyIIva4j0SUaz4i2DIyFth/iAjwse5msrwFhHJftniqUpp2ywQ1wxSVxQ2rvBdy
/Y55S7xnm1U9eWZhxbWBe5kPCcnHd2lib00AEGctilRisEwTPZejXjUVHfXG/8Gd7yqqMPZPsvju
ufq5H+eQHgJKQgtntHUeEJheDabL1QOtrhWWDirL4XuUcyOnVriKU7QMvD/SdodHEfiwcFEuwF6e
FJJNEOIgspowfe4UbpqGG3MeTF9O1XL5ivxlFmDmMHAFrb0hv9eqGXWTQu/1bFSKOUruifwIrZhD
rBKyCLwiera5sesZxoguWRNwtqljCJvaVH4NoxYuA6tvVw0mB26APkIqg4vYlGFhYe27KCtJWJLv
MUgzvFctSsNlWEGW7gKSW1SdUxd/6jYEoqjW3GUyuWtb1zkGus2AN2/Zspqz/SlYIAQGkmLSre8y
HNx+jbSg2PS03K8nvKdxghCunHFGosF6GnnypkI4RDsPMCQqjoWWgAP2+/jsD4ODChXoY4OsghAa
FvVDcT9KgsOG1kZVpo+f2oDgX0+GgzWJdRYh3QQbsHdZci8yu0KZ6KUbi5XI0qLl5Afel+0MJNb6
BXopwGiu/ppOHGkxQVbZ0HIjZYVyjV9+MxS+ez2lkKUL+KTUk/Eib3ztKio2lUSNzuB+7WG40+TS
kCcR5GQWYq4B8ZFuHLQJ1/Q9njufa3lFEFowoLKKC3zuqkvD62nMPy2bplvLwKMyZrQouqjVlBHr
4HrJuhJ2u9HjrQQ/tUhnW4U5atvOiEpoAqSxzMvTthqba2PaD968ACKcQ01Fca0xm1iuhUGDEj9H
xMjJe6yjrOMicodE6Cq3gcpDrR0qRwIk1T+x2xqk0iIvaMf8Jk/HW0ZYJ9KmvTGBr+NMYmGbQb9u
a/PVNCauSBXnbBPAj1WljnEjECTz0mKcuBNobb8la3AsCUBrbIsCMed0a9XLlHunzE5OYYAqGB/t
Us2CxqR6a9BKLDisWHTUD3mfP4yMnwlawzVasl8k7RWNuIBrbpZMJOceswtSPNbaFlcFqC1doK/2
Lf5e9BktKCaXDn2MWrScCfnEdgwIM5GJVaACNi6+kc7t8LyHNhWqdWu09qFsUwIWQwC9DlfNWFf7
PsmevDZZoZnb4Wi44rSp4OO4AgZveRP3XLk7DWd2YWiPRjgg86rYlYqsRA7qILGWwsDy47TW0u1I
g5C0NtZjgRtuUl9T2SWb0QwnyE4ea8uuD28EjhmIMu3k2fsAVBWRZUNx44F8d0MoDqUA8CGaCoWO
3t0YOZydxDGRw0QkTcLRUmkewJHSScJTFml4GePOticvCzhv3lTtlZeFj5n1UoyZu5jG9Bhkygew
b/jHiqIpI6p3h25WkfQZsIRfpwDFGN4Q/Bunnb5g1nAaIorfOmEOVI53ka13t/ViqOJHvc8rPDsV
x27Q4i/PKFV8nTnvZTNFGMRsHbGj18glmZrYCfFwc09u21WW9i9Gp/tIjBDoFhmuD2h4KD2og8Dw
XBMuyOwQ9uoKDNZ0laRyr5LYekvzfSc5owr70HgJdCCq7Azjl9EkT7WBpSm0q7XhE6+Lok6D4lPu
wSBg0/ABaAjPWvmduekTD1fo5E7rCGjCyW/9aktZnM35KJUZlZ9eeZJWVjzKHhNuOLoALs2voHWn
K5zo3ZX2GIPmDAU36MrwyBkFiwT27Kss63NUzQufmCwgvS17aGmcdL1BOSVEuVTxddI2mElblnSt
zAgX8J9ryxdXZhtCfizb+2EMF2FnPkaJ/mJY+X0jUiTnaHm70j/VJVE6Wfipeuh5jn3bGOZ+iGo0
M253SlW7kgZDQSZID6YvH3MuvbTCNrGgpjVy6r4yXJuF1Na+Q9BUozUrCcbYd8ZT1SBCw5tjLjmj
FjUIBZShc2pWV9z5gfXqFGO91FKSGUZl32NzJi+yQcuOonCTOSyTEEOY9EES5pOEGM563LAbMERE
mK3EIF+GgOu3b5QZa7zoHayVsc1Ochywywvjh2YClst0Ey6SAgamQ+wzKS9LP0mWQQ4HqzEQaTBd
McS4t6VJRjGB2BLIIaAQpFLXhpm/Khsimwb+fdU7/vcYKUVJ1LzBuKSJ0zdpt4dmVB9MgV/1Dsiz
ytofvnbTeMVjTM3M2Ok96DXsCYwkJ+41Mfkfsmf1UcxXQ5d00HrsvxBm1huKE/QGR3xnJ+HAlknx
K3hRfnbLAgJf9tlR4rguqXhuhQN0EOGrj4lcx/HXRYFOuUpyeUZjgNUAni1FodLl2FXDnJW/AVRU
j3DWat5Ka49m1r1RDrIY7WNYAiyKNW0ZxQszCMh0r/B4YVuaJ9I0kETFrm8ehkQ8oNQhyLQlR7py
7F0dhdPCLhmS6ehBvYZ8606N9SKP0nLjefajWUdiJXtG985nQB7aIdEgyxW0YUYmeMxfWCYheiXj
OwjB3JHGmYe0Jq3cVjeeab17UWJuU6FuZZ6qpcXnf10042cXa+hSUjBmCN+2se+ew0k8Dwm+jcwy
FnScOlyo5btvVT8mvFrKMQhkn9TCjWfPqQqL66D1aHl5EaIkZsSLxmYyb1JJjSn0Q4ZWSDw02CJ8
qwnsjzznUka959HIhCNNyynsi/uK1V9v6qc2xYHnZd3Zau03vcaAkOceOeEwrfBzqpu4eojrsrjH
w3iTVQ6IlsYYtrHL9Wc0K3Ntg9toDevTnlxi/rzqqVPBsjKmZBU71lr1uTfHlGlXcNxOiTOaK7uT
H95Y1jht6nMYDG+d2adwCJgs1IMHX5ucacAc7f/nadb/wP6/QZ/+Xzf/d+/Z++f7HydU8+t/6fhr
pvzZkgBjhBC2IZX8veWv6Ur/rcnvGD/rSjgQI1068EpY8o9DKQZYhiFMyi6e+G/1+BVzrz90+JUj
hU3hyqzBZCLF/9SfZ1J5aRGBgoL75ER2Mj11jaMhJkGD2flDfqi0qkD+7Obr37/npy5XjV5hr7o8
c3khvyXfx60j9zWiOe7O3fiGjIN7qPKm4yDS5PjPnigMOpVRVbEAjpW+812Uh5fN5WFv5dyzUTiQ
Ffbnp/F4o+tSVIC/fb8koXBZ1kVwwxA5R/DOhlY5WCZ3EOvLQwiV1eoPe/bXGd8fZ3rzhPKvn59h
sheZHjLBFi776Y8zPbPorRBuIU5H3z3hYYDb7wKGsbAjmTXutEWiXH9/2bQ6n1tI9PN1FRshoFGl
P/V2+67lPonoTjGjO9WHOyHcCGAIPWi1B9atE9a2M8NhD6qCi7WCb+xHDq2rixOloIlVoLKn+86w
iF3SzF9eHl+ev2xsewahZ8bmr6+bFNHTRk0XNzBy/DS+Vd57fpTtnKCISBrRiG+QSfSUteFX2Cjv
S4OpFKn6s0kvmqR4fKiMAjkifs9frhq/zMv+yQdrc+z/+YPl2Dbg21n0L6Qh1F8OTAttx6TsuAFN
oT02Q9whPkXjUM+by1fExLJsEqO5vDw7oI/e/f66f/a933/WRUGwIzUX+fpnJdAkDE7l7X971M2P
NMAtZV8Yvzw3P0orADZKEUTkF5oiQUKoBd4fY1UREf7gZqK97QbzY0JOXlFV2RtSNY2jigAYNXoq
ltboDc6tj+dyiWUFyIQxV2R14Y+73ze/fDPUfchvesHddU4wogcSsxq3zRPVyCdQAP1EwnF81RoO
wLMOy1Zj9MFjJ2l8N3XhfQVvbUz8VpG2+BjLcSSKvSJjLpLezk9T5/rfnwUW17O/7CybGaXuCpMZ
t245f9lZZuiGkVZ3xQlipOXCBc6EeKg7/S2IpvQjcsTrhInkDKxPW/dZF230NOjP/+4F0f9m7UyW
20aarn1FiMA8bCVKFEVSo2W7vUF46MY8z7j6/0FCNmS9/ro3/waByspKUDYJoDJPnmPSUzmpRnXK
B3rH4SnuroFnN/fxcqAk2dwbZosEUgJr9marXAeulap7yGxQaHA88wgGivOSqwVi4MVYHIFw6etw
my2XWQN0i6117QOMwaOpxCjmLLAtV/cPWWiRKl6GMuGb4DmX+zulsp82ZSi+GW1VHcXkt3XwAAWd
E4aI4nm5RSFrjOyjnIEoxwiB7Ot4m66b9inM2d/aYdse//3/SNPf36o03TY1zbY0g8+mq/ZS7H0D
P5jrWrOGuRqeHfvFiaDB3fk6jf5OTCGwTNzoJAc6UqAjeX8qwjUk64vj5D3A1hLzTc+68fqP6/ha
P09I3e9bpYvXqH/0Wy9lxpV2aREbln0+hATnzm/Hu3Veh9KNFtTWKveJPX5s2sm/GTTfOLHNqB+V
bgHGWdN9OUz147CYvJ+m0Iph2pZh4w73VlM2j+Impp5FEkJMv8cRV6Sy1tBWXZgnxdOyJtobrnLX
wvv7WPHKfGuF/TcZ2XMDLizKw0M1KQPojLimVmEBf/YiOv7XFXz9DnVD+ZZ+TmjSZs1yDoaSPdtm
QOsGCrc3XewOx5Gdo7cLIHHYZa2j7LIp9CFfaqaDasfpznYDdB+NWr2vDHSrchJ5q22bKHR2Mjxb
+2uxRREZmjmdDAqjQ3JKyUC/OWy2ok2/Bn0Oje6/uy2zkECRemTTCJyq5re5BQ1rM/uv767x/mkA
jGwB7vClNS3T/J/XFBLCJq/mVflMrcOovlWqcgynxkRFhzYxOUsVJJC2oZxNbfe166Z6v44WXxjF
2TJvawvFzY4pXI6b6V24WAeKD+WMnV2pA4UAiQVNLJI+QWEeFSRiz2GVf24bxfrQKbr3tGSVVWuy
PvSLCTjgtR0tAMbF5JkD2wANblsZ8p7kXIJXnm9kCNy3vTa7eriCDsP+oOajeQgqL7uUSL1lQKbi
q6OSXTm0ze+TpbVH+nvkTA5K55lw/fTWbT2pCVvh5XSbkTOxieO2TsKYRUZZYAuxrXsXRokc+lW5
7a/xt1hsuYgg67QW4gszG5uz54T9MzV1qvSW87iOJlelQtHp1zIEH5LdGVV5L6Mg7PrndnnQKmk4
HlO4gZ5BgGg3iqbSl7nMemX1TIPXfLA9VzvTive1yYrghswyiWsXjirA9p906KPP4iCHMsiBYi+H
kFwRaWTls9gn0llwXsoRshM0kXKX8skSeDvIOhlWFOr/495sv38N555s8DJu2hZfc1N//7YTJ10L
VNhongFEsIWPFe/clqV/5uE3H3NYFuH+9pZ2q1e7nMmBdEYG47OV7zfb5ueVYQf5OJor26wE3oYO
OdM5S2kbWy642eWKc71oYZhIiG8Tm5+PiNaxGfR1crNvH7bUrAwIwvQvn25UoBuU6BJgWyu25dPZ
JeIq2/U33z6aSzbc3eunk6Xbp4BGZT7Oo7YT01gpu6ijbARf3tcD+SwH9Ec5XhWpWt2mtpM890X/
bWlu+KqmJLlyW3EeoJ2ITi65mZ0zo3ZmI+Rx5Thgia+zNIMY1rKoapnQrvPaHnk3yjweBnkuerSr
nFZP3lAiquTQTgSBc7BVU0s/iU2JSPD5JeB1Z/Cq6PsUgdiniaGnp2+olUdFY1OuLpKiU2VVN01Q
fxuBwN81xZzddctBhhMtegdUmdAN/WkSezt6GVlJ6vtNY92ICcTZUt1fgnipl5805Mhl9C5k01QG
lbgrmdvCbl7B8CmMq+RcjrD85mQ0roPGnM5e1U1nnx/TGQjxDLlZlUJ+NNclmERmxqAFuG3Ne3iD
2T/QnQ1XC32B9y6MIQdxSdtoPrsODJU7Kp1XCmCdo+OR73v1Nss9tDLBOY5S+IMSPXf+Y9+BWvMC
attgmiZqAZpBtYgtMZIcwD7fbekyALtlbrrBJwWsDQrOdN9G0Yte5waHN4OfM1pv6y8M6C0KX9TF
rZ5e3cZEv2oc2uXcLi0eFpWLBu7QgsIOhBRAAOJ9Vo3hc9vauczKyKq88LnQirceSQOf7LJeJsVt
MKZ0B0AD+NASQ65QZAaZKfqCFec4Ln06Jb3UaJIl5c/TsAr2kQEFTpY5I+QtLvTavRKoyCb4Jq2m
s3vRx3pHJ6Xf06zdTzV9f8u4V+7iymseU9rrjyQ4DVJ4KsXQvCs/DaXv7SerQnxu6QGKgtJBOshK
b2UWJtQnCn7aVR6TlQUn4z47Bc80soTpAY5JB+rHIDt4XZOtswNl4SdYkWRO/D1ENaA7BEAGqN99
diOup1sauUAICO+nGFxsrVS3XVDUtLdVsOyvY835w6lM1dqApuOyaKKsQRV0Ga+nwxLFkyhyKlET
F4GkpJm8XT8o2Y1azXSL6YX5UC2HKVGHu5JUc7w0EckBPT06hEznKoVo+kTZzjtYgRvCkhYVZ6+Y
muvW8ONHADPFDqLy8aXw6DHgWt0XuEw+lAiK/O1Si0xa3n6d0gz2WtffR3bQPDq1Vj82TdCc1Hq8
lxGgtYaall6LKfjlZQAOobDU378z/VpoQtpxquYJvSwn769Ucvpoq7nxeTI1b9fMQ/9Zo1fZbnT7
R2IrT3ELp9zmWi2uecr7alj5/WdYps9U1pwfNa9Bce4md4Y+P5R91qA/5NZn3cpocEvbrzLa7E2R
t7C4KiAH5mh1VecSgtd8WSp+Zjr+My4Il3HwmODtHQ3rvkO3rECU3c5N784uh+hslF68g7COF3Oa
qJuobr8UNj9Di0riLXT44GViZIRgDuq/2WENG15efEgNx78Bn4qQett6n9BY3YvDFrsnB3y2S/M/
YlcKTLpdCjPHDHT/uo0dSgwm2S94i+YTmjfdjnd97Zs9XJIPTL9lXm3v5hj9MDezvfuEet5Fp/rQ
C/rTdFVTN7nN5lK/hV/p9UxsckAOgYfrn3zIaXeHuR7u6bdCW9fJrec0nMK7arAehyaw6VzABCDx
saYAfAfo1XpWNWR428hESHIZ0jQV3nmj8xgmjIpymG8H279zG+pMaOgCwZlSfVEu9wqqSpF2Go1a
OzkRXGsyDd2pfrsOZVpLjQ76NBbKjNjW6TXGkPvNDaDT4JsGC9LMZ/tieWpPuV1rz57qzaeazR0k
c9rwV6kV+6ZWoh+Kz2bKKka4A1LL30dqON/4k949dTRL0syJy+/R1EZpz02gzqcgQfIi6CxQkh4b
y6pHaNsIy33aNzczgb7xVkJjIXips7o0tPPiVl5CjhF9i93w2Hfh+DEqa2U/Z9YIok4/2a2nnRuj
bVFeVO/QoFWCy76etXMC5yCtRsUjaRAIXucsuDcp8jpoCK2m2MibBzs5y/wYtdzP6FuOMwtx9bDS
rGPp5fZRzuSgZLwEj0EY76bZt95MyNDynO96GA37yGkdUrIwEsa5QVkbJMTZWA4oVXY8nJfTM8SO
zlk8ZWpzkoV+MpEjSyL3dY04IoB0bKr202QBeTH78ltswbxNI7l7H1IKPsDVlu+VSTWfoWgDa2zn
9o+0Jxmz+AYFtKybb2RrzXWXVPe0Ud6OeTie5cANGDKqcQKjPZHWvV1mxSaz0TILVR2zfW4HtKVl
69poylIqWJTEX2f8sVxnrKgGeYaUjEUJ9rYKnerW78hMU0HilK1jqV3JlBzURKlShGUXV/Bvq/82
/cZ99QxoyLhqukUTvhvbp15N2yc1o/TtWKAwZQgkPn6IbBUdXiblUKdNvncrxMoAT0Dba4TKpRFG
9r3e8FxNaUb5K6Xr8nJJgp7cJI8+0OJ4HmGr+MuoQCOD7eNOG90aEMm+xE55NDTF/mLmLg2s4VBA
UhQZz0AWnsWuxTyT06IbTvBlx09tpX63Fn+1VIA7QhNwhpZ1eijGHARbOdpf6BEkDz1n+f0YQ8qb
cYcF8Ow8lXlxcPvKP1lKUB7UST/GNG+jLYfJKVT/tA3lTGyQVdhe1qxeslr85bB5Vfb0lATqIhhC
MK+ojaONJI6nAOmOmzr65iv9TQVC/lPU2dPegpB0TxvE9NEJ/dsog8wiMJA0yDpSjp9o2UZmLrfj
kadOeJX04INgHbauA8/tvujF9ehZ6VddHZPrmG60A29x2cekAmTcFNlX2yX/3lZnJxm+503OB2k1
82kcivTkjf1fPVwyT+zYrKcA1jD0qxHbq0tlZ5UVtVISBspRmU1/PQShtxRQl3GoNDGCvbyEe7+m
3zuCMcfdrkhbpGb1PQ6hDuv1OblxVRVO9TzRdH7bLhVFpSqoSudT/tBDbm6HUXMl3h3QwFdvGg/1
PS2fDsoxYelfGPewTk1hcceH8C4hszV2MtQcWtmQOqJC0anD/8zMy7T41P4E73hcQ1y/vAJmZary
/vlbrLxcxNBlSdnzjiaeq5HbvnHB49s7+A1ih3TwfldJJVCjnOaHnvzkbZbT+29QNf2Lu+I1sM1s
9fAdKzsmfnGqxrp9Knsh1lKCg2YozZMK5vwRjjkjt8Ah81TobrJFWFom/7RgWhbEMMrXKKqPo3eT
2WN7gq+qPc2z0VxXCzu5DGVCDpWfdKfNT84gmW9PGhztvIA4lJB/RZGJbTi4NrIDMtas4qhpbBa3
eJufLGv1DrjDVJ5rS31wgVcfqSbyP+/4fI+NIjB2wJzGB9eZYBmauafUM/V8O4lj+mbhT0cC4nNY
hP0DTJLRh8AdgKJ6zqeMzvpbu6Va7ixebgVHeel6GvKKzEZhe/RpdXmq50B/VLz5AQS1+lGzSI9Z
Pvlrinmvh7Jvf2iw/Fx3RUx39WIHss/DSvxyZMn4B1ysfGDy3mb1I3TG9hpGw+dM76p92M1xx44V
j3kuaePxwuLVRcIYht2j4jUfg2kq6W8xvpRRbh7DTrNP4WySnzT12j7NqT7sxiGkOhJkFTk9t/sW
RzzMZXYEelLthvJLUQ+va9dw66ys6AoXTLMBWUI3glSM9OBAdykQMUZygOITOY9lGGf2v9jCZVZc
ZvYu5He5B+00ncYaMcJcFwNFiiqm1vOkcG6rrrZv4t6ZT2acqidXCz/aemDuZbTZ9WXynY0mDdoa
Iigmt4ne7NTTtkzOxGZPqI9aTgzMbQm1TfzJuUgACzq6YUF3jvO7i09t2RwTpAVDP4YpskvjL6oP
cS6CBOk561T1adC8l8oKky9TZfe7BOq82yzQzYcS+J7q0E1jpOY3reH9idfS12FppdA11WT57/Wf
NrMaBuCJSzO9Zc7rsj/Zkjlo7ttlaZICZAdVW17bztBcJUXarr+TqQYmVun8NWoY3cJiDgdBC3bo
oSmHD46aBkf5OclBltZ99bpUbL5iqqeRtxBZVFQtnQhhP18WbEqvYheMWun0xqfZBGBUlKZ75/pd
+bFrPteL2VUy4wToDwhyHRmftkUy1HUYxH9bxDrdqzTgKQAoL4omqI6ulofRoa/MH2Nph4BqOuq8
68w4VUc5k0NnNQvurx137u8Tm/O6WOnK6giY6udiEwRJm8U9wKXcRG0rsW6KobE+5Bqtcl6bq1ch
Ik0f6LCeDqaBnIkMoXQ0zk7g/iW+WqNrTzVEaDJaHajN+lk0PK7BBhrUbJN/Dhn+/7gU7CaB22ps
OXNlPVQhCmXrsA/v0HoCM76ZfrkZSgX6SWtjcLk/l8qZOFsJ75sIMx63SfgR4fOVMUTPa+Btdlv6
nfavEUpjdM5sKAQgrp068y6YC0B7VISEjKTL/IWNVnhJZgDAQxF0V+K3LkkS16PcBInislb85BDE
iXlnR7wMJVnTXb2b6JER3K4hvmhdv66ff11HJoK2/RJAOwGDlgOhcGmNp/XLqv/jq0n0UanC+N7p
gVnKt5QKOYl8uhlh4OUrzePiT4sC2A4ORTD8XY+8yUZNgFg0VBtnxxw/RbXVfxgh9/7gGBSt63gd
1EPzrcuM9CxTvLwXu5gczF6GOkmxG4m1zvawsi+xZCQBiZWCqvog18qS/ht1+wst1BFCgynDutX4
2KrBrdl1EuhirV3a6MqHzjG5UYToSpVtl7wMXYiWnTKn+8wIk5ferO1rC970qzREhc9hj3fTQxh5
KUMV6NgRDClEsMusEjrlXZd3n2QpeJT+kazitYygnAxexmvxkwvZXQSJQF2coSe7nZ0heDA7Otha
VXsM3UJ7jB0wwOCJ79TFJHa/y8NbaHUWePpPN24GUIyaboEqDbbEosSRz9DFTIWL4EwI3H15Q4Kc
uwGdrh/LMvPOYuraojyhDvtR5uQgi9wI9hIZ8h1vnqjfHaPEdc9TN3jnCCkG4IiQis6XQOjZ08Mo
fQknofEiQz5J+HboJtAMLiV2P9bu/r1KoutL5vX3zCwtyLrp0duvWSZd0L9XsGuKwHYaDzDBQ8F5
ZVrQ/oZd97k2o/GmyMf6WjhTS/b+Djp1n33FRi9Og6orVpP5i41/98t/s//uXy1x+qCYvrQ8v9/5
S/xf15X4NGm/+i/xnRIaUsMlI19kdX4KY1Cr9E0Xn5GnnncDHclweMz555FqdgwR8IfMjkaoNumA
FbuvJQu7ahLtZZU+l1+dQUcNqbSL57Adb+lULj4bA+kqc+KLK0PFUpwLuDM8tolF9wnFRVkchhOv
X8ECCV8uWU4j0hChpi5KZdA7Qvl9lkNVFvZxoTzaTIA3ud3JeJiSL+DAmxsZvZlA/gM6Dq0tgbgb
r6H0bKSWn7MnCFSVl1VrLm/AM2WfLJVMTe2jm0EyDlpJA43deaabzW7sh14rn8Ss93Fzi44WkF2g
VJ+ytKQb2Q3mvcQg/TtcBFmYAM1htk7oATN/JHWvHc2pYOcCu0h+JwfzwlmKHNqsgkKA7WcZOAuq
LTKyCsmyCxjn0jsHbQtj96cFZUc2qkJzOaeXj8a2hRXKHijPRF7aKReVwXaMOgTdgFrkPITAg3lR
94OzXi+UaZjijrYL2k0mSv8ZDIYynDroVoZaZcM9hSg8e63zIN4SvwTufrXZtmtIePELYMkByVwd
NpMsWK4TQZV4t3689TrD8PpZxNlxaByDluMuJgmVll59CswZYpflrHPTfpGCY5zaU9eiaVFHNyGO
m8+2RGyr868wXZhEN6pargvexNv8coS2IPVqdwbEjOjsNvTDqL7FC4tWlsdANcE297TCHOWQm9Pr
Wd9Dz0ny6Nd48VndZaW4m0uMkeYvD53um3d28UCEod39+/1IM3+nR6BSZDn8VCxeh5FUt9z34L/I
ClvdG0eaWlbYk1vE36y5dnitpwwglYFoUtSr0gQ2vJUGvFLzbqE9/biZ5KzU/0aUrr3fzHY/sK2S
iJZHKss8CdQsnptub4JE3wkQLesq9yFC+cueh7SGh6jIlg70/kiFy3r+k3MLKZcpzimNkG+c8/wA
/EA9kECkfLFAauQQVXpyyzPz1SYwmxr41S18MVBELqibdzYZyoSsFT8J9SfbtlauMRQhwMMcloAu
1+2jRqu5UBMWkriMl7ymjF3VzS9tCiRXMpyn1ISz3YNFdFnyxhsJk3a+EHeEJesrsmlIXsKx65x/
v4LEXhe+u8IaQoz6kjmVdYS5lCW9r37R/e6bESs0xLbQzrV9SNZ+ITeWA5wU5h0Uf8o1VWkKl8sE
FGAopchpN1brCiCClrODUzCA35kmbH7UEezKBMzKSr+1JD7idAGKWj/jrMHqobtDvmvW6oV53mNT
RifXsxwKtTrBKFvfyUg8dLi2Vg+638LnnsTKO4+sa57//fdiCMHNb89vi39jWwNtDLQTJYT3CDSE
n+KubJwX2/P/tjKr7YE0jc6xKqF52OVzMVyU0GVeKYnjHOuhcI4y3XmuQf5g81QRcG+n4Wh6aKhf
yMS0zK5jWSgh1jEpFIoaZLAQ/1quI1ORjbbiYbtGmpj/TG5XXs+Vqr/6yCwomp/X2LzVkOpGTXdQ
TjIELB95rcNU2Psp9ZNTvTCGZXB7r2fvbL4yQa6PTCFtmDiLX95H1fXc8xJA4ks9Qj34etDB/ZTX
Mu7BPF+Pi882LWemos9Lc1mpHnlb7SswMwNNP+t5WFTn0PL9/Wr0BiARskr8w0Wm2vTdnQOO+pyO
pXthsQ38i97oGjWFWj1ltWp8aPXoMOZ59xc6wxbaBGm3l2GcN1eD7novdagYx7yOTiR1HkZ1zo7w
wz8UBtKS3VxlR/qssqMyUDW+sDtEyaE6wVpMgwnPWAOkdTW8mROHZvGiQ4hOrQAcnO7R/XotseQa
VLwJtY23S8mZ+MisDN9EbKhCWRA8X/6737bs3TVkQmzrnyBXEmNQJhR8neYfGa2zcrr+aW8Mq4Pj
Z5dZ38GjiMJrZ7fO17gvy11PJ/RJn0n/mTqcN2PvOl+pVnyFcS1/nrIczR7IuK/YHmanKgjrPY2n
3+wuc6FrDvMHZV4OEJkhkI4Oh9i2Cfr2v8Wh76y+mdbkpBKD4pCq9DpRPcsexFcmlrheYaV0hLo+
UPbWeZySyHnkz0GcL1agk2cUQ8L6sOgxNxZcapdkF/ujG3mfxT9eFnkk0gD+2kjbLwtkovR5A7Ap
wV9tcY0ejk404oYDj/32XotzOmP1lKa5Jj1riF7sI23+oi2mzU4KJ3szrFToN7W8zK82P3EeHFcH
mrmEihOK+Y4DkGEJtfnJZAE7yVU/TNxmd/U/CehJarhWdzWB1bsP3cZ9qromuIlQ9b3MZJbtyEPu
xcPZtU33CdShdYBcGM7UxVkO1kL3krvgmGTozyPJz779LgsKL3CfFgw8/fAwsIqHR03mDPvSeYvR
zB4iNEmk7RWHuNEEuw1168vNw8wDd8e2ML6mw159DLRTFurtLWoi7W0T8cNFNeznWM62w3/4yLR4
r3G28bsQ21DO/k8/zUg/ayldpX9yK+v29VPPSvQNYTDzuljgnXJQtNICoB3QrSXjUWk/wdVp7N+5
BHWLzEyo493McCfGfUy9+meULdQ7m5pM1aU5depum5BLbsNtrVl9HnT2y3KVzbxeWsb8ft2rsDZe
P+zmSNcwzJtqgfqu0qRXk5KUe12QROb0OqzMTiNbAFQqi30EGbo5vTcNxTmhgLKTkdirina3f39U
a+Y7RD/1I9WDB5c3RJVmI6hgf99qg60xyXSW00texO4BOvP7GiqKvyBMQiI9y4tHv8r6vZo1023n
GDG8p6q6/GjGDy7F9As2m8b30Ggvy9g0/zGRFFOD7yiLZbSp7KwmtW/9KMuOYdJT1ZkC6sRyKkZx
ezdU+o57vRhlelstNiUmDpFhM5lROYPLvFogUHLoExqWdo5AoBQrpCHV1ebrqhu/gQLj9VpmNvdS
fDbjBLltgfziXlwA8wY0c9TUEov6ObRaqI0l+7zkoSWFvdj1Ws+AbGCSg6Sxf/lvJjn7ZZc4EuKX
fYuTS458atvneLmmeIivrFrs1L6z2wjK4UvdVhZClCo/ykGBoXY9e2eLo9YrLpJU4ThlIU6mQR0R
yqndakwQaWUKVoZ1/Z/Hq6/Eliji73q9dzB503kb/tdHEpf1kovNy8ryyh+h1tKCIjpCCxyuhy6f
IOmXMU0KP0+3+dzLv7b9AOfbryVtBGLwXRiZfWfrlhVxBNfPf/xyPOmj+O0t14GBz6DLDyChrtLk
9/tPJ6s1swtnI3ixM7ub/A/TrANss9Om2zWFWpzbuqJtvO9fOn8qgTTnEKWILWmHYV/U3vcZ3cBX
Zz+Jw5FXvvFFKevyRgKETuhS+aF3qEf7giQowMPLlD3wNURF/l2WNP5duZyVWpTehBRrLpqixFGM
Mu3QjNrP3nSW0fsw4rcugU8mvWlD3DVzTG6rAn2cwTfOfgMNtqbmAU3oxvck0abTG5O4uJQl9wgN
0UM/F+ZZbNtascGM40BiwS1ym1iDyjjLfxRuOJ1WU9FBS34x2vZrVN5BIevxs/JIP7S3d1WqEyhy
hveDYpa7tkrnz6PvP1Tj4P+tDdU1aLzpa65Sr9Lpz3msm8jfz7U+Hew0el2URPP8Wffdh9bQviep
kRyMpdQIfMHX1OIUdJQgxTJIeVFOXXSQdlmgUH5efMVnUELUS8alfNkjqHKZIbmKOugIT61J7/rR
h53o9VRfxmJUUqprcrbZAA5d0ZCP7OsyObdOc5SzNZaM/+f0natEdLrqrjEgGH2zZLtUNUEGMwZ9
tU/VtATIaJekrKhAAITnCe335R2voLMB00YFVVOm9teVayKdIu4yz98G32M7krgMnEe4SeoDCSgo
+3ISxnd6YNk7cjOIlk3FCDbJVdSDD+5nHQZRGt41drqbssk5ymhdjPjuFFcZiOAlgT90C+kOyYZd
jZB4sY+mKr8Jo6BCPCTrg0POlo5+n3ZJCNTIDq/jYGTHH9u+vdPjDD2vbTxoCQoOaqPugn78Eo8o
3UZIx55USlmXNDxMX4a2+QK6tn6CfUA/wW0GPY0TTF9ylHE3f3Ynb/zVheAmUMK6Jb+FZBkis/vC
cgDzmNEZlvfXQ+4XMFvLeFCQ544KncbuZfqd4zbUnbZEgokS3Tu/BJWQAUpxLoDSHW+/JP3Rt1yM
by4j8+oIN3QHic319lG2K2w28pzA/8wXf1az69yt64dA0Wve8iH49kqaFx3gJqtNZqM0vfO9yDyi
UtR5NABDx14n1MLET1E9+HXgjC5dU71fXVov4T980qcriez7hG8R5jjTDbMPtNi5ge5Eu0o7+FPK
rkQLrTE+05SsPvnQOlFTRdcrMI3Vrqju/BTk2Dd/B/9Qwy7+Hb9TtLdvq9JsEAux/Y9FcuMB9Pg0
JwPfsAilo2opb9FsUl7zrYr3ul2ZnwCf8lyCrfvXIvGyA/t1EUob8FApentDkR3BBBN5crqY7ksj
cv+aVbOBWczzH5Nqtq9VtZ543AVgI4xEv+5iJXuqvEWp2/fdv/xqPFhKC9yysK3noAi+DNw9AFph
SjNSIJTeA1ixGdIhlt9XcXRMQ1vZ2W3p7mlxrM+Z7lfnfuGnQBwLstBIifqdGCESATMA39iN7off
ZrdzD9lUuu6FbP7iZfO3bRTX3SKbP/HbNoXiW42IE26+MrtsKs1fG9B1uQGoX3xlP7ot+LVZ5R7I
9ZVffr2qMP4VTzapsg19F0886moRWCmhc0icjFv0cgg0O+UMysTh1WLaBffgOYGedNdA3Hmp8G+1
21bkpcv8Nv6/IkhE2yeRwr88r1psdbPvvjG8TEowHrc2ws2k2dyLlqFjGcNxbUVchsOyYBvKeii+
Xp3XcL+v1TRaxoy0TajDFYV7E6FTfkZL7E2XqkaBZx+Gngbf6s+OVKDIqDSh3XcjNjnEqXudjVSF
V9PPQNui/zPQWIKvamMDDTRHvS3CxLkjqU2iDJW4L1EwXqkIM/zwmvafvBuCFwOQ1zWM89rqirLh
G1eFnmZxbSxqpJtrCq8+4jtKsOuq6V1UcfVBg17LB4iiqL7hGTBcbhuFOQuji6xRtSvZIiR05ziX
sjN4s3t4s9n486nEK0q+4luodVsi2xSJl22nTQNXqFFyo4Ow0LzzCziwtNF6lgPv5R+Ri2jOSZta
z9mi0jwblJZlMoN05M4KtTf+c1x/9MqoOccHqEaXVoqkjl9UQ20fdF1zXyLzk4is2GBC73yXNL84
uU2a3bSOmVyFSzdGPRjBzup69zAOc/EJzsKXVCVDE1qF+zKnn2XNPIyvITpF6w4NvUb7NoB2zxjM
f1qvvSHVOH4F/I2WapSaT03RT9d61hoUlGuXBDvMPmqOEKfSNMh0dY71tWa593O5H8bT++WGO2vX
eedBs0z+IgkG/1bTKs8FaecWN7UPF++c5PnDavzlQ1Ns9mCnwBzFr6lhl14Id1vIrAJau/n23o2L
dtUygld3vhtK87MRIgcoc8to9czadU5Ghk45PNDDeySwLt+DIMfAzSiG6ZcCehQs4+aiowZ1cnkX
qEjhr3BKcRMPmVRV4zJyDBPsOInw+tJpefgAPqC5HxA5XHua/pc79sCEeM+0UUj+O62/q6EX/0jp
RwNn29fPvWHq1/wjhMfOVIpz6k35FTiON2vK9ltaNcmPeFnT9QU12qqDaoPbfjg/1EGSXaHDm1+n
y7dvsPvszO3/k5tY5rOYyIGCiWq9u2H5xkY5bHt2Xrz6w2e1+kdg4HeDP0Mtp4IQRo/ow7B8r6BN
CG67ahF0W751HlyuNFk4kB4vsxZfO+SWTOUss93ww6Jj+uVXCLFabNVvedPwL2WNVjuLzGdDKTEv
nvvRVQ5DZxlsmHrjnFMK2g0JgOhu9NgHiFGmtTE2zw0NDTSwODdiF5NMyiHTfPe2Ai73zr75Rvpg
o2GIDPV2xfU6Ml6i0zDi3EBUpN4E5VR9UKEhTUjahBfLWVBDLvfuTFHVVxtF99cz1aDbpBu6L4Ab
GoSIOFDbaI5IPbEhkPF6KtahV7DKqVIOl1ahagcZyWEL8ecl4qQqiIqmUVpeVxX0SlCfNvf8sc19
ZSN/VnhJDashZAo9W4t7OdsmxE9WbBN9Vryu2EIBkPb2MrE5v7vG5ryFkotv1zU0hEX02GyOk3al
L79eeMnil+HtoEdZhtetlzaKZEaTnzxUES+smZdBsQxYs80sa7J4RP47D2feuFvIvjwlKe7S2Sru
fDvTDlM7PQhDzGaXs7H3fuRN2R8S9ugBLfm/6Gn6Mg52pm+qV0XZ5FBM/8Zes1LYiM/GZrOtnrr6
CWp1zQy/F6MdH8KqnW/jX4dpTOZba2huSw89F1Cu8NjJrPitYz3SX5eI9zb9Loz4/TnEaM5ddrEt
F1cZJn0Vob/WIYJkBcjoUoTao0GuPDaZ5T+6OnLWpRqfZRSizfMAbeOFOMBJojwCgv8R0LCUfo31
6I4bR0MWlm+ckHYIVUcRQ244RCNC4cvERt+xTRRQpwEAXb6aDg2fq/c4DCBFN2OJciFy2/hssY0k
elA1nZteXcHWYFP4bb3JgZaHgxGY2QG1cWBahXMWO9gHumFkXKqomKllUu3F+c104/XrOrGV7T+W
mw9fNBVa5rj0Pmdgma96tTMW1KD+oNZwjwh03bXhJysd942HFTX/4SExjBRKkmjkLbOGKgIgTHgb
e7l7a1qDe9vr1uvZ3Pko1G9jmRbHdzY/H6b8QqblALPoa4igWGZkvJ7KPJ1F5qXbhtnlm8uGEZ1z
b8a/PsYbm/hIiDeXfPMx31xu+zRyJp/Yr/rqOk3LT6vp3RU3vzcR1fpKaUG+Jl2H2irpwIre+agc
L1BP7W8rz7kWmz/ZJSDlRcgWvWnYkvPpckDG4Wwtjf4lZMvMxpAJo2wndjQktPNAQuD/cfZdXXLi
XNe/iLUQIojbyrk6ObRvWPbYJmcQ4de/W4d2U1P2zDzfd6MlnSSquwqQdM7ewyLsPFQhWRYIC8Hr
tCDjqeunwgJIEnMWd7FoSA1AaPDijhOK9SyjCDQxz7Ql4CzSvTW2wGUWwLU8UNMChXjdpzFg8gIO
DCgjleaSurNNjMwhtiMhV0Y34xzUlAiHUnL8H1XQKb4MsTYcAKWbPDqVXR3qzKyAZYLGA9qqxWLn
RCJgxFWPDcruABDpnGhEcmVV/y4ix5EB/JFMldXs+B5+EqESaS9zpCmgLFO/xJ4hl3g9Aj/f6DNF
uT4aCxRmsksRrU3dSi6jmejGIlNaEfdIgB4AgtyTkFwojKgUerVl7sl1igKQ7m4PnMMX8p3CkLGO
hTcK4OJ8czMd6sHsM3JMJxG5UPi2lcW6tTJ9WbIRCE85t3YcW4+HRlPvWo0cEpyPOrI46KqZxlya
v7qkojF50ZAa5EqkyNfoBpR94X/n0P+/Qu4V8DM4YAedAWiy9L8dKh/CSXVrdtunGNSAowPWk4+O
38D0dZr1JLuZksa9y0B3V+ft8iYbHuhFJ6DAn0jkU7mRCTxeIxV4baFE+gwoAOvUsPSVSzUqbODp
yYXLVLKCKozkJBO8rukob0ZKraM9pFXqPwKdytvYcdcgrxYyakyJxFhWRj9plCszMB45IFuUG3Ka
TQ3zC+hazets2WT+E7dS4zhblqCPXngiK3ZkRgodvwegFuNaKD4pxiDV/vFaqlBqSNWrxuk6aiPx
/emacQ0mA7GSlwq+A6o5iNsL4duHFvXIJmC9TbAyqma0Paio69pWYQLbH4gsNw6kmsYZSlCRnpl+
ItlAQSfNfahJR9K5uZmK5p8uha6KjG4mpYuoKkB29k78qfYCMFb3YfnaDKjs8HCzufp6jid+434g
eVJKsOqMLt/Vo168ZtlPQOWPn/yysg+un2WrUXlL5W3Z1Zs3M7QPZN7VDHQbwRMbvGzZ2FpYogC7
6Y4VdYkznsZFjM2RVAKHeTGAOPw4a9zENLYAML/cuDQhIDKWs8299xQocYMfeEAnwKqinRdMOynm
sT2EYOGmQPO07zPeXGk5BPXaa1mBUzGOcwdVRwH4NVUzWWIxj0O6LckyVbcxm9BwbmaToizhO4/v
bEpgFy6AhIWtbBWQGldvUf4xtTTDrJrjWMA3WUd+UG+rCnnzyOrBIVIAgPpt6taBhkzf0Vv1nEer
Sc8Zi642qCBAnutjcy/ABj6Kp7BiNPACaAQVtIUfX+vIbkwU5Q+70cAb7+QM2HrsEYR8nyUNmIPM
1MFJnYlKqiPgidqVraEMYhKKSIOBFGUSbAoynlymVrfaNNhMlk1Xh0c97r7z1BDruMdOJzVThMnm
d68pwiSnCNJexVKww+30t87TRUwXRFccY3mxGrV4RAlQgzvcxh0tMKtoTnYORxwWhL36AtTxq4y8
9kBKaryoN9d9VUUrYWmo1avSPFNVDVvwPaEsU3k4XRPib5qg+nOtxzXOdZooXfsxyobHzqxO1Ajs
qp9UJeeprAQycak7aZS1ViWKPyjsmhsfUrNGIod3cleWQQ3LPwdS0clnCq67yXQVgBzhazfypfYc
5s1bZiKyAs2LoxpKMwQG4cbGCQQS85DQSCJqDIOnm7aLguVsSwqyqwt7g5W/eUQFyw8X7KGo3cX7
N/CjnDP1bBvo7YVQbNfvCoPe3Y2y6A5GFOyxV4n39Fq9xU9d8hlq/HBJWCpNL9JdqYWd9lz3UXSu
GJAGVU7FqNvsMfMDHCno/IPsI/ZogDmWMF081NE9AosabLeAbvEjjJRu9nu3fPcTqXVE5es61YoQ
hzFIsD5QY4n2rdenQOGaZUWgoLhISDatE7N1jUOqpeFw0PbqQE84g0HeOmL9gDUZRiSqxuatN8tw
z/skmIh2mgzqM1ncmbVZaayQFNyj3gj+N1OMRf65ApdrzRZVYz6ZUQDes7ICEjLTBmw2pWB+qICk
0QPmDs8prn3hejFt7c62SQVEMx1115NtxjoAyznHNJT1Q9lEoAYoQO7reVnxKjqO0jFAQALk0wVR
xb9Y5GJwF0AG+OcYs0XY2HgJJyS4DhUWWJJoBv5yIU5wFJgnDX2sURfSlMaHNin4vbbRsWU2G1dq
OBuTdh5S5EpBgdo6Kmpm3/j76KbGZv4Z0LcdVXg1Hv3p9PO4+wFZIcDkwjLPtne/oDoMmgNP40sk
+uiCjEtb1Sv4afSNx4qKmUoZ1DB1mmYXAN5f31oD4DKU9g2DN0E5gzIpVfnCnYzcLKqT6FLZL+wM
gOsEqjBgd3LDvRFc5wx1VYd2QJWhXgCNZsJhSIDEKGr3GfuRYpX3sb2jEzBkD724hiMe6ijyXyIL
Rb/q+KyKguDIQbS8pOE/OfWab62xEQYIeFNmzw420GnLpjSi7Ln2B3V0ghrvXCKHi4HYa9nZNh5p
Zqid08H0zgBhc4Blz/pmx/TulWTUzCZgd9fAZiM3sbTi4+Qw21mFiyzQMh2Br4h4d756Onh7vXdO
k9vItWRfp+6Vo/jrFBa2f2rDJjjRcJIlOMhsTB1UuspkVlBvNv6TL3JJHnMtM7f/6Epec0wKh0Rx
se15+/DHkOoiyOxPrrHlYAsdd571rJ0vUWvsemXrOQAOy9pccTuyt7q6i5pWb67aVlhTohppacjU
nXMeUhrbbPz/5JtkoX1IteRHxp24/pHZhgFKxUoAOzCpkDk2WrsbWY0SS6Q34lEw4gwi5wcpUZ/a
INsGbkEIfqsBhRBLQDA14+uAfYIxjM6e74BzuOF4jUqRqb7JdKmfIxvJa4tuSPQzjUUMtCATuy4k
cjoHhAzKjoapm2CPwZrMW1Cfv3mSckxAesxzezK986RhFQ7NRuElLUIAPi4D3tgrqpW/KaOn8vi5
mUvwi3oAyChrURMVAkb2TyZTmKDvjX1WYtfB6Mez7mc4f0eq8Squq+AaOf0TknKDQzZ2KbZOlGyM
gUXi2n6xrjQWXElGTS4teysSDVSAs7XG8ScJJHYQE8/2d7Epn/y2Cg6zG0URtWMtcyMt1nUG/g6J
jRQkOzvpSzE4zzgLCy80Qs24BIQUUplpmNu5ucePzl/WvE1fzJ43j6mUoGlsHWRN1jgA/7trMchq
S7ay9W9dUe/Ykisp32ceKi24gIMye8E+WLu6c9fxsJtm5sq96lHN/z6z25bOJtbSL1LEw5EaM2zf
ejTMDac/3sloyHrjLwukdpt/dPW9QqV1vUeew1deWP5Hrhq/T1UD6ZaLOgwbdMnAV/0d6m4MC8MK
sfj5MJaBomNx+D7wPVRS/ULiYbjDTpg8JANVxGQxQe3MdvSkIC3eJI4TBA/JyCRUiD3SKflepeqM
MgdZ6boN8ElJfWNOli72VdYq1WA5h5jjkKwUfrLmUZIv7xRTrDnC/QdQV0IuZIJ10luEP81EJvMk
5NbQCaiPRydwYB8lwIixX8bPbqQbj45qOF7/9wzwSYuiBc1CaasywxhZHhYQpfGUy1GaeqVRztz2
BGydZ4Cu4ai+DaxuU1sJmE/eHRJMBxoa7u3IgxT/EIQMykoTO9zYuy2yyuS2r7V2AZa/+GqoBR41
YDERAK0Ff8Tf5WTGVUETqF3Os33olfE1Q83yYozMajcryAF18RmoQAtnNYcjxTw/LwApEYEuYEMK
snMYCnzURcgxliaQutQiNcW7dKImJ7t5onlyABwoas0emFY052xDPdtEwiEOK1oUv+AzI/0wOoxY
Lm8NYdUK/Lg1Dl2eOynAPdVjRY1xxmuAVBRNz6zBPWIrFl0xZntU/i0a3bBRt0otGc3mzB5AmzQA
yG0YSqCqZ5oFpiz2QKMUy2ZssypFmLVWtaAuNSi74zvA5u1vFBGW48fZJMoC70iymJy7ELxkA8Bf
OhVwtks8UJVMoe9dgCAGnk5wFZPLFIYcKWzSOUgOmsfUqzrDOTo3cwDxFuw/o+GDjrkesFVJWTRy
8NtFzzMfr72/8m6wK5Irusmh2w/RuA+0RkbPQBIB4VoT+BsZJwBtIXPKo0EGB/ZlUSPNe5sXlx7w
i0Jo/nHkCo48AUwEMxsNIOSOyE4g50xRmqy6k5RpEvyldrGzqzE7DanMAP86d/MSDLDY/f9bkEq5
kxEFot4sQ+3YhaPkf3cjmsOa3Pex3H6/NnJO7fJBjLa/dwMgIiGfAdmwWaj758w63ohCSpUtSn4O
gwC0hH7BFlnvG6CJUR7UdAbo54YyAbGeMmQxeLP8BjhRTtVywMLE/BThjWXqAbruydPadDeLYjAQ
FitwszanUrwKwde6Fgvs7gNquRuwpZoyUJPRcBw78aibKCkbRrDukIwat7P7pVfJYjvLRFZ/KeOg
OpoSdN3LQYI6SQz1A1nYoL08F461n+3bxsr3bOy7aS5SWOCgxlZEYa7ma8LOeAwGjMDfkYlvA00c
nKOnElhKx3TU2l1kix2NciWy+h6smryL26OWDc2RNNRw0lB3sCOzWFCXjETOkX6AI5M1Oc6KeXgf
gsbU3EyLb0WzU4eGN3MBnTb4jycxM+9AZwUzLNvVHcEVeTuYWO6SxnsLB02FURrPLXCM1ljKPkg5
eN+xwNqFpQ+UdTliUxnFxqAQV9yXkR4t+vbiOBx84XGZrRrwUP60I32fisr4XmTGI/A3u2+8kt+Y
aRQXoMj8yLsmu+gAX8JyHLzjtSF9wOmiGlvEMnvCYWn2VHnFuHDLstzrepo/kaLtt2BpGx6nAZJR
DobAlvbsZAu8IYVFkm9ipECDPazgu7g1vMfKLL8mliiORofkp2Xs73y8c4DQT+kMuz5F2vDEcA8A
imUIsEKImdSRBJ+n7bKwRydaBo6lLSU42zaNVXqP2GjUHss0/wpq7vLYVVW20TvQYofK9/f4OHp4
muYWhvMW1zaeS2N0HshlDk+z0xzqqrMOEOAx8IHLaJN5kYV3F89SJxI2eHJL3ZQo4HaCD3lr1qs6
bLxtwHKABPtDtqk4jgRpGCd9u+uEF6wGADR/6EsO6EjPNrDQhrHf4h1UH7XPmq5GfSJBJMU2pKNG
XBqdixfqeyUA0fP00PbFMRy6fgvwOfPQqMYqc2ANjgnelq0K/8w2xb2fNHk1gg8OhxLQx52s9B3p
kAprHYwircWazKZuPMqvyMF211O8yfLXbLPfzZRCN8AcPpmTGFnmyX/9Mibs87/XU4C3wjUdUFaA
a924/2kEtqfXSHxqPjKJs+FOxuIIPKVPqAjyt0GCFwnPAMjZt4H19tYPgwdRGyB/y7UKFIR68Aws
3PjiyP5Mo57nKHdu8NrnYWd3RzKhLJBTPFkw0w+fgTkNlIY6GHZeoOfHt/r+YQnmC3HxSucn6GuL
T4Co57u0xiKZhtj+rFcaOMf3gP1C4l3cIYE8ZlcWC+tjKZYktY1GXAaDTRFinfGd42BdTUqKIMa0
3CcF0HRqpKNOmzDSw750CQLw5bRHQ+OUSWd6/20NRcnU+nxdIf16USvYPEBkH1OudZ94WAICOmhB
NhFFziOqTN4sUoYKLG6Ej7zWD62CxDIHvN8bRfnTKCJwS+Arsip84ARpnoIatIYAZMiuqlVWmFq9
aoqs4vsiau49jBQvsxMqwti45VbLmHaVrlac9Bic5pXmXakheQMYO4BWajqOI6AYilKbtJ76oka5
f5rlAkklBzzsPuvKqpUSZHRRmqKqq0y20gI7Z2Y45ROP4/JJj60GJxG6tUcCB4h5w2FheDm7DImW
PqAEwUGmXdRuvYwh6TAtswdk6AG50Q5OZDHLm7h3Fj4v2y2ZJW3PAR1qgXYHOWMgcjYAsZMXySlr
ggyAz679ueqavXRF9H0AMONiGJvwBZjE47YxFaBQGLmPuBtgz1GZgOF16Xt2/ZWiGSAcPtvGkJyA
rZCtMxWtQDRwakbfee0CgyEPwpfE0oASmpbfGa+/SC1Lrv04so8hviJpmGrPec39l5EBB6FN2Uff
PRngcx+BuLgawgHfQNV0qsk6haoYomaCRn0mLtoo3ixiI45QkNuCJpS0yF/nC9/Htl0R4lSXApAm
1IIXZFiIA4FXGDh+0nvgxs5QFkUowZ0RVxzQpbYPWjo9QRWelYAbPozVGKyLeJvzTtPwPYxbm855
knlJJRatbfHtHLbKPGzk2trWAJ7qo+8hlx5JEPrXMM42jgZirTGIHjNZDp/rDoS1pWz8awNiADAt
xq7CWLh3AkmQ98MOkkcwIKNeobKZvY2G7Gdd8GpP+K6+BM4TiBhmKNfeQZZ1X+OmErbYHV46+M4t
Yrzy4QuZbNwsMa/4B5lXkNwnR7AHXYCdY17L2uaTvAcy8KYx/GY5K0gLcCUgfiaedhOEFE1j7QYA
65zm4Mh7sU44TtyQwRyoKwFRp0lQ18+2ZMJykwG3snfWdwqPNU8CkFj46f26TNzP+oslvt7F1gPc
vqJQ8ZcWDUBGSR1Ubb8Cuo8quPnlTx9/LMWPilfJ/k6uRzucJmJ9+m5eaGFyYHX6cRZRhDKxu7Xv
CPfmD0UKaQM7QpqlvZ09pg8p5CpMuvI8f0bgNhvHPEIllfqfzHJe+TrSk/3kJjjFQPF6sizzerz/
L4ypfhRFysDr9OtfnLrq7CavVvNfCmCj0aZMQAeFmkPjLDz3q97iVSWtAtCOkCzoGLrVZyRydmeS
dEFtnCcLC/x4O9TvfSYZ1lrG2cCG6LAawVu1MiwZriZ/ciT9P040h/A+0GQkmK5BXRz1aMKKO5/n
gH0BdtnYDXDbc4v4XIbYLl1k7GPgAuuCRBwZkeF2kABrLOzmHONwq1lFoR+fUxlgUWBYYLMAexgI
M2YV6alx8DtfVLGlr5FRB+jGWUM96fhHpI/3+2lmrASBBUUazlKOp1g9jRLPXeJ05YftmsmWbvr0
IBh7sWY4dLm26jmg+E2P5gP4WMtDURavUaw1D5GbvzW6NT5komhwWvlL3kseo2DKwe4ImSlF4mr8
mgKpVEk6Hzn6g2q8AjQGboj0lllBM+VW9TpPQg5qptYfMdP75L7ropxVzUTRSBFUDiA3cxwHB4De
sN18fEpCd3hCZlK/5p6f4++KdSHJ/ABs4FhNXGiUYZPiAOgTcKwrB2p630rxetSWO/ICv1n3WACT
4d0AWR7+FhgZ/mqW4RztE2vD/EQirUKVXJrHLzSiCypCgPdhVYDEy/dAkUAaUqbSe5RIWpaxQ7Yi
0mfUkLy6EtnEbhaAPlXJYs/xr73RbecY82ecP7cjh32YyNvPmGJNfPMZPUtPl9xl5Y68tLTsH3HT
nicumOFvtTgIbj5jH+k3n9EITONUyj1w30unPVb5X5bzbBtIRAAlrHdEohO2dapcetPYFokHIwyr
uB/DVZq/MG4HRxTlYI9msibHFvF2Bq+t+Gyx8aXGMdiAhfdDoFiNGvzOkIOPbFIauuCRvyZauEsV
A5KnWJTwNOwXjFvFgYYu1i/7pLHNBY6i3WKpp86aFXHxoPkIpwNJHgV0BmA4lS+FE0W8IyXNQOFa
+XZBdYeNfqot921k3zpB4m+pwHwqPw/fhd2ASss18+Wb0QThGrdWucinEgQmB1TJXzphBtvMAWOL
k3XuvtGbXR1IbJMoETUxC4ObIZkJlDLcyZN3B/ICHxiiueWNGWDnow6U6QhHU8TtGUeL2tABgzME
n48Q0YHQs/JIH3emXcglDcE8x57w5fMVpyNJgIYGBuVSjw7ATQSAlgt6rjv7MHsiU2pCs0BttYr/
J3uv7NgT7E0FxjXFD0DTQtcj7CA6iSh6aiPTw0IuYdbSNguUTqBE00HW2E0fWQ/egZpOGcdWOyzK
sB1Xt0a/97Mg0Ca3W90cbJoo0B1MGlELmKpveAyiGMcBbxQYt4yjpfLbjTowpkZ/75GMtGR3N+Qu
OKQjzpCBrzz+ZEeKf58D+EtPQxk3W5q2tgazXJDb/3AZZFfUKJtNCmM/f4w/zfgnGU3R6EhGaqLD
//AhZpOqSPBrmD5yxMdd4mJ37L//lr6fbwy9KfejArRiqqkVEJavFrrIQTg0Hh92JCLlnRkpaoKs
mn1DT5RblNe+TNr3cHMU6tEUs8kc3otckIJXRr2etBT+350plqkjB0xPr/OV3F3tPAX1TNRXrIax
FpuQBVurEUAwUFimKCsujwYrvt8AlxoSBZ3AANvMMt742xj78H9yystUW2pW5CwSkH6dM9WYltad
8wZomcwEPYQaoVyyPxvdaHYrbta7zhg/AMUgeoj0PHoAAFaRdiU2UOPyMQbd60OIxE81IHExdMlj
eazeTUjadEs35+4D2YErt9xYEs8mk7c2TsDMcZGqGxs1ser5RgnS4D+pS8PG/a1Sd08n4tEGANHA
57VDsRF12n8ag3rPnJx9a6IBANdYwl3HIdKOdZBbq6bOim9NsiCDTgeaZeaKBqxEvLoi1wdpSJql
fxtssGuxMv1c4HkJrDGr2feplz6j3OkneYZx+i0xPOsZm2n+nubONLOjuW3Of5s760NrhSK5eW6g
q73NDTTs6lrjGG/Jmjq8Og5Sj/0KgM7YBP8K6mic11SNvCZlGR9MlqFevc7yF7sz4oUfo36UdcZk
i0psDkDN8M1Wc6xqKXXvibIQPAnAtzGMnR0NE2x9rXK/Rm352ACjVmnn4VAHOO94N559kSEmL02v
eUDZz/NV7Wb+l14HmITgBiAv7eRSs0QgOQ1yDsBIEMrr1UUIIR+llv5VKjlu5yD0AnLzEev+9ANg
NbApAXnpNmIto8DaJdhZfcWxEYlNkC1tcRQAilUbhXVAZSmX0WhaFxe1+CszxxJLhK11qbMu4wuk
g1XnHAkN05A0ibI2OSo4wASs4fhdGZKmRdndMXPZgQKS3aT1TECxeYyzLWD/CwH8dEfssLf0dYpV
ZYAYHuzqpWwMEC/6WPb1BfOPxVIwbLm0Tdg8sSa0drIu3AUNqQF2hgeO6tjYuXpprtLIMVaNGxj7
WgbDkv4xOZB1960aUrbIPKT/Ew0bP7017j1AZ8++pJ2NKRRpQcdt7P8H39pPVp0MzEcDJ0i7zhLR
FltK9WfZe6sUfBtfUXscr6yg109jkGP7CLiuOLKEQrOKT05vu8+9lZj7AsArayPJnS/hgJw46PMO
bN9e0vlgssvSp6jn6zz0L0DbGb7oloOX8aHmQFIz4kcnq4EHr8AO8izOQL8WvimMBMcvpGh8P5s8
hI9dKI6aBBCP8IIHQD/WOehdQI1LPWqMpupXRZODg/ZdAcbD3+wm47j/GZbMnSKR2Z9iTrbuMXT7
4ERWXp3j1JXkcwN8D20LgIUXM3QbpAGC8s1EToqDeqwOeJYe22UNsnwWety61zAf0rXVVcWqCi33
Sk2MH/p11PhjNxbOYZbXXsmOUpcnEpE79ZIMhNzYFDUWIXYTmqpTDMxlqS+0AGcmhp258dJqzyUQ
qrALGmVPqNkErZWB8vppqGS233LwWY7uepZ1eAt0urI9WeqcxCrS8IrE9c1s4GshSqcj2S47cMnu
ceLrL02r7I+4eg9ZmJHx2tgBCIF8kHzVudE+2HWD87SesdewYOkKG3zRMWKs+Jh52ork+mhG2yEo
sm2h/CsswDU/6z6mYaYdEskBAabkjh0EKDYDYQewmU1gUOn5Io8Un3UFLPFkBJJjng75lbWZe/SZ
g/yLUvAvlmUB1K9K//r/s2AqBv9bjKZ/bEqczxFHVWxVSE5KkFKLsw/FUmX646twLGujq5Eukp//
gbv0G4WqjjU9d3QgLnFuA7ns7gStSE0OtBorfm5rvkmRPLQ0+qz/aGu+uQmSPNhYOHL+mNfgnPQA
FLsjrTQBnV0lDC+nSut55eccWD1XUuajsfIGv3vOx857sVN/MYm7Gsv2qHgglxGP01Om9aA9K0T3
JLDuQVohGBzj0sROc88OeJgGz9SUZimXXmHFoKeBzDVD4+Jin41G5OQgy2mp4U6zG3y3X0lWgPPs
7yukluHsDSkQw2ZW0IIHG+V5vZrVOGDDCwMtl7rRT9ejj2WN7sblsfHb8ihVQ8PCLcA1IQfrweSs
2M4m1JvtyI1kXWuHO20wDrPtnRl4YxGT1GLgD3iQvAWe7d6mVZdhOuVGOK2zAyoe0jLnieiaY90O
N4URjlcUDI3XgOFZaNpBvrH1sI3WgZb/AO5xhFsvTGa7sQdigVkNJyPxnGXT6d4aTGUVloIaS08D
DhvGtrM2JQA9TtSYgXjCwkeh4frWMlTlllg7i4PmWvqWx9lxyFvNBEkGSiex45R6gAOHTUc1mCTN
GA6CFvcGgw9ezh1JyaHH7notU/u54nV4xknu1ww5vi9maSYvLrgFet0vnkiUt/iJcVOkB4mKvRe/
FKDQANQd70TwwFRTOEGDreOqWXZ9HzxQ43dZ+KCF4jEfQw/19SwToCKTwQFZH693Zsib0wDg3F7/
4+fI77CxBcNlIQXYMXWcZwPv5g6rfxxylMSjCvgZCIDtCUdgyK/n9d7FOTWO+/PuZCOLtl3Q2Iky
dHMTfCGBCRSI2Yh6gd53p8lGKM/Jnds7YDTVexrN8tl3moCiNh5yUe5npbCzOfXer7PoUNXlWygz
D4T46eSe+5LobNikVjkedM0VF45jixVQ/b0vdQK46hoEmRFMTb1HOn0phg2OtN9MdS0HlzuPvS8s
rdadl9rfkRMVWqmuljvOagbIiaUXPbjrCfBGwbhSL7Mic7KkIWHiJBLrkjdLScA5s5WnuZe3vQ8J
tr+1lkUFCOZw8kmNZQTnHKeMFxrZ1ihRzmPnk0WgzkxLTTvdWeSaly+joQB77R+0NAP2reIcOCi/
RSff3FQAFLaIgff0wQT/Rbz0wXZwcLmPJ6EW+E+O3vhPceo766ji4yJwAXghQWKbjID488IMKWhq
SGy2ee+P1TS+6eJdIAxXFUBoQV+UH8i8B2wPe6Tu1IR9vXRjFOPQsF38+zefG85vZPWWi61Tw3UM
ZHUwkFX8HQCwS0ReA3SyeDZZLg6elZsoBx/YKg6aDJmCsXGlpmX5eMpcexOAXPI6mbFC87Z5OjYL
Hsk8XvdO1K2khfw6cvG89s0ZSfcZSo7rdjcHJK2aCJlav03kx1govruTE00GDP5mQcPK/ha1lTxR
niPlQ7ZFkB9j8HuTiJqbxE+WmRlp59zJibORxu/aGw8+RgBo5waIhVVlJAefHvIHVBf5nPYhVw31
hK0KJUmT6kCt0wNxox2pLhJVpvahoWJLcpyk5D5QyeUcMx5zFPYgjR1H5PmZmqF3FbK+2Ww8PdCi
SZMboHnKB3dHJi0Z947WqaP1/Fzo/o/OzME5qMltF1oJHqF9fmlUMxVbqIoNpWyiEKDXSm7kHrYS
GoCqdBkKKB3PHbeUK8ATPIi6vq7PNExFtMR+kfvSA5PzkWO3ASQiSDDA3fqQdoBeIiuKoXW1PsWI
6vg2xjjGYAvm7kvhoO5hQqDjPci/KgVITg1BjhdJUK1Bb4sDJ6WYYcjtshnASPMOS05qZnnm0vNq
gK0h33w9lODd7lsbaH+kLt5j3wWjIblEaqq7qACXxVRkc9NUJigtcSoO/upqT5+4GLzXUCb86lua
8RG3SvqzoEbNuvhVDcRplYYx6lhL6LVprXCyl161JqixASK++KPMXi0vQRZ5UTQvOogcsBPSxQ9B
pGkb3YnqE7LwrH3ARLzvgNpwTvAitQH6sP/IZV6ukjFrPphFayz6LK6+xMx5acB598NvKtTU4zhs
0bse8Fna8KeL1C3k4ZxClM0e6Zg4jXzsYldIYZoOhQFobS7wA4v2dHBsOaV4bFPARoAQlBxCKesd
VkQRti9+kYQCPfEvLN852GF7J9/KfBhWRK8TmCJEUnA9rIiLpzCa22FmVM7GcMN0K72ufvEK4KRi
8+YvLxOfsS4wX6y89LasF/Hu7wZd8QrsIX6siApSd0D7CI778MyjbzcicAnnlx6FjQuzRTKhFX2T
vg+mlUHPQBw9fCN9BBRL/G3Apkj3A7C1ujWAT6e7iErDnihcafxLOd0rbvLBoQBq25vXfJ8hJxx4
mACZHAGNEGvjJsSyHIdS4D1aABAoO4HzNT/ZqCQucfJwiEkRKxvSZrrur8H9Z+NlA6e3WNinPRgI
kL9EfmMjhX6mrmjAteTp5sYxkVIUaLb+IcOfdpHmIvu5du06/Sn7IkJ2TDZ+iCSv16DbTc+JVQiw
zUXahqUmktzwBwc4IEddRVWXG4IKNSqk4Fny5I+K1HAGF61wQ1pVrLSWrMdW8EoW3ZqlgGhHJjWo
YQ2FGjQ3o0L4oSE218ZFCHDlVcn78c3wjz43+psuBbHb6mfNnQ5giMlPJLOPoE0A/PNRB35tuOFa
kBw1T6KeSgmpIVkdNJWzpG5JXeDjXwGQC1LW1kW1b9n+JK6ZQXNDY5PFGkpYBbjGTk221PK6SfEq
pWSTUVCjW/eFj4TQZoEjbaUh/eQvRKjt0woQ+DZYZW81bl5gSZ+hIllR4EXEopdQ+3u/HgUWG77i
wXMrftCYEYI21UFaIYpggLuUJCUI7pU6ibJtHYXyIMDciW91LlIsy1i8QmYmPwuVy4s0C2dY0Fhv
wWekhwE2+Oq+2mY5l8fEb1dJ14oBuenI8p26QeFwrCEsdzGNIzJwlYELXt6FZ7NsgZVisORD0F3b
qu6u1NMtIKuOFs5EaOji0WQvtDb76YvB25EditoAA51Zw4McKnaYTMgaSbUboPP0gBH/FY/kGuh/
22G4zOImxSOsLP4KbUPezG5UbnZCzgsgsXt/wZq4XNC5VpQExcUM8wc66qLztDZIn1lU2efpoKxj
9hoIvMOahrkD+LQqKB/IlJze7UmUgGJk7Q1OD64vHJ6RvYpvE3UNT/Jn4CW+xY7fY08HbaDxxZu2
aZffDC0ylgMb5DJwtR47UqjEoKbz5WHE1sl5GgFf+WJXSM5XBlRqoeWZvQXyVomsh19O/xSozMGz
Rl5IR50C4XXWXnGsDtft/zF2Hc1x68z2v7z1QxUzyMXbTI6aUbAte8Pyta+ZI5jAX/8dNGVxNJ/v
rbdBAZ0wkkYMje5z/GCnD4ON8nDAqtCgRH6T22dCRyFsFSUqK886M2n9xMUOn04hqsQa27rKcgZm
+RjPlNW6NVuAOSsyh7RM8HybInNMLws0VEIDWqlfTSLCzyS56vJbCiDablg3cnehF352TkD6SJFm
f4pZKbsJM5TiIe+5aRyTFWvA2L9tOfuRiQpFUaY3lPmj3dmpUKMffOoL68GLy+7Ik3ZdtTlAlwoJ
MonUcMuF3RUewBJQ/n40Yx+4czSdpOREa+U5DIBrmhQ3Tm9RdHev4Uz9aCtyUXw1cTrvp+62t7o+
xIvH77Vm9DgCF5WiFtXxrIiyML6dhKHdnobMApNKmXxKDbs9UMVi1mgoapSgI+td0NWrSkawB77V
OaYuHuTx/8ymEsdZEev1LhB6d5pFrg0wBbPl3ymGJdEss2gNo1l6zK02tI2Ra3glAgMH6JpxB2lw
9H2iWeuIHh8O3MlupyULUthGj9drUk9Tq8CFzYrNaENC0fZAqHS0Xa3CzLFodieTViM2vgodAXoD
Cc+4R/uthf7dtZny+OjmXnblXMcHA3rMj6hP1ulHC6fwm90oq/CkAfxmYRoZ/1kGz37six9mYuaA
E4xNXIlKFN0HmQXQD5c/1bHdA/zUdN5NUamfI/+/aTycuHmLsKn4StibWIrmr6HiYuU3enAGdmX0
4JWFuzQDmf34YAB4YTQ6OfrlrWQBfLgGrhbJ+IpzOfCj1eHPwir5pjTZYH4pw+Qn6AX4xrWRAF6Z
3BQrWWjVkox93wL8wrsfGdIqUxxpIPr7re3mqYqYpVxu+ng9xlyikTcbrzTLgp9AYiovtKABuX40
s/JabANlNZl6XbLrwxi3AuU+tsN4lY4nrvbTHIrM9ajtUTw0it1s6UY82eYog8SLRwoMTw0AkGis
QVOq2qBquxqHNimy1Kin7vZdNAxowsCpJVdcazQgtfI2Gz03LRez5k7djfpVPalv7+S0vPedo87x
SOZ7qVwZSaEvWc7PuL7Epw7PZP7CMnRtGfYVYIIACeMv9GHkgK7LncW0tpDSeEAFDN6mlfnATfMq
Qlz2VQha0TCHmcICpOMtTGsyB3Xe6PjVFMZgh/b0WvWpE45o82HlosXPUR3thD+aOG+WtFJ+vBPP
g+i6XSgsXLCbCE20agbwU3mOa+A0+h0qfEhBMtLSwGrYJThoWjVN1S7nAHd2eZDZOGnh/Wr2nQN0
bgmCoPyLkwjU4/q5sRN2kT3ZvZY9oTh2iTaV9EoiUBGZx7gFNlpoL8rYWQMn3L3UyLw+q9PsbTYi
q+WYYBmrzQhUY6W7dqzGvZBotiAHkr3HmC3yvnmL8W5BMf60C1n86y5liwy3UfQlei+14oG34VcL
ZVw7WnU4EwTshVKga3FS1DoHomZruJtibLUlKB711c1ryfQ6IppUA0C3ra+mFxM7BpmLG8VZ9DDW
sbsNwmYbGmiGAwmpFa9wvuGvWWYHX3EouEnA6PUJ+EK4/eYWU/9k4VdQZpvLIfeHYyed/EsRA/dS
yfsgLgH0H8STuz6O0aKue6AOjJbzyN32E4XN+jTZ2EBN3ZLX+y7csMBllLuA11W7dybokccPu5Cc
dsHL89rwvD1OMr+OWZs8+V2UAEDNY+sWr7ArWk6KMUQbnzYAr1+ZoC79avWhd2rcHwASt68kHdrE
AEdI9jVEvRXyeu9xpvUQpO0irEpt7/SNs2YejpUTEV4zxvWXvGmjg+OCMRlX1/x7rA+4kPjBVzlo
HbLu/rhtfdN6Rbp9QQYakBXXAN3JD2nRti+2lz3asZ99B+rWuMzasjyzQB/wHQe7LikkAyna6GrW
NfIACmN1ydoskGWoRpF///gxdCTU1iRXH0PluE9Z3/cbyw0OcdqPF44/27Pt9c0qR0vrdlr2WgjG
XFssaAmiBB/Ppc8hj+0nktQgKV4mWdXsaSlQTLVDiqdf0rJMIusRb4zTikTSBpK8pgEMW7cXdt8n
D6YaaMban9IL/BMt8Hz7JjYKQIewAThNsrf2s5zMaBCdBlQtpweuvbK982foTV9GovNWs2K2Yxme
2SUDXt0cGVW9A45WdcDIcsf4NW80mzD8Px6kQME3fbrQkdr047C0Ch+i7WwZAQ3hLPwJjjCXudgD
+g0kdqBACpfz2rJ+gNCgQU96UTI8rbGU65uOtTUetxRckt0NYD/Qa2tFQhqsWLj6xsM7d1LEa7QP
oUAWj62fWeCve8Xz63MLL5JKzj/IAxdyshcm0vWDRGZHOQFdR37jjhxwWCGGvZs3UzCSz07vm+R4
dzumtqy2kSrztcxyL2xHP3WqXJhEgy+qNd4Ym1WkKotJ1odV9TAEuM7HI7BzSBaVUse5Lgiup6Uy
5lmPp2QZJQtwNuvg71FR1R5hMuin2U5EebVGEQr2UJ+CBq/WqgeAZuGsCyI7GEd8fVAuFGq9AwDt
7m+04eIIwu68x9ZxngsnQitKyMeNWfJyy0ZYZUV7BsSkjqPREVDmUXP2EiCL0/VbZNmwa4e8WOpS
x7kBCivOUcOTB7qS32tDWd5rO7sGzfXgqSb935Er4Z2svEhPXt82a31EL3inAMKlQg6nWZR/bfwg
vLTR8CauOlD3zqZkFaQyWKcj58vWazSwZ8gIpHJoaOgXuNY/Wnis2jmKK85rsjHaDjqSEa6FnKCy
uzHm0fi1aXNnk+J5YUJ0LgIOopcOiYO9Hegrm7CdCY35Ztqx+CcgrvUNEkrdCaD63UmrCn2jOW2A
J13k4UkxyMZvprXrZ02+Shzrc5xVcksuQwQwr2Bf8ha0oZn1A3gBPTChbPOByON1LsWxT1NcLQxQ
PQnP3eFZrL82ahjwDduGmgNCK7UkBY6ycjxcLmYJzTxkfBd6EhrbWYGw/c7TcXdwcHHdNomFPoQh
Xek5B5dEHsUL/DeJGKRdqyZyw2SB2nB9FCkkKIzEmTv6vGvkL92iTxX7Nd/WTmP8XSflafC84mda
Wo9Vx9y/iiF/tXKg0Rc1/9vq6/ybo+OUtelMD99GoGfVgRRLnyX+pvea+MVF7zclRWk1ojxCoJTr
07uO8qfz6l2nLP9/fnUULRyRiyOOm8zqrzHEYbJASgrgD8DrVcQxIV60llXmBOcxN32SJ533Jgc4
QfiPchfgrHMc22L3cSi+HnigFhriLbOiC9U52bKN8a8aXaiAiqvVR13gBRcC6iFLtZr9Ej25UPGU
Ie34qnTp0JsnHX29yxGoBkvJ9ASM232+QE9k/Rcu18ckjYBN24ZrsHShxW1E92VXZPqPzEOzlDVW
r7jrlUvG7P6ZAT9gEaSgK+yjJ1Nv3NekHrwly9Lyalp1DjxVKfdN6rYPPY7WVnETj58LP//bwX3n
F7qq/LD7ZTfZL7ypt5873+MrtHtlD8Ejvu54+Bps86qhMXiZFYbzRTjyu7pY/wI3HUr6cEqQJu3j
aLcmMPjsaskBP/k0dnW3iS0vOwEn38fzh3kbx7Zi/sXL+/c4ejcgToVsjM5bYzNGzbgLW1RUgk+J
fw36PgX5EWaxkgUgUv06a+fZv9vdaf8xHtmhmg7dh50DMmPLBZhT4aUoYgBEWeDrt8tZWytotLq2
37S0nLWskmgQS1wfROJgCdkjb18fqhrIC/T2i5pE4BUm+Nrj2H9LhJ00IOH/CYWF7DhzeDrtORgS
hguyIgp1jPbMm/E4rRQmQQaAvr2I0O904xPo+jqoGU653/lBC42nS9rOUW6k6Lr0UwvAg5twET/R
dhSsdoIOdb3D9HEa4K3udVkkC3PQrYv2NcD37OLqAI4lgeukigLY/quOO1QGk6zN8f3DYb5cZaFg
Cejni18SgJD7oan9ZP0Wg49xxBfv/pPp7NozlJA5Y7PHT5QcabBU4tyhdHoAYpYjrWf1GDhItPsA
QNTHwtyRYrbLG+EehLkg8WR6ZzFHotkcnYLcyTrATSI90nRXJ6xWlIDBlzpaxHUwvEQ9tzdeF1eH
wHLzC85W+DIdh+Z7yKoVZWCyxgbkAB/7lyKJ0BUGktYiAIgDjseKBOW0mKYyQ1tYHuDk0KqdSU0y
0oIfNTnRrA0Ubdi8DiP9kOOIA42b+mteZe00C8zybRapWV8M+ivNyI60oBXTX+/s5ih5VB7ApfST
A8VqmWWGgcdxhnsvZWd8SuhYQciWbc+MKaEzZXlweIJqugAHrlwH851s0HNbZIDBsdWSZFZpOaDT
+USSCmhLk1irag9VaCDjIkWPU/nK1sWZfLwU6czQZW9xyGtwIq7i0CLq8hdUAgwv7JHYQfqUp4uq
B7FOVDFn3QER45TFDTtqmR4CVsSSL2WOI4vO0/W/2WOpKO9mn3pI+RrNzOKQ9+AYU3UgIIoewTbr
8D0tR9yET6OLa7ZUBR7Adb3VAkwDvLM8vRBPu5l1L7if60eQ4YG1qG3wnVHLmS0+18YbETkJWOma
pR1tUYpHMlVWVdPdij7G4iJJN1Wo66u0BSJiDYy5MQ2qa4VsDq3wwD2tCKvTzetpZSuMz4+W7yvS
vVvixMddxUYRPIi6vGpjG73wxgZHr4/Gdy/Mxm9K3hRR9OLl0efQDdPtAGSRh4KJt0G2OJRGNhYg
Z33ANFDS/tY4toPubdCiLGfZ7MxEhBZpO84mLSlQ/u7hjQrEYZtUJN5itsY14W0/lGv1G+l92KlI
YrFHH/RzxjP/ITd0sYyG2F5Py2YAJaRSWFFv7/xA/LiT07LE/ThE3usU2EGJsm5v2CmAhCvom/EM
H7FmQUtcz+SVZml08Tq0p5EktCGWJr4OQiIzNJtKlg47odzJ5EaBJ9QgSddvBDllk36KFRfERPGA
zN9DYefeIVSykWgfbMhqF0QuN9QQ7zJATruAIdC/2QY6s8FHdeSOLZ5oaDwPLc59B4yqd5lpFZ/d
NC+QNMdR+0cnEhm6+eYk8D04itxBycKqwGH0Mi9RJYA/jmGdpimPGcAZsrxb3ggBqwboPQ9NWng6
tU7R+8DG5NFIc7EjYx2Uz5PybqnrHQPHtrchOblPu92FmzePDIbPRZY3n4M2wPHPo4e3xU1a2gOw
1wLNdVF1atsrZjrexkIy86UASc2hTAUINtTS0O3kKQE501DkwNyrRP3aMq8963Gfv5j2aK8kH29d
pY9uQHIFEcN4TVrxs7O0+iS56F5cLo1VMqTZlpat1qEe0BISKW1oTYBsPDSh8UgrGrT8u8/86Bkl
TtDjuRbd3b+D5ZX1FiwWQffyp2C6MyINzBhe70YU5Iy6jSoFfDO0NkRlWeVr3pnWqYUTTNv19a1n
VcgIvytoVjCPbWSFi/6N82jrCMEF0iU88I5TRNK3Ooptet5kG5/XAVI8YLGQUoDJwI4AQsnyDEV8
LhoSAVSWnE0XdPALS02tyHqKDKBvix41OGjog6xRfda4UVtH269QMo9V0Otmd3AaAFzx0KgWJcpr
z2RchlkdbS3NQEo3DkBVTttMO4xVP4L2prU29VDUhzFLjO5QA4Fo3wb2ft5r2huPQtk6anV/EecA
kdVr+2KUqoYWLVDtQvc0RRIBSlYaSKMpNc9+tjjiPnZg5mzBoaI81EBm8xKlHOEiqPGaCzZEGM6h
Wg7+xoIXBxS2Z9u4L9nCCjhyjWqIgz69+q17KjVHlZL/FjE0XW579DgvyGJ28MEvZjWxd5hFRdJp
uzgEoXEXZtlNXO4G38o4jQ5+6pgumiyAtdEb8pehtgkyJaslSGwt2833Xd5b7iLFI++hBQYJhad4
9AHcIKgX7oB6SlqSIkNB8lG68nFMEoQimdtw5HFwTr2dA2SBYEcvto9N40TLUabdls6Jy77GlRbQ
eFMuzAf8yQVIp6CU7XC5Ja1aki0dFzuAKyaHyYKW0rMmCzKjGHPI9xh2L18Sw9c+9yZyp52wws+8
S9A7abXaVeQD2yDdHZyKXHSHSOvynQ3AhgcjafJ1L1z+jLN45BI0Zn1VvH7g/Oy/JVlSLBxXDBs9
iq1rr45ewjKyt3ogcahJ5zFtgSN4O2/XdRWazVrryzPnMjtNWt0FKRdFAGgdTm9YAe+SAfVZ9/HW
ZcrB3ODgVVxuBgNP87JN/U3gjTi+lcOr41Y9uDbCDhVCSK3gs7QnWtKMZLXjnQsAOKFTM3AblPfA
bpqS4aCcuyIKd1qVP81uNyaZKPtjgfoQgXNaJIpQX6YJrbhqSQNs5ZaHf2m1/RIDpfClTbxsH9dN
u+maqvuqByFIYIpVVUXeY1eF+Uvfhifu4vDZAgrlS5RZDlJgerEjZSaBOyQbdEvFQ4HCcRmGVzND
QFoph3d3sjebEciuVVLuQqTekYRHEW4V86OLIvEnnBC41zg2PxujnryGTaxv6zZma1qCTVssEjCI
P3TGAMiIzlxYyqxAFcfR5Mha0+M6Og/QamCE2MFE68eJW86xw5X22tVVh7qnxD0HDKDJJCsAlHcF
/hsykQJZf1qSQjJcn4Bk9C1TFgOrwn2dxt+YKvSkYs6gjMBpY1PZqDFK54DLf20tqRKUrIIUhO4V
Qy4sH0thoZMCrqSenCRqQbz1FIYizgY0o6GioH/eJZcm8hYgmk3OAxU3MRv/3WqIgyE69u/LtOOA
NDLyDpcmKGIWxccqLirwqZN15PyeJsg6b+uh/MLd2N0VQIZfJQo+ygicFkSYyJ5HaomTnO/NKNpL
WXjBl/wzc0TxJehCtE7q8d/kwQKN3wTISwYScRWAtFLjU4DAAkGyjzb/5aiaQWJquWCDkW5Hjz+i
8bs6CjWQloY72eRBGnyB8NoxW05CFatGQfcsn1x4Yh2A4eluQ7NrnKWLi2Gx8OQQHm0TWc+xHPT1
JKwKnJttUtmlbwa3HtOc/CYLdwDSggYEsS1w2o5vsjk4qW+lU3RUaoZHijKtufog86cR4ADHgxJs
bvxJTWvSTI4kJG+fNp1+hNbRhLPMkAgLY2Q/O4Wv1YbacHWl4RylPzxMHDkk820AXwAE5jjJhAQc
bwSAqlWj3Mj3n9z6XFhHsiDbgXEXeViHo3sTm9Hgucw5Dvb4MIvIVu1K7mgO0Y7gMpyuiXTpoxQ0
XfkadI+bGgi77+SkpCQ1zcjBLu1xY/MonFLWs4J85+XsGzftdyQKk+2Y52gzv9tjDp/gSrZHeTNq
on5fxScP2vfOLXFaEAtnSE7OAeYf6E5moQMXtNW7u0/nCwefZ/aiLWpeARINJ4TTzcQvh41AOdWp
UUcQYxANF9fZTecLqBdC243ntysUASdgt8IzN+BQzB43573XFtDSmcVsQn6lFbOlLcC+RjevED1s
iwy8V1ta0kB3Oh/w7YvES5CSV3e/gtv82OUVX+hOf3G8YASqrZNd5sFlMUo0Qs3fzjKaSUcMKBgD
P9ms6EFxetHHOF8PUeID/BNL0pKibPGS5zkATL/zSFG1gnLq/NOdHDTY9mnM5WqOwXrc3xdO/GiN
QflAYcfoaJZ9erGCsj733F+lfutfQLDmX2jmt41c46CQLaXWjxnoN7Rn/MTjYbYrRTUe68o7heYX
K23GgR8qgSygEzZgwPEB0XWeB721gW+hpwyn9Hg625IGoMzuLkCRhJ/Zb8ZhYQc4lC67tzUAwN78
yMMd2x9lDzBCXQcSJJiuzHUZBnyPrrXy1OEybu8tpytOtHayhi1RvqgvUd9bnGZFqzM4z2tSe8Jo
DpapLctgbNMVaqLyle2U2bLrPOQQfSFxqoNirGM7Ak16R1MavMjU9rHAcaAybJgPQ5rOJjRDfdrv
EGaXVHw562dzq2fQxKDXQLGVtSeTyfrGnaQj7hvoi1WfiNwnK9BoJkcSylG7ytDBnYYM5y0Yykm9
Ha2nnyrAI42OerltxvGgwrSqx8vr4DhHGpgWu4fU+ELKOmprtALhnxIdp8pEGMHv6aRLNb/YBKbx
i9R2J0fg/ijL0bXWfY4/kBkn1clWg3oxmYYWj4xuVPaHO3mFmuwbs8lByQaU0S4Cx23p7eZ0FxMI
Qee29ZOdyzPrKNCrDdgwHe92IVi1jmD7wJt20B9IQcNsR8sM9WoVChLhd6e20gLNTLKulqSgeFPo
O8PZmWzmZY3vc4qkCdqeP3yqmyjkQXpyy1AwsBr19GQFKLbu0l6+Rug3XUV5MxyiNpKvRvVFsCL9
EgMP7uSldYo+CIiRnnqz4vi3PY3Aj1gKF8/Ldi3Cr6BD6gG0CLgFP+P1My9wJqvkVgsECPTEgy5E
LbOsONm8lM8gka4eUiSlFmCTDr6mMi1WSQIaGx622mtiTOKqZtGhs/1hRVYAoq9BvWCVy8HvKvCO
2OIkZf9p9HN01nQxgJTVQHIa0rC5XZJM8/FErt7HZ7N/tHUqIzzWDbhB1FY00A60159kXT7Eu3aM
H/8x5N1HKgbQniNp2C1mBVgM8lWW4vF3fC4BFX4Iujw+0lB3Pq61bR8faZYNwtw5IOUipd/+NqNl
61dNgTJ4CO/cSPYnl9kuZpZ4cx6AZL2zy2ja5C7evIwlClsZGMa0RvMOXV97B5pJtaRZjasigMXU
epre6cmHV96tt4Y00iLWK3N1pyBjw8ST+mLekGzultNW/2x+o+cDkDi0MsjXqO8HmDeOgReFInDr
qK8A8Jd4ZmaKO46kIQoFptmk/+M6V5GaygQQNLkn1NMQ6IoMjhwongeqjkPv7FLGkcHm2rBvBXCP
HGEDVAakb8G5cXu8qb1rJkPSGAX430DAPE4+JKMBdIlQpLmfbKNIxou4QWN1gLvqAp2XkbvVWbGv
GvQCNl5nopnV8v9Lzav0qQl91DElEr2Zteg2kXo1n59pUE0QLSW4j6Z39lmRa32wRJutNinSRqAs
O7JcH1faytwUQSGODjiHVuCyeq0URDTyXahXSTPc0CtF0q6WpOAoYkH7veNu7IRBphS4A3zzq7E+
0orkYjj5TRU90iJOpHUyKv8y1AydWWMegwu5HIEHqbzJBGTvzcrwvXgKG3VlgYpumYP0QLv4gN4A
uDy6F/BH6NZ94rjrSqGKWUEGbA/Te2YFcMdI9G5fKANbsFt7JLEBzyhBmqKCvdvzyK8faEX2hok/
dtpPWxR8MGgLmZSAgeBef4ltKZBpBeO6KRt3ZQ2JiSqrftSPNAAmwDgiEdsvG5Y5y1lxYyhqE9zX
pLqRzk4a+sKPZueheymSwBCsSwDFEvF6o3jcO2D0LqzUK9EYZAPuHt1YE8E7LXHK65z88pkWZD9b
0cwPwQCL7wlQaE3/x1iPbEPHh3S6SIOgM8X5GDJTB5LcH0CnzazdfAo52c1+RdhuNS45AG8aNCBU
DGd0DoqPUAwzJN3xZjqYQ7UKE48t8HjWHbVIpvaJvLRyHJZI/CfIuAIIBo9TitkBVFP+EQkAwALS
VA+vPAE6MymtFKREq9mOZuhdQoHFuy8cSoFfW5Mn2QYZ1qHYVgB3Pyda+ZDltQBYWAZMJ+SU0J8p
m3VvmsAiNpxmx4r2dhY1UTvJgvfZnZ386NvrLV4p8u57NWrlimWmjydwDZlHrwXrgNZ7H9a1oxJH
aY6iPbKPOnOJjjtPoQ+WHCnWGqeItGLVgFOuOMzW05LbyA6OwP0EzAeqRqIA1Z5F2u4DBYuYA5r0
0DpBs6AleQBEFMxPeFvwFdJhxPDcSeHIotfaKVyqgBOLcQB3BsdvpxIx26Oo6LVGVzcHI2bsARK0
9pZZWmlrqYBoNDWQYqi0DfpWHMBk2W+id38ymOVzDFI0I5483mhuvKHqDllZv3XgpnkwgtmiyD6H
vV1vqfn1rjeWlqSY3UimvKQWiO2d/KYdl+w4184diqx2FMTj1WejlvWWdJMtTecoRoBHo0wMSPrf
NMylqaFqe4I9tcDRcNNUR2v3vltu6pybdTRTgfK8CvZTR91kw1V/HgjrkPNWjJP/3oTPTbTY32DG
u7prAAlGx3kp1wzbM+5a8Ku00ntUCYZPJbEEol5QrgNP/1XWg/VNTZD6tL7FpvULGV37JdEGubKl
ne/x7mA+hYOVTQTuTV1fgiEcPo+NU21YX2+rqiyXM3zlBLKCA8E3OEsnqp1VE6aAof4I23IHdjnb
+WASWuu4ai87jwOZvfHcTdW4+YNFZH005VbULSy9e9OgbAJ9ecqGq5bzqAb4UmQNqDAAixZxXCW4
zJ6cwf4RKq6tiVOr+lJ7hvdECyNDO4cRVPxAS3TQtBuU16XrQgceSNEVwS5VzWRVycWmkeidQ2UA
8heBBkyKsu7XhmE1OC5z6/O//+Uc+7/+ciCfQE8xmKlcD4crClfkx3cAZAbi//5H/98q4kWMQ24g
bBeGe+oZDmbABFiCAdrkX8qMoSkIjTxmIgCD6hqgS9AKB1Cq3EU5sOBPIarzUTHsl+4RlaxPLdUo
GGPgHjtbPIaJEVy9EKXnNDPqER0Z1EoFsO6rqwZS2Kh7sgAm43XIyS78FPv0vM6XpHQameA3UUVf
bKCc4DxOLYH1yg4VyLF9FYS3AqkjcBstiB0WeCHNlncdW7jEDgvQFn6Ju/1EHauO1AN1gK4Vdoeu
16jZTWbkJnr8QYAZAfz9MBLOhbPJbfY1lJudV82Od6Xinm3AN//vfxVP8/7rz+I5lquB1tPlHpB6
7/6hXKSvGIhDg+e8ibtdpN7weVtjEODTXU5TtZ41dqze85JiT8pZTkvLK4ZiMbuBQw5rgPVinOaz
btqi0AFvEJsaCtTeN7/1IntbfYQ/RzFdL402ZFCi7nwbsXr6CdCWYO1d8F5mo+FfBM4/H5Oo+56k
SfW17ftsbdSopqZliJNkH1DyvRnkB61nckVi8LYk6IAN2SWorXT2jisjWwP1ptzXHLU6vofXe5zo
64sxDLwt4TtPMNBNkO+ZdPForeqwZwUA75EpzPXTLC9MC6XijSdWJKOB1SPQBlsc0usZKsBJNu3j
oTh/tktxlL/PRjxIzMjWpM01sXdtTzvN8krtU2ZgN5mhrTvDr2gf4NxgH/qcA47DF7LL3/Zpqmdw
X1UPgY5MpMJX+R4Z/Fl1gby4SSL2GXIVG013s28i/kH6xkYHmu7Lx9bG90qBzwRqEHVmLA1Xs7ck
SwIjvSgLYucgUaUs8JV9s2BaAKTRpt0NYzIuEtvtACOhCGTM9m9sIa8TfQzydOfAkw9Wrwhp3FSy
La4YRGDNJl4aKwsALZqzYjNxyihimYYZv2LJzAORxJD8d9hJYuL6H0fDA9HTkAh1hG+hp41Rnvo4
h57jfAxNcrybx3oKYOCoA5mHQyOzUNILvgeQjjbRvoki/TSJJnXbWNqJBjwnhqe+2tOitAHugndB
Y83dKD316IwKI2Dp4VEaz8QkUjP7fXYn85E+OHoC+Ce/rWYDklltB8pTmtIg67I5ZI1Yst7wQBXf
a99qQJhEvqy/lW03LnFQYV7TKsp2ggFf1EWb/CUAdukK7Q/pK05bXnRZotE2j5oNWDbSbY9GCKAu
aM6nURTOBr1K2jpzQ/5JMqPdoHXOn7TCBiZqw2S5YT6McdBnr+vS0jbk6zMc20u7H1Y20GaMNMjO
Zmmk5ya2LPSgqikJx8ZylwIvjyszrMB+/m5Y1QkMad26/hZENclBU9rZZJopt56Xzc7M7OdZSeGa
sTffgqAUHwjl9bL9IcHMs26QHLlosfDB95LrX4oxZzim7cwLDYk02gsO0icDsm1REL8fufXdFIbn
LMhsTK10DbSYfHUjbFocibJQJDuyQXTvnJpomkgysPnmwXBIeZ5/Mjt2oG6YTAbuCqWbA4BwtPxT
hjSKiVe6I9qXipUnxLiSZuYdi9B3rgKlJAvRD9FfwTC+amOJGoBW0/Zouos3Y9dm37wO1ffKgDxH
/NSTJ5O4Z6GONELt7fAKFlR38gzxPriJDFwflCcZkGfZxu3GAhQkiIhxt80EQ8NRWe5bmYVXGswS
Vcgc2Gi1SEW+NtHKAZhUAOTPJjTDu4lKMOoPuLAikhBhvpWgrwPp1QgM18mm0P6qx9TYdwpTjURp
lfbHxvHPJJo+RRrb9hLoIRwFmb/t/IAneGyw6sDYOQWQVOvRYWzpNK52rPVUB9Qd0lAL4MShG6tU
ApKS3injdWL07X4WTdb368mbpBQizdOnViFkk2gEYd0atSx4QOJACjHVUDmlu5Rg7FnOMpS8iyMN
f5JpClYEJTTHOuD+Fn1DspzikcccdORIoc6yf49H2tmY9r1bJvH4muCudCrLGFe/0Ul1QBS52glP
svEhy7w1rUhu9lKblCTTlBnNWj1ODoDgWvv2sIjCjZuCP6LEu8xxSJJwmpHMUQqaGZ4fFYs79Z9c
7mQcHXXForTdahlJXV+SmiJSrJFrMd76wRiHQ87mSIOnaOwAG6yrJnwIac2UcF7O1sivJyiAiZMV
2aFzzDyUgNL8hrefH2YY9s/C9PGfgHZR4GZX2Su49VCBaSGl5VmgkktTFKVF0nlyUAa+jcckBbWb
b14tF4XbcdF3PwZ21fXW+UmmDYoFbkw5L63JNEnDe1MjAQJQDIqxzDDTBXIDEa7qoA42JUqQaFYC
4H7NhoIt7xQS/Zh7p+IvZAuATbAQk4nhfUGLs3+eRDLqH5ywHQ8DUJZvdiDTeYesxanaLKMZ7ZBK
72WWz58LuxhAIj2TjttpDvrRjz9DJsJg6efgd9tUJdg/ACh1Vv22BwI3ImQkqeCRaOanfFLOotkM
nKyTkkxnOdl+DEvKMgUsCs3elRP20uz6HnIWza7Ka5R+cOg0VNDiHDE74aaHTn2GkptCgQv3Fr+g
ty15ETyq0NUGtASSA9foUg7NcMYZnbck8M4gVgUeNL1fE0rnDc4nrV2fa2sLyLRoRPyNLzrDeZJs
wv10nTbZ/4eyL9uOFGe6fSLWAjHf5pxpp6dyle26YdXUgBAIxMzT/1uBy2RnV/d3zg1LigiJLFcm
SKEdezsu38ZZx8zPNE6hqn4FvQyeHh07+Q50y5Cl6yZFdoKWMwOAaLexZawF0NOnef1DS6HF69ep
2a6CMJxj5iVU/bE6ohmyoDH2dlcG0AZL6t3AS/ulAMXACsi56pxOzH6ZkHrF8fdLGtT4vwBsEZxS
iAogKb7/0yDy4gjmT4MiPYjpO00O1u1t0PeAZv9mfa+BrDx5kdwOpF9BjsjSJPDkcVF4w3UmIQur
Nt77yPiDBgpk4bWHhVbK2xO16FJnBn6GS59aXAcqCNWhLolPexlyf0/jZttFk8KvpszZ0Jyu5537
83WeZRla1wETq+sRiz9LAuT5kyLc5Fkd3SmbPRglA79pHbn2imygNUUJTmnncwjZZgeIKm4GOZwW
01CfjBxqGMAXNNF68ll3I0sWIWcLljtUg/Ny48Vxf1ORkfyDDhJlVEdrcllJ4W7YmHR3dt7vi0Qm
8YpZJTZZRoTSsXJa45cCqjcHVeQsYn4KdPxDkEiUaLuQb8psiGSUsRcdozTKT5PrXl7+ZKtRiotK
DOs9jrrLMHJc2UKsfoDBQIroykHDru6xhMz3kOw2MlxjBzJzdeKMq5ONFCQkd3V/btaJX50kFhBi
RQFLKHUXm280mbkmt5mY/L05T0JR15NcRLEu3PfScIFV8OMH8DbKI/Jk8aqltZO2kSOzOd4EFURA
Fa3ttCMwStQpp9bKozVbox257YJprQF1G02AYnRkavppOsWJk97GwgBiA8fK98hb3WNnb725io0A
BBr5Y9MM3V7lYjiZYybOYCedthaY9Z657+HZURTuD6gQ4KWGgj7H7D+xLv6rBnj3gJI8wElbHydQ
KIL6MYmOH+cueZBr/saLsbq0cVDuKrcYjjzsJxxc6XqGMKhfAgWFexpFphQ7u/tG1J8nVxnv48kW
du2nOh3zE8XSBcowNVSB7EeV+81sl1Vx+u+MD3N1RucyhaorHKwQSE0nBKliQNrxF4k4kaTFoPAH
ffSqLx3n2Z3pFNUpTVD5nZa1esoUdCZ8kF5/x2ktiiqhtSfi6Etdle1LMGSQHDYzrH4Ls1tlIOu/
dVJz6lZRgdLlzBVfyUaXi5i5WZlvrTt9irCJR9VoEn7DeRXksg3rC7b8yUF6Xr3HWjZ4absc2wwk
GUyczq2xhYluC6fx7wNQYayK3NYam3KfZZBqX3PXH09BPI0nW1bjCTK0rDt4uk9GugDmHYCNtbnv
fLt4HwK4cZXjzYDANo+Uu6WJ/Brnquuwhwp92jvQVWjb+qZQzV1le8a9hZw2thKNnW5QZNJBy96N
8q3KrfUURd4Z8oAGUJsC3/iwlwe8YOvVHAK1bhDvxUhK0DwUY1URiPLBEt7mjQ2cg5ZpM6Ou25Z8
TNdWYFtnupBjjpGAXq+cKqp3i3uJoZaqYnzyQN5c2akbDk1+Ur13pDnJRBdBinWoGDe3ZTUYSMDi
5lcxZJMMmHykcVDOqENU11vHps9+Br5m6O8bFxtvBUW3qRl2Ao/c5ySO5IpDjPMXAEZ+mrc/UXhk
QxQS+tMS1d6GWE8mXoUhNvfDCqUGOP+TfbD1/cjuwHNj1GDQKZuzBvJvcY4k12E5Nec4s818H+Iv
cUClx+eoh8LmyYBw4m1inebelMmfaZq8VWGaISvEoCgT8vG+LlEmE3VD+piaYJYKbcPEsUCdbaLW
LZ/B2detBVhKvjheC/IpFU5nw+283WhEzb4tmA2+VWs8DFZa3oBQ1jtCtis8QiE5v+Eetw6tFL9i
1kGpforkabmYRYFKRXBRmtvFiK8/l4elTy0kQ4ZpTU0adOVebA7KTcV8n8KJuFgtruuJLkIvmhej
5ub1sGXCi08+NxfXxeddPurFXS6anP69NPTihhcBF02aa7lLpqb0/U+1GC9ufTHy4p/1xw+0zIzC
qeD4349Xh/2DHx2HGxbz3dCBDl3oMfPv5xzcy3sXuhjqye8cDeQ0srsBSYa72jeg/wMiwU2nu+5Q
NmzjVoXY+QMUNvG4nswVRZK/cnl5MDrrO83gVLJlmzC3nNPkAS6LukwIkeq5+8IB/CgPQYGz7Xv3
l4OCoDuTOQ9+rZIT0z0jzRwcOqHVyHzYi2CsgFqO8FMjD8WUzHtgOCc5zQ6yRV0z7L0JyyPpt4De
f0zdyi/gRwh5frbUtOk9K3sbw9LbSqWmkwKD0qPMwAgzmXb8I075yU9TBpIBKAfHTmQd8WqqnuLY
l3OEHOMHLN3kF+XZBahjBEeuizVAYzjH0Uc6jmiwlgvRZRllNp4NlqJQYvBuyEl2EH+CnRaCId05
3DqOAvkr2Smi4yHwEP7Om/BYsVJ7CDc4SgPR71i3OxzrgyYNcpz2yuehse/CONdn/Siy1Ava5RKm
X+tOeGeyqI8AmqnIp3a3hFKrmqAJSrPNtySjZ74tk0Cd57NpRc9BVTp3Ak++Oz+5r/ohOHvaspjB
DQ8MuAS11oVNx1PcWM+DaAa6oFrOuRtBdLvhehDZHDt7bcZCHMlJJgyE3npwpg50oYNTlsob6tEd
YwVCMApv7chgK/Io+/pu9Jnobno5Mt+NQsnx+yMmSdSjWjXPMiAmYxwxTSKbaTuzIviet51EfgOk
nGHclo+QYKUOXUB2CLamARSHi61swBlhWRMS4f8yT4ris3uVIsepmW18FKxAYvLOtbz2Donr7q5S
ZnNkjf+phSa7tSIvXSxVFtvMQZUSxWF/89ttmSGWk4mbQJb891xJU+MAKAjE1sWB6g00YTXXYBNy
tbFiEHdSd+YLzDV1IPWtEkwbtStA6amjZw5Bqd1zk6x08fA2vYi8mMgyO3AVOfV+CaYb0Nxdiwot
AGQFiEbtr7RJRsYKRGNqPlQgy9VOm/bcZFNYDn+EknnZcEvwzstNHq5s8SuZuIX9/CAb89YXYOES
5TsEjMBg0+i7t/T+jtjgrsJSQbbczjMUw8EB4phtV5Xg6BzrCoX8k3lDePkKz/mT9PxX6s24ejtk
bxLwU2R5nEqhih4Q7WexpjbThlQmL5YYg7PlRf1zVIMwz63FeCiq7FAioXfvVICgmzx/YCCdBTUX
BI4g3pU5OzeHmmPNIRmJo1+b9cEjWUZzYHswLk1r6lY6QDjWG+tEeksmZhX1LcuTFz+Z7HxdOq2z
7tjU7smL2i5ra0Plfp0HRrK3wao2o9VDjTpfoOczjr0x8eg0CvdwjUwnPPoywzKOHHSZZ3BM8Wil
sXsowvSbHQBek2kBVr+HrLBVgo2Vuqm2KXdc93lWPgz5AM3ZzpVHUDzZK3KSLa+gY9dwORxBLGhg
yT4kK9GK6kSXPm3fW249SIFc5O/+EsM/opchLdZOyGZoz5V7iVlmCNygPE0DZ9vRd4pjICOUII1m
s44JEJBUKD2+6Neqzvet6BsQVGjAwNKX/ageHc1SsMwBxhn1WNtVhrUh1NoMAcGM1ps+g6gZudgu
mED65xRf0yl/goZL8ykXlrp1cs2/p+34WH8Z0B18jIuQ3ymsYVdkbzwcKQnsZO4hMoEdQdUC342i
9K8j/h9QHRX2Z1N4xmPF4m9O0he3/70GsXCuer3Hw3m+5+FMPzA923eulSosT3NKeKJ9GlSN4zLf
N06lvgzMiYrV3G9REomiiF0ejsaJTA5KoovVdX8eM/vm9uhmIPD+GEYt0QUYO/vpVq3lDMv8V0Pm
2eimNPq6Tx4a88+70+x91X6DWEGzM6A9sYsjFa+MoLXA3Auu1/dmXpTxmax0aUMJuXXH+ZIqhpMa
R0ufWmD0jM/UbDyJkUnOw/2U8zsaIso2Vo/z6BLHzaPX7WagVVcdg9webpo8B2rld49wWUiUfnXb
NMdmM7e2ICmQBztW4+vQqlOppPkJ9FnyvkvwIyA7hamPsNGoTwx1K5+wHLoMs1m2dkwTKWB6imYO
6lLCqrx19MOWa9Btoi9GD2J6bYfUYn1gQL6DwALffJlBjNkO/HjVEHSG+uASj1fzD2XpUzj9MixW
vo+hLjnIBmhVvKLf0jI3zUVdclQ5pOHG/hdjY7dzkbT7lKpWPmZIFXS2By6SpG/MjQtmwh2pZGXa
a+U9oJcpvFx7aWzs41Qtq5obl1XxJ9vO0sM4QH2TuhFjMVAI9Y1sPLzUdcQwJu3B71m5JifZ/C69
y13bOJMJtS7uAW8vqJXQlL2zHlCLYuVWsS79YngB5Ipt4xYFs3FpDS/Q1MURheDtneMhP4Ivz1ZO
8dEGvugVhY5ix/hQnEKVqkdQyk34X8VX4v8tQsRechhrw7wtAK7I6jF/5eBk3LKyQ6kTD+pbFFCp
LcqOu5dUmo+OJlUOhJxDU6tOtsUgLkPxzJ5DS02qrENbkAmPdvsCnLO18zzVJ+u0GJ31dT8ZJEqC
k/JkYHG2Bns5e2Rj7O1j5k8grAgylKfn+QaU+dkbDiDOpec7vzpQCFesrb6y0XHWpSvTB27Y4aGt
3fZgpZq/Kw66dY3i/28iCHZKNfnBQ4pkEyvUeiTMTaBSU1jl0RP5gWyurqmilq1b1DWpAouMdPG6
+LsNyYAdhZBpAKgA1Plg4IXeFgquwMN3bPXznXhqhsj8baOv/9InNwWSDTydGWQlg+Cc+i2SitvO
NUGC10f6K9CIe2gM2p9AX39k+jcdc786SKOcAEkIh1eAB1Dt06cXYY4Oi9K/hUHRAjDEMd3GeHEe
RhMkM6nt+599R7oHjyH1OZky+JyCuhd/kmHYgMEj+NwYwtpjbRhtqtEKPpsN1G3aUtZbGmtmmblz
687b0tgiVii3gMDQjry5xDKkrnKooumxroelbQhA7p68qNTzNmMPVmTqqhCElZ4J3JkIu3Jrl66x
bniD41Un1WAFfdLKLPN3s5xyXcyrD1ylYUGQOTIOFE6B85jr4dTnuoKOo3oGR5xgZ+caFi0+Lqlt
FzucqySrUYOmyWHXKB666JMR9Tf1isSuiPLILvpdx1zrnnqQfGv3FaQq1tkwgG5Se5sP76C9EGcM
LySyZNrtqgFaTst4W0cg34zn0sfswg7iT3XWX47/+/1JcCt1UndXokYwkOYe+MT2JekKgHXAK4Iz
yql5qcTZjaP6S15N430+GN/I2jig9GHcczbURZUuB2Eb947zmHR6Gro2epiK2nt2wD5NM2ehv06a
uJbZMXch4qAVfAoNUKaLrDlO23xoNC0O7ANB00V9o2tA8kWRA5PvkbmfgO7rYx7qUshiiysXEmgC
S6JROW9UCZYzaBTwPCr21A2C9km2mvzQ7d0HHUVVZSG4hy+iEq+eo8YkcB8gjzPPRVEBR2IgDcPx
9SPqY65BV6jRHSmKuv+MosFFkNwPY7/3NGx/+aLR1+tPti4H6tZWGRScPr6V9CWdv69krOmru/iD
0G+RSsS7haadI1NhC9Q2ZN6qRyHCJyDFn4Bft88yMadPYAnA9i/JvQ05m8l3H7pi2iQtal5RH9qa
4IjFe5i8fQJEH7Zb8bpPNOjDzipgxwQUAfVULqjlNxNqBvYUXGWue5t7/ds8lb5tXWbO2fWKf7/t
7NQRLQ5rLm7tFwE0+UbDmP8RdAd9+06CSt4ts/ZEQ//0GbpyeqN4aNFPyz8/6Mv0Tsbs2Oo6jKH2
2xtq1br737Y+AZEJFpgoY9bD/r/G/ukeZY3fQZnlxfbq5h6Vi9CQKhgAsDQa1KH6HMsmv0kfkCdL
npAE+JQ7gfc6mYWJ47ip3A8yAC1PVWTY2ob2LvPxCDWxOX2iC3DHUOZ2Un5oUg4QSF0lJxsE/+fS
mZInlUCE0IEMrdI9MiELhD1hFjngGcckIu0MlPWV6SaMDwX3wNLpdtXe6bn/o+yaXxJHHa9jXksc
iwXjJyPE5yhEUd3bjTvsExTX3PQWyjmHCZUkDfAxd4GHF0crmvypdrFnbnPlf+GDCVUOK+bfpyG8
VdDSiFf/634yktOnNE+zbZNWapO6LRiYNRlFVE947FETihk/wMMpdqHnlzd0ITu17CL5Hbe4qeV/
RM9z1XY6bEtwj+AEzFlbMhEPHoPadgz1iQMwfeVDW9hs3Vay/gqFxyPeduEvWU23lXKGN8/HwVIy
xNDnQ3rmaE499GzNJN6rvtjhwB7Cxfpi6aKRzjXYNmsbH+umvzmmLP0KAkAfZ1i/7aqPotu/zxHp
JGQSNuWmL5LhLMAUcB51KxAQjStb5ydOyCFMTzYKSUJr2pvC/yn6iENi7WNYXSIn4ta64AJDdQT5
2q5C2DJ7CCwlTUz3WuzpMKKgdpldfxIKKXwLZUYfn4dGFHTvZYaPYVmkwJuFbe8IDDNupD9GOPal
e/qYYJ4vM4NirbCkWMcBlLpMz3kpGxCImtyNHvyuL+9j1EVQj+z41kYPzO13oQXxH/C9+cYKO5YU
WD7GjhRHFw/PtbVtQgqlqQvEiCKvdtgw+OslJu3H6ThMBgdvFu5GDgaR6nMYhbu5R/Mzv1hZfGju
6eb0MSqRvLh8im/msKAeD44JoZish6zgqvMjcVc4TxBGF/iOxJcXYyiObdBON1f2IEPJWcltrK/0
gMJtTTAk+KXYyC4EH8jHLDQp0FzeTsWpt1ocIOrr900eOefJAjp6Khx+J0ynPycyM9a8yezvpvMz
dFT0VXmW3Poqym9AGMIgZ87Zauwt9h1Q3Vted+4XMdj5PgI3Gk6rCvls2t1bomeQhgJz8yCg2TLw
/ojaehDkN514BUP+vhyrv7ApebLBkPSQVq3zwDtvWE81m3ax7pJtGKxxLyYkQrrBdR4o2LCq7lzx
bE892wVg1+pt0M6KLjqh9On9Moa2W+gCquhEHufDTV2mxnifjs7D1TAAff9llilFZT0qEnGXi+Y8
WYEzb2S2/jaUPAMNomY+xI8cZ887ijNt+SuYxLCNo7E7oTypO/n6AqVLbA2oCRkNNMnPqUlR1Cc/
tZbhc8ziXqIvPPOcF3da7kwjr2+0TEctz55+Qf/Wi/xHkTredin+neuF+0Y4KxenurOn0JXEF0XD
mRPG5yVmriQmY2KVqB3+d/9yI2rRHPbHfRavNYGt1YGQwrpqUGxRjvj2Qds5OQpp8b3NzfyLH4LG
Kub5j/+MGI1JzBFjqT47eAUdqiwEacBYd18tP3xiQdd94nET3YTgwd4AEtJ9taf6S+2YwVNcYavt
u8pdk73MxNex5tUT1CKD29ozhjXNM3n1T+n69mMWgfK+gOjvbLekC8bsvBCPozW9obQpX4HJU53o
4n+0/mTzC6fF90fHZFn5439kAi3vH4lAxwuYg9JcsEDjk12pNXNUHYXR2IaPWA00t6Gq+RlaQ/xM
LRBYvbdyYEMFlGkPZP/XMCZ/iFGBzk5PIUy77ldBzjh4oTGRFKo+NRXOG3RvsV/NZqHIei9r6685
DKKc/YpClmGWx81NUYB388qxdKll6W9vnkzm9uKzQNyqWAMMV26CgZV7G6X1m1lqAOLfWz7oFzpr
hicB/c7Kcm/oYsVGf8yNcmtpFXsyCVK6p2aWuzmISD5cMo2bm9Ta2DbgRKu6jMcb0RQ9vim6SZdE
tsm+sIznqSvfTWSvImefuFZ6UliXgADIdqtzY5gGEMJy7pFpMFCNtSmxqkMtsPqFt3y7F9DbO5O3
bk0QUlLfhtAQxJQhJDZPOMhM7TkHAUc0lj/GJi/vO5HLl4Ptx+VLhtfdPY/Yj76f5IvTFPHRA4U7
RK/grGyGYtGuSI7UVfb/qN20/OsSQIasAPNM08IF0KPro/FwMPM2BQD0UYCRd9XWbeMBUVjwk2s6
n8uMm/ezDailZD9UEmR/KRi8t02SmRufe9amsNL+GGSogUU1gSPGtQu+3QeorHr3KR69RWQhr9EB
P2IYA45+tJMu0rDTBzvqQdjYoW77w25HAOEIjicP2aYEAt8rnPnUq3xMq8MSqMrcvo1sex/l+h4e
KilXMmNgCsFSHiiO4kscp2jJQH5BnTpf5yCK/pIkIY7F/KH+gpXXz9BWG2JInjNSXV5uXECCoGYY
qpk6edA2qPEZW4NOL3AoWG4cpiDeQ1mrXiXvY2ge4lxebFfzoGbN2FIc0CnuuvPyausV+XCuJEDA
rR9VGxz69ueLi+yHuUshSM5VG0ePoBAaO/U42l81jfU+Q+hnXn8xDw0ExdPfBnYmlqdKTx7VRrw2
Qiuv032FTQZ4I0AAgSxPtOptCSoqQC3vDewVcBnCg4MTQbLThexJKfFrU+ZRMCNwVkFUpLeWFf5K
LAd1JUbJD07GTLAaKvNOYld8F8jUvon4tLuyUzdy8E8EX3e3oQF0afRQasXMQmW5Gd2YPWr4oJKS
orIxicAzm4wGJB9lsEuAmVwVfoGuvuRQOJq0lIJxnq3UvHAhmwde9BQgBDL2nI0r2aNSzgCU+amu
oH8BIr3hBMiq9dQFnbjrRrCv1tmUr1UDCvs6REH83PdEtW6cuHugsf2A5GEFSvtVVWU4pBRM/Q/o
oP+Plwlj4GE1bYAHA48F7tXLBPkA8HgUufvgjuMAntwOoji3pPgZRk29YUDcImMO1gupmAux1YJj
OQnGC7J1TrwrADMF4t8eMZgP3dHC8dSRJCNJurKxbRtUcMMPkpYkO7VQEA0SQTNKoBI3eTYyghAL
Aas16FUscDbuKt5/v2BMmYlUiIIl0MXo1KLLTK6y9JeYAntfEMUCWJca/GHSanCpYdyxtMoeLN2L
0SMfcxv7s+El9yw1+ezTvdpx3H3g82ltZF6IZ5TRQ7paAZqRK75VnjM8F4XPVngCNt+kW91OLTKm
4B+GPE/a/QUeixe7gPBJZOLsEkuh9smwomw3DaVxa6WKH/57ZeBc1/0yxrwg8LwQpb9QnPKv/i/B
Y4K6rybqHguvxXHOKhmgajl01jYKeAupBeEf8zhUkI4s1L0o7Wljubn4ErqGWIVhXf60gnbdQbUl
XtkgzZVDOn5LpPRWTA3ep9hCvtkaze++DxUiM+CA3YehDcJQ3uKxM/beLX4+dbXJigTfilieHE+W
AJT6uXc7B4FKvwNNI/KPRh9+k6mzFZmQb3Fr43XPm+gUMqN+wFkqYHoGcuRlNnSbGWuvdNU+8jDD
bZXsLuD3tv/lv/+KNvvnK83xHdtEdt71TdTLXZVPh/EQT0o56WPNwVBVVyB2bf3hKZI5gNdu3NyH
fTvc1GL6MXrND9dz7L/A7CxBT5DzH00Q85cywtY7cursvq/M8ODlZnQYgprfm0E5bDwowr70GIo/
d7jywYxziMzgh+Gy9s1KQlASNEl4rJTPXrtw13qyfRO9TI5hV7VbisrE8LnpmcCCh0GElUEHKR+8
4S52EuTypTmh7iEtN0VYFs85JDzvyrJ9rPswf7b5kD9XgbltBiN+pJ4nTIFEr90eWx0R4pG895HZ
2dAAY5IQepH1I01GA3xXQ7DB0QT9FDy3NVbJdKW6y1E8hep9e8YSEbbISspi08vAvEAOkcMAU5Ue
EKT7ccTjznPd7BErg+wxE+ZmwNsfemrBEK+rLHvgAihxcoq2zR7zGPoXJkOOBts0hBghj1YMRXN7
rt0U4/kdSgqjMNvZ9TTGyFZMOFSJAq1PgBi6HQtASBOEdgsKAj1PgDXXIUokeLl0DN1wNFV0As/J
6/xpkqkpz3WuUGzYDg/vpOVZFhycssJxh5JYibQMfOKWG92Vukem5fIn2zz2YxjKwaIbLxDRjZ2a
5k56hr/igoWfU9mtnbIEW9sQ2EcTPEubBnrLr+kIUI9EtfyZwsoEjEDanuSmfYRUBb4S+XBaIEAE
EJqxPo4PzDUz+m/kBY1u4+38KM1Q4V6+yJT99LHqeyxaaKRbjmzXVHWq7TYQeH+y5038R3vkQ73B
glr9mshMidvUtFPoZMTZ/cyjCrYl1Lh1pa5+wIpsNWYqPExJIFH9oPtEm2rkwNo4UECabX6SSKTN
VbpBeetPiE8Zr0Vv30JXUf4yjOkOBM/9a84FaHrdBmC4OkiwyHebXZFW5nM8sGwF6mJsGBn72qa9
/zkUrVypqAt/9EG6GepEKwnVCbTB0vBbHALmPOVj9iyQjNyqSLJzY9YgW+2i4RCGQXrPgfXfBL0n
j7mvXvMCQEYIcHs3XDMYUotsQSxRuNubNnDUvx1ezkpkpPSQuUmR1L+YZ4TqvTd6JZ6yH4GqAiAT
WJY1p01NordAqo4KBR1HNOnSFBAAzKSHalNTFcmmNp0X8MQ2u3Sa3NPQBu4prYR3om4mIdC2Wvrc
sNDvdNAc+TEmIQ8ZFzd1G7dBGq5+q60iPFh6MxJN7o9M5cU97UV+piLKX1KkzO7DECQhOoL1NoTY
03rY0GbGzoJxA2i5Me90AowHE1D+Pn70nAJJvaG8j2SGHPnZ8aCp1J08lkIVJUZtO10c07WAo67i
936mq6SKUsJI/vIqchl55V4cNAV1l2knGY3r/34Thc4/3kR2ADSRXp0RR0549UIPQRaO02/ePSZp
XKEIoPLALAOl++8gOdlUWjhmsIvnJvfDl6nKxg2fXAPCiGyPF1iMUn1cnKD6KsFxdPQFezeR3a1R
SVWzvthcOURbxickjZ6u7AFEd+4hq7QZQkhk0BxNam7thB0AgME2T6I+KAKZyyv0v9tdDwzUnrqZ
P7yEVh0+ODZvnwrfvEtCVb12CVADk8inLXWrRDWrAIDwO9bG3Wc8OqEAj7AaykKnsc3Ajji61Ws1
oA4/K0vvhrwuX5dY2r40bdKCRjbZdxxf4GKTBsMjTznfD2yEOAsoDMwbnnd3HMx7DzkEyOdLC0Gz
lWe1/aHypAhXudWHR9DnfqeQ2Zb4ztdAlSkIY3RIBonKAwqYmpXQcy0TCrc9+5XMDlZgPqedB5hW
YjylnqPOTVYKoF+E/2akyNyWPjgtkOseHzPufrNZErzFKNba+KgQO/UTHkcBmEyqafLfQJrl7oKo
2QF+0q89BgKhLgafUKMv1IoFKl48a+r2Vw4KJm+Hk6A9jbiaAFVD+SrnKdLQgWMdUzbdNbr6En9j
67bVtBXUnVtd6QGdbsrtYiNHreOoRZdBDMOBQbGl3mYgF37q+VQ9YbUnj1EISd+gHUEuOrR9t1Zm
zvZz3827dVBABY+iAXrtDjJ/AAMgNM2AywX1rm8DU9IkxY0VK/cwd7vGkbcKmQPw+Oog6lMrjARq
fYIKKlx+pWl+tXuOTKx2OlRlMq1C2zK2USL618H19wTwySaLYSPYJY9VxbvTxE216kKQomBxgf9B
bvh3oLy3kLFBmgCSOOn3YBD7RAAKj3NPta8BpjmEQyG+SDXdUsDUxTmKzaEPu4xMzZh/Qk0b9p8x
NkGdnfxl1fVr0YnoNRKdAreiaz8pH/SDAC10Z7sJ1NEMYnFEXtE5O/lkbxtwcHzqfDAXun1VvaXI
R1QdNh12+NxPbNxLII2OAClu3HYqXlUMwMtUqnGPasn6NcPRpRuY7bcO5T0bU1r5jZkoCzAo5FtV
3n4b5GSvTABGkfOIuzXev1inadRWw8uEbQJn4HehAt0u8NSntBNhcYNSs0YhHUC+tK5itmmc4cEP
AGV2E1BNQLLMCHGKkeY4xzLuJwgrf+sgQLjubdbe1Qwk63UOtC2Kwtg33xgfiogZzwIFosduksXO
NULzq89vDbdm33gACEjUrAvABMFChN/VTNvvdzzeKibqVQKikPaBPKKDyPBXL1L8JktqxHdF4R3s
yUJZFl6/6x47jx6CX3vsXSeduPXr0wh18vqnmYA50wAb7bq1sgbsG63wPpEfGzGEtl7+UE95vMpx
MuoNKQ6Oues+m8X0sxSBgIKY8J4B/BvWZRxkx9mJk94tUCbhFqIy3rNlB/mxqFW/DnWwmxryPA0W
3nTo+Y7KnjzQCdBIMgEf8t93CkI87Wku89/uRLOlYDb9tzvNAQKQoY9/E4SdfrqoSxG2Z+5YCa1S
R18MQBXnVgT6TVCl6j5d5v4SNKEU8iJcjut2rNMLC426iAJJ6HpmDOPKffaAqdxKLeeLrQ2qDLL4
S1P58envdpHaxucBK7Y/2Wtwj57sMim2lop/4CtqrBKvgvJEEGHWyHiVDfZ5YZ0Ot1zbwQwJxeE6
fQMX0/gnezJ2w1MNxNcc32L7YuHQFPA6M3HidY41+So1ATBtIToLch8Wi53lWMgHUd/q2/a27Qu8
3KgZk9JJMwjUzspyRza7yMS7W0weJnFVCkbq9HLc7KBwuig7UtsKYkaoIod2CtnmGJJCme+YT8k3
KHZn+/mzUKRCDhY3Q7XIvqijpxkqhDdTHaPuSBGwiGx0ERqGtHQvbCLdx71RH3OIr4Dr8WstucJe
LaxfA8ghTdgkoiymcu7w5JMrsjtNbm8DVvFDbqrmNVQ+dtTIljVN3T3gJP4bMubNq2TAXUSWE+1o
UNVNr2IYPWjgsvLJGr37sq1T4P+bYie5mG7oEvB+PPT4SVAvqXCUm7U50NsDxJcBKy5hICuYjdAP
evt9IBmLKgTfVGdkm3kQGQO7Bq/9/1H2Xc2R40qzv4gRNKB7ZXsnr9FoXhhjdugNSJAE+Otvolor
anTO2f3uCwNVKICtVjcbQGVl0nz4FW93LoCJaorqoPxmzVZ76/aThfQhtJFADeAkmxEss6vSrCsI
RqJ7uWALF2Kv1reQ0+lZskma0Vrnoh1BodC7yWZC7e6qAR/sOtZ5yQIozh0P6nMAnArbhNB4PTpQ
XmEb6kYxGsqbjM/esWyTJwqgAYH0cdxTzWITi9DdmX4/3ps++w01APmtLJNuZSpDXIhjYqi7Zj0B
GbP20qC7VdL/xt3B+AIEX3YMekhmkClQfb8B3AC1EBBK/DI4oA2IG4ZKfh3szuXtGNbVvZqz8BkS
uK4OognrxP1GFk3omrW3ItNGfv86IZlGC/I2aFNHNCm59KQNKmbupRzD55rd0J3/fJVTiFUbTfrp
VZIJ+dH8w6s0HRSSAPZ4nZChOJi3ycufrzJL53hVZNUIlSRsz/Na/JyKct7Sjp32+OSn1r/4JP88
dBmPZy50clwXGYOwUeCMALJ9sDiQjoNEYY5K2KnkMgUG6O9eo5y06F+VG+sVq8f2dfI9duB97K95
0fHXfGh/Aw6DX+NMqbu8jf8yQOr72g5luMbC0DmQucej8W3oGOfYn+qh2A78dodS3oF+ajqA6rXd
4w2wjstlBgb52PLR9TbkxFcS/PjUTIXZdBBE+jvesgARigWORc0xc0CQ0K9CA7x5UJgF0qSOGhz9
ngIt7VL0+Bqc8fQHF7s0rWSblChH4Sqsd7L2u1tUFNZ7kH3iM5FCKDhClr6/bXnF91MJTotUl+7L
uURPI12xB1q+eHPSaIrOUbSGh3EeXQNpCjn5M6gDUoimTjjcagv7vqxb/jINE1CwEIvOPMvb5CYr
D9B4+eDPZ6CtAN8oD572z9jDYtOrvpXaT/GDl/EjoDBBRGyjAvjozDacA/GRLgSkCo87ZOE1jch7
CPGROgWI7Z1SYOUQoWoHTO9rEFdbOyDKvXWQW8EaayFxJ1JH3KEMsr9oWrw4zCBITx2BgNBCV1nm
vnR6UAJmVtmt/R4ilplsz6JqKvxC6ebYCvDReMjRkY+pGt0cb+v6Q2QaqzPKtuc9dTezh+oEPfhz
9BiUwwoHwfU6qX3cgfo/NGkQDbcaEAEo+wczhAu8mVIrNqthT+bsqxaV164ZkVk3HjIQwTfPd8XD
p3ispt1Hc/Tf4tNKZiuA/TmyUzPk2g9lqObbpGAGGInT28YJ51ty0SVgANkGqP+IFh+FzLYHUA9I
uNbUsQzD0zGO8LENt4uv0pPK2noeQEl6XGYSsjFvbdBWQKE7uVkm6jIvOGc4Gl9c1Ep8p4TStvNr
mZr8rodzzdnqxIrMOQPSD4JeeBwr6arrLNRDN3RGDV0QbNiTj+aiV9iq7OCDZPW8TB+YlXGTYvf1
/rZQZOmBnChj6sM7RVMb0NTZIRM5g4gDNZtml4THvCoBTkKBwXdvtg7jlEG0EYxRq6FP5l9Za2SR
Y4AdwvIhUewDAHSXBihImHoD5HbIPZx7W/BtaiNZ0gQTXzU8m1/NwXngvZoS5HEjVABl4HrxwDCR
t95XVCgqEAhY7v2YN/bWm3wo7bYj1KFkK3YGYCl3siuydY2tltUyuatGaNgwe8qtiJq9rHZeWDan
D75CxyiQUJttzU4U1mmmJ/Lj2LvdmtBjwK5yXoUBGIeRQFJR1fbGq1W632IprJ9z3h8bX81JhIMI
nD9xBtHm5LcAzQE4a8b0GIMH/Gc81t9CbNy+CbDpAQWf2jcdag9NXeTrG3ULVEU2RIJKdMlZ0HG7
Zd4YxcyPPkctsasvQ2O6/5IbZM5/0Iq44BPxPBDyMj+E5O+nTEgqWJ5bMx/vChOHSrYuN28HMFXE
DQcH32AWwW6os30qnPEk+AAdq6U7LufUQVq0t87Yaa0hPwhC5L6d1jI3x8d08soHZb1iiz0+DnE9
Pgqcw6zcrhj3ZFqWdE92H4JzRvd64Ih/BP0o6CjT8EKjiqYNtnlvfsG5eB6Rq6mr6sF2v5JB91G9
/DhriifBurRQPJ2WDj83QnAR9VgHngMcLJypleuesCoecreId2Rd42gI2RTnT+23Jh07fCgMtW1L
ELa12Gi+2g4DcKPsX5D8GI59ZSoc0wfWa2Kon67VlfcOT/mtmrGXYtNgveZyclYdFAFOKCcsnwun
3tM8NK0JGOkuHp/9+jjZhTFv8xkc7Spn9dkwcHTfQRW9BwuSdSEfXWqsR/HB1fWKOvg6jnpocN04
Rh/p0XURDpDP1NO2ee3vZx8yn6qUkDjE0YZqxBDhNMC4M7rBPTUJ/ovUEVQ/khkIXDvr061Tu84h
ZLnz+F8G9pbjnlwlcFjZOtO3cPoZZmHk8jm7IXgt12TtoOEI95MPTOgCuaUO8JmCrbAMcEb9jsWl
jj8noU4vHOLPk3SOW5yaoPjmYF0pUWnzMswAWeO3H/tv/Vuu/aP2T9of/OFf4sGY8yHenpj50s44
kzb80tiUY3idZ4mn+b2KpXjZFdKArttW64TVuyp1FWiUXN/aUj34VbZc96RsUgeq9S7ECALQwcHJ
X3JmadC+9DJVW1k69qFO2/ShSpw+yqRb/XyPCH1UG1BEjH3nQ22BtJ4iwC51xiHIP8zROPk6keU5
j0P/QAsgQG6hY6nXR5WsvwBk6h8myxjTjTZLHSZJ4fk95IOPRKHfh12lnwNsHDYxHvtQWXDdtFhf
tdUgFNquc2BjNwlpr5UGr245e6DCcJJaGzJZ3cU6LNVhpZDuBWRMCYr081CBhEeoG9WEwnjktZfs
UaoXYjE4t8Yx+PPCAv+C4rR+t/hZDX4a0GclKKFFOdzR4yWID/tj2ukqUiLmTEJdearLTz0iASUn
2dQKmsukRu8C6Z/YsYqbbnadmxw/TSDgCBO29u2uWJOTLmAjQg/0V9yxK26SHOQd5EeqDVweekDp
jPtxyHD396whbSEs5bjI4yAt3EXXNrkr16iQZ538zT9vOVQLOsduRA1mapUaKK66YT07podMW8Zd
ECTC5sYIgUc7NiIgIkFlC6J41DCOMpoDI9jYRQNpJrKpa1Squ1ALz8LhFIRylVEvdYCr+a2XTMDY
HzovPgVpAXRXpr/4+lI7oy5EiSdzBRhzvCan4zXZzdiGuOTRhF81PP/dMspyVnQrUP6AfRCbfdJP
sWZWo3iqETsyTYBsTja+glEKzZGH2LnEcSk6cJygBnS54CyRr+vYLVaJ8d4tSoE6UT5jcUyRZF9b
M9Nz1NWTMSbdLgS93FEh1241OBL0IfmROGdTCftcTxkwXdTE2UOzbrg1r2xoAwMJv/R3jWOfOaCS
URuP5uZDP+iZ/h7flNmDn6p6/6GbBn6wkTSJJnA3n0qXwPb6FqgMta8vhu4I7a/hmIQMSaL3qa+v
cgRR686fvNdPI8hs6Q9B/iXZ2HWXrFQPYJLjeHYEYm3rli6OOcSXvGORkK19dZG/8O3kwCsszZaO
Tod4om82c4Nqt8CcmQf4EJx+HVpRpkYQMOmZAXLn0T9nz3z/M0zWCyBID2Vm2/OYaX2GycrSK+we
wIc71GGj4AKSjrcO8Cn7yQ0mrHs9SPHUc7guWJ9/qULkokvwn/2VQMAO2NvfahxemOUlX20rKdfT
gCdg4qTFqixwks2UKC+55p6UDoiz+/CLKQNxM0gfX0rtdieWA9mumi2ZNCj7640jsz9wAHuflc9P
Iiv9uw5py8WivnQEn6/uawIr3WJRBWCqrgmnS9jbr1gWjIfMabxjLCp5wukY2LdRUYwj5gGc+B74
9QpL5L+a5i9AtNsflmQh1BNadZPNoUIxg6M2gAsaL/g8n8cwyH8ZSQeMluE9DY56Ul5ay3vUGkwH
11Kgt8yADIqDygIEdTbPYR2a508maIPmfwE02Z8BTczzAwsn6Y4HeACziZfpA61dbEl8xLGueJKo
yQNNtHVOp4m/Yi0ht0M4o05FZvzVFM4mqU3r2RtUeYaa0bQyRoT5GjlRAiJzUaGJAl8Md9v54MvK
5j/MpMNaVqJ8w5fOemSj/VyxMzhW+1ekZI849W2fQ5lNx7L2oL00W8G/fD4t2/r0AWW+DwYoiOWA
1MEKHfMTqxT0h72kiYfkyW+7jTNkT0PgZKiXr8VjYjp7nOn4LwN4NY72wABwgOziSwLS1bWArMOR
erMgO2Sd4o+yB07dRJ0WRXWzmPcqBgnL0wBilrvematzAtXutZmZ6Q/Hn6OmYuzVbxK+BcK7P8gE
vG5Gxr9QQGNiR+dASOwO/PTVWpTgcm9lsTbNqnlwAq9+6Ms02fuN2awWH/ZB+cozR8hK6xDqUGO+
CplV3tll2u1Sv7cgPwiaOBDF/6SApqwVCqAbKwqhmHEOA57ZW+Rn5RYMv2mEB9IkIjBfvIAGFxiQ
OvBeQaK0wbIXJ/Ym6OV9G8JDbqeCL56Jim3tr0c2b4JQDAdZueWRpxIVlPJY6C+mmpscHwfs/cj0
ra7ehqotd0QKy5Me/FAeaAcgROV9Adubix/oFwWewJONPzaWxQ8/hOTpJnUATY01L2bmxT+nsKgf
0rq/yyxQ8rggDInatjCf+tkI1mOjutsOBRs7I/XD4zBn8ynhU7vzq6y6swrjlNiALSQdz8+TWg+m
O54Hr5/O1AL0/a1FPhRd4aSP2SCvDiuBYkHwff/zcxNKy//xuQzwldM1BiYenP8BI+xlKVTTVOkT
stLVqS5d++I7w74lKSkyVQ66pzSGclRc586l6sW+klV/X4D78DZJmhWA0+NdUwVy0zRsvEsK/M+o
Rb4Pvb0HMbhuDFbCrsLHshEbpoEgIKxX5xnK6ZGtzR6UArseiMkt9Q69alfcB6sU9SpzOFUVqx5Q
hYB8pwJoM66sY5/Z1k3HvPSxLKZi3zbDuPKcIX1Mu1qdPR78iHkdlaNZPcdD592XVnLGea/xpTAh
rlxAmDwis3T7YWeDNmdDZofTbZAYZjN0ahGcZtNfvDYYmK9h6RmhPREcg9wv5y9Ti+On+xZgN3Fo
Yk3n1A4b+kUAXK9YBe4cnDz6hE39Ctja6nlSmX8rOu87RXmyx+5aD3ItEc3QOROH3p9YcUGu/bFm
IIxLYpCkQqiPH7GPgqyWZTdfLXz9HdWBsMK0gcnA4Quke/z2azMDQ2LGU781gxHVDy72JieIL7kn
a8yAFurnpgUvAahrYyus0vXS39TWTztvgf21wrE7icTdQREIFTT6vx5mfnfvF8F3q/KhzPLuiqX7
HTU7WF4TQUVt2FeTBlHYu0tJBtw1qQOpOgB/bDuqQwu9QNCR4g4UPCc1qhOVViHXN2wAzt0O4KCA
yFoD3YJg/BUaLo9UXyTPJsAZkEcqu8uQpMMRB/5yB6WI+r6LUwWtvyx4LYbyJqha6zcqyoAXSeuf
RQWct18ZMeQNWmPDsM8BFEKWpxqP6e2MPO+D63Nk8/H5/V5y91DkzH9JvfqI/zK7pKJ0L0Pro6VN
adZ+hH10uCGflwAZm0A2HAvmYOPNjvXVkznHMV7uaL7Z6UH+bmOk/qBm4v4CqdBqdibve8ddGxQc
TN46aZUd8eIggIyU4BPF1mnOI+7boE+ZWHc29aXtgkFEozHgOAMPoy438x1Z15AZSdipTgp5HwcQ
gAQjm72VlTOs6ZtC3w9bVCuz48EdynP5vaDPG7Rb5retGqoGN/FcjpdlrwZ2kG6L+qxpRbs2rm7y
yXU2A5KgLymHfIf+MLICeys7NBrIH7Sgn+rbAPByu6l3QcK77fU+rpuZB38soGSToA5VgHVrnfBy
fqiQimAGf6Jf6pK9tkG1GCBa4E+0cEIY9UCCsz97VaW/MFnofwuNB5BhgBm6TyG7IWf+mzFssGdU
V4d+/cWthuG72wFXGhd5+VrGXwb77IjZW4W8aPdeDJ4FWXXx1uKImYZ8/tJY2bBuXMu+nWaV763a
KY6Qh8wuOLoMNtkYi8ehQQ0EdIWy7z1O8vSnqx3L4r7Ncuc5LSuwUf1tKbM4NlVoQhtkxq+Dzl7Y
ICHaBHGSrjNtOnpLvnTMQZmu8XuCBMeod+xLNAXSkBL1T1nO5WZC0uIIgTVwL+pWwsduPWuaOjqG
IGa5hWjueioxmCevgL4k+YPSrlf4A1lkTHikj8OUHKbEN19/h8E0v0pzyg42r6aNkbbWa1Hy+9lp
ssc+yMwLCADBLqCDyy5JV65q5AUHY+UjHgxQ90I8pG3lJijbIvKLxAU+Fye2qZ22q3lGbVovvxhu
7f1Ke8iXWDxJHoEYtXfjqJqDh71W3ZjiZOSshDBI4l+SHIAcapFv0r5M+6hFviyAdBzg6ff/h9h/
ntOY+Mc70nxGbnypqhTYdU146GVqus0glXi1NJ0hS7m9L2ooNZKPLmBfSdeWZhVYfJIZd44WNAX0
G0D9OmvBaIjDYomqgxjbxD1wkcneLpz5qRLhaz/x6ue/BpTA16FkN/JqO/+FE9tDynGEDoobQCIs
vzjbTRVfzITXa5Xn4rsBAdjRqPJffofUy4xV1n3dTOApmIARl1WTPYUVqiR7J2W3IjbdyOqEi40H
kitZVTfPdZo4eFyy4kCmCR3vNfSvx11mJe1zVcY5Ht5lsqVeVnnzDmJz9pp6vRiSMSMOcVd1hkL+
pvJiJH/wU9hiTY3vnFTIH8rmB1hMozGuvF9QSgXSOS68xwbQwp0EjdqBYsMCZOI+oIWfYlsgaB+5
jh11bBhyf/vPaynv8x4Ux+eOC30t1woCL3RNzen2YQMzCCszw3SwH6+/bUi+7VqI+G1Nd0ifOLKj
EUjqi79U/hP1Lt1PaA7gDa9Zcy8LIIqR20bBCZf8PuciX/mDL34G3bfrECD0oVBXGI9uJYItSBj7
o4OfjhsWzMU6E13+LRj7PcUaqr5V+NL+kBmEeoIu6B4tabn7pjX2hWVBvwFMjyZoQb9DceRptKz6
KW5RghBim7ghvw01z9Kqv0+DSvFLWI+HIfTPIMpMT1Ms2QZMV/mdwbq3ltK+KTGyu7pgbKN0K4lf
G9tB9ljY+YZIZPDZHaLO71pkOlz2ZFc9VLygOp5NOF2lsDk1h39Z3oZ/7ildK0RxB3RXTGwtHRNb
sE+YWhtZL+hXNEDvA2uMDKN3BOzfO1LLem8tPoGXADKqev/fYpewZfz/lw9YUKQNwG6f6Mqnq6Jn
qAucyCbdzSEvn1Qt4u0nP0WQ7zqM7KtqJzWXfprmquSpJxsLMwZB8d83KUlG9CrxOSQ/3DAXAqSH
tZmsa+Tyju2flwIrhuPUB8j56w7Rzy72TO8x1IMCXQ+E+c+L+9Mo6iAftQDChIjnYv/PcUtIMDGQ
kGt1azpILYKi3+Rgaltdda49jvInv04vdVf9CxWjLqr6Y4fkYl8EPWDPd3A2YVue+Zlun8nZDhrW
+Xe15eA4V67r0a1+5XWMIhI34SCBLN099E6LvYzd5sH2ACsF4T2eUXi4Vbz6peYR3HfsQni2ROTY
NXSDeVeh7yaL0xRpTwDdjCYBJqLM3zpKAzIZ1JFCrxxwhni6Q6pg7tsorwrzAOqTHqwsVW8i3dL4
d66c/TvW18E+7cBav/h4J4xLpuYNwLqDEVEc9Na2zC6dC1l08SEiFNmKW0BHx/4djS9Rx7+Z0yFY
U4ijb+EMhn+9BfkobvTH+0Rzgs6ltS0MK3hMktS4C7sUiE7pvIyF5e8nA2ztZOZGOkOoVcZHMv9z
EIpxRFSXwc+FjRDihMov3DsUjpXnxh+/QkYCaEww1eB4Fsc/HGuzNWeA/AFT7X8t+GpC0dGrAnUF
yF1ktqHDI1QL/wREIrxr4qq6Q1YMpUX6UIlGa44NUOM7bN2FXF0a1wCurm7zZwcLzqjygBCdoHsF
qgP2O+jCe08U+etsGSDiqyx2ByFJtht5VR2HIHkbjnPPt+Gz3z3kRXVJa2RoQEZyb5lhci8zv3zO
Cwt6x3BnYlQX5J+66LrxdTJ3x2eoFFBv5ycMxL8oCqVeEYt7R88x/j0HQAtRnE0hyitdr4hyZzDX
ozUCzqWR5FiLAZFdcb+5mXiLDw3jydoFpmJ3lflFaQeYqEDPrGVpoehVPUngwyKpHHHunQHFZKgV
A8q7rLcUUuKo/FThUQXJSgSDOkE82tjcaIPiedLgdBiluIeYdIR7FkzbIZfF9RzPH0EvGPaAevLS
P9tGXa/oX+G7SbmCRppxnuZpfsJfcqB/cIdH2k4Xeu/oVFAPZ+bIbtJGHgnuToj4LteZpkTx9QKQ
T+OshszTC70NFODwgF/flStuviKwes3ehk4dFBS8uR8PhltIyAfgYrO0PvK5Ogze8OYi/6TNIs3w
fnsC4jYMZ/uozph39EZYdTUiCQgQPL0lXWek9wyMSmRRBIvlvRlIcUMWDa+yUF2HV+MwHjpsJ6Iw
GDdzEB6roRkfQ2jY3hYcMjc8ddTX1vCdDcCr5d7V9WIQHjvVbTA8NkDR36Y8hnATK+avFeTJ/mdY
wlNU0OvhnZ4N241SxTE+SamTVNsGFUwnd+A8WOVxC2UKc0paqMGi+dnuWZa2EQ24NrG0eC4G5Vwn
ufpoZNGOUL6j5odBZHs1KF88sDUp17vMHtjuQQcfbH2BHJyrL9SyW3C4e6IJjtIqdosfvLXQQhQq
Eauqj/MNxSFnjVwMjQOoXV4cnZDA7NLP4KcQspnbu+sBOZ2VD2jVvM6KtIGSi5S7OK5+LRTlPMMR
EagdweWol/7UMQ1mHfHeLo4LvXkvd05Vjvfk6eM4P/2veYbkl5jj7sW3Z3zPDdM6FUHbfelRNA3w
AX/ViJh9Ecpq62oT58y3TBjZI1QraogI2FY0Kb99XYYHWCU+QsJnlwz1X1XhKwCTIRbaJhOQvKoq
IFNqI7W62NSiGD0CAnHzluLIX1ieF4GOUq0nG9mFwojjR2qJtjOure691aZFephjDzxeSVHv867n
O6xQnBd8cHakOumFtr0CSN+8yHYOboZ5LsGvhvNql7OzM/QFYKdBdR0JvlznJS2epAS/jH71n/6O
xaReW3nZXobzpZxb+whkrX0MM1CJrZquxsKjLJA5nMc4w9kc+q9ON2boolhLIxyv9tuA92kCJwep
mxS/iP6GuHY6ZO0j0Mf224USh0h1PplDmt8xHyqpBgD1ckiaC116kH5cW2QOdg9VZjVePvk/xTJd
BpGiDmuLwpCP44OuZ3uXj+Ju6lWzKtzJAcd5ET85fbyjx6gY4moXdEO8padtWNuAMHrDEzj080sF
dbjrU3gZnvlT/ITajF0af68DSz7gMNt59rEuMNryuf9odDrRhZ7Ctsvnv8McJr7KNtgAOoLKYxZ8
KX1V3VtApTzgGEBBHRGyMWTSpTVUtwpEGetcr3ggHwZJD8cbQIEiLzexeDW2GU7+8/RLY07pI4oo
inNGft/GUXnpiHWCVTzIcIGWOXeQNu7xDJQ4542Tdp3YSbsytGmqzNhNdXALOWWEkI/iWF/+YVf2
S4wN8IkiaNLrdHr6T77r3UAghKJNsOJFM0p698iTqBNdumIG48xi28RAs9iGpd4iFZBn28yb/6LO
xX+dIYybFY6lvyM3C5HHehAPo8jEgwIQPQpztzmSOZh+c8dQIUkWXaDrwXefRjle/61IARk2owk/
5IBqFFmx85As2wBj6Ee8zgr3xnKmbWbI6WiITqgjMvAb0Py097lXB48aY4/0ivP8btmjZ18tkGTj
L/5oLX3/f+OagZvIOhngLjHt7KsPBcvUGV9EblWXMgU5A7l7QIE3gDtDyVhHuXP4AE3D4R47p/HB
K8SForBoDfamKwwkYRAFKp0MSIEUugpvUzOzHV+YEb9Njeqr8tE2lDwprxI3k75ABzlGCT70jcuE
mxZW5vqXfAz6mwZqINxKmoOWL7R3oUB6q/PzC0Vcg+OkHE4qDLf1DDDs+jqWzz4O260MopepaQNu
KcElbRn2qhxmCzfQc9P9a3C0XG99vcP7DSmkmjoPiz3H2GHZt0uSxMMBXZXd83R6dFG1jBrNINyH
VuyuldWzl8kZzVULcZIjdAWdlxY8ijQImqnZfT3aYNX86mFfsLeEv/cDVBXjP6qC04iN9/WCb0yI
TPM8o4hOOxNqetw+A/DSvI1Zwj/PcbXrOA1XLJMSZDeYg+akllNWQHUuw5ee91d1veESQq3rtNS8
9nejL04m6svC8iaMmbFbSKEyXT5N9FGffNTxyfc+nuuCb4qgC9CqD0mQg5rTd5y7QLbtCrwPyY5M
G+iWuybxGiRHRQFeIYTQxcpVfQnDbI8sH6j3yJcE9sG2q+AsfXwIo7Ap36aiWThEMk4K5fdu2Djb
IYW+xZik+f3IeYZiWKqsDjpUElhgttCXsPLYCUiBawT5tfrADSvxZutBdCF/lv3kc+LeLu4xM85s
CuV5cbUmFEEBJASkXU9PHWqoIe+Vp+1uua/ZcncNqcBmg4p5nqwc/XrdGZiZZS56vfjW9dHiK6bc
PeWZd7/8WWPjo7JIoNorFy9xO5Wv9oBKIjt1kKDUpje0KzOd5i9W27CTAL5rFWh/K0QQISskLy72
GU8tpiB/MYtixyFCtqXhaTuB5rT1H1H34GMj5rGI/Cgr9FYsYdOhHePIcOR0a+A48Ralo90K/EHV
Np4C+N47BAjwImvkxo46At1LrXZynt0aUrVLLPkzD3kR6J+cP/kh9gQxsfBmcSdzNlwGpvUS8TKu
99WvBY+U5BRycWNLe7jYDqhGUAkPqtT+44V8vtaUp47AWQ/1xE7/LbT5LyMDBUTFEPDtMu0ShsJS
q/981wn5kF2Xzq+fbvHJVDSWZq2QEltDatIDGhWvXc59cExRKyAZiDiA6M0jopOgC7FLzCi37stG
3Sx+s0PFMeoCZ3wxTHlHXBIF0r6fx1cMmR5oiNXgara8cwqcGZD9qki2k1UOUaIUGG1su/POoPB6
u8ik4mOUc+sgUUp+oA4afY2+2iNHvYqYfhCfuDGHzgPOKchIob332Hdut7FR4LAhXy9bBrqnawB5
6mGGZoBtmBuKZ3gmP3BUvmrK8tYE6VqZFCJqhISsVRAX+0yC3oqZXYnnGTD3EI7A6hcQCmhR4VLp
OD53SOBPRrslX+8Bw4h9GgYnejBEU2DjNDUDvayNXX7UA33J4qo4LRf7T5M6wngsTrz3vg5D0m8X
1zLKikOg53XY4qPW/5yORizBNDYVkODxB+BGe7PGimeENgxId8bd4INJBLsG4BNGA5Xx4HitV7Xb
d/d9zbp76DO++cikDvKJbgvGn32X+ZcZgtNHS1+a2AGXPzXp4sgC/LKZw+Pjtbl0XUNrP/Gw6VPB
2wQfotQ8dDs9PY3BU9zeD2a/rVyG2hr8puJT6zpnAL1w8EbNNstA9cEz4x7r8BY0GhkwSgH4waJr
U4cnCnwMHhKlxxwc/+5YojfHHmRrTzh+oNIhuog0gG7YEOw720OFEfmozIgKkP4MIT+5fIid7KzM
ewiNFJsgNVvIpnMLNJgwqdVok1r/zfw/DHNkZVWgjphehrh5HGvH2gts1m6CYDLWnWW2z0D54TkC
sZefttPhVwMcX9GYV6hoV/KHEQDXqtzReppcv9lYA3h0w6FqoSvUB3tl1OCL0zOhdqx9huAXeADL
BqLFI35cIMzAzq2QbxdU1tubrPdVRD7q9QF2a9dk1zpQgJQj6lTpbk3Ip6MUMPcZ8Do8aNdy0CT0
YIsiizpoCtm3GQL/nPzqNKAzvgcaCOT7wFbY5lq0iXlOq2Q8Gf3vukaFAOSR4aKLKZocPMLp1jLw
wM7i9s1/jSu0DcojDEmRQQ9BY3UknwuJr+xIMxQ4RonRe4BMPeuGYyZS7H1RhzsdsRkH5YFbC7Hv
IcN8BDoldqAooXSA7vsPLzmGefCtEwUs0yzxExQTrRVFgqa5WKkAGe2B1T2oJsLuehkn+0bMKDr7
5CezxDFUDRXDyxJPftfNxTlgw+qTn0yINSJFlTkPV6uHvlwzMlD6r7DEry+pMQsJxVQguQ5Go8YT
ColugX2cdnHejqdAX6jldCjb3QJ0MXy0qR+iB7f9gPon18zaGHyRGEOBNGGC9Ge8WiaiHkifhCBM
/3tgWIIpJaKYa5NGUmRg+eAo8ktx/QWIBfasqDq+oZ+CeUi7/exN4IlwGsCZ9O+Hy4xT76hqNcWQ
Wo6TYQRDX1XsDMU5QGLp+Fim7fyg8PmsPJwXkqfEEjFjPSgrtAlp6vwMNPwvsgCbQVjLkW7HIulq
AcN7nZBMnP3LE+q2vo4xtHQAY0pR7gzuSbcGu6SjL2TSZUpAlhDoEImqp2l97dHskdQjC6yHFdFQ
LlMsA5e5l97lBssMUupHwXVu/UooRulbLzMUpvVVCsfaEclJIDMws2GVtRCYfOIzIbYTik0leEV1
7OKiUWReuU80bwqZ77HkpykLfO2Ob0eo3gAu7ibrn3DqAxzjHKQA4sThSbK4ffT99qkmnoN3f2Op
9lHH+7YLIguZopzNQ0Lem5uVaNmu67GFwVQCtE9osakY8JE27DZabGpdndS/jCFzVg6HXrGJUvT3
yajDk9J5m6fVPdR9dS42OSm8cKS1Dwz7+poW/+eXQ6/2Oo0r8a0w/x9p39YdJw50+4tYCwQIeG2a
vrdvseMkL6xkJkEg7nf49Wer8BhPT+b75pzzoiVVlUTbbgNS1d7bMy2v9hOjMtCHukAfdaiPVg0N
qUEdnR/qlX5cTdSLEugyL9No3CRmdbZMs3gz0nidQ6vS+mrBphu4r+lfNNzYP3uTF2R6bn91+tDc
VVpm7GkYQ34oKyzztdGy6GS3AE6TfWLp5xnvoU+NnkTQg8Wugux5XoD/Ado5V9cx2JMoomdmJ/yr
46JAolHPisEw7lyQrtyVc2Tcxa3+Z2nn/SHCfdBBvXVunEzIEXIVsdg6brUAOuYTdv9cZ9Ak+muF
xDdCMb+FWTnTg5lrODNTc3F0iBwWdVvgBOrEGE/ZgPO4DV0X1XYTtJu6P2bFkNrpLQgKkSdzLr1m
x+cY/M3nSbISlCnvYzLmSYG3T+pSQ+4lksbYUVR+Ek+q/OO/rrEuZEY4WTN1FM/nkHzvZm3aSJyK
BSh8K3xUh4TgQx6A8uCcfR1yvLKFjW5epfTMCUhooZ9j6GhQRDUX1pV6FEK9fsrelqIhNXn5GLPP
Meg/n9q+uSvFlF5RgZM8lQ0T98AeBeSjpsLT65BPYAxcbc3Ucb8VQuxX298XAgH2cDVyvkfFGwiR
JFJXKGA+D70nz7xH7sanbqeFU7GhLvndrpbn2UPpnD1l3nbKbB0HecPH5v/KhoTE21ya1p6mKcSz
/33F/7BYCdWZDGVn+BC0GpidT7zO+2vrtN2uEDEgYzLkj23YdZs4mcHy3kjQ89jDa1bk3Y6HOgOl
kIHzLwYJStDiilPcRP2zDMN8F0HpMYhrG8Miis/YW40b8upgS3n0IIk8grLimZq4tY7IOiQPFK8b
NUrNGPbS5LTxmrCs1kivPUZZCKKsvAVHjQMc93nWIDFHvXWIAoIOUm9xHJCNOaw566rJIUkqq/ja
TDZUn1XDoTyFHPpT6bbIzZGpTtINdq38sth6WR8BdTFPnlni7c7NAcRyjPgswfx9TRULPzXdCF1i
UHScyF4otv7VKXIXGuyNZ/gx2AyjzhE/GjkJX0RNfu+mY3XNAaLzcb+Mf4CYJ8ghQPyly3M8p7ns
D2BURKWhnO4owImxIaKZISp5Y0+vrqUCNRc9BNaaIf2Od9HiTkyiuJtUzzGL6fiWCkb1j61t2g4c
36DrBQ2N+mtc8OoPvhihSGa8dPL2syU/0UiLYWqJ5OZD4DC5pR+Zc7/94ArbsTokRfJUqEQ0NUmE
Qs2xsfmektOrg3q9Uf903VoelpFiQltm6Wl5ZzbO91aT3eJMlMkGdTKU6ZC6b/g04aGZeKfcdprn
3jYdJUrPg6nqm2eU3IOANhbThryp7vJH3Gr8SaRz66MG884tWXIf5kX7DLXr0TdHxz1QrG6n/b5C
zfEWSUmcuVTiGKEst9rMjWBnkqK8HYvaSY84+AeFNTQr17gZVMRvQpbksbwSoHYuxSUsdInnatsX
z0xWCjEC2V8FabuuTQa+jWXY4bD1DCrEJWK138b2IOHqpbXPLHwdfhf2H65ltchIghwFspSzPW6s
uYoDU/1YBKJcG7KBGxO/GDLexNCwUiswtQKFaCX9GsGAg/rCEdJ9sV6/SqQzQITIHe/SNH14yXMb
Gf8mC8Z6sKBFOafhZemC2SO80FgaUGvSYu/kuXhz3tLkt3B3/gnBTblfhrTi4laTqWe4wvSrqCq2
tKATGuVFB9WIx4ZiA+SOPLfYdhWgbcLNmnV2ciajoTwTBZGR3Kk9/zQK6SjED27/v13iw2pLl2Jj
UHNvgWdOd1Bn/ExQl0owDxDpKruINtfwsGo+S4VI7rPxt/bfxNM6xfs6qTnXxwqEgqAEHrcq4/AC
qJGNXNKwJQrt9xFRaGfTvPiIQptGf5+HyombVdZ5ypfutTqa12usV1TeNVZdfx29++jTOCgU6VkO
QnFRVltTat0maSonBDSvys6dagw7T5JdO4nsPOpzdqae26U2oAPvQdAJnfbIcV85OZxmRo3ZGq6D
gQUw2bHYuu3QXAuz73YSNQWo6s6aK9moNza8uVKvmaL6rNXYCKoJXDXUcyooCS/T9Go+m5DOOC62
dRXq1VBExskWAJQ3jvUa9DGczEPaXn2M1UEz6JrvH6P2wHDVlx2gS7NunYzGrvQDdU3qep1ngTG9
Ld+s5OK9FqPazK6tk5OOKFWjrj3rNegJQZ3gj4U7+jTVrTUbSiJqlWVB3TXkBohaexPpIn/oXZkd
snoCw/JUuu5iBOoXTGMaCDvAG/RAcbgdv8XRkBryihq0DC4T59VOa3puhzWNJl/mk1fFZsiyncMZ
lyYT9od/XV/Fhv3suJv3uHU+L730YNhGv6Grro732NW+rilxww6YUrLSNkyyOhgIKQ+6YXwBcqcM
+gVIH6qTgQ/jSaVNxjTcomwkwI8zna24m87UW4bjDEWo1aMZIBEyKsicE9OurBRvr2po+DsbhQzW
9LJQ/r7H3kylIc2n5WTEuz0on7wuOcoySjcamJGw9+JXN68FSm7Ex+aDbfCiozDdJcJKZuinQN4L
92b8d9qm/anICv0BRK0BobepcVkhN3Wcs/NiG3rovOAVBQhmqA1opJEIXGblapnCr9dXJBYZlLNQ
Gs4UukR+QrFv+GP1lyWU4hp8WOwqp1CztoPIi/sccmt7PtbdxWVJfYxlHR7dXjPPRtJa+8kAR2wP
Qtag8IrhkfUMtQF55jyL2AUXoTv0XwpLxps8S7ofUy/v2mlgv1roJzJnHFF3OHzmmtLU06PsZAz6
+EeljT901xm+Qr/d3OSgrwADmuP5Ap/hSZRTG6wfC1V/3aUfnWr5WCDcBtGflb59LPA5uyg+ZMAw
gVrmmMmaP1mGwtIP7AKFGP7UxiZ/qpQ2jlEC0ZhmuG3bScQes+SZfBSV4HwkkODYCiiAHFY1bkFy
mTxQRASk1EGzisani5BN2MMLawCKoXi8y7qn2UEtA61BEZ0SlucjVN1o2HYQgoxxurpexc7daBsW
MaSC1MedjJo9euwTkuET4AYTuDHAcSpe2RRiH57oj0KxXOgCNKl9iEQ7nvmg+NCgBf8eYXV96gN5
5u0GN+1Row5xFRyfe/WFegXE4VDWUWk+DZGfbxbHGtcBlve/0DYbqCe/rQ92UPSPKmHTghN6DDc1
5vjWgV0VG4SH2k6gBQyAOXPTYdOLNP3OI+9hhrDyL16B/3VOXIE6wXnLvCz+GTr6l75K9a/INrqb
yuvMZ6fu5203W/VDVrkOCuQBSpNiQq4JQrdH5vqySsSBCiBRp7pJyjR+deIkO6eCR1uy17WOfIHk
1t0EFQUoTaafqNJHL0InMBrWHmIcJmUccqUW2M2/egBwtjgu/NHVc7zVUFCN//epuB8TO/Zr5cjY
fEa52Pw5B4EZ9kr6yUhB9oNCEo5UapvfO5p5n2g5f3bHqn3uMz9VA7L0lrjgODe8LxrHfvbi5qkb
5s1QifyZ61F6lxblJxp1ysQmtkVut37EvSB7HmSMigwu2LE22/x5TtN2rwPnvqUJjqynXTLV8Tmd
7eIutcwBNcV2FnC8/JtbT5PFHXjXBz9VRjObvxdu/quRlsi6TebWoJifem2jt7V+YFSbZB8rQGGf
SlV3ZIUmPyRV6W50ValEDcXb+awfWl2glqk6l0ZWPGUzDlUmpADtzPGBOkxQaixxLKf4UqmhYSQV
XyqqJ7AXrRm6eT/96ooOyEMVOCsHeW/m/etwWYqm0XrAQv/y9J+docivoKTI7MI5GZ7GPzSrDTlz
Dnq6/ymE5v6HuP8Q4oK5ZY8N7OU/xK6XbWY8tjfL+O+f9GaZarhADNU8OUbbnsHs2p6pR43kDEpf
qqEe2crJ8nZpk72sppupq+NmKsXhcY/D1nVlOwLdi2P82ceJUNydgHaAxARoOjTU+/+x1aW3NcGD
f6yc9h/LQdCFg104GQLD0Qe/7oT3re/x1lOM4c+OC0gi1MVXF9jzbT924701GtkRt9fykOoxf8in
7i4bmou0+x0ESEC/FZeofK40Rc8kDt6s8WQTCXzfO2WBb4mCDteurEBkbab8nIP7HWIM9lMaif5H
ZU/fJ9zwvnm5AOd+F8onCAmMuxApeohH/dU4ZV9cXRnF1/HrjXUdUq/TUs0fcBvbuqIV44ZmCiiz
jJu3+ZzsFgg6fdk2BkdiYhA8AM8eYHZS00+EM+rzJ44Nwyto56qLjvdTn8wU5VruL7zh8gWLZjiR
64cmkBRSAdcAVg63Pf7ie7tpyxdtBImAtDIvQNayeDEcx9h3YJtY5jYFf8Ox0Vyw/SY40U4g0ajm
Gh5OlULLwXmHmgsijBg3Rv4tn3PvD8uw7yGBGL9KW6S7GSDKE067XNxdrRLcLJb7hzHtpiiXf3T9
aPll29t3ZaNDmw5ck1ucdfl4cI54rIL80tPx3MHBqfeA/GB2J1wRrCaIlXng4RNBncvsjqLIGeqd
VA/f8bjatA7lgF6KlwjoyHoPFJdVeCpzxnOf4mg5Re199gr+vE51E14+iGRvSxc6OTjxZDhuwbZl
nK+9Z1l44ZuHJsD7EVj9lZGaTsuHcdtWNvhCobGwnaoM9yi3H/DC76Td7jYSdJDPgnvGYQkEPGJb
A5NzpjgL9J5XVurWobdtro7W26HY2mIrgNT+An02fHlZ24HbvVYK5Kbtp3EnzzTk2dbjhfiim8I5
T0XZodqyhFxBzcEyEvfy1AwACON5XgCfGUpQJgG2auFjR+1kfs9B0+tz2+vu19iq7N5ihciN10YY
x4VkARIPybZJIVvsKag7QzX8aUQBsrzqU3kZ3eF7DNk/iEuicfL2rekj7eOQvBRHIb8bkoNCuCbt
YwwM7tiBdAAkcKG89BwbZTf/nCmi5xSHvsicq26txOMpIs1HEEWjTHh0PDA9bTTXSx5F6CRbb3Cj
KzVcgitua5h6ubPcHvVnzdRG+7KS4VH0jYuKKijZoWxSgkKQtf0ZgMAqBB0Euu4q1P1hXBYuC3QH
n5UmLUHk/zAGOLtDanVGksxgdQ9YhHQunQA+zMyA9Phg9KzWgaYU3FrPoBGCIxK+d52QHQ3mfaJq
Y2xB2qfKAfKpDjsj6OhZj0r8awf07ZVCIm+YLmqCSS8OazB5Jw1vqHltnNY68EFWOOiVINlKjCL8
IOJKVeIUxwpQsKCgrhg3VY960trlPvL5xblU4Iu1IRsjAMbv3MD3vUWHTgfBmWIGOFmtsAYj23Ee
8Hq9v7HfLpqpq3+YFuvZLh0G+ZC3oPzuIYFVoqMNUMSyQDuAv/zSEdCH+/Ueo1yDw43XDLxaTrVz
e8vdLBWVff0rkRZYk1ahTnLclFTeVF6+z42gb7yjERVtflgFyX2U32HLYdxZs1adcDAwnqkpTTme
08R8G04FisJkKYIbOw1pAsXeDNeVakgYVBty2yhLH3sN8kDqYshBvF2Chr+zrSG8nPyI8eLUqP+1
pAPlWOKgZJ6GufonnPoYDHM0XrpjZfxiVdvvyKaP7OA28XAQPXClH9TzaIz6meoMkos3Hb3f2diA
vJTz8rvIdWJtel0wcrvFbQP4hRWiIMGJH7RKwvTGQcPVBiKeoEkiEycXf5uvyQQP9litUgF+tKyy
zkXKqIagWtZyPXCH1PBRygatX2k0l6kM2c4Mw59kWhvQjDWXdUg9W01oSk0EgAugpl0tsjrW4c3c
GdUaIOyMAJZTC9Bl12Cy0XB1RNhJbUBP1wV5XmnbpJudUw1c6dEYZL9jourxElKf7d5J/6gz7EbA
rug+drnHj6HrdTtsBPtX5pTnRqH8KQKF9cPh7R/IyCED8l4wTKXCS9XwvxYM91RAfFN3TFXEVIbc
SFEHoDt1z2EfeWcP52FnGjqAxYGN8N0T4vzvOICtaQ2hGdSgoDnfF55lgq1u5D4zQPnfJh7euyco
CQKTY7/iR7maFov/bLzxRwtW/2cBcMreMvPhCMnW9DG1UtTpqghL+9mhCPEHjh5Cn7c4qImHJjyx
qO+3RS6yl6l0tAPzDMunYQJaxnOT2Azsw3r6wmQ8Xqcy+pOcUCtMHxoXGSw104va+FNnclA3ttkL
mYrwqqUmWAQ0UD5LHj7bOK+8xgrKaJUj3kKGNNu3CgTpZp52FIYEobbyDhmohPjc+3gMQmhGVSaW
2NfueqSpt0uN4tB3b2MqPQQDTIPks/vtjSXTc1H8RegxJBPHw4RsII4C/kKUaQ2gDpoTOjuyUcNH
6x6lI+GFRrHIqvvC1T7A0G4WojBofIUfFhrw9mcvOgZgoclRXJ7Pm5jJ/AGc5h42vTy8H/qkPi9D
nCKFqLOs3mJq1uM4V8XYXgbW8ZL4Puu+f53SYfoyAPePOtP0uah1+26WI6qglL0p9CbQpmYGazuG
019hwintO9GN33Ca3Z/LTsdrlqyKu9gKsa/PEvOUjvaR7JaQMXQupPfaQK7x3PEc6pJGAQFJhZ9N
bIftsr5vF+IoXXH+S8dmC3FUnchjCZK2J2+U1afcyPaEo+0BEQT5VOMtoFtaQ8Ss3Y1KYdn0ZOIn
niVOBsBneMstsu1KocKNZtjndfc5DC0cSBF9ykL5Sl2jBJ/NhPp6kUKpAoJo4wM1Y16AMbwFhYKc
HoSNhsxQsgUne4vThA+hQFPuAeCJcbL1VxxDDvrespZJZLZtcN/W3nDnlHN3aaCjpMVTewL/XXch
E/4k+Pa7+BdIXA83cBrjRGLe623+mUY3cauNHLSU1PrYz1sbp6tqPSsakRom99Jd53idXD7CP2LW
y9DltST9TGsvn4s+4rqMcJ7BBVyJELXOZa5D2jV/iPVKXqEY2T61ySSuk2099HoK+JNqwmiogiKu
m4CGnNvNUybKB9uK3iYx1LtdBWfLpDoBQzT3em8zqJN4amx1HE+9Eue80Kd17swBqViyR5qZQE2J
QkazqJZ5Auwlf+u+T1pXDN1Gyd6GePtTy36YQjFr4EDr0iWk5Kgyysz9B9vSpXAAdPFh1pkdEunI
+IdI2sv2iO080FimNH0Dm89lCPERE0I38Joq10fD1UvB/49zQUnkAOtWHBhKdYKRciGJojICtAH0
qMq4UAQTlXDaNMB/ALoWrAzEq4OihZpMtn91lApJ0cwgRYuRqquBQBtQiBkQjDS7MoBdQNzFm6DW
pH6yu7x/MnF0CBBrHP+IXC3ZoNoZxxMNns92Ld4njqnhfI+LqF0mFgCLP5iN+6xr+6RoIK1bAIIx
JE40bGncT2I/tdl0mvUI6WxAcTtUlKsua8SfMY90YAyVLfW0fivUEtBlBRYy7vNgCVyM74sbM1hy
+8apfbrWetU1Lkc1K5D7+HGKWcel1BnPng/ezw4CVGdqTC9EtX8i+zKQCTKGNZc6EktQRDjb5KIu
E+De2bUgCI9bUHMvQ5oPwNGs+et6fNCx69OLsgw4ynE35FmMa1CPGtrzh0W8OMYknEntCxwGHSjw
w3UpnIx6lfS7YZy/jQLZQaZqwqjXxUgArjaGEpTZYfJIptW+Dns1fx3+LoRs/yGOPoW6IvRW/3HF
rIwKJIzV1Wyrjv3OFkkAHKl+5dnXGmiKhfTZVDz6NDTAlgJhBA+SZcq7OmiSZ31ZLTzXNQaxk8aH
oBSwnKIFk0NiHYm+jxpi63PeKf1W200IDQFx2bLSMZf5HcrKFyLANVaWdrdNrd47APENQUNjfqqR
MLjqOh6MqamxrxC+Ej7YIiely6w9NV38RPY5s6tADnV9nLJIAxn/nsxuNfQHpwXdU4Yal68gYTvH
2DE8y8jpL/gm4lyeVq27YYMTtejexRnR45yYqGzC1XC4CmQOdwYgsev4FaCnJd4dw3bfQBpqV6hl
dfDUIfuVfJZzmAIv36TbucC/s2aXoH+UdbabyljbupOTfwqtGhXi1jIYjbz4ZLUCyvdaZe0oQOAV
8R4QtUNjzcUnMkmWSj/vNPdAQyORw8Ux+VcaUZNbbQKdw7k+05LzbLrHwgbjKHmLcageygJvkKn3
NXdBKT0TCYtoQEYP8Yhyt4ydGEC0jNVgWGU5shJtibcWHD09EsdKC/5lOTrinshWIkVCDJLVlaZF
Lc71aT6Rn+xSQh9EFRLvyLYwvKiLMFT9+KuNLoTb4zbFYaldAtEgwzk8gy4oPNOwNWYldUwtuRY/
92Sg1foMzoi/5txMpCEz22mv29Fz307IJqoGclk2DmtQxgI6jSbgICx+s0VWAg7txW+qou1Oa19p
oi48C3As8pvQbtx4Wudtm2ywTi6eLEszA91/yrAXycFdhi55KMYrQJu5GD/4P3RjyGmY/rqUC20h
4AD4q9Atd8sFylLr7N6qxxQ1nU56nVVDvXUInV0LhHeoXaK4sufmsKGuANOZq4fZaXFo4aGvWHhc
l1sXoR4K/aA30Ml7PUmhxKyuFbufWOTll5vIm2tS/Los9RIw7I45ZK2Zy9t503iTg6qRwTog7/tC
I9sqnOtg6xYyj9n4K+R413HSvnsLJrcL/k2asQTXcrriLRA0De0TSknKDSVvU92+dlXqfs6Fbe10
0XVHiiijrgRlJ/ay7xFWPlk7p2AfI2g/jNeBa5JYzu0auob8qT3u6cw+dRjfOrXeHGkI2aatYc3N
SxUl9pUrym6yQ66GA4PvgvBY7Td06ELfhPXK7lk4+P+3MEutRtNptb9fdBijdrkouAHfLrp+Nlpc
XZTCag1JBdOFLoJs0nETGsX0mEyGAJFriX9Su3JeHds7trHMcFqOQ8Ax9aBq+x7BU3A3VVnkbqlQ
uWY5mCg4DvfWCuSR4ZQc6r/ggVSVzdSEYDrXcxOqOKq8eRohszLoyZc1IMOv6n9ZaGQpsOEtqP9s
iKgfM11X3HyQbeKq6aQveqf5RJZ+zHJf08AQSaJNazzpNFGIUSzxfWucRZTOBzl3rZI3MbcNfoLv
ffGdvisclSR+DP3Ru38J0DJt8oVVvwVwbLgL8MB41YDCAaQEnkwbxDkt6Fn/KNz5xJtae3WjWQuk
XRgnPS/qhzmDbiNFQHrAnzoZPkFo9SE1k+RSmmA/ok9MP4qWFPseL8gPZEIFLvSXUeGzEyEEyCLk
/wNHAkkbOpl1Fh3o1TfrmIzUmPYQggG5MzarjXpaq6ZQ93fzIAti420SOnggFIDUICpQ2C9vbOoD
KQQtMkFKRcjLtOSY8eELmVDvqxL1TmjeOYb9CzuF+kC6QovEUFTmkoJZCikYvOJEO7prQ74C9/z1
zv5hXNRQ5U3iO3pALLf4Btrn/3hADCy8dvbgnUrD9ME8Lu7Wsi4+SQEQqmOCxEH7qy5MxYEjKwIq
QdnqAsJrSLlVePr7HZ6U+l0TQtci4UO8M2pRgkLb6eQ198ZdNPTNabElLZD3DQTkBgmuhcWGeux0
p2ErjJIx8+F/pnxEDvQf7HCe6Rq6bjqew3Tdu+V1t0QLAquxje77HoWJuaP1EF5HTVjGeBa06tw/
MyNN23GwmeLB4THf0aZya0KdDMf9I9MuS5f8tmWhDFLYvb8YPYbX9lFz84JgyXsqE6CSgLVW4F9L
B7rBjrfI5Up/nXGzwFKKcLOWV0PN03LFNQJ2H0/qOft607PMPv8qGhx955AOuPU2Vf5pjPN0xzSh
nbXZClE+Utb9rlJiJ2QstRLlBzLakHe105AayxjvmypjD2yCoJ6cvw2VJ/ZWy829rXnuV8cKcPpj
bybRYBtmlcAyq9Ixqh8T+RNIXYwnspgcr4IgBcbxnArIXIi0SZGZG6pNG5TwiNV1P+0pikGbmZag
vR11x9eQAA7IWGV1fA/Oz/ge6UNjL1AyixsxbEt0WqfxVW86n2yj5+EwKpWgA0IVzR01wFRb/gwa
/wDlMSXb4Lj/zQPgJY5Mne48k4Oida+ZjrKoPy02/OmmO5qBM7TQBxDM2d4u44IWIZUSlTCigvCh
VjYH0ClHd71XvjU1NnZh1yDxCkscYUuKDDS6al+6UQd727IURyFRK48X45ekrYYT2DDcLXLh0zdr
dE56oxcv4DUbTvEAPkBSQlL23sMbcoP0/75Wv17XUnKGwHyckAuFsJ8OiXQcpIEiT3nLqA4fCzZs
dDvUnhgAG3o+sGPYOtPWifTY5yVQCLskBmEIxwsQZceEUSIxZua1CcKMFuBcBZpo3QEXKuMQgs2R
1hzSuct8Lc3so1CSzGMXD+CFaNodDScjmg/MwZ+1GBr7menTcAEWGBVZagg6xfxx1PQlVosxP526
TYO87hMFDCz50pd6eKXF6FJZ2UL3S3eulaJ3pmbyojnZdkj4cnsrgb/1GzAY3KNSob13GTJO4Fg5
kUlnw4TPDZbAc5lBNEyF2YKB9lk1RVJNZ6QaTmTKO9zhxjbODqGn+0LhazKJEit9So37MjImIAHn
PACDLId2JaQbuGPpG2NIgZ1CWd1r2JvzhSsifCcHifmcg0XeQOVj4bvm+MFrKy/N1UfI44E7f3zF
r3u+EFP4Otcd2ICnrsU2mpGncg+ULYjHes8J7JAhi9MqQitqcNxbXItiKlB5jNMz8kalFe9jboM2
IxHz3slj0FJpif45zOyTo3AtOsB8vmDVcKeHIzB2cT36hISZGuPAxyl/7dosQxV8P++WvUmsNiz0
KKLGSjXUsTWQfQnMVt0+aetimtOdA9Xdg41E2hFlhtcVmDNxhpw1wXAg1Y59vp0t3hWeUw5SQmBN
wXgqlaGdBb48XQcihgaw8HtT3TyoV1YxUulRv3PsNLcWLzk6IJBDF5VeayzZQ6MGEQwH7piGayOK
3AJhGy6hTp2PogCPXzj3LSt8jYG8rCGpCNUMhb4DbxE/9gC1XHpSlFD20qiHHAQf6GZO1gd2ps2b
NcYjcYl1jLo36HsyDTLrOADbjpDk+2TaMY6amQ6uC4yosez2R9O48wWVwngFDO15l8f1n6LLXpy4
x1OWN7GODR61hIWFTTORj9MbCY63Lg8vroZvQGLm44sBGBdOFfTxBXmlt96sbC2KVk+tZO5uBcat
OLk0GmfQYShI3eruzQ6c1KOGv6VyfMDW2SHY0N7C15kAu+OrYLFgNmIo5SSQGJtj0QdJDvmbdG4q
BjybMip3Nctv4MLkBzJJC3rzG6Cp04sIre0aRr0QKAEjwQXfYV9NVn8qh6I+JMrU0c2LvOu38D1k
+a6t3z2KG4B3qbseLM65w06Q7GCnTPW6TuMZVKvQbdYu+VshTeQd29/455i0i9QqH7rLWh+WXZcp
svw+irm2u73Sh+kUDW7vU4+FDuHf5YNIQwgyUPqlc6YXlP7z/WqiHjWkN0RTF+803MaKCTQgtsgg
YqiBilgDbd1dM+ZI/shvDQiCXtgwdA/4nT2TFQlV74jdfAR6LV68VrOVBrFbpQfy6g60iwcA1HGa
i9Jyz3tiUKPbCLwuYH+LbTFtkJfNMJjLwdWUQGFAbaHJu8Yxe8bOA6AUiH7mMhBJjVtQRmez4X1O
XCXV34eQo1Mnt+E9S4CI9FVw6/B04xncltcyQZU0D+PCPUa4DyCzxNPgTUEQMhdiVgxt/jBBGZZ4
O4jUg2g8SHJYWKIJWFLgtkbuNw4QMCpiJbjISM1K/bHadHtwN4ORN8GiTrwuvowBOf64zmKkhfCe
C4ibjcz3ZMsIFReTdqodR0MBBnpkq5P4VSutFvWGsCMf9xYxMivMQezxz2nWVGk5Cg8R+aG7rr2u
0be1wH85qf/iuQTklHrhRBFdkBjTcMzzVkeFs3ofXZvFyCR/0iNZQ9K8azammMpgpeS74d9bHSsn
3+9ChgalVRJni3EHwsJGs581o88vo5yyTauGWSK8hzJ29iVUoHo/7X+igr78pNsTKqWt6HNcg7+f
IpvJipHn1iDUrCZCeKcKQFY845lR82czkc3BtqDbnibzdC+5OMbjBG4ElOwN11iXKJqM43IHJCoY
GFSD6q1kQqIC3VricUZuiqaGN30C2LjxEuHQ4OzoOEYFuZ7xEjrmd6dh4Iywh7022sk3ljTlFoX2
5Z1X4CCgctvXCgK/CgTLgd5Ab20+2MzJ8wdpR74dQQr8g+Pf5oJP9uNSv7vGxEP8+62X+13MeiVo
4v3xBhepC+B18fuAdK/aZyDDX/rJ0A3XzG2zx/i0aOuUESgAZvEt7FgZjGB4OfdFa99bxiR906yB
iNRk6bcdCFZTxa0KqAo7TE0GJVVFt6oa6lEzu8nUbNYxTWOGjTLGv2b8btqNrUyiBwm+qfsoG/Jz
BQFCn/HKegXPURSETq4fNIhMvNZT9tkcpIFjDa14hsIaPn4j7jvIB+ylIrB0UwfMmKpHTQNmpe1o
sn7hyFyoMInucmW6XOct7k7bs9FBDd/7Uh8YNfWUxzgTAU5GDNODG587lIw+llBpf/zLQgO7KZvH
FnlYFUOWQQVOb7NoQGYvc9aYv63jJe6L11t1xNSuA0922Xn3JBk79HN5npzpzlCm1Q4BXrYN89La
dthlAz0QedeCRS1kc2YOpnvLPHp4W0YJOQgVKWlKQw8IB+wgW/OlnfR88VLClbw8lW/eBDiv0gNt
TcZAhjmWEIw3hOsvGwZUuByrZgJJHelHaUp1HIQQ9j0bDWtpLCYegTSGbMG73YP64NUqhU9Rq31s
c28vJwnGMjV9dSSdsP0pbsygcXN+YIX2pQ1NJnZOWCdnNyvs7GXkrPZBpYjPQuMyTXN/csJcygPE
ASqAXfXuNLqWk26MGKSGQxoWwRhxlI3ZYbQB/RZIi0dNHMPaRsGxDUqxUI7idWghtmtGZr911ZDh
VhMUOQPkyEnEa1KCvsgtRHaloTbiVo1yr08mtKM/DZDCrSFhERvPwgDmHzRwPdsWCco66wzw4753
hO+p8/96NLz50Kp8gDoSxxtInbgBdfHBuLlEkX8JJVdCp/7UtSIn27iWFQeTmt/hLMwNaGlyC7DV
oKLr/5D2ZU1u21q3v4hVnIdXSqJaQw92x3acF1biJJxnEiT467+FjW6BVjrnnlP3wShgT2RLMolh
77Xa/BC7MyZ2Xc2TSwpWGXd33/XJICi95CK7HRK7Th7O/j+2NG3tW8Azr7E+a8lSA/chRepSnWDz
c9WZtsNUvCn2o2daO5RqWpdW/8yHFIhYq+U+u2Dy+m3GlBp7l92KTQ+9i8DHMl5NMJWcUTu8HmOs
R1/0CpSCVbLO37SC/dCR4PUX4rhVhxRXbz9moK7KQCdoiIwBMZqRPKlG3CxQ/gaIEl2UwmQ4tXnA
PQIoWAypWgZMI3aIWrTsRDIb2VOffJBtDq3xvGL/qcSMEKfjKd7jzWBpZ2rkmFSb8WQjAz2UOtt0
zR0r8GsjqxE7aBdlr2TkrhQNSJZPfpECriCqY6BelroRDYIr0PTz6WClYFdeNYd9/UA+xyx+9pKi
OxaUlJoKTFC+xs4F6HDOhYYbDY3XOhorQNCQWRbXr9xOUKl0syf5h57v7hM2RjYXcIz58wASY9cD
C3Sqh0D+dq+J1dB/YNBKBbrTApcCQsdZj2DNCU7mkttgJivc5GxodURV0G3LpiPvrCfX8N8KowF0
V12oadbWbUKyIzUJaUg9kqULKFTxXcCH6qKpR43PnHTnLV2d7vulBnJwGPQ83+dLnl2o6ebhrXcn
ixc3vYA6DkfnXdOivTMnfWnqyD53YoCrizgbQ+kZ9PmvDSpiBfkA9wNwOFSY0aM87o463CiWMkr9
ZZYK9eif2/zvLF/A5yi4xlGnGTxX1Wo8ihiVNp3HvMcMSKAtYLe9fxyGuF+wo4sxgPD29oAX2kZG
NqS1Zr/ZrRkYdccGZPThOHdwJD3T/PLBs8pvZMhNcAzjIOB3lV67uAlgjdapXgAO8pIYE/CMKFdX
mVB+ro+99wv1VEMy6YL/L9E4VtkJ2MR3+UkkkIlHfRv75yW4z3iiXCIz9v4AuM4PlLz6F2pKd3zr
3csyzQF0AyrGlV39s/G/+1J4nZ3xBEcBnRjd2To8KA9J3EzyqUH/w+WTQT4l6P99JR4oBj1byKCP
Zo0FZ/U4IAMy3T5bZP/ukeIl4KPqS5yTAgEWe99UhC27rm2iFrG2TyQLiipHhQMVbtOn6jOk49Su
+QPcoPzoV2CfVOReua53OwObHkd3BScYKdLSfbDAh/dEonR1g8c67s/YdWDFjoKALHXXWuBiswQp
JgqgwZ5e+PFxFnmJQJwXp66G+0haYJ+BOmZkX3xtsl8qS/uciIRIwwYXAS981CX6XX5ocitJpmfN
ATEIbTqydP7Rddjyoo3HAJQsDtB3xo1M7U0K+Thg80yJqHeT03YliagRsZW9cqpNbJBl/dlymRPR
efbdoTYdWzfcW6+Bd7w7aSedOubu3DGNsLYDgPzPx/LKjhQBapxDumBiZNnJHryv+Gf8kheNfcBU
IotcMUxQug2I2LndkXZI7eHJ4MAL9ibjFwbawl84qFmEJUkW130BmWvwRM7VxLMdBy3nKfVH/WUw
wCHVpXgDTfp8oALWHOnBVz9PQCmINeuwGwfgLcb6K5WzDlOOU7SuA1+jqITF5lgeOVV/zt1WP8ic
Usnf5wIXPqxShwPQEMXtuD/nUWWkpvYsFZSAGnROeyp1S5znxyBpSzvtMJYzynL8Md6TMNU94JdS
d8rtGKAPsOxADCd7K44MtYPSbAKREOjwy2nufcnLoMgZFG/EnaxBhf6+9QFJT4paLIyoR41OCyM1
JmYHJGFsXUjrTaW79wHosPfyvvZPdjwh1S0xgbcvaDFrkdzfZmblPOKUto0wGSjCjrgySe86LrZW
GB6xUqUD4AxIA8J1bnhgROTVaLwI5dgVfMV2guMGXiCpF+uc5OLRVA8QbZjqqbEZYNsmlDoSk8EC
0r+L/hvS7txzQhNH5ecKZ+lGDqB0+wtJGFmUxKCjjOiBw+gpk+WfjMqxzwElfm4Uth63u771qigP
LHZJxwRwwMvUv1ITFNmX0mHVI40G7vvHoY+tHQ1NYcawG2VYq/eJRCBATg9DhypEbcxwEAWG52cQ
MESkXA0Xe5nILQyn1GxPJKOL6tgmNhmPEuw4Ysc3tZcrjwPXjhzmot7Uxq7cWPg2tqqhqdNaq/fJ
mIPmQQesl5BtFN00oVjYSPm1buMJxB1pvydZXyY4LQPfuYe09V/BUfsSoG7q87j07FNls1fUvjS/
4n3iHkcNeE9FtdaYKVj4rxWz7klbRv1Lk86YusC76QIO6l6AbdAQKzwsFNI1vchh2odZ5rdfi5I7
j/GC2i2KltgcZ/1JUj/QUNwCMuXBlevxNUpsF1WGoqnbGcVHDKX24HxzpULD5gHOTUoUQg8uzvKE
Se7alhlKaytv900TL1iK5hCqOOtghI6+pI9eVZoyNCmrpGYRaKi8cBq93NujaN14mrTqla+zgeeD
GFEoZxjq09pk3+hCpKBQJng3uTk9N/Z06OIsf7RafNeGaGKUnJ6XUvtEohnU4uCw9JHiOOJdsld2
1LOn5g/WG/yUAWn1ecIe8jNgvNmTiRwKMlBybQzW45wOyJcRtipQDuLOnR+nRqSMSXu7uTRenhZU
Aj9YsdlfAL/41mAPX2QY3cbUUzbGgs0/H8QCSqRsSYbDqW28OzvS3skoQNL5+OpQAgju5PcAH9nZ
jsNOTQ92RVH8oQ2OcyiYSMmkrV81lhvFAEB0wDhegKRX4FeTD3iy/iEjuxGzrb2Ws+ETGVMs5ctv
11Oy/xwvR07kDieYKPMCN7Rrbmi0iFDLdaz2kixxRMRZBNgmicVIkdtaJM0E45hi4GLg/FVeypV6
PysppOEnD0sftGd1mtjUM4jDah3b5D+fMGLG1E3AIwMfW2uYD0orTxxpjILwrbPZMpQdkUb4If/I
fMCxXj/tSeYm3t9gtB06gBXmweOceR0IylgMHB8BMJALMAHqZa3uA0GKXwH6vZWTkprKz4EUcOem
1BSKnEkWo4ApjOMRqUW3ayhjV1xcDS0CIaDxv14eZUrajKMwZbXxUqHubuOji4/+EqBy2kSi+c+3
oYy9dTHATfjznd8N1Z0aQfGyFs10VPHIVn0apCBZQ5/iv6oL8TXY+BrIYwUCBpZuQ2gzwC+OYv1o
ZQvgS2msmaMN6E4hpWYzNshK2mr9pO8qbg0708ahHwrU4zcHOXZF7DjXAJUq3UjgLW6bRtRVF8e0
rlsE5ahwkdGlC7c7rEv54h3iCj9er16funxlv1iGz3cAGvTwm8SQFyhMM80O7IZiWJTmcAVHSwaw
Ko39YmdB/oqNeNJRI4L1bASZlURDmrmAbZga6xM1qxt/05F0fFGiXLBuO0n+rHHN+jS7XfeSm38r
vYd5EOat5YsS9aPWn9YxADJkor9FNoE9G2HZhYI1EYeMgQXG9tXsBzi8xB2QwvZ9NwT0AHsgGcgP
OlA70k5jAEZSjhKZDnt+GbjmfLyq5XiqM/tixTY2wICw1oVqTMLMZNYlSBcNmnLfNu1w2YjIhBpD
RKCeNCajlSf28W2/yAgCK0yar06/BpjgNZh3IJ8CHCyLsyC5spmN0AU32wHLd/9qF27Tnn3gYkSA
1EhQVWUa1WtpSG99Bf6lBqKLPeDqACrPQfJzTfFWvfqj6R+qSWAaaNqbTGnrucpZSIZJsgLLwbOQ
EoO0KRaSUY7chnZvB6y5InOdIkhtj7L40LIX9zDRHJb5+Fv0hIFYXMxeaXYLAIRO5Mi6VohCxepg
jCiXk3Nm0sdjlp4w03hqyyZ+MUacOvZtJUf2tMYvfMAjuNNNFOQJC2osA5k1RoB5tpIVgYk60c42
duTme37w4mlLcTbn/C8Ska3N8LN3TG0nR+IK1EvG4uCyynz/FYN3yQ/Ve65agMc7jZjI0muP3nPe
YiQ7Q8OzQL03nZss4yBcYEXg4FjVcUBcObgg5MrqPqSxlRnoLo52DWoxwaAhaZioltB60woD5BBG
bsnrFwbmVpRRjV6EI1xkK9otA4x/VOem8d2x5m7nZsbw2Z2NIVp5M1wDZ7LObdvqR70f9BMycPnO
XfQj5eXI5JyucnZrZemohkWuDhgnh2ejWTcWGXbAd4uwIIebRTK4xW5cgWStUjlcc06Q1yUyPygd
JNDjDFk/xRyRzVvmh0gU2VjmVgxgWJs/qThYxSyg1qbKawBHmDsD1FQXf17fGmcpAF+qxtwzpwsS
tcnMutluvCyctmsZcZQuyNY9TKMNVoMsM66jA3JNvVrOJKIGRAbIFxCNZnvIyCK7FoSCp9Zg541M
doHlWR3nFgm/n7Bo+51WwFUDsrMq4ScPv2PnkWQ/K5IyycbPi0ALE8ZA9QDH5YTvbNBRnObM6QEk
AiBo9frxRJ5yMW4ge5MFYAzZ1HsiOQeryGxEBqgHPhBZLToF4Pusq2BBvfGqoUjU09k1QI3jZTbS
n2RJM19JG48xw0MCDfVWUFSiusie9zQE3SO+XGXYpV940zfXdvHaaR9gdhTmGXh4NQG2U2IxCYqj
GURkRqI/xrUjJkutHgFVzQUVtZE9mZ7l4V3nlz/a/oj/G/0fKIMewYHJnWNjjhkCAW67xXSTgw6p
A/K20R5z5FIhExCo3KRNGgBZhxwlwQ/gmfqc0RCf4JuabFCXbQChK7H3pAhAgPHwlsiAJQvSjQUM
locUixN1Z3/BFhc2ppYwNYGFLcekKpC0WWHhPoIAbpiihNU5GLTRxPjJA3raHpqQxtPUxS7ORir9
NOluSOo4LnH01YsXuuwqT/4cO4AHoQTDuvPmaxkf3hINRc6hOzg1EiqEghd48HrVsE1GfFeQu4T0
WOJyAH5hZx1TZKi4fhlfDACoRGZS5WGaBsiyJmEv8hTux/GKRAXSFAk2g8iHhkqhnO9kMtZs2Xyf
Ombfrq8ouRIsMn3zGqRm5HhFdc4yHlwdY+x6FBGga0iIXUE10JrmYaMBSYvJwslw14Oujya4FK2s
k/6JhenWNKB6UISgpsJGdOh5U3OgzXy5ey837mmzX3b/odOMOD7i0zn/w0jM1oxy4ThtE921t84i
n/hBZXEE4rNSQyxFbQCsY8uWFJjk45OmxGOn7dAlSxrLDBHh3WSuDda51dzdKZRx5QEZwXlLcCOu
B4BB/mEXWFxopoGkt20CHOkLPfuxFEAb3upJU4PWF3tJOHakJ7Tn4cjI4sav8oEsn9p3CXr0PO+c
4RtW0PNRPaXVc/5OFhTGbvYYDsNKnCAP5gxshs5o93Of9HVIQmr+17EuUOWU+/8rhiGw5siIbqGY
2wfs/2FpEmvTRbGg3HGqkPa/kE3VwHdtkRuSlIUIVpQb9f4nGd7fb/EkN4tgeqnKCvu+o3Oi7U+1
WcpjwFW2vjMelALIVu8bqh9untLe6r3GXjrQTvUTj/yalaegaP2LJ5rO1bxN85Esy5AbiCo84Ab9
m/F/jsf8LGK9NwAI+v1iC4hJlsrs/pjr4nMniJAa0VDPM4HzSb02MEEubpveTslQUg72oztDvUT2
J4uTE8mpoXgGcSrRGDQn3QkshmcVinolsOijfionFJgDqn0w95k4kq2dHvO1DTKQj/fP3Bf5oSQN
GckugQMVFTbTt/YiSHZzUoE2gaUPUuRRfZkil8vN1hKvReCwD4Az+YkVLBMEYW0ZrG/cYTQmUjDW
fKuXCvARgl1M+m26H/qRnpydtebOTpGLASNqOoNhCQXsfJ8FyOIn0HGCG5fQ4X0gkMlJQM1MiONI
WWSgmaA+ickNkG3aYV7cHyQi0HGSS2tlJyOjfDDNIiX9R0y3zJ/8BkfO6p4opnJZxEv3RRMnwFii
4eyXukln1W9dGlOD/AIQkpAmBnrthcbJomuHesl+3NnVjQnEGSWsgDV6fEMlMSz7xQNCyPM0Zv7T
APZTMejsAMB61POrOJoZlg6kMAJX98K8xOGfV4J4iYRVDC4gY1ydAf9PXLsF6nsDXJ+kZXu6ubz1
kjSSf1LQIws/pNtVN6T+JOpt/mL5J5J5US0m0kcRlIwqpC2+Tb29ChvIGisuDBwLoILPBlQt2wXe
iajClhp9GZbxSlKytLW0vPAMqKs7EoKwBonkYJdbexQ8gx55vlR2zMGajClckPb430OTNDeJp2NT
gvhdCtUUj6Z+XbW4gL/Lg8O9I407//dxaNar1pTdbkWJ4z5DnddlEWe7he8w7KjfxtSjxpp6cO8E
AEIWStWQ2yp872RqWLtLfQBBKMolb3bg4sYJlzcitdfVGTuUue5WSPPtkHTqlf43AEbU7IUmgCgk
GpGH0AqSHqzLqSw/72wbhHDg1sacDbieJPSzuLgUuQkAmcnBPntWAF4XBxfSMCdDEmLbEEgs3Hoz
nECrfYg5CAp9AMQ+gEH5ZVO+MovqMAUS97OJkpOHTvBwqAEejnmxX7ux+r7W7Nw0lvsncjO/mrUx
f2VG4RyY7ZoXgJjrjynjOojwAHCNWtJarrUanCE3KJji2CPrq5Nafy32pF8NbK3oZd1f08Q09zaq
5r6Wafm3iQSSv9sO2PRAdsPn+NugzexbNdX9vphG9jwutYGJP7BF+7VKQXTU7JOFgXXvA3IwAFLP
jx3Or3csNQQxHxbDqO55JxAjl850Z6m+V9yIvtpKm3d0EQr44ZXERdR9yAvfAtCQotB90FCSkslb
EIa1uIhSywiCx0zFUvdBt6p8yYRkykRp7/4uulAmPjKluL/a7TNRkVU8aXz7g2motBQU8P7GaXWx
ULz9Vepi8mvo6G+7XWjz3ahY6lY3n5YKpP5YIEODxqgXYKc3RI4EuSWoREMGrRAVCkFDgmkQ3obs
Sp3sM+BRvyFtkN8dOAiQWnCi5yJDDrApjysDpSmyv1F0KEAMOmZ2LKKxQ5VBP9v8Q02WSeA/GiKO
dCEZ6j9Rwkgxf7ZBNl188UBoBAqTQJaHyHqQGTVHJf+8mFh4qwqRVYiHuDWPlTtV4X2dSdlXAMAr
POwckb8Fnmhd58CwsLpgAWhAW2KKAwxteT+bP4y61JBRVyGNhe4tyXNURFGX1FNVfNbBXxPFBgr4
HAGtbIoZPfXuZFrujEhKFDYAlp2OozMi6QwjZUdDJIq9haLh/4/MBiXnvsfOE5aZy1tOMqBptXPK
/yCJTDnWhFJZ9ABRGTYeSYnMmWIApUCS9BUS8W/5zThjT6+bGFYOhoq5xedqCfKnPuu7Y7Ckn3wW
C1oVwR4lu6TeSGeGQl68J2PtEACqOMzYwUba93PaAqojSarKDr2m/d6i3vxEMtJSE8dms3dRbLq/
U+TruDxU2JMKlTH1NEvUKL1dwQC8ce67XZt+WqpsPRAeqpaAzi0sm+CHjt2siGTL4E2XSaCtUu9O
BqBneEg/vwUV8sJtHEkEHPvv/YxMI45U8AONPceKj+vApvSwlmD0udffj9kw1dE6mMmXeB3ig2dM
3YM9t913IAiDQoQDJKLR20uNwrBdzazuOxhCZtQxWfpTD5Lpz4BJ/YyDRf/J87tl5pE2N+X6FbuA
3rEu7eqSO8Fex0b5iUY1sIOQaSMUvEKB+uyYXhNKlRDOQkgakuGwI8a8yNWXhymZjnJIGq3u6otm
Fu/e5LiJrgEq1kN9HGKudgte884D4NNd9FLDFg9dTUYmfUbXlKZ0d2uDx+M6JNVBXkTE3ISXruqe
yUjemfwTxUXVXyg+jxzT65MMkVoZztcHTFA0NiJ/WIKIEthvKfBEgyLIkNKdNhFpqCEFiO2w0qm8
FLh6AoxUqYfKzcIWfFiRtCFNn8e/dr3lRWoPmHq044skczym4gHPrtuOsdoK3uwdNxnHT0qpyFx5
3ynUBT4KG4OvLGz1ZNnrAXglFfkjsP3/6ixLO5D8nkNS2ZH6zlcNqUdkktQTQVfxALiTKyZLZUsy
HGojyVOplR/JAj1/7ecmufqFY7+C4aBDakHfHmcqv6wc42JVNaCQ+6LsRa7KAf9NgzOLjU8GssUf
9bQ7oEJeaw7DBISlIEmxYiE8BXftpDoVzDzUVIIUR9lpDNlUIXKVGSjF+p3B09Xofy+APxkApOss
nwW5v75uhiCSegVHBQ6ztOyFkIKZDcDCUIEGS0xhEBJDeo8vLMfgFzr5dVA/KIhj6tlV8xtDhRvq
8lCPOqHC4H3JBpi0eJ/5+by/W8s5tv5Smqt2VnKggViXOMU8QLh3WddHJkM2TVLhiNCg3WZLbDyb
1byc+/yV5DoRKqB03c0Bd4rs6ioBp8Uci5ops9D2Jdh4dlQplTb98kg9WVKV9gLwVaip2GpTZyWL
r372pgIs8iZt6pXV7m3ZqvWsjTQL/KLdujwBoGB8cUVjak27Zy2fDoaNoocwMUG9B6ArZErk4ws1
ZBxnwAIcDDaclKLwmI209NIWh4TwJcMk8wHxoAN5xsWGCO2KiGaxbaCh50DpI5m28AErYOuPIDO6
sw8E6Ye0Q640kpI4EtRG8JO21Rpi/wMQl+7YvGSgZxHAlr6j1TFAWHI9ZIDFAqUALMqYAfJyWswj
iuexoBWyJTGSg6UjidxC4tZj5o3eow8egoMnsBU4cFFX8H44QCXq8fUNed5e27TEUB/dZjcDJ+RR
y4uQAwU8C1GI/9YTshlcYS/4rnMsEgFzPBLnZjJXJRamGKsmWNzeA4gzhKReUeQSmolf7ZXsQ2s/
w+MUkLL9mZcmuMe5Nh9NYPZ+oSFmb/PRYC7wFoUWZavLZkhai6/9l/aHCl6ICma6icqLq9061L68
sRQfJebC4h7J5u7OKipvJscP/855BLEqqC8WueRS03paMcw+3qgAeH75aP1AsjoGOxTYz18+Zl9+
95crBw84QOscnKZq9J6YZXlPNmHkgVphN4ohyUgb+Hn/iHyLkOTKgYYBkMbErrsWkSJxBmYBrqYy
Hhwn+/POmGLOCQ4lihkIseLSvMHWTwCs7yPjWYfnEIjf7AopktiuSp9wtlvqYSy6eoDq7Lb5mmZl
+uRYgT0jARnZke1anEgWoO7hzQHzYntnd9zZk9AL1tHYq9AVpmc7zG7qHX3GtECSn8qctEC3YMG3
uw9fLqdI60NLH7daVyljY0gbwGFr0oLMWgEanLbmFSxB3gUcOaBq0wGZnCIFLxEN9Zgx6lFtZvjP
KrTG2M5Pyk4HYs6uHNsAOQFQkIfSBmlztjDlPJNcBZ6KYY2MvGIoj7JQXAwyxFEc2BKHtjwiEUOJ
CUDjm91GtulK7/dYFCZfG1RjkPPQvV2kKWacUHG+DOZurL3ioW814PPmfvUyioZ6gOf6Hid5eaYR
KrvrFxsZ1w9ml4Hk/mZGinnpvmscL7opW6oXErVBBohpYbsa7S8xd5OTfIqrEtqlR+7l0HjWQb0J
6IFODT3fycQYU1swaMzyZUGKWr5Q5gTVV2v9pn4TiiuQuboADekqeKs/r63/XGgaJlimDxD+eA6a
UI5T0GE8Fq1lrmGjgROqbdxLrvewRFkqIEyE2je7FDB11rinISmkizXNxcWpx2gbjK6TWTiu5mm/
HjfRuMdQtxD8nbW/0UxmM61qaaZD0x+buLk38x+ypXHixfhhsR8bEyfHJlSHPFDUJ5Wjjp3cpXXD
wsfeb0NP/Fy8G1LRzAs4MPKxOYJUD7hxNzn1SKZbybOO43IdyaH+NchHc5cJYNlENBMDzkxh9xWg
rzG0cFq7UfQelucko4aBaum59+bmQSkoCvkqRa0hX1j63cUna0Ay/jrHBQhkAQuf7Me5t5GJhgbc
9DZwWa36Muj/UE6A57sMoiFbrB6RnUxj0ug4CwiBdlNEpFaGaug1HlzUmHrUaF4/HVY7GWRApVDG
0jkJ+J/gwnEOsxevZ2rw2c/YWhVjAH6zCpA4IJyePRNdKzNX8eW8G7ypYGrr3RCyHsWcG7V0mmRo
4U9RlROFU8PN5Ukj3e8vf2c/0Y2RKzVeHAHtvD3HgsPSk8yXSMQ5B4IvczN2zHI5gr7vImX+nTm5
kw/1SE09pbALkKThNBpxMakBxgR1pVQ5Ic8dlYq2+YtKasubINnVDbKBOSXG/Xsam9RTYty8Ov25
7mb8rpEXRy4qYe7DBLqZgjeONwFctLwAeOIbb/HCRI4Ku+qC/ZmYnqkhumfqkSIGrMy57/juTv6R
LYVjqenvQYGjhf8a8873djsghaivqCIdtQkIfYWfXbGzPS8Rde2lzK9DZV3BmjQ+uFk9Z6LWNdvp
w8r3KwpPwJoqfLgxDzjOE+YezhLy/WwkJQC7ghzAVNaqfVLhnAC/Z/CIhFlldMbJni0jRJprDGyX
GftrSOKz9l6LwgE5vnsEpcYvpWl5181zi55K5IYyNWunHlzUA8Ge9yh76ZeNqzIj10GvLKQpwFZe
lh6G8tpvV1Q3Ii1w8oiNCrw4NDxMd13Ktcfaq7fNPOf22V37ByV3pjReQxr3zvwJq4T29JFrP2rG
vs9WF+k9P8UkYyCaWCpwebPgGfIYQsvTP2ko0TkpV3nZUQTNumkb9Nqj/gEbkSYwbUrXNM+ouDPP
i4FCQdQOoitVVTIBI8exBu/AsdR48LrqYPrOYAE+DUakpt7Gx18mPbgolbRHBW2YdEMadGCgNizU
WSQgIE+wYLp0DjsAPqZB9iKabvTrJxrelGSq5NQjJRC9DndyikFKvEik8s5dA5tZuPhTjyxTLyys
IHtJRz/5XIOR/uo6/FnPmvSzFK3NeOTaAN4BYUGNli0rFhBAVMSh4Jtd5hovPDUssEnDbCiK9iUw
5lA5FQaPT3NeYEFv9UWxA05bezAHXgEY5j2IOeFtjTIf50R+pDBSL/TMJn9hjOl4lhT1zEDbLZIe
kUJ5ZYI8QMNe1kOt159oxIeytSLSWsQq0NnDsJvTfMC+9buLozHmP1r+ElkoVDxJQ+kz+lm9573T
RUOcgKWicrwXAzX8L82IchpQaA0HkklFN1cPmoN5sJI1tpkDVCE/KdESjB7wNRwUci7rE8lJZAKi
FdRzVn9KxGU8IF4ZM3D2xC9Dn5cSD4VxOSYVyFNCVepgCg0Oy5YjGW7UDtd/8tG1NUG5z006isB3
VRWkVdHoMjIkaYwKS8xN+YWIQDYq6rt1g7uku3YMfQGr2891G8JxG7EdQ19LBmQq3QDPsEUDUm88
kwm6TCmAfG091iZ2IX5GSKMhiqpfUXgUn2jUrDP2ygFhhzxEIPgfSFho9fowyBx2s5wcwMAmmPfa
zVMwuv7ZFlB5yKCfQTa9dlJWOyAKCZHPJu3sLg/O5EXNB3IS3eKSPYlUXJLJIV0RcIlAUbpgd6y5
gHdRf6YmQDb58xRR34jHN6kFDqyLHyxPypCUJkunI/C2sY1xi7AKL3eeVrxNDHN/pxhQqYbnUM6P
Kjp5aNj0awE8esEJd/fYj/6eW036umot8t2aaT7TcNAB+1ux+c/U1tNXEgGNEmlwmrm1KKv1T1KC
8Cd5HUwkzFAM8kr7xrncLMisb9KXEdWiLUBAGDDgTk6JZxE1XWy+9ZQsY30KzA6k6JBsuJncGTdd
XEdt1gCB9hZPBV1HWxB1Z0C09pDbSb4qlLJTvjgq39zeuizf3nL9yyyZTgCax7uCXhiiyUUDRghA
i5EQPNh418QtkhzBKy9HpHCQxoa3/s1RxWnEO4oUJNsEG1RcnCN21u7OlJw2RvJClfec9aCUAzWv
ddZRRnFO2/eekhmAGNn3xgReHmGiFL07BZUUkuZO/T/JVFRyK1gS/1ehDTAJzFqKJOIWIBwZ8qHT
LP5qV+54apiuHypneBrbrr2CN+VK2DiePy8vtxHAHOWIYHTSBM/pskKenJnNTXOSdbDADbq4zMxO
AUjmSLQpn20H6/cCFJFdccmwMkaSGZ5ziQ7wqVZrTjRSb2R6GRs2c5CK3iFl7f3Nrl70NyWJ7tz/
Naweryf8P9XGU5wEw9FeOaqCRGMw1AetoqFhnix/LWlpHGikY4tBymlIZuRAw/9ClthlB0QVEf7t
QhbG5KjiqKubDqYnK5CBQPC0IHcHlCFBWcbA9bGNdM+FbNQt8CPhnMK7UMPdqTkGQ/VFiZDPaKZ7
GYG6SlXUKEhak4nvlWxjPvfcGCO6DtLW953lY29aB8R7kSExR8KWEAaJwi7Z4JTcQZ0oG+VCPRbE
D7XlNQ9kQaI7V5IR7El3B5WiXD60uYUm7d0d9JOLil3L/p3gWzyLYWJJXWpqYE95PLvSoGn9lqF6
1nWvsjtZfb9falSHKQ/q3YfJQFPZYJ2jzO4tjAU8BR+Fost1zvraCNK9IWiLRz4xHLquyfcWxTrZ
0bLXAvCHaMyUp3uT6cm+wYbOY1AaC5B9/YbPoBmAY+Ut33sTqXhkrfxIqWS/ZjXmXiTcxKFxvE4c
DF6YSewaz+7Oc59p7rcSdLpNEazXLMWzgzvj9GW1cDiJg+L4L6D+YSVS/lVm/hA6aVD+0q5+Ew0A
cEaGvT4ekyVbgZ2olSjhATjUATw9JZCuKxOwRyO4xoGB+7vb2IACQ7o8GB2S3jvIsbCOnRx5unaT
76tiiJ+QJx8/US/TchRbIYEtItnQtA7YN1vMw+oGkILKUGomAF1V/fTUiwBSRBE0nMdEckxh+YwZ
I0WQQhUn4wcw64G/WdwHXSjjAEvft31wdPUhu4IqbQCFOYrVDCCOXJfs2/0ylFaQBUoLceq02EDA
nbGkVUvQyeQ11owpD70+QRmFmFnQXGBqhmOBScwzibCZtR4L3XN2anqRAt2mrAfQ34qpBFmoGOQl
YuTCgka9XwMNWFzFsAS/4IoTtLsEuHzKjLMJFBOSU+ocJcZRo2x/NlMWWDEXAENCAccUMGBrgdU5
QurGhGrnzFlR2bv4ka5ZHcCqnGV+KIEbcqxb58Hlq3GmZljWYJFj3WqRXTgOvgEA1iwDksLNStmT
emMpu6QnlbKkXmDNrX9RQqvDewUYSYl3TEz3gVys1XZDtwOqrzr78XnNx6saq4MtABoh/ZM08tRo
4G1xKA2kd8hjIlaB55r18R4ggtjR8Kr4STUtjhIec/4rSXhdo/6XL8iDN8dOO5JwcEFjFE45KCuB
HheHcVI9TXF9dgWoIzU4yHU3wzvZWOIV+59NyIPnI5AdVdS7MDS0b9dkcdmftNaTDv8avkxQWNQv
DViGxI4f+GTscy9uiIYmZmZ1qDTUIzUZ0pCaTDirIWmR1AJnZXjnpzPsZDNH/01Z3IXquY4dQnU3
zvC7Y2ELjjJ0VVWVa5hhyZHNIauvZNHVsHTu0fS6PylfV8qkfuiR5NyvExiTqJZrBGwCKIJwntwS
MArTph5bfU0KmKEGWwwzCj/3JLRz/NIjnE+BRVxQp+Za6RmRJ4pKpRV5AafOCzf2Mt7U8agwMZ2e
W+A+AJG6QpkYTp/KpmNPqTiboqFh6qDOxhzxQDLSKjtLHz9ng7mCJfTdlXq8AqjJZCQypFJSDHXB
qXcTZCI21RFMoO6VFWUdRH3u+WBk5ce1yKduj0oc9yq7blusYccz62AsrtU+zQJgTQf5dZzyBfkZ
eFaFxghaavKhkH02ogSds8+br27KV8M/qC9585vaqJwg++6uK7KXOrzXdvSlyyB3P4qNj/yBNQ4g
qI2EB/teoKXYZQ3YFZf3fzm+60VySBrXLZYr9WIBs0LDMqnwMmtKEJHcZGTSV1h+yYhJBiiZLvuN
LAzg6U6oI8eVlEc3os5qjPVFq/A60+uTLhB0Ujx1xlwbz/J3Qr8DwGGjNDKHZkAS2v9x9mXdbetK
l3/lrvvcXA1wxrf66wdRgyVLsmwnsZMXrkyH8zzj1/dG0TF1dHPSvfqFAaoKkGJJJIDatffh6msy
qSHUT/B2NiGEtn3oNqKQkbWBByxMtJsmv/GQA0ZfQzphD84jqI9TX49qrjL4TwMXTeD1fOjOuW+t
A8OIH426iR+HIIwf6xj/pZJfhqjuArBBsh3I0NmJfBTK3OHVH5l/mCO6nk14ZrPpjuagC0DtSPiK
ZtzOr1VjD7GpAZaYX0zDJ3H2Q7HSSx0KUah1wMmpUwMuF0CLUNmctoFDdalFtrLCwcdkTPc3YeRk
alSbmuNuSNi3f5yDHMkg/VXE2NmKsw5/Bw3IPWOMirWWjNASvOlPafLDjTp5HO2quzSyPOmKy1Sq
3ljXWNpBHbLx+eyz65AdE/xFIV3Ju12S4ufcCXxhd44ra/GQNhxQtgBiAdokVTmveQRg3L3DOhfc
775i/aYLYD7sKP043foDdIIhCVGvjKo07gShREANne4M0Nl4GvVB290+ZMaLE43grLZtnH32ofkh
K9x6s8jhjtWIGqSxfyCTpUf2McXBJvVIVzfXR3NrdC32EkpXly62ZTm4I9hAEOgci44pLbcdcHWX
VkGmooG1WGOjSzYAo4JL1jvPWTjgga/sZOpMaD4GNv9AobNJOQvgFTxD6/FYbETirqRr+Q+JRwH9
OIYXTYvSUxzVm9bQi4PTlSdW4ntriPT64sdBve1BCru6cXAVxwUIeiNweW0WLzmoC/mbF8PQ/Tua
2B2d9mr21jzVFmOnW7N6M5B+ORk2JBxTFJ9PSeRAk7l1HsGStO1R+3umHsukfPChawtWmjb2Ij9A
FrbTflC8XVvOY8f7YIeNnsqLYDg52haisGUydNscR/8xftpQTppSFh9oCPQSsG+wHWvjxz2en6ZR
WQe6jG4I7lcpLfDPokW2unT/Aspr3OhLGOqUwN2u4pZh1LoZe9OlkGWaZew/TuWy1MUePktAjisq
UC1Sic1yGYbeg2hCt4+SAvXT5BC5ZYo7KsuxcbJZrMhqUrNoAMbWu/xTMACvnDcRiplU8fZcrU1N
utQ4Yox95LeoiptM2CIWJ2zwq3WHKpRVheIjMe2MAIXLeHpF1WenG8EExcBD3EhWfhZZ+ROMMPwi
cae8DJn/F5k5s+x10A323iqM9HO/ES7L9kCzADsBUZl1UedKpsU0XkBMf7J6mTyJauJPRlvct35l
vCRJHUFiFTSzllNUHwVEEaWd8uOUuuyIiko2t8jmJPpwz8T3xaf7dbURgnNINDX5RS9fAIuG3o7C
KvoSF92wms0ocTsjG12wv/lpyMHalSDj2odTD5ULM8CuExcUkEAeZumP+TCHQJcIjuQ98Dchi4la
MY/CUx32bzPTTAPKzGUJEhMQLLTq0ikuBYtYF6g/N+2h/quulbwkVfJ2Sp6DIpcxZMuRq1Saz5d5
bADiaUBKio2h1+B9lSZWK41AeYOOXww43ie7PCcCfAVgYKYQruJs5F822CnqG01hFkGWkfHnvGpZ
v8mKAy3YQQsz4lBVZrusHa/X+iGEBndyYONqXuhfLe+pSeF9ma+YGB81MFRAmxLcv5ojoE+sDzsi
ASZThKrxbRnLZk1dcjRp8r3DwddmaqZw0xtFs+2SnL+A4+6gTzVkAYce6TXpGI9ZGPv7/3sESGYK
z2Rc7szE5Pd0kU2oz60/2zoZPSPpX10N5b723dRcBjrc6K1q6u8FVtjGf9L7fvw09b65gZa0cR+4
/OdcIit8KzoMlapC1kFUiL2UfVwuKPvCZzhNOMoZUVVwlA2kzmG6iQBz9rXNGCLgdYIm33UhG8E3
oo2XCXQouyaw7FWruuSA3EZ+ATsFdQKtKnwgMJBVzUMR34Ft/AOygs/6O5t4bxU2oB4aatzfbdQK
BxOJP12zQOP+i3qcWl3eegWknE6QbwIxtFMJ8Eim0aWnrvTDlVEDuB7JsDiOoCA+5lZbICMQrhNl
IjtgSHm6vmpim+WsGEQp16IVcFFoXCYaSJtsXkOtoQcQMATRYacoveeWuvVfdZWjSv1w7TSmOwcX
tQSpIUVbVREDJfD3KWrVJZvLdFDWdmrK3jYFhOhU88pa0VTLAJaBVeONpMj2wd1JZ3vzueM/0icv
54Q3R4vLmaBWYAGdaH7l/S54qHXP7dLqtYmRmRANfxGpaQ/rIorCbRb4A5iFyun+RoaiTiSqV3NI
FqNmyBKruU+RskIl+Ba5HwltXTYddDv9IbLJfwYAv71jk8l3jRtmH3u/+BQHcfYddfU/otH/5wCU
GIBtOLV2ud/veqtDDY7J4/DY9DqKbFQrCNwE0KL3PhlZDT3XxDG6zY1jjNoQ9LC4UNxIM1K/T7C/
AHJ41zdNd9eH7sEdGM7mKiglzyn9uU+J/Tl7T9l8rWKt4VETyQLwLVBzRgfMTZUBapnCFMzD+hb4
joEzH0uU9wFzs+Mtv+syH8ufoOufwYcIXg6I0kNUHtyTjewhcp6YG3LaY2U8CMPakTMIEZ8nJrRr
8Z0/kC0X3NkXjWvg6AReG0suvQw3V3tqP8ZOXNpAnBxxw+UQvnHDj2G/JeUB6nTFlnQHfnmY4nD/
1SGPLcG1kEfQXHTyFgVLQPfhWjrcAE04sjCBAJkKlTlRgVOKo+N43/dNsimk4a84aoAgBAcRX5BT
O8+9RB7MQtnMylL83NSdFEN4N4XIsykvXdr31uKgONGlIBX/8xCaPzLDfZ0XPRCewfQauwkOZOvi
HCH1em5cABdAU5Kb98oBklCkzCvIXc7uAZvK+xSOBMoOu1IEycoB0+y9kf6kMtel6nVmDlrYhn6F
XZELkZOGEf8QdXE40KvZDMcrsXQ63YI1OjmdtGn/u/SQpnyVc5V0WgYHyI+dnPhAOSeIA36XbQzC
VMWTsVBa5HG7sZiR7RfTwnIhUl2VdBVTD92bvw0jWy0s5jFhmKIGl8oYKkaF+lEqmkijK78OHRC+
Ds65Q88OmutuLLuvfJI2VKfwffDeg6scFJUQHKmX8aWeRI9+iiqvSN/3AuTKU9sVX3TjZ9g54bdJ
Qm1ajyrnvgPg5dIxYIcLowm/DX7wOQTnwrOJs/q9eKzqvgMyC7pjWRvHFx0HxinuNM9k0iT/yyoa
iK0oU4uyrO2AZAEAhehqIFNe4iki6syr+EZj/tbygQpzoaN0P1RTs3HG4GXonfrYJJw9SafJj1GW
vBaWmDKvM0rL8wFK2fEg5E8h+BeekJMg32BGoI1SlfY0ki6gRH8xbDF6hVvdOar6CULS/J5aS5dN
AaoGTW5tbhxLdwkeorQ4hFBwIiQ4zkEmZEo/xLoDYYxfvTovxwLQE/WzCEqPuDQJ0rHgOuLAXNkG
yLUXRMkSFtTGqm9SpsQGJog8gMFbSvHQq4sOIgVQH2sHW9EmkH3E+e+9r2v3ZFrsVcB8aLB1w5ps
YrLZTkIodHxMmNAPqBdzNhFP2cEFH9tl1H1z1Uo7++7b4a5mRXNyO9yyZ5kF6By3a9+GCiyJJZCW
wu+kFci7hEw5l16bAD22sAIFRANE/dbEJ43DdUW7pGvOumt06Ou+y5UurECLbWYOWvpubL+NWwiC
qAWOXIUj7Nneqq34Eoh2K2PWP+NovH+WoGNSzMz+flQ22wXi3EpsuZq9yhaN7c6EkOwDmTIdQHes
h8YNddO2tnAbrsu7NsQBdeOzJ7r0om630Iwb1m1YsMzLeXUuUeF46ouKP3WmAYZps46uRlRCzzwO
Rqs7mgAbqfBRzTlZknuNyz4H7qCvndDQ7iN/SC7WmNmrAWUS3zQ/RLrObD5pWYwFgyyjO1DS849x
0V4oADKAchWyyrzkpujum1QGm5y54bcGhbZqBpp6GiOxHptO4u/0TUuj6DLfWwLx9R97kfhapW10
mboQ9yiM40b7zQVbw7YpoaYJCtcCJ1FqUUR9utiTP7pHkKqcZWYZO7JVXUsQznrT+Gb+kg4fSOM7
MEJ5CG0jArmKmF4dx0m9Lnea4whF+RfTvYqKLBdRXTS96iGqw5aotvxIZqBup0NphvEcJfPkLSoT
UC9yWLYduewhgRyhXL0aw2dfN/Rz2U0H5gRpuK4Usz22nrQJnbetPcumHevSr8sW9XajSyEyKK5C
aO8KMW2s77TgGCrBC+RncIaRPlCnVOoXvIRQK1Ks4KdTAYuDlQ2qzHDWsUuclDsrP65WMcoepwLQ
Gd5vFmzwDfxXoo4XJe7j5xsIMQ1IUKWJl4pRvEZ9J8sECCnHAOzSYDRe3cx1Fa7J0MMhm32gccvc
SMTkaxTDYTmalsPKCrroAjIxF+nrrvIm24y/Qu7opZFZ+exnUNnKuc0BZ4A9mYpd3LvWJxdQizsd
nDzbFMrYX2XnubJnX8C8Z21b5pR3kCEyXnBKsiY/FAGjjYZD4kOf18mHwW2faD4zyEAe22fZKa9N
+6INGtY76oV01qDGObCiC4pnD3nWg+RJInFtleX0mrWNvQHjaHQnzES+OhW716VfPletOT6gLhr5
7dB4C5vqIbqj7t/DWGo9mnW2xhpgi0NJ60M3huUZBwbdrGEf+cifBkMe7OkraiIMsqIcINy+WJuR
oT3bef0pzKX1tXQgrizM1HgYmiE7TQK3UnJYYXrX1m384lZS7DJwmu8mYYuXYDQ3FBCXUYIayFIe
QazSXMwCCeRpSqyvQPl+jVBg/awbcXNobKTTyW6jFBHgnK9Bptmb0iqdfWtW2rM1tp98JNrDHE/z
EUp0T60pR690AUuP3gXupyS5ZwM0EMjU5mF3LnFDimMdOhp5jWR4j8/XSyB/nCBxjwkyCBhfTYBT
sv+XCWh6v22bc2Sm20ZxUEct1tWZO90DlV6cOmUiO3XpElcoB22dsfAWG7WWuEmm9XFk0O6t167v
D4dlkQmpdadY03qTLu8hDmmr2qS2uqxO32NwjjceCjP8K0hsHNu+L8RpSR6Rpg+tyWkNTu6lS605
ZlnBB6kfeb0zhuslkMaZtg/ZrTn/o2ugNHBy1AsHblNtQlVRY6qKmli1LOVwNChOkYNs5F0cgyqw
IdviAIjjbUQQOQrqGSfYlTVmAeAfFQjpRuJ4MeQOD4lWu5e6SVDdqs6U9BEnPIPGX5MiFJvfRYR2
vStRCPtqaDYqmCOtXvu+qe+gAbMfmkRCZLj3tXXihs4mBI9mhjVxuc4cN7zUVcKf+iKP9lNTATdC
0YBCVsDydMUh6Ez2FGjxeFZzBVOOPFaZN1tXHdYux7nzmW6sG1s+4uTaf/c6YQtGoyVwsvKz3QHv
RibXHGIvH3EgaptI0UdKrJRaJr48LTJGixnCDUB0NFk2rTustr0RFUQS2ZJfwzACFXTIMSlJU0gq
o5yWnP1Yv42olYfc5LAz+fq2fcC6na/xeZhnYkgC5sZYh5aWrLE9/kWbRJRIyL7UETiEKWzmVEpU
sGsl6ZqMVyMQPFl+OgfzIYrPbwXRWbVvG73bYQeOhVssL25mir/a4avjBpYCGfcbVFuPP8D29NVy
ufZao/DZy9oh+BBgmQd5cVs+WGmETURXWqj3TpoDg5TDndRLlEFktbvpk6LfWlWG5GnCIR+iNERA
ZOXuS83fLCay02U0nbFdXfXbXuIhmp0WEzEv09iQoSwMiLcRJeVA2Qcpi8545+nHTkugFmUNr6MW
N3vHrO11N9bDKwPbM2igY3li0B366I5ItaqwzLGgQhS7kInQsvG1cAVKEDWzxvkdKt32vl34XgHW
hVNcACTLItzsuoaDlQrYXzfNk73PapR1UAhdtDjA4X+VGF5jN2a/o3Hg11Q3d5utw0E/F6b4VIW4
37sdnpq6qmVOJe6t1OWq0nnpkrdQwb4KZir4Zix5wyRZg7MFmdzSAf3DfA2BevnVHuzivZ1BvcNm
OrAwouP3dDHU0e/SXWzX48j6Pnh+jf/wU1BcY8szhcl9mAfGiY89zg9ZEO4EBwEKVkUw0sVVFLgp
wJEtnw2LlSAXSQlRkxTJe0j5/mZkOzg4+0SlOR6Wv6YkSEeGzfcEdD1k2y1QntHLLCGoJo42gYmy
n8HyC88Bex6yClDuSMuwf4jVZeiQzRcBOIzJQRdU/PQPeQIW8bB0u7ubEdEUv8Z47O9vBgRIjbs5
NsbLHNTShnrrR9NwpF4TI7G5ipxkZeNI4LzE5joHQggInDZSrPnqgjMyUPRiPTt3yeanmeLpVUZy
X0VjAdc6kKN/V8sKmMghIIncIYlnkaPTxXPXh/WRTKi+jtciCsBPU9vOxjCRTAIpT3FCXgQ3U2ou
F96xHU+14rCYqOWoe/Bsi9n1LOQQypvkdxHOcJ6E3+O3r9XICKuNHfYv/T7LsJaBnCbEeITo1xzl
nBfa+zEc3m/s0IE6AERcn00e5A+ZFPuw76A2ezMVK6t+3xe6WLUjfh5Zotu7rPHvgAEKnyGyGD6b
rY1jHOj17CrTBty/yaKHVHPniCn4jEo4OwX3lO+DyK+EZhjEb3zwNjEb0PmC+Ufq5yk+v04E/Ya6
OhRStS25JyyC1zjarTzqunmIgY4auIx2ivG7aWr13QJJJDCj0HV8eklR7PAwBTgla1m8GxxU5UxF
qM1wxSaAalYxpK9Rm+JZ0aeGecaezzxbIvsLgLLmjnqLPevHaI9fw2fGG/Osq4sPXdhTUDnZp8Lp
PiVIegEGtBpJG7NwjY81VgavfqtJT9ej6RHEGQL/OV/ed7E1QCsg17Y1Rj6izBj73akwXvOx+TSG
YaXm6evR/iw1/ZmOFIBHeKnMwd9Sb7ksyo5kK0VuzxKRNyFVK27H20CndqBUpa2cjcTTsJq3e3Ws
rfIa0BLyLFtAHNI5ng8hGCXD0TzoJuCQFs7FFmU1FKfyI6SJd5kOygqtztzdLAsxoT4+gErrGhTr
/Qd7SvgpzqZXVkR+6+EJktr5B1KTALoDjC9FeaJxQhq/n6Z3lZZULdK9kzTDXcRDuUPuqf6odzX0
QxPkDbT4J09M+3kOsHs8Rmwc8TEj3nFRfyedd4fgISQKT2rvdCHPexyZGoDD1jKrLTwNqqIKIbkR
mxdDXXI+/TRBwLMfHMO4kN3vCnddRlJbL7apwCNTGPhkcXig+SuW+ezioo4ZgwbHhMVs+dVErgWe
zRErCChD69LZtDISh0G33AO16t90lxCKAwXl24hlWBE3qzo02H6JdYb6BXnbaovtOAPY9u8vscTR
Ky5dat28Cxp7EzdCAG5l9HXh2YpgsW2Qxcpy196aqgvdtGG+kJdsSwg+M/Dd1IoRcAmMJvBl0gw0
pGlls8cHCzGS0ZV3k1ZOe1ZbwJeItt80gkHIzsQqxjDS8JsT63edE0C61hTA27nc+g7pZOg2jY7x
scI7XYtUaGeaCdSh0z7tY0hViLzf6AC/nUWYZnd057d9EQP8LT/SnZ8uhTmVW6vw6/WsoOgoKDNk
ygFJs8Ih8cbQWBlaVFwo2mjyZJmAx6Bb08AzbGkguLJbyN/hPx3m03BaE70GXa4IT4LS+aJ3qXNO
tIA/Qbq9q4zwmS4ltoEbKzb1TQw40zPWoM1DmX8t8tTGahTrnnXrg1V+7k8WSNlH0DUdoBsKP7gT
V1Ni+w9uFGmPk4N34bYSdf+V/xh3uv/oFtDezQ1kZahLDiEzuU4bS2xolFk78QNqJBkgeci7hkdf
OOk9tsNHo7Cah2bs3i6Fa6UbkSXboCv40ancad2L2P06Do/NUGXfBYje8Y7z7ixMHzIMOt57FgIb
yJ202o6Oi9u8LbBB9Z3a9hb4GujFkEsmTBpdcgAzhJzqfSUH480BbdtsRsLpw8S3+Dg+sUrHOkJ3
7lHvoYBeaevc23hT/T63wUpNfRPaI+up441XNEAi9z3KOh3/S2kkOPOQCkdIMn3UqiGzugeP2SlI
4x8QVq4/Vr1fbzU5uTguL8GlN1Tp2naC4Uue9lst9u0fKtQy7WoOjfpCAiMWWwdktvrzEIOTwAbx
60s5smQnkinfplI3XqTACYqURXwiLz7NLBf2p2VQwqziImUZohBZEe6Bd06Uq05v+3ucAx0zMGoC
sf9uaxVd39y/jp/bIxgM7sMMmniGW1vHAb8xL4pl9r1KPjqTq3/VJZbsRZSPxyHm4zkFJ5ZXgaZ+
y5IQdMUqJyQUpbnVF3gT1PdVtohakBeFAPjIR29xuJRRWvrUup2irIJpy2X1HX+VEEXpoNFZLmQT
igQ3aFJ3jWfwm5ccMYsew74N77gbT0j7dxaSOmAkOXZTCcmpCqgDsmHd9OaglqRoahYTniqZlUBx
vI9AFFblyF8q5XjkSOpHhUSdbabSl19sWBrH+5bbSGctMeQu3Ew7W3kAVJM/PoOzadqWg4/EZpLE
J61yKyg2adGn2I5/1qrmRNM/9KbW/ChRg7YCFmt6hiDPtNXHPL9PEuSVge3/qGtDc5qQ+FveWhrm
s2l5Z2QqbXcvsGw7//tf//N//6/v438FP4tLkU5Bkf8r77ILPt62+e9/c+b++1/lbN//+O9/A8oI
XR5TOC7+NSABbir/969PUR6o8P8RpnWd521hnDMgX3dEtUO0OtxIt4yjxnExEfPO0p3ZdyLotOBe
vnWSNpoJeSjihuynFwIEr9zUge7zk6Nlg+cgQmbRw+M0OeKMGR8zNSHikAAXhhjq0gVSF4nXJewx
mkzTK5Cv/AqNcg9/fvvHBP2gVVZq5QcNOagta6z0oGdT+2CYCe4JOujfSPpHs3C6j71ecDcr6lEf
O8vgLqXs5dKfFfiwkvFXgR2FdySON/kbKdbz8y8OknhbaoxBM6IEIJH6tepPdmYNa4CltWOCmxuK
Lh9z19UfoxBS6PXkPFDPyKLxoW87zwmQMPB6ULrdo2z8wxJvDIl1B51FlHxTSNaE2Taz/WJNE9AF
GkPxWh/HZtu8vw6DoPlKD51gP08d5eYTSM7SI03NuBmdBxGBoUqEz5Rf6KvinGIle6JeXDIOtR+k
Lhx/KLw/f9Mc9h9fNKBLXeAFbGE6XDfsv3/R6tQKpiQQ8swcPbgnHSW7HstwFl+a1ZUKVPdFEY5X
ZjeUZ+7BpJt3cz/seRGu/x7DZOk3W9Rk4u5GFIYMj9d9O7XByp/07EKMhuRI2vE7qMOMPdIFkGua
Ir6Z8KXaasEqiyfnW64eZHprlqcQ0vUnwQ28FwAvAW+0tjPHtxV20dmu9sWIkqxdYICZLmhcc92C
PXxrgNcI1V5VrHmUbQIrKCDplFqqzRSKolP2YKdIs8w98AnLXR2k1RHCodW51QEWpM2c2r0VRl55
EBlt5+3bewSbeFZ4adjAa0Zv3sD68uePCj/9288KAj+4GRgAfAgwjzrKf3VT6HttLDLTHc+AZfre
KN2jI3TtWa8a9yhds/TKPuCfsQk1VijdLc+dkZRPtq59JLsfavFGFobc45RQfw21gzl0/DNK+oa7
KdL9DUXZ2H7aVepsgq5p78y0bB5y4E42KtHqUTcWsnkI1aVLjGtHicq8UyeRQa557MXqietD+W6T
B2VwN8Wl8TJE4CUUANvkjV1+ZB24GlXUVI8atGIwyO/kKw+aFqXBCeBTDPedtWbUwqMlbyFcnMCG
Ils33D36nA2fu07zvcYZjIfIrcM9FOfw58du9sJ5hdqxSsovRRjtS3XzL3LraE75JtZC+Ae3eRJ2
mKwKt+UH6nIxmQ9j1uNgFHh0r3azYIdiFh+STqW212IHJ+aR/jqVfvxNNcDHm3yL0BiURTXI8u7K
mVxi4NrxPK3uabe4XGjfiJMIZw3lnsIjh4FbzfbP3x7TMW+/PYZtA6EAGQVDx1OFHjlX355JT5wk
CK34rAFx51W2a54sfcJPSkB7uTX4j1EVJJGJnGSnbh6z7N4I2ebGTl26hEPfrp2u0OZ5fxfX8mQ/
MlSUFOqVl6H0CtMIkSAn4S83dnoPTu72h7gMdlYXuwdDXViG3Bgqf2znMGojmuSam2SlPrXAMeEe
FtttDE23uKmFYsO7ANW9d+kQPuPnpG/fXu8fp7p6E8tcN1PfvjIF0rubZ6fw5X1nIJjN1Gsv9qu4
5VWWaRbbqEUf7b5ttj4+uoNIEgjCUZMuMbSTDtjescNio9aNDdn1EYwKagq6XPVpirnvVBEYmloc
Q/1ujt/Z6GUABsQq/cYdgqRuVWl1vuUC+AZe+D+BuUM6UshPbVqDj8Ish5M9SucAOCY0/RwtekYa
ADyJQAx8V9IpaWv6P3nJv4I3VX6y3eHXILVIqcqx37alc8IaPgUXKU9zz8kbifoXHNhpuRaek8E6
cbqfT8pbdMmbN+vLiLzIFIfPNEB24fV4iogwniEhtx3cJNqOgFUcHd1IvaIHdXYd4Sk+6gnkt3in
f+g6A5CjsvqM9WG0SwzUbA+TU37Wc/vOHjn/QMMnF9gGS4UtwwX+zzQcWawQIsvY181AO64xsYao
OP6v7xi7GXNHHpfr28rJu3VvFukra/qz0+j2DyRaH7mWDC8miHk2Q2624JTO3WNmGOEma/T0VYzt
ElrFkKxoQ/ejW5XmWTQOCHla8H6qXur4BoiWJA4L7YkzD6D4akNx5KELysdQk44RN3YJrXGPTbXc
6AOw+NoUtHOWa8mcLQmuwbawIs2wKFFJsjl/RnG9ASRe58dvY2nETXJMjcUTBgIcWrgjqcAk01A4
Sc0e6bV2xa1g07RRfCBbUQqUvpGjdKS2x3PDhjaLFCWAN6qiuLIqfqCWpbrUWhydqj/uqf6YmhRt
UtkwBaGUGhXEy8iuSsvVJBoArIXst07WfrfUqqviw9tF9hFUlajPcMZXrzolfrn4xyIFsiEDPiZX
FRR0aVRpRE31FtQfAVlb6T6zN4mCryyBqCDU9gEO3uf/Mf3nIxeLGxs3jlkrMVN/kPmPxuM3D/2l
gEfhXtwqVFjfFfd5m75dKl+AWXrpk3vSFViVjNSHuIu+wUIwWs2e/5855tnspt7GGjOSk5uVKY6N
QUSrCSEuOCsdDhzr083EAeYAUmNHAGqKqPBbuegu6HgogoFAc1XWebYGMsA6gnJ1P4i+21OPLkLZ
ly6KCbtDFdTAuaJSsDSDAvUhbNxMRldVK+I6saNuup/71AwrKy+31KRLhjw3qwpjC/LYrtiTjWaj
VuSXCjKuZrdA7otjVrs95g025XEDrMwjeZbXoTE4pq4B8Bu02KsHXuwJZjmBQmBfOdAQJ5Qm2YZt
Y/nsmdoWw+6Owl1FcI4aqOvwoOkbz/bT0gNttLD1Vdf3PyQ38EpYr++oRDGSoB+jLldIZ6Mxs02r
vFJ1yavHabGjCsYp8zNwk+t/GLsE01jX0g9FkLqrGmW+94n6npk4kYd6NLL4qPhRVlbKHKkx1CF6
1E9RXYl6LuWiS6xn/WYILCQJVSTZhjwKki31adIleh7iD/36z0szzvjt0sx0UQWo6zZ0G7kwbLV0
u1qaOSzUbBxL6CfAt+J2735m8avhVN6CLr0BpS5g038MQW5Y26tJQh2/2taHdrDfP+BsqTj1LG1R
/+yKYyKGx6wb2ycydXpZbKyu6TbUJcdvBuX+9EgBdGnUIEcNWiZ6HzSYfbXCgj2dt32lCfa5InW/
0f4vg5IEaNNlGK5wH672ZOQ6bvrx2PcojstcLdj8h4wHnjYC98vDQKIeBIfPCQlPTR26alvHjEs8
0HLk6xL3h1k6WBEU00sRgEZBByfIowGS720SdMGxASch9DFbcxdLw3rosXcHiJXbH4NxqpGCG9xv
nQ1yaRwiB0DYuysx7AR2GPcoE4RA65KLTONErM0GO8SwsIJxtSQo536rI+erBkYQ3/7zF0j8x8bQ
dG3TdpnNuIPaF/3mtCj2i7bCT7c/BQKkP4GBCt9VJSvUvBapZxgBulqVQYXacXPQfqHiBEzfJYTU
0sxck5EuGn6ZDMdL0l9DuLXx/IIbG8cyJBZJ4PFbUQIr7sCh3OVSetSF7CswQ+pC0YsDf4T2gUIW
B8XRiGWqUEl3sdLKv/hNgaQnKlGeh0iDvLIbQWjMtlFAhaIsz2cW6s+yVzAilHcW0nZeo45fu3fJ
FGqRDXUmyc7WimeSUlnsv4u9Ckl9fdsPvVzF0xR5U5OxY2mb7qfG+Gkr3F8KbdJD7iBj107O+EpR
dTiwIwpxxCcr/2mqqGoCZC6wkJCjKGzFFK0p5qIozEXmJYoG0VwcXFvHP38zuGnd3lqQKra5wR3T
caFHz2/ODHQQRnahMLuTKRvXk4pZmy5hzCEpaIMjZ7FRK5tGDxQs8TkcfchMUBzHU+4qDjuw7OLU
Ew6kmvjcuVGwHzqzWRVlmj3jt05pdkqfu9hJe5Ee2zuyAZvPjk4ff5kz79KuX7Ta0I4U23JQ8KT4
+NcUW+dV9Zwf58ghDITX1bUxz9NhiXds4vazmwBA6U1R9uo6YI2meViny12ltxpYbpx6XUxms29A
lw5gMxf7ydGSTzhn2RWVPn0ZuvDaXqI8iuyizK/tKj5mifzip9NnzWqeW8s8o/S8fcI+1L+4vHiJ
cFz0ajdOsVPsg9uUt9WrEZinN1BUbJiAjQU/CpA2nAh3o3oyCPwTgXLefZZs9Y/vPYLkvPfex4FC
8GoWmvN9HNgW/BP18iCeXyFLAOwMAoBY1VT/NDhF+J/eHr3Z97dAke9vT7qNN+YdCsJSx1Ky83rp
QDDW1R60fsigxGyVzwF2VTi6a8vnnNlvtsW7tChO6/8PY1fWHCnObH8REQIhEK/UXuWq8m63X4he
Ztj3nV9/jxJ34/bM13NfCCSlZHe7CqTMs9T8P74LzudUp0qqS2HbOh6VSH+IT1+Ftgc430/75FzY
YIzpTYdtPlWg5rIUpMt2htlMMEL4WZ/iTokquRhutKlCBQLskxVEs6xHTfPjM75Zf/mREI/mKL27
xhrWtp5Yj466gNYNT44xvacAxy6/R8wqz3NrAOm8a5v8QKEofQLTGOj+lpq6EY8bw+y/QKckcaFm
yO/arOV3VV2nuyHQAKtVfXRpgtJZx5XdbpY+rfXi1RjY9k4I8R4HiO8Po3XEseU2Es2AtO4Szy8u
NCuts/QuxzZI/RTqQSauPAO0eVpW4F3iH5ffKBYiAETBz44TAxU0r2txC6pdr3KlEbLh2fR1bIHf
q73kxYnCcF91Yb4rC2a8Jh5bUQBcso31IMA6GJBquecSHxsaoCVtudK0AIloN/MS+/AfT0X++alo
6IbFmGFy0zTBDWDqo/Jhw1V2oT/AhEm7CQTU1BcSiUCVT6DWMxtWL/0LmeRTH+y5m7WUPigsYLG5
QepPH+RcFzJPkMOcgDnmOI8uA6QZa6SwRKC5ywAHCEd3aUSESQMaaH3bEHI5Z0A+xRGwUrW6NYFu
3TqmP7o0rCHJGO/oFnbTB8/w/SN+t+7IHOwH0lwrXgtoQK3yUGTbvO0uOR7dP3xRfbpRQ0NU1D+m
qfk0NKBnUkO/xaAmkrhcDOW+2lhOWVxJrlXSzqFcU8/coP5qo2Obfv2tB4i1yK2ZAi7kTrPKFPU9
VVpXdMkmS7+JoHTUkJoV8rJQJolt41uZa/b+Q5yaZgPkvOn0oF1NEmhkvar0TR+CBMXHw6JjExZF
27gkj0S6NstFsTunvth2Ci/gFVXwIHr46WF7B5irasGxYu8hz4NvcmuBjgpn5iSBlWEPDH/l0i1d
MtVJd1JOEL2IWmvzeaAbH/78Abf4p7e+odt4wAkLzDWdc/G5UmDVE9T8bIABMj9HhgiE9qc+N1+L
yLDq1T1cqJLHEJpIj22mg0srInFqeJs+xlEBtGNUCuidoMk0OFIAg5kC8GSBWNE6ShGzQVIhSpgD
OEhc7qiIQxfYssc3QRmdaB9PZR7qZ0V+AJEhHu5YEnk7EbZaUygpnU2g/RgaPJbw9PvqiwjlXaCP
QVz81aRRHNi/Nr+KxPHPiLkeTBFQIb4Lceab6zDQBdKBzkRJiSo3kmf6Te8kLwPl/Dre6nAd695H
o2bQb1qMlg4oN3/+KyCz/o8/g4PvtGPouqND//gfxTWLC4ktPzIlXWxOoCFCmXxa+XFXB9BFZCUY
Or4Yvpcjiy4VjtQPRpJuoNUKWx9AkB60IuA4irUdqi8lti6hPm1yx5f3UQbO/JDZHBYFtbyPC627
ibGZgvxll60mp4zghugYewrOGGQHofSz7+JyyFZVN6brIvO97eQx+75IuNgCqm2zr1OYsTtz6pot
BPDa/RR62M1CPKNG/fItCIoGqegBmfGqH1/BJXMTnNHm/iU+QY5n6f89ntbJ2vhHL2GgQXxWBq/h
nYnM0EoQl3Vp03CWQrFPdIYHH9+huPEjXMSYwVBqsnCJtP6Q58mOumhwCTMSPDSB+EacEYK8LVsZ
n/JeMKAZceEg01zanD0WVd4d+iQqdiLjOKb6/tS4TsLqG0m3Q5NEu3asvs5NeDzd5VPpb8cE0v6u
hozCMZscdsRxAXemg05qf7j9EDrffgiYp6kFlqXmqTQS1C0MXkqgJotSP4Vh+6UbA75togY6Tsao
4UojAEPqpw/tOVzNobuKQ6ahx4NrMzdp+rwIDEohy1W4f/7oW59fsFC0M4VEecLGlstkxqcXLKAN
nS4S8B2qIQsmICbBwYNrWgGXX918in7d5WPw3rfc/c+43DTxtwm97i7zHnFuSL5MKTh5TtgZ23jq
xzdZPuXWkHzRVXeIcvdWC3h57uIMiu6578FnTeK0UZjNs9kxQLNACvS6IDzqOCSsI8UkNCr5TYbC
iM8JK8ermPD4XPkeLC9tza/OfgqDakdv+a0HDfpLB00BVDrxo528gBA1xOlvWxC1PgzQDHhxvc8Y
TUia0gygqlPX7zAwQfVnnuHB5/4tiSIshfLGn/8mjqNq+R9BJZbBdYdJG3kCoVvS+pQmaATrem7l
43lMgO4xYMSNPFko8xNdxjgp4EiFS9IANeTS7ai3myGDnxKFaGlbnCx4PL3P+9Ceo9Vsilyatec1
W9PTAjdV+psh6rqb3C7zazTo+ZXuGhtWfXngJetPAxO077ZBgRM0DcRqx0B3EDAEUBZHcaRXfy6V
qPWC0QuPER8eltUpwoHP7U3Gp+2HNdRMC4fnS5vulnBahuZUfbZKIZ0Oh+xYP0XZMFzKIg1Rdcrx
prJSYLZUX2LUieHi1FICwA1IWqqjDJWnI/8xiNCtItOE6VL2wPrOei0EEDKwJ4GLXg/aRQ0rwI3u
eyfUe2u+rqr8Lep78LktPIF2/9JEhWXcw20VO0MAT1baCPepIC303eAYDPtLi0FNU7G+raaHaD0s
FnctNyDog08aQGfXOQLKIfquLSbmpoOHWJrwa9Yk22nXQI7sMs3yA5x/t4nBBsMGpIJGPVsTmAj6
08iiEd6I2svwDFVKeGttNZzKWheamBMETCGHCokZJ19L4sXNs6RdngoUR7/UaeesDGB8z7YB+BYq
UNW6C6fhW2usCavcqgCmAuDY6x30yJcnQnzCZtLegqmBl+KgkF0LFnQGiE7wPQWQHRVjBaSly4fA
4NfwYuIGnUysE5kJ6PEwTVtlqt7h+8GLFkywBKCWOaFLXVoqDM0hIGPuDT+5OgO375MqC2FRA1LD
mOHFPIxJuRnKftqMfSTvKcSYXjhe324ozD0XXDx40tTWdQ4CRQkln4cAxc6bvqjfIKAFJ9GsQ+kz
C9t1VFoWMisg7IUJxPcgyTAdB6u7pa7Aga+QW6R2czQd/Q6Pvgl1PBuqcVHr3C+z6G5sZQTtsPjx
U39bw1ME9L+nD0tCbABkj0Y+0w8tyECrwgPn0CbZK/XNi6jfC0ZF3YHF5hcR+FCTqmtAdEy9/Nop
9uASBiRxcpCm980pHX+XwLjAFaqiVys+G9wUwJvTPACONGv1qZ8iqC8Ox2zVOdBwtIkaR52Bott1
Oiwy1VwK/jA6T7aa93kUTNMAlbJXENjLwBUOIaFQZ9+4L2AmkbbsqQm6YY2yjnbth3bYDV0EH+Mc
Z1hIi5W7CBVQ2GMO9dpsPP+5lD2sv7JC/5ZYxh4iQGHgtmXkxkmv/eVk/DXuQ+d1zIZqZcVpeQER
ErKNUJnOPaM6tCN/IcVouizUjdFJtwxlghvq72oPyr4VRMdWWtZUm4W5MQ+bbXWwPfEyxy3rqVWy
tntfRcTbotxRTZvhDQQGqe3NTVtI5zIB20uDJpXJS+tjhFVl3sWP28NSF9d+RVDf72tUihZTGMUP
AScR5C7iE/C/SMMD7cxiDuZdaidzH8Gg7W6AWzwMXlyzGyVEMpVuZc+NDRgzyVGTqX7jNAnEK+dh
TwlXquF0gHZWAoVwZqdnvVZ22HFqhCceIf9D7iNpBf/PqLZuiM6ae3Ay7LUwwnYUVFi60EBkQMQ8
8FGgn/oeSfB3VuzPzpy+A0YGjXwlpDqrpy7nyJ55L7wewV9dlHt/ivQiy+Rk8iUcRLX7MG/WYh0x
UVcT52hAe1MXxnOQe+nC4L6JocpYBtljqy52qb8EkTGcObafj42JpL7GerBmeJM9VnqSHpneQBJC
xTZJG9yXTQiIJwZpwu/TtRBUitAHPN/ok40H0aF9K4fxFWpJ26Qd2KPXsvqCt0ADWS706ypMqrBe
NetKbEMnZo9gVK9SnvQ30N6EgADTxlfkABKlKufsgySeV4zUioXlva9I/fSDKUxLgbZKoAGL9Fj3
GIWBopgXL7om/HOMbIFr2n7xYvhetbPbztpQ0y55t/IiYESoKWPnDNUc447WyFN/Td2jiKDYoNYw
fq0R5jj+Vpq1LpNcA98HmQfKQbQ5FDvw0p+7ln4k4vhK90CVpr45LzGkgK8JkbzMzQkG8KXVQ38Z
mcdrwQ+pJ7pLVtkM9sP+cJHxZBx91iI/rFlWch0bfJZB7hx2Rg2kwTrJ+whk7c7fYF8BV5aghSZf
Z/tXuhjgOO+LWkvcMg1yby3TEf+Txr6T/XuEU6cgWmex9RXqb/5hbtJcWKvpa2CD8JJV0V2YBvOi
kdb2hw4PeQpb+qk5NX/HZmQCIwMfywrcjR2Ml7Ad8WFEfgCX9bED9e7iaXF+mQecqCtWnSFRtAaG
+IN1uQBIxWsLKB4SuPiTnflsXU5DNPFXNLWMujxV0pNHZ8OhCPuBvk5fz/devLzq60DfWgcSyn1x
nbnp9L221nCdg7ZrKJ78OtfWVWMB7A7o+hi4YW22ANAMfC/1sD2PmaqIaihWUkKDR223skD93sZU
wcz0eo5ZEh8QHpx2SMDATkBh6GMFs/8khJ/L/gQxpOqwKN/TXQPIkuJrHCGXewcW2fiYg394H7Ux
zLvQ6loxPvYiOntJ3F+py2oMf8WGygfGBIMe0KEbbNWsDY1OUYU6ZZP9KEScQ+4m7r7U3Yi9tmD+
Kc9b57kT+aoRY/clyjVn16ByvKWwSPo3eCb7j7HVJmcUxuM5THPqcDU0XYHTnWc9xBk0LTN8gAtm
28c4idp7v9SfupFBogncrHuGBNXZZvZNgofOfaYuWlmyTd6JcLP0GUZ9b/hC3FBEIsEeyeB/DOzn
qTeYeBps1jxK/Qs1OkgKPgQgDFBL4G/yAEwpVNMD6ykMdO8euK71HCnr7h5PJHyzPesRp8AyhrZH
CA5CoYU4mso8g8i5AaY3nSFjhkKtj0fYtbG16TqmMMnwci6fcKp4WiQecj/G24jExnobqt3enuQg
4EjQYNOrl3wHYMTkQoXyFjX37DnK9QjlBWBUYUSs3YumiV3CncSedcsBsHz2oeY2RxRj4j+UTfn/
jlA/xRNwxTNiVmxGUNdcKD8zmHbXsBnqGsgABUO/FfHgg62Il/gaBaRx0wVDdGsGKaiJgYxu28NQ
N9qVeumSZw7fMAOb7veFVPwYwRE1LCHOrlpzXOSJnQYtYrfFtyffjJH1JWmT4EjLznFWlB973XqZ
I4ow4W7aa7CSABv3/Vfsqw5yo2oBSIu8/4pzWzvmbahdl+WAW+CbamAoCtIEzWp2ufqljGTw135n
lzst795sHa+qAtblT6rFyvJDKw60+lKnhvFkimEeq72OP+Vm/W/zfo1BtSl3w0g7tMLGZ67pv0VO
hzOAasGw3t9LD9xvag4if04lSkXVuMk8JOpGpRrV1Tn01b2q2HWKjjyKEd8jR3t0qJZZBdO3uE6r
m0YNRn7yvuA82pub0DGxUMH6VQZRyJ1V4DkSW+OsMrrojco6wsa5CG9IkZT6Sw4tB5azYEMipNQ3
dclw0qz+lsKW/l/TE08DCTEt+q0c+hhO9JP2pZ+M97ul79NdMQX+2wQFuXmGrOqrndanZipMeAGP
xjO4OvCm0IZ7cFqRtRle7CoxntWr/7YI2EOrYiAwxE8JND9cy4qycxLo9QbY7uo+N4YbSGibL7Cj
sw9j4ONEqrSNtUkma90DTIuaaN1Y0dDep1UHGi70uU0WFt6KOFED/uXek981gBYE0lvN7KmKZ/F+
tCGqiRQV2CGsOVvqF+uZAyiWFdxbZqE9Re2OeqOgElAy0a7UqqHxfRNwcPupmbCO7Qs8kNfUbPxU
3+A/P5+nZqJAhSMs2NEWldxrFg6Z0NIxuAsCAzYUNUQeBgh5O2B3TwMEemCOSM2KD84lMJy/wtgZ
9njmgXsFU5Nj50BWq6/q/srBt75GoG/uCgbL6lb1LQMj/oQwHYea6dJHd0nZ12sdIqDrTwOS9dVq
lE2ypYFllJudUmhGMoF+JA3QT0Pl7psTt+WB+kPLns7SmaaNGL94AGrhs21nN3RXw+GtcenWbzES
OCisuKaXxit9ckYoXaOThukS0TDddqlAYi7rtDVnOeCkEMmuZSn21PL7MYamk3p2U5sPtnPyJ98N
1QCNJlBP+w8gl2E7nzNs3MFpVzIhHOGAN/Upw2ZLJzD7YgzPrMoHd0ZR9fC1xAYv2y6YqSaH5H7J
+gtBpkbQLZVT19sSkP6PSYASWdsGxXEYCPjp2ktA3l10tpErQeUr+L700N0S6kHZXroU5gTf7bpY
RQIaVKMRXP3G9h8LCSnaaYAiANytg0fUqhhk80eAB9ToZDreA0Afaog6IP6K1IZWm0cKZ7JO8EyL
8M9V4XDacC5lY52pRbPgBXzunCkBioPrbu9HPowM8JEXfeYdKyjRP9XwMF3jgBzuG9WEFSkY1yaE
9ShYh6/9nmejWFFzYEAZhNYALqIKLmqjvE5ZdDvH1sCPwKTSxQPE71dtgrcYaqj39GMmPX0Smtdf
KLTT8Z3Faz8+0TpWYLk1FFsA25lgQa80U/BK9dfj700aBY7MmEe1yv4YDEr6x+a/zS1zqBfEHWzK
PYatPex/Hvy+FCcntKs7JMTqO9Ul0kCcYpwq7qi/YMbc5TT1OiticJkMG2pvkO1wrr0P03Spdudx
61wndQnCHDYcg/ybApZ+nNU6yJR76ZYG5kV+zV+CgxrqGsPE2vUMC5WA2cR99EbyndQFZtlRq6v8
SkDRuB4BnE5Es13iAZd4o1ZZRfodb0AqVHk4i3jrxOwhjrrXAS+eQC4WDGGVfaOgrNGdbYezz6rN
g/Qq2kJ9cPLxrYbWIf772vEKRcX02iSh7mYK09MgKToP0IwQ4vYfZsC7fQRULbWQgwvYjnR3kd7A
Zst5BMXFeGqyD42fIxRWansK+zlnqMN7YAwc+OsACj6Knr/o0ZgfyxgJIDLiwYEg3xu8FvE5mtgr
vf5pZwA28FazmHelVga60YYu1KQBFUFbANokgJmgI8vDgiM16Q4EeyAKadPwazn6CZARfF+OgkN8
0K/Sw3ND4JtsBR2+lYEuD21jJSu8OeSjHZXTOeXDV2rxLoWGpMkmqPba3iHUxvCx0zqGDZYC8Kim
GafFNcDmIita4ATjKTwnHDYAHPWYR803ivWYpv2uK7XwcargGxGBXOvSVB6n2c04DmtI0eUnPwBk
qCx6OKBoUUHN0TOQZdGyLN39uf6hU9X7t/qHbdm6g6o4JGUM4G0/FaV4ERU6shd4SftaceQGji6y
0H44nrbV+g4CLNBMHVrgDhWPGYRyE2oDEwdjCwfi73g8fDU1x38zTXy+UNsSzzWLkGnINPEwdtq0
zoCzuivKzt8Wsm4v0eBNkO+3Iry8y/bgl5N/1B2zO8EZItp3AzNx+sza7ahp+S0AsP6GV0GzAiQZ
yAJsN1d2NXQvEvBl4GKM4ptI/DN0UUffzdt71hQhdAZ7f1M6KdwVLHA3uNpy6Z4i/9n1E0re+Tr2
xvxubLpsG5bFdNZyTd8Hg16jXNlDX2Ua9J3pRxokgVCIMGLsupOG+wdLCOMEjrfj6l5lPJuDHe5t
3mjYW6E5MAC743YQ8LhFE5b3oMsiaXaipuPwZ7MojSu1Itm6UBs1H62qix+qINpSt8+r4jKBezr/
gD7Xj/AYNctvQpiQP3EbA5qGKDmjztTGkGlQoLjWiYSbW1N5IhBa/avZB0i7Isn44HnpXTukw0sy
9KCxtBNoLHYobwxYE22AyIxfURy46Hpr/UCC6w6wh/7Fw6lg00H69QYaFvaNFSb6miv4Z1/1OyMt
s9sxZuktBx0G9IoRltgW8gBgAae3mgOdVQ6flB01KfhXXMTLdsc0L4TxVzRstAz1PEPAuYeaJqQ0
wHECDn4ZJVi8ZBX0e7QwvqH3TmBqK+4XwQO1WmxTl5Y1+esCLjonGTMT6Mx4luaNTbztcACWkN7u
s5uh5tZ6GNLsK9P/3xFRITsQYwvn39aI2GT+B1KC65+xeZYDPAJKxtzSQcKQtipdfgBkMQ8kaa3E
whXvoSq5CCuQ+EIY6/EmklE7azHUBgQZZpUFGp4lGGiSrnOWQfMC2gvUppk44bdQaPol1gASebhq
gA9fe9xnJ6kuOFBOJ2oCAwbQOt1SJw3HwBOsrcyC5pcKtLiDGLpdJn5aZ5nsmFoJTZPEB1Ud6ZwJ
JHGXsLZtyIExD+NuT01oC2a3Qzzyo4orKc5KxuyW4npkkPdzJ8VAa+dxxuiGgIevZK+OCN74NwFV
B15XK0P3mzPUY4G8ifu5fwxRbaD+SRf9nYonwKve6B/7VTwQtG8BNuJ7q8j0s1YN+pnulAzQOWg3
zjCmH7rhUDshmRo63SFIqwuF+poHw0Nu3wJedjdY4WADK9jIa4pq6dqGAsKamnQp2jrd+9p4gr97
9ohS1rRGcipBZrxH00C9L3I8xw1Knj5yHPYgFyFWloqlCcD4PSEFap2X6XEpkx3Fj0mgHaBZ+j5d
D5D8kKBNHdqqg2FGC9cMiL2t06StTwyMgBHFceyiwko0EHExXyisGxxtdLVY90aX4xSKjTCU92ky
XT4EYZs6L0Z9tNYSR6vK0nihfp3Z9UHzzRvW5XoBZWutPi0XHhXNh6agJhtKJA2N9RJGdxQ7R6hF
Pk2lkM8/g2KC2pcbkcWB22UGK9xlYkPtWovQSwvT0BgG2NTASgGn1/Y+jiUHpYN1bilZe1+rC+yL
8hWzp3hPTRrIW7hnNME9TVJuDvuCC8+dDL+b++BQYgL1MMUHitcElO5FPY/JEsjwyOYXjt0o/Gfq
+mts8KMnzMp3JcNZMXPaHz4DArOFfcazb4gBdOqwu4alk+8nbIJ3+LX3voUjCXBaChqea28MZPBJ
vQ3ywvvbMTz5mFbptM2wh8WxB6E9l9rKKi3vDaoxG3pxSNiRNCiYVn3Bn6BwMV5YJV87szOerBjK
1dhHvC5jgyNeSyaNJ80oILHwM/Jf5qlIvJ7BT6uDnW+bKObY4XiOIJEKMiNk9qhvGRBqlJoSEs8w
OPQglgU2Gs5qanLra3JTVlW10fRUboGJs49lVvagXYJGy6Ds8lw3+temLry/2rBwg9g0vztQGARR
JA8fPG5ds65/CiTUQt1Ra7FjUJdA5/UxHFDIdj/f0jgId/UxpvF5Uuk388xl+ocYug0hAfLnnZ74
/DaxmWlaBigxjqXbYL1/4lN1oyUgriTrmwb2cNyQwTHT29CdNUaonU/Dz3aZYltdqPERdaI7Ehbh
STjsQY11K4P7MztYaqN96SobTpQJuMMmfK8h2++UKy3sHewdNdBgV40ptsvJCEI3gRvHmoZXNDh0
qReF0HmL+/koBehAfgutUByUrDOPKlRPlJPYJyVEmB2M2zHlxUwokotG4kIw8mDjB6e6+lBHJjv9
+f/yHykNG9l5AA+4btkMLif6pzezAZUcHUJ86c27rpseQ/9pfodJH1+9zEm9LdQWHOmOE1RnZDe+
v6Xo1YX6ytHqbchrXEl0yZOBdxPjheaS9INvxPF2LGpkxZRgU+1w6MbgCHgZnW56/uekFOI8qz4Y
8n2vIKGeAfJ5r/n5oVAKQtQnaq2a+0QNGSEa8Plvca2au/Q1hVFBCiyAdxqI0bLZ2jbykY6f3gPb
6V+ycpCuj/+fL2kWA0PGpUSltSnv+3J6pv42TcQa2cnsKOo0f3HaYtW3nvVFr9U/DDnNHTUZm3CK
FeGLE7DyGAITtqbp6sexVE/uuzgI5h9H8VUClyj6cakH/O2f/7B4kXxKVtnMgqylI3XBQWD5h8ZQ
3JWWaYNYfuNUvTs55updcycywuuAJin00NfB+R9d+OCtZmEeilBr0HeIZuKbE11VBLX6Erhw/J1P
2E7nR2iRx1sDiK9XyLnvLZyDvnMGbwVL+uVdNFSIyGul6ZW9WgG7m4KyvuuLEJYLRrCnDw6Y1wzf
2gk/MSog9Q4bCRhomvGBmlBR+zBJ96N9zjXNBVu+2UaeQmT/fql1cJFc6oR5dLoXTX/+t7ilr2TZ
GeBM03pDEap3Q+V1E1km35fZ9EqthYCv23DDCdQg9lyv8ITIL9S1hNHMCYNzv8fvBoBEXNleyG5D
Tq3CwWrVBdU1fsMKPqxLKGJ8m+I5oAbceRVYZXUJbBBn/hRgeWVxmBxnHYIawdL9nz9V/8AY2lyH
nJAgnRHT5OLT4yJD/qYZpR6cYLyDeprbh90xbWP9uTFtV0asfbTjfHrwImMdFJw99yPMWI0y++ZF
JXtuqsEBWCGDDoqa46RggUo7rmA2i9ixTL01fkK0n1cUYDYzMQ2w3MFcdfBknseuv34c8+w1H2B2
uoDUw3yY1g50lDdLX+IY1hXqbNSz4NYTZnwMpQEKrfsVVXq7HiKNwgQNFV+fAtYomQl3x65gNXi3
wCVYpfml6fAMi3r8W1CYo16oTJgXv0MuuocXxwug3Pp+0qHrTKPJ70sUtj4v0eoDLaGrhUOTvS9B
c1hts3kJX6Ejlt8iltXfE/P8w4KHAl3u1pAWQEEElFogVIFjJHg5mTAyV5irZcAI4v9IxEj1GfiY
h7HxXpZAw3NHtwwGqPDvhz2rDExrKqb6iHwTeCAqhdqqAz/0fXC4V/nW+vcm8KjvoyJj/ENwXZnf
HAYxoKgws03DWLL1PUc8OJoHiX8zfgGFWzxAJk88QFnlbIsGUpCqCzab7/E0GAO+e46a8IVav+Iz
bDMu84Jl1cMiaIRed261OvwJvHBPRBYj0QDWGvhbAy2Xa6Uu1M+rrKZ+avUiKS5OF654I7Ot3Rvx
QznhOBNHBrhSQGwAlOz9nY7QDWGwXfE6ZT6TxvaDocVyE1sdUhOtzY4o0La7FE4I6nEIURdrjL7w
dLzPYCj4d528BXmU/jXgIewKXkfPCfiz68SBvBes3fxDYNnaLawuXptCs6Ey4EVbFjJ7l3eD/ZqA
kaZlQ/zoR5b2H39y/pmQInUwUE3bFIZlOP/Eg8dDb+pThgqV7CTSQKN2bnWwFJKgYZsxkxp8O9G3
XLxWabyZ4Y+li+40pPzXBogT6z4fn3v4Gv3VOR58d1H4d52iXjeR5f0YK/3N85vgizFghwL8svkw
hTAZq9s6vlaaFLuuHZJT0BTRaQx4iuQ/IJP5fzwLkVb89EEH3ZYzGx9ADvotNk+fPuix4B1Sonl1
MsEavAFVw963QLUeGj/3L4MUaneuN4+ag0wuNHqibwymdWVZtMiLFdEaNTPte5aCNmTUwBMaXGNr
1tblNbOKaj+OUsKQxy7P4NSZQDe008OAJ6YbpgZSlRPyVbRS0OLwAHfuv6Y8DaDUI+Tz6ItizfFf
fMuM3t4ZXdQdkYwzwH0L061Vt+Lei2EM5gEQ+yZt/SpSAek2Q7vtpBf87STptyBg4gU2Y96Klgih
y19d8U3sYO8wjLscbOfVYjmmGeUf+mrlSkbBFFeEKQC3AnZnoPnLVVkFQFQMfXUPjKKYKuPOM+Pq
3sKj/BAz+KTSWDCM8pIMyILhT1k8B6h0ACI9dl/xf3AtO+C+XN158vTQxudkRBm9lt0PqA1/9Up8
TnCcDlcSdaILtPKjVZCGb8vmMa87ABCM+I22krR3/L0ri4E9yyHnv/ODapWXDJ/F3+8iHoPeOOQl
yD867j6MbnBuAxbGqPr6no6RqgXB7w8tGqNDZZZPG1NF0qHy17xaHTHVGM2jsQKt/9+8X6v8mker
gMrgHJyWD5sqHMeTrWvDqchY4k5tYcx9PsiwsFf9eaG4pUl31NclEPRGXnffw2CnBOUA6+XJkECq
ozM2c9xY/pDMHg/MHrJ7G8SzXRgENbIIaHaTk93HUBlcBXJq9tTXqD58BVzHSItb6kJ+qDiFZv2d
Wq0fgQnAdLaDwh3SIT7sNFTmii4GJavotkaJcdciT4wDlspzJRM7MxqmdqsHgKuPdQgvBZXgWtag
Oz8GOw4CTeHOBO3sgNQ60onAAp8tkJxO0DgXR1EFMx8w72J/PDRtwbbFCP2C2OFwabKb4jDyHEJj
vkzObVY8BCb8HxIu/YclgvpSFQFA8QPF0wXPnX9dI7LzC7JeT60Iw2+c12s7GsxX2H+LbS9NsS8q
PX4qvOyOAgI4pLmDjqR9FtnQEtSacA2D3eBbqTdr0NTM1zQ0LJxpoB6DzQcYkX7rbZFyy7GLRFM3
/fAhBfZCVikg6KoLT8X3CBqkvt8jaI3RFPka4PPqUjHrAZhRqGvoIVKIUVPdRsDTrMyBy29w50KK
AsK/sgbfGDydAuZrw3tsMQbiZmjSfZhUw2q0sSc3k2av5b72V2GaQIp65ZfGaYL1kInxWoObckAV
sNwbTgGnPDWpV5MakNvgA9ncWwA84w8Tx4+5lh5YZonXzkq8XSyGYFshyQjxxOltnDQb2uZWcSc1
84W6QY3TgGmE9QOMpa5O0q8SXtp3RqRZd00u7GORix8VlAcjiFdUwOtDS9STkTwEYKB9ieGUYkD9
KzWng64DnZzAnOILq4wfeVLwW63oauQLOmS8VBjk18WaQ/rxAGZhiMnZFHcvf97N6+bnTIqEKI3A
d9OxhQFpms+igZ7w4FNo6NGpcToOaQe9V04UQbKBuRkEUVC22shgkN+t2IvdyqyNZ9aA8O/r8XDL
nQCsOm7WJ2/qcEESY6eMuG8bM4FtwIQym5HWT2aLAiGU47MVSCb1k91N3Qn1Z+bGqlnagOJWoo9c
J/Obp+b/KDuvJblxYE0/ESPozW15313VTpobhsyI3ns+/X5AaVQanYmzuzcMIgGwusuQQOZv1G68
sO7+kFPdvM2fCzc4y5mKaSlXv/VgUDKxU0P3JR++t1RzVk0YOqtyNAqYJhy6OSiPfTSQ+Hq09SyC
1/RoK1Z7Uu1kqBG0CHtt2QvViy4as+fW1rMtTABlIWOPg57UB6ONS2pJjJWH38Ziun6pUuUz7lne
Iq4jKD5Zq4ebMIn9BVVLdWJZOSmru4UcwuDGseJ+K13hpCzkw2JANuVhprJyVCCXP0Jywh9j5TAL
d9WVNaaqsvBrzX2eNOPcFFpxclk7KJjF4ZAEHcFFO0W0bSAGa+4b0885jt8pu0pJ8K/p+DsXQVFq
Z3LyG3mx+xw2h8vAMaaLpwbes+xA5TlaqFFuAMq6mS18AlWiEwYyuK093O5udTKWw6ZZWRmafb8F
u2GAEmwrZA4EnkHgHIDu3+c+QjJe+cLWO3b0/4tKrtyR/L5jcVnHsYBFFVinhPw/BJoGGHGB0U7x
0ckyONAVyWRSyBn71LBCCzWPbp0giheKsHvOkY4LvXl1Jz1jp86M//13af65g4JZqaH/qnpUtFU8
YP9YWMaRZZUkyFAuctT0NAFx4KvKQZ49mllRCaOrkhSb6OVO0208t6wpr0/4KUAiv9RYZMvW4+Da
3TWLQuyqxSh5iKGsLuuY8m2UGWSaB8Uudzmco0XU45ySVB4F3FTo0NXtqO+8BKJmCVFzI7lW0gdV
nj0IVqap/jNEaPjL3t8OIjaExu1/f9/Em/PHktxzUEiyyWhqrsVy9M93rmn8EZ5RWx1ym/Wvxb3U
Wvu2OpwbARNldxIsZLPNQIYaNTLEhk3avBXQ0Bxr5UUCF3RVw7BfIJ4Wnou4pVBvZEc3r8OzDFGA
A8Et23am3NRkdK9h6XvbSe/zdW11yruuTig6YCW/l03FUZNFYk6wwEVvis9J6bn1a9WU8w097Z0d
ugrZUBVuS8GdUTbd6JuKld/ODOt0GTcQJGykop8KYBmT00CXqK3+lR/ZMgo75SoHBH3ZYO5S9UfZ
CQ0YNdy0HTeyd9YSDYZWhq5EriwgKBYf8PL8TU1xfyNJE45v58su5mYue9k7HKIyrW9BkpsvZu6s
JZeC2xlmkSIhghuwcQwhSC7Rq1DMbxQ+v8dDidOFhynaJAn59Uec1vZN8osMRETWvY/Ib9UZK7tN
Q4Ejfg9sQwcLlYfPYTGwmJqM4HORwyWZAMHtASaGnxXo/3qfxR9NH2nHsta1pZxO5iBcFlkdsSDr
0jcwqBv8DsXGUAl2/eDzcx0ApJgDTgizkvm7LhpSFMTRor7Lk2lN8tmdyuxwx/oj+RktYtuNF7Xi
lVvIKROgAvOqYtl6U6dAf1ba8S8ZxrKs35hRCi9M8Iz7zL4aURCxaGVU2I1/DWKyk5n9Rl6rC6et
T9KZPZZgXzWpuVSE2Xgo/Mj1dmWafJlkA5XsdGUOfb2VTaWZ8jMw17dEtfEoGjvlyzAY7ckXVued
pq4tG1XteYrZHQtZh6qMiosdazeEDvn1+66y6inXXhOhCKF6hdz/zHtvyKELNWW/nQYcTyJ3uiiW
kqPXHo0mKr7Duz9b47M8KNhCPheJvcNXyT3dh2WRAUC+Dad1OuJ/VBiRFQUs/qt3h/3uJvcxisJe
1/481NHfhRcnV4xVcBWB+7Iwx8b5bKooSwYmjO3WSNsXN2qecRJ0Pke+hjhT7Xf7bIx65Jjf5GWi
uPC2imGPG9kMDN59T3PfWsBkx8Qx8cOYYK6F3CgXJA88jUxw5W0GL/92bwZtGeI5iXRMsWiDVttr
XQgjLw0nHtGa9mp0vbeLfH9e4qmqvbpNqJ71wvssW+botS9h+abEjJQRfnYnHDH0JznZMlNrkebV
fLgPz6waS71+aVJkXatYxt9KQZXQIKHUqNafZUi1g/GUq8Ur6TAVQepEC9ZygmdX2E065nswWf2C
rAGvEuTRU6nP1KxS9Bpkh1MExtME3fdJbYzfO3QxQ1Ewo/pjxqOjFpdKhMRDE5dr3avDbo8R1DZM
HHcTlHFxKQr1f5zFv3pHO+15sws7OU/Arpcs4cnx+807zAMctiodOaSkDo7k7CmBkdbkA040dkpl
+N1R/obM7f8dUhfo++TnHKOAgE9lLmARV5v4oTbMsVwVyzDzMSdpk2/91PiHwSc93LqUc2DVO3vF
rW04YBisNsI0pXVDBBPs8eMxwiwD+6pG/p8jamvu1+Djf9QjvkShPmDiYZlOu+kakiKONr2A2NOe
Ekgv586ucYbpLPVzEzTcebpyOE/sil4Mf35W+hy9dT+f1jZeMrtwoOmtcNYZP+uKEe9dDTivnMzm
64pOevAyKOPzABJjkzZGB9/Is18CjY+8cizju52e5duUNgDVWCtYb5kX4hE2jOzhQrU9UoxaTeO0
q/n2sL8jC9qLQ4PFGcat1rMMeV1VrIDhNluZ6QSENh0nBy0Ma9C+OZ4Tr03Qg4s7/7gwdqMtzM1G
uMmqRrrDITe5u1OVfXQ2kBjYWR5qgAD1UYb6ZQVyb3fBKNC6wjkEN0sYTcaQbtp2bvh7hnh+h2sJ
/EHApBT/pmGy+irVQXPjRe+mn42ofvGHWjijqXr1tWwGo8KxyEnn96gryvc8g79jdUZ4hllnfNQF
EnKB+d7n1nixe6Q+ZdhBaQURrCTbDMYw8leHeIsY3OLscpouWa7pK2hu8Uo2TRGTZ/LQmtPzkHje
Xk0j4YUjekM38w91EB3usRpK296CI7zTfEtj9cteOgr115ZawWunDBkVAq/bqG0M6cpGIFAMaLAC
Xzmwo08FbJnnHk7vOMY8jZWqexmyoVvDU2Oj3PnjTtOdSKg7DifIJypedW1xrRoFOwN8kd6RD854
zmPUPguCXtzkmMsB/3LNLP4RpMq7gmj3ZzON02WWFqy+ptEHNMWiIUrKgfWgouyAqfSvagPvdVAS
ayV70YvMcZyPkoXsTZTKuwU9iS0xtReH0DGe+4AKBxpRA/6yZHE7blvnJLWOaV8nt0nYA5sKxNaq
QU1ANu8dLi7ncoKMyYM+o5dFDegiW2OKC6GrDdGCuiVqugAYSOYH1WuqmegQQTD1y1nfOXmBE60g
mJpa+3dhfWih5b+4ue2tMxSCTiSi/AMbB3yya826gresl2ZRNH/FeXfC/8X8ocGT6eos/DYA0l8o
ZmAetMj+Zimt9eJ8LVjivshzLxjSJZD/bO+Irj4ah33UFuhqimY5qN1S7ZQRZRk8vAZH75dlyT70
sQiWC16z7nBmc1GyDXL4zUEJTRzv5Z9nEbEByCkAgxhYrTx7jPt3b2TW5sIM+2brVI25a1Pl6eHt
I8+kj4+09UHN0NjXjrULMmzToroGwznWcMYSI/tXu/cbZ90YvLaH3ersnV2opmdvYNcNXTs428lc
NKsIBZp9bTtnvES+aX5cf4zW/Gq0avFS8H4fExZuq7swEN8SdeB2P7caddhMC1dYwsb7ARjCElBL
4PE1KMK/zA7C7NtY6V9mx2/bF4SycXXyugwhG6r3RjC1u7l0jQWWBqDnOwOsFk40BuqTdN9TtY+Y
NA+Sc+QYeQk3wgQtEEbkVWwDxReocq+iCm1YEAkM1wp3Ni50q9rPzGPWrjLhdVSKO1onbmB/NGXH
I1aOwFhzrd83eLmjBz4obx5gcKmBZDWIHfeRERwGMGWPuD8hkfyIu2G+k2/ZY7xnIYXScGtGY/JJ
CqkGPsIZbjXsZUjKqv6KjxRg9zKkI4a0UUVOCeWwmORDG2DAoydXzdK/9PFUfca0L13XaVDvE5l1
ajZDin0Fa+Ls4CrqvBrFKDbJ8WKE9VPX6O5btVaS7taS5y6Nv5AJQ8i1ZnOhSmDr2BoLLQv7o8TL
y17Z5ENB/lkMfvSmYvAk5hoCgy+bg1+3S5/PYykXpnHTIEabhFTDxDp1pt5ylAtT2SxUkOf2/i5w
hnBsuijyzDumAcm4ukAAJaoQgkDZ1jrO4iCb8lDmVbloJ29ep8AN6sWjRw6UU9KAR26cFSYrQ6NU
a/ZcGM5+WCB/zoqnLBzQoCs7Y8kosQkwPM9mFMfQYAPjZtsUwwVGoY+a+CBAQCs5CvWUalXG1TNu
O9l4vS+VEtUV9lxzfi5Jk6/hLuqvALjahar03rcuTJc2T7MfBvgstTTHz22HbebYWPGVsvu4hbbS
YRRdfMEr2SJRjucBADIs4qaTrU7R1yqahhXVCqFZHpV4/vwzoClPUTzEX2ez+dcAPbmNs81dxfNy
RC6K/DVM+if5rVQNfAT+I671yJPwvSmOjc4HJcbLb72mNN0qdHnSFL47NzqUMjc6DcpwJPuM/Lwo
+MhKkAgZaQE9X3pA/WrOAp6VWI13uSvRdVmXn0c/YwtDLfUrst8LVaD5ICa3oAK74qVTlGELk7zb
e2WQ76Ygs2HPW7WN5V6rmdahdPPfn+x6OmzyRtWPj4e9fPYnbICQpy7eZdwIjH8e+1Bp9SWP8nQt
r5Q7acUN2JwW8v7jzj3LOxxL14/K0R8xeSOyf42TTTn4zxhLTHRl4DsXgJ/2c6V8YSHaPN01KTIR
mwz3P2OD0Ft5iFrEVaFufeOlz/nm9K4Xf21ZqIJ1s79b04hEzjh7L4HdJlszEURKWzef8AiYl5Zb
7q3eMp4zcDyrfKraZzjQPEXtBIkVtG4PQHgUtqRT8qSkMBMKuCGviAA5KI9P7V9toV/rSCyhNevn
miRvgmNn9vHXbuI/C8PBeRvn9H30TcS5xrTbSoh82OJC0eDss5UrQ9mUvXJt+GhKAH0Tez8H/3/N
fVxZvtBjbvjvP0O+Lm+he7kvPBuShoD/GtR6BGwCaAVulqY+5meoY38gKe6Qi5HMzhIU9riSqAwP
7MtxMttd0yjW66yRMqu68jpbk/Xa2KjF5K43njrRGc9I/vTtrO5kEy1vbtJjOa7lYK8PzL3pl+j/
ibnakHnntOUOLlptnLu31B8XcqZ8KWHRPMDP/ek9bDuvntjOBxY7eXnmpvaXsjfTg9OX7PottVbW
SaV4S19mAWwjmc6Y622aXrUO4JasZWY1cP/EyitzDBvSbl6cFbuJ3gf+qt5FHYSUnL1PE3t1f/d4
2F+babDhAAXcDA3HsQ+hzysk+hy/5EUbLAfXidZF6ZY9iUxGpt7ZtJFVKINxi91F8oz5SbPCOjR/
p0pXCKWL6htqz5sBEApEki5aOYBQvxfeiOZiqCcfcaUEKwu/2ufR6cOtKFocB82IjvKabo+vd6N4
zin3EzjWNlmn0e30vVaRyaHSPr9ARqiQ6OAHo2GTGerFcM282V9arXZ0kOq4mBVObrpelmjQkfuS
Lm7yoJkYrAo2mBKW1ZuX2Pu6D/KrZKEPKiKFMKyukmk+aOa9DwHtahO1cDpQqgzWqW1lxzkw9att
G/lCFulqz/0Of8m/GU1QHhxnoJrstuUXRcPPgfKf2kDQQVXnahStdv9JoSjBOlQ05RdfNqdJpSke
v4+m/EmhgOiu1LCtNkWMabYAWkpnxCqyr76BbObDJ5FnEwycKTzd3RnFUBHSYBZB+vV+ThQhOZGU
YflUa9Fbp0Dws+16CJd6U8Rb9mT/akfcJRZKT/VMibd5M5F/y6efJ78iv58oherFLJmRATDnMylY
nGh0kGCKGlzknyv/GhkiD3wJ5BrS1xghmo//ES0/El5u4FH3Q4VsrtAHJpPprDCwtNdtgDD9PGjY
zunpvCIlYw33yaaAnjZxvZ6Dfri/oryoCNVw0u+jfoXkxMcbFEbVWoZC8TFVigratRqXbLeMDx4R
WB6SHdzJJiJVb2Tx7Gcfp0cIvOlGhrGbiI6rFMrMU2tr4q9NbjPAuNvEvXUHGMgVFpzJTR5ShF2X
HeyczSMG5P45CnMH2C+z8jAunrSRNAg/A8DPoa4sRwoJ26wawxcPe9wn9FNFmgyKhcz5dEV6hWHN
F34um10m+KuSxNo548/Yg+ZqxDXJqVEKRTYsdQwF85+ZBC0ljvpzGz/LNFQ9ZtY9nI1p/Rm+twzL
0STzXJkCUKEzR5r2vRE8567Ewlitm6MSKNkX6DMeqbJpRGKt4bNjF34uPS88eEWU7czInp8qR+1X
Juqw742AUPWKZV90NfkBH8u8TIjykRDzna1s9pmPcUGgKOpeH9wXc6K6JzvkYfbNdJUm6qtbePPV
q5MlCvYJG030omGjVt7hvoPUBm/bW5Z73zIiOxms7pkQ9jMbCZzVEsfb2VjyLmRTHux0/hl7QNbD
vP4Zk5Bdct5o3CdduKtV0wKfSNG/8qz4Jg++Gq8QB1Sf7i0F0awmNK+yhfVdcmsHUrTjgGrnI2bk
6MdU/AxSqqKbKG6x5hUH6Os/z3pI90FknSMT5A4iGXTqkOa2rocRzmNs6kV09yWFgFxcyjLjcZkO
qVjJCjmzPE/HUwxFqBRqaFNjDJjTN+WX2KyCvdQwa4qScVmYq2snApkng0ky2ZveqrSd50TxzixZ
tGizWr+4fVG/jPi2GyWaOinbpRcjYgvmk6xby87K8VE2UZW17JSTACBHS6sxor0cgWijgRayWL38
umTm+u/6CJ7dFi+giBfl4zkVVQ4nWI/UhYNYwKoK29pZVqTIj04TdO3JUML06Ob4v1JNJSoPMign
GUUJ+c7x8yTZgSRR9yl68RksyDTa1FHWriMTI9XZpPaYWP7fZWZ9WKYKktQa7ZVSxsGlDVSUyHqH
DJer9Dc3CwEatuQz7KFcdoLyYU7Oh97mxUdVQQ+Uk3JzZ5McnQxYWQ3OaM/xSC1CHtSO312hothJ
RPaZ7CrXWYoCjkvS4LehGlKyflFrl8clwjTw1qEzQFETY/3AAiStZXgGAWZ+KXoEMQUCdEzH31q/
+iQcdNLN7yyDWNV3/HyapNdf4TLPyIxP8XnE7vAwKwVSaaYyXK0i6pZaVud/ZZp+KtRA+6GCUoCY
aX1VYYMt4B0DlIvSdDNXcYEdRd8dg24wNnEHkHKs3XDpmfrwpbHKne/Y8xuONB9O73bLombtRe7Z
ejGLOD6g2ov0nmjKQ5tcXU/Rb7LxGB+Uivmii/GRRnZC9s6G99LoanYGTb2em8R/MoWynlUAmNDS
EPNV0ZTieRX1mwFD7CcZ8lNAZk2chdQyhOfof/RWovfubyeu3sw9lfyi+ZKStt3UCaDQrJ4+edms
f8dr51CSzf5cAGxZuEBoFgZlz13t9GgP5vVbkvnGc6BUyWsd4A8qwg3250fF74elXUfGhxva/opc
n8XjAK4ztaaKpQoQ5A+IBWQVtHrgTpu7O2lsZ6WfinJwPmol1w78mEBxCr+7asBcPmvd5om7pXkF
A/1hW+UnPNg/PDOZPxU2hAT8Rm6dD6wCWvb3CtuuT97oZPjEwrLui7BZpJnRbub+kumhfZN3V4q9
aKyYtb6TzcwJQgwLZnMxGKH1UhS29cL4fNhQ067Oic4a9tD0abZKmiZe6CkYXPlPqiVsBQUg2Fa+
BSUJ0UXV5erFsgb1PZovMkwV00d/iElQeDYOD9Bh2njziR31c6X3cD4RpsufTbOaFg7boF0K8wbS
jAvxXYwRnIglhirWXUA9UmIbMpY6bB+QdN4M99iFPwHtgT6W+3thprZrvhHgLFDUir7OsQKZKVCK
W+lRqstMylgywxwsFD8PvqYKv170x/UDqcz6JicGOvVGJ8+jfVO79e1GRp9qlKhLAaQxdtDzQdnK
KpRZDd6iZV21s63ZulrhxpI8G7Mkmeb353s+rqRZmNNwlrvZ2e7MVTnPE6zPrMAfkIM8Y7OcLCMj
MtaPWAVE+rdeyylI/IgZjw45WM51RK/skAcKDD/HPXofV1btcG/0JFGiYvjk6h2/ID/GBC8wgVHF
dRy9NH41nJLSXJq11i2UzKzvgPRsNs0FYotUJwQ+3ald9PpEr7x3yeajVw7+f5iL/Cb4skcVNeTm
3qUg1ly54wpRLlkOwKQ3srwqx3Wuq+wHPJNlC9ekBJe55hrnwkWpzDPUmmd3XN6tkF0VVZEEm696
toxLXlD2STsFR6gmc/5hu0jiy9hR4nMLKv/KaPnjfiycGtpO0ZOlGePkXSKZmmxuMW8HsyibXlfw
7S1b96ihL3tHPDV6hvFv2k47XavR3W7Lz6We4w2Dv9HCdrXyJovKSMwbC7A6UAVFKg89fHvjDSx1
ZS8/m33UUEqRUp+OoXerHNuYpdT6lDFfiHzKgyvOItuMd41jXKep8kndeOgpl/ZT52ceGzbIPo94
1etVv5FBXx2LTeJryfw+6sVTl1c+UswYFBgB98fS1046W4EXt8YTGNs2VBdMk5JCoFhwWvzoLNki
sDqzrSPAUpIR8mCQlE11EL/Pk+VU+c50+2jxR4JY5pBlrHDdT1S34u0jt/wYO7YWkEKSlyuw3f3T
EDo/E94+y/Gnmk/j/ntzWCJZGzvuHHICiPtbJV5Udam+TUnZXdtaLa/N0L7LcElCewUXYhd3E3J5
amtkL40b9M9ekW5sqTMch2hXF5Nji1orzzvuitvajtqV1rFLRCTWsZz9pwyBoLe6iFnjcD+OMm/E
JTkz0PKm2WbcCkcY5meNsgfKtuj5JUUVnUu1WJbaCN1XLbPgydMd5VL605sLnGf/CCGEGDz5jtOv
+KEOKzlM9soOY5hZeGvDmwlkB6SJGCyHDKgayZeRY0FuBGRKObBpsBadnVrQDWnepzWiXYie34K/
/kh50ZyvXofAjp2U7rG0Fec4p61zvMrTR1A2/yv2xxDTsnV+lKh7PTrcX5d+xP64Hiv0cceu/hT1
jr9AWdj8KXV8zzilqpmhiOCtZU7pHrunm+T4MDLMe9c9KNk9cg71+nUohJLvcx4Zq8frkOqeNgh4
q4umHzVWMUOwhXBg37hFwsop6+4baDUyS6wrbSRI1GrGM81Hu7QtcuMcNVoGdpJ1YV2VwQfUsJ2i
zRawvzJ9zfR4JSFPc5b6Z5Nb0EI268nwdnFGLlo2x6pN1lXvsZkR+Ki8zyYSPbF9SurQOQT4Ga8D
xNGO8uCqCIoHTpYgrk/HYAfIiMjg/fQ+KE1J+8tTZ5yqI2IGP6ffu91O2+hjEax4+JpQov7ZODlt
l6wgCs0buU2SHZ3e3Bq41ycZCpPABPprLx+T2oEFkLzQbIbXCCjKST4Vg5gkBqpp2VIxRQ3r0e5k
vUq2y7SgIIbZzYXNy0omiMO6m7Yy/sgXy7GoT2ZLeek/ri9rYm4dkwOnXL8lM6uxe6jqTQjdmwRH
Ymn7WfF+jHU1Pd9jjYOUXqikqOODQZCHyZovobDcjesSKYRUHi1rTJZJ5rXrQego3IPc3JBUEAc9
a5chKeijbN0n3gfqmJb2mvtFtoIIUIiR9cGyzUmPnBusdRd14FrrzHaicB319mhbK1NFkfjfwAIJ
Jsh5gh8GtUY+ihrdb0NyXSl2haX9AOY8bbEl87c1N+13VEgOQeeEX1WEWpahXg0X1R+DizH149JL
qugrdfEd9P/8o8iKmJyN92xrfsgaCKEobFy8Z0OJqLAM3qsMTf2uLbzkVUacJLsAEJieZBdg8G7R
D5l6lJ2Wyq46S3AxlL2NZdcbjA7mtezVGuxyKnQQl7K34gZ1wuo6XNwvbOyBTJS+c53HUVmPdtac
YLlgYhSYz2VfjkdEW9A3Akd7Gl3hYyzbfcXlalG45HG4TZQE2AquuOpWtl2VXa1VGKWBHDC5OwOl
n0VNan8/uZ31nqNNvlD4kgNkoRn33S4P1PGm8MG88WGxgiVcR/H05IzFJ5KF1nviNd6hi0Gjyc4w
zNJtWbXWWjajritXQaQmezdESi6JY7aLarJJcI9ZS0xKizbIBT1t8C3gVQJB6fPD6b1uO2HBUXVH
M2rwi4Qv/xsLXjTZJS4BUtbHR9wOpUyd6K2yMFnPIK9ZZ/8zN+utcm+o47EHGU71Juqmn6e9m0wU
Csd2B4xsL1stTOVifx/DKvV4T2MbczduAjtorr6bxNu27NnANwHJzEcbdIRx8T1jqYjKuSyfy0Nm
pPEBo/Xto6wu411q+cuyD/zVTMLhqQXTbA7svZYRrqWHwMTrIOl0/yoPru4b66IpzVX0KxampOD7
plZ3cojsaKvwEPczVXoxLI4Le9dl7d9oVq2DzlRv8qAE7Kwx6s0AUbhztpwUfztStrvIXr+yvL2j
Jf3iMaNNAZehf4CWcZVot2GChDsU3ToO9PgYxdqbXJM9KNe/sa1lkPvSycniZvfHOKuz3DV4j2qh
Fh7pG90dq1WtpPryoaoMAI+eTnc+3YHWBWan+8r03CdHOFrUUcg+fzaHpSWaMiZ7XTf8AUWw2D/i
JO7g/8TeUg7gYUt5Qx0vKJlp7FPz8pIrTXoYarVlC94mNztBdnksu/mrOoWrvBj9v71sevO03Hoa
+slYyo2bXBjqQMtWsdmjEqACLX107EPKs89T5Z00ACckqDxrZ7aDecF1zVtNbt6/pRScFyO6bd80
dNIA7qJ5gn7ilip787VTdDy8u2x8VboI2+kaYqEZWw1mheGMhiLLrhjlQom0tUreTfSw7qkE9CyQ
/Ee2bQmCZ6RCAMp82Ot+qeYHVzW6paux9OrQYs4PWFjxrB2ooKvjJ9kIeUKdhiZyFlVGKgf1Sr0F
ZI77bF72LZuL3O+WWRsDSBLBsYJhuVIfp/VQOEd5kEF4Fju/ipSdDN2vJk/vE++nAQkxPZrPNkKT
9eK3i1kZ9qTdGNYrXWRhEXDrlwFPsrVMxcqYPIsybEP1cVy2Mnd7T9nW6Tc91tGKtrph7YzN9Nnt
AhRyw/wbz4dgWaZu+gz6Lzn+x4jRSYOlnozpsyBdHn19tpd61eaXEcGF57pOFR5qRgB6iqY8qCMa
Q1pi3PQoNu8hGZ97f6FrHvnmX3GS7uMChkS3kyOqIrnoibBLE8L0Y3K21CG5C9TLiDy46WwvKqXW
NjbfRW+FgKyxpXRTLuY8H71Vm41/3Tc9MSLhsGJKVlgmZ7IAogT/0bb7yV/fFyQdW7hV0vpvE4+D
+6MFW/oyW92fMpmHsvHYfQ9VzLh7BA8Wmsr6EqjRnp+ucWB9VBsruU/nnrZXRUxT5kBbPLICOoO5
cxmHx2Z/lkPEDHmVyMgq455H+HXlx7b/31e6v4ShwCLVeemizPC156mvg8xBaS9ML8aA8yHyRc39
qQ/H6aBWvfUe4q+yVftO33p9Gn30TrLvJhd1KL26Gr6tX6Ik+3RPTvaDfomN+LdWznNwoqq3M7yg
h+NboUUem2GzVjH7XNS6DT8gKY3qNOVPd9zD6FhLP5pZVkoftJT7xb2N/RQGVN2v/jsmwrL0n+Ml
YgLCU/Hs6xfXMGfcA+RR7o/ldtkMc2+LlPerDHVdPa8pj+S8JUivRoBO0ayAgCv/kEdMNiXkQsbw
jUAL6xdGw2ptYyFj8g94zHWaDq016RQ443B1aHGQ2yZpNGzkHhFk/F/Z7AKA5x+7BaV3zaYUjPId
mVHobLNroAeSj1CR9txBBBScPkBj2qzpF1DF10G0ZGhSvgeur9xkg5s82KS5KO/0hzRMzFVYZ8lW
Ebostdaf3DkmfY9u5m8PCEQWrXOM57F8DjweHIGHjpw9cBf7o6NtbjGSqgPPnVthpvZ1dM3n0Omj
T7Rwx/MnUimtF32yC4sHcN64J6GE+5FhVRdFnyql0U5Rq1MnE3P6qIXGEAXqTvZS0ufJyZX98vVe
R2udwUzOTvMJS1lli/Oy9moZ/WegbNk3fiZ/DQBFXmcorjuMzGYcN7ovuViBaX5aLMaW3bdckHVU
YRJHM2+AwJzXbiLRL1Ztlg9rO4ncz3IO+mzGYXDm5r5q06sw3Bqt595XbWTWkP8s9XLP7Tdg+dfB
tUL9ly81CINuYF0wBqQwW4FVyKI8uaDf/d6Llp8i/qgnKdpUSi7WRtU2MovwKjtTpGEXRVHXJ9lM
SIcvB2xWd/JChqMMwj4MJlpeYL+bggqRt0Od5fYiGB28r37dXCGvqRvFpZr0uIsaVVifIj59EFnm
8yPuFC411sY6y5C8Sze94ax4xhfncK6+ZHFubMEdFGeWQUnCnhevjVE3P+QIX3T40gN+ZKO4YlXl
LMM+/eKzOdjeO+RAeegTtr1B7HwgFYt66P0KcnIQFl9CJ21ICWfAmYMMsr9uTvm+8gGrg3cVmzbf
zK8DNEnsasU+cTTTaw1yh+U8JXXXoyjtVe4RlXN85xvhEXs/BTBQrpVxZEYXFOjcceikhexjzKRj
xexEPLvcPj3Wrjo/4RPjbb0sy3ZFk9avnjN9Qe4u+xYa86d6anE3BnUvgAO/DZAyNVU5fvLTNL8N
Xpasc8fEUEMc5NkEp5O7nhaFZxiF8ZT1J8hVAe4D36kfkInOx09arlRr1wcvamp8fwqnTFaKlupf
PJgBZanF33FmB+HpldqV5ECytwsVKfZcKckkKD90r/OfIx9koecE7wFKpi9AjtOT1SL6rsY6KsTs
WhPsMBskM7l/DdZ4oBB4kTFkp3Ca/XVwuuEUdRV2pL9CcljrKc3KKxD1lh0GMj2QKba22VWYTOXJ
tzT60uM08V2rxK9s9OMXRaNGEWCrsdcofzzjOoFqmAvOurL7My5b5QuM+70nbho5Bi97HQWBlWyS
dq9RdvT1o2xW/Zc47qf3HI2Ds88pHDQmQTLA8QSznK0chRTch2302nOY2CwgnPnDj8ueoo3SoZTD
GRWH/n6G8MPHoLrGRsYtqY7/GOLhOlQulGLqj1k4JMcuwvswyMpd9X8oO6/luJElDT8RIuDNbVu2
oadISTcImRl47/H0+yGbw+Zoz27s3iBQVVkgm0QDVZm/EcFq1NusFQzxf7Vz0gqbqAd63A0mNP/e
01aC6QyNcD5Z1oKGX+Ch16bAQyVYRqssMFjnRF+E3x5jjBCzXGNLC6k8Gab+4Bfk3mVQDuE/EdIy
UWM72Ib6HhGmbXeTjDHwo2D+6SbVcHJsq3lSwt68UyNr36lp+yRdQAHqXVXa7ebat0wqO3vTN2/6
YjfQm903UjjpA8R++yVrcqzqsR1IlRwBUQxx1kprGm8mzLmtHo4wJEPN2cfF2Oz4ZhYoybThTlPR
u7tY+AXQNfAaWXqXzAQIZILEEFrOYngGNlYg+zrGzW1EsPQV+Z95j6PvsJVmsTySq8xqD9K0K/AO
qLhNd5dgd1qFZMNfYD1ET1OnHDW/D95qdiBnHl/WyvPnG63qf/lGouDpAf+xmzx1oxSevxfCY69E
qGpJc6FDSnOcNWM16ypOcKeySp+uCy45Q9Ac15PBmneygDPFq/A6EpE6oDZOMSetw3zXFbl2qrLN
PAfDD9v3xy1PlfZYxCiQeGn0tyzWTAMJZDUK3EfMaqMTZmDxNu9ZqNc4jrhkHdRYfe2sTLtTMHml
ZuYZbzYl+f3g5tTtBDRTJgjOTYN/liaT7L50d5HfQBVYdmRKqBh3MepH0rpu0vzF7biwWDJd+pbC
WqyNsEaoIPrIKR/swOJdLuCOIdmYmDdcyAG2p+Rr3Q7CQ1f9KNGL25fYI90qau3PuAJxSr68Xfd1
n267xFBupU8vDFxjSup+N2gMvL03l+hrjOIkWzvrhhOWmcHOdYIeulqHIZJXkumUU5UUFjBsDv0y
8p/6ho6KQ2pOT3/ElnIV6fSzc1nVLtB8/MIxmqAsMqlk17M4Ods6zoWxfsSiGAakVeG41jvWOdaT
/KHMh1WVD9OdtFLpUgp9a1tlsJG+1puWLFLPq7Ajb1s0QXUaJVF7bUtnEsx8Jjm9BEW1sebp0gKD
Z06gQflZgSx8v4Z0VsmuyqbxvuwcZVUWTfapgqrrSXWmJHOUbbnsw0mkDYixO95KXvaYfuZ4RZ6v
L2/pvja7oMs3AVpV6+vA5X0fIrz0D7jZM/No21Xq+CegPFqA6NfDBXR+QZkL/jypS26IZSJYXzOn
btaH8TZlg+0UK2ewJqT6kmj7ecEqq9Y+AQdZp260leb14KBBoji9f1JRHHBWWZJbR7WMn+YwqW8x
JGKvq47LDnd88LT2tzY57uHqI9Mq+H6kDlq7EgZGf3pIGtPBFuV95jzY/cEE5uXttcJNvgV2QcJw
joptErCMcfzwLc9cbQ+EwN77g2O+Kn56FORixgJsDegBIx57TO6mEWMtESRRk+TAwnfeKmGc7N24
b0+dMavrdnLGr2HDQhdS3nAaFL3/ilmDpRQveHLsSz0aHrwR/utCrU0UMqv5AG5Y+Lizpz0MRV48
Lb5cvKrTmechoq+vitf+RJCs3aN6UO/FXOBs2t3w3V469aqp92Is8E06sxHrncqHX6sNVnsLI1qB
KQfWAWmkhsUvAJ9wbOsvdqvuLqAHxOD3gxoZl2aVFyenq+Nn+DeXGkLGrgfNLfMoFYPYrvxH5+5a
Xhgbsz+yxIjBTfMWXsM8wM+1cOutxDeGOeJJL1ZWERUgzCzs40zC91oglbPrflAKqdKslhRPiKap
YMSuP1LnltsALlJBNVP5kIEFH+YvQDHpIs2v3VtBuLlOEoiZXKjHWWGjC9A1cdkTVeHQJK9YawdP
UD4u7+5wnnYxeMF7eW3XldHtnSDw1pd3+vKyj/+HCFkJVGORnlk0nC9w4xx/7tKbHrpJT5+mJHuU
bpsK0r7FpG43FGheLOz1jQh4TIvQNlQXo8Map48BlUjPvAibKA1eF9KX8fLOXU29TYLxNVjImq4f
Rdu8yvSDCnTza9ffzh1Uz1oJu5sSLeKdNAurP1dJHr3oE2ZmXmbBYl5md6CB4byo9V3HKuppuWoZ
fsvrNsMSnUf0rlTq8qYNHNaXsP324tfYOb2KuCnyVNI0x6J81Fs8ekoH7jYwoycXE487cXNsrfY0
CJkEvVADSxc8TGzPHQ9FzCbR0nn1pvqUbquliT7HdNK7uF7JqFap8VPJ5kwG5VDHyOqwc7+XFjcC
eFqEs/TZ0M5dm06n1PGNO7cqSbmFFeyrIv5buix9Bo1gy4CVfcP9NDxM+Prg76C8BEFUVF/gcVdr
f1925fQd8HW1Hzqz2xuJ0X339wFv0e/Usqr9rCJ3J70ktIL+rxlha7t0vGZXtJHzCJsXMVi/Dh7i
tChvrKgAVqjy5+/Ya5xRdmIJPybBrmlU+ILLQG83w1nOABzAOZD25bSy62Pq6PHB1ocApfll9nUO
qhZGtjgUDGHsPKqd8VsQNU7i5yvXDRAlc+v8xHM22AoGx3J3hjsUPwBPa9vYMopjA4D02FvobKMb
jpzvAiBHAnbVRlX9c2z1EaJS6t9P5mgefKw/9rBmjGeJLbs7v8ND0lct3AySzD1rmY1FZzasse4Y
zxa6FWdjOdgz2s67xvXbFdA+oDmtFTZ3qYf7mxayvOmtfuzRsICYpnp41ilzqp9Zs9tILiggAZzm
xAIfoy4ZMMqpOVnLwa+NY0R+ch/5ZL/Wrl/Hp0KZNRe7M04tP2zRwqyT+qbpUWjFR/VEjhpxGzm1
vLTj5TXX7YFS6KfsvaE53WnS9NUljZ8sPomhVpLRl9OP4atHIjV5tpHSTuEsZsGMBJlnhjfAIb5m
hlVhZPLPgV1uM66kPXmUbdOeio3Vfw7B3Lm+zKjaKVu7MWvLT9Ou14KDle0y6gidk6LfFgMIRgQO
ILhRYUhqJsVBQDadZJZTL8tvJFA6/QU+fIHoLNGq6uYHY8lUy6gchqHLb2rkY1YyoIfWoQbofZxU
tb8bloMbGDEZ9dLbpgh43F0H5MwPi2PSsFuVwTBUsDRcwlpVsU+WggbD0pJ+iZdmp/GOmgNEqKQp
A24V8rUMofnVIN7u4fi/4i+B0l5Th/dykP7cghxd4h8EVu7fA6pa3FhJic3xMiDBcmbEZXZn5Xc5
nm3mZVD6nSm/ge+JOWFq3PyRx5UtRNqpX1MqEjfSksN1z9EF01ds8Nz9WJJBeDG9KFtfMin4wz66
jZNsgtmK7pSkDM6J65dbUmLzV77mR7fxo99ax5YJsGjxQhEVY8O4iTEFmPTHzhv1lYQgAkoWRpt/
yNVIxNbrdvaLfRE42gb1JeWLNsc4jzdd/LsKrTXUaCo0LTAq/G6NH2YGCL6yDeUZzQlsB4p6IiGi
Ggdl9Hg1lkZ2n6rFvMAXD0HIei/ONfcklJB2Eqhg9LnZuTUwlGWvJsHQ+D4351obV1Vq9UeksbR1
YMETwzZuLWwVgIfsb6wufLH9INoHwGCOPB6iox5QXZzGjHJQ150sG4NaYznImav12Smd2eTnyXBX
df17vwzWnZHuapXahTSvozI/0NANaKhF766j16t8/MCa7WbHuvzZtrGYaZy2O+CBEXyra1QskuEt
4zV+8rvGXku3xbOCNYRX38IItl6Am+ytRQLGG3GkAQgOqmuZ7abRi9Kq4VNToXVhOvinOkuYVSCW
4E7hveRDJLlxzYz8H/okJNdn5eCUNorGpFIueZKhewznWKOSBo3Earihi/FIRYc1tx2zZmQNkO7+
SCbrhbtO0k67vfbnKSJ7S3VSVvCBpewo3lXHOYm7auMmtXNThO5tn6SAzOGjwouqF15U3qGnaKXl
uLtE6paNht2IBAZqmdNDZbePJHPak1C75JDnebLV8e7dXDlf1JCzs4lph0y6EL0KpprLVOm7TtUw
d9jECc8A9mfv02T0Grf81FYtb0okZ07CqSv9EGnaOClvpVl/NIV4lHjJ+6g0P40unGFx07nOlWA1
s4tbYSldgxOt7LazOvHpFm9glyWx0odbbzEAtjafGuEe3yaMwd2YEh2JB7bviamdroe5CfXPTX4L
EAIfMVlBygj791+zDKhzH23ypnIgBKrUKB5DffSPJgzmDTog0/c4GG7VDqHpJq7rvWxV/9i5yuY3
XJBMMioHu8nSbdt6qK59DPSyVb62JVAmt7WBRAxoW4QqER2oF581bOv8GzYRj9KSfjFdk+Y1ojfa
x2kE87C6DkicMuv+TW+Nj58M2ySkmjBsDVPnQDboRdDq9oJb53XHF6NJWhJxNMnYYj/rVC/SkgPS
jJRGZoyyZVZbtOHtco1rhFwDXZD3a0jEco3rT7le4/pTlmtATnFOU2n+peZa8OKl7hcbEMQtrnDh
S1RBsJ/6udrJYARW9oRNCL5Iy6j0KSA1C2obT9Llsctdz2k0H/olokb9jowZsFwZrcKieagW08OP
6XBD9o0FPXBhaafV1rfy8G9kIqg7YWH+qsaaSZG6Ve8KZSrZdnkTIKNyvufLSCXWy7S3eJ6/eaQM
jyZSINXPJoBkmFLtNpw3tzBJb7n+9L0yqOLPU4LLOpqn7RyjJjYPSPXQ7yg+/WlTnlRkQbil0QzQ
DD/fCSYsjeF9GpqGc65gzMiD/ast4649eGvBlpl58BSaTrwBzTJaK7/KxuNUBo+mX/DF6aOeR1zp
P/AZ1C+Dk7JTrm1jnTZ19NP2LJ77vf2mYKW6T4euuMliK3xlJ3srAS3g/jU7YezHsNzBuCc4OC0M
FZd/020XYlCGOJazTV2vfnXj+W2YWud3Z9iH2Cyab47STRt/CdXsbD5Nnf8pVLRC/x3KKzM6duQ+
Cm7Ks1u05Vb1S+3rAAki0dr4t+sYAazjLn9BfG7Yu/4cHWAZmY8gdFBCWkLKxF2loTP+yGcrZfkz
hHcsBENyRV8bM8/X1HEA61l98V1pQu+EWPf4lKlueRtWyr3Fm/9JuhTsGDalY0e7fybkWyB46r2M
glxEWqYAfl70as4ObrSUFdVX40aGTcPO2X/8uExVPC0EWYVNjQwGLZoqDTXqHSr70U036xmoAi2+
b+qeZ0KS9uq5bVDQXvowf+jNy7Dq4QNZeTk2xk2k8CzkFg6N3tz3iIq+x0SZqrLaq7ilrhPlxyg9
0hwKRjshwnRnV1WhC5NhOthTgmz5oLEvX7JLSWuWmyq3h63iL6jDXGW96gIv96sgv/dLDARjr2gf
UHwK+bp4HY5PNCfYTA+I5Oh7VF0BX0vzYyDB61qBS4OT5xK29AdqhC5tBvMkdl0IiSo30Dl3rKNc
6RLXN6Abm9wFXN93XrqrJtc/aursHztUoWDBL21002+HtG5YnXz0RUb1HijREvdpuKJyqGxl6Hoo
fEO11l6T5MsXKIWTE7GyLxNHxflat9yjHeh9cg5hkvnc5Hse9ljPk8IgEcGLfj3pMQBdxXBu5SzS
bB8Vpvn52p+aA7zzkCfGbYtL8SpLs3FvJ7kxb+KlU9OmyxRpfRoYFDdcWZ4/7GVErjh07ITsgjo2
ybMYYZR1Vowd/u/heHvpSXNjuLSBeOROdzstY6lEy5gceiCMjMm8a687dyX7RW/buimCp4pFkRWr
+KdWqQKEgXZGASMJ4BzywX6gRLCUl7ai9s9lPdqLvYz6pKIwdCpG50cTIvyxZqMxgRtt2n08bCST
I/kb/ELdvYEr00qSPqX4qaEIcj+1XXuSkHbJ/Vhd6+6zPFQ/ybnKVZbYtkzfYyGxn/gs3u3YJg0O
YHZylF9GtwbtjkrOIW589Um6BgvGGW8dE3Yhv+6ARsqTiSVVYpdYcS5dgQOgxAXSurrOogz7qzF/
5+1MAUdP/ce6Cb967aR+I7nhb6zBRsVs6oqvWfyl6APtW99oPFMbyEmYTmrfSHIgtphWL/lYzmct
Mtq1zPaNgjoJXLm7PO3uRxc1hmF1QcuRq+XGDBz3yBZaWWkLtwUa5XtTfBavTRm9BospoxPhgZjW
M2TMcjb2WdqqlKY7EN9wx34oZrPlTej/pcQT4uZz/rUMAkRDhpTqW9JbhxGVlHUxA5SY2asc+9Gq
b6MEnnHQW86LnRbNKtG9+DeSASvHLMy/41h7cAal+pZrnrausLmCUOWoe8dDG9+xGvj4TtAdefMp
hyA12z/PEvB6x74OlMP/HsdyqdgNyEzh1q3Vj6ggw+77OQqos/XTpRGW5XjLet9gxR80loF4FUrF
YL6Ol6LX5di07rnD8vgTnsn6YD9piX8ulxnXDe0FD7UMpLxxdl7qLf8tvwy/wFvchXpg/Z2GGKpS
4f5hoU287q2uemqLyN6podWcIMvm57xSsp1Gbut59l1rpZpkmJbpDtjnLRWnfKfakD5+46r+ZONH
UcyedbBzf4LQRzNF4HKVUgi4Y3VXI6u94IuXKtn1oA3dc9A6gO+X/jI1/V3mme7aCUB5WED5Lovy
a1OW+9KskjC6FdmBa/PTKEXoW1n9y2hfqH+/c2EbR6He7WSev81d0zs6KTSWGzlNl/YwjWhQyKmf
xe57VIBuzjEp2SzFxvw4YEaSQ9qmb7BC/whow94Vw/DsDDPiDcvBHBMW+XKqmu5753VY+gbF+KaX
rY6Rxz/TWjuCpW8GmC3WrEqO6IDgW+rN7WlMWvu+UlIo4KOV/YocNglqZd55jv4TGK5275oKEpAu
pDMbcqINmJXOYWDrFiS2u6vHUr+XPjlYc3Dn2uzJrarke1OPin5n248S1X6EokQMcdicv19ny2Br
OZQXK/up6GoSpP/AvpIWD5U8ac8XuJk0l4gMW+e2QPwGnhYI0OUgu83LxtNPcwppfbyTvmtIXlIZ
W13bSEPD94LJs5XAChFsSsSThySYDy7STQvzqKswDd28yLZD4tfIyifx9upWDXbEu+/n+ZiXuXJC
VwhCToxj342pBSY0Sx6/f2U4OA2C4Q79sqxWwwLflsOn9qdTGXIKvTiOi+zTCGzHG4ZNYfrxz8VH
oleAplgueEqsDypYqUlzwBA534+arr2Yff9bIhwHRhBi8V9zECnbvCx0Mp95d+domrLWdJb6iqUA
THPSfA3HrTxDbq/f7GRxeIKhZQzaMc74S0jzv0dF0Ai+IpX6HhUtUrISRV2uOoM5lmtJtz9Y2hG3
kRBBfS59jaq6hxQa2yGJhvhJAWCF1YEW/nRzADg21XXWqNF8REGk3fZJa/2ov6hBEv00jAR5YN1w
j+a8qSN2+9BvocU5cQdfb2HeySFSWojZqeJtr33k2GDoLdHSh0QvuEQJjPvU3/pF4uzHwv/yP2qb
570K1NuHf3jVNZczhFyD24tCelShGSMx8YIq6oagPhnIpiPulBoDMCHy0+HOWfLTwMzJT5uSpZaO
UNLYUQmOHaNJZ4MBLRr3krFOluT1ZYKja1BqY10HRl3l+hkRwb3Sd+qNVusTkNolXY5AFDnyDtQZ
Wkk1Go21Zd/ALmN9M05feRHFhxl1yW2gIlDoVQleYW2e3qEHO96NjUeOwuj34YD8vWiGiCTIte+q
VdJa/nuchEjwNU76JFj6JjYJZP8WsNg15nr967XiARvDMmt1ionoFwkxTDhkc6LFmzaHoi1NGbiQ
xypdVW+jn9dQs/Kz1WgF2a6b2O5C+4rtk4sRx8pXrHZrAxE+SZ+cyUHFL6vZyakRaXz9ruGBnhf1
SoY0L0y7RVLtL5Yp1S5cKudySKRSLqeI0DF9WjTdQHy+8NKo8Hwl8FNM3fjEXKfLmUyRs495lyls
At5/jJONv4qRVwe7QO5fuZURxXKOC/5AbnHpuow6F9TtcuPDoHCOGcSny31/GeeL1ZCFx6/GMdrm
1PckAD6fjrbxWEZevtfRDDpJjBFmhX6WUy20s2MwRjOLjcmpPf4qYdas6l4Pz0PUoq7zceayDlag
0h3+6I9lxjXuOjf2uG+rYUklflzlGqcE5ByRY/mXWEU+IwWyiFeoadNFu1hxvJ3eKE/Fh6DFJ60L
9KIIZyM4rnt5Q4Z8IzZ/MnQ6DKJO5L4v3Bwh6CQCvOw0/DIGAK9b6XSxo9i+q7dDXS/XjQLNoA36
/EYKlagVWvvQwJtEmkMxpbckIn9ac9a/BKUfv7AnlCE5KJX25g2zeSstuVbkKy+qqxnbro+VN7sq
1jFI8++wpuPdOFn4d4LHxIhC30M2tVbRsukM4xlMb8xulIeWeid9/bIlVUBCbHBEHraR7EbnZTea
sRtNEOzFpXzZ7Jad1gGeJVrmTR+X9niDY0lgHfRRM+/lwAewV2Xfc6MsfY5WmfdzG1j3nm9uTa9C
g+AjNkVm49Sa4+naJWdGSgrM6Tssn5dYIDIlxllWv4GFB0QSxJe+Rgdu2qDJM97KoY0D65yXWs+O
WI9WIgdPlbq/MQAmkxHAlq7PtGwT2+N0kGZsem9jlwUPkRM3r0pxDBd3utrNOpB3ThV9t92IXGOG
NvOUUMztjR5Mu9exUjNbh/cth6mO/x6i1DhKS/rLyVsnucsubpmEGqBzR8Zh21hWi5+YDnsl1Apk
zZbpMoGa8biLdGQXZYbb9hQtk9Bi65/2YXWoc/TBVvg9Y5a+HC5tAz65pcAgB1KZpxsZuZwmc1iw
wq7MnVWFvxOMJdmkLH0RQTuzzHXeWmhLAAJYsq+i9hroVrVpYsTTrn1XtwPRh5WQagmZ7Yx7zB2f
QrJnx9iFhSqS3uASv4BTSZ+DYg7PGSaGSDmiz/3RnzrIbP2HflS2wnPYJnflGKCq5kDW7Vx9K2Kw
V4HYRiqr0jY9X8NNjfeeAgI+2F8jZbbPInwDecAlF6SylxZOpgduUm/XZs73hplgbEWjB7YBFYvU
/Cl9otPTi8hP7YPtNSf9bNeVvonLyTxiI/CrCLzyR2iVl5P4n5OPoeUEL7Dqh/ToVv7dcr6X/nDb
LgjFtK7bh6UlaMb8X62PsQx65trn73S4ABWMfPxbQR0fH9JF2auIUaOdYvOrYBki18ZjM78RtcVY
R3IRaE1XLwxyPwWs/yGu+E+3xEi0BJDul+hxGMif/vcLSGQzgk9wivzvOplZuZpQEF2zTG/UvsSF
Q5umk5yZRsDoJQa3iVRZS3eTJ+ZNMSjQVQjXmUymJMVtFbu99wt+mihB18P16tIHwQ4x0uzr5Lf1
MUINdCPFtDbSARlWSGh3eDQ+62p5K/3hmClghJKQW4Sam2k458ZHCJ/df39X2yN1/KU/Cfp6Y8xV
e0QoWfn6WzqNkN+YIvceZfgY4iILW9bSWFlY7EMWUMtboX+R7nyCEpJAf758XvlFLx9MTi9/lusH
ufxpNIT7147BB5KgHmWmrVY1+SoboqFdzYNZn424cbWd4VVflKlW924YNee0ZHdio5zPOn+HCor1
jDsyWueG56xAz1gHXLrN56mGoJ47drmW0TaC4NCVWxL6tlevEaRCAPw8ITB+1izfXPt+Y61rQ0U1
+GPg2kzzYG5WOKvMN06gHQP8jO11mU/B6X87dRHNB808xMUKnP98nLutdNlLv5zJJeSs0hE+RaMT
aaAZTe53/ksT7UDQKWepNEoFMjJ6+4CW+HfTHNhiyUBvuMhOBqWxvXQWSfxgli2GtqBxqw0Kvas8
3uQZPk0zUhjmKkS4+T6ex5989ODQjGl6Xy0Hi6/SvabW6ClYi+X80nRaC6x2gY/JNgHMR6HCoQY8
xQauwKb/64/JlBVsMDnoPSYA+FcyKpepRm8tv4F0kbI5oGehng1PD09GYS82FtpDPxaav3J9c9Mp
fnjXSjPN53RdJmW6LzJffTARQXxAQsoCy8jOr1/myeQ0d/075HTeu2RuWbY/UmcojxImB5f8xxYe
iba59lFPvfwWoGQWzpT3OjY1Wr2eke/jpWpTo5uQlt+lF8OVj17D1ovviYqur/R2ZbTEznqvPGJl
Xq+aAoGXZhz072Vf37ZOAJahQLgfN9nsrz4ChQAK1X/NO73cxLGr3Ed27+F119XHsFads6PX4C5w
HniWK5kNK8q0T6smAjELkjpcSiYJNjU7U3HTF7Y36WINY/1ui3mdd7P1Y1BYKXhZPN43i+huFPc/
25GNYm3rKKKaNig+Iyof06JD/ChC4WopCOK6grTbEiHNjwhpyaQhMdRNk0cPDaYol0dDqfivZjtn
j3z9hscoCS+PBr3FG6GOVGsnG+WxtF/NrMofI+Chf0ShXGXhfoT7QhanrMaWZ3mYBU9akjdotdCS
LmN5rFM8eep6v/7Un/UoYDUDZgPDYio4TYE9bAa7G2/RFx5vvQwN1zyySXiiOLnFZWgMMdhzHrvA
KC77k+sG5NOGJM4sXJNkM3I5zZLFrIWy9srDOX41wX1/qF3ydioEuq3IiJpJTwaZd+2iM2rWXYJI
QjjvcVAdt7mhWTfDotUdjz+0cTTeInc2jnavFQCg8JMLbd4hbtKWFBA15zEyAfgsfnJtYoESGJQX
wwZfYZAnekz0RcnHJQWoZYH/qPKRL7qnKQpF/vwb0YX3yNhL3yNRFgK+apJ1FMwJDhVuq/5u5o1O
uuH2wnu4UBy018Fu8lu81GBGCBPiwn/QXkM/ynFBwSEP0b1bwRSo5ve4cKp7l72EvyrdivcE6639
BaKgdIEF3mrJ2120auNY2SP3CQrDs9OzsJfA4+NORfLiKTJT7ZDZw7yDUZa9kaw526XFnlOculA1
IC9YFG8ZhOIzhA71iRuhOPeF8xYIIR4zFmuNPEKzl1HbUuen33IqBxK2FQiqxFn3TULpIlGrN9I0
MCFr5RybAC5WyTDna1x75q2nJMVd73XOelD7RViDWm9OIucBtmN4pxlmtJa1X9LO7wM61Y67gbXz
2qzNCFPYRU+2qFDfz33tmUpNuUKG2vndDiT9i7T9qcCgW/dRRgUyCM1Doc3FPmKtt4GVOW+0fBhO
pjqWG3m8mEn1qAeG8yz9Lfsbkj4UnD/6wVjeoixW/3LNNH8ri17JD61DkcpR2/wWsDTCaYucH5m4
/HaswYFJ2aCfVhbCMXcARfyTwvJWcFx/wr2WwcCFdb4QYa5Ir2jwyiOKEhkKV9th4VapDSVZI/dK
jFDz+GYsU/umMRp4wUjPoSFDree59kvkvYZRu3Nc274tDUqjSgv5FyPGvdUV3Rt2Fv2+RgNpuXea
V8cA0lrM+QO4g2HVT2mxgdtuAlW3tTet+tXMKlp1XmPdZME4UcWjaaCpRMLYfSwWEana76uVNkaA
wZfZTYQwkQUV5p20G0FCgaLS3VyyrKqVv7cvpF8e3+/tT/G6oXY3ejYY67EtJwQhY7AYQNI3vY72
nNMVwS5xans3Ybj5asQaZQjexAcZJceQoNyeW7cy6sTmjdEn5VM2ODZC2zcSBOnKedCq6l5ahh1N
YKpDqn7L9bO+Jseaor2bw4voLKfDtsHLntVfAFT75345mDnyljo6VXtp9rU7g8wuvktLprhN9OaY
aoCLGvFAmPp9jMziJio84wb3L6qgSx2uMgroE0lYraVeJ31Shxs8G8gCGvHXfkUJtd2SAr3YMkqs
jOYJwNslVrry1AdzW01s/vmbr0HOf6nyccKYFTwDHsPxpWlHeEJRORhB5Of+nVU2r1KCoELp37lK
+SrlCjf0PBmTaoW1RDpECvroP8xbriKRfgFx1aI+tovUbC/LR1k0+gqK9Y4dxmdZZoZ+GOy9fBw3
MsqqNH2YjbdBx1J4EVKWQ4ms9a2vDftrws9Gj0+6Lvk+vCA8rMz7vV97KNgkRXqT6sWbvzDT0tAc
bvp2jEFBwluzQiDkTajVZD5pQpDdmk3Uv+Rm1D9YWEpU0TcWP/5f7vBXAnTjd6bgthTOVvmMHZ6x
i8Cxn9gAofQWWItzRdq8+nb5y4uneeMGdrNGFrwAvop7a6xr9t4R0Rnw4/9qy3i6jHepzle4gi7y
D/11rvtiJYS8KuyaJzxUePqU06101UqBvGKsPwuBTw7BUnklDYku7MLzuxz+n5PKkGLjKGxcNbz3
iplfJ4udbdx07sEVvQO9c9vNO0O3B8S9c2KP3V3RVgBXJuWLBYda8r+2a5sHVHWmTTOxZsGMIZpf
6xB0YEpiaCPyJyJPdxHe66cNNVrclm3D2sOkf7bNwrmNFoEuOYM35dy2FQ//sGyn7R8DEjJQZ8G/
ydlIK89wqUtHRELSybS3IfJsWyFQiL+wZ+4QHGlA+MC30ErtpqFceNQwTJtWV4jYmPsHLyijo4C+
ZhmVU4GSkQYA3D/+a/RyhWVE5smlBidWtya2r6z2HV5SqgKW36n6TD8b/a+Rlzsi8mQ+WVmwmDfk
dEmUtlqBFCCbjAbQprZqAujhWT/pm8vNJO3RM/RNAYBb3V/HLzfTkPR3F8GLbPTgnmgIeQR9q5zi
WVN3XWIGTyreo3BxjebbYLhPsahG8/dLCkv923f6byrSxF/TMIffXUfBY4p93n4cnOFmtPRf89g9
t4KkauwGcxGal++hFevWqdOH56hU1nOrX3QELnjQkb/Xiv8lz1bZZ7lKHN3hXHvZcF360gTLFlY7
NQLjBuDLoHkZxlF96zY8P403inU6nhl5B6TEM94wwVV3kdEYOxmtXWy2zNACNmJ1YLTNEk2FzotQ
jjOxG1jspk1tCk92i3Os/Pelr6/jeGXYwOSlaajOe4g05SBX2QMlHm60WU3UfR3a32dvLN5Rr3wS
jfxXsq6SbNxUKUJWaFS3wV5I4HK4jlz75GwQiricah0GCYgdQ2OKtKM+OIc4hIvluMZfuqKek8oO
fucJEBgYnCDNkp99qujf7SpHY6DPk291ABV+bkGNaQ1QIxhj8WvgI+U3kth+GUrdW9tdClVTZ7mR
puyo5pDHYlaOd5pnZXcUwCi/1oH5I+3dfZotaD6I+FFXqz96j3W5njX2E8ClcVfxC5+KiWe8XVMS
FsuzVumSg6KPN6JHJl1yyBb3oKsp2iV2MROSuME0skOfJjeiaSZdlTK9hoPbQ53p+ucJqmyXYDvt
LdaOEJ6SrR/6oASWJozy+D4N+6NPGQHhLVDTlJIVcqeZ3T+j51cffG0pKi9XKsmCsE80FpcPIK/a
B9D1CnkNKkevVjEYvJ3p5t+usFc5+xSXcF+1iG/Mr2RMjGWH54UOIFIl/C/Kzqy5bZ7L81+l670e
1hDc2TU9F9olS7Ysr8kNKyv3feennx8hP1GS7nqr5gZFHACMYsskcM5/eZRHurhDLg++Gl+H+UQo
YxrClZozBY8yxBcVicGUV58cHBFUP0KwfUVSNXsO7Wwi7QRvvgt5XzkabrYjexbJh8pwZlmCkSj3
uqumzyH41+0w6elKUXtlo5VWvswV383hfYXiiMTuxpt8/3CNeUn1lHW9/mAvCt3IEf5JTSw0LMqB
8x7O0sXPrMx70I36dO5N84cMUy1zeUrb2l7P8uC5K8vtXzbEZihg2vgTHN65bi0b5HC6+yGIscU1
P0Iynha+tmkrPVnyy++AqM0WNTY5o6OUAbu6azlqhcMMabalVAnzzZCnuJVlixZxB+rnMOuLvDq1
k+2feQoG52pujDx0l4YJuEAOyJgcDcHWqzO6Y54vb2H5Kg8IHRz/X/eIc/XrkLtiLxfKQV3rX5Dk
03eig4mTOzj4ybrMtUlNZDFmCQ3ZxFZtAyyx97eQvLrVfmS3N7WflXeBMpztric8EcTTNvMHZ3FF
mIthDM+ZsbIwGqvXaMQgADnP7ux6+2HZqXOAAXedmU997VtPYfDe1F5/kZEk6wfQFXW/k2N+MWYH
pXBIhPsgLK9nKLDP0+YG+cjCka//rS+hHr+BQ5o6e6Xo5G9vU7QBu2Wsb5K9NMRDB9IEiv6EmC16
NX7uY8kXqEc5lnn2sBqLqd7K0dBBtT4MRuR2AY4/K6Za3o+huC6tRlEt0nrGQg++sURHIqN4M3uy
WOQ09qkT/wjQxajXpHIA5EfK6fozxDhznUxom1a5sKg/A9RJwDyeC7+o7iNY6zc4j4yr/E/goDHX
RRXkt7lkQn6b683muLe5YzH8BOIN/BiJKT2/h4s9bJVRydkektIVXvqt9ofyXBlRewFH+SDDYRV9
zJK4B20qfp+law8yHFCl8BC9WwVlrSPrM7gHzcODlO2tDn6iqJdkvIvPfm0c0xjjvqbrV7qmRN+C
3Jn44wiD5zRunTVehPmyGlGXRM22uVioNu6D1q1nq4n6IpuBlyu7jk7dwhnBazVyIEaifH2OZjR7
a1nGtd5mRRzEI2OadrLoJutnsgbXAlwd0O+6hSfD8/FH7t7kpFs8D+1kLTCvWt0GOqy2/ylqlrUH
Ia7InZUHqmKJAhIGiD0eC9crEY73OMReEhO53FtcDmqcQ+48vuaBMTswyJhsIgfOaGtrPznbtg+Z
DVKxsGB1kWd6G9RuuiM9Ey/x4CjeygFdUEsJMduw6vwNhpyzsBMjPcpRfzI2rhijxzZBk9NcJbkX
r2WKZuqD72ZQenvJ/5Cckgn25ca0XXN5/UY6vmKd4G1cF8gpyYDzsoJsMWbHmElllmef5FWo5M6p
9wX6TdHknMb5isSD8/toZLySb/KXmNQb7yiRrKTfjcdedeVXg3McRKk9OB6Ze0k3HxSMASsRv/QO
bhhe3ZgbH4j20uoaew+Ozlj6Su1tPZ8XJK+F5thjpSzfrfKdGYbTC0p02Un29Nl/WQzwCuX7VZ/d
mfkEckw2DoZXwLOkq0kfk36vzGDbZa3+2MyN5bgZBtmqtfcn3qDLOjWONXDf07XrKnvKgN5ZzjVz
Xh6e2W/k8hxo5+NUBP6dKYavH9PD2c+atOVStA3HA3JS41pUyEZ743z3RPHUpfwEcrVVdm+jrmFA
MZcoUxJkS7sp/PWtOilrkrfubYpjxyQ+5QhQGyoBst7piFqsxqnU5iRbp5dvQdI/skcgI12NB0y0
i5+TaL40xYAGUml4yPLHBiJgxYxVwI8ztMqU8iuEkizTiwsU33JZtDYoKTc/iqmvcBokzWuxqTK3
02j/XdEe+zxcxT4PQfk3dWvgrjxzTCwPMiT/Um2fn6bufZcRCjyIGPoVpn7a5OYLGaxsZdW7HmJY
+gDrKps8d9cl1UmfdRCRcy27xfXyOqxjStnxfUAVZJ4Og5wqXYRitl/YwYM+BdVCUQptqyPg+NCj
02csphFFq0hXcI+bg9eJ85VO9fegaNnjb5PlZW0i9DjFzek213YUc1c79ouENEkIU5T6zrKn5rzM
JOQJga/oTg7L5gprkgin25rfYFG36degvKecntbId/Mf+4KD8HdLnuNDsr4o+A7f1fmUH6FxiUgT
uYb7AfsQOXCdF/8zzymncKerw/f+lzxww5flJCicn5RQ/24AadzKwUhqC8vLMdSSY9Ooi9vcv9bb
AZZXZpHhFvbrxmMU7AU6e8fa7pQHHEzkM+rGT2uDclgUplfsbgM1u4ttAW5hIWOt7U4PZXyS3/Uc
Ngl2XuPFo0JrHvRKoSvaS4V7c761gkwc//Uf//v//p9vw3/6P/JznvDCz/4ja9Nzjnh9/V//ssx/
/UdxDe+//9e/TM11OM7YpqahpuUYhqYy/u3LBYUcZov/BSh6yEM/Sw5gu9O1GcZQ6Bz+yOfcqMyg
y8y5DkOXdLX2NOD0UmvJ8Kzx9t7jGuassVmfvsiGcqWzJkUh9lFWjc+uWSGvM1NahUhQ+C/Ge+GB
D6/6AWlcI1K/oH56GYZW22nxZMFn66E1HNDPMw4I2t0VNnk97MtnVwF8whdY03sbK1MVDau/zD+i
DrmhpE0ZCXfca4bOHzzsAkoY4CILO7ASczdMkFtScYqwczNakoqIcKygiUf00YGVJVvgDvE1Fo7h
yVL4/ssZeTlZ9wPOx7dFIEjTnbxRkuA8/+9/G472529DV1UXaXayNaZj6oLfx5+/jSTWSbuAuzgk
MTif0fSrc+JUFQVDUa9w2y3WMiYb/CPEqaijawgdOVhbLfBrzaijFRVX9F2Ssn+AT9NdGww5MrCi
Oe9dgNWIuyRBD0q5Fdsx7Otw3dTld3R7Vx8yH4VTO/dKM/jLQCW7jCgW9MZbn0IDFazJrx+q+UoO
aCX5ARlzMhsgQtvgrSeD19WF2WgoBmwTU/egInNgvB4xMxQzpvzjwKk0vOsToX8cOJELjEAdVQc5
VS4ajZpDZ9DqB/kKhFNR72+3vMa4ZVK51ln25C3bfIg2soueX/SAYtH1zCrvK28JVlq//jPylq6m
eGi8cejV+APa/ftftXDc+Zf5258eLz5hqTZlPGEarmpaf/2y1T5P+LPstM3QkhryKPDtRVP7nAGp
IVikqb5AXV/VXZT8sMzoR2w07UtkBPAwyhQJjjwRJwd8zEpxxv59SrL70Ta+T1MfIW6Hh8LIAe4N
Jd5wjZ5SupNdw+YnF3CcYafDqB4Yqwyvj6dC9OJigKGR4aA2yqPRo6yKHjoMtCGd9vX4GRkk60U4
Q3duQx15PrV4w2rJ2+s9xLBo3uMFSoG+eqLG0A0ZLbrwTVOeWiQinqTviVAemqEPLjKCXCw6ZcPk
kypMs5yD03VQHcp0F/igOlwtiSkf/9MMxfBWdiLbOjE8Jr9wouugjlpDvbj15bBchs4wUlW6b69L
MzcXhnCn+8ytjWXtBPlLP6bpMp1M55WniIZaWjIhO0wmuEBk+7PS9N9USodf81R9arFP+l4U3l2g
euFP6lUbTR0iGFA25S/fyDA7pgQ3qOlroybVAoXe/s1BdAIQegsLJ1cuUNj3MoyIagBcQXlVzfrY
dV2fb01rgtfkpWI/x7KpY+ujQfleQO6ON227VQrhfUOxkB1XMkWPQEndXYRm2051eDk4pa7CZMOT
VggEANP/NtUZ0mhhCQNkyzwfPNJf8+0Agoy8tQZ8cKcFzcet/5gKf9l89lvnWzhV6jFI23GtUtJ6
UTL9Z46l9Q+zf0XjNvuet7yjo0RNngBJdotiCl+GQOd9Z2vuvvKb+Dk30WEJJ50Ck5Ekzx3q0/dg
RB5UA9l9DIKCXY1F+bmggLbUqLVt66EFBqX0x/lldSd7tghGc1EU3dFKG31LNuNTkijqK+XoLyZe
fD8sxP2dKjC+ZVWuo1jZhk9GVDqbVk3tQ5Cj/29aFCOyeRFC91/seRHFxEUx9B+Ler+zVkmDgphM
S8YI4SD8mJ2uPXC0ezeYcFeaU51/ztBipOxDpTyPuiKOCcWBa7ntV/dajQuaAmwalX2UqwcQJ4Wm
dPd5KIpHg+On2LZKl4IALG3+NlTrwUMs6q6z06MMJXpXcehI6nFNVthdhq1i8VyjkZMzm29okibI
4vRJbS96pfIPWgtnAorHo5Rq7538oJo+x6U5pChQQgIePnJMhgwf5YbaIQl0WyRG11hXfquvZExt
klU86Ig21u1JNTzzQZsbeVVqjcXfXq0veTOJ3SDARMknAV6jYlUPNp5vRRU8OVpQPuohejjzs0I2
iZWIleuyp5ILfBSAHj3oqrcZ8h5pnpvrLgW/6opnB7WKQzlYiFzLbtOkD91QP9R8Rdsllr1tacbP
csyw4pcWNum97NkVYplo/+8bT5TnNiq8teqXYpX1DVpYMIsbhEoKbX/tN9knc4qd82goEZl8Y7qL
OvPTdey2Vo4mSINebutljJLM+ACjd6EC2xtHx/ra53zkCGbBpYnDcttg23CYJn3W3SYblWFO9DaV
5qv8gqKduFR/LUp1tbx4CXgbVAAeSi1N761CQY/PMy6ySZ0oxyc7Q9DFbKt70Sbxa+BEyxbR0ad6
KINX0BbtGL+mgaI+9aJZ6vOUDOP7xwm7C7lAJTP4YPGeALKLpBi0edwtC0REJmjNsluwu7yrivi7
7A3zjN7EZyWqS/8uMjkp4562aRzqygM6kY/sM6IlFir2NzPay2fXkKGzqFdmd8kmTdnKqVZrBdep
Oea839xp1zZwZgzPfqpncRJ4OgFkGKfdSlxmRrEB2I1orzKTcvTWTWFL/z55Xguj/JSEvnVXdaBO
Uk5Kn3Tdi5c8gnF5CIvqKcrSs4wrYujXlZNBwKA6/wmrJhSSorWa54jwwC9flmNQfRlyZYcVn/az
xAgE/VfzSx2XyiIbSvsyuNW4MYdIu7Pn0lA74PgR+sku9MxkZ2aq/mI4XrfifJbupOY3kMJ+NVTj
x2hC9mmVcQiAR6LFqzHDqQU8vf4yZGm8U4bu9647dyvV0V5ys/kYvXXl2gIl6ae84OXYB86djjgx
JPcATDBStJ/Crtz6ZT9+B5HyY/QS+9lzA2sT5jlHhaoim92S00ihR32N+h9yppYgJDPlnBAyuMhb
t64RmzKK8jBoISaCbdgsi7krYz4V+OvVv48VJMImf2iX7DIsHBepuasoRPnbab50TKtc9tmAmWQ9
BKRMkvAkr2STkqhf22OjrdR+Jn5pcNjULH/vS2xRcAfq1k0h8neb7PJidts+pWkVvuo6qmLzNB8l
hENSd86yG+NPKHA0ylNfFmJjoia5sDVz+Iw8mMOpW+3vtULN4fgyIKX9VCqfqFMoHwOAfsqFlPeT
A7cVcsA1nUU8GeljwJb7AmR8z+bMuZc9D3ThzvO7aCm7slHq5pWt4+vIY35RBelPKYImJdIkmlg2
vRMAI2kxFp0V0mSoDuNzbpMzVRVDWSuqrT3DTc8XiWpZP4LVKHLvh2lCswk7w3lWlW5Y6+HGSHPr
7HauAfk5UN5R4L6Itrd/usP3EjOF75blJIuKn9WLMth4Gjhtdp/r5rDXMK4AYNwezDRLT6EfOOxJ
0+kdNOzxiq/pC+pJefyGJn25FKF10IMC2lheZN+mLt81I3l43mCnwujJaxtxfx6LxPvcCaEuPAy0
XnI8z1Yj+5FzOoBp0hrtDa/0/CybqitRgU3KanmLyasJCdUpBcBwiw9mK9YZBepV+Wu9HDXCOzSl
+wds7bClBi+Fb3idLNjta0uhFHCQXTf5mqq9fof6z3TxQoggihE+Tro1XWRIHdD6MzW/28iuHChD
nElx7ziLeVoV1dbONMCN1nrQIRDGcyhtKTIWkXpWe3e8cz0KrBFFqq/Bc2Bm3ddwCM2Vojv2XTCU
xbk30I/qAW1+VXvrNHiWeqiSutwYkYcqtVQTul6CaMU/doQc/5cMsxRkvmkUXYelcNFVeEhP/Hjn
K9ldi/DLOqP4hr94aS/HBPbVFBfz4fBXn3ozhQIblE9JUneRomZ9bHMrekNNDUOixL1k7qg+1Qi6
8u6L3tDH8U92h2i57NqxIENTJ/U6G7P4DSdB0m4A+NHDZ7Km65+xyOke5KBtkhUbFHY3UfCYgelc
qFgfvWS1OoD8V/JzzOZsOw4ajk2ZSA7Q79Rd0hVo3UaWuRbq2FzSKVDxY0mHt06lNq2OdfFNMbJd
NNgjX8CEQ2HRz+Iq6YM2iuKLlSbDYghC4yWslXzV5519nkzsoZW+V4/ThO5W7zvBnt9ce4pyNvGQ
X6zHKLDs5aC7+7ItawQRg/rop2p9lFe3xvYwY0elpVzUboefBJYOzQrb32zVcd5Stx373Wu/aNWc
ouU8SQZxzc5W1RzkxNAc6yp59tWCn42n2hc1cK1Lh5xBmPYcZEjwXSZb76CwxT9lTzYNzEJwmZQ6
5fwoC5t7T0+u8xUlty89VkoAa4dwC00D9plTDIc6KseVWqr5IVON7t2sd/GMAq1NLd+7Q5OtO4kV
zcMviM5kj3aEJ2YzmOPGQ4F9wdkh/yQG9nutBRZ4AGf9HqJVP4cnpC9xiEKZ4NpVm59+53XnblJ0
nkrVd4etwSerTcln1FG395s6/9SZa2AY6numVwjWgTtcyXDl4T1rdLYgU6eOj3ncv8etil/g4PRH
B0m89RR0YpdyFH/3PNSvSbu98OeFRU/ssk0qJ/O9tx3Mv21Et6BUWe8jNC3Hz9/LTs3vHKCrSBIQ
rj2wiq0BRi2MARQOmZKsPWR1Xwde9q8FigKP1lTiO0jICOzoqHG2WsguwgnRLgty/7ogrEO0Hnn1
4xLMZDnPIjm4re2yAZUxvYdBMNxFg8b3a27iMltkfpuf+5m5ZLXYxAQoKt4mFBV1CLsAL3yLebjp
bEanS2c3cfYyArQh0j3UHeVd5ET4LD9ztF4OsifjgVGtMg2HhsbAiFwPrD5beX7eg3S1ELeEvSDW
Y5L0C8PShgyxea87ioyswwbdtJ0wpwE9emKT8EbleinXeBHQSDki7yavesrMUcoJJnSG9uynEBJG
Jeg/62YaLvlPB/d+L7xzJgy8wuYBO+RLZgsFGFcddI+Q5H+i8tF/dtKiXWqeEp8qp1Aeq1D7er3R
LJqlpk/48iSBM913GVAmO0LdNJ2G6b6ixqYt5GVUNK8zJGD/Wwzvd/OgOT78UNbCUMUmG9e3YGXa
mrGSy3y9czZuBZpZih4JrBxEnQYPUjHpV0g1bf/h6nU74/FU/2OWDE1mLUioAW2E7pqzHa/FQqsn
EFBOUjxVqpnc6RoSbY4tIkoZZv4qFBO9FznZzuodvJ1maQdtXCAupSFOk3ZnOZoWto8qShmvA73J
n9IgSi6GcblOBSHzNRz7N9RIiuu/nOpVe2+ECM/O/7C8Q5UXHx/mekMRptcPI7uyyaPqtw9UJX69
A4KFdd/8T8o7/fmhWrs9+o1/mgI3PiM+iV24arB5IJ0F2gPg4q94W4t+iYJ/sbkNOMFY3oe5s5DT
ZDxJ1AiGjDNnkHkklpqGOCusAw4xdMnHpydKGRdM2TtSpRXbTvJB4U6Ogi31HjCbgqDS3OVZXx1S
9GYWALzitYmagLFPy2pYB1Fgb1uq1ysvD8KNVD+QzZB4yapEAPe3WOIKFENxCNrkgUUREdncyhiq
TaNX9avVaE+l7YffjVBQ2Q8zsivo96Zsdw6uE4Vn4BHsq+cZPf+hIle/idrEg0xrWlxKSXJYeMFs
QktTXvNIP1dRjxSl6byZZCVfOsS+N1ZaVRst1M8l4mjA3gsc81Dgfs9C84zulPej0quNkjXDl94C
MauxpXgUSeltxyQd93JR5GGzl2jT9J6wSPqT4ci7Aa85/rYo1UNv28+LMlj0D32oQhaZF/36l+wR
ntCqGY3kE6RvsdaUGPUNjb/1EsAc+rVx+q3H4/3fzxiZgQjB/3wPGCHJN0S7rveAcbKaLD85eeWn
IVHSs2w0eB3nEmrAKoeYsE5FjKW20bXBA9OiqWW/L+elQeou8TfGiq+5N9vBWRl5k7wqSRouMkWI
H1FySDND/2kK560xc+/NnFQYngbYBEFZbieUstvL1fav1e68WlUT7ddq1wFAO5L24PGH01pr2QuJ
lM+KELTGpCdn4eOXKQcky6cYVL6z6BjL4pnSRuY6sPto2UjQq3apQzR0Ym0TmHW8U0UTf3KcF3lk
qQY2MHk2A8NGO/5k/R7+Y7Y8x8jZUS+sRV+Xn1q/MY09z9Ps2MyNkc/SRK7NnrTOZ2KHy4HJ5/HB
/i5OLiKq9a05ZOa2nE+ok8i/2SpP8M7otBdkZH7rafRiEMBUjTjpzjNlL6ja4VumPLkcRR50XRQv
LjzjiTPEm+/HGvYNY37ttn0SrwEHDjs5CnP8JU56ag2otD1pbbbtNNd6C3UxHpBfsJZtEpG3HCyx
7OfPKyk7kq0jG7UJm10jdIQ7xCz3WOhWfe3fuD1akdWwctm9mn4bkT5MTBJcbgS1JUdb0zSeZMga
xxzQTFrcRfMMNe2QGP1zAXjnFXx2vCnNoEIko45XZY7QoxGo09H3gg7uBgJF8nvdpE+9nphfKJdP
qwZDLNjDdXfPF4A3RpB+QtN/BmwAwSVtAVBYd4eNTFlqMKse0V1fRLgT58vbqKNq4doC7rkVcAo5
SbXDFoG44r1s+2cKWdXjkKrKo2N758EoindQBu62UxRzLWdpHI8WHTjb+xpH+UUCe+yuH/WVHLQy
U9mrtlOu6vmOcaJQAGgVsiJz1350uRm8nHk6WcJDgZHftSnZPGWLW1/k1scIZumcAEs9XXP4tw+3
dVkdOGSEhnstQ2IILTVrjyZgdek4AT266cWD6XuRkQT84C6z82gpu3JgCnyoQFmo7WRMNlm+gX6D
FHUM4yR12nHZp2XuLyd0jfZIIOP5i0Lro2x6B3pmn5UPkeMXPlmiun/QNDZfsov+XL6h2JcvVaM2
V3powk7UQmNYRIXbnGRT5ll7mkZ12Pqu+12GvGJqTr/Ns70ovMtLoBXzXDklIZezj6BDRLlwDpwU
J3ThYs85yMb5dfX3iJweWGOyRFcIqvw8Ucbk1XX2GLb61kfPS/fz8A4QbHgnr/6n7v9XzI06yGi2
Ga1u94MTArgcKJGSjv1JNqQk+lM+g0oKqqg8Z531bdD9NU3GRhVjodnjXs6XK8HTITgnL9W+jI6o
2SzkXLm0N/1fiJrUh2c+6JUAGmCoR1+fvFVbBVjlhQA9rTpU24Uddsh2KJrgWk4gP+hfJxil3pGK
1h0o7JnXnDjYpJdQVeJHo7746AbGiHeo6d5TLXWhGegYRrz3C2w/tuFY62untYN35OlAmVUuWngk
Ut+wrar5w3yvfBEdc21OVgZF+N7lkUOaKwv2suu1wzFRYJW1FIEf+1g8mWmTvtbGZ08fKApn1GWs
Cm0J2TUxvbIWXqu8o78jMP9lit07/QPoUCbrxV6hzHEnezIOxDS913H+kUY3YVgGYNKRx5PdtnKc
VaE65o6Nqk4JUn12ASGcc1RNc1tdiTFx7tsuRzwHqXMPSll9qdAoJj0EmG4VIvekzZpYv8EgU0tX
7x7jqntrO8UEN977l0n1AP80AGEc/5KFiX/B0CdA9C/9Lsf7eVLZxsmmc+BRyBlyIIjuXfFYRPYL
Gcvi7Gi9/5oPTxKlpmGudV+reUJ2l4LmqDb5bkQIey277pyICGLdvELa5lvYlgqaCKjfGreVfGW0
hnhX4uG6e4LhtdGVsfsy1Pg/m+GUP2L/rGw5gg37UNPDh/jXItzrrovycbgu0knrZOy85heAfGOk
6JlobpA+yp6e9OGqAZZKPZR3Cur82Z1qJMVCLpCxrAp/WzCCJmjwO4lPrZG+NH70LZ0FR6rY65aW
1kQn32jNR1JZ34tSGz8jdodxkALfrqsN9bEN9B9yvtaIaunrlLcmvHUeSwe7QzkQqNj2FEM9nERY
FLNtQgAizjNOQea4GyENBeYmwwHbtVvqjLOXwC0uu7WZ9x20uKxZ4T6Axd6fc0Jq8rDBe3gcVorR
7Hy/FE+a/Qc4dHDE13FqXtXBSN/b3przRuyUS4GGodP16j4NlfTex3IViEHkvaQtYGlncuofjcoG
2TB+/rnarozguhqj0d9Xd41f4UYvxpVMwiAsnt+H6NXeg6PVlgr2MKuu7aCSyHRM2QTWutHFtwbl
keVYevYDhFmIGSkEDzZMlNT1gPe0VhfP7mDej9hplENPOhaL7SRwxadqXjg1E4VA2/5YGLRjd3Yj
jq2D4+Z3Oc5xy0ryV4Ix4JNAru1JQe+vez+Jn5pj7Ry77g/5CV+7chCHMXfvG1G/trJ1GTr22bIq
GGwRbj+3XuusAJI453hI60dUHOpHIqPevtV9WDzkEL0fOFukC92vxndSc3AYrZ6D3txtPWxGyLw/
yWleTtUwNwykx9APXvpI4CAnqL2YKT/bQB/7oyyD6H925SiK6P1xiDN/rektb4DUeMU0Kn6h3svO
EnzILs6i4LnI9G/SNDAdple91D4maIoFXDfU14rp148ltazz2DxZswbjLdIFT1cCnxynJ4dq0Xpb
vR+VhRPaTLdIDIVdkO2S+Sdhqt1HrAiLbCe73q95MqaFKtmr8h7pPecStlg9FxS/ZQ9ZbLyJh5BX
YIPA4tLsnU+Tl6ZHOarZdQExXiOdi1kuKDl2zp06ir3syo207OL4OS5vXTmaWZsr/FzXtbMZaCB3
+Gfu7Krd1TN6R4bkVeBWyl3qNzsytc1MyCx5VEfBruAlswstb3h2Rf5ZGhfnCY6ejTs9ywlqH4Rw
RsF9ccy7TkiE96l0+o8J8g5Br8WL2Xfk+N9nDUoZ7Dh1ftwGF+3P0oD0121uE+QHqdPqs6anxRMn
K2tTYQGKI3QyeXeosXIy00zwGhbbrzsZjAdtU2CGuf8rLgdl7LpM9j1H22J3qkEWTIV4FGljnqBW
KAt9qO1PhQuYM9XwknI7pP/ZWr73pOT/PUBIU13nL3CeYbuusMHk6SawMNXSnD/hYKHqZpYlCnPP
u27aBcixTktXpNmh5vQxXi8Tfg3UTOYoidNuX4CjE1rrbwzkXNdiKN3nOvDm2sgEQkC1DJJ7xIIm
y4/1UGQLKlLuc4ofChlD89DaiOAu0wVWCc6znBlO4Z0tsDLS5okojWZw6wBqy0HkNEwqU46xk11q
J8qapJSylpPDATFnx3c+2ah4Lb18tJ5Na+To0pBll13dpOwFynFTdjjGyhCesosmDxKM75iPw+sr
qvD5vexhiBgsQ82IDm07gkImVX4wfHfYDyS2VgECWru2B6XkRnm54kcEe66BhZxWvLfzKXKvo5rv
WuB822IvJ0+FvhQONgs5CgX7tpmalw6ZRVggRUrBma6rYobH50qA7afNC/gMfxP0LVJ086iWtN4m
T/uScw9dRZ+t7P14WEVCDcHgopJD1i862XPDXjk6TZbqHka3XckewggfcTntFuNwiK50zHHCsfMf
ba5irDo3VpgX16tbTAjtPIS2vbuFSDjhWjA3MoY4DCg+nkEkMP4YkKPK6IVw2cLqQBrD3F9jHnJD
ro/R+mTGTyGsjlOW+B5IergDGz3CRVYGfxu59XuoMa5t+eBXWXdrrnfQ01nuzWjPYtA+RqfcgcDs
ozOsTal6GWFOl0Z+kZ2Yh912DIxxKbvqPCGxym8Cud87GZJ1t9yMH81Z+FiGMrhpK2DRFN3nWNME
wTnvilXBF4xs54PVpNHRD/r+Qjoq2U9pY0Bboyub2NBAF1V2uEcvqL9YFge6NJ29ZP+ZAZEeojXv
chjfxNx5WhgWP8xhwjNwDmkYwd2X+KTInrzPANVrbdtRvpYx6KSkiAvT3aT5dLKhNJ/SsGgvAfYu
R+hiL7JXOCowLwzxQMRDxZcx2UAP33cQf+5lrwGOf+fG1Vc5X4YQMC5W/Kxf9binaKQ69efO+K70
rf4+KP6Ey0faLFL4FHzbNZgNpaO+JPagr5AfDVatk342q1w54B6Vbe08HtC/aQskJ4J2KSZxDnt2
Coo+kS1rKvVTJ8KTcFL3KUTlHj3v6cukYI5WgXnlH+mnNdzFbjcMdQBVK8PwZWgO5BDQuh6inZr5
1sk3vQirZUtFVb2z7ytXf8kr2FdOwxHD5UO4ok72NWr1a7cHI9xX6ba0jPqoZCd0itP5uOV2yJwK
PlFv7UQSbWK9iHdRaUbbMk/g3/njohincAHMzHpUPXzudFUZDlkQUpF0xGtpD80XRNl4vhSGeo9N
pgmoxmcf5BT+1rArsW6GxHiI02lZjJp/kQ20KHU/AXLg5v/EQFrG66owKyCY/8R6Fy/JQEm8Pd6N
wXWtX+ukGJLkLKepQNmOVLcfbovUUul59uATflsUA7deCmFHWxkb0Rk4eoF71xlgNBZ6PZYHSqLI
Xct+PiMvZF82loLliz/is4eGRLK4thr2EAcB6esQK51Q17KvdUZxkFeQTJg6zeO1XCWjH0vVYlh4
KfUf+SaSLyk/8lCTnBsZu3Vvsb/mRfJdJoevl7fx2y34Y7U/XnjXyzTtkKIQCxO/pMNQNx9N6CO6
G8/N/6PszJYjRbZt+0WY0TrwGkH0rdqU8gXLzMqkdfr+688AaW9V1b3n4bxgQReSQgS4rzXnmLFt
helqWV92LxuXV1/bvnYkUYVd+Wv3v9/i6+zPIyEc7kqjGtYAqVd9YDkPCsCgpyjtDvjC/kI+ON3U
DiK02QW6VyPy2Xaa9J+mVJJ7TBXnt2X+LoIB0UNPsBR3cSytQWvuC7cu9lhwzIeul+TfRE3yV+bs
Y0OLf5dy6HC3+/JJaYp6l2upeTCUVEeSDZ3DQej7Ix5tb1IJTLDcqKVcUxE/Aw3mRIhm+gJP/GDB
k30P0y7aOkGF6q8nNIET6BcHcfCitXwz2zr+2dAHfNE7ubFNadDuTJv3ZEo2Q2sqL309lftIsVbN
YPcnAXn5BHaTiG9zo8tmPLhpNrdcqXhQqMw8Q1Tu3tKzQzTFxqENsHahIStPhTDeZtHDcmOP57qj
w0TQ8194eo47KRpYCYoWvccVDTs+0Mc4KvYhrIErZVOwx2YKg30ad1lB3KwjJ29UmnpTyrkxXjTY
mRGX7YwgUGmAoZjmukkOo4IF10YIj43JSUk/jB+VSmv35sgIx48p9KPBFj/Ba+7jOWs0HML+3CZI
MXmurKVCCIA22r+nIH4wXcWkhxCvzT55SbGo/WCKtYkDp15Rlk6veRH0V7IwacnNuaG5o5z8qM1e
QRvk+wxyx26ymcJ3CNncir66E7W/CjQJq8GpugdDocGXjvGwjX3SmVEcXJPeLc/YMDJP+pm5hlFc
ncA7p2/quOEuqK0nyQUDKcL1rBBJf6nnu7ocslPq0My2y/zGXJHwtSZI17VumJ5GK+nWaabrDVCH
XFF4fS2MXRuZ7lXo6hu6P1xnDRCVEjzxIaZdtg4D/S9bDMkRpAAYAfPJ4TZGVEd27GL01Eqhzpq6
oDjkhuFA/4lKSkyFuheKPJp9qa1rUazcKG08V89KLweSdrVFlB4FA7qYaFqlKVeuKtCNDY7/rS3B
/DTStZ/iQ8S4EjAAdf7KZXBiScq9EdJPQsZ3Yzy+GG2ZPWUHq48eukYQqYeRFZoo+pyQutNWJBVD
+UlxNpVkFDbqNyLJlKNv1HR35IC0r5A/pMQuHbsx5U+1Orfx8KCLGO/EgwIHfzXKMeJ2n7RnXV0H
fnzwf7cxwbw1+UHHZVG6VeqNBGaMuROvsMM2x7KA6lhKF8N+luwtxdxWZqqLjUjKdl104l3lAFsH
/t2HT4yEGhK7h/y4LHQ3Kj5eLatKIfKjOy+WVZKhY27j/z36X7tTKnT0/PuVwZzyWM3JIEztxuxj
vc7yn6H10y4troPQXpNIoR9zmerHyQwtpuiMb9PwBZqXv0Kw/B1+POGO3EUQBRMa5o6DO62Xl6ie
X4QeFtuwGPC1xcI42qPZe+CBBvRvBz+J3FUedlRIepD/sVR2kUWLfeU6vENeFes4bnnqV2iISwf0
HMzd0cYo6wKCW3OPR2jE7d2IaVMP8kH0Kte3ulL1MTlUlci09ZDKV1vahBjMv4HjboSrFoexeSmL
bDi6QT8clXlBAnlahpBW8i47+vNiedYsr/C9hrt2pIS5EoGieX0P70CN+/ZIEYjYh/lVZ3W/iip/
hrkrVqWa8AmU8yOWqpy1G3kiEBVRcZn3/naKkiuwQuVYzXEvy8KPMBIqqUnZP4HnUY8HK+IPW/5/
mlm+Wqh5N2SVZMd+nLIjA6BWSbtjrWfmwbQQeAhNMkez6eZ1RpttTLXF/whI6Ji78ruR19YmU+OR
ZgYJptu4zF4Dza2OfEuv+fzBmoNyEjHRPe24S2zX3i1/WAiLYJ0VEv0H+avHqGymo9XgEad8Di3A
KY7UK8ojY3lnZ8cRA5JMPSZzcoSsivbjY/p8Iz6m5VWald3HqwTC26ExmPf5GPeQ4+tyHeQOGlK1
mra1sB6MXELJCFywmUpYH5eFo5b1sU1CPEpVjLYSk8aqyPNV0DT1UUb+d/juD1WJHrAIymYN/8dD
hXZyqnal+s5Js4ZjEMnHuESFZqADOXRBdSwzyvKabb1XQvEv8dBN6ybOHvJYDnCMtZ9wIsEb1v1J
0q6F/xgAwhGZg9sDnJRAkpCozWOZ1IEnBCMiorTrbQRIbh0kNp3X0sQ+j24S8eLrqPtyi6kz9jTX
rjaBBYVWifqAmZ/pBUrBF85Mt5nv/EgUCuCWaJ7GvBi8oQgcTnH9daXr4YqI6HQbMrMXk9k/hTbd
1WHsUKHPBbC5uZpYgohEGzs5ujqSj+yGFI/YXo2zI6yx9I0GLHWLQRa1FdMqjy8VHGmnsvZokdVt
7TYMDizSnkM35CEhHxB9koqj9h2O6cHaY0C6uYFHdHCAu4XvhOZnww6HscGPHnQ4Efw9cThR7xy0
VcAdn6gwnb+yZSxDlUn69zQJADKlrrILovQ+xFazd0RzFj7ZoUlYHGKeWcfIj3atjBs+ys5eC5/Q
pJTwgBUAfrmpppysbl0h3UAJrkkkSYmvKnXDvVVsCKJD5mWnryTBqBsRYy6KlRKO+RCIh4jI5d7V
iagEsrJJnOBVmm1NYHO1CuxmuPKwu/Edqk5ZSNic3Z3nx+rKbt13FfaFF9HSWWcO0agVo27PUW26
lZr2vXMkhtGmCo8It9dWJUaC0GpcqV2UbOy2aT03KK9VGB2y0EAh4Jo3IqEwC+Wuicsm1ddOjZS8
Tesd30+IZHX+oOcFDoWq3vDPmvbCkdYuFd1m6PUaF4xZrWgicVFLAlfDiP+rEhOybnDJ6cZhoni4
ZTJxnUf/5zqClpCOQ37QjI6pQafSq2Q0nkwj0v2WBz2djXVfADOx8MefUjX6E4+tRKs/e6U7mHTU
ZYkRMclSUDEMI9Ul5Sjh4ef2tyAZ7ZWlTPhbUb+f0/ZeT8D81YK/vxmTv6yizDaaoxgXxSLniwrM
H9eMccun1QuTqdNU69D6rNrf9I56i+MI7p477XTFvZhpmK8TrXGPlobkvdBwjiaxs03gGF4b9zIE
WgA5Loye7Gzwmf6k1t5ROtujhmRh+WnuselA8WB+pgvibbUIvmE4F7Jd37+kQgO9S4nsWpaVcpss
CPlIe/W8HI9K2k47Uym+5zlxwSQuV/e+f8nTFHprT74cAz5twziqX1eVdRZpaO1BWMJ10qpfw8hw
JaI0cuJpdI1Tq9yPww1QhrWymr7cVZYdn0Sq0h4PL7bb1bQEk3PVFc4tHODMGlUT75oeRZJBDX4V
+4l9KSeVu/7UCg/whAbYnxFV30nHC1ypr5vWKFYaArjtULgrqAj2I44jDZV87nWutOcHt7VuE0Kw
yw7ielASXUNpC6gVmj2MVwCGWmv+peJr2GV3Gi6QRQK/3mg6jKfE5TqRgtakkkQBrT5bwHg5Qkfg
z4cdPJVOuFYmk95+SHNZdyjLaWbnTYX7OiY6j2iQD7tgKrYE4nzXsXt5PlnOPD9QheZFlN7yAa0h
euh1oA4NPy9D5p9ZBWnbyBGA/STrntLNeuzt4dhL7a4HbbWVPJ5v0s1wVVg4hngIhPcgyF+IsTkD
uLi2lJevsKJG4gRo9BX91nc698G0ul068vwpZWlshEpgalVG8jYqo7Fyh3b+exiKZqUYt5WaPyH8
rzeOUbZerrQ/kkw2W+EQfBpJFBdGQJpHEgKFMEwSfCUzJ/4RTPb9Se3RKuVQLgrypeser2HivEy5
qTy7sXJHJ33S4UheKH10W12NmQCJur9qYbN1kkI7hfNa20T9VUijv6pKYB0F3OU+yTgiClE7c4dY
pzg+J6lgUHL1axRO+lXiXvNqDMbrZZWb9nEY4xrMMOnU2jSVb4GJvropyvqtKPp+1Rpt+zbU/Jau
MLo3arodwslgeAt4Zq/wMeKGZEayipxWfdOysUXuQHPTnZIWQWtnvNWtaFbzBf1mEkNB4EhlvyGX
qlcgQ5w3hh/Mfgrf8oZGA3loUpspUPu/Md/hiqoa7VtcT4heDTP8NoNDV4Yvu9ciDKF8Jr3zUkUK
wk7ijqq2fBFZNKwbtbGewzYz1tYQFM+R5K48Cvpmtutn+6Gu8fz2wnrEAscM0DQDFBgXPUYarFUo
tC0NWdlU2frNFX25DXTcoLgRQXBH1Xhx48jcxWkznnO76vcmgXAnquzlobFr7dgiy4flQ5iYg3gA
f5Xj75UxJRFDxOl+7Evj2CCm3EgpyLa37AM+QtuDrMqvpHJb7LOafNVIZRobtQ/pqO7yoJZ3FNrV
vgECMfs/LNzW2XOVEOMST8W3PIgqD5GQus4J5Ewz8yQi80yWgMYsSPvV1cYrqt0/mSB8F9Ywg+Dy
kDB+QAQsvaHETTEwEW9DvuBT2H8uukQ5ZvwuBIA7rkfn9Gy54bCr7PEVRknvWb6Y73uDuY36ptsU
qSxPzE6Ii8ZeodnasM9ACqwHyB8rxyBNfiToa23PU4nYMvqD2ctH0313bFV/yZTxd9gxMze5XkNl
3ypBfKvSjMmEa7/52BNXhWW1L06A88tHOrDrqnIbB5R0lUpHdq4YTMbr5tpFvbMN3Exf2WIkKIn6
baefpU43BPa3yjgmedPQj3ulKw+WS23d6LihRjIMtxJYEBCe6HGk3b7S0vC1sGuMByujn9DbtMci
UrR9qEQPPLi83oyHtTY24GXV6g+wNU1UOdqQ5g8F2Z6neYPKTY2iFcGr1lFOWreZsjYjdbE6hbqd
7HJfe2PrfUggbxBZ9GQpyjm1iWQu0E8qDAI/ujb9PGtM8xcKAEwpgcBQEHQogWbbqkujnW6+67k0
ttwfn8uOzE9dxv2l5YKn7UiMMGjCnd1WyUkaCFX7grTVWPQvQ1qKXeD7DbDq7rta55QUyKKdRMi9
b/C7S0RpQPg1jA1crxu69O/SavADGe1L4I8RCo9VOuHzayuf+kjEk0kpik3eaKSe2jz4y/Z3Qsd8
gwaVbkcuwufa2ZYpcTG52rkArTOmauZ1KogVNUV0jEN3uueMpEXc/VJ0oAOak8Ci8duVJuwnqf8c
bIpm9MIZcQ7t+4Mdps5fLp60GGwpSlaME1lw9Gstweg0kOLXT+4DFBdxbPTxdzVmxi7p5w8kcqrb
aMP3WNcRRU9IXrfAjfRtn031sSadBNEcgKt+rhXIsu4pFVGikKSsJ2KobqqucoFHLvOOYmTKkRXk
ACKobg8MhLvduOxe9lSYnkhqqmOOXzZ8vMHf9i3vokv1aEZy3An7T1L61aFrFfomlbNWsaEcDbIs
4XFjTdMKVexBYq8L3OnrApiTFsZiZ4ybhCbWY+iLawo1aB01LTKuDBrVQPvxBesqVOwOzxL52n2D
NVxJMm6WqIWo3+yUTNi/gpjeP6FEPAjyyRNTTg3fh60bAXZTKUKtktpgnl/0pyJsvLZr77TXCmLk
GzyoGgJTYbQP7SQN5CGFiZGs2YTBIQySimkuOVFjYpYrFavpxpQJkcdoggAnhI95yvMqLa4KaWCj
K5p9YVoGBI7K93w/fCam1V3r9rHpOu2lTZ9VVDleEgfVtc373yY9XwJhy3hfqiHtM43n24S0iUSD
DVZNY50PyBwUZbz6LtTRoqpfIr+iM+f/8fsse1b97gfzuxbkYL0dA39m2PFdLIrkKoA3H4jFCtau
EJvOV9+Zh0O7k+20aW2fyW7tfCcfKN1PCjRrI+5oHRn+tJKlHayAbXNdVa+JKQLmT/Xvqgc4b8fT
s1Uk2yR7K/PQ/OGXzUVUJQBbSFdy/BZIma+gDBJmM+aPMPLbrR3Zj8aQfsszch+j+j0ZtBe/bX5n
KePUNvihRuMfJ6oyRhRuS+cgCOjLReqJrKCba0WHumx3qminH4BzATMS6aWnHZlH5SpvKKUomVZu
tdJoNrGV4cOP/mrIVaBxlTeXvoNHI9U0RixYQu9x+40W1bWn6Ef6CDIhm01a/p961mZZNkYCQG/q
vWupvHHlRjbxZykaVDhfeJAZfXRINtzJtplb+9/Vpidw2BqdVSun7ykfDAGTzEfae14a7naQRXj3
B9NCMXfNXeFFTJzf7Ho4WKL3VybGuR3EsxfFkdFttpHuYl/hEdW4e8rRLvmtwQ/Flu+5agSHzPfz
x6BKfkF4GVaORrqlbiinnzY3CIYPdn4MaPWtgHESoOZ26doZuMHvGXUnhyQxr73DyCunpLbOCamh
pJAhjlUNvhJgYUujyLxI6SW3fyZUEfqb7UTJxVN1E/Z3bg7X5ZXRUG61caSpfY6vxK86LDxV9EBi
4SGoC3svhFDWeVwoVyPnT7UhTFuAqLmEU+NaRqN1oS2VrRggKa/uiGDOSpNpHi8pr8akYlcPRLrX
rTq8K3EeYzQNBWAyN9VuyKJr6iouZe0gnqqNGBt+EuGEzRNKAuh9aXtuAp8eTzI1oC1ylEif4HsC
6POkCy9qx13YnNL07MQCCw9W1nVuT/4Fz77XiBDKVdnHv1WMYozWQ2p/GrAhsg0iE0PhHK0cjjSk
qF8oUGZja7WIdapAVqcxwc20OJpz1ylPLSz71aLsUWMK1V8HL3uXVQaUaysm8CGlkDs3hjtg40El
vUgN+60cfPcmtPxz0fvwDlCtfG3WDY2YlwnlGNHUS4bj56GVQtRlPGJbgZEIia/VaRVSKeQGiR8d
v8P4VgPgpLXm3MYKX2I1goWYNy9HCYchBIkIH0c5TLNuU205j7rVXZbNgjGk7dL5S/DIEf5SPTDa
QxHVQ3RKk+TE6JN5p12p0PNRyS47EaPXD8um+QjKRTDDl9X5PYxEP2DZD3lUW/Z9Wejyd0kMwQ3G
IM8Qlf8JioHo+HWAtI3Ym5h2bRhyIVIxU2fYhYMWAHKYT6GxSrIAkInllKyYCk/ECY0kEb8xqhqf
imasjipllw+Yk+ZfKjiG3+1wrLclZLGDZgUjqVDdhWtv+hGOak9ZSDUvmVY3N+LU7dWyAxPJm1PU
l3ZA0DG6cGTTOqE/icB5p7jxt65zw90UqzSJBhSTfhZmr0ZUvS1xH3GEim8yu/ecrGMPB3F7Tv1v
3Pjw40AVWAvR4siMybCmHdBs09S0r8vegAzRi5XWl0T3W/JPMfDvNFeFZT/zGUwgn1dUPM+dKjwF
eeZjOSuncqB1y9riK5jXxirRHxcHwn+P/NRYCc8k5dOLG+MGT06jdBHqpw9w7WQ15EFIQzuNupbt
PzfO+/8Fu40HER3mBJElcxC1rjh9ZBKSYFDvKKE/LTvwH+bUGHFLnT4iCvMpwg7+EclX9o59/iDj
aXa2DuvKOH2Cwv6zCqEOqrawt3W1t23HvfswSbeGPmlrd15dFtjUkuOYy99fm4IIMBcm8TUkDlOB
1MKxZHlt7KqQiDX/c+ZQq+HKyVrrQCfdv6tU/u+TQ6WORLkCQDDHLTuSsXeYC1OG+REbmECKUA4P
iYz0Sz91jSepoHp6WMU3bY6IX14NkQH80hnL1b92jGLKzomVbpft/UdU/HxuzRy8zJATLW8Ct43s
eX8Oic/UIKK8xiFfC0WojVfgH1m17fB7YU5mw2RtCqerd4u4dxj1YVXiwLkse8vQXwtb6Z7zqVYf
nDa+EkKdf0uo9x+DrkIYg2KXWZw7bnL8+duyB2i5xBk0GaXTyFIY883pBqBhyag0reiyrPL5nPVW
bR+WtZHHo+hftbTTHkpkI8vGuqnyS1zDElgSFZgQ9QejDgOvHWL1NRyzjiIfHTbTEb90FyCxrLuS
fyj6FUBT8jkJR4l+Bv6fXoDH70PjLc/R6y7Hqs5ENamNnO1yrGXIz1O7GYO8nMrU8vPUrrM+To2H
XD7bjSVoIdv29uNYqiYY4SuakHPTuLRbAmv9ILm5znDL5zW3iLTnSW5gTEYfKzJTX7hFpddlF4t6
nWMMOSwn6y2SqrFv1M2yN8rC5IinUVmFLU68gBLhzTbqa1/26ZuUWoj8t3H4QgTNGTljtRmnoftW
cKU5ID3++uehwtE/D+1Up/zXof3YXrXiWib7KCyQz7VBeUdHJ5AL5X+pM6XZmsaAoPp0PPQtRrD2
jyRn5L3owF9ljGm85aDlZJ/YuDseV3EnfPVvJ+MzHQ/LYRXzUAs68tfZy3vqOMBXy9lWRcWuKxNl
7Q+I1GoFIIgW+e7dCZV23fv0l8tJ34k583zQjas75dF7Bd1h9tbUN5V4jRVpkfRRZk6x2vUUR6Ze
Xy+ro1SiR4vgn2WN+4j11CX9APJ+wscdKLRwYzudXpP0huWsvgnXKPdmoKa4VnWYbstGbCa4uoDk
rgz4uB8HjpVJWEPf8AzH5LgK2iw6V70rn5U+VTdN3CibZTWrNfzKASoYPR7kMzAa58nB/jCvLAeY
BVU6+n3nMavro6XC3sZ1M701AQPvujL14/KAFlic66b5xpOkRIjX6HeV2X2mTcoVwb7xEnfxK08r
Becua/M+YqqUa0SSzaEkItALEovsa8v/XU7Tuz5oPkN7w6e635k8wVL1ONZTuCONwny0RvC8qdLW
vwxuMlpW34t6CWmKh7tpewF33WSV6V7Y05qk0Uy5Vn68ULp5S0Er5P85RiWsYFs0Lgx3u1f3XU3p
vZ5dbsTBqHu1LKQ3ullx+vhRphAdN5Q/lUGRaKGST2bwE9dccFk2ZQ5NIcolaPzmL7IuVO04pGLC
hc0Js4HpEVoP8UPhjAlsvkfabIuXdXZ2kya41zKFlZ6H9c+hdQCphOlrbrXOjga7tRONW7xmMrtQ
06x/1jYygMxUnFudVuW5YYLslabbnrIOK8BilAGa3+1rLX3sWkmF3C7+9Fa2z/Wq/KNSL/vni/mY
ZcvAi97GLq4QUnO3yaTyJMjAQz4PwGj9eWUBAq9R6SkkSMRWy2UwdrHw4j5sD8vqPw/DfvZ52FC/
6ZH7rW+sPtyoJG9T5p+ggg09tRKFGfBMTVhU/Msruwlsz9RUkDMgHTy6B9UBVKRLnFGmP/zrFb/e
5zYj64uTQ6DwPVCC7cS867GeEyPntZqw2EesJTr2cp00JdJYCcoj2JN4NtN+ZtBjASREYZPP7ouw
Gs8yRHdjzMlLjeMr+wWfrekk20VKQlW7m9CotJhtL5SEtgtmO1Ih/yeKaiSXTA2BYy9Jqw3+sl09
ct+B/IDzKSuaCJEFmj7kGo26V/qBqU7o0GIf0JufAUfFK9rSohjHa4PNB/kbr5YF85phKwpoI+Z/
t33tHWo8jSpTst2yrSAH7eMNjKETFyM6E1qnQybpoUJEQfQop2I8NSRZlw3V4qqnWY3euVstCZ7F
nO/ZBJl1RF6Dy6P2r8viI9lTKeJrZU7j8evY5ZU6TYM3zk/7ZRUpk7tv7Ry4aO74D5lRb7WeCWA7
r0V0vK+ErNAIZG1ZYFgpDoagEPa1DW1VBtaQxXLWssOhZLNSM1nCJOFc0A/pze6yjdPn1Lg648av
qz5OYLYOTdHRwAxzVa7rtmXOVfXKoctL7TE1wfwA5Nk3y94Qh/hG6goJJkxj5Xp+v0QPu1uCfDtV
SJrtWvuMpvamDJONbyEjwFZT8AUnESKEeXXZMRBKxYl+vLHSlrxaJfRdcjpw2wcEA9LENH1wJeZw
Xo525/cSDykT3I+3jLLIWOOaSLZYRJW8sa+92fGtsZL/fY2xD+IFainLsyNSxuic5+R17BLFDr06
B5pRMyb07AFSg2cDqaGvSJiA1P3yYzGQZM1Ttjt9be/pAHReUcxBNK6R89FwcJOPNDS+zvPNyt4V
Uv/+tWl59fE28UaY27Cqgnuj//6any1biC/8mJ61dRDcpfyTZiBO11MGwNYSAbFuqDeUZqNrsH6s
sFe8hYULPfFAzdHfE+MxUbfXyTRKmnJbmyMBpfNqEvlAtyOtvBaaHnwbnS3wW+ObgWvmbA12tRsb
oB4LuosH9vPHjeAjSC6whuYqU+eFTG5BZKYInyzLGg9dOhircg43RHHAd59qlaeZQfQ0Ubr24qCX
u2j29kaVGd1h926ixcwrZlYLrqTPvUYZx3efK3Q5Nk2h3nSu0f7N4YjcqttqASaNxeFYzzbH5dWy
WO7tlXyXRI9vFGrdx0Ez9EuTOgo+K0CaUobfF99Sg1aHcVr3K+k7KgORLx5j6mY7EHGnpo59L+Du
/mQCijwMAVK1ZLZAD7PTrTHWGTLBp2ULdfxsLZj9HuQE+SMPjFcKeqR0Dz9jYwCOyt93qTNgPhXN
etpyo/yVMi60g/FvB3TNpFzMgG6RWo3NYw13glQuk7ppEHTJQV5b7Mi3yTGZPKJC+JVQUMb7EX6H
qlhsqDl1J8wUoacMRHP5wIIYnWjVU8igfu9OgtbuqImXsbUei2lIzk7DHHzJ4NXttpvJYupuSeld
Fv+/Hcs2aUFZpEMutk7mwtc01GYVquM8TWZ12ba8WhbKnACfBqaK0Dzjbk8z6zWe9ei2+E8gVaJq
a6WIovuSYjV0bXOMbNRcyxHLNruEV2PNsnLF9t8D0xi/+116reqwf1YCGZ1wrQ0ehsPpe1hmH9ud
WSCS1Mrndofjm/l4MW+X8/YYeupB2g0oCzeIV4jA7GuRKNWrmX7DNGN8C/vIghAAkNVOFfyheke6
HHS+nTWvqoP7oBZBNr1S8xAegXzY0Za4F0DCT4SjuCnsoIrKedPiUDygpnERxihDE9DVdcQZU9xE
Va8AWGvpP3JSAx+rWtp/295I9WN7pHJ+36FLF5kAYey6a2jw6rujENY4j671vkHrGPTfpVECh9Hz
/m62arcfRaXsibAkZsC2+OkGlJhExPUNhZc4Sse6gtruycQYwJYagA+WbTTeGEAbdQHpQk0ifGqF
8pfBldU820ZjPeo9g7S2bT7cpQgz1NOoKvF6mZ6m0q+21dSafFbMQ2n9QZ7LUnleVm3pbDWrci+E
Qz5pfBfPdeHG3pJECNKBkRMt2SyhpQRAkUZT3gcvam4/OEkZ/VT1QaxUe7BuWppHn06xMMzGfaA3
xoZJEBhum9SAtZqaxQomjHLQVCd+XBaVe7ZUA/lUlSePresXJ6F1P5ddyybLbuZWB5aTJSwv1AHn
kG0UcocZ5H3ZtuTvYar5qWmlg/cE5IqbAOKNhpFqBpSV/uLQiihUsqw+tk05XoEwio65iu85SDTr
4evVJAvHC4fCeggYwnoTPOVjPMprpFkSaIo7bArdjj3M2dk91pPPhYsloFACcV22z0jate5WPsAu
RqRRnGgPYwe0IEyNcuubrvHNnYXx8x3n64g0GD6PMPLK/Jbk+ccROk2WVV6rp05mqK0Xx7j425KZ
dL/VXJkgZW7VM5jv2lapWvlkNU7GGByCtnuvJsu4QtY0r3FWsINst9+gY9p9GTXGnkLGb/gw3aUm
kKURhpJvUkXp1g6zKGgFRK3IOZal0WJtpUnYh3GFY8w2jDuJfOZdnxejT1xKXPBYbiLY1/CKEM60
eoUjg+OWRdSU/jZzTGAw8xnLNl8ZTJzr2TE1fWSQ4CiYXvqUenfOzB6k+sRvS0DoSo6qf162LTzC
BVtY1EOzoTQ9rpdtOlx8Uwqz/Jl0zQ8nIkdDifg80n58C2CHAfiSvresKnSsKUaZ3NutEEDtpOTH
WifesAIMt8bgQHZNXZMSHfkkIC6RPjQsaAqUnbP/2F0N4yoCxSfxZ+Ol1t3NMkZQ4q5++Nr2VbXN
5+PqbpaVLmXbaZgJFvP619hiOa8rKsdrVM25L/cuzVWu1jjZF3O+k+Vub+KlLPg+LXez0Qpvy97l
2DAszH3jN3BnkSmgT6EBW7jVOTTxAi8LOa8mKPDWgDB772vHIGT9cYjWDdOma6ED9HrfgsYaN63v
Vg9hotBC+LhlhmVE77i2DKTQAS1Pt8iep9wQWzyUtmfM83HaCuVlrOr3dp7I1/NCltPKqusCgh/H
h5pmYAcUu1hvFdw76P5DwAT3aUo/Xy3b4nnbMG+LeyvfDkgQf5U1muDaHcKjNScMExxUnhGgv0sy
jZ9sq7n2lkqmXd9zzySDbLyoNBq6Xgm41HwUoLiKt+U8tddIXgW1Eg7bBQr7tbpAYbH425txoK/p
NvgtOsJK6U50D+1MGmY2BWwJyI63rMZ4xZ9ABtDpSAGszVb5zyxFE9WF26RTS4YXXyoLzZtHo0o7
Lw/i5ZEsDJPd9P1/M/S0V9TZfkTa5NxKJUxeEDh9wBEsURArMhKI4M6Jei2Nv42laHQ7Z1YCwcsf
JzVa+386aQwy7dRV8x9YAnxZxpYBUqLDsrqAX5Uh+Vxd9objP1aT0qG8MJ+b6ArKqCB+lZVZeoUD
M1HOHm2Rk9sdVdOrqlg2/iR0J8oQya2pTcFBKswu3cKoHvOBAo3mQl41yUD7mTPF5BFD4k6BJ1Qx
weZZ+aM7MjJw5x0u5lWlUlBVUJSf4D1f1VB7W37DvJvUqz1hIsei8AIP/H84O68lt5VlTT8RIuDN
Lb0n23frBiEL7z2efj4Ueola2nvOnJgbCJVVRZFsAqjK/M3ffTg1vvtljwNKYFHMNCqqLzmkRD1P
oeqLxXzne4Dcx1beCw0uMabFY++/xuypkCOG+K1Zb9sOnCNW9oGCGnNSXMlx2FdhYC/OooAkdhqC
zfurA0/Fc4M4yfEez0CaHfUh3CVoZohcqsigGlp1QHGXssKUtg0jkGWofHc7kagNVbvZgePRlmLC
IDXKNRm0w5hG+QFF726pxBHy6Kbn7w2pNp5SV1X27FvQl6Pg/JRlpvGE0mkuJwXSQER4bn8LAe55
6BJ8C8wlqMTku98hECoHqXOmwB2f47ArVlZKHaUWv/9a5TtWO/KAeRGcqWwi20VLLGVFvI7kOS5C
vbhc/x0Tw8Ss368hxnYgq+YXQkZnDQ7nBroW5G6Qfu/Yhi96oy4pfHbekd/muE50qfiYRrS2dp1z
YqVSr2Gl9WdxCLKyP3vTQTTJfW9DA/h5DwZ0oQMiRwTxkFcJiJRJWa+d7ocuKDm/G256lVez9y0R
O7GGWz11i4FEtMLeIs5AmhiaEyukBuTfnH+R81zbWdAyFyI9I7Iw4tAbLlSdsDm4g/OmdIN/zHUS
emngXO7PE9WKVy7F8Yt4fIhDAE0qNqrPkBj6e+K8XZ2alVodarUEmJZI/a0vi+GmVhn0QDAVGxEz
O2W4QTuAfhPVbOemcXPZ1gJZg+mmfFHLb/2Ad0Tgs2AvZOWFCk12YF8VrEUOaoorTfoZj6w4WMOw
Hr/8e7yIJ6zyb2DkwkXky6c69vWn3muVszSAmxdZb1PSUehzrPiEAJz6IrOwnJPmJTVsxG76jciC
jwV5LymWERsGTlkXKJ6t2uoAWMu/zC2jnvKCJpri0rQWwqT9cb5VV3L9guqx/IBkJs5K9zMy4Qib
F+seHxoykkO3HHtFfg/i9EMJ1fCX2X7ITTxBPIDJpXGofe1UEBxxb5jPVZNJq6x13IskgdXrRyec
kAYa9VSvAJveAiSxYbr+4sNE7NcyMzpX4whUrVWMV98J3Q02FpDiRVOOopXT2NVe9OqdhdZyYqvn
Is+M1wn7niel89javvrcYpUiJoFUTa6JZ3wRc+A/jQc5b5ulAW/j4vhoNVqJe2ErW6zaDn+sSnUB
zIugXKPgHkblVbTEAS0/0mjTDFvrj0XYSod7XMePmII0OIkSrLwBbHyDWapzLQLcJMWZ52uLYGDT
d48btWbtcAMKFyIGPNS5KtNBvEhhl9QyvOBGenooWAZO2BMpjnd3qeFEPkaDLR97Wym26Pm/l6WN
UNfQ6eUplGIoFa3UlKfGc+buqKMouRIxPYSwu/FAc6yGoc2RD1l1qqwfGsklERm2cnScT+PptGud
6CjOxMHogDQv57bXj1zB06A5ijsBrtL6wR1N3u7oHIupti+eIcDgwsoKHv4zMj9y8l9tMIQPs/s6
g0VLPFX+H9MlivW7IKoxaKhK/+rECNKGI5Vb0SwlxSepSAckmvwQ6uBy9NHwdpRFFphH5+d07PD8
mudmUQVoSB2392miI5bRpTT9ZImBUg8QXe5v4qD5ZJ87FKLq6T5xjxuNt6f4YZ08aUJ8eB4Kkfep
YrCYaoXRq5g1TLcicfZ7qkUFBwm1CJ1IMdWulWGfccWxrHM0UuKSRdUgDPdzU1Kyq5sF1MTpNGpF
f+SdIyjlyB5F1lx/zKYDrglNzipdjLKBzuGA4KtL0SdGgeB7giJgn0RLRoP+KKsNEMZptpgVGcOv
BIYkqQd93wmZvdKCm1cjYyTkk0hJxk/oR4k+EcGsAhrQ/8/4uO1cGLZBv7MA7KzNrjM26iR2Y7r2
AKkl/7N57xWDRa88Dbanwffe+1ylTFki2Sp4pEIzNsZYqy9/zb037/+v74GULlRrG07Z6iKW2QPW
2F+LdLQ1WOmmrqFaZp0+JEDz3VPlVPbZnuQU9NAwDhGC2wtNJKtzpwiXyO8Muw713Qfd+qZpabpT
bCpSQjFSGb6gcSS9N5H3ZzjwvzZJKr3fRws1Ss//+tdoEe7brzAv3Hm07tvaGg1DftGTznNoZ29w
dB6L3JnUiYLixYMfIMJmE6lnZF+LRd3k+RvYcGs7uE6F9VCTvUmJby7n10i+WCWebjqiViFSGvza
ax2mhVHr4QW7DhwjOsV40UdWrYjdZz+N+EmofKaK+tJ6fvleBBH57ryLbhIZ2F1JQnhv/Z6t/J5t
5n360+6f0jjTf02zQ8TI3kOPNOOYW9Etgba261r8f8VsT4Hm6Nb5k2J0+OW4PhhGy+0/LAUTJl2V
f1aw9rjVopffYxo1KqXzgzvZFwnd0Pe6x+iokwH6dAZFjIpE10XRU2mLCrpzqHUwWVaojVvsPOur
zDZrVdVR/BwNbw4ws0Wo1OEPVAQWgF6lr1Ygeasp63lJW1U/yrberKPcz951uz7alQvcELMqNKr6
ZyRt8m2B+x3sZexEQtAEQCGjcG8Cs6Zml/vHMMKOZEI6xUpg3cAEq7f+EDgxqKXBqQmr+bNvjdlx
jiHL2y7HiotF9M4zdXRNsg7xkEjMK3rYRaaHniUWtVKgf/Ec5Zc4iTV9PgGT8kuRZe3LdPK/HjNN
H6dZ/3qd/5z+e4w8JOtW871Hw7Va1NX8dyXs2DOjUflcsctCwjt8FC0zgiUUWmZ60NUwfSaDzLIB
utjKdvv2DOA8WmkRFk2TSUhmt82Ta0HSnO4IIWW7p999FJvnPoHFE30K80Tr9zzkN8Cn9EF2NJIC
M1SXFBJoCv3FHKuL2JSNuesvc5wlrhHllXOGTNnSQ4vwm4z6CLmZ6hXJssU4sQ/jrAdvkZF8Dacz
0LOfZyImesU4ZA/+h977q5DUgbzkD/V+gDSOJofy0ToWCVM1KHd60CkflfZQhHL97vuSvncH/mcx
qhiaN9wZA/ISanvxYmiIIk7hpkLFslRPKh55z7g1HzsHL/E4LpVHp8Nmz8ya6maopYTsYCpjbSDn
H16uoAqCv1OVtdIamd5x7TR5uRM1Zuod+64k0driKnAt2iKZS9E+0Lp5mKhYT8NYZmtPo4l9Tong
yTxsdBCHjuxkKUu+NsEws22G1vP//ex/HmfHinzE3XRpVVq2JZfxv3+lSsaw0UekCNnA6lrhK7Ks
UFvbZHWFtVYMQ3FRDfhZCIiF5yftVnx+1a9vUisVj5hQNzfEFb/Zil2ftII6pyZXygmu7jdR4BFF
HA9DVV/RoAxONZ98YrZqIEw2otyDeGOz8AFbbaEqANXU5XQjymwCrSrOQF9nF2g+Jn4YzZ+9wp9S
jFMqfT20qAtPVlqOYpA1loyoP4u2JZEDkOGJbWIrIyGKf9Uu1h3vLA4ZVu1nUiVL2XNQpPkd70hw
7xStpLIRVKdxWowWYl2ahbtWUsyjCImDUrdtjdmh7K2srO6R9wFqiklb+aQrfGekMdDbK9T8pjR+
Db2ktL5JkF9ayTV/tMOTmqqP4nuFPUxuzAmH+WsODOXKdq55zFogRZAFvhcqNpip2Uw0MPDSzuZe
g69CdfIhUn6Jwrso2suw/tWFK5fRsjAzMLP5P0X8+5iU+2Q6ZM5JlOox8qtWrhyZW8NtX9TG0l7H
slTXYByto5dzK+qCSqOwrkrvwNCObRokXxUb6dAc5g4yj8nSyIzqaneBNTzXz0aBIToQdQCuuil7
2wrJ0aWQDBTigSIWF2m/bAd/A82/OcnDmBnnqC0gkYryDqoIUN7YEey0MSlZ0juYZU+Hzi2b66h/
T3o4+nMcXdTXVO1tePSZPo+Sp1WnlgEpu8eqOrR3GcXurPglNO9ktePnrkWGv/P9KodJiUCeNh1E
t+gIJji5DMdqmSOVuRW+XlWjKjtVA/4+TEhTEcudlsdjoFCmEVBV8Me3BG/qkxgSYNl27SykQ6YJ
OAoBPRdAItTp6uu8vR/GcpjIj+H4WgT7so6cCkfmaNiPVbrGZahFsnFko1IrpwRSxKlEnPk0xHBJ
lcZ5xjGr28Jm7KuFiIkhpoBXJKUb7PrGehpEkkaVLPVgawOyH5OStWNE2sEwuys21dW1ULHCCZUI
mZhlb2GvKr6J6RtzEZqdRQNFSHxXU9wpEB+7h36P/zsegF40SQcv8cTgW3fbarxE7kS14038bk3v
oe+lcIEPUIcaFFAc5SYyNmFAfbb3KWSYFOv/aVEFqNZBNmXnWbJcTRM9AqlJ8IWamkkS10eAJcf5
k8vuAOHCd/dCsxtztNsMW0jU9ixyMI0CJ8AnFbZLRRbRcXVqBLXV7j4BA1N/rYBxEvkZ/lRI6bel
P1kDIc/m1xAtxWkfjtHK1lqQfFOPlbfZWZzdDyIG8Fh2SKNNg2Q4z5vPi7zynQ8RnF8TRRXUrW08
DETwr5cTTWf6L2RMxn0Sppi0//O/Dk1R7gPoD8FWwUB3CBX50Jlqr+4ng4p1mqlUum8p2lfkY3//
2/EgmNrD57+/+2303xDH4f2oO1LV9oxUbxNQkkGSOqsZiE5SwNq1nlKR5WCNJwYiu++cnVpfz3B2
b+rwgOAMlD3OeDiz8nNGfZJSVjC+Ql13iQumuQJSo3ZfTTX+EqhWt2nUuj3WfdQeYWsWGH0XSQ49
KMc1phsVdHDRDxZn94PkUlg1rWF3D/23YSIGAKgFFzaEMxJJIInUzOXWDkB2KZr3Q5oONc+GYH0P
CegSyg3uJa4yqDBliBQU+KXG0809khagHFz+CqGOab1eQKgzBxevY7Wmflc7v7C3Js/ij6W/thNJ
XiVNj0kR0nWy1pvXVo7rx1HDkVlOx2ghOkXMiXTIK7aNAfw0pBjkdzysbOrTo9N0M0ZV9dy14UKz
MTQ5xXkI3QKRhmt8wGQJKuHnVMMZ0LPzk991BYkxCYyyhpud6w3uwjAtYyseyB6K0LtijN7uD+r7
8/jfnfd40ZUbl8LXoYWcOTNENETbzipeGZ/8EVJqZ9ErT1ta0tx/9jZT8z5X9KJh9DR6ef1VxSID
+iScc7H8YvVN2swbHnsJ8UovCH+EA0a1Zdv1R69n63BquzC6GLgJLlkp7p0M+0+5ciGWBv1HM8Fv
bdXS8D2EAOFVbr2Tw3q8Yb41kj715S/TJLdrj4pCBlrkVzvXGs+9L8EynrIgv1Ozvh1/612UkkRI
HLxwWkonI6Y2Wt5dIqdbBTn+qlQoP2kpHWUVw8BvRKwNelXCBKKys4tmVfMw8Sm9LvSQCh7/Y5iU
98qlmACXLrqUVv8gHjlhj8H3ELg/REscIlKu6yafFJEns0oRK3FZXViymhw+HS/1da5jH+NCUZ9T
yeJDhH76loSJevBFdihBYGk92iSw758zDDTplOmo/k1fiV4OzsqVLHslnuEw4K5AJDAf5JKfH9ip
A73IJv+6ESPEUzvTA38HCkebH/Mi1iksCksEHu8rArW2c7QRFZXqc6lE47ZFruQCPoN6VtyCbQmB
ZUVD62zjwv4pHgxNO+xKyuxH0ZrXAXXY/xETywDYn+Wy09lUPJQQCyFALDS9tPEU6sz9YPJE41nb
vtlZhQ4+gID/NgIPu/YN4sofI6pq0hE1apS6phVNEEr2KVPkvRZELGnEx0zHcFfFaHDfP2aegFNy
GiCd9xjcGH9rWC52MNPSJ+JZtx/tEN6wVH/rurR8UQcy7DDNKYc0VXmldgvGD+sHsmjDAn5W/2Oo
bH5hZg27CQNX0m+2ueMr7R9q/mDzkMkxU06d7+KlO1Wdig423ATN9BZZFLwnKoKOeNnVh5IL8mAW
XrWxcBBFmi9pn1u/7Y8JnlyLIhzb5xLt7cfRwwI1C9x66cb1qVLq4VoZkQM5Xx5Wps6vzQv1+KGE
43ZoFMApaSgXMC3rnagTIUP/OaKeRlT/uxFRkxToGDR/vIYz5vVaxiluCeYi2tpKGC9TE44LYFm3
vErhRzNYMOKiAVqs64f6bu5tYFOv9CLaJGpGGq/WtTcJpdBl6JnBSXVi/U2n+JQMWfMyAE2/kk37
LkZlXu5sDa1hEh+BjzYccUhkSZd5+AiIU7OV+Nlj8wTHZfIWQDtj0wYTN30SG5czyVk1Xo7wy9S8
45eFCnmsGA4CV5G+vHeUDRBng6TZyrWcZOV0MIQxsd9bRucA6AZFAtk59Vg3YoYDSXkSBMEMB8tF
JAdT/UVTmnaPRgYq95aXv3UpyJtsiIednzb5mxyCi1MCTb6IXt+Avjl2r/AW7Wurm++NHeBTg/nB
Qi7wCTUl3/lquOpBNxK8VJPuY3Di+FeljO+YzBnvYx00rDz1+tFnA7MBSOuf7VQx93Yqy7ug7Too
JFq8kmEZhPhcboSLljDJUuOUu+oUQ/uANWLqVZ/tbqrpiYEiZmI3Mc8TMdfs0JNQ1WYjoBJ1DCZF
rQ0W0pbtnsZgdE9DoXor6LTSEqEIs2W3m0gn0Z2oqIkjPbocZPsLSnDW9X4ojTJamR0WLiJmN+ys
wC/4J4zhleN9HCrm4zENa8TmmB/Hpr/IXHus1KUbokriyW14bsx8XZCVuSJ6ZFzFWdeV0ZZdrD2J
zH3GnFxtD2Vo/BgCY6kiIf1CNgMXkTHQ0aty+vdmQCJVbw15r0/C7A4qggh/PX2Cd6ZKsagfi8Ky
FqpbLgXvJlqGEsgrvGKcjSgqlz2I8UQKf4mSNBaOX6mOWWdlOogzuZbf3cSpdz75v3rLDt3fyZXz
LbDqzxG1XAwbpLrYezpVt4vYQrJg7CBZmNlANbtTtgGYzPPcRFuevG2WlSsxJkXP4WaWNc46CdbZ
qWvxBEagrvfN5CMdEgPBg7E/llFnvuY9KppRlXxAoh12Y4eYj65iqEH5qV9A16l2o8bUofIgbSJD
Ws5tMpX8jFxVe9Jd5WPQDfW1T8cXq1KxXG/DIxeg9xFFrrqKAIecjT62jqObqlRvUNmSHU138CA1
CwksWd8Uq97HkjmrtUOTlhogLGi9J24T0dprNMreYoyuluYJ5ky35VY4QhOQkUNS9QCid/bMuvEz
e3HPV5ByjtD3Ayx9cuXnwUA5zArXKGy1ezPmOtqOlhyAlIiwrdEz6zwHoUNgKs6YTQRFaJEXTXcW
Jh4dl6iulW/ADoJL1JA5F+FchjimtFa7EU0xyVeqcmm0vb0Um6fUKiTbWfT8TTZk25r9GCtPMbf4
p7jki8l05FAmgO4Xs9CeBtwh/4hX03P63+NHdsKruHXm+IBaUZhu1ciF3C92ufG0B05/H1D/nra+
4ghzA8ILZhsb+GnI7ZrtSwNl5eCiObYS/5VSu/vOGrsXFCqLP+LTeJ+ayISdrs5pyaZdc/UHw7L9
p1wf9uLOXusO1LnGAjRKDf8N/eiWPSe7DDOPo4dPkBVa8aCIFCOGm4WDTB0AqJZ0CzWduKKg1QGW
nTF/olsczDg1AMonavHNzS13X6B9sLKSpNs6k8DB6ONTPpQGuNDIgj+V2/FDhL9krTVQ/6ZQrBQU
yVj7iPEyWs1qmR9iEgWnv58xoo0wm0ICqERt05XCjaxW0rILSvWCfiiSi0pIWtrQAJhITbeDTout
c18aT7FR94+uzVVFY4Q4f4hk9Xtq6d45aLJqOZQ4DIrm/RBR/D+LJv62aHqAbdyi7NRBFLD5Jgy2
5puCStKemsyb1QcxF0oRbs0JNpdKfnqTHYuNzIQBziT1W2M2Mrr4QD4ESPR+KOMaxEZpfb2HxBkG
Of0Z7Y3+bGoxKoa6Po9ACeTJ10383PJkXyvV8NHDilsBLbbPVdOyzVRQ0w9SOXl1dfkdEznzBxUr
Chv+SZWqN0WTqseiL2tKi96vzAvjowhlWLpd6z7djNMAETINV96EkZSsUr/RkKzrqrXX5xGuEoa3
FHjYfJRxnQsHc49HVXUKEDmwF1r6Q0IsXCkV64Gth7UvAqvZjH2FL2OcHwVyHThZszCn4gASbtxh
Pf8SpRUkUU97KWUV0TxaGhX7uYW803fNR6qndwcEtwTgp2I3u+jl8Oj7qvo4BMB87VSdcMWg1VDD
3JcIaAEsphn0TbBSYjs4iAtgmmQMBmoVuo3ecOcD3BsdMzuyoTrNDsFkvXinvn9Clie5NiLD1ykb
pCInXTu+PfENqZY7LDVH6rf3r9XIeyDK9ngTIcR+vIMXIXc4VGFB6haMTorzCMhpo1h3g5V/SNX4
4Uha/eCXinq1eBIsRBztRPTBXb8+1KGZvlft2ery4sOyn1sVj2s/job3WOOtS5BEztB93Rfksea4
ERX6nhoDGg2hteozubykPfjYV3Fb8RCnEOgHKcgstmnIX4CCEBGBjAgVxdmMQ+gv/+pIcxSW2lIu
d6JDdVxv5xquflDRV+u94kXUb4x46Q80xL6YHvQuixckKceLogB3mTLfpv6geDY+VVx62bbTcCmp
lEK5VUURT2q6yc8Sq4fE03/JUvdi8st779FbQXZSjW8OWk27WtO1PR4B4aWLsX3BpEO69imaVAbK
GGcKq9Up74oXtoeIskq6767GqjTWLbZ4j+KgkFUwo9A8J2lDCsJ2/Z0dGGp0BsmhbPXEfoCuIV/F
LzKMzQd+fjK5Vn6DU59oAXlzHkdlXHtdsikN7vyDJWE53LO2VKLUPKSoQ21U3U9fIC396NzE/DEN
7fQqWWZ+ZBbfMPiJ9i2psEumhK9GkXtzC9fX7CLi/dRplP6rS71wL+IRMGJlYUY/Sk1/K53BIhXD
QeMZCotyOu0ALQ6ezPfMA1R02nHbjACc5GKl4pm6ytCq2cxwpJmGZ0XlK27qxSpwWAKJP6RVD382
772ioKdhx7dse++kphEf91+/IFS6tRXgXVSD/t2RqvmldbzyeI9XqV0ep9dwhjLbFCOmdm1jaOd+
OiRlLqFsGlKwiOGQ/BGbx1RWsvMG6UN0iEMkZohTZCHSZRpa+bop288XDLaYk4MK8jVj/GY1hr5z
J4Ujv61QmJwux8C3MIdyZFgrle2/yP6wFXHS9xSt8PDaiCZKXYcwjcpnPAjis5heWt7rLCDg5N5Z
7lTf+hh858kBopTjvXyM3Dw7skX3kC6yZYC+bQMUgZV6AHqV/pr0Qb4Qp3+05wl/9Dm2rC40Lc92
SGraV0uqb+J3GfmNfQXydlMwYTz1YZcg3oeYXZLk+bnqU3ZCZbm0C8N4xlmzesitEYVwKBpD4ckH
k5TaUrPl/M1FEXhdY/GwFZOaX2oDuGA8CgxzqDrGrYggQ7otJd5mMG6/+zw3M+cWr8CORPEvXQ51
tC6l6IB8ukbiQTmAAjfQue29xzBJLrHgoRXWuNdcoMpOM1Y3u0DZQR/xtHuX0DytUBS8uKPR30Iz
abmF+x+SHg03EZrjUbOt2BKefQpqc5yPGq6425MPQgDkPNdo/C49KK27w9hLejfGKF6HaZidHARR
zyjU5yudYvNXQ0cg10+AEtTw5hyNd8puxN7xOFS2miHhGpHYKKvpavDDtqUdqyt3Py+Daktz1izm
3EOd+k/1gPrfWm1RX9L0Ot/9sVUNyM32+nGs2Rgd8l6FCWqkxkkLEaNW5PAiblHU6MKTnA1v4hYl
QpmsQIIi1zrfyRQzLM5dU53KUN2RYNM+6jFoSFxV3sXOnPLIbAx2IDy+Yn74ITYCv4cWoGdRUQ8+
h1au6216LfJf0Zq/D3XawjqNWvRTrIgwqPbmZZGlSxdY+NbuvlISy6XBVKCnDBHs+t+MlVx6Ljw3
ugoOi2CtlJZWrq3ByUDpwmvJU+UiSbW9K10VyJzlFUg1Y8i09isL3FzeSe0B6aMvQ8df1feb9mlw
1fDJBj6YmC0gA799mp6ty3gM7K1oOpGMs+DgfRUtMafKqtchHMKzmOQkbo3YXBKuKGfK2MeM8pq8
tHeuRzguZC1w75xKruIgOsQZaTv/ZCYJjK7BGRauEao/2rU3rbP0sED0r9Xsh1yHw2o7gKhGGUu6
OGZZpHdpvI5KUOq4Cj3DEPK+/+sEMw9fRNhpzCd2XlhvRpxs8wZvdu42xkNk18AD8Vpfd27tfyvh
8TY1DgoGdX+DJcVBNRBXbfT+p+gXE030sZZ5pcZXhHr3FmvDR8vrmidlkk4V1//IszDHFmYhmVX2
1owT5KtBrED0ZjHypmadcAPog+Alk/V1nYJHgoQH88zfli0euVpXOx+qP4dlZFi3chR/hhk9Si5G
ba7SIYP2Uk13DvYKzTMNoYAgGoGOkiYsiTZURY/go//T8NwSaUq8ih5mnrnRZADpTAg52KR+sWME
FyJ2OBdL5VYGABCQLlqbz3ZV/0IgefhqKC4ZmP6twkxpN1I9PGcdaPXtQKzhcRSRPH8ewCbBmPSz
s0CpiSa6zdlZoNTGEnEx0cveVN00YZSsdAP7pk6Vm6OFp+xTEkq3gv9Teg7KZm4qkdV/EcMy55s8
goEZczRmp+Qrf6oPKrzKcxC0WC2qTbjzSxnxRrfud6au9A8dfCCxoxCH2ImMlVoY+aac+LUIRw9k
eT9HlDoM3HQakZpDjlIj+xDfKp7Re04fNB1tkkoLqjPrrfDZtJEansRCcFjRN1UT19tqBEvim8bG
ZtUDUaVtTmFSIl/XmhVaQ1NCOVOVCxg2/ynS2QO4LvJcsxHvUEkrr8QURvQGU68n0Ss8fGPN9p7G
yluPhRndBrNK95FLzvuVSn2082PEYjQZt4IZkpoh9kfNgrYlaEuijXzqP+2x1VfNiEozXHAbACRc
XC+X0DpNUHYSTQGBNLA7wmfgSUQSJ0fQchofTuMNBVuI+3gxxK7/63gtSaNF4GMHWk4Wrq2lqSsp
rUYSFs7QbmYMdRZ1AWnRqcarBNJpjNPhhFug2N+mshPvcipby2Da7mq1lcLLsE5iByz2vFY64kpS
xDcx3sAskAWLbu5MpG2PFJQ/EFiaMMRy8RwWeNk6GQhaJBorPBiHqFynsjIuzYq13PwW1MQcoWGw
ShEZRnScYMwhAMAdb+WxhUfOSykfbERILm1sTdA23rfkBnNTdIphYoSUGKsSpvS21Eq4+9PCsi8x
pHASXVsHgUNu5vf6UpxxFaVH19HhsrPunJec87Sh2qvRaFLhqwLkx/g268GDNjxW/UZHEZ1yNrE/
DlmHCljqVPOQe8fQo3C14PevnfRY/+Ym1LpFTSQzvHqGQTSBgnj/1CFq/lYKYRQOJ0HLDbp5tKiW
iG5nKp6KDkfBZOtnZscFTsdY3lxRANG3nQH1QfzBaux1L2EW3OC7WKhbWvkGJUFj/tNJIDuXiT/k
+y7qvdvgYyLSDcMPX5aQWZ/W8AGK/tpKTRPEmt+CEKzUNzCJA0wLNvk+P5BVKFNE/isPMLNIRXdF
TXHuvicHxOgiGeWljczYvD0YfKk8tjw2xX/7x44BVxZWBAHiN+Kt2PoC65QQW3lEge20kDa6ibAc
uqrTFtvqv4N7YrOLuadiwFH2CvMVxRlv3cdVuO8QIVyHk+6OgGTFse2dwdyuuiJHgUE0JalciREx
YH/bTibt2EC/iENXtL9S0he7e0gGG3XxBj/cQ618F/E0UeAQmOVk6Oud7SLxz+IMca9xrScIR91j
okNXjWCZ5/mwiVMvOapB+37/TVcJsnUIwb0H04UQoFMOSVVwsiHMcPVKrX1E2TKinp5RBHLR3u3Z
zf80ERfPevdnYEDJkzs7eum01FirmVadZAWoaKU7IzbraAIo2oCghW2GM2bMQTbqPIblqwCUCRiZ
i3takqLmAVG2X8RNbm7SJwTwfbC+WXNNuuCbrgfTUt2P9yhltCvRrEHqrFIvt3eiabnSD8segqto
pU+jY+BFKNIiY4swVG0izJNoKuZnk27SmGUa+nI3TeuicllM2kmJ0gYHoaxEGTFdNr66kSfomGAr
CEaDOJsPhYGLthQ8i/h9mKS65VpLixKCV1Zd8LRfz4WMv5qxV+463UmWbVJ5T9xQwiUlg+EL0nnn
ofIrSK+dv7CATf0ctf5XzKXxhnF6BtFVCijw1NYWcdP6oEWOjn8aTmlqLiUbsyt/xk3qxHszIXUa
GeXXVh367usIMB6FKNiRE7qCZeTn4d7MgoFEsWin7oCrCDuM/zZOxNRmjYKCdxb3KXO6WUE5V7kB
5vZC3JjuNzDRK5qe46lrzCA+h9w7KgP1EEW/esWQrV2osiuUaNOZ8yzOwuAqBVZ+vYe5Df05VBoZ
/8/QxoiLP4bWcXADA3rBFHV4iFpJ3nS2kZ6ksRsOvly7PLexRGjqTF1R4m1f2rZrFiMrsm81t/iZ
XOQaykIz0xyF2/67jb/cW9kV+rIpbdwCSAri6VCYSx98wTcJYY64IwlZAj7cuEHr7tVM1R/ZFLOn
nkbAZ/qOSn73FDl5s3fcEQFotdHeG53ayDRgCGGc4tGRX9DBU8+Wyb0MOLl0srlpnqUJF3Q/NPVH
Uw3J6R4RZ38MhdW1wnesX95jZKlWFjXBW1BW+aZxAKsYZjo+tXg73hw0OoEzj0+dbA1PeWW07DyV
/iCaZi75e5W1DahAvy6WWvuqqF35KDr1aS/Sx2S7RZNVGze40fg2D3VrdDol+Eeis7RYk9WJdwTQ
i3klCa8LEl4IOwdhjT4w/tVwU0l6T61RCThMQ8Kxa3ZjFP0Q8fkgZmGYky3HMdJZVcnpIQMztTAz
toC26jTXhityBcOmfUPMGhSSZ/yKo6UhyekvVMgRj3HHV8fRVRJBpX4Bpoeveyi36zn9NZKOTN1V
NDlZOV1hI8wO2jZ0nOGdgjyi8ThzHsMmGN7tcJ1MowYLy/V51BTWyZT8e5QUFNKfr/V71Ngi5S1e
65//sQz8lZvAc5SGlZ0gnTv2of7YZGG4RS8ZysHUHAELPbYw1XGEHc9B29KyBozVFDNf4FkDW1zC
wxwPXFXde1O373XtRWnrg5g/z8gqTHzg2G1ilCyZMay6Fg+cmUfdZ6Be8hbTnKjvyeGH5Hsm6fcM
S3exBAa6jz4NStyiO566fdf/7CbjA4tymm0PGN2EavHQYuWqIHRXQ6vsKEn+VQsA73s0/w9r57Xc
uM5s4SdiFXO4VZYl2Zaz54Y1kTlnPv35CHlMj/f8qercsAB0A9R4JBLoXr2WWRv7T6/2OReAzMgh
T1VjL/YLwq0Ipe6qh1Hnb2mLSNFux9aUdyVqYN1CuAB7QUVBHNjfzcKghlmGzMeUERFWiCovkwcC
wr9noLsKEzsnc7hqo8PowdN9aYp+Pg2KVvOK6qR0Jdq65MeXUVNK8Z+9hPmTj+h6UktxWxy9JolT
Xv5pXZv+1EJYwckPvoUf/vZPnqIUctyml0niHzLHK8SELknhgbYGmCBzb1Jnkm1QCV62bwLVPwCI
ersgz4EV2gfP38yjpV0o6NZOrhcHYZoYYxILwU8tN7bVBIRaNmP6JOuZCUq7ts5DFHBxYRtns3jp
BHxvQ9u4uri7vZfuoamG037yD6eLXGmErupAXYkZwuB5Urq0ptu0hdTu3FyahHPALUyKB2p1sNIa
iRi7daGGtrUajM80mpiRh1KL5Kw/WwzhT5EFOaBu5UZVflNHWgEmJEy+l6T+0zBXv3RArtZjmNiU
I5A6dYAW7zNNXRSyE56RNNUAGSEvtXnb30vdV+gLomc3avN9O0mYCIobGZ15y+uTRUGaY5N2lgum
pkysnTrEV2PekgtVbGM9BBHqcz2yZnmJvF1mmnxhLbHxqxu+iZ0N7QMvdG0xiYhMgQQ2rhEikZRl
EzsIXZXdWbEWsQNhoTNbfrv9nkMNICGQKNVIX7VTbWjdLwR2V5RTFwP1ol0AEbmrT/CM/t1HmEUl
tqmm/5gHBQnS4Vp17xLSezA960UdyuS7M2TwvRfVQ9KSvwBD5WyzKvMWRgZij7xXcAVGDzm4erCf
h9TgvUOMIIUfY2GbRnf+zx6NkTxWZVgjcdlUNxcOn576pbYFFWIrPiBmQf0zjUGqKx0/+cnTWIpQ
+9aXKw73oPc3qZJ7R1/qsyObamvdRqX0oGnUkSB/7v40UPJWtJ9ab8PSqRTyQzzNGfzRO8LFkx3d
TreASrvuA9USb3Oa46c54j5Oh+ZkaAdPCg/4ExhVZQ1/BwKfUxKg6R2SAPDmasQ66Y9d+tPvI85m
U8+FYGRYiHkc5tPjkCEe8+4rxi8uuttdwwK6d+x2pyiN+SNSjdcMIiA4NxV/UxVycWi0zkcbAJQG
uVr9dXIt0nFcuHHyi8ycU6G8bLX1FmbXYc3bGrkJBSYdnorlfVgaX1PF9r/lqMsvul7Jz0jtdgcP
dsaVCMcFyi2pAeNLWGmvQdjq4JaUYSe7EMsE00sR1bOcMAZKClA0hQ+pQ/xQCqu9J1s6Jamk33hj
QQVfKVaxMv2Crag56E91AxYa5DfMhJkHr2I8JJArgjuMVpFK1HwMJPh/MdSNER0nxbblaOfGwVf0
+0pzg7uOcr8bwviot8Di/9r5CPYU7tDsRdfMX12VOJlXpHCix1BN8kTxX/2OoKZtaNUpCG3tAZ2c
rRiHo47nYORwiJ4Wm25ig4JaQJpu7sqsdQ/iYtqxCym0/tYthpAKn0ZFXOvdpQS1Eazsvl90fPL1
kLvNfcWj46ruUZITXXVUWzZyaMV4kXQNZqW9V7I8QYIOMR1hRC6IoJxhLoVRTIpa1UNSTMr2rt5w
gtGLnq/SiECe1Vp3UtFFe8or/K1fRNWTWXIEKdLqsbXV7qqa1Osm/sJ8utimG1zxwIh5VdjmWRhS
WQIj7sBnobhqFS79iaQQ0hd/e+kntvIjyhrryhV0htM8yJuXeh3KN2IVGM/U6y7MNp3UZJuWMtkr
1KR+1EGUfEdx4Ml3s/RRbwtlW5s8OcJwdO9LLfubQ9EnzS5tiUwqVrSJdWRhKfP7Gbgu+EkHLKTe
ulTyx9q3oAP73niB+thVyLB6CV+IkPfWNq9TFeqPPjxCr06tiNZV55Fic8BqqvoMT8oPyAq663zK
+Ijnsd82ay10mgufqDF0sCd0zTnsH+HUD5D6UTOQ1bH93JrmXvyjqEThJBxDh9ymKIuwO0uP8oRC
sKlOymRfuxW9tDCcvR2YkONPRsAc9R0EDf2yz315O48hFvh5lqGp1UJMEG5Gb6IHxP7lX85qU1I6
FARXE5yUBPI849Kf7lEOzYGnhXsEHOnfd5kzbgyHihm5i9kwonnFj8niq8d5AERIKG98YilsYCdI
SI+VSJ53rpR1R0Dy2Wg5d/hyh1JS4xx9G1KrdmKSGmOZpJgWRyha8oDQcNNiv//gJsaFW5NA+UD2
dngpAMgKN0+J3lbr31ezptVEd3LLwZsvRuDFJ1fnDB+LDCQvjGeThNGmtyDRAo/HUUDyJxle27tR
kC94dNV4KcaNqK0OA4RCy8hnl1/Xg7JShzzbC2vPP6aArfLOHHr9bLo9sBgWU0PyrhR9eWvRzUfy
4ZJdugfR9dpfaNYW4Ff4QK5nrHLVMhdlCBvz6CXhC2xqUDvo5dMAsdo1pNw1VIFF8FL2kNembTZs
oZMIXlQ7elUkvb21Upt8UR7txXCtFMM+6VFyEZMKr6eWMHf7g7D+ubYcZmzZp3tWifFxbWj2Xxur
bm+jOuv+trY6fYJ2nOoU39du0he5I8amacfR0nwYWrjIcv3W0nKeI5YmCRIz/zrpUzQbhSMkGO4q
1iKI/SZvCFaxiNm9HVf7oGnOVN4G17pSN8pKTKEmaCF1vn7s9MLYQeT6FMD6Cc2nFJM+hC6plUsD
baE6T3dSlnP6d2tlJXwMx7BP6rFBiD05aIr9imYWdA/TdHGJ3lv6aMYrIi9povebdKJe8m32Lq3l
ny29U856LN1zeoYXya+gSchRSRKQTnJrn7zEZOElw24PD6qlL2OeWVd2Uf5IOyP8OjXy3w2dUIEY
EY3Rb36IhvK7MTn/Tz7/6RZiQdClJ/6mbBEluLCkLh92bAD6lyztd3FaBw9NMmWglCBfiHHh5moQ
DZhsnl54uex8Nw4fwKn9w82ZVhNuctt8cCtaiUOTD630vNr7TYcBtvr+z9VsR67X4qYGaa5VLiFf
7AcIkUUD9Q0ikSW6hl5LR5Hminm8XKyCbmG2CiKHQTL/X+eKjyFuJFYmLy4d5/vOH3K+r7B27x9j
COp2S12htYwMG8yE45yMsNNvZMnUb0QrrNBCcSO9R6hlMrRNYC0KR5UX6Vj3W+GoisGqLFaxWVan
efJ/u+h0Ny+L9Zt54TqNELIV93xf+DL2vywq5scA6y6f9sOiCkhi2fI/flpfg3HA06TLn+Di+/mf
//53EYvaptxvxQef/83/buEP909dM1lrzUoQ4Ld+9NzkoYxsIfR7ko2GLtFOfyu6FMMB+EhKlCu7
iY4vr91zHpAfmZj4hEem+h+mI/f5j+l2kX6cXpnZUiz2Ph0FknGRh5V88hqCmOYEco60r8k4BN/J
knKMhZEazkibckIEHLe520b3Hmnnv7hGZvXm2pvU4wjXQSl+Rl231K0gftQyXV/HI6UfaLHaB4B/
wE9Rq3sYp9hbWQ4dJ5JFzcP+ZwYfFCNJsq3ZHi2UKa0xThctb92l2umIi015EKNsqZ2DDVBH6fVe
uIlxyzOQ2ZFUUqYtci0NrKwH0ZovGhoI5BztN5fZ8MlZdF1by5eJBRaQLHB3itySigfP+QbDcAUx
yu9uCJw7A79qoffXSuM6I6MAh0gMYihIh0kOsrti82jcuzCJAZVDgVufyNwgkIzvCMpTjPwLjsTw
gRLg+qGUnsSxW3Ry6UkcyDNYav+0RMMHt89zBBqA798/54iNpq5r1YNcPYulzdSzN45kwXs/PP0v
E//6mdAHU5d+j5KnLDfZUrydECyQltD661fiHQaZJxuy9hkYWnJ07IFv51St4Of6Ry9FOVFT2z5z
fHnzksfyW1yPKSg4OYDAslf2juwa92HnvpBQ8r81MpCtUetsmE4pZh9GyPsE+W2Y/exlO/vSTxOp
x1T2FeQH97Zvvwg7SJaPE0OvgA9nWrFNf4mJHSjYTaA9VaPRXlWRi5g53ErgZhQKqwxemb37JL7B
UuD8qHMveiJFUKxVu4tOnJaQ6PzLnKJ/EtIU73PaaU7tp9GpL7LkYNXauFGzXaVL6oZNR4GakG0c
2qTVJ/oE6NxLfmM+WbXXWIbKhRIUb+GUizzP3On79JLDJ/CCzLy+bOUmOWtjGG3HCB1kLZnIV8Hy
wjwuj8561CddyL6PbiqrV0iCd+H3XN8LJJcUxOEyCPvhlm2/s2/gld0kyDs9mrnzIjwUQ73JNJCa
efNVSgftNpoq3cYcQTakAEje0hPjmZ8hTDDyWs3lmm26hM7kRo8VdynM4mLKGtn7RDqXwiUMn3sT
YW9AEeFJqzJzX7SevCPVMVwbjh6vbSusHqoBWRwf1N5XiIdOWTmdzyLO8bou/8qz4clqo/B1GJRy
GYPsv/M0/jfrxEaspGnLjfhti0tq5j1Es/zUreybEaT1MYeBbS+zgVh4BCXq+2GA9d+5kVpCed+g
J81gqZ/qeAWvbRg220Cxx4MlKn1hw8s3VhNK6GCO+jVpZQWm1sA7hCXgyKGpH0sPiGRkqf0uhNHs
XrOVnxBkZLdeFA3LTG2XlLaS3vuzlekDDEBe1KAZO7X+tLJdZIxD5Jv1T79Mrng82eilTrM++/rM
CsX8P9f8fMd/5eflx8Ty5OIbAOuYQhddvuNtDsle1fWwG9M1jaS56TN07mPkQJduMbbrgD31uqsi
+milbSsOgTfCuSs8OLtkAotlESl3EHUlWw2i1XVOjgVixK8E95x1Fmnt3k/8/FEdjRMVNtVXw44g
mIe26mRSj3iL3lOzEIY44WE79GZzTtFFPeYm0udiJcnK96DAK/jIc2NXF3q7qWJL+6Lrq7oAxAdn
TLHtTd45FPE9EoGFQiEufghIfOor1jZLjHEtKkbMyvOn8118FPj5aVIFYirzyepBGzWyG7u0vLyk
PjpkrBdjHljWD9bIqsjb2Ao4O7Vfy6VdAfkBt44iwX4cXRPNAJLYVCPDOFO5xT3aZAjjFD9TMzK/
K550KoqKJ3yh8xNrNVAKAxDXMHbYSngymlLhoddyUCCu6SzRgyyvjdEDs08Aa92YWvGa6/42TULr
+6hKlExY+XhnjbAWc45StqFSFg9oef80xtC9tfwEmuOQqg5VNb5VXknc2SntB9dT43VXVPm1Knvx
XrUlb9+ZfcPJ1AzWRqoGj0auISPLn+S7NLrIdXZktKeVqjgd38jfAwQ4YFWroqWqtSaBqt6/zvwB
Hky9N78aHH1tHplPZMmbnTH2yCF6lfXik47Sd05yEtDbrs+1B8c8CbZg0QHGJiwjhGqT5YNbchIA
3f7N8scclWJMKsR4IkY93Ci50axJtaivhNVXojqjKwt/WSDhefufPcYgSw8g60u/hjhqgT4sYiEp
gtEeUpkdfxMIMTY2S78M1EJsoo66JiXVa6CMSX/xiIvuIBd+/lwgZr8hxNawY+uVO0mT4jePzDzX
aW4/Ij/ebKOaqKlS6u697aXfLzdpxtfaH7sHhWTurgKkuIUY3VoaU/UgIL/bRLP8O8+Kq3OtdQ/k
bvMXWYFKjOAEb9Opq1Cvt+jSyLlObN94KAnwivFMLax9Jyk1FSRG/gJrASkk9mhHYXVeMvj8XhoF
MEghoxLv20720hiCrq7u92IO5WQbtZOKB46J+Y1kwymMrHXymCm9TtFkBm32mbfoOkPDEv1TWqPa
0fJT88NYGFXIsedQxc2JOnSv81WSDTwq3lNjIvElumaf+cemeVAoTToW6kgQL00emj6nYGUaAsxc
k3eZmrPL3BUtW0LJuqGubfXJEMtZB7c6ItsI3VIXkhZ5f4DEuj9UkdcfDJtqw8tgUCbLQlHtvTDM
LmLGxU9YLDFlts/uIEdtKB28bvVhbdF04shZwLg4rIJCMQ48VIyDaM2XeSzyw0cCt+QRjTItF39z
mceqyv3tUxveZd7Q9z9q6jdfSiS5CnQNv2RxIt/k+jmUevA1uabvU6gwLzCtsUkQoI8S9MGAeM2p
XNESY5OHCerqKPK5Ylxc3rQDfltnw+e0sXP7VrVpuFq8JyakXZjuUblEkqe25dU81lA/RNG79FV9
J8QXxkrZOL0UXZj1xQj1QhEP5Krej+1EIEzkdlPZsFhTJtXGW1JaxeLSDwY/u1asMrvu3y1ijGp0
T0GlUM2uxZxQR37yMuhT5bsOGzjWUZe5cavGf7GtLlzLNVQXfdN0qLFFFA+DYXo2XONWoNap972B
QOnNtY46lDl8AtoWNaJ/cS0VyVxy1qVu1o0rgOdddWP4hrG0QtTiZ6LnC78zIS9iBRhm508GsUCc
heOyaocIEn3QigLn0wENW44duFtqA0EmisEZrmioVb80vQIg5V8AjmJsXmFeVcCFOmvoD5wRV3oe
N9u0B3iq2GZ6R51PehdRdot+m2TyLkuyOztq07ty/FaZnnMrOkXnGFdFgqSFZajQ66sk14HO+/a6
yxspWpLJvzcTrTuK5QLAndeUw21ETyww3zUG7r4uWorOZwZ/Qe0/d51swvg5ericqf2FtYKFMknc
5sp3SodqW1GxXrbGd7Q34n3taebCSWNlI7h9G+RdLpy/hlfpW2iV8sVM+itaF7/mZMhddHGdh3Ww
rQvSU+Jl1wNSXUaDgpD2JGwmuk5ZV3vxktS78c06d4PJuUplY2+p09bPLZFA8fuf4J6+xVodvQSJ
pSyHMdHPjlJPuFXCAW5p11eqixawj9QgnFSmji5akz+ictgtxqHPvg0lApsKlcSLvCRtEAfo+Qgo
ewsswKrah3jMm7XaJFCJVF4LaJ3kA2X65Kgmq0Id3G0jlfx0MV4mEBRv3Gq4TFcKryNBSSVn4vvJ
rSpRS1OkBUzOZk8ZX4ayZZm6O3A541J0gccpJ9VQXkWvUfPmvraJZODpRYrykGktfMayenPxjoDP
pm47XAWTUW38Yl1Wvb4OyAgICgUDlYRlbtXllegiCXHWZMc7IxSUPIbWyHsM3oWiDcdTk5E56bsx
e07Dwtg6o9+uW94fR60rf6U+ECpx0TK73vcJx8YWloF5PH73EGPCCnEpspqy667LseC59D5DGD51
52mA6AjOU9G/+uQnXOYbWSbIm0XSK68upQDb+bPMN58XFUtduhXokrSCpnv6yP/+Fsb0r22oZIPS
tEHPDjRIJZXmQzKk5rLRBmXXVpJBYEUuNyryN2uZ6tUHL5DUfcqzYCm61OrbJ0k1X0QPdUbzLmrl
hZhZT9NlDxS9Zxdn4SC5Logl3RyOwWjAH5jz1yikoTwBWV8j2IfQ4pD4t810iQBcrUbdV1aiKwzC
RR3bjW6D1Zsn+Aql16RaKW6bFrlcemjQyjqtEUEJ050YEytlv2+oWv66vagY9FF9hGQqWF7SpY6N
GBtZpX596ecObyH21c5uzp9WsnIEEQ6h2ZRNJbKQnKERuPinEnxzRajei+SscPAq+PMI00NTaqjS
NSVGS87G5VEAW+FNnii9iX5c1YV9Ie8WVrVu4U4UzYuPaL47CmhsKSZfDBOY1ovQ17BGT1+1vR7m
G1AHMDfU3pWmeYjmVrk3HBp9DPKNaALdHQ6+pFBED/kYATUISTeUem4z26a8a5B4JsC4YphIzGcQ
mRThIqOsNoCoBAh7W8OPOY/1EDfO1rn13/i1f5k7rdd5IDCERLIXqbCtcmzz8kx5/dTKqkh97WU9
WYyF+g9rP42Nk/Xf+wkrAYs3v0/3mO/72S+Agy2DiH+KVQoekN6oV8gaBOTZiVeivR6tqOqGu3Lq
VmlF9U9jIW7vN0m5nJytVPXPglVkdhbLUaL85iysav2FDVdzmyv6XkXX+yksu/6ayo3vuT1UTwHa
dwfZHOAkmowBKnh7WbFjij2xxmZkkZJXrLWwpo6BbF9iQgYwOTf9OGEC/PyKLWX5lIYSCE+593hs
T9awvtPh5L0Vva5KKfE2+nvfsepH8DpiNEtr8+zCmtMMtkMdLVQ2klYGGykNmiMJ2uSAsBkKSSQq
7+Qg40yj1doXeHYOltbpv7SmXadw036jiB5pJ+JO97rRBOvKu5vI8pAw99JjqsBBMvVUCRIV8AXU
H4t+OKg1Gd0hXF+6E4OKaHW9ZF1Vgba9RJc8qRtW9dBBGNcpVO7BHY2mXnOtByM0nSO8jsHS9rV7
x4pMEGpK4W8IH7ANFXstVxp/JbLiXLHXqRecM6ODUCAx5CzblN1YrkXXq6UWqdDu14jSBiVNxkFJ
3PxeaJeMw41JgfZX02HrEBS5+RgmWr+qHM248fNap95TMa6krPGOhg9Wv1b1jLKswl7WmdU/F7H7
s4M+90flZUvbmaQZFKvbunltPnQdW2rbHqi7GbK9iKM4sXoLgW1/hrk0vx9Tdec30BOMtt1R5gBs
VsRixKQUZeKoBHZbLv0iRrk9r6jwrlXr1AyefZq7mV0s3Misj2Mh6SO4RvyK0PPWkaF1y9JPu3WU
yfYCwbLy6HryDy3wUO7rR0TvXc7DR1M0B1PNEU6Oi3Vs8TnK3joB8OFuUysrvXac/sC8axyvopya
QVOOeeH4FWXlDl9cyBOspWubX8y66K/8anTPGZmT667SQVsV0lkM+a1j7UZKJxa6J7lnYbDixlmp
XsV5exoTl7wwi0XkAoPryeuEk2DiKinC8saDenuZyHzLy4FAppf/rNCoXTRmaz4qEVLbRVFH1xpc
kfuwMjjA+cRnV749Fi92bj0atp3+akvA73sppGQTlsER/gq5J54Kl1huIJenGKF/rtwQSSqiCVBP
ASwGLTa7WrEn8TMNpV0StT5apL9dWVWT7Pgh0MdhEWVutwky9JjavkxkSuyCJUwk9yYSbQiYyOVa
LZThVJNjgeqsMbaAZjXeupGxdF1CvRS9nqmj0n9JEA+7gVT/iKeSlCjNi21VKM0KfbKCczyqtFZp
lxTBInkvwjeJYt7JFv/a2cODZuWDh6HbdzX/WY9pp7J1Qxdk+6FOiKwA9R6cEuF9RLeBsPBzqlga
FESFtKr9GE2oPjEemjbgdzUROEKTqp34ehyTif9RDFWapKygUF/6iuOtKYns77SsHO58SSLsYBkn
MQS6sjnYWv2DL2KWwGkFu5NpO9VW+AoXWNiVmte66HjhUOw0FY5/0RUXCdwqDI0Iy4tJTluGNxay
DLNHWlKzqhehf/kcamM/hxNAAlhpCxrYjK8NRSquK6oTl60RBN88V9rLcEM8UQZhbrPWULe8+rzn
2AbSOjmImZ0LOLiW+4XDL/6dv1S05ovgOoW3yFiOplusZsMH8lXCqtpRzbdubUobcJsoE6fBB6XR
HC0biAKz5krQVFcQdO0ogJSXoqKoQk/nLqTeIvFIALXA+GBygkYFahcA+iiTb9Wpm6NOunZ5nvBI
g1ZltgruAGGFxYZw7buz6EZJlW0JhiLJa2cnWx7VH1MjBW0rGp6XePdpZBJ7WwQcOExjlTWj/aTp
Jrl1mDFPox2UR1A64boNqvC1Ag/RSVTX9yHq6ZZC7rNWXW0LCsXc5WUa3ZktYnfChVMpGu2j9ZCq
7G00TbVXAbmHZ82xtNXgGcNOdIeaYp6GQsyT6Dp6vea5K99nqlrcO3rF/5IiPY1oP55CdN8Xouvq
bbUTS5Yaf943HttAs7ujScECWEC5OZtxUh+Szka5sYFVXlLBwqrSFwOakXXYSQGRzCK91zXnWw4h
w0uMXgPc1s1LiKo9qSa5vu2mS2OUUDDa+WEe19MyZe8cqpRW4CsubR/YN1G2mUdEq49D6BILajxn
Q0xK5Eod85e0UYcVf+x6qXqKNaaLuFSQPyk94PxotCPl4evBNoPKuxs24FKNhWAChihlOHhW9ih6
gxJW5z+HyklGRurGi5fo/TlRDQmzL98nSZMS4ZD38nUSvilaQ6t3lw6quxckszPnrO2M7qpIoAgS
hirLUfaLTeB0seV/ds4TU71Oxq+hT8Bdkw8XQgDxMgMgVyYrtqQRVDWbyO5+oalmHlTbMQ7l1KpK
EKuLD01hCrrOPLhkB3eZXp3EkCcBGTU6djN+JCPvGzTJHnYAiGNCup7Jq0Z+Iqpv3ouBsW48OCmR
pev6hI0H2m29v9LLPFvoyKweIg7vsEL80ULa+m0MgM0/rPMMz42hbJQH0Ll/8evy27bUA1KPOPx7
V3HD2e/TxxE39DTjBWKD/ipzK+kkLoUDfZEi1QPyq8BKZsOl6/fsGKMMgOX7jE9+vE7RuFRP8zBC
49ayROmMJ0RRhhLwgrwgUTsUB9EKvTFH83DqX5qzHTGEeqmFhnaZIwx2TIB4IZriMqiBvQsyZVeP
o3OTt3p5TSXDwqdGM1nHqB5uhqBDm1nJnBvhIlp+D9knFKzabjZUUXOZ204rzeNikdwq0+UnQ9KW
YKOmRYRBrF60MVELGK2tUX4tLKQSw6TKd1Hp52shpDhGUraswkA+CGI6x0hWvhSbD5pOBf1fJgkv
1wL+wq/3X07yjFI/56b9kzwKMgW2A3sJ2ZweCfIvIdUVK8e0ipMq99qxhNeGX56vvGq9s5HHJvzh
lzw42gAdAAVy8F0kWxCKU89xl2sRSFLFquAJScZ90yHZ0k2PyLJK9JsUHvdFr44TjVF7ajwzfpLV
3AUG7qhbo26HJ8MxD8Kh9hJ/GSdBc1P4g3mU1Sxhkx0V36ArWqTc9Atpdmk9UOKyV7reu+dx+VPM
NKZSQqMY5bu6zVBu7WsD/uqo/aJD2yM8CHaVcF1ipNIbnqDMfwh746KAkSpBv1NUpF+KCUQ3qqht
qTY1WGYn+w9NpO/EuHAbNHSsjAmqJ9sKqLsG9RnXtDyx2ic3QWmsTKv96abGyQubU0ShOb3cRAPE
cnLRtyuUxCi/EEHleVAElUUsejZoANoh8yNmPQepnRAR6aSgGF6XYb3lpzJsM6PUtkXsm89Bo60J
949fJRf2poaCraMsSfnZ8JNs4VeD/JUsEIQEGQy5jarDYQwibiVmDA3q7vwmX0hOFrDbXAWW4cJg
YqqPFFU4l66g8Zq7F2YojVOXYzjuhQu7r8Lqqu3uK9S9Fk1oJ7dmPKS3YwSfNZjuxyguh6t5XEMl
cSd8+W+FP67/w+8y1qjam0+XFAMlZFqwdnsD3L1MKU7Gu+c4d0NE90TXCSzetNMl6pPqzJd7qcdl
ckMhtXVmw27s84ESKSNuqNKKiRxvDCctVl4dN+FyzIAMovyQby99qVC/Sh16mJBHWGc2XNY5QYK3
L3z/VixItXlxDW3SVtgUnkTrzCvcbabUWznLx19To4+NS6P93finSYzIrbYe+y64KE2K70bi99me
c91X8YUYhRrC+5jwQFAU9W7u8cFPOHe1xVfIyf6LcaApQD4cq7wkL0TuIVDd6VWs3IqcxOX4LVIb
MYUVe1cdb82WFPeinHgaRqnvNl6bKcu2S4aFbCFoFBt+/OiHOcxswNiFIHIJXcxFENlU5XXvu1fm
lTivFEhVrlrTkk9uo9QnBEk4mgaN/73cQ39XL95eHhlVCLsQAE+2cIIkOQD9mTKTQQ0PyTToRW1y
EBcknd9aovvB/GH67G4q/rjRKyBx/iCdYKjmJYYcpHQaHcIuXppLG2GxTSQNVtZEAusl1CwIn4u7
sGeuppzInIvOZUSzFx6EKLcuDFVQ6ljXogDBB4h6MI3m+1yTUMLevOJv1WyEx+j1+ZXdJNdqDkcS
fPnwVkxpDFjQfnen4rckGN+6Am03dwVC7oPz+9x0EpySUz2F7TSIiXRSOhQXVDTm2TjEKyVwMyQC
+A1u0MJTF1FB6qcGk2bu9SHNjySCIyDxo+dsoLD4dumqkwV+p9jcw/sG54Cbbi27sDaBFxiP1uiS
AQKDkajNY1va1mPo+OYGNJG2p/Y7Pgf87y3CCc+RUt/ogCL46tUVPDi1kpwUyhdhZOr7lQev8Ze6
r5aMmN/zoUa13lXSc9El6t7Wemsz5ka/72pKQoom/WISOPhh1tmuM13ztZQgp7AodoJrVM4PVUMo
DOJM5/HdFaDTxbXR9b+7am5+WdU33lyrybXp5LdVc7P/sGpMqIozCEiHbOyPFmQ+O3YAd5CqOukq
mMaEQVx6Oe+PsLb2x8TU1krVUykzDaleRHnl5+YQTaqXQdKvxOS/rXWZaHNq3SGHs4TdDtn5djHY
XjwJDWqPMfomHBmb6NhOqsWzVQgcC2veaNGRQ8Sbc+/m4aq1YLubfmgSyEeAY7GeHNzp1ygGU73r
F1bOIXAei8SPU5jFRVg+zfvgA16+XaBn7zd7O1e1bT7BpiIKaLZ2UrJ5bHT57nLRAeuZ9XgUPbQg
pEOlRV8uoKyhBQLYqMqwFVaY87M7SCbFYmIkThOITItEWkLeIScgEOPH8s/VCla7QLrm1cQCeTNQ
mB4uQ4H/yjhYb2r7bEdduS2zor6NS7grgsDunwaN2lzHL7TvYVGva5EENH1zZRqF90NxEWItc9V4
kv0shpxdlm/T1Eq2RiS3h1xz8gNpgnJbWyaVH32GgCFHjRtxKeLBQnm2TdfzmJdb/k3mSPbWDCFP
/mTg26TyfOUY/b6ImCC6ihPf+6bp7kVPjNeDv8uA1FwlkXn2KUuplk3h7dQAcE9fQAYy1rHOKcgp
dlQjBw+OKoX70TLzpbA2rlWc1bHmwF6GD4E0BA/uIL0kgZkBDMU/HPjwCJ2VG2FsDLs/qDmfO2r0
CiE0H4Bm095fjKCXqfFxZepNmdroqrdVTTLOomu1MAjD0HcWvdIPXqOJuD0gY7Vx43g8D8QdVpDj
wi1OyHhhQpLwhb3yAxw8409LcZbAlKgpSvxgocSd+ytuyps8T9SvY6EXiwxCnCcU01Tw5+5wx96z
XztyqV0jwWFCZw7LXmmP41XHPnvXOa518qY7hxo1Tm3kcz6USHJqbW5dQ5mubwtNbxC0I+Srt4Am
9drQT0mmh5v/o+y8ltxWlnT9RIiAN7f0ptlW6pZ0g9CStOC9x9PPh2RvsbeOIs7MDQJVlQWyJRCo
yvwNtu/9Ux/G6cZtOu1zmyTo7btd9c0p5s9BM3e//DJHhjfgu7bjz8RTomClqOb9pJX2d/RRWdjo
SfgWg3tYl7GmP8snFxmIV0XL9E1HbszYlKzMkfDgBak23bluvfDR6ikeK0PiUzA3gq9mVNhkZuCo
52XbA9+fDxZOyV8zpVDRgSnQWlnCcqTBVNWqnvs67x6gB7PIXPrBaDmbTI/Vo7PMGi3uas1+axdS
m6GF4JXSzlgLb20qELyatEE/F6Gdf7FxGV5obo7XF2etL421kOAkqoeICB0pL75YGPj+jqJmZqyF
zXaLkmu52ZVBB7awAD9PFHqU6j7sxpR7EjhIXqnWuogt/m+W5bYc+mXVZE9k624DEhwsM24DkyzF
pLP8y2Vi2MFn+PyPspuwrcRZDQ7eGEAJk9cCORHp9zvbOTa2P6AajmUIoo4thr1B/8n02K96RvYM
o7j/NGQhZFdV1c4y6OiARwPX0nYCBUCprT+idYlExTK1NrP2wbTziwwGhaIcUMjR1izvnGveKzf9
bu/XzryVNNiY8lBPfW06SrNW9F9Vn1j30jLSYqU0YcZCTnWeZgi7kmAbqi68K0MTybXCprpfORbL
r7wNq89a/Nmn+hashnB6aFGs+6bhHb1um1p71iAO7BqzHO40pABPKPOqe/7A9tFo53hTszx4M/rg
p5Nl+ReH9BYOOWSS0HBfk8yZm37l6mq76WMYUXYwRSul8DpU8KJsR3mpuHMQADqTsHV2NV4UzzPu
O1TQSgVR3vLk6ab5r6PHSBq67T9c1Fp5XalsndlW4UaX7i4rSWvLjoWiBDYTY5EdqiY272R3IgMS
56C4c40rZPMyzfkh1C04fcsuRvY99Yjxdx66x7bHkERUxhwRIat5Kez+2tnVsbu6Bkn8LXKouUE8
JW9POYTAhw7Nwv+2vdALxBsQTyW7u1hhGEjKneJ4+Bphn3pwe7Z2XWUgF1jH0cs8T3d95JX30lVr
xntEaC7CGFGl3jXm9D5qhF5w6HXbPDthZOHelGivWVf0h9oySO2XhvqaT5W6jXCr2ctoF5JPdwyz
P8loFpX/og7R3stgiedNEBvBi5Egqxspv65XKJqMPUbxcm1pvMTRkuDTVOpxTo1FO3Ig/UnxsnQt
aexbU9LYjsanyaiksT80Jcn9l7lZzO9PktwfgkOVpfVyqWQZlQ/KsfHeh3wVJwvtc65QnpDqXIaL
wBb8bnKQkp4WZ9+TxvEeVLWKPjs1q45FY9/1SrZ+YRzsABWZb33snAHEDhRdxvJZHRfvptF486MS
l63AzTcWtZ83x3UShPlN/9jW0QlbU6iGqnF0bKt5hhXePqd5GO/8OdHgrtInB9sMvqqR6p2lpVo2
AstMSnN+hHnRPSquP3371Orp+C1UBoQODaPeT1l6nu0C/3QcQ1C3aq1PNl5Aq8oavV+8jVA7m9Ih
X1ll4HyK4Nhtk3xO71C3Tu4WNUN3mh+m1Om2WQlEZRBLPGmXIRJB101pGfvpPknDcm3b+RNO5N29
iBwOBUbIU8uzWJpW7LXH3FPStYjs5dh6Pvm2vi1j3vAoLZZPibdQj01MN93fDpc3r8t5AVpoAs4I
ZkPbupaDotWtU07JY5EqltOcleE16HYNR8VHwMRAG/HOYjvGpfGm82Bc+4U6n6UZpcUGSSHr01Ci
QK725VcrSsw3VzXKgxd4h2lyX6hKnuKFJyLWRnIWzdM+jLv6cuvPVIAnnlHXH1yRSlP1d36twFlb
5ssBRoV518fFyc2wYgvjJYWz6FdS0TE3TmgbOxGVMzukOpvJ+5G5LlwttOewAoGWKKWhW6xMVWcK
dkusDEpXiKJc4NrGg2dU0+MV25FMrXcnSQQz8+z9PDfN6vpfHNrae1uGOwMIH6pMP0U1HppZuqU6
U101v1MHAu+qtuOXmtf/qdEdmmGWRncatmoyo4os76Euagh3jVkf+i+1lyswfAb/iQKLdubN82Uo
XP8J1Jj/1COvuYP7aq2lT2IBB6HGWdj5XvrkgN7e58BrQwQLuNAUqsaT/y0MEN+9Sq6jKZOsw67i
P6XWBhYEnBWTO+zj5Qx1mvcz6buNguWJEaNMnLPfsvFq5rrdkvF3HmtsDB4dXCKoa/c6C3r6qKkz
UKnRJaiKo3QhAtIqvLjw6O509f4ascQaJUw715qb462vNOsRs3Cexhj74awKGTquL5lhVZg8qDVy
CUub4pl+6tnIfuiTmEpiqiD+5OooXkpfXRXNuLpGBoVrbm7XtQxctyukkNSOrbGppMqDN7JjbIcq
++FjyJd0qvW1zDOcp/4SoQzYiQyRfY1oVO6AkEXnU9fFX71IV14rG882L86R4YbVdJr0ADi83hUv
lQHN1SswjPCQF8km51dV6ezThuNKK033akkgSvFGzdJTqV14OHJfSaenxtrKsqwZQhjy83JPycB1
9vWWu82UcYm8zW50t0d4yK9f9SDbVMgqvaWaGx0bH8PhzosXeSiRLWUbU0LXCxG1aQGsbqbYzO/A
V5MxRiNy1eQVcqbS+WFc4rGbIqVSBXvT1oejhFyjGwtIfGKFoCmd9iwHc4TPsprt2CxX0pGpiCrb
xmJiLZ22BFzDrudBMbVnc0i688cxmRyxDSkLPTh+jI+KDpUzUCLteajZ+C4qRxuBbCfAclBIR9rL
Ac8toG7pFxB306v7DEjL+Y9+idBMNIOWmTJ4m96OWGMolvcz8DrtbCSYSMnZ35rSp5QOpVw5LRPP
28QhN4jMU9IBh6HJf+TN259H3ibnFkje9Uz6mmXgNvq3Pk13sNooxt0fsSo6Jzo5rLGyyRCr7SGZ
QVWztswfOnMwDjqrxjvL7d071AkLf1e2IJYyXL7WVmuFKF/aw3TEcdMiE5BP0a/MVWPE9/QvQqfk
XbfGyi77Yc0LFowf0zOAbliM5jyc6np2L3DR3A22Fjm/IzPflJ4VP88t9kP+XKm7uWFFvi6L4Flp
jJmvkGJ+iMHJQ1XCNV1i5aAFg30Ar2ytpIkDs7sJe8D9KFzyDB7rB5AYxufKGl7YnNcP+rLoWcak
JWMwLD+0fo9J5DLPrJxL348pAExjuNw4Czd+A6Iwv4JZHeHVECGHm16dNJeItoaHT1LR3yW6GxxT
p7nn8aN/rlUV45ygvq+XpFM0l/nj77EyceI77AGgXZCktXQciTvVKajutaivSmfu5MpFr5NyP5K3
hCVD8zZgSV5XxYXNanI07Bm8dslpEwXsqI+i3zTomzKy2u/dPE7b0Hbqk4d1x7MyqL9k3MsWgecg
t58CmJtnPAmjbTlA9sHFwlw7qBCeR9dFUzxuHuSAdWTzIP1sT85XZS4Z+N0nEbcJlQInC4kTDFIQ
bM0xPv1SaejyeJXdcoPSdBz7mEQqMLYg0x5LdDeGEGPDVg30vROPHsrQRKH2vWybOm4xPYYYrX4j
k4YwSd7qZ7m0jTz3oRu7eWMtBdKiN86AQMxzZXo4SyxdHvpdJ1f3EbKhSw7dUh+tA7XH80ihlP87
lgyyujbZZq9AsRbbOFCAYEbRYknWWl/nzPiUpdb0b129sqGjfFfN1oF1qvXPEGbUdNupfR2HYEmF
ue6jYfKaGIo+uyuasD6VDtAfirDavVy77KNoPdlhPj6NTtg+ILPpHwIMZrYDT8RvZMzXVFW1N+4R
/1AqDls93Rq/KfTHRZ1ckGb70rUYXTXLQc7k4PTKqktd5SQGWNI1mp2K4iiVsalW05389SFC5B6r
uIv88fJvV/rVcIyi4Yd04Sekojphpdq6TCJlK51yMK1pXNlR9tkACvhQN8HGddL0Ei1aytKFVQJA
tMk/oFBpOpveGh4hfrIhYOvpAA2Ohr2igfojZVvjrriLxsHCpFglS5O1w1ePWhX+kl/QBYlOjemj
OZ0p/dfGCH9q46A8qmqNakXdsbpfwlHKTDfOFERnFNnNV9ue1mhnD1/J35j7Gf2mnUwvwuak12r3
yawU4w4SVbWW6cjY8kzD/utSdEr0ovsYzy6XlS+l5O6Mdrqtc4thDbZoLa9xRcOba1FwkgPM0hn7
yGcxVRrjXDkkUYKLwu+Av02aneskifJjBUcPN3+fJBdynJlyc8+KXvfiNwVHx3MT99Uzi7hfaZE1
37vOwdG809QHHDvci8dNv27YGX2Pk/45VZvqExzx5FRWUb+VCdb8Q/EBLgMBC/ZRr2UHwPPNW96l
O5lnhdG4UdGZOIctXPMZDceDuFKiYW1TIogtSl//ZVdZrRx0WR6nuKnuriVj/DjxdVxevupyiB3/
7AGEPUkrUF3nrkERK8xj1jpe7mynIcAHamnWsrrOUvt756naUfp4hHkPrq6nFzNtt9I1LcsktrNs
smcDRy8FASj5knKQ9IHdTc9Ooign+bbXvyAIikOCaKCBUEAamp+FMlMEfvDwu1XPRfgQVfZnIdtI
C2+Ba2vI5lAiZ9Af+MVVORqveqNQ+S30CT2Rwvwi6aqurkCwU2C6k1yWH3vaxjOR/ZRRixruocXC
/JrpKrF1uLdL4MgLSUYO5B7bzElesm4OznYR9qsWVBCpN4VdVF+g0FeSVpIBaQKEqF4Sp7uYxsRL
fFbrF3usQ2qhsEJkUMKSfYlQNiJ2XMEOinYze/hjSbhTxNO914x3t+vJRxYx5TsFvdkhCrNHIyHL
PeTmjFh24n3SEis/xjHudNJc5Ljv0LEmM7+MmmPlPjZ6eZCWHDxz71h45kmDWuk9stTzg7Qs22kx
zKpZXS2TLX2KNn7bAZJcmvLB07i3zC+9myPTPauJuu8LfDMW3DsgyjpW9w7U8q05xvUa61+T5VZh
I4jTKCd+2lQvICYVCKBlON50DfINLSwxpWpgpvZVhjGIV5yHBV/HC/zRVx330dHa/LWG850Wymsx
WfAjR+uLtPpsLk6G1etraXZduDimkn27xi4XjMb6Dlm9/r4P5/I+V7DFRNyr2bZ2DMQxzrEUDI0R
gX0OXhl2OwsrK+TWounRaqPpolPko37ESgcCALkNwCs8BGhC/3tvSqqoq5X/p2lG2nvwH3MlWEb7
PLYwdDPrLVvb7IKebnppfCu9uHVt3k3qRrql5zbWLQHSx32f7DRM21cy+sc1bnEA3DL0hnt990fc
oDag8ZVhn4WK07NWtuMZCt/U7FuNIomU/a/5l1vnB/CJHtrNngr/vDxAu5AtMbIFwugoO8fHO2Q7
WH54GeasxajuvZWPai2tSvUShDXGbYl06wVCl7txHGv+MuTznbWUW9Nce+mqJnrLXW/YurUW3xVK
Nm0a1/zVL9Zrrm4OW+zN4RgtTTE2iuP6uckd6066DKhulyA07mXMc0PsgMRtpym6t0YB69rhgzY7
nvpaQOW/UHBOV50+qK9llZE5UzRzLaNdY1jLfRXu7KDWXivVwNC0cZSDjJbhzFt4due7cbnUrCUP
gZd5jzKYJQcv7d3Pvz+uh1XII/2UuV6ALuJQvnW/PH1QXtPJ7x/IKH03F9H+2cKUMVbbbiNNZTI1
WNMliPdWK96cbvjlWIpzpJytbMsxtTdOMVB6nM0cQehOs1nuTWW/CpG3ZdOJHyHOimRjg8De6N3R
IK8H1D+DSDRggnG2og66UBCP7E2WU8drMV1pyaR5nkaBrNTfxJz1at4KprXewna3SWIsnydDI1Lu
LBCVEv9Ve1HH7qy7veQW3Am3R7tIg/WH7IGcymEie3Bm5b2SlqGid7GX00Sp/plAF16vIl0fshMU
t4DxXHWLbR4+mxYP3Sd1dM2nLsMMOdNVfVemDbhxu8nJ83uJc7y2Myc9de2sXSS678oGRsE6qEE5
r51yQsyscC7X0LwFDlO21JElVg5IXhU7z8oLTDn5NDtz/0G95PvotSRqQnzRUe65xF7asfwLeS2q
QaYftC5xHyUkcI1gG/EV8fK1nMdgOSyElsNQm/iiLleRgc6d/cWCcnvrkn4tZGG69alMvbVTXO3g
DIT8OdX8hEPnsNICtH7DPD1JRBZX1Y7fY3AC4DA/JSoGLuTW8/9LRJjBTogyNtyWq3Hvqs4mdTSA
LdfjZEbR0VK0lw9ol+spv4R9kRvB+Yp2ERhLavdISJnwyZRix2M//WQboNEspJ9+tREp7sL/1RYW
CulN3n1mbQq8xyd3j1iZdq5rq9gFRZx94pn9PslGHLY1/V9eDXutzFRMx9ldbYPKnO+GUnufpCtW
drZgklyZ+shplbuMBPWNo/8nj19b6P/C98dfM6tXCfL8/AKVO55q9cYPS+u166FEm4YS/NKRSuYf
mTw5AIq7qqzdb66nKKvJC8qXvOdtAQgHdbrUR2LfHYIDNqjOg1wJPhDeI0GrnmIAyqcy1L6Xw1Q/
Cbs5XboQVLl2iZW3RC1d0pJQ6dI7rKkabmXpmrL8n3zEfRKGyE4SVbkku3pL0bc59zd1JxZw1845
ib7Faescb7mvoeQvbfN0F3j1qbB9fQAAaEdAPq/aHHirJQfMjPda2s/fee9GOK/3812UmfqjM0Bz
lYEoiUKI/n7y7DYRuaVaNZC+YEbq43QOsfRLNqBulkNkPtSTHb217BQ0NKhWbVPEmJ8b/WM990dh
nfYL9bTAmYc09ov02FX1klLKuxce6pSgEwKduj7JYDUgBFBlprOTiVHnRAf81gGLLoRYnr7u2cxQ
XJO5yHHkW8eLsVWL3R9NpETHa9r6N+U/ba0P/df3YGPo174rnk5gljwxfrTT/ClXIDI5bRhe5BBF
ypeqKqz9rYtlVHiZEg3Bk7wAOYMeAJgKtfDQKb/ZxRWGsrO6Njsli6Gc9PdO8cv2eZwNs6tu50Lz
NiisxM9yyFoedkkSxydnye5IX2ocrCZon6QxBVp6Dgfrx23OZA6fHegd4b8JKgmrQUy6lFJ70yAa
vkR6SoUAeg2CaCULONMqATx2PKZMNXyBh2pgZpt0ZP6W0XSqIJMYNmoSlD1bsbtlLZcBuSxcVFZG
1Gmd3vqZGnfVYgg0Vn2waq3O/Kw60bAFJeDcqS5cHr0Iul0WtoAtI/8ezTh9k8b1tNPHDv5RVycP
9gyUbGnJoUgTY9V1VDik6Rixd4LhWK6kKbM0W39UmsS5SFdvhd3erVzw9stFlDaqsV07Tn43P8+a
Xb+4akX6ptS3XaBPe3GdzF3r0c+U4Smdk4pK43wQ10m/TcaT1lKwkmaVwtWrF+na/+8kN4WrNy1l
otuknKozrypdW1fo7OOSC/5B3KdRQIuOg57mgOBrvKm9pnmBtG3PKOH8GTs0fXScUUlcBzglvHSh
JbFxbJIG8myehIi3KhsV1F6VPwJRdLcx+os72BQ9D1+8UhIXw5C9sI5SAy/xtLaPMmCHLfXEG/+I
+mO2U6B5rj6MfDjlW5+Khnyon1n/uezts9Qas07DHVUl29YKMAGHffrhinc3ss/9HNqP5YA8qW8k
O+m23CI+Z344rgUGn06xv7EbyA6/J6m1jplojkGdNsd/TpIoN0U1SyZFZqWtU7Ufz6EDgF4bEXzF
9oRUfpm81As/L8sz42BQan3qYRyzpiIE2YWVRmHzH08djHWDmfBDoUc8v/Ui3xkwrF773vs8KEHz
k3czubtuevNGDH6TutHPZWRgUgv+aRPjV/R9+WCqct3BKXmhO1kCh8krs62lqePr1CcYD1QAtfUx
RyLPxuIla9T+JKNzjwKQGQX+RUYrNTg1nu4+yaC9L6exRea7Tp5Zix8lxKya5D6M0dpylsvPWaOd
cp8tm0yRDw87VV9XZn4w3dT4VvrIqS+mlK7V/UooLH8u3BwVF98xTp2C/1QM4XbzO3SYWuenT6hD
1uSvoU6ufrjq79B46N6vqvTDopNnf7hqjvavriflM0YWxU5vc2VPVhIPa1CrehiVr2CpjDO26gZG
g0P1NUs6srphmN6jiZO9YAD0IPG36eFAGGr0f51e2+P7dMO0Upkul/U9B65VAiW8KTZ5O75rjIhw
iGd0Lkae6Yu0Gt03DZAshESVAWujG84y0NozJKWxaPGgnvgF9tJ+D8SRD9WElw+TZc7vK/zxkTqu
pJsANNz1u5gZ1L+Ziv8qHmeq6ZHZoq7352kyFsMKK1pzI+OZpgRnOZt1/f3s1vdhtgx7LpoC7+8r
cLObys2n+8QPPGyYta20bgcLiPw9bNxym9rGxBOKWLDC/Ibk1KlgT1pTeOR+mu4/TIt9hD3cgUwz
UCl5D/sjGjUeShM7acqAoNYxpP84cH0v5w17Ey+FYfRhvyqdbmT6u9tl5RLucu3/xYAERzzlRi9T
zpnuVxclZYVUhvpJWnLI1YLy6jIoh2YKemzSVHPzx0BuqtVF+hIufEBS+QWZKOqxbQHTZiWT+wKr
lcmNUVtcql63w63+NdgFZa5b+xYD8xRp6TCur5OVump2MLWRjlmsaGU1gXzSYuKzLCyynP+l2ghJ
eMgCRDpzxcng69QNttda6l9n9n6RnMyh30G2bSjT4Qsj5jBXCxgfalaoZuHJqfpMv5Phq5nMdbwu
o/sOijXuYakeAvXPYzaeEaYZBpnNM0Atz177Hb0yVCFRUsa4PXRd5QMHWcIlUCdXeSzGemWNQ2vv
JLtuKg1qn0gd7CTjDjp66lZOE6nAnpfE+y0o7W2CwtwpcOytv6eVkiBTY2BWFnvshudW/3xrirS1
NDMPEqO+cFpuoyJtfWte/V2jENR6Th4FSc0id5+htqav7rNtD82rljndc9xW+9KMm1fy8DHW2d6X
65hqL1/EVPkzGJzRTzim1ERIXDGzCQzQCePIKmkZLUcyLoo+9HsZLROXZ58zsXRYRnMDE6Aw9Ls7
GYVN8op8Yo/AGIOLBL18sdgovONcK8O7KJfUYKOuQW4z8pPttbkIc71rdC0jTmm+j5SRBgqUv/S9
808hr9uIFH7lan+9kIzMZDnXV88sJYZ5j6u1qX/3VPdpsm2gMLVbbowJXUlpwkkyH7PGcg8xSjQr
Y2nKgJqqHdz+H9K4hWKF+gp81TlJ1zhbmCfaeMxYZPgOQHv9sz24/lm3SgQUjXgAHkESDGL6iBHy
0ofq51G1yp+ov6wFyKMquXJmc4f4ywLgSWfEO52ezR0SPcZbbo//lJZmPLRqW35eJg1V26ztsS1f
rFLd+O5YfK/AKq81hN2WxQOwPCrEO5096Sc1dsMVtj3uosBByGR35Exxc8H/t3mGqcOuElHKCGb5
tqiG/tBPGM43CCR1YZm+1b0Sn+PYDjfSL9MTGDS5E+uINzeL4nI4BshQW8itYXuLmJmTzq++Z9v3
faWfYrXQOAHs5w9actCiBHq7pG9/j/qgyl7Q6k0O8zIqwYE1Niw9Rlq8kMM4huL0qtQD/H9Orj0M
hc3S8zFmACi97VMFJ5JMGR9J1qSUQHwNeDTkEfb1sL6SOf7Sher46FZ+5q9q0OmxoccX6bMqShfA
X849ebmt4xsqC5j/VBmvxTITlU8Wt8dbf8wT4wJREiNgypC3fsfvNhNYohlL9qBDritLzGTXBuze
03ysUH9R51WzQFr+ErHYKD75+FjcIjQTJXA9DTWEfbPq0tdoH/wmhgrhM/ELf4u2kX5ll97YoVYc
/FCjdjoKiVT6qdxPwGLy8D42i59Rr8/f2bhCoCqr4tEIeuUuiBVnTR1r/u4Pw3FMyhH9ZQxeDCP1
drXl1F9dfVxJgBJiZ11GdXgm1aI+a0H80MmeDaQNCO2q6l40v/ouUgWQ2RuW+Er2VMaUwXwTLbp2
0TAYlOfECfVvuhl427IfvSNS5vurj31qUD+n7DSskZxIv2YdEH5RZiZbaJam969VZ1/6zGy+NC0C
EhnZnSckNhIwbRYsd72zz7GKXUznefZV4bkcEzReixntRUrOL/mo1xvFSuxduOxHTaTFHitVVJur
SxoP7bazrAMc5i5ce6M/XxxkRKAowv2DbvPXptvqu4HXzOcEsCiCxP68BwCTfMuRkkow4SY9mrK0
RvNTurkZQ+o+3/6IXu5RKqwvCgTU9ZDVD6oV4n8++p0HtIOH+rVtmuzFMMPqDzcARhwUWx0nuAfp
akYruCwXyNRYWSWKru69Sc8eg8XtE8jaJ7fjJ5tqTX7tSvS+P7gDCnH+mFOR5NeZAJ1AVWd50cek
AHGiUbbSvA1IM0IBDo0sT9sNZRM+xCxuVtgWQT3WKRQYGVAmaboVLtlKok93eFEYb5n5cybb8Orl
2ta2A6tBDCjSkHuHPjlOCZAT7HX20rTU/r0vX/r8JSRq1K1Orm8zLM637aD4cK/QF3ATy3yRPmRF
a6Vxn6WnHlwepAW7RKsIH7W+D+/ggtUnG7gZkhHl9M2y41MbD+G+ManyvTYDChK6iu8rIIZpj5Bt
hAasrq5nI+6/hnXymGaB+e8YR2s99Pwf/tihz9WE5qdKKcetb8M0MRwzWudNi0enWd7Hqo3LGKWJ
ZBX4RnP2nLB/CVrTOgyVWqz9EmT0egA+OoC2f0ozu3+B+mlsPMuB8RfCRhlCdEKWS/l4ia8GHy7k
jTwQ2YG7xY1mWAsxQAauTIPJdraBM/Jr4h1+ybxxjZI6r60mg3QJ8d0/f2jXqk9ZwU720icHq/Tw
ykq4QfTSf/Bmi8dpZ5Wn0Jq/BVYyPTp9yQPXHbRdSNrpIhHXsJodS5zmLlazxA12pO9jU8WzWA/6
s9OjUr3cj3Ibyu0Zm6xjEj1xSOD/59YEc9adsyZ/kIhbvxtr6ioG2Xu9s2VgMK3kPOkHL9JO5NWD
S6Uv9pPZok47gsCjHKt3w5E8/0n65JAso38LGagV3oFIZ6kYU65Xi/srh0VDPuoOnN6q78J/IOho
uzLSy0URJ/iM7LyHvxEJ2hix5k/9tLCDcvs1XFpUI9NnF1qSjEm8Pv4w0cJ+acJB+eRM6UOOrv+D
DDkNUge5jjqzhKsm9XZ7yD0A/1xL1aCx2oson4xOdhYe3MwpN8pIJvJdUGSe6hDlpBzDBgUvlk2s
9sGmgmp8QfHfuB4QTMHfTnGze3wopqMM+I1qXG5xbgho1qjU0zX2Njdoi32bW2cpoKqlShrI8Xnw
LBVZZ4z3ddaCylAdh0euCeya7jFq9cvc98VKmjPazIeow2ZAmukIWFMZ8xyQRqbdWzbYGr9qi5Ws
71nmIk+TkgecbIjP1+Ztgf+h/WF/cD2FG4RrsG6dsYxK7uRgptHUrNyxohDUtgieSVuGZt5IVDp7
19xWsWPuPS2FLIfr31nstsIIxhJon3glzcGBB4houXPsT+48zhh7J+Z9nJeBsSpwVAGoxPtGOoOY
kZrd/D3QiuJyNc0eSe2wByp9BxM35ylcpISnpZYgZ7HUEqR9PZXeWvSBwe2P+2WOTqlu885UjsMQ
hAXPuxyTz9ca5ZC945feNl2auDCnG3/KquPEj/gVg/h8qVPNF2n2DV50oKWeSxdRCK/BE3SZNNl1
9RBE4TcJgmaPFvryASGicMcCpPPOAw6E7UiVX/QG5dh11NQWTIDuTZB1ymCVmz7yu0MP6wzVF/+9
eRstar07AA4N1nlS8TKYvNo+yMIu0u/QVNEfrsu6YdCCNT/Aei9ruPeFnNMfrLrrVjKhX5aDMsDU
2EoMfk7L6g8cQLAu56SGRVYVyNSw+j74JHJXjqwYXZ5KD9N0zu2aB1nfUI3FvRynwG5jZVOyFzNz
Ux9c8iPgEQyxM6f+gf9CEWwdNQ2Y2keHhb+MQejyEfIt8n9rKLSP1w8xCrLljoWluXxN+cK3Wdcv
ijEoD8sf/C7L698hUUFvWxRgQ/P6l8t0SmPRwbOap9TsjjFEJF7YiwyeKOKJ5B1+DKsEyttdAc/+
P/p4SyCbe2UTKe6wNsCyHCKnM8imlgqiYFEaQEEzlPLYLLjIW1P+u/LOMa+jgpO8NWX0FmzzCn1z
ffdb51UOGh3NzrdM7DUMK9mVw+z/A46R9RwwIojk8Idq22zuUaaNjnrlxseiG6p7PXTxKohN71PQ
OkClca876n4KFtqGOW4mbnwR6KhvqwlPuDS5CFpURqU5L9iLwGH0FmwF6hPESWy/G+sBwfb6iW3i
N9n1tGQqAG0E2dEeyurrYJ+o4/FuQwF02EhXiffmyrBj+6grqbvVOqcv9vC7MMHNKHuzaZ+Y48Md
nGp8a+TGkrsgHTZI1sbvtwHONi6Fp3z+cBsroIDZlDFNq4NtqBZwz0HfZ+HGqpzkkExg4XmN68hq
sX5BOmweeGhWOmga1JIQxOvualO/gHZodxEI/etuRo1SoIDk0qGY+pV/uLbjvIvuwYqT0AVlee2T
iXCTztH0PVsELETKYjK6t6kDVCotINXNUxZUb/kYV+erHIZTg0Rbmr6ipUfE4VQAOwjNAO5u3U2m
lOpKEAN/ggdAHqHH43bGvHUHVEijujq0YQEq3K+xJcl0Rd32KNg9J42vPjsQdjW3xztkaQ0lTzDF
0FHyK4CLrNuw7lY8qZVjQBHkOcpN5365Xo4V/cYZBhw9NngnAHBLHPWRzQGcMa3/JAcosLs+Vr1H
aTmmpa+U2FVP0gwm1dqabeVvpZnXVXeajZnfsBcOn/SmaXbx0JgnHVO4B9a/wXoMyXQDDUvAONMn
BwCL+raI1GGtaVr80MQ2bissM4djH3Vv0ncLDhSlu89q3uaWzTt9SB6AVY+n6yTyA9pdgu2doIr6
cTRPhaUEV9aYwIOkeQUZNfbH0ea/m93SLNFMXueGU94lvpbMr9QztS0Kd7zrFZ/cCro7i5qR7+zK
RXPpdugWgaYEjM0OQFnPu4tRRa0p8cupOfwPaee1IzeydOsnIkBvbsv7tmqZG0Ijjei959P/H5Mt
sdV7tDHnbDRAMCMis6rLkRmxYi3ZvBq3NxZhFrPEmvJAv47SUdygmRk8UBK518A3nSsSVSoKJgV1
ceERxliSCCojqDBoCjtr+VjLfJ0IrwO/2wAhkoDdtM51WUd4dZlbV67I8JAR+2YpcVq4dbHyLTLE
YijmDnl1MCWt2uuDQ0edVUELSR3B1OvkWBmmuyknoSW3A7/TwbBwUvWaPdvQB/Nv/fwDHtfNmjeq
uYlvvjjIkdPxtcj73XwdCxyv4eeV6m3gpx9fafTZBhnXXFeSNZjc9NBMICVxoKmS5M/4EKdN/RgV
VgbZvkp/9hQQUbG7FE1rUxId/WMxGNKjUdfRlAtKvnmSej+C73sxsjTcZxBnx6lj76Wgrq4h++Dt
EJs6OAzDnJhT2q9m1Zzm32k1RBM58avvFUosdO+yhl/Lk069Vt01MV+uLpKpPZgSsvcWrFhFFCJV
LCMdHDsN+FDDpoWsjO1TQkFi33Su/EAvXo12q5N86bTgKnZQNRwWmU5exFDBhYEZ/Cx3dbWVIo//
zUqGq6063cHTx/IyAs8Zm3I31InGPTFo8algMp+JoXC8s+WuKcF9xRu0OAqpdHnnpxXEPIrKjJdl
l7W7nId19fiwOMUyitzJJ6v6kXsIGyeT4nEzqRuPrVPvk6GDB/c3e+v13E+KkMxNJrrB5NkKveCq
t3F7HMlQc0tIiUXYxCFjP3gVZ3HoaEgOdp/F6E3cEiJ1VFMjuYAb5d0yy1qG51gbU20z8nY88OJ4
N1SGWls3lpRvFofsdcFajxJ9Q1XCBQkQwKOOjhCcFyqsBaqjn4RDHGS6FCDCF0dhMKZAccYvTHYu
oMu2B3NNn3a7NmQ20Bny4wAFJhadhaNDnP2ZqEO4of17pf5Y5i1TSH0H69wHk2oW+VrP+Kx7FZyh
UzufR/L3QbeOoRTB+TrSqhcYenpWQverGAm7r8ryToXebyNs4jAmcb0GJjIAZGUdYUvoGxRLI8nn
rSwbkMKwMwzXPtFFUJ7dnFKwOrIZYFun34TOlQOYB0mRqNsZwkPaPriMqgxg9dwYyJ0U4U3PSQHM
+OJU/tH3DXezU5d9rKodHdBuPSOTFdcaD4mKCIvwUsrNbqojzTPDqYc/aK9KYGibNs/sDXpd7c00
jfYG22V300P9b8s20oMw6ZN9dk5hcb7NTcWbI5eJLTc4B7nPP4kVFJe/lZjkUvrbmMkYbZY1pOYF
6RTu6Kc91HqQcghCNCSLUwO+kLRyD8qggAHJ5Ir0q2avNe1B3Ei2mb5mAxw9iS2Dy4dSjNxWsle6
4um8xL1aF2sPzmGaXbremU+p48OxJazzaRWq6lZ2ShiNlyjKjNWZW8/hoLVatl5g6E2qtrsUWYW1
lgByWBxqiriSnxfX2m+eWoV+O1FW7GqLNpuBnlXZV2fqtMWuFJpzkQJltotioCgk/rILU132MLzm
QNqWUm3Lfa9Fqw5qYIl7W+xDSzUFqE6/XWwiRIWjBnCP9HmxOzYJIpRLFL5XEz4WnnkV2rQ0+mw6
6CQnpd1fc8XSz/ooaVs37kdYSuMXnSzi9yl0Avu8Ce3cyDgD0XwNhYPsJc80U4R6IKt3fDPy9gXB
vbBQsovAmglEGv00+94qzOvvJl3iFkEgz4TdkJ05ajH9mriA1CaTmDjGyKn4ZZtvhx446mqQ+uLY
y/JtkUABaNxfBYOYsDmRWRwbY+DTTJ14niVOxaEogvLYu92tnDjFFnuEPMaZPsCNVKqxvHKz1r+N
7Lo2tZY3b4325LEl3T8Ebfx9joZoZ1JRnoi53Jp+biIcIEQ3P4ghFBUTpkPtxJ8UboMPiz10k3aX
T1mBvvGy61jnoJukbD1UpNc3wuZE4ST6CVRhXRlFACsAgbMxKbngrLIBUlOZSZ6axtFe+MWh80C6
03gDnzp9udfF8TpbL5xD2rm03njrKPCiK/nm6Jq3fk/l99c4tBEZo0EiW9VOHl2Fozd8OhTEaduk
E50WHVrzxHIKGtIorTfq9C2CuuDoxvQEzUva4lSqpv/zt4eF96FMsvLUUog+D/KYnJvBT85iKM6E
jVsU+KD+KQbtDPLnWg3umQWCXiNOnC4rqLZiQ++upxS7TAjLx045y23V3LKYHscuiaO/KuClduUG
343UMeHwkfMH6iTVkURuujfVTH0OrPi7iDBT95yrSfQJKnKYaLgHEjmPfuKrghYHnS721OrvQ3ka
gsJ49Tqa/RqsmWV7hClU5Tsc2Gq4VUCdn2zIsPZ5mnfA82KqbIHmfZE762oYpKSDWlqb8I19qyOl
Rz88zZ8LBMu3QxM7F3UoAArM61Vama9bGaCqHU+7qRAOXUG1K2xsqAp4HKadZj/FSAXjmZd3CqxK
UALClooYMYf0EVLpM9mqQXlyHTuVL22oSaorEIHSTp12P4FbsDeazgb4D7eRG9ivgRp0owdZHb5x
k/8aIuLkrFKvQZsAAzRafSVs4hCyW03qNj2LUTCqtJ9Wsbmta9rqejBVlyYIuN/I6iNyMIi6/DKJ
COFEmCShLP6YcM+zSxxD34w9eYa13sD8qSv9Qz513fRVMwkmgKmkdfwL7UfqOrC84r6o0dLsZIgP
3KZCtiQIrLUXB/ZnUqiQ7Hnu36D1Nl40XNJRKlHqpjHVz8r+2rQFDIaiizWEqyvI02r60v20iUBx
kDr1RcxdOl7nufMyCUQo08rymPNpo7tsLXAYArHRRcUr/lPY2DFY3L3TPweaY4F0LENxJr+NeoPs
WMLgvlvWEY8RRNCkBp06bh1RNOvB8x/ZsZjsNviHG9lfRyQBz2K0/B+gbMcTPc3fAv0SqGr2UhVt
cK+n1ccktLOPEfnyowdgZgPCNvtoVr0EEjelQXoaNkYVrlT2JTcxtPwrN0ch5TVLWsHJChWeERh7
wdWkDAaSEaX5yG+4dOfmyQ9hbulm3PW/oqAlehOldOGbKLMmCxw4zvCJC+AVTPLrWo3m/RD8T/Na
ai/vcs1FrKjQkucMYdaNnvjhvnaKBAYy1z8FSWYDKMfbNoX14CDCKJzeZIrt+sW2yOHkxd81MIt9
FqXdvqET/LnSR2/VTszlQ+/DORMqn2hWz7fjWPiXTPECIGM1L5TZD19pW5hDoQqAMTRK9Yeh1YGB
NpXLjdp0M2aHbbwqproX3ZqAqX3Ic4cYnVY7hSk4++HBs4iyavuQRb6/7Tvn9Wz8dbZ4lzMoirqH
HlT79l/EZQMoCC7DezfRc/Wj3YdrqkIDWEaw3zIUEOsQPqPPrZI8zjh5p9iPVt/+SLvqSykhxqb6
rg2uwrPvc/je0c2mjRRpgADeQtbJJLlY6ckk01sjzrEqW2C8d435NBeZW3bIht7UsIZG1aVxmuoD
9EI77uwR7uz0Zt/qpbqzgcd9nkBLdeF4zwHc1FezdCl2TXY5HrmqD0UBnDbrjhqyKQ/jkF7UrDBe
NDuQLzCyTwTDGnn3IesO8JqCDp6GyHzS9SJl2l4ED0VHldZEsUV4vbx/TFu/uRdOXd01vPEvVZsh
V2X7z9BKyxe9HeyMO4H22LcWF6LUkS+mpo8NJXLQvmNZSkW9yWheGr57UV9uPVk+ZGWq7mqNbr7Y
QVKLBjBlFURW8mwqRv9YpMlKOAU1Dm0wXw2PDKswKQ64w3L02IHr3q7Nq+JTwtbNLtvhCzhcbiVc
1TiTG6nuqn5gu2W73k6j0WQ7N+D0MUlmkqlPC5eIaM/JjZaS+y9+ERJjuxQixNNbwhARaLRJt47a
WEM+xwApNx3EPDd2uYehsGqwS0fGdJN1lfGsmYp07ow4R5TCMJ7TshrvoQs8iJEUYEJ8Ogua8UlY
5CR8llECBTSOS1UgS7FMPzuJtZSWdGSJbuBODMUj1X5AuxNSdlQUw9SUtwPl4kWkKULTM2HDBXYu
S+JxR7tbeQFGZUOcNrEDoZ071Ysnf2+XsIRPRhEUSvTI7ORpLIxqE77GzHOWyDQ2SfSM0R5tvegc
t2pbU/HmdPT4PAIKVI5qm4cHXUoZCo84OKmhOwdFV62DTHHeL5rxTI8HAuPilJZkOvuUFh3tMCmP
791vIufTLrAkLo/DsJrHbqeNZ7gaBmktTt0C+QtEvI6p8Uv2UuvSzN9kcQnYrVJh1JtKXlRZc38W
0hRjcZgjxWnZ0rimV2O4Eo02wgbnqV3toC742RDh0cU9Y9AaKRwP9hB9EUixd8QhaiUPwjljyxbv
L8cCP1ucfmIPhzhMv8xSkmJhEedIKqIuSc3nADYr8EHc9ssN/J/kz6Roa1cx352quWq9ot/JtWfc
0amWknzKb3OEakXeDsn3Yb2E2Eqh3y1LwXawBmaxMcaELX2vBiedHMPKGaT22eqs+D7MxqNwClPT
Z1vbMauHIhzbZ8czoYlxaKwSzqFL+m0Gf8Gu6eXu1qo0nunmRB/mRP5WlLrRT81uQF9JJkxnRnzx
+oC2n7XXp9adUFlpHWAxXT44EIXBDybkVzwnh2dRddTDHCIcKydputOrDMRg+cqxRcxYsI6FEQn1
zIvstRhqZtRvwswrZ6/cxveu2SkPWSCpD3o+9d5YP/mdXR+Sh4mKUW99aI4mfmcxbMd6QIiPxtCO
Zn94tqGC9tOtoIKeQwfaXwDiD59sH6pOTTFccpGEvVtxCkMDafi0EEvnCiRAWmjyfYNlPemk4qob
mvGErFdEkzXVI9Fm0TYQY8ISMzu9qZvCtLuXvMnLqwgQ8WAAAdBObRlQGOg3Z+yuUDIbT8KkDCRO
HMVfVRlL+xPOgu/2cE8roQ6nHiw67oTEEAddVqxjEwV/LyZxBt/RptIb9ypGYo2cR1ob1tR9Ma0m
HKjvWUejkr4Lkwj7NV0bSMzPDwwpcqbk5QxjhvjJhL+QnlABSJ5xyAuaWc6j4jKoH98gkxeAczRB
nSG0gUHfLZP9PHfBOkcJBdicDwYQKbK+UXoJlFE5Z7kDI0k8pYUV5xxNJuEXWqBONoKDF2Ocsl3s
jPIvLhnKeS6WuXb5/G7YaDSRzt6iS58bzYqOca+pD1VDF04+geFFbTEv+HRVVvDbsKRvR5QaRbDw
ilJjOQWLubARuo+yggQy4DYAFhTUYG0Igi9TCoXOi1C/ylWvDJvBrFPujr2CHTweCbL7YTXPSSp3
DQuuItIu85yEO6u1n5SQAB/zIHsSGaSobWjQiaNwN/dVL2ORixIx4iw1h3LNrit4DRRjMVG4l8wV
bdQA3kTqyIzJzuY2xaCZfkjQEbmyYV9cxU5PkEXtIkFY1Dny49TSe9AELZFuoK42z4OL7Qhw7yRS
OyKZE1e1Rn9k3hyWdE8R9q823wjZdirm9Olq/OYg6dO4+uVvFJPxssb78dznmEAiZvqOtssNbpDy
2n5xG3RmxcEnG36TJNu6Dap/V+lKeUKaDh7UBPjbbUBoZWsr5KdFsLCJsyojuRr0+2W6OJvXrSBv
YatY7qKCpCKIFR5MPDTsZC+t09wlnax3/qbKcw2hOsPLSfjF2Zl3KzuLs+VQuI7/6n4XU5olHq9V
olM7kSxOKywhWoBImlrFF3FtWi5QTW09ybKXHd8oIwvv5NBI4hxfQdYTcPuXA2W4nzOWpSRAEWKG
uC7CO5AdShXgYJcpLqrkUYDuchN/GAs4osij3awGLv4xltVHpOjWSusrCMOlxylD+ywii4r8YDQm
D2IEEudj0uflPA9BEXjCoZE5CycCUB3MOnA2ilUbw7c2dgupgPBKBQT2zoSLEkNVhx060mHczcQT
CgoIr9SS3eE0FE+3HGFd9u0RzqcgvdDvBNIIOrbw3LgarQaJO/402FX/l0tb4e5NkOLK4Xkez5GO
yxV3jRRaSI5LLtaWmuqXou71ix4jzBdQxMmmkSIp/Fvgp3+eihgV/D280XWwFcNl8lDlQbtajE5Y
rAEbeGdhmr1LtCQD9ZMchY//3hpIUjrIr118S24hj3Pb+Wyx6VVJP5MVIxQdpmi9/TFQTNbbMwU+
FIymlTqIRo6DVA2w9TcQSxnG0SfJP0ALEaHLYJjdfPjldRUuY9SocIQiECTomY70Cz8QWrWDLLSi
qyXzn2zzLzULlQcBz82VJt3JdG5uhE8cnPybPAWIAdywrwEi3lPaD6ZPtrfeTD3iq+W/rtFi2ehN
gi7c9HKAsoX0eHkpRKA9/WfibFTtlQq/wWmxzzOWsdJ5m9JLosfOtJXh4AxtcazT8aGVpt43rbrF
Q5l8ihOUAQPFcy6W5dUXu87KbTaiZZlDRNbCjbPW0B2/5rZhPLaD+QSBs/WZUqsHJma0jx39/h8R
qFpV42h9TrKm3ydUSsAdEGaCq3NSxG6aRFFO9EgjUj+FBZnyJTNgn4TvlkSmCtORiKeVM4RpMequ
yOdsBgMMeOsG57m15s1p0zv+OpcgyxHGGVoHvjl8GzpbuQHqt1EnSwdNR0iwow9hp01Fc0muf9iy
6t4pfmk9kiO62k5TPlQWbKdXzw5cOmkS8zImoBuAe9EhP/ThUxWk9kpz5GyLMOKYnmS0hXczOqF1
B6pfvfZRVlcDjZUfQysKYSpCzZaEq/ZRqwt714BUJXXN0Ou0bmUqqAN1oUFJjYv7dgi1qe+elK7f
2EhPhRCBIS9nI+TuraKc12twSC9A6LWqirLk4XRv2zZaeOdYsXcIKd2cFN82zuD3or0LVnzqMik3
kG9aHyDoqGFcNiV6w1JjQ2O0wb1IS/a0UMh+QeGCIpg4FYewUgv2SG6wWWxiTmA52qoo7GbtIhR9
30WKemv5JVrQsuKsk11/06Ehyd7+J4y2VQr11kFSLUwLZFYawuBNLNzA+rEAf3AQ/HNehmKy4w+X
hbBuCCZmO71BZWeAah7V+taUN8IfFC6QSN/68Y7jTgzjMUy2yVCiwLrAQQT4w4FRbw3Gu9mKoTjM
MUPjZxM08GttVnpLIgcwiW+qa3eCb8QFYOmQPbQgKBWH9GOcuvL9YjCArgxFK5HRgA5VMJ5C8DCu
fVce5nn6xIkK0NHcqX7b0FPDUNgSPS7OkSU9CZOYSr/hl0QPoSVKPFDjvi29dNDQ78ahqXZi2Kjg
rIsWBgYxtCvlg5a4wb0YOY8QLusvkVs094nSPJVGI72EVe+cxHqQpcBW5kOqH3UPY9XK36aTLPPm
k/4/LP8lxuuq+lNADm20PTj4w+LFBAC41WiXv8RGl17sKAAfBhjrQ2X73zoHGn+N3mWYwIu/mpSy
+Ki5HrJGLe2E3qge3KqBATiTqrUON/PXnE+2X0TN30HpfinttLlpDajrwWYTHtpq8tWl4xtxJ824
k0x2UXJgARpBCPCr7JkfXPDzMFy18FHYk/hOGadfh0Df9EDJPppUFw8GGNl9AdvDZ924FwuWkmxt
9THtjrB19x9Cn+a26YFyWfNgPykbNBCL/sF0gGQ7UEQ9R15/rE3NPPi+Wa2GuGcrWzWgfRpJ34q3
U3wmxLvLpnuXho1+nd/r6bNiBF0DUV6vHhZb6UfeVh+owstiufLX8sY4Uuhxg+OsP7TUGsOOLi97
VPaicrjY5zLj5O0GEq3C6zX6HbCrbFN5cn4dYr/fhnGmP1sZcn6yGnrfEzKM/CDpP8Yqvvdyp/ms
qbq8Trl5eqBWAfKZr8ipMfVoHWmKeqcbbrLyW91+9kD3bENnTC5JkQQXyG6krS1b6nNmF1SBi8L6
29tAY5R8gO3k5kxJQ3fKJo41vFUBycWtXcfkEF07UWYPjOqMLRHZTGQoU9AykTxRSy9loe8nWp+l
NDc4ZnSse5muJcpuS60tH3NKWUuc8CwxYogA7M9i3lLhE56UgtwKwMPnrq+9tQBfCBhGwldoM9ip
z3fUoLsuzXL0wmGeO4kYgeYoIhmMphndC1MfVNV1ICmHYp6FmArXmwOXHw89iDzaS7pS3NJMTtvv
UiipX7REbbdIKvp0Yw3avTjk9G1e1STdl1DIzSZhj63hVHCHdwkmNm1hMnWElNGegLpsmi4chRPV
e7EkP2WIh9CH5vWuZa9yu9uSEa+vEFwl98PE698NbrVrybWum6BP7hfH77HCKWuAA13EWdYiTGlT
2hWlaLxAsjj1jJjfs4k9p5P0HFI5qd2nftsetaov7iObpHsM8+CjbClPbVc6p9Kp1HRlFQ5NDVVv
uVu5ln+eioDZKgLm2JpkKAXSsN0IowgqXLc01kiBZ8cY2pfaj4DvKYXhXnL7ib4q54o6mnPtPbRy
N9pErjooXPRTK0ctouyL7jBqxScR6FCcBoIxLdCX9tkr6wDhvSkuHrpga2i8SCJmpJGS61fanyQj
lXclLa3TTUr3OW0DuEHD5FsPHRac4Glyb8EHgR6pJ25j5ggBnjMt5W1EDiZ4pQGD9602+BRYejMx
ajtXpHu7F9uBkwEzF3q4wxX47ezaCT65rTFsCqdvjsJrqNqRz1bx1MSNfN/o4acsC4JPqHQp+9yy
ad02EGJ8JWRUgnNnVd5dWajRxS57e6OzE/7agrUThEwSrW7sin36PPn92AptvLIJgOuG1o1/Gl2l
0PvYdGBhlakDWTaid75aqq3bf5uHNke3U7gXRwHQym6+7t3VXmCTv+uzm6km2U3YxdnvTi9xfGBB
U8jkgDbHPtbTrGVqVyXKoe/jz1YKE02n5NC5g45wJkyEr4XIWk1nkKbSmVf5zuadQwQHXdbskUKK
VsuMZZXp/7tEyd+LhQ9Eq5Bkjh/Hss6PMKhlm7x0syPKjZBkRtF451epuh+rPDznQ1ufIzlv9j26
4HAeQoIr8598kEMktu2h7b7mYXpFhmSik30pENfwVqUR3eWp7H1FmE5dmSDgn1ud/hawyeyJy1Wr
usrdfKhk9Q5duWEjqY2+eeeIQIDTUkE+JZAczaS5bIq2w63Wgd+bbV7rahcbFlYYTtU7Sx6RKYik
MjiIRxLGQUu+gcfJ14CngaBJQdTcXJ5Xneq32RS7NoQcVZxvwsAbkWNhCCH8AFk0PHDcHscD8LAJ
TKOo7jeg4Cq/9dOoy9jNLRc8pCS+aRFYJmESE5YLYajHH20vKvYibe9r6o9AQWxYjEgAcl8sTpfD
e3KtMK1eK3dW/VhONEAG0pNZHJhfE1Mm6yEZ3YNu28Z+gF31aI6NdQMAW7EHtMtPXS09oA7lIpXt
6kcPMFRade03Ce7saQNUPKsOAogtIlQX2WnVE/JSdJjEbv1Akh02BkgTP3tJCi2grv0IUQGAfPsx
Lnv12gn5iTZQVu+GVeGne0dWEzIKEKqHpOcP9fSTLn6Xw0mUslL0D+IHfvlZX2KFY4mF7emDGC12
ERsF6EjaAdpLV8WFPgl2AHRpEn9cWwVtVGJoKWNwqSzvbzEa6AJ7onv9sQ7l4dq6afukGUm4t2gP
h1keZ2um/WPozT6bXqj1CORzL8WaeYcw2Gbhx3Urg47JwXTW1PjlmL6QSdGvjORT0Zf149i+DIZf
36LRg2xYd4MDaVt0in0V0NxkWxwmNzyrsihfbfV0VqRacPBR/F4twVwsbDfqLwK61GSGiYqP92VG
PL2DMwlgUzV6vHO+O+OfBoGfIgGx5X4yXYmqu2RGEt2YY7QastSCifc5B5jwZFDXe/Y6ZEydMZTP
IrTXI4dmBUmZ2n3ULVKxxla8Kabcvljm2J7ESBwAwCgH1+S/Wt7iQdo51eDBIGBw9Ti+ASSCQ6WL
VgHMNaMW/QjmrJU2wRQFllGxeis8kqG0EOLoxlOhJ/LahgxyDy8E2kEWjMKJUvb3dHTXj3KuB6fa
8vhWRTJDZ9Dvchc2jKAGcLUA48Q3dRTfY6Ouih3VjQ75kl/f6/n2VbjETEOBsjoyaBWcisby2Pzo
jbq7iAoxtLXlNrT1bC4wl1EWnWmvpSlrqjeXGeRXinvOYjN6oAS0aVBDAxVkxe4mSX0gS7+wsQtK
Nh4e+0w1rgIyS2LJ37eCZ4xbWU2hmSueJElEs29yUd16fBIGKZajdWNX0NxOfjcIuL+ZwlXYnWh5
nwrR02XJmg5FbadwXG7jqDeu+pBxzRImcYjRcJ7sYuCh4zxDB0qHb1PuDeflMLY5jWOh1p+zsskK
WgcZm10JaXeenUScMC0zxJnTy1SS8ltXacG5sfwCHCjk4w2IKSRhUv+TnyZfAId1vM6v7VO6VT72
etJ99u2pA8/1ose+HIZdq/iQy9dNcK6d9lAXur5C5ByyoekQ0zRzk1rL3ZVBrswOYRPezLCHW4Py
UIAm80aYascgM0Ylfp/pTnqgNQiJLaMqHzJXR+m4o249l07EOCrzn+Ow7NKTGFsFCKp1MsWLcTV1
KRV6i9JI5RW7QaaEohut+7myc8g84WMM4/bkUEH40lcTLwl02fd9Niro2CGoLOljcP/7pH5ifpwm
JeT0vozTJOcfJvWwcyOVENYwk5IBL1VJvZGpWxc5+ieympK2D9lEQsLgXWlcYk84HRonBrBtetFh
sXnAEyEsKruNsIkFDFq0jq1BV3cx7SeFTUkniVGLIkKFhAKNtBzEmTh4iYZko1lwxVDkV4fSezJw
hp9DcooT83A3Kb0wVzhEyLJKbiTxqtYBdi62d6vkVQexSF7T5/9z4WURy+ts2mgvi0WsszzXopSi
Y6CN9+/sUcfmf8zD8FhM76huTqAUel3m99t2+7dDjc1M15XNTcQ26t+D1sUPgBLbU04D7GrWy3RN
OOsCvbXonURv01T78l6T+vWsf9nRU7jr9MraLAKatHKdIErMb2ym5Uf2Mkcti43jDJEQ4IkZgVFs
MqiIZmRF2ZWkChzlMCoBHFOJo6xCpVaRkq2H23IYO224Zda2cLLgJkKFT5hHsEL7sKBZZIkPkD5U
AZyzXOAk4GOm+YtbrND7O7HcYhZnmVK+Xe7dgy1Lgsq/5zsRnubKUmg71lEKtMd31SlRiwIM+hiL
gKm6tZSnmkiXtp7vJOulnLV452rVMhalsWCK1hpX2ooHEl6rXEP67d5LpvuXGXfKaa61TfSjlMC/
CZMo6YnDZKorBJjmCh0EGvNwAXTTNixZyn3ipd7dKFn+B71jd0ql3zoHShZ8iEqEnTU6ZI7Ca4Vj
sfXCUt+JIcrs1H56xdiIYGWkkC1ZZbYW3o4GMiBYfFy9aam27CRwFwblZEaFHytPufFFuObFUFRx
Rq45YlTo1aN4VrECmp0E5ceeTxdNPIX/Xdc6GbTGNETDNrjMp8gzcQpz4UWcwUUZXCADqcljA5jM
jL8UXzNPtBO/HrRpaIxNkQLAxSg7kgnVq52/jrvSK//zVITOs8QC/zheHknEKEBT1tA+tyQhfj4F
SzywGFvWICMFWa5qyfUuUUXN2tF7/7IMg8mWj0NEM6Da37dKZ+/fhVB0jKvVHCOWEHOsXgtRY0Ea
ZFpaTBHOd0sL2+IQcWSK/oo0W9st9pxkbTU/yzxpx52tJHCIgqQ5hQghnsTZPw3/F9u7lf/7Uv6f
nkZc+W60Wp7gf18mSjquJ/8U88dn46g5XafDcC9mzQ83L0MbwG8P/db3T8u9f6pv49/4xNT5Ed5Y
xaPPj4iKGJ29wvAfz+nfP+7bRxfLiKlV1KBnsKy9eBbb+2f1dqX/4fGTGNDD+zfozfjNw745FU/r
n8elOvJ7ZbkFW9IgPeXTQZx1hpG8H/5TiIib8GQncfbHuUvIEvfu0f641L+Y+26p5Zkuj/bH5d/N
/ReP9v++1B9fl0aSHiDohvR8eun/+GwXx//8bCXUVCI6FX57p//FP/3H1xR1PzJg//Y1WZZZXpN/
mvv/+Xr8cak/Pto/vh7Ls1xe+T8u/ceQxfHu5V6WMuEkCyIPUpcG2Tt7NXADcRvYPa+NrkJ7FFy5
AuwQoz+hY9qGdvsoS5ytCBS2xdu1Ib0Ok3dxzCuAZMWjGSBup2Uga35dUAw9mHrWUO2hJjHmKFZU
5abQevkqeWl/iTJPgn7CGj7bFLjrNFA/OAgMA5+Ttbt2OjiBaV/C2IL5npE4BLSxs+lPhn3qhROr
UiWZ8wxvAMwW6Y0yR4tAMYUcBFXJLD8tC5hS591B5fxuXUcbYVCL0QF1e8d7qSrFXKXd2JyLTvNf
KAEX1JNT8xL2hf9i2sM32JrRFJpGaQiZA22Hd2IEDh7mQBqKxCjXRjJQcAaJVb34Se6cYJXBT7DL
y2ISmoIM6/TmVHe9Ul33wIdere1yKmJJf1SQyYUQxgTgCgGHG/A0wzKxsU1X2rufPLvRXhLEnKkL
5U+tHHkf+9q2T74fogNfahAZuWyvtT6pd8Jb5X27DiJJOQmv2gcfegpq96Zrgr+gqKlM5dAMitdV
Arr9K41t3yBfUh59OYRF3Q8mLYS0+2ql/ZrSRLBPSjSwXK3v7iwYbO8QYTgFbaqfHTlXg60mQS0A
1cxticghhrlVyldhMQkwoXNunXNdI4g6rZO3E48wqe4Dkh7OlcTkiwsMAlUpuXt2IQaSsuDZIvOA
yN2FZIO10xE9vzMdHexeDY/eSELG8jPzA0JnKmSNXYJAIEPTJB0NTRSgomlY+La7B3aubqCWNz6Y
BjKZCLS4r154JfejF6U0BRGs9fDoJqBwtyI4HeiVgULJePUOY7EL2z7YieB0pH1AgaFlJ4J1Xde2
sBiosxcYarNVnNaDElZmZVmJtzEUIHsRnGWFs9EHWdmLf0EjqYWekuQdxMqx6lQbts3VQczVNbDZ
WWtoB1NCtcsofDL+PF10m9r0kpNP+OiYqLbYbDPHNJKeHMlAInEy+3p+DfWemu04hh+1rgoORlTE
W+H1ZaTmJdjnj8ILhd53um3cm57l3dWp3Zvc9uHGshUXAXCpfG5o1jzYWgfxzjTMtFq5pYl9L/VD
+aw1ZfXcDsnaC7PoMSylFx2o2Zk2tXGvZ1G2bmu9R4muQ5a8TbtT5JgpkmPJN7gAo8camPg+mcDz
sZrTtRcMXbgD4w/PimMoH9sIbqRRTcqLGDaajmwDl0R90tBxh+w5o5c0twB455WUPRtyBGMoJAin
OKIzi++Luyuy3gT6p92GuNThIlL1Bw2M77E1IVcSNp8W4wdL9tpd4cHRLWzikCXwUdWRQ0Jomivi
1IKsPMXxGCJblhIOtXTuqraVL4ET+pPC2eOodVBbKHRdRP/H2JctRwpry34REYDE9FpQo112lcd2
vxDuCcQkQMxff5JFb+Pt0+fGfSE0QVEgCWmtXJnOyWwFunNoDzAuexJHB2z/N3SgKoGhu2QbPX8f
FWTJYgCTxATxRCup4kdAtLH7c1T7kg0Srg+IXn6XrXwDzRKIekYLCjxKNtsm4uMOnoUKUTOn9WCm
SkG/ei5sQvW3JoSdepO24I8bmKzvou5XG3fpGarub0Pt5Xu7BnPaJEIOBKgZxKDhMVzzFoKP0yWx
hkC0dnbIRlXvHdlEV2z9Ld/USn6RmX5XIO40iIHL3neZfaq5QpgtcBI+S9V0aF15ynjjXO3acq5a
CjizOcHuS2WG5KDCxJSzUfGYXA3D2SfgGTzneMBDn4VHcEhqoMPDoeZRtdecKN+ARUE7O5bd7Yak
VRugrpoGfNuIUVmSUsLLXHZdum3ADHLbztEulKI2LmzE20YvUr+LYU8yAHooen6fF0K/UAlMDLOg
SewADYcGVFF7+gASQrBLUxl3jBTuuQLiFbNHfOA/C8hC3q2y93YDXTEBzEtAZXQoCq+4MOcZuurp
vQs31qVgfgGR8Cc35U8J6BDuqqypn/sZBmohIO2sqah+BpceIr0RAwTKIGzOQxnJq2fU8optx35M
NPvsgtIAWADQKWLQPcwEkA+lM5mBU+paEM/ewKkcimMaAYPBY9HOdL8bQAnrbVi7tu9GUX/jNskp
qwb32rregGiJ2NyGSmRvnZZ+ayqtv8ZjjUcJ4lJ4Qet8Y2gaPEYFG8FIOb7zPmz3FsAyD/ABx1wP
umiyf7uafYF8D+g38tljWDPQ2Jt8OGYuTBC8SYpHKgO269yZFdgQS3wDs1QWByaq6VYfNb6HWyTx
YmA5cotd2lrKANyI4sVRvdpAqU4BuaPOndOzTe2aPRwho3NLB11BI3DNUopLJz/AKv1YVC1o0Kms
s2bHn82GIGOWsxuhSuYjoHq8HV1ofUeeCUVIx8i+QZPJ91Kt8EFo6xzSyjaeoT2WBD0DoUbENesa
ZpoPkajp1NnzE6qhBrettCzfaG3yPMazlRruXbMehj/W2LwzuzVfZeQBb9dk4gDalmJnAzBsD/eQ
Qh3uY6y/jrxpBgiqx0Ygy5T5Ntjrzyyvw9OoQFg/mbcg8gUZils+Cp1vO00BtzDa33nHsltrgqUy
jCA75MiyOA8IUtz2XT+9ag3kHIw9viSmtikK5l2cILUG+0JpRMV6l8oyLlIbbOBokYvCGm0S7m2A
KOb7tWysnXIbGcoI6CyqMJJJPwwG2C3XMjDklQHCHt9KHTvlEsCs5zDLfmeiNX5bXr2ZZKvg/uy9
DUJRiodWgOR08HRovZuwxMlOQwhf6kFJtSjeCoh3ll7CLx28IRc3c36PrlG8Na0RbU3e9Uded/Ae
lA2ms1AioLcrHhrH4k916wJbBfSb07nNXYNlBUi3gaazeoF487SRAdUWIdTM46ky91rfZGezGqxN
B+im4qDYtLuTYTTqkoFA6GmSiNq0hTUAm+S4h7ivoq0LREgw6I19P4BHcq9PiYRKsWdDpQ1BRs2g
Dkav5N6pZH6NEVoIMrci+plH9qkquvY1zWrY8nLeH/UiHx/cHtMjtdDFeLWi3nvW4waiLwgqOgij
jJ5ADfwj80Cr5+TdeAfJ+WSbqTa5MSxlXxvXwWoTJHY/ctX/9njvPHTQhMFqEiTktW5X70W5c6CQ
tjGgZPjE+vEceb3xzbAKIxgnZp3R6+UNqJOKnVsIAOdjUOZFElJXpRz8XDnpjwIhPTOzgrq4Cdg4
nKG+KbNGwpiftLuyM9SDHbMSZFON8zbG9mVSMQIFcvts2HnyZ7LUD0R+ma+T40ZBD9fPJTGhP+8o
Td+DsQ0EGgI8jTGcL1qbIpidGYCfsfoOrOXln47N9PQ6KNRGCyxVZf5o6LX920qtreMw4116feVD
MSq/6naSHHTLqY6lNLNtW7ap34ToqGZr8cMcgXQRdcv8xigUpKQGgCMATsOSDwy1Wf2GdykCEXkN
NLDr+th2uBqwhggSqK0Kg/6agmLsCdGPDugPBAjhqkZuDXBB3JtyDMHmL93bqECcY443dyoQGI8J
twLKtI8u4K4GXN3AbimBuvV9lVrjzhOgj49Cu95XYR2dHbPMDxB49248mSZHO47dU1WKP7YN2hh9
0G5nrCvYFEwQv5fVkXJUTod+brE2a2P7PU1Zt1+L1mZx1LVbLx3wkVWO9ZSbhV9Nef9QzDloT76z
2BzPvdVCyCo2a58BBnakrDvqN3Dn/ZhMnt9B2628QAMl8lup8j1lM60tL5kJfKvNYWKfW1ARVcKj
D8yg1oYAJWQVMMYgJCpE1AXV2DebVDH3thdd/9zxx6FN1B8E4Pn4IAFMIt4M6RILF+gj4MG7TEnz
o+gNYKM89qsFe7aTN+C6Tqz7XI0X2cfeKervLATm+3piP0g3grgg/IKu30Fcfoa9Aa+cz6VLEp+K
0c+jqdxB67Q9WgzwAjm41YvpeOC9YEDmUtYbim47KOyZY9MZNg5WFVcTQRZXF4F1m86wxuNaJqf0
Rzs4zmkaw/5K5SmPr5ZdS0Rn4CPt94NzyMAweKZKaO/+Al1vDmhtAeL5XnUvGYhBTgOYDn0oHCvs
4JPnvsug0h6Oz6Eji8CN1XeCRoLhzABZkwYZCcrTAQA1FJZxtC9jBlF6NKFywlpCttE9Gl57rvQ2
vmEa0NpaiLkXq5phY5ldf+eUhfYQjvY9xnT+Jlsw/0LuBnCXOeu13jbEqlTyW83OBVZTyTAeJxE9
QMqiuI293zJPkpsu4cXtYNUXIynVuYgMBxqnBmLVDf1Zr73svpX1U2mDMqR3y8vUl986ZzTO0pLG
GcGv1jbRtNpvozi5hil7KCvduOnnHB2SMcP/c7sTwa1cyJlBinvGcZVZe7IME4K0lkTcQubgfUKS
2LEw4pu0v9SQrf9hlK7YRBD+uC/C9lsrmL0bi3ZAH8j465gp6CmO3k1oiWJbVeGJ83Q4pNg53EjL
cvaqgYDckMIW4MB/VOauE0RdfvAa75pI6f0BxKfTLYQcRj1iLhBc+XNwGXbWgAG92ogE9Dv4mPY2
fgfIEHDiGiFvf/DCftVqUHSBan9TlBJUuRH0Qkyjnd6dUL9XmCAfXC8EtZSFL+wG7L6AeI5V5Hdy
QuyuhFFxZprYaq6tANEYoUTH9PomkiHcoqLyvk0MirjmrpCi+6N1/bbA/jPaaPKdZ/eI07Zu6NAP
wr6BTjUmoqS6Dj0ozKemj30T0SU/05wFaTiab5Fdnm3wzGPvBaJ7xPyH+ylz7VfAYBCA3dXvdulg
p25AMrdqR/YwVvUPBI6GB6zljEMs1SYLO/ELChf9phNltBOmwPNsq+5xGOrvmagBIgXS8jGcTA38
U5D+xVxzRExMeIDWlLyDEGu5BS4GFGIquTC9Aj+AGY+vLAdE0WPKe2ur+lcD3M+PPOmuYnIQx1Tl
5p0uIF/jVUK76+wmBxVb9kumjfXGhKix2Q69UwodgYsTx08uOImh0Ge81LFt3APe90K5qq8UFh9Z
sylNOXsU6/sVSyR0kKEKVSS7MceqWR+hTpXH+lPJB3ejC6+5aSHeETRFaEGlRoa7QiGEQ0LILgDj
17Cb3bRHObs4vV8DpJOvYL0MLebcycj2NilsWTuvcLBowVSt7tdCa86GcWsHcIuWGxuUfpAfA4se
AqegPt2CurcDfE2v+u9AjtrvwFwsibnko0o6k/XfbfR0sN8dNAYfzeBDs6G4G8wh3mC8SWBHbOeS
V/xn34bVm64n8TYy1XAkKSsE6ds1mMw2vIt5gL8ACw8DOgpC1114jCFNcF8PCBACeV/8I8auUI6V
92x7doWwd57vK+F6r7mHiHtVix8woHEfulrduUbkRl0HxDhMNMSUIhZijfX2bSFfvhSvTbF48sGR
Bor7Tmy8eNbzMCOYaLpRbYdZtNzNHYGumWXHMdXzi5lXxSUVFtR20+qdWmCHO4e+xy7QighPLHYR
ixCfAeGgS1iZBoyXU7WPC298DKsa0vUzbdkAVUEzH+UPLDQRJArreT/J19GDgctzBOxuTlS+pmae
BGFU8iPVcr190VSD7afIkpesv1JpaFbVXeqCYzhsJXAfoNxojl4D1BqiaIugyxmCU2YOTYRh8J9A
dWIhiFc6avhwaaGW7XGj8oEONeP7sUuMO8oVplA7SEgfshhyYJ5loytCfO+7GR00LW7eJ8sE/IwZ
xtGKQ++pTLt7kJ0370CvDT6CW/qzO0bO7TTmIojcJn1zZLQjYLNpIMbKAFAIKn7MwegCPe1/t5gs
dNFeSOuE4MNnUxPmDWInWSCZin9k2isCAvrvjAttiwBU+wh6x2Jbi9ba1AifxGatsPwOMtaPEjSI
1xG0sFxrrMfWabCkZ+qdSQuAQLOutrlWIMgZ/3IzMgT6lJleYi3ggq+LgnxVqnaVik8GGBLuJs9T
L6Ud3wCSMlyxVW9ecn5fREX17MDI+YgRhqAKlNpmGt5P4fhYFngKkZ11gRkNFUTn9bzcNIYm951b
WTfQZi4Q/wkJKESjPNDB8EBVoRLQZGFt2KW+i1DNIKqGbGdPEMekNlXvAteog+drPq0fjfYyXyTu
IN8ODUtIMHzEY1k6AJGT20Z4RIjRogNQdckpTL23RZKjte81mUiEI8d45JolXkUaQioDhK2vVFaY
0LT+kqLaQtqf22kScT7SLTbmqH0TpNrIan6jeX1yDzimBdtlmmxjRFLs2ExaMPVJfJ7bAqGR+KXZ
pzuLoj3WNQsFhzgZFmBCcdenCk03YSrAUk4bAqDzugdKObDsLinvI/WvWjAmnx0aIl2kY+nobGxw
E/7KCxjt9DC1H8Hbne/HEhu40uZQvJ1AiuFMQv6Y2yLinGNfOCt0aAiBYS0HxpwxIK5be7oH/XCP
eRWsRr0FGis+V9T/XUFnmEK/T7rkJXYagIpEwp4FuMP2lFW5aT5jv2PuKwlvOuIFgwnq1ScNGNqL
1sSlL0sj+ZX9tkrGf1qInoCaPLYdzSTMkwAyb+c6TH8J0+lBi0DXxML+uZgwXaiGd+B1adU2zN1n
UelOiQjJGJLmms7Sc1Ek8R3LSnWPd9MetTr63ukhclQ0HyJsFY7CFd+pKI+r8hBzqAugX2JgRuVP
yBWIc2oIfmMWsoWt8tLb7XAWFGqLkLThDM0b5IEeOYHI184x2PYxhLNA5AZbeo2IWt9osEHcYfKY
TiPQkt0cMCJMkEDz0qseHUN0ezOCQlCO4P1LMoPq3BHhRb02FiAtwOSNMEHzuTQ7J+gLbuxJCW0E
ZXGgO9DlJq0zqh3mxvrcuJ4bKwWIvJkO4t6TobqoyDwMjgLRycx4mg8htGCz7Cpq0Jmix86aVZVz
okqgngHHVfAcUG3Te8VpUiVYtuZTvQ5eHDDU+irs2HPeadmuyVQGxQ68dRAv5rspqsuttLINVDIx
X3mtdYNYSyhkzlmaw3Qt2oGLu79QUR51KkhjF53UmblnJEKDdCNRV73jAT525t3KpDcXRVHG7krH
6y9plPq6jchSmGqKpwFrtWvCIH1LqGOWhS9a4+pnPuOOOTpgUCoW7yk72CI90anaAOa5AtG1mxgR
RLAWT+mtzjjYhdd8zpopAB4H9Adz9VohWF4iYAQ02roDrQ6VJOONBQPas2VgEgYnMmwXLIcAKhye
pVPGv6boj+FI7XeG4EFWaJCIaxpgYllUn9koopvMARLLUnH5mMsUTtLJjn6p/k+jSvDe/eccnk/5
Fpre9VmvJTuK9NqFXn3Ftq70oQuj9stMT3nDAyKumas97gxYlkxDwNSYBzq3xY4QqHSA0w70Skr/
W0bYUmrXA3W1m+bXQe1Cia2lyZSFAQbfqa9pwIIWYSOfIg78KaXER2qt1Xp4JXiiw7SKWLqmb937
0pIeVk9R9yPjDowJynxJGsRPTa2QWELb9XNbhzC5o8HgQEgPHIHRdUh7CcsQdPFGSzB89nbUgIfm
CGa4Qjtx52mcZbURBQ4HBztCyzBfMlQM30RyYJLDyTS3Wps2nLubRJTZnirAkw/Vvgy6mCVzIB6i
PdB6lR40Xqd7wzqEpc7PlcqpSCjnYXn0lLXQgir5LAnuhY1zEyKqIWXOLa2FhMfjU+gZnk9Z01Fy
q0BkcKBFEBugIc1HxIBSrdv+yXlkPBuVN13G1nrMM607Fp5A5HfWg3UMUQUS1nZoBocfqbzR4Xip
2Q2V02FtRtk8SUGApIrKXytACZntmZiyDRHhRm3YneHg3CyCqFRGnLj4Vgr4v0F1TGVrhRvD2GYD
Me+vZTDa6sc+Sd4leD0Nb6M37j1vYF0hKDoh1AmwLhCod4Je5B0VUSWVU6pHaAXoexAG8on++eMM
apKbMmabtXU1t6Zrsa7Y1XP4GvEuDmFWnRjooldKRypPSZ8L3GvAfyOaDbhPAGVh3P0FfoFpP0Cj
dd/yaHjl7bRfzJKAnPuRSK1z0db8zmEtUO2lAR0jJ7qdgCJ70eMpOXgTAgN55+2wQNJvRCvdQzH2
+o3WRf8rhS20e/hXu8iKbhv6Vo+gmhquWHyDs0feahJ8SLQgcWa/RGiN4ZEWJLYo+SEKDeVTba85
YJ/zhnuIb7ngMsO3AstJBMXPWfp0IISwxR4TWfqwDEXS+UpBZoFlsZhDUAD/1yC7DC635JZ+whK6
tss8zC1Uy7wquwg93/My4vcWnGELA+rIz3GjjNu/BKjIasA43FKlmYECfATH2h6WAvXQeg2CqzIv
BpsasmBwah5keoVjr75SSdo08/cc7PZUp+U5iGo9G1RzGVSBM/6m4MOX286cNyFuHh0p6L+wJ21n
iKJFRCocJE4agkm84exVihgsaKJ7qnSGAHOre23Cir06/UwwmLFkG7VoVddNC4tiz6ofyycdpnUd
FAeiDa9LccHYfV6Z4/cK29QgzL3qZmohfx1XyUWX1k31l8c1m/kLrMkr7oyw1faVM9q7BE7g7y50
IHtoTNtDyXb5eLuoGyYd1GFaEJsldW7deohQDWSSeM+Sg/WoxQ1AIfyJiJWgFAVfCE+W3FxHOdNq
2PNHSyJZWnP/qTMNi0MiBiRCpMDERnvwhxxCmhW3IUDZSueurUFqNTON06HHavVvC0RwQqIS/D+t
4ksLOmm9Bp3gaKDv+bjGmHJ2GUx4Dw2ECyBgKD1piWE81UJN21Abih0MIAbYIsbqCGiI8qnWLof0
ruvC5zhFWx36iE+Gs6Uqat7U5b3eOdn90toANw0DV/NJD/0onnmJoLe4aZwhOzhkX6gshMYara52
1hyAx+ZDNbNZ97E73GBB5VOumimsl9RcSc1gxxtuEET/t8Vcnlai3YgCUrijKF2/iiuw0euQ2usc
AAZGt34Hrdx0tqJCP4y999SOmX6mIgfRCkNgxYkHqr3EwnwzInSl6maDQXmFOsyIUMVS1/MzDYBp
lNotVlhX6v9UBMY3cJea8Pusg+YfJ8EtsowhauVB8nIb6kOzNQuYZv3/1wlxOKmH9VfWX/44yUll
d1AVJqAuL8oTRyToSdldeaIs001IThdC+XAncIg1D1ggqrHY2uh5gQX1tG0Zg0kEhlpfIrwy3/YY
gRtHse5gDoPpwBgppjvN+73kGB/zW7fvjjqMcLvIzHH78xedvt708beEkW+qvMbD/qgY+r696zBh
UAuegUBJ2F6ya+HbugzDEO3Q2Qx/0uHVqMc8vlDFyKwLVFrFjTF64k7m8Lt3o7i4KtGOng5CRMGw
PB7mMgVvvuHlnt+BgcevTCXdE7gV4HvLZbOLdPDJBgkL9XM+h5AImdw4WESAyoEVGyvCXj3I9Ird
Kh20v4hWCzuI8fVvElPTLUfwcWBHGfzHJQh84ENwYMFNqzs6aBCgXFJNY+6dCDGG5ugOPiKx67ux
sGBRiUOEyIgSRJEOtnMBgrfquyaCZg6CkUBi3WlTEA919WiqCjLPoV4+ayZL/Ijz+lVa2Alioduc
00zEftxAmCEB7A3QjxYdmY+QfHdB7wnDEZxJ4fcRgkFBz43yRSuhplCpn6EVThfWcH3vgihjB0ib
u3En3p5Tz3lMbQQQq6Es9wVMREGhUj+O5IiYSRzS3Bh2uoDoOZVBeGp4yMPhKZOJDp8UZFYrBOIK
LQHWUG9qdY+1fRklTrGF/EO7Fa6WBpXGsNsMRbIc4trbDU4X3o4htM8tD/pcOljUT3TIACAGX2cu
zxHi/gK9zQcw8VjeSwVTyMZI6/xsRkX4khj5HkSrESIbMQWHXhxQq4jDstIh2nHDJMQfI2OQx06O
cqnlCNiBClMyYPmAa9Sp4W6cfqg2uZmZvmPkxSkCWf0JfFN/U2sZVSRyDs6mascElA4YJjSnA7Vc
T1zL1iaUArV+AUiiM25bs/s+ssGGqU3gKrKy/zsJLxRuxRVA104zepry1JRSVKaNDQJ9nxFy3OxN
T5Qnrxq6o92UTyz0zN16+yKNB78ewUvVSIAQB+2Gm7PEF+ALp34G+rMZCm5P1i9p2CXAG7G18axI
8zFZNPOM0Zwq5cLIt+YTZYOSoijyYw+oA8y8UBCsdfiwKTyALtpPZqK+GfOl4YmD17gBBuVUGuOd
gkcf8NJqW/O4BelamxycBOu6RAL74VtTgZgBOyoR+QtpgWJ5I/To6BHTYWkUNiZeyZKmYmq/NsW+
0D4MGlTD0q7ID2rGKY+GlecHeoASU2uDsEq8gL6F0xeipvNjB0dEAVWrglWXkZ170cJHMJevj59e
JpUtr2itXmvWMkqtB3ova/ZLu1boeOdNbIcHDloGaFjAnY8XvDbTqFdQvgWqaFxuOgPyc/Th2anA
SpN1wLDijtfDeu9UFrWt+/dEytOTWVtT6sspX7Kf/vh6ntHVuHnIEWLnmg5PCWfutKUe0DhmNvkd
4voD0GrACtVYQ7al1wVjd3FaX/SapbL1ja5ZTSsBSFtfONV8Pc9zvaAoETIlIlMCV6OXOlysjQT9
Bw41fHToz7mmJp8KMBM1f5M8B7QZyixPYwez4CBPFubuUw33PTrnnKQDlGerz/lcgBK6bUBHSu9n
fVyfhvmSXJ5uUdvbzgu3jvlzdLHY7yJ8tedDMj8PNv/Ov7L/KqMzqIJOW7NUBovY30vpPZzDutb/
6VLvdhmpNCbp0M4TAaUcCtqhPA3kf7X5VxmoJPBa1pqvv0A1dNnlF8Yc2MC6Snwg7WAFmv/2+k5p
ENOL/VK2Zin15bR/lf2fl1ov/+W02HMqmGyibiPmOVLo0Jz8m5zz3dyDaM78VFNiU52B2wJVY54j
SadSfrkIXenj9BFwC6i5fRRSyuyqaa/a7EAXr8AYGkxsq4HuchnPNExp6lo/Cl/K1pG8tvtXmTTm
yA3qitRwvQyVrdn1MtSl1yyllhG/Fn75qfUy//qlzjDBGBg9Z6wBG/P8NV1mv69JOvdT4fIl/lpK
DT61ouTaKBZVNy0TeU9z7KffolZfr4qVV3Hswp/rpGHNoLA1m84TC80uVEZZSv3/tqNz6bSUZ8GU
mOqwTKvrrS/TOt3f/0rS+xA0k1MyAtQJAJ739UHQp4b6dmtA+Yd1CH7XowidmaawDA615oYmCcrn
gC3OAMqPKa6C0kjbPK9TK13rn9Pt/KFeBxo1+dJuHWNUkUSeBv/2qC8f+S/j+Mu5Ya7BiqWflpu3
i59jqcvjvHiffJCHgNGuh+PCnLIdh6EFaajY/2ex9ml5ENMCg25kPdBdO1ECVXG2teHc2NHDWGd+
yn4pM+kpAr1GizMVx/qWxmxBSRfw6AOH9WuvDfz7CGD75NNqCypCGsL95lFPzUOvfepjsKoK5X5a
gy53T+9RdYb2d6mZ0QJ0eae0AKXk0pnXN60gy6uFrX2gTgOyvizQpmIEeejHE6F/vLxKKvyU/3iN
wPOxehqOa2da+tjHmpcuTz+79lZKURnV/itLZf+6VGYqDtqUgM97e7o5atqk8lsENCz2DFWwTLes
wg4PxAIeULzYwqXduAF9yu92Xt3RTEQpqEZ8zso4z7d2bvyJmFmd0hZWSCDzqlMIRs1DKGBpOHeV
C/adGD4YQ5vAmdBVh0+fNKyK8XVbv5L0aRxkkk5+LyWCXOFH2AB98HN9MJSig7KA/mdFs1PmfZsg
en/9RmsAMu+AVLyjhtpgGQF0e7EPQjg1Lj1/lTOgCg8KoU5g5ALWGEIJQtgPlfIQSj5Ue5pzpjrD
UkYignzb4ZFR76WR7VktPkaTbWOf30ZvGljrIMFZ5ptWKSugJoYCtz9oEPEBXg68xu83gxHQk6QD
1kLgznCOdJf0ZpapaoRALljz3EcqqxLhbWBiudjW+CtGVM0R5315MVmv5fCJ/6Ihnsl4ayRdgxvx
fH0wTzRMaq89pC1MRNM03GChlMMqZ0J9U/7AFyPdwtwINvn5da/3pwH3vAXJxTv0kJ4B7tC2CpIR
k99AhuKY6DDXQRMs24DK9m3wPLa11FidsNDjW3SAb3Tzn3Z1y8L6U+ky1Gi5vfbvXrnVDJWAZeFj
zbY+RcNJ4RlpmgMNr+WRzXtL6tt0kS9z0DK+qfDLKaUGt21cgh4Re/ERYk+QvKGFaVjsJAc7NNSx
4DuEuBQmeUR/bfLebXfjUF55x2EHAkoUYfsHq8+vcJxtDHDZ5FF4ayepn0/N1c4vUnjOln41BaXn
7HHcgC59F5XYd6MHobPMgwu0UhvLKiHcZx40qbA9yfiRxzVbNqnLLnZZWdBApHG+Lg6+lDHaLVCb
JfmlnrL/9wJjOYe6Ady3Oz2V4V6JfocoMmfZLv2fqw+b1eDdLtR+mWgZHmP2rW5ia7/21cLmPjBD
/YGK4FHH94TmlCVJpZSnFB3sSEOjCAoWWD/2O25OIN+Ang9X1nadOJZlMPXejyW3Ke36mNaDhD4t
rB8fdgjqJkNiR5sW0t6Imsk+DcB1FqVBuaxnvElPDphTYF60fC+PhwP1SABgRoQamD6IJsK9YWQ7
Gn70xuFp25idcA/U9ZqpWxrQb2cwugWFrKdlqUh39uV3/1UWt97smhW3TYcvs18Otr4Diut+mc7q
vtuBu/JCt01Xs1Uk93nz15xCV3QGpcOEFH8348KYto42wZuf7SfwJFP9py883ffyoVxGD33VluFE
/9AylDhNj3bNg6bW5GG1fOQdM4N2MorNpwWxbkIBs+S8WLr1py74KUk3z9NCBlHDWnujwAJ3kLmD
jwQwB7ssQS+kbzztf5UJm5oGb3ZUih3iLptj0j1Wk7D3meI7VjhYm1JvclQWI/CmAXV68yOsZw2S
qjLBNj/vrGlE0A9DpnKC4wdgvLX7Ucf62kVV3z7kMgwgT3uY6niOvPuP1erTE1ye6PzxpxQ9RR1A
740aGujnfkxbvJVjICuBae9jpQA00qnj+StmetiCwLA2L4mswhaHAYAC6EdiFqY96JKkhd7AYxvu
hvkan5JTWMJIUIUCQn7iwMFoGVBr6sFxVOHRUr4Bifwc9bYscej3Pk0666ivsdwL8iEyl4dEj0bF
ognKwgS9Ne3qLRgSxio9doiWm3yemMPOhAObhivLm0eLJwDCLN/+HiYEaFN8/7TkGgFf26Yt2L9g
cx5t34MjGKZeU+Fh2FAEm//h30fVvjdTDYZcWoNSt6THjLs6xeDenxUFvHa/Pn/PgCMpmb93a9my
lm3m/wVyRHOxgRRG9csCn/c2g53tWOT31CWoN2jeOGFY934/IUjoAP0WoIEwI9Ev24MjtrEDpsdP
o4aSy0Fam8ysnEM+9xhY5LxtBfWbYwn64nkBq9X6nhkIBhpGmN0hO8+Xvb/l5IimjHWsyuZJjl4H
pcwarIwgrP+YSZeborql0xipPm0pSYV0oLdGKQZfth/+dpvcuZatDOABf4NKkrls6lzBC8DVtLIH
KJSHUN/q/2Ozc9pG2yunbE2/BxUlPZllZUfzEa8AXD9QcjFU0stfkoOropPFfzRh1h/XvR4UD7AQ
43a1+bIJHJsQpKxTBhZNY3pE/Ge+jbJxk9k5YHcwKcX6Hx4/DXB4Hsa9Nb9HUPsARED9hKat5RU7
wOFu0puWz+YHWgPOdtRsPhTzYQIJ3lZE2QsV0YFXNx3UAI7UvIgvnodbzuZV8DCPSLupITaRP+vT
exffDvW9iRDQICl2Xcnvu4YB2aLBreo4wEYoY/ANG2EuWCxEWXXgwIODdjPe8Bqdx4ajb4vNVrvR
agPamUAT3jPXTu/bibEjeFYv0azEJZJi2oea+AUwmx0UWqcFXgU24AjAJBjzHQVXeySfwJ1q+Q2v
/2bLEs4scBExX0RWgLj87JS0bnxgjGl7OxQ5wmvhqJCTy65tWZf4Xgo4UOcslHZehWnVO3MSG4iE
hpdpfJoYtPIK4P4ueQa4k+7lDtR44H7rtBEXBDDP2wmELD6m4x8F3PSl7Er7YjXoK1pWtwjdFmBq
doX3ohDCGgB1q2OG0zaLHmgVhehSI+JQtQihmM14C53qmwKbB6WDXMUEC4DQdA6cgnXnJpOHGw2E
N8TbqWUHLaqT7yV/nVis7yH7awdprz0YaQSOOA1xM0wFRVGyVzt+6xA5pOb1MBSUIBUwOzUhawvH
/x/V53vQXyLWu6v/MMjKaX5iYGkLpGUAwOcUgNIs8qssqYJp3BmpOZ10N3kR7YCgphySSOBz1zd1
IvudzXly2xlQrp41fQrNxliV9l0RRZtyxOTY2i7I/K2k2RuQRgyypGQQLo6KY/E/jJ3ZctvKlqZf
ZYevG6eAxNxRpy4AcJRESaRkW7pB2JKMeZ7x9P0B9Dnae0d1dUc40swBIEUCyMy1/mFWnvg86nEE
VnC0fVKP3H+F38PAzNYSKJwEL0i3MVireb+VjLgWQwowuZpF7xrLGdbTmOtoq32fc5gKWLanz3bx
Yywh5kz2YD5HTfVVFy380TbO7tthBCEZztbJGKbc1SK92XxO8NdtFCL4iTfDfnA7xFXNrsxPaLm5
Q8CXgPPvjVh+UnURrAjMMPXWebvTfNvNDHVyjc4eT2mo+K6PXKRnLVVZlR9gJ5RAfMRByvCCx/WQ
dFckpg0mP8JtEmhZUBc60MSlshU5GpIztg3VLrdTJ7U6Bb/MpNtnZY8EfTQmXtAlhmfONTRTOXJw
8A1On0UH9+po5xkgNX7dSiNnxv504ZzdTb6uYMODllsv1Y8YQcDjq0cVmzIX9e7IFbYeOq1lPNpd
Ht+QXfEdYLkgqaUePoLZJMS2H/1WiWF3jDFyiKd2AG17LSbNwC22eIhToeO0FX1t+xTj7LbUncrK
DomZYAIQmPii4lACrF4KT1YZtI+zVrePTVxv+h5RurWm5qNymw3qISvr5DZZitREFr+eHuYCOo9m
j2Bxgw+wIfnjPCf7ujDH45gomw8dTVEAZdYhFr16gyB+tUds3xnHqnChBIcYMOvMQWRutpPFBWUh
juFpfjk6UjXrJ73ud4aZNYd6KACVMfHdrK8+i9KPYAqpycbo8E4dxtGxEKt88Km1vqx5takX6PFa
TwVmQSAZ0pOtF7VbW6jr6nNi75VKbjwkCKE26llwDNXeDUpLeksK+2jhPDoh2dHKrf+GwH0CBKGG
M1NMrbaL43inFgUsXb2zvsdJdFEKPDSlOehxrWtI6ploDQxYWCCwXMpOW4VIiS8i+FJe6ns8+EhV
oeTntkUekKybECCMStwqDSk4pl3g5vn8WreK76Qp5IJwQLq00i6aXpdP8GEhpduQUEt+xqwzgo3p
+6pTdt1r7xe4GaXJq1THG9kYKyQ4IsICSRfxZ9u3Zdz90KIiQjHDx1nG51oyDHLuUW4cxgphYS7R
4pBkosGmyD6HWXs/dVO77yD5uQMWB7ew3M5VTxJakmwnJs9/MhRZcrIOVCys3kUWgOc0URPZ1TGC
bRPJdBOD5kgl8VnDyG0/WiVzFTZ8sNOAi8W+tWuXdUCDlDCphYUiAQhib1VQ4GzwLqjiYeaptVhC
JrLqlUHo2DGSn0pnQhpaLkZwoJ0jEO11gd7bzlwF50p0087O2toxCrAsAi/cJDd1kuJ8fUqePYOp
z5CWx/lO99osaXGFGh8JtY6aadw1mo9SYQOhB03tyBFCH11dA3zWZHemGpdfQ6l9U6Cz3fjUtWeW
v3xWPPgq/tzK52FWtxLas400gBKHKxWIwN8kuUNawMklTd+sXtCz+i+P6B6mYidGFBTqxu0TjV1g
Unrd0BMwzQoe2Ulhup0E7VuCENCnlXA0WdEflMD4ZtuafpSaSn/AbfxXL8fN1jQ0fA0TV60ibV9n
RBPi6H1AkRl7jOybUQ31Xp8eMs1SthoOJC7pL25TEM8OjCP1WIpZuK38kJZl6/I4tG7TTvkZ9RNq
EF0MeM1v0k1RF/GzMfvsN0j/E8dQSIgpanmrGPhXp4p1AMZKzEKdgqMJG+tWVqQKC3mUjpUeutIM
rSUjLCSU87TI2XRdfRqLSjnnY1Afgeb+ShCIKHR3hH616wzppGQ/qtqQnxHWnQ5hVlSeoUjDLlEI
Puptb9yZS5Fr3WPdVTeFH4pDU4ewOhIxgemTf5ZlYELjUdRNl5NsR7TTkeuERDkguRu9QQZCl2Kg
m3XkVnjeu6mKUKta5LbLvQwjVzd+hLrxs/CDdJvYubKxFWvYqnG7n42ycPVeC+HiDSNgj7byrGy0
D1ld7pqaVVkNiY+d2F5C1v2WxarvxmJ6SI2xxRE76fALV+yNHKOQAs26vTW5E/eVZDy3fVU9GqFE
WGgUXgrNZiMNuHvNrfiWYN7KzDaBndRAuql10my4Durj0BrJPsjVjSAyKgW62NipuBRjP98ITKGc
VB/lxzQgz+oX4javMXjQZ2ngCsP0Li2H8GiKd+SIpVOrpz77RhntjUQemQX6b9Bm4fRG1hFoOR4I
/y5iq5xrlp40TjaaSZwHUvn8lEdf/WHqHbWJ5W3mB+qtPuHK2kxD5lrJnRw29sPcP5YamNwGmgPg
WqI2mE54fcUvNI9qt2VJkeZTi6C9ikca3sJbqFfk7HRcp/rQulisXQuJgGjUIC8j1Oe0x7C96wfr
sNheeuAJJC7i9FCo8kmqzdpLK6l0dJxy+HWCfSS7Y81tN2OA5imleqPLob4B1uPC78f2szajXUHW
q2uKEWqC8muwB22bdp10xBxq8pTIQkq0WR6zsciczH4FIOE2Wk6mBL97L+vxD5YrnohjUR/wCoHd
hEcXq6N9gpOYm+rFRWniycuIzJp29TNWNGSEIKk4dtnfSfiF1aoPV9iovqWaTBI6T2/rsrHusLyz
cLZK2m3YoI2DbxdwSnkowT1tqgCY2xRkd9ZYQ7CutaE8ToP6rNdhzyfRRqj+RnmawRgfwskEQq9n
zUVRjPqSsO6VMxHfr0096zXkubE/Xjv7MhnOvo7IT9ij1GDHkhs01kiIiiP1bJrvJKU+a2NXX8A+
qRt7ClhR2ZA0AiVPtkUp4WmCDUU1dv6BJxpvDFJ+weNLN90wyqcm9gH1WxXyVPx83jp4bVMVzxhV
GzAoLDSEkh/VVqoPll6S9W1TvnK9aRHgqOLQa4P652jk6GuPdnYyqt6UnVEOsMIo4vOf2taXZprO
RzUsjmttPYybHI8mY7rFVovURT/0O4gO8tmQ2/FseuvrtdCDBh3dgdDdZ1ulGN+7wI9vbTBc5yqS
R+RHh+fPAUPfBl5aI8D12WZ023es0gGP92DgLVn2j8JOPhBiCM4AoYJzhyv2NoGP7X22qXUFea0B
uJeLNAIJVlu7wbea03rEXKjzibXWbq2tRdsMRJUnoXG9WsHZsCxPmHn00NfIcQhDTQ4Cjsu58FP1
rjOm+7W2Fo2Otm0F62C/VuU8nk7jzIdcxgtRBZe2g7SAA7O5W9tgE3T3UBh2rOKXEQybKpyU4OAW
1xGVktUPjYaD2fUcjACA3XnagNf32pbmUuXlmeRvqu5XKXXmGUKoeba7ftxYWdRg9o7fDIj8EX8d
KXxch0QZyrw5E7YrtwKMOfjb2yZnmWuAdDuLZiCZg/+Zsw6+FsOwiIjn/r4M4FwXnXoZBH7LLAJ6
11yqo5lFlzLeyYOhXhLWMxd5rgMXK4zusA4Y2EQd4lnCvHsZvw5BPSXxbTa8wagdMkNEZ6m086My
IX+QJnV0jpeiXKCltZYVRKqoroUVskOtgFUeiYiVCbYySGlAuO9lrXABFGpPJeYtbqYKVox1rj6x
mBs2uoID6NrLF2TvF2q9W9iz+hQkRnFXjOXbOhaLo/HsV+G1LxneZb6WaQ4rLL2N5DZv418Jig0Q
pOvwWPtmc0+KS1zGOMw2IUTWFOMTN57K7tLoQ3IvmWz4l9pa2MXimumXw7XNDzQVAit7D1/gR2Yt
RSuKLdzv+OF6FOZIGx7Q02btlLHlfajwef88ZWfnhgOeVDmsbbh6TcdwUfdfD1jb/B6CfwiD6zrC
Ij2QY1O5WaujFpWPow/bbfmUOdaZ95kU7UVnx66BfN6hUzT5UrZA4mWVjVltJcqFkJdyGW2urV5t
H9cmIzIwWp+NbLce4I9Gf9ur408WRcplbUpj+04ruTHWmiVMAwCT1G/WamTwZclVv6mKeF+JWrmz
tWY4a8OI0kcpXpgch/NazFaMM4zeKsuE+buttC13LpTo4TpiKizyCuDsVXIBu9hEgC7ssKhWFD/8
UPu7VTGlmOSfELPVr3wBlidpeXLSKh2Jv1BRdtCw20epxWWuaIX9OlXhQZvn8hfO1ccxl6K7wY7f
/EWL2WaZfWsuhVGZvlPBKr5XVfImVVU0l66MX6ZS4msL1JmrPEeKozI8yY5CL4eafEqcNUQQ1qh4
jEpWbWVJqx1Nz6S9Vbv5KE5VryAmV0f23rx0XbaxpVdwito9dos1CVqI5qOhFF8bzT5wbwZb05cq
x0TYoc+Vs2khUNG+NSmWTgMqXYhDm4Q/Qusx7xF/0Wy1RBo6sPfyt7wBOBzI3oRp8oU/fVsrRvRQ
8HycE3EG4Dl5kG9tto72eKfPlbJJJh2lkDl2rVBNXvtkMLZDHRNuKHLSr7q5wVVZwcSRmGs7htqN
CldUraOPoRPyMSjNN6tJbubCjjZinmHQiCr9Fhg72RKs7TDLKogCu3ZcyV/l1JS2YRyZ5Hyz5L6N
pHcYj6jJVBFKfyYYy/CNe0N8LfzxQeuqZ03JpqeiSSW8FKuf5ZjJh2QxgWA/icsmLpIHxWyRLEMa
jcVoJ5w4SeKHHMoYmG3Z/2EPR98wkHro0+xaKBgHV9KIrlhUzs66nE7VOsceg3RhNM5Pg4auoYn5
azLm8QnPnZgVopFvlFZptntERqN3E3EPVy4j4z5HJGNJABss28p3dQrHr81knhNdD96VLP6a6xb2
Uhn6X1BLyDxoVXijVKN/NPs63dfaWJ6Qai/IoCDDyTo0uCiZnrsRAOAX25Sezb6cfykIz5iL81Hu
p6Sd0SbA3X1yhrhMn61q0rw5Cps9SgKKo7M1wJC1auoj0oMszQIZU5KkxFMw9PuHru/ap9Y32qdp
oYgZWX9ea6nI2ZKG8nyzVkehlJtSlN12rQ6Yhx1SGAJO1+bdU2IsExr80c+zVbm0TYSpP6zjlcg0
sKjVS7T6eCtdS7JtOMTjZq3a8Edv8Ndg77j0hjVTv65PaBdRWwt8xk6WNhBCW5oY38IRQKB+rRrt
ACUPTLu3VrHCmW8DIvi/z2Zm2jKDrX3r59NL89ts5OJu/ez+YMReT/L9OmLKanbh9kSUYnmrgvni
lOr581pr+ynwQi1JnWDyw/seZ7V7QAuJk8VtTtSBtrWIe1/xlCkA8lEbkjfBpsfXUA7uMQdGcx8F
1XtJlvKjWWkPf2tfqyFMVL2fp9u+JUjgrG1B37JSAdi+XY8fyP2AsbfjTddX9mkaK3lXj8QdG9Xk
gl4b1wJvOaeXubE/mwgQ2qcCQL3bjrF5PcHau3aoEOMPadp/x5X+JNdlz8ZKFCoZ9NA4teH0NFny
fPhT2wRHacuOFsGBZUguauOkNCGHmIAbTNbdt9cquxOcirIh3C/TD0mgRneBdVTsvpZj1KboT8Tz
18paIP5DJ5IkGMxNLQmXtb52iWnKbiIYSSITxklbiuupABdnziAUc7c2dujzwU9v+m1cpfMJpVtx
hK2GxSm1tUnUYh/0+vwwhtMBimWFzs6gPUPZZx3Uydcadn47Vn3+Yxva2nOix9tqNorzOrJWss2c
jvO1Fk2V10Szfa2VIHFxqyou60icwJ16rqdL5Jf6cyfYOGqdfe1L63fhszmdbd26QQ6ofC4zZWuG
o/KYDlbxLMHF7pK4uV/7kCBFowzv7Ls6LbOtlpBu0Kz6XOD12+tOJMApqoYFtlNKGtIAJKjTwPSi
vrzEM652TTirZzDt7BhieQl9TvUeqYrcRe+f659LL2Vztxc9cZWpVwJHtTA6UsuiOtjdxBSoysYD
DCTlVh+bO3XhTyeTFRyHEe3OtaoUhUBWxmCxpgPziDEXHBGqcVFWtLwQ6OguQcZsJ02vdVxHbwHr
PxedsubBRlnQgc+fIEJoljtuoK9Wg6ZgIcX5plTmzs2zhdyS5zclfHHUltAGiS+V0ulvXB8HNlX6
c68RUwjgx4ZpIn0D4A/PD6/SeezyiJjy5MQnS1ha4PQ4RNaWkD8SSbqzfbV+y+z4e7XKkE34ZjUZ
dn0EVtU9xlhvmJec9UBEqA5XCRgBJbkPVF+9s0su7KUpXor1lSXH6g4iSOz4ML1QVfIvMLgcaWzs
HW7W89NYtA+9XRU/YnKJMGIyxVERV3LNVGpR01PaWyFq05tVE9Fis5pADUoR0fn6m2nY95m/M7Kk
BhFDEWEqBTfJK3JJwnRLzd2wzy7pBNmlKLEfT7Vu2ylWucl49rlBPwx7OQ9MtzRigXBIUW/rEdPa
IffD57xPlL0hoO8bU59gllHt0qyLNoZ6KMuhfkJYijmmQ7QSidXHtdba/tdOGtuTYRrp8xQhCwUb
CcL2Uk2ksHM1ZZwO40QEsg14eg6p/M1PenWXz1n3LBDz2DSqoYONHIxLgqQuwY5lx1yDUe8fs0ik
T2IMol1g9unGSJvtlz/+47/+823838FHgTbrFBT5H3m3YIPytvnnF1X78kd5bT68//OLzipeg4lq
qphLmopsiqX/7cc5ygNGK/+LPDNciziM9p05fUtl47hKmVazbPENitF3mFwKTHOX+hiE+e0yRkTF
S6DPzGtlpTwGPPi9Ipvl66u1rdAyHxgFvSF+e/ySuI6u4xArRBMYrvNVbWdaNHZK9G/ZmunZftXX
WQsWDyw6sua8jmgsw/l//OGy+te/nPCaaVqWpiomKuiaLct//cvxnFHrETOwfVTKCK3BGyIh6G8U
gUNWDnzCwjl0eaD5oCmuddKVhBuHC8st/dSx6udhwu/pGhiObq51O5KaW1uePTPq/jWmbnCPHWNC
02peYpKDbeKeB+ew61FleZrs5NVXpflNnbOnNLDtZ9RI7K0qdT0ihYHxmAUWishWh2FzS9BHhM0L
kU4CPV2s3liFjd+WDaoQCtr8Zg1uO0zRG+rgpMXqLj8Jf2xuC023WMDq9Wulxl6g8W5J0Bjwhwbp
gR88BXBStXvNTi9qlgZHVU1j1vsUrCpjBAJ4kHbjbG2s2IyubWvvKCLurg6iek0GSXPWxrCQ1GPX
6nfXtnxEjLbthTighdaTPU1QUSDXC5RX4KqsRkMDz6RielkKEeKEbkAtXGsz3K87Qx+hhAv/EQSH
/4ioWrdvUqRKrycZLbRTMcoyN58n0bn6HEWu4+uJ06qqYFyxA4fURxJOCabtzKWpenmslKcszUtn
SES5y/SqPJVLW5vFPJNKy/gI2yjeX0evPVobf/PNzt5fj12OWA9bqwZey9Jg6Ie16XqS9aVSmAeF
/P1RNlROvLatZ7GF+rUwop2O4iS+xX64BFh+F8IoopM0IGsXEdTY/q1jrYZB22+CChXHtboe8TlO
Q5P/kA3i9Lf2z2qH3DsoBu32vzt8MKbQ0TMsNtcDzE5AgQwDw0X3dbhbC+KkqBaH2U1gqNqABks4
fnb4S8dnUz748eTodzAb51x+lYps/NFFlQ5ItBzvFVCKd3UFyWbtmLP5VCdW/mzyFD6QACBKikjm
j4yUynKgpbBkJm5LZjjtTknGExjLQgoeLRvNhKWqL1Urji00UaLAwFIhIOgdJCacxeUYucrvVTjQ
B1w8BXuFZbgeydUp3K2nWxuufT5ZiINmtFi1LYPWc+QBMg7o8FnOOrpvspRpskjC5yRt40vZ700h
31fAWbAwLPRHVh7aY6LuS02JrpU4z+w7lRD12tUtg4yemy8xERdej1nbtJ7ZAe0Ow12ra4cWmsR7
ESnbfraJNB8cSRvy6/nWk5ZKAGkeOvTnWwwweWpSv7jl6I8lhmt3ZdAfWyM6JtOAeoskfAMcYzgB
8ZktN4or9er5sL5CTm52DOJku6gIGbg22jjCss/Tbq9tJhI/tySid2vntQ1ni5LZGTWl6xusXQ0+
6G7aoPO4VldnifVVlfZP0pjUV2OItT2bByI9/R5mtY3UNIuS+5I93kHtEQte26qgvfufpwhh2X+b
IgSzmq1oqqnbvNR08dcpgue9MM2SybqRbQNT7dQAkzkiiFt+9w9YSAxHJTX8B00CnNkOVfamyaja
jsP0vUYjnajP/OcRrA7G72UWNk5eE4BfTZJhsSMpYYESl4npob/bssZbeleb5LV37hKCIIu/8udg
26zre26tB2uWwKtHQ8RMZOmRi43n8ozF2hmxb/FIbEM8kmnySd1K2X5tC6P6azTU4ma0jJ9JOvjH
QkvF47WQwWA1anxaa+vw9dV6HiVp6WAEMSDjgVVGeQOe27xR7bBD4jk2AJ5IyjInkr9vJpnG68ul
HqQmjf9dz4QTxCz+PGAZtZ55Xk6/HrRW11dr21rtSDJufJ+UydqxvgNrPubZP73Z/+1cuhge+zyR
d5/nu366v3/Ez78DsZRm36rKzefHuh7yOWT9XIBl2JoFyjG2Df9uHNiTjoqZvVhFYZDwzYcbFXY6
In0k1AEVeIY9kWzx5fjGQs3uJvJVohTry7XQeVqRA1u6Pos5RC2cSFXlplL0u+PzFKNtquH2bz16
D+4TrAF55SobH4xefZtYPRwmbBp8xxRKvU18IbumJFGftXQ6wTxyjB5+dmt9B4ZR7vHrHbdEyKdX
vf9IOsm8NltDknsGjpS7TBkApM5ZopFaHiX7NhqqArUYHJfXary0ra+uI42y9G8xokViC+DvzTqp
NGb1HkLxwMltmWeu00Ynoom9nfjwETP+3fPvaSjS1catQQ25Feuundqa9q5X4/SbYZm7biq0H4Zt
ApnKRHDXIzv8UMUW0zuqmj+IK74MltJf4LpCjqrbcbO2c5cG3VD/0C2fkB8Cg4dU1ZKnRMqek2wO
NnNN3B9THfR0pIRECokm1LlMXz1dGy3urBuoo7u1TTZm7dSuHrRTJIOJAde+XRvX7iq2X9SB3Xvq
aNf/VnHxspZ8FJ+bxYmxsPf4UdR3Qs/rLTvE5JEHfulhl9o8F10GOLwTyauRVV8TIG4f5ZiCS4uQ
6QDDS5pXUk6EfeSNORYs5WxZnK5tmaYJluPkMXj637Rd9buDhLpAmxuHFXtuufrWcWvjehxBjbcg
IgcF/TE4xfHttGhgBSGChD6e6iIm0uGqOvDypZrnfR+6dRHtZp7Xp1W+LGSmPvhx0EuXq2CWYiM7
RYbzIZ6H6RUMABEkXLhvVA55Wtq7MvrdHjfFw/qo/4+/7IOadV/0VpQTETD0dP5a/a/dR3H6kX00
/7kc9e9Rfxv0VGT8+x+H3EVvddEUv9q/j/rLeXn335/O+9H++EsFMduonR67j3o6fxANaP+1n1tG
/v92/vGxnuVpKj/++eUNIE67nC2IivzL765l/2cyo/17u7ic/nff8kX888sm/ePyI+1/vBf13w/6
+NG0//yCp+c/DFs2FduQNc0WimV9+WP4WLts+R+K0FVVN2wKmzn0yx9wENqQbaX2D03TZToUVSYa
rxhf/miQz1m61H8oumBvZsuWognZ/vKvP/73Zvb6q/33m1tFrNvXP29vdU3Yiq5onFTWLbZ7f53B
TRTdJnVmBUVc8gn/2p+omkNL+kZoDKkSK+IZSqTbMsWpHX2IpNop6xeWYWQqrgxHBzpSRtAl3SxK
uo48kttOUnvXDKabhoOMIkvVOH0MAycNg21uGPnOZPHkhCicu2mN1009xzAQo+44GKa0iSPEjIHI
R0oROkY8OkmqvyMEhTwDEkEjGhxuqdpPkuW/5Mb7rDXAU+qGKH1vPi1/gloob7nCwivK0SyPUH5O
jtYSKfRLCgC7hyBUCfbk6q+yO9U9sY/w59onquB5HMwD8TfVKYAWOgk4VZ6ZttuanWN2Qwxa1Nhk
zYxZcTraLngS0Fql4vVMUn1qP1njgoJUs3nb1nzGoTsKI/mxfCwICKhSK/phnq2nlKgswCykBokq
qrn1JIoEfMNMgkEuB56U5Xs3h6+yP9vu3DWWpwRkPpNmctDR3cQh2CstSn6G5HGDmSdbYysNKOYJ
hGz2ahg1rtpm+DODy+34anxP8OAp48uv5Qapfn1+8/EwW1yzOtuzeg/U8lNVBt+MIYucOkX1N8/i
VynSfq0tlR29ScUL2qs4n6jy92pZbQf9OZjFcar8Ytdl2qGWGqaWLj1NPfJebXjSO1PdSnGtQV2r
MKRo242lGGQh/GRrhPL3DCdWttPnQkcs2WRGDDtlq9fLUiVZvH4N/Gtq/33ypdugyZMN2ZkHs3jj
Ap6dOtOerLn7Tt7sIFJm4DgenmvWdEBNXrCDXnwZoMKo9vDTtHnLLlyEvEKEwgm5lGmFsbw9noN0
kN1tK9L6ZPHdOQhyATrfK5Ul7RR1OKiSGA+JD1WpT+Yb9OTxnysj2SkqUWIhX2dM/nxhaC4/1ICI
opolAiAP0t/BedB03P9mAU4I6OOEtqPclD/T5bpPoDACddGsbVHAtzGTsxHHJkrwIF1sjWWFjuB4
1S0i+oBJXC0wuccCFsM6AuBx+UuGIuGkRVBvgOq89OBovcBWXnDFzTdYVQgvTsELkuDCmKghIz/l
hxoHLAcWIYDaWXlAAfehncIaJV1DYatj39aLBw6eFCh5A8bTbetRBzOFJPeQAGf+huMJFmx4omGO
/hiX77EUjfehtLHzvZDDd6FouVdo86Ft4pcRBzIQyGBYCKiaUpIdFM0/j5P9lpkpGP2ESziy3dwE
JBdmJfZojSPmeoP7ryALQnIBfF2ghMOd6b/I+AeYwgovhgKPtym1gI8TAKfLwDXao85KPAA22tgj
qC07OhKVz27yHknLqNDAckbhXa1HHr86lNw8hSXYj085TyIAqN+VOS32lpXkrt9n7wMz/FZCbQm0
TQMk0g6ehxbx5A5Z7ozc6b7X+0WDHiU7HT4AeUAyaBV7bVVPtvYAgi+MixdSQJnXBQ1aoulwBE1d
g/R06+UH0SNhXnK57EBE6zdloI7bqr8YfYErTD98axL/1VR3ZRffR2oauLbEQxcorHDMuXjJkzs7
Hl8nPUWiOAi8Cr5FNLZeCxYeGiphhXFO3ZA0M1lloqFE0+FKESObQ/Bn07NaNZBgtP5nFBS9B6LP
IE4VKFsbQ3i5L9ngy6HjWyNY1ArjCy3SIN2VqBaRNNAsFdPp3gfLG6o6x9n7ThWGN0hLtAt6nqON
1SPML9NrEY3WRPYu9yCOoPM8tRaIUqwcuJR79aj5+XPclwMUjPbRitBe1luvN20TEeusP3TBB/4J
2DvBfp/STa+rp0ZELeo92i/0TdDFyqStNiAnmqTzAS1WULwZ747Qc4CknqOZ+Vd8VOCDRgDlEFN7
aXL9tWn1HNjASDqr7NAQLZTJsdPosdTDzEMF0XZLu+/2ZSoDql8Uu6JJ8sGMpTwkQsS4BDPUVvog
orKTfyR8HEkkkiPYmYylNZFStyMeCzYoIE3oXpdyjULSzcavpqyR8ZjSHeYcjBMduElDeQh1iFuN
6HCEKNEIQzxAjdXjUEVYVBnWLxOlDdzwrPyogxpwQ6svdzpXkSzfI5J1qar8zRj2A9AiR2rLvWTl
mFeHOUjayPfSoZ1P2kxip7bxw5ithK/ITu51gGYuy5Nu22TDbVDmvgda+CYsJ3Q2B7dOIJMIG4+y
4b0U53ZALl0PE/nWwuAgGJLpUjT2d/YllofFTrjrMIEAPi3O8zSA2QSSSDaAfFcSyFsZjIHX+WjB
pu1pkodnQ6kC8izSFlHChQwTp67RSiwG9ObQ61n61UZL2NJdLK3ARKAeBhgb5BqxKEc1BeYuXfJq
24iE1nL9qw6wTjOY1Im5jU4zg6PqMNoQPWKPFaD/XWJt+jHNt75VvdRxc0NEgkjIRS8lRKMUzGQ1
GOgL4hi5iV2vM1EaRnT7VBvRqSmShymL7+QosBziqy+taVVI4hU7fVAwTA+jQ1NK+Jk0kFyM91Im
G7MuEhrNA3fXuWM5RJvCV2Dizcj/Rk89DIpC97TKggFRp04rD9mScnOGcQIXjFmVrxwVpbqXm8Kb
JE8LH6bcuk+U+qRnpOh6PeqRWVYvqQZAtbH125Yb2cM+4jDp3a3uK+BB6/A1CSGU9dUWRLO9t8t6
Owu8UIswvPURL02FcEuzJ5noFhoqIAO7RieWS2TsyrMwqpLpGPZbFLeHQmQuEP7AqzEba6RtFKF0
5zczKlcB8cv+GwYts0fs5ftcq0Tcz3VTMQmPkYfO4l3uE7wKhmbw/JwYvZ6wiENFLrPGxjOHYNP2
/Q3kQslVjpYMEzc2dYTg1KI9lP5Qu3hzhVtTEpXXCxTbzUaTvCLIenZWLwIciZO2kuyFJak/ufbz
/f9h7rx242aydn1F/FEki0XytNnsoG5Fy7LkE0KybOacefX7oWb2wJK/38Jgn2wM4IFnZDFVrVrh
DXNfM3UFVz7N8Q67JfsXsoiqjTrPBXpyM6pg9Yyz29VKNtk2uBdsck2JM3PDQx98dbQRWIggvjIm
RXd9BBlSz5vO3Bm985okfKawJ6pYV1M134c4F3m6ZZ3wLfwl4sDxiEygJ5LgIigifHUm/apPliMb
7a6vgl+wI79pefm0TCmqztbdNI7NJhnQmgPd/bpYOqDnztzis3WMreanEwcnoKHtroe+6esSRwor
R0uGNHbomTN2aVKC+ZnvDBiqW03X6HeTYMT5i+sw0M0YEexrOfhpB8jbjr+NWViTcbgE9cq5a8oM
KC/PT/kt6UGHmvldZtmPRtw37nAIjPEV0LZNQ6WkPzoyYBX6F3u2bqIov09yiSGKijwn5htEGYz6
UIdmKL9ihNvRMKAiB7GYeAm+r4AK4djHDQuiMf0ZudqqWy7hFv5004ehPJUT8u7KUBuq7Qs9lY4P
2gtPOHv0kqiKtmFehn5hJANAzOwqV/UDo4cN+EF944bOtx5V+fjJ1pjcmpnzZZmSF+mk5zGwD252
VYXzte3q8TH6bqnmSnOG6z63rwZcBdGpSL9CcjlmKPNltMdxs+zloQi4+TD4ZQfdXSO6A0Ly9aZs
A3fT1lF+ka/ymr0ariYds8aQo/pC7/AmTvThDCetJ/euz0bWpzQf1LOeRTlS7s22V9kt2ObmPjBp
6QIWtjeWqh7dm8LGtS507HXhTDO/QtsPDf4JbaQuJ4YDm0DRTUijpzZkIGjKQSOOGwibDs1JRf3t
gFClpvfOduIbo/9PhlXF9jFLnftAUgVEyYysOnWH25JVscfAXw+XYzDuhmw+9G5+ymfqOTZa4snR
/Fbme3utFYwxBstlzj8kQ4ARMBBKolRZToiwpxOKFz2M+Gw5myFTEanG6GxTm3Gj0YQ0F2mp5rY2
eLlm3teB5uwdR2HRgapx3uG6zKb5WiKiii8qVmYBjZIGzk+eQCySa/LHgsdbpLM5B0d714wMvGBy
an6sLkQWRVujT2EXAIbQFW4abQ/xQMZMyocIYbnGJbnqXV4T0ZUHT3QDYfxVyEF0zj0mpslGr60B
mLl7Ikv96aDZt5k1CKNixqokenj72Xzi597exFBj7qQXu1iLX5ageULC91RF8UsYUtapiiPcDu6y
lvLw7d8M9A9J9/GWUxbNMJpTwMLUpsLq50ogbxu7urioR+tHVdxlhb3cNnpwYaWmeRHDmnPo+Cxa
Np/0TpvJXug9KT19sWLc5IoZE7JoaPVdN8r51HejF60lQUAP/67n1w9ihr4mZLrNHO0mw+bAzyrw
jlp/2eS4LiHfn/Hxlq+4ejm3Yy7PuctHEBiW5Z32LLV8uF5wzn0T960GMPWIJos0my/pk/j1UPKr
OizwejJbEWo/qBdqbPiyl7d6s3fsI/3Vzegav/7z3tXsPIzR6iqHBvncCXG0JWtm6BGVbXQsOG0X
W9dm3lZwki+g/52rokipQ/cIhE1Xs4VAWbQck768m8Ano3d7CQA5Kjr3bGXNJZbL9pGJEOVOQPdX
zqhWNbZxbHr2yawH9i5jCAUyKuYwHc35qhxTagxXpTSwwxAZ662tYw4cJeGjmgGS2wp/yECjQQCl
RSXLxbQQMCvhHN2YlxPOt4FFhRz4BdWXKdUxaxIMyY3Jj7LkBYckdm90B0LRL133PgwBExvt65i8
6t2ofByvOMEN49oa7e9lzpKheGu3eHNGndrMtKM8zu3BqwRLpwVN4QWjyL0aRFi8APTVui2sNHcz
8KrxRmzf1rcjQLOm9dB4Ld9iGwVTeg5TyU/afulE16RoiGayK8JIu8+oPmi7XMHuxDxhLPAHDbkn
3VH8kTi0IGHVdQ9F/xzoDQSyqL+xAkaplAcmZ1Vwb/Xryb1GiETnb4ZBD9cBhxEQ5NemRRKvmtkY
zEyXb9tBGMSRvs1e7FYdjZoTNK6TY1wQmvqp4qZmHoMUyMwhBqzPtb5rh58FV/1DG+RmhE24Tye6
J3RTsfFwoh8R4qc9SqMbWze+iaRvEYWVV/MCsyqymSIXRwRqv0Gl9tbFua5LYfCkXdjdJOkBJ5rd
GhC1ZLkKIQrUZbzswoAiA3NMYK/0jqyBztL6qwKmYxoiqhsh0hdw7BTp6+1A+qYMWaMS7Z1q0Px8
TZKIsDQsCk9DInebdUhs9xYzDJsqLJF0h6o1IIDu0kDXghlMvKEnZPd59jLbGmcOpsAOIrkRqAlw
lM4CiZpYWM2POXPwt3ejmYQ6QwI2ym1PAPLavn0Oud5zEd/L3nyucax9+xB1q+71UfNUGjJRwxCg
1KFuDyhtdLb9+NYyS3J+3dsDzWvHbFlV6TGk2eVdfzWBfE+yEPBdfiFT6WNz49bpM47yt1lMl9xQ
xnLInCncgpu3fdhcYjNKLSOEka2IdGB0rLWDv2jz2Z5YxGpqll3ravf5zFpbA+Rb4J7CmpRs+KFs
mkHQp3Ee2q2f/+0ImFRXc8hbcHa4U9PmqzD0uyEdPUijhaNmhjMOfGN6gTtE4ZWCCUwp03qbyiI8
EM5bzmX6kms4mqIAvkJjeTKiZYaQMPCkmlC7KZjwbJvJvRfB8FxV7de04hz6rQH8T3ihdeT5vqGK
w5O0bV0JsbZwP4xEVWO3VRjIlWbMqpmTw9jnJxsiUhr4lkvfr+h+xCw4OYF0Sdhdb03DrAru1zuD
DUvfMXxcg8C6yUCcvDodJGjw5zVTGetYswjxor6iGvHXdqZbicEb2flWKK8S07gzgs3fH+nDkNey
gADpliMM0zWUZbu0sH9HQElNuW5nCWu39oTzMSd/pzNmxS+dre/LqX9UKc3E0bCPf7+u8U8XNixh
uwQXAQppBSj9Br0ymM9g0zHwKjHug2NISLCu1jYwiFxf64B2EpbXKFItEKDWI7/vYX4v8Yvl2BT8
zIxIH7DlVHH7EPXIgxv5T7kmNz27GW8uwPblFtmTI6OClzVnmGsOGdQC/v4gJu36P9aErUtl6ZCH
6LV/eBAzYewdzbEF2J2Nt975Gv/GdLptNV85yUs1NNes+WMds33tlBBWk3eoOaaxR+ohiQ4xt9XS
1rWnZoc71RriUyJwb9L7XYPcrP9YLM7McsXWzvwD8/8mQlISTdc8pjWdLzNybOvrW79lxNZ8e9L/
akz0/zIBejdY+t/mTf8fjon0dZv/73Oim+fiOX/+fUT09g/+PSOy7f/RbcOld423NRxlxe/694zI
Mf+HIGKy/3TLNth9rKx/z4jc/0HVw2LhuIZUcCN0+z8zIn6fS2MUmrOpXGIQQ53/Ykgk1/39e0RT
ro5Z8PoH0QyoJbf3+zYsCAnQTCbpS5UhSRI6YPHx19wYiLLVOJwcxlD9kloLVGCBDdRac4SCBAxI
s0XDHqseF6w3rVv1c+jN5NQMjp8ltLNdF9vN1pQXmlU9oVBhevqK4Uw17FNaKp493KRgMweQX1VY
fquX7rKPKgqPvpVe0sW1r3HUTz0m4S/OVE9+rCGDX+QxcVeW2nZxDLDqAOGigWEr2gyUWFHENNe0
YbxLifX3rO5xbhu3v33cfzgDdPERNMorc7DAYzYMdnJ9ae9fmZ5phPoAgb4QLhLk1+pujhNO7s56
IkOiCLJ2rtmRPiW+I3O1M1C2jGikhUvQ7rELDEjIx+UwGSOJRkYeDGcM/YCCDLjTvcmsrb2+0Eqt
A+k31UXe41Uw4xOEspRzA5eK1on5MxT6fQnn+jCb+oNeGj8Np9iypvapuinBnZ/6XKD5V92WzZqn
5GYJ7R0trnReB3w4ayKy1P2olf1Fxx3WsRdEa3ZlqIPRVf13aWm9VyKttzMcHNwdbOvq6WrJ6Tnh
L3JIcrKiCrNtegHqp6svLy0S+3s0DbfCAfFVfzdIpw4cHydUd0BlxiYkpMQA+zslOE0z8TLd5Bvw
4dQfOTtdNF9pP1K+UT5pL9ZD4fWiKrZ211YUgPIybZ1dL7R7QQlWhBo9lKG+E0MeH4IM5nJd39Pv
AwoEHtKb5u6nEjeJiq7AHYZw9yMMxbYyjJ5pv7mepX/5+4owmOV+2EPMbMFACZR4XMP5uCBQlc/L
PktZECUeqoj7oawVRrdOFIZeVdSI9GUpEjnLF82uTq57OxWMs2YNFTUdk0CvGml3N0BCZedUNABS
bO8cxksTIP0RXtS2xu7SKkIUJZIbmer9OeB/+OQZ1n3+Pg4o4pMyLEspZTN/fr+oi6wAadu3OmcH
Uixzm2DqrFBTcOpntzTvGCAc4hy5ow5F3m0yhrfVOO+mrP6FDV+4neZbq+r4lDPk6LWTgC3GxTAV
rV8WP4Nx+DaC+Pj7Het/3jGBCyS5Y0reuv4xgSijqkuHyen8eU53gQJTmSy/kNAqmcewLUXxorSJ
kcw6LcQHFIdBjHGjJv7kzf358W3HAkAt1wAuGFa/f3FDhRtHV9u0U0ahPEM5j0yw7loM5T+50Ntv
ev+JuJIyaL8AXDcRh39/paJCrAjYeYc+W4WbaeEgnNKV1JXNdyYPlyOSAVtgi+XeMeorpmTcjU6r
uTUiMmzm22UQbFMnqXw8KvHkaHBn++ST/BkZbcflxDBMkAfKBL/w7jAJWEBhVfWdv6AMMbdPUIFo
Eld1xQijyT2ZCg+xMtvPRMOGXX5FXXHX6stDYc4/tfj0yd2sEPaP7wtgk4UTOu/tjy/TaqFKg4EO
BamW39fVUQRINNXqcemY7c7YF3AgdQ5ToqTkfP9PBvAPh8SfpyqRQBhMWU2qBXCw719ErI2jKPoY
3T1zcWnolqXHEl5QEjfomriIuywBFa4yPwFt6vofz+zoLomBbjiWq3Oev79wP0n0sW23gVvMEHOs
90NfP0CHubb1ahdE5TUOxWq8GNrs2lTt/d+fekWufHjjXF1J8hYlXYeY+P7qthqxTIM3j15ued2P
/X01Oue6Df3ZdW4cKV+jGLKUWzzomnE5Gucc+CjN4QdYN5f2Otwo609u6Y8yA4Uuw5BQp0ioIPZY
H75Ey8jMZrk2/qSLO6ebwVubvkmiLrDZtkX33Qz7Q9TlZ4PBt6LFps3JZW/custyWFcxU7A+MTD1
wbIkxqLZOLpZxz/oX2a4zAXW4Zk2vSwwaTreeLEgFOfUn4S6P0PM+2f4sK26No+GIOQZQOpeGIV7
A1jshS99+OTzraHq/YbhOrYwKAaJpxwG7z+f0pjnJOvE3g2bBwd3HQeZCKRxZHcY9eLBqt0Lso1X
OcBtYiQsTBAPCOyuwzIdp8YFqa5QfLai//GmVjwUm0mahr2u+N/qRGZXXVL2UwOxedSBDu4Xzbyc
GXswsPU7g/YGCmVZVDzOqX0DXNxrox5bDP6/qsEmy5un4kYbqse/v6t/WOn0xMiZha4bgvX+/q5w
b4XOKNCwXRJx1y3lI6XaZTuU183U+n+/1D/taZJMFwQ20d/6o1JOZOaK2uobP04rCO9Ne19ZWEpX
GV24xWYUNsbYVgOPXlvI0DUVrfXYIev85D7+jKeOAVeKqGaZSuriw/JwGx2Ab9I2vukGN/qMifgh
nO5ddak5852KmpdO2hdDZL7+/brGP193pWhZXFTaH6IKskAIasxN44ez9WpXxfdcqyfPjjDK6utH
Jj7XyEhfM9zYJtvFxutTJt/XHg4AVcaUqgbsKqJoQYot+YWmxEZvmwdjAvPx9/vUP3Y01lBjOtR4
pnSkcMwP27QfA03UyHL5Qeje6CAyQr16ZKidLmGwydtG9yJhvPa6Ah0RNht6wl8b7G63qKD5S9f+
mFE8Ksx0b7r2DRpmKFDhUffJPa7f6OMWl2/HoeBYFO6HZkXqhkCcoqLxcWD7WjRb0xR3s25cznp3
X+nVgyFZN71Wfm9oxoMD3Loq+iTMmP8UznBMJe6SMsOw/PA9iR45OBpATlKUP5oxgH9UwSzFq4aP
1d6Og46aFFpeXgkAFojHLljyayTFLjKXwSkt2NsiC4GQCcajQ6LvakapmWwZhGr6LzyrS29IbkmE
FPBGwX6ogmutbARI5f0iqr3h9TZdc4HOzbYBD468gTdh6wUqJTC3f3/ffwYvF+Ea0yI35Dl188OW
EU5hR3Bwdb9iqIqb3XQsQyiorrO3nXncLAMqVH+/4lu76f0X5uRVa01vS/aM/PB229FQfZdkut+V
CtxQZeDlsDyH5rzTQIyTi8whqKzxNjesCfhU6+4cIzrD8ULIpan3f78b689vTdzihoSyLQO65Yc4
mSRgJqYUCacsGs6IZiJPGV+lLQVf/K2YQ9zngDwrA4O8UW34tJtimq7Sq1wC6TZaUicRP86he5tP
zjWg+6hK5abE0XkzZdY3HOUZUdj9GaG83ZSE+65tXrLaYnxemB5dBqbWpoe0y498WI5O3D0yjIJ6
65wK5ObAD/hyQvUgJDaIhcYhrdCvUXhdtbyitBlRyR5hZKk6fYhGeMRVR5c6bS4XeP+9DbwpbY4J
wg5ZHd78/bX98RFtsTZkeV1EPDbJx0MPnxXDLKN6YRzVI51TYHo6iYewR/AWYb5droEDqiuk/RkL
vDJLR2RRw/IRdc7NMLr/7QH0r7txdNMWNKqct4bIb0cwuojJIKpmgWu3tPB1XPrrzPzissPTMk4u
Rr0zvKWyECk0rXK7jP3EbKv7+feXsmZqvy/s9S6kDsha0DJey6D3R24mYz3HPXbxjWDBiqaiWypz
yMhIRZvlQyk9q6mXT/av/g8XNWn0KJtk1qQwXjf4b48O7idyLD2dsQiDjdcMLBJ8/syJLkfuPATd
uFd6fJiV/UPL5zu+GZvox9qtNnE1wakWMQu30u7t0LzFzS/+ZLMba7j+8E7WUgsMOXfpcu68vz0r
YUzUOc7k5/l87TCEiN3wLpu+gEbYVykthRElXVoNYDia0tymaOrkc7cD17pvMD4V/YCAEPriWf2i
lvxZE9037NiHjaEbTAZli+iaefz7Z/x4SvIZqWAJ+7YUllTqQz430cdoV091v001E7XDbBtMoTyi
PPCou843J75O2wkDysj9JIv+I4/gyo4l3gr1N1rbh2CczlrfMdVHewQ3Ta9ZipC5Rv4I6NXMb+ec
eDw5aXOAgf/cufXeqSdGaAAAivFRDv1WU+jYtVZQbGh5UF87VxEOhdi6H/7+gv6o89/u0wDOwkFN
Hv62Jn9bc30tIzxP08l3TeqQdrg2FrFLxvgW9V30rcyTFosLRMW2IMYgQid0XCcTCG2/zTR1pO6X
G3ZHjeRq3n+SP/zBKLCFvjax+Q8H21rZvl9wdKSbspiS0Z/b9Nc0C6BRaoArLsXDNGcSk8KkBnYD
DlwPnjkPAbwHDWKCbR7vCVPJobIJykVfnhpzP7QhGyuvdE+LMhQf6X4mehKegNRcB1XwLa+i7LOX
a/65o0kidYc5jSU4mOwPq6DPanMIezSqWr/HkGEXtJZGSV4UO2lX8R5j6F9ZxN7IoJztnXkWzOyb
S72p9fsgC3aDAfgCEXHOl7hqDiIE7ggF6lRihCYNgN6wfcaD5Ua3Mch2bCSB7zV5vxX6NQpP5nEw
q1d4wu6x7iBopbO9X/IcLhXesn4EAaAa68iPJyTrZTadZYaC75RWmtc08VGsGKs4p28u6pkZ9voa
k6x0tqIWN7OI3E3pjr3vxoyB7NAV+9g0YkxzjBatwdJdsRg91jfxuQaHtZUpeDonjH1QmgeaqxcA
yNuNaqw7YeFJaM9dvKlk+iQ6/TIT6Hdo0S9LKx8WkMXoExWvlnVT2iha6UYOPTl50XUfgly2q+Ry
HwXlrW0PjyhoeoBgdVhuuuktCVpFuIirfsT11mRNdLF7UyG0xsYqQQ/aaH7O+rhd1qH4FKGYGlbu
lRswkB47uYAAKbZ0/VwfUILmmaP0NBO4h4scOBmteDHFdAdehn+bcSRZSD72rqEdlRkhO+xcgZx3
tio1xAad7eba6sSmIpHYGCFd1kDoky9X0QqVqsEvkeDdGW10DOswR5EEmFKdW4itiBVNDDkdrYT5
uV94/cGMPvfb6ul6wB7ZEILtQJpj10ctQBHd2rsIx+3ssOgfP4kVH/s9II3pfDK+XXuQaO+uq/23
WKHNNWoMPVJ40FXWIfHXqbFfSrv6DhMAETH52jbLnZ2ILaVEOGs/Prn8ulnenz/kmBJVay5tKFd+
KHkWmISIIjWItGbIbOWTSQI3W/XBxtTCvskToTZNZJWnbABrNHeIjFe6bDwK1uu/38lbH+ePO3GE
YpiGjgf5wfsXkcdL4UQqGxjDz+hozj5Em2MwoHL+lmm3oQBlAWA+GorkFgT/dzH7hemYR33m59Oc
ZaUdraBJ7wZ+KluXFwTI9rrs4l1dteVV3KT1BrOdclMjmbJ1Sp3F42rIoYNA9mMztbxAaD9bGB+b
f/1iZ+qujP4pQsl2/7ZXxxyVCKT0cS5oonLvTn6fZv15jCxYz4vamWN0A8Whv1KYbIRx7fXhsI9H
GJ9x4xD5nUz5muqhuAvz1tVCTx+dU13Wrl+5VY1ICvtXosr6SRL/DweSJLAbkuk7XU2lPgR9khhM
zMYRwLJeBz58ny08h6tSlSx/K/cTw/nlJlF6AO/rJaPxS9DF8GWvnHO61EhvJGjJywmBZCBaxdiP
nzR6TRr+f65DmrxkYtyla5Kkvv/66N53IMdoCNVabe6DFQitBZmxZmHFYTHBwWsKyZoxujKbg2uH
xkXnKiRI5nn8asXpLu56cW0E5nRtk0zJZsouJ/R3AEele6OvW28SCzIPAL0poEkRVq/nqXbvx07L
PddsUEQN4SpABGsOpdXtlNtXO0E2sUFryDzMefocL8uwssvjzYIVnLf+N4J2R6NF8q9N5wiVy8Sv
OmSRi6gjprhVgmxK+DIvF1Q5MxCuFRUCLi/osl2hMUJL0OFHEIlZ2XoED32yOucAmU9mpwMoQdDp
b4D671HOrC+NibQuj7J5R/Mo2AXpwqJJte1KSrtSqtpEkRndQNQdsXCqwNM40ui8uBh32foNdW3a
CAMo2uJqyTYqyY9GNwM+HwdXdSoPIQSXOnCdM34SjHVh/2Y8DnqaKeXaVF+W5SC8ajoZnUD4dgD3
1FfOQ6TIxlIAc17Q5kDZoa+fINO8LrhgqEw/F7kDS2wyd8OSb5e64HmNhKbJj7pxc1BrWfHFBWk5
pe5WIW5yBY7+cqpiiTZbFfsgjpHS4szNqT/tpss2fYSYjMsRd2ytJvOyMMv80Eg6ry2ykSFymB9n
ZOJ36QiLe71c0lBvFq54jaxG20ed0PdzGD8tMAhSa77VDOtH0cLSsic8vPtu1r2Sz4zpeOz4nC4t
Kn8wr+KwdXHr5UQq6xWtJpNvely/0KgrUG5WO5G1N5jRdN/TKr0ZkAEiFOVZNrESRHuZ4K3iNTEE
l7y0gfoj0RXNr9VcAUgMQ1YRHIuQTeUsxg97SOQOlZLTgmjeTW5MrSe18dpQC7Uu6sBwPePyGMuw
uO2oRhxo4coS2YN+spC+OTNQaLbgTZYt8fQZeobw2tG0nhGCGDajnXS+mVYoKy+RcdZrI2RQH5za
NnTPdoT2mUoulmz2Q2akyH3zLSmaWIFRdELT8GFkKLtYUjtGAkgiri+2F0HtegCwPY/qrDJ1l5TS
QEG29BO3KY78QqAyjCt8LOqmfW5vdVP2Gwt00v3qHndqCnGX1PZtac3dU7HUXM+9chS6YJzK491K
Guniykt6Zd5raYgCSZldRmHGUjbz4KyBJjwFRhV6QY1lfFMl265OJyTS0MQP+nw6NWtsdUKrYvmo
Aa+ZbNwWcBBRNBD5Ka018qV9Oqfa0+IEN0MM4axRbcUYQLdJcuYnfTEdiGbacohAe1yrWruQ/QL8
GXFo0qLoXJfG3ejG8ok9bowuzawAXl1kIr1E+RYdCzU85YioHywAU6cJ6eWFlCQwVY5TzYIyyrBz
w9S6rVcRhbVy4ytFt5qDBq+Nnrk1MufX0i+xARpgdod2g8/nI4N71D/h7yZS3tdTORzHIL8eENz1
tdE4Ri0hjnIW+bBkPERCP8sRoFLLY2xVObtr/dQcLQ2O1fo3vc2/tcmsX5gtnZcyxdozHGEB0l5x
R+Z/XcD5yAbx0mXObka935RE4zsgAUcnp16Gn3BKqCQ2AWN6IJ5EqBzZakRePLsiqMZrhluthAfc
JW600r4p8rrcqzlr0KPgC1TzfJVhbFWj7QreoDy8pWIzhe+YkAo6kHQwOBFgDuSgH0BKz9KgGomi
5oA9wvcGoR4IKBf2FASXQDAxvwhWC6Zlarb4Q9bXtpkDtUb1fuBBxEot7KKx3sUCx4++f3bn2Th3
Yu45iuOtTU12ttY/ZBycB3cqDojlWScTE59lLqfQH5z8oBehuqQAVZdGYliXryQaljCWy9Dupivk
J6erkJHARZCKS9yaDQTtdP1YEzC+KPT8z3O+PDQBhDbpAqAYRHYXVg4ub9nY797+2uO5sZnrvNpN
dtEjSxtWT00Jal1rj2Pr9lfkkyuWsxU7yfm2C7FaBnd86sZLzDrAFpNW7peKFAOMuqBXOnGspJGG
PNHkjQFwob6C+2X0wMxRvnN3fB0zo7maFtNNjvIrphatoqFW3dZ2+OBYaLgBsZZHDdsg3NdB65D5
VF6PpNYuWsCOSNHBeDIacWVUGv7A/X6iwkRq0fJHB9FPvJIup+RkK2ohrI6gyOEWsaMufwoclPVl
0p9rg7ZGNUFlrhO4xo61QuJhfibBcoLETlLHBK2pn6yuQtC8Li5K/Ws+21ikDE7mxWuaP1vuF04o
uQVMfJeY6JTSu8fBwSym4xR3Ebyh+tVR+vGtQDGG4TYTa0kD1+Y617OvpbV/K0+ypP7az2Ds6cdI
aK90JfNh32FsABYGAfhWqFus0PaOSbYWt9jKTlVIGawBbZmjllxdB7yKUGdzwHdmGwdpeU5biESd
NmIaQ1bSLiQ0fXum4Zae3SE+G25919mwCkYrQBdFf63z8KQ3qHtBpj0oZ9a/oJqZb4al7/bZaJhU
VBDtgsRRYHDisTPvXCyB54Hqqqlg1RKhPSsABQp9f0D7N422DHd630nHs4jGX0bbGrB6pCdrSK+B
QsoKZvoeCyl0INtjVy4HZHFfK7PjYK7yFBpio+3GOkQSNaZyW9oFfyh7RviwQyw7qy6rvHjowvnZ
zvJlM8OE8aRt0mYtACYXFaxMqQf7xHIt0DB0O6pgQM/MkcG21UuIv/pyzrBPhDSLtcQi4vM01FvR
oKOKdkh9bmTzDVXdU6QDQ8uB5+hgVaSgn6PnATIG7qoU0p61BKWOFJbmriqNndtUka9KHUFHcqIG
+noiv1lO3l6/1ZLOLk47kqK8AdWGmvTOka89Emdk0e4xsOufxtLDB0Rcd0f+wQCrf46GMDoZNqmk
mOAeml1F7dvOJ9sKjjDcpE87Ot+2eFpmBWgngGb9Po3hhPazmaDjvpyHDHVk107uIsf41ghbberB
LjzEqZ1DruEIM4rwMWxb/aayUmOvB9jONvp0GttU+Wna2Fdj8FSmtTwYVOX73vyqCrM4fSnoL9/X
6ezFfUo6Ws05K3dprqWZbl2YJb40XiBEEmXCA+kHx3cLRUCLi+E2YEy7S+BU9bZWfpkd/T7SlLUt
4aT5YZrPKBLLnzB+86ORNoicLSk8zxEHtQhW9b+qLdtFuFdXyE9ODaRvhKqhB67Jdl7jXywmeY4S
hAZlcZsVbCvxMFpahWfRWPoV6eCmrAJt75YSo63ugIdKfX7biQZ0StiMc9qWp3mI99G4dorNBCU1
ZBh5wBUaErVfSvkt0QoIEmV08daLsDt+pszHbtuM/d0ULl9KBIB3hZ5d439TEPlXyX7dK9xqOdth
PW16Bz01FGfmk9MgtAz45KJA7RTiOPSbnqFs5aTDzuzcRyQTIV/2bXLuNfDrRiadjWhUdGb8xoSz
H6+nsqJeylGwNSN1Y8w9J3cRoXcwzvOe3p97CZ/aPddNdW05sXnSbe1n1XQ8Xw7erInBCVQrJ3hO
7I3jIgkN3hyOSBofEgANAeqlIjAPnL/O1k2QgC2spwpXCC9NMacbI4HS/+g+aQgDAhSS+Y2jvtcS
U41SZOZ+ccOLPu1PRu2CX0bngqBXPkyQos/wBKDEhQs4RKcXGxvl+pkNiYcjnofkhLQCai3AQ755
wlAaEltSUnVUld8aUl6XWnaAeO/z7tQZfKhz6bbx01RDaoP8rZB9t+4iJlxHbWDSQSnJMaDRKG5o
kkMZVigbLsiTk6xxcKX93dsKqNG1DebuQWkddLfhexFHaAitvT7cEb+Y8V0/ECLKLp280sYIdAzh
dDNgNM6muqH2a2ipZtHOzV9CE0HKGdI8OgeTr1fBAkI1fTDjpDzl1SFyhfslkomxKcf+WoHZ2C2t
cdSn4GudICJilvBg3m7JrUIIsLXxiu/ISvlAvNa2zMNDFbfWZWR2gQc2vjyNHZtDg84NzJKz0yky
/YhOZrDt6z0KTFCFVVF7Y92Ep3jpnzTcL3ZDQTtDFPm3UGN8poYg8fQWvoEdxbmXJUOzKxt7X8V0
3EjnwG3gsdAnX+Ae1hvcoqbD/yHsPHYcV7It+kUEyKCfikYuvak0EyItvY2g/fq3VP0GbYDuwQWu
qVuVkqiIY/ZeuyUV0F2n+axBSTmkYEDN4dSN9Xj2iUNIdWuKWXdwTmqZiBalx8k6d69VsK3JcAVl
RA9toHsBErY/Ve2es8Lz78m+ORJSYkR23gCd6bM9l7Z7XTCquW+G5vpilYvmvuekljlluiPMe9kg
86jWJpzNhLa7zdDzO2BU9dQ+eVryupKlGI6Z+QcxK1XkVgzHvmX0PcWue0mI6tKvRKM/EgOMA9Sp
KavXBfeb35/RbH0kdVnulT1/WHoP23WQIBY9l1dvM5DUCm/P5NcMsSRMtiquZH6hPRjNkya285NX
eEPckVwcbM0EsSS9Bl3wpCq/jTFkvZOEqM+7Rpd74V1KZj9/ZPDzSYR4Fvg807UU7455S7JFdTRq
bKn1WGGumssvB3Xwael49IBXPVftJQIond17OZNVUGXAxxLiGu1lcR+WZ6aq4tRk1KuuY+Clc37Z
JaoTq0oZT6ppozJdYo2D1hXWdu3aoCQ0EKqYi2TBp1SY6900Cgvaj36T+Lhkt4GKs6h70kV+8Mgq
+CSvY2kUeObkA9bOjEFD6sZ9pe42p9vPXTGdjHZbduBx0Vmo4TXtLBkpafpRKf80osv2acKO0Nru
L8AErgYd+wuElUInU70gaqTIJBkJ26PZ+DNMABSaa6vPYb9OHUZl3MoK1ZPXy3VvivFgJEiZFct/
2Dri6Go6PbeTf2Nf/bCyNdsL1iaBYahHOlcsEgYIispOuWz1d68hjGgDSoupWodW5KOqnab3yqCK
chwMy3qJ0BrkRDe0xDSM1v3k284p9ymExq69WfRlPqbLZ13IRwkoOS7e8rWFUOEDH3Qdtw+SSt1P
ObeMscLgI9lr7xbagQ/ps1Ie70pdX0ITDQrn4s3JeoZFbm0GvmFwhSZks/S8Gq5Rb1etd0x957ix
GET6lteg8vT/rD1ptYJMxmDo7W5H6AzliCRXxPfmndtp4xG3eNCKdNn1buXEWzW+AnxdKMTNNiz0
6ll4Y4PTEFav86bG5dXDp3hXxKC9SddNx5Gws+FD9sYaAeNcA8Sc/rGc0ud6meNOq8lkmXLytxaD
ZFc9P2deRoKM2UZszWW46e47pF61a0l82I32YIQgf98IrkD0qIjMI3myOucD3qJCvqmWBieV+cHs
lh4vno4ochGAKhja7RZtgPpQcQYOeBHJFI+0NsQp41wNbaoHk0U9PphO0EJLyhngTNaBO7eJBwaS
sdMB0PfyB3My1N5MGWMVtnsiuvip2n7Qiuf3SpThgqid7yfgTrI090nCRe0hDEJzS+4nVXo4V/CB
8T+P6Ms1hhWFHzZKXZe52e2TBouj5q4P2zjs88x6oB1+b5ztyqb9gwB20y/6Qb9oBRz6Fr3dd0YJ
poPsKj+/rQTpcmb+LCZiGOmQ8qZD3G/KOSauzAvJweQ8n+Y/jVU8pIK1LRJavkW9YuAMuY/F6Rvo
83ZHYsW7U5niYPhASGBEuGVF/qTNqZCwc7PUt2apc7ZxEvbUhDv6nD9DSZ1QOHUgEGMwgJwZ3zLf
SFZIWEMOViFTftTOiA2kVixsqpyfxFq783Aml0Let7X1WpU8SzJZTom3uXcJhbnjl+gF+8yL2sVJ
4kX1QZMrClU2Zlg19SHgwE4C1iFX0AL1QCgHCQZhfY2sQxPVyYtaLoG9M/aszTgMPVWD1icqyrni
j7AXevhD63JXstrh6tquNN3PwHQ5RMoY4kbr8EXiEAvEqlFoj10ZSiclEng5uUZy1mvXhV7AlnEv
HQJfajEmENcHBqjbySboLSitQewnPw9nVx/3lgaqY2pYlxjat5UmP5bRTBildTBhlfvdNQv2Wbd8
XElOWdJn3Utfq4pOrbpYso2h/bUy410md8sW+nDArlKXrB9zUTLAePbOaAaf/ViSKWEdLF8xK677
aJG9yd/g+fXMdt2LtTxYA7cCWWL1k0jNL1ficLeluFcOPUh9KWSdUv88Fgv/vh1vy56JLEAp4O2G
iYdi3m8z1Y1bdn8qkzOU13k9jgbdXIlWAQ8pfG0Ms1iRoqRq5z8gl/MdG+8XZlz+bdZVP4uDHd5X
XEbKsDhCEm+IuBm9fVqOeO+sAhCOTmiLtdRwNnuS5QY/e55g6EZDP//YbOjOrquvcYaB88K+ITGO
JQgrmpeiBNFqdSNjeC3/TYA/j9167TY4P0q3/dUmZBTbvprotADW4aerRBUy/ZwJ9bDPDOuym8I2
gByn3Qtt6j3RqiUZkyvrFNhNbQ/SwcaPQ9KYseqfo1nmO5lRQblVa52n+ZvJfHtOW+y3HoURN/Ak
anzigC/5L9ohH33CQNn+2YRQJYSosnh1vYgV5barW23vWZ0COTe//d1oaz4zKD/btiDttfBvRd4x
dd8zt8KOVCYksDYYeCaSAHVnfjetfMOC8JIIpvdZveZBhZ80SPkC7rLBvicJfUduVzQ0fCDG3Nbh
Uo97u5o+F63DD83JN/XEhXUMIpyMHrlFrEtAAzuI7MF3Y4dldNcC87K6uYaNAgGFo6rP4Ght6KDZ
5vb861kStb62ESI4Ptp3UEUDqTHi5A5sIrq6I5YrS5+NgbfVokttV66pgQeGKVAZbNUSD+NjQeBn
iKSfbNYc7lFrfafMrAVybtPOTOpoC4WWG7gmHuEJt+MuLfsu8FbGI4n9gUehpjGf34R/4DsI/6Ei
dkVvYFS1JLoUZXpb46GpsoufUrcIs1XkDWZO92yxnTyZOtrNeiyfuC3uhkLH8j6ULB1M2IIYqSOU
eHSSKmWdtzgY+fUrSXurcEF7qfptZM87OEDuABd5Lm2C1Qj8JZ3V0eFJlyBamPexYHcOlBwuswFv
h8SN0ChhJTh0ehRYYIDWlIyFAaTLrsoFHZUig1aBsNFtPpB2hHjBHtYwpRul6VOZXEKR/WkmZsc+
W63sY7KAOaZHjCrmYGbwHZir5KQ/AFCOhhphddGWMm6kjaOtqg5yw5eXjSKSlbiscWrEivwAIrUo
p6dpP2XLKz7YJSrq6qF2iUjekqKKJceIgZztiLf02UE8t9eEVZ3H9klC6rhGRuWqj9UW2lWbl2dr
nqaTsO4qG9zQMR2UfB4WSoYxz06kvIZz4g/300DGuz/RaFQeW26XT4f+tjtu5sB3TDH9ayhWPc61
UWjxZT8cTkCDSTV4N3LdPiD1/Ci2tGZTwGrdzB7dvNCPpj0GykxXiA+DHs0t/3cD9qMzr7wc6U06
e9/1DALXTpNs77mt/QF8szzMW5pFbvval7PFFcdgR8sriiagIuxGjV1vyAmhT/onqbvbskmceKHg
NdLurGszgJqlABmifPPobHeai7Ytbasq9EWbHuxse15MNhu4CyDpTcB85pG8mNYvwhI7XcgN/l3N
A5UpR9xMZ8rsfAjWRt1kLdF2l6HBapje1Wa8EqMJXbhyOEJI8b0SidpJT7Xn6VefuTbQQD7WLd8l
sGzWrhSmuLYlMpreSr8tfu5iaM+Orh0EN9i+nHqxU3ltIr/m97FaaLxGaz51/sjqZEYDbfIW9aOV
xYMLbi2X76VfntNLHks+c0ljrxzT6hGQRR/IZTEC1x1BYFRnD03GsKJa0xTTLBJCnoWDKKbGS0R9
GWz195gvBJoodFFXqe53B9i4ZI73h1Vzv4nz+110LGCKjrfutnC8sHZtptTkAx6Jrc7DtZ+b2Mza
h7Yq6NRh3Y1j8qkGvk5TmcAukiszaTZIR/++Li5bGnBh10LkghpCZxVloK3XG5oErWoYC8ukhihB
6c0EAiBh1yBGYt/H5DCfd3U+NsfFoQ/AI8BFa/DBNljrwg6iR2BhhoWc5c4YwhX+j24G2eF/WKQr
3mcCMGin+0eluZSrWXbb6lq7Ezn8KK1gNOV7rRaT2Qz+CfbqSWlGt2vanPKxvTE0nZos7fSLnGQk
yFikd/iydq4kJ9Yh1rGbcu2MVOUaxFc0aaSO9PwAw4Kt1i7wdjWD20eZh5q5H7V8Py0QRWqgMUm7
3C3oHDs/004L6gDAFgS310WJCFpzDvom9Cchpj90+ACQ7PuRpz2pDR5AOOyIq+cy8jOSt7sqUQdf
jVak14UVCN3Ecm5TInJ+GQG/FXxUCxyIhMQN7LPRKRasAuoPaGk7z62o6JCy4Mk4d1TL3rwQkzVR
tluGFbfG2D6v8KDbQQK4I8/2PObVI/v44spb85mSnhQtPXvs7fTt72lRCYf+KfHKQBvzg+7id03r
Nynd4TGt7SsNFnw1dMtdDmXwdoEhjuI16wNSi6DMmnju3Uywu0xZjrMKYpSVR3WKFEK6bayToJxb
5Bh1Gl5FXvKH33nVKZfjwS5m6xbOfwRvCmOtj13zL0mGDAfKg2q002Dj0Wn6qkKn5KpYX4v7Sf+Y
rLhbbZMpYsrC1V0Owm78fdZmL6rY/mR+2x4p3T4sY84o+Y1jtyZosHEME0GXXzdTkx3dgRQOw4AO
xuwxrghIuyPR6plP1LlO7ZGOW3BH6+VbV+SXz73HiCuMIhR4qCNnayEMrpoeNEVVnJN/jNC2Omqm
zLpFkKa48cGHcTFVR81577gCb800pcm2e/uGdG/yHTm36XHW72qtf8uVjsfs9VsF8vDa9gy+VuT0
EBWZhH/7gWyA17ao7Kw31ocHAVED1BIYDYWPlOgU5nQywkYCBE6po4gJ0ILbUsz9wXK2V5Dr3uqK
S/aRcYM7LN83yr1XKw+HkTVawC26T4BnI2DL2l0xWFdl13J+F95zw1RuT6rwBqSO8R9ZSx3lDpXM
6CiXI2oO8BFQhhLMtzOKdSRLFIaqOaIyXHUm2FxLabuFaq/D5IiNwduznWhuta7g6W26mzGZEhpv
JzQ1Mmd7dFrenL8k+fDgZtPjqkhsYnP+Vsn8rmwIVy4TDZXewPA4GYuXvitflGWfYfqJkByYOJ+A
YtnOGjhrmcVZSpSiA4+mntfdlpdP+JL6EOft79I5GtDa5mQOxXNq9e+9TUpXlb/oTAG5QPGtw84n
+JiXK9Pl0WjBxq7pxduSWh9TZ71avXu99Oanqqrz1qFPL0hcpylj3VGQNM/Q5agvYHw5yc1dU5mP
nbtBXqnlF/c0spAy4+kgM66xB3anFaWh7p4T332oa/uX4GdvlxEjVtrZFeLnm3FiMVshFlH0JJHW
DbetS2XILNuo8gP3rh9m0B7LZrQCk4nZThPknBsPcLIem5kbVW/cb8Xau5mQWQq39oOqREagEFls
ybIzHbqnDnH5LjVZVFoC2OMwRqYLSIyy6SkFpagW97d3shd94NdO5pLxy7rxBLWGbyjPt85nRcbX
3oRMFm6yvs1qZ95ZdvXpdcQRQb+EUXrWhRpPJBZI3qLL1qu6xhX2kI8GX3VgAntneCWOxLmGjHWg
izfCpUQY7RA/APjS10NkUfuF0sZkF7dDF9xH2OLnHVOsWw1Jzs6XgxU4eYq4bN2nFSlsnVho4opb
KfyHDMIHkhrCb0w+y7qAL7TCfts128HMSU83LJQpXVfcWvifwr/ueV3bCPLsTQXUtWNnwbqf0RfR
tM+ZsjcYBygSbFM/5xr7ogojXm/yJbWpbyx04NuaH/wGEp0RepCaxqpBBWIsXFR1OBdYf80BNU8G
jMCY+lM3YfXXWgZXKSNug3U+zDeKEX2uF9BabEev5wuFoJ7BTQ2c4qZk/9MxkiJcjolTV/ZRMlYv
40Cd6gtmTPx5NMChn4xJBLglDfQENVS6yteZyks6QOFsGMSg97KM4yTRw9TjVW6eE486i1+DrzpV
DJSyhJ+aTYO9K0wcGWWwmk/MklxGWex/CmvWOY1JWqBh17KOHprZjvWX2Zkyhs42QkcnVTFlmjTG
NnCgDdE8DEB+dkWTTnwDIE+6sHN3GI4gCs5qjarGQI7yx4a+QrGIpMH5zQftoceqgaRzZX5MIjvU
zx/Y787OfFhUA6XQq141TLnwBbFsmKm6gexlBalKzXi9Kmm7IN2A+yXnMLPNRxJtqgaoKVHhhAaK
WPcx5RIpwlYdXu1PLjBYoMGGeNMDp27q6SHfnB93GZk7NIfJcIed48kvR2Sgn44dnThTKo7Uxebk
2BAVWVXP9MgpoEFAVOvYd001apf5GWPWo531YEsZy6U6MjO15teD41CGrc1pgzMd2eVwl48tWp56
Zkp8mdRs251LW77zmIob1vuqigAJbVeom2HsbgoMWKFT0yKR5hUZW4k7NDtkdQc6lIZl4qPy1pZQ
uza79uxtPC4MI4veoLW2WeW4DYeZ99qOKLNau9xbFW2XYORBHLrMWWO0t0XmyN3aZD0n/UzWcnVd
bIBK1878KAmAPI4FjgcTQX6HQd5hCWYUjc7hJsqgs1eWgfKggUmGs8GjXjXTt+yevQtOD5JJfnBz
HWqvvVpkhOhNIDbg7VmJOxyJnK/NGtaJ7aY0tORCbtutEz0z1w8y+E5GcBVu0EeWBw1IBl9im9Z4
zB8FVV4ka6AAVY8Ty8pJTBIU6fgHXUas687IqFUvsFXYc1bABjWgFnuv5FTtOHC4qOfhte6nj7/1
Q8e6tmVv1+uotv0Kk08LO4Yvb+XuTeWIg93R+ZSGux2FYgeXu+v8TSAaq5zyHj0apYTZ/ziaYb66
EkqGrbLpCXPfFlbuut11WAJNSXkCp6oIpNtjqmr7t6Z3u4sSvIuHkuynzL6z8+26IfctSlBJBWhT
UC3YlP1ihtpUWV+eo95R33/S1pMYBJ/RWjOYIivdsEuQC+f4lUqKTyDnW+zAKSj0PnJT9jbdiK6a
vfCBs+RBn5eD58gn4KgUqwZv6+SE3qaiVPLxwo8Nidi+VaX13vTFQS3b2R/7g/CWU5q49k7z7TvX
ag8duvBLBy9jf9SpPjtGY/lHLryvzOSC8ZFS6dJAuOB2QLHndk+cjjqvwwwbWiJq7Op9Y/WMVoAS
drwNkTeqFwH9pnONMCnlCU5+jBiHRXHxPpX+/dw3f/qlCxz9VRrO03DZ/qeWfDB9pFHgZAAuippb
Ab04Hv4kkO165bBaHofmMs1Ht1E797McroeRXO46ZZXcJZ9WWkaum4dTzck5UpB1K6cI91pozcNz
odMrbr1+A73aOSwsQJHqo8dh9XsCtYp6R4zPhHve9dr6KqcRJnBc8D6Stdh9t5ZOm+d8aAwL59WP
7cnLL3gaFquduE7qBObrXOqXyBa8hMsRWXSmko+lVod8qsO1ezR6HRG+es+k8Zyn/p9u1a6bja3t
al5thSwPnp8eaok1gMaFjl7e9Moar3i3gsIjj6+q9CsiCPfELaATXMRvX80yMmfT2wKrJrtpIRMm
bJgCKpA2h0kJlk1untQnpyG18B9/S6nf/P8/M/ZrYXFU2U6AfI4XlCU70RrQdAzEZ/VpdToKLqN+
0lMoEOTE/5gbdofB81UII+1FZJMZWk3ihpl5qUznbyTZ/dtE2vWBj57mLDv4SDce6Ix3VO/06QbA
zYaBIPsxzQOgVqEpRrtiIxifvKEG8gpSZaKwD4bMqUmM6kO3UyrYUuCkqQETb9DbTxNWhw/p8Npf
Ry2QjLu9frv3E27fYSBTorJQKrp0Mp5hE3Q7yWlvX1xAOSHa7MJtwTatuq+tlAW8iQ7GyBCNGBYt
099/x/9o2oJjq1PTVbFFDRSrHc4NoM3TwselOrVH5at2ftncJpVD4DgiCmpPreWDYmqeuyUCTMXd
P9X844IUU2AEb1v/RmntxobePhfkwTJ6q/esjIfRvFvS33WRDDuVMKJmLbvrat9a5m5TUwIeqPxy
a5SjNi9g86YrAhXaQHobWP8xe0HPXAaguZcwLWhgbFePaIvLMHFq3KMIyoOCxkcHUWU2LTUE+hEY
Q8tTbyw8dHm+Bwqx11uyK2bpr5FZGXdm9yNQmWIi2fxOYlZyzvm4FXHlrzH6r/5kxehmnjK0bVeq
HhHWZJMeC4TQm/KZlAwbUuThMyO+ljzV7NzI9IRL7q28RBV0iNGwQ+php2GGaTD+YJY/mq1FyWPj
qhZi+TFtI7kdfBMAeodDNyn7J3bWzyMpdRGaFIx4S/LAwII2a2y/snL4LZb1050gX6mx3Ot8O4Pa
H7ZQeiOGVDTVk8RcLlWm7jECssgT1s9UgOhk0Fi2fPssu4vTZvVumu3VkckWeX7+mpX4BpbFDkub
/Vy+2btyEz1emRxesjdd2C1EgZam4Bvon2xrZnmL2XRGCotpq3rt85mH0uumg9bo3nXbcashYDjN
s7jrJ98/yGxeQ2wjReCzswmHsgVUbBnfPIFe+A9zBaPzPczgayZbJ7GtSDz9DKFjwmpKS4FViwl4
g2uD2tVBioQwk3bsCbFrYzdCAJGeVrY9+wynmWJMMy0FfOOxGqNtMoJVVMZJN442+EVQuyVDOp09
ta+Weo9yl/lEek1QuxNqg32T24Y4ZLn3s4pm23EK5WHNANzihy8M44tSYOaND3UyzW9t/zoHIg14
WjCjbs6iopy2s5Ynj9LqLE02FiY4KKqg6p75jE3zZlTiuBYW+blp2M1T81hgeLxfFL9oplalKnfi
Qha/omvKoz3ml1SFZD31Ge+r+oMiEKpugba/tqvfiumovepbrIO+Ag5O5nVstQS0D+tX4nafgqjY
oDEy5ACGhz4L1W9joxr3JKrIyh8h2feEQFeYC7vJ/pAIRvLcXkM0zR66Tgx4m75eO/lIPjIq3R2g
2w8zbd4hWD4IA9earzUajdlQPA4+p+OixIfhUtCvRCTEUMxhpLrZD5ptEdVbdm/AeQ5Hyt5RysO0
+Ypto1Is8llk5emQxZY2xDamHvQp0xX9R+hCUmqW9MDy+7pXBBpDTeWnAtHuqv5ztXlZWmnHBjqy
6CK1N52Hbh6+22SuGCdTzOZM3AbWH8t0TqlDg6LE1d+yXJ5t70851eBJB500GWe8Gk1U103OwFFR
eOYLN2zR9aGpK2jKywercKbSLYUlcc8gVZ2vmXfZMPmwZ9vYswJR7BCwoUOmROW2wZVJs4t+/Qnl
bBm1LmmGvrY8ZHaMG5JOZws7kGBhAXB57wo+EbtqC0bv2GZm6XDPWCLI1bjtUdLjKEIf2wGx3q9Z
Np/A4q77bGL/zzgEx99cmeHi6gyl0MJul34ot8UWL/0LSgjUeyZBdcaVvjUkdnZfrt4jw7DOyiEg
dDQ2VNtgl8ut4UuDgWReXI1jjrg5RtthuwFmlx6vwE+f2fMRwZMVu5YPZElJ2W4uA7Pa/fEkz9lF
a6m40JmolgrVaX8zteIvHJgxeTp8JGN2wkRXRVbFn8Pwl3oTREOkS3+/UDR1aTTE+qblEREAt3D/
AejCie9rgqdyW97xOnEs2ue6pAbUodNRjo/MihaLKQQL0Khc0m/dJ7JDknbk6PmvY3RHm7fVpXTG
WLOp3SwB9OMp+lDM15iRY05gXtXPuBDSkU2c7pQ/o+d0IZGkTVDNGxLC/m4l3jQQdVpF87zcymT9
6lpbO/Z+a3CXI0QpbN2Kh2KSAcHmOxfxksuONEiT9RLZ3l97BH/EjHur8wD93LTT+TTby13RYjCx
0uFq3L6zlDwMvbVT7nxJfWMDvC9XVAT1RseRQBifDVpAowmsywY+IS8oNJqZJ59p6dGvOfdW2nJG
vdue/OAprrNcUvwMv6CPz2qZjBNK5GgleukR6DA2lZIdlE6MT2aTkjQ4l3DiWvfvR4lTN93M9NSs
rYyJNQj/CtXyJJkf+7aZTgggak6NvGvS65kTdLPZPK8D/nHgypGVyylGXvxW4MGPzQTd9Fp9T8jK
g5IJLRKPDA/lqO6FjY5kQN2jBgYeQkfab0ziZkq9+02zMVZYSICT5jufHlnVAC4EraMY3O2yDZXX
uPgGmREykgChTbkcK9Yg2pW0ljcSeNChvTDVm8KsNl406zI1dyRKMMvmk7kYFdBI/tVtW+uE3nI5
Gx6wOCaLA7g6lniIXWA04l1YhVUetfbiHupBPXPlSgxSTmHeE5ROfVPJq2lk6EL/EshUIzZK2khl
+N4X5a/U+oM9sHbOEpQU5Hh/jSw33b5+q430RG4L4Jdv39VvCUd16uvSGbCT9tP94rdXfU6hc2Eq
58XygOXrjFvyj+NpLyV2HNBKqe7gAphIBgebmxpPgzb8hF2PsWjut++W2zKQZxCLQ6zVPdO/RX4u
tEpW+Zt6hOywQUo/NYPhmD0jcUEpJ7Wn0X/Ls/7TNdTXmg5f+qKfLINsKnPh2TBa8G0wA6aW83oS
e1tg0/rLyqiRxm0bs58p54N0Wo3kXw5Tz9ihKdtPlX6esrVAQ1N+WUCLk3H8gXMRlQV+CsHSK61O
6bw9CUu9AkFlpcP+qLW62BNW/Q8mNnUELd2araFt33n2d84wyK27Z13A98aWcG+kLm+M/glOhLOh
G16X3H6wGD2ozSOrmbswzAw8QJJx4I3PUJ12J3fqfWYW826s+2Lv8tgHS7qQH75MDxuJdX/ffW3i
Ykn5pHGlFEHTFva+SbD/gvaBhKFCMTAuxvFGlLfDdUTNcqCWSAfq8xRV4j5v1j8wI276Ih8OpoO4
j/ztjN4XZflMrPimj9bZHuaHEmjszSKb0yTQP+SudpwG8V0PUxbbc8cuzWwp1OdF7HqbJZaNVqlO
t9BceFo9z3ng4sGf1HiP/drUh6xiWJUpeSvMsWfV0qFW3uT+r3lDKy7QzNZ+lI3nHDFwMfsbGgL4
ps0NtRokn1rUo5WawaGwvJwBk+qYYD8YCUPMvwIcokt/jF6b9iymE2xZSC/wykXL3KTcVwxZLquO
YuIleiwgW0Mah6b0cZ432NtzXc/2z0aeeQd1UfITi84vXl0A5Mj8Yt9LrUjz80/BvC6QRVJwmFTF
jlxuPbJa9N9LwuLDE/nD2mXToWmJhBp0P9ImaMc+syui3/CH9Zjk/x41cwd33eGbtBttGv2ctulM
vSio7HIRn2zBUqIYpBu7I/IuU5slz4IX9xohLiX90Np/lVMVe0VNRCrIEZVSSejLpkWSsTrpalzZ
o5UTLFOhb5tJpbMuOUxuXzKXIVwelYdfRH1jiUjN5lPF0m7njTnZXXwhok5b2FlhcxPuaO7JPCFu
jQmzu8jnxGSGl7MNjYzFOm8p0pn/bpS2rP+wyl4QYshbHBeIORCof7XKzpqJkUcXfTQ7BekZjTiZ
c/tYcT3vZjd9TybALrZ7lRjeY103WVg7+c9SW9hSB1yMTAifi6q8YWwSX/5KNE6TanvptMG5HmYE
m+lE15YnD4ycjkPG3BzBezRJ/TKnzD/HgaAE5F8a7hPaOOWkTsT8w7nshiwrBxov7tBQ2KQRNM/G
XLQnyYZ7V+YN2VQc3vxO5AsIFGv//W35C+f6V/84kXr43pjYmlitjH97WyxU2slsXrRsk6cdqpbI
Xs/v6H/avUT2UHf672bPaWijBvC3+oahN/Vvrep4cquXzml5MlpG/S2YXqe8MEKyLqjnY0YeGVEW
77PWwipGdMcME8YX0guAfuC10HWbjdsyjnd+y876smwdRU9R0Z99exfuQYPNUmtlc046ALnT8D/M
3ReAzb+/bgiqKBF8i5f9F2r2TwABU2/6dMO+EI2Wc2Ns8MVpIz/GysNchYJp10t+hv/+XuPI/88/
FJoQCOuLX9/xnH+jFpBqrwnvskJJx4d66H4mEhQPa//MqT4T7IkXCyUusQMPQyIaBsPiXFUULUtT
i3ipMRkwFNCAEO8s4XE01nmo2Tmbz/o06eQm6HrYDuJH6x0yLpriGoITzgaLEMdBn66oFjdm7OZt
XqVRlbhTrFxzeWizba82jmC9R0OYlp9pSTybz46Y6ljG7vqKZ+pN1GwTVyq7ne6KhieBjlpXqmag
O/Sgf/G6J4OBgYhcodBWyZ+k6q4Wz6+v0v4ZqJm76z3zEZ4gZio/hmZFCtWUjazwuwd2TT6xpFcQ
4u97zz2PcMqC4QV9jIwSH03TujD0oATJeCC+C3a4uFGwXeO2oiJVaUiy9DvTgEJ0LChbZiNOctvX
5tkvQIYwTpkizF+37qzdXKRWoFpLYsEWGzmJ417dJJvr/3GGa1YKI74amcayLQ51btDBtM2bZuPK
bkbdO2vWy1JJ+muGl763EHVR8cZbK0yXVX0gIJXPw3D135+Z/2AsuzYMV6YXvsGaFHfivz0y/kqi
5jL3LdcEMvqlsa7TtnzxZtmy4cvUzhOYwXJ3CoW13jPLKQn94JBvMOKtRVg4JqKOZMHQjVqnlviL
Kqne3NL8mvI62ubFOjpskINMI+Zj3ZaIsLv2f3C0Lj/iv3zVgOYI4QtAUoL90iUt+J9ZHRP/pcuZ
ckf2/zF3XstxY1kW/ZX+AVTAX+Bx0iF90ormBUGJErz3+PpZUFX3iJlqZtc8dXRERVWLFPw15+y9
9rRNkVEyFnqx63KWRxi07w2pgN7hZ3/ylv4Wtf/fhjL/R0j+Dz/0+wCA/0JqPwiIfxF7L7Kd/4fM
B695+0eTvv9j9lZ+bd7ffgX487t/4ftN5Q/TMAXYZk0Qk8Gz+xe+31T/wCiiQgXToCQCtYLNgmb2
Z46z+EPohFpg84NXBhGXR139FfFs/mFDqkCWbwHE0/iJv4Pvt89nc2ZxmQ/CMDgzmVH8bNpqQt8C
olsMi8EZHNpi+2Eb79O9OOV7+ySdoqN/kxyTY8b/iqO7Hffert8EO7FO1tk22xq75kDTYVEdcLUd
igNap4N0ZFdyqHf0BJF+415dg4tYuWtv02+DDaPvNtvz6u6rfXikhrJPj91em1Po2kvbbtNt4nXv
5FtznW5JtN/WB3UXnfB2HoJTevBO7rHZhQf/YGzw4WyQMl+Zz35zQyD2T4nXLG2Eak3z3S/zWdxL
DbtqFSFANy4iNVx16TUo3LVDnH3HitYPmGc4hCCioDOos1nZ7Je38ebPQeEfaZPcZEFaVwR/n3MT
ea7Kz4sQhmkpsnp2DJdUtUAjanRhBNVJTt+jOtkyqBj0juOZ2R0KI3hLIlpJNtmQandT280CVeDG
qL/5dsrL/q9v4zdnc3HBNHR1yxCGyifAG33Gf8mobbJtiEZ0mOgjYqqUo3GF4XJxvRzCJNhiIptb
fBdnABeJEkbHZE9O8uSqqlOUdt40u19Z5imXl8JdAo/JAp/vxdSn8/jl9VBrP2gSW+sWWZgSeVOc
0rp98mtvHSvR95L2L9mN8xZ2UpsYW5Itj2bo3peV/KhF6cvnd1W5YFNPwwAsVpZ0FoxMrDwfT8Yt
LFOLIz5e3Dzv1Crurbq4N7T0RqfOPcpHZK9IJgL9iCsT4XrtDMx9tBrplmDJrJmuYxE8UlF16lTD
zjBJ6Fd6jxRAYjM6w9eJMDHVV6nvfS26Kl5N3aeYpphWSRVZRaBubNTrixxrd0TQkBqq1LEr4tDp
45ksAeZRaKHftCmDKv0rp4P/c2Sbzd+rFNU95tsNnyLTmLsjWLrUUQuHPSV9lQYVOZ4BCdg6dBOB
go0VE7HHP1xLYM+Xxld0FF9rEw2z8DnfUO95AsaskLtNVG9103uR4ureF+U99uJ2BhXj5IWsyanp
9XZ73zQqivOp75WpVMp3XpLGcGvsBgQP8dXly5gJ1LxDpC0ILh3GNp4bo/YOVFKBzktQoY47pYt6
aCLtgENANEdloH1TWEiKGp2WmBKswpD/p3M5St9MHDUBEoDYpxh3Bf4fflfqtWRhUePFxJZbSNIE
lipSu6BHRK38rZabRTZRDlxTv0UQJlvk8EUFFWiQYOTQxsbkQctZ+qdO1en3qd/cQ7h9zNqMv6rU
d4DMjsmIS1odmyvD5OX3xlqfTxlaEvRz9RxQr/a+yIoo6xe9BBCBAAU/i1eRyK+84+r03f665rEg
GP56nAnc9Mv3huM49axqOk46FSzDt6S2575u3mTIPRuESZVV7qrGXzf+uEdPOCePfWHH2SIi/qM3
XozMUZBpZa5xMySTFCF6s00sAEbw5zKJtYv3PfvNGDeBaC9OVDDA4YaECnx+Q7K4TZJahv6Cn2Ay
WC/dUX6kJjfzhHxlLfu7MYiMKgIiZaISLuJCetm38hTQEnUkMj2JdYXGcO0QFyj+6cYb9sS8l1Xg
XeJsYcCmOQwqiTrfNIGQ9X2q7fKOCi2mA/u+R+VAhefgIQbs8x7BEBfcdQT6dagx0F9Auppwdd9H
7jmj2GPv0gzKhXFTta+GaFZ17N5PZ+8WOMD6ak1g1d2YvJpu/Gb0yp4bTJkzh4nU6gvL7vJFg+dj
Dvpm2ZJYMQtQX5t6/KCmxSkpyp08jvtEyXciq05mG63qMtuOjfIoMEer3VOPBsOzw22CNM534++5
gd1y8NfEvr+xvyJMlPxDjI3GgPymtBduUu0yPtK+8jYynmupiVcst+d8mKR4q4uybxdj2tAgvbc0
f66maO+nn9XAdOXY7dJhUq0/jQODrWI5fUT6e06zYJBouQTfXGyQKBlXUStmEbsw1B455Tb/jq5i
PAQbujfOdMdlrUAsrTyONehGrwOxVdDXUiXHAyMTNHc2APB2kl0pUq3OSvp8TEA3ZWTe4L9CTa6s
aZih3PfXtWkfEjtwDDe/i8hoC4by5Co+Y1ViOyoVv8LzVgXbYOAnzwFhD1PjoV+0VvFCp2CS7AFs
KejLtMC2EdBjKjGS10HPF6DUUaFPr6G8Dwb1MbGL13g45hJ52jL6R0LIX8YBp3lI8jV3pipOPQuq
CXrLEPltensrvBVjZKKt25sazxJhByMOuoB8FRbdUwWR3avUR9NLt6mqfOuq8TCFLPt4BILwC6rT
Vd5L92pGmbA1mie3Z09kWTiqrEPfVLu4z++ArKzyzr/DFyPJZJen0sFWvE0EnMuPee55vGrA5QWl
98A8/TaNaXJj3YDSPFS31K/txj5VTb2T8mqX1uGLBW/HmvpUIWY0ykzBJh1L2GTohICBF8Owbw15
74PIkTWIZIm/Tsge1pT8Lgx8p8VZE/oZ4qQOdjvPtvUeqpS/LUvjbZp7x0jjUaFabFVta7atQcBT
gf6reSrKfNO91YO/URnSsbFKVJmMEHabt5OANyBeujEz7THWR9hnz4GUo7ODLhHpj0gg2MKL9yhK
jQUFb0oc2cyVQVznilHOR85BarVl7etUiRSMp3HGAyVR0ZcMbo6xVmITly4ix6Fkxd91T4pEYDIo
h1lMFno7rPXWu5/GWLkSr6rVfrdIN8iC+ufoHDHjl0l2T57KrZxTj07qcmdawSa37PuxG5w26lbT
05eimBDOeJuA/Z5FIvoe5Iz7vbxvWvkxVNptV2yKrr0ZWyBmDEaTm8Ns4q2elEu/q3alEm5rK/nm
9dm7qJ51PX6LSHCWWnsKPFUeh+Lebkq6pO5UDlqi0b0hF3zd8B7mnCt+06eybp6yDN9Sy06Er9oY
0KSYKHc7P3vR7HRraevaQ28wKnvN12/GvtqB3NiHd3EDiCbLX5BsSDPMh0QFDPmdV6WUtN8K/bHO
76xAP6S+Rqk37gPwZ8nWDuonk4VrK8Xbpm2LmQsQCHRpQL89edGjdDX9hMCF5sYRieLYHdTmxq1D
Z/oNswOzRSIAPL9tmWVb1DI7Oxj34N5Wg1VQJua9pEc5mulailIHR91XhfIorJVHTSpPcGS+2W29
68qvVHzWxDv9nFn7gCDHoDzpwj20af0kwbk37UlL2aGkc1xf/YJtZW+6PtiSmEARThFL5QP+p1Vh
+44e+utSn1o14fc2o6dEJhXd1xXIEmfo+HtBZXXc3Bn8U9Yv0HL5QmumcIPvIR+Kk83LE3t/LZn/
Vi3j3wUH/gdVig8/8m9rIv+FtYwJAf2vDdtFMWMqYLy9Z9WvFYzpN/4qYRj2HzqWR8TJZLpQxZhS
mf5KIOSPwPuZ7EEsWVNVhH7/V8LQ/tA0YypsyLZusqPmt/5ZwiC3kP8m6YnfEybJl3+nhMHferb0
slXy8lQw5kKVp/re2ZbdlMzcH2V6l21mL2LvrYVj1Gjmuim1vcyYFk9rbQRmtAgR7hdINxKgUDK4
h/BrpijtvE+Ub2ku4JsIdc3ItOgxY9H/XdGkpXeQWauciafvdy26sxm1+lNufPES8zs1ebLMwHwj
Wpz5tf89MuRns0cFRF69JFA4N/KbHnmPVkF8AgxCF83AGEvLwYsIaR/ndFkPkgeTeJx8fEgn+tZp
KrSXFGoHVCG2V8NLkkl59laR8WTXsLqlZFVgjJGTEuw1uxAfZeNPh/xGoR8m2f3NiJ1AN7JVBzIh
MdWlTBdsRC4ikQ8vCnmGFX2lkPBQ9gItKJoMRb5rqWB3M3M2EIcwAE/Akb4MGn5OjV6kateF0s7I
kiOx3YuaFqWRc7Jo7XVFrHLdRvNiLwqWIkiyF1LrEm0YOS1TKtK6e/57RrrSqg7NJXLSLPAPMKBR
ANJ+LVtHsd2vOL14HPKpwrZdrpFcnnJN+T5YzbOeyLdILmYpjvPOj26L9jWDrhnDWhF2eAqiaGny
x9j9wlmRVAyYKFz0Hh1PBHG5j3WNCD1lhgoHBQ9EAfEDq8vGpJ2qhdY+y5W7KvO2NPWaNplXmKCt
TL5Bg7FSS32LlW+OnwIMUXY/Xamlf6O+u04QtML4nrmSv1RY6eqau1VGFzhccmQHuHBroGQ29qyZ
EQlnah6AlXoJIRghdXmcrrlJzScwCODBkg1YxDsCpZZWuTEB98ptv2oyscKV8obUfI9cY4ETDBxm
M7fqfle40FqUNNymBMEmQ7Qr2vFUWYlD2PWXrBko5Vjsl911JZK7UUJezrvDzuk0jMEXqYMCKq8S
eZij/AZu0a/6MnFM+YtR3BSQQGnL349FtaVlsTTMe4MXLZeOuvtYeTQZfJqrTXLUa8PpJBwUeXaI
R/e16KX1YN3pjbXJYvnUK6AI1G7dJx0TZcwCz140CitzC6G+C+uD13M6hi7Tko1t1pD1MiPrdsgU
NrQIhEEtE40xHVv1v+ZYVkoZNQuve6FihocM0tT4CYkGpS1RNmCX0oi2Rk+p7iEHkhty0S7oDt+K
ybGHERZCGyFg0M8O2vQ29dYyUNqFHiaQHjE5ei61DJ7TWG1ZoxxwHO6EBfknqGm9qTHOxsB9TRFg
D6PtDPUPOc7uM1veeyiScnyC7O63pZ+vauOFeKtFg6wLBz7NOlSXUjrn25J8FoJUDszhhEP8Xhmp
iUrPiGQP7GIWVAFL5IjCv9XT/gdCtrXNXVNEv9M0dxchLk5oWUS2CeogRs/WrsfYWps4gVsZWpD3
bujhbSDiNVqzZR4Nu7Kmn2yrzOASfqoRMV+8G2ga/1lk/Fuz6e/L+f/ZRPnhp/7dtPxfOJtORYrP
ZlOfON8Pk+n0C39NpkJlxrQ1hRwEDF/0ovijf8b5yn9MuU9YhzVT1kBR/99kqoo/2ITDz6YlYFqC
CfCvqVSV/4DwI/PztOQNxTa0vzOVXoC6ZczoNHKFrNp/zqYfqy16brYVjInMUbX2NaSJuvXTFslb
olTHKKnGredr+swz2pXf4AEpPJw9Jm7mDck71qzLRmplsTLzajlYopHAQp4gRf/lbv6m0HJRmZhO
kk6FMEijpTBxXk2uwTGVg4HZojSotcLvEKu4KAyMwXZwZGO5q4vQXZKfGC2tmhkvVc1+hVRkmafw
HAMvp9lQZ3ckgcu4sxT1SiHoZ6f/10oQ52fggYL2ZWgGQRc84V9LVlmYDBxRSR2Gp27OLWpmQGGX
amhrL1KkpsvSj0FomOTOytYA/yucYlFhbB1xnRabIG2uFHOm9c/ZCZnqVBVngMUVct43JOOzGYIi
TB2/VLO5FQ5fk1i+cSdJp6UWW98lBfnzZ3ReDOMWmBqFeN1SCZFUiZj+cAtAXOP+y7DXjzS5HPLs
49hFQ+wvVSu7lgfz22OxkqRahdBaPtcCYHDOC6JIE9ZNsbGs/AoYGW0ic1B5zK64cmUXBUk+DfZI
XBZKc5os5zezU6EM1VR8HGsK4Ko0d3KryI9ynshO2LbyOm99VBkNFVHZhGWkSADEchwLA5bOPOcf
QeXVlJZEsxtHZByyGIg3JVqGPRi2eSPU12XgpUfEG8O1LMTztIefJ0/LgLYhLRJFnv78l2pqz6az
MUyP1CPDuqng84BS8KnqgFwfVSaN2swPAzjjWzV4NCi0EYMBn//zd2NqSnx4GzWZPpNCmVQxJjPq
WdOCm5pZUtrxbvhDvpDROvVDAuW7Xmei3fQtJoQaWNGV53bxlkxHpVqKQIWDX3yUup5HDS6TBMpP
ThEvKDQyZ1jmxJm8UOLav3KRvzkc+yFSvlW0Buyczj6AtNa9ULG82BFEgM3k7LFp4Z5XrlNU4tpD
ncaTsxtKtCHRwTSaTYMJ4uND1QzLTiOW605jDhh3c6QZkrsbw+IGxCJG+cnUrNTfjdo8JnX1WtoB
ZUeX8LrPn+tFa4yiNxswQgyZjKYUjbMHqwV1XVl6HDlJpq2UIlxS4F2ayVsXaPjF/C8Yp9ZxHcE7
D17YA7xrRXcjjTqxCcHz56dyefeZXA2V5joxijqd9I93JG0QWIK2j8EjU6+qiZ6gZaQlN32BpU2N
ve+fH46d7NkDYONLnXxK6uNhn/fQQT5ANoWZ48Ax9l1KUcmy03aBXu76IFxFof0ALPfKLHP5FXFM
m1Fd2AZkIe3soePbwz8xUgQKg+hUBgEtvXwNt+9b1HgvQWR+1RLt69+/TEEJYLpIXuufwsBfBo+G
IFSzrFC9diL90u9G3/5RRMkJxtWdIk/0T3B73ihdeZYXk5c2hafJypRJSOf4fCohKYBSXojTmZzf
OatqRQfzC7VhHqnVq108/u1rpIfDQ2QphS7j/M2Rcs0IbRsNqi3nS4jNvLxehH9M26QtvOIhoB6J
HS0eWeN/fuSfT+zjZ4zYwKQlPV0ro9TZS6ugTydKTXiO0IdurmljPEt3ulqaewrwdZfSFs0Gadcr
X4kKiSGhKvatVb5qQeQtSlMqjlW0syu3WUnouZ+Huln27Y3X7Kw6Oeh9UR3FMLiLJMspfKTmu6tP
6Yidp57C2NxLxsQwVBNrxS1w7GIwX+vBPDaZu1aiBAaMFV674IuvRhB3aptTBi5UQt7jjx+p0Y7e
CLWmdPDtlzOKrHAtuviE/k5y+jzdA3Fe+1Jc3PB3XLnXF+/Ux0OfryBztZISX3ILh7ooMpB5Aci7
QOo6vxGae2W5ejEWcSxNmUZGlOeXCXtB1VU5berCoUqxjeiUlACYw6DdBu6VAVi7mN05lGnoBL5x
MBPiw8c7KgXDUAqpK3i+8nNmjc8on/HTQwNO9GSVuALocn4vAb2iFYdYQAKGENDmCgdMct2YklSn
LrLqmekZ/mhVAjCJsMDEMJ4JyHgv6h4LXdWtFSmHGxUCQu/sOQC0NwXkCPkvmbSoQhS7ijHefv5x
XK75p0ub1luCYiLvzdmlhXDskrrOAPMMZFRkRccl9LZDDsxdj+YhzEzsQr5LrDRhrbTnMN1IW3fC
jA2h8qa5xGUAyCCAMuaz+vzcpqn8w3fLqVmkWBEtraPnmnZtv66phsqHPhxJuVOlkQywLFlhGFH/
7nqCg0zbQtOi2grA62w90Vi0JkcQNvgI8nfhEpJmpri/4xCSYX+t6X65g5limhQLPoVOCfeioNqW
xlDJQc7RrIo0M1q3du/tTDNxl5Ca6BpagpA9L43XUg/StvP2Bp1hVrcq1Kdri9bfjBPINgGRYNBF
63I+7Rha3g0KTT2nEkDeOpdHb+JyXlTKeGqq+jVV6dCOgb1R7Ob+80f787aePVsbjQ3RchrWbVs+
G5MTI1dkyVRzR55mnhbbLkaecuHGooRrbZGYYh1qy5CXhSu96Cpd1zAHjRDoL56mEMpcFP7CcAPq
fqB1Zm7bfMmQClWRakN+1nLizmN9jW1+o8Eqn9f9lc/mIrGSJQmLUHYqKqsh+2Jp6Cd+msdCpE5v
92TQ0JzrIkKSm3XvkZuh1PAJ68x6NN3S2CaxQreIZDIdJY8CwGOC1NzpHVyOEaoiXqtE3mUBRkgx
IQg6rbwyUl6MytPJ8mqzV7V1AknPPiTNbWUJblDqGIOtz7VEP2ZjuuqSeKMX2t71QQl8/nh/NgY+
PF5WbNRV2K/ziJFTnI0qYmwqdtvItOnUr4rIiG87zBZyJhOOo7MD8iRsi8TTrbCYOcTl0oHHfqXn
ZNHB/FDnUZ0/UUnEbYjYrGogO8bBIjCLN/b1a9luZ1BXQRT1wwbw6okXBbCDCfgwexBGfSScamUo
6VrtlIMOB1wZTMqexBFgX6g3kQJMTXX7hd3joJEM+G50bdWZTYEfhvEtXyNaFzw+RiM9TWZuzXd/
aIO+66jJKARxNJL8OI4yTqWCNDtq8AcIGRDoGlw7ieFeGaAuJx/WLZSOppaPRQVGnD29pDS6qjb0
zNFzxclUdW9DW8J4zGTDkLGPY7CidhRFCwgR3FWlIuBvYKrqtBpT1/gcgolc2iEByvZwDBM5R6pl
nrDXIL42QDAYFGQzrJdN4m6r5kuLw7WcxE89JOoglwUIwOghwVcL77KUV5+/KcrF1Dq9m+Ln6pec
JdphHwd5W9bCpB+w9Q7uc9zlB0i7IbARbZG0bLesRiLYWZXnrtDXoSWAvbj5/+PrQOzDot80J2HO
dIa/rL4N8gv8UuEMpMzT8Gvz6XqddAMV41sqiKBMreCa1edyHuCqbVPjH3gtbPP8qnu5QnWJJM3x
idCYNQRVAZ0Kd6rJQ1KeQfGAoKNBNrWKSkVsGWTwPrXpF6I01lcegHo+y7KrZG/J+E9tzeaMPl4+
2mqd9NEhdbyUtpokC8dXSQMibMRyfwwWEZ1Z/ZaiyYS8tdbjk167N1dO4WIimk6BeZFmJutzVZvG
r1+eAFzchvmyS52cdYZetN/VPgCX7AFYU5tyFwf1fWORkoLsdpaZrbewX11jeI4GHlUhRjHrvaFd
2PYP22e5pJGuS2zyeGVM+80gOhV2dPYvCi6B80fWAoWpx6hPHdUF+sB7+Bj7VHh8QztOj0jKzOPn
t2X6rs/G0A8HPHsvg3bsYcdwQJHfFn69NkttPdmg9WF0/j9Hotds6MzElMo/3v9YD4ve8DlS45A1
R+oB8BjT9H7EV/aAyu/etYnKyv5PUQzKJx8PhKa2FKXEp2aAQGpLe2fGRbzEkIYRTQ9kh5SlG4xg
yqK0rDdi/mZ9Zl47h4tVJS8bFWT2oDxDFr3nA46qhqLEFwQx2wyWPmp3rGvT1jcSwNplyyK0qKgy
R0rBt+YsPJv2exgF4b4EZjlno6hcGX9+d0Jsv1G4MiLw2Z/NlX5jGHmmBACN1ESbOGxvUcHY/vkj
vmxAWLpK/gnGwqkyqJ238oMSOmfsle5KJRitLrJXVfYfMlLKJqIVCWZASPruWxqZglTQFoWURhBU
4ZXyvLfjfmGS4GnFLE5ZFO8i3xaLz8/v4iYw0FPat6YhiE3I+SvoDn3ftSQusEPWTtgRkf1pZPh9
fpALKyGDDC8etUM2jYIV/3QWvww0LgQmnFt+4PC6DzMwavk98OnjAMT7gaH6zVPgN0PYbIihKu2t
BIGHBTKq4GwI13ZCWd/Pau2E4yOd96xcIZPrr1bbGWs7pPVapx3Zon6DJgDX5q2wSmqhdr/xfGLN
0ooIenPyzqapXc6auiMsolOwpVVWXN/brb1nHRx8MYj5HI34SMlgWHuu/KYCOjwKP7ui659eqw/D
C/diUtzLVEZ4985X/6OI1TSyqsCpwbtgbiNpJ4T9YcpRzb9Apas9SFlteOVt/81h8dZQu1U4rKmf
j/VVn4vWIkMenyW4NnDzBqth03K6KZPEbwU1g8w7aQHZWZ8/fFW7vGAmOTQz0xtmEAD18eH3JAj1
tQuomfY9vZmyTkD3kOSttcSFNnoI+xfNbO4THZJY39wq/BKPwNk8Dd6x3aQgoiyoSxMAxkekPzPR
ri9tqC6zUbtNNOTnsqAfA07BX0gwAD8/+wtjJhsO2j00NrkAeZp/Pp69J4hR1hUJrrKrEqrn+44c
lrgJ1OPARIm1f2e3RkDA7lIqh/fPD65NY+KHd4WDU/5g4LCFxRh1dvAWm0mU5vS5sGQQIRk5oY1g
Hu3QjZ1kuOL9JQkj741ibiOUjXPwes95cLLUCgmhNsNgrPVUPvrafpIhuyFNU9x91d12IPxGT3r0
bPHYZcjxSwUUkjc+qz7MRcKeFmbqP6GsaK68+8bvrgdXMfs3MVmRzsaBOvMVels2NzOXpLWh+1Q+
yvLezqXh2nObbs3FreM9Z/Dla5PPlw2jlTO9uiJxWoWVXhId+hifhdl5/Edr1Gu1cuedbj82eJkJ
7R2fLdddDDF+jc+f4eWOm+FOgfU0dcdtBdvcxxeolBEwSqafTKmjWInlijUVtCsjcoHK6t9KSwBx
R69Id3dGUhmeVtfaBtb4boDXgEI1Pg+KCqg/awniUuFzylISo5tx1y31L3tiuArGNcWgW1ckV7YJ
v1kh6srUQWeNwrh9PnCTK6GX8M5AlElwPHMQPfM8ikiPH74M8cYe+rmktodQCcWV3dfvvjvaaYRs
smYR+oUTCD71AP/GjNkdULcjiBhhSkqYTqp9LQL3Rq7Fc4KqdbwbyTG6MlZO0sDzl0dXWK5giqIt
z3V/fGauQTaYR4vbofB17FNpJSnqKXNx1VA5rOzxvW+fTZ1ppLGQ4Pv3NDaBHtsQEXrb19amVrjz
kcQDu73VRmTNn79Sv783v5ze2Yjq+ho6diIPSOu6M8vx8HPdQt58tSi621y1lwNAZPUAV+faU7kY
y3mZmWV5MuAZJ2HHxxtTggti3y5i1qv1vQbrztVrEiEyw9/C26C7Opfg0MFMTJbgp5SV4smrcuw2
Ulhe2z5eiCRlDPPYPCmg0qBjaXW2Pydnm4iqLo+dCnJG56orw2+RSfXtWztUZCYC3O/6fo6VxybZ
UMG8Rgw5eUqEJ2U3aXNK+zerEN+UJkG7fgfV+wEL0zvLTwoiMKGwjQcQz2ZKg4MJPf7SI7d1bpme
BoitepP04r5X0Pnqtn8r01SZkVfw2LU/Pn/W6uX2h6ucPK2a0PED/sx5/2XpNA5NK0zh0gsNObEY
59lM8vn04vKhj9QbtxQozTCytVH8Io/GK09Bm1WKtdUSdmmpKh6FKkmQkImQYfM2xbXOetljRV3y
MdP8J1uQX9aPdaXmixBEhwSEOrO6588v5LKZyuPiKiweFP9Chfnjq2Ny9LjJzMixw4Tt5IDYc7Q5
BS9SH3oL/kCeb922PTVKumSxB1ScnJy+fyAvg6lMhcH6+Qkh2b34ylGOINNkW8TgjKP54xlZhhvb
XZvkjl7vp7d+kwUghHXyvlOSnHMFCHgBQ7LlO9oilUv9kspmqc3izjDAyxuL3MjSVexFHZktDUkS
hJhbUJ1glndOQHGFNSkga99y9Z2orTsFGMBcZim6JmDOfyAkLwQWVyPY2Q0h+HOSqUzovl1OXLcU
LIrQbjaJa2FldLsjsU0vcW0bC/TvD34IL7Sx5NfJoEWAhLgNy8bDXDKlm7fCpWFtf4P7VMFfkHSq
erJLZik9IcA5wzKvq2IG4MDatPpS19Wp8i2Fc7Sf1XLAu8dGn6AcEqLbRD5yNgtXfx61o6/aKWx6
+2vmdT+UzHvvXGAoHdKhLZF3ZDkb1huDEuqH5E6pp5Rcr29XmV8mizCuyFqqSK5CJQmMGD8istKO
6BtFWTLphgsrUQYWLHX9pWqTG/JU81XhNy3WK8PFDWN9ZTy2ZnVdupvOAqvklYFxK+zauAXQAf9u
xcTgFOSxvJkdSt9DIzd4qfx0G0DlJLLZ3YyIrI691nfLWgYK2R16q33RSeFaiA72ukhq13ER/Suh
f4OxMaIP1HtOinSGdJl6Nor2u+tKTy0BUpBZmYdHc9iDH8e8F5iEDw0oiaW7CkQIqbAjDkXy1kU9
JU4StCirZXlMGgsEXagRe5bN8oJMXOg62Hs1RKWmusMg0a8rkvR4y0a8VcpAy12IH4ncAAMUEOgG
C3Zg7ZYbUrO0mR2AHrfL4sGU5GKOBdMl+OalGxISLSjYLyMD8UTSHgKY08s0gBiktFCslBwgXUVi
aYby0iiQXWfCW5rrwaXjo+npfeAFdMSrwVumZv+CIJMdePFaEb8DqFSQYyYffCKcsrdq4t6X4Frk
wir3wsBZxQsBA29NeDx7GaVeea1BnKqnmisJsf06xBGjt2ucssCvLdrBpYUhnLQPSFrFMpHFqZHp
YTadxESv8961X8aYzoIcYPUIDnpEnqlJJ2cpNZLTGQixeHuPvScRp676jhTU61zV32vAtdY43rtW
v46K+ruZ6ZixQu3J85Wviq+oUGq9gf0gVU8VhXjAxvCLYBu87VI2onzoycLrfWPNvVy0KmksfaM7
USSSB7q/Pcgkhkot6p8HTWB3QR4xD3Vin+m4EBuWqlABamyTJlFEGTG79JQSsa1HFaNRbC37L+hy
uxVED6dBTci7aL5aoovmCH/3BI0AoOz6YKW17SL1mV0zN3wFWe2tcnYAe4+WIQ+t9TALClPxN02A
ubYTsbuM8oSVYxq/xvW4kFvQgKld4IryQ3thqp63CQsMyBmJlaQ4IuRviPghAnM0XHxmhWU5bueL
uRu6pLnW+RvQzG7lUiBftnkJ46y+C9zM2FWBpICIZN8VQKpaBIb76voNjf0oCE5d5O/Qr+CvnsFg
NpeAfcmzcPtyO2r6c1/j7JNVODqYAgK/YQAolXLd2zq2YJnaQ6UQFtRRF55JZjNvLKES+xvTT5CT
uyp+hKpCZnnsQ4huDf3YUi1f1dEwSwT5tH4WEVI2MLqWieYtk5SgowY1FHg4m3ck6u6pIcDUQuk3
88xmldduvYgIV3XwWo7HrlHE5Iqzl02iCowGzU6SpccuiEDXeJZJaJKK+N6SsVM0SwqWLZxl0cxz
GDrIpsWhLb9LVrwYvLfMzs2Zp+KEngofc6yJzwrtsJlXeYcUaNimhTpKzGO7zItvbr6KGwK7XW+E
KkcBxPQov5NLjRadztQ4Ae89eC7L8KvlwuHRWtEtq6hwV3GZ3Ok5SDdmEIv9HCowU/pis9zEjvmj
BMaGeKU3HD+wM4DvtfbS5ajQWFE1x8DUOx4FXHZMlPmusnJz2Sha8RR5yokYieQ9y+RbbFSzgFjx
ljScVVowqGltvSpkpXMipKIkruh813ycJQDzZd9X7FLoEYV61r3GCWw6kmykCJ5uOYKJD3FitqaS
kb+JcDsUglYTaDqiEHa2llavVjziXKhW8NOyO4lgcWLUg4deq4oDEpNyZVOzh2LEYFWVeksIHMFj
KD6JJ3R1D359sTTD0d30sRR+GRtoPtQUD3IDctoSBIGmQSaRpWqBJ9fVcEmOor9WNPeh6pKdUbep
E1tDeWikFrV+TE6JOlyrtQGROl9x0E1CsYeMi/WPgK71ccWRASStE1czVzFIIZYPY4vZpb4disha
V2FrHrmpXWtT2hDjaUxqrCQjAyOBdE+yF3hzhCvfytFmbDcHewq8GXcxC/aZL/NBs/gjzsQMo2Jv
jPlXJSeiqQMNuI9qjeBxNU2ZWPIndLmHWC/cG9o72dZF7uzmCtNRwYzLwmbBV2UfLdw8Sem1i3U7
qY67gj+A0477Na1pDvBM5p2Svru4z1euLrULSwRk98UtI56LSyWWMSi5urbScK3PVN03Z2qt3/4v
YWeyJDWSRdEvkpkmd5e2IUUopkwiB5KEjQxI0DzP+vo+YtUkZdCL7uqyKiJCg/vz9+49l/BvovAc
BsmSODRTa55GKzIvtHt07MesAlk/YBYujDtn7rGyDNVV5Gq6Wdt/VaF+JIrTJNlFzPArh9xPagHY
FXqfOfHFE43KSiuJCCEUZMkist1WB8d00T6ruv0qpb0A0IgbX3Yd4MaGZphOTF9oGU+8MZhtRpd4
2mPZmR86o7rWJmzUPO4I/GtdcbdAp9LnRXgmF+/DPNf0pDJ4rwgP1OVXK21McZpGK66aX828abXC
fVyRuzM7+rRX61jhEiflJUqlb7fFleDYHjhwOu+6qr6ylxDgzYHG64mqJFJKHsOp0g9O/GAOtAUg
yhMGMlpkkbbTzYRd2mT1heHC4v9qrFXkgmvmQmBhN4GqBnWBiYoyoqmv+qxuWoe5lD5XeibZI90t
DbUu/ixtPxOuvZ/Y5fYgKp91Eb0ua6/2oig/UJl9r6yfSo3z1cgaSeJZ0+yY8kQNgQ2u3bh3SaTQ
bJnlIUX+vZtTIpH1zHgWMNS8HuHd0cUfuab8gX2ZMQGdTSsQpQziVULizpKrbEP9oHXgI2PIsB4n
h+Tese/mtZVHgBm3YbCXuybn8ejw3DgEtnUDJnjOPgC8Mtc4TKOlHeIkn4Cs2ix5AmrfyKxfy/vX
MDKqUz25z21aGaew4P40ZpBnoNyJGI0uy/BxUF3uY+YkXJHEi2sbOi8L4/BLspShbybMaCHNb5kj
c/xULpMVmEn5TY+zm9HN4XP23FY+PHUZTiJYSXPzHMX70XTpzmFAf2k0DUl6XD4kjLGINymBlDjY
Q3ek8tlYrNfZS2KQBCqKbZ/Ao2AEWYrlqCjuxNReE5etPqEvedZCaN99CtMktn7wd8I7zZhYLByP
oLYCNUvuBpTKYlcBV/Hrkf4xuZXDXU86NnGsH5M5xJ9eOj/ghKhHThiBNugX0NfTMS6fDVOrL+AG
vF8vkgNedo/jwNgtptsfyFDXgiq1mJcO8Dw5cT7DLpB4czTWS7novpVUM7tbpRGn3ue+FIPcZbb0
4asRsZbHAFib+d62m2M8Wi5/DCEni6lV+3lbiSscTJUE76tElt8lRXcW0tZfNKm+qBUJd5W1AsBn
RK5MSyFJyLjxMZZB7dCrg80r0QYL41xtSSsUgLlvoWXcCMzWvumjW62Pck/f7DFfounkaCi+uGKv
STLr+6XA47QYE96uOPVxMV4zZjDY2xCWoBOMIUbsS2Gcko7aJEwiIwB6eTQHpe1ag1IWDmCi54+Z
4NyUhuWlHDHIxS6YVJDJ/X5JKLot+xSmhu1HhU40NdhLTwer7YkZwoKWqsCM2DEzY2BrtOV5gRvK
aDMhIjdbmUHb9l1VukSGNRRnErZzJc2gnoBDm+P6qjBXe0yQ6IePzEiGSD4KsiZ3qhAg3RbWbLPB
ibWlJYHFT+dsP05LfjDp2eAhIcZ2hODukyJpvyZt6RscfXaVKhjprnisyDH2m0Q801t1vNnunqge
VuZkBLk78GC68Fh0Q3Rqm6QMtvcLlRCdkj5Vzc6eeYIS2NDWbNhgaqyAwwANkmy+wSvfdbIZLyEL
H7+HAmqwb01TxQ9Lld2L7NVITfO0zkVQzUBz5s61GEeO5s5G8+mpaDjoB2OJCOrsIhyw9fIW1pR/
WtuRnDED53kqy7R6cTXR7JFC0e6tKYHDp8puta9C7jq7Rhqzjhzz63aPXCx50Q00piHC6miyD4Xq
1J6eoJ8nOqh8tLz8bYv7L6Kn2SVSGQVn5yMPflsnM9s3NjGCaZNex4nnJplzJCLa8pWdSX/Jw4Vs
r1qHCRov3rTYar8mc3lxYqDACXGfxKe1fEbSXC2D0UbMfTo4q/FR5t3njgjctr0t5toQvgGGNW76
QPQoS7FbFtduja9jLR4Y8DvB2LO4L065T1Ops1ZF3wpTLw/mDJ7TkQ1huMMXQiaaY8vxkwQgytS1
f3WKETESvygzmlM88FT+GrAsBRtR7WQObM00OwAROBqkZ5sN4RF9wSMt1YyaGPtu5h5M5F+HpGV4
HWqZ12iAF9OME6KtSheLLVj2be13Fi4gIZQp9A8GN13Y6MSxG4+ET2VBmJW4K0Nd+CG4iD2jliZ/
lmzkhyWmQMrREXrlsqcZJ461RgYKTv8nO8uf7BVBemJsSiVEVruEORP7OwtuVTA6Wn/mP6Y4Su4b
JV+Jh/62mFn9nW3lxS2r4iMqVtJ8c/DDqfspTSojkCv1jVu0+s4GIQ6itGFsaOo84DXbhsXoVQ5t
ewKFQmTI8r3aKuqq7F6juQ0f7Lgc7mlZIU5yDpHBkrbE8kweF2GvpGsTIIz+Z7WqFgUyhAtWxsBx
V+EXGf0F3B2ES8fFcLPTtgeiNoCGCjWAEE17zSJc1Azv/ZwGeCBHq/CckQSodB36D22h3Es6E0ak
kTkXM2b1+7pB5/rKM01yVDsv+8qUT5NNGyiurOU2tQ9u/w1ILwZfpe5Bw31Ii1p+fZinJf5SJre2
7s29K+GZkfD4Ngr3tWmBExnTeGr12jNmsjnpj15plJ16Iu/Q/cEK5n0gAjgPSZlT64qWTmpBlsib
1Cdx7aP6k+OcW4SZPs9svytC4FTzyPXuJiLYyQe7diBEicZgkaRd8ZiG17qv5I2orKspEVpFpUi/
0HYe4LY4E3IoMOhMR5qGyMfGoGcBWacfdEZc8Zl1jPCnhnGP2LSV7ZjdLDVdMPrNnBUIPyvnzAd/
MlvjPiGz97IkWX5a0P1ocVzuWQjIvUGNVWaJ9pgyj8YWPt/HBgVn2dRH1lBzx9Gb9vLzMFjR0xZV
9Gs9z7eXrsY/VWRu4NYDrzvllDOoR9NpnhWvXdsC4cpQau/M2fKUpQWuvSIBakjlIDcEAnOqfLoF
ie8iUHRwbe8ML1uK5A5I8WeroBjlccYagYXbXPviShahAw8MEzw7X79O7CXSwZbLemFMubmzcvoZ
JBdccx6vXYqgbTdL4yWb2vkiRcmi7W69mlJhZE/L1zVjia8id4LyFXNkm4mBBixynJOuvu/MsT1m
XfXNLvJntvuntSwnkkzYhNqM5auO848L2NpIcitpDrKMZtYT/7t4mDB3pRwITkxszoQmJkZIOJM3
WNa5Wz5tJXdKtKhfTeFziIhxr2ajRpBq/6hq98We6mAy0GTFtMJvxZD6IgP+AiY0hW8Cl8Srm7wM
jKK49GZ3N072t1LxrPVWk3s5mgPftobEy9aCTEv6Apu33wF6zqWxq8/FFP+YV6EICxqXQ2a4HjS8
nStMQVlmPbs5xJ2BRzWflrM5UaNSc1wY+Z0QYY4nGrm5gyW96E6qJpIIchewrPWTSFuqeJJMdukQ
vRrV09RFCK1ypR0tC7GtFaYjib95BNfPgMJdMkpAeUO1VRi7tjd6+ha0mvP4fqmZNC35UhK0E/Nq
i0qd11g+Z4C8g2qV9TWaiNNN1GdZdjF4vjg5j4PFMaiitBVd8zOS8rYQvbLv0aiAtyIUy+1+8OWi
YOkmPmWIdE4k/Xha01Hb/brPydQj8iQOl7wxXr+Cf3sgLTLcBpVtchUt1PctjsIK6eqOzJ3+3p3/
U5+IOFxgykGahoWY6envR2U5ppzgYiEhkCdPEMZfZSvIXk6hCoQTgGI3em2U5oJm8IrYKT0IfP8Y
dtHh/+O4LnR8zTb1psOQ6b1UoyvMqAJ1SlQ9hTj1R4xHaC2VPwlr2iOHHo+9CUt9tPFqGgaZ7tMi
mteQx6vRYSC72KVyUPdRXFhnazVfCpOIktCKo2M60Hhs4y9MOe8Q1uHKz5eHuBatn2qkpQ7pfdNW
zqNOMiahw+CujdR6QHb9w1DRwW42Dpck8DihH9Y6k/lzaUqoGkX6Iov5RS8H2ESmNT2CGqpOStRR
QE1/0vt8eBSd9j233O5ETMdrDXv9kVD3z2V0Tcd2/GSGlcX5aF33VtVYB1vPs0NDCJAPXCo/MuB0
PyY9/qHnKG7kfSRytqiZ9L16CxYkfI4zv7hrnZhAhgmgX+XUZOICRJhSSEZTHs1eSDIUGbW6jWMz
pG0f0kGdy+wad426N53uLRI4kVRVsbnpc+2PE6D6yt7l86pdyYck8tN97pTdXApiFUWBA3FyyZaA
3f7T6nj+E225N5HY+GZHFdDX8iXvqk85XsGOs/JDti6n1U0fdHvtbgPxfq4Vs3Q4w5MZm8uhnzjP
mFp/bwjYoVgUIuQlgDpyFUJ/RkmBH6NYg64F4ybY2ykOaCVJWiSyPiH2t/blqg5alnVwvOb7KSTN
pSBdCzPtDA6iIKjQig9hrb0OHBG8edLDYLXlM9RzKry2A9M4WacxND4jeKMLPS424e+IlcxyoqEG
aYpxw5Fw8jBAP9qTgRoKLx3QMHGAtGc9QaIilwdpFtqJydQ+/5jwpj6LRRme+a1qo+TTrC81RMj5
+0C2Ad0qehAr3pIxEYSDCvMT/vj8aiBjPpRZ2VwkB6SdWCnlWjaGI4sK/HFDLic6rDActjU1MQVH
pmh6WFb5AaxE8ypDllMiDner3XWcDjZ6iKaJYClGBM88T1Zfjnt45oTxzA/GdNeW4xSMjixIpdaW
Ywq+0pNOy9S/sqJruZhXbHzGh8YxXhv04S9GO9fndAurVGWZ/UMB+ofqge4cUilEP9ictrf/97Wn
UnbJoTxeDuUYmO0cev0KexH1IoVfGMhoh0ETFfy/oLJ/zvWRuOJ9pGeDJQZz+yaf+b9Zb2Qj3GHe
sR5SRw8heqWM26qvwlrpazPURxLegpo6GKvxIa04Hv59yd1W1N8UM5vAFgc13jUT8+17hZijU3El
uVgPle4Ml6no3zJdCWZnFVCQcHn++6f9Wjx//zhk38hKsMHYrKHuJuD5vx9b613aydy0DjnQ0LOF
pOFQU3ntwvK+1SrmK5MLl9B6lDbDBWMJP/WurnlDOs+7WdT1fm31eJ9NCXi2Ykx3jGt9YIl0nTQd
oXJEEFwBcygQA/s3ca4fLEFIau4YwTrH417adkpaFi1rmdBLn5PokjkL9ZS7wixRe1lzls3dmlnb
PDzG03DK15aqQGuIEh/kV0T7dZBuVByuDymF2vT579cH0u8f90Oy6yCZBBeqXDQwv1+gHAVk5LiU
umIO9YszK3JXCFGccV7cj76RIElm8uh6iaV9Le2e+AqdFEIkKTVzCk3yqA7+tDizx8DCSysTJmLx
g9B6SA2FA39ySJg9tcVhIO2nIM2szyJOmov51g3OT4yhy07S9POTFiocJ91ntPrzsy3i9uA4aO2Q
z96Zs7A/d8i6vLIe+eNT87zUC42tPIUjK80v8PKHT92dIpHZi11RnUK9nP1OUxdSkV6iTktvs90T
0idQQVmFFl4XHX/EZPPyiWwLOFB188mckJcza4dDr5nzcbad6dzaX1cmzozUMuPVFqFNS2YY7qKx
k1TppRF0Y3WbZpdgjpVpqtY0yblPY3/JoASWLmvaMBoDdOiCAJWo9evMjoJ8Aq5k5E0bjACXdqLN
1jN8n2LX9UhHJqe5kTZvABrqvoh8rB+Ksniy5Tzcz05KMERJHM2G2VlVTOPYvIiGPXrKFV6PZLVu
c0GNzFHvapoRuOAKoNMkPAZfr0ZhTyd3sokBn51AiMFPNBEdzFi2ZzsRl4Tuf4DagHs5ZGcUquKW
1sZZs+bqNGIWS1VIfjrjHcwkgmmAM98UbsJdYZnuaRkgA5L5Zvo9kzEGTymkKsvWfOpKxrDcuNTJ
upOMlbPPfOLo0yP9flLF+uprmLrOLi/16dznPAZQHFCQ5PHLSB/+Emt9eF4YOHMWbZ54lJcXjlf0
Fwrre8ng88J0nUa1pZ/Fmt3GSHyI+to5skES1ikMWGCmdnDGnIj4qiJmxrH9RYrqeYXwR/Ve9T2Z
ZQCzEGbOh7AUvV8tIwEtVi+Oc9M7eHwPFVXwfSmTEcTCJdMLdWgSHVXDrEwfJgPJoKW4q7TsKcor
6ym1RgNDY/Q00fmFv+ruTBk/TNWyeGlhvSWbTUtVRuMtlwWPOgN6Gpgac5miZOb1jxf8j/XW2fTQ
UgnU0Zgv3tssXadNrSaa80DMgu7WUBK8ZFrNh0XLI1TY00pEtrw3Ed35luqJpbNyhrnDyAxsbnau
0nzhTkSctnXr6a0h/X98vz+GVY6JD8IG7rN5t+V78Wmip8JpakSnCc64XZGfzRGhfqa6Rw31xGrM
Efo3hJvuNL0SVPYqzZWU7PDH0BEV2kOR/fv3sf/jetlMFd0NkwPN570fq2wknvFBpEGpya+qn7Q7
oaeDX9IoOTLlONWMVA9rVcq9rIzbaHefYlUcVUNMc5tukR5u6EUpsw/2kJcuLGbSkVOdKOroaOqd
7kVOnx30HvmUzXyp7rFBOJmK7uwhLH1ny8YqGeLahQjS2f4mChr57oLb0XAnv5+KJ2iy58kksVhM
vJJu6ZQHVMHmdCOZ2MirmilPu5z72H1LzaZ9WbPmX5K4/9BYgUxCgoDrUEdqr78rIMyEwHRCSNIA
mjUe+kkRNlfVP1oLbmtpgc0mFrEj6w9pUmycFrs5WWDFfKuE15NIprIxGrp/qBV/5ZD8ttHzZSC0
bF8KwjOCzt/3MXSSk+oWLAaaExFqGPb7Agz9OdEJaRupSAJmG9HeTcIzmVfOfhpjwvjinuWR6ucu
j0GyLRYqvyL8OSca2eqypg8JMI25AIP6TnyhfaEf2aMPgjLfM+zYCrgh7rPsexBv83hyhqW7HyXT
dbsdXpQWeVKQZ0cuMmB34d5ag0IS5+8PUkUhKjJN2XXz+jLI0by2I/lMZMWlT6qrf/binhJt/rKI
rjpUTXMj1oaJhnIgpJnDpiqYglTXcqaRdGrxxZKu6qSPZs//aeI6MEzEin9/Mf5IRkD7yIsqEUIi
VcdV/k4OSjsp6zhCJ0Gnt095jMUzzFqIMOrZcJKHylyCzRy/LnBNmwYjLNGtaceUbGZYuDhYv3ql
3f7+nf5cOzZ81y/MBVs3Toff7zmCnYGG54jJoZ++DnBVCxH/o0PwR3nEr/7/j9gO7/9fPzL3COOG
kKzUDRxlIM/dzo6bgYpmvv2Ph/jPtef3D9t+7/99GAqpJVHlsElB6gfWnxtLYcBiBLxC+/H3S/df
H6UwyYArI2Llj6bDjCwnFjVo60aud3BCziKrX5jU7nq9efr7R/1Zg3MNNxe+hFaBMPO9OWnpsD+F
xvaz5mgfiRTpcvKzEx2hz1WV3bAt7XQnb/a5MCqfcrwrrfFKJGDf0aRytfY4FnNKp9b9OVrfyGQe
dzF7CQZGHqoma3ENx3zv+75hYjvayN+H+nPGZHmn2TypenjvbCBFK9YPcqJITezmjryoe0Jz2XDq
Wu3sjRXYr3OLrGod/QUlS0pgwt6NjRrcZZyAppbjPw5Cv5yn71YswAfInE2bO2G85w+1eYt1ukcF
5xb6PjXBM7YwF5U6akXh7EJFB7/T4AQXlvsBVHPo6V0C9FfC6J8R6TKC+DqMrO4VkVW4RB6tYkYk
XWxqKZqCANMRJBcmaqUO/+IcHWTaH1JDEb2hxwjdiGokquM1Vf1X+sFP88wsXccju7NMwBAN2rOl
yp86pXHCqZ/UyCEk3bIrQ0yzf39A/uzC8VAghDd+2XR5VN69xxv5La5IhQ+aAa1T1Y89Qc/tZwYn
rR+3NaeAcUsUtKsP6UI3vbJ7skbBZP9jiYP+xAv27pZsZBWdUzEJkBRMv7+ATSUyEHxFHMC52jNE
LgKzSA3SHPM9BesXYt95YsI43gMr+7bo6XRZuR1uOxt3DU/xuBiCU9ytsIbwrCQMGIU3Pa3d5zGU
0wUXBZwyO5qObqUCXfbNB0PHIMI/sGF6lmVPOEHmabF9YZ5leb24qq4fgqK5n1OQeP247muO9Uh6
8NxUTU+PmATEOOxNH+zIIUJkceo1ILOrOcAuca+DZGiyAJRqX2Hu0Wlw+AFmZiy+ng9kN2rTxcoI
HEbaEV2MYRlOyKBnylkrKBZNHqImjPextF/LgTNfjXxCRZntFUm4KRC3kbHOjoTYdeQXez08MOJN
2y9ZsX6LrOJs0cXyprQJd0xRHQ9/yjc7RArbG8gqEoYDh3D6ati0f+1JJ/K+wHyyDjoTyUJ96Syb
VJiJM+SXwaAxykEv2c9NcsW2OR7aPj/lyfAUzbhWqnRC/lOF/FXrLe4KDjXlb7utsr1cRA/x/F23
gOkO5cI5V18TjMfDPmyHN9ONHjhmPqhofu0z9UN+Rh//OVsnZm8KdOOkLpAIGEDlB0bZAOFzep4l
iHXU3ozDcvnZTgDYFVibkKJSMJOFYvjhLDvODEBgHMZ2/C7zXNQkPIDBD+pGS4OeMZAXweD1HBTn
K/O6uR1ZrqLvvST3Xjs79kyuSumebR4VYhsw7JdD9c1drE+/6uPEnt+Ij093G+ah1dMT70zF+bY9
A/B605LuNHXOI4hH7N79cSZ9h/VNewOOkAStRXb0j2wmVq7jeu6Mjmo3S9vzYpLq12fdU0L2im9k
/R1D6JWw82k9RHb6CQPVAUwOChOqhEOF+HonS2aK1pxDiFlGHlDNxXPbclBnbreztlMERINw7RLg
N+RvOqE6MUQO1npLb2JDRxiIdrAjl3PKibfPQ6BRQt03GdkYGg6z3WRPCX5L/aUHwu7EHZDgtFl9
QW7lHkfvGciOBdcGMWiBTkhsXUSJs5IZ2UXZxAfOqhug6zgIUGcYsUOPVETwGBeRumtWZh89juDa
SZ+WvnnK2v5rxjnqNMviUdjafB4a1R7SWrvO+cMw1vGbZiT3CsfXbnJk+jhVW/ae3V060jK5j+A7
B+a/d4OLJWTuyVTVW1rds82oikx4O2hsaGNSvy+6wtrPpMgHy6w4+4QZcOr11ZDJN4D82tA9QLP5
1mRIZiOixzmmzX7IzYTkeJzS7o0rnuzbhN9OirIKjIqDZlozNQEWuVvpFweLIG5AsmrtZ1l/rHm2
OFQ06OvEKI+RNn1th6Y7CA2nGlJUd2dY4lCK0CA78yxtXZ3q+VGFiHVc41kTJdQIFOFWkmZkldAS
MhD6tBZdiCoyn8g8dY4pluJtt1YI9+TZgbzb50vQkDy+S8PmjT7oAwfn+C6RK/2vzDqOdLmtur+T
bUJ2a8m0pXXG3aC1gy/RVezweBrwHmnUlAoXzFx4tQkNhoEI2/OKuNUc6JvPDqzQ2vmM2h/ihW6D
w681MuOJ5K2UkXkQCe6dUV70PDFBiCOvdbinHjJN4qaN6kjDwDOzN9GQBeD05757ZVZ7plYdQX+b
Jnyr1hNMgAo3zLxQNNQP5LTvDJKK2xSfgGGtErXreEuaJ42o+aMocQMVmUCE0Zp7e6rSV8zBja9o
lLj6F2Mkwjxj9fBBYRDEkb5l0Aa3qeY+5whg8O/0MA+5pg9RujBwyoczST7r0XQ/K4tIEqcYLk1J
/RN2PeEWEOzMxWC6lg4fZsCUljW9NmlfMsHlVuhldTSSCb2k0x8Bag9nAyD5UOiC1fFWdpnjJyTx
eqJqsCQsKphn8h6KjOOrM9KBxoiWGIKNhkwkRlJq03dbevZSMzfNUPQNS1tgVMpO1qTL3ThhWjXJ
aA/MXgw7vX5OSWdx3Ynz2Bx7YYxqAnYOaGw99XJEmKlNG68RJ0NDMxS+uYl1V1b9j9yce7pnFoTw
2b05ZeypYfNLSfJmspahatrHh0JkNCPtHqUthHaMGhC7wDzrA/TcClzYaF9C9BIePU/QOymj916D
hjOvVIHOmYyc2oM6Y6DT1s2p9fo+vB/NDnNSjmaxIYwZ95DYiZw2iSitJ0QDBGip1eGNJA9rtDG0
UkCbgPOXc1NUKaN7NXpoU4n9CPfC1TDbrMODFVfGAZEtEpfC/DREw+fVwBhRLOz0a80GlQzrYWyq
+zXrdLSUAxFX/U0Z7rEzw8HbliTN4sdX4RsTlS9RFD0QpCvOXf5tiMWXipaKb2vinjHitUl1vj/q
Rd9IHc9Z75sl36smrQ9IqNpdorbAbak+Wman2Azt4dK6tHoJnfUHvX5qs371HEIuENc6mI8BYUQV
bxUBmV8HuJdSHx6kNK8M0sqDbiTnrJO6j9cEvdYUPYAA9IcYea0eaaihOZ3to8SU3uwQ4s48z2Jd
cyI/1yz3pmv2p2pSwISZQ9Yd2fWFpqBhGR9WlZX7XC48fGlzlUNIKq3MICSCASI+hVlNp9evYYU1
RhXubTGaw4J9bVeKCjcD/rlIu2kT9QDaU5SgtN3phtofu03HpwBw+dqKnN8+h2k8HJXV7p2sv00r
HLRCqjYoDWBUqqd6WGrSBbNJIq8/bUnghDqhiUmjECtR0uHTINA0jJM7ZHRfSDchjVUjigaZM5Z/
7LeRFR0nUmpQq45Iw1ZiZEPCpj0EoZycq7uxkOmhYvvfrSVrcGX2W9SOW3gyxizHQmIc+jI2A7hH
bVLs9Ezd2YzavEwfKm/Jph92zGCMxv3PtKKUA9jpx4tps5etb11Bpo/Fc8driElLj65Kux9U/tTP
EVNPp/BCHWdB3+S5N2yN8Wwijc4o6czruvkBWKXwNYpAz7Cmmy4rxhd0i/n+2D1Nil6N1ZVEdnEJ
sT2xFDLfgHE33hWrDXoe5AJVT+UnZU3GmjWwByJeG4u1h8lEGwgZymGINTR5dX0QqNMPzjLEvuW8
qhj6PL13Ysyd8FYgUDk4bbJ4TUwnmxxcF1WcjY3cHlhvON7BcTpriLw6LEQHON9BDOxyN4rqs1Nv
bilnovYla7iWE2IV2vxIjJBVH6JNGkraUITnhNR7067tQ14nZFggN2R8m9DC7R4NQonx0GVvpdFT
eTqkdq9mHAUyRBWi53Z06YWn5nnwrdjUyIOQ9oF4t5A2/qjvwZfhkEzrXa/t2ZTWBvyUS52NL8HO
/NnRxgDTNrUdzxApDCY0iLycLrnBCSszkeOQtZQQUX8cktX4x4HrT1gC537aGkQvSHMLen/XweNP
LCtKbnAhWfoWGoQ2IAhgiGW7HnnGe2MYB39ZjGrPRTlxNDcR7TfIILEG+sW2ndRZ443uknIwNsfj
snCeqRXSsyHpHuMS8GT+BSR7DyrB+RcH+T/oSiCygY9tAEwhbfGuJZPRqQA0Tdb9NDAOMZ3Bpdwb
HlGuricXeyzy/fVnHTu3fuXCD5SZDDRnLWhd/TGsmeT//fT6Hw5heH9QZWlwUBiB7f790Gh1ba23
tBfQ4STVY+aO1RYDWUBiyykdusi4dLmlX+RkH+2l5mjbsCkhJH0glQCvwbjth0m9YPElD6tm33pW
dpLti/TaNCG6o4545FXTdG9lTncs3dR5wv6H+8kdLqRYOruWZeM5VF3ywLvuzWJpr+bmlZuz7Js7
tc21jRP7YE04p//+0/+EeoPotDe6FwQEzu3v5TOODFO0UsyjCrP6xjRnCkrkYrvGRcBv1pqXddvR
NGUlMYvuIu24fhmj9QFfnbjrV3XF7YObx9EShhDaDkUn9lbTLmnRGo+xHpc3JAoPeeukz3//4r+m
Cu8O+vSwhUP7hdM+Xanf75m06Q91xgBUeWt0MFF7AJSJNQ5XsEPZMfMCeGE9v6atOncu9vvC+YiN
8uPfv8b2mv3xLSweYWny2EAK+/1b9JkwNTUViFPxfBsde0HnZicHO8nfP+fXUP39BzHhRV2Eh51q
/F1fw14jkHjbMY+PRE/TIEvT5atTGR81Mb3Co3E8ZYCHMTE0se05tMBAcYIAZGeYJz8jGlBiz1UW
BXctBEZv1vDSUHtdjc8asnU0lzt7GkA82vjBq5TdznC1m11xIMIMtRsMwEq09x6bX64u0KcWV/hX
cV/n47HZZE3N4v6jP/xf11eZDP5psG1P6LvrW+RqWLmDKYAFIgON2f0YNeq8bH76v1/g/+pgsR5t
/8EAvknKfr+TLDK9m5ZrGkT10j9VM6e8ag8N5YOITmoYyHuzqoO1ohNNGhy0c0Rz7+9fYbuF728x
ig7kKajGqVrfwSS0UQyJYSLmcKv2q1ibK+bibxyzb/WKYyFCZ+CkLoQLiId//+D/apqBdNoWYwA8
Eo7h77+9aEiuddaMXLXJxjiK8KrBsEWhSTOA1Ja9SLNri/1zX4Z6YFjM8ky+UVo8uVP4Je7cr4YG
gg7jWSAV5cnfv527jSV+uy7wgNDWsdWRg+QY71U2SGIrDap/eLAYyDGgjy7Mh7Sjw9SOUCVoBrVL
/TMu8X7J5Nm2Is4tFHpj/SwNDrtKn5gFcyDy29SRR4vtHdP3D7sMw1PX6OO5KxaUjW1+QrzwgNmb
A7OZTDsr/MiGpHMyBEU1G/O57M1db2vxY9NPNIhizbPBtdzFmD/QP33R5pLgHbv92smQT19D5ceF
9nUYRHZtSOHbEQxBxK1c8UwlLTzqmfESyqL8CNJnPMp6ZdSyzsNpTF97UkRJjuuUn4wEOkVjfLXM
SruLcu3DOHDeT+3yEilHC1bhYgsrJoS4ponYj9JrR/H+PaHd41WFesNgcM+wbTzWg6EjhZXFftWH
Ux3yTzdD8x0NLvtSNr5WM/19Rl2kKZmfitWFzKGW8bwquv4ymQMj0f7H2XktN45sWfSLEJHwwCsN
aETKqyTVC0JlGt4lTAL4+lnQvFRRFVLMdMTtl74hECSQefKcvddu9ml+nSWPqQBLGqXo3ks5frEj
OR86uMtjCDeacFSxpE0s//2PEcrIIqJPXuwgZ8HDNk0TacRO/d1P6d9TSD/mlFNH3asUbVO88WWL
AEMztOmelXOLOBx3ft4bOAH0bMeYsEuso9CIIcU9vHKGx1JwAEHqmGzslCXFNP1pDwNoJcW40bvJ
vzLHkV6xTrNiHE3zNFAJ6oZZXM2NPqwGXXWoWEEi5L2HzFePpp2mEJX4Gcdzt4yijcV31S4N4Mq4
NgoTnHdWWgezGQ9OExlrvYEuNGvqECu6WFaCdZYzFdYHL3mSyv7eYUbfmn3X0pxBsoeLU2xZp/sg
cUbiOVuJgm8f1Z332JB/Rryzu2A8OoRYKgyDz1+9d7j036+ewTzfEC7LEnXm5WhfdTVtCoSCiGun
9NDLeTq39kAOY5fr7DddR7pU+ID/1N1BCJmOuoMXXVf2lSdL+2ru/W/Cqo+K5uGURzkpdWjn69Ap
g9kZ3askNgJj0NpDq9N9ouN9GJMuPvlm52wG/KzrCZvKdd3ybX9+Xx9WWqzyCCksB3A10+bLcVbH
4irmunGCuLPKbZvOP2j0MXjx5Jo0q2wlBh8+q2DCr6JJfLHTfHy+TRwoCPcghS0jtYvCxaSKRKOK
dXzKM3rtatdn4qCSxtroY30yWRq/eKP+eUHQJT5FHiLlSzZT2NB8m3Iu2Ocu6fBlUl/TVETQj4TP
IV3m+BVG8p8XdE1bEP+BcO8SLpyVGJ47pQiNQ23hmQwZisFCtgVxvxkai8kyPbzPf9HlS/v7QdVd
7hAdJkU87+zFouECpZhEkoQBIjXUQZjHLV365xZjzSpBMLRaUILI3ord59d9L0AuL2xxiIFeArPO
u1RSaJlvhkS9hsQBzklATPNbyLvJyBeLdUFC3iLmaHnE5HBN6fVQ+019Qy4B2i//HDpjs2/hCu/8
XnvQwjnauzHPBF2inQtzFn8Rh/Os19P9ZIYPGs2+ayy30WmY2JLrn7o2mcHcSwZrvHcwNTsOtT3F
IG0fhiZb+rlq23GS2aUGqdKf3/nHH3kpU4hYWSQ2H4OOxj7smUf5fpAX3QGp/0sizGnbeR1Bpunv
uSv77ecXtD7+xN6iseXUCesLvf/f+0LnN30S9ZYXxLGgN9Ql5Sbx5MvnF/lQbzIz5ETN5sNUl/fl
4iKR1BOa40sYxBA+GHg2zNbrV1PWf/FO/uNmIPU5nIJ5wcDVXtR6cBSaTO9yLwhHW+B4Y+8f6v6L
m3lHA//9cKLt8YgpRVthoRe+eCtCtyeQjQlYkOsd+tlKrBiOu9dTBhFBufSk/IxOlSsiOoTLKdfP
7hmspueyYa/Ee7iRDL7JVCAfsjB1uLMJ3a0sKn7Szxx3zHzlN3/0sU8lAB4SeE170cV7MVr+sfD1
dWTrOAOm6kZm/leqONNditKLmzOJZBUcisCvfZAL0SBvwloYVpCmPWbCJn5w6jHekFjYX8vs1S9a
+8Dj9Dq1w1HTvPgmrQsyz6f95A53xWDQFiQoBxunPPPK5gSxoyfC3BiuKDcZUnj6mqkXrJzKXdxA
4i0Zme4n7kbUpbUfM0IkhQPRpcm9eduN6IH0Wpj30g8XNkL+MLYTnp4KrYONOn/ruNl9mtoZo1mL
LEmlOJ6WNLG8ueo3bg49BQVFfqAxTG485ocDcW0zxJnh99DX9jFJp3JjxfRMhsivXoeaqSqtfOYo
BgqTzDxnTKp3AGqMTS/Tb10FQMGY7V89Is5C4B4adWfeNXV1kFZUbcvClNgnG0ZL7nqKremYJCxD
uWYhm6/3luHfq9Ssrg2ZXUeOFu3JSu23tjuje7ToA7tZvW1m0mSLyq3X9aCHx6RtfzrREQFb+aga
/Urz6cjaEXUUNhG+OCxtD0WC7zaWkvhtTbs3+uHkEqtOxEa3s6RvB5bf/PA8EKBMsqulEzHRaI2H
W7dJvqOKfZnnzIUCUcRbX7bm1iz1dI0vjgbzmKfbHKPPFbu+hZuNjjbDoWbJcfk+jOIX8zJt8dNG
q2WHPSTWcyqlPFNHv/R2x8TNr7Q9rkr8dF507jPJwFTk8T5JIJ6yaleU/kvYQ9vvXJqZ18KNXxs5
Cw5mdr4awzZC/DHjW1UFCSGxt+o7ZC0GymRc3y2tz/CxyPBOpyWedwJ0tQOtZO9GNeU1E80rxhwh
urGZ47gzXEVhGnReaW+NyiuCKtWjN+lexZ630knQu3Pq4odTsORr9TicbUP1p6w3kcwNWC0Np9XW
eNdC5I9asZ6jSt9nxVA9kXtwG/Z9CLPHkSsAJGKTVJa3Bp4EKg4vp+tWaI9L2vWD9NtHNWdvJs8/
BTJpqqjfuNWdAkJ+tCpt3HBaeOoTdN+O7W5Jjhv2fHRr28P+2bkhovlwZh90/bBah1F92yC+PzLk
olSMbtwahbI+WvlGueF8HPAm8rA/yKoZ1p7nBU7VVdeFw/S9fUZEFz8PNOKOg6oOzMdRs5RuuZ/d
ttjCKruhNVw8R9LbMsfEWF0mLdZgLb4zewJ3df9ZF3W6D60aGJRFbLsX+/nVgEeutI1vPrgXPAwN
PZJvQxJtOauZiEEYLsqG+Vart1Sq9k7P1LTupIGney5Bv5ivDPl0rI+2uUctkW7Ros9Iql0vcKPo
ewvw6NiLOBiFCcMW0SF8Fa9aD1heV3VqIiHU8iqg+xpt+gbTVdoiBIVX5ax5C8xdoRJOlQ5vgYv5
JSmFsXXGEJtjzV9K57R4rLP5evDktNfmkJMEMUmqDfNTDTZvZRaGvVe1561TjsmMcodFgaYDKHRY
v6xeNcFAutAC69G3KcL1Fqn9uvJp4cFEGotkum1Lg6+glv22gYXQ6GZ+8ivlk2JgLmIYTNwGXUV4
TeK3g9Ud/PI8oYNgNZJzYu2ZGj+Gqr+rcjiLMeStle+FgW/WNZpwDZc+eN490H5zYzTiqai9eI8o
fDN1oBSrqXsx21A/UAogtlYQs3AkbCKDmYud+8Nt35xT425OhuoV/e8KDjQTw8yKA9acaU+jHzuC
nbg3k8LuY3LiWB4/8oxLF9QUUqs0rzALFFBj/HhXx3F6kCULMi6NUi+mI521Gw39/7nqGvNaWM2p
sQ4+tolTOGWLhghG4jQhd6nM8nU0Ake0381BZFtOUDxcTlc8uPF/Y95MK8xnTNHxtvB2ZXR1x+oN
vsvekK5Y1x6uccJp5ZFj9Be9wo+1BVosxjlo9ejmfOiMNvwXZdrs+v1CCHIgX684An2Fa/7XVTjC
GAYdcwsWlPF3OeaNkWYPNjp6S49eZAERInK+7v182ONN20Be5yKB160P6HXYcqD5UiKhye8gK8OH
pCpij2hJ/SbKumSt/GiByVznmvr2eSH4sbyl7qbfiGgCiy7ox8vbI0kqxB0TWFVzokc/rkJlWYz7
In8Hr2Zbz8hnP7/k8if/Lmi4JHJ1GnD2Ej9x8Y2CHIynviOWWbFCKWvauRyc166yslUo5RfV9Md+
J1lSuNYWcayg0L0sp602ipOujmgC19OpHboa8WZZXvGcxlZyA2d6G08VS34efRMZ8DA3DIsvKM88
LR9umVOTR1f7fRIEZfPvbzm1U8cMiwJ8nBVrxJcY0Sbxx12/kP49o2TQXlgoLGS1BgUKGmEGRYRT
pTRHmAyIT/QSM2yzU8jUK/s/AAg2CeVqT17UeGYBN0bkReyuGQpE5tcjIe1hyzzPG1vI1XTzcs9e
ORopESNaKkCNVbOthDtemww/qz45MauP1rRI5lUIXGDdyNsocW7SSBeHATaMzBQqTw8WatrU1DTW
XeXb93aZ31NEkTNuDi6HMO+GUtA6WJp5HmYXmVvUMAi2H0d3OrayusdTxsBegacou/8Qw81HE9x9
ERHDgCTmHtZevJ8h6q4MqX7TkgymJoaKADd4mm3I/30rEZHR9wfdna51vXkIB+POj0rjlFveMzRp
iSilnw48UyeMuzex7zPnjOI7sUjTXA7pMUfJDW1tiVbIfvFGBXChLOy1YwxgiwCgoqE1HpSuiW0c
CWQ3CqXOgOxUNPGRiIgiiLUv3wfzY5sG/SYtaZwlHDA/uBQ4z/aiRRETFCmT+iIMKbTojjAUswPO
t/s8Y0jek9UMuDT9rZXUMsm8AV7BSBzP/vDcRGh8dBuKSYX0E8LcSqJ9XTu4kmCIajt7YAKcUiT6
xZNESjWmBKRa5FKFw29hZPYqCqMHD3lRVhtB37bU431ir8So/VAtj+Ri+DLzJ2a/0RevJ6OsD68G
sQ6GIL2K9C2iXy5OiKIcgHcUxhhUc40drDOZXZchdYs1rwzg0cyYUf65fdhszQYZXolByUNvG1hQ
PjdA3DaJssAEOFANmlF29zAOb3rbFVtZkQdqIYbXG5Re5FrtdX8Y9kPqKrykjDW6mp1uRICyMtpx
V2nxN3+qyo0hBfEXxmyiDOl4AT372KuuOszkBaxsEz8EXL19Nmb5ygLmFpZdee04VXAwNUesy6X6
rTqY8VM2FgewXNXWlfMTTrrhYOUV/qmMCky+TXLch1P/Mo5IDRsrP7m6UV+nIRrVNNXcQ9pXzGAM
8MRazuHBc9oKpT2FQutU4yGSKQHc8XDv6/Pd0PjdCh4aPk+N4hnLjxm0ResgZkWdGJqa+4jr6iRr
l76sM9VBhk8uB/94AxlzLwzzSINa0ehcIJNxS83udneV7bfoS8pi6/NsriHH0JdONXSSpnmTVzFQ
E1FC6PBwQpfopgryxcJjjt6YR3ixLNOcaoiWPDboLZGjibOp4LNOtb2L0Cbi9re2zGHSA3E6MEhi
+Ta0w6/YzPMVGRBnLZTdPrz3yo6JhBHXTCJOsYiKWxPd//WQDWu1NFFtuEIbPaYRLhtu2OuBCOkR
EW0mvW5/whQclUW5yUk7ZLaujxAPnR9pVoa7NFIntcwy/KQyNg7zidZCWdAsamMnBonUvsgMiTod
XGuHXl+fS5JmU/5lRBM+ANNiehh/j0OP5tQ0BGlyi58kvvaJ1ts4s99t8Sd2D4TYHcuC+SMmxKuu
BAs19ll89qs3fggL6sBo79NyPNBz5imtKe35Ha2TMmeSGydoVbXbb2dHfXP8TRia1tGoqfcN58FC
qBvovT+sa2tKTib5FVk6Bjw6ZD4OTnIQlhaM9OI3mlZnTKvDW2XoeaD5Dc76MBUAKHHvJL3xLesN
eZggJ3siMQ9G7pzjMMtJIrS+VaEOwwqpxbpLgLm6XrJzXQTKALFhPblhjj+d8nDChrMGfQZ3kvYB
VkkegJDZNXpt/bby+VraGWGp7SaHHPNS0E7Vj77X87Wv/GZPikkW0cascVyR1+YQbEGpXxTxf0qI
W98bXyJ7fp6Ue1D9RE5bMf8itAMbrRE9SP9tMpJzp8flk232D25qFEcrR95XSGkcFUIyHX8mZunT
yFmm1Uxm9WrdGj27Elbmz2ubj+WUT7oG9mSbmBZMAhcbfS7sURgtNNt4MBRGbHb70sEL1ZgxjrPc
O0ooRV802pe/+Xc9xfbB6dNFUE9u1WUbGuVWJhEXj2jg8UQzwdhhS103vkbP5BwpF5eFGL8InP/H
9ApdC7lhTE2YMXwYpUrTCUPpSxXMXmfs86iGBD95q+iKkzDhb3b2pGmAvXB3bVtfrLpFZRm7U7qS
PtMc6Ak7GsnP/I2c5Z53dppTSEMMK5mbWJvWj15FC7NJ28ehs+va7kyN0a3qolsXMxxPxrYAfx4K
wqeXxFUCz9fVWL41uSuCaQxvAYHM6Jj5f0JSfLIb1nKJixYZ1ts4T0GbuQNvVgFzRCDkqkG8EZiH
B7yMbow0vO2YiO3KIvPoTFj49JQOp5yQPsNBRDplXQeTCLpuDRch4FGnF9VWm6Z/wFUsgiiZWRpM
bYay/wNhV/xF/fyPZwxZEYnJ/jIJwBj1dzGZjZYoma6pIC3a/ezn53D0k0B321+DlZYbOQ5f/Nj/
uKDl4FgETAAVHmL93xfMxSzg4NSsLUaxsdTQgKmbnsEwDxuIGaXRP3/+EunLnn/xRDPBwdfK3Ii6
+R1U/8doVC9jgdm9GAMFkXfldd7GSKbXsJrNgMEBUMwpAXA9IF9aiLwcrL54i/9RkBE+hvKMqRk0
tUvSQOPLjPWvGyHj1v3BGkQIeZqExdDZjG1yb8TU2kmF6pij+Bcuvn+8zJbnLinCfNtotZZy6Y9b
b0QjMeT3YyDSIlk58VrvK+3A7T/7hhKYXpztVJsvn3/hH8+43OPCVXi/7v+SF/64aBTp0qanNga0
nZb6h8qmdhp98/lVPrpxqbdxK/MPQ0FGg8tQ4o/LWIaMeuakY+Ay5Njgv2sYteKX6XigAYbr/iHi
UICkvFuBD3POC90pKioos4VxM0wKyJHzVS7OP26dkzeKSxMSMfSpi8/ENtC2VhuPwWi7Nr2LFH4b
b9Lnd/5RfYZiCnr0gr7leP9hQKHRhoccmY+BU6uTJcOfKDaANxktASmN3j4YzXUxlw96FNrg/9Kb
2eminZ6bZpBZVChhrSKWNbWiW7YehjA+6/O67srxMZS2vu5pWvNwhm+ff+p/vPYLkEQwAdARYL4f
av/8ucawUZ3UVCB5ykdGC6uEgHgWQiwSYDcZHxRf2Ur/8eI58FjZPhdlkvtuRPzjkvGQEZeSjirQ
sCogD/9uFQmJqr3zkOSBKF+8lABiaIVfDfkM9/JmGbAQ37IMNnHUs6VdHEMoVZjrKQj9I7qZtKWY
qjWxMQuvCuSSOzAzQ+gN6r5hgO8UF/Fb07fzoXH8FyB/IEaHkXxoO1bnlEo5mEyKUQYK5VU959/a
eVwOE0I9TTkHO5ru1MgQ7gGfW8mhTX25HdvoirSP8BZ9EgwDDhqaLl54ONaR3vJOJkQQdyiUaSNk
V6QwuiRk6uPWasZxE5OosKk9I11hXqhec5zNnB0PWqlPNzVymfvpCROBu2kjIp0I0JCrOcxYR8AQ
BXQfMZRas43gKLaDMHSNlSY8OBS9wHaBVmxVtaNNk8QiJyX0jMew+IHKP2XPj7wAHf6wRqBbXWlY
wAheMX6VvXhuJnOfu6m61aLa3aPBBuHmmPcdufYnIQ33ZJn+NiEAJdClSVqmUW67Ko2ua3Ji6YjG
+zKLEenYjTrWFjDzsJyvI86Ph7GZw51p/ap1jocwovRN1qtqLVJ93o8KIYPe30Iqru5LRFZbgvW0
Q9Vxb/ThsbaEK9/JnqyBGVbJWHeV2sMdKtj6IESx9zM5bX2weHbt3frQpiHeZFtS6PLVwiRvsum+
h6NyLWx1NxpkkEX+vPVkLa5zNQ4rPyQ3fRFKgd/j6Og09G3jYl4DBH01PI4gfi04zrfOt0706xa8
6FZ6VwW2Hz2at0T+jpumaI2jGxNZQN+kHu4jPTxEACG3acuy5NLtXBmc+HT4tIcawmeQoTDJ2qJe
Y7rn/TDAblmzA9CWAxMOkH7cl0oESZPM+1D3fN5f9wDZGFG0NHeJLNBS2lq1d0NnbRLKci2yaavH
mgnRtK8OLFjwiwXk5hpBeUuYtQ0RaD0YccXbMWlPxRAfKAeyo6dc3AC4w7To7OLgg9vh0JWKT+1y
gIonPzyYufovtUPjykv75BaulQ9kEXRnVgBFn5+0lKFk1oI3NWaCPSIZf4shrNxpxnnInHyLn4q5
RtJoz8ZDw8HnKkxhbGac7lptvsXjNWyUozdIuYBS0mx6SfNGo7FIfrmlpgP+k0ApJzw4DxA6qR3G
ZNiRKrLG1m2dQN83uzLl27Vq3Eb6+HOkqD1OkZ6czbzchM5CrHCxfKVDqa+awmlglCm5NRKLpzus
qVwj7Ohx+MrM72Aof7jp/RCzVU6ci+diHCHGpF1LO7eDDCwuvY4YRVfRkiXcRPe8w5BkqSfWY56d
FxRPmZjxFZEyt37vVLdJtu4rgHY95/d9J8XG7zm/Dt1IUFri9+j9UjaKmS4NbNT5rpBOiLALEwOx
PRIvq+PzmawTDInkzHTbSu34kCzB8iHj8kXMau3kVyXFB8EI4Cy6rhZ1HMopH+XE35u9zOdh9JXb
BGnf75mmoWGEShylZfrQp/G6t2WgMRH5GQKZcmdIuLGimcn8eye0bZK02sMk7PY60x18u7mqAlga
ZEdkPxzVEtJe24SVjFiF3Ai/4DwP8zHExRGYSE7YRrpvDY0Tg5BXJpu9RB3SObgQX7AoXlspzSFO
qW9N1H3/fMu8rN6Wm/YRyRDhbDrYTi5uOjEzzLh23wTl49SzWcTFyJtD+4uQcaKKEqXVa8yw8qvK
yrzsonFh5O1Y0zkPOLorLsrGrEC/kZt1QxrM8KIkBxuUAAXLzfSiewwx8xCy6uiUu4Egn6Y1ml2+
BCBWagAOMXv3fhg+ROxcwFBRRYu2pBYskvskykL6wh1H9AiEdlZCZEdH6QVd3Qam890HWn2kgYxP
UEwnqzc73H0x6jKlrG1ZGtjx7MhflXHuXpk6WFhHARPKNBcHkQNPJunc+FSbTxJEeNpAZgEe8Dsz
jZMP0v0bHv6jOzhv6NyH68rxx5OtrF0nWT96hOF5T0BvBIki0DTXXbejf18Xjnl2h+K+D8W4h+W3
a+E0soWiouSdyY5JPe+EbHAOwgw/tCHucHaSjCVObbUxJoYk9H+kgpMsUuh0A/YXrZEF0NGnLV6a
9D8To7g1ZPg8ONX9ZBdQRRuDsyTqYckPcG8NlbEaDAMG1dKR4bk8hXRVYKkeSzLRErdrD72t9UFV
x9XGkseK1BW3dlf+LGln0pBMY2wFuCBGhNi7Cf762rZqUMBjrXbQJFBpTv0zHFRnHfodBDxL3ZgF
fngfoCVO0d4Go+r9N4HcpY+GoVGrJg7P9d2YcXt4NOUZJjoOWhEbbHXnJQbkkGEN2Qya9UQgpiBt
jJpTQUgJS+/w+QuylNN/nuwYgiBbYwpjctig3F7K8T8KvDLmVEtSWB14Th1u597WV6IZfnh97H5x
Sr58Fd+vhMnYgADz7iX4+0qdwS6QeVwpypv/SJjUODWyJDtlrVavAiFEr3015rk8SyyXXMpHNNyW
/XGWlrnh0KQ8EoHZ5TluS4WCmohGt6U5QubTikp7I4FZr6FxYe6mOQF6ncp9wqIweOJQGl8dPD44
kFgQkEbRkEJKJpiTXpS1DQmoac8MNsjTakJiJ0kbtixvEwntkFgZWpI61dcOEwO7MXhFurWK4vmY
Rim9cLH/4sdflr8/f/33T7MMOumOcbx/l+H+8evHjS358oYmgIXarIYEnfZs/PZD/ZebJketxHvs
NFBRzFqP2ZKcCMCIdxMNfr+qVfvGdwSSfmVK7SUL5c8MSW5XK1TwsX2P43Yb5TLe0Zu9LYv6ma46
sHVdg5XLhpunzW8vnl+62MDX51ZXWYeA3DXZO1wLipXMXkRSvWVxaa7Fs9PEFqJcwvgAmbzY9DsR
VeEqbFCcFD3J592hMLpfwrN+xW366M1xuyaQ6pjpLJKff2eXw9LLr2w5Mf3xlRVD2HW1w44yLj5B
GNktbcUsuiUf4PXzK33ourxfynNcYTOUXUYyf18KOBan4bJsgjhyf2IiX3eYfeAo088dHI+2Nw1g
DOjath9w4St04J9/gMvD33J90mnJtSfB0kJV+/f1W9gR/pxETQANnlMeB6SljnwrNPNOc5ARDOCZ
uzB6dEBWfX7ly1WJK5NrsBB/UPMaPJ1/X5kQ44ZSQVYBACUO2604oO5ZA/Sovlj+9H/co4XeUpiA
v1guvIt9GgmPBFvXVEFRNDeNnJ6MKn2tbHLOReIgSDK7dVM3/Y6JvbYCg9wtx9Fwrsj09q85EW6a
CXRbDg7gqmztW7xE3rK7TV+0lI1/fCPomRFTsyZ5OIWW1fWPx64mp4vnDhm147a3BglbFokWGz+V
e69cyk5LyBNYppVO8gYTdsISc1DOdsHhg2De11HzpgPYvq3gpMut/AAePJOxkCky21HSmsadjMhM
atNoPCBdtix9+/lP+uGbZpIo+B+wHhry7AAXT7Ms8zrqfOYy6JL1befkv6Jy2Wor5zhGSbHB6wVn
MS6s2xnD5K2XxoxHl9jQeGfYb0VGKHhUNM7ecGPjBu65jpwZ6vo4fPlMXLYelk+6xJn6FIwgdi9d
SWSANoLG7YB6FTJka1crMdlWoGOuWC9u3kzdjplEmtY/g188cIBxdlB6yNGhDwDHgpKgKB19RWja
6ITHz7/Hj3va8uHo+tIAQsN7+VLWKMW6kNMSACyEmZxnINaMw1cN38vy9f2HonJekmtd68OPRQBW
mqFEpipaakZv7H9NYQw8qwhv2yz+3dnargZZG1E3KWuhhjbj/ef3+WH1Wz6CbrPi41RA7Xs5RdET
3N6siX2AbgVVQU9zw/cgJ9Qhoierzanx3NukA6hbepwJx5BB4Bcf4XJ7XD4CnSdk9shOFiXz3y9d
WjhRLdXcB+5k3llTS8xrtSiuVHQlW6D+s8FgujXnZJNPqbtq5WDv7OLZNaev0McfGpbvH8XXTdTU
OD7FZTtMKFJHDYRxQZmA2Ua4SlpfRqgR841iN3baD8PHJdgSESp0UhXixJQnVKrw36O71HKSrV5X
v3UTNmVMPGSVgw1YGi494Xo72TRbED8DBwj3y5jsf32H77Ulfgyqv0v/KOPzImnslCeJWMZDzGyJ
JNBh28QEQ5RzdW50RuXK51jWx1fpWvW2edYinrXPf8t/vDb8kotgjMEJLpyL9RPUvYao2uoC9Cx7
hNVI8rTg/3OJdy/ze3m3VA5/LNG9i6C6FHQs03z4kVnhqmutm88vsXzKP+s1ngIeRaDLguki7tSL
u1Ca29h668nAtoqzl6TtyhiNUxkWBzm228EZTnY8frEXLx/74poOeFXYRY7FanC5F2euG7H1UAX0
GVSLqvqVgmc0E4bfLrk9n9/fP34l9gbOTDAGFpnY8jD98RXWUssA70PASsfyP61BpOEW/1e1G7u8
5Zk8BEtF41AS/n0NW2lxUlCDBg6Rwkhh0qCAlrGiEo82op/88+e39PEn43LsJrpnODa2i4unItbz
Fk20Rohm5r3RuL1KJCEcmklcENmSEBEIudVhsn5+VcY3H3423Wb+zHiD0x1CpmWT++OrbETqF3Sg
6oAUXogMYTqdVGk1m5HUSN3JyT+Y1amI0AsoF+rR4Htbk1wFpA+EEjDsifcwfcRuzuggkjV2rMjz
Wg29SzJeo+4Z/VH5J3l2JSPjmoQ6FMRJpG9bWNT7qELnYBnao07Lp5yFi/i19Dci7MSN9PP5METy
VzpIedO74VriiqMJ7lfXKT5eIPznBB3GzlZ9tC7Q3t9VkQ6ZTXvSstC5m8eKBCwtvB/xWm0QRKlN
5dBAjSI4hH0V49WtH7JhmoJe73bjoiwc+9Q7aEICWIuMjRVp4V3oxv2xm8iVs8VjHhnbil9woykT
9bgM41NPPoRfWOLsVYl+9nuGHHM8Oj9mW/tlcpJF/0lhGHr5TsYIQdvQBVjTaGYwdFwn0eMXIhEY
TCvvJisE1nZf1vuo9cAaiDgK9IlYvQhBYBQpAun5fCupBBSrDueCkWvNJp85f9OPRxK8ZKgs5//W
JpfK8O7Rs6tj6mv6jsZGCTJi4y9zWG8hhaBjv4bmghbgbbCsjUPNmhXLiVfy2zgxu0PRQh80SUHK
aZ0GNXlC0IBR18l5hZ9aeyffbjp8FSjeeuIc0cdvGNIToQA9eE3pRohm23THUqXwPly+gLQh986I
v40WbfLZ9MEGZUO8l0aQlW7Fl0fetOF1d5xlAkkSZxBWKIG0jMYnjk5y3hy+t0kN84OJy7pdaIW0
j9S+E/4BLUC2nwiAULpXXut1o930mkV2n2O8oEvha/OIOjPLAVAKkNup38Vxlq/1b3rCFGbsiY7S
FqgOGJKtaxTVde6F11kEKLO1c/OEm6AQ5Y5sTHr/qbFxLZRRovMqyMP8cdR6t9jNun3kW1D9MImf
yeKUe9MDO9Daj/PcafcmqZloKLJnQr/0NWRFY6Pb5V0V22ZQcx4tBzO6FXnQkJy3RmQrbl32XUfB
cPKR12xLFTJs4lAJEjxt1rzNaiU7ozlgKuhvyeX6nvlkn1hxcaApqyP9WbDPUYcr1mBu1DNbUrNx
5SbW78+XkI/rPsw+j6MRtmiM0e7FWoxC2W9QVheB7hHN5U/hj7q97uGcyam6/T9fiiYEdRy1Nr2R
yy1GhUVpxiE9SBaaF3eCaziYewskEg/dy+eXMt47LH/vZ5yeWNcheHCudr2Loq52nbplUUqCdgkE
Tar6KY0m8pzsIloAgeiqdLkqI7feC0dtYrsTgSoVjQagPDJ0flhmyQQcTBtc8Zw0lfp7NTr6Hm8g
biA14boaGnnlW9l3W+XdEdqc2uSLbTkTiz8o8YK8QcgXO+VMlPUihUvoiIqh0TasoN9rpjSe2eLc
iDG0zHlFOnfR/UfI0K9pIjE5c7CMafEteZdrkqMwBER8Job7G52Ix400m1cjQ6ag4nreKIWQLlvC
x0tNBGVnrYS0f2R1FQVkm93ifclXpHVhfBGveO1/TRS6LBa6CgrRHjXyGoigDO9qt0rpvKxyx+mC
bkyNVUZs10E28e8+dW5QDJsgC2v/NJv2vkEZrIY4sAfHAUtFIISXFU4gGihyUdwHTZxa27iGR+XH
mVzDTNrkfZsdOk9B/M/rPRSr+qyS0j40kXuCgQalj3P61h484J08jaTLfDMyNP/CyQE3x4Wg9C5c
Us9zB9m1em1qxwha5HZXMKadQyEZErEYPbtjQ4Mtg4XqRdslxO6pRrnMEbP+NemRsS/jMF87KQfp
AldrJe5TFaV7glz0VV+D//WzKj2yZSI0ogdDtm6513TrZ8dicLIaEn1e9a7RHrEznTR9MK5tpyaR
TQzn0nR4hRpTu4776dH7H+bOqzluLM22f6Wj3lEDbyamOuJmAumZSSdDviBIlQRvD9zBr78LlHpa
oqrF6ZiXiahSFUUyDRLHfd/ea0eA10LH1v3Y8aVuRbS1CRuwbsm7E/ukMv5ENdkfaxvniEaw9M6Y
its8wtKVisk96a18NgvNZbTo93qNSj9q0VMZjtNskY0fCJjFMhUTITfI1EQ/XxHF9Az2sds4RX3T
sSAfdTHuhULzsHHDhGU2QzlUXVw6YD6rmqTu3ZibTEcajoypvUnkpkAEPWaRX5KVsjdK5RZH2OIX
PCF/ik+jSXqsmNmsZQ7lA6ZQMLucQ7iANp6/maGh9QWOaNInjdnbVmQoB2pf3icdaFYiolmhjb5Z
kyHEKBw0VqWk+ULxFiFqjo8Mm/omAtHpx0m5Z3vfb0Wr72YtaghaAFCiKB6cO3IaiSwFeKC0LHx8
NFfNOH8Je+2DVzXFuWpV9v14eQk+BVVn5Z+zopmDhF4DtFhjV7KUl3phnRifyqqzOqS9zdRAccOa
b7qKt+2l8knI5l0uDOuCJhVdTESE8a+nqK8Fhh+mKDjCtI84d2uWZ351oH63dwsNZ3DNVGSbjoPe
OrMYyQ2OLrK27XUlk2NMeutuatUeMX2E59QU6ybCOlqqFX8U1q2ILeCIWbxXK1EAC4Myz2SmbLQm
BlXpJivZasaVba2QITwywrnKQtkks/uJai3GUtHuTEWj2+I6J7QF9SpFZLKvjSxdK1wy9iL4w/TC
u5rk0BydKvnodO4XFGtf7LQJ2OdgwDSIe6RZelWpJjGiekebqwVik0oBtyl+D4XXOUYNc+1YR8VV
XewHsBLbCTX4cZ7wOhTDnxYH1f1szPeKO+irwi0RiwOpP0feF7UTa8XIq+MUVtVOTMlNkTraypCz
2HnGPjaU+Fz1Dxx/31uiFjejo5ChrQxXiUidNcogSt2TSgaXEm2KqSdtDAbgpGXeeZoACKIY0n3U
NTIwFYFhKk/KS+I9T97H0mgfU7YJjlfPezvSby017s5qquMOMmyiZ4rcvdFJU0UZpq4r+LCXkJ3g
rBdbk8Ohb/bOOQ/j7FJKT5JEwrmtSlvBZgCVfK24W2lHTyPq8QrhB9Na59eDS/ZvT5iQLfJuQ8OI
Lp5niRMxr17gDXg+C2MAXahmS5V2OMiyn68iYlW3pa5updM2h0J1w63ii8pp9mYR62/kUVk/Hdww
lSNYQNEAswt0ivHjaSMs4tKanRadzdwIaJ3N4ONbycmK560ZRftsduDIG/LD1madWmwdbVzAWLXD
QvloML62AH5yMyMsqBRg91BAbUri5uD3eV7Qsp51KHepAfaHHOvHqot6LIxTdQsUCGycKA/OiFFB
A/p5QF3hnVOJAa9M7oGxfIy9KcLemayq3LzMA/a72XbFeu6LxBcG4OlBTv16zExwGEpJJjDNwtgx
tRXseOI7qukSiti+r8yZ/M/61JnsWp0Mmw+mVGYHyUHlZQb4j0/Tf0afq+uvQ138/b/4+lNVyzaJ
4u7Vl3/ffq7OT8Vn8V/Lb/33T/34O3+/rwr++eWPXCWf2kpUX7rXP/XD4/Ls316d/9Q9/fBFUHZJ
J2/6z628/Sz6vHt5DbyP5Sf/p9/82+eXR7mX9ec/fvtEHaRbHi1KqvK3b9/a//nHb2w0v5sql8f/
9s3lSvzx2/8rPrdJ9oSR9lP8+W8HtL9fPrclN8Tn/OeH+fwkuj9+U2zz9xfQH/wRHGce+off/jZ+
/vot63cYBSZUB8gduqstNfeyarv4j98093eTszpRAEvtEy0im0RR9S/fcn63gbcstVFSXmy0Bb/9
44L88MH+84P+W9kX11VSduKP316PG3oONrLhxWvEVpvj+o/jBk410VGlHuJwHTaISrfEXbxReH9d
zX79FK9qRuh5UZmOPAX+Os6z8cbG61Yv3lna/fH4Rs/1ddnh67PZVKi4NOj2XvVTOsCaETZFNqLS
XpflpTKLU1VJP4vZYKT3StXvv7sFvl3R76/gT4WO5Rk129NMBJ2UaF8XacnsaoHqyNB3h+GIn03N
jxW+oGzpzYRQpEvcF8ZwrGS0NWMEB4U8wxHfycjYLRdbDuW6XdA7in3361f2V5cCSiYNGzSMvMJX
c6KGGC6v5ikk3Fu5rY2cAJgoIEj9GC2fdeu+i/LpjXn4pUD2/c7h5WJ895yviltYniVV0DHkegOh
tmz0BU8EyBBD79flvK2xrk5lDxCehZzNnTV5b0jT/+qG/v5Nv+rydG5mW23Dm67JFU3V+BCb2e7X
1/WnHvryJm3KgwwdbKSUw38cNKkjB+ywHZ94WF3PavlI3PtO4bmy9OwNhMIW5tVg90fRUeDrqmvq
R9gft2+8iuWdvL7UtGY5R7LqwaN5NXRb04LXnsFTs4fHbpxJ1pA+BEtfinyXld6pbuK9Ags4Sg6p
hRLG6P1evm8K910sujfqwj/JjZZLgqub4jOmNPprrw7rXijdyBgKkl3HIy4hToboJ/FIZQB4Ffhl
bTOuaprHmFXelWwnK6Qvaj8GujQPHtbQjlPbHE1n/CEHN879XoO5B7CcyBV88P1eTfMTR6Bj5kHA
GWa8fmDuSN3E8zb00n/j0v7VTcRQxqILxomR/eoDbtqaEIC4Cn10sD6z97oTQBGUKDCXcIpm2C5S
HSjKyGbJaCPQVWd0Se8hFtbXlfiHhfj72WUpBrz+kGkCLeJnpPj267ZLEToM4LEMfQe+8SQ3HPC3
Xltc19UQGGnhG3qyid+4v1+yh35+UsLNHFTeLEOv7iwjcjW8dhzmM/U+BXViuYzlMTk0pb1qZs7m
M570+KPGDoQItEM6mIcmijZqppyWGS2toJRI5aRLUjxorCZ9tFkGP2mEKwWf6uREN3YG1ti7VDNp
VeRFG/adIeVWldMWTPVGqYjSrZtLHc0Y56Q/clvr5EoOHnHNMyFV6r2E3PrrT53i9F9dbAffHcxN
VcfK9OO4nuGMZErneL4dZjvNLPzaO8x5sXONR30ajgvvaZivbRH6OcaP3gKNAUc+kkpQSjB1C8Gw
GjZSK05d9tSzjfSK9JBiC1Sq5GFCrZ+bYVCDpB+nCy2p9URdq6YhbYK7mxsPvyfFyXTEHVrsSof2
b2swZ9u7eU5vSXHcDS0wTuQWTtavaWbDfF0UjaArSMqZjNmPRIRHiYMln9dywdUkpaHeryWwZ763
GmGbxw4OZzU9OGIkkcTaUf0G24K9H2OVN56NWDnbK/RrVXMZovGMR3FnP0T3bVwfJWGEiEVISabJ
HFPxTNGfSONgeUw+OMtsoz9mQ7pwkk5gUQKoreuKRnFuyO1EwWN5aTZQx34Ep+IxnmWEwOjEIn4A
ir9mzqYp/9DI7mi0M+QugkAMZSNw4jaULmWcHuZJP5CFtgox0I3ymrCv3XLlOzlir8LsHI0b3UwO
U8sOnrIOBJBNAy9d4aGYlFaejnAlu6JLeOVGcjsAGnE7WOKe6xMEvh2L6F622DChHEwCdZZCm65u
p7M+8sZM932hJbdO1l0cEd2G56gy7xtUj7DXkfXFB1Gjs0vjG4QG11GGvXxhnJtRQDMx6KPuAiuY
uPAksKds1zhEA+TEk8zbaol8qwfuaWMXEtbg6e+AJexoSr9PlxXS4nWTbWuzfwLw0acBLV6gRy3l
YebIZb6s7C8xn+6yCC2feJNf2EpSlMYLQApbeJ/H7a72oAyUADW5ReIsRvFg7pBTBSRWbLSc+Xie
dhgs7dm3Ekaweq8mDEUm4hUcLfYy/REw/RGl9KYtFaKoSaiArhLN4uLxaE4cBmqb+6bXrXP3Louo
4zvl9fJkjiUpIg5g8bsNx5BgiLhSLAYZZR/XNdcUT/akPXEbn2yr20/KvI+HK63t9xyx1kql+gpS
9xo2Qql7p7REhY/dAvA0HkD2EIm6zULr2I5rN0enwTuiZrOLMhJD+vg2RxvVlsC5APjMo+X3Xwqc
mKOS3cRpoKcdemc2YoVCnPCwyQbAQXfL31gDnzcfySSAtXvhxiVvir7uO5HHwdS102ognrUYUbbk
OHDYyi6ZeLoDKYmXhEBihVIpKDTwjo29VlkNS27OiYaV0nGDkrOBy8cGU9cUB6T+L79lVBwexZJt
NPuU2clisBDnS4SgXsC6QI+EfFeD95+uZTThi1yeKKdgGwcu91hlSt+QpNA3BdZr9lrRELg5yyWm
4YJ/a5tZxpbbshpWWTauWz0kDBdmAj2RSh0pX/Hi+LcXLMc8HgWeVWJLf0GPEni8VYYOiMIYaE22
U6OBlEg6bAMbWjAaA7GoK/yZgaZzb6nbSXUObfSF09Ahk5SABU8FFn+5mTs7OVhMRuC8r1sVsgCG
OV5JDsF/ce5S0II3z8YAEoGt37sagVpaerC0ESUf+r/ltqFsq7XJg2DPYBa8SB3PfXgMmRSGotiN
FHi6TG51Hpk07XVrPfx6kfirJYLga8rZ8BZxJb1aGue2sXOsAJ5vuO3Fcbt1VELtsPQ3lmBjkba9
XoI9aJGEZajoxl+70NIQv0dDHx4LiHWAMbONeYctwdqktF4vc1uls/gO1jqRxW7QJZyLMKiIIGq4
K6rOd9l6gubazmJG5h0GgHp2kIQ/GEP2GGn3HczrsG4vIROL21GXzk+hSkw6W8hfX6+fVFfLxhCr
N+pONLcAXl4dQjoi6EocRp4fJelDOF6sJg6EZQHB8u7ZR1xlCwvLwvYAc2Div0oWbaLyAfDA82zo
VwSNYsQwd67WHTm/vbG7+smA+PLqFqPjsolGfPxq26pbOS2UHCO9HJktlG4vKoJpyvmZACQiNAt/
9voAr+AaKSS14eYJufa6ccxdaSrBr6/UX95Z372UVxdqGgqlENBiKFxOZ6eB+hRX9VMqnPtfP89P
AQq8Z6q7+KmIS0HP82J8+664O+RNouid4fnzmD/UqnllO0pQtSaOoNIf3YxrzQFtCAPHkdiYU/zV
ZLnow1G2F9NTEOmwsSFQSaFh3Hoe2OwLbd8NeaP7Me7fOM7/FN358moRYthLzCCf0avLYkeyzWkI
EYII/EKRQxC3M/HYLDDv+ORWktpuZeng4bjHc7omPffKnN0sk2LBfuPX124Z3a9G5aKkwPiJntEy
XhOalZQUo2ZSCZLQHicRB5XaH5dTTMKONy/fqiz8xfkd1RnaJQsFB//zaq5RatOpMnp1vp7ui94I
bDrEZDv6NXmlBmQv5S2zCm79v3qDTCvcIcxtiN9+3AHndjsVXcJT1iY7EhbFnqHqttGGUAfHw4aY
m1djyA60UfC6D8FS1EjmaNPrxSkC1hiO2W65ZQRNcKALjXWQxhhIk9tj1neWzNnX5KfRi0FNeCsj
7vZZyeZQRfmfTJu6Urd9gTYLfdbYVOuZrh6/jmUmYMu1baPoCp/YabC9LSF9DctcodzhYgjSRlzo
Pq4H1zslmXHlxtaha4c1fCGCfhJA5+xW25QS/Ygv09rplRqoYbZvnf7Y9wWzZXzL/KPm5E3kEOF6
n3wmTCZEw7CfT+Ogq40daqqDW1krw+2DkSdd6hfLgr6MiWUHDsQjKEVPpjkZizlHhTK6UgzyZ+q1
1ncXU3KHcgaQs3nQ1HkLBwBoPNppj2VYtBeFPZUCpsT2aEwSmrzseVn3RLVe9szqnJ8iEsmVinNx
RxMwzr4MjFWDMo7ZT7fKM5XFC0Et24ELSJg6qXgD5mIODQTqadoQLPtnrRmJz9l0wxCUQ74L2cTH
qnLrZtHWWrTUY0TPFauYox9MvTuSAmnV6XFZbmRL7JD+SCTRbW7GQUTws3Ik8cHPVS535Z1ExxIy
uCcjjfb5dDUJ/A7E43QpdNA+2oZsLnJKQjUVMVVwJhT3khh1ymlrySq27BTBJq6XPXQ8PJFGjkJo
g9UxaDguOVUUiM47Scdcoeg/jGhflk9iIIVSLaJbT6JmwUCEom55gATBZFkclzqT4d1ZPSWCybga
wdWB+bM4eBYOOh+CDRWkvRMfRzw8p2O9Kdz7dmBlJY7L9DhV4C0AUr7XMxrEjjgU9ie7fOSflI0W
cZrbHphSB+i47eS2x9+h9XkApmfRmZjdUWvAbjBfoQT41Pb0TkLjirBA34ucdyGnY7w6F6eU5+Vl
IrdbE+TqOym3EZ9f5GEfndmAttCq7elsFRdh3xt9dUpbjnji0dboTIzF9VJHdUGj6ta41WrjMBbD
vpbxwZDEeVO7iJPsZpaokyrKMpRcwHDclJRhlmqvhTZgBnk7xEGrWjul5WPgofqGnnyi4IMyZfbA
vt+cNnRq/aVYuNy39iS3EXPwMA7oiNKXDUjhib10spNkt2HinG0ILfLwRNisIB0xnB0cap0zXUIO
FkGsfqv0ARzPNSqHoyqylVNxmbHBGAkfEMcjWrvBNN7L+Dyr3Rtaj5+rd7ZqYTnyDKQXuseB9cc5
ztMwwHB9OGlFyt1yainMydfN/jhzEFhutWW/kWTRnePwiqHRidBatYZ3++u15LW8heIhSkAqdy7w
A+b3pQb13TJcqY0KVmryCCHj7uasE0bmCgM055G3eDCG/tPCtVQqCZvW4TvbLrP7j0+mlZ5Slkrk
+qaVHpSZxl8sO4RiIr5dMiAolfd687RU1EAe3ShWHDQsMrEhz7HyJzHYK1Cxl6aJb2Xl3qNu29LQ
OKjePeSi3RCPm4ZgXWUan22TYo7X72O7ACvvjscJyE/K0xX9OzIDH+WC6FBs5ZRmyWGUYm9Z7UK+
3HWuymK+fAAUDmrIoODGdprkQJgAl9TH7QiJaqkW0zkbsJrACJTzFlMh4KEi24Vhf/Q4cFSOcVVl
lCQoRQgnueWMcisYnpgszlj3IDpTaa9GtFnduNKF+uhljj9md0qs7Ko8Ah0WI3IrHJimcfQhxcez
su35jG/+PKL0XiXFgCxiSSfC9e3dYU3eTSVz+1wAcbCvsjG/FzjpjORGyarrriXI2WX3bXXaJ9uw
1nXKeFGyjSgIa+SWJ3lN6kgJoagsJ7ipflQze4XYB6wyAayVcpgjf6lu5JxME82964bqUS9iZuz4
sDDHbCZ0qeY70+yelTb+LCebmEGXspG86xQPCCc1KSYQhRKdiJRbqxNP5Cof67HYLaBvIGnA+hoi
6hrlVGTRh46M4sSjkJDtUkLaVqRK/Bk2Q8DsdBjfjwCmxiQ9hG553Vm0lS1W+KWcoJfV9Ujty+B1
LIU7EUW3DcIl1iADLA70s5Oie+gioVVl2Y1Gw39Z0RAVHLKWFDw5rVyqRTmxK8soFIThGQtrmrRf
buqDpOhl2OxME92foofF0djV8aFOx03WRrfLCoJj8p1GsBrovLWWlyd6rusu0+j2Kv7LU3npLira
fVKaB4I01g7RcVaT75a1xENukwEUDIEk0+LOVsiB1ssmQCo3Sw0EutP7EL1hnvH2BVy28U81VvdZ
mqSrlPVSmW+L0X1WGLx5OTz3kfJ+5RFSsRpNurZKfiqrbB25X8IRzABAcC80d6Lm3jJDaifO6Mvk
XWdEWGbSjQEnbjkit9Z97pp3qXrSuuiStP0ZDtrNS+3IKw6x8JeyEiTC/XLgs5Cy1mr3DND4GI/9
O9Nu/KFMPto428naw53vFU8JgCRbr/FN5Ddd57xvDPKap2S3aDpNK3oYuzRIxvBB6joarM65t93i
2uwQENnjZnDPS31pqQ2M3MShcP8kpXv9Uj5iOddpcCvABuowCuwcZlxFix0GP/kiiP2pj9asi7az
rTTj4PWPduIFy+lqIaQr3XNSpzdmFh4A+KKHY1vNT9ExPCyneuqeJyGgF8R2exV9WrYpSdM+uVp7
aXvlvWtObF20QwwGzk0pCwhKAjppLhrZvtTHo7J8mnVycAvMtwB2rkYT3y2Ht3Qe3zjA/cUci1eF
AxUUJrbPr/uAHQXsQgrV8V08tuRvrpft0VITFWZ5WspJv14/fvKnuLZOy5ETIfbZJX58aR18t4Bg
D4sno0PXPKSMXzBxy4Yz5gNS7WVjpWyWcWtXO6nobx2bf167FsMm6iBO9rRJXjOJJBYB0qRGB8YI
EhLZrHMKPVQfdksVJ5vVLVVSBFfZo6E+xVZ64lR5SuJiB0ScqxIRdBl/vRr/lmLhfyNG+EHjsP0X
0of/g4qFpRH3H//o//8kWDg/DU9CPH0vcVh+4Zs0wUF/gCXONjnp4bE0lmbuN2nC8i3dIU8e/xlM
5UVk8IM0QUdkQwjG4o9c9Kv/kCa4vy8NQO79r8IE699RJmAU4wb+/rRtoaPDrYcQzaBYiA3qxxtc
VLR8tJEitzK2K9E91/auqs8e0MuayFSK0JcCbfWgHHrpmwTQY37Ssp6MKxDfVMpUEpuGZ5SxXnYi
3dYAvlCNK09lv1PekG6DS/jPbjzHQGT5TTUsqYA2ge48KcxGRBN20VUmHh3zwJnAzTaldSATm45M
/qUursDydyZy8kseXdXq1tBATRtbtSfT8b1DxXz5u+48s3NE17uqpqMLjqW6RPZunI6K9nG0dqSd
r8r2nW1eyGtA+O8WN0N3UTVc2e46w17rtI/u/ClyDyFaYdb1ctwJG2LoldG+a/XjOAVq9DgWV+Dg
q+mzUT6L/uxou0H9aNTvZvu6Mcm58IV9cKzrRt8RTL0ifrokRztBHHs3oyemwWVlzy+32L81FP+l
6OeHcfYvf+r/4ECzmQP/9UALPvVPf1bt9wNt+YV/DjQNsTeJQDTHEakto+nbQPP031UbyPdSTDJQ
FCxj8B8aoN/5G8hvqIAwPQHc+u9xppi/L3GIzL7gqZj9Teo0/5gDrr+OoK9qrr/WADmvBhohaBx6
aCi5aIqgMLxmAoSR2tWugpaPvcIde1b7yLuwvv4B4YnI6H9+/c9v157d7rSZm0wmSfU+L8lL5jDX
38pwObrC1T+Hcc9uJ0nDo13XMGe8uNpb7aCf0lyGGyXtnYswyOPFyUrqcBszSuOh/pATn0T7QZFP
ZExej6A0vpCQsHZiG/Cvpz7LvHwoYjZsbVubqy5lnzIsf2AkILVggE08Tx/jSto7ddDbM7idyvSr
sd+GMUb/b38n2vMw6b22QhsczV387Ssn4xuFodrHrobT+/KrfehwwuDEoDptdW5dCasnl6p91Xb+
169evhHLuOKUUTlXReWjeqxIKnDfaAy8DibDfK1y7ckAQMzK/fTagWfpbdzPhiQ0JR9dHyrhO8fk
5AyggKJHCMSyJ75kB/A6cPKyC+KBDg0/z+Y3kpIaXXdfwOKADDuZ1HfiKciK3gTWMifbWBFnvSrM
QKEkuYo0GpSYuHVMTHR95jrtg6qnaoe4HSyY178lIXm1qeCdaZjUHLwRGoo37cWB/t1+JrYnDY+o
rcH9QZFut6BiLbLU7Nqrtu6gMsfjvOboNHubUtQ5qT4UMhgfygcku1u7qo6RNmX3s9Z8Fm6X+A0H
602XoRZGRC+JD82rHYYC8M92RL6Zl34c6SrcMwipxRF9Iml+LaF65dZTkxPIgceIjL9maq07Qylg
LNVC24jI+NIuR9DvZotvQ/J7mcdP+hkHvh0SLcyVOgfBnxwoZgQDxcEH5YspB70PcWNqAcQSenKi
ND5y0FOtQBXxY9eoEHceX8JaZNVthZ0BTcQIdTBHvLckkdzVoqj2kz4C9W2tG7cqpjutn+DPJKQu
Kuqd4p3LiGDvxhkQJrWZ2INTlGtHmdv9YMq7vk/sNzary+T3/VpOr8FmMiPuichmd/nzx7UctcGM
dQct/pSW14Rbt5siRwGuk7RDMIxLIt4cNIaAxa/Gnu/E5Yd2zpLzOBCrhXHgMavo8jqhe0t+Ie1I
cBF+iFcS5t3M9BQVYOGp6qzc0uZCmEn9IeNTa/XYn0WtrlMrWQ6SfXFWDfdPa/zTjVXAanWz65Op
uC6cZWNgh0ttyiB1WZ2ux8lwgiSzch9jshU05kBPbRBlYNuRJWBrNTCu61uy16aLmQ9UOzIAYLdz
mjNNFdP1nCZYR4o2wuEcNqt6SLt77seLEbcMvq7+ZGZNs8ew+zFuNFID1Uj6YXIpZjod5lg3D306
fu6U6g3z/muq4dLzoetDtKG7FJ201zyqbvbawemkHqBgIRXL6LQk8Ko0IxJdPRjm5yqlruri8Ptk
y5k75olUcD+arPShU+0NA1JCBTLUAGOWuHFHVfF1r8k4OdP07sv3el5WK2Qq2TGdJpNgYnnlwqZY
lfBEsYjV9NabgjbSXO/wDLIjsypjk8Si3pgWC0QXuWttqK+mqcsOdT7JPdUAhqcs7MC1qEj2YbW3
p0Lx86LhUT1vuq4yginmZTJ8GdzEwrC/M8arzpQfMFZYx3wkttVJz5MWU5V1Y8zL8E3XKNbORpQn
FP+JvQE0RxY4ShRF9OMR4pVmJBWTu8pnDfT7IHr7Y2TO7cnrqGlYc5yuQjmrp9Cmi+4Y0wdD2tNa
Kr0W9AphDgaRxPtfzxGvQyNsjnnMjCDUlkiQBcFg/TiIXGS0I7tvrr7pAUuLIDfpJPxw486AuK4z
psY1hlU8fb2F0kcbaUKI8RkZ6HQU2gNBWfG5bO3pVHTyoW2S90JP7YNGk389V4O3nukBH0lUd4oR
A+Ec7WtTcoHVWF6XstlPmMEoUxfT0RxSee0R/M6AS+gw0BS1rMY5tiSornIURe0Y1vQopvwcTZR7
BcDeWMr7ykjkpU9FkHCOplBHeVc0W7ILZuyJ2botsOAXrvUOlsVVKdEgZGjtd5powPo5JFN2Zsj9
Z5kl8ct6sxQO1UA0CoRFL/8E2X6Eo1fes+u2bsp03IZWMX29Ndx5w6iojwhvn50I2woV4m2W2GcM
SigkwpC4o1yo/ktwdzmdNCp/vjIbeI/t1VyTYdiMaExgFhZBJzhrRw5RUpYazntR1tFKzwuckXWk
3RpV+7GbGTpTk0P6hmegZHlLNYtyR9o1eUD3NcSDpqlXHgC4HJbntUrG0FtHdPaNryZcZxGxoWhf
PDw/7RNGPH2KqAg6UtzLy91B6hFF/DhXCVIw9NXUezHyO8htUCbGdZ7P4dHhjfoCt/Ubq9ur8vPL
jct9yWmOujugp9eYp4Kim5tMuh60+jwd5lLFdVd6V6PHEahFVpmR1XcvRJtuNPSdij4yNWWQmNqq
oEJLbTyvx/Dg9uCGItUlhT5z/blJTmYktDPBURkarmL022FWd8SAiZWhKvjrHWGQFLAUk2I3f+M9
Eev08xXmLens7JdWAovaj6OxIjpLcKvZNEIZJanSgI9rWkGjr5nWYQuotZ+dLxa0ous8SbJN7Ojq
czzBucyHNruVPfc3QJlhHxMPVcdpe9MlIawlR32YyXekj1ibZ02x15lT5EdTjWpKbwTlNUp+bDxT
8BGm3tFpXHwiXlqv8BVGV1O3nQ23OvbumRszRHkYqs+kJ0DgR7lLrKFBVNWw1uFuXV7+MOwemdoy
T6J3DVfm3OVBqbsptXUokZ43YgmuqbITtt5tx1Zt96OlEsPbt5toMqITaMVPqetWLBJ8FU03hK07
BAwork8ym7pN9NDYtNhuAyub7ug/dVu0foLsAXWZbWwtvsux1QQVwcCgCjWVWAGU8am0CB/XbB9D
Nyj5FsDpaJASJxVPgUuIptJpnHKtd5ZzGTgkKyhXhFUUl0QYd6Fudu+NwSDuImfVkGox7fLR6j7O
9H+VEiSXaTThOzTIj8JQt0rXFPuQYJHKnb27ueFXYq+sHit5MGpb0EibxKWtu2ndN4i8GmMor3PH
e0hsOo10kTD1pRLcieaMDDdIgDCKNy8btEoSLxi72Y3ky50Jdkw0gtoj5ZV9zwJK5U7ZsMtUg5Gq
PC0/AK21Yni7eQkptFpSXcPG+FDelfQy3Nz1DtIiL6SSJAZHVv+xWgyDZdldcfTIVxFkmmctlVgH
s1K/9jpK4PFIkbYgoy6bI3Gxoe660r0UVoQ6MDantSmvo1DzgLw289XSPO2N2fJl0WZbm9vmZpzq
YAZMkc4IQ4vY/lAYBHAbWlEGVdGRBNeF3irqh+7Yzx2LaliBGW5I/2FBjY9lxN5AST3OI+gIQqHR
RYdV2tYXmwxposWtu7I2UHgLzhul6wWRmhJSoEgFslSnrzHTq0GYDfdVJIdzWFvRxjWh3bSlsy7V
ibOcSG9k7qoncMgvPZTpGt/Vjd1q7U0IVucAsoG5RKhFT9BC+WAu2680DWl21C0k2EgQeGeX+ynv
klu2nju7tc0VYzbeE5OsbyPh0bk1ybhz1eZz1EJ3HVBAExxcdyO0Bc9I7+KSyEenjI/VplGWHKVl
OpADaR+GOexnC1M9AGg29and3JZRt8VIW6BOi413pS5rZEXkKIV1ZR7xgTn1QyMmH4R+EiiQIxF8
cGfnvWRtGmfzpKWWum7syf62M0p6ogJHXQEnk3AHhKkbqE7ebcv80NFGNpO7CNLdppDpFMDTKC+Y
Fswxf18vyARudnYzjI8U0MI8FuHK9pL2Bk0a+0NNeFdNmOa7ujsVRqZdU66jkuXmyspuleoqFC17
JzKVGqIICXwGcdpoAS4Wk127V667qkgCxI7etgZBgeQ5dvZ9xVZDUbpPWRaPdITixwqu+ZXQy6cM
CMrOcUiPg2PAMT6j/9g0+vR1bpo0Ewcd0oZ1XhHsMlvsJuEM37Wz8mUG1uDHekpoHjPlfTybJCM6
NJatwSEXlH6oH0X2tHk5ng9lgaoxU4EAzVm6/fUOzV3kMd9VLNld45cCFkXvD6LlT0FmbLjzWZ8L
I+jyEQp2ZkNCdtOTmJZjc8T9PScWZ44lJEiyQlzHgwJ/ZNBLX6gImMpEsqvpDIgQqdXuUxJ97oZO
gWO4G9vG24aldaPGmrWbUyAkX2fLoXP3iRDAdxpa2iTImz5qU/TPafPOQsa0RwZa+TV1GrBHHrtg
lxK8MSSnRCLbdrPKOrl5hlZbfwjjKt6+LLL07a+Jjsjfu0OZAkHghPLyh0xUPxuc4/DyarBI8JKI
URlJR4o07yqqRH0AynNKyv5c6mnNmLOMs4NOJWpi1y8Emk+IA+g8IiLJ2jR/afe52ykcxnBTzygX
9ARYehJ3g69lsGOtsN3ixfj/hJ3HctxIm0WfCBEJD2wBlDcseoobhEipkfAJb55+TrFnMfMvZjaK
VndLolhA5mfuPXc54e/cxp7bHki/08mr7/mlTkPKWZoHDZRthLu/e91/8lctfW6ztfl/qm/rXlz/
x2d7X3qwrCf4GZzvfxTf9cIqrEIxvynuvZ83uDyCBerxn+IKPxqim3o7qGF6wVFBfE1LWgOEnI7Y
WrKNHLdujikyCCmK/AWX/GemT8cR68uDr7Ctrp32FRuzxEghH+ik7YcYNnvgaTLIHPi54MzHUyxh
rDi4BI9NYxH4S1h7IETiwWTIuodODBpA9iU7GepXwQN4sjKQzkmJ11/3XgzNxm1sNsnJJ4hmEEb6
kbXeGP0/r8D/bvQp9Qhdxq9C5DoxGQx07v/9f0xxCMEwNFPDO0K+M2ARRxjZV454d0ib4bAAjzjU
ON51q/j1U5oYOYs6e5q+dC9Z961igDVXoHP7cv3UEdbc4N0ah0wOz3XtbUW79E9pt+Ciz8uTXjbV
zU7uSK072bihiF9mn5CVNLeuneHA4inHOUy9gmwp66/n1N7zVCxPkyguBP3wHdMKg822NDaZavXr
fWW3fKDb5nqXd7eUGdtHLHsbBTX++lOuzD5U8p+BI1b3y0/DuZDJ+JLaLuCG3uyP5Hb90qFu32Lj
TZZavhsIbNiMPnjGVoqTfPPs3j2rNVNRd8AVZj87KHidaZDR5Kf+rs8K9+im74pWLxK95ZwmBVrA
zsf8bFi+v08Hf0Tw4LsPoHnPxlTyf7BCgQlpVTug0i9yco+6n5ivMVav//vTZcf3v/uK++fL8JH1
nmDL42Bp/Y/PF+UoNp51uFuhrKAbeFfxIB8UQB4dnBVZYlDxfGCgC2dclYNIWk1xlIPxx8sElnd4
AMHiw781BGYTPe0PeobzonXtq8X9ZVjROPjOPtGQeyx5TryKf69SaBIwF0AfGWTcBgLuwpa/qhEQ
0RkJu3A3fFZ/12UyAqUrg0V6+TD7FEdEVJ0Zx1egeezpYrjdhqCDnZ5109W2FmPrAUJCZdXemvm3
Kutj2k8kQZXEsZV2tV9aNBtoWr80oUgHa+ujWaWvVrmZ4pudWX6I4l1sh2XDLLh6HAd7r2pGRCr1
/jL+QNLVWVNYZmAzvFePvg8VNieAnspfuR13u9bA0gUXaUGAwQTF5dsnVB/Iled/0uoy0nm++5ik
Qq6v4TYQMQAiNwMVyjUPAUr9NmMvoy23VdCNgKjophPW7LbB6WONAS/EGLYspGFx/bF4lrDEJ3uZ
E28Oos8LPJPMAr1uVaCT4iaKvglr6ex0otL5fvVboC7xtjagaPDkBnGfUmmnVaiDKwiKdAeLCS+P
qZPGnDWwsNOy2/qM4wKKpgZpET+0K+8UEAUwQdQHNolyi2kznaBUqY1hgEYzrnipgkHXPnNHvU8x
wgu9nv+Yc3GcOmMlP+Euw8rP1NshlS1uhcm4ZExxgpUkb2KeCBJY6qMxeS5QEBE6Ey2vpfEtSPTs
QLR3h3Sx3RkcFcE6S7EnVYKAoPmVLt587ZtRbG2GoUGzTJ+rhUmTGSahu/tC8/z9coeM4e94Bsnt
nRHJETO1cll6BaaclFDCkPcsQ9HJXFM3JhVO9pBtORAeG/uuc8LPx+/XdlFOmkXKOU2sKWYwnc/X
Mgp0jVZ1iM1mgypDXvRk1mC1XE3rn0mb9Fvbl19TbKZHEMZtOsFYSJr3O0z8WKz2G9nLeFPYcjr5
7JIw8kUnvOB5NpFZogX1yo7ay8Cud4fQeI17HqXJKob04lC5fEaMaY9LM16Ansa7eKkYkjf6zel6
QGMVLK4uXyXfcO+QK70FhJ4CSp+eay3tLz8/dEuLPsb013DitR8JuRBELoT5ANelLqfdsmpD1Hkh
hKlu+6ODKmI8GWljbli6wCFa7uO1+jy2DOmVt2pRQ1vYNkuH13I4eE0/R3qZnkAGGSSbptW+07KL
2Y+/vR7lBkNwiDjEMVtg2ggqSb+MSftdaPzOKRkSlLUYXwXjsASX+X60nWfkZWBUqmCypxtvDYBn
T55MCqtCb/m0UyJcWhlZnb0xzVVn0xOzg7BIjADTE1gp+QQjn7dFewRLpOSVKdur1yCcm0cOnJyv
Ge0dUaIyxhPi+Q2e70S/8PZkG9PeLUtBrGIGLzEttBfPjY+JyF8qd14DeB4y6hh/BRrzadxtn547
fVYpEwJOez0F0KZMsDhJZqjAKThgmaxu0qbzuEW68RznVNhMukMH0vtTilabQHcvUHD6dQZzBEC2
bhibIO0To5Gh5oHXM5YWXlLenJBk5BnjW+2Z1vebHSWtb1vKyF/lns3chhjOmxg6NzB5Mw+W+tsP
RzHEzNhBRUV2ljfbpvaBnhkpainkhUKtF93rqsAcvL3HIJQqdQkpXBlVNt2FkoUqLtd+oZ+tI/D7
CUO78wjilWTs/FwSvR5Yc/7a1fd9BarJK7kCiIW3teWOf9yxywJMNycTUd2joxZkAIwk+YhvhTnC
Y8loYYSdEkaZ9tfYVC88LCvUaigZNgFST7KNRK1ReVITHHyWeIivH/10Nc7K0i6E1ZBqC5B+7xVR
1jLWM1e3BSPEoVy3xvhYdTg+myX0DWs+j0iXec6ca9y46WNdcbyDwcZgqMq9VcFYcbP5gIgiPZOo
c6tk2SM6SI6xr3WXn58tBCM+eMgvjUeZ4nq2DcS47jgFc9rKA9OXBU4hR7sCodym/IVWJDeAr+X0
CAWEKZkWDrmyGAFbNokkRrfprBgNcVVPG+n/zkdgdZ7Sa9xp9ttccvMMtGpXS8+3GdOjoTQYAFap
uBWCDD1fVw+NReBrpwGDkCMW7F6tj56yig2J39mmjxpNDZFeQZ7qBGwDO6sep9Ao1H2sKNXGbD8Q
sKkQFTle36QTj1Iu66Ve/MPPz9a2HIOxGwDAmClcRlZ9kI0GSb6fk0f5ajCxE4P+6M4ssuAppOHP
T8c859Fd1AgTyiSiNVZuRMYd8DPrYvs2ZrzS0R+VJNjDUM4UTHBV5gvkfC7L1f1dZQ5uzsLzbkhg
uKVkQZVo4UC3ZNYEpTjUbSu+khqPHA8686/uSsJCiwMxEQDYUA1qQ2M92TpfPBHr9dVqUlxW/P++
tRHwiB9dRe6bmfNaaR1h7Jk1AiTT0y2gp1fdJwoTA3nDvGD+LfW5/VOq7kQixredje5NZ1wf1a69
zRiNn2Q8e+GQ0S2rXO83hjMs72Y63qZFF3+spH8cPPzmrS+tXV5y5zjd+sewB7n9MOKBWbZWX+dU
Uey6a8OFkAdLk/IHThowRVx6hxXzYsCA+k/WwgpzcDjv+RM9INGGv8GPSiiJ3c2XRaVtlNmk1cj1
JspMvSV6X4S5ThFStv60FfF4oZ6pSfeJjxp7la0mEe8XfcawrUspuSvRbnS2sZExmZvSyatP3UTf
DlJOXYqCPqX0HXxgDUUL8ReLJi383YU6KtKERLWxUf7/8YqOvgks+ktt98VucFPjwPZ3Q0YaX20G
WnKFSUZ6gT6QTlyZT6q9rBgjv/VcLGGeQUuOSVrg8lQVX2Xn8NjH8/PcPs6kJ91ZPtPJrHWLpjyw
MYR0TZx8Dm7/naHvtOa+u5ikO55FTFJN363+zevKDxLvT4gnHxcmpm/WoAhflsY5ZpgQdB7Ukcz6
S94Jm/LR+q5755LG8wHeG4JKJ4ON1PgbbRDHSaMlmdvqpUG7w8yLvXPdP8+Gi8nTf82M9jxyfJIy
kIQWUb/bQgFdX3pDHhnh5uozmdoPmXkDwVCFuCnprLd6Lg92n3tnfcQiuTip3DWyym9Gwl0X1+Pv
NK6m0JbpwGiHkG9lZOutT6b05qwbwTzvkOcEX/78SUNX9rckCaCGcrfXvU9sDBA8AMvrVvaVd5t4
eIOc+O6QUT2mbpJtTozFrn0xDNcU2eUyJ0jHLbTfqW9G3FMpbv9OxAxP784pgaXYqkn4QZqVOCDR
yoPpatHg9Ayf7vit3cKH9s1dfUn0L6+aVniu+oILRgcqwjVdoOKq8uxzbsq3yaBoqfs1wzqDm9aX
t9znKFJZEtpr/gCr/qoiiA4qaAYMx8NaP/bqro+lKMCQtBIEFHrmRzy3z9q4nHN/eE45PFgePOUD
s+y1WKytqaqPEhnEXI0Pa+m1AD2Atgl+5CDyQnaiHowT6R1b600ies2JBIE25zFtX+SvsVbxngsu
dGrTPZQ+eDKteCyWP6PNfJEU6QfUzyJ0k6uLonMzCGYpkIjCvlW7AbsMt07nU+oZUbJk/yyi2am1
PpJn8d705WeXMf6h8+XFtQXrt5OT1K/ThLu4AcEbQCq7FQUlg5HfFi7pwOjjb9vVwpJseM41oKEu
dnWecF4KV6h7iRAOCV3LmsCl8yxzI5c7cnbGP5VGpnRgwcbOpZ/qo46sTXcptghqpYApPfS62sm0
s09ddm9Ey6tgBZxa+cYXOp9fBG6FEv5vvdJUVFZ7zmYuYQ3qlp22pwYgMldJTHKrH/rjvNdW66J0
99K1TIv8xf1bg5UIZsU+QLh/K8XBPlWHznarqNe1d3y5Q9AuME+IWQPa5es0gNorUm16nVK3t7aF
u4IMOscZ8CmNkdvxSjg+uR+kQN1ASh7sOP6nkDoug+QsqsKmr8yoTVIjVMj4WPG+r3O77UiZQzbR
MUplo7+ud3+zH5AVvdhNJHM1g+bAVsCUDHKnuDEpxOecEUvsz4FbWr/KkezpMasOC11RPOnfE4LK
CEJwaMAW8Sr3EfXJ3itJ3tHSX5mV/wEO91F5z36Kl4focSBkvos1oS4+XTsPO8v81Qgwv8pwv5dh
3JtTbkZOhYWKw+ChGPTnJsa97VX2xhbfSZ3i1hPdW0sgFfd7qC/OR+n0BDtpgBVa27ikzoqqYmBc
WHWXXlDI9zqrcb5Dlh/vCjeOVmt4qqFCYIVk9y/r8c/MuufqGMZ71TXpkUONZOmpYgiGZbH3suVq
erkZ9uy1QxvPf0bPwZz4s2poHhvXeHKcdkWgkrxCA2+2XZfwIjkroArGH0WRwN/EdrSBh/y3M4d+
l+vZ2S5fB73e9YP+ayjXJ6qxf9qpeTZXco9kwoZXW76w71E/KN4ffyzBEDbOb59c65XSXsZX4rOq
yMVlGLhaF4D7e11b926MUQPqeu5Ck2hofSTXbh0Cgu4mgu4ImWJRfzF68b30A+OrvH41bUx6Rp0f
bVXt3IInM07TXdvnV42gxqC0F6Lmqm/JBYVKIPnMZ5miijixUfD2qxS84j1ypsRMPmfiGKlH9mQ4
f5kb1CiMhKd+u8r6VAgXr+WovjWwrXnVfjRDvSvNmH2jKz5mcpsgE3DZ+9XNGHyagFE/xvX9VZ13
kjc+tvpfqsBJmUYjZ/LBGeFV1qaxs7yau9qrNlgBYbR2XmArU3F06G8+pJmld8ug0Um7aQpzhyyN
lj2dUl74ih2mO6Om+uMXdrP1HfHpeZem8VjJ8pcAF+N8zzkHbDLu07afdizVGX6b/BrWYS+rdE6d
0O0oGQdJuUXiHTjZV7zLXGjYDLy13JlNi8jP4SiFsohxT/6So/iqPQQNnWojIEgfUzdv44HiKcnA
gPJpbtkz/0Fz1OGd5eL16aqamLo3gZja4qyHjpEemKvh82lGXM/GcvHtgZ55sE5TjiKqXfAsGWYa
CTiABNGE2SjG0DGmsKbmUPfzIS8o3WraAe549pJeF+gLUXy5ZYGKrOZj17YufbCfbNusp8QoD/Ow
pRhz8Jh+MHyvX3PggUHX9X8nGChharOkznNDXnPJaiJDYoFXdCVJEDegsTSCBk6tT63ZvDMuT0PE
KTjnODr2mc5YWjNWZr02f5mpe5UJM5wk4eSWlXu3TtBxG35yuwNKx6WvgZLk/d5uB7w5jvus9Qyx
prTdkmwmjpopd2nnqnDUF/p6Kpwg07Xh4BTisBbD48CU5wFkPB8TGYbaEB+Wzo8Z+OdfApvo0sJk
WLKK+49gQSq9MfLTfi+q7n4MYMXw5Uuemn/wYpUBujhm1hPhk322BMtsxcwQ+KYzEMh0TJjssPd1
aj77ZSLBkMfAQSG8BSU7EgRXajvl+tFs9YPT8R205HwAxvveTyQFiWH2w8Wr2fDdh7Mt7uVWE+4m
z0R/gvFtu3C1U+7WhIUNd6FWBfL3YhcWk5DJDF0i5TM8iZBhDAu3EL5i6iomYoimVZtEsnLqsEHM
FBRuwYHvxuStyOpatjKNhmE9aBUWLlUwk1JLf8MUN+zGOZHbtG3/zlkiMB4zv6jWwg3H/K46y9pQ
0q+F/Uo5qNRKbOiWfVON6brfo4yhY+By9jLrCbPcGYVDHhIaDQOrKiNSJrlReHKp/LAV1dYTqWbD
Xn7lRpddaytOI2WmOjZ/r32qlvEwdzWnotTXzeB+GWNtPper2gg/T0/KcP7acTi0o4Ovz+VrNNUp
x+gHBqeCvDqkUUknuy3n+JX3zlqdU9GQOQ4ZN9KgAreDe6mr7Oh088OcNhHw3VtTcaw43kA2RZ11
kZTulWwZRhmFBxPW+ehM3s6mnl+qE/LdlS6U6SpClHqLKhSyCbNC0PQIGUgolc25qORl9u0P6Szf
abs6kSHJTpsXdkGp5X8w6jpaefrXdIt3PaufyYEECyL1LHCYv83Q8gGo+P/MiSs3UFyIf/wqrOTF
8ldOAA2aj6fnAXkkf9uMdXH8HLcW6HnZmefaUgNbio7nbuVuXJyoS+tHGErefcu+K5CrhfVg/1MY
jtpwXL17dnvsKm/Hfvd9kGDsS019glZ9GrTlsRD89gnXHWI4lI1x+uxiaIgtSFhyER9ZghOX0WQP
A8NdYyqwWp4NgpOQotrfCT5asGsPA3OseZk/59r9mOb4kmv0Q3aeUIwbf+t+yg5iHq+zM1qRDtF8
bst6183JR6nERL8UX548171pIGu7IhB1XxLDek+Ak7eBYXwhvpuuqrYcrCSpxUsg6Me5J7sZFYvC
6qjXjxqWQMRMzrgv1uk5mRBG64uQEcdhHEm6EMx5jociPN4bYv30DJLmlphjkRGgltjsAVawNa3P
2T8zRDXTnip25e2prBc/b15snrYgFtA/NFGM4RwgW2rv2VFcV7MpCbJg1tcvuAYpE/umbnfL60i7
84CWfCE10dMCv+DmdkplbNM627F2w8bRrdl2Jo8xWOzF3pElJpjANY9YV2sCjJleDxAArqTcRraA
VhXrJQTt5MuqXapMw2HfzaEfefLIWnqk0eHRNDJp7x0Fc6/pj5mnvfnF33ol2m+SdbetBsCxySKr
XY8VoxbxUfVWx9QetXtjD0QINZy3cQZta6Zd0OJ+l8X8N9l7DpapWmcF4ndReTFn/q1prO4mMSpa
JdTggGebYHV5wy2xt4fa5dmg6UbyvaQlw5I2uzX+uBe9J3GpckawCilwgG5ypMNb2L9c1aX3Flsj
K0p7nuGyBPKuhImzG8oCuV1toe8sq+LQK/Nt7LaEIOgjd4GznYSxN2H2BB0cXCh+7rVuWrHjJw/S
TPgAlu91BKIw4PvlZN9maJaCVQx/bST23LLss0t1Em351epdjtSZt5Xkt+9Km4eN3jTHpbYXxqvV
xUkZGfckb57ZIjRqPlXDGwv2/lDJHi1x/DJI/WQqQLzIr+5TVb2hUBWso0r2B1YCKrvyKvNQMEZH
CNQ+rI02B2aH0LRaQbMPE+bTRcZbkaTwzM14P059H7Fz8RGFT8e2GrpId6kNlWM4u3Syn/B5AiYp
vY2XHEnoMP9ouvvUABe/c0rmslL3eJB1q2uEcfuluMzc0xEBwSlG+SQL6xK+nj5Ra7Wu/qFBawnt
wbJJjEAAxWTlMZZEnYp8vNK6uSSIlPturaB7uY+z72IATiSS2VoPdS8daImhu/VWEkdDZX+WqPs2
3P20wYa4oGnZ4kBpkVnrbwORtAF8t3RHq7+jFmXSkqJtmlf3IiUyi4p6NVNo53VBq21rNbbL1FBw
/DvG9RbBMZQ5gFVRx07ZRhh4/31NBN6Lm89Elc9UTMZKCmxauO8Fsy3QYskDQKOcLlbxbKKAMSet
gyYueKsalmZehxBz7liLsSdA6S03guyvbcrffTtZzy4MDaogbiAV19bBXsdDMTnGngCuJtSM8iku
RHl28GoVbq49TgU38QT7gLTxZTSf6YW+NU3v7uEhR7Ks2YNVPN1Om8xBD1BuWaw9dD7gtEN37kXy
zyzvli4HmvfiDp/8NhUvcUzVwfH+qrGphx02jbu+lfbrVGRetBS2sYMbvUvuAsp4sRhtMBreLdjL
ZbzUdPRNcShVc8W12wOnqRgKUZ6hHE/tq2PBkeqTpOL6UMtnX2TPbfKLYGszrBzzbbSSyIjb7kRU
MGwL370ayWRvFp1Hi9dLDV3zZQ6dHzZ3T3Kb8Csms9llvYlJ/u55KClihFmTQuIOBnNL14rSdSEQ
Wi9A6aScp8RZv+sFKSJ586vETb1z7D/TwLRU9on+npNEN0ANwxq9EqarZ5dVpupBsnJBVKCFaa2v
j5nQa4gfRR11VUpOtySn4Ud2Vse7H3FavDrHYV19Js2+98AL8PWv1pPOD+4/Vz2NN5jtpuyn16Lr
g9FLx/eKx/RSMXEN4Pm9VmlmP7YNG9NUquGoWV7xwV1c8hcEvF0sAwHAFUsK5KEHy52fF6V7O1GS
Q0Glf4/6JXNg6C1xrnKfQQFfUVgrTd9zZNVHiDfeiZxAEm8EopwVwCKX7uw/oYU75k1C35Vw0Pii
fKl4cKx+3hKaLB+yGU52UU/bQnS8qNZ6U+IOB439o1loK1PQ0WR6UN8FEZ2Yn0oevbyuGvrsct2O
nPq4jtIvTd1mEj5Og9FYJ1ZuSGnkhcmPGyY/2tH7DyV71cdlRpXoWGBWqdevcd7+nnO4982cPzdz
Nx1pCtiEKAh4gzG2BzszmUSQ5sOkt+KvdVcdLKx6Yq7Uf0UH8lmrvgw1z7ceIsJjQ/rPxeWgdNli
sCKq+ONitzr//EBZXp8TE3zNMi3PZqcNJwIufEUYQzA5q/0wugbZx2b/C8Xm7/YutOjvP2iGVT1g
0+ZyC4mZTA7SH7FH4vk/JR5RpkndFGetHJmDexS6CSNZNThzGkwsisqBQYKDfrK7JyCJ/LVw2Ehn
6Ucq7jkTxJs8zKKw98Q7iZ0TT7i8BAtG4Q4XZqesSVuUZ35DwZdNq0fnw3p9KLE0LUncRo2upVF8
j8QhjN19Gh3uxNLBa5KYlxaWn7TQGpSuVl2nqV6Rbnq/VdHmR6IJWHHOg3Ex63gNvFSn1jFL85qV
DKqwwaSh77DlWbPhPWOLJsq+u65N3v1rXVhjBhI/3qPKQpBlWQ14G6fZuDr804pQwMDI5vLFAdZP
QTXeSZJIJFE670hoh1JYIm1UEPJwnMcqZCKTvjh+/amv+n3jTqgSlnx/Py765zRY3cPM3/eKJOb3
VMRHUtzkVZ+87skuMBn1dfHuCcbilYZER7eRB6NF8Lfo6tB3WtAJnb4iwsnN46uNGjdcZmaxvhrS
hxTPfT+me9INvF+iYFFt34k5vM77qaourTUhgkFpBHEJwS/ZeGvk62V9Gu3kDTzdZSNtZf0rNyNW
yT75Q7PvXHf+vjvuAIqwfHPHcj9Lsz+5HZoPc5DPRk9IFDcExcrExkMkbIHbbkE04I27aTCek3nS
X8TybDV1Ro8yNdcklQ+u0/k7FD8m7cAhlZpzQBlwsmxturiJok6zerpPLZMv+pT+KkyjvAAES17S
5W+XTg5/mq4/OAWSFseyKZ6aTZkL7WluGp6uvLDeF7bjID+wOBJT4UZ5gba0VMWz6h2qY6O/1Sbr
1jVbHrFAsEn2ddZDHg9pZUVFM8vnPGL9px6zAQHHj31lhE+3hRP4nRZAfiC8mEj6uDgLUKCdjg+O
bzmnGZev1IASWdVELTVnoEEtbAi5hUh3naoaK2ThU9rr0HwccJStO453yAX9tylljLOYf1ktaXzW
6t/wd8t/Br8MEggc0FYYgrBklDpr0PKxNrrmwMzdvUx2BfKq2MQV5JSfr551gPbfmluZGfYhga2M
pywlMGxcnGeP1L7VoCidR0qKEFWuvXEFSwZhJMkZYTCyoLh+VCjctV5tnaRfnqzGmm9pBdHTKHPz
PalowxGB7EYaixenWxJopbYbmlp8lf4y3X6sRjYil6fKSrY//iGhkgjU0Unz4uVzlM11aLKLdDmN
wWenELHUztLHd85S72lJkGQPDGSO6r7An9He1bHR7grHxW+dDrA8XBhKYB8ZKu4Ht1IPq/CXZ77R
R6NoqshnQXNhFJ0zqC2Ti+6eybAaUSk7f2LmJb/ZsJkBf5x3YAx7ja18uYkpNU9d0T54m360eIAM
BRVnxnho6MjPCqwrG2/pjzjo1t/Kl9BONFbR1YIIEiZdxx6uZuXpUDz9+0/GKbdJvEwLxXpHlE40
KZG+zK6Th8bQY/kYLbmVrSVDfL/TS9whOfYRqt0Wd7rnnYIk45Tkl3lJevJH0YEXdoJxKL2dawxF
MJjOA1u2Q2E2xZcxM4TQ64mLEbtyoOt3U0cxLp+tjvR5sZJ/1hnn5DSt9buYIR7fBalFxRer5/N4
lguPfr6WhLjdP+m2g5vSqll9eGn1PQ8Cv96ArGty8z+NNx9Izvn0uP5PmZ+UD1PrfHqL+8KVO750
mFejpo3/sAzU99No+Ve9EU5UIz8s6l48zit6TcUS9isds8NovrXSWH9PuUHuuiXYJKmVSU+pnUdv
+h55Avdtp79obZY8xBgVjobq92Qp8tmwaXppChmDcU4OPz/TxPLxc0sbsb+EP7JmRp3Jhb7Oi8xc
+gwPgzh12T6KpNtMHn4rHCTtoWF/fYk9UR6wfdWkIqCfiris+yDPvPodHLKAntZcp/i+V2MW/zy6
MWO1miqTOCX0Rzp8hM06u/7FmUilwQDNvdA4g79LjKl7WNS7zdl07CZlvjZTGmXeAlySZfVBpKI4
pwb341iz2+uzqdo3Sh2Ihjn/SND/tTZWPnp7o/FaVPOJCgUX9RtJ0RtbZzbtFFN3RDVIR1uUS6gz
EnSNyn/jstkO3XdSWsu5Zfj44C2pRXeo7Kjv63mXNBpOw3UDNY1aBQ1CGf6cwz8/dEl29biq9j91
tN6Yd3C1wBOR4RbKvGTgc+79vQdvkAibdLnVqF8vtW1Hmu3wjBbavrn72OM1FYgSfbVthGcgwrN3
iodnhzSVIRChhDxrP98WCL8IBsMf5+CwWK85Y1EwgmO+tXh5fw7ivHAqoBL3w1ZvfZKLNDx4dRpf
PCvb19Zd02ZP5pVDgFqmrH4nynf/eMhXjEpmMsAJkZdt/Jr50yUmwiXUJd6StgYJZ09ShwCxFKQ5
tWXwcyv7euFCqTLN+2W5acupfvbjm8UcfZs6une2JvNTn2b7d+4tBBkC5qPGSc33smloAfFLXUw8
rq+u7W097l3qrH6+aUDJA5wVNzGiaegFG3/VLq8OC7Go9Eozmo1FvC2L3KAlekvgXPRuCZlMQ7Ld
8LwsrOQ07PITsi9F6pm6b617yQyUjYNctZvfMNFey+61duIv12emMQhrx7SIiEKIV1Rg1R/2bEwp
EGeaFZuzfLwpm41V2v8SRqft+dYg0mr0bp/gAg61RgtapsJB0qtocsTjtMLgY5DIDvjBM1s+XRLD
g7pyvhubC3fo7pkT2rUifmlepLtl/gctZEq9gI3Um13XlDPluqusxsUqnz+b5fcw9ObBn9azSrAK
KPevn4x0WcQPBnHTPq5S5xuTeG/WfVlZLtUxJy4c5+OnYfhxWPnguMzuAzHe1Y+hOA2NZ4RM9gni
89GAN4P26Mf2pS8gKiHGjEsB9wPNmO+iyFxEjEuW9t/q7j18iS6LObBGAYw8voLBxT/kQ/MqRH70
fDTPi+6FdZ9ci6mdjyonLQtbLbIuy2ed3ljk2Y3T77KSUV/B4OFY+UoBUjfmWWOT3ej3bs19QG+f
7t2Sh8FU0z+OiOmjbe2Sj+158tBS4wUBg1nykOZL/+za2rEsMsBk1V2vYa404jQUSMiRmK2WtUtu
k0Tnsab94+qtcVStrJIz2RzNuY8S0SfHvo4ffJEgbuVJ3iSj+97WDoo1+YBq+E9FwXtm6CjvPW61
6arG2fn/xdyZNbmJbFv4F9EBJJDwKtCsUs1yuV6IctnFPM/8+vshn47r4Zzu23FfzoM7uts1SAIy
d+691rcccTGUTYYGjENtS8g2VN7wHBbWNiWZjWwBe+1DOsfG6nVwKxgjr1OM34h0NqqjgqxwqJrb
PN/Rgj31mYYY3Po2KECukgTW3zLX9eNyZQqpuRT6zzLK0PEZ00sunFPYmtkaU3G8D+117Zc7YgAO
WtRzClDY7fyg3MJqzHcmfu/Y6T6xVjHgYIW3adh5vlC8Ac0gPQE2y6FiVVLTeDsV4AT8+ZMaqCdA
W8uTGDzEVb3XK5iYzhH/GqcAoTx1qfg8McigcRO/UvoI9ECvCRavNde1rhblSHabrLQ8u6iFnniR
zudty/IiSIgskEZWk/POqvTFIKqgibIXh47YEpiGwGlIh2NR5tB70ciOMPe7js5D7fc7mkT9VgXC
WGv91go9a+R8PU7V4Nn1Dk2gQWPZHQ1+M+2TtS3zD01tL1HqH02n7NE4a/4D80RT0gk0w/QDBhcu
wkB/D5zhy6TdzRLsq0DhyZiHMAvbqI9MXRDw2PpOx0GM2gMmj9LOrpbHj31huAzL3ul5fwHO/NyD
lFsl/NyDSpbxxJ0kqFUZtsRU0d0dVqFdKeVmgeq0YXLPI3qjpuWFsf1Or1EO5IXXZ+gvC5zlRWmc
GBRiTUvz994+kTT7kkgbcTm0UkkeVzWBx1FjFa2i9kGT8iRHC1nVGIMeNouvAHT5vDme5QLtAN23
gYMDcv8hojzhPC/bI+w2B8VEdaukDI6rpkZnMHiWwtHPKdpj2RgXFrm7Ql/0pgxL7TLXV2aN3M9p
+0uohMgOyV+LoWT36Ijd2QJYn/n7oaiewNut8jq/Ie3NB9qMND7L5oPpd3eB4e8qm3RXc59R8geM
WrOS4c2QvpKe+5wnZbLEaMrCvKhD/qoM91AW9iTGqviAVuKxU61TWgQPAE5e8pJZoQHzkTUqfCjK
IlzpVixXdlGSz6yaT2TO7OkLEqs3qchHIud+zuAByKg4+hCQWqOv3zoTdVcU7xofeZxAXm0RbeU2
/fDIiOULJ7Jn8ACscFFztM2+XNvNCKhQreKV+bVgJGG/JXX3zZCvtZ8OJ2Pm2QMazFx7PwwM0Nui
Q0SQLX8VcIN236wMn6EKxYFJcHKalXF0icXzlU9hQOSFYJLp+HQ3m1BeTGXEe+P0d4yF+o4rGxXY
/lEDeeYy4TXVkBz1EMFEzLjF5tohudly/ltNdFvRjs2fuAarUak/275C93xZ0hW1wClbo7GJ5+Kb
Q6mJBjFbRmTV1mgtLmcRIrKApz3oIZ1unaa9roFapYYPkBGQg8FhVeqZO2rssX26gZr6NbKMr761
nBvZe3s42ezj9insHLqMI6V0Hy0SBeKHi4h0peo+UJdiQCPvrqPdiBUjoP4HBDmkSyFtJ+iy/W+c
qR9lHH3BMvChNIOHkgDrvsrEu6ozTlixs1nGjXOoIyg3vbxJXgfUGjXXEBug48TPxsKI9dv8GRoC
arCU6wLt9KuMuOtKcKpyapjazTxzhqgBdNFstPV9Fwd0PwqTW9gxL81yXFZFT+/JM0djR3PyCO9l
1X1IDY0I2bWwuTTbwzCCxKTaN32lrqvS+NzNyksNBHBVVu0tFyM5w/AMGyyArNFmqd23Y4DdAv1d
Mq0LJHO2VHPW47o5DwLmaAet2U2tO6Yk9trSSJVWlo6eRVCz2+SKfmiDT5FV1JsQWg0rbbsFDNEd
/Ixvi1A7enQ5z1aKdKym++PXRnVjL//Q6+gee8m5botprXYdvona6t75yObE3CShuRpibdtocezF
hHPHvuPxSBsuGJLEzYsAvZg0mfmjy3dRU0V6N3CHJHR4xMWZCEO2tbfYDOkoQWyZHeWuHEKGvrj7
lLhzy4GdBN0SuFp06k3G7L/OJuJ/VUaIDObe49lpoatIkq0ZCSfqcJeoBennUnmCMnM/MqarMKtC
6c5ZiMhboCs/u3qjX0jiMDZI758TTjWbLENpS2Ss1pYv8dQiA8YewDZqsXjXlsPIO9lnloV6kEQU
r830daNEOSxVZlEBjRY3r4c7ZyieELSCcOY0A2Of9Hce8dkNY2qZq3HpHzHJtv+B6vf+Y7zhf0SS
/fRV/540+F9ILTOAVP5napn7NmVv5En+FmC4fNuf7DLnD+IRLMPhlOQAO5D4Hv/FLrM1QgrhUUEI
NPiHo+IF+5NdxnchAwIJD/eHHV/HRvYnJND5A2oCaYj8WPE9f+AfsMt0+bPhEAurLlAVwdwEdeFY
mvgFWT8MfTyroy02TscTMA2IcUI6uRCLN5i/T1U7fxUGZm9wywKNLqPWhGMPvpAtUJ+VAIzaqdNR
LUYfPRYDZHpOx7lQL0AOKUL9xzbM39Kq9VcyUY8WoqcMeDY/hDpMmEhRDL2877TabcWIYYhFRcAJ
CWsEcPJc9eVXo3xsE0wj/G99WjKtG7q8WDRchQEICjBhVkiip3CVTCiWiRfgpWPAUaoAiuA0X6oW
ZXc6HZNofJiBybpEUTBFG3osLDBstRpvsZZOlzKpSQHBH6mDXZYFC38Zz8eceZ2JRavPv0K7hRvM
J9OWHSN8Wi8OaoWhJbOnF/zcuZW7ou2OTFkusEXfFjwKkV63jnwMBK7ppsaR36o5+TkpWsAlYGZ8
6GSdrPJpPvoNNJ8xfROC3wziZaNb5nn57U3K2ZIvGCjDJ/95il8bxiZhPh+DmT1Ldg+6KE+mdski
45NdTM/6wO5VzRfV+UyD69hb44VuF4nR0ZtSGbte6x8KPhdzVi9a2CHPBf1jV82m6iEr6slbVnUE
84idZZRgvsLorWbbpyWxWz6YljlfZ8CXKIaHis+HuufMLOOh0AckgLl+SUL1wlyvGPO32Gb5X26l
quu9gp9u5+NR18djx8y2svfLf1oNA6fROodJi6rVPFcNX28khVhBmQJqdbZE9CYVsQt4h8s3zNwW
I9TO3Dl3hnWeu/mSK91DqHYPVPVv+Tw80McjBiemYUOylEB5F7HpKIXzmkTpG6VK5map+ooQZN81
YCxrNO6U5D4nHrTB5fggAvM8z+E6aabVcm/XU7NBkXQ0EvusxGjM8vkz2yEoK/2k8SmHKuWWmr5N
wXiRfPDLZZyM/GzZHyZpN55qMqrMuxQe+0Puj9/fhjIdpXajWuPNcnEmzThzVj2qw3yY0LEuv24s
rTN+uA+94NbwJ7mn6QsXxTkoZXnKtCDjmBu/5RmPTFceOS99NEP0lvIe1cUB0QzbUbQbdJX8d/8g
FeucKD3GNxrSmGSccb5ZLu5ykZQJ95Qxcl+IL7PioBC2znl819GjZ+p2pLOvuCParFSxNou7VJ3F
+fochibPtcFATqt5W0r6NpY8nWo091slji9av3jwPxhCPgRFga2LFqLNTdVUxt/kZtoLLOYHdzmr
GAmdwtR1cjds4zcuVzikZpFGobZZXk1SJG9B05HTiE9WJB9Ool6IyL0grr2AmNj3TrELFRNSfPrh
K+MDrLw3ZbDOZWJ/CVLLrbAfJUrygfSOaqbhgYyZzSGBQUWdTi8mvcWunwlPGpjyRDq5F9gXej/8
WH75zOGhdmoY3+lH3aiXkj8Awby+Hx5knX0gsvF6J9sXy2K5rBGjy7TeWmWadmqbHvIhNWkzM2Zt
Q34zY/uvnBLW10XHXJauomIQkNtubLUPyzKwLF51qnyr0Ygg37agYdNKjN7oX7BMRdHH8twO5nxb
6Ze25/8tC1TL3NnqeGa1LFg1Qeo1yfCQRWK35KhbpvE32EX7F7LD9frAx8TwrOq6II7xZ1u7DCPg
BkqlbpbtobVA8zl2/wD969626r2NZ5fZ53gpUEmnznNhM6SZpDtofYWHn8ecDQUM2Ze0M9bxsvib
EZLjueCKjKh4I/8NgX6t158GY3wwJTj0oY026ThGCA6SN+ZygUWJxvW3euwoqua8d1OxLvdN6hAC
OfNzZME+JfmXNsk+THqTJGW46aR9W65RMfSXmB+kD/FmVpNPRT7iqjQvy3pZzsmb5YRvlcNjHmYf
CCR7XHT8B4KZPSEeN0r7PHf94/ULYGuRqj2jJGv8Fu6Jk7qIKCO3TYbt95+ymluOOqES8wNiDHs6
T7paRh/Y8D98/lyvK/P1bQArTpO0cqv+4Z+Xe/+fSu6nYu8//qD/wnpPl9y4f1HwdfXb+1vxI6b2
+h1/ZlXbf1iUcTBC/lXtgXb+V61nOX9ADYR2RaW1lIB/1nn6HwvqgYhQOLRLBjJo2T/rPO0PRxLK
ToS1TpaqSg7VP6nzHH73TyskhSTDTYs/vAxDtZa0pB/AEvlIDI7l45NwwvYF1pWL6+mB3IbCRbsc
gZZ0Y5+tb+CAkcsnAfR6lVXbpO9v4s9yQotfti/YxMmnGIONjA3CIZAZCloN3dy4oSGIdRjnmhj2
0gvt4K3s/PrGYpTAmhl3kFA7KiQ69uiwHIT08F1k3tMvJncQ/BMysgmMWmJbdzjqntTYOrfUaK4c
k696M3D89BqSMDv1o6g/EWp2oZdE90CNN7VWOsyAk3LdfuqbY6opBh3+JtohazRix9ngdX1OUVnR
qlQRmosOXnU9H7OZkITMH7fRWJeIpdMSa1Pyik3gMYk7nM8TQsQI6B0qZT8jnfTQqeUu7vrxPJYo
cyaJ2H7KmzVHfaIZm4C0G3ylW9M65AwO12rv6160nsrmM3iNapsl1Uu5sPaqDPNaD6N345scmTsH
G5EhGMwT5dSutGNhjv1WV1FqDc6MA32IP8yIKGIcdWt9wuJDMkK1Rl/+WirxY9C2uHQkouBRrdpj
EehPpv5Wa7B1636PNrbfNAWbytJ/rjOj8OJ+eJ0MzU3rjtFX7r/P88znPOFKRVvszkpYuksRZ8Xi
HgmYupJjbZMmSoudxjUznDPUw3kjBn+ia27eZA3oLNojN8YwA0RMOOWaXPQRx+EYQBIq9p0ff63I
fLPt8rHs/UPmZ+HKnmpmictdp9sHkxaJW+bTAcjeK5ldJ9F0a1ANq0iYmxu3rNGHBc4IPgmrRhqG
rJv0bGz9XiEaIO2ZQTcmjn8ELDjkm5e+i4CPxjklPGl/3bBxWv3JoX5fmbDYvLHtwBuYhRvJ4MSU
9APtLVEO3pBL0F+F8gSF+uz3AslY6+8Y3r2qDmo15w2YF5kUec2tZHQ3kxxp8st3SrFj2bMLNWq0
q3NyaUODVLVWcqO10jow9P4SN/7TmPDjdRA0y51+KeririIBBrPjS9lYT3FOlY1m5Wy36ZfZYN1H
O44mvRwPWpHtWD02WqReMDjdTI3cMLChFdveIx/CK57YT5nTrWJmrjiEjV09JF+lwpQz1Hm6bKk1
qybnNpossGcpIUjAV+ebNgIWiIHtFBXzvbPk65J1/eS0cw0QN3qN4Ol4vjEfnMDe14pWrs22srdZ
W6leNCpv2ApcK6Ju1xwembqBPBAHx7jJAEGI+8gOH6cIKFu+7NQYoDrpsZkPo/ymWMVrBenEHUv9
vQjTja/Px2gwTmHS3/dMW+YYr2fub6ZEvpgGY0rinwpa+DBRVC8zrU1UcTcX1bytQ4BXwoaZAF8U
hOCjGLh9ZVQ9Rm2G0yBe16QRusOnKU20vyEY/hYgsayoBnBIzTAtSuFf0+xEbxgD1C3dayuxGK8O
80RzMI+Db0zOVpH0nxotOeVgsE1fG78H+/2jjsy/b6P83zbf/9tX/Rdu0SYNjP+8Qx+7L28/bs/L
V//ZiTH+oGFiC/P7DvxnEwYWPEQeXdOAuC8dGvbNf23OuviDndfWiUGWzHnlj0kNzh+2vgSYSmmp
oHzgBP+TzflnKBC+X6EL3bRQIZFUyrxi+fsf9uZ6JCIKZyuaZllGWwWLyCb1WaPpWaziFk0C05tp
qxDj6FZd2bPt6BY01KA7OXGlncOhZEMMQbS09BXfR8gGFoZoBFoGvGCxq46A7NKjtElC+uHDvft+
wPqJu/37KxdCmESdgysy2UB/eeUhmciNGJxgm3E4daxM2w4ThqWsLQGkmah6m6jfSo3JWFJmi2Ta
Yggfn+tgzt0BjMfEG9+PDs1PO5OfE+dWhCXSqy59L2Ed7cdkAS0W1Z3qxPPFyGavtpIXqCDtmtlc
tr7+PaQqLHb28GgGFVyfAX7pX79LfTmd/Hi6pDjjzfGQc3lIYdV+6ZFVaZGjw0XbXi0vqpr08lQK
pnn6XMeeqYQE9qBph8eG6lcNasIaE4SvdvOeMs9akQs6uzXGir0U5YOMarI2cgcK0vLm1Gr0VKE0
Dzbco3a6D+pgN1U2kdbcCX/9Nrgpf3sbNvcX1AUHJRFRIz/fZmOzyGUxXTBhY24GgcvZ6HlU7lH/
oZqxe2Vn4N9y2fUYAun9dDN3d0VtsMIKRbuN25ypfkOhxWzxhBtOPOsZacNFEXgMQqen2E4wRNso
Wausp/NgL4MZ0EdI26miWr3/VFZTdRsrLP1I02k6Tco5NvJ2hQyUTGSQtm5TFy8Y9dvz1FEp8j/t
cDoAXLtrIztbx2aabRyFGWWCJZC9uG0YwhU1KCY7vrHz+Vm0YDpkW34W4WEicDVW6nkPOCNHn0GV
ECmzG3XR9DJYh7QMcYaOfk20zucQse8TVrUlLnA+AUTQCXX3FetbZ6RvWquF57RgYGkXDAf8uhbn
jNrLsAkhyxnAeQYtfCtSjTMIDdX968um/9rb4DRhWwtsnNYGYMQl/eLH1SHKs4ADat9veUzMY4Dy
l7aLvXEm39yEYUXrFG/3ja5s2+iJCts88gnjrShJlFYNQqILhKTLrWYmgKOF3+8hQFBrsDeWqDn+
+sVqzm8nfdQBS0N7odjpdGR+OelrsgiyTsmy72vZzOqwVfERYSthAqsgTWTkVCnIc7sKa+rwpcuU
BToa7RI13yVgZg4yHkB2DZMJqCq7TBpn/jDOYGPa6HIjNDi7XHmd4pgjjCBQPaRpe7o+mJOlf8Z2
pnh2NuqkOaOTBpWCOMtpj8j8LKyrAhSgH6NfUWSx16fxkiQzTzT+YKvxbZfUdhU6DlCBMvUH5I0U
MHrtwKWIe4hdXQv3AHvqFfQ9ybk7dIIZ3RIpwONwjDgbPg542dCXIwMIjINZzEhcHQZ5jaV9hi2C
QkAzCtecwu5UkHMmgJcwXTTbUzMTlFaOOiUl6WS631SQw8nrCAa7PYRYHQlGyW4COTxD43evjx+2
VFLskPxeNZsNJzy3zyr8WWkEqK3GjQGmDA2KBiVDdtELObLJ/rpjWF1JplgNMUgLL5iQi31Wm/qx
zgVaibqNtvYYO4cG9Lb3/UlDIdFC0IKHBCcwhYOhGIfMrB/swW9vzDGckXGEaHecmHU9j8WaBO5p
N8zwCK3S57FSc9xmi77byiPzVPXwVVlAplCMdyWHrbK07/spwtqVTV9V+rZmJeV9LcZ3KWo6zHZ4
O0R88hzTpkPdpS/EG+oS6CCxyc1K6eEhCEVB6iJsg8BuvF5FCEvWmIzPS/tRNpT86XJaixMsk9OA
0UqxlWZ33WU6UrjMudWfFfMFYaEnHSM+IUHb8jj6R9uazjbClkPldwQ7azUPWJU2SKDwQPdq+nxd
uAqDw6fS+rd6ZnSuilXxxZqdByzHcm3UMOLaOLaQhmIZSo2YaUuD3a+c+pPVaiQaFEV9VxvpFwdd
j5dFM+e0iqDDzoleUgarbpfLaivRi3nqmEskcWCtjfksJs0nhEDh/lvWhkykWIKtaELviazdr1r8
ubKN0r9ZksSvOwmOPaoUYwkBVaVJW+HnJQlQR5KMXR9vCW0byByHqKOOPjZgbXqSkz/dO5onJ6fY
G1AjF4wIrqywcgWplMwWdNu9btx5SmqKht18hUKXpzDsD0EkqeyJ4lynTp1youFOQMnh6WYnD5E2
WWtarx2FQdzd5l1Y3GhJ/shQwqs7iIAGy+dultOTr95d7+pRL/5uF11yg34qBnjvBj0UcmR0Qxcs
yz+/dwu7ax7MfrTFz3DSizDfzOzwGzAxKvvEoRVDTJyemwiAhBm25m0/aa4tk5ZQDBRjlcR7BmTN
oU8+0Ei2RwPJQMLTlqE371B8Y+iuys+z1D9Bts5O2WSaf9OONX+7fpqO9dlydDpBjmMbv1w/QSPA
bLM83qZ+0bKrccDSp51uNNF2MdiSDnGX6XLeGxHusLpzxlvCBgqkAgW6qodUT96NXqvcrjYKqsw6
Ixmow44faCuhTcP3JQT2t7YTY7+H5bJPwljdMdN8qbWFWGUmH1phYh3tupcaYNPRGeIvXa+itW8Y
+8kBaWuR2zezfhzrVhwdWviba/2qxOpr0I1eVOukTUIU87AwYSfvRuKoVU6DTCtit52snnIQu2jd
bRG5h5tOYQVQp/IG7I//YKARIpLmr/c+85ccKNNkxzOIkxLaUshfh7Y/btQTNUSAfw+jPdWeh5VM
w049cuinftzGtNnazB/uGkWb7jpNQYyL6NpRAEsXSvUwgmHN6mNNc5EATrXb6NWo3hhTXO3woiRH
h6EWFvlG4rCnsnnoascboe5fzLK7ZSjqCQw42zIz3ns/p9mcZoGn5v6RhBJtaxajtr0WnQFK4X2o
aaSUsmsR0/AIhWAAv2iGbihbeaPN0JQ7HPlg2rdKBImvT4OHdqhw+7Z67NWh1Ne9UD/++sPTllvu
xxrbJKZ9WU6AYy/TaOeXOACL5goNI11sbIrxYz6Orwosh1Xc2JIoRCqzVkNVslQ6if5YidlVsI7v
E4fORQDcvhBib8Q1lpbqX0dtTsDBt+LfHXJ+f2mscnRgVWkhljHUX0oaBvG9xIErmNzaET5s85SG
ChaYXnxTsu6USWgSvLVqz4lnXOsW3lBOWpYd0eIx7iwczzdlER9DNszVXM7PBbvUAWVaC1HwXoOa
FWLOXREhdVZmXImmQZ5LhzKuQDPiOioZE5UOaaIeRO5Whnoew9Fgw46Nva9EhPUNkGd8Kvq/viLW
74sE70xdms8WEoTvKNsfTqUastpW5rm26Ssady1U9FnWrqPogmNnt80LbL9xXHhZ1x1B3JEL64t1
OQfa87iqa+TrJXD7rS0quVHSBetCC4b7KHuvovLkS/GmRcCEVLhxFILYPcK5vR2Q6gkmP71RW4Qx
oMEDqQHJPeqPdmAxOqWUuRYojkNIU5oJYuKT9smZik0TBkcVr+YuanqvM1P7Ps/6Q072tosdgFgd
sJF7wzfvnCQv1l1JZzRyJkguDsbTYEEQNCVqqlgZkIBNJ4g07cpQ0UEvRwDRY19HyyG3Zty+MabN
j6bFpJSsCoye7U5OZQn9ONdOf30RzKW4/+mxoPXAM+GYKq0Iw5K/tO2TsVIEZJFpo7Z6tKFTcEtz
bMx9sfcDMtehLOo76SxsNAarRAqXR8ZCmwEFhMQfeMo3CMbWZmoJ72rlGfTRPNp1cZsn3ZOR+yAq
e/BTCcFhnlk3tKeHRFqu1hhPTuUDTwxlcGPUZFA4JiyiacZzrAqsvUEVo4U2BmuNLPdxAbEfpQVA
pqKCLIzy/D0fCTSFxtfJibDJruiPyQR5Ak0WcBUScYjgQbV9FSAUvRodRz3dBokp9n/9GVq/HUn4
DGHFWsxqEP/91qjTmLATlaCPmwH483Y2cBmJLtkHqniMZ4C6eDdSd6qtix8j0ZCQsr0JVvi+6D2/
VY55FvleUiXOVkcm64461qrJHjnxVbj1GhwliYzmfdbFCDvhvbpdJgEwkXZ1KBs0kVVk6espHxCO
+knsGhECtaTskKpGCv39gDmB0ovZm6PAp3Is1inM4wfmJzslmO5B2GANkSQAgZ9Y2yQGEPj1PmBc
s1KsEHPANliOioHskpdsAJYowBeuFSd/5szI9R26z12AAuJ/X9q1VhQq40ODVhM7frS2SORa+9X8
+a8/esGt+tsNTJXMSN6A9ocG6pps9sMqMuhzC+UJtrippRquVBIHoVckW9gpFrCvOuJYkKA9bfyz
HbJtjgHvxREkbWrYYE4OQDe3HySgySWtChOseSh13T/Xag3E2O/CfYzL1S2X1IhR4n1PTaiUle/g
8YiZPVjhuTHKB7Tor03U1vegrMLtHI0Za2YdMaSwUA92AD0bf6YTMDleMsDK0aOECzSpbH8jg66Z
u5zz9Fxoa7+tqGuC/IuzsPuLGvtjphyNqqKHMmYo6CE0gb0xoJQvr6lSa5KZGL+taLDMByzeNxwa
2oemsW7gy/ubFLIbA17G0pNVD/uwwkaLQKfe4vp5d3BB3n1/b0y5cQzZgEAMS/P0OoXsjzTXcyah
n2RhuxYHnDuf+hEoB+yppolQSKmc9Ot5RBw/xrvrJ1o3xm0RDCQKl7ECb+4oDOBgkDf0Y64UuxyU
M6YybJHogvJqLvGk8m+F7GDdLGd1VFfI8Pl4h0Ctd4k0ghs1hFfQonz2epghO0LrP1/fo4xJZhmR
wWJeA17ii5TTCSegYQ7qWx8y5Pb6g/qpeBqE3Zx7xRIoKzuPo+m0rp2kXrMDAQLo0cRScqM7o0m0
scvx5E9I7lHJaUc9HF/V0lS24xx7113RSOf5WCfBnTK11U5pU38dQjl34a843y9KIAR65ojTSNOa
2lPZltlBtqQrEMCJb5QQy2OQCk+JIxNhqAqCMSxh62Vq4vphQBd2ef+Fb90Oev+F7LD1kGOYbCPj
fqo0cPU8ycyIznBSqw9nWMWmfmaKiVLeLj6MMOyPTiakWzcpXQ2OapQSi21xjMBaWPptW5T2Fpzd
PbQI6XGEOs39MmuCdLlXTKAOQDgKNzHnw/dXH2mHa7aaktMZuz4mrQlDPmsoCH3HeRNGtOCeK8XT
AOVer0zOGa25ovIrATsGE5lnVGFIY4KuybWhMUO15bxJqo4DiHcQ0t6XojWPbT6eA0fZRU75ictI
rLmW3GbsDTgpx7tcp1GjRzh96HDwdC0XFEIXSZt6Btk8x0enasBxFT977FofX6Zh4Z0EQbwWZeZv
jG7AZ9rl8RHrebbWIjLSOiZhH2kOJ5tV6sZQqHsavEpo/i1nC7j4wsVV9hMPFUzZviNnkKzH0LYe
K6WuThYb3vVy2cyo6FnIz3j99YdyTNcaIiYPpIt2VgtktBBko2ryH6dkly73/fVu7DhnbGZ052ur
Aq1Axy87ZOrILjfpgMOi8KYFZHt9Tko19T3Ey9q+CNqdCPXmlhv3rHW0u7QqnV28lSY7xPSiIrU+
Xp9qDZf4Dd0YlvhleRPzxI0+GPVJJM12Sg0NzqPdh16W9Nb6+iV5L2/bztLuk+aLoQKJKMVjmi16
4wWZEXXJt4rJ+IwI5RELnLIrMgm3aZ52obDEE4LTAzAH2wX8bAA8Tjj4td1XpoKpe/WPtp2Cjj33
P5l+SCKQTWGFGLDcZmECFJajxTYzaSpUY0HAMkKbbRAT1tQl16j28LETyueW9LcePExW7BxfJjvT
7g/f4Q0KEXJWS4cFWkm27Sw6zuPO11ttKysRHMqUgt/hyLrBMJlzepGZS/0PtruxLpVDUw2HVnEf
JM5bofvPATCBo5yRZmV2atyh9Mc1Am1GHcoDTBR1Q+rTa6r2841ZVq4zx6urgXkA+uWBX8AFQWah
hqht1SlVhTGrnVZFMAa7otO5fw0qur43irUlyhetU8P7XvSk2TlIHthm0zMtmW+9MAtijKLRoy3h
H33TvpcdLeCUxLNjFpn2yawJYTA6dZFm315LVxU94x7W5/NYkZJxHekXilqtHNHo99pUTK7g0Q56
JyxBjE39fTCaD4V15ztxdi70PsOMvYQN1ZaaHO2wfEx1RXuSNclLoRGJ+2v7QLdxEqaW8lDbY7oZ
mWusDT9tbkUMzqep0xyMR88RGAYXkqcIx/L127o41R616Ha0x/AURrBo6IE6WyWJXsdaefv+olQj
cNYx4N6z8OeDHoBcQAnoNRwXtrVdQIyBSr7o32meprT8rgtAmA3oopLBraP+SWXsvrNCc8NJmQIE
QX4SOco+G8LYk0CZDioDhOu3YfkDpQ1J957sBV29sZV22hNCoGz62ZqeOyf5BHkKJyv0dEyDtxG9
v92oJCpxljYyCb3dghAJ1lbb+2c4BmxiMJU3gsKdV0jct15hYCtjbHVNOYqbtMJet3zy10XQFOMH
HCoUIzmYgnyAGDirz2UsIMlUM7lItHakVrdbWXDOJ31S7HNlKrbYgdXT1TJK7UwO+sI0H+fxrOaV
vjLoSV1/FCrhL+PQEGGm0N+tWulN3aBsIr2BKb30gHStcTyr7nayjqpdlMMLRtoGsW1BhZVfm4x2
9lhItLtOw+vWyRq1mCy5qtqb66bLBhDyPTkHo1ugMdsCNaQ8KaZBPVJD2OtiSLcVvvw7J2vh2feV
lwIQ8+yUqqIYjH430thaz1ioCXihcR+TY4XxTTxTl7ZnWeIkBcIVCXotVVkbnDqaguZrAkkrJomy
SThw+SoyGtTEGWGKlynOHq9vrNT6F8ic2NVlN2H0p6zKkua5U+xic1VAWww2Vt2izAmhprrXTxae
hr0C/4RRuPGDbaHzTgms/xQNFAtVJb/murhkRvZZzbHhXL+FtKsGKlpM6l4vSTHB/vwwwgVuHzNV
155QI1CUpzlkS3CorqHOFATjthNYDm12vdialb1W+HJzpShohjGdnZBXIefoJYQOvmUF/CB/Ndyy
6NVuVinhHVW0vGuo3bLYGLeFHDAHcbjwaHuCy0idF4NuzoTv5BBgCN0ImJTlGPZfwMS9F4CER6NX
LoSkMuEiaI921ifHToArqgCcZuQQpzGaiHFsSm9uNZAAtLnHbHxhVew+BYR+EI2VDbd1khQ85521
teLe3mVBvP8f5s5rSW5ky7JfhDZIB/AaWkekIpl8gZGZLGgtHMDXz3Kw27pudXVdm6eZB9JIowgE
4HBxzt5rZ7arMJ0/+trtV2M99M8xDETTrZBOmRGTcujkivhonywRdfsBVc5WkurqtsOrbZOV3KTt
t9J2mP6mlFhhEiDWWcz0i7UdbBPVrLVoMsrUJjNRN1CKTst53GkOh55Rc5NrkiM7j9tvqZkgvBlR
sZQcWYTFQYQXY1pBUc1/lMl4LyiK0izCz2KEGQfM7u57icAvHK4JMkbB2glyVYMvpeAFUHRG2Ie8
VF2FFKn0x+JI5cTblS37osj/FAHy/ziiqTlS9jyEs7uLk4HkKRBMz7pmo2qqTwoEl9Tlw5Djnn52
cq2iPlmz0WExktaz3/vFC7tS9tWRefXLtHjuGuc+aH1zaSv9/fdUH0/9Acw7CiCPFqHfQjqoyphN
YvyrsXUPzGJvHrIUiEOowQO0wBDVOvqtfhb5hxVn217E/oUS8Cmnw3CElwBeE9jjJZT2KUzz/ojx
W+BE4ndhCOpETRJgB8lqqVE875zJvdsit4+Fjk2XN/sUjCbheB4Z7eDfm5VfzeaBqEiHNgJ+ijL2
tn4wmxvBKCIR0PH2sgFaxqxGeN70tQg6AjZC9z2sc/8iHefTs74HbVbiDeUQ5E4p4uUyCW/UDHoE
ObyzYCVLcplC+o6cU9dpmlTHrPRLcs8gKEe1xpaNGRKZTBOfprQvKBBk2yib75J36VwlaITK3Dwj
bL1TynMOpaScVmckQXepU9xY9L2DdNqfyyw5JemdP69O+si4Ry4kmbeuNedsXHfYryC4hZuMsFlQ
08S7xb11Qi3bHuuMJdjKCyDeHT5WzyUpsEuj6OJ6ME9ULWj5GwMlguOgnomnx/aR2iDJYBxQ171W
VucZ52Pe5PkutdjIJDqdWDfqgCOYkEJd1OKHJAdjokXwqeII/6gjUP/pSfMH/X3qqgXaDZBzjr2H
H/ujtspqY6jSyDKWXC/T1rNjldQboRUGEDXZ1DPZCcyxNdibmBEcEAa/8+MWOx0U7bAqkq+zV38N
R1B3zPgayzi/c3g2SPzba6CBwx35DFyMVbb2FcPX0JsX/D0onKPxPHbZl6yjZMHBxSZ6B46BlTsn
X0u+tB7JTGYSB+thqoI9/RfmH5UQWAWNRVsswiJtWEVG4E2i4zDwokuuyS8UU/dVEQVHz5d36YPo
1DCNI/h4zxWtRx8zsnNFRdPQjsI9LgGatzYijuhz2SrhGtftEf+QT5RnJb80yRjfwrbYL1iitMQV
G6KrPcxAmkOzZzWfrTt1uXC03W9jRhHdsp8RaX/p1JO04vkL7G3rxub6O7V8OhJsfpapHfGitY4c
YR14hy4+7QyM3751rEFMjw24r9Y6LPuRjsiAle75v+Jp1HeVGkeBLKJbgnKHray4OkVrvk65Z7yG
acwE0Hv53aKsNCRe/ggiyI3L5o0IkXlti0Leccb8mrsc14AwAyQOyU8ZFm/L8sX2uT6HmniqPd1X
6dCQYeb7ch1aYl7CqRl3ViI5OnbC14/6gc5hcCmn8TC3NeUQNT14U/02C86xHafQ02BXX8dKbfaR
PR0b0mQzn939co5cCulVJZR4QqZbMRnWNgwk209V1VjE9Is+Seqw0/3ZoRQQDj+dqjw6Nnas0QVJ
1hjm+fe5qa4y8urqT8strb1k5tuMpPycEqihPd2afeBWONQ9brA3zyeNLNgrUfHbXG8B1ra53HAa
KG/EE+6W05sGDWzfTlJcHBmPuyVEUNY+8dCzHZxncqPMpDZPaTZvhsnMvspWMuqDzHxNMtu6Z77x
5jnw0VVNSeiPyYusU6kN4VlDwsL0kt0D1927zcfcVMHXYrAP+USR1WYfk9qYxwOrAIM5OKSOVVDe
TC65NvMfacHJDT7IezgWPwl1U8HediD7m2G6wF7T2Xg1O+2PKR5oCiPyWOHYwHQmZvuGqOoRk1K4
b6twOueaUa6F9Kt2b9rUuIIYyMwUzM/LLpKu836ixDr1rIlmTaDOINtuD8jV5rXv/pDkHB16LKwr
CDeCLYuFUHJMoeT1PgdoDCsx27jHqHzlqoUSN7a3n4bsWAbFjSD04aVKKWHCRwKoNjjMLmnnrIbp
wqGUmoJWHHOtFa+w8fhzL/1uFNV8B+VwnNwoPPgWUoO6t1psgTFWoawsr+7cfst9y9ov0yefy+a8
fXatu4MJhqMOxYF5nFB25M4GZyChE15wshyjv2BGunpO+4mN3X3JXJt3yC9PoyPTO/0EdrO5CzO8
URHGKSoyMB8WL2RFilOl6uB+Vbxqo/jUkCM4Ztie6unVymg0NOxBdrBpZ5KXUwrqY54V+36YLOb6
0Tr0nZETaIS4NGdBrIhw5iqiT4s27r3ymdH/8+xj+gR7YUDcm1ILdwNzb0UPZWWFE/qJkiXfD7vs
bhBIuqo4zrY1kdZ1UX5qYddedB1fCdb7W+vptAMjUe6mcv7WS3BUNvhKeFIOb15lIwDTmdyW/UDJ
C7st64HqgyZymNK+RnWoyznBjRSMcA86z2MzYmOZt4DnUNKZ483jqDrIajhoGPCL2k52BSiUTvTm
UXYc0SylNBSk2W8ybP77tKPAlERxeVr65t1Qhg+vxqJtwrnyi3thdqDum2hk1RLdlr4yAFizzRBV
QICSOtTO4Qm6XLNPG5a2IBh0FH/ItkXg/bBG9s0go7ynumfPHFfVRxcGw471vXsbh/4RCOg+Y/IK
Kdu4Fv7wo8Q27/VmeEny/FbTF3wsxzFCD+Ua59Z7QUDFPtcBBYr+S4Sgh6w1kObUzwKkJgm3Xp0r
LSUQybzqSTqWdxxdFOcTaeJkCNt7szVURATuhCHYcQ48RalsDrJ7HwzJbiGyXsaIjIzZnDY9bMvd
LGXOUkERqzU0/YYuGy5sd1luY4Z3URVU7Yoa8KJEIpg4fZZNsyLB/gwLuXtbFFiayJp1BUMSBDM8
WzNDY47uhGdg+O6TQ6onrycgDSiB7Vtlm2zkiCv9rTlZPjH1LWpBSq/DnibEjQDssdnV1gD2Dz1c
ONWPwq5GoPLxLsgsjl+0FDI3P1Z1cTLhUJ6qaH5r6sC5laF/ADTjbkYJfNeCTWsphAGtjOrpd7/1
ayjMal/BDDjPFccj3KJUcuvw2QOe90xcAHxX3ldGJlS6dPxOUvDdJXMSMLJwdmx4Kaf0qqPTlUDv
dgY9GMDa9RNBh/EeoKcsLBKEjLFeV1Fp7Lt2fA31qHiUCaTmIHE2qEshrKkn6fpAM8TsDauo0uSO
iMZjqcNUGQvzqS2olYsap8BvqVLNaWqnWXgZqoQpve000gfIgbVLzjj0KZpNnpCORuDxF4tp7AvK
qK+GxbUJPt8IsQiW8om54amZJrQ7iTOuF/LilHXOlQNHQmRCEGxds3uSobmRgR3tXSITQhKR9k0d
gvPtDNz49K1L2G9ETeUjxXEngVAZP1GW77e27lobJ/8VELtydzh6kgeJwRZwRXnTiBZYdY0RHWxD
Rnefy8cpTMkt0T334rA/hhzpk9Qau6uJbeW2LBNnP5viLgIynNPcY8vuZljR/OmZ/9o421LJItSQ
atTrl6gXsdWdEC4Hb0o45W9zlTu3Jg+2fm7IB+/rD0qwSFCaiorWzKEwApJe6LD0Oe5NGznTOEEf
8Oga2ERGqJ1LStbEh9m0ahrgQ3YNIVvvCP+ySX5iGrbrbedbsDkK6HSDJtNdE3tPnirre0qV7MgO
cLs6WCw/udVQXmGRvGgDWBe39VBruXOxTfLwQoaXff6lx5V/jDRKH+5oBOeMrCdY70aF9MbhVyiL
qGIz87bfupjgXCpf/m4sPm1VlDX6N8eo8lte54cs3oWxsv+UEejCeL3UyHLA7eorCpcgYhMp3EmW
9nPDAWxrZSmMIEc21AfN9E4iymfVRRynLSu7R6lPxIEmNbiVcU70J3PqiKh3FdckQOM9eaN3Uu0t
iP5rK+R07zGzbFgX6TOm+Ntdbsx1CsZx00o9J/c7aw8uUnBTTJyGI8Ru4WEUcoeqSN/BS+ZyKjJL
4p7UOGEAv8s1R+1XM8Qd7A4IlEy3jt9Fz80GVdrPNFGpKISPCqP07z0JaISlZcYx8KRyGEbH1Jp2
0s2IJJGleXWV/4ONEfCSAiS+pB28LXyMFSAjS8dtXw2Ia3jgI2pinKleHTOwT12h/6LgsNPEEH9T
FMM1kWXRujShAg2+CSSnB2dDBBv84bxztrFAZ+hwqEEpzPXM0nwzqs4BZtJ9GPWgH1Osl2svcKxd
Vsdyq6Uy2YxehO/oM6Y0uBoFGcSlFJL9Tq+tFKp3HxiAmjQkLZQnyG5zW7av9ZDE5Dwyl7Qt2FPP
9z6jbngdK0/bDGnXbwvk6FvaP4Tp4NYN6FLslzUntbPuGFoNvQn5GoGAPIOrjrezIC9DFVQFoK6t
7Xj5ennKuZOeLdd0T5a0P8uUKL6+VtNeW97iyo3vWszBShlyFh1YaLi4jAgUOo8wi84p4Xwr3ph4
2xSevOaYzW2EqumWgjB9AIuMbFfiQyueRshPR84I9zxu9atIwOQZQ3BY3m0K+sOmDvtw53QF4Zuk
Rx3wMbzZNdkkYSZPyzyjl+U97bTyVIx2d10WtdZ2m63ZlM+ipOVZ56GFAI+TKb84tbF35MDbPoUt
WaOj35/8EoLQ4I31QQzFH81gznvNiu80Ft6rBnEGIFBa5EZItEMPWaqIm3ZbCaytXQoZtbPymr8S
1Hsn7w7amLAm6pNzbrTh1pRDcA4T91Oi91BscQHuG7STK+biRscEWVUVt485L8k+RXDOsBHJDmM1
ztqoRSMsIm9HStq3FmrOHqZQD3IvmeiUpn9UtRftowT3tjUBC1Ik02VozPF88ORsnN2AL7iIZJva
O2vBbJyWc9QgqJ/I2sWI1htnGbufhpnTY3DCkIwTqqvJ7PQ7dEEfbl0558g2HhTj5wv74s2kOjoY
ULbLLFwTWkbYX5vtDXtUFDMsHH3d2ZdC0CCNYgPqpWRmdoNqZE3zPtrKD07sF7SBSV7Re2sneNVm
U54oaOE0a/sMnz9orLKqKo68oJeKSCCkHmHTK94n/pId05R7nswRvDDKororjwW9rY0Zay5VZYeQ
YgKM7wGg6cShwzmA7wOzZUGVBFQYyq6mrUcqfEC/ZytdZIFZWH/0oUgPPJsIap/+Rbd5xwyr+2IE
vMK2dTEQzZ/DCm0vUaaUDVE4AJLshl0aDxad4QlzYIOEUPDTe28TuGK39bmx63sNBfJSZXnprEEO
UrgXL6PTGC8Y/kilMdqXtrKml1owmuJx6zKn+MPQfxUi+swQY6wQaA4729EO0LKpZ1rZuQ2dL8sm
bBmypjXvYFVzceIQwfo6D1FSbBsPkaZgTVsmCkLN8l1hxmdplN+KkDtTVOkmTEkwpoLVHv3Zfa3Q
pG/xpnyt2XreHAQtmzIJ/nBpsGyZ0YztWIVfpSnWLRwGhFbgilvf3wxIj/WSZE0b6MWm6gFL2UIz
dzMTOXqpbWEumesRidk5wXCLcs/s85fQNuktOcX0XKERXA+176t1BV2ghiGyb0mm16LkR5QDjKVs
j0N2isy9X9jmBk3lh0/g2H0gNLfN4Uks2mdjNlHeklLj5Yk8LWORmXM45TNoUtWr9+MQbCnza+x7
v2IxDJumROGItIpUh+4eOeFlJkGRofiNqA795nxvJugVBugEfAYcSC0yUmQi6sMiO5FhC4swx9vZ
zI5z7lVGbWyTPiMr7zhkRnZc3hFQXEe31oaNQV1oszy30lHajqI605El9iKvDuBlnJ80ZyZZb0Rr
m9/hCFSrxKLgYvv5o5sRuAZoKnjZCNU0wTvcKJvuSyd5jQLLuibqp5bYq0pm7QX+Rnhr3DOytm8h
LczneCDnbsh6BwrTuk1fmth8WRQQmRdh5UH5FlYhvVidCqdI5apHPrvTp+66aByCTkzXxvm6nAek
95pFubKVcEJYzgwUCZRYKn8l+Go71liim0sknIRoJX4998Y2WSwuPUX+W6nLV7Me7LcmrN84mtdb
rwujQz9iSRGYeVahNpZHL0g5A7D8C9ZKlkEbcvbWC/U3NiP1ISDW4tIp7XSdT1+bhOCIimJN7KfW
ibTy734VG68p9qw5alOohj12a8eyLxQ35Mb0R+euGawmqRCPNLAJb8YjirYx22UcAG6t8YfhtsW1
NiFTdKLSdmQ4T4/aNC5tom2jLq2eC93rz4YIn8CyXkzm07ehIiDAQMxwbchIAQaH1jUIm3OcN291
ItvjTHNjUl0O8PybjH3ZmP8xomh6LAudI6g9hVb6bMbhU9rF+dUc5Rcce9Dvrbm7eB9TYrpPXglK
tN0FI4zN3nJVau4LAavZLjQdtl9K01VnuE9nCdInEQdfRLtuGJC1hINzqWgka5NWvxVO4B0Sam0y
mD+WVjyFG0Zb3J87y0epSvBqzD7z024+Go/I5dKrICRnm8kZlFsAkJePOgf6qae4birFgSP5WsXh
5nNOnw0dyaOman1UkdaoAHz7SGJBtuIU9M1uNbNf51pnbcysH9aWalVVY96cNHO6Gln8Ui2SlLmN
SfYxVjQAAQvOevmwNZvUPnUujvv22iskoBc1tG/Ld4yJ85pXLjgIw7vm+Ph38+zSHLfZePjDxBE7
RZZFygZBpAPjtA0NtXxbv4LC7fZOa0ePuTs1Oe9H4Ab2BxUfI33hMFHyz10q3O00PKwsbI+iLzHd
yIFiFMf/azqGx0RzKFKlubs2NAsYOqpQYB6DycaCNZywZLEuakQfjtqze6zP24m98SYNRbR2dY8a
kMdw7+PYuDirRLTFA31QDlO0sepL4TnO1z4eAZQOjn7JdOS0mjDSr/bA3a8R+n1Og4ieqS5ltIE2
VNSDK2mf9WYqHHvbd6QrEsgmtjgWwx008GkVaGl5M4H1kaXEATYhDMkogFy1NTOoEwzPmt/LjS0J
UzTr+bOGV7lUQg1HQz/W9sbKoAWyC0qv/cS+M26iKSpvYJC3Bbmvl5C0z7XNpxMbC3K3MoV5XP59
M9HIiIrEv4/9NQ4HtBt69gE9lnlrCI13p26rVZu95AiTLhASzhgJ/N3cT/0xHKPnrOboQwSI0tiZ
qC0LZ4dzGfeBqoSG2kD3l6bW8AWpiXjSSa/Y99MMi0pdXGTIdwll9riMA+zZcIxqLztWPpGj5FbW
h8mKrrremtfO7o17C7ekjM6BPvYvMhiCo9JKh32qYe6ryQpMaU1J0pZiWbwYEgsH3tpffBNtXxFh
vO+wzWfCL45D1E0XERf91iyRD2AbW8OpiQ5LPXduOQD61ocpm3HNYly/1738Y+Dc9bAS9s8tQTI7
0VFGYc+K0rI3xMFEILy2C/CkQV1SeEJjeA2AYaGp+5lrZQNxbAovxYyZvk3rbBNSo4EhOTovBPbF
u1SzQtixJDsORnpGQvsNpj+5NRY5EYO9ndzCvQuqhhMd+WfS6J7MpGLkYTk4keEHFiwCz242k7/K
NFtjyjLuVlbAgFeTYBxmB9Yr6xjSUCv6h5td+mZ0r00ztCsPFNiaodBsmrkJj36MJqXCvh9GVbdr
QM9TgLx1Qz6uioEGSlOWR9uY5ZMb07icaMvmo7yQBwOfiLCNe21MGxHF7SWlZvRbi1dTUDka1Meq
DIXUpkmiCdQ6hYjECrIbjarJzB9LXcafaP3+bgbMtHq2DTkiFzLslIJOcpRY68rnNyAt+D3II2+k
N1ZBZyS04sOY3Z5ataV/wUsMpCgi/731xNvyWU0TYioLwnSnjyOnxD4vYRkKqja/lXFxIbSdq7bn
vActvBBr3uaEAR+yIbtPUlK9mTiMrQBZunubFb/WEMLEg5vdtU/H06gwNuKZ5ukPgO/qk4D/0O2n
Dzu46UvhOHsj64+ggv2LJlW3wxENPOmUCqgTxzedoJGHFUCtlUzlFrLNVy03Di0x6qRgebChMe8t
hW7p9UypYUKIL62BL25DI86dmLpbyRQamGwSbBNf2UgsukcUnibeXALllx4U3g3ruOw8hRYcJjNx
r07NUTAfoF6jmgp2oUP+SVgxIluLOTmEOQXHAz1ckRf+V/x0ucxffeE+Slcl47Er2I4NXqROcc6m
yDBhlrGlW/YnBgv7ho0hEpC+I3d4ntu9rn6iHPxZj8F8j1PjhQwp+GAjrmAwhfRaHetq9f7WQpRO
Lh52AFq4/t31Al5TNQ7gtTwTuRCNTv5hdMlb1U9o7oLu2EZdvA4bizc58H/5dm+9BKU8Z5QVYFeo
CigTOHillTTD6ZFgmUFl0Ns38OibmGpOlVR0oAk5Vu2LeRQtOJH3pGg/vHRML13Vfc+VnxF5gqJr
jzXfA476KVKVlwRRmI1Gt6wMohGngVbB8F7hqt1GltkdhUOCeUQcwakYko+lZzMY5Xiz+iBke2AV
h7YkbaK0nrTSftKkj+QX4dyqULLx3qs+NaaHi4hoSwDZ+z474FON0Prwhl/g86OfftSeErVb6joO
QbM/Vu+dM+8XmV8YgPWcgoRkK+C0uaTyNCX+sSjlJ43p6Ug0IDZnR9dOGRgVwheomaQD05rdUBlb
ChRVnomLkOIP1FpMr3SKEfzEszIhxfR4tHIrcaxdGqXCRABVbEuF1vCiw5gyFhYV4iLd7O38nKGf
xEMZ1kx56MSCyimfFg2n8geUXb1OeekvpWx3g2cY10iE7ZOJ4auMQ4RKZGxshwkvbUpUIxFQeQLG
G8XFKNDxhGlPFpZaxnhET+C8SXLhQBp52dMsT7mSETcRm66h7r8xhZoYUR3ak4uMEpNuCrgYEXlv
dsMZGW7HDk1JZsOGHM4c6fGZSkWJKMsFtKgGYqyqpSAV+BzCRFY6rEaYdIC2YlMUT2F4NXS/2rRD
ZLCjoG2BXTJ3lfZ30tJDH6SKOc6k+Fs56qN18H8xH3I4LhuKUnPtbfoKxQ/Cq/YYmvG1Mcdhh/LQ
/m4RFGln00FLQugxXvSJihiH+mB5j2kgoijtEqDLmRZf7QoCckbS94tb27/CTv9pk8Z3M1XwAA31
n74+EeMQvpte5z5NPbzYufPuhY0y1+yk9uJGH8vrZ98awmg4hJg/dbcpb5ZOYMGyd8AVpW+jYnzr
nLQ4UFRUmTl18qjc+sWsO3LDR7Aw45jizGhfJNm6asugFwogqMTrbYJXHxmXdRuKy/JmmoggVS/Y
O3lGdl4mH42RSLqRfatj2IrLv3PRcdmz6+0KEY5PS5c8YyuOrcLFRoaOeDXQDN0Mbo++QmmEy1nc
aUEgltfeG3DChxyxwy4xzObk6z2FQa1Hw64eLIL94RKolmXScsYhXqkIIu17kY5fgm07mvK50WIC
zdS0uOw67Mwi7mNxS/UxO2x9lZr2oR8661QEROCWDRZsm2L1qR4TlN7qe08SPh4kiH6HsQSkKQbI
Yuw3vurq95P5riXBTiv7o1m61aUGq/VovICywaS9F04Pp0hAuC+pJF05Cs3gnJNha6c2cCfpKSYh
2wmCyuo1DjAmUwrP93lMvpVemN1oHxqrVB/Gi4lrmzS787Ksjr72Ux+nZj8W0Xjt7QmVh1qo2pEd
Y5xR5uzq1j4XzvCcstG9LV/DkP28NzjKobemEx6WffJcDx5QZXT0WxBCMi96qMqudZGznrEwqIAv
b3B3QRLZm7BoxWNAO6m2A6QhIhOa5ab1aODKHAy+aWbYlN32kGq9/Sgxq8ST9hm3af5NBpt4IrU5
trvqJa79eDOP2oC2DzQUODTtloL9h8qOg7ozXBQmxpuZTuU95siqu1N4L9VjED89mk6P1JY0Qxp0
GXJ+QTiF6hWSV+L45tWA2al+SFsltnWO88zC3Tz5EqKFLZ3kWFpkxeVzV4NPoQiiEuFG8RLCsHrM
CsQo6gszGVRFj1zXfva2FJzTU0F3VtMi6w2GFmSmaV/L7A01NT07D9NEkATGtS3zdjVWjYORZA6O
IYUWEdlXdPHdrnQ4DFapLI5ZPF+ypMsuxe+qBzag+RvhyCtUNE9z4GmveR3xR9ZMfRhAiqf/4ZhW
f8xNBHlKmxmivivQkMI1GK68HhXVisnYFH7GDhVp+Jo09/zV0+uLrNC0CsSPpCQSJU887Je2DzBQ
G+mr70/JNQUCtiYbe1rRTahuNtxUaWH+8enE7dGiECFE52/niuQpxaXwWkVv7JaDcwvt7T+dGvDU
lpMBwr12gxY3fgWb0K5/j0UDgv/aISR8O/Av1qiiqJE3pQtVPL21wO2POhPA781hj61gp7X42AuD
hSmEPHBsAF0tvQlNjNNeH3I2T3Jqnggv5CijRrtE+L8vEyQUuk/8jWGgp1mmS7djLV7GvGwG4naZ
stY0aIg7Tyzi06x2m2bye0JYzbORQwQBk3JZtkZeQN56ZsrsGFToGWOJiUvqiXMltZyGsgqLiwfc
LZx23kgbEzuOJhoNS6KcIKH6zroVykVDIPcj7ScBcip0rv5I9lOZ9wc2uB0hwDX8KU+/+DS5lg3Y
MpFZ7xGmKUJNJ5IKG3Y26gAPuC45FCh9kP3ot0IJ0QGcaBsdccdFD94TkXuQKVFc62007pZDHM4S
fSWoeADdKr85qM2EaLtzHV28WUPskmyzVoijowcXI3e6F/YPV4oqsG2xIekahZcYARpNPl+nQVeV
+7AhIncE3iucDAUx5eRw1O4EI2tbSikpFJZTlxs/lq1q3kHdJ3VwX5i+v+110jkpGlmdHmwmwyxV
m/BbnrlYWKJ2ACwX8SIWk/Vwyi8Fy/HGM8G5Iex7tUcyLAyncomUs7wVRpD2CET20wjs/mfVqlAX
TFOG4z2jUKJ46VbhGmfCLxhc2UPSXYrhkrE9afeiElmwanGGxdqIrF62xc5BwbEHFnyNLH++DSb5
lxGOWYlhjXBDEMtNi89hDF/TzkyfhHaisXbr4jT/0BCUrOxgjs5dN3HoydmLFnQrgiQO72OttSs9
sP+YSAi46F0gV+NYvtvEm8Zkl7Y6IiiXfPMTEfZQXSv/Xea18olOlyhI6/3itvt/wwT733Dv/x8i
wXyM+P87Emzf/Cp+fP4LFUz9g/9idhr/YcFZ99DHufB1cCr+N7PT+A8P6Y7hG/8J7sR7+9/cTkft
oljwEWNZtBL/hdsJ5Z0jrc+pGd6Y+L9Bgxl/ZQpgyOHwDz9X8DNX8xdSgyc9MhANRAc6gIm+aTaz
e6ATgjHXORjwvYJE59jQrIT/6trJvyEaLCyLP7uP1ac7yH6BGigy2YJd/pN50yj1YpidItkImyo1
H0sQHnFWENOtgR19Q4uFQmc27r2hIT6IAFP6E7Hx80/P628M+Mrj/NerEELnRsOqB4j6FzQArmoH
S+OYbCZqkHGD34eiv5VBO3CSU8GXLwvj3xFO/uq7Vt/cxU0pbGgvNvIbrulP37yqDIJHhzrZZNI5
tCPYKIKU2qDdCigzlK3WA26woGq3RfgRSMAz9aVOyrUf00HtmU5sHksRn7T0RJH5MGgPa/jhkM0z
JmDduFFYpDZovHfpC2J7jgnY9YC9q1uo+O3/fP/oJP7NHfR5ivifGesg5v7123iFTWQcyw/RSvNN
3TFcmiye+Ac/aJwc1NMNWSNNY9pnDrGORrvtOs5/NUUQ8bPRjbWCoGO6Wk0+X46U4EmXexP4sO/w
fZJh4+XNquVLG2VxNXk09oSjEnM8jreZ0OwcT5T6XPVF1Y9Wx7/EfzlrsM19fS0iSo4mRpa62aLt
b8d2a1jNym5+SkqN05Avf5vgVUJikS3J5wyfdan3m8CdvnjZR9jXQBcYHqHW7XKap+qa1N1EW3gW
k7glfUMXfdzbMQGNPEL15+qCXHXM5fl1aknit6CvF+o+XzHlJGvnyUk4PSeV4oe61hnlasM1asOj
bRjqg76Ost+vRVxiuCIjFDIqbTdeBZ40FITngVeCYQAAHh9bvzE6Dml88arbqHEQE7AXcfbQOR2r
d1n9bXWf1Y1IGOpDQ6COWAlC6kpsxbXFvQz5YDr1foOlsG9WBmBYh/s3uuwK+K/FRPKdt/zVzMb5
kBKskJF2WbPjZ+ySnuhMMOpyNZb5z/k1csxN5D8s5fM1GSPtTkeg0TA8zc65tegD1Xsv646QgPSq
LlGNDHX5PdFnoSdRbjdcIAIrNS7UfdfzZtuXXCz3uCEDvqvg0fP4mvGnumljYh+Syj6Y0fzw0c/1
MG5mvode8PX5nstNs/XNXN0Mugn//D78D6Kaerl9MGU6/GGXqfUvUIVe6CIrBY5eNfT0yFirqU29
zK3Sjk9UVrmtGtj9idvOjWl5F+yx2aoHY+rdpp7Tk23/VJMdFt51xBf65ys0/m76IaKN5A8Xjppg
EfmX6WdCDVv4GtOP7tOaDXseiLGeeAAGywBhYJPk+RTBahkqPKfKb/7dTfqbWRd7uC4Mm6VHt9y/
zBnVVFSOY3GT1CWoGULNbe3sbfLnJvjptBRjrId6vFP8U72N/7UslPOjQm+GiEY9RITrqLsOJTIi
P/2ihpGLTp5g04KiHFMqZandP987W+FY/rJc2MLVhQnYE4LJ/7h3iEwaVDNc+JRdaTcKLoW60F5N
S6Zot5FKrA7XZQ/0DU2KSt5QM4fBSHTqlZrs1OTg8K7OvMYqf2MZuJyi1R2gDWFpcq8yKdQ7O7MU
mNS41HtcObayI5CLxzzIUciy3sN8PKeGAzLaOmCf2qqpMwQIgGVpbNJrKB8Fk9g/3wDj757cn2/A
X9auCFiNY/is2rXbLTOsGt4NM8cSDcKTTE3o/0yCWchLyYSu0jekGlFsbtWDYwb2SARJi/z6by7t
b8a1zYhm4FiGQZIdu60/L6uz6VvCC9PfS7maziuWbsgL64pXSz2omNkUK81WXQat3RN4msM/X8Pf
rIVcgv1/2DuP5UqOrTu/i+bFKJNZZiAN6ngDHBy4BnpSAaAb5b2vB9ML6MX0JSjqb5L/FeOGJhoo
4hreyyZwTFbmzr3X+pbnAsGU0v169H452cNo5OI7xclarQX1a9XDrvZ8YGvHvGWNa2IvrOV3YO+/
pAhJ+68cR3YdVcHBege9ZeJ8+fN7j5kfZJVLK0TLsqPHJotGaMUNn0+bHCuEEiBe5+wI3WeXOfqp
Lkkg5gRAJrKy4aSoRak2H8lxVGO8dtLkyJq1quw45sZdjkZwAYLAV61KlrmmfyBYp7ncc7bly7vJ
qq1gs3qqaOEI9tJ553HyqY+haTiFWBQB9yJ1pKhFOTEkHDxMZeI9nKZz7j0KnnkrHdcpGzeXa1Qd
xtcJaJoeI1U0EsrELNJjGnebNslvNArFuaZUCxEYK1ELW5kKmknNOzGMyuK11uVyUp+37qZH9eLc
IEHqz4HK1uF4447qquK9xsm8MzhR1DM7m9ZeVb8qJEfTppPo+EcpQROO64b9G+gJx7i24h91qm4F
5KXh0XXIT8OKudM4uNRTr+oWU8tuMtIbVR1QafdwBtDzy72Kq6la/aTahOqDUG9b7fgqGEeU+p0q
dbQx2wzrZNeTke0K/HELFBlIX6zWXgHQMFe9q7qY1MIdgvW94GmbWe4aRUJZcW6SIsfMSBWSX9UV
n//XScluWJgEanIw55Vzq96nKkPUk5JxYKv3CJPQV5WVetUm43EH63oy7b6OLgehMfrj4FSEwRaL
Dh5rdjB6mWqD4wNRR6/6tlSZoyojgfBHrauKYz3rWGesLSYtKw/P4u8rQ71YmkIb9YPUK2nZwDIX
sze1nsoJKafcnwuwEy14h/BB/YKWfU7M7C4aWiHemPo+l5EFzCGhl/NOlVsVzPZovBXf68TYqG9N
lZ3JTJ8cfRfCFfQ9/E5ejTr7bH6Y2qXVpwUt8DG22bZYnTDfjnB50biyd/D6VHEyUXMEU7dNqPfi
6pRBonB6yijqC7UE1GMRl+1G/TeigJ16KwOWTwtDjsfajHWd+CHA+B7HLRk9vZwZpPAdhgwvKdNU
/VcuLYQPfm3OlzGnq+VjqeU+08lqMsedGy67CASg+i0iyzc18M8McmdsZzdLLJkqLap0PA848K3e
IJx1OVUOq47/Vm9Sq4atenNq2atDVlWe6klQ33Fpzvcdr1YtYFUImOQro7P6Wphi2EmCquIECXTF
ucQuoupd9cZpxGDQe1fvh4dZVcBqCauPRT2xDnsLS0MtC2kjfJ9W2Nq/gp6KYEBE1MD0otDk+FBF
W+z0uxmNT/miill1zel402rHTid4WJb9MozDo6oHEBwe7XzeyfEDQ7tfDlxx2AFUNdnzHjAeYlxo
NtBed/OU3KibpPrrwUqOjFiUKnQq2LGoKRGx3ai3m9sOMY8bsBMnj30i4fQqZc9mmRwFYfRt8C7C
d3UnVD8Xb9wJO9bNIvpNN31PWMPqV7qCrF4uGo1oth3XOdfJ1+Na/Z0spiJJuq3aA9WWpH6sKrNF
tPGARLku2w+Vqaqj1etXxU3ddRu3jr/+mJfaLx28VvTOQITDo/oz6iNShW+NG79TgB7uHSw4K3DJ
dmi38OA2RLNxlx8odHnieaLVXUD9qpBwL/UaKTMnyj5VN6i/rR5S9ZvV8ajKbHX5ULU6PCkeFblq
qtsZ4Bb56Wt1JVC2O4srDD9FpWupX6h+yh+3CIpxzioiT2k8unv1c9WBoNa1uox+1ZbjgpSV+q/O
b9QHslALDjOIRgM7t0dzsnkqOWXUVj6z4gxZb2JyrEbqZn6n2qJSI32jXoxslnY6rFU5pS4PHHr0
CYKxW3OhG7FN8X+oj1etSs4rtYeoe4Hg0Vb3HBSFOtaXvptO6vtR23LAp6Q+3MHE0BXMdxF5SGlD
bCJkLD730WOdNRaCd7QuEc8mN071wWrzxVy4q4axb5ZnF45djBuK0tBakqMq17qMAIX0oZwSiu74
2KlJEIvm6wbEl6a+f/Xltc7uj7MjS7kUsSGoL2eijFI14VdoWJqiHU6Pan9TH4X6M+pDVi+FXKDd
6kbnW1e3aHXWM6dZDwNXIMaK/F/YqDbKLkbSxfqgItfUBqJuAWqnU79BXZcStlu3SY/q8y+6j3qe
V0nHBYx/q6X8VTj9//bi41z9/K//5aPsi66Z73+GcVn8miHgcfn61+3FbUOo3P/4723cfkTarn/7
8ZO4tZ9//ef/o9vIIUWzEaifB01Ssbz/SAhS3UZHNz3HRGrF9JnS+I9uo/2bNAzT9aRnS+nYKmni
j5Qg+RveLMvxSKKgC8l8+N/pNgp1rfzT1QlbKrBHR0iCEAhS+0uJmiKBtNEKtutGBSd39U1QlQjh
4vl2QpzIcmSWloOJ0vS1TJt3rUedAdnJWTmmdTHFou2lBZ80mOBzi5X0iEohSDfbdE1erayZQkCW
Fjm88WfS5AePsz1NXTgsiosLYYIShci2lGhyDbXusaqfo8WtfLITLkPldL7M25spL3u/ihlH19kF
S8PJdpwfDbh8CugIsXo7UGDJQx/Jf8iYE/rfbg6GSsj0bNdW+HzvrzfixYJcZXmU4FqvA6UsuwZU
7xHzKBF5A6rdfgDNGIkrV5/3tLU2mYWerFTg+cIktB6F7be09ZgvBd09oxk/n+S1bOS1Jydllb9h
/7aQJ8hLFDUjQ7d8Nwt32uVjTP2XAKNwq29uEYLgLCC4GfkB19SLGdiHHPqMXzm7DlzrKhtfigyj
nDTRfDDdW1nOsrJi+8EYrGtElI4fWyT/dPDQrN6Fv6+9TFiNo8G84oPBhcV8nz0UEOZcnjH/0Sj6
AMZ+g5LlMkQXqYDqBMhswMci39ShprTMWomFthBYku9Ex4hxlob8geI01Mq150VQTB2MtxVl3shZ
Mi34oK34cxLiNrXklUw07nzitVzI46vSCiFZCdai2Q0DUfKec9c13qNGwkLkja9OV57TqH3x2tqi
TEs+W1dc5SR3Vl+vgz66j5YCLTcz9Lh+ICn7Sob2eVgCnGYT3w/CnhmTo/ct9nixbVj6so44sR3c
y8s8emsUqxw8ihDyLVdB2gHmX8i40DUtPyC1Z1VU6q/bYWeEAodjW5qrGCB9HHX7bOZk14fwE9/u
D9wxfUkkKdBqFL62ZVD62E85HHB/MfIntVC0oDh3hqB7h1tsxrNX6pRzxmju7SR90uA+ZAsSETck
pD4XOk7l2toYTvRctrQ4exuudl/cJrNCf4Jp4dpWMnI34o+v39lnwQ/K93OSzfjARvHJPB5tAGBF
Sc58gH7Bx3/4gKr2PYhworp2cp5SAXgLQpq/iGgrzeql5+hHfhYjqZTXbtwOk6PvnYJVMiEUoo/d
z9tyMZ5tEHJF3g+HGdqxry2tDRKgBC1aDvGmS6dhb1cksjrfDZzge1nU3hrTtnZwGhbUEDb7vNON
ky6bOyBfkvzWSl+jR+CCnGsA59y9aVJRp25hrPF+T745Y8kqcMyC61/2zoCoJ8pS7gfAk5Cnp+jI
VyFPEyJiNbUrqq1tQpm1QeHhViTCqGUmbafxtuuWveYl+CJQf1i2edIbRDbhghs8Hy4M5K+ljdNU
c1+xvW7SWuMZjz7ttL7XOHm1XHuJRsSmhWM+OXxEODWFi0IzitPskBCnjgsu8vFmQ+sgVmwpqoRL
DpTGhjJWhjwXJYPRAs7XDaqEq5S3VV4Ea1Az9GiyS4Z79EhX9GZwpm9x2WD1GCY2SigURt90zH00
/MJR+BmE1hsIv4uNmodMcwfPzALGBPNrLz4I2o5WAdB2XF3RTxgTz1byadVesbUHm4LFcE8G11cn
IczcHc2NLvUYceB0ES7q8SbDUkn2ZrrxyvzQesOG0OxbWRA31iOpDWX/EgMKHBHRrpo83lcNgp1h
uFcXX0sfwzVi7n7H57HKBi47Uf00G9FnNiuLN88LIA2ukFBesBWQw2hq0DxnLvBt/gb4iB+VOz+X
ySGz68ltBv1EmtLVnptu0+eYJivSzchPCP2ocUCSVHMEkuQExwo4C+GXPABqs2mPlR3X66TPD3Xb
cqRhswEz0RHUOA2r26hWJgWc7jCA8T1k8kc9dN62D11uiA2CU5cVYzgJxvAuWAdVjR3RCHepYG93
F/tHsMQUbcu4tcwQD2wbTNju8pU9/+BacPCItpnw1vuRFr9HvBjf3st+1rmosh1DEvcTAzs5iXPE
4xXsVHXMwRGhn/K53aO5JvuMFURa3u+hbfHDYgU/GymuTWNcp6l+ibwzw0qximaSPJGkbrvevWqZ
MfkAstifjJYxzOJPGfphDQ5Byurc1MS5+3oGA4qMMw2cXKwACMqHOnSPtBNcFovJrhg3a/IBL+io
UM7q0T/0xcTfWoKcqpRDJtM9l9P1i1X/Sz+uq6ahlJgs12n5w7RBfgxcMbxsa1bzZc6tR8Pq9yC2
6C44e5SgF7j1u4XgP41ti0Onrod9FxQQyJ6qOl63AVlh2bROEj6JZFwt0RpFL45F+1VrxCFGUIGm
1Y+kOFTtHQHSj2VgXVr5U0+Km1jojyEHk9RB10FIueS6/kME2i1hCB+/FIn/yUzz701a9bbVGIIp
oyGFqYqNX962MfU1dh3eNrWMnyBKh6+hWjGjHnC7s1cOZtxE5UCDAK0JkXB6YpqR+7gej4cLpZZ4
0rRhqFUU/9A//qpj/lIFQhkQtmHp4HSZg/75pdnw0sKsQzVbTd1qRObikqEnx5e+vkubHy5Km478
jE7SN5fWJsXoMOrghKx4C+0R2/V7nU4XKzdvc6vnScte84Ze2UJ0azKd+JeZVTcDF3b65Pv6kA3d
ftBpllg8eZF+Ue2ipi6PJryKWZAJmaAiCZ9ds9211nxO9OyuIbQoSqzj4NqbACES1dHWiIpjmFR7
TPi1PtNsS7bOhB+jgiQ26ve1AdzUvU05YrRp251ang2nn3dccwP72sQ5iXjZfeS4uzrSdy6qqJEK
DhAZmFFwBOjaemza/+c14PxtuM8nbDNeN3THMehF/2UNkFzotWFetmQF2KjvaKE2IG5QhWPSLgsJ
6Ampd24HKC7F8IpnHzfDFG8MnOjrwIheOjS76yT/LvQ53tQcJAUtz75bB/lSbox62Yqw7Ta5+Aa5
n9FRpETVEkpbwZGsJPx+MFwtO8xhgECyllZyKdv0pg4oH8nmjFe9Eb2XhokLOCZLMcSlNnn2oU2D
R72G8FgWcLwrSqjeMtg/NPFmtc8iN5BH6sMqlqhtoSGPwYtTVj9HHfdIaM0v0Lkq3+0oDwJ5AwsF
kqONQDZqSmCYVX+GDbnKsgAFMpGcWY5gUJiQNHogVVyigZmwbJhQV/+wD/19KKgeSE+o+AEBVVKo
L+uXBzIRXTaT5Uh1j+uLLpWfptZhapbdQEwiqkkffw/m2dsCcBDssijKd50Ua2gi+2xqCKJBu53b
eyvgLmNmq9bo/mFw8TeUNoISk2EcQ0uugCb3mj+/QjObB5QQRgse27zmOYdCZRWf5Cb5gnPENHGK
Mqn6VuuTv6TMgzvzKZpdEJ6B5N0s048M6ukMHQPXBEeFeQYf8Pbv9wj+ZeAvs5KPspop6KLuv/3f
hBf+P6hBMnTmo/+6S7B/i7v416bA15//X10Bx/iNvRYDhRSW9yUn+t9dAUf8JtSYzDO4lRtUW//R
FTD133Ql5XDRuUoTudEvXQH3NxJqOFT5obbHf3j/Tlfg6yj69TwgMZFxCMlJBogqi3Phz+sOMPIc
aHrkMMVhHzBmM7zI0tx0WrqOTV3uJTEKO30mFng5yaRsVyPSmAU+WJ7azyXSds7BYWfbFmtyjJat
W0C5GqWJWDImPSfrLy3Br1t3GC4uPhRU4Iy8KrhhjIOszRd+PIlH6/DLF/CfncCO+or+1O6QVBu6
johLAeqZSKp2yC+PfJNS1mn5Igm/GW4KqIfEJyanaaE/WIeUwYN1b+jKVkBHdEpm767jhRsDPsOx
sF/MkgstHfTMHxt437o3cNHw4C6hSFz29QgjtycQkca64VfBDHoPYHAMQeXcCElXQ22IcWoZ51Bw
h6+kyVlbOkhvux85CGd4zvkVm2UoF2xBFVYfrWkrAFczhpChQvvJoEak4VNGsRT0moHoQ3BN+N7Z
9iUqKx2Rj3WBb1GiuDlYWfsWcxFnIMKxXP4EH0gLx9qZREA4GMXd7DtzmVMSOQduMrclDnvM+kPY
3ksErcDI3o1Su9RWdy9pqC5zfwuB/uoaBaOV+jSazm2SaReAUvQXbOfQ2vkzOJZ7z+ixPY5bVwtp
hZTAp6aHpHYf0XDee8X44FEu50Z0Fmcp4n0zGKe4re/ZvT6Ffg1S+hq5QV/TqSCIYiYXlbwyBzOx
uv+AwrtqAu9V77DZ8t0ZMIjoLZTvXZ8nTPdhTGCWXLsjlzG28HVoVLR8l4C8PAAhvgm5gY/fvJZB
dy7t4Iai6hOE8etMHZDJ9DwkxAL2xwwtcE5aIVf6g1Mb58BwwGw430I3yH3LEkcj1Y5cFtq1PdPG
AgaTr+2xM7aXeoLyotH36SiD0iG9NtGoXFnBGxEQJ6+bJW7H6N2xJ7jjLgMLphYwF6HiTdOtM2tI
Xh387FnItTE2ghfpvqcSbxA4epxdR9v9JIiZeN9FfAStfTNFxk3lMaUNxbcg0B+6OcOMYJ7bScPe
SMZAFzc2s5vYx92ybKmdt0wHHN2BxQNMlpiaacPNc1+Hcl4hbU8dxzo2NVMObPLMTkDOi0X/4ZXt
R1KTdonef1O5DWFLkXGYKL22s40tpixVeR3YL2VWk2JGSbuqU+eqDaNCxPerZDQtpt8J+DNvIMjO
6u4KRy/XWBMNfwjyW08L8ayUSb42DZD1IrDAwdTdodZ7YnGSajcWECq1DjZoWKHKzzR0V2E+M2u0
vd/NP5pTc2EGZDvqxCFijBSHwZp/OiBC/N5Arx3kqedrmoVwcVZ/gkLXR3U87SO9OznYyvZeaz8Q
q+GA+k2rGyH4MmL8QMC092a67Pkq5R7o/4ZeXL+vkvLNDcphN0a9Io822oY0m/uh66A1Z9P3CTDZ
rte4iQnFRRBLdXbSHGOnRdQIId+bOHej9dcbdEE0reoIOVJO78iVPdndEbC8Vk2jCNkcxuLYkp1B
mLfxPM4VJPM6xRcGZxRLxS7Nwn1vEMhV9PrrIoyaoSrePDNwk1XRw0kWEc5Aaj9vLcf61sPCBwXN
+d6EEXF3nr3Ta806au7PFE/DqQpBN6q9xoKFgpfrYXLTcBOZxNPRn6GuNh8DnKiXxKGzV3YeQTO9
gz+N3ubYu+6usoOSa3OZ0leBwY3KAXlVB0FqSSBpuG1sr2QVThsE2NXaTAfu46Sm1DhELE6VUrwk
AbFTZrMwOM5+zj1nzeDxy+u6SA66jQ+l7UMEb6U0/GgSyWaMo2hL3hp8Jd2DeaJMJK5JTM6Ym1s3
FB9dV2iHcohuK5mB6mjb2y/ZvcEPyBPSV4082rimW511zzw1XNxOfViRhTbc9KOKShHUgGHVMPT3
YniNQhp7oD0ccju9q61bMUffgJhDzdCK56ITuIS4qiUGw60W33kfdae8mpM9HmPyoI5U2+Ga85QV
SHaGHdGC4SpjbZO8EZShtNEEt75sukr6tnua3bBlSqaUPUdn3vRnwljNFSAKUhSYFDVgofxqbO5m
/LUFr28L6pgmVkiyvU0zpDM20qAhXLfZSbNcQkeE2lTCsxfSTwMPPlgfNvTfQHOmVW1a5Fj2DHyn
nB0pTy5xT4cxI4lx1f/U2oYGVkhykIQeHQXeN9fB45cuyVPaxq9VBwLRzafGxystYAqna1Nz73LQ
+DylRGchwtlD9eufdbT9oxV84wGkP0q2w2ZAMw+sf9a+DURjbarazlbB3D8YTTZuzMmZNgSBpA9p
7zb37XD4+h92C2M7MNOj52ovkjYr0oBsV2ZecUqSEPakWXwnPzaC7UEYVeDKQ+2lGhND2T0B97zq
obbz9CU9N1X0ZkfYEmCHpCsv5AV4ffBg5u5JWpF4jmlh5ksGsA1PzkyigEGosWYNsBwQG/mAjnZl
miRr5aDUCvnNmS2sOrbFbMIlTD1s78pquM1SLUBAAbvaLBYucHfgUTrif6v9UNsL/QlNnrs6+Z5G
Jv4u4HFwN0Z1hNH5AyQLqXKHVRqp2tycwyZowPvT3yE96RLVU321aBlr0n1za3srUpixRPO4Kwuq
BMRCfpzudrpvNV2O6ukVbTs9lJgF0Mh08VHAEU1Qun7a9vzIOKLuMZazrMvlQKgl74ETPyIW1HWD
Dt5tnO5EWGCtvHSEnm6MtH3sI3Ngamli0B/mg4QcftnGdjOe0zxazQJkrUyy1x7jsRhb2jhGjUM2
f7ZGC1INZNm+D5RKtfYODDvW6ZDQg0jKW0d2DjR5cRFWi3yMjQbooFjW5UI/bQQEMgWowitJ8mpg
1HA5woBZvbxbeNIEofWbtFDeVuA7mtouBqu/GFn4FsfJ4xCau7RtQdVSskrzbu5nmE3tcjAtk5SW
qFxHEhPIlHW3dgY/sKoZkBUQJWYnu6cZO8G+E/NGYumcxvIItchHnPgBdu+JCJarq1dXcptMPyjq
C+A5DZCTu5/qdDyYg6R3552S2P4sCmgulYRhiuQecXL7UhR8YrZsDnPYEjEdjT+nWNvP8Xh0+2Ly
u4o2vuY89W28iQOXemepwWjwd3pSITZ5E93LqPvZYfUDnT4/z5U7HpD7Pnla/DzX9hUk6c6s59cx
TI92UY1r2rfOhK0YrFK50PYcu+W2TIYDBnA2L60i7tXe2/Nj7HFAabOL2tp7zzzSPnJwRLAf7GMZ
JrRFC1Q3mfaweOFF07NjKBFtN2SCiqq9dXNgCHWaf681PjT41+e+FB/Ys/JNXKwXkTaraIpHn14x
DgfzG6iFlZU1d4TnXucR6omMN7jq9gBRTJo2HeT77FMTwesQ5t5K77SfzNnX4LHwwgkcXVZzbazu
aOCOn57gBiNoI1UUQ+Syikpcy9Z2yuDGN4H+wf5sncLpMQ7jrZW5cLInrQV/10FpsVus4/jgm8F7
QMcybgKHm84i6ZMTzLWKuISnC2IxuNArObAU03jv6OG+nfMHPWjeAsc954nDjskcHznctrbSPVPA
Zz1JnjSjOsSGd99Fs722lwk+Uey7TffDlLO1n3LwVhU6HEuPb40YkRBc+kMVapsatdHKqB2Sfcwf
NkCndZSxGjpDvhZNwUodES5bnQtT2IQ9LuNhZaYCMT3kAD8wJdwwkpm28No0GtZiQEtOqwCg7LjK
PaHd2h6DP619CrKuujXLGYwEBVAJac03Yl1biWo4ZL2JJn6xrsgNjzUZJBFv3rKbndtVn4ZswNR6
xXMP3RNGcRsUTxBEinVSBskqIzV1fAExcGDXpCte10RszxN5wBlAWByZC1XKsu1LAgrg2QzTQIO8
1fw4TzdDBBon0OrPulo2GbVjNuSv1VRTgLbIj73pLTdz6UcVZT6ONxI8HCqQSf+QdUj+eNZs9bl9
mqzu06ysj9RN6C7GhDrOXJESkocwnq46mPS+rVG1W1nPVLHJH1uYEisOHXrUDRdicjoXrkyJHr5o
PO45XBrSzKfvFEOHbtyDCVibebNPMKVCg8ZbqKcZ2Tht8eDmI9DDdt52VXSr0wRFOonjYUkzooXC
maFFW+6DuPsWDq+2dJd1USJZqZMWCgDnApnFNhFTZOSSVsWlZLk0ncdTBOqzNdr3pB6xJnoT6lZJ
+WxlV1rvz85yYzrNKz/kocyz54ndAZsh7niiWJilEtBrUUI49WNvwOmrS/1H7w3YOMhGKGLyUoym
9NOwxYrPE9SV9AIY0LVjTuRfTFfYG8+zIz/BEtXcDNx11xQuFfXwNhIW46ezANSseeS/7aLOL8+c
xYlvQTvrgL61xBnUi/fQWAADpwo3K6A+4Fa1uZkEALrS+Nbn8Nh63ofKUoZYUTcMqjoGTww1P8Ik
L3BMl8s2ls1PI5iyG5Dcv2P8RWQxc+fJQ5q5HQKyJAlMeNPIbDcn7uZJqZsbKLXKeKGj1iQ8AKTP
jHZzXvZt4z1aSrWatQ6jXX5+lXmvc8NciggFnsQqfCxKN103JukUbqrdL4DS/Jauqr+Q/gAntmWh
pyTpFDEthQVQZDXkoCIyBs1JuGy71NCRItW6HzsSzHeg39TVVB30rl31lSbXk+E8JSbghj4vDl2d
vUDKwwWsXqLCpI1RhPXVW77Noftuw/jkfps8tGFdkcnccf1mR5+H0CEsmkenbdpgm7jzIWLQxDwM
tKgQtePzjJrbrHM3gVeBCSm1TzsjjKfMidwqlgnSgoGwg49U+PLecnpr17aMBh18+HnjdMcCwIkg
7Oeae860rp/micOuDh+s0Jp4BDr9NmJyG6Gb3ZnYhHHOM2xiLH8sUC0fNPs1YEZ7jsz6fggh/4YN
/2htqynadGM56SbWzOiGGwCPxSqkRGALDWmGJALKfD6lEM+KelUj3djJIrv/yjaPuLHmWe9ipWVb
oP/eHVC1eZ74wQ6VnvttENEfaMlfDmP5prvLm5155yDO85NlMwfqxptMML8VMiAQr711jBkCQwR1
QHeL3WiRjFCTz7SSNcNKbbSrtdDoNTQ49NLSHdY5Bo91Dsf7RGNlNEV6Qzppswtt98X0NPtolcAn
4MXA29FAffRzVK9I9iyRRt60gUMOVTC5jwSyPQwjT1OKkmRXzW61jQOms0QkHvu+1DZVUNE9F0Nz
HsfugUtmdp1T3e+C5hA54huSonqrvgS7QRiRI3eWDbdOksbi1cSBSU4U1eXCsxRxZ2O2qVr3uQnW
nJSlVWHZwTGpq4sMtQLYdzNszIzHib3zzcsm1rNlFxDO0PslRsHkwhFblYTw9Ttki26h0SBQe657
YLyAPKYjZdEQj0FVMDnV62gTgdqPII8eYoctzEKCYG37tIwu3DkIIh0zRCb0zpY5T2+WPr1dnClY
mzOM1JYe+aUsoOS4gQMM0PJOdf47Rq0nxZQLncaItUh1tNH9R8MZu570YNmboNrRBls3ZaF327A3
Prus4OCxkgWNgJ2sk6cwjx/FYMX3I9liFZhx0M9fn4ygS+MPOuplEWaCyHLEhSqEECVDuBk1QlUS
6NDXzOoFjI67QV0BuyquD2ngshqNRt8vaWquqrTz2TEmYHOEBJEuiGRz8a6O5u51QGN3haExX5mn
aUdQz23cx/PLYOh724ZHnoyiICw6Kp4SwkJpktwXeaA9FTak/jibr6Zo3cfEifbDqG+50cZn0RBj
NgUBZNrlLpir+3Z2PbY8VlUU8ZTrkTgzEcHrZNG6pdYtzi7Aj9jL5l0z81fM3ffSbSfSn+EmBz34
bIPUFq21dj39VQyZrByrjDdhVgVHl/MgZAbX5gSepE7u7YQVvfeMQ89xYKyrVFjrnobMOp6ay2J5
UP8alLN1PJhnabVr4aRI6QU61ob7rRPVvLghP4c5amLb4/KRjPNjSbGwzjTzmeN79Fu3RpZrhojI
jfZVA8BGWPN4k5TIfiFYkpIwBwgZHBXG0VK9oF+hnMvT+zmOH4ckeatqAzL9Un8zCs5Bs0Kz47Ts
ztzkHseAZlT3e6pd9tmj4F6FglshBJmj6LrvLflzdxGoWh4sMLSDIKFU4eMgRLYmAVTkroCUNbni
a4ti4g6TuSNdol21zO+QnKevJYFjyxIXT8y7buLeHk/SO0sm82hy5tti6KTP0hj8eKyk3+lWiBt+
golh2RcV2ipJ1tyyP5ADUQVwiIdmLfC+rIyuGNey636OZv/kTlwStQbsZW8s+6/VvIQYBtDIku54
00pgeV3Jgp4cgBcSQUMxx+dy0fRrAUb5YLEnU9xRIMX5SxhJ65BNxbM1NPKYWP0NJLLwjFushNSe
0Hc8uexhNDDojBMW+GCYXXdf2giLUtTk6WSGR12rL1OaYqyflu9Sc9LbtM3Xc5fywQxTsK2FHT3E
7SoxwLjXAqTQIIS71RbJBtc7BHB0fiIF3F69Jp/XQa8RgKmH/5nvlnngOAgFMXTqjDVc7TgN9DU9
sSSbMsX1g7XP9CPiadd11zerxps4kObms0NwRjO0p/SkDXquqiE49q+YTLD8GYZfGymJHW12dsbA
OsK3tI5Ewqxkn9oPxcklQOLYgQU8pGzBkZHG1wTN3dFMg2Od11CQSpKzMcQyw6dlsxtS17nTiuHn
bDRPsHzrswANuyVtKLy4H0GvCxynTXvDPPRFy5qaA5+kwsRCdqfPKQ2epLyzIu+4QLPxqyURWxvC
A1GP4x2e8YpBJbziFDV6NHbHeOba2dozQT0EJZ51BFtZ4t52VJL40whPKQcb8IoXe4QkNWdjobhY
ghmjqaABN3A7CJBxnHTAOSQLi13W0gsCnqz7BTR1ztH6BPEhus95T2MEY2oMp5NmUwzCMwtQLS4e
sheaIZELxK5yT7GzYX+312bBgo5h2R9d7g9fCT0zWETyNscrmsDLktqrxCPZWxaWs0d/9/pF3tbt
NNxOOuFBttN7LOLgWaOXuXYSZQZG/8wdtUfu5imfcOmKVaLy7a1sICLZbqr9PC71Kci7lzlq2D27
/GjTF9DC5ejm4R2zXWvdzbBJYZncxtFj6k7NST8uybmv6XiEMzrs3Js1+GbjpmqG6NjZzbHMNPnw
lUbYxPGyXazpPhuL8Fz2dkSLgkCexqiAxUXBtBEjvN4h1L4HkaQJKn+wAiZU5OekXRqCeUoYGiqR
t4RD5kXMQshppBdWImUjHsYvljWjkwobZWTt86y7wPKQ59KdTsUSjet+EcD+vMnb/f5rx6bYAwfG
vSoUjmuOPkRsuw/mwaIcPdNxnc9uliK1GQWgRQ2q6UhejlNcqQNJ3Zls8rPtkvb7+Nji0tuUSVQc
dI10SD67kBKCK/A0ZNmtDT81FpHzP9k7kyW5rSzb/kpZzSHDRQ+zqhw4Gu+j7xgTWJCMQN/3+Pq3
4Eq9JCOVYqW90TOriSSKZDgcuLjNOXuvfU2CfOzrHakAHQLCK1zoH8hzax+AUOOylex2F06Nup4W
RLPtOX3pKkEgzhgEhhsLTod2to0N+joccBAhsrui4RC4Ms7ZjRLiKZPG+Zu1qImTy0RzJLWebkYR
mU6hJ9FhsJEqp9MRutCyy5rhI1LgDhtgcZ0krt/Ikqa8ZJc+uW+kvMWptenAzewWFjR73QZN1G13
KCce1cxYdnEKoC1hIKN+faLtWlFQVx/oNKDVoVbgTRLVhEUZDN9OaOXl1BSEnepH3ZSqL4EuGn/u
nssqJApRjs8IDfcjp9SDmVFTbFsoRb31mlZw1OSulI5VQcZj2AJKtEbTh8+61qVN01H1tN9PkrjX
4QpsyyqOYQ6EsVfMKXmNvA5zTZUPPKKdBQiiqDP0Bc6DKSQchVgzOg4FVQH9Q4PNfJgk+LHJDB4q
HENngI6BmyDkWBQUzZYpL/LZmZEIQyWEc4f5UGRf574I95JcUZ/u8CQEhfrCjiW7FXa4EHJiH0JL
RmAr0uwUFPZhKizsNymHO2yMkPxy+4teYkBcnTNyPVsnmdN+Llgfe8l0pgHmjmlQHlgQ2GnU7YZ4
q8izte1s8STZBK830YdcDbiV0Mpxap53uULKjhkGTKaFpZwLvt9f94nVz3ZausQ2enidw6wwZMTm
P3eJFWBetVoZmhfMtU2qwtkCbuAGBvizCdelIHvQTeOe1RNoljP2ZAjh2j8AiuIbEOqZNbrhJtlI
ZyubsUhNt7wpdtAuu8oggEaT+9eRDpyPGuuQWPL9JQAzsQDGZNb03AeBG+rjVp/XbHpe06PNWMhC
6hcZ2X6FJRX3Qb6b5jo42pE4/PWXN1YJ0o+9f0OWTYU+B7gTzQRDgv7gxxZ5a1HGNxkBHqBGzgQz
rpeRDFFgiRl6k13EEUcgfHSmhhRkK/rogyvw9wMxNHtUO5lvGdIui2rzBDSzw640fIU2ZWxrWX3r
aPJd2SUvRGHxt5CzlCQDOIidaa8s4KVCjEDBhYwESKujs60E70UZR4fKCo1DlX8nCKX+lmTRjXIN
TVy96tIF51RoIxobF8PVRUIRBOTFEeufvhmBDXpGjgo6aaBUhF13GPjlVZz3X0y2k66Vyl97MtHO
dU6cONzTBUVg7Cr9ktwEoaxdGd0Hsye7Ei0Fol4kpFuKOChPKlppI52lk25/LPpy89fPAB/HPz0E
Xj3VBEakKX8iwIjsxQZCxR2Wa+1ra5ePCIXYa6vscsOoZ7+VpRHFTDj6flbVwbUSoJ1LovCrtopG
Gyv/gNoH1Humm8ju3gOCnLm6VaYAuQ7puh1s5aUnpQKPIeQ7bGapQZK5FD/YE/w3m2Qbt6pMqh3C
vMfkmKAEsfCCyjr7NZk09rQe3awiUnYcdbJry/SbCGsNYUP3RlPnvm/lCF3neJB6HYL+SACzoSvf
JPrkniTE7Kvsf+WpDnggmXQQuYXFjjcigvKEv2Sgw1dYd2Gov+azMjpDjlI7WUBw6sGSEAGufMmj
jmg2g7ZZRQRKTqt209NMuQ/oqdPeVh1+inW0SE9xJe2BDcGB3Y1XBDas9A61Hf2e0LFlqqLdohSO
Vkrk0gX6NwHUEui4RupaVH8NE0Pbq/Py2jJ+j5LecWIyRb9XUnTZc7EQCtZTA12zO2gCCVQAj2FC
0gTAfiCcM2rrnuBwKh4UlUtwh1KyhmrDODt0yXBIiVn5QsxkJHiVrbTiC8H06mIlOkpKcdVE5NgM
EMimnrQw2lWWV0P39QhkgCnQErt5GbE9uWdT3z13U3pzOcZYkXjrSQTyLqPyf91gv3CDYeH+4fV1
37q3/3gvOlJvrt5yXGT3b1+RzP3+f/bf//s/L3/8D/eX+psiUPpaimYh+kGi9X91Xga/hQ7UoGRh
YLu6SJX+cH+Zv8ENUC3LFHizONL9oPPit/iBugxmSsigKP8tnZe26gd/nOstA6AVuccyAEqbOtgn
nVcXtqWWRzaYxJ7+4Ph1sZSbRh3ukNgepCJz7eFFz3viG0R6IKduJ7ErKJAoEV6BNS7rlGs1Cq9W
OkbHRjKKv2rFcxPqO6tBMCU3d8AWC6jYC1r25CCJ8JTN9GUs9pxVfAjp56NMaXziFr1EeZEl8PMz
dN5Evo5olchT89UOjCs5ogqW7eMUU73a301GNWOUHa3f8Sf/1vD+nwkZn+M0rt6/x2//9ZMs8W8/
/7L9/dfhe7kOmZ9+4V2Gz23/vpoPyWrp/vZfv1Ml1j/5P/3Nvw+5Xwxesa7f/1qleHjL3+L0p/F7
+Rt/6BSN39Cqy8hQER6yxWaZ+rt50bR+g9th27phrGPVlhnZfwxf6zd2DesWisVL/h2w9od50fwN
eZGM+k7WbYzG6PP++Op/1+9x1/4lYOOi1vtx+PIzZF21Dd4HnJWmuRoNflDzmQ3hB01LSzkdcspK
+i6wrrSk/FJja2SEUrjbz0V3N5g9IxolkCEPIxYH7Q7b+ZUyVJIzrwHSP9zAv1/lfxR9flPGRdfy
vn9eu7kq5N3Q5cDR8D21Txpvqc9bY7LA3o7TwL5hlyCfy5HLrYiPuZruVKDkRp98JEZ8trPbqSWX
Qp/f5kk8rWkWAZYHKj5kFujhhxKmb1rAUZ8yMYnt1BENAAYb+OXozn6hNgYL/mk6WK9c0xGPrrpP
5qVP00E688XKgtS20DIATlv1KzEn+ylrq11uoW7sy/FAGfJbStIbDqswdzK9ukow/zTDVRiPJ9We
zhElobSib9iqR8WsrtPefhmFeoOIyCGDgiqzeZrj9GiOqq9E0jNV2lNflamTE1OUz2R7mkk8ezml
Jk0LnqKUCIixJMErlwApLuHDYiIwqUa/G0O0VAhlvZFpwS7Ru2MO1BNulEzGIAr6FuOpdpsFh6DP
zhJ+fNCR4BcqeAnRvdK/yRys57jZ0v4+hNTLMxKXNJRthbyZ5K90UFyZHKJNaIVMTkNJlau/ykkt
j9EG0B58Sjsiojvq3xztwEkTI6Ro5qbgc1dRn1oPREFbDhINiNWRRTtqDYNptHZ2w2V+1DMmMix7
wr/8CW3KPur6aS6xXsVJ2DtG354Lq3gI2i7zAI7Dc5foS69jG63jK9WXfR7QoCX+8gqh13WCDV+r
4hddHi9aMYgmT6VJ79heyBBAtxjK/Z0GMJ927042qoeE8MfI+F4RbqXkRFyvSC7VuOlqAtflheOW
VoN37hcULzOOtdwMv7dK8dZrHOiTa9EYuxY2N4ib2VUaJnm7GWDudujLLBL+5hWJlidoyfJmeYxy
aonATN7aBDOAQYCYE9vPYiGAW+9eo9TSCZV12MPHLmClEQdUvA9K8VqNxduoaqTKqeMqfoVcIoEN
bRKujNwXxDEY+Cl7PxYT0X2ULXcCgS3uzm+mTR/i8rO42SQqrYHIqxEsNMfKH+X5CzLsTQqMm5fN
BpnT5e92OF4rhn1j0hmsOFwyVbfD2bSf1IzI9TSLtpTFcZGF8Tv/YdMYea9ZYTdawzMZlTXaKwX4
bqU5X1rwegRiOskqJg8DU4OwGAdWWcHEibOPhhDjKQrvcqIGkBxR1RnWb0r/NuX46cUGRHnoPnhp
OctgccGRu7/wl60ExS2kYm0zYAr1m2B6KCY8eXZQbeuMH9YHKm1ksk2TpJScICJ7fcrCuyjiqDXz
ri4cqDZaxii0FjxsFMWcgVAEry+OYVgUlDW0J63pnipB4TKjtLKY2KyWBnmhXitOWTEUq1nL3IjA
VCcsYYujQ5xCs96wE5D9oZvYARedP5RotyYoww6cRL2vrruh3ZXz8kTJrHOsEIgMnj6a+GOZNH7Q
5ZRnk/Y6ynr0gg1YiKymPKFR0CtoezmT0dzahYkjugiwCCbOkrAdzxoshKphX41yn27sgr9mjPPT
qKbPKEyIbaWEBHaMef+ruSQ98S7rn5DSt3SZn/IBs92sIUBMC1q7U6bcRFZ87vQELW96J5kzYg18
00Nrnhu5W8/y66NVz5Dy2DGpxdvqeLTD6I0/Pnm8OMeGVOemkHLPksTTMiIFUDBnO8X0RHJ9iBTO
pV3UOblqnJNaUF8H6YK7Pe4dNYcl2KSaH+iAsyX9uinytzCyv4cYi+ecV6qO+2ZXCKA5DJDJ2iYp
UQ9RzUAzTStGhIzrGoNcrvNnU93i2GvP+4ILypBLb1I7qzc9FqlNG6Ufiym8KEa8gNih2kDdeIo1
zGbUAp2hZMFpzITqnI3TcKaNwlJk1stTkZIroq+zrViOzBk8P1RpRoxCIhbjU1Ts1JZHm3ZDsFFT
nD1Y4TfwOF7KWmFVCPnitd4+DIu4kUIzh26kv4umessWXqAOfy8HdfmM+vWm0niagh9Psmd/B6gY
zm4M9U5jNPM4cy8QR/CNSIYJUasxK9C1ZURLU/WN2uAYRB8UhjtC6vi6k6zthoFPSDN+1STxQ5rN
6HxVmExKd00zyHDCYfRwYhK9S2cKrqGCaZiu0eW2V0F2plxE2q463ol8uFPH+RgBH1kz0UoalC3v
tJaWiEYUvOF63p2XrL5Z5u5uXefLqb1TWJkUKfDCKfwqshVgaWDXlZ+w0H0rYs0pR64sGRlciMzs
VtK8IcDQU3XPS0gYZZIWHJuXp4tEWCMxqaN22ycM2Q5C+iYysMoiTmClGodt2Q9X5XtY2efJ5o7S
iSgOSXuUUzrUU748igi/XZSrJ4Jst0FcwpRpeJEqXswiq7/pC85LNX0TE102vc/f2Ot1TgltX9Th
myYrfqIa+yafWbd4gg2l6qzFhwRO3u2U+UFW+QpTTLJJ2oRbyYYElKTcliokm0yO4QWwyaJ6hFie
SIltQBVzNE2YaFxIYFho/5BxJ+jXOfDz+NcA9E1I7fwyPBZ1KN0cP2jYYZi9pOShLCCtmjMTV92W
bomKp2iLw2KMlVuYJUDwSHUhueNFDtlXhOhEMxI0OX9jPSayy7Wy+ANbAA3W6l1aZ8uY9uGm5wd2
FYPwMiDUknW0krpTlzSerNVILE2jY1LDsa/wToOSrHxpQGguTzDjE023/LHqMYrzuWUWvw30YPmw
nVTzSDKZlyQOW/wi+qDAdpHuLh9M/nnnJMqbKMv8MobNLMNhp17lcfA6dqSy1eQJZmRFUn4Eq0VM
1KCEIZSCpAAWgQBFwoxda1R2iDK57lqBj8D+CJDi//4MpqR+zOZ5H69bki7NA6fI3tuqivHbv5v8
eaT9jGXTDk5jJ28lvYAqauU3nF63hhrjJ2GQr/9RLsjvS5S9KArUE8E3PIyOJudIKF7PFm4QNGSS
qn/KWz7pYhNIpMqtW/V7bpJ70iYVSVvTCp+Q1H3brkklFX1pDZmdlszmYZ7Cq2lK2t0g8EmrzZfA
MsAONHRBLmnYI71NTw2pjSqkXkksQCJWNiIhWQpPL/rNURDVkpF5sqTIgctJ+CIzi43SX0lCK13i
GiSEnulHwuYmq0hu5uDBk83uw6UHKLJ+v9lebiO7jqi1jIjTsHMPA3A0rSSvGYrFnTzoH8bQvxZS
1+2aYWF+0e5S3hAyCKXTnECMUNQ7OyloqHUmHVx0rOxc0JLLqUmLbBuv3L7LmDfHQfi/hx7yFEPa
n+vaozQWQh/CEDZQCisfk0wBr65dJXHovt/o+kIaQ7bpCWhGBEfNKFAYQWr2jGx5rdnKSJL6IEMU
gzOD9J7vGgGe7TuTBvPzxCqhJDwxjhM8LRh+pctmtkwtWioTgbWNRUOZA0gQ8lZeXsZxzt8gPR3T
ovtQe0GvVQn2pdYwPcKy6BR7b2fjh2qh01nPC2SNvJkarAoptR4omzlWOvLSMai1jkULBOm3rhyd
OeBZAHhSnK7z8ykrvVptmEcn67mMAlrDJYG9xt20TrOxye9oTL5OWmOyGrJj0VKxHQdmbajWxAQu
L7y6N9G46jPXhAPYKNAxGKmi40qYVp2anDfnskeFEf/MzvVxqlpU3QszKJ5gZMvhUYXwaS/W7aQj
N1J5+WPqmMimpAvQsKJbXr82RYIXk1c5aOCMyEbu5DHfGrkB9MGWkv1cZL6Ml2uKq3vLFoMnEc4I
FCQ96yro4VrnzsRM7bNiT54dDjB2xmdlXUGzXlRoXp+mqZ4dFX5cbCOnaya3j4UrYmQ7SxhwfsIX
oGTFDLqFPldSMLCtkkwew+qdaiGRNKClQ4Me1qcKQ6fmiWP1pqqrLJ4BAybooufLT5OlEXe0meLm
Yw20EzoPlpyWQPqerUAB/IssI+nXS23hUNjJ8GpKNVLDikkbvAO+lQypgR5bx75EqoY27xkDwWUj
bCVW4FjDtxElwiYfOSyoOlNvB5gf+XNshx/0wuin2NWNnaKJG4HFgCQMH6JQekA5cSLyPQZHC+5O
sRmtmoSqaqS/i4TKBWJzDvPkhSgd4duZdGeEhZvK8Vs4cKJRtdLXe3oyM78wmCnY1cz3A54kPeNg
1o7xm8YCF+jdgbWQplzF7A9+/X3W5HQbmrEjSavjR85O0YhuMCAcEf01m5sW6CJr2kpb5s6xEWhf
0AZL4zqM1n8syJ5QRz9oNcvI5f8MvRC+ZJiLa04vyFpZxjqV6ROcYI4bIkDbovUlJ0M1QWszJ5HD
+c0ZZQjNjfI+4NkH4gbz92KOnFTSX/Ks9DP2wzJ19I1hiwm0HRLk0kxpjhJssqMKvsmxLF6TKO8g
QwUNq7FhxBPeIadwM+xrLg1JP82QQIke0aVCi5fg2rU8LUVebsrFwc6afZWkPkk6pPkYmfCbjjQ+
3bBOUUbxvU9vphHVtYlnFd3d8hDaod/GJjHPGmtimA8PejwyZjIaMqJtqbmkpcmYFHj0kJ5YGKXi
ATMLaQ8cnarpxRZt7RChmVEUnFWO/KwrbTE8aHF4zGuJQEWMk39dsxF/VrMB0oXV1dZkXQDV+qmS
lEk0ZW0lTfycnrQsquc5GN2GMj4BuYwd4gOfW/Q1XhR2kz832bZa0jeiLMmDUSbSA2H3lQMD4nJZ
/1ZJ8v/FNf2T/fr/o3gHoUPS/ddFy58AbOc3Us2KuO7ffyzCX37CH0V4+TfTJtLBkqH628rl4f4D
waYolqXaFtxt7NMmz/2PKqb2m2VRXrQRylO9pyr2DwSb9hvFecReKqV9Hebpv1fF/CdKMD1mxh7F
QltR+cC1KvdDFdPWu0yiDFSQzD1tXkGeBIJJfRXev5ZzxOwjM7bmX1Qp18v/qfRPco1MjdKkh6Cu
WROfnNBpleRCkqwCwchzPz+ayp3gGKyl8CzT14g9OXxCIhrV4rFi9jMap5S+n5MciXHiod8IWG+U
KCXu6b3NH4lTsuN7e6BWCY5jU5u7uX3oLRPU1mMNfmtp3q3oiyHiX7y3qxn+n7+FEIL6M1VqWax+
7x/uXaPKMzOzWdBdi7yiepltqD4WE618SsE2BkL2+za8sYDMVaPl6csTcijU5swvnJ1octYR6nr7
i4m3ySDCTMIsO+C+VTRMbvkhSgsf0XttfFWSN3IhPTWdyM6G06GC3yDzWAKHB8dio2dvczTggr1L
vyZlubGCZ1LoXC3XPLUfvR9G+59UmD936C+PzjLMtX6u6pTnf/7ScZvpYV6jwu05p8do0Uo7IeCO
mqn5MbJLzQPTkULd/+tPVT5Xh/lY7rBsrQACmeL/pxGDYikO4l4tkMlh/qQkoVMls3daUO7tiS48
xDCpP+S5ucPK5hc14aW1gOu32hIkVvSVZPN97B+KPt5pJzKGSTfGKnelmMsGr7oOI25N3vnrq/6z
cc5V83avTTjYBJ96BM04zAvfq3Cl1CeJHKdM6QbZfrIo9xgfLUtQ1xL2EN22E7oXkpQCDePvs1q+
0BKGDf82AN0XBpzjm1jbNf3M8fyxIyZS9VD7OYvgbLxaAiXOEUbuts2DqT7ErAdS1RzVJvjFiP8T
JAhXq9AwXJmNyFM+rVRDF02Tiewe3Jjih/T/yQggTEtzxxmBQqlv7EjZwv1CxmTsYdqdoJS00vep
eBacuDuOuTqK5Gpyymn8RQNB/MlM9tO1fRqYY2mMvdwuDEzlYYkG38YWvbAxQ8dOwjkbiubcpZYr
g0f766cs1s7Ej52gy9j8x10x1yv7YR5ouawIwUaB7Th3BTq+hoTPDr0lB3WOMw33Rs1Hao4qudWG
+4tPX8fQX336p76JnAxN1rV8elqRrdbCRs9vlOJeblSUFG9IJzcEqm2aOPCopHpI+H5xAcr66v3T
BagkE9kr/MOyP02D1LWjXK648VgYNiO0BKTDbhisFF9sabanlbmbwo4r2sytgtxVJUI/qCp25msp
IQpNSY+8Frwda6XXBIusxi9sujGc4Q8EjYjrUkFr/ovb9idLkJBVCKY0EU30W58e2tBLtizpA6aU
jOZJYvvk6WzPEtreAgplAqUvzzEpmEi+LFxX7auZmkSnIiphPvnFtax36PMdVFVTWdvtGhlA67X+
MID6waZMO3eFG0N6M7gL/fgI7MikkU1PwpmwAyUvEhEWVdu4wXUwRb96sf9seoUFowkLTRc0rk93
Q7WRboczbK+UNzZIje1Qjm4cNFfREO2r5ZSgSaJgcW/r5bkI8pMUHZZGQnI8uqhYtsDyffLsvv3i
vvzZ0KaHprDAIlbQL9PRD/ellooUuzb6vFwnISga900X7ZUKLZqpn42m9itRHhWcaQDxYKTUt1pi
/ILT9Kcv9w/XoHy6M5Rm2wbcIxskNOQVkeEKdyVN0+c2LHbD3F9DtMKwXh/79AFp9a9mtd8jtz4N
DnZIEHdYRxSLzeDPgyMgSyS0B06W1WRDo0JgNJMTREMOj4IEDNaIBALA3Cm1DgUDxwFoXfES+uGk
nuq524ItPNtm9iUehR809/Gk7TFouHyYo2ClLW8pSrp92FGn4qRrvwf97BmAYJQ69FXoIutv6Umz
hdeHQFlHUC9ORTJsB7zk1qy5NtO+gLFpLXcT9hk9DfeVAMha57se1hdGgoLyeO7K5AX1Q7oTVrYb
zBhEtc4OzdoXUOkbSz1oS3RD2vK+NDVaRoq/ftZqLWgQctZhs6FWfJr6fIdCfpeqsk8f1FW1wGuU
wJNpfJUtEeSg5zs537U5Zj7rHqiENxMFYAbw4dfuHKfAPAPPJzRXlrst6dpwZTeDxvHdru9igyPl
IHmdqRwxJFDISFFEvw/QOPgbByHyXUKNQBN7YYUQVDFU6qq73qsoOonuWU6/kwW4y8fkFj+eo/Hj
pcXYh7SlZEoYKV48RaIvN7I3VF6nTsXhFG/EwnNRXmHCg1srvZwMxXBDXL2jcPOHqPboVTlt+DxP
JBa/rgXFPEWrPOc7U3nsw8YB/ewGyWstiKjSMCTKkoc8m+K8jVhUOGPXbbAgOa2a0xFm2U5xrUyF
18r5MVzgsEajH1kDudTJFs20uwKP5zn/EoxnW2YjkbvTYFKVeZ4Jbg/rq7TU3G4sHJs5OqDEZVQ1
FUbFh6rmKbRrxiB3mvVamNt7kiPXu0qtnbgaaM6UdiZITBzJ4yF3hhTLJB9X5N9TWHoQb55WNEqk
lGdKnHTm2gehmJxyEd4jrD5XpX4KZLrConVsDNWTXB0CdiJLxpmejPXceJkgH/eLgcG+cdRv+l2f
mV4UvYg+5kvfBeiXNaoPgUoikIzlhBSCDBWiLsJdIIZD3gscWjF+AYq1iKwt60o0BSJ4hrc4moO5
KxMqVapv5iRXCAY2dL+6pHZ0YxgPllJ7YQVkSHUVuKxgfNjM9Zs2Bae7RiUQFU4kbyG7VJ2pZV8W
QxODQjnfFOAyx6rlxj3Ude5MDJWGPfZa3BJmvie2coczqMJAJ/ULmAsgrMZdM77ocEprO6IGS5wC
HbS04cxAegf2ei8CXDDZFCyV0euKihT1Gt1G4unQgjowegl+2BoW06AuG7N4qcnTXSCJ9JtorjzI
0U6jK54UvVGIoVKEdgJEh2k9ttbgW5gyMjwzSzluMNw2KmFjIOxozyqe1lhOR4O4wa9ZYPRtMsqw
tMpjcrtNtuGwLtP5Rs+89UmGDJYgO1S8hXEFXBd/e83zUdqC1uJIN6uAc1p6MhJ32T7l1cSdN127
17w0Uv1gDH2xqByYNOQC4aaWoAV+b+hMLPyFTIkcYX2vKHSqy3e2yzN3NbA0gP+vjAcy4B87LNBU
27GVaBiowo2Kb3rCxNJHxImF13JHNYx7HWy7IfWUZPCLjr1AVbp98A22iZuxv4yEuiVqb2eDiBi4
MESfh5wGEgBRKsfldkKbqbelXw+9bw8Jgcem2wymGxvcv+lAlDCJcHxVPJN6L1wZi706f8gpYATo
PgGhxwMzmtStILN0p3dvRH8cVEvdhotC7o1GJETpwh1jgMlYI4lXYv5ocfN2NNizpnUwh1KdphFC
5z2qhqMlRofKrKMDJWrawUvzdEPLiKr5OSrhcdlkqfQwPeKroV8xtA9tCJa1uYu1Jz24N5XGEVGJ
OQfvjAWdYwKcHKhbIfVeBq+3bOzHBY7FSKC4TviU7UMbom9snspk29BabuKbaZH8laGdTrlDl3pt
Gm7GiEBk3hqrKc+xOXrFNPKzqn2FFilEtD8LuikKiMlir1G+A+hTW0hqW8uhvuIamFK1kVL83B/J
Qtrp8IK0JXbnMT+NHFLtOtt2EAySTN5lWN4rudn18NRkvkkEmixgjPTwi6fHMHhGXE3+At/eq0GX
t3jcjeVxDoFjqDk2exoCqHn6hF4pUKVaeaDnMsQ5SUGkUmipV8SV1zbxtiZMos90v2yxsvSEXaS3
ahWyIOFQDbfwe9xCEs95W0Ol6LeBFOxAm+yUMnNh4G7j0No3iXJQgmCHG2XtLyeD4lfKqWYqokyP
+Lcj9U++r+DDtAxiQA73UmQAHbupBsNVswD7MGt0Jo6RHOxj9ag35r5nmbTTVU4c4NhUD02jnZHd
k7aTbdeZa6nNfTvL/roMU3w6ZIOK0fi5zRZPZUFbV2U6xEdRkFDDTU+xnJAkcChKcRwosxSB7vaQ
bxuR7uC8HEaz2UqCi8qp7cjqIV+arRp3W/CeHm+dmytcODsLwY5g/X8hDPR1xZC58nWOLC3VTRn3
mjWDXGP/wymXs+Xlr/fhXpbVU8tHJYrw14WowDFm9LLfYJlYF5zShMDKLJGRhQLAjNM36LN1t8Qm
qq8bl5APzNV1/ZyDqxnXVapa7gdL2mk6y5Mi7dbdzTiEfi2dOks9F5k41a9dBRclF5AimOFVQtK7
xkOb6qBkhAgi+xZ2smpUXGNgCbQkz7LPFGj8NShgTT0mSvw66+zrfjCv+05CzERvPn6VMVuuG60Q
F8roRrKxVxRxysEelj3sjoqbrqW3c8LpejT2aPBvjVE9rr+OhUqTBde3Zj8gFcBJu9frbJfM+iGC
q9Ir8jGMJDaO6tlsWJmb6oBgJOklohkDj9rKazrSx5O0qzyM9viNr6fpe1hpt3Vhem24s1rGSaQe
1QQg3dBtL2UfrmndJAkLgzptjiCbnzFN7JVJ4q28l2jyLGw80vJJo1JvSPo+i/LbNejI0AtXiHZr
iW5rMG6jRTmCAfDKUb8a8BKXVvkQ6tlp7pC6BNYDCIwdu0pfqbXDOiQgK5JhSZTPHOymlq0Qr+us
of/RTRwRPBGbuCNtuA8b8UwRI9oI2pkb+CRsC5crjepEzf5UDoKHukwxctd3VCwgjvfqmYEXJyzD
ZYBciQXYoMIVwurqWu55/awkzAU4rkEJvMfsfEXSgyAh855S6V7Fh46UDXUDnr8t9bNzNyYSNJUR
T45usHd6CQzIINS4jiTD3BmDOBchH+5rS3mI5eBDrdiDSvIzp8F9TIsaSwR8hODaSrJ3zt/H3pC/
dcI+KeHkJ5QR02a6auPpVRjtXZtO9xk7MyUPShpA2otUpigcr5NF9uJZ/lZIy+sYNXcaAQzwsTcj
04GyVsry8QRE9b4r8Aap7MtZMpwQtR3mYUxa7aydqAR+U4OCnD7Deuqa8shqd6pM1ZGV6XXmw7Hp
Dq+1LO4D7iXUSXfuPwAi3SD/u9IA3FnLq5LIz5kwroa4upPr+jHMePEqFfugcjCTrwkaO7yf96rM
2cVUDhy770VAS6aFgqXRPlXz9DYKiicZt1dj9i9qs9wbDXKjsUi/zPIXrRoxy8Zau5EEE1SmnUuy
gdb3k3CsnRjuO15D7ivQD+ahhtNHI/uGnt4uKcOVpHEl4STFgOoUHLa5eZBD4ddN/Jqx4bIfEp4O
WuWTXsb7imFqB3O0gYbuR+HyjMLnOJO3ngLzD1T1mEvy2YrpHcmgNVCnw1VgL99t1i9XYiXJ9eDa
JsAY/+t+4I3t172fSH2NEojOYIEVBqOEvDP8lFHkjTTDp3yi/fVociPrQwux2BTDxpaeYTVz3vNF
/apNEz210I3U5hgk2XbXZ/ktJtMvE+lWZGDh9t4JBIhFwM5sdjQS39roK+hcT+s+kKU54yRRMouh
huH0cbhFLDV0SyNEqnp8O1bpbp1CgjnONm3RsmTz+tMwBCSIv5xiMLc2f10mA5CI7BP2sF0/yYjZ
83I2XCepaPlWkqeXopASsjtWod+99CaLnaoeEFN5KgbnderO84EADDeL8HTnOu0/zgiJvh9S6moc
K9YT1LoIrZUk9NUc8zik8W8cEES+scGDxJ7bwl/X0UZSzkveb3tw++tymNSLU/btltaaa9fNVlm0
cyqCh05iUzgG3iAwG6bNVgcJpgyVRyXV1yUvVsGwyPb1VNp7kz1+K3HKYnm21VtVNq9KRb9SsQwY
bFotLdnVXbtNjQI7EYFtLfNVle8sU/YLU9pBFLtSW8U9QJo5jD1t9oWtsQ44gZq/pdK85FJEjdlh
uRrLj/Xguq6gYccZOe+2JE+fBs5UVsODJk/e5Jf85YbTKaGqp/WIv5ScOjnmxTHCo0n2q0p6UOLm
rplu+7HcRWbwYC+4bGe6OiWpZ5J1Z9T6YVl0tCXddg3g3tRFvldMwPh2QPs+rGIGWXAyip1Fnzqq
HtdL0hlQZsPCzAqiifQL+Aygf1R92W1NinAWlX9zjO/JZuOI/H/YO5PeRpItS/+Vh957wN18XnQv
OE8iRQ0RlDYOMST5PM/+6/szZUe/GDIzKlGbalQDBbxChiQ6SXeza/ee8x3M7nzVeblMyJTKOSVP
Np+SsfLLcFXiw+drgCqGiIuvVjYkVB7+wtbmfsUJMvnjhGlyN8kjfY4HO5JrXeVtUJN//IwfWjMX
YqZwqnUv7K1l6zcKXAe1d+eZUS1l7eE3NKrpEMjhjM9GgmCH4WoNCR2cK6j2Ea0MD+p6TJEyMxEf
xQ761QlE0qEQbN14C1vmsU32SH9lqxX6virhPHpUOaZ+U5r0Mm0eXVccM9/a9lfuMEqkpS+cB9XS
b9KCUgaEPrTChS70vR3DyQX9lsieDn/IQlXIdtiqZN4O2MqV2zFOzpE5Psu7SOtSvjxzi2lyIa/I
RtAHUWlNzIQAy9q8F5K5ifW8N7ZgbxZBHcrTpDfpCzf1lnF8aoppJj/CkOOdfJqgIc9bKvBcQW2D
AzegcaRILWNK84Cmj9xO8HjP5ROYmjwNpbqSVavNjF0+2PIB1yyWE4+mEE+eH+i7sUnpAImPv/FR
ydL3gLI6T7xjMaUHI1AhndGzyYN1JrJZ2pnbURuf5X/j8Vgq+H9tCIm6fRuRA1EHJqc4c+mmLccy
roxXklcoP4ca+IbqQRGQHRdaSJPnLhvejWEVnzOTe0u25BSiS2XXyl9/dCb/0Wz8P2bX+c9M0OXl
/F+C+X8RR49J+/Gvh+MwbJr6rapemh/n4fzSt3m4+MSkQFPxkIG+/8Of820eLj4JQ0PQqTqGgTPN
ZNDwbR5ufXKIHbOZoLGiamST/Xsebn2ybJrmrqnbOoNyfDo/uXj+3tXzcy/eISEDoD2SFhK3bLir
P7ZbazhUzDLiYUFkxIkhM1keAAPQwCsB4VYs6QDUIGC6VBIqAVCfyTRi4AGeIsDPT+55cZI52ShV
xDiSExQsi/GL4bqbqq9Pad5jEeJ0nhT7vqwB3rLD4vEwxXUin6az620e5TddphPaWx47ZrtK4mxt
1i/MB8vQQSIGBjGiEzC+EmG6rqG3avXwZazNHcSB1dSkBPc9NbDMKqcmfgQoExgmz2v3ENV39aRg
+tCCTRtCajU2sVnO1MG8EWl/G/hiiRJl5lDEOP5dFvn3he2/F/ZNoOA+FqN/QSgX0aCJ+ClF2Quz
248+uQpds21oOZj+fqQ1kLs4PIydVUzHEuQHIQ8jEsKh5pwhpl1d5ttJbNS+IufxxsrqBWojKYgC
zxJsNVw5CXjvKOUjQT6v5Uu9ChA+5vt4epUnocLq0H217C7dKmTqrqnpIaj741Dbj3GqfAk5BWXU
WkMGgs617t1BeeiF+4gBBtXMhGLAPoV8nKBsN0qs38Rd/7WKmnMjO+L0xOzePRg28u1+afm8izI6
h0n8TBIc/EIcg7q46Bw1Wi1BZYxzMW5OyuDeVUp0LhtlRdDpi8jS85gPx8wJd1aNTJdll0nv2urC
u6HCiFKk4ZMCaE0r6892oCDTKuGOjwcajvf/fJn6zyxA368//+v/IQmPUHlq/3qVusX72OT/ugu/
5t8vUx+/9W2ZMj9xuJarifhYVORa9G2Zsj+5hsHqxMAOOyHE2n8vU5gPYRcYVHOW9MdKJVdNURv8
z/+h2Sh64DMTAUDqoiVttf9kmdIMlqHvp0IgOLAIWZx18b4jIPpp6puFnd8lUY3To7QRYHIDMVke
c2WXOdaqKsutRnUB+wJyMVDACtpxMJ4004Kjaizr2if3uYTSX2yQkm/rUOZqGdGb1XqHsr1Lx3Ev
PEoJdndaSDNR1FvPsVdd1+7G3Fpo6rCkNcuYqJv7RsudXKyNSl0k/aqti0Ogshz6TG3sJXK7WwMq
CI6hdd7TaIXBOkHWTcwMjDlSxrLaUY5ufKde+eSUCyz+tpXfWiI+WD3nDY0EVhBCk5nNeji6Y0PE
beAc7RYbXpbj63Nvjd67jcP+1Ew3VuPIGdGhD6IHxU9uO8faZjG1BdJJDvErrSeexqRzGB1FkpDb
Rwgya3fbDmv3bLXmscbQJUhibeJ5zMIcZ7cVAM1YwdiQvGNl2/Rdfk+AITQXe6WTkovT/QAQEGwA
3mLXPJBJRx3fr1ylPxl3fTAcWyhxWa9vMr8DEAZFLyz+qEb+0oqqyxnk9zcDM2xHSEkVe6qhMdT+
cc/qCwMuhBamyzHckohBzzqZTSbTgBbarE5oUeEvTLWZ1fyIC/AywPBYF3dCrecd157o8UrVcDPx
40CsN+B8Gd+9CufsAdEYxnoeVvyCwy5gTBgR7EVWjjCr69/MweVl/vg2CBc1EPowCCd5hp38hzH4
1GMxxIPpLzvAOhwtTfbgBIVO9jz41qFHuDHFWNm+e/Rv//jz3ztmf1YvOAizv39RORn/bsbcusNE
Rkbiw4gp7lrjMiAIKmWfxyGC/u9f6heJinwtXozptFwLyFn58bUaAEVZ0IQ+bUoo+jnTUa/fovxc
tCjuSpNgukSJIMxeLKFc//61xS91jSlN1NL8zPIj1YY/vrYVFGo+QYMm5ETZUYoHibqLId2q0JPk
tDhJ9lOBUM2nlRfSmuc0bpLAhMr/saq1ZetGpwq3R66UD6m45mV7CMJzqFSH1Blu//5afxHE8jlJ
Cg7RQ44mi7CfZu5W3mkuYS1Q7GK4rQwZMHyvo0icJ9N5CAY8Qkl1z6IUMYHY27V70Ubna9nsG+ip
pEn+5qP788tx2AxcC9El2KMfP7qQRBR0RYBxSoXji2HXs7wkWQ/eaz5WF2ZXLeSvlZfYJ89H2Zyk
73XBOdBPDyYOLM7rf2zrf/m8S0M3L/nTo+KC0nQ0NgD+WdbD39+1eoZPcjI8SNwN3135uTDLY5LS
isOV8qURj2Dm3xnkPuQmsmvgghMM4XlsmaRW6jU+BswIwMEuuR5xXvwyFTd5FH82ZEpjmHDY5fDt
pzg9oX48yMBTBD6c2bq5WRNO1RvJW08aijz4NlpyDSLzQfPtswPqxinMa66TFp8eytA8u5q7cv2r
o1jHCqtKB366pgGSFfOmm84DY1Eu8SOJFNyJCYsRbfmNYD5pBtmxtaxDZSfXTAne06jYulr5lBTB
SOQo8J6iwvajA/rTXk25OwgFKH9dXcwpP4yefp70mCjDCWEo7zUOLSI6rY/38hGBm+PGaXvjbNj+
Y2sRapgc/AgfRT16i7at91VmHgNscqBbZnGbHFsjfpeX3pP9R5/RPNeavx8wErgs/wzWrZbGVype
ayJdi0E7myMN34x9LuDrycvrNBAWk9tHuzbX5H5duzwnRLXErGQm3lM/iRu8aiQn1oAiA89kymSc
nTJel5qFfXukj9k59tapyi+OM8xHtYWammTzKTYfrMg9N0FwVcbm4gX2tOSTmEUROlJDklfDmrsC
BPBhxK+o6+DHah6oEXgo/hvjRov911xjx9Ti97Dk/CLstVEyD4IB+9BP9paI1nObmntRlKd4xAki
Dztxw6xNTJuma54LN0Zo4R/shiRd3FVOC+qVNiuInb5tlqPiM9mg8RaCMF3m6F/7jghIGh3AdAr4
iy8kG4slUudjqVMhTKb1pHo09OxY3bYDcLSPa3XEsOzIvWgarA5jw3RaVdVDaj/5hkkqasAhIu50
/F90Fcq+POGoNwL/UeBOm2VlerUS+zh0zjEf0wMQ6FOdvKcFt9EoMIag38bRkZ8VO9gC3TqlEf8C
eACBa9XMaWZube5gwaMR68ynEOKQV4OJceaXrow3ieaMzCGtW6BJFItmMj78kIY59eNRgyJIRNNw
cO0ekppNWJoNvDxOP56Kvv/KmeCVv0hcEc+LXV8K1x9nhU4gdt9SnYx3jAL4BnPIZQNIIqBnUIDQ
I3BFng0lvLERAxgyxljwx2XYdet6yySieUbEnETODWRGAEQd7qCAXbrCUP6IZTHqiT8pb0QVWUah
cLQaDNZUx0b7pbs7q4tfGr18ykM/IZ9AeWO+6CtavLRrlkC51o5Ucr0Ppc3w31PXZNLktHeardzK
Z6zMkncntI/U0lto+9ceSwbvK5jTbeUmsF9JsEGAMFrEEHQJkDdmwwQUy2v8SCXVO3Pua9mzgY+p
0sY3M9LPbBcPXeAeawfhjEMth/FLLWXXn0+ijLR1pngkPIKTiW7doLlQ93EnJ+AC3eEpJ1p18fHT
aK8fIYXSBIy4LJa4IHkXeKIV27kzM8KyxsYK/ri0ykuueqefkNruPZyg5GQBrHJa+zAl7UWuKV7K
fx1LXFcNSvQ6OU6Gfi7L5F2tkoOseQXE9g8eSJcQh6JU/dZOc0J27a2CeicDPYVJ55wP04ueRmwb
GVNsyVxUHszWXHemvVUt+wh47aq49LzhvqsTN60sqb3CgvLId6an9i35G7GX7mK/p8XJUq9G8btr
DTdtZSkzvdOaZYM/C2nEHe5n2ox8Gk40lhubh1wrbyPRf1XdFhNyowseW4iEPaV04U/dfKSFKb+Y
XLcPQ3SM5U5TCJcnlsRK1w7PRV7thimlDq5oSEhoPDewaob0+jU2kxxBycjYItf4wlqrvIQ5fyBA
fIJtC2p/fe9WzQ0DwHmg4tBnV9XZbaIkO5LacJaD+8Gx2HlkRiOA3wznFvC6yN04kEtrl5jZxNXO
ZUgga6SdOs84hh2fghKhnymL9JA16TU0POgd/js5xQ8wUjM72qtteZHpujP5cUVqstS1bJmjgxo7
HYK8KOdt9cDU6IEO8iWJeNM+fkfWWNR3afxu0rDBAsmfrqwjns8b9UX+f6XqPhRt97XIbiLt6BK6
QzHO2tQF6deyPLaNcZaf3cACK9+p0ykPaWue5RcdeoKboW2A5u6d4FK0w74x1b0WgRfp5Kcqlw3H
OuqCHAqPB1uPfTTkmXvURv38cYXC8q+uz0c02vyCGqZXj9xueswXU+QHQykuigIYXnQ8TeLgYHHs
Ih1oSV9CkWz01zIdd54lWyEZu8DoGks7Ne+7uv1MfFHDsY8NcCR5orXcU+WW+4RWCEHDuGPZjzEo
X1Q/uGa6dvbTCWmRZiFmch6qsJQ550QopMpDGy1SPGoz+Q+6n7+ThP2sPkYFKTWOdm8b9kPa55ep
fbGHcC+3bllu+T1+bEYRNNmcrdzoo5QwNWZx8ufLxjwSLXQuyFzJ+gJMk7bnZIa0yrpnS8fmz/CH
iJM+M87xuaxidkh+vcy55tLkBk3c4baMsDrb5AxxoxbYrOdTfZRn1VHeerHhs8pL+kVearDh/Flq
KSzspeTDUwhOXIjO+L9ewRluSEgiwoTMb0SEvYw4b/y1jbRt2Ul2FVLLQjwbPt8PR/yF0Sv3H+zy
zsdI64e72giupgLho2frQNGxxP9/6aEzzroiucrqPIqUt3iy9wJ4dMtPfyz9LnLClGzryXrSMrZ3
WdanHTcUQC8iv4IYUx/yFKU/0DpEUTMFW8jr5yEwzm7BNunYc4PgF9kQqOzg2untJe+Vc+SfE4K3
+QSoQmyLT+Ajnt4JuDg9NY4ThtMMaD59CI2q82M/UgrWacV5GEL3IVTVd9fp1wmY7zFktymRWCqD
OHvFKmcoTpkayabkNZO7blDwtSh8I17KCCXyn8u1UpOKy0OCW/Edudyx8YHUVJAH+orRqNlxr8ej
fJtV/HXK7LcaayWRT9S5OSOXGblQGztIAFhokj9f0aZVkaV50mZaWc25E9W72nvouwymjYWxRXA2
L9sR0yIhUTLUO3G9twEPd9Y7n32KMxRlayeJ3ouKYkDPWJNGF/GHDXLd5D6qYWV7qjgnMRVCpVrJ
UtC1KBkEVzru2Na/Jn14TRJjPUDL5Zl78VxKMlXwKHvmGC/r4jz5yKEYySeUIS4aDG80UTwKpKrm
SQu129BmYyt8aIkeqL2PW1ZrZIAt40M9AYdjBSnRM9EZ5G86RtBBir7GsIrNtDPoY5f8rBGYd77j
3PQV/BXAqa92BRjVlvkzJn52VB4AjQoMKtXYV9QH/jqplJe09rjHw4MRc6LQnRTBbWZeBLgW36aC
TTxcFyTxmm6wqdLqEoTRtVEfrbo6ikGnoaMyLEoYvgE+RKucoyJKaUobHnZN3TPPJmaGpQmZcxaW
6FfzCamkIQsct1qFEbe7O+Y2p9SGj9b1YTBqNFldZ2X53l4MQp9FIbE0Ck9sqBGnZilMH/PJWE+F
ihCE9kjDqvaRNkzG4W0cVTuY0AUzMG45JKkkpoCMKIFA6FiCFhD0qnnUyEgn/ZyPhNWUcjuEkgUa
wqLkGrx8rpj+suki7hXmyQtN1B/pPjozPdKHklQlRzu7U+Aw7FAuTUjtrHuzMl9wDWLq1tJ6oXkJ
oVDMSOuucKEQe7vEgqTuqF1NuDhRLfVQwuYoyXsUjRHPqzJAcg+SfQ3l1ydJfB7h8MPBaz6pgzZu
cR0RwgnS6UBj6ybp3etYu2Td9d6LW7PbkTXD4LNObzsoSoSkHQVR6x//MlEyaJIwkMfGMql5qx//
mX5oMBeEhSDqycrmFDH75MbkmQu75JFK8yG2tLOOTm+WZGY4Z9EP5ci5M86W5zKHbFm7ABDt4J5W
i9Zua3TWxssABnbmW3TymBqSVArI15d7bOedx8xaZj4HBgF1ZEHgTO+QLdBchOW8mTlyhTRoiZO2
BhRwyVUe30qKx5lVsCOXU6yiOKYq1DnQNgyQhe2diq66fJzeaAeduZGP/IfFB2nAG7wnDig3tcri
lKTde2/CS2Ip+0hcAyAWx9lBvkTqoPxooquUI8QVlUjjH4ypudTU/V3n7DytvtQmlyF3A3nHlHr4
pVE3thldZWmrCLFOknznyINm3Z/k4UK2K8bUZzzEaj5xb05yGWiz4H2o4/dO4V3IHbD3lZykMSBP
ve9BXMYVomTR1R7iz8wjlsmA4C/YFOc0DxZ1Wb5aYAv14Bzm6ddQUUg0QxsfFcSxFOuGDm1HiJGD
uigYQSF1gnm291VtnAc0sAhBSDZ3J2NW04TLVJbE/rktxK1mBcsIK6PtRZu8KTdqiI610rcZxn1g
tDTnJjadegDpz721nkhkMOvOnUedykIbstMyV/Zdl+oalMSsDTnmoHY4N4rNfo6OXEFXXvZf0M6i
6lBJZmmhiqvJIz1hFsdRYiUWpUzlHAc5Kuab9tL7FNh5m3UvrWZtTG1FvvkXNtYt6Y73yPpBOJQP
Q+DtdIAzLL/zNK65REgpwO5fg46OW1Wac9FTqBoj+zMZJG1RfM0Kbn2GO4R9KQ9Ox1YiaJbOPB5N
RBS3lRdck45nIPbBk1T2zieqTus5frVseGD9ENawT8ZVKDl7gP69YWOX7X3RqpuPe1D1eK1Mqy6j
FV/JikAcTLRSUlNjiMI7w13dVu5bOPqff9NZ+3lsQF8Nq7GuWypecwOl+k99o5TJRDbghiug6qqt
ChnXVh5kA6AMuq3XNBTkxtrP53ZYbfoQ3MUUogmLBs44CkCP313OL9dDKJqN6V1VHRzNzIR/vJ5h
zOqWVgrbjt2dolxbIO5pgl3YYckPzOUm8tUTKRYn1yl3WAR2Obr7lsZDyiOn0WcAnm9dqxA9G9on
gdA+c1jfco2VoFwqHMoMSv3ICNZmrd71tbKuJxb6tLa/AAO5kyc10foHB+RWkxIKgCJ9LA9ZW65w
71lg5iwoRJgGpxrBbhLhJXWQoE7I+nncnp2EvFgHuU5zklWxHFuiUQMcr35VwvFYjtW96kbbloSh
JornoGe23OO9i6C6YnXz5lWu7tvRX7QmxtlyQK2p0LJASpGJds4zuIpEwgKdcxi0DmrsrYTo5m3c
EvHRQ1znelCy6El4bf2SZRX5cw+G2uKcYAaAlpV9UMsil85B7tAUQmq+j9JLLKEobKVseDmKvKHe
2YNzO3HEizVzCxd6q2f0fpglaDG5JiGtMh33YEHnxIwM4iQ5akNb7TTzvkxG4oEykHBRSyPE61eS
/FQ38aniESV/iGAgA8NDQ0wAz/6083Xz3jfxKRG5bRo8VyQkromefnPVAnYQcu9qvOmUmR+VR31I
5hrJJpxh8XUnrO6DcSBs9RBHCq4z/aZVxG/4479MICx4tELgysff+ivTMwcAbdWhoywAVCrLLgHd
z4hwawdPvhl9iQrKNLks/+YpkBqKH7u5vCxuWoQNQuOx1H9qMAt8zXAPuZtIkARL7o36jMleeBQB
J7OPhnMyUu+ZLQQ/yEIjl9AMDMZp2XGoweq+lb3JsZT2a8rKDhIpUKLN6EmLF3uK2TcXeSBvo+5L
yV/RZDf4o0XR00iQT4GMnNWs66jH1xiBnexwVoP7kNrVpcuc7Rh2izioLwgnzrEM/0jtFDeGuy0L
juou4X5ByNaklxdiIM6yUzM4chujEeUXnCVle0aXpxl5Bm3lppZ73aXjJGxVdIhw98WTe5ItLQxT
R3nCk+9RYQo3UVTLRm0LDM7IXmu6Y/RY2DpSBNp1110yCnTbG9hYcT8M5WVEv27n5prn6yHP8gvt
94u8t8lbPqfJsozDqwjLS0POTMffROTE/Wc/9AznjGlnieJS0/vFcErsOJ0C+esfawZCNHhlnN1s
OUgboHYj5n//OHKzC5NiQ0hKLOuij9wgYopxlS6riLOk71EXI4hBENr4mGqM8+izsykqukObCVzi
nlxNpOtCV7e+SummNJSwbs0ZLYypcAi/irB3Ayu1mkPn+mcvy3ei4SsMo+ozFrJ93JEuTMP7WjHJ
GztKN195kx0RnXcqW5d+XlwwMc5KstL7nJ5qluCsMUJUtyZv1HU6QD3XyK2/BBQkf6zy/0gs9d9R
haBryAC+Wwr+BN4NxPdffzBEvhci/J9f/CZFEJ9cuMW6dNwLG+Iwo/5vUgT9k2aymbuuqptAiEy2
82+KKeeTHKPqUD3wEwM9Zs35JkVwPkkdle5SXjOPZOv9J1KEX9cuwCUMnU2GUShqVPnv381P4YQP
NmlIHOh0euZoIAfig0m7/e6D+ZMprf7LwMviZRzWSZY7C8nDT4UC+Wl11WPoXmhEXPRAp+LpDNFx
RXDmnCjlGcZLkJ90oHKCxcmtKSDxxelmarYlqixDV9ZVFsz19j6A+xZlhHJ/JVrH4nlhlkEiH/QC
ih5OchZxukWaUwecgw7z3kSYlwZHU1dW9oCtiW6DKNWN08koNmv+92/zTz5MRzNUwptNpsSW+Gnw
qXASH8ZR6ISVg0HDrYGPzhve/v5FEM79st/wZZnQXkAOMc/8OWLE17xAqCHeVU1gvZFxX+Agu3VR
qd0GSixHaFx76OeDTvtMWXItW+sUlgTrOHS4Ku+uHe8cz38EcsnhH5LFW5u/R85jb0Km6BBwMKIK
ZPC8/kVatwoG90GIINtcJZW1dHvsV5W3b5vrVGLuiGceAPjQuE79ubGMVevCLOPT7dsKpKMxS/ET
OijJfEubmTXfdixgSpA9FyvrNkx3tSeOKoWsVDCnxdeuI/LAmFDPt3O3QNoG2xQkychholDv1aQi
odKdOfDSzHHAD4kK2rUWXqWt03gbT3B6wVyrHMw4ChnhO6hD4l6SmY1ZTE/bTY0cVUnPGKvnYwfZ
WNTbHmRaDTAq4+SjFBiPVfqNAW10+LR6ssOxi/2lmTky0WVEICgWanruBbMCsmKxOcVQPGrODrHC
vwYlJsLHiWh6VcnWtftWo7GuOK8ngqB2HyNSR7Gb3yQAFEpOcFN3Y0xv1qAsQsgvCVI2JPs4NIiU
PZdBvYQet3Q7j54AAULo7tH0LRq+my6AyRqJtd4m877k0waIOkT2ucBF7ljKqneTVeYW+1y8xSDL
HFphnnIl32PfYVC0jXoJ1JSAFUZLVMARNkqpB4Ites2nboHOe4yqjR6FLAe4dxx1mxrN3BrKmyC8
TFhN7OrZ5gvWyE3Jan1JlkVdEZ9bK7uSBxxiKbPbWcdsyHH8PeaFgz7e6fTgTJCv0dRtDaW/gy68
70bcOAD5YHbOAYDM0vZryI2S1y3fw3NKcHSscXc5X+L2bGpkJfPyo4WySVlNGfWlUa0Q12AZ1nfE
ms8n9dFkAywncSTX/JLlxiHKrRUewLkyaSdd9xlRS1yp7I+TekRdTIgdpT/WwhTBJal/2ZqPYztA
JAzdm67W6DaR3O6gcJon4XMnsoxWiNYuYabtW08xf3Om+tMlxEEQoQtVtQz1J43JlFZFofXIyon/
mdfhO6wwXHDNbxYq7U+XEDgRDruMcCldf1z2I19ooZuzUqm4VkR4r9arKF1BM+U+p3XQsyxEl9An
6qTpFo2yr0LYbmhD8btEWJOt4TcX9Cf7A8O/f1+P+PF6OmY/1GTsD/FIKroDx5WJ5L6BA6AQCFnA
z/MlxAvR4D+qa/5bisChmH234/xFWXPgQXv5vqr5+K1vNY36ybFBWjgWWmuHHZ066VtNo31C7gId
DGaaoeIt+66mMT4hdjGkaNykEnKkKuZbTaOT7eBQ5giQaK6Gdvuf1DS/Qj+EZKwJroHTmEVZ8ePd
1IvGsvsIXs3Umws1RggYXfLuDuscSBqKDMIuK42u76T+5unlff9wEqRc++GFf3p6PeAIKMTkC7sn
gxNnAxxaecQ2+JvHhW3+11cidMWW7xBNKv/341uMBjOkx8krtZJGZjp3iqBTovufCyx5jZjWii7J
M8p9UWS3VhvcORZJcNo465KMCUh2KLRmqyhKQdbKiJM7effYU3Fo0TSn9VVYs85m+FO4d+WIQbRj
EGosCVAiDVJdI19dWRXE2Lg9mczGMiU5iCFiL8f9U02Lrlc+l11wyVJzpg/h2uqeOxNbVziH7LV2
hP+lyKZ1L6KnykZlXRAgiluppwfh192xFZBRInFDW/nQAdFwe4y1Xr3PbeVz7Lb7QSiHGJ8fFckm
co2NGqN/8cZFlQbLqgXl1rt3Vl8fRobZgdvsI+IL2jw5S4PpmAB1hZde6nTj07I9mvVEYJp3iIBr
NiWA+96/r11/GVTuovJxvmSUJcKcEQNwfVvaxD0mpbLSnE3k0OrG66LW+GIc9y7GTieNO55mbCyC
j4vcPl9QiycWMAZ10eJb7TljBpJOBGcKvC0oC38TKDMjWioJeHIFTnXAIa8IUAE7Dy1t8kmlaWt1
S2KcjTRddsxFkhSn5IAQ7KbRSI+YpGNAWeaWuEnZqmPhP/VqvFmDyVgaXb8aeiAE9v1IxzlCcE+s
6MktKRrz/CB92wbtrH5yDp2DedGL1xg3KbgXChGNGf73ybP2UWmBe36pRfwe68GTku2buNjWBlJ5
6HRgQg6+zVA2DNZRoBwyV99lpnIIfZOIKhP26tplSmTTGq1R2SNsm8tPKgf3kLc4r4oJsZEcaEFm
N+fotfYjLPDUNuetaLexmt96BpZZZ1gEhg/VFmG/163QomzXQWRhbBwYn/XL3g/WrtgPzIwzQrM6
4rC524ah3SeJtVM7csjT4ajm/cqI7E1C/PJUhgRN5shLUjnaP/O/TB2abVGPRyzLsHe3CrzZ2sU5
WdhEJWP+xC2Rjkf5m4ZnzuV9i3Bkn+ucmlISYHP88Zl3mGyerLFbJti6A6A/rRofmJPjW504/tQn
ectFZfXSu4RgpBSQmLkFTe+yMXZDguV4uG89vBEwf3UrOJvutIBDyOi+nxV9uukAbgURKpMeSJpn
bJzmoZmGi60RVjmGT51OsaVWp5SYD/mjDTZxae8cMz5Sl4Rede7VwQPlH/gLHj4FZDTtUdOG/6CF
d2SubfrY3AkwNF1obtLJvmeueLDrfun143rCrBanR6vQbtUlLJG9fPJMkrml5dsHv+w6TH/MuTSg
gBA/xH41D/NhPhAIa6Hf1qdkk3MdjHQ3jXzzoljrDPCklSbrV0I2WnHNRqF/A/D768d3S/r0Kpra
lSiGdRWoCzXx8e5DKR78XVIbm5KCjanXuVKSjaJ1ZMvpC4bxiMX89WCZG/meRq3dKmF9atRmC/Jp
ibkFV7pKDEJPf7/e6n29jfH22FF26KthneGlzTkTiXDllLcOgBTAZkF3avRxkeQsr+CMPD63PI52
od8/2el9Ict7A4A9qk+WB3Me9meFaNLBi55SwZNdefZjXStfmtzE79aR4YrsjeWzaPKX2s5OobBv
skq/MVz71Vb9XVn4d0UqnTHN1kjzW1/xvrCxgjrhZgo/ovGOju/PwQNwqjDL6MBxYF0K/H+WuvDL
JzNi6agIto2TPYY60DrYNAf+t/If1Ni9M1ny9Z6uaOoWkOBl8EEQnX0RvAfqQcG0OlXdtbKQo2ce
KrDU2JVxsKxZ1dWMWN36GLCEyNZuHfY8k9z+Bd4yrzyFVKwJeAlTcvt9a1N67kH16hMj72XfNfMO
+yxJHAeK+33QjHiSIwrLRF/FGrG2GKPbAZaBcghYmSepI235dBxAMxrvpivd+yaqSc1JD0nCHRi0
ey2cjmoY02Xvr41NKDi8hrI0VnwY95ON17lXDyV8cGXj9y4NAm/mVAqYJ7BQdB3M0oO1xPJiixu3
MZBUJbdF2B8Voq3lXRme6JiffUjmiRJvsFYc2z67tbM3W4dhGYDNAL5c2f3MglORiuK+c7FOTXwO
RXQehXJWXOe+NoPD5CR3oooQK+W3bWTemM14ZWaYVuuuqK+KMh7j3nnMYWbNqjfNbe+tjFuX76RN
nsvKuCn9o2OI9RTUkCjQaLjFSRvNm2kgRQnmixww+u66S4qt0yWQRRiBm83Vd6NnNVZgF2TIKIqB
3QwWQ1wPx4TzP5v4nhypjTdM69H2uWGmRYib2r116/wlxItvh3Cah/pAKv2q4pseVUy8nfNo2gFn
B6Jmm2lfeW/WZL1SAby6ZrgNhnKtZSmVhPaUmYusrbYTB0QleSFpZWHn41r6zkqdNPBa38japESO
nFf2XW/DIA1RZKaAfh44fpJ5TCeBpn4JJrz1/bWhGJs2D3YMktYuY/nIYHWLJ4KLp3UydYw86MEG
nIun8DkA91LVJXFAxUsbMZ0upLAkdoonSppk9FfGyY8wSFBAdSkWvbBexF/l98Ao5yTIYexePDCI
iBYplv//6UMmG/4mVE7IdtVfm7uQkmXh68vrv9rs9V8P+fXF/9HkJX/736cQg7OCbus0F0FAfm/y
0j65OkRfRMQgIkmkpXz+1lnVPum4E6iahZC5hdJr9u0Uon5SIfVhISWyToeHqf2TU8jPR1pXEMAI
PJqMOWISOdf8WKFrPtJmNYSebjlgHioZR0R2CgEYn5M0fSYrDWckmxcLev2bU8gvp3v50hLmiZzi
f5N3JstxY1uW/ZW0GhfCAFy0g5p4S3c6nT1FcQKjJAp93+Prax3Gi0qJEU9hUTlJs5xQ0cjpcPjF
bc7Ze23Dwc32odraOHGLwUD5a8AnTaTdxy71KWMiA3Gq77WBaGYJqsnS+SmzymEVjgixyFJFkkGm
Ez3A4ZDneM7y/m+cIe5H35sDdJhjPtY6i1ojBrwPNwXFlZvVhE2vWyhDWFHn27Auw51vz9mFj0vB
kJ51yfksregyNZr7bPfm6wKWzYhII/AtFrcqLkljS8GfZW29cRSKj5S2UueAMEjced3VYbC6ICCB
HHSz7Jkf2l0E2WXT4JNQhyQP7xrkwJ2V7agms9GtmG/8LruOoxAzb39oy6+dPdWbbHFuXC+8KjPK
jkkMml/F594PTRq0SA/KemTJ0JZDik7Q7nzCvpqz4lCiTFLj6uSL4WM2a9CT1N5Z2m/TpD+Bur8N
0qoips3fSxUJDp6up18Gl5SqxbIeTYEQ+BWcqGW+9uqa7RanDrxgQuEpvi4mtv6xIHW4cthNx9/S
nPW7GWmLu+FxUexUIo08AKUHTwGMCKvwpgNnw4uyRUMxUVTyOvij+Ujcko0cQlrXjpG9qNb4WkFo
ygdaXtInjBILTSut+oAwcJFDuEGUr30D+XR56YZlu8krW1sNiwuZC7qTjrcDBVSExEZddgk8ByvJ
tqGDwjIhVCBUaDSkaW7kMM7yCuJHGxJvJPX4L3VWf4PBeR00AA+XRaHvqPjgDq34FaFwcFxDXyPW
rTcvctJe+shA+KH3V6kv4kGwuFT+8xWS0IxGgv/gBjO/tewRniMZSRC+gN8+dj1DK0oRy3UTKC3V
7q2qWTtDBakZhbJJpfYcPnFeijZ5qPvr1qyo++H0AqhSBfte5wil69pjkqBJj8jNxVjAu5cLqQ+0
fe2RrJR3uTPsNrKuXkWV7sflfV6Xw6YPY3RnVDWDoUTd1DrqAMnk2LdDc6EN4ZU5tKh5x+AqZwOw
T5nzEOMCs2WGiTd2F4iwA0gURKN6trt7uyuPeQI8MDVob7B9ci4ry7wYqeC2TYtulmxtm2+/b7Jr
NYE6C0oA7UEW44UnZiEzrHXd1ATaWzPdfK9z96MDabhIUXIQOn8r6pNtFYW8d5Unl3PcnhNzcdeO
Tzxh3WYcKav52ORoiadmWYfZvT2a+zDnrnBEa9eWm71k6Ha76es02ad5nO+qkM+cORmdH0owRTZX
Gz/r7/0C+YHtIZwL5s+VQ1G2aReDQJSwPc/yozO9s6PM/AJTvSNnbguZqTcn9G9iddUgLilsZ+ea
2dduOSc+49Ku0pnnUiPFxKBCP/AiM8pfZECHNcTJFBFwgAwswwZUMvlmoXqjmIKowi7X02IdwmAp
9lm8VNukw5pkxETXDvZjix6yi9EtJZm7q1R4OfjdpqukRmkABs9bqJOR4z6HvcYv5aSNDAKp2GAS
qhL01U1De2JFxso3kzjIDukuyUsVt5RHN+2ykxF9zomvXavUYKhA2MKsV96HVseHRMVZBNOTngNQ
H7XnoOFxqBTXjld1NSTd5UIjIS9nnZvCFRNNdU8VYB+p/gC/H6mpGVG+9nrw2QFQFf0mHLTb1M9v
7II9kd5D/zDSvZfTe9G6h8ZWZ8M1bvUF1YKuvteqeOgs8IP1wINejxTLKUSEWhYhn0UDniIcW0Af
u6gRmJYeNNvemSN/xZOxGRXjuV6SndkqlFHJSzsyd44g0Z0iuBzbcmV0oHviAX9DkW+dgpkjz8Ib
2493Q4HJQUUIPA1UkqlZPlfW9DRXSB47x8Y3zcTAWpHFybdYp3cPyG5MSkxLNuvd5H4udDog4iEp
uxBIlXnMkAB3YnUmW/Oxa3P2mhF5OG1v3y1VeKlrb17KgogPeUZN9NVQ7lFkXkHKl+w5d3ayUFQI
mNLKTl3n8XxibdnGiI3RThyHOF7BXiuN+FORM0jjkSU+VM55zp0zgmnL4+t+9yvbOh2UDu+AB1JB
cbRJAbdC7rlxzXFHcVRbtbr7QHVuxXTL+5DikDIWqjR6cc3ky5wBjWkhqGl8Jz7Tau09pt1j4JK9
mfbRNy9gJQyn6Es1A3l1vdMsXoJmGYhWqoyXLCpORcpC6ZJZviKn8yUMjjZWnfd3Jjy9p2ES8DjA
k0miaBNPqr1IEF8DsgD02CQvBgbZVV+2137oEHpjPtmhjWu54Hrd6W7O1k7j22u9YD5eenWeoL/Z
pX1kueoQfjg7YitvJtsZUcY/sKpEqziEHuoN8ePksqQPXQnTz6AAUc9UbLHwxAA4vR6iVhywPC2g
qt5X+wpLOYYeQIzR9yHidg1T8GCaBFeZ1gYxDDwn/9Ebeg5I2YGtzkNa8WwtNl4JoG0DZS1SoWZy
yrBfpU3yLeHmBZTD8PFqO6tIKgLVYtqnxYsoasbEO88JWwRdRRQ1wu6yTruLob6aO7YqxKBNybXT
wSMry5tcqlXjOH0PcrqEfY9mo4FlQVbAt9Qvb2h1b2K/fk2yyoCAzAywDMjo341Y9oDSOzm3dWdu
RnkhaM1VYpQ37/JiooCObLHvY/+2sAZvY1YeU4Gn7w0y+JALRWpbev5nFU8lUEai3rPhtOgVIXP9
FTtlDlaKikHrNae2lzS+8kYzslO8AJ50i+S+zAEsxUDX1m5jAuftLytmaDgAcJg+lxm2n6HkZtWt
rO+sIhTfh7WhiWV/xJ+kGSsrjL61XfS9cvqrHEyaRUZtqrSvpicPdojzb2roMiYI281t6tAPlK3R
u6ySWZC5NJ4f8IvD1huu4oVR6szMcW6R78GJ06pruCNum70EfXGjbIOKMHsAgsWt6sItjGsUyASJ
YCsI2n1TVmdTK+4qhxVncaNqG84Uo+NhP809s0ehb7NKm3ezfz12qjua+CvWfXJa2uK+NGoNVe+y
npeR2mPKHJQM1tqLIvmHMl+jZvQ77VuCAd/tQbnyhsk6BoGzMgJiKwqYwkmntsOY3YVZ8UjABLdi
vDLr4iVf7pIAhvKyUPkoknHdpqeox4bqlaW1a8uyhurcPnjVcoBh5x1GQjt7j9A+ZoZjnBAyUahd
NGpHdqBPqWlegHYyydoNcZXZ5Ks3uTtc4GsmzXK5yny/3xoBGct51V6yV5xMflQJg7ufkCcZmv/a
hz71fQRLUxvfH9s5+2LPxm1mmlhW2IxldvAtP7RZ1iNscIo99jUM52SjGlXLSsfcJy0VbdXDfluN
N5jQaOh2PI1WechjhF1D0LGjj0Yp5aP1GKwvEFX4Zie2Snnjvjiqfvjh0PgXgpOPRyDRpdomTCGX
joyj9I9MfjNo4QT1jbYO+KgkvoosjaXbUTxrjX1tLilqZiqZTFFGnd24E/sjkVendne8dV2SXTh6
PkQBuONfX5n5QaT4ryvj7OMh4zWQ3vx8LvQdp+nssgfGM3xqyvFTs4TfHHf2twXKGyog25QtO2HA
D32EHSftn+OAmEwEsq/zMK7NsvR31ig9LabxyjWnjde3CGVYx2N2EX2fvNhWjQJRNiYtFhoAu+Dw
RgRtBg30/48PY+kG3noT7gMYp58/jAbtzDYyji5mHO4WcSVXuncwmNM3Tc/2lWd+Cex7J8b3YuU3
BaayuomOTB3A15xLPZjXIkxNa5bKdGKVstuTYwMBr3OTD+SVz1OAe1tD1OP3N72uDiFApEGF1d98
EkO0OT9Y8t+/FovUOMz4Ys3/mLw+DnOs0+nX1u6kkL36+tMC4Wc9OEctc25dDU0fussZRwXDWGmf
f30jPwip//XuSKip7VJ5kA7tjzIsL267miBnMt207sriYFZp6vzrt5Cj9ccP6Cq2LKYrpY2PUVFz
X83Y0knlEHRz1ljnQdeO7cCc+uv3+ZM+ST4Mb4EOylUmt9P7IC4ArZszGSYBGErOzGR5Pxn2YzlP
n0kzId0WyA0tS4s238o1ZUo3LcTzdesRkzkSzeiTuZkxHjIwzfigkNG4cKrc2nhyouA+m+s9TxDb
2Sb6pmXWbWUw0HFfX0YmwY68g8PuN5rZ9dfYaV0H2Vg76oQXp9+z9rrXyXfEM+N2BH0GY3JdOAGd
RVb1BB4DGxdnt/Sca1iQnpHO42NqcaJCO1wVrodOtKkPuo/Jn+hmBx8tZvIkgkdvfNfu8UatZXcj
R39HT56M4orK/r0TRMsa4ANmWXSc63LIr9seHY4vfZr6fh7S72EYfS9myNhZcCqsDl+yd0jfRm+4
+j1AlugpitokAy7Bg6sA3A4Kvq47P6acp+P+OcLCWPkcb6fZ3XksEiRTXVp9fR8GHAtS7egotc8V
aBkRvTpArcOgWDsifWnCCU06jBscpC+tV93Yo3fIfTqwo3OuLG5tF5X3qPxxSzC92FknC3Z6Q2dw
71lInjoDhQqVk3O51Pc+7aVV5AFo7T26V30HqBhFUEazKqQLUW5HBYIyHdCq5+yBWTAiyhbNdUty
X+8Eax0shfs0JumDPAMduUwrx5nPsZeSGshmN8j5kHjz74OBM2b0ltTFaan5goIcBD0M2TFFLp0Q
naCV6HStjK5Z+D0o823UE1PqB/VzWPdXUaW9FRMK+i6cHy0L0YvRX5lWcjmkGbp259Aly1O1xN8i
DTQ+gqYs9s6WCr8EbOOHGIV9x7rgk+O+VuV3DvKvBCJYwae8Z6DVqr8KWqrtTaVBmGhPIR14MQFB
kj/RavY4AcNojzCGWR1ViKh3H9IBw2yC4HdIvtCeTliT2BpEcqCKS5BLUX2EXIAEDCiSMGbIknyA
FHUBhpqKf8gCYu+RQ4yrxnEfEoOXRQCmV2bOjKrbnCA5uuaD+MHEWtzU8beeo4lXvPR69xLnzVOj
s0VSaKRtCG/vzIGyds9zmHwxJ1ytk8H5p4TNr1cUDaIz7LXHzCKryISO9j59/CNZzv9EubEp2Kd/
Xxe/fxWx8VNcfH3jTymOf4vf/mPfvBWv3+LirfhJqiO/6o8iuYHoxobUaBmsm4oonh+lOhYFWcw7
CrSFofssSn8UyRUphaaHMsxxWDGgM/5nkdz8zUbZI1VtDzkP+X//pEhuvsdL/bAsYWiycJGL9pjF
SQKUfl75Yn+sNdqAUNKBnMRGx4mG+A/cAfrs7G0Od/nsHwacCKM5bORPtpIeEVS+Zu0xJh4q7Mgx
iHjxPVB/2sm2SF7qNvZeUXLQB2ePExsmhHsAqHKI1J28zORs9M5Bb+xbecnCFr4IqBRlWCjACQwR
G0W6vxdmw5RYnuK5Q0nkHvLJvi1s+5xj+Rf4vfBqiPTA9HEhV5EoEeTuxV8hy2zCc2oSUCAXyQlq
oozlduWpRjMi1+ctyRfiX85FTzZDTYwGUGKdUutEAhcqoi/Ch5Dj6NA2F7Pr7KHp7/0KSSuy0Ae3
hhSO98OfUTpwZ2/lDTXdvNWs4mSW6RdxD9EG2afj9ZhWdwnMtWjECulHe8LMAQw4ezgeh8jtYF+U
p6Io1h2zg9B4JoVhiKuRGzrgiZPXCkRhcq2zXLzwMizmHBDcJ7FTV3x3kiYxAbURLECiJScDW2TZ
bQTmU4f2IQb66rQ94dmQDnj3xr1+p8RhNsEoiwUJDKSXYQ7MTho1A/Exyc5QL6mM8V0F7Xgo2mYt
bhlxkRcWdxhvj/z/AtNM6F2Uqr6MWe45Ee9N+Aji99ThKjRV8wzs+9YZ+o2V2ns73yKsPpQtFwSh
w4CAJ1WZkc8mf9JXOcfJo0FvHEaCuN29ZKDp++ZBblhm/lLPV2QQSlMRfUEmgHx4Fxi4JL/UuHpB
j9sIS4VQN6bD9QR2yIFfAJqotd/kBYWm9mb0DuxF5b+fDetsMEIFOCIfpcDON+BvIXzu/aPLqy0Y
y3Xd8dnUXjwvcksMwCQ9RIF6ib4jvMflZmzz2T6EkEVcrjWe8L7LrRnKnRQZ3z8cRK6BWzjzxcs9
kd8ho41YKQk7OsvlLaBvWIy3eiSes6sRHLPi1smzJ8/ngBRbRr64gwpgNPKNNLr/oHhW5V5WpCd0
I/kmJO/INwzkZVN7lDlyNhXcX3dJT/L0CU9p7kl4qiir8HAKcEuAwvLR5BJKzds6PCQTA8iZWZM5
CWs89MvnwZrvQ/0u1u/k/eR3ytwgVOGRj0Wr4BWs/V7ew4DTuYz48fZ6OV3KjcHuxmPdbX6Yi29+
n65+pNCZfxb+WZbFEYiKg05j6yN2tm+UlhkhABUNq1RuzBeLaogKAQmixV/kyiMB7TeNd+AEffjd
19ediJwhYHWfNBbGRuJmyGAhIu5ZdiDQq8kUsfYrj9vlT+rsYZ2Ub+nXF/7hUCCz70/X/eEwWlXD
wFGY6zaz+lkeT6FhxJP2e7f73yLPvI964/f3sWj+cb6hVavMn2d5SBDRUE9FytEJZEXySsYzRDJ2
uaSU4VTsoNtMdKJkqMv3L3cs5wk3EyY9ZgGh6VRAQgSVIgCWNFHnayHDNC1RHSSTa1TsBZih+ZvU
i3akzkE4CB+HUq1DfbiX0v3oMF/22Tv4J8sDcjbDnUywMCcOMk47O3j1cJ7J4yW2MVNjnEJjqYGU
pP4h7lLaWs2zOdoX4WKRBcROS1hcfzxGct3eyNYfVJWMyc5fDkm5k6cuSE+0f+bRvJe5SOrYMl9I
HVYfwze9sTcO37JMdwb2N5lyTIHwiLlcUB6C+CCT7aa29uy/zoIeigtjHRvR34yGD6WJ30fDD9/S
h9EAHuhfo1hurdwfObXILFvzTAsnP7Lsw68H4F89ODaDXFzEjs1G5eeBQU18cYrSTd7Xc1luQpC6
MsuRkLv99VtZf/leJP06SJNdcCAfBmGTVHT9HDPZiGFaFvI/9ghhymLDcidDTZY2Wb5lqknHAG8R
JdM72W3IIikLJgfic8JEKL5GWYYATAO8OMj9kQtvMRPI/Up4WAWlKstQzTCV+/i+JkBl83gK/Ors
6v1KQAOyoAms7X06LQmBAd4qRzxhxAWs5r++D+8Vpg9bLgs8I48i2FHRaP98zw0wb0XhGcmmbXeu
677qKR8Z8Ies5PGgr/vwDaPYXi5WCyUArzjNDIRfX8VffRkeljdEGGQwIwj4cBGqr1XX2xLeyQaO
sSYrvyxHqD3+Zlj/hR7cQoJL6jDTM8L1j6YK4gaTCLBm8k50k10fjeZ9d2EZ/aaE8PW++rPjkSd4
noK/GXbuh8rS+1NFQDdabSmMsKn++ZPSzqMFXTLsFnGCQjwgrh7Cbu4f5M9GOeuRgnPmdVs1anSK
81NJz0lGm2wb5Ygr41IWFlkmZf2QLXFvqYsJfbmM11AKGkxdYs/l4HcSTpIsIGpyzzI9LcwqC6It
GY4yyct7LCNbOKa4yOG4KXSNKVL7pCDw7Op9yoIjoCXQt9kVyUov1dDK5LFkkyMQHSnNNQaFBHxM
XGW0Q3Xw0CJ2kPeS7aIqkRrqjGEWNy25mfuzNlhH4cvImBIex6/H00dpidxmnIUGhwmchlgMP8wk
qUbr0s+ZSeQgYRrJfqGZCjwL+fU7S0kuU+b5JmS1Bd/Akyvbh5hr/fWV/InV+vuVeAY2dAYrDpuf
v3CrDmIdv3iyqQtqWaaxzzpYW+XRj2YQHBeQyM+yA5BHTi5IBj/kt5PLZlQmjoYNtjj1ZcMkmyLF
VcpmJinrUwMv49dX+xcrs8OcqKD6oxTyPk6K8CKc2p+42JlZwG8WDksPsvl2tWKbFX+zDxBH649F
SL4knkFxtPpKZvyPVdY0yiwiTJh6SvbAfFu3YWUf26g6++W1cOLk8CdJEi02a/lm0EefsorFmrNV
H8OXKDecJQ9d6p+X3Du3ZnataWor/CmZbyt6+hB3MBMCna0LnKLts5v5G8yAcsgz6ODJ5irTp7Xq
YOiz1MvmS84nQn+R8RoYxUmwnzbbU3y7Z5m2kXaQ3O3QT1ew+y0qYcZBs7VDKjhJPfT+plL7FwNI
VkSP/gXR49RRPxRQS3rnpt1xl97PkTNSLdgU6bJNR/csu3c/ZnaWnTtrRszDmAOkkkdYU5ArUxFr
s2RzyP39oKQR2kIyTU6IjnyvXfX86xH0512DQyeDFZyVVdepnf883IeGmdsL54T9KweSsHmOG38b
Sj4XoJ33k4AW7t7f8h8Vif5nerdcNi3/vkq0KgsYhW//+z/upVq07dvutYv79r1edP/6haeV6hEa
zcO3//O/MA7/Z5UIu7mPJM9ngcKirjv8rz8MXd5vloDy/+DeS4rzH1Ui8zdlmCgNXezOJnuWH4tE
5MwbbDLY8dt04v5RjUiG+4/7FYfytOeYNkUsz7Vpmf08wKbJ7OtpUUBeO/PJcbpvszYczcW5yiiD
EJH5PfWJ24Qo8dWEZ1ws2ESJDMtNKswZzcyV5qMlDOZsVxGOVvjLXQcfkON2tEaP/XcGToprf75c
S5E84jg6V/2n9kcP4omnOzc2HsLzoBHmroGFmZjweDtH8RWMI79AxhaOCyt9sg5sCKe5goEbGqXw
36KtnoIx62zaXhDl9l6A4qrSe5La/OW6MWsTfiUQVostcpAl17V5pU8aZbFgIbSwCOo1qm8oaF6z
K5YEVGBClTY18fC04SaLJC93PmUtsZ4u5EaLApPRt5/qDETz8lRr/QBU0SN33sx68j4R/PgkhMEP
JFf0jZyueNWQl7VzuJER2J0VYwqxtZrRgdu4gju4UKP5KfLVwzJCtwvL9CYsceCQBXyRNqDImqQl
Dy1qOF7UlCsIOw6iyb0AbbdKVbfL0hhdHgrJrqSSNiABJLwP2I51n+tRDRpgIn+eXPq5OS1THpM4
NyD9yZjupRJC5+VGN0D4mNWNRTO04lBNiRFt3FTRcMBcnE0WCggctvrytc/CtzzXiDYeyxQZJQ0e
cmRnvli84GgUiFQDOpR6x17/XNRJj2LhZfb8+3kJbyv7JgwxSQyj/hATgc7Zvf1qxnpM7AHN5SVp
TlUzXIwB+ZW1+qrb5b0eLUQ+pOFbCsvEa8g9ivSaRGjNCMkXPcx6Qpy1Qtg/R3coKx/HUXFCGL/j
QiuJNIPng9zAoT621ohAYQRkZyJhgY3MtKYiFHwhYIC1KGMxRK1Tl2SSwauajRsRBvjPp+D/Sp1e
5vr/ZulIUtX51dyaxUP8odLOK/5VaLfd30jZ1dF7O9A5gACxDP4xhfq/4eRmkoT0wUSqKyawf02h
Gv/LdfhvpvGujOaQ8P8mUXhyv/m6ZVGYZ18meu5/lI1Ec4wJ+YeJlBR64k3YH9PwF+8oBf6fJ1Ku
gbjf3tOJuEB6nJnhNWDKZRe4s7cKuim2cH+H0TVmbOJsEBy//5X3H+///f2fMr++GYu8Pr7/myu/
5Pe/NqECKI0x/v0Xv7/Aisjh9XNv5fcUT6DZPPaVcu/ibFyPmlE9vv+Ah90hUKoyPDGpv7w2WTPf
JFOS3bl+fdt4iHkyrT40lmRh+3a5iZrmi0JZuMuc5s7O4UnYBD6R1auhklzMVfSsFTFxdZrnvsHE
B0Xg073rlbGdOzqTQT2e+gTrlyq1TaLmFwAQMOTiNDy0fagd+mSBoQ+4LC687lT643aQnPEpTuod
ZaZDF5g9923m7e0ASe4l02O71Qo7uclCYmpnX92ZCBXm1DK2cLrKveYRlJREdbeSumTqdURkhBXh
nVOT3i/6BMh5mglD1sxi14wODdbm7KeRdhVqZnBVkhp45QYYZVwPDedMrEaJR6ma7uNYI1LX8rV9
jPC5tIBxCvXSwvQKiQgGZ5rpV2YMvyMZY/0l088IwFfI4/EbRnQTx6bz9h6RkwgeK3AZtPN37Ehv
tKFK9w5gCLeZdkuqSuh+bCquOxNQIlLrPV/HqGkRKitFRszMgttT9PLLMbvM3Rn3FnF7tg/CDYPy
tk9LtJABAtTGi4mLNa1HfVDlqi+4uHR8SWf4zzOzdMn0Teaju7dC21hVRfPYTqCak2SM1uGi0xkn
jbqzv1a9dzEE86rIu4phO38ac+NWi3Ra9IBDiPm9dEy32CxedTUZtLjnxd/CnnFXM5ArrU/BQ0OY
DYYr0yv3Ecx3M2Xb3IQNyx5SabjTXkrHPjVPhHuhV1nKg9t2azQtn7pM28VIdYJhIKMoJaB7DK/Q
bVyGxfIVuYiF6rT7rrBiqijaqdJ/IaGXGPN555EIqVHlJNcRAsZzroqvlh3hNy7SZ9Zvv8rf0hQd
RDPap65pWP1aBSmEz8NC7LRnyNtg9XJ9j1R6P8WgQwLXCtYEvzP8UJGJ+NRw42KToGFzC1YKLaJN
wWq8G1yUzJy1RJbJd43v7NWcTQQEta/f1l39pi2BfuzSL97UQmJVTUmCrK0uKoNdVeagP7ONG7/S
AMoZg3vhhoa1Qd38NPe9d0yhHu68qt/P2mXeGuM+yIs7L2Wsd6b6XCydv1fhA3rRiS+SYMgm7A9K
S9Or9x+klvm4yctPXm3ZK5fEhrnHLAC+VG2dNOmwbLzOWjcdfXvYDe1IZFqTnwvsBVtHb9wnNzY/
IyBz3jTiGwBh9eQ3xCqPTyrw8Emyqd2CPsSLl+fHoaPQYan+yMZ130JLRgWvVlOQBXuol6DN1DfJ
qGGkk3BpaSzcSXrKAvUaqvwyGNv7se/TleP630gWhipTtRVbnxqazVxuA9u49Gm8rxQYStTizWWf
R4j+4ittwHCIfznHejZdOHFwwpHAROsS2x5T94k7jKqYVQOVfWqt+Ouiolem7y3ZnUA+K57LWqFI
DsJlExRSbs6W276yb3Vgh+T4WBuEfmgxqaxKhoa+jovsyQ00fYWxcmQa1+EiBU5waDTvOdH9hv4f
eJgM3W5Ztyn4Qa/AGrHC40erFdkcYlWn2LSsWMT1TMc+8Nq9bup8Jw3tpWU5R47VH7OiHo7v/xRU
MYEWU77N2+E+crtgs6AHZRwH7HY+ecaMyNJip9gOJomd8b6QV4aEQh0Dnx/p7JxYPAnFXPiXdqG4
zrDOVYB0RH5Uc3pYMjXuY0V2brVJUa+sK3QW+8SZIA1kdrQHCTWo+yl1/au6U3dL5iL7gDUM35x8
lGVZ2z24TDgxzxpq1jXBl4+hZxxr8rDx/sY4BEkPTbsiPEz+1K5JCUafGLY704LSkzafJnsadmph
H0fpaZdjqNgtHl8zHmes5p91q4Og4AbhCsCNlQNMaaKZz+k/N1Tw10rdYTim+ZOmqeDmH41Uu+69
MrpMMTF0PimmRljiMZyHuwy3BWbEGAM7wuDB898aFtiH4oqaSHCx2Ga8n6bgxY10zN5us8GtIjer
NQjKtM5pWt80VQL/GSzjLijrGzcLCN2r8Hdk3E1oxM1nTx+7TVVnZ3+ZL+zG+uYH3Zdej6Hj1eqy
xnYw4wVBj4yvo7Hr+zhwMELG6dbyKzYN8Y0adRwGfUHKeaBo+botJuLFrYBHPLvm8qmahmRn6fol
2ANww9nzFNYvnL7yFbzSm6gu9gluuR2608uQ9anWi2czNHz6P8faB4I0WObZsXCxzmprVDX2WLG2
yy/yLSq4TpJcQMA3Vg2kUUQp4XXV9hX7f+sZqAHiTq97LOLwBXVx1ObDRg/D66W4a6jxbGafFTkh
BagZ53DlHyctIm/FD/F4NMDCAn26ctP0SWtQMTV1dzFnxrnFKG5kHV7h/Wj0tiQ5pvTJt3PJCS/r
9dsZefgArRmIJmuMGbuXmVbUj0G1ENK2yzTOE72oXU0z2I/ZVTqCeTD9bq18aXThMV3K8MEYOb8Z
PR9/bDO6y1l1dvSQiHm8e1AzxvYxNb3vuf0i1d0ZY5KftaSvZ94qATJOwAukCT1PyRyfzrVrz7fM
7d+WaHh1UktHB9S89Ym/a3iit9MAWqsz+wfkS8law7G38YiERbVHXMr0Mnj5Y9U4n9yOhDQXPn2Q
XAfmTKc5rFdIC6eVWRFEHaKtgrGVrsfJa4C+Zt9nQE8DUnWyhYJVBpZ7FdYTuW2YSRrDp462CZGj
rKzW+66je0hxlOAeK08cfJ+tYSLaObNjlB+k3Cr7MXWzS0kPyQjQ6e3IvTCNfFe2iLgqdqiNBcw2
GQeI2pjrB0pySWSZqxB2L1JxtFdLgYU3I8EBYDg7DTo0rX4CS+aJf2g7ETCdWCz4zCFIAlj0x859
tLq6WmsmO4JKDy6MODopxOOeineL5p28wdjShIMnE9sWgjeYxQ5hNV2AASXRzJfJWS7TSTtH7lhd
BnCxoiELVqjwgtcOttSubxeGdZlel95lO/V4Jyztlq4AIPc2SlFCAgzIkWBTgt8lmBhKzBp0sgk4
nreONV+Yub7AK9O8HUkL4F2tL4ZXf55bdbZYm3xbv3Ky6baIK29dB8lxFPPGMLGA9hdBFj02gkrz
Df5LVF/rSmMGZ+3oWtvnGzavpgbRuVx+PtUEh3T9l24q9oWeXHU+NQI/BrIrzK3K3jepjkuqfYOX
jwh5/mwoixi64ZZmduWSLdr48Se9jlPio+0NuuPbxZxB0zRkP+wGYzo3ITu1uoD3PA/aHn7IpSKa
XWX95eBor216ORk3hjL3s1k+2W3AUFfZNmj6O0iYuEwyIhcaG84fcTFt9mlgJrSjGgiHvinGIdsk
QNJG/SpcwuRCLSHlkuT71ASsogbKDAB4BBaX60YFB9ZjFEQ1gTPN0QqqVeXRNJnxGtHr2JQxm2SN
JMrc3PeLwepNQiCJN/euwsoU97u8vIz1GjA0pJWVGpxd35cUaUfSMTCtz1szXWbgIuAoJtJVR7en
ZTM4j1VvPle8Zh078+e+gzMGeWPflwyuGMIpo76vLgvF1tJLiQNXhY74xoesM+y1Wd0H9JnWlc2Z
KcckBKG4txsk+HoCG6YE7G11XwfHOKUUHEh8GCBTT+7aNNg32CbOLxOxTTHgBsk+ET+CVHJOHphF
7ooJ83s/L2wFtLo45gRNAbGxNjG7BuJdKZJlbOw3WUFZZohcCskzpS2rvCmjJNy0zniO9TJCBDnV
Dxjn4l1TFfm5hGR9afHKLeuCvelnN3uydJjDZl0dYnFyzaD5vADbEulDCCrF+uIM8VdtrMctPVo1
FcZhmZrqqFVOecxc57Y1k2aD8e6ANak+Oo+WnnIi7Cq8jvh1tlXef3fIIFy5BnkwIFN88Gk4XDa+
ly0r1s6nOja9bReoO0eN/brM87vJIF1WU9rJaIHyVmmVbacWg+UgP9KYUIWpxaQ4DaDfogyghxPi
c7T7hlqU8whYszpOdMjqoZyE9fFAJalcsI9es89j85PlTxnBvfvGmC7ieeTI4sIQzDrkMXrmhmtn
5OlfgvL4/kMviuo4pPOrWmg+z8tn5XCr7ZAogTjpj7n8qPt8n1Yj/iV9ecM49GXRmgkraEqYgYm5
pc/+L1Pntdy2sqXhJ0IVcrglmCmKyukGZTkgNEKj0YhPPx90ztTMxWZJlrctU2T3Wn/sH3Oe4Uij
skmqF3aq/ezkryCWcSXN2+KRAdW19HIsLudP3qYD7t6K9A5k1qPbx4MwvwKukbuustAwmcyDWfuH
t6jam9DWjq5eZ2Lrc2/eR8J45hUU7QKSFe49o6YixebMzsvgL/FT84bBNYgrcx7joWve0mks476h
vGnMQyrGCqYzMxlxVgdr7E5+CEa6GxlrHgwzLa6wx8+9iS1QazL5cmIusBYQeDJQJhN4ecDgsVe6
Q7XcczC2ZkXBBDX0D1/AeURRzfouqWSxy+aFi2xR9GToZi9aNd65CZGizUC8Ly/vmOsk38ylUT04
VVs/GKkjNnNqFEcfiXdvdleXjfUkko6KztKIW5vAkLIvxngy7emwVF+1GhAK40U6RnmgHlXTDNdm
rV1NtUm+YjkehQwI/ta5C25AKpjQ4pqYt4J9cevK7yFrD31Fc0mZts7DNC/2A+bAHhGZOW7mOnow
Co+/djavPRyyw6mEU5s3lui02rapqsjrC3813UK3RmQ9RgU6QKLbqJRmM8RQn25xsBVbkZt6j8Ic
21zvkf6cDkz6894oPT8esFzvsAUeE8noN1EfcOgI+nrkn4FHZlnlCX6Oa8vXmIu6l8RV2WXwpl9e
Zd504j9zfcMuy/ED85yxr638dSzH8dFhZ53NJQUHWqYz7Yz/Og7EuPIb46D9v6rD/KyIrZky+WG3
ljzaXrT6+BmWEVlIEq3klmFz4BWt+kdX/TGtZDpZBmx5la4tze2h8SdFpjp1Us1MDrR1P3r1tKuS
AjY6CZ/sfrIex5ZDwAq7fMuQ6ZG92abb5RQUqqJmu4qNuWd/KvzrmI0VTzie2XE1RC3ZfZvm2Zm7
wjmPKYFDCdjMhBlSJ2W0jo0ippLWxGTDIdrJU9W80+XUM2ZavwMllrMK5vkc1Gw/npz6tWkMuX7R
7SMXlV2ZrSxB+tFKofdpULyNs/FCokS3H905PVbtfGzoXDj/PBTDSN0Jxmoppm9/IJE6DYwDtkbS
mlTQ3ns9sfMkKc7vIqi59NVBs1p/0Ouyq8wq3JohQExSB25cCtd47knecvRr1oT1d2NiWe7k0jyS
/Mbb1ct4JbbMUaKcbwEB26cBT8Iuf2rxhtt9+ASg/Ob5tNo0XIUkyDcXGYT9wzzxfiGL1H7rMWdP
ajpWZlOsdUokSenlu17/TO2nyCDaCNeY7WOZNa/lEiCtyXkr9Ia0vgGHYDHT3yXMCAFRYxB3nSIY
wB/pwe2X6Wg02XcfCesOjNxlzezsvYfBFNqXIHEu/Cehp+AQZA05bpoOC6srkoMpGLqo2TRJkikG
/8FmT3zQyvcfkA4cy3w3Qmtc69ZLnyqTxra5rve6Aikky0q6e+wWzMPeWhEoSNMzdfqkfNWTRkRA
xBTIQz+E/YtQTGmVET6MVnXzQQw2GCo/M0T0OL5/5cY4HWzZfJMmV1Khg986HXqgkbDsxk2SD3Jf
mnC4flLY9Cy3yYQ8aPXMVN5wlQk5qdU8QhzpmqI5i+4auyrGq0FK07i12qwm+Qo3CjW1w6Zo6flZ
FElTSVqgFYssMss5TWLlltYuSSInnqsgu4azLrap3RaxGpyt1GF9j3DtqeFHAndldNdaW/996IU/
nKwuvCtdSvXGAalsK/X154G4HIdJp6GCpH0chrw8ZjKiB219yFCf07yDrxhDaPh89d16OXbrp049
9Vfeq/3159OfhwqLg2n5d2qAtG7r4L+/4T8f4WCpwjG9H2efHdPC8COT5igmEgAbO19uonWXWz5V
AGNtSqDZqJebg1T7fpJXJQrzRj4GNhpaUo8/n84kTNyq9X9yBucsFlIJXTt8yMREezSla8Z94B+1
X84gLI3NSZPSSuoM4XBuxuQph1cqdpOY7L0leipdGm/ZulXqbINC2Le6760b8Mg2J67lVPC+uVDe
21/qmjA8UVMf7I1kL6EU8WifXD/sLN1f8rkZAaB8O267QF9yCZO1yZAaXCyKVvgVo3QSKizg47i9
9SWqZ335+ej/HqKA3dLoPDq9DKO7lDOv9KmWB+nO8mLWWS03bdQZ21kKOCPTFXKzpH7Posi0QyNN
CbRVlQvrZM78NDnNpRz65qIJYrn8fPrzIIjuwgUcTcd2prtj0cKkdEGdxs60byEpV9M0P42p3FgO
wbw4wduXImK7pvmyaPKHvBV0GrREuvnLaxOo4sWpf0F0ln356gb1vMdbNe1k0XL7l+nTwKj3mvnZ
s9vUxj2RluXrWPGNe2zqZ0ubKxqWn8MZ97yaq3k70Su7j5Ki3FRLpK4BztidEfUucSQgKFiNP21T
Xjv3pl1wMqCvbEspgyJcizi50qEbfend+bK0PFmSIOx1klOxS7+LF1jlh9tm4tivcmLDX74M7ZpP
7kRLSaZvnvNgp/1BJWZ7n6dJ9tZX5jXPcudOd0igaHN6c/GkZpN6b0mTuVeRi/sxCuK8p9ncmNFx
DM4pIvmEazJEaVqXzwNP37OZ1ruOW/vdIqGqInRs7/pnmyzpQ5QN0Z02BdR22O9wAsQ6WwL2D7kR
fkexiUpP2AsLdgcR7Tvbpwh+zRH0UCo39nlxu25XqLaJw4ry8BpFkl7tYmMa7JoUlZlSZNCAu26a
nNGIoIaZLp6AAZX3oYekDe/VcjECXkKRmZC84ZPx0JYvbWj8omCOBDGPgZ4mlixT/XGyEsKhiaFr
54ADafFmPGJZHPr9W+GZzWaiXnbLy+Rfm7mvPbw5rfcckp6DC28h6WMDKJRaxXAN+diLisca25Vb
owNoXWsf43+geXrGqh7BaC2DVZ/yNP81euooAgzlIbQrjXn7wGNzC7waK9lIl5fpb+1s+YOAKcXh
Xx+1ndhH3h+PwrMVRTHZlfCM5hCiC96UZdRh566hV6fkeVG5y7mq3ml4uv9x5iJpDPqiPyzd8DAX
Aa1+s/ElooIBixCbDZWFO1lHez/i3ZLkCd3Csom7pRhiLUuxixziF5p0oG9KlvZ2GFp31wmbGE3h
/KbP+C0fiMdJsoRzXneHeiYZqZP+dqYQ8S5tl3dbeRcV2vOzRFEozDmB9Qq4ujQRoTBLvCVIoVGJ
Eb65UEDSVTEBDMZDX+mX0ZvZyh1j7bQyTWDj3I/bzDyZ3aI+Z363UtDPSgdICFx3vDD7b4htAVys
anHrGeNYfZIzMbPN19JdAl5psJK/bae2NrPhPJSeOd0J6fT73LDJVpw8ktfF/dCxnmJyL29kT1yD
cGD2qDv6Kc0ue5t1ojbZlHBHRugMfpjEcAw53drEP8swaQhAKWy8coYTi7QsTvNKL6at4GcaFePB
q6V8ddRApEhlB9uOAbcZw+Z1Ghnf+9p1OfSG5tUmZfFkp4xzP1917exJtk52qMvMwaFq169RM6or
TOm/n88ct3ZvyRLcVzLKtnWUz0eUHsChiJgP2ZTthz6fX2Wmsueaq/fnsxrt6THya4ejhPQOr5le
E/JOXhnQfj7piX7ZhhzxyHH/plNyJ5kTYt1YAby++5F5GPL9LyVwUbdNc8zMEE3btmqJ8jBqYmiU
lb9lIBP4pizavhTOWz0Roru0UFnI/Or1oIGlMAhWwI7U1e2TnwU+gZmBEatseK0TshkX6yR8P9pO
UJQwX8wxC2TjJg3AONbC3MnPr8iCJOn7cSBrojfz7EJPVgfvl8I3RnP+6IV9satkm2x/PoVhlXvd
Ajj5nRCHnnxIal/5fT9fnTwXuXzOuv7zadTRVs47/14n5nLXJeMdoRRNGi/UJj0k7QM7vdhPFJ1u
6TWjHjGlfLzL5fCgy/FzIEXsPNIgQNMXrnGbzmN00KyBmmiin1+3GvJGmoKs2hBXANlLzwN1TRma
PO7UXOIPusssSWuCLtHQDBMhj9B2fVECVCX1S9FQChuVDWkRmaIzRx88D5fLMGnuZCubaUH+siu5
J5NpORMYxo5LVhag/kQW6rBtxb2xZvMH5dnQASpvYN/OJj1FOM+kk5mxmZHmLxfMvYb90pfjWm3h
XYxfMumfJt6sHe2dr8KhNQpQniWy7QU7MdgrKlPrjvU/jhbJ1PwFJBHdfh4U5uZQYk0aGbziMKqH
k56BQ+GnCyJrcEaxYZOVQJ9CHlU3VbaPc+GCHYVgGYM2r4kj9QFJZ71vFz8AX4klKVhY2WAYkjFc
TkQNgI1qSqYpHnulQ8pC49rp+mjM4JGM0Ay7Srx5prL5O+q7kBwdDL32ubJz+uQ43GMiYSjCqpc7
s+vsTTImwZW4afAtKLmuGv1LNxd3pRVOez0lR1UXC1t6cW7DHbKFYpu77k0moeS5I8l0Ei8ML71N
FJBmoNk1TC8PmT1eF+cIib0PreSNN/2vVPALo4b5VGEFxGur2ACCbAqHprvpBFz4iiQBM1iRbINS
/LF6hjLjeSx68lPN+zCxed1O+54XFusS6MhISZ/qD8yCBE6OMNoEN6sqxLRN42XR3KmxCvZe0b2w
Xt/nLchOYL35o8732p/efGv+1VkFrqCcJoOqGyfSWetvZRCfkYzyZgdz8LvqwkcuyZFhLEy3aQq5
P/H21CVUt1Fp/jONEw13O9egM90uSni89jcKE/ejaJxw52kjP/aFncU9Huzz2IV017tPoT18RlgI
udUMECzf3DHNfjgZtR3BQPaPFiQmBcCncu6DtauctGWO9UgUYtf3hkGGkfm7WrrfqqITCm8xQDki
bKK/3J0wizauKBMbPEGDgJ3eRcvwbVauohxpmRGhuDOsYbl3EZHjYH4Kq+XD6Atk84V/dsx+jxDi
s2yw5bV+CNlt+TdXN/hSpvLPbMM1jRHfwCS6WCv7IypplBhGxGp5vpKakf2b4ZoK4uqXVY+QgFj/
h9yFZQ6oN0Faks0ugUjdZ6g4s5JPAo6TeC7845jNpCpxpkVjt3FdAFDZeYCx9qpzqxLgbBAt5Z2y
xCUUTPL8DJyEvb/hMt5k1vQARNTiWU8eZ8JZSCJDYbDcPIPOzKGgpjEa/ywWb8bEJuQvdRGhJcSE
E8n2DhJ1FNlpUOB6gzlN16Jyd44QNzo7Xuqm21MEGJ3wef+Tqbuvi+I3Gs9zntDTaHDHlkjGsp8U
MI6Sjc3iYr0v2lqlcvo3uvLHPGmfa8cjoUPnJ7GCv7IiqakoQ4u3N4WViJAbMolCLKa49vOCZd2R
ZbPtbKLBXcP5EBNRO8r8bYLxbtFFPasZfiiDaNKo4VT13lTtuzCTD0JphoQ/rEGdJros3fjh9GkJ
KIEQEGwY3JCbCvVQ854RTJYlxPz8JiajpPtkbS4pl/Qy4Vi3lHFnZ8ktaIjZSRqCuQpueNgoc0Y/
s34Diwzf2EArX3BZyWhgzOxojWnuHaQKE7gr5BTrNAiwT0+u9vKnnikauM07ZFH1FDV+HQMNPXhk
UBwDbVDbCk8bild/sBUvpXwTDc4/ioDv26x85G24HVzFaCqITWKm3JZqghMS+SmVxn0BAHGOhoN2
gkd/LfJoS40XrAI0YOwoneoasHfX+Spxyj5pGs+2YZvf6kmLXZJGvyb9TN1Its2ijEBHLuuhq9WG
1MKtSxNwkdVoCC1oCKd7bStO9TJV5HCvtt58tQz03h+zHx9GID/0DfZbSIctG2R9nN0o4awveW2T
OljZKU9zenVrXrRd583xxNC2BOqIHesXPD6BUBbSD0bSsfi7amh6qKu9qg2070DoUYKwtg520mGz
pRq+So5+F3426i2DON9FS5RSekgO7zB4W1wvkLbTeDcTwflagFHo8TKTgkXCdFSjDLH/ltk2BW5j
w+2yjTbmNqa0l57c3oLwjN25fib5kMg8jyAm0axySPe3m2qSIwaLY+wR9YFBklKbX/wsp3+9B0DV
Pi5eNBGZBRpqlT1ip0ml235wdmgkGTWogjIQAOw67jtYjDyuQpOANaf1NrOcizW3YiDQTWzMiqbi
puyRYmXiy/NAgNBv+RKNFnzqL9PjaCK9+sUW3VaHIxJSV43OtvaHdmuZTDd6RcIr7zJarr2bDC6N
MrTFJeNMOEyN5R0SVVwL9iVOAzJMyDlNjzRvok1qrbPR6M2SGeEJsmegkmn+pU1vYD46MvXTVeRX
TFgZyfVWqu5cvQpYgfrAd6bgrGY/OBc8N61pwcdR+GCI/q4hVH7d7/2kvphtlJzrfj5BuGf4IFH1
FqU+p96acOKB/TfRk0Uo4NlrAA03KB5FbK3REHVPjspIsIvgFjj/fPTz0M0hEaNIYuHWrAn3VYaN
jL4g4yzXB8ZK4zx6IOep7tqdR/Lk5ecLJqhuDK8ekrNyVzicTCVBilhH4dajyri44V9ibrqLMaGV
XhKHwDf/sS6JwmNA0Vt4dOdsGkZxTlBmOW1yRnT134eQuJCdijiCpqCHtOdY2tVKl8c8zBcILMvp
zotBNGcYKnXsXLwjq0LGXR+A5f/7kdE51SmiEihCCE1yabuVKgLcXRmjcX34+ajwRHNO3GrmKrS/
i5YmAvgODzJLfNumecSVM8cpxVJ9bmeXbn34+WjsluqYQBdNmZFd7LTJL5HvGgf6CE6J0aXn1H1Y
1Ci3IGePgIb2Hoz4A4lv2G7cdOGxHjOD/HPxjrsXV38J2lj8fHkcQvviOaVzWbBeHu3evyus1vp/
D42/GJfcvTiaw27hUNpHksDU/zxYxv9+tP5aru58fkhn9mBQtZ/fQRvxdJGTLQ6iCZ9/fkk0XnjO
hsvPl9DA/P8/4efXzBa0M9LaYnxEWpb4y3TDYu8dBqNIzhzWckcvq2bZ0/Bekeofmkq1W6/USDVa
Fzmd2TnfTrfwnAnx2EP9gqxxqxtO+s/quo+yzIyPafRQBC2d/yTDBlmY9Ofr2PYbU6riGJL/dRrN
1EJyOXo7LgzjaWCYjiXVJp9QPm/u4vNN2tK96+EQDfnhTw49VJLa7x/K9Ofhh0GFks/OkP4iZO4f
lNRE6Iq1GgwaCRXCMm1YIfQ1NKLu2qv50NudPv98tVA++0jpn+apo9zs53ckpTCJ2uwy2K3RPoVh
+2Xg2CM7jf0oq69DUBPA3mFmMiWJof1inkObZEkb2UAQkUEq4dCvmU1yH1AUY74foknARtUL+Z25
JCmTRraKgXObf2zxMCVJQ1ebt+86Z9q7ofVKlADaPRQQhjApGBEIE6TPsGLk0BT22EYYROVb215o
rcIIK97yjNIQ10OhpLgsoLUNWLttiuGrpM9vaawFtH7aBXnn7ayOSho7eAAPchgd0oRqeTQbrAIy
vU+s/Ch951/a4wzIe4vItDbFoz3GXmI8OoUgbXZmwoM/OokyutospkVbTPTT1st28aYP2wUfrMPk
Aop46EEj0WanxzDT+BWClutL0SdS9ChvJHiHW8ZTAQ6clMEmilp4Em/ZmfbyWxPruHU7e0A+qq/M
VHPspoDsCjn/xvNxgw+Sk5nIMmBl+TVZjr0LJriCyf1H0cMJkc1r0Vczaq+El2tQPGmx3MzKutDt
ogrUhI0TQcfQksAd82QkvLWSVxCbb4EsUur6q256EKHMEVuSINeT2v7nNhal4NMWeRQV7TWdh2X3
mKXjSbeEe5NsEdtqulW00/PTG2MsZTG2t9HCGACr8aeuqhi3PtFJmmxDoqlvIRUgYa3ZfgcGd1eS
yGpWxR83U3ncqXZ4DtqXxK5u0+wQ4JaM24bKNLablKePi7cPP9d/AN8BzRcmz5VI7VtV8Doe5+NA
jT1kXH8eKRBfQnFYfOfGy4N/uSteKBq+deb4pGpuX8pX4KIc40SFYbTB7fLeYP6J16mxtEQeTx6d
t2szGZOrVEg4NTs1CiQmc2j6Sza5u6BcbnOVf6Jac4L0bsnyGXRm+du0PVGaFWne+EiZ2hvqiZdA
H3OwsxY33rlZI1w7ayFVNdgmQ/jgQulxJmPCsNubK5t7vwu2os7m2KmhjJsuvPLN4Zkk3qm/d5UV
HGVqfxuheuFOuyJojmr4pro/MXrXO8e0r1lb/JX98qqYUba5HPGSTxvfXKK4lSt07Z5aSz0S1UwC
WtbeV0Hbb7MqPLYSdpKOu8FrT65v0G9hpS+p+7tbJIafQCF1S/5KZX43xC5vInd+As4k94bUMs6z
fTb4zpntumTF6Puba7W3rtZ35RpKbJjhVTWsdCNZGURtxn7ILAvpFGywyrPH9tW9kyH/YPxsWX78
dEawk2WxPVivS0ZpTkM3RmAhDgWUczV60qpFcUkNYjcOVmyOxROI4gNr3TZxiWsYJ0UbzWfuMf0Z
Yfmw9NYuI1EB7Tr9D4m/M2R+PyzlSAk40AOwFNvzeE7T3PiTLb+FVX2WALVrRuNnszh/QmjFKUem
MtrNyQQvSwt+0tj61V6+C+HtBxd5Zj9AAaQFpXrmFSsHdMei/A26UaIRfYHy314+5qzZOXP5Kqzs
5uDC2jsWQnpbihf0euXOmN3gmAOCUUTxIj29qivrnFuXt0hhTvuwDiKUX+lRzJZ1y7ui2ToD0cDS
Ll/6HiKWGRzqhV6Nhj6tnED+PN2KPn3R9QQI1CUZ6Ddyxy6BBsRP/ou2ju/RaV6YRNV2nrtv7dmf
lpffmvbKEVYenZHlKiW6LB1urvLvxGSBV0K6lPUybJrZWvO9CPgZ3ki7+4Qr3QwUsKSETewLrnMk
5mA+3fhEQCQOXElh+h8OnG6vCmByjBfvqkMmWxgXnh2b6krEPHVUb3VbwDy5vFP65i1jOSFbw9q1
HFBLnrsnyLgvNYf2Bq78rDpoiffRBtyrfDOMmY3/zIkf44xpiBCq71nqSZVfFSoVCNo8PQPabHsT
h0QmvxGV0xTq+u/EOlAio8mrqVmoQ67uyr10dv+YTi5RbglVMYv4TKy/onYySJ854GyODnnnMESs
WrWABqCM/bT2yT5WIbMm5H8LCN0bx8qdzqEkBXcpvAfbH2pWq/RKGxDaJIGQADPIE+bEf9gpVDyN
00RQbS7v8RVAb00d+pX+CSHq326yrX1fEvDtz0/D+kPNhvHX0Hk2WCpmPxZaxirN6VlwAVtAuKDi
7lXWz9Ha3uJ5H6bTm8euDMic7B7ahj7btmLQbmw/xoP3ZZjUb2Z1AbjgVB6qoPxVgdtxJ9OAe4/4
485rim5rS45ia5WubVPK4m5DBQYKo0qpOKL3yLoQp7cgWV3SOOldvSJX/q70g4SY/aTh+gsRVcve
3HDD1rt0yI6tn6DOSbZ1Obw3cwnxObXvMxUwi8VwxtZZm4zvJNhuYTn5fhzH2mgQI7ZmOe4xYp7S
1cWWeMEHRw6/JyEqKv+dJQ6qE1iTdqxfel4JpH5qBub5Hzo2JvompKtbDwXf54TmOrJQ0qdh9ivK
GLiNurgJ0EM7TJ5Fohl8i/wB2UmwmVKbGniq4DjPp6uob4WH/CfJN7R4/zML/b7MzXFuqIUtJSOk
FXWMrXfz1B/9nk7Suavfyejd2HXx1foIPQz5ZrvmsVIojspmePer+hVGHrYduINRGpWJf05D/uGK
fdcEPRkLSehtMB0cqImDHvYugQ4GGTH1OO29hCIjKzHv7SE8FGGQvRAe76Rmi5OAGoLqIbG5FcpM
NlfX/vDbOTtTMXYLzOGP54TwSR3EsU3jUFejgjcUXnDV4pp0iClbejbw3AKvNrqnEWLuyLg08W5z
9MG4dxKBLz6kwtwX31EHZsMql8OGE/2xrMezeTNz3qSpbwQkZAx70ytv+DQO6M9ImqYkRBpouX2M
3nubk1WUnB8GuRvEOhLoA3oPo0zSoG3LrzqsTmbgUiiReuKUMKpuSNgHzYl7hyjV6pCayrwbW74v
BWgzewQY6gIIyvB3epaUDIu/ve8TQu1mr4s09bE3ShOlnfHPD24zXfFxtSi8Y4L6PIR7aAAZEkcn
Y4fPofS6dq+F916hG2+zBmdZITdVoKikkmAe2gdRGmgDmEeuF20Ol5xw1tjw5LcBI7JTAzJTEzlm
4rPlZ9PEcdoUblxNvjrM8gsS8OKVsKSGY8dOgeZ/LhmngvFkoJWE1Uuk+WT45t5Kxa1oGkSlg3OL
Gkdt174uqy5+L+tzYXuGG8/ZcIzeOyJLmet1TI3ZqV6gHO3xndgpqAG7v+siTUIpxoK4N9TDTK1e
lvK8F57847CaxsDHT15mn7sIopRiBqqZnVLscyimocveOSaNa5uFzzQSAJ+U/+qEBgl9NozI20y9
+GTLeheUP4dN+I2i/GYWawS8T1+Up6qXdnH/zXJZk3qmW2cTDmZW3Z3K54oFupWovQMScokBrxCu
D548WciIT1yucywiGVzLfgKljuKRsmbwe5Lm0rz7YysA7FFjXSV4/Vlh7SIKKWSTY5zP0xdkfQPX
9ECu8VU7GrF04RFaarvEfrZyTa/BPUhribeCUeGyOnz1vkr6f0Fm8EolL1YELjOlZQ5be2puTR3Y
W+3z2kBgsQkQMeoAA67htrQqYoXkScMKOWfPXNwhwAcWneZlSGfEtkF9nzrBc1+Dvela/pKhfIJe
QXoux0dwZ2T9kffhBeNOLLKE/U/1psQnDuqXLNTkYSgssWYbKmQP0BT8zejnYRUjtMmKJsCIRlKr
4yciafbbDFoCLVbTzhobjbqs2kA515w29nxwK+wPCPu3hcLsYzXjr0IJF2C+MFFWUK6jtPVsMahh
qPmak6XZ2BokiPFe40IDGZvxrdF/CXH3xQjDUmBzAzQC0XpfyTsZBXdR2t6rNebcSMqvWiK37Cbr
riFGxk73pjtShVJPEU104euQ+OYlD5juykIcg+pK2Qq2GRondyJ3glOCi8vnNjHafgS88vI7uIr3
bGRiVH5rn6TX7zNzvKDuLe/XWoJ8HlY4kDboKJoW/HYL6fykzBHqh2vfC/80+LULWy3HwUOB3LfI
ILEnxrmAlBoa5DdVT61EYJjZ2Q/4mSLOBNjxXmsMI3Jco7T/6rBvCa8P032jePG30U26zWPpmg01
2uWLqWgqyLDLbSreVCyo5Kt3ZnewLSRldk8dn1mM22DOb0PmXZx0rvdjbx4qTAPXmvcaPiT+yqQw
953FXrJ4CyWB5McG8AN9NLWx14S7JfSJfnedBxp5BDqT4XtpAEHKAGS6MXpMVn3ZxWjbQNNRGFGB
Sh0B92CUhAATi/kNy9vuiaaNh9kcEfWbB2FkfwqOUOysy7Md5REr96qPRvLK9TnbGOEiEm6bbWQ1
ORKE6mGYIvucNc5qyM/p7ZuKAy+9a1Ib/3TnL4dVYWRMqFx02h9DROY8k7xOirG9W8L+m1wG3ooL
PnML/r4QBryHkZGSYljbKTCgGzteWo7fCtjVfKs6Lm3tZS/eJJMN7QNMP8sCjNJ9s+hVe7/JBMsH
GB6StA2KVcyYqURbnaRHjfVew2DdZRmKXSZ/JHUBZsHFrQg8Lt1/tek+BGr5lm6Og2ZuKIpAF+eC
SMUp1TRxF5kv2AKLXdpSPDPn49sQUOXprHUtMisjXiiI9/HK8T9WkFy0RHYjahdvYWmvO9CHObrU
I/9EX9gvE4pIYj/tHKGR/hNWVbodTL4nGpKecBXgjw7StyRZG1sn95M8a8oSvHDc1iYlesnEcTOv
Bj9lfvqjKum31I+Ueh2NCTzFEJRDzoD2mWV/Ob74DAHF0AvsE+38Lg2SCljOD7Nn1+i7Nxll9Ptm
qn8J2mJrOA8X3xJSpzlhtw83f/m6v3cj9g0CTO2D0PSZ4+jB9JIAIstUHXM8MxilyK/2iujSl76z
j2YyOCf9KrIk/Y0e6DTM7T8iYJgdZnDS1of3SwX1iKjncIV135Iwjh1RESwQWGIuYVhgqKplv9eR
wfiD6AkHHAk+fQWP5viUW7jFnN2YEDHCFhScTC8qKJxLKXO8ml55DPtEHfyeotVKcaFHU+NeEu0T
BYQgqzT0Y5ulrLJLAwJv0Kwy7vh+T3g21GMREu1BFuS9LhDuC3ep9jnx3dshY6sapEJFpRuxm/Dd
g6cYF9NGjK+NqCH++NsGcBeO8JG2htu8Grl7reDiK6PZqwYpJdEd/1rP7w6RXj6X4JMVDudxinZT
iP7c1NCcRqvyfYmJY1u7qEAwOHwAxuIhjKD9GbX2PSjJLvQZQccgnHZh4BpxVPK9dl5aIkG85pWb
byvVHZ3EenRQk1ECTwZnmn/nUehQxw7G6ECo6fJ/ODqv5ViNKIp+EVXQTXydnDTSKEsvlKQrkaGh
yV/vhR9ty/bVDHSfsPfaYmXWPNwSTxEqgSlZqbk+5SAAVmw/12kQ6xPiTI96jv/igLgIRG+CCYjW
r8J1tQm5gDY8K6vZTDR9shmv25Icdh6V1ySjMptm1vR0PTS5Ij8wbTqMMgLBUYphzbrv4EaoKR2b
/qnNc6SzMt51zFURh/zkXttukmicVvGMjoQcZfNO9kzd00aUe5HiwZwZc3fD/C5a5xFgC1u4Mr+G
dr1PGdWt8z5KNxhSl7jL9OwEHPx1hVNOdsA8XMc8kAVJ4emyKY9dYzzpdDrj8Y8vflQf5s4Xh7CM
nQ2fKlNXg0jnwRYIwIJqYs+Rf09OnJ1ttM4oFqkIiHrTEfYDvx+rHUNW/0QgxGR1pPywt4yyGsuS
wdQwdBY+Z92AkHEwVSlOx7Kdn6M5zLeip4XOvOq9GHDt67S8r1CoN3iID7bfosHNvAf65nI99M9+
43g3p85OhsO6PhmRGI7le2swLB8yOmr2jjmidGXCEgRVkEKggvNymnsvA3NsrM1WYLxxE0KXkXR1
HTtOMrF29tzRnfIYrL0ZQwtEu2zNl/xTp9Or2wOa7SK+w/+zmQkljKPplpsWZBPVd1vXCOOjmxsr
xw+H7ewRLpNnPUGy8a6wjtJyhn3dPza56nEIsGQMqfGowEDqMShy8BXLb/6IH7Km4rHxIZn9DWXD
p99HxIDO5qZwD3S50mBSWzcdZHYaP44/hEaJ3a/dbJtHhvsUNln7bDqUR4FbuXvX8AkuUXdJRaxP
15ifzRwyQy77eD0ATdiPTvjRKJPvw4o+rYU3QTp6gS5ptpgKcUXC/oeclFIU++ERHjXaiP7VHTuK
OR+xXyX3lqMprbWPR6C3GcLGxbElRX1NH0wzXuNFVDyJfb+I7Jr0WCBZI/Kn2iFsZ7xWM0stIwtP
aoB4IVpZRKqtohKfRxzScgg5yJ0swreY256vwqi2bt0+WjU7h2LxlCPF54Z6DgIkmfiaRqg+JFAn
zs5mYss0z3sdZXOox2zisSS1xuidA6XnuDZtphEtfIQaws6GAJhsrVrnrZMlHu/MKzZk+hwsB2F9
H+lk64c5VXskX41iTC9wY4LQOgShCRS6rNFT5++DPauLJkB3wiK8Sm1ObdNOuHuC996FoqYyLLXk
mGfUdO28Ro2GEq5ewmGqfWeO1d2oThNAZDRVMtoHTTFvh7oS7LWLHSNjQBB58o2ID1wNq7DjULvP
TtO/+UX+3hSa3L+S6eMY+PbGw0xv5cWaN1ad0mXAlziOs8GM0q07NZR3XtmdR/TbB5+l7dmq/M+I
eIu1yQJ6a3Mwl9XGCC0PpAmyVSb1VEAKDSQxxK8pbLQyOPCoNFem3DA+9KEqxBl3HSQmZBEuBcuB
fUvDRLQSZ9Y8SGCJ+uH3jxltFG18nPz0S4cUqlgUUdU6VLMB44pZg8+cDkM5vEeF+CsqqLZ5HloQ
7XyyMEzmIa3p9Ss/MLMjfKKeJUT31uWWcegVA+I4My9Br/Z57JbbPvMcSBIUjUVqwoqogh4r3ZQ+
jcb0UDThZcJQ8ewN4suMxZJcgPbQESClvR7n2uLbwR3fm/MfafdLAE+NUc1SN4Jc4qNYpzOoEQ+n
dBz8GDFiC2Fx7Drl9ECmVnvsnOYzRc5/QRdj9979OJjuORmP/jRswHEw4CqyZ6Q72SM7eRPccvyQ
xQlYiSJE2mKSAlYsJzTFwJ0cp3hLex/uFCV6aArerhRBDq6jsCPM2hm79C52hm9XAu7wuso89qaD
cAyFcSwouOyqxmlvuaR6GY8ZdRKzcp6q0dbz3pfyH9CLf02A7LSeuK/HEDCFDLsVcJhLoIFszrVR
rICmU6va6m4sMmvVJ02KoCDd0MVSNvXjxX8oxrm41AYNUzH0JhBt5yshmd6MRIjuo3Z2GINmJr5R
tzbiRBw5SkNY2mTvgE5gFgKPs0O1H+7pLX2PpHNkmjDILMgFTSNe3SU8I2TBumrr7isycVEkytnF
JDTXeNDHWB9du3k2yjZfizj5ikrj6HV9yEQjeZ5H8VzYv6brnux+/Mk7Ge0UBRU1KgP1xkB/kgGC
z7N1k/tofYKu5JIIz8XsnuLCxh5cfadLAHkljo2Ynqvav439H9SHhnkGAtKiug/pgjEtXK3O4lR3
wiU1vql55CrsfcHarjDujPn43qXVtc2RDpgRYdGpItuqSUkuKlx9a7EqDpppO6LhTwbFzrL5Tw34
x1Q/24xW4qA6yu4+mM6jZT9FCR+u23nneAhjkuHwNgyFzVfxYYK3OnQza9oAygFDNLYKDahRXKgr
VzH7GYp4G2o+UyvTrOJ96y9qSfbGXB+uPNE9FuGjVSy01xgFmCnJuHYC0htrIwIImkF1FOzMJoZD
RZRmV3tkpMlEuLWdhhE113hnczCXQFVW8jvUSJ2SjNlZmIDWl5PcVDkHE18tXOtbWAsciSYhWBxl
BtdiTy6j117mqkHWHLtyzTvwM1vGcyTL8rT8obMkvYWTMSBZhcqiPJo2JykxTLmnwZMzygrn3rAt
jo+4vQx9/8KP9SsrutR2q3Z88NU24Ml2/J1FPM0uLZ0f4jU3ZArMXGIE2y0G77xVxUY6wbCr5nwk
p52NkPajK9rfP91EF8pN+pZi/pdR367SCBtSkEpG2m39mPKH2xmjOGUZ6S1Wy4TSMTVzsQwoUZ5T
IMvgtch982RG6nPRYvINrqvUZL1gTl92BdZuLCcmF6FOVqXjfchAYVD0h5tIimSNVzfe5U2a7VM4
LQ1VJQKjIT8yxwDXadA/IKNEM9hE/6qxj3BnzClzuscA5UOXc774RVdsONkIsDHRTFt5xJvCCvem
U+8toyVcGQURrmx10fAcqtqKd5QFfhT/eFqcR7/6ngRxtqOyeTX5mAryWXEM/QokfGiLmq2R0y37
dE58KE9shYAiNGqNO8lh6U+KboWfOI6934Ep78gnO6TjRD08/iYt4kGL3s+hgN1Ng4vSp3UZw0BA
n6OaIbu9MwTdrx8W0wIu99eV5s9bpfMDmqyT5YwEzwUYKZRgi5zEaIklKnayB1kFZK3LA2MLNn4x
4xooCLM3r3yn+AJz3jjF59jHt0oyBe+9SG8ClX53OakO/shKZSJ9eD8YkcZP0e5Yg76HUcPKv0xA
ludPWW+j6IaRdSit4AAqYgXEwVvDaykR3MoPX/kIM7j/I+n/ZmFXfSau95U6sK6CMizOfThfGx+4
C7G8B63kex6Hd02uec9LUDY5gz4pjGcEfK+9fvUjPiO8PiR0QiA4zwEa1+AlHS3nMOKq2LsZ2Y11
909H2ec8CeArscWK0vx02WoCtdLr2eAsoZ4nE499eCGTN/AP7BDYwIRFFvCz0GCUc0as3iL5Md+r
/t0ZcbtAMCKCzKrXOtqXg2WdMhy2EScF4tmSVaMVBKuo8r66SjzV8/gVi+KSNryODiGHhE5Hu2LI
7FOavQGjObVT/a4MfDBtj4rQHlAjxY8pUKCiZXHqedlDpUrCa8PpIdODRKsY2qu+INIobtuDqLMR
vb7aEoq1aE4chO4dFWZQ/oV1WB1hKr/qJaEOFcMkY+/kMc5Nk+yn7Zc1AhXd1vSKj340cfhehIqz
+1npK5v9j1m117GU4SaLnN28iLe8WLY45nFf1y6KTiaX2LzsnTWBnsyoraT6KHNy0JRi/OwztmC0
/IZO+4k/FvTp5iFhX5X3BQI19M2wf/Smr9w73qRvEz4FClePwoVe0m6tUx7PH2HPWynd1IZTEDd4
DBT+wx7kYjX+knYws7eK+DZW0k/inVbTu+Pmz4tWdw6cu9HX09pN8u8B383aLp4V0gdLpuHB8WFP
1tK/uBzK2ndjcJYpJl70ZizL/lzByZaXrD4XvkcXlbdhRtYAvao6uuNO+Hl/jgum9Gh19yYTW+QX
9quOQT1oM3hNOiO8z8cX5RU8y/RSosiWxZ/RbrS/t4nVxlIjdh32ViZb+uobIf+pptzFdWesbeqJ
TV/L1y7sEHe2ksKlRs03zsmFl5APeSJdBs1iFHUjkknGG058R2x9fc3gaCAN9daxhUO2si1mqon2
Vwr53jqHLb3vPVzxZGM3CCnmpzkOv/CoZLsmyO8SxT8xcspIsz1h7qoY1I1/pqXYU4ML22axPCZD
QRzIQGevwpTlAGXAaGL3sF1kO8DLApEe8zS8yCny9lYcv/UW1JUJC95yLmhu1hHVR/6OuMBjOg0B
WcWKo8tnzu7W2l4HC9WhYMJMxAwomFZ4l4wXc1MwzQQaej9Jd6tLp9/46WBxfiNlpTlaPjOGr8Fb
0JH2NhFyOZRdxU6eQJclurfW4omn7wUo6YbNgmJA1phn3gb4R96X3XbRqim7YqvvCfqmYI5yJnfy
Y4Jbthag/bNgeHR1cCV8JeHF9jE9t8mfKOY/dy7mU9VwgYdkaTqif6o4t8JkXASiFCdT77q73Fsm
Cx5aPceHpdNXyH2tbL38qqNJUN04pd+90dm7MZg2huEOq0pMGvjp/DAzg9kMwT6i8oM2QyfTVfnJ
H5pkCxfHNwCyqPA6+IiqK+bWERoxZqQ+cUHSeLErD72Zq9iuwnYFRLFSIWppnkauE0tcSwe1TOYr
EjeFeyzZDkRoxSRuga3t2axApvresYxPb2J9NZMhBtULxL8l6YwqH/FUWuPgRuMjz7G5YN4CrmqU
uquegeyqpg2FQGMfRzQE2p/Isu/igpYqRpQmRjyyU00X6PILStEjPu5K0F8ijrayhLBUoaLdGShn
rZK6oQdDu0lgbNwnAIh82ErGQpuEDTJs8ghdeQMe4Sp04KMnhtjLqYLkuGv9jVqmsQ0ipsoWP5MC
xlf4F4d4N95ZCp3/K5f83upojzr4UBBLECc5bEB1187kag7IOxFp4lgw2Cdm+irq+LlTsXEkXxNS
G8FSlJqjZe0QQ8THMVWAVyRMFTmiqGzUO9cC57axScz0mlmStYAdvKqqew26vtmQrb7FwH3JK1hN
YZq8jKpkQj3ZB6va2rW+TyqwGDGy9liJV9v3L8wvCo6gu1JS6ke9eehidk1Gl/E0BzFdJ8YzFkI7
AbM+W4TLieFw1GpzNwr0Ay6tSBHKd4Ik3Y0q5eOYOqBxhLgYqvvonP4njFDYwSq5ZGH8UuWZA6xj
eK1SRiqZw5uJ0uErTrvbrBFv251a9zz+WUcQTGawG+VRfa0oVLYYMl6NOLtEeDzXWV69p4ux0hIn
zqqbMNhITcK6064ud25RPOmILOWKZNNiXzTl3oCbSBB1f/HZZDMGiX9KY7q3wkkfZqwzfe89VjSu
W6v1z6Vb3GfV8K2xoXdtyKhBeNsg0+46UYx/eUBSRAbtxZ85OZAD3xvk/Bq8MhKRj2lbd1nxtVj9
sqG/Wcp8kmR+IxlWLC/Tee+2bnJginCNHTPeVERGh0ygXbe4E+NwZI3PzyTOeAlEdu10c5LiYDvV
31BDTeJlgsbjiluORGVpVSwwMIAps6nf+0zlVs3cXsOygQeUvNlmfUyHlpCW4L02fitvBLBizz5f
5WEA4yVQOFL1VfTP1vjiTsadbDBmQtGRit8INUvMni7Uzsqd6nqd+NEv/i17F9n1rTLEw7LQcgvq
8RxdMhUdTJoBVcMM62RbGOa57GFn2nZ/m9NqXinrpgK3XTkYmbsmeA5oYEAous+TT8Eb9wsquw5u
VtV+TIXBQlQxQemnMPkoUA4Txzi7KK5d8apq4ny9IT2mZBdu67mbtmSIbHGfPSQ6wwsmK/2ps5Ld
RTwu3MP5NPU+ocKIA0RZsVvOQNgblv/tJ3597CYruPWmxiYmsg/dkAA/2hl65OVHnZqoVYEbqBBd
dDGZrYBAZoCgtAWF03D1k92M175jmIOw79ADSjubmPKfgiQ6leNkv4d+92KOzhPx54+uMPUhakFK
52OkIEbIQ9w7/nONDOqSFEGHaKI9DUp1aKygJk1GVl6t1jUfvTR54ieHD6+D2Ra2SqwL7TSYkVX5
4VvfKY7IN4Hn9OTiVN8M1lKClTTjidW0Z5RS+7yI3UdGnA/dIMsPgrHQXIEv2bPYqz5oUjauHepr
HSTvdSziG4prhN6B9yKYXnGjCAolz8lRyyGxt9viI5lEsNw76uxVQfZmMuKYlv+r1SX2QVS0/3Gt
LrJxgkfBsondIZ5ha2I4KeEMMYb8iliYC90JygGHu6rw5xfQ2wEY6urYeGjCcGDGL9w+ycGcSkVI
+fKXc+ucfBMJ1f9/mTdVcJfJ4KNluXEavYwwbK+xHmbbO+WZ32A4NaZHydlg+xXWFACee7Ad5Ofp
tySVMLBinDoBr5GKMu8lyJ30SSXsJJq6vJuS+U9PZMAbGPqNRTedMWQbLOp9GYbQdTOM8ct+T8KU
oHdsFltAugFUN3qa0LHZ/HD2bV2WGyNCmlFRTYCNs1amQeqw0U0QI5fKN8w/CgoJAChr3TflY2kd
RNz491HzgUEyXMbnT3M23UV5nIPNQyE+MECszA55mvdT2xXOHBcnZD1tETWjcCjQ/w6B9TMitBYB
I7RgOjFDehEQ0tedm/+61vhpjNk1jHumzSg9wTzQKZBH37jDroV2SppmHGzQNnyZ9YRqz5NUC/Im
Cvctrqt+n+FNgiSFbcmLlt/D/G7d+eKnxkPUGz+GMSa7UjBmkd0bnPG/yrNfhww9kNXXb6FZ/WWJ
OnST+WKR9LHOXPlOHABmH0SerWHbbNKW6Dpk4EHHUEf1TbgCDnJUIvjXGfW0xsg31Hay8ADqVWNn
X4bFjJDKOE5cYyXHrN6Kuj4iWHvX3fhTBuGOQnplOdpdEZ3XbC3EykwASO41x3JTSuvUOTarVlLs
HZXC1kCG3DUovQ3Mk62xn9vyX2B6sDbtcBcGaP8rJBiCP28o/EvTJj+KnZthNPTVOKaiqjwyFYTf
ZrJ7l+4tZym7zmbU0XJMmJkDzEkYWaBPtUBMFfa8A5J9I794XM/hzxy4tBe4YfL41lPKZnPjrdNh
gNgLpyqq72X8aflMtk2fZdBIgb3yBvdQUdgIl9rYyIpPO7LxLhZOCc2633gFftJKghn8P5rdH4yj
bcNnNe7UMhJfVBYWVJ5Be2vcD4d5mOUqymuTXiDyseDjciVuy2nHLzZa3ba3gpNxEKiV4X8x2qzK
DR88n+00HAvdXErAhSnOHfAb3YPOrbWkAOrCBxYjjwHz2kHJjdmE7AuqUOIlj29zBkhuNn5N3XN3
5BvdVT+R74LVQ8zfZkcxtZRji1x8chkiNbchoKLEynVfx1j36FaeAmF84mU+jKB7B0YpA6qbwOd3
sKS5C3R0q6b0uS70vc0MA8LQcxJbdwke61VoGTktuv28fLO2RIMrnfy5J45gZZbgqkyE7CnaBtjg
a+1w0jEgehp9cWR+9tYH7tUJfIQt5UeOEGpdJOZjEtdHtxix0QdX2ynB76TPNqRhUXtPhY7ufe1+
IU5/Cr2bqrmNGOaaO5BRM0pK/eH70xVMFaZRwkXnjisVkjF3oXWGvLjmTFin/lxuQSrNKzJVt6CA
3qAF+DO/j7hihEVhK2YFN0zw20VoXSzXPKYltm+pXjsMf7YxkGo6g0TjG1z5WRohKrK+TC9hkOo6
R+GnW9qd7YCbcJWFz6Z+yrPqt+i7CY2RZFGT35ux5L0T012Qu6vICV5kqoBQaByH1DU+5drad9xg
50+dAvHI89zpG7X+X6EFwDZrntbaYEcvnPSqh+zM0w+81Px1euInZj0S03nfefgHIoYEBvb6uJjk
Al3kaEnXnoesfxbxNdJiawuISAic1iNARmwplZAPMQwYmvvklDopiyv4PDoqkbTIYxET0mBM1d4S
7Q8p3fhyNTOolJevLhmEduOhigPvsfCT92bkand5hcjcpgyItGK7gOggNcp9W7kHbwqw/VXlJ/46
zU68uwwSEq3bswJTQt8ofptV+yIkQrnWm/djxnc2zGfHwvjLocBaL4SxG6Ysj+ZwxDVWl4imQ8Rp
Pi0LYHGszFjxiNTMjLPnRbAazADsGtnUOg4syDVHyOBMMK0p2TmSnQalGQ7YrHtRuSoPKRATMy8f
rdmCkFUO0TYx81fM8ecUUwGRyhhcs7jYRB5v2GyUv1HT9DvfQYMeaTZ3MrnihKyvntcmj73n3+uq
vycmANN6av3QVZenHhE2oVwJ7PYa0CVOn4eI5f+YuHsVYiFRYbDO0G/1kBo2XmCcEWdCsvKTy0Ig
OakiF6dp8t7NhDWjUTFaM02WxV0eEU8e5ydzGPN1OSXrMnCyR5lFFyw0rL0ddlQ4svaxnVycoCbw
MnNCMIp2fUhKenAYCurmoXxI3AIkcInwrGD2xoQH5aTlZZQfyYx+w49C6lhnb0pjjTJwgajIHXZe
764kE3wOqW6qHv8UvJk7GFmncTSKqymZrc8uljtr/DVDVSJvtbfQM/Az2ohi2Uq39owo1h+/PKen
OYm8ngUJsu5azSBEgG/Q0sC+inPnAZzfjgHx9ygnvc/Qft51FpKPDLw31EL2ItC0VniYWEjK2efX
COu9EV5r00FXMW3mCj+lx10wUCpvQxu+JH0qPKahpaDuBbsO68lpVLCvcu8+cwCNcP9v7WrgmI84
ORj7rD2BIM0rgmhV1l51rfv8HxvAZAe5+mioNL0r8vKtkFx8bYRnh05o7WKm3YRt8e1hUtM9J3RR
bwQfN35t9dDCVl+baCQ2IsWmkDsUd+GIVGly2XD7U/5bJwEGnRGCGm67O4/3+9zqn8LCaG0lAUds
SFsN7HftftsIJxDI6T+jxhPT+flLKrLuMc3VpSri/MErGuDCQaL2dYnmTxrm/dgY5gVnVsOQxr+J
Zuhuo4EEbBJ1dRinvamjYd1CfQoK/c8YYEdHXvPn97p4aL3xG4hq8mDUn30D795gi7+Ib2Aqdmth
pvnGtpfgADxW25m/NWj5l+QmpW3t1agiOXxz1rJoMF45w6od2pq/MadZd83vEWbHohfjuOK+K71V
2s94O+P4N+oCg8Fscz+mzVM5e96pKxeQVVA9zBUnfj7PIDsNFHoyYu4/WFsH3tDaMHrAEuyme2yg
slZQ/ufwEU3+dpxH3oiweYvVP2GxDG6Eegw8CD81Pkx8FY9zBpmi9CprwxvxXLA9KcI+3TbMCs0E
J7hg26nbN2RNaONiVBFBE7rLdfpSp/M7WGfEX0T28NEvPieHMi8bjlI6Yp2r6EX2TnTTeoNuDbsO
cyxy/lxopixaWxEgmg0tQSsm5KGahgqDG6IGfxyaY9kWwztS2K0KhuSFKz4nmNd5hWq18TS01rKP
LkVTZY+156uHEAWYclzFyJb9oReb2aNwVH7s24mHAkre4/8/G+EsZllAh9fm1///trn8MxmRSK2L
+fL/v9i4agDBNm1w409cmI63MxoNhGOS1oMqKA49pgoGRajVmtQldv7QoaM/0zRewYx89GkMkyge
7FXp+z+ha2hgJ6g/gHvKdVibagec98vLC07Qa2KWLmN0C7aY0OPbPLB5azAfWgxPs0BE+2o0rHXm
ZPnOYQ7SueJkuqTBtX20tzhMTo3R0yFAHJtyuNtlz7InDMxPgHVAmfr2dahyEzZeOu7Gyrsv88cB
v7dnBNcscbdVZQYckNHGVuZ3Mf6I6qHuOrWpvCigF6nvfb9zNxxRMJSNbaRbVBTpsm+aGKJ7yCNB
9QY/hX9DWbLNUz97TzTYg4EN9YhFlTiD/FByf4VtfIpUZX3xr5vg5ZjCBLI7Z6YrEFyVximCGufL
YaOhAzGUNKhgGDiXYJS6oTbR73feqbdZyrURKMnEAyU2t+4jaPnyoRtT81VW/2r0QvtCDHjdq+6t
jzN1GVOCNYsR1YkyN3ZDaEod1cFWVealEYwi2GMwUS+y975I9bklK/kmpaf4hjnuFTpb36JWCqYa
Nolgg+B6CrR/tZ5NOBxcEt9TNHCv+/9EQGkaZHj1q8b6cvOUFRk3ZRa+tXGZAfNrohdL+j+i1G8K
Rv620R6fZ/ElM4wMUi44pGITOpoWuewxoKbDuzuxhw+UWAGWAtM1yzttFrcmeMr7rDjaArtk7hTN
i1Q2s3/+XbIwT0OM5acWCfypAjFxhf9sZY+SsiJ1XgbkNZC6oHuC9tx1ESeaL6vu0ifvfuL8GWKW
GPlQQ7Ft38IUuXjQ5eAY9hgqkz2yD14HnTq3eeCTWVZ9RmWMYPTUyrcknuqqfOjLJOaK8p5VMHm/
hbWYOIr8oUBZRhViPAjesx1GlndZxc89FRrqyYETilXatpXsmizXOqHhOieW+z2iN1uRCcOQqk+f
YZG8p4olSYZvfcX2KNrmJpeVpfR5KDGmGILZNRkvMS8CPoZ/omNLw4PEBOcLedp4tXrzK0EHcrEC
cde6lOozaC4OTaA9zoz72RsiJq/JO6kdNSE5CGISlrnBHC8kMLb5NqimdVOwQWvme0V5tjFmAiJl
6u9ANPC5Ah5dW6IEwt0lu7qvB2oTK8TdEjQbWq+eatg7WRk6n9KqP009/eEDREgeF7tM06134B9q
cTZJarlYeMaYKfzZjDYxvrAu9Rv7MQMyRKtS8m0zFV45gffd/8xI+492LwH79WrbEtKDaS9S+xDl
6yr29aOqtX7zIMSMg/sczvrJrfsAB4+5r2DBb2b7OkV9f2ycMn5wTQTaEZ5E8PRVsHMacY9IqqKs
5PsHH8HODs5HievYpYldoLOd5zp8lJKM9e4pZC2FU7L9Z9huuCsNFycq6FmMc2cvp8I2m+wTdVGz
F4pcbJRwK2kTBWdbLrbQ4J/dBnid87o7MBzPt5OkUqiYu+9s2To85kB/EqT2O+UUxLIEbOfTxr/Z
adNsXd0ibOSxTH3CDrwGY0LXFy4ophyKNNpbX5sH4d3VFmbtimwUdGNPgzbs7WxmV9CDr0XC8Jd9
vH92xyHZR0P8mmG3ZOAlaDFTHDX5qIAJFThSMcsg+uMwT61vIJ7EuSjyQhOEuywpsVJndArsuX5F
WDuQAlz2HBXiOBRJEAFt+VVgrBpdpkGtNJ/BMTzq2H6OsFiin/EPufLenGxEipwzNR5HoIwNeDR+
GEFQ6Oo78/MVz22+E2GyI4PhbDG6OAjbxq0CKqOO25cwLo9zU+xqt/8KOnCRREqAHe8ikuKI2vU5
lqkhLH9+HPp0XzCHqyNxqGv33FjNHeY6mMVY7lLapEbTYhbvvrVBpRugMNOnFjLNOk2av9hExdkv
vUcU35wg3/R6hEBYIrNwa+AmsBGPdijvp5jN4tBsnMVJrdM4R2Wgx23fIBlhRw42ehtb6KdrrySt
I3z2HP3jWFa9mczy3c51/VVN4XH2TSLBaqC14B1bjZquTIdn4uwrrZa8jAeCah3EMtGlUdXXJLGh
BThJQn1maP/u++aVJST5qkQ2dIHzYfUUmI3Tn0k8e/RD77EDLd1YPDmB2Xw2XfzsudlXaAc77uLt
0A1fRZrKCzXeI5TsbfglA+c1mhZ7yDB+AEoC0TJFP1JXS937FFYA1EYJEQsiXtCpl0KVv6HR4nLB
hyt5HNIRcakFYSTA3EJvK7/QGDIEK6qtMh0DGjFPXoUkoY2DY6Nse8sUn4641jvf59lWvSOXiAgo
ep0+ZW76ALi8ZvcVvmJETS6sZ7cDQ7GzOTn+wctavDVkBYVsatdmlBxJ9rnJxc6ueYg2tWPcFwzF
ymD8sfQIHe7N1A6i97pm2pA7W6C9Nl//VaI7XjcK9mVZlGA7x/5LEEi40NPAoFe/dTO/1JSUaVTd
WShyVxFgC43Xd1TDnUUMJqJFjz6GyxHTRVs8UcAlh7HKcRXR0KYmmYol6+o1i9zhxc5jRKecOQoX
UdR01ISY8DO3yNZC+kicC1TBXYN82EL4QJUQSRaDCA2aVYOGL5kZgnRqPOQ5lMP/B2QTWkHOdvbX
2kZtGUYPXZPOLFVHFGtEM3kde72ARSGrRK6/SKJER1kojjMJC9vY57JmivJnu/Op8Jv6X75EQrG5
qgtHv1WJKo9Zr3F59Sy8mwKdckRnYDvRVxE47YcTxuzQRWA8I4KgNo6V2idoN1f9Yi6gzAk3jd1f
wkVMQHVE3A+PDoUkw8Uwi0EQeHh16lY9OfjetxNK0XuYDw//PzmKmxa+x19Qja85aZaY7nBI4LRd
9SYLcPSMRFJSpFyjHtUNzE1LuDeSAph/Gcq7yP94O5PeyIE0yf6VRp2HBe4L0FUHxR6KkEKhXRdC
Uiq5Old3OslfP4/Z1VNVaAwwp7kkUrloiSCd7vaZPbNrqJtQn7O4eCq8tN+WrWAsyUYHZUoi20xM
6+MgAzYXchDK6ZBMO5ncNWUE2snq97pu6LZzViU3yorRbrJG8obe23t3qW1aRzO7otgoOE5V/QBE
0N5NhsqA1NSglHF7r/1AVodoRpZtA/N9grT7Y4ZAyGVr0VkDNpOZIe3gNGe7JNOXsjTUT1le+3J4
SNwXqwqsVz29cmffDt4AFbIzrL1OvN9VHgLOmNe9W+FzC0JWrfgX3nKgidEWA8/ajO7baLjaeeWu
bXsQFOY8JjUqLs3dOMRgYQ6TA17HGF9yBskMicitVGCEvJzNpLUKQUHVLUnddOFJyqylQ1Sru76f
KCPqC3yQFtb4bjRutLvNGrIMve0SAYxYyxqczwgWjOoTpCizBS5hOGOypVvwE57Lqq/D51QS7VcT
5xqLYKssKtI7tI8zm+geWh/ViaHoo6uyt9qkBYrTr7dXw3xLzhw7XTw/6KJ9AUx3nUKc0Pl4ljHY
CE9D7Y+yaoJABrzIcaI3sfUUTAc55Z9djanL6J8ZLTMDzzCrc5XtK5wVc/o2WW15xopLKsIGbmAE
L7K5zKp1jp6YWOtAbipCo9sgJ7VM+rnsE3mMqtw8FgN3TtxJElyB6W5zRqxQnaxDX0guqgSnV5DP
4T6JxgRrEi+mM2QM/1KQIwXPCOXB2wgqynFi48MWrb9m82GvvIAIPwv5lJDNCJIr53J9rP3mQshz
EEKhQqfEiibzSWANz2JWA/Lmd3UzfHuj/6xwyt0EtRSruaBWkGHqGBG2GczviWigWVsvVfcNouel
bFpUD8fdNH78mUwjBXkZX1Gp7r7DtTSWxWta7jTHVScRt0mAs4kmOawti8ku9+7wSJGhd9VLwZQf
ww4RbwfBnKFod+jBS7at46/MXpxBEn8Ir75NVI3pZ5ZU8mUeEVdN0sbCptWl8i4dB2bA7amJvWtL
E6Frmnj/+wxuXsKgFBohrFucZ0wnkMSkSi/hbO/SjtqQNEsIgp0InRyHPASzbaf6QO26dcy5xTCH
d8nRaat6EzJJoqTX5RDajO2jBQMO721ByYMX7YIkJuLvYHch3+u7LU6NWORrMsyE8EaTw6u4Tbvp
mEnKN5j5WDtbT3wZ3g8rj86ZlbNjKjjnVDOhwVCYyMSdXjN3oBWnYZKVch7OarCiZTeta+PJ0SPc
vLq88Wd2qg4o1nUwG5spqKc1NNeWsJFYiQQIdJznJTIZ1go7YI+hZl6PlBdYhpdYFidSoP7d0Fl7
noDpTvXZq8bSNI7NbTZ3xGgZYPnd8F6n2B0GJ2REH/HjiO7SDjws9RyesANwsxYzbaO6fJxDqpHS
4f0Pox1rsF5l/DTY/05sOUncDtGNGqnfDOd67wvaoe2wg9uYsPIElP0RozlHyNxhqzracGJr22eJ
sXJsYh0yTfhRoSxxjxuHOO67VdCp7zDJ8QiaESY6xuMIubHcjE4DjARlkT7K9uhxrzz2NQQ4RKb8
HPKqYO7E1MNL3AT1bwy9aG1W/Jr55esoiLPhHCQnPHNymC1Csh1rTjJDzxgqbBlJwsmSBibNC73W
XQHbQgFZCPznIVPdnqRscejg527dRHmvUTNgrijMrylYBL8wHu/bMGxORe8gr9iz+WW++ikVqr2j
vbXEyXiosxRuezS+WM0JC8r4ChEMEpZMJfcQHxJlog/Uc4vtnw+9EbEBULc42bHvHjSseq5MXF5D
9+lLbZz/+Utq+v/4kHk064Pjj7t//tk//50/Cry5JrKcBwdwvvnzN8SljHMvecvl9P7nTzx6Eg6d
zqjcY1zvF1jH/ARRyijbEENAtVxUoPltCgr/5ZecwsF/+XD52z//LinshccCWA6vBNxuGzRr6+zm
QS4cR3qqa2g2q7Yrpid35EQAPF9jpbdwuvYjOqxbBbes0/HBKojJFy62nXHhpeu3jg6kBVXt3Ph2
9tQl5XUmWgQGx0Lz18uJoEneekdJhiDO73luADjl7XScZ1J0GKSm4ySWIsBAL163UJzdviCFoZEd
G6ZBSDegVAgGsMdLOSqJhtRRl8IeoOYgcO6wlP40XvpdQt/jdFxtjM7YTYvRbqrwaoShhp+CzLyK
BzWf0zTbqHoxO2ePPDSCrU0fg6yBYCuqMsxence6QRO9CbrnrMnVujQSpmNt9Bk3+w5dnfFcZtM2
IH/MbHzkbnlMRfOkW+tR6OjRnCETNaS0Yp29kTjB40GRXGqzfXZAX2TTl2iQ5rzmR9QAeRuoWk39
kPmcMic+RawCxrHxnVmwQRAQYHpABx3uWPbU4UFa1sg2AlqZNF59dzzDLOYYoMdPmVtbI3de8jA6
QcLu9yr0nizatK00I9Pm0UQH/3njp3SzlphDXB8ThsYB4zAFko3/Q9m2WFOBgGNxG5tZdLt8J2Ff
fqFQ4kpQnD67PJEbMuY4ZboJqHBaXs10yQdZ7V6wvwLodyT+wJNh+HBSro8pt8E1ND4cCcJRDWNB
62JB6HFQbYc4/uwzwuIlNQYbICxQhd+Gcn5kStXeiNAGYOM3vA52tC5U896SuZ7YFK7biM88OEsX
Tkq8w+i8e9MYHwhROFyZBB6MbGxOf35hv+uU6yr1905oiEM9+82pXX4JQdQd///2g/9rPfjfdz/1
3af46f/z31rD//7vH/b/9XHyU68/5ee/fUCvEwSAB+rapusPjY3y7//J5//Hv/x//cv/+PnzWZ6m
5udvf/muVSWXz5Zg3qME/M9fHX797S+WSYP3/71FfKemz+rzf/yH/y4R9/8KKYWu1siycLAgdf6z
RNz6qxNELgPZKPRDok7/LBEP/+qaWP1MEwBRSNI24n/1CDQp381frcAzgwgjSeBGXkDl93//6Je6
nPBE8Kr910vxj4//A5PsBf627P/2F3R2Wsz/pULc8y0O4iYnWMclZYXVweXvvz+vmPf599b/6jwN
QSNRKTk75JMK4l8u7D3w6K9aE2HBzaf2MBMgJXTOyo8txtaOtaYZeKcrhilTOFRkV+50YVW7EIPX
jRHwaVSxb2bjlT5m5R4ptP0Nwg77SY6Bw4/7k+HbB1pKOKK44nuaqVZxNPKJ02zhGPz2XO65WCAO
tRLjvt0cypTxczSChG7m24Dd2lpUGZ15dHLUoKJ0iLnQqrbsVOhbPA1R+6uqk+ukPbHqehxwAEAf
J4T+tmJFSH2Qb12oP20H1kfpcP5O1a1ju2eP88NKeQm0ghroMj5kuIxNj+HPks9KSrp5ux5RbLoz
UhvnIaGx7tz69mmaSH/jEgkJG5eD5PyeFEg3znArXJ4Tnd+ix871ugkZC1ftsZBQbxa8xXY5d+Y2
KP/J1nLLDhA11IOdlTvIj7r8HcB2IBRC/rfHMWX2KHe9fHbJ3rRIXKiGC/hovlBYgU+mcT7CMvhI
ovJChvK+jMC7VQ6xLi79b79UKc8EAiuWTX7Y3gmNWhKa+ERoBvkAda/x8/fZNpF+jr1/eHKa7t1l
L5XTvGdlbLzauh0ZsIs7SinpTIXtG2TTIzGswqzfUZU1Y1QaC2jcAslIvjGh2ygHnnYDBuW1Dpq7
uWPk0442KIzU2+gaU0VEHmtvAFnD+fvMlQKmzowIeZbRe40vjzJLRpKZyzA0nPJ1zoYBsh/EWKoK
0nH6HXrARJzR+iUMeULUgrwneR6rryKDz9NyuoX0NQwwftiQILXkMsOYojpaxcydaQMeE6XkvMvx
wo7lkwjzaWtVHlnjLN+lfXkyNAYaell30s45I2PTI4PLhhgYyO3QPJlBuOzV23GB6eHfF+5N3+e4
Dj1xmhuSIce4h6NW0zSAIYpUd5O541PBoXN4ygbq3Vq71muR0ceV8UBoiO9OyYjXMn/3qqjdsm/H
KWNgZDDmco3wiFWaLeNaZ2W7onp2ZUUJ/k0KbVcToWRpu4jaDO/XNRnBfRWVXGHqE3BsIBMT6Xc+
B/NExE39Itwf3erQ8MjdpATh8wzyZJRt05m6lRb64gWMENWb+bSyg8VcnnuPacrjpzN1sfZctYNQ
XY+NscWTxunLtZ9q2uz3TgeVuOdyHPMCnYD+aAWJZE93C7bVntYLzsS9eZslWwx93cY0im4L6Ztn
qBPQONostY5DK9E+WutQTeXGBfEc5QbQ2LCxDoErmYsLGISYIUlBw6/KSeKsnZKrNEmh6k4C+1rP
kDcK9S+rr+R+EKCMHG94Ce2hXtv0GZA9k+RCKDrbpEtNGRUZnBTw9t2XMzWTOoYxMOOcR766LxxM
z3RDsNteil05rrx5lsElOpnezuaGMeXAAD4in1yDRIkZ/G1sM6Kkr6wec/ZUsTjng+RqBEpIppAt
g5S4LlSS75iP8f3O/rYKPL0e6LRcZSXzGFGQy/DZ4CHpVhurrk+8bdR8oaEDMp4/edvK22ksr3Rw
kj7R9MkiMh8pjSfFM5P6xNwTtd61nKfhJGb3qWtMyrCD6CBtOpUlX2mlFeeBKB2vSRmR+HOLQ+7e
uZLar7nCmMuRo1+cY3TDGhspQfV4IKWtDHuNlMFxCikoT6PiNkMTA2//rKIeIgLVeklLqUyo5FcU
Z5dM2BMcS1IVrsWCHlPwE8e2fxKmWL5dic7MQi665ht5LdqbRXZJdLcgzQMgE13EITSnIN4aIpR2
Rq8GlTFeyczIRoXsuVsY/RxibvadEX4VxbAm52PT3D5S4ODoE1GQE5AtTaKM+PkYhHezszEqSmHx
tVJxU5xBxnbr0XbEWtP4Dd8DVkKlcB75udgNjcuCy8xjJUc8Dy7TxpvBgMcRdM6ja5hQCOj0vsnJ
Da4tIUgAjRuTPOLW43w/X+e8U3eGJP9gKG8fpwmRlh7zF5ESNGgDc3IIqSsde1YPEC2FRvWSOQOK
CWogy7038dC0MDmtB871fPvlb3j2dO0V5qVayP9lSpVJ7dFMndJQPb66S+yRiCoPIB3fq8m4CIOj
YOIfzTY6z7zeO9/x3/OyIxcoYDGrX1SyRtvEp/kBmwH17iTwdG3vrNo9Y2oGSFbSwDwgP43GPTv+
r0rRHlr03rYUTbO3Z80p0KLC21E+1tkGjdHrzUNrT588HNXK9C8ey/ObXdJs6KH22pSF+TW7segz
C3lIFqSveSLFaIy9/8IUYC1myvWKzn3ok0cj624RIXJ2AsPRYqyMBrpUFz2THk63wUS5tCEdzAFA
1mlM8fetkNcgGdmz58tAYYTvMqkhOcRpf8GtlhHbx5baApYvHA+3qVh4z27mbUaFC3Zil94w1SOg
xlVpDD51GGDgVArgNhb9htNuZIgWk6iq1t2t5Cm7Dhe/azfc9a3HYHjk+0WdYTRwzJiqkKfCquyC
TYs4fXg2HTIenUUwGarxPvHnKy3H1gwYxSkbzBBivuYB7gwnrD5s3b1hhdjRff7kB+3exN7eD+aF
mWTK1Wt6G9kzj7dpsepusfLftVlAFWj0YI/eKTHEw0iblZszDKAPGYfOsCl985GCwadRs8RSY6AH
ZK2G7RVtAYx7Sqal3VPtKUyNdX+ghObBIvSBhexi2ljuDWM65LLbR7NV3ICjXBobFI7h/qnVR9dp
3iJtPwRNs0H9P83lUm8Cl9Nzw2c7d3B3ds9B57/rrP6hYI3hYRy9xYRtytFsHpOGGjdIfoxp6m90
SCxfP60eXaI4/T5vEe2aTu85wlE9RGdXUACyJCzssj3AFBLACIBSwlG9ouSwZnSC1R3lhdxzZMml
CNNdR36aruW4YC0G7+pblIaPbXMsXMiqc6yPoLA7Rvo3peoHEuD9rTOfgBfcm8N0xpINt7JZeuNI
iAljZ4/h0YCR7I4A1ZIWCaOl9twy16lJ7Vo7ddwy3kb1EwjYkhgqN2FDRSPwCaclf0yYzGwVxNf8
VzYy+QtVgP7NtQ4gbdODfbnLik6vnAxFjWGgX9ln5Ub3ZbmFW30sHPmMQJ+D5Xwh6eI0ZxfsfCXI
GpnTfNa5+VP3xXOi+9s2BqnhA5kvqm9rjFH8K2qZM2pkk1axHfUhRbNnX1P3dXCfx8E42/a0rxIM
fTPxQlj+5H951AF4PdARR2zaTe2TcmqSxWKg2a/4xnmPTMAFVFRiPgC0vaa4HXX/QVsVsfv+Gz30
TJDlYHXjW+mdMSsh+NvFJUrjF9OKr60dDzdNna+bLAl5JFMMYAPdXYVO00BXffEK96mADLXO9Hwe
jOArDEMKnC3aQQVjg14Fv930QYQp08SIuMP8FiW+vI6dfztzPbM2Y3zl57PScRv0FF4UrB7ZkwA4
u0m8BKt/KICvSA7qvVlTyGlIdkTz2vzTS11PyKaVd6DxfTU0EQ3aSrBPGxC2GxUf+qHBNFQVEKKA
TxJxhmqCEWlnVOYbCiqRF2oTcZF/LpdYMc1fxczmYIQPoAUtkAiwlP1Mip3cdDTsjJrB6ruGy9ok
PQbddHky1cTuHIYNcewSU2/sizGUxz6xn7kWabR0QTHpr8r3Fg//iWboHT4QpiCDvAtGCVk77366
UOGzP/RWNe6HmiBZltTROrtWg3k1pfkRGjyWHUjtto9lvXLUXQE+ZEVp7JuRbeOSVHMBbX8Tz9OR
hCGOll9kDlw4GlF5E2XTOSBDVtq0OtQzCSCinCmwmbrtWRg9+VIxnAKuEHylEJUppY9eZo+rfyJz
WZfuemipZG1JnM5xlex8t3gErvTpdPNONClW+jH7oHMMpR2VEntNAlMGJlrbWde4okC7UWtwqDuY
Y/g1hcHlbUNbm970QnGHWn0jsVFCI4vfSSc+55Pe8y7dGjMhRUDmcElvOsu6DH7z3ZQlocgCh4LJ
ZnjMsg+XSyM3AxyCEfaiQWFRxF3pAofZhhhOiOB3TvRtDZ9OOaOqKeROBDjpWBRkFPTC81JM0vS/
PGqhPsJA/GJGgXW1I3TYqDtvHMxDzCADnOUOPxWyWq+An3Fy3rD5OvnR9KNhA9wH6sIQjixWY12F
J3+YIdFbCI9HtYm1AzL0OwWQxnaVMoJgp3vNPtooDjSSkkqosc0kpVltZqNYy4mdsxXROOa0/gbq
OoCmdr7iXOQxSNTrNe/jB4JF6cajUOcgcoyLMOBS7qD0uehsaE1LH4owoGV0Gco4iYHZZ5pSAaYj
w6vz28BDX8W1ewTIG22tHHVvQMEng7aTgk2mwbh+V1fRL53WLxUnvgdIUZxTDaJQwNGYQJFSIokO
ugywZkdbCI06U76N224L1I/hHgqciRq2y3LgqlxK8ymavMdkYBDgxQE7UsIYjFz0ziwzOn6daisY
mr4SlG6i4xS47LKWAGpVQq8cin3ViLsprRYDsOvfj3HykhZs0iwnmzZewtBeeAGkJyw6cKN3tLhL
4CnUf9UdOxdT4y1QFDsZUQo8QE93iu3mXUAteW+aNiQABsSFvpS9X2/RtOY1g4P3Ip92TUYErjXC
cc1uXN4Mdprv2g53PBO6a5zm9605Zm+9IRykzpAlk3tHAp39KBx7PRW+fgX5xYzPZKjSKIpW03EX
BiA6gN6c2hHG//gmc8dEdfGdnVOrY4JCvUsrAGuuDOp1BfNjQ/mZw9LC+6nZvPNdzN3xzxO584lG
DW316jS1c6vzZNx1o/WKxm4B0s+KK30ORZB1+8S26csZvJaXVpM4H02efn6hMdEstwd6Q2NV6tNq
DCqs1eKVb09tAkvsz5sNRhAlRKlgxcgAh5Gdbx2btdaf9V08U3/t5OU7pmPiLva2bt18W4d+AFnZ
0Bsd1BVvBe0UOoYRDrE8h2ZeRCgVtgh3xsAS4vpusA4y67QoN7Lz80OPPYWGiRw5gyWNhmAGY1qN
5HPCamvZ9b0fOhY1eHjwCg9yL9vra+r5CeVxs09kabQ31MlMV2/CtgRmT0FaWcOQ6VdZ0v/2i4wa
8CB69UU6ropowpcZYcyF3Olqg5+w4gonQ4qe0eTDBtkWoDjTA7II9Fm24o3NYxEZ1i7xHIxWFqc7
26ST1SceKIb0yvW26rBYCgPKQ84l7EvmR63VhLe1rI5hgUgsg665IVdBfKwnvsNZMr7LQGOsAlSp
nUmk3sx/OJHYGztPD8usIc/s5MOLoXhNlkd3dlJ/tnnEINjvomPoEqlk8EahEsVBDvWqpSM7EK2N
JNEzzOtOjUcj7omrGAuWz83DDfVo5k2VKSaeBtAbisSzlDOA+crNezFqjCxxI3Hk08JKgxutCiDX
+f9Rvk7JbmzMBpB8rHnGj5T/5V1zoNg5PIwcTVDSpX6V8bNCV1/PNoVRsnIYsBAMzzJT8/Wd+Rhw
evJVTAudIF4tKh8bUxmfvZ4UoPY+gK16hzn/5TW9u1Ue45pmCtbTEivL8m7nOD7dNZBWGf82K8zh
4KALpogeEtSNSdPfqgOHcpOz817XI2xtowc8mdKutm+KlsOpIfQ2Kh9aGbCFISSPL6l9gIR0HON0
3spUoXaUTJMmy2ZptZJ+hRHSw5Spf3RpcaAc/HTTYZbsdNMc8ElXbDDaZ4m/e2Pg7F73y3QJhwgv
ialP0lmDxLuU2bjoUdOWs5F30/bBr5xnLJOset51A8c4Mu2gtVn/4gHUkTm3/iqvB5oOMb5wOZNL
njbG5AXnMS2HfWHtTZvijcp7Bj+GdXxUDPJECSz23Ziheou6SDcRJezkv77wuQ3PkU9H+egvgTto
8GxNN3PQ9m8zVYLwvJnw+pN8V8qbnsIJBhWa9bQ1A15nm6TGIcVWtNJZLLdmhGEo1Ex7Whw2xdzf
Nh4HQMgAEDk2CyqJQAXOJRAaWICj/FPwxO0GtvKx0/KlTHcDFr/dGtIOVhaU560Y9e+EZe/J3DRj
ha/DVGcdQswPPFkevJmc9jA/esCHdiYsa76mnbOdaSnAMACv8K5YN461VN4YHE4o1/0QMixO9jQG
V5034taj1ekGhHJwdXN2RbXpFnuMfgTN3SZ8hz1x4eoFcKIFmzU8M/izedlec6cYfkkhzqqz6aCu
MQoU7ugeyj7cmPEU0U+iePObvv0qKB2BV9xfMGzcjaUM7ol0HooiEE/uksl3U/8l7WDOFY2EqcOD
esXh/X3kBHQOF+JJ09LMFponR0/mqfJz2tuc1AE/Mi1U3kEdWtK8z38+jBXxMczgYC0TM3zpPNJa
ShATTj0RvtA8jrMuVtvOtuU2MsDhEwidDmFM01NE2BjFsJAfWVnth7h9TUU5IXYCyGmFUV+7ZAp3
jvDEoWxEdopGcc0Gzlbp3AyvgW/qXVW33gbe0E9O1uoxPkwZmHwAJCB/y9C4BIrIic9uBVLOTMyg
IhMwZkgy64ze04mLGexz/eaAnFnZTS6f7LLi2RmmS7+L71688k1PQfM+Rdg9DZNSkj8fKgrDtZw+
kcXHfWqm1UWgHl4S8M085tE8O/bR1LX5ysPpl2bHuuHxy4TnNXBy85DQ3ATboXru0lKeKaYwTy29
ce7gjddOB/bW6cD6pKwG7IKDbcnEYucimNDaEh0c2XAvT9bBEH575ZgKlyTxxR3C/evia9lUdVds
vWG2Pqbh7Flm/BJIilSdiK5B23DTTdk55okHzxvLfbjzm6w7I152Z6zw1Efyh4R57eS2agxKHZZf
BrwOysnMI+Nx3F+zo44FtvljKK+NplQu0njedD5cDEuNCCWZvbE84zP2dfocD326mwpKYruyTh5o
1AQ3qzvxjSWohobRDygw/Cah4vnPb8b/8Sf/59/UDDTeLZI9OvkJx774GrImW9PPVtwxL6Ye1qGm
RRRlt0lKUW+Til1XQMfSxaFPdV+NOBbalgjjTH3pZn4l5T4CBGzmeyuDoc4+d/hs6uGryGvvWgdo
jbVPeiGzrYewY3m2ujb9TKd4P+Ml+81G+QBbzCfZza3LZHt8yHBH7qzWbfZDwnLX2M7JFtW49bOi
eUjJ2HHRhONLWyokLAEkfbboeLeadDr4BXzowbSzN7fKka2HYbr1ZDphEtbBPkC5HNToPjCKbF/q
5rmiwuPZ7foTsQTIr5Rd37AznD9n338rmlY9JlqqIxpou+kHROC8ZH6t2g+bE9sWp82HHJgfOUT0
3jMwJ2MfvE9zPbAMAeL786Gi97uOjTXFzhLSjG8/RVC8KStqR4JAlfPkQjhYN9F4Ea1Bz8HYJY94
Rch2VpxilJO/liYPPtIu+H9N7T+6AuMaxuwXQ7jV3UxyYdnIz2vae8dNnyLvOopcI4OclMN3xHSO
GeZNmG1nkYWs2CwJYSgpZJhvoIXCszONN9hNZ+wVPLsVVmBSOyVPqQlxg8hWxYNrNQe5ceAhepoG
IGbw8aO1wn3DiIRApU/xvGZUt+MZlpP1yn406HsCeVtWDPsoR4ZCqtsMjL1GI2OfhfNiyMwG201y
nDJvBjKeH1zacyBJE4YdFqqbP4wZKOkJqGGpgUam43mWfbnBgwogFZG2nr09KV5oWwXth44n7u06
dXfBFG/V6EWUOPbOSvyCXiNX1kAavOkBDXMeR8OkpwNTma6zg8GGl36Fbcle/Gzr6hKH7a1CMrIS
biPC4+AgqTYXft7fgzAp2NKXDooRx3Ca6OZDG1p3ZYIbtKgJOQrKWm8siPrsITA/9y1sIKGcZT/A
1EtEJ5nYx0io14SSB4x3GEzdDKbgYMGwibzKA5cFaWsYLFDt7Fg6GERbA1W1xF27wbbY7cDzMMox
bJD0Fo9teyJ+oePxcb7affgLCRwmlCK1ws73wZ4juN7Nq2Nzo/AH1mYEPt/olPkWlGOQEz6gVMLh
UixEGi8/qgX2zbSK+IVNs5wi1Vx0jyqk21Mb/b0VJEefQ9RN1WOGEhEVA0xNKrN9w7gHWaGfXqwe
UGKsgSxFQZ1t3S05DvqFU5LvKScjFKZFKWFXxLOVuQSEzgjjKNsaPo+VnpVis9v13W9OaL+jpTSL
LHAkXHEIRu/CLB7GWUDXYQOTt8mxXkB8s2sOIs4cfRNKxLubvOXlfFzmC0TPedWsBBP7mH4wRI6B
Qot3LWnIoVfzJ6BBaCyaNRlJqrfUV+Lb1XZKmYQBlDqZNnnVQ5McggRtKwi/DY1GVtlyqZDhBeSI
3trwZdLcu5TOgxPpaMNUVe3lnZOwvI9JPe6x3b2WRALTjEfFmHxpzH6J1S2poqlYBSkSmhd9U4SN
DIe72IN+xkbMWE0hgOpy2bDxu2V+zlmYWfuNA9gK4zmusi48eL3x0whyVws0FkRuxdQ8wwTt45jW
k/pI4/RMVgPHQPLLURaKRoaYr79903Rv/JIrJ4DefTPM6ok3czNaatX4xPfxhsOg1C6+GA/xdPKK
tRqLxwEeAVkMqLdjja88hoMex9+FMHk64lFuApw3LQsjTjvQ1iZOgb4n4NdRp4aOBOrvuwvSb6Ez
vY641LFXDzdehv9XSU5VIWtzx/JPvsI9EbAP1r3PecVptb9DNMEi1XPWQ/EihkjBQQSYjXViHVsc
pryA7xqf7RVeJKs/txB25JxcgbGSaWDis27cZf9DyAiNadWRIfZoIYK/CzC8S9BLirDhZ19Y4TUC
pkjDvcYaBohKr9sBTjDS2wzSmvAAZtEqyhh+2ojUiCQkIdlk2+wvhqXsJEnZi83gxfCiUrubSZ9E
Ind/LHOaFR28lTmssgmoJvljUhbDjW+AasyFvqZpQlGVHxGN9ntWx378sfz4kTLOTV6aemMXzrvj
gZtGYqAKWD2ZVfbme81XPgy0E1jRClfMvb8ELZTj3g1hSr0p2xa2l+RlEHUKj6IIg/UwSmCH0tgN
BLneB7nzq6I0zaUtiHjklO8mbOGj47DX4ZnCdjT8sIe7JOed7VoDbaE4JJ77K+yIwUXWIg8NWKBn
7H2QnbcczJrbibRywUSBZqMbXAhfgPnxf6S/igWejZeTeddJDJ25kl38PfXBxa2M+pb2zQoO/S6/
K/sSmam5D+1x42fmNkZytIZwixjOG8FEZZfPH5oyGivK+Qo+ZyeMjR9dbfZQRLCgLT73CrHQSES7
wPgBVMiAFuPEvc0y6K7mZLxmzKNOKhmfQvA7jkh3UmNpmxU207o18MaCmICuswrthhmV7radWyNZ
JwAKG6pfjML68G2yLkn1WHHjbTnWRNuZLh8ySZmtxvtYaWIEtXcyYOUhpZT9psq9WzWG08YU8GBG
D5Z7eCeFz/u5UFwzyGuWUxDuiBgCOq18SaC4wS6pV1Y5RfhbNM8I20yo60mBq3nZL7lM1PG5E8Ci
YifIGW7AxAzJu2m+WZswIMdLviEvKMgBoKSD40E6pgmey5TVG0lv1Q4xvQnO+Bgn8xvNeKjc9tV2
qZjxrAvv+8uMuIjQi1o16LMcbOZxOS0ArYk/mQa7pzFJxi132omRdLAebCIzEXFRt4ig2nvKJx0c
ujc3Uf1Nx6VJMMegd5QL1sb7kWQx6UOXelBrKdJxbH0cwUklRfIx0zdO3gWndNa3TKM1N2lhwGyt
zU1qM6OEVTnQHR3Q8Mo9zOY+3xs1CKY/vwQtneWp/Cqs6HdQkOiQbJaIJF7zxto0sGWZv7KAjuLe
xEEIWw+4sRCHBizt2oN4ueLAip2ZCXI7R+jR48UtaD+cO5gGvY9XNPcmb9MCLLRg5ext/ElMgI6R
GX0xRrrNBHD8dvxF+L+ClgHRO7Cxa88VjZpEgzYVSRDqVQnBqArARlLSAbb432lbyNcAWdZe61R7
2ceQybODNUJBF77+gkUF98wH7FoSU6NQYYwna5XUgQnjr9maVCVkJthEkfjvs6WQUaleR7fCLvID
z9PhCq1/IEfRZR4HqIWQ+6c5e3Gsvcr4hME4vQTDeO9OKCDKKn6gf/BcCfFRgL5e8+zhutH/m7oz
WY5bybbsv9QcaYADcDgGVYPoIxjBnhTJCUwiRfR9j69/C7pZWVRIRdqrWZndSVpKQqBzHD9n77WZ
Ncik7JeedUw81e1dv7vQfMjLaXo9qg3I0mnFxdV2PU2CyJqbXDDpSmVd9iWR0IE6imy4QwigL33M
tnXaX3nVcCg1xqO55b/RjCIcGxrWwqi+t2p6DCNVryrdoidYmqAPIxubA700ArAMtR8tJvMqZ4wv
CnNp9ze1buj7IvVvXI+IDTtH1PBmU+stCif7wf7+mn0OHTAiZfD2mYtYd5mxuqs0mL0KRvSAVfnK
m/jMi5Faym1QLnVesSRXaAUBhXaeYtqhsqsS5oJKaRSYRI0W8MLp8/gxkQVEh/jtrWyY0lmqb3H0
f4fkRNc2J2EzzMJtaFYDuPJ5TpK39hpDEl8bWNnCnfUPprUBvrcyjNhckLl7HXYVsSgxiuhe/fSK
/hGQ11NNPjDK4AvNSB6kUT/kJgZAQPwmYCsUJeCvCbVYWa58zStcOnKUP2Lsi2nVItrPubRm/KCD
he20O1ih9TKus70cmVE1vGIRFSl9O9oUodGvtKaOV0pm76afrgY++dvUx8SYktSr8Q4fRzvadSR9
TlGpPU4DPVrdbyj0Imbmhe3dplI2KzHV8EqctQjyaQnLK6bcSW5dtp6IrKBlIsKEhpBDdh7u7YT+
uNb3/aXh0OZIkDHumoE0x8pgRS7ALDzLvLwuyrB/tyURHLVMXzF4G5CyG/3OMrRsQx0QHJHN2Zhh
imbTGgkeEJ2eiFXm9g+HSc2vv24J6zIqrQF839zVgIV2HWWTtiXXThJQ3maXaUevkX5t9xjoFtrY
sXuHUe1O5XukwAj6ZZA+GmRdYiREQ8xuUNvXrAiIM2Pvum+1ackmxHmu4LBX8w9OkYqDQul+mKp0
GJWr4E5lzrDpjXC6sMw+O4qAyqLPAPKpBqVizaL46kvAv/NfHzL9JpsNT8Lii00Zl1z33NXdRNE9
OE6wtwL/QZiQPwXumCFsT0WlfvIKB5vRJS0qDMH6V8jFJtIIQPvdsCPAx6HjpZI1n4ZOQ3ZRElsh
Gc4SQSI3Xtb9CIW6Lwwc5TCvb5Kux+hFnBo7cbmfMh3NqCVY6rueeV2F32bs9jNTxhakBkR+9N7Q
NOProTO1Kehy2CbUIYoESRJ1beXgy0b/OnaR7fnmoRiIavJTINGxbbRMSORy8DRywEL3aQrFG4/u
0IbISUjlplO5ikDVmVQAESkEeVujrvS8Nc2vbWJBPvUc89XGizJ1XJ84oxIstNMo4u9xX9U8C8l7
PH8M25RBrMiTk03wZF422pKKoduIKrilvsh3QUboZdMxOxDdA1pJl9F/d6dVyBibiG8raCniPllt
Bos62IWFRXd36cHFvy7YVEf9jdFT4EBR4PTz8iBH4wqrIRZsnADETa0DyDyLZuqeFS8QzwLbvsA0
X7vceVAMeBLlQFTW3bXD496kKBcQjiX3QT/hsW7bta5nB0iD/bqO6fBTAjxKvUFWQ/Dp2umeKay+
9ZFpnzpF3KqeiZtxwg0XoaYhQRVnM5VuOuC38TLrXiIxcnHvWcxAt7QtkVwMEcJR+r1blSCNDPXK
WHiVRrspRCtapxo2mE07yeoCZuUyaZL6siAm3fCNYdX6ZGLMnWymcmvbK03eE2wqyXQToCc5IuKv
1phoyNpRT4UaxFWIbScVpVzUTTisg8k0146m8Fh3SXIwfPdbNvTN/GjVkAv9FblHj5g9iKl13qeO
AWWu3G8DSzbYe4qnpLtLh7DZx7l3EOQZrUB6FMjnSII3rXAfTzOZFY1Zf6xbb2sZSu5cjeKlSYeb
+YNTJ1X7I3V4HiA3IcEl4wC0vmbti8YgyLfa+ia7QDhPSI/CqaGDRzEHg2A9VOyj671KYBuVdXIw
GyNZpYi5mBThxAtqUmRRF9OWdOiys+7m6d5GgGx0xjqrMYUwFDZZHhzEfgqR78RWaRDhj1zkBDy0
UC2ZDNwYcGFXxghaMK/InYqKKx/oI8TlmQY8pLskh4aH7Bl5ASib8Ml12stZ3SPdfg7pZX83sPuy
kYpqNeNUdiiWB/xZxcNdz3R+GZkDfQ+KicIrr9BXJeDOux49pX05Gd0DHU5kn9lsa9fV0bLan5Ip
LZie+C1GmplCoWAEwf7dDNgPhTa6aoSIV0pad/UcVhpa5tGQ9Irt16yHx0MSPELUCbiRdV3V8W1u
LxgzlwhUeyqj/sGY4itzFEcLnwyev6OddacGfBM3Hw/HnNOE4PWk+/QxWpG9GLV1EnVyb+ZY8tiy
wmSHQuar2iZKzloYWgu+ry0vfJr0fRHCNnN+4ZKcwfvmsSVmzAwAkiJPrEET3we69jOovZ+uGknF
DHelm2hszMP7wIVnI1MlEXQIk3pJ53f0R89kiQlzOki61I9wC30EnN6DyMUOvS7o5Es1dt9CJD4A
bS17J8MrGQUPXIjkgsbgiB3KxTiNvFpi3KF7gq80dpIlL9xAzl11kr7Y2rS0KVTmmMxuo+fEuIzR
C32wR5znbJ3zXSwEoqLquurZ4CZp+6NWFCggAW4mR/DoDyUuK5Vilw4WunnscVLfV1PUrO32h2sM
WFkTwOnOKIddODZ3cmDNS6rqHe33D82hzdohcZJ8U0fszwtW8VfQA/muA3VKlpL/wObghxAosEcd
xR8Y03yj2dF3k3Hh0p08sUpqrEBKEO7dco8I5QoOSohkFZvmCXIID7o1THsLEpxiMrmlzXY7sf3o
PLohuQNkznZRIvQ8ObTK6QXRJ2eoD9rSdoqD7K1bBMcD/lN2PxLHAcLqctsOTnHdN4hQ06cx6sAk
CO07PG6Lt3+hrQA3cr0t9Zo3zrVBxsdqkIDvYJeEQ3ZV+YYFv8CniUEqq87hlKAhXwTXGYOBSPo/
ira9sOLqvkZjAZ30pW/IOBqa5F0WpFHyUcVT1N3RbuVbO4IQTqoDw8zpZGfFFXLaLGIiNmBb4uli
eYjLBE+9CxG4N74Xc8xK2VtQw40Xq6nvM86rNNx7ahDGi5IiKdWPMHS4cUDAFhlBhItMkPTgAJrB
QYX1Gfoi+byrnjEMTSAalm71FgzIEcpSW/cJBUkg2t00cl/G5DgN5n1ZDD/cgQq3mFLwN97RRuux
yXwaJxKPQotFBYkTmpakgKFCIOzow/xoXURR7O+wA1+ZZvGA45Xr4SXbCC35ojTfq6wAFKpo4cYx
S3dq+tBwiFOOuvExqKs7QBKgtWR7NCpM8TGOGChudx5aaCDMzpOb+Hv8jXw7iv7atNEqz5f1e9GY
5kq6AZe6EHwg/Eu/tx87zwVgF2PAzj15gzGCoiCrT7CJUqt3ONFSIGGMNz6sfXaAUOBK016BGnnz
c+63YNdZxuK7q/HPKLSJ/N/Es3jxezQUKPlpmMfBdF34au4nhyujBaDZ1csgkG+hkz4kgjOop75b
a0xCgHmuwojYZFK8TgGorlWX1rSOJpILTSp9hwprCs3HctTNQ1D+HDv2Uv2QfXMzlxF307P5a7qr
wtcjmKHyUrYB8I2C3DqMl/R/R+K0JOVYF8NebOqCzbKOI5lsqvoX72FVsloILM8L9GgXNdy/Uo18
OyMjXcfCPupddtWNEywKEb+sfF47twOfRx7eehJNsk604BQM5ibsUrqaoNc0dvgZ0JwF4QzK9i5t
GmuEbNKEcUja9uyUpKuTl/JJmRK3XKOwnL8ouoN8qLLvyhhfel6aKwBzAhUMVB6ye696Ai5cvdhD
RXtInO4OlNujboufNP0ZSiKZbcxtZtnaumiKB4QuaKqTO5uep6uC+g2/z0aExYsXK1AlIQu+6PRD
QWzoMpO5xqabiIkm3ZcVyoCGhD5+O/2sLO0omb1mWSCDKCxvBPOT9wDZmD7b8jqdtJswixkkGPH8
ZNsrtxtAHHGC3XSrL5KdaUKZybPx2Kock7nXXjuZfvTtoofUGezDcNaOOfoactdT2+N8TZBrIUe6
HMfqWEt0yR0m/6JG/utQri0jPmVEKiNkHJoeo6bHd5NArc0/P7lNvwdVlm+miZbbgABWGI3FC9nH
Cyutv5Gvtesyao2kxHlBizIQCHT6ofYBhPywC/qHRhccwzmopq4ZCvPutr51ysKY1acNH2AlPfj3
Eyj2Rqt5jV2YBg2h9TjcqnVbhChUWlBjQ0zDSQb6JnJYR4YyMEBssBuIL3o725D2MiybwgHlNOEd
pWtHDUUzVGNc79k5LCNahDS2wATpEF+6kkRN5ERL+mglH/ngEpWCuQ/sdgV5gYSUoh/gi97KNqLG
BZRGPyL61jT6qoEDQP/jJdBdunHo55cVdCsnKLRVXTQ53YH8pjb4mPYB/efY7N4YFwOU9XJUM7zP
RLR8E3V+VMWzPk++lLbWTWvbdcEborh0UzsR8KOBegtdwmViJrD08h2kf9ozMQhur3iu3eHoG/XT
MBjRoSMO2sujXahSJjUNDyKIkUUY0N+zSflZIZjDgVLRXO0ttpvJPrHLfO0Z4Yvngd/33ZZZnM2r
j2MaPYk+LYF67pM82MaivlNTu0mkeuUTwEZKac6yAjSul+EjOx0oGW5wIgt8JbKW6Jq6+FEb9dap
6JT6e/YS/oXltA9W6JxIjXtUE+IMe7zzeHlpGO1lTd42Ri5z8m/TWWlZG3Bq58iItp6RxrG9CoaW
jrYBdZ9/o2wo1kqd9GNWaTt2T5oXv5Qh2kPNdH/G7k2faKeYtv+F1TUdUd/s1qxt0Of3gzNdeVg+
4oE2H1/5wfAvU6t6j8aqJGOv2BLTizAxqR6FHlzqzEccKfSlbaqAhleBYLinRyIZB2S6viiFdT9A
uFzHXs98O/lRJ2w54RjSGcVSMTIIXTbdHKSoQ+qrh2STAuNbpHPS1SjtFNM4WynQp8L23+bX0x2a
Ta6liBeluEE6xSe1am5G0K1U0TCzfKRNWtd9tx2qvYxMYtrt+YXra7cD1GlkSd7A/sB/sGent6H4
MVWLbdG2Q/+CwRKxa8k+tUkF851jXuKGqjUd67gaTqXQH0Y8U4RH8uPabjh4WjprLiFNIxuMM/cQ
JbzSU4Vlr2KGFjJuYW3jFe5deYh81PRV+ibSIFuHmSDKAiOiTIKVXlrBKovkCQQnvinAhPGg7BXj
ubfMTG75Y+w+AcWVxmxOGrT7NO8vfPfZqVgHt0ObvMrauwp7Mu1lh4CWCqBEfJiUHl18uH2MQxkG
TQjlCHLBaZjz6Qlk+qZ3YIcnkEBgtaCz2uNqUNay8+k/G+NQrZNgdJdILgyPS6kYC668AFXkMMG4
rdGuLG1SNhBOgpq0W2DdWXhnm+PaqTsQas48KozDlZ2IFfUAmCoY8Wlc8W3SIgp5oBVyxr9jXQg0
Qsj68LVn/IigM/BBeuZLkRCiM9KUYyJNwJtq3W092Xda1/y0ccXjRUUUb06peQhRwPYT80eTNT2r
6VaOKpv7GW18CKS+64Qzx56k+TYmzd3W3sNxpCeGF8JomAp7pIhe0JWht4wGk6zeYAE7CyBCL/O9
blMIu+TdWZMPiHJgOmrRVhppbvkxzeae+Ou5MpWW/eoVJrv5cdzYuLPaqdcPiFb8dlonjYBHP7Yb
o2bkn5cw0TpyQNrYXFXeyEScY+eNa9wyCzokvrpG9owHH+Ife9rpZ07cZmXKexdR5cWscQDJbi21
dCr2uT4uxPCW8TKsXeaBK+YRa92STy1Bwste3TOXqeieJavCrNgTQwjcjsPRlIqZzOS/FwGfB09n
M4uscI4cdPa0sp/r+DRUIr/kJe7L8qc5GSQlt6fYjYpravmVqJkXcDwoY868hxx61JHuT83ha2ED
tQesSKuVEDMFlqw0QO8XkXYvaq67rNGUZcugejFM19j78fRMMNSmddM11+JY0/hbJE7wEJHFCkSH
ZjFapU00+AVYKOfkK/PUSnElPPRdMucyta6B2U+ifGxoawyqughmnGTk5G+ZiugyYGaL+uJh/gg0
Go1SkafXocsvdHr6jyWmkTWO0WrN2EFrjAehExevkbdgNAaTJjbTqg0mBgDxzncmiKSu9yOYahKs
k+zll3V+Nvnjzf/NoP6aF2MV+kHzj1/9P//zf93nKf/9TgL4ZWn/P3/kFL5WeZ2/N5/+qf+PGAOW
/HWd/rlMM+zg3/yBmZHwP/8HDKHk50fCwPzH/w0YkPJfphJK2q5uO9JwDPc/gAFDd/9lYa8CH2CZ
hrR0/hYysZkioBnOv2ydfZ2L/vkfMsF/CAOaLf/Ft8qwQIMIfLfC/u8QBgTH/8AXkLqhlK7bNKpM
y6XLa6vf+QJtXvD1G/Xpol0yYlypgzxMm2kVLAEuLZmPrtForfIjk90VJJNFt2bUsvGXYKmW7oqE
6v2HK/cX4oHzxc+Zf+4H3MGA/yHQBr764zt6Hara2USJMKbcq2j5+aF+Jyv87zPnpnCRHYtC8PdD
6fjrczsfYIehq6Vpomso8581XY4ziK5z3j8/nKH/7dQ4kAuHRtIvAhrx8dQwF8ok88VECp5O6jTq
TlBfcroLCMsO7OdY3Xv992l4/uKwf7uiUnBUSBKWqWZaxsfD4u+HtacXpKltjFd1sDfqINblDck9
u3RvvFdyQel90PZy/cWB/3a+Hw9s/n5g2r9OJn0OHF0Hb2yw9/XG3YJYvAm2Xxxpfkb/gWnMABCp
C14Vx5COLWyDuY95dqSIzmelF4k6WAM+BfQ6ajwVg9ijrwGZsAuIgKAUZLN3EFa+gf6X0cgwmGxZ
WEND+wUOFRoaY/XFz5qv7IefZdJbdwWUEF50PhWuM9+ZD89y6zFi6zRPrttsa5KIp1+ZW9p90Dif
sSHafHbTxReHnM/0wyG5DEKZpiHm5Ubo5vmVGBiFqjxUzRbPOHlktXuBl9hc9sxI6FikjyXxeGid
tphVt+nkXoQaQ/1ajAjytfwfIM1v34qP8JKz9+vfvwUqMnsn9qfO2ftVlT367MZtMFbIfQJbdZka
/WvsqMfPT/rsAbeAadi48oEmg+A1HHN+Dj9c5pCMjEEW1JS1GzqXbqz8zRj6/XNuqHRp6U7zKswi
+eK1Emc399fZAX+xBcuz7drO2bqpOT5I/6JqtlFlnMDzvafsPxa9LG7HIHnsI6gk0cBAxDSMCw3r
K9sZRu1geKsB61q1apoW1WFxYevyigTIYwFyaukZ3k6k1he/1ZlXlo9PhRDcBFuHv2twpZQ136kP
V8iU1jTYnsArF8cXhhVeWmzGkdaM96VZMhofURVaqX+vK0pg1+6u3BzDqxrCkz+69L/q+LuamFE4
s/neqMxmkeXNnubqriHPqpI6L1R5xx5COzilwP0JFerSdeW0l0XsPblaZS1BjPaUJvZJxHSXvL64
AfPX3JY1c/YQl9XGMZvH0pV8WLLksh+SY2W4z6aRRcuIYuMW0+S3MKJej0eWrKDoX4KOzRbzykpM
d3igKINS/w0LBtFAZXeh9/ghe0BTjg49dky0b8lAOmyuon0mBEWbCZgxM/IbPUvbXZXj39fg+7Gd
w+zD8PWgTaQ3qX4XBIhq6srmTyN3+2KRnN+BP+6M6+rsmElW+mOJIKIUs32QpbsOqIztP3XNPxXb
//UlNM7fwvneCzF/5GiCO7Z7tgjFtSxVBkN9h6T6WjOj7IB9/zZHthAH1aOlqwS2X/pDueEJNxn2
xfCbN+qopGP1as3C0WYw/psvLNNmTtacc1p4JP9YpFwDwUWvO+0OF1L4FLOXghnYGBB1DMCZfBMH
DdFVjO3lq/Xxj6WCNZE3V4ETxJrFwvT7i5AkdkvUQAf/cPTRa9XIKJHaDlVUM3Fqh5t0tGxaVcg8
2y9uNLXcbzfaEgLf81xlSWY6tnV2ZFz1OGX8NtkldmPf96IMfaxhjZUDuMBrvtcMZRlffA3+OKbt
OCyOLiEdLFCOM///H1572TtwBzFZ7SrDI4xj6BNV7sbUHXU2XIh4NxUDiS8W/T+uMKEXNtWN4nFz
QWOdVRvp4JHJ5Gtyy7DSR3s4hSui2cNVZsbBtVaN7SthN/7V51+A82eckzQt7qxrC8x/9q8a98OJ
smKaxLZM+g5B/0qWTwabMsDKX9zCsypj/s5w95Tj8B9f2F9fhI9HKT2HGafQd6U1rlDlLuNwVq9s
fVgyJRQDpX1xWn+5fybloq5gbgpHnn/Me9rZEQQNDqijTmbQNOj3LjKjSBs2n1/AP+7afGofjnT+
qU7TcHAjjtQlz6a2Kvt9EX7r1AXT+y+Kor/cKmzwNNxsx1AOe5/fn8kZmpaHujPu7AaagCzd6aIj
gJbdf5fsPz+p87WV+2W5ai64BRZw3p/fD2WGsh1DdPw79BzJTm+Tqy52gy+u3F/uEVWApLFuczoU
X78fxC6hY4pc63cDsQYh0hIEltvIDHdVb118fj5/uUkcw2TJ5Mx0Q8w/5cPzl9kIpBMl+p3tSstH
hwckSgXReO25dU7YQlOQFiF7JqGfH9f4y4W0XWHbuq7TJZL2fE8/HDiYbMuzoqbfEYEnlqVP7gPS
E98lm3jjxXTBy9K/6dvUZ45S9ADwh5ZhaZcYSOJhOMvGSjcFTMQv7u/8qHz8dnIVbNcS8teGyrHU
WQXmNI4e1zRJ0SSTQOmZh9ZCLVfDTcEzGbov/tAyctcuP78af3mAeZio6A2M20LqZ0cl7LyzAtX1
uzIS+UYvZxpUEpHlnsOle/j8WHNz4PwUHcOyBdWzI6Vwz0pbjCNBOJhWv6OfDP2hcBZkOtPzwkxb
7UWRGUscIeHJxpz6mrYZPyqs/AvDfEo7H8NFocv+MFUu8+h0VISkuCBp7AygFynF+jMgt/D6v/uL
pQUTSWd5pLNAzX/2rBCumMi0zMQucBdz+3cM+gNeWCRoEDe1/omRGq1Zd5XF9c1IiPHUmjuFn0Tp
wG7ZpCBrX2gMFcPp0fHePv9xf7yrkiuplJiXOpM39uzW2V3ttIUsUePF0bF0s7fKSV7I7LuCqvfF
dfjjKeFQbLVdB3Ska/yxLIjC6JoojqZd0kkG2npWIgig+kIkzaj2x+fn9deDGRQYUhpUkucLXVSI
zlMzYowxPGhserWMtxos0WD1/1+OhAJc8IG32G//vhKUZRTlZMeNO+bM+zIZwUFizfb0L1acv90o
RTOKUxGs4eePfaN7kQnGZ9x58XCTAenIWkXN30I7h9Hx+Sn9sarOd+rDsc5OKUR34I0aXDwffZxM
3StUIG8BWglFzGERBV/UR+ddIIuv32/HmxfbD4up3eQTJDIu4Szpk5o7h/LWaF3Ce2asF0JNu2Ji
sJOmNxbQji8qQuN81/rr6JaUlqRampfz34+eElREJeXyqKSIaJ3adGFlxVSCAUPgJq0QJWKLuO+G
FnKhFaOKs02xHxWS5S9+ytlDO/8CNjwWCwW7AQIYzgrFxmk7wuhleChNj+DmISt3GfvpQ9OH9hcf
ivmkPnwofh2KTe9cB+iM2M5r0mTUB9MnKOSAdNN8t9wA7KWbEny8/PxRMn79S38cyZEO22zWbfqK
v1/ewhzJuw3K4OB1MrnQZVMj+KL7+hJkFZp4n0SRKyetB4QL6OcsSDnAJZENBvgnjAZ+jEpu0n4a
k6XwIvSDiTOYe+FL1so4tZGxBclzFITGnA9Vl9UCOFx/ynzfXVle316JNu/RcfloCuumzW9GAy3j
Ik0d66FxsvF2yKNq10wxsCc/7M2FkRdgGPMyGLNT0uiwKDzDyh9dhdVjDRnQ+l46pf6zafLowvOD
lDwS9JXWsu6LYC9kryn+Qs2u2kZBtywTgmCsQU1wbiQc1bo2qmLVkSDYrR3P5ZsQa5LQjDnuWIfU
zkwOfBIsIUZLIgQCLQyyQOMYDUBbVLqPacNDV86eQSOhNGQ6aJHDjv956J+kiUezaZu8WKmRQGsw
0pF1ZzBzJwoWzdtR44PSsw4q1DeEW2p35RilzSLwyu7amFRHDKLJvmSR4YX4xtx1ekJc7N1qxiTf
mMy2P0OREgBXWQzJ+7EAXjFMPhWOBnoINghoeIK1eqe6FJixrjwS40+VivhnC6aPBAINoCV2Tpmx
8XZzE0Fci1PQWJGyhqgtCzuufgf6GvCpDQ5zN1ktbhTC3ZxLEDpi3FZFN7yaTPj8JTb55N0eVPq9
Jz/ktg2DELlfMd3AZDCZ5hrC2cZBRoTNoM9FFzYonApaTczpmIbMU5vaMVFykW3zbI4QyJIy6o9t
VieIoTIxbaxe79uLTEvKB1sk4pqIUILtPY8J1yLDoXuoggEaZ1LnNfIGXxiY3230His2KARVRER9
MdwLcpTByijG9xA3+J3uJVX0xYt89l349SK7bN7ZuFMEm/JszRCjQVAKMQIHNSkmmVxE/WKYMuem
zN3H1oS788ULPS/+Z++z0KWg1qaSIbnkrLq3qpwHt4c04RLVOxsH0eV4qMOBBfo3Rk1QoefBY3En
BuCJj2Q1iuy3wRqYNae+98WKeVYMzmcv2AvSvmDoo1Nm/b64mCVZttZURwfJOBwiajFsmtacYfyS
8XndTVl5NbMEo5UeVv1EePBQHz+/IGcfy18/waCpPXcTWOTON9pZ21aDl4FWaLJq3KR0FdY0a8It
LnWCx5MGhAxr1+fHFHORe34TuOWcMFeAPtZZSTn0vinJeQkOff+C2fyd/Aq0ShqZWhlpgIhHAkKJ
yaC5r5IsB9To39rQIbdRe2NbhMphDQk8pCP+5DNfNlW3CwtbR9Wse1992+fH4fyXWhZYcBPGEd+1
s8elTzMUECKKD77t4S+rwpgsry5btyCP95D7IBGX1U8r91+MOEF7PGkozsy+XtejpW/llJjbz6+d
cdaz+HXD+ELTpzbYqpjnNyyeoqIGpx0dAig54WrEEvnQmZV4cvzef00qhWiopUFYPsA2An1TVqL6
VvZIWBE7KTweXWvU7toiIfxl0s38WeiYbRYOWR90ikldYPEeApTAn//uv3yxqTDp07GDEHQw5+fw
Q5HkBJHSEswOh7L3EwzSRXkPecXZfX6Uv10cBqhsbAUPNc/070dRttPUURNEh3CA2IzGql9YicBw
F82j+0nEF7aSzI1CY9AePj/0305QKnpWDF9dKsKzJyVEDWaoWfCFQ6VfE4IJetfqui/WS/Y2f1k0
bJtzpMAyHWYkZy9PWyUa4hLf3Q+6PWaIJsFEn/ppMDZNbtT+YoJlte57A7dmzywY438JjICkpGwf
pNK/bEardHZjKOA4631FmEESQcDC+bvJXDfelFiy90Mx1BtOxLptIEdiS07L5IdWaO1zGGv1o05y
MyKhcci+p+Q5RYcm91DEkZhUPGlkWr/gT1FIIJ0hfdZmnVzEUgw1nuUGTl9i1ekFJiVycXSylRRy
0cHWNr4KjesJl9yFh1rvevTov4geIALOtJIQFzdKjdtaJsN925ASiNxFGAdj0nJApoGXEvWiImfT
6BNOa9rA07GqgD7byHxfiPF2HqK48exd1nn57dTp/rVsjOiqbEzr0E8yuEWE0m8LUUK8HsJCfi+i
XENC1AfebYxb74AgQDtZjCoQo/bshSfH8yCKAKwwrEkMG9O1QBoUIKKqW1ekIdP0wNRvpary5ySa
nSFs5Gp266YZhBuVWDGpV41InaukN5wYpZERehvBqa3N0OzRmMPGx6hcIPDVukkrXlLfzcdlEURJ
uCwLUYmFEAFEh9xw67sWJtJG5VH9sytluR1bQCQLw8uKG1xD8T1Alp7iJ0xLtOpOVqKwBoZorQcz
g+SHGggdk+Uz+FybFCf9XSEz7UceTV1xr5kA6GlRwoAChuFmyYqrmbbrpJ0Q7cZmRaAsqE8yvoug
u+zcXhFTT7XDzWxFdWcKp+6hqeL5PfZCSv3NLfpZjAfPPROYU2aXY7QX+ZilWbKE2YNrWmmMiMB9
5cm3fCKYONCy2jlO8YhxuLcwQ9zYWZYiSawcCCCtQdCkoUQK0KWuiDxv4TdSqaO2q7WSrDklSoL/
oqibbYZRfZgrOgyXns5kWVSw6BdsjnFSmslI/jkPP8ToljA5DGiBAjo/WWAVEraOzKzxcFh42F6I
nTLeEdlO1wEOEkiYUdw+IT2bZXBpQnRJPQ4vtTPJe5r5wCgyNNTotjLOvKZ+7eHSD2AzCYIqYPhO
+R3ZniMDkyCBtohcOhwWmP+Gg1U3/avlV26wDBR+zz0h3RL9H9U2wVNw/55IAZaPxGRX2cmwCrEb
8KAemYFoDyBD7A52luyrZWsFA5QRp2S2FhnVkQCq8oGGm3jyB5L8IjVowbaUdeSvHYZvz1NDU4ec
OfMhgGdBWWThjbFUB6ygFdZFQjrwsGXNk+vAhjZPqJJ4HZvKqK5h11K0exSzQISdsagWGg3QG3Mi
Hm4hpqp8IXYKe1eGmO/d50PnM6IsHhvSV05Y4QnhsrtgKyiAH2rZYyeWlPwyS/tVWwsU9+WEXo5c
azLLLB3gGUhJxodhvU6MoNyMTuxcyiyRG9OfUHSKksTwNPafwq5+rKqiQf2Wdvk6x2SZLcwoyFYR
myylwmZdwggBDcL2ZqCzDEZhSjakNUPQkhUsDm3A9C1gL3uNiXXFZ8KnR+pCAYRYmzBI0deVFkji
ro1eW4t/JW8QCW7Qy7f3BaX/FkVXm6x44oyfomr6PSFb6tJM3XSTwrbf+WEnSXH0EbgNIkU35jXQ
IX4FVUAcjMtoZ2cDvMmerNe9PWTkH/Sehp4xz925e+MD+gWKwUcgQgvOP+fFJHsaOGDWvRrkwSki
e2PVuXuTxFX3QLYcq5KeAHTuulZ/CAPPFisbjT1qeWhB186U8ibEGH5IMVKlDYUcNHWQ4ELBY9zz
S7oB/+9CmdF4F4L9LGkgFzhwqqnRLhroOU+pbyUAMZH7YfseMHJVkzTfJMjfcDnmsffG17Q5GnYv
jg1GFWhFrsVwN55ZGrhrtRfdTY2TOXd+EUjiji9pjy7xnxI95jsaY25tGmaFHfk7lzaRTfuZB7S3
WMJXiDVwsuV5q7GYIq//L47Oq7ltXY2ivwgz7ARf1SVb7rGP/YJJHIe9gA0kfv1dui+ZM0lOEkkU
8JW916ZXbBsunl4h6gWKCfJMd5POd33Cub5xSeH+XjshnhZbrHf0jdFlrbP0mWR0W/9rkrL6ZPEA
E8dr6dIWSRrxXcXPtE8M0MgTdTldI7xy/viNWRswo8qB2B6HOmCCb0lhCb4JIUuca55OOtywV8Qu
WmSy97ad6dfkMkPmi1lhM0DeGBgp4cYbc5lDjY688UR41bLsjXCL8sUEvfMvqtAQksiXdPrCktsN
99IvW3byPqTIjeU6hDHKbHhk8d+HznlYiFLa5fWaIA4ALGG2Y+QXbwZaLDSyoOVLGwhv/cxz/G5P
ReQt+kwrW6XHAWZ2/+DwvGBRFUPx6IrcvuVlTkAf4dJejGiUaQImeeT6pzpxL10SNfot8RsOs3wa
anL0kgk1bhQNf/s6ju0DLkV33a0ZX0DQciWAk7EYZv/Dtq5XXHGSNPTVTH+qDlj+2se7ZPQH+RqQ
QBjv65HieD/mYl3vQz2vIHRwtNsmLUgiTY3/E+Y3yia1bfeIfjonbsskskgeZDUnlwQ69UdcMjBX
5QqGsVdpIR+ansDiLb23jO9NE4GLclK39DYmF4x6Z39xgKXPYKw2TRlNf3MRFRfoO4O4uCbrPaid
CVtnjiCMCuvkLx8jsnvuJbC9CRZ3p/7rjwnklnYiF/zQIUFc4IMu2e+5XXV0ZKFM1Iifidnbj2ZM
P6bax1GhcOWtmzhXpGzFeT+j4kggnENucOCJYDRxnqFZdSMYx5T5UTElDizEJlwQmypQ1tzqeYF9
WKSYCEbMLMdWlAwPhkrgmrCR0E9xHqIdq0u5bgoEJxfYengcaJ+D387UBn8rCAzJrh1rEgW9sI/e
TRogYrYjsSl1ugLmbnykSHg3sTlBolXAqodY8tOZKwjKViPI1dIJ6qcI5OuN4TFi6UYENvmbesWr
iQVNIte2xRS/MNgIDk4/Rk9JqutLbSRvdbHkakeYg2FQEOtK31V8EBkIxdb8EUxVkToXpn1xcqUu
rWbetrFhKZ9byhoOI88DLrzmY3vkE47PTgAleGgn9RGsQbpnjEiKY5rZ9q1ztX8q9Yqfl1TGLD4U
WiYrMHAIEhtbtv7M39MOX1j0fb2/6bQ/E9nUtK2VutXILXGuvreKezShXrsZiWAjucHyRm6A4Tuk
jfWtPpTBVEIejCQF8ZhqpHuzJ54zMKZ3tQj6c5PnzR3U1v6a8sdgmyYH8T0Hyo13H2fWqUCR824r
o56LsM3fZ+ACbx5N4dsUuyleJqep9qNQPZCqIuU5h34Bj2HuRHdsndgR595nAImPsc5g0cOofm3U
bM6UtwyZ1j4zz0mTEWgSQPbAq4yx7eo7oohO5WJqQAEziS9UBOpjTjiw0TqOv9ADwXDOe3GXjBF4
n8yAxs+nfp7J1/YtIL7SMz++K5DpdEHLpG3IJqzAweJChY3nZWV6aAYXk5bfAaaL0Iwbtk4olUrL
zJxKYuqo0Rxs0Hqu4ViVtvOnfRk5vLYl6KuzKJv+K2EyHOxE7alkA/aPNIxcapLDTbZAMxoNrgsN
5PEke7182FvANAKuCefO7ATHgVxBnPCxBIa0FDcazzQiblrq8cS/O1i30KHjEwvb9BFM3whzuWII
gZ+WMicevOqw1EUwwUTLHbCpQ8rMyHA0+du2rJMn20X98yKUx++gSH0inct9oUiAuGBXwr4T7VUX
h+HmR5IH7WeaOtXvgbUzvMS0j08Vdz5+RGOn+4kfnugiMLdpIJEdsnH8UlvLxOsYNB4sZtDFt6Ct
OA6RlpMEv2VBn10ma/P6PJPr8Si7oedErGLzWnDwuyAa+hKt2wKFfuNPThtuMe6qV9DETFQDOUDz
RHbS601CtuQz3/m62q5eEr8nQlRgyRbENgRaW16NDgb0qD3u/4lcXDyouS7njehu8hz2Wss/gv7m
4S6fCv13GKZSHFVXNAfe/finmAPv9r6ueN7XrobvGhaJ/VP3yn3nbdYnM2F5SZdRPhnEvWfjJyO4
5nROir0n2/5vWNp12GUyHAnuthqHztC6NX1mlDovRs3htLdDWxFon3jEVOcSdCinpZsVTxp15+++
5nKLhhqeWZ500z8pfD5SvVL1Ejqp7W7Eq73TIhOnTNBjAWRJ5lc0azl1eu68oCnQD94Y6r/SWRq7
7/wxevWFm6n9EpvoD2QY8dTChHoslpCkSz91U/rkdcV2OFeIHZfKEJPtL1n8LKJ4lOSNl+Q+uBgC
P5Sz5o8kfnfU7tZB03bDFO+LgRSCNBWI37LR9+4KOfnHIXHQ5Bm3r7ChlPXCQ5fa8MUnmZhkX0+/
aS8C8G/pgA6UVHRL62ICGo6yxz9NVPXfkvCgg8lnbxtkU37tIyqwMtTOnRZTeV+V3nr2SaAJHwYv
8wbOOiOvqZuUxW6ei6U4QEUen0xWib9ONldvJMKDtqUxIlouEuGDjiQhtvPcnruIRgi2xLBQxXuD
gwc5adv8QrBsT1YzJ3pdu9EnitAK0sfE9xvGB6L1prAvI2d5CPkuyq9YU3xU5b0Kz4T5eO9hPuT/
UdFSRGRNXP/r3QEKWOVaxxxCwLoXAi3s/Tzk5c8QiQLio0npCZNGwiAC/zVhZFXSu4dqN+JS9c15
VK54RJRCx+3M7tDuKzgR+mCozTBCC3zqoKxDzTihknlNwkfSqR1Tg3T9mbL/R7vTY4hDJUnl0FSr
bRLNYl8PjJ9fLBnIPcEzBpvdIl3l3EPFz7HQTOPQp7TKCL/oZTCJeEh/u5hAaqXccTf7pVou/mIn
4AegQYmNmEjN3eZLRZxETMtl9uRP6G7XOklIdKeTgxzy86ToLyYC4LpL/LEaiApv0uZlbkhyP8ZU
zSt0l8lfj8Yduuo4+V72kvpNM4ME7Ae0UgslHKS+Im1/9Z0oyv3AzinaI7LAvDg3a33z8JrO2Uet
ggUlgezG+6Bf5Hrftln4bH2nTzbMtIHVG8cvx7ukl0vCj0FIxZyko3tgVAdLu6JCukbzCFTA8Yo/
TRM6OzHFtytbkhSP4ahFZserbikmRFy98wwa+BhcDBFFt+d8MRVr4n+MJaeCIT4okMs4qtTd2y7o
I/ZBgOe39HNoQomiIgutWAGBbLXXdfqYdhaGoeGx/AeNLdMvceNGdDm3r1+WF/F3Va4JUAmgoP69
Jwz3/QJTFib3qhN5o+ihO7Xo8wKSZdvS3cmgVmKjOtDR2KlC415ktyw+/lKRDfsyZkx2wfZmGu71
yEXn6nUCRFdm5po+QFaj/YXcSplX3STt/DsZx5FvtJoaLN9DgBDdT9IpITyqs38nqcfkmKx9Q+SV
36jmWraCGBIxsa/jZPUhrnaJ1F8cOeFIRPOkgbnwVsbnkVmVC5zUzGh5R8iX0LhMfMuyhvB4w/K0
7QGRBEiiVK5uuTXxmjTXjDvqi5Bp93UlHqXbZlHRAmC2GidVkBYYx5if5lfoaEFzlWiP/s1jmLP0
RHgBOQDSX8iMIycKd1YzjByhW5eKj1cd3U3R4M1fcwQKmgCKlXSkEtH11UxMG3D/D+xOynRI0ycn
c/MXwgZ0R/stTf7qmjwu96nfGUiwWZ1Tr9lm+aAltP4OYkXf06jpCXaGE2mcE7eRxdYOUU2gPDuM
eteJkCYh7aG2nZ3qFpNmkoLtepM5inOjCuq3IvPG9iSnaTB3kwMn4YiMikSN0efRvxZRu3oHST2C
eR6Pirx3JrjH23HFcXhfIWTzNoQKkoI1mkWsByr5KnumhHTSs0ggPO2DVqt8N4sQY6nrTBI5kA7H
e6ssKuaoC3GrAsJQ89vsJXX92nqiVxBIAFxeb3YllM6w9VF651GqTwkqdtqkda2IE1wxDpxEUy9f
NaNl9UtmaCcOSRGk48mBjBPg1i0pp3R9cxeKqnXZQyV+4W/CqB7+OGKciIFIlaGV7RvLhB1Ke7Mt
vaqaLl41KAfURj5E9+44j0Qg0nIeYo967oHClDFkh2mNeM6gKJNzLmFesZVc1uliFYPPvXRArEEa
ith6JzxjXBGSLe7GzEOZ7v3GGeEq4Px96Vi0EkkDvfw/AFY1YdRMIOW/lKhxcHEkqwyEhjRVX5NY
FY2gRagO40NAwF54tGPCQ+jajj4pSCbHXlifAl2WgETyjSD0EnZfy2IErsUSsnbSAs5xiLIYgIIC
x5KkSQLkCyQsxEkdF/VeEsVRklIZAn40OUq7o3QyGA89uHofqZREkwmYeXxfvY4kjtUQn7FlFjcv
Z1CSc7JPG+XJDbPriPS8idkd3I55rf6oIlrbCgBRlACJX+oVH/nc9aEGW2DnKvwti8ltfnziYMK7
mKYru+cuW75AJhEK7hbK9081xOJ1b5aweye5DEfNSH1iDm7gifwU9q3UR1R262s8FVNzkJBMIdrA
L8mOrNnK+Y3ZUuOfMnfSwxk4l0pOc0Tp/LmwxzeIr6doN8vBfiX1MBJTmZHV99SzAp32U95b/5qi
5DLml2MJbSjR4BfG5+rm8c8iZyuImcemqwpgot5miiWm3yUuYrGdbdD97hJW1lsGwDRcQZfypEUF
3KiMr0rA6LqWDqNAJ1voTgvPJcdxbhHEtB6AB2edlvnkI1O9a8vEyQ5lObr1a0hAKaSqhssP9eq8
qm+Hv1MaSD0F4gbS7rxk4Mgm6VsNdGDEeh78lZt1H9Dfx0eB8LvbE26lVvR3su7OACfJUBgKBT2F
pcPAPoIc3lzsIUHN8wm4nOn3RerhjI9bj+dqCCc4RKD0C2hHDYXINme+ov4WAZEkhOyZYXyNTBNy
IgtPeL+aVrjiGC1LyWalLJj/bkkNNHm0dVydknkyeLpw9mkpR/+zK8khg5AjarHplmK0fwOxyPbk
61tbjPrQTJecSB96eQOTai8ITLF8ippPnUp7JO2jhUhyYHyVq2fG+H16caakeA/KqT5oG+josa1x
G7DADj1xgi0W1aiMnAR9oigp7o8ukLPsgxifsH/iEo+Ga4nqcuFbQrbJGcnDCoBu9gwwpE0zr03w
b11XL98V9eCUD3PqreHvMu1TwIWDzcEsV4sF0OUuYCc83jteRkLIzzGZikB8E305x+N+xGueXNoF
uPN9qvW0QBLv1vhgfDf+J1aXl12VDC6iLdQUlh2u65VvRIgL/xxpznA6Sm4RMM7VVDJyrXiQvsLY
dX7cVcz6EvhxMGD91606OOAHv4TIkQmVxhekGhbwE29dZkjsO1UW6p3U0LVGFcF/W+IOdPJJ0Iii
eo9ph5/rtOzd3WLhnmzRqsLfbRt0shzY1hnGn7IKUr1LCwtIwMnpLu770kEXkoPh+O7Xjq3S2PHp
HBdWCvm9nBc/v3frdoZ+xA50Pcayyx44Y5f+uKja8c6MBb340qx+J/d5knTzIQBnFB2ijvOIRZoa
1ZmoUfcnzy11iUy90D8wqJaPkgu3uCzzEk9HNgRN/6kASRDQpzGBbDRqoj+If/x8R+o30YUFUSj6
k+KQTmszCV+1v2YJrmFX6EI7D1wVfCPChVXjXSlWJ7w3fpqMV4VUZHwlemyq3twwmAn2yVIBb9Of
n7g0b0N1aPD1M+xE7CV53+EywlOEh3/sBoC4BfD98aDD7EbITnz2wJLeGYaC30ctqV9hLavduszw
OdXMk7dJSuYcZyYi4Opd1whY+gzhqu3MbUQYrvYLe2CuBBUxXdI53wnUMIhmEjX4l5ULK37y1m5K
tq4Ngm+FxYz9jqWb3SP/qGaqJ5+0ncGO7nxah7DtHxDvEIfKY06MZlPpWNwJlVcV4YFhaY4ETDQ1
j7AGpd07M56LWfYL6NXCC8H4h2GXjvsai7rZVbUd77qGNmwv+zqY7xttXSK08rBSDJ9sluL8maKa
vsw6RMTAUxCE/DgTuqKCDK29domDu1uTOBsZrqglfSwY6C/7VAqCjlGcsWbAc09VRmZX8LtssiHY
OqQ/pvvOnYQLOrE21S4WvLA/JoEXTaK331bAjkujdyRZ5qyGZxx7ezUAbvliOlkVu6GKE7NHcOAr
6C9Q1ojRbUE04ghpmBJ5TvO+MH3rdoG+Rbi1Gcil+5anVBNDGPmPqY6gSZcsSX2ma+Yp7v1fnnd7
iIMYMN5WTtDCt07HcH+nsYfmf3NLS/UvLho3/7NCoSjhP40uNM2yI8B1V0kKA0Y/1i+ja99pYlHC
1EGL5HYtSIiuDRiTyxFdGsPb2pZ7RVKBObZSKFTqIPqTjTfFd6qQa//HhXjoQFtqp5Yyxa/BFNa1
N5zjOvXVmYSviAlo2YTlGXkkwQ+AkRCGKRCW/3Vz5qPESibOTziSwI7QfP0t1VBnV+XWEUGNHdcj
IrAVnkTr65gNue+MyYGCLO52DFoC8PVu4Va05fVUvSesV9ozcZrjfz6KkvVzRlPj7sllDKMrmKUI
U6Mz8IS3IMXf9agSzNMx23/idlcOE4a4raNlcFxFyzSO+eM67bs5vUVjErGjXhe+PLRtIxuZq139
ABpIY9fsUuVOB6UWtPgIpMPtGrVtGsKB3kw5A2TOYycVny3KymRbSjCbj9h3Q+c0raqTJP8BP7jB
3el+bwmVnZVo0iK//UWdX4tPTF3yo4nm4o2KMH5jbcsiZQAZXbM2IB2D3aMN8+vEDri8JL5UybGi
Oi6glODQbEeyUk8ubj1WSEG+XvEtRhI2Q+h/LyNd8baMyHYjCS9Z9TGi+PCeUPkGP1Plz7+rhj3y
fo5cRGtTROH8zFByKT+5ylKcPUHAqKxtOfIPi5d19UHla9Sf5r4bzFeehW3GMNPW9RY8qsnucOUt
3Zuv20LdMdcmzCaIyWyPNnZwO/uNW3qWpzLTOj8QtrFmBxNPQf1PxNMqYWHkZUjb6jSDYSFJnWG8
P3i1IH/TYxdkulUOPHeE2WTSMslT+7Dxoy85OI3Ykcmc6QfTVAyXadTz6kTFVHegmrk89vVEmMtp
gA5uDrrq0msZRiyx8xTpA8TMIGou/dACGiuiKO1PxlMfZMprqtwBrCpaCqbXMIPGn0IRr37fyqVU
e5GM0nvkQnCinYhb9TeP80wcy3w1vE/eyoM5xKuMCbmY1deQeC9aj2nzZAQReocYZ1j2igpj6HZG
xRxfHWzHiAY5rpvdyGR+vMlWw+E8JihgXCBk4zVHkc6AMLwBZGDUpoBIsG9SQCKOAkWMqsDsQofK
eodkZ0UtNATlzhESSlGJugZ1AEjC1yksQD6SVbO02zyDkJNthsnRzbFzgT+BW1pCgh799qdCfEQd
nCn7RAMF+Zhmqs5eQ0fTASy5Btdiiqj+U3iMZPkILGln0L3Asvtu53/qeL5Zbpx1ARI42fk/ZP95
uYWHyxVawPAmsBFc67s3kvK1IRknfhw4gjmDPFcAfYNJ8CuQ7o1MohfINHbm+AIkVWCR92qzoNTt
uuA/VEDttSI663lqtXPgL23CLfd8NJD7MpdfLhnMOOGWGOdoJ9v3zHOWk8wHxoRhpOZlF8gStYSQ
Ur12Yx27pKEq+Tvv0HXx4HZLC1CW3JYNK10ogBFrqEe2bVBMou7m1mf7Jx56uEqvtjb+VwlQ5kYZ
op9lVT02VwTzSNT9qQrmXY/X0N83jJSeJ2h+5VEmPnsrVlLlQfiC3YAbVSlTHxYcTyLwEbiaXhLa
NhGUffaqcR3uB1ID/5PYac7OUM2/GWnzaUCKFP+FRcrjIpBcbJ1wQJ/hr9yMu85BQ3UMy1C8yZul
DwKbiT40UobfpKo41AwNKcNh1ZrPuF6cO4irAuS+Q6DWGd+YDrZ92zTDuUPH+aBk0d57Iwj4LTOv
/DtRDt+hgtnXf8iHQCH3DEh433h5M3gxhZQ8MobhQMttDSq/vy108/w7R1qy7mYuh2gTk1IZb8DS
2nLbTC4yqCAmcTRm0kQ1BDnhCE1Zv5EG0P3j0PLfJ/jqiGydnl/3Oq6WrZj69jYPXVmVjLOrUZXZ
IhkuGR0XWLK1rx6qyBJCmRYk//oZ0uxdyxTze13z5Lae1dAGAkCwJ/KmiD3VMVXHFih08JLevroO
mmVx7ULfhqfVHYoXmKTNAxczDd84VvIhWRzB1qdLX3gUc3drohFZfT/qmnwdp2IY6YQvLcKg5kIN
ReRuaZOYVh6u8i6EeQpfqEseHeJslgfW7TE5q0GkdguznY5Swm2OhZjq54X5+IUDyzuhceJPCchc
ADnld4g+BB0BdqXFLGjAfKfbrFHJo2E5EBYIE8uKvTzLoBIvihhCfZt+e16gd+HAsJTNwHxMrKc2
zNfVUxej+jm5uuwB0tKOEnDRlZ8N/3TQsmXQP+u8nL9HPxn+uOE6RDtAVHa8Sq9FiaRnd3G3fTNE
yfOseIf3es3Vu2dvUcNOMVfP60pG6u2QYmidjeaeka5xbnPo8DcxDMF9DWrxk9iY5MJaO2aYR1AF
qN+1aWkxZPBEOVj9KJ8R5YYwOnVSjSKBBKKZQIEydOsXO7gkPtfMFi9tP/lfUK+Gb1QpyBKsZliy
KT2Vp/cqn2HODk4Myb7TN0QhS3lu3Cp3sxdre+eXCQtEOt06KbuZGKy01M1js4AzTYFIeyb2LyU0
hUe9hunX1PnANNxlAQ+OCM45hL3DdqZyMuYHsa7z4YTifSigmCJm96eieuwTVf8IPywOq2sBBHg5
dB1ebxMfYuDolq7Zu7Vt/ShOE3uvl3FpW2cbdcuI4H1Ir1KEzpboJ3IncisrcpHKbv1so8m9IyQY
/5o2IXgcd7jEMAB3I5GemhX0Ur7hS5bm1nfycoIlcOsNajZL3ae7r5T1NGAtmnRgTR7ZDT1RJ6/S
TbU9lLFNqQoiOYw0HWWcovWK1T2iLhJoLEa2kzKBhMvdk/ieL9OPN5guPIj4340Lku2MieSDWSH/
N2vngwLJ1v96jJwvg47W/aqK9s50QUQmUsPbvQ5lDPG7pq7uy+JbMEyGTU3ZCvRw4HrY1h5TD6CK
rInYblz4Qf/ICNTdHMB9uHHbQCb2kTf8AcFKo02957HLR7e5KTsn+W444qmO4v7HhJoYrcXW6ZlR
l/hsKJjBXqLMLo+WqyYFjNu6D2lFS3sKbJZhRHbJXDFmyLkN0iy9r8LWvNiosy8ughp7jG1b/jJR
FT7UrvU+8EgjIVk1vqpgjQl7bJbRvTFkkYjKyZ2eVp7x+dglcN0vuPX1jY2btdNpBmgdbOuUsAoS
GYx/F/cpB7OMs4o1orLAshf3OifavvUo5u4dNba7eCyc30nWF5c08FnvbEI/m7nHpgVTqFzbBt0W
KqMtx2lEIpfT1kcS7odz35DPMfeDzM9tEPNLMeyFfsshw/yU52SMLs4y+tlBRDhwdzKltCTSM7ml
P8V588epIjbycyPkm15hTDFt5cZBIVgHoPujOuJpyh0YxovbfzSoSghDZrQsTmvjTfUR1qiEkkeg
y3JJWwwfQA8x6Rencp7QWQbMGFCWoL38pXDgXPmWruvWQzKUbzJmY38mlar3JXPc1wjOPaOuKR3k
PR/Ucp8NQ/JVhcN4NzieT9ih7hOI0MuonW3CzZIf3GryfmVtAJCnsH60pfaFbCg5zDoCZr2RjDtP
Ve4B5aGK91F4m0AKRaI23eNclccyXePooa36Mfwbz7mT/2onTq8bYpC9X560iM06wcUTp4OHyoBT
HXnJwFRXu8EEgUlHOzdd1St9Yrq/gRkQszjgahghktGQozo4JeXoHHWHMtsG5s+UhXrcdPqWHmbL
iHkZYYdE0gwuq7G1Z76o0qFEPsLUgva4H7kikQKGG2Fc+6pgwF2ClaSshT3xfqk4A/MmiA4USMBf
C94FGMoz97ozhJAwFwDTeeluF0+aQ4cQ+aNglPkgFdkAdIrlGcoLIErurUO5tmSUde6lTirvLwtZ
91g1xJrJUMrTZAZZbrncXDITyineubHNiAMTns8jloovnnKSscxoFUmgrT5anCMbTK1IU8ake+kR
D/Fui2j58UQ4Vex71pzZqlyK106bgqgoDv4Jlq7fhZyqI44hkFDDSZRMx3lw+z3NNBu9fEG+4RbZ
RyCy5NGbo5wvRAqlXWGlI9KF7aa3cxkXgiKu2x9/hRIVMu6DHWipet1uKnattetZEFp/rk2jQRWP
4bZmlP4mTJi9z4Pq3ly7YHdynPgZEH7xEPQBMz3wXnqXr073O0mb5nnteRiqKoC+R0tYoRtc1KVn
I51s5gEt0FLa+r2liP0Tm8Y+1gWs9twE+reSrKRqRvglDwgD4y2bG/3b1UqepFjIe/A64kig3pCw
wVro6A0owrOx9jj4/dJBWzgv0IvzFPyGTr7nqmBqpj35aax0/gusiJ4rauJ2O8jBo1Ro13+VDdwD
mmlujRZLd7wx3ZjsMyiB5KMkwMR7p7gf2Wi/jRxIByY29gBPET6lW/3F4ZefSTAxYsNOjwkCQ+/4
Mksxnd3Fn9LdPA3hCTDJdF4mlhZDZetdbT17THucgYfc6dXnKLIZCawz6d8925t+27l+gFSlQvLL
bmSXFbeEv8RL/H3aIvnbsNRd/0Xa3PLqgvpzCePoe4Qe/+gyEt/UaTZd3bZON6Gbpf+lwdJe4nAo
sRDmCtVfm51bUl83DjsqvAh+/07nTNugUKw2NeOpk4cX5R8YKxxPsTVkb8TDdSlKl4DVOD5PLWZL
1s3i2xJzfBjRqXyk3NXHpIjJOB9H/8o3TJ3KlZlEyh5vrwPr3LvKsl8j/upHDV33ZkN/xCFKYK0p
1Ucqa/9V4tz7j0iMD2dAQxTivvw0bSL+8I2URMMZt7ty5ZenrltuRGouWirDemChUSXRf56M1+mo
s4Rsq2xaPkt/uFUSDEhYTEbBm19MzsApyOd5GBONALBdL10hiC2Jc9oTHGWnbl7qN+RGxOIwEz10
TC6eRZtOW99Y90RUZRIfNa7zHXIoj22+TNnv0mrb9BibIvfvancOGISa4d4Akz0OjSkI2pt6udXw
bvABTQYpW1tUAfJvtUy7pFfDiQUTLuBg6C4hpeaxz5X+Wm9krRqbw0subPjaLVV4pzvh8qsCr4aJ
/hPzINJdNwYo2uKke7VZbxzCD9MUVaGFEJWR1a7C7FstRup9L6x5n9BYPzFpjLYuc9GJ390MpNnY
rHseYjQMOSPNF+Un2AwZj3i7aG6ij8n22T/yRG28J3uItJTMltTY2ZC2/4JFi2vY08Vt+lusHenk
MwLlQam/sWhIUklowmgaVVF9a5W47+XaRftALQA+lQ8xJ7aKiwSwcv8wta5+ZWM2/GOPnTMLLxT1
YSH7j1XV6n7RoffLeB5kDBpaFh2pQHLQegg+4nA9TfSru9vV/ZCm6beN2nhXZmv/uEZTc2LkDBPB
xxE6NI0779Ycndqhbgwzh9IvvYh7O8y2UpTxm17mGqVZB1JvGQGducESUbd6pL3ljDOPeZ6SKhEx
t7nlh6fkH44JArUJ8fSDUwBYDbLkj6wcoKoOIB1cBVXPPtdD9xrO1SP7OnZsXhXIl0kE9iNZSzb9
/I94f6DLJrWNqD2r+e8apQjem+lVO06/y/wwfxWF6u7dZFkfmYoN26Cu37GKyruVkdIBkc+Fif28
7TDOXlvEErtiNdWWf2d/1aXN7joKWTQV6EFRfJIXMwZLSdNk62cuiOyxLaOezla193WekxHeeCk3
kLbcVpFpH9lsLg9G+dMvyxTr4nYI+oOcjeLjlKR5uEODCk81ygIG6qUf7W9TqhI5fzE+FfzXuBn0
TcfXif7NMsS9jznbn+0yrw9GxNEBgWJPaKHvvi2ZSNg3SABj2psfUz8NPwc/RwLnVpFi3KezX2XP
uN0SiebxHEXFPgWqvi+6SJ9v8sddz2X3HPelPaDDZDxTRYv8cN0CmW7REHW06WNW7sx4iuAjM56z
m7Ea0p5iVTjJYvmmV3q2MtVbfyzv14XA6omdH2o5MMMEH8trQhwFV0MN+Lr23JNPAOFE1DgBtyxe
UZOE+iQValzJTAgxo3ZvffaldIuB1PF8JBIWfr9wTX9lDlluZ24DfC/OjxOMGSUZp5I1o74MdDnn
wJmmbUQVeyWlGvE0ouRGNldfT28qieI7EmFBe0Oi2kEz/R9J57EkOY4E0S+iGQkKkNfUWlSW7Aut
u6qboNYkyK/fl7OHPeyuzUxPVSaA8HB/3uzzgIthTsEdP50+FFS4tBgzgi4M/qp1Vdvptqjz/hT6
RruhPQdfaIgmHnvs2RQr8wVdXvfalnrFbuyD4OODww5P5Mwn2JZuc28EtNCh93vsFSZ4uPEsqCMn
2hR++rn3mGu59V3rm1pqtfJANWNp8D8jgX6c9slL5PvOXXKAbHicc5wVQX1HhhQMsqOi1gCDhE67
L50U3H6K6s2gc1YWqeu9Iyu5FDhIplWTtTRsOD7VHtKkxKFnX/BTmdpeOyC7qb69liFPP2p2Mp5i
bR+cDID8KzAa2YvpdsXSNiJxGRvjH1AjGoWmIqU+vTXXTVaVe74w+oTRMOAgK511FkGen9j0VQ0f
hGioOQMq/8UQpf5sh45eM8pYF0ZoAsPWql86aditPNk3y8ETJzspf7iZyMUnFDgBwvvWpe2s5GCZ
B9+OX3h0Tiv+tMPRmp77VLdFY3LnPbSFi2SHfPIsb6CyoJu29OvR9YziTvarfCWNnK1tRsdt2zY7
q3c/29YbEI3Tk54oCOebnN+Hkvr0hcwHY5sFGLJQ1zEa+x3dOAY8ajM3q1szspAJbeg+dMQqKgir
nq698auuJd+ABu8ebVMBn/5KtSuMeZjkHQ4FhmmGdgyy/8Z8fmO99C2Lpr9FiKL4jNp+zY4zfeq9
n72nXq3Kal4Qd0i72bCciGxlUbb1kzT/BxnrmvNvWS9Y2cxUQYe7EXnqzZ2lgWCcyx4el9dnLxU3
P8L9jFXClKCqXdfHnQFVi0YrGqPiiZncw/G1xiKnTr0KIZXyE3xXRF7WfeNMe86S37kyvjiJhpVE
nl1NWesfn82IKH0s+2UT/G6rXu+SWhbnRLHuUAmvZwcp63V00n/oefkOAB4eQH6KV8+mYLG2TTY7
rtOMRyYqc2d2FmNxEf+qMsM64w242fborkEEehuZscLO0cGWOVPoMW8GHA0pWZOV2+Axeg7pDxg0
4TooivmTpReyDtfGzFmloufGeHhpBqdfTZ7z0xruybJsymDNmxoz/pZc5FcjGL77lLqIprB2GU4S
XHTwx12j/0fEMUCXkOPNNX1+QhaJrZ52g+3Q19mGZk1jk0/dL8N5Bj3n/NuOavIOcxW+FBPRRMIO
0zdtJz+WIf84o8ur1LUFJ4vOxIvf8BdFJptydG0XW+44Liw2mUvQGc25TRCLeFgj7uV+vMZP+buv
rdOg5KW0/Pk4d2yQuYfbXVm5Eb/FJ618YNeKsvJWuXh/0tTy1jLrWv2EonMu2PkvA7Q4aMXn762j
uKVr1D3BrotOhQjK1cxetoo2Lh7+ZVHOH+RcPx2KPJesMj8bgR/TccSvdpj+uY79GicRNW2uy1Zo
IvKuDW3uhZ21O9tQTEY2xQvUU1a7LFb73MYKCkriaZ5vqCXps0/uTAjtQtP1xvbc3baRK6k4M4aL
bu3mBjYDvr/mOVizTuSgjexzF/BC1oVXLKGQu7gMA7HCNxOvhyp7hZR8DXq+S6XKs5VfDDNWq6b7
6j2HTXZf3T2dpT9VnJziuBQbQ7gXr3awSU5IgJEaSX8Mw8m1eqpJPHzbBMDQYARVDYbnqUcjyr/0
HT94y/2BB/GLZfC7LTy6nBriXpkwrFWLz4WNYJl/537UvdjU+71mtd0eEbuusK44tnJGd8Nzu/2U
45Mlq8ltNeYVGYVnIYKLDdXE1wMINM4eUWV94MAOFj7+kmYR80/7QbGTmzikpKrLYNJkJkVpfvb/
lKCTRMsW6hcT9kDnd+NDN3ZF9IZ6ID6ETW7ECQ35kvv5cPSDoVvlYkg3g08mZEjTfzqYCQ3Zydql
8ms7t7AiyrEuYkxkRbLHxJ4tjWJ0QaWkxdYVIGMdTS8oCoJ3o/MyxYlcsjisEdXtZ+Y2Rnxjcf5B
ze0HBg1eHzWfJIPszsb1RnWFo2Q83D75sP9rsZ/9Y4LP67ORPhkgkwVQMhs7nPY/vHqfrTPJqWgZ
POsh3lmVrBY5cACeiV5yBNZ5CFX07aTZmlGnPxlRjO9dJ7tkbsdF3mVPqHBNvmcYhQPotbHlNvbT
v1k2HGlXMO+8VdEEzRnrduYNv6waeRnTfbUJgStCKZ6HYtsO5t0zJ9g2PcYGOzSetSYcSyKrkL8r
3R44yCno4Au3Ih9Z3QWb++0wUriYUCjBUoN/sYHw15bGxeQ05DYcU4MmXtMnMcAfw9sSHLuqsPmg
53NadVndrmeHzq9lrZPzRH4CQ/eQiENlTq/4jt7N3HI3eNjG9VhRKD1JRpPAdOQ6aAYQujSOVHui
TOmqwh6xzEumg2R8+nmgpG1Ym0VHBUMJ7w9TUi2oOdJ5cC+TmDRmTXi+SSd/W0T8UB3MXFtF8HZN
Ttskshx8kzP+qcZhRk4bD5w3HLoV2RS6/F7ZB3yVLQ1rjeQYQsdh9x4JuL1txAYMEzwiLlXB0iPg
XtjiAyXepQ/SbE5JEvI5j/Rfkgry0g1yRuexqlVeB69O6t2LwLz74/iedPQlRXlLoEX0BDiQaDCj
bfCuI3aFuDllnH74VBLd3dT7ZHNf0hX+TOXElWIlzIIkdGGCVJb3q+rDF1tm1raDRrzgP8Fq7mUA
9ZjNmMc+jD2cX20ok2NwLXT/glv6HjeYUeTYOKsxQ3MpGx+lYeIhJU37whvP4VbSD95077qIz9rt
rrUIdxp5YRE+NyHpOAumFzUxa8zx0vfEcZbiXeXtt9kxmEZh8UNQyTu6xIGOhXwmTZ80T1TtmvOC
9rkqNv4Cz0DPcvpTO9X9bcSfw8cjTdcJkbqHxivBe3bsjkic+SG0a5cNnvVcgpgDsy24EtOw/sEE
8tcu3qrf5BfRf1me7psAG29SdN9FFp348yRLTHHB2hYMfGHCE6VNrI85ca1VBRdonT+rt+uKHk4y
NXQVTULtdBN+EiP8sSS1516IF4OfnX4WcZ09MV5x/h/mMrgWzfBrFE25jOA279kWY5seffHeIJet
FHHzE0THK8abS6iezbZ9L5Zcn7jVbecajc+xEAPJAkXRWxaCL6Wt7nZBbtBxB3DC9YtV1y+jlZ78
2n+z7CxbupbTwTSm7g4xm0LMNB6pJSZ4khUsIlu+LD0103hN2HJ0sK8RJU65W8nXkkl2HU62sR8M
ksBpEHZbTLkaP1NLk4ZosMrn2EmXXczhkim/w2LTtbsxwizvAIq6la6mfrIv542MvGQJhoBgnDPM
a5Iz09LNsfElbOUQqzDshKjTe4eF9oHLtN+X2O1+hsBudj1JUuYPEsk21tq/Kg8PvgG7gXhyucnt
/ASUK6estHmHHYWQyJL4hMGZJWIiwgMtQZ92VD65de01cnCNUhtH35UD4xtvi0WLJjXKuWX+ECfo
dgRcg68xz66Tqpt3jR66gbJ75X3CxMIFqFaDZtEPMI7lk0L4DQbtxLwr1as91PG6HByy+33i4T7p
aEsbiY7TZ//N7EkNdqGoW5NRtydfVe3x0ck14lO7QnOhLkhkt7z1op0o3ImBOfYvloGJTGEFWWtf
dsu5Hx9hjdDVNiRd0mjucV1Qv9ZQVpem+pj77tnN85docsdVY8hTEBsciiGK8dNmt6jtuGCsVPXS
bNpTVUbzhtvhzerNc54xdqkYLD8fxDX203hl0i72lgGkj3mVeUeiRyTkhqTfYHb9I3TJi9vtgIv6
05P0b4MLcWLqHYdv1Rqv1DQVD2mYPpOH9umtLGAAGPS/TPZ4kqMS9NfMt7Q3mPlJty18Fcmd58/p
zkgIjyxkkUS/kZbKV/tpxQvmqFmIMYlOXm1ke04qj/CrDpcYwsqVlhQINFEW71nZWsc5CMLDOISK
wTMYV9rhcVk6Kde8DMqtGVvTsWaj8Ylt5F+aIJxgHeiW0CqjhbAHWlcrTCXYcDjOVftHj5O4Ny7h
WikcvTRScRvaCSpGUa+JRL9hI7COvRZPPX4UXyxd2NOGc7NT+Sh3dtb598I3Xwppx3+9yBebrHCs
pdUP/Dhx/++TKfloDWN+yx32q7ZDKB+jMraSEhCQSpKahPRIG9JY7eWQ8qrP9ZkF9t/QSC7MjIw4
BYkaj1/1ypQlKBlb5DdnEB3/h/qNs6k+DmURkukElcI6qb/ODpYj0BCYoZv4QmAKo8lo9UvXodhS
ls+qUhVHqxSwCA9OCucng7+bJYbuETkVtIsmKLaOP7rnjI/lI9Dlv1B09i1wy1+B2d8qHx1k8GiJ
U/0oVu2UVPd8wvzW4IDgIJYWpITZXoR5fI+9fj9hXKLBmUsdhxZ9J2QnOYaav36VvxDJdhdBTC0m
wc1vbN0TAnEcLTFJX6Uih2g2w0P1z17NlHgPJVzBd4xLeiVKx7gYsmno8GmA09fyox08nvRFubZU
n2znyYUEYPX46qp53UYmQ26dr0OkwWVniU82YgEtcqa3H42+e2W5li1Gd0AxkyN5rsG7unk9f+Ec
uQJmo+Et5t2apzlp9OdUEU0FhJ22Mu49vvlloRXkiJw+vbjrqNhlpfjs7DUWLUP8aqihfywo0/qT
VCpFDOJidgpMmNhuJvlmsFfcJimlFYQk32x7IFU2iRsG72Dfkl/4KqUx8O2u5HeUBu4OMXm8S5Hd
Y5l9KdVudcU7FArzdKlHeXad8sLxh/DaupJ4X78H6o00lhjzym4GnmzF8OFC8F/4gEZalPVlBmF3
TUkaKbo+O7lhCP/Q+UN9r1xgRLb5asScigR1nLvT9PNbP1r12c5UsC4zf6sbniOaDl3YSH+GJHqf
ovYcTN3fMkYd+4/cksf9R1gRG4mYDb5qk4BD4c2fROUeYyfrFVwBnrWTSjfTU4UDkcKO9SnsP11V
S+hIG5+quZ0fqXs/8EqRPbOCxKS2mXK/uMos/IqRC++ioXZDk9y4DCPKgdJWdPAoA2IRkiDp9155
bTxWoW6HRyPwxzMm9A+/8+694e0TKyWplDwsx1hDgXPZE+I9hUNxmkXyz23w3E4mbtgZcWZBwlIv
7cg+gsEpbkGp+NCk9UngMtrRe0WuDeEFl5qCEcO/g8WK0n1QmKiW/cyfrp3bQxCnJgyD6q8SJQ0X
ZjXvLRMQSMHoxa5/+m2QfCSV2elDDczxKA31BTRwWrTPpTK2hpGkXPLlPuurlbRe+OuSVRD00Zsz
ETioVfViOGBHSTA6t8L2kXRwWpZ9/TfOi1taNVe35hnMUxhICPpxeLKzwNIgqozoN/5Db5OkMj1z
W2QbUDwdtq5o3jq9oGBmSNobPnKaDoc4yVcCIZpM3iznG1289oOprdmXxUw1yDP9mSUU5iaddWR8
OQxp8RMSVr+C8v+u09Ffq0FFKQaA8mRN2XlygAj5XVOeSq/6PTDWLDCrvsXPgDzOL0ooK6JS4Gvw
r/STXM6u8d4Ogsx6nCE/KLqN0dqI1vVkU9Ny/Ux0LSx2JUvWgy9dXRxVC925FOEnif0zeI+ZQDSl
iWoK3kzefUtvGh9+/PRIuLLcRw34ziasvV3s8YUaeEQS5jDMVT7kF6/rqrUZmvKH4GT/QsQgPRNX
hUGntLNOYKYAiJZVdtaicr4MZywY3ce+OudCpdCwpPpktps3UWW626J7bn+1rrCOel7wxmRor5kX
knWFwwFakZyYumpfnluIvouEXzP8gjRtvmQYI2S5pLDisC2WoQr7PY2u06aMWntPBJP/bajFZppV
sGxLu7zQZBk//NZniyKjYO81foHhnvLGLmWV7MFIQtDkyjhhNsYe7lbTdzwV1eUpsd66SRab3gWy
vKyiCDhYhX9mxDR3Nj3TOydzoXekVCij9ExjQywYWY4fsRq3M3efQR/rmKT+2jTpluSN3T3YEcH2
TrlYGHloxoppxcZIiu0Rx93aJ0qAvkBiy+LGP7UQOhbU2T4Z1ygUeAKKZmV2aIQWqv26MoUA6sQl
hgGTYvHU819avAEbvGrqloWiZSneq9WMis1lVxtLB3D0ds4G3iWG4y8VO7xlXsdyxVleY9Xymk3n
eSQptC09SH6hDdgtCq1Vn+Mi6Wcn2fLfUNEFDw1T8VXV2gh2Aa4o+DYJXbUagAaVhO1yLAhpy9Hr
d0ggw0k5k37NRRXzJtPRqReeeZBx9Q16ExxHZhvVieBM/+alXXFtA5rNGyyje67+7NUdzPlOdI9v
7OzkIlk+L4d2H9dtcx3BOuwAQfU7waNhbw7Y9mwD1TvDXbbiOwe33M3Satd71vD6/HRdjaILuVqm
aEWWzn9YwFYJECS6exN4Mb8jEzanYIv/4wwEoGg5y7buNPGjjWNGfgVxZulW4XTMnQQQOfFevp7s
k970k9kPMNi88dJvtxluByYOIECea9ufXe/GH/M4UTiKNngxp9LZQSXpNlgk6vexrx1aQsfsYGCT
bpfUnvo/ptFSiEhol61lPf8ia1CcBdaPRe9Pn043mMe+jJ/b9Lq5hEw0izJwwCGYriRk3aaHpEN5
AUk3/kR9gdjdYVnS8KENkx3ZoP5WKnQYQzUrFToh02rV1ZV54ZrMthGh2KVukOS4ZKdNNxSYi3AC
HbBVGYuo68xLRYkSxZ0SNTjle8XiBq5R3dZntJ7yAjSWwu2CSksUzJEoCPUPpFrnXyDShjMd8MYH
OYqGmG5VU/AI46hcMwj4e02RDh6ZLqqumsDVLnKddJOwdT32Kmpvg9GOKNG1uw7ToDtbeKi/Gqw5
l6DvuehhqEbvNdtYrBzzN07HeYNNV+xs3jJ7fMGclOBuLlHtTtt+qsdNn5vDoZrsasNmuATGk6vl
WCVwLVj/HiYYLzg1I+PdyEjrLzRu1ovnTODDNAYJw7cI6dQqunqRNdz9wrN3rRbBTrY+Ny11qXoF
lWKk406H4eszj/F3LgESyHm2eDA45Bk7wRpVkOfaKLwbsc2uFghiTcBMzUhjPTVPXRg/2O3NCFYw
FAUmhTa4CGGrNQ3o0StkOWeB+qof7OznDxn54Z5jhhyo35MdJLVMiWXsBpeK3OpaWbggsBK0lLQP
7vsMUjhfdGXenkPgXfvBzMtHL1uVr1wnnj97Fdsnze3IqJfPz3YdudXZTO1bIftnYis+2HnHF7+k
CdWXjHM8SuzV8/BbUilrX2HhII5nHPpeWaBeewJmFg8Fo/60s8Y9zWRI/IUiccUc1mXJ58QW88Az
KgV5kmef0ozHq48qBgUiH/6YbY6EVzre+GCvnL3Ti02wvQGMtJ4TUNGeJZx5YykoS4sEwIu7yBUz
48KSrb2onN7EElQPGJwdhJSFJaKa3PP8NELJ2ARSKWpnixfUgqBAELYtnvQ1GZPxh2xzNM3xeYUi
cYG0xPGJMQwPWew5X6Yb6w2hpI54LTLyuozBf6AW+NzPhPa/WGlzdgR1Zt7NSA9M+fb41/GSesO2
BYJcUHfuqhzH5DdepWrdzgF/BPZAwb8ccug1UxnuHOLfd6M1uMDb56FpYDVEkLNStenNrlmD3AqX
EWPsn+dC4tULZtSdmSI7BNGoLsdlRuBhVWB0WuuWQANOhT7cA5yr8RJlVbIJVN/9nuY0O1UBIH42
xNUFk2RDj3uY6P2s3ORA5xE7WSB87Qk7K9socKQL00nAuI0svY9RFdnXhoDT2sTuDzRCFvvEF4i+
gP6/xwBfykhF1oWAZny1OilXfHrQKq1pPAKJsJDr0EsmQQIN81sr8kXBK3UF0GNibRnA3ujZn5CM
UPWBSeInAMm2mnofU9IcJK+e4/g8HzFETLZdnRSf2bWFL+mnLAbeKp1R13c3c4xNY8Y1F5WIVjjs
8A8JQqLvJKanW+9bMwUjfQshy/ZmHB0weuVFWDOZC1vNwY9habCYwpn6o9lF8x9Re4rPced8OzFJ
3oUIKutUCQ0JwyMJ75p9+Bs8ffUe5NPw4eSA1Iaqxv+gMdYHdGyt49iwkUY8/gGeWe6TBoO/WVnO
wZqmP/QHm9uCjPMS6m64FMgwiDfKWEtO9b/Ix6jEcKu2U2dQ0IspeMkHR12I7yi2jDTcxl1zw1rc
frnK+YHZyIhE9JoJMcwejGlsiF1Lr6ZZUsZL8ASlmcGw6o2RK56hRD39F1HcFyv85T0p4JhhYXTn
/poW3K65bXDtWXwqBr4jmEUwPxE6YZMdZLq6Fcas+HWJb54x9jVOArM5RohqKzZedCEn/4WkqonZ
ZyJ1vxTpM1EWdIS/7CTL94WjjSMWVoq1SrfJdgbEEDiSjbHvgEaj+U9xdykd9LJBcggss4628VUh
QrmJRKG2Ctlw14gJIy4jU702Wj1vnjEJbwtry3nEwGF5V7GFd0APLgRsW87SACz0rKuHdG1yPGxv
KeklEZL8SZTyPkss+rum0sUv6XeY1nKj4P2DJzxf2ZawDyYcoMNAqDOkarh18AEH3apLsvaB5Qhq
ezMjmi466Xg9KgdlzGmn43WWlh88K9QqSaKYXBquZ34t1M4hD7bLoDL9x4BxcO+NvMir0O/GFUJe
95oAYdwrB/gHaMr2SG4Jgax2mn1QdPo6z85nHLfqEMsp25o1BcKRO83RkvpujBfdUO1qv0MvFHl9
muitZ2wacQINMAIGTlScbnj7OBxFsE+HqYUXJFLrT2n4/S+nKgI+YsKF/4Jz0P1L3qDCiMAOilUb
TcVlj6TNCcQ03vrs2rOfShXxUahBPkgyJehhZq5wfXXVvnLq4bPVObdFMfI857U5zhcSHMO1L9EO
pjxvdgU/4wVJjRSWRtW+GkMznUxD5/fwKe/MjJ/88flls3GX/Vnpli+UJW5jXU0bnWUFra9BaMNu
LIEdkddh59Q0x8YLs4ucbf/UYJY7iGl+pqjTWHx4ea0fRdZOx2GWwTnJI+/MUeWcIvZgl8kLSa55
urD+5YP3LWxXb4Sr588YvMXH2AOK2TBuWSs0u+KYDqEMgdHgnF6QYyp+a0eZgtRYa60gZ1ur2WCZ
UknaXB0DPzs5lCy7YD1ximVCVPYTXTBjKmn7rcII8g0Zt/iNrmM8EvZ6/wwL9w0hPi4tl6ecJSWR
G9jgn4koglvB7b2u3HE4YdVEsygjPJJ+OO7YbE8XHlX2ho5Ges6llsbJHvUVrgeEyl4Rim9ckH1O
kRYf+Nmdk4/d+UmEmNv4YLreDJerTgq1kQjP9WJg0r74BFjXrJeip8Jc0xhamFRMZbgp2So1jXUr
zJrZmU82SpC2hkUOqw81zZLQcO28GH75ZZatDTG75xkazLLGxgivIJwdUGO+/1oVSA5dxyOqM0v9
Aq+hwYlllJtg7vKKGE7m3Tw2qKfWEOQAgBx/hU0k3iACWFsDB/7acZ8RPZuMyMYxIYdFYWTu/Hbs
Nk2vu09A1SnWi3A+ms1/S2gVr4MJlkkza3eT2dO3jqM//IpYZEglT7WyyKFM+PWrvM0+vcF1H6Xp
soa0o2Q7oiBzXeXNtUA6wBgWJTuN69FZTBAsD8QYFRCetNhjUCBaFbufxpREq4hn2VrBd/yBWYjB
I+zEO4UJdKFHLCcJsXXUoGcy8V8qK6lfqiZvIGIG5dJIkorsBrCoVoC45eEzTH+EIraV2tYMlEmA
S2qz8FVExM9ru7d+K9v624mofMnyzto52m5grEXWngBQ+gKHgOd4Ftc3B3bxTgDc/qzzpn0a8ER0
aNkELQyo49EyI6lJYh1aBKipat9DjeHH30QrHeEW22mz0/XGhvCx1WzbniHR+dbH0rrAiB72eH6n
xzRG/qZPlKnW1jgzoUx5QJxosAoOVCFF9dqz8LoBLWo+jT5mR9lPVbmDWeBvOpyemwLDwTqISmvb
Q9UCXkHNhykyFrTW9CRYYXEkr2e9DFbHPlHJ4k9eke60CuM9x2eyKX2RHGkI7g+cL4RbFJbVcbDm
D5YazaF3sybDouGwfiB8jd7Jayml8T028neLRfjvwfTke2TN6isYeFd7Os2pvjOaS5DrJtqnUSUX
1uiR1XLKuamXY4LXNnBxY5FQr/n+xu6PPyvz75x16uZYQ8SwFXowBsp5H/MyuvK99hYZ0fbtmPT+
ibaPeRdy/Fw5u8p9V8QmS92sFZ9m/SxWc7SyLlR2dXgHRfRhjIXcskgnKMGHDl6vcPFKZoH9pXo5
V/ti8Jxt6NOQgjmZFkTelHoLYBJLvsYHkzshW8ZaDV94QcRuivVMWLi0hkNXDeJvLBJ1m+rK33kx
cVpA1vJAZL2ZsDn33tqT4T8vn4qlO5rGP747TPXZWJdqWQfssZmxcYZFiEqHrHLpx7A7vgheo+VZ
dwa+KbDd1l66mldS4OrfRZvGeyDvJFM0IsvJ0XGybrluMCBzluEGdIaNtvqh29PomOUbApCR3ub9
yK5xUGGm1pI/5qO12u/Sq8EJY7U91MbY3bzKKj8xfTarsMXdYQ+eJNAQ5K8DUBmUhgCFiwg5VGF0
fSpsiwoyqEOIICIHr8sunnEVgn05epYOvvhVRzvmkScRPXtqT80dV1mcH4ThFzdNAvecp564cO1h
z087HHpAqYLxFUNKsXNt+sVQnIb3SM+syklfpCWb7jxBzI8J7fKY1/mNLQPUwVKnxUFbVgsy23DT
X7A1YzxC8PeQ7w19zui1BPgD7PrOish4Zq6YIEdTQJelUKp5T3xwRBgN8+xdm0htjdkPLK9lue0G
DnPoPtG/Ac/uubWKcOtxkC4buzfOuUVAck3EjO8pa9bFyCbcJmokfmdGb9ydKIjmq5EFIWU3YW6D
a++t++gAoCySfHpSoZzsKB12fS3SwMELp5LdSxsmUIPq0FjX7BjZ1U72MeE1v1IcwR8q5+KAnhvt
6ih2PsFDALkR1bgHjxPf1TgEp4GN32k0m5KVRzHR9jIRaIcUue/HUv3lHZTuUBT6VVnEzgVhKL7b
ZmNtrJb6TxrjrY05P+3dro66TRS3eq+RTPBayikkxZGMu3ZsZ5bpiVxSoUPykEcrPz8mr8xfZ8B6
LihO8tV13fxtKrtmRm0ywxPmtXjXOiOVsUr5C7+BBbuqPP/PhBB7NEtUBs9zxBYrebGaHF5zCx8g
ACEJM2NJETVDd6OFJHmg9qe4M2PrMReBfovgPp/gsQHlZvVZ8AYlb7700Bjg8Dn+pbX69Jhxci3N
pGV5Z7J+uLPXTz6qyjTeMV/ApQeNu6MJqbzPQVMyhOFtvno8zV8NK5s+2oRMVx3JfFeP2noYQZAv
yAaT5lMFtChkt+glblt7ZxgYTQFj4b4teLCyt+RakWa/R0ThykNoYWqYSViqHNqBHOGKpDpc8+EW
a5fc0oprofoXelb/Qc7UYhHnY+jmT7MTCe+dRLQt2nPPcCCpDioBIKyCKCouOFRhVGBcXnqRcywH
WYIId0cqQuMWN5THqiQiXpva29gKum1fk9QkPuqtwgYjRDGW5Tqx8BY0MMcP2ASgh/QkjN0kLLY4
eItgOU8caljsu+Y89928oyoqOUyebvd+58pdD7lLrHCWkJJPqJ+2KVPIkt8C/WSfjjgxYjPn90nF
1itqAwMhtmUCABXg4srtGuLdunkVlbJvfGL0ljduiFaqEGg4N8897w6gLF72DQko+nFASh5FXaRf
9DNwekw1Xxy6DQa6SHxlE2ZOylWT29G0zkoW9ZRL2gnNdFN+hphS32LGhc9wahtsFcM8/2uKxF9w
gLVbp/LSE6+V6uajEF9sQRFQEEm5qBvN3AXVjvogN1s5iuCX1eloORB3xxvYTXfJ+b3EnmuctDl3
1xyJ7NzWTcQKDVT2QU9gETyZ3ogip3w8NW8IE0b0qohd/dJ7IRskgVp3IRFJyrkqmiOVHiSMaL9Z
h4UZ3huguktX2bxGfZJl+cosCladutR4JDPA/ggEwanMgguejgBOYEZenmQhIGfblYO7ZrH35AAb
jvHVGZnaaruuPz1tVtsJluchN434vScbCzhE5eIRO8TcOyei8cQI5JFYLV9DyaXxXcfF1+Qm8hcb
EPIkeU7yXkUxChN7ZNGtQ8MJIeakT0/s2LyalWh2sOVMHsNIoqkXJgfg2lC1BGbthSk6gtPaxnrF
Jyjz3jxGZ1ZzIaAbMDXdP3IeaGoEkVYs1sIPcrPBKvJ8lZM2mYZtBCB4reMJKwx9zfWDpy4XRGjY
MF1AYXBSVvF8aUbrFyS9wSSRYoMozyZLv1RM9ObC67zu4JoTu4kyzvStdGDxIvCLBEC8LCIo3h6R
ChBcF6tu8BmCZ3GJFMQ1TxqwZjzZojw/QIEZ1kxsAYGHWq85DvHJGI19xybMsuR5kC9C6HcgltuI
RT2HG++WotRi22MGXLM9rZcV2Wnis1AUSd08IanhDOxQtYoMosTsfE/TPDnOAHq38CaMc+JSD027
x/84Oo/l1nEoiH4Rq5gJbiUqSw5y9obl8EwwZxLg18/R7Gfq2ZZI4PbtPk1Gq1Huna4UOxJZxG9z
7UERGLrK2VqYgbYE7PlTZZrtTDGg8gqIcE9Fkft39rLERAnbOkRITNibz2H5zkdT8d2Tzq7JVL2f
jYR1dJf7GLdYheI5SikF0KDc18DNi20IJe7EXryJOsLeG4tbC3sAowPZkHmQX25jp8FSwfNxvMYM
1hEAEzsSXjHshzm3tiG0w59WWe0zr12xVoX2cHtVzX1np1xxZy8+k95IeXG38ZmiyRDcmXJ+XWtM
v5QH29BtM+u3D6S9Mdvs3tTmKyi29th1BsaayWg/nanCu1P5GgZH4qJ7De6fPUzXjBEw6t3qdlzA
tJqtQcIICJIXoybZYs0lvBGc73tDecujJ7WIas7VdU0ekY1S0B2WpdL4fxF0a78KGFmd7Ce1ioLJ
sagjGjeWi2pgr5F5Kk78/CIaCx2fofnpg92hUSeKuMZijta/ggfR2Yx1Uz4Ulg04dNZp889Xnruv
LSxT6TC6F4dU77pZ5uKdYyv5y5O53/VLXfxapnDOoutYts+BdajTabj1qeiLWGxuRLIyvCeWToBH
lWrVZ0e3/XqccQp7ujGrDRws61CBQaDwA02I7qBavcLiwrtnz87EUi5ndLVs5lPu4oDzdN821yWR
8qHPWwhvTZc98LrxWWGn09YyA6JjWe1bv6LBbB8EuX0YUDaPwazSvckb76SxQYBiFCOOvykgdGwn
W9sGvoEw4A6XLOP7xd0DZOtgzTtlFekD+wV/F2AufXGwXiI59YO+c9RYrQCW3RRLosOja313na+P
NXrTjiOEiKpGMjem2LvLHRA1kKdcG4hpfLuvLeNh7LrsCpl8OPhpmW47G+Sw6yY1cPoclkrjOu7G
ULX74GMIfhwaI3iDS2ruKfJrWv5SsCRdFaZnkwqIU1co1gFDegvTQBjQ1KTEMwFz14/s3CDDBE3Q
IKqRT49VhtjVLKOKbv7dbcV2khmZsgFAYxwzMASIpuWh2gdTabNAa5yDrUHZaRrfroKr8ZMV4yQD
ettA1jITxLnpebb9+qVxzL+yu3GthlvCA9UsWytHW/vZ96rNUNTmM9prHzXzAiQ0oLGkky7BFtJI
fP5BgpeyoD5z6nIC5wQGuYEVXvOJZPXGSsfZSkIMUZyN3Nst3Pn7lkMPBWbAI8XhdPGTxcIRY6fx
g1tY7d5veu8NdoKxb2L2ZSzRhzujFcXe7kMWHK3ITi1+ye+8XQCXuOxXKM9Ikj2OU/GCYJn/orG5
56yfWayJ6QZFw1Tpz3b7VrN72GGv/COrjxM8mQmAFh4y0sRW6NAZ3sSmHi2AtfnwRXNYvS+9eFzJ
XMY415fgyB6CdxlsypWYoYG1RmyxlKKje026We6coTXehi6VO4t+l7U/typfOz0eTWXGYBpcdlgo
E+FLXjrzWtE1MCFiatvYpsqduPAXS1TpPviBBNl91wMxUXNOqdpihG1/7caFegudGBNlFVxiJh2w
1WH3Zyimxr4sqPMotY4M8iEw8IZiVxkOVBoHWvXB7EFS72aKDBH7YzCy+AAF294plcfaVUR5PPbl
BxNU3X6hN5MOIyAZkeBsfXLnnpbRNDPJFc/DLRdLn17F5x3B7q8fYgY4SjkXVJLqe5xK/6wsn9es
xzKuCoW3csgNn4ZWl8+Fe3N0xm54ciYvf+ABe+CeP4JPnH0SVyDVmVoy2B5F8LhkSX7B0do9ZkIi
lxHc27AIcu5ue4I1vS9g5kiZrH2TVzxNZcs74av5k212RVvPUpvMPQOIO7oEvqQ/TM5auH56EJJM
EFsqTefOVBAY6NruJ6uZdVZjV5kb3J7qGvouHsxAsSIn9bjR4CNYusq0Xfsi4EMZqmavhXAeFPtn
vFrKmyLKfQjQW/qtgqy0rmAGYQBnliK/OG4cP4DNq8dS/7lOQXasuvlPhBRXHbLlcpYZLTP1kFPn
2XvwF94DOJTo41mz17L+bvwudmE1AE1+Xpo4XDoeuCdPe9OzTW4dbc3xqsbEQPp2/iBntPfYdW6G
tkpjLsrVnZpkAyOY9CNgBeG3W2ag+YG7L+Y0beoD69f5qbC4J+pCi48qd9Umw7r0GKTLxHHijjvI
mYUZWcXSXSZvyqPFZJPDTZRP07H0nvQW9KUucWmKiDVzgcDw3Gn3vhJ6hJNC3BcAur+jGJc6DTAC
hBo1+wGO/OY5xjAYBfZQbthNGthLuBbkw2JfuyLI/7Kion2p892AWTiXWGZzYqVcD/09X4Z4Hfsg
AISNxQDyVdh1q5xOu9+B3XaCpl3gzPdJo5Nb89mjKSzNq2CmW4IUWfxKEC/nqmc19oc3jw79eqX+
raXbbWmr+WCX/uMiREATqmZqNoSqz0Oe4KAkVfhU+U27LiQIFqPtfC77CUiG0YEXF5st9nUugyyf
5EnU5P6LhQAeQ372RqjCey0LXtalabroXpL99s0QN9kP7ezUJ2LW7b05V+a1UUbNPSUtd0GKj9D2
HR5gtvLhBpu3u8d1P3C9y2us2qqChDtnLkwaPSanXktCkcRqzEc37jVyKckMGGUDns8BC4hVMNWM
1GJuZDaOrzm784tRLNUVhZZItmMJODKmFQ0mdJ0RcdfjBK2bfZYOpkfvBPsHFQ8/MaouWHy3ehi7
eJAb9lSY7WB2UEpicJJzxOfLplqa5Q4XPXYhHLzJwZ70cMqoB4TiDgsHwkXwswiuW6uCBh4A/QT1
d6EKDZ52IBarxeK/N3gInjLV93tPW8mOQwzQYm5Z96PIzQinAG5h4f95zehsalRrBlnbCjGKyOqN
M0juAsKvP3jP9f0EyeDQ18LdIxUBBBZLMJjR3OLqWjUWNAKgRqReWIbjTsVjQcihCNp/ITy8pzZw
qlOTuwbxeOtjzCz5o5cyfJK6zdcNzb54+yr+ZCPWraC2gVmwYw335GeyKzaM8ncqErlloTZ+ajcO
z2kXOCz8WtugiL008UGHFlimFZRy6HzDeLNUOeEz0272axN3+szz0XnBA0IYTdLg+T56o/PDLBNS
dC15f4d94zIxYdt6DrHvAFCWTLMb0N/5g7HUwRKZpSE/p54Sj9a08Hk72oQxbHPlmjYtBSSPIq+9
tzD3yscMQfAOPtFyc426DKaQpQ/JAKe3mbv0MAaD/QkaPziFXHOSVVuZ+t2hsmxLZVK9t2LbeOFM
1S3mPgKNTgLTqpV2iIQnJgKWZXZZbtE8qx/7o2dkxpqbfoF+RuDMmvprWOXzLsZpcBjmXr+NaZuy
FNFuf991bbpzaEekY8FprY3DUzKug0En26amfzBIhflcDA1d0gXMd7R0eBGBEfzTnpl/2nH1ZyG7
RSx34sMCxGmNePIBKwYWRG3vvNrAXEY/0zss5vOUFy/DpGnoFt+sXL+WLM6JTU9nnWn1YptmdQzo
/vpnTKF31CNmjzBXEEFjvrrajp+c2LfXFnd1BlS16cRgb8chw67GuB5sPdc8SxNcdW2qM67HZ2Hw
syIZ2hu6YYE+Ef6OWrvMmVHsYicbS+OPvUG+7Ko5h7n/iRa70X2tVx2WzVZbd6kJrYmjeEXh0yeJ
m3wf1NMr5pvxWsY8hGnBNTUwG7kaXPuZi9a5ceLvVin7cSBmuNWNrTFABedOpQ4ZOawUFi//1ZjT
Nxdm7g+HzxxVvXNr6gYKpjRrFyzY+RYyDBGNmGWOXcRoIC3ionb1Gp7LOQisP3DT+Wa0qDkBxlGC
C+XzJLx/V4gOrYEmIhPeEfHQ945Sp2PQNvda+2/OELAgk/pmqRiBxTDUSut/SxU4KJxY26oAmAT4
M4E/xC54oJmJFNuIm5CJBQnXuBiAWkU/nrhs/xgBt+VAGj4u7lSvijwH2pT3LyI1ax6A2Do0Gbl0
o5XEkxeT1qWw41bj3ntqdu8IJJUHHfZMO0E68i4rHSq7MJdBfZoPNetY0cfXFqgMINzhHvPYIQ3H
VzOGcma3RLmKPOBbC7vkVDTAWqwU56U0Xec4t0twGb1hiGLPx7QnIIIzy5bY1EfyUrBM78nMWccC
p050S/tveCEEFx6t8Z6/F/5DPbcXucAhmIPhQzdht0krgta5m4IqhKvy4JZgDdkeDZusvOV9Eomp
r2R+zUyc0unkWQdi/eFhFB0dLsZC6GDy9Rk6gL1hk/TaJrzlWpN9XhVm6I6a1UDrBqCNS0qJcMEF
K2R3ojBWs+PaevDHGnpyfnDLftu6znlG7AZrEwKgGjByJV4bbqfKOxo+BCTRxjtRmmxP8ZgQnCbk
Tr/bnnSpycOELhjOWc8AwV8ugA9+EIKNkQF5G4UEDDEohV/AWXJbl9m/Gt0en/9AKIz8K/U0sXVM
TfDIPpbhQ2G38DQ4pbjDJs+5aG7xHD/jQu3w5i3RqpwpuAS9vxzZ29N7pfQ5j92Fmg7QJuMtVdzF
W93fOIlhEEEpeJ5VczEtoLngFAhx/n+sERUReGKVb6pVVRrXoKxdjIiLsRoRHFc5eapH22tfgHqc
OZPWU8reYIbnGqXO/ORxbK4XPBZ7Z7r132T6o3EM8zUdR4GWnN4+V/0xC/NXTvavlePuy9qh29Ee
UG6pxfoylBOj1Pu3XGsxH8cEcZd4yR9USF7Vg6c2xD+MrVroPYlbxNdgBJaZ3Gzr6dIPRPOJJBhG
4LG2me2TI3NWpmH3DTQtX9uSViLl0YOREWJl+7qX3DEuxWI8ZI07RzSAPiDz7lKVvpLaKDFHhdue
UZJHPO+22ULV2nRLVZe3QGvdXGaFfGxSrsOyNCF3Yf0FltVFfpXe2Qz8K9gP6FRjsBWc1Y3kHVpi
W4bNnPTqj2jhg4tZbj+Ng7mq6GSSJgN3UWqI2pbjHhMZ7IXJjoxWPG7cRKhIWhq/lHGSluvf/TGH
Imo5pBLqlzgY+9MIOmalKrePuEyCX6cpFA/4joq0cztjSc85DR6d23m7iD+r8WF/WHm3ng1bRLAn
GR5dxnOwEp+9R1a9bZS1o2lX4US3KrZG5Udox/JB+ej6Kk+ejUFBNojTXVsYeyPEmrxkSEqFqy9F
I8BNdEC9k/RB1SjvgXPhQLx3XAYK5n3sVOAhnL+u0eHWLRyKRwR292IJT7VlRfHQUBjWiztJwnM9
4SzbpEH8hDvtubk94iVvT4JbHm3B5XhfUxzA1kWYOxoA5lVxG05wZ+vNEJLla9VtX1Rrl9QR2eA5
a/jxbXkuO3lnTtRG4jBh/qUUJGhxGAnq6+gofjTd4gcf9l0hbxWRJtWIcQA2g65hnuoabL7d0l03
eh858KfKZYeRVxA8KsekMozOIworwkjXhreufXkaQxlvY2YWorWoTksKdzDjhqoBEI6qPNmoIqwX
QMpMc+Eee3c510ZxGk3nYktP4duzPqcgzjf467sot8hLmWk6cYjOd7fnObPpZNOxyWgHaJ/Y4aMV
q60w9Ucs4Yu2/PuRbWAJQ14644te0Hzkc9WV2PQoeu2ImfHP+/cO8ji+Ig5TOXegAQK73kqAJDze
uVrHBWLbXImXsQlMPhEat3RO8LedklOiQ2/XzuWJivAP3/N+lzAPiMwWcttL/TXCjz5WVi6O6Gto
Ei5idGWAls/s+xA6yD+TTM6O+BlUZB+MWZvk/R3y7rufxL8gUqtNYHXPMAq+IUv/8yrzwDfvyRTV
k2VmM4yM0byRcXDBm5IJvhLe2ujgpVsGq3bRmmCeSOOKbbAwKbPYPYwsXG4osmMxq/MYiHOaAz/q
0uCb9222I885b2o8GJit5/HW+nftC599Js1G20loBP2wOnpINzwxaC69g6a9KvgueDLsyBm396BL
SANb9SN1UGc0CxJ0440LWScvQd3h1ugg2oeJj41kCEAK4pHcUz8NMcHq3/vSOUuHCiFW1IpGp2Tj
QfUpsDBErMSP3HwwjVNjsQZDR8iR+TFqZf1qyfn/9/GDY8xnXosfFnItuVAW2cT0Q2SleUDuokhu
KAKLqd8M1t7UjdEI7y0yyuCge+ua4bgoiFI7igCjmw34gW8Fd8iz+8VE25AZY3Vpc2dvr5Cxw3Ux
w9UpimI71gXzGfSqyAnDO1aONB7JjBYUK2FlUHJL6gZMwx7L6rSzD6Sk+zvcJ4ivI/f+EUP01Wgn
XraGW0Kk1RGiwjMBrgv0Y3/VNN4XVXlnHuTP29aaaCg6tsR8qV1R7DoG85XbiI+umLih9PTdnNDc
2Wgm5L58rec9MCNji2YJ1VLgBuHCULhrjLHqSmbRXpNRhjKWLOiEU8tLRI1PXiCbYzkMgCAlEQDR
9E+uTj+p1wWSluaHJs+CjT0ATmSOv7dtcUu92PezMi527lOsEIb5XTEqhvG0DT+xPd/YCfJqldj7
aEl5c00ihmDIsr2YWZN4uVO9mwSQKUJx022agkFI+tFZSSH/dW54RZdC9r6VlJOOi52UbHHAAglz
x7vdWGWUQSPAd0FUGksY7Z1eqo8uTyd8C+vVUfzmU0FjsE6L57QtLqTqYahq0sO5mg4YaQ61sfy0
gdusR8HENmTDR9jK+cESlUsDZ9GsnZaIQuO4v+Y8YPToIEB31ISsuL5CeVqWJyn6i4UYi0GSeK9A
qUYzPYuA6jiVFhUo3fhnGUl2iYnbWFXUy5qE851TlPZpdkme5bF8HiscVLSenHoi31EmrL8ls+BD
qfKLulQNjNCrzmah77XiOYPsQgQ8TD6zAUZflghU3cYTrNhJxtQjLoDFquR9qcLu6HBwHBy7fsXu
5uxRDDedzHYFm4MoqWZrY9RZe+QKPr6K2rmMsMM3fttWLKP84REgYbOz4jDZAUFLtlIWJb99Boqn
CcLIio2jAauJcRnJHjTrxXR4ZM3bnF4H/S82Il4mlvlqhD43iaTqH7TTn8ci+MRlHa8pv3yrQ3rO
aKSSho3bqHqQXVLuBk7CNTd6BY66eIY6gQ23fi9unVpUv4Cc8cpqG9R5dlLYTvi1SXwQE7uX4fSs
bMazOfeuATGVjUmyf2V1FTbLoPwnFsAH5NtfoC2OUdlb94ZV81rS+e/iNC/t0sWHADg+b478hJ2Q
bgPs+lGC9eIIFe3E67W/9I3XfcPHc/aWboIKEITGwGxKWgNJm+173FWskez70qp3lcz9Deuk+p0e
YnNT+ai0WIPj9RBmJ8Ab8BwI0G2LxPyq2YOQWjQebNLCKiBlabn4YQCok7miEdrPsc6UXnjsLQNA
lf7iqeHpI13pBYycxVRvkTho16z9x86e35y4evXH7Mg/tyfH8QFwn+IorwadMp6piH1Mau9DQZRc
EOU96L2GWV7t0bx6i/s22ra9maWc9mNlR0yicn07nlIAg7hl8aLkr+CsLlxwQNVnwADAk3kEQbhJ
Ci6AZNYLlbhw+v2UJFbGl1VOm8BL7u2QCWjSWyxXNzC2J7Bu+iDMpQQxWPcqUvn0Vbsmx7qnxKbv
b02ILf5Mv0CBE/VuxOm/BqlabvvYerIc/53sOjrWTC5/wqe7tuZ6TfrvTTXiTtjWT2jU/hoXxdUQ
+mpzd8pH78WfsW5jwv4BTRdEEmo+n03zWqXyUwT9dbAopBGKAR+3TT+rLSeQR3Osmlf4z7DKw3rH
/BmuMstK1kq277jvwSqV+Y99o9tkSwLnceg308KpfwuNzaIP12CyTCoYXSJL2h2PTuMd4t57mSbi
GLnjFWs07HeDkefBD9zfNoCBYZP98Qx0WEerM901Aw9A95XU2VUQ0NgoNAyspQk+/vgM7UneucAr
bqHgTwysGMOL+V9lFBEvHVrZZgtHfCH3i1LfTbUcRSKYcrKGGLRHSiAtgoPK+x+aQt5Frcx1rWR8
YSaw0XTGV79yvsKmiDjkN7l1o2FbbPJT7NB24D2G9uDsE7Y2zJbYq+cyk5H22w+NEY7KbX1MXba7
4USWRruNh1vauavG7rSg3kfu6F3BCfyWdPs1eBMcmIisUdbkMwqa6Gz6/hz3VGYdm2auroM7vTp9
fw3oh4v4KcpTm0PryHRMQ7waT4nynjvGQqyE3219W9SLmme653totWwEIXAThBi5i1i9c9ct3meP
Y5jsABlC1livbdrOa55osjz58KNC90n7w6kl5s63fXwNSP3Nbv+SOsl3apG8ykd1R+v6hYsHpn3y
/HNRwYKuK+6AOKKZzuAoL+9JCMdIB3zxK4/Dx+0/0IYZeCjzXmgdWPW8B3e+i8NvqPnuBrdsYx9+
tDXbD0tObAAH0umtW7+VM5TkbGHdFY8GU2f+6vo0kFS1+eGY5utEvdlK9t2JANrNsIBl0ME+NPKa
jpYUM9pope2+CPtww7LzHj/as9cuR8Lz58GZFHRDMg5B3XDutf1rkWkOsby5Y056ypKQrVleWo+o
KWUE2uWETw8IUdV+UPYNXT+7tjgpqSOmNhiNfT+o5l7W/Khc8jDYT9UpTfQlTL0nUpHsxwmJw1Px
H2yb11k28XQF/SDWdmjN6IWMZkNTvcsUHx0TyVNRZC+madzbQ3NThoZd45IwcXu4DrnJqd4PkCa9
4ZNo5gO9SnTxpOZPFjo7xbeIzpcBdnH2SGPOG41KDz3ut1UTJ9M6cNN7bdt3yky3fS/zPT77i5Vz
KMtU8EDNHFfSqp9n2rSlaJ+Joq0XapgQTiUGAeArow3LKTDiXQK6CY8JtZxoS3jm2xMX3jvHrbEl
OUQnVNNsBqFpE+Vp2gjhZTRj8SbImo8AAFNn6gcG+7shHa4mJd5nSB1f49CwA6zw7Vf03+qaX5Uq
SoMpDDWNqqQV5WxHu5N0hHmskITOST17IubKhwcUlPxVShb2A/6ZwQlWAVuWdUeZBAExZImcrQ3V
WxxGgNMm1K+Ibp3fwumy/RzafJU0WNAysD/KfHmmlZ2z3uCC3wn1wCa+XCd1h0Urpr9cmN1TmwrI
RVyKUkFxm70AXWn67rXzM+qZEUpkIfNL37MNK1z3BaQfoWjpPXp9+jV0TEst0zl3zNE4dIklL13C
hdkj+bMd1EBCsH9I+oUhoZg1/1/6JZL5u0+tixE654lCLuKN8n6ZZw8fp4NzXKsDhqqPDJx9lPVs
2YaE9vJs8JFSlDqbi8asqetPlWJwJdJC1JQtx5bKww5nXpNTfhnTLWmleaTn3I0oHnnsM3H2mv4M
nfsN0AWn3VBVvIn4eA09c1KgNJ+hicHBlf/XTWOmN+AURaU9A6kB2RJpYEsDndWkxCXYV1hA/xfk
zq7z7dluSDB0Mg9myr7OF6CmsaA+lQPgPDCTE06nylovjTntwDF83pYajt1sGQbce2IsAsl2eoHK
365Kk0K89JbdSPFDsDxBH6sr+VMF6VOt5e+yTOODNSafw8jTR6rllNMjzSLZgdqqMGpORB9EmNI8
wgZqZVuTv5atJ/ZjXUWhyLhR5ZhxZrpOyZjvyta5ziH0G3+arhBLuFql8DPguKzzxKQPvEasMDMo
Qu387NyyQmkfvnhO/4KP8O9mRd+H7tQRoYROPjSQrgDlHodUs6NqzH+pA1KLdcG88ePytQ/mW1jo
w8HDHWH/fPML+9ukh48ieYw1c43+WbF19zo6yyaT/4RfyuvAQvYF9nhefyv4+U/uxMxRBYV37s3u
10WwOHFHx+2vENOlEE/lor+CWl5UmVFwZcbjt80/u5KS8ZbtNqU3i/leU/by7IucRCmxM2qZ0zXh
j5v/3+v+QACdMQkPq9SMP/kKXKvutr9rAN5ldXDNaYNqTDYamaNPmb+Mrwxzd2nPPlsv91zuZmwu
tJz0mHMoGzlAhnhrKje4T8cpPg3sV54yvylPZM0BT9GOCiWno/cs8dkgFAFEDIJzzt3IRuVP5sP8
DZu02+TE9LHbeRQ+EPBdLwQK0L9DWg1pSr83UyX+PCYlgqd5gzUOL+jMz+EOCXA4fO4rEnLB+6Qb
67IMRBM4xkr2TchLG4dyjYhqpzsfaenSY/p8FDYv2gzmw8qyuXMAbKG6D2GetPBn44a3ppgO4bn0
xW6JLXutILdsPKunaSoltiDS5GUIuBXUVracWWrHUeKwrq05WzzmJPoePGZkYa8olqNRB4ssjBsb
anLCJhqAt3MHFeujle6/HkSGACEIK2ZstphiP/EO+utZ8VazlHVHTDNqC2RMyj8uFNczwAgTQ3WC
8DDUHYp9ID6QgPITaAB8RUbn3mLVqXk2zXIDSAj3ohfsphC0OTrFc9/QmyYXm1qobt/UzTNGlnGV
e6F7ZktD7RMlMwVV4MOyGyGq/GuSCWgHxQaYSfKr5Wdv5jSkj0D4P317eptV+d1Tzk0Kt/H3lpU3
bMYa8go5Xcy+/qpq77S0Pbd9/1Wn9FFDcufd55kb1JtuVxTmDxHz+wFRaG0LzA2kuX8J6+4JF6o7
iGH8gaS3zXv+SpbNBaSmXtNtmxetAmszxv5L5yIvcJvtD5OL8J/WDPQhPWM32/zeE/ln69sP9oIW
zV/vR/Wmuuc/PCPyse4hhLnSwnmkkq04wvZun2k2C52tYReUY7R1o6L2tpG2AcOw4fcgA1pOA0dl
oj9RL9UNqjFuPSOALAmKs8oxrAelvvam9UuYihAeKGCOsuKD5Lv/5PA0rG18CC35oVWjhmQ3mP4R
8b8fbVXsWTQROeXOQTSUVPEc0s9ewWlqsQr1n6EfFC2vBoN3MAmnqAwVdlHHsydqK8p6Oy/tH0go
6j6C57ByHk3AIBHO8WjuaMXrqGar2g6xLIlLjmzZgaIkKsfLsl8NqTph/b2r4Yn3jZ2vIVgYYbes
885O/mBauS922CFmSQp9HhqKLL2oKDpwaK3nT6u5YfAqq+HJgRINpGfrB/rkUhSwpsbq11fOa9Xc
rD+ACljo88UGX5uuZqWQnVzT8cRGSBcSdoborekR5b4eSKc8c0UG7Ypwl6BQZ2LD5jiMECuWcwuG
/zB4potMKQJYAzbkVA8O6mBiY+5LfrA6jp/YuJ1DXd4tzNjLWN1jJrvyQjwkGOdR/0qxc3K8BEQq
TY921cYWRL+bZGdSE3qmka+NMGSoSDK8bKwy+aAlGqkwpadjWu48jKQEXegPb5TgqxmwrDPaHL8W
rsEqM6hwybtP1suXMsBUkuLI3icx3/qBENfWK61D2fL2lOEf3bAQM7tTKJp9b4L3rQMMdnkSiK2f
tt6hcvF1ZA6Hh0riaMFnzFxKaW09qgZrjn1ecl55soE65jcdL7UBjCThiHadN4txjjv7qSz67diI
XxfKZFD3n2M4EwXEZbwe9fyrPW4SVQMRjKqsklJTcxyOYz0dAiqJ1mFu69e2CP7iThNhtOUbAcCz
ExAQMHhp01OYYDYkVYT9/G8Zix9nZFdeoOTegnlEighZrjBghPtmsNoP34Rqi9cEW9Omsjq27ywy
KTwwRpcyFIReLBZuV80f5RjXAe7Km2ONURPAweCGWPtTXGpfbu3fYnuDlasNOKiBMq/QKq60PHpA
XAJvubSynbLIyurxTYtbpEhTvJSy60yz6jpm5bxvlga406j87L30SLYe+zbhiB6yTNYvvQ6mDW8S
Q9Jw5mO6GMBaZVvDVOMxztL+MjM0A4AfXxapzgAwXthjb3HdM7nm1hvN44R/pviDIk5K4XymntGu
dpgzvjCmPhCv2COZXyjaVR/sNrkTxH7DFVQ8F2TuGQBwH7pgUsNKnwbpxtuhzvi6ptVXTigIdooJ
BQIm2jllqnnPKCbbEz6Wa6JLEwg7iO784cQRlkhzdHm/w9ukmhRTX6JJqcl6/pl4M3JCLWwyRIEo
WCPK461oGxFG9IDK50W43anwqNxe1zlVnZirjWVTwOJ4mQ1RPEJiZDlCw7K6CKydT5UNFGo/llP5
TIESDGvqkT7oEXbvbdHmrxjOkP6DZCnU1sGP8Y8j11RbOVuBQMco8odYsrrjdI3ptYBBhGA5KyIr
A0Qe001DTuWJytMsQ1IxHUd3e6qUuvJVML3Ea8cxum2FWK8iuoQREgOHDPzQdsx6rec1FsbBlkY5
3p3TFsqjAVCr98EQDFMkG6b+TFT1m0h8Y1+A4/sxs7o9uV0JqIe9f31uqNXbtA2ZpFthXf40LqGd
rAlSzr8lxnyBaUEMRzyfuMP5cu464DAbQXzp6OF6+0jrpMxXsSi7OXLtZYCexVObP3EtVsEmnheG
DPdmuGzpQntsiiYFYliZGRXPIc8zDTgDbu3e41KBND2/o5MX92WPzyNInODONezxu8AK9hArVPKk
LzH4OLeiQfIu1ScI0jzCac2HJgCsGmQrXyBPJDs28rxH4hTJsO7zXQgCawem2n82TSk3rNjqpyWQ
6W7BpXPIqPs9As2Y955s3Y/EpaCLfemCksf+ocPBMA55uCZWnwKShs/2YSNYPpFu4LXZEspak7sY
H5U9TRHAIAQFN6xbm2Zan0M3GZyCayjsd+fY6t5TIIp7byNSLxijpaRXFEpWk3xbGHCPfGqds82g
HV1VSjpIsTZx183kSnbsEFS4ATqlvsSTlHzzuSj8BI67hNFkBuWB8srmAStuvA3J4nMfUuPdkHj+
Z9GNtGTWrr2fWhhrg1GDkhwMQV/b9B9p57VcN5Ju6Vfp6OtGDDKBhJmYMxfbcRt6L90gSFGE9x5P
Px/UJ6bFrR1kVJ2K6hupmkm4NP+/1rfMcLZfEQInVWhTNwGuRP3U3w3gAbcIp6drI50gdDRR71xV
uuy2hGsGF3AWm5ekaccXPJbtA48kvEb/R10pD01EY7HV4IILlU9qJmFj1gU5rADaqAw7JJ2CIYpW
5A+E1+SLJFsID9AacBbowwV5iHGwrjBq3Thp3H0Hj6nQHAZ41lZUbtilU5HpYtq60XCvxljEN0ZF
A/GiNIjjxERKaUxpP6IScp1WWtcx5QBKR3yLhaMOKmNPZ3rIG5q0P6Nv7uxkbv5EUAVonl5lLiAA
lGKOE+yZTeVw6UN2oNXExjoZ41v4GmiKnN1YxW9xk5+lwofYaqhlqPmXlcPWyPeCdKmV5n0IqgbZ
tPGiXOdbrgDju7bYC8AgSw2EDqCw+FXD5LaoG9jVVM1oItnlRHYFGggykswVUFBtz+RF/c91Lrre
HXcBqTKct5hOIivl59NRyJZkdt0YuTdypjaiHhp2ZVEGDocCKZQ4l35dEwUHOTPUtG7vjDb8sZa3
ACQaEapXiVG8skNgcwT+inOVDlze20R+72N666y1q2vXubDNxyDxH3yIAkFJu60s1X1OM2ellPYA
cedG7y1tKST7NChoqAoqezl4hrULLJe0zwL4nDIyPHBNgfocUSYNBBB+tuHf171erlg3+63hBCAm
55zTDiqKPYzjghWO+JjEvy3cgmLcSNeAmc+AYcqOuQ4VADawxvS6aiJS7f5Q63LYtrofgAjT5TrG
0IQshg1Nyjqba6x3nQxuLIuUywT0UmA777N9HbcNCb51bFJOogEgZW0cLKdEmyVxSILpGd0lpePy
rM30R+UAQ8Euct7W4IYQudz+opM47GvC0PoGUp2iC5mYiJFSYjLY/hc6BbeoNYHeE+1UzgATDCp3
9DJ/4FxR9FHB3pc6qSxVRK4VQFzkNCohYtJr90GgHtjpvyd0OPY+n+0S2sVLk3FuGJr4rcXmzqbb
ubFJK+LbZfemkt5ctDPn3u7aYEMnCWSUVz2M5LUvzbx+75S2cYHPLmRGl9Vl07ZWPSIwPxbfWyiG
HArifAv9tl/71ey91RDTeMp9jxv/gpMroctNeSMzq1sq26H7FzrkBU5YE1G+PTsWM1dBIvO6SLM3
J9A5aRRDxg+oQOXbzrRtwWfVVAZNA52ykZnv7RDDbIEPPDnNrRv6z67tX4Mpa1k2iSX0Je4sQZbX
0h7luDKK7lAk/rvMRbAqy3I37+kt7Jf4THmRC009xG710ETuwY7S504fDpWqNoM/vkZIFND9ccCY
MpTBmRZx+EqnZVkjU3RImsEX5sNiVToNQw45kYnnLokaSBNMAZYKb6yOG0XZFCBIQIKDTWQvwPj+
h96GV7le3WSlQzJZmJ3HQ3gWdVqxibr+e1LPkasqmBPa68c61n7UIvpJlZfoJg3rkrIH4qtGx4P5
7h8MWLG1G6m9SaucM/R0RfUU9QPLyeCDJagscakiaizd2D0mdb+pCbaYUEiTq1JvhAaGTQfXsMwb
AV47drcQcWkWFsm3pPaevTB7nffm7I4eNBU8GyQBrKygeNAL/RUz4/NQynOZMq0GGshEIdKXwR3v
04FQSst9pJ/hr9oAdgOhXi7yhmpTdca+QlNIwPxBkKCkTc0mK8AbQd68kJyQNyR9ljQP/W/cr21A
IviiMKtw7QgbPJhqD4nZY8wp852J9wv0V7QYWrGNaFkWqXi1BxQy1eyNJ3CbzRzIq4VRdufp3DWx
UnUYEMutwO2oheS4iNR7U+XDBQJCigAwxleKZvHS6SCrFnUAMXakdkniJzsOVKSNOmuTrFgrvhtm
HuRsRPNoO0VpX0sbbQHOBlcSFYUb+tUvpBpGq4DeGdYLoAeVXq5jo77WTaIQsiqhSVI9GFr74GDS
wk5hsj6UKIvMmPMVGUFsTR1prkkm2xdd1VHm6as17FLmh1SaBw+BJ+686ipqQxOYG+dHZaBIaO2y
2kAde6ckTvpAKw90cdSCD+wuDcLuAkvTWVN2lxT3HqIBHaiMmzsn1kA6aXzXPo40gFbvYzwXU/Ta
pnfKFhRQadbB93FsUjxC7BUGp9cz169+suWJFnEZPTqz2KHjBrh5satod26MvNzO7oodJ/VwL9uI
tD6kBUZSX1DopxFrhHchuBKckClFgpG+tKctS9U/BT6TG27Eb3oltZ9G5OzJ2enuwrTsDr6Fg83N
07cYHzX/UWJT9C9uOCc8OlgB16a04lVGpOcCqke4Qh2OOEU7OIVDDzAEd2C5m0YnWShnDYXuMosT
adgXcXqnFwhznVBcVmGdL9x2+EGPmzP1NKC7awg/AK+QF/TUahub1+S/m1Z5OQdKnpUakhtHn9A+
8FGLsr2DCE/zF+iAYQC1on5xUKV+lzvsUdqOVoE3wHEvtWYzZuldGorvg+fsjJQqytgmj2TATY/C
c+qlUONTkEnS+KIRsSNxW35bvXvUTDxT1mTWQPrqJ6beTie2F7AA2oOxuNSVuxyopLC+CLYlk0Gh
HybwRubRRWwFPyi/b8ciS5ZOMj7HgQ9NhbNByNqaGnQXBCJ02AAWiE21x6WAaDnjLiRGuoE3B+rU
6bVNK8qGH5IeFH30b3GSb/zcxVvRqwO0QsCclCCjyIr3sOnXlYF2WfRRhc23std2oL/zP7G0CW7n
5MJdCbsIcQYNVK9KHsizv9YQdfUzgsrgD5WDirKaqhstGu9EWF/hNSL9OBp9bG7BwQ2tc3Jwv3Wp
jrS4GXlpwh++Le6KSEGlSOQ1svczkLXZXB/2VxTaD6YdoVu03wbiBAE8Ij4TumANL8lQIH1mWygU
0mKqFX7+wSKOmNUPCSgGP9BD2ijPkaYUaxzQD5IDOHTGCFvAACSZ6WPV5frKDFkrYJUxa+f2XB6T
74Sysh2JPNTVhbeo6DjOPu/4KRbtWoX6LE/KzzsMDSEiydk3s00bOAs+cBRw4R0SArJQgB3wqiRL
3SoeHN0FgBV12Yq0PuJXe/e152ULU3RpKDYVCrTU7tQS69xlahLXYKdZtKnpxnNgqTZJ710Vhs1+
JcKTU4XiHCPdHXA7fpNq1Ffsjh972f+EkDos6oC8aLTne3I69lpWBTvf7+6UZp0FpouyrcgvOX/O
6QsJYBUbS3BfEh3Aus9qe0aZHqOB3lx2QUMXNlLvk+3uUWIxsUMs21k5SBLyo29TbLAkNA6kSEZa
v/YS6kmp5Lzq6QC2fFqELejFOo43Go0ijs81fCj9JevY0qo0uMLh/a3W8svBcp9qVRMLg/0zK+WZ
sIoLFALp2mWhHUtFSbho9hV6kGWfm699M7zYYX4GCwBzpq6dY259xwB3243BI0LZK4hu38yiekGR
zieQWBWdtJSYAim3NKnWtHj59nX89c40vQQl2ypKny96PWNQQkQDLBLf/bo/g4FODpIXX6aYKhCF
2i9kL9yDnGKPAr1eJuS4WNwoW0/0ZTGKlnogMPCxDuB5TclO1ApdmvqZJuYlsRoaBepoZfTtWxHR
XQ/n+dcJ7zkWXlIifw2aEel7JOQqSty5q2RdV/QM4KxEV0DOqb8mnbdSEqlm5+b3bTAAwCNrBm3c
uAcAjxF3qNRSVXKPXpq2pas6PK/zRrUOLnI7jYBxcC8wk58ZRQ5d3IZb2MlVLrAKx214yHz3ti5s
KJHUXobAeR5lqeYy1m70qtmQZy9DM7rwNPdGTuM0G0XulFvdB1q4R1yZbYoijKksi0guKoASFH3T
6ZC2MXaPlJJcHmWviN9gBQaEy6g6Q+eJ6DwKxJWHvGMRkjaAIaJ+QJ2b0vVht9iF8YUJJz8pmC8y
zjv01qsbgisx4Re4WmXASUWFDz5AK8gvA6/7jOYMbA5VvoFNHdJmper7gZuxqqKS+kuTj+dJlj1G
aXUdQtJe9Y4AMK6jsI+cbemC9Uw97JZTXP7EDPXGKoz+JtO/B3nF4Y6WGCRh82mE/7+qTM/DRM7T
NCPefjUi/7CDytjSP8IYpAvULSZnQ0fL3G3N/2OBTg0/rJ32KzrRw8Kx1J1Oz+Sx8yTdSHyXFExz
flD+o2X3hvBap5woc/usqZJsZQ4pygD/xuDAt9TzYW/0DcHPDneYe4awpkgQSQkUiX3+gIvQXGeG
/Rh23dvQg0QlOe21LSC51r27NieSbBIpkSIC820VESaZdmUo90ZhN13HuknBPUl/jpElKWdVzfTk
o189yJxDEV2Qpilo2826DGpR9aGebPu7svVsE2XCAHqDdJ+Wok+LAwgS1hA39WyOuaGDN9mo0l4s
w6i0LyIyUg7pAPWC4pqOSwSmpCTo0uLUuxzzDsNDrvEDFq1fxPLZcYlNoSvVxFTORkmdz0ossera
yHPgXWTEhAPzzN9YgpuLuNPYXFOuIsFn8JVhUOvQk5+UfDjlIxqebWROP2ctOnKbkqJG2a2oNZvm
VQ9RRI/gm26CxjDcjT8VLt4RdPtAMMuIqpWvXH8/Neyt15Ik8HMSTXsPOllDvi1iNi/YZFgtALch
Z/wOIiB7sXKJ4K8oejKNAIoRYgfd7qHQkRAYcEcKVKVwPZZF4bsvtu25h4bX21+mQMAuFPWNekkM
F4fpwMvRhzuQWb5PMbm/C40KwkODUfqW0UEtECd65Qg3/umzn0SR59YHBxM5yQGJms3jkNORNGW9
FlOqd9jCkuRiReckc1fvhd1jSq449af70lTmA9gA/zI1SDrGNBsgJRcU3pDh2j5Ncepkz20h+TB4
P13Qx3pAr5xJajpEjU0AJKZ06kYTu9ZnKs2YuULJLO8Mdho+iMbQYITFBoG9SRdBuhkMaOUkNlCx
HKKCczA0AON754MJIBqdSuusJ7+tUjUby5iLNnhxCcFF0E5LLsI/JJpEPrZt67uLiS/tQAK42Ixa
Wb5WDnMR7WuO07KvredJuO4PF2P0NUqcFnOL6NTwTZkpMZlV5FBLrrPR2NqaCO1tY1l0TVLXKDAh
aHpEQEUWcc4vkrL57qZUvGvqnsuCrcE61R37yqsCLTgLCRG5s9LBuU6cQPWLiWADjtWgKCcn47BR
04WGJUor4LZ0OkhY6FrVXGRCVLGAk0ZGhYkY94ZnojjT8NbukQTR38/sguMnPsSgubd8lbpIJOLG
WnatX0ZrEl05ojc+wan5QMkpQBe5BhkVbTVHZsk6HcY4OGtFwoJK5dd+dMI2+enYA5KqOrUj/k43
EkQgGXy/hRZSqz9QaRDPRDXI4YXQBnb0VPyM8gyYDInbVAjt6AzqfqAzrZMQthBFoxtLDwpMzQxo
N8ZSZipryIYUdrhoSe1+cSJbe200JKVrajJYofOhZg7VghIJfhmr9jzN0VoqKJ1nXlpQF7PN0ff2
QxUwM3SeV595xRQ/aWxczuMeXhuHYryWiCUKtDo+uQxmzQEfJXoCVygZyVAlYjYl+UBm2nJupGzS
rh/3E9QRf+V0DaCqXwmnjYEOFCe5vS6rWlsH0qi3odE5cs3ZaSILzCQQ0oOqCA6xfKI5XOMgoSrH
CdOf7qWLJwpGUOouyZQe0MQICzUt1Ra02QPYEb6d3ClpFdpUohCfONnKr+1W7IYJrBsqCFI00Rfi
Voa5i1oFdm8rCxITDL9YiaoVl+PUiHc2EvAX6tTRzP1EkBduYXgiaPEdNM8pSabXwJNBneMZTrp1
1zWgeMkBJ/XPStsnG7PBpoDVtP8V1OVQW3+ISG/xLgx97HpS32V8bofIV1e15TBRTga/ea6NRUWz
diLpF+lCfdMbyif3IxIoIxR63HWYQmi6dCDPpQvscSlowba5ILQduRBqge96AXt6oIs8S8drb5Ok
NEUxKfMQlm2r5rkhimllWgWFBBH1U3uWBoRG92ghUo6qI5vhHmiHeaFVbTuhfnUT9/pfPDySPqUf
7C02pHOgpFu/pWPVa0vUqMOT2aAc+xcZ80FEE8/fVy0+jT5DBS89MijSbIQEH1gvWteeUwnRsb5o
0GsiXkutDs2zIGl2kUadsops+UB24ZznaIYHtIXqXMpI0sgsKs1EH5LUz1jF7E0AfmETlh2adKBr
j1WZI43yoBpsSTMNX0Mz4MTXuVq0NYscHWmq5RxyXcok19UgeewhKXeX/xIdpUfZiXyHV6bx0TbA
3iTsYkrumi5q2kVVl0B1JN9kSeUYq4yd6oZYWp3Vdo///Mf/+r//58fwv/2f+XWeQLjP/pG16XUe
Zk39X/+0//mP4t9/unv7r3/Cn7MM1nr+dYUwHGo5/P2Pl9sw8/mPxb+qtqvxSmjODrgtvQUwUKs2
6wLwJoa4y6BRrYaOF/7zQdWpQSUnfEL5IB9K+XFQCjNeoILB3QVj6AfIegeOe4aX4/ZEyt6qs8+H
M/8czrVMgYBQRyxpi/nvf7vGpDTpjCShtZuwasMsLbz6m0ty5RdXZZ0YxnW5GsvQWYpd4+MwpRg6
bUL4S3S2AkliituWKebJgf+zjiotOnx+VUL/YzxT57FZpu6Yhs7R9+N4vTXYrUYSLHl+DZkSilCg
oemHXZfVCcAq4R3aOf4PaFV+JtUsC67m7ernv4Vz4pdgf28KicLcUsbR+6O8hIiaRvf3HmbzAI1o
Ej838WS82mlbpVRwkjJZNSJneUkGIbPVXx/ekMoyDW6j5aqje567Mehlwib2VtaHtyzWjeSYM3Dg
VLQ4KpbKGfHZ7S0AGbvPh/7zrTJ1hcbl18g2D+Hj7edgNAWplnL7SS6ZcHwZEwG4ABzd9ecDiflB
fvxGGQmto6CiQLvcPHrQkUwrbOxS2w2ca5Cc2zEWixRryJMLZu+SBcmmG1Q7JT761qdZ2ZqjGNfI
Uy3qI6OVffELnXrmymbqcF0BbOF4ziDjiGyiOPT3Xa7dlHAsVwXO9C0+xtfJM+TKrgp5m3UEnXx+
I/6cNrgPlJxMl0HJJTh61wzOkp6O3G1XunpxhcF7OrfC2L+l5RTd/fWhLB0qjbDBsRjH3zK1BZ6m
xnsVGDGLlvCa68qVCGVLV3zxHZ+6m5Y0lW0ok0uz3I/vUTm6TRQ2yt/XmlGYVK8EMHykxwUZcHMf
A1pLYtOBxGiPOA6P0edXeuI1NoSlG/hY0O+p4y+o1w1EHWXr71FWzYV+cGnRGemamrH8fKCT12nN
r6/UAZYeD9TFXlcqNGS0DuwaR0QWIommwGLoOYY2s/hR6mO6rAvD2X4+8J/zMkOaTMy67Zi2a8y/
2G/Tf5uP7Zj3mrfz0PDuAYI2TzxU+9AIais5X+zz5+OJXx/A0QcrTEqvtiuF0nVxNGKfVi5/23i7
LIxGubFNTo2r0cN7QPeridFWEsXxGHJcJ31XYr1eYjRjGwrbfk5modIAi45krG5R40rELGLgH1pB
lCUIRZGT95a36iqmtXMRK9kUS2ZXlH8DwvtFZCh4OR1llWAxVL1zDZkEU10ZhY9aX4qAHXWFHBpM
EEGoZSg496VhFQNX5r4gh9BLscqt1LpSHueUFfU393le7h50DprOvHNiK+eXVgcsggDY4dy3Ep34
IZy/I1wjjAsgprO1XqQhBoAkc58SxJHXtkkQQhkNaLImyCnWQuQ9ESUjHfF6Gaim3VJ74Njb4IX8
lkDevMNvh1XOqTRBjTE09W8Ah5S2a8sYogi2hfoGdDOS/UCaEHQkMVrxs0Odwlv1JjcTMko43TpV
xqGfkkOBgiKd6LFyglJEeWk1bHVT0l9Ypl3TtKsGycBNj0p2q1fx8IMYZ/PCRv3kU5SyABJBd+xw
x/KT3K1K8RivtSyH9VdmHUe6jIV4Iu7Bh64v++G7LqfwJtLcCC1YTgLDshlVdx8HWkXKlE+RKAUN
fpfQha52IbBskLsyVfceCVHbNK6dKw5MCFxgl9JgjtnDv3k4FLEPUPcnLZMDOVoJ4nfu7Io2DNry
wr1Fug+EO08B1N9DBoKC4oQEIy572oWv1OO56Z+/5/N0e/yW2yZQgnkdEOhBjr4rCht0OuNwPxVe
tAJHEhC0XdMLrcxpbRM+tJ7s0N5/PuiJNYDpgxeOEpou+Zo/Dho4et6FphOCbNGUt7SadKBsa9r2
iwoa8jg/H+3EJTKajV5aKYqr8mhuHnXdkeDOQhzfFqZsLah7yisjJ5i8i2tcBU4NSM2Iuy+mkFPj
Cov9uMvI9HaPrnIkoBcRdRztg4JjJjYRfMCcY4utW8UF9nqNGMe1RdznF9upE1Ml1VpbcUJ1DMVd
/nh3+3CqYoijwd6OEGINfaoSqPVYmJZuBDyR8sEUvX9+i09tY6UhOXpYig2c0ucF6rfpWQF81VvS
EPeFirJl4GSoYDK26ZU5ws5uYqrZSEdWfkUCWARSkW5P0919/kuceqsMk32kzhLs/LkGaz4+fTSM
e+At1VYVoCrxaYdzU0z74pWaX5mjr0YaliHw7rE+CPtoEyPjgDeqLMM9oSiZuU009pjnvO32udLT
9AFsTv3siJ7ueTY5wP3z0k2+2LmeervYublgxSR7yuN9VGhaXR4hT9s3ZtXB6HDuI4kBHsPAq0Ts
ti2IwvlilzGveMdX7Qr6sCaCunkR/viQbTHzGQyiJkRtBTsDLcoi0rofMJyIjk5mGE1OtpVhevoX
A594sixPvFyW7TBZyaNJKvQqtE4h5xNVo8qHcTs++zLrlk7vdDefv0QnPh4DV6/Jcq47bDeOJovE
67rCB3yx5xAy+y9oF+YZe/Iwt56Mgnrk58Od2rixvZC/NsMmJ7CPtxTh3GhFCbtwA0fBiF4+YiYs
Awd3zecDnXhj2R3ybShOOa4yj26hZSpnqgTHD9unikKleA4v9aPzdHRex84yyIm1w3U2QJapsjz8
4ns5dVclglndNQhUQon28TIJoeEeGjCfECPZu0I6WBtyw3ka4AKemakWpn/9ck0l2J8Kl+qEq8+/
0G/zEf2fempzS+38qELRjn0XkRqMTkiP9ti17xBWm2Crk/mR7/0odeAlJ1XVXXx+009ctlKEnTl4
apgnjm+6yl27tETJmc/uflCuhUPW4oLWyKU/SA51Z58Pd+IzUfzDqUrXJajdo3dXdbrQ26nQdlqi
GRd9r+f7OCiCO4N8tM3nQ52YChjJ4Zm5tiXM49PjnNBsxOzwdiH606e+RsVgEAJ0qDkBr2bR1rcm
x7Gm03P94smevEhbcvZwKAKxuH58svUY2q0xTdquIB542/WRWBMcqK8yTsrrv3GR6JEdgzMARaGj
byZSqSKVcNR2lsLqnHbudFGVTb2qmkjuSq+GYFSYlO0jjP6fj3zqIm0lWMiUEDzMo5ENIww72cz5
ar3T7+FANEvg2KRy2217+/lQvwpnH2d1UHUmx2QmdocizNEUNCDlE5mesRnDPD1ZWbMuoHZp+sRC
Gptrz9EuSGe/q6z40IbWHsh0u9L9DisgdoTAuPri15kXkeNfZz7lcVx3LPePXVNRjL5MyNDea5px
Ozj0oVy5bvGXxTXptDaqHwB0JEZk9dmInxV3iIJS4VdPUx49/J3fhYcvXGZOYdlHCx4yBHLcgpQu
Ogi3szpMb0FHJMtQF9hxYfNanJvIQ8ziRT1oqAURwU6Vem7QsmXR8MUcKuSfd4YTsOAfnUqZK+dv
8rc5jQBCrjwZgn1ciln/jR4N4Z8L8tXXDDc8o7jU3XQjsbs2Cr4FdPnowbA5yKB7NL/lBJslX/1K
87tx9LDY2nIug0JCrfS4cCjdyZdKsOVSUTK9mUMVPpv+4APHGTELeWLWU4y9AVnMF5pxGXed+k62
SIwPzavjL5bu4zfZ5Gthi6Mbri5Nk5r00aQPfi3yCncat81I8sdCRy/xrbad6iYtiu9Ctf0hADy9
CVQR3AQaskcOv2o1Yoa+ijUdjVSgjeeuRf7y5+/R0WT5378XJUYq9I5wjle/ySj0ctDKcdsh2dqU
cDUP6K4gP7CNHe97K5z2WGniFQzo+ov9xdFE8u+hbZMPXBj4c4/LyymbKpMtxbiN6/pi8m5sx3jK
MHJ/foFH69x/j2KjIuAISfn46MYXJBS0JnYe+phTDyVPNm9DNnsZA0TUDYkuX6yr4tRluYjJ6HgY
PO/jhRWFxqgCjF3bqAKYOWlJOtAu9ANcaGYUXUYm6DM6ON6a7If3EbUbBbpwRQBIspR9ot+x+Ygv
fU7EQKGICfT++l03pIlGhPeR2UPORf/fvtRKUiShhTltYwWXDHUWWD+nHBeTi9H981t/tIGcb71B
E4aDnuD2u9bR7B0NWNgU5MhtGbsptOa2xd1UkASv/bUlaR7IYdW1mHhcxzWPNxcREqUo5mC5zbCE
QRrTvk05uQhG3wW7zy/p5MNl0zbv9x1OWPM8+Nvdo0UbuuyK9a1WyfRKVAKkgWvXxlPSkYv2N8Zi
l4iUh3nedI42pq5us9xEmY6Zrj+f4EMja7WfQTZ8MQUcndZ+fSE0Nv7/OEdzNzgfZyyMVN/SEAbS
N4r0IrKT6SEqMX8HU0lykF/rX7yGJwZFysR7wYmGs6px9G6kRi2GxJfYADw/mMgBMYZtGBv+rXKn
5AZHDZL7sDEhz39+U09MBxzXaNOxarouB7ePD3Bu7PYgA/St7VZQNqWn4V7qIPEvzFCL3xy/TO8+
H3H+ib+tQ//+CtjC0LJXJvvfoyv1g7Ii29IZSb4Q1S35CBlGgOBdL9tyTxDKHN9Rw5QWZv/FTHRq
YAvqvy3Zi1IAOfrS/VYMulPnAlaQuBmQc6ariv/sB+rU2F8CQ70WmQV+FwPXF2/U8Xbg1zXbLClK
sUmU8njSbfBIouDzxFaEuTescTzG0GVQSbkrUNecNbRUZdWqJVhp1mH1lcT5F6PiHjWqr8uaUglJ
Z0Oa6V/MFMeV8/k3QyXusuJwBDPN4+kvcnFajISTbTEnaWhOzKyvvxUDtlZkWHOgVxJCFRKxjNsl
Ca8BoW8p2pdNm1gl0LqCkCUUBbOHBh2SG+1QlsibluTa1xYV92uQx5r5xTR64pWd9zDKZgMwt8Pm
afa3OWei+hkWpqNviTDrV+gUx2WX9Rv60CiocveLncqJt8Y0DO6MoUtQT7+qaR9G81PcUYXYahHG
55XRCw9QhZUjyy2IZ0cpbKbjz7pKqnvsZsQ7f/61nLpYqiiC7TVzkjwuTDZZ5xWxxaRX63BOg1r8
0kmWEfrGmO6NMdr4jT4f8sQyRXPMdE1BB59299GpDf1ykhnIn7Ya4bJzqmEY2HunBPT7xQf555zH
skHQh2D1tdizH809Y9l2hdlXCEZNtB9pBchNOO8oXODOael9EPvXn1/Zn6vVxwGPrqxI0SUUqnS2
PpGtb2nB07Iagra8wBj++ixnMtfAvHJ5V9EefHxJRz2vvMJiXvXseG7oxLNI1wsrYrLsqL4oldn/
9JKmItclCn7+1ctUzHG21NVc+/vjvsKqKyz8l/a2TsCeGxn7KH85Y8b+Z8Mc3U2g0ZJoH4bR4mQ3
Gc014XGLqfUePh/mxOs4lxAcqfO140ufv5DfPsC89jTSgix7G1vhoW6dtyAiZu3zMU58ZR/GONpa
VGkV+wQJ21ub7hVOGoW4LQrf8Q99Ps6fLyBPhjmXAyHyEZaij9dSFPYUG2yktoMD7w61tgkLsO3X
f2MUfgoD2ZZrHS90FsEjTqsae6u8GP5F/B3WDZfUfHH8P/lgeNEcHcw6heajz9d1ysxM0hplZ5cG
Z702RiuvzPIvuvUnb5lLWJycr4a+/cdb5mcl9RV3ZC9btPvKcwHmyoMPDeev3zNl27R/5sY82paP
wxgVuDwOGfY2BczXLPCtS5hitEDA/MmMJsjnw83fxsdNECoOxEQoECj+sZB9HK4MvTZIrdTZYkDr
LicZzCGxyGpTMSicwRA8QC5hCHaIpGnDVPyNUyBHwP9crvFx/NgqU9EID/L5aK0SFCzQGWzIfsLu
v7jSU2+J4uQKUZm93h+riT5BttcHXnnRDy+a7xCwJsf4i0H+XEnYDfxnEPtoa9dix5no09lbwBrT
Kq801PD9t46VOhvmpNUhO//8+Z16K+em3a/NE9qCow8Zxp6hqCPZhBvdA6za1dl9Wqarzwc5fVX/
GeToA4PvCNqLTSKQivBJCrTNkzW8Kx+8fjKlV+AT/odXdfRW1qU5loD4WB/9bpXYhrPSoekQypv/
jaXjt9t3/LyiTrgQoRmoo5vgGD3oAfzD4Y/P79+pWV3hHJ1rTCwgx7Nt0IHr0jVecjx02G5IpRhM
ZyPqyF143XT71wfDWTtvEY15O31875qkM8Cg2Vu/exiLW4FQu0gfLWgv/5NxqAV//HLdYEwDs2HV
7Qv9vLSrG+gVh47QChV128+HOvWS/+eS0D5+HKpF61CkgWTlDfcpgQ+Y4Iiy/eJVOPWSWxRtBZfC
qUwez0S02zzoR/a2ikxQyXH/0JhqpvNVP3q8heTZfDHTn3orKNGh/GKy58B99OkCshjbeGKtlzKA
wOosHbfC15Y9wVnb/PUbSP2FjYtL3/AP/ZzrZuQh+ik7JNJXRjPcuWNzJoit/XyYPxcTgAK/DXM0
T/gpdy2VDCOJAu2cV826CNt74rwXmf4wTo999jdeDD4n5MTzAUE/7ijlcUWeaE99Cab3CuzkForZ
mYKm8/l1qV9v2MdlklmC9i7dI2SIjnW0+LdanWlVlVjbOK+naw0E/cIn03Fn26mxCrqKkLUYc1do
Fv0e7/Gwxu3DJhHm/lozSA00euSiBCoDCSm79LuM2nGfJba8z03UyENueRe5S+KfHAfimrKiqFep
ZXLv4jj44XejduPzsV90Vty+jFkjr6Bidk/wUv1N5OjBj3aoxUMOYGsV8Wf3oT/0S9wIxrqqI7Z3
Ix4UrDK4S7e48n3iZwBCm4nhH8Z2qraZBsfDy3KbqDjLhPJSZW+TFUVnU9q1Z1GvsLJ1TtB9E5Rl
MBwX4sZpDAmsjsRemPD+CtIQugU/DvODB3XnFuF7tZ9SDUJtys0jXROQPDCqkTRpQB4XRRCKaxuP
BHkpI2llStTuLbE3xhktZYB1pCUltyHpE+8Qp8PzJiciCG8ljmUwo5e65yJkU1a5M6rEvO2k51PF
8BRB9Vr+WsEUP/PxxK78ISIHT3Pfyljkd0GWDhsXR8GFX7s0sJGgL9IAGsNcoVwUymsuhwHwB/V1
8jJBcgRXpBsX28G2w02nQRIqUwUxCU3hWTYSEE+VxF+ovhkPtTa1G4ha2gX7NfBYqgue0ZHC36LL
GaxATFovJmKyaaPLtnpLWiu4a4pa4swcVXjoo67YGokWbsmV9G61tG/vlYvHpVXkcrcGWnybCvR7
DwzQXMlyIjOoi90CLVI6neWBSs+91E1ve5PKGTil9ro3GkFCZle+tfHIvaHwnODqsh7/H2dn1hwn
0m3RX0QEkEDCa42UZsmyLPuFsNs28zwk8Ovvwt+LhSpU4RvR/dLtcBZTDufsvTY9/QpfxwDCN6jD
45CG7TZm17LJKJjf2p5dPRJD4H6ekxj8fBt3x2AIJW5zDx4xuWGn0q69XWmT7zfOHgnxoQkJIa5q
X69ES+G1NjYAV7F+mCR57+DvNqcwhaYJOzWwNrOZwZ12XBL4KuB5vINSR0sV6V/4BBqyUnhZu7rX
doOlrCPNGH1LPd/BLSQjWgOOF8xbXWbRrjWi+tiEpDBMnqq8LZkT6UFlQ3w76KnY05efHlRoYVKL
zJbAtTiBzAhj9wnDcPqcuTpmqMkQxk0xQDLawGeL944xNzd67VWHXi+XYx4faejp1gtakhZnWd75
sSPYXQ2RCTlpgg36RTTVsIVSSIAjKDm8TVl1G4jaeUxm2yb6tuhPxHzEO01kxqk2rOkAkmT2SXTU
Dm4Vkt4N3Qt37Rxr461tqmTnQESBw43ZpXWa8eQaIYY6zZTf515Nr1nuTXeNg/YCzmR11KBPHSoi
hW/KeNRfsa44ZDFZGF+POnf5yNWEe9dWhP8GNNBkATOW8Du6tT0y8THkieXa9MwrhbYzj6fbXh+S
b6mbqOt56XP1ntHASw+ewrQbDlE2V3sID4Cd7ZoPz6NAOuCWRVAqGn18CINkvDeo0NyqpOJxgI8l
iNaseSnjcuRQ0c/FjTl7BlFjPbjfGCDDvhbp7OdDoR9DS5sPeBvqTdyak/nYmANQSlw1xiNzSkBM
g21ddWruMC1l7mMV6enWAEH1lHSj9up0VIpMLdB+zC0VQRcQUbHJmmF8sXsXuFFBxrZJeuEdSsXu
WeKYY0JKQoNMr8m8ws5JLHI8T3d9WWuE0/dZdeoxqG5q7M5HCrnx3k5NSDJxENxSvHlJong+eHPi
bO24QAhrl8MuLzXjesS2B6KscfttPgu164Tb+3G/UBpo3B+Yk+Q2HPlvHuCEjWUUybMQhH3PVlkf
U7p+1yLSwyNSioK1rBhexog4hNgN89tISA3NhKsOUxhXX2y1ZLUH7CctXjcEsaBSsy6392031Y96
mgZ3bYHNbZPKPPs0FNjYxWwCUph657WpIKObnTdcdc4UQNR17Z0qvOzBKXF9wg6d2J268ZJ9CaWB
uEHtG+qT7JhPXfu9V3H3Ok6xccAMSnANMKxDnk8c3ApWwy1ZnWSkzOAmWTZmUu/N+dpccmTnQoyv
vdYlQODs4GTwQPZjJodvElzaF9vJxW/LbqRNUIjd3IVtRzrQ1DYHt1XY9BLMqwSshaeULKfPba3F
+0h3m4NG0WcPq6yH/YnTHXt6EDM9pfWeeixZuiNE9KBR3QOezYjAEqt5Flrcf+ldJ8A6PQ5fJCkC
RJ9qcAIst3lQXsfskwbAyXBhHbRCxO1NBwVwQthVRM9E3vJJ2yQBhwR6PlM7JAmxJLRqCIEeyqk1
jynRgycV9YGfmOAZ+BO9r01jdh8ILyTLqMyLrccaMW6cugfmVqGQsDQPXk1I1p+GyWLXtA6Q7Jq5
tTaj/lokoUiBC1pkYCSO7Qs+gG0wi+FYdCI+jpMuTuEkh22WmNl28hJU3an05IZnRbhrhsPeDrXp
ILFt7q1atXvyOOKdrHL+hhwHQK1H1jZvGuMpCnv3Oi8CIlDNojmJrk93vStckmS8aK+HnX4M0ry4
bRugPlMdWED2yE2Dm2WQjYYhnKjDOBL7aeyje2+qHMLuKvfWC5P2Kkoc8Q0yjEXedNXEAL5d7W6G
MrNQOWJIllWtRc+1PpQ/uqjGTY0OctsNWnJS7ihguSEXDLB+nwKnCW8qp2c2NbThW8Dy+4pz3No6
XlfdgsbOUHsbxrYqFVQquvwYdVuPh2mPL6RPa8RrGs2RFCjnE65Kg6Qn/JSVDZFaBLgTiMVzdyR2
gqav5/zfD7ieYVlkdbNtowS32inrOfFuw9CgAp1tpjvy41PPepkCcaGyfebkxI6fBheaGMr29urk
ZNhB6OpDb/lmOflu2e8l6XvlnF/Y+J85O3n0JRyXtqGU7vqAFvLqJYlgmNEQ39KcdactwdAV6r7X
3N+yMS/cvjMHDc9iH4720aF25K3OnoBw5hrgNOO1YXrbBYVt7iOy72zsDQ27roZqZLKDEji/lHQ5
811A8+LCNZ+pJ9Gq4kBv48wSqD/fHkq7xE1sGVR8ukUQfulheB3bFnfAx0ePM4dEHIzQI6nNIV5b
a6SjNIuYkyEadCFIm0jJ6sGJpePbhbIftKQr/x93dmmgS/RjyA9t8+1VLf22fpwJ7DPUFN/3eUNe
wKYroI4cBNKYcUunXwYbzOowtkCOp/ZNpSmw3x9f9vL+vz1vIchG/45pCM20u+5Cy8gqXY2tpZ97
EGdGEnw9567gs87ZgThFfXJGSskfj/n+W3k75urSLbbzzRjols8GRxCyC4bF2rlKZ3fmYZ1Wp38d
DjG0wCy0NJ04xC5P/q92Ar4ZMQlWXj8GuZJxpskH/TBJA4ky+/bk28ejrd5WbJK0uBd5E9ISYSG8
ejtaMYwEL9OUPDW21ZubObSmr2IY5aWq0OrB/W8ci+qJ51JkpVL+dhzQKGML1sE7lYJS8gwtiT5G
hvtKw76xgESM42h2wCj1+JLAZzUJ/W9ol4szbP5FpPR26DRA2V3mgQeUHdhWYbFAbZDULIFkJIc0
sMGvGwJfL5SNVm/NMqq5dFCwJ1Lac63VVBTJVubse4PT4CAJ8+w4eKhnR99B67okiL401OoCNQ8s
Z1BkwambiVs3IUD6etA17GB0/cLLiTyQu/XXF/jnunhluCBzaRStSyujqtKhS93g5PTmsBfJDPV7
mqrD0Nfqly7b6QiQMTuoOkjhRfOHNglEOiigotdvqUB57dEDEvAqDEI2nQyIFbGNwzGrMjgiWM7u
JnzYx57moY4WKyewftE7GEdAUsStlHgl9iRyursW4f6tzKryR1FY5XeghvNLF8XTS4ht/EdMp/tz
23k9qqkkdXY2JHMTeu7kfVfdAirkVBYDtWEf8BNBvf7Y6l0BFAxfS1Rl+m7EbblUB8xrVqzk6DQG
KI5yCpsrfZpK0kG1zrot9Sz/OiaRC0UrDq6txTsxlI28kqWuwfbIkhkWKqjWE8pe85RlduFz2qVg
mLJI9buiccNPM/DArRtbvU/Jd/7RjYTGAdWi5Dfo+niVe8SZ5YllHMNUa+4WPvhPMM/6tu6WaCMr
KEjIRPETGmZybWUc/VqTriB0UOd75o7h3ahqXUeX2PKgHITAD33v5k/8Sj05FB329IOMYEvucBIO
QDMHzbqrjMT52ZXm9ITdJ3hosEvvhlzzPnFinUjOC+3PIgBEIMHdf9EdC3CGkSTXmC2sK8AFYCya
YjZ/WkMvfxdt6DkYCkvzmW1pf2wLKl4X1qYzcxi+L5pFYJPp9K3L6OOsGdAqVXhVyDoCtdXD0wEz
VfzjQvDn1Ucbxxet/9GLL9/hXzMzRIqZTcOMnT90wXaIXGzpCBonCdLkwpqzWt7/DIU4FBsu9882
1lrYqSndAsA5Ouo62zpzv9PC/AH84L637H/1zzFR/T3UassJopkgI0/EYKaiz7SwDkHRXbvGcKEt
sNqaLVeEupIVG10V3di1xSgr8zQYoWtcuUhCrq0oqndONgJHxEf45MlU3OVwbIgamr1DmwPl/3id
O7MILEoc/PncTrSeq2fHwgdwxbHCq0TTYJzU0GFhy0I4/tzhfwUyaYHOUnpwSfZvnHmSS9PApfvH
jPlugYWcmtRZgJktV3YkCQnALtrWQu/8vpYtqTuDQQhPNgXJFcEo4nUmI+K3N+n99wqrqw6Ipk0U
+6ogVLtxImhgG+Vplu1MT7twi84s0YI3gRu+SE1R2Lx9vYuuafPKquKrsbUKbLFieoFeCKzMjsvd
qEE1QoT02iZzd/fxsznz/XIK8RYhCtsQvPxvB5aAjhyjxLcUCtA0VkzeBC+Aevx4lDOrpHCwt5kC
JzaNnNWCPM4ZvS4nC6/6vENoPwcZ6CbmS4KHggsT0vmhKMQgsOfTWmsWEYHnPfkM4VXHsr8XLCvP
5UA2XBVNxoWJ4ty9QzNIu4j5j2b96r12EFK0Q4S5A/BmQx4qiWdbQIZgaD++e++/H9tEfMn+nxcE
7c5qV1qFhkeBMvdOVo57IUN4GvJq9gDuG1Dt1E6hxYVOu/941P+pm1fbDU6OnG88OjnIG1bvxkKN
7ztK5Ke8Qth6TF0r+qW8pgy3tugJOqA5A10eDL7qHw1AXQdsuEX5TRDHmR1l7unNloTS7EdHmg0g
72SI5SZIUtFvkzotD3YPicek4EowpQ1wbAckq72TiRAPfehSOJoq232uY73/DO/DuGtlRo51wspM
7naeyM8jxm9AaV2gHs3WMn6HNp2VXYT9+lbkCWkbppdWr5rqqv+6sIuf6wki+0a6XfJFm/TKol2h
tZAqzS7/1SayNbYNlL5xA4ouIVIXDisAiCwjhsRFRBDsRrS5L16F07iuqfIzZcWJxAkG1nAjJgRP
m1h4RDR0VlU/GUQgkEllavULlTH3YRhq5M/N3OUvKSllpLI3jaM4upEEwW6RTSR9CYhhu450NVqb
utEhdE/LZN6MVp4NfJZ6dWNgSE03JTWdapOhMOtPdd8MpIPM81TvZxjI4qpP077dlJ3XWFtm5drZ
ax3bwj1hzb3fD7LTr9iszyBg4Adou24ubEVTHzrnVo8695WFIh/2Raarby24mnjTJsSGuzw/qmPJ
KH808XLF0P54ng0CLNAuU67ABWhiMA+uV7BZhJ8EgbzIRhIYRhmp00zN+IF+RD7Se3BJjAPjMfy0
q3l2QKlWIjpl7ObvWzOFd9pZdUCW+zBYNzhFo4ckChtYjWOKC62EQ/ybqEHl4//ooVzVY/fz41f/
3GxMD2EhvJjIcNb+WOgLwLC8IbzKEgsBYDe7v8y47QGzmYqgA70GwjkasfVjmGrzwtjn1izaOkAy
qEDpKATfTsiZleGIAktwpcVkCzekXMpdD5ocHIJqn3IUGO2FtecPAGP9nSOiWmA2NFPdtd4oyEMn
4lvH850lenzMzVJ8Ia9O3YSztG8s5WYnK5XGrTvxh+6B9OXfymnIvk6Ykh4Cdp3XI37icFMLWUHO
yo0i3lEL0D8jFXd/0DkCJvzxA0IhxG14+5vZMjhM8pz0OLisH1Fr1VXXWIV78uagvEVaBm1jigYm
ERolIcx+y1BkGETzd9eUxW08yJSEh1qeNCp8dEHzgXxYiJqfe2Ka9oD2xY+y68ZPVHTaU5XjszSm
ssZFUPA8SF8t2lv+N1UWzkXjMWzDCTC3PcgD52hCyJtO5SnNuBBMP+kd97VAIbagAvaB1o8vblMH
G0eZzRVcqvJpEv30JS+WpJLIK41nEgfvKtqt26FaYH846mjHhd6WNLT2dkzVTKIkWA0PkATHE051
BakErlMc9YSSNA6o6lOaybB4ydwwmk4VdrbmBuaEsn51SpXNFpAu+DfLUdVX5NjMfDa5wBHpLW4f
bW3SkGAb5FN6kxRt7G4HulhfAzqsL5U1J2jMgAf1u5YT+74NRORtebgGMNAp6r+Lcei/tbhvP3mD
CK6El+rmLkzG5ntFPwtzsElQVZZZpDGShAyZo7m2y1J/SKpxsZZ2oe9YsbEbx9jbEVLnEhsmxaHz
JnUXu1LsxjDP/cgkJHA/CvHfTD3hNjHn6sFuPRNcsezHB1DjnQ+3IPxSAKRASTul3ztTa/ahM0u6
YtP4zWP9/M8ZEQFwYBdHMMuhecwSWJQ9e2aW08jI76PanGAJxyrZVrA6LJK0DKLdRjtO6Kky5Wwa
DrHxfk5t/Ro+gtjPbBBvTJg2Nn8vCjNdjcZDOlgLVb8vtnEYtD/Kqa4BYFXjbTXklo9LabozRjUZ
mzGLrP+qIUh3JiGlN4QKhFB3vT7+ZLRucaOAplw4b7zfSVhsw7EyeYv+E6vM28mFgw2B7YA5rlTk
fa+dCBRyQfHOA8f+SXfKb24jkktVi3NjGiifHPzquI3WxykZcSrJFj5VTSL5EySjQ5jB5GYlZNPf
UTLduGzUf5MKBQ4tqemD3WvFEJunNqqrm9SIk/IAcgKHqEG89a8Y2PhtZoSs5FVok/348czyp5j6
dmJBmo2kH2mJrst3YKSqQRjYVoBbR1KsSGcuGil3NBL1aN8XrnGT1iIBZVg48q63hbqhkdCrjSb0
/hOF9hwKoyCt58YhTX68Hlppkv+d055SRE+/ZAR6/me7dudtpkKQrRxo1DA2FSF7IScMD6J8DB/B
1/uBKEs9nmjWlfrETo/P09pw1KlH6uZZDrSWc7cgANuxflQWEZa0OFvlO2gM4usgHRINii0drR2u
g+CB/BuCsmO+r32Wd623y2wlX6rBbn+qyqEoNmL11g+DQ8LdoSR8czya85x+VYNAvjjN1Q+mI+uX
oNoEibPLrPbw8W1fWz6XIyqlbap2LEA2r+dq2SvKdmgtL4mvKur1zecqiAZfQqifdnloT//VYIWf
I2FH2O1Vdlekw5xvDSFGufEQQl7XeZaIQyvmkCRBt2vKC1v99y/xokhc9sH8ugVHsPpw6NnPMZvU
q4nXYdNVuBBCi2JRPisXkCyAlMGq3OPHN+XMUQZLAnJji7K7Za6Lp6QyKipesL+RCVfbJDGsO7jW
v5NKqQunQG72u/X0j5FkcT4tdvy1lYRQjWQYSkg+aeeN204BwXe1LLwOOD5vMPERyNcjjXTJT9ml
Xe590opuuKe9O2w0ne6ngAx9FTuDdnJtQnBSRf7XZKEAK/WWUk3iSibdlOSDyr5pVPosUit6HkJN
Lq57Y9eDI9uEqhmPWU0Wp1FF+b5UStyklWUfQqiZex29wSZ3ynuwUvkGqh0sHnN8kmE7XZPEG+OT
LiCktxBFx7aHbEX0GawqDTRWFWYEqAIvH0Pnh0w1nNSZSRwuoeki0a29IkL7Gj70a0kd46dulu7O
AYEOc7gJdwU4UBIC2VpoZftQgxutCmEfXbqnBz4rdhl67S6bRP2OuWsijLiKb9FA1RT0enlnEohy
lRSyPNR6KA+0SAidwSiobwX0XBAhhFEPrZ3uobLG9yTE6XRstfo2Jqp6OzjyHpUqKdJm8YLejXgE
72sz1OoOd3a/LxKmACIKnFcbMdbRKQgOIJ6MM2FVj9yiKbhnFRhBYbWer3vTK9/OIxmDFc8WkHpH
Svyp49z+SUK+pzvNRobsIeajyS3uah0Nn1YkhCU3pfwytzZtAwWGj5NLXHzGG9Q/i4iyFdvwbd1E
aNn4PemGo3m19Xr91Z0HE1Q226tqHh+9XsZH5CzJVoNjvE3bRCdkXb+uEaEgk0DuhfJrdsRd7RL2
q7X4l6ZoNnZdm2BiqtLe/cGD6/aTGRicF9vyWatoEIuwVleNtG4LRRiSmUKKrgXKOfi0D0NZESyU
9d1N3BnjTTMTLA+rm7Q5MmM4tPfg7ubiv2AwzZ1F9/sO83h7mNt59OdEc7Z5V/3Ic9KZG1HYXxWq
gj1E5wEGtyxICcyaq6BKhsNQ9vOrNxj2t96J1ZH9r0bSSq1owAPKf7LNurlZJrFrSTb9Ya7NhwKJ
25bal+ErxSMLB/MnxGSIxQaCJKsl8RiwlLaZIW9cTUZBaZgy5FZyvewQcZU5coHBdcL2SegpdmZB
EHaWJO7W0SOkDnbzmgzZrxYrwwZCS3uSTWMSAxfI9kR4bLQDUAztOorinRCcsxJ835C2s+T3iARg
K2VhXDWzMjaoNouDS7voth4LjeWHAKIpJzciTuOi5gSnP0559Qn5XrWNa8PZ21VMtLzWGD8Tq5KP
YbWk9DSFueOVfYR9CQl1tswrOxziGy9pfwFQXKR+ObHHBYqZwZiJQzCiYpsaebsbc6H2BuDrlB0D
SVnKZXOczd/smause6I5nApWt6e8l6wavJukjbmHafrbkEV8YtUqrph92HCSDHRThUV5Ny32jaZV
312iiu1i+FZJqzsVTkpAQcQfg+AW/pDEsNwVRGmxdk78vNC29hnHdxKN2mbbJdQybGL1jkkCh6Gc
h3Dv8ZJu5mhq4ekjviiy6UQzj09ak8MDhECkVa26MTUXpZGwuwMcq6+6WZV7+OXXlSQoWnOtdMuz
pMKom/E2aheG21iwuaxzck4cZ/oaDjZbCY4Y31DyJrdx4XW+FaaRT4I6YTlFJg4gLvRbbzYA5JWY
dHvMmLgfo58dXhVSNxqy4mWADBByZ71v9IKufEoA50mWXfy7mhFWxV1PDcvI/qMk+E00cr7NdFEf
ZhQn1NLqiRk0J6q5ya7koOgEOybZC/VcHq0siVAN2fmuJaGTbIlwAjlvkZrmTrGfutUzJjdaGTrA
tLYm5D6NSuKd3BZtcDgT5t5G0y4oVbq3UEtvGnt4AD8PijEnXU7LCJdv2/4hCSv19PEi+/68zX4L
ogOdUSTLNH3fruzIcCCsGRTxoI47hzrq5d7tNDI/VP3b4KY2FzaYq50E227QTUs9mmL4Qso1347n
VRwN20nZ/swetgb6qJFUVAHGsvdTao3uPtTYLh6J5zTqf6sj/hmaYz6GXq4VmOqqjhi1oAVk31r4
elT8s5g1QmUGLyPIvAss/L0wiwe0wZ5DQfHjm7zuXC5DU76U0GIxhNFpXA2t07e3YyfX/Jk9Te17
AjEazFjC1LaFNr44DaU5Eh7VEPbEetlOd9DHvCRLqEqi/kKF2Fg2a39t8fkxcIT4OcjT6YfQe3/7
CDh6tSEmXUKZPGUFRAnYfL4CGqq1yes6otmoWQ63o06uOXdvE91bdEp0sdM91Yb62Q7NJrsx2yKd
L7wcq5fxzy/jNWSfSSUeIcuqTo5IWhbA73BMWjX6q+bUd/1TMrYLnu6SrfH9i4hHWtdpkIMNkthR
394FKVQwZQRRnQrZkL9YN1UwbIHJzxTsvACZhReD79nXdXARDLEqnP+5THhayymUN+Kd7cuaysDB
bZucZlVYu1zWwcHJu0vUhNX2eRnFMVw8iBgDORmtOwGcXQhftKL0FPV18StoOGJPzphijRrKf5Z0
MRQmC6DmnBrf+RDTtClFpdL0JFoKhiMU/UNMt/CGgNnoy8ef0pnHJpF8A1zG820xYb19bEq2XUSM
p+sTnfIoK7qSFfDUhhj0OK58edEWfW48DMFcHwRd7KKr18TRunZshgk3lkhbunZlsytL0gEqME17
S/TtrpJKXThunfkOpESIg2+UUxcY5rcXyRGcek3XeD5zwYmv09e6mbAcK/gOx+sSiOzSYMsd+Ku1
jBZ3Ht2BHTIFv+det75FUX8PZeSTlVdfP354Z15JpHhLD5bTlgMr/u1QEUnfRmx0rh/Fmn6NKs57
aUfP8Qe9vuSMPvfcoEkCCgTo9H6yd0al0P2XLq5l9YXNlbEx8/Q2yrsHhVKTMITsQo9vdYJcPjcJ
nJuqEvQaHfH16tqQ8SZZkLlEZ6KH9QOFpPtUNzNH9CgxqmOlOmLFMd0UIXEUfXMJzP7+3uKahZ/B
CmfT+VsvrI5TjqNDWcMviXd/NLrMOLSpLq7yEN3wvz5G6E/I/xZaCOT1tc2ODmflTvYofTbJ7SZI
s2syhigCedXrxwOdmShdgRQNajLIZGQ3b+9pUzSDHbV64Neu0LcabbJXS9aXUG3v7xy0KKznzCru
0gVYfeLDnJphX3SBP4YyJ7hlohZx8GJz+OFKGTYXvu1z1wQpg+yHP+zRdVcxjpDeFK4KfDXl7m/a
G67x7HjE2F54H898AO6yqwPqytfGP2/vXSDiOgOzp/lkcMd7z+CMv7GbhlyVZp72hhcbR1sm479V
WJevgFEX/askCYGt5dtReV9YbOpJ86eB1RxPVRNW285NyginBjmwhyqd1X+ijsTLx6/KuYf498Cr
KVN3uyV6adYo6sckVCGp2JutxB+itEvQ3HNDSbouGJyRS7/70nrqrmaYmIFfWPbwtdbLrHpxhpSg
StBI8sJjfD+tkC4AP1GyX6MWZq1mZzcWTYvrXvpEVxs/wKA3D51uo97v47psd5T8hs+aVpKkqFJH
zhc2rmcvlUowM8tCQvrThvprbXCrzMuVrms+phTrKiqk2Hqw8ilE6XNzoQh37sNwkUiwgWC91dcl
OJlbEWeRTPNJz3AO7KVN9K7/ysX984JyRyGAcAphWV997CONosoqSs3HO9XMh5JkqFOJLGc7jNl3
bH6q/mdGAxJMDh08PMSuiJDefhE6/hQaxqbnE9lGyHGe2CiAeuO27bpLW9r37wpDOZJj3EL6x2z4
dqieZSazzIltQ0mXtKqGG1FphwjQ5Was1O9x6BbLzuePP7x1IMj/7iiHG6QZ1IfFGgLkBHGtN13P
/qH7MTdQTmir9OQr6gDQNlEYPwS5e2uZ6lQP9dWin/54/HOvKIsRsuzlXAlI+u1FVzU9w8yKA99w
k+A/V8LjmVkg8z2pZ7FzYfI+d4cXXh9UN0rSrPVvB2tYQ6hFeJ5v5HmyIaz7gHjU3cYi/GTF046I
g3szHC/opM9d4aLmAZa5rLlrtP2sD3XVTrXnh2Nnb1Vnu0dbNfGREpvYf3wzz14f3x6nE4hrvLNv
r09vY8hvRBL5hA26X0kUE1T288x5ityIjadXaGrnYIG7t+fa+vXx2Gcvczkeg9+B/7GWExE6aGtV
6Hq+GCy5V31U7QIqYBsm8PjCZZ4ZiqdIABNAOaqV9jIV/TWt6UaP1BsvlT/HXpbuKtECDwsTz4FA
1OER+/djLeTmZR8DMdpBiPd2uCBRSlpKer4V4ebSEvdpICroZdBUv59lYl6YtM0zSz+KNt1BbIah
B9fS2/HA3nZ5TUCGn415FGxRrkS3zKcYQj2Rje5RonP+1BP6bVxXKGrbzYD5d9goURvePlCFIkBT
QTYbGmr7GBJb8c2i8w1Zw1LBIY9zql6DZhLWbI41ZBtnnGVF/3ZWatvSPqCj2jhzdl2YVU64hhFr
TwS2AcuI8dv9814U2d6SxwwhgTVq3ThLMsRtCVkWfms2LQl1tXkVxLOJ/5Uo949f0DMLFEPxdZi6
SSNs7ShyproZQ7r8vhlH1U1VU5rBjWi4l9Ama0HKMqOCg6ECwsPDILUug1hew9lPMKMaKjax7sYh
IYB0TalMmpT0Q+hSoPgL6T71jZE+0YFAVdgNYV74yVibISGwRN6adE80KH5gpo8ks9HIiEhbN45J
N91NXa8ulZXev3ULMmJJqAD0sdS63r51tPSVVg4AxGJa3pmPLC9FKpXS1Y4hC5uHoYOgQrnLC3xr
JOo3M6HS38okxi+uyN7st2GU1ncirxQ3F+fLJsVahCU6jJrXzrbTS7rCc7MAMXN0XDmtvY9IUzpl
TzMg4QdJH5EWkZaD2OitvZXQ8/j41VmufVVyY33ipITtDWOGt/oirSLtaxRqnm/LnpbI0C/3xwLt
y2eGnyjRLqxT5y6N9sYiOeZdwsvz9lnUZk3kmlV6fge5ZGMP0TU8SXPLHu/C5/f+oYMU53hNOBVH
DGabtwMZ3jgA5pWwmurwxyDFZ3qeX2IxIFwwbrwKusDHN/Jc8RKt7iJKY96mkLC6MqWsaWijxPPT
OpCPVTONJ10vsidQsVeuO6JhHOmwsOWadh5nkIPuhPlVSE3az0RS+w6xsxduwZk1c4H3OnysmO4o
7r69BXWTdn3rjIHf9A29i2R06kOqIUocEkkH1k6zXZzM2a+oF5fa8udmpAWdye5SoqQ3V3tLa+wt
o9MCFhbTSLqtqi3m18xLmaU/vu3vB2K6YxxE9JSMHbkaaMjaoFdIBX0dDeJj5YXp5xgYyD+/tS73
Ed4NCFLmdLE67g9VmWJ+aaQ/JFN8HADmHgZTmXuINPOFh/b+vX071OqCKL96WjuCgSMa9hH55Yk9
+V2SdLeV4X5qTBzLH9/A8+PhdeMUhcdu3QDIJDYUKzVAqDnup7RuSbIhMMlQ3j2a0HuCsy6cw889
MGoaANv4SqgCrHbFtVYyyCLJiqrGPDn1aB7yoFIXrur9NMNdRBECe245b7jLr/h7H1UkTlxy1vIn
KBK+QbDibY32/MA2qPl/DcX6y+tOZIuzWl0i1wpFLgdJy5jgX7dP7b1OG3vLkiEuTNbnrsqGaEr0
0DKzrauU4SBHI/F4DZ0+Jg9sKsNj5lTf2SVespSeH4nnxCJvc23L///r/mFh1REMwvWIoiHbcNJX
OyOOXwM1XWq7ndlTMDszPVk6Zwg+YPF2KKAJmqb1tMybcLobg/Se9K6NNPudqB9Fe2vm2rHs0zs1
EOUkWrSd5L8HRP9B2O3xoLvxc0XXvxr+uXOAxIfCKXcb7wfC37c/iwItiX8TZVqS4oNt7BbTXrIB
3TZmW12Yw8404aigMFVS4qOO/04zmxIj1YwtVXU+fnyYZAuEm1Z10U7pY7FLw8k+RlUZcqSrEMfk
SjwRPGi9fjwRnMEd8xsoyjlUAPGErq+4jAWiUEG1kU50CkAxxYPASzZP076K0+BlLFLHofmtmY96
rCmi3cZ6hAZTw3/euYiAsj3ltFi7dHeWF+DtFoXftew7USkutofVwkoDNi7L0PL80VTUrDtXBtrO
QRIFVIiO8HODTgGgr+iR9eOgz25yeOPVdshTnQT0VomMcMgSz2Q00TC5UEQ5M51RsGGFZf1BJrde
GWb0PCLLh8B3yL3267mK/aZN0wv3YJlDVreA1ZQIOaqzLmyC9S4NJZGadEqzdjI1O7ad+i34A488
SOREJPyYFypeZz5/uOIcd9Gbedj2V4tQZQVBJ83A9UvM9vfjmDvIz4Zxm47zpbTSc5emC/reuo6l
D6vV2++MjJtEr1u2TRxvrokMbLe4okgVcJ6GIKz+fQLlr8HpxI1cQA+rHZHZD+gcisgDABnaz0ln
eb9K8MJXeZpPXz/+nM6sqxh0+IpwYLIDXXcIOLeqjqQEzx94PTaapT9pY3MMQiQVqo+PZhM/fzzg
2RtJfWLpP8JZeAc/oBAVGKXl+lTTTkPffJl0bdtpw7gJIvPx47HOXpxjcpaiZ0abejU5hvDmEe9z
ogra3Nzkoen4QFFGcCHh9GD2LTPXMF5yDb7fznIi4hDHTYWCeobVOLdtHioEcxoy8yFUWOTdCc3T
rGzKl3GEh2nhXDXO54+v9szXIA0+PgOtJ9s/e7X7S+1Kto3LmaWfSCI1MOdvZ5GrjfAu0pmX3c/6
Q/97qNWHJyKignhFPV/p2mdRqi+uXd5mZv5Zb4L/I+08d+tW0jV9RQSYw1+uLMmSLVu2t/8QjozF
nK9+ntKZwZEoYhH2AI2N7ja2axUrfeENTy4b1q+mGMFXXLr/ZY6SUoaLCWHuIixzhlaJByujxuUo
BQQqi+bgOD1paZf/wxkEQCELCCwnffnXBz4YyBcKg66uQIsPTDCq+eEc3oZG+P36lNa+JRcySAYY
T+6bni7bH1WKgffMDMW3II8fPCU7Ba71TgmzP1pZH0WJPWzzl1B+aiRAGxiQZwGY+htDGCV2s0zN
m+DcQqbzTYolRWd/QtAWcWBAZ1P6/vo0144FbUh4A+CWDMApr78nt5kR5yatyB7iDRDV7jxFeKKE
VfWuctqLLjQUAbaChbUjoXvIYoNTAc2x7Ol6Zmq7dVEFZxXwWI4wH7ZWhwx03G+cIoDDXZ/iSiWf
ArNF54WGBdHosnlXT5mXu7nBCSwQg9x1U9T+gC7TNKgoztVXWGge6D43h0uDqnX0vbZmq6bEn6Xf
QgBOG2/+2uSpXiBrz80OJ2HxGk/EAVNaKJS9UTw8iMgL9nrYl7dJkmf76zNfW1y4XxKTgM4mNaHX
i1sM7jShC8LEbXecoPZl5ceB8rF7YwRK2x8a3QVyWQyO/ivXnTQ9XB9+7U2RcCDqZzS/OEOvh2+x
Rh9RtQnOUzjmcLeMyKeCRvCdlXsIUxuvyupolIRAP5Fnv2H3Gall1JNGNTosWneniuEuKc2PbWd9
h0i1URRci9tIC7nOiadAYyxODRlnaiQjhfaxCItzXrjhnVKH1cbyre0Um6wGCy/kQQgTX3+/ItBC
yOm8k1aO9yTOzMSpLqhSpybH+fulejmU/CkvMrYoMIGIQXU4Z0n2kXbMU1QhHtlX3vtRc/8+5UXb
FzUugnJOwVLdvW7ztlV7FfVfjIQ+NHaYnUotbP0uxXV4Y15roQY9e5oihG3UtxfzCumLRvDxkINO
9INWJQdtjB+tDAVGGMx+b+GBeP1Drh05fIpAw9PpkYn26w9JfDUrloiQhJ5G49YWjv1Rzyb9Yeha
94dVGdpjkQ/ek+d1iJ9dH3rtxSLsRsqex4Nu0yIWjtBp7iDqO+eka7rqUk3dOB6BftQ/3WCeIlIf
3TH3jRclvySjQfNx69ticK78Bho0mEjKrtDbLNAYMojgiq6cHVjgD4OLJTs2tE0GcrlNv052rR9p
nf4n+C370Q22TszaHYAakkymJGppGTbPY2TpgRW65ypH8wI+r34uNSfdVZ5I932sbPUV106oxITQ
nSZ25qJ7vdpC4aeMUshaaH1x0+WF/VQVXXV0p3FL2HzlyvFkaVhmi4g+vWmCkyHWvHHKeYR/ehxs
NNBI5Y3L9T208gGpiFIbknUbaZzyekKaPqdeq/IB6yjNYTaW8b4c0H5JeMh8UZITXB9v5QNSzafx
DPaIaG75NFPj7VUXPA8tve4+GpU7a7DNXYcgzcbhWJuYJHgBVkDqjIzq9cT6bNRhGNIUsbXyKQ/6
e5hGR4Dct3lUfPn7OeFURAOBuF/2R18PJSDWhYiPuOCxSW9Cx8IFps5RqI2jLdfglduGQ8tsuHD4
x9IAs6X6FMsA4JzFptL5egF/ZoqtlsvUKLIfyeg62c6JG8gBEC6in9cnujY61wz3Kr0fgxTn9URz
qx0LMQzuGf3aX3o6fC0mnvgpUE+ZGx+9vvuie+VGbWFtHZG9wU1FlULIy4/rjeOQdtnsQmEaPnkw
93d2T3PNmY5BZot/2J28vDple8p4PFevJ4gTRyuajE0jHCO9dRHHoIAYVCeEUfXz9W+5dhBMijSs
I9pYb8QH68qprCEj/0ZgI3409HGk7NQNNw7IgY1ZrcXDANFhA0pYC4+j8Xpak5EOY9NzyONI6h7g
zOGG5i+37i9tJHzD5GH0tGMX5tMeTnR9EYqy1XhZW0abeVL8osihLuFfYV56RV1qCvWNosJ2Xld2
TpcYt5k2lzejMMONOT9H1YvUmDogoHSiYJZz2eSGuxt0pWiUczZZGGn3tT4GB9mN/RpA+0O2V6vs
9Ii8V/9zglCmUJFoNf0pA7wledxjccy1UfjcYDCN8iClkjt8QAysQN91jsNmr0+VlkJfAmxxMvIo
QDvE8wIwCXp1EwVGj4KXN86/uhm9WwoA+mweXK2xip01Jqpx1I3U/cbfWUaIh9XFremV/MDre2wp
nCSTS6T7bbRQydGdN+3THGXkEnHzEBIVaj5HVCoEVKfUmlq/mZu82el1G7qnwE6qYDeUsdWf1Im/
jUCwCqNjU4SYV0Z9q6nnsomGxtfcIJ12VjdjLtuU3vB54wfL9/PFqtnwS0w6sPBpYE+gcbjI9hXF
q93JaZDiQUEdj5fsG6Vulqm1b6Ejufd215ZHxaiUT4HTN++KZLB2WWl5vqN03vH6j3l+Yd/8GODr
YE+lcM4SkRW5ead3Fi73nKj0IRyM8UcIYu2LkTuTOJmNi8VwjOrycKzh2VaHEL84+rZtW4MrTA2I
raAdiHBdDQAAOjQwE63cM39y6rPHFuHz1G+jTsv92dGojKeoXDX7orFa1U8VW/zQ0nQu7+qmm1s/
G9VAA2SjpJ8VxImRrkmQ/52t0AHeImVnkHRIC/Twyjx412ez8bnNEmT6RYPAyQ7pBIyRkZXLP2Vl
Et8rWjYa+7JwtJ+lprXqAYA13mXIEs25X4U9yjxx7CgWloUKvy/00MzzuxDj1L3A00UcjdF1gx0I
8QicnIca3m7SdZHRoRekEWWoe3cE5yjuXF+St/RyXlcwx1J/DJAz8PTXN1mf12PUos10M7fQrYpO
f9An4iINKaJS2Y/W+DuQjsZ5pIKDqAq05dTb1ilmf0i6Tw5VpOu/Z4lQkvvVonqjAr0gAH4Tzugu
qj8Nmh43Vp7jptwcnLY79016guP5zlMot9vQ3O3K3idxKXZWGx1Q/TsrRc5Xsu27Nosfe2gSsoQ2
+qXR3tUZ1NOaurkSDZRlMrU6gKM592YR+VaTI7IgPqLBtnXwFvfz/0xECkoYyP1zPS+fiGBOMhwr
wxt31pE3MG5DU4eEXGpHwSk4gPbeRVb1XzKgvO5OxfC+qs0LZRQdJmeKWGN7ihO8BBBO2DiFq0tO
sChbXtCM6AG/XvIga5zS1svgovapjuM6WrLNHyh3cf81KvlX/IDHHNRwVocFsv9D/lFrba87J202
fWw1d3J3CacR2uvUUk231craSjpXPp4NSo147Lm+s/x4w6gEKrrcwUXGX/HBzMr03rKwkiAmqqNb
06aSd33jLXuA/3NRolksoSOUJZYHQQ/izmmCBgWQuMbpQp1QunatY9lGsDHV9oMOtmRXILK1C9Ps
RwHsbKNW8Vy0X9yO1Jgo9hBukny9zRysoUJMKrqJTet3pUUfDAEeSy0/oR//bk7rjseFLndonRTk
egyT1qTw9JtSi+7Bin0Tnrv1ixbh6fMelhk4HQaXyt8SRcLb1JrUhtHbT56BUL063NmCdA2ieEZf
uvYC78aqo/F3J4K6822rtu5nh4eI2p+TfYsxSTV8C7n/W713ncHHS7LQbxxI2x5qGTp6O+00Tls/
W2Yiyw8J7YOPSKxCRLh488oQPSDRK8HF6Jx9GgX73hsPZmruo2Sq9mXbZ7SS1d9aAjM4iyfr7zLA
56/GqTdkM1l/WzERSKKauDwqFwcW93k0jUqHbd71n1F6bWeeuRIxlOu79815wRjbs2XrAJgdsMdF
wtTpuKwq/WxfPGv4jsfBdGMFfXDLa95+0IzNqugy/iX+kfVIKFSELshwLHsI0OYpSwvNuswVD9TO
nTvzczjkovTdQbd+uqnXK7u6FOlAv0RiR0Oe3M/DWHf1setQzth4NkBzv11z1Nw5PlKGG9Te4rqN
DfrkxcCal8/QQF7QHNvZPk8+IADXI8HWERn6OpJE1lnEmvoefIX7NUJdKaV1rZo62pJ94O5rz2px
5c3jJN93kYsWjFvnH0SZ2LieDsb8GVGpHv9RpRx/dRp+NfseEYj8bCiZiQF1a5glr2dBz1st6u7U
eeiUnQooC9/hylIBSJXBHXaBEo4hGD+Pq6ayugoP+Q6HtUf8juce7YV2Epit2eGnsBi7+CiAV+t+
j7PwpzJX01s17E3AyUHQSfJ/3Xzo4Yx3N02tqtU7RasCgQ+G6SZ+UE72WadzbN72OnT4Y4S8lbqP
vVHqYMUiKd+7rjp8jtEq+z6LFqknyjHDzhhz748+TtWzioZ1w71piH3Uajlk/JYg+DTBsNR8BHE8
c1cH0/wJWK3yM9eGEbOepk6m8xjjGJAIU50PuqKJe2xpBtzdgq5Q9qqIh3GX9LMClBu5h3zfW+PU
+HFqDT9mZDTulQGNKX8avfYyATHOSYqb0Tp6hRXekwak/+lIJwUoo3TsPxHbGbD+SgmtfSrs8T+E
6jAhpzVRIbKvaUN7sPBkuJmNZsiZvQFY3VAST+qp6G4L2sXpvqiFjbKDOqQZDAV3DhJfkOmgIDmN
Y7nXW0/Hxmn2dP671zXvXHQS550QVkLVAAn0T9dPtPlmP8sbTJrwAWpyqbjw5y/KyZbTplnfDual
oi/6ZTITr/dHyOFb9Y83N4fslkE7p2IFc4ES7+tx5taN1RlQ6KWOgIGqk558pLYT3CLwMCJqgibb
9XktsnRuDomSphJApY3beakXpI8lKW1ruher6PJPaWqxtGCqrEMYee1GtrY2FoNxRaHtTpt8cSvq
UmojyirvYuAxfT9WRnFnqlMgoZdIlG5E0muDyduQ4gMMCZB8rz+kVyoo45ezg/GHUn4Y4zb9YmH/
4yBSXZLQXP+Kbx5mviI9YlrhZHbgDRYvHIz0trbLAZE/N2mCi6mbfb/zRgvLtzlOvhmhawX+xK1B
EGPW1dZtK//6Vw8swxOlkzhIQMwbM0A8a2snIYq5iAzdpMOguCRUY9dGX42y1as9RvVRhJSOpfMN
lNw5Ka5AvHJS6jKEGm0Eh9Fpwj+IbSS2j6Ci/V4Lp2b0taCNZDot6t/Xv9eb08QPBtrGRqeWJ+no
rxfHzQlpxyH0LrRNi3u9zJv/vNTMN1ZlbQs8i1KxxSlnL7dAgGGq6WW2e5lwkYl8oc0/iI0EpcTQ
2SLWr+0A2H8e85KiCMu2TJ9rShhZk3uBpKr+TuIowJ2vNj+1VlfyghAlp+dmcrqnKXbCrVLwykQR
rKNR4sCWA7gqH+MXl1NdKZORoW5+aZO6mnfNFKbOrkMmwTkJK960/TVWlo/eOsR37qqVy7CvtNCp
vQGNSltJb/WarPpHmVv2+zwZVBBpCEjl+5D61FnV2sAGlqUStVeovJu9P7XC8HZl6/II+XaD80+G
uEs+KjtdsdRzbTd9B9hOH9Q7s3KLi2kg17pPoqz9FAfoevp2rVSnPG694VTbVGx9bWzb+w6pDvwp
ZifehXFvl7yCNhFuUDT1J5VQpORVscRTJZA92uUqzYfD9T395uYmV0G9gTQJtQPCvkWjAXhkKQY7
9y62K4u5JkgcYhDtdjZmY0dmnp/+YTypUwjhGprcMsaMwtTEtLDBlMOZkGNEsA9x+9IzeFwjaCm2
jyposNVVXew0WW/jkpOvk9R3Bl/+eqdBErForCY0cN1kvMRa8BvxvvLoONOWssJij70ZaXFF9M3g
ZapIgVRFihvt53lA2KizilrbuCUW6/Z/B+KtpTgo3XgWUyoLo7DDEn9i8oTYz835QgPs0XaMb2Wh
b6F7VweTxhj0pIjZl53iwR4gkmQdQMLZ7gHsTpPX3Qkt6xRZ5Aoxi3H6eSsaX100WRsHK8lLb8g/
f3E9eLXuwQemFR5W+uhDLR+Rx0M9pms4ptc35epQslepwYZ/27GNU8ObMsNyzpUY0YyNVLQgUWm6
iQuxpQa8NhTPHcVLZvZWDDiaG3vGVM/Fts/1vjZWbz862HP59GC3eF5rq4a6HIQHSLPgkhetNhwu
vY7uLz1EA5kdJwqfFKv/PrXKRVe3UFqr06J/wDHTCTeXT2OJvlutdnJakoEbmFDHQ6dy9hZJy8Zi
LcKG550PFsyFEQDQnIfr9b6YMjOBqMdQYJakfWHvg506NM10n+CyuG0kvHgj/2c8ZHQIkCRIwpNH
/sU+jAxwA7BSpCJM3/yGgxSekf5FqbgrhLRhc2/K3KF+OKfjRj6+dpmgOSA7wLTZaC2+HtkyhKlM
DeB1NY+nYx1r8x5RsXLje66NQs5PCIA6BU22xTYBPRHH8CxA0zYRuZhal2cvBAp9/YitjkIEydOL
HcIbgDCJR9g0LUDaECzPUQ2Dck8HbtwYZW1veC9GWdyK5Jqz2U0gg2thPlaV9n4y09jvAu9en5rv
blBaG/H66oAAWsE6sT8oZrxeIt1KAs2dOWNWOp4rrf2vrMPbGXV2v1KHW6PMTn/9GQHroZuLJilr
tSxppsD1UjxbeV/MNnxwUSw5lK2VbDwuK4sFz5IbAz4Wp+y5TPJiy1emmUYkrGAeLVofrZlnpwiZ
iI/X57JyZ7waZZHrBFmXDZjCety66DYgfyjmDE8hs77vJyCfGyu1chsCf3t+SChxvck2tBq1SnMU
6CRIy0uqSe4J9ZDoPsUi+WOMK8LGN1y5NnQ6ZRJ840lpjUV9vBe1yLHdpGfdpPrXrJyTeRflkWvv
asuKv3oAGj8ptB8fEiNJ1X+ZLCQQ8KQyV37DpwvCSFcGT+Jv6Puks/6I/tSPQfee0AXf2JJryyhV
YP7fWIswvidhjeCbcB+3vVT2RtkTrt+vwd4ydlzbldzA0k0FsCrgwtdnDbM4bZ5GLuIhCdSDkqvq
ITTFP3CmoLWhCAw4WnIRF+sGtN8cerISYkWueozcsIX2i6ypNEpnWb5lHrdygVD5lFEVyF8aBotJ
kYX0UuLBOZfk6NoZo/p+2IVTnH02YhszLxXN8O+e4rX6xv5ctirkuybVnOiRAa12reUhD7LCihtK
A+c6a5rfdT8lN1U/fglbE506U7q9Z0F4SMUg9nVlVh8joGr7v78BeArQyGP6WEEstk4XVWFuSIJK
2eG5rIjgxkbuY1elf6/94rKmILY0yrvkHnIVXlxokW1kzRiP7lnDctwfbJ63SRu7jU+6tkEh20DR
gAPGaIut4815iJkrWm4JVgn3oA+LkxY0W9C+tfOG0IuEnhnURd7ITA7hOKMIC9qnNr+hFPQ5yPQ7
K8p/Xl+btY1Jbe3ZqAv81HJtdBUqQRgSfLRa+ANjvPdgCM8RjHrIZbVfeVvFKBm2vagGPW/Hl+Mt
XoM0LsmdHcarNMzJJ1E8zBqVtqn8yqt+p86d6mOw95hn2tP1ia6uGnBleFKs3Zv4J8xHNStcBh4g
me5iXTQ7LUo/XB9kbdFg5MloDgES2mCvN2AT9T36lykmpmOfHvuk6f1stltAP4N2+PuhZFJPPAKw
h9f79VCYCA91gmrh2R20kwc0zC/r7lFThv+uj7O2YPhOMh8CBKrMiymZ0Tgao8U4TVEbPt6l7+Mw
voiivKPzuJ+C/F3SYgeNd83G47a2Mx1Eq4jxaSmCOXg9QTufJr1vBLJ+BKwf8ChEGy7z2viB0kn0
lCBLcMDRz9l6U1f2CWXgZ3VX+mR84dfDBlBCxghv03OJju7BbWpK+OhBblyJa2EK/XSVrQhB/Q1Q
uqOvE4Mhsc+tFaX3eqhSEVGV+gETgobarO1tjLcieABykZKIVN6X7Ec57RdXowLcxTNHxTp7pPix
j0RPBQYCQwlE4INk+oEkh4macZ8WJ9Tou+RWgITz9h1e5jhADo1Oc84N1O91UfQbJ3P1iaJeB65X
EjWoFL/+bY0ocBxpdbQVBH4Vs7cz3aNdtuessomv5zu3snAEA31B+fLT9d0td+/yOuKOpSqJ+Mtb
JhXiZ6RD8+ScLYNSPx2xGKEQmtOomR9ir/uJqO1ZsZ2N1VhZfUMiVqgugwxE9eH1hMNCzdOxCezz
hHDxTU5T0K+jQHztUS4/O81Q//1dAU7dVEGjgVXgUXk93jC0VY9iin2uk/CXRc/zBtcM5egaY/14
/XvK07H4nq9GWsxMx4cDF6CQEstc4hQLG+BTO/fJ2aOCfro+1MrSvRpqsaOxNYg0G+TAGUmEs9Ua
f9Iu3Y3qCPaWLn6eYDmjRBuX4er0yJW440GbcDG9/pBxMwxlNcfgp9sq3idNaJxQlm8PqpZGG1HG
yvUHelrqvRHbg4xeDFXXcG4ympSXisAb2rCxBxT4mAbD90IbdmUe/7j+OdfGI2IirIGVCp5E7tkX
F0RbAtjOkym8aLWA9ZqFml/Zybsxax/iJDqn8damXB2QYBgYC9Ycb5oS7pi0ao5r0AX022EMgmYn
qgGDc1p+fhbFT7UW/fqHKUp8NjLN3IbLlotwPWGAY+a1wuuI5nqGTD7ONAeoY82d0WnpJTOa5nx9
0LWzDg7WAivkMNVlHYtes1kmhRlelEL5knbjT9sePvVtdUnm/8+hnEWJp9aMOWtUN7zkqJ5jbKz9
cNS0fTcarTgMrfEPR/3FxJbJZ2nzrdLcYf2K8nNkBD+MxHufFfqWHOHaPuGllCU52ZhbNq9IxhQj
qXXGmb3RF61R33SRaf9mo0TZvmh7NL1VbfxzfdmWqBUZqMrehaQwoEGKWsjr8zAGuZ1lIchkJE/N
G08IcaNi97HXUq5sxOWNS2+r/c6261/xWCt+oHq0NfUgOV3/IWvTx6SNK4CchrhVxmcvzqWl1zk4
D1M5B8ip/2zLfnpsSfnTs52YAkE2NFmsfaaogbKh/bJ2vyKFiLY+qPW3vLEBsZ5JU/rwUlricxfE
v4kEHg2Hsk2OUctQ7UVQbDEA1g6LtAji1uNZfEMdbQEgTga68pdcs+b4lJqzfTdW3VDjUAw+CeGK
JN9iqq/BtMkWWXCpqweBZBF+DOigjm1URhfFqcAg6XoWqbBHWpTOa5zbnHeT5WIonDgWmGLbbQ+m
nXwY0JMPfKedp+aCBkSn+8ocFflJlGMbQ3rHlns/j0ORf7i+HVZeIBJCXcq4Ivxu6YunnBZKCWzG
ji92U477Ii+M/WCKe3UWG8db7u/lS44aAuQdULpvS/1eZBH287Uvap3DVHC98jgodfEPkQmgIY41
lQHZAVrs7hE3oyZpooszUbhqpl+46D1VSrfxbq/sZThWlB8o7kNUW0LQptoB4hSwxHEgPopQOQ66
QtGl9I7oxN3adCVbVXl/faVWEqdnvWmIVoR6bzQlarzV016JoktueY14sial/wlUHHO+EoMnsVMH
ten2sZV1znHWACj5aRvE4cYHXrk+ZNGaUAWcKDVK+ecvrg/IDTFC1HF0mZocI0HdBkiV3oSDDn7K
SN4Zobox7fUB6b2jacwzuyyVq0DQRgN1ffxg7HSfjPNTM4GlG6tjGwp73+nxFhZ2bUQJ4kNWn64U
rPrXU8RQ1XJS2IZnusuetoNTMuOkNaKI5fe2oMnXjyrnerCIb47X13jlNMqOkWze6KhxLUtBcxMp
GKeNyllRGUcILX7vGiLcxyzx31/HdDzozBItgadZdvAzEOgTxVnlrJblfZ31Pyo2T4B5Wl5ibNGk
MWT6rYBibXq8vKyi7IiRPLz+sqNMJfKiVc6hHln3aKEW3P5Vq5U3bY9k3gbL+1nDeHHloBmEyIQc
jUdncRkUoc0jWqOIrWgp4eCoiFm/MfIpxOoLZ8B6h/ElYkuOFqQsbaS28YFMPj4FZRiePcMM/6Q5
rDQ/5ZEEt2kkd7XX4pyLRcxsnWY90dp9iSfJR9x6qq8UXouHBvG7ZI9AdGMcuyhEiiHI1Qq0fZkX
fzIPeXPftiegmNgoGskunmJJuUgK0uEa49Tf17fTyp3LK8QW1hHyIepYxPxwJVM8zBNiRY3im56E
2WVKk/lyfZTnVt/yO0v5LkkDpbG6zLfNBHHaPreVczt56XhbJ2o+7tMMkZhDYBT1VzbEAGCbb0c1
zkTK1jvik6SEByP2kqchQ9fgS5IQA/kqxeOHTLNS4U8JZJdbOwyn7JYeqXEqlE7R8ZRzq3SPdpe9
JU65EiuQPQBoQkMVp98lQ9dKMjsrlBz13V7NfnsWFJhz0qNo4RtUw9pDN0/1Fn92dUzACsDEeXrf
xCciAT9LyTQ4e4E++Xg37buyOhQZNKM6jB+ur9Pa6aMggrMO1EtcQxZxSaZNY+kh6nkeau+HOQwY
DJWxcVs0XrPB8lwb6Rmlg/U2Ni/LtFaJUZ7OTKrliJea4gBND0IUZjlluUvL9Of1aT13HJbbD+KE
VE03JZFocczxqENpMHaDs5hVgNNN2zVfXE1w9gZPDXW0k1MQgsgKxzf4QYSmr8F6eqcMKgFZozp1
c2ON42g9Xf9ZK9+AbiGOG2gGUFdYRiKTi9SplnrRpW1K55GW37wHj2x+rSu0Eq4PtXbMCXqk3A34
T5D/r69VbwISKlwk6sOuVd85eLMe9cquTtdHWZkQQmcSx0PeQAK6eBYDXuIO6d7g3Igev9G4MpWv
Cd7T+m4wHUhu10dbe4QB+cmDQQRNjr6YEzqUUxD3yjnKhfIBazIx+fNsVfZ5rv60YqruiHP6rabk
WukQLTLYExYMSwaXB/ZFeFNb3JehW5OlufNOQVMuF9BCiayOilL9rkcMo7U2j3DTKy5pGm8E4ysh
HpVU2ocgiuiuLZsnlEIrMn4tvhhQw/dGlIQwVsEHJuZDnnu3wkwv+uR8yMOtqG5lBzEwpVwpMEGW
ujhCQdnHKcSN+KJWoEUSd/T2Oh5N5+trupYDU7eAlULpHxvY5UZN3FDr6x5rO81Ou9lHutHLcFYr
7eGiA9IFNI/vNzB9ox/+1CK1Pii2njkHjG27+yafrXgjQlj9QTyOklGCMMObmBqVEzQEUQynUIPL
Jua6vyjXPxtOyhbLLmzzo0CjVxfGObFBd1nlhpoQTHt21OL2skAdowkBxpD/LHZcbmqgVjHEuiBA
hgeP5Dc/eQMkziRPf3ljZj/kgWXcjkMv/HHGEcKskupHixLPN8XuwpNqZvW7Gak2qOCJPZ+LRI8e
9TbOHhDuUB5x6zWxBBjy8btoTBU7nI6mtC/gX2ArmDoHuHeYZXZ4BxKZeV9Hu8ggNTtO/8Fu2uqu
6cp2z/+a1aMg6T0poVd95Jf2xU7Ph4AgMQ3HMzdsrD3UM1jJKHF+6nUAwDVpqKUOvXVHoOzt6wCd
L6fANb22cWiDrjztwwYVzp3aDCm/s632XWzVT71aKSel1X+6vWa/a4pGu4A4H0/pHLybQWF8buJM
h245pqdUs/j/c6QTUmK9G+4I/WyK0P4V1jCOYW2gBW+NYfmxno3hj6KOPeaRpE+7GgW7z1bXJT7Y
/c7yW31UfUr3zq2aVs4NMMn0FBgY445eXe9BC0Dnqab5DgOJ6jCU2r1KJPfTTeq+9GvsFn/XZja9
j3Kz+0TDOjyKyR1uNSfD+DKqswvMXNyyk0Z/Nzt9QWHLiY4znaD/DLMWD5WmiDttivJi77TGfEEj
d0C8j7ig8EcK0j+rIs5BLsxq/VtXENjbXz+WK8ksZFeJjUDJgxxrsQPRHy3LusL3DWajkh5TPSor
HB4VWoBGrYNBjoYpdU6z4gZfmy7Nw42HZeWqf3Y/lGw1EsplRRPgNX6jdhFfmlE8ZJWGB6uGkZnY
JyYpplNsibuunTipKerRp9EhIC+eljTMs7SAfHVpsxw6T5r6eTXczWrwfWybe7Wbj0aR3+JXdbj+
nVcfF9i4EpFBuPJGWLMOYgyVZjW+IAj+TRWAQoRoPwg3Ojdz4fh2AjHcaG5FNDzGarJx06yEmjBt
4CFwpOCpLR9UFUw29vJKdCmLJjy7Iol3zqyaDz2t2kMHlHpjVVdnS7kTCBOVN1Cyi3Az1qo5JSeK
L1gHXzRRV1QLuqdIV9/nnvdQ6LgvCPeYFOXeLKot97iVYAWtnf8dfLHGphniTe858aVr0MUIgyF8
79phS0lu+HvrPykXxXcFo4jS15IsFacDGP3axK/VVsmyRrq9uwhW88d2KMMj3spiT2NsK1JZW86X
dbvF103g7WmoU+Ev2Hvf634Qu6rBkDmxUFVs2mkjGlt9KDkpIPAl4t9eYkrdILCEywN8GU37tpuc
YscddQqbEpmBMP5eZgr3ZXHjmvFjN9gnXu2PG4dnLURBRYJOGT1O0GmLEMUcm7HoMBS/SAcz5Zh7
RgOvtkEHV52Eo+86Vy+Ug5tOxVNjWvFRy5oCHmORq/pO4tPNkxs17rS3szH5luOn4eyu/8K1Hwg/
RBKjiKTeNPotqgFGNfIDG7XL0H40lDnc0wqev1wfZ23leWnhatO/oNG8+BBCmS1XpXBwEVKHoIIV
X3YtN3Xy0RXz0/WxVufElQw8yZQlBHl1vwiHMWexW2F28SWwwYfIR5esynCTaOvjrZxXmziMqhaR
4Vs0sWrrKOiEFYV6vbEgSOvBLQwu4y53q38Qbab7YhpShpS6t7547gBkaL2SleHFruHJmG0av6uj
yN3YryurhIKa5KmhrE/GtLiAgnpquDHi8NIAyd2Vjn4724RQpMa+YycbL/jq13sx2GJLIGhj4saU
MqVJTw/N4MS3iTHbp8p05o0Yfn0oKpSS8wCsZbEjdOT6ay0Lw0uEO6B5EG3b6D6hTEjARICxJXq/
+hklmALssgTELlqQSgr/dqRvdinM7JG+AkiKKTl3af9ohP8ga0qt4n/HWlypWM3ns1HyFbNMFL7X
CdWfleZQJdnv66dq9RsSfpBhPoMoFntjyBtnotSNyt5QiV1gezXFrcl7iM1B/XF9qJVYh1YBxWTK
9UhuLCsx0pI2hmMTXVw1M4PdhDHPU6rEo+kbU9h+m8Qc5EcjHqr5mGd65r6T/Ilw40eszBe6mTRj
oUYDX3DxYXVbTF7oTcE5nmZt8iPmihNSbJbvjcgwfv79jCncQ02gjEefc7FjqOD1Vd5jPjLnVhrD
A1V085DoKQRjTNurrxk/4UkdB1H7md1A0UvsaNQP13/E2rYFzsH9AqITV5jFjItQNM7co+lfa2r+
qx+nrDpZ1mRZvjHOTXcwwn7Yan2tjmloUj4RWvUb3o7jxCAcItD3ldseza6/CUs6yABJD/bYPV6f
38qK0s7+37EW85tDIZRc66UIrqrt7TGbTymejxcj1rZauGtxpO1Sjn0Gims4Xb1+g4QIQx0pI+9c
tsnRy8fbdswvbSqOsYKiciMe1Dj5oEzDMdK3MqO10iIQT9ZPEofQBlpU1jCDVyt34Jt2aMLsQ30w
jkGKelgUdT3Cu4l3GSfURKzE6wiIpvLg4Bi1Y4dV50kX/UYBV850USqQVwalPtpg0vb59ZdIu7ad
DAtxaUvP4l2b1f9po3MXmsaD0Yjb1Cw33rCVVabgRxub80RQtUyUzKmN6zlHXNqqe/3GVfr8WBmi
+BQM5ZYT1drUpLaZ7jgEAW8qX1ob9YgrUFzs6VIA12EHW+onDOHvpxLZhwz65+76Fl45LrIXDXxc
wyPpzc1oGJ2aezY4CLVL6xMSF+rBmlP3RO89/iiSwNy4ElZCKQhMwOVkYVES0F4vXk/6IewGadW5
Hn6iEzfeqlZibTT1Vj4jjCxAtbLBRllr8bI4iprrysik2lqcu1L9P5ydx47cyLKGn4gAvdmyLNtI
rZZtbQi5ofeeT3+/7LOYLhZvEZrFDMYAikrDzMiI33CNTVjgOUJvLTxUbbQlzr06KrqIJnBe9BSW
hj5jJUmgdmhYajDckbuZgr1apFvmxKvDwqQUWgovScA7l3NXJWpKidKXzlEJ0dJuQhOEyhh/0WJd
OdR60ngSNKC/P+NolbAd4ToA2lk2SG07gUmdE9QfjAPu3PcGTVk3C7Xy73fi20CvB+CbJLv1jS4A
kxd4nRZFO8f3fzkxMORSqx9Tf8sJeW3BqPGSKtHABI8hpvpNMBNjxWK2gCGllpWAM6xw0vQDdSMh
XUk7gPjQlAGowCNlKZIua2PUNT1DiudB21N1Gt1uLKWHIKUvaljUdnJ9mPeRXMk73yi3LPTW7gyH
BxJtX9iAwK4Wo1ScOKOsQhmfinpZ7Dgay09aocj1rgacobsOYBuZh2OejzsDMF3nKpU+fA98rK9O
t8+ZlUOUQpMQlQNgCTB48VP6JKGMn0w0MlquY94+yDGqUXLCN23emHXxRy3uB0IJXJdGPJ44l2sb
G7nc5BM9E1rO1cGRuuBBLqrgERxvB+pY7z4jzZEd/358AJIUWVi4UNxajA9cqVoUMc7FqRkMX8yE
DlTbJ+Xz7NTd399HyGfAXReuKtzKi/sPIeNKwUpTOpcqyItq4KpNKqNmF1vTxje51EMTN4J4YwuF
c+pl8hL76DRsbVJUB8L1VycO4FZ1B1MfXPqFro3K5xzkh7FIXBI51/fxILUdd8y7Q1XVFHSjrZ+z
cluBKBPiNeRCvMcXB3urWYM9a2jxm1YJqT39WCmlC1HCTfL4FOkNpfPoqOq/Ri3wguTHAOQgK/tj
2ziHIXP2VbHlVLc6QYbGHCEkwCVqLM5kqaIybzkhBscajVb9g6PMOzQjvxtB9gH3Sppnfxz/Ke9+
JUF4mK1gRxfkxxgFd1TY3dtbcK06JZDNoqkN2piJutz4VZoEBQ1gzD6c5GxNzjG25mMTfu0d52Nu
2uQTWMdWnwFA3+Myv/HVbUYXJ8CbIzVoMqAKqNGdIwtz2WnamX6JDRU1zizYma3xLirzJxN8fOQH
D/nYbcS/PmBA0/GwgjIKHw8L2MvwVaN0ZtuQFSphQKVBbqpjWJQ1ckp+spFeqCur/prEcKRCoSHu
IvGn1VFXY4jT9Kj4sXHSitZ9uceF0R37IFBcJ47TCvJhHyHXHtQ7Te/s+ya0cokSSKL8ztqk+oZj
47SPa5yX4kpVd72PZ3WnD91uCJTMy5I8R87Wrx4yA0ZXG1s+EluK8jtIEZ1P7QFXkxzZqxi3tIjG
jZztZqc0v0dVatMCGzPDG9KU4n45BAc0V0WNpywzvEKIpUtUe3QjQKQYWtfRbhPzWKvD/ITOvvRe
yxXzR+NA0s/Lvt872jSeNFC5eycKo3uUZas/DfoZ7lSXrevwZN+NYxU9+Ojkv4A/bTF6sHV0JxIa
N3mcAKkFsXnIpry8y2FrPiS5gv1nok/v0yB2+I6NWPoZI817nxrzeJZirTn5Seg8kG0Yh9aZvtno
UNaulU3pEa+c5FAGsfmQJda4T1U9xk24/WJk5eQCkLOP2djke7x5472ipHghF4rSuG3Gp6caeZbu
EZA1H8IkDE/a6KC0ECdNekeD1bz3VYwR+7awvFmP4MZMbf+cxTkqFrMOit81B9V6NkLd3yO7B2g6
BqCzR8NMt3c90PN9O2tgAfFl8Up7np9Kf2bleAo2yL9NjgcBtzkVo+9IO6pS0r2EdsDOQSXxudCV
/EGRFNlt9DQE/NLF7xInVvudMeT2Pcq4IWwpqBeZYb/oUdwcaDp+1NUwOmW+ORyiIGyfQ8XJvVGT
Z2quVvGpLJv0XOGbYLpW38g7LbXjXYqfdIbeiFl/933bOkhTYN7HfCc7tuDPGXf0E7XsaU+F+YEM
e3Jro1P30liaO7MOq0M6dYpH6ke5gGh7Tc98NzWa+g7hPPWJSkRyHIaqPjj59GypVXSsbUsi0zH1
D6ah1+fWz+cPqLIm8VGxwkE7zGOOVlCLe/O895Wqq9g8/imqkIfU2ri/0wZrfBzUoX0aClVxfUUq
6OhKsoAEOBX6vSF6I/f420xeasphdpq0KZ7vg6SYh70kWfEXOdKMj7FkdS8OILGPAOzSh2Fsp18G
HkW/IhjD/QnecH1f+Ln+acqnSjrgsWdKro6ao+XOamvQAtel5h3Gzo7PlLQG3dau3ClQ2ay7rgzy
f+CsqCgjD0Foooys9TwylPyLk0yOdMBIcrbdEtWjmbwLh8F9r/h+/CJNZv7YakHNDoYCsyUQJdKA
izRIJAc0CWh0IR0K5PzyQFS7eURyoccKSc6yj4k25QhN1+l+brLsEZgaLLQyi77Wgz5vvPGujmIi
w6xBmIwTmW7JInIlF+k4MePnloW13FJSuK3tLJRoC2GWsqUisRKOQgAmBQri/ZzGi3yvybpKHp28
Pw96+0se68cyjylLjNmn2/frWhzeQYDjKMNQOl/kXfMca30q9/3ZboaTgkpznwSHqt7Ca4pberFu
PI1FmRCeEo3ZxQs5jzUlT7OpPztNJx9lzMfOtpxtQe5WBiMY+vgBgLcj0iKT6go0xUgyYQPWUXbq
FXKneNCqoz8b/UZecpW0sR0cNj1ME2pHqLJebsQSyPaEykZ/Rm+jciXF+Il33oNuFntF9j/fXqOr
3F9ooSl4x4A1g4y0VO0p9a4Z0pK9YGp5/lObZxkVal4/IQJhSWl4cd6G4x6GcbOVKq9ERuOQkcKt
Jf1a1jp9nHjovdnd2eaqdH1zegn4hcdmMI+YSpyKPNgog63tk7cBFytotq2R0CDqgIY1n3q1O6jZ
1qNmZeWQHBbLB/rsWgMpL6VIjRy1O0dJUFZHpByHY9DE0ee4zQPkItNe3qInX+1L6qmgF1XwD5TJ
KWBfbpacKiZPU01jGpMvLYmyG+XGw+Bsqppdje0y0LLcUI5Jn6I9p53RjLRd2e/bIyAV5aCWdCQa
zcifbu/M65yRxjh9MKoNPKfYpovvOiQ97yutHs6d7/dfVaMePxpVFnwY78ryd5vFp2w8glTeB3rr
ypTOd2g06u+cKAp3dqU7bin79fPGb1rZtChB87EI5zxIKYs9JKdxrqh9OFCmnfUv8QCR75D4sWac
rBAtBhdVuP5BMozhayll02dgjsVXxaw6GSekvhQSr7jOxnaV3g9Wdca7TgrQr7eDYIfZemFvTOHa
rxUIdvhaIAzAj1zujTbvQp4wKgd9m8Sf22BG9VgP+1PVzeVLYETmCznTloj81YYU/nY0SF+h8zQp
F0FHVRlaoy968J7DMTLUo+MPB9XsNp62V9tRhOFP5+lCRcpcliwBYluzGab9uezz3WAW7kwVQTVp
zG75v66dG5R6OR+FoDilvctZTANE1MKq7c9SVlk/5dpwHiO/iY63t9bqtPFE52LmZwJ2vIwy2GMR
QUDvzwXPeHf26wBnUvskV/3hdqDViXsTaJFs5L1RS4jA9Gd1Lv0TBxMmiOMYu3NopIdi1LZK9KvT
9ybbWHwySWfIZTckbMIgqs94tJqHSIu2tsNK8oaiLCYnJuRMBOgWu04q4jaBHMkiWaOUnxJZntFD
zKVcd5sgontuBmqQHiNthKESAZGbNqb1apgk63BGaJoCRRA00cv1q3GAyXlkz2e9TvWHulCbh8yW
oo0oV7vkNQq9UBpLKBEvzx88ambkq7QZV9lWvXcmU/pATiSd8q6Sft7eJ1eHB6G4LplVAbylTHI5
IB6xaDgAxjobKMADou7T5udQBA6vodr/LtlWFe8ymsHfboe9nkdxnyFVyEQKws/ia5vb0WxAdmoU
0MB4jmmV7qPR0Pa3o6zMIw1pGmKIHqDp8Sre+qb2Aoe1ycJKms9aVs1/pCgbvzlzVQBMH7b4q1uh
xP9/EyqsY0OqYQmdVbOMjlVkZM8JvFkPOdBpy4LiuoCNrZrIPgA/Ur1kfJfBZjW0y9LS53OZxiqi
s0lQ7/0WmaADFc9E5nmsJwO2bpTzj7PqJE8I7wbRU1MVW9Dwq2PmNV0A9y92EGS4xToqfWma7TBp
SBTYj/SYH2LJPuEaRr/T/HB7Mde3zL+hloMOFD2NAjKTBg35KIxdKZg3bhvxR1y8McRoXoXVuEcp
XS5GY6Kv2uMyop2zlhdu2e+UnhpJ/Wzwns+yB0g37u0xXXVCCMglALIbQqEAUV0upIPXWY3lsH5W
2uq+7prSLYv5s4IpBd3OQ+Kox9nRPyD9ukUKWTqt8EzT8BJBoZEBI5NsLCKPWpKUZMiocts6UvWP
pVSeIswf5PEuCN7FxvekvcPG9UcWPmjRPSfVUe23tESvG+icPMJaTtgDIny2VL9pq3YEOFhrZwpO
p6nW9/2UnefpVyAH73z5XRZPqCblR2Ou900n7SJr6z5Z2770NyDB0V22r8S1kirWk0zutHOS/mNJ
P4pIueudh8b2//og4rJ6E2dxO4IJJ62fGWiW9P19GlIQA9oqfeKQjc63t9T1gX4ZavHsr7ICB+aZ
IUHZ3pdR5xrtn7kvTmDEnb8WWxTfCykghDGZLbz8XnLZ6GO1hv5Q2zPIP2X4MBbOb9hWG5/+2jK9
vS0WyYyZF3ge2JwyJfZEY/FN0CytTN+V2RZMZv2Q+fdeWiwUjgk8JybupawpvXSejpO2JcW+FWKx
QF1v+lALRp5yTXQOzeLerP86+Xs9lf8dhfgJby6jRuoSq4yYr1Ae3blQKMkaO7pVVf/P7c22tTCL
W8+JS8TWYwLFtmfG/0Beov3k7EY42LcDrVx5lwmD+CVvhgR2IewR6dLOVTF8dLpwwuds3neOfNK1
yUD3jIKaHd2NUU6tZguStzZM2rO49vAXN+5imGOqBBW8T/1cTeazogdnn0rlrizaT5nV/7g90rU7
6G2s5UBB6hkAQvEnic1+PxbqaZqGL4HiHJUheYx67b2kt38NiGfDIMxKPZQeNFWGxd06UUkTKAPj
LPUtNcIC1GZr1x+tpt2ozqycTmQKvBN4YME1UBczmZZyVKio85wNOfoaWvjAyADwq+G9r+rvgmnL
DXNl4fAwRdKWWjqvhmXZRLd6Rx9G1Tz7WvsyNXbvlljlve/nOf9UpdrmLhUH0SKBsEkb2CHEA5W6
SCBw2hgGXUaxKdaxDN/pg97D3GhDGTGRaapst2hQY9hBkRwS15grdCPxfioxyt1j/0Bl4fZeErO5
/DlCgQJwtqZCDVzspTrsVSuUMwyyNbveCz3mncXrc1eBCD7eDnVN8yahEDIqiNeQzjP8yw9UCRon
MasQjbnO2Efxb5yNYHkPuKIZe4nGF7YDBxULjWlqd5UZ7lCh2+Xm15pun1aD2LGf6Fbsshlbvax3
g2lL4XIl2bjMeBZro0ky3YocEbx0+OpnTYRKROoOw6e4KEjugl2Ufperb6Ou/zKGZ1pwG2txrTdw
mXEtCdZVao6RmrfmuSif7OnFMX4p5JNaEewkP/jZNhSHDPx+4NvYpbozSvMoEAVRFbhw6kJ6inpM
u6rrqCF1+8GId3Jp3ueKc+a0dx012PFwhoeW0GAN3A7vKN/8E8bf5/TX7ZVe+YShWIgiMhUZofVx
udDVEAY44PnGuZxMiOj023k75uEZLg2mywgWeTm8tS2J+7XlI4FiM0NRF7nA4mbW5ynSFT83zggU
vQd3sDcr8hun2ztZc8ytdtdm5bGQjX1jjEgHhLuh3wIOLW5u6J5AdEAN0wgUzYElXDqWYhUDtzj1
Qj0oPpmF/6UYlG6jmrcaxOSVgVcPQrnLildWBD0c4j715Cwu3M5olCN+Zv7p9iIuTob/DeVNlEUS
ktRylTTTmHqzOb8YwfAjV5UPnUQ393acxQH8GoezB4wXDQ4qCYsTSC1QhZilIfWqvG525mDouywt
I8o1lM5HVza6LTTg4kn1v4jQ3HmRwioD9nG5PUNZbkx4mCleIF33qY0MlPUhxcKBoZQICidEdthF
g4K3Fo/r7Cn1C+vP7UEv9+r/foOQ0QJXD/RpWZGtUqT0ulmMmtLE56amWVvMDkeMbdRoiuFU78zI
4ndojfCvOqrIYfdNRyD6HtNm/evGrxFr+eYWEL8G0U+B6qOfhdrAInuWhqJI4r4pPAtMRhvcYzTw
2HEBWOOzBgBjSrrTmH2htL+nYrcfAg2/nI3ttkTB/O838MVAY+bYuHopwC9FeMkuC6+wteaA3wMo
+6YddtgfzrsZjJg7I/KKqL5qosbr81UPIKcjHPq2DpJFfvX6S0RRCOEv+m5XgHHdruSskqzck9vh
oYjMo97zOyrHOIVK8Yv28AsiaB9uL8HiyPxfTBrOlKEwEgAufrkn67JPnbwGhyDbIaAf1Xi2h/R9
FNoelah9bVRbF/9qQIPDknQO3uySNCs56CoXZpp7RWHf+7H0bjYKazf49Welx+I6MMP9fxgh+x2S
lpA6XL7k5bGZhirscs9M569xVivvCl9/7uamPCp98sdqe+fT7YjLF8HrpJJr0FSEgwpedXEPdY0y
J0XDluqzsd1nSLa+7+IyPIyzJD+WZlS4YdHD0e7t4VHrtcyNe6t+vv0jVo5R6jbcCTQiBEFt8Wk5
euNEOPMUntTa+qkbUBDqMzoVSRFb/yWUSCvFF4w87iLUNNRpTl079xpH5yutqA+BXSe/qkdld3tU
K4c2Hg2ksYgicYQt7ZSU2B+cGYNKD2ejb4Hf/B7keU9D7H62m9+3Q61s1FdlUwhcyEuwipdfxgg9
QZrruvSGtq8OCRL6R7gx1l0TcLtnhtkfx2rqNgRoVo4AHNABOYOLEzXUxRXhR2gMjmgUeKY8PDna
Tw0XB1je3cOUTXv8sb7g07PlFLGyU97GdBbpMaCpyo/9tvBCO/uh4OgLv2j0mjB9uT2hK2uHrh3l
YdqXFIiX2VmXm2OfJ1XhaRj0uPiHoeYA9bbW4lMdgTe5HW11VHAYefCIzH8pvxYUfmAmqRgVV8fB
b3CCVIa02mEDsJV8rQ6MlxXIQg60q/6c5AsBBj8qwMGPX7AS0V09M/S7LrGVA4XTfOMbWNmY5OsC
5QulmMxFpGlv6g16keVyiV6rh7iCAbBWSnwDqaKmNnd9Es3m0U+BkR/GANDU19uTupLBwA0TmHDR
44JLeRl6rmA09CUjjcLkSzooqcu3iohFEeFmoJB2ozSWl+8Ff+124LUxk96CEOftuiITLk+BaiDx
4bVwqTQtf0b06ndQYFUxVeYuV+TD7XhruwfOhnDeoDlzxYlOqDpQD8gptBnsVcnB3RR1cKxhDWdj
SsVqLVIggNGo8KIWhF2foV5OKbDFqs0VHPSsRsl3ctcCCy96e2PPrC4cTwRVJsGgsi7m982esay2
snuVcwV1qXgXJsZnK5p/xs64G9uCDdOcTKeF3FB3/9yeyNc/eTk+7kKZO4jqylUfgTUznQgoqSej
6QZ60szTepfVOltGw9g6dAO86mQcOKvsQzY0KJzXzfzYTMDeKLrs1UaPQGBjbusNhpG1x0DuJOeg
aB3AC6QN2y1s2trHLLj68B/xmwBlcTlTuBnnSatwmeGmDhi4az7GpfxNK9un3pG825OztvamRhjY
gYKCsDh5c6DxYWqTC8llXhu7PqWrD60z5r75D4FeUfjQuoVYz+WgGkChdtU0DCpM533dxbkbN8nG
Tl67u8w3QRZZD1KeSV05dY5oH4UUGTLXpDTnpNf26mA/AlT5EE3txrmwOoNCKV+8qUTD5nJgHWp6
dZamhWeDi/mZpLbkDXJtnv7D9L26Q4FTcyBQXEaJg3KmxUSS3OupsgsbqfdiozY2xrL2jQqzDKEi
gKzDcpE6G505oT3I1RuHrlIpblniENUUEfAi63eQtIfGt05yLf/+++GBwWdrUCFk64tJfnM4yENK
RuwMuae2Q/Q7mpQB4aUEUPHtMCtnKs0YBibsd3hrLDZhq6ooo+ly4cGOPFuS8oMU/A/KSxt6Mcv+
oci+Qb9ZfE687m3m8nI4KD8Ec4wMm+dETv9rMgvnqfEl0MH+rO7MuU13kck/TVMSnWyjFBWrFCMn
OVR2BdyvfdtkxvuxQPD578f/yshFQgxleVvMz5tpLqQiaAYf/9O+KZFlkhFZKmnx7eglbkk5r031
21BXGxaxJVaw8obJLE9KEuvfoN6Gd7UTbvl+rZyX5HM8WXlB8oheygWKJm6k5ybC1FLwJ0Y+ysUv
pMD+tTg2oxNv3GNrA6NUg5afaM9Sqr+cQ0iiKecyMthaa0QfEcOajoYQ4NLKbsubYuU4wyOYkYH+
A8ywlA2MKoAM7czABkd98dX4M4CvE05Kd2M+H3zL2AdwPTaS1utihKCmULuk5cF0Uiq6HN+gOVUt
B3LpZTHFNdtGBqyXPzvmF0utd0MmH4Yh+AlO5KWX7ZO95Tj2/4RnayoQLMnQxRH1ZotmdpYlbaCX
njSav2Rj2hca2qZZ+k327V2kILnZvZvt+I/af2vreuP7uDr/RMef4gear4hcoYF0GXzIOt10OuS8
pEE/lLH5hMP5dApaXUObCPkWu61KN5STZyg8W1jgV7nwizSF4MBXuYx5xkLVXYy8GB2jjmJ0lyYN
0bR7xfTmsem/+KXV9HfA0/Z+ph1a3XloUw0DZSc3TyMsXihaMAh0t9XkQX+HlGU+30XJNGdnW+uw
T9Ejqz3GQyp5iiXp2V4NqynmAErxCgXDIGUbTayrTQvLiR4ZqQsHDBfV4owFt92ok+4jVNhT48h6
ODiS8U0OVS8O5weUMrwkdjbOdXE9LKZOAN8hN8Knu5ZndaI+nwaDmHafzycH5PsZmNZWcezqy2dk
PDnAFoEMEZDxy93hGwOXX5jEiK3Z0mPaxh8CO47uU8Sqtj5CcYgsBsQ3CA8VURXhorw4ZLKojzq9
jGIvM7GETGGxVNr4IZLkvdVUdxT4XbszXqLagKDa7kZABpYavYx9u9WYuU6e2ZUIQaOCQmkF67PF
ldEh0TcqVRN7ZgZRbj/3/pi5eM/O3a6pJrm8C4egtlx/9Ntjp0hpv6/1KfJdRBh4UMPKHt6FVgP5
xwbKE9ybCdpMbgxJ63M1UWDZacCmnZfb15zYYlezBwhduLWQDS5JFyiTWGbS5LE39+ZB6qk9zemj
Uo7IGkrSkd35l5h3WohoE6hCwxk+9jWP0O4ttZVMI/HqBjHMHXKNWQg5ejLMkwTypRXOtemn24O8
uvVETI4jCgzCj3qJ9hyRQYUvOieenyrNXm6rf5S4uke9Jd2bSbElJrSy91FfUASOmgc/4InLvT8n
fh/MyD14mpb9SRvnfqYQ4WbOpG9s/bVACJZQy1J4/VI0vQyU+RVm4QX+L1M/+HfNFOtPvTQP97Ja
WhsSpiunBm6TwgoRPSsh03EZCmJvQnV0SjxH7rp9ZcKsi3lCbiSDawMCPQUx5tVXYfkpc5ugENjV
secXLcr3uc9BmALSa+1oPNzeEmsDAm1EJxDuNeVt8VPe3J1ybVehPXSxVzjkXIVqBfvQpHPx91EQ
axOeLKJasGzVxoBaLB8/Is4mRPpQgs4PtWn3G1HWpg3gHJUzR0hXLFNVp7egWKYNmnWFijnhBKsz
J2Fww9m0/n7auLFoq9AEAuIuL/ZBWkT+GNri1k/l9FQpknqnZmZ1vD1t198rxyctJqaOEssVSSWo
NV/KBnX0sJj+YlWwOqsmPITllLpjZH6+HezVqv3yCBTRqCEgaQIsZ1nTsQYMepAsHz1Datqj7PjJ
U6xDs8X5Qvpk9qFJWofYyEtu5OYjuDvjMUlq7SPK+sOHXAmQ1kwj7OcyH7p+WXHFTIH2kBZy8TGE
GHyvtWGDOV6CeKBeWck9tNrhaJVhc1/i+hm4bVBZg6vXkX/09UxO3Up1fOS1bRQARnNC07JX7jI2
2JPqD8onaWwda1dJML4eb0/EdSMEZBJrisoKtS1aa+KbeftNdFk9ZzLV5LzKv+bRAXZtItRZw/iB
4/WhqWmRzP5vzN+2MBXXOxgVK+xaIMkg9qa+PhLfRDb6yuhrPx08DtXEy7SQh4IetYceycuNj2Vt
b6FfbpI46iz6UtfQROK7rbJ88FD+jt3Ul+84zWgjx7VgcG91QK6vVyHP9W+0xZSiO2YlWlIMXuKn
9+hJPDS6+QJbD352+SlRjV+3l3BtcHAaFKAFnNE83C9XcAojqVPquefzRAmkRE3XbJ86X/9Cbb3Z
3Y61NjSYO2R49IIBbIvf8mbN/KroDQeavleb0tE34uhQDHJwCGs6ZJWKuHJlaF9uh1wZHnuE0YnH
FjoMi+GVDbbAUqUj4z1bISq2Ths/T37lHCVbmvZ92CrH2wGv9yXPVp2+O1kLX9ySywNX3THbuam8
IJO6PaDR2M11sod5azLFPrg8g0QgYelMKiayscVkKhJ2gxKBojgqd5Jpdo9+gPTQfxnOv1EW7w20
4BPkDLqKBDXUj1GSJyV+CY3+GR3v6C+1Nkn0GBL1a6RNoF4hFXc5pDkJo37s8sqzS+1TZSsvToqe
a+fEv//DoP6NsyzLVrPdZp1SVl5Ytx5q8odQ7+xd2ddb8pdra4QECX0U2mLXFTGp6ttEmnhI64mm
0poqDTPfD1JDC+72iFYe9gJBKTTRxMa76oaFOYqoQdlXXoMau1S/xJF+xNnRJYV9Tvrp0M+5q6Qx
kkrwlfDvOmzEXxmpcIZHZwttI46vxT5J0Cq389TKcByM9ulw8sH3DOF0bp3qJMfWrpazU57HrmXd
J5P/vuwk9N59snhlY8OKbb/4LMg2EFDjb5Sslhz7UoLmxsMbNECr7pw4kva6FL6PLetjZBhblO2V
YMLFhscQky+272LD+uA6qQQ2Xp2MPtK6ShG0tqtKTld4CuV456xjnNR6tyd75YhBkpZRsq1oLSyN
8sZaygqYqI0X5Gpyr46ddYijyXgkGU02Qq0sK688ajXiSFtBrIAldebYr5nNyH+wp1p1lUSXv/71
gMgNcXoDqcVJveThqn3fj3pi1B72kX7j5n3i5LhY6cox7sZsq8S4Mib6fWhCcR0gArbkQfK4tlr+
a+3RZkW4hH78gTNbOt4e00pqBMxY9OPYHLxOlnKfdmuGRhj0tZeqvycQ3DtqCKeiNXZW8o9tCcaL
9uTP2h+7/XM78tr4aL8jSOcIaMqyppDpfeOHXdZ5oFeCg4qh8bHNQFbdjrKyCcH4wOVB1YgMbAlv
RmMJ74So7jCoGH6BL0AaeXLwLTa2aiTXSQPovX8Dvc7zm6QhF+IzvVF0XtOZaHfp75Sp96bBfp51
fW8Oc7BxlK4MjEIMPTTelIimLyvQYSxNc9oGHaV1pQDGYM4D7h9h9SQpwV/KcogTg5sOVUk0hIHJ
LUvQpe73lh4xNj3u2l2kWR/lrMl3ba9v6COtTKIw+SQXJsmj3iT2zJtJrFqr7FWn771sjJqdmvQk
7EDQhA1EgQReu+nbIq7qxTGMyh6S41Ru+K6Xm7ADGh/Tvum8GRzi4OW41AVuU3Wlsi/6Nv0DBr/G
aFuZ64eq6MaXxOqm8+0del0qJecTBUVSWzB3y0ysMgoQ16nWelMxRbsAeWYPVtv8WEmVdFfLybkv
U92dlHBjrlcuBVD/1NWEz7fouF3ONW2mPpOSETWoYAheuDSnEU0mGYRhU9OfKrvkw+2BLgOydTic
Bb6PwQIJW3SZ/bAO8tCZZm+KqJzyLAwe+xnoOxby+gvg2i1pzbV4YMEphWCaKhA4lwNUNZK0NI1l
CKZmcoRkewznoT5qavZ+jPSNwS0/RzE4kGdUrJhMnYT6MhjymvacF4HsadhgPyitNexalXdeZSfS
xpe/3DCvoUCDMYkC7LasWEW9qjWjn8ieHc6Jy8mwbxrtVAdF4Nqpgjz65H+kN/z99updpW6vYdkm
1OO4Zq+Xz3eQ3EoiGZtdSPIOT7Cpbk9yoD2b5g/VGT7og+a7XZY8jnlLjoFv2e1fsDrFJEtgywFv
IQx9OcVAE4NoAg7jVSo+vxw+3wO1rk9du4mkXx5D/xsqNRoAz+JoWOyc1KysqO9S2cPaJ4CFMoXF
vrMi9U9Zd8/WIIdHmGNbLZPlUSSCwgoBj01WyLNiUfPk+MFPmIqIN6VzR/cylQYvawpnH6ZDtE/a
qdxlWW6f4rwZjxXJzkaRZHkfE58WA/cwb3qkaJYyNIid5dKE373XUCn9lKch5Vak3TY272oUwGL0
MimA6ct6SFwAk6v6SuZt7UwH28y4+qG6b9z6q1FYPqHmw/t2yUbL65hvz2Kr+PyOs51H5b5ry78U
CxZHGHAZzjPuK/w/l5SwuG6kvKb05kEr0V0AoSqSM7kuPO+nnYUiwF7Ooi0ViZWvgKAA0BwONYfy
xOVXUNPnDlWq8J6KEizk2NPUxoMbyHn7H+YQ3jV9PGF2c3XMZNmExY0eKh4SqLiUlIlTPIzskK3+
9qvE8ds7mGkU/Tr8aWkuCY3OyxGNlhVbY5/pBIKj3/2Zp6dk/pyG6IBHP6W0cHnB7+3kd1I5By3E
Lyp8b+SiuqgdA/1BsAQqEw5687fEDPG7yAgondLzwklvMdOONCFGLhkq1gl+72qBmbqpFX1s5z50
MzXdmO6rRPw1HPcVyTh9HBzVLqeh6yYNwd2ZcGZzVzWNl+b6wfaVxyizjrXW/o7mwU0S9XujK97t
k3XlpkSpA2kLEhCEXZYna+JPWpRnjuqhM/lYm6gH1pPmSgg39ZO5RThcub7eBluy4AyttpukMVVP
9+s6c1H7gcMF/SL6Wfiz/6RZvVUeJL3PqzterdoWanUtvNDCh9KPbBFH3uU0y1WXt0g+ap6c4Iw3
9lXwido1fUyq8vs8say9ggwkbpfyFqhi5csFmwIVXIYbBpJDrMKb5DaPOn+0lHL2QmX86A/s5MBS
n8x+/HZ7NZc0OnEuCXgzzzmOB2FOfhloBN+UZ2Y0e7FcDv5DE1lWitSl6nyyrAxdy6yHbEBWVBdA
CpzBnPZZHbcPWSVrv2uprbRdKwV+ytJE0O1krbE/26ms/pAxTiA9pLHb4/9blsW+KBWfYr4RahB/
O6kO94lejAHSlqgSngzsIZ5yS1ULl7/ZDyanR+FOWlF89QsbwDycIxrXtTnVW6+xlR2NZydJAk0j
8bRdPCQyi7ZrrRQzPgf6P5QlD4UUPGqt/XWunI2PZ+WuoX7DE5Z1JTVZVuliIYyJjffk1aEx3CeG
gl5R6afH24u6NiB4UqJsJpREls+9YYzLanbMGRdvS9tLsf+RPslHNXfkXdGHn28HW/lGUEj4N9hi
9spUScy00WcvsrvhmErK6KkaYn+V06MYDf/qVES4D2aStIl5EHtzcRkQmsNWtK2gPy8O3TTLS6DV
8uyNAAsee/w4APpo893si12kp/HHvJzHPXJ55YM+gyeJqoGG6tSbLj6n8eG/TMS/v0ZM1JtP1kcx
W6UpMXs9Jphuohb09tvTkMtu13fH/+PsOpYjx7HtFzGC3mxp0kmZ8lKVNgxJpSJoAQKE49e/k73q
Uik6Y94sZjE9LSZBmItzjxFs+VGv/2vH6Lx6ccJHZ+DnzPL8snpXD2uCGnxpfwzrLSKVk6PXyE+M
xKUq6ZsyF09CzgsE80gZ/mrRbVbSRp3AhYwP9RUxMD/Vooq9bshHrd7F4L39P0YTjFIUFOiEA7D7
czSjSGaoPuW6dxqnG65hw8FE3mU0+t1NNHiGsJk8eCwlLngjziWN33e7L5gLmFFnluBfIY3YwNDG
jNJ1nwo4VT6uaS1/pmrwKeyUg0uV4berFWZssJXGk7C//PmmPcyrF1/jrjSHiuaLBAEFSah2DX8n
GoHp/z2s374ZDALPPT/gu/9ILf81SWmzep5ah3UvnaUrU7J8JMJZipH25sKTvtvqoGNB7xrCGdxQ
vpydtTbjChHiinY8QwvTgx0N+D3phad8Oy3B0U/AAcZW8HXvXs2aRXWGMBwSxu/DzK84Q7YogaND
X2e/1/pS/Pp3ldc5YPofQhf88b9aDNl2NjGAELtHnoiELzCDjw4wkSITflSQEKzuyLdVLLObqNW/
+ubijf676QJ/HZCHQPQCXPEFPIgFbkXu4tp9IMdPSB0/R5M91yMMnNAC+d+veWhrAsI+I/7gOnyZ
mriYOaOrI7uPg9bemq6pb2afTRcOxe++IUwrz1JwoAV/MYWWKVkXMs7o8UdGbORonf1CU5irNvFY
kq5FzQ4dwu5/Xwg48qFiATiPCfpleqrZ71JYuFqE7TmfTTqdpKnR1oQT6YUZ+pd6+bxH//tJX2p1
PUhV9wG1e7g9h9s+G9oS1zJagbG3bjInnn4oB95CStXdhiL25MrTzpr79exDcRkN/yOS98+vATkP
zQIwLv3syydN5DrKda3NPgk1KyzyIze2FWcHsMav/B55b/89zt9OVxxOaCnh2EOZ8Ofuxs+UbqUc
sw8Tdt2s2AD82n1cenoC8eyCEPG7zQ2a7HPHHxRIJFf8+SzPCYxvW2lxOayzvZnmqBogj98BK4kv
3MAuPerLYS9WP9QOrmH7OKFoh/TafZwdI/fj6NpLd4FvhxDyAPh2wsAQVK0/XytpGed1hmdJl12r
MCpnsEcKG3QnC1/MC9P1uxfDh8KixxkPW8gv36sJY2fovNTueziSZoWznmn4EejBOZ9H87+SBM+z
EY0ktFogPAaw/WUYu7Xxhwn0z30HIioYn0SvYWmCeg5y0tGJbP57Mp7/3NeCEQ3UM0EMyNVfWN0M
EQxZk9HdS1tvoj57BVrXV+iY7Jg73YVNdk+cSwqZ787Bfz/T//Pr2V4g/1gDgUVqbVtGqZ4OCMDk
1X+/2XdzBP5zoKCc482jr/g1cvb4lHIUEbjFvnO3vQ81zOsh3d5ONLzAT/yHs/DXMMLXG9ZGZ7bY
V2mRhv3BpCUQs04L77A6XVtKFnME4gZJEYqZkxMj/vST1+Cw2i72rgZHkpNSLn+rhR0PpK3XnI68
30BH2EPK502wmpqnQ8hS/0ESh260UabAJcy5oiyAu88Cnmyhp5E9agjm88yboo85cWBqT2tRhm3W
bJN4jkH3w1iUPXOGX6x21bYnzYyjOF3fxzkLbqXrN20xu2as/LM3U9vT+nZYnfkwjL59gGmmt62b
EGWtb3iysV0d/4jasM+xjbdPTue5m7VHsjlFz+nKMekAi+I1LrIMrvOO0lmXz8p6+0AR+6xCaC1c
3K6PIhrXHBgm4jpwmk5P3FKnJH3vVOgpjTdTwiEVMDVi7jxnqaE1St541yEKHgY3+zSV4ceMELrn
NZi9fbTy9G1UgSpjDwC+8XrQAZvpEvLyzT5wdhME2RUnMy6qX6YtnJd8gXyzYL8A2uI5a5h9aOAY
syFngv7/PHlT0ByBRUAme3Zw/HOJNIumCE8lISrgzgCdW1vEmw1+1JNCggn03gNiv2Sw9M2yRDMP
DQ9QUs8eC+f3/3ch3ENxEMJEaG9AE94SFoYo5vSl3fSbZQlncwAr8AqBAvmrs6iqVyTFMhZDkqud
TdbTpZAkoOhW+lMx9ebSNvBd4wXwAr4a2PKw9v9qd+Mk4KrzNoqRt5stO4cyP6dzEN8vgeOjoJoH
xCeCvzlQsm6SFFcqt/OCCsb6Tfnf3/Sbog4ZCRAEAjmDxedXRoIR+ClB78R7Yhf2IaHY3XqeRFhF
B/Od0V1IgZv7pQjJbyYt7EYBdqOmg67r63CjXEXSJ3SK+6SFdbLHHbIRQ8RPQ8cuPeqb+XOOUAS3
AzfUc5Lyn/Mn9LXDzdole1t73ObS7+XbIFZbX1gb331R0LPRMISqAhv8P4bv/5qo0B+ko2xVsndn
jHUOpQLbuDLtyr6NRDHrxMnrcaLXAkEnm1U0caVEnG7cRiV3//snxTIFyQyRmOi3fymZh1it6NW0
8R4xIiGySlSM5BcWFVDpvOrAaXMFDfKF8vG7LwoJPYKmsHhwsp0/w7/ePvSRF9nXeCZCZPsHtNO8
WxYR9iIGO/3vlx1gKB5664h0wPO+7AgDYly4a5xor4xJfmjIxvJxJu6FGvWbHQERtbhOnX0+4Rj1
Za8jK45LtzbYETgSerCSwVdvQNtE0CnE5UmnLpQ8310/UOqg1gEaeA5X/FIUC4dnsxwEvpoGkp7X
k4GV+IiDLfcQLBtd9SxMAU/ZCF3oUZ2bJfjVkV/UrdImr9s2DfPpHJF+YWJ/08I8Cw5A9QTbHHjo
+Z//68s2rjc1UgfxPklrdcg6o27Dmoqq6cm6JXXwttChvY4GVxTdlIiH/57L3y3fsxkFphYkt3Au
+vPpmrlr2ssU8VVLyp6Zdkg5eaP/47+f8k29CaAFXCJoodDn/7pixpqGpEuw/ccSpP0Vou9tQ03a
5zPvbekb4+S0QcRlJLi8sHD+fkGAsmdw8B9zdWyKf77gSrqUDl0SQZi4KlXpPgjaIqmjSzG5f89n
JOKczSfRpTgz189D8K/PiIhrpO8sjr9nsfnEChY5kkkerROkeT1Hl4wOMGPx9/6sPfE8FJ5g6ON4
g0XDn8/LrOhoNLfBXkXuWmXLdGVB9GE9IkJwofWvjU7iawcsmJvIGZ8W28AhjU4LUN9hQfPBdncy
7KBknuJwq2xyR/Ty4NVyqsZGks3i9qqaUv0e9CurpgyGYgtUggUa/P7NGmeqatzR7XKE2kcli2F5
kbbkgAyCABE9KCfnOhO5Nm63BQenz5XbuuVAB5kLZ3ZzXIFo1WvFt8KPH2g8H8asl6CWArZC3xTC
SzUW1MYfCKUwxaTDgw4mdgqA2ZXuDDzAc5KbPtAubMEVP1LZNoX1+JHPy8+uEebYkfQXWKlXEziJ
GxumS2mkO25Y13z6hEJip7I2JxGb4ZBmX7Ui2dHU9Ssiy9/ddEG0fCAQsKiGXaZVRVpiqjkMD7PR
bMNG9UQ5uoqwFGlyh4ZptYJ1UMpJQAS1BgQRiM5WufHBTaifr52lm575/BYZDXaTWSJyImhfdvgO
pQhhzzjPEUMAa/e0+nBAmNbJViaO34nK3F04TewRvBIEutXT1k9ZU0wrAlrOno0OUX2R0rkvumhN
yiWaH5GOndydB2AZnaPO4o8kEqcVFm0IoMDFlVv4YwqvnDLyOK+kworYdC409aQW66bjvbNL2+Ft
WtLT0M71vXViGPZHak+adtj0Kb9tnHintfwRWXOaY77mZhh/D9IhFeK2gEsb73pgpMSXSrdhO/V5
OLdhBUuiu0Quz23anDJDCg9ZFVBXxGAxevU2oSDhCAproUxHv8OJ7+sleUsm2BdDJbmF9+LViFiL
I7Xzdu2cjWLhExkHhStFO+do5ES7GeSogqUxLSgy23L46r5KpUQhPSTqsYU5Oaokdd3z7r2VyA4f
pDzYvr9eEvKWmhVdCtk9tG2vc9J0MCvXblBy365ViwjXNURpocY+y/tgEJX0Ac6ZOtnJWa35Ajy2
giNgVqguMiidVZ/72n2DbT48hdPMyYNaYXRqxLFpL3XKWcZr3prupdPZqZPJL5SgcS4T715G9srJ
eImadt1MOsEw+CxXAn7xCybcrnZbdY+IPS8nPcw9o/BpzALA1h5aiiYSuWrmW4s+7M6Z1ysdqZ9Q
cj4hzC4rQIg9uI1wr1Tj1ceGTfeLED886z6rWb8ELSJpc5qEVR9iS/aQJVOahLQ5jRiAD7xcHkv5
sw3UlVqDG6ntwYms3Srp7xqHHhBLN1cMJNt4DHBVG4kuvH56tXK69wdmT+uoPmJqe6TopXMJi9ys
pDWIq07ErmVPK/i4IMSzGebKdPGhpU6Xkxp5gQPnZpP0tsnZ7A2l24c/gikpmzRZH0AHuDNjspex
/ByYiHLqjJBBLTU79hFyIAc6jbmk9dEJ27oSjcZEWZsXUru/sHX/gkDkWZrEBwlleGpH1Z1Tq4bN
4ntvYu6mYkiGXQADP/g/g0/kNSf8D9FWx85t4Ko5x1VpRgEx2C33afCUDbE+Go+shbfa/czTW+QI
+ifcJ49nZVgCoU9JoEeHuZosrdP9HCV7q7N1yccEsi7chLduNJ16G8FotcuWChvTb8aj7hA0Ut4E
KxL1lMIa6YJNvMIySScBAFTWXoN99CKi1BQzReAia+qkSMBvK3uRIX5VJvhFfvcaOfNVFDXvU73i
3u1k0xYylqNI2QFt6p2VHaL0Gn0fZexjmCH1bUPj55zyjybu3s4Eiy3tvY/AR/Ar9bPfMvNOTY38
QlioVSMZnxsn+TFO8SHqfL+E4clezfzY9fHrEiaPwrPwmEqy26SBMcq4Kv3kxrIt6jGOcelC2Qwx
0msbmwc0GapoSR+juE4qjv0Hks/QHHvVPZs+XHbYn/xNxGN5nYB9fU00M6WYENmJTf6cyeu1JQ3x
9xBtmZYTQkC3E25Ix1TBmbhPnAcd+lt4pMPEdvQewVV7QWj5XmBGL1PaHDKpHpzGPUFOh/hy/oCj
54cMTYjc3aQU6ZxH4H4WnTOiLuSsrQT1wmri7TswEsTMMvzAGYG08wqpANIHKsvGZ9PSAkyrbaKy
CtcnUtog21AoZwsWYGnPuh03S9hU7doxABieriIRmpIvHStYBn912wWFcNVTiDgzMYsbO9c3cTuc
LGIwC0LELUhbcalc9eYu6b3MsA0tmlGoQ5pHPnP8qSQ6Spo9TW5ICvQuRN504WMLMaLh3ZNO2VAk
7vTcJfOYT5SqyiHBlqzu3SpxupE+O0rkPuI7YeaoNDuRcazidT1E1DkBV9wr0n1kq3fDU/mrNv5r
PbZbf/LfRwtlvzM5WxLVLyg930aRHWo6enmgovtaTTuEcR2SZUBjOEzHXIXOLTTZNEc38ueyWCSd
tvSeuvNvOMHRYon9t9jWrz5cy2BrjeQuPm5DiSTkFfqNLSC/MHeR9YWYkqs5QTglDjgKTWU+z0mU
R3P6EPcxGBojTqR56o86Ma/huEaYhf7dOEPM2TqIxujirYKpaWkms8sW56pW8VquTupvIfrwcxbM
N6nKXhTLbhFDOuRyjh+WZFxyJ2oVrGcxmt1Ib0kCN86a1wjYUEHuzv4d6emG4xjP05W/GfTGPJy3
AONLlEM7E7ablJpXeAQ9gS+9bWwEq3vQxB3P//CX5WNKkaStHeeQjg4wIH/Kw6T+9N0aIuXQYVgr
q8xbn7fgP8brlWeHm6bHNFQ0OUC/NOJJOoVZth63DUwQc3+0twT3bESJRZ/4aimcO8XJNv0dLAYK
nEtHsaQenAsnVsCpZ6sNALnBaX6nAYW9Nfzjj0NWwxy/if1C9+H1FDasBwV67AuMjXOEsRcGIMyW
u8ZPm0L5pi6Mv7Q3ahT1ZnK7z3o13XWPeMmym6dn1FzDRs4rwugdDK3FzlgPCkezXtC5cMUO1ERW
4rYIRwxtyRUMPNpH+IH8jFjXIeWnsfezVIVkU7uhcffZcM3zsBF90Ruv24ZWeTmP+XCewm9a4rPH
Jr5mOKdzLeLu2pHRWkCm0uVg8hy0pLBrkaO7nWOXIe4mIYihwXTQrbweE2/4sBMFv91p1d6Xqfse
TXN/5whfbdoGSbKRfmATNtbGA5IvUfleoTl7GtDmQa7wQCvdiaCMNToz6E7LXb8swX7y0c7wai/a
ynZ45pAM5y0MCB2YxXA1dVXvCdinzEuGiFYHcUqjaookxjYtqE8rFPamSHuxcd3hflXpO/oGfGM6
gqOTRXVuGyUrtGqyam3cz2T1f6Npe6f8AbZlra+qzo7uBnHSGdKukJ2qm3VXA1wugS7NhVauOEig
txWkAO8D7679Hi7mtJvwdh5igPsouwLsgVad9j6gr8hypBrs6z47cOOdvMWdclwK5RYyRxiYJFNB
LEiI+KNzPL8MMONAsOp7NDMg0XWqr5cxMmXE2bqzaqom6u7oSoq2laSko/NzQqRk3mT+vUrAcswc
he0/xNgklm01CZQtXOo+RGAyoahqb1bt7rhdP3kKM1c+e7foqIIfucK5CaK6LTI5m8cFQaOghIOO
ahWarE3NWA5XPPhQzLbI+LAZHf4EVOmVNekNA/5SmmX0kA8dnKgLxjbzFmyRif8oWfIjY7D9ZXPv
3WEytIXPsrvB6UnOYMxVWN/jBQ7geR+12R2Mi1F3xT7dOnzZhWmL9DZyOKdFn5IhG+EBIikGOojq
Qi3rct0oahBSHWxBORFvyOw6TivwPC4sxcHRN5tVmg8MYV1w47SF1kG6CQW8GYBfz3lsalYiz2JG
ecwfrRdDnBtQdO3JeIdNNM41Pm84o25a+AzbxD4pp0jcui6tAJAgFmmc9uPq2WKQ2d6CbgMRc+0d
zBLawof3YNXG6c7Ww1qcbYh27hoEuNTLrlpi+iubem8XROeIavi8I7+eZNshMeywjuI6Cx1YpeGi
5OaBK8veWcQp6JHKLfi4GQL52S8hKxQaCkWEpnGQOJiyPrQuCo51uW2dj5R2BKktHGQr5xTNAtte
k+G19Tv8nt4tJhsOlvoT2j2JUonvYiniq36G+csQoWoPuGR7WExXAuykNz1GpStq1ONsvxIDq193
uUNroCuHNkrw/xuzHLjgvd9HI7ie0duYoGjqkWi0nnueHc22nfRfAKp4N571ce9Kop0rccIC4N/x
dXkdyeTukinUGwQo4saN7XeXQAMw6fE1Er63W+A/nGcDgtO0p9JHmq3oqszdA2LqxpzIGAY9Nkb0
QqaWT2eYgCHDGgwVxpXnpm+JRGMiXTU2gOWtEZ6fIw/Cv5r87DTp2tsBFz6l4XCF2M+oQLIo7pyS
GJxug7tFYzDdoDi/k7JFasJscEw15jWOYWOHmvIlkeYSuf0bKjN+FTh6ONrPCpevyEkEgxQemj5A
wvo8rTl81u10y+DIwSu0lH7C7GEebiM4aP8CdtH+9sUQOkWCKYMY7dh14PNtZrNU3XzOhYchtkKA
uHKxN+rUpVjYQ5jeCUweBvuCjrkXmoDf4Ev43WBmwW0SeRjJF1hRYh7GFjZC+xjWadtlIuqINllw
4Sl/w7/gU0HlBfJ8CCrWVxaYUq2KsInrfddD6YVMu6DPtp4ArRHRhGgWXwDNvgFLz2ZQZ6Z8BJwb
Qqs/0aXWeLD5ToW/t2s/ZYe1T5PpzmFRk+QRiGjp1aQVZs9QEy/MuTKJc1QtTe58X/TtFUyzUdmK
xIYX0Mq/sVLIKKAiBeh11q3+0yP4F8g2rWgjuQZERyld+AogtPFaB8il99pMFBoRqhVbHboNrGgq
OtTzhcf/Y3nxBXSDkAdMGTCtYIL8lfPdNMnsyQYNXx9sB/h0tUsUl2HWgGWoYYP8aP7Z3dKAmQnl
IJePKhIMsKanAcsNoEe/mdlt+3wUvW822ibrXLoTwVYsEqyBPOkmfrbJRxnGNTnjayyV7aZmkIfB
ATmwb5S73FQLonRsPhqxjLiN8His6kVR/EvchHdB3PITmUj/HnsjgppSxJ79BPwxZuVi+UiLRPrQ
Gi0eImtQeBvmIuZjNG+4rNc/WNZFbr4KmeLmEXf9umE64KURDXuyYyOGYk1t/yM1nf5ExNsY4oQR
fY3Oa1Y7wMoNx4UWMfNh2SGOCgdUXWdbqnz1y5iVsxKmTMOWzancUmrUNcSfenmzqPheUEMPL2Fv
MmcLxqxOACYFIy3bqfEPE6ehhdksEdA3oD2h4UkVU+QbtFl6oBS7P9wYO5SfxONQkPw3eP0NsgvB
H7R82JvABflqfYndBXb+Z9MOlzVt8tzVnf+Lc1LHuFxnqOODmdWX7Cb98wL7OtPOEkNA1zGcgr7C
1lG4BIOnWbhf4TzHitipg6sUlve2WOncTlXUacuO6KAM78yOBANrZXKWPfbrYYgHEMxtOPMzgEDS
ijcwBdotK4m9A+jtCKQZ1vnWiFTrGzkvaVtMzNbrrRBRf1vXAFr+ewS/2SPPnlTgeWObP2ck/Lmb
yJDpfg0EZLcAh0s0g13QOrP1Qofnm6eAOwc7C7hqg2H1lY3RTHDtF60I9g3xyIPbA3MqgkbLS1zj
M5L/5dNg/8H6R3c1/dvCm2drWPurG+whe01PPHKW69YbmocJqFKCLRFdzBJZ9YHOOYNC5wJv7R8z
w78ejx463CBg9wp3nD8HM1rYwLQk0R6RQj1UPbGor0PqNzwfoAWK4Hc91+mtE3ceuUYTPH7mY7fY
K+lToaFZULju4StI2FUzkuAikBJn0zLQQa41p6IYJrQKHjpYlMNiobGt9xLwaPQqvKd+YW3g3bsz
nT89bbux8A3hHLcpb+zKhkvBtnDc5i+uATkCWQJ9xs4W397N4g1CHEEdCZ2SCeEdASBGCI9AXEne
9CZ9iRSUX7itTfUddVy4O4TTmoyFhdFkVETSoe1mWWUDQqnnzPVdEsTp+wJIudvpEOFpuRH4dy+0
eb+ZTxH+g0so1vGZ9vnnQHP4MAye2xmAHA3Lxy51gUc7/YWj9runYHnD++6cYOJ9Nc7k2RCZJmnM
nq2sp7j1ZQjlbAlL+YXl8Y+C5cvECRDEC7vHc1cXHgJ/vs/U8DUeKXLROgAiKYQAHh0KSMRJe7Jp
JprbJel9XeJW2XUHYnqqNpmY/TPbPMsepqGPEZfJkf16Qh6zmwLE5TYs2zp2j3yUVvwYQjV66Gnw
5VmKWlFY67Whk1syT1d9Zh0U/sQxwfJ70P34Kr1JA6smg7dsaWbSbNMbgZ4IC7Vun4ShDclTX+L6
RYkll8zy/tF+fBkN+EOcu8HQIkCKeF7l/yolkFvjObpZFig3bVVHP8GO2QkYqiTwVcCpfQDStGNd
tJnghLOcewLucoDN6IXm7zdnC4juyJ8KzwL+v9v6KRrtGu7t+yZWwAntYEvisvCFhQ6aaEF3KVf3
m70LSe7nXjPeHMYLX+ZA4vI+EgGeB1UtO8qGtx9wiQrQoJsVYjk0+Zmg81fEw6Cr/z4DYKL4d/WG
ExQKViie4LCG8+DPIYe6zOndgOC+IdYxtxk9ImQkzi3z7wkSF9HZWo6M+fs5XX46kT7yvrv1zh0c
nmTPoeDnJsNY4L921IfRtl6qpUvvopQUDk+vM+FU/lhfO+58HFOUC9B1f6ax/ZC+80AAZRnP/paE
t3DNz64G7VBAWU5BET+wLKK08wS8dZBFS/uTIO2Q9w0uhGNic2VdQGse+j+DeqQSJjxmEAUnzQbC
ia2C0S0ACfbsZf1WsfqMgYW6yCTcRluKjXMavO0w90PRT+YqjuRDCLsxjv1wjJtntbDPjIUwyA3H
oJyGtKw5Eo8BGpZqDl+imsK4drjpVPtrqH3vvm2im2YKX1zmPpsuOEo2bDO0twFBjlcwpFYllGe7
daxvwynYuALraRJAuCGiiEBaE5TPG7lm1RjKVyjCwT4cYGkLVhpYi417E49t1cNjEXwHCMRnvwbh
b3TbAn6Pd6NorvGHjrXt4zy1ZDd3Jh9ZvwM8+IMLdKFcp1Lj8nsZ6zsn9D4FuE6u1rQYGnlMJ/uL
ThipGvVvT/rTnCXXmUw/TTanBZTHPzXauDnunrewiwVO3CRVMMotMYssnC7be9mSL6PZrACXpHHL
zvBj3y2b1vN+JLWq4qgxpa1HOHpMDCkeFjVuF/h3TA87Oy+P3M4vY6pOk0cktGDJJzdpUuBoBKrf
+T951v8wrf4AGeJ3JIGW1/7w5ls3KBBpsPdgjjumU2lT+zC4z7GYqlAF7023Vt45kZHqGLB/374H
c/3OCD01OtvOQlzBNB1dYtiMoIV1VQP0zgNICHNwOY/t0t0gEwcEZoTu2bDfkEa9K/gr6a4+df10
x+EaWHTgStBR7GCfdqKhAgdFdzvl1P1mtW5UtAAHW47oMTc0W8bAFV1liBTgpGYQnPRpNel+vwTx
blLt2eXELTLDU9QnYeXGzcFvcItD/bwB+/GO1yQpcGa7ebu271m9XNlE4d6h0LkY6uAWTKe3tUXx
CZLfD5/VJG9jgD9sYlui6s0czJuQqy3aTSXugu+RyJAxiGVAKSSrdYKmCyNPLEkHtPvNFbh212MH
N8V11eghthqd5rjEesdZG7fb1V9/rUCVBrjKYSKORyeJgWnBe7tSBMOIREBQvwJuctmgi4IiBgZ0
j25j5kffN1e0i27TZHmj8Xim+jkPbGgwzx2+c2A2q9ZGF2nDruBf+tDP4mq2/etI2W22ztdERi/e
pH62iweELP4JkcKTm8YAp0yEIO0xfEzHgIPEgGRFSFyAVh206QE6hMMHSMavkOK94tscqdO/dFly
XLMOc2OJHpV2qoi7CMrS+iBVtml4g+TQTN4haf1khb3t0hAxlXFTgoVUwAqgjDvpAr5BLkzcBE+k
RuZ7oKPT2RHsIxjtTb+098sIr+oYcSdJwI5Qi35QOaDiSu67ht8Kl6OFEcyHrm8+XBsfndmgMxDA
HSGe2zs6+S/O6r63Az20E6lQV9LcEQk4GIPRVQOlbwnRBiCkrAX0T/V4FTlIjolw/yj5OjUFSQHD
NssZATPk0Ivz7VaSHyxiUW54fC9BEtB8InDK849TGBwjb0zKcMYkjYj9CVHEddfQh2byMGuj4bkP
NfZ4Kzxchr0ryTxaMasOYFGCA2EYrYgfHJtsvWYB34Y0dIvWX981VzsLrD8PTfJi3XDjc47WlsWm
G0xVQMkTNpabusZCk971TPBT0uWGmLGsRfCKYJj9GnoTNKjhkkd1/DSFQwG/z7upCd9HUwOET16x
DCqs1fpMt0DHaibJE1zNuzwSUValWh1H19FFDNm7GuFcxBDIOkca0HRD7zgF8ZkMFp9c3BE679AG
v15wWS2Crj00nnmZiLsherrxlSIFx+hkMXYmFQwIFQnZ3eJg1aMtk2cYPX+aZmwbC7sTuntzfTJt
Rxs8L924VKClgNkSZQfpjwSYbAj6SRL90g67s6zdxZ5I8tSjDprY473vobBSDnuPO/FAG5blNTS/
+yV0jlnru4Wh5gNhADUEONNB6QGVgQiOKiVRgeuWn0vuvNeu/4y71raGk2Ae1xRbOAX9ofZLWeN9
2rmT1byMN3aaX1s6hNvUMUnONFp8JE4r0/bP6QLnQd9NKricFm0972YzAL4H1lgpa2+CXgOPnrIj
Un1ukHTzSA295ZmAtUDYXM+pv+M8es88flMjp6aQaQ/jv66SUzqghRlfaxfhSm4DvIyAVpR1Jy2I
KlP4QeRQyshSrekmygCks//j7DyWI8extn1FjCAB2m0yvbxXacMolaF3oOfVfw8r/sUopVBG/4ue
mJ7pLiRJ4OCY1zTAU1r6+Uwk02LOd3mqU0dHOznT4WeqddMvv4kzda/M/tCB8rSpSZD0vegijJuF
mR1dhZZ1MLUX3cSf0sKxwIDoocAQnomYcxnN5WtYmdC8TW3j9fYaMY8brXbg6WUei/Xmq83tV5pp
vRJ9/VK3yDR4VTBvIgPF6AHSfRF6b5K7hYBj7piQ3XOD936llYdCmx8jvX4BUYMTcpFfmlXzrIr8
0Ebha1vFftypa0SbaI1WpnNh2jEbRKKQX95O6WBvHCO6ilR51ctqX5nqPgrDfThlG3igz1PXHfCZ
3U2d3EBSuR5k/IJj9K3F520EeChGWJdF7F0gWHFhArZJ7KZemYpefNfuQlXtBy9Gs7CFcDJUx9YD
Z1SFl2RQx2lmKOIumrlY+Kqo2yRDe6tyehiEOMbK7QQm0aDplR9qC7BCz13CcBNr+KaNodYrvD/S
mj69h6AyUKgSQdAp9bNkrFZtNnU+5tB86WBvjOnLqMz8cmzxLoRtdlsDeVlLNb+zyfdGx8wlC6xf
TBDeRJj/bsdsa5vNbuq7R9QufmbdMkTPzZU2aPqDGYzxZkr7BxE0x8qq1xhpV34B4iwJ6JP2uYXm
qryPIkP4eqpdTD3T0zKVV3T/FuV59nsXMYLkJj1q8b9xslVsJgRgrkxZX6RZeWHx76y4hN+jsdh3
brl1oJBttMCtQa652aUE2lfJfBc3bopBIfC+oNWarTFWP+NWVttW02/jRN4MRoQ7tNCu9CS6GZ0R
BJLbMPcy78LA2Gl591i6uDnnWrPSppE+YR/81kR7oy191bBNZ5qPBqp27h6QwkViDr8Fc57Y8C4w
tXXI6ezrWqlLWrFijYTlz3FcMsvUfAuYhPmajk813bndoOZfbZ3fqLa9NANnnYYkRzmwihL2pd9I
vClCnaozVnSh9B3IfZQkbSZSSCjtbGO4tLriajKQoWMQcJ2mHZ+rk0yfzEtPlOtBVr+zOb6Z2MOr
1LWOTV1yiwbM9dIUmwdNHRlCX8DIYT4SJr9GUk/KTUy7ZFJ4q6g38k07e9t+bq97FERVoOTBBA2z
pM0/0N27CYEKrZVdbeloPWrlPG8csxZ7YaY7iqd9UWg/u679OSfyETvFv6qonxoB7EUl3gW9k2vR
i9hPQ51x+CwfB2hBZN3RFl7knslCsaZdu0FC7aCzW1fCSDjsclqVg/oTDM6vWUe+KgZD4TbhtRMa
a2rb67LUIoaUCeqgTYsVa3S3CAzoyjmkY3rR2uTykzm8MSS99bRFX3rqfsAr2SmwIKY7aXhMiGmd
JWizkI78Cho0pafROpa2tU4cDywSY6ep+5MzqwdOSUSFFbyJuwabmDpbK2lRIvQAMHu3cLZhbT9p
Q43GjPVbNDZHzzXflVYWW8a16SYLo03Z9sW2FB23h2MCx1THcEIpx6xJ9wu/cQqmv477V6EZ18nh
jVnATWGCUSS5PQJXJiexbpJSrIFl7vRJ9A+lcu7/TbF6ksl67N4ws991Sl1YQV1vjEC7B5knVk5f
3wWZuZfB7Pii7V5GMVMogeSqu/QiCeJt77qEWUGNiSBmtRr0rFvnY9SvbKe9KlX2ltX1Uan6JuvB
OE5leQwmoIi69VzOONvXAP3oSGfTqjG8kSQPZABTGz90y8t+mH84fbpj9n4LI+0iDusjvJ56Leb5
Zx0iqx3qeLu5c0w+3JXmlisOYX1hBlujNMODYzALBLY++tOYhpcYv97aibXHFj73QwDtKxc1bi2T
m262IkxLXQbFbvaOI9JvWbjdSpEo4nMS0+ktmwiZSukPwgWDW+8S4GdIFv029PKKDu6NcvKJ2XFY
rlthvXle+ZzG4D/qiszQ1EPLH5eXUxj2T9g3uzyZ8X1PnS3Wk8XaK6d7J6V4atxu9JNy+GNiGLsK
mpK37I7vQ8KfrWitAFeZLtyivAaaToLSwDa20uxOU/EbSik+ncJDFWc/hJP/NqM49+s+fiodKkG3
i57aMX3Cz/qdBC3YdKN3sUAb4SxthwwNb1pOt5GaLuGtWb6riLvCvhqAaNDwDMYVjqr9TuVO8ByG
GmjebpcOvbUyZ+TCumYfad0m1b0YAY2gW+PM+iOYU23N3+wEWI5VlkzbWY+up9ihWKVpFaQunU51
jRcg88jRfg+ahiMXm78K7mtdiQfBnNsfGud3PVsrvapvqR5vdCRerb74Uwb6xJGqKGPnV1pnbFHn
ruZsOiF3qpka9wFRCLChuHLVOPidHgK0qLQLs6ivapGC1rDNYo0EI3tfS1eNPjMuJue2R6iEzFn2
UoKud1uHu0eOD80Utz734M/MQXMFk9kGzEd+ZcM/XI9Zum+i+s6N9Xk7e9pmLIn8Xha+MqF/CQtr
53nxJeqAqywfHD+naek1ypee9uDVw12TFG+hlv4AjL9z57rxGy3Y2tZ0bJuFz9dsRAK6KHBAqpYa
2MdRO8ilJeNkL56eAfuz0De0iIpyr7QxZUyVXqtO7ea6YAulAPearttOk7ypzeZPFel3RaDVuNyX
j62jXUTptEtNI/+ZpVyUqs4exnCkb5NaTCXHt9HQc+b+zt7pweulThOuaovi2QFKrhJ1nAbjCE7m
MNNc922708G6k9L39UU5mfd1327cxvxBG/M5SZ0DwoUPbTkc07l7isbyInMT4ZeqYiaU2vu4A7OG
qd0DfmoK8G78Yuv2VTqNBztxd01Liq6X1iqIchoELdlPUJX0p9R0RKv6bxV26RaAkgtcKaAf1TlP
1hw8k1Z3O8cb71w93mtOgxKQWb2a2GkhubBp6FPz79xrWXc5xNp+1oddPvY3aUMbda4AJFZJ+zsz
q+Ny4SDrUK8UeEhLKCoBsrMVUuov0OGPdpiCnUolRwK3ydUCQ/V7qgsiTPwWp+GDVMnLrJpia2NA
2YXe7YwW5Wp2OHodo1AuVHsVtePNFA9/LLDDDDN5hRHQf7PbELC59oFCrtq++0278DlLhpjTV4Ur
PSxvdTQyVkmHyYfStVfMFzYI+OiEkwwEzeztorZ4t/LktxTt9ZyF8UpHJ6DUuuWSFA8tbhAmuK0o
a6QfWuY+VsabQ/8gijEAxv+bM2Amd8ILH4LRfbKGGDx81u1Iqi4qQC9+I0wfNe01WREBjSBpIbi5
K7r4xRD1VlB3+VFspFsVuRe6LJ+QfXlDD4WCjft6jnJo7327HSwbyjEtkM3k2Bizs3nWdolmZ4TM
HQW15pXvnhX+hfdaAVuodtkCiK0pZpDQqMgmgnxL9wXwBzBPuu/iPvDyfoX0S7E3NIxM4WNkHGkP
OM/IVWz9AAzx0HYQIyZco0FPc93NcX0owuaV4XS3TeIy5vJtLz0A5py87JIPPK7qhKrHjrKHeshA
Y0XI40EO6IGOAcdfzw7tbrfX9zMhFr3IbSHzI/9+wP2GaF8q943ANUmbnfupUe5BlnSnELSSmzAP
nynPfpjT3wJ+8MqZCblW+V7Po7lpySRWOvQD362d56qv9shdrEdNAzeWtE/BkG/IRm6jqNzaCOcO
rr3LlmFaEcENViUwMM8LzAt40VdGER9V6cW70dTELoBqQucgf5yzcV+XxT7VQggSXniTm8DljJC+
QTWs45o6FbJGtgqLfIMr1bpBpLeKh4uxmu7QjFp7jX5FvFE+5tJbNGJ2qe09S6czFnrNtZbkf6k7
3kVnPNcGID4V7rFdB/8IoaCMna2YgqOMh2MeGAZEAfB3A/66YDaHKxclGHpz6rrT6vdZhfSs2jcv
CiOf6bVBQJA/k2oy2C0aMGwCKyQP+09aMgqzyVHXtWpee1U9l3k6rodiilZeYW1bw71wMg05omTM
qWQ9snUAijgLwM/u22LVCuKRHMq9iNXB1eRVFfGX2wHlTa+SmI2vDB1EQBw+1eRaoN6LfWLUl2xQ
XNCi4ieqhlfkwMfOri8LJ/oRCR0/q3Zrl+6+S/trGj3PchA30ur3OiPxKmyBJDQ1/a9Zrq0JQF1L
h2Q1kAAshMnUN90SZc4g3ND8IRqOw31dt389B5GK3nuOU+dPaDl3cQXczA0PMYw0K5TxyjDap3nS
SrJk/dmgfa/X3nsUQJGgA/uT6dc7GPtb+B/+7EUxzc+s9INw6jakn1QABtGlGvWXRgTPTKA3huif
in4G5OgUV1XQp5s6VDf03PhfgXAAewE9bKgX7Nj3nlQbU3epPRhYDSZfKhyvtMosNp207ghM+aqx
sTYguYb1E9z3yYJgK9MH9Ntyv6lyzWfG3iGXx1ijrdnHcxZZdJSG26YvQM9qf2s1X3kivhbp+GdR
Uh1TCJ5RcF+SVpGGbNtkvuYEI8XdVDcOeeLKLazWN7vJ28YDkGBRqVXZKAheUtsZMv8tpuaPFVSv
nXJI4WrjwYhq2uIKIJ4Li9U3rO527LWDOYOYnbkLqtJ5yqjIrImH1AmyXd2t4S/WB29MaCTkTe8j
m01nKa23xCEYUkG2put/rEFo+gFiHE7HrrG76DBTO6zCSt1MQOKAvTs+0qUPSdhn6zxuL5qZWFha
NXYheXbh2HQ07M4s/NysHyXKB3rPJTVRg69s5XBndfWvdJjXk538AkLA/zXhIB/m95BoxlWRhO7K
QY5Ixeo3jcVj5YCNCfrqrirVU48RUoUVIneI+7iUjAlQrn3j/Ksgdq0Jw8YUNOho7gxzdjHrHqOk
plgDN0DELUqv5oV+NhDfOBYD9UC2nYcs4MXw5QKQi6sxj/hphkdDNM93bcs5MZgTRcNjKeo/TSeB
w/f2vRoB2U6Mdw+jDI9K698Ma1h1nnWHjzv9UoRQ43x0N64Z/TRjpbahAwbWq1+V4xyNxrwY9bbg
bvQWplLsbIbGekZR9bcxcVCK+Uerw14zQ+M+Kbt5U1rGukrm3QCNzR/mLl7R/vsp0fOKYvegqmg3
9MlrXAZ/XS4eGlzOtT6bl1ZsaysYeVh0wgfy6MPQLqcv2vY/w1rsUo3L0Us3eTKaa9SFr3vP+otj
O/jGzj2UQ/quUnAIrgVNQKtJc6xiC9F4hwjVpU5PzItaonHjIpumq3ANHmXNWPDoTcNrZoyPeUcB
5iZEC9kPj04ODaLMg8eglU9Np24MSbZlmoCPuneD298PdIYbYQHPK3J+zM4iO5fvsU3ZlGZzdGRw
Je3WOdTSfmxHr9tqo/7YWd5lYEUPSZStLQ2/yty6SoT3Yy7mN3iV1/jpvucqvgx0xezImX4nZd2v
w2m+zTLJvkt2+lzstKC46xJ1x3X0KJBUWeUmFlViDtdKFy925lDXE4H7fKlDYDTICavTNveNsqCL
rWJ0AIyNDGlNwZQa1PA3gffLP0kuM8cvlTXczmV340XNL7rwBl6V4xUqHZQ0YECdLrb9KMweurYh
l7GvEgdqWdistcZD68d9Zry7yOA9eEuHvBa0RgvXXs9JNsL0eqjt/HctxVqo+hh1Ey2Jnp5TKxfI
NJOaJlwbyXA3tjr9xVr5qR2fQT38Q+p9HL9jOgHGEEqwibHJqfNsEONz0dt5cGhDT+5jOsB/o7h7
aEcyEDsRNm4DsXE5ZdSSkWiS27Lr6XuTA5/x3PwMvyBmC11iFmHhQOieDMRVJyOLZot7iCcQKJvB
ivKUUA+6dndm/v0Z0WXiL7cgPJAvEvYpjAyQelPTtXUPhc7IeEsMSe9ygUQ1G4PhHKB5Cf8ctf7w
pxcKw6Dw8oxf5GpL6gZT3/Zj8sr/LlhsopvIH4funo0xz/J+/gcGMTlA+ggVziGyRvAZ3Th3lS+i
bqzPPP8XiDYTDCs9AWjzWGecItq6ifpZHxrvoOWRHHxU9L0rioDmVc+ysb8tYSLcVgy/X0TvgT0C
Jzx7q3kQYBdlCv7cpmkB/FWVuAzABtB2JMDmcxl11ZOhRaAsR1dCX7bClKK4mYuYyKODzF9nOnCn
M7JXn3Eby8OgkS8AUQD+PXltmpSqytKKqbQ0p21sh0Akwzj/FVBywedrzhyXL3apISGWsxgCASjU
fvxKg+rqUehRAEs/8i6nSAYkOALA/pnH+gQPwYdzUQ0BR2fZaO6ekOVlFU1to8OGQzEkHUO6PKMp
NplWNQnQsaGRcKn0+HfPFcqFijXer+8PyWeYM+bJi2AZUgHAQU73SCUNpw499oiTQnOYctp8rZHg
9TfMYv39Ul+AUYDy4gIKkg9I4qmpEfiGsNSx4zwwFSse3ZZR4q7thIVEAA2RYa1BRKbwVGV1N8wg
2VZlm9d/vv8NC+DlJAgi9YXozqKJsAhhfPysVQtSAdl+Sic1Z5uotS5hcFyDK7Sq3WxBIP5+uX86
8Z/XW+Q2DKTNWPbjegZfjT4MwU5Lcw+gi1GvtRxOuNfnYu2MdHJL5W2VPa/mwHxH+OI1tCbyuSf0
nW6tXjPLM/Cnr743orUEQwT4QP+fRF+0Szor1jE2dseuAjQQFtu8K3q/gOp55uG/OEKIxiCUYApO
7uelwioMTVTpsRO0tGo9G51DDzRh3TOB7qurjQX+n/s4wOHlq/9PSEUIoXQ9yBUHXTDxXzeZA/tm
LNKy2afmlGLom+E4IS7jutS8tYK5nOP/B2U8Cv64ZVee04r/HKssPHxs1CJQ6EGDaPkI//N76rFK
RAvO/zA1rbcbVTY9gnDHPzgxjCtwX+P999vs80dlPTSeUKoBJCtPAap0+8wUwQ/nECqG11o0TBco
cg5r+Bn2GUzj5wPEUi6YD/Y0evOncDbaO7OmgZw7UCuo2xF027bP2vmn2ZKSpzMjplCzipfvn++r
97ko/AsCB895emrRXxBG5zYOyqd1usuVGO/UKOlrAxNfG2YbnkH8frUeACwkQBgKg58+ObVD6dGC
BZpzyAzzPguN+q8sPf2FaSpQ3gnloTOR8YuXSmKG+RivVkdT+uSyqTmVcOxc92AjpfRUx02h78SQ
ak+N50R/oyQw0k1o2Mnu+9f61bKLijVWjsiR4vf6cZtaDV3drkSzqhUQd626qzgulbmG1+usutmt
DmHnRZvvF/18C1hLSob0jguU2jpVP4XDbUbUZHxLPVrrDvqfI/PGzSSEuXKy5hrfPQagIfhVLDTP
rP3lA5uuAbkOWdlPKbDWz8ZQFLpzsFvigEcHys80uzoA0IQBVoNLLEZ17oE/h0GGZxIJTcfwoC2d
ZqEG3Zwho2bfd1y1CV7oRurbLVyXM5H9y3UI7fCDecPuqQJZkCAlOIMf3JtG1gNsbOdArpnPnHse
59PpkAQ1lJUt2lmofJ5eISo3Zj0D4HOMaxAdK0TI4AxbCEHchVo3PHpTLBpE1+sy2wIyA1tjT7gn
0BEOkoNZmGWw1UU32L7ZB+UvWqjogEQNAyrG9xljWgjEV3Y7FX+hHoVvrcwH9IUNrfzpePNgkVui
+CCnHgqSPaWPjdUOv7waMsSmVZomwXFRIa5crJ7peY59YO8DpqL6D2Q8HLlRRAsYA5bWaT7ZZP0e
AFeoV9JNJ9uHMOEy8jDnsQEb0+ol4I9pDlA9kSr1c63UrmLVT6B+goR2nQTGtrah01zPQda8gy/l
H8LmjA/dDh4YIitZB3ZWodTjjjunTdEQgSGavqVaYADemiv4mlEdeeC3JjdKfRSyO7XpjGxSvpln
esjAJzKfFOpn93rPB2WUnOPeAqYSyB5UNHIkZK6M1yGMiytbm8t2PaD7N/p5XdO6pToFVPX98TU+
qSChrKdbHmhiy7V0TIA+Bg0ZJgHyI2ZwKByrXbfDJNeZNlaPpkruepiEYHKIzBJDEkCUbgg/EszA
f/8NOkZZyJihory4nnz8DYXdSy1zcyQkRhqIyVAN2wYP7nWht/PablAyU7GoNy0NwYM2ZcZzFYft
mR/x6c6FGog4NdGTguPzKRixjmAwTCOvi4r5uhqZwcgiTR4cnZn698/7KWQur1x3eFhSG0s6Jzmb
1QUR6gJoU4c21gFuZZsb3EgkrVnIbDkAh4uqsOJNUur6DvmUczqAYrl+PiSxrL9ETcOTFJKGdXI9
xXSpmBahlJSaDlDsSDYIWsTqVYXhUWNiVK0dRGwfBqEg0VdVKStqiNwDJC5L46VIWvMOoF4dAutG
Ymg1OnHgrGgyM2opqpjsLJiwXFth2GAzDOkG8eo6jXxOA2Ns0cjQPP3MffvFt2PzkJL+01BECu7j
/uk7BDQMYsqhJnG/ovaYXhtUMnZVoU9nrpxPUZl3R77EkeG6Wz7gx6UwW2tQ6B6CA+9P2w9tpS76
ygIQ+v0W+WoZ2JGOg7o2+vqnTZUuqEHQhTR3yMCSVzNOO8lwOqiyM+t8Ua7i90AlbiOBthCIPz5O
EcVtMZEbHUhYwj2EQm8FR1c79m43XZrTnNCUTtQm6TxQqd8/4udaalGgxmjU4MAj2H4qNNy6WRJD
ZoyOjbLqO7O3neJQz4reAyDs2L6V7eyOj2Nm6zUdzwz4X1FJDzt3qQNezLXoRzKlxlWrtVp5pcrQ
jn59/ws/byt+IMZWrklevDB5P74cIxFAXXU9OoJILdeVGdUAcbV8Qf604vG/ryWJPRBLHLixp37V
YZZForPb7CiDgnGO0YdDxjE0+e+xhhb5mRPz+bvj5eLQOKSME9CBT757LDK9hzOfHbMKtYleZe42
1bTxMVNDttHiEfhvm89vjEPKw/cP+sWFgy8i+ZPAzo8i+pQBrKkeLTI9Ylyqhck2jRY94zJ/DaMG
7MhUhJf6GPYXeVpn20az3huaNmeo4J8THn4BRaz3777DQufjd7X7bEZlrkyPjWnve9HFgK6FtxPo
nRzMUDvnd/LVu4abxNumIQTk/ETsNEb9XBZdkh6TcRh/5PMEkzetyxUSb6A6EiH3NKxsVAIsw//+
XX+1gcmUiCGLc8YnhhbygN1sRm1ybCoNDHsId6HREsGntuvt/8dSwiVYAZmj0Dq50waN5ozonOTY
EfxBEElneSCHOy30ziz1Kesnblj/s5T4+PngxXSVHrnJEQD5u2w7Y2W59bzJ0ppkQbX1oe6r4b8q
ui5r8mAUyUshecoxLGVv1yl6q0e3L7pNRTWyCYYyOtNh+WpjUrjRpoSdioXFyT2WUFW0mT4tqmWA
BuzY9koIOGjn6wqQH8hm5xwT96t3yRCBLoO7dBvESYhrVZa5RhixN7UEnhSWWMw+gFIMWWH7Rd4y
iIUjcybyf77caDhgAMSZoKxBkeHjB4wpz3Ld4vxldltSpxXV5Wj10ZlA89XLpA1LScPGhyB4klQO
qVUhw8InM9pqujKhKq1QAYmuY4DqAM5d78xTfbkex1ugwoNk9GnnFzHsuvSaIj0GaV9cNJ6IroQZ
33vLRLKfUZv8/sB9FVWchYUq8HPg/jzZK0bauK3dcmHkFlP9Rqd20LIwWetzNu2nzDNXce+hzAsc
9cz5++rzEcxQN17KReGchE8MSJKk6uPs2ALOhpVSxyg20vhWzeb7R/xqc2Kji4k21bbLmOvjPgnK
WGukTLNj2ANDpo/8hlYpx7412kNrgZ8bSnHGbvZzak5WTFebN+rQUHZOloT5TXMPwaJjA9PyLq6N
mlEOjL6sR1+r7Pt5J0OKUhum3baMxzOrf/VmsUIkZKN5qRO1Pz5wGQROPIVGeqxFjQ+QU0HByFLt
zMFY/pSP6T+zYt3A4ku3LRty9sdVZGiK3Ip4kTa69Ve6zQXMoGx4E6Bhdt9/wS9eJ71iQch0JSue
thbiqDBcuEfJcYqneh8NYCUjKxPrBhl0oFdxecFuvaiGvluXmFCeWV1+rm15UuZlZOp8z087dezq
poTwxfJAnQ0ccubhRxhagDzTZgTgJjAiO3pxaET7CFjqdBBaU/4NYYR2jT95KOqsow7VJHr8jjBQ
9dKg0URG3jzgDxU/V4OZ/k5CgeAfok3uBCUA/Z0VahMy5KJtnPRKGREuopYtAD3qWviOv6H8kev1
9GuwgdCs0L1AikeRZt1+/+a/CA+CR6aiFQRY0IgfP7Jngvskz4yPCdfZDyO3iyOaD9RsDBfhDZki
8Um/ooNZtudqii8CoTAxB7Ed+PhA2U+WDpwgKwKzj49l1Mtmm7VN+uBNbYdsnhVIeeuJFtjD94/7
xckRxHpMApbwq1sn91gGc7FHSDg+Wp3d2dtAS+b0UsgScbXvF/rq4cSSfpDjUDKdvtcpaj0dulxy
zPtZ2/ctlru6UMCUzEptYmPsz4T5rw4rmcDSXl0cuk4LNGOctUaTdXJcdEUf1dAPh6jWhl3Q1uZ/
zz7IyV2EH3iNSwrycctM42z2GnJjR4OsYI3oEypJLqIWugnAA03nc9nOV49GoLX1xQDaZMt8XE8P
lZ1S1MdHAWTm2R3i5jeewhBo4L83l99/tq+qjiVvwzaRv+SnUDAgTACJJk7hUsVhtNZaBvaB53Q/
Qs8ZAF3iznLXp57e++mM0JUPfHp4H1pPnBlFfFX1CgxvEY+gqyuQl/r41ClEmtpBHPzImELvQPgr
xB9K4OghEnM/dK8A1pUYg7PRrSnGDxu4skLtwQRjDPMICTy0UnBVQMrei5wzUI4vNjdFGYMngjaR
87QxVHVFPApzDo9zOCGMCIZiIQeAT1c9rMIWn9Xvv8oXF7xEQQHdBpdMzbBPdgCq0lJKyLpHPXFh
YISdaNEv702aR2y37hkFxDLchJxj+8xe/2plzNw5UJAiSedPVo4AmtconIXHVMQ0b2w7mrxDqUrH
8N0WT0qaYpkNySEKxzOX0heBWTJLZGLBf3LaTr6/GTq501ZOeIwhMVzWpTk+GpGByIAdTyBPa8iR
KWY8scQX+Pu3/cV5k0wlKUMXEZPPaiyiD5G7QmRe6/UEGq1nAcg3zC2WONqZpdDsZxufJBkggnBD
oKlEPXPawNKiHNxdE9NQTExn3DihPr4MSJL5mLuZ90ofS9+OBwZUbTVu7DqKL2dpZlcgVI0LqquW
eyvJtxOX2GWsTR6qCOVflOoAHqPg/k+ZArpG1JKxAAlyb0PPnI52b6ld5Spjz63mrdDRASHaOBqa
rYpevjMAW19ZWgGzqI6CTeY4FeKyU9nTiE8KbZ9Ywbjv7QCFJTFJuTeIGb+aMqpfy7RHLQz8NLBM
5MAPmjfNR2OMxldSOQclwb7dpxE0uUAuep4Z/aFrV+B05Deui4iSZTEWWQWdjdt4Tk92NcRIl61I
fuTshwsUE8yxcRGz+N60p2jd0fVO92a1gG8HCeZumvK1BKt62aIVtwEZyQw8zpMNfS90rV2giZcN
jNp7MWqoY0zWGk5LdAPgThUrruMGmPgI3TPzkvkOco5a9bFEGgzU4nEpLueViRj5Bh7US6KC9Dg7
TgPzo5b9jiuPm5t/aEvXYBQ+mnetXymnPOq9Gd5btWH6JjyeJ1tTv5zG7RDcqrR1VljDNnchOmGA
kKCWmyc7u4c5JeJargoJPX9STF4jE7x96aS2nw4lUgn4suOzkDb1tuRN8M6T8AK/+yaBI5VVm1F5
vbYGsS/BmQ7FOSnFf/vyZN/SGueSoD4lOJ8GhioFKEXDMTrislQ/6EoiaQIFKV17CSBWfBeNCxnN
5sOAjcO97KHzth7GgKu5yPJdEabyoa0ateukILNEU+rYOzYUaAlnZlcYYvKbVIcHMaLUiXhvs6lA
e228YZ6uEi+RUPsglPlpq1ViXU3QMMH5I5NntsN8GAqF1kebyW2RBjMjmZwZ5DBU6AsgXn5g4wUP
WZ+Utx5I2D2PJ3ealgyXeWqJi66onGtUMIorxEHxgk1rzTnyTaq73qhRuUZb4LIskmkdD/mLKPpw
M7o5xL0oTsyGIcDcHN3QQiYdG4AjEiy9JJ2P1CaIoFiqQgjX99LI8HvE4XdeOZvX6DhjyqY76c0w
xgDgdQOODSIOd9gp1zdzqvqnBl55hN6XAvc8VJW34e03UNLFfAwgrKyNpphvrTFHdUWHJI2ghdwN
gWUkZ5KsL24DGmRA6yxyEcl99PFOjqwu9oQm4mNbZ5Az+nDB9Q62Tse50R9is0R0VXOc/15H0+wB
qUWBS7F3Wt4aGbL0LTrsx7ov8MrRZrPsfTcyxnP9ls9VGMnqIr9Hp8BmZn3yeG6KEqjXsiERRbWK
FST7RxnEAbr11k/dxiYxC3MYB1UTgMq34t/fXzufXi4PRzvL/YcuASW5XEv/A55Zmgi2QLr54AxA
diqZ6EeLoePeaAXc4dHTb5CE6f9rms6iS8eO8cIiC3Z6y8aFBH81GO4hLyMkPPo8uoX7G/t5Io1t
atjBmczp0yte1qNmp+4xwQedVu4GBibmiKzAoejdOPUtyMa3Q02miX7eBLMlNdr04DZxPG9EZSUv
Y9sG1pn99NVv4APjPE9KA+tzuZL/50VbY9d41oC0cGmn4a6PTRxWwENvcic1jgiw1dc0MfNV6cpi
PZCHnGmRfvGdSeWpwRha/WtffFwePLynXDf1Dij8jw/44c1cuaHr7XLL7h8l9dEhKrzmv39oxMd4
YPdfP+M0z0B9AxO7wQMqhXzoY4/ixU0HP+dBpqK6ARQYnVnvUxLlkLWRHGNd7gkwJye72XQxMqzK
yT1Ew/hQGFK94TNq70Whn2vTmLyvDzfRshLNyyU+MJE+vYmy/+PszHYjVbYt+kVI9M1rQjZk567s
cvkFuVzeQNAHPV9/R+6nXWnL1rkvRyWdLeEEIoi11pxjJrXUYg5eYZq5xjaTDX7FRTeb70Q0H49q
XAiYGRxAkhT4XVc/iSg/OCm5yrvr9vQ9Ks+FxFRkUjPITxyN9Wy2Ro9np4aRZLTqtMNfgPdLjVPx
oiDHzwj1MjAXu1O9bHN4pDNKEqdBla0OcE35pzioXp2/f72vfPIkKMKRrMDzRUF8XUilXmoNci5w
YVS1FRRNUR4kSIjAjolG/H9ciu8DJTjjSvN6N+lIVLJqXn2sGbH5mKv42Oa2HY5jZP78+kqa/vGp
s4UwYkaOgfDnGvSpltmo11ruhgQ2qCvQ94Qm9HMMI2t2/Fjr5z1fWOO2nNV6L3E67yrXxvB4eUKK
JfRvyuZP7jHfRPr0FGgOb8hVmWSXjVFMDEhDp9bmw9wo+P3NDAO7xXTum1/+oWLgNUSCRK+Kwuyj
KqExc41j7eSGuF2wpYKrle+XJtqrrlDzxkRrPHczqTl4/NoFVb+hJHeL3uU/GtKTYAMnVXuHPgnN
dRzDiFmV2E+boE9Tb9+N3fgwF2p1//Xf/MkSdZjVkpHMNNNAW/D3lqdGxLIqzHNDzKtkQZRVcr9o
5XdX+TeX8WonoBvsXrTr3J8Prf6CB55mEfLTTtbeGTWjnqzauSmcQyyMBHMkh/Ej4QyY5uNoDqLc
rveMcPmT5qrpXtAsZDfVfBF0Rvwc4EqexC3x9a34+PFBUoKIQGeSj0LgWrK7qPZM522x2UQcvE9d
pra3lVcg+Ihg9wt4da590zlu+gu+LFlCDtXR29d/AqOHy5Tx6k45zNDpJaF+RFx6+Ub95xMIVcJz
onI0wgwsxUF3FmN+GNCaybVaLQLasYPMAR8QFmpL8TJ/ZAqQcD9SLeHepNDq4U39ps4snh1HFM6x
nSDbrZlDj+tomqLHRK900eAmMaOecs/F1aUA8pESDFNZzU86cjdlNbZqs7acbt446Kn+TKUt7XVN
cvBMJFOJzdGs55ECQGaj5tuTNi7kGrQahvDeifCZ53Bw/VS2RXSwTVmMO+JQ0vuWyudANz12aF/r
3R6TGlI6T8AfGlA+k0Q3CH1ko3a0JwPJGjuHnU4/Mvh15Blo6fgActqmjJwb7XeFNI3jF0f8ElDB
rOX7THYxElxKowXyhSvyZ4/K7UnR9SSk5NbMLbrWOQs6KIfRQaF4uqHFYRyHrgH4WamTVwWNOwvC
OykZ+lXTeoA80Oy0bxMMEGJjdHJD+FgXb0bfdt0KEIP5pPYiOjnRUj4mxiJP2D6BzytzXL8rS6c8
KEDXWhD79KzOrC8sbdpcz4EkWc4vqVLgQ02G4QO/jHeRXRC5xeaKAqnEUrZFcTf/Hs3GJkqIAPCp
qKIpRDMO2wZCr5WvW2O+lJy5GBq/tqPO3niySf+YYul9TGvl2dQruZJdgUtmMMd+xTwTvxu06NJH
Q2USM96DUk9IWvqF56viEuisd6rKUaRwm2xTjdHwW22m/tDntgJpomygHJTaIrUVLnhJmc425QV6
coEFt+1ivqd60dW7QSRdekxntOboKisVk3E/VbvWVPA2WZHzbHlRbwbaoMpnofFwV8x4qx8NSdPj
qqWZVW9Th17iOu4VyeiinTy7OyraQKOlJ1ciBdNjqhutdry30inLJYBxrNj0/BjOPjgWr74snfZ9
iSP0ECTxXDBRLLjQmZf2sW1KsUssGGeNq8b3WdI0+S7SnC4w1dQZN4lmtptsTvEnsoafDaUTTgD/
vv2hGqIoV4pWdd2tkrUYevN5OU5aUcoAxXir7/K0y/GtZ5lxVmTuBanoVP0czdHcEvGnxsZ9SWJf
hYS0SbJNZneINDsqzV5cAhtKM6PR4iy2txsQdpNu4pZHnWhJmHRLrv9KMhFvqyYpD43tjHtpiuxW
Vy/oKB6PtXX7ONu0mVkUq7HulGzvjJ36W9Tp1PpLV1r3TdQl50p2droqciP6xcnKs5j7GObvUhCh
t2qHzvvdExx+LxLH3KgNLEjFHTIi56pmmlYIenjeRh2hs1QRHP50pxSPrzYoza2aLkpA88bD25h1
77mZOpi2lrZtdr1d62fgDHINzKE9kSBgtr7WZGUwuPNyjkDP/IDyUp0oibB9pmpzhhRQrjtsyzRR
pnHGNVoqdbeO8nzYV5Pu3iVzP54jtpqTmo3zDYMoeVRrsB1jA3mpa8uqfhYJgt91Mc/EBOhjAzwn
L90bPRkwnDhS2izqyob4WbMnmlq6laYtTxiOkxJVa4SfGKg0lCRTYTJT1zFci9SwH+1pAsM4LSMq
YnbQjSgn9cEQcHkgL6SAgBhay2drSdropkQtpISROQG40Zq83NI9x3dST1PyjAw5DydCsjZxPVhM
7PQJfMeywHchXSnQoYuv507tHwcAMsuKYOEIUGo2uv+A6DDDFLIjU70861Y2FJBjiqv4KY+cDqKu
auMEbUoSUiooKxMa2Y7Td9eKk0KfXm6tiE0p6N2lvzPmNL9hoFJsE8JwD07aZ4EpEvhKw0imXFZk
6SZFcbTJ2WaPpM9wVlNdiwC3KpZ/Fid7q/lGlSuWVo6RWxez34FD11ddYyS5T5q8MfmOl1R3xWI4
v2kgeT4NTasmhk1nPl0N5Y3pKq3rw4QYdoDJtT0hNLh+IzXp1XXvRePeSzgkgXF0AQ5FXlIzB8Rw
vRKpGj2oaUTyZDpeGHpcq4KxMVkXbZJhinMOPnbVRsgp/bpWrJ9NzK83dWfeqJrylsUJEUjT5PAO
xq313g+DuY3b1sSQnFEIi2j29iM87BM20Waljv2S77rMyoJYtfQfCUEYm0HvliP1nfihtrO+dnEo
AuOzO9TWo2o8XQwWO1L+ej8mfLtc69OYvwOKpSulUFXuOESbYTTndnVDkwbDCoz0aQpNhtJJkElV
AgCRw3J0Cmaifmvys4NeEFFz7EbbftRHx3mb9UyBtRE3lz0HvIgRFTw9hrqriS7yzTA1g+5PiWc+
F9gZwkVC0yrt3Kv81E7Fumq9+aGLBrYZnG/qAopMH+47lXrIkYY4WJmt38wk5qRrVRhFIJKWfxmJ
/WKQqbjmFCK0AL1pK36k1mL/Sp104aC7pAZzILK3qhVfSe23d8k3xLOcRmc9QRYMCqd9N3SAdStv
yKqwEo27V3un2uriwqa0Wo55qs6Wd8lml3ngGn3EFfR+o6VSXZCpx80LLjfjljz1FmG8W6juquCk
NGxyCH/5NvUS49FyY0q/SqmnrSbdYVcQL36wFdtyt4uRteTI0ZQGjlCq7B0FTICVK0AFwN3hs3Zj
x86wV8nPueRo5N1PbeqzNydrInGcq1n51ZklcUC0+uatgyVgjZoE42ImzHvbbZVdge9rV/W2tUbW
q+50PTLXiZ1jNHadP6LLzbtMTQFxIDCN6E5iyaN00LJTNGbYHgtmXb5DTZdDEk2Vd022vbkZMoVt
vmsBWFPLzXsC+tT0nypLnH41sp9qGyUZnHeWyNL58BIBCwt2GlMdnLvENpCB8pnM3iKehO2LjKSh
waaRBgYzbd+rUXHtTdkMM19HmjxJazFgLKBXwPVszeGFD3KcHZxBFKcWPj6QaAmwqbbMgYOmEYfG
uHT3zL8cAGqNQaYJs21yoXo12jAg03wnrcSeaBBo222uaCfBap22vMboGKFeHyxbqcvNmJhjulUY
V6z7NMkNXylHELkGyYyw5Wb90amEc24Lxeke9HwsYt9eSt5STQVoKrqueGI0Rpxmi97b/Ve1PdzK
dsh+MBMVa5sApQgMj4G2onWjcEoq8RgVogFv2usQ0fg7WrXrfxnE3+Srouiae4N54o5zarphkTXZ
TpFRZO+lAQInNETVnooiL48LX98tlnK99z0lYiahcSO2ba5mj3ZFMk7LSPyQW6oZE/2Uya1ieRa7
b9UcgEcSg1og3eeRR01/o+qLSShjLiw29IyE15VXjaBYZ3eCdTBVxQ5ujXpyJ7N+jFR3sskMTPPG
b2jErlVoN2/C5Thr8hfs7Uybu4DyDMhjrUowmlZBTotRSgm1WiFszvHIQOW/v8XflWyaElCe5ITL
QXgAnjuVWratC08FjWeyWon+q8adrnTJ6yKb4ZcX0z/BsWLJW8KWzbd6WebSB8BqB86wDET36vK1
ctt2U+UTCXCVJtItAeBNu1YcviUuA4ljjLyiWWE46W/7qoQ0Boe120IiolRRIUTc6I1eh2aPmCXQ
Mye9zcdKO5lqYr9GpMf5lW2m7ApEjP9OiOIm78SytzBBBxbLyGmWWBDOUaO+tsZYR7WSxqFXpotP
XV6GWmV0ex2OLSQscihf0sWcgErCo22V3n0j18badXWkPA6FN8PBAqhhwogMqBzbY2RM0bruveJl
9Ehfddh8No7izJRp0bzRImd6kpKfu1LMTN0agF6P+gD00IxmmByUB9Yu44IPnjZqzI7z/K51Ljl6
xcD66vTK3NO3k7eaNPq1k9um35SJFmpu0m0VcOjbKW7wsqoTebgD6Kx6Nu23aGFMZi/RcPaSRR4S
jQhIdMJpoKQlBqmIMO/JMioUr7oMyIfpf/PV1X3LEcZB0cR8yomBeHccjvD1YrlHi1NzYDv1EGRW
mgSWkMtzngBkW8rW5MSyOI8awz5UbeC/E4VWscnSmtdIDgkFjjLEmGLo43PTD/3WtVvKIDeqfvPl
s7N96crufqlyWr2d3gFjHgttQ9Nv3osu1uO1RD/fbBbAjrf5TH8vwZnyysexKoBnmPUG65dzNHgf
j9ig6uPoFMVj7xgLbuKsFKtuTBYojuosb9olErdihJ/rl1OMLkG1kvVidligGL0CEc1wM22zLIG8
ninJA0JM8wwTPZsRKEoqVvzo3YPKSX5d5oP2zPH7qelhkpLZwdFjIY35pbG6psOn1Ui+3ZPYxvSR
g84h22FUlzuXBMudBVnENxoLg2xNC9bH/oE3ABo7Me2WuAwRhXHJUxp44zGqR8zcEjKO3Erb2kpr
/SQyjs+zF9nZ0c4sik456cPepAS54fxqPBde7F1iHcugL9o2ZCpTh+OgwI7Jal3b1F5ebJD7NIca
OkbgMXGo/AWP3DvgHSZXwzI9O1KIe+hvMJ8xnD2ZraUDqdTzHTlNTRgVM61TqfRohpzS0Jb9MlXK
S4Ms/inzNKJJvcqlV9DMhDauTWIu7jv85/6oTOlryy7MCZrg4ZCHlhGqSgwr3yxl4xVEbeQT+XZj
7s4PJCQN6wYK5IuS696uyO2BHUlOzj2UOY1KLy0x7TTOtnbKIiiJal2hpEpOUWzJIOq6dF/3nKMg
Rww38YQrSWlce8cgafrVdbWBV4BgTE1XhnNE62PvTKoaVDP0F7f1ymPeOvorKGrVX4QRP3YYisiE
NMZxTT5nBualzBRmbGRBxDQ6dhGofrHRvTz943bDwK7GMIVk114hvhMHjE680kE1SOEkJiw/J70T
H6VN9As5FEZ+14y8RDhQ9Q00RMhzet8eOsBwG4NNIljmhUJYVIYL7SK2Qs5B5r0X5RqoJHXcLDg9
HgdZqS3Q1ksY4qy2pZ8u5Qg4zdOJypjw6a3xShfnQXMGjE1L4dM8HW+gnjK/o5qqNsg2kDjIivXs
jnZQaFZzzt2mvq/GWguk3rglktzYuCSM449V+iXynTZRKazmKT1Wqh4dVEcudaD32sBHPIJCS5L4
kd7JtM3Z5c8cNqNgFBCxhsUaz4XVJGFiEJAd97MyQt2erJ3dqbI8OBV0LGGRGdamXvNjHu3kvpQj
ufeC9jU1j2Kcu1Hrb5uezbggvX2tFYlz4KsOeSmdhXhQ8kluUk5OO9La7E2MZOpmpA2z5X2TR44g
gPOXyI7ilVim+RgJM33UGk89sx8sf3RLsV8ZZMwgXMka3vXQinfjrHCPNOzmQVxmLeGzfbdWncp8
pdDvsT06NL+1fti7rhtvyOAwD3Qo7D3vuvKmiESifNKdjWUXHmN2wzgZpuKuAZgBptPA9KeN3f2D
2p3qs9RzqKlYNE/Wpd7OIzcBa88BUtGVyI9mVq+uJOphbOG2GzRXyKNz4L7pY1m9g9MnMl21llOs
Wea+kmYbOpUlH/mytCeCGMablh5ryGxzpDTk76pH4a47vRfA76f+dMm6f0GOIk6mC31olgYRTK6S
n722MPAQqNrKbikhMJvGALJjY0PbZtgMsWDRm6RYYxDJwYv36dloY2Gukr7FVapilOJzQCg2tp3q
pA/pcr+I1vrBaSnCs7iQa0Vgwi0ckvJwaZUS5Y4aYdXPuWGHVG/Ko5K22TNb+oUUM7UnvaIxKTGu
wDNMautRiMw82bXF0YZ5x/InGtv+l9lwLNfi3NhXgNRuFzLdN7gwgID2wwXzK0UbRcFi9fopRq1x
NPOL+LIYF2XdZ9RiQeJocWBWxhuMdWUf4+vxbYfji4uvwjfTdviBANnIA7Qew6OTifSdRLyOss3T
T8ziSSZIDQ21CszBF0XlZQSELu7V2lhuZ7hPsAoLtrZUUbTtaF0GVFmmeS9Fn8ccs1pQh50LWEql
M7yOFqGfpDSK+1YSG8z2PMtVWjTlyVTK4tXK1YSBm4faZ577fJPQqGX7IE/b7zrbusc9pf2TdVCF
MhStTwR6EHA7tyo5HjYf7ZxzT5fXdBXMJOoecOCQCGx3/XIwshn7tJJC7iu1UhzqRp3OQqLgsPB2
vBXZAtYeZcwZ95Igc6TT71MCBM5gfjGG2pN9aFB9II7jjH3WCeio/BYuygGCo7VXMKLzMJq42hZO
Xg+HEpLllhM0jyhlj0n9Ks+r7eCY9iuws/FEsoG9XpRUbru6tt/dvuO75kBgXZeiAUBdGJ3rd/ao
/O6k7m30JINmiq524CQzqWSjZs3rYHv1A/mxlMcmAYpA6DlHLblFk20skjlwO7e5sd1k+KMplA2y
9QqSiIWhBiTzJqe2llBJi8U5C3eAhNkbF/6wnmrxjqa9vtVaNZJBaSbGHh1hczasGeyGPfWclakp
nDvThK0me47yS9ZyV00Z9xRng/JAB9vmn04MP5Q4P3HZtOvSt2XjPcfZaD6DXS7qDVBICLFTSwOf
hiqkvKKMk6Ng8ZALSfn9NGiiTehK0syY3LE+D7He7RS4ZlswrstNn8TeDV1dZQtfTg9Uxe3P1mTm
75JD52sx5pOfmyCayM4BW8yUB5C9ZrG7RrZ1h2yiP3q8l+zdkdyYDFrviSGx1gRP66caQmOwXEbm
CgPptZXzgba0viXZphV3ztzFL7aqsMhssQzEcpDkeCq9UXmLxTwc3CqtyrU9xCUheqPYx0UXHxMi
u+iSwLb2QCBJaMFaVq3n0mbLifXxAnE2+pPZLbbFG8swBKJlPT/PA9ndZMctIZ+ylqb1MPabAuwl
WTet8RzLqrsbzJ5XrIAg3vginpWt8Ho7PQwk3cAMBMyxztMkszaNliahm9QDZPO2NpE85T0S+ZiR
4KPAgx1kTUJEkXRnGSRMl9clmFgMoCDQQaoRmnwuGnN6JD592mmzkbwaSJcMP0thqpfREGkh8UDp
fUkQDAdSN0nLQzHJ7tzotLdZ+PkGW5DxRDOyuVWEAdG8cotbMY/pCZpwtS/zdpJ7IOp00eYxgbVc
OOhRh4LDpEoX8QaK4/RaIottvxFNfjJNpFd14WHh9/voVpC5VUq9VZxwnht3XVGG3StUtN+MdP9V
jF/NyPhyXoatyBcQsV+N+/NFEJukMTeP0pw484VVhW5FQ1g+CTXoloGKMgZs2RHnEqJJF9tsmeWW
sGUqK5OD8tdTu4+Dw39D+/jZlgaw6lq5X9NvnDob2L7SDwspP7mqWAgqU+8ZH/L8rkunfcmc0X6h
KO//CJx//Tf3/ZPB88WJdvHkYyH44IdpnAsLduktSr/lXODPoa3SqpfuK9sDO8NrFdnkXZWj8o0P
9RPFDEYLQCJA4ZGBXcsKZNdDk9ZaK1Ti3NtngAePRG3Nm86x482cyl+9Aq/869v9UQjvXAzl3Gz0
HmgMro2aBkZjlFrCDglmlOPGkmx4ATgZIzuYsZkfe0dyqB7oZreZQ7acTkP9MMdLMn/zl1yG41fv
IfQ3ZObE2GkeFq+/Z7Vsl7U9oIaFXFUyHFTaDtgs8NKIHDaf/s93v/wTLQPmVAcjIJJclEpXWgYC
JEcFh5wdppH13Hoj8o1Ckr1FGuY3z/XTK2ExRp5y8Tdc4ywyYtlTuzatcBlASKzKRcQPCp2lcIjA
eX6zfj67GCI3xCKQYvCoXxlvMd02aotmNRzNhey/iFCd0iDrvVzkN+vkk/0JaYbuoCVk38A0+vcD
c5OR0w76PlBRXq77eSqpX82W8f7663f0s3XB2cPUwAOix7x+M6LKogPCgCNM+kwLZgoGYteLxl/m
vtz0E3DSduTz/PVFP7uPsEcMRIO0irGY/P3rKISb1sQcFva9a77R7GEmTMV0YQ6bmSy/uZcfI9tZ
hvjScKZhQ9c/+LMaRtEoLyMzrJbaOkopx62RQqEpoN7cjDVHnJUi+uKht9xaJTJnyrdO7aa1X5Md
e5voaBg5y9AGz3V7fDTrheNmBg3pLu+XNuwEQl837r6jG356k2BSgNrDOOFd64GUOPYUXSvtcCoJ
GTIzC/18Bq0FEVH6/9oeNIxBONgwD15JOfDPjnrRsT0oebQ3mxr6/Rj3fgM9ZDMMhv3NA/n4EWD7
R4mKfBMFM37Fvx+/Oxp5ZuDZCRNWK72gGnLRLJm82Jyzw1ldoiCq3W5VAcf85tIf1xVboIbe3NVY
wdzXvy9dJ3FX5AzfQ5f676GEFP7oyvm77e+TH4gbQ2cefVFlWNd2aBr0bmXWth3OtNm2uj6boWuV
ekCWHN+6SKoo3DVzZ08xo9mvl9bHnZ4fyEqGHWhp3OCrpRUvAmOVK5yQ/lGx4avDdAmwFp6XFmPv
SuuKYvf1FT/7sWie8fFi57U/WBAV0ElQhNgUy8q1dnQJnyYtPmJ2GVeF7r1MvWYBU66+O8F93Lg0
zhHsXNjWECVef1u72kKh1/RGWLeOXNF+YShm2PeRSMY9Tc9uxaaqb7/+qR+XJIJfLMPEK/M7P9C7
FiRIvTObOtu+0vlJF9HP0+z8rks04xuR8ydnB6pJDDoQTrkUPL2/31Sg1pFskf+EPfiqFTN570F0
oMrj3lJB3rfuuaBvvdYmNwlsNUWD0dXFNwa6z34vBxfkcGQw8z2/epmm/tJPnqQagnXuEZclJIfp
LgVARNzK17f2k4WJeM/lWOiwRavX2uI6JatQSTQtLBtyvFf0SqDMEd3K+eTrC312Yzny49e9sOyw
4F1+9H90a9GUFwrxmmbIcZMRZARXLtcWO8jK1l3lTdQwlKGOaq3pdzWQ8DyZyXcg0U8WKW+tztnP
4mXSvav91ktVYn28ygr1NKW4Fom6amtVX1W9MW4565h3X//mT57jBUly4YV4bEzXpwmhuDW5JYMV
FqWSWQydy/yozYvzk5rMeP/6Wp+sS8+1wK9cXKb6B0R1iW8qFXZlwtOMyUFLKpQlZA/qPXaE2K7W
YlC0lonOZQj09ZU/vkKAgC+OEse1DPfDr2REjp0/s42QrtV0mGyPBAh8S5uvr/LxXl5ww5yWsCyB
8bh+Ub10UNIsS82wVh1B7iXgKjxVyD6nlUPe36+vr/bxTYHapF/AD9iE7Q/Ca2vRexDrJbucOWVP
NSIbvxZMsFxEErdIhPP119f7uJmzk4NF0i7XROl/teIr7NWCsYkejk0FYpJ2+sqeTXNjFeZvwbdz
rSoJEjop4m8e3sfXhgtzPWzenHdw0f+9KpUs8xqdWVDYd32605e036QxPkDMM9NLrdrNgcaM/ObX
fvLGXJBTEFkBJnyU/TfpbDXSLtVQ5HBDOQRK3MgoMtAGfX1bPxbe3E+AnRx4oEFQD/7966Imyoqx
GdSQ4YivitTXasYbGicexEAW0VmTsXdIxvv6qp/cU8Ah3EyPVY994mqbsWmwd7oRa6E1ESJFC86+
NOzrm45ErT+oAmCqkY5w/vqin7xBf1308v//Z3slX0W/sMjVUFuciAz6Wrh+ZbV1h9AqWUgPMzJ0
nqJvyQjAHDeFX1/++jfzocQ5wEEWbhxpjtplQf3n8gJ+pFW6KaBs5jOketjYUBWVtLBLz/E7ut/1
Y72+2NUNrggTmsyYtO/CRuSFMkCZlr3Uflyu1Kq3McRbkerfPNVPNiA+XQarxaFA/HC4RKHaiBqA
Rzij0SB9lGnVQZ+EswQVbtr/FW3BQQc6Eq2ny5Eda8zft1PPsMkmakWjbxrR93kDEXqK/GXGzASY
WTmMWmbtJ7rg/xlZ/+8Jy9U4fDj2R+9PzAeaRbloYTEw72MiUawVzrX7VObYTpBkBV+/N59stCDh
8F6wA+FMvO4jRDYGtrGd6LoikA4Sq5t3oLDjDf2UAq0Rnd//+XqgEWgk2CxQPsyXV+s/7ylC8dxI
VOruWjT2AzLp9sXODTLH8np0XhoEbN+VPh9J3xR3YGf1C3JTpXtxtTTo98TNsvQmzC7T3Xe2Om8y
JPaIhR1r3QiUB45XO6dM9uhmpnkOFtMkByayv6tsP7nXpgXCW+fd4i+53g1TF1Z7jqQ7VCwnJnS9
QJS2ndWKwd0CPRV7JPbqcvv1Df9uY7jal8YF4STgGS+MU+JxEaavCLtnvKns+loEnWd880Jdf1su
ewNfUcowTpsYva7vdrwgHnArrJgz9XTeDjtItt+c665/E4fYC7+IPQCsA53Nq5coqcu2woxlhoy5
VWLNoT/net7dkC9sMaa3XvVsGHdf38dPth+axwBkL245PtZX1yyaqRsY6Rph5RAAucqMMnknx76q
mK0bvfvNXfzkVeFql9ISNPPH/SdqGAx2I1eLYRSsJlh+d9NMDk7UFJJokkb935clbTcsYZwgWSjX
J3MiBQ3Aep0RekurnK20qhmj6sYN0IrktjYa9/3ru/nZE7x8rMwLn9Pilv69Ddgug7wGBWsYw+Dd
1a0d7btlLh69SeuDZMZiksRqtf76otev5qX24QwH9wkYMYzVq4uWkU7sYM/eqvYKEBYExQSX9QAG
3r6+Dpv19Rfy3zLL4uihcay8YOj+/n1IZ9ysx2Z3Weo1WsdpnPxxsNJb1ZQVWuaYOWSD4kFHbu0r
o5U94H5LA3yMTTDkI7mbvTbtTY3mkKdG6oa8sgzcwkAUhKXIEFkRWeuOhrADff8Nf1+/nUabmEpF
gQPgNr9sSfVWsQf5hsp8kDszvoL9vM8UrCWruZjrlcA3v3NzJJ5UR7iY27QKBw5OAQuO6Hct13xc
mIi3EpHeV0Xu+TNS9D+4qvrbRUfX6gqCnWjtxIEos1snx/GDCIT2ldR8zYWmAIgq/Y0sPntwy+G1
7smiZ7pW4wyuX0qV4A6L6cOp0md+UStJaJlm51ZAPfqBY+GI+wQj3uRu3EQiTqxqhoa0lUpdRL6t
1pVvApQNM09nOk6UnGLFT0thq2s3kumJ8a1y7kpCaVMkDQcc067fa2ZGem81v9omeAIYbFnQm/38
x3Iyd33xua3mEk1/FTsiXJJ0CbsoMl86U1n286Q9KA5g71ornjA5/BbGGPmVqCxyENWTyJb4NcIk
uO6jqdmlFY/VWyL5pyjLcS9yL3mEt0PQp4jeHVGVL22HfqdpDMfvHWUmfFGPmrNmpK0f9fn8nhVq
9hxH5hJoqfrc8JU+TC3KhJ7Z96lwyedbvOzXhSyOniLFqEfQpNr4UZuNQd2V8SZVYrnx+lT8Evn4
vtQ6GTyuetbYx9a8mU8G6nQEAkOzGaG5HBVZi1B2rvNTQ2d0NOzsdwMuO9A0BraURGdUx6k/Z0OE
yNE8ozppOJzEFVolJb2dXdR9Dkfq3pof2lbmYTeROYeSJ2jseLxxrJZRc97cTpiAA8isvQptl9YK
Wqw3PCCPkeugNJ3RxYqkQK0fK+nGgYW75yN8R7WX/wPRUtu5nVX8Qtqd7StFJd9gWIr5rrC98k9K
/h4RjyW8JaXeGVXZrCriILso1s5ZNEbIkV3zWBBTiU0wN1hGeC1xVKPtNbVxxzPTSYPMnpEDFv+g
9b7tULz+qahsj5Ums92IDErB9TglYdcN6AfgcxU7k/H3qrM9OimRUa5QyTdPxohUO+EL6XsmTo8+
/sl7XB4VG7jnaook4ZNqjUodwXdsMEnxVP13rngPTRQZe0LeXjP05bd5bw0PdV3ka2HIn1Xc0YaK
vNfJsRoAMJH7ULCOVniscFOMFXZD10CkEI35H2aImHFU/ifzsnKd6izguJSA6IDG+7QKawL0JomQ
DaMtynRkpE5t+UOTqK+t1MQOXnPsV7r7FmEJI4mcJ3wg4666SzNtOqnTTBgZJgB8Ff2I8quADOmY
CL6SmIqnRkjsO5owgzZxdkoOmGSFcy09MXd41Je+DwanfdKpG/ZDbKYYnpjHJtIW97E53YO2Y6oE
NGjvuXn9OBfd7TCq0O48slkLM30pUm9eQUyagoLc743o6n+QPCkrWTahcMxXTa9fpNaj0GMO/EhC
xgQdREy37aS6a0YNJR7CTN0PlbNDZ5n7Sl55xKop5NoOvAM3+Hy8s7fE8lAX2nDK7RFhOfDqJhD/
x9l5NMmJrGv4FxGBN1ugXHsntdkQLbWE9wkJ/Pr7oM1Vlyq6Ys7qnJjRKCuTNJ95TVQk7DcX374c
u7isqpIrII/Odoi1X1EsZlbQNH2welXYACt8yC3hXeW9QaXf7JR4n2ZxtO1i95cLSo2vHeehdMf0
xY7c1yYljFChZQTWrA7gaRIHV8LZ/i7Vpn1Sc2CSHaTHm8U263CKtBEuSg74cioJ4Zq2SKFw9U6B
t6lthiQr2YvMhuG6EGp+lQPTay49K7scdF3ZykgtqS/W2MVNGBcgNYf0CupkIiymxrnMxVLcyzID
8mspywPscSP2qXbVfuMlM0aQTuUWdC0U8XsAR9ggMNNjh4clah9asQAeYUZToCG0HfRTq9l+MVQE
SzkQ87XFhcX14gKmTtQcZG2n2DUgV64lW4mxAkZ8J0iKqd4AOnPvwZrglLs0DQYbgFMVcKKXRZz3
ezqUc7DwAoRuOcsrw5AAkA2AlDodV19XeZSWNPrdmJ54FGMKi46iGc+GhQs17aSnQdFBS6cQbxq7
dT6G1gStZaUmTdQUUyN94lGT9ZDjD5rRjRFl5GKGzN8qmqH8Rk6kBI5izq+G2icXhA/W6k0/uS9R
U5atr9hx9auahyzxzQxVAuY7XC4EpAN/66Rd1R08HUtvQVq3qW08LXkXB50RR9d1kumv6ayMvy1U
fEI8hsyb0lTmjWOU2QVcjspPvRLBndmeXuYoXp47oErbqhZcAL0t9RfiJv3R6SztVkblKyTiQ1wo
yn1tVs6PllQynHKhh9lAc00FiIG3lKrcldCV+BSV7S99/bOHi3EHpNR7npZcbvUKm3Zb8cBuT9mv
eswHwNMDLG9Fnap3ayGMSosK22dZ8NcLBTBhVFjeoZ318bWIE3uTRlMaGp0NJRQZ9kROb7Io8ZGn
OeSbqfoLIr21H3DxoC6U0ccw3atmpl2Jm5nyYEZy2GFCeNlBQQZ43eobo5HaXUeCFbZEe6EyiGSb
ySWGo8cXXab0BzgrLbR6DE/pvV87RfxktZa+TRvjoc4xmSWE7jYQR5/myZGhAbFnBSCIMMJ3y+91
HFxbwX614XLe207qgftkc3XJKmtTxReltKzX1TvJTzNnRAYS1zujVd2dUZVgA+t+2tqJRc2S983t
czhsoxRwKZr8OjGd9yafio06Ym6iY4Sx65LE2LeYvwM/ksK9Gd1sgjOl4GqqtOYGmaJ2B+FXxWaN
p7PACTbobBGFqWmNPHFzcq8rE4SNpauxzq6d60xm755MHR+VZ1S4B/sBRc5rNU3u4mQciRAkTguT
eDJGGHClM60KSLILdDwGcUXPoLUP7o/Zwfh2UrR2Z+G2ylVvLKFCzTso2hRcmRLTt85zND415qFg
5G61dBIUtXhw8/xJxtm1IUW6GVIg0mMndFgqdnsLTzg66Ll+V3amjru58gyda1/Ohb6HOHAjEwvO
pVHsEPRq7/GGMTa2MvIXUGbx83XTWhYkZywKgiGyM7yE8wM1RW4uoT7GXY7aedv336ibjDta+4+U
UmDjU10OZsvtLzpZGTvw5MnjaEVm6E4whWa9vGzNrgs9LAg2ndC032OHBtdYjh/0hUuf20s9qA2l
7hjFO9/m7g/aljF5EcH+dvqPpkQDwR611bzFpt5GOemQ1+UaQIt244zo+Adjr6j7pOXy6AfkdiWv
hS7yH6BTenadhfe0Cqsb32r8okc7/db3Cp33UQOoopdYpOJ4ipGgyH3XTn43E+GMlPNdG2nIwc7o
m4380ZWk31zwAuQUqCoDMjjA0cCF1HtDGsEjVFbRFrFDApQeM+TRrgJppi1MI9yLBrF8WBKRQhmr
W0tm8qVEu+uhKbrhUqoCyxlg8A+KgWXMDLQU7LCaxAFObp3vWTVe8K2cthgqonJoZhFKrDr/DdJ2
3rYo2mrv5Wbxzhuu73q9Hb/nzhiH9mrogeJGD2i5ym6EsLZMDBN1HIrDFlA//7J7cFELfyETfB6I
mDBGMF1gy+6ViUjKnSpwqB20yvRrnokwLQStCGhFBl4GV23idgdI9lS3ob/cGxFvfweS+6FJu3Qj
E8Qu0yVGMaFd4ygJ5UQTfai6Fcb3S+vtrK5901WYJEqfjgeS1e+GBa3eypioHFNA0LNwNiwvCv+u
3FlZH98irE7i0+lYUmtNsccwExWGzJr2U0b81rh5u6HKQzKGjTXwyVd2tw6gImv2QMef8iHBMBvm
dmDO3o++zbtD1i+wcKpq/p3XyvhoGYXYllObHWy9LW4oHFCGbNz2Wcn6fAwW7qRfthnznxCUkYPY
C6xs57mwI23XLd1jSq4UxtCng3Y25jBu68kXTgaUA+tY2GvGxQKS3FdFSTwoEvFWZZpy58wRyicO
r/a4JInPvte/lZJnFXj18D4utKKNqEZCIMoV+JkxNTW8qoFcslJ91W5Vd2geMrOUF3M3L77m1mTF
MZFdoasA+3P74OWlfetaTh3W4zTAq2uiAzFq/mNQ8urKybKfPPSYfiOd+aOoa6yZbRexPMUVV/Mw
uzezVUe3IEWHPWJYE99vaTRCQsPb1C3hizqgeYa64rNmCCtIFmW5L3kdYMrVjo+ROjIu+gLRqV1e
OpGh6hQP0DMWx3d1UwSDCwgztgsQsl6Shf2A3bsjFAG5WY3ZOfXBaucIKoar4bCTOIFdZ+5hzlPC
GPAe10qHshvoBHgr8DTK0dV2ejyIAG11wvYxSS5rTKYDDh16NC3skcUxhK/UgKszqIM3ICidS9QW
riW+yH4DsWGfNKkaNgv7pkF1BtkT/is5Z1aQKyn1//Su9JD2TvDWDtrBnDdq2+PU2+rKxkYkY5uR
roVDt7xxkF+5EK1LiIccca1VQy0xfhmTCm1Zu5I9O9yquKNyby7XH8zQ0/STJ8sKhQrLsMlQdIq9
9tLGTepHPZUvpgZBymz13/kCVVSxcfQuatwg4Iv9Vsb2ZxGhVNlAn7+yVkObyQI4vrTVU9zNl2LK
7vF/XJ210Ptj+34QuaI1UnbTZjAz8cNKVHerxyRNuNAiazsI96LmqUbh2vseaS49CFEkl3AEvjXK
EO+GUl47SaKDH9Lwfc6LIoAW0e5jRU/ukETQA01NlSvK4tfJnGhX0bDgQpU7+GU30YcuOzjwWYR2
nM0rSbC7vHll3PnAmfHQKurlth0NK6gcbonZJX6K6uQRJxtc4hWavCixvZGlPXdVfJvPAkSz1SHi
WMWaedkUIgvgAVRBb5FHjk7zUwjnaerGG6h9TojTcBMko2XT/yx/E/liNNZzxzVjNhEozKXpo46f
7aRWz0xn+lFo7t2Uubtcqxo8xPVnd6iqjaHr3xutus3hEiG7J4sAZPl3BBuzUNfE+EOJinuE9lEN
HdHjxHK0CexBucQpa/omNfttMeV9248XlkAx2VPrKtSBtTwNlHjhfLeIRdmzsUlGIw3lsjacqrne
dh0txa5THqcc/qw+A0mZaAI+wkfUSRQc2AuluXNRNbmWwwSBlSrGPkPf7wrBDtj8IxbtA0w06kI8
sWOZWdib5Tid5dUrvdtmw9o1V6SQke/pmkv+2/eZT574AMXaZdt3e9QatGAG/odSK3tdCJ4CwNpB
zgsQVGkVb5pJLJDCtOQWngDv+qzeQQe6spIqD7UI0HnTiWljpXGJIkBShbVJuFw1Xrad5omQjpyW
Ekt5xQXzlkACRI+UoKwum3rbW/0D8iLY+OjivTWVNTgu+/lbXE2bThrx3i5hRcaovFe8hn48Lav8
SoNkCfBNGcTG/IZWyQd0mlevJQbighJ7uGHZTnfSw+IVy1aqCfScHOVOaXdj6CVuua0G+8egFxSo
CJU2mYdIE5WA5CXqZ+NXBILPb9IhA2ju7ZUGRZqpn37Su71vo+XOBf3xQK4epHCLt7KTxbum9cMG
l44pgK9ZU55SGlpeMiNxUuZtI/Fob0v7edCHR13tjC3Z1nwwE73AmEs8p51rBoP0yksLh4UrhcgQ
3sVaPZONGkpL21qClL524kNaxOPeIO3YmbP8paTmtHXiTuwro+f5LLryh5R2AQ1IpUduan3Q9uJ1
TYSv+9obUWJTpyse5feVpRtAElmTMfe+nFMqQEMt7rzGdvwyJcs1K5pbeFfXfhcl5k7V424HdZhD
I80LBA6IOObol53qZLWKg/w5XFB42s1y2QxQAvBmefao+Ozx04NX0HQziiok3SRxcDIMpAeQCo7D
Induq7y6BFav+Dn7zLcbxQwQajH8zPW0jUy1aJtgq35wqg4cdtIHUpQ3qlTycBZeD9vQeFNXVYZC
r1D1EDaoEaXe55PW+E0iINWp8+WEYBkcaDMNVS97q7Q6Q8EoEgHFWaqYfalepsvU+KrRi9Az8zFs
IckfMlNQxUq0l5XludNH1bmJYFjyxzwAn5HnbhLHqnaDq2vXvd2bj5PpvStOjOaEhbBMMnitz8Zg
749jfjEOqdxUYsUE42JHqF1AtTel/TrNjX03UpzA02IubxxJhESmEdFfTO8Lo3qxNSg0jtrD4Cqv
Egt4jNsPtxQonVAg/UVpevwNAFiietOikoHtzsZu+gKGMQIfckE8JTGL7jFD8yaM0gztihYtE1CN
zX1ewjg08Cje1LqJBFeqycCsyyycmvp7Vklnjx5R5vdA0kdA+AQoXoq9I+mPvoUcnt0XBZ2yAEcB
lbMof8q5pngGXXS4wQFg8K1pNC6jzO5CQX+DDCpHQkG30lBbsLNBIG309XwYg4HlJ63Orb1mxoVP
T/ExhzD/6CbRfIMmFJGlSmVUZOlGnxGQwG+73VVoZQUIUdQYr5uzzwlKgoTftwENg/aWEyHC1Gnc
wy4ViMDM4mWnxPr4w136aBNBTLq2ewSCFrNK94hFrbQ7W+6RsPK+F7Nb349FZl5bVLVYtehxiftb
/kFyJXhxQ7MY73uQhZeNPn2Uav9RTfOyVayByGdCL0eVjX5R9lg50MPMt2rdKcEq9ksTrss/pnji
Uusb2hItZNnAGKSGuEssVgxkBJVcLx9BFd8jgi4Q7eACglQX75CYMpm/+5Z6OQ8Iltj8XDOnSJli
DOxCSBoPNik1msx6vHXo2Fyqlck0He+V3ds8IHrjbVC5rb/RkHN44DwcwdlnqPV1wyQendK6T1z3
I6v6B83h7Ec0Nu4cTTg31Vi/26ob7WnYuhdDU1e7rJ+Xa8Jk9aFJppmKBIYbyKBeCgPiF8KN33sj
+oiqTL8tI2E85mpHDVN1lvZg9kmyber8qlN7DaBg6tzPIKq3nuxGP+1l5U9yqa7yrI2oB1bZAUoY
VH9NL8LWM0hd40nzyYag3VoUU6cJ4a+pzN4V+KqXtRjUtzhd1VQauLKVgjJirVn9lcSwYdPG3ari
WOoHS9ZvPGHwhkXbhUY5G/RIomEvuwZQNxyUg1st84aaHEEerZFc60RQkdhv1JJHGOgeOgeRnoQ0
BviEqXZTRvm8H1uAJJ5tkC3ldhvq6UyeJ0cI/fi23ytjjvasHMZDrctxP9SG3LrU6MO4H4wnL6P2
hjE5EXKXvxW0pbZSg6KVLVCIE2Qunqo5e48VQNg472VbyGEUh7Lk3h2XPmh65j3VyRa6vHetTHUc
uF1k+yVWgbvYJrSg5gH8pJl4UZTE2JKlW6Es0bFc/V3fcne+1ueqXVNVknGXAuQ4dlCuJU6vegEN
EWJthty4escqpGE0O04wxc2tls/XFRD5zUJbK+RAPs7tTFLRIu3XOuJgiILYbRid0MtmL4BUUvia
U/xOtfRNG/FirbyuCeqGjhfV5A9IGpYP6qG8xqgtCyhWwqoUtUpEImO/HJN2Z6PEt0cBCb0kbocA
CTMqM0bv+YNpmzuZGvFO9bpnRR0e3YJI1jQLg/a6WiHyQ5rSgy6kNOz8LFzxXucivZkMewioWHL9
EV2Q4/UCOuF4jf4NWWpPkccUjyU80VBofXTDwmuBKilc4KZpXKLipAX60MQXaBawDHXvcDr6cbeM
OTERBcLHfFYu87R8HeP0l9fyYtvq07wMBUls9ZLNTYZEcURdfugwTPe6jaWIeCtMN/ezkjaMNzkv
UZnQBMLV9r7QuvZOd6sXqVFdbHTx1PeR2LlOwg7ttd+SIro/aiTe4ArsN6cqL2r2C2RZclJQgeMK
S7Z+JHUTv8Z2qm5nB3MD2pcG/tRJFLp1vwRKFB/OtHpXOPJnhhFG2Kt8LqjW1WbkqNFLhGylKVX7
Q+o41J1AgOl4gC0xRrwj2k1F2KAJ2vqRK1Gca5vSgZaOxiEsZhXJuR47xjGspWmegVEf99cN2kZ0
uVdLIgBMIMI+95+7aoklbEmumTLZ9D22xErZvsIRb8hUzadorpsz+IhjxMKfEYH+Ay9H/42xP4+o
mwUeyuQnB6Pqd6qWbiK643ys5SoW5dPXq77++r8X/c9YEFehdKNDDTD481iKVsbw+CfqIIaooSor
rf6zNouJWk/lPlRw8EPp5ajUoMp0n8EuPfPV17//eHwPDIpBXMSv+Ac0FSs0BhMnP5REEVpoZMhB
WH0SF1cN0ghewDM4urcpOGtEVLO5IhD7egH+ECiPfoEBWBRck2aBEjtmATQacnbtkOYHpbW47FyM
2mpwhWiI+mCq0CuhAEpBATmAnj59PCKYw+3eCZ6iLlk15C4HVSUcnlA9SSgiLsXzIBw0FJiGnT0t
i5Y9wE2UBTo4xuyGroopALFtUl7PxOmzP1pGl9AIssi0aE9U9hmsxh/A4vEMbYgAJigfiJv2EXQ0
q0SaF0Cp0QUt7fui1niA22jaeHReaVzr781Y5EGPHGfYOWgURjHiXla9gJ5vLTR8REyZK+lKSuCR
Hoza4PxHBh6b0IA5tq4+erBwaj5vwiazBlwG+ATxYtdrhIbIwNqmU+IdgpvO89df/MTxApC4QhGB
JbqqeUTB69K6lDmABRrclrdDoyc3NyOttDHoizxXLnS1984ALk/scgPuLhwTG5oJ2+PzBAmaS7dA
vOdgjUN3KGc91kNzStXiOqmR+9suU+x2+xV8OdJfHM7R19YL43gDMGVMoiidmfoxWseICxcCpVEe
MpcLk74ctFI6nCAVfI1awjkC0Ykb0yBT0w3w5jBFj2fbprrSNg6fM+skvFU4Q7U70jdRKGXJgezV
OwMxPTkgtgTkfAiigw3+vLzIpNJyhwl24DaF6FIAJdDL9MIpqRdmXnyTNs6Za+vUHsKUB0j2H4lx
62jEUZeLq9hadhi6ClQHurr2gIgm4sA/J2P+j1L96/H4e7D1x/wF9JTIIitThMQEDe67GA0hEE3I
PTr1zTiNOxvphjPb9RjdtQ7IW+DwIgAGwZvg84BNmmVLPVQ59rqjfZUYVruTdT9mZ67eU9uSJQTF
CenWgi3weZhCNYQNXiM7xJFe7zOHxnc1OJ4/qUW8/frMnx6KJ479YRChHi1haQvQN3mRHybcbULb
o9YGRxCTbo/20NdD/Vmd49MGCMyEWcYqQoT4PC3dbkZEfLL8ACjvvlf+SNVshJ31YZmpiCAUh2Xq
dmvgqY76FeZOOxeszJlfcWqD/v0jjj7hSIWDAI4zaGSdsS90o9s6a/fGzCfcuOtoPLPAp244CLIq
jEyAgf84+kU8W5aIWWCkdYJR9i+ujB81fH5jhITGbtq1qbP7eqFPhC6Gs5r74kmLSPaxW2Wdx1E8
teDL+qaRiGVG3ranDfTU6Gt11UoX+r7Jr8jWHyte6nME5JMLzJUDX4grzjq2GFa1SBX5aGWHqOpp
MuTpxfRHSdZorx1W/Oupnh4M2wfiFA8fyKOTYppd2iBlnNMOlcm2j5fCR11PhrPuNBTREu/M9fYP
33m9AejJALjE3gBfi6MBJ61KsaBJUbWpLc3a43+0tlOksKuHDBlQwwf7qU7U9cCDfIMjgiKR1enj
SFI2WzeOg3Quzex0vot58ONdmbTjL3A/qGWVwJ3RC6BGj/ioQmqeUSMu/3tAscY7hLO88rx3R9fz
4ICbsmY3w3xxholsFdl+6d/7Ckmnrz/MiT34aaD1w/11NYO6wf4A+8qDQ+pF80S/s4bGolyq3UTe
chsXS2iYgOTBGnw98PoBji8ZbmbYh45jOP+YosN0tGUTgTQ0rfqSD0iwSoVT99qfwiWOV5Hg+XrA
f5wQ1y3hubQFIK1p2j+sNWNZkLbts+ygixauUQzPkf5r0cBgA1yXedeptrgTtTuk6zd22yI8pCj5
/I4YraLSasZjB3BOsqpOqa1iXqi9VH5//RtPvFvrCWHfkkrYiEx9/ho1uud2DjvoQET9rVf0nm5M
6Z5Z+RNPiama8PfMlXuAkdDnQSa42CP0pfzQV46+akrq8jFDU7o75FEpzDNv/4mTTwJI0GbzoXlT
jqbUeC1S8y7BqoKGHUCCC5DKeZAb5oNopnPGWienxplfH/6VBbmu71+7mSZgj6c665c56BCZI7jn
KLEpCS/TGVmbk1/qDzweohWB/9H9Umel4TUaI5mx/gZi6T72KOH8990AMcY1OCFwnY4vTToTGY4C
JXG+bnbXfVYV3wobS8OvRzHWL3B0EomQVn4BrwFWMOsV8dei5QjvWKKYefl6iGqroln00TZgWkGa
e8Ob4rqxF0ARzjBGGKNoX2hT04V2iabz1ooGambqatqO4G9TmBtyw7l5HBdyFD+ZW2cJOjdNrtQW
Vvm2HGtOm4H7pncb9V23txbi7D3EAnX1txZYijgjGjU+whn1r3aJ01tbePPHonrTL8PGn9CPIwek
/tdLcOoSNCxuIYId2EHH22YW9Zz0JRWSWjOpXidlCIZ4n+v6uzuUIW5eF3ml3xuDOLOJTsQcxFik
jtxJJqf+SIkhoT0ntJxbXllJAOiLQYQ2612TGq9Zmo6+7IsLLa3OvMWntq5JocoDsYm9kHd0IiWC
Oy37ID4kvfqEdNp3q26mMyt66iAS0Kw7l5QRlZPPe6pJHMJKwfGgYYii1eL+1NtU9SNNnLnVT306
vFe4yCg2kZgeLSEmvlZRIvl8YN9sKq6ZRVg/HDG9GUQcK1AVUPY8PYrM7c4E/yceMBAMHswc2Mk8
K0cB6mCJCkU8jaIEvU+1Xy4QtAynVvnohx5CBQKQ/8OaIoJCePpHeef4nAqqaoZTs6blFH1wXuld
lpirurUIvz4O/8gD8FJyqXEiYCKzQY4Zj0Df5mWslfwgEC+3bbCBfblVO28vDOWl0OInWoRbkbgw
5s4lHyc350rVpbDB6MfPBQAKU44VquQoD/P6gQgO0GyqD1/P8NT2NFc+J6hsWMHuejD/uvKGXu2E
pc7ISceadyfmIgGNrEzTNcJ95nJmo5x6AVe7R6yHbZ3YY53yX4NR/sNoJRIMttCog9EdbW3IKL6V
jPYlQck5hY5TG9NaKxcmtUCi4KPxLGCAyqw18aG2VlFIUp3a8iuMBMBDe5CIpBKJ+xJDoXb39aqe
+naYESJ5gBKVS0z3eaI9osm6JVeRbqOuL4EcVhsgb/nm61FOfbv/HwW1jM+jjJnsCdQZxZpABLlp
+sq43yMi9jPf7eRAVGNURDksXP2MzwN1MBRSnBeU/TR73xMXveDBLqarann9ekInl+2vcY6+FxgU
s3ZcrAcoWrg7e8rGA5jz6MztceqihC0Ngt52kfTUj27kWJjOFCmzsseSF3i8nO1HTaJErg4WFHw6
VNs2QSy5pda9TSkBfnw9yVOHALO/lX7rUOU6Xkx7hhuUrEzTRh0u5hJnCpwceIEGJwAg8z9kT45H
q4P+A1Tm48Ta4wbOCXOVPVqaE3VCFUlqpJ9DU/HEmd14al4EDC4vAJVpCoafN4kKLk8gbxwfpFFe
NVH7q+q0vdcV+7bR3r9ewlPnGiK4uupusJLHs3IHr8MTzFb2eGk4/iTKFT6vlte6pnRPa5Sx1d3p
XGh0anMifQO31iUpwebg8/yyrID5Dn9uDwCrBcc8OWGZx+aZV/zkKiJ8AfvcZpfoR2+piuyk1c9d
fIjnHtX5YnxduoQmMKrq+tj+92LrWuchrqaURo/qaLDIw8tH0DaC41ZtQEukvt3pT15pXrUTZ8Go
jerM2Tv5oP495HrV/PUEqEmraLHNkOgO69skBjyqNwws8qHdwuYnC85TdJSN5hlZWhzSytY8o0lx
6jajRrkyUImWQNB+/glxB2hmsazkYIBSB01iRIE19BcIbJ+zLP1THzxKKNgoVE5ceN8MefS66sKi
nGIzFFVmfYvRi3s/tatecTRF9U6SNt/PeaSi/prZAoCjoVIOcvGh+mHN3vCCBnR/JxBDobgPaAQz
SKvz7qQDSAsuV+ai4xz1xoBUrCo+dLvjz6UCDVWS+/S7OUkzaFxpwY/Ql6es6MRFlC3yLcsBHpmx
qzz1uXcfS8v+hnh6tu3tcl492WhisHIIuWrugCVH6XQ3OOT1by0kxJ/VUCQHVR+zS8XrOhsHsHgG
chXpSxeIFrwDUuDJpPsaciMfEbrI0FBtLTloQlFxbFGi+koxkvG2x2QODhVT/bDjuL5G3mrsIMmm
45sJfwl4VkbdcyOMMXlPl974DaIAIxjXERKroNa03zpQ0XBPmny5bxJsJ8NYmokgJxtFulUjl5it
KOczGcOJ40migFYqjwetzmOn31HtI+DaTnLo5Krcn1rRNfjVbpsA8qC5rjRnzsvxeObaziQdNdZa
zWqO/nmvOt4c9SMWsfSPSz6uo+5BjV3S81F9a3DP2VUf36vraJZKY5F8aN20R1e4W0YOSszLchjz
QruLwehLUCYpzLCtOsAyQsv+nLLZySEJrAmw0fsh1P08wQl8couvkkpDRHo2+Pi8uATIU093dtq3
9sFcJNY2pdnpL1+/IadW1gKigD22rfIyHh1NaWpiVlAfIrxu4I2aWLwUt+AEURrHVeLrsY5vnHVd
bWCjAACIO/iYnycJ2R2sGWLTB60DrhxJHDbMHvZJHJ/TmVh/9d8XDiNhLcKLz/70SMmOviBwMa9w
3WI65Kod3ScW5IJN48Xzs05FUO6qGVCn0UeKEujtykX6ep4n1pQSLXVt1DVZ2ePWTG6PmVsM5QQQ
KLqMc/exKqMD1oeXw1AaZ2LS4+d4nSnSDHgDmzbVp2OthCmiEALsd0KbSsL3nSS63kT4CWTD/2FS
a0nI0agT/iOCZQG57TNO3UHHTq7wrYq+pJsJ51Kv+hEWYXsmuDm5iJR5kUJBM+SfIlSjplifTtV0
AG6GuUPZfusgdwOYcnCIToYzIcDJZfz/0Zyj85ckSK9VFssIrOGnO0Xxth7kOR2xE/sfIVG0ALnK
VmjG0f7X4UqNMPP5Vl43d1d6rMpHSvq52C5c7cmZ0/anR3x8CAwakWuDEIEt+2hORqt7gNvBt1Dx
zL+Bm3QGGCrFkoStObsgxuzJisNIH2QFfy+13+cZlyv8Lmfwt0bZ2tcd8Oh7Z7CU+8xehm+a+gfN
5n53apgZhpL/KpoFuhDEQV3IGzwcnTbwbGTEAwsXTnxAK9k9Z/gyvY5LNT0uiqx/F63R492NambC
q6kD2iu1pu2wKmjrXxNUqQ4rqbzW/2NOtZ4TZM2517mEKKGu3+avgEvC4ppjHs9D4aTDt6wsaiUg
R0db6Otj8kcz+3jVEZQmGkelaRUz+jwQGhs2eOdiOZhRpOZYbAoLRzYz7TaRArkOK4BpaEO6Drm6
xbB4GHZAaWsHBzdXdFTcS3OEMogiURXSeWq7zQghRvqRPXsXRlVohyHyBtj8oswCbRmTB6SxR0Dp
xtI+KTXCW4HTKGC1aQ47P6tmUMu9pyVUUEtMOHYKkNdv8cS6++jS1OYWb626f0SYNbqcZyP6ryWq
P8uOFg89PkJs6nKfV8NQId/VyAIcmggN9e08apDSWQAMCAZZgjL9evX/AQYxHqd4DWlpilNZOdrz
lcDrBfDocujh4swqtFIdNYxcwrJwNli1aNh3Fvd6dD2Ifp93/Q5c03WGrWhcAtn0zjXTTl0rlJVW
5Rxgwoj7fp7+kDlZhbouu84TIL6HtsYG2NQAL+++nvip25KOLRfLGroATP48kIvZSYT/4ITit5Pi
LUBq4VfZlMXXeV4O1k5RlU49s9VPxCyU5VhkOsbkD8ffthdz56R9Px8gwmDOi9eHYa9Va5NItJqT
gLbSmTfo1HKCyuMF+tPPOS54VmkiWqgkzLLsgTsr/YAbC+fi67X8E70eHeG1SgCOgxvDo9bzeTE1
p4+IKoV2aKHWqmLxozjaWN503fO/o4JohfakFnui6nFA2oF/AAnLz5Qi7NRdGj9m1c20KLhawaBM
nxenv0id3x5WHm7zYreoh2mHfrjTcA/++oefWB7wcOiLgkknGDhuD+EXXXEZF/oBjyIHRQe33sfe
cE5j+E8serw8yPGjCEVJUef/HC2PZmNvGqUayBN0jApYpq1I/GLC8zMY+HdLMLrT9A20Jf8gKuvi
VbYa5WEY8VhyLnV3gyH60u4TNqW+7+MWxPgIWP6hEnk7wZ3NUUl2M2uVNKA3aAKXTrInRJv776nu
dUsgs06F5CEGiHRdBJ8THuaiXWmDWl/qsR292D0lY1CItviBDr7227EE9Oo51x+cQnbqRdaiCRTK
0bXHG6isyXiRaCksB5T/qSB6MsdAvi9NWHtinqGlEgpU+RZkj/KsSReeAAZZ+CbBcFRloPfN9KJV
sDH2veJ61cETptixhSU0hrJJIZvNtrxTVCtF0pukqQ5qc6l+dJ3bWbsGxqzc1HIW3IiRma945aGh
wN7ouAyNTdqG5Ll6HxhZYlzHi1r8zoRuA/8um/yn503KB4h20/JB4w1wXA2rfLEdumd+D9xJ94fG
gHswYoxH962BdCPnqHiHdqp2Z3bfPwiL9e41PItuteui7uatd9RfT2xuxIqHrNGMuJtxmaDK7Hkw
izVM6TDL08ygjLNdQbY7IFWTRxtH3pYxBJjW/j/OzmtHbiNKw09EgLFI3nbunqhRGumGsBWYcyw+
/X7UArvTHKIJ+cKGYcGuZrF46oQ/QFd98rNPsV+ieiI2sbXWcNemL3Z2ZCH0geZxkI2exunXPy0V
5By1n6PZZDb7qefZ4nfrOxMCt/4p0YeKfWPTw05t4+onTqLQbzCXgiebgRtWjWrlmlr4OTC6pgkf
2zWNpa9/TlkxuHQHJOq8EZ0F5iom6lnlM5CD19sRYSFEW0Ro1NYpQ6i75tcCJjZB6ZQIOPYwSBwj
1rs7LyyA97ixPVp70n3lc13HaxOHd9CKP/cwGw3+WTARmzeXVFRjDa/kHi7Qw0GviM/pcYjdi11C
0Sy/DtBoLUxtMu/exG26r/STIxD8AQx/ewOWE4I3P2S2AwaL6kjl8UNqc9+Up9EN93mOAbmnn6dP
3m4dZJD0A3oeGxSOYAHYu8DJvnSKsbWr74pcg5Uhdvj+MALyQvsN/IM1OYFcv/3cTGOQ1yUChaMK
SQERs7rZQsLF0RS4St+c8HLEVg/9ptdoYrszhe8ubuROSnHpgOI46j7cWrhttgnES7C3UOWpED9H
dl/i2GqYu8SkiUd/z/rWN4x/oLLBl0lyX9m1nZ+8xqz5o7CYLA+qXQvy9Cx/Kr3Ef4ryoN7Vg6mW
u8llHO9MA56F5f7rYSl1oHPRncGpRC/MJLwnY8jyezLh0N/0nQ1nNSjSydWvZ3gG1SLc5U6QPhnG
ODwViq6fbFWK9CBLffIoa/JdoDf5VvA1fMlyu9r1uoY/ppt3zTbpCntj4q69D3xRbxwVxpFj9JSd
5CLPIS7kz+yRhjSHF/Y4Z7qWPFuiTUELtCnqmZXr9q+g/6tXdJOsB7Ct9V7H4Y/6EYjLBRGndIuf
ebadkreDKgv5oXGolLJujI4lOljoy5lT5BqwxA3T5l4gr7DVBra78eBL+NKWXxyG5g9aBZU6Yc4C
M53m0N6rg+q59AVqT2OJO0WPD+e+KirtewbynjAdTs6HGo3QJ2wUcctM0ojHil2kWBS/2DoCG10A
t965Kl3n6AYYxPomdq+B4WPjGRs10kGFlK+llkGbcrP2qRJ1d6B/KT8P7SR4ktrgKqIs3KJdwtUS
we9B/AH5eEeULxGu4oeqpPPhZpl6iFw3O6ZxEO1TKy0eU81LD7YxOCfsPTHu9Spx8exMuYuKSHuk
fOkwVFdganu18l1MfdEmj0a8eoVxEKGGSZxiQYc7YOBS/kPqHRzaqmi+5BKxDz9SnrOyxHR4oGP6
rz4idrrRsiym36mxTq4W+tlw5K9MUQ1Y70AdQqaF+jYQ+BdMVEbEAXBSSOnN4sp5jLMkgWPRIZim
k+Iif1l0eNxDMU2+jgKWFP7DNLerLoExGru/R73ytf1gNiFunQOqN3aOsGyQt0+xcJpy5TZcCvHA
tciQgOkA2pvdOLoB0RFPeOxVkA6/YOkWHRoAO8gl1vvbIW5pJSYkFgBnpH4oOa/DSRDr0BEp686i
038HHkOZXFgkNGJlXrAU0wFpuH+mhQ6ki+mHvLnfy17tg3wyqNHL1FIuQZAO4B6L2EP5h70d9rL2
iv4X9t3Oxbdq7ati1TGoyUzpgw9aokjjS+qKJiJNchtJ5z7D3vj2XiyFViZTAPU1+rb8df0T4e1y
qBXVPEd80z9NDcUid4gtvHar5AMWtytNhaWtn7SKEfZn+9/NwopkSIrJPODcKwgO2Ew097XWaqfS
a9dYTYtL4U6mgoMAKTOf4Q8Jt0RrCfNsal6OG+1gq+GlQU48hLs5GsHz7Y2crsVZwkTTzYC2xtSe
5tssl1OQgxjHzjTONq6bLr3v2n5C101rjpkW+s1rqjGw2dljo/SIEkX2z9vLz2fTKL/SyrSmEkMH
Ejo/ajCSDL1rG/8yWka5H3TffBzQeUNYJFM/pCpyTJYJODofxxJnCtNYA7y8q6T+rM+6f+bjIF+u
z5GaeaKhAPAvoXD679Jz9G1eNnIF7fUuOwOKQVuAVHlyw3uHhOyrwWtcLffO7RjHRxqv/n3KTG5j
O56LDoqKPI7lWR9ub+27N4sLhMaWsiTjhnfZR8sAzRqxSrzg5Fmd4MB2hyH25YdhKmCU3pjkpiU8
VqCMKyFxYVMBZHGcHMZG72GFk+G5GRllcMHyOf8UKTmUZRSHs+xvgwBPqFsu7Bkg3EDp5ymfhYC+
F3nBJQpo8oVl4h3bbITp5hkJakT9Gjno3afJegCkIM5MfChoh9eHBek6PYkwT77YFIRf6ISHG6zQ
3CcIZmuFzNIWAksElDhRON85Bbp2l7eDyMML6bt6RNW1feH7XDv9Cw9EUJt6aBN51Z73qTu7gkBJ
TX/RjaA6NQkIzWqI0/sGSMzKmXivv25MZx8kFIAJGLJzeFdbNqOKrlh2URLGQW3pZcfGsl8zP7K/
Frhe7axRNzBz18miAijd1aDYOw9d6JVDs/AtElW5QsGeq5AKp51/c7mltV+PSlWlF3ViQNuYrm4L
4XeHvAnkwRLugKm437/c/haXFiXGcXfAVgWHrF8vCocOvXC7TJENVOOtQv67iaTZ7YIAaWZEnqI9
dVa6W1l0Cl5XsZ0tn0a3yJxSfryDe4MxzWvF0KKLpxRqdHDKCOpniV7Ha1dDjlJ6z/qJlarzoqNm
aO8K6vHn0IR5g/krGnOohBooTWBvKz9VY59/TJJQ/Kp11S/3odK7j5Gl3NHiRR1Tq/z8FVPNYUSl
J3G1y9DjRUsL3FMlduUFEqCV7VWo3cdOIKh+hqk6w2au2gdpU+n0Qizrs4tz7ROWfPHnGHugEqiS
TopvV278QzR9ohxUGwgB0IAQp1rH040POmq95rbm+Pq7Mg+dcCtSb7QfepQd/N9prjk//VGXP1Mr
jC9W2/a/Y/T4Xkc7G/wd9NbgJVZbST8IwzcMefMhgQDR2MgYw7IvN1WtWBgRm2r/MzNK2ezsHho7
ne3xPqIJ9zVFddXZoVzdIwJW9YX/s3U1OvCZM7oSeYnYrj7EAXa6lHFa56HeGKO1octWWTnUC7Ee
mTfQxIwhoGnO+ec9EhQe89bs4oQ6CiwNTrQlwmuiHvUjmuGbwleirTusZEULQYrVkDWfklIwPDNg
me6lseLoHatqrXsJZOLcxZnpnG4f48VVaEMSMng8KCvX344ITcYpY5Nd/BF4Kkb3hYUEIhdb87fN
Giimgsgu8MLBmmJOHYwt2UXInWcXNVMYynimr8HkV9rgEMcMtFe+zoXY6xIGgUlPCb07x3S56hAH
Qeznl7jVI3rINVIvW4ohoC5Qi9w1062FXZzSO9rp6N1ML+x6F+1eS4euNtJLIRPltQuiRu6atkVc
96/fFlBPrmODWxmrqCkSvgmvCeLsLq2WlMIgME9YKInTGCK/fXuVd0RF8kbg0DSlSf7BG80NRLpu
1DSMz9NLiPLTTsft/IujF95jBV5ZbFrY4fUJbTx3POlaHdYbFBnyf0vHCp6GOqatEhEtV47Pu5KE
n4QXHwGXiwX47WyH02ikAyjUhKynzncUQOWGhmO4dVQmVGpdrpnTvIOWTXswnVQDsxhwldYsd9XC
xkwVJEcuBs5xG4Zh3ScVWaw93rP1v25hIiJSWzCYdRBL28ZvRtxyUvH59ptYOsZvf8R07t68b/TR
Q2f0RHLRaaRcFNMyTjkAa6bNdbSSRS+lEBSlf0ZstL3edVMdzyobeglEAlQDh21U5PUF3ru4FD2i
goHXZYiD6jqt9TG2vG966XaIb1mD5cIqG0I//+vINCWDFIXTrPk92DTv+5iyN4guaelZuKLbwb0h
Vf/77R1+H9unVRiqTuB/hm9TCfVmh9EcSgh5TnjxcC6ot64sjC/dKLp+61lNuzdQS/9R5vRzUIRf
u1feRw3STwZMkzcHaOj512xVaYXKexNeEqdjriA7RIfo9FRderz9kIsLcYUQNggf76KhrziR4xsw
Uekbm/ZG19H/Htva8lfC09JmotdhTZxbbLjn9WaNTDg87SS8kNTQHIfKxTQYP7dPgMuQ8CjjV4Wk
BU0tI29Xln7/pcCtwH/aMKm2IXfNusF6gJ6lkXjRpTP7FBGhsHJfBl+He4m+e+ysrLYQHegRcWsS
GCg5GYdcHxsbowEDscjoQoF3RDij6ZEzpV7DatjX9ENt5Eq1FZVMT3ps+x8TF8HX7ZgWfw0MoGLi
AGNNOPXBMWW9/h1V0lX4rI3Bxe4t76I06OsLIHeHJk/WDOeXdhjWCkaajH9An83yEYXuBmBMOemL
O/Y/lOHVixnVxh4RIHd/+7wubi/INsTdJoejd6B6Ax+yMWipcX2d4c+uCmPrDjh788sk8QomsUmU
X0s5+NtGdzDqcTwUaLZcScOP279k6cvhcbkOOVf2u/DghCIrIFkHl06R/bcy8lHQi2mW3F7l/eUG
to6inmHWdH7nl1vbxDpybTVBKOBi2+ei+Q3UvdoWffVRjwxGALfXW3iVGtU2vF1uN9om05+/CXpj
YliDJ+l8RdWQvqALWh4BzKr3KSF95d7+0ze9LpOoAmkhAJ6CSibmY5oxGDq/DglydlGAZoAuYb90
HrqSWFraDWDMvEecPwXo9wXhMoDDQ290H9C1KMYv2B9Q53hSqP+mqo/SGySVLIEtZQXNpoaiwvih
rDVBr91tfmoa0F/KmsJDeKPuK4H6NPcnbfGaqUOAGwB2NuTaNSPtrriXFBDZAbhHcUb0DyOGXjr4
gzMUAIJM/z1QVqLw+24ceQTbQJuTI81M8HrX6yTUOubbMRrNyF+2JlKdcZL9YJSG1PxYMVjGOvM0
jgP5apevGTbOYzOBwmL/oWlP9lrvZrdBUA6MvQGPNwFjPN/OJLpeln+SjTR3oFvSHTJ25dGkHls5
bfPy/M/KUwlD/KObNMerdqLWZKDgHqAgr7NxE/hnonFQp3OPAAb/tRIjWfme1lac9uLN+abQbOtB
dKyo9/HWKJ3fdCgvo1FE6EYOv2XSvdz+oN4lT//7jDwgsjZ0e+fPmCUN+ve26p8b6erbpo0+1W35
gGvnJ7vRMVlJdnXC5jrGLtLSfRZYKxFz/kX/WR8pXshpFCLoQVw/cUQWGieynJ5Y+nunHKD90uU6
CGaL/+V1uty23DqQ7+YmtZaLDnVRtv4Z5so3x0dC086YGGqlcRh181LZgf4fHg7lkMmsmj0kW7t+
OGDrlTLEkY99O9ZXgTTdk1+CijJbBt63X+Q8Ek/7CFsPlB04bpg5s6VcqTAqUyDMeG4UPvtGV9/V
UlRHEsJ+l1UYRdxeb+mk6kQFzh+wY9hw149m1gaoHA2aU6oZZwQpv4xl+y3qEAND7xg9xbUm6+Lz
wVMhGYS+xUNer1crpg+oDRqo6LP0gCyBvXFrk3E30G5o6eWv24/3ByH+Nvr/2U/yMtOiI6iC0rhe
L4j8FGUpSB5xrct7vaxphCHKiLq86aEDEjgv8DbjTRX0+dHtI+tkeiZ0kijGRBqPpF0tfHPlRppe
4bufRAScMF70IuYU6qarSsTsgwCSXCg2kRZ89tRuXPlIFvf5zSL67LmV1JeIpbKID4Qc8EhDU6W5
8/P22R3XpkyLh4hWEWUMgxCK7evFahNDDywdgjM6iKh0a/1zoplHxPn3IOjvrNT4ePutLj0cQW76
QLD7pOl8vR5OLdrgDS5cYumI/JhbAleF0Dd9/1Clcrwk1ij7lbe29IwG0CPCDi0AY46S1Ayk4Ys4
UU4Vs+1tF6Wfm6j92ofqJyjPz07R/ocXSGxDKIaAIGjEXT9j56AzLv1OOSHehwuaUxX1wUeG7eMg
o2OlusWaSfVSBAcoPXE4WRNntOsFIyPEhrvKlZOZBsZulHF18gfri+/a3krMmech0zcJiotyCRyM
oHy5XqkAiF63qPWfhCfQMgykwBQxwh3LbS3nBceI5mL7pbarKCd+pLBpVoLCUibypzPHTYm8wLw3
p0gvQwiVrQVYt3cz3wU3NiTRRR0NBU+RRt3FTiWfM/b9fPvgLl7TFt88sgJMKd716ZTKDXzqa+Xk
9r310Rz8DhcGiwEBnpXlYydb/4PLtORXqZe4Lhmj5v0T5ZKErCziovwPRwwCyDR/QtoQQvn1ewCI
wSeahtC6nfxV0c2j1qR3fhv867fZilTp0iunL0mXYwKSoRxxvVQ0whJEfwSSsu/8zLog2eBDfpKd
sTNldj+JX/u5hnO47f09Y5gyA+A2qDm68PN3XRomgiegFc9NOpbYAug2wCu65YkNXu32y12KSi43
GxsJqIJO4fUzyn7sHUTV/XOdOyA4PcXZF1aFzVIFWL0qrZWvaCkg/ek2uKiM0eyYL4eh/BikkydW
XepUGhVWcEis28KHQgzeWV8r2qbPcn5v0QKlWwR0hGA/63CIWAZqaZB3mbTL03NagMM5DAYpy0r2
vLAQ9DKBYgsCZro9V21phCkDaxwJtWkV3uuwNTGza8eV17Wwf5OOCRUJNwk95unP3+TokKDG2sXk
4tT78ovq4Dkaeq99HCKTXZzaVFnrTS18Alfrzb62vBlrNIpbWN518JJkxTECJ4Vq+znQ0qcQNlFc
ml9kO+5vn8p3rQyi7dW60+9685xItKiQZKaQkzvlrk1Bw5alvwtqS8Gv3tpj7HFmiP9oBhMKvznc
Xn46hbNDQzFA0oyMLe3suaiDUXRg+DA7P8t2oNzUBJaVNoIxIq3t//BCjelypvwREyL3+kHtsawh
HGfhuTQjBbq1GW0JZN4lDsfwiA2HtUd0vViJL0uniHuMKSzr2s5ccETtqzHLkAA+9wJnylD5Otb1
IdKLQx2oOHcM7fH2fi6+TrrFHFlgae9JDZhImlgRUUbrSlafc9WomQ3QcKhoIm8ZwBsogmCSYWJj
/bUFIA80Llszdl6IdAJoBg+MCBCg3FlyqYISEz0GcdCGISjuElwxDXBgXlIcQ0P1MJHCtqlfua0W
bm3QmXTjJkkr5gSz8FPZTD/6pAnOY+mrpxYG+VnELrYmFSzpJFH2dqSZL4Wbhh9vb/lSOKKAoHqg
0Tlxc67PFQR7mXiwHs5B6rXPCU3UM1pT8cqLXXo8RyMBm7pVdB5nq4B4i3zEhSPian0HO+ZFuvl9
osa/0Uj6qZTxXVKav/7+wd4uOYsMYykqrNslunmV1QObhiH4mEU4P63E84UYAAgMEx4yS/5hzuI1
zTCE9SYDjAlcbYvI/L3md+M+X4+xiysR0CFfA8dgfnb9quIcjc9pdnxWu7L5bsRV/Ft49q+sxDnl
9t4trYQmOIQpAg2X4uz2CBzaojauemdsqzn7vvrga/T63S5ZGYstnD4exiZ9mZIK5DyvH6kCV1Jh
gRKcZa1r98w3wFqUer4SphfC2NUq0694c0kUVZENFcrfZwA75hY9aAx+0+KrnhjPmQoMXBvE6fYG
Lj4XMtbgAukFUhFcr2hHgaiN3knPSusUJxvrpXNSC2VFpHDhNSEk5AK2ZAo/YRGvV9ExLo+CzEzP
Pb0kDO+8Vn1B29YGK++z5ysHnS4N/7/ZdYfcnTbpB07nfX7UwS6EcS55KtNX5UMolP6bYbbDHhI+
XCjZ55u6bp6NRkIHCsRkM8bwss/d56Cv7hUTgTr8LItdCoToWIfGR20M1PuQoSNeFO2xGWJsE30t
emKOhjFONxym/66Ns0sRVRRRbflaWZgRIz33DwIoj+CxuQOHh8rUL1HtfUSzTnypbTyIM2y8+k2H
pccmLDp5GM1uPPhWAVZHNaqJP2NsMVFUdmUQqg8ZBuobLc/5wZM5Cr5WZ+YScMGoUA6wkfCSztXJ
IdX75NcBXihtceGQxhvdLLujb/jfI2/Qto3XMaufLPV0u/+Wd93vwHGfc8s3aaZX2l1m6rvSdh9V
xtxt7nwCgqJuikqKfZOMWCmX0b8ooyefRRWJnY+qA+B3614XkbbhTsK6vsGQF+5itlFLBD/a7NgZ
/pcqd04lXd+Nr+PD0RbDr8rDl1EHBOLk8JhyW3kdcHaBHuZ+yEKJQVj11cHdCefbl1x192Gv7I22
C5nBYEjTqF9QRc72etkWG39yREPl5nkc7fvBlf+qobiPlBo7I+ufonMf8g5cZFxgxyh8R3zIcG45
yNHpYE7bzYVYSVPRsx5gKDyEffxDdmxaCOphE4RaCvXTLrbJ2KknMabZDkel5inoGXvrlQflYDy3
vfEJ+SdgCFhnbcOghv7bw3sSVvgl7qc3kWPPlff/em37pOAXcEap5HnEcfeCj0ALZUBtD1ruujsR
CdQ7S9jIees6B2NAgxox5nCnYzZCo6XDp8kv2u3gDt/9Ar9AUWn+XqqRexScjCNeis5dhH/0Pf6K
z2piUE6ahXpXt3n7MFputZWd20xWs9WTpebmKbM97Lpk0u+xEhy3mh6r90zbAVioMNGBWvicuPBs
WWN/6H2sXEwlf3BH/QkHqn8rz/thw705lVb1TYZdBUpMKzc48aq4GRW7XoTOveJmyV2o4uzmWP1n
qCTZRvYCKe+OhuNgxOYJB/IHK82fNEx5q07/xwURj2Oy7uCfHjavRpA0x67JHexLtPaVedGLZ+ub
CqvlE9BuOKKD/xxO3qhag1Ovkff1Q6Q37YltxdknBgimtJ6216Xxs2L4sMGv4NlwveLgVKI82a4T
n+ToRzvVibHnUfCCxVTe3zBHeTUG4xNGl+ZRxtH4bBYY8Tm5NjlPps81bpFKnH/QcVDdiy4btjLF
hCbWkLgL0zbd5Ib7zZF2t/ED/ZjjK0a3E7YEM3Bq725TpuoEmWj6p6bh36cAbS+wyfKtHRQjggAK
uAqhllBi/R92jhRgZGnd3htgE4lafOxkX+6zInyFzmDs/EG5q0bF2ufd+ILf+wn9TxBxZpxuqL5O
vhfupRf9UnI8fw1UXzStMg9OruiYF7MtbotDpqZ+CILsZAxasA3TxN4k5nCqYQvx6XRfwxDvzcZJ
wyMuP3dhYr26cfiNdNPbDGXK92Ip4PpywzspnvGI5omyk0EcPOSJpx6pqtqtB3xyp+Z1cUA8QW7w
4/rudYHKJRAfwOH8ykT7KSu8XZ0V2E7mO4i5uCIXzod2cC+5bVYk1eV9wcHclegIbXKzLbZGx4do
95gAQrnKoB1CAJL1kKImh2OZLTHmogm7jaMAa8xQvyNluGvj7icGeh9FVMa7xMLcAkFSWGu69atI
rWeM1ttjYgb2b1tVfkMyH86OY3y5ffMuZO8OOTQSahqwYMBc13eiY2ft6Np5duZlM8DWUamL9oAx
SaFVCSxu0+Z6oK0kGIsX8ZuLcZZgJK0cWvpD6Rlrvs9RZ33UyuBRusW/t59tIavg2aaGFo1T+Kuz
lJZBMvIYfpKdZQhpOXOCBIVraa7c84s7OKF1wKZNMLjZDqomzGbqFB4mw34tKFDA2zSaml74MNB+
sIcIhtjtB1tI0ByN8R4gUPQo4LNfv7S0SY0+bK0Urclqj+T6izF0D6kYHlKsA/VwXMnO/hyCeSID
rUGjHUyL1poPKcqoJy9L8QVRMITMTlrWNOQ0rfdZS83hCSw+ZkPwLC8i6JKfWGh6HKEBvv3Wz+Lw
CWu+5NOAdEiAEDzlzlaNMmI1qiU+PjRWwAScKzQGrGLg/zTJbMSoO0hIYrd3benUIXKHTjUNe9py
s+Q5C0VQI0+fnAPIEjt8+PQjoqMSj5t2DUKxuJTrIo2GIDb16ewFTUo7TouD2RmvHeinIepeGH+0
tAD6aPf3TzXNIoG3g1gn2bw+C1Y/2J3S81QxDvKirH8UufK9zu213VsoSXn9NBpIQzh2f+Tg3hQF
WRgFQWUUyJTViNspUgSfgH97eHbXAVZx/A3EJZi82g9Wip6lzWS0C+gF1SeXov/6CQE813ESIP7b
Di0WmZNwihJ+lAA5VsLSUrygp0ljCgoP1cjsSwallfl6XSbnZNDsXTmoxqNQB2flcRY30oKBJQBd
2Cxz/TheqAyg8XkcI9P7I0bYH+3JqaCx8UPXZdg+6F4en0tGTCvgwsXHAwpHp4Yu4LumQhErvu+P
VXKuIrwSR0v7MGTafxgjOED6/m+R2dPhQTUmiMwnZ88MrQ9unvF1e0pwZEIu9m4v2pXYtBQKXdow
UJ8gW0HZm+1mQcAtgiw5h704a0b31Xazuwxv7ekeBpAVo2Jx+4NbivcTX3KaWPH3+cDKUUbbjfsw
OUt8G89DZtOQRjx9B2C1xHxUyrUFF8//mwVnj6jJGn9z6XNgGokAhjru41R9Mkoc5m8/2cJCdNTg
Ok29LRCg0wF684lHCc3nxm6JWrAqmTKlmbYRHWJGoVcWzcpi00GY3SlXi82KcbvJMWjva+JWLylo
qrvQUL4mrvwuAueDm2jHssnOgjzo728BwJLI9jB2A306h9h2Sj7QAugSBjOTO/ioGfe4UdUb5tZr
+tNLj6iRgBCYiV7WvKthlUMR9QUmvLLG7AXWMmSSc+WkTXKZaGvfR71RvoGZ7LSXGB6S/rl3u3RN
n2wh3HAr0GqbYKgg1GbR02+7IVO9LqY96ynZpiyV4iP/BmjZqBenxPajO99OmktdF/ZKPF34UgD4
AvIVaO4A9J1+2pvzZOcgpgfB8xuxiop599ls9UdaGk/eqtTb4lLIyjFE1SZw5PTnb5ZKY1wPE2fA
zAhphJPUET/GhtvcOh1JfVT56u/bn8rS7JazY5L7w4CYukrXCyYS1SvacVjdVGLXBfbFEPIxbFUk
B7xnL5U/mhTzNK8XB1yZHzqpvaz8AH3h+yFtJwckcZ/Y0dc/oCswW29KhtIWfNP4MbOa+KszmJ2H
1o5d//J1D9OmLho9sIa++JFWYjLF6xVI2mbrJKjzhPqa+crCDUNigyLLJFxIC222KUo2GIYUEDKl
otj46Opj3xz7nqv6sPL0SysRpnQXhMkEVZo9fRADDQ4njyrdRh1sW5L8xPcJjm4EyKQwy0s+hlby
gg2i+0ntx3Dca1FUMIN18u5T61UTyierEB7OBtGKzdiZylqRs/gTueaRq6QKederRZ4i7Aav52bq
AhfD2sLcyKZck6ZbitlI0gF7oYRDgWH2jYVwmHTfJYzWYRC/yFLYpOJmsrfh3u1vb/rCVQs0TCd1
oAKgnpqlR0JXUAKA4YbbA7pGmHrjnYQIXIALmi/GctPgj3x7xaWHmzSvcLADqsqI6/qMh65RZGrH
iog46h813q61C5FFwye79IeVxd4HSlDI02iHPr5BrTP9mDchpOvCcECeNz3nIn9sBjfa6hP3sGqd
u0Jxtg4iUxvwwsPm9jMuRa63zzg7yabbNqM3CPJqVWfybG06aRcgfKJ4g0zI19uL6VONM791ocMi
iDpRgf9XxubNQ4pkbOg4cFxouVfVHkGAJMJbs0Mtya8siYw6Jfmz62K+uekrt/uBZ6FMcVktM+Pg
AdmNNlApnSfJS4u3aSfyckPyXzo0/1w7fQjVzuA2p2eaxpb4prR1/o/ee0V7aEpfN+6rAJPylXP5
/pRwtU3HH/g4A/z51DXyFQzpjZDZuT2gUikipIm2PT2fyQc1p8l8ew8XQr8GOJ47dRrOIUU7u2ui
NsFErnCjM8bFOwLhR5PO4ijGe0dx70c57lWRpRu3bfGxrC5ONa4Ev/cn5nr9WZRtaMInrYuZl14l
j6MPEQom5fdKd7F6Sv7DWszpdUYBWAJQgl1/FGFpclx0IzqX0024lbYkg/faIaVcH/P+a4v4j//X
U3RgWJPVCsggsMtzQUBFIFuaaF501vTIQvS7szhifJZuB6O5bV77VVVVzsu774ILA2AdoxoNKOYf
eac330UrIgo9Wl/0tpMRk3u/21O6VcfWN837sAjiT2pqtgdniPK7wu6Gx4zpztbt/OJxlIqz8/Ux
2pZ2UTL7IPRuUoxhdjSMaAy25hc304w7Z0RxvtAU82QVfvECpEVncuOHFyRd0YIvBCbKbdDu0csj
yqUoqQa+1aBtY7Q4K4dWiZVIXz4PQo2/jlVl3zPziLHlRQ9209QhgltWFu+HzFMPdG/NPeQE41dI
KvxRH8P8cYwd5VGpk+6YuvawG8y2PpmN0A6NXTefmGBVW6Xr0m0Eq21X9VjKw5Z2j+RbBnMeU+wd
DOT20Maq352mBLs2QpWUZbMPtufQQdY4K7sudZ3PTaaMD9Kxik9O2HbPIwghbINp8gfIDR9y05Gf
fNm2qOZI5WA0rdwBBrOOutJ9ZDBR7fA5fkbafaCCs/t9kYvPUVwXQAqiZAu4IX1iOdTfY738qNZt
czCtxj9BEjS3KExqZyS2jFfHQ1dcLZQaee243JEjOCc3CWnoyirZx7Vl7fS0pFEsmZSY5OEHoTBN
cEwlO5h6qRwVnOuAjHRRXW3gVzbb0h+LlY9rIXBB4J5gTTALNcTcrj8uB+/qoLSD7oxAQr639Hab
xXm1DfokXlG/XAgZAggVI3fAlvDGZ0UAChex6XYlEWnwnE0ZdB8zz+H1ufX3WFmTf1i4SBGrpCHF
B7VAP07zSuuGymvP9qjt8IP6btetutVqRDJNMztYXUJyrhjhXxd2tFMAipH8C42MfFZQWpqPREof
dyxb7Im+915XGAhKqtXu9gXwPg9CamUq/7l1TPDN0x37JlZ46HrpAvtAMm/87L32o0z8nxr2iThc
7tIu/OupNcshrg6eSEysjVlewiwpDoe4x7sxS3aWMQZbtRX6TgvGNfjSwim5Wmn68zcPFoG6xaaR
laQo+3PmGuEdson+I0rOA5PRQK40pBbOP2kWcXSy3uFgzi4XmfrjEFgZQReh/F2O9/RmrKzwCHLK
Pd1+ZwvxHToKjEzKfqrEedNGqiaYmoJqKetF02ylp2aSJMskfcld5MZOWlz0ziGos/xHoGWm/NjZ
vW893/4VC3gtfgQATYAvdFCpHq93WGigmyvbas9DY7U7pxmGfesP42Pnha92ZE4xXquGckP2Mu5M
K+bmA9i5RkjSFr5QgL4oBYEjmTDzsxedAsWG66Ul5xJNqK+FX7e/yPgDuQkqpOQ2eTeo9alp2lG9
zxqvrLctou3hRmYe6oKO4vfRPinoLBzVcIRUm7VN7+4gk6U4rQity/dDOaTWoesjBki3t3DhzAC0
YMyCdybkpvmZAR7e92qtUuhnkfxpy7Q7GkotPnQ9Npq3l1r4HDBtoPM89UtBDc/CMwlnrWQVfTfR
j8oHIkG6RwZ+2HexCF760I1WgvT7gnE6HKDoYPEyr5pfB8Xkd0m3pj1Xrp0dheyTuxpq4fH2Uy2l
rxOaFokaxn2Tl8H1GcyLMW07V7Znra6Dp0wyEKadGW871w6PYT12m8AJtb0D1H7rZUx/lUmiJ6ws
ZSWOLuwvWkTTvUclwj/NAvbodmCxB+4JxEs/q4W+bVU00ItWvzMT99vtp17cW1qb4DInW4V5mVzG
WRaMDXub2sG4rys1O1S24rzcXmXhZuA5/n+VWWY+Gl7dj9o4vUH3c4aJzFfuJODY9jjp8kQaeVwK
Oe32oouPBmN9Gt6icjSXx6iNARXcUm3Po0AGpnNNxIp1aCG3V1l4Wfj0oX4ADHuanc0uPTezkaFM
eFmxGRSbSttIM8B6TnlQteDvwZ3c3+Qr0I+R/CA+XZ/Qcegrs6mK7qwxfIkxOGi9/+HsPJbjRrZ2
+0SIABJ+CqA8PUWK0gRBOXiX8Hj6u3Amt1WsYIX+SasH3cpC2m0+E9+HWnQba/nTTD83xBTr88+7
MImoH/A8rHmdTXP17yHzwYI6PxYcCoT46NXZ1SaaCufKUl2YRCRisb6igkISfj7KJFU1QWmUHd8v
uC2H9fRsITL4UC7Wo9Yb4fbfPwqaM8wylm1tev79UXHH0hRu2h+UJA0Jeu056CPi6s9HubDp0c9Z
NwbqQMQo69T+J2qAdNC6TT32h1zLIBq0P+B94eAzOsdyyIOMPCH4fMALbzkDskwkh6T85/I2XRTm
Sa91fNagF7RdkjlQVKAZ4dC4+3oek0CbIBBDBs224wBz6fPhLy7iCnjGM1NFmvbsWSg10U9l63a4
EYQbNWx3Ip9Bg4Wap9XWNcu0S/uSYdZbC7WiD9o3VtM7TmnF/cEskLKgXd722qZpDH26knR/fFdx
yUFOYUUbX6hWqr2uKoqqEbQ7ox40QtFPuplpRw2w15VA/eM3MRQUIy4ryMHq+folAxhBdRz6A4iq
8qnISum1Vl8/fr5MFz+INARcPOWLDzqMfa0nalPU/cHRGuNP2yDBhmJ/5tyZvRZeE328MBgOu2sM
i0EIQcPZnrCpi0SI7rQH9Dbqo2xl/GwTYVITjbtrQO2P+4976j9jnZ3qXFQoOrWMNSxz5aWN9dVt
Sn+KNXW7uO6VK+SDyDq3Bh+1yiWsYQn96r9PdxSjLTJYcmGxcI0RjR+iatZDUwFg6sSbmWsslb4r
Rz9D84KTgSxYGmBYiPwb1dN/XlNwSlBHiJJ4gs557bYaV62TW+h+a1G5SZLuZRyiZEs4eO2OubCg
4GvwBCWdXIUCzt6Dqeg1mS6reHQ/GUHTmBSCownJe4NM/Z8/CjAyLx6CFILR1vX+z/0ZahX8x0LM
BxmO5qlP2xyJ6iL0Z02vrjziH69q7hB0waCSwyOl8PD3UM6IM3M02fPBTM1dltjf+rCMfXQMt0s/
/FFqcY0ne+GoEzuTTtAkW2Pbs73qKKuOUYOOd4vetj+gQMOqOddoMBdOBNxY5m+1AqCOd7ZYi8iG
QnPldBhUF4oYoMudqvTRcbYLWnBaee20X5hGoBs40gD64kicy9w0OQNaipzxsZQAN4T+u69DKmK2
Pm7SwrCPtNYPn2+SCxPJkDR40KwgYzt/dDSsR2LFreaDM1Q/RVcjIt5hAvT5IB/TwlUH5P8PcrZa
eZNPdcV0HYrI+Nkia3hKi9Y6cJlPQdmU7U09DvFejbLnz8c9/zgyAF5xPGAoTREanc/nEKWUKZvU
PNiiwEkgqrqjk3ft++ejnK/aOgq1IaSgeA3QyDyrgY0x/gxF3pigROTqbdZV99jBa3uyvPTLnNY6
CvL9eIXqen6P/G9QajbkOPSxPtCFCtoEEMVVE1JdNwSRpsx7Rdh/4nEcrrx354eAkaAY8F0WXUC6
7WeLpzRKKigdTOg2DK8UkgdvtsybCXYrHdJr+LaLg6E9uWbGKyrs7L0TEXy2Oa+nAzoiia93i/FV
A3iPyofT+VKT4ZUdcmk8aDUIhqEzTN3iLCPoIrUt0yRaEyu9plpixA9VVzrdvkgGvfeFjRF78Pl2
+R+D9b+tMiaU2hS6AuT/iHCc193MMM5tXXIa3BQc/5+kI1S/M/JIjR9xrFUQ4e+yVBw60YYE1yCB
H9W0T/+YxWhvuzIyaVICbbG8SEtincgNhPzeVBUbp5o67d6oPIc/B7fNbtpescSj5Y6acuXWuDBt
6w211g8xuP5A0h0R0V5itKIONhSrXVcOxX6a2vykF5n4WcLzevt8zi7sdlBz0PhXUh7v5tn7osdC
H1grxpPO71mHQxA71e2gOT//eRyLfIMaGnwhIBBn26FBZdaJVLwYxyZPgrAz212LL5GnOnl1pSjz
v5zsbBugZWag80KzbwVb/P1mTlpTiHzR2eqLSmrYEABmu3oGaL8r5qYGSEdtw9osnbu4x0yWk/k8
aGJwQT9gM+8rUPvxcFDdLAuy1VfgKHFTonwFk9D0EKgzHN8c9ekaIfzC0v/PioTt6+Kaeb4Ukmom
GqfKdJi10n0fqd/5eiTKfdvP+lOkLtdCsw9lJY4LrpwaCeAqe/ehV98NXa0AjRsPhhKF2lZaY/HL
HJV3dZCW65nSiErA7KXlbsy5k9/JRGoDrHKtPCp2aFZXLvvzp4xfs7a5AcayIaF1n+3EXM1tpQzr
DqcA2Z7olBn7egKI7EVhrd5WqjE33FPL4Ns20KjPd+eFqSfE4klbSxekOGchc9Gibdz1dnsQbvYn
EnnQaRApIhcLQDETJ3w+2qUvBbRAqxTPUO7js7OAspQZhvPYHohRcV3CrUX9FcV99l5PquNRG2pu
UPWp5cYuUgTOPh/80qdy1mlP6PyTBvHfh0N246R3ad5hfhlrXu+Ebyi3BfEUw9VQ3StCsBfCBFR7
qGcAuyQw/0BVUOB0q2C4D62I03ttLiVmPtM1tb9L80lxhpoJdRoChbPzPlNvr5ypaA8dCijY3bna
TtbQxdsim3fGrCsb4Fbq1lXU+unzybz4fTAVKCHShf4geQo03UnMum8P6E9ruzAh6y9KO9p8PsqF
MAj0NrC8VeZz9fT6e8nSvMpEGXMy+gIaTx9lnJF8jtBcUoqALfKWl918ZeU+SvhyHMnFbT5uRUyc
30aYICd67jCU0kvF9ZvYbDSvakvn22rYq3pKWqFWyctfGIEeYpe0EzPLHQxhpmFG1PeAVJoIBcbP
5+Lj9hV4mlFkBKVhfTQ/wcQl5hGPF/BFGWLk8ehN8RJEyCpOufHvbyPBEog1LLto5Z3vq7ICt6TX
MVPgignDp7iIxsNi45juGYOROlcuoUubicFIvgg+iQHOLsBUhwMoFE5mgcHiJuwtjI/Mtr6ysB8n
UOPGWWvelP6ohZ2d/6hCTWKZS0apslc3VxJYn+69K76L+KpkxpWx/tdb+0+ebCtDOttV0R0sHckM
Wx+COky2Yak/5K68hntZp+fs1bdRiFkRYQSdOHD+fUrKchqsRbfkoUh1WA1a2DgywM97WPys1NTy
3+9RAFkrrI4C/seSWDtnCNmuhzI15+WF82tuVX3MThO+t9AnxXRlvI+fxzF0KPQR2FLxPg+gZEd5
tkvd+dBrc51+cVN7iW4bQ5Q/x2nqr9TWL4QGYn0P6aXhvOl+KK7LJR3hkxIWkjdA2DVCKjyQApGW
XKscHWpkqDXYT/jazb/cucvcIJVV/BPZCAtXxpQ/rryZFz6fZwTjWmoSoH3OW2BTLZrFLcRySAyn
2PDfhdjDOctmMYvhylAfnxOBmyYnn+IHjYXzjSRiMU9Fp6oHE2jCJrG62ZfQ7QLTBbvjusUUqAUF
10LIa2J+/1Ns+nsPr+60a05Np5Su91lGGA0Orq2Nax30KO1CUAM4U5cyhj4jqhwHXTs0apRIwRH/
juMY5q0W6/jmTVSgtrkBKzoxx7q77UE16Z5wh9Y9zUWhKjtzlHDTE0hbQzCn8DL1acLmo4IWERAh
qtmDEWrCpmagwUM3GxzSwbovcRKMvYh1X63nFKMTY6q6m8yZtOnIyIrhR4uJTEsbu2KfuAnuBrJw
Aeeq2Awfm0qavScgQ79ovTtfq7Nf2BHcliRJzoqo/sCoa5wIngPJNR3xBihOUuaF1yoS8vQ8TOn+
82dnvRU/LAyXy3radVTkzy4X3HSQSVpm6zCaarGFk7bc6ggF8LkpDfcFKn2iWkNgVZ32FCU4k34+
/IVvXeuaBG20UGijnEWMInGkUoqEwk6JwkiuWgsStJ18HhqUED4f6sKXrr16nqBV2fcD0GBJsRU1
8C085MJtXsJYVb9MoyELr2Drah59DHFvlmpdey0ugxjbJs7rv/8CcrfVHZwjT47y90Xu9sNQpmPs
QCVB9zVg6pvfhgpezhsxnztq4+TuaTOh/mAPfQNZOk0S7QqC52PIhQgR/jMYJDER4Av//g0K+2gW
deIcHDOcngRj9tCda+thieoCmRB0iR5dM6yvYSU+vpjruDzMeAYQMp8DY/NmKOYpE/ZBT7sMf8MI
swA/FUAcPaEl2WM9a9aPz6f7Y9jBkGQ9EJFXQOh5M3qgnkyqx5ARIvIPaWVDZ0sw2vo/jLIuJi0r
l9DjbELbKsGRBWDdIbGt5X6eTfdRuhTrPx/l4vShEseeACD3gb7T1Ek6uBCiDggoa57oDcMfyrg6
zT3OEk3aXeEFfhyONx7pPbxdV0DU+aM0NAVSHHS8D0BuxpPCLXVnass7GXOCAlkZXfm6jyu1DmdR
KGR3U3w9m0OJnqTMisGBQ2xXt1oGL1pX42v9o4/PH79z7eFDlQGad97cyJQ+TqeIra/UqxKxERlH
Ao7Rt4ykCHrHUrYLT78vGqBOn6/epe9DdgWgOy/gR0W8qcJlbVI4+EmjQ2OzIu1kK5358vkoH+/S
VUcWVirlNdAD573MWDiRS2uRd2NpdBXVhtwogpZqdokMUE748u/DEY1ylfGO0pc7S95MUbWj7iYu
hS/RYeZqmq+daY/I5hKjX/m0C0vHhUkqzOVBDGGe3ZzOrNut01IvRxrEzLcYGOJf6k5R/+y6YTsF
sz0OjZc3WWdtK8Xt3X//Vqo3wL+hV4GSOc8tjFKPl6R0cdRFeuVHMaMGH1i90t0rkYOg9OcTe8Ee
njseDQRCTy4WOjt/39GR1ijY1rXGoY5K0EdR2SN9r1RhjVDc3MOGoDteVq/1DKHA1+O5F6jmmKXt
1dRk7GBK5mm7WOE4b4wsTV5klCzOnqaNY+x1pXMeGjzMnxbU4Jt3SlYmTVS7k61nrnJxfm9oCAsP
iRspfqUCqT+EYl7eKqe1jvxUU2xDaPL6P9fIVnMKGmZUHLjkzln9Cn+lOamZdRCmot7jyjoceuIO
21PHStlRhIdLZkSy+dkqCUJTn084eeKHKAjWEu/S+iiC/TwPQ3Qlra0x751DONrtExAfpOI6dUHQ
BMPCMSByTbylmPRdnCF9caL8GvXeZDfYHS9ZF8SJAZskD4M6L/qbmJJm6oWm8hD31u9xBf1iewRp
dUbGmqAuXLxW5vj3FmYWYEL5EpaTG2TRZPlLqzev+K6EHsbA2puN5Xru2QkGfBaGxZu0dUpPYvJx
P9Z57U1G3Xv1gi0VKh6tF1vZuO3DRnihlhd7dQkbLJlDPN/UdpCBCPPOS8sFQoBLGi7QNfHMni6o
osVdAJLS3idJliCQ0itBPtZjgPZ/vcV9oQpaBaZMbYC7dBpCNGd2G19TwzqIZ7yZ1TF0vcRCwyjU
BeG5aB60RQ5B5TaxF3VFgwSZ7W6JANz9ZPH5KQj8h6meAFxY+rGbnDkYbQgrgzUAaYzVCaT9Yh8L
s048q8d5gfm3H7Iw1oJYz5UXu1v03ew6EROp1I+0P9/nZDS3SV7IoAt7JJOUrLEP2HIvASJJqp/i
RLepY/01ylp3M1fxsh9g5NIQadOD5Zbui4jy3oN8an9bKvPXrGO9ME/6d6ygdR+bNnOjpMr8riPz
9COJY/eQWqLa6aUR+7WDBIxnKrb7jdpkc0Q5BkqGJf+QRePnjJdg60eOUQchUIkfw7QU3/UKgH1v
mU2glq1zQIvJOeoCRnXLJedZw0gpXy1z3wnVFAGaZkYLq1bvkOxJv+FSLXHfcQsoGsqwLyKIn4Pj
pls3MuLnRrTaTTNozclxiCqpEFRyt1hl6Jsodfh9qIpNrlsPnK5nu9DZDGUvEH0qRficF/lwssP6
1zLlOMrNym6qe3UnLSzMB5m4mYd+TLN1itr0FLtuQVx001M/yi9GPMxHs1bJvErcU72usdtgKhfz
W1nVdZAWzdfZyuNN5BTvaSi/uVMf76BKoAyllfbm8+N84bWF4Iui+srBItQ/e5gUXtbaELN7UBss
uP20r6MXG4OwfwWbsZi2uTIqycWobp0XnOPIlpHiFtFRH7Vm3joG2XWgqZn8ms9p5G7V1OyLoIpT
vb5yYV146R3EboGCcFV+rOpbKY0c4cwkEmIxkTPX1ptDTtzaqf34z5O5EmiRE0QCkm71WafalLqE
4qXYyBSr8HjqOHxyETK6Uvz8mJVQs//PKGdZaD6Hwkk7AqQ41sJt2WUELlNWT56JY+KPdFEBqNfT
/2Ea6duRIACuQdPgPPcNq3AaujZzDoMOAp7+T7Yt4Ks+O7U5XPnACyuGxt9KBgGwiiXv2Qc2UYrU
AYH9YchUrFmwi+MIVcL66oZF9fT5kl0IllazlhX7S3WObPfv8AGR4kq4kWkdmqma9mVnGYE5x7G/
RNFNn3AjCbZlG5XyCqPgQtJAjkxuS4EdwvU5kj+ztXoayYIOZt90vu0sxUDdAkqFW6u6N4BBvYIT
vDAgUwqKgsI5keg52rOJOgvqrakcqrqsq2Akt/5jNabNoxNXpgwUoRdX0ucL68iQ9GOo1hGxnMfY
Q9HoJmVe5dB3w3KyaCYc4WkBfUPy4EpieWEZ1zQFpAg+qoApzkojMjbTJK4c5ZBpZnrDA2reAcDE
DXsOtUDpXaQ+6PzvszD/VxkfLjZOA4KyK+aZ7vnZZo3SIZz0WXMOy9J394ZV/MynKL/XbcV++3yr
XphOsiLO35qwUJRc5+A/dfQJFEApXM59TiHyCB04fEKpArM5E2D350Nd2CxUmVZMFkHmR5b+0Glu
qI5U1TT0SzL00Pq0BxIg2x8jFoKRh637nF4Z88JLhOI6B5tiOh3YczAYfPF4riLHxX/bibcowDrf
XKtOr9S0L00iHS0IFCTqEArONspsu0WBu2R4QGEgSj3ESqPOx4a6eraXWO82n8/jpW+ioEKzbgWn
fxitbyFI4cXl0OMNlVt3SIZjWPXz/vNRLq3Wf0dZf8V/NkYHwXLIG0aJQ3NBrTON8sqr8OTE3Ddp
tNdu0BI3+HzMC/NIFR4sh0Ckm0ro+pv+M2aYGIsxRpKw0cqWN1kajYtekNZBrU2n98/HAvh74Xxj
SgKECOYQT8O5VlsCkCcuMq5Lqyuhi7ZuSkFMH0fDa6LWsv1QNSawJHN1p5aJdurLRmQQmwQugZE1
+Z2eu77os3mravWvUFpPtW3usIYJvRF+hD8mFsKkdRb7Uxq9FVZ0FGXxlNXdFMgMBU+1HpdHKbXb
yizK+0HVy40c0z+oD5ZB7Hbvosh+mZhf7XGB+K21WRN6S1mUqVcU+nAzS9JeLdPTrYSLNK3+ylbr
T8lQWZ7Lj9F85HL61YoMp/kw1ZKtXQ3yBf386LudzZXjh1067PKaqr+r9+4uUu1YBosuyh2IDpLY
iEqdbBzxIHSpnxpsJzz0P1+hzAoP3WbNR1fMCFwblcZkNnBZmeYnLE+NQMmKGkUNc4SGHE1j913S
NtyrMlYPY1l3XzWELRMvzCrXCLqk7O+Gtl+Ooaqo2zkzB79pkT7tIiHvkyIyA9nNEm5ZgiuzUzpv
vVo7Lxz1goysV1JsPsNnlEQHr0/TZBd287vQut8V5ZYd1FYoaPlbOpfJrsVo4kGRVokEwWoEm1Gm
2BsZOROq+yQJnbDec71Asbls08yXo9sd46HNcCYv0106jcVDQXrjEfeq0w6X9m6LU8d8WCIzfU+1
boEeLtJNjXBSYCWqi92WMe/nst+PxXyaEF2/sTi7/qq6EMydMFrPVWWy0eNx2hADIceuDTnCu21a
uIhIJdEJOZ72Fmu44htonWbfTwJPNNmGGykjx0s0sgAW8ltblvkq0DS6N0Ydt8+xDIsDtgWQtkPb
+O60vROEicwC4ZQmKg+FcktaZHodWc6mVt1wU7RV9RbKpN5bVTW9OnUk9oB6Wj83Tezhx7Y5DOhp
Lt7SavN9GraaX462+morSvtUVoP9PDXzI/jeajeZeROgCuc+ilXoZ3DLr7Nouxs9VpQTKubRXUfA
5EszLnwlG7BDd7rSV2e797shsV4gfxu/WgsFTS8Hm/AjzypjZyB5W2/qohjMoFgPyKZx9HTcyJIU
eulymO4Zqj987xL+DmPTOOp6WH3Rkx44+qgo4g4pT+sXKXX2wP9XnprFWXVqs1RtvXwYxldFjdBE
zcDDHp1KSAjKkxWodj8EaSYGY0MeYD8vcU1xNDSyQ9LLlIJED9S8LJZpn+iz9T2hhnK7SHW+M8Sg
bBkB6ECLBOwQ2tl3UrBHpbbt46SNLgLCU/rIsxf+sdTSfi8bmYxe1knllJDtbCNDLf9wRxrP9ZLM
2wJp1qC1hm9IyDg3ZodurtSzwe9aiR7ulHZflmi2AyMtSXdcVGNTiPt+K9p7IXrkZttS3pW8yTd9
XGbIEVjGKS+X6iA62wq0Fn1VRD6cHxX6SA1qxNP0JSWzJX+UyS34ui4wC1F+0xCq2ytgt7lyhmZr
pQ5VEs7knVkpD3msmu8ZFKNb2kcwfqRK6UGZUgPSqj5vbCIZH60tQwHsoCZBj4shPV0efHKs8EAP
Nt/aq8jXWMf57wUTpcozgGx/KyEo3g2qCiWxnWi4L8MgTc9QByRZo9BCojZWI59vQ6NvzjrdW9L+
R1RBebNQKfHMRLd2WcRKeQvMwi06s0Q4YRa9FqOIH+d2aeGw1p0/TaDgxZAnN8B95K4Yo7XSo8zZ
MUxz+5hZQLdaBI2eNHgqqddqzvRYW4ruzVGi3EVRXpS+bbRDQj91shG4FcrcbxKMoH9HehuZFAjx
NPK0PEELPkS+YuNoeIBXQ462S+GG3Dh5Kp9HqeY70Wsq39E1FGrUqmm8Gq/IbJ/ZQ7OLDE4kuJL2
C97EuhpEqFZbgcnNeJoxxt46oH15AMSfmYbOL5IujphGaUt6QL7M30auVPdzK7MjtkKDP1dNecTp
191rqZl/HcbG+DVSDDuGkTH4CC1QEUFbrlW9bBipTRrTEv8Y50i9JaHroCBRLP6Tm/3oq4tw9yU6
wE8VPyYo4krcYhQl4l0J68vaNkm6bEyuhPX9Gkfhc7mVu1KZyxcF1ZD7nBNceONguCcxueNPp+ky
ZN+RbZFml2zkMtv3RUIh32vMRGytKFwsf65p1mta1t9GOc3lMTQJLEPDciBoNI7jkREO+76HhumR
mFOEwmvnXQ5h+nMaaG+mtlD22ji8uWpR3daFkr9mZpID4rf7V9z2nB7rwKS5S5EQfCtdtYTYNVOf
S+R3OVjTrtWtJXDXAKVqaNHObaxsIfStrY3iMOvgF4wEEfXEQt6iRNl0MeVjZCg92BFeaS3spk0l
Y2Vfw80LeGEkxFpn8aapviOo3Y293VAdgjxa9N/RC/7VY7GDR1FywKy1R5Knct/Vsb6bFMXyyyGD
Lz6oh97NvolK/VMItdhls3COplXNaGUU7mZJ9e/TbKT1qt9dnYqmD2/rhJWuhMDmRVVk7GFu2hmB
2gFInYt5Xw8m6P/M9UtE6m7J5mOEfjp9M6V1v4/1Rjs68fTDSpc3vFXQ41TLxzlHTDWyo2+zKMaA
OpC6q8RcbcaOOz8LzT4HPxcPJwkfFnFmqlVa01Cc5SH5qU6yA6eIdryR12mKRqrWbKKs3pRNJrdW
l+qUEy25z7QyDoYW6Q/4QUpQSfqli9MOG/Dbf3ClXecCK3qlUn3ZDxMXWAy8k+ArCN3yoc6Sx85C
ZFxQAK6N1vrCWzPv3S7MNmaI61VetZFfV+mu6vRjodtojKeR+F0QdnxxZmO8acs4863CiG7SBhlx
KsvVQVPBH6vEiBHip8FcWbUfFy40y8nc5+E8P5mKPt6gRMQpH2hyN+13W+3UnaoSfiLHLTfUUmuQ
WYsMrLEzvFzMP3QdCf3ZjGrfbVWq8Xp/1xhT6ZHFfMFU6pmzXO2UPr8d4SjtaresfEsR8tkqunkf
W86S88VqHJDHxm+9KZ9s6ud+O4plqxo9U19ZtkfPJbtBFy8K9L7AI8BywgNCTTLIyvarLLJjktbZ
3qRRnnuNmj+FSi4fFLu3n4aJMnjYNhFV43bYzvpUvMkufs+lJfY1W3wjaZT55IWIehMb3zYNcVVX
KRSZlGbTKPEjRXTa3nLxxSSbrxHF9+0QRT/n1lW9nrjPM7PxHSK4iXcBNgPtgl+CCE1jR3GxAMw+
flPwM9w24xj5q6SNv5Qu2jCFVm4qFBYOnMr0UJVK5atyUgLFjVsfdD1WbnF5U/XyrlgSSrkKunRJ
1J0ymVeElnZzk+VCoarc4rdeaNWNhXu1lzTCCnJtbB4oytXbeBLTFjsDZPSqxn0L69Y5GY2ub130
nyENR4vfmmXjJ7ZoS4+WwY1s4/CkNZ1yq6i55Vlu7+zpyeAtNRkP1MJrrCdVtJJ1kNP0F/o/wlzu
3HLQ7umBPAAOn7+4UwoIra+0jQZ12Mch+l6pFcTOS2tT8nC+kRg2NPU1xIZr04LONXenfHJav0qq
7HlO7DzodV3xKJZpgRG6o6cmOu6MtvJDt8bHMoreNKnsYtkhO9a0L3hBKNt8SgVyWto2a2dN8yan
yr6UHRdITovrNbMIR6ISo+YxiyNPcRMWLw4HAj2DdzTTrdOgL8LTDMPyWOjBs6UqvBqVtaOBqhO9
r+XFAfiZeXadm9RzjHkT0Y8PUhEm+6GV5v1ctOVGUbvlT1O7I3MR8QIQ0dlR/NtZcVOuWKPGCPxf
D57NF1n4KCld3RSy7HxlFZfnWp1QaMEPKY77JaiMBZ/p8FeD2QP5UDOcYkozN5Eimq8WVX8PKbvp
frGIHhxFf6I5uVey5VB1arsp8uS9CxPntu6sx1DWBApDqn4pe/a80sXazumyrVArfD0aZY0yix9c
6MnJdqOvcWm+KrPzGmuRs82T8beVqyXe0baEuhnmfm139xAGum22rNgUXnG/yVkwuyxBQ80ywykr
zD1r4r5PU/uUNGV/MmicCWmikK/Uw6YK8aKsO/vJSMqIplH6Y7Hn5gRGk16lnZXPddW5h0Hpxi+J
1ep00MDDkyTXJ9WNGvAvmblfsqF6i+t609ECYmvZt6bM2i+W2d5MaOoTzMzPioSlpZhTIRHkj8fn
sRPZAW2tLnCn4pRn8i41rd9GrLzUxvxUgcvg1s6CbtZJjG1crf/oud4HadlM+ypLnqxC7HBdBqCq
Z/ZdE47aJlb77/RECWtE3nDx5Vkgi6j3q7yofQOqnwdq8LFYRfIg3kjfsJOXqLFUX2kmvfEMOT6l
g3ZDEh9t3XlKfMLS2rcXxzn2mXB5QZzEI/x/KaSJv8mS3VuZeGsU5WiJ8sFKsQZwpbrRYKb5k1AU
P8HLZ1PZ0+/IafNAn8o1qXpcKANszTI37lDSstHNIE2oMBVMEvtP7tTWNyRIdU+vo4eMwoOPmZM4
2cghe3OPYpZukcIaC4BHGsC6xpQCRarC4s42RoP6S5E5jVc65eCJkaukCt0XxXHeTIlyE9KE+Mzn
0V6P9JdFdKNP2nmPv81XTalT8l2JIHESSy9Wtfl5JDndL2M+HmNYylu5QFGq8Fu8LxVOgcjj9rT0
pQxaMxU/6qRqodEPlu9YEuuRyKlesrm3kdeMj+hyGQDFHAvzjDr0lb6otjWIn5OhV9+XwsCzImsc
b9HzUxW3FglnGAxQQLw+V3/WODNvlXl61mDub5ZFpezidCY7o9qndjO023m27AdlNtq9JupdLcO7
SjZ/9Dm/L03V2juz+QoivvqNaq+kxE0RxETjq/RibXbZm0IG7uj4ksfY6/r4oZfC+DqR8XeoFlr5
qVSkDKQxYMhWKoGUhh0IZdkWWjPuk9jFMkRZfvRyiDY1wWswQiz2FRzrvDri/s3QBPCpjI8Bx773
MozgfWEQy5APPjsNOniZVk1gQJwvsNK+F6WzvlrdTzsyn6zUuFVrY9dXRdZ5WZE/d3HfHWvcP/R6
iXZNoctHZbSyF9LY9zlyaAeHWF8MTvMFcKzmuXpe7uo+SVHnKaadG/b5VlXBJZA4kze1uLZr9HF2
aj0Nt6g8cF+Q63oSq/vJ4vZQouqGjgSSnfyLkzevCSE0qv6/ksm+dcb8Gy2n57nSej9KesObmvyp
mzR4TdDl751GhtnJsQi1patjH25ao/SLKV24fM1W3JqJq73WaVzQJK2T17iM1G3ZOOrdZBunapms
pzEz/WJUeV10U3IIEWBlZ7lfFscet3Bmab6Gprm14jnfpI5TINnmvPaRNHeRQEqWTuxRK8z0LWqq
Xd4PR3cOH2pC06dRDR8jLlTOkHKPbscxjC19N+k990lR7o1ozHbq/+PsTJbjVLot/ERE0ENOoTqV
eku2bE8Iy5KBJOl7nv7/8OQelRSq8J36+JgCksy9115NY92Ltpk34PtPszPr285yjzashyiWV+bQ
//DL5T4flUNCcuGGTlnpG1st9wNWOKGpjy+Wj4scHtz3sYydK54X1nEZAgWONTtkIj2tpNZ6k82p
8ZXkgmk3mZB/eq0YdwjiZED4DEphd56vRF33BzhDDmBuY4MlkDptQATY4IhWBVgYGyocpxnQIo4O
OLV/KaRpcGPZd0iz464uaLLBUbVw7MSDN3h+IGQyPQLipSSall9rBcxUeQ2VqJmXW4XALAlKM4o3
doI+MaiX7E9JJuJOS6kyyqrctXXzWvZQDBJ/+h0zu7smnYYMVpFyMtepTcAJ4x02jfzgxelzoSIC
DpkO7ct6LLfR4N7W0JF2dVfdmaVsg7zNHXBxxt8VTqMBfBZsrArzDpJ5cSVbrAESHOEDUVPTFo5P
oMzsPslOGoHjUcVj8XeIPGpSiymTLzF/xdaLHTPpA9FZl7Jzs0Bv5FWCydwxhh6I5rrGgbGNaKZE
GYWL8F+t2v2RoBlnNj5sa+VS2RgW4i/0gS3IZ62vhu2uSjlzkqtS+ED4Orkdk7kQjKT1YaslD026
XPi91EPHyF4q0dKVJFqBFZLpq02MlG/jxa1FUqiDOZozzCAEgJwIrr460fjDSFvszCURNhITrDyR
+hcnhntd6LaNWaJRgpXk3ReROF8WLdI2lPliV2vGsy/j7AXxj9iMGAgTt1CrbVr7P5Tp0b3A4e77
2QgzYxzDeuxe+8iNwkJh08ag5bcJOABelpZB1jNZnb27fNLjfSLyJ6NQz4ZaXSsNg+vyqjZuFRtb
glx5BQvHDi1A4yoRuH49bOGUT6+Okb5qkfFA672eSHY+7aLFeLE01j+uWNgsx9Vjn6HdaRrPpWgm
9UaaeXpcMrcIeRxqZ5iK6qBqXy0t/THHpTy4dssvkrZ2Z8zDS+kX+s6Il9uBSgTyRW7cUiK1YJ3y
pUwrOnrhLTcoGX4tM6nIXmc8GRQvdYLlROlAwWEYOW6tZpxCBmvfVTZvmER2G3swWvw6Oy2YlvE1
h+bbkJi0JQKEqQbsrstpqWmKjfSg2rQmJMsehyvI+vd02vg1L14We4ExkekE6LRsIymdTRxNv9Vg
txuK53iTezzGwUTkGvXZtSW6m0rmzzNNCSWjdpDpmEOSW/wX15uf/Na+083yukYBHpfuYytKVhmd
R9CqyL9ZjRm0UMvzb06eO1fSYgPIDeM2yyPj0mj6B7Ko1L0qhAfgn2h7r/ZTvj+adId5JSEcfOpV
kfg06do9Uuk0yEbxrHBiVCHA9RTmynmY1wwl2enfk2yiz/Y1GNhmdZ87Foh4YqWBxwPd8CgPfaus
CwziUvATuUtrjpPSzO37ssYh1HOJdFq8aa+RmLRt/ZVDCsVn1yUWG3XZeWHZ4EBt5OwAXQdHUJCn
cVFNojksk35jGQOTCMP8Pjveb0aQd9FSxJu6qXxwSaXfOVrdB5FfGUGGrRDA+gBj2xfErDeDPOSJ
3VwNAAeh3Rj2F623KaRKP9pqfmFRH2bWs5PgUhd3kb7Ny+UZjsa0AiekRvUeht96ocW33JG18Xwl
b5Y1YsvuyU8ZpVluIKLSVMwumWu4q/pbvpKpAgmrfFKb2uRnl9qvfmUeMmwsvszdUBwRWQBzjby2
Bwd49Ln3/JcKnu+mjEfjiDWSR5ETN5vcbscgcqufBcUh7iLDpdZ3Sdgs1TfOqf77WDswOpfC2MTS
/JKtl208v6SHQpyX/t36I+fOGJNffjaTbFfounNlR4RvoVPIgaiQbfhhreUOcCQRsG1qI+pDn78R
WtUGRUokhlWXRbqDlTf9IBd2gbyoDUagJ13G4AEQsZZauu3ztH5KNP86SxUS5w6RPUPcbdJT7xM+
iUejwmADMtCfTuQPdL0s/VY/UhQS9So5vVITVh30DnarqDqMlvmaWJkI2KS/pPp0wCVtOLBoJzJO
VPrF0oc/re0zF3Kc6WfjDBwWlnON2hK2Ur5owMOyuIFM2+wWHvAm8mBwxbFj0vYNJDdaC2+ym75b
fbHszEUQGqiXS8hpBN8+GkXo28k3WeI8Sg1oDQF453ezLZedHNZOi1mOuSuJPl0T/1ycb9Ouv9Ri
4nrdtvjZFsMI/KEjmebNXMF0du/L0bkDYh6Zv03g4nM2XhWZ5eMGrZtPWeOnVAxCyn3qW+aBGQrW
p1p+qEudoD6r8DncS0Bqmt8QQNUJrSr3v7se2I9rU1pACrVCkc0TW6Enr5khiaAeM/XbcbpoE9WZ
3NWJSvYLORKBbLqG6j9XsA9Tbecsw686TaatWbGMNB3T3t4DvM3tFJpq/WWy51vAhwLSrlNijRWX
z3FXQPOJjPY+dfIny5c/3CkuL0arb0Je2n0lou+xZIAOhl8320yBywkyBHZZkhbMCtviaC+MUVIf
J83arifySYD8hGhfFAfTPnclXW7q8DiMyfs9+GolFo6w2trxHrb0a5ZjeWxgJnHnzv4YLlQuOy0v
LhvbwXNhxk84sIiT2Tm58dstUwxlvb7aGZ3O8EDWvwYbGRWy+iKg36suypV+h7FCu6urIiMo3GWC
ZYn+59hTNTRDn27zvPTRXPm48cfF5TzL11Z3nis/n8LETY+eHGkKSA1ICm+5yBaQoYzKYN9Imy0z
sVYNl39ZttqfUeovehbVj2pihtM7DuAbXkobaYj50HQdR7pNTKfwB/wCsNAOc88rsZbu0gc/owag
2rd2sVZ8Faq6sBv5p1C6t8+6xfwy1JZJtiLqnDiHXdAa9RflQIdNI1c7DHoElQLg+yZbGgbExI/c
FxYNfNToj0gFQX8hXjDdnJ2DUcUZezC2+YbN3o/dNLmixDtGS7Mvo5qGGo+17YhIcDPr3MnClDTH
yXkPD6DbcvCuJrct0WxrK6H4KZmfecGsez/HhOixuW+8rWfzGcTFWIVlR6B5pdzivsNtcTsLV+H4
a5W3llEuN31MaZGUVCOY//r4CKaPQhMW3X3t7FsAq+NAt3KXtcCpZi/MS70viiVw2vxFk+136Fcj
C140AOjFLX5CvyOwdw2q/UbZ8jF2qpfEj/Ng9qT2Ayhj3rml3l27SeneJnjG7UCNn/3cvUm1+sZH
crsfaqPbpLYR/UmSKL+0Ejbo3CrVVdlVYjvUdnvTahC5SlM+pou857TtYe8CtCWiPVizc6yyYthF
Pqmf7kSY2VKq7tpAIndZqCU+SAdjcK1Reoj64IVjvQoIadUCIP1D1upDENGXB40+PfMwy6Cq64eY
ZcbZB3JKjPddPGOrP2IbAKPrUSshBsP6LTfdaHkAm+X3MS1eitEYwtHKnlGPfq+y8XqCTxFYBLge
TZkzb2T2JKHcgLrLfGOKzofvOm8nP89Dt9af8jqftqKbflRaeW9X42uZJozclu5b5SDqgxiU8A7z
HPALhLsDoptSyNX6kF5OdemCmJtp6DZxWQUraRNegGc8JohB4mCOGvlEAi6AiPQa1JVjn5WhUQ1x
kGRwXMHTd/1iG7vRlopOqvhmIOd/nAR0XCtrb5am+7okcQTJzIAJkGjZAVLDHSY+465V9kXW2f02
i7tqo7ll9S0e525f1DT3bFxiS7LP3VQkj2niY4BSdX5BSoVubGa8lDiY1HNfVkzDvMLbVXaJk59b
4b2eJvFmcaLflV4zt28QGPcG4UD4c4kN3DrrIu2qMbCTGTA/5TuspDCDoiz4fU153wv9ATfhJagM
9zCgqN+kST2G+QyJIIvli8GgocnLp2gu853UAK4jM2oPkJ/53MtmhFgefYv0GOtEbZivZCH2hlZS
A8Vtua3xCNHbHNyZSqlkxfKlMkAgo+LewHctKKrk92g2xU64wy2b8LFK+icE6T2Qtd9ewdwtt5ql
uYFWt+5el222ka0Tbbx6uUoMLdp7HUxuz6AqJHMSoKWU972u8AdrZbdtc+mFQ5UAHMVJDcBsmVea
O39bPLu/r4DXKCyBWXqruxNJcV8l0iN8l1yuhGl3yM5mHIx2rI+inxmY01Saaf2sqrIPdJMSWrdA
5yF7y03TztPRWiZ84HWKjZlZ1S3+qXEgnKnYdO6iY1pg2WFZVbUK4OT7sCiwwiLR+jvJZNDLU4pP
cxzk5WJyZljGK3uZy4EFJAt6nYRaSkOu5enX3Erjl6SYcqpfxmyGFUX/TqmCt4g4iADhVf18QouO
7UU6fTF7F9JaqIvrCOsUBoOFtAJRZlUOrqhN6gyJ8SNOFWJ8ExsoZJ7vSE62XeItUUPwM6sp/l24
keNtSiMqfo0krtv/fDGsVnhFtoue2oNT9ZbARUyxi6a5jS7srFVHs60pwuM0uYMPbp251AeOTDYq
Slo9SHBwwP/aWv+HLAYBO22Wpoqg9lFNbWJ9JmzWUnMTzEvk4T3gSkJtSSjQZTgp2tlQWUDbQcXU
/DnT6gWUpBSvi+Y71wRuybtSyAnTfUnVvyVSKEl2eTZOLenCPf8nPHnvnHnjX1ndW+0vqRaoRTwf
lrzBR/f2edVJ1s2LsqKLTDWatZWRaP+40ur+jIh/LyNOvG+FXwGKVhaMiCBuFwXMzo+CQuBnAkyJ
lXaOVf9+xTDj0FdBMGGpSIJXqc5/Hmwm4lZBeI0uUB0wR9PzeFPN7kJDSPX+7XMW3nva+V+qq8BY
CzovsWhvr5XGljk3Sa1dTDGMJtj2KGIsOW/yOk62ckKBThDPOXnC+xt0MA5DaQRzGVb9O0seFXs9
UbfuRVpZ6kB51e6I7iauWMlznlvvuZoQlc1VUOn5kMtPLwXYkFMHsJNE2dAxADfNLb6F5+yW4Mvz
nN4sJHwpUECshnk4o8FBffscgTeEJy2hjoUa9Y2LxS/d17BHCGMEUGPFlVaWRtjXyXelhEYRq/FW
GzF/K0kU3zCA9ahX7Fdc97uN2VRIMq0p/hZVKipAtXtvw8gfHsmSHK241TdWNqFCiynwfT+tD5kq
8cyHbWRpjBGjPE9u0sQxtnrS/4pnrPUy3NlTmtVyjF76DGitXaZ2h9s4fQ4E50EYQHbanMOqJvA8
gs4ttIyUDZWN/AWitbVl2phLRER07j1l2PdvMtrovWv19OOVPm+dMpqDibz6fetV3qZF6Ho7VTlQ
eS7FrfQ5Qchia+NgJIDk0c/VnAED0KZYeIUdcs/Xvs4a506gFbqkrRyIQyoSexvPSnsy0APNHKle
PIOk0cg1MPcelCzUQzOLHq2Vpd/UVtIf3Kb8UaKFfs3GsQdyHuvQG4v5Z2pF0AJypz5MnVntGniS
WDCr5lpgvgXi7rm3pW/6O4FwFCvo3Hkei9zbap4x7+I2NkFXzCp0VDVui9ZOv1ID97zFOWfOZKj+
wRE5n4qZ+U+1bo/MCd0Zmpfsb5AKTKHdtwUZ1zbDjdKomC3r6sb31S1mfmrrMr+5WnJ9DmbLnl80
P/E3Y2y7CJNQ8IZLCcipWx2FegtcMEdRvU+qwkG0rxckomoqIC8qASCJxO+kzIev87R6MxA9s7Wq
aaEMRTFII1jZL3msG0fTrp1tD/5OSZppV9ji9dcl83Ba7tQdjr2IsW6LsXQN2k4yQnB6k21uKaFJ
1OpOwZxRAXJlFTRlxj+sdQguO6aHQFW+di9kvTbfy/DUiFYWQeSV8ybTBIWcypz9QK2P8xpsZhr5
or73lsa4ovCQBxis8hBPs/iB80Ox74Eev3oZhUAuYj1ULogcsF9r/GnsdMgDcnLGW8a86YWLxft1
l2X1bVz3fCQm9lsSyeDg/m7n3K02pMsacDBMNTBhRyMqZAP7SXly04+RQieq2qdINupXxwAtrADC
v04yH7eLGU0r6tttGogjSZCqaWFEkVZ7zqPsMGqEL+tQ0GBp6stz1zD/Kl1DHGdf2FeTu0ok+qVL
A5k20xUuwaBTw98seLOYMei1CD9PWyleCxmvjcoyHp0l/tq77aWYfbSNDaSXRRkzzGAmO0nfC6iU
SXw/d1Dp2yF6Smuh7oSCiGPZuXlM3Ohra9fUVeyjLGKGOotqYVeAJRWRy1nc5lCXSIIOEs21tpBf
QfXKHtp8wRwyb6ODZ7RegMXOzxbObaimztuNBW7l/VL8KnrZ3RERqja+bR/srgWvtTgvum5xtiqx
bmzoRleN5ELamE7wmozxoo4rOuaoo1mw0CSmGEBkARLiYt/AtPoVj8VNJkt2QCOmD1StuFGd+WWM
VbITrfhlubOzNZjSBWQZQXcqe7XPcIqA39Dfu717hpP+TgSLAspFiI/+FpsW49Rk0q3mpUr7IjkC
tAz3XpxXuyI3q6AQMUwRfJfCtCyOLv2m3uV0np+fxe+OxfXq2EPhRkV1Cij59gwhlSruSqniY2eX
zUEX43xlG4uiUXKiM0KlDy6FmBwfYOQgpoMJ8dtLwXXKhILWgLI5K6/JuTceWmO0bmVRjPmZQvFd
iUEMKKpoYDmUSj7agrfX0udmhfZYZTP6tw2nH7Z4Aw0/safNTnoFDMd1Z/vz+cP8m7h5ciKj0cCZ
XmDhgFDjpLKBxdzETR9F4Jo9cYiePtCJ07rmDuTcJW+2NYT9X7U5yaPRZM4VIV2+CeyZJcOuHOP6
75Ac9HBmdvk4JgagVpyCa2xM3YdhOOIY9gC3xoNYOtXgYlzEORTQtFSQ2Xjx/PNTpGDCPogJHMYl
WOe+fYpe7KZjERvZkT6bkiLVaGTZHrc2diX4pGnEzTnJP7s2WC7aJM/GmQaJEkLBtxcdncpoTYMS
Px777ga/GMm+7E27z1/VB4sRRwhWIgaNOL+dLkbXg91k5r12wdQuh+ZQgLM4tnHB7DQ94+rxV/l3
siq4FpYnTBsxFzo1YkMiPQBj6+DYWm3b+9w0gECLnrH6lch6dU/QHSw6KWWzH0wa8kAMhnsjEAvA
DzZrNMu669XfZqPnT4soZdvvre+wvcG94xTocxMlhXDCSnmwUiOFuQ8Ij+pu7LwCstQXfzgyadYP
XpPbX63F7R4hJahbL3GmVVzcDTssmc0omB2X3bnq+xyOQYpZzGaENHE5KJvGOSIQsglyAM3b2Yod
RXvSMPGHud6GbYMIemtXnvk7getxqwlt/tEXEk4bCR+WfaBadhgb5VCp6SQNB80sHIZwTirN3JrA
k+VGk25+lTjx4AU5Y4/bzpfwXlSlGo4lBoMvBW3d1xm/1999Xps3LdhgHyyIPn8tTe1eTOMI2S3V
o/oCOUZ2xGgHNX4VaT98lUwXut64t1jspOfq8PdbDR8J3ai+3oOH197b9epFBMtkRaaOaSPW0hYa
Ew2wH0OUrohJGhmblfZt5FjjdEY5tTbWp+uKVo8+n/BhYllPBINCpJo/StqXutadMbRzQNxwpv7I
QqVGywjNqDDip88/nA+OK3vtWwXevpinncqvrSKe51yxmGcp4OR7QwVfUMNM1bkrnEZcTRH5WmHb
O+kQ2oCd9THvpZNsP/8V71qsk9Zn/e//aVcTu8iV4frqGKmo3ThKWYfUn5sz3oYY77x/xGi9UX1D
Hyfc5PRus7LSkrFu1FFftOJ18hZrl2Z4FEgrWqUvTFv9JtcOtpm713XH2gwcT2m4wjvyXo44zKYt
EoEOSjw97cBwQ/NxkO4wGY+TNL5SsMP2dN71LzBoGKKCkr2eB3WA85zB5ZhQcZl5dd0ukXGIi5qY
Y0gSR6cYxG7qhXNt0/wA7o4awq+lOohKNBdeGXekHJvK3MSlADGO3Pkoy7Uq9GRVhHR17o98huY6
2uwggtT1Xe+nfqBKpGxuruRD0/t4ZMCV2yNlYU5gddbGFYl+SXaNtXMmtztAVbVetDQt7tAvNVdj
08/ISR19O5Y1fsZLhOu4VZG2mEWwaAWUSeJYXZoUsezrVSeCnmmGac6xvKUqeMXsMNkY3QhZGLD0
0u+w6tIawzkMQr7oHQ0um0rzCOsJbpmsPZyENW+vucNLbPXpLla0aXlpC84lXTvWLuGCUtmwVb2Z
uNICb7nKh4CKMzEkkC4xt2y31qWYGIOJUczbVk1zYGDnvysYT+5nq9HDZGF2auNhEUIIjgApFhVm
XRnvYB3WQYY3zMZwxleVsEn2cUX91E0IElw1IAIv2nZPnG5y6wC63fjkvmEz2NcMV3Oqkbgb3dsI
VcIrbF6YIsVYBkyHtGPlgo0GhdEXEHQhNe76Jpk2adsAp3N9GfBRzrt1ThJW+PthZ8bwv4Vv/5pm
Xv7iF4yAu6gZn+Bik0XoYZeB9fFLU6T+sjGVlz83Iw6ETjVFX/1acx+bxRg2mlFk0FospW4TuAMw
i6CUwKBt9uSL02tkboo6jdi8ODLPGUS9/5bZQDG9hJq8BtH99Y78z7dcznbde5GrjoZS9oamazpg
rxl9+3zHeKf7tLgKWTDsXQLd16lvEu2JVXlRpI6NM1X7wpbug28333QXrr/n2Ct5zHFgUUz2mUrj
/YbJhbk/3DYBavDcfbtVDbnrjy1TzyNwkbrCaAlR0zT3X3VVaVujnszD6GMeU8hkDqM0PZcNZr1H
iTwd7yRgLxOxN5bpb6/v5qRiOmaXHXvkgAOOUY35xWo76HJloiVeYEIwKYNEdVb7W8dk7E/m1K2B
E2E8DlSfuXeXCgwJg4IZdLFpekOyMqQonS3cHGWFmabhcDToTnVEcZt32xneTI1ywpp3wAj+jwmq
fLVH/utfacugELbEhQ8rtUUyWY/a05iBJWynfqjPGZy9P5phDRD5SOGGUhvl3Ntbd6BpOJ3RyaPp
T/N1EqG1ydy5IsAm7W/HnKzfrpzPmW6+f98cyUTTQAOF1k5H9/aiEQQUWneRHnEfj3B8yJibMNkz
Oxlaw1IlB3O06gEZoUz/6JoL0MKeOL58vtr/WuG+rQ2ISKS0JWrS8IAO11/534+KnsrM9TE56l4T
eStDqnmELqcA7zhQkGJWKOgCMEPjj2tGCPH9tIx02IDDcMaD4/0Ryi8x8er2wO3J5j6p56O+7dTY
58kxsq18T9GIHdKq+XPg093kdRef8Yr44KXTyKItIYQASPv0Q59rvY+ws+Z6VS93ZpXfN5rHqL/3
xws/S/J9qTvpmULhw2syZWf4QS+Niejbpz0mGjskeNOxlDRKGXOqnT9CYzEUyTOTN8nLHMTon7sz
4scZH6xBWlQu/skrNgUA5ipyPta2vrwgTU34dCuN6FDXip+tjBzywOsThNufr633rdN6XVQYOEs7
NkrNtzert9NqZ9QSeJYvhobIys/gw9tzet3X2HGdudp762DISExZSE4BTed0OCn1vNauO29IuE0U
ThdpgTFZ5uPB7jeQTqK4Q/Ug7ebAhPuRuKnnotI6Ck/Rn9nG359S/AxKXs/0yBR450VHZAO5siiX
jprSkhenje3d7OfRxefP9sPvljR1DgvbxETz9OGOLTqPrE3To0jsBY+vQm/vxVIm22JZFuKwrfqP
k4j4QTX6cDMMSbUd7Kr715kljxyndoK9uVm2sZOVFbVy8AZgv6NRkyepN916SkgiQBul0seRgO/P
7/r9WI/+khEiaBYW8dTaJ2eUVce6k0dMD2cw3SUo5sW+j5sufk0MO6NFNbz5ym0Tz7spXCOGIZPI
7WzGK/EHM6xnaRGIhtuidOt1cIF9gEEMzbiTOn0i/S5E2ioq5nanO5HMmbOnU/zPHyOwFlEk68rw
8W85uQO9xrHeGleqPQNZxrxW1twai9YEPuO+G0CG5AqDA47bz5/c+28Rs2JgLtAmSLDvNh508m5a
aIr+xBXVA9xQNE5u093gYtH88wdALJOP9RYJcOthfbLHpRZiixmfgmOxiPiyqudimyTp9OXzG3r/
mWEFyDSMqSB3xBTt7eaS6RBKXc1OoU0288EaSuwhCudc4NpHV1ktjGB7Ig19Vwx22ogLuSCzkWbV
At8QSajyen74/F7en3wO3vu6w14J9MOI7u29zFo616PFmvCVn1x6aYOCVXfgRxuz/qDqs1FrHy0G
zllM5PloiTw5eXadnNyUdNkUBVNZ76fY0/aRZootXgPt9vNbe3/gcWuroTMnOvXF6Wuyq6wGONZg
ebs+UlR/jIt7HEHH73BpNfzNRyPrtnmcTucwjw82yPVDo67DCoeS7hQe1JDuIJTj9MHswwPnQIWD
fnda3aCgl8+h5t5LKC93eQ4DzpLZOWT5g/PI4RHrjMlZPO/xHr9MW/Bt6ruqzbxqU0+NuEG4lFxC
XITfybv9lXJmXWRlxFCrmyiBERzN4ueEsYm9//w9rDvx2zKPqTbGs8DNJhY67tr1/KfMqzVa9nKq
xIXXZRG+o+19VTXadq7gxTZ1mv7sOrvapoZTXE96lJw5J/5685xc3mTbxmiBl0GZfbLiGg+Wn+w1
/IJaCJfIZFHBxzU87WJeOwiHsaOosrCOF+gYGBNuiwwdsj8lRejCWIJ4VMmwmub5Juri8dCCtfz7
vszQAbSIA4be6nTXyoXXQaPAYtShkLgcZB2jqAFgKdtFgwgu9F1cV/qZt/LBhw/xhi8e51yufooa
pfFkQvie/AtoJ83V7GQm6O6YhFj1j2GDKP/M1vzB17gWvHwXAFUOFOS3q4BIdvRdXRJdYDERXwkH
juyimdnOT0xmaX6CVN7h8X6+9D5oLDGbWwXFFAsm88z1V/1n7aWQ8zrZi+jC6GV5G1Vj3m4sV5FI
WmN0cuVozKPDTrnmsEmJl/muGt/+Whf+MIRmYiyUT0t/o3tt1wblkqZR2HSl7YZxBoIejG1vyx3G
R3H9zWZm/upZ8OQDPDBLZ7/U0ryMnNoS8HGX6FmfHP8Hxp0+FMdWbRNcJzFL9adQGzS3P7P1rWv6
ZM1jkUWFRjNN3tGpeZqfuEPe+nF8xPsLH9Deao5I2JfrWtXdP0/MOATXloKq03RI9Xv7hJH1Ceo8
TbuQphvvfbHMP/Aciy9nvz0X/PjBElrLFkHDyhiS/fXtpbxGJB6kJO2C2RSyx2r1q+Xd3Jpt+4VR
Wxqgbz/H5vroM2Hb8hkF+msQ0cmy1acxizXO6ItqjKt232mWe59iBbPPFisVge/2iX9mO/jg4IcO
5xA6TEeBC5j19jarzEqZvJOyV/ZZgV8L7krXsx3Bbf784/hgkbAZY20M8oN/52kZX016R9R8A0re
MVXvqUDaAKd/caWb0zmT+g/OALAtjnwGdBRnp81nOcoqBjjWLjTsaQAWIo/QOTjHrb2Bbmk9YBqh
/uTetDz1zlzkOC7ZozzzUXzwKhl3rq3RasZPe/j2uepx08I6WmiA7Sw9pi6oiunSf9o5cOSw1MaZ
9/i+DACQxzIa72pSIsiwWlGv/2w+QKzFjCUCqNYMaSVbvOUeSy6JINoaLsE9LnWsKCFcWA6KEChL
ql6a75+/43efDD+BAaXpMh4FaDl97lZVahZ5ucwgDLjlfd+4B/xhqe4KyLKO0XuHIT7XH757zus1
YT/aUEpNvtWT5+yuqaE+EP3Rw0zjipWntrpo7GBwsFVs8mQ8A978fXFvdrv1gn8LcZCste56+5y7
wcgzBwTn2NpxeiA0uIShB0tSKvHYWVoemFBQNp1Gjk8sdC1MvI6UD8Rl30zV/Kh9Lznz5j986uQj
0Wvxa6jC3v4gVBp5qbwiP5pNq9C4oct6ib3Ev2e3ZhTU1FX9ywAAOue7/+GTpylfe58PKl4EZlbe
GBWcajsqD4msm4tOzOIqieLkZi7VuP98db37qnnw7MSryyplxDtCZjP75qA3Gm9aRklocGru4bTD
g9bzX4lR/NIom3Y+oszAjC1xZmT94cXxTlwrCg6608F/gtSEg4ZlxkHQkHCPQqgvtWYrC8969Zw+
3QwVLIdBK+Y9Ptz/zBRZ7x2XRt4wLA6m9G/fcTMtWW7ZjFR1q0uurDTq77G3fuxkt5zZp9d/6WR5
C7ZOAwbOilCecnFd5mrawoz52EM2OMy1XEKIFcChfep3IuhI6g1hrA0HZ26fP3/B74tnGwQNQirZ
LB8Rf0oNpnGfE2yUc9JdG3EFPdwv41nsZy3nuyGqYCnDRc8gAwnfh4nW0eARG1PGl3o9gSRXtZt6
kECwEgrWflrHWczFQ3/RxubH57/2wwe1JhOuKI3zDv7KVdPouhIZvi21uGxtTO6XITEapATY5PaO
XtxC3Jw2eF7Y/xqgvD4nPHlpOJlyQ1F+uxoKzpBIFbwjvU+dFD/Ibn52lmTh0u45TPU9OXu9GFFd
lAjMuK3THlpHQIsfD0tPNm35kygyiISpsC6YhuDUhJLr2HaGE0yxPoZdiwehN5gaEzcSnvllwJKf
P/YPdh1+DsE92B9DKj7N71kIwva1nHsnsCxBPBR3xHMZ+Kz4nuZ8VaXUD59f8F2B9Pf+/++CJ9sr
fepEsE7NBwE36c5Khoi02uzb5xf5YA+nRKCNRsZJApY4KfwIO25600rXU8yvr3UTzD4062KOEXTW
y2bx0xG2bXdmCX9UMwhjDYPlc8cg+BRlJLOEQGcr5iwbkQkwRc7RQeqotuoR0i92TFeNZzTwWtxI
BtBzrO8zQpz/xxul/KRZXzcdpjNvV7NR+okxliB2fLbO17Qyqu9DEduIF4fVxCM7V2S/q0RtIFwi
oC3h/I+z82qKW1kX6C9SlXJ4HU1mYAATjF9U4G0rp1Zq9a+/S/tpw1BQ59Z5O962RlKrwxfWcpgx
PsZLFERCK2mL8lhBBL1iT2yfqzqx3/BDTOuvX+tnlyJmTDyC6Az0h2Uw/2dPlhl0CXtiKI8qioM/
orHiO4Cu48qvpfX/uBRpD5OtEHd20UIAX2Pp82R1hNIw7QJaLa+gOeVbo0iib/JJn90VG2sI8jSd
8Cg/bLnicXTHuaHK3oQ+gvgmGc/2IqLT+/jv18/vco71iOSgs+bMoFO5+GFoONKYNexSRMEjWx47
YWrrxSKk6TmUdVQYtNTOh2yBKX593cuQFjeGVIHIK5pQn9D/+xdHkoH0P47rI5hJOuWdvAOAsigB
pkb057qFUkqXkhNqdikOLh/RirI/ZiM9Fd+818vph19CGJu1mBjwhSetGmWJySErjxSpRM9tNFSU
Uue0rH/zFX76UhH8krEDEkrZwfs7hjRdxo2qy6NkA3mFqOUPsJLkVWg0FHz9cC9n8KW6gVwkwR3O
CuZyx//5KIxhHKi3IP1vyyCAKJNWFKE39PPnWnFADd5vv77eZ3fGsYgQMGXfS13v++upvIrTXqTl
cS4n/xZ40MIZnkyoSEX+jQjgs5fFoZOIASPWJeH6/lIIkOrBFm15hKfaPBiJ7uwBFX0nKr1cLJb6
CdY/VgyPhPqHG0pUSYN45RTHtoed4vWyu85mUZ/7iurCyomGkA3Ld/FtcxkA7zeGXJXWIyLcFEYz
mb2/t4AS8jinyvGYWFPZhpzJsPRWNKM/pYlbPbcy6yjuyobksW6KQRCvitsO4mU1TVtDS4tpTa2u
O5yqNjX1g5miN/dTc3LO5OxtjqN1xc1UcOZSBZcbBOgY/aWUUodyO/lQD2WVt99sOC9GBnsa0u//
7jf53APz/S3ZQssyHajXAeoHneld7J99tx1u+qS1Hr4ehJczikNZJ2fjZZH/pMVr7IwsUHYcHDR6
YtLrAmLwvMmYewC1xXbh7yVks/sswYgQuo0WqFCgQy63MhVwd2PpTtY338UnOzveKDED3BwsTd7H
Tz433caODT6MvgpqfdULGG9AefA0UzLWCqpy5p4ejrTpkkfdTBeius+enKp/dyEzTCA26BNqvqsx
ND+bIJY4QrB8Q6zTH6YilvwO4EBSHb3ZgtKR546k1AzS4nNCz8itNKV+mxtIkVaqyfsfcSnnPjRl
Z92WwSgIn0966mxGo6fDzBnrep8HrX5UdKISDYFv/pMMlHhQE50kLCduOa/Blor1VNA6s6H5Sf6I
5ASPIihgqq4aAS3ym0f/2TzBxoIia3wh4CU/fMHOwJenuao8ehAjilWSmenPyp7nb4QMnzxIh8Ib
uiptjlUc0j+Mb5/CPVdvqmPN3vLoubRJtTqcQEwN3ZWf2dbm60F+cVss1YwksvSUdlP58WGKYK0e
2npOnIOgyOTQiHkIndxW31zlctfqsAxS5OER7eF7+tjlN0cs2QX8jcNERzPsko5WBkLrxaqqgmQH
YqdZ0+UC1K4u6q1jK31fUxn+TRzok3t1kNKS+V0qYdlJvn+2dEOx7XMSpJ5jN15rzjyvNQ006NdP
9OINMmsEnC458huUPnw8fCmcTcXs+agiZQb63E7/SXJaeGdAT7u+681vHu3FykJmlsipwQ6AoxV+
yvc3NUOUAekFEDMxZfPDd2cRBv14n0UlvYT1bB1B+n4nvbvY43FNGy0JOlFafTj4v78myrZY8MqC
gzmnEyAFkb7OtPGdJjN7woJbnSYa9E+C8u3D18/28g1yYXIIpmVwcbpu3184hUEmaVYMDnDhLRi/
CXvrHfmF4c/X11lGwruFk70AExnFMnS4UYf1YaSYJTX2/jx5hwh2wZq+Cnmrjfawowsi/l/nFS5F
TBJQLsOGM86HmdOyi7GQdu0fFqvnjZ417r1QeRR9s4O7HCZUby4Wrn/jARfZNSrNfdm5krFPBP8f
uw6mfablwA2m3LcfOlgUZ1Nlnfjmsp89SJZrmvjZlVNy/+FBljm+bAob3YM3KHMLChTulz+orWdn
0zeXuvzubJOtKTlSIjtLGuH92MjNaQ4gdzIojfolygEFViQJ1q4lrEPnfVu49smdIc0hdM98RkT1
45055mganaOCQxE10lzBKWheYXt4d8WY5P+zAdlZYohkKrk57GwffS803hQAvrmYjt4lJoIi0nPc
0/wa69E+61Lrm2e5zPofxv8yfzFXU3fKhuvDa+v7YU5aTwaHapKvA2oOSi2nLJyVK29jYiGHVMQ3
GsbtxzGmu//rj+9ydlmKtpbqR5fGt4vmjNilxlK0dXCgEbMnjgjs5U9vOTN09XyYum3tNc7L5LjN
SxkVzXdJmc+GEUcpJlNa7KmD/LAAj2BWU79gPqVXZj2a+rDtohzITmJqW7MaH76+18sJjXv1HE5U
KPIcorfvB60oGvCc1K4dFgboy1hq2GQSq1p/fZVP7omSaVKUy9wJP2D58/8c30TXuMJNS1gFQezR
S48B2ivasPfb9DwXMfTVr6/3ybdhL+AA8mgEiXiO768HlikjeOWR8rW1/loY7UhTv5QmJSYjYM2v
L3a5J15Wc46JBG2oETY/BqOcSFQNfRyYssxo2Iuu9869lg1AaZOW6HJM221RiLMoANMIZzJOwiAK
Gc8VKHoFX+brn/PJG6XskV0GWw2TYNWHaQgrgpWKnjfqwOs7t1K3Eal63+XvP/lGlqodhyMyAWWi
Le+fsBqMrozQbx8MSHVbOD7y5EZatKHERt5lKFNXvqqaLSymbP/1/X3ybin+owUBqhuB9I/nZY8e
+cjA5naoRFNd9aOWH1VQC3RJWvfzf70Uy+G/NQMub/Vim4EfOhNyzMyDhVHD/EX79ey/KlX1J8iB
zjdlCpffiIu+l2WDsAMIGP/DN5KNU220xqAfuiCBLzD6OZYohIdUQRU3cDa/C95cLMicIQDNEBZn
S0Nc5cPG20MIxJJM9d6S8X3JKoPmDR0mswuE4lgEi0S4SdJv9qYXL4/ln4wrs4CxHGM+RuJHxsOQ
A5A4ujLVjmkJ2drQ43nt5262+/rlXTzPfy9FGp2K8s9Sf3nB40Rec8zbOd0EObTRkYbKralzV5Y+
Dt/c2sUX8e/Ohmlumec4bHx4nmOWpGMFb/yYZcDYFAf7rbIBL1GG8UM5nXbKdR/wWm56T1/f6MUH
v1zYovaDWZxt/78Zsv9MroWSAd3vXgZfxIXxHqjqzqZ+6P5/vwroJf5HFOky4j6P5sKhtrKjr3FE
DqAGsNtW1Tf38tn44C44p5Ej9i/K1KFoMjeaPm0HwRwf/DnikE7J5w9Nw8X09Q1Z/+5s320yeHB0
MREWIwSOXPzDKgFVzxQjnMejOcTZ0k9hziENY91OizqiS6mlx6SIfOml+8TJYbJOfpZsXHdqql2W
DSneRc3ItY2V42kBl8GGYEbNdjfrVbVXBiJ0JMPN8oFZ8VUtZpjMHi3ZDxyw03OE1RQNQT3RAyfS
MVmTKVMRQN2ye9bi2fjhF+OwH62x28HVXaTWng5ktaVDeTKm7kyGhuY1VlLwn9T0b5YoRr3SM5Xd
0BieneQEJNEgNYqmQqTukzSM6SlhglGw2qj8DqkL6f7qSOUe6baAjJzYE6Y3YIovpd2C+8TYlu1U
4OZ/etdsIlxUcXVo+1b+9Lwl61FMI0wz7Cp5FaZpqv1GuGds2zno0sVmgWMe4c+DyT/4QC9tv4O8
DQBet9r8EES++TxJM8drZWZq3auCTWUPMXRfNnVEADDQ/0HcbukIgyrvVz6Y8qfe5yi8da+Evlfz
H0X2mB3axJXXlempY52KiKptqdNYOdYwugcq4vpmlHt3kvYDpgR4Z7Isf7ldoQ1bkgQwvKVrNMfJ
RfK0LunO0tdTmWIOnL3xpPl5Pa1gR1HlwzE7fo0I+h19kcNEna024/fQj9X2YtwYfDGhXghST3pk
Ud/P6WenOQCUfUNaPgR2A36JVBYszMneG2Va7QxYtQeRi/EumfUCcZGro5sZY2PUd7jgyNA2WjEU
JPS66Wkahugv+OjcufKJgT7o0l0ipnl+Vdb1dA3MS0PCks+31NDMT/i9/AflsQuJqPM7RLQrZate
+cNxLlR6ik1XHkYvqfemT3P41iNgTBgE9Ue18iO7CtAJFQMwNRCV8e1s8/NW0KnbckXGDcdfJHMX
bHeObgrn1IL67XLtWBs5/KO8ALiFSMq+7f3C+zEkNgX0Vu4KPyxrrX7ox3mguNnz8o0JYjZYg2AM
Tr3qhscgs6g3pN2mP/UGu+IDRSsI0CvD6adVUfWAQyQp4tiMxJ0Okv/gjhM985y1kluvGKEidk3y
CtyHhg783mfIl3OYWO50YC3CLdBJWfwsuza9pmUEDHvvd/1zYAzaOQ8So9sYnhzoaupb665F/Iij
sihojYHFbPAuEm28ceEtO9gAYZFakWyN2zaYUachIdTXQwEvFUB7nABSm+SVCwjPoAs4QCNZaUod
5aQZO9Hazk881xKAsV3SxjCPQJgDzSqfIUw32OdjDFVgFpsNZWIE+QAo1+Ku9GMYtRWy5Y4pCBSj
SRPBFYJ6A4DQ7MjjSNlUtm16pzPDrhft77rT8kPpmhritWpsX/par4MT7jYGYlYD0IES1nTuvV1l
8khjNoIf147UH3C3OialuGTq8BtSZEYwUohuC7PaR/jTYRsIWYXo0dzrJEE4RTMtgNLOtCI7JPVq
7AMC+79GvRwRK7ndTg+kCDNIUJscU1CYz5VgXGXBY1y2glE/53AputT9XY5e9zr0TnvTBtinTNpn
r+kzJUOozW2wFplIHqnkzG7gObdHombqTtjorkerLt8kRR93/lijkRtU9jaBaL3p4IiXu16awyGN
au/NJqezPHBlP1uRNe+VntHRl1LvVG7aXja/7WaAJVma827oG/tP2gM4uXX9EmtXTgzhqEY5mavJ
a4ejUZn1b6tiCewxNx2gsdiA/LHwxLk1bB0vy89DSkYn8TO1o7+L2VVmxlVSgpLYJmVi7CpDBdth
rLVtR998swCIu1+AcGGMUpuPLwauElXvjGE6DRv3ODrJ8MReJ9qodFQR/dOFc284IsZ5VOcWMWvD
kagAxt4/SKu19ygdzXMVtMG+mVznUHn2Zhre7Oipc24yDXgG83FQ7xtqRkb8PlmCqcXVhB0ig8Qx
acg4iQ8t8V6wXRDTye6LfnzUKDa66Y3W3UT6YN9gkor3ZaaLUzejMYhRk21r5YF1pvz4Hk4GTkFR
J/kN6YvkyrSL9tjbbbQBVDFoIXxFojGGywla2gvw3iuiEr66C9G/S+YAQ8mI5c+u5MbX5HB2nL7d
1V2XY30oAsilznw3NE18pMo5O+WGqQo+IF09IXUbbpLM4auv42ha6MXdmo7z/BGPKfWMGADzUzb4
yW1Xx6Jex7yiad3qdsdX5szmG7MIHqTUi/d+MIwHy5MAWpG/pViy3DL55nB8uXEkXETJMOUiHPgv
ukASYVdFDRHm6AURAsPY9UBid0KtpTb5a9kO+hWF6S80cbHefr0HukzQcbBhoWe3tVSJkc56f4xL
9KhQ9DqwH3dzAf7A7PVjQVUJDrhMNVsNq/CGor34HBWUVi/zMLwCRewCtLJYGLCpucuBQp1pWTRJ
x6q0wAFoWPlVI6y+WtudlW5mF2EoGcd2WSBg5a18Z5DHQUT+d7HMyz3/cipcstFsUxdI6fvbcSkB
UTMfxBF0m3jqrSK6aybrYe58xSeTfwfZudyt8vSWYwbhYGtZNt5frq4cu+h1yD4OsO/T7CdQ0ka3
32lUN26/flOXJaTLm1oKS8A9ol3+eLxA5kcdmzMXR0uKGlCgSF4yslH04LMA8PUnoanG3z5z1FNf
xBGa4S44Opj8qEAf2w3Fh99UN15mJ/lF5G3IEQFIDS6q/jwvGfwmVVSPYMRQQG5ab+PM8T8q6VTY
RCJZxKbD3ofRcFB9jslwsNAdBc53gKXlrb7fx/NDGLwuL92kp+lDDCvSoQ2bnSyOTVr6u8JLy20+
tmghG1rysV1acHhxXpXjZL+1Q/NdNfxn3y85V/IQxOk5TX8IuLSGKzN8egAkG0xQdIMG12MzqE1G
SdbGdqtfWBdjtjOl9s3X+9nw43KU4kONJSr7YbSbVjk7ac6JE6m4uUY4hunJyKZr9EDWN0UKl/kz
XjZFg9QpkOGhW2n5Lf85ZOae9H1kj/kRlVN2pOaDGnngzfNtMQ/Thl5xtRmrPt4zhcGuyxW+K29M
vgltffakOerqAE99PoKPpT2t0oq2zoYCK4oQZwvD4gZJESRD0q2PVg/QK8ubaG05VBl+/fl99qhJ
d1tEgylcvkABx/7A4RpE7pGakPmQT77Yj5RKnVU/evuvL/XJaDY4UJBL4FR6GZfJ8JRFBIgo1BwR
DleiHNjklgIPYtJv0zkJ1qlLmjsF1mcEkEm/vvonj9hYSkQWIippkY+tHa6L5KuMqO7LrTFds1o/
Wl3OhgSfzGqQsJZX9Eg8k9fvf3994U+eMJWMC/vJpij/og8KxpPKikJngAHC2ZbwFmkB0Kq7gVXi
m8H82RNexPVLDSPX+thWMkg87IVnsujpnIcQBehrfcYj2nbyCeVfdbQrmsaxCcw0PEfi//F+iUsv
mTYWKv3jbKXJhR3sdfmxoRyXEDh08Jid4dqrjAZAuTecQNMgbc00ceiU/x3N47MvmQMWEeulQ4nG
OvP9l2w0XckcOsTssQ14PqXppByz9Dj+G0Bxtne+E/U/lWjGk2VPCo3BnDbDtqJgOvkmQncZuKLj
0V+SnMuIo/zp/S8JNLLDcZXEx5KmzlPgVSPwUyPApvD10CJf9Nkrt5ZySjJKPHP/w03rjhowJWeU
P6GlPzXWYB3ofii25FmyrfJwYWPDmFdQhbBmpkLbo0b0Cfu6r7OeP7s1rrCsVa/AIu5ACHahC41w
mwlogioV8xZXaImyVCc0kUzRsYbVH2ZTqZ94oCfdaP/qAv8mBRX3DiarnSsAiII052/TxclROE1+
ycJ4Asj6hy62hwnMyYrF/qU1NMhngEFWaYfy1ZQDmtJGP6iEoWMGQ75XTT3/IlySv7GxQgdnD/A2
DeaNls1q5E94RBL3XqdXdF2iN9vEZtmuqD4QodnZ3Mcw4yDQ8ps5n+8YEGM4jMWz21qKIIx16Cf5
hKKUzpi+tQ9FGWuYgp30OpgNLyzzAPls47XhMPt/40nuG20g8OCI2yih5MdvFNpqv3+uk4ZzwZCO
G9IV+zEr4M9Nxqor2ydtAtQXleRkEjvmFNMVnDokrGGCAzcNdWEmXsumm6I1RZWHqoyopixAcLEr
5q/E5tkrKY218N+EhMkB67XWjds5R79yniEwu+vayrRj5mHMIPYMtsXNn2chX6jmtV8LjVhHFc3t
2TbbgbZPoz1aNeUfdKNj6DExws0y23q0S+5k4MqtCsql0AprGbZF5C4BKJ8I1CFtknN+AwpnDksw
zKsWDc1KM+oxbALMUvDpH+bYzm5GX17DeY5vbGJ3uDmaO98GJaajliZ6h/ndjeetHgzxeqLGYA0v
7K1h87VrB2M+xMIa18ADKPJyMEL3Jubw0vDikBxmt/Zy/3dimMgklHe7xMJWTVlhAuB8ejRy/JgN
OZpVp4s2LNBgrzK2xOsU3dVaK2ZzY08Q2ima0MNmiNt0NQMECsfSC94Ezg1U0uKsJJNU0Q87djPn
pLPuKHDH/Tm75lqrlbPSpZehms7ehlL9wv+FH9nFbd8qxK8i+VFJrCcEWW5zdoarysVBnFfJja7w
/hWeJq5iCy20sMt8S64ca7njzVco1Xb8GU5DeghWfr6wuS0iwYVnP9ojvFM3wbLA7vvVjXS5itvk
biYicarYl8tVBBp4W1jIF1Nv5uY7Dp0LD3LxS/snkQc3taFlqyTtt21e70vduXIEx+zeCm7iXAJ/
nmzijL0lMfqhPKvnDPw9QJizyIzXoDAPdJLdIcQ+VmXzlz5/bxd4haSWzNfXfW3gXBnddD/4/t88
AMBdzYkZRqP+i9AKjaFu0B+k1hvbdPKKTVAsjb8a8uYEpRZRRkaQ1lz3Y6atOJD9E/iptW7Yh4DA
cw3S4Xa6pXb71m66tzbChKX8N62tgr0uqn8Mt72WPTuE1OMd2Smd4iSBfxBlvYLvbz+nuKa3LVn8
v+NY3jQ6lEEnbR6qjqsmTayv0Lb/pCCAeG02/QTqpoc+Jf8Yskz51iVQW2j25OcAeEZc4j6rqQZq
plfzZhpVWFX2z8pHfOjiMGcbdzbL6KRH/njGRF7fxu1wzoX8Ncg4CnWwRjdGJJ6sRNzRE4wZs+IM
Xq0mqim2ZuIGYRsgge/7qNojfzQ2Jd0lAKhKpKlW+tfMDASeEmQWNvEshH7ZbCjdtW8TIMwbiXN3
ZQj7J4aVNOwwxD5X2NXBZnEFmvFxxCcToDh6vQWMzfbvXBHuInSerQmFtdd+a+Bzr7IbWRVib5s+
NaZQTleDTRc1VeA0XJQIUOvBIQQTeUO5st152Kq+LkN9yuybRBpgHHUUgVbFTM/HdOt4FefgzHqu
fO9nXmkBdayQvJFi6m90KbPgStM79m2NzjxC2KiPhrNuqWdF9B1vR02i2PaN4iqfbfhf0Pk2bReL
na9Gf9uasOm7Kb6tZfWQxTV+zgTRTcpMHVZucqfNzrRTA8Dysam8G4oZ5TqBYb32RojkoBXfKuJB
Kw5fhMo4w2JszoAv6neFjHuKPSN318QxC1g6WbvR1udbNv1FWFdE4amrJNWQQe7z854gsMypnDCu
8cL+I82EoAx+G8PPu7PX9iMCPPXHa5qKiLvfIRNc1pgWfbmvsG6OQXfgjdT3Q+X0fOxiWsu0dUPI
DxjoCsh2bZ6sKGl28Vy75iroKXpbj6M3E9Fkt2rI2md9IyQ79LO9DrqJc0lLPhUb5tov+5/wSgxk
PzZT7pho90ZuljtjDPCXtPqdXs/3VVu5p7pIzFVuEXpWWt6kWMfEcG7FYvNUjXho8hi7GP/SPerA
buMJtIsUQYybZmqr7Zh3/VYnfrKzy/SGgf+7KemLMyKDBUpH0j0auDKqqV8RlW1WU18MtwhBkVlS
Q8UmGxi4kcE0HLU/mgf50yhgG0Ked/g2jRpdz/jTHPGyOinkQgfWaxgo805TNLFl+HxoJq3lqhwQ
cSeySM6Dh08959lIQeGrTkmSF+nR1VDHRdgbjU1myg4N+JyhlfkaWmSH4lZf/YmQcoW6Fl8rp25x
TNZaGKFVPlhEG67pm5RLmgBIpNacPKsYNpGNR7CsW7Ge1fAHJiE+pqEdrgarPRt6+9wk1q9Uc/Md
jRkEnZtq2Ax07oQMelJopafta3IoWBHbP043MTkHzkMQFP1d3PUR0demDp2eRc8wZcqSlKpVDxtj
A6H2b+t4ajeMCbzGLkC2mhFs1cuyXQNwPeUw0ll1jJNhkXOeEzvHN43+kg3jvCISnJ/MICrRHiX5
rvDj4i4ylR8WaV3cZuVM54gyknAU3t+qjn4VuTKOyvHpb0LT4JTaK3qlcjf7Y7ABOdmFiZ3wpDsW
qAw1ClvHfFgJos4reJz+Nm1MEhnaeKV8Yd7BkEu2MyIlWOX5W24Tjy0IbW4aU9lhN2D6jbxEcqX6
MSJJtaea9q4r3Q6tXPESJRpJk14dgXSyvHJy5rMw/iSanYde019nasrX0QwfxFHlHVGVM3vkRxob
+acpuL2PbXJDNi1d585lvhSM3xC7CQhhiXwtGTu1nZLynhqWggyXHzmhB27zMW2nezWZxoM9Jmdj
wF4w0b7YtkvmOa9upc/2ZjJzb5s7cb0dyV5jMZ5uZdbY67z1/vhWYa86F4pw3OWHwjSgkRV8s1Ew
2ieyzCxHmKhWOK/aFzfidQ9e8RKMbMY4nTfbNHaJxzZguxLTya4Ly/6Zk45YE1aMQ7t3Rzoasja0
IjD8fl1kmyUIGs6zMPFwWM0KKg4htCki1VNNal/xV9OJj0ohd7vqPfkPmfwbcxxetF6Ptn4FkaYl
kRuOccfkmOrNGsvaXWcW/9DU+0gldrOa2fw/ZTrLYN6nWUgExlrbMa1xxGiaK7IbNScMrN7CLtgQ
mv5ATUC52CYKgt2UnFIzOw1wuCg3n2GAhPoIi7gzxVXZY57Pgx9xYGE98FON4ZDbB2QUxNaD/Dnu
pl2h6OEeq+aWjiCa8dyhDUd0Th7atol2CYC502CfpiyO3/j/wZam8fyciixi6CCMjnJSM3BH/J1R
pyPZ2G66i0hqbnSvQTynuyNmYL6hzpLDLtK1TdumiCGpgL1vx0icZK7cjYXqOMyc7FfEkkD8euST
K50dSyYOrvSOEzGO4fSsZdywUFYXCkzfoYFa7ojw+Vkvyn4/olK/8Ub3CpNqee/omv2GgzRZxf6s
fmXSqOTKHh3omz6HmLzGu9xiKw3NWWf5hYNrnFrLuRlrnMfSRQsb+ex0AzcyDrlZJw+R2w+cM7Ah
a12ebGWPNLYtkhenGR515U6biNqDtaxr4kgAmlcNYbyNi0/glgRQvZ3LnuSYk0Zkqo3u0HLOxM1q
vKLzO5mFr+61JEgPQVK+BVCCw3n8V343ps2GxLVxxcxUPpbg6A+il7jSiLe1q2EA1EaZiryVlvyN
RyB7JWkzh36a1Ru5cJlU6RW7Pq3KzVBU1xZwgGHOd46E1VyLgJEmkM56pFs6RcKQXcu0rUChX815
hIGjyqb4nGteQk0WcriVbDjF+xxKrYBNXOAXD6Ibf3q4cc3G+JGkbr2LaLi5MdB58Oa9u7bs9DB2
+0Oveg0FqPuaGsrbEzogM9Vm0KnpHWI3wSHBHaN2m03tadZtEWpT1O3nxsF8AWJmnenJr8430QNb
9PyS2IjCwcfFlKAn/zGQRsawMfs7K6WUtKnshJOThHuk2ChPJgcfxCMWS3rRhEEzkr2cf5HyROQo
jEfT7RCHspcbK9UfY5OHNmjDXxHVhyBLA9rvhuuo9eqnqhwe4rb7iwjkNA2oKDKtfaWK9cW35+u5
ia6UFdxGE1aoJppijkyKtEFl+jTvBfEyz6apM5DDtDhfo1lTv/witv7yH5SvXZPx5VEq1p0aowjG
o40MJqddrOyaDQKa8Q2jvWOsMp3s3ytsWLc42Fi4xIa+ErTXnhLytw6y/7fpTXlJBUofwmgMrbUu
7N+mPr9OUXKrxdRLB46y15PlvPFqm01RaeLkg/47BmnzjHSXFJupyj0e8mA3qNw49Y7JAVf3//Gs
aE8geV/ofk92Cyi0QHOzElX0V3r1DzjTLEj925ByViLn95vg2Bo3O4dtv8vw1y8Wo9gSuyKLmISy
SG7yhm2zYiEHqUhjo8gjcu95jkuB3v/KMM4x1RvIdOSPJMbRR37tZS7N16xKyz8c8v4UXdbdQb73
Nl3LLnCQ1C/R2osmZdK2Xl/cUa9dr0TLmCb9wBJh/aDI8Gh08PjNdm43HplOK2FVGpmMVlREyLtI
ET0oNCFgfifZdoqNtwqF86YxpnKjYtWsgd8D5JHtSmtabU9yvlk7Slg3UZV1YRBAjG7qcm/rKMeL
hF2TMbXRIZmjmj+EA5eAUwhJQN9No3HDnrEMk4mEfluM92nS/IxUbWy9MfplFSz6jN/qbJn9mzTL
J03ldyp2b0QMi9pJTGtNF36/8Sr56Ev/XjfG8mBb3bBBD3huBie6np0ZHrx/lDIZ1mqxP9mK0pys
112qzCEBO5wOaeQhKmRPwVFPGLWlkw4bsPNomqM5v2tU2Yf1PLygNfQW9dO9m1HLUes4UR0MrqNn
31aDfOrnONj66OB7mUdh143Wleq7IMTD9buIO4w4rT6GYkh+DpztrwrbW89uKleK/gReU7sy3Qob
jX1SGVziSrRyV2bgr6mtQrAduRmyAoeDPxT3jdeVB2IC+QYIQLbXzeJXbps3ydgu3sP2kaYkKNpy
Sn/X7uxTqaEbm84YvTDB4rtJS8poE1egtpnNB61UBIqXILlQbonmyb71UFKsIII4G6dKX5g+Cw4O
tInk3uTiyUQElI6veuuNe1K8V0Ph/LTy9B9iJLSt2e09/JN6X+mat7FAJ7Ha1uamSN0h9Lsu+QPk
/Gh23h/C5OZdpZr+yfAjsekqhS8rsFArKdXugYd1J5nA4B7b5tzWFHUMzXCbtvOtxmZw2+j0LbZB
xww1B3d8fRJfMkJfy+hCo6/RKSdl5q9ZcZb2MzdxOFjSEbZvVRpzMsrcDLvDEK26cXiswbK5Oqpv
e1wQyZ35XFA3uikImaw6YUAfcB6s1C43fuYUVwv55ICE9QqH802l6RzJNRjzWH1DDQbeGrkYwbeE
MioVD/PakkpwYhLWutCyauNXLtsn4hi3DYUe7OynEXXYCN4gy6l0UU32j1vEap/P6X3mBn/rBvtO
VGPMrXJUmU6T3GD/pm3QN729MKZerXCU3cGOS0OM4AQAywkBp+VUO7xq8zOhvGIVs9XfBUPl4QvI
iq0R5T2RD939URSRfjSogFu3gbBWmln8mIFvha5yfhMAakMJvjRUQXadtHixPTQhLIBaBSitmU5d
msEVVcg8B1fMoS6ramukwxOuDhq10/xM54gZQukXK0ZEzL4PCHxuzocBHz37M3WtJeaLU3dXVCM/
e3E73RQOLcI9YXOM6761iTRZbUiXsWHw/WunqQQGmiC4zz37TRXOywAMdCvToDzUuq82SWsmK0oS
ozV7jL//x9l59UiNRHv8E1lyDq8dp3sCwwwMLC8WsINDOYdy+PT3Z650L+222mK12ocFaatd4dSp
c/4Bw+TnVFXfzVF/HF2YhUA1HmOkVjYBxY6TUlT5IRF1wJq0J7dmVW0U9HeDUyu7OtFfItCi2wKk
H4gKx3vsXK85jrl8IZ96E53s95LC5dYp1bsaB3IvzQE/wV/BYitQjiMwo2Ol1MWTk1JvSDtp42A7
fgRZ9j1P8S1rZPLL6MklnJSqnYklHrfl+Gx7rb9TJvRcb7efOp8MNxDdh9ptMEJQ3Gd8O8XeEmz+
ZizaL2VJVaMiMTpS/vwVqP2rsHgBJlnu7UQ9kAaNOsqUKPCHOi52YzW2W60oX6wGa2MK5d/USKMv
hd/eN8MRybECHQhikNqzwK14I0dZ8MKHVpjktQ4hv/g8jiC7yglw10Sy4o88fau4vjxobhftwzwz
9wg1cmPkHypb3mFreN/rlPAG5SXAkW5DSFS3WeHW91PwqRupP/GgBvNrFfFOtSRYzsRCqlEZokOR
gOIbh4SnCm5iJ8Dj3Vm6gKrslpBMbnpfWgP5qWfysrdF+mC4heB3RdxusLB4EyuKutcsyuU2xRT0
iytAmMOnYuiyQ5p45k+7L9zDCLfg0df6X+i/1Xdl3J8cvSh2PHFOBRD9TRvIt0FY8daNXfHL97Rx
X7axzis3Knex8ON9YXsBocL9ZAzojcb0pfZ4HwQfiZrB1m14GPWpf06Rn9z3ffU8eMmXTBrxz5qG
HabicXCA+kQ7pAQRVFoPSiN/wM0/4bQmNnmZffDy4E2ZuOcBSIFthCfWPh6sp2DgVZMr486PEcuz
SvzKR/u5doaUU+AkuzzwvihF9C4V/KQtidO3p5efaPOG96aCSzZWyfY+R9dmP5bNsAE8lH6rYOU+
ZI7Xf7KF71BWQcCUVkoo6FbLEt9CiryI9/fc6rpSI5dfl3vb7X8hhFYfW4/eOaTlO8NT99lQjCeV
KLwxfPVDoLnfMYA41rWZH8rG3ka9FPsRmgkoLe1T52B014syuI99gFuydrItD1KqHKn6hsUvmE7A
B/dFqn9Ghjc/BHAr9h1Iq8eq9r4E8Mz5P8vnCg29fTP4b5i8ATpM5TfEYMGBReYzHYqPtZU5uyAm
wuWBjS0lUF6bJswujxIKaXZfG69mPp5oq1GZsb84PP3OY63hUBA2W7uT1bdOCC4zK3wJEjFgMZAB
ElSdV7NRvE3LL8RZS6HTjE0GHRYtuxeVd3QiUX4cep1NOkrvEZctdnWXZB/IAMu7sYdTtDFLdS9R
Ytr0RvDQFVwKph5gjaB6yVYzO39jgzncd2X5Zvu4NvmOMm6CPvxYTE0WpTT39Ly/CV91QZQ2/xTW
eLIpkW/1JHvW8wm9mjbDe1BYEyQSjg0I6DIGANwfFcMsDugofUD2mtJ15AGpFr1bbZvKqPd1N8pt
Hef6bsSN78ihtF9zCgvJ1o7JXIsUm4q+EG/S1Zt76Lj/+EXhnWKMo5/clsULEyJ5Kp+hlL6NmfGJ
jurXWkHxv8zaDF9q9YQZ9T+hPvnt0UlGfyjc0jg8GUXoPXse8LQ08I54eofsLTIISlvvUa6+B7QV
Uqd4CwKAoTjuYbubFXs0aBuqVqG4qzqqNni7v9vcSYEv/U2axtS80Im24+ChLO18qzTxM1EW01fN
/wcq4OsQwTFyQDxvtNB075Wmfya6J2clbAnekOOxsIqUU4X1yCb0jX+TSMdAxSzF2atAFKll+aHx
7X8aT8G4sau/JkCG947kjYHG0Evs5A9WpGL4biqnZPTZIGGhP3R29lNNDV4RsK0o5ynmwWhk9BIN
+Fr6pvu1TYKvVc3zzhir19Rii2DL+DmS3vtEUQq0qj2KLhDb1EBwXlNJCJpxeKgz7Xtb+i8dcMYo
UJ5qzLd1YTh7d6TMNeK4sbeT6FHY9uekCl5LjbwJ/ehvvCNjkr3wPonqN5NHhA3gdG8r7V4vaFVg
9PhO4Vkcfa/4rir50XGL9NiX5grA4JpaA04GWRQD8Qts336LFfwBlhmHPGpr4JQnSKbeT5m13R0S
0tpUz/JPqLRWD9qY1Z9ud7kXABRQ+dAPdnVtkvWboYEK3eghtYrw7CQI+buK+BQ2evclDlz9b7V8
YAvypoCtryLPqc4FVTMyvMK04/BcJkECUF5jxzQ2ZrgZ+ObX21+10LifgIke/CTgb4D6LjECUaJV
XQ78/pwaMbhXZXQLCmYC8/eNb4jghXDtx1xjkdof6oBL5mRXfaKufPHSr/ht7wgTFaLffG41uzXz
jnrDuTZQxtWTYjwmZV/e14lRHrrYxSJCAN7D/iOIt42uxCsQ0aW1BV42aQlCW7xSEixSt8UVCj+D
ZLJRGg0Q56PE1VYC3V6BpyxAKEGx/f9QM1BGSE3HdUeMIryySB6cePTOloDq4iet+rGMKn1lvKVP
Q5ENUR9YU9Mj5nKBVb/SjLYM6KGWjnrE/qS4yyCJYdoQ08+/vZmWxgKsCegHhBXQl9kRsdN81Poi
C86tlvjf2XQYQNT5S9/36cqCLUSAiYLpoFZkAKJSZ8hQWcZegtJlcBYDKkUo/MU8DP1sn9NT2SEu
9KMUZbUCc5lWZgaDRJ7bBLfF25a5nM0kBCFcYiIjOOMCpaJEEiiC/qSV04K5PY0LW8RCSXBiuzu8
xc3ZFoEjw32vNWjADKP2q0hzgXF8KicR8tHy5E4tkAn5Dx9HwGEqLQRQrjCezYhZokXd4Oz3Q9ZS
S8DSGE7HYL/d/raFhbNcFZ0pZODZKXOdsqEoSKMDhFErrdW2UWbjkxZSMRbc13TFSMsmHN6X24Mu
YbII24gkwWq1Jozl5SHwUeJ3RhAA5zSH9kldBevJ3JAfdUji29DzvT26c+Qf0hgP9gQNoIwY/v2q
woSBeE73GDfEuZ4AuCBkSkuUfdoYh6OtAG47bI2Ae3mTmLn1S+KGsTbmEoaYDhs0PB22O6mmcfnh
haCqiGYnEqlp0e0USCionOcvU3s8VxX/B0yr8aioif6stDVV6x5DzN5f06tcODlwUlG7mYDVE5b7
8lfk7Kw+HUdxDin/PQf07B5ylU7Y7VVeiD7cmYAqDQhHeA3MFrmhLtsHEqVjPDarncy7+uz0YXwn
AJ0cbw+1cEK5mAmqCKS4qKvPhtJIxgoFug9laC//lpUqBRE11zCYB/8MlxA6/r+3R1yaQrj23iRY
ReCci85IeuFFnQXiXA1QvnkUpQWevaL8enuY6bqfxbhJdPL/hpk+/I/Mqor0zOgGPz6nCo+p7YAz
e7MLEZgBDZaH0Zeg4CU6NVLzHDxBbpaH2+MvfSZwRQ6KN2kkzcXWpeNPvrNafK50mJUbHaf5Z6+H
y7y7Pc5CGEIUyeBCtNDYYikvv7PtqhyEMMwCnAcVoL+m3GDyYO1jZ8i59YdvArziyv5c2jRTbEXd
ywbnPD+Ltt90ADIApqoOvJPUpF1dRMADpe9ZD8YQ2CvfuLSWWBT/Ji/jfeFMc/DHWual41YpJY+z
qTbKA+ibqYAI2Q6Mc/JaZS4lpS6FbKlna3nAQjqHdgGbCFHu36Sby5FTOegiqFNxLt2KcuBoj9m4
GUq3y7bQ5SfSgMiVmi5T7X1KEs37HniZtZJSLkQDFpj5nhJKNDFnMcevgyhEEzamcpobzxU7mGY0
bp1IV5grC7uwaUFvIC3FhYZewvy+5rFgYACPWKreG9XPCvPsgWqerRYrN8jCJzGOBQVDgyTOTX05
rZo5KPTZJkHaoQ4/JJ3iHCRY3Hs965OVAHet9wZLnHGgnUBMoPkzi3CxbYZeOhrinKFUgJgGUNeU
9LsI0VI3HPkctk7zGQhW+C2GNvfg4bX4vfCF/NGphfnoFRWIUGxpSfysEbW/rWXBvd2qpRFzy0I4
N7uOOh7sWuMfXEQpBnR6Wr93pemBivciJNsNK5Zip5P/PQcd7/yVRVs4HcjMopEAuUaHDzA7Hb2O
XpegWH3WJOXgrV031qsaujQdggor8wJEcYtEjEP315Ke8/l2/FnaMmhFcx2ybUBNzzJlve8B3GG5
fLbKvOMBXXytvNHa3x5kIcj91oV0EaFwrokzOUjQXqnwwsKVlaYtXPd2k2byO+7I1X1heOmrkhr/
3h7z94NxdoNMStAeUlSqSiCffRlIaJnzQojPZVEOv0CDeh+NqO2fjDYB7I5Qv4v5clFArrLGj76p
53dthrfwljBAc00ZAJnBsY1KChU5wjwb+luA0mwgJT87KWEQBpWgZUCM0Y7lqCePIdWcbIfCbvAP
fE1RbOwyoEA2mT3cm3Ex5csYz6ZkHL0LlLkZ4mpb+0io0eKMPXquRdd992Pyw03qKsnnWo3Le4OE
mCZ0KIyvhRHiEMPBt94SO7EeqAeJc24VEiqU5vjNoUpG0HKCo2jv+lgNyQIazM42pRUZw8q5XKKp
QbuDUAhLjUxnbqVkaCkys3JSDmyr8pMqcPvbKEB2XymwDvsmGYx0hzZP9SH1Ko2avF/7rwBei+8u
8I63HqJxuHXiPutWjtP1XiMvAWdErkmG7f5ORP+4bIzcUqosa8JzU1BTpjSlF++dGurtfkiAlwO4
g8TeZ0b2H4Iie42YgwiJMT0JL4NiYof+wNMMzpSdGg+YXXXbKCUHU1Em+3p7by9c4HCzeG4SGHlE
zENGIJPCr2GAnWmgKQirVDyrt9iXRh87tSq+w4usVjRrFoLUpFoLrMibtEHmykeOT2lA67UIrpKb
HGkTtfvML81NEBr+wcqVblsWOv22unu//anTVTI/xWj/8A6k5sVGm4V/4acJBrhhfKbDOMGibfWE
Yg5e02ovV4p5S0ORLXBRkXaiVTn9/R87BxMMCTR3jM6UtcsDbuLjRgwdOvU9CcTffxWytJOkEg8F
w9Ivh/IyZGniGskaTzjRZ10m45GmvQX0qV6TxF/6KhxJ0KyaUj1i/OVQENN5jAwUf6M2k096CjjX
s6eHZZ9rn/7DV/G+Qi0R4RgqBpdDYdOLk0jBVxnA4/Dn1ulRbmqrN766KmD3lYP+28l0vjVA8Xso
uPHOuXKu9UY70sIpuRtxcUg3odXY2U7PAgupbSUZ8VroveqHEjf5T7R4/O9yhIIRau5zhxbJgEWn
AswMLgOtSYflWCPYXU88zz/QbtA19UnMejbxhQpfsldRuElkVR3N0ZU7unjDV5L68NvtiV+KebrH
+xrOJntqPvEydiMfBYroLALary34z8hueNLHyTGy+vEQglDZ3x7yOgQhzEXHkqYPrzSorpdr3adR
wHLjK+h19fsQg8UtkfpBpECY4aeo6vuVlPN6PEYz0F3jOzEfmZdrPFTUoQJVeFOHDmZ5sM3VHiRI
Q26bRXX8UmWjGh5uf+P1CjImrwcN495JBXm2ghpCK2OU9fHZFGX6pKp4oXpjmB8BO4uVzbw4FJUR
4BC41JtzanEF97/ONZVkpVW1h1bCwMFaw9xzCwwrdO6lUI7omIPWuTnVLWenNK3olOZxEJ+dFJp0
6uvJ0bereqNC8v009PLfqDXQA8rMfmU6F4pfU0GEEEtheyp/zUZu6eWVlENRljKL4kcDT4nU3Azt
+KkdvbqHZxHC06qqaty3Qs1ee1FA4wCqvqYIdT3b/BA43PwzFU6cWfhV0LRRrH5gYWmC7dO2avZm
5NiHsKUTdnsPXc82Q0FDJA+drDvmXgENhD08idm3MIR+dEpaH8yhMM+CgLFH/NV56IwIMo0VrpkS
Lw2M4hVij7SlEO4zLg+oSNWg7bGpO1euYj3poNzQNInyVD1ownR/pJ4yPghU0x/pN1AAvf3V16eV
JGyKy5Nl7ERzvRwc3mkgFR9HZNQAoh38o/hzNyg/vdqBTo018/H2cEvridi9AV+P5wUdpMvh7L5B
yKuhI2aIpkcgK4tPNFqNbUNifXd7qKUvg7rskGhww12t5ziRv8h5AhyENWXbxR4ok7Et7g26NlvN
gQ9ye7zpp19ecpjUkcoykQZvp6u4ZyiOb2QY/LYGBSFTCYK7Uqgq7eOoPIe44u4kb9k9IIVsb9Sl
93Z7+KWZpQjPHibP5FKf/v6PnAj6jZZ7RsnwcLj8Ta5XQDyRt/yk9GV9uj3W9VOUuwshSwxA/7fh
cDkWijroH+U6/r9jDCyyrLS31ijylQVc+iKH40j5C3ukq4urifwyD/SYIETV8NHjsSR3iOHhPl/g
oamsXFtLpxDRVdRQaedN9YvZN+Fn26YG2ospRaA7at+/hI+4S6AJA1hggsJS6oOXjYs1392ryWSr
TAVFl+bGpGI9G1iLndTzUk05jbaD+1kF535nJSJeE3xdGocaEJNJRMduarZBCNNhl9WOj9pzqe18
XyYfMl1GK1vjatH4GpdLnxNHLe1KE0WXsZ3hP63AUy60k+0qoDha0A6OHaypnF+nlYzFx6jELZBz
Vz2CIpKJUgY1SGA/sF7ATrj4pAoDjbjG6azhVNG7SHdV1cfevVMHKBIVUHy+pVodfHb1VgNi1qsI
2JVaPNwpbYPszkp0XZgNrC1ILglDtInnmWXrZSAjM/p/oxZUZ6wBwmOTu81D2Svyb08LPCDqfFOW
jWTDVV6ieYkHvZ1GatB56VPbFD3604p/dFMAureP/1USOw2FzQaNdyxEDH06Sn+EmkomNIT6FktV
KCKH3pLyqQcTea4A0ew1QN1wkk39b99802LjZQfFFSWOqy7gOJialoE0OpmVCwBe8cr3QdHKZ+ka
/sr3LazapGGPVC5q3tf9b/BWDXdi5uEIFJm7PgmUB6OW9g5TQLHyEFs4lNz80+mnO3xtUJR2fexD
I0RZ2pD9pPJXJAb892zo/sM3Ue6wvClzxdhhltFVne/WmRv7p0EA1jMAhW7yBg+JJJTh36atWClg
pEAAcCnm/a/G5x/bI5SWGg9UEk+WFMZD2On5gzc46b5IQMaHoQJtTQAOF7kK/ur2zrxOXNmaVGjp
55HOAO6aBVOn7jFWUFCZthsbPSuvKICpB5D387R87rUJFNtEmHaJooDS2MdOdyedxni//TMWD4jr
gdmgoDn1/i8PiO6gA2mFBMHegHCUDyofn1b/yrZS71od/wVKkeXn22MubFpaxP8/5myBO5HwQGZ2
T6qgxefXiGBClY7FpipgU98ea/H7WF5OCWWmqyBf1SYIA69XThlmPyC0IeslYQgXVuct70ya2oYh
/L9NHVlahMPREKeaaSPDczmpcaR4YOR0+v5ZUULua7PNoOvdB0rD6soO1pYmkyYGycBkxHqlo2V0
oVEYdaOcnASlLKkQvKl7++YGbUypbgxZqoCK4sD4qqoN6HzcL6hBqdT07ofUSA/I2z4Ls3sNzah7
idx0TSRu+fchlEOrDFeY+TanKZ+GsYJRaYDw9lFFHmabo0X2ZoxBtZLWLt2yE/aCs8xhJhxOm+GP
41xCkaFQk8A2sXxAoJ3qH3tH++mWTbBTQplAQ/DVvd5W3ygvWztHq92nih4qhJNq2El40Fsj0+qP
f78FbSIZdoP4C10VtXF1kN6EhDgNYCl3tmK/FHbkHzB2UA6hFah70QRrmdpVisgOBA5CykHtmBxq
9nhp5AhVYVCVExbNgPydLj2lALLvmxF6oJqH7S+0UoDeo4S10pm8estMIyPsZgC20nXqkZdr4BR1
n/a0uE412fwdlMzxoA56tC/GoNwB01BXDvjSeKh6aUwvh5yL/nI8hEgzB8ttnqR1nH5N2q54ETIO
oEFLBYZwoeWWWBly4SZE+3yC+GhUCGnOXA6pu70AB6YG5zhs/GHvmW3i7xGDDVYKuguxiyIYXdff
XqhXRyeDCA2Jog/OiA7onx1ncLc8DatNhlXWWfNhCGptsWZfsXQvXYw6ff0fh8gqgxTCgQzOii9Q
yElA1jpqmH5sB1qcYKrl1usNKbZd4jn7UqneQy8o/36GEUHnuY8jAsJp87ZH6IY6u0gDAJfYNd0u
lbupiyP76+2TubB3UPGaGqQ2j40rtyrZOmllVgxTdTFAJXcCThdAXLaQxOpdS3dzZcCFneOxbeg+
60ClrjYrfrEKutSmf6pKUT/WQxh8aDHvXXnYGEvDkF5T8wNmB1lvdsGGgKNdoav+SQU7iPZU02k/
DUnt5giRGb2uILarzzZUnGwTxbH419ES/UEaXfalS9GmxYgCUqYA+t1susBUjsgxIubScWn42wbB
ffOArPPEbtPgZO1dE5oA3cWhG3f2aPTHwsiUt6qNtY8wA+ClJXH4EbsFXLLxKvyaqGbyTyhgG26C
6anhqUlMO5Tum0mQtjN1f3uRrycDvA35Mc1aSg3ke5f7OdWFrweQjc5j6npvutC09hBIEBQrWf91
8xJjMNo8SIRhOzNBGGYDaWKQfhT6p3ZQAYY3fieLDTGrTxA+zkrkG6zC6h5ah8fOEfpuy2u9g8m1
dTXfgfqDkdIXoPhlvkniCgmt29NwHUyYAArOqJtNAKh59az2YxxgFapnSND4DzZVnmPjQVjsAZls
lMCFnxob6UqHb5rbi0ITU0LFjiI93TaK0LNrSJVoqHpt6p0qU9HuOsAWYtMmUtz7vat/uv2Bi2Nx
32ChxFP7KmaUY+MrhsX0k0m3ZwjP2lOMc8udR2105YBdbykeruTKumoQnq4KMBZP5U5TeOAFfTQc
Gqhze9cbo5UPmiZnPnkYDFCq4yYFgTPLZobC7qhZ9f5JKaP8AyzaEr0jaNqVVPR7P8RzbsAQZ+sM
yYA/bfPXPW/Wjqm0kWrQaAfPC+uNI6SbytQ/dTXCbUbk/ijL4gcH3EERKHLgiejF7vYSXnvhGLaq
Uouh5kMT4UrGUStUKxhUApeZ2OMdjRQHiv+Iy3gq631q6PHeGbxvvoYylFfoxbnoozs7ij/7eiZe
bv+W6+1E2CBpNXnJT4WD2dZtZG8ZpVKH517qrxXmxt/CLrU2gSXkyiFZOpkAWBkL65YFQkQmpRFI
MOyWgyemBnV1h6MgyvjoGu3VMobxVGtrEPPrq48UmZIlFXWymOvN1ZSJUQgPMPtgRJu6oFtBxftN
L2DsxpbXrz1TpivncjNPDyL6xWxlEDTzXn9gjZFgAekmurryZOnteFfpwtuTqyWQrNp4r6QhAhDI
aD+pVayA5kXkpUrt4nB7XZc+HIVnbmCXBIMNfhmlE2Sq2lLyQ+IcrU4sYLVjQN8eEdgSsnhs9R9u
j7e0j6YG4wQWImU09MvxUA9A9qI2w7Noyq8AgrSPSWXCxkI9YiXzXhppytwsYgWFmrkVXwXotDWi
nLJw7yh7tS7bI1gZk/phtSY6fh0A+RqNwZAPnvL82eGooPDIXNKo1UyZvzcI6mibsDKwbL89eUtH
g0b3FIeYPVAAl5PX8MJJkx7mChJd3Z2Z6cldTOLxQCkIJULXRJZyVNvX/zAoK0X2yahUhy8HdZMu
KZrYCNHEiNz9aDfFtg0ddUtzK7uHm98c4jGyT7cHXdqW7A/M4SlUgiaffSlESOQSJJ01te/sD6JH
Ym9TqoN6Rw+ad6vpiJV9ubCEIJGn4hPgFMrss9sFaQ0/BicMNUppsjNCtdUhNDp7+9efhTqrNcEQ
gYtcLSBeiVXnUH04u64PbsNB0z++I453lPU7HedcwfNsreezcBAwbWL1pkolScc013+8YNDDH2ot
TIKzU4XvqZel36OcXggrZ6yE7sWRON10sTh4V8GkspUaLnIRooab2AfZu92j6oPrHBWESW/P5O88
dRZBiSHcEvBKLGQnZ0l9J+BTj+gmnDUdzNk28YZJolCxm3Qje0+iO+LI+MW14uQVBEvwGnUmAo1j
JlCxSqX6Y+hy9z3Px/hTxNyVOLGEvor0Sdgf9MrRXlnF8ZuSa73YFHFs/ItAVp1vU9Pp2u1omwjT
55auIHxna4nyU/Mjz9mZ3OYtupNW323VNrHdOxih6c/KdNEbqvtiQ3fIrnYgVki6MxnDWqpkJRr0
IOFtbGxHgOBpUBPEzCPKYm9jxEH3VoUg76UqGxJngG73qatlci3VWFo6eIGOi5gx+Cx7tv/JeGMJ
A8g9JUI0xj6bevdbuHhmsOtRerOm6pjONPul2mz0uESkZfRJT+5UtxgORexNWlljZv+SpZI/wDqA
euPWaaSu/FB9qsBervtUyJlKHNPT8aqUIx0YK65AfLgum+yf2lLLIzJYQt04shj+1ToLiFwXILKx
yVLFR6qNdObdlIDilbG070unQPYnqEPjR6AKJFdQB/6tjZBGd56jKz+gmyfa1zEZW8hKgZGtveWn
cDn//Qg0Uy9BqhnQwiyytbFlIWMAM6hCqOPZKvTqZUS1Ytj4ipIlSM9Owi6h3+VyF/igrTZocsIo
vn16Fqoa5BzahJSfUml+zmVMSAqMPt0oAddViug4iKLexkVjbwIkTrd0/fQTPijq1qjUcadVEZpC
YeSvRIvrkDvVGqjTgiYg45rDNjxkQB1lgOUSNV0e7LMuQ0CJzdd/v/2xi+NMYQJjA4fXyTz+SUQV
TLVGMaFHTnowhPkBFSJrZWNe31h8DTbU+KabVKjmQCZ6eK1oBeQrDZcUBOhKeSxaDfE2I20OTqKu
va/162SASqZrckHyNnDoRF0uIZX8Kk10GFCIybQVviuKT8CYulE7HewtMr+mU90nOsrAMOtV46vW
eUa/izHGObV5NXUZdVVpdo2vd/WTUFoVBRcl7EHqFSn6lb4riu+poioP0vJA8emos35ATCb66Tfq
eNYGqLoI+ozNA1WK8XVQm/S5CXpnXJnY69otz3QePzroHs69MysvOuhPAtPCEaL0ou6xsWPj2XZr
/atjh/Zz2jniXeG2RuhmjP/+YTtVCKam2KSCzmTPptjG/GoI8cTUq7F4CgtY2uj4lCupx8IHkuTA
bNXhItMAnkUE9CmVUalYyDxzhze4/1h9e7ri7vWhU5o9O8n3d13ZaaxPXJvH26djYRtBi5jgcBRx
p+L45TfmmUpkR5n2LCwNIfcQHJGyGZBPQMgqGPJjBOw12SpVsNYHWDiWAEQmFjrC+dcYANmKzI9L
4M5+h5IJlOgIlEYSmYWzEuyWvpC+E9AQnq7XfHMKuBgdp2TnFXZHLzLJf/lov3Ng/ALxw/ypt5Aq
uz2pC62XyQKRksH0tLKoOV7O6jBk0Si8ijHLSByUxFVPZg+1ButDFTUeN9lmHeZJfT9g9VHdK2G+
q3XAY9bwS9E7/3Nq5erKQk9Dzi4eLjASXF6cUI3nF49jMttFb0XnSAt0fVcpnhofamlC/retETrG
7SlY2NWgGXjgTo1r/YonlVIyqiITaK6aJI8pDSEE9534UGHJuBncInjkjZ0daF/d3R534X5lXAsr
bw903BVvKg2M2oe2FZ5JtN2j3arqsc8TdRu3jkAbGmoROu10Dlx6y3mPLsrt4RdnGSggPrBw0Wjy
XS482u3QSvokOiuN426zStE+tIX1Cy1DZ2U9Fy4cCj44XwB8BD42r8jY0u7h2gCw1JrOPyZdgPaQ
l6p38VjmCCFiM3H7yxbHgySGO5BKtJqXLMJExR4GhduzXUbeU1oH33CuowWiSPFsBl25MpFL4QEY
wv8Np19OZINnuDRAqZ0NGTRfSrvN9qR2axH+epdSYQLkw78TtmoOrhC8+byxghqaG5jA7NDeQm9M
qrXasmtK7SPWjSp6LLUffElaz1lrx19/JMNzeRN6ycaIFpcfCYKT0kGAERBchdbCIt3V+63iSXst
Bl6fCgaaSv4s3GTiPbvJWkSLREbqcyajplnWE5mUslWOU7dhm2DvpxOABQLdEJ0fRF2Jlc260A2Y
fgAVH65RgBXz6FM49KLrSdwLTlpxSO0w2DmtJo7aoFc7g7L/JlDR3q6UsD64SLhv7CLuTpkrJTaW
jYWYMdbbtzf0QpAmCab7hHMNla+rcryN3YEKgY0thpyYs6kk1PhHxQfte8wCuz5byKm+tIqlPRny
AeajsVcM2Ty3nrD+Ke1R3zd99aIohv16+4ddxxB+F/Qme8KgAA2bxRBXdlmlj8AnB70b7a2EQPjd
4Mnznml69vH2WEsHgPMMwR2cAMnrfCwehGoUwpy1EE0P9lYbaB+FaIPmLrGV+L5DVdveq/5o0BAx
Y/Xl9uhL+3+6IUkASASu+BvWKDsJDZ0vFZZZ7YfWTU3QRm6wWi64uvzwkgckTSt+KmDPK3R9P44I
VhO8OjXHU0sSvj55osH14/YHLU4nGRoe2YD/r7C8OIv7edAARddi1T2hDTogM+dLuQvrEhZ9VfnN
v0Zv0vZB1Wjlxr3Ocyhfa3TcqGJy0OYlrK4p8j6sG8hx+Ik9FxLWGvzKbGdJJdy4Rj7u8R7q/sug
uNbBWQMafnUrqCGIgLbQw7OdaAYwbUU9e1refgz94kPuB/m9mnffb8/x0vHg8QxQbWqj0b67DJql
E6ADE9nc8C56VFGTthTsw+Few5p0//dDUTKbyq3wykEUXQ5l1nlk2QI0RVeBFcqrwDhVlXDu6ixc
Y8YtPsmBLE5MbB7EALQvx0qp3wo0UCmelbg4xbHfnBQvde+wXf/khZnFvcB/0bgsH8UEIAqLvF5B
WCzdEoCAJ8UiMIBXkj6i6QxU16m6ZjXsmDtpZdkHs4DJj++qE1r3hePn3QkLCdQMSsgrJc5I3mqn
bWF94UBCG6EMRmVi/iIJxsE2of1OrVmvfSzTzLhXcFHbIKakrazvQvyhUEnwQfuFJvAcujK5AyF8
7uE5WTXWp76hUYBb8V/zU4zfFFKwTlMj74omIoVPo5zVPZt26H7GtNzdYzZhbtXAwoajbfsNNczm
vq1zZ3d7/y58H+BlemnYDZrckFMx7Y/Sby6Q7khgjvG4K6JqV1Nzap9k4MTZSrd/Yc0YiCxm0ruh
vT27RgxIqW3ihDQJFLP9pSJ3uLPN3P3g9v0KD29pJOQQmDFu7GuuJUJ2SBTg7QS9R8tOWux3d6mF
VroZrqag+pR+XT6ZmDiKm1SYQRUTXS+nT82CpgxUzoMo+nLcxUgeZCpai1UrDpWdxV9stdNtsOh6
qh4bQmF1VwklP3cNSU0k7HssrLfdYH7xNMX91g8NJiqxqYIW4icX72YXOsXGUUh8cG4R1kMrcLs/
lk5VOSsNx4W7gRcRVQw+CF7YnKjfxokfjwMbfbRQmtx5Seg9Rq4fY1CBzPmzVgQYf9dKE6wcsOtH
w6SdpXErQS3gqTL9/R8b0BvrqE8rLzpLk55tq2Iy6bkj/i4War596cuVpt/ieAA/p0YOe2SOsDBH
9MQVdE/OoHn0r4HlYiDFs+Gp1LthrzXm2iv3el75PgiyiDwhuQR/YvZ9atfZpe1G567tEbWOgg6d
+G7AZaVqXjKEYnd1jU/r7VN9fQSAaXGgJ+06in9zZA0lbEcdMSA4o8XYfwkhiU+O9OYhDhVQw7fH
WprQSeWEKgZGbVcTioVlV9QBdrC207zRAPQehyouD3h4RsfWqNcu3AX8Lo1UemPgZGB/XXNqQk9x
jJRird1EydtQZMNbm4sk2Fo4qT/ZuiiHV1t4Mtm4PhyGvRqO6WMeWnaxB9sYfpNwQdJtxjOiP1Fc
phWRK223ElYXJkXXEHohacUihQfk5ar7uAehnovnpciadN8IMGQtvjYbXcVE3keQ6uWvF4EL0eW5
T9TzrqpJoV1CtUMB95wjGQPUhBovZvUGi98XHX45HhCBlXW/TmQpXYEaJlygKnTFOsgA+wg0q5Nz
kzsVQFXL2SE2TyKp1v6PaEi0yfckOHmY7rzf/tjrJISRYSFxk0AX+R/SzmwpciRb169SVvfqrXnY
tqsvJMXMTGaScCMjSVLz7Bqf/nyiandBwCFO9zEroxICwsMHLXdf6x/499vBjYC/SajY5ygnSeq3
Nh/xOkpH62qMchNF+LjpDrEm+vOFz4vvWNQGyvrzT/B+16TVhW5F/gHY5XFhYk46EXdWku/R/Sw2
WiqlVykuaJvPW/monygLEqq4/r+nxagBfDHNpGDgOPWTrfCdq/dT+5WSlvbDGY1o9MwuNK+capzl
jeRgdPb5B/iom+DROJUQuRax07cDDesg5AreY4I99cqTkllZDT4+Ee2JPeCDcAXSHWtrB3s6Uo9H
E5qUVt2nDnsPsn9io85OeZPXzVdt7k5VlD5qiVMOUB62Oc7QS49f7TZJ0DW5HkPkzCpZPWDn0Eeu
KaXtasYK7+7z0fsAnMU1ktzBkrmnnGcdNaZ1QTgoE4IA5twXeHZUg4pJRIvzmxaKm8GJym3Phzwn
/FiYobZwOZQJdy8ntA3X7uDPfv6BPppOGB1cPYnWwFyXoPW688sGbAeAQxaHkY1ek9TmeB1ff97K
h0NM1Ce1yjP6TkkJEeqB5M7ABtuD16+TBpBsrdh7JcsDcSIGfRBmX+6zyxLlH8eIP1DPGYZ2EdbC
WCdthZIW62ZG4aiS+gpTR2wBP+/bByOoEc8d3ZAZrHfn9DHLDTmUKIpGDlVZZImUQ4Ps6InH4YMj
AxkPwEJcYVk5x4grEDoiaQM0bKpOHNokaoRrypXlF4WceYY2Vz8IQOqJxfHBtCEmCPCUAwM39Zeq
+qvFEXIH6Z3QgZFr29Me/z8svAwkBp+NTEWE6/Nx/KiHNAQSit7B3TwKLIk6IiShasm+jeXOr4M5
vUe93sEHYs65r1eKP47B8+dtfrRWmDcCNwSERf3y7eofyzRqME4kwZNq90YsBWdzW+YXUQNGaqx0
50TN7t1SQd6SvQnkHHxKrjzLeL8azylzQF1OASpwTpN8DyFVZ35f1Hl2Yii5ivJOb+8gL9J6i7Kf
yYXYWT7Jq5astrZyiPfJPppNSfGdXFvlcfDNaLEnGLBw0MysqTxMULMzReWsuUoWY6iukxIItEHH
YX9C9xMOEMjRL0GaJtMGScD6IpXLIkd5P4mfkyWxjgH9yP7aJ0HzVEPP+aH0+uDP3EwDT4ut9kvU
jeW9kipG79U5rnZ+OjmJhEktd15ceU2HCm1nGDVSWFhOuVVYSdiy2Qaol85C1BwxYmG5sZnx73Ke
he5FRYl5zpx3ZKqGJMmEL2E4+2Xoi/EZ/QicScsUlf417j2YjRRGVwKBbMoElwHTSK+zVLRbTkE2
sHJoXN/HTmQSblMOjjUlzgahZ9pdi/lVnVszpe3U2QNSbp4QqkNHazCj0byA9S/gbqjRdI6NSmV5
yP9b5JOGFMwlagFSezXmwo59ZZDwMUYRfppRU8tiy9NagNxDAD/S7Z06hAIqSgePQN3Gg7gaoKXI
SouAe6LgB5FDAsDvIrF+KFEinkotk2wsntiBXW0y+utYR7vBY8+Y7xopI9mR62Z3EzWjWNsReB3P
Srv2qxIUpeFK9lB94Vqh3UfTYGMimIdG4SXx1D1MpVzrG/iZDARS/1SSHcwl0PDk6nJvYKuBxdkU
G0/ETuMcjQV9K3MBPiTyBGEuzbKvRm7YkZ9mVXw5WtosucOsymvRI/6P768ytWsIrrOxq0EHwMI0
024NQi/A9wPD2jvKD3WzEujrg9Sdevs76p564rVW1z/IXS8DCcIq/gKmeaitm8GMVU/B4QP/jrDr
Mk/X2/6uRC7/l57Jo4Lalo1jmTkaTuylJgwRrE/HfJsoODrguSxnQLXKgLRjGCt42GUd9V1XnlDM
2QjahDjAx7yD9yQu7Vka7lHfMtGrULC4yTLyeTE+pGfZwGkPi5NCvUqpem8DeOjPWiIwnegAPB9k
WIq4AJgzwjuxOdZnEOfmK4Jt1PuWGLAC6VBrPszEmIhPaTZXSNvJ992gVGe5o0Hr0Os2/5qpETOu
gJziNKIGmI6YVYTFbZXrWF7XiuQ84lSUHhYtTYw+9ATnLFuphYXVbFc9WflUzF4grOlbrZURZtV2
gEFNwiEuw8M0Lr/XSL/gI5nq4+SHsSHvnEYaq62WWeMTy8pi8Ya59Ty3AZdSq2jM8oD2cYBlSlX0
rdvh3ftTzp3xhpq8U2zUeElTAP/qLA4rerxLBI7rHgB8VlxjYUN6R8AQP/W5dm7jrqN+ksSZg79Z
lfVQWch8BIdGbdXH0S7iLwinDemqDxT0OBtTae+RjAPx5qBihPGCNgbXQi8srMeQusX+cOjM0ROl
hFl1Sw79VFrso92QvUID7M1REbjO25g6QYEAuI62m6Q39nVSq9QBZrmo7sPGbOITp4p3jS1bBVld
uI5cZwjjbxvjI1RtH4z53sBxS/OaOkKENhQ6Yt9oGJyi97zbLmgNRhVYEirQJK6PuoZvYTiEjZbv
1RIH3gYDcpSDI63bUKbV9mhBtl6HMbwPImFe5TkCep/vwx9tjOxVMKrIN5GgO+ptwxMRjgjK7QW1
+V0rRPQVnpFz4u70brenlxZMEy7gENa4qb0dU0vC3LaCVbTXsr7eOCpGmyOxbzMQMM/KEL/HE0dR
7aNZ5ErIeZ9mOfMfbfghtaU6Kad8D0u2P1syMJc1jiFPM65/hbs4T7eHoneG1jPqtoVLnaPzm3aR
oa/KWcuvWzPS99PAVuJWTtffBzXltc3I6vhmdEl8BUUVzVUSPpHmBUM8aS5FWtyspSmav9ZRHl2Q
5MyFj10BnUuEeDA1KdqYyCVj8JNcN9j91F7uiPFLYgPmWpmijZ7MdmivJ+yNTqQTP5hlG/Ai2mQL
sfvdLBsq2gdmzx297cxBJpEn2Zqnl7Ly4/PV9MGoUwNAy4E0BNn54/I8li5J2bVStoeOPa5JBYx+
acfFXYrV8cXnTb1XT2dNwT0A6LXgwMHzv11TTWsXcMeXUwzu7V4mqXisRYNYZRPWpLoZ57/sWNHd
WjJZcXEzrGZrDC842A4nBveDToNJ5UJOhhvJl+PFXdcaZy7FWPTriyZ0G5myOZGy1h6wEc5OGR28
O6zT7QWqhAAJOS1G+W23rQH7J1OLi31nKym2bjKWXKLm8BNDxTPGERlXSOAnosQHXbQRJ6NIivQb
GNCj57dN4SUPU1bghiGSi0LjuBTBBsCEoA+s9b8/sTahaOG4oF1FleJtD5OijTAG7PI9lqWO24cm
cgczOdOQsO2hzvUjGIdq0Ye1oCQO+IUX/RB5DXXNmxOf5IOxJqkFGH9RunuvvhCoyoQ0NTMbdIZz
m8zdvWmEuJTVw7MhTwkZNpH5uKgZ68mp8C0s54HHamQXxAxX31Y4shzyJBHbvO3KdWlEmWsp5Snw
2rvUnw4aC2Ae+RqqVe+k9Yd86KQ8Uxivyqn2Q6XrKzkT3ZbrRQ8mcTb8mAKi10Pa9T8foI/GB5gn
oC3q9DwDS9h/ddepU3UIEePL97VdjhdOysXCdgIs3+RUX4NT7L+1WnUixHywlZDiJEGFqC9Fx2Pc
bs7mL8m4me1NVOJ/ReOiDzHXffXVqUv5C9igqD2xl7yv9DLAZO8pGwApJaW+DMOrbmK+JtpA1rJ9
Z4wIhdbKJk7M9ByVaHGX1FHgkYfX3dwMB38RAefOUygnPoOxLPo318qjz7AsglefwSz01LFIsOzt
sImuDLguDvyDKNoxFGG8mgIdC3Ylk69jRPMv8rHSLkH5qfMae2o9JSFsF/X3BsfuJwCE6U1XGnjG
Wv0wZs9qmo7pahxgenkzQh+PZTPAgIAvWD4BxbO2cejoN3mf2jK3tV69aqVQU1wlzuoajJfV6G6X
qjiUzjlSQYXoFo0MdawO6kwV83qeimSPsWyu73vkHPOHEmzFjgStNuzyOndML+QicM5FMTM3Whg1
l3YYqNU60IjrLhpuZrpuQaTs9DrIHkSE6aRbZBLkDrXriofeaJIG0L2ZZ26nzMJxHUHJFuIlzm9u
36byg25MFLPSQQ9vWqesVp8/BB/FRtRLQBCSAgetfhSuJJ7qVNeBxacc1vCnTIqtXuuY9hpt/+Xz
pj560g1yChR38LUFh/t2EYg+7cexAH4jU94EEjlG6wS4teLKQYoEWNjUm6Ktz/SoFv9uvZjlx90f
WhmCY++RBvYI6JfrQrLHA8ncWhke6p4cafaGBzX9t1lXNMYZ3ASOSWB5R4VW8U50sLgB/BZI+G/H
mGk0TvazHUS+7rh+3X0+qh9NIEcJ9lJoO7APl9dfPVp4McdQBQbsJibR3gg8+ihl9CBuG/MU8fDD
pghbnIFlY4G7vm2qEKOU4KiY7odyxot6VrIvXS8UhEzszb/fKfoEW4T8OkpUR50aR243cRNSlent
4ay2oAmA9be3fdj0Jw4H7+Mj53pAN8THRRqCo9/bXlHXGyOspuWdYs3B4oHXDfkayI8zQokJq32p
G91ZlAzNbVUP+EfP6CEX2ypq9VOqVC+nnzdhEqgBkwUJG8o3n+koVJPOgGptNMpuSkDAuGbSYNye
FU55mErqDLqc3kWyrvipZn6piSwXEao733GSdnyIYtJ5GmbfNKQe9MW+1gXIPz8DhBO7DEerb1HZ
G2CQ5wavxcFc1XUkcGmNAr30e0IMCQoYrIHPEcmJ14Vt56lHAsouXCIU53+RJSY3hhwivAAveG0k
YRi7fWPOT505Jz+6vOyvJDtJppWeSQ5ZhYBzntv1MUzx2dEOkNjzL1oWqqWPlZZySqz9eGdlApcF
gymHw7HrHR4t1jA1nPva2TnrKUXN7qzIVvp46kylshhez9BxK0cb2QQF0OxGnCZHxa3W3HPv8pV5
phFOvgd386X08/Pn4N3iPG7vKDznsVFPpVQ6O3Xy5stqjd881zTkksVG+nmyteX0/UnvjtPapTxD
+QsQtMPNwR9VV/6qsxRd7ZwGk0cH6/gVxgfhidPBsqqPW+XhAzHpkLB4d0ARfRJTF4idnd6mqypp
HnVRX7D8zliVPrnvE7Czd6W0ZUxBayzS6dwFrOMwNqlYD41xQjr113wp8Gr4+lcHcWV+PD2qx2ef
4+aWQX8doKmG5ADn6d7kAfi9i2xXf0oeOehpp8roxwH6uKmjsNnlOL1mAyMpq9PaRvSqmjs3FKe0
7j/qkQq0WmEI2SGPKy5lm/R1HrIo8WOf3PD5Zfh42kLXPLU2PlqRr5s6Cs6g8eCnNDQ1qPspPsAL
P/GALffsd4vvVV+OZye1p1ktWPLzJY9Yt9HOw2eeMO1cf1r6c+r+e6o/RzNUZ7aGAyr9adTQhbjh
JsP28x59tAZej9jRrSapDZzZajpkiH2qXUTzSutOwJ4+fGBfjdlREHQSZLEgNjm72nDTx2odKn65
FieOAB8+pkCauUtDI0Ix+Wio8BspVSE1L6F2+CV/rdYv88KXpbHTz+lHA/e6vaOBszOR4rHcOrui
OofQo9e7PFh/Pjcn+3S0wcfTjOLUwPaBABz+YNy2KnmxU262OACvilJHAs96UDTpIBT9cm5zQM5W
cGL6XqAWx2v+dU+P5i8YqwreFvOHPHXn61W9m0cH4/J4vMCJwwsL+VAF3b7DkFdSyuvSfiiD9LZx
ar8M8ltRDNvBoNwPKsqU6hU3+9ItHXmt2gAgPh+wU3NytP3NXQPy4K85kW0Q+9uTc3KiieNaNUxI
QxtIfu6iLvKtFrqYenYSk/su3bdE5ldDfox+UREiyUTJxGtPkeqznb5s5fx//kqYKdcnt/Jj4vpx
g0eBsyBnqUMY+SuusfUEyAidY4SpnQd35Yl1vSyYTxbUMd0GFYkQeh+96+onXE/cvhArhnHxM5XX
6anb3Dt2z599w+wALBM5y+NjimR1hqZT/twdnO2yh9uTO13WA117GVDp58kjyseL5O8Wj7K1OQbj
CT4Rzi6LbhrzPNS+/Udxmzvcvzq1nDxfHRM06LBT3S1xO10n5iZXf/anUAunenG0JnSzkbt2oonG
OS8LX7dRmEuv/5Mn9u9uHO+nBeZ4LdYluyxP/HiW3bFLLg2n+f9sZunqq9FC0rMD1kJX8nkJ1tH0
kPcnFvX/5Zn9uytHG8IkzTO1byY9fWSj62+7zcvRQH+av5br/2yJQeIkF4mLx7s8fIxObqIgQ7OT
oq+Oto3q1NX1E5H/wwXwdxvOEWxFIitJkKeNdLo0J9aYirjX4+cL4KMTDrmB/+3HcWFjCoBWaRVt
CNWLtIcqOoXTOj59LvjQRWgOaBFlToDXb6feVgSai1re7yK0s4L2ItLSMz3tnoTT/2oJPqkx3EXh
fPt5t14UXl7HOJoFDLvg7yjhGiTV3zarhYOu1F05IiQbmbKHiWl1L4ONqR8DbmnDKqxLO1xhUDSV
t1U6DPgkjfMkNtRznNqrbKr2Sj/lwU2hB1G/HlNn/pllpGq+p61MfWey1S55MvHlSioX+6/wNlLL
KdtLstM8owbnlNtmHpWtKTkrrJAwWplmSXsQItuVwjIf7MqScs/CzsbyESUnZZjVMvZIpjwNGIrN
rTms8DPTZzZxCYPOkcz3dyNJGty+Kim8V9OZErxwmuGCd0qzVTShY+uWBUo1Z2VgUZDCZfSQ64H9
RWon9aeqZuzHga0hoSlRu9opYTmJVaWLebiS59JpPSmNnWdj7PGXV7U+i9wcydR240xBEWwggZej
X0nOfEos/d0xi7mi8EIlj8wR98njpGat1k4RO0q/a7qWrKxhh8+9aqFaRabKdFw63W5atKxMzxBt
Pa1yE8LAFbZSfetZwWCRQSmLKDhxMn93medjLUg80k2KAi/2+PGL9RCEyVB1Ox71SjqkmmEEh1pD
rdov0rB81ucwtEnG5CBW3GkwTBwJS5FdBrlinqj6LbHraDUvCS8+CKZBMCaOtoIma50ga+J+h2Kz
8FGGqlwlG6cnVAetVQE35VS98zhxQt9BOoKUA/sDme5YQEmEQRZYQdExJbHcXKRxnVwZQSeHXgqM
zPCTqHOu9CIwxcFCBhXE51wiAK+E56bakK+3dMk6JcP3PpLA7CERzXli8aB4h5UQMuAENGd2CFYn
a6tyfqm1QOp+oio4wb4u7bXRtT+0RjX8z6PJ8Q2KpAMl30X3HaFYqqFH59pYrSG+yeq8s0skAnok
Gf1EzSov1vTO74L0HPzcidh/HJdpkml+QUk6BmoBRzOu9BQookKbdg66SWcNScPLCoHJ1ecdO95h
llZ4nvD1g4Pz3lWw7EK7VyUh76JMAi2oS/Y+zwdtlYXWvPu8qY86hN0T2wAKmexcx0eAxC4mxWnl
XWNIECEMBUQNIiLJKdb8B3O1zBS+HJwqMRA5mqtCMh2pC2lHk2Oxm1FSv7J7vK1Gs092aTsonshL
7cQC0d8/oGTzQQigDslzQyR4u91kBQL3ejzPu05M4CtCUSDIkjhqgR4WHkGdy8G4llwSS+2vChvT
HrNloqpHqUm7K0wRdm5lY0/hD3hShV6fyykKi12r3QRdb6x7yRG/erWLK98wVUweauqR4EjK1lbc
kjCk79DZNW1X6oIBBOVYID7WVXryLYQpfztLQvmljPmlI8hTx1kE1amCdUhdLZ0rv0XY8R7dqbBx
BeWY+7pNzbPJmtUvjawgNdULc1BccwpSCGlhrl0FA14r3qhL6pU9D/Quku1eO3GZ/GBb4ElbdPfI
rYMDOEYrQZxJq56R2GGnroRe4QwzH74jSejZKTqrXtuiC7OG9JJtHdAXilcrkX0NSC4F44mh9uxa
dVaeWmAfhCE41Ch4sFEtQl1HU61gW4PoUDpDdR3N1ay1w4UI5MBGXmmcfxUOJdJVGs09RmrDLA51
kmknYsO7G9Xy2C5NA0SBgPPOeLHTKz2VoP3sIiAfOubdVXplBbp02yQzUUpXsniXlU09nAkIBpus
z4LnOLS0bzyeigZkTxIdm2tqnArRH+yZ4OZIM6KZYEIpOI6UtZGnbWI6067L7HT2A6cOHmaQ3ak7
6F0SuI1SlsBrJWuQVg0Uv3tWflFupiDv/t3sKj0B5EZlgSMgdPDjLawMwAR3ARE0SJxNBEoXGeDc
5Sz/6/PA9kEMXeSNKdZjRARg8CjgTCAWUJfKOVAZgbxF/iH1kyIdr4PKtNefN3V8cadL8AJQ5wbU
C4vjeHQXhGSuYdS366dMOxtlU/hVFAaePo1YdQxK7RX1rO3iPv3+HzQM+InddyE/HfexmgspQz9/
3KXiUckeRu1RCb631KZaczWg+fd5ax8EU4Qo/9WacXRlUEuWzqgVIwSyRzt6VoYRcOtt2Z6YuA92
ijfNHGUJRJJ2gTpxRbAWkG3/ULayWxAurPZB6f6yXvivp/G/w+fy6s/DWvvP/+H7p7KamjiMxNG3
/9w8lxeP+XP7P8tf/eu33v7NP7+UOf8d/8qbv+B9/2rXfxSPb75ZFSIW03X33Ew3z22XiZd35xMu
v/n/+uJv4CZ4ly9T9fzH709lV4jl3cK4LH7/66Xdzz9+X5Ty/+v12//12tLFP34/lFmX/4if3/3J
82Mr/vhdMs1/cHZH0IAaLrczaoG//zY8v7xkK/8AcvBC1UJ2Z3nt99+KshHRH78r2j8wlgZbCNsB
YTuKGb//1pbd8pKk/wMLDdhy7L8q6gQL7vB/P92b6fl7un7D+u2qjAvR/vH7i9vV30fuJWAAcELy
DDQnH8I4pnE6SQ2/SOqidTyKeV1a7UrGIOcOLEuwATuN9hlF5/sC2zo7McSjpLSlG7eqiQaE3F1O
idRdxhhTbvp2ukLO2LxV2/x5moA4d5U2QPkSIUeUzD6PDl0Y6+fhYFnn2LZiOKN1Tb1WpSpAlypy
Vq+m4a+Ovu7YEYl26RhyNi9exIa+UOGWp+9VLmaxxgnsMUvWziDvM6uVr/tIe55gpG9SexhXVqM0
1/m4xUOCu2d61lp1/VT2+k2pF8WhkEd5lfWzeuq29fbGwcfifMKRDRoxHCScs46eRmcaqkTGaXpt
4+fu5fUY3bZa+1RzMTs0Y2Bx8nAGdIkMzCbickhgpxjyvTbBIWrC8cRhdcFivL1yaQwO4NVlD1FQ
vnlXz6gHO5owuU39qWzaldEEGyLjl6DVak4fGMMmmD4VZVqcqWod+Fo7ZbAnyhonnemmjs1S9Wur
Sy8SeE1njTG6TZQO5QGfEg/5oAiQBC/2iZFeDNm0m9Vh2KtzHJwDVBbIxWv6ujHa4FyeGoqqQBC8
otOd85dfmccu3Bqz9SS6UpvdbhBXJFAEB2v+4OXXNIOT7/KW+vKWf/7aywstmGnfpmLgvbyTOuDs
agXpuB4B2p7PBRQCN3XyMydPrF3Y2e3kwzbQzotZSPt4rtZ//goygM0+7qtdvbz459+Wrbrqgilw
AWHUzeblh3q8MF+mUVm/+qE01a4pjOrs5Y8HURq72NLOjESjtmKESboOJ0N3//weLvfsW1Vle0HZ
Oef28mXKRhfB/Rb2Nt+9/BxDrL9eFO2U+jpm02EYPsLPM85TJR3aTa3nqwK9y8PLz4pJD2d/TuVp
o3bkBq2uNs5fXnn5gsLRha720+7l52VkCbdLUmX98uLR7zaSJZ/10Q/UueBctFVa+/PUxn5TVp6I
mOkuUGR0NHvTw6CFM6kcGPb5tHzBDGY+VzjM1wL98Zef55i8e23dSv7Lb6SdNro54u9rE2lbDzCd
7Ufjr6aWO68sJ4MRTx4TODeeUOBSodFffFMb1CgM+LMuAkp4OdV17U0zEK48S5yLsF2Xap352Nc/
Z6AzVhWBBjye4fgF68cbDCXwmyrJ3LBox81yzkNeUs8h59hfQD0iYVAItAgl4EqBlJ+pzlhuCt26
zotpPGvgnKxbklpuXYUhXDSpXGVCzFslrRBWGkoycUbW7BlM6Pqq7JlVlZ5N9hC7k1QMftThmqKL
8JrtNVgLe/quSFh3ZwOiwXbjomIyb8m17YtbLbG+I0AfIUqGTGmByqdX9uF6XhCZ7UTCLGmV53iU
uLHE4r6RuhQX3Oq7lSSzq0j3IGmVfO3I3d7uxNUchOuhDqUV3A83QEtgNxnlmmf9Nhfoz4PtXzi8
zb4SEcQfAbqpDgzPjGJxiIrIH0Kb04kxuFMYPKXRcGtqwdmwYEXjdpq9wmA1BZNXG7O0MWtVcdW8
Tzw5Lw6K+jWJixU2LyCOx/Mxkdtt2kED4P6QuVjRV2mcb8esO1hFsdMcZKEEM0Sq44wM1Ncwep7r
8VbVePflyVnlEqluzTh3pvCXjDuR22jGUyiPKCGNgBSxzqodZ9iEbbFVhLkquo3T96M3WNn3UhnO
JMsM/Bxj5KK4J2o84F4DhwH51DGTNPza4/OX8WXj+FaNyNirZbNp8UQbLVzp9OhGs4LruTNchFe8
3qqvTK0/xEmOIWl9rtkNRDmzvAzm3lrNJTn6DhtYvx4dhz22urQgaPuzHFzj1hFtrKF2O7ltV2pm
PDei20RIqbla1Uk+6hkd7mTVDiGM595xsl1vsuAUhi0dqdPLoCJXjh6fc8upvKGW5I0yFsLDVHQr
Si3eIWF7mWrNF6NWr0VfZO4owsHjdH9R4tJkZbj5Cr3149zcTkMHamoYxw1EOSRe7VU7DykJ+XCT
4rLlS0N13wxlsG3QpPd0/SIVQr6FZHZVkxXzOOSMblVlxVq6mSYDUG8fFbvQVtehKONNa+KwBo9/
X+lMU6xn67FUH8jFrGVNgrIZqtsotrpN61jpJiJTnCiON9bW/BDFLUiYubxDtlfbZLLfWAH02Swp
/dCInHUklMHNCrtamdW0t8I48jHxU5AqiNEcM/eNTpbXteT8S+rIl4T98j7HFqzWy30r+By6Eq5q
joVby5auG1s4WzhaG6XI2/3LF6txhoyLp5n5ZjgFntlK3aFnDf71z6hU+T7Xq7WZGj+GxaLSe/lZ
ECtlsQ5DzdjWhrwei7nd//0ldKzX3768oBrEoRpfmrSadlOVfTPj8LIpggdJzS5TFTBXZfKYT2ku
eOhtDwXtxi9M1UUydqtPHMP0+XyuxXclqQkzebVR2OVUudqjZdmzSyvXgaSY3qwU6Qqi5LoWmuLr
iAmL2MsSuXFH4yYYRh1OwJy6irGAlTWfClDoKjl8gbiKPGWMGtgDiInoTu+lsUTMLSwCQOZKijhM
m6gCwu/okOnKLdQrA7X0NP5qIaboormzjYwgXXUk+bReuY/R91tJjX3eT+VlWmhfAnYAuC1hsJaC
7izt49WYxs2q04ptL09XtqhRidLvqsT8hUfXhawkt0YW/HIyb4RziHWjtTYJOeu0YhX3Y+0nME59
taVPadLdJWZ3XSTtHf4bih8W1CXGwZL8BM10N4jNFc5Ua2qq/SrPgis2TVpFllY20b4c0Nuw83xl
SfZukpwrrUxrr4m01ZR0V1VoNW4u0opgoHjTqKG9kjUdBCX1Vg5uRzkHyK5YeOw133VTC92uMdR9
0qg/q3ZlWsNV0jOqddQoLiWmfeW/TJgjafFqIS1HaOaZUIAQVaG0lLtKH2F7kbauxLlq3cfFhWlW
Zxo7qBQ/Jo44jCIpPJHUKmmIbvaahcw891RbEhdpvDUSj9cJK8AszpxMmjwh0TrilyvNURK/CIxq
Xdr464QVwqZad9+lAghlInh7+6pp6oaNYNJXXCbOA5Ef8I70xqy4d/pzRUnCTZcUO8BZ14BnkCtr
20Odqa4hAT6v5/wMwPv3WOtv8yLdZ9l4aQz2JiWqyXXl1kOxTR1zV3YlZ89ad+3YJudG0FWy5Max
pueyxz/ALuZLwPTXyiTQ2p5iDgeLubyObwH7oZ2Ut32rHWTAxmk/O0BXxPekgqDcOv4QcBBU2H58
VV61tf0rb01lKwVbeGPZOjOzRYkKS71KTJovis43wiHzk5YlLQUGOWpzFQwiOoTS/KSKUWAR4FzY
Mjo8tZr5caLshBM+oWbKwypJpkcePfK0NLy0xljsG7PZBBU3nSjtUzeXoYvWFmM/J/PXXO4aD315
L4vqH+jRiy1eT4k7j/1VkGSWa2hs2VE+naWmSADHeHIVB25RVExEOPly2PyS3FBLONd283M7V5oP
czBzWUDVxhibS2kCpDkHMa1k9eI9muyDvkpchDu+Z9PwVZXCu75q9nbEOTGmBuPGhnqjRuICx5fE
paFvUQYMR9S5H4jmhaxOGc92sFvJzuJkPtOkUvX0Kk5ctZc0PyNnIqQvUCFvJpXTRQKlWWuqrY5s
Dyyzq3LqnvsRWe1EL26i0ThLuozErB1c2tlVH+qaJ00B27LVeVUdgXqWqsQzU7/oFC8mvHpzqGBw
XkLNVYx61cMWOlj1JoKbXuqEK5U8/JksxWwfunE2aw3WWEHkqo3TunBH4RmiauhN+h3s6Ww19yQY
ndnaKlFTu8Zg9NxkQk4JdfQiorA1CkHp28oTr++/DpNmbWSCsNJZDWhwmPmlYtwbkXoQIeaEZgKT
pHF04Tmrrqq/z7iH5zLcqmqMv5eDMNwBepUvFLaIhf1SWntuOODbs1UXFoTaXETbMcl3cceIObH4
muXOk5JaX8rirCotxMmFfmlTrkIRAaevVLY2neDplZ2f2eRchYn9jERd5eqGtNY4Cx2s0LjW1PRX
HszDakzaQ/V/WDqP5biRbYt+ESLgzRSmPKvoKXKSIVEiPJCwCeDr76p+b9LRHRJbYhHIPGfbABO2
0HPeTbuKJZ+cL4Jrh8cpzJYRw1uBLd/QR7YltNP52DDbyzcxDdEabCoaN+o9qsnGk1+xKab1QJ6a
kQwOPw/7zheCvT/0s/fadWRrW2XjUb7pz4f8iFZZJmTuNImVOWGdtQK9VlvGixt8aEI+FUb3d23n
5qSbRb1Fm2c1p7oovS1hgmhPfqHKLfrvX7uKnS6kVKE5/fe7/u8L/vtaa679DXMivzT897sC970q
5qvg9je0LCJl6kiqwk2IlmcbHVK7BJHbm+Q2LHYyBsE1u5eerPaXb7GoZvl969CGfxOwsqicCrNr
/WUMjsFB5V1w2GOYGwsAA8+KF7JuGDlc5JpbsHPJLZi87pc1WV6oDcZ3E2iXvm3KqDCWgQO2grQ/
5zMDlEm1ujUHsdv6jN4ap780tIjeBpJzdOJ1QEWj8u7fyedOhOaPlu9xJb6BIsVVNZFbRABCCwU0
TN4187J8p+ZARkTu+Bq6dp2alyhfuzkJNHe30HfsNZ57kMqK3cwM02DbIp07D+ShTEZJrNQkvT7S
u4qAy+6l3rakgtvaz5vxOrO42dO6E3URroF2Ta2Rd6bn5vW1aye9dzVUoZ1Jbdf2JukO7RLdkdzR
TDkctulbX+UUumratVt9XhkO6Iqwd3DUNpiAx1GxWGG5UjXpydmOcB3c+LbbEwaoFosmybGZCtqk
5idEmx+dd8WAZih3era5Sjdi0hh49E10f/M2F4mw9BfdaNpdTsfNaViWFH1j9593lQy3lgQf1417
1GJhYA492xy9KbpuprHhzUxPbneYjcXa243qo0xs9L9YT9KrXnh6jbVIRnPsQkMVvCETr1PVjEda
PIhi89IzoH80lsP71DVNRFTbK89otgf/ucmOiRD2eGBG7e2jUV/sAZ/HVAW3Liv6UC+7fxRbkJfU
ax1hNdP//2Nsmue5Tv0oq9RrNZh72c91bFTZ91z258Catd3kvvZeY8WBmQ6hvs2nsjX1vU0PWNSI
eo6YXjEtD/Ov+xAmfTId1trd6TpQAW0dnwS+Jl6bdzvXUL8Ca/gQhUkZp02sXjlV3Sm9f4pmhzfN
yOogVG07He9PiWzHjAQBZ2MMYuyiy9IIK7UuYWOolRm6eDKXTe291mH34/8jB3u3KMuN+q39USrN
YoY4LwyakMBrDCaMVbSJrifp6HVYsxpEVTqZp5qF+jTr75qmy/sm8KflMQCk3MIyZXRr9K/ZdURS
mdMnMGUO1OJnO5RfWHYeA6u7eO5IYdhT3wF1zpWWhsIxHixj8RIltv3iu3E+FFwRw/Y9NGW5Xzr4
w5LPZL32xfIyqVPZ0XXfZH3P15tv/SR2pi3kUUCfhKUr3l0KLokz4lnI8nI95JqXjHktXqvHqV85
eD0zsoRnheNc77tJabFerb9J2N7j8laRP7lDRLvqHgb2p6uoo+nyLKSms4i8omJ+n70nAsFdzduZ
zTceYuJhW+9984svIzgMlaWfIW6DSOr52yypNMi6WzZTGi9c7Qves0tGffwhb50yMX/z4WPlS1Hz
Okw6N/+i/WmVfLec/ra44LfCdr+KkdCLOhg8vIDBN8PLyemmhASLd1kFigCQJi4m3eRbLozYXTZe
qm5JuEAWThWd6r6XcsX4Q5UhySuyMEL96iiSPPQpDyLqX48L+nMGVk2LAHUQ9yj7UigfvJbcKfI6
YndO11O9Zm+Eci/0DdO4VFXvo+qPvqiqS7v82MVUH6xcGLFTeuh+PYNF0O+CGDP7HN7FPLHTLWBJ
CzMVqVdhHhdpP72QPhFOQPFhac3HzlDlQ883wmMWyxy3oRjWKPOW9ug75tnzNlTIown7ZLl1lLk2
/eBa/tqZGu1e8IEUwSC4woJ96osvAlV2+uTajAgtZ2FX/Cl65eyc0eV8Is+DYU3M4Zb7xd507r25
WntkCTHOsl6vi13DXGu6HS6w56j69IuVPw80vy2LtlPNbO5LWFD6dJNu+e1Tbb7H1g22UqRDQvXD
EA0mcMTGRdQQDkvZ1zicLF6GVq+Tus2sd30pjnZRt3HjTcU+GNOoN0mSIbtmJwWPWpl1GF0AuVjX
49by40l3HzKD529y9F9zHqbl9MdsGD7q2Sj2GnACeD5LTrAsJ+E7677oLD80pihDDABjoPSjXqbm
XnOeaQNaIjKR8HC5I2vidmhyw4vpdeSbvs9SFhNS0q+G2N2xOZvAWA9ZWGQ7mbErvENR9yxTmYmK
YF4PwZjFq/Sy3dKnf5nJuCcb5zUQAeRDYZgxOE2nj1QDWlXGD71LsNnYp2VDwGS5v7JWxwnPyxcO
nmCo1cOcMM0kkB5tLCVZxDSbVcDBw2lwtp6jv/DjYLKGMHBWfed5SxEZrbxsvVMnm2YuB96efp+h
l/FKvw61cbuoPwvLlVPJ06BzGSI2c3Fc/rbSYI5HuRtXIiRdm/ydFNfiFYzr92D2RTL1Ff3Ktfan
38zlpNtHVh30FdVmh4Vln5ciPZagQ/tZb/40/XZZtll78t1tCOuC9YI/vNfMb/0OBDYlJ4juLXqk
a3oeoXMLA3+qADVdHjo6DEn56f6aehjMBsRO3r6blc1mSetDsARjrNfIJadJ/yCl4/c6aA9bmmlh
V9tvcl2pikCTsUuJxwqL0u93buft575qYqKGqr031S91T3PR3OV/W81xDyYwsa+0cLFFHzpr+mb2
82X05BJlZX4WM0Vy/VueWeyoBlgp1eqXbV7/jOb67nnKjP4bfpSvn6a0vMpcfqMeUMww/rPvF2gm
5ESrtDnSNeObN2dWu81+lfo8PBamH3dSvBaL7BOvVgcyxucIgAOMUwBP8sTyCpFBcEptj5MDp3+N
wxIHwoD+vp9i1vsZrp+HRI1qib2sCwFrlrAs4QSG7m9jVDE5a3HlyuWhK5mrm5QES4ckE9BiuXG2
OzdhG8Af7oGbkacILRaDhXGg5A5H2zx/yhqFiZf2740xF6cpyJabFGkdOgMRpJo5P2t69204/Raq
qJlbEHEHTXttEiecNtcaAGGXuTMoHCBKDw7QD97NHbaLv3ZwAM3fQdbYibLuOK4ggoTKPtmy7c5V
deOhXS8tfnRXDWVExoG71zLnyjMrw8Kss93MzMhrNxzRJD1rZrJua3nWvUxGJmulxtuWCNAbwjr4
t8lzEKVaSxACz47eVoWVz+VuBFe3nvzI99vPUaphp0o854QHs5vShHHfEwxbK5/tdt2jJlWABFVi
1N6vpTHaSPfTMQk6s0mQ/iyH8p6cppk3OxADbnyXwgz1h462mXfc5IR1wRa68Y+7GkPSE3Hm26zc
iF4EuxU3yh2sbp38nx7I+knXiMXIRXPzKESiuOdA3CrJqs7wrkzTTfKeFTbXh29ga65zS/+oyzJP
6BWrAUfZklLt/uYw44tyzPYjQWfzJF+m5dOUvEaI0sTRlS0Xn2MdqTNuQxw1fmFV4PzFvJ+JPk9X
62+h1vRG+d6N21MPNbuGEHLJMNp69V6YGv0TNfk39BjscyG7sJYGo4FMyyjv671kRosac6J8ANS0
VwuwS1x0rrOv52kL3dy6lyeO6DZU/WCm9cWFKQpJ/ccVyyxma31EJEiwv6cyFO1pzoPPKp8eGdq9
JDNnFuiNwSNfAbkyteuMdb4sk6DQwRvSO3hiAQgeuCA/SwFrQn7jv3T64nTpgU1TJzbS7jtwmhsi
U9C5rtl2w5TugqwjSyuF4UDYvhfjdu0Yh1ie5zVUBkp9R6fNstSSLO1cptAh2G1yZksM9Ggt7T50
fXHPSkDZnbXdoRSsDpV6/O+jcxr7PRDOt1NylGb689gvJMehQgsF2V3hmJlZ2AgFOM+d7W32J7m7
KOhKdwgNnw0GkwD5eYYTBkXK3eDTg8ziQDOhAckz0MHsA58FvT3GJrkBRKmlr60iCalYc/fWLt1+
buhbktUAtGA2p6ZBa9xmOZoCcJGGSwRGHVLHpd7dyYqD6/ETIMcsiEo+52GQPsvEWu1qomkhe4zn
RbN0UFktGuvy6BnCj2tMiKELn0U2Ws912jKvTAxnhg7PWlyNxp53g1vd7E0TSbmJN483AwP18DK2
pQirnr91XerRUNM+NsFnKk1L480VGDT74VPK/ncq6yaqhWlGpn6mPRVsuWNC9YP50Wvtz2lOZFcW
kU+tO8HExUV946betYTAot2FolMSgDfnjmlFFg8df5jSfVzd1qEV/nxs7o9pObZRyRjpavMpd7sb
nchnx9wO1gwBmCNND1UD+mMs7y7z/WI3XwjRbs1aEFnW3doOzNAzaj4t9nKAf0PiRtf07Zx3pkyc
pv7Iyiaxaf+I+oOoh79NVT0X/XzuvSrucIQ4dk6NQ2sj6C2zL13vP3RtX7RgplsBUmi02l9BKNpB
GcG/spPk2u+tQf+TF+9b39e7zs++LdP64VYj/4pge6v4QYx+tNXJqKfXoqG7p/c1OySrpjTINlnd
VI8qx2Q3zJ/Xmc7iDdCLgyaR0t4XyxSu9zPf54pIiKJJdxCTxEMRwW9qLJ14yA0I+thdu89u1E/S
+FiNqT7Ps/XYEQW5p/Ze22u1d9IHPmtN96mgHZ9Bxeq4AXdOFp56FnH/bC0MWWLMHlNUH/E6Goc5
2OpwlAPtq8FUhRmzDkhXMz8u/ljHaSrfK6cnNi91HnOj+0mRrv/JazsiyCTKDbLvSvqp2LtuWiEP
hpMda71zI7DOdy9YwyXL7b2YvfmorPGbsiTjwy3sCsOPPHdG+9fpne08V/BFK39hOKO7yHOxgQKd
Q0r4567UzId8BP6wDflRk/R3Qfg77rRlNZ/QUZLWtNb/nB52FEJsjmEjnguV/nWGxJ4YGO2WLy0y
judu636C/rgCxFdTe1B+UUZWN29RnJa8BlyBf1EA/vb12f3V/ErT6joHyxi59vbPzK3h2JTTuflk
zQYlUmzWDJQvOvtF4gW9igZfXialz3vPiia/YQ8h+DNSmnwVGfhgUPlUNSJOlKu7oTulWZSESUMw
9nomQEiTlzeP2JbQH/1dm6s2DBSHPGCRGTJvKCnVwQmGr9ZKNXItbXkQMKtKa7AOTOV3y5kW+bS7
hWv+PSwKlri0X62F1uqqA7xKxc9gFXHppt2ViFERd6p8hI1/zJWjjgUZeWLN9b07gCjZ9+PVbvTH
TcFjOUC7DyTxXNt0yK91Y0a7dSqXZyEDJ9ws7uql1HeNdClPF+OJwnZFwB4JTa53GdH274jgyneE
QbzTuQjJy3oT5qbWo31wT8JaXG5m+53r49z56m3TyfxyNbHL0dQgMBbcD/6XaPM3/b5UkdAJZOOO
25GM0jPqWdbX0lbRaix/5DCyYAc01NhdzjnGhVfV7U6WPn4p0lsnqzV3vU7sb8ULEGj+FYhc975l
0YDY29YPYUTQXW6GprLe7N3K9qhtROy55Tu4Y4BkyXEOhrlccB2H3TS+rq4AfykacVshWGCf3EOd
dMruT33WPaB95qqhvVgJ9wHiyI3AdpIR+ve8ju5hzrOkcPt7nqztgXePZ4IgXyr/qyKplLlwa5Dj
C6SkWX+lFY5IoQqi3/OLZOiNs2LitRfdj8jj2C5DoHHbVXJPVMnzaJNQuoDb51r21+7VU3YP5ita
Sc2ZYCahfe2lbVPjkrv+txAzBBgeoaKhc9dJH3nR8thK9S70EFQDkcPIZa3FHZMV+7RHrrNC3J6F
rn5EFy2jujkjuhRBsA2vOjH501FbqD+WWfPs1tuLtwZnGgrEQZIXGqmHobXuChBeVK9aI21kO5ee
DZKzTb8K9c5W96RYb7D0HEoU9Hjupx2aqqtVdJ8F2NtOCJB+xyafsyvfq26yYqLorKPmB49ykZ93
C320mZaEV8gfSBACKdqGR6XRPSk3cJ0gNf/45klXZXDIeVHjbFNom4z+C/0BjI2/nJjBWvIMVyfM
/TnSWsF/IS2PfXdH2CdZq3f+3JkqeD4rePDMHDRkoNPGyb1ToSRWw8xqdqgU1nhaN0kwU/6iajM9
yMo0L37Vwhin0y9Pa/Azg5gxBDzINiPkcE4vWhUw7RlrIviqYWv/zfZcwIMbZoTYSmMzZ1ehDIAq
OZNvxpvioNaZsPKBQMT+0Ss86FN9vKxm+jGRK7djDvmw644/p2yekTGNzO4nYRikztndvkOJHXkb
/1ECQQ+b2aHvWaM6Z1seh+liSp5OQ2hZvFRe7DRKXZpiViDTKogcbz06vbQQVIl/ctp2Y4CuShWs
AGY3PCkCXA6NQXcM7TDmjpyZZ+7Fj6r1yTHnRWCqaj6INvuH6ieg/8X/EBbxuqjoQObFcLo3elJQ
PgRntxdUh5YeCh/54fqpfhqxMcfSD17r9syxT02DTjOIrNsuHqzVPLZ6Gq+pj1jZntjp+DOwFSRN
2Vrh0FhORAlwhZKseaV7Kg01eq4ei3p6mGyxq0k1oLLcyQ/Wlu9byFCQL5KPPXtOw0ZLz3P+hlrE
I9OUcNe0Lm7aTPaQy/LgDPAo6GeBuvsZakszT6nTVXvNM47mWKGHjLoh5xRxWK/z+hEKl9BqKZ/n
gV3cYzki7zgxqf84NDqhspUgNzbI89jNBa2AXA9ZW36ZNUWBknO78+WP9CY9eWhNXG5k5FlRs2lP
1ZolgQusgt373qm+eGHGyjFmFRsWMDH2EhYMQvYA5NMbDoNPEo+bYKPIjOzkUWy7OciLxC8awG1f
mXFA3meI+MQ8GerD6by/qpXHtW9eCkrrjqU+voul7SN7q15rUyD5FPjXmgo2VcJfFsUcVmAsERIt
Gnk2dh/hoNqonu0TyF9xFSkPocidx80rQlj47uTwbURzsB+yyYlM1K27dqq/LPjZoegu0tOe8KL1
3KPEAZgEBBVtl+5nYUao1SdahZO037Q49/vHsob3u0dSZwRuxzTfWxEZXH96K/gs5/Gj8fkid8n9
0PnQCp+4jSl7GCA5cDt8Oa7m7FxpPYBNyqsVMD7TT7wU3Rg5IvvovXqvSa2MnCE9NPLUaWrem7ZK
D2z9zy4itLCo66uNbpVgTTt2JVtdtXPQt6ETWefYKZhTUTrG2ar1YWmDTQSJbXImUwGGUDAwCDv3
WJracZ/Nznee1lls85Ic3DQgstlKo3ElzdEa18Na1UzeijqNNregfN2uiGcjZ/InVrvNtQmDSaTn
w83NL5k9opfpEnWvvSZ0uoHm7EhV1evvYFLTIVfZd6OZP6Wk7x6tJD++5VY7dRAZKVC2wawAlaT9
lmy6pDce8CtVyTwVWyJwIKEANhMtwObpQthHJQL7cOy/zWo5C4oCv9BMJfq8RikDcmxRGbwzB6Ad
zckffBNbz3AjvMkMSQk+sPcx0X9trgTD6uKFzKrQl/x0lg5RhVmQBIRikww3SBdSZrHMpOw4eV6M
ke8NZnSfrWE5HkZvnI++rmAs7h90pq1Mk6AUayaBoReICGiZPNTJl+rT4u8c2E9NPsa5Xt5qY+vO
6DEUU9yllNnFmNxst1ZKooPhrei2R5/UdgSpSjy5UGvVrOzbcjLYJ9bCUfEkgVoDC8iEgPJw84b7
4TPofPiFHo7t9ImOG9VUKq5uYPSkpwUfkFvqYnrdrpLAlBZgRlTP8KjTwv6QW1pktd7rOI/5GafO
LQ1qb9cL9dgXat+At7wFxmnUKk6NJhhiu+4fAseawevUq6uRUWDfn2+MbCoqbesUlNWPreznwt20
g+u6315ufFWDAIcT2rdfqb9zU2hsOCswIqugvj2mQ4ZCVvyYxpjH9OSRQKh5se5ujxllfsgtJPuo
sHalXRZJ6ys/9Ht+p6ePc5T9lsZ6tt1FMuKvfLlmTVFK9Hbr368wgwFQFe67rtBY0DgEVSyXV20L
h1oRzM0v7dEYhhhF4y1bHjsjpaVvK142XRZ7pDM6cTChO5PtZWvTtdALznOx/J0sJ0N1MuUJ8W0v
vXXPFlXGzp3sB9eYn7HoBKN8WIJ5hKOYXno3RfuQvxrCdJJc8Z45DImOMZhwKj1SGwjGyOXyTlYe
IKkmLM1KO8mucZLR6OCkctSeyBL3tuCHjhiFj6Dx691YLI9B443seKTAN8xSh37Wvhous8xamHfy
0Th1LmSC3t6Mrd0PSrNRp+nooqcpGsYe9KffmCPtL0fns65nv4mywnkZBiKuVbUcdI6GfLTB92Rx
1Zb3csmyBA1Z4vZs1WJwf1yCB3cYuxghR11y7sSaxjcusP8G25O55k+cPM+2JDsd/YA9cnZIy/MA
G34hUcLhWBbGrprHN+IMkyKtHsiNqY/whqe286tj6tZvWza9OgiWWiwEIYVv4GoFegCKKzU2kLpE
6JJ2uHpWa83/5D3IHCVu79qq+3FLKISnF/7ebmvvqDeV4tjyH5fU7C9GGbQAuty0qTHFDClpXEmr
T3wDbLsqUdBTQVBfWwFcMVRm5Jh9+j6Q/G7Kwtqh4PqiDMCMLdiHt2zQLggD+MxtY3i2OZkZuGG2
9Ub8a2HYd3mWJ2WDhINGsv9ESTZ1pvma9BalAF8lcXy3wHe+rRnR41QmFR3CidjSPRe89oEMI8m3
rL6kdyF/3uUOcTbae4/tYe9r7avu8eBU3swfuunfNIzdI66di4OLLDYm+3VZjBF6BeiIpubtyE8X
peUA6m3Wo3MSTAK9sqbQWPX6SdHPh3/depiUCg5LkO5wVzBvjQhzNje/miK9BuSJ/tb95dtRZcY0
ul3HYQaLVZ8+Iqyk5R16yGu2ehk8eRUI/7KW1zYAkJqB8sMpS58qCiQucE4xVZlAR/3Gy7zZ5W40
t3MF0X5FAH0zpfXHICHAhs+wnKdgZPQfjJSb016HWwEBwN/yochrxmKm9D1rfIOwcTkK1YeyzvXz
YLFNuyvzM+gBaXoPdTY0kTCCH+cZ0tnGHoF6r/HWj1Ivp7hRMG5tRStx7X/c9eRWn1/h2CaOkZn+
5AUY0tLefaIO0Cb2u0lBepVoH+mifOnXTcFKeD4z/3LIl/6SIfqexvZLqxQM2PY4D8gnco+SA0Hi
N0z2H00Y8BZZbWFJrV9lhT7Nc2skCSOqDXv0+TYM+R70mRvK8Wf9bIbqHcT1GbF9y8fqspGCjwqz
/Zl9UpB7VGtCyluVB2djSo9VQaGj0RZny+9AnEnChtnwYoqWvsQqiV5Ix5BoxJ/SnU7s4E3ka/UQ
pWjPUdcvbmSDzpG9yY0Drj9sy6sHhV2t/C3N1oR9GXmuPGGeMPrkEINT4qlVRaQrZxSTOIcRU9B+
M1GDC335njLtrMoJtVmdokLHHL5Q8VinBIJPqz0xNyP1aNYuWTP9HfzK21Gh8ol/6jUrx/qgXUl1
7UOxmdccJceTI6yEBNtnXymIllF+5b0/h+P9WGgaN2ciKHNKsp0jERRpWBX+Z9HoEJo90V5TqeJk
t45NxzRzXzaLFxclWzj0fhk2jLmauwiGA0NLBq/JmYkG4qN7EvJlYJ2cQIZVax9Gt0RAnb4R8fug
vHxlIGv5GbjjRZhfIxKe0NlA2Q3QI42+AH5Wxq/aE4/5tPc71hLD9d654sgZG8ydpPeLGZ17ZGiD
q1d7y2HRDI6KjFtEw+wsMu9pkYIh2norC+iEDtYwqqrsA7kXO3kVblDJMTlmJG20KGFzosdLKKmy
zb61UdmJ6zdLhAjciAvvqVL/0NMj6B/LCh7JmTlX1jLqpwAZVfPi1iNa/609IroweW25Hdxyec2H
nEVQzxIyPwH3YFOnoniuRQ5Zw0SkjRXJbM3ANhYUkdl7JLYK8LkRx2u0BaZ78VY83BmCWXMICYpI
43qq+asKcSB7GC2mjgCsLogHZi0sio5Bo4izXqbnwjnNVTAmQPy/uhm9yEaug0E0kpA15ESwHcXM
ECYo4o7W0WFbqOIaiZqzsq83KVJ66e8w+T9OvKuh7y1Jh/l5P+n+tzLTT917c2plX5eGM5NW4AWP
Cnfv4raPVi20JJX+PiD4IyLr419p8LhmdzktTWm8LwZ65XFRgLpMZracdpmJzwm+X8EvrVVYWyiv
rWwAPysLrtmckzBwvjKmkUQv0eL7kjd962i/bLvdkBsskdn2OrVoFR0YVyx4eujrxsXy/bjJOPXb
N8RUI24LtjEJhYf4+mxn/jGj/yrdpm4/hltphrWDLBSY54asIE0ab37tcvma5+5rl/7WsvWTaMUu
VqPOlGfigNLov5yRopWXhlWK77X8MIeVB+efk3lvItO2vVv7A/onts4HAK3rYnkPa7Z+m4aZozJZ
T4Awc7ggdkNuajxlvvbLq+WjOed7kw4As1bP2uT8arXqZVi8m4/GDM5//jKazEDuwVzeF3yzhTP/
6ioEhXL4s27pAxUcuNq2tw41eYGu5lwJ14zaovfjKjOfiZPjR+ntzWIe48qCrs7Xq1gQcI4dGdXZ
X5/0bGjE6a/puvruw8+3I7q4KJOihC3hRlatcdZSd076Vievbu3Uw6g3Jy3w33vXaF82V528oHZj
izz/Y2HgQDEdzUow3roWeixLr382OPnTSINSLOkBSlyrGo8ANB2vzzbdivQSoN56HUnCEfw4KLrb
Jp6FwjpMcoeVMwVTwihg5BTKyh7iYerQcmf5NW2yMWYfxcxUHcmY7aE/vSZRlbwUZmdHFYGOntTG
fT6JK6DIgFA5GCMvFR+FKZLUz24otS+pNz/abOYU0GSALPph24K9ndrPXKYdc0l9V6EvqMsasLnm
nOYomZe8ehVa/wTnv59KxyfkzXr08AJk0j4GylwAzPKPNRs+/DZEioBHx2w4PWdsKQX0MY0/u37x
Lqa+VYjf0stYY+zQ0iLq8vol68u/1bQlSsM+kjrGq56hHJ9yoNdUPPWj+QYp+7HOmhaamGeiSYAg
yq2d94oSwJFnS9Qm8ybFVtlsRS0rPUrMVT+Xp4VmwUNd6XNCVNE/AxjN4ZWgUzlBE9JiFusYw81v
ThNMXluLV4hBxypeOdODvWjWW9Zmf7yq/kR7DE4wADA1QG3KBI6xVzujKXXhf1WmkWFlBHYF4m1O
tyzR1ju554qksOrhgA7MSpsz2MeNSM55v20/AIj5PitZSOTUBkk/Q9Sk6k/pEM9gDApKoLp5WNMT
o8uPIHs/nfqjZzYa2m59I8znZLjLv6br+1223M/RYDjVgg/fJC8jXhoLA5tknyCEsd7g/QijvsvM
q/e62rvtRH6qcSj0XNE/MH7weVxtOR+qxvmwCs68zjVeF6+4rZ5OKrUfZbax05TITmJJHWTPQ5Jr
AUtO90vB0aPjp5bLWjy2l2BPHPubyTGE4SPKmdapQ/4cXQDXZn7npj8aAvDEnIPvcsThYMEa503x
QjgYFSFcIxN8bZ3PEHIBK6mF/6H2qqutoZDZeNnj7BJ02xpVI2iy0P33Nu3OnkRpN9mbscPfFQW5
hvthafaGVmOR4yYPguaZqOjjGmRjQvoTIy4QMMp0e9ptubXu3Mb+u/jlafDb/7F1HsuNK1sW/SJE
JDwwpfeUKFFugiipqmATLuG/vhd434vb0dETBSCxVBQBZB6z9zq3AhGCtOMDsU60tqbpQ/faHhX3
sUuTd1mK/gld2qKVzXQkY940gtRQ9j1l/WCbBN6tlskHhXEq6kg27FA7maKnX6u95QntYxwpbHjk
l6EgSxoMfhQ1AhVM+zVavb8JA2pqrFQVauzhLDBFTRJD/yAYOmW5KR4X+E2B3yEapWSJThXNfh+t
s1Z7YplAYBBoq7Cm0huqMF8Wc7MvTc1NHJYvfVltIoXy2G+mraaY5manw/dEAQ9RL+uQ9NKr7hff
YTTuwpxubSQShyCMVitj8eJV7w3Vs6rDD1xXz0i65S6Gu3NA+ZO5bLhp/9xHHuXTyHrTJp7LHk/m
HEjSaOrhavtFwObnm+faKpZUpYeLHfcsPAVCksh0d3kj6iOQrYJWn3vQjeYgMxDzQstJvah6gcb+
4hO4WagiRzH+Hdp7bFWrn2pgfFAzDktdGrvJDU+YIpslSGJ3q8UZNZaJkAulRLHUBu2UV75Jl1zL
V2nSlKuubUCGZUF6TUzTPJZJu2utOjrl6ONaM3Qv0qidS4sOiaZJ6C4JvN4dws99zUJ7ybTIPXPl
kinzrkbhsn1YFPcxLH+lx6AO4mtp70gQm0uFcXAWlHk7oXdY45iKSUxqHR260udmwO1pFe5ydLM9
9q1hkQzeBz1XPKb9zqhpaaj6muSMiu6T76HiEg4y1bkHg0/6xmx9RrNDzXeO0T+GIjk5frVOsf0U
Pyr2xmVHnywNG4G3OLmbirvZNdo3M+nR09WHNPvUEGwRALdfpdMQs8zyCz8CrWyOB7/5PbQZhQ3Z
/R6k+4qTZYDAjna+sb2tl3WnsjxmDoPuqLL3B7DMy1pkSN0DnOakhfMIxdeWopRXVeUaCgs+PB4M
x0zuCZRl6ublYbTMX3QxP7OJt4ZfJ/X76MWJkbMbR2bYUAFWcl1k4qno0vLAlMW/teXdiIN3TdJx
L01Wt3T+4FAxjiatmR5g0GrAveiIjiUoo0CRjhWTQSNnjxd2b0rUIPhTl300pz0G3RLhOH9D5Z9D
QZCbTzdvUE9VpT91AQ8LfCGCz36qsVF49gySfekD8UFhfE/UomYlC1Yhamd4ALQCU2bO6HeAh0eF
z6C0im9XL/9AyGNrI46VcwnZpe2oFw4djxZBvtKzkKdLzrsciv1aYAevrlpv/3GyfEvQWy8rs32i
CRqzt3lrX/fkMe+jcyIz1r1avUvm4h0jVS8bPEtcq+Q6ZVa9jxzGBBKx7gzEVbHhv+bS0TZTE0+o
eZF9KP+W1u4vw19YpeQtdASBjazszTBQCe0b4pKuZGsPQnvfoFCSo8xPbZ5eXESio01nwRj0T9tU
7j6xzTMtwXOV2ScrEePBdIt7ZMibwZalzOBXwZRAyhH+iPy4vgy1qnZmAWA7aYlygy75NszeWpi/
PWsS1JJjtn7mECZDqCPGIUQrWrgBvRse7HI4pkGKQJCSwUqzi+HOs7saYON3VJmUMopF6obNzve/
ozxpt0U4vfYGK2ZalrTCC88564N31pL4V8vws1uT5ufWmAQjgjDHDU63J5jCXOS0760pP7KckU1h
EGzKqD5bZvYXHU2yqBOKcSk6aLqqywQ768Yb2H0lfChTs90zo9O1pVsIwPaEvPjJzcMYhe/CRNEA
ildqOKPculAUkdSFcRvmcgjY7Hv7oyWv8xI3wp1kmucIgWKUMbLEEO6yyrs538in44AwORjD97BS
/LHMqUTOxxhfHTVuJ8k3/akk4SbXCG2suC3qPF//a7RomgAmbJGE1mv0ZAeRJfGpaxDGZ526um5u
zE7iTe8Z6gRd59gmTMPUmavWW+qCM6g4Oka4F/V0GJWC3RAjGS23sPYI6vSWgvOCOQmE/R3qt7Yr
XtFTiZX0GNpQhiT7pmgZ2udm/qLInoyJLYYJlTXBpbkTUdSuDEql65EqD2FBGW1EuMnbwdpmT5Nl
6Vst/XJtzUN3UantkNt3LWtn6XMFeMO3PlSY4g3MrfdhBXQJcRb77SrGCWcYBm5CbhEG9zKy0umP
ZvppaLjxSnuqCI9poTCmI9tbhrUysBTsgvoPLJSWnNXZwON91pr6bvr2C+48tW9jj0JyTm1NBAic
rfg0leiOhB5MLF7YxN28v5emf6kzVBshLfJVT0ywznBp4Eb2eR9R60OPxZ/fRdvOiMBvDc4f+ipb
z+/L3RiTGvvM2Mk6/BFHpvAkB2n1J6f5jiYY0bMKMYu9DZIiLo6a9n2BPxZR15dZZ/oqIojGU+oi
ydIHAr+E+LRWr+jILAj23psV+e06bexfbhmbBzmMNBL6fJtPklC61akmNcMVrCfTLINfuLeORuvL
lZGa6bpusZFWDK0am+zVYdDowsWNSxkFjZsf90s/a8/UAJh8w6hcHy3HlhnTDJgz/qLFy5FW+pSD
UsSkGr6luJ5+m8DlFsT6yH0iDEmYZWiE4xPY2jrFNI2lt6eGusXSZ6wYc/uiheNalHjdxWgi/lTQ
NGqNKhll6VUBlnLlC4fEN+xf9HE4MMX4F+5RtfYy+4le9k26VTwLTJO1znIQTuhTNYrGeaDa9RTQ
w2zoVs08hBxVEzWiIZX6ondbBvOKnjGkv1RwqdvRvqqRPSxLFFXkcIhXud6wG9t6urHyDjc4ql/f
/ArRs2FCHe8Msbk7mjat/IrXMd4D++1wM8PsOggamDZDKS7IrZZjaJ4nZksuhR1+6Czl62lELiGm
HviMdVIhq37ePWdJtDPipn9tdGzCrtYsIy28mjIUhG04tRpdMWQPUEbTBNtS96sN0jUgIgjW8WoC
Wkm7+tTrrxFvZjRUu+nDulmFER+r1Qme17FCBMRy35WNIPS3YjZRzNnSFCZLHd0fI8ddMfCqZJro
TRnTk18n76nRP9F5SzZS6mtvcHgsIR6s20FiQRO8Ax0P4BwVnkzGuzxHmRFs8DGVGzSkDh4wL9uE
Piu9yzhOasfjZ+GEOUO2Z4Zk3qPi4mHuzFiyLjyT6vY0/lidoukFjPtw7yIhb7r02JfUurWQ8jW5
c2v9sT3wd9TLsHPcZejJ+NDomdo0E8IDfSKsa73+DXZYzhM00vhLvX0Dy+N9CrN9LiWj2bLkCUWk
tfEmLvCofkLk4/fY9dTz6KiLYefOmdHtlzwjV4qLv0mvf2d5oe89K35B2qiedOLTOLlI/dWHFVAN
k3bwlLMyIJeenDTMr4BOjBNjdtkMKp+iSqFvOjfqFyp2/G3pxdZywDKB2xGb+eBxgzgVjQcdpxiB
3DVv+9+abaPX1TpGehnOIsqNFPeJ0+8iCA/XaSj4z7r2iV0MzQtRVRIXp0x6/bEwYgavNBl4QkCW
S8pnL/DxBwwIIsRGSAun2nSlp6Gm7o0nOBdyMaKrg7aeU8XRzfQ3hlaxmgquj2kMGOVsMTerLgXI
w3VjhygXyqcO/temMYuT21gUy2V5zLVY3kNHjQcgAKgDGMi57cL52gotpUtbZPeuiOx1p8LmlDD+
+CjdhMqNqk9anFqXidzt8jjKFJVqJ0Y670y6ts1cJEVeXkdnu9XhlGmWt3GbKDp3lVp2qreXSnnq
POJrP5D26luJMOTJR/dHB38KPmr+E5/BxFk6fkiu1BbXNPPW5tN6IlnDxKZf9dhPX+aXOZgDFuAM
jVvmxQ7dysrqdr3xorl2tSKt9a9T2vrXxxGky1uI7v3w+BZTE5lcO5gtzl1yrwKM09c/R7L0LgPD
BGfchLbrku61DPBKPL6IwXfFytKNDX9dwhwDfpCkoCmcJBZrLc+BFZNVbapOL5/HQXsPPRSaEwnG
ZrKd/kyFazjTwInzXqvocoUor2xyJOKPp1RvP1TG27AZdoyvRtanYHLM124ad4pO6Keb5Mm2qdmz
mGgmj6kyxdaAha/7oXkPNdndLM48EXY7aVo5bKbsJdFj686AWbws6kfPpLyZmp8tqrjWDuRsgvlT
hb4sUgQULdLTaFWGxbRLNOaiRw5yNzsbbIJ1N9/YqCXSdWRSakuFr4ijhU07w7cJUtjrQpsNQ3cC
iqxIoC56WhUoLXlChN1due+5GXtbX+u9p25VVTQ3mIBnUNgFe3Yh9lluhU9aMdJcbMvxC3usgyPV
xvRJ5LClWclkrgY0EwUB2b2OmlUgcdDI3+bTICmjdR151qahgfIqnaheI+W5g+Aql49XJF0NycXW
zo+zx6vijijIMOrbKGiFuF7trAcrVMdQVecKMky6nuwGZVrGvsoaHKG2yegaBR7PqtGkTLo03eZP
H/zCkKT/TAJkto3O8OaI2tlWamj2ieGaV+RK9rKMdXtH5SZbh5n749LN/DUf+P898AxTu1dWfdOk
t6ndzoTbNnqHyc8E4Rqn8wRORLDqomvesG08vTj7gRzW5dCar7QSSaNyGfzEVoRxoBxXdpGWJweV
7soPA/+IRad8cd3y1fNrE8R4Jdfl2DorzWGdduoy+7RhzsTVp9VZAphQzoc9Cy1ofJ5Tyw+5+TnK
AkObA0KG9OZmf2bWyPdY2s5WhWOD8ae30vMUEGakiEpqmv6V2NFp3+tTYKP30G38jIF5aFtfa/bg
59RpsKN+leaNc7JlU1x0XWKD6Sv5Y6qjalz/TMRWpGujye1VOoXqWnnCXQE0ItSeTzuhTYe5odSY
Wr+N3LjcWGU5foxV+ON3IKSY+1qeGETw1cSp/Ek9RpnPmqch8vPiSsIeH6JOAypQopLK6rcaDMVN
dUipmU5KzFc33dXqG2sxFYAYBE4pMDOMQ0PN5HBnFTW1VFT12i5wo+6FKFAebeZFLwIvGm6W+UJD
WpwKLvJKxCL67nzWuMBKPifDnzYybJgIVOBW9nS7BJ7Umjsr6/jkhr6NtogkknE2nrqrIajKT1oe
Nt2qSGyIH8UFPCmzL0gm/jnCS21uvZS1xhZc/tgq1GdVGnuEM87vxipvhMOhXqYvEEajU4POdtlT
6vmy++be2iAp8tjSLlEYh0vhBuIN4YqG04wjTYv+873HT71GH/ae8q1VXkVfXhw6v7W82amytT8J
tWnEMJ679fWCZTlrsnVZG8YOhF/yITw4F5Uxfnk5nV80xEenGsHQV1WH4pm3GVpvI4TdQ+HpFn+a
99F1dvw9H2CI6a4GtdN8NmS1epeCx6jXUU1FuR+qDdTf/MnIqFeifj2lFr/WTgr7SrEDvBLh5NLi
p1tbdPUzyUiw4Jpp25oK1QZNB9W1QarnxAIG9/jBKDrr1NhkqfNi5UbarY414/Q4Q+7TnRlWfZm/
La1hX9gYSTOtgkaYGEQGMbNtJ8spL6OlJbcR7tQpbZTubJO83TyWxore2uV/L5IfdRJlZ6cj9C0N
o7xaFTKkfFDD2cDDTqhFLUD2WbMNddwRR63OqfgQgkXO8HtwInwXQWq8dKWPRc5hGUqM9i8CC6St
eZuCwQPZDKztoAVAEUElGzt/RCbuFtFV9RFdGT96CQe93rhOD+fL0BokUV5NjBsCs+t7lO2mkuHu
8T0659OqEp5xj1T6n5cUNIpOnYSTUvZj/ZyGQX1SXk+lHZs24H/HxBSUIDJmM/wsxry5zUDHpZUx
hAKkm7qZAYGD6sYKQXJD40xYctUWHbLCtPosYwspS9z63MxzJfuXJw0eB0uQvzP0dDk1yt/qaORu
QZwhOaaJ/x37P0PkzHt/drAUCMeVVenNFiXNwXOzn2TonN9MgKSIMLs/Sljidto6SIBVsBN2wDJd
qez536MCo+///d6/P/33aGZ+ELIZyzYLxFeLkMFTQfybjYfCRtd0N2cYxl0kcsIal4aBk0lwel1y
e+zvVu3hd6dysJvmtViaYFHctL/FqX0HysYnFtbjh+m0yWpq3OHgV2QMRUJqRtZdP5tZYR8j0b0A
xqufJz1Rz+SkI6lowkovAILGDIRYtHSbrg326jVCVAZAWT6lUwvDW+RbxsGjBWnFhvE9GcY/B/p/
D+YfdXXzqZfqRGqZ3Epan+dOD2mSU2ikzx+SQEvbXnZeUJzqybaPAdx+SFXdVjEN5G4F9OWyPv9N
vrdVQWfes7JxnuezrnJKehCTrbAq52ob9F54RmMWAiPCqIe3e1w8Ti2WRDwvJvrkvABfuCYcz5eP
iCLsWX8aQ3cOj0e1T7Lx6jPt1nFCfm09Ws7B7NP+vbHPSRuPH+QniFdjyqneChN3cu7n6KxNZHrU
J49YyEDv0WL3iyTqEUucqkhPdlPm3AZW31MQq3wde0C6IplTHTEQj7iJ9tLGDNx2M6BnJEtry22d
o9LPBRgg2mo7yIrmvQysYD7p67oHsDjY+1SPo3PuWuF58tL+2At2RzLpiq7knUkfzYscPovqXsT+
XBhGe/f/Hln0s3VkJhckOdm2FFguXLoOn67o9oNtd9QMfH1fTZRhyqo8heXYLJr5ylR2+L9PMyTE
cxcIgaBQzZpg3/kVPyPDiL6ZMpGvG8Bnh4wWVxUP06rxR/dMQdw9QmRc1S09pzynT6erOwbVcCWK
flqWxrbrcmPnxOUXZS5EM72+Qx+GiF6pFTtctO19RNtTREm1q7r+Dekwq2DnwXEgAbdquhd4I3hw
MF0OXXi3ER9aZv+7GZ0zuu5rk8pt4DBBtRlX8AB2eU7KJ/UdYPRNa4dfY+rgdlXbulLfmubJZRIj
Vcrz4g8FSc/XfmExbHeWhlss4QZeJxM+TkISyjDBwYgEkL9kKqjNxStlxLdCYIiz478FzXyR9+6B
ASdYWfJma3kxZV19RUhbbrQKjVcd7uHRNGtRYxiZSuJvH7WZTLEc64kDMWnVzVKwifaBgzcWgxHG
ZocaKNpQ5l0xRAJbLQNSS2xxW8U4caAqn9rc6Xc9L95lwCcWToA3r+/kZ2PP/zfQzIXmArioLdD+
kDs7hHpmsdbRGjLxMz66g36oUx9iqobUGu/2pgy9V6MFsSEMyqYGFQBQPfUvW+rtVgfJh144oMnT
B2c37D767DNhxrWMxhxtDDlNF6tmWceUJrxAfQBWcTbF/CdK3YKbqQEX8dFhmHm+STudNxcbkLAi
undGTF1dmNZbnMI6C6BgEPpn1YYyZDj3rgvGWay0ZlOZQbPIZEyqojnf5dRjPy1bfU3ivuxlnm20
ePrmEdgV3reNZnrZxqo44iZ7zur5/zJNmrd2ig/njaCWiXIExfr0qxdDvy86eYEaU0JRNKOd6p3n
oi60XaFj22FuCnqtlIZGqjvPMP6/0sjXVtVIHUmLa27nFFCQ3X1Z5Ata2EbYiTGumWCSMiGCFX2c
bFP3NHEaJ/6de12xcmtINQqPU1zxSsNod5HrD9thVudTgBg7KqJB269EpChFmna/aHJ6HPi0Iv0g
y9BGocmflHj+TzE1H+b0HNa4DdkZo2053pUy/TUdXUDATf2hrPy1CWxKMBPystEpt+g+1zqu7Z2o
ZLQsw+pWSEtt2wBfoWg8RAx/Jp7GpaFUundySdqdjxfXnB18Zv+UCMwkdubCgFEbEtWe29dMjtw1
Z+F0KJnyYl3H5IgQ5hvAO/WFgRNHEm68XqZuHMZ73fvuzYw7bm5H1fuGOMQNe/e59IAFlWmyiwMv
vtaON+1kiOc5bzMiE4m9RUZVu+u8Z20AN4d75Rx3iNxGJCxSBn/bOVpx63pbCxMRYJinX3VaDaug
7xHpyPAcRi3mB1ZoORLxvLhp8UdSDX7ykG74dZqcXPsS+6a5yaNKX+fIFZ8cz2WhVnB+h5bid97+
wjKRbN3M/pUjmt93DZgmDYwDRFBGJJndiz+wBGo6YwVc2l514YDAm5J6z8Cki+6QrI1lAOOLHqPG
wI8DZELxPATaNo25KXvsKarVz9RQzOfEMcxn1HfYp7hHZJ2fc6T1z60l3TMmhw0FgneVJSPLarZv
kUw8p9I95pSOkKmjK4UL6NEzQa4imSC1z4mFsP35grh8bF6EUPFyIA36AlL3jGYOcAxSkXZuJ+Mz
e/aKOv/SwR2ih/8NCKW5Pb5I9N+OoQ3Xx1nfZlBsQBLsH/F13AnzMKn2O2CexzpMBVzfmliUyNq+
GI7NoiNslvMmie7mlPx1gPv8jiyxLvLE+bJl/NkU2hH6nHlneQbMzNBnUChsmsLtD5ZdSFAIfnSi
TVucW0jYq5oe8p1dYxmHifwRXbt0krHmfXsnm2FH71mtflpMP6/SQgCZJeYFRpa6Mlwru1K3TyLx
BbZO/mSR+kzIVF7/k4WJ8a3P7Q6JXZJbu0xTc6YW4R9j0FC6sA233ScZjtEgC7vtI4UQyTiuKR1Z
y0exJ2sT+Igd+kTNIepjoMt9IsqcnRy/hNaZuwRpxkqYPdMu5zrKo6KCKzBnToHgN2F50mi76gt0
+DkK8aZBXhGInyLEX9RMg3zvGw/Klgdh32LH3sSqLE9o4NalCc4DWkV9GkWlTo+jxxcn5/1HOKdA
2zh7xgENd55RGE5mFa4dqenHJB3oaPUBlZiwocFojyz8LhPB5gWtWvhxbm5KZLBLNbnWi6VTSMZz
hKE/mC49uuRNLjGok5x7uUvpaFJ+A3ZrrizBxqY5/j7ARrg2em09RTkapgzPxcJjPd09TmmVWU/E
lcNamyw4Qo+IMK4PaGicfqX3xqulRLOrbafCbjDBtymLMxsEWdDjMAnG4mw4+q/Asmq8UcztS0iP
FlEY6adk/iKCMOEDmk03oBX2VBjG4+MLI9kRif57/jgKDCramNhgH4TV2U6r4PL44hniP0d22Z01
MeqHx/eV57NHPt71YBo31zIbgIB+Q/0Nkxdb+UBrcv6CgkICZJ8jWMogUBvC9GMYHP9lZnnuHcdN
N0A/k68ZV0htESdVbasnKe03PSyTewLVCVoPo117GcWvrt78GAMlI9oGxipHZ0QEYIkdtnHj/jgd
JCh1Hq+XkT0Nq4OoiZ8d+wWZXbVPhihZkj6ku0phUY10Wz650VTsmgZ3b2yk+RO0vn4p69E/dJW5
Napi+CgaiR7TtLuD73nak5VoBvy0UlGmxuTPMDis8Zb1XWo5SMuwLm82hbktNnF3jzcG2K9z1Hpa
j4+jvBjN3TiGzhGtirnTKEYvO7eGEDXXn9Ixj86PI/7xjHBcVr2JUMk0CqwOE1065LPVMTUbKD9I
Oyv0Dy6Sp7kK6cVBuq8n89XhflSGnRzpeZYok2TkHPB8MKgwy1aKcOS91qzftCj0P7X7kRdljcYx
1y6a0tw3Le0p3hS0Dwyq5I/P9d/TR0Jsp5IdJ5y4ZG27gw+hf3rmyVFy+hgpf+1t4KFrV5sEFrX6
LaUSeavRay8Kp652o+/9yYzBRL6XmdsqS821A8T6PSQsjkWyapFkbf4tnuqF3CIY8y+2Q5RUJXp1
DIfgr+fI9ilKB/0JNs6fR6JswYdYKaenmWZaOkJV0UF38+mb+Plw8mKXxDH2tbXfAc9DHGKGlTeX
1uVrIhFIlpo9ULwz5asLKm5lxXg++lC7mj2dPCMc5U9Flku/2f6Ula9gEloQAAos8SnpA14hLl5S
+j7w9VL+U1Cc18euhwmD+5TtfjcaZb2jCCF3+HniF32OCx9ps9vHG38qgk8vHq2V5/MQ19NzMFjT
0k9l9TGm8a9B6uYft8JvHLXsWq7F+NG4qO+DFx7qPkA1h4V0jV+ne42tQT+m7IMLYz7VNI0LEEiC
HG2kq9h8FlR5T8S49IYLlzlAs7F9rhvqetssyzZOrv++AqRU8DXwClNn5sI/D7xuRN0SEsi7D+by
mlFCewMu4nZt9zb1lvHkjcEzCQu2BbdD45BR4Mr7/Zh1FpA98lHJ5EnAldBK/1meJhakT3CT+soA
A0T7fdaQO4m6EuqpK9Vwm9hqTm3VSL6Nkpe1fWyRZ8px8taJHBEsMC93NfUFBTNXG6ItS3q4aso8
OOlDx0Un4ntJtCFcKmAgX2NunwLb4rYPR9Se8LZYPVIfEu9892NZNu6u1qHBHdvl42fsC8h8kyY4
pOHMDKgK4+g4aY6iSL5Swc3BD9XyBzjuEqwMZksY2IuZanBrfFzujF+/TjgxV0YdwP0CpIGJFDCX
qiMbIXTfbQNjwFBftDbtRZSvAyah9eC2XwZ8rF0f4XpQIvxrt4qqH7/CH0drB7DErkM6ErkdL5y2
IGxX1SHQZr9d1v0MnfkyjqW7y3DRd9kldVPt2e5GuKdCYhiQt6hBLZf2FMqsqdtjFLf2+ggOxuE+
WHTWSyTSbjMVrGEOld51NbsaBqXwuinQUFWFtHVkYkWvQVcJKAfbabnC1Awq2IivgyRriDL3naa0
wu2Pkh09f75wXwdfw1Ot5Cmp+4Rp3ZvMsgxATlaK5Q+nK8/F2tKKcCuEwEMDeHIhx2Afssct+8kl
F8WK0kdxvKglta6wj7fI75kBbupvhmfUeJmijTUZ4hwS7GYTE68prH8pa8bj8ikshDeDyWgH2WHk
LYnQp53hPtcT/lyUnLshhbo0pd3FByB86fXoueaO21utZYMXdLnZXP1D9Jj0UTnJlSkQF/slCWuv
GdPKk+IsNINmv1NOG9K1EpnktKL7tQ509xayn/1GXJR5a6xLRYjKxr4VjuFs8VS16ypv1coDhhMl
KFwZIQKqxzXhPYf4qefRCwDW6EhVyRpKONj1ShtIWepr2hWI773c3Jtw5nEHQXwYLXLOGp/aCoUZ
RZ4SAVET6UfdDF4BpJ2R6Td72b7JCqFTDfArzk4UC4uTLvLzUNgjlMzqUAdmu45k+NtBV0W9Q6Q7
/PDfml0dgxhh3MR8HU0NfzqTpEG4YhMM9EAzGlVZqf+EZrhhqsG1n0axzSH5p9wDq7rxoLZH1k6m
qEv07tknT8Q/hf3Jmr2wttC3BcyCjZ88hRV3d8LLkcGfffo2MzbgbTAjSqCawI+sl8Fam2Mxqq8K
HcN5HNqdDSImjrColB4zKoL8y2oLl0KF2EGDWgtrqDCWjya1zmJrGJO7NgaA3tnZ9FEdaBoWmbDx
ZpEr3w20oNlWQ7CDqvTaVyPVa7vNV0Sc5aIA8EQqGRyAWCxYePKtbAEuQR5TVHIilgr9T57H70NY
NQjKAA9E9i6OwWQBlOiWbnSQowblzXCqDSJfwFtV+O3rcplJkZ2UU6AVb7JL3zkVAzXnILytnhGy
zfLy0d7ihOt4lBi72fquuYuKZGvL0th4GU39fvKIR4DFb9qZEzbcVcVciNoEPzqIZtxE1sLlc1wP
E7ChfBJw0hE6Z7i4BeDLjP7qokTP46b3IdLRPxm9ALUvKNmLiDk1M1c7tPtLFRc4wJnU4RraXhfT
1zx2wSkdjw+XPIRJOcFKjAIFXSecM9HVi63H/c6tVXJ29QphP5hJw+oop3TkGwWjWDCWRBAVmhy8
rPhprJXN1cwT4MU1tZCGvm5g7l3XfcImEJwzpNJnRLMfqJ+KrUCR0DtsNaDI8Sb0yR4r5Z+sDs7e
MEKJsrxzX7gf0Oy+Gi86esEIACFbeaX907poUdAjnZwJAgAul2FLUBiCgvM144MoatyaqHh4Tl5C
M7j1gD13ZQ3+zgiZVVC4N/CGX02E29svi/c697auDW3bS1GsOCVTPey/6STBcEl3W6FqpYhUPPf5
6CAYAyNWqk2Ol2eXR8o8Gb0Hl+mNPrrJCJbuD+qBFG29h7B5Ukwgjl8Ly/8GSQA0N163lG4WDbMp
1zQRKDZZsD1jHlfBlma42buZxn9CVLOR5fOXx6zQBSqoyrOcld7p8Au9D0ngGVenbL437UZ+s41C
dYKe0BltsUlzH3EM0dlCHstieK3NIN2IyvmgKbGJOryOOg93XCRqZRPr0FcMrUU2hU99XK1IYa8U
KQ9V656Za43dNAdcEudcCO+YWhtCkXuGtH9T2y2zSB5Esjalt18ey8yFe1Z3zsYKloXh/PE8fOOt
qKiUC/OlrX76BNJ2r8g5kEvu89qrb8wSwStgJgmxlJFcwm+Jx3lXKOcGJ34xiSJdEuqwKXG5DYta
nYEWZKk8cVIoeTLaiJDCIWTxj0DnFEueZdcFMNVOFkwVpgx0/8PYmSw3rmVZ9lee+bgQCeCiu2n5
ckCCrSiJVEtpApOrQd+3Fx9WP1A/VgsvorIyYlBWZhEDd+nJJYoAzt1n77UBHq9H3O7lnLnrASff
SsG/u0mahj1dGG1n2fcclYcz5lg22yY7nF7qB5OIqA/B+a6ZFtiu10wwCSvsBAOQlg5uFlpJzL9R
pikGpFOYMEHyQg++Jo0voDcC/QeLo/HZU7VFgqiBOR+1gEZdTKhLDFLvwInolKWwgY0IeKyxirYI
HcDC29Ed12Guv4powvu94NEa4zCkxjFZMjOZKHa81bn+KuLyNKNEuyIWj3kVYL6XpBcM7MTot8Ct
4L90rGxH6h12NIfhNq9yjm7iK5bRk93VDUvNzp84G+QusQ8MlMQdC9CwDUPR3FjH3Ex/T60M7oI+
OJgybWmaqJ87SoTuVdZf7Ew/xAY66qyhBvQGN9yodas1G93dbIEPG+IGBlivNoXjPloNRLcgpICg
Vx1iNpBI05ThmWf/8owpgJiDfuS4MqDEt1g57cIPTFRpo7Y3zmi5e5btJDcGtNla1K+aUc0PhqqB
iwI8XU2zxecm6pxEabJLUjO6i2wvW7HjBmnTdt8J+VxMiXP5XGfXbNScEwKFlR/qBELqNBNnbpqG
oJiljnrvgS9Uje4j9rRwJnnj2r0iIN7R15BEp9LkDE4IQ+M5t85bRiaSJpkpYjRYLGNp2h6M3rrx
mAM3g6luu5rodCnxyBP5P2Apq32ttYlLOMl2eeihuWMgJpfgG/P0NQrkqMAOqOwyvXWpFNnn9Jq0
4OEKz3gLB/23F73x1iQE7sAQMuulYsCb811BJsaU9lmEzvMM3BhrYx/tG93AoBk5N6JOn4jlMYnM
Ao286YBm480ZU4e5XH5GM/BP1WC3Sos77m3vuCQxe8mvEG5ikBdovgjjK8t2g1XFoZAYpAabyYUn
Vw6buTNerIpha249aHfcVgwWM8KDwB8nSEEE/Nfg4M0cHVyfOueM0+C5JeAWDQnMqBjO9pCkD/FI
nJeFYsFahrpQliKqLXwbX3iGlUjTnpLSyHH94LfxOu1Z4Y1be9GYbWixis1uFXoulcF07bJfWrP/
J5w5deUq6IvtCNgJJRl32ERDHr/Hai1puvINVxvJa7blWhiNeRdF04sbshyxGzAq2OLJrIS4wQyX
FLGTXsZWS4+6VPmGiOS8ysLpDZqqzpYz8csa2RmTmL7t6/hJWO3vINOXQ3Z7r7fhR6bu7AaL0zx8
dC6AN4OVzjrgRsUwBWmnwDhN45KBxoct2V7BZwOh7mpPFbnnsXMwxIW3QYP9sZ8FIWumPaIl3ac3
kOepG4+CNmNcu81TmmeXLCivHCA4exAfcXLn1lYRZ2ASUJpJBrCGd9TwNEtDm4uRX5wv0+FRwySS
qtLh3S3j3QDOipucDeoxcR6bSXtKW5ff60iAuZ3M3B8NcsNYgtIGr5Wra9x2LM9Z9SZQX7pWDA1j
MgFHiJT5+iXxZpBaZZgf2uWuL9JtXLgaqAjCKyNuJJaWK+pciDYMxsE9TE39GAV59ZTY+v3E282T
2S1lc2tgdxygmUkS1r5Zvu9US5SsZubUTuQRdpNr3Bap+KyjnNhKjBhcmMGzad1nwVAQTy5Dv9G1
RyGno6eb3JQtcTvZyTO5pj2Wh8OoyaeEbfiqKbJ36klIbw8k2gxEhUhsNZzwK/fgQlum+6dbXIzD
XZk62KRL68Y1vHWCbE+uuaFvCb95FR7g0EnwfPUBluodibwWIET22GOyXEvPuaktk3cYjjzGk24b
lvVhst4cXlWZL5STKHsPcByujBg4lPQmXuMOj2HcAhM1GwjjM87+3tFIy4I4gkIkh+9W9Z8UPP31
HuucivXns23c0wzCJ5nQlrpOUJXBEJpr/OJ4Nq5QvUGW6mrjGdqTQB/2pxLzQkzKyxnVjQNk0Ati
djTsPsS4vGPjvdEB9s96k4v6ZEaAJ4ehVodwDvaWV33azE2DJZcIPfH9zq0f4TpjAJUXnonTbiSO
543up2cYjyIgqJ3q7WPvJRGmAnUhwHOyhfiIwnIX1JxbHa19x7i80b3my1IjiB27rXal9WOSJDLj
3j4UmXoRuvfGXRh/ofQpH1q3rE7Duj6bddL/5ngcERKBroK7MqKK2wrQYTkB7hvIlWHKidbrz4PG
zh6yYMGPaZ3NmHSw0an7RmdPE3fqXEbSZ2Lk7W4V3wqA1SaoKcwJdDwxic4TdEZJ5LA3pdm76saX
lsPPilWdTdk9qK4aO5re45DpWUuqVytl1ak38tVW7geQih/XBezB12um7KA18ResEGc14FamRe6V
kCu9cPq9o9vTGhyikZFRLehqdEHhkxl8qhP5EUhbbrLmNcVX79ML8JHEoCnppjhYofmJexaQhDxJ
1eVrmv9mbCAs/TiFTGN17dCZUCi8J2+g6nqg52loTx1rAi1AHJMaC/BEMEmIqiQj4GDWaCQorYEz
KrEHVpKQI/p4z0PZ4GDO8kbq1KCVZLeG9tF2yDfizS0XS9J2DknwcWPwoUgyeUrswq6xwyBT3Lmt
+xpXx9EyLuWkCzIK7Q0T9Rk8HJH60APk49CNKOE9egy6XshkSAEdy2mLHE/LzFJ+SE87OBN7LgPK
2c6OyQ3acOS2vRNuo1B9tQgYs8XFVHILwj13KsiyVhUp81A+Zrp2ydvp3LudsREhNRh9i7PFbsV3
2CWnJhzOKTxEzU5vkjz4tuojdYc1Gnbx1UdM6cCpSoQKTnhfbUiDZDnCoWmD45iMjU/E1AdZThBd
t1PI/MjbTMA76U44L7TsNidWtzxTnb7YO6TY55k5YYDaEJjxzRLcTUeeikpjxUsc870I2xdlFfeR
Y9+mTfY7JVoQLe4udpQhNzF9aglZLsHaEbsvyAUCIkwJjQzozxp5DlgRlS+ENTAFq7VnGtlaWF8q
nizOzK1ctd0qb9nCOrSylBqPdwaDWyer35qLpiw2tzxZ8ZnWO8iwD5WJvKPMokabuWPBTAdQ144b
wMuPowtSJ49+6B7NiRHCuDGNlTcx0YWkBOaZBSjuFoKseY2jEXhI8gIIk0g4m4xVHyZvOmjzPsdS
S70WhMrkvkJ3Ww2i+N09j+bGjZg45p6GAT1I99Y48RwJuMarBnG2iR4pr5xWmG9eMtmcvLR/1nNZ
4k1xP2yRXiGBcHyLjc+sAmhlls65mLjBD9QVOvEVMzjmyoRQijKGRy78S1a0zw2VJgRsOZUszXmq
J4zgDHQPONkSMtcwllVvk6ZBlE1KsEf055gM1ZiGYIcldJ6QXProe5azQX922pI8EHBrpuRtAaMK
XRUXvUPbbQk10QOztdOn+iVx46UFj/A6YfVDU+TAUYpuqzzjYg2MgtNYHBBSAddYhbeavQN8q3fQ
9trSIB9pLW0VWfq78ky/7NzAt1PW/7Z5mhk3OSyBDnELUE4FeayoxtrvJdzIpjjfZOFr3w0nsiiP
jlhcBoH9viiFHtL2Cu8xDlTZDStri783KT51Q3sIBg1GTThKGC5+Sn0PEP6RoD7WgXaojjLL3nOo
IARkCTsrtogFkOyjVp7GpjPw76uzqourDul10+rzZvHYUk/jo7fdhI79mWe134vg4rU8ptp+GtC+
4GHMsCYHRaUTblu8fNVPjQFnHOB9xNKIto6WwqmornYucGkIjuA51aSdW+5bLTmkpvdqsQOyUWyT
Pr1Pu/4lUeFDaui3MwGX5WE5NM21x91JSdh5qrmzukm+i1Cx6sA5G2RubqSr1VCubvWUcw3PrW1o
OcN6olmjmX9QH9CAg4llKkyAuqPVNu/tfkPa8jlf7IK10bCzL8rnorEunc7FpXjocnfOtzFpWLap
h2DGpVxa923nJGjnpPE92CuKMwuMz1clmRrqhlK2UIuGDTr6EVO8STJEffTGbzShmqsZqFJsBrs5
zq40F+QopN5tSR9GixHpVPXJe8Xo52TOrUtv3cYcE4ZjTYADb0bu6slwDB0Q5mXgO14njkZa7OEq
tOuEUDp9hnCTYDEVjgb2Kb7i27qOlbPzlH5oTPczcYJDMtQXXo8Tvrn7vHLndQxyjYDrqxkXiy+e
CSoh/xQo6SutOyEL0aXQq5vYsiWEFEFJn/c9KqovKgceR3czDTzWGfme+9z8rCy8FlWAiz+0cNmy
WQy1J11woTRcoKXBR6kqe0J59pS08N3YHhNQCL9ehxgQ4sAle8D9HhSPaobHAGYN7PdbwaAk416/
0xze9pjeCB2wDQcHVfhFw78fxfNjGg3Y3u0j74Uv/O7ED8iVwoJAFuT5Vxhq5E7+MKZ4nOOJpboK
JPzdBuDZuOjTs/OCv4nNlNlzf8SbMhjaGe8Lkl/g3i0/xzRRLgu8sc+hRFQzT1lCPgJ4DVEsWv5S
YGnkTjHCL9dFiAwXue9hEP9oKrE2gidQkVXgtIa8461Hd1XFRDCWMekubk4WpxXNAZJr0z5Au1IY
F4ytpLBJZZzWLuVO0EdC+NJp/ZSl1KwzQ33Gc3fblyy8OVetIKNDjSUrMIcK1jzTRWBJVBPeGazF
8fCm+6j5saJx4B60QJXk3GxKb+KF8wnmgm0WBImUZBKBmgMCg4h05+X3s9FRFGARUTPIZxAcrwXl
AQ3evCm/Z8hd8sBULonLyN0QQUkeWwtUsNQZu6qi/2ROmSmcExSH4yVpdlViX7VK3Xh5uy1D6n90
tqVI4wml6ZkVwiLOY1ZVsjnP1amuhk/qObb1YvfwinrYSfolkzndV8SEIcRheOG5Ykf6FVniZFf1
o7TsAww9lEyqpHBYLxHfjVMZgCzGGm5gaL3VsaLqSj/LRPA7MziOApfpu+I5SAMuNUTblVMepRPd
16b20dVkxKF2mbX7nH1lNazxXOCrAUq+J4hU+l5WkLisx1eveBm8/qpMw915k3npIzvfEoJJiS0+
awm4A09c2oTKWqyNdOkRLx+N13ApZM2s/kYvK1j6eJBFNoUskeqHvPOoYosfrPJayPIj7ux4m2jZ
iUZgsFYYYNeiLzj5I3Mj0Hif5AXXZqLVq0bTvylO4IVV+suE9y6AHrkutPYZzf99TKIHynHokyvP
oaI2la5emsp4Xukxpa258f7Xz5zrT+Uw3HJMJ3E0IS9pd+6M+uwszB/hZF8z7+WjpIcbR5V9yYiP
qwBBJZe5ja7fvcsyKjZwMnJK5844nF9I/pDvxJrfDsNNDbSfaHCxJ2cPSELWD47s1yR4qOXi8Wi2
4GkYjSIaDEA/xdeiIUU88p7jMdjzNVPb4RhekzBthlMjo1eYCdeig84V1+6PgsnEwlTaxm1LA9mg
pVTLe+ZpgLOL7IX1sdjnWvpbn1l+i3xvash/qZ1ijiOLvCKM+1z30T3rSarbuCEY31Vevjd58xXq
IN1cjo450ifkh1vs7c2qb53vscDCUjZMPnMHeN5R9zj3KMDOcFzjNNNzgFzTODyg0hCrgXWo0n4L
xOIhhUaXknxnwL+QzRy3Njgkk0SIgcvCOusJeRiYhcUeaZkMkc4iUGUvKrs4jnY1zQkJxzJuQbtM
6NZs49lRoJrc0Zmypk6298MsepC1d+JQDpYyMG6pSn60PH1LwYAPgUHbLxbSlNiIn3RobKGXnglO
e8yG87Ii2Y7BtHa9aVXjBfB1c7i2/L0XdL/Rom5GcgiHwNWec08/LBdubj+XBj5tmrI4zjHnOBQE
S671FbXw+NAH7WWgx3jluayu3La8UPP+BRNgU1rwsKwSrDgHnqUTusrKezwvn3bRHwsdjk1TIT6n
Sbh1wtT3Bg3y8Ig1cAhfoOI8uVn4VRkABsN5GbxLhn05PKp65miSPBQTZkt8SKtQnw485txVyYsr
uQ8Zg3kl/HQq8pNb0MihZ9HaySWXjeftcLmZO0VStbUZpkp1u/DzVrbgfClFfAkq6BOMlkFdPAao
m4ypwRZ4ym0W2jsT0lfrdWeIVS9GFn/pxAxnc/4sqElaC7t9Zj/2olnGCzuqm8Gm777jaCDJ+DJ9
+C5THkOx92haxdckyEh7LG+mpcwjiftHjYFQWe5Lk3FLMscG3O5gpbuZpTG62H7AdrajoUTfhpRJ
oPSttXEe3qHQrshK+0VrWBuJJ5dWTXVu7ep3573Au3qzcZUBU0Kg07L2GHEzpI/7Mqid1NPFschD
SWBcwPJNicncHuIhIGgaHw1kDz9ywPVTp7CpOv5a2desLO/pXOUvnUteRc+R4oQ9Ou1hKSCWOE8d
Gu4lne1k/9JBbDRkAh7+PCymGT0sz2kzgDbv+Nyn71NX2+gGJQZeiGxJ7/XNBDKoKj9pqWoS+wWP
2VZ0UQN6PLqxu/4xIMPopdNdm4BL7OV8Kirt3toJj5K+PFMaWhE9re2ASzGrPzyte6E6SL+HZ3CT
Vq595wYDkk8uXrIv1ob8zPUdtyLKyQ3zpQ3r+2QGReqeCXVh0XXLQz1EoMAphiInA6RKG31KWHHx
UQzoVPlBlN3BwSgaqLOQ1KuENr/pYoCAZLOu9XrWN7Ddq6V+elZT6gOhQKAH6T4y6/KOiWfcOETK
hqR8juXoEK8u91oPv7jiLq4T8yG2i0luaLNXA4BeOgE6mlKep5mtaMYi6zzU0xbcxeK+GB47Thq7
zlDZPuWGyiMCenYiLyYD7zbNKSfqX2tmzWZmE5z3zlakmrZWeXeLa5OyaLY7PLYfcxdOjWtjw5r7
w9LqDApkX0xMVWnsPLgGul3pPDkp97SaexoRkaWNL7uG8VLW6JHlZQr2cd9ilzZPHGpOwq2aw7If
0CAk+qVA5SNjwQCQcdSosmA9J3RYDSE9E5WJWpWz5yGNOSgufUjGkAun20lLruy+3f1Qpo9tVRr+
4DWc4jeBM0dYud9J9iDQTRiJeopbgOnTiZm1Ow1WjG5VxzDfYYnD2q7/NMNtPRfv9ZhX22QsAecI
g8qwlAOU6QHSGOuJJM54CxcF5idZfhaldD6wkmkMPjsnOTGM6a1w5/bO4mVpGiz+cqARp0J87EW1
zaulW0X/7kMYGmQlrvtG1Fx4Dle2G90lQ/g1YvO57fX2OHyGHbDX1NiQ0KWJxZ4/wynsdkjz1xDJ
LgrztyEjseWW+DHb2ryhMrDego5+1PPcBOZQfGejrBe/aOw3HIlUQ4EuJv++XPqXq0/XjDiV8h2h
6e3LkZ0gMCL4QCxOOZzHSf2lN3Z2iNtXo2d4jQAl+Uz+x8EEVsaII4MQRoN2BFH1rOqk3aX2m6Mx
JCFlYoYwO+DJ2reShD+YtpM1QrBtR34xz/cSCirHbpiMQ/fYxQX5e0riNzxA/B64GvucL0m/y4qB
EP8sKUVV2kevWBy55ouNR4o3FGpXW372bQ+ixWEaX1q2vUqcoE5C7rfnR6z/L9TKf5tC7MbMfcEt
/8Jzb/md2RTXYrVgRSOJQo4MGEMI97c4wHaL7oKKOyaMDSMxmNkh/TSl96E/Qy56H6mWwq7HziBI
ccdmlJGSUFpJnEar9GL3M4tbN//BWdaviAVypw++yqA2/CCllCgKv5IYvRhqA1V+Gfitpalq7Boe
0Vl+FNGPmQ4YHjVYmhb7s7AyjXUOs7nE4diIql7rRUlCDqe+52LOwUGfdJ7chwJ5tC+wMQJHHKFV
Zr/7UBCZjri4cit5FE37lWrG3sXzDMu6Z4HqXESKGw7khzHZJWv3A8ttLkcun1XWJs94nlSP0iop
+uIBndxh2mU7lXMQMdJA4O3o/aCVr/nUPk5dw8PQQvSVSfdQCGLJ6Dutn1YdJixZP6F33Zl5zc9C
p0U4fi+SQLEAOBPOmx7JXztmMslpLlpnLYTHmta1saA7Bvl/PdrzE2cCa/WD3vkwE7hYddOEmOVg
aXeaTdoC+FHAJMrZxABDf3nSjWd80UDQGUa6ANxgHf7UqbxhdXjT8lPCNsjOaVhfkCeXOWUOOaQ3
2fwU3QDlh5k325fBq/P9XNJDJ7dNV+ISUSh7CWExLiYgHPZtEZgwxMiKdP2WjjWNsETzHSevoSJ3
A3HIx+HwQr06+XpMC978OBOKxMz15NTcRGk0BM+1gMSvqk1eYB5CBUoUKkrZHMTALMgKMUaci78o
UNk2GvqOB7YB5CJOls63AJ1jRi9i1CiDgXNdEVFiGMNVV7Q17Z/5paAxM/ZY4RkVzP05n/SNhFxv
Fu2Vi2ifxoZiBqWnTegv/YJza4sfZ0Qfr535zppvzWFGjqgpwYiSRVUnnnU0it96QWAjZtvfTcP3
Ykdfk0vf0LcacLMuqRqdMRP2LrKspk1X5Mls1UL587WuYvMI4ZsB0wFg31K5GCL6jAMzMZo3x/8K
fKdGzYnlVPZGM+n6UejDaMQUKOXgJaL5qzHkX6v+VQTWXCChmTW7vtrgC0mNI7uxC2Uv14WojlH7
ULV6zmLCuVQ0rURUTtGyyc6eJzOV4l1LuAi/CN8VDKf8dfKQsHv3Sgk3rqq02jDS4CfL6vOEW4wf
yWUXJ9rtMIn7qSK9Bizl4nUo1ICC3/Q41fbZYD95cf4Orwmw2Xyu7AEyX4xjxZw+RxjJEYbJdS9Z
XVe0K7ElGQ5xZYOgo6wF/jc0J91ULPlYCXrOx19/EVQFMGWQ5wMnOTeERwTNmWelHl3SRfmYjZOM
yIKD9GHN39IdXDj2PgdAAYGOwY0fKpVvgbIbWDRrWfC7HWfrKCDkBvN8ceDAbuA5PAtna2YDVaqB
XbO0kKzbC9Qt7xB30ztah2Jbmr2bk7qZ0NaHWFx5g0lEKxvsQrjUaZCdB5/37OUOtdcyeaACHKxQ
7d1iTJ04/WLGCtkmtE6yZ6NxdXptbaVow3YGhTYb77lv+r0xXygAWplWjh8ZPBbjQVLT7yqk76rL
RB49NzF+Vci4bR1cah2dDjTA28TsU0eASUwx3c1TLcBqFilZfPy+hoPX32ItV4xJ9QL6xlkjAWs3
hoTrAxT8pjZd+eZI55gnyAYsUyB7afN49TLOtyJ+j7quWxpgkp1OTc97DyY57oqzMxmkmGpR8eTQ
po1gAnnh1rcN+vmgRV757FE4eIwCdrfVFJXvhpk9KUHnsGbZ1Y0iT3EKUzhVusnMzq72KvOK03E+
mDtQnObtXHH6NQuYB5y7baKtWXNXRFV7QLdi4JqCD5sB532kmc7HgCtutCGvn9grEaZ1svdMVkfd
dev1wNPjkDkDRRVP8FL1o2OMnd/EOHvlEJCe+BmW3HXeg5slFntq8emsW+r42orUeEyWN+2ro4ht
27dUF92bM4/pNGPP65nuQ1O4+W3V1LAB41xjR4jRhxN6ec+TYuMpxjRcV5hLlhcSZYyv3BT9SRWl
/ri8iDT4hedS2BQLd3oDb4Rkv9nHz41dL7k3UgaqpPs0xm3LNoUSVWRzZ8RmGY+k41keSCN4zucG
pUM+jaETHbNO/JaC8xu2lQcSY5y2ZsyuUGJcIpg9qGsd5szYvQ8BD9UCfwO9xoBpnejHjuEv4WSg
3Y+wW24QRpZPYe3u0orNf1IctCKvT8uecvRG4Npe+m6QqdpA2g1W0AKJVTqg5dtkCQekO/jjX8Av
uk2HLmnW2znQo61b8wKVbexjm2M2HuINNNflbIk0I+Rt4uWW7+b43j1EuSgKXjRXf4OgAZyoyIYN
qEPbO1Rs5vzYprUinsvfYsazjpEC2WYJ9Aj7K3Y6MKrCPOeaeKt1wTtivHVoxN6LuC9XiYJJykpk
Us4T5Z/GeWTAHItTZYXxZdAch5rMbUR9+ap0sS5iHjHpNEX8ZpOs9gVMbafEqatNtP8Ux6wqnxsD
pHJ25ODqrStNzFuVGIQb0y7ajhiBPRt0soRYqiuTfnqrWcPPY+c9pjXpjhyYARVJ+T1ZJLHDJNHQ
NzjfRMI2tkHMClISTKCaqNriCS8QetHlY3uGxh5pqAtZvRFC33NMG2IqjONhAopjY5bWXKqL3oyJ
eOwoWwzIw0/XFwMXCwdcekYwByJKR2B1947XMPNrbFu0JLtqdKMfQwDo3TyEBFjCdZGrzLdbfMUu
ZZcbI/kqYVAdjCB5rl0Zr3/98W//+R//9jn9e/hdnmk7Csui/c//4M+fZaUgMuEz/+c//udTmfO/
v/6b//qcf/mU2/izKdvyp/t/ftbuu7z7yL/bf/2k5bv5r6/Mv/6P787/6D7+6Q+bgrSfuvTfjXr4
bvus++u74OdYPvP/94N/fP/1VZ5U9f3nr8+yL7rlq4VxWfz6x4cOX3/+cp2/Xqe/v0zLl//Hx5bv
/89f2+ajmP/X/2zj9jPSdv2H+ig+/vW//v5ouz9/0f39Nwefsu56gs4dS3fMX3+M33//kPU3G9uH
7hqu4eBasOWvP4qy6aI/f9l/c21uWdLTdYujmJDGrz/asl8+ZP7NMF0dadt1TceydEv8+j8vwz/9
Ov/vr/ePos/PNP907Z+/DOvXH9Xff+vLj2k7huDf9kAjCgc7Pv/n458fDzErZT77fwRuKWhr4x08
2RQFSTpZp4ycbeVNZ0bcbWlASG/aj2iMsFEIjSyYdeq1njMsWSOyBbOx+2+v5D++w3/6jmzP/tfv
yRW8UpYwbcvmzm0tH/9v3xMOC9d1FgRUrTU3Vpb9UPyW+kWH5dDEjGOyg43AlAvKSDF5eHI36Djc
9eGj6fu7mQQqK0nA/HnAA7vMfFOr9a302MmZMrviscxpRNxpZRfuJ5G/pLF6c0IV7Qkzrkjekzdq
wYGzrf0qQkwZdT13kPi4s1m5uPNCHJk2nAaWh+O9IyxfRh+jBKllOyaI3UR2MF6nQ111i6H9aCXt
tY7Us4L1gImRrnKQkdtGePaupJAez3CbNerYKv1EFSCmYKwlCqi03zqoLJ6yYqIUCMgTReqRh//b
RAfoxrux5IjrOAtbkVO6dC5ZbY2ASAOKs8b6CJfpO9l0EJkfRmvBiXm+5xCTmYR9y5NfolWOFGPm
N+2oGfe0ffhymlhyiAZnsTWcrTR6yOxQ4UrINYDw9YMgH3kM3TlG9KCqISTPzC1/yDddZW50Pew5
uSjbn93xppmCeJkeesiv872rCkXfRPxaovtsem885xXSZ0bGXsvm1Ifrxf4bmJxFvidKW18Cc9i5
Kkd29UwAH6T/xumlMvHPJbEHmLZHxUOTuzGpe2KCADxpE0DLRg4iU5Fu5yRr8Zgy7HQK5A3l5kqp
z7gIPtKV4F/ca7CjcbXzz7n6uLPSS6VYhNqabPxQpb/LbtrYbW5vPcEzGrbwgyqtl2Iq5/NYNcnK
ECVFG6k62ouf1zUIJucxqovjtX45czyFbHhOxPyeVpR6lGVtrElCzTHnIlRlVhqVwMqKQjI1drKO
PJBguhUycAhADKlzLHPqnm0yGr58i2RZ7UAYf4UVssmEhddu8XbqDrS3zMROMBEG6EX90NAQaXpR
uhkdEW6qkd9ArI/M4LH3bbbygLuXgpOcNl1EIxTlBY+D9wNhnoWFi/dh8c3jgXG3g0PucnRfPLv8
nOgx9StbYf9l0Li6PeYYhbuJGqNync8bXaQfcUxbY+h2v6mCBvTSNY/5EL2XcjzR9I69d5hv56gE
vgxHnH+9qB7YdTxZHdKBPXRXI5zYNLjwh/J+A60GNjBWb8CDrJvcD8fMq8Mg0pMW1Oexd9CEnfC9
c/Sn2Wu+rbnX76e6uSG0ANcQe57Rg7rQFUGz5qgEuM8hmPepXqI1zHoEb90CtsDdi9m9A0+TXyDo
w4geuLt1QXczBq7LqL6nTKRdUXbOdkLGS//gINdizr6VsH53A3LQoBwOSzQ7acL70ir9gVPpd5vB
QVIuFQiDIx40/WNSILVK8cO2hejtLGi6wvWpR/zCHa4FlvJkJ4Jh3ZKP3DXpiZAKuV0jq59GiZYy
yem21Y297CxKkiz7VOs3g+yOQ8C+Izb3PMpfazK6QZlvyUpjWK9tHWYjFDudo86qbvkBXMN6qnCV
gF/6aqviy4g7cJxCW/oQcGHXPQjv0FsR4z+n9O/sxpK0BuizNqIeXRP5N+4JBZ1yJFwrQ8IR0bcH
pcprHP0yu80pmTuMqbR7+bpxa8mgPuUNB0+H78kMr6TWEQJ0G3sSd09UICPfVsORW9nGIojolzYF
ZtQWfsmcA0/QYbUznTKF7wAhNGJFhss7OOJjB3eqvO6VE88PvTS7hEEcH3X4HesGrmplPwuRPQ7D
BKCA93LjFeyKI26ek5vAdle3uOnPcdaeMD/dsZnaAys72Akbdy13+o2tWevItWc/CTTO1byApNQj
v10ij/mC+KX8ot4Ac92SWdvX0EymgLLHUQkwq2W1j7UaLIjpxYfJS96xQwk8GZpYmzQPGHmIGk4w
7uANGwMsiZnjvgzZ7zVwiGu7eQwbjWN0eQBXgidw6YEpLL9VkFjqQd5XTP4V2YN4iM55r1Ow96Q1
1onsw0PBi8PbuYBEksGIRg1UhNZ+8pZcQq0ankmTzY4oOATMP6uGgPyKN3/FsZ40rh4XL2wcXGZj
Nrl1HVX3dH7cWEVyaMKHIo3fnAn5B/fsoUldjlLox6On/EZ00h80M4UVXQAGnXp1wHZTg9YCWpOW
G81aCMlUdScF24qyukjcifdWj/aC2P8Umlq/0W26Pgd5cbuuv4saDPglHvLKDMOTUUfyNSBnkKX5
W5/W1QUgAJqP7kcYnXaVzaMd0sPswSQaQZMfAmwjrbArStwsMOnxs2c2BCHM/Bv18oDdoIRwal9b
XEX05gz6Oc7no6Nn+iqauittjQ5dKN21tHHDecHwqrgBWHSW7TgETHhQ/zd7Z7YbOdJ11yfih2Bw
vs1M5qghU3PphpCqVJyn4Myn94rCb9iGYRi+943QDXSpSykOJ/bZe20W34lLOQC08cSSB3hrFCWx
vD6ngaJEQfiXVZI78n36jBpIxPDUMs32Uss+MIw7p1ieneDoJDGsxnUlZjBTdjU34dLUoYOTw4um
l1zxKMg9zgyqqE5FjbF6UIjL0kKskSo7leWQPvul5Wwqj46SZbWp4PawGwT302x8ongOYWrFA3zo
6WVk4kAw8mgiLbvgiP+4QRWiZSJ5aHoM2i7I2ItpYs7NljYcGcI2nMY2rmcrBBXx2A/eTeolMnmq
Fz5NLkQ/v9WFSg/wTv54DUlrx9o6GWknS3OEWnDDQ8Vm2i5WSDiaIx/0QrJbW94Y5hBlMhwxxeiT
iHv1G8U7xzTpek4iTjSAasdLnc13ayV4F1BcKXxfnVVh/OqKsbjjz5vEC0qP/7x+RKPBslq6BL2c
Nn1wm1lqV9ueO74/tGTNNs1suQewwc8Z7eLbTLgMbB6dLHKZ8an5UFFLIiX3jJP4ZrL5Yg4sOtdo
jPedv+vjmpnDeSrn+sMOqltnJ+LgOfckk+p7wym+fJXyACRmQscvPvLAp/KrPZnJDDjOR8qxeUWJ
pn7uDJ/mVNx2WACLcBpRuVda2nCHpOq+axddAk5Skvd7fEun9U5weVK31X8pYsEXTNYgqc0VHqjv
LXeNWxwVM2pIkjuhncHdpFic2fhQwWOA+0efrdMHbyqS87+stjOaAPMi8sX//tUz8v0oWRbvWBpY
J2IkNJfjZWQeXO8g/iwPwrfZ7ReHmbdoGCmUB9DD0XUNxN2pw6B9qebZYOx2aNnE4XlfxTIlB8tS
KvGpo8d5eFq5Gh4GzjAbkoMHUG8Qv+smeSoNqjRjzM2Qxx8o2bq0Xewf00S6oZ+Zl3JU0TONNgRD
ErAgvXFv0FEQDd56onr8xVmMNqyTs2t3NLcZqJZ0QxjsvOPrDDMX4SD+G7s0NogR7i5Rq6Ppw6BO
Vyhoi4OUwcnlXAtAdEErQtNyxAl8GBFxk6REojIQ2HmRszYAo42paJfmCfuXsjnIGdBHRZsOIcgq
OBSoN7DTKppDiKCV6z6zAR/XnnOXs9Gh/sY/GswihL7A1iR/jXW8LImFJ0zO4O75LnQ37w1tssoq
tnh0EzWXZKWIcbFfptQTZNPFdx3NAH8SEx95hnMkL9aVG6affola27wjdE0u9VPsk2UxyvV1bET7
mhsBRkF/pVWb8qB4qr+ihs9q9W5iaPHNK6+7N1l8s5oqJUQeQzeuJ4iY0rpwLORQlP1NsXWQusRu
3toV8PNytPXlycdrNM2+olXYUyuTcpcceIk2HBaQpi1b3trsDW4rfcQ5LlXm3nKXijE4QviilLFa
MAuaDHQsi58BwFrQXbwkQH3C5GDEDDVr0V8Uqez9EnjPZo8Ym0GasYoTi//2asyVcSkbCjbwj51J
j8qXySIlH4OG2JR5V106e9wXlEluwUHlRxpss/2cjr/XtTMfyo6uv4YS9YO1Em0CNhSqDHxUVlZq
X5kK9I2Hl7+O61DIWeyWibnQNLjCY7P4NWEdPlRmvtx3K0XIPeo3QH1gMk47UXYyiPXi/2on+tJa
sq13gUjv29qZwVW1FFEI862aAvPi6W1hAbProibjTyZ9vKGFfchNJzitPVm7uWKt7ReDjxdmFN9R
413VnP02q57t79xOx6rEaGr5lRdas2k/jvSVzoWcnlRe74RD/WaKo14WvFGbKIaSMm3VMpfn3hy/
3KpdT0XL8kREUJOHZWxAg6FEjaAIMdqde8b40PJcZz82+W/e2gi6av5MWjd5odF3DZpvCFLuaV1S
7JeY89cChiofDC7mqIWESrhaWio64+jCVyG4wWbRkCq1igPOHgrPS5BfxpowV7UBPuraeVuN6HeW
7mNI7A8UBzT3eeL/hnbcbn0oZAi9GAFnDvhCygtPLHmAfMYGbgjUQTrLM2VdAykic2NM2NTNQlLf
PruPaLUlby7OIQygBxMo98Ng2H9zcF/IswxY6Vs5ZMNjGWFMgyXMM8a9/0c+ytHzSW70/CascJFX
N+nqoyWr32opZahi6oLJFNDsFTf0WJbznxabHoldtAiP4TZ0MEpNDTwzqpWtZzDMmzzysPFmOOi5
qzbLWoXZVMqPxCBuCnizEUv8UGSme1Q8GrqRyiHqGzVOwC8hFlqg3Ig+1N2mbNKvYIjf2WdZXtme
8DFy1w7UOeVm/6yBauQRxk3qlSknKgaGOh0h8lMbTCy1PCIm0AxqfbJem+nRtT57MzOOyPILNF5g
JOo9xoRmNFZ7433AQy1dWYMwDSNhmiOPKm6a3GL050XOCOJiQJy7lJ/6b1W3Ueh6mDhmjg+HvJLP
Lr2W+ZTcGdjBdgIcX0jrUcd63CXPhgucaN52LvL8xIYbDvlcHt0KwxyRniEcYpOppYLw1ObqlyHr
35Rbr/eiCTYjUyLg/JNbLNZugMRG/oyYorvORchW5Q7T8Uz9cUnvNRkRI9l6TlCcR8FyLTEBx0Rl
99OTWudtmVOUs57Hmi6LPPA20lumkM0z0wdcDQq/CzJuaVlcmjje1/BSLy1aM3EJwiss5U/UyjED
CHZBHfDOvTdKnsXCv5I6e+fnfRrH7tXJVHbseDKuM6vkSL6mefW6zkgIpR+chmVAXqO9x2aROc7y
Kcryj04Z0PCEf+Z/i64AhSSnAgu/LUgES3SvvE6r44gLjCcrky0+pKKbTZiEJq1rogipIOZU36tv
Y4m9vRzIH7ClpFws8bozkVZ4AqxZdvlipkcjh11nq+CtE5ymcicitNwHTbiObGXzIPhVeRS6uAbM
i4CwDEwelBPm8bZnWshyfCz0ynyAykKNWs3dkLZ0AxvRuVfxjbLDn5QaJZbyhE7Zz7hb8l+cZiYs
mH1dPioRbV9dMQ+XgQcc1WXuOpxrjxE+g10A6BSbRRNNf3kHdSwdMACqyQmTAHSdTa9ninY1gzbe
xVnOVp/3xzZW8pNHKMfY3BH8VhZEjVwxUa+fYBG8mx+8Zpn1atKuetfgTWnIre8YzKtThyxAlO4F
E+RzugKYknN0I5c4lct1sHk5iDypEar8nVnaPx5pJfpKewLnHQEYRb+oGu6sBdjUgPSYjrlz7mCM
bByw1OeyYnowmuPsukFYtw6JHlF9wjIsTyTQuZ4YRFLLh54+UImAURTYLrJWOKSNeXY9w957VQw7
0dqkTb1S7/E0smzbNoCPNpy5CNopJxSd/InjwTlmEEmieQSNHq/epih4VHRxE7adeSKUcsOSQySA
IkLOLeYh97sjKFyO8Zg7Ktt+nDoMPHXWVideWvjQ8vEvz6ajV47FfZ3KQ59NxetE1xHEbI/zKGqr
omXAMHW2roX41xMOA+vOuiWJX1JRqB03PEn+zsHoKaa3QZjXdfHEPcGXPz5FHEMHQ0bZBuNwzLzc
mw4tMt0+Bxqgxmo+cu2/pxpSOrUNKX99ilXeDYRuuJaYFqpYn5ZseKD5kEVb2m6eTIh+B5YvADaw
QezqCG85wbnyMDYa06BCstjGzvfsw6LWKWQwWLAQJQc3SNtLY9Y83WnfIJE070yJeiNk3bGZuplq
4Rfa8s1SAUsGmLdVV/tKlc05MkVyP6RTaDesiiwwU+GSpqc6S3Fyl91jY6sPABFvYASu0dD1j9mk
VcTA3BI/pp3N4qwkx5mkRNPj9/+K+9bcl8KnwW9Euvbt6bdT+3sXJEOvK7AkQTWKih7mgpZDkIL0
FBmPfd9d8pUyPzFzuw/TZO6Y1R36/7j1sG58Z8mIVOj/6qr21tFMAC7w6DAaTv+8ODgTgvF1chAB
+2p+5a+9t0v7ZfHnp2ygI613g799LK4gO+h1XYIPShJ6KD0ACGriOAldOrPVql2m7J3Cd15BdxaQ
Vll654/ppM4TQSLAHTi3ccTYJl3sVcZbO6+ami15IUIFCXi10PMqQuc7EfGiqTwcELLC1eIaMWzJ
4Jca6FhZzot0nnMP4ExLhI7ApkcpGAl0XHllHr0Mqt63ESs0jPnZ1hD67n5e0/wNoxmO4se6RPYo
/Pdm4BlLoQ4K7aWzEmpOqglK2Hgqc9bofMp/Ou4S06nvutrnh8UEUoASTAXuu5gDBu/RL6HwHtLd
NvAfWJF/W4zoWS54QWfG3HJxSB3kT4Pg91KZKxjEHOsrgcRqlU8euIWaU36skp9YBq95EXzKrj9N
nf8o1PTEjuZp9dcZbw8EKP5XtX9fFc+gtIqLp3vDdLVKsUR/XCkPqGsU/bQQlRzM9uhmHEUdp2al
IB86q4A4W6Lp+UWKVCvrDzNH9BHZbD1gF6EbGQpWIbgj4scIB+e2v8cP9jY23qtaaFOCbwGxJK7V
xVrcTxNnF1U735NdYmauxrsJwyMoBPvG8se5xD3valdmT+5s7Njr/tIor0snIPAwE7hoqnVbn9cS
MXEtMRBVE+euSLb31uDykZmueUpx/xXERTeO92uue2M3uG68seOSKMNkv4+2dM/Uc9C7LL2wH+sb
jm2Kc+qbUUOaHt2/bRr8kFwb8c8g9OLgJGoyHESRDzwOPbYCUOyUUV9kEcVsLxJyHCA+JtT0C6qz
wtPzSNT/M/UBpgi3+syC6ugPJIzEmO5mtMvELRF7eLkvJGz69jNgp7VhYH/gDKS4MCguwbh0ydU7
xY1GcSqMAaNWxZpAOuqQt4RPIlqZCCPkj9a1Kvv8gMGfrbSbfPecjQ+cIFNi+Uc/yN6yroz2/JJf
4mmy8S511bkxiWAkLp1jxlsm83vSFsHRyrWcgZlgK3k7kRJPtkU/Qo31EQ2KbjhbffVm27G5tWb3
mq9HW5jOdTAT5pjIO1BmeLMAGd93yXSoxurJ514PlZh4ZfqHPspu1QjuhRKRSYu9tLWw+jBsZe/b
gBq0bhYPZuQBVkhpWrRJj04+7Wv/doH/f/v8f9k+mz77Xtb0/4f18/PABM0i+n9eOf/7I/9952z9
h+0wmxsbcd9yaBr4Hztn/z/CZSsZCBAhPHdN9tz/tXN2/4ObXZhCsJKWtm3a/2PnbP7Ht1CmA5jP
npSYHcz/l52zlP/71tkzA0kg0fE4AQi+6/+64U2VsJ0KrgnYlVptR5M+ZN/hageQCgjO8DUxdwmj
xLyCQjzFS8QWF9RrpWrrMoLI6/S72hvS4VDGFN7C42pBD50hHRyl32BCihb6IwB2ghUkr2On1xmY
2aEgheeLQmLVYQTuMkJjaIBQy0HhEuKr6C3cu6o89JYJANyyiLJm6WMWsOmysvSWGrNziLzqjbpL
Ok8C/681dPXez7urJ9cgLBd1z9krPsUBGbzM2BkyKkBJc05iV+v5y/Ng1tgc0xdDcHp1g+hlKRkW
pdV72kM577u5RMDtIlCUNATA+ilZ1BbNMbNmAsr1cWgHzmx2/BbnbfSiouh3M/xQR5mcMjDrm762
xsNSGdNWuMuPxbkKMthnbD7y0PMA9bJpFfBc7ilJeMDuDfJK+s8WmWdcLtGXtfDhJy40BdshMzTy
ziPYhOYPokpFsX2SC/Zu4lj1RJKgyzH2zKaLUX925nBl0mxJgDfsyF2G0y2e5DhahjCa+RNxtphk
m1/bXiITGRYv3QV+2cBPIwpf7yTRLUCmHuo5gz78MMxfawQZyh/7dzZ0KCAUzPWq6uigAL/gCdb9
LTqwM72XEDiwrdvqaBruO0u8U+p2xS6g33OXYcZJgq76GKboMem635zEeA+hU50MwlQEtiglrin3
KDANl+xuQ941/j4X34Y58WlLFnHeGNxH7KrtsRZXe23PxAV43HbrkTZCFMXO4KzQ5QefaNoWiaLe
uR5jdxlXz01LUt2VFX+JxV72dMGT6afDLX1zlqW9BFhBttLy/J1bsJbk+EMIg81F09ruw5A9M2dS
Z+DPMccWEwpUMJwl2X7Qg3yzjs3JsRb9dy2bO2v2nCOnb3tpLnME5r7q9fju0naYdXtsaJTLY06g
5wmVr8sukyzry9AENk9198JngnYoXzI7aU4Upe6mJAI8E+dPKvhM6VIjnhnhMxiWj8TinJRm3HKc
yAq49shUwlHmNsobZqnePOMG67ghaEzD6odFBF1IwhVR9RjvUIMoxvISQppxcKCjLNtAASgJ6Rkk
Ti0n2/BNv3qXBrfJ69pdB4faWR+VyehcObeugjlDFoC/cV/aDEmsDi2hJRWPFFRaB7eEX1Koug8P
wSf0YvawrSt3dh7d0Pl/Fc574TzwUn2LCtPc20MGBTmukh33uWenkAQFKVnBX5QF/aNZePmuSJng
kFq2DvxQshXp+EiKFl9KKLsi56FCFycNilSulu10mFqCYHBDOYW50wPBLS5qz351Y2zGgeFi+oXq
I+DJgcQgZ9+VRzNdr5VIh0dCc680pXyrQH3ifPmSVflnjM1x11qVt19q/1TT9/rheG04teUvrw8o
sI5hcLKMTrfWtAw7/Lt5OE7tIV1M+wEC72Gh84XOKq+5qhzUssFAH/doEz4q2bY2nN+cvXUHAGDn
Omd5ty5QT5/K1iQJjNFt3zjym5pOPL5YCOOR+3ga6QgAYfDWjHGxTeX4DLDfpaiR2L09x+nGB/8K
N5SOgGNrY0Nk9CABlnWX0VbvA5DJyMJrP/jYTLw/LlWdgKnALvWThRFvpFqO4rDnrAV2N65X2JUM
FmQbp8jZDfNynX1E3NbTY/v0QTklw/MMj83ur4GcrzVwv40vYPErI3uFPFD56TkqLO25Pzfu8FzU
nBchUlgO2RM7C35IHV5UIgfk6/k5qTk+y8KmScuJ7gP8e3MVM7vXIP6MAXCHNw6XefIphZ45HZqZ
xHfCxTIrmHC9QcJqQP1i+Td2G+TX20pzcGg6y0OWsbXAnqhRbDcnq3/cNLr6ROP2FoohHPmNGMzP
dn6MRaMwb+awj61mW07NcqSLSUuL7WWoJwo9GGa7hWBJXHC1uR6ls2ziBim4Tjzjx2cWjptoz/nV
1yPywKxc6KGZF+mPgrJwXn333bZVHsLh4Leph23b+5Xw/MEsQAMu9RhUIkQM5nh3vVlHcxD99+OE
gTr26Oxexos+UArquYYg6S4LR0x3jnkSFE/TEGHWN3znIjgdzPqYoF0gttkG5AzUt9MYxywPPqnn
UJc1AItYsbvarUvwaij1NgA05zCycipxBw5iya6Yi0FfvxagMqbwOKdVooZWmKb4GnxbLeHkW4Bh
20MJqOqEipxtHZPja1pxQGxjsABN8uN0SUjj7LjhZi4vigx6Gt3XpfiyFO3z9rwNOHmJYXkaOYmV
3kARifFZG8arneY/9BtG6F28M+wnmP2wd2nGhi1wN+pDnjs+8fMCbNbHP6CfDAbJyxobN8k2nuAd
Jd/rcanEV2xQ82XhSEau3ZicLHt9xJScNRk1DhZnz0ofQpk4TiTq7zH59nekuC41WwV9bC05vupj
LGDiKzuIqivf0jc1rA4pMpuMlz7+cr3sJSEooQ/GXBfwgCb3qvfYyLvkSDlDa6PZcO9xsqYRPD7W
+rBdc+rOJ2QRDzTszshoO+k4m7NqF2Ghj+u1PrjTzOvvbH2Y9zjV2yxr06Q/RytO2SALwmw2HmHd
7XP0ADwRapc7sE6a6GZqyeBf44+NilBrOWHgMZTE3l8r5fi6OOOTg/LgoUBASwLy4iYk11+Z3wIi
pIgVbv2FgeJI0DLsufRM2rzoFNthBvkmCeuCePOckIIhcAA9npdCiyJExy5Rk1x5bx4Dk9h/Kq0H
KZOnZKKJ3HXre3MM9t2wsvQgnoDSHocTAPO97L9FhCFI2toIA0hqcsCnEw6ErsKaU5YWck7QXqPK
e6vReRZ2CvVS4MIHbeotWRTWdZXuhnwOaaxB7DXwqxPb2ds9HBW6Ag9U9SBU8jlyfhUdkVQyMQG/
X0jQUUeWqwJtucRdi+E3JVA7YRzTwlWAgmUNJQfKqAODw2HYs8tDnKG2TpPv7dqZeTHp2gRgd/CE
/18zpCQaGZn10IjIgCHYh2kf3IyVeEQbswXPUNo4Or53Wnor0OASrcVpUY6iI2ZRdLpRC3YByl2+
xH+saRb3I5qei7aHA9naGVruy7TwV6IArloKHNAEGy0O4phng2lO+66GMeXq9T12GawniIoN6qKv
ZUYTvZEA+V9fC5CNliLnf6Ik6qSBSmlouVJMjHbWaB4GlEyUXEnKyrgpNM4erbPUomep5U+23WhV
+Jlsn95L1uM/C1opGGjgjlo+JYmgtnb5lGlhtUdhZTf34WnJddTiKy2jKLGjlmQjLc5mqLRCy7Ul
um2tBVwDJZfQXs5AgLibMrhXqL2uln17LQBnWgoe0YQZwzKeY8OdgVo8atmYGOIGHhFxEhTlUSvL
WmLG3K/2M6ozVnKc9zd6lScaLuzntopffaJ6A3LYqeeVtuM2Rx83Jd/SefXbt7Em8VGkX6Yx1RRj
8aQRWgbHstbDfJSfi5bIEy2W60bAHY0uF/lPSEdRh9vrhD4ae6DF9sJe/5boJpsRKfEw4bvfpMV0
HiuZhMOTpyX77w71XmgZv0PPz7Swv8zcenPjMg3i8dx46P8De4BcLwRGNgPYM6mDYldgszPI9fJA
6TVCEt8BKOvCSC8YPL1qwNZP2o7tg9BriFkvJAq9moCw0lPEFb1lCdzRQi8wFr3KUHqpker1Rq24
3UsDVDFsYm+fJ8O3afGYX0BHLrwc8ZzY5n6mKn1jOAqQo3XPu7ZCBulAnbFg4dXY76VeurQ8Yrsq
8MnixqdoKj88YT/lelETsbEZ2dzYeoUDzmGTds0ru61XOnnvWVRyYbP0mdj+mGyB1sZ/j4R79fV6
qNeLosnDNdXDnrlnAXwaBRZRpRdLzb8VE7umUi+dVr1+MtJGOwFbsvp6OVWwpZr0usoMxDmtywu5
Kgy6xvATBEhdKASYO7uyPGfAByiCgXhT/6qrekbyru48vSLDvcCbXBFk4wxODikGuVimJ5PNmqBb
9T7r1G/Mzb8wA1qU+lBd0fZ4sxYzlrvU55PqM9yuFW1Mw7rNDHLcskm9g7Ng1yK0oDmLusOiyO5c
L74RpHvuzXk4LCnng3WeotAik4oREbrfmgCEISUpav2mCSRflA/qoexdehIsILcjQRPPStVtEsjc
LWFw7FzQY18SkyVZrdxPvw3mU1m7nxKV1PSBwydL72AOma+LXCDOzUv6FEgQVW6qDr4zPlu6yDpj
V7vz4rE9MSkjor2TH/macpJxGVsnFmGCrWuPlAhkgmfe3hiX7RwH7jFw/fgB3pQZKHT+WsiPRdRh
2uK9LCVBli6t9guz7uom9rONgW6rj+pQ3OrQbRvau7PKPv/7AlG+PMa2CZK/JU55VwX8sP0se2KG
LtyeD9vobfgBNNOrkkfH0uBUNkCReSnVMWmV/DLZKHG0NTIdMVbESQKZXh2nMGgK0PPmmpNs1vTh
NYrunMHrTlNVn6xGgtME7RZ640So2TPq59qW+5qCV4zLY0NOMbVuNTz1nV3ME8G8bzbAPnME2V9J
I8AjqS9aBWqI4hFo1cPkaFai6h+ojvDvsUDV1y4yt6bLjhQnKAB9nAq0ucDWitboIlyTFZnwrkON
fXWcB74YiXtHvQCXr+nqQ4ZbnvpE3AcLPOTNWLQJ+oHJP/KZbCc72NhDlJxU2fHo4Mq8+/dP/77k
Tlvt+yr7iXF8nVP9hU1VumcCSNkFSvEg0yI6YEWNFAskTNcEo4Pzvy/9pP7rn6ime1B9EFyc2Kye
Rs890p0n+PjccqMbyS91bJhh6RUWrFCIYrIEtVp6q4EhEhtNDHQDgtV6Ncb8AVMkzUgVVx9du3wM
ncT2J3omAOBIQnzY8QSX3CaX2le5OEzMbSx9MiZd0TUh60pqMvwpfrSNOL74oEajOT1BJXBQ12f7
UlU5joGkGj6qdys28uMysfhqEre5/vtSePjqXKtcDgQ7232dY/+pi/jqk/8+zPa0wO1LOeTVPOqR
2vzswZqm/MHBOnc3Q2JJpJOw13DH+i5WZU3fZvU7sbwJV8VgXjjhxDus2xB87D6+FIaJp5Sqbmyw
GS4RVPQI5GvaNIyTHMPLoi9PRFiJK2RT/OLnibfBAHOZoQy+MeS/l7T63vmCh9psa6urO5eXuIxx
ZXJbb9o6oO5Amt1eVLwOWowvgKmtXbcGFWCtDlwttIFHruFfM1f51TX3RCnjSw0p41JCERzm/Alk
is4BR9h1S5hOE+8HcniSDZZKjJcYB2LIkqMo+0eaP6dHnGzqEnnRhdNo/FCNf1TnpIzYKv1I+gjT
ceqQ+UWo4FYNEixsGE8VC9nnMR6Y7CsZHNpomnf9YMEprswiJA7Y7GCQZzfXscsH9jyhhQCjOQos
RsYgHMzIh4Vjo8eL5minmX11HpbJTIkUjm245gsFQFM2POE9CiFsDIfAnppdhn3+FtnXTqr6UPDs
YfopykdnGGEk468ErUd1BAHh+4Y0wxGvzMASHAeLBLa5Wx2YkVBrEobnCNdldnIzWZ5pO5rvccPW
VPt47O0ni8Rq4z0xtsIAz/rl4d+XORrxEbTg8fRWEl/I8q7yWZJEC4YLYsOWt8lEd3fGaiE2cBcn
tJ1VnrZxfnvW0u9TmThvM4/u7RjzxOPQmVMP92zmarhVvFFO+EsgQXftcN835YHme66dFz7Tv3Mx
eXtGEq2W0sDcz9yObkbhD82ZvM7FxvCzr1lPupgUIdjgFKdKXVXhl4nn+yyM9gKwkCe2km8riXJi
elG/7+kO2A59j0HbJR+6sj8j+sFchfJISj5Tv4KOiLAx6ZcDZMkPiqaxZbrRltNhcnM4yI99Nb6S
lfhulvZxoH8hXBvqjay3fkih7M4AdbmrigdgRZTHLVD9jkUbDIBUR+/eo+AqBPlDRKO64sPdC49g
cOn79XnokO3o+uDJzIe+Ano6QANBYsyiP/pj3KyoynsYmS88Wq/Jgn1VTXccvU8qa5dzNEOC62qm
iahtX0kg01k7Nc3JohV7LDDvzoUZcGSaftq6RCyUMaVwOXQMAM84Fr3ZZa2erPvAis5RVLQ3v1l3
Tc/v2C9ukUFakmeMv4s5yB6jTi956UoldzIS8dZkCm8F5toHIwItzUWIYRChrBqWd87nnLWc2Ugw
HVwGpTCgeKG0QK64TWfvRfanXYVzEpPz6XYgC6wiuq8q98so9ZHQtpa9BYA5i8cVTQJScMtH2IzD
ch5llrNAzBc+9VePsoZ3DCSAEKwGTmammtMEVmOClU6muT7ENr05XqBrETue5TWef6dBoDRwOO9i
wj7HxjevViHeXTN6z9zu2ohHj8fPnUcGZeNRVxOS38HUmcB+M/zxPFt8RMKL+xPDMa+dATfXwCdK
KTxdHkSccB4E5yWWNauL+ms1HQiwEeiAPJVgYhQngSzBJuUQqvLjHwzDRhJgcbAKGBxLEj2sVIxt
Ghy8e95OoC5y2zo1fXVWZuNfvB6Pz6qx+5WRh46Yb53kz/XGbVkYfCqR0QhjMSpEozjmq21S+njw
IHV8eONrIcsYziFcwRJbUejOdGetlE5syR2X21o/oyZ5zI3GOLvSp5rJC96h8Yy7LO7+chN3OEsK
A8YI0gOXs2YDPvkZ2OXUVu6h14kWW1ZPPLcJQrNQ2KJkmViby0c814xSdTVzUGKeT+0mlIOBs3rg
XNcpNzvVqsMRYd5ZLrXa0YgZ1Sxh8wVkp5as9mgaIH8R/bi8By8jq5RQxsYUVphONlVrZ7if9+3E
Q3qwsuIXyA5Su8NDpnS2xxqzPY4R9O3B29KEQCmkWOU2Vfzlotgkz7Ko75kteJA5/VdlIWlrZrcB
7evIyZnCiLJzL6iS7bkeZwqDaMk4FvIeBEb2NEmcGVWxvtOoNB1468gLGI73aiGlngx187wmCoSS
7TMpR4a1EwOxwbKm1ipuZc1KRRBBKqfhsFrd2bcXgPwjMMLiLR2rlAr5lcdqwTk7mQ+9n39VTGXY
JyBwpVY3vevofENa5zPGZ7gDrLvxM0MegaCnH1GRPOJLzJ5aiyQTvFe60NGkGoOEXZ1iNc/IZkNA
/tWl/bqDZ4KIwX17pQ1VsUM8Vk21ZylErYs5PURBYp/7toJRCEGlUqzg3IbukmWKyJyTVz/oJ33h
eO92zB0nrHQBxj3o3or4jXSd+0hbz7IjGPgwu0t+VOyyZgnq1iPUmExNcOYTFeY7cYj9WqTLXrbV
dEhqxP3Iyy8GgjLSs/OMA2O9SzLttZ9K+0CTAlIpt2dADwYBo2zfksvbDjb5KRok6DFpdv9+2SW4
/C3bAwIM60DwPKnfqir4E2VzT4m4nZ9INB7akalUsApalhr1yCZE4uTLy5hdGN7Kqidt0cdVaLfP
lUrbs0Pifdez1dpwD9AclLxSKMeol7XW1u5dmkslfT+Uv994TSbvbk2vWN6uT0s8MJZYrRuKQPs7
EjjsPNPsdsBtyq20I+kld+YMGsJtSauVUAESXMZg5PC7/+055nFLx4fJsJgNnP7HqM0nG2jxyR2u
Y967j06w/GR0fU/NagBr5zjfz8RePf8gVW5tAs8SJz+bHtqieICgxkndK/8k7af9MPfC/a5BktS5
/MAuIzgemjTHkJMEKcBL/2vs4z+C7quN2NodcRT60C5rNW7tAJmAkwCsbb88Tmn6uWYAoXLGR652
xSO7+c0L4YosY+H38hhztPHyki7TMbLj1zxJPp0BFRjLOKBtPMvp14LHMyzoL8KiCwqbmqtjVI47
IrznRplPQRWMOPfwP8cTbhnNsPDn9DNKSo+zzXqIm+YrDcrnJariQ4PZbB2qfFsV9q5aRl18NTyC
NH4z+YR2EGm/PRehf8ym/8bceexIjrRZ9onYMBqNajML19o9PHRsiFBJrTWffg7zH0z900A3MIsB
ZpPI8qqIinAnjZ+499wX5QykWgaY+WveijifgDJlB2usWd31aDWJRBJjrFZdaP6Yf1irHKIeiISb
AAT3wo0K8rcocBOoDTV7PrSJksLWnlPqpkZ8RPV4D29hE7ow6CfaefIXaMX3SJYuY1T9WjzeUXk2
EDgwcnZgwI32NA2SgYbWfMVehY2JPtKXz5MWHZLqJqG4mAslyFnpJYNiPs2K5RGmKssjYjv7Bjp+
Ix/1gMarZbYcE86Nh46nBWJmgmYgNX6NXn8wfPWZONFDi1ASW6F8A7EwbBlGOAvy0QJ8rYy7qm6G
tM7s3wizmcBJN5mYpDuM1IiE1T7CJMkTqoKuSa4A2F8Ss0ADZQOrN4gTO79MRjLDHcYQ4dMQ189G
nP4K3DW0k3vDr5vVOFZPfWUdHVIx7oE7vbVYCphnP/TyFgsQIgFX31jziCcgdNVr9hcn3DkKYDiq
WM3Ue9soCODISGWLNSAogOkQT8LBGDNsbny2d5qeF/p45Es6y0rzLKrhDXH2HirKWbpfVskksas/
oKVehrG+ix7OiuMOsIll/psn8XedsJprO7IDmUGdUGgqlkPlfgr5P+XgQqCdHFge4e8qqc477WxA
DvH2Cauo3EoooYuWHC8GJGFWg+IZgFFAfP7urXFfeO2xdwBhxuGzXw14kYZzmlJkGwbEmMAozjvb
exGzmM5pq5kJcTDxPln21czkOUCzR6mCfwxJgkNpcQET7OaIoGw4crxtTKd94f84TX0FidMz+cSk
2Pg0DGDqqyQyl0B/4KqN5LFhMVzoekORwxqHGSuPy3Jv8Ci1J7SerJsGvONcizwq4KxxiC0ntMzS
zgC3nCy3PFKKdAc0FCjN6dO5xCLlYzIk/e1g6i5aL/NegyPYOlZAbm5BHKfe1Az4EE8UI9/TzfPf
HsiQU5j4DKyentyD4NOmZL/HPO01LSE2I2ZVWvW7sGwoi7J6F/pckNWvZxB2k2fpd+YY0J8w5fx9
IEviATLPfYPcB+QvzH/51++6ztSPDGelnGfXGpHPwWAsk/ZkARJ1evlgGMVb0R8as35y83YesZmk
b+sxeJ5qp3Rj3E+y3jXJTaSUeGHZPtS4xny0z0vB9dyo5OQAYWGZD98TI3OTcmfFuHfq5Cm2xGNN
rlKTdBUxAtmqJ1ai1/IHmduniAs/LIjxsvvL1NHNVvJcZLxRrbl2Z9N4heGRFT11QrnLQ/+piJik
R8WbdLKP0K4F2fPTXSYFyUeToaM2XeWufo+ca1VUJ8VpJQERxnabYpNo9gFoy5BzdZ11zkGVguCd
6lhhO6ZDv6Acnrf/tVyVx6wmlY8ZXbkz+U1AszeBE2/JNRvRmoC5CkOXpC3cy1bv7JuUDpYgYbXG
WddQjZg4d0hZAXBO0tSY0x4E9W1oQaA4A1qIHIv4wvIJpC7S5j511k7Y2SyDNAgRGRmRZaoj96t+
HmqxF4bNnKvpgAh0zNa64lj5jwhXHxJmlOzIWuik1gvLEg4g5JHcdjElTEvIRpJ+G9K6xObwR0+0
rTIG/W2ybl5QwcaW42dn8u1jkuIkWkYwnVG0gzqOM2omLEY1nvSWBbzbh1/WvCAjpN5nz8/KDsdR
rs4I9SXY4HopO/MV3xHPgSFz4d39iJrzwSiaR6gd72MXNtupdM8tiwbSNNfNqN0kgpYxr4iVsBKk
d68+0OfMJOOSufmwS5sZyBWj37WyCC1F8meyZ1gVoCeWqpTnDrfC4DtvmHkIHoBeFlvGxh/qYWVz
4WYa/io2ZQolOTWaGzAeV/70lVrEvyQIHRXo0850PsrQmjaZMZGzy5cxrEYMlII5wMH4KWQldm6h
3kJis0SrNMiJKE8mD2sokUgky9k/mWrEuu1ZqTa6dVPDNQgyFLNNeMpM4W0xexioGIm4ihvzuwlf
KC5JfjUBVbRJJQ9p2cH4UQUPoqMCxYPFj4xX4T6RKzauOp3Cj7iDK0qmAjYcu4q8twQi8/7ZzufJ
LD9pxy/IwyOMdm4Q4YpIK6I/dONTiADVfQRSuNCDayVbIFbjdEXqQXU8kLhaK7VDM1fccQ5eYsAe
60zqT1IjWvD/iQbyv2LrICH832id//FfYnr+PyTwSPXfInhI3vAB7/y7BPLvV/wjgRS2gcYQ2bQQ
tqP/G3bH+Q/UK0LBmJKucqX+D3ZHM8R/CEdKyZfYpq4sBQ7nf3F3NMOE5KObps3Lputawv2/EkEq
e0br/IPeoVHl2zMs1A0dxI1tG8b/KYKsil62RlrARK6UsVE8ny4qeFRJUV//+aNoRXOxKeDnlydP
QsX5+5Jf/uulv6/3LK2veBKbCyv3f77278t2UrSXIvvXyxA/RhNO1b+99Pc/+vs1mIHbi2ff/vmW
f//mum7LoPg/v9zIsbsY1rV20QdZrLD88hkFaYpoPH1RdnHyZdy/eXod7zLNNuCXJau5nXsSikKg
ynr9mAuvxW3mDkSmM2EYufF2rXAesy4vNlU/nD3ggk++mz8rlof7MarPTVu7F2Fauw6R6CGyR/A3
7GgHpxHgbPzqCreRoyusL8RvgVQLk4OvMSqh2dt3CUplO+yHtaYH6bbOJShSXX7JJJgQoUc7tist
eiQnXNZNt+8b/2QFhVyyW59oVGcfQMVZZkfVgTwWdllJ7yAhjP4o38ESmc9keMcnpt2pSTyIkukY
efbeqkkJK4huWPgawk6VtBTfqniuibhcgDuhGUyZy00w2BjDuhzvqV0gcdTlhjnt0eBEQWvkvDhE
B7t+5l9ZWRMsH2DtSkjQKb0E8V3jrLSK3pNUKRLLgLjlpjxyzCL6mtLF5K89VqxHllpvrFpuJjDG
VZJSwoFI3xudmaDgogEs9ca6hH+6PLKORBVYx5GB6H6yEF+hiDvQd5ZrsFyodin6dwx1yIKNjtGU
7G1TPjNCPhV6Bp8tjvYasYaUqh9t04vDCNZ5sCdzoypK/dmnssAEFN1a03hOEoDRfGNn1eXEEXms
N1gdaHxExVWfQwErMdy7ynxS2cymQZK/KwoPdDCykx3LjCddRNNTaXWHVrpkBpZetBB8uuxRtI1r
okHqApA/OAGNBf2MVuiUI7xpPEX97KWvdRoUiMeL1ITGkFrKfcTMFR59ZPIwTbaDFic3Ckp3YRQq
Wo8ZkhXYrNsGQBU9rW0eqyKuLsgkxCO29A6yP6JZVR66qRyfBN0vVVjo85OIp7purUuDmG0boUkh
esPTURBgtDVLx3qo8eqaKd1VUYBKGPJ8gyG5OWgk4S2sRldI10q0Kz6kmBB/CKxgWW6b0IH624E2
mUz92icTnNvkI4KxfPDaAUaBb6Ays0t7XZGYDWSW3jmMDfxpsMiXfKrthYJrSQROWrePBEg9dYzq
F0bF51Gl2mMmQ7asrs8wmKKG2IeK7Km+OweauSO1zQy9pzKlsadZNfYTnwBGJ3vr1g2PWFJniQLF
oVpmsCpS8C/vuJZI7I0MkpwaiCuSnvTJ5QcxITa99k1An1i7iDHFOMOak/hl6CnXwhmjhMfrQhRi
eQv6DryVmPkump9c28q6z73ypXKDvTR6HfE2EuZoyppVYZnGvk9KpJaq3hoa/iTYAc+l1mPa8AW7
bSTcVarP9xaa8I6+ejwHVk+yoYD7bVjDwc71HgPmEUnieUyL+nGIn2tUFhfB1nfJDfpDJDl1JvKS
SqmtMMo5xRgMhF0X35Okce5jkxQFbaRJ0x9s0wwv4VTVa/O7CAAKRXT4i4B2+1Fr43Cr3KI6gNLM
9gy8/8QRglfIMt25brl83aY9TMOwcUzMO3GJJ0Or7VsTp3/aBBccMINlw+4HyD2lpGkxFbfpEkBJ
+OfRgyXi1vo5d6R5Yz/xUAQcRkHY5fto7Fb+EMulUta4UzFBNnZOu84dZDNTfc6UHbybM9SVzOSZ
qD0gsR7jOepHF0zj6qdKGOmBQPj+IHxfgISMt/Ar2v0AfJ3cnci+hdVEUCBxhO109KyR6W3hIqpT
zYqpNWxx3NC+FA9DGk97O8FMkvT1E4X4zPkkGcImfNzxt1KxrQgj4TH+sx87lqp4ikIEBMWADbRz
9KUbDBjhoJEtXT84lZEW7aAX7ckVPohMqm3gOc9G0M6CHB4FZVjvrQHTmAHqoQY1v5SN5gKB0xFZ
KdZARGBFdNuwVY5//4bz89u3UuzdaN14UPRrbO5v3KLWoUaCH6fZpR9j/TgRTYh12uTCi4ptFJGZ
m9hXh0vkYIuTU5fEL3udOrQOhFoTfYRdh1sWWSYzLJwHIMMR4neYtxCwv9jtIB+FZmyVWf7hrY6v
fikyBjc6RjGi2aMwP8tGfScxeQzBAFafKbS1sylT143LRKtG03Qqx8mkB7NMVHnXKgwPmsVC0ZLQ
RMOBc47bliXePIbSw3el5Yy0aA1pD+hHzQe9LcXSMiZkFYbAhM6CvTesbO3CNtn1BdNXYjNZDQk2
D+T25Ko+9zQCu7DIHpuGsVnV9z+Ifn7r2Gqfat8z59MyZdAZ6SJ+gIDOFF2Mx5G71u84LmrSGSzj
TeU10VqVPCJL61djwR+8Z/emgwSH0IyZTLRMyexmd1auC7PUD0ba7KXe8tNiC5iKvFyFFBgIiCJn
01N4dDTJ69ZEwj8C5Ra6tq/7fSBK+xAQ6r2y+m6rROW8lhqVg5qKbyMzsCy0oDGEGzzKho1CmJlk
HaldSdcF6j76rqhvQtG6m9k7u7QjqwRshZbZmrprpzcHmetH4QVHOnoG8r3zal0dpZ41B5EpmYTL
2EdiSqYQ00Vv2GVlEu5SFiFg9fCDtOE2MLChx0K+OiQIwn/I0rXD3Bo2ERubSSK3D5MRH5irPcKU
/KP3qb5FsdRzAiI2ydTei1+iuC9eS1E3y9ypLpGJM0WPQXC44bBpDb3ek1EFzpjbvHamN+4Nk3OJ
sB7EvVaDjsjwg32CipoOkAVEZhXHyI9PnXTSFXHUj34BM5oETpApUCF8boVlZLlbE8LeQv3YVfBa
GYxEXVPrdjog2kxWW1ESHpwEtlj6HgPXtFtXzXBKagDjslixNQO0MZMQPLdcV45xz3P8InpQMO6u
GVeHqiRxEYV77NysyjBXQWrQQ09UJVX6GU145FUTwz8PDnagy7UTGvtMaNlmkPoGU8v71HUv0Hae
FT9x3SukY353hKT1Vl01VetInkYbaPUiRBVInGqCm8YncMEiVUGJ+Am0xocIzC8kq6AKGhKJ+r4+
5bZMdjA1vk3EJ5xW1arPyQ8LS+cr7MkitVTzPLmzNLiXh9pii1NED2VXbuvw1y1bkvGKh0mDKoE9
/V+6Y3akinfDO2bghBh1O2Qs05tH+nAYkFb2Nk7soh+PVkKfHjJME1Ofr6Yw/9Am90WBNF90m5xK
r3M8G1uTg55RU+vEiX/TLJUnLJSfXZbvegsVxyCAkA9++dUxaSMB4KdFlLXStLBaDDw8FpnD1pkI
sGhZJvVNNYxtkTx8y/a9T+t3vAQwzylE69x4ZKD1JNr8t43wCoyCBVHMOKds44cAPEtUdR2eH+Tr
dncCu3JjdPniDRCNA0PtnKCjvWbO1xLHRrnp3SquOK0JeZO1ao4kxxqcFd++yqgFfcB0UyHvuLGg
zQCbiWL2t1JXRz0UTOXhqjlI9qu2x28QHlTbHVjAMetd6S203aQA8x5WMamhTfGdKgI+4unuaYiP
RDns6zZu16lHwHQw+icncN+EQHPVdeAVUbJyHBSPHN4OuAsVL9ljsXcmYEVVT9Mww0FAvolAh+xP
lNKgMxbOPy2Eu0vbyhpKCOBvOqYDt0HrGrGoSEAyM8rqkSSa7bk30++SlTziXg3qE5KOxbBwwC1j
DQf458r4UIUBCc6DR+hbPb2PEVaOKIPdM0pZHTDJ3bVRI+8U/w7eCUw2toY8JZt4tDhsTq2oBnoS
IWrrLPfQuI2zLmIumaAlRdroIIUzar0OXnuvQmBXBjj8feEKAYwwIgIRQU4mn9PU2Lahw4lUTtvJ
JCyilHQ2ExFoI6K0sQl/VRK+e2nzADiPLZrZpkuZJZdKNu0TdHv/r9rLs9JVE7QPQeVcqlqbc6nB
CtkN7EgGWrLvrW3SXQJwXXnlB0ucrmLdtJhZjOFU2/27HZsNc/AqWHWBay8rduOb3sKsQyGFMadv
SScZ53k1cBttGLa4g0n9sd1NmcT3hjUrl38giAMYl60gosNSLMpSo12VefxUWY7CqJYGvM1mx6dJ
Zp0eklQn9XUHv2jh69wMKrHyRYjdz7IFVxcbQyORH9mEEEmHyY1IGC72LLWTA/kMYRnvWu+PpknQ
nxpSKJaGGJMJuM7RI3g2OB/MhzrwyvSTfSoZBE56CcA1Qa0JNUKanJGhle6/BzE2kmqcUBuYN8dh
Wu7zYTm2wSBeJhFHuH5gW4ctHiXnINFLOcEj8/VvM7U+U6VxVSHUWaS1PTJebqAocUlmJvSiqeOt
Dyv1KWV9nEJ1SC33zRzJ+lFWATivPLSJ8ZWNpyxPGKEb6R8z825YVuaEmydpobwu40sxYpRsQ+aG
bB/YW+APYREMHEMz1oP37kdc4azJt7ExrG5BKC4Wiyc76fbMT7hinbZcJqKHBGbV7CeLk8hoqiIv
StcGdLq+knJdMXhfTKJ4aX3US0Nr77KAXVhrjtmueoX8X6y8sn4RLNHXHuYEBwGdUROm5URH0iNQ
2xKa50euu9GZY5PlSmvlKC7ejIdwQuMq4fMPNctSlM4b2BKLnN5l3pYwro/0cElcGrEHQO96FhF5
aT1LpMV5w/YPiT+zCO5fB5Mtqt1H1+6bZWKlxxKvt9t67aLt9VuTf8QieTOC6rdPvZqpqgJxiEoM
p/5NN5g6hnzoR9kUV0xyv9LUX5hX2osBXR35kPUJJ/plijv2LHrMqTKlt7HwADNW/UNk4erKuE8q
yAAb3+hhvUbdmQCND4so5cDT23XN+HOJdPW69yweEiDW03VnFV9E43EZ+xUZCL72bbqs/wJt3mJM
lwR9Gjf0Hydj6Vma5r3BvqPNv5ATzZWSKUoO+FNFtAk6OJx7HSegV7mnBlMibhOTmBf2r6sNNo6V
KXNrq7Otwyngrq1E8jP4w0up3cELB2/+mSkXoDNStiK26mOXbDVEJgt+NTSp+Bds2323GlKric1i
oZUMb1ZVnTX/ncSi4zDOlX3JzeSQOqt4x+zG36uSI5u2+6d2vlyLAYQzoReXJIN3nfxTphnXfl99
9t5DN7BAzJs5byQp7/C5n40csqRyIwXWf2M2ACiNNuASNMZw2Q7Hyh4QTFd7T+rBsrR8FGrNBfHC
bZLNrkjK38EYXiZGFQMRtRBSVr5hQOpsZ45BW+6Gon0yUD0XLqIpGBPDyhv7r7ximzX07tWoiE7V
mQMEbkzyelE5SBcm8u5edDiSPC3ilwwD0to00LhoCe4mEozI9Lp0FW1277dnPK9zlz3nuuE6WeA/
Yu9YJZcgmogEnRIJToGCgsAzQ8IDVHpIDRojwMNj8NhX4/csQtr20tgEGCMPbewcg6JwCOIdX3nP
9sYop6WGCGbttB4YxjFlqPM1uM5LasxhTEYTLs1k2xZg7UxcCIsuT2+2kZ08z/muNSah1RqVIJbP
QL1U6TBtHLkJPfJNLS5Iav+110ixHHIedQgL4JT3a0K7qB+w7hJovM19GGkowG9jMtanLho/OUKu
AjIHlQCrYhgObRacTVrVxWxCjFniMDBWa0QEHxA2AM1xd3ItH+w4/jFob9l4siGBptykFcI2kxOz
pF2ufERpnq4SHHo3El6CdVpzXhruPa7tz6C+J3Dd9j5JS/wq1CVj/W3K6WgCUFsEbvTjVQ0mycS9
NFK+93bwo0cpFPBagwDMooaQsh9kkWhTRnc21o5fgrQpMy7PvMCgVOu37L219UDWyVIN3TbtSEKn
bpNLs57DGbHxWW27t3qz30iTWM5iug5jG637lIpYciPmOSBHg/lHBbyMDRie+9ktUpEvuQB4R8Ud
13946i3NCbRy/+W47R6NIGnC+UnT7RNrrTmFjaD5mVqCBmCVQUwOJjZLsOWfspmUgyJnZTblCxl1
iCwzdsfA741FUHgsZqbsp/CDDcNRfcHCbjnEDWZM8jqF/tMMzr+4ZukYg74exRMiThLHyu5HFsWL
McnHOiBa1+utJ0l8USpDFPGJ9q0s90SWCxVq5J4HMb6WyUcnmXE43SsSh0UaeE9h2bVQrmq56ApM
yGEF7xRs4WhQvnSecXVldEkcedAIwMyi8ksr1oLgGESZ5VPar5Q2vFcSFyVkF3eijxCJhtRieCWS
FaJXYMVrANfbylcnaLg8yeJHPM0Wct34nvMscer6xmzmjW3DbwxzEx+hCBDzdeObP5Q7iohFzJyv
Y7NnBfRUdAjmptFIPJOnypo+IwrejmOICLGl60Z0aAzYPI57Fx3dOGjvAdmdMhjeu7HGgWZCtKlt
lWxdzm/NYytGQc0DgZO4+xknBOJZSBpKHP5h0fWo5mtl7AVHLefpGDoPfuruZiUAroRS6WtZMpZy
6pzwduzE5KnE14GcvVWghhfMq2Moyo0Vz+80MVit3bwgmkUXGDwPoEAJVN+4aeGtfIHsE7+zliXn
mCfTAinjlzl5O51odg0njt0Z0z52cNLkD+QQNEuQ8ngjFPwIJJlH8skB0gTtLRyrfatbd7+H6CAZ
dUCW+RGNjw81gerJIh3xYDJLeT3zh2gk7Fhu8J6BN4W2VYhV53TP+WfTDZ8AAN8kTzXoDIDD8Mlr
/uQsxvw8yupGew3TqFTXaMbNOL1JVJt7b0f1i/DJXufTIXLsXePTTXWRvDlC2/c6WL3AeLfpzGbi
mVirRvPAtHPvsTk5hVp2Q1JVbNrIfpXAUhHzfRGIFC86h4zeaax/C0FpQZnH46r009UdeT3CQjxm
OtmJPcmXC7clTKWf8PlX6mLGDhZd31+PSacvIs16E5maU1KtmXVbuTDfAfjTohMXmy8EYP9l1JWf
EGQzZguoeVrYpniKQEP7iVxbefaFOAMBkdzHvM1FbW5Z1azgcvHjAfuiRhMfqZkYM5QPUU+e6+so
CG+V0btHLXQuHWWYY027IWy/WUG3qyQe301gfn7m7fHBehDfx7E5Tl9Eq9NqiXbTWKDmHT/58APC
96R0T4Bsb7EjH8ihn9VkYFhdO//iOSu0/ivI9GvH2rZ0tXvdi+ckU2R3zgoXk9QwO2YLLx9z9AGU
AQ0qkR6OfH63mWPTJ3RLo0oP8KRB3szBqszKQlxQDIYpALRVZTUMdgpSkXJsLssgmbzHMnfe4IKT
e6qjv0MWTU9vuO+a0BFUCocPGy1kQN+rq/5kkuC3mHQoYBpjsEwyMRbFZCKkQbhFmBGBFB6k5iy4
qu+wp8MZG4Kth6Ap4e+TcoMPftX0Q7B0hPcqM/3gatTzsuXilk32Rfr7uWL1BYMrnpvWRxYlC9Kj
b77ev+Jnh5fqijNi/W/1g496OhivVkM821DiqzCmGSDM/71KTrrNNl5K9hMGVEwACBDfJsPfNJW3
A+wQgoDD1VdL+1jG3rtMrFc7kIfQgHIZ94+hYnyPwr0C+yH3WU0YAik1y74N94GBQJjopoVnDw1B
Dbc09D/KoO/XPc/6rg/vUV0hAGD7EVZvMoQwMnGbGN6LVH26LxjF0cg8hwNbfavinStd5opDCTm4
7huNsYDaKMd40zrmzGQc3Gk0kEUMaq9l4ZMFZXHRCaYCiat9xgWqrPrOLqzkCGh+kxaZaoiDjAEN
tyDJtJGGu5QHkyCcDak+LWCqOzR0U3p0jLkGtBjKTzBj7ABhft9g3UBp0eTjd9KbGu6AtUVoT1aY
wz7WgM4qlR7hC9gLpWYFXk7iVY8lD5UBgVSuX6+D8jcHtouLwmnWZlna1wJZJXwMzVwIJ2JRxLnq
abrGZVPgLXJaAksVG8BaI3VDNMPBostYj7Y6R+QWLWM73nuVDNjRMKqf+vh5YMe3EExb2KIB3Qlh
Tx4YqLB9SVS7jcpq4JOLtzg0zHtl4fWh+SY0zkG8maPaw/dcH7ySaPbWhX6MWnpDBKqDrfY+tHyt
m+GiQA3KVi+6EaHYneo0Lo8eXHFVZ8nWGBQYSfoxA81RB+ns07c+Gtd6ZwdRLvspZgCIUU+yyoUx
285CTyA7dKZnbgJogCzU9pMe+tts0oHF2vGP7ht0O1LwK4JDKJriVJJ3cqHxrZYBXK+1b33q2FxO
k08TIoklZfxKpLHqlkIjaJPHDBoP6yn4C8tmErRuyww8TGmTcWKFNvEgzR/Pxl/SNAGlLEHD+rhu
REHKKgrRZVY6a3L/grHYj7L+KiL3mBrKXdsFnvKpKeiQeDMp/YmWDnTu04SpWzZk7wmlNjbUBTtw
zFTTi8ZGZDUONp7rXifWxC7ObaVe2smNH1tnARodkBmE263RKa6UyYSc3dLwEs79bBRjfoKjgJGR
7G0mjZSvE2uaZKKjrlNn2Fhj3tCqotVSanzrp0G/+qRWgNi2SBMpb5KqPV4WfVSyCWWX5w7iN7T5
KFyT9SaFjX4wNXn2q1FihQLTSl/BXjQnU8cj+bQS2I7YWHc97ZpZVHjhwVGkcftmA1SDUoq+IerS
pVlVzCMVeEhJnnksh+4Gz+cYxK9NZhkvjncg+rje4mEjeLPUt4MJ4kkZbLG8uH8vJeNVUL4Jv+Z0
jxmvsuUGnGR+NezMd/GcX6yRPilBii9kI75iq7g4SYmRedK9bRjNoQeG/o4Q0N0SyzOGdslM9TnI
usfErcn6yqIHjFbOnUQBxOsRoRCO+aL1WX8g//nNdt29kaUfeMX6vQwiFyN+ZHA8YYKv8ccMAOWK
El5LDCliY7I9WCH/qKkAB7yjfkUUjq6+ow5kDfMny2l3ZQtKBy4RyABQfWwsjKXfBCy8+bT5G9SN
hoHhZoB+7USgaILagJCQFeuuShKscOk7N7W1oncdUO4dYyLSJgOpdT4eq05swIiGD0PnfNEhKyhC
fbgkCbY+aMEQrNLUJazXFd9OxIy6jKKWjBGGYm5ttTtkfsfBBf02Ni4p3yZwb0IIFkMHDRMUNjpf
ssYWnT8GOx2/ycJr2AwbLWl+6TB/SIZKr4aFvVgLeboLkue9xK/WfaWvSA8MH7Kx5fyMxK1F/XUv
p+7VCKItPmRsv7UCvjOwo6hGj4kJevzYDz71yMsIRkLPmRb6UkgFxQhaw5pW66MS1m+DoHOPVgKk
Cu9aQ0Kn53Vg77D3JQ1nW044+wYoP/pcJSIgoUyMBKUetq6lZ8baqUxswoSMVZxCLg4TElAC8L90
ux5PyBz6tWTCirt44PgmwMGDJzZ6kPbGhCinIsPY1zqoGwqmGVowxwSI4luYALkstW/y7myp4Fdl
8YdvPdMv8+a5eDYgWDAK8RhL8bxO1sxUt6UZXZCZPkexdsBi+kJ7s7Yt2ewpP54cn6dc3IaftV6Q
a2KwFcqHo+cSU1gii6GWP+PIoiAN008t4rJpUKwAu77mWHogLTzVmvgi3iBYRAziNkMx3MdIPWMk
/gqJHmDJX9JqhrO+U9BMavETKdsCAX2OMMC/x9nZq8oXhPnXEIIZvSv/eUFwDM3BAiWlWBZtcULO
sRpT9Zx2RNFpCoMskS+bvELCSGmwaSTXoYNsukXxbhKOgFl/10zBUz/2CE752RQNPM7XjtOHsUgJ
JDpmqiERXiN/VUjWu4VmZ92G2IGjEqhwrDQiJIBodqlb1cIQPqxiTKeZblRPxdA2Sz/K6iUPwQFv
U/MFkIPHT4rxI9X/YAXgkCwtfTWWbOCKdnQ3hnBmzQiBQEMu2hXaVhKG5mpt9Lo1BrJZqoN2n5H6
cmyz/pbEdF7FLBlJ84MR2s9Do/1q870fsG5YVJq7swY729IGYXgUe2uy+5dClteuu7cK6UVcLG29
iVFroxEKEqjjhVbwIJz8o5LTS+PoL2VfXX38AC0p0VyQIKuEQpikiRrwEc/eKJJXDqVp58fO1snj
YRMaMaumMHvITMP9JoCgX7cM+VdlgEvatVQMzQhAd5EUAxUEZTBv6irOklNSwDlwfS4AbHmXroXF
Pl+Nw4Cw52+WBMMnnJUGfabvXU0Wgvt+QlhhNExnk9jGzTrRk6YR4eu5yK92U71NefnGtJUOZa6T
89w9ThqAlijzroZf1pwvtrnCoPsa6Cr7LsPwAZ34quwH95hpnrYP0/GDUfyiDksPGCypCgjHWBR7
GQp6JjbROugyHJaBMk6BCtQpbGafmk6xgUiAWpx3OAyBK1hdSH1jFY+uy7y3duwPls7exktN/x2K
01mbH8gxiFLM1zigcgucKrjhXVDErDvbtjzHOk7TjEyvjTYelO1Z5Ib7jPgR5w0lUYHcewSShAw0
UuPcT9pnYkXOZwH+DFg9Aa95lJ6bBuIWB7AfCHFNo/RVw5R2VAOZSHadpw+dn71HDmqveAhee6mL
cx8NYLeMKnytzPru6rgmaqxeHzWz6siSW4hd6REf6iUVsfWICDGCADq+avFg7EfT/8SQi7GyydzH
oOffUUqk13QozW3oWrinCJR28JzNroPs6M5/sLLMjn//MS0n8PTlZK/NrArOSaH+J3Pntdy4kmzt
J8IEvLmVISkvUS1D3SBIQYL3Hk9/voRm9uzpOTM7zsUf8V801SIhAihUZWZlrlwL550DQjfBfY3A
5utxMwwTosGD2e+ApWHb5zx6dOsFoFgD9ySbGLfZrW+O0xSR4tOjOxuEN4m01P052lOc5YJYH/0V
+eP1uF4ONpoRYuZ+vlvfX18yTUG12I02qKPQhKg68/P6ksOjZS3ls2kXy3NNEzKlkDTe2fKrFRU6
tUAezPrpYprTtlAU5cyP2u/KInpzmhRR40H9smHAN9sRhENooiVSxCRtKPRZXTyDXM6mq2wJi2Aa
2tekM6Pj0kUlaL0qprkf2EnI3HiJE0pSjmapezY/8aUVmfljnrntRtEd724OI2+bm7ictkEYuYpd
n3yi2t3oBXsxW4FGoAcprfdjQmMb/1tfxir2d0OdXXp/vPXPD3871k4zUqJGDGmmgY4oobpzE9up
+xqPxYNS6tCDwULxqo0IDfCupg3VY9tbz+sx48Bcmtly4T8N59Ud1HQLXR7tHnJsojXJRdMWI+ld
PkVcmPQxGoH366c1ompmSbGRbrj2GazHzx+NWm/eTSZCuAMiXq91QkOdOWdAM+QrU4ovuFQaUddf
NRO2wmgx559LLhwFwlzbfEwTx3wFViOnBT20PKqZTaMe3zekZn8DjgcePPmQDVmzBfRJVU4+dSD+
pCXMgg1DPi1BO57Rc+DewU82XPw/wWr/Rxj2v4C1/xOi+/9LrDYY6v/MV/v6VXwt/Vf2Lxqpusnf
/AOt7f3NJavrAKrWVQRRXahn/y6S6hh/MxzTUC1Ht1QP3MQ/CWs162+O5lqwxXjkfhzDBkD9d7C2
+jfbRsxUBcfteZrjqY7zfwJrc5I/QbUty8YFuSqsP+QuTMs25PM/KZKiqd6PJiXNi7Cv3VvTuSn1
Jr/Pu/I+z/z0oe+XDEte7QsiLNU27nxhpYpSEghGYo2PFgLhYZq4tw0BlSoyNzGYJTv1KZD6JBF8
bTBoS4oCz8vKBwC5096h9A+jzJ+G/fEHW/5nbVWh1f0n4hxkiGdbwNoN+UH5wQEU/+fbgFvIryM3
hBo36ZftoPgz3Yv0BpKJBjMQ0fg+CEH+fz+p/pvErOWppmmpiOB6qmtb3vr5nwZPerZs1VZnMp0m
DXM+ZeMZTZgz3yb11VS5/pDOaInacX7rx14vpH7vTdXTIpXM115SwT2VRF91E/vnGYP4EqGOfAa8
17pwp+GpNGdo51nKC5dxnrRjsZ9K469EaWUu/cvQcRO2plmmowJ8Vi3hTf7z0NUAjRozqkcYC4A8
QEzpUhhYX2qis50trPBzbOrX2D8NyrSmv9fT4ra0vfxO8Zb8joxHchtWnzbcq/fk0SHVG7TmK/Qh
upvzIb/WSrC240x7+VJAbGONrn+zviQ1yiY0JAEqdobp3ktCqBTKuTxF09eoULtUChJLSNCRDaUx
8rKgD/N2fely0rEqlXwQItSdx1h5Veg8PQtJOt7NXRosrr5sFgRat8PsVIfC1S8BPbp1/EJ+f4Sz
Hh29Zd8v5fA5EB0i6pr5D4XTR+Ah5we2tcZRmyrqarZJlVlXfsWD+V1H2vKgTnp1ib4LoPlu9O/r
VGKWKENX124OA/x57y5ij8A/qZWHAxqPcerDW07/+n2ouu69X6BDFfrQJ7juXO4gRKC2otOe1aMz
R3gGkFg1lvkGGv3puR/cfZGbN11vpbdWVZub7rLV8ua2mIv0bYRfHnnti2iJbkBy0drqGF17s75k
COtC3D90dNlXLTE8LxZghRuFLBrE76m8WrVxD4l7Ts48A4RIw7nR+3j4vklv1pcYJ/nzv/VXRTH2
lhvT6aYk+W0x2dlt1ZYNemkUx/J4pO+PboTc1pi8mf6kdSWQ624qaeiW0MWsbrJ4+Or6W8BLwMxo
wVJywBfWuJwlAEpJ+NrjK1STOUAgtbsy/ax9aGe/vI10b5enmf+cZnUHqX/4ZtXNOUx6422otcm9
7tjhPcj9qXUOsO+em+XUvMFEB9RxIIqpX7K6VPaZQcUmsaziC4wSGJuv+ea/WwQDc/77YvJszXZ0
mPhIIqm/iU7PJZZPUUmKdECzgNn1sNEXxqEdMvDjGZIyZXZIvTi8tjJnY+iQSaRgYjZOhOAtTF27
pUtJ/kQhgioV/KiT7nRbyCC920zXjHMfxfNzbfTzC70RtsWoHSGGkkJXPy5PSgTNQwSwYw9ciz1K
0jyUUapd5Wzv/8Jq/Lvlg03dg5LCMJCx1jzxXX82Go3qmGmtVPWFTjn00lxm+3p9qWk68/wGidu0
Cx/zFOzEgPT5Pkdebj/RHeMe1Mk1n7DjJXSdHfX8qTXOjWKKX7KuJg1gkNF3W4ibI93YNQ7ImVla
OMHpGH/hM7TfnQbUmY6G7VM11+AWrN+cRquEUR2ZHtg1oANXy0J1x7OWfDdBHETWL/sifYMcUJO9
owdGZ6cxsR2DoWwsWuU6bP1yg+jTBMCjQqIpM9tbrZ3qnya5H/77/8Wx/ZuL4Rp1D7Jx1zXpifzd
P9vN5KS+ZiMLbccAqBzkwCmc/ZX7/NeGLcuSkWD775quo5m4gt8eZ5t0E8lLzjIm1nvt9PGlGsGC
jFGiNfRS9/Pt4pUEQX9ESv/bnf02/ERErBOV5AV4BPjIbVlLf/KelBjhbdLniuokzUxFGIUPoi7a
Oeq9Pz3EJnOq72i8p3KHro5lnOAuNSj6L+NrSG8nQI5Xrx36fTOYgLfz8RUZsObai1jw7Ep9NiFF
tJ0a0GJ9VG7VKTL2Jqn6h65C/y720t1YD+q2cMzwDg/1noT0hs7G0m5dOq92sRout0Y705mQZt+s
o+vRLNp7S42e8x6QwPqb7ShnbT/mD4rmm/dDCU0RIIAn6ta//vtgab8ZFgbLQbgAIXuXhee6uvqv
g8UMDpWlqUERGjn4lSg22YTH551N4aEAbIQguWGdT1EybnJHGa4aS8N+Agz6v18HcRarxTVME+f3
m4J94VCpwGmKKIYKQK48byqPFI7pJq8K62eYVOuJcs1bt5gP8JhXD+VIQ/lfXIRMxz9Fe7ZqqDYh
F0NiaQ4RFvH2n2cOvT5TYZZVDh0RykH6pFXXI/U8YOLFco/2ZHvburmKghEouXZs9pTWhTPIItjQ
82KHbl+1GQA+WsPQbDXNGHZ/cYHmb0HVzxU6BoHpGvfbvz0uz2lIrUHwgDhQc52Jc5pRUycDyWWf
pRpcDUb0kDbwLOIalsu6cMe79YVUPFRli02nDrgAqAPi7m58HWdacCg/R9CYJgiyZ+lC2XOmzJUN
yw6wi3KdhhSook50nFsILzK4JnNrLM/b3v+wfAtOM6s0n21un9aM+F2HS6/vQTEgrQq6Z+rglIHo
8ZJkFx3qvTfvyqSjKVqt4AVogaE5jhs9gCo1No1LMtp1ynqvoPt0nsdOf42ORQ3GUlMeHau8n8ul
28LQRVO6Vy5bvSjO05p08DCOzo6mLu88HIFERG2knCFPb4fzPR3HvEQaGgJGfV4hnH1GZFFfm5pW
X4Lw0HfQO3751QJn4wB8vrWNx5DSJF30KU0aczNq11OTXo/I4ezD0kfzxk2+CqSsKWvfj3U3AkdF
U9Ag27fO1jCnXhj6xCwjRNNUsw9xBt58fTHRfsizxLu2M+L6sUB8Gg004ADm/CsUbQ5gqqjfpAKB
mAGOq3AThspjE7aIsWYjxomex83iKGAsJ8C0q1FYoNZE6dFHf07Zqk7DMMlLnrr2VVh19wZSf3cQ
cmo7dR6fYant4QVrrGs77PdzTMWU/UD/OSsE6inQutm643rT+9gJtRcXXG/juAF11vbRgf71OjXB
G6Vg8uratLZRgYSspZKn9z1E0I3+bcqz6i+WpS5r/7dl6Vk6vb+2RVuy6Yov+5NB79quNwtwXciM
0miezdYv0MOb0GY+ogw7XahLMV54M7QIrjeGW893KHi7dvqAviCkXY3ynWgvpDqvHOhhXkLM2mbu
SOV4NJYmw1C/QrVEAFwXp3Dq2itnKoKcZf9XJu7fb4Okj8fC1WVnpP7ul0D+UIsYIkycBe335P/y
BopTSQXYrJkLb1dpCyzvuQbeYFYKusxS/SJFi/uGjcWFi6S3V1jWDQ/svxsVl6357wPsEq1oBmrV
lm6SBfgtuoR0gbq+ocM51JYn+lxOaA5QBfUgKM2/5tg6ZiOcvHX/XE3er2R8lkNGFK68urzVbXKL
sR6ofXJClfesbb0nFPpOSpT//PPmb6jbN3n+zYw5z5slsAb9aNT5yV6qr2ZYAHOPqEFl91mlB+5C
dUez7+TP7Xb8VszuY7D3uW295355kn+mApWRh8hqDODOQwU8T0+kUYPO1QPYHS+NtriqavvU18sR
Rv5gnkHCe9F+mZfvzsxPVWgcXX0bG0ug9XogX+lUy3cGtq2gZtnlu6xQruQCgX3QrcjHqn60+yVQ
8ugGMuWw8s4X6N/kEC/TA/lZxuox7apHul9RoEhOSXaL6vm7xkexQs+RfN7mz225vPVsQKOC98GK
a3X1HIbU36YWunArO7HRu4FHZeOKDm47pSgc+5/EJHv6nM6SmCpYMs9HeEQCb46ewVGyR5y+G4vi
Qew4h8QGVZcrD6YXB7Lh9bPkhOEgZzpsKGQe5W5y3TuZunU5U+iXS4clH3dzqFI2EzkETOiyXC+V
AuF1dfLMMJDHtLhhsKmo7i9q+7Uo8dusXaWN8do3XzGVGIguVeXeVpbANZJgtGm2VatHGXB5MHAg
/hrcCGZVNcADBcBTvp3iY9SdFznEbwBMz9mz1Yd0VI7f2qIH8txQbHowHP1MHk5Fv2eoPJNm/pZZ
sk4w3zyHpPFBRlYmn4oNQASqC/lrJljiZCfbWG5jEFHU5wLALYFpzYHjM1Q140fTQ0B3x/XktFsn
LU6N1tPIXZzQNj85+jn8KAcZ0fXp5UMSNIYOxSKwf3V5klGQ2akuu8Vr3pTZvc2i7ILs+cs4PxSe
Fnil9wIIBX7SoB/Lk6wQLctPhRYGg2buAT8OEF0xumY1fpTF+F3ztIaCSQCB69D0u4rJYI/LUZbk
VKOnkrkPbRLvh6H4aliKintna/ObnMuh7u8b9l5GRuYjuPlbk+22/D4w0VRIqyvj4C/KlzxvmZPj
Eu1nxCwLcyIxY537dnmSw+U6Y837TGaX+uV3gggFBCPHyLJPMkY1spb1Ykru+pR5USA/Y336Jp47
ReNTbRp30fJu1UzTCYyV/IOY6juH3tQvbIRfpqDPp29Y8E7mAFOOZl8ZyxQopn2SGWtMMBzFtLL/
3XZkrX6U/yOS3VvttZt1F7IM5SLlbVlI66BOPoE3N0ErBvmICCAWs9r++6rTe7ptSpZLfUDd5Srz
li34/ZPPSlBddaPZ0VVtlKcim44ymAhOsagpWRXOE+jnoHWGnbTHywnLJAmGZrnyKeEotvslI6nU
jJoJ4VxziGjXAhWeBN2Snwzxz6F1J/831fZuyMCOtEwhz3qgMA2YCXvC3yLREzhLGIQeyVAXwTje
izyAv7V1C2XftzxAObc8iim3rgx0m8wnQod3GR29Mk9ZEwZtGRGl2Wfy/8jnYbECtH4MAC9f591t
VoLgYY1A2xIUY/fhSWlf0er7lgzJasll2nDn9JCjYzQ/yxmnWEXvaniS962EOSMj42aYumaLxvCZ
9jlkCbxw8c5LLdBENYp7XKxM9zgE/2t0l6tdSll91dh/GzVwiNx9wj8Gfg7YeAQHps1XZHhD40Wf
sq95HD7LzD7NnnUPDunCwqCM4RRAZxfoinWYsNrOGJQsImgLg05PtqApd4ntfXZDcrDsmx4dyGhe
gsldAhXT48HNpiXdfTM7B88vTkuroQIKO7auboxoOdpFdqLKHyAbcFry+lIdvJsMRCSAr0eZvesN
iLtTDGhxwvxcBqYYw+Bu4rrEQobj+A2gOrByn4Khci9r+u8GUhMHNRXFnbVMG49nvM4XRlq+xLN4
BOyZz8jMQMQOhyV+KOZOFHkUTRIgCHKih3Evj0QAA/P4SePCenJZBDLUbgZChhk9PdfDUa5KHtHS
+wdxXCKmApXj0z9Wi6ZEr7AfUhUeDdwc/dNIir9BILieWHyUXDrkmq9Ody22QFaRmBMNOCxSSU9x
U32V3nLMl3ln1fFWVorm108w3gHiYHXw2WA32JjpOC3dMzVCWWi9N73o/VHWt1waVWOSruq1TBP5
K7pTAjlbQdN9byIDxvqp4Zksxve0/nGUo5EeO/1CrkWMrgkONS27XWHDQSS+AfXOMB6vM1lJrDC5
jd5wD4Ji0hBI5iHZBd7UV5sP4JXicsaR36OkuSnncJMV1rk+ao+IpRzwGoTR8b53nbcse5ia7OQx
RerOOaie/Rqr14bGIm8anqxfq0fIKK6yQt3lnv7ih+9ojKwuU4yAUT3Ms/ah9ojZNJyO3v/jmO9a
ohKrz07FkJ3YS5C1K05ZpwVyWYa7j6fsDXzx+pYfR9duD5Utk1f8qil3oevAA6vsKZQn5kw9MGFI
wOboXa/uJU7pLBduQwVMB24yrE5iQ/rCPbClQsJt2srT8Zl21aw8QePyreN/Zla0Uglb37hxNQQS
sDUy6QnHA7OLN2jj7FITiFyp44KJwHx0Ry2N59RfISFDR7cWiK8Un2UUysMAMrknLJGQcV1Bnfo9
TP6j7gNnkKAGEpdHCyY3avLchOF9OSMu0/Wg2W1uxNmI55NvtPyPkW7Jqeg+5MuToWSLm0C3Qbgn
jnzUfJo9UVBQWzqTVKxr+QWd2dFW3C29EtuKu0jzJZAgQUFeNaNv3p3n3USGW2aeLDJZOBqbq5RU
nGsgpbQEehdfOGV5a4H1zJ1TiEVZv4EZKGMm89Y5S5FHLJuXWByNrAU5YiD6MFwYdXvvQq5Djhxz
GjuU8EFmfNb0cPAsG1moOetFRljus6UnyizrhzbCpfnZQXVpbcgJCPITCLMv59PN1OMaiiQwYsf5
mwRlsnDlcVIU/4iyjTwxGaRR/TkvzH3w5qBhE05kqpJAxkJ+yjUpkGjU1Ijl3IahBe7kf5b+jd46
H83w97FtfB0BMAA5zvLdFtGe7Ayw9yVYZ4OesodZ1tim4Xvn3me5AquSMvpwJ7eum3Egz83XIGAt
5jt5PDBXBn3bH7tNofJgKkRyudjMGfYz+h9yL3Jxq90srfaOtBWbyuW7VoygCLuPpAT+3UEqJsu3
ymj7ybVfJqImgNu/xdGKCRCrkYGhRHO6i48uyE4dwlW8bR9Vp6QECWYguqtU8fWAAUFb6Sgu14yX
Xw5KSmWIMwCeN6UOkjfKZxb7B4MyvFo/um4N9Gk5oj1yylmilgUYKYtu5f+y15iU5TXOb/pEDRIk
YlZDMdc3Zaa8y+KW6Ff1k+vUQOiXM4npmloCFXFXpn50NW2XlrAoLURPfsgKW4ha1WLj6eFtbhZf
cdJ+jkR/Nqo+2tBegfj7hNaFyRcpT6qboZ+SnFA4/gSBcRrQ0+qm8Al6/aMSEnJZ443UnKYI2HgD
ViMmHp7hgAV39YsiEMuQ5uS+dB8yVF1aaOBTbQr4IrtM3mD5jKRF1xnUoJPlSwxnD+FzWY9nSAke
5AQWj9exaMuc6N7C47fynUs7XAFj2v3jIM+cX5IJrie+WK50Pch2XguzerVH5p3YA3CLgcdBEA78
kjdNIsQuo05Mf4M3B3VjHfqYgCBqH4ZRgcjcOsQ6dpqtTg5zAZwrFETHI1wNJ7n7EMLpwjWf5Brq
LP+KiWeteaf6+Zv8SZkSPan1p9FbX0UXvpa5deggBp97OHtZTVkHUK1OLn2wcuNSvPg1qlalt2+4
X0AxQdNN3yOSpl76Lhcuw5O3oP5hX7pcNP1GxgwSskDGLEa4ezHU2zBdbieKd+iTf8vnRQ/jSpNv
5AvKiT/WlOFYjfWX775mkvTkS+U4d+i/62KfkBNDsO+2DJkpi+1/Dtjaqj5l6Gt38RKEMRs9thJK
/MQ33lYqNUmKgQ4o0l4b9ggM3TWC+sMuGvN0NaO6TB3lm854CUBoxK2hINGO7QtU9p8QjZ9KE8Rj
o2x9V93aOCMtJ7Kq048J4I/4JNNeAvHb09S8luYB1UwgkdVTNhJAMMsjYrYpy4PYuK4N/33pnBOK
rMFCx4mwb4m/dhBCnBByZP3KnlyCqtHJH5YyOe8zK0igeaKSAeiX7bznvC7up+IhuZ3U+158qzjQ
UvM/0su5Dz9oeE6zQOxD32W7TtOvovOyt1YXK36UHkK9CWZCRHtOgiR1yUicyZKV1T2kWqCr7WsW
3nYEhnGabNul3q6r0tRvbNt/kffFww76uwQIEhzYqvrR0JjN7lbDYCkdGxrQi9Tf7mQA9XQODCO/
gVUNVRj30/Dtd2DrFOro9iC4JBqWn3Jo8qCkxoUHrzcw0VPKJusfn9jF9Kqp+8xpPzKHFT396gdt
D4ED4eK0hysLLtf2o2yXY0UMXSfuM9RElCzwCFZxajv2vpwDGNE2bAaqnmeaVny0YRxoSnoKe+aS
nH/aqW2JagCmb3icw/nN5YiMI+QearBdkGPts7w+Jd0QRPSg85HNIUtkn+CwKuunEblGsGAKW2kn
Prk0v9fXSUm0wDjJu3Ilc3pDdYpmXuXC9YdbOXFe/1ygByFCBKHRko/HdjGCvOwe0EZGYmMOmkSh
txb7CscU7ffbKVI+W7KreoSmwqh+y3XKgLSDhm5ffym3oc7FyXV7Vuet3P/SAebCkgM1DVe/4ei4
bLQT3eUcNZNbSU5IPC8ZiIzOCsNMHmXaaewmJsw4Ft0vsuMaAYrlNxXlMh2nK38cPsTE+1P2DUc/
k2/u48CerKBOSTPGyb1MCokxKUR9Wju9dw7i16phPPY5AR5dlQnKMEV1TXUwkKgzynHo7bBvVBjR
p/Eoh8s0tYvwyiMfKLkUcUa603yYqHKQ/7KGmUa0hOwGSH1/eR34ioU5qlbOATztuUlUSrKHnQNP
jLtxCnXrkGyU1St3LOkaU0G7XVG24jPl/TWHhZOCO/gW7ZtBuZCIaSAWkvBENuGSJhQeUJtIE594
OyPqaejHdT/8R+AaqvmZmXrP+qIe5dRVYR/s/JqW45NREUGUy7Ed6EgZoEtKIxhdtRufHVtsM2No
im2GD+BOB1Rgks6ik4cnS4fmRzngDM32SuawZ+GCCrxY2j6qyhSMVkQid8af0xeBMhUa998lnY+W
aj+E1nycTNa3zHvkRk+A5YdWO05CmAM+XWZ7xtv0mJCuIEjKUVigKVpmqU8Hc6cWDzI7ZTXLaoBX
Gsf5S0yDTMIusS7mlK44Zpw9ay9pdZQjaUFe15HuucQp9AsUp5R0Xg6FFJ0bxmMK8ZLtexvfoWlQ
kn0V2T+x/qWdPAGEPy+G6dutihO8Fd/yfjXTeW5Hz+IFlBnGu+ogfxL7/i8HLwE+5yS/Rz1bcH6q
aYjOs3lvS4ZGw7Ok5a3bGeudgkK8sEZoQVg/gG2CuDZOje4jadnd1Np8pBwRAOVy/epdlmDFUiwn
TNtw5/TFO7vW96pEemmGjK67F7MSL3TZlUNQVNlmtiLk2KI3PTkpnRqMakQyVfkUo6HVyqfnOvto
/vaRJW8m+0lmp+oYq71S0MZDAeRKTARNQYEsChnV3HQ2FS2vODUZcGf+eU4J2Sh5rr6if8IJEl5X
Y3qQ043RHGhct4y5YT4wLd9kjsixqrIbS+9dHnmaTIcYMjZmVsKTl7HQ00tTA7vKF9M2dSrC8Ln/
suKDNiifU3djpp9F2T8OlneQOwHH9qWTWAjj7yLyfol/GOJ5/SItgiuzhTy8mh+1GuAqYzQZ7cc6
Z2rldqYAK3fmz0Ygtl/r8seKzg6EKw6dvXWwCBJmrmZE6xj19Fy13E8aHk/raeb6da7JOpMQ5Fvk
WwlmHxvUPVMzwjIwKJGBYqr37JLKWyDOUd3mqSXtKXGHxDF+7bz1yVZ+BSoSUBYIQAxdxXAtVVl+
p4f2hVjgnMcOuc6njE5ouNsp17diCuXKmHXkwNpHpW8O9C98yzZXWwrYWdqr1eTODpt6s3hznNUD
S1qjrgjO0+YDnWPZXcqWgAjr07ezux7e43XXuG7uCLlAu8WVEiR+BG4wCkqCJAqdnLF91pnsNXcR
ZkPgqhCvabDkx7CUcDsQ231mxNCSTaeN9lrlc8nvrKlKyWIuE3gQ9Q1G1SPYrtq38EfcKXN+wXQ6
5aZTKGKYdrSlTFVdpxeW0X6muOKGpyi5q9ZebobJOu/wbiWSl2Xq3jrMY/baB/qWID0ms8yFMU96
HhEpxrs6omPecdczSRKqwiIgt9Aa1cE3jn9kUVFR/o7L+IJOmtt1LJKB1vdZuek1OsiJiIdEP8rm
z67ijVFZOxnABBoAqSckKApWBj6ESNhwhf7UuWiqadMU6qtVX8kGbbZ/NmpJ1Fz7+BHIPtedfEJQ
3Rr9pdMZN3blrc9l3YRTaq48/Ul2/X6dnOQnNbWr1nAue7f+kMwAXy1nQB/iaqnNy6lyvyQBPxGX
q+rllLYneaCSB7YHZQvz3iaXnQwomE+PvX1CZ9UsRNeLkHYFsKmQtuy/nQspdhitRrDPNXb6Nin9
rWQa1iwDjBnPNPZBGYDH9+0v4uMvaP33Ps1YM4mCSCxqURsB+K5nA94DisdEvdO6LUWO57FPWZXq
Sxeb77nlf47YBvZWn+7w2oOLNoj20Zpb/wIhA2rN9X4s6q+U6TNY6D2pqAY4hIZoMpvtdC9PH9Rh
MHje3gufCfakXEVUxBQYsQuTBerDeQtZSdk03PsaqUosR6l7B+K1yGxfHOaS6v4czfy6tKfxJpoI
k3CGE3pdYGXxhDRf5VB808LlHYTorkkRtOr9e5It52x6TpJRlek1JMsRXgkhabtLicfkGjJZtjQU
m+27kfMxgb7d1+TL3hH5ec0R6OhT+NvL7GsK/S+VFQabZcC2bltCtUpT7kvJ3GOTJlkdw6axssq2
66Pt4YVlbpoKbZ+aRjmZ9JBstRz9V6MReUENlWbLnRSpmlo/SjJBEo65Dv2qbV/LBqEwjZtpMS/b
2WTydZ+SJlxm/7A0CFOSeyMKWVp/a+vKFuFxzNVyhCmYL5SsimRbpHShKOWunGZ0cCkkcpSkQ5HO
uTMGFgGqXpazPEhmZCYZAXYjPqM+ChgI4k9MBepIV5UR05GMhcBb+L2JWGd61eJtxGrIMWKCKMmj
ZYX6dHU5GylbTJU5Nr7oLcR+w3KUeZ4Y9k010PxouJdpH0LImp1cbTmOnXey2KI2GhxQZGLkmo3I
OU3UQpbehKMxO4X6T24tt1idoX5l+cqnDKh8Rxxt4Bc6wYoaSKKdzlKaK62rvulfVmMh9Ra9ualS
813m8x9Gb6r8+zgMz53O3SqOsgPp8GNybJyHhwvKx4VN0JVk6+n5UvX2Q8NBikWUn7Y5vIXVTopA
tJWf0u4mTnTyHGwgzP4bSiKqUOmXe0/b0KZDXVDWk40L+sn4mdONnS6byjplJTlPrltuhcZkdTLe
kFcIJKckZszt/AsH4svFiOBFoRpATCpbSdlxTp11lXbuRjZyaWX9pEfnuIApdMZSkwFfaGYh4yIh
qN27G6Wd6EWnIEd8vOaYaASKiuanxKe35aGYyMnnU7af4AQQ8ydXBmlNeGZ7JXjXCem/nswH/gQ/
k+ZXaDkcpJa4ljcwKo0Ag1gJkDZ9W1ghtSafYRu7LgHCpGcPq/uJ4DSUg3S/f2B2XqxDYtbpWk1b
rX7kWfS7sEUYLmXWObaIA5BuwLhUbXyK4JAZw2TjjvbDgiqxOLgSByefZ2N5nHfiYXQlPKYP8jRX
Q4QpWQseU3gzjBC4EEbJZ+AcYHIimenZD71fXdXOuF3f58HKc5b5IvOmgFhkSH8p5luSDB9Y1a8/
ZpIsDo9KzNwf9Ny+8SCukvKO/JVbaEe5g6HcaJFBLJ+e5pB2fgK6S9ezrte79e87r/rwzforHikJ
ydl9vbt3Iezu2BgpHXbTVvdDpvySz9B6PEaw2mT1qV4YXktGR4PexI6JPdv0UU7qF9pFWXV3MiQW
HrrqjPUPHR/QCgyYrvEi1+iFpIu5FzCS613Grb2hgWKd9C6dpIn1oZiwIBH0S4VIQgJIx+n1vdHo
uVnXAVcka0KuSox94ZBdaMcno9agWTEvB07GXu7GNrlUffQORVxdKwiF/SNamXxovJTiHvZnciwc
JGGNjO2iwJXk9PtMskkjjDLpz8PgYXsXtV59ymO36p/5qMKmNvXtXubm6uaGtkJ18U3y42I9xD4C
Wdj75HDFCkoGf53tkm+FNvstUe+lojT1W1K9H2JaxdrKBk9++r2xmQBFZEl8rZL6ldzumn/3ium8
05GIWN7FPcqSlW+cNoZjf86DaObCvuuUJ8FEFDkpltAK0nC+amgsXL8ZVw9U7f6PMjv17Uepj0pd
tOlJIOEIwGMxeFazMSf32itGGpHfZYHLNlIvi83QsruQ4qu8scI+8hcfBtc1T9ySsEp6j7Q7PKa4
PCOpDxnurzeN3ZJ4m84i5Lsw8X5rZJ1Fl4ocXdhYQTwzIZ5qzneOj+IWbrlmGjjyLNEuPWQaBRpj
vsyN5g50pegpBz+56WTYdkl2BT+eo4Mj6SF7jOytpCggXsIj58+e9SHxM5JUawpAtjsb2E5uZmLI
VGex9kQIFcF0yW66XuYXev9eCufHysm2vIPMsMidR6+jTqBguCSRvO7j26vYt969pv0azAjCWQQb
2doTBmwaSl6zWRxkk+DB7EAy5Jc6DvcNvNGFczd+le30Gk/T3kdQ/cygzgqOxY20d5UJANPirsB7
FtSYQ9UMlJ40et5C9UjnOhX8rK4PjWaf9Ga/OPmbeCMJ05rOve0yFNWj/RRarxLhS0XGyKjxCgeA
T/oF5+VLDtlA9opEt/gD3oomQsCJiTlOK1oDZoCrrE/OM4gGJVJcTYnANVLMLeD8Nl7729ZwMcNQ
mz5y2Fl6LbNZqgIyQBJLwAoZhfmnFAZns3/zzcM6kaIrs9Tp+NNuqpyFq5gHBMtOQBRltEJreZNZ
M+rhWz7+FBTlC7revZus5lKKOWE0fljTcDDzrfgwQQ0IekA8uPybfTo9q+4Z3k06HMtr8eBqRl6F
mlFrdHu3fJVQXA6VNSTPN8y9Ry221kSRocZowP4PU+ex3LiyZdEvQgQSHlN6b+SlCaKMBO8SHl/f
K1n9+vXg8pJSSSJhMo/ZZ22xkGH5ZOX2LxzB1XFU0brKluYupArwqpo1HvCfhdr30Wiyjcn7RHXg
oR1Sy4PtM5Cdp7eyZmRyIkcmhglZSsCEnxkNEwu1cEMEf3xj9gLweN/q59T9racUmqsW4otYJdj3
qa+p6O+x5GDQ/ivHP5l4SP1O9Ws0l58pgrvgb5aJeO7qd5WFGRW/hnhejzZOVnw8VhJ4bf+0TbPA
XDQZL2qL/c/fdQMme2wGW0Ar81Yen0V9KGFoN8MBRkcg//iiumymOL8AmgR31v2oo6DSIyew4TZr
V3XM1RWoDvKcfAnTelWNaaWJUK2xMMVmInju3FUUu7+D3Pv8192jxqWaRpUH+0+AW3b/OLV9dL3s
cU09OvYIaFSrtQzldpD17hE1qMtfBcH2VVmgC+NNdbiUQEkFoVnVfvQfKnkiA/giLXucdJlRck6X
oylvhoKJqiNZqUNTwH+VVX9Rx09ls4/jhTHIn2jbFvYmiTF3UNuHSrMmS/+V53v14dW91NMtKXHD
nHKxnqrk94AOv2+7i9oE1GbQlG+G3j5ZBaoYlZE51j3QIXypCJNbx1Crrwq4kaHhICS2NkG3JHxW
4ao6kEqI4mTD14Bmle6oqhfWQ0jh+K4VLMpE2Z+qoP9Y4idvenHjJ7H5z/byn61G/V91+EcmnDW5
H5vpNBHz1631W/0djAZ/JTDZgz/qlXprTZO+UoBTcX0oYkpW1O45tHGBLSE4V9PEzDyh1PNv7Rin
6NhNLdB8PoyK4uK6ejednZKJZarlorZcdcnJODsGGVaS5DqDb1F5VQW6tH0zlX/Jv7v1IXNR1wRx
ugW0oo2yZ5VsqltBBWpalvwi81VBnoprVTdUNYhNFp7eR3TDlabaypW3Z/35Nbv1p/rkbgMuMogY
nCJcTftfaMRUl/f/NsAcj98Yzr7h5KdH10OVo1Wnw2dELH6sEapRY8fFS59d1eZlkN2phcu0x4Mx
o00H1LNQq5bqysyaOEEnWbdVvxw6RsgbAQwteAidbDP7qzIy367vUKsXSsfRjN6xjvA8Gel310oB
kDUryy1x/ogfl5g6KWNYAPPjWuIeUx+9GNMvCnXqplUr8j8xAEyppLLPj2xLrVcjlFLM0Zei+RfM
ZJlJQG9tpSZW6vpS66qSXmFnDD0oD9+NyDg+ikYcVEc2ZxEOK6tyvso3VQb5/1lUknn7IsQCmyL/
3JYrEKgY71AWYSlXTBp7jnCIKA4luYcqI6rKpip8qmqfaPX3EtLmbwguABleGwtTAdY7w/qcnIEj
7z4EYYMKqXLt7lfeUs+b8+P6JORSHiBAA29Mir4OHfRrCpAqtit0/xC25SOxU4eshb6xyLl3EnN4
xG8qZlMHzNcx5o0okOh/1X+PVSBtDXCHxl0SRaSZ9ZIUgHNZImyNSiYVIuY1omqFIMcjQ30cbfWj
RRL+8b5UHKje3EMkNJvXSW46qP6l82HF0UtLd7RpXx9KPyWVs+cdaJLtI8XkXcacZFU0Dq3yNU9Z
Z9SOX+cVEPO9+hO5WqzUftQS+H2o5FuduYgcirG9Zz/6msW/PDZWuSzjW3FkKF7u4VGY4j5CB02q
BQAwG66GN+51q9gpgYOSY6ig8aHWCIC2pDM2fihmrfbUB/6b0lWpf6c2dzP7ysfu/VFH4EsZV3Oa
VUfVvmkwusPz5pI3AQKADvGBX8PS0Ff+zBJl2P/aH5ZrYQzgP4/t/KP0wbNv/AqS5DmGFS2IXjsf
sw5lWMQbUgKwpCsgH9J6QrXKH/m/W7UuoV+MCGOs8iozaP28Oceng0Hirk4DPCoy1keGq+4Udcd4
HbxzCiFqQ4h0+9P0r4FlvptVzrpe79RSo1otapNQhznuQYzM1VrJFpXgz6s85hSijTq5uhkecjNA
8Jv/NkwLQa//R/0/nUwIZylWtPNftSZRpJvpgldUHgYTYAP3jtqc1K9QOkLDLy/g5pb/UZsNWIwO
cK2i+Z8auqe/bEGULJLm22/HX7lv/R3mK9Sjd/V51QrnYGgc6B9qV1DqMbP1lknRMZGCLAtBS4MJ
Ek7oCxW12mJ4ScfXR6j/n/P52DEC/mEKHh6n+XVV6Gt1wpViQ20g6oD3KXZzGVgwJYh6bDh0mtaG
HR/VQqquhaJdA9b5rc6Q0hKr3x7zBi1A28Bksfep4UAjSSZIVu01GlCxb32oVqVaRBULGrwnBf22
li+qL6dK64khfjGU+pbUB9XPVB1Wi1qbNcW/u9JeC8PdZyMwR+r3edmD7et/VAcDysNmqJCyUsFT
/UEV3JkDdD8vPasmthlUn+r3tVq8cqVzDEf3vQzeVOMjDEhEyUoEDrdDPB19yohh3f9YY/aR1LQU
4Aep/Ea979BgCaOnIsDkerO+yYYIM7B/jWGHfBkB3u+q36gGF0PKBA2esWRs4KZEBqpPpP5fut5u
irCZKcyH0CHJybFDiSbU7cBVmS/CQUipNwXYn1ziGtNkN9Ni9rykxfAxFfq9qePhJ3Jgc5oG4sUW
wPmIC+azGeErbZtDcRoZ+jr6BRw3JBfwi73aXRR+0P+GgrJ+/HgzT+cOxcDn2GkzaPc0uLWx6Wyt
otUeJN4LI7MhMMAoh4uBBYALVPZn3rVQln5i3fpOjLB/K3rIm4HXFRejT509RDRtO/mmcZtzEOxp
bY2fLOuXWr1hjzaMXZe4VOjkD73I6me3J+atMdc5iiSKTrbAEgN7A/1ZBzaDgYST/3G41B8/Tgf8
Vhdt/tlg0QbVWmtuEGvyHWOQ0z4ch+HiZNhcl+NLbYM8AKzhLhAt4B2SJ6BWiydbMM8qohJ2Obg8
5gY3FHIVhTF8bisQrWk2FItiwI5Hk6b2Jmd/U6cYaNTtdDKQOHZaj09T2+pbiYwYacuP7MZ05TbA
6/BIMhihxezbSIeVO8VUF3C5rn1CWvkiqGWMWv4ah40Lj6eDoYf7ROH/LqTOtj77f6I8jle0eGUy
rMoG85vC5ADYonkNRPbaa8OxQQWctNEnmKC3oNK+LRvOUBy2h36cbiMmFwuZdysEvpvO5pNrYBV4
Q3BAO91e+6VdLSZ6nNgxYO8TVdie6X6zAggUpna3j6uJcDIZngR5UDATJ9fAXeD8gBH2VRO2yW+j
V1zTWny0vYG5mVWuXNC2lYlyJWcIeqHNYD5lmV4bkbwWEbDoiksjLbwdoFaKSkW0EDVqALfpbjU3
NDMN3eLbKf0c8pgxLOs8vGOCA5VquHcGTlx+CQXQgvgfDr63F8B4FmPn4blruZ0aJGcuo47aVe8B
J5O/5tlyFyLA0XboEKLog4JDTge4DVdSavIeqGAMLT+3kXcaa7mTnnWZBWVjBILwtfSF1WvaLo/m
eTV7myLPb2FU7AJcWOiLwtmLzzTghqU+1BBeW/DHKeWlhFko+n5jgUtf8T3Irlh6/XilofsWwOhh
mG7HkPKbSWli6yvkZuCKN+FkCAxz4IXwCQRkRlimrx2K4Sx0Ps2eONSr5ZZDvwkxVlpNwSSWWb2r
c34hw6zJtuKs5t38G9B0uUAQux+18HdLS59/01MNCBJilRzyA7w4Yh/wGkZxM7GNtraGRRWmnYt0
7RjR1gsYTAd3VqApJRSqh2dnjo+Uav+E4dAchHFJQg1/Q9fZkLTbkB5zLvIa3gHD4sba8sdbXc8+
rgn0HebuDA0wWra+Ea0E8wDUmHaNDZoZqMDV6LVvo/AZpZPGeraf6kJH/Ro74UrG2o8Vtb+9GhZF
xWj948HOkl0D7WdmbZK+26z0pbDNZJlK9fu4xfIalFZdMXWulyGKAKhUWhJ+DWZ7MAzcv9p0XMp2
Bodd2Eg+k2mTCp/jqAF6iyI8raw/qy5ldRjGGSpsE5XL0W7XdBJbPkLjrkJXpxbMtHhuzS+V7uZs
x8ZESc2od10/nEt/UmKJCeBs9xba4iYs7T0NjCfdjrH8mj/wLkI9DrxtYmJEizEPgkRcLGNDQt9t
amfh2GEG2TQyV1FawJIrZ8iQcJuxH5wLXsIZBhHEItAma7fPaLwUyXqcbXCoumtfqwSPOwyaymVI
sOnq/dtgQ62z58ba1Q6TnLJOtxUwuVVWXNvc23lmh5nIHONOQMvEKrB+k1ZcbkqmWpgEDVc1tJcr
l3U/Y6dVQfSS6Iw2+PM9T0N0SQzzK0vxJ7TTclNoksE1Jmpcowr2OCaAIO14N5oGig6Avp0GuoL7
bXUvxxZrfmHq0TmB0v9AsDOvYmEffS8YFqPjzAu3Bu1sNR5q0GZYuDYAdN1qlpaXfbWV6Hejl4N4
6+DURb8Ko+UOKAtoiIa/AWZAZ1/fePqw1m0UOAmDBNcZqNxW4HKposW68W8j4htgF0zHlsbJq8Qx
gxeWUaa2Y4CoLsWmFBMRGF7U7RYhWFVGFZJNO7NMVr3YR7kzLBoO58KK0CsVyb6vg1XErbUw+wvm
xV9MNo7LyTQ5s067sNwp2dr4XSzLgO5KYpKeFLvYN5jvi2gTus0ysVloYos1GgUvdLrgbba8cuVN
zsV1x5qyvHfFd3yZ9r2zce3qN3X4j6F76eeehRcfh10u9E/mHgfGG6AcCO/ZhXtE7QKnsxzPNt/l
cKb58NTmub0j08zdSF+2c5Isphywj98vNaayEWqBvIWJ6OBZ0NRL3fKWUcQdM4RK2GiM7kYUjrb0
EyILCCFnt/DjVYNTe8YwMGRz/KBkf9MSRQMM1F+MvJ1Zypca8teiYSKaSagCXylgtD4+5gsNvuSI
Vd5yjkEMF/ZgbW3BtUKswdZdJgfY/Cz0JudFS54cF28dTbCqmyWf25/Klc5GyGaRH9qm+YlwVF9a
NWY8rUPyi2Weu6oa69RQjFiix9lT9cwWfIKCi3XuF0FhX2HPDKvGjdC3gaDOtcUs9d9N0+hLX7ZY
3/WgyNiafKWgxEjbw55UP5sqFURYmo5ltBTjjJ7M1DdNGz/rc5CuJPk8H3JQGw1RGTKrpej6pVcF
cM2HF80GgVgP3PhUXUiE4hk2c7JOOvOmhJKo4dZCJOd+6r4gPoFrEqgr0qxY6nGWLXCQBoWbxT/Y
A+1x1saVHHueIM0RJgdDuswnFelYNRY+cbYhkteWLcLZpmGftBhqmHtkoFpwH7MJXKIO5llxD4yU
sdKYNY4idJbLd2q+I07h9NOqm5yzfgc20GeK+on3cqvDvgZpRoziscuXRnslfgYW5HqMULZPNd3M
DAcxJg7kqe4gXZaVX2xM/3fb13QcRIULg7EC8wxZ2s8JgcrP3nQDlEtoXbvUpr8QrTMf513qBIeq
+0hjICNuRa4EQmExzfXatpvq5Nc7V6uMtVYU3COjffMw89yXjMgnXX5peu+nbuRPQBJAwyo5DwjW
FmXBgx/Ev0iQaBo3wyrpiK0ZkaOkqjWSGmq7Dnd2wdwcKl6i7ghq5Wjob15lU9GNWqiRrN5NVYOq
F6dJ02k+e8nBieU1YHhlmXb9s9Hp37gprKepThZdzAM17kM1CsiWtsVdwCSjWRWENV6K+UtT4e/T
ijXnB5yibN6DKlgwVXJvemIpO8cCVzTe3+lpSPRnDH5AeDLeI52qXBmhccTkpWvk1m59jE3xiirL
fmBMYeQMuMauarmFIoxarq4zZksmndEwDLjShDHrnj0N79VkHrLcP/kd93xhQkAtSAoWfQVFtbLq
Wz4gmUm7PF+Ggole6YlL6er7xsvzc9j5/tozDjgfdnTGrrmFy52gTRaFM8rhXi67ocFdp7pVIvbP
jZZuULQuQyPZJz3Adg8YkShITMKZLLHwtp1j4kD0l0lqgDmgzjearW2CubS2iVFeu5w2zZiakIhD
OLdVTeVdaDjWTxmcdDmeRT1uMqFIAL0VbxNPUmAVJndzPyerwk/3jF2yzHbxITHdalcy9ZVVFFsT
ioa10OXaNmhSGXi4R2x2YX3J5/h7ioBTji2QBbflXuZW+Opxi10NnaafHNkNIG+JjcfIbsAhd8On
O4IyaLXoOw3KF2x5sncY8hKhuxxPuXp4vGxcLyVIKF+i3Kaxm+TmwdOwJyxmnSLP1G91rQK6lZgQ
sv3aufsSn/sC3ME2Gg3n/vga5gnfoAdo3TqphaQyKlB6O2519PA/qxa1NbF9JTgbOXRCmtiw8FZx
r4VwwmU7ItAM9Mq5mnqwSmSyL7QBQL96KLOeX1PTJ5vSk6K00m8O//cBNlN6dJA2C1N7zxi/DKTx
ISwuAjvUIhAqvIzqFP9AC7+EJikbGmKd+VpwxLpqCj6YNIg3WpwUy0DDBWpIGfRGZdkfR9foj49n
bq152KN0YbX2+wEIOUax+7QrkND7w578xjgJLHhQUfIs7WZt4xG+rQRiirkM7Y1pY/NKQfPQBOb8
5k9OtNOg7G8RcJrv4Whucq8WwJoBSkElH28YnicQk+eNpefBamZnfsP2FpQXHoLfMRIzzZ0Wk1uU
10DSdDTzbZ2MztPo1yjnRSd2dp9f485L1hyrZF9pdntOKivdDF0YLCppf/pAfi9S6D6w+Pna1HW7
wrtDXGbLxLd6qPMdZbqlNOKUgIwrLS5b8+QmOTuXN9nM68b6Ohrd8r3JxzthmRvKnVd3PdupzTbd
jxgAeCPIul5/HrXxMpRecJdxcRsAtD1XONZomqe/WF31SxaWvOsiaZhMKxZXp2xssYCS9pOM3CmQ
xQJc/9wM9rXmTZhXJt2qynrvYPTAyiw5ZuepYfW0yicwFNYmtWexg/3mv7ZefQpdc9ghotTxjczN
lRX61k5zmvKduReI7/rVgD8/+KN/a/xr1mb2syz/ek3k7Ru90BkTD+Z/D4G0zhL+bWzB7EkAqc2J
LM+hepXnWbn3IpxPekFzSxi2veaO0M9kejnGHVK8xR6DovUc3TLsjd4wCfTSYXpP8q8hpHKQGHV1
sswQyZXdnSlM3PUsHM4NrWLyLVG8xMpQEzFh+xt8MSyUQbWGtGHTZM2nY2b+ceRgX8tkGq941xz0
Rkim3e3pYMs6ZvyiFds8Mpp7AumC0EqPd8zS9au5a+az1eDCwM1pk8sa87nuB+vYxKTlvKmnKGZG
IQrTX1iQMsAUSfOCXDfZgbjW9lNd0GiOB2cB5Fa7SC6boz3puFbHDt6tSXUovXVZOvl3kDinMjHb
v73hXNGx6X/SMn+WEG+ZCfHeJFahv9lzv9yhlL9YdL6pCc94S0FN9WfT+xyH78xtKQlQUVuT5NXx
0hoNaCxx8iugMmYEbvVaSZM2RiU+E2LhYRkxCnsOp6S7GzP5/Wg15hdkQpwnWxldotQebmOdktW0
gfGVwHdcDLAtCRihK2jWGJ1arD3XVT60m2kMrLVh2v2h0mf9rlcRJoJAj7EPwlCarOemFUn6hjej
s0UzGdBK1qjV7u1ORLsiTLB/yJrBO5GxbKd+im+2PJpCGscC2dpgp+NzQnT55BVEE9kwfcDqaDe0
yOUW/6eBT+k1u9EiviQdcC8mTlSHDPvnLWNt+hN8fcaJqyZ8Hi3/OUlw6ktqWxwmfy5fbb90CZ57
f/d42QxjQGbJZIsJTWndGG64gg2jA6ZPqvZoqwdD05qjkUZYVoBa93MLP5QyFucsZPBHUkhu5lae
bdfscOTu62E3T9UL0jiA1nb/WVJEXEWjZij0pwG2G3sd2+3MpWcM4T72e+8aNlFPkn6fjNh5C+QY
3rw6eaUo8zZFcX2pXSu4p1m+HrH8fQ19IIvBsIs7/+xYSfxHCW8FQMgulmp6TbpUMLpmZfI7tmHl
MEUTlzb+ERHT9/M4e9s0YOyOJai591nk7N2ADHDAkf7dngd7GZqdfnApsb0XkpQ+pW3B8kNQma4Y
H/7MxnH+SeGl1WX4EwO0pIrUpm9Mx6yHyftqR4QwmKGcOF7pRWDsdKkz/YgviQaBD4Pntsgx6jWx
K4CMdKQyaTEiI7SjWVSMDcbmSym0VwjfJHc+duzGTL6i63p/LsZkMypuelp7/W0Yw4PWTDPYcczF
3BgqdOs2LE+heCrjyLlarOlXOtL2FbO1et2F7TmiL1CWCBJkYb6a800gen+ym7knPnKdtYFx3prZ
9pn5M7iKup8LXBYzd81ZwdpU69wnm7kEzEqjO256h3g2DFhXAqx/PM4vWWgT2YXVJfT8+SzYO054
/WCLqA/ZU0qzQ05RfjQHOm8TpPJ9UAYrrcysRTChDdUtUBvVXBz/+4AzX3E0EonPVV5xQcu6PPs1
3j5gMtJtAyOdsKrlBhEIgF3yeAtPoHHhzpIUqsxe01HTV1odXRsV99kMkkLkwE6hycidi+JmA0tU
JpTVxg59bB8I9lpy4kuZ6gvidOc6hY1+76fkgKCrPEz9bJ/8cd2rP+zGZUXjkmf43ZdnAwHRvsmC
bWi14ZFJJO0gkAv+e/b4WhliNpOm+Ok+vjGr7+pwDRBFVp8G5n2bUsdbqYdRfY413e4ORuOI5Tiw
xnXVSLalvjNr1mLwfP1Qum4j9gX8KWRcc7ymL5mcAs3B/aOV1ETlnFx8CkteLMFY1Re/CeWHLpNs
l3q2vtZN2LWcmGnn9yYVwFBZF00D5egqnq4BdUlnodnwzCyjPaaW9gxSnAknJ2u3RoVmWxMlVY2y
PVF+bk44BPCsI/LsIbOvesf1jo8HCNIoF400Wxp27d0B0hIy14G2sTPNvevqa63ePzsUIjK21X1t
+d5VOhnGp4FyMMVI6ya0clFTOrz6+tJFT3nypX8101hsxomwLEz19J5HdXxyouImrTK9t3W8ysjS
r32Sb4vEOzhyLk74pA7rMcKATJsYhmRwdtzUrUYKUPjEyH1P5g5Nfl3opTzneN6w2bIU0brFRwi2
VrXM/PpXNpnhZ11QlHdDTDljGzA2bc9FRurLJcm06lw67iGAtnswrOY7LzV0SlFQ0x4w/eA8Tsux
sOsLvjDkCzHuh12jR4yEcQ4Lo9oPemr/tSvqAolftjcLRJUmoKY0TtTvkxRHV61gZh66aXyM3fne
MUXMUHOIwZsBAcOi5HwMPSM8D3EEnIji6rofpH+YbG/eZjrsLLvxpkVn0o/Ce8yHYeSZMAJEABrM
XneRjRhI9NNuHqkwxGa7ayimb0VYSPTVWXoSNp5IpRldArOqdmkTU0MW7n6WEAE6a3ryTHoGTgOd
DO3Zm2a7VydIERVbPZzZdHgydXHq/MwhpqGs2YMq3Tqt+dMZ4x6yc7YV3NcLhCbZNbPdj4ErAA9a
LRkPLrHfwpwic1cH5GsEQUfzgW9tb2EQQT5NPbxcIlOsZgOTCwuwV9zF00eesdXk+LnsuSYWiADt
V0d3dwFmhatmtuuNxBLBIIcNNHwRIIYZbR7gNx8W19qpiyvb+LTJUnRDSfPke412kkjFqXAU7auf
pA1Yu2o8/veBKA5Rs6eFa4lLETbmVnfKS9mfHs+sgcGKyAGj5fMOARnHs7xozK0M0uGswN91qexf
S9NBoxT3uwi7TACRdEJ6ExzfENjyMlgYd6OnfCfOeQ4iCzWyxs5X1oGxEcGcscTQFFs6xAMrUUba
5fHALX/0LCuAlsyXegpehzE2nrp4zG8sN6cgjfyj3pj5KohFC1F+/OW78bCD61LhZ2wOW/zeslMU
xFtN8+WWyoH+D1IP1/S9T4AP6lU24MZiJ092SN/B7xK8ZA2XuUiHkZA6p1fY6ROU0S6anueuPdlj
9W2Yg7g60coZpmptUYy5SRf8fpbZp9zNg4tGyhAl+D8TAS3rQURc3zH2LOo2bYVFDRBswKbMW1AW
SaLt8GT47nS9ok7i3cLQcwAz/JFa5R/trOqpx0XHgILrVS81LqV4+pZh99ZEbvc6+nzSkPP3VtCt
W/RORvlIpBd8z9LLQI5MPNv359rd6yL8hqgIVBi++sLihmHbGTx5Ji+rUKdF3baAl3FsA1MsvIjh
jNQBL5QTfZCu89CUSBKiCXNpXPKGNHI+KDSWTBJbwdZG0d1VxbCLXCqqWL5ky9JAhVEZwY/rmQfL
pAtAoPyunoS6hjt0lk9klmU6MW0O3jGfgFOKsWH7yAkzo/ASTxE9/Mwo/z0TSpNQmkWAk8cETjsJ
bRw8RzEva3XhsVJSk/Dl5fHq8dDEjbtFBTxRUsrC23+/URHZLEQft7vaa+N1GmC8M9nCeI7kuHJG
0789Xpll2670qk23j5c+vg+natL/wm8N7npsqjF5uFYgBtMgrj4yJzS4E8YA21peVhFDS9pQ30Tj
lGcmIy5Dnrwlvhj+yKH7tDszeGlKe9xqSW3uKKREz2zryHHqKtxOIWUL2gqVNWF5XKTdLZoH46t3
yW8c31h7pmOc+qovL5EoucS0ND/5c2FtwD4mk0uaWNnuBT9LPCriJrwkI7aUY8rSbYEBwzgMiTm4
EkZJc4It6bCvTD3xbC8YilEeJtRC7YVhRuMxLKJN11r6SaPmTqWzYWe0p/ItdbCkZHgfN/JW7ILd
pGnTFnX+d5aWMwXyyFs+8nto3+lLiPyo9LuDiCeiVfa2fDcPTPoMc3CzaWVQfAIQOcziGCkzaBhh
OPWo0GscLcxSVPz1ePb42txXhyBEY5eYqbOJappLTgLeWoQla/p8xPciMRbYUN38nhhIw0/7GrE3
cMl445auW5LJadhls+lfgrQ0n23URHMeyRttMON5gO+NZXLhgkrXxltYx0a4TFp4nVlezqfJGWHg
um68ztVsbtS7xIzqG5Zp+ZteGJ+B7vYHn0mmg6YeHi8fz7JyQFBP4reUs21eRlaYE2d6SYC8d/PZ
OYAgQUyvkPGPZ+FEya3qLNrAfCkOqXDTTtU3eJxXJ2rH5j4nyyuHo/Au6Rw2V0QezfXxbIp6fdd3
Fh2tehlMiXMsrESccz9FemvDf6Wel6U0gIP+qazghCaUuhaQqvunMckvTuA5V/ypIN7QQCsZjqVt
4q6zpJyvtY9v51DrUMTH6Ez7FK++/MhZz7d9xHyEgXjs1ROUUucueQqxC4ExD2jRFFV8i3IMsTxN
Z8AynkZMb7CF7+WA1xye0C899FB2AEIWy8CfsGv6c5vGxsXDxK/QGZ0w8vo5UQ/EjpDG0DOQj6UA
t3V/JWom4EdzYnahM64JVLFTjVQPAgILo9PKle0Z3ZfEbwDlnwRQFo+0/5M+OjPKpG2hOxir3qq9
V85tuxVllq2hk3qoA6SL+F6b14/vpgJAbEFVd+VM9TYUhvxIKOTg6qDFF7cV02vQAx3WSvkBij47
DC7SPSYMMYa0bq4U8u4THxP6UPTJiAWdLt5Ync7stFW6Z6/sC6pUrxO+VKtBztVJeXxeU6GKyIW0
PsuwXFPRo6CUsdsWbf2UJmZ0rCz5I7P0D2VG+UTBHBPccayulTDNZal3jCaz41+THJ0NVYwEWJDv
b6thQl+ND9XgJAxUTaG/7pileXNSD/x42CSosmr3LZPPnsj25iTzP0bC5F7VpRSPpvQPQ+oMf43S
fvZzM9x3U4GtI2dy2ZuBXGOEoLWLmkqsTiduTCG/zulIHhCMhyYN/zcAyVQo0tTlBOEJlwztKQQB
woD31F4CvZ++EJDQ8Z5OaW9RJVdM4Izlf2UbrovxfTxd5sGcLpVh37KYrjjqt3Ns2tG2n/kHetY5
25LRnIVTVdOHIMtD8BrLlWNhS9gbg/6WhGIj88x/skfofamJRUKCOuPFJLUy2nrc5kZP4zrMa/zp
m9CntlE6K/irjPjLOti5IvkdFhZU49lLP+eAkXLI8/h5RgXRqidftCJ6z10xEfb39S4cvGlDsmte
/j2zegLDwLjw/rjiG1t7l1k8ruYqHPb4SmjvfsVAh+MFT1OIGgU1UnFoZ8ST+DqfeqeOnuq6cm6e
+EgHI3p6fKXwvlDOipOsGNkL8uqGJUDJfL5b3nrPp5kda+bm8Y2otWAkBW2GUVkS3oND1IcpSH2d
K6TJa4r38pjhQ3oeWmu8JzOWdzYy3r1Ls/LOLAA3Vj8HVMr8btkid/ozGcchrnyEulG8b/WOpN8J
sWpwZ+ZAPBidurSu8OzlvZfxF0WNYuFqlL3rkYSkkfi36mFRv+ba3o676Vg58a4pmEGj+IyD5aVt
/PooUYitU07S2zi8orq6x14xf2PnuMaMDKJCg/R2jhrjjMeycQ4sy1iUGN9vEgeGR4Avi+bb297E
+qyQpb+anWR6s+LgpRx099oYxviGFRgyIVG+AHdAFa9Z+7qLf0o7Sr9EXqjLih54n9PtNqjE5Uyx
7HJHj1jTPml3n52mtu8IgAicQuM7zNJ21wXZtIl0CG06KhwaNARZ6BHdRSNq3VrklMnN6aN6M51l
Aj2craryTkOWfviBHd4NZJjN/xB1XstxI1G2/SJEAEi4fIUpXyx6inxBSGwR3ifs199VmrkxD81o
SgyKrAISx6y992gML6rBy7xLNfdoutvr4hjiAdsZorByJO7ED5ghhL+FmbPDDLzn8WSnot/Fgk//
/dm/DyNORTttc0mXj6egNTcpw9qexv3i9uVOLhS2oDv1+d+MuDQ8OIA873b3PQ5Lne2JfUhxGrfD
lNu/xpWN3QjiALEj88OyOAxhmqPeWvFbl3niKccKo2/N13gz5+fCSn56z0Ql6RFJ0TjR/b/OMtwr
bkLpCzdJtvOsUQv/fdovZh6O1ZzsqLOMWw2VlTcsMMYYF9N/H7yXRfTEWeQp4RiFbb2wglFRZ+uE
7Gw2DM26ITPaWPjrzH9aUjZ7DBJ9cqvrXWlREjVM0n2Rzb4+oQ7zOMN3RNM2D3OC84/IwSMXRKaz
dpWEtmByRjih5VXivObai9oCcqzqm+wp2AoaCrLOY9I+cbpwC0yYzHiJI4h+Xh9Xa16yYXSjQVJq
TpjGvuAz5DG0lsXLZFvNgxzVx2D+0XVnJgZDyYvOvupID0WqZFVCRsvUPmj46AbcWNYVU6szBqAD
rcr/LxZcaqkrQFtZ03pr5d+pGQjwXlN1nAoB30ez9rWu1rOl7vtAYYPl9iTrjJbHPJiB6K0phmi8
57E5eI9jUuwS0LKyfddS/aLrCgag7p7N+wcvxx4IoXO55yFz17Yq61KPeXxAqErc+kLzOaepi/Aq
FofBO4z5AkMos/mJSsujATHc53U1H2Un5allhIPFQFPFTPjHBauclkjg+9/8+7N57v3Mxhi9WtP4
4d+HzGIZzoGBAROzotF++L8Pc55zSCyUqF0flo7RHO15Rd63Ee4dV+oNnbNx5VSnd77/ed6xr6ry
1vifL+vIrHasLn23zKa8tmbu/e+XKbKxDdvMTqVmL4dE97oQ7oAJinDn4whN8zxOJDWMHYL++2dL
rMznAl+5sGuJaR7+fcX9Q5PiFJdgxLuhhIo6XV9Oq/fzP+Xv/3yscrR4wLkJk5nPoi0tfmfnEyJa
v9Z2Y1ztnDmuDrKABDXdcz5575Uz0a3r/GJl3eAUiYkiGIC9F7hs+Mq6dbHj/arrLD6KdtgIROXT
yS2o9ul9H7S0M180kq5dC2WiQd7x3iPazqis+JDA4e5bzbMfU96vIG3ZwlZrewN0WX82Lwv1ziu/
F0+8bTZZc2oez7gsibdlgykc2nqkm5zEG7nEwtdXm08rE6/Jzv7fvzUMApCzpfkb67V5SWRTX1oR
/ftk6RbzQiCvNfqQfDxKSzPdiVm/b7gsLAAzIgSyJiafL+0jinueIyRaHcmz+r+5TczUtMgk7ZzZ
NlE/cpLV42jctk2+tzyXTklrGzcXt8nbv//bhpNeD/HDvz/pYpaEGGpfTByprq3tdbuVs5JowMm5
LoZbHqn1H0ndKa7c1cW1+/fB8uQ5NdBz8cd9jN1QM4/mda4j2HByjZzWixDDeud4MG12nDiWIQhE
nTkV2610jfHgoH+LBsc6UyClwTx1477ldH/RyqzjujCf+3rBt04UUIieFpHK2U6yh2uoAYnd5qFH
WRvFNOzEVI7IopQe6qJAdYYcH5AtJqSEDyRL/sK2mmp7EFqQT22301EYXVZzOTQ6gt/lhXApEZQK
HwYq5vW2JNt8nobq4pLJcW4yWieDtlTodVjGNFiWcW+pKrLlNeYeqVFkT1u+jKeedVmbD+NtpkRa
C5Nzl/gSzTa0UI6aHZUV81Wt7OV+dmnhpZcau3G4N1bKoWZszcs6GdUNysS46MrGwbnTcPoAwvFe
nHsSgX0VpRoeuWZfbBqLIztl9BjlT45PnjaXDyZJPdcs6R/WgeVJkmJtsMo/OokLu3tiyA5SPXvc
RvIwV1bMut1/uLRdR9UjCJuAUyZWie/SU2WU6vxEudbv5h6rPov4mGCLyVav4PJOzeTazyw+j5kF
7jC7bK+a6tl13flNVi9jbdyrwQzG2HjsW69EhRynlMPjs46RKs5ZFm5SyfwpDGqbuddXni1GuRsr
/OL1SjY7XJBjnARc+wm2ncaZhrcoE0SZS8USx876yFuNLDTz+4CLYqc050e26h+VuT0WGz1/uzD0
AM/16zVTsM8kUOPhkgeZZZH73pJrsdQUsStfleR0wJY1dD4mgirs8gr3QhLMk/aVnM/+QvJz2Elt
PkkMjvyS3n1HHPodMsOjbwCGkNA47mChwsm1h250FV4eOm1oMr/alrbvK/U0qOLszdYF44t5t2L8
patpAFtNftWEcwZrTbNKVi6FY02JQ6L4VuS3enmeGC4B3rQGxJKzAYYkb1Y5v7GYz44YJH/RVyVO
U+6qgTe4T5hhk1yToZWq56DIQAgJCcPEesNh5HfeVfOnBZIqp8xgfcK71q8wfalgBqWTURX2WoWz
GaSRNTakpjuW7wrk/7EFXWdo7fNQCc4jp49Ku/jNxIcdh3ppcUsIZqrJcE2TNpSV02LQZlyRYnvB
gOWR78YzQu3+BT8mM2x0MCNoeE6CBcWDVYr9ZiaQ6Ol9tOdtGcu6HOAGP++akykoudeBeDyinxUp
vriHirr7IM7IZsgJtYvd/Y4F+VWR7UG1AopGzsSuW6UCT89fDZu7CPHR0ShEwaRlY4rT2+d2/s28
j3/LypabTZBbDhzBiV/tTWiLgJRCE/rM/D3D4kZu4jFv7Kz7i/RqsqMgCIS58CwW3/DYam8xWyw1
Gl/E5cwBC7ijgKwlcdZ1dywHI1WrQ6b9jtPpArCcn2zrNKaMh7rdwnfyXTm3h3xMCXYRf92NAO9G
a1J2zn4/UrArVxAnHTtuMPVVDqjW0rhPlF0QSg+Tpt7WpXaigVWDv7aqCXIrQ44Zo7GOsdpjAf7e
muVwNKX94pbtG6zoEzlBNIHpGI4epkeyPVj3f8Kh621WkOGSoA3e7yEH6fscTGc+56xxaNr5on4y
91nsuxWIIsNCOtcgc42PYeamrZHirCCDoSvoHo3YfCPWadhrHsHJrvlJuWPs2wc366z94FBt5ekO
TgL4RWsVgfSuCok4O9TV3AfGxkOwLuH6yfZjbcLZnGRJUBXV3YVb8nJjLzwzIAw5KSb/JzFGcyfL
viS1ot3bc/ani7sjW6/T2mqHsR/QPsbdQzsgdXB1jjlkiUDOwwXqeCeWxNwva3fLEUz6umWnlzJX
J9FIIMFMsVADIIaWuNcAyVNuWtYe5sdwhnZvGZnjD5XKj67gsp9ya9+InoUVWmywatXG67mD7vIN
3YVt1eddbC3IyZW4FpkAd/X0N6v/paoO67LCZg0ydQ8AZ2wUFxaR+ZaEupvcBBtzEjrFqebCmMS0
IpMoeJK5k8siDIS1R5pVg5rs+p4MeX7cupGSIwiyfo4zghjaayLkbtkyIxi74lcxDWjvLDi4rJuO
CVfhCM1MtEWJ+/9WPfer9tVazlUvVufqDdB/Dcsnf7bnV/QOap9Of+hAhsNQbQ253nX2VLLrxBOc
IShPnM7CpHGIu500pjN5PMeaYhEQgh9cmJYOF8FJSl/GioVFn/VfX7M9lhMa4BXZyGY6vLxm0R2m
tn3QoFUDOPckBP79bVhrRDbys+k2bwnpiafOcy790F/Z810tNltHYzE+nV4QzUAtrWqWA2tVXwZO
+zxOcNthjzopcNxSOZj2JYu9myCWQ5nPSUi+C0l7v3v5nHTkNdMPELJUOdpuldprbLcwh/JAzlfB
vZgMxzLDd7ya8WyllI7djdmGGD+mGbbTZRXcCoKmLQfmtSSiuuMRpW0F23bV7F1ctsp1uFHH7pXZ
gG3c5exrx48AjuXPDbYpjtczQdhoa0AxdTUgDlDD3866m7H3p1ouZ9Aqdlj4OrR0f+4mX9PVfekK
Z8C+pDhOyPm0antJR88m+7Q/jkketpy8m+Nn/fboLuidtmdt20z0SfK6Oc5PbsYwSyaiGKXZfdDD
Cbt7phMwGPnK8jstLXyY9IkyqUsOTSGb0KgZkYHQnu2/68bksnU7xmKGfRC680ye39/ZdZsTMNcj
AqkqGmMSCvniTDvnck5feOOLbcQ0RY2fiyUAyzBdSWTt2yJ/M8h/jztOQoD+NooFS6Xcfl0XjP6k
O4VY8jAM4B7JPR7PhDBnoSI105svKJb20NUbTCC1oVTyNamm/2bWML6n/tMGsZ40Yk4SkxDtxsGq
Kd8IRsI9vyw/MzmczJwZmjm+m5CY/rLmb8MAIT221nuBr3aQ/HhmGq34zlDXXFLmh1M9XQtTHYTs
vXA00Y1UBTOPjs4AP8s/Wt/v1NzexnK7Z3IdtkEPi8X7Bai9+AvVNYv0YMAnlYFTbV1LKuImlSY2
I8yTdQQnh1ZyztVFpx4a+yD7OLv1p6TTPic62sBo3NHPCCW/teNXoaUuK7BWe7DTsj/ObfzRLYkb
qKkvo9LsaRlFwrpk0Shz+hTGazxkQohz/T9xv2oL81y1oZVqhEt3Uvjxol02vWmCaRvKHaG+5Gnm
0t0rPVYg28lFr+6M8LoE7aLfyJawOh5bb+to/IiYiYNbPNu2/MpsHN+GsnooCcjkmCK7QHdPbMub
Y6X0/ixzjBFyTe2tbJb7FduvB652It0Eg2LY+WlmLEyiFpvWNSZDZIMPbbzUep940MlifpKyRMRF
BkjdnJbaIHG2MZ/6Pvk1eQvhB32bhaDYaHz1nPTuEWPHBHfadun/jNbdwdhMuAxTIrSL5c/Ww+V7
iiThnP7NQNu3Fv0L7ajYJZlLuhoyFK0z1ihlK60YSkbtKB/1e4CaVtCMe8xTi8H2xxWhMq/AVTos
A2uTK3prGEsXyxXet/MxR572izXLHW8dShHNn02slRC/tb6V1PteB9WuctQktYb3A39lgcheer4P
gAsr2/zX5DjPLomGnSB1s40ZOWQO0Irazprb8VO08yMQ5MdknXSPy1ls2y9PeODxdnaqccDrveZ5
9oqTXVs4cggmd7Y17uyF/Kq4YFcNs8rz2bOOXKjPEiNw8hjIH03LPRFIzkkngG+yNmPn0flwonZn
TadNV3rnLzYCIXUCwHFCkqVyxjnFA+fDyFFmacFUZSDfOAV4un1oy36fsRZk5ebr1VYBpDjftpuz
T0mNo15P79jr7+QS/+ooHGuJH1rDOeIZb07MpSgWN4A4Rvae6tHaNL/W0rvCSUeV7WEzkZjpKbFo
thIvWFz9MLv5jeTPV2VXC5pC+0O002HtjIdUqI+M1oVnqn5Yc7Ury32lle+GYSm4yM3wTWSMLZDr
XIstMNrEoiX0Gj/3WjoE6CsGk/2OFKe/k1ed1pShrbas0YoLZtX/tDI5OtlURKLPb4tUn3qll3DF
f1iKI2Og4IvgZdDc6yj6MY3IvTvDXZe30cSUOvfbVOsPeaxFiPgYZyVkXJUyftNFKo+YmSdBYyyR
WC0yQk1FbTnIQPfEfKf1721Q/in1+DehOLdlkN6+XtLXxEGn3SDuU1sZWuZ32XcsAFdcRXg56ghQ
z+dhtKDPLUt9iuY4mQ/5qV5W/VyLeuQtnUCGKFYkatzB036tLnI1cMG9iq0sMhZ3ChakkLix1B+1
ab0NSYz3OUOh1EO9Yxmvm4trstsTDdIX+K1UL1qcUL5W9TGJk4uhb8y3FnaHVrvjnq2ZVW84d5Hh
y8mcRmgxOjV+0AB9eLO5hElrHR3XeFoM8agK27uriPZSQ5XR1K+ANx4aquasTw2rjnWflB0T0pXm
z62953WTe0jbQ5aSNNTz2iWeevRK7aK56S3DYddJ4g+6CZTi6s7pY93otBxYBcrpzOzYBJXtZRRp
E4FZ9UGDWnNe7zoDb4BwTB6Mjsg90fZtRB8cyMWAX3AYP6l2VzJJOqj4rhMSnENEIfuemaevWYKD
yDbe3BL16hArdTQYZEYDfukhpJM8mXqFG1Nd3dz0r2FrIsoMfTiY9rIcyed2QgwwTh2zwZdYeu/w
0Sdz7eYr5kfWHZCageWMcz7hzJO0MaMKsQbeoh8rDn1mEyh+/nNny/PpKL7rTh3NRlyIsW63MvWr
XlegKAdGo/DNBcNWY0agS/R5kA11ceZaZzD9pvhXTsuWXHUDOxOParZafwlGfDjV8KAw8dXiH5u+
uOHu8jR5q7XyhcfLL7Ndn+lfIoEBGbYujwkXl6rFk0ToQslR0SCxXzMME3hD6N9lbF/xEXzQ7Wvp
HTIys8h9qbDBT3kUDT/GsGKgUnzw6OUcUsUlgwAYRm2XThbO79gbGKoL+Y6fbfIbhf1rm7WvJES+
aqaJl5GXgzuNxA1RXPNMNw22oTqN7yKPMsN/HmSrjRdEVl6t/PqtSlO5Nz2PY0SQkq3pfkEzC8th
cGwZr54UrEUUBpqowygGex/pAeiDnS90Ql9ldpfNNJjRut1MvmVMubxqyFZETkJIYq78w4XamYNo
qRrmvaZPA0okb4Ddpavl4qKgT9u/HvPAQGu8vQk7xXlPMkbpdhxjA+vWGgGcYTrWg968J2X+qXTv
u4UuBL5dI3MDsYeVeayL2UPRoBIOUv2xWiPZhYuyxzCOvRxJDLZnttyOuOBvjEMQe6/rdzvd2SK1
/RpLlFCZfUpYGpzxSWinfAIaMWd/XL7MCQ6tHc0s6nq2qQSOh0rkaShNrEypWBGc+6s0nQv7pSro
mIL5lZOIUOlFkIuJM02Rm7ro8GBVv6AXK5+NvncPeIP78LBp1IniA077le9c+3eJHbTJxoy8Uju0
zS/dKD/SDgWbPeoTPQHywkK3kl0x/81c1j5AI/RPFKBqtqK8Qdr3j9tAKt64Bb4DKK4m7DhDptDr
vdcoyvSj3Xo7yHMrCQrxRuVl+jJ1n+y0SgNpM+gfAHAJLVoPcKZQSybmSi4V0ryKHdJ6I1zK+N0r
ad2QE1Vu8gTM+Iv0TOZ/LnMbl2MqNS3HL+IvNGiXFXW8P7nZihpev5L4/ebaeTSn7uGeQAoXbZ0S
2U+hyQa+d+ssKHRQr+0+udogaPuecYkmHHr16aXOWG/irNT5h90sWjRtc7cTGRr4dCOlamVJXTr2
UUOUs8u7GGVOpvoo7b2JTqr90mdziqq5erZiEaWNuTzJzXywKED9+CEpWBki/uJW0j5jd3B32WC+
m0zfIhdkPdaoXumqiTEWbo8iygkHHu/WtK2hSrWz1Bc2rSyYh2xR+6S2qRIhWcHR5qBscDppmyxy
YvNkKQPzFxh2lE/It0WzvZjD9Eqxw1lDKjtzHUZAixNoVkmf3PcDycHotHOHqB+V/3QbgIlc20Mb
t1+GqdywLMD2TK/70Jv8XPCSBPqYHFvlnllt3eoR/ZbH8KrEv+zf6TAuDnNWt4EMl8/VUL4vn436
ccvSAY6u33FV6XmRCfZynKoFTOKnjHldEkAR1pPGEji4WciZqaa863qHeUIm8YhpAZ4Ysvsq7XYP
BXGxyEVSRiFPWsqzfa5q2ihCT3ig7TSqwN1QI97Lso+RzVd4bxCcBrENCMxDo92zS+KPpBERjkQ4
+3otJg+b+NC1cvW3DpzBeh7Rqfsj/E7Awvvq9SmzJXvnVfOMaXavg3wPPn4gx3hZmXMZgp8qqxhf
ztcMzupaWLS2vYFqybsn2pv2U2f1eaQ3B6MVfxKZ31qiuB8GczsnGwIn1W8QLxIhkeJ0KbSFZXCa
PXGZkT+DWROnxVpgxjEzhXhKq4oMPwiyK2djDTuLvdhEt19tDxac3svmLd8e08DfRkzkspM94JyI
c8yYmrtZJnRhszwAFl6nYqpDfdWrp25Gdy0T7CR4qp/iQcxhPwz1rpPbdjTHNDvPCxeWPlqvNUR6
KLgEL2lGn7ehiUFIH6DLYA2qNa+QXFQQlfaedqQcauY6hinWCRdha1FP//OBJc6+0Ow4UkVkTp65
8zz7O28s+5Z+dQJB5ZBRB7mTFQqXZ3Je59yAKeSxJ53dVsd/R1tqD4KgCGpuY3jWNQKCcKW7mHVm
vFlI+EOaxC+jzcWut3MKuj5570szqGNnIM59rh4KBjchy5fyUrQ4pZXolEJNR5+FA7Wv31v6OTH7
y5Z5j1tdzoFoKvfo6DnlIlOCGFYnFIZjvqf9egJAyv5ordEFZQFno9z+wS67aEO+L0BC/Maobd8A
Hq+b+TXJ2jeEGNWRzdqp0bfqqIkKR7A1WsT0VnqtQdkMM1A3n9g04AbvZrS8c/3TwHeXqfUcr8XT
gn1XLMJYw1Yh51VS9EnUtJh/4Z27k4PzY/fMKJaiikAoqY619wWt7gPsx3lL5EHN5XLg7Q2S3H6J
zaQJLP1uamJ9mT2EN3cDBiX1FABZJQeNhKK97bb7eO5ua1d9LZkyiFxiKO9mI+K77LebtdkhcfGx
WJioRku2PSJBreiS8/u5PuADovGej1kdB7bJMHhWeA5l6dmYsRjIEFw6Q2GCdno6OdrccbyrwFJ1
SgQnxrV6TPxrUmbI3xM82seXWfKLe6q9qhyGannOGueazMaO255OaXZf8hTPQHVngsqYWCg9j3dC
GwkDYU64lY2kcjquepvvxw23LFHXez1dHqdiDA0qqrldHTYWiMB7hL3t8iqx5roDHCQb5s47OBi3
JFNdILd672qIaON1zULhLNz+rX42vh1WG4HbE8sGvUQvSrJNpMdipy9oVxKL15pNxiPqgtCdIQEN
g69s4x+tT9sjga2PA544o6RLzhsNUJcMDx2nTTNfQm0TX84sv0HWNfZ2znMb1z9FZ5/m0p4Dq2+5
zVc0wFazvnq2mHaiQvNU40oD3c9SJD71bha/1cOyn+SK6EKRS2FtN5sa5JzPjM94nMPhLWZQTtnR
XI0hwPvL8A2344ml5gtBy/fVQ3+Cr36os9rcDc34mRl4aU6epUeIW9hzWr3ut3cQsV3wBkFRH5Ip
dwDM7l3r5nBr/9NV3qc9hKY/rvAlvjNiPtISM7HD9OwyG8Z6oaKocFk6dzOlvabCXHOeMKb/b/Cm
L56hGcbUSco8g5NHGFRhecpQumk0gG5KosFV0xEN8LXBnQ8lCutsHpqBnqA0w4UbqxStYbxXY+mT
S5YxVFa+1/AKygWAyGG2BiscpB0iZYBLjNl1u2IIXo63ovioAFCvY2yctpjIQQi2JKpzHQa6iyqv
0b5Mez0vzjcB0QZWz2ixNyxjo2pi2S17Gr+53SI5x+wYh4O886dOrf3WY+xPXEMzA8zQZZB6N7Ob
CXtql9mvNPMnndNvxhfjwdarb+F24AAlXkcwufeBR8elpR67AUcQRZhj4EogRcahPMYQkvfIH8M6
E5TvM5Lyhc1t6AJsLzVpRbLhPkNfdBCxKA7YzaZhMtnfLF8UzKC7s6RxcOXIFMeMp50XUd0hPl95
oXmIbqGVVx+atkyh1TTrboUpwhmp0DiabEcGWVVxIrrI6Ef72bDm5IA2etpX7ckakgO2S1hPuNWe
MeKHNEsUH66LKgHDqHJtH5zZ4Hi07Z3tpF8sf3DDS68gXUy6P+D3+L1req18Uh9tnXw1tvYb2YvA
ihamyNbxUsHNCsOw/lHr8K1RWj9HOA+NGEtlTZfsO7MqglEV4IxGH3au9sR5fMlRFcONfVVbjO1+
OuLlOu5VP3JnaHF7Enc3glw8VtUkg3a28gd3Py75s8vehDve3PYzr4CDBepgMBRQ23zRNC7fBi9W
c9Wtq6Xy16pmDl50/btgnHrs6vJlduojoB/L8w9G78YJeAzDg7E3wwUpEwdChnreWqHBTJx0DAv9
vb9s62cW58mtRlWaG6KiPcrYUSGEV47ak4bDhhMTHB9TJYYY91n5Ip9ipKNB0tlDECmr0aPWa/FB
nY5VhY9F1hRfa3F3gtq8oxbLNJxLwqsrBhRGW6+s6YbIIc9pHEwd/WZLf7rwc971GchLcXy3Dwqa
RGFM6hpHzeqQHGmI2vuphxRgIGMN1OLEu9f4GuAZVOW3yimKSPM8BwPu123QTgIlmC9wCgyQIAwR
qTB7i1HdweX0oRKSO8G6swdVeOwt4LppLl9X5rJHb4JT6lUh/Lpn61i1JD0R7NvN8/I0M20bhs48
qjSnf8tcjh6FkW2lnaTuvrYGyA/Pou0E9vSxYfmVVU4ZxOA5SDGwenQUZ15Gf05fKzitUF56g+R3
q/4abfkxSMrQAlotpIL62Cz7Odcac1cZNQdjLrOD0Q1PU75IDOjWFTsi6lQV/+XIFkc4ewqCnm+d
09MRJjtDArqhHuMDYLQWY/FhvFCklDeoWVByswsxLEC2zfB0tbkIe6vbS8NA45Cd5MpEuijq52TF
rwqPvQ9w1pi7Mn4f4/4iuNApNsh+R0DH4w3QwzLGELG06eeTDeg9nkQxaFjFzGYAIpTv+635K8fs
xRXMeuNSMnSZkkvTpGHhav21Zl/iaPWXsSLe6/I4QLVmXjDhoHiAJmvaiTzwPKGRwRVrN2Gl6Buz
fRKb7gQT+s2wnJTEcSJ/YUhqH6jmCrrQnZWVabgtWcs5OFFbmbYvOFqZODNKcWZ1YpD0JVXTHbMe
oWqxeh4N1gmlKE77Hkp82yoDZxkfnZYx4eBl13aiUKoyZlrNQmiNJx/zYhbHoqOHaZFBW6OLp4lz
t7rAmMfMu09deA/Wso47E17BKNfDpJNQ4qZP2fyeb+OvxkWUGyuu/3YANBgMpDv3ONvp2ozgg41B
6c8le7bZQTVp/RwvmR5uw3hkhi1juk2lyKM35vFm4uhEYP0qLFyk1snB6sbBc37IRbDpKw7IPRJe
i5Z2oPEMJXAkdYtfanwPHAgRa3kEOyXGxU2mlzz24iOTcZOqeOhxB5ufUo1MqWXyAsg9P2vjp6Rs
971EWLg0BPWIRcf7gPO97/ETd/FfWNeyCLFnYuyY9g8kO0elEHeTBMrMwvuqXJs8TdLNVq7OzOmJ
PM9SKCaXvWbdnaeSiUYK2tqU9hXvwfvYAjA87a4cl3BcGKV3zgEC+MnL6/i2OATptqN6bWixdXO5
wPjZhyFJCKkm+mDLphA6jEN9g94ZHKpwl82EZYmfNnGZ1GrWd3eTUkMUEe86HTMlJbj3NFZxBBuN
e8JpceRqK9YNGRbX6XRuBiX8xVj+MPGZycbhEHGH9LIU5nYsEg4fBBPlfYX4NmrxF1jXPjXQOXuO
Fu8WdPrkgbxJJz3PufUuxeIcnNY5pabWh8Pdsamuddp5VmUm2QO7QcblznFcVCNgqvRwURer0zaa
DoQAz0sMprAGkzZWfMXyHJQ1rQpNEKv67UF6tnZFQkMAeM360LtX+eiyCRzK9H1WiFPKQvrYd8Mj
0WGPGq9mmDv4rfQiDzV5Lw35NRbVBhxtr/0yE/GdfetMl2m/ByQ0Y/E9aYTdS6vjPbLaQy0Szbfk
8MXieQbvpXUpTdgsJl2zN+CNh0xGcxlrLpvIb9NM1IJV29HQTfpuVhFbboDDTY3U7q6Psy4FmV2/
5gsP9rHNZOhwQecVA/2KMDfJtqamRo7UlL84TUwnXVFdu+8bbjcjcpBjlyx/t1kp3nwes2+FiwrN
xU8+aSQR07Ql/obAiaIOWocOtD5szEDcg2PXP4LoOdaPFR5Azgx8VkWaLb8pDJ6mTsMKKOX8g0X5
y9iLgVVSm092sTEX8xxxaXgG8ACP/aICha8I2uiJOLEcUGuTQsB33P65zwiHYue2nZ24/I90uTMy
BXBvnFE/SJ3/RiI0HZXpiL1oV9+r7ffKK50Ax4Oji12wm2kPed0eV5NxZUF6/Qp+N1fK+cOy6cdK
xCNZPg12BNW74TRVqDfe+Fi287A3oLZ92+Spjg9WxW3FLkexAucyvbkguIz2HCI/nNnPNfqqBAO3
0OMH3lznWsw0JK5uw/3DZWW90e5z0sRXAHesTT8yzTg5qfpMV4hXJu1l5DWORpEVM8Dk2DSTnT6L
gZu7QLgGUXqvrSfThESsH1e8ciAUsufCJgCTENxgmLEPYVVaGznTzJjOoFXzq0AiNazHUuQ/QHmB
O2tn0+Re9tLvtSdYlsPVsJY/6T6eRmZhnvMX4Co76I32n016SSQUMlQEPEMyfjhF+kWkOw0Keg2f
tCMiiyo0EPN5q+tnWQ3/gT0zBUOLAZJZV4w7Tdbo+oaE3yIWgOUfl7RfuwZehJ1z1HhTcpT+W+wB
MNb/j7szSY7kWPP7VWBcqc0U1TEPsibNmCMSM5AoDLUJSwBZMc9zrPoaWmulRe90g3cTnUQ/zyqQ
yAJVHIBWU23Gx0cgE56RHh7u3/AfPhmp/Enub9o0D6d+SlattrJQABsPvaI49k1y4kZUzvDkiEAe
JV1P81JuVz4+Oq1sw8Kh2YogBPsjqoteCLm6b4mYSXMnI2bk2WdNi04iBP+gxkYhHeq5iSmt5bSo
fFCuMIX7sSLDySDAw8MLSJCG4WlRoert0rAIUMJIgoJ8FdVLP+HDIujgY4JYa5oXa1POiAtHFyEF
yZ1DWj8ncGgXSniG/s6RU+GtU5jEFGYyEAxU3CwIEii0gfyokmjldfBgJU2el4NyFYPLZK6GeFFW
FKRCmvFBSnGdVBQLMT+EEYFQUWDAoWxTUe/AAgfA5XGS0iixYbEQ/+qTJrVIn/tiGQyBiW4ciqh+
5F2jCUcPtNTrmWPj/NlUEo3pCBE/BKG6wMCTtADCYSgEAQ0ydIaZxwBGgHlQtgcnMur3uWodJW4X
4rqmcrrmUKBcE3QWHBPBQL0CTwvHhQK/nuo34Pls9EUuwNeDTPYzLBAiZ2WI7dU0Zc5M30DaNKsv
QW46oKoS9n6dRh66aZ0PSkgrwR0HIWVnavxn7jgu2ajQiSxiYyojooFj8bjA+g+sBThpJGcfiW71
mS2NJTo2n4JG3Yboe8ykSr0PiWuhhIOJHT2EjtxskitDe+J1C5I32LEjE+2prXB0sc156HcXTeDc
B9nRqMVHWjUApBXCjlQnqbiCnkjZr3kaToIuQckno04fULqI2wZp28I0lro0K1imtlKRWsb1kQLc
GBB+vLRiNvkGxuUkgHE3sSGmGUTs9AUscA9+c5NoJk0xMXVN6MGk1tJzJOm8c6nXnpq4Ps7BkS6t
UIsPE+tTL9M/1TtDWxl5dmahTLnik4TP9/3QNvkaALcT1f6yCDSU9tBExZS2PkWHlYAwioJ5pcm3
YWNboHCrR7+kn8A+A2bOqG7CnuQhSQyHY5cHy03PR8mh3pwnlx7mhkE8TDsCziMsxKFr6YNFexSE
aWfBd1CLBwlkDEgHWMcByg9B8JBkGpKzjlvNBgkiITc5RXsSXSjMaABX1vMuxZ1RTqy7iKMaYGUH
Mm5YyroUXYWwgwaQ0UvFRPWnjbJpxR69oNR/H9S5TUXDOovQEiyNjpMYRReNFKC2jH5VyKGCiDAo
CbfhvxRgCKPl59xw/IZdFF1N42pE/WjV+DxWauIvRtWiWO4bZwkn0nKoOPN00os4imHLxedanhXH
YexdVgMCjaqPq2GeEP006ZM1FMuKwMpvVLqvbq8fA0U/d9PcmvYlPWBKBZCIjMqZSBb917xsuouA
RoRMfKl0uX+Ja2yLtyeypGUlzQvoEtxNNpmiOZOVAE3+Hh7YcV8l9sKREZpEXAbUi+lnq9TPjxBp
t+aZHudTPVeklacp216WumtfRVwN1yYNbYgjSjT5QurY04apEnQXsdbjGpV6eBWAwnBLaSIliIKV
HYgOSVy038Ezi+RkCeIonJm2GULtQB/OpAAxWijvs1O29FZpQIm6bOcftXS4573UTzAYaWcI0Dln
fiivDAXcrG+kF5RvtiDw9emQsVvTpW8WkQakT3GlC9eDhOUO43GZatGRyL+pqLfXChHAiaxpaFtI
QKuiIcrnpkrAK0UPBQ4dDY4/nnMt04SZhTib2rawHjCaJyMArixc+MZ246PkMCFWvkOrSzEBt/Ub
WlQI9md39H2w2UnGgZYTBEH7i0GHTu1cQqQisKx7DZcE4UswcveY9gtTHm5rnFnYya8QL5kkDc67
wpRFmIaEDu6HhcJ3k2YmiATxs/Ap25mTiTeI/8lmf+F41L7EZWklCmBZfeapOIsCO0mqqzjrjzw8
lYS0f6EJMF7yYOSnahTdWLK6EX4xwvBibH3uZ0fDTH3K9amj9hshci9+9LPuXHHdnZY+SfiDMHYB
CjJR3fp8563Z4wiaNeG5HSAFiSuM1eGj4vWfEKcWzk2pMnzuY+UWBJbuVacJhqNKW9yzznYX0/dr
PfbgV0nLxkFsmSUmXhKWBJEcPghDBE33SWSMBcCWme44j6NhMRGIySfV1k5kNHQEwfiLoZiJ2HAc
pafiyhtP3nS5flh1waHwQUlxgtHz7hNbDkqcnYkwFp9E7XcZqcOh8A5AP2wt9WvxRnEhMfYC4m2I
yk1kq77yVe08Bjwpte69mEjhHVIF+bZtwzMdLKuKF4LwP2hVkDlU5RGBQ6XapBugXUrYKT0bpLVu
fao4OJ7gQWMGTDNjCR+GelCXmV7tCo2euvt1g8WCeEncrK51ZzwwtInqx6paiKsU7jktUlXo/aHU
1MzE4hLOGnacPdjBpd/BWsD2tEQdaJKCCovb8FBYIAozS+GjUSrOkdXk81HBA1gYOsLoncRQcWBj
Cx8kYUPqxrT8vG4i3CCElYNYL8IcCkYQAB9tLd6nYm8ilmNWG2vN4/AWlh41piR+kh3nIEzEG1wU
hwlyozG+CbBB8QsNabZhowKsgRJ/JYzwGnTb1uI/UEjaDUgRkGrmnfhReA+K9S+8TP25W0sLKURX
BMOVCvNzYV+amauO0uSAD4trKxs90I/jQZlnOZZfwoeBSSE+n0hBt0YKaiYj2+9i9ABr9jEvKDvB
LDUr69EXhg+6bdzbOEKUTn5La7tQUcn2/XPk0DZQ5x9MrXsqcRBxWVejju8fBUOF/y9s5UHF3iyO
mieEnB60nAkdEzqRSnxmpe5j0qLENACmxwUEE+ZLE4y4WqsPrbCNj0cZNwf9pMDnV3wx2QWmgKsz
nKOdue9w6LYwu23jwcYugrz3QdjItqZERdtZmUZMypJdCLNM8R7h37Lbw2oUJNteojnLxfxw8M8/
/cs/P/b/zdtmEI7QvU2rn/6Fnx+zfMDoya+/+fGn6yzhn93f/PKe/b/46TR4BAaefa6/+67lNjvb
JNvq2zeJq/llZD7969XNNvVm74d5Wgf1cNlsy+Fqi/1NvbsKvod45x998WC7G+V6yLc//vCYNSls
oqutF2TpD19fWj39+INt7+bpyzSJ4b++Jq7/xx/4Itgzb1/9xXZT1T/+oJsfLM00bEiFuq7osqn+
cNBtd6/IH2TZUtCUVfGct6hV/nCAI0Xt80faBwMPZxi9qmmQEVr8Ee2a3UvKB9kwFJ3ap62ZjqIr
Pzx/8b0b+OsNPcDU6yKj9179+IOqMlL+5UaLb2aphmY4mm0rjsW/Qf0ovP64uUIkibcr/zVTgXr0
MZw1PYLdNEc7IRbucJVMAS3KELqAtp7hQ5WOp3WFTA+dv5J1Wg3AQTm2EfB1e9rH8yFml3K7EZX6
wtOt41gxUXgCLXvctcJwoRkT8yj14+wiBnk9QQLQviosLzjPEb8DF6RbxanRav29PDT9CX2MZjU4
obTpPcdd97FcXaqFSU0ozmWadcByuo+pLqmEznV2PbSA4ahGqKdNkjszG6DdCASbanuQVfaKo72+
cFMr/eiBV1qFaHwdalKtLrR4tDa5V0qbxoPomZLTrhDzKaFJ1apzgtpVuQpRg/iYGEm5zt2RJB2j
VdpQjW8VhzHB3xESRQQZkhW5NBwbtwLe2/UkQeoIuhaJcLy3LBcTH6O2P5cddegKaDG9R6J8M0cN
b1LRpAM+FURNPffBPYDZoAdA2uc6wyUBXXubQNIjjg0ifE0HiUp6o0tXEXpMtL1V+a4MAcEGreqT
r8rGNAOQduc6EejyPG6yeYaIOFyLWkZoP5Z0VMdHx/pUebjO8gpdu5zIsvIG56LwVHvioDFMJBRI
2VFot8oFSAagPFZGr1ALKjAYQNaFWqxuBquYFhC1nKCXbkMjNA4jKfdPGqVx0RLLgrVC5Yq+mqY/
1pJn3TamCswbxVy0mCMbpboitu4KHAqPldSN75WitO+SEDVIbqoVzpUCOhvwpOqq8Ox4WyNjtPS6
yjhMbSg2EzeHQTqhZ5Ee2WpdT5qYSDhu4gzEOHJlgc5qHkMqVI0R4iXbeQpBfx4G+lRLQvNQQpsQ
XkplXMnmoN3kRqDSSDWZCh1RooWMX8RZLpmQ1fJK1enOlVhQTQc6ioC6YLjPDRBlcB+QyoudklOw
UhTvXO6N8Aal5vYJ1mSuTo024zBtAX8uUipcn9EZay/q0rZOvDDxwxkEQ+pYdhCd1JpsaCwLHXRB
5g90daQcSxvUTAr5FM6fhyJ9by/yynQQkBi9ng7okJvTqqRbD84NYchBtbUTHcSKBlDNS+pVhByi
s2yUJAlmEZW4lsZAHmNcA3l8GVWpV6IaBgdzVErgDAXJO8zpzD/KIAu3LJ5Y0Q+VEHQvwUtOoqep
TlMs6gFPClGUwAheKqQmODdTKGoU2BrzyZZM75Ojt95pU3lROHOqKEqOR+aqmuPjwTwpQzacSUbW
3Xah72EygSgJ2VNpGsUcaC/7Dv12DEPszkqnil1HUGl7oEMz2W618uzFTv11P9zb/xTn2/2PHqkG
iQyWvGJahqHt73+x4oRmUQwpD9CQzCIbplmv+VTS07IHzAWhYKpGjYrnW99eaxADL2DHwl9wSFYz
OWfu41DMo9G5WwTz46MkQhzTLZPmSrFAatCf0ocl8vs5cNDGOnMTSBqRE9yDwoBFYgckkbVnujPo
jMLBSdFXJbS0+643ygsUZLlnlS4dV3qcAuSFvXibNiCYqRu7NPULQUBXajOgjua2Nl1wkEjUcx9j
u8Elxy0z8NwNOCBKacgjIHHl1us4j1WebQcRKjn3XAgZUoGrDiwSVUuzq6KtChBBCUz/0PbjiY7T
7oli2/Q1yrxrD+1Rkte1qtgw7ArKkxW9Zwx1dpK/bYmgkRnILYRJPWg38IxqKHmjXW4CNAnGuVp1
+ZGfoLJTDF3+SU1USpmxXjxFFhUfrwyyjNplhSm2EypXXsyTFIfQ3k3XcRddq2HQWuBbEuEnlg3g
6MYUqBQSiUL6xBpOaIt6JxXM+9sIBDSyb03j3aQoqS2arohKJLtaaaJCiBXZfIsucR1c6Hgs3cEA
9NhT2AEIm6XwutPR/ItU9wqtTX2atWwhXk2nHl3Yuae1VOGC4qYYwBcSzg7NJdUudd7oKDVbKGRT
u3Q/gbmFX6U43qxvoVX4plk8hMUAQ4t7pVPjBjL3hLqofxqXviggqeMN9zY9CQqlPw01xbhD21QT
Ibv12enCYeZ5Nfq8uu6gRz0+4pqMhBTyIzI44VC5o/8Mzsa3rK2vOTGokZZU2htxijBLZQXHAdOE
zKiJ4/lreAiht46onIIo8K01lIoWdgrwWh0l1kdDq9Iz2UxvMX/FFXHsrXWW5MZcTZvsUsoLdDpi
qI6kivlMta38HHzIcJZDnKWSQkI+RQigYedxsqWp5tJDpJoucqoy+FkbtyBUngcOI8JubSJVjX6I
BFy3jvsumWE/oMzzKh7WTpg6U1WFfK2ydI7K1rZm9Fq7eZYkxVGTyt0hNYB2hRaINlPliua1F6Kr
rKjeiWnAlwvMyr4e6xqukNEP9rGuONpRAMPmsI+18rin7UJd1Uxm+AhodLJsZamGijKzWqm6kAj6
L40EUmKVoj0y5onOg4qVyRxW2jAr0DKjwqpjSaCjwhwacTkP1UqgVIIqP4SoT07EjKG73AJpqTWk
i76/dSmyRYD4MnbTDEVVEULTwdXqsqNqIrZ7EbtF4nzyGrCuqt4mgBmDwL1TXBPR/xKlB9yj2HCo
jnv1SdUpBWJbbnUJnXNYWA5+LYGqJAtYQcYsY1ucRH1iXkk5+q/MSXMSmn27kvUE5ovhwv0zQRSB
Q24OC+FlIA9KulIRdJ74RaouFV+D9+ANgY7QfhBeVvJQAh7pBeRerw/lyqvmRh4hXpa449RMy/TI
QEd4ao+DtRwEnIeQDQG+apCuWqT2PiMv0tHhon+pW2E27xTdWAxqjCjigLopsDVn1gvccRjpaM1C
UXoqmkynfGRzl1CnTKZybeFYh4gn5I/SwMg0vZXR4aB5EvRTCjhoRtoJlec8Ye+NWXV43MB5SCQU
afJQICQCqOhge6u1FtIRRPoPphEfsMjIuEZisUWTOsNc8W18FjwDj50WrHaFBQ+CyC4sp8gnG7Ws
aGnQzaJmAwcL6SQgz03rLUPKsXOzCuxFh2Y/PAKEakczFVrPsA+qPKvOFVSxJjllyWmGqQh2tG5F
h2+QL7PW1Cac7DwOnv6YlCE+eEQbF0rn2VTUU4yWpAHnYpfypkrHBjH99JOGDKXdQ7XMK5dD1/Mp
zNY9rWjMGjGwHvGiM9j3Rz0voIJ1DtImOqgA9qvDIoZ/2gXCMcgXnzCOOT6PGm5/6L4xllzmM8pO
zTwu5HopxXhhYS2C0AhGmIhUetp9meXGPYZJ1BmhWF97LmhNNAeojjpRgAsR3LxTSqcDjdes7Jah
ZBk3jZHpYHrcDokxqe2P8Zukjd4o9p0BLf0w8hTryOls/b4PU6IN+j9CazG77yG70DuglykCqTBY
Kmk9XEkRZEFaDi5CSSVI8kHyOXhb2Djz1onDRcXD9ikrq/gyiwKEGNVGMOVgOPAQteA17DTTEVCF
C2cFMWVmHLzPsjwyAHVHjn0q91JySMcJ6nbuy1ddUvhoO9fyqnDb/GIo0nDRZYn3edQwmpwEmEic
kVzF1zISK9cqCkSTMOyye5i93kk4aN2xlFrj0nFRAQK55HkQIUaUlpskoqJhqA2cyzpbVaMCw0vW
Qnuqx0l+TmBnrAytGADcAwmEf6wdYdSIFXUcVljJK+lRJ3XBukWnc6mMJag2CQ/xYea4KerYSWGe
R7Vs9VO8zcqTVIbVOKk7rduChcLXHXOjY0+Ki4u8BWE55BrsljKsmzsLLt6lZPoxorJZKOHfHNiI
FXv9KlOCfjG6RUuG4VrBZ5u041LqRunCrgmgQhMmbwGGAnnYuNnmCQgeV9L8S3kMVQq9ad7AQOsr
9UjEMO6kq0LpNHca71GRkvCj3SKmb7cV522rJgoNOaMl1bSYZbxsYJaLiq7RfMpB0VwCC+iWCPgS
kqWBlZ4YklocValgcfY080GoA7JF6CTCxDjMzAtaCrS9XVO7RAhRArceWpch+lZb2aghCqPnxMe6
7dDdIebnLGFiDCiPZihTmKGtFEc6ucqTpFO+a7tAgrcVKZ+QkmFFUUD3EAPsy+4stlvI8lWaVUi+
1/rSZ/UsJAe177AptB5TQ2IvAiDCsEJEZLmIzQgiCOLUkARSl4uLKFKdUyeq8B2Fa3zsihCv9MZ8
We/iPmcXA5oOfpmTrBRKVXG+IQ4kWizqVgVMm5UIeYhwsu+Mqpv2tp/dlLt4M/Ja6bgVQSjauuVF
puXanYpw3TF25+TIFcYqLTIrF1WYGjOfYPQGDsK9I0JcXKCss1KEvUPcDwiL4yE+cURY7FJWu8Cg
ID4aK9xLZJrtc5J6ImlTBNVtG0tnugi0Ay8m5BbBd/glDke+6jAuR5JXA6E85A+At4iDtRBHbGJL
kKV35y54jfyQcCELuf8czAimBsu6d0HZiWO7pBA5a8RR3pa6ONXFAa8kSgeEy40ubXH8ozUIx0aE
BFKBTmUiwgRkgQgYgqY8pssWHmaWzOMlAgtt6NwUfAfhxmBRV1RECBIiOz/XRFgClwylSxGqqEgQ
HJJp50ehCGRagdTvQy/Ge1E1DtHth10jQh8Izco8EeFQ6Hjd2uoAOfhwrTW0EAicKOBXuLahFYKy
coynDxFWotTwcwuhaC9CLzxerSki2ACaKLIMZ5oI0nzTwNZZBG40yTlfRTCXi7AOMKC1rrCwmEVJ
cYuienpmiDBQDqNxjm13eygQyetYhItDpklXhQghw100STaOQYAIMWMRbGJW1c4QdIiPPSLRcheT
BiI8ZX0DHvNkiiV9p8FTixVjESVpeuPj6gZa3rBwEyfeJcY378xC6k9HR0lPLJ/+i6PDo65FrOyK
qJnVSgDdyobokBp1zk7gorSTj8mpGZxqxF+7INx10TXqcRedjyJGT1B8LIlu1PImUUO4gijzuq6W
TUcNsKGP2s110bKXdpqvP7SmKERA4Q4uOpEqJJLNohbpQ1RI9IKL0sqWam15N5JdWcnMATqAFK8X
rBxXFqmR6dvdrPFANcDal6axFPrLkgT31IykYpa2UMgdzqJjArBiVVBDOrXyFmxXRClvYtVq76LV
EVjniQdpiow6wPPCTvBVHQz/ciw85yMm99AE/Sa5CZDuOEnhxa2sZBhIXIQLzFDkBPtmbQQwCnhe
yMGLVZp4raC9w3SjpiOZ6xaVrligdZGoTLLOv+lLS9kALNMWWStLh06OYBbgJL88TNpYxoTdSo7y
zFb8KSSXfsUumR35umKcDoldzeMRa5wosgPcXSIdXLDUIGiEJQFGbym1ATCjqYemHVtKVetEE4HW
VqjokI2m07ovlNNC6CsV5qBQEinlK+zz6DDnZXAOksf9CHUWLKxSGP5dpevt8dhCq8jjcViV5AG3
amdnx6FvDrB+jPxSMrrwEw+6udCcSIW83fXAYgAxXBmijkZWgCs7hSRpqVpacxs3w3CZ5xprK3Uk
89hsSpwKfEsPF/WuSBc4JQW7qCNdxQOedr2AlYrCHvpCHBEe/YF2V/eDPkANsAFgcGRpJZqc7lCz
8KNdwVANysNK90xQOr0B3o0VPhzjKECvWeuL64Ba5DFsHft0KACOgV2hKqm6nr/MRKVSFTVLtF1q
+uAOEsS2DiAnwF/Y1dX4CjNMe8WyDxFChLQDDwh/eq8M1dOg6usLX1RL0WqHvQF2Zz0M8CjBEWPI
AZWszy4GUWhN6so+NfIQtoMh6rCRFPV4HIjarBqXp8WuYMvcBOe+FpSXpQYsUm3hCSVVRfMtMpRb
1m9GG5/qL3Jl+WEpKsJNqmYlBldRNkeFpQGMYagQ6hvTGiXhVYexM6543qUVWfSe0tHYxmidqpOY
PdsSsAgIjTDLAKHYSrd0IRi7E3gkNdD9OIZvM8oxklGjZHjrMX9I3c+sitMxRSIdXLNqeBvsJKd6
CPg+sCA8BlHx2PT6AkujmUszRQGRJ4/ZWWWBqKvWZX4T2h9bb20hc1GSeMCTTCku5uj2WNvKv4Lb
y+PtTCsEZXB+Z1M+hYZyxoRU+Tqju8kEP/pqw3aigSyg3apDQcCrgkE6eT20+N42aK5Te6G2ivlR
fKs1CK4azTHixUd451wXufERTNlyoPTjsuFW42OBAQ0mmkoH+UoG3Itm1R0o45kBSrOMunKph4Oz
khK9v7cdaCnI2qkKogXuWgaVeGzmeZBNay1wT2q1WeNMcBiWxdyUaOUrISmjrnRbte/KmZsOwPrq
otjWkJditizbpVFMEXEQNM5zFQkO0DxVdFTTCziBxQK83rcpHXua3y5CMpJJgidaPwtU7riRx9eB
GcYP+IAmC5BDiMs0rfDGANSZxO4n223iGRyrJy3pLhD6y6aNBSukg39eGf2trTUX6EbAZxtQCG4i
E4F2t05w0iiHYTEWqGwEHuzqjAVUy2hh191oTn0UG6ZGFjvzuIVjO+SWvqis/MYrMkQS2G7RvDVA
ukHBO3QH7ACyWmqvPLjsF60JZieS0VO17JgsBkKwLESl8rSApZxqiIXrw0NNmj1Nzari86DGunKF
UnfmFx9dpAqB8F6iluMcOVp6lesdsOrM6Wdp58Ai7to70p5PNWfcLMo8KnPjWYtIwwRHtynwMKxy
xmFAtDkwZk1J1BgFqC22hJ+x5t/WObXg0qG2FgQYnjQS/o46mT4AGYuKP3vZ6FGVNDKpWhCwYImC
s9Tc7aFaglYG06S1NZ6Swu+ii2IsPRUh8JrfNQoknMzUsmvL9nwQfT3ZGfwQ0mTrYeT4mURokhxa
bohTi+Oii58a6hLooTQNHHmDlak2G4ten8HdQPM2pieC3Ha+KhK0EAwZU9G2qDnO/d447/sC007U
RqrPNvZAUJEHH92gVjs1Vde4DWCwYCJH7I4LZeRc9UgwPOChZiK+2OmbSk9yTBkUZ0KU68GbBex8
glgvzj0IN5w5pQ/WpknRKkbRCxVl15RsDO8kkhKadS3G0LJyrtUSQI/GB+0C98JEvE7NWFEJuGE9
ELOmArBuhE117FDrovESOKJ7GF7lKt+009xolWSO/dAUpnual2Z9jVSwBx0V5kGUAkOT5UY9kQcN
QamOjYw4OglJXpSKv1aHPEHU1mrOfaewb9GJHdeSUamLtE9Ka6Xpo/4xc1TnulIwgUrYPMB2miE2
6xSj+oXXQpY/c2KtuytHtYb+nkoqKqpZGg6HcH/N+wL507nRiB1KswPjmKYVIgyFUcnxXLXbANUs
OS0xU1La8ZZKSoXhJi08MJNjks77WpWm2JVIn+Dq50+pK8dLn4ZWhleZPK5sIKMkE1aWrkF54YUn
Q5q7lXPFOCrqFMCypRlHQ5O7S2WoIGC2TUEsPGAgBl+vqo3T3h55yj0qThF0MkQLRphMC6eD9o7t
QINIE0ZyJtkDWiK+C3d58E7sCoQFtgp4/o6aBBq+QddW6jdFKsG2yDyEFW0n+Ghnyojx5tjDSqjH
raz6OZI1o4o6flXKeLDIVsBj6uXHJbnfqabXICGpOqCp1nOGDB30HEVF7h0aknYfmiMa86nsf3ZN
JyWt7lgfYArOlEYOLyzo+0f8lXTMVjKcdV0zPFKRL3GogCdI1AMrpFKTGKnOrD+vaeXBe0HWM6Cu
fwSwjKK9RSY6DgZMOT3FXKsYjf7TGNnmOV2oEZcXDBI9VDdopsTBdAjDfNEl3biw436MzhFyC2ch
ItLnAe1KZ1JUOhFT0cbVxyAbTKT8qUvMos4j9Rv6LEfnpUKP3q6qj24Cu3VumdRNwcIWFsY3FZ70
BUDJBChZCvvC8CGsDrWyGWv0dzi8vFFQ4qxD5AQiFBktjxKo15YIQqXWYNNyaxr/Wi/dPgG+EijA
4mNNSCqlYC7ooiJPrary0uq4QKheejiL4vZjntjnfYi7g26MBKNZtqrDAeeIVKEnYIihVAkFJwqe
096UTfJuuMMzU5F5IHARPePN1Y2ke8laiZs6P9Y0n2Kdgoeh1nnpPGuwhhBp+z2tJeB+YdN3t/8u
0Ih/B9DDC3zEK9TDF/DGV0zEDgNwnf21Nz1jDAT64fVAfwxGoco018Cb/Iqj2I20g3B8b4R4A9Kj
eQJqYSofTJO02kKRyqY2J4AZMfp6X192nA+YMPD06xZQeQASgBl+xbf89qW/xo68/np/5D3f+wJf
QCYCb6Hq+hunQHM+GLJmgACxNcXQqf/vTYEk5kCxNVlFu1u3ZTT8/m5zoChvXQaq+oFyrONoBmZb
jiIrNEZeLAPL+aCZdJ1M21Fl2wEH8bebAuPLyvzrTwJTQM9D0RzT0VVFPAx7U8AcgyCySf6wD3Fk
sIh/uyl46wxImvFBoellGSx3RTZ2K/3FKpBMXteBTzEFqsFeoBp/tzl482YgqR9sy1IMHgG6gLJp
6DxaL+ZA1T7wOwToLVvVLZmd8283BV9uyl9/EDTzg2FqSNzB81MNYHT7e4Eia+DvDFt2NNVUvpwY
f68jQaFr+6ZDUVKND3SaHYfnHa1K2WbAF2sAdAu7JXcfvUHxlHwFM74IG/7agfd+h6LoW79tBhT5
A/hKQvtfUJF7UyAZ2geZDUCxLcXBqV0XKMi/1yp4lzngBuvATE2xGZgCLfBiGdAV/ADGEy18UJ5f
gaN/szlQNA6xNy0E3f6g2OYvW4EhwLYv5sC0CAwcngRVljEbQML/77YM3hodqkyAYaGMZ8kOaeMO
U/xiAtQPJnuEYiqKI8ug9Yy/XXDovDU2tHS2AlPVZcK+3QTsLwFqPx80R7OoufIgWAQHfyIy+gN7
5i8ZF6I18dMu1wq21QuU+u++4Tk/ej3A1xRD5BEaG538C/B791aBYf8y+Jd0Q/z802MGvj3lFzsY
/YsXRBL24sfscbtJf+c9e/D4L7D9FyM84/RfXsvX+Xr9TX7zOz7/8jDYlhtK48N8h83/+q2/YO1/
/lwGj5uX2HwaVc8/PqP4v37lF3vJd4dMaz6t/mZYDF94Nn79foId8CfHrYK9CwV39sYR57Sb8u3z
VYllIA504ui3XOaZYBwc/Jxsv51Y5EtF/vyWsX9uqrrcxN/Mg0VO9rZx14IK8VvXrImE6G1jM8mb
b+6cpcqKJjgagIRVRG9hDX77Gc2vxJHq5Zmyt/R/oa/s/fbF3vD8BPz517/epl2JYXff9ob6v2wN
Ly76/4NHf7pJN097T5T2ahm9+EZ/8OlfltttGm/Sp+c7KqZQHEL76/7PD3y6RbAjex5n97CK1OSt
w643EHkOLtgiy+0Bl30ASwIn332+Epng2z/pYxrU26eDdb2pt6zpLxe+W2AibX3r95gyAFvDbz3E
KhvEqz29+fYB+5Ixfm9jn27K4OGBc+35anc3gaeXREl+/t3zmfFq/N86u/7fPMDiRPvP9/j+HHsc
MXvP7zsso59TbOP3Bn2HPWGS1RXM2b1hBW/krWt+skV38XmY3ZNE+frNgzYlOgHB80BiWO0dhp36
m70t8XWY8eKJ+YN77dU2bx7i4PEg+3xQ+9sDcMve3g4pqldvnY/doAf/ZXY1/afnwcScvMueBd2z
xM5nb9x3WBcw8jIIsy+HNb63Qf3B6f5li93FzOnB8/TvfQ7ltzfP+CbfHtxsy6e90NQgl3/ryLMw
eCDU21vcIqV/67hzD7ux52HE6hDV8zcPWjSbGqgsh5qQzN3ubR+iC/PmDyiRLd8f1lLeYVhstrN8
f2e23uFBvOYJX26Sh/2R7XeITJabh/2H0H6H27f0v9nxXycpza8xyB98BF8vBEV+jyf7H/+r3h48
/e9//e8rmGPl3nNHaefta+J4mw576/c3ctc/PxsnwcO3IYDyOnv/C+Nuq6z2904SGj9vnwWu95tZ
0N/hZD0li/E21eOmfL5CsQNB6H/+8TdC0j+43E43Q1bX+8tBEFrfuvOcbmLsJJ/H2V2uECt4h2G/
GfQdnuNTjtLHbxIvUeZ8+8UCk6s36f52hpj8OwydjWKfJI97Hms3xeY7LLazgKh7b9T32Np3o34z
EZbx/DF/ff1+2S6lSVBVm+Z5uN1cvK7q/Plt4oqYfr+AoMrvkIJ8LUa9Kkyq8jusuvU23Xqb+OVc
qMo7nCBrUUDYHJxss3Rv0QEleP6sv34boQK/KvoJiMZbH8F187SfzOMY/fZRr7P9JGRHo33zpf7j
f2QH6OT843/uijQX5T/+LX1EHOr5csWiVr9bRvyDW/51kwbflCt3YI+3foHrTTp+u9mp71Fw++i9
egr1d1jQE5ySgnRzsNhUe4GAqr/DvkTvIfgmjlWNd9g65pQZaM/sHYI47T4vkr/+BH56FXcjZ/sO
wwbJw+ah21/F5jtMxJc99PXzLXrYb13JGMYeXBO+7G2ihva7I//HFQBFAdT5z1gC/K12kOjBf/8W
/8fdCN2iU/7mG/Hy+sUjTZP25a/mosv53CPeq/s+v/L8y+8VuycbHwmVvdKU8g7R9HRAUrR6vkPi
1HqPWHq5GTc0FsogfzmyIv/uUvj9ov+q3A8RlPcIPFZVudnu7R/AaJ4v/a/v0lxr8TzKLspV36Gc
c5SV30RJGCU+f8pfv9bjptsEezUzZOnePuzJ9gHjl/1l+x5RxnnyzTJ4j1PqEuz7fjIlwNff37x+
f8WuN81TcPBzufk2wpDfIXJZI+K4V8jZCQC+9ZK/tgbFNR/Mk6B81SFU3yEmuN1W9cFkk0bPU7yL
mY13mJT77f/h7mqb08aB8F/hD2QamzZcvtwMEPIGZLiY5LvAOlBxMGNseuTm/vs9ktGFFU6com0z
1y+doZ1K8mq12pdnHz1RtkYgQ+0kx5+QKxSilo1raUgz7XB6zQDmchhNePqTxs1a16qJQQ5OcUkB
BW+nPP4L2pOiAVo2oi+70Rks89/3vah3/9i7+Keht1Zmy8aBdgKwBRZqUGGCFvO0iS6OVu0Bq7pK
37hgKWrVC2hhIEL2bjYjadFXQLCKl7zx/wBn0a7EQ32phxR83E6UiAHfrdhf/24n9//KemMGr0Pm
sv9i//JNP03iPSgaQDHYyi7exRGNewfDxhKiJo1IJBsRp+Tm04S0vrfIFeplEpkiYm8OUXd7p+ed
OZHrdBlrFJddovGt6vW3/qq+g4AzMSvIisHfayc63vSOUHx6osOe1w5bpZ0/yfQZ3KHV91/I9iVw
R6nDxODktpc4PRnZXYbUvgFX0rUGDKakI5OZKp6sShunK7C/jlfwTgpeZGGSodcye5azdIN0nR23
dO3sL49ZZCKcePUQdPv9BgXcwTOAychymwyO6IVcPomMOLgcnuhNBjFQRCNHLam3zlPncACD7n0N
dJ/ldE5ly1FLulQHsM56Z7L+CrgUWSqr3PBDrPT369klkhdT4hzo7gTve1ZNgLR0Qtdzhp27Avf+
ci23don6FNffWvUyvpIZwnc6LIccAPWl0j1nMMNglUAOn5iG4JRh3Gs8lyUyIoSAo6J4Mz0wDoi1
7BYeb3pvcpHQ1QYMUriVmaNgQdj0X+wtInWAJWgWwDQI+x62gcg3jjZwlLcGKp8Xrmui337wtg5R
km7Ewl0yg4wHCnY9l0uE+k5emqMkNyj+knhzp8hmVgTGy/9cmy+oNz/DFK9CbuiJ/lLrjL9n3KVw
gSkMRwTgnJwulqPUdyeB0M0Ok00cFTm0HH0T1FZwXM2g+3e8noAjKzZCg1ThYDBAFG7V7niLeQ+Y
hONPoS/Vf1x9ooE0JzqB5jOGgY3VxPtXtMLOEXVEK6d4FXIUWKKNQECXxfbTTZgRcoj4m4zp5QEe
ejvL8RoRfVNgozKnzg5WLplB2x4Wuj5InMuQ4/7Y1QL6eDAoTmnYyIHtfIRzNYXedfHWE5EJC64R
LZ0aYJVRheaIaiKZufUcDrA28v9St08MnfIWXgJgSFSUvaBDMZWxG+kF52cc/hwe8E43RNrneMIK
RD12b187PB+X6zJ9u79gquvPGRDvCnljUn1lsDRtmLCJUF/pwAzpknaGuh291xjcPZQYZ4mIQdlq
ddDYXAZBDLdC53fIsBwLnhfupjFExx20kUm1v1bNxuEbDnUBREtjumcc8VCUqcYAtWHi5HDcN8hl
07QkR7CCgsSs0dd/RO17K1QTr3AAkG+QXl5KBwQaALjkvXsYmW6doW7z1YlbsaKmAa/Y+K+1Dxbo
7bNrzoImg7dXXov91Gm+CpoMIi6RjxVjMxzpPmBWi/mhSBjO9UDQfkUw0PlvIRwPkR4cEU2V56ty
Q91p6vBQgDyRYWCRxGpD++ODM4a7TrfcbN0zzdGmeCdXtJ8AhFD+chihLorEYlVi3JB0+m7gCCmq
A0XmyGGPQNOjQHoOA2qlYK7/UwatixATiRXMBhk5YNCO8VwoN9kRhgzneiy+qkNJhyGDioyFQgMO
EQWHhzEG8F+7ha52gA3OzvVaTFGfsnt4nsgKcXBkGR+VzFHzt2s0Ssdh6m5yEAKsdgdxf/QArGcM
GoJnGsR6Dkx9CUUjM7Q+c6QeoxUAhcm2ypY0NXWZnfL4bR2qOEYc3cMDzXYwLf8S7v36ZQML8R87
3VsYn2iuFilc9AoRgVWq1eIAuJr7QTT6aEpM0Ae8XoitBgDFM2Js0Ehw1uRohR0rUBScDDRub19i
rRAkvJpU1Ne+o89tIRaF3fNPF0qkW4Q5qvEH2C0EzRi0wHDH0cZ4kS7itPEJ3SELRH+K4m/AJIrX
OmvzEvU2pC8KPBVAivygaz09a50z+B8jcZKokynq5yfrdWH3oQwtzBwMWaEIAXLFyAy2ZCBW+dzx
RkrR1Nruj8sHoYO/ZBDyzQntf4K2ZT+kL6SdFRNBds/+ON58AiGqAIIzYJ6OyCZoy7SDmmvM/vCZ
YVaohCIDOfwmvVpAGYmrx5HW1FwX6MABhI8MzRHX3omNQDt0xV3CEX52xRZFKGt27caVl6H9dfw2
dh3d4yANuEif0DFJOSA5vA47bjVPDkdIB6o5l8GOoz55iWGn8xOgaWPwwBW0x5ijb/4ajT8kMQho
vr9u3OKwONsI2mL/cXfiGIpMd9a6nAocvEpIJuRr3T5PnMeAozNlBERVnmogN/F4Qo7OuChv9PEk
5tqY7Tu5UdRUccQGmGJQTGnKEKTb/ps6RtFZxSI2ax+nE+G07Gtqf18XVAeSpXC6UMx0XWUU8dy2
/0SQ0qMCzg88jsArGCa00jQcJCE46GbwNl2u1nNMmc1UpaUHs6n/Rz1Eb87AkODtpEvhcB2FHG0I
XbQKIO9oRWA8GI7oIhLU8QpbDNatpP/sFch25KqgJ5gDNVuODzcJ6J9EPm33pYJXJuzP410CKL82
zRQ80cRjkwzhxG5sijZrBq361o99V7y368f+OZ0UJWOxbyiBKPTF/IH0u3jpOPsoou5spldEa2kc
uZsO8vgOwpID+tDJxDOliNAvMrwIVfN/70n1nZmgLrLLJGHCkYvppknq0upxZA57U7iQtM2Lg7G4
dMg0J6JDsMcBJbwUyUInwqsu6xbDXX1VoIZPolvkbvz1IkLaDslfohoBRweBrsMgNCd2O/iNwTsa
yayw323SSxyciw9Z4S4Wr5fYaY6/ZB4B6noGKzbZuLCeYe/jroEqinnfS2H/a7Qsf0h+CQ8awq8k
gtYPDPkazvsCT0WTUc3jgb7Dah+f9qvglYO61e7Lsfd+56Dqv5ne4bIFfbcb00SK7Pd/AQAA//8=
</cx:binary>
              </cx:geoCache>
            </cx:geography>
          </cx:layoutPr>
          <cx:valueColors>
            <cx:minColor>
              <a:srgbClr val="ADECF9"/>
            </cx:minColor>
            <cx:maxColor>
              <a:srgbClr val="002060"/>
            </cx:maxColor>
          </cx:valueColors>
        </cx:series>
      </cx:plotAreaRegion>
    </cx:plotArea>
    <cx:legend pos="l" align="ctr" overlay="0">
      <cx:txPr>
        <a:bodyPr spcFirstLastPara="1" vertOverflow="ellipsis" horzOverflow="overflow" wrap="square" lIns="0" tIns="0" rIns="0" bIns="0" anchor="ctr" anchorCtr="1"/>
        <a:lstStyle/>
        <a:p>
          <a:pPr algn="ctr" rtl="0">
            <a:defRPr/>
          </a:pPr>
          <a:endParaRPr lang="de-DE" sz="1197" b="0" i="0" u="none" strike="noStrike" baseline="0">
            <a:solidFill>
              <a:prstClr val="black">
                <a:lumMod val="65000"/>
                <a:lumOff val="35000"/>
              </a:prstClr>
            </a:solidFill>
            <a:latin typeface="Calibri" panose="020F0502020204030204"/>
          </a:endParaRPr>
        </a:p>
      </cx:txPr>
    </cx:legend>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New York</cx:pt>
          <cx:pt idx="1">Los Angeles</cx:pt>
        </cx:lvl>
      </cx:strDim>
      <cx:numDim type="colorVal">
        <cx:f>Tabelle1!$B$2:$B$13</cx:f>
        <cx:lvl ptCount="12" formatCode="Standard"/>
      </cx:numDim>
    </cx:data>
  </cx:chartData>
  <cx:chart>
    <cx:plotArea>
      <cx:plotAreaRegion>
        <cx:series layoutId="regionMap" uniqueId="{EFC2819F-7CA8-48FB-92FE-0B5206361230}">
          <cx:tx>
            <cx:txData>
              <cx:f>Tabelle1!$B$1</cx:f>
              <cx:v>Datenreihe1</cx:v>
            </cx:txData>
          </cx:tx>
          <cx:spPr>
            <a:solidFill>
              <a:srgbClr val="002060"/>
            </a:solidFill>
            <a:ln w="9525"/>
          </cx:spPr>
          <cx:dataId val="0"/>
          <cx:layoutPr>
            <cx:geography cultureLanguage="de-DE" cultureRegion="AT" attribution="Unterstützt von Bing">
              <cx:geoCache provider="{E9337A44-BEBE-4D9F-B70C-5C5E7DAFC167}">
                <cx:binary>xHrbctw4tuWvOPw8rAIIEiQ6uk5Eg5fMZEqWLMvXF4YsywBJXAjewbfzbfNjs1OuKle5q/vMmYiJ
E6GASIIESGDvtddeO//+uP3tUT09DC82rcz4t8ftl5dymvq//fzz+Cif9MP4k24eBzvar9NPj1b/
bL9+bR6ffv4yPKyNET+HCEc/P8qHYXraXv7H32E08WSv7OPD1Fjzen4a/N3TOKtp/Dd9f9n14uGL
bkzejNPQPE7hLy9fPa0vPtqhe/niyUzN5O99//TLyz/f9fLFzz8O9k8Tv1DwbtP8BR6O0E9JTMIY
4TBECSI4fPlCWSN+7Q6S6CeESApdNEkTjFj02+SvHjQ8/9srvcjsbCb/W+dfvtnzez18+TI8jSN8
2/P/vxjhT98D/R9f/suF+H3Wx8vsl4UWsOa/vHz3NDw1phHT04s308PD9GReLNa8+Id+Gpru4eWL
ZrTP7zv4zF5W4e2b52X7+c979x9//+ECLOQPV/6wvT+u+n/V9U8fdWXHF/8w4kk9jf92Gf97G0xg
A+MwJGlEIxLHEWV/3mCM05/CiJAowTRhNE3i3yb/tsF/eKvfV/vfWN9f7/FfDfLDNmf/+Odt/qvH
/j/t9J93/g8OclkeFoYsIZSEKQ5hef7oH5T+lKIQhxEKSUR+XLz//Z//F/v510v2/dEfFurtND98
sf+8WN8f+GGJbgGCJvvirnmEp360/Nu7/wHL/+EF/ytv/aO5/enR/ybWEfZTjMAHcJQSHEewp3/e
S8Z+QjglKGQ4iVL07Crf5v7mCv/v7/nXW/xfjfenb/2fArV/DXi/h5X8YXoongPSHzDv3/f+BpY/
PPqv49pvoHT68stLAlsEbvh7nLsM8uuT3zbq/skYiDFPT3/x1NPDOP3yMkjxTzROEpSE+HdYXJ+e
uxj6CcyDJBTcPSEptC9fGDtMEmamP9EUI5pGIYowwjF9+WK083NX9BNLCWUsYWmcEpZGv3OBW6u8
sOb3Ffn1/IWZ9a1tzDT+8jIEo3v5ov924+Ub4ygNGaOYRQgTihhLU+h/fLgDxgH34/+V+IEEco3N
SeIkyPZt6Ct8adaITKcJvZtdPFSWhD3KdpSuWeCsysbLxeee5ybQflF8wuuvF7dAjn/ofu54vmbm
pcu2WdU8SSYeN72txkXYCgkh1bfzb4cpGU6hYtPB0JoeVVRzs2JdJVib6vnouZkblHR8nltfBo7c
tCkxFR7HoOPPh2tt2V48H7rLLF3U6j3DpA+5jYOhpK6ZK7kGJxdRkYWb6Ioo7d7FyjjudL/xmEo+
7eeVdMWmh7nCKFEL3+t15VtocJFQc2527Lgenc8b5ngbsbDspHjA22S43/q3AyYrn7rkMbghEfqo
PZWvfNhWsdyCsov2+iiDqM/0HI1l36ubCS23ayS7QvnVZh7XM/fBkDfzwNUsSCYXgYp5aA8oFM0x
joaqEVtznqakZOtc58jID/1Azn4TbXlBKB7Z/ToRqjkHZH69qfHQRFOcRYfN7XsZrm87uchSxz2f
1y3iaO3LUEfvEVX34zrtBa0ZbxoVZtpsSYa1fu3HpsvGhMosCvq4TNmbVOClbPdwznacfjB7yPt+
2Iq4bknuEbvyC0Ic6zQ4Im/bohnHPrMzw+U6aMED1xbTdGgt2t8G8m6d2o9qM4Vp9p1HauSuRjjv
yIJLts9rnrAoa+Xu+JoGmM/JehWK+I1OcHREzcDDtLnp6jkqE6wCDgw0V1iNeZgyw1uZXkdjvx2j
CH8NTEBz04Sscqq/Jd3gXoddFS9DUngVTJmnPRcoicpUrwMXPoxyg/Gc9cF+l7BxKOVoisCnwaFR
7CympObb0Gg+k+1j2PQi62yDyw2nLjc1/bxeRqH+umu3D6Z207FvloWTdP/U1GFT4nTPnh1lfzMq
q3MfbrfI9IY3sYhy2awki2T0KCbq+UKSLlcJmE3d9ifTmPDg9XAY51plU0grHHWHQSuWBWi9Y2jY
+ObqsVxd2nMjfKFHUm5yYjnt0u4oFlKkEx0qtDRlPKynna5ZP9DtqglSndevWdid4nTJTbosGR3i
N2GzfFZz0OZ+t6+nCZkM7xsP5hD8B6OyH0J/kmTPcYcKXPcuI0HYZEkz3plhnXO/NZnduoEHcZy3
wQiOOB0NNSNvZ4WLzcZZ1zt8DkR3PyBiiibAZ7QfXRR9acLZZbrT8ZFadIUnYfgYIcm3ZvE8JfYz
WIfhYl6bAjWUcEBMmRvnWx4wHhLPOFhx3jTDhyWexTlSh6CntsK653VnojNGK58nv5Z4mjG3duNp
vM+ZCSMJltUVYyAOzc6OijQ8sONwoEixEgzotR08773/MK5M8yEiYeEvL+aMjbKZiCnfpRhPOrrX
mH7qkrovcdnEKF+d/kRHhjOD5cpZvaSclOs1IcnTHCfTkaZ0h+2oTR6Fkc2HbnyvwMyOCVnGTKw7
INSseGDQuWZyLUbd8J5d4wjB9mjOlmnjLDaHFtn+IBkb8yDc2gMbVsWTFX9x/iT08KETc5zhnrRH
AJCDisA1pNTcSXNDL5NYpw/7sgYHmdApr9E1woHOyDbEtzOKvqgYMFXM5dxst9vSTK+8iny2DIM4
jexNvTHxbkziGhao2Y47NqcBbAzNnpa78j2XYeC4b4Q/LG3C98HwmHUsXxf0GHZwppF4EEE2NJHI
tq7J68FkqVZLXss7L+rgEEpAzgXRrI+TJp9UIcYerFESD+jRZCyi78iGwA+awPBNCJVtqQlzMSie
illngUlEmZjEFvvqTnQK08zXquGNW+uzDPli1oTHq6fFsqZP0QbwslCvjp6Bn/en2S/dJ0XNqa8h
UqWD/hBHXwPtpgwH8ZJNqjnVthGZ7b+m1oRVVy/HYMDzUazqftN1y7dgGA6mW1TeKklvY6mz1oz5
2AX1aceAm/OX3on9WO/kHfPJkm8dDng3ria3hoUFWPVShgBTfYQLofwpSe7aVGZDUM9ZivGYrXFn
wISD9WT8ZLnGerna2897T2AcMsXnus00DT8ti/tEhpbwCM9j7mbiM9TJgLPWfN7Y+rD5steNzuZg
u9FLP+cEsaqVbjwTdoMSbLk3nTolYf1xsGg9pXKGKCPxqdbyEMdhlEWTSTJFdnUMlK8Pg5LHNY5Q
xsSub4M+SDmKI16jsC50YseT9HTO5TRUbDuPGFySbLTOB9m+9lu7ZOO7QS+iDICD5P0+LXwl/rCx
bavq2Gk+xuxIWm3BhLNuJ8ONkSvitpP3TkMs2sO1Piikx6wzABpr9zUWiyn0SlTmR59kLZrD0/h+
ifojW/x1P/cANN4f6K7eA7uPs97NuYqSC38xXw2jQcbiYSiMdGluIKiI0d/4br8f6DiVHW391RLU
HGiDyxpMojuBm6IN9vjcyf0MOP2qob0oY+LeDaynB4/oq6Atl1Fth2BEN007yGxa3F4QCz4xmrE5
0IjeBUF8ZLHruLFheaEvlfV1ToU+txi9Skz8BjznA0qVr1zfb4ehkxUDPvOt6YBIdGObFkl418dp
HkSdy2O5An1Y4g1wwI5560Ku3WpPemeospeGyPCThpCeozS93maTFHEHoL536rXse7A8yT4tUuui
7+xxEzE51AJtgHWRS3mj43u0GMNl7T+idGmLNWJ5kMpY8R7psBCpeeibdq7mCNjX0gUEWKbWd6hr
l9KPbSZaKk5NHx9dOvE9sa6s2Zfaj66IcT3yhuEm29Y05cAnjmsQfAbMH0sWuBsxLXEpHEA/DSKS
0ZXJrKMRxCymPB9carPIt2CmPpvDxh/aeHxtmi6vdaBOEx9QvOwZuuB3u9qeD+Fmq9AsrnTjcEdY
AwS6C1vF9bJMvG4Skq8EWHVH7mgbizygCYEg0bsKyVqcDMw5IoMqPdlV8wA870Dj9aZBY54QhY/d
hdoiY+5Ji2kG+H+9smarEhIuh21sK0FlXK6bvNmIXSsfhUOG/eQy2arwaF2fTTJxVTQrV4YqvTPj
tJ9I88bLd2JomxzNi82eX4ey6YKw8pQw3ZRqqR3HbsvlVndVO4SZoWFYGS+bTAcYOCELVRlM/X3L
OvhaD0y6nLfgemddfNJzuALuRdxeuLvopeTI667ALX5ycTAVnaby5KjJXOLanDpcc1WzmE/N4nLU
jEku67mHwDC7SpLQVbr+FI3123YHsjxGWuTgJCAr3umJDMdVonckpGM5Cb7I0FbrqOp89rPmXRJN
xxbPxb5MspwG+iEVI6pGk6y5ZNHCByX2yiJEiyTVn3QzjIddmWoP5rFKgEdNGkxKmE9ueaPb9Glt
AC8ksq9Mi4ODDVXFHHm7iZ53rrtvXBBmS0+Wah5Jx0lLH1gT7HyPZV2xFHYe+drlzdoDNwd3wkK9
29mM4cWjTGj2AXigLFnYXllDm7KzqFTh8rR0dVDspqpFt2Yeya/Tps54tqTq0X2fhuQkJuKr6JJE
RDYoJR3jTKX9kM3WL8BGUZIZZh0HM4qjWRQGAQdDfZ/kZuteBy52h1gvRZwidwwQG6pa2TED0tdn
vRn9SbO7wdOk6i/NKh5VkvrTXu+6DJ15RwgmmqMds4PsxLEJiM0CIYcsdfF4IJC4RaskZaL6j8Ao
GI81gE0S5dMUDdz1aOeD3tNcbOatA7AtKcll75dz07g3yyrVwc7Jcg7SLfN7ik9+Pia7CqqxmR6A
PbxTzjbgVuM5ZlvG5jYqdVeiVfoqpAzxjvUun2UcVbOPD41T23GM560wydzyXquwCjqbnBL7vgno
VijA8m9OHa36dehCk7GNKd5erDAcAlfRyHaHTSWe18LiMlk+Ja0Dc+81yTQKhkzM6kptE0AHDRjA
Smi50Bt4d9qaADJCcaynEAifb9LjwESuZ90cILO6buq1qfytjtWcrRMMlxBxb72g5dRO8jzrnZ6m
/UL5WlTVtNUlk8k7kRCcyWQHwPNgJLE7U7O3lTOZUQ3MPfcRn2bfnkQNObMd2TvXYOALmIzfzNxL
ZDgAT1cw+jFpwk+y6222+P6qDfGZEjIXZNjPSsRAhGLMm34f8nbf42pAQKmTeBt4v165Ti0nGX3S
ho08tHrJXfpVz3NQPTcISWBgdUxer3oHG73krpGwvzaqn98tdtzKNYh/veQo0pzIpS+em5omAzdK
zFcIhc8kvdgJfg2BdKywE1NFuhkXweQeYrIzzpqGZluwLWCY8ZRr45aqodFcqV2minfUHleQJKiO
plIqt2UqcEs5vW8AjKp6R1HVOB1/O+pWmonOAVpDHDK8i8ehEAY13ASzBU4ig3wS63wcXVRM6wBp
ZeRumRHygKhLjrujeeIYq5ZL3/fm+ZpqleIi2PqCXW5xVtcVbds7A2p6uXnbVaR5HUbaw4y1f4xA
dsn8nMZVazsIoJayVy4Q4iApgsjMkjqfXKi5GaapioY0LaLOflhxN0FsYC1frewy3KCn/tjX5GM/
g1agu1QargYJxpymryEVcxVIUP23pr5ESSyB7bZu2qvnBrXLfjRzmJORaoANCzQ2qffquQn2144E
9PQc1r5fDieg6OBDXseoQpdmn/t7M0Ws6NLZ5b6JHuqxEyWuw/W8J2BU7Q7guwMUH4W2p33v1rOh
i7blbFpT9JtykKqrkpnlJIIgq0NWAgYgiC6SguXo6Pa50QH6jGb7Jp6SMZsYfusYmSFw1kUzMO67
tjnbIdZ8Caf+MIxhtQEpPYytOiSB268lWF4WYWFy0uHoCrXJyFX7rvNEfNzMXdByM0/0wr5ELhPc
PETLjPio4vFc7/VraYbkTd8DNUBp1sseXN3U8W3NGsBVqb5MQ3Co2ZJWTT9vmYt2m9Ot9QXtOptN
wCLuZ0nOcSJq3kWQGGyhFech/LQjfUo7Nn80Y7twC399S96PfRvyKKwR30hjzx1ysFiiy9Z2XLM5
RdspjuKnaVb3Eml2jGfky40kB7lCelZLu93tTXPajXmotcaPxtkKRIH3PtTkblBU5HFrojwUoazW
dOGQPG2v+sZ9QSzd82aH1NJOUQJaYbucV8tO8RQm1wuabMm037hOV3bV9J/xqsi5v9mUju4gAwnz
weq1HBqWRxIQ0fq9P7UhZL6ixzrbxbwUQgCf8NSE5bAm8wGy23xwxh27ehiu1nqrr0TU3sXrg99k
9ymMNj6hiRbtRu4pow/peyUwewVRUeTDFON7GQdcTyw8bb2BxFkafzWpfSz3gMWHxI/sStou4u04
4WzQJGdCJ4dFblXfxzhf+s4fEvJ1kGY/0bhdDzvQEUhA0qBQY31vdw8sFgHBaJNou3bj6Asy0SWX
6fpZBc14E5vxvbRplEl8CbgBAgmViSQH1RJ44CUIB8AoK990+ijQWNZkxlnN8JqxC/x3C92rdJin
0gbt/fMl4EK+unWKzaBrQeP9vFTtShxX4Y7y+aLSLhf9dro0gU1zNsbgfGwsid+7zGIwQIWRLdtI
vO0uyD0sbD0KIsvALqZil8aHwy1k9eu3S+Gz6NqH9O20OVGGydJXzw26HKXUlXZyKmsuEcfJ27Gx
/vTcTyDSVyOkZ4obCVxBo63PaDgCuaZ7bSslgMc9N+E25r4G80VoGflM5aB5DApC9Ux66hE++vlI
4VaVncHvnjMdC2lNoiU+bBs2xw0MhWL8BbtUHvpGn/RC2TGgPTuHYsysXUAwZCCr1DgEucWb9tgL
2LxlUxRYLpuP8HkgiswHcBjDaS0BP4LbDXckW+oJ5zvoBTza6NPiN3z2UXpO0xaD/Lf3iq9zoeyd
FG0l8bpUMPrM27q7pztpIXkB9bgJdctJjbu8t+6mdTDX4iIMTXwrQlEXS03HLPZrfQ3W2ufKW4BI
G+ayCLqmGNJd3qRT0a9mOVjiziJVNktBZAf5aM1Zf4EacTuT5LZdoq6YO5ErF4anpE3uOtF+BVGr
O8B+d9tW9hINhdobmfl+edu1+gg5myh8OnccyhoBH2AL+BD4rmi8CYt0xL4c2reqIU+zNwaSo87y
VcgHyONvZrEdOtaB0jPWUzmwNgtBXAR4XMrNQYhOxq3msEsdJkcWoJaDurgUJK43Hs3bWjEcApan
3uR9A4ud7E7nydgxPpFmLknMozW96iJE83lPPpuOnSamrrTzK5Q04PPZ/j5ek6rtChdu3Y1jCjQ6
iuO8H6XjyOY9iLw5zAzkpqPw9HzBsH0/zx53h2Te32y47jiQ17ZoG1CvRyK4cqS/CjsN0mbQ4hvr
ca7DAAw0ba4ILA7FEUA5DdcSyhlcdMxdU9BKVdA+bQg03ZW5qw3qARkZ9KdmZfEx1LXnSKl8n/ZX
eAzOnqSEuyl4A0L/m8LVUH/p8YdlBNn3QmPN+oAgu+ZtiMY7vTcfBLCiu7GHzx5dC+r5pEFwBjrY
KPEGEoGWXE9er6CKyzfj3gdZVEPE2+M4M72+p6G4ToATL+Mkr7fLRjsfuaukzTYrKI9o+Ji4dC+T
6Z1hinKlk7dQ+nkXRyMu5BxFh2RS12sCUgijdQfEr3/lRFpDYSHQEDJwC/lccholDo+mxteqhWhm
gq7OZlSmw/Z+bpvkFGB/n6aqxNSzvAfMgqg2XLklzjc/r8eObBOI+bgvZywzGbT1UcX0LgyhINAs
rC6QWIsd02sKUtw4Iiib6H6o9Lhyo1X9uquvZx/MfA8HXCComqB6XXJPI5P7wIEQsMZFEHdLhvCU
RQJKPZoRlofkKWDTFxLKV6GxfSYCq4AYfxTyVs6iPnmxcFANBUdADzgIJyBgxQmIx9RnMPcV1iTM
8LgWiV4bDkTawWIhAJW6SoPhUzxEX7dHA1VCroS5DjyKr7SQ7037CJmqBPFu6oqpA+ueVI5oCClb
f+sbQvjOQLWKgnLTY38/RmAgyf7GxSiFfInkkYjMeW4+QXERPG2ldbbTDy1eV5AHSDmNnvC2E0M+
K1r1Hc1Rb325rCAJRBIbCF0E5zXILIODT9FtPoQfbNsueduRt9EUfm6I6Qu3IsXlbt8ZDVI5npuO
N1ieh3mw5bRtQJVBTTQe3+8ghw++FDX4XD9H93XDhmOdLFfadvddNEcZa3eT0wXIj2ZpKVsvASjM
g8AbX/qYgiI17BmBykmG3V0CwsgKrGecyFpSoyxvIGBFUB5q+uNu7JKnSXCHUD29kVH43nr20XT9
BqqbZIcJIH2U9FVYN19FG7WZXwXhaW8uCVoLNSMD0UgCg2rFqPiY6gW8H7jH6GU1KqgpFGEXnOYV
dGPmW1xQYpsssPHAV8wEh8DWctUEn8dgPMR1nfd4FGXb9H2RbDgq0iFqeLIcgH88grPnckCwjWaj
ICuEkFzLIEvCG6LPCwZPc+1bB/kZp0NvDxZBsWIU+F2ipuYAOfNpT/srYeJT1GwXAa+zeWSHq47t
02FVJXCamzFMi0ENNENEjjDM9Q7ZHSxE98b15Gs47EeorMH7J+vHNZkSXks2n7RT1/K+6yBvXM80
NlABchSWgcEQi+zddR2sfAzUJ9R1QFaa6T0UEeLMkfCmBXHw1Nrg7OKp4dG+pBmJgIGo6WaT0nII
8DrrtE3KvejjxvI+CoMcvH4YJM2mxJBiMwQqg86Wi2KPU21hZfaeXot2Py0XhxpBI6qDoeds4Inr
IR2Ie3ARiBMjBanXQLzkcSgwHzfIQf08Qg6EkiKlab6aei4gLQcrNNmskk+gbj46a4Yyanq+racE
M3Tf2ATKQSqBHAJIoiCPjZ/OnbfoBFiT75s+UQQ1IpaIIv2SHLDRKFMmSXjQXiSjBTT2teUSoRsV
tg9QYXNlM02eg3of51HQvhlsR3mcdHeLBxNDGxTsDLh0Pu3eFKo3He9MN+d03O6jxFZaD22Zum3L
NwkVSNmjXMNv+sC7JIBqktoy9ryZ0myHulElhqRUST3wyAOvREDX3aaPwH4/OBWDaYa05W7B1w0U
OFdlHqLHNlbkVdgvH4N5aPgQ2+gUO5nta0IL+EkC5dKMtoi3lPI5Hb8CxiSZQ0mamW05TwKqCxtg
xgEvoLzKfS5SzT5bkKiSHUrB7TqA2pO+glouLfFFOrRLZFV6mJZIHuoLx/3eJBca3IbtP137fkuw
40lxSMdE5syIsybubGUmIhQUTOGwQRZ+UQAqgsughNNnXmvogshmK6JSCIjf7x/qEOrfWr3tnx9/
vucPh9+Gu9xuL2ICDcE98GWIlMw3eMc7VPEuE16a52e/n357ie/z/WHoH27/Np9fe1QIvANU1+2a
PT+4XtQccRl8jVv4ZcPz1JhKfNQ7mrkW4Vu0k+aQCGTKSEyPIIr54zz13cHZ1B4NsOuib+kj9d1x
Wd43zkI0JE0mvbSvkmSolDMf2331n6QCmJZJcpWGc3wMwh0Uq0tWwlYGbOjHQ+P0WLkUEpxpnj/V
l1QF+NOvTZtS+EXI8zn86oDh4vlQhsxBmedy14iSttIx6L1LdLL6/GP/83iJAcX62yjqMtvzTc8N
DdvfRvp2MdqBW1ILzBli8Pf7vr/Wt7G+n//VPX91LQqm9JSMB3cR0OPRu2oFqZEnkSf586m82On4
f9g5k+XIcS1pPxHLCBAEiM2/4BCjQrOUw4YmZaYIzgMIDnj69mDWLd0qu93Wvf/NMsPIYChGEjhw
//z8dXTb2u7bjm672832BJ+7/+lv/9NT1aadUbfhtxiu5giMNuhK8A0yfFqc4Nf9/3in1w1Yc3we
b69/lH/+0ba/HeY9Vj8mOM5X62AwOKXhV2MzbcX65+Z2aLvx8xgSmXP8/PN/vMS267mzF/47Efg3
dulH261Dnqk/Uea/dv/fc1vj3wbHft55JaE/9y7/Qqj/+agrYPbXwz4J2yvU9Rdu+w9M7DdP/d8w
ZP/jwf8dYEbBBnr/E2B2V1Zvqq1BEv/mA6/E1p9/9CdfJtkfzCNE+NQj0vP8Kzf9J19GXA9MNefC
F8C+ACPi0L/4MnE9IogAZRYETPB/48u8P7Ds8f2A44Wufxv8n/gykNt/58twhyckGDOCt0E8vNzf
+bJhKgNUNQRnaS7OVbvScF67kxCw96tUvc6o57rFOlFXLjQ2zlMZEA9sEIHnhKKiqcf5vEoY+43D
YNqvUDD7ETZDwdhRpo5zchksGsZOzZANXgKrVs1NfjbevnP9MvKmlEXzML4vvZuFVrco53NUkJCp
2EoOUslyB0AzOFmvlicdZCht1eJCuL76HNx/7fy6jAYtS1h+DscAvwjo3dj6vHFYtFCYcaubx76Q
zmE7hMpDw0K4PhSWqTiVNZzH1ilf4S9SWCjZnzdXUOGUDmkdlz6coW23xGwUQYWi0eeDtwPbDZaf
9LRtbc+yba2N1lfMIyHAvuJ6+FB6thHwnQzUXlWftxuXmPo8WAB1fkETvlJ6ktqhp99bYxvXpcBy
32LxkxExHlNjIwj81RkzuduGUjoPps/Frk1vWGChfmkUBYGXNefPm4JMecTBFUVrmRY1rE8UO5NU
Y0h92p1znt/06WQTfVvD4Ix6TQtgD20eFkN9T+fgB+9KzNO9nROQNV8rW1eAn7rvAexheCXiIZ2L
IXYVD1pAfs1ZwyILBwhmQeB8MwEsRm+qdlPvQN+Wiz20vL7xAj8P58GImC09vWQjJZdlXtkaliNq
FZlxd1cMIF/UWh4dLLgF1dmCFQpRN8764TWkuUyyAnJl68usm4MR7AxCwtykK+pILINAyExRvqCk
arAAv/QOdskwprHnt96lG3wbOgBHwryanta2A7wh1xu+GJkMvkZt6fjqQqcBZyeMHZRjUh/AXx40
ViO3kEKHUNXDtPfmbGIhKeEoA9Na96x39gsbbRS4KgtpPd80ImU3Hh/huC76HICkunGrnO9FYF+3
Y7Kb8e05blKndAq3B/CCB0dYWnuCj35Zg9W7kOu7HrV6nRwKUSdXqNhwzF5veF7frdSHNQtaj2Nl
uB/ZqKGfN/ZmmPGxZp7j+/CrvaTOD2HHbGdXmCkzscXeX82FmwHXvIYhcSoKT+w013+7bx6+Daq8
zcfMRlWp6rNDpXsAA7mjDfydQbYjplsXBti2ud35eYP6JXFgnYUYAMfIvxrxhOGVi3GFM4g9eoVb
S7dZw8WKIIbmsWLpkib98GD97GXJbYYRitHz1c3IUCv5Cy6W3uP3qJ3BukBxzLsK6GY23XqlXE7G
R+khxwF6eJ/TKuQNI8dguS8VHU9dEdBkgqWsirQ+zXSdDq3kkYRUABPuaov/3uxghA4EjISbdpWN
flQBwIxN+aJX+Wuu3piPXy6Q3hg2dBmhZ3B8F9MIQghW5naXHPoiJIRNyeCRIcGQ0EBGmzmcuknF
MycQJ9qsToa+ROksryU3EAXUf7z4US7TlGwW++Zwbo77trXdtwTTvigrf68BfYU6DUB4EH6oR54f
ugmMLet0H4pUvnmDrHY668bT9pZsDRI2h9Dy+5s0UEXaYHEi0LjDqWFVnHvLDIhK9DH1LQkxjQ2J
hN0QLjixo75SNIJrUEVe1lKobBPGhk1S9pqmO41uz488xaKNWhSUwCfGwqsPXj7vXB8OdNPvKyNR
2zscokYxvnh2xWgcBMuOts0zT/GlgzQYw9qZdeSmENUhvDQJUGz8jCNUnznnAEpXT0KgtGmYNTdY
daqdnzs/G2+SxxzMnGlQK2OBOOm8OfF6xlSxbRqnb076erNtAb6EgJk74JAcV+1lvdSn7QRYff/P
Ld22j6Nrul16xZzzK/LB/RzT1aa4pygEQyhYbSzTQoe1GIEcF+N8coZyPjGUyqFXDUu8qeB0oj8o
uPTENynbeVY/gPRJMRNp72BAFOtvvv61eb99na1V+Bt0iKiPK7WRApA2UWCNA/6RBwVszqu9CvXD
i5dOtr8fXfJqjdO01WFaGMhaRXcIZgok2YPAux77Zg2OeT1DDMRwmICYcmLHsi+0epz7ZTr+47Nv
u9PGc5c2u6xaBb+/BthaEXVTkG/XL2W72VwIf+E3FV3f5wZIri24d2ITUFG/owWEW6BJtM5FWGAB
W7k4O8rrCVr6bWxXK+DsS5OkvcXy3Jnkyd4uwmsP3CE7PTbmFDTwknz4+xV1FLyGpUqMhI6fEkgG
m308ZKHIsSAoyLCcXCCviw/P/orkuJN6ckcMEKbuskRi3Rt2izAHAENx31ssma434OwxgLWNy0Lh
VyqRES9kd1SAWMcrql5DvC3KHNomx1yAUj7uroQRvxLznzfbfdqaBzcbRpieGN62m40/+tx1r0Ne
nUP0zDIxxKrNMLea7rBd/Rl0Thjh14FguwmkL6M6FRDC2XhTZEUAFovA7FjS+bTdjFc6ier09xgE
ye/C1ahAlcg81HS6A1Brk5G537fX3cbb7b38Y9emrgO8v97xq8kMxYSkWGmlZQcTdYLwHNqg+qJ9
0LzTOLun7QZiE4t1jW+kdTN2Q0Tf7+nof9SovxIY8OpMmRPbBoQ3bZ6dlJdu1FzPTMWypKUTrqXt
2pRaQc1nfKijABHGyL1eg3OKdU3nh8UEC5zO2beqLxN4YEke9PNOC4qBuffKs2k1yI/rshwoVXOq
7Yrn2jbZdX878nmY1AdtjHf8PLY9dHtAkbLuCHLEq1x8A3PhH2YQ3Nve5rxvHvzn7u8tj5dHb8bQ
3vOMJNt9bZlhLbh9jxBJ2+lc9O2eNcLfe/jEDW2WEysq96aYhL3xjTxOgCz3mQBOkA/Nr7yeyIk4
HgEY2NodkRKIP4SSzXfbtoqrDdfkQw4C5rq53fn5mP90HxydOWqBcIOixHN93tSNGA6kh+b+1/3/
+PvtwGb/bVtm6Z3IcTz2+9LrQJ+CjLtCHP3AGxIFC70W7DVsCgzoZml3EJmqw0bCfU6hn7vb1mQZ
8Obt8La/TbOfu7XXx/Vk19MIpD9siLsk25SzmZbDtILW2Pbn63WEkE08QeSHCH6VS7YbeOzaxcll
gsPUz9HsdeZmu1mEaGNYahiXeK4hCyNnklIBGGWDMTe3NrVtqg85gK/9munE9Ae2wgwFFrpYYInY
XOR1Kqwc0p7+eejfHpWbYnYRXcFcuT2qSQwo8OOVqrDJlqDR10nr3wI1tav/PAI3wA7n7RBWLT3s
v2u1AquoPhGoCPVh21yB4pawWf71LFT7KurEMlVngPdl3PZYC4QEmQrkdLYn//d7Pp8yzVEebc+4
3bdArz4aEW13/+NR0K2C9feR35vbq/9+I9tDt/28B5wWbfu/X/Hzqdyi6SMq+dichVgxQPz1wf7x
Ln6/7c/Dn8/+v7gPmlYhencAqFoC4U7XVWM9moPwozzuE9159uDO6/PSwCS0+UzjhfS3rHBtPM5A
eibbvBY5Uhet7F5LwIQoZq2/awaX7Ukq7nW5dF+xFP5Aif42CgVEBvJR3Fun2bUUDyctYPma+nWU
a/Wy+A28/6IEViThCyqzhjUorFhrviZVLsfd2I7P8DAw0wQa9hhmlJADO7FzMMemd7/wliFrQEgk
JnHOmuLsKKRtCtrIqLx+TLZgFTAbvascTHzAlsYZ3nCP+jRaxgIY4DgCIdaNQiygq/ZdM/5KOTjS
YJlTmB7TNzouecKBZhZQWEUHrxZKecSGYQcz/bvnVH047aZ2MSi0gxxGluMdheGAQm17KHV5AlkG
gEmzc9uOBkNf/k0FY3Or1M95fa9kui+8Jg2nwpl2WaO+IC/QhMJTR9ZjQdq0yynzvL03dneky0b8
VL0Dm8X85Cm4chc4CE2hSBS82WUDVm5mGL84gv/0nXjgVwGjXjG34k9DU66P5ZLuvBJxmhVmR1fD
aa14AoH1vUyrBwlp4nWqgSNNiUHJdbea6q0GXev2Qxl7uXvfrwAL29yjsGDFEFVzcw2LGfiO/LuV
gRsz4HXHFqwd7GKWHQtv0RFW2ftl6PHLcvitmaiioWJyL4PxzbVaxcuAFMYii3PplPDnmRnjDsvH
pCHTHrw3D5faT5aBVbscIAyCcsFbgTP9VGCmjhib7M5V+bNdyEsKuh8VCThfjgK0RmHW+Bz2PdzM
2W2yUHWLd5gz8hTMA9t7VXtUdc8ecxY8BV11O0ukBIrs6iyR7M7oYj/2yxxb6iQSckac4ivf51zu
nbnvkqw2N01epD+dSd/gfx8N8JsiPQ9thFyUm2iGeINVGCZz1FZh38ZFW9i9z6qTb907mQ/uscyQ
H4DmfONO63onV6c8guS+7XoWLhrnKyEpiO+O76e+j0lbwS2aV5ycxiIqRcUYGTnf0wLhhYz1Jz2O
7/RabqGjwXKcuy8OgwsnAFFX0F3jggWRX2cMNdHoXwLb0rCa4HlSQNJnRidv30/isYm8YoUFXJF0
3/jl197z333tPyIz7H7tdPulwxAVIVnihkFv3Ghe7LCndp4urnvJNfI1YsEqktF2wKNA0EC+T9Nh
uW3BrnAzRnNJHnhr9P3afLg2f2pXzc8YWWE1KYx9z+Kmd2X5CE/x2GcLg4Dl/LSEvDZ5uquUOshO
qpAXgY7qjI/7EnYj1vk6j5pJ/0xV5ccpk0++6PWhP5tCsz1jbRv2vAd6bxaG6b+aQ85SXG7+yULV
QpkXJLPTFeDi0xtdgUudU/MLRW4BbMab4xSDE5hRnYxVsc+NcGGey1MdqGXX+gXcIzImPCu/t6WL
OUAusVbVEHktRj7RowgdofvQDkZeqdIvdToV0cCLMvKrA0IfT51w0lM1ljslfJmMPQMZJ/oHZ2Gw
wclc7kSpf86j1PsUY1QEWN0k+Yg1LpAeOGsauPd8j7gcGHe+n9vgeTYlVCnejHFA3Z85p2d/hc9P
5/wNEFzEAuWCR8xUqHF+7Ro5XVI6vHqDP4crCKLdOuGLpq/TVH10uc7DQA7iAIiv8R2cvt0bZAp8
pgk8DCPlN5kiO8XbZ6IEUm9t+dO0ApkiCza6YMsYKubVTzUPdlLKGJkfc1+JG+3VfK/bCiYjAUiH
9g3JnCEgNXY5aDyYGF3RjYkitkvy5c1k8/cl6CNp55cxq07QrypcINWTzKcXZ8UsXlOEYbU6r4j/
NJS/T81urDDU5PBz5MS9pIdv2Yo5iBf3Y76alDOZPgLQV8iZuhDlkFNqLE6/vBMhpExwLtcvqAlU
uauyOlSLHMOgZGnikFpGpuzA/HjIaiESXcWLyd+7OQHX1CeFmfZzaUZUwoMOMyw9A0xV1R7Q26Xy
3CDxZAakL2d95Dbk59oAzy/yr4z1TQxz0wEEPb0bDbDPlR2ui1KFuSLIXE1ZjBiU6GmUdqU4QIfq
WsSMuGG3mc6T1M1anBtrACc34uOQRbLmZWQd9Y35F1unt0sXQL6e23zPUvONeeWpxWoYxKJ/Npzz
W9Koy+C2yCkie7Arq+AWenOwK2pk9bJMNggtZDTM1+6hB+KAWbhP5Mh2hci9hBb2S6uKDkwAuMaJ
A1RTKBrDeUIMJZ/LB563PiiFDtmc5Q2RQSRU8ItoXb0OCinNyqG/aHuf+ZChWLvO8cKAhTmvvKRn
/dap4oVZ522UeX9aUoMYiZ3KI5art2vaUJQF6g5B3MuVDtn73V3dkPvADmPcyKLfTc6SWDm2UTZm
IPQZBmOVAj2dvJcRCaLQKMzLEBAemeO9iBQDZJl37kOXNWY/NIUHmcd5ZC2xSW1kiNxBFpkReJVq
AeEtxRJSJd29HfV9iUwrFfn1hLA3uVvfLwgPA01GIkUIwDgrRgdWsYQIcXaAYB/bFikhNlQ7pNxk
WpV3qPzGKBPipSuHs2nUvcgRYYMp/c4aFZIOoXeW5xHa49AEbiy8bYSjuKnLMCVuc8jH9AdRy7Ox
+B4doHpRlQ5tiHlMQZfUdSx7VLATfQQrd/Kz4tYKG1LHGxNXCZN0ushiUqiYTc17hRDIzu+HGXGd
KYT4i1iwH7ylxZRDREUJ6El9564AHpcOoCE43SIACeu32S+sOaDis8zIL4PTPCKNOIWE5Ssk4e7e
zU9z0+7nRlQnWuQon1wXmDX1dp2ZH7HKxUSNq25AvLBjPrDVFZb5wjI3omCwsNh7aqkub+acJDOy
kLXTLBjN5QXQvo1s/ehj1RmX7hSToLSX1esegJQjtjtO4Cqcsy5GGZIBKTC0RyhDa/vuQU7I9Q8B
SWzmAc3LQOMMfXuGJK76tER1K7BSdL46AgqcxtorKtmKHjtlsIPa1NxnuRR3a75bxlZ+x3DUhx6K
+V03EplUZiG301CeB9c9SYkZPCegDvupWRJT5XBgAF+tvnds6frYsXW5F55bJ65DhhgaeB6ZHBEJ
CWXywIDe75DOpNmV8K/b86rLD+HbPDSYk2LXND/aAllkB7VWJYyzy1BahXPlLnfzMifl/NygJNzT
tuMJr8yxm10VtQ2xBw9DAwZE6T7M43Kjyp7e2cA/cgZtt5plgjLJifypHCKsYaPa17clUwPWXssc
ttOV+hVdCy4Ymb9pzOMiZ8NxJugG4PEB2e8KXLlYYl55DEHwnO9aODeYO94NrztEbTEq51QHMK7T
m6JVIQot9ZHrS9EQdAAoblFGpge/BqbOn4Qk5DkdSDxnMzJzgegir4z9vv+mJwjnZqSvjKK4R0ub
hzrzv3SejiHgPZCA11j3NWOyEJvFi5ZoStDax5Y6U7TUIEddfOOrQsKeIAwYFp05VMt5MqUBDONC
TF4eDZ9dwFQzIE+E3IwqIlbT+xFGZzS6yw+/CdZ4CgAsVQZ3OSnylO5gXwNxXRekNJk9wNwsVbB9
HP3dZHDmCKKhsegQ11jhi+VIMppFRc2K2WYeq2fk5xck1OufXiOAcdaCYz0W6JjkDsKiPYVs94uq
etz1YFLjsTSnfJWHduB+PAhIvqVquwNJATkXAoxXJYsEqxyA46bYwVu8VByvXLV+F0kNDHL27lyD
SWsBhtvltohLQGmYncx3g7E/8kxukaLi34axMBjwggQxOmAng3njy/hcGvnAeqjqvYXGQJAHTW0y
aAKwcF3e1qbGp6Pyy1QXOeRyN7RdD2bHdliuqbXGmT0nENLOIvAUrlTwoxoCUB3IYzk4109Jw8wv
7tJuLyZ3P+t6OrXnKc/f/VzwcBo8RKHp61zMH4PFrOQv/o5n0y+22tu6vP6AHIloVWDZxkC71iD+
Ztm+BD3mj7WWX0pL9p2Yfpl6eaEqO7YZ26Osf0tLhSy6RLGMEO2jq5uLcpbnskhDjnYMp9E3+6b1
17ixO79EKMgPcEG2C8vjyVsubTaf2jTtIQK9UZvWyCJlMrEdzUAFwmjO6lqH0MnIjXEpGHPeL+eR
3cIaymJuAS8pW7+4JWBVWzQhfjJ0rqjWO6xdoAT5znlETYpRWEKucUfzahuvvcUqhSLKHWqLr6xb
UyCmA9utavwB3/ZDGXs9BOExozi1OXvBKIG8PfURoPbASWUIObYIl48So3aK0C3m5wzh4AmTaBbE
BZz1MBthLUh/AkDTv/LMnXbomJAFj7h6Zr9Dw5IZiNcawNCr8p+uVTYUtf+tXSO9WhY1JTKUMn8X
gw/RD+ekFg5C8LCrwcoK6CMWmTkCMVEP7QdaapSRUutB5es7aUYa9VNxTNPrG0BM90DUYEIE78ve
+Qqe24SYXG9RI3zxRu9poNO91zgPAcnvZIFfqS4QFCvq+Ycn7b4fMT9hId8bD/hlrl4ykZKwa+XO
y8rgpNaxCLmjsEIGn46kHNmrWqHuU8C7TIVA1yRrdMIYwUxqjGor8LGlAVJYyTUkFNW7WRp8ISmm
SOaO8dz6SLFm8G7Uiswyeo6YMA8YuSmhMOQ+KKpKzG9er78FxomQp1vgkWkVVnPxupI3Rcm3rC6K
cNQ+GmagD8tuBFM6EX1LAlCgjkCzGH6h6NN1RooAU6ZJQ+AUSDC6Z6hPJXKwsjpU2u1vp2qJmDEv
+eqnl2E+VQhDIGJE31tkmsPSTAYJCkh5JWbktRNItLluMpXlhxzgTzs9En6iyXbaU1miRIVa05uB
iK8NosUjgZK4CgA57ZV+fFxa58XMH1JB9ebkZfZ7E1VB8N3xX4TgmOW8qUbNJw5phdUifKJQGIwA
IsPrD1WRI1SKNkCduPU7t49sm5GbZgXvaVCp9gVD5VAiXdh2+QYyO4CnozrQ98qBKdiXDMNDcS9V
F2fGfSdZOuxXvIWoIxj58J6VF7RJD8+coBwdpHu5rlFDZKNCkhKA1wB4Q7Ro+GLM4ITcJbvCoTTK
Mh/lN++9sAvu8xGQrDNXsZFZlxArX0o9fIx1+3FlSvw6v5uaFnGJF8wIKHn7/FXNMohpHkRlXqE6
d756uZKh0f56EfkPVtX3fm39Y28HFtaoOyeLjhG09y6udl70SuAS86aJJ3DA5LVGK4UFSwEMxqCU
yah+OFOW7/rysGB1j5RW94xJ8+J19kFkOD3rxLv+TqQsZDRPHj5jhS9w6tGmwWY4W1zlhg6Slkmm
OtRm8tGbybe2QD8RCfzF40dge0WkPPGkIECHAbuUPhCDKoU5CO4cetwc+nN5L3zYp8Asej0/87V4
zif7uCz5Q4ZsWT52t6OuwdXe+iX91uIjpFMWif5Hp7DYmJ177VucXs7NknfgbSyAeCxM7TXRKAGd
oZC/88rsjabeC/r7kNCzSL8U/QegU7ClWCVM9RjsfOclkOuh893LBNwvHK69bdoUH9fv+Xfwvw8U
v5aXsmRBOajYU2Dtc8+W4kC+wVTwKhSIWJVGopjq3VjjjBlYg+yKP4CGlUnuDt+tEN953UNCIGg+
Un8YLb97xrw3zfusU4FQqHtTu+kLbKSHHiR/zZsPijdb2e4jU+VT5bfPzeTZCIplHZJGvKOvDWJ4
JbJzKLBDm2NIKvoVge2xfauK4TgM4qlBp4uAVRAKliMCQXFFuyffL86Ddr8Iop9mUe/UAqu4DdKH
YLFQlqfhA211HtDyZGbmjmrnRo3F0bjVj86FqzQI51w5ZgdkRERupthumPo68rXsYkr6L05+39n8
WznqX3V26+kBKFPXEXw9waWlS9gadZcSAAuOdwFJ/OETZNEzdhWrqHc7TbRF9xwOFQmVtgIRLfJT
On7xmD6o7OuwZM6xHtcHB8maSrgg0HJk/fb/n9Uj7Nqz9L9vBnfJr83g2vHvsN7vv/pXMzj5Bxpu
YVbwmfQIZy6wu381gxN/UC8AxxZw1/PR8A2v9Sesx+Qf6Krp+YIB8pMga0DQgUC4NoNj3h9MSlB/
BHKGj3LA/7/AeniZv7N6riQCXSbRgBVcIgEz6P6d1fNUKeuRoZNQ4zqtwuyBMg2txLD6Zl6y6mBM
zxyk8q8UAHoBn0BUgKWG1Cjx3Be0zj4Emp35P0FnYSZiKe+D17kbRv2Rraxq3yxaFjk/pyJAyVJY
4CcWYILFonbClAksA5Qg6jlkqWIsnCr9NPhipbHra/2ao7cGzFjdKXNY+hFDrsoGAgELnEz6w1dm
yeCnIZB67tRU3ZUglSAjz44ScAzQvQFlAcr9GyMlVpt9gyBi6AZq7e4y06fenleBT/fUTIhf4ZNk
144YVfMdTU0cRPUxQfJ4QMqojSQHghn2TcZyd4+qlPyi61LqCPnHdYkWlSGaofpl5MgDAkyMeG40
v1krU07qzjSMLk6C5YbUcNDRts5Fc5vMR+SkLtBxgLzV0zgqdOIrhyJ0deWKsJ/LsjjOCs3D9qli
j2zmaGPmWSAybSsQUfJW2jm7AWPtO9WzQWaCyUpdxmxCkx5c4hAcDy7DTIekiFrQO8fnMv3W1KhT
EH1CCCzUPordaM3JCtJ78Qrgeshlwx0Xq7w3Von5xZuD3ntaLCfqR8FatCEDEf7DtYvVGEDh8cTF
MHT5bkSsGE8FBOQ7V6VJIcHN6W19lYQoZpDnhsAezInfZElfXHsVmMZtgwgvS9Gdj7KHBktXlHRu
jwRHR9oGfeb6VLwY0aXzrpm6cXmQhlbodOAUSOlQurrkNAz4qLBdvBJpCaIp6xJmR97d20X7KPjA
N4LE7HXHY6izpg9TXSDmpIyyGokJZ2ruZdU7wYcvZk+jUZidkVRcxhId4+oWpA5Yj0FAm5zyLHfO
EMM91LeUuxkcgw7hmxh59M0i0OgSNVF0/YRCM/d+2FWV40Mw1BjJs86s9IDwYE13nHLt3nbdRJ4K
BmIFOqY/9xc0d86yi7Nki3iFBCzpAYVkEKCPkc+wojcZNxZxS7fDr4I2ZaWeb/mMwB5d0UGPA284
gZ1xvnboE/A0Cc97JIPOEicFpqRLNt+7Ys1ucAUUUTf6Pmwut0bnNHSn+llhKf/sDHqGWkTRpgkK
9ns/8Wy/ONQ/127QHVoNTVYGdbOn3TImAl0LExtwqI7WbQZ4W6N3ZgPpLzDO0Cuyabw7p7QOlh9Y
xSF6RPdzHrTnWvTiZlFuuZcp1vcATTmSH6w+Dn42P/E+Q2en0UdoDnHBQ2Y8enTTzH911z5VoZK5
f6ut94vV8/pmdDXcMmdiD62Z04d5suhPQ0jz0DUTHEh6zc2pST8E6Ez2PlUEq1I3955QHkNqL41Q
l6Ba8MCqh0K+zORrjV5KB68vyiNfcalUBuoYWBq4i0GB1WMdNOlB51l5cOSwJoPDs5usTfMAlhMp
HiuMkHcDVo/fm4UVKHVlds/5IPbo1pgmQK3HHZpJB4ldl+GgB6oPMPSaB+lhdMnFOFw8nIr7ydF2
x2zp308sdd7Qe2jBU7Xd65R3431gCrMbGmdFtqeY7myRVUdeuBXGhivu6Ofs3vVHqpBAZPVtGThQ
h4vC/ahhej8NpsYKZglQASOa6kISQJOlI9PW+eJ2Vl/GSVToE7auCHm5yIfdK68SkOzSereinSQy
kLWIM09OCfp+yaRoKRxhZ/J04rlgUmmBy9yQEc0DeG92PEVDEj6nqxuOa7ce0gxN1ShErn1ZB+g4
qLGuJHWP7DM0NYHVrG1+GEILnCGI8Q6uUU8T9JXbYfkv5s5suW1k27ZfhB1oEkDi5UZc9hQ7NZbl
0gvClm30fY+vPwOQypS1a1edE3FvxHmBgcwESIskkLnWnGMRBcsIH69dPp8dZEUTlFjU7/W8VjYi
ChW8yoZxA86k30VxZ65kovcnJdRjnlZDupW1h9grcfBMYsl8KTuhrKOxCI4q+bdNUuYKnjkj33Yy
s0i+OsVSslo6y7LWV6wr/Ee3ioeT38hhretquCnGvt/WoRKunSwhuCuTmttRLEjHKYSO4qDfikDY
pzgZ5Gdy6eG2l6F5qP2+ONURERVyeP2dm6jlmb+BzS05DcNt1GXZ1lGJVIU52kpsP/racSVkx7Jw
Fpk+5huVeA5EMYEP3wOhV+jZsNIstz7bQ06AIR6gmUaJuyAz121q7pvILgFPqQQOyRu1GF81DzmC
Yetkc7Fe9fyisQyN7hYgWEbAXI1O9VDq32OvY7kQImDJbVJVqcySLRrjAJF+KFZKMkIFkl2/x3Qu
1uHYhMsmNIq1YcMmsIYB/ovSmbs0adKNARboqBCEggYVOk+2nViPUSn1i+LaDUY2z952Do79BAwQ
+IMoWvHz5iZaD+46ricxiekPm0IY8qcvVO9AhDnaKKNS3ks5WIDiCA6EXSVWWqsVKy8ZjVU0SoQP
A9r0JHHCm2acODVt012kEudrpUlarNVxuR1dJAaxPXli+9YjhWbEMEdt2G/q2LCi8UNvkRkAMQIP
OQXA3BD5f16dcicOVolmwKSDi7rqHddYGdnI16Eh/LwgyjoifrHi6YGrrgubLGWCpRUkmTXuUeS4
a2vUCDaS4lzZDurKXuOXkYh0IANUgvZIHb7DAeGSOgzTpZV20TKHQgedI5keIB3xaJ53K81TTdaj
Gt9Sgi2ruHeNZRSOqPBwC2NTb1nE56UaH4OhacDDhUSWkzEFv5gBEBqCeqOYPR97MeLwLbnNVAbm
Bcim5tok1bgOUovYY2S1Dh7CqPqalSCUQrUVhOF61Fhx33QT4yP371orzveEGnx34cqqfMobdGRG
N+ZnEYdYUCMhsCyHuKn1DVLMyj31gYCXoAZe3Gx8zZLmrtf6bjxK/kgIRgqEBZ96TF3+hvkl+SVR
5t2JhzpAA0PzmcRZgvAcODq9CQBVOBpxnhRhlukCY/MadLzHxpbimze2BGbS1f+rBc7/QpuRRmWF
v1u5/N/467evv5uMXk/5c9ki/iXhTKvYYAhiaZJVxp/LFin/BdCfQJcmdUtjy9rkT4+RiceIhxpi
FEPgQpoo6G/LFkP9l64Lw3FMkp2g0h3tf7Js0eBk/0aw5jLSmN4GbHwdvMoHh1Go5bqoDKHsakAu
G1324RL000HhhwK+YwPaNYXJRKbBqwh1g+wiR9CCJ3j3N/sLlPZfvg2bNRjFDViN6fqHtzFqVTm0
Y6vsEFHCrIt1eajd5ptdqd8dBAIe64op362A3ZA2aQyWOb6OTOYf3saHNZzgr0FihkILLBZti+n2
72s4opxh5bSGu1NLwRIoFvF60BR9r7iYoex912VfIsu9tQLnSzwQafMziEwa8WtmbMq2Mtr2TDmS
Yv0Pb0sIFrcfPibbcPCWUcYEC5etTh/jO9A4qySUTnbp7uwWdkoCimkrwuKiZb48JugxCEuLfpX5
PryZEUWnjeprhfdCkOquYFG0rcU9FNLl1m28m5bg8VHr4/Jo21vEVvJY6em4M53ktmNechx+beJ8
0jwTJ1vlmFuQPYIXxhXQX5gC4OVQhicXWuahRzmzYAaWnTzEQQvowj+UQlo34s707gvTawDAddsB
Sc5CGTtlzxP4J89norsGz8nCJbZeVzsby7wLbhqBtTEJ3aL6BFr0e9vDuxs7MN/kDk9qOD7IrHQ3
yvDiojQzWI6Q0lzb3o3bdvWWdXW2ikDfedFek+uMWNqythJjQ1jrbIffnSG6FWHnH+IoRt4Fj2th
FPFwSPXuk+u1mMSbxlpXzkEF0RvqenqMqUKArhfgjGnvcMB3xyxgWQm2aGUBFl1EgxRQe1aZG8Nr
1XaQOWrs+T+HArwUem7yrL7zo54+kNTvT13wlJgWkNW6SVaj10IU4AHEnCpe8igGcWjUK4zo265F
2lQMwY80UTzYYNY6cYqfdjreZsyNC8NYhsLVF31b3IUPaVx8I5pWLqsW9EKYOdCgmvoSsUQb8wDi
euusKo+VgWnk9dIu26OXwOdSQNOyLCJWLjA6lPrt6JY7O428heaYD5phWVtdC/ctCamt15YdjKdh
ZSbdo9Q1Zq9D0axZcMU3eV98s4BXI63URvvZs6HT5ZS0WSgoiZyeB32u8bRUDPWu7plyRfEPTaBS
B9AXLiAX2ssKLwv4dLw2qf2Hlj8EGitHJx2CS6h+8+BBLiNzhROLuTUqAkhH6taIuh99hj4pR4Nf
AYHepgkam5B148aWDTr8tAdXolUbKMXGrUjScQWhjW/F4CP1A34QJtbL4GnQ4EKCAeg5fhIGEctI
G2BpNiB2NAtWbtWAb9Zir94YwQSXErl5St3yaEadu0L3AMRWI07gxMYN1BBz5U/qagVI5I1Q8Cfg
o2dXDbv3m6T2CTlDtMCMSYdiFt+GIEa6MdmTclCklleZm3LyAs1NrVfijpqP503dpI9QEUE+/Boy
70XT+fMZ14657Xo475VmP25DoLfNrD5m9TsikRNPJPus9dzWTBr9eY8pgL1mwvCk+2Th1/XkyukC
kVWH60CtA2CalSR+5+55kzmaD5Z9Gs5XhjQvf9ISK6oGNmJ61dfG1+08KnAiuRi7Kf0+nQQoMr2Z
9+bNaDWSagDzqe/eyQAUcecOGglGTKokdsHhTyde35v0FJR+r68ztw7zm58vD1CGNzbvFvPb5RaS
LkOXBLgVqwszdH40huDrpfD1ZOHwrYNZR7qKH49n1sOy9ArWJp7EIeXeVi4J305114NXrsqehJXf
t58CUX1PmgvRsfCzZenHNLEQjaftnV2Mn4XRQCLtbnKo9ZCPlXjh5n5N+YIGK9YU3+N3oe6JJ6Kq
8Tx5jkuYL6qHBsjS12bgh4vWDu9Dw0Vaa1zcSHWIetR3uiedbZs2z3HsrJEAGAurwmPnO6AXTQ+h
pibFGbSJe0zTZ02VJ5QV0aoO0dty/+4WrpP/mBa0i9RCP4EnDCEeKf7ADGPUxtqDA7lxm7X5WenB
eKGh24t2GD/pRrZ1leqlsof1GAh9XaK9QIiRRdyei7uUXPyid6ue3CSGq8DIHfhAobkitKJMii0P
Jn68wgq9d+uAIF6nVusK1dI6i5NmEaHSLYMBSEvAyhs91kUxYeHy+/2jaC6W32QruKnjpv4e2Z51
tCBBIy5OCXT5fbNu6umh5bDItgT5fultWF02m4KgqVpvEtyxCycPhlWU9Y+DBTIH2VyJKEuS20Lg
1vvmrT16O1yI7koXprkJmu9ll/wQ4/itVctHUykBGSJ82+mKs3MiHnVeF+QXMisgOL2KdEUTZgfx
k/mes3BrFMp1gVLdH+JlEbVfq8kAa0MQWBp2kCHl5jmqlvqBSCA3Y/UGUDE3AFTwbe1lCNw1nqSJ
hlo5pN5Gix/VbVZVfCsnZZyu2UBhctQpWXuTUAzALIvvmsy7zeDJdV5cEFp9CRzdWOl2CK24aG4S
dFV2FxhPVvM1bQP9oEngVgFUz52SKQ9aY5TbViRbQwssLB3WNz0pflgkw5egC4s1+fJ0qThxTfT5
oFn9KZYCt0U2nkeFLOloVqgeYJd2uKmWKqoEBwX1lCvEGmTsNcw7g6kfo3jYMsXYqSOEL77YF0tn
/ap6zDcpMpLv9Gyj6fqhaNp+7Q2+varqSLnNmM3s2/7HaPP1ilxv3ITuuPHq7jlA1wbFiaWO59/F
QfLCT3zfmtZdENnJ2s7N41hiHbfTR7dOsbNl5SfLPGftvRTmWvb1PUlLah+U+teyzXeGnyZrJZco
HaVPLhQdhCoj5JFjv3ZyqD0xqO82Oxik45LeXYIsk0tMwKwhS+8W5Rq/vfEelef9kLRfOteQS1v2
/cF3ww25UPLi1i0zv31kgtMb+2ynBEjKLK+/LzWB06toeOSOxk9HIrggWN9nBlAhO3HWbZ5vZaI+
90WFBtTJX0QaocyxJ3dmA9KjCHiKRcFD5yDocNrWWKEGsU+WAT4S5TFPqAKnXu+sNRZ/i36vJjUO
QHkr7eK2slDG9AririH6AxvbSRX2Z+oojAsHLHyrYAltiWJ2w21PCQIqfcg7t6xYr7efMkmyNA98
wW2STL5UnHvbldxd/MkeSVypt5EIhOVQISnVd+RLnlghm0vphUTpy5IfR+wDhd7UqUAZbQRHy0IF
7a08qw12fo8LvO69hamoxzTGXTm2DQ79ex0vx1riQVt4bv6cG1GxaIT2OawJQmMM/2SPBzkJhgLX
RwyOeim0fsheBXq5pGAARVQswumEcJjS+mH24DlJiUtzOApHfk+75CnLIamrwc45DA2YLCux/ZXh
OfHZjmOhInnokzNRUYMYwMBqauqZ2167IVIxl8I3EmX5p4KHzC5u9S/zKDdPynXe9FP1FK86K0xi
thQETBcYnmv+M5qyCaMkPY8pTnGdcjOjnwxnPTfXta4k67jA5BFZTjKuRguST5nza9RRkdnAWhcq
cPyFQBvnSvWnvWuzYjgaXmGv/SC9L4W7T/LKPhm1bp/QxCGYI8yysSmcg2FbhyfJI81V8/6kKZ8C
AlHneHonQp1q3FQuBQ0smz9fqwJAhtoNmKJd5fCs+Dv99OoxveATY9OTmhFt+7XzS4ypkRPzwQ/5
KpI98TUb83zL5z3yL+kZ/td1cnJyFLdO5+Nh65+V3CCH7C5YIiHBq3u5T9TstoIstE1TccIHsCrI
Wp9lAtBRNfKfimJdItvob8bau3S6YfDQq40zkTwM13F8+qYi8uKUbK8S1tGztrnpzPIkOq06e716
Z8a6ureTKjnmQwJ3VCEE7MGu9acPMU+ScOPFhG1UPaPaEAzHtSxal6hbux8ohOMlsLmU3jo0ooCK
WOTNmaxDekblCkQrOlfwZ3baUHwLMu/GEG59wPEaUahhvHebbjiLXoobbJo3XhL99C3eoxNtjarl
ZRK+WdFoZufOjE4aljomjeZTQQ2OhVmpO00vVllt/yFNPhV8zTlrv6E963g5cETseC4NN75ML3Gk
ufuUufBSmKm7QmVq8uxX1oU2kKSpsuLgDP4+rWV3jqeNo3c/OlmBB6ckUWqNn9EQoSXbhR1oX6tm
5iLsiJIXLnFVaQTfHA+HeuDK6GiXEDJwau5dffwus/7WdL5ZwWq2D86bdqLmKDM1Z96tZpbO3GVM
gB0bImcEryefUDzzXjjzeK7Hc6OYyT3zrj/3s5B/G/+XjRVcoGgCBKUTKqieSETWxCma94LJ2Psf
D+ch5XTGvHc9dz7tejjvXS8lJ/gR3OWMORkvNF+A+zdIfwy8E91pBtfOe9fNf2yTM+Xpr84ruPEH
E9TJnfBO10vZ+kR/uh4nExxqPny91vWlqO7050jhHzCEiD1SonqCT83j3/V7YuJUza2RtKBXXa8/
X6+BclVOuCumSrW6zKbXjAqTG/W8G7fVHsPsYzxRuXQ3vOBGi5l4GvGTZSbbGjXVBTEqxNJoqJY6
S7w9ZMEaiR5KmdSW7qqguOs68pJbAs93QW97i3LkW43+DbJVQuUfkSWnoZlkN3VSbQrpxieZUIeK
amu4nqbD1tPiU6DgbFV8E4p63mGSrozPIQVVtqPBUjo2kccKsiT5yrIaGAklsAopjaMdo0pSywd7
WHS+CHfEsgFc+kF8zH0EpqrBMwzj53LsqnYvS/US2k5N0Q1zKI8Db49SWWDU0MTa9ZhR8OvmkYX4
eGxTZTzOe7LUmSTgZqSAGh3atEkNCcvDDfdotd6GeRDVQJgMWHg0BOopXqmcdzKafwQoek5hkBFi
H1gTVFCtF7nhrmQ9TiRPb1kaln7Txq4HwpmNRuwCmb25R52vLSByWquYdKFy0lmp3HhpYcC9uo15
sPE34oIs53m8jFl/5G7aH00v+VQgx+C+zIjSU7pjpIADHSJPX1cU+0G7lScs02MiDH3w2dbL/DRO
5NLQxRBOGaoX3zH1zVTBonKqYid9cYDZZh6Utt65BQu8McYcmzlhsrX64KtbYF2ucaiUjhVsPUl9
KzWW6nHemzdI/9SjY+J00GOcjKFJxp0JlcFH0I6Rnq3mUfng4MlpkPhpmPkPRZJaB9PQdmkp7dWg
2S8Oy/mjbZYgOLx6Td0YcWymbwrrC+KUwmp5Uv3ZRkUBNHAVCuHuPk+Z9UJjF8f5izXvybYDa2lO
BQY0fWDiWB+broEwRCbm6HS1sY3C8Gl0hI4ukMoipna0p6653+py4yjrXemD4/VRxBGz7YCOZuPe
zFlRDll9UMAGwEhQSGbxIznqaoJUbdqLPeq6BEaQrp0kPwXJ0a4DTNONqRQrw1QgKMbF09joN5Sa
Gtd6gQQRrGt0tPQ4Ohp2/QfCKkf0GmJiWj0F96ZlJER4Mhke7V8j5+HzxpaH0Go+EYGNNs0AiAo5
JaTyifxKYls9QpqvcbnyN6ynL/28AYaaURNPA0BY5SwEUY6Run/bKIEHJHI+ft0lRzNMq/aJ2zJ+
njsoWRGComnQ470bOO/OV5v750NbDfyFERna68tcO66vOrddD526gBDbMOW9tl1fNDeq5GZA3RtK
ykWVfhC9e+u5Z7EEEM7m3fu7vuL17RXzO4/bKc9ELgCXJv/5ji+Xg9N5ex13fdnrW/nwbuchH97G
PHgehxviJW6KE6n2ZOuJWF32EJoVJNIPZPqPsvMbsFg1iSRqYd9mBJx3Rm58yah0dg5LynvAy7TW
zNKDJXUQzBMi2k0H9OVMDcmDgedALZV8OcJtWvSl2axSM9ZusljXjwQfcVON1o5ZPULm8eKFT5WN
OoiYxVovoxedee5aUtKTmxQrXYFScGHw6xQe8dhcNdDnm5X/LNNtkEEblWOFRxKz5w1cG3Wb1Dnf
YF3bikb+4aaDCiwp/uKzrtkS3WA5avQYpJB07XkT9cKumA6aTig3inbrjYN3Gt30OVEH+dT6X3Oq
3+Rlr11s7DxlW+6Usr1LW+6zdR00VJskzD3KtlwDHv3DVzDhjN3YHUVBIAlt0UsjqpeoicV+inSs
QeoEi7oPz7Vo/4AKdItsCE46NWz8qKLq1BPrNPMQD/F65DNacz93kc5qhFQlOcxCgttpfKrDmSo0
UGodoCOWJAB6uK6Dd2DeD3HHwrbiViydHPTFOcWJCkqKkSCN7vUsMomgUyit9krUJGoGzburLn1J
U5rVHdHgfqkJrDJjgz9Pr9RvXVE916qpbcTAwmIUBk7nL2Noeg8JTA/p6BZ6gPrUdTz+MxHeotUN
NnbZX5TWPbcDAR1+yuIm3o0YN1iCKYumtso71anXJVa2ddMqKepqtzuY1K7sgotSW9U2VF1qcgjr
2MthXGWZ7hOAbtDlPoeuJY8dNVY+1U5wUxO+3GdtKBZN6lZLgl/mxle0kLp8mXUBTgE9iTTxAsXG
BnOcea+FHpapGk9GZp06pdNOrorLHXfBTZym/QTYk4ci6H7Axxq2bIw18+xh19ddsyZ2BtDcGcet
C7UcqhN+lNZEHsqEBK2FP4kkumGtJvjkQhs0ji9apOvDqNzlg39uZNfsrTQhytFQwclscgpNDeFP
4cvooorMWUi+UUTaDIJ83ZbStQ2Ft9qOMitIopq4+8aqbxH2sGIixHf7IpH7SKO24Jx4eisX/P8f
G/meGvl/tj+yqfJv9b+HLfnyviD975hIcI//Wa36TzWh3/MmudBbJtiy/uXY5Gupoen8lgjWbB0l
qiD3aZuUMXcsKJBveWBb+5dhCvta1vwtCUzBc8fQTWAymm7j+tXt/0kS2NB4V+/Si8KSkgQw+UVD
ty1nKqf8e3qRsg9lioXb/FEY2QnYhfHYF7FOmHZ0sNpY+mMnCn2VjKWznXtViVhn7tXL1HjtjePo
rfevzr0O/qtzNedrMNUaJdHDMm/aSCYgVJD9dez0Q3Gwp82HttAb8z8HKtURO3m/88RYUsrkz02c
O+8PA5EohyzaOYRFnrw8hnFoOR5aDA6LIVV5fvj2VrcK8QS74HuU1t0F0+ZC8/11ZoORnn7azyaV
WdNawyjm9RueGXVNHMAeBfeN0T0MKO4O856VO+4hdT38NNfjyNWMmxYoYzSoHmtmlLN1aZAGlN2o
HfqYRf9mygQf5mPfai5K5qrf8igId0Mo0mM4+tmRMkzZ0XcpLMzCWpDE+q1jPpw3VlBmxyiPFFKN
0y61GL0uOs59cY+o1vP7kOIwGOp7Y5TnsIJI4uWuPPvTHoqtHs8J+K9c22aVUX121EK5rWMYX5GC
MxkNcnZupw0aJDY2zk4zT+Ex1p3HBF4kmBrzwnPgg9QEUCjP4OWKeNCyoFrrrettSJaYD76HSsXL
q8ciSXA9+kC/7tHvVjdYDW3LrO5xAdT3/D/aHRpk6kZMbfNm+q0snCD09vOhNere/d+dNF8oNtud
UWbZHtkudd3MoBkOnYzeb+a2XLf7dx1zG4VXHt8+c2mch7DdCcrxXEoMMg+uq8D6ExYlb4TlP/QY
YRZtR9Ij1ElPgw80DpqmNze53bU7qRXBGUiitU4hXdzrvTSWWKz8pygm7tdBKjrkaaESx+sxR3ZV
+Hnei3/tVZ0SvLZd92xDR+pEJdS1RrHDpWan5tahGKC/nI/JPZlbL3G8XasNzaodgWsoVec/2H2E
wAlDxY7Yl7zPq5YQrJKE3318uXjQk+eaRNvKF0pwMmudakFGJFakMtxN1giTPIkLMd5QVbS7jptt
CBxmZzBD2Vkl/HOGxZKdC7szF71T5pu5g5iAr/G7oUfxaxNWR/5iNxT7ceNnHQMcEjanIMbMYZq2
cJ8yUss3RpM98/PkP/TrsExFeVeNe80YAbaatcFcMRLaIUxjCrXUUVavkVSx+p8aX/vDSvtm5Ym/
w/QXrDNfsZZMQUJJKOYF1Xt/os6wcU56ZylDOx4/tzGGcbUIKKxJ3VtyzppJNVPo4sMtcKH+dQMq
njOC9y1eLzHBlkwVBEN7IuG90IdtbHvBXebi2NRxp78Enbfrw6Z/MquSgqPFNpruI/OGu557YP72
dpjMN5PrMR/gxR3x7NqlFh7rVktOfinsFY+b8Yvnqker0q3vfjA+iNFEfCCdbq1SXfyYkf04BaAh
Xoe2QEhDkWRP756Nf6ntmVQzGXOSLJ2YyxCAVUefpDXCIbXFg2Z6+rwTr9haEjS+5csfkRXEe7K8
ZLJmAAziiOyGqgMcz7sfjz8OfXf8b7sfz8XCGVF6ktWDMEb1sSkmIcrQX5IgCB8J9blEdZcuVV5R
MfIxzxvkc4J7WBKRTyAJO3/8ekb2dN4lXJRQDq901/O462m/zri2m8TdKYjx33uNIi1PBSnhh0Ei
gazarLsLdCpyQXgKV6ZV51+9qL3xWJN9Thwl2AuJqNgrZf6V0gEoqr9WSVZt6iCTO0xy1WeWAvsk
JAo/1g+9N6a3ilWb94nfoM6xmy8wM30krbBM4BQ3X6i7ioWirPwLjnlvBw5YA7+rUf26HPxn6hEg
J1fVnmCUHB6SqLi1p/ZK9j7T29HdF4GZEipQUZXQ3jihvcGRqjMxjvxnrb50Q29/cYdU2bVNKdAS
0+wRSqzDPHj04CvhJB6JUnZe8GyAovmHb5/E/PP7t8+2De54iFwnBRVfxd+/fWNoyMpSreB7SKUp
PHU8ukI1Gp+FOlrotXXmDJTxu29GFnleNjxTkhwohVdXRwwOBiWnlCe82JRL7KjUO8RudCwNNTpS
F+dtb26DFn0LxdfbfWifx/aNNfG9pnOv3aFV3JZGyV/8Ly43t6mwnfDs3NmmyLD+Nd1RrRPziAI4
XCfZ6H2prfBiTz9u0zVvCzxTT/NQ3RdvQxH1vxua2bH9PVOMWxY52pPlDtlayzWfYtC1R4V2RShj
nqKS7/b8JDcddV28iW25AZKFIshr/Le933s/jlN6EBMRVMX53GtvRpErqn82YilTR4UNPb7fOLkG
h8sq9x/ar2MjN1eP86FlZseawt+7IJrgLdch13PnNpOUk95B+J1PnTvn9o+ngXm4VyIdmksWbdwx
Hj7x8GThCBzgizWwTEeO1X1DaHMaIw9YdEhyNYAIShgAAU9tOuW9FqC9UkxEOWEfXnRf1R9/HeFH
Nx4pxPqowxS4UN/GmPvmI50n1XXkf+u8cXqFX1e5vp7HK8xHv/qurzf1XY9+vTMzje19lAeUUtMC
DB05gL3eJBSa2MI7zW3z3nVDLWA6PPT6SCTexv3VYEoeu/8gzrTRvL7/IbN2QphJqMfAX+FMi57f
f8i9Hyi6XxrK9yBUH+qxlHfSDsNTBUSAOuP8opkSvDRExe+Y+gSn4le7pL361d7CCyQBoQ/z+N4O
nHfj53bDs19i92tQOvcO9QwbQi6JdnR/fWtf96Y2yHCglMBpLijrQ+pi/o7N3fNm/rbNe/NAno5i
YRmCK86NrxeXmksNZ9TuK4QW4qGIsU+lrZMeimlSnGSGuvVVI1jNh2oq47uaWmDzUTaNMFzQTEEP
aCUwn6lwtZTuQOCoALjQ6agm6yBKXki1oGqy+ueEafL6OsIyv7vmTdVKa4/laULKWUyyrse58Q+z
AfN3JauYPsVpsavrBKbQMn78FPFxZTb3IPld8WINF4uJ+JxIH6tIwAUQSZRP80EU7UizKJ9yUlgP
wfC1TewDzjPvhCmIWeGvw9yFGczM2H3tdQK7vHO8YaXyvDHHQj+i3vJgwav60Zz2MP+97c1t194s
d1Hw/ho373VBd6+BeTh2lG1a2hgQcYaU1QWj2Ntm7sgap2dR+GfbPAQcJ7PTqSM3497EQcd51I54
u8w8eh7oRIOz+PtnnvXvvxRccqwPdQfykM6a/vdfime2gFd63/hupmR2yI/D7fi1saqAb+p8jG2E
2SHBSIPo/821qcA/R/2t1kDFZYqzEkSCzPVUwNmvTmIA5aVPm7k9CBFJO4MG3O/3jrm3p+xzXerB
um4cpd5nY2DHZzw1ISid5EvRB9rezMzqUvVNdTGmvak9E9awex2LZyYiehcdWtHqmOgz59a2g0NJ
8uPRQHl7O/UVSMqvfdV0JET3KcviAXCxUuyrLicRMO2F3fC2F//au/Ze97zOBvWoV+X27z8bNLL/
dhuTtkRpbUrVIRwkPviEfdt3Y8yr5XckYmMlkCE5m9IfFCRTxW2uQPeej16bbM0FjJE2A9Yx6Szj
1+Np9NwP5Xq46exyP6RSORmJb7bbwcneXWbumMcC2KNeeNaBjcjLEI3wqPxh6ul9lpeEsAmQDHh1
kZgat72eFs/UfcIVXKfqgwpZBcKn4p6KXA33lJQr9tLyjRMkTH2N8rN8oEA5NeAq33ueruhHNlLM
8igotn4PJqfcCpQbi7orkhehqltwlcOXoE3c9UjNtBsUMe7tPAKjI0IDvKkUsZ++s9PXEz6IerTn
72xXDPnCpErV5tpzHZjpTYwOp6VmN0bUO6fPFqjX/Ae0F/6D3jX6KnAkgNWp7deIui+ilda798W0
fjRHP93orhusqulwbgtiIAXoBidG4rTi9H4dp6zU7uaBc5vi4KkdMRDczR3XayXzwjXVqT5RgeIR
hb8uapmewcCwHp72bD3JzrmZmgeqcK8/tM8j5s7pzHno9SRzOrOczvx12XnE3D4PA+79etm56cPp
v1+2crJ/eGbLf/uym7ol5FQRB1e+juL79zsRNQ7UkOoW7ksE/kHDrkqqk/Kjh1FlmW5pMjnMh3Ch
qPtYhgT4R9aE5NLp/jAwlD5Ox9fh86B+GjSPvA6fLzkfzpeUuUn9OCPZwPofzoEwcoBBbtycKaYy
tSA2HoCETc12HoLa7ECFUDsGP9S1n6hts7DtONqOWjCcX7vfrqIRRVpgoTbhFK3zUgJlaakAd9RC
dA2reXfewF538T6v5wO1E+Xx3eDrsGHq8VWJASdeU+6Qy81Nr7tuE/AAsg13g6kyO1Xk1jc5c3be
e5ud5rZ5YxJZgIs9jZGdfcyh3+0nyvxb23Wg79RvV5jbnNx0bv7hdic+LP5t1UTKyfKL9T93KEN+
uN15DhkiJ6+Vb1FFEU5iF5jsSzlhYpt+NT8jrs8S2Tr9WT7PDUGaM3R+pgwTUDwax7fxc9t85hiM
/bl94U4yXXV6Sr1e6/frv75oENo/bT7yqE+qO+pHVHetfe+rU5X5ec4wbViCX1s8VGS3eXgUDbwk
Ppc7Cn+YD2RhvFWFi3/ruVgk0tEKD1ahI7yberHhmQ/TCYIqE68nEHHlhG6ErVzh/p4mOoqD1Z7f
TLabD72kgMoca+hep17g+m+9c+T92jtH3udedRr84VyNsiyPWdIl+zHvf7qDjhRG9dPXjeK138c8
0vZz09zZAH+gPnj5M6HU0m2s6iNmTDxiBa79tNmEhgeQjplj2FZQ6PXBvBSD2hxsqE5rCHjeMzSs
Zen6xpdxdFeeBzTf7Rt/xcMF73Fh+A9ahC7WqxVYaDT1QZ8xkc0ppmKGPOOaDosuNgaSdBQkNbXM
uRQoLC/2tJebHhYUzIz7awdlf8SJahjUd2fYtX2+SFOn7bsOYoXYelSFyUaA/OnQlgXRjYjZXJhn
t6pivdSD3X8Z2izd2Jo5bK08H75QJOSCyaC7j+D3/v3vwP69khcGOygjQqjC1GzSNob1IQaGxR7Z
D+bnb31JpB/xXI8a2hK9eWKedpeZCWUW7Vr8/C/Kzmu5caTptk+ECHhzS29FiRJl+gYxagPvPZ7+
Xyj2iGrNnG/i3CBQBmy1RABVmbnX1lrf2Y+UwT4Stq021ClDepya4tDmT2Y6FmfRUAO+N7pluSvR
BCpqYPBpPIhW46btYxu4v6K4aPZqK+V3xFb1a5wLO5Fl1nWgdKYQ1zVWFduYvYD/iOa3eZqIYjmg
KApUtVK8E4uwBOuwdZTH8kKsu7I/m87gJIvaylekvYwjBLhHEdwXhzxKIACXObJ0Ni4uf4JlrFE5
cM0GhKV5m59hsUupO7pmHfv5hThLzN5+KqjX6aY4jehHW4tkqnbtp9rOv/ZrncxyKAzKeadQRP5f
KzljyoqxZPw7rsnf1LR0U5u0nRAkiG/++XKzC7WqoUJn79UAGzIFH72tk+YuxGiNQodJ6wUPsz+K
syxKq61ZIsbX5MrYiclTM+koLZ452jnGLPXoZEGyyR3HR/fSJUcrHM2llSb9I28WBy5UkPxlJf0+
avKKBVYMT62N1B/WMEzeWQb1nXZ+JIifEuFCraezPYZpD4gFCOCQ3qeooxxrXDf4V838FoATue0A
/OxUBzBOr57bAbh8dbCnw62vTZEr4ZGGxddkSsnyrj5nrblFDLVBc6RR7eIDVQOHujViSXupyc+7
qpOfm3joziEAHB6B0XNunSxrjA78KNSFfhwg4VJCFrb1PqsA94qBEj95uAGevL5um0k8PcV55a5v
G22xN781xcZa7Ls/5oouMcOU8qVrtPUWaPmwvx3GNh/2SZxskqRWN5rm5QXc+b+nXNuWT8LKdCmu
Cjv9NJpw/dOkOGpTS3TVvHX2ct0fRYtnzO/+NpOD1RDK3fzWJ6aQw/mmNEO17ojxlu+hhnsSYFNz
q6Um26988N4SLdXmxC6HfTYk6Qus0ms/rMZsOwCnwJbX89+0DCZHYirOCZGb+aDo9cWc+g0CJCts
tkCkS1ZKEmnwoZ5RKqcM+xZD60c4jMGlzlYi8KTDwJwaIn5EJYL/0YinadAPbtMmclvo+P8hdNXk
PwW402OSZ6OFd6KtsnIwzemW+5QqgGKe5k46au8QDKutpcv2QRwke4QdMcTU6Hz06X4NYE8lEH6d
k8ZAzLjzjI8ZYu6XpphvgGnD2pz/EhqJR18ah13YOgRGp8NgyCAeWIncujAbkeESqukGboR+nebj
JbMy5cqeiz6ti5SFUTjFSnYQtuZ9lWyVvnCo8ccxDqkFGd2pmY96uYlq22fbQTMcUvKBWV7PRLOx
DeXUyvpRtCJ8wZ8843qh6IGFsHHD0Lr3nOB7KCfpPqE0f9PovTsTKbBh2oB86ZOnPhxJPs+79UkG
metrru3LdY1mD3ujQ84ySt5bEyXRc9W20lJRfV4pg+cezRGAcQxQ9E0evS0WieaPP6dGaIv2VPm5
R6No20XQIwO2KXkm89L6d/Z0KGTCuYj4sCOI/TvTKBJ5JkZFu7N7KqRkfYsKhzoq0ee0hn9XShHi
Xx+z50/XFZJqrWPK9A+F78cnbawh3znyc2iyTNMTgmOiCQ5BX1uRny5Fs1LjYKnZnbu+TqbyhxrR
ttyLpicVrxaQLCSZpfJMcdbc1oyfDWCFGQJy43EwiuCYm8qreIuJLnJze/a3wcnKHOvgRZCnhow8
p9iQKZSxzlCMoq6YNm9ftmViVC2IG30ZkFw52/ZKYO8cTCi7Rd0M4a4I9C2OmxhrYExANrLaa9MB
kFZFwpCzMYsynnYOcI+/u8SZmCZmiKY4gKSs9q6rVGuy7nhKUnWPa4elLTO8m1/NLAP3hAHYMeo8
99kZTr7VBq+ya7h7quTSuWiqDjVNlknxsGhm2MS0qeKewzJ8cyvzL6S1UHBMt985eLdeaj/el3E7
fBP9wdQPc/1f+y1i6gjONZBnUzq0Nx1gTlNTpEhFNlQM3NKmt75mrDf5iI6ykjWqvHxs0dUIfOTU
vB2cj6Yro30zCj1Yi1GP2AcS6Wm4LNTwOAZbNwdzGYJtX3pwepfaqKGhZBuO5q8r3ggcjHPsgt19
S2TykjcuN3tQvOmRpK9B69SrapTzt0LVjwFv9kcbm8rr5eM07cvlSYMr19TPUkmnHiw8BIWNw/1H
+YOW4QkRJpa2E32sBJRThcWoaA0pcC1jZJVoNx7kdmiqvWuB35+WCT7JxkUfSCXliCSwRB9eJGQw
rIvTZH9MS43XqGPngz+JBEF5OI8E9zI8CVJpARY9WBka1CHZKdxpsJhqH9zWPP3vdbRiTBGDz4su
UBk2JVIwTIGtGewq/3xDWIDUoZK3CLtcvYVUU5l7uaUSH/yAwvF6bgL92rcAq+cqauw5dLiPCWLo
eiiNfB12EDRJflIQmqTxNRANzbYAfOTHS7HlcjMzX2dSFS/Fhgwaze/RsE2yB4dbVdQviHoGcdZU
zaW0mmB767+VQnR/D4r5w1T5cJvmyN0FuN85g7k2plFwicJ+abXJ+KoqMfdUkEiEuMrh1elG5PHE
eO8ip7tOk7BQOSYgx+ZiwcPqAj2+gXjvloW4rYS+ZDRuk78sp740b5/Meyq4ZjFuH6r27aGm4vnk
TBr/KS+J2diDgqD4RS+NYomNWn1wpMg5SKg3qVgNk9dKK+8w74BHJgLE1NR7Z5d36UzJ6+KkG6x9
O1Xe8dYeXrXKwA8OxtJSNMU0lVKmQ660KcDUAaEfiZD723fZG5JLm/cg7cWXWTPxttMS9rhiijjU
0xcfpdCl6TKM8qaWONzmis+83jSSkV0/DwReMK9Gv0QZF0dnItHQHSp8UXLHCM/igIXiN8r9h71o
uZ1i37vRq2iIa3zoglsNvxSKZbjm3z6nTyP5P5ZYhvp1iaWamopHEpwToJmE5b7sWiJYIonrZ/m3
2leTHXE5/4jRkXfsqyGZR2w+ANwbabUQnf82LAbq3HirKj3fi41m7ZwaKOZn0YhKOEyqa/tr0ZT6
RjnKbn++bnKjSP5ZYL1yaEsb1a9iBHO3740OYnfjLTT4L4uuHMwNxe8vAVsfCB4+BTzj6JwMdHkW
8UPtBaVSuBN95hQuCAeJXJxbrEVrHJAWU2tHbVPX5tV5yKDvzVLX0R9sf1yKHypRiTzIkekvxW7Z
hQv7QKp6bkJCfxQzcHKabAdwXxLNwjLtXTcFekRT0cDTF9FUm6uP6QGPm0XNaukOZhpRxaImoKj4
MnKMBta4bzepuRBDlSR/c3Jbx7YVZxTP83zqftN24fW9cvatql1gNq2cPQAmWMBwFk59GSizoySW
7VakOLwjA1LpsX+PgIq0yXSoCvJLop9N371ojYG8JI/t7G0zsu5HqX0Tj44qQyGNhyFMi7Lz9k0d
mls/dR/quK+OomStVtNoi3Ey7PjpkS4OUuI+RJFVIRqm6zZDlLyJqz4+Q8wIvH6Yadzxs9tzUTzs
VKUCsOn++NItmlar+kdCVaJxe2SK56MYc5sft4elOCv0Y1vZkO6ml1Vuh5M6he0z+0aKYUIDubKS
USwDq5B4n4/gUDbC54ZqbAjgRfZXkdT3Tqy7v8waM57BpApCyZcZFYQ/qlr5lppO+gbA1JunJDx2
wCahCUiadRzU0DqGVm0dA6PKtqkSPaDK1saFP/WJgdR+NP2Jqi1L0wYca3Gsn1RvfQvN9Wm8yrA1
4lvwYMMy/v5xEnvhtQcL0dtQrVgnyW+jPebe9hHhGoLwriS0iGynZCtCp6NQwbkoajdfpZ0VPASh
YexyuQ9mflPLMc7RhreQ5MhZicUBT5/yIRxOMY6WBUVsh9vzz+K3sWK9hwOeWC+01blGALu0qJvf
dkEUPzH/VQHU+t4EJnhPhWSPoTvVzpJzjIxKckgoZ+GTMyNrlGBRl2V0TJrGujOx7pxHBbILyc54
6U5Kq3xSWpXTQTRvh7KAqqHF/vbWhSKhWyPcCsZnpayaNQHvJcE3/04lG3nfk8m+t6XQZEs1Wgg9
dBwu0CW1K78wkbZMw/o0McCWhp2HRyKzCNd2EDszrdWcdRiX4w7DXNA/Ua2sGqXky6Pr+rwyXOul
sIzv/WikP/MIBrxDGR9A8mEjFWX/HknUUqhN5S4GguIzGwbjY4YLrqOq5kNc2cUjaqRgKTdRtBKD
WlBbJ1dyVmJQdMFGAptLQHIrmpIcI4jwMGFPuqhGRdPFlzjU4iOOMED+DepxV0WFF0uQkA7xY5Ir
8IrIoYhT0SkO0TR8PZNVAzxESvLlNkc0edyaa1vvpV3k+qo16/Uy2PlB+NpnvXOC9OScsBAkUKsG
0lyO8mEpBjqYGRsXkR9ISlA+kRvwWLH74VVVyZz11kvequ7e6/MKyxDElokeItDC7J0vrhqexcGD
vu8W7r1E0PlcG2m/V4by221cK3WEPXmvLkSfKld/oSJGLj2zuqFHIYE1Seflf9VGYi4cU80OmNtZ
d4oydFB+qa/8lxm5Byi/y/VXje3Z2SP+qbHJuIgWspZPrWmMlQYp52lmpkjLW2sag5cY/UwI4u7j
rAnvG2rmrvdbERP074mEXpfrovA4rdq9q1Owh97/bqgV6dnAJQ5f9/YJeEp7lsFTxnEmPeup0R8K
LVZm3TQrzDvMiwqw5GI0Dv1q4Vc51cWIFsGRUhytZnF8r9TNp81Bi7fVunTD3z9B6GnoaT2c16oI
4Wo/qucmsaAGglqKccQi1aug8D6LA/lS7Lgy+AJudTJE4QrodrAIQU3wfqqHuXbGg5GtW5VUquuF
vMJglywDNUrvc61NKYWVuhOYEdFz675N9RUjuRcDcaL001TZkuDX5GgjNjA88JDyQQtTXRr/BLzc
K5n700rsgAxBXV+MGEBMp2BlBc5R2VsALBBjlaqEjw5FPloc7BxzbC+yZ5W71rM/9esAm4/ZmL0n
XqKdefnM5VhznkSkBaHZ3Am6/CxaoWu9Kq3rXuMyKkHQedsU2U4Mtl7tLEjExWvRDDT8/sLAgr49
fRpq3GFnqRK+L7ZbrVolCwlpOuSK3dI4yDqZldJSTLz8av+de++hVSLvAhjN3uQq3DI5yIrjMGW4
2E2vq1IKflixBpsliptHF2TxusHDDLSl2Z7j0W5mYkoYEW2hCuRb3En8RVqf4jU1af8jBq7/y2LS
ki1LsWEImuhgv+zGNOo6PcXJ429BAPatLZp7RZOqc1Sr0S6vIG9Qp1SfRV9uVQoP/bhZi6YYmGil
X67qJWUzZE4tPRqQdNMRi1MH4pfe3E6orUgeNBklMdEoSgIsra724uAmRoHXofzXKEnVPvWsPsfp
TK32mGj9niKaegpV9zpyu/jTNeJz+qF8+4/dqyjuyD6lDFSL9xDqH+qgqYv+x++rKuUKEKnWvalt
mqwSTwln2rSeUKaDOMv9mNd6INfnElfAregDcAyVozAYIA9QrS1pAv9OnU0U2McExuQhai22QJnH
ZtRUTl/OWjVWr339x9n//7wOIFJteONa5CkNCoJnPm5fe7EtFk1PD6O9SEyKZoRHxaemGL1Nvl1b
Zy3knj8n35peVfIPxTAY5V5BjZpl2ckeok0yVXKIA/F6bZ44GNASgPUf49FJT6alzXVVLt7LaIJL
UQn1gE4DykzEJtK39Yh9gYZzZd+aPzAuqvhr/zAj8DdJ3Ie7XOGRbOZVPrP7OH31oEAuJb9X1qKZ
9tYTqIr0IVVJxlGdd6c5WvIaxBk+EVKD1EA0Q2SME8P52IXt8KylP0MIsq8d6sK9ptvTN5uPRmkQ
LDJbrnZidNClueOnJQWjcs92gp9AfJicBB6sAn6Ca1N3nsDrpA+NkxbnqjXuEg+VKOYawbahsA78
GP46SZy790E41chGRfDOzfGG2Fp71ORQ25owcFaVEZbfbOtdwgT5/cuFbqO8/O/vPxT3L9EbQlSm
alELYgAcxc/hy/Ni1HhqSo6ZPKPZT8CfwSFbVX5oDoBUFvj5uHvJ1Ny93xYPvjdZW00t0U9mDXjD
rY2ahsg7ZWCbrgOAPpgoP1MfysPcUnFasdyx2mqt0Z+LAph9ZjZzr4yHs+gCwYsZsgRYVDTFgK46
j2bZUDA4XWQhzjlU/ngRLXHoXSVH3EVUpaXkdxmq6JassbLWWYOBWB9SKski05+Xch0fDIoRXvqA
qgRQLRcq6bwtzH78aBD11lM5FBQCHSM4cRNfb3lxKwc1YE+93HuNrIKs85J16IzVSSfpdT3kkP5n
emzgWvox4E9n4gprukJMTnPzHUqOOc8dDFBmLVYNe/xqodV9nJViRLRJ9No2WGrre587FHxPE6Ve
vqtl8/5LHEA0b30BgEmq2A6iJ+N1dLyFDGoVOl5FnG4Ga8bfoQCRnr3Q/abz7IfXRgtEZaxn9iVR
3eRBtvwTaSfpWW38fi/LqMkRi0vPiJSCNZizZdVRnXpGgJOeeVaHDxV/EHj0xqMEouOxwDMUhFtY
gEyjmeTOOquTYe2GebvH06jZSxlYUAe2bD67tcXZbY49zRZNtn13PkFmtVX6zXUT5xO82PlufhFl
FKJwQpzhCF7M+syh0nzI2ex5hJJv80AcKbNKwlRZ6RX9pASGMTfhoy+1qSkOADiMU6rnD1NF724o
8YrDuTbC9KpF7v7ntLCAHXdVx8mjq+9xcfIBfXIA5BPd2cO9aBANJOxMZPk5a9Rxm45dgmPoNM0C
X7bAe4Ww7dR0+DLt7To88sQJz31l4bTXxfeilZtRQv4imJ5G4VkckpgU14i+iuXF3316jhlTk8Ph
xqnjmJbDj8pttUtk5rZo5UGoXUJp/NQi53Zt4eigXqLI/TTWIopaEHrF4CA3x53hh/JOnKHxHq9n
og8dJlyryV0zaGK8jQwb39ZMcUm3WQ3eUddzRUeniEUIduXkvLd2MQzbPmnig2q76PGkwb1rumTE
MdfxzlmSBws8TOtLahTWzO3IW/Rt8DNkP4lzosLXua9RACBm19uATUdVAtiAO+Mh72gOCUYY76Zf
/XLN2n5NHYTceq4klwyV2ALerf4f0bx/KHdxxLFlNo88VHmYMvylvAoasZ8izLcufo3Nlnj1dnmD
oSpAzp0IX/cSStUc0NlOvHrFaBJUv0dlJf49ertWjKpGv23ULH/4t+vFx4kLfJUKY6MswZekRU9d
S+3DJ/5TPgDkAQSt3bbAC0QQyw4duAhqUM3ZL3eXvHTLueeY3UVn046H40KS1JOuB/nLaAfjrrey
KSNLk0ihvLQ9beAhSdP0LErpi7oAbq5kL4aRzYuhiNeNUTtLr/bNDdqfYm20qnlpRuMsNoJQJvyZ
TcHzY9gZxqby5GLt1aF1wYzhHCCV2nj4P2A2WuzkKkvfYNnLCwD2+PaChNz7uAzhXWC2z0llPoso
98fUpEp/T7VaV7lOtZ3+JetyaYFi0jrqNrLkhRKjnQqzZl87+BzOMK20jyopWPBrnQ1ZcTyb3JTv
YIN+Wn5vvmk5+EsncccXVGtIIk2zvfQWIozEUZvHOEwH+EcEKWSpbkGQ+foJHHULgqP079wyl9d9
o9cHs9Mt4JS9A2PYSnaalPVbC17p3i6KbDOYiAGx6wjWTY+LXR4a0tIEuXCvUhZMCrBrzmmIZW0Y
2PXTZMAxT9W0e+bBhYFg0iuvgQW9tMo76Zs1jq/8T8rvLACO1lhYP40uWelN5u88kjabouO/0+pp
fBqyASxoXrz3oaa8KR5+y5WnFLuoQgip4H8u+pO+ttYltW0rLBnkN0x/Nn5s+09dc+q5ubejM4Sb
HKk0SikM1klqRd/1AvBTETU/hwIOVmM2+SVwY2+lGpK2B7zpHW3PgJknF95L1JnPnTM2P6UoXDWN
oa/MLMQ+hj3NPNOi5pxkrrbSGrndW1Sz8kD08lVT+vljlYQ8Ln0teTeKcaVg17SPsgAntii39yT+
retBNCG4YDVWGv5CDACE78qZOMWaglMx6XrqTJdrYPP2UfDpY8RkO6i7uSVn8RbOKH4HHU4Yrhyo
O0AS6gpGbPJEwSOmlJKe/tT8tw5by+8pL+Z5X6byg1pgYiCFur3RJU+9l3ybW6+wivfKAx49XZPa
9q9GlbNLnuiwevjqAUBCmQ2316KE1wcz7pYyr8Uw2fE0fAzE6mM6aNMqRfSXzfhI5efvrls/WclH
0epcFVFEjJ+P+Iz/Z5/4EPEv9G38mmiUCZiBDQla1rynpi2quxpOpSqF/pPoMo16V5FMPkGI959w
hE8QUOI2JQZD3EYoJyMZIJqOOhCPM9e6JYeYUPUtiJnkTovH+mTWUv1Y+8HeiyPCWEobbwq8qJft
FNVCOg12V3WqU6FpzaPaeJ+mNQOVlvi0apGFox9husTpqOJVC7s89BPuSxxEM4FltugNI10QPtLu
XSXz7sNghzSXeKXowgjkmwYf5XffaHKjUwYAbnW6gFVGvv+PBbr6pU4RsKmN051KapWbU1HkLwU4
hZYmYxam6oX8J8mYFc/afNeN9tok7vZQTC/y0YGbbte/W9PYrTWNiZn19Frv/5j5z+vEzGr6zI9/
4eO6IJLKdVem48xtXdIpgohoOge5aqmZtM3hTvSIw0Cx1FoKY1AEfw5UOKFtr4Fi207khVOmuLxg
Jko9Y3jmBqf+Aqi+aIkDwBtjzYMC63bDxzqkrQGJt449rP1UmY/ULaEBbBwM0AN3F2jhQ5CGzkl0
iTMpIF3TeDg33QaIbpWrNPGGu9CplnoyqvfetEIdkgKOXCQVlJ2kBjaVobxn/YABaqK+l8R5nwLF
/jliSHQpFdgvQ+oqO8WNjDtd13wqhr1qm2f4XhONQr1VG2crT/LHKE8xCTKzF7xPwoPREBsUzZ56
RZ5aRr0q+zR/wSInmEvKzszAUkpxmiyISanU32cmt3kHWhL/7lGpKBmtJGnLUqJetgki2PUwjn8Z
ajbB3NoaJ/XAvjS5etZItn5PWlIofYYkhNIgcxNrZNL/ZQbRzWxRu4q6RsijrMa8JqmhJsmRPXC+
TLDWeuZd9gOhiPtTVd+auqnucYW29I1rlR5bJ+g3qhUb912cKbuQSMkS0YXxKuPm5vdG8l2R4t8z
+Onl3SQ6W1om6asq16s5CHmW4FPJLyF1bF5L9spqTpELNacBfKX9tUTO9RsP/5f+0Mte4REiANgk
VehBq9CA3NGpvzxFvyPMHL2XaHsBCTnui50X6ZxFafQ0tIGycPnP3MeBU69SSsePBsRWCEKUsgxB
6+/d3sg2mZ1hTgmBcBWWIAH4iwFl0EgoD15iVivW4ONRKyb4kZppW0+Whteo5x2Q9w4xc7c89ugP
IAjSr7vVuND8nmnTg6sv+k/TZICLs3p6gkkDKPysxs5dTItAdiaR84tXe/Si8ysEolC+eeAOlrFp
+wfAW+VdrEQ43SDQe1cgj3iy+T2QZfBsGL1RGeWou6ouA35YtXiJsuQuMSPzexLHP1OpK5+sosj/
a+krzDg+xdJ4VGHdqKsK4TTZ0JG7/VkJUveRYsVNNlyo1nFA2D7bWsODF1zGzmgdFANxVLwlQZjP
TKkGwN4V2kOvKqA16I/wgmuHbuGjw5hreR9txUZENIPK+NwUoyY0vSLIH5zRjnHhDUAxgVU9xyVE
3Z5ox5uWjA+BqMt17G1uWMWvysz/0obYfpGQeM6TTkm2JH9+1YDqAfNVJG+afPgGFvoMhFR9LKd+
n2J8KILa8K09FKGbncDJ/975Z9Eo43uaeXOx3xfbfxJc/TFQMfUyY0uv10Ym4zZsaOHailtWlgjH
yVXaKexuEUy3OmVBtXR7sMLUY4Ek991BtF0v6w5ebzRkJXpI2H8OiClmbnKJmFg7Zb9M7P5S6+a9
qCQUtYeo3OPD1CUhGnjwcysGMWF3C0SV8tG26mIJ3prNkCxjEOgE/Y86QLmqesYvyy7OoWtLrwAF
DHyYSuV+RKzO818hFvdxeeBSMyYu5zd3vdw0PP0XhrnnURu8U6O73cYK+vRUISuYZZ6ZvpYlZk2Y
kiVrqazSV98y3xoXP7+gGINHGNZ70T04qb0BngDiZ7ooHdj96WrpHnRfrl9wsdM1N3l18NbckyWG
LDo1e2l4RH8D+hsgUFq6+IsYxZPX1fG+U4Bzi34v9bCcrYonrcZ+3QHcLsf5Sq9rluCs5A8Uj38+
3Ppkq+6WelZqMzHlNiCaVIp2SzRLGLN11bDo1SR+cIrUWbLckO9MJ2jXQZgUB68Ysm3EsnCXULmw
h/JZbLSwaWCEJAps9RYtRTgmyyEJ+zN2AeCL7bS6RHXmznpFaV5lv4JnHg4aNsZTDjjPfpZ5tRoi
F0/B0VjbBrWoMw3LjCbyAm8mZyRhXKv+3njBo9aOafirpZhiKzJmfUVewG2iB3nKpmU29ro83x7E
GBmd65g2ieI/xkRO7p/XOVHpL1oMF6/qAUcPTIpKHX8jKjDRxuLGgZ3pTEgNas/C7a6Lc0pd+UY2
j47sbVnGY7rKie9mwRuxEIUHRR/dxZOThwzaZpWEqvVol2SxA9AsP0MArjYIBXwawQ6qqXS2lTFb
1ywGdr0HLskrWG8Wajy8ZYW3D8DhHys50tYWkbwZgU/vFyWnSaprv6S8fstILr9YTZQvCrsZT5qF
z9+oqflWcxt9FUmxv4eUEqxiv1L2WqkER7ku4iVFX9GL1sXPcACan1S5rJpI9/8aIrgduTn4uNv0
PGmK1N94Zas9WH7ksy1WjXer+8aSGblBnGrdMRAyBbPPu/2Un+wmvYIYoCLo95muDD18gwzXlcEw
7/HGeCtzp39t7WFYWSl2APpUl1UrOpavkvM0xF1xQNcUzOVaD16bLKRcja/HRjSdsTw2ldedS7eu
H7oselSnWU6mxRtclYHSTE2Cd0Q+Jf97anTNHfkEfhU5YqRbkdQY4NUAU4ZY/kex1dC0Cwnk1El0
WakVbMrYX5Mr0DD66RFceJaz1vOKJ4McS4tKaZqnyOwxwSvb7lvt5Q8h3w5vhsVUFEWZP0vDfD9o
rfcOIBdhvxfoFxmgpYhfSNF3HtTPbq1rL3mtjJsmSf2laDpO20CA5U67jvLf6lLPvPvf63Tzi6rO
RnaiESBWqeDH/OEfCm+lG5FIm4X01DmpQm0TbkBDMbYnuUuiXdVhj4RcMntycbblMZZYP3LqAr2a
m/g2d0DXuB2iO5YFTA/y9CkvMBzIM828TU9kiFTio2MErhOz+fdHG5OapHJr6JNC1J2ODSX1cbyv
ifj+LGtl1zdZ9K2uWn0e1GF6D3seyCH7jo2H4ee9h2p0bkqZ9w2WOWhv43pR21kRUVDqNEbqJtTp
SZDjTf9k4QmgTtl5H+DVU9SR/J2eIGLsozVE49ex6TqqXKz/wMpQMvdnJmP6C+gaDAOZcjoZtMqX
MjrCN65OOaH1pJHaXUQwbfMX+NAzSsyiNYVi1d6WO7SZ4rRsSEfW0+E6kuqDMxedXVyRiRwHe+4l
QKdlczyKOhdRDiPOvtTEfGl2HaZOxVib+gaxFGygBiJ2Tz7tEc83Fp02ngiKhGtsjRfhsgKtcQFV
4s2mXdDPJD8AYzB+iIsSKeAiC4tUWWPPLy6qIo/b0re1i4X7o2fEJ1XN/R8NoGFbrbhLCi+bmwPF
MKj7/rJqc3x1lLqao2UxzvIQIYuNAvNYhxjMoT+Ut5Ec+UeDcgFcWjtp5/j6s+8SUIspsjkQonP2
1IdCuk7G7ilFE8e7sht+upQ31zpfEOrxqPdow0sXOcYycMrfFxEID64XsW0tPi4aRKVACaqrjNXg
elE4/UvTtun6L7mq1D3JrkmKhAKgdas7yTKlsDN4xjLgL8WwlUOnReFuzEOHxS5RxsplLVv1vbfR
pxhkockw94vBucYgwUvNpsKkSx4bi06mflOSFPM1b39VU517DSZ6VRJP2dhGaE3deLhm954evSZW
4oJHQ6tbVeoLGEO8n6cucRBNJ4lXBN7Dw5d+vVLVeYPJ9TIdzlGjDXt/Yh+SAUFMPJ3dDqIv8nAz
idIDTyi7Zd8mP6bRVHAcu8ZBmSSolkk9rWqn5kFtTfUiRodGNg6l8+iVfbVVk0h7iUZnRZLOfJR7
y38o/e4xnkRgmV45GyXBl1caVW0pNfCAsrxMNx3x94W4a3HgSjfOYGM4LZYB02hi4g2gDGvcvH4Z
09asp1B/RRjHpIumFCrHgvrPs5v90AZLOlRY9hzFAtdXVoElF8frmle1TbjeOpY4WATWLGci6G4d
njNkSnyqq1mqscvEaqjy/UMe+smjMYaf+0d2fX1qJI/TfKNJnDddPcQDFf5JjcY2avwlztX8REGS
b1n624tOa+WNORr8ARJ/nGHHah/ryM8uUo1D8jR3SJt8mxAfnneR2jwOvZ+vc1sLVyJR6EaJNksi
3TlE/Mpe0vA+l5Xhmeqzp+u6nVovbTFqkrxibWztsKWRjnaLB6gb1sWrUUf33hTrbMN8Zyap8dZF
fTh5kgSnwg3crSNV1TrwHP0cp7E6s6lV+VGr2P9Wv1K0Dm9pdiYYnCEi/PtEkr72fB5KqV7AF+fT
nLSorTcZcZ9IOVD7MuWILMKt09cprUgZqYHircRoi0yyyIZ328Irhb26y59zjpSgvosDKzo0RhbA
XqustwY7lCqule9J1sgzR4nGh5hFEoWApr2Kg865JHX7JGZgYs6GNYgvdR4X68ZOg60C0frcTME3
McMCPIExx3DMeaYt6ok3Uk6HTkZMg6mcsrAVf2Bfb4Z0WqY2jxsrvCR9cKepcXEvXj4ZLS7I78X3
dhq7tWrN+9T6uM51+SL+77e/I1v/fP9P5TZkfhQSdf9kIYForyRP7oen0dmV/0fbmS23jWRp+IkQ
gX25JbhTlEhZtizfILyUse87nn4+JFWCWt1VUx0Tc4NAZp5M0LQIIM/5F0lBTThMwSQ5jt6tuzwy
T4IYIc781mMDpMNxWke1J4El67wtGskGYPceHj65iVOJ1QjVc/kptmJnY3Kr2o16E2FDjZugABML
kHE0a9w0GHRmJYS1EFGjk8md9YulO18yO1YfREv2hSvzUxyStVHMzDty367WfmYZLzCuf1kA5a6F
U0v38dQNqxSG2f3oSCU5iOEaNF0N+a/9ZaBU+1KRWQO70I3PkdaGblgll3j0+/s8goUe2nZ+XzmW
t4+Uvj5gXLtK2UNuxrbsPg2qPN0lYftNmdTu01hmqhs1nb81HaoKBc+6X45ZrzS+u32sRPiOes2P
sUIHLtWx+yp1X1v3ilN9V/i1Z2phPWNX6O2gA2c7syzaa2AW5wQo70uSYmA8AwzlBl2isc+DixWV
1x4H5MMwhObJy+CiiAOPTxCKuHHznglPaOZVdb8x9UXFfAe/x/ka5B5Cm5pcnWxrbB4oifEobcNx
oxlDua1iT3+ouDu5vVfaW7sHUbCCtY1qUxtbj7YnP2jA4L4rAGZWmGJlK88qCjY84zaX7efAyLof
to0lTdlj0DQ7T+/MSlZc7gD9s2Oa4Qp37O6nDx0eW7seRyjtqct057fRSVc2xfuG6vx6xOOYzJ/q
No2Cx1Qa2LtYb5xTPtTD3rSlozfl2UYZYbEnNVbooKufp6wdth24uG3utezAs+ZBLcDv1YAOf7Rx
f7Eptv5ByYmcjeW4mBDayF03zTEBFiPYfgT8SQvMxqmDtpDcDX4QXcWhLGXlJMVA+OauWMJmMExt
Y1MYuXLurRH+QV98HeziUppZ8QQq90mpnOQBESX5cy4pX/AXse7VqKjPo1FdIAIA6U+jiC3cHxGm
o3dYLT868LoPvpWGOkTsXL+TSEA7mykw05feJGtctHK1FU1pNB/sgu2hqXb9fYtJ1cqXsuxFl7Ag
r/BmP6lOewamaYN/RkVMMGgCh7MSzaa4CPxdOvav/WIwJolJumYOEW3Uxr5JVp6tcRX8TGUkeyiT
6DNvJ/X9OET8kqZeOfZ93X2Rbe7UQMPTHUmSXzx3+2tqd9p5GKy9kejYkiOoRUJPB4I+D8qj11+7
wbKOxRT/oMZIRI9CwsEJ0SW7tUMUcVcjrMmVN2TdpiCz/IXXmHYD9J7H2tw0NdNxZUdpDxn6zNvQ
KUa3b2oJ+RdTy063U0tv2SbxxmW7/dwb+zygbFVyg/6+6APnmNXjpRwj4wGX+B27z43uaL/yXuEN
L2p+9LrRXaYmLVw1t6ttFb5MFb/DiJ3O2Eb1717/1NtW/7mOA+eu9GZ9/zKBVoGlwaqNuKUj4eft
5T5MVwU/50sqtcUlm88sXbmk3PRPoksMdnmd7vpew9BsjgDclN5LSvUjpiSc15bxVMVyd+hrs3JF
0wr9icxb/D2SMvMJbeH+MW1zN5lbRQ5jE/sKDNDkQbqb5gNostezJNa6XReY35euJWyJdWAUU9rg
6m8zLbPG3Dz5XXqFfRzKOjrYredACR3SfagrPtazYb0LKi2+p5Q4bvFwKB8mG6cqB2vdU9/7F4cn
8z5P8/SEHnFzDPj573HhsO80lFK36ihPD0PZoHAP+OOxnWKkp/VefiqSa1UZoA7sKb2iax3tO72q
8OhxmocxbEPyXkn1onrY95b80uMEbIGS1d+iqtVckHrpRaPsugdIJe+7oo3dMleh25FFPSgmq/WG
ND8y+tK1LU35brKxUOUK27Yi/aTwDuHWZAUvvSZtEBcpfuuQygLuhS9+xyfsgzi/GFnY7qsRWyp+
SrtYtfvdYICVkS2b3IIZqM+yUf9QzTT6nZlnUJoILPBjvpjUnl+sQCvcslPqR+Re8IxMmvzOHirs
uqgJer5UX2AYtW5WUwko88HFSDD5Qw7YZjkZ7ySmrWdb6IX5aZo046yCI1kHTq981fvxTA7EplDp
KNyyt7Vslt/DwJg2vS2XR9KU1mNW93/AreBGSdWeHXFtXtO6jU6Y0aLkl3bjferM2xfD+BEphQ8t
oxn3StC0O9PnFQnJomsLSvenA0xupWTpOHuP9CDMK3lbZV37THqCAgkR4fzibJd5elX7OgcHUO9l
y08O1uSYB2WKcCYK23g3yo354Oilsw77Wa5qiJz9qIbjXVYAxx9Cx3sydL2+YP1wjGGm9lqPxTLl
Xn9oMFhCgG9HBRnTBwNwl893uTb7sDwI6FeLsDlIEbtB1IrRurVXLZqmT7LcZY+yl5MybYyTUXWJ
q+ldf2hbxd9MtpK9QMT4g6rLcCkdqB25FvwK53uuETurosN9JMTB4WF0ZPPQhR3uy12cPfpq75Cv
bOufplMh5tkqf0iULEo5tD6XMjahihK/2GNVrPNMcy7pfIBg36/UiD9Uz5SwfiARpKynyio2gVc5
FxHoOKa+syPdWS19KLvBbzG4scyriLDEGMwLph1zx22xxFR2PqiGrp+eR8kPNnZeZGfJJwEIP5D3
505L7pzI+WbFmnMONfbXQf1p0rTQVScVwVoHlnvlHS3HVs4FBBV3Ql8b6Ami+E5Sq4esS8aHYj6E
+2xMsy2b43BfsFNY62arPiN3+l2rhuE39Tk8Y0hbYon9uZKwGKobJ9/05L65XSb+dJQSbtS6ZFwH
7iN7ecSSHddD5TNu1tbei6UMkcaM36uC4QpOxevJxmhLk4sRRyvQI6lmWFtMawf0gOJ8a8ujdZeX
bduhpNR+MnIr3Yu+5aDU9p8hta2SV7OAf/E2giJhXT/bdV9jBaaHXzpE3dddamiX2AnYooKFAM+9
i7QJigCEBPA9CEH2mBqtprA595XGFpAM1aeUOtMKUvZwEH1KqmEOMjWQiiX7Emmh9Qe1KFwQ3Mbz
7Udf4y0Zk5nvsiThpofXKX7PvAiuPLSTw3FOTZRSz4tg/FWqw+Sll3E764ADzcBlmwR4cASV3iFz
ppluPNjVxgRDbwQYfyQ4B97JxZAdwinj91DI0rq0JpXSnuM9jlb/6Jv+GW60HyAOJJFgidudp1T5
lXwalGT8j+GxNdDGTd6aoNRWn818jM4DeQ1SIU31OS5y+96J9Sf+fsynaYTNAx38T4a4NavFLFSw
kl3cuuwoAAuCuBiIytq7b4qfomEGAR69Fi7xllVNlxhprJWmNAPMBG263PpQ+9ipuMKuRFMMsFtA
I0VCA4ZJRR/hpWpkvADPAmqDY5V3bYtFvThLtCLeIBtpzC5XdUMdlpjbKXci/q4SudsimY8uooHk
pCRD7U4VxzuLA38GzqGFaaWhLXI2KpMHQBpdm3L22M25LfIGa12VCY9nj2/mYFSGdRV9jZ0fVcxO
93lkqwhMwexqE5Mq/IAanJyhqVKO91SdtIs8joareYF/DfjUu9Eak73E1rJU/Qk22jinEB5AsK47
Q9Z5TIPcdAoVLk6kv3SQ+s5B92vUcgqt7VhsHZvEbYFN7bH2at7F5jMlRj7n1ina4tBY91R5x23X
hs2GtCkligImZC8lL14cxN8wE5gVUaTmC/d7xW0iz/8EFiXc6FHlPZgyfxRh/J3NFQX4tgK83xo8
WuamOOAYC6rWcMgOwGtjSB2s2b56LfWJetHqR9ytITbKJtIrHl8wkggoJ8tOlRw8U+3hbyhS6BYT
+QA9NpJ1iB3wVRzKAEogb1vtVvHl176qaVsKNmp5GJJKv8X1inJPQc+8i3PD2RZoD69bS9GPTUim
xUHD+gljvfqxr7GPRwT3Sbe6jRPL0nV+UffaWnnWQKzekSDwbk0D3043Gvtom6pFVKG1iwNGgfz/
DgmmhFps/tP2cGqOsr4/8lsL2THrwxUTazw+nWTaGY5nn+JK+oI7bPzYw5DU26p+8sexespBIxVa
o9wXvlQ9OVpvuB0a1dxhaeLC4u2UjtSM13j3Rg6oCuqWd59F5i9lmqJnP42qQygHVIQcP342Ycts
9L4O92IURgTanYFegF5hFJsJVG5j6ZNs6/Ijzw9gLHQPVgdvMcjNlclG82RJE4DBztD2hlYna1RE
TBhTcY1gE+gxeODm55RUAv4VtrymZMDoKCu7IufxLsWWQYolQL8TmOhGzFWdzt8VStFicjTPbQGd
8bQnzzcH84ZXb/MJZLwYjTtyf/o4lbcmMC0eWOMgb0Vw1ifUNwcdOcN5KdmPs03Vkhi7zR0Gb21R
0N6JYK1r1HUV2N5tNDHrFn2LtNzf5oY9hTdsq/EJZKl4CiSXCmu8w4xnb1hO99Ahfb9Nw6m4s+MT
6JPwScIkSpH7J0mxuqe0Gr7AonLOuZ4N+7KDvClpQ//QNkjQhZ0DvUjC+Fr0Ncr3ckJP7dbVIVaA
MSJiCHKBzm3EjhmgeXC0e7t/EPFZFSZonmThzs5wQ7eynle80FoDn05Ovg/xG9bbz4zk1Hc8u7GD
yDXjIfWMaB8O9rFppvTSGvHnVo79Z/jI6hELCxSvncF/ruKm2ZJrH7diFPBA7VIjdI5iNNcrrLny
7uKHtval/V6Xqb9Xg1xeF71RoRhiVusa3uqujihy4mmBDJJT4A6yiQzrz9NkPtWVtFTddwHvTvVU
KbbxSPrANx49SJhfTP55nxwdGO/g+F80/tquXpIfRUsyev0h8sdH0YqmDAnUrP8pWhX/aOjbYUm5
tQy+TBXaQfZAjU6sGjWTtvVApqwjU9IeRk9+PejSwZJ6/2Hp5oW/OOJi+VkELf2J3iqbYKRS/GEg
9yN5VXqwBZZgEUI+gr0OOmb92+W8jg2jUSnKZ/jw27Bvxhd7MjHPbQA1j0omn2WVdBfY6bWN1gv8
dxxAw9kFRRzK2RRFnCWaYfPzzniGW6iAiD7l7QybTWczdBBKPgyIYDHat5L/bhSyD/YrZl+TlSD3
elu1ru1VUk8A91pIxSRYxik7Ihf2eoh4VTgm80GcLQNL3DLwIe4fhCzLTwDiseucL7zME80lZrnS
Pwj5sNQy9y8/5V9ebfkES8iH5Wt/BuZ9GP5wpWWZ5cN8WGYJ+e++j79c5u+vJKaJT6l0Y4ndZPi4
/BNE/9L8y0v8Zcgy8OGL+O+XWv4ZH5ZavrD/6mofPsF/Nffvv5e/XOrvPynyDhVvh1ruIhDCq104
/wzF4W/a74YoRTErS+zXWbd2q8f5bZVb+zbh3bT/eAXRKZZ6P+uvP9Fy1SVGpu48bZaR9yv9X6/P
Zoatd69HvJ0vV7ytervOct33vf/X696u+P5fIq7ewIEwyr7bLlddPtWHvqX58YP+5RQx8O6jL0uI
kWT+L//QJwb+Qd8/CPnvlwJT365HHH5WejTW9+0QWJsKRLwrmkE3SwboWQ1yh1EwWoYr4669luw6
V3dJjalfXTm8Uc7DInAYca1eAV65g6ReHdUcz6a1GPa7ja4nzhnMLww60dVNTnIqHd4CC7VQd+qo
WZgId/ysyHpTZgB6Odu13czchK+bsHSDs4ekpzg1himW3MXoTbVeJy5dixWc52kRKsd18t0La+mg
I/nsZmmK22k856PkNH8ElbnXy6y5R2wpe5TIvtwZTnMRYyKq5Je7dcxqWEMLzx5FmBpjJRaQbDmK
ENWTeUXKeDVlVRGQFDkYLj0CLDhfRAz8w6urdnexDNUjifofruyMKC+p3g8/08jAZXZ/nkBijSvM
SIezaGM2GbhDMruyzsPLgP4WYuoSIflASN6/ThPB4iDinLdVjDIOtrkOeVcpYLRoVUQVQJyKA1lC
REqX9rug2LbPoC/H3bs5IE//DH/Xi7hiYmNaLPfI9KHhj8ubed8poXUvzhK8KzocYc8f+nkhCte8
n/I39GHC0AR3Xeyj1vDnGiJCHAq2t6hAmd1u6RNnQWJ1e2iQf3zoF4sUtX2qisk8ikHRZSX9FnPh
/lCCtwczSZ0QIyeDr8hyM7Nybv1iUPSLs+UAvM48ieYkBPDEqU0xxaui17liWq2H3jrUqgbPs3TY
AgHo3DCaVGeFvl59WZUKSRJMjST+aoFQk7Yzh23k5M2l9+XmUimFdbQ6+0l0Lf3Ibz0ZaWOz1yBU
HFLgyFtT9zt3nGeKvts1xEpLp7iObfnj7TpiQC6mr2le1TtB0xVn6EBdX/m6H6i7iPA5xeo2djsX
nF3B3kUWFrRDs3bQ5Qyo4R7lRtMSdM3LtD5KpWRy7kly9S/njaJVsivCvabqhlOjqObKr7t0XUfa
K3c6llrHJrsBO3o5aEWNWCfZfNH1LuQj81qM+5ENHftdqCZ5vZguiNjIF6xCdP4xTiNnrWsQpevE
Nk/BDIrAIVL+luaoA81OGktEYCoKosF96qqHD6CfOAV8vhWd1uwWCv/VIAGyzt+wQWganTLTp3I0
ZwD5pTyGVFERrvxTCA9B9hRfuaa7ieYVQk96jmuoht3igFr0G1RPaqTjivo6KxRsw6aK1viv484D
UjADDpJG695zqmvRj9VV9ClzXwupG8shcrRb0RbDH9YZ5Oihbj3/0Jl1f9fJRnfn9FSIV6IdoUJ/
stX7vM2HbH0bIPkEHmCw2h8B5jYU7tUO/WW/WC8rtFn0utaHvmBez1PvP3SbcijtJHW4tm8uoe+e
K68uopU3ueQQlHdPmNtjhxLg6RYj2u9m3h4yvRfKrg/oyYXhhz6uRMU0TcLnHl7YLpvN5sQheTsb
hanc0hbDXR/fZnzoF0120N0O5P/Xum/taUXiE9aUA4k51UPpvBzwz35t6n6zaoGJ3IlB0X+b28HG
cf2pmjbLNLLq3rorSsW9qd3qEA6hQfWIAepaGAICVsqNZNUv2tim/rHJrP4uizI2pmGNMc+UlIdY
S2z5sTfIHciDnbkippoDY8FIGB2Q0S1VN/KQ96LLDtTc5WW0Rx6kVuTUxYYcveLBmvY85pQHyKzq
gzhL8QFVp7A9L/0q1m13qWqgXUSoIwOqXSlDYewsPjYUPzqXA2k9/iWgvtehhIj1bTjUHaQq364m
ouv5kkMuUZLhassHCKqsvutq/Xa1d/1ZUoKOwRevn9TDlIQlGh/47jhtilCl5Jm/VOw8gjbtf9hN
1rsVpP6L9xYbatb0Iba3vlZcJinRU/YVSgBtjTha4tSkkzJ/r6HX1N+GSzMkIwnS4bUvh1iVDyUO
O/OM22SxTh/MSb0ysFf1PFKhY6asxYrmEOxFyMcp89pQa0NU35khRnOjXCeqZQ3mA5j1bGPXCA3z
X2f+MgN4Ikpcfg/MCF0Po04eyirG+xczw60Bz+VJxAq5ln+NlbvJoEwD9EFSK2llKTySBGegxvUA
MkxMc4YRyxq6amJUsA3EqGUDdBCjYm7eUoeUHU13KtdjHVenTr6qZj8p8vVk4EvwU0tTjJazE5UY
TXNcZSodQFOtoPLrtCvdS+oHhEpg8Mxny8DSF8yjIDiUnRnBVhBx4tCjxnwbgLvxa6LCN/U9RdRl
grjEh5XEJUbUTlCEZmERvFw7mT8U6Kv6XAJr0iy92JgjcLzQHKIXeFDYwcgvPl8AxcIQqeG+VV5K
QwFkVYyfxryHnyfFCZVwX3mxMtmi+Cl7Zz+ZZAwQ+YOdp4tVsyarDgP53n+2qjeoaGNIEv4+vDwe
jN42dorXwcwGn7VCP6y7C9XQfw6K6eCXZPsbO5qe8jJ3h1kYDf5cfq+22Eb5cxSkRd6dTTxmxKgT
qyX/FJYUo2JJWHn9nRgNdfndktmYUShmDbvJf1FSSKgwODkIeqt9lBEcP7R2YG4xuzK/SFN4L57D
S0QC8PNQhJaxDWoD0WUddap+VU1GuRPvyVMUaifdytwP78qQKnkDn2RZOxnR6+hrnxgJ6+rdyDjw
+FmJJfgdyXstrz/Fs32jliSo6Oj1sZF7qb9/a1IU9c/iMGXWAXJ0cTYl/OxYKN/Xih0+ioMDwKOI
weKJFtoW6rnUm5PW6RjApGM67NK277jJMmHi9/9opUnjzv5buxwpOkxiGvlYNK11FiGj6vX3pj3t
lgmqOcV77qCw6sUEqMyG2yCffou5XXeKH4o8D26LaMg7PgQjhU/xKSxg+Ni2e8ZKxIoDEOlkDbap
3+rz8pNkF+6AK8InKVnLEcYpeVv3n0a/Ut2wx/hW9A0gbu9ARf1yZr1X0VXmOlJBqXy25q4edPo2
rkzeIudmwabvUTO+ijERrkfwSJ0Uyk4je/pxTL0XtEP6k+P7/Wn0BlDo4lQcuL1LEr4WbwEfo8q3
EREjml7e+OVKtJE6CzeqMXW3NZeYNI9Gz11mi3WNanz9HLclRLtIrSe5r/zdhxCzlnmi+s7nwKhw
Umkd/Wh3Ugh2cJI5FYelLcZFpBi2kMp6jRRtc4m8DYlQChKjq/jojIggsYY4Wy6JN4Gkuf/xaiKS
PWqA6iDIRFmthwcLgcF1NCjxRjQ7J6Cv04aHzp6sVY8GxfbDgNcnvwLqLYeP/flwDIpUOVVZlZjY
qbDIYH9Sx6K/91W/AZyUWluHneUVUftq5VVTfxBNcYhb+1HWu+hOtMooUq6tMawzDIQe8rnl6L5/
hZi5TClR4Ti3rbH3xnoKXadtUBlw0u8K9O/QReNl4ieiIvYnps8XHvSg39ZhCk6prFzgPf21suTg
E0QAcJXeJ3HQIrMBQWR4x2Tus2uAqtMkYe4yN6nWtw+Zrx5L3XmdoHZAGAyMBEUXVLR0Y00dsrFz
PNjb7K7Lrd9LPNRA4F0m7nZzQNmVo+t3wbgXzakpWsBoZuiKpmQn2mNWfEnj5PVqqCKVpC9N66Al
TQzqJtdI2tizbxlaohH/sshfI7GOY9ncF+YGIOKlrR80iHJo9RPgzQEiSjTFQQvNCBxN7q8/DCxN
vFv0bWCYYAS/aIqNT86o+Vil2BSbBnTsDYCP66avpy1VeKTr7TC4yqG9isYi/bdRMVfHkkfEJprt
fxLzIfd/nC8iAsRpbxHLFd6uLwaXNQAFo+ULCN1B6n9rBGh4xRUWeisT8s7ZlpoNzAwfIQGj/1k1
kX+MZoz1SkS3Zmi5Y6ANF3FoUE09F16NrH0zXjITkkcaeelOfCYkprFkMKq7W8umjFZLxrCKxdfx
Nio+XfofRhNSYu/mtvPcfv7qMjk29tSqfRhOCdSbuKiOwAXRlgIA+zgEbhLOBf+5J5cj52gO2W8x
dAuqvHaTlHa4Web4fZ6sxs5/XUcMIGb8/7jOcu3hf/88bTfJrmagUFYmhnaX1+qui1Tj0Hga71tJ
12l3Y8kyvHol2l1iatFxgAKMLaR2J7p6MXqLEeElpJyN0jhwSeYpIlKsLZrSgHvEuvQRfGrictyI
TjF8u6IIHyAhbSBfVavQDuPXu3QxgvNZFbo27vHE2OB+F+ouSQ39GJapAXSbe37j88jDYoK2I+7v
YpxczmhvirJp9q/vNd4QHsjySff8QPwHu03s7ZA3GlrHf/bJ8wD+dzBzKvXWn6G8g1nyHIKD+ddO
NYqDmC+6xASFP581fynIoszzxUDfpfadqY7SNkoH+Bx9cQdWorybFKO4+09NMSBCRlStzWqCWvu/
x4qVktD/bpkoolXmp0LSJFec6YBWbmfZ3FckEuZ/b6N/H4cfrAQqmGSmnWw+aGOJpgqMV8pCALPz
e5zoEocq6Px3NtwJ0ILE05BtS/2zYvmQz6gv63oKxnnQNQDM0Sdt7vbSNj6O7KVd0TRKqPdoJEkA
mKf8WVVIwpMFQnB0DuaN/rbGxDvNJbKCTz5kpWcOMT9bnfcYHC7MFL+3XV5Yj7Vn4ia5NNGdP3Q+
giY7qXZuoz5iZdfI1I07JMKHy4RMijFq7QkRtPHi6RzqUEIFuwzVtdUV3LyGyIzvJvt1gpglDraW
3KaKlpg/GHG0sYDSrAu7TMh1tuMuV0LtWkC02rQFeTLdMLDUm/s8SW/cIjfrW4gYGFlghTJbdizU
8Y/WN5QjqWHtKlfZUY4C+ay0jR26+fMIV+zazENj20hnxRz2jWY5IUba6XiMJfX3LVKHrAU6Xc9d
cc3lwyQ+Wt8RsJgCDPtJ9CeN07glFh+721LLhxHD4gNGVnL7IMty+bPixNYhi1QfwQQ2dtq8n7RD
qdsD9Ye3JbGlXy2dyjiBuxX7RREO5ptIROtvMcsSy8DStyyD20+0mvid4nU/fCGF9gyhUnpq8tHY
5a1e7Ju0Sp6kCc0ygI8//zVgCDG8qHzSMkIKaJThyWgIeQkxQDkwtbVZpu+b+twUwWJUBC9NMfph
bm4CT2/AWLt9a2jnNAYPNHj2V/Ctinf0FeTSIfGg8lUV0kiaJtLP5Ha1s4iuh2YdV1p/ypvfSW7o
xwCJpxNMUv6rSgmfSpiheYWIGL34mA8nUkJidJxDxJk4VDUkqdvIx7YZNtrR7H5iaWbCi57jxHKi
TRKphQpdHqPRR67dj7sUGjQHbVICaT+UJOwnniNuZ5SZ/TtJ9PQEGrgg9Rmm6akGEeXGlqe4YlJt
J84mbNuQd6vMkvRzWWBw5PcjDMDZIX1uoho1PjiBh4sxpli3UUPuquuENcAZAt4zu878a5tG00rJ
Q++5bYEjKV0+PntlaKycps6ePQvbwTz3HVwUamklGXB2Ww1GE2UD56jgTnvjaetR5N2ayo3jie6c
GBXNZVTw6v7p3CTxQ9fq2ZI3M/tTa4HHaFWo8K7gWGdzVjuhfAaKfaRmeOr9ciP6BiCX0/o2PE9J
u1zZVPMKOoSujaOo1caupGKPfIq9iaHtvqhx9KWGYnCVu1J96NMyWYn+LO30dSoDI3dmUC/0Z17N
lK/eVDZHvoAap5I0foHdVq9q3/HuwQJOj4XUXEW/r6blNvF0g8QYFwnrZtvqwIkadDafw29aEA2/
+snHroDb2rUrmmmP+0m5l/XUf2Q7CIbezMxf4Te1Qf9ERCJvNl7NCFmY1zdr9CZhPuHpuEbCIoED
9WY/LzqhGiSbcbSSM2g86yErJcmVfIOn2duZn5EqFX3h29kyejuLhvzcZohjhb55DXh7PfC3qN2L
AyR2/d6IPFwbcQ5cfRgQzTHyrkWR2gcRu0Sg804mzABz2iX+I+J+2SelSqKNJwP7z2uIY5FUFK7R
WcnPZojcSR+Hbz7uYpupit9H1HOJ5G8jhE5UEoVuGga4ifoShI8Mqc0d6jYpvyJJDh68ecNRB461
NmQ0wW4myoHYnFjzNkSMez78Bik0Tg6aoe3amQfEqJPY/GiS6jxKRQUpZN7TvJs2r00NeDjV1bmZ
rXbVjoSvVjrF4wgw8dDbkrodpkL6QgbrFqFB+lmlI8JDZgQlKqM+rMx66xjJfaf0rJxQ1m0e0VEc
79E+32sZH9uV8zHfGqPar0WsOGhy8h0JO+UkWmUbTnAquz167vWFzaXbTRVlSQ8zN2GU29Tk4XKN
7MhUN+NnS83WggKNPCrbYexU1oLlbKuWsrJNUz5DUHSTQOmkT6E3jhtU93MTpgyyuOIQmLJ8lIz5
ANY85S7CKdhaXYVS0P5IuTdSKZhHRPjMaf+r08zHBLKCDgvvtRyHazjfrxH7MqjhJAbbeogL2R+T
12TbxdJzAneLu1+JV+Bo7UX/R9dPEZJF2nBKxkBfTahwrEWgGFiWEmd+XO+it6U+hMX2g+QoaR3u
kFxRo3WTGuumMbOLUSRsNPU42lVqk6xrNWSnKScQ51sZn1G9+tEXqbNVO3nCigB/auFdLfoap5vc
QRrqqxj4yz55ngvDD2rqEiOmJFXdu+04KGtReFwEom9ly3d1zAD3oq3X959F1fI2fNOO/vfzW3lT
17Cku2lOt3lrbru8/WyHa8QvV4Y6JOd+7LpgE0tQPa3s35rxzDLOejJ0SdfsROsttOF186GaD2/9
YkXREv0i4i1e9OuzQdJbvLikCHW+mSUCTMWsWi0OeeGZm7qrptXSJ85m/cyzmjvI2IoYw0aXEL7+
67zG7iEFicg+LrHS6mNrk5fx+5hlxQbhtR3VqF84H5jHsjTub9+HaKJ6BS2aL2D5F1Flu4WJLjuz
qAK8Tb01xciHPjK+3z2/KleK2subuuHOJtQFilr7BaC+e/CBFoNhVVZCg6D2y/RO19EJFVFikuV3
qC/MUub/Pqmp4/NrqUQJFZy+9Qy6WxGPeEhhz7yKC3M4i7aPPc62Gyklij5pjnkfCOt6w93Kus0W
w+SEFSqL5N/AXmsID0V/6FTeDlI2ahdxmJrOWlt97W+Wvgp6HSVE2V+lmayzLcaqvZ+Nw8SBbDV6
qxU572zwUHCcjcMCM9Ywo/4mAt51t52yRc42dUXfsgY5OXBPtWXd1hADZqY4Z9XnVXO+VPt2PVBA
yXaa9P7jAO8cPym9dodl8dLhZ1DoLX98jrpHQQlJmNm0FVHD6qqpOTxrS3+oM1zoMYesrnOA6BIB
4hBZ77tE6DwRsLJxm/ivay3L/+taY958dcJIOdpqsLJMo34Uh0jJcbxXvPbV16bJEUVSJ0c/tLPv
TNelzqVLgzlHhZdM7+Ov6slE39okrqjFZ8prtAUd55KzlfkYvVxPzJDn9UXfqA/OZWB90WoL5TlM
g+chDq3r0PO6V8ZacBBNQd1xJusEC60+Cw5PGjn+NVJOoiGCApTp4TLqT+HM+xH9RHu7uAM1VRmQ
wdwW67y1UvPLETNEDAzk10stS82XskjiYrvNh1GaPLh6FTy/eQ0Z5tVdz2VSZ65syV629eUAkAU4
/UuQdvfVlIwn0SUOBapOO/ywVcQcCSPziJZ8RJxsAB6IJas8loMeWTgJY7u9F1uJWDzixKk4oOHo
rRtFUVZimyL6xLZEnC19y4wPfWIBnarfSrbzdhNAAAUyhF7YO9EwyKLWoZITnBlmOTHorq+CYflY
bQxDRSKz+x/Wvqw5Ul3p9hcRAWJ+rdE12y4P3X4huvfujZgHAUL8+ruUuF3u3n3OiRvxvRAoMyU8
VAHKXLkWxAU3BvonN60ukE5ZXWzQZpBtGl1NvXlVzP4aLSBoUNJLluhT8te/weRpSN4aJcfZe4PJ
E5weVVo+z/3NMS+lvdmETzK0DZHdQhcRNI1ephpMXZEFRv9gsNyXqGdvEGQqL+TsO7YASR57aoo2
fFSMb8nMCwjx2RJ9uCNLvJexMsWuNOtsRV43FsY6DlPU0fQFImgfzxeYlxz93y6AYuKnCySBCDag
MgXqFW0u3dHl2RJDpF1oWLgA9CmLLfNs2IPAMzj2kUpWwk2S7w0aOSYG/lMIwTkbySoPpBZV9jwa
7QMFAEDpg+witi+3mZAH5N8bC5vgMHK+5FPhbiDugo+VC9b6fCzAD6MxK4MGu9wOZCshvALe23J7
s4dJKzcNgJLIc0Ec7LepNDQITKnnok8XelEfC6vHNMGHye3jtl70Wp+CDl7VI1FFp20KCFanDzc3
2dQU89UkkQgix+9LzOvULQrFyEKvbNZ6x9tB9oPYDzWgSx/2GGikoz2CaG/18xQth8MkPsVUXTJu
sy78PsRjdQZXMju1xoYGoIaGzLOndZ3J3hRbspOFzjo9R2aCnfBuczPHEJQEpx2KrL8s+mm9m/2X
RWMIYg2lSAJ/ydA5pfcUtAFxo8DbjmP2Nm9RqHCiD7/tP9Ao/AWiX8DTaifwZWyTpCOyxb/G+nq1
hidv8w6IvPN+ZmjkCoCm4JDaRYOUTtleRY4GPtOY0IxSND54hBv/SXnoTAdhzT+QsAueLdw/kcOz
ouOUtu2B2QBCQr/IvuJvLhfc6My/je5COl96jtuw9zmRZURHESeQ5s4qtbakWqqiwq4YGe23Dvfn
xQASl0srBtB5mDF2X7yY3oQP7gfwRaplLsDl6EtVrVBRSS+AHo87L1DGlvmiegissMHOB31Ydgi6
ZU0ephJ5Pw6CffltktW1BthWneqha8F7ECjm7xwZqgKqE3iBRH9Q628yt7RfsnY85yrI/8rsDJ2U
eHt7BL9mix5TRHDDtF9aOZwpf/aniI81/mMEmtiCZYku4FXQZ8/gpSjuCejQr01Ut15cJVo0gPEn
AlRU3PT2Izi2ZphDUduAekINY2OPYK/qwbe7re1yWFaVA7VtjYRIy2RelOZ3K1pUAS1JixKGAo2d
/rxob6l+nUK0BNhhvKaYvryPzaY8QtsAOxCIk81DEqkn3lgLJuROwLCiX3fIrk1tapZHWuJjHTJB
0HPpp4aFPzPo+z2AHtF4BZKP+Dh5LLsILaTXc17+1XMgprowfFOTGa1ybLTmCLczhwUHSCcE0m7j
iRQNVB/5VNABiEtV5xYckJFTlD+9GV3wYEPm0sDWhWajaNMsGDgf9AM59lbVOCG9poriUtTgEiVd
875JRwCq/u1oPQN7Ce2IkVGbZ2RDiE+xdsRp7RyZDR7i04hUVVEJU1zf8zvS9ovNiAI16d2tokGZ
37rsFUqh4CAauLlMQjWdLeCbjmhgB0XYe0A5JOs2N4DnM9Jgq7p+45qdf/BU5PorpEuyTQkiRaCM
oDFP7sRg/iHB7wP6IehV5mi92+UMTez0mwFmvbaB/n/tRzB93Ozgxlk7ecZf/xDvaTtLwgrIRgEu
sgr0HnnW4luqc5I0NoO4XaBs7ELQDrmLsLbGheMVHSRjG/tVoPLSdkhCIjlw5m1fL4hlEzwroLQy
wHdIQ8dz/vukxnIAzivVCUmqCvS3+mCApxLwQuhndNNPm3ak3PGgCCMBezK9tQK7cW0FzTEVSj1w
fShHdy3qCuzuekQHAP6dROClU1vCojcvULde0AiUjuDjALIPksjx4WZKx7Y4yMH8SiY6eH1Y7QKT
dfNMkbR8V7buD0j09Adwf0LGqB+zAeKgVb8EEbqLGpOskW/XRvJQJJ3N4TR24uJHmZsm8DLZeMSW
yVo30yAXhLW0JLpv8F4OD40phs7oAJY08BZkx5sZ9L0AcNZ9/z6hFZDYbibzkjEfUkZGF/q4JxsM
f7m+jdaqiYNVmtnqSQwceVQ3fGAmsFx8rMEe6lnGgZyTNE00VEJonbwB6J/uIFodLckb4FFz8pT/
DZ3F6skFF/QVcgBV27b9smqNSyPBLUaRlYvu7EaV5o7WYS2+OsKVak1eJnq5t9DvCjZM/ETAcaT3
Kav3tCxFAAkJwj6jeaRRUoKIElvO5kirIWfVg8S+UaDR8qA36kAPz7UGbMMmzp4jNLOi4JGAJgpK
pHcSH+SdDRrdE7qycWtu4/qpATnGwpRQZqvwR4uQ8IkhFyRWZpyOd31cAnChc6rYTlvLJOENWPEw
LFjF7QXQDNkJDyXwtdQOmm0Mx1+lXWot86j4JZD7EAGImmJjlg1UgHUJztAluEiX5nLkgMJh7M5k
IqcnQGBjho7cUAQ5vB5ETjSfbLdFLLcHRrfoz2Q3hSEhSQPNLPTrW8e2b8q7mkcP0WQ4oP4iSqu4
YCCyssCROkXpXwWe5SBX0R4uQpxCCybbeNAOXpARalgIp9M5FNSV5brvUZaCPPUqDF951anLLQWg
DAdtAVFi3FHigByJcEYIYYt2hRusfU+OnAnUvCvrFQQZ+d6vqhI3vpBtnaIPz3UHXYPCTSCoEE3T
0mz99LWTQbXwpyL61gTNWUok5Bfj9FZjw4e/atWhg2RofmRO8eLKrHzrDfxr0b+snrEfKFa8zMVD
P1RICDiudQr4ON2p2O/3jRlKqPKyf125Gp3PV3b1lQ1en2tVIc9S5W8o2n++8tBnL2ldmMu0dIbL
lJQbkJiBjXtyjK1TKeObLfE5D/uMXUEHEqxB8R8e0fM/7FFHh6igTM37DIRmS1809RdX9K8atI35
/4DaCJXOKftmWIb5Gg9+tmL40t/HeWRs0b+d7pMsFaexS6e1G07Vk88jEEZzx/oOIY33H8PCj2FE
cfy9t5EE/O3HUFP4rx8jcYLqlx+jxYvNycZ78rIf8X1uJOQrUIQonkAFWz3YHW4reuSEJg7A8pW+
Ks9kwtuWWIXC7rc0pOl8AlaJhp09ztPR1+2LpZ6KxgD0mIPo2J+cZDXY3L1GlVU8YKsFYELnXqEn
4F6HWCdhIIJ0IFsbxxr1q7muQHJ8BcKoePCi9+mQBEM9MXGRTXB689h3zvtB6LMM8HfPGIAu1SMv
GSbkVnIbiVPtATkPVHssc2eCpXJFgg2OhewCSiDTEWyw4FAy/yIz1EUhFaOjSKeGospJqWPdmA94
b4mWSV2DD1NJpz0OmkGFDqwbBrwfgww6Af3j7uaANAKizY9oNbbrqovuINfZL23kz3ZUvMszcF+B
YSIAGSpw1uQF53W4o0pfwSbI8Qagl/WiaD0DBybJ+SKKZLCtEqu1V6T3bmkjNBWCLQm7k1g8nZGX
gcVt0Wlv0wE708sOqusgCbtM3H5ixFKrR8ozn4jClnx6dPPpSPMj8td5EBieI2u7tdFIBlhYJF21
zjpwKNEr4Pw2SMYxqaETol8WqVROhzna6Wx0+aI0fzuEylBrVePtV3LvLnUMGyCFRL0B2LWq8zB7
VUlbo9UPduKmzZIQTBZNPtsDpRnGgki9afst3mLOD7y+SdzDkHsZNWM7HbqMoVtE9gnSbbDdvLGO
K/xuAtiBdotlXvBzbOHB1XUSnRbKH7+EYRSvRrtge6ru+NX9NCnx+luU9FNdW9zn2ME/GPin9baH
wkWQ+M4qKDkKnFqYVdpifGgU/qVU1hgY9mxUXhttw3/IHdO+gmVnbeB5A80Utz8aOfZrpFTDcguv
c4yjiUjr2ED2pQQ0nYsDebvc3SvQVjzGMXdoDTIPkBY98gJr0JI28mDAI2XFouBVBgWrnl9r1TSg
3wFQqbETfq1A3A+ylmA5jWCfXTb2AE3DKPI3jeO9ezNsq2kqmf40X0eQ00eD3dqFJg16B1q/q/Wv
ImYCc79ymiN+FTFzlpsub4/knXRlnLz1CFZN+jbdvPRtoiH32ee5fwqm7xruatlRHsrEH5elFxpP
Rqz+daZG9m6TH2e/xRkptNxH0Y5bUWb2gY8BSHf0hxY4iEdVj+rqDp19qHuVQ9UQH84WdN82di+f
7PRhjn7GyxRcoNNQSc9c156PBBFITA6T4OygWOetIAlvL8h2c/xpiFwCaxY07+a2y8lbdRwK2b85
LL1+jifuqgtsSHwZFr/QoajyJ/Sv+kA8/jTRGXjdwiU45fN1RXqZZKxTAdoULwAF2q/RCQfYPfe+
38y2ipPbFQq/er+C7wK7pVnjwiWLeb6mGbdgzyiusSx2hgGWTXQvpYumGNNNB5VPaMkFbNdNZnM2
daXX4EV4MHtADHSlF09a8SiQc4LMQgPdVh1BjkI4Ows9ZPMktBf3KwFxM2VN0RlypN3CyMP6a1ej
HOmygh+KaKhfoUc221sFlSIIEjnrJmubrzXeVS2rqh7tMgJbUaGANNb2QU9HB1R8m95AcvUae/0L
RC6qFbT3sqs0kW6hM7JJbVPaRmf/N3FGhfRCaYJrehy5tQztCXT7+o7mbqdBdV8cxtVBmcAskzXL
C2s5StxRam5Dv2LdTyDBDiHCY4Agb9OK1NqS0MXk22fXqszHrBiz+0Swv8lMUUESmNvScdQXHWWG
/tYugIepDOeKd83yYLm4CaAe717JVnG+GtHk+GC7tntNIdS88oG63lIETXAU0p1aAPZKNj1h8MDe
OucBAhYnAPFla7B281fApdtdNLRszXXqy4fd7dzP9grbojcd/ye7nHKozzbRgo+8P2elDDYZG6p1
VfLiGTSG9h10KcMlj7riWfIWTct+7C+MEMN0ipCUqEGPScGWDT6foZBncmZ1Oj1mICGL8eokobO1
KuKKPbFeJg/S7+TdkHmBiTSc1+1rPCzzhbTiaOfYW8sVYvibHEYFuqtDwcZuP4dDtg96MxChAnqq
AQvLVI9nJ6n6127ljY58NQ3RQXBqzBc0jOteM0wakIHVXqiS1hBXQCsLDYsRCmaxK6+oTIcPQe+d
yIy/LhiKYoDc66zFkgFU0AoIwdyR17fUW+SobpPl2N/dHrfIjuRqkSBDAi2AT49hetreHr7RuNZN
vZ8CyMdJgQXOCTIv87OaJjLkoBOQIR0dsLtjD2nJzaCrbEU/do/JFG26nscXMvVmAL1j3v5NPjLd
Jt1sv07qxqk5WL38m+L/fyclPdBiYHvAj9aLAHlSf7yEaQyoRy2k3XxXbXwwUrxtXsuoq57KLPrH
0m9djd8miwAvkyfQCdrz0Pt1SN5bMDJW4nQbygwdZ1YeN6vQ2EWO7iwe7WC6xyimPuPhjyPbL8uF
zL3mEZAQtnQLzh4CZqkNZKXbI4jghr0UEMsJ/UBckF+2VwYAE89TAyENVTXt96DhO2EBb7uoAOcG
PwGEQgv7O5R3+BeP+WyZodw2LzkYmvbRL9+XlBMAS71035dES/kxxmc36YT8YlRsADUjzhR68BbQ
OZBfSoFr0pnUtj/GVfYEmtgQhKXLsSv4htS+I6RVTp4PiosGxMlrGrZ9C6FwKHKSUhhphtUF808f
dpIW85DAwMM4S/EueApKyAYvcOJEeP4sINUxn3x2/ZcYE4Cf/TAl9ibu7X7FJz/aJWGovviQs+5l
Vb8Iq0pPORiiFyN0Pb5QWJJkxg4cwdDZdPxFzYbwLs1YtOVoVlyhMdlZJ7LG/7rOp35lVzl0P2is
OqcHrYjjrEeICkEX1JvWtulvgWX6O3JVvCPeeoCuugudfdhvJrJPrjXHE8U9mVwNGBlhx1M13pGd
TOT8n/bf1sdn/NPP8+v69HOGhOj4WFsydxOiq21jGZ6DD+TPwwAiW8X6S19m4H1vZIDSRZl+b20/
ytbAtiP/0/YgGdET5hh7SiH0kvpQhUlxl/73UjfLx3Lz9BSUvt5YQCFcqyE4las/RaJehlaQb8hG
2gk9mE/PMjcX9sDAi41Hqe3E1g6lUXPGjckgdxauCPqTD5b556Sx3x/Aaf0eNsPIdFjYVf0JrCGg
7/sZNnXjv1b7NYymV1GMf7GHT789YWMMBaZLV7vQpLcb/yERifMAtKdE/zA+6JV5zDswW1CkcOzu
zvPsAFyJDJsSHd9OCagOeQuuW4pRhustWgE0HUONZY7RVwD7svvpCuZqDs9lNB1BG3FP0bTsGOK+
Zc/FIVOM+9EHasWJjOIuhw7mi1mjJBH5UXyiIaj+tm3RJVcDinTXQtkrpXtcs9xm6HoS1YKG02TZ
dyBjNmdvPnIAYcayvCMvLckhuHGioV5S5eDkoyVL0Ovkfdyd3DgCLYoRIlnBl4zyJvog2gIwccjB
HSmX0sf1BE28JN7Q0Mq4PDATmkVDw8unGHWjq5PPqRQKaBtQPt+mC9GYy9Dv11ZnQ6UwTsOHsUGr
GtNqobUcQDvhdwAa9wPYH/4dIYPu0I541P8WAeQU0uK65PGHNXzs31djYkMfHu8sBVsDiYOUimc7
OE6adn9IjQ0R6c+22Q9SfZDsNy1YYN3SsLZu46AqwcBqijpYc/RpiJLJPCSEDWFquHRn0w1T8zGJ
0DoU9WGiEYV+TGRoRzjyGK3UKasufZ4dID/oXwEN9q8+Yy9o42pPIIn1IVneBGvkt8c1OTvfCE8K
KatOO8lUlvm58nMGVlrMzhI3XaOlvt3Q9MAUFnai7fd5tp4EKY0t4P3JPZnMYMBLFYift/QTjEPQ
Hzj0gBfkpTUYanClyYYHMsnaQAeR9LM7+hGgrt3sXeaZAID8/IlA+gPVL+ORLJ1ZQPVp+h6lybCj
BJwAQe52avp6TuDJxO7OeNA+kJM+ZKjGQvQ95Q/0AeNZh7aPX6eLoq5X3GOgby6zYJfgOQDsbrDr
wqZ4cllaPhV4T7LHbLzEjY3PuMucpcu4uCMnENLTnQ2ihCVN+JiO+1UBElflrwOvSs+2fSXQBMND
aAVI7wT2HfDdZw2Kyq0ck++gwf3m9dD3AdFIuCs41Bj9PLfeMJH8NFHVRrByU4BmypVhpmznagi+
ZTTqDmVxS0MvxAPqwu4iqtt8E4C1QEIG6UufJTbYTnNUMHKtJKWlXLQdyFr2yf5rPGqGJxa2vN+h
dXkEhDUDUkFn/n7LAdZ+Ui/tBAWNm+NTsrClTKAvwapZJriHD0MFLg0ZPUDFK3rwLFRZ8HocbgfI
2D6AIwA5fw+tXzIIjxTBotS6H/tvk3LddJmH3NP04T8iX3rp0tXswK1ekmJpDVrSbVpo9ukrNAND
8raHenc0oOlN7+xwX/Ig4xd3Oxq2zFxxsMI+J9h54LXl32H0qBhcKGiHRffHsEavRkDmjzC9j5lX
Iztd1OgdcbsordYPYFQeMgngBITJtt2UZQfoguWHwjKcrQIK4cJlBRh7ZQXXPkLqumFu9ZUl/GvC
Zf2jSaF3l/kjX9gjINAtr370YfNVGbz8WjRlCmmczL8qhi9zbfD8AoGK96s01vj5Kp6TpGvUwVrQ
H781tvnOGgOlaXkAZos4Yj6ZoQ0508r8yUaTNAVHEFuQ2AiDdY7c2xUiMdXeRckGwjyucyVbLL50
0hkepYXHQehCdridwIV1i4f0FSCNwsRbamu1D/PhdegmiJZWzr2rRm9v65dVD9iNjZWpFGXsSVxQ
bB+Bdv3VOIvHk9HWkena2Y8iCP6uMvNoguXkduJ71mwJf578ElOloXpJuuaN3pHpbZlelNUAsXkR
mTuyyzC4cDsA9iGfvvYxZAdu6V1KA2u7wyB27njxhjoPlHypYyhVQCrCWiWoM0JyLp3OdiTMJQW4
4UvWNc6Sl2hWb0WcL8VkxpspcZ2zAcTtfLBCxo+hcNZDESG9RQ4KkZBbWpb4km3INqD/b2W6SQxh
ul5cBgm6kM7Nxk1VCvz9mspAAlKoPV4a1Rew5/qQqHSNfa+HjG2acPRfa5DXHNwA6n1ca0dbxeQv
ewEK/8k3SjBh1T9qZRtv+iTI6vcTC/y4mYAgiGuhulhaufXSBF234r1wLtKCtkDWJsUeBQMwOkRT
uK4ZVBFSKyqXeQ3ynVjL05X6rA+A9gaQB2PTQtEvHU1r/Z9jKJAOaQq2E66jb4vRGS++lWUXYrtl
H2nLOVR8umfGdCQZsixl6l77aIdJvpbh06I3px++/zYPfChguR+dtxayDAsQH/Ert6NgowJgbCRo
DE8sDZN13wjrpTL6b0U1Qs08AQ8e3ur+At2zvRj1JIP9nATw7XhCQ08KZk3DfJnGcZ4EWdV5Ulsh
oQW4iREN2SFpXGOZTzJdIueUHeJoBEk7ebooVe+n5JoyEwkUt5j29ogCWqnbKisDjeCJBeF1aIEl
xzACg4ZRiPbRcNJ6WdWCv6lCXnwXvV6LQX4bRND9QMvUPzxwgxc/t8HDHIzOJfPNDLpPgu/xl61P
mbLZWjiBf2WpeE2ieDvp+hEdZKVCYGs4+sZpnNsoF2fuuLeoAvUp5sPNA672NOpMKM53Kpy2BAmq
RuiUDy0yejNCSMOHQMnyZ5vwwEBBotQUTHHjx1xCHdF6FPcf13NbvKMHWXcE/wbaU0zfWN0yLINj
PoElHZgbnaQpHYACK9cDVZlGR+sDTYqg7bS+2aY0PFvGW4Nt9z4Jwhq7ZNMY8TeMV/NwlIV3UbJI
0bmbhEgXgDgp0QdygMkuWthuybefovG2vGpVPpxuwa6vib2z+vopDELuyXp0ixZc4K8giAlPoqpd
e9EhH7AL7ei1Ziw6K4F9ywrw+41ng4FsDkHP1bRIk8jA3UUVK+CJIGpwuz+NLK9BZr2mG1NHdkf1
zrnMu2IldTB5ohwVuIUpABBMxRz8282PVi+YbYFsEW3pmu3Q0/SIMSvRl0mnJhEf3lxklFbqANUH
bIaeQhp4n+L4YFV8RYFuYqE9yK59e8ccOdvmFWxV37WQaXP4oqgLyE1YlnOfZFNz5yZdvittV10m
CEFCIy5tvo6Qe/SN2PgRyObOq5j/1vnFuKRJhZc2dzK3wDwS9upiY8l5UmF6J7ojOGV3hxyRN0+K
gGu7D1O1ZlDoWxS6U8HTnQp0qMdmiaRVeLIdaQFXo7f24NrgoL9C6wEIGd/jsGsCc4moG+DNkfJZ
fEw2q0RuoY8GeWOUcy7ADI+XIpPNiXlQqBes8CC+AwoUM2nVvgrNBxp52kRn4C3J73pPtyfoqbQI
OUojzjZmDfidH7Xl+yphnncr1iOTmlhBlKxLBxvNMWMgJLxdCrUl/DRA0NzRaqNK76I0FWcBUoV1
EMhkTd+oSn+tzKS8QsmNHWnURmF3KpsevH/w0SFsTLn2gLhYp1X4bkPn6kNUGcH8XURXbXmqJ/tC
8fRVBHm8WMdcNuvbQjIS9zZki0+0DpLDoN9QfookEyhVas1/ZWXJP0Km/r07QLxbRGCtJ7vwXH9p
tRY7tHE5PrOUbzsVWF9zaUHJumzVlsIylNBzCxv7dhrY/j8tOzGjXngSNFy0bBHJcm8TLLA1evsO
XYPRunCnbkMsZDRMkVv/NOR6SJRlZttE65s3kkhKmOU/MR4LzwM0hfYiw29JQ4cjW155ARoRtDd1
NUckr4FL1EMzBfZQaJp+GqJkkJyyusvmYaykeYpr48e8Eioe5zQuv9EoFq57HjrzxZ+m6bkrRXcx
oCNGPm7Z/L7NwzP5RiAX71tlgzMAVwSjRvOAF6y7CAQrz4kxGcAUqQ35ioFZjx4IA2le7/btVXXJ
knz1FCdPXvFPjU/eVqbAuvdROVxlUWag5cqHg6fJnQAbtu9S5tTQ0gFf1ByCbprGdt0HGqVlzoAB
TKwNDQcLGO4yC880okklXtAXSBAMBxrSkn7QP/hZ+qQ07Uk+tNmjobO2Zc2dLV4wBsjd8Ho3onf/
TCEoyvAzNCh2twldIcwtGgGAoNCL0KEvEjEvEhfNsLMBXV6AYSJEKbv2FmkTAs1cO46xYIbLIbIl
wpXTT9F9nVfRPbol87sE8kYLk2Iahja7su7P5KUDBat9Gcbe/RyUtbi5tPgMzOtmIZiSTDeL726T
btcq9WWsFBS2YVa6KzRcAUMSxiY7uPjjfLwLFDIBWpvGn57+Y6Lyde8jCV535jbt8+HOQ7fQNebu
3zydir9KM0TlwK+eC9Cl/Skga/3nUFX1HIAH73BXK2y69Ao5NkuPPnhkFokHTfvSiuuTnxv2KxOb
KSqS17oZm/OYxMBpa3NfSr7NABzfoBhlv94mvQ/xtp4ikzVN1WF+Mo4sxHck4RXa+yCP9OnQRwC8
8UFB5ReOVj9b6Qwy7/4ZG57EHsMVWULG8J6TVdU2ykuo4blOCFnXXKxdwdJnUeBVMOni7u8KuSqD
Oc4/AmWs2lfpV7dDUiMHPhs77R7bQ7x+7626RbOdnh5B7GaePgVm+4ySx7BOc7zttxoL4Wl8hGgd
PC79/kwj3wSbwtRlYmkpC/gO7e0D+e6NY7TLN24FxJSe+jE/DMZyY4ZgME1AYY1cABrhB92jktug
VcEX5Iq6fQCuKOwFBp+Zb718In8EbrcVs8PpQBNzPbGj5pZpfGryRO193VbRdEF5dvUZDWMvwvc0
Go7WBK1tsHCAn7Gp5JHCKGIy4mrb9SCL3QF81C8Dt2hQ8VTG3BsQ5Wm1SCxT3ltDUJ+BfTGAZkXp
1JN1hc9nrcVJf86w4yx8ACEgOMxz5y9fBOJAD6e+TcIzZNC2HceTftmyeNiASa9d3V719ARP5t2B
TBI0fRszsAGSRnpUpN74FuX1DsQ7xg/LtY4QLp2+CjALLH30+1/Am2Xcub053KG9FKhNPcl30beY
ms1uGnl1mSKnXGSq5Kdcd6VmCeDREpJA8+jD7gq3FKtCFvvSBpfijWQGsFDo+hi9D3ZVs9yTI8fH
a13lDmr8LIKSa2+qUwOGtNf+n1pa/WvMxhgcuWBFC5vQfhXg/9qklhw3FATW1vc5zGucV+svJ87v
ZFMmD31j8ysrbADjcxP0VW2aXHNRtUfccb6Sc+K8PoGi+lSOXn60VZavoIwLgUU9DHs8ARd0SofI
SHEL0x41ZvD4EO7UQj3emoyD+x2QuPzBUX5zzoEfXXRDaH7h7WisqoaVOxpmqFhAHVM+Z5beggFn
u+BghvkSpc0IbIUZ7HwepAd0nXpLvA4t+kyIl6mI+ck0VAgCXcAAICTbrYwqiPeVHuowocPMuOEn
5CuhiRa3KIYBhbUClQ3f0/AjzNKrASwGbjQCFUztd3R2gGGrrr6FHnLqOmOemq0E0qoPzmNYVkd0
xHmrjwiUJNACkEq59HRE1IFSniKgSVR9i5v3NSjCgOIcuIjAkYwbkvnYoZi2nhr0gIxVYz2ild56
zEW4aZGlvFBEkaQ2EAfhuEB2Cjy7fupNC9xt1I6CHRs92UK1wFxhKs1o9ZpIR7Zrp5JTsaw9YzMO
7lcGTa1dBjqmRaeZYdwpqg80hEiN/ez24n0YjyrZJGhVXo2N8O7qEoJhtFf38FvfiUomK9rIk5eG
tFu/BTudjA5I6qQLqmp1Tgeq4LQcNkkbGAApF/1eOHZwMIHamqtjWQRKrhEVVppAdiqdtWpMtgoY
oHml24Tf10SmCKqEq4zjtYflALrxYsjuwwxPtHHyH5qohAkYgsPIgrebaUg9SCI4hVzGXd6nS58X
YpUaXbaZx3U8ac7yxN7NYyvCw7epyjMtURVedq/GHvtDPRl4u3n9HC22IKkb93lyKGKZHfG2836Y
ghRgn9/HvKqHQ9EeyE4zuii0QaNqEtWMffY12HwaIggG++iltCODLcjmagf+/dWyBChqfaMBoTOk
0VFGBdKOJ8V1cpX7NArAZFRy6YXhPpHFNqYd6CP6e6FNg202i7Tu/QNFlKhIrFoBJbTWaD28UaFV
UjTgkKKpHFKyezRjhQsaoiXWOv+PK/l2098ngLi0qMKHfe6iU3pqikOnD8loY9wrXgAzNBUHOiN3
5fQjyIntEbyNH3NiCic/RdZTDT6f30/Jb7RDs4aUVrJ18jhbkW74rtDdYTU+JyvWmvLUA4B/cvM8
W+Umsw+jV/0QUdYfLdm/H+LU6Y9k8wLw67lOfiDnpCN6sDUgj/YRQp4RHXSgdAavWmE83MpU0+Dz
g6mar+Kjs9xBmYFMVKaig9GBolJH0YhCaeLEu3niXNH6udZt+V/XIvvHFW9rsZ9XpJVZWdoH9GLj
9ombUZOh85YQvMHHENsd9px2uK3cvHid+DwkLwriPGftyXENeRqZiHZ4tO07lgKxQ7b5NABAZZda
1p5sdCi9Gv3M+oA2A5CUvvIOOwjwdglfPRuA3wep8Vp3TfW9tIPXAB+E76CCnk+AJ51PfnGZ0ei/
QCpjr92lnvk/lvg/j4EEGLq8wN+9dnvXPTaj5yyI6KHgOd+00Kmd2SFsH8oudW265w6/8gsLnpKJ
2a9/mhQFrJ3ZIf49aUxr+zW2neQoSzRf9oUx3tOhS/wcWpnLm2VCIu7eS/QLeca16Kup2SzL2tpa
CfaonrTUp6l5vzSipormJQcLXB3mqJMS+go6p3ffRNzaZhGIYMnmoEK5aDu/BDVoWa8H9NTvIl/k
L8qYtmXDAGrVdtPOwptdxtW73Qdj264Bvu7FrbCH/LDf4n+1Vw3616h6NRe+dPUKlJfQZFZzsawB
be2xD9unW/0sH1izHdxgXN7qZxIlTGRhk2BzK4r1Tvw1j53xQKbZzpdVhI4yqrlNRpQduV0/3S7d
44azbRqulrdl2mj4vDQ5lPX/KPuy5bh1ZctfuXGem9HgAIC80bcfap5VVZIsSy8MybI5zwNIfn0v
JrVdsrfPPtE7djCIRAJFlYskkJlrrXiamiZioHI+N8KYDzoQgpUYEBiMUZJyinMh5lpZJcABdO5p
6sETqt8C1/KYjDbyKw0XCoqoIFnTDNNYmuDnLArsPgA0jZP+PGB5Os10M93mLIJojfeN3FMn6sCu
IY+bQwsY/6JLJFbc40JmWnngxZf3FlKzo8kGz/Qmi3tQdY1NWq7w1EOuTbnRnmzCBsEBisLvqHNy
G+cVSIWvbrbU+HGbVuvtz9PSIEdDMCtUVYR9FJZBNG0LRmvqpEP9c1q3wlahz7Gq6mqNb/MaKzta
z9ge6iCoSesZagq7VQAiITVxa1IvsGy4X6KD7WHX0wJBvHa74dWpsSXyJGsPIBTHGo/acjTSGR0C
N4VEbFSuaagLlnW8NsYh1L7N4GYg+Dfb8vqbfZr504f0sRPMpJ2qFUIc7baT3r1htexFQojVcXnw
LWnCdl52oX2C4G99AI0H4IR95rzqxZEcOFSJ55kEp3zR5fkxhY7IgjrE2oTG1BuUnYuFKFRwdHwv
OfkDag+Q2gq+CeOhzfXh1QQofQEd23RcNrtrpIgRe6gg3Il3bv+SMKuaBZHpndNUWCfqwBYA2Iqx
QwPEburINfAvuwZwFF2xk7oPakU+lkB1lbqSTdUcVXZ9218LRAZXpqepOzf2jTu9ZJdqXNSGSCVR
S9Wav9LAmA9FYIg8elIaO0RVtgRquQFdqAl1Z74D+fnUSf5kp0OP1NKOB2Lzu32cFuzQ2i7T680n
/9FOHxANmr8HIGfq/G040LvIHzM1Xd4Nb0NuKIlM90Mer2/TGqipP4a2mhda1R2FQEKnQ03+Xevi
dQ2gWXCtIgdlvxkUG7rSSee6pedPsioB41Nl/GLbqAJQKv3mRCBPSkXzo7HSRRQlEvqhVySDQuxS
4mqeO6b7A6kzlHHH0VsXvAOjVzxaTdMvfTwaDwVLs72O7OpqsC0sKkE+MPMSu/5mGt5cG+LkBzi4
vzS8t54crUNwH5H3k9AY22YWoPsSe7JLmNrtXNVMf+mtdquEHv9gctg1vVO8oGgTAl1gP5RNNfNV
O9wzIw3XrlVEu0JW0Z1l+95Cd1r1gkr6dZ9H8XfW+1+bOOy/tKrrsfvU04OjN9YBd3a2lK3MnmSD
cODoatbDNpC2vy/KgM9zL2xAgc2rfWDrw31d6ffg6eAv0GiGmpNr1Qfoh+VX0LS9kR1/DKIybaGO
KWjrLmXlo5A6sBeaA3AdCDC9k5akwbHQfWz2TbN9K/lShEH6DcU1kMkaHYxK9GtgKP1laETpGeCX
9Jy5AHgh4JAjXs+Tsw7tNXuWJ7jiIb4jEzBcGjLTyjH9WadlG0+rw5Uaiz7wT61dDDsOZggbq505
vvemDhdogcHNztTyhZsdE8M/3gbFGd76vR+AxPPnRCkSxgvcTOFKoxIRLKg/JiYf6evVLLHLb0T2
Nox8nHnU9Ps6maV8pHybiN+mI/nQ4VM777xhX6HWtdHtHSRsZlyAxSOLzdNUszBAGgPBgXBFNQ5e
alRHADS+UCeZhK8fDbP98K9Q4Y40mcf3WmnzOdFRWFn5NQss/WogaHb4g70t0s/20Ki/8rj68C9Q
ADQn9gr8br46bmhcOw9oqimSlbpt9cHviiTIQQpwg1JNAkHVEvAv1GUN7gnXOuOLyR5bSDJtakC4
V3Vv6l8HPHi9RvpveIWBPqWKtEPf8OEOKtU2iDIASB5HIqebPXbjyCpDYMgT+TSSHLgLEBiNNFFR
cdeEEB2Xf42kz2QSJYo0kvs2+1qh+IgcsNID9sJbJl5pXVEhHq7wj+EcVBSAbxji1RuzMnPkBXwT
auENgx61CXpV04i+Qbpo1edy8IBJ9Jfg6NK/hRaQhaiYDb/wgamFYyjjLlOetm6Htt6Jou4PyLND
fFxmxbXAYx7wvDZ9xjLiwY1Q3Dvzr0NTgjEsl/moKmI9VxpL53+6tqEx/3ZtXs4+XVugaRDZHbFf
BN3yuyqZV6Zf7yZw1thE1Xy9I9hXZWhX4Eiqba6iSM0QWQWFHIXr7FIWSzMAY8BkFEjbLu3O12ZI
Y6fYtdZy1UHMbO53Lr51MlZZgHe0xw/DqOLVjYe0YXJVeRA7l3m3NjuZ7jSUhByVaLojndGhCTMw
lLlCLG4dReG+BRVzZ0kpu5UZeubWlrl/tfsR0taD6heVJwdAPPMn8ugt00B+03wE+kfNocfu7To8
SsxbWv9TjH86JacBTpQCkGHAV6rzse0HG12P4C6XNjAobrwsxrLiyqzqmV6jMrBFWdCD4CiRtqLh
K7m5DDSnPM8RgWux1wiCuj7Vo1vrAcs3Dv+TW4c7f52iFBEyVrJ5LJNkDSg38nq481YG94d1MjZV
nM9D6IY8RWnBdpEhIDuuDeyZ8e57Hzr2GYnm7g5s2kCsj/6m7oh51UhkrsZpoY++Jv8+lB/TZogb
b4YEyHZQa4Nhd2WjZmyO7GKwpa0tNXMWhttp4zv2ArERfGoilhlsw4IhE10AXWpT4aoX8Ham6y1f
OqnDDpyqXfGSaMUK8IzzxydCnWbv1YjTxINRHwAyAb1EAqLqAwQ6XWPl5QCVZ7JTK+qngyaD11Dk
xrpLjQYYFhyC1GuPWVVkgPLHHAwytuhmZAyy6sPHFE0zz6sK2d/Rmzoa6XXgv4TSQpQjeQut9ebY
KBfFhNCXmtcZJBpVhGp+pO5xipVXvQLjWz2zEZrsZmQsxx46s1Eps80KeXez57oB6o+ptzEXeo5C
ww4rA47X+L6iGw23kH+sIwv3HJ369n1uxiEUzhA3pwNyVLFCSPevdg1+oRS8/mT5NJLaQxTo0Cyf
01y3MRASQih+PBiJNJdWF4v4BHqwesXABX7Kddc8suZRH8u96EBmOht8Zc5F2KfLACsViT2Iax8G
L5mTS0S23klL6Pf41vI2QxmwR+xOfND02U0606BKtnPGA515Ea9TMCkIGLGfc5ZkrYfSQvnu6MWl
BaXzqt+QD5ksnv01mqa8tcmHmlmWcGt+6xG6zBa6gKBkqZAwUmnwcQgRjSyBl0c77uwChEPe98kW
Uw+581JmqzbRflAE8lOQMgoCqPz4IE+vUc1+wN7xczTzt+AmDba596gF2hdUQZtHQwM/oDL9Hkrx
fXgs+jgF91KjXQBCM+ZF7RuI8cTeDIyR6XvnRUsUKaao/QggXMNd/3sTFm+ZJ+qvZY+8vSZ8dsWC
xwb3ZMXw75hFW7y0WrDglEDzy2gp8HLF/cBTfBeh6g/TqWY22k4vsaZKowJIorGHDkKhMqsHLV6H
3WAdGADtgQ7jGYWXF4h1lvf2kDsHgAXLOdm1BuSLWekXd5FrDmeHd1i/jAN8cAUgY5TxvQV88YOd
QU5XsfTRy4Zy1oGR70CHXmnJgY2Hm42ajWqqOY+NVTagIFyl1bESXvbooAr2WtnunBmlj7qWRSnS
+JF3dfaIyCvKG/PmSo5eFp9QJWXfUasMy/cuLfppEujVgVY19nEfjnNm44YWDyK1pWY88GGBWiBr
Tc3azpEeRIB7Rc0+cCvsxkp7YY4fCq7QYIvshjmnXmTitV2Rgd6Cem3RBse6xgqVellnlHcIGVyo
E0vXYJbznm0STTMHsC1HJQAZ5a7G4gChpCRyj/htuUc601T+FXzZamPoGR9mRuG2CMD3YILXE2wM
Eygzj2d08KAKsHMDHG7NP/ndhtEIcqFht+b//1S3j/xtqt+u4PYZv/lRh6xUs231e9eHyLIGlZBs
Rqe3A4g/+CIz824GoYR4f+uQASjpiyz5awi1b932OOOtSWe/f0BcIyOpS7Ac/vM0fvHzwuhT6Eom
4+1TySjKwspmwtIvQxNg7zZexG0INScXOqUheR4+QXmz2GpmkJ1rSENypIIO6cjYSYe856gC0dx8
3hvmh03RWRitNIgaHfvxDkBtdFOtyiYCVuLnWBqRhaiW66RxvNkHBuz2EONJRJ966+hBr6OEik6p
7WNl3vitWEZ54MynT/w5MaJUAG6Dw1vRZ8dNil1yoYeLaSoa7DfPsVT+3TRV3Oj50g+0YnJxNOdk
goRoDYaJZica1uymMxm3H2d/sJFLZ1syxo2NcXRIf57dbGKc5jYrddxsBVhC56GFOx70bs41byW4
qXwwqVPT5ZFzbQxIaKvIuPNHjwLyahu/5u2cOgvLdq4Z4i1JodhxGqQaKAUCxIPIF0pE06ZK72zT
PIEmpXjPB37SBMvfrUaefImTFBbbDauDDGJwMznM3cqye6SCdCpD98ZadEQCJvvNRB5kT4rhDijz
GeuxIYh5eAaBnnUJg1Ce8EBaUosO2gA259is39vei5Dpq1GRlztFNbeFCxYDmXj7MrbG/Xwhnuuf
Z1Gof9jorI0t8ez7fTxjWSKfp15vzXTnPmqa6MI5jy7gvRaHqh72ZII4RHSpUYh/5+JZBtW8zpuT
W9tefJAxncmLDnVZbSIzU0dqdUEYXco0e8pkCiaNcWYydRU4K4RmeNubrc3Mcm6HLFqTC3XETQLQ
RQYQD9loTr+AnKhXW9Hi9qmebMx11IGB+jafZ8bGVuod6rV0GxccZoO9t0R9oWH0J6EuooBSaf5p
dr0ADW84XcLtT4iwo1Rg/zrdTKlbnjtH+ofblTXSDWY6aBKBScUXRr6VKN2Zpgn56a8qDBdlpAbo
qsiFDs4ADpBKr/Tpr6JJZetAdC9JmvntY1md2hutQN367S9ty1bbMVt9vX1xCJCC97+Jt7er61Lu
3GXeM801/Rs6XT5GXfu7qTnk1g4MG2oE06itNCCSoGVJ9xpW9YMRJ9FDCMnGnWQMFbqjHXp2ppbV
pwHrcBR/2tWqBpXR1k5y67EB0R05MWHo81qw8hiYXFtoPEtmDQT47ttO/6LqPj2qsSVyZ1ihVgTM
yYWj35eiK882SK9qO9LvydTqoPbyEi/Yk61rvXyTBBmbTwO44d13+sptGh1MnCjRw7q6Dbc0OThx
ox2iIvqMmjTAwY9FE3p3IVM7IJQYd225psmBNkkOoZl+p066XC3Q90jhenfTp9emQrVZIJY0mS0j
dWJWfiJ/Ojhh+JpFUj9Qq8PycO1KowWdCP6gQeu8CypVFtRJpgwSmTOrdLsdNaMhNzcyQLCOXOgS
FJBxbLgngyah8eIUA9vQBYDWg+28psNWEnsqFTyxwGwvgyWbcz6od1c5zldIu/dLKAL2G69D02+0
BUi3UKMZOs4hLxMo8AFB/RU8hRYocZN6n7cBSteMy2RuocDXFAX4QhCjmX/suEGhtpnq9G61+RFS
H/s2zWefCvXMsIKYuG5eNVx27rlPlL/2WPrWVE32kCPJtmkqSPwgSus8jA6U2sYa8M2qXjQEOd9C
jgLISFk/IjO+q+PeeG7CuoceqJFehBm0a7swup1biAhxioiBNdDqHqIeyrgpBDq/jcOhUWr9CDBc
JggG4yfqrlwzxk8jZoAkjDjywNbAbKFHAJ/FfvcFGhXgcob95qZG9HnsSKQREVCb3ASw9+QGdMTH
bP3odpstCL+5RHQAyeMeNN+Ad2izpH9PpI/qUsd4guxwgaJEPdlUXR19KVrrIHPdfwOeJ57nKI8+
NdJgx0zvkVoz++Dt50gVQ4yCRmbCQ9m2abKFFoZIEHlp/IXOUk9E05n6g+1Pfh7TGZ6befwpz6YJ
s9+DGWzzKas35dh4f6/xQWwpvTb1SmTJllwrADP5maMjZ5olLqoN2bswnqUDErunvM3ztQD9wJOR
5BOflYhtfRmZdrlFFRLEeeNs4rPCWhr2sAaBtuFoX0Z/G3EyoNRQpsD7DDzKRq6M5Vg7P/eFAx7s
wo/+TVvNw2bmBo27dyLIjqBUJspOycCRcNHVgjqQJ8xOATQEzUU4dAvUULn7m5vbc3/Ve7GcdxbQ
nAqFGvsmadsHXxnpEixl3WpqDiBis0SJSzJk+9AofQCBa3ygTjooCcIwgLou1KLZukj/mM3S1cds
nql5q7ZJa0S8bCOaEWcW5IcOytbLE7UqFleb0EnKOTXpgCAviDm96mQVDgo2R48KBGJza5QSIdsf
5pg8xgG/zvGnTzELaL/mLbgn/d7K77VI3xM3gwt10k0ErNWyG28KaPQFYyxa3RUQ7b631LBnEH9d
4uEo937l+fPaHqxDFWXmFwa69Im2rkmzHVgo84WHqrmv5ObGhXXQmbe2jawFqF680R1TVRCuKBCz
uNSM1fvaa+0F86LgrUmOWWE6L20E2tWhHoIdS+L0fhxI/WWUQUPHQLmQGURiG8WYR1SGePcQ8PH9
Wr0hW6rmreX458jWdYi5DmAZNbMBIsrRhy+HIksDOcZ0oSN52oKhF9wfFlt0dGZiq6rSxka4AGdT
73hm+q+87qDibgMmNB5Aitl46woFvWteW0jKNngS1VhGgN9fDmsHz5lLIZFaH/nSpn8Mv+4XlUDQ
lf4tY78NL1CWGzW4ztxh/CUG1y7EFNWLMXRs3kShgpaepza1aLUNQ6bzTgESPkdebnguuu5AHNpO
CvbOIFMvrIghBwn8habC5CEF9B7QbZx5ZQ7ZUDySH7Sw+bDdeuksZaxaqrQEM5CFByUgGsmOLtkV
cXwQRfk6XfH4p4gcZF/kkfjNBooF4aOT5Ics05yHEIRPOzxRxrtQ9S+jPWZ4Wxi+b+2EBFXKr/YB
iYxZplfFBo+/7ogFf3ccuFDQh7aydWTkwaxgHUQIqEf6wTCrC+6vM9VD10yDDoLtjEGtsXmzySju
N6htKy/teKhArI/sBWzUpI6bLatktSpco51TlRvVu2EPfJGWcLdU33azazIc1gy1w7OYaFpvylaO
WV6QW6uWaYOnh6fpxl0acW0ZjGee6D/OyPanXhSWgj4HtZLrEL+enY3UwaoaZP5Ylum7iSjje1BU
KwTi1IueuNEC9VP9qbFtRPb0rFqlsRRzIx20mWsn+sEmRgQKFFObIyKHdY63IxMd5BhFpjOkKaDl
mg8QokXx6iqUDdDKI+COirjIBgIA6N+Y4ohATnZyxsdv2hjPxlCzTWhxPJJzrYu2FtPwligiaKC3
lWdBTEcP313cFbYh+Gvu+OFC5zw5ORGz9/6QVcuuSRtgvYEXh5rnu1UlP/qsrR9sP6jXrpslWy/h
UEobJyOPwYTielDxV4T2w4Urh3Qhmd1vQCFINep0cNK0WLqSG0tqKoD3ruLDwTL5WiQJysX7+n5I
XUD7oyDZIqcBgCEUHi5QBvmwFfKoueE29cXyT5oVrolX7dg5jKl4mfpsgZJFpd0juoZvQQVeviDs
f4TU1Qa5XgOvMKg8gUixvPgIxkw2alIHqtvrjTnXJAgQWqs1HgEDb3eWkY/c1DbChyWkIW5NAQJF
fK/mMTQ9VEjbwplHI8M4pFq/iKr07iWv40PbR+6cGL3FX/YmM+NDZo7yTIjAL8HlG0OUMJ/httXf
wLfRoObfiM+yET24XvAPEfOgvWd2CcKh8VHb+x++rQ9GY9No/Kuvg7y6cZHIwt5weLEYlHm6pn+C
XMyHnQoxwJE52cl/SEN36WkDMAZ1HW0sFfgrJDmQ17MHPBeRKwe7DUAhURxv9Cipv5KHXwfWOoQ4
3wyLrWQ+Uc/XGuvWf2wT8TzyZUDJcNvZGALUcL6ooH5GX2lTfm5SLyL+akvffxGov/X+Nvbm3I5T
FbbWrAdv2KkeSVdIoRf7DhGAVVrq5n2KkjDIHKfDe+be5Z1yv5tD8cPktv3YxDp2ll7nHlAFXk5j
miTXlmkPpBLdb6y3ynWo+RliT+MaqBkXPGo8xM5gzhl7vWGmb7jqHGQS26SAuI8F5LUSSQWB4r75
QGLf/KDJgLV5mzxarGL4naoS3DSJuYo5iouDqMiPAMGnS5Q9FV9KqX8jaKMmvuGxFb3fxrBg8Bea
y58bgX9MQq2hwrhY3ZpO1RUryCP7q1h63oH3gF7x7omq37OshTSd7/Yn27LVwWiwkQkKV3+tosnB
7O5Zp8+QLShQIYJbIsMKE2FhKz+QDE0yNvnYpF6zBbaTerFXNB6p909jI+Ejc5GkIFDV0hOWCVhX
QoDWKDp7XzQMS83RrkoBwoC+fi4aOzN/NJG0r9CjXYDh1ksuvjcCGJrgAKZubn1LgSFegFbDutNy
qP71mowevTgrl1CSGo6AfMU7kUdiPeSZeTbDnM9bLvzn1kivSZxZPwDsR32j07z7xV/Dpd+gfKON
DBD5410BfgQHoRgnOfC6dVE90H2h25/shpWKtczLSX3I6Y3kDGz3Pk0hjHQTJEpyv17zxgcZ7gBB
oluHnlsQ/NDOYLABE1WOqn0EV2YFD9SemnWffTQJeoi3w+fe/tcm9YYM8LB/OzYbUKNTpMkC1LYH
Xsl064wLLFQjQpHNLhL/SG06jC5uNqTbMJLBQcfik/gMwkZ9d3nmn4XqrCsbohORIZipMtcoGw1X
5NUnw3eg9Lwz1raTF5mN3oRXF8NrXLn+nAv8FZNXWuVi1diVuUSEEgXCXcmeAhPccLiv3UvqV+Dj
xsP/CIwMclBu6yPooszjgFJxiCNW5rXOqnqe6Wn3NXTM19aR0XejqDF8zEPxuMBWiUXvwoHQaudx
BkE2D/e0V4EbRfVIk7R6cHR17TXWXGtaULaRnhyy0H+lZRptEGygXGe22UY7Wqw5Fn6DAMPnS2Lz
Il6vpnPjo1biVTEyf5G97hpAO0a7pez5zZXskOmM8WJwihkIe4c1QDPJk4S8eKrb/lviAgYtwcV2
CmNfnWwAqFFqUPtvIaQBOAP3hiEDd/3ryEgPhnOamE8pVjZHUDClR6x60yN2IOGGd9oX2wyCvRkG
K89Iivs4DtuziCQKWhSUQTvEXOaly9iGerWW1wfPs1+mXtaL9wrgjz0WR9i1CEuD5CUiZORLBxDX
rbhKtTtqBYUjFv/6r//9f//Pt+6/ve/ZGWWkXpb+V9ok5yxI6+p//iXYv/4rn8zb9//5l+XYps25
BQ4L7oB9RAgb/d9er0iCw1v/X34NvjGoERn3VpVV97WxgABB8h6mrgdsmlcgdOtYG9MZWRWApL/W
UQ8YbtPId6TOkT5Pv7XaYtrHesqP9kCsrCNaYSnO2w1KzXh8EoOfrG3ilYNcqjXz+yJYTyqDUVD/
0gaO+OSjEOa2zAgjHi6QjUkgEAJmIjp4kfvZRs5FEi8YfuM7yBOjenY88DTpjuZ46MK6XGV46IGR
6a/euGy+gkw/2fCWYcXOE1GiHsluJxcaS840AdQU2Oyfv3rL+PtXL4Ql8MviHDloYf361YMeL9NU
JcV9rYJ+gySwh6opfVgmllY8lxGSJuNyQg3AQRe2VZ7JQwDzBKg2Q5nYn73K1NV2iW9/mkexkWbD
7BqIFWs7ziv/OQ5KYxGakTpKSGLuixw8GT1yU18GZjzi6xXvoyv4p1HjPboyF0ojXtwf6DbTy/6u
8UNzZ1kGnrmANMj/8Lt0zN+/HIsh6otvx0JpiOCC//rlKDsqbJTOp/fTIl3kHLj8zPqCDEV2gaJs
ewFU/5Eeh0GVait65FFz9EK5Vnrpc2gVG77zihhwsxQ8ScGahgeTn1YQa+C8/mo05VGOa0S8FK9p
yLInruWQDMoVXPvM2lfy7GtZeUah/QoJe36fjWz6BbhtQXcQuXuygTIsWtc5+B+plwaUQbfiIy8/
omZQrS0DC7g9M5kjOBVuB5mCtd9NAXnsXHBmmCoq55ULFKFf30O7nt//5mvp50oYWxvKHb8t7Ulh
zmi4sxs7SX5uaD2gkxSCHlj+soNuBd9L5SQP9XhApDAveQgCMDSSQLSzFtDDXeLk6YPR6OVK04ds
Sb00Wql4Gp2BvPduijdaucGWhlVHn8jl21qOT2W9XlFHYTD/P/wiLOeXXwRnzNbxP4ditgQMWZrj
7fTpSYUni9GDSsa753hFQT6OdSelg16ZcIZB8UV3KuOVFmGW1nYHj7vdSfMdLNG0ElKQYXQkVdlJ
JZbEYyd5WDotnTzPZ/Wo9hagCBDaO0UIcZmo2NMg6qDmv7VNk3ksctdVZaPKpjfteCPVoO+ZZet7
OrO6yCxmadCj2gqJIrax7HB76/6bz2Swymb9H549vz72xy8TBFDCYsJ2DBDROeLXLzPyS6bHCXOv
sqt6pGITZ6YDv3A2As1B0XeiL9vYSZ8zxpe01iWPsvSB0lOWAsMtiGeRRsxtYI/bfFMhzzA+Z8vx
6frpAJDRsW2g5QYHMkPjA0En3Uc4zRvSeRnpoHc1WHLRnSiYUbCFOliifXQgOxMgSgBad81q0nmY
5+CycZ34IlDn8s/fiiP/9hMzLcm41A1Q7jLL/O1bwYrK8tI6FlcGudyjOQpmgNokQgnbqHJLnKie
CMNFl18CMcSLT9TLGQQNiC6ZbODPAzDWBpU8USu7skcdXCfqRVWGGri4k2pOpYAZBz0HpJC9PR8r
BkNvLZtcPt28KoHqNMkg3ajG0FDuhiDFCDRvQ81mtCkbCCW/N/9mI798DDVNzqMf2frKxlLb0p7L
kd57Jr3BusdjGLoihheCqUsUW+oJCmhsuSVkuKj3k7djVRUEci3n4DfG+BPoX/BzylehUQ2blKNQ
ZbSzrBN4RiCoCNYU7PhB2G+jGJ/bs7ZyuntjBJDkACIjdYud0tga+1QPBaW4RlgOEmG+l4LeWenu
FuLe+ampA9DMD7W7txP5NU6b+kqmDK+uRYwcxoqa1KHHgFAx/fWffyMG/9ut40Bvw9EhLuBwC7vw
sf/Tc6h3GF53vVlcfV8fo87pU1iVwVuqUHTodoKdkfkJUJ6HAmDw6/lvORgxkN93n3OklVbQTQVL
hhTBw68jnbJl2MD0ByfRAmBcwcUiVFgiJgW6WmrawbD082a4b30JVhEvXQWjIl6eadkRNLEoNR2b
2GHUG1uOLDdjMylBPlrYvNtQE0CjjympCSnkZYBSs6Vt4ldOiKDANaplMIj6E/QaaHGsjMpyAg4h
UDVsYwtQtwl6zRMQSUAJTJ+g11Cby+5ck3+CXudeVy0blTTTR9Dn9ADmoO7biOSzYcjmIgzHu4ta
4F87gHiezcaAUjhjyQEVCvJB94qt6+f6M1hF6hWeqe6a3MIQ/Oc5cl2qtlHv1GIHQXZh1a+3aU1v
QAR4HE7T5k3mIRSfH6rGGlA3CunGvmj9B3CuW6jPQbSulNW2r5ARAKxAzsF+Ebxj+ZTOkqFwH6N2
MBau1sV3KWpDN03WGluaidfIAN5mUizxrk7eAZwMnazW7eYGROMQnAY22R4PZOdl3S8rbjZzXQwf
Nuogvw6jTMbMaQ47WEPEqrqzPURQUqtJXkAAvyNlyDqs97wbnGcUMYp5KHsf+AnIp8q61DddgIC9
bpgmrsBOXuyg2lVu+ggwQ3TH8Di89NgYQfMCAtc8ax+Q5/IgZ+dlD1kyVJAJyNs1NUURN9uqReE4
NSHCbJ6riq3CxswuiLDri4zF8moUWXzHCrnW+05eydQFbr1wDXdYmaPNsIoKyh2Tu6vi9GTk6ZaC
tRANArthLLYUMPIpQzba6k6iNrplAIRjsWSDuu1ZS/VLUHIE9bJqa7pl8aM1olczHGxgXit3jm26
dS50s1pbcaWhHmgAXQNQnKs8aLLrn+aJo22X5MUaAYt2WbSQxEuD/JqPaBSUQUIleQSipFoG0cYq
TnFLwUYHDuEA8hUDnlJ2UCAn3/Vf7SxbDH3WP4YRABp2IXTkWrBjx+rWAkAjw4t0JDfkcb4AsKjb
qbIukYFTrYqOVZgV80pnzgX8pP7atPMAijNZf4gMROdRkijvhYFEgch8+w2YqmWceNYPr3H2bY2M
DA1HOYBzsTw/WKOgaVj985PQ/P1tiVWDxUyGF4PQdR3PlF8fhAhDFbXRaS0E43WEWJWL9BJBBkA3
dXb8Rt+AKgwREbK10I7y6/ZhqEUBwRuw5AuZ65ewTbEeUEXyLcOvEsVl1tPNAzX8HhLVbrCRI8UK
8aw0IFnF/qd1lkSq0owCtnQGCUcI4869qkqmdYSJ6uN5Y/XRqfFr40wdDBmQ8z9/Dfrv69Lxa+AM
64bxPyFoh/3pfSC7DnXeNmtOHzXt0hmRpLjlGZSPQeKFMIBpDODLvN30sWcurM4sfn8Y0Ig8RpE/
3f1+Dj47ZMrC+T9fsqX/ts6Ruq3bNv7lbDw8rL/tPIE01SE0GISnaUE/uLIEE7oXvCAmHI9BebDt
ROvCcdn6LzO940sdpVR/N3vgbZzMzGyCF0ht3LyrsJYLHhQpOJqWFOZMpBM8GhxcLlm87P0KxMFI
eSzSSPevmld8nEEIwVqoBjCP1NOtRT+e3fxSSOT9h+047R9ukRCOdzq2wRY2FqZwLIb2rz9n1Q9d
UA482vQuoF58bkKUpR0gtS2x0EQASV7VoCCoOwJOVBOdUfRWfrl5uJo1ID9kdDPluVBtNABlCLoO
Uk4+CKZjvHOAAs38e86SYqfGXmrSwUMiuBedd/AtBq2qn+NTxSPghHX9jan9P/8GjDG68Oufi5vX
lmAJsQwpgcn69c8F1CLpkcnyNhOGy8z/H2XnteQ2sqXrJ0IEvLklQYJk0ZQ3ukGo1BK893j6+ZCs
bupod+wzc4NAWqBYJDKx1m/W14gMsX3npAY5iUs0VOrlkMxBgw449f2Uw2lDoHqVmKg4Bl2PMJ9s
EbYOVM2b0HIOeV+Auvtb+dYuOGF2/f/5NvNP0pZowG9/jCGr/CWOo6lEeHTb/jOKJePqW1hR2Hhp
l+iHDrvwNUghEGyDEbxHmYMEHsBz26phSupjtBL1IICsLVqMJKCjPHx35CLF7Mgwzwo5h5eMvKjo
lhdGfheEhF1EsTCQpW7iQUbUMWK3PLblgYzZJ2Cr+FdWntk0siLlgUZGyrc/FqnhNZHB7lH303ab
yVV1bNPeOpBEHry21ud7uNmBy6NcfVvm6Vs/+jXPX/OoEkqPJsnEsjwrQcgCgoJkfwZof7KDpDio
/LqVJTzUoUAVdKdZeqnR3TiLXqJaFKeumnewn7+LelElGsVh6ivfVdj2r69XEJXNMmWjjP2qy/PA
E3W/Xcy2Wq+b4ubut7qsz7NjK1euMVT4TYoh4lIG5C9PTevs9zrRRzLqYvFA6wlY/OddY0XNO6Et
Ox47rWofyKggpjDHcHFU4Gfaae7C9lONY1yqhOsTxUcmr5P6O1Eu7CJYt4ESsbudNqnfmLiqzcm0
RkCZFcVssyerC63TrPsXUw8pLVVd6iurppUNvEKMjPxNoN9Jevbr1mMw5F+IYFs82vWE/SIjScRZ
+9bCZlnM4SwTIZyOaEFnnEQPPa2SHbFxAtBLo6jTEn1D6Cq8v14pc6ZtNk2ze50jYscbz/HFqr2o
SVCKW8apjZ1vFEexNtcZCr960PC3vE1qKXPkQvQsPTGrPpf+OUqDg23IRrGGDogjRelPu1S+XqcN
fP2Idcub6C7mGUnrr1qENA+i6Ie2vrB2wHUutyAOVYCeRmqqRzEqsANpV5f8T8RdiTpNhY5Arvss
+kd6hDiHr4Su+Gym0f+mFU10tNGG4xnTb9VQ1x8RetQftRkpLPwknE1rGmG+HqVkhWNL9iC6gDHQ
oLDhRhqparFRY731nB414Sb9ng5puh1nPdrrklq+prPPBsRKv4OAbFyzLdQ7XEfHR6nvP5XKT76D
i2IrkbfK2Q6c5MLu1FyJhtwcf/WVJT1EfpEc56ZNXXEBIuN39gJnLPrpjFQfMvYj/wpxkdR/LkpH
Q311TL20HByv0aXyHevt9STX/lZNG6ilDmkcqb0b4orcQ0cwcM3TJd4riSXDseYjI/Ior8oxkqu1
z0PMV4L8QbQqZtS7Jm/+niiGkgOeCePV61Q13+GKGM3Zdjr5CUOMaOurBPJEscpr+QKlcXft247w
s7EKKLZ+o/0Qs1mlJXmY7Bpr3sKVJ1Ua9cdMuxNt15ocJkQG4u16q7bU5gfeWbBaWe5cS3m/QkQE
2lDDokk89uuel5hoTLLOE/fRFbJ+1PT8654H074AJ86v97x8HbZoGxQbcdXUAME+WxaZ9OUCy0Hc
N/Hm4Xpf/+2exaCxkf7jnoOkRrCfvNulzcftICWG19XOviQ3BwetKwF2SD1bC3E6pV0NbJWcSBlZ
xs4RLbZUwFbMU2zdrj1bSB2xYQe4ti24kGWOAUT11o/st0QLMZIWdTLyouFRnF5ry16VV0Dt/FxK
3DBiAdCSp7ip4HPUqLyxBUmf4F2mT1WGI+XgPIgOgAa0jQyVaiOKpZyojwwWHcUQHMBsdwiHfCvq
GptkcRetsUKd9kWfrr+GMW8TtuByugrdbbVPn+TAaC+TYnq3Hlk1dfyZXbETc3Vz65z4RPJ+XZXl
negnhtbBiB2bPDZ7UZeP8nCc9PhjruZub2tV6hLZjT29HY2DnOTZKRhrduqj6+fl3k4K7K3kPFul
YTn9DOdtmlvNrymdf/AGrb7aBcmFuPZzMOEI382Nzoul2gYPo4+OTN6r2TdVsckVMwjALG86rfo9
NjSE+Ns5exRXHqfCOMTxaO6RBvRK20ReSJ2tuzYOf2qDWpEmlRC3NG3jFLFqbPUyUGDTYZk9JZWz
ln0wD1KzqXSEOVJQFt/tQD4job2kP4na2CMfcgxQIIzU4i+pC35UOLu+m6OcrPVh8p8a9CldbBhk
aB/z17Vh8ZeHP64bdYH9AB8C2lwYDq+ghCE4KyAK/p/rYdENn69oyq0zlSiYo36+rdEAcf0UC528
V9hwT73yHWLeyu/V5sNpoNqHqMbtZGIZr45uHqpsmbV2lLU9Y3Skjb1yyaOEXI4YSSzSD6vpyXeU
8mBhJr0RA7Lcm9XY/ga1JMUgZ2j2wPTt59kx70X7bMbEdJVqOIcl4XnYjfidL1fKnAChL9165mfX
7kc5TLaVWvvf/Hp7HajZ/Ubt5uKgyES4MPl7v94IqNmVlPPBJbwQnFTyN+timRDg0qGIuvx1tsNp
p0IF32Zt130k5bQSHSQNfh7efdkd4kvVo2NjPiUu1RiQtxt2DfcBGIijiQKmKxoko9k6PDXfOlvT
PRupUi9MRumt0PnPL9dE4q5y59BOSeGC+MEjubp+XAXG6ivwLsGjKeFQ4y8mwmJEHYP4IZD00c5m
4I1zWe9wIZle5wKfleWDTjJ0FRDAzE7mLDlA8GJ1NbMkvZCseqkmHDwi8AS7IkiwDbsmvsl+G2gn
EM8ySV0uQjCiQQmsJ2nEnHNZTWspNh7L5WCn7O0qLZY2YvmMnJ4G+0dojs11QS2zaPYKdH/WYpDo
1YPendhOnkTJHDsH142BZbgoVI9trnKAQbWyQMW8pLokPSRBeaf4ffA2WgUfDmTPayyyrhVgTnI2
bkSrmQWpK5G624vgI0jSX2lpy2dRWmZUQVG85MuMyNMhrE780qi47t9k8TTEbxJSyBHsqX3sjJ7d
aV+N6m6wuou6NMB1g0T2W7M0ljse+uZ+LmM87MBl2UffUP8+nUITl515/CtQvg16gNh312cEwRwt
WYdW2K5t1kiv0mQ9WWPH6Km9rZ0b+CaPcy2HJy2TL1+dc4mE39hl7rWsEi+EoVm1ON0skzU5PqRy
/JBGTvpIapyAf+j87MyUNrWzs43aNnzNxIUavfjRla2yAYkub8A7ayhxmfFbGkjmJpOcAmMbitWA
JLsfJuVRFEdN3YFBYxdV+MZTPpebYsqTtyCsyWQspl5spJM33BJsr5b9r9Y4HRMXxaZpL1p72fqu
F2F9EUOlYDNrMoyFtCrvCb68iOtkuV4dxE1ly/xQxv/9pkRrRvRR3JSEwiebhaTy/GmWjwLlecV7
LsWcBPjK503mKhYgulxlBH5DhgaST4B96WQJMYHbRNdOYs5o6WRk2exWbbDhlX4NLCl+Agcyv2ig
3ZMWdrAoyUPBFg01dlGyFW2vzXJyLaXldNSCYrgXbX7rXNDrsi+ipAbyU4W05LUEqvKtGy3lLNry
IPtUQiO6qobLOMyTG9GH0/UScp2u+G34R6ENjsBqvcqdCUDIcnN+V6BZoKT2nWjNWedXSqaTpxGt
+L/zm0pB2naB/GJaTrrO5FNr1sme1FjxPJtW7CWSrLiiGKRye7Jr/92SzYhvMT6lwYTamGiUWy5V
aI1zyBupeB6TvtjmMSF60Tr4WnZsJp5o17EtOil2+iy6ZjlS5QTq2bgvFw27od/g+JCSfWciBwWG
A+j/tB6ac6phLZAmmeKSX2/ORoXPL6AcTuMQjMWEY8P2WlmFDk1Vo9zHWa/vCT1MWMItc8gAQTIt
e6+HcD/OYNQRR8yfFGfIzlUUnmVJkQrAojMvbIqGndDSakRNe+dPIM78rCqeRB1GV9+MTAWItVRF
zoBp/PIiNIkJJgXWglo0PH0ZPypAp/wQc0dRFCPUchsmvfwoapSQvd5kpMlWtIVTMtwTBrl2Fz2G
EcPrriSSJIo2YU+E+/vH2Rq/IZXTHkV1KwFr5AvaH0QxaCodphF0AVEUh6FWn7U2TU/iSs4MvSJi
9YKyxI2Kg2y4eG+4fFHS+0Ef5Y0md/2GJ021zdvCcsXAvlCkx+Hn9a9tKmd2J8jmwPKYZY419ZKk
saeGU/4kuhs5iVlVntWv27cDnXcg481J8JtawxeFjx+scXZC2dvStPvEWpDZkn24VYmzZLS2IPnG
kyhdqzDcIG04jh6E2q/h6PxrQMenfo3SwT4sR2uT6vAcJlCw931sZ9eD39iL4YJ/cLoCmZmsQe5u
HPOvfprTDdvOwtjPCcvIHZJAOZHPbk8gATM3GdPwh78XYeZbu6z3/7VdjGdpznj5S4stWS7LrUgR
3XUt3Hzhjn4rChGdWxHqEPIzS2doinRm+/1yaxVjG2CZbu3I494mg3VpNOWXSAmbdohEW12bnkgJ
s2s7TRgRPLbsQkUvP7ZepgG94iAbnO3VQ0lVXvouah8c3akeUi19FUiYMg7srVWWzrZj6SQlu5pM
aJWQjAvvprOVSnV2DHltSZIoLEEB/d1FaGwlY1i5SOGMm2kokmllOfk9uofxXgCkrnUCJmWObeNe
zd3w/AYgUo4ooJuyzYeGkHI460B2c4gz6P5pL6IVizEMjvF1SJMh2I4BcbpSGlDTVNRCPoWJs1HI
jt1ry2FC/eI+yMrPSa2TgyiJertTv4aKOnGQTWl0J17aLoaG1nGEOPXdZDX9s5F0zaatwmY7LEVd
Uqy9GQfRWrQWeuxcqlo/iEZRVfa962iy8iBK+OUgzztlxR0e7L/PJivbKKjNB5yy20cpOXVqPjwo
i/35kJFCd/xWXok2UWcGEjZW0UBAaOkv6pzk1Nadeuzj7HwbaE6jvBLFPwZquUFanEHwwQbCFPPX
lcSAOMv9XaHadnrO2ScguqAQwgqsnSTl6l3uD+Z/nLHD3yqWD/qrJXpEJI0oxcJCAB4wVL1xFKVu
lIw7jDG+i5I4APmf1jFO556WDQh193bw2BNPXQaLafyolZZfd+T2TYLq9jJjGxrGcRik8NEMAUml
OR6Q86sq/qQYWWtXD00bCVQ+PnGI6/ou1TTpJErTAI92HJRXUaqtoT/WhT17KZmzYxSEOEouh+Sf
MyNyOq9Nqg/RI1Wqrx6iOKXp2tDLGFtCvUWCFhLQjGXtykEt+zxUqXORl4ZsaSh0wKwIwkLTLwbn
Atn4awRs119zqULXMdJ9v0AUNGXWH3TUL2e1ecwWmILFo33XlIRRRAdRNyxiQBJY2OugppD0B8vZ
5tbJNMa1magRYOlcP4vD4IzYsOGhu+0xVOKFnobQXoDO09Kiw18cNUJqop9oBVz43OPKthPKWrlj
Yoli2ndCWMtR0NhfiQZRXlolP/gB5hP+fYiXUO4M6tPtLJCm0C2XOimgVU+c31tv/cbCOGJ28xkO
Q/VBcJZ0CP/+M3lX9bEiGynqazzoCZs15U4eo+oj5DUpG0vzte/Y8CDBySv3Un8bnuNSc1cDzb5v
VRRrZnyc3niRQAB9OauXOnEm6kSr6Df0dfhnq+0MX2OL2q/XzhCqnjRrkOTaEJEklPgPAFA2oupW
L84Ksw1Ona03nmMk87Oe+icJk46/lhMgk4M4wRT+WmPVOPlerch9/hNd3IUHqVbuU593iEj858Rp
48yY9djTQICE/6m5HESDNqvhwfl7hM1fer5SgSyMW8B4aLOrFmPrDXalPPOvlLwhDXJXFNMGpLFB
2GYlis2Y8JrGTiGoI7Vba5K6HYY4BjvEUAeE46ril3cntZryLCau44rA6lIMTSZ2cmLtPhFedIIn
+x6BsU0ZquPZWchByYhFqGwEbg/riVS23+raG4phSBomWblWnFR/k8ycaK2UV/DcKu2tLpuPydDS
+4D45/O/DJKUSXbzQjVPObbakhQn7JXcIAB1yS/GjcTJMLusWObO1Exjm0lq7k1gvImPs/iKotbo
vFkti68otviprucsrB6mKdUPaupIa2SgpncZ0aR13xnZkZBL/wYmLdfxTBC9wlKXoJs547tjI9qL
4FN21HpJ9BKD/62XJsEFyRUzJBqS9G+6dBIzlG33dVlR/OOy9GrSodhW0qC45A+z8+0Qa+jBlfLp
VpMprOMrMFnrujbKo2jAXSQ/Q37vjjLCvu95xm+ZdeYFlzBzl02VsU3IfL73deOmC2YptjAxCMrW
PsYowV7GHsvzK5iJkX4dJy9p1X6NVPzsOlJ0SP8ZWamZdh0p0E5YTD5MRbuL8Kr43uTeiGDVrxon
ylVV9uaLgUrHpuiH6FRXUnJXS6O6dQyzeCLSQm7L6vUf3dytxKikmD66cI7eWoLxLqiy8BzqpFYV
g/gdJNjkMW78cB1kafUZDTYqD2TOEp8VVSqb9zlyKjRbmvCCXGS/t+vig01/5lajTiwK4yX0nib7
GxtOMLVd9GsxOklgvX3kmWKt/cKI7pXWV3e2nZi7QlNIEoG/x6Z3GD90s8DGhrVVkfyPjgWhUwzn
7FdK8dxDIViXeITsFKconmVSVdA9nXld6mH5PEyDfGlxS+R3VzyLHsZo74J5Su9FlVk7zTq27XAv
+s9Bb3hVpqSuaCWI356RR3sQlxJVdji6WO10D6LUhpoD3wgfEzF3FNXS1sRTGWlYbsYMtAIQbPlN
9B2LrD5nkQHjO5I0zHSi7JnQ1blP8+KbFoGR1pH0OdS2DbZ2htTRKMW3yZ9Q8+x0vhR4ebyX8qfo
Lilgk0abjb0oostgFe3wUWhdtcNZr9mKanxM3VaPM7gUmbov1LDaiEl7yTgU/BifzbyFkqfpezBk
yWNS6Pj26IC7G6vHn6rofZbCirWaaPJj2YIyCqceklc+JGszqLsdKl4SCdKl/L8cfJ1qudq/TqAE
uIDGbYH6yqLY0MLsR8/iJVYQI+uU0liJ+lwZZ7cMBu3arc7H37q1dvp7N5PN0l5mn3yaImEJThLx
ryhpnVVjKfgltLP+JuO8m6MH/SrLTngxzSpczctDlP1B7zlwMzaiaFYGeXgCBUdR9LWXPjDb11Cr
9fOYBQlpTCbrTQMycYfEYdyvTHL+P2Czu7KaE5wA2HQXK47zTddwk8M6UX5ErKXfjkkr3flO1d1B
7ra3WlRKD/GE4FsIx/ub0XdnVYyfE2Sghqj+q8yxqBitdkChFe/h0nfys1VO3R4Z62kX+017ySYJ
VWGsSF5JEP3M4j78Fcg7Q9W4j0pRX+zUHnGj4bcnLSSzOK4UD2ZAd2jDGbfWPjc2Edqfz/LyoODt
ffyUzAYta2Ji+EX2u0ST/d0k1YHbNqr2kketvSsrghCiOAEp2yVSEl+LmJxqO9VpkmtxCPiVZlif
uXIR6y+pPJIt1/Kc9ZVia8QjRbO4drZIV+8qjBSvrWYdtDuLiNB1bFhY7PPSEKvBZWxpkj1pJgX7
x+WuoPdk2MZJ/bU1MyCSdraMCuXS6jhltAsUabq2po4veUGvyNfWOY19jxQ7ZIxl5toiEYIluHZt
NRScng0VwXExVRjJmie36KiKImub4s1dg2zBMjYfh9lTDR/TlOW6Sq+OHvZtULWmZt/YZbvzp/wF
76FxXMGybE7iwL/36yzWLlYzj8c/e4huIZTXFYm81BPFpsRkOA8NTJMW+8hMV+2TM7fgjEr/wuKr
WYijmNG2ChA/FZWinzgERfxpRSBLRUk0mhL6k102bONl/K1rnBKLSmNyYbc6cdaq8rOaY2l6m7vB
mfXODo1DE/mseKKbH8O5rdDKccXESsbDZxXBHs9gWd/dLuYX2I9UUnGf8EL+2/WhcDSIHOXxRvS9
XcxSk71hN+XxVt8FUnZAu/pVXPk2d5Sr9prAmHKdw3ryLQWq6GK3Ig5ShNNK6OCSPS2ssr+r0zQ0
2pUoq1hl/HNqkEpDvwXJAU3KXBmAxfF6Krq2ZSqtwhY/PtHyX6Zr08hT/YDUwnLJaZnHDDreikRZ
nyQbiRFH3Sixzd4MHVxnUJx9FfAtF0XTSCzem8LiJBtO8Frj4SbqldHW9lUts40FfPWuNFDBzAa4
Myhn/SUjGiDqk8wZ93M4Qg4Uk2PLQ44EXCExEDa0CqkAcSjb2DnWy0EU29aotrIPUVzUDVVFkpoc
f7mSVVknMhVbp9hqrVOSNm7naPMdi7BObGxpMH2r3xD4Yl1JcvbZoqNoUSJsG5fe4TL2Vi/OHF/5
GiaK17F1YBz0As3VzyptvGlSpSOQhtTWs5M4THqEYNVyEGeiLiJh5IKDrtd/NCA1DgFxGSs6x1Lv
TXJZHP6oFz3EUNLk/rZmu3y94r9dTIxVaueTAOISmSP0mw7+tJUXe8RpOYDr+jqUwkAxhVayNwN5
U4virc+gBfJadqTBUxsrXhmKEWEoXQd7q8xSbwiD9DXykwdBKZkbP+Zr0f7ewwGM/t97+FLVutPc
Ig/roCDqdC3BqzbIj6psbXQNr91blZXGiCPcyrcRtZp0O62oTtBjsqOov3a2Jtly+wxHO6Pr2nu0
5mG26Dh2jMROHNJ9tbXDlqpYVZPR3l8ry7zxAPQtQq7UFcuhqdNowzu27Ipprg2KhX9Mgpr2LC82
Tou30yhN8jpN/W59q4vt0LKu5UJ4N92aFAU51ZUYKSp/axflpkEL44/p/rXjuNyBaBEHMaOp2F91
tyK/OhZ20cfOKxxhtgkENNch4zKuymAqTyNujGR2ikq+q+CmyFpIUbR0fqN2btDWcCv5L29FpVmb
iynIpMVuUqN9qg3NYxXJPEvUyNrbTkK4ZKiTB9V+F22iBsRpvLOIPK5vdaaBj0eUw6ZTEqN+DMEK
PBaPors4pJrDtl22res1RJ0eyjGiIWGzUwt72CmZDAYmy9ITwbj01BD72IWoQFR+oQx8d22OokX0
AcvZgsfu0XFeeosGuJPKtug1JMOyVD0URtI3z36G4a9RYYXn2MFTZkTjh5KBWa+NrCUPXWFKlwYA
JPJmOkwVpHo2jsE9QpoYNEowMBNenVdDpk9/QbRfQ0IZglXaDWCNNAfMko6gQBp1z5JPEq/XaqQ7
LKS35TSJ99Ky74K7VGy0cRqfywYweWSirK/Yyf46E0anBFd8BB87fn5plp/9OUNEtS3vNEMlj2tN
aUl26O+yOBOHJmqKnd5oiD0Fwcn850BoDe77yGMti2zVk+3mQzTe6v/oO49VuGDb/nWO29AwsfsD
nnwbMfetXpzd6ubSjo4RstnLHfxxpVuduJlkRnrZxoXwn652rkdeZeYIbQVGc0IYFqN6K9C2o501
mzqewe9nD44FkVMqWvu5zNX7Evuli0wi9bnplHk1W2161w+Z8zz7XeMSd7H4DGjVm8Hcamz/N+pS
dBYv3VkCgiNmivtawTcm/C4aDaSCHn1+Luy5j3VilNiwBfzU8V7n6C9ytmSgwDKIsjhFJn04gGhd
eB+j85L5+Hyn43AWJaicT1kuD5drKdQJbNnj/bVkWrtsLuQHUXISIiQmugG5Zr2BP4c2PLTzRRxU
gLCb3NdkIArU5ZX+1VCDqMRyxbY3rWx0Jgz/pQVRlVXAE2p3m6FCJ+ASB6GXpxFm9P/MDDne2eQa
6EsHE07oTpm+QXvMvG8B3dzrhRXvJt2CWdaXQEuWg0ZU5JRhPa/6vI2wK6Wu0wJPq+eR7Skl0TeO
dHVVmxF0dex97jtMk2JpPMrRNLgZka1PVHgqxfysUdpz5SRTj5pUWuepJ60mGirY5vh2yh/9YMDh
nNufELJsb2ra4pBh1oAI4O00Bp59IK3bzOs4UItDq5h4d42Sv8fSgZgzhErTqMvnsAcGzgpf7wnu
lc8ZGxyvxgrbFa0Z5MJTPWSvBKPTdt0N88ruouaxXJKqqMzMK8PCxbEPHEwBYEhhK9Ll8qFR/Pl6
SPLh9+KnNJsZQr9ScEdUCF7KcubPRfhbUTT8UZcu/Uo7x4JWDFHmdsOzxdjVwIHGMCTjMWXhxgrl
GlZsFD8oRg0Tpmqqz6Y3n51R1p6TbtR3iaX727Ts/TcJGsEIlOazmpEczfupPcdypp1Gsp3rqh7z
yxiFcuMFAUy0HJQXehiDv1eaBK/IRvXv1eXAW1N1HhYiW0y4fwMGlk16M+AaQ6PoxhL9k/B1fBBz
iENoRoDAgy20VHBpoT7jbY6Uoa5N37SyRGmTRDquUF3sRT2IcL83wnOMjsO5qEI0XxvfJBJB8dYQ
LsVMb4E+aZgw3Rok06hOEsBNq8pRzs0b610LfLSWw9q6MyEWvw3dp7lU+3hA7bslOEiWoFqBYA52
ClxXFLAGCXdUUzpCHtY3Q5CR+FkaRJ1oNRRecxFrpw9w2GqNBuFKymbr4rQgxG1Ljz7lKX1sqkp6
LoF27ZpZV7dplUvvuSGtRYcJh223qxL9KEb6OVAdYb2Czchjpsjkd7+sIFojZbVLtEtsGuqFiOSw
DTIJB5F/6sRZHYfVeglnbCdn6uEQ8mbUT6PNF5Ox4mDUqXp2imdR0AoeEKsM0N9+LKy/rHrqkg37
7nSjw+Bzb6OqZXyglf2qmXzLEw3iVnywD1j4BIjML67YFlR8qWvC1wnP90tfKsGKhD4B53qePKtq
rI3oZvukCEzdYd1dWv/Po4w+ql46zJckTe3vESfq72EjIPWh4ZNMJul4q++inETxPNu8DtJNNCSp
LB8Jse7FIFHP34voQzssIS5Lu5DtJsI+2OabbMjvQlQndjx0B6yfUtAg36/Y5avVSKbbO+DrtCBs
9w2OUTuQWdrFKJuv0Xyi76CHf2lB95PpgtNV508oAFqLNE1o4OIU+Rh63qQBRUPbj5c8TWRXTRXA
wI19mhRU1YQiVdyrXiBH9kmURP1SJXo5c+h718SvmhcA/nQzfCon1X+QskdAwlBelsOMJZMbV2O0
FUXgoouNcjV5VTwjbGl3x0Zpp4sxZwhZknVfQ6ma96IxssZpiwtzvhGt+N2Od1mOD49orTMUvSZw
XKJRVMG0AGqrTxdRMnxiDH5z9Hm9yVV38ZtOFzuNHkCpmwJIX4viza/6anQjyuPSp6mkdi08rWXL
HuFGK9OTbSPbqUoYmbLlnZ8kWD28TIwv01ISVbKqviITm55E/4avrIdNPKvO0sMGRvTQhzoBfCZz
IFMgsgFSTMVGR43O2GOxBRx5+pTpwySb7B716EReSna5oeEBWTuVje2K5+bDWPcl4Eo1WU/ZhN+e
1OMS0L0HreHcJweTh82DBbc7nSayrWlmeTrR9a1tOeZWL9L3Mi4lQPqmtA5JT+5Ix+4RAo4eHJ+H
uwJH8ZtNoFtvUWhWVF1D40Ifz+JMMoAbVSUCjqrJvzWWhgz79nIRPXbWxJ9YpQnFEjljSR5kH7fj
xtddu1CJ4iYLknxnjQ+Ts+yIHKR9A66PBMZUHDS1ntcvagTLG/mMA7//cQWM7UeBxN5jKWvBPrCz
D6cPvodx4Hh+pDi7xJeIbfE6zCoZ8S2aX4xoSj1zQTPYzbiP65K/Ff0cO8KmWDdWE3JS9yVMxG2I
7EHigz6vlOdOU745imqvZBBhrt75RDsla1VrJIjkCeDPEHTrfuDXQ5Qgx3OqxbYLzRD53nFk5M/J
E67UOYQARCJiA+jZgnhajo1LpmMzDB3rspzGdyOwxVVYtKeOcHxAxP6vxMiRmK20dhMUSrUtWylb
DToAUzXt1+hKAnSKPhSzm7+3VefhX7hvZuOilbV85zRgW1mc+o0T1flKiaZffve9zlFf5t33J1LY
fBbNByqDXuzkb30GmEQtO6i4xaMKWm011JjLq9JbkCdro65YVqoW+7FQ/57m7+h+bTU+mdzBNG+0
mp8y2wTX0F9hA1QHIMe8nWD2stLjnpCBJA1rdc5TAFbGNzVSZwDf7CmdqAjXdPiATLopcxbYKcNs
qiqTc2SCrJ4D8nZGgkfBWHQeaNHv0pDnz53/q0JC14OE9iIRHWWfMJ/LkQBSFi2CU2PK4jFbrqyo
Z/CY/CVzhSoT4QUgksPPNA7qszJpmKGlz13fKy+adehBUK4lP3xW4IW4BcoG7sgzgIinvsde/KzP
46EIZZy4kuw8tHg+KVBkNnPCP4NEb+9F4EkPUbB3qnZjqZgn+kWNRY4+PHRKVLP5bCsvMhEd7Pvu
HuiHq9fTAApZPyiFLa3kKMpA2nVP1lyQsJyK2e38vD6E8bCvO7C5SC2RmgW+LnXybhjgmBV6DvAV
XBey9WT7IwsLlZI0UdvhFtfjyhD55tm2gDnjmhN2lem1XYR2ZiSvTRCQIdILu3mGx6BjAbRS/Fw5
8Fpur4dOYuvu13ti2Cu9aidQHPIhdkL44VUVqZtqqppDlyCcfhGnFby3dPVb26zKVOSF2XuN3O2L
kkAX6EhGiVkU0XydIMAjKPbVVTbOgwfZI4ftrNcrrN5HdDTm5hA6kbo1Ovkiq2V1AEg+8wuLbOxS
eD92mwmQSadOP1mrTGgys/PQhIuaPDuDFatfcDBVxBXyYO2XFh5Uqf3XI35OH7HNC9xkVdEqVz9V
03oK/W71P2yd13KrTLqGr4gqcjgFoWw5yPby+k+oFWkyNJmr3w94Zjw1tU8odYNkWRId3u8NOjW9
U4xWNXTS4Vfd8vUIb3mqTRsD3xrvZirwVbmaZA/eo8yzBP9ggldt8VomSxPmPURk2f8pHDxLIOo6
2KbWdbgoifs4yOhULK5yjzD4jebkohn9W2l11R7nku9dmSuhE7V8eRg74v4zPKi2GCjhU6jW2ure
JsM/sTQ7nAwT+5DZFFTqsd9HgywD3m92KYrp4CV8IEWNZ4teWMNDU/Fhabl4LUbq+nrD1iUShywt
9guA8tEW7bUoKqx9suptrNVArNkw5FQSE0VmGhXNbN9V0VXWuEpk3IyqNjzVkfaR6A5QTSsvKvuN
oF+GIUS5aJ0VXRFg9pl5ygUmF7Jr/gqtqnwyqQ1V/sWlJ/UnMyWavM0JTI2fu9LQjjj0yri3djgg
V057V3Px3phq4nvGxNbXLW6JY8d7aYz4C8dwU6VXnHSNRULmZh+d9Ba/z9w5cNpr3eW+a8+2L7yS
wPeidvcV5Z5bD2VRxm13K60eNBc7EszU0GF1QsWTsu3fwPRTXwzWh1HFKLKAnB6F6h3HHM8Ttz1X
yvzHc/C/srzv1lgQ/2mMp5LKk58IysVMzlMwW9D5Kt1zA2Do6cjOK6e6hptNXjSXdOwYg93J3BOe
ofv9mvRp5No7gu4J7qq8mrPr7dJ6IDsjQ5wqxvSyHQZhpReqo5e8kDbSYbuAxjvc3QyBBciSX9iK
33fyb2pY79Y4/5J6Rw0sMa+QsS81KkRnBkc0bbfZ4YPwrSVsNHTK/BVbces2Md37nczlsY7b4qmY
4eEpSf8s+sU3+yIPCxZ1Ox1hFqZYKQlf2giXtrCDXiNZudGFgSGQmx1l4cZXYmki3H6M5LJ4hXWK
WKmdRZJp53Q0UGgm5XKp0mw8lpggX6GGGwdNiPlhSIqYxSyyVugxzX4YCUak1qSFdZo5T0UXJ2Es
H5oeWY8pbIqpBEDincGSuGzIOUww/w1WFmTQZSp1cxNKvCWE9WobHnGBi2je2vY4KDZ5A2XqvnUU
7QPpWD1u+wkewz00IGMmkgmLfPXb0rBz0pqh+lAaaqJe1k2n2jKtHZLX1u8YLj8mC6VPgq7lA1lx
BzkZ7gM8VVL/emF8MIGRrIhU62Oy+54MX6GSrWmRnwEu8hFjiOIzrI8f4Ols2LJm+NC8aPALWFIf
noUVkrW48iOuGCLwMWw+kJBNmGpj8RYrxpnAQf2G/6QHIOFEu62ZikW/lQoqoin5WLqsDtAlmXC6
427fmBOTrGmeE5s9cRSbw63DxPXW8r9eJlfuIZyxV2YC2tVegdQyd6wH1togSt6Tskjltcv4yEYz
GGzeJRZDGVbe04hHMqYwfWysKChuPlCjoP3GJOjZk6kFNpTxvaoqLcEp7Q93yCkx4w2Cxr+6U9OZ
9wN+IjuYQnZAGpbhD5qRPzbW6PizyIwwAwL2DWs46FXmkUmejvulvg1ZMx/7No1uC/+LktpXOItv
eRKJJ4DU3seTiilLKuojVug4+pXLk23OTNiVnAOABNh1OHdTmGInqw5pHyBm6PbGGoLal2mAIj57
tMe+OnkLSatYO5LBUi//VH1Fzki1HBpS+cK59t4hB+96OaYIX7j/owXG79y4gn/FhhtC4HC3wNZ2
7DDKktiPcoDWVuKDI3i4T1MkQyLC40sb8ydbyW76OnTHOcCVXfRy1+MdquDDxsQtED4ACODFGllB
7xWOrxYVhUimhy6N7Jex9gDVrWLf9kbtjxWgRuXF7i4jAM5vqSyHbVLbu9mVwxmjDvshFVrKj26B
t9ACl2kmA2rJEvrRqdJraTSQdI3rjDVdOFhzekHb0RxY+Fu8s0d805qjhmOGUNro0nGrYg5V/zKd
pSeITVjHASuaJEmBkGdHC7suqg5VLPLATN9aW2ue4nnSfRC1fxi9qTCPYj6Xlj/MQ+0nbaw82nXb
3yZ7UvyScv1DK0YR4NnMP65654TojbIC5sk6+QTaDbmhh/hTSRwoS4sAbUfTcKbH89LHlNZVteyG
vHHPT2K6dS3VRmIUvXMcuSSmFu4DRu6HIVZyf3DVRxNAJzTsefa1Tjl3XvUmhO1cy075Iye+qMnS
jAezbsqwnbPfrQF/R2IqTnLOU9XL9JoP4+Qr6ez4EykDHfM+rhBMK6pdnAnyjsI5Ij1IDCil+ygi
dA3rDuEof8zJHC9mBH1rqpMg6ScraAW/k77Wi7MiBiSgBsDoPFUndx5IBnGr5orn2E2VbKkMqCIG
kYg6kRuQZVmRicK+yMkj0WVi8aTJoT0gsg2TSUGy1ojlWFh5C7Wyfu3a6llRIbxhsN0enLb9rolc
DwypmdxhOTefZz4u/YRKbolPbkxq0YqJ9kOShdhBs4KPtXmnsvuovUSc0SipVK+Wf9rWgCvHsmDH
TYGGgpz1YJkm0od673selabfOQNYBzZNU443dGs/UiqdbhMkQzyL2n3uxu8OZjXh5OmkmYo8XKbY
ZjM88AENg9jbcaSGwsnfCQSadg2QWYjlqhrmCWzCSokxWtHraznhh9VGTFGFbRq+gyXcXkkHJ+iK
tAtElBzA4PJzhvWurer2hTX+lbDLDhvz9MnQNOVQcyP50fyUQ+AYi1Q8t+xnY4tCs+FSNxHoSrqm
ZceqSp2VPju72oinQ1Hb2i6FYOMLFzvZ9DEWk8Xyph2CAobkznKy58QTF9tyZdhhkUvdulD3A3K8
4+KoHopfTE4Yw5HSDFmx7zF+X3q7ws4rJYsBP/V9NKth67jSR66c7yPPYiSJRBzi8vRdw3cnbPp2
vGsFsFCB+qbRdaK+PI/MUgPjryZKpx3hj3e+KheMxf0B/JnvhULSxWzsnByOTAwoB1vfkSSaSAzt
9KiA5jOJ9wR8Bp1roMANhNTeyWBgSbFvLBzMG5wgYIdX3UuTI+EyKAR61PzlBIM+n8zZV1lJmz3R
YIw/P7FZGC8izZ+VqFmCQdWiB9Ea322TOvwy1Oe0z8SpnBmuTQU6V0U1o3YuDrtMpKcXsnd3Gil0
QdNoOCJVEdK5CJ5S1p47vYTkNeV4OsaNH2GwelAV9ixDY8nPg7XAgjCrgmgk23qOvGzZo9EkDCND
kNovCjv1qUghAnjNicjL/jyNYjhvj74OsW325yKFOoWmhpnaAW6H336Yy9w98OXWZyNX67MN3rXv
luo2Y/Z7xhJpOacFmzYPXVKwvZrbUQzo8+nQUGDEhuYCeuH6QP03oXnynDXlu3QLAJTSHOVxSQq2
yB6qZjefsSXu5/No9HiZOy1ZuLZWFL5l4c6il+ZpUNZAvPowzUt5ZhYp2QRNUWj11budwArohrji
9YFaWnJ2C7MKlKRK2Eu50Xk7sHxlHZpkNwvYfR8pqjwvvcQva7QOkuHwLNUM7mLCstRvZPWaZt2v
tiv7z89qe7R9TMli4X0+R4uL80svDtGaRrntM7ZH7tpco/n4vneyLifeNAd7isazHb8haqoZ6EIN
q392F1RlPSd9N8q41IJWbbJT1y0U3JedNmbPmuKlpNnzj1F8s7ChxAmCFXzbRlHAILW+geZxqNpb
pjBcYKEbJNkcFX6iRtFhyZvj2DYYK5SkIqbJaezQJSos1qDBTsZ5eweYeVAXdpY3ynY1eRWGuwTb
w1ZLara/keEnHSRKrEKQf79WpcfWajTBawikOkN00M8CjXlQO+jYmp/ukv8Ed3H5ZCM85Abdctkd
0yYDixjURJy276rWp+os18PW3A4mZh78zNev8v87HRFE/19Xj47X7udRAC6WB60eA8KWv7M56YPW
xBUutBUTg5EyOw5N4VHU4YK4Jv+7clPM0mdfehJ+pnAaKHccBhh/+/m3IFOCCuCkKd01yvvklCsF
du6PPTGB+z4ZnsuovmaMA2dcsklIq4sf2MnFAOUtMq2ejNlFf2zxhgcOV9zQyaTiQ4ymnBCny0vU
FCVj91LstTF+dqiKRcWd3PU3qbrGYVhhAtWyivMUYxMppX6ZNaJtDggRnHsvuYe9wYUvWVSv3iaD
JH6gjBFSDuNJqeyMW8edb2LGkM1ylJZVEzijh3lDM+TnSBX4cncKyyrEWBc+mhNeMIrlL1SdfWWC
pOUaup95sXnH8ais6+zsVctvvmzyaSCtnsyxJFtTT7tdQolMHzvvNorFOAAq16jGgpQtxM6SbfWo
FogaB7ZRgcjr1O/zuHq0UirOGFlh2l8eENovO6owHldh+GxMONuScaO7S/YB619eojI1AyKRy12r
LM01wzjD0CrlvWaY3TuTdE85uUTPZGdSk7aW7teUiYOzdGTPd+bdcUR14BYojxE4+ntVRjgmpMqP
PjLrAHvaAcaoyG+Kyr6n9YawzhPxI66TN5CkgARu8/sQi2cMUZ0/hQBPY17QS8V+zCOWL2WcNr5U
iW0zW/snyLwLFsAY5ahdfwQseaE0iMalbxBagZbsqrjNTjqO8zunMJcjLqbLYaF0sIOlaewWpWtD
lo+7qh7Tg9qseIcHIlWCtHait28Q/YkrFMNLiZ7ESKvke6TUNkpwign6PavVahWvJKFq2MtLO6rf
u1b7KMeuwZ0cwSTVfuowZLWkburhAzSWOzyXs2eRZgXi1mxmkAq7ucgvTVGPF2tF72aovqMhm6M3
SOWN6OtQeAaQKoq9XdTn4RSn8RtMwZ+CoKkHU+rKq6FaCvEZ6hi6fQGz0aqSfS4n97sEv5aeC7e+
jeYLwGe8y03slAYqyEcc+XcuTu4/Wm80AidztEd2AMZJ1kl7aNGe3ROzQ/VOJfyPxD7Y8tLfkkBi
1tOa8exVeb1mj5hHzxjEs9FEQBuKKH/l9R9sBRJqpEntL9L27rCNo32cOAiGm4WMrSVbHoEYfs96
d1pm0d3HtnOfe4wtkhI+M0HT8oATOMPRVv/OebPnreadUUvL/a/25+ntyq1za2+H7fKvZ3/1/b8v
sZ22l2gb5zErU04xyCfqjzXU+PNhNRJ3vLW3R9t8MyQqF23t/3r4df7r8q1vO/xP3/Y6W9+sdeXO
UOvJZ2+X4/1WljWT6vpQdVjCAKf+u9cYTBYE6/lcgbIbksf2r/bnUz+PYqYMqFjKPs5Ec94O9TrN
jmaF+djWNtv5323cq1lFDum1mvX4xdJUbge3MAJIRPHL1lcXNqN7ao6HrW87qGjT1WSMrp9dhZ09
xQxjX0/qSG48mbj5f/ZtJ8p2kdR3Vq/j9cU/+1Kl9TVtUE9ffew4A8zsjcfKzLUwcev4YNVYjVdK
Y93U2lRvUeElTH1T90O62nsBEfmuq8p0XiJRhDYBRM/VvLB9imcfi7fqewLj4pASAHmkMIJqGXUi
IXs7TfeG3SBzsJSofLCrob2aaX5wmWMvJHmyRFqy/IRy7JCx5b+UWLYeMHd5K2Xu3JAfqqHCtoth
JbYfxm5KWeGrD9nUnTFDKS6k9woidSByw6JaQsPTbEJPCvzjquWHcLCd5IP27gD6D2Un1e/4rZU7
MdplqC7aE+Xmni1mj01jlU1Bi7vhwZQVlR4VQyZNRyjH0nuXDYP61jgjhNEuW9UUIEk5+VBEUMXG
R1r/Ntq+ZacMobGPrfdlNOtdgXbuJU8wKain6idY/nzZumSs9zcvL05bazsgFI73LdLv3Xb91tf1
+ptnDfK6tYakWqgwTQ9dN3vw1Dqxq4psfClFVCKDTcZQicfxZetLKha7kKNuW8sjlfOSNMUfbGj+
dcEyYVUNKgkHZX2N7VDof5PREs/by3j1kpxUogv9rwuGnrgHU5H5aetruG+vnRLdvJYa/lzt8EuM
n7SlUAnxzOa948YrPMGwvfXFVvJclFRQty6rGmDd5tWvbVzfupJxmQO11vTD1kzntnqZQcU/X6Ek
AluHqLRxXjeSK3TQp7ROnWPaMr5i2fJv0u3nJe3C+lyLvn31/+91QPwldEhD32+v93XhoCX3iWoc
O5tiDHBwqh6wDDRPxrT65zTJ5G9922Go1OqhWw9xqkDn1Odl9XxCmvOfE18Xa9niHGtdffrq2h7N
eVQ9fPW5afFH9SSrH5l4vivb9KHSKRkLwno/H3312UoHiUB65+0KhQrT52Vl3ORHRYcM0+m4jqe1
SRiKWnRvMUBQGLFm2G9NTVQFaQg9umvHat9EFK0knxUrXC9ORlEcUyEgVa/NUfQ1icHwTLBqYu8l
7DfDy+G3VSYI89o0Kaof9Rbmfjf29ttUyvEoFFZs29l8arNjJ+t5F5to5YfOds6RZFFiZ6BzqqIJ
TNJy+9UZSrZgnnjfWlahZfe1TrC1EjeyXw3TwiWpK563rqqPWU0U9XLdmjCmzIAMx+8NPg87fWq8
VysZFCzBEiW0PM991VgaHdWSRd3WrLB6wX+NRc52scFw8YSC4bKdjGB0vH7T+VkPwTgb3Fd1/aSu
L5p1LHc7zyuv24XEErOmm3uSkQgu9Le+kZknFC0uVB77ey+pB0Q0THnTNrFtc5OrOxFw51rG6Qbk
IoFh68vRydu9cIYc7mecHErcQl7j8bmuZbH3FIKh83H1vRztOyCBRfFX68MKVtabkg2gU7n6rY8z
Zve5LN4sbZpZ5zPKERqTsxY3nMuSIHfGRzR/G5SJYosXvWMHTQTHhPmz15uHrdXUo3x1jBOjYxLa
ZFk6sILOjq57yLcyrKjLSLy1E0hW3lCSQkajH7UydgJBTWBF+ZxggOkSJrnZ74GxVmzMZTlf3Ofe
KANTL+Kjp+8wH3Wf7DUPZjvo+dEwlUejlN96XSGKx23mR940NhzVBF6ds3dRDGSRKcXjILZrpIY6
HoK4ZlU/unJ4iqJGfSXJcGPc+NL0onsBrpU1rNVVpeHzmTXYRetheyTWNYZdmQ9xGeefXdoUJWfF
GF7SNv9V265xbImxuAkLf7iZJe6laIoP1t7tL9cUt2EqtD/EbOwzr7XYLD228+KzIC+pYXcddAkr
8z3Mlb/FK/9alNKPycZ4M9P2lEDk/aUVGMMpTzkxJi+6XV1w5i33lQZOWyppGbpjWlP0Tr6x6GsO
g4uQQXSewJ8+657MoZIAAXbyS4ofarzYB6/VVnZ+6e5mFYywTEVFcLYLaKvCjLUX/XlJx/J17NNV
XZiL89bMG/xGIU1cUd7bT1E/U4fqxwathjE9JdJc9WVpu4cVnB7bBo8QSymPxD0R4pDb8gjoJ0Nz
lZWzMzdeWPrz5xdqkBQodpCgwlSh0E9RK/dTvUsAb2zf1J9JHXyJF0Ygg6F2H0d6Rdp3CetL0eo3
3enwrC3KZ4vd2tuwuNpz1+r77RzWp96lJ0Pbn+zfPYPzmykc717U2PMTkfE2WMZMijYhzOu5CSM4
sGZSTdeWit/iSzOA3K+tgWLxS0kS79bCD7h+ab1sL6LaeuuqhrDdsjhs53rPUp+dSB4/W7XZPHfj
cjLVTMXWQj9mTb7civXQqeNlSTsduIZW3bfDfnAVGy8j3b5Nuuaw550LH0QHz4Ct01jPpBZzzDwX
l0KX9k0dNc5Gc7eEZpIMGNau7e3UdqCASczTcNsany9VNK1FUbUCRi1GcRyHAliyFQSmuZYUCIZw
Dtua1foHKALYPHulPVO1gE5Ec+p0rl5cdTn1Yn79bG5nNFkP58TKbkU+fJhVWp0KEK/bMDT/OuCA
6YTkyjXB/5wYVW960HkrX9d2hqMZfjtpjQ+BHGuR9VWSDjBo0lMMA8wofjQyd9qLATGllqvxI3cS
IgF7WObrmmG09W3XuUQDPW5NtzGfUNyBMqzP/+pfmhb7Imkr+DLGkqVcpO3EHAkUpxzKtCshGCOx
HPOaIvLal5iMnhgBxdA57O61sMq3OmrEbWt53hyt1EoSydeTY5cqB2W0UzbSZf+q2qX+YJP7AWOk
g/TCFQ20VDbH960hJDUm/OqX69bUOqgciPHyw9as5zI9RaMHc3h9JjaexeMyJp9/eOuyrTlIZB6/
bC2rGIFYRzxRtmZC9ntomysQvT5d2FZ9Roth+1sz1x3rSSLB3Vrb++ti/ZjbhXza3nux8rwmK1XI
01zf90osmnWtDrdmTbg8P82StJvtvdkFNkgpRlBra3u1JBqe8hqIl8IypTVLK9VAaVp5tikWACTP
DWO1WbVH1aYyFBP++eZM1eyncez8gEB8kTwik477qbWWv+AW7zNI6Pe6Ry5CUV7cyflmqmdp6JPR
Wd9gcOTHurKjc2cs4hJFSnKkDlkeK0w8H/Uifc+xZ/vdzc6LOZPX7rj177KobCKXs+ms1YQauyns
G7Cf5PeJQnwLgs/GQIvd9JZPZQoTJ44vlEgP6bS82ktp+NhxQt+oc/uhW/pq8YtG4+fNnTrkxeN2
UGw7fwQNxSI7+uHg8BgMGQp0d2yop8XNAOEK6jkaOhWPzR4Vi9dNF8jyy0m2zU9iM5WTpRXzq9U3
/OymJ408+Hdy136VixtQoMe5u472whZ/mr7IHpM0wbc2d5Q9Mn31vbZSjUVrt9dc3X4T9oGSWP7N
WJZxbyhJGrpKfokV7xfLdfVsyuSPmVQ/+0mYlHca56jBGKXK5hKchdHYJNMcBybED54wsn9GikT5
bLlQkRqKlQ43dtZM3k4XlJcaiAAvVXUAkU8p+RF63pUp4S+4E1Ml0L41S+wdLY/KJ8T3PGwE9pim
A1lphAvftkN0tf5xUX3fxlJ7MdT2jBC98alCxXu1AhGzsLsEeJnAe1XW5tIxHqfpH53EE+O56mz3
OBc99ocTBGUZgDMqR02hroamqdmjndexB4mM8y+oHuotBwHb4a9k70q7XHNklxPTIxabdvy9KVx5
X3Qmbbr0R4fCPeRuR4CYclDMSVwnL/01l4QuTiPeuUQt/l2QwdSd7pEGGLeBNYjumeKtdrAaS5xj
qwSVT2p3F5eq8Q7z8+dopfVfExdMakF/kr5vEH8LwPqqxhxi7HpfxaTuRHLf+KJWWvLUwFLZWtuh
sTptj3AecGy9YjtEtQ7TZfIuEWKVF2xUNGh/6RFuRJiSxfA4aKZ6nymthp5OrXtrWhgp3ooUL/j1
5AC78D4aiLEne7huXQbqg4OT2M2udTPt7g1GB8sTAtHa2ro0w8Lwrcuz8/aEdfY5GczMrF2SY6VF
q9tn3d/nCEqrmdTPW4tMqjjM3YgInfXkxM6GenV33lqervX3RMlhCDhY0m99Ohkhp8ErbVQ0PGE7
sCjZc2sQL7o+IXaVOcyaTIWNwBWsqtOnXqf6sJ5U1sM0AvwpiAZO2xVA3eM5qnCB+nrJ2M3PmK9m
n++5SMYqSLz5PqfAHbOl6fc2IhqtlOKcF4KZrurSv3Zn4yvN2unFEfZLPv6uycR9BdMMZsOaiCYp
jdd6qn+JDKOJ7RwQrRpgTukdYYyar7ZGnqEyeGO4XVsaenxuiKkJtrOjSqWH+HXrEJlPzPc1ZBg5
F2dPsIJAipa8bAfMUaqwyaIqzP7Tp89J4ceNh3m3rScvczzB8oo8vL/NQy4S4+5WvXHPFoVBH07L
aWumiteftAV6yHaJNtrGnQlsdork8/qypYw84dJ6tNenN7HcQ3ePMERH29YovfOyHbK0ZbRrx+nk
xKnz0uGNfptSBZm5DgGtMmPU0STSHLaLQQTFM15y7Gmirgxg/bYhH9AUQmz+1+vJ/m9VKFGIsh9i
FLEpL2jpdCLu2v6zufV1ptxJjflsaxFiWh2WBoLdZ1OPeNZSHCKIG49b12QslPP6VCXWo4nvW9+8
RGet5MbYWrJThmNnyYor+KPbYbDnxxpyyMNnFypIEq1GzzecMnlyXG7zDu8se9ZNn9oulWJjjF+2
g6eKg1oZy21rTZHb3hLpHio9T7JgaVcUWDaOv52tEmb53NKBztos3X/1GV72x1NVJr2hbp+1BFXZ
H4ds0alVX7YDvyMcPAaq1V99kTm+yUSdrjj6qC9DHKVXqdkfXxdk7FNw3mjbw1efS1xZN32+aDuM
GFZgIxRYkz1f9SR96iavuDEHFjdK6OcBEcR5axGUaav+9tDLxYvWmd3pv/q2p1lt9VN2UbzT6qaA
5FM6z9vBlaCEDoIAFOr01aoCSZdajBx3GRrVu0yj+h5lNfCalyaHra9ISrDKFIq5KKs6mJtI9fnt
R6ftYtMgo7XCpdgwof/UKnFYOcNsGPeJvMulfukACh/we5X3KsPk1hRKFKjIQcl6GC9Obw58AJwU
0Kd2FFJhSmm2vKuzTB/b1D1tJ7cucsY0wPvWO2nzWN9mc7rYUgx8n6Px1ppjffYm2cMKmuPiQcZ1
WNahoo71rm0dudOseIF4FLV7UzGchyFDopEOUbbGj4XkuH1rjahCDz9co3p4sIYYx3ZBTQpdws+o
T/eWwPAgs9jpVKwAvFprjlNi/17cEgabPKlDjHJCEXC61UHfdaxBgpbVR+mRL6QX/gJLOJgSBSFp
xGy+Vfvgx6CuN+Ggq8p4hjHxpkknOcRMCADcKpR0SMrDoF/UBa+5TlMMiguok1zlkE/6O/suBhvY
C7vaUG9Fn58Io1auTV8jjx1G91QMCOAM4y1tx5Ttn8s+GbZnMQj3vhSWdp6paIN3dICJRuUX5dyh
mfLViSRd3Ikp386kAXj1kPndwhzJZvhBHZ410XpPqwnfjIjBnhsT3WNsXM02VfcKwSh+lbwvy/JK
RWiXdFq9r+zOvQwFaTAAATz8OswjDvC20VwwLfsGw2Iiha4b9rUjyHHV9eg2lL95GXHGbsXw8X0e
A8c0qNxWinYtWKsW1qQ+GzmvPDbFcrEwnI0FJJFCIXIx09Hkzdmx1UZ5ln0kQ+Ijx13rOPE1d+Wy
Uzv9WzyRHwBjqg/jBYmGutTPFvSP50Y335Q0aY4Fbo1XbBLhlTCnhHnrdNe6qkBJ9BH91hIFcTMP
V4gEx15iyNjJLChlffCKyTuVxtzsctYNbK1M4RukaQVy6I9WszIC414LzdHO9hCEf2LV9GMNEz2a
VMkDPq0hgA7XB7izgeDxu7FbBbpe1nUXjSM+CdC18JJgx94bzPaGjdpG/dlk+oyuzpSXEaLBSVkB
D6N93lbU2rqsZonCz6inDpILjFnKDMuIZOzUN734MdjKLc/R+WKOEuTpM+zlv4trNGfqbyozYSbx
XFPPc9VoLyYKD5OfPeVeW44Z/BunCYxSJNe+bOJzPLHCKDTu31mQy5P3NXZ74/rrrQsgK2fAk8JJ
3gjqZYGZgaHajZQHYc8/XVN1r5ObdQFQYCeAQj/JDmSrUVuynVM8CBIhYsQ0WkloWSVXpOQbQoAy
GNPkd1vUpGQn5pG5fMhgrGBvJfd8oH9lTkTMBAxP9YFQjq6xngBGdD+FXbaL0vbuuS0aM7cl/U01
qpOQjIOpYgbLOLRB3YMJyPIJT1P1OiSJdu3Wg2MSWOkgwsxLX+hxFJo9TD2h6exQFKdn7LXaMM4y
N4CUtU+q+LdC5QEnhgRHIaCMX4M11u8dtuZM2se+JMbOcdE06TE1EHVCnuqxPH6IW4g8yzM7ki6g
7tnU5o1Y88InDeAtT1XBn3eslUK9mxEXP04eALvU+5mqcPyCsQrTZ9fAUIrUHh6+mV4nmJc+sVms
KtgU9pmKhsfsAK+XPN7b3uo+2wy/YzcqMCgzoDe6eg6JwSwhHkYHsRDVqCOY93sNKVP3Z0Q0mED7
DVsPOp+0HVBnxzfLTg0wmq5CtephKPcKASyaqmAfiV9MHEcUFmr3PjfzyyTs9grUWARLP2OKVnSP
qJdfQJpb38JP/uTNOixQPbJOju2elWjwzkoWuWdr5ek0af+jdb1rnTDMmq3CMJY3zXHBYYkI1X9G
iKiHpu//IfvAQBNsx6FSZ/PDSFbR1QE8rlYBcZzr99xxL/AfZlbZU8QnOP4zsWsH3YihL6VpqBt9
5LcVIooibQAqutik6lZbx8ZtKt/K7O4Adb2CFOdZkG6YDPaImc9OSVFKr/Dcwjr2Xlu9C8pTabss
TQ/13JmHQTbeR+69omXq1S76tdhyh+adudRbKTLKr8QYgtIq4rM+/R9j57UkJ7K26ysiAm9Oy1f7
Vrda5oTQaEZ477n6/+FDs+jVe2bHOslIB1RBkqR5TYA/YqU2B2bq3qUHeHa2wIGCO2FLSvGZvHUQ
7h2rYNFDNQ+MGe+90Rqe0gGNIocUYjLJsTWD1zxT7NstqIbCWZM2I/+rXUMRw+brwfIZO3qDBY7R
zQB6Vp538gPf24ce6msaXd+eKfNOVwNeRd80buc6ZtuU0cefaa4f8yCZbtQZ+SaEop61OPjLWhyi
oOrcoVssjZHZGR/iJVjEc8x81O5Us26fh76dHtp46blJeWXQPtcRQ92qTs9l4KjhPnV4jGDCrkrL
/KPrU0YeVvSWpDo6h2bxZBmjfRrziPn3Evju/ex18NBaLT423XPqNMlNyPTgJvWd6GAUEABgY0e3
lm0+64EBe8MbaVHYPQ4grljfi4+DUj/PGFSysMfkrFsEzrTsIhgwe9mRhioMLNG0Fq8rEJj/CZSO
/aIebdPCwy7DCJHU8kuQGmPmtSyz4NfgIHu+bAQos37UfWxdMdyCI4EZqAfHOuhBY03BMDHj9DmW
pZE7BKWvNNTitjGnJzWcR6gdvn0YUaXZT0sSmYJp35s8LDN1AZo5YQqvpEN6ctZAF3lmcQsi4zJM
MFKAKz10ZvestPg/5WacHHRMNOe9YObChcBvgT87OsOUwymY3Ycx1TSGgl326LE1dxM31dsM3Ogz
XhugDYsf4RCln9Uclxiv/dMtfBq3rBI4y1JBPevMdFIalOO52r0EE58wAFaecvClNhrg2KuVEiqA
PX2QAlOdmzdyGlwrX6M6yK9ZXNJlj51zwLAbeAhbCoDginlfoJgWOYXNe2HvTbq8+0GD0lsDFMB/
bTglDddDcsS/j1lgvSRz+BYiBYf46GnCWu7gOCME9wVvBED7kGg8XfR/U2Wf9vUv5jXtbTtk53qs
+UyCCkwcLK3VBJJQC4+zrq9O+K3IS+MLEvIoco6f9CSwLumgfJpZBFjoreq5Mhfjgfi72hmX2BtD
dusPXjx71zCyHmK20vapjqxSq+YI/xkgxu1b19SnOy2NX0eVWWpYBcgohlCGF5OmykfXJmm4HlCg
t1UBIsjq7mSz4Q2Wq7RX4Yh0+tUNjvYCbNdFGluZmAiY9NPagqvP0745FKntPcECcB7V6XUGwfdk
AEaw86A5VXHypWRggHxlBLSyZDNVknOqZ4z5ygyApqKck84NGT8ZKfAX65AHnbGvyqK/wI4oXjuz
bi4jbJG9JPXEacAb1xZ+oUpzz3CZ/9N29kEvgz8nW5nORZzOtwh/PPUzYG/TtZPHACmXx6DRanaG
kcJ0eic9WrVdnUto4EYAO0NJkJjL+HkLU8MdkAp2QjYZi2DnzGN2ZBb9aLDOQS9+yLLHLgQs9iO3
XzEta6/ZgpkpF1xdCMLiajqP0YIbrY1JvQKMCBckqQSTHr0piuEf4/9kSb5Uz5bXrr4pA+6r10Kn
22VFSihAz0YHOa3VVXDwTxOOkBcrfI0bkAL+y9gE6SmAzmu3BtyiYXxBqBx1QzzvVl0NwQgJbigz
mTC4sYOS9yK4IQWdn0KSHP+Y3Ca4AZdlzUcGq/wSicobbVVwyS4STWZWkGBh8feGugDt67Y6CkKl
cp4WSCFj2eym6IFbBw1eD/4uUbRlHYHcACzWkV2Vb46SHxI1wCH3T7MfQDEvN65ZziixDZ9oa4k6
HwWqKJnjnE3ZRWpGTsudQRYx+H18u5xEammhOu1sJ0sP8isTtKbZgEX4bHH1OweNehaFEcfbQ3If
rmA4f3bL8xvNyLnkqFHLHrAEidx/icZMkdnSwvhOkllWncNS0fGfWX5TDu4zwDvjIpeUn4HzchhV
A+IkfXX0yvJPOS4dAzjmy2Ncn7BkCl4q99l1sRbS6JY3lnp3RmoFTyZAHyv2V1oDtFt2qMcpHY+q
Xv8QPLAEAzDqroZfx3oqkiNZNdiYEVVOSh/vNkfZ9F5xXqEafO9hLh69JuSJ2kiIntqkeZFnbyfu
48C6z2muDbp1a4jQ22PozvZWcZM6TP/aEM227aGBHdaBUDfBQR6XPA2JlXh8JjuJSiuwQt1nX7nb
eUWf3+Dr6IE+k+gSQESgbSjnCq93+pYhmQEiAHPGahgj0HdROdrBkQIksmvkN2t0TnvQUHZ0keuN
TcMadXOI2+TLPOo3cufWuwS1dFdY6XSQey13JWkL5v+thvjKggGQZyJHSEzy1uYgaQmMFMeQpguB
aCL6OHSf5MGvTVNuzdYapKRm5XNXgWE/yK2QH6n3NfenDQp9zwo6o1yr+qNdbEOQu1zvr5k7/Qzw
yjhljAZodS9albcwbcNTPkN0bvXpk750HfLZzmLbOc/BDBIYO76dCp0TJdwGPSEryYv/58LvfoNE
sb2C7K6H+lpzfXqoyeBQ2hv6QboA+b53yI1fbABZ46cULu96c1c4xbu35h2o4uMdNNjGKyJYk3Nz
MsJcm4+xG35Xukw9bneYTvBGd1wo3VvnovZPGSaWJ/ktvV89pvasntBo7Od9k4V37aArwDyWfmh5
reVIif1rnteVM8IBYXKQltDH6YkhDFOXpSHoI9JOJhzrrfksFexqpoKp7wck2C7SgsfOGi5TbjEt
qY65M2B85C7gyn+9rl2kVz8EK+zlBnCFBZCytb05vnf1BcBoFHa9yNvQvS3dsrQkSW55Bas/S49k
6bNz9J1qALOSPjmBQh8p9SXY3tZ3TXSNSvlcecPFa8y9tIT1EGwFzspb27BBIH0hE/bmjEL3dXvD
t7YseZIMllao9v2pAaR3Dp3oJGWmNHapsR3/sQlKWp6axNZjJL1GP5RL8kPe2mzLyrZ/dz3YyrHB
n5rXAK7cLgUeU6SA3HobhPPy4dA9iKaBzkR10k/4ULBPz7hAnvhg6xiDOo/53D47jA2YH97prFjM
aoHHdvKcA0oZ6u7WWrCq81g+54PbnUxzZijR6OpBDQrWbnoEZnZs8J6EdzDli12kOQ/1IYjKRwfz
4u3By1Ulub5OW1oyt2by4ZBiSNtLj/2gNEYJ6qW7lpieQF8yYzhPcvflJAV4xgnMCs2u96HV7+Ut
gdVOrkTf5Q6u8TW3EFGSecuEa/ARUt03W7gUITesi5X0yjo41JB4wTeMif456oG7I2NylHssgTz2
eBmeIJTLHHlK/8gn/caLjeykzuNtYpYIlHndRToZjV67hbNbop57CItg/QIY7Z+Q8rOrnFCevMTo
6duFDWNHw5/z4D1hFueumGU/sV98PM9OubSIrTNQNdW5ctz2+/R21A79BPF+u4tl5tCTJstnJnMz
6+Bb0IWEVAIv4Cu4ZIORuIf8qFRhbw3KiYEuyqhZx1XHTAZb4HWr8+Q61wlgDvu5Z+iRaBRH9j7D
MWwdXa2zqEgLCvbcdG3thOFSP9RGYpzk/PK7fDsar63+OBt5e1JN41me6vZoJZZ33c/YmKLdWBQo
/UMh/z1B2zoORb79kl4HdkxPSxxpmD6A8T9qmZ3Dzm/z4R5BdvMCNK26EdbOEHXVDW3hVxlm2fp8
5Ulsfcz2YPhA/5VCzzQnrz5YEKSRxXAMHE4KXgKXHvyAQuCx5JbJk5FmHaisPVrAg/0C35D/dOZS
YevRtye5Nuilv99uwlYqMany/z8VY7UR9tL91tXLj5HkOhbf0hJbM+cI2w8GtAgzyEBX6eyLisei
VJHLrkMuieKwyau2RtnX/g2rXz+U8jvfjTLWY8vc3QMLuGNDEHsMPvQyfmVzhKVreU3mAjmYfTCZ
39FaYT057JNL0YShepTqa9RfvqARYJAuSNdxnLRUGdFtwZY3zRlbDhpKkRowsWUQJn9nC1aUpKTf
jWXXX1/OI0yc+7FA160n3gBPP9nsUs179HoLNqH+cOWHmPWN7urqVYZlMqiTmATrqZdhoSTZCELz
OoAAslWWKltSYluwPcYtb7vGh2Oj/HOHUAd9GH2mdJwdQID8Iml587jjCdP4pXz98XOpFbtIGdR3
w0h5hGvLm38EEO2v0lwjlHQBTS/PIOw6JDekpfxzVI5euypAOc3FLdPDRypIAFNkm8J94IQIwUNK
t4JtDigFEmz1JDn4Pwetzq/rr19a8kr22N6ZdTyzNmbJ9fS8Y//kP++dxNZaEv2YloPWs76r9fEC
H49SNDY2WvtVm5GalX5lGz3Isf+Ut1WR0nWcLdEtkOexJSUmx/3rWd9NZ6S2VPxwqX/K+3DWD1cK
lg4fo7m6C2H0La84Hs7sVVTzOleVF14CllIgZ0IjYvK+LLNtwZY3Z3iCQr+jTtUaRNdK0t3Kybeq
70ok6psBCCG24NcWLS+LvCfby7K9VP+atx0m753U+6e8//VU/pwv5P4iBu03Hlwc2hjWLmNh+XBt
wTqT3dLv1ir+qfqHvHU+sZx2vYKc50Od9QpD4t1pyvBL7bxwL12DzEEltn2jpQ/ZkhLbBmRb5Q95
H5JSz+8RDOh/ajWSCElhQ+Tj5WTvneGtNOE1KrmSnlnKZlqdVdlJ94qXrXsHTAVtfEsr80Ijl7T0
/IyFAlaUrMxy16UjP7DaeS/dA6v/SLI2KAP/pqutnYatsoYgvUtRzpAwEX87/FN3uzUFRyb9W52t
GWx5H5qLJKV0DJqUJQsXptegzuahc/R03sv8NwFgwHJRMr4G7RCd1jdebsoWrN3qlpbb9a9JKdhe
XUkGLKT87r4l/eEMkjdnCdgJLeE12jr7dWC9lsvz2Y5s8Cph8pZdLRZGjGWF5N3Mcasmx0ogA4Mt
KbEP9aQT3fLe/XEp+XDI4FXKcTbuQQU+1VApcA2QGqyUGxpIjuXDVeKI175I1+VnSZZd5M6USZ9n
l1l1dk3mWBd52bcnur777xYz3w0VtqoSk8cbFT0remuldZErdxA9MeIImRQdrexh9kq2Y1Bz0aYH
eUXXdUppAeOsx81XeZF/r2rVanDEOputk4bNwTzPrgkSwbDEIa1JUDfsVu62tG8FCvpnobUrF91h
Z7YwIKND3lY+LF0Lzqbu3wpn22IDIFLRrpG7Ks+lzqAy6VXxWsbwTIRPri8PeG4R3WnX9cwPt19u
6rtHtE5d17sucxaJrq95xObk7JnTUe6yXHYL5AdsSbmxH/LWWZ2UfCRzbjWlePtLehjqextrvR02
hljFBbn/1hXxeDYQAjzqMGZJQj1DgLS44jNJqaWzd2Y4yPQspZ4HzFNPEryb6uAl0rKztpxDTers
vgzqdie15i4bL8pcmge1zwDpDUOxayJedQm8zDX3tgfAUwNTdJcm7kmNQis/IhmE4TIz+yOrkqCG
J+fa6EHzCCeLvWZEYyGeZw7uRbF6l/rj64Jo/xQgA/sJ/k19QDVuRJWDpORlCB5lCdsT9YgKRGxX
6afYc1AWNLv7KUYLwQG2cNLZ2z97lj8/pVXzE77jpTe18m3MTVy1Uv97XjIkr/GBv/EDFaR41rz2
3mz98FitZ2fXD9hw0FrUcYZhFzR1/aWewfQyJS8/62pq71HUAV4VIdulFostgMlS8pxbFfpNqnqo
kAhGGaoEx40RY/UwLiUsJWEmMOAoECbauSns8mGekupBYhJkReGge5bnCAuzCG8VcXAoK+SH/Gn4
ZrJ5dm7VRcovUysDOxKUOA7LAvDO9Zm5xUWM6rUK4dPwMRJVUTA8tFkBJshrB+bDTeHegNRge81j
sb1F9Wvqp+hpWAKILtGTrybfkdVUrpJVZph0o7uIKleB8JlhsVvjBE8NathPKjuhT6miaftpHANm
EBTEtge0KrW5lzmWonjI7qZh6B60pPMe5yWoM2B7Nm0LdjU1toJQz9K9Vjq4og3szpgTZnPjqKML
4/81JdH8sKZAc6D869DmtuOryPIeUZmJ9lXY7tA9NY6OZpmHaWpyNN4A0xeGZt7YDlBnYK3aQbf1
pN1hBY8MBg7gpReWdxVUu7tmCbYk7fOcFKyhDkgb2XDTSv0mn83U2Gumod1IUEzB35lFXyn7yYPl
7oUpi82IGrz2PoBR1x77b8mQfzXYSgcXDt2fd8uEzwwyEbRCUaES089/sd35JcwT/dvUJKAVEMR5
DcYM2DU6WI+zxl6yNSXWbeXm/Y3ex+0lTePigUegQflv1U/NqNC4stS8V43+tUY16N6NksfBrhqo
r0r9Ke7ZOHIQezxKUgrYCv2M/Hp+rMddj3HHblqqx1qKKV8Mlms5jh1sshwF2i19xuHdwVb+3Uln
81ZOVTem9uB44QVyGE6dGbJoJz441WH7BW2Q/ArDOVnPWxtz+9h07TFXkbXZ+1gs90H2glHhzKJ9
0TBXts1biBbNJ7jn/QNLx1dJYbTbfsK0DjJUNiLWtNSQPMcoPx6UuK+qix4XroEAtaH9sGKxRBUY
dHfop/V39cCycpmidiIFDkoWV2QwE9Bs3ArdVNozYpvaXpJye7JUXT5VDpiw5f7Y4wjQpVoGevHZ
Hn+tfydNcv9sFzWcs+X+oToNIi+bPPzpaTPjYKKcIlEJqmCG4b6lpbWNLRKS7zKlWEo6yB2H4RHg
DAi8YNiB68JSoazolPT6a10H4aW3hwCN97D6XpYnKY+HsD6lOqpN1aw4LFgrLm7hrAdemyAK7rol
GBJ0T1zDP78r6PsUO5m3wLfjIxSG+LYcMzwMl0Bikmcyy8aywUZRLdaiBr/Bf6koh6y1t6O7EXPA
/+WQ1B3AV6ja+eNp2q5A5PZ5fChVVgP3H36d1JaLTEWpN3dpu/Ao2HY0rRYGLIqU99ES5AhM3Ety
8n0UCyN/gLyuxiyuL8WlinL5bqskMRz0bvnwdewjc3DssqoSlpWHJ8akKDfOmwUUH2UpKf1wqCTl
wi2qoxcHIfD1ULnauyMy3Tx2JQCNjwXLr5rKGLLj81zYX1PsSUEuzW56205VeuuOEYATDeXNLmOf
UWW34pgUofailuFw5+r1H3moqS+DXagvelg/dHSwD+xNw3RBdJCvX2+g/+XUrX5rAy15czNOxWZO
eZ+iZvAWVcoX+MjBoxSaZXDvF7H9JGUghY8phLpP+VJzrN+SQTNfNT8qPmvJVarwzcle1KaBfvkQ
1ul01wdaej8uAeJ++rAzk5qo3cw7+mzQeEtS6kA0ZSPHd/9SkwH3Upe1S5hL6Vvm1ehoa0a7l6TR
N8PFwDX1UJoWivg72+r6T9hYIV1kjfoxglD51vTYIqjw9c4Lv/INKFh5sDPfvIxYZj6V9vgKhKb7
ZpU/Zrdxv1iK295kZYR0kq1335oZIIXqWPkTIjpo6Yb9r8Cx229AtvTDHOMibjf+qwb4DA3bdgDv
SSwO2+OMNSx84b+zoEX+LvyQp1sOqNhsvisHrz7i11aiMOcUr5li2TdN2k1obvfFqw5j+hPW7zsp
VICxvYLA+AKTV72XLNtv2F9wh/IsyRE1iavmTcleknXsmk8zu3SSkjN2g3qvovWmw4i+DaYZXEJh
hcZtjVYMtOjaR4XNzu9ZdI+7A1g8ZD2Rlj1W/uDcSEnf+t7R1AaLdofbyezT8yAYE731atXv4fhE
N5J0ItUGphD1t5K0MSLCB1L37yQ5K9MPl2/+g6SmPnuiv86fjBh8jz8GlzAalOc0a9X7yIdGHPrY
VQ159QTQ54jsRP9ceu3nJG7VW8AKw7Out7wqMaryVeLeSQXJRxfxVCp19iBZEpioHEU2BIa60zFc
LXCPzezgWarH0NGecvO5aYqT27kVhoX1ERnz8taenOI26iDLLWLB5a2iEjRd5SIzq06H2OsRHbej
5jHUHKzAJ+sVhbD0m2pV3hHdzPIiSTg6QOr14q00RyQpjR4swVJN6yd/h6YfqJp8xF1ZbQGKV+k3
UNTZGTq+c9LZ+/hmW8Zt7irWixlmzn2ZWAAslmrtpP41gZa88mnT7hnWabgREXOXYNZSf88KXgN+
9++8rYrELKX9q+p17fxPx+stAJjOjh/rcW4eRqUCLl24SN+B6jL5Ev2Vq/5ncxzst8YZ0QfK9eIu
Cw0bZeMqBRE3zF/6yn2WqqOR3tWR4X2tm1w9uHVs3aelhwFLXaOWgi7sZ+hIPxXEr45xsXeBDd2p
JS+VO8Y/Og2AmGW4zaNndsGNYjvJOUpD9QVVlXonp3fmr2rpNT879o2AEZkxOoyTcWHNtkR1t7Se
PRvNcV53B2FLLd8lWV2gjItG1V1Jn3pnl+Gh9/X4pkac/HfBWkeKyy0XHgngZ2T8D+ocqPFBykNw
j3dytthxybQr6ISVY17XpBTrnpaMJ17taK0ZaPqzZSbWWbUHuNvbKSzHvLWBl984oaUcU63QsaUa
nIsF3veK101zpxmmc7KTbHqa8HE59K3afOZtVIH+uM53xs7PaPMovxrv1R0ShqRjYZ2eX+y2MH/C
SUQs0qSfp/Xx0maJA0klmI91VdUPsd7WF9OohpvIbS3cff0SW4LOQR8LsCodH8xMvUQWy+/9b3Ew
fk4iU/lLAWm5XijLNaTiCuvPKR1+hIrifNXsJkPtWJtfQhttcIYowSMUavecLaLiquKnt30aW2eW
A9JHFyoQGOfGYv2Mjsz25/AbHfB3yIfKn3qADzLoJEbYDMKTwDX/ylBG1rv+NcCao2k/9R2YZXSK
m1evZU7Y9ZX2CG6jA56DwxK8K+fA4prvX3TdwINqdBZJAzXFLU7rsluJOU7NFiASCPddgqwL/jWf
NGfwXvPU+6pNsXJv9p7HPUC+tw7T+kaSnYHyXO7E3VWPe4SpNMZl164E6lY0rvc5gJC+q4ZQve+r
0v8c1fM33Qr0B0nNCwLc0a1Hqeppzm2kWf6TpMI+OLdpmX4yC93/7M/sJRZW81IajvPZP49+5nyL
+VSe21Ftz047BN8L/VwPtf29BJGFZU5VX4ZgKL5ic7fvrcj9xDzyDpOH4qH2FcTzA8gbXR9quzVv
KYgKdpxx1l2YLOMZsaOJlwjhNSMy/hK7QwsxtdAJus9bhcaojUNld9ZpwFLwoVsCGsZ0aPBGPkhS
CtiwLR6aGbctLKtvATtx5aCrQDdgOLpj7a54MJbARor31lWM+9yp5k+sAnztymj6PkUL0KOFz4EO
FJJ7qf41nofp+1hH1n5c8qMl/7/ru0gubfV91+c8wNP2TeAi+Pb3+bf8fzv/f9eX6+rVAHPbM49m
bsX7gQn7czlM9bPumPrZXvKQy6ifpSBn8rvmSRWEIpvncsn7cCxfTuSsFO8c63wTJbAWtqVXNeqJ
lpH9zlOxj/Zy87RVk8Ix9rxdXcM3CMpHJWstCJNwvkatHoKjw7t+6NGxOWSjVjxKMJo8r6J/03da
Ux31MFHvggoiHp2UJFBoV+/aJZCkbSiQ7td0Vh16pmtoPf5dKvlbUo6QPLTtbvMIQNuWtZ5pS6d0
evPoPpbcrh899h8oknnfEvhMNKoyv3o+XFJ9dD5Ndu/9MBCgY7XQGx4t18VwNEFvpUjViN1X2MQQ
j69NqZwM3Zu/oMgwnDvOKoKnb9CyrnKNMAPO11etdY8TtvfgdxobXcu5Ma941Llrn8GNWLgOGMZJ
b9rxRq9DNLsXwx1x1FnNdaywgJzL5EsKJOjR6j66gKxgovfO1UzNEnGd1n/OnER5RiC6O+gXDxux
ZJ7RdDHQjkGE3DF3DEHgxcRjfVaqrD8z+UMW3/hVme13JEaGL1GME3zStf1j1PTaRY3b7OqPqfkQ
BjqeGEo5v6Vh+gvQYfaLg0Ps4G8U00QdC+vfZ/xkzsbYBQ9V0TTPxRIYKsPDsEAucalg6AsVqQGy
YbXlg5bCi0cyWT0OXtE9SH2phsHTEdPICQM0xGmSxZMdyDxesn3yHCDWga9akz4hOoRBhIUxmtGp
4wkftPrBCrrkXEGtuU8ySBXGaM53jguyGHa8fetkQ3QtkDK+9czIurLsUdx40zzcZNU4XhU1Km8z
o8DYx++ju6TxkXgaHPcuKSe8XmsWSaIu8U9x26o4MKj1yfWKEaIrossIQPVP7E+UxzR2umcftSd0
g8EO0uOABqr6/mXusPrB3Hl8jSzkkTtz13chi1JBoX5u2IPeh6NqvI2ui5Y3uqdf8J7pd1U0jfc+
PlRIUOfpoZrCCCUs9OP4NkH48NP5j6Rxjz5+ZF/ZvW7QtYkWrv0cvYAl/RXZ6vyHkhh/sPALvdwK
WCgPXP2UtXyc/cE898sZ3Bj/DnBgJRYPIxMqe0KkE4jJHwW4RL0zf3hgDZgCZsMt2qjjU42R+qLG
PyO6Vt971tQhhcwbwMyovGSNhpAM4n3jQ4xaC4Py8ZKbSvTqK57z4GiwacUIPjR7KHeWP1z6dJi+
mjZzJ00LXt2CN0Wb8gLZAHX8GgEAPAbl0F/kKD1OrrUxaDe5ow0H1hKLGxhBMVPVBRlseRhy+O1u
zTInBBGlisTeZdpLiWR+LNmqj5noE3KB7TySV1UuPDQ28PYZjoEPVtli5dgq3VuHgeXN6KsZ8hXc
kgy9bdYtB5geSxJFO+84tQU+l0tSNydIS6ZVXCXpp7W2g50Y7zB5gCRnO0wKlkDPQ/yeSnMqb0cv
qXCwICbBVkdikofTOLUbHYjSkIPG+h+OmxGMKiGo/9e5Jfnu0g4+AldGQrt3edshcv0xKuebLP3a
TGH4Sp/r74rYsa66D7eiz40X1XP8szGEyn7OecyOV8RPdlVcJCUHmYb30naZd29ZygXpovnB6xoo
hW3efulHp9oZgxP8aAPlFUKR96epaafcpTtAB3wfaLkeUQFR3i6Lf7GY8Yg6SPxHFdUxn52m/brY
3e8TqyvvWee+VRFxv4coUN3nWhWekDOdd4mpVvdbgZQywPpdz8SSp2idvdq9AZHBuXk5gxwiFbdk
b4/Ozhlq9iz/c5EPp1bGBL6Q7r+lYFQRzFwusp1AkumgXtj8im8O7qA4d90YYECEdSiOL0ofQiHR
nScTJcen1F56X60AYWCG7poH0xdLpdS9OCwV3DsqxiWxitT/mlzycOoe7qMlkDwgmNoRXzR2QZbS
rUDqSV5Vq9nJHHAFkGRrG/kxQhbm0MUTy/tV/UcEccEr1PqbFkzQ3/pyenNKJu311Pgv+Zz3B6Bi
/bPexahhOmP26BqIqsSIuN1PVj9cClC1KDhGYPaxrbpaqYcmyNKLD44aPeSpWp0y5rpPKlq7rBiw
ep1atcLCepF95teFe9a83S+JjQKKNZvmdzxFv/pNav8sLf9GZSEzQAkHXlNSJwylPxdlayPfxyID
Gxrdr3Hy7vw8L34aTfxDMVmlprcEQA9qyLJ63LBMpBYsJD2zORs++/XQoGnOBEJKRycsb8MMKqCU
5lh43vn93OykNE7DDM9LNOWkdGrt9KFWzO/JciZ2PPLHtK5epCw2XdacEFpiTB49lq2qPMQ4CREP
rDl6lJgEahZ8m3W1um5ZEsMNNTzE+PisR22lqpM555iNqJ3kOU2I3KTbwDtFHHS/1duuow7ZfWMW
9o0/69SdY1ypYCK9jIlXskXks3mipdqt53barQqPCs56pJ3TGakYKZBgdFEN2itLnVpRpuq0HaP5
ys9yLlG2+89p3lWxnBgOmZx8O1uPTce+d6bysJ5Xiv005hLvas62ouyxwzIPhu1BBFtOrww1FEEY
rO8OlIL1kvIDw0z1T55pvq15hvyC7eKTl9AEfadTr03YHv7xP221f59X+zML0G1Yf8NyFyT27scu
P279TVKyXrQrs8cYYVeo4merddXbYqkmFXyzZplHolIiwSS3X6Km2yHdMPzhsSN0r3TDidEGdmpj
c98kUbWvMbAIIqhmQZP/sIpmQkMPTGOvXu3Qn8+O1/0FLHc6pAgrqtHPXk+wjjRt/Cg89MG8obuG
aftnnfneiTHTrYuEaVTp0UGzp0XK1vtpK1hkx91OqenIEZo1kcN3PdYYG9yt3Dp5Y555gYT32Wx6
b9fz2qHrMb3WfgW4uPusBSMng+aHInby0KvNnRPDv6xAPbGgc0xZ3SpM/UdYDHcKu55TgSXihARD
uWz4FQqbDgl83ws8YqapXnIbKdpz3SbKkxoz5S3xM3qq/FuTsQj2ckvWMPbQpNLkfs3TMHHZzcWQ
XbejAlbyDlmN5BK+qcqTFMBB+9HOMK6qtofKOb801UuTmsPTwECodWq00HOm5MMMZATxspgfEnxW
SkxWcMjB9qDqHJQd2nE3QjU1PfCGVvrQayMOYEswpf5zPcDjz4pbJxgsUP8EBavFezhm40kv0BqT
vBwFhvOMyxoLpn/ndTMDCSRN9XOFi17hWv5jtgTIUXilUz21NnJNaYsuzsgY5mlegig1yos7OdNO
kvQgxlOMGgWEoWbN2vIb2/wSWa1xI1muUunoko0zdqFNcZQ8CQzd19kmQrNRqrwrQDHPmJr1wpJt
6QX7u1ORX+XCkueHw872WuPQTjU71suPlMIoUfNby0aAcMmyWFZ/cBzlMARh/FyUxwJC8FOradEz
e+a/xqjyr4Nm3CNEnt6NmFU9SeDOaP0ja2Wdtrx06nNM3FDmT1QlVqA0+gae191NYiXWE4v91nps
F9nHufBxPwrbBhctl0mbn+IxNFule17TOCRVp7pIzT04X8rD0tJvl8Fz3LiPs8fooJ8r9oqqznzy
vER5tKLbYEkYUfw7GK36W8eq5c1kpsu0EL4P7n8AM7Z6Y4LKUTrT9cqJHLWw8a6InjC86x7KYjqs
LWouowCscbtDFbl5LOoseDZZJHvW4+Kl9IPxVqpJwJBM32ELVF4kKXU1VNYPVgVyXI6SPBgVKZSE
5J453Lj31MB7SnPDe0KXe74xjO574NeohCz5upP1OEnFOz92Yf5LNRQwr+zch/dSg5Hfkxppxm00
0/6KKWovSuDZT5BFnSccxKqjFrp4GYyz8yQFWou4p1qyOSNJKUAwxXyoUgaMOG8oKMeGLVvJhrHv
I/rfpLfutroha6eYmTXOOdWr+OROICaQswyfS9gQB+xZkqPhoIy2d9rKPxmegXI4+i3PSD1Hz2bb
wA01EtYPRtZDXSPFVGjxMpGAscuMWxZunvo8MtooA+zwFMxC/EWpz0d4+HdsSaKv9yVv8fLDW8MD
f7dYq/iYQ99IDLvmjP3rm3ZhCXULhFFiEgwClFwCJrUAJyUT6dru7OnseI8xgi/F9BquwKsF560y
7K6/qvrMMkvLLHYhPmwBY2SoDpLOhPXQm9kXcyEedQuTpl5+wv+xdR7LsTJdlH0iIjBJAlOgnKrk
vSaErgzeu4Sn74W+iP570BNF6TrdoiDz5Dl7r002Ec4j+ec/slvAbtAgaQrA3b36+2K2g1oJOOo2
/sb/fWkW3leamzAw+grs499vT9OKQ/TvZQZ2BuR/njHmAJzP0A7K3n9XzF2IIMnhjGSuZIT4dxX/
+21gL+etK3OAfULcAQ4z7Atipy2WhsVu/FlG8R1Biyjq9qCI/wpt4zEm1/GqHqc3h8t6TokD2w+G
+EgW4e3UpqrN+Wdq78yKU+7+3u//rvbfq79PgBlWshMx10ojJe2sj2bY5bE4DgS1XUmrbk6SQ0Le
Zp2v6eNhFvK54F3btsKhj6lD5xPmFjA6anIXIP2q2WHWYWLeTGnVprh2tg/r71UJtGHXggVh352M
qx6yRdxKBl1WA4kvL9Tl/7kwWJS5btLrQSg6RqBpZUS/n4Zbm9hfoky0nWVf6rlTV30i5/++WCJV
V5G5Xbly+SgNs73C8tteeVULdPzvZeV6k7H7e/kXvfr36u9L7kQtaicPGsamna+3OJbGajHoUHT8
f2+sxnOqU1oCAtg8otvb/Pvy94b/9+1YWpBlDHIzo83DtG4axb/LUf95Tv9eDisNr6p0lvB/n8zf
ffq/b/9eecZMvBUGXhbvGk4gX6xN9ve/L/YoksMo7HO+ae//7oO/L+n27cyIY7+m/eXvl5rIJtwh
dqlG/mINpr9EA6lNfL5TXT8URt+RPmpVeMA219h/L53RnE85kC9M8lzTjQ/RCmIM/r78fZulUIiN
VPvtKCnnM8GQg7/2zkQqipaps+PWoUVM11CrxY9LonUT8qlD3W05xZh6dKD38+0V6sloNrAu9Qi5
sTWBc1jpF0bnO7Oc8I3m12XdJj6MMgala5NcJFqY6zgaA+btvT8v5U1psEVUXmuHHpTVs94OAUtG
wwidzmLTjidwA9vRdtXvcd+bx3UmQUi6ZNI6r0M3VHvBEAYV+ziRxdLH+3QgiFJUvjaVzEeQCYZs
uCwa2a0wDRksxqLtIm0gFmYy97D/wdOtz5YoTlXT0L8jkijtxXs7t2QWLsUe/FK6szH61cN4SeJO
99kccSYndR32GDKS8QL4FT1JxkhX0xm9xhlNFbxUAVC2dD+3W0b0YKHCpUXBcDpYG3Mm39jtwwZE
Re/Sa5zUb+9wYdzJIyqFv79O3iVe8ixICdiKqkyHa0pEaWrQrp50wLdWBh2f0Mx2+s0iHNk6SqpA
rbZ7iGDdaM1wHMyEiwCHLhWSKy0SvOL9LNDFzC+eu7UuCYKkHuu/HbbubW0xDNgxjjxV+cHSFozA
Gnr/cdYOVBRrwPzxg+I52bkL/v1GkzlsImQ67krtKfDmuODRkG/yxuPKW465e69AIB2ZeOoXxLSk
Z7gkMOgVH3SDSxfP/BgDDHZjVydraxQwp3A9JdrvEJEt06nr7Q4yMzlcF8n6Y/ObQdWzUbYcsjUn
uqnN8astoSOZPKKBMU+ENS0z88bEITFHz0RIQ/RS5z0JuBKfGA7usKCdYAlM4WuuF4EcNqQIrGVf
mcNrxH4RQnn1yWUmH7RkhOPys2TrpTAh1ilAlbNA9LKvx1bbl3Ef3S8Q19fW/dcUpOrFevy5TNp+
cDkIzsYUbgXgJK3kjFZub3vJtwaH1a8V2cSGWt+8loYFDUhD+3GISIRrZKUny6CT52X6PcQFN7CW
IoyS6Wkx3D1BuMhHEqRYmtCZtnJC0vKvvDXG/dqqMVySotlr7kuiVZVvZ2W064qK/sxU7W2p1Zc1
4R+cBzqDqWHcxiobQFMup1H/5OSfBN7iTLuxe+xzolo78rro5++k17wbwwSeBUCSaxF6PEwvKHIt
YEdZEpDiWfpUg0awwl/1PQJT/WFRpZ85ydEWmu5PILtkJl4AibUCkSSYr4L6qNXDKiN9xYUYqhvj
0bBim99bXmNv+ozitgPqVH9n69tq5sDXiuQLcW4Z9uYzEYrPE3pJpi7QUuezBzJ1m20ManRDem1q
GR1aZoiAZWT+0r4BYSLfs9m+qRVD+8K7CJM/VhrztaVT/bOmZ7uJ1OGh6S/ROhIgWy0H4nkl6bJV
clz+kZxNv/opr8YPYyRQXh+WO5FR+Y/rhuutaQQSjc6gT7BCV0AmRzTDgA1j7omgq0eAYNnnxEXy
u4ZQYM3STo2iyEqE0QbDgWuvh4VDw59IgbPV7LvSju7JNhx2jHayQLXOs1RlaFUjC4EGhrYo3si4
L0LDY+Ddd0Pq9335il4Uk+PAGVrlKXlJqDdlR5DwlhOLMlrteq14AeZ/DzrN9fvXSUKga9Mc3/18
clPzu9by7zI1v/rWIiywg8yvc4aiw32o5nHZuyXDgtRAy+4W6IiSJX4z6IKqEtjfvNSPetbetFuj
qlq2QeyP1TtEL8z8hxOksv0kfLh33U5pcrM7N7dTkvlpLemWbELdNlan2mBTKNEISeB9sF5YNWUc
ZMapK9NbByGG3xT1TZnXv6XlnNpWfvYpBy8l7hK3KEOhF0eEKvSDooG8ljnCV+/OVwNpZjGo6rBF
gb4brQwizzzlodRIoze1YfE1u1JhZGlfLmSjJJoQoqfWThAqZQ6OPCyqeyLmjTF0KQ50AQ72Sicz
qZ4rpe8Fqd57N5Hoh9GspDa3mVa/eXqdXU1BnLgbQ+xhshJo48XLsg5FCH/mKenWr1rJV7Ne7icZ
mKVs9zJW1ytozlxCnuvJnzSkvK7BWLt1D2ewNpmoif6URxEybXmYUy10U7Lu35e0+fDi4kk240VJ
NI36/JIMxbFHg5Mr7ols6Pcg2UDTTJcEcCCCNsBoXWGHecMJXOtCq+P5hCpvF8e2r2eauAvMOPjQ
QAPIrojtj2VQH2RTl75TaM+9C8hmSM33vsy/ZnB6Vqve8Zf9INtFF2sd1ik9jaJ8WrCRB4VePzQj
8PIUDtOUo6jmejwKQsQONWMANH8WvaN+PTCABKbWn+JxvCfTiAxBl/74PDg/vehBU7DDkrFN1Hsl
QP4CUPY1MRN5qVdgm4qLOVT3OWge31hneyc876Ckd3ovewB90IZOtbIHePs5YvkFeURCjiZp7GdC
MeobfMNI+Byw6SZPZBPR2aErPNhfejlccn1+G/lPcfR7TRFhQPosXrxOO7PyPSIua/xxdLj08Y1B
Mn1tm4chm4+qjvb9sZ+rfc9lYZHg5M/sUPnM9lLq/xkUsNPcpHSpjgN5anpPsJjyLnkN63O0cuYp
1X5OeXpnN/opCiKUc/Rplepe5ThcTG+4G90iIM/hvhniD7vk3IiFjOiGuXh38NTDJ62ngNEMKQ+C
6M+Ve4OJANj4irKhM2YqGrVzLR2B8XgQnDNOHqflurwherSjDkh1elU8LuOrHGgqr4WrfDg8t0Wm
er91IALqAsGRVcZPtSx+mkF1fjkUc9h6I4mRmA67RD9NuvfgWBSRSwI5u4qns9VTZTdj9DEOPHfr
aO4lMG+nn64tuneQU/IQxJ3UCqahbQRKFO0UyN1XGIQInWJaaBa9w26yuMgOl5HIk5UF3SjD0XQ8
DP+u60/ZXIblY1/CiJpyTd+bFsyGvksfCIAfItj2bHBUkvfet67G8WIAIuM0Zh/daHjSxAJ20xs/
xABpfNFSdC/jR9d7+3gCKdqnZBR7uRcWtAg6BhwFwviw0jUeHoqwVmRBG9MRGHW9pGOdH8t1ck+E
TL46KfAedvBxar6Ngdp4mXk8a/g6WXoRWk3C3AxDMeN2adMHg+UnxJ2Eqon8njVtL3Fa/xIymvjC
GBkrWc9R7xJUUv0zINe5a4dLwiARLEpd8jmr6zFuz5JiMR6qm8ljaEi+CKirawxEL9TaLy5Di8CO
t6wIU30tNieA3J3Ujeux1cglzN1xSxhkN5cESGU9HNX2NTdbno45kN2q39pTqSjGi9wXLjWYLNBt
xOnvRD97ONv1RsiyFbw3NT/b9bwzTFtRWBGakTqwHeR4p82qOaVafmfFFORk0lamXR0sOlNtu84U
tMl0wKRt9bIMaQg9yyT+B98KdmqOZi8xWp4Abhrtl6bfZ1rnp0haimTggWnlTdmAMQNxL/wCte1x
teMu7CFienMWZKt93Y0e2tTxx9auiFq+pASzVjShAT6ivcubHVbGu2wSYq9X7TuQhauxWiE+1xui
+aMVBFcrz8CsXyfPjXCohNBAuTQJ/FaPqTvrFMwkEvTKPSBasomGdOYgk5h75IIrxP7MRhCQ07yQ
2S7NvbCWJ1OXlzbjCUy4wrkgVIKp5I/tRFNYDBCHy11iyEMq1ceqrlDOPBcoUn1yQdpdaXCdiBK/
wYmBbGTlvC7xKg3L1oK3XzXIfJu2LYAe8mb2Z83YSwKPfM/WHkUt9hOA222Rqn04qFihFgTUh40u
R/pHzsKmWWfQge9TYv0zpbbsI3MCloyFFKIhx9OiAG9HRWh73P21hneAwoTYxAT/CjX+kCYwknLr
15JD5UtFu9+GmsS6SQvRBi9o6vepq5tQ5ZwwJ+XU1zzuEsc2P2m4/JCh3JynnKm1yeB+IaooN40H
gH1liFQGA6VlhHpe29tf2KX0iEPTZLDv5gdhw6U1lDo6xuRSB2RNAGquh54yvGVGC456OGspd1vd
Cb8vmuesqLAjySvAmOFaUz/Pg0eqL00KXxbJYSZxHGrneiORsDfiezG8r6ZcsxAhW8NtOt471fzu
9PMXJNHjuiyBNI2PWqU2tOQZRC/mi0h1NnySuQqYg+iNeJxy537sXWwZWXk9uSMDlFZnkO29Z/ZA
on1pPUXDwyh0UN0wREkQI3FHd6JQJdV1YYuLMCSPbjyQ58Qco9Od24ZTx1RXc5ik+h2BI8/mRCqm
N1b7OFkeksie0AI69wxUCHDJIpjN65vrPbhSQyRibiy+clDBMGQU2BSY4OviMDPrcIFiS8y5P3Uj
84bkoDXVdVU8g83zGHZGR+7JoGsSa6cyg5PYZPBHzbTaaaa0AveqjwF20vRDu0A2uDeiOamc3dzq
b1pRMGoZzUOkYO6piDC8Agxa64xBPA1fSYv03rZO1Bd9VVBgzI5vU1Vy+ppv9fxEJW1DHS5IqUq9
wKgnyY8hD6HwtCBCm1u1lhG4bva9OMlbwpxyWcYy0CbYgJlnLidnea1FWuwi81AIBtIVPlQ8qPFO
kgNTi/Etr+KtQ83JP8r41DzZBWwIzEo6g04reXXaIcNEusj8WSl2b5tU730zU3JMcmBM2DMeTgiJ
9hwPhvJ3E5GRkSfNzRAne4sgkb23qHOTm/8KDcNukkF+33hD7fCFIumZgXi919Co+C1P/M7THM6G
Ho/SPPc31bL3oAAvC+129FxtGOUxdLYaW2CLE6FgqpX1eP+KiF5Imn7XUXHRHQ2oedaQLBTZjJ7S
/pgA2PARLTl+V5vfswV2qng2pFMd4tr4cAzt6KyK/omHmsdqvusa1Cm87m94M59U1PO+NZObFeQw
ZN88D0iDhUKw3nYJEa53it2URxHDYfWJJAbp9/RLvuVN5BGxnLJGGQSdl5Pz4hnqvHTASODMkSVv
dbdTJz4rPiyQKPdp7pkHbYtcTprlUtg61Pe0GvdpyjlNp/ZvmvmFZxQZCKL6bTmUuy5eDvw9puBj
DPg2OREr9JwbphaSgHV4wUga+XMboR769tRr61qv9LafnHKk2kSYaq8ozoiuxjpxLnKPYypLVGRR
8PJsIrKl19t2yGvedWl+tAZaqhLNBA3bh5qL51ezda8VOS1DYb1NzC2NeJ5C0n82nooXXxJbPMWr
PBoFBbqICeVjdaICgLTHGdY1Ybe2o4XQGJIwDas7L4nvmx8W3ojJz4yzUiXTfSE4qckOP002E4si
9LekI6hhMWvyoOYnAKTFHg3XXeZMF8YKGP204kYU8RByCLzMG7l1sR6Nz7hyP52xf+l1bszcfiH7
4tGUVShicgqJAIYCTpDsctV3PC3YulCIH3tLfxsH+5/mTPSVUbr1Ftl1mU4zJmP/d9bUwjExndrx
Jm/hgLMAIIPb4M3Ge7QdXl0tvqyQCkFqX3JTrjTu+q+mVfvW0V4KIol9J7HmYK4pvHUbNUPE3UIV
M1a1h1Vc6L4tiqs6Gv5VAgtFMq5AKZE/deOjU4izVco+MLWRmqpCfq8DqFaZpoViy+cdPWOHFZwo
+qz+SsrkCLjiqkuTvZ7b34nb0afqmAKSpEqUYnowl+YmlwSKdm1xaiYiU0e92aEK/8yNHrmoSUK3
ne6ynMFzNqB/iyrAwfaO/8J5TG6dtEIkPF8qzYDvJI3Ex/QYzdZDNGChiKLftdKeTKKElKyTJy3/
gJlY2asZaLGOGms2bxbYY6E1GF/OOJxML32sZybrOAC/h2i72EnxsRjTa17hqyZtAfpVzXtO55sl
n6/rDHleFH9SQnwSrJr4Tj3t7Wb5GJvNl6ezkWulhyJwrWGPm6jtqM23TqU6MMVLQmuhNaunJgHw
Jt2E5MOzSaTI++pSFsQp1fZD6c6CCbr2vsbzRW9BSHvVtckSLhz3MNS1G5QzkLtq2KVz+pYWnQh+
W7v5sq3iX9Q0aC3N+r6E1jg4JYuL7EhbsgfweOe1mncR+fGonPBqG80Zn9GjqU2I03H+4rI4LjNY
woRs0CzTaeqN1cTdiOZ8FVaoM1OFwRXjBanmQA+GVWUkJab5fo2dMw7KTynaj2Jdbyc4X4zV5DVP
yKvMobVpY+hVNRpMNz6YXRY484jgWCMtKltvMC9dQa1dD61t7WzwBuw/BnmUReCaPF3Tqk9HMh2g
6CMDV+4IZJ031Vjeg3Jo3jj0U3yLio67uLq2ipdR5CEBqnddMrwlEyPw7RZcFyKmEJbo+1hyo+Cf
uFmL6EBH/C1yhhs6t7cRoHxOCfjQitbYkUJ0LkT5OCTme6mk4KCXUNbip3I9KE9iYGOs0sc/qUCs
05ShedwcOY09Eqr91gzZF6ffJ1ygwwlsPpnKaxTie3mzm0vXRO+UB+gxEkqUiEb9RWOQ0xmErYyL
ne/c0jyiMqKtly0WJUMbkw+pXWqn0W44a76qkt7uOjp78rKrsLblzJleeftyBUWziiI/Vt11VWsM
CPgHdm6ufXHu9Re8ECKN3KNaNXyTJchKQrJi5cZXUzpzaIScwGxfC5rMJrZ4sQ9LXxpXWsEEq8WJ
wCTC4aDmJjr2DOOwLF57wh6X+t1CBpMyrPJBW3qg8U7eH/6+/e/XwNBnPJd9EYUOFg5A/I3JXjUQ
Nu6UNVkGW/qTenNFCoybAAvpqCVoveVUO1jSMTl9SPrIhkB/6lijduT97FeDQnUUEZ0+IPYcbV7W
ousPExV6N7OHTR0NyHR4JF/4cxyKzdnF7rNq80kYk3dwol+HzM5gKYxPdGTsNT1yt0wXMTnHxbs2
AlStLUp7ORs/UeXy0FBhl1H0z8rEGNAickOwAcKzgDjrFe9Jsiy57VU6byVbop0TBw1f5Hwlnvk1
9ci3FxbhaIxOkJgBpNOxGjzz1cuBftv7ZtGu2+3HpdsExpLIp2bI9577Aj8P7GFFssRaBdOSXVZd
PpTNbZOJyc+K+bGKmT4XrnvqGkFL07nNTdzkjvvdKRuIf9zeLXZxn22jA08raRuq7iz0eA76zuKJ
8EiBx1V2RT5GFbZxq5jhDyHF9cxjbZ2qSRCoY3N6O1pxIoBNoOzQJUQCw2lgouaWA6Ex7naZ3dx2
2fSmyi1oUWXTIbLK3zld++sB0kZMe1u3OSlbsccGu1jMByxr5yX6W7o41178a/YWM9mOPDSXA2eT
uhXLY/ZYzi+RlUIXcjmjJbEV+1isfTXAclC1Clwv4+zs2LPPTPWQpbrxmnus1rBjOd3SYlEl+VBG
ehYj3Rc5iRvO2E9SL1/70i12WidShBbxG4wRLOyuecDNpAcIPVgGN9GhQ+wQnUOaVGOwtT13k4lZ
3eQzNrdp66oRDGnn+YEgU/6WebaYhe11V36uOPnLmVZlNDFcAaGCxZ2J+zwoznAauUtuVbhBLqWB
o2l6MgqAgLoF8mWqG2RVNKzs5jvPWtgv1XwsFvrMRmF7J1OchnIY/SVmMNWvNJ8cJ/8cafKx29Sa
XyF66Is6OcXZtBXQ5ruNxcWnWxmDO1HdnV6WDFZM+1+9jZ6ij5YOS2DkGrXrcOnpWSKT7a5irIEj
xch9JLkrq5pm56jjO5luJvx1ARqVZudVNpT0hbGH3BJrxpaOX7qOM/MybhjICPmhS6BUUN75qsvH
+5bM9LAn3mgD8p/py1/HdhsUI30bBVHDmGlrUks1p2xqIX6wIyStiIJ2TPXrYdb3JTWlvzg4p9OV
xHKh33qNsA5CH9s9hMjT2maOL/Nql5gEtqwxm0Mci/4802/PXQTuWa5eZIXIVB+emZrx+Vcr0h86
slHaZ1dFTVudcyuc2kwSvTLtYTFAkWir9DI4zE/bjqZ9YykNUyw8yMIrd+tgsRnP/RuInl1lb/Vn
jTVunU52zkpapPVLJVfr6Jg1amZRL1ei32ZCHXIa4jfQ8Dl5R11bkCeOd2MnEm4LbRYYsHsagTxo
HLOk/VIWXRk4RhUFIFcqtJy4XpssILKtAgC1PZK3heJH5AuPsFV0diCE2PIU2oststdBcm0jY5DH
LM0RMPHYY/N56STvuLX5kfiJ6MTEkmWNkYx0p1fbsxEW5+UF1Kc6x/W9TguFO6ryIz6VXZL34L77
juMeP9tolj1BIxNTZ6osh1nPTrpNHWTxdBQc3IkXLolYHUV1YFhswYjZe9N1nRDeglf2U5dieCjN
aDdly6s147qcnOm5j/B6IgPqDhVBNCzRw61KV/6Q9itICaKtE/9rLDmGjjtexcxQaRx6JmCUeKFt
Lptv+M1coiW7m/RRI3zaxQEzucRuVBgT2gY9rUmHziRsZCRhs+JOtiNwazxIuP6ba7EMLDeqMk+A
SuqVssLmnhON8a1i+1M3fye1foOeIdwCULjd3q291CHjRPSho0/gW/xtYcq9XuCgYGQIvabHZELf
Q5unm5kZsyTFJ0umXZ9o714n3N1odASupXl9zeTP2RWrSzqeYKbD2CvQDSodzjmYe6lYOdceAPuI
ACZGHrJtnzIrWq5kpDPb4OgjKiQ5TlyrvQYLHh3y46AV+r5z72BcUBjqy8ukjOPa63SFVfc8TExE
5DwEZlz1gZo9g0KxWPnfx9dJP7wXkhGZ9WtO6Z3LaZ9DMLviNCmkRhwHRsUAOvE0avZjh2/8NiaP
RKsJsybcKZx77burp3crJteriK7zEW2lGL9nl4Z+k9GCR135NNAUIO/Ng/tbSZof1vMUcTzMoDfs
MOh8apt7LXGWs3KILiiz7F4TDfR8e+GWW5var5GihMbEmc/ZmPh9U/3o1vxvmHQqFjkfDdaewwbd
nuviH9oN0iuhnzLv5WRsOt0D7yjjrkoy2i92cUhA4CI2DHMtO5Y6gc5dZN21vZdd1T33ttWGMRfZ
XxoPeSBDcKP17F0yzPNN4+4s1LOhqwRpG+PnstS37LAZVbDliwb7XFdX6ECa/ZJtht2BcwehbQjk
1+Y7w2TFUSF7NHUvCpKW1mtS2ymvaJwUcT3eVhJnrvZFr33+0OIj01cdtJO4mXrGbKuqvhxnY7MI
jkZdj7Bu4lMx9PUQe2t/m25fbLpvJUraq79fkkVLlBGdhyaXvNt+i6CJ1LFE/ogm12QtJVjd1Two
/t20hE3LOhw1xlM2phn3gf7ag5cIDdN0gtg6ulLaoVi91zhNBC43etp1X867LuIgU874IDK/U3V7
alX/NDnNejAzK91NXXGjkIwxO2Y6Z3VFe+DhIdjYHXM4wopZLZM4SjjWWFz6YCroDu+srh9vpsZ9
KCouaLUWftkY3c3gDQ0Z3nuXTd9tYLIMjDegjt120UKTnzbjkKh/82hAEXcYy2ej8WJJlIVN/9G0
kFxwdFEKlTuvc25LJmJhs4o+oGjdRVgHJ0asMHO2oI35J+uWMJLTQHzhVd6Nag/4G+VidOOt8XUs
OatwLNvnZpMEs5bTjzHmK4P8AYoc9cOSCzzKce8Mq7tvx5w2jIxfioX5p2BfiiFId9ryq8gPziLL
uEltawqHqoz3WkEyQmu4v46NRrMcXtQwRb4Agxw4ix44/cL6bK3fQrnHziImO/t1JDfoWhZfrcJb
qzsDtZ9GiFG1xOfZap67HDHFwM1l9k/4OM5eh8InjpJdlHZQPEbTdzzxtTlOKMShk/SeaQWR6VxM
lNcF85fdFMuTh+TnCqPis7HFjMeNxrS95gI44rsvMFviI6ppvu5V5AK1yYonTzKnNh0yimCBXMl6
uZ0spge2iN6TOxQorCpBNK+70US6P3XXy5gXB2QZp2WKbokLwfpCLyI3FFIdh38zXpbXsrJ/ulVd
CzHeUqWCLU7OecSf4O7UEAT1+1yM3N1bdcYc5VZmiaCc7Us6J9axtYeTochBL9WjtqzG9YgWyEQH
vK/TY9lR4g6e9WPm1uhXsn/V6mGlz5WzGXDdTJyZLaKnzk3OA7M0em6fphiGi0FYbJa4y14bBi/s
1zrwRMLdkt4XkBmCmLW+7g5glU5oJtnKc93E3998FJI4sUhZJE5rP7E9fuYi/zd0ycrdbx7mls9F
pIQXkre+l2v/EVs0IbNss9NnTNAsMp7M2o0DAaKMDgMTW5vLPHXTHuETK+xVNmTPfP4Pzr+u6bww
pl9Am5amf+/pvjZzrLLjH9Wrh950fppieHWX/pEpRBSYmQYn3yE4y4Mo1UYcB4SxqXeYo2qkBkuB
JJvIA9cfy7XlyK8zdXYi6wwo7Z8RzW7QVujEtmlWNWDP56RWhMTunCYlgT9cLdZycHiCqrg+lCzc
kdTerDH9BW5W0Xlu1aHWkbVhf0+6n8rpX8mZohtd1bet2BsROydrOnRl71iKCfpx9c/MXbTpaje6
KZI6XTTkMuA7bbb4GW1BYBcZ3475w0DT3SWrd62QpIWVARoB6XXa6mh6veRK2avhZ2ly3dQaqZVW
eZG41fKqLQ/DYus7ZHM21cUcjJU8GLOKoY01LREs7YPJPwxhjcc/F1cdh9IYRyfpjgnGa68dWOEP
S5P9JHW7QaeGk1VpvG9SOYWki0N5yyFsy0Bb5hdjTbwznY1A9WSPu3Zq7JRTPSVNd2eNBEGAqea/
kYZzidbVpVuO39u+ljlHoZZxeZAuOsFVVn6BqXeP/Bvon2qYWCmGGIpwJ5RTh3bQmt3c3A6rbpyr
ctrPlRaHbU5R1vTHujKoW+kJp1XKp6eqnZus12nJAhQlbbXTm+Eqdgluj3ViF1AcGZ7W77xCw648
vRWq23VTTwkwxHeaQdE/V/V3zECvzQij9GItDbXF/JRDeyv04Vh6xbIbDOrdYsgl/SALs1ABkSWa
74bY+teIc2yxapIT6DAO+/XQONTCxuY+eT9kpHzS/BKt+8IE5aCIgcPTcrY4lCYxZYSKzVsMK7fJ
rN+m84jawzg1cVHuDdoDspR3yvQ2KQ/laNMSpLigdW0687VX6RMKS8pROFT2MGHUqORNtVqPkZU9
CNaUveuMh7xbD15jXEXs5JhFg7FmQEY05S7L6EaS2JmlnW+2ygqRUfKdG1PsNOhi+pKuOV7utE4O
y2TsnWGgKqHZ6JFZ4DdacRGq+46y6TvvmVVkq2+0D0U7jjw0WP6i+s1M5Heq7J9xquH1m6GlF80B
+D3zsgWwQsupXSb/aMkysG+qjuaZdmvV61NiOy+Zo466aZ3ahFJVG8wL+B3sHgKNzsiGaPfu6F9+
DaHtWr1hwwANMXlib7fssPr8r6vABub/hCXIYctPNHXvpUMnrhjq1zXywm5ZxSEZjGePHNa29d6T
cVPEp8lFmxFSILQjBaJUF7sk97Q2aXCX7rMOxW2M6luARxPKq+mxnejFDDFm2NqR1xjHCLSLmocS
I4PvrculGr0wXW1SlPgjTEwuFpwUxqzu3na7B8suP7uerDJNd2DtI0jTpydP0F62PGwFtvs4DwYF
mx2y5DKBhpGADFc85wR0YjcBL2Zb3Welj6GGSrUlNVSl5q00HDJD4QZm9NzHJjpuWx5zgde1ym1f
JBXedKw+UWvft1Z/Y3fKDZg1cuz+P9ydSXPbSrqm/0rFWTfOBRJzx61acB5EidRoeYOQZRnzPOPX
94OUj2W7Tt3o3rYXCOZIiiYSmd/3DpjWLZRSPyetVa8zMD29A/JxaI6iJRvsk06plFeUHLB6JLa6
6CsUJMGlCpv/2p58eZJonEvtPSF41sZQK3iuTdtWax9TlRAYqkgzI32rQOyuXYtNCRvFHrbKnAZE
TypEdkL1R4ID7H69+nPpaJu2Mq5a20YPpcAZMmbNRtDCzglots2pL4zmpOVheyIAMZHW65Ud8JF+
USvFsE9ro7iNDCW+5Vg9v5YVeQ3/EZ0iHpuWhxakF/jasjLVevu9mY7K0K2xNSxvZBVwAPIQpvH8
MUnU+xHruDOszakubonDlLfAxe4KFfEOWaVj73pduuruvcPcK8HAdMOnDVYfExFIh6XfC2Uv+wG2
Hi5DiX39PKu8wC3ZBRAqSVvzyWRdbdXNEoSdiYzLX3VJ6Cw1RH1uZA+0u0bQLhEBbTPub4yh+37h
bHdxjKw//FZvsDdASqcnofVXf620ULEwrsiTiuuP6gRrtWsfhJGcVNYn+Yj1VGCeOYtsClF65whP
z/vSAziVF31zkEXLzePZA25ah0PU3ruVnxxFSSwx8/uWJ0fjXPBAWCbQb5plZg+nXmXxlUPHyq2X
PmC9vSxGiRttITYYq/eJfa+/wquQoNn8tlWC6lysvXeVb+W4xRNZF+Mk36kPsWycPMcnIEH3vi3T
HcdpZSmLIczTU++Kh7RU+ByqeqOXWn0n59EYSSijKq/kRGYGqK/MXG8jW5vIXI5gemHVJPlFXsyk
rDZxxa2FVFYQLFsrR+uiT+ulbAbRnF94w3BX4cHMKj73ScMpAHVFUutjnrgeB84D2ZYghdg0jR7e
EGIPNnk/JGdS8DNyoCguSNTZq9wPu9sYSc1VjarC3ViV1tKDfXPP3qta+r2VPDZE37jvzP4pmNCz
sxPT/pQNZrZIlDb/bFTFG6ay0CWr7MnpovR1KDJog5H+NZsAsidO/q0Z2FGk5FTIcOTLTi1YOCb1
7A3saBbVFdEqILkpKjSGFQE/wJqY7U5H7ynfBuRC3khEHPVmKr8mlX2xQfh/Cfvo2cmC6kXlTMDu
rXafBbnbRRwl4yYsfKxRXK28YCaPrmZiswTNhsuyzo8LKJWTwuanK8uLbNB8zWaR8Iq1LMqGKiQ4
FPmJwnaHqd77Ff6wtoCYrWSxmSfIbeGsu8FBUe/He+D1nAOfJo9m9mUeLKfKVjeKrqFCPPeR87vk
BLdDaXbvH1U2ZLXXbrOanJbsIucfFBWcfxeQ789L8Gww0ndTF2MXSQr0BregdNeWZoQlaBGcuM2U
daMM0R0iBuGy0szmc5oo18Isep8c8WVyvOBbmZovALzdp94SDhbIDbTZ3k6IqrjlUcly/WiL3tlw
eO24/1NBXlzvPvVe98nMkXIJzDXsAf6Dpni6ZHZhPQ+WyJe+30+3rhbmG9dKkdtJ6+4Aut/Z4trs
3WBrWq/0MlYfQRRGCCYF51KNb7NJiGu9SBFa0K2e1AS5wDYOymt+OCSK/Dy+jjk6bXW0Fk5xbCTb
tkQlJclIcKVxP55iU2+2egaqIDNI/reGlp60dhRblG38k+YKa8uNYl/FMUSAnAWXu+yQATrZFlD7
d7oZBRd2I2zpNNt69ZMDuhLW14Zz+KJu/PFWdg3NSSEq81fXoat/66pDc75V8fjedo3J6tvGd6Cn
oiu8z7a9h7YpasuEM2QdAc9tVxZ9sO6xC10VlUrWz+svqahxVo68aS3Cqb/IC/ay9lJHTmIji9rc
T+tg4vp6YW4LljaMuyNi2aj6+HsRlsP7uCAiqOwIrzqQBP864eaHUBWRfrD+56Zwkb2Bp8Rp0Nnl
uKiAsewhA8NLuOioCq8A7QxrWdfnjndhdw9GH8VNckL0k3V2r6/6EXkmWeoDL71GomwnS3Ii+Gnu
LsI9Dzgzc8iLaZgexs3cQx914DkrUrmW2Lc/+pH/WAmk7W5kVeE6GZJu1S6vsFAfkqRZqaIHXUEA
pdkokcH/HXaQwRo2InxMZYqJZYn6xuaxABBgriQ2GS/fy3VZIcBHHPe9pywinE+oab58TCEbctNv
bixS6mhOO8jA9PWN5o3qTgbuMyXhQ/DD/A+VvmmpO0UjxC8Hyo7yIhvgoZIOngdPUwF8PHatvT8f
QMug0q874j83floCa0E18DNRw5okj5mfRYFQhTnBx8lbEo66nb1lIncvoQ/xxi2Jp8v61HbvkPtQ
79x5u1uW0GKUoKV/lh/zAlUoc8Rt2huzci3r24ATUd8WT2RxbMSJBuxVI1KXqYnlrBb0yrG2+TUt
5MtmxLk0GzqkzE3lKKuqKKZVlt9fytqP9s6FuJakyrff6mXxtzpTONo+LeN17xBDxfdqPAZi/H5R
1foStvytkwFePA1s85MWQT5Qi7j4TNLuq2kU1otiZ4+NpjV7w9KNraNFwdpNdVQ/0IB/NHKN9BkM
j0w4rKe+hi5TlYRPOF5iasyCCSpDWdf6eHRQ2fLGSF+BCmf9y4brsSzTt7FA1LOtxSffrFUQpLnD
ib1XDv3TTmgdsqIqqfuF2uv+zkszjtYN1C5HpC+Fqz3jT67cIpidHzOBzGBoTwAShnZTpkXy1Kkk
0UYl0TYKFK7PlrdkgnTdPnWVXxy0sko2KgSxfd766aMzjnuCkdmL1us5rCfPO6ZBF916hv9Nvt0k
HP4HyyG/sfO0u/Z8sgzDPGD+HCAoyWlFYAMzyze2yEl+iZAkPcmLng3tqTRa4LWmg8SBwim9BCB5
0kVoDAvZBy7n/BKYNhw44/i9+GMK2T0tiqc0TfLdx9SJDizYULpm3ZZQA4Zh2qPb4l7LUhZDQLM7
ZO9lMapAsQBP3fdOfW2TEGz2NREQ0GFquMxLpXoaO/KqUWaUz/ZE3jockvolT9InYB79KxbNp5b9
6FvdWVCyMh8H+3xa5A40gYXCQX4OR7s+/JZ0ACHj+MZMt0/hiTfwlGdxudwuUZgTWrEIsZbeyuJH
Q5woKT7I4Cw7wt034aPSYSOuI0h95VhB6W7qAohvP1j1PtDbgyzJi+xizv1ksZzZRUbvEy9r7Es4
qMo+c+B1pbDUOaV3iCgIyFercG6WfSrFU5dJQky0Mk368Fh95UivHN6HCC1ZVsI3b9478/90reEs
YVamfYEwxCQ/3uN9fO+lFb8s3qMGUnAciqbfLBtw2Ld+nGa33nzkCNUKrM6POqdum1VMCAzoDpJw
MFfEuVId56oUUXUFl+WJM7F5r0KrQm/MOhe1jaRsBJ7c5od4JRtNVO1X4ECKnVqAE2w6vdhmNnjX
pNH9h9DL7XXRIY4gogEeFfROzHM6qG5Dat1PCSgbN/eVtw35Ne8t69iS6lVj3qfMtQYgG18Nph6s
iiiBQARS4I5o5npgrrNu6ubdVHkETm3BCROSHWdzRN11o4kWstXWyXSOje1dkZ5HYDQMk+uitqpr
G8QaKfQq/FLa6aHKIvOx0gsbToWPHMiUhk+FQgBh7mD/OpJcak1Q3Qm+gBd5H2mxYi2LsRZncktE
3O0yue8TGEoIeIaXyPPQjdKanBRJYm/70RLHiGcEcJi0JaMd5Vesb812TFX72uD7WdtxrF/yBPu7
UFXs+2GWLEKPd1GWhrOtW28aF+nswdDao3Yi1ZkQuER1a67KQPCfivny3q+pjBxvC+X7CNnSjCMO
yb3hYUEIuZ0c9xpEYntr6W1wV1hoVoQIva1lUV7oYNhWe8vOfmYBITz00UHW0UEzCAcSAen3ntsa
ONN2/tHKkurUB326jtOkeRRh9Cr/qzX9W2j2wdeI3yrB9BGji3mMg1TR0ZjHJDYxhSoy6sdJn9MH
vfdmZO9jMjfRFsJJv48pLXApcZIdoVS5R60Z3SMpT/JbvSAhUUaZv4l5NlS4YdOUyabfX7IJ1ldK
G26SoUxbTAoMeHy46i5q/npUnvFRH31EGBam6nDN5oqPS5OEGACDer2fINKu2wHH9Toc9Ks8E/E6
NCPlCZL8Tc+v8KsZdmej7vUneAsZafH637p6aXsjt65GMJwLN/ze9bdZjUnFYz0vY8KIL6LK9AfV
q4p7v/upEHYvWmeJ9xbN/anl9zGFW/TbuvIAoUxlh7N4rQ48Y2H8kxBVjbV8GWsIAoTzpXAjFCad
GxXdrmMVz+c1+TJDg1bBU/XXWllGGb46TDoha3dUDpnpH6GMGNuEVPGBrLxykPUQ3wmeykotHRx0
kefeJP3cbCF7tZbWmjvZoZa18qW8lI5Jrsxuo0WBcsb3/rJl1PzPrVsFx5F1/uxza+ySgcCclpbZ
2cu07CxfsQt9bEimHj7qB8/Xdo5O4l4O/bUvaNPvfRu0exdoHLTIDjv+SV5MhD75HaXG2i5TtEua
Fu63fPnRpx5Jd/zeRzZbqolYS4exTAjM0L9XEH8/ZlmjEp+eXwoFxJd8JS+1z7MLeFKw+KjrhDOW
p49ybE3xJkrRMZODoTii1PTbPIQrSdLUtcVy5ZAj+2kONk72MhsHFXxNAVcLub7ODc8IGWRnXw2y
c5mMNhxxT1+5o0h/btg1HQJ+H7WFrtsrMq36Sg6UF6SVs3O9q+aesqLuwYdZbDm28DRSnGaeJtKN
J8wQyoUsQmXKt7WO0pIsCgPKqAJX80oWQytc8YAU94UrxDlOjXtZ3YdotzYGHnLRmI1PtUaqlyOE
vZetiqne4KQ5XTDKNu7qbHqf2k2M9thHbYGeEoPIeIxrdIU4j84fS0tQE8xNRb/u8VV6Eh7OJP/+
aY3507INCzZkkoanj08rp4z5tGmNQHMJS38rldBTHhebJvfBRc9i6e/q6LOe+kexrAOYaC4QGtkq
G6YhYWWX5UTNnhMtyXayNKblkaUSik+ird2IvS60wDA8o+02rGri2euhtkegTEG69BAquM7ZCmGd
5JmkHyrks2Tv94G2HoCdLp3Z1yM8m0odnsGb+Rwt+kuM/8UVAvLHVhmcJ1Xw9qM7wDpy3XPZxQ/1
XJ258GyqmHR608bO09Do0ZJAfHglWxsrwhNjjB99DfR0Y2CxM/SK81RBGttkVTRs5CghesKRbRRd
u0riPk7RlXxLR+nUK5ReyQDOb+VFEYncKlO2sjjG4/OE7ywaVnVxX/veWr6l25Ab0yacr9suEY8G
rLE4dE5NopPxUFXIxRhZnXDKtk99aZJ7iTTLAxdq3I1jYiA39KN5UMAwfAyZpmlkEUVi3+TRqpuw
ToLuzg/a7g6jJUKHCeBQz6eI5A0GMv348tFDa72HPtKTk+yP60m91TuIlrJYzRPOWdx5Ljmmr1Jz
iaaIu3V1c9u0Y3UzZPDt2QAAta8U7lYVkcxWt/yvwaUNuvwrHk4pOEF/9howYNtOjQPRv48eTKv+
4upK9jX2BPAXq/ykC7NcNygTXhGNtE7FpJV4ILn250gpV7Jr6ZDnE73q3E4J3nCjGvIkMav+dirc
biHfz4KkmHRW+eIVQBWVcmAzpsTmsYZUuc5Dy3kCOHCSXZtIPHeOCgdRWBofioiO/Btyry+XNueo
v/6GmDPU+9+Qp+yp5N9QwRp6CLPyC/DdbuOVsbFJ1HjaAQ5IVwJhjwdZ7Ko4W4lAFQ9GU39vnVxf
/6moxqLckTRKN7CdyZPoSvSo4pO+Uke1ugYM3+9LLa53yCajI6qEycpGN+/TOHZPQKCNb059rBNl
emtKlglEyCMI5YyeXK+6roln5i2CC72evfRpGWzRy0qRv0v64orIHJZR86vfii0iz9gMG82ScwC9
y7IfYUdgA+01qXWdaPraG5TwirSRs0yIu65lfekIsEAQnbMr3czXedNjGeG3jNDdEOMXd3DeJ+j3
um3gqqXN9nq2rV4ZBljQuVRGPiievBrfG7sq0NZV1aFIMDfILrLV7UR+JIGAin5EggolsE1S+ebJ
IL55suaLLAZJbx0nzCVlSdbLHlpK/oikj40ydRZBfZ/H9jkeR4GZbgJcb5ZSgB2m60OB0P9d6AOY
rDVwFlII3Z7qB8t14jvS6cF7fZHYy1YT9WfUNmCbd19RG+cZBvzl4heGt/ORDto6QZLdxT1JjkZR
u696ry4RgG5fVFSbVsg4atdIp+KA1ibhZiiV+rFStQe/inskdTDKGjP3yYzwUIk0O75qi7LHA0Qf
Ue0f/TNnDMjYmX+BVt5f6aKxLuZ8MQS4RTO/jFFozYpi7QkI5hH+H1jLyoirvZjYVnz0b+s63KgN
RzZZJ4d1ASj8MWzTrSzKBjWs3pCtNw8f3WyQVHadpzeQN61LUnr1jdMpy48OKMuwNYvG149pat0u
t80EqU8Okg1tGw6rOAk8KBdMJOu0Jhswuw7TvSx2uWdtsrAADaHijeP65pPDke7Yu4AAZLEex2CN
Uo26k0U7zh8a0l1nyFTeHQz1Td205lMx+hDY3FttiIwTqQsk+H31GzAsdRtVBUcaWScvYZjVV3Cu
oC3TV51yfeNNVbFvuuwZLDDUc9cTK011ott+zMyzIb60xBYgzmBXsUfGDMrr3JhXeXyrGqG6UskO
rWXde4NXPOuj0I6yhJSieXazL7K7rAlNTd2zaf15nijJVVARjbKu7K6DSNrUzz4cqvc5OFwA1y6n
Z8gvzrJyyUxHpP61eQEK0Xu9+yh53ntJrlUDKhcfbd0vpR/j5CL3o6ccR86pvxM9uep5AfzR8/39
5rZZcOdvxrmDD/rR7/d+P8YnmI3xyYy92zYdux1yLPHpo16+eq8rBxJmPcgGun9UZxUr/UKW66l7
TXyA+fgznLzUzE/ylbzU5YimikhaDMT+avA0NRx+Kht2uMtVPz1EPT6U79N8zNDVyrjWolm7b55f
XuRcbAq6xR//+K9//ffr8L/9t/ycJ6OfZ/+ArXjO0dOq//mHpf3xj+K9ev/1n3/YoBtdyzUcoasq
JFJTs2h/fbkNM5/e2v/K1CbwoqFwX9VImNbnwRvgK8xHr25VlY36YILrfhghoPFaHtaIi7nDjbBi
mOJAL569ecsczNvodN5QQzO7dwn9HWK5185E1/GAAV4ru8iLk5bOMqvA+5YLJexdNiqYBCQbP4qN
62oy9fdLOmnXBkvrgdww3zVqScY1qPxiq2h+u/joJxvIuWGgmYdIJhchQVEz25WZ05/MLB1O8pX+
49XcA+WUjG0cuNOAo8nJE9q+Cdv8UoRAaT1j/KnkZureDNxx8z9/86b7+zdvG7plGY5r6o4tdMf5
9ZsPzREcnx/aXytsXE+WSPPrvlWTa9wt5tewt2vyG3NNuTZHnMmAbQxIh8yX79VR5SIbWNbeSSG5
uUoN1UTwZqgvbmhXSChQN3iWCZxU7QJYfX+Vi7Z6LZOqxX0meCyB69+EZMMfVfGYxE37oEOauo3B
cstap22ik+ZBMZTFRCOpMugK4vnzGBPuwdpP6gryfms+grVIlpOdJUfZmuXxT/MPxU/zK7q679sK
oqWn4XrqeQ1iHXV3Ivr8P3/Rrv5vX7SlqfzObcPRoHwZxq9fdOtkDhtWP3sjItKjF8P3J79hP3X5
Uk2kLCD2oZYnv+OP5j5HFrXOssN7v6BuYQqjI3oIjKm6IqwDHzbmB5daY4tp5lzZOTN+WL70PGN+
aYvvvQrTeutK9l2lX7h7NKv0dec000vTLMaaePiEQcxGTUW7b1PDuTc97SzbU045RMxFAZPTs64r
5I2XdedML14d3w/EmO9ZA36bMAF+cKu6OkDD5ZCgWzqZw7mz7eCq7YuTLCESOJ6/13dnfJ5R4OuK
zFt0OsqPwFz0lWd8dGFoY2TvQ4ViVKuJ/ckuj0B5BEiHIGEfDreqV96Pg6Zh8NYRS3Ka+W/xlU+2
vR5bU31WUf/fARay3ovWGF5ncFjvdAeToDA3UwxTGf13s87DKx0tBPnT+K9flr9aLoeveTFWoR80
vxX/dQpfq7wGAfDf87Af3f71a5FR32ddvTQvvxTWWRM246V9q8bbt7pNmr+W37nn/23jP97kLPdj
8fbPP17QvSI8iqlq+NqIP763zeu1pqqoaGgsJT8W+fldvve4fkkZff3W/+M5r+K/H/f2Ujf//EOx
9T9d1dZci9vBnfXqzD/+0b+9Nxl/qoZNlaOamm3aDo+MDAGz4J9/GOqfDu/OP/nMMAQfroZr896E
T6zJjKauC1XXxB9/fQ/fH0PvX/x/eCz9csuaBp9H5XAk2Hiojqpq8y3901OpnbAVNe22gxZ4UsYr
XbFwvbjWLHP70zfzN48/+2/ex1I1xxCGLgzV/W0NNlEFn0LUUnet+WlwdNisztptUuj03iqPq/X/
/G44Cfzt+5nCdhA+Eqau/vp3+Ukfdp0oul0MyWDjh/Ce7WpRD/Z17n9qI2eDOyA8PG2po37OzfAk
ChUtt/6WYP4VllNA9PGMwVah7LYIKMe47i2KwTh62dcxzJctJ5I83xhBf3DrY+Y6t0OrHgPvVVhI
GcAlR5Gf0Ax8j5kZkFQ7jVNGWxhnyBkwd2cxVAhf0aOhPU/oyySjs2ONOlljBDG3OvRd/loi53Zo
WmLfsAgQLMxmiSUgucgDgbqO4naGt65MH4HEVKxC8KnYaLOORusYTZGwLW8arJeFHcPZr17Bh8zI
AWU4x8IH5CI2fjXcpJZyLsr6sxGA3VViNDGgDs6O3A0HERtBLFF+C7Nbu1JvuvFK88xdDCRuLAxY
JJW7NUv7dXLFCxZiyUa4cBTzDXxXUjI6pixoG9RtfdTxRx+IA4GBBRtIfNDst4lqrx3jRp9ujCQC
TetDuoTz2204nL9UarUitEDUwvOwCY/gBaE7wUlCpP1tlRMMW2hW2z8iMYbsMDsRDGPL6WusO+6l
iKG5cy/GSy3LxsP/f4vYL2sRex5+9/95ATuyFrav8fg3g76vXo72J7olqDe5tmVyH/1Yuxz3TxNS
o6WRPbMMw9Q/1i7d/VMzcAZkn8u2S2gqi+j3tUu3/jRcx9VZvnj6qJpp/b+sXTqL4E9bahYvoYIV
cUxX1wFQCfHbTa6jwFk5ExuFfljjOYQ7UFwW2qq1yCDmhXcC+Hcw7ak64NRFppCN1QSObKcOl1BJ
DhESVXvQLtxUVeRtkN3BZhcHpvXQuLDg+grapJ4aq6ZIyb8OziqIo7tYafDCGTAHIu+P8Ao00t4N
kYQv+7dKYHfWTi8//Zf8zcrJ6vjvfyffFGkjlYXa0FS52P20SA+1CQFfONbeqyZtmSOcMIQsTR8K
4KHDobZxMQuUota+hiS0jyve0kZdB/hYsss09THzUNg31YJYrcnKG0fhkX3tIrDIsiJJfkAz4wG1
aRhFbX6XKeoXjDuNs7wkKbKZljuoaw9Qo2H5qwEZYnT/NgmeLMsmIxOYWl2ab8Yp7o/AHPfjpLRw
YtMS0Uz041Q0DI4uplp8duMl1osSoWvUpJAyv3eUAO7HfHGRWSavvWzUTD3ISw3J9jDGub2flMtH
tWtDbZhSP1sjx7Ei7z/hsYtIurwEYeMvPc3Vl3GblAd56VgREZ3wkK7NtQ1kknBeRtJok3v6c75D
PP4NF7R4ORrgFHlIQxEYy0+5GrrrKBDNIWj5zjJMh7DcVdVDofj+NrNczAdxF1tAzCCMQtRq6ZvJ
9KoZKZyA/JLEQ3yY+mB+3CS3VtJ5hyJPvQOZ3GKNejR2VnNxalT3p4usUwok4owR8HeaBdtQr8/D
3Kvm51f7fbsTQ6CsOIxBMEz0ELmlsVrbGp1R4xr9fVzZS691jQNEO/MgX43ThOj3U6yU3abRUKyw
TK/Z+Hh11eiiF/5ELv5DMR6yXbPqgTsvnDCEuKlP7sJryhcRt3i9lz7fiKbXpJS1C6EmSLkqNmCJ
3xLX50Ergg7F4PlSwGtf6D5uep2CJ0Gb1xiKFu2jrJIXH4uOY5dOyoYD3GVSkbldJG2rHOSlcL5p
AFpWSeYiY2Z8LuKk2+f9lWXyoyrVwQZEP5kHwlvVyuhNgpQIzopqOmLc2q67Uj9WeXWVQEtcWqH4
7FjPalvHpLJVhJVmtXdF5c8oyFmiraA85jinIchiRfumwH0nCZHeKVAdySZ8VrujlMn3kb5Z5p2j
wTRw0duL0o0Ucq4h+jXpZO3rqAmOYFURD3LDez+q9GViJig0nNtUC5GhibE5SMNt6fqrgGfjTriI
BXBv7Ow5nKMkQ58CWeetQ0txV/HQjFuFrFWiKtWyBYa/VKqx32cILRqttgGxjOyc2cXb1ieDqiM2
fxgIesCiENkyB0msFPgOFbOWVKBAM7LyJ8aTnvVbcZgsJFNIFAzroEyGHUyhbYN20SFyuUXT2e8S
JaTxIMqN00bGxnAHJATrI6aX4UoUzWMVNi/WlCiHoUXDAzSX5wzLDJ7+se0D+KpheecXY3c09VXR
wWxS+uwB+q2zKgp1hl0aaPTbBqo9ztr0excxNmJofYCDIYLudmnWpD6CahkoOqhTviJ+xe5W6Ah7
8Pdlj9gdpJshTqZ957/mo2UfyvmSuLcsHOMeNH+xJPRaL0n44n3qqFhFpt0aigM2J0N6qe3WXkGk
JU0EqmOdZqDE63JRwzNBmgk1jnimaja4eixNDQ1ovUhuFPBih5xQz971H8iN6Ychzo5WE39zkedd
jrgrxJ6yjkX3FuX4FU4+nhAiIszcB1Ak3U+BDV+eWPhG9ZNHPe/zfdCj1TV65Qq1RX0xmoF3cEKI
C6hkvzQ1smNtoXeHoMRoJSqRcIHb6JT6QyaSwzQ6CpmcEvILGm0pmqKjfWf42WdC+uW68FfyZz4m
2SEJ2Z1ZTvo5A7W2LnEAgWoLzL7K7H5l+zU88cr6pFgTn1J068g2EBsfW3RdZ5mUNhA5Om8LIawa
0ph49FCY3bFO3Nr6Y61V/qqDfbpxc3Tp+UHcdrFDXxvdAQEbjA+zLjIVHylBrk5Rsces2l2Ee+fK
9VR7hX+KeY2a4tJA8HMVZSqSdMlq4D+nxyhlFxYl5pQmQAtFt5aZi3ZSNYpdaVfg/lp+Xpl+mwzG
AMBNPWHo/Gxs3SgiTx0Wb9YYoLChaCu/jqxVNZR7V8tIMpjFckxbNMAa/EXRx0RkjBE6EAwQVEqw
1pFoR3INbouocBrP1XqtAw/b4ARuLzxyPlsyll8GNr3oXHqXySfOo/qqh8l2d1PY/lGf9etE7G4i
CyLf5EHFhX+2Q/91V42bvinGXZSmOdFchBK8BD37sHwSWgBty0VaSMfLqArZvgRd9cVGOQihEh1V
4wHyW6pEaC0hULSH8bOL/GKHlNa4dpCsXGRBq+1ybzoNVY+gIrS4lQnmXyc5rxeAfSfFZT2akq3X
hIhcuwWq0G7ZL2d0TTelfIxRebDDHGXZTFEuVj23czLIU3EQpBFQUFop1qsHtGvFymIua2GwY6e/
1hRoH2GQsrPLYt3GUO8SU9RLm/hIC9Zrlq14DlV2Zv3twM2MHZqO66eDbZIlyjurSE6GTXgRFYtl
5RgQ8XRlMy9lG73JbwZhpQ+IZdcifrIIf6G01aMxRzR13VXVecphOeXxAeaCita0f5oKqLy2NnMH
24uKLjLAxyI/tt1nszEfMSiaeKBAHTJDfpaaESsrtQFMV6CHlvscFsOWfCPnVjjRkY45nQVwM2NT
qLqwSrHDuirZsYE+BE2M0FfT3/S+81xmNVqkU4pWeLWI836jufanxEUpwciUCvcTMKpidFDdd+xP
kSCs6LW9BirR0s7Ep8Q5DRDdz71PQQiavij6exjisB4741tiszMZsY+IUYyK3FnIvC2Rh8/hSyWa
iXexnVn7qEjJRH1T4sY4tkgER423bRxTQ31ZX2dZWnLmNvKXvNaBP8EM5Bkzxxlz5GOI2GMin9To
nChsgVuvwFvcb65st+QRcm8IJKCsIr3ShvLkCL6YMCrd5VTvnV7baQOiiTUiPpgVn4zeQWc0T/fO
0Bok8BUgqzW/U3NadVZhH+0iP6By/rV2iiU50+yTYXaw92O0VoyclLpmLFBEn11bHYy6Yn1EXjGw
XlAwhMNnTz5IduOQiRpHvLhE0DxHmhwbA/S9xbBo8e9MTS5KgfOCDWKyaT+RNf3iuE6wdNi7RzUg
K/Uuh/IQm0Ew+xidDbSLkyRF1VkgeQVfMF0W2gN5b/Z5frSDwIaWHhYIiTt+mboJU4U42Gamviln
TWPfuNiTuJnwEUWiAAYrDASk4Ab3xveyXT4RhGzB/yce+hR21jlo7mdvQ7HWSt+6TINjrdpMnBQC
6Y4VV5u8qZxlE7hgQdvPQ+Kwl4o/jUkBTzmCeVpjQ4LKSqc0m4aPvIotgOd+Wp+1HL0b0fvmKsH7
A6C02m49EKatVy7yUIRsHAJk9xIgLaLKn5rx65iBhvIhh46lW227TKBt0ZYPQgyPwwD5p/DukL8Q
C7fpvjSWYm/sKa127vBYZPbWHgxnp4/eNoQ/n0VtsIzRQLKrfdNyB4c65qEC9Qu9Bpaoc0gHTohE
PRv9kNup2RCYj9Y9BgOroW4QTPB3Pv/LuHAm2QY+MD637rr9P8yd2XKk2LZlf6V+gGv0zWN537vk
akKKFywipKCHTbuBr68BSktF6pxbp+5bmWVidO6SPBzYe605x/RNUMYWdYQxfS5LcXEME0SiDr1F
IwLeJFnXROy7hIiCkdccl8jq34v2hyRSgOfN1vCAHtlW+1tMqMKRzFySgKGGjGO1Z8z522lTiWEp
PxoSgIRie2fEh0cluR8ZZt9qhmOI9uxVHo1gm6NbTFQdPCAQcKH1a8xfRdug1fUZBnU6QG0GpoEl
biFAc7gmT5D1Kd+4+V7VsWjQr/1W4jUvQBMRe+SO+3ziIQ2I6cMGTW6rjjqdenjaQK46bTzy3Bf3
PpBea08FJD7ZwvgpteRW2QbskBQBrbCisz/g0LMS+05viO6UsuQ+XBo6txRCmuA2LspgT+u/3I0o
KzbSgQgPOqPflqLtF2jT6Z9p8YS/k/Anor2elB5StlJb+i40EUPVilUUdGt0QdSDAlDAvcpAEgP1
U4mbzbCk3FfanUwYj1f8zVZlIJDNnQvsGPB4hXVUhP6GZBCv2TSrsrr20MNF8e0o3Do1OHMsIpBV
EciMJHmKsH5xiuDax3z3SZ0oAVesq5A/us8gfhXcCxt1TLFre99NA2ZbHSzHUeqLrPAgoabXvC+f
9SwIFp2lwHMMgDYwv0l5Yr6DaRsML1lRfve2LakiuWg04jCQtueeAjyXDOYeedVW8apsMzqodKvK
fEzK6SPlXmiT1VP7Ylh4fbNy8toDh0AotpLbmO7IVqBLEK3aurq4bUpDoK3Q0UU68M0Oh42mX2EE
M2xLtGOpWE+pTYhc5f7yA3nvxAjd7ZS7hJnq6TpJfqEPsFZdZL1iy+SbE2YJA6uBXFpSkZDxJWq1
xKeU71q0W4EBD1Ygb0+h0W2Ymy2UwOwu3ByhpSUE5LgECjQXgtIYCg5iqfS/2yF6lRGm20DXIN5T
AxnqQxvKX0huxF4ZdvQ0oq0nLR9+QLBcN3EEHAtr6wJfm7lAAPGrrcOTl3m/Cp/KIxF2JD4TjFXQ
ipBQuD0FUoDH7U8nhg3B5V4rfsu0Hh5x+BZgQzFD1HsjaBhxZ3a1rdLil+UTT5XYw51iqwYVAIxn
tQK3zjLKjTaCAepHIiq4vw8tAZHCHzFCtYRIVuTvkC8dwZCOkIipHQ1gD6M0RStYbAlDeCeDfm1Y
SbROxmSLU6/Zdj3Gcpuoe8UOnnIDi2zsFes6SW4iF+/wm9515iJmVulrsiCc4XvX1+qijil45vJ7
2rrkA2iLDmIjxU9+h5T4d4NQ8eVk4GEEjyGER1gPt83zlZcU4RCpDVclhVVoVuUDb8ywCUXMunaT
F7WWwLhr8MZ91UPgYZDXFEm4aRqAE0XzGqUyp7k+HEg40tdcxoBbuVfBIqeg6qxzf3AYFAVQ++ye
lACyCgAQrARpRhA3APuqRoiDAuC0yd1d6Zhc2ulAlTeAVK0ywrbofC90G0pJ0bfYNUfxqAZ5DL1f
B0uOebUNW8aA/niZ/s/2qRd5wJUAAoe5SDaN9UoFka8rwZrNQGG7ZUAytOOeJvRLoaQ8X5XimLol
IHiesSIFwNwXCSMGLgeGBS2Ejahdiczh8p8+SNIrvrmnTox8GMjKQIcxA9f9eqkmSF4s0n4aSo+Q
xPXv5khalp+kEc4zcfCkWvIW3m/w5A8i2ogwfVeoBZS9RRI2+ZGr0LTuLNUDqdGBkbExVy30TN0z
tn+OC2dLquWTZ9gDamb3MWcQuTQqYiDCwr9XSh5kPVEpFtOiJVf4tRzdN9Rc6hInZEfmUQxIYSgY
bkhYSCqwBEahtU8UZz4uzdT0Fs1O1bsCHZqE72L8irSp+aFPeBKnbJn/68zlJz5c3/c73+Zz86XK
xQZdFQyov5SDiVJIL5mRi14u+pK0ybE1oo0ZG85SWmFA2qS3FkZGYo8tfqJq9XGCRVg6uCKDroYc
JGK6FK2xHWCTLHBvfCvjZxGYz+A0ky2OqZOQyi/QcTxjm+9k1awi4eyKpjuDz1smw5l7SNcqD7Sn
yJCIIJoFV2Ej/s7wUvidx2lyp7f+pep9CnZy4yeu8R06Ndy6MRnkb4YWoVLerLjFsmgR74e2BVwP
GUNl4sKfUQACe8dKjpvB4ANklP/Ua/mhNkc8OzwoeeqBarL5t6sClDENN9HR504XMRNIS1q2bjFo
K+n/ZlzVXUirupWNH+zSxE8Omeet8BEd2or4Dq84IcSfTEJdv/O08Ymokwe/jq4NHaUV8T/vAuum
XQCUw354w6/9bIbmfVwvDat9LizzWk+JGxPYgzGF06dH00keEKkir2TUH2b6LatWCUCCdQ6MfeXD
o/V6Zq0kWgAlgvjgv/rMbnAUUKrqj1YOAShs3rVKMmtRc+60GS7Jdofq6KpO15pRvJf4rgGuNkQd
MuOCnj4WCsgXTQeQptt3TVsL/ALNY5XrT772oExZf2ah/K6b4UwaF+JChTQuvj3kZWUZT96q/4U0
H/43GJZOI2GlUn7gQYZVhuSVK8P4yYBtiSKaaIs6eCntaD+0kcMkGgdEA3Wtblc0jQCwJZcJfYVN
Ewwx8Zs+M86oEFfyeX6THfhQTH+zIpsnu0CqjdTKdeE+aOAhEA3b3KIhWfOZFAckJGfdQ6EVoiAw
mzeNnOyUTxE27LkPIn1vxGKPZAKvS+VCWs3JiXLUnq6YYm8AyskNPfyC0deBGUg6xTENIzy/IaKE
GLuEnzKSLCUJitqA9ZawXYIMlH2geA8RcwWjVHlKx8+Kr407opKgisDUqeAVLO1sILGuGt2FqCeB
YKJeAcctO4fOoG8WK6shv9CNhmWvk/OZMmR2E4AofVZxvCWpJx1puQ8gZ5DnlttE5AesQeEu0lEO
9mp99CeUMENsSpij/JVNpuSuhbtb4HUSkrm5nbkVJYKY0Ssxfc1FmuVzstEEnAhgbTrZDuYzBgfC
GjvVXvYCPUvigTNWxp/E6Srrga/RIuoINNOYSmxc8PFRBJLIG5NvdVy5K6W+lei6kdSH6UOvHrgR
2euUeKm5+oR9pfheNNmTV9H6DIfizWSsu1TuUzs8awJWx5BX0Spsuv7khtVbE+J3MiNT2xYDroPS
SJyzzyCfsdb4o8+8fu/HKezTkS9C6Q532WiOR08GKyXT47MQ4BKqACXuwDOEO2jWuNcwTJhi0CZf
OIbqbDG3RuvUgBvrj9qwq3Zp1jeXaASzNpJNgQeWPmWj7lRpnvU2EVst/W2ERbYCsG8uaboShMDQ
kr/boGjboD8Wfcx4mnIzQjsQmsWjrmKRxrVmbzQlEousi+8GxZsg7f2jDB0KDhogSarja5/+Bx3j
AVNvzuuEJCgs9/PlaHdi1cdevyIz+cHTs/AYgYMK4/ggmnw4Mkrm9jW05rZ2CL3P+jdBWebg5NbB
Eeldmmvxohs7scGyYm0d24aXHQPFQmldO67/nLvGxQnanz21n2NZjMQ62Ua9QQ0P24i8DV8n9HsA
+wOQoY7PJWMkW++5Cxb1jzgZEKLofUuwgj+eMOS/x5B512ByC+xTzAhM37WWikjva8zNUJqoz1G+
3tBVT7f8KbumT8VNYt1c9Laxj7pSXlQlfCbPLDq4ov/RxGV5qnKXcW8g4K33VrZyGn9hKPAzQjkg
0JmKleCLVfh6DbGu4EKAXVeM4owpXgmkEWJUsgrQCXtctaB/2gnWQ6d4bUq9XcaxOdxAGSpdCNpT
Fe19lKtrtdL3PCbKlaXuQ2Kl9nn1uwoUeeIf702WsdjGxUgzw1Po2SknR+0ikjFfDHoi2zphiO8o
5Yih1HqSulHAdL3kBtm0TJw3XrZVVdoJWZB0eNtpNblhLQ59V3GFXks3bQ7wCyZroX2iNFtvDLct
uGTLN6cdbsEQ38QQnpvRfgF7S3ATERRKb21Lyb+owxzUa/pma0fvZZOZ90Jvn5gu+wff/d2NNChR
rhI9FpUMgMFDwfU4BKA51kOEQ1oZ25tZBHeUjuSWW+HCIg3zIe8Uf2ON7iOowxCuRCHvaxm9R0mO
6cZSsOLwiJdJ8SyjkIIXl6Tm1T9y+unbqVu4imSPlU/1XiK7eETE21z9Hod6SvZmaxAWF/jMONTE
vB8RzdJkCTG4W7qJjjD6JugSbILhWzASuhVQRB2F89pqxo2QwVWII4CxHZEHszqXEQS5V+AFc2dY
osu/jw1VMgcCNaU53Y5YWSzQ8uQ01DFTDHNLdN1QKP36gBMyXFf6EAKjDc9oqbEUBO7aFTgZomJM
1qnjuystG3dFAte6KYNVlcqL1IkYd8uLdVBMomBivwS40zDn1B3nRGIobYlbbSIOdSiB29NsMkz6
1RgIc+mi5llmYf1uKvyeYUyuHWErhC6Y5wqr9Ard2K+sLhZJ64Y7w8f/7ZUvpjTcBdJa0oHsDaF8
FvfEOtyZrX1nEbRHcwmXiK4BdHY0DZ16wqicgEkSoZdjMGXgVPgzVf+3X+B7dOjZaa05UK9LLv6Y
/WJyFQKbDrDoej96oRt0ZwqdUmK7IrkJXUn1nsoOtUUEuVolZYxr0HQuRNZXmWEC9c9vScIELxkg
VXHpXQmL+k6Y5LKrAacNeGvKrPtRhDI8JXS7V15Mt1MH3GPwaXVZWdH3AIKmNGpHvby4Aj4iLLj2
kcxDkzTIl+iMhpRuqygW3QR8kWb/6FjfCfi+RBk5FrTf2oNmmYRMhgsdbN3GwQ+2NFTL3gUZbWmj
rjdKj8a4GUW+SkXx0CrRs2glWrfBXFBYTFfdxPfNKM/EU8SHPhIwndahuYHzQSZGnyerV9D0xbew
M3l13a4rFb8TuvjgkqlCHpsGdFAFQDWUNk964pf8pDhlmqxX6JfwdpelttIjeSNuzt4nj00KtSgm
CNeWRnb0+ZJskEC23KgUHdk7UOXBe0pSs971UaWvQPUBLxyKra6rdG7UCCe3TwKei6ZId4x7YtFq
4KUx+hmNEQiq5In3jUZUkQzuLa9cyrGtaOsTVY4I/Q05kYZiXLk1pEjxuZC46CSpXLsdEj4M/0xM
78fMtK9jJHQyipybRXbu4EXjhUjtkJt2u+xMxzkQkfcLpXuy6nvygX1dD74lzbVqf/uMze9HPfcu
wDbWueE3/NowtzC3LVu95esGFKd/MLqh3DU+ZTkZGPW1VbWfGbandUTgV90CKmfEf1I0Hs9d2oTn
UhBPWQJHNWX5XIFB1YJU38pcu+YphG6dLAhM+lHrvSfhD2jU+0zlahJmCT1aqGunMHeBZAzYatLc
DnpOmpuLxMmNM4dILoC3JiluTRG7K9Os0yMRGJv2WzyK33kFJLxrCC+sjFcPcPSbAVrbArswVMU5
Dp0Yo027dXAubUk7II2mSo9jpq2Egi9vtBwmRT5D78lO07sgqrldwN9gzAUDf9UVsF2riFB6KW+F
z+2n6aGNWn29HGp0EpER/MTKnSybDi6aiMczYFvK8ANJy9EAH8wmNCjus1OL6wTCPrVGCtrVCovD
PhVtd9QmaFprYR3pX6q8JrSesRHIqGgNLU89JVlBAmpGXU9AjVgJ08VP0SkkTUlsRM6gfKdkbB5k
Nt7bkuiaTo4/GW0oi6r6AdktXjZy6grl9iFQiShj3i1Xem9uEzPm4Tdo2b0xjW9sEDEqpve1kLFz
sSmX+wMPvLgz0mvvjw41hin+dK0n9o7e2q+4aoq1Q5TEMvanNFymH5o/BoQn6QenNvfSpBPMj683
Ik9vUT3ewTzqrq1CkcJ0+OeMy/En7cqzY6Xx++ioe+Z4PMzI9Q75Kxjg1De8IidVkLxsWc7PuEYE
0LrJ3laL4GKZLc++sZ+mjBoZLsZGpVR05qkB4mSE+ULkkzJqXNJJea4ifiZMV7tW3RVFAqAaeguK
JaR04kSKsUa5GO06XxD7TIcHaf1Inccn2pcrV9HyVy/Or1aRkSFN+jAQ01Paa8mDox5GgBWneQEC
NTsBLmdm0emrUPBdqNFwMIit6UomRIl6VAjyKG4PVcFkPsr0iM6RWxxHB7xp6nQbQEzfo8KhdxuO
xp2nltw16SuiGqATQf7zsemtF+IBjx50cQCvwTUnOfgbeKhF1dB8z22SkIPGQkcydTo1+lX6ZEZI
GuTZ14oW4cFzGXARopFwZ6573rnIj61tL7yofDRazPy18JQVlbqs9Q5KTdHLtfQtdh9jKbuiWUZS
WaI+gTgIGwHZ4bg0+mZYWkV/tV08u0lNYoZnEEnPMJBB3Hufj/QtqWPKdgqc8Oge2CIgKsXGiyY0
IOuEa66JWsgB5cgjuhTolXm2DfQuJizFvSUqgk6SC8CK2B6Fu8ak+GU3qHug3G2iqXMIirAWybBu
YRB5tV9e5oXqxFO63LqzCGo2BZmahUGgiOi5zVKTI2bQi6tvISMqe+jyrepTxSlDg8BN17+0am3c
9Wmrn8JeHhKDkqvRgWvL/UYCcgZ5YhneyQAOM+Z5dRd0sEt6+1DYjJ36hg7IEOzcPNc3GnqCIRiP
TZw+B6VlnfQwCrZ02gnFUtMfrmUSBpji7UzdALrz4OkrXcbfChqbQ5qo67LTT33PjakQ5V55jk20
G3gZSQwAoriLah7uOsrWjRi7cJtqPZ034d8FPSPvQHYubehuvBlpAy5wNE5BmzgPXjb+chGd6uaz
MBjWwk1Wc0Hggd1mp7hxD+AgGZ8kHtGFWXYwI+cuYI5Q6W659gyQ00qZKjurF7+NJHpzShIISxWC
pHAqc22RskEFxeQSGAuxxV9FNcz6SaQjQpsspoqJ/Ay0xamukKLkgbN3E/s1jyKqS413Bt4bPMQ0
HuM8WzIs5s5IXp1WywviLz0u1roVXOmEMKPL3T1zf54y3Phpw65xX+ZLHiQUC4thA9StX9ZZvBNY
oLb1FEKbdhPJqeIlbeBu9N7eNGNw19Igo3wH1n5bl8gD84wGR5lfKknuY4jWNRj1jU+xcNFiA4HM
SQ1FNBV8K41cd5eAs8FBKNv2/KZgsvVs2NMGpFnN8EChs7upilsQ+ePGiyJzp+athjY2f7XdR0Oj
NaR2yQneB/2anOoGdXUv3lu4bYC+6cy2qQF5zXBjyu/vm5huDDzv5VD5+lL4VXVDhc5ciRBeuwtW
GimqFCqsgwRPv4poRzBHJpknUYfrGEK7j9P7os6ZKfXhIUTOt/VMgwq3rMmwGpj0oo7OSI0dbQ3/
aKwOKy1tXu3EVXaqxfiBSOBrieh74Vvcd8eMspnq2uvCFOFjZwPCdcV4b/Z1tDYMHxVm0ZE8YcFa
yUbvmLWRv5tK3r2Io23UmG/ewNw+9fJdJ+E55SaYCJe0sjjXnhMtTjdM4AeE2CzmNVNth0NjhxUq
R7Ujb8WnYar19SoJkLDMi1mNgTShw1mq9jShQzRGlRFnVKFQKR2YcdDwiQoGrCHzKdRhOUFJhDyV
9IU4NB+fF3VPCFGjuE/86rR8Y/5FD16fU/rUavKr2Zp3Ebe6KTtP7uJJ2haZCIdSBwV5OtKk4p5B
IT6BXSbt9Vh4K27KNUEuLNAUIgCJLZV5mMGMj7ykAxXu9mPxDDxnOLh5rB5yJX50qrbZxJ09fuzy
PE0u/+ca6Mci479/2jb+af34/97r8Q/FMxlcf0hy/8Xm8b/TH3WCaPfDOPJhDple8ZdEWtM9NNKo
bz2UWappT/ayD4OH5uj/ZZoqAmjd0j0dK8ff/g5H+y/DnCxSWKVQUGsIof/XXxppi0N0IDhq4KFW
dcP8H2mknUkE/ek7nH4fTWfWpHEl8oe6xhffoYullxGhar4TVfK76oeAqHArunRtmq68Sht/TAXF
RGvitzJv9YWNrPO+ims6do7TYTYvlpRi+/sgxH7Wwp5fe5ZVPNAyrO/baErOTIHsTIugbegUpZm1
DYOBzVKY59Zy7xxHI5y1oS5Ni0PtqGRMJyvucGi5A9BtCghVExQksfVPop2FT1bQ+XPhTN5Ml/AJ
On8R0qVa0on5PDyvzefMa13nKCfsG5+7c91/rpys3ZjUf/Bol9oL5KCLVVbtO+kNx0Fr29eh6nMa
WBbe+CBJDwn09G2ASPjBVLtxUTrI4YC3AYRXi+pMKEx5NptpDFj4T5+75v3z4nMf9aB1XVreYd6v
RHZ9ku09YkZ4b2kp+mM+LdB+9sd5k29auqP9/C/7XRrzU5MrRZw4nT0vPrYL2gMEIk1vFLl041P0
wc58vvXxqjznHmsRDOBUJKvi0qrvAxkA3x+YG2Qkyh2VrrWITk+67Ih8mFCzr6t+lGVHE7L33lsy
oFtT05Nne7J6zmujRHa8cOs6Jm4KI8l0oCnJd8otcBFqjLimSqrylagcnfipLjgQCu++COCWmSde
PV8EWzRIKMXa/hL2UwbR4IhXTSP0Na/IS3Lj1nzWII86UpDZTHjlDup5sJlPI3TzvoBWenNiuKKf
Ly+DzlwSbBVuhdNazipXkN+6bnn3sTkbWm2fWMKMrIytnauKvjBdJgS6zwUiOr4RpbIq8TRcHa3w
rta0wIpwRGFnHj/3Q1T0D44e3M+75gXlBw93S9JhzZF/vUfogWopAniLdR7LUzstOtXqTmPWkfvU
8/36cmA+5XNfPVX5jLBmOOzEDvoQM9xqdflt3mpHk3nZvPp1myc4h3DUkYmYThnALbbDzzMxXOvQ
azvdOX7uxIqHShYxfIcr7zYv1LSB76o4lyxvm1srtIaAoui+JCXmrdPqy4BO4YeBlpomL8pYgvoM
mkCOfiVmZKR/r1EhoT19dKKgh2DjtUeCmRT5FGJzqkjozZRLCA8X0Pig7fpuiO4+FmmenPJUo8T6
965pTXGpQFlJAOjt7wPRBBx60/s+/Ou10xGGH/5kEDGXMG0I8W4wn8Wa99jxB93mBdM4Bd8IcRuf
+xiInbxYMc7Mp5tbRe33pLrKx4v8KA72DunViwEl2slrR9DpsBWmjSjGmfSx/2M1HGrzNHjk7wSV
8dcROZ0Zg1Yicij0+/VggGavajW8uEPAlK80zzFo/DP+hfDSTPuJc2e/79LSy4fE3H6c1+Jm/Tie
1eqbQTLi0CFvYJav3qj+DzcHQD7rHwupC+YTqAXKMtE+9jGjfK7geZ7ghGmIMrOcWLHk5fNFTYhU
4cubkn82nV0E3bUMGIjONCYK35MLoD3PnKaPXUlbb2LpUBGefOszCGpmPP197ud+a8jrTaYo3RIh
q3PIxhwlggnOSaKSXIY0Dn5RmVKUdPypNoSWKG2WnN0BUrC0/noq/OcTLCQOgkjdP8YD/8aig7Xp
y0PWw+Sra7bL/xYGx68P2aK2tQI6jPVuUyzeUURUT71R4Xe2PHCUYLTtbZk1TwpuqXaRmSJZNxGw
JzF9iq2rrAbG4teg5R9K66xirw406arp4LwPDj0d2T4P8ZJEFnmU8T4zq8RFPxb/TEcLx7labYn2
+oFLSHlMiSC5FwMaumlrXshunzJl+2tDEPYYjtFdE0rl0WqY5Kqe15LRy+moR+WSeWq1nzcpCwO4
K7yFE7v5NU0t5WCMg4LIQo2/jWl5F4RZ/AZ14SXBGPJU2JEB1CNxNoPmniCU2ktqROpdFJsOIh8j
Ovh1p53BuULf9tX8ScvRi4R1nzCFRQMSw3086OTILsKuM29KywLfLL39zPHpFcXTZpdemPqd5q35
NBeBF/VgfvRQU7P/OG3fahS6Q93I7qjKmdt+Cvz2msh5shz1aldB99MPErrnuke9CS75sfUCf+Vm
ffHTv0hHa9daViNMTwXDH6I9Lv/3L42uM/z7x8jMcygMohaxXGoirveVCOHEep8VNZAi6ahMEAEN
3bpAG+/J8EhiOupL5gtMnpryznaHbDP4dbM2qA4+qiJDlJsjoUCR1dPPTvkG/I18YyyKVSdD714W
nX/8PDCvzfu+IN0+932+9v/h5PmUecEIU190PY6SSM/XgiSOs0BPvdcs198mndndkf3rollVzJfB
aR+o+pi/KyDlojaCX22YadR0AsM6yTAxDpZTGwcJXzQjcJTtkCFCtnCmvR+r8167wRpChYRC2nT6
dOK88HSJrDFqwY7GdrwrdbXeC590Ug9KFpQ4MuPdorkOdDzfkeZsNfDc+8yzs6WGfOiS6u24ljHc
z7rL2MTQg0RhWu1TMgeEnSBc5rx51+DbxdrKgAbzlc94NFg/e3rup8bgWhtBTa3rogO1FKsJUTYs
iJ5R2ceooDKL5N5AQAZ0PcyIhXVKYD7sm8+jraTsMhewwbw5L8ilg3MYDy+fuyDAI1qYWN185Ch6
pb7jpwARFInxlFRMa3vbPs4LE9XD2k+niew0dPg8MK/N+xC8E2P67w63VaIveh3H2ZfXNXpA/dqu
jR/wf6qT7QXvJvXOSz8hKhw0wGgTo0eNZJgHBAPrLLaUm1CV4iQ8RItaE2o/6bLt/MDVvyEstjZh
F6R7GYSIs4Pu13yCnqTvAgXwAwnc5Z5Oj7oRILa+Va27NYXUfnp+EIMo8uSVAoQ4QQkcV/OBdBvk
yZaiTLbMTWwj9LiDczLk4Rm6alGvoIDv0QlTIZ6YpqXf3EVFqMJCBmCqFQpIcweax3xwXnRKdTdU
mnqetz7PKI2Il0+v+vs95jP0PPc/3qOJA/JM0M+vSwRPBH4lvnv4WI2hxB4Uw2XvH6v9Hd1U6pit
Ea6BySnPhAKMK6Zx1s4IXeVZNSjHmC5Pg/mojW6QmDHlIUxy5Sbp8VjTWR2Vv/9g5J/IA3/etRxq
40wnPW+CFng281qO/2FG9emBYndJ8/dE97q7QkdFImO//imS8NglFXZ3BMtRRnmsCzpqhI7+RP/b
PDSxciJHdMzogqD49gUZSfPTzU1S40DzMj2gTSEHIG7kQJEFXR+5UvI/kAFm2Msf02F+fYNAFlg8
FogSBP/Tk/yPX39Is9JDJum/KRIxBAHgz6j6mba6xkttiHafY+JY2YZhvsQqM9ZuUjRME+bHEjfD
6AvzxXCNaBcVhrueN/22eEvJHL2DJKDcA5p5+Hg1+viN2YQhtT7eu/SK+xpfREQCkvwe9WMN7UTU
R3QKBEXOqx/b+G+P81pilSLbWACDjw0AuHUx5N2qKAo6syGEvNrC/xG3ROf5ZrtPXKsjEbhL3CNR
MoSjTwuyFyQs/2lVxkRWjEJHspopw3J++pl+MKnw3RdTC9GL6EVPSp6oHriG3uYTKq7uKfQdVt8I
VtkHhbGpe69+TdGEmZGX/KhrkioBHxORPjb60+ip6iaviQVTp17C56Y52PQxDeUhc8zgHGtReJ7X
5kWIORE5mNuCP/7HgWgMsg8L/z8wJP+gME0Imi///Mx5Ea1brkETwP6CqNGMYMC+E9tvXe1W9sWK
iHLq7OrcZ+q1jqLhZkw1VINIwVUIWAeSOJvzgVRp1jExNh+nBbX092EAfMpGTIYZfo/dpNHd+3iy
giUVGWhqmz3TEPTvzSlIYdBEsrUCOoVdWuBJAf6OPZkMlO38ivnEMQi+ccO2jvMr5v20W6Z3nXfk
genO7zpvza+Y3zXTQlyB08+d94UDftPYKqPtfB65rYcyQIVilNZBS4BYkjExrU6LeW1eSDekGmwz
/l/Mq208rtTKsHZtkuT/gciE4uFf/hkofJk4sOkruwbls39ehXpEm1dElv6WCsK5IuCL16xKb54b
paieguQ6L7pBS6aYn3hZCGJJ533zufNa1TjGWtK0WH450BMZte/C4eXL/qGvkouQD192Y3pKrhgb
Ttg9w+Pn+8+nEfdtoEtEqDlv/rEwumQNFl35+OmfB2rEaju9ybh0/v5D5rW8DqCcMb/53P/5wxRN
bN1cU3BG8dfP+yOzyQ6hS3cny8tuspGzaBJ8bx/bX1fnE3wbW9Xi6+ofLwsBQmvLf3mz6c0J1VNW
tsBx3Fa9c7bV1D3Paw5JtGbbn+nhE3cUPBhBBfq9wCbrSrJvrLAZ0I8XoXuaj9iUIU/z5kB9atPI
aMrqQYnhKaF8qnXt2+jVwY0KVI9o1Jng3qP6StsH8kCXaKcR2MmjSPXjvJ/JdIxX0hW7jDr8q27f
Br2rXuie2XtwzMpqPuvfvKuWl+MHxui/vX0YUC3+efuwoAJZQC8cQFc8R748PRQtUJwidYxfgaEc
7apI0YhESbdLMhRuH9teFIZ3dWnSdohpPX7sRPsuzv2IRb8ZsMWGoRHejepoQ0dlnD6/pEk0f1mR
6Ix6RsbXEpfyCmrTADfWjq/zvnlhp569rYE/ot/hgDUtHAIAtmiOfLh5/2GWYv+TpGPywPQ0OEM0
WfWJYDdPff94YMZFQThbp2dvlHn4Ttt+T6++1d1zIisIN6QVzltFTPNsFepZuqbG3CznnX8ckfGu
99PyPO9q4L6qK1N3sTx4plx9ntyPAZ296e1p02YnEnIwJZGTpEru1LAHttGkIdFG6d4DNWbE5zjg
cnPvft6VN3l9MK2EFn7uuvf6tBCjXW2yGKbrvG8+L2lcBIfkjGNU4hQJlzhjBLJ3q9w65pq0jvPa
52LeZ4dhvuGhhHZpOs/RIbt9rP671/1xmOC0YaeQ0AntyPz6/v/tj/v86SUtx+OACe3f/GZe0+B2
5zM6jmqvnAonV07zWhTVz11iKdsv+8kQ/uuM+VyjYszvFfD/g5bK+efrv5wnzQA3lCRF+cuBokAd
TZ+NdyWvsF2BmB5gI/29c35Hm6IgSnbnAkYDiBLQ2yNFufhIty+oyYMmfZb980GX0Ap0/kZkfZz3
+Qrqjfe+rw7bz12fL5vfMzS3kf9APVs9ufwua1Vp5HOjW6/GVOxPenvVUFn5YXdxt6RsUm59arV3
fZCu8XaV3118uSuYbsyp2tI5hTUeLMX07VeP0tRc6MCUgQeTbvwD/JMEl3Pc7HKkjBJU6lX3UWy5
jnhW6hpbBA3RzC/K55gQslNbEqc2b7ZR6IASr2jLzucSg7qt2nHCNnGyrPY0vLOowBadt/L/EHZe
y40jyxb9IkTAm1fRiKIn5fsF0W7gXcHj6+9Csac5p4+5ERMIlAHUI5FAVebOtc/GEIunUbWnx9JS
omdQeaTFndT5oXqfsYuuiEI9kjAK5Yku9ShPXeyCbKRgljVMO11LtF0YuuN9JfusGG3NGLm3C2QX
6Y12nYfUEQdBPF3lnfzAuHhlER7kjG4o+B8kqIdxA1XithcTFx9FIJa3Z/xgDR0+H8S9Rq0ieMG7
QR7k6P1dcB9IeJtaOpH4excSU25yf4Xcf9K9T87Wft/e32hYxbBowXySlUvjYUIrVzK39jwyahZZ
HM0/3LvuC57/tP6R8+7LoT9ud7+WXwElkLKNEiX8f5ZHf3CNeORabK7s+T/gRmQW/4ClYTNeCy9O
6u+mCJ50Oyr3aenr67aKfw4gYFWcTOtyfzsNvPemVJwtT0r1e6D4LwVP8TctNED1DJa3qz2nPrCk
N5d4bOkwd6qQejyNsqfa7g7TYHgvlHmto1B1P7A5IMXumPjcO6H3AVX9a+nX9pnCvvQSeMEnYf3L
/36/zDnQP96ormZ5puOyHFQ1+8/IqeYlrj7oav7djvGlB9xuX/0EnXAS2mfZglunP+ZELvB8GKt8
kdnFhZLG8iBHs94G76Rngpo/B5lnRX1q4k/+bhgrH3NtzkqjP3XqRCBqbpHxxNNAnsqDNdZLexrV
LUXTPkkJ299WSid2TdKoqD2a5hRGA4sMohAvblhhIe0BhgEWHy7C2lX4uVYU7AObA5FUZSfPZN9k
6vFT6/iP9677NDm3TTrkTbJTEfO9oqg7BmNUUXYeW2vHjfL1FFfKWzPOCCoTqbNsmob2riiedZIt
FVnpMDVv0JmMc1tNSPXzePO//0zan2lkPpMeH0iKAFVW87r2Z7DSVzRkEsJSviEWKR/bXPlipF1+
kQffQtmWp/GZf6ZHWCfK8MxSKU4d7fyCt0l+EfDXTwngSepC/WBBSZZ9puayi2BFkFX+avWKf5L3
0ua7umZLKsEUx/vPsCL+pi5LTHk/2a9E4jXQ8mWDtuzSlkHLn9/3dq1vabsibiZsS239msZZiBat
67/2DbX5aQFvHcf3PLXdr3oPzTgAtvE8xlOz7rTc36kJppmdoByGatrjPR1kThX/VENL/pkiEvbV
g1q0lymi0cM0K9Wq/3hR1DZquoi4ALijQdqP1JPiDu1h/ilNiAnDohxnYdrvn2Ap1RkDnH6BiL65
UgbdIk4UxyhRm6vs4ksxrpChJSvZ1DoP/FaYgl1dVqNjY3yK/XhSFufeiLzLYOAZzLfqQ9j1tG4H
3n6539ofVdgeus6Lnweqfk6ix1EFR0v7o8uGaGWObgpnCMtm7HOiJZG7YmdiI283vXK4H0LV/tUU
zfDqJx0x9udQ74wdcexfB903jV3aomF+8ANEnxCRlrJPThmbzNiFdag9JiqxAhEX7bv+XTid8a42
1XjIKpXE9dxUMPBdC2O017aIjHfBC/Kh7/Lg+OuaIqjMqxaE9iNS9epIDbss9Um/1/ZhAojwJaK2
pbeVbt8JOGf2SHhDjfMv1QhBw4oUc+v0zfiK+GGTkXP5YpB9WSlGkmHEFkUfMTIEOT8LNYdvZ2my
wOJyz4IjopifucEzlEBuexPe/Netx7+tw/nKuazFPQM5iWNpf2493KFwe99L+28pjPoNyaDhIA+W
mx09XUHYVYjhoFgG62mt0Abcj+Nj7WHWfp8r+7HfesXlmAJ5169WmlUBE7EGB1PeLN0Meg0eY262
mqXvRGrjRTg3a5xLToYf72Wrr33n5Toqwn65jRr8OkPcDeRAoQ8NeCLS+ZXr+Q8mye22McoPKhDd
J3eCqiOb+CHmYF6yeD+YZfmBVTWSwY/EwIaaWrkUyCbXqElHNRYuGk9mHr1ilXacmkGcNRP1hRcU
3YNmFK1HloTOvMJ/NA/9vWzVvSvOQgPxTaV+wro0E2cUs/8Pnk/TgA7+8Q7jTwNGdd4Polh2b9nB
f2yRwFaVImtF8c2t2VsbpWuftPlQTSEVZpkaQ42iieUitthC1TfC5f19nxe6Zb+jZmhf9UaDrhVU
cesM2mMwtt57F/SruNOnr7GX1VSGusEePMyITDenbFHn/9qyWShAfnHCqD7LrsaMvcfOqrWHe58c
sCb0ZXgbHHyfKytB2YvI4OFZKnaiLLqRw5DG6fF5dOcCU/Q9shkEZUy5PNCw3e1U9tp2jZPNPybI
0xKtZhrHw5NsNfPdbrPnq0EN4IviJ/auM8G8mYpfPptDGG1q+EsbQvPqNQBRjpW5g3VF7IzruC7C
vTz4TNyPZV7B4zFzGC4MyD555s6j/7XPSPqEAsuX+yw5ldzluHCpAEGEjbtjUbYOHNRKjanXdnBI
t339yZp3iP68xbRLfER9DenQ3IWUk6KzDGzF3JJddYcwk4RRimrfj8+607McY7s8G8Z+4ucYbMwA
mEFb2uNnGIU7nWXuC9wnqm9Co1rIafxhrIfcTaJjD6/x2gnzKvtRKfUrMTrBk2yiLXfjKfu0Yjx6
QHh4cZHsYotK6G4Mw5dmPnTaakB19XzrCed633Qot6EtrFOSZ+UutJodxX+CPwEHaNPTQxr28XbS
bPFch4G6FTFYIDkKVQnViTpCh2BBtxypKToiHxLbGurFY5Mn7VWfVO+BQIL/ra+Qfzem/9O2q3ek
AuK9r3trqc4XVaFSw8ux43UaRC20GpGwgZWnTs5e9nZQ0EcAyqFtqD72vbFAvj+GFVVNlumSHfQ2
gdkkaLSDHAWykm1kzi3HDou0Dt7AMiGnZnn/hDBp66KWemdxly6GyUsPfuhOz4TWj/kcUoLQY62o
Ah6W5uTGW6rSnXNoNt5eszBfn1tVWThneUaRJcCQwj66aUS2yAVmqI4+uND5hUj1b7dp9OhTvg8t
KCO/BmQ7A2cwjaUOKO7vl6fsjyzj2re412ZxVLJ2yNC5exTpOfC5l4HQo1eopMADkiz8NAv7h5Oo
5fehwDLIzXxK5PuLkkzdAuQcPC38r47y4FY2Cm3fXqkOqvbbgKJY/rHItY9oMhAZyAGlxcO9hHLs
5Z6698eJg5tpe9l0m3RCbjy3Bdbym8opMbSY581dt1HZ5uuBI+18kPP4iJ3lrYY6PUXAPZZaGINg
jtXuWR5AvHnI8a52QWbQj6t02YM9wsaLCUERFodS615lq/Xz7rkS8TcrBQ6nGQSjSygNJ3nwqrhe
QgtiBfS7r7UpOeJNCdSntvf3fidx5r1195OfpJx0tWJnzLN8ZqFb2lp2yslq3sVPIs6PCebjTwh0
0g+gMZvGyshJEuyH4R5/k91xZCaPSda0a9ns+KA/xDzMKHr33RdQpsAXuLpxnWKLugHkkuamH8kQ
glBOKFR3tYDtuF1oXwql9Ihx8yDIh9E7lzOli8i2+OonyCOQVQUXNGnISQwM48e5mMEcuwjLAaXZ
yUOi20aJzvnv9qBMCNx7Ch27uS+Tw0FctrvE1pudVjrpU5vqyqqKlfzseHib1pg//QBr7QzN8J3c
+7Aw/ag9FXFtk/FueYclqfM2ZMNFzox0zL17z32lkH4EauinWw+m5r/eK3CxYk7s8uz0k7brU82h
qG8+NYcEMbM8HQDNlGUbPKm4Cuzs7jt+QjiJeXb35AR29Vrhcra04XlvOgKoGBVG+C7yBlmznRCv
xejyiwxrbSVHvYx6MPzI1KUcdVyRPNUwCBayiUGUujW1QQF7xLUhDrz7FhvXW5MyuqUDQucaTNTz
mXkX/vQ8VHN+D/QQD8o9OSqcrHx4OJHm5s9TXSsr7AN8PvNdscXTK9j02oKSZC1NnCPuJPD9vUJ/
MTHYemiccoQYr+5aYShfEt18IvIavNh16J4n+GZEBRDJUxX6CV0zO+hKHL5An+1WVmsGiyI3cwCX
6bgrgIJnY4bjOgeNPOztTDZbzcn2WJv/GpV9ig/wU7NyQnQ4nK+1PF7BOyLxOB/ISDQ7M8St76Fx
gXo2GShJRZjtxiCscZKHwsuipy5vvt675NmkCG1tAtPdKPhR4VdrjF8y3TshkKIs0okwl5/7g7k/
VpWTkozPQycMDH6opBYQvRfhGMJ1SPXiKM9URxTHtBt/jY5zU/bJUYBP7b6HgPxhzk4N+qhaR8Me
6oMgFUmJel1964SymEo7+xyDVqxrPeuerLLSn0sD/0vWhK/IeDeh14hjMcbiKM90opJLgh8AE3Q2
iA+Ky7AccfFaX1BIJngc03cfkBePtQWYxhlxlJ2vkH23O1h69OywRHs09Xrv8RpDOR2d4r5ES1BR
yyubYx30t6ZPCuXBVsp9DzNlW0xi3DXUnRK3cpLzVHY9cXKVfzphjAe7Hdpz3TjxMpmxA9JDJXet
ishpRq3nbKlyb7I4pwhhTMp99tV3Cz7EVWa8qJRAfXaGSfVPjtLbbEAbDBWswALjt50HGOoxddXy
goyGsuOK0l0zCotHvrnpCSjeW051PeZftGQX9jbpKQXwtLDbWKwxp4JYI4ezMKlW+ITwixXgAks7
vGp9Nz02tqPCUURzHWJJCy63fdGijoJrNaUGNqu6z8ahSg0Q0XCIdHt6bnTz4GVu+6kDRl4PkY6o
Z75couS6PL5UWCNLQQWBI3crRRTy4IS5d2vKgUIqL+5zzNQPlzlF9xpQlGfdjHF27pp3CkOVXYYM
buGbYfMeG3257kPsyeQof0rtoaackqUno2peL3Ijc1/MpvLZf6C3jMEfFqofI5Er/DPp8vhQ2OgK
5pbskoc8/xwhJpxMBJxnqu1gmqTeWU1A+lMXVDzB9q7f9MwyH5pMODvZTHV4CmNvHWUr9/WNqlZY
gM9TXWUVOEP7rGLeCSEWbltp2/t67G3smV0Kyav5VLblgaJ+2GqiTlf3iXLgj2brFNR91eU/7ne/
yR9z/9M9m4rctNq3IeuQ1Dq1ehBtDJDBFFe5GA7gXuwuIjPOVmryPtqt/aPp+FqZBtWnBDlPVZQq
n7VnicVkGMG1nz+tHVxfbFpL8gNFr601kCobfyAaDygo21klMgnBU+RLYMUnkA/li+yPQggwsj/X
0hP+2f5V7742WRSeq4FwaFkO4ltjVUcnHoI3y69ZrOfswWroem+CuJCcoNjp/PQ3h1M0xtreniDH
mlFQf8stivrQDH7B9tfElBhspYZ33RW4Mmaz873dOP4R6Fn5PAS1AbOWSrCaz/jnVHQLOcHA6Hsx
NFNJkpjC/NJA7J7PV/apuQkLig9JOUPtitHoS3W+PEhdvpTwy7P7wB/z/mjKyVUE8Ny1ByjUs/D/
foM/7nf/GToLehSTE1QITBbWFmSXDT5czacLsxJazZfahm/qpvyZYs1NvhB8W3S+MxKjNsAd9iAB
5LSsaPYewa0XMFfRNocG8hA1o9gNvSN2kZrUu3uzm/uoLGtZ4Mynsn2b+PuSe19ZgMbCUcTHU+/f
J4c4wWyEFSH2A0MQYfRxRbepvbR1/D0srfwwGxu8iBHoSdJb06ZRsLL4ZZ0F+sZZyEAfvx4L4G3k
/yMU6AIxryI7vAX/XI+IaFxH77fI3v2CWztWgl09T1anUl3ylQ63MHsW5CFbyg6plL2dzX2KGVd/
mUaJK/lIFSnWMHuiEd5eNu+HIqAgodF+3nv+mDWBXllgfdsjP2wfSoFVYjJrFkc0Xsgsm3Yrm1qj
wPgeqZ73+jx/sYWbo4dTPuOeVHcFBB6gRqodFA1us1J4uMdWlKdBV/gByOUN19D+LQ8wwjJFjX95
5mA/HlXqssY76aEvM2WrOxnKeV+LHnLDVk622f06DKYJHYNdy6OtpcFZDjQQo05qu5aNMTZ958EZ
xVzK22xrL4Z8AKfXgMX0U2u2Zeilf3VR+DNSXXJwSsKuIJymA1jHcSumHg6w25dXJKMhZjBm8S0d
UmZwEWukc1N6AFlqM6aw3BpPVKOz0x7MlRaJdeh79TLEOPgb6HypRI8q11kMGYZM9qy21CiXGoup
uJhK2j/AFdO/NZNyCpvEf9WayHy0cAvcoG0Qr6brQxW1yy+DY71OalZcnaTLrypGNgu2t+mjbMoB
RdSbjFqZo+xSnAxVBenKxnhnt4weRSt/4Cr6DpGUIiSnbtaGFwwgP5PpxNYQEmA05N/NYudOSfUj
6ypS6XARL6mvVE/80+tHPDizlxC244OcUo/2o9Fo/SclNvYyqBwCaZ7u7qF9OMsW+syn1WUb+XNJ
VPBBZY16LS1hr+rc74+DPf06FMjudlkAfft3v+cOMcGkmMqLim3T4j75PmfsSeOAb6N8NrEuka/G
j/FQhW8s9dRlOYTZ5tZ069mzlP8J2Zyo/4UrkE5b2bQSQ4VXrno7gmnhm9WgO8F8VRzkaNT4HyQK
nCOP0uiNbfCxHJz2fLsRcoAAqM9VXqgBGPT7Jru047C4vbcz5Bx9Ap9LvrRlX9vH5HaFfbh3yX7E
i31FlL+xsWIYwri5mqINH5HRftWaDllvBWH1qcAqAkH3tKGEPDsVFV8ULOKrt3aE+ZQAhMRrSDzo
Y4GYCFTMsSXC/yXKLaiN4NKvvj9vBAH87W2/p9Kf4MVjqeXNhWyHulARAi/TyYVK449orCo08KVn
xVd58Nr0SUWhdry1KA4/Clt5gtsOAXOe5SrW9AgGpl04DZBwjAIUK5njyxx8vUnhkM+no/fRTfEa
WK7/VvhOuOtriv3MZPLeIn2EX5w74Vqfm17vwx9vNO9Jjgoj/VHmpnuUl1op8C2VcBmBj5IadOs2
yXZLfV8aOL3Ka4rAxskky4OVCjgU6Bp+Jr0p9n0xQoEDY1StBp5O0GtqV2NXCCpbjQuqBeVQ4RXa
g5xvyD9BNuIVE6SZvqCYuz5prdttYwNHgLlVWEFz+td+VQcEyNqPUT1NeznXCPX6Ng0t8T/uIftl
1xCN/Z5Q1WuhZiu5GSK7qK+6lky/o2fR+wDMVvZn6oDRa1GIJyBh0fu/zpf9HeC1FxGw5bANf9d2
Ler++QwQl7IDKChWQIVARI4KpKMKPurtczuvPC1oqPupr3ayy3Vc7yw/ssKnUJpgbVVCRiTt1b//
1+WdHNAb62dZayHron9ZT96Xgm3Sa8SegfzX9gdBk/6TCHi38bG9BW9FE4wCLog+C6E01g9BTQpO
9kMR4IMtJt5tqp2/dKzzBfuNQDdelTCLKD40qfrJVOUz0ZUvwu+si+EZyTHyBNihud92WcixNS8J
aHndSi86e9urnr/lo0eg+3c9Ta05AGCSsdlIATLrDeXs45EpW7Imp4xBAUMVHnA/pigncyy4q3Fb
r7QKMoUQ+lkMwnqOcb+BniqqR3691jNBcxUD9Zm5Wyrms5zy+4IBmS1b5RjprKdmLyRaVpPuRBd8
s6jLwcd3UWTxC6ZEmGLUzpYibsJ2OfyYY+ZkPuVf2XmwKF9HjbHN07TZdYH9wPqhOYyzTFIe9Hlf
hp/bh9939ZPsiucNWjgfbIJaC5S4CYkzk/3sBItlUoLRW+ZFq+GNMxxuTRk/NJPyEJW2vpUtMek8
UF0XH9HKf2QR5D/LA1Lbd2OwK8o9PP95SrRpxeLdWYm52YKo2Jul8sVMGkfAWygxCdPGs5xbRJ6H
FXOr3O5mRHPc2YFYRPpbeTb0Tn+evg+9OrNZxkKFCx9126HprbUnPPvJjN9yVER/qT41RJ7VfAQh
ThdObv+woxrgQpyxvY6ShiSGaR9VLa4vAm7ARQvbW1eed+zH5xng1pyjHJTT5i7Xx4/IHcsNezyk
jZRpu3vHLkKxhNn6rAq12LCgmVCszHIUOXybWWnTtBwMo17840o5yQqCH0nfYjZHWO0qauOSmeb4
Mals9QkfYX02N6nj+JLy8DrX0XSbBXDt7LgN5QARG8X5wJqGD+PUIej+3ZcHefhE5rqivLQxlQc1
BR6porkeMHmq+jra+QCCUITPnk/zYSpm6ySkyA9VUbIUlp1aqoQzf4jxBKWQvZCn8spmTd653DS1
XW0gytTXoMKmojKd7kcAIrUy9e6bmsK9Z/tcn/Cnhkun8XryexvJZ6d8ITXR/dBjfesn2iVLsVDK
gqwNwHBbSBsiVBhuLkIqik0WVF07nbHW7lfSCLejsiRLLfUsLXIHWsnckmM9lVByTBW58TqPlSLR
bmP/fp0ck6a7v68zPWzBupkrCfYPxtgAoiUf/fYJ9X//yGugxCYA66FiFl3ZsLjx+pwBtCsMfMxv
PeoteNSZflYmAcENV5yVhjb0S8XarJyMb20w/8kxJSbHHiVQajp9IQc0mMy2xo5J9HxpRB0a28hq
+IBWQH3kvdO4Pw2BEr2FGmETvdeKjdYksAp9fCCMwLS2cZVZ23o2eJJng11sfKUHOFdkszxpnnIf
lWf3y0KzVKnz8yHn2NbDUBn2R+Do42OZgIYfvNT/GDJsKXIz+8prqlnpWpZsbR7PL/yazjYPvgds
uNOHKp66F1+ESOiSVl17o9K9KHEyEDknuytHO7WmTpRwhJFjKkUMrF70rZFcLcqeX+AXEAhWQX/e
71Q71BEU842ZD8LMEDvhJ+0+IzsOx3hG/8lm7fDHnw+daxvNgzy9TZw7EyV+0/gkPcr++6Gaggua
QBAIpXjjsV//hT39g0HFyQ+WvN1DF3npS2kDzLLCttzXQ6TuzAhCPgiwI75awwXm63gZUsGSCAGH
7JIHa6gWOva1J9kigj1cbqPyglCwQujUZnG/h/B4fKfVsL3fIzLdceeF4k12ZTxKjlrZI96aS7Qp
HHB2ANSc3cx7292bmRK8R2oTPQay0lsOUG+hNmtzruqWbXmoZxByGwMmm2/w513/0YYkeK100wUU
YGUbDXH3UnMU9c3UkcfYjdZhy9Rob51WVUiiBmtbkbKHy0VwPdBRkIV5VKzTPMxeQwdDFehiGlTl
PH3FiUB/gs0CEq1X09fOSsK9nRsQ3GQzpHpM94pX2aoUNMZeJQAee0m1E7FR7eTZ/aBELikS2Y7J
Zbm3mXXQVru4ASkZlZiT2cpMAMPADTJg/xrVcb0Vg4vNydyMbSvd4R4BjlHNhtciBJHhmyZ1uvOo
MyigyIc0fUhtq3/tI9eCT2x/z+dWTrjjGMeAhucWgBjj5EXlWV6YBL5xHoNwJ8dSM7IulaOs5VhR
ls7VDyBAzNd5OW+8Jv8phwYzTF41nkZBDEs4Tja5k5kvcl4+tg8xsLxn+bOdHlJhPNsSQn1eG62d
v/qAtDB0gMGU5cXrFBKfLLz6KMfcGLGyHg/JXg7yNc8WmSdiXOu4UsHuZ2myot7IZtERJ8iHAfR9
rJH3L91d7pfRofzXwwhBTu21veyGSwgYyjanX9Nijbo20BrLFmozXLb5UjVWmDPhqbNJdXH51ZQX
ynF5ddzGKhQlOJBEZLxtaffqluUAMSde2UitrNTYGy3sXoVk+rLx8XnD7oXOvhI+6lg5yY3Qe6sT
wUUon/jR/32YhkA96MCmtygvn7S5JQdlP36E7Ujlvice+wkAlOzMNegC8MW5w+3i2fu8FlAYWeT9
1ZWoDkn5oifGmWNZDHa6l4cwQL7e3eoA5NHFKeQ2lIHaBH01c1J+z5Gnkgvn8MsunHE4JQ7WBXoU
lNvKjOs3ILjgfzwrIB5DU+jVdUrU+CxbZpsuJ6Mbn1m9sNUo9kmAZ0UvqpnlSII8mhRjfmKZl7BK
xjW02GAZe4BLFyx1cujsEJ0Tk8/cInPItAcqebNbWxPeKczcaQ+ny7zI+7glL/DcOE/z/YoYawlr
9BHG8yNkF4VwcLaT5i/ZdeufUlgyoVkv5D9C9nVuQbl1F7SrsNMKfJJ6k1UTz8hkCupTADcqMX0D
ioioT2I+yH4FNEioqcZBTjWrvrce+E3d+u7T5FW/58r+zB2rvabzuW/LaPzi45SjaIX6MUROsxla
D3ISNZeyP4DF/eGKqdlYatWuPRNkGwuVcG9Wcb9oqsp8bLOuu47weq+htgndxrzInlw19A1xTgWX
Is9PFxiZAfx0rfpJCZzuaiKuPGvs/2+jCIIoCotCzAPm24VZ8rND8Ly02zF5azEqG/JMvxhtmlDw
aVNQxINCyyL3NfwqO+vIbZ8FPFx5QT4QrijsZifHbNb7J08Z3+VYQLj2oOt1/tA2kX51O+stmMQP
LFa6lxhW/nNpr2ul8ZoFt3sFkqwczHnMTmtgXUnRbOTUzjWmRyAyNQ8LRrPJ9/a/76OPtbxPnLBe
7SNKumtMT4x5Z1TNu6UyN54BjxkH2QrUhlhQM/QrpWCzhImqOM7z5WAxz1dr68/5xG8hAM6DvjGJ
ozOaJxjqiJZm4PLkDu7WLq3ZwLE0r7ykzCsYCeshHr3iCdK3dc01PTiNZbSRg3JaqMHSrwPC8fer
rB7TI0O9yGv0EiAoYG9rcb9o0MTVBTJ3kNf4SuFCu+YHm/PP/OMHy2YQx/tERK+23WknYYl6qSah
/wbG5i9PGNPP0HjBQgbzh5KKcA1zrc8mCnCMnAzER7xm1pWwpl1S+ATWFDZBBcrVS+SMzaJ3XOvN
L7MNNjNgOYbsuZ4PIoCyBpBMfcyLNHv2XBYSemTtZUvOcKoatrFnNk/yKq9DiCcwtHNMxyq4LahE
1OItSi2nf6JKGy+nJEyOnTvoT5nTnVBEYNsg5DHCavegqZ9yxq2LkljMUeYrKrJMKOPUnTZ3yX57
YnOSxxUGH5iCnwBMsgVJk+pzqg0BJVcbt3Vt+O895rCZXn5Ovepv+q5pgQYmFTHIlNIdLKJ4hCrq
ovLK8lrMB9Nv1IdwCssn2WdoGgFftkGtG1wpkCyuPkFY1B3oBuWYnFUC4KB8pDpYfWecjPlg5Va3
6K0mXsu+WkuME5AP4+SEzoWNi769d1VGax4j7aLXrAtA5HF5iYSfL3y24BtN4c+PyU6svTworkeo
S54WHXTMh8KE5ZixOwIU//ekemh/TSffa7EC/bsZBlgQkJl9Mv34O8+NnwMQJeKe04Q5dxjxDS66
ZwqxHdL5qv81t6Hh6obyl9V5ayVQq2+jbRsPWZNZz5BTPZwAHXsfG7UGkE7tZrl7cAGFsY2tAJ2W
hd9J7XyGaeaucYEZHkHoOZ8KyTvoVda7a/jOU9xpwapISLIXWBs+pJNvbCw8Gt+9IH+l9NM660Me
v0xkV2V3nYTxTgnzYSGbgYE1RtZl5v+8yCgTDGAmgXqL4HSphd/s0IKf2zQG3wYsSAJ87miUH+wr
P00VVU1nWtYVZ7a97BYaNXqjEPWqjdLqI09swIxDb5NgHqI3MjG3qwcdBxae6e05dbPtQDLmk1AM
ZBV0Quu0HINPYwzPfo8mT+ExeiKMX4E6oh8KkbbkizEHN4Pws5rWfWyVH2Gu2Sw0pngZFoPP1sXU
Vugt96pPAKVjx3jotNmUbc5ui54Q0NgZ8QFFc/LC+2An09wCoPp6chvrUSbHqcLDjyMa3xqqEXZj
ie2mnAYutaY6T+QnE8LKZRytD3nbqkiAhesBUqb5p7QrFy+4zzqFE+bYTbySmfVu8j/JbAOGJ5fM
E3WqMDEgxT6VChbzqAOe6vGb1akxPljG+BwnobEpyU0Wj6EO4DynMms/WeQRkrbxHtUmNCk3abrm
2HSUlgxxvyO4qml88mRfER2aIH3AVoalg9l1a9bDyZNij8pOlAV8sz7zXqJqVE6Wl+5lKzHM6WVm
0cxDbte3u6LImjlsQc0ThYT7QpCnjzApufpop/l0FeFH5nrfSxD3P3y8g0hWRCG+SsXa7cX4Hf4L
BpJRb73B9IlmgVGFNHeA6B8N4nlShhHEWQUKZG52VIwD2Q2Xo4bFJWbIqDVzCklWIY7Sx1J3Ua0h
reJBfo2GnkafVcvEAD4hx5SwHA6hWVE8y2BYJ8xItB+JNyZ7KLjxmp9LUisxmkXZsb+Yqsw8lS1c
VikC04fqr1wdM7gOJNVwD+yWsl/rhnXOpv9dE3W5MUwLzdtg2J+iIORa4+5g4ayWhpT582j9S/fD
kRpRTNJhbAg8s3GZyuMEVxZtcLbyQFkNgkx5ykRO7366f47/Y+r9eqNpu1/Xy055+W1Y4MkRVLl+
cVviRkOZdF8dFVmIMxuWJke3gvmBgD48RZ4SftWDHCe8zvReREUlPkoY9UR4XHv0qGSGjCfqnRLX
+I6pdroVmeVfQIF1j6GH9wDac/8i+/oWTx0+y8a6y/HqobKEz2EKFykvp+qxRfL8MQr7qwv56iwo
LXnOMwO/4rRit9pOi2SyUSLz3LNX7UCQCBVDu/d1ZOWHsUTG4IX90hpJQEIG9a8NIomNGurFBt0N
XnI936GSddOrkWigdY06I7fmi/cJ8x28tqzkAPldvCuegvlJEb2CYkJi2jlX2d3kg/eUlFm49Fkr
vPOO9ymWMLqNHHU96y/Kpb2jHJRdstkU/c6ExPA6DP208frExSKj1T6JiB3azree9VwDoh3WL8ng
OhjadvEscuCH4zqwbovBW+lzE42d2AgfWL4cpWBE2So+mXDAY9GrEZUBTr3E9RXrMy/CdxV7+pe6
hmCMVgwTtbkqwPBnJS2mtdgHKNaLS3LiaJbxa9rjmqc3/bBWhLFvLad97maFZw44CIFvnOzGWQMK
5St4mlI1QT3AqJwXN9ECE1xxka1+1OF0ZEgu3cq7IBIut+js7HOIFIDPbT1811rclDvwuL75f5yd
x5Lcupaun4gR9Gaa3pvypQmjSqqi955P3x+R2sp9dM/tQU8QhCHSkgTW+k3oL1nbs7xRbfnU5IY6
FyNy1P6kLPxZE7WaVzb5eBcLwoNVWupidJDTqhpr1knjySyCg1tW6ZsVKvhWyFGzMzQ3eet0zJF4
DD3jNNOeutwnh8AX8dbGhrtkJaqutXLA3dEjPoIYmzcbFSAuWeujIs7fPFChfFu6Jp1CkJ27Pucx
w/VvPKmegvp6kedXPfbDTaJJ0tHplN+FHBcPBlop23t7DfIy1vt6O6Qdlgn8x96lMTs3YJy/XRx9
S1OOf6YBET2zBOwENzRatQ37RLmXu7058sKympgPda5if4GgzqeVq6tQNYZvzXN3A9GYH4hnl3N5
8JyDYYR4DEaT3TEk8Bd8PsMdkkkD/mxUS98012BWyNJNVRUjkaWfuMYKfFr5QuI2W1iKZW+GqRcr
Gmlm6gXBnamXxRDsaqR7TxLBiZcRzGuGV8BVzJQ3cBCyqnsCpjM8DVo2Id54AU1NN26emeem7z8A
dGFaYG91ua6+SAbjzxUp+bMJzWlZDXp6TBSC+wbmmOuBOO9VBi45H3wj+4jscgN3sv5OCmPbEWj5
EfpeOU+Rgb5GagD1XErqXZr7w1GXowzhlUZ91qZUrQ2l9gsnBdZ/9Te3gF8JRjkvuBhbgAmcjH8c
WgUxFOF1j6LGxXBAAKuhtTJwAJxg/O1OSp8AjSrBtrDqco+KUDXZgVshKRI9KveiEF33qqkGgKps
9OT+dU4aw6pQCkfa8PjITuVUVGBOFkrZtQsURLMT8SUgbKJbwXzwXz0BezpW7IwRvbBanh12EnW/
zWyexbfCwF+GxUO9wkQLvOrU0RUuwIy0Ut8RMnO3jaiWYWijDglgdRoiG6OObKnbknxRgj0Z8TKb
icPBU6bDMa3Wmduebj1F6wb7tnULH81kDv813rfPAwGWq6NXKwxtvddR1tIjOUUgZVM1qL1qo2nc
HBS39V7lBiMUgiYjPlv08qTG/zhruqPoJamOopokPxpDUTxOU/a1Ir2IKYMGux1RFVN2ZL8Wouqx
vLlNKaqodqxRZrc2XIPyrqqJVnnQ5BCPw9fq3iaOOssdd0ZX4ism6vdCnHeviqN7GwsWHOvqIxke
HcmD5zpPoK1rrX1pPMu+2HDsYjMbD/d2ve/xSIrBTIgR7G/tSzyhEmsisWSo/jlVLflq1MmQVozr
d7pGUpb7c7Tu/MY+ltORYoe/j0QbW6XfvX+N+2+9gBLs23wZBg4uKrtRpFo7fKNYKrTIaexsR9f1
uTjU9ZFVhzi8DRBjSebhZmu36HdPp4qiFOeLw3+dRLrE2uWKUS8G30ogCmBQH7QAdZO49C4jrrBw
NhSWlSUwnQLPV1x0/+kYIss7QfKfi2H3didC+5f7BXB7QtX2THTXunoEVdzt7+OkUA12VTC89YaB
FYvryCurkvudGjn9rjX0FAm7qS6UywM5c/XlvV/PceZmf81Q0Xgbf6uruqeCCwQEihrXLMSgzk7H
Dy8zyyVGvPXOD4LuUVXqN9HulvnMGIa+UhEQYJkXq553TSpFuqQ2ynb82etFWZkSyw5fqzakHmVU
BHvEgMeiNvegLG+jxSksLp1zlD+JCrk/zkJsc+WQ4jqKNlFoMdhiILzcVWQfPzG7moKnE3t51qGm
T5AncriyUmnXdhGUYW94xmCsvuayWlzxM3iB/Te8oeyAauSq8HP5uX4uXat9rtxW41iFAvgssM6/
j00NQdDEG8/Q5zFuNTN11Wn423gtAl5Alr5KrbEOahD3TwF+Lzyw2T0Fods/sdT1Ng0r8IXolaos
Plaj8yk640JTWCLtwSXEzTwYSxwZvLM2tCAa9cI5iiJpSHLPDHfAQ1Zywtmtfu8XR1bRbGSsfHf4
uODAjT+Li+kw0VUnzNu90RKrmLmu1KDgT92aCnH0V5sdq8jKEJlkIaYhdKLq4H1sLThggeWdG7v7
XRgWMs59OBarvzogDKA/VtiTV+M/ZxDf886JnoZH/i/zv9rFnDgYPA4oimxFrTfV7lC6BJInbpDg
+IxKl20NfTKp+4f2I9oNNmlQ0QRBSBCJGLPVGHdvuh3ZsIfu04k2MeefsaLpr9lV39srZlFt9H6M
JFjmSIoYLgaZUYL/FspqA2m6Lsu2Laa/HFIXRykKtljZBNhpYBsVWa52QlpNP+kq9sigqxZKK+Un
c3ARiFaCVFmEUojBrujVWT90rYNdOH8UsMp8unIIXgeVv1GqtxiqTtXUxfMAiZliC244fNWU8Eud
oE2iMzIeuEqsZ8a4FxKMlwInwVewjM7ObJGZFIO8vii5XRUq6AYm5LLGqEK3q70Y3PvusSQdfbVN
k3wa/wnRXCUGVtODGdzelKqzl5N+3KAPefpeRGZ0EZAG1ijVlRYYPPHljnQAg/5XS6a8h1EbXQAL
Vze8xP9/ntvrVMbbfY6uhywGjXzXpAOYAgLN/r6U3cGcA6AHGjYVMBvrRTrG3CfSvIGuKDXhIYGw
ehBHtWgcR5PNuVr77NymQaI/qNT69/jbKHFClJBRR4IOaO5fk4ju20mh5WOZtMvYEe0jp6nWbeM8
EeCV9r7eG+VRHAZd6sGwonHgguSmAakBtB9mO7oE0ZH/QeASDcHCaB8QHZll6al3ftW2Gy6mMGKO
kSlJR5GJ/O9JSdEFIKCAd0Mhaf6q7sp0pzs9Mi4QVAt1QpOW7M9v8ni3+p/uSu6k7vSn2gfoh2P+
imaegkpTtYijft4VRrTvlbD21neFvVobbi8QGmRZTn+qtxnQWeoR9Uk6SJ1jd1XeTcPQrqIoTbU5
4iMD3N7n7tX6lbQNLGw12rTRrmkV6ziWeTBGJFee39sc7sGLKrJIvE5TiY7Mwv1vUMkw3ttk2Xxz
orHei5lEO/fVRQV+HBoRZ2pw2C+SVd5eTzSVtp6Snm0exDmhBeG2rdVtwB4LUYW8P2g196vWdVpW
qEU4SxFSaXjhLqSUS4Nk1zRgcPEZzcN+500n5mKQOHQ9Eo9KaFfL+2qsnFZ29+pfi7N7x33B9r8P
qaKqngHoalZ9y8ZnBN/gNV55doEzowI9FWZ38Qajx6XTLA2AabQVmfVCBFbfipoVleU51ZTibDnF
r94oQFX/aRIjBlXDuBWl5c1gIBEdtbl0RP0Wnym/HV7jETpl37j1Q98luLzmknt06lbZ6EoV71SE
tbEDHb21ltXlRdKNbhEmQfI8jgWb5tawX+Kmb/dSI4OPIkFiA9Ok8JI+OeTFXkkD56C6Hp1IOP/u
FCNUdQgPkw+5zMZYxsfxkk2JxTDASczGQVXURCFxF9jFWv2rHbwoBIYaYGrpFBWMBddcVGas7yoP
srkX+NJaHzC4bKWSTWuq7msDTCEp7YsTnCzDiJDlpIh4Gl9rJJUT26rPonZr95wde0HpQAICV7Is
rX64ZmDsxAg5juOrjSj2jNS1sdEtT/bmEDSAJFSlv77PLicItHYpifN7W1bF0nLU4mQhphETNkUz
rEmr84mmN2VMBb6ENUYzfja7vQVH1lgbmMqTXo2DNzdRDDn6dbu+v+fG1NJLRvj0Pz9dh/2TWiWA
5qe3LYajj3/7dPemP5/w/g5C3SYlEnrm5vaSSCZMQBWWD/fXDC0LNbqUDNz9VdtAcpdQ4X5/QjFh
GaS/P+Ht2wp8Gwnm6dPd5saXifUOn06MFvOLT1gh73Z/k930CZP69vvdvpYuhwQe9b8/nThbtoyd
5NmgoqYvQpydJemPUC2xz52abm+ftOOsL6VwAQyveAR3NPFd5fyYm439QKrssVIt5x3yDdqHqQvA
UnGL10xJ57kpJadMdfSlM2LxUFvZmRuT8ZiqROT80eUuE0RkPWNdxd5Q+xCdoigAY2iGM9zGly2k
+ZoA6ErkQ7vQbw52Hv26j3cU4oc881lw2vKi0TBP14tJPj/BLq8KbeXB9zL1AaWvg93X0jGcakNh
dbgD8dWKTjHMdLESYLXto0/KELf2kaOwkaKe5hCFWuf9Mmmt/F9tblStHNOqzrdXGXCKqgZXnYmX
EWfVeoBbi5knO1HtlaE6AW6+1cRZfY3MVGEWyMT+eb++2k0e2vZFNIUIPmwQk8jm9/eLlvt3Jsew
UaeT4jr0j5Za3d6paEJznzhoH/lk+/hAok17j7y2uX0lgP3ztRwmwPi1H71z1Nw0xa1SgcA6eMFZ
HBkxXl2gifKNqGIkiMJ+gXsjxNU6xHf+P0Y7kdxvS9iO9wnECFHwCm46/H6Fe7MZ5SFk/H9e4d4R
F1hIi1fJIKGg6896SG7Rrpb9ZAmUmdA2i46VakgalHov2rKcR2R8dPr9ZCdNur3Epg6fumUv+/VV
A12wIJ9jPkm+jWu7lvZvRtX5GNVpw2eY1cfSbt1vZyRXg0gMa0LMVpGwRy0+tlXWJ7L/09KVr9ry
pDc/cWx0zJr0WYXXs8DJUr9CXWJrqmnyiberrE2/tfaW1NpbJ7XLLc5UzUHLLGGPw8pLcX9ycQ0H
oFp5M6tEqbDkr7U22YqeXnMmxlFKLhlvrWQ43FotzZn1PAiWICpSfoKaXzmdBxUGrIqkxKtGYXky
L9Ipna1c06jSHwp0odZBlW+DUgmImTreWXbAg4AvlhAGbeN5pCb1caxM+SGUq2fRbnuRtgjHst5x
d1fgVGqLNLekd/CsyspRXZNEMqf33TFTG8SQO93fcmkoS9HMDnGPCZr8FF6NETcvjF4n42PHgWe5
YplIEJKMb7zvej3eV1Vew1GeDkcV1QrbUHad4mXEF/1FYLf5chxS/NNN0mdNj2mFbZnxc44r3M7M
wHeIattAuQoz+VvURhycUa53juJMNF+MB9Tr52hW8yyeCjvdgCypn0Slw+McRf36Ks5NwvFZ9wL5
JGp8EhSiXT88iKFxBwiwIVS/JXwgPSXsP7f8SXN5pudVQKyeQuuVYC5bqbYcA1z3RNuYwOdCebwC
KGwQ9hONYa/+0z0NNJsx37k4Gv+rHd9fAg2tHHEjHV8iXHCAVRfxaysNKrYMPPlFVcuJeWqh7u08
QFqvrAFeZKMIL9DVx5fGWIhBSurEZy1v+R8zg62G8JlMhZXAdEps42ntSi4ogal3ULg5dtZoH0Xv
SP4bHJL3PICuuhpafSrrOHnVFRtMdB1grTudlLVjtjLBWKzESUYuS6B8AzYPON/scVVwV97EmBRF
KPySnAB/pHiyUhKNGlhCoqNIwYxeWT6GhLWGqFGvTaSVqGAH0TLjG16Jzm6w3TN5xltNNJVN583T
eOASmk53SGnvldog49XnJCCRa32WGi9km8BMBIKdbQi5AATzt2JUnyg7APsJJpq4buWXSC+MtemO
E2euR5xR4pHtNGb1WKu6M0NyPf+oLOhTypRGVxpMvIAu/TTdIp9hKCs/575JqkVXVQLZurPpUO7a
OtI44UnyYInGb/ZcxWzN+FN2P4mvLW4zFWm0zbtW/4h0mAomxPDHpibqVcdBctTkjMxd1HubQLbc
s29p2cJWouQ1MKVfiWUZX3F/vc2DGdlVwgLnvcFQEPBVK10dVB8W7jjintXHzyN2Y08BPh1PbYVD
V2SlD6IprPRxBmsDZPXUWTRJscoIpy9FL/fG6NDqHRDRqTdH5/qp3t/nIh83RbWi+iD6LSfBJNji
Tya9p07TPg1tsigQ1n5tDFsBfhFoM1HVcsNamX5TIKleV6/sxLDYinroE9NgLXFXJD7aR8VN8GSs
s1tzbyb+Ps0mdPQ0Ks645qCP9OtBbox9J+GerRtSd5z0KRZy5Xdz3Rz7o2gTBVCE/hhPxRjW5gKr
LYZMZ3RIKg9gV+kRdVVGSPbeLdpELzJ9oKdScy9XcThvutE9VaZnHWvsneeDNtofhOB2Hv6+L/mI
scZkb7yGkxm8efqI50dsf0gQmhepOuKBhP/0JSV9A61XtT7ScHhVMAXxyGzg2J524Bq74HIvrNo9
Vix09pAZC3sW2U60HSUTH/BpXBxYvwd7AWrYupxizg6raWYSqpsVRl1x/Ys6u4tVkfD1BEY6XCqE
5nZjB5RHsAPaIf5ZjigrCeZATQ1Ij4+ak6w9Y4n9Uzab4CTYAVNfPY38P5wnZtGNfmsrZXCWR6gC
UkUi3jUi58E3OufBroCP2OZVtAwyQR9kcuqF6BNtpl2veqcez6IWG1G0qToU5XzM+dK56VYXxIT7
YzhNlrmqvRpx9wpUw3zw8b5BTjphY6LV5oOajfY1toC50CdaKnzsly589kWcVahphlG41CCAHBVQ
2XZZYtEcRuWLkqW/j0QbNKvmccAmEwxF8MPpvjUzK9/wIE63FgS3pWh2vWDvWI1Ospe7FZY+SBkk
XfAjHOWfUPbbqx812WnQMH0V46tUQyois7oTmnfJ1VX1L9FuOLnLOqAwka3hOnPs4iDaubfWaJom
zTY0Eu8t1EnOT29H6qR4HSPBthZV3p3x5911nd0vs+ldoDCzLxrr97trWUrNO9VdVaiohEWXfRWW
ciYim72NYWYszKiXj27tFPsiQ4Sz64LoeWyBKBCnyb4cuBtR3evnRlOTRaNrLhKkHuYs09G9SDCw
XpuYtjpm8+92MVaX9RdPt/3nttX3Smyqb25foEOWRv6xUBro8bKLhW3iWq+9Gp/dwFZ+hVr2ACou
edU8PlZXZtI+1MbuiDoFzFHdr97Bym89ltG/FDf/gWWa/iyXUrqyc4LvWlDLp84bg0nM1P0RSd5S
DEUOCactJ6+eMtjfq1ZvvJ0Mlf2MelQ/V5WBi3jQW0ThBxdU26hbWy10NmwwIiEW9DqmZT3rxiH+
YeTBZ55U7ieRhFOGQMdXoY5Lmdu+P3PaI6InWThrTORvYIzMoH6s9CwpvxxfvmBy13xqbfCFObGx
kUynW8k4wjy6gPey/BG5iOyxLQs2oIOrrERbO+rlGeLYJs267DYCGUlsxWOdMAbOf0MWPPhp6Jzz
wADFPB3BxK8WTZwFy9pGTmTpozDGL+Ds8Zxn26QBLd0ZRfRw661deEmhXQfLyEK8iHR3wzz/nHJr
41u9nSLm95FYXIZ9UK9iG0/bUIqls2t36j4eAMpFaDR+tOEL+GPrMy4bd44kunLkBzOPOnLQ83Lq
aIafCTzkj9DswqVXsg8wByAqudwhrxaF1ueo5zAyGv8t76J2FdihvJVyQ36wQx8rr2lE35pPGhzM
5yDVvQ26rTbgPbN8bhLlUQxAkiiZIeoH5KyqyrUqBYg9quSLgGICr6veLDDZGylO8lWJQY/VRP4L
TgzqNsabfGn3svHDHJpFYKXDq1v2+sZW8XMR7aX8WfdB/N5gs7dugB+tFScwf8RJYvzQbCIKfSxb
66Lp4vch/hR9ERznFdtqbYOVzvg6aNVCtCsGG9WwSlRiXr3/QkB5I16C+I6Fa3Gw1sxYmpeGjwUd
e4m9OMqn6r1NdOh++f8M6XRHh0/R6Iu/zu1B2u/wF8BpFIk/UZQhOOUiyLV/taVJl515E+GaPAIe
UX8Gx1MHvhE2auDGr7/a1RrKre/Vx7/aXS9Ljw2I/zYyh3kFa3nedd1ralTltZiYizYaPvs/TbDe
qyumQbcmsmwlQSRYsRLbWl8flEWO0+HVywxtWes9giet46xyTc+PDju9DazYfi/X/J6kxV08oZ18
n2R+u6lQXz0aLoo6dZSTwZBwV4zQqL74YYUmgFt6j4nSotwbshgNVfkEDCA7l6Ymr0yldWdparhs
rG/fhTxs0EhgZ2qa6Vm0iSM3dowdzKCTqGlO6CFllPjFsSIhFWD8fL61hWWCtWMixwt/GORHyODe
rh5LAKyuPhTs9fw5AOjuKnqNuC4WVoBtq6hqkd0d8iH7zMpEfqz0sjkhtniIPRc1ZTUMyOga0UZU
dV3pZmkeurfeoBvXuhO5D2RPvadabRZilD2yfil11vEybEWAX2jNDMZInrBDFNUv9fol0Mt5NGjI
ZFtECke9bZai2tTRL7jxw8VO2uiasvc06hiQKJbay9wsanQvOSnBRSwjY7KRESnFwN6oHkqbKLAe
B8dmUguOaiM4tjz8RZ8ovK4ul43ql0vTVMYYIHRz0Q1TXnsgSLZp4CZnUSh6ES3kwsRoUMvSW1tQ
jwlsJc/HndUEzjgNFm3iCAZnuZEbEpz3Nlfy3QVqL8oM5GE+Ltu4JzcyafAkTpPsQkhN65j6hfOQ
s2ubhhuU8+xgOv8dxBhU+/ZXWLjfatPLL0kpjcCSKv9cZ5W9Qbc+QGvR1E+dAn831/LiRQnzgPxG
0X6B5TU0zfnWyvApfEpLWecJNZi3ok4sFOra5FpEGVaz/9neTp1/tRHbwP6mmcWG/10YXqWeHPDM
UDLkcakDLDhmo6aAjQy/MPsYUHUZhr04uhcI9CZrJWpgUesuygsUPusQWI/TYaiVT61KhlgY64km
UagSPH3Rdhv8Z5zovQ/uS6VYxrLu4goPaBMT3AG0kRm8qookoR0oG9uw8oJXP0o+AtNBrQCRkVd9
yoLH1YvnWj2h4eRRnDIWlbojZdjNxaCYHSzIL9geRGF5pgw8NsYOZhEav9qzGerKIomG6ozIcLxR
5CIBv6CZhyKM45Vf9sqDBUls3kEnee9G64Eg+wTkZ/lF0mrmwmQPXJYhvq7hpq5W9YNe8QRJCkU+
KGjV7lJb8jZjIY/n3E+HxYDB7EvXsUvO37jnJAfdyEkBhFU3I8AlRwvgrfHBm2hSTgMVcibqogCS
F4JwaEa8M6N/esQcYrgYcztH1FUJxdaufR8qPbn6kyS50nfZoU+Ls2gKpyYQCMYx7Oq1aBJFp6vN
mVjBTJxzbxdH6qRVfmtjxG3on/mRBlvfJpQT4nRJVJ1tP80OYrw8BtLKNcYKIJbmrA0CW/uxCItd
nXUOIfjGP9qVpq3At0UXPGLsBRuX4TEbjJqEsVZMz9wc0yzNW9gNvDM90pU9ii2IGCSTWohS1tFK
NIZKahe3Q9tDOdslmjbs5UEFgqawn868pnpsuxgkuO4SrE7kZC03HcKIfa5vh6QstukUmQxRZFyN
ThlfckmEslXvSZezZG7KVfGGv7OPTiihxRZhUticKUvlYe1Om6gZwMJl2xVIjbmZtbbsYWZMgI+2
kIIdG3B8+Kaq5TfuDL6EdAjjpH35M6yxQBfaPYyZzNd+D3Mr08VMjmEOs4l2MZs5DQPX8u9hrEJM
cAJjfIjqulxLsU1yPxrUx8A0y6vPHdysfaOYuyqkgBZFgl3pxOqjZabqJvMMmPzTYBvToccUas80
VM+TbK6AdduIoYpcx7tGAq4tqrpVY0TqFOqms0gJIRskPyY+ypqGY0QvuceupxlV860OWQzz8ysf
0YiUhF8rv6S0Zc0VI4BOrGJmE+YKZ165ZpuBGS54mmUVJcVVkip9XjVQzcuwRaOpSQgdkgT4gER+
zPyGuEVob7wys7/Jzz27fVi854mRzy2p0B80cHCrGh3VoxlG2rYZEm2DHVF7EjMi9ZMiyuWiZt72
/keZsTrl2TXFjm8zFgnonWlGvXXy+TCJFOrAorZij/PfdkF/tZERK3Z+Qmh7NDY+JMUw0/sUH6Ah
WSboD6GeLml5cg3qPHsumuI56zT1NLht+sy7zAA3GkRkps5RypC6s7VyJ3qtpgrR7zTajegl61Gg
7uSa+KZyLmFYY1UR6+6r5gSGpgD/rsXvdiAfjMkbxrTYnniu85bq5iQ3GjQnJ6wAZraKy/a8hhAW
Fe2s0qz6a1y5npR/lXHcz3QNSSw5796hdjgHVyp/F3VTDcs4i7XZXx1/Vc2yYrcFOVK0j0GGdoiD
tWMy6s7BrwlDI4rPpjU02OEXQf+LFRmCzH33jfLhC0bv/puToBMMr6g7h3FvbCp4OXBd7PyckBBe
ILNtrk19cOY83vjap6KBYLA3FRsduV7D9l00ZrjVYvg9RGSmDZfn1xjMAt3TD11VuU+u100Xilpj
mEk1aZ1yWTYGViTTYNwbzPWo6chtTFW/cdBxxqT6NpWVO83Jl5pncerIrvgBwaO5NQ0166abs/QJ
VjH7CXiR3hgt8piNZ6ZJvfbaJNx+qgX7ht6fAUnuceQIEB0wFnk0dF9yrjymZBk/3BahetUynRec
5YY5XsjJo9zIwRLh6b2TWOgE+gOareGYbXuQOCifKFI2r8t2x1LDBs9Or2Lp8Voy7HiRRW76mEzF
QGaBTMNVtMiud3CscSvTdfR90zmqSmaM+KlDn5ZNN1kAEerkhegvByLCWYtecdW4x5C4/LzQe3uW
+vJTZMG+MpFkWA+kn1amm5ZzoSwkhIPCiQBbZ/ksLXJgrfJY4TUWqy+WzsezI/UsajIhdJDXT3jd
VhcFzeFdmaXlwkst431os19WYiTX3KmkE/LQJL2NjusI/40pGnklm1x9Jn7zy+A7e+fh0uBJCiwg
1JpgjmLzJRq87pRBYloGtg2S2LGwMlW6alt60K1d9CYHPI2wQZLHA1fLD2XkBok/C06EdeutTJwK
WNQjKezww2ilpGwiJZQ2BAA/hxJh80RHgLxAD/03lwWFyFTNrVd90N01FjTp2izy5uqb+TF2BxV7
OI2tf5n8lGuUXQg6+xcrLK6d5Ifbvg/MPSLeKEJOhRGfvfwjK/zam3kdfNEsaL87dSVr8roPCufN
z9xuWWtyubfZQJw93uI8bFhkaSg4rHBD18/l2HjzjlgkbKEiRCna8aNZ3UQWtE/5rCnN+KFM1reI
p6Qz18pz/lHDKpPtVx+t3U/bDlBW6SCc8UAJ12aJMoorG92rYwLXKnW//ekZw7r0ChJ3jfbUproD
S0+6ema6qXXEFgYL0ZEhUud1jfl3l/j2OkKTfJ/1Vb8xbWnnjlm6VAZnP8ZVO5MJehCIafpVG2jm
KnObN99K67Oa28GsSofgE12mi20U1lfOxYOUM968yKCvHKmud0i/7hz4zScGTCbzMBRO6QAuPQIG
0nt+eBUFAmXKXopQpZ+aIklCViyxjSW5HeXYWYNylLv8rbfzS2GmROOz8gn6eHxG2Fl+ziTlBZVC
66SGeXUcjPLShUB58iQM94HzFcpNepARnXDCfth6FuoqwPsz/SCd3Aamom8m7x2ojDXYdKSZpqo0
mOcpsvVgqm13aswa4roEqE2XwmBRyo2/V53mqNSNjWb9hDicgIm+wxFLhF9R7oORGpAvEO2igIwF
nl4MEXXHr36w6E9R0R6eezyfzkUcPtdKVp0ItHIljR0Zvq5qX2Q7DWeQLJJ1GbS/bDIhV+ybtWPf
W1AbdT+Ys9rIDhxdRSei8d0VXwTgymP0SVifEZ1iDFsniPLZrR6oVj8bKjUGVJe2y7y3i5dCC5sl
9qT5WlRNzeTx4yjoy3oj/DcnH+ZdDQ2UKJuW7m+HFrvWvavD9JtPoIp95OkPpIKlud9hh+k7u7Qa
LsUQGmc7AdXa1Uvd0X6xrytmclh/drrRXsY6Ie2UIfNZBu9jyXUYSup8aMLqu9MfO9tC5SfynUNB
mmmGClW76CPIM02IRXwgNe4GAz8CTlzOlwQlz0s6HZGGviRqXEDipEl0thlEqa7jXimqsqonJ0kp
PyNQPRl+bE9lJLc8g5CFElUr8MbjYBMs4zn3BOaze0iabA4NwnzKMzmZBcAESJzjTjdOxd3fLo40
nrq++XFvug+7j3V4PGy1gVf/46xnoZQ9BPF34eb2ri/QfrQbfIdg3SSbQIdhBT8TZnKJNhlb7mGl
5VpxHu3SgmwpN8RwvItTF9kmY6m+T23ycj6X/4ZnCMm5DCkFBA/HM6LM2dINAvmhGSML96dOfsrj
a1myAJ1slK9tG4abVi/Lbeg59XkIpuSLE5fvqpse5YIrPYr7baMAZyLKpc1NS0suWmPom8Yd5Q1Y
aRzmMzVeKoZVbBWT2QB3T4+MriAzzboUQvJSlUvzy86TR2XAvqnKZBk7IWnZGWH+zS7v5HMvfPda
3mHnRxkSTUGzKYf6ZHMprSPV7ta9YQ8X9C29BRrQ6qtMglI1k/A7NY9ksoCOczFfzL623i0fndOi
VaoHEkzNqojrDKxLCTaaMBZrruqSVXozTysr+iyyfu5nZfwl+yUmCGkQP5tAA1ct0if7cdRQaTHA
8vpOp5DTH45qrdtPtuMo3LJXRLmKj8A3oHfacrFz9c4CT9h9KV7EjdK2gOIblQkQvgn3SBGHSyI3
wylxzHzWGsZnqOTeE1TEYaMgnLpG9NR5Zo+OVGTq/UTGAgBhmgwPQ6J30H5KeVWmbfOKLupOjAjM
epzscZKr2lXZuumrjWx58RZNCHOrkH848FtGpP5q84z0hLMIEPJfNj1B90ENhkNK2HfWB87/sHZe
S3LjTBZ+IkbQm9vytqvayN4wpBkNvfd8+v0ISs2e3tFvYlcXCCAzAZaqq1hE4uQ57ouh66SDyv40
YU86DYbgogct2NfxNQCoR0VNWW9LA/lwj/dyY6LEeuTHRfrYhKO/slub4+/JWzU2ijOG/iLLExep
m/FQVPNDWgKp0PS2OzYN2evRVtIvTmz96ECa3gsn1O+Z5v8ZTPdcDrdWOTjqNXV8MCw4snlE3GvY
922UPnnqlLnOmuoPE/KsJGiUH+xyfhRyYH0ooH7aKkr0xR7KfMO5p3NPpgbMMkyqnB0dXFNSJfg9
KmUzlmCWfLd07iLQcUyg+SGH2Istl3qT7C83lmkVERaTV7rb89rzYrGJuE5z69uOZLPk+Vs7y9Or
5FUIEIwxxE+tFl9AXXy1AExeA83YZn71DAV1sFZH9TJWzllPyONajq1c8zyCKX3wlY1R1/3BiSv1
iA7JcMunJjikAykXUAbBIfecYKObjfrJHODTL/v+L4rhRr9jxw6t1YeSfPuqqp1s20GQxO0y9sYT
JwhrX5cMBLxy7SAPgNjiwlTI1XjWwY2kdM1Hnu+rEn/2HRUaGBsRGE3Oh8tIseo60TiODk2t33RG
RIZeHixK6pqmXUV18wxZUHIQtqWhKuxXSGWr3bazOm3F08hV56jgk111pGEsPfg4sVFu2sTQ7pHj
Ozuf4mw3MfacSI0XCozSg2egeNOpBYw/QX3tSi15hlGB52rUD8Fe6f1R2JQE6AvsssBBJfvOVsD6
oaikocZJJs5+8jSeklGb+CZL0nDy9Ww8gcfm3XE5wQgo6r80YI94EIw+SxXHDh1FuNsWAuZDUvT2
o4zsqmypLZsezQQobpMrDdjj+EGzjr0kuIAZTo/BSMLCBuaxKaxR3Wi+40Lu0j15ZMMdw+QIfwwl
81qDUHSpV3uUMi975Fl6qnZGNmI0eWryQO9+MBECQOjX5yEvrssPqK+RRI/0Fz4/JhidNQzv6d1u
JoXr5oNFMfKdzGcyNwXn0psChrDtMEUJR1hU7kOd/yEGCNDKWw5Mo41lleMdhilnpSl1zymLNt5n
m2yYezW2dfCvhAgHuwX9ZgCRnCx5F0Zr2Uh5AJaa8tI7VnFpmvhnL4ZqAYZuaBghvQakLGLmLnci
Plex3O5ifgmvpYHOtCQb+T5RHJeqSho+Bs6xqS3y9+l4NUqTH4AkfKwLKeLrz22RJ1gLpV4YuhE2
oYSkNKxHYavtjERjBW1paKtskyqXQzqyuqD+9qOcppusGB4a6IDuMswGa831vUefV70nNRdzWtjB
mu+Ndxsw0YUvXdUpG3gFdX6mXf3s5Gqyr0P9S+u30dVv/yQJXj7EzZDvHNuFLSZAgahyId0UPTiV
ockR3aWprYe+6AdSp8iP9KZsIjRhwVctxV9cOE6+GshbrAxdqj9yv1fWdeh6z4VdoqAXlu7NlPlQ
BBGkPUF0Nhs0k9XG4KdlGoqmg9SDKkgn67OVcKk9eeu020hdrN616ikQ5EyyGaO9wxs8czfJpOOO
VIVxfDFSVMKuV51SfQjrCYIl0RS+wmOBbzY7xZO1mcCprBtEYnsVfqGJwknEdehawRdtXqIMHoE8
9OJNYyn6qQ6o13cAc70ovlk9sZ1eyX2SvcD8uAUmKT1OD+puUymftNgpLmUSuPPQyJNkHQ5duIPA
BY2VtO2lLaKy0j4GpvtU6dkflE6AEUu77sR3LVh1nFQ9GlkEXs6Jx73huACuSumjj7bVUzcka70p
qxdvGMqXLLHvOWTCD7knlS+O1hnrdhga7rAMbVtx9xxRhBu3dh+MLO+ubT64D2lo/gk/Z/jJS8Ly
GMh+TuGGF30yI3KT5CGDg/BG1FGDkeeoTHhdCeGqNJKeZVuXn/j9OAhzb7XI1PkZyCY2mgAkRx/y
Bk4wDQ0FPeohzA9GHEHgrcIdTkWV+SGpyH0DNJM39jQ0BlnZ5xk/71JkGR8SqpSAhCrxVsxVndbb
w/DdbOe5Dchhfu01GH4J5gmv2mWj68GTxlJR2weQtlP/JYYq4qFbmPnlnQhOOzDpOrSjs1f2opTU
jZ/v57l9724g/JH3IlijmGJT+rY7e5H/azYWZfYHESwHHaCndjqGFdcdfWmt13W0Bzd6MCynvbXe
YO2SYMwvdnTOyNC9oPbVKnL3MlXSvCRl/5HzOeeawSxwgOEBdn2t725NHR8paXfOlibBxiJstfKt
GKnMmk2t1kUPOkgFV87VAOrSVD9zOnKyO1TARXxaBvGG/XOwt6GXSay04xEv4JxYDmNk6zi7SJT+
jzQ32m957quoDWvGjbr08BDAG1VzHHZvjOhDIyMVZjqpeiKn3q5Dp/c+laSOdxo8BzvhVSpkP+oi
Rl1k8mY6kL4qa+9eYGsfm29VkXgH1c8gLe9I24WJWW4qqSj3IJf53bK9cTg5yFQY29CwfnXjqasr
SaGu3wS86eqJku+iqdrLM54Qevc+mvz3KFoeNhI0QB81Pm2PbowQ0TSSjE6/hd7wJEbhmGYPBeg8
MQJjZVw0FHpWwUSvPpaQPNl9D9/5tCrCqdpuYtfahKak3QZX/tno0tGSOu+2mHngz0+xC5hyClrs
sQ7noj8E5vqdI/NCeYXO5LBfgkUI+Qj2OiZc86+Xc1s2jEapKB8QJthR3z18sUfT3Yy1010GJZWv
skq6q1EBDobskf0BsolgUhQSTTHJColerBkTDwaCvaOFopCwKa+9OJsOmVtkg985RLDwwtqL6Me0
spiGFrMHjwJEFtsREPW8akVuGdgTh1LNCiTzJhrG9JRVwc+G2sD0ROY7PYne4ljiFse7uP8gZFke
uBmE92L9ZZ4YLjHLlf6DkHdLLXN/+yp/e7XlFSwh75avPOnXy//tlZZllpB3yywh/9378dtl/vWV
xDTxfijtgL6jHzwJ0/IyluFvL/HbkMXx7i3/75da/hvvlvqnV/ou5J+u9s72//hKf7vUv36ltueX
PB1qGWLKA492wfQ1FM2/GL9xRZXPrJQzwnnWPG70KHs7nie8mfaPVxBGsdS8yr+LX666vGq5Q4Vm
u3jervTv1vt312czw9a700Oezpcrzqu+fx/eWv+v152v+PZ/Iq5eD+PdKLp2t/xvl1f1zrYM37/Q
304RjjcvfVlCeOLpT/7OJhz/ge0/CPnvl7KdEurcUvs2SEZwbqR2YkgEbHaOXxvhiYahOKnaXZiF
RfQqMWGJNd0yPAt3yQHS0YmRZdM67ynTGn3tVQa1VbUhPWZBDIFa3b+wC4bIdhrFOZWELfiWyS/m
jIFunjh9/0v4hd2FNmo3ljBiCZtoqh62DFMHBFZDtn+BLvoGqUd8K2wpPna2gxB3R52vbUZzA0Nl
fM1TGEinKC2KUJIT3sCSgLN58mW2Cbca6T9aAFRkzhqoZcRSud9T55yr8nYOdGGV3FRGYMOTbFBf
ko1I7LCzB4eJmOrOj9ByteG7Maif74qbTtKAc/uQ6p5pOARWcSuUuLgpSqPtPb0Aui5mt1o1HNwC
ZMOb2VbvAExOmy+QC7KimFiZObJERv24rCWW9jutIqnpnef1gqRoLmEaQ8v765IiLO27/qryYDGH
6SNbNEs9OHLZU8SMXpBnBt6liVqPo88xp0R97s9mmfqrcej2Bn+3M6Bc7+JX8KGsXINJwijiFncB
TsSRHP2UdA2oCjsvKDpNYfrIrGNeWP48cJTAAQ0z2XPguBBckbyaZwjjMk2yxmjNoUe9fTNnjqyG
ctvFSXp+P3FUBv/YhNLju7XE0MjMK5lu46hUhgeBOUJro9x5D0GTeA+iB9jLQ7e19PYukFnOtfEu
DhHXOWN0HaksnUKXmfNCWvtk21FM3jTQT6IZSZ2dUEbWT6KHYNpwTKRkJZzJa5gYurrupRScMCOj
OBqxWWnVOjLwMtTGfIjHmkJ9aCVJeRDWFjG5LZhabS0cs3cKF71ulEl5q95FxC4RnDiZOymH0gO8
xs/YxRsp/jMiQyoJ2785tTHTD7pqf1vsJnhCFT6tNOOUx5X3wrNczEHDEFRdB4XJ9KpfX9c8TCnV
o9TQ3ooXYVieyjtSJjBs2e5JNEaW2elqbhdrF5lYM2pCyBZOsQnIFoSvB5TvxriT3iygFzkJg7iL
pXnBedKbBcserlcJhoaNCjP6WZ+aMMybsxiK3tK8s1GnB20sG7H14vivFlimzddQe2eXQW2XsvEp
+0vCFhEFZDW5+7Kf3kMjZXcVIighHOTbIjSoEanN4EiHl9Y+UQowpisxBnv602gZ/gtCC/JO2EGP
OadlxhJbCmFLsYyYu8S8G+ZeTzWGUx9HOfoiNSknGbkBk5seRs8BALWjbZE0kPmEfSpa7SAiKOBy
2HM7/t2aYOxpRnVdbsYlkCoLCv8JTtJOcJJmANSTj7nJ0ePUFcZ68ojeEiOmVP3O6pFvWkKF+Z+G
gYCoLCvF8vjgtvXwODrGXa+T7qVgw33KdbXcDmWcfvN0gyMlAFakzgZI3qYjKDlyPxcGwNWogH4t
rGt3JdXDUYCNBQpZNHVlu2vDcJLtYhOw5ZSqum0CfmstHDM82XXccK/ZfPTfgJ69uo2OMC9+nwMb
qrirAMZcBK7ck1M4zomdq56uRFc0cLEbQAgqNO1na0kVdF+oxk5bIiE7dZHhnGI4N0ImdmrEdLuo
AwCWpAVys+phDE0hVJdHr0Y2J6geyhzeZ9ETTT4kVNumOqgOt/rpiF57sQfIASZnfS+CZU1DDjry
4UStrerWp/HH0HUsyIdjIKdSjBrWqy3kKOsmHP7U+5096dOP8esaUftC2jK/1E4eXeH+j65NaW0q
h9QnpF4/TcI5Ft0InqRS8iMktBd5tIduJWKqDgQ1554ow6dORH3gtFbS1lWwF924MX7YgZrt39jE
pcK/cnjBL6IvkTLtey2B6E53TsnU9KYCI+UyFj10gtElMavDe7vUOqd/svWG754kRJ/QdJ9i5lWF
VYzFHNG0A6Una+EpikE+cKrcGqZy13U//1iTb/ZlgOxm7OsfyHrUZpN/9LxURkG9A9cvZx8VJORv
Rmc+ixlhbsfXMuehMdfJ1poNNxqdkuuzn/ruWfSSLv86eLa5E6NuKNyzVwFJ5sf9V0j42ltsHTBT
1HBc1Ccm7+KYJ4t1xIrvLldTrbNJ62TixP/bvCX459xARoXCCnayH2T7YtS9R0kuYaEvnPgz2bsv
Rq8rfyGu7Rg6R7+2Fz7HVlR/cdqII52w9Z/80OaeaYTS2azN+PxunQbSr7PflfDd8CG+KHJlHTsp
J/8E7cCqRjznEiAvMVwbWAF3bQj0EiyCWX4KI8nZxrB1rSwS5RyYJtEW3rHm0kwNh3Vvm8UmQhRZ
2UalLR0Xu5iwDEWYsKW5Zh7GyEGr7W9LGvn49grLfC3kOKJOkrtrGBRCxYg7WLCS78UwlvPkwUni
BwC2Ub5uUtQsPB+1LV+r4fnqUeBStKBfQarVcXD+tyZDrxe9VwNu75VwhZ0Cj7Xo5l6CCmxBWu2N
0S0yc6t1ISg3p2p2gRIpU8mB/yyaRodAAq37RzHyCghwlohuCuuICKzxVwRPTeAfFeS9lSKtNhw7
etdSkCQVdcxju5v1W2GEOtO/DoIQKZ6ChPH3McucJaaaaJeEIww17yCD1YNBKNc+wBUSuUr+oa1Q
ovs1+OUppELapVRHUQwz3fc0L9uGUDmsxW1wuStmA8y4/uRYbPN9dHLog0sifbqtimZZanEs05al
luAMwSbytUnKfb0en6n171c2J+6nMUIvRk0sj7NWSopiy22KdQVXid+oT/3khBjDXjcKyGwR20um
cQ4qiA6yTGsLjlWCs12qwU14g5y/SJpAYy6GFifzD7rXT0JC8nM5bFvqYyqQdEAWJrlzO9M2bmP6
xxShi0tiwcLFniiPNqILsfhQrewMZCdlqOWuHtK+WhWa/DN09i9TRa8LJg6Ggb2KGJJlp5qpB4QX
SdmTTbXxg1trysvAoedaiyz9CGpKefFLy4bt3nNRnM6hCpP1bm1Op68Gkq9HQyv+KEbZZrs62cA0
eoDAmvI4TuewotE9RT8Gdf2HGDXTma2IDSjd+cfYac1luuiJdZVMKo+wdMXnPuoK6td5nlJ4H256
CWBG2FqFas3acZ39WGTSQ06d7naoW9Tmei9f91WinEbRxBUAp2ySE1wJwxvX5M/g+jh5SfuzJ0Le
RGtR8DnN5PIAeqc8qTLEkq9qg0JyUAyzIDtzLOKfhakWqoRVwtGZKacTBf8vfUIRXJpUzkm9CvQY
ycI3M3olPxum5Z3nBYRnWWVMobvevL6Moa04KB+9eG0E+Q+OUvNnTqCKZ0mKv3LW3170aaTIRn8A
MomU1RSRF2rxnAXNBurz8S7ilWJEiLinREo4JcOsHtWa1P00XUxy3VgBcITW93wBO06uSWpQ26/l
+bojVbIyIyc7i2BQBONRHagUEtdHIUI+DjbHkhBXW632qalK7WpJwGPF0PIgVR5rqnLEsHCsaiXr
kXVNPUn+9HNO2yraVUrgGXcLR/u0zOEhNryrKmp/PpyWgRV/T8Dg3LKp4QhTuflqYmz7Sb10sQlH
omfoJESo/IihaESIrwfPPejE02ISPWpGe5PkzLIOZ4f2yU2h/H293BypUmvu9g5Y1+kliKa3dBjU
U3/fuVJ9Nth75rANqPVZ7cuD2XnDwVbqGnpaTLFqalStiLHoCus8R0w3Kw4RgeIW1dYfwT83dfYP
EzKZms8okA5KwxZCNHHruaCupnElS+pspNzlp3sJfGcbpxmN2Tg/Jwu3rsXqXgGX/35pI3bsBG3P
vy2bU/py0Ab4G+EFiTcRijOflcbp+KXVEek0veyzYn+AFNn6CNFZea1CJAOtPk4/p+6Qb22P8nK2
2BA9l/LKymRl40zIfKSg07MxITdFT9hGgOjAiiePaLLXnhhCk4bbMWJoebrphzfrjjLPzBd4qZu7
4iftXVUMd9N1KN4sNlMuvGuVu3th6ii6hGV2onTVBrs/CqNoQogh9iaAjonnurkvjfkc1m52B51p
sVU0KOLMqtIBcM8Fi9CUr4kBmo0S000IveYh57T6Y1PxDlWhgeTwpMRM/S/V1W5Tn/Vp2NUgWKkQ
di/Ca9r+t25whgcxFQTsLSnV4i58tp7vG92Mn4QvkOoVCJz4RXEU50OH/DAML44pvQQw5d0BbFbn
zAWROo0SqA3mXuPEiBAobXUUjt7wyrtT2s0BJi2eR6bgxdH40lFW9AbBC8JELDg2b9d4AFOWWLE6
InJF5Pvz7Nnnl8AxJE3ZSp7n7pzOh4cg9rKbaGQDaaixRkBXDBE0/umo8gpqGln2dktwOnmRnOg2
fpRDPfe6StQr2c3zVWfbNTkCQa8OMcPoyNqFkgUZky7tTOi1j1zHPKYKqjETL6U8Se0hy4VWsKC1
XMaLG+FCCC/FeKjr4lDpFC/70bjPOP+H5clr766m8nmbelp0DdEAvHGm/NMSulk3ZX34A4mAydHm
dUkFA2BSssVbV4qp0w8deAIhoD12Tm3dh6mhKhcV4JLsWKwE1t1PDOtuKK61r/vIWi02XZGUCxVO
Z2ESU0UsNDarOlV9MIqsJpyK5wXzZRbbchmnpeK4hZvm7PhWe6Qwm+L0OB8/mTxybxK9IR85DW3Y
qCjb1x/7VqqeI93ae7I6gjVpvXMMwnQdiKFuRdu48aqD8AZF/y10p6N60DkfCj69IgpuFYjv2RAi
WsHSRaWkO2g5gr0YjmEBilLxnasYKiWITyn9lGp+88AvVTxPQp8F5mGYGrYiKtcMaVWW4PnFMLUg
7FQR3NYLPrZmnqG0AB3QscqtdM9NV3vmsIE7OUQCfwYm9NsQ4n+HI7BfW0h9397F6vAEoMVCbBqj
8s7j44biXWdTy6N2bqdG9EQTIEV1tgrfLeBAxyMBt1q1WlRDuMkwKqsnzanDT11UO+FLnjb1p1xu
fihNsLOtonjMO1l9oSwdeGRZ8aQY+NpLD9pj4xmduxfeQGe/P4B3BoBB8IDy9zlygUlFU3BJDvFO
CfhJOMX8sPgjttkNCYufh1+8UoLheoqWcoj9R6jjZcOQNzFftSfRUHwlG/5TZ7T5E8WcI7kkGbLL
0Y3itR2zXU11HWLU1/i6zfaabxgPqqX+cBMEyfpOiW9dxp2Sx0nY8UEj3pqpEY4+Tc2j1ycfarP4
ZZompKmdX0szXM/xjemdQn+8NoKidCKfF72lqf/BNiTGv4tbpoUhn/9MqvuNHnsRWGkXxp1Bp2J4
qjlVK1+FMYhG9Nqcc5KVGL9zgwUNDn7gXoR9XkFMeRe32N7E5HB17Pg+/FDkQuUhgwu/udIyRfTe
v5pUJzfU81i3+m2gWHFZW8RpvmRsC+4qMHWjEbDubFil+dRG+c6YuKXFGGqTAPAwgMbF1vUaGkZv
xtPERhjFnKUpbSs85XknPQIcNJ7bKv1DyozuIkakXNUdezNj0/K5eUY45BBEWX9JG1tBJYdKjcEM
VfRNU/UmbKJpUwOSS1vNtmKYSyPY3aIdj+Rs+fw3pf8RNHRAhZrSoBWYpTvdGZprFFUOdSqBd5Im
5lcWJXENQMgfSw8MuuffRM9Q+bXJlAZ25L87UBkje+wan4TdHJMQGoopRIn/qjoOksQaSWb7kEP0
Krc5yURBltrQeWERWw4cGLh/xAiTnJM6zs5WHz4GupHsw1eTsBdm6eer992einasvNHzbOF/E/S6
mrD9fsncdX6tXufeHpCTvVU6J71WcdBCtEClQU6NySowW/9HCsyTIqK/+Mt81uDG+jQqWb1xFTu+
ZRlMgpD7qYfBLJSbyTPaxmybfE3pvsPhQz1efB149q70KSWyKqvfvDGKrmg0D4B6W2sucC0w22C7
1fGyuAco7ptV4/I2oZv8bXEE0MOixIbmpZxkT/zacjuGjlSMqJTQz1U2fhEj0XS5Pn1ounKrVkP2
JGxyABFMOdp8uTG5iGZzVBtshU+fTNCfqPtR0pr1YkuS2l4NLWD1ZaE++u4qaJfPq1IOdqJMLlyJ
NYQtdeCWdeM+3AkbD0fBulCD+gDPyC3LByQ+kFl6ah2zv8KbeQ2nEWXyxdMAC/8O0rRxI4aiIYf/
A6B8SHaSsLgynJvLibeYJEw11dZ7mA3adQkxNHXC/QCSzEWasc/VWww6Xs/H4KGeRsKu+qZ+5tnh
JEa2POqgFNWh2FtIbq2EcW4qWb25KlJhWgPTnLD5naw96EO4qpIy3JqOVDwEucHpLNS8h9hStAf+
3zaAZ0v50JocoMit7v855Mo6gQyFYu5WP6V6kH3zCwpXbVipIDuSpG00FtZFh6Hk5FSyvrdIitxb
6iE3ULDIn4ws+M4JV/mXFe5R1PB23GfKvUX13L1xVHOdFR42s2mcVcaz+aWpnZPwmlIE43088BFH
a9Q8yGAhjzESNxtNLc0LZfM/oFTwKaBQkPSeTEuz2Ew42g+Z3FBvToSwS/2Qt3BZ/5pG7eb/Zbl/
uqqwTa+QfZe69UDKl9PxZT01zXTyKhqKjTYhgN/LYhIRnjoou0aV+YNOscIm5oshhaBP4N2Noxgt
61Ilk8IFss8olzo1wMonmeXkpWhjikWtr1DZO7eKE7ahSotDpsrBQ9rVVP8amvlINgjlKceFXAkd
0hWyGMbX3mieu4hPsNRXa6PjjJNd/nnmV31DtSq6g5Oo27LQKZWZmFVVzaARvakRIePEztpMWetg
TP4a1Xy4cUeD5rr32+8Uq5wKyio/eZAb7akvbw9F4IbI2MjfDT5jh9S2oN/JrOxjTwHS3rHHYSuG
VV+3W4Sa0r0YumMXbmRDC49i6KgT+RVCF+eBW+VHDyYryo2g3ipkWbqi/wyuOYV+rZBt9UOvpD+H
5ZRvFUMnclyoyNqfXjFM7rm+HTz5RzuODsyvpozqUKyD9a3TCHR0xw7GVFAs4T+zSaRWvoqRaBI/
mYgs1B9hp6XJtreOqkmin7SBRjmMrM296WGdwpii4xCIQjPh0NVUn7181XRKlKbouDTUba52cM++
up3C0PKNWHFelsra1ZC60rZGKmbdxm12MqIEnUDkYjcj+PPvsgEJg+p8lcbO2I6KH5ya0k6ftUj7
johnss89D5xO42VX0dhuX186+yYGQ1UUzWZxapKnrI0SiaW+KboDhIYf3bSgmNAp1ZWjWtJDPQmG
cBrg3dIYtiVD0d7Y8yL19FVnQz4Z1A15A8LELBho2+PYonTJ8UX4pVHhqDQN+1vdefzQRTk88S11
GU1Xt3BGZM43aIK+KXlbPuvaEJ14VFK2UDx33yIej2PN+aaTqeOkNpfBwqrKkz7aP8Q89gH8fFN2
8thT8ch5RKPzuxsYMyWZ3D/riql8paIU7U4gIkexdRRNwlbIt3J+pqbdpGiCgrJPuS4QCE8tG6bh
fLSuuWNuxCbUDie5ttRbK24t36oolG9Z5X4pA085ipFohDOM3FVHbdx1sWuqql+aXBsLpCrlyvlo
jtp4Nd1gWLUyooIjJHNbR+3tvRgmkvGhVbM1aqxoYky0NboS+rxrqn8RvWj0k2olup5nR9Vqccl2
zaalVECGM+VN4M8usn8rvTYd2BzH/hJOjUcWJt2UWvfZysxmLxyob7lInwTZJ1NPqTjMS7/ib92B
HhJdf6LdCSdRi+kH5zI3E5PPPJ6DGo7cFLS+IMSaMNMCFV3B56aw/fQtNEbhpZZIFaPnOqqHetLu
qYDL86seaoc6UdUPcuv+9EJ9F56GDmU4nhPsFbV03vfRivZlqOt/wbB/rMKGJB8kDWwf3aNZWdld
JPJjtRhXspf6ZzH0FN/fFjLUZHZkfaj6EX2kaPxquna+i+ue5KNjlZ8ne1aow1dKZqFl5SPM8c66
ACF1yuQ++KzbEWTGTvXSDLBAJkH7Q5jtpPP3udavjORgskc7wdwNU/PU0/8+HKS+m+QLcc/dOdwH
boV0OOS5r3PerTNHK8gLpKtlTc+xHi3qIPZlanUXycs6BO+RsjI65dagZa4j5otNeCO57y6iycr0
Reo9ax9VoelehQ1qEDA0al6uxAxAJgHp6WnVIh2jg8L5T474K1rf1CTlcbeLXou5+ANa40p4jSD8
klVycxhrRaWqYZoR+DUnQbkZUKX3GiiqwKD0MQGYfWMbG0VQW7Y80OQ8hJQ1hxh7qYzMXQ6fGWzX
qiJvPK/+K89J5UtxgU4gdS9UVvwSe+f/iux70/10CAH42TYxZLxz2KlF8euyjIgWKvGzcPzf1/+n
ZRbbLB//OiM1YFbhu8urCaZXE0zy0CJ6ea2Grz55eqqtFKkqNuQYsjsKY+ndmnrgCyhgMm/CIprR
R0Wu7EzrTagT1wP7ocM85XWFvhgSbmNusxUzxdK6LbcPA7ksYdKT1kfxwtBJIwd+uBtDw3NWCr+r
19zutooYinlJHmccZ8r6TvYoG6fMr20uAYjQ5ZWJq1Pva3HDH9v94nDqpj1XJB3nl6HLkwiYtEHI
2XpMSDs1DolS1Sjsx7hy9Cu4l5PwyZMp6yyIOrSBp6NpKBx13nTbUnGcjRryHL5mB+euKvyTGrQ1
x/BHvZmQ91zEKtwVmkfUbBY/2L/6CKvL1bKjgx00xkNtZDG/rwlHoEolA9GB2eAhHHXjQfRsr9SO
Xl0/z3FiitfFf6ZuOh4S/mkkvplh8ZU41JUWrMxpVRG3LDXhQgcrz07zJRW4MgKqsjbddNrYtY1H
CV6eH8QQrXOEgA1KkcTQTqD6KJtnBAPsM/oS1ty8GwqHsLVOGOzywQ9hHgT7p4VdvELfpnxEY658
DELOvPRcpeKrG0reZhrqTN7aRDC/gvUm7mDrEEMRJ+bWIc8eOgnmee679arKr/d5RS22gur5Wc/a
n43TWOeOhwZK4GFaopjql2OSLC8QQoCO0wirrNzBXQ7nBDSDhVJ4G7HCm65YVkQLjwuDCF80pJFG
GfEoxDeRxMwTNOHr0LlQMk2SrTNQS8+7RN7MY6pQ7cscNTgeDBam//2NxxCTsmk+rOdsv6kT5DE8
5nlFL13pPFJVyPMVjRHlEjLMnPpB6KMqp6jPg0tAnSvs89opTOKdR47zEFqUVY15YZw4szUPnt49
SVpHlTWsyCttbOsdG6jha0QWgfrT4bPqwYnAJ6TelXE721OzHGd7l6hv7CJ+BE4yx+txI11RVYSS
pYc+qSuKh3JS140jtsd1PgSncdLe7SykBRQE9HbVJLarsXE58I3yN8LrQc16cc2IH6hpbpEO5l2W
gkMzxSJ9YJ9sz/0Ihen4WJmttqpKWHvgglvB2K1905QGeQyvDaAz1ylxVSt1FYdO9NAGefyM4tKt
gE38CzCrdGd6lQTBmpN/cahkJn+UU+yHRjsH/qgmJldKNMsr1NUICBWIAHV2OZs804egiJP88qqU
Erm0BHi2CBYxwiGGoskt6thdD0Uez584X5ZA0ZMmSues+2NZXpjFIout84OvjfUl7rNxV2qVp+yK
0aRoUWK7tkGItFhzH614jJpcRhgVl77RuIsnThjvSCAlq/81CyxVeNIcbTMvItabg/So/aRIWnkI
tTB4WBozA0XdDevFAj1S8ACPJVoJY2C8kJL0jsK2hIheldvj2lUUabM4lMFmGllTb2+0CXWH08Vm
o+hmJcgO2Js2Wqy/fRWaRSquyZtvdhl1J88d2pMjWz8bYRND4ViGb0LCQopXb8avy0ijq69dZLXW
wrtM/u1a1nRhqc79A5rNR6g9xn3QW/6qnCi0apj9oQKw800uOdo59R2otwTVVgRp1DXifGc9GAHJ
XrccZFQumSNn/FGGUT2LEOgHApiVEGDyvNw49LFl8fRYSl+6TjlSOQcbt+z3HH5N3OWTvRiLH1oE
U0cQ+upDXuunym92ndSewsrIvvuJXfErqUkfglAvNv9D2HksSY5rafpVrt1105pajE3PwrUK99Ai
N7SIFNSaBMXTz0d4VUZm3bLqDZM4AOiRLkjgnF8MjdLf2qoVbR20NY4u1hPLLh1LrO10xO/b9j1r
nPjJKBXntoBInCP39uRTj3ksgoPskgekH4A0qw2+gYxmXXHXNOYCz92vFV7Bj4mh8/w0lKVsWZgZ
PToDPzI36VYja+2VYyxsJUoegrATD8mQxSs389ttmtniQS2K+IY74LPslIch8L+4rBZPsoUch7Nt
TLibsUpaaMnF3PlinhP+cbGpSbstieCbsWsp+E0Fa5hZxEegkA3mZG6ifLJ2Wn1bpagBRZHS8xD+
04lHGuNoaYOwswW+9LOjasp3bF4cJJbJAihZSJVpSG4l0gqU4aVqs+RWgrDmvmZuyb4gji+NmqqL
sWXV4VhtSbkwURdg9ct7pzCLe9bSkCXyKd/KpuwwCnjCceycZaixRH3SW+fxOn6eFCizXWrApicd
RZwue7P9iL2gO8ohVDLcSzvZy88JmtouVW6Sp0YzF4nDIjgpI2EhFZz6ey9TLnEdKGyWAH6esSwT
56xvqP+rKaQVHynPreHAWcCjqN76vmbwJvrNsrJCSmTzwzTVE7SNY2x/5pY8yM5iHvE57J9jo8CF
b2gg9ybKurBd1AnZU7vIjazHOHOPwxBWFzxKqiUurdnX/31ExjWG36/RaRWeJEYR7KokbR+aUXn1
+RtPxdyq8y7cTf2gLRXFbB6MYmgfkvRVN9PkXkYsPEZwMrT6jeyLRs85mwM6SUHT3qWxDqy5Ms/s
TXHmzoT46Hlkh5YSv7aOZ2waz4j2RaLa546bgd27/rHmMVdD1+V0mDxl7ZYAIHF9d5HDnDBbmlr9
aUR66drUha0/dcJ3fml+9srBfzc3J/e3Q/M2m/T2JA+eivIBD90CKcc/Y/JM7VC8IBXsUwXJZ4Dn
mGGrq6IsuboGuxlNGnfOLrON6TCVqGNLUfYOBySeSc6j0CZlN4oOqH6uR29qZSwR/Qw/AE4CB4vc
J92JsUgsweAkAmFXIzpbvaKfExRkIDfxMzllQbm+dtpx6+ztQH0JoTRQ6vGfi4ZbhGdP3VZgYLMq
vMl4rEKzOVL+EAvZ1BEHv42aBJOeWumWhvGi6WX3IPtqBBYSpQrPsqWVY7l0z1PErfwWDRz3OCZK
sgQAgL3IaI83opqMJXZL4YdjOBtWStaLaEtURXQUsuxRCZ/L2RBsHiBnJrMxST2g6CRnsrSOPqbK
2uSjY730fV9uRbIOA6S/JxDD9beowudwbDXl2Rb9R23VyUW2VP256Vr1CUhdd0dx7SZNC5y/O59K
pp4GS9nU8z7bAgW21+D0XjP48fuqtvMJlL0y7UpQ13pKakidD1Y4oDn182zIUMpgM9BvZIc8aGVq
X8c5CH4cEQ1bfs5PG4oo2B91DQoQfrhxcly0BrdjZ1yPydnrVJ07Zqrdo9TcL5OycXnTp2DROLWJ
HJcxLEs3KI52V1Xu9TTzy+KouRYpaKdEkVH52hmoc5NwK7AaGoCBjzylCqPHFqdr+wfdnz3DMzP+
mvr+ktRj9yOLxa2JGNXbNPKDMY2qvG29pNyJ3iZHqGX62YgrdRVqFOzR7H6Xk0Z3X6JC9N2x+mwR
qnn9lAuM1mvHF4s6wAGc+qBAUZTfXDOa9a5N7O6RnMTsNQa2XfbWRRhQ5DG/yk6nCLwH3hjZJQ/Y
nT/j3+3dyJZhN+7ScHsQZ/OlkS7+22vJzkqZ3N+vFWF4Yhqad2POk+W1Yv0xSDNzJdNuwupS3I2i
9o983S9tMSjuMutQHGrmtXWro/0xoQezQyvCeky12NlUIk/W7bzWFnGN9K3CHVjMTXUwpjNZa+q+
tBSt1B+G5E5OlBdzrHKPg0fPM49+DIIq2FqZd5TXUo3h718peCqDiEePEfjXQ6C3FtDRMIk2nWi6
hezxRPVHt2xex6hZo+3Beew/J8clO4sA/aCFNhrcRmswbkfdxtsMGCu1wJT76xzyZ9lzNdTGCFsm
Tq+jswhwraLFhwmJPNXV3iw1BGbcdv6mD4rxizGhPfVnuKtQ2pVh1fnb8G+j5UXyOaf322gZDuP4
m1egbTyortixc7K2CWr0j+YYfBV2PX5FJOReQYDo2dRjC3KVpcLcrNn+dNO0kCOQWdz0woPN6Ycl
gPbuxYi1YWlQgb9hNYnyqqq0xY1sd+DG+1kXyuu/srTGtqswf+RBecZXxn3r9Rq3o4qstkM+dVuj
s3Nwmk45CeHp66nom0eEzXt05Zrha1Eb843H/EFiaIvq8KLLvelRAGxBn0QF4zW/a1YN3ONv4nio
3bRmqT4GLlqwvWX9MT7CKOpz/Gd8Hi/m8b7DeHl9+Yb+Pv7zdQOu85fx8u/5ffzfXF/+/fX89ztj
sR4ooDwanvU9NLr+a4cK9JSk+MO4C5h0EYL/Vr4jZaB/xT/92xCbzgGRW8GC07J2qAfFG9/1xy/o
tSHFVisvjo7mcTXHMS8ev6DIszR/xnOIdtf4PH5yTbEje9IuMgxXjo2Z1PUizRT7WPWGg4GH0Fey
Rx5kx2dTntWNwZS/dBdxd+jCYdh9xkett8iUheoDts7oMmWJ/laK5smlqvoDvd1McdAb66Z+N+BR
sxyQYdmkpVcj7ccBP636JJvyTB6UnnJ5YLYNSig8khQoWuXU3shDUnrtTTQfZNO3BmuJxEu7+ozV
ZkceW7YDZYo3hhlMCzlPTpEdY4mqLJzOGnl/R30Tk4HVWx08Fa4VnUTvaNf4GCNxMqQ2dpoqjiTs
Dcyz6JF/SdLsUDkdLuopaK6tl2PcjXa7ciLRC2/OgYo8GbP+XT49DBHbG69gu+WMD7iDTA8u3gVQ
SgXmi3MM2s2IsSsLjsiG5mfrt5Dbxod28JDABZaB8rFXV8tgcGEUpPpZ9trRzLMCJbbWjHB66BDi
mnfDLCbbpaEa3mscji8auoQ/0uTWQckwWNg2+Ihp5gkiq7/uUtYtegHsQKjdFx2GW7/FeS48IwE1
bzGNHitflLiGneqEIAM0hN3UqjzI1kBq5CLPqksjquF6rvCMXVl6yns2AASCww9rKAugnlcwE2/q
vByKbS1GlswI6i0pTg43FrStHC0olH4M8eE3xXIoRxO921JZB2oWHRKtn+4bK0ZyFmG53aBa3tpt
w2bjDjjGakowPLfJLPjY5uFej7vheXRjbcEGMMeHgd6pSniiYIBnZtGAS0nFE+PnARPIP5rsj+KD
4lXo0aMFdIYGJZ4ap1uyFqFqEmvcNpIAT5y5Cc8e0TuRr+LB4L9kOLO6ZgGWmBT82i4b/bVUZg/x
JvEuFNzqowm6BG8oRcCXDMMNF28XVQs7Indd/U4eWNxfDFVDyjBAu+waR3bAVMrbBuT2XZFCTIn0
CdntP6eYUdWTNwxfP0MTIp071SCh/XkZ6qQY2/BkvE5tEKZcplOXrzQfI+QaMM5NMunGC1L8VaC2
L4WlB2cXMc+FDKuJjoOGab9qqFpS73c3WLCDm0pIKK4UfYYrq/m+TmpPWXVxzR6pyM3NJLTs4iZB
fj1kWJ1gDI0Etg0U5VyArNyqBj5sVtONlywQNuwbzfmCRPOmNIPie9G3r0WtDc+mo/ZrRY+bEw5v
/aloi2rV6137KKrMX1Eij3aNFk3P5BeA0QQ15IteG59Dt/uigDWBJkhLDSzWN1n/YOat+aiCneLj
nZ5znHluw8m7l4Oq+SsD50FbOBFKy3rebRV1SDaViX4f3JfhyRDeSeG5+2676GAaA+CcKMJ1Ekom
unRD375XIxS6wknduwFlsWOvgQMYQWq/VyTfDM8pX1DeT3eBE0TbprXat7lkJAfg0osG7piLQy10
/UGPqueOvOs2IBewq2fh19bTtMcZcbRJaic6YOMLCRIxqyVmX/rHoPyodGX8BqCUux988fvQc6Kd
UUbGzm189a4N0PZGeGz6Bn4IAS3lax24KbibRr8NHGyrG+FgOQvUIS+a+OjNCtLy4I+TegL7k23G
GVrxGbueuYhMuy1fqGuPNQ8MNd5ixzAJOj+vw3tjY4SKvVpV5sMhmBxSi389lW150E1zOKjQSP5z
kNoqKmXnoB8OVlxxFQCMIRghpBJUQGZGpIlzUEfWXVkP4jb23mPTwFY9zcL8FIz+vexzvNa6C0uh
7uocTGoPpSBeJlZorkVha9Sw5naAyuySW3OB7BvDPRONx9LdZhUqf2Opa7uppiQNmd1hHaxR8Wkm
8N8YWIrutmkiYP9qf5YtBG+729J2yTDnib6WMXmY9RTwKtDOGJlwKRlrff0105T2cB1hvepZcCBD
MaElKuBuFWAt8I6Z8Y+V7txRvY8vqephMhO6d5lROXd5ZrUHPLWjhWwGzqBfcFMkhSfc6b3R+sOg
g3RRvGTatYppblh0qG8AEJE/VfbNoNyReRJ3g1MlB9fSvUXgBz/MMpmXfLOHtfVgV6xNWupmiwEF
5Sc9idNV41cNr59iBABK8MZpWLA4DpR1NavdYxeqDRXbQlz82a4AidjxoetACY6mkr0GAbbNjoNQ
nW2jLgDP+670m+QDF79gITITY48eSbXEbXTMIGKgGY7IHpGLxQuri527jsTfehyAH0Ib1zZt1cDG
AHiws3PdOAoWvftA8Da66nyPUO12Z059cgP9m1uRPSQXrBZ5LLILuBtnM5MqKKcH7M1U0iMYsg2O
a6G9Mmiv+CckMA75UTsI2bahU30z1XFf5rMIv2/BGO4mLA6ycFzYQnOeJht73Kir2VQHNQxpPVl5
TVC/gkDCGcIoEB82nPq1TBfshYLXUbWLE1Ii6VKOSh0430bqYjsyT0LyZeWmObKoeiPOVuPX/Kbt
GivUSnl2Qw9SpEd2otDFgxUoS3U8hdZZpGWEZ82QH3QslL4aZf7NUq34TdWAL0axi6+sZlN3TdMJ
oKyN1EUW1Gdp16Mj2u/YblUaC7VvxMWdaWSSSSsZt2AxBXL44t6d6bgy1CcB6iyp0A+em5YPE9zF
AybTYlHVidgNYOI22COpl6SNIvQrtLNsgZQFmDIfUC5stwn6xDwhAzNeV0avL5Qys++RY9EX42D7
X0RXXXCBcIMFj1p7FrTlVW+iPIE5UuXRJjcKnpS9kSiAo1I8XfXYgZjROjekqYxpFUC4Yp3Yna7N
Svj6prUQZHIpS/MxxPHGTTRVPahJg88WMqOLVPerG3nI5uJNzTs/XINJvkO9xjzJTjUzUR8hR7au
LMw8UhdUSGsG8Tk1so2tIH0/ggPjZ1yYt7HwjNuwENUZgiGqrn+GmvmsRWHSH0bn+BkfEsVc2o0o
N1qUBOhEY9i5u16OOyLYndG6XkpeGMvR7tTU/Q+tmdDWH8Lie3Zuerf9riRWtzDdanxw68njf2r2
B3a23qpviw9WADYuGpSQhZqHVMKg2MnmZ8e1SfEq8Zr85i/xwezUVYyu9koO+zwUBSkMM7+VEdPN
Snc1jFq31E0vXw/+QdUDcS8Poctb6+tC3csmSuUair8o8QyNuFf4Ft4jc5lvA9fFXX6eJWOoacJe
12LvIMf1LcSXZPI31wnzsEIP800z+eNKzuprU9zXtfqMJWlxkqHBxWtWNPFZTgK7V+A2Eu5KKhRn
rScRN2o4Vxp1TzIWWX7unvqbEmTBxrSN4EBaWbvXJuRd5YjBaT7IbqkPjerW+9pq+o3f4hWsFvG+
KUrLwORF989VC9+/86wTqiRIuOIlsLLMWaQKa8IVMrD1nryl+2rzcIlKx3wOIy0+9WDQlqVvu69G
2HArVOuYXXZhPVs+9ieZGy7bAsS8prnJvskM7QQ+LdrGcdxfirYt16iNqvdk6+2l2TTxc1VFGvoy
Gbr09vhFwRDiayPifZkYBs82d9xG/uTDK+HQhdycvXzU2d2Qjbd9hPXT8c23UnfZTt50rBLhPEWp
vQ7LiTj6K1ttQjfVyo3hLdfJSgtkXX0yEbiQG5RA5uljASwsLIfy0pVTfeeH/bucXrq6vcosZNl1
qtdJlN2QbDb2ngfUvCsHcTYcJ1+HuO0+WpVmQWHNo/fGxj1abnnqfh+J3v6ByMGTZSfFW1QU1VJt
NP0+H8ZgI6/Ys/W4XtFBt/WsZD3mU4NdPFbDYAHt16J3KxQ3eqKzieKKOaiKbxoVr/Hr7D1j6KH7
ZkcGn0dvGycjC82HsAeG0afOW28AZVFQH9ibqEg/qEHKLhKBgqlUcwy98iuKLsjN7sido1tKFB2o
1m455h++W0UYUPnustZqfRd4NHuRIpbU97gmk68BQ92a20jBIlz2Dgk7tBBI9lL2GhWkdgdqId5+
1lHxdHeFZnHwkYZrHv7aR9VpLaZdmXqyoia9jIqZz1S14XFGmJWFvq8be3xir18eAj0O1xJY9ns8
muMSiPZ7vGS98HdxOV4ZypqKZGbt1DQONpmnhVjQG/FTKAxl2yXoHzh+nDz1ulIebB3zS9lbaKnC
vmPkiTT3ep6Om/qQ3kzaXMRpmw8J9zAVkR76HpmCT/SHjFHvpBz/E/2hDGZ6kDEJEJEdjUVdoAEc
6hgIHXs4tN24k0EZWYn1t8rlzt7oNpYn5VuL4/VzPQvokwRE4Wwemn63kk1XgGqUmQJz7MyzPNPn
MwT9L4MypQcZ+owXud1u+5+zZAcF8T+m+q31yyw9nL7VU2PudE2LL12WOKsCus/KKlFZlzF5CKA2
7PTSw9UKEs+lqUXHAhfuHzwvcymmRPA//DkFd7CtV3Xu8TpOXsv3IU22M3Hll6Ci+vbKmcA7dFYT
KSthFvWuRuh2kXpNiOHm/AoJryCvLa9znT2/glkKZ5X5Gnkno/Pu7EmDaacN9TfP+F4W8fBhlbmx
5G3ILpSWrUOIQdhGx273EmqJhUda46yVzGNnqYn82VYF7JxK73bD3MytGunlxK0PshcxBwGUKexP
oxrlz1aXffHi3j7D6c6fzZitPL+qQxvytVFTXrWZ1PINDB/yRqEZn2PFyx5gDl1k3HKLAoQGpOEJ
R6U3py9Xo2fnz9i+m8eyj/6Y7mdIjEWoqJ8NO/3b6QGgljd7Kq7TEWE3j4Hj6UsnM0BjGJG/TDyy
PYkxshdwu/il6V49RI2e2rpRboOUQnrmxi+dEboHUjwtnjZl8jKwa92oTgNais9k4Sl2s9VHH4c5
ow7PQ4s7+4A+9K4ZsUhSglGs2rC0nqfI/lGmuFNU6R3UZJbYMwkDvsYitouza5jDSTrtSj/eOcT3
HTsO60+L3p+husKzsM9iHwhr3e3rtLqPUadWt3AC2l+aeMd0e6yi7qtOLc5hUsMw9L1sZZgmCojz
Icu6LylyKftRVBgHjm2cXTQUx5ex43Qb2ZTj1LkjG3WKiLWRXy9QD/XKM1JQeMIYHwefLEJsNK84
EFZUyEdrBRppTigguI0md3oz8FB7ttp0kVhJ+2oatnrwB1dZyllBoHfLzMImWvaqryPyfq8kWqJT
luKkBse7ZfUeZ6ux8ctDE6n2irRmuBEpT3A0BoQNj5EdmGNeTwuEuhsAuSfwQ2RJBNX/JGyyvTHL
5KxYe7uLtq95vqNRtiT7GD+5bQIyC6/U71kDUs+3v8XAEEgbO9ODkWNDOwxmcDQt+GxIRURrxYFz
b9UFfkUT6Waq6egjWh89d2FKgwHSltgmbAe/dPZwt+1zE3nVyhtT/bXWrYt8ITMKdwlcSKzheJCW
6gTUoPDjizyzm+qbooQOhcDf4lXdehjY4y6ekfrcDQobTqFa4iTspj/Jsy6P/zhzeks5qhFQcQZ8
hv8yFHf0/trbiVlXxS5JTCaUzZIuzHYeVlbXslnPB3RT6fGr7CxnuEgRLcbUTR9l8ctRzHeWSvmN
7MI/IF/p+FtsZSdLkPR6rSrylEM2UE4OEz24xcTOWmHUBLQpgs0uY/58Rt59rag65WJcCq/xyteb
naB6u5AjPiekEdJSnjNUoDT/vEiU8ae4ESI/88vIuJyVCNdceQl25LLjl6vzguYlitXyjq1E99Tk
7k00CpAgc8vVsidFjbyzbDlN8c3PZk2OMRNPDo7ueE2W08mamyV45kVluj3QCWaqiNYs9cATh66Z
xFMiwnGZ4ZO3l3PJeGMtGZvTTs4dVG7YYx+a2+vfoKEw4gtcE+RclyLXpjPUdCN7+8S3gD7O/noV
Fpx1ZmOhKPry2bfj3aTqzhfbVOxVCvgB8lBYPsIfvL3GUeVYJeznT+qQt/euqb/LuLxONDaoc3rt
dGvncK9FO7lfhs7UuNu29SWMEu9s65ZNGkJDQ7DNhlUzYCtZuWF/Cwuzv1Vmen7NY3JSPSBnP+OW
boUrCpcWKzRGyI7A0jCryFFgmUNBqSoewq7jJces5ChjmZnEC+6Y1qratzHgb41V/Lry9HGfUNh8
7Ivprq17fIJacoGj04hH24GMiEPAqZ9b11CImkmN5qxsxfDV8DJP+6Nsjn6cr4M0HDd+AgbR7Tp7
k0vmjhr63aKcTzGP35i1COclDLFuZvdo4HrLVRuHgHBmHK42JdvMmw556ShvLbdUK2NFztZ6h8go
3y4QkW9t5u0wUSueeEg0RxRiZ4dd4mgEfR1xvVG1B6vPi3A13oZVpR0jltlHA56M25Eh17lpL6x+
qO9zJfd24RgP2yFOx8dMH76S+re/xjb3EfQSXorSTDcuyIsDyfToFglc5GTsxP7q5ve2OnQfrY7F
r+Pb6dnTAAU0DahXxcnMI9oIzcJn3cNtjqY8+ElvHufEDHD/OfjLqSejRldlG+rDaD7O/a2lJUtv
3mqyvF9iSOCfyF+b7qp31GgVKYqz6rLWOePg3bHnifm1hGW1E4bhgK+hI7AaAKPCGiApcrPeySAV
LffabYUhZBPPFosBpa5Vp6F3ohr2dI93rrWdjaWw8BrbjLvx8B1zlxqbhni6Dzw2nIisnGVLTqB6
qK6GeauqKmWXsbDtllXa1LdyiM8zbD8Vmr0wUAO+t+ZDoCO+EeSJt5dNQwTpOVR3MJ5vodyT1q+f
LdQXggXE+XuVP/ktDJIEu6SoeFDhrqzVDIuBElWWveNP4Z7dUnBOvQg/JHIvD2FQKQt++O0XUaV/
XFGnBvLnFRt0s7belKtrrEL1naklaFrUtf+KEPP32jbq2xAmAXaP3rMMj4ZKeiWbvK07jyodY2vp
kfbIbnvC9F23+KyJC/RxVwNY7gPOVM1rnq3kv1F66gfbYMsLnc4pSrjY6fBrE3dLZUERyl5m44TR
Um/Wp1iBcLoZ51MxWwHJQ6NVDt4hjCkRQGkXMvg5xkC5d2uVmbqMctKO0hlY08dd3lKoivlNLiww
mk+jk+rUgSZ4wEERrPu6dZ9be/4GFS8Yi3nnoI9+XFuANncNq71VaHbFy1hlLbdWP98HvhKtXN8X
G6UCd617OHVlgieV34stX9niNUf0pJsTtyYUmFVSJth/IkR7ZwVOssDabHrvQJLyBMvSOz1JUsqn
AWzFn1KN8kwKLl5VGa89bLRZ5fqbz3Ei7rNlZGfGMsebr+/y/nacD2nlkkcPyu9dhgaIbMm4EUSw
SKuRtSj6y9dhXlpXl9J6laM+w+3IAsfSi2z32VGVJLBiBwCjvJp8vUYVGnhXI0/eyz5Ym9wazmkz
4HPVjdF9DpZnqdugUMcaAEMfFtUXTWufMb2MvucG1VC9467radu800q2gGZw0N0GUynF+m6MofHq
VWNIBicbHvU+GVZ5WZm3AgmYjd7EzU2nwyjRe3MmdPZi9YmXF+HQLd3Sg6JHwYwKSx82N7K7gQ+K
M0z/vWGDuK1IByPFUyTYxBV3U2fjo6MB48qVktx7omP+htEkn3bUHjrweK8w8+TwmDzLPhFNuKyb
vthxl0J2sYnNVTjfcOWhbeMyvLYTq87rhdHAJP/3v/77//3fr8P/Cb4Xt6RSgiL/V95lt0WUt83/
/NtU//2v8href6PpaKw2XeQkXdfUdNdxdPq/vt9HgA7/59/af40lqhukANuPFoUWsFvFXTnW4q5X
iidpPm7kYFfyybI30so8FuqzHMWqNWXTxsoz0PLv5czNkAdLaB3eMcl3IGD1XT8fyjjpDj9HWfOO
/GdIDWwT9Ve1W5ZBPDyn6CNMPmlp2QKDCukheg7btLvPJxfSKGMCxW/OsWWy+7795zfDdv7jzXA0
V9c9w9V0zTVU9/c3QwdcNwm2JB9T3bQbzeyyjckaZE+6LH2K++LimrH6nrsZifzOisibhvEl9FJl
ITtK13xCw9V/gNYaH0TmjetkqLBzq9sHTC6xRpzS8F60cbq/NsM5RS3z1CqJv22nxBichGkH1+9n
j8xlj+iGJz2WWJ+ZbXmmK4Zz8zlXzvq86C+DmS9fV474jPsDsEkk6qCsARk4lvkYHB0YzcW1HRrY
JfJubWWvPQ/5HIcQW3id4ckZn91pnOX2EnPz4H/5tur6f35dPcPRDEt35k2aa9i/f0KNqjXoZkMi
FkpUbfpM9XCpQWfG9SDusZ1l/4MF1zn2a3EqWw8yuCjaV6fRo6ORivwusuL8TktxmUx7z9zL2PUg
YBgEYYnx5TxOxhBRzdgji24rm91o53d9qbsk69J2M8oX9/2S4mFRiTXUAx+5BeiwiWnk7WKoFfR/
caOn9g9ym1Sc2ywTRytPXlrCt/jltEXYdhdP/q2vNqCq45x3vE+tHb9N+zQNVbIdeiO6FHGqr4En
9ncxv4gVhn/JYyBIhbAb9J+VsofKNEzKWxqGH4oKyFnR3RO6xtMjnJ/72tTa3QQAh3Ral9zq5NRu
5RmcjG9cAAXAn6GiRUwvbrNn05sG9zqhrAIYgBn4w8/5rYC+5pPuiRR+jcUsLDbZRZW8s32HAOsg
5hOolbM0rR4/Wd2CXjqfJc6EJLg8babIuwZlE0CzeWh/WAk1xmAJJjiZ007p2mtDoLLyECQ70x2V
PUW0BKVkpTGWmhsiNQ9Z+4TUun9KlVYcyWtCtKYl43ZQs1b75RTw7BrV7+nwOabwWBysZNvW7Y/Y
DJqtX7T7SC3Dp1DtypVFjvdUTKZ79qhDLo05qdpls3Fhar0Csio2VKnMPcbP1OH8jrpYbY9XOLhE
gA9+gBWcC2VwBoyPwiOf1wBrkZ2APONLX8Mrt/ypXJp1Ni5GNcZmaR5stB7lvDz6Apa4PU1er55B
5f1xyHOMTthTOVv2Q5O+aESmnmMN+Bfy4Bs5zta+q2MbXpw2cW/GHAvwwbfDL14PuyAZLZa1orFu
nQG9MK8woi+1KCC4+G4KDsNUHihnnE3h+0/s/cXCiw/UIsaz4tdqsBZ4FFI+A67kVeXFUMCnI32K
RXM2VUcZy8EMoqmolRd2xE99iUZBzU4nWLOVIIEAhnA3IoYbrEuLxYGSU3+X8+QUeeaFMYSNlP/N
57UmF+HxlB/LOg1T3tgYDNPanPxw5bAsW2utLtI16uRn0PTF0fJr+9I4un0ZY1Bb//zkMI2/PjkM
Q1c109NUw9RgCpu/35eG2s/aoHes98H318as16/NBzI8HdtLzixE1HwwUH8GK3cIVzVl2F9icnQH
CumYFIqJqsU8W7blWTggX65OGUWOyUDCru02ZFlTtip2cq5DbnvyIIY8xpdBnkPfV1UEXxgl20Ht
wV4JxFHOkfHrEKAqT+gmBSi3NJq6KKwc3pSBofI/v09yOfHbcsOwHcNzLdv1NN107b88Ya0qxkVX
sct3xYzzpUP2YVtUJR6WAGbehIVSGvppz4XrdkfylvDk57gbo8inltZ0SSfFvw0s81tf2iN+qKyT
WU40B0sf1Je4KhcyHvpGtCPrVm5kU8uxogQp8Eh2yDiZ4VBfL1tpJQu/Vs3OkxVmm1TXegT+02ij
u4HLvTdxXnpkdJIZfPmXeBYszbIrvgRj4q57DGj2Kfp+L5FaXIGsMZqY1ziu2d1LSt5SAkr/Mj4n
LoGpXqTE6AUco9otHub616rMI3Mjm8rYFhfYj7uEvEqJwK8OkzgUxT7uivIBI2Yy+W3zfRwVbf3P
n5b7H+shnrUOBReLz8vSSZf//q2uqwYTAMsI30XY4TisFS+T3fh3cVY5576o+0Vrdf3b0IXUqQPP
hhXrak9osWywXu7fLDGkW7fTo61lZu26CUFUGOAYjtp8cKngHGVTnslYaOnUBHCOj/Ukv2W9g3SI
ys+mwnP3FlE6bEkHbi59pZYnXxv7U4kpw1M7WpewjqcL4jfFk6db38mrtzeyFc7JsLYMm6NsZl3U
L2vP6ff1PLMK2BIEk+FsZW8EPnltZHWzCTw9O4QztAmsXXcSM2/FnjXKu2Xb/H/Ozms3biVbw09E
gKkYbjvnVg6+ISwH5pz59OdjyTOytQfewPEFUYlsq5ssVq31h74+gQ4D0idbZN/HqLLXkat2ihc/
q1E0aqP+O5O+NeeRUt0iD0MM7Y73WLGLo5pNe6KyVY5VhhpxNw+tG39ne5AAa3e0zzaSYRPuq7l9
zivzUuVi3Jdzh+yV7Vpj2f/yw8sf9vfHVCcWJjTVNlTTFpr2eSHcI3nc9a5vfBl1v1rlVgFyUyj9
+yHmhkf1wn3Kq8jasKWIzlbpWLfphMCrjZCfrJFvTa6iM4EdstWazYu6de6Z4SKrwW+MPZJZ8oAm
UXZxbOZ+vzEVFqN4WzuoG7GlHy4dS+L932/qf0zVujBUbmdDhXFpGIb2aQkZm6J0DC3Svtia94zr
e35umGV+Oww9KnDw6jQWcpO9SBExPoNO6Fdm5rk3Zarnm5htJIY9aF2KLPcOpRNaBxWoxq5Lpuns
dUO1KbAAvoHm1C96Y2yORagR8zWLege4FzRKMq0dL/X2JjixgywVatS9l7L/lv5X70fbxzgSOPG/
vNL+8fDrwrV0RzMdQ7hsEj+/0ljATbnDvu5LlKY/suxKGNg7D1FkXcIZMyJxIEJP4xXKOmL10SZL
cevoJw0jp/cTSrRQFrIYTTNY1SjHjbyAHCw7UEyZd9necSQ5Ov6CFHcw2ctgDND0cPrzO8xYFtWh
niWBxgSXt64nvw0xUQc4AgdJr6+21MuY22wc2c/vQ0AXvVeNeYiPtscCTdMRudE6u6nq9EF3hHmQ
pjY43mY3viqanUCsFaIPVXmQY/M0fh+bgit3FqIM2p2vDJs+0mtopU6rLdqhPIPIdr4EaoINugPo
i524zSZWvJiN736xertZgpBHxULrnZsqQfRTnzsQtSHsmAfZFQSHfy0mD3HHuSMbWeM13ojptAjy
czuocxiCjmgqnk2Ad39/TGz5HPwxB1isaVwAlLbtAHYzPkcGkEZMNDRTv1gDCOWyDgmyoGK/jpTe
fipNr1+JurZ2wVxVerDCqtFkZ9nLqxuXWKKPYyHEQ8YSUzaPFhgdXm5vqE7aT60GzsDJTXUpO10d
uw+PR4XD3Ovkt0HfP+CCU15EKeyz8EN92aLg+wacGuaOMb5MdQG6DHeOfRb6xUOlVM9yQKdk9cJq
x+YWWcH4GPhTsk68QfnahAs5INczd1W4wXj0iszFj9zj1T9fGt+2B/YB1gOrGGM3GAquV5Lg56QW
4SW/5/dFTmeralF9O84HaCa/2qrMrG7lAUmO39vk4I9zlair38d9tOkRijysKf641ufrlzboE7aT
Olnae9tWLwHcg9fEwMYmLrF6z2vFfukj9Mlr+7Vr4GolnVqhCuRZr3aJ7TTUOBbwHfgFjCwQ06Id
Gh8Q+DqzbrpsQFs5gYLouuW+K0gwIUiR8JgYPrbE0MojaFrV2B9ZePTBk5s3944OxkLP6ycXIPp5
MhvnHtiUse5dRMRCXG/vR7/qsFPDXydCImHJwgUk89Be5Vjc5EkLV4oHO5KxvkbSpcqnZCF73w95
szTdaLpN2DiexKAZW/2/ghxSV+OTzMaHmAeGzdMWy9+bjyZ5wqfzP1U/Xa6FObYqhW4t5LlSzuPj
einWVge1wDont5t11+fGjSi0hkA6H2vMpWFuk71q4ervpb+Py9Gm3rgquRxvxlJbElYti37uPRqt
Zb53EAPVTq5EYsteZx4tS8XgA4JgXEwuYjIA20+sxUDrqtGtPOReA2neC9PljNp4b2uEOe3tbIal
zuPa+aA2LTyKWL9+nBrZrXLRp3bZR6O+RkXn0XTc8dZWp3qp9V29lVV5GDKtXfSdk+67pphuZZuW
AkNVINfImmwvRhdzomI8fzThII9OexvdZIZobkT2w9NISdYJzjlmUYwv2Ef9IK/l37iKZt4NWnBp
Rnt4EaVlgNpAJQgnjt9H9TEzDRS+y5gW4L9hpmHfbqTlMvEvHhJad66qDPe1HxFtIDW19btpuNfL
0TjNPDfH7bKS+CReQ+ApQKQxtssVB9IDLyctvtd5R6D/Pt6yXS7u8ZBv15bW62tZHd04vM3Gcilr
7yPGUluavo5ffD2HGH1iCQhI2dXG8EzjGOodq78+22FHaO+EafX1XnbIQ9IDL9y4wpg1k/pqIUfL
nsZWz0FSlHeai0hz2Yj+HNuOdvFagC+AFcu3BKGrFPnA5zxNs22Gbt9OqHnxiMXUrRzwJdR9+xDY
tRKiegZ/wG3M8+A4A7GncbhCtUwvgM4X7yM0VjJHJTZPHyPkML/IcOuyGhCwpuqwWK4coggBFtiD
GObvLKmOmo9YeZBSTazG22dZb6xRBShRcCSgYw9e+mYg1FLG1vAdQxwArFg33nWTjwxL2lg7L1JH
5l7Hfh+S8My5lv3NInkpUfw3WZaOe97HKcoIzy2MIszgBoTm6vzXwZ2rH21FavIzzoS+DUgqdxGQ
M3zBEm4pGeppZaPvpgL4i8rcvgYqr2XJTJ/G5M5OS/1U9HzLU9GjLIw64JfJmakxmjJcUpWQnolp
hW6ySQVhvCwarfwCPwWUS+DmcDba9hUKqJVk5ZcJMPnWq6diK6uJfigGDxjSMJa7aTTrjTwZ6cFl
Dp/quVcUZIS8eFzL9qAOd02kicdiUrtD0ptiJS+jVfZFTQgXelkPRb1F3zARlgkrzRteTexyF6Ut
jXCm8RbD8C+yXfPBCIMjlgL6w0s8HIN5uN4o6s7FGG4tRxWquJq1RWoRpO3ZsAoFZch+eB1FA9W8
XMT4ei372BGPltrai6Gpp5fGr2NchcLxq4h8+NGV/t2Ish3IZB+wn/Izh4MXEdC5luzYgwXp1E2f
p9WP2E9vlaEzbic/zGDmiuEmA569BJjvbeJYnzVkldbbjXqTs9YbgnrtRcmiQqfv6gol8xaGBhOt
4ivdxJmPGnv0qgeqyw6rrJSz12vKebDRm4r18iibPtplSe29nj+KBeenDjMwlPXEh20r3ObJbMZX
JwmRhzEV73HMjATkrKvcuHnh37LDcRYGVAEyfrRZfp9dhB7ckgo7RarRH41BM69q44srvhTxLP+1
lk3ykALowA5kaA+kvIhgtywZXFULHvsYYCcQixi0Qhs+oghhX+OuZL6i0/Li4d43fuRlGD4Wql6t
sHfBW8cdmvMwHwo9QkYgq3aqlzVn1bE5zCXZKYeVplEsBWSxtWz7NK5MBuwVrQfIIdqp0tXp2Ltp
iVFLHT1MA+lWnyT/jxB/hsb0fnQiCBceEkfk9fxp7YNMej8Joli5iRJtIYDkHm0dgVIN5lOHMKLR
7RSzuXmvol5unsYaFZKFvTbhdT02GUL5VcFjEom0eiwhpK0xoAq2jm+Vj5mBbCKzuo0rCVW9NDGs
dHLEFedqaNv2LkCzeCmrTtuVBxaY0XsV5T73CP8NnMs8OJ0s9awX/vdEf/DiSf0K5PhbBBTwdahL
b+FXwn5IKr1e5Y4V3MIyyzdRP6jnQSkHgvyjekhGfqTEKpDywDdmaal6ewOTM96p/Ntb2thcIH+J
lV+NGpvs7rumBf1PHg2lSpKfESu7RYwE/1MZjsG6KoCi/nQyPV3FVsIToEaWe+pLfYedHw9AYVpP
WZkZh8Ibx5u5VjYF35QfZI+gTZOFohkTYplq+mj7JtBbX6kOstfVMrT90E8Hek2v3g09amrutJFV
spPRtiegt57GLH1E98hcpK0Sn9y8Dq66rv1kMuyewyDNdwV8jrWFAOKzn7saYb9CRf2DXrcLTnrQ
5HdNxgwifARU5ma7NKsjrFk5oXbPDbqq62Ko1a3s5WZBTT2pEnBAXLLvVxVwmCcTubar3Zu/fS7k
s3QtzzHaYaNjA2ipXX2Hs1UOBLbEGiq2wouPpN/KqdL6GVnuZxgw3J9RvySz6r45kwcgaD5JwHHY
DoHAkno+KXBABBnY5z5PQfJ+kuX0S6cqnDe/TxFCsKP6zp8/KdWD3z8JsFX9nFX+s6X4yo+07H77
JNiju0mxFsylAjTinPSVqWB5qNJm8y+bvDnWkcuk8Hv2lzSabqoWgTOALv+M87SZVwSKCm7fjgID
gck2PupVpj+levQ6+VF9RWBOfwqMGKRkXT0MJUuffvRWchCcX+xzgfS+nxI04yEyQa/I6gzM26J2
ZvDDcQlnUPoVGhjGTl4RKUKy+UVMkm7uHcPoGmN1cqOxKz8Q/Qkvee5luyBBz5/VGgITYgpPvpvk
iyBiS5mHAyzGdMCBKbEe5Ah/eEZbrLuX/QH2Fnx2c5G1UONVlI5qchjd4MmpXQthDoPduGptvcpQ
ZsCac4LDCA1lrtZKFu3iOIrAtVB1k3JAxtG1d7JqNhYMxKLRj4Ez3jMRP+mOld3ZcZfdxWw5QPyR
yegKnoWlH/Hwhll6lL0gE9rz339BzficeZgzoa6rCmI1FmwU8SmcFdnMJmXt9OzwhnFLgHAyyN5O
TIxeighTg2lzdG6Fah6tKuOm4m+F0OWRaLZGceNlb7rqRHdFlcd3JWbJeycWDWnECAKzi2aligDu
tlZDZT3mRfeidryY29Rorn7toOpRTPtE0buXqeun3SSACwaIkL2UBgoPEyGwi2XixAIO+f10aAjN
3ql5dPr5akULE9N1rPLcY4PxNAIDlqfXxZQfCrLoGD0xrJy0BNORtDqloByfnV+f6bp1fHTczFzK
Ub5AOE5jdjzKa6C9Q1JzXClONCwHIoE3OkpmNwUi/z7T2+WjyRVgL4wBcTDZJg8eli8bExXX91OR
DdZOZmk9q5i1nnx8/Ha5kaIrNpc+2v5X6e/j7Mj9dT33v6VPV4lDV2yB6JJrVW/rTvG2URCGSzZo
07xLm261NEg2ou3y1Uebr7XTqms1Yy1Pkx2dqZdLM7W77UebLRyEuUa93Ih++g7eGBnGWhM8eb66
FwZhrEn0KCLXoXOHzni+tLKgfdU78QBOKYCoqaxpgCijOuXFKLv6y9/v738k/A2DPQJpNQu2M2Fb
2f8bPiWz2OSEehO8IogSxgfL3tVG9gCRqPlhOe1WjLX2RfUdsQx027iWaLfvq2CytpDK81OOyvoi
B6C2AMnDTT4fFOTjV1YM4lBW9bq5/P2/bHzOmhi2K2yD4KZlOKZjik+BM0tT/TAgK/VlGodV5E41
EBEOZlLgLWzbzY5tcrzoVe9XmzrYWEnjm7bQU7N7tbP6CIUMWLMGlYc0AiSdNO1ffXDhi1Sk6rlH
m+peGdOrlar9a1HxA+lYl+zSYAU9t/Az/Tw2FaHNwcTHOU94yVuuo2HPR48syYMcCFKhxx8pzP8F
qmE4nyYm/nDHthDrtWyTrCh5xj+TR7C1QWJks8y9xYQpkjI/kZ/xZ8NoivZ8SHU/P3kF3GYC2PtP
7bIqR3yMlW2JyNEETUw85eaLfBr3Uf04N3chiMCeidAeNfs7AxHtYyDcVwDqxEBqc8QIwPbFxjFr
euchMA6XAwztG9lkesWwZyad0EClU16kV7ELqp3Q3CF7NtypRdkj2nAjopxLKh33pl+1qIPMJ8iL
KF4ZLIBP+Ed5EZhM4yXGokx2irqN117RmzJRckyIEbLkBMYQzwdZamozXyDn264/dWQpmuALOdDi
UVnqGoKlVVvYyLbF0zIwwu7BTqzxwhdy16YdKlLzoRxeYebE9+/9FqFRFsn1SfYBYtGzrDnlCd4q
VtmgGeoHGt4AhnpKtPJXSbbJQzz3fhos22Rv3Zj2XviooPSTXxxVtyX4MCa3QisK4uL/OcjOyUFY
fZObY3GU9Y9uNUI6l6TBQJLWxddVmZSNMb95tfmggl+JtDa9OPN7GBhNfJ6a7Nq/v4YBY28wBW3B
Kcy9s2sMUo8ZmURQFfIiXZmqt6LdyD45Kkynao+658hCZX6X/69P1Tqc1j3z16dG6aAunUEA2Uin
CaVWjAATpN1eaxA/sJ8K9wpB0LnKaq+PyqveE8U3IPqfukHPrmnWfMXH1rigXm5eZMnyTHaAuDFY
ZWGyTZwA4ciOiH0+dgV1uZbVj4M8o0I/9KNJJfmwaLUYOY6mV84AgRD90jNnE6iWcpZtH4fA8oOl
X4TJgehxfEQrCqe5uSQPteKN+UIWyVolGzQ4r1EbJKfIz1Bacops7fAzrKqoqNYpcg6oF6A7TJBr
gGDV/vTLHJ2Gvsvu62a2Xx91df1erdv21sWeRjdML1+KrCL0UhYdvmcMDty+vWTRdCL4k5x9cnjI
awpn4TWm8TwMurVuRT1tZTXHhG5hTmN8LYPaf6pYsWhuYj4n09hBjP3jLKu7SSFjsNxsIuICev3G
03wYAfc9e1ZebfOe7U+eBwXKieGdHICi2LiwA8+6GUK3O4oiR6p2cIu37P0CTqE4qwzg1BEBG/2m
Hc1pIU8EKnZLpKR57Dy/QMUE4dI4AyUdOvpBDhAl2scKQZfOwbezWMapZ3YPvcum1UMLjJ1ztZnJ
Hl+HFQJ9gKxiiFIsmY2dF+rmk1kDzZq7IycGNWyxX0n7ylo7gRgOM4gVfhESZ0qgHEupbDaoq8xG
pEkSAPwi3gd1kcL/dJvjkPu/iAH60H0nn1Dc4rU1XqqyJD0FBPO1Nqe1FjbKFV7/eDe6xJUKMKS7
ONOHOx01v9vWPMk+2VJpdgE6KbCWskrs4tY0TeuAd1+wr0PD2MSqlr+MWb2R34U1tN0yaKb6kiYl
KbxRiPevF8HfVZbl2atm8FDj/qLuh2Ao7wXGQvLMTIuR2ioE2PcaoJJi+u7aHcbgC5yA9x9C9xBz
6x20IA08Ia5qUmZLq4KAr3RIK2YmGpp1CR8LEmXpvhdGWcCx5r3w365R/f+M+edHcJ2sbqt5WfDx
EYqvi395Lev/fCvjgGSogFxN27Dcz29lIfzGTa12eDTNybnGSXvFJqJ81Vp8GDu0QLaymiEPYVU6
AbOKzOCybwlBjv3Ky32li/l67GKZIbwGGU2JgF7/p6SYtssqY4y2svTeW1r/kppEDuPPbeu8siIt
adkYsQIhMj7vedg71GWhmVg8Vj0Cj6i7qpWh7WwT0UdZ+mhz/0ebHOfmV9wpF6OSkpVCmyTZhwSn
D91UEnlMXO/Q6cV+zKbI2GIMb2/GljfPex0XlA26uWhvDMlr1zbJyqgr+1C6CFeK+j6ylYRVmZXt
wyBMmZ6pRmP3HZc/7QbKjAG5LPwuRxEBSNeGg2OWrFbegw2k5bkAVrnpaqeyLsmQlWiahcWz3rL+
qIMGn8G5Ghb5yje86sFPJ/OW54813wzQGW0cfnIXZ8eAnZ4Te8k2QDHo2pPlPdnesJG1MW7dqyxV
raOiZoVvW2wjc7yQjYqVvqLU5O0/BsvziVJt1PnU97Hy3KTlbSwbuwF369A3YGMamrf1Q7VkrdIX
z4SAbZAARXKQf0nkundkLk2Ct2H32DUZEV7+Igtd/CXc5QFlp8wWr0Uafg2iKf0WTtGrWeUmy/7B
4wZ1QIBiQvgwDwh5TzyGomSq610gc/Ny6b0o11D6GPPLamNbL02D/8THwqrS2sJbfiylUMJE2x8W
1nZqzXTjhFO5Zz3uPJAmvjWM0PhaCC9Gmc83LoYRFBe/rHkJzR1tMF0KHqxHV838vR1W3absmXDq
6JvsJ/UcrKcE63OzUWcPAK9fGyz/L0nCuqLX3OKr7kbPsIk65ON0cSCRq6xkO9/6MsKG9mXW7Nz2
rV1v7cJVXgJEUuSABJ+itd4b1QEd7+ghCwnQzBdUfbNaOuPknGGpGte66EjJzB2tR8IXxSTlVvdq
7zilabmyUuHeRD1MCvQvn+oqr5HJKvxHwd6g8LXxubPt4jRWJjo9YzY+u2gRb5rQyEDk0xsWCHgq
WAxdZG8Ft8Y2s2fUfIZLhTw/WxJGxeE0bUdfQXSnDafnJmrjpYrNylGeZLv+ukUi7EGpe+XGznAs
lR8Mv2Jvu0G3kidh7pesGs+x9khn1ecqQgNkGieAHfW8awoj4/Gjih/Rr2pZeNWR0NLvVdkbVoQc
5LnN7OITlj4h3ZTco2uS+BeBdwj9Tvwq8urrZh/k0jto0IWV9T/65BmKJ9ZGbKlgQvZx5nnipRzq
CmkIhM0AqhKyj0nQdLq1T/JZAs0rVPyL7OhYjJ64jyfn7r09cS2ibiCJHZzob1lN/5DtNUuSZVpD
PIcck9ykTdEsghlqoozYgqSBY16tqewv4GTxHYiQb+1agDWIwK7trLEP70V8UeyDrHskY7bYO6LF
wksW0RXznI3IJdYlljDvbWVpnUN1Ug6/gWvmNl+7HYG0e0wWLF9BuXVR+Fb1/p0deeGPri+3OOLm
waJI31KMqKNF0V7ZGYtgkccRygn+9KMevatVOf0bLi/fpyrXXvXJHFCfQkhtIOy9QI0cOVfPtpGu
S9hBQJRyeQ+pHrqNnUOQay7KQbJUGw2eRI6TLmWbUuWcqARcI5XXIIMQbtGJ/Cm7P85zeiyuApzZ
152XDgsXOW04jbG/VqzSvLDHVWFNato+c6P2DG4LOTIR1PdKwFrZmaruC4pkV88HrbhQVn7Wdech
g+oX5tVw9ueDrPp+qh2DCeTP3NmMWCBYRpovumqwAaBxINgHTaTAG831IxYikCZ1Ln+DUld38IP6
RZt9wOTBnRmrrZ+eMSJXjrJJDrUCxAc99DRXH2PtAIc7TQS7JKrEStdH/6qnzYRLkjXigJaY5yZS
uzUe7NkD/ks6HE/DfzMGIDA1a+hFFxerGPmYb/kQz0pvmvnohojsyStVvvbrSvlsBGpYir61lEqc
CW3lIgzOzlxJWIae035KEBDry3BT28qsv0+PnZgRfDd8IJcgIYmaRM2OQnoa5lKklenJL6pml+N0
914K/tv2qTf3636tQhkHHaAeXGKjsG/mYmCp6kERHGRVHoThZNb6fRAKekLH0IGhTmxpy1wrwpsO
icfEMZJnID/6wTHbeqVbUGrRZUCBKiA6IAwzvXESA7/PuQPdrWLVu61zKP3AfaqSdplY5oAXBxSJ
rO/GjayC+9rjWCYe8JCJSBe3fAwqzy2+oXzVrL7zsPa+YA4eLtN8FsJSjGqTJWF2Qv4VLDPyrtty
8rtbzZ3GZRDAklYTkg/GHGHy51hT04fm3smq548mWXLK3lyFs2ueirGMFqfOCedrh00/6s4omoml
PldlmzxMBSuXBdw2rAgdROBQprmtCIAtNfJhCLYWUPZlfZrrQ+2DYpJ13uL/qftp9WyqGdpSmfqi
gh9OKzX7yQYRcchMvDkFQIMgNq07sMLWJnCK8GjZqX9unTnhpDTVY5tnqCygIPujfUuSOP+Z6WBI
q0p3HhWmPYADSXP2+0o/5HYab5OyLe/YdSIlkZbJW4exozxL64qrPzJbAdzzlkyt279H/nTxJz2J
LKHp2rpKWNgVwlC5nf6MeRGjDDpHLbxvIp9p9pPhH1NifXBgfuq1X7+l8bR+ES1yyhFG3ss4PI86
FmxaDX1VEVp4bfVhj+MO1nKlZ7Aiyy9hVNX71l0ZdhFu0yIP7oLsLomba2745kFVhHEgWoBxSF4k
y7BrQcCYkDLYNZmrXB1RlxoSlamDy8HUREty0z5rpmKumhGdMOJ2zRb6CeFko4JS0wTYJ2gHawbf
2CrsKYSLX3QNEafMeIl+gJw1bqb8EdMzF6QPSrk6+U0cipzspGqetk2r9lFxJwxxfBKYcLrFjmxq
uuxr7Ijs6J6gB+rRel9fxYjjk9dBRwpRKz4qqk3KHSXORYYf6CYFmbrqPXyQnCBZekLLN1Dd1E3v
JcZmEt9aU8/2HaGWtU18fCkQzNwQAcfDvSpYe4t2701hsoPzCVZmAjcUi3yBFKzjenh1KSH/5Ton
xxMLtILTcjGo4XTfI04cKbgEjgHvfGikaFfosb0Gx6SsAd4Vm9Fw9EUc9KTu46ZcqQh/4TCAZonS
61/jHGm4zsrKdeZ72UJRynSV+npxF4EGBFKgnxFL1s8NXLBYC1uU/4MlSirDAcCxe8QpD4HtGiIZ
OcPgPoY0uUwGnZAj/mGAEMtqj97bCt1FkvlRs5/QS0cUoFhYAxGDaGq/pWppnIDPvPmBsbUD1kxW
mUfZwuvG8kA03G/89JQa5tMQWcbBb1R7FQtkYlm1+MtIcxs8Cq2aHMsDu7r0BGk8PZVM0mOAuGgL
I6OKvOI+MIsHIZr0IEJS1Z55JHx9RX7JemHu3QcOJuL4WztBds4NK3qulGSr2X2PeVJYL3PSkbcm
YLquMhdJYIN+KAKMxnBqU+MuWnRd15xb6zABg1jPqpEbzGPPbeJM5yAHoKLYZMWhsJ0KDzdTFeba
xh5McSjK6ClPvf7sjQRlY7QZHK3ydu2o3zrsRxdMyc4eeUzEh/XhXouq9iIPuo1C31BmWL0FFaAr
lBaOxlgDlTPsU0E29tqDRFmNVoBMvI3dKWDbZe9Ni0Y9+6UjnqBpLpwgOJZEsQ9Kqgz70e1eU3jK
Z1MfwEYb/Ix4rCOUbmBgy44ecCP4yVVXQcT3JkffDqxkV6luL0PF+Kb25VoPdV4v4zCc1Sy9aeAu
4oIOvhYyNjIMo9Gs4qzFcDsN1gQs3G3i2/kKsd6VNfhfLd3o/mVa0/6MGTCrQQUwhCYAg0NR+Afp
ksiam8fw0b6nyDgdUJqzjuBHVrhnR1jRJKgAYVHhLTJYqguChx5+zwlGzroDX1A4y79Psq72x+Zf
/m9wo0YY1HU1Up+S0fxbRmgAcq533N7fXdbEqD20FbbF+Y/OCWYKzdisJtONF1aEPoUzOD8NJf7W
Ns1want32uemsy1VmxU0QawdK5XhgKkr8KcmtDdaUKKmPaGh13bBC4gk9VJPwSWubQ2oQRee01ZP
ti3+A2ItN+MY9D0reegt9CJ6CNvynjnVXftFn+LjlIhtpRrPYYK9XWSiVWVaMVpZc7g7at2Wrwvp
lba01LXmd/s0rfVlINRuOfpahUORDallrlaWlazr3j76EJFQu08X6YAHHvKEP90mDLYibF71bEJQ
rsjvcsd0D7qvHfpQuUcRKXqKuYcWmuO+pTkSacbYqkdQIuYu85nOciWJtsLTq2Pkr6sZZdu2P8Vo
Xrk74WRVyXrsUc2svLg96WrTgPB0kapXi2NTts05STGhtfy8XaLSGi9i1QmJWmg3SMYrZBNC/Bnr
cfr599//U8Kb398mqcZc76hCBxrjfkqvTWkL0XKIox9OqtdrN7b8fVZ4sMRq59YIi/hoDZq1BlqN
Tzr+Be1wUMZaHNOhWgN2RhevD87GoFYnkQYFsovai42f6o3hKHuMdDqlMZ/gBmFSBLZzBdghXJR1
0i1Zg0GVjvzyMmXel1Zt9Y3iMQdDi3n0gAEfqxaJzL//rdo/1hM8dfOzBxLf1G3b+bSeyNHCtEvh
Z98zWx1uusotMFDyzH5JRuW+DnQ2JAXxbH1+EosyD26FE/0LF0j7M9gmnzdhC0jxxAwxGvrMA0Dv
LrPdys2+AzrUn/MRNCUORXanQMdrbIWQS8Duis8tPO4isxPFT9xZ7G3AehY3nvikqXF8iMHYtGE3
ohnAm/3vX5P+jylhTgwDYGFeMMi3fk4Sa4pdD3CCp+9annzDWqw5Ae1IkDhLfSCsyJXIzLUeV2dQ
IFu2Z/4+GLVhTbwbbHSfO5tQ6G+o47fnAcdW9ElG5ZggOBCNmbrq+04/TT3elH//b2uf4pjyVkbr
3nQdXXPnROkn7IYWs9cE9GR/DyvmAjUWX92211e436FU4fnlPrMt8DNT8ySCNZH9PQrexpfcGfa8
12H8YobHCqXoL0pXLAjNuofaHpNF5CCQj6L+UuO2Yp3saA9hqanrMch3iBSpq6b2j5rTrVgMhRer
TleYeFj7wZ/qFWFVZ9s7BAL7JkHsI8W0EoegWWs6efaUIdvYPZLAAYnsYwm2dF16HnIgftidbGsk
2UOOGT4zz0ObR/WijMa3zCTxGUCXXMbK2K5Hf7A3uXACNql5t6qjroQqObobvzU2QS6qW6NvUgQI
Ens9YB618UwzYrnispQVfk/ob2ogwxnlqjL9ZukVrGrd6CuswaAu3xTTFOcyYfGpKHjIag7ulSVc
/4UdhSOBMu8BHp27783wZ8uiEEqTXFgP4x4d2GJX1A1QY0IyW5YT2gEh1xDl2m+qgbesF+HS2WHu
lDfB3poTcSZ7cSwYQ2wOA3Nf9/6w7tHRWrqWyO5dpMF3btf+EOj5pax4dG2nwZa7KWqWsVfQSWz+
VEC1B288uXoR74Ky1xZjZ4YToZRsKcpkOeK/fWPYCt6mJYKKveoG2YK0hnIbZi+ZCboBOwQtPWL6
yMIx01Z+/xPF6/S+zk1rZ3b1tGyIT6tCu0FlffbagWqYT039L2/lT2yh91vZRDvDJjbvov32iQDd
qv/H2JntuK1k2/ZXDuqdddk3wD3nQaT6lLJP2/lCpO00+z6C3dffQabr7G3vQu0LGIRTDSVRYjBi
rTnHDD3OSyf8brdJzFSrLzeZo3i7DHnSTlMTSUe676+2bfVXM9IImUyjc5XDB2Bs2Y1m/9gvqXfY
Gp8KvpT/fKbpv+rc1ndHswA3k6YjVOAC8uu6TFP1vC2aOn0fCSgkWYLo20Gt7vmdVESnT8NBdwjz
qmkT+TWl5V2udRtjQIi90uzrGThUOpFtYeQ7Q7O7HXoMqpqJKO4rtfS26hzru3lZipXZkPD158bW
LCyi6Kr4k2DI+ZuP85fxzqGRYnmIKzRbd7Tfp0CGPsxzNg7Z+5DIWyTS2qPmIe1vUVP7IbOCYJJt
ficgjKEJ6X1Nn3Dfaa7mC4sBWzFIyu46rXodXYlaOHMMBJ9p/+gMT17lfp2iqX6K0Df8nTDG+33m
xoE3dLpOhuF6JgPJr9+CrSVd0RED8K5EQ6DNYAqHynkWecq0CCTozh71cRMrYXXEn0QrDAnwIwTf
Oyf3TqVmW8d14dirxkXpRrSJ5VEfSKCqJGs7jcyHTYSS1BFDdzG0+phSJN1rbrTAWTARQSHzTu0w
qxsj7PbE7XybUMV9MTIXkY5oL2kRtnvq4NlT0beUCBlMhRw//edvjmP6l2OA/ocLue7yxdma/dt5
0g6F1blRWb7nlqUGKGmHK25gj0DnPnKOCdNMUtqzAJ1MefHm6NEU8Y+wmXU/U3Vrl5tedFk3lUdp
F3IPsAcLZSV2q1TK7J7RKDzWbveFqN/xRqHc64pimyjtleDeEVAF5VHcjVeT93ZnNu4+4XgfPDMi
Oz1XTJLoLeOalV8S50h0Q05qInkBUA1Kz9hYtYvdVTWeG1tuQ3r0RmZqZ8Kv0fKLXoXoShqVRDdT
Yo+vHS4X1L0OYZTGviScYtNF5dL8YIk1P1hFuZlMWyE8owCVgkHnFuxDeSNIzkXY6TVEpQOeRkvD
G7Ok8qJMeRPQorhFv1hd9fFJiDk5sOSMqNPbmLqLsibNts99hOC6PxvPTJOQeHbDu7Tl2WtaMmMY
kIFOb2gqZrc50+jNjKB1m5KssSkW3rtttUTiNuWVObt3du0qOdPEqjYiM62DFofjaXKnH2MidboO
pXYKl+TQUC/fY9mAuqCOuQFOP97UpEGEDfmHAobcyGi3s5iJYJGj4KEC91lKoaa1VOD63tkQcXIe
+xZ4VZq/2GZLduKS9Kq71NzQDOGN0c5dPHUXs/9Bg17c5kwQNmBEjjDFhv0ScP+C0P8UttSIq+mr
myvRDaNasxsj6NEt0rpNOsGOoDaunq1lg0N6QxJofROF9VcYRe8tPvCDVllXAMLmgynleHCgdg7w
T2/1BEnlaBXfStleTBv6uXCju4E8pzugnH6nFQ8kFFQ/nIjLnX2ltu98KrXZ3ky0Hs6lql9HS9Mf
Jy3eT26d3Q2sMWFrTeLAqUp9e4gHompinLTo9Q52QukfDCbX27rwtilX6zOK9+kSSUpVs+t1dxE5
W38zy3X+MtN2bM0yLC4QjqehN/xtbOpJQORXZ8p3m5gSP4snZjYFvizXk4wrzApuXbfhB9ntdDLD
600aATwhvT2ICQDc28n8rRgTa59ngM1TC8D1K1UPZwMmyztm6VKhYuXEJe6GJELMICDXWLNEF7wZ
m8wuB1JGQnujG9iko2FyAy2awMQXw3Sjdq9ZXh4MRJ8PIAIqgupKeYFBYu3SSvuxUnNwjezJyDCO
1kgPSB9F9qXo+jzAOsbIKmOm5rzWUCTWDk+Mvsc8gDc0SqrzAFQrW3Ily66VjzLVNX/unwo6X8ex
HNOtWoJQiufyfXRRGtljL/ZRSEMpW37CYZtc+7SfLolt3Ym5bj/m9f/nFzpZt9LKvlVgxRCDid/+
/J+nquDf/12e87+P+fUZ/3NJvtGRrH6I3x/1y5PY8c8XDt7E2y9/bEuRiOlevrfTw3snc/EvgNry
yP/fO//rfd3L01S///c/3r4XSRkknWiTb+IfP+9aJPcWVYs/XTKWF/h57/Wt4Inntzz5URH+/l7+
9Wnvb53473/QZjL/qYEoczDom4ZlmazYwM2td+nmP03qzizUbFZD6Pr/8V9l1YoY1Jv+TxW4GUUT
yKtchlWqPB3hl9xl6P9khemaXJYI48ULoP3jX0fgJ0Lu41v590g5/dfLPEkivLYOMQDSi2pQ0LN+
vczjuK3qhhHkiqfP22qVuqsXt06v1uM+quP+uTIxK0szcYMmsbgeEV260URSEzsgH/uQX0Sh5t+i
okIV58X4wctrYsdBEweptajkVBC+oTm9AsJnAU/y/HH0zANev+dhsSqWKVZFT7j27k/fxL9h5VnL
tfkPt8T6wdAisw53TJW5rr1c2/9UeTLLqc68WBI2pBvFfvBSXxfmtxnU/yEWUXnDmigOsPUhicHT
7FOzc2/aYdRIFzPfBR31szf2tytNQ9eWcxqK487Ve/vS0sRXh1beOQluOc/EC6SNVDhb8lcupAJ+
75lXHoDlPlSO1J6comqZ1XWAN9Maeahbir1NT0VU8XBuWSxzbRVbpWwGMnBKALcSV3gmiGEdnc7Z
TxONTaok4dkAlxsq6NW6pTkuR4xpnmPGZ/xtpUJdhUbwI80F41ASqEpuapv8zTH9Dbn3cUxZ+OI/
QTSt/kXfbSZO7NoE916jmYVCL+Nk5/Wm3EbCiZ5QvPsWsRKnVblmJEqyL+v0VVTDd3ehc0G11oHf
UHEOM/W2p/lxEJWQ29JG992kePFa6zG1CWDWonbDgdZJEUDw3tKUj3KB2ie3h01f9+U5GtVtZFLH
wXY4U7tSh6esIoULEc3jmMc4BPKMEC8wxuSF6UVFcjPXswaqVMBJR5pG5eYgMsJAlYD2gkZDEz/p
g/ZkOBxLb75zY7t4meiZ9k4xBMKq40umVbdTL090djI/mWZxiHXrIUvc+ZDGwNd0Ae5ZNjeGkT8m
hT2c/tj0XsJkZEqTv1vH/fXkpcWsOvzKbc5h6gO//sadibm5Uufdlc5cFs1U8pFHcuhShVQyGW7S
EJReb1r2ZWShus/aeGuHXCv1mJpgm4Ios65SmOpNIsotOV17TwRYrdSX/3wu/rqgs1S4RI7mOga2
JXXZLEWrP52KlgoLq2ZCeVV1pTulmXVBsmZtrXhIAjkhqvzPL/cbEOfj9TyVBSxNLc3DNf3r69X8
/uemjatrsIa8K4D0BZQSagzWVms184qlr9wmxuw9NpxQG5VJjO1Bs/RUrI/SVB+cB2PyohdhqMVR
HQyGM+dr2shNLhLlBegjUoY2rPdVqBJHshB+qrmAIqM7iL4IYvibFfE6Vv15LOPoUTKzdFRPtr1c
TX79QI5j4E5Ff0VMr/HqQAw8E4JVLlBtkqBAAPuRnalbWgM9ApJauTEYic7tTNUztZuHBJ94AIl6
KzSeZEyMhqA47tZNZnrvGkqTo5FwCk5AqSlbzBER5aWA/9DudNkysmt8Oqech91AWEUaNgMUnRYa
bdFrp1kxtJOaNOYOXV1+pawAc51yyicPQycN79OEmZQOjnSYB+euDApBHYG+d99TXKH+jjDYysaL
MuS+JjyVDh6FfhSohq+gQRZL7qXSEmofavpSlkyItHNDbVNPxKNFdt6dw6ocNrUpyr9ZA1vLPPK3
485MU9dYBevm0i/+9birNlVRi6ify0R+zpJKrSnWcO9a7ecBCck57lPdHxDEBHo8fQeql74bhYb7
rBremoyg0pZG+S2ZsOoxGxScPLoTPqSTAqF2eSwJYzBLpu8sBa/mEhOs2ylmbhfKjTuRj0QYwh0B
ehlrqpyRqLTNN1MLnY1XP7AYJDah7bzt1M+OrzfTXVoXw82czRTeTFLiolJ7HPTM3GEXMg/UcXt/
btTygKyi2ZXmaB4S9BSKQvrESL8Slm+5wOlQg4Xtlz4j7Cc3avKonXvcseMnt7PwGP8ds4ya9K9L
bM5Vw6TK4Nje0iBarDi/HmLkRInaxsK4iCIkI1LLtbMHlOesdqPabEAY7/PZdg/rHetmBMas+Mry
mBY9QbP74zlaqHyrmdn+6aY/PcRy0J9gYOOJf+yt7wqyQKknAehc9rvejQP9X//9eORsK4pPi8RE
L8Paer1RGdriqOiI6v944nrHx0uubzCmgLfzTPPl4zZjfQd/vDi0Cb6M0JHqEako5rd/85n+ePTP
/Wrfi8idTh/v4X8/zG8f6+M9rY/5eFFZF7epFmgoNvfrorJajvT6gNAk6OLjyK/3rJtpPfzrf01O
2ay5xlzj91qvzduwi24UIzwnmu4dgElBxbxgkCey2hsNiEN1uBO9BDrCPPYFL+iPORcZGSHPkzL8
6CtTO8oMNIM5/1BHYQcQyp9EFr/lo5jJWRi/1guEIZV96g+46UklPktPrZ9D6VzTTseM3dnRfm7L
T3rCdBUP5aWU6jZptWhPxw0fOhIbCRh2l5bK1tBDYxOHlb0hkKDcRA3TBEjoV10fKqyV9wOZPn5E
cTfJYVzAa0XIgGFvFqFCTdTcRC5kfD1ssWmqqDVLhlHZs4/EdSpfTd+Znc0+We4AMZITzRe/G3T7
E3bLq518b9L+2uNkuiSGcuRrE7vMbhGE6bcyWnjDKYtOVZRwAm0xBcBa9gWnQVB6brLXjeqBaGou
SHa/4/R9NfNXt6AwYk0AFpPe9S20RfvGjGs/NSGNLxm3iVun7Mz1a4WA6Cyrb6qssbddEpMLZmqf
Z4izwOtOGeT8KOriswJRcYNvaItqipqk3W67stVvMDc03Jx9zkJ1E3d95mv5+D216kfdbCWMOf0h
jdqL11Chmr3iYY5MDnBX75FVx/scbFAZPoVeHQY4SfwKMWUp+2/YGoKW6sNeaCBARgRohMu8ZqL2
w6o29mLpgsTkQ7td64+KXS40AO1c4RnQtYBxOwEEeFAaGtqxbZ+4Yp8zqbQBhhakB24bWJnGcXD4
9tLxW9LkD4VTKhfdZZSsTONQO+Mu0hT1ODlNF4CmSP3SJRU9FDeFrOjx9hbuBMJRzdlP2kgcSJ/g
8h43N4017e2pD4+ySXGeZCVHWszT4rzVN3qHhG2WKbObgqE4c561BuvzrEflBp9WkYOwVPRObp25
Qn9gqCO6aeK7HEXfFIMy+bM+/nCG7JSPL6aVfrcruUN93m8tM4WpXrU3ruWcKjWDIjI07q4Z5DbV
+6+GEwPPtXJfSR4E13l0f9pN2WSPvboBwkldxqTtpGHa2VBaDhXtDJoFOUnc3A616dexBK7f9Xdt
Y7fkDvXPs1rhL6vhdlW2je+2viqWLokyxZ6cdNpwcSJv1zdQ271Q25KM/WT09Z4+chR0VQ0/VzWr
QCQos6exxAJLHqufzvn3GVU/TXcxbEfhzzVCpRrFOLPu/kpQQwYsRsWbi5BykZ+ok41xChCWTVQr
qGDUb5kbnQZt2pWpA0k6umXAyk/0sF8mnF6s7MBAl7pxmlAZb0HSnpDxWL7pQJlN7OjeBIPCqZVu
4/CtsBXyOpls7Ajs3rFaFyd1qncuqKBr/+SkhB1BC1EZEGEelqE/Iy/ANiiHrTWmV9mZul9Ian6p
1T01NJ932qxRt62GzbjUj8ayPszMLzFwArrU5l2aes+DHaXoASs6q6QKCb35wm+oITfcdQ9GhprJ
KgiWaoaZYk5jfVFcjh+9wmxb15m+MxfBQiGBshGSTY2z3VLx0kgxNVFneTin7BIZE7nXvq40WJs8
933ocP7yDkuwiM6Z5dBXiyJZtRzpxLLnrelSoE0MRj87Qitu7lmKjX49ExZkgh1L0svYoE+kwq0y
QOZBWiESUafJPGPzIk6MVdGcmul9jjm716furlPTgMrfUaLw5gsw2r1t11lQA67G8uV5oJdwsIm0
8qXIXrO+BwSt+51tZ34uPsVddkR+6G5aZ/FejRlhUVJcsbtXjaIfx5Bc3LS2u+0wj1oQ2/di1t2t
MbFoBGt5bqeacGPPIbozx0ObU1wD4rpxmkY597eojvVzAYzYE9Zjoub7iPHQj9sM1ktYzBud5lsZ
5qs1jSQPAmnDPCwR375Kr7/RJc57MkmfLNDcTsg3PNNMdPsYqHjoZUGHDE1vnIoPNzY+rt5x1xtv
nGD9PgfqQowUApGWkBgINfuYWTWRhqWPb1QLxizaF4isR1wIwdRKIJMpf7ZO/dJk6sOmhqRbghlE
zIk4w8M9qBj257YZibAS27qY9zLU5Q6l/66pAIGAcYbIGOfZboD4uTEThaiXDj2tMk7EDbjlljyi
I8JyZtCG8agpWCcS8ko2NRYzjPviSSqGwsyGxF4qqc7OEx4ifJoEFCbunHR8TPt58dZd1D58l2X2
rskupg8yHqx5Lnya4J/VUis3WoyqOjEhK2E0sDbpKC9ExbYBRCgMsZIOp1V+stuaQZofOQgnhG/t
YpWxmiOK4c5rcR+ektowvw2Jd6BDon3WLaXfeqo5nPvIU64lHFB/fcS6Wf/M5sUbZsfjObRmmqvL
05bn4260vrkRr93Ps/IgRmrlAJadfZRFqICE+mPdR0d8qFL18lPD9XRngu094eRTSF3MS39e9lG6
932Ri692mkG5oGZMfFvV3eTSCAPDa5UvfdFu1305MyxwkrXde10ZK2QqebGnM1+dUyCLGzpqb45S
w+FAXW5TlPysmBo2TJ0EIsouw0VR4zGgQVi8KlTv14dy6PONzCLKI3E/sXobcP/NJIS0Jj/dj731
l3Tq8m+6g3oth0xzSzFYwFFT+p1GqeU5rL3P1vK6WCYJcnHiz6iLOnr2UUxgqbAuUcYlozY9aFgR
oE7C3b6PTkMAumyoNffteWTVvJ3Iqz/0vabdqzJccgt5mGp+Msza/Dp1iuobeHxuUQ1oJ6sTQP/V
NnlxdPdlfaSFUTYtYv2TjNxxm6AGPBdKF10XHatJ5r3XK69lgT6usdrvbpSQEGMb6aPXtspen4gV
dYSt3AOYATm0fBYTtRby5O7rWHkmGXdufCudyjvZU5jtoCkKVvDu03qAtLy543LVfMqtzthyHpC4
lTXt1XKAK1aq3r5ViyB12Wtt03I1q8p6qDFkEdVDo6OUSfOQG4uZdHmIx2yXJkj4plgIWl1NMa+e
YWdn8t6UbQNB9CX04sf1oSRnPwzpUjYgFWfb1lZ1LvjdXVujUJiqSfNN5N7PA+kiSirnsn/Qwrk7
uCQcHLRBkFJS9aCTlhcekOcC4vDIlGIfVlfYa5zRTafifBATLfFYLapvg/mJNEv9rSfiNmj6Vl38
3gIUIIvq9QGlcsZNk39NEyERX7Q4NIiQu068Rz+cjPKbV7G+HLSvkDTrwDSH6jKZg3HpK42Uk+Ul
Cn/s+cGptpaSpCwA6dpOdxkkZkR0JM5Xd9h8vJVWUl0VeA1dCvAXrUb7WKCKCZzOyG/C/rA+iimf
5Qte61qNioGslQeoXuq+TcrD+n7IR1cJvknUa5ab4sbrLCOgsd69kQ/z8UJFPPd+VXnhdapJ4VUb
xwtKYbmvDl/W+iLUIbBZuUVzy+BJbgvRGltB8NMrDeqPT215ZOyw6NRuc5bTZwFpfRsz4n0BjPTx
sbsW2y8HKL6DY1Gci2VoWhb3pMxWPJQDMwu+Ht0Lu7ssMtzTnKv6djLz+Asawt36WUJMhBu9sg9J
qiSsDZr51CcoE/gxTZ/T0dyv+xFozCG92dm9NbUgrrjm7mxbST/3UYmjiu8I5R4t+LQd7ztdIeLY
nSGDpJxeTA/QqfCILEIhk3BK3M840rHIqSONKNuXsF1eEKz51jiPb4mbeYGlTsm5sSr9wWrUb4OS
jW+cPCr1ADu8dWNm+2pMScNZnoBC44a6pPWc60Z4gAQCBzbWh1etO69P1K103ArqGieu5/nWUONu
Z7vl83pnTe4bBVSAWoPliutYW8XHXtNsfhgGVT4horePCGpM2G5g5+iL6YyFb2Jsi51UYxQHuQoW
jALf+vZVG+cbZS0DN2s43mp5Ym3Wt9n3Iz5iJ3uUnWGckgrZ23p7GdcsIgU0jqlidlJiXAF2qL/M
jnlY32JlTBEM+Em7STHO3aH6Eh97tDM3Ya6Xu/dJauvnfmKsXncJHG6BYMef3VGA3lXaea96dvZZ
Tcxg3WU/xhPAj0RDPN+G92JakpBsFmkKiKM7GIwEj3SNht4oMW5mjP+I0PnsYx0fKfPML1VpsT7T
UGNhX5+/1CpTeznNd7Q55MY2w2xLbq+Or9AsHqWrfPl4V1CSyT+shluV0FqsPfQF1js6TJBZ5JTP
/WzXR+FlrHFHmb0JHNLLNy/nwdo2oH+OcV5hTdNDasR69fBxdDqJez6qCfbBp3XFWhV/7LXV5DO4
8fDR0Yb8NBr58PEF5soZCE3/6kaN3BlGyU9mrOxnt01YnvIhFTBx/voTkxFiq/VnNwEZedXTvarH
38aeS3ekZePJM/V2a3Btx1bobDBREIQr8/qIFv5V0ZCEFYbVXGDdMDUp0VbbC4u9zmxoIc40MxL2
XFUlBFELIr9jCIRFLFY1U9ujoEF856GIYObn3qZifliwLJfKg61EthQ4ZTzu7fzVhhEBnQhDvTHY
lt93mHS80Z4C2i+vjktyeqcR2F1gWX+uXO+YwJPbIA0wTmPvHtqSNWDiCMxjBqvqyIQ6AsByq816
/6jk5itlDHxfrvUiCTjydb3vD9IW+i52OEc7q0YH2bfyRGh3cw4bp/7YRDDANg71pOVLK0+OmzgZ
vyf+O1pWcZK9fm7HBrxeEhanP27//XHrg9eNoRU/nztKM0aFSXb4srt1B+sj5h7KJisVdv/HjQzj
HpkAlrmRZgoCG/NTdcrIvNuYteP3Ske5wO2mC/uq/NFW8m2fkRDsoMVIElZAsSLmfeWKlyT+XNDh
YkJc5EFr9/Wpk2Z9apZNJlXmukQWE+2TDSct7IbTIBIOroo1wJ0JNOEQ4d56c4Q6HRVPE6eqzWFc
IaLY9hKjF53HFJvMrWNK++MB/ZSJU1YJgR+bzfq/7KxSnDoYo/6Y5YNv4a47CfW9UhQ+UIyn+7Ru
Jq9B1uIhb48GfecNYhvLYtomTf856aLq7CQsAEJQvQ5+N2AYt4Vj3DhR2+3Xw8NZ1m31DN9IlbXh
xlZYMKRND4iSD0d1tD7BfizUmpGD+MqTML9mgr0qrFR2pZM8Y5Ri3514UtN49LuMJ5CByLHSVHXG
j6zdJFql7Nbb1nvLjim6bdRBLKcsKEeK9E7bAPN3AiYKUS1ITV6+t9hIvaCqWcVVecEnnlOFIBp7
z3Tsqcu42SD6OC5CogJ0dIJpEhSL9gdZ8lYri+7kurI71ZPRnaqIC29VIpAPbRmewizOAqpX1sfv
42PvViuq0/q6RaJ5fjqCkY1NcdTC9NDRMjzMmiR4k6GKFouas1iWEikVJYc0IdPLmh3Fx9NK1LRo
76VZyr0a00hNZT7u9c65sZWpLdA/432gC01DBGf2bm6Hl8RMdk7VuIcq8nDjE+YjrOQUq2l7QqgH
XrEfKUL2ie1b7og4Z+nt1XXF+Jvq01aLDfukjOG3oevABISESEKGoL1mEMFT1jDebIJQmijQx+Gl
X04hdTllOqX5+b+WzhklfmUod2gA+y2JufOhbA1SoD37EuY3kLOcO6Vq4vOs58wP09o9SnZyIcOo
93N4iLu2UVinp5a5TZ0kDRIMS/vQaQ841ZBchWAr9T6b9pbWe1uDzDeSz+f0GM39i7DkfBYpyNOy
M+uHeWqyIJki+2Khu9ylhoKqVeI0pAnp7MIqNE4Lp4w8ZrHxppG5xRiyNObS4HuTgpvNqMpbV1q7
sqFADJUE+0GTbNTpKQItd5chhNsaeV5tLTWfH3BvASmvjPrUSmq2WZwmJ22iw5FaDUScQdMOdQFU
NzY9eAm1s7PnkOHEsYhxlk2V7zsjO6cskU/rphiNO69TNZaz+o27DGBxynD3xwazXOkPldfycZRv
UZY8q54rfCZg2IEq+WKT6osNnmYDBRFHbToce5zyTv9quRkRlWAMY0NvTk5nsQR300NMtIi2bZj5
c173yFTjjAOka+1+MABmiUk//bGpbDQCc4tqUimqr2FceJuymko/tt2P9z90nAFjnxsbiVMzqJNU
ntYNJSd5SpwXr+rHY8cJCrsnvU3KHI0h+qHTehNeqZ//670UHYZDjrjCCZiPIyrzSOM0TJYN8lJl
qwLgJoAh3lOtuSu0ROVMjOogl2FKObiLc2z1y+/cIY2R0VDxpv5kKYYvME0fB1iSZwugXpZW3oaE
GyZHDpfRJvfkx2b9U0XDkqNQ4B6V8rldDRVKbj7JuikMxQrCslyKXTj3VzN+HZEBVWCXQiBKRlg5
V9eqV5+8loEwDnkL68ZVnZ//g7Pz83/szMCLSC8/IwD2JKCxndb/mWP45z/XO9SasPvUrg9RY1en
dWN4CdeVBjKqSchkDJP7tG6KhnEsZMb28ed6m5spdNZjDIBK07Wn0Oi5GKBf3cSuAzjKsJ9lZM+0
QI0JyzRPzXSGEiK+4SQVzehDWxmxcbOSXNxFeA3ATY1FVAR03SiNuoztujpQhqYFilB5qF7MfqZQ
Y6r3oSgN5hI1UjAtjzdiYryIlh6sInDK52TKK8uxWjc2s3WYAgmk2eWQyCLDB5yj7ByXX8X6SbKW
cyhkua4qB3BiWICT7E2F5362+ihoJm04yGWcWoctydkZVNQMaYSEd5TXJIgiI99G8TCeLNOEWlRU
Id2AoUSz7qmnNC2iY9Z1PkskBu3C4VTDVAzGfv3bkynkAJkjC07LQKWq5psI7YrGq0+yLbe5EXIt
jnV+7FI3cgBZUbkjp+0pj/TqNC3nyjocrP/77bbI5ofoiYaOK78LKSpvC8hguMAnScE6tLG/2D9v
6BUSXqy5FdAB193AAxj3TqEKurssxnQYJlmZNTt1TN1bDN47yTL3jR4MTlHPtChM4/4vwnA4Do1y
09CTxr+UEKoHJXlTGNHBJpr+xkDFcwqbbpeMcfPqFfolocWKaq8dz26PBR+om+WNiF9n71qiMagM
hTg/MhoCgywMrkaeilFP6/ZTEk23Q1NPvi2UMgCsoVMg9Oxm2+mQiFAlxNRidetGs4BJZXZ8h/C9
wOUBPSCIMfds63RZrjjWFcXLcA89Xt2ObqMGfT4M945lsYzS1PAQ2/DPZ6W8K9qSKrFt3IUu1CXd
o3WDYWDjUHz5rHmm2BREZxF8P+q+lfWYh9CJbTQssTtbz7Mbp45ABcSuHvRF5D3lffq9VcP6sv5F
LZ4pYMWgkpNA6neeZX4aFzyo4mivkizyLeFtqC/0Ivk0ms12vd2pe7oIeqyBYsjal7YA+lWl1oM3
VF/aKdIDLzOoKTUw5/UJAYw+W0+1arWfTPr8xzrR8kACafxUabMVjBGE2/VeN1P9xspxWNdeueuK
CDxyrsXKUa24Njv91H5y7PDEdN772gBQZPY0bzNMentVFTGlnF1SDOODuGZ22t2uGwNDMuKJ0Tum
TYZSoq60N6G0iAcK6ymSoWRhwMSjs/LpTtJuZ+3x0gjFfcHRmhwAv19opMitUsX6XbT8byKqaxsn
Y3VozZJTxxLZqcvM6T4mk8PXLbILp3mqArRfgkMN7mbM02nTpyoyN5JpTsQ4Vn4up/aoEt116Mr8
HQO4upFlXb94fUZvI+kotpmzEugGojNSaPsd8wYBzztLvvbRo5f1h6g21JfRTU7duHj2MVQ/OfqY
H0tU0T4KLurJODE7xeJNOFxGNHtEI9fNyP5GQeRBPm7tLA83eZpxKfQE6SpNIc+jVoXvRob+veuQ
Em1x2R8HIgteWhocwGXzW3NOEX2NxtX2ygc6U/pTEhviyU4YGjBOJ6RYHttRdrcln8J2puIgyLjB
Y82ZTmAJUQ3YoSZaXRPP4VvjUleihc7lxdDby/qX5iDaU9SGzo0DJMeAF2IQun17UEaQdEA/9+1c
FV+HxXoS9ml07fPxSzPW0w1tUWrfwLGOpPOQ/bxs5n6+sVLq6B9kPVZ9vg55nUDGXNyhffIl0oqN
1rZDkIT2dG9Yc33s8QZtQgOmQIVYpJxoaOshc89w8fTrFCs3MdxCp9bir27HVCJsN/S1iSSAJBaM
XWedQo/wC6A/dxbRXq/RUkqgVFnf0CCSvlN49q7OLJXWxzR9c3OIc3M8f/GIzdjifi2CyDVkALGO
oEtzEo+igCEnmzn5Rtpk4NaO/a6kzZjtlH6I9kzP3FNVk6ZiUOBCABntwG0Up0Gq3r2cUNhb4yeN
bLLnxlITGohcCPRY1Z+tsPn553ovHU6apBZTxQot/qM9MjiPk/nZNOAEkhOLZGX5s2nHz30LwARv
yY/OUudrD9Y26r38dkIMcHaBVTFsUAG27CK7pWpZ+HYb0StNJuomlHcJvfcK2vdIPOInM6QRQJdk
OkTq/6PuTHYcx7It+yuFmjOLvGwuOXgTqm9NstbNJ4S5ewT7vufX1yI98lmE53sZqBoUUAiAIZlJ
5hIl3uacvde25eOkwXuqorx0DX3qn7MdDjbjd7XpvuU0k9+ybOzWiHfSh8RnlRQ6meKmyKR36RhH
NBuqLdrE6MUIh3e87pHL9WF/CHyupS3K33orpzXjEccx5XuKPzhV65jMDkI0N2iSKJGasUe4p18f
R2lZzwRX+5uIFcFOkZNY+5LAQH3o+ocw0d6T0J8OxlQ3FzLP1hpJg68FI3saGS+dZfVPKdd8phvN
Q6j42UoZbY242NDg07DzTaXG6bqt2+aIp8M8FV3zlJfJs1bqzSbSp68J6R/AXgT7mroJH2uFTB3s
YMren4rujed8iSuoP03JhVHRKl6VcvKIRKG+NToQJX3DsN+mfLBdA95QrVtfdDr8aXYYSlV70Msa
D3ygbgmlaimYBnBP/QKEMWhD0+rxOne4OJlf843SxOYmENRldC+BQSFUNoydGFZG7DWbPBPyqRqh
XNV5Zh2JGaanZ+bySECGf6B6NO30xLxEsRq8B4TFEOesfAs0or+6aGDv6o/KemRE/l4PP4yhpwfb
68UFSHy+yqpOu9ZR+zooxDfaeWqeo7b+WsFTeUr8ojh6c33Tsivzw34fSInY1eAKn3sNs4DTpBrJ
YURRMZomrHwzOFaT/IhIHlaCnBxCyxKETwj/oAkrW9URZP56ojBn52Vz6ODcuBHu7oPf2MmOtgiT
mOrjLBga6gohVt0lBc9o5xwMQ7kQ/B5s6BcXUMEBz2AmFas/PsFGwPfxBTbCeljbTlx/wNzaokZW
dmYfJAeYipwVVX8q41A/qHFSnEBvGQdNq9d6Zw6PwTQoV63pdss90+o8GqwEsddZgwQE84xLc2sN
B0T/EU/5j8rUjG3Kp7/x63BgGyE/eiSxkxuzFFvJLCivTUMjoyynl3pAeKEB5H13upcsAJxl9faI
oLJWLrpqpKdxnMPLCvVUp9M/D1W+k0oLWau59ZGHsFDRWVqE03BS8vGcBFr0EiqjPCnI536i8RZy
HlfliPhby2sXzdZvg5mQYhYY0542VfSUpIeqqu1jNVry6KvKUw2qZZ/VNRVSS0zXPIsvmclWrIYD
tZq8Jtjim5q2IiiFu2ym67RtTl4iDn1fO0+JRlJQF4a3NkX2MFhOfWWIkrl9JQs7dYv5HaJ/Ui6l
xwKr7DdR/5KCfrlQvLCvdSMBEped+VoFwS4l5NgdPPxxNI2L9VTW+SbMeG5jls6RP/cSq/1byKbq
VQxYXL0+2xBAU7zPncePMCiztRH11masR1ZoKQ0E3k1yMaC0ujiynKPSj83OLLLvVHgfmiQU9z72
7S02u2hd1JG6a20TVzZcDbex6iPm4PrVUqml+2mwInJMu3Z1lrsiLIc7wcTf1CK15i18f0din54M
lvYrL9DCtZ/XgMyr+Z17Lz6ocibtJPjuzStKZdgDyxebPDRWOVgAvZRuBVwE2FCzga0abKgXJciD
tPA2dXP/3lPWqpjaF8WLNmmdh0x1HhWlKffh81o91MQ4Opu1/mRIuixWiPtdKCH5GIiw975DoExC
74MWfv2R9jSB2ir9nRoNXTVNpueeHImjsMLHErrRGp9Yvjftrl9lOgP2ZJnJyUjz0QUtIQ8KkYH7
2sbi5cH7Y4RV+omUJ6x0RmCsC5knb7jwKLFQr88aWIkUc51vKpMF4Kv0qZDRQyVrdW1ASnsIhd7s
CmxqpzEPgRFpvrXTcvqpoqWXZYEqyUuf5m2anAapkbrcMIeF/hfTlz0v2EP1rayBYdUXYHqbnxGs
SxqriEyyUME+bj3IcgVve7EG+s3UoG/w70UUaxteerKhgKU9pmWkPnIBV4MbN3RGDeBEo1GdF6l4
mgXVRgnJ+ramTmNcCbxdUKjdjvkDWVQLn0Ivm4oMTWb5vBoPPgL8HSsOz9UckWBSSqoVgJ/qVNlD
dWKvfFUsNFle078MVXIp41Y/sDYhbNcQlPnIujixzGJ2q9+DpoxuQ2uWJ5UclSQQMQTppGGGMwgc
D5mV40QlMSpJdkZKYq0WegdNTZUbsDfNHTou5YRq2FsV06PM2tfG34ZJmF4buGFXheSCA3GNt+VH
aawhp03FShSgvwtBeHuoyudObTTkpc5bF1bWPSzfumE3UDp5jELYefDnxK4b8jnIJd7YRGOepLZv
gpwLhvTjTq8yzKosdVJzJ2hXfAW/1rtRbn41LShYUTFTytPU+qaW2krPff8pHvFHEuCQgqn/GrWd
sy1NK9s3fjO8NeiSomxwVilpWIclljw2+cLS/tgTYF3jGjRh04lUJ0nAy544GxSl8B+dUMK4/vit
aeftrv4V06OPUsPz9j3hQccwjM9jxzonr2wJLDSvPhpkxVClMyR2UpxAhkwYPzgT0YjrFuMJNkn0
FDSY5PDGmgUhpVc9toa+FnNkHXsIIpUz4qyt3Kr2JgWMuXbgX5ZDOBCsbGYahAMIAZXRyOflEFPa
HUXl9uEcnQVHZltGfrQLdYDXvoWPu1cAxAVtcqk9pmMjQwGj4abbAy5Wj7EHmwFOS/GVStWt0b0v
iqns2Yt3LK0YCqKW7avd2sk1+ypGhruoJU3dsOx8W9POQZCSKMi2umSH1ZA4Mto+zw28mAVO3ZWK
yyxFWlsBLMBSDPbqYfqsOHF+UqnWRj7S7YYNjQNE4Ri2NVkzRVWchBKzUfFVNOS9oR8aRHtZo2mX
sWabmSeyZG0CoxeRrcl3kn3b0Cd3sgGbS9Q5Z98aAraUOSIzYuHeFUQtEpbGW1OU6VGl8O3UXGhx
px+NOGR1bdOjoojpPNp1s3IS/2utS+e1hQdMEHuhoRHNvdcJLNf2lU0+GaZdkj0gMNl0UvTnYKep
uf/gB2X8YgbhutPU/lKKuRtIyuJD5RvyUNrZF60KtAd0LCccd+VBb63sReK2zYYyoiFT+ptwHAqK
FdAmh/HYEENkC+8Z5Gr/LKaYbUj8gz5Wc1FMv76zAwax6zneevAUygtpnmP2iUqg6jRe1brX0Wa1
tCDURsLfkuE+zsfKZfBI9k3jVCwwOFg19BzwsyecQenZjKtozxpIwx89UD7LTdrDvWo+Bw3BKJmR
fjjAjxB/IUip/KdCn5JV18b5e1b4NHCk+ZtOm93KnIKFqMkq3nR2ZWZHx9TMtQtlKvWS0mq5IMdr
jn2lnJsZKkZZ6l12CGvLJghPue+9NdSE93TwKPexfafmfAsrbEylnj57jWjvuoKpNs3o0rMOTdVK
/WiJQ3EThZ5xq6mI2+iaHshxoGRUpvqrasN1DUeF8n9sildhIRcYRpk89alGqd6uf4RT8iILZDrd
zHCVQ03GOqWNLXW9ShPeudY6+ymVxYWkwA1FK/M45BTJxmrchyYjnUvRg9UbaV5bQVXnYehUnz1B
/WYBrHhYfhQEtb3J8q7Yg1anZsismYSqt2FajVfNzFbqkFmeAed9NyhprfJWeUvLCZBTW/a3END8
TSPWcutgAaRz0yIiopscQbfaJURSvLLju2JVAh8StvGefgwObISXe7rvOpUP3zpHonyQSCAaW+Ca
xa712FDPwNGovMi22U61aWyxpkVbHSbdxWrDEwLn4tEyuZgyJV8LxQCk6CQ0RUaKkxlFVYKKAmeH
t1GslSR/EVPCxTeltxJnysYwHMZYW3uxwrDc+z7ctV7L0TKMYOLjFjFiFZKRMXt4PwEAIdyMY5zB
72WcKj7SVLFOy0EBrL8K8QVScnGSNXJsygh5+YTYX7vLNiewJkwSt/ATYjkq9qEIIEJW7YNt3MeI
3kHV3KP5UKZuqRgokGRprRu6qmsNemmvxu9aZrSrcdS6jTXORDBWK5S6AbPTz4vQ3MDf11MC/ehF
a5vELkG3D4V4gLabrHD7NftOoWw49kq/q0cy2SoqqRh4MvuY9YG91cLyqbWkfaKkbZ8cP4igxEwl
LNacyLq4zs+hkk1PJMsZ87jra6G969K+ekYawka+bsRKaWpoZchMjDGY1kU/FEczQaxh2XUKNSA4
OsWsgsk+ag/S5NgtYtCxfehDLkxPfdHBel+8GOlVXArloGj+4zgp8jrkrfU8NlzvIUaxn/vqLhin
FR1patRo4JrqK2kj0/tgsQc1yTLeLncRiJytfEIjTonAVfMsOIpBMx4KfSyRl06w/8zii143+q3v
f/S91t6m2sfKkKMGainBXthLbmNN5tipILEeE6dc26hL4N57b5FBXFHckx4nwvbGhUYnX6jd2mvR
i1qVJ3cwRCUMvWJ2h0/HvithxHZzA5v4itOwHIA1Z20J380PiNlCzrNHb3u0YqFe0z5s1lWfvaai
B3qd2fq7VU77dNKtOwl3NiKpQw7v74fh++iK22h47GV5ZnXg7PtQRW4LFeCFdqBzDWc5ua1XR7Ni
bW0bjvFIrDpKbWp6sR4cU8pRVeS50ovQQupFu8vGgR6/AEBV+mx5QrjZUU9ulB90B42CylGSGqEb
wnlENx1BJg2M/XIXsVe3llhzbzCnzkORoVnrKrCaNteKrqgX1Mz5hkqpterGRL0QH6Zekl4wokdM
iZru109D+54qInwUsq6fcpbIIPzeM0tVX0KLU+Er2R+3lp8pnV25Uwp+sVGQT2K6etIT50IZpXsn
DSjeFmOHsAnAWzZUjuX6OUOGhgYJM2pLC9EfCTOKn0DPDE9hWfeU0WMMABaC5bZPqwcTGCB0arKt
prozXwwbseaYW80X3hKNsTDKP9rGfql8/x5yqUM3m6gvqs2tnbCf0GZh29541gSOYLC/zS5ZEUkU
2oGfHBIVzZOaId6hGgdav0Y7LQLrKINkuOoqZrMgrGfnQJ4cMNkSaQfx8xhvE93oz1HSZWu7ab2P
xozQxhfWly4y4Tw11o9eUvnVWiDDuUCAVSaq8kgJuVipUxa/I1x882lOnrKJP9GzGz9YDfKE3FH8
O+MncvsYG1+C3IgaJa2CpByCp+UA+hX7zeTIo+ihmE/SmdZ9IcPzciD5vd6Vgf6xVHBJp8Nq5/vr
om1/EwyRh9K/gevT9rEytPuI+iv99M7eeBZtZl1RyCRSVOTVcLNkWEao2bV0hxKrdEsvpanbNR39
rFhhg2dQ2G5ks1MjhfqToZg7i94X2fFquYrJFXTLwGELRGdyb3/Dg+bcGwpcqzqx0x3tgHrDkKav
QGLpJ00/mXN5uDSAMC8e1v9nNIW/EBh2v+UzsKD+/wC5oJu2gUXwf/0TafAvzIW3jzoI4R3mf0Eu
/PG0/2QuWP9wNJImLNN2WF78wlwgSkOHSCtAHfwTt+D8Q1WFYUvKDJbGESNo/RO3YJj/MA1T0x0d
2IhhIAX7P8Et/ELeMmzacTbEEmIcNdUS/0JVImu2bHG1WnfSvsN1VsXjoW78Q8OeYOW3abZBwLYy
WMq4hIrGOwvZeKaq+TbvNUQjhQ09rXL2xG0zHibx7386k7efxtb/kbUpgv+sqf/jf/5L3givDhum
I1XVMfC9mr/QGn1zMBKGYONuaQB4p9y4JI5SQq9RzAN153tueI/QfUEr5lGLzAJ1CH01jf5MDRUq
xRAS06ik9U0Spm1GZ2+Clq2OkoWz1qPN9kJgXHN72OrY3nrf/ubl/9Wuu5xc+hqI220bSgGf/1+9
pFi24r7KNePOLrZ4p1UTXcsp4rKWBbywyaCMzsLuFtDz0vv30WeobTT8IRZOKphw4Vn4ybEE3Xel
brOylXjT2I324hSA5YgQX5PdlW5DUVaHrquZZATWY19zcy+N1nqhynOqJPe/eU/zKf+0IM/vSQpD
aKrt0FzUtV/fk9BDH/tHot/5ome7qlaR0VXS36IQOLQiw+kSaCZNrl6jrYOlyMM1czS1YDyzdul3
oV2+2MRRn2SqA94rtSshGSIMCf6MYuPRSlBmYBXGh+I3f0PpmS+af33pXDsGVxRX1a8syqzIvNYv
HHHXCjJHUC4/jugs07JykzT0VtJf5hFwg+GIJQGd1teiXjV2vzVRCOwjVGAbaCnhDtThsNVblpN4
W8JdDySN7NfwpETionSzHFtCnyLINHiwCawAOKGeAsOp1+yOx1UUxs6RZlqy5bsxS2UDKM10N/hK
1oiUU+FsStRQq7gPgi2CkHCn9EW+l/qD6eMzSYzc30+M8vfC89al1+AtRVF4KEf/GgaWc1kOMdNo
Z6U70wpa/IFsBocyPJjhbBFjSjE8Fa+En49fHeZ/1+7Dtw7B0SVSDApiljbsoAbQc4m0aGvQcHpY
bvVxd0O7EW9UXakfIX7mV7X0Drnm7OySVnffW25vxc/Ej9F5HSjhKRpFjTGqygP5uxXC4+LHaNGC
phXxRWR+/3PfQLbZ3kzrav9/8VW1dGQClpg5qL+C7uyezuEgA3FXRHvuZGvD46/mfPTEpWJuHAAR
XnvdsA/5WL8EoanTQqdylPssLSeBeoIV7651IGHG1YSzRrv3xDPEVCF16uDrqXIupH86f0N5E3+F
Sf28wiwAfexRGJL5/19HDQuYOWLDSrtP5MczcAePfmw96JIuGQEC+C0zASLEozpsQ06/GCjCQiV+
qp0PFQjFyVLD39HsVPseEO6hRtWlGAFFjDKb1mPQhrt/f5a1/2JAIK5St6U1J23SR/7ry+0cVBhl
PGh3ggTLm0qmhz3GX8M+OQctcF/bzkCvsTmz5zRu1mxE5dIWie3m8O9fiP5XwM5y3sghmSEbKq/G
XC7/P1E9vFE2TE18Sm3W0ULSjHP1BorNOuchjmtVaV/T7j3OM+MpnOKLLyhUNr0QD8uppDxC7aJP
2MU0xnoa25W/UghAORQl3LmqBgmKOQLRpoqNZLY4Dqlku9Q9dpQFkcmMx55S9tb3tHpVyVI9QzKA
PBMlX6I4UP6Gs/JffUVg6xssKTRJD//XkUwYCqGUqqfe6yH8bsx8nh5oIGI+Xa4T5CdjHf9u0bqA
Ij+TdYfkK9D2i8ZOFT64Pm2LiFIrVdLqEFA+FU2qogRUht1ED3ldIoN0//1nY83UhF9mDcnigjmD
/+AB/wKG0YqIEGC9E/eqxqGNhKbbMUjvJtl+B+UmH2xAIm5J5r3bSpqsrVRxJVWRcajpqLWxedOC
SdsY+fCdzgfkuyCmvWLnXwHkdism4J4hVMeEJqKHfsI3KKxOJxvzzWp8e492D9EbMXwzGy/Yt7V+
DIBjrdOiDrYVsUEutICUGIsxPdNx19ErnJCQPAJNtM8N6MONHaGCV0hadeNum2F+v5Z2d2BWsB8i
ALtrNRO3rPbN35WohctQaHellUedEu4xj2a+JoKDdFAAVSHiOpqQ5PUsHXAo6QqSsmqzpGWISu+2
//68G/NY8et5n7kzqmaYusOA8teLM0pQtNmjo90dp0imlZy6R0oa+WmSVbW3FGt4VBw6Sexkk/M4
Tiic+/Fg5aOz6Yg22yMU8bZtbRzZAu+MTLm2rd6sTAN3aaTCHY+gavl2Pp6Ie2rBh2AkcrZF2RLO
obchZlvWhtloPPkkFVJKJqdbyaxnG7xDkonTpLfiYueF6pZ06C4zHGSCXVXYefLUlWxTnYb+bdAS
/sE86PYR5qfUjJ2DyKv2b76h2swV+/VM6fSCDdXgfP1L+IYyiLYj/FK7s9N/M8hSpBgffKF9k5+w
wRDxjl6bnlpVrrwwTU8mKiRU9b0bG0NxAm8M8rUYL5kux/W//wytX5ctlmoyprFxUDVTtanc/vUz
TBtfRJjt63tf6Jg2yZS8ESCSIfd78UoFSJhUzgN2RVcpwgrxRZLtYH5iOrDAFyxf3wL03x7TFh54
oeiXCqSpG7adesY1fJlErqx8z6JFJQoFPGNM3kUNd6dpg3GDIs1vDfWx199QjDAm4gt3p8Iy9rFs
PpQs6RHEu5kygclOzHKTGxma/KTYjeXkED+PFcDAKGfW85dfR1+gdlj+UpJuBlol8AhAtFGWoqRh
xMQw+06x1TGFrXvsdLqmEXIbf0Tx2J7DdlMkDM2sPWCH5uI1TjVtO9eCQHAV6dYhwWUVwCJd1b5A
45nPhpiQErDMwuTvxl9nIe38+evCdknlgtIZ1QRaPfuXAQ0fviNLhOl3Je7za6pMBH4riSR5NJCr
XDmbZvmDhL9mK6fRPjQIyR08enRslOrQm3GCxeEb7cb4ao6tYbiAmqa1UcCIZOl9kLLCktY3MM1Q
/NSI2r4ltc/eJuq8DWF96jWvwy3m9fimau8EvGmPsTe8NJ2lXtr8hnzxQQVMsOaEqTv8eN9DWhTp
XK93bdMMHnvyw57SRgG74bcUcUS3yYwNloJha3NJu/rMMkddtDU6A05pDhi4dXx1zYwTndoo8tdD
8iipA6+ngFUSreK9BekR5EVxLAjxgJE6Zju1IpssHWZrfSb7M6L04fzzFs2FITWO5AnqG3+O6ILt
u1HjIX4w0R8gYwRHoFRyJ5NsXfhtCaUWrlWB24FoJ/HoTL13H+mst+fM6r01Tdg3rcdeECHEpTKW
b6aYJkM1jXzTkqkmwhAReSlDmke2A9qt6HYyAmXHn4WYWUf1mv4gm7HWKN0YssJazUd04Cx6r2Xy
ZayI7mrZwFI2IxvHGsSRfhvU7UKjS1HD22I9UHn9cCdJ2V9pEeiNES0LQgkH0eiQfp/aGCREFfA+
TeM6GO1ZQaTyQB5Z61cPsLRKupqomjq9h/gqLbQ6apNvBs2mMdv9hrgsOak9YaZdou4sG35E1SK6
RU5/N3q+PXy8CdI3+UOLCHivglG5TJQXTU/trjTq9BtQOZpt00dmZ8E2ihPrThCfy5yhHTrbuhmV
96WKgumGMw/CQxquK4r0m8hQtkpB0k0ZW2TE5/UPIxEQEOSEy5mkomccMoe8Rk3Ax0b2rJ0fWRhr
e91E+pTU8ZVy+LSJiiklbAUxTzJat4JLZT8UTnMh66rKvZ2TBWc7b3+zNUD6TlVHl0RDZCIsvUZd
XddX4lap2VbOekoJ67A1GwEirBrKGeUq8ZhvndIZ3anu04uH0qANpQpAzR7usgaeA05g1WW8LSSW
44OdiBKYVVBswzDIQPVQ0paURglMaamWe+zCELJJVYuvffJ7nnCBDYnEta+WVzpCF48lV+7Xw2XU
PX/dmoa1DgU1HbdkBc6AXMGj1K1TY0E16iu4zPyoeoC0UBPgjrZhApm3iQIVGFpS+JvcREQTQKoZ
bBXWCs86K6oKkWFS7LdB4f3DOCiQVbjxZKi3pGnUG5ra/hYdzIxSd9hwkuDJZm6b6sBbULsBnyVJ
seg8KvGGeU4Di8zGGAyGnPZhM1i4Ubtyl+Q1yT6mYq58m0waWJzEQFbO9xF+ZNLpXzHRKDu8S16/
HvAzupJv/magP3LUJ5+xNmh+k000XJ35IAt6RKVNUYi9nTx5gQcTdkh+jKlP7bzpG6hU3i23PXRE
k/Gcz9GLlefDfdXJlXaqbq8F1WtaxuLJ8sUpUMbpGqo7Se3B7XT4Sgpf22/kP/4YPUXuINthdWrA
YUzQFFmMBcAe0K4X5ktQsBeKp4CAFkNzCVGWt2Ut40ekR5MqcsWDdCViJkA0nBIxGsuMejiYUbsr
jRUDgUWoQ5cfeykJx/bkrc2Hr6XVHJeCsREbG8+k19Pp0xczgPSVYul2tRaLEnj9/LmnIRPhAo1L
7YFxKgDQjVVMIFiSQe1tZdyB60pTWlwWT+uGah90ym9Bo+mHtvJuOjQLt3Za4wU+74uC2A0xvAfw
IDQr/EVs6Y5/usnunfs7Am0yDIhJiWOb9gvbotmPyF1RD/myzy2PqFAfGJWnLZ1COlmZPambaWCs
/nlfDSw8uUTI0dXKj6UY/jjg5r7QuJDbYTYdtSAQ/nSgfaiGhXmQNPMSVHhTvZG2+OGpOFUMnXWR
JT2ihkyJ3GA+SAidR6+QCBdEh6EJtBrT3THAMrYTggRbXwGRP3YfP38chOfAEvGuaLL2WM2HdLZf
tGEqqJjQJEhmI0xqeGvJln4fLp6icTaSLIdgNhYpKocGUZdFd29rJbQtPacmxoFgs22fJS++4b9U
VlvtbNqTrpOlySay9eyYjCBvdLjqqA618CQzLpapgmIETPRJBAzUqUjBHPXHrB1Moh+wfoSz62s5
/HJ3mt0kk1LS43fqaNMbIMTRqL2K2WCHUDVHB89hklhKP+9WtNH3ZEqssE6VbCM5MBcXx+Xucsvv
dWLtlvvRkG8rTalXusweqkF7ihLDPyhwtlcykcquZ7CfiYBuFQhn3VoxllYrf9YM6qCdD/4APcxN
JSpurdjNqSpzZSO139TCuvQ98edE1VnsaTuN1hfAU3S2yHf8EkmEQfxQU/bqGrvGyu5BqyfOcwNV
YetLDOCKSD56p95NPQZ4xsrBbbvYWnt9saWRr7gBOXp4+Ua3Bofl1kQUun2ZcqKoVyBcUH9XHAUt
BAZARXJ5ItNG/pXgre43VePvB9wGax//hWSJc8YDlh0IzjvYJXN/YmglQMGPTAm3vU3iUTMBn6lN
v12BVTnjD1j26gAeExi1Jsz8AC/TDuWvuU41CSZHr0+UhvZZYvOFSHtCoWCscqnNB6avg+Pjl11+
FM2WpOVxy63lZ5+P/fnc//bXn38B2/q4QksQrH79N9OaIdX9/GeKUg13uB1Pf/rb8fIYUaIP0jKJ
yxXiyM9XvDyvmFdFXgCqvS7EhASGd5EzPM2t54ZPZGKvt/yFz1f/+e/9fDN+IVjz+zNcHFdzFQEf
zYA3RFwhOdx/dwR+iDa5+RFF3k4ZdJUc1H5aA57ALGV5Ic3g+TAJUa1amOMrrAgM+KO2FbQ1V5lm
4xBxNLGyTSSVtP/UkwreYB07hA9TK6cYVojvQRRahxDDyDHrSvMY9yZWi8x01K3SBE8QnGdB0/zr
5YBPwDzaEjuPKEGMOZmOpHP5DbOgeRyjiFi6CHbR/LjlR8thuZuambFXTHII//OXiAD+eFgB8MHt
VPzIn09gJZ8wE9N5SIuRBp6H2cRWmkOKLYt+NZMnxj1yupIJA0Q6mfvoC3SBJ/w3NoJYxhAPD820
Wm5mYGjo8RV2SBDR/Lvl0FtqoW6i2W+WFyzC2lInznY2li4H7Jh/3FruLj5TrO98dT8fs9hQP+9+
Pm959Ofd5dbg18mGXHJGHyCskJqkoIgg5ksiNnQbNVc8PGPowFi0mO+ddEiPn4estIhv/rw/zkbj
//bu8otmNiR/PsQfA3tcfd7/5S8sv2A5AItGi0vs49Q6fj4aoZbzx81JH3gVn88k/BiJMVOOabSM
8sLbewudYPljnw/7/EeVmVHwefe/etzSDft87p/e+PKbX57SO6WymfSLoxe3ivJpgxxhPnNDSzZu
sVr+Dsz9unlarNleGqd4h+YzU8Rdlu4nREd1KuGGz3biz090ues0gg1Ymiccf95efvz50OXW8vGG
eYef7+eDQChB/sskIC89CmeCG+v+fnKKTU3eYMlGvJ2HuWrszWmzfAOGSUT1l2EeSWAsMtpYFbsj
rcQRhO3HNbMsxW3J4mkxAi8HZO0kGH7e90wfcmodmG6hWQU8QpMdBl+u5Y8G84xqCiCahvBOiZKG
MJaqbajCglvO6vK5VCx8t6LMnwt2dQdvXsGI+QOempckbDbLCfzl9C8/+9NHVCxf059n/fMmyeh8
bcK2/Wq3/nephHSxTCw9Yz4N7tTaheuUMru3g3dCGtivE5xFjzmZoL5bsONS7a0NXWKLlIq4T88D
nj73MFEjxHCR51CFpql3nQO5hLDX0o3EVF1oQcC6E+WbeVMsTz/b2d3TTEyrDqpl1ZcrBOW+2wba
t0mrjWuZq89m34UHUN9trFYnJzXucJDFnkLLN7R4tTleDQnwxmAIZs6jS1SXFXSEkkjuNnieKkWy
RDCeox7YMu6sbzmDldsmkeqGfUdCJDn2qyF0vpZVpl3ztperwdC9gzonnM2239pSvzow2LediMh6
sbV3E/4owX+h2wp4UiTRFA8xGKCqzQBbqt6wzXo29Fi5PvBJfM3IoDwhPFEo4rJ5osMkWBtgCatq
8JLo24U76PlwcLTh+0QDeNunirMjadm/AQsL5LrOjOqOvPUVPoA8jJn8kXnpuFXr1tl7Zt+7UnUe
y8wPH2U9lbvZENWl4O1pDidrbSz8tT7m9iZKe/NDdBTMdKKFdrUfHnouhgc/p1oFxq7blmF+cSL1
jYBDkynWc4BND/6a035Fb9wC6My+I+fJLl0xIJLMoj110BsDUnkyJis4JGFyjSKrOyRIxwxHTZ/b
DocERuVvgxjV1yrZq6g5T7kigd0par62xbhrkUexdumig2f7m36MmQojrBa1Ts2Az+P7JPVr5xTm
KSQ0NvMQCdEd+h1PDV1mNbVWap1pK+ipiXtM6QMBFrWzVztmL6Y/D3VlfxDkobi+aAUBLn6yk+WK
vIX2HFuMH6ZWlzdRj61r1ugfa805l7nt2o0CPl7xpk2Zdw/d2JZ7qQ3jYxigpcbASc5qexcgCPns
RnqUqR2f/IYAV0mA+GvKRKfY8joZ3v/m7TyWI1eybPsrbTVHGaQDGHQPgNCCwaBmTmDMTBJaC4fj
698K3mqze7vrVb3Rm6QlU5ARAcD9+Dl7r01GQMYQM6tiSCtkYw7XYczy1TjZ3qmYmpd4co09xMl9
O0XFZlT0EHUHoA2RkmAtJuUcZ6n9GHdFjvhwzn0sNyT+6KRWwQL+qWmg57B2O+yupLjaC0DJSLTO
3hLO1iefGyQqUfVm2tz5NLHX3xLV0o/Tu8w3XpjfUMFyQt8YhlzzdNd3c8uNpQByWfiQj0bnPiaN
ZZ7Kj4WR8ws2CrNRDyqtoquR2j+s1p7v4zlySNVR0OxEeecQI4dBWp/2XY1pUtX9y3fIgNniAzC7
DGra/Kvq6FHFYyLOSoP1P0rmSMiLbxq28Qmh1lrqqMurMu8wBdUv0vKaPefTPaIIHTH6fJpsdWO8
THtslZx/q+6Ifttfm2bGq+MDJsDA1naFWp6zpuie8jkAyz/f59YmFkievTINgYQctNQpaBUzFTUK
VF5jYQJPVTOGa1vfMrSZQ4pNUGdarJ+IJ6i3dcH8oK1UfPTxh1YO4FzzRhLJB2dlIT05Ild/nSdQ
Xbhvl3Ayx2Wlg19dKX3BGBbZ1pHCaw4r2EE73H8hQiwY69WIUyh7I0s0u532Iat0MApr4JfmVERn
za0+1VC9JeA4+CfVBsAyd7c+Nsd2HscHpAePZmfST+DLVQRwjmkL1FXX/ekXi3FXNd7dmOQ9EF7t
XedUfDc0UHJVYoaNJdJDXizlibHrL1PHxTr3T0OsPCjx7u4Ges7K5q0mH0s43bwlxS7QfNyWhOqt
aqQ068zvotVt/GhYn3q2l3AcPsBHRtVy1mB7dN2+uSVypKSRuJa1ryf7hzRHsRuz6QEp3JeTZ90O
i9sFfwrd3DLBuI5SFYgPGlm8w/tSPXgpeUbTLEQIe5UY6okOo1VxASzRb11OrYXItGfD1HeuezKL
zHxKLG81Mw6AqmyOAZMHNyxBCAXKm/SjivV9DWd/ctTrgr1q3cT9cOdMVbau69Yn8f5RB5hxiquB
Rj+4sTmbvK0WcQLEER9jXyXfSGC5qFJJkGahnZ1xZQ8jpObeo6VlNZcENeLKS43xVC4/a6kwodOu
G035SCkn1pLpwVxIhZ41P5NeceqtLHn0Y4EDIMnaA5CLpg/Q+j4D/Z6urk4jbCHfUS1ivE7qV4r3
+afWi3bVYBMmfoublm5kxTEaWZzr4pXuCHilB5Q3VzWwp3lF34TjbdDHA9HtxuU6DfZ4+P6TyIox
EM3VJzlMsBeRLpdoJrekqZw8GwcHOltK4iVNSEHhgWlqHCENP8fOpuYcgxtFny95LuBd0BpGx6oG
EXQxSQTKK7PLEI1Edi0lEw+/45e5usylUxy6tACta0E+EvhbejYGVzTwMAf1WzjQaGscXrFKP+B5
uLD1b8t2SS9aVZCrOopKSi+SEYmmpXWvED2Mww6/aXnvimF7sPQasjTmmLU+EVqs67b2WOSCqDv7
CyigfGmc7JDrONmRG6cPfRHXQY+xWK+z5T7x8w8rUfW5xxgbALLTD8MV7aw6CiIXMhb6LWMXjvK2
u21VFdPvLtnD6IqaYj/VQj7TWuH2haxFkADKxVsSvSfErVYipiAjPRPcvR14rfTPdoZ1GhZZ4M85
CmN5jZt3fuSyB3U2bIiHeENxbgfqJgjNtalncm9hhbdpmUZ8Mjew8/NQ55QXGoGKJVrmwMjzV+Jb
IiZ65hIm0uw3HSztlUWG+KaJSMjUUfyTrV282XbxPEmbCpYWqx+1w0qlUlAPzE+5U5mIy2z4tjK+
zB3dzwxaZJihlA5Tr9hJSxEWnWo0V+L6oIsPhncGYRTjlg/SIgLy3ap6Yy2c+DPumMx9h5vPs0ZZ
OSQn178nwUeszKp4rGNu5SlFjdwbLP+UMNwVarkYi5UdfM7KcnD7y2JA7RLx/JJyaqaDvKRPsK3O
MXHToCTUsl0UYNAIcXPmo4UGHaBPPK4DAiIgTf2dlg/dalbw8nvbfdXtL6q6Yueb0l1VhE7s57H5
ZJjz4Iym/tvSUhrJvnidO6dZ4wlbGTa6qqZwn5OlXD6SWEQBIdekjWKeBFaVe0c7Fze6b0uoi0tu
meZIH3bQgS1Uf9Hb6qfbNGs/BZ0WpcZCBBHUh9KMxtMSJ/6pEeXFEKhkF9QjcAHGFG8DJ42OWvrE
UXz0c/dKriOVF4RUaBb5lviL69JW3W64tUv0Bbu5aTT1hnRxbCezWEHMGWkLC6y5pUQAkeUclPNM
vPsxZPsEFbFTiBYzxbSSco6P+oCLN0cnv4N154cytu69qvTunUoCt6KDUcj0yEhwRyubvoq9vLck
jhxbFoOecczKGGnD1QBNEJ8P0aEdrQd4hV5YOGLYtVpPtQyIYs+wiv8N1qwsKPaTwppDYqVOiBLo
F9uzHmTPjQvxZ9CHYj24OkIk37tvZl8B9tHf57KAm2SwoWDrq4BgnCgVBl4BOUwA53+3jnGZ1aYB
A77NSjeCOuvfowLFPkOzxWirfb6QcD6U8NpLx71vs/q9MfJjOjbalgC8HqccyLKM6du2l7wcyip4
4ssw7ROy/EgTmfaEP+SrWfO+KHiso9b1UdD5NsQNQ+4Fe9vFFP6+AzG+HSevooU7f4ieAYytQal2
9PxS2v1hniPKJtEvm7Rr83U+wKqvLYeH3h7CoRB3VWIR9Jv/cBrlflZ99GHX7yk0+weR6Rc4yO81
0tKL6zevlZ/jMzHtcm02vaLehEjdZo6z04zxWOcSpmqK1C+pjPKMM2GLMydCbjmVd2ixICXxPUtn
KEIzFK1vPE1Fs7OI72bStniHARqZ5uneQ876WxALesQPTga7QjuHuBCRdjOZW8OevTVq2y964w9J
UvFh1S6Xr88C0Qi1W2LjvZbRmfIIUJ0ltiTcLnd6itqgm+9B2bhx+Y6u27g3Ex8UU9s2K6eul8vM
lQgaq4vW+BIAdcDrMQZrG6nhXg3euM8dODH2o4BeejaGwQkxV9ZnM5muRSaCvBbp2Y8KkmtRTeFC
bg6xb4DP9Lxk+y3PjNMCj5GWFBvW15B+Sc+Qw+mYBjlNUCdTs+puxXiuzXc/J9z9zIcJ1XTZRsuk
Dj1dd++k6n8BNYIcNInT5Mmd7oFfGUVdh3wKihHwUvGdU/yW3OPIZFd5XDZ7mcLU0DHzGvDjGb4w
7WdYE8wwKNfpTE2p28d2LD5bbMMrZDhggxgdHwTqUXFzDSdB/JJ42okpTX0Xzz800uMwEEXpPYLo
bBW37Pffv+SIXc9tqV5l7o47Kr8So62zKz1II8zzy9DOUCLBFA4TG4oLx5unHkbTkL/1gCe2vY9b
NRKkjNjoRtZScgb5HjtBITxkMrLOBBS9/KM1UGjWPs61Y80fQtDn300bEtXOi9P4p4rzSJBxcF7l
bDa73Pd+M/HfsRiM0C7za5vnxjHOhL2JMnVUpNiwyzna2fblEkYtwBVj1h5sqT45X/c7DQO8OVd4
S7Uq2cmkJmhM4+DuOG8M+Ly9l+MqSz39d700RD0ulbbRbac/juMNL+uTZz3VORMxrae5O8LcNwHG
ZMSrWZVNX6imB0/yAZR+2RKC4pctnl9l7tuBL5NmttERKP0AfxGKCvxGkjzqKcwYfGw5EXdBycMV
0rYB9Vfr2VqVy70oSm11E9qMHbObKgX3bfgzYqR1hfoK2wTIWXeyXp36t75QH6langZOY3vq8Ffu
mf7YWw8DXY1rnvt3WkOXZtB1IL2JPt8rExPmkGDXsVD3xLFtXx1fO9JfADaXVedisDZVXFo7oUcZ
a7SXbJbGp0SIRnJG6bweTCwa4VT01PPIujYQBYZVb6evPT3Fs9MR0ODEw3BrcKVQvVx/myg9D9Fh
SqAp1JkNqt8j30zZEY+YatVO9AK1WwfVQ7s1SAqMZw04LoLk43szni5JGvkv+EaQKFe6gbMkHQJ4
i32Qcloky8gEgWBQkhZ2ufMRCq4tt0An54xrpr7tXVnUMMdyK8OR3pRrzcI4BylAaIP5YKvss5bM
WOO+mrd55IwnHybbzmFQhuvQ+NJ63Tq7fblexq69SGASKyyGh4W7NJw7b9xVgvF5fhtuJ1Fh3Gnl
DitKAsVMZgghyXFhPjQfateX98mSHQT9GS2RF9mL56bRzsJS6cZ2jWFFnM4ecYc6D5lvk6IQj5B5
iovWdnoobgeSuHWyu3IZX5cx2bhTbv6WRN+WpW8GkT2az5Il0R9E+jR1A4Pfyb1re/MGN5s2IOl/
maYfcx43H1tHw6EboaIwfVK8S2sssTPfYuameBMRFLSuCQKjMm98mhXVPfJLax91PA0FVBOKMbxo
g4DaTO8hRK2DZ3HzfWSQI2x4eOMmAjp3OptziyiqNsEXiGjXYXmll8XgXHbVwh2pOK3fipLMMMim
bzgjgERk0t50uzZBfLmkiB0bSz5ZDmEpEWN+BgaRuZ4zvBhgtiJyWMkA8lY2iRDbbDRGJhhYGPrB
Tpnf6R8+FZTTdnzGefM25bl2GB0zezAshiHN2rM7Ql5ulgTP4/Ci24XgeY2r1RTHP23AaYwZH7Dx
GXeJVn2VN1SHxZHcy8Gq9YlfkvGF4BLoMus+NPGQQFIilLNM20xFChe8z4GryOzkqYumkopzowIj
mxjL1uuftQywONRqbc8I3kLNtOCgjaDqeTUz+7603UM+KMq0nLS4oU7JiIrtDU90hVCSB5W0H6KQ
LmY1M7rq7HWc6eNRz7EqJ6ibintABMm+uS2zUtl2OLgJsXhTCzDX9RCBny1G+Dt03iUDX3vzR39N
7x8yn4q6I/f4ohaOCyS/ZIC4o1fVdM06Nj2STYqmv1jynt0oPWm9+/bdgilcaeOHM3GCvVt1YTDD
RRBUYzXmubFnhoiTvurjfNxq3WdKcBrtVGnfV9P02ynF0S8iuYZrglK/kFjUZueRoBTSr2oH2UQL
sErASp98Q+3zpuPMas0RXdLmi7d9tdr0uayAzPW0TEPLAd5dNQ7F0UQXRd4kHEmk/xiMLFt5ca4j
ux0gBVoz905SCSAe+iHFfT0vXbptEHED0KiWjZZE7Q7/Ju0/kKOBZTXFA4Gjz96UPvgEJ+7jOIVu
MFGACH0qN7pf2xuQRHdz745HYICVfkfGjTo4jfU5IrE4GSVsOyMjytFHPUG8GrebD0Q9K7HLxjk7
XEqlslrIX+CcbOQhXh0KjAmNY984mMGn8pjl0YWwK7DZtfMhm7O5JN7JKukjlRnuEydbfudaF4el
PnI/dUu7J5gvouauP7/F8BGOxYrUlldiEoDHJI4XbXXe5Dq5Jf8JqVYOeJB5ll8gY0PFiQlxHDkL
k/GTgiu9DItJ36+bi7Pl1feTSGk21gVE2hp5as7THNJtDks5dudaeicnNqoH+rZmaKTCXVFNPQ9Z
m24ZN6MeSAnvRnD0bjdNd2xjPBKja6frDhZIkPXkqai2R/HgzYw+OnESkSBNpkSTlNXHaBp1Jts+
s308rE+KkQRSXfQhVW2EWSuAmKK93fW6cVqKxj6DbtvPOFVs9ajIH907SRdvaCvdXNXQ8bIYsq02
3Jv5TJdeU/nGHrK3lsPwKRPayxQxf/HQfMLObS59ehMv+jccH9PTShrkIPkPMGPc4/cvZMBzz/Uk
ersRQfC5/ZlwRkU4jHoukFr1obI7quT6VOUCLkfqojtN1pWRYG+ocv+JtI/HggfhGBMkKHqClsib
oRk3F7S48mS4oITrL2bjbf1IL1jj17pH21XDZOP6xVfrT9gtm4WNrG/OZBnpR4Ysw14tHQVJnQwH
B82/kcPGLMbiOZ2z/Nr9NPt2W6V1/szuTF6VStKgw1StmdmjjrJ+XRqKkY1hq7OP81bDQb6dMV8i
4oCp/91bMLoHjijaTpdNuoVihGOT+YcOTn6n/54TghnbidU+t7THauArc3QgfRkwhMt8r9Wpi+Se
QAUMcD/SdvTWhFvyRHltFkC2vYlbzEBS1Lp2Ra76UNHDSkx8yCb54mRx71RWQnJNjGiHQgS5kAKF
pEoPfAFZTNBXiLTTYNjpvTVvJdniQ2IRbe+qrTWg1as9466s8h/EhzFqnpr+oYIqVEnS6DLOascG
Z+k+q2gUGmk9HFst2dazqV+Sqn7hI2jW9kIJrizj3kp4+xUTSizeZblpvYxcB1DqK4uKeItGtzt4
dFiSGTZzK8yTgn+myUlsK69ZIF531aZJX4a4nHdJJFUwEMRLYzU9A2UCsVJMw6nwwNBG81jedflP
vyZE2zPLj4zVNLCQr+D4iaHrE+xF/la2cQw4WxU5GCtnxsShScN6cyaaw/nwmoO4OxS99mQ1Q3MH
sFiFLmGW27Yj04lAg2sHnec+mr8qhvLrKeF0QctH3Yskyi5zngW6W711egNLvFpapHk6Mpp0mdDI
VsMZhKW5nhzODyYMGDmRdt7DfhN+/quMWxzQntIuDPsfoaCQyunDCJnljWMbLDSDHtlz/EC1pXvs
TdINoUuDStR2Ex71WuaPmvZVqKHeMjOcbrFRxoNs8tNMZ+Rc6HDhCarhbsvS5CRy65KRHHPxDbe8
K/rnP74w8UoTO8PsNUWwJ0gJPGoWglXCN+11aoMPYtupn1JTcpMY8XSyBocgzlE1AMsWd/dtuDAl
FRReaCdkVFRvPfAcSya8E5kGODxi4oOkyl5HvPaebuj3NQOrPhnFuphbLYQX2dGJMnffJ0XeAqpf
QoLdfuD6Zqz3njMgsBXu1kwXKJG6ijij07ybs5n4C06ccXQF9DJfeAVU6J7aYL0v1nlUz2s0v9ua
ixVS0xgr1KFgNpb2A9butJkBiB3a2BAbu8vf49t64rpRFbaDdo17Evgg7IP/ml0NBJbr7ibVrjlU
X4vKkuCEBm3byjlhzMHYsenZ9iW8P98GoVLdKtaKshhJTBY0I5sDzS6PPA0FWPsWKzf10Hg0QfOJ
fbgFamcmbrXOop6Yk9Ff9w2yuWnCb8Z7QpMI584baciB9H6Zao5lrfxFAzPfKbAUm0iWXmg0nUu2
FnJ+yxysUyONY6Mv2YVzcsNRANO7lzjMIqqmxiwKBbgb4ALS0J/odNNj3ZE2pJ5sklyuMUsWlCBE
La56lD3JvY2eeujKjHBqbuVZaqyjxTzRXMBolGmMSGrlraJuRJeDhUYZifnkAr0ekPCWNsm4Jbhg
VrDmEzSuvdeoi8l0b0IacaQrpeIHxA/XBcbqjlDGQFZ4R+O2eJauPu6Aprdaa4ZdowTFn5Gvuizt
dmbt0r8rjxNqPly0iYNG+mafJE7yxBALrj88rol+RihmWr39kA2HBrkFM01x13hDulo4cJ06Yb5G
4scci+GFi/WcSg+OfdrJwLFG1AVi5typJ/Ymsc3nyap/2mYr7yJva5Z+z/mZA1AT+dQfgqTJBEPy
3G2JQwFz52prWaaPpQn4ThvFcL/U5d4GAFDDiA+/J3N5waPeGNLbDYbi6plpzIZjGnemnR1d9TTa
CNBVDeJFFYW61MmMQEvIdwz+vElIRGZt7TROSqfC/qkhx93GY7xiKNGybY6QxP04DmF8JMehBqul
GXn0UibD2ktwjxDrwpi4XSTxpCndEGIyUS7YBCYqq9lWJS3YQR5HNcn7pxix0hFACDyLF0qnFpYx
cXvQi/T1SCSAF1mMSjRh7c2qfEYqPR99uJVHxaRo7h3rMMq8PXcIVra+t/x0rbg66qZFHurtdzWQ
v6PMjZe47ZpNZBEkEdv88v27ebFwhmqKXlLRn12NxrbAaDs46AQ6IwKeaCIb89IY5fRICAz2ISbJ
XOZqIhpwzgBU1y7UTj1fjCfVxR1IUGzsXezZZCIm87ljfP9tL6sYrz4u2a9bzAsAUPHec16Bt/De
zO74YBVpc3Rli/ldNkEjNPdo5TdTQUozsK+XszkN8mplP5AlOo+DnW9t5U8IzEY9LI91048rozbN
MB++6rR8S6j8t4wf6OqiXmdTXtwNte2BkRn1F3GtaTy/2XrJMpcQN+V7FofIMvv41kfMsaI9LdP2
vNhkKKCURl1OJiTKa6/Zesn0lPiZedISVkraUB+kxoQZWr0ANcWXMTjkOjo8xp0ubnqVgRR2+6U0
5gfkef4qzupfGTznLYnFMM4cwtIW52xHXr3qB9y7vj2SagHw3vemY8e46OhH5akZCVQAVEp8Yk3V
bQ0jdg2/PjAzfo7xvR8ok2D/MOWme8ruMJB79YdEtjPvUoI4NulNqVxpXsM4EGxeMZZ9SDA7qeiD
7236ku5JKi2NXJWEWXLzNIIDWsceq0SlRxjPmU6FWaWGMB/LOOhnGuadb9BWlEOELT3P1n1JSg7w
LOeapqJAn+rsszMayOjZ6qH7Oqz2oS9QpKRuQW+0Uh9Iw9ud7hxiTRNnWlmU/aa2TnsgwV7hfpYt
uij2TYDmLf6NvkX17gFgIkxvvzgEDFaq3iGskjuJBKFKaDy3086CrrPTyp8YXertVKeXhIZsgLOk
3/U9ebhCbvMxc3/JXU+kplzk+FCbHTFXslt1DmEacqT/CVhCkBgyWcQS+waVtmlc2gkYm41tuazf
IDiBErBtl/WFTF6zcYeNjDjluYgmlA8GbOcXA74XQfLsDHcSRV9ZnOdq/DVnBn3JKN9byn1uDUYk
rQueZLYz3OJDKdcDwPqAuQUWQTBUwvONMweUaweO5tA43Xts6Xdm3Zf3g2NurFTGZ7hO92R1LDRq
Czj8dakOSYyhXq905mHMnzj/3TSP8o4EAn3fLf3Dt59gsI0nFJz1/pudZtvZY9bV026pxMtAggNH
a1fhUtF+O5Kdokxy2E7K97HbkHzkMXUKRWFYp2oYPuKuHY7ppG4CUucP4/P/NyLK7Qf9qhsFkTkZ
+v/6ZqHEn/UNMPKXL9Zw6gZ1HT879fDZj8XwZxTJ/+tf/sfn93d5Us3nf/7t43eZUhrz5Ka/hr/9
46/2v//zb5ajm9i3/++wk5fPrqyrf/Z//kE6cY2/20ylfYFZ0cTEbsFOkZ/98J9/01zr77bFhXSF
bQisjIKf9N+4E+fvusEfMzB3dbgmeDP/m3Zi/t01GdPwNyDW9Bs55b/f/v0fdjw+OT5IPrh/fP1n
nshf3bCO6TuOQfQqL9C2XBun51+dlJ4xjUuKWHkXC/+Xd1uy0utiSAQwMaX6nz6Yf/Kz/ocd3bEh
eBEIIGyWaZ9USP1m6/yzHX2cWhNkZrTjKc83pjdybptmK0TZkq7bJez0332vEz2+bnXOlpX31mrz
vijZs9Op/FG65YGMRCfoJCQnOchVPhMCZ+c333+VPtO3f2oKUHFCQJIvHB+rU4tcqMN/bud0aGcX
cLNDohkOaMnqtdYmVWPr7e7/9Rt13b84Z/94o47QPaaQHCO4vH99owm12Gzlng++2N7NA81pK/NQ
caUOSwejTINazUnNX7ZefBUpU8i5w21A83CIqoaI0oFmcXlLXfwq7fJUFJNcIVCjhOucdV7RdlEi
bdcmbhbWFxl0pfGajyBMTZZMKA6wEveTwCVJ5jfM3oGedYycKmusQEe7NNbWQUO7s/Hd7CVFv3Eo
aB2RkFKVMmyY7YVEIRItSceUSQWvlAkISD+vCCVYGgxckLPdeHhTrSBRJW53Cai9KlU6mBJGQ56f
7TKvjwPfosKQbvrFoXNXNZIeERcg6SHnmwGOts+WwE/QhV8g0Xo4dOljM+LKkPNEUC8xZMrO3+sW
XU/kTx+I02+x6YVc/Ztr9Vcv8R/XygVmZqAyc3hC/8dNqXd2Y5XosHZJwtHEgNSVWfkPfyCOtmKW
W+UUFHDcoB/YmbOaWp0JIXEAi3B2PRqPIBoHelj4p3LLC9080ZnHiDVoU3NlphLzZyXWTuu9zb1g
XGqbIuA8RThNViK9i7cdoLaA5LN446mr8TrphcNRMf1yMp+NH/oi+ZJWAu+N+54863UnpU8b1f9Z
MPk+WF37ViTViQMtx6oUF5BHMCo64WNpNi9UcvfEdOYrdyYkWU2kjOU/eodDfK/6DSq8Se4VIzJ6
mXcZHeTRHE6OGxYIry0d0N0wwdPkH+BS4SraFXB33KJX3ZB6ECkoQgn+dd9XK9cukE7mX16XYwR1
HkqfO+bfXKd/8kgB1PABPxFKJL75D39aO3rbGkflSn+XWo1cdejjAi921MbgpDeYt0rz7V//QOOf
PcSeh8IUjgaMn/8Jz3Amoy85lPg7a7aOjRBA71IGn7eHQVTja5NWd5YGxTT1xrdccQenNVfYrc18
PVbenk3uCzVL3Ma7aXz/16/tn92zYD087hZEJP7/gl0YPVJyrfB3LioIBkxbN+GlsZP1AQIFJwT5
P5HNVP6ba/BPfuwNm2A5LnAT83/RY/zONL1Cat4OOdbX7HhPTAAJsq+zr74dI07lSEx67+lfv1dD
/yv95fsJRdTOWBzTpfW/96gsNghd5sHdAXbmKAHwVs7QqyTRtECtb40THPVTPoT2c9S7T3lmF0E7
myTNuvqXYRDuMdEVwtDO6p8gZ6Bl3GYsMhEIge2NylKA61G+i0Avo+PHCynCBk3yCqDnvd2naVio
9LXqtGtlC0w2fNSKYdwqF/W65efSv8EvWNhikzUSrKN+L6xarlzRj2EOux7eWA9NFkoYWK76R6xQ
/LuMVRnwz0D3Fw4s9c0Q5HW/Bv05b3IJZ1JeUFdFgQOpJFha98eAtAfvIGtw7ubQZVFJAEdn0uzZ
XzMKCyPCFUZU8ITqbV6D3B4DMEji2yzDbVnMy8mO2Qx0ewpnxWVr6G1jUScejohMq1BP1lQ/j7AS
woKtleg49eAO7DmthmByTP0nemC8MJ8Ply7eG6DSAM0PuwNoJ0xqcOxNf6N7Sb7r6L3XI6pnqNs1
iPLy37AGDBOi23/8CU3BLYFKwoD14poufFPfuT27f1oNIrIaKaO7GVK8OQWSoUM1XchaXZBd9jWY
5Sv2YcWhkqa3hesoIc0T65WG5z3eq9n2V9O6gJQABKfqgsjTd4aHJLEos3FTZmxEEWcktPKhRKQY
IJ2NT7VpPI9ZbwDr5piD9poFHSAEVsbERjhNLJSGgusXh6aWXvPNtASZ3PEkjQhaoZy+nXVkuCGe
c48dJE42Sam+aOgeXDMFLu/4P2sq/kQ++LVsN+lkoCXphy0IEOYni80sp3fCKFJPc4NRkDWLISIM
bKyAzfJIfO+pcKoHD9wzUtPOCkg/vHlIzDfyUuUGYMPGKSs3KJCFrYfsO4QzIjadEismwmlYDIyH
htpoZKhu8OC+CuHQw0nU1iut536p36N6pF/QO6+dQrxUFukj403gjfHNF6ytssg9eUWOc7rXQLqN
TFgiiNSDe+XngkFxfagZ3X4A4XkbBjxaWbMzp3Tt6XjrRS7PnYJX5/EJYdB01vbLIIs+nNvpoWqd
L4XXYFvSFqkaOCdGw5hZuLzuKEuuwNVE6DpYhgQJgLmfNfjJTP5vosI5MtmdFkb8NV0dVec31SOf
Hh1Uepj+XospvhrGQWjEyMfyM9ig6oPSjKgxH7PaoPBDtpaxoRG+UrRhg4VGxOpm/4KKP136ngip
aUkxmdNsbzOrhgXgJ9wN3BIESkHX7IiQkplFCWgRXJnnaIFxQh+7ytH3zW1zBkvOlPbWjrIbUtaN
8k05SNrIgn0h5v2RoEXsIM0eLaUZtrkCAw+xp8RhULQWg1+Ue66zTWxuBqSuKyZ4I0XunHPb7Vrd
p3qCJRCayr+iFybkRZse4x6xHu3mZ3z/OaQf68qIXsO1mx+N3oSJcKPU8m3YSsSWSf2L0zp3Qkdy
1pO4xTJkbQlMgGY8t6yCZmxudXjDnsPEsE6fK9pemQH6Rta6BTK9eZ7N1kWSV/Rrf66BwY7G1i3N
bgffhBoix5PhQ6XfJJJ41hzKDGTuQKokCafFvdQ0nJbEAn0O7kTTPsp6vlK0Buw2xPRa9Hy6uWwD
I5reJ7N6iHWuf9np+hH9+aHnFG1OVKj4NgIabOWmGrVHK2JlXiqWWDuudn2akG+WXjOv4nny5EOv
wY4dRy0JGHmdlq5PAkE2fcjYeKfydAnpbr5bPDbBnN/SQhAkaDI758TEBHm5bVuCziySTPqUxF9R
Kg38YHPLZbE+/OGGw//dstrsO8lzjHwe5kZ0V7TtY+U5++tG+smZRpAZeFp1Rn2/EYyJSZyA7jJ9
thBW6EeT/2YwopmPo2jfh3Z88nvzR27DjF4OrQJpm/p1dhOhkgnSVVm4uPIVjdNqHCKKbrx+CGEW
uMV8CG4XZBNB1wpUfZOUzx2RYIFZ+B+5R5PPyefHwl9iWtBWKKxSBC4590Ra+oC5PfMydAUItSkx
13RK4gDm2VYzUQDrArRfUZymKnqSWhnKuSYIqo+ZApjFe1bx6ST2S6PLkrSDlKgB0SCakPLVx14f
aMB9ro3mVzu37tvAN9qrHQttU3M6yLME7BTTAnAfJDZD73UVw3NTkBfOnDbgez57su85fUwPbcL0
2OZhbmqTGaQ9PLt+ddVuBiyLIMoKAXEm4V8Onvd/yDvT3bixbEu/Sr8AC4eH858GbsyDQpZkzX8I
2ZbJw3menv5+pJ0pl29WXlSj0ehGF1CRMVkRUjB49tl7rW9tS3S563pyHmjy0LfKUnNVwHFeE2Bf
oKuB4FCjHXSbMCFgALSQF0ZvvrqvYFGsYWXswtC4zQIh2HQhdjP2zUAoM+r8ewej+xBV9omMHXpV
hd8cCqyY2ybGKt6VjOIc0yHz2DAoJcEa9P0DogtylCROOG9CdK8fFbHCVPDaXg18VpjfvmhkTVgD
0OmojzaW5z22tXc76KzV5O8+1EW1NxEYzFqvYHUrKnIe7Trdx6VytrNUfRMWZbUuunYnUnElXHZ+
1JGY0Fp8ipPxXHjmC61hWaDcc3PWTdW1Z2ItToURfJ0jfZLga2riZ0lLCKNUUw/IOxQi1IJUGqs/
Sb9+Epr31U/VwS56thG+9khsLu4zHfMkXhfASEN8aIX53FXjfcrpZTUmwMPId1s1DjrrztvEPdvI
ODm1nvM9iqRYWS6ZRPAonnoPpJlj69s+C69zI3z2g2d680mGTk/An1tHhrfXi4EQrFAyf+Lf9oQz
bhTLGymO23FILLBmlAa9bo1rBKsTxD6Al/1TaCNPrmaufxdBEKggUR2qdnrQ2mQ3WwAPmQfmBxQO
HVfOuU383UL8gB4q7g/6qD/lUwhlX1hbWZr6VqDbBb+R0osQFR+wewbH832YX2xyc75qQfIYFg28
FOKtxjJ4CCXbNeRpetS/NBp4S995loFuPZNMGClxl+JM32rwsFdSm9Bcm5zisypN4fhpNKsVNHPi
qjDJDVurSJhgevp7GInq1I5vWWPf9L3GlIkuwlErhufGCa4awl07pK6Q7kKmMtoDJHrzOAhEF33R
oS5N461uYnZmGSCc0TFvYnIymuxoVhokBnauNfJL2xL7JYuXDWA17wKruWPe0AhPO7wO1i3l6rTL
DcTbbjym63YimGc1wGwR0iuP/LrtaQAcelqufVwEc4MijeJ2I9quhwXkT6fODfYjTIA9dOHiZCSi
OOG0sHcNcbS43qZTWGIwj1IFLQJH0/y3bE9uIx08W8O+tFBput45cEneTJLmOpzDZOMye6xweu2y
qmlOCtz7UfboI0MnBIEU6fvWkJfCEheRGZusl+TINvISEQHPSf+BQ5xl14yNVYMrBzQJ1YjVNatS
S+NZJXqGkLcraz1eBVr83lbqpgdrjhs+e7f05OLALlXsPaYxuPH94UKZRBPeCW/6vH7I6njO/zqn
KHeqfjjj5tlASX5zW/vVnCO8n/HpIJhJ83eZIJJsxFqXePJyxyGkW0dq6s7wVpt1vX0YkAdTQ527
ci5TzHATiYmlj2aYC+ivGmHHIHnhZNrwKhN6923hpa/s+1AviRamo0HEd+fU/FRbnw0BSJIaSSRG
p5EiXOBTmu3PizPaloO/tdr80Z5z2NETEgzNBx3X1jlI+YpqKldM2Vz/tFxkfaJBUIH/1fc+0kMO
WWSWexMV2J4mTcmgJkZ7qlLEUmWV30dx87WeOSjLp7tcW44VNTHfVaNPnQ3LK9wvxu4Pi7drtohV
S5ukztBbYwm6tyU+WwvjlcxTiB44U0n9eMGoxDmjyx59dFHZ3NAQUfwd8fE9G6aDmeQzPMG6kk3w
4EH224+2x/sVFuIUVjdCdBs4OMHJHenvBE3PxrVr2jnQCmUuRRxZRM26pHRbm/ADNZFZW0tO38yx
R6pHD7OJiLvt0IUEiBLcHItEoazdVLXP7Nooj4QmtvZ0saHhRDxgcN7c9jbbE58/T9VE35mscr60
tPehizwMUPwCoO5WVkFAOkkZFDeUmCeH7WXlkKAwjKPclvb3eF7W59bfskn0C0DtNhIaM20Oixxx
2XJPHT8bGde4SrvmWEjcTMP8cso3IPWMW89VHB+08JY2l5Z696VIXstpoq6NiREXSfS19uPvJjAs
B36JPfD7RdV1KMia7QMCOKUQ4VY14i6S6Mr9nic5aCe7Ll95Oasr2skMZoZi8IpQmNTYdQGDeIfK
ZN01+rTRbS/c2PLGbzrF8kwJF6nizW2AS1TZIRpNZ10Z8cFJ2rfURlOoOnlMaJFfSQXWNnE3iEtX
ODEk+R2yPzj0U5s3UgyZoHPEDFNob8q5j2lPcpuGO2iZzNkahsWWNWwQk6p1ABiWNgIfpevz6UcY
/46DxXe8nduKfR56/FrDbeNU33x7ZgD0MCN1xnV+R6OCkNon2Gl7Z6TDYYn8UW9R4ZqlTw8j7s8V
AIBNwhBq3SP4zA2KJnruGXYusqhijTeFoPlm6GCRzcE06GTnjyfkTKNC1axtP3pt+CC23QR2R7CU
RXQGeyv/FHnAQ2Ix9cxi+7uJ6TWocEZlVmxca4Z7KywaJwqlxgqq6R25N+Fq8OYJFH8VnC1kQNvq
RbXqVvPp9S5HXTyEKMYEkakD1Qn+mDW3vk8T9UMIpmJuhMQV7460KQhcdByZP/Beffc+iUzUxfNj
7NpKDqija+Ec4qWMcN5Sz50YJ7Vuq8r8mhT0hjwfH4gQ70oT10Btww4Fzxh6u+VPqiJIeoZaz43K
MeA7amUKeS0/LY/fqG1zCp8On1k693ERta3sGsE2B/i2b+LP6TBcR6hGtl3OXi5VprtqRSKRCgAx
C1JShoqYhG7m0xYLxXbigF8NxDuyKaUrl9GMo7PdHyGDALajw6PZkORzFL2EfqTUC8jqiEsYV3mB
fk1v5tHvGNM2Sq1j2/QljunoNTDpwujaVafTlKiiHAqPeQdiON7Rvmc5Dh2sVTryQQ16JB7UnQdV
Gjl+1hw8/3OIJh/568SXllkY268MXvfGIkkEoRA7BeTPR12Nx0qzngNGD+wKim2ZgU0L4i89otRj
3CLAS9zpeyqwEHIAWyGNNSK1YBv7sJR8tscZL4Kx+0avxC1u5X1q0J0TEW2lyVIRfSFaFhx49C+s
dRaT98RhkmjRd9orfMy9e4+55hpv+W3tc9hSQNVJCpugAMqotQQ9z8fYZGZQ2CJjp/vlyFe3klvR
lrd1DTcuzOPvYuJMi+zU4FS5Il5dbvwRa04LSF4CCt7QsBdpCWRLeRjxkk0qavpqWnEcScheCWB0
nGTqr77vX+Yurh9fNeV4F3bBk0j5Ug+21DaJV6y9rp77aFTBQecebd8KETGyoarj+r0s4mo9qvBs
6TglC2Z8h8ikQepF/UHjnLIOwffSf2DUlgZdzZAeqX2v7pCBvlVld2KJ3fgmGucxuCI6GwsmXxQk
dlSJA9uc2hz9vWy0T4F3SMEB5OWhErLcwL2KzX4fFEV+ZFJA8GRzSybXIacjpcvZh+Til3DYdkBs
CPk8HudwkHVLzMymt18qPWHQkYwPNpo2PXXeOlf7CtMQ/7uumWtJBVcaR1unLFSRohWFW7Vif1PI
6KlIoMyRJPbqWL1GCmx8JHH4CiYp+xqi41Ye4ecrgoGufU8erEbeQ9BALa8gpifXGB9u21xgEknV
1eThw/KT6uDBTzmXuf2FtJNnZJBXKT7SLZrWaEtAyjF2BBnrYupYi6xnnTynXV+X15pnwvMbVXRO
J3BEmmCta9qOSpjsN2wF3clubn9o+oiCH6cUAJplvCPlKoHgA4rd0mcOMY79Ib4JBF7lX25XHm3N
Mu9PWp27uAv0am9owR06nOmkpzjHHFBA626W69RQZzmXlBtMjjREJyFORPeO6WqEDXNabpPO+Ek3
ZL6KWxdXTWpkVz4D2QlIF7M6DMk0C1ahksE262Fd9hi+SFVFRBHHuP1YMXXUBoE8LdeWC9wNTExZ
u7dJM8rTcuG3ScgeFxZUE8bGj/uWBybAcvT8B2wD9AkrkJNRYHwOWkNdFTjCelKryMQjstakLXLI
fOaTtEzZGtfHluXIOguPF8pZtVd+FhH39+eF5RWKHKF22IZ5mZ01szoto4H/Y3qDX+UG//P/oQQW
ohrk3yawnN8ykoJ/1TH8/Cc/NQme+Q9iVxwHeLJFGJrUvT81CRQD/0BUIIXtmq7ONAtu+R+aBEEE
C/9j+uYZHo/wHn6KEgzSXDxIzOwTDNJTEC78O6IEDv15Qv4BE7YEL2Aw4DJ0mzRladu/EZ4JcXCT
KBhs5hr+0YgScdWbrbhymn6AvD1RXSlU0mOx12GtwDaZVVPmwndceI+t44bEpdJZqhmBHD8YkMu1
hQu5ICGXmzkD9a6prMNyK/NfSe/CaznvY/SZvbRcM+ZrFbDvI+3Ej7s/HlvuS6YZMvfxMEoviI1G
fKYugxMW4uDfMdNlIJxsU029YM/Ud4m36sBWz1qpFMYAgyzDZmjiLgipdoZcZXTKp3WUh9vJLotD
5Qk8Rqm4z4JhOOisaP0sqU8kLhTbtr+z0SiBhXYhvP+0PrhtxVYutcRpuah9GJ+jmzzpKZEX48IC
E/y9j5B/lr8j4t8dqES6CbA/TnLeXfN6xem3m0NhvIJ6ENt6Gj45BK5TDjQ0vKf2ktR2c9Jr/1TY
c2ZUkQ2n5SKxaJxl87bbNJGu+86MgLTYpMqoOi0X2kTtA/qJ22w3iwNJqds8DVgLO9Wxb/jjbSzv
ZSF2LteWC95Hs6tFf/sbtbOc+Z3LfU3OCtknzSEjketAj2BlzVvTCOCinSfl0V3bFqdJUzNwaro4
ufAFOvVpuRBGj3Qx6tBzkJ1DqR9sp4YAUmrGz4OncPUNFlZAsVOgV0+2csoT8rBx7mj4OJZX4Pb0
TTsZyXaY2B2ZVhfvXa++EnNvQhH90jtGfhg+BVrnnTxCcVaGHuHybA1EObmfb5jI04gQ00mV8F1T
pN/Z5ImTydq7AkOSbTPy40+0s9p1UepfvNy9Wtid/sLAmy9kmwqcxkw+51sKzcAOovslWshowUxO
Wy78me62XMtHi0i45M6fzCdnBHLItmurFrFIqdsu2KBj4rU7N/TVAeBGcfCiduv51NYUfGTNz/TR
Hv0jAy+CZhf6aEhwwLaR3nevTI11pAKQz9PEEvbj2UUasEVanmnW70P94g8rhIbGoYtMn79ue2u2
PgAixxFbvZNftdoYOUThhOS6QwcmavpTaev9qU2ncVMUGbV6ERVs55AyhzPK1B7duYU/dyOWP4MV
68VOFMXdb787Xh7+Cr4T7hu/0mDt6+6qWYBv88VybfluWgsJc7kKPngl2sw6tOBjjM47mkr7VnVl
uNMA5tQMemXj0rKrPdp9oedtaqATKCkgeU++jtdV67Hcwx9Z2UBAGQIX9/YQjRxiDmPCqntIyLgl
2hxAfJiV5MiqA9Sk3SARC9VNL6D0UoGgI6xFaaNBzoofEFUb5BNSoYBF3B0pdTnIJS15oAEkkbC7
Hv1q67egh1UUMsXqLDa8It1Ueg+51gQXjdMWE+p8k+Gyji85eEvlgHQ2KJqTrLxkpw3Bl2DkAM07
b6LssAHmKfcQd8re1BYYU0gk1r6h+6bPTUNjvmB48/Pacp/bk38Z29HX5dvvlnV1KktkxCsQb+m2
s7GUh+TabXyLtqsCtbJiMFdRHpnd1q3Ymfx4S4jJDyUEz+UctNzleAZtSE2v6Fq/6e3QnwjB6U+x
SyWILsaMqI2zArgfnXoSykEjrJZj4cdVE1oHIZXdwZupknqcv3qZIhdnhu/CiRjHQJLyNLHTGzzU
lo01ITONyWiOgu46xHa5k3PfjNStjTLcG08vJPXl/Jdl9Daa8twr5iujFTzY8nYiCQ/jFU6fFNau
SKqRWcwf57wsFGcAs9GP87Ibas3aR4mxciqVYQ8ARhEH/a3GOLEPqfPMorionPCVQrUAOH0V01F0
QMhVRF4C/wg21eCUbACrK02itl1YpHTdflJJjUinkNUaRo1Yic2cj4OomeoUCs7Ny01fMskSORF9
IeFd8HdQsgJuP1mO8T7Ghk5aPDHofSjic7HLoTWfgM2WpyFKEPouV5cLZ77zxzUJDphGcjjTgOZ9
Fmnl4agK5B3QJwJyno7GLJefBIaHUW/Tc9sDScw1tkdpY/VbGwLTKgNUexrKFkBciiA8mE8ojR9G
JxyJk5FCaRacYQOOop0Zp3cZkvSyMZByuO5t1lfQFhK5T3OawEZU50fHYTco57VguW+0C3KdZtYp
2CkGjC6uMVSaUJ8xdluMfXVkUyVdR6/4BP7EOaKxvnSDGA4QUyYao8gVxghSqg+pOQJaw77CIu8w
1o+uBGfom8EeKUF3jgrZnQG5M2Xdxp6EYwBOwQ5yDQP4TI1lxvnzk1puhhRCe8MZTiY6/mbqAfa1
dwODVNgI143qgkNbmmGK3d9IoFNCi+YrsFzgNSN5t8geW4gE2F8pe5K52FkuFvCuW6QzXh3Vny+A
uv94wLM5LQBFSd6rof9ERHF/JdFyr4kHxYgnMapW+l2UM0sZnO5NMmjGF0NMbtI9qSB/G2uKN3I5
gQFoNGTFKPYDu313dD6nBUpuvTdwCY8Onfhi6w/9Y4KfD6ZEG63j/mmMGSZbrX9VaWxFC/JiXG/+
ShPYo4eGdqis8int7HsyIPA5Ao7du+H4xUpgNBRzRlmA/HlUlwY+1V4yMmqRWu0TwkKQZXqYANRV
00+wCAxjxyz2ey3t63ycaMXMlvMOD0Cjq+mxglqzCsxuZ0yRzwm6fLQ7DEYqeXSaIQU1QFQg01/S
NnAORyGT78m5rmPmbXBGd4igX528KbEOeVuD+oluXIxqAJxpRCrNxh7g3lMxznN+Ak2dptnkQ7LJ
63xeB96KvCZ7pADe1yA5WzflVj8McSNvytDGAz2CI8QVmRaffNXT62rm1QeQ0mrqyAb06cK5JlBJ
ytV268RgopyeKR1gKjxuXrwpVD9hg8ZnVbMmuZ34bpvpxB5eQ6NkALdMyHuu5m36RBd48qn+Bvub
3vFf5TX3OvPyFXvugE4EI7is0zcRASGMuyd7m04K7Uqzp+3Bl04PzkOBkKMikCIg50GJ9HWojedx
7PXbLsS5WchVO8CtoEsanOkvlDCtz9Kqjh7sKc5pZAdZjoPtzaAH1o/8eT3/zc2tE/PgELpZRHB7
Sq6xcWOnbXQXK+LepJEUu5bAKsNF4jFYDLsGTNDMk9jaRpfBZi7FBrrYgTsuGPIFD7IskRCMJI/X
GUP4xo2OrKq7zMTRnGe2sUsGcxNODqyvMHshZninVMSSF9GPcyqdLjvDs5TeEkyfDoIqQT5eKB57
y5v4jt71iBMOZu6+MBsjMZBQjCz0jFV9sSVqBNPAuOEMeX9h4r/JWmJ4CyT8wnCbHSTDl8TtL5rH
O+3u2+A2ttU5tJscjFmHWjqs5MoYwwfTNdY49gW+ARzESuU3jYG1PGecvDJ7nj4MEUM+Vb86/L+P
imY9VgwRQ+iukUNLyC82MJavGiuhJK0RqxSkUxu9MR3gutyOc660M5IfUEkm3pb3rQ4qToRmH63N
3CEps/PFXhODvcn7w+Dbn7oo9/gWtz3CK9PFhArCCYHDvmgH8nlBVIN6pZHDXBprywidyr8JeuYd
PSa6tPuMw/6bphX7gnhyCGXuzkiibeDlT8GQfQnClrfdgyEtJ81btXww+GXCL7lD991BkakDefii
NzbK4m7bs13euXr7XHk6eygHrXGTRbsxsOB4eUk4FukR3xIMlJlK/Asetxsi8gBZNthiWcQP0nLl
CR8XC0P34+YPxu7C6l3u/O3h/8X7UlVdPIYgwxiuG4PqKJh3Nca84uoD/az1cnu5UPMjHzd7A8nI
j4cZwNs76Tk4wTKmoRMVynKtsUUxo3ahVtoXDTnxbrl7uUjnZ3089eO+5Zpt11Rv//Lhjx8T5QyL
l5vj55jm9o/ryw+n8Y9gLxQ0l3lXH0/85QU+fk4X+3O5aNoxu+M/f4GcynnvJ81xisAbTUX5FM1r
nJrL+Nav1SauTJCQy257uXO5+HjOx31QS2eE/PwP/+o5TuerVaY1L+AlSZP682m/PTdeNgy//fxw
fksf92XtAqJfnvmX76wF1kL4wIz8+PhxCY5jUsuj28KsjImenHOju0G/y3QK7a6mRfJxYc9V13Kz
HIEt9z7EKLXUWtB6MRZ8PP7j9l8/Zv75U5bnxxX6/4YedI/H3acm593ZjAU7AYlh2QpDAY77T8vV
yXTYVAxYn4cZ527NmQ/LtY8LNXPdP26KstsknEwPH3ct1zJkY2u7Hvp1/M//YPn3f3Uf3xhFi/TP
Z388R3jeLc3zabd0UsO0009hlb0zrhm3baG5/39apjAu/bBTzZ4p2nnYpmY9/b+2TV3l9f/4jyx4
T97/uU355z/92anUdecfpJc4pkll78Av46f+dE/puvsPj3g6HFA/06L/7FQa5j/QpyMJdz2WQJqc
9Df/6FRin/LoUAq8naT/Wbr973Qq/zkizxIOHU8xO7SQUkjXEfPjv+iQMXV7pZV60TUVWkCaSlwe
DOPplz/MX9mm5r7qPzVD51cxLGYQOo1ZF9XzP79K6askQUsTXUeNHMxtkff1ux46zYakFpeaRAI2
af2nvJquPVMb4L/MKqDiPTG/5Uklryjumb72EaG83iwZEgIxjU7UkV+TLWfrG4+8BT8mF9cR7tFK
jEPbhRfVeYei1a8YBt/Wo7wIGNJpYx8LJL+2bHbIIeb5PxPrSJTezoGlsur4nqzqEuCs900fEHTa
MS7UahbuhLZ3lnl3VBbi/cFFikBip3pqmFPeprwCPbGhGNaVm/jXVemugl5C8tuFMnvADKsQwQQr
XCnWbdQoWGG9hjeXAbqzabQaOprmYtY3YrQ6ha3EOjTUY12BjOw5Az3FyTwQ5VwRrwp4AZDd9FKO
IESy/NgNoMEwliR3pfLi4STdFDCbMoIm3tnsUoa90wK3GGw3BJZmFIb7yKAINXEpk32l4QPa6zlb
Oxz1Ola/cq0wZiC0dUupXRylSvzCXbunEwKtsSVRQJQGhXQok03luOrgN23TPvTElHXHDKS59lWO
eccOAwj+hLg5KtBYj97Zq2zn1GFsfxG2bj7BOoi+WrpK7GMOb2vGcMrxKKXV40MPO/g4gj7TQ2J0
Po3E5FvpzbBoWpTblPTVFWk987g8BLfcJy5UKS1a6bUydk0FYLTQSvtduMg1Rj6plV8mJNLQ9N8G
rVveB3oHNiEE7ewRxI3GoejvBJGqjMYJF+xS677wOLu6eb5JwVhT0T1Vsmku5mgRHJy6JvQnchRB
nLAnzMH22BOGKiTsEI7soET7QLAcrEfaD/7YX8I6pODzE1QRMDX3JAEfevgcMElkfetQbyML8lkL
tcsY+hcARsM2suvHwRabmdXvhm0ELSA55LNxIuzMLR1XDA3xplZ03pNE6p/auijeh+SR0xqVcr4J
muBsZZP96sP8BEQD+EJWV1HN2N2G7E9ZuvNDeLlpAyYONU40YKSo7QL7YvMO3OK5au7JbSGF5Y1s
rlOJ3h6i5Unq/jaC3EtO+zawXp1SXpqchlte7XzkOXWOgqgKN0N2Tuhz1hdjutEa9Osps8tIbW3m
56kudzkJPhnkXUrPlVGVK19+gWn+aGX52gap3JvYvUfJfDhWjMkdmuex1b2omnp4qNbNMrIlkADg
8s7tABPCvD9aHiD3IaB9Xxh7t/A3VWbsY63aa21H0sSjbxXUx95MInxotHbLuRVzw/Ssh3DqmifP
HtHECfhgY4Rihil6bCOm71qdTovH1i5VMHUib98Y1bXnpLddV12PJD+uBrpfGyuAGeJFKr8OKd4w
5jR3cZT5B2mAw4py9300e+Tmdo8Sd2y/27K+skYoD5F344vwMnL40N86alOzbi3ns3Lrm6wsriyO
8aKZIPx3txCrTlEX7nIPXkQQoDCakwOiEPxGW4HdDCpxHWvxax7rr0WcnoRZnssQDaVAYlRPwPTJ
dJKQWSvTuTjWeIwitKl0Fb4yzznKOt1VYxesBMB35MezyOFSNjgLfI4tRr7ya4UQBcmJk2xqLHjw
d4x4X3oF2du6djeNWvnfBN1irf2vy4YUEu8aRlS8Mu5vi1M46mk92om67nDNAlKMkoNmIoYgzyHd
2pU+QLkyOkLKx33qQntg39beGEEfPbSGgOuWdEAnYSrCV+OsPKv4znCHbPAJzG0KoeHQBHtHYGkN
OboYZgUizamOfib4/PGL59EdTQWZt1E0rjTV3QsoX3jSy7sptsWafhbJwsGjAjKsGR6eoS67jsae
ShAGSV68WSUceq0+mcI562NzDOXE7ta5Upzf9pUdv9i29rnOgquxsA55yAIgNP/BrHkTetEcAPQV
G8MqviBFPRBkmK9aI3sUoTftx5o46g5846qU/bmu53PhTDyQo/wkRt3ZVhwJvV9dhsZHniDOeJV3
IywBONbjsXVqxD+wrNCYA+Dj15vdaOLaKsxzb2UHst5hL+ZatgYqeT/L9kAVPDmazTkiAY/j09VN
UgwldGfB1yfD11LZ30Cbsk3N+keMf2dHty8tTBC3muBhqPhg6i8pxlzfGq7Q01/i7KoCdSab6l7W
/RevYqQHbxp6g0pJQ0KRIvLY2NR2AE+wuVKO/dzU45weyeGpxS9jKkGj1WC8IPzejQNNNBiWDSCV
DP+qTjJW2uC/KP14dou5gPJoI9IyKKtLkvfpf5NT/hdVlG3aroWZ0ZFY5Rk5/1pFIYSfCYKlInr+
Hs3kSgtvo+GHVuBfGt3/4stgmzB6Hel6Bq2t32qoOjCLXnWpui4J2FH+W54+/H2Z9le/BHNqj4Gl
cJAnzkXcL6XgvIHySj0Kr4fxaZBvkM3M5vrvX2Ie8v9eCDK//XgNyu5fX4MOU2XaQRJeg8CoNmQI
79xgZ2wIYN6wur+7n629tp+bc9viFv7O2tt8+/t3oC8e/V8H89SiyOolBbnEVQDO4J/fQgtLrDAN
TbuIMftsSeJBR65QdjzbOWq9bGLJNaLmGeHyMQpB70sNzVee+unWYGeOUke/yzXnCiCavvaA6/lp
fsO31H1wQ9PZWHV6wU6V4icZz+TwvFSV9NZloSTBpbkjvyVCDhvGQNMmS8Lu0A6O8SXPomZnoqfe
TqOlsAMm+S5F6MPS3dZED2tsDIv+CEPuBPzS2A+B8xnSr3lkVofVvgc1RqYeiEOTbphEH6lXjHPQ
GW9HZhVkWpIEKTX7ebC9947M6E3CvHwtItgmYA7OTt19BxJhcnbvjkVtWJ9YxL7qKdo4Y5jajVHw
T6CCov9JqS/5VX2Ft0ZFfI8LrCaAtehDbBngbLwW5pReJWKXJbm/QkB13w9y42pMapkkb3F5ZpTJ
2j3LMpF+qZ4h7i4+Sw0VOibS7xLxkFNnd4UfbaqGU3Ktnzqr08hFbc51SKQn1sp7cHD034Zhk9bu
U0GHdl0P6ZWTddci6WKwKOZFNupOd8bt3x8+85fs7w6e+Uv663dEoDRJmMhcAwu9HfsXh+68pRDt
mZgS69e/f7FZxPK3rzazL359NVN3OjlxqEZX2Q2vuWNFf+z309E62FfY5cP1Vwnf6qRfstf+/Pcv
Ln8Da8w7Q7gPjk4kNrgLe3GX//LiOqHPWeya2qU9ZVcEp+AXXeln7cnZUU+8auurp45cgVX3xkVy
PV6J1Unt/GuDCufHW/nfoJL6v5C3onsWJ71/3Tf4jyr+r9qm5d/8bBi43twvMB0YKbOwyXU4T/9s
GKB6stF92zZuV2u29HP4/ZQ2oV+iStJRPM1QCrDQ/Ks/GgYGJBadZ7Nu0DlwpfvvNAzkotT69bDU
dX6cICHU0XULdMbvcJBSlRLNRmuy0YZIaaSYkYO0PofKekxMRzFMViDTbfOrAQKyxnWn20fbq/iy
gPxsu1rBahk/u3b6UtOZhlDrVqs8LzE1aFgRdOOSp706GhO6O2ko+xQy+gAC2YqRjZHEjBNh4gZd
6DwFYzTsPS3ahiY5KkEMuT/gfE4w8mWDTmNAtqChztVHa8eJPt4i718XsU5K+9qPBNKVDGBaSDY9
bfvIYm9idJyFnO/gmOzPNbOZHg+JbKPwU2L5h6Rmx5S1SbHG3mayZxLWPpX4HAkCWNvCBlQ6hjdm
5qHEF9sqTl+PVRHCxZ7sM77mcQPtjy/MZF6nbj7dRCrSN3ENhbK+xbLVXOHYmhDI0m/IGWkc8uQ0
qjg6qjxSNxM7TwUSm9N7NHxC5w5nIt815JJvPcFCJE3yh83UH9YBJpvMct59x0hAX+bP3ijZvtAq
OPfTGYe5tQ4pktacKf3Vtd7V/TFvT4XnE9Nc1STAsH+VkcE2dXzsU/k5BQcHaDB88qYSClwTmxSS
lIa20VS7qf/uJwMuSv8mAee7KUUs9mbH/lx1BQmzhBzGrTLPdj/Dq8Uc3TBTXepi1bcYkDpTf/Jz
oqybTFRrP8Y1E6hdZdsl+8mOdUvLdyZq2T1Q84uls4aUJFx47gkNe7krwgQHK8EybCKHAAobAGjB
gGLjjjinAwv4LCknWG3IysF/uME9HKFKzV5zEd8hBzg6dfFaua1alak3XfuagzmiWcI3KnUcvfpa
BiXc7NgEyBMmm0lkryBhPYxuD3W0dzKSUIPsa0TcThsOd+DQMneMDi0Q6dnA/Bq6mN8SW1/3qamI
f9c/9S2zALvQD43tPovKandJ1bFyePo3DfCzhxvSK+6rxCVBOEnnvofzZg7Ri+nix7BbPl1Gh29O
hysu6GOkwy6hIUrTnEMayEuaj3SRJ98/i2gTF6T1SsTYa6dBdj6U5oso1PskK3T8OVI0ozB3SMZX
DdKKhHyRiLiPFVEfEW83eOtkYB1j/0ZDw7j10vE5MuRBpvZ+lM2mLylSmjrw7tjZE5vxbk2huKsH
62unEnMfZ8EhyupvfhhCOErGEOu0vK179zMFj7F9zCMXHzzvmj0IVrMZbzq09k0VY53J13rtqY3m
lPA74wikXY+aEHjMxg+/xjrVPw1Vzh+M9kAxvUK0YeoMJGydMwsGnUljLM7BqzHIKCHg9Nkd6UTd
3mZovO9a9Tj3UjKbqm7gC00LCwuv+ZInzjqsmnOgYP4QT70S255JJb8TaNaLrty7iG8cHtsrjPXX
fuVQFJKetc48vGlDR4GU9BWgAxRiLi70xLk1NW9rBsRnoeI4DGbZkp+pr8iDVAAb0q/yP6k7s962
lS6L/iI2yOL8KpEaLc9JHL8QjnPNeZ7563uxfO9VOsj30EC/NBAQ1GBJkchi1Tl7rz2M+Dry/L62
O4Jis/g5VKLBC8V4CV1aLzkNDy+vCZvXhrTfjsX4oehkVCpZ/Z00PqKMNF9XmuTkKMZrm0XRrUHu
WPC9tjAgboB5nIyk3+od6nB6amu0uvlBfo6DFodsy/CR+gilXiSbT4YA32D/pKvhwI1IQMXCEQCP
i/kuNCJfDWtEN4Tb5UF2EhgL/ckNX9JVhsY1gMOc2RjLXsjT8WJ/J9bucZpICeakxAWGG+YzKgMj
OP+bpvV0DlB9mC6h6MztTJGNlK0yONhw6ZEWYAy2Bg2CgRHjKYin13FWEPqYDXo6+4cRXxqz+Zma
Y7gNWXEvdlWgJcioW4Bq3/OrTe6S7WiQ39ETzHYzBRiaQC0RUQEYWofqq9aqLtxjJECcKquIAiw0
EfI3cJKRpKSkcmR1scl+lhNpOWujFs7WvYitcrNOfmFlAgmtM5Kkq37wFct1kO+Ej4Lao9emyrAD
V7pVQSxVVPLUGUheHGfbeMJKVWno3/KqQzXfZvsJrPhcTjd50F4iB6jJQtaV52SEbGOcVfbdPK8W
bVSCVUTBMcK9kI1RuOvqnDoWxHQhpm0XtbGvB6OOA8Sy0Ognglg63iFqsp3IhfI2aZk4TEXJJZYC
CxTQ4m4gICCObQdHRkf2YVn7Uzu9YAxWjxPGvA7QBT24ErqssoUsskDTipytqVE0idO7hoANAkkh
+RsYhbawhPdm0DTkmTHiuZuywR6SzI3rD82Efk03vzpl+LVGferXQwNiw8QopJmFTnmlrHbx7JBW
099mltD3Y5aG3mghsBFh+oZ640tCO+Dr4hxauDceav4Q94Y/6OOhCJP+IOBk77rCBJs5HJyZyakx
1XfFsGS+SckOEqRHjfVigRcNocicAkc/NAWbtIoPYzzG3qS5Xwcr+hKDpQxNPB6Wu1cNTOxONdyA
puWj9iG/LDGRqC1MSiQMu0DQs/1gkn0wCNxxUUbrvf5aO1xerIDCXLXwxGohg3XAOEJl81Sk9IQL
cWd1fEaFgWSzJiUc4sHwBqVrCCfqNlkazA9zbr0SwU5lehqPSwz2h6oifhjUfI0KK6DhRIb+iikc
yWuQWDfxnHc3UH3BL5aHCvGsB0r0bSYPIBHnIrDRG1bGB4nEHPnzroyi9ktUo4CEaaNmEzac0S1B
urmqByriTixDdtHOlKM4+SjuXYJFP2hxbx2hwmLg5AuNCWBVl+Avt/uWJ6axbcyyokqfHiLSLOD8
IDFIxwBv93xvArPhwEu1+tVSU8JhRy7QIykwNoOZlzQVmRmI29I+jfeCA24MeornrvGj4URkedq/
DEpJage5gVafWd7yYqvdK5ny+Y0aOPclszei0oGAoQKl1J26r1qyAi6FzQxoTJ8TRXG39nrV7sMA
XbSqunSnsV8FiC2pKAeenrcvi6KrkEeqC1mnCc98rlMqrGr+F+mdFMVnc18O7TEYszeEdnBTK66k
RRqucagMVm3cJuhMlyPVmgch3GlrZswEY2P+Nsd67UG+nqgnoBVU6xYVlTpNTHTo9YSdOCaNwuHR
Q60JIhgqItJCEOrTcRnpcCRdhMK8DI6OvcTbEoLDFqW0i8Be6TF1HiedXx2aAoeo7tC0ynXPxRNw
U7VLjIBTQ/oapcILA/fQUwNBy0t9TNOjtyyFcwL+bZctDiF+KPPsUp+90CauDEDCRCRN8E1g/V76
52EaXBpso3rJbHLmE3tHYGTpAWF6MZFK+wWAHcehKC/nXOCfvXl0+KoT2IYTlmiF6iXGW83MenKX
rJtKt4nLtLgEzmqtbYEMTH5DNJ+mEdqdmHqMPz6l6175ShDdueMQcgWb+Ui1+kjswQEV82NEW2tr
Lhom0nbxan6Epu2OvaZ/a/tuxoNfVZCUgsxH4sVUgqA7ZQDdAiJjOGSduTddE9ApP+Y2pxbiz3qI
d9cgiGB5yZi77Af0156YmuFiL/arltc/+iBEKFaEP1bijhiCdqPhed9PKWrCJJvOcx+625klxzYX
w4fWhjYQwbYk55FBeR4h6Rmo3Zm2GUw3mWoGxoS2atRvx49Rr97myNpR97jkAvFWnGFkjXr9BQjS
oU87wzNW2HUWA12cnB1TROdUl+62Wz2kSLta/IlHgRSXxVCP/S1aHklEnbwsbxBE2kgSWlINh6r3
poo2idkZhd9Mjs6qA35Oow6oJOz0sS0Z3k0leVrswfSSrpvX4B3KRgJOsarekfvCdLOE+oMdn5aT
TS8RKWpxtH86dkiDodfomxacJ42XOqN6tLLhXOY/l8jFrj1UNj0n58zKVX3GHI5hgaZZQeo3DkXm
Sq/M9IrJqVn0EEMFagyrrkoBe+5bv5tQEcKO2JQiRFpllfU2Uog3ElaNnnoodxzWQT6s4qmB8y2e
b8JZPSZaT/E5KK0tPvz3xRrL3cw1p7cL3S8SYD1tS4qmo3hakEFZ36XRYNMb0qGiRRGTr6y7MwzY
ysvgMMShNANMcU45AY+NLkg6xfgZJt032qn5Jh2S1xyCpZ0okLqWgAgsUntWqADRjv1IxsnGfejn
hGxYF6SUTeJd6IzfSaGI0TEvh6bSPzI9e8LPCHlKuzgReUSDO1iYZVw/S9W7sN2pMSmJRtDeFDjZ
vbDRHR+c3JFK3g1Wh6OSkkTh1PrXkLzFTd2P5R5+5xr3/WVhFYZY7GyJuyFkLhGq4qQXk7V2i2IK
64sXmsq7Xu5V9KCboqW5SOMHRTIH8s4gx7lRWrpwyo9khMVCLYA+JlqnjakzJ2Gxo/m9HUUIxMOT
4Xcs5rs5OjmgBeih1zT9Ig4xoaF7hRLcIG5JPafFj1cXcCYMGsBbLqcf1Lxvo9beJVrk7suUal41
u99jQ3zTKFM+ubbySN2NZT9uGsM16Kx+sakubtI4GHchS/ZiZm1SPxrEbMGbGRYG/sDywgrtuVq9
aamItlacujurZZZFgqWXGAjKszJ9du3hxo3d5lD2xrPirs33Zt6RCYlX6zlJkC9O0FxqGmy7SIvO
Kl3XTU5o1dZ16q/zjJV3njvChGKTdFrzS5Uk/Owgy0g39qKE1uY6jdI1D+lv4Y8jsgbiKuddnVq0
TQDqpGHj9XDaIV4aOz3FQjGU37tWCbZlrA47Mb6OcUSAOENBXDjOPonEkzNN20w1qmcj3w+qiP0Y
XCxThHsUhLY34Onx1qhGs0t92AsAUZL3Ioy+JU5t3lDnuSzK7Gy4Xk7ah6s0r2EfQBZRdwYBO7DS
KN/SkPFFrgvUi8SumNa8VUzO4Wg0uIbQc+zX6KQl5IricIkKaVXSawI0diPGliyAMbm11fFnX3yI
EYtICfl6o4IfDUih2prjCOBfIYGeiApvASzgLZ29KwAo+HkInqwtb21rDB4CBcWFPaHOEzpmEw21
Re9c1NUgZiQK3jPBGeo4j1nQBAfMK2jGWVU6tcrydO7Hw0z2ZJl1N51hLoyp1KjAwO9sCLtirO2j
oy/fcptONLHpecLgUgbaJc07ceiY8VgJYYIDfSoPvjz0VKe6JfQr5YLKuknPiotmKsa+c2aN8VT9
Wg3ul0bnTLO6r1btLEhSxPtIxitKAI5lo75Bxplu+raLLhZVLVOEl7zKnweVISoG06YOPedmnjxN
UT1uAAKBAkiy8ClDU8dajBC1mtJQV80jh5MqHoslfiEYtH3UIggmSTG+LeZ+bIGsAaB8sSDUXDq3
e8Lo9LzoQAJFywAWGxXKfiSVbc9v/bkrbyf5z7R3yiNBdMmhVha/avAOyI1mgajhnNvLW9kqN6u1
ots7RnAvVOS1JDscydd1sTAtyi7o1bshVkkIz/tjmxvaUbJLTOlYkrtoNbAjJcy6tJiRLO0PcjHp
NAbJxuGk03tv6XWPsJTq8aMgLvoYaVZDXFd039ria982oVc5Q3HQWd5pA8CBjhH5fVSIcTH7H2NW
HWvkKxvcOsW5ZW+r9lZDiWOcQENDn8j7iYGpzvg+w+bdsqejReLCITF7RjTN9PmmsS3naL01kd6t
p+uGeOTZV55UOzI2qjre64F9UUaLOeQM1ScOq6OKBgb8YMySTj3obTc/BkoJ2K314eF2j8Af3hmK
CgQ+1sVwMEmO2as1jrdlqIze6oho0vBW2GeC2L+Q/p4SOdTDh4jgFFYc2pUD7MUl2lhVX2ONoR1B
gMoRgnJjdsQjyhLhdXb1ncvDWVM79BoU5fMEmiSUAiCjBTM6JTVg9aKAsDPnNu2s724loGTlj3VF
9DYTxPd+ctFRlue4zCEoWyTQJQh3MMJnyK8zhpWlAjdleSg0YvW+d5uLtioG7NLWqM+izi9APlZ1
ewvzQydzkBQGxWdK9jCYSrrHj6JQZh1eyBDZ2jqwtTHP09M49scsxtdf67umiLapTaoGQdFLsA+z
Fa+g36Ksu8G7V+/MwahOgLM6IiIiFGD2gLvz342+2sX09SnyPpNe8VYh5RuLPsLMccoHnyzO9yrP
xMlawruWQ2kvbwV1/qXNnR/xQNWkbjMip7OihxjNyYJooKSB7wgGGXwEWW+dyhj/eXdag+VPhQvz
LxsdT5/qF8lxGuEuctFbHxxw00KvsBip1o+lTLha4oW132JrC4UQ7usGEkFYFEUOGdI6jgIEHMby
0CRM+Z2VDSU3OXnTfCn/3tb4oUBSREf5EeVmLia+t8/zWaDDh3JQsjLqiIbe1TilVgtp4qZJthkm
y0YC3VzCVgDWj9diDqvN+tg53+TJqNtUtMQA3nD9v8uXBOvyz6uv762nMQVS8FNkmPImmUIgiPwf
m3ZfrCMkji95GwtAs7PF/Gjq/Q93IEk2onwy4iTcm6CRgqjG7IXBfoQkYDCdYj0GYYVPxGIsHLEC
dUTGpt1ekX7P9ZPKUUTeLJEII45i3UT0O2Sm9dFGz15qrlZcYnBuugKKhjUYB/otWGaD0nfs1czf
j0wbRf/QtTgxJzPBEjTlOf5/iX5SXLfY1YX7SKeiOOFwO0RVOeyZgzEm5C4ZqlGyUJbC6zznk7LX
rRamW5yoZxXf9VlrelZkSAd9t0nHkxp2eJYa20JKtoqvQVujCF7F0sRCsZZZ6V7k43UnezXqmuCD
SqUVB0shaHNLcXGuDusMQ46/aUTah1u0t90sf8KKkn/tMhtFNXiCJFqf5J7cyCNOjZWPRZ1Idywi
DjMRUmB21OzwearI82XdgAxlwKxsG+YrQua+IrkDfj6Dvcsfg6lubfw0Sc+Rj42taMFMJr3ORC/2
cVwdq7lG81WZfxHyKU55Zt7C8AalO/fDSW50uyl9s+OUx4s2nPSqdjjm9cneJm5D3SggM9zOGG1g
nsUtU3UWV+W2zxCATUl8nriweVrHqkeejHJTrcez3ItipTl0YUevvMAkaroxece1hUlg3SzrofHe
Wz1XWcmNp1msn3rri0rL/Sh/B7F6xT5/Eao56DrflQFXFUi8H/Xozjcs9Zab1ujwIIVJsw/VBR4o
tgqUKnez4ugXhET6pY6jXa+Iede20VfVZEk3OfPfj+EO3ZsJdmMMMCaucQFmBvqVU7FgIq7buLEc
Kl0ZQAD5hGIkY1JYHcxKHtPy8aa1go/RAHepE7VuNOidCLbvNmIMaaKHOfYAnRNt01RFfjsY+mHI
XEJIqIZqQ1MyQAF2udQmNQhzIpRqxC9zM5WVR/XqidoCFdyGSZJYP7Ta0OOqFDr/ORONS7R6ipSB
m4qx/HDnnsuj3t90tnEe2uKQLvmldzPKF4VWXIL5o+w1EspESw2JgttmieYUFhk5o6Gl7pKO1fNI
hCdiKmJOLgyZ4jI05BsJh4aCkWY3BH8s+PyUdCuGbNetilXbUb7Xoc1qCrOWUhIjFhQQtfomqL1q
Mh9UF5K0NuWv1Uy1x1Szl37NQjIrDgYSmd7jJr9HEEvVgSiwfV8zx1ZRYFWLH1mAQ0xRnfEj82Ui
wvJw+ycsT6KQviYpHxDJcWteN/YkrI3uLJpXBDdisC24Re4DhVsV2P5cZ2eCBbdlv3TMQUIyamIu
dU4HIHMW4uS0ijjJPSMhuUET1kFdfaDwlLPPDWpaikAmk7Pe/mua7diLzNwHhbr6tgCkQDnR4Cix
V68buXd9ICIC5zQFEL9SOqZb+QCBV8z+KjMnIvifF5CvIp9saGiMqa/valWxToMhrJMok7agL8eu
a2sKuWQEKSjwMIntlfdeN81Youddn1mgZQNOi3RTG3SmaJN9IqkFsPqyXkmok2NDV53TpIp0N+Lg
b4LZy/Cwzy0H51hjzSHj9wfFFYMXwNCVj3t3DKJzNXPGuBVxaeOJ34XhMdQh7HHhPFaMquPMsJkr
BojvbISgHMIV02a8tsk4eW3OZFILxqMhGNc6ADA7k1Fgo5vauxmpnN7tNyKf/qK6QjhY96KX+IhW
N1pfts9xyhqX+ItvY+oEW4LXEHjoB8qt/W0RRD/J4ISGa2cR3rGK1lvjI5+0ZA3zpKfZqzZekAFS
x6CSNliw+RSRvU9qXfs6X1nWtO8I+5uN04ET1p8T94UIctAVpoFpy5i/cMkmV8TtBI4TKl1l82Q7
q+zNQknddKyzyRHZlMa+juJn7HgLykigTiyP/KnMv2VtQvYWVOFC77nI6hiFI1isbcW3YFJuK5J7
wByngNQFOmzRM7kkcT44jGt3eD3XePf8rhSK6pHl+wVtNyd7CQQU6kNaVEetgEru1kwWFhgOCdZi
lHvVrUNZW2vIWQiC4eSIrMPnHZ5XTgFZsx+2UtH8sg8WSW76bJAPYXMpXbLuB1eGcQevL1OmE338
+6kkzzKJXuqV/Otmz4QfrwcW7SyYgGPx3NgBXKM4DbdLyRHASLl33Ql2fQiIXifGceHFBqqLxYRm
t+zifVuVVIxR9mO0b42zzaAYmhu8CsVmqebbPBU09p/bLsZcr4v7hQGQMzjwGxa4W1Fjx1IX9VIH
wfdOo0xJaklZ58eJLC9wsW8VnQAbfF5Z1LdZSTdHuVdERQISLW83e6gDr+szDfd2cWtpLtox+0gS
5c/BLm5rHKObaIjfEG74E+HelQ7XKX4gxT3dpq3uk4UZIsnXz4pLRinExTwqwbl7VCO83hn2GiU/
AhY3hgu0zxCYl6nRNY56GYNh349MP3XVpwtxQ/ncENNt9qGI4YDW9UtgNu9TtVwccuTTMTy3Ivza
WNqTZt1ANPnZ6LcpkVgb6n9PE4plFjfpsZ7c5Dwr1uSZFnCRZdC1M2e7dpZ7ctProTjD3+TCFSWv
1YK2a7aZlKXGEu0QIXwT5gp7tLKCSn8U0VmPNvk6BNBzIAJs7NW90yYPgMFdh9nbNAM1VQtOe6tx
x3Vyxu22tbF5lcy6R4G5Pp36aZtQYSSTsmYNx8gL6E3/HjH32Eg6FMs5T1/XmdQq+DEluKChZHoS
0UhZqpoTzs628ePQRqubgDjAaobxcIUFsI6NrcKhoMB0TW5s235o86XZVR2l441MPpsdvVoQoP2w
FjXZZjmLGCIRytMwVATq4a6PKqTd84rcMgLm3/LB6Q4xfvZJt0DlVZ3IsGOGlqtDRxQdBaa8xsoq
4LInBO9QEsDtURvACu2CczhdCS0KvsbV3Boh2zO3w5qWwRDsbofIHAV1MPwosAoLOrrWeArXTc6S
56S+SnhEtyhPTsH/pFDWS558UpPTMIgsTNsrvqaNIMCwWGuzjdydkio4To2vpVngt074TYwosmnU
rk60q/mt56vZGj2qDCWz9f48hUz2ALdQil9nqHo7Y9sj7oWm7r+3C808qmPY7UkqpNt7fXtJ0qCx
R6ebsUXlAMhTjLZWHVgbF9TDSd4n9+RGEeVNyam/WioAWOi9fZjsyA+y5btu4J6hlf6VXJT4zLVA
owRHkQkkJk26cs3l6/sXtQW5pBOscGiY/lo9iAJKgf0ptPG8zLFJE2iFs8hNuHDChjj2JcZGbszI
9p1ASQ6d/B8SO0AqK1MeKgGJ2HahQhlLS+JdXOl44BkW/WmNjtRsXBRVQzxN2w8KBwBzbdZeLDdi
K/TblhGVXe7MVi7R2LlPUoL2f6Cw+x+EsUv83uDO/+hksNm/QWcyret66/8Rh0xotoPo8j+r9S4k
o70Vb7+aA//+m3/sfarxXysyzCZXRhO/2fssQGT4/1TdwCujqbzTPyAydwWRucygEY2bKMcJqvlb
rWcY/6Wj/3NtXbCEtPAk/a/UeiiCfhOREuNlaTr/MFDQFHd+k6xWS8klLpijO7xgD4FGsoaalsWB
wFD6vIp6XAoCWAmXhc7swNsb4lendUCHTBZtF0KazTo69yp0bW0J6ZEWH04FQ7PqzO/o7am5N8nW
HhB1zQMhgRosdbtz6V7V9tfWLDHGmXdYxUBMkyGpPqdz92OhRV/ayeJrcTRv0obROp3eC1HsITR0
d1k6q5hdFK9ojQ2GFvR7QU9oOPGkGu1Vf+iY0o6gqPT0HiDvV8XMvzFxifflB00qf5ybfYMAjNWe
UeyiJl32dTbBhAyyfcifkcNJ35Lu/gupZP02tuefcO7xIZnOlipkeKDrs4F5TmXfnU/h8AbiMH3I
u9Kn4IX/YcFQgmLmrAAnO/QLkN2sJ8NtGYlxit34Z90752JAv43KPt8MniZasOJOuS8nGrGx2/u5
0aZbnjHtBaEKtZlaJzViphK5CLAMDRu+w//cmPr+Jok3VWhaO2QRsU+IJTqIEVUX+AgvEfN9BL0h
m8y7ukDTVaWm1xksXGLdfVJiiEULPYFuKGu8hUW3XVJ6W1b11HIMsPpYF3xG9qI17eRjBAQrZPUU
SFGZxK5J6b2yli1TEbjM7Xc3oQJoLSBmil49CfJdbiqYUGT/+cnKDc4z+iOx1fT7kG8gi7ka+xPt
02x4tBZkGiKhoFgY1BKdQVA0Xpg7Epd9V49RcwaI+ZGkDIzTaqwDGBp1rnGYB15jSZuvqHxQL9q5
y2pVvEHVmQ40v/0piYYj3ewCxhAKoswkQCOyJhC/NaVz6L8kH6QbncSvHc1FjepNzvxfveSL+4NQ
7X5vpfYrbrxiW0bMB4cZgL16G9Uh8jfasnlnMC/oCPxV2+QWPmbqWcg4kefc4NoFGV8RMNRgw3Oy
GnGO+HBR8ByjnAtInC00BZDHE5nKhJyWj96IjuYlxTiLKND3VOnIhy0EVjyEmHtDNxFPU1vexpF4
cEtkfREJu49R9DWI3OxsAF3fdrEJcbeLuIaiKulbrE81xrIpfpzarWpFiV8b7yah91FHXbS5s5Wx
2IVaBfFLQ+DK+U2NllQs8j1oLUSkCR5np/zm6mC0K5OoldgMto1bpB65nW95E/wkdwGN6KKRzjuL
XQw9CCcpi/TZ/MsupouuFrx2MnKJqnvUbTGNHLRqxXZo4VqvxaKdZpIv7lbVQSEigvDjtS++aTT9
hCX0pTad6WhXGAQbZphTXxA7NdShT1PQb2IXaUREaCohFr3XZxCGKd8Q3xvuVWRkqA4og8fQZCQH
UN8xAhMyYP7kG0e+1QntnI73XVceG2TRGyJ8hp0SqiTOEgrAMduEBx1iNYKMUtAWGd8QIO3Ktp8O
9ADACFttjpxXp8YQs6TN6NYfoeRTK49u1dJpUBZTwxxKDrk4rUg+ynrdYyrluaWxBrGU9FXpnqpG
Me2pr7Mwo03pKi6L+OwlLBG4jcWkw0ginhhMNOrlvmnnI1RzPTNYATMFJO5IeXP0/DHNojcoz3dF
jilDsZsUzkHbeZTlH5J+viBeAjiLvtnTkq7bTmoObr3bIzMud6oVO6CBWHzMfXBojHk7VpOn9Mfe
zJq7KBHpqVv5VLBYeuDdJAHDvl6ZE/EKs8jcqD2NSO/2bqjSEfjnLvmMlqkYs+TPv/l8bP3DX26L
CA7bvIDOSRwFSNkCa1buQUW6XxTrp54GNDN1bX+lg6F4pxQpS8frJm0g3Juh8dENBF+R9txO2N7c
O43MyU2Xliq9WZNzgYCqu3Zpj5ZIB6BUI2YbsJELAzWwP2DiQKmU24hFCes4yN9Mq7YShEaaAhNr
uSs3bQXKaeFrgPPMilNuJEIP6jTF2n/v07qJ8s9qu6Sebz9oXEbH1aIarSNhsjSPelyeWDsPuxC7
X+kUVMtL53YxlwOKvYyKSn+nrsxbuZHgWyOMjj0VhH1BrOipNs8cV+kpMq17Kwy/dUH+QAxy54Xa
RBJPeHFg8B11eqwsvqswPzTp30C22NTqXdOFTxN2WnUr1zot5kFKDggvxu5Ljuzr5BRkcbbzIVyT
TUQR7qbJeeuYw3eJXp8JK/gAE2L6CvWGfWK3d9epvYRMqPYtNePliIeqKA+S0WeLdxQL6DhRBoZW
iDCno+QQrqEUciOn5j0yCUBk66Rd6xgeIaR1fq3P9kFpMr+G0rKh2MMFPM3JOjZAvDG35heit/s3
rVBP0/RkPNjm9ESi9nDKy1NE/441WpQRkqDehKk1IJkaXlWNcNDV6h9D/92peBbzAspRPraalxss
3IYgBdUljwBdZQnZGVD2JfVUchGvm9/uE0SAee0oegT1Xa6yamSVkLcJWShVmXxyQJq4qvw8rv+S
3811g7qG41vW26+bJKc/YqqPgwG2Tm6Wbm69OW4QYy8lbnujhtGVwF+qjNGaqn3O2ndYy/Ry8Sk3
ehCbvq2JF5KrMnk4LAqnb2jo8M9V8YErdNjONPrVItiPaMmjH1EWvStT5Mz0u/h+p/XwdlZs5vVm
npLzfpCPTDTiF+DLPBN5C8W+ZWhYHNtzWv79DPlYoxg7Y2ijZNvSNbm+EtksOToeTJ3y1fSVQyj3
Pl/m8y3WTyD3fnkbebvPewKRao7Tf58i9+TLfH6c61tdnyPvKwPTNyjSh/s8sV9/e/A/3pQP/Paa
nx/18+3k4593yO/sl//GL7vyWYHTL8xApnS6yYBwfn6d15f+5el//J/8+fE/PvVPH9rOkdbZWH+N
jIl5rbcRdbkkOpezNoVUfbV90CzNQT5AHiqODbmbh3GK+Hl9urxt5l84STjlI/PJhsKzCwHVIvNZ
l6V/3m0rpnhKzZq30AJyRFxib/WpQy9jU2wlvDez1a38U3lbbrSoGCgNawhzB605VBl23qqdUPzX
5wIBxc4wFvrLrVA9lcuobwwDrUgiLneyD/TZADW4EHngoe7svD7JzBTJqnLWQ07enKQ84Xpb3qms
R77c++1PypW1O3RMi9YGpNzIZqPcI8qLqIyEeYDEXskXKXOSsQiG4fWGIAroBqwU1lzeK3d/uZc+
50thMiGx1poIcee675T1d0tbGIwjzPl9omS0eFeSUuK4ChVY8SUeoreQRFv/szspB8d1kzAZJmzT
JYVhzn6giKK8BtNFXaZziltr07o9IXKswrRJ0NMlPs+pOi8qQ0Id+W707meO3oUIPV5L9jblXtB6
nWPYRysefy6je1/nKCjk/yNIraegHlNADuuAIO+TXwNjr33k766fT6xXTIKqSUn791us6G3BWFh7
trmTg4o1EbLIJjUzpZcB/5lfLS6NWfkU2Yhee7tkv5i+2mTt2jxgDFSVqd7Pjn2cA/1xahKk9drk
dbGFqAeM6md/r68RsscasufMFrBiJOAs7W7JT0H8t34E+bkCK56Onbhb9AI2jKE/fD5xfbb8PeVN
akTvCaz/zYRHazOXSbrgL6c8KAODhnVP+cRer/Ss9JOmnZOXls5g7xHTIi2hwDabXTHiaLONA2Et
9WeXf4whWnEsfBBjBy/231+iXV/qelPu0bX/K0P8YlAURV0GdhHMKzhitaRP70Dj9iKupRVfmfxl
5GEdqoO+hdwQBejz5P9GPiY3kuN2vSkf/Tyg1+P3Tzflk69fzPVvf3sp2IkTc4+LPOXksSY/jLyZ
S3Dz9bbc+7xziYHzqCG0CfnmodLTLiOLQD5Fvi1rTa5BcneSp9rnrjy/5adh5vfPCZjKN7p+5LAq
iFNnnqi4/bOxNoCT9dyIlAD5kzxNKJuUgOVm47VsimrvRkN6KNsoUn359M/dYL0ixSjbeuYUUihx
lUzIm7/dR1QD7jlN+JW2io3+GZPk/0luukHjki936f8w+5G7n5++WjD+QXYsu4zEzumuheW4syYX
+G+dwXm1jB+O/CDEFAhHoMta38BdTzm5d/3ur/eRtcnKHA3o5vpk+ZbXm9e/lXvXn/H6wPX1fvvb
uPjSE/vKGEYXXg6cyEWJL5K35ZnHN552Z3n788Mvlbai50YV/SSDqPxNr8eWu7xRQy2O8hiLhQoN
WO5Gfc9URh4pf96VL/E5VE3l3B6cKvOknE3KHORYIm/KPXnf9aa8D19defpfPU8+GQHyqDXFUb6/
/Hyf+ji5K+8MnPUw/jyY5b2uKPqVfffPeffLs+Tu77d/edXP1/rPf/rL49CkSTu0nrW1aSEH/O7f
AUe+4p/uuz5FPopGiI8ud68b+Xtcb8o9+Xf/8VUrTNC/vox84m9v9af7fnvV394pXAf8CR/uKhWT
5yytuIM+1MtenuvXzSIbOON6PbneKfeu9y1SHyRv17L18/lMOdzKF78+9ZdH5C5A5NV8QbaNPKIt
yee+nii/3P7clefVL/fK2/L58jz7+y/BF010+ft00SjpMTmu39XWt4Rq3GfQaVg8dTuzqAAW1RTf
3PFLOhX6Vm17ArpL8sncqbIfqAuX9KP6+kuVtkejxrq3aNb8vTAKmrW68gXgk3s/CFIHRDA8Ef0b
73B5uRCoUkLmiKJSLfOxmBLBfxCmGXa86gYuMZShsEuOOW4dsKWUG6mTbKMZ3q8zkFs02lTrkKHt
wMswxv3+H/4cTiAxbfp1UbXkk4cuGRuUvLzKC+11416vtvLOz0vu9Wp8feaf7pOXbvmyn+/wp+d8
vgOiGQj4e1LdWPqtU7p148hz93rbXed9E6VzymLy/F1vj3LZIu/84+O//bllrsQsy66AG62Dmvzz
3LGL5E4+cyA6fSem+kE+MMtT8M+7RBOsArPyXYsba6uVuCpbFMSko/dcNo1wm4zRu13c9ErFD11+
HRPDPsTFS5pnxi5umwMFO/s0qjpiksA8DU5nfCUummQs68aZ3Fu9GN5iJ6leHUVfFRAm3lTzETLz
eyUCHKEMzz7CwuyAiqFck2mR1cfFSMTW0noIhVRPCZXWq9u+xSCTAxdOMEzVK7GuU/pz82qFEcb9
kJlhrSCWEO19mKnhgTC91IeqSxrpAlN6jIBdxllLRFgLOMkkA5rr7IFL/EtqibVbbJueogRfrb7/
HkYTSusMiJRJCOxEnY0qH1HXBYXwTe2sFfhgbjaujenTRnxKpWC+HaKQKoWl04dV83IXID+oAooW
c8UeEosNVt9lH7YIkYz2v5k7s93Gka1LPxF/kAxOcSuJmj07badviMx0Jud5CJJP/3+h6tNV56C7
gb5pNFBleJBlpURFxN57rW9hPqqc+suw5IODiI9SeTh4jfGnNOZFy9bTENo3Vh9gCR5KKJ/GXAsY
5nEijjdBT3v0V7GlTRD2dfQOLPkpwEsQIDzASs6zOqFXsX8SlTfcj/g38IyZezdz934XeWRPVV9L
0JxcA09MnczzniJ5DJe8emxrUz5Q9/3yZYKGpvYDsonrLSRAGh+qcE6EWzVEl9PnrfDRAZTtVy/b
21FVbpngEkdsFCFlG51zsghbgNFHksHPRjZ5oGrMbq/IJs9MhggywJOLc7XZKRI+yN+C6k/bwnK6
nRjoeBqVeFF1G1zcpXV2flXturb/JtdI7Hw/xjcdyJdsHpZtzjD2CV32R5Jkhxyp5WuN8oQAMOsV
YD72PggaxGajS8BGd8csu9qTaU5DW2CvTVLzUiFrC0F3u1vkAYdAanMkE1ywfTbSMQLwFq/sr77V
kx1gVN/H4J7g7mWLfAXzH4beLT29b+Vi/aD6pKp0CmuPRQbyTBfxz0VfFFW0mUZEM6U1/STYKthK
h8E/dPNrKxQWrCbf6tU/EXrVo98EGg/oPNLipQCANcaYD62RTL0BkNiJ6aIRQkH+7szxvM9psCL1
OJYPzhADmPaYVUir+76K/qskzTMsLO/ViRjz9NWX31jJz0WYP7Nmrl5gCmTnyq3ha9YW8gbQdcNC
r5x5yxb14AVtQPCiCuvqK4owsoL2tYqvc1f1R4WRbSbrBJNHTUTt+Dv20+oxV/lXYCnEI0ETZh1+
Z4J475cu2dqeerFH8+fqVQA2RZHTQRgVvhvnez4vZN6BpA+7tv0oMIwiZev8rdGlFIfw+LXyOR+T
H+vggRvTVP8a/nUXOR/13gYRSpJpj0qeUUK2fMTKB9M+2FfCjT+NABkjFEH6txOynuel+VW1LtAt
s8R9S1rPHrsRzSYcT5PouitqK5hInvpu+x4XCT3iJdVef8P/ZUU48CZCbh88kihST3RYIq1mS7jT
6xI75c7q7TqscbeiwUFW0bNi2KS2dZmJ603PEoumBJ3ZyK+SVls5KwLnl/WKvOrJb8lNGrA5+v4p
B7CeW8W7TNkNJyLiAZ8uRocII+ZvaAeSTd+zct0DqPQnOygQPKX3bH+em3cbD8tKzOsYLu1LbXb2
L7z1jU6RrpJo5wSJuVdFtO0LnkjDIrIimwCR8ud28fJmu9O7VKWxL7CVzzaLPwfMx9ItLwqaRyiM
lXTUpkyOgTOAt2p5147YoHnQ7tvk1ua5jd5XJI9A00NMs28O5x1I/L4O1rQBvOHRd7LoyY6A4ndR
RiLP0O/U2ly6QjfJCVy4dDXOtjE9wpWb753ZgBzn9OwQC/tSGSO8I/4ISSptD3zif5za8UhAAVaa
pORJNMFhEjg2U8uhT7tWp6HDQ1qqsTq1DhUhtJyRgSbv8rhGY1XYizoMvKgYSNRd1JBPEDBk3jcM
bVLZdMd0nBP0y2BWWPl5B47YGwsau/uuzlhdfLR97ewMu0B+bwZmpnbHKAh++B8jHn6h+cA6I54m
JUDv11PJG8rez06ebxOk0pWbxNgA7W+u2bT40vL8MhriLJYfbd8Y94W9crkkxZ0yDJj4ZTadGMqh
cMPvN2fOoUDeS6OAnIpyirYTtDek4/0liOEVjvT731kfEZaVEBBMLtQKCs0oWKxsy2hCgZWTxvJu
IE7xYPKM7XIhswNI2c/Mqu8zMng3ea9y7lJnscf2nW1Mj+uQQWbVkrLI+0nFfOhbmrUyvWMobm9R
LS8bxnoMQqP4zvZsYJNADSPTuNkXyYmeLKZV3vzkpm5yIC2Wf1a9HhGYy8vZQlwJ7KuaL6bxrcCg
vYlp029k5Dlbkb6bvQrC4keEJTY0VsLJ54wyOo2BVixvkwmCdjKe2iJPz7brPc2LODCYy5NY7Gke
YdO3FzAGvMXbQIb9oqc38/jJdJs3aMQd4RU3jlFhbd3S+pYvyfAUAyvY2LVNloY6jQXPUMXi0sk5
wzXTSnTSYddcUV/LZ1Ag6tQ5GxJg1tD2MBr72IZUqUEkUh0zk0AcJspFZSOUdx8XL51YxgnUZYc6
26UctqrgPD65eVjZaQ3Fs5zDKMX0NK3py2gvGJxKj9N0a6CSqwgwsIw+DoG0cUhr22+R9YhU8T5X
E/KKTyFX6G6QM3aDjYg0WefQ9Gbd+HFdZlHoQl3yorlsiXka0/HiTrYJ6OjiGB+Lyv1DLBTv+sLo
tlPaf1+VCRRHrK/zYjym+DF3VZUrEnRrW0uiDpWtI0YC9ztZEeFcNhdlwHstZgOb0FwWGMXVGxLS
o+VX6ECzDviRn2OyE6fIbw0m+8l40jxVF/vhwUwT/MLGYzIS3Mi5qZEx/M5mfSb9lM5wkRiICWPz
3jei+T5S7R6vlRvaWFXI8v5Bpw2InJt8NWjwZ+FHIfNanonU2ien2o9XXqDpYS1Rq4oXVBIBpnzX
2M0DG2rhdViWoY60zXpmV2ISPKLStNMFz3D/MaG+wP3afA/c6SRH38JEHOykTP6US/4dpQlprvQl
rl01PNuLkPvEndwjarafSZm/uiV4HQQx0EN9RMN9MXNMstyXxH8vqX8YR5Ox0hWNBxUPV5h75xuf
fpy0h3SkdliMi4Et8qr0rApR5b6vObfEA0cxVtO6ypPndOovfr36J19Hk+TJEKYLi3Jrt8VOAz6L
Qk1bFKl5UT7aQuCsV+NbsAR/OtLDtk3pCdJdSelJlrsJGUDe4UL3gmE5wGrBKI58IR+bU2o8SszU
WyirtA3t7mT7I2LnbDQ28UwCVy/dK8UFNQMIXzfCpRObR/BEzt74qJTNQb2W9cVOGaaXwYnd0HlJ
WR384MSK/q1cg51Hm+pido/5bOLwK9WvdXT+RBVJuykSoDRDPlQ6d1iHs93aTMeM8Lh9C2bA01k7
NVTfk4pAmPaTvYnbk69nhSnzTvxx6kAIHhDJxNB5EdiZ0SqyArH4iV49jjOKYs5BnKqKw9ovw44n
kuteKg7hQKqMGYWoGMzjnJXOU7nuEL0wCE2O0ki+V0t337txdz9U6LjnpDMeitja46/Ye0RF3RMD
trECs7rP03nvDLo0Ue02W4LPsrQZEAoiEBsvaLn6g28JgScLJ4A5ap4z5KC15RycSbt0xYwHI+qz
XeGpa1GtYcxYcpd59tvSWl/+Ghe7hnSrTUq++b5xRYm6NDtQNny0SJthra6QMjxcbrnyt4Fi+7RW
xLNVd5hHlAQSGxSP/2yv4LkRLZyRfo+m0Cd0D19CVf6oSv/qpzSAXKk5Pwsqi9FypwvmGgxB8akY
uQoR2oJlL8qXeQx+QaVTHzXK+LYryAkWxVeaGR5JbxZqG785zoLrq3Duu9y134rOf+9R9jAgtcIh
9tC7VvYuqYQGy/YKXjO6pKiNj1aVvTWDU74QAufuyqLczitipyw1vlXZku57c8B3vpShGdBFr6z1
3Uu6NjTnAgMGr6XnZlw5dY+jdFkJWxqTvcd5oFswuQQI07Y1vTuNqjUEiFalMBsCFmmWCe84gCyD
mHplF9Yh9iWZSSQXjgW2784jNDd1OOjYM9EMMQA+6MmYj6f4yWa/2Ru+Yg4DO2vI0XxZwDRpbyJW
sTbrasf72o1GtrMBrwAAzk3cY5bE/5aHim5owe5/xslzVHlDBtNA0uwy0HwugmtutskmHQf3vaRc
ymJG+bVmEbhdV2wjJGzrRJIPURnlUaQuySKMxeYO4zaZ69OOrElcqmX3MGQ7bwaBnLCSFTnmCR8M
XlIi3gWcgrN/VUSNJCsmZYcqeQr6QwmaoSjL5bggwy49dP+JxB7rOnWYRSkPZfAfqqiM9sEsDJho
5tZvuukp08njEeKtxHeYnHSo00zpIqVeB95wXIF7MDJ4XyuXKAqIw/toKd7MTLDMs2mpxDMOEqrp
pieG8dzVz7Pq34L0OXGgKA91RbZzXoNH1/gR78Sr0cU9sU0Zud0xL54TrPAsIPhp/rEYfLERUHIw
Bsq3pOkTMOHjk2XHGv+lqoOvwQ5Wlu/GzkEjuFrWg2WXyOmilS87296pOFz85E/Bc7ltjUUemjT/
nSrvJ/P7g36Ip8wbP126XIR5Fd+6WdENWwYCoeODLJFS40/qII582FG/n3x5TaXGC427vB3cy58W
cxN5mnjD2SKebUoQENKwPJy45HQEvdBdeUkb6HfUFZsYA//9WPvQ8+YJctm4osHrcGHZ47fVHj9K
K7bva569BzI9701Y5EwEap8uSNWHBMRWe9mJlyzQM1jPBxcz6B7E8jBqZHtvkVCWtnODVcSKQ3/M
Cigdw+b/rbb4/0PGp225JuTi/4NsOEUUxH9Nk/67dPj2e/8CfQb/RUQTZE4BZdXzpYc++F+gTwsG
qENchg3G81+ET1drhoXvey73Iimw/qdmWJj/ZfnYsaS0QYYS7vR/R/i0LeTH/yR8OtIFjawfmQfM
2jHd/8A0p36KLLXBe4/4LT3CCvscHe9eloPcOhVsnwA8ncQWeCjnPDhmaXWKwcxt3SEx0c2DVHYg
YSAPeaTwGi5Srg8yQo7nGc2PYqZPFFvj7xmzAWqmFedumXPejNWfqbarK7F6D4Wf1drPte57wrg3
IkO9shwWnys/MaZ7kX2YSI0I6at368ypzeywj6rEYQgn/nSgCNCKxBeQ+8XFfRxj9gSz6T/LNmaP
R5m8X7CvItmFC/ErTvDoMeN+8ap52uK/z3ciTvJdhFFImdF6LOnfzWND8L1JSEWt2V2eVcuHLKfG
Xo2q2mdkBkkj4rRuuPnj7PbUQOvUH9KZ9RRy3HK2yviXAZX8jMBZvA6DSI9DG31PRJbe0+1O7jmb
AG6yzHTnz9FyJT5Phd0Em75My5NTCicNK+x9IbuPEfZY4uhQchLLZ7IfO+ZHB9my1LmCIh7O3yZd
iuHOhuC/yKHfwt24IzWVFkNOH440vcciWeGv+hRKWZ6/BObPeSJHBP3F7y6j4d5H3xWuhy1UzHlr
WNF4IPDR2rVq16asMJCx/U06BxSYHFWI/MCoYi2vVlMtBwlWc0rQHLN0EjsaTWREcqAIlJofV6qE
fSMSjkAztuG1XUA5GcVVWi0mN+5Y6EZyWnc/BE6n262XIbl361Ve5vQZBCHeT6c9G6QYbUzuMCtb
F78aaX8qShFNaXSiaAx5ZHM+R9LuDoHgHwmA5bwUXnLxgzjeqyH9hUUmu6BRyy5mov7Hhz5J8398
efvp7Xa3m/yvvrz9IHKAWcyuc719ZXieuy2nud522TjWdDD+7W/c7q+5/eT2KeNg7c73nv/jYTgZ
rtHNOr4jv0FI8u93crtPBr2UMUMrOP/yL/jfPrzb795+6uQEmgaUY5vbb/z9g9uXMWGvYOH0ff3j
8f11S2N9czFtsRkxkv/HDf/x6e2Gtz8D25VegdtsZ7ustxqBer196C3AoVDHhq2nEw5xadFqn5B1
T9rFCZcr34t4fq3IGc6n/B8fjMXJUdwXfA8hMb17+sjgd/PrTE7IXkQHv1Xfb79z++4YrAsWXXvl
lOacXdW/dyjE2TBtUDsia3uk5dfEaO/Sua4433ApWWZpXKNBGdfbZyJBg7xGJhnZRARfCiJJlVTr
qctsFeoGdoXqbWNaR69cxRXgsoDcywcJHPTqME23RbPrx+Jdxy4dbj+3B8y+fj9hrzOWS2XgljTh
Wu2nRjnXOPac6+2zAfoaI5rlWU4b2QteYIMLa7Uz9xpXtKNR3Q67v7/nJ2MoRvSUs77F0kW/OpkE
uyIXx1Qp79KUlXdBqEpZkGB/dfTzvs6JqCEpBd2VE1cl8YpmXYSqyl23K+jH6+1Wtw+mR4f49pkI
aMA3Kv+wPQFLKyt+KJAZB1FSpEdyQR3rayCjdHES8j94t2MJSmmwaNVETvUrj7QWv83KfUXK713p
529VM3iHrlXlvif5GyFNaYcmLa6NWAFjMv6ar0sGFEOW9StZoPO11h/mzO43jQVh0tW3sLtHNa04
V1jpGbMl98ljqhxvZ0QD1fxUu6c5rU8J8INrpj9McybOPZ4WE5lQWAhjF/SCNp2vkZUp4mooUfWd
qD49isYrjApTOQhVexzSqjLWq7FYK2bSDhxAVuYncCjnZOVbt++vKm4xjgTZ/vYl7Tbzrx/8bJ2z
kEF9XYqTMoKE3FTMlaLlJYAeMg6bvLEfKgfIKk0icDVBx3l5Smj/dcU1kjySeMVRRgEM7P8FjSiJ
hKVzXebVOi2lgvVB/5xmSw7drMFqJozYPTTAN28XVkcCDUUrpOQuiIq71qnJJ+gnAl6cBeO3/tIx
AKItDuyyyVxKyEEdPEaUIRujg97NcJlSPX4q4vKxG4sB704Q7eqc2imPew3nbYrTmC/9lgYRASB1
bD34bnmohSjeU6Ni5o4v1yZ4/fgXaeHG2/gbg3Gbni9RRoHVqQmidGOiBtbuytv0/O+5+l/f/Pvr
2y/+JXj6a+SuFTx///j2PZuXZy/F+HD7074Nfq1JUYf9xy/8467/+rQqi299ZGPs/fuR3P7e7f7/
EgN0Kmq2scdg7h8P4h+3Z5wClzvGxBubFtZTo8V9efsQaBH031/m2m35H9+7/XScnOTgOBhDUfID
DNh2EZnPFU5VMbahsRQzg4mMN5z3s4VQCGCj3ZkwCz3NLpyBGI4aZ0j8CmyN9cOFczjzvJ4KjT50
NQSRgyAjKRrPjm1p7WUO54N005yJPxW69nyvKZjBolhOZWO9Y0RGZk9tCnvR0RDGG7XS9ZvnyauO
CfRfJOf4NDW6EaDxA01pSyMdcw13bGq6VWKC8RJ7BF3HQMudACzDYK0oBQoXtnI0HPX80Y/qnWWh
XwQkSQBqeypgS5rORBD7wN3XzFw8DaB0Y/tDaSSloeGUpR+WXWne+TZsw3boXy3sY9AsE421ZF8e
jp5GXSoNvcyhX4KX3ecah5mUxmfZ0N8aU1du4zk4thqe2btgNGsN1Aw0WnOEsWmyEAKA8qijak3o
Mk8G+HBmnL081Xyk4wKu0wWKlmuAp6lRnhFMzxu10k7BU9itF22p92wOkuJERxEFn2nOodUC56g1
KjTQ0FDIz9BWe/VeYC/YRoVLSqbwnwxehy7ts2Ok8aNAgSjJ3R5PCNjCnQGltIFWSvv0MMZJv8nF
F37VZF+aL57Gm8ZwThcNPLXpfgJGjiDWAkNNF0SWiE8hApSEqXV5sUs1PNWY8tfGBqc6r5SnA1li
zD7iS2J2QFe5PDmLeY+LO5bXKu8+qzf/hmmlraI0uLU0xw+oJfTDZ/+n8k0QCTS78qEjHJcWt5D9
SswUKFhbQ2Fj8O2+xsQGENltM0t28s4P1GPjN1EYQRg5WczeVkizE+0SPDbAZwntWmHRJjBpfQ2n
ZSSwNVPgbRJuLc+YuIPaOW/Mi6XBtgOX46BRt0pDb1eNv621INRtiII3u29Jv0+Yq2yG+o/vdJBz
QZldIJcrVf2oNVq3h7HbQV1NFqC7EvquqTG8Fc1FqcG8AtD6UKH7kOkESKCTF8FEwLG9FXad+JzX
ZXnyBP6nJO/uUsW1FGjDhETs5mowcNCYD50xvZTj2Z9SawN2j+Ozhgmj6eWVcvSaLL8xu6f4d2YX
W3hEpwEYcQqVGO8n9jUXLEqSlQxnWXR2eTxf6QvCWoZrnMA3hpu/pxHyzcKa6WQMYc0oPk4dqK5R
2cdEQ5J9aMkkfN3FS9XupHnGuIZX06offA1Ydqdjr4HL+P6cPbC+8ThCY7bycBQRp+zCgYJlHiei
s96kO3zzRPpj1kDnWaOdS/T/h2K8bwWaCGNgWXHBaEHMT+Kd5xUGUVxgm0xDfpt78ZbluJymppBh
3LX5odnkniZprhUpiDbUaY2fjjSIutdI6ozhrUZUtxpWnd6w1fCrZ4cQwi7NeFvGH5FGXCtY10pD
rwPo14nGYI8z/X+42LT2TPiVGOwsBQMQVSX4bA3SriBqRxqtXS487qzpUdC2Jb1mqZAYM3d14/yN
yagR2hrTbWtgN7IEZz8ybF0EMG+psd7IhoiA1KjvCua3PuIU0OGZOBcHAtUGSBW9d8bHAnU9Js1b
w8PJar1b3V0KU7xDi7C3NGZ8gDceafB4DYG80Shyut/BdlpcE3aNX28qiOW0M2lrgjCffwQxmFrP
COTRZQ0xMjvlICXpdJkc5ZnznNGxSOjIf+zIj46pX+LaipktO5qgXo3Zg0WjmiKcpxbGeqVp6wuO
TGyIOuIAErtIm6/YvWbDz0Bg8XOQPu0q0O1UrPPGnzC7VZrrHiQMHznaRcdVU98dIKLbTEx3nQ/u
PdMZhY7HvfamuLNouloSI88gV1hguXpOVv97dWPMa9p8qVc8WqmQydrsw9JM+gI4fcD5aY3pYlea
W284EOzpdW4jGYjQ7QLgxYbzFY9nYHARmWs+zoVHlNjRJYJjtmHS/yehhbEhNmg8CjBwtCXPrFTg
9OV3JASnTlP2fXD7tubuA36kQE5YmtvvHRSSDUOAPw2jy23JE42kYqLPrcvRBKR/otn+4J2gl0D7
5/DwKDT/n5z4XxGqLKQPJq1HVCGIoLKjqiZGaEFIIMlTLI0TIvWdo/MFsMTuap04MC5dtS17Qgys
yrznKriKoHxg1PBcEVcQm8+gNO7M3axh9jpXKSbaoCLioEaUERN5oIg+WD14rnJOd2Am3yDd4j3z
yEnAd9pQebY6P6Fygc02aQ9eLIDNyvRd+VEGSsz7dEpwhzXxqplOZJDJL1snNIyOGtAjpRfGgBVS
Q3IcaKy3OtZh9B57+qnMwgGxZIGPbt1q9o9NUON5aL2XKjCf8kr7WxOdGUF4REGIBBMNKJvESng6
X8IxfgfETYw6d2JuAUatVEPe7B5Eax1pmH50GQeLYHlUOrtiJsSiGrm8jBwQbZnEHJHXbc1c0Cb4
gqd92iw6C2MlFEMRjgGeHeKjzssAc8FoL+PmJGkUOlMDKTAvIikbUudtsDFWO09ncDSEcQwlYTK1
BzyyzpLvfur+EBUzS3Kz6jNhVq8JyGWAtU25fiVrk4e5s4z7kfiP1WssQv8YUdvrQ13zuiaxhdSK
zJCU8JBBp4iUAXkiPeZh4kVSYkYs4kY8pj4YHQKdQtIAaCKUZKCnvHMH2HHRhC8s6+4nBGOnPpnW
HbwMH3LIst5PEbIJvP+fFT2aigiUhSgUwyUTJR2a3QJNmOCBzqUTF38LspKcV33ksnWqinPLVwGs
zSCB2ndlXIRNPDj7xLE4xLJUyr0TcjK1gEE736c9phBGuYS5SEJdep3ugrM5Dbt+fa8r5hUT+jox
m8QNDI18WAIwk4UrLpOfH1ORe1tHSebZHVGH8xTBbiVgRhI0s6g/rs6dmXUCDTJAZx/oVJqSeJpx
jLGPd84LHvU3QhBIAUVnN2TjnVXU4hKLsytMdfrM8zXaSA+eVdo5LmdQpl2quoB0KzegWj8gMxSH
kgAdY6h/xzbLJl5huWmSFCd1X5M1VNr1nozfWjrqAUEZGhfiWwmPo/okw/HkBCenCQKYZ0RORDrT
hwPvcO2eQJbTb09J/WGCuj6OBAENOhHI19lANfbyS0tc0FGY9Sdz43gtxMlQ2SNKTSs0S/DyJfCG
SvpQ6XX+UKmTiNgnI87X0dH2nfhBCdjezbTtiX57SRm02gBlMGfjcLc1Sp2lGEJyZiJ646IlCCnh
0ESsTB42fufus9aHtkBRumfsNa8EOAqie0lVQq1D34F/+pLBZyJ4KdcJTLlNFtO4AhDIxdWCAlcG
rnuu124OK53gFFjw5Ih0qoBRMtYIANTpvCef4CfDXV4GjCzstGRCuYRD0QyHu0tsLkF4uf1rpDOz
c+01PQ3CflNLe+nWRe6sTjAHMx8Ky7E2C0xlOxkvMhvZFI34boib+6mfiN01SKh0YK6HsAavduAe
4dEg4lnlbplhWKsaaZqLnHkztcibk2dTovQKMpvtah5ezfjqWdV0dnpAPP28hoRN8uzbBE77EupS
XEqKlzngOZG4f53xvdfxd4PSLwUVTuR6935PJ1A12YNXmj5dYNRs6ERch1SHcriz8ODQHx/veJ4c
Qgke7MSx9x4EzmXuXUIf+rdGque8cd5QLnDiHeS0q4z8ubD0fL5BIlHAz1DRJvkkGgRlE2DFXZ61
h9qTDPjEYZnVc5pFwbExkjszaP3LCkBvh4uUuWMfHJbc3puirwgDtVEqWtQxXueeWmvK7sexui8g
X4d6tWiahWpOROLY0+VP9mqCbx23oLtVmYSNsO9nkg0QGuSCo3QchNKwvxrP8C8UQahpaf432kZO
jMa2bE7dzN35SXMxckYHZQQ1OXYJ4qB3zVB3AIQEXw9y3qaitf4FGX1s84WWfBzAW86fUwSF4dL5
AQ7bwiHz63fZjOraxogOK2if6B93pl+6YQDEMkSkm4bKqipexaqE0pUe55JN0QOsQTeRFtZwDOiT
E9ZVeNucM7FTOiRGeXIIx7k+Rj1uKiJIz1E7wexIsNE60UPsO3d5Fkx7rmT3FM3q1c6mxw5syjbS
+UmFNF59tC87z6wppvtTzWxPrhgZZ/BUWXkEi3gJaizpkxPBZrDs61p4PlBE1FNLj9U3UrbLMZ8W
aQxDj+ko3ssh/hNB7Eeg7e9YyVPgFqO3MXFDb5xVnttx7TaOxxo8sReGcswJi5LDSkNmeM363obn
RNFDNIh1KafuxKyBMYUJ8Sr2DbEZxn27ZK+Wx2xetsPz7JPhFk+MyvvRoxdnlQ2qGeaZuMf7iO19
hP039hC104VDcAURvOCCskRz9O0KoZd0l9BPHdCjqmELbDJEJjAmJrna25HdstWEenjLv30Q5pdG
xd9TMJEDRrYhcUhNH93PoahZP4qJEoNUlNT3fyxxw2S3GDkH++o4dsu9pN+8jfvMIVAHH4tTSHC/
PqWNIH1hVUdcBq9dVMH6H/0CFZZp712W/sYsv5OhzFGlCt6QhY08xxXdGgmZXIwUz2ZlnxHItKi6
k6fGWk+c3xgemWa7XdtP9B1nq3/rCuTIztjXJH4aCy/RBzIzqtnOIMbE5ZA9i2tvgf3Df+g38T4o
W//ZKFycDIl7Hiomr6JdItoQzm+5xm84hghvSWakGIh2N7ZQP+qGYObEzN7W9p7QgfiOxIz6MS3y
dr9yNmcY/FbhqmU/oZHjGzAzHTjJqELCeK7Q+5VZsGtXMzpMqnwVcTSS4MaxFAXrey/oAa8zWpp8
/aIUXF3bDCuGRs1SPCW8YvS4M/b5R6E4Qg8mPYgZ5eQovSenzf7ks/MwldNrZyg/9Jk6b62hQW1f
QDGU8RSKH300lweD+B/6qhSkq4DD7SzpKymw08ly5PO4Qt7y50Ma2HedGWUH5n8Qj01q1fSNplG5
ZziJMAR9geMMz4N+k9KP3KFWMrZV4ZzVEKcX9Kr5T4zS+lIDF2gp4D/gvCSegGKLkindjolzmA1i
5QXG/YF4mr1EbBJKRqoH01d7jA9vyouJpHJ7qrJk/bMqQfqE4fDGD8xt+yuKNWJVvQST2ozx/OUS
TnhIFuPcBe1HNMdjWNWN3CY6BbqP5J9y9Od907qfqwA+wLZZcb5BWs6U5YHLYghLYCSbQFQN5LU4
wRzB7hggxzMZzMJX/Fn0KM+C5lVMJrSwCH3DiPCj6/Mn03ReFdSfjdUjh1wL/721c4aQDn6Z0gp9
M6YGXn9aDhbpue0I9YOmsrqUinHn2JA7qrBwvOy6JFjDLchIStUPDZcI72tMRYWKUVHhG+0gN4YJ
/MEtmy2pJzZmXHosyC0rKY/l2KCPKyPAaMtJdD5Ha3OXxc6Xa/gE2I0QHW0XftT8owrgnltL0IZI
0vxs6O9oT+L86IujUb5M/c+sTRQ+c/FZwttpZmavyEWSjTB7kkTmL86Y2YvvMW10x+mywqkfp44u
YCMpylWIbSLMXZeiLR05PtMF2wzF1Oup6G+0uhsf2BZkdU7kbd/TeakebcngOXGMBc6O4qGxYjfB
FNxLUVtHN+OfX5jiK4/Hak+Q7ReokfSYQGvZ+a7HkHFEuuZwvNz4LJ4oGzVokAUNOo9BXzJGGb7W
5T5f4zvTW7pT3XE+hEN7aIAQ8AYiPkaNZ1kA0DYIJAhSJyV2LOXSaJdvgGOirW1bpJcRaT+kcO8c
ZB+ydJhB1ejJEjQsqOJQPU8VtHnSWftsYqrS4RLI+utS0TzEk1cfQHIlZzHRfenFex3p0IXKZf7g
dfcpx1e3YDw+GgiqDfVopJZ/5B1D12DIn+SYsWeqrgtHjEJwVA30eJbaOEIOaNfk41CY3z0XlgrB
ZPtpquVVeN+KFAlrQXAFVD9QfZU57lifDqVZ/aCyulvNk70awYNqJfHSCC/lbHySLt/dTXQKcHCX
YiuK/s7wkngLabINF9ebyKxCZO9W91P1lS4opFyFJJF9sxe4P6bRZjtxfqXItDCyv4jiUY0LKP3I
4DwbxUPYkOgYGpUTbVt3QXNGl8EwnmH7qR7xT2cB+XIRAdMEom9uPgIxTQ6VISsuKMWhvhB3qeO9
+n53cINhPHRLAaVvWv1tmxbmcYS8KOerF9HunEZ8JaKxnkiAvLhZsWha0XRKi/nODtpq1zi0Hl10
wKYJE8eYOKLPpLel1RNelB/MpgC+nux6mfdkPINSzVO60EobEsyfXSLjZ9bmP34S0UTBjhZmmY0+
iEIp7KxTGvjFY1oCPrTsTT7E1bUa43Mf4ea3IGgdbTE9MvnvmeKA0soyi1NDBDVhAZx1mlrYBnEl
78x5egd/NYTrkPMEEwgBaY2gGFAub5xExM7morZhQiVtkZ7W/r/ZO4/l1rE1S79KR82RAW8GNSh6
J4py50hngtAxggc2vHn6/rCVmVSq8t7bVYOK7ogeiAECJEiRILD3/6/1LUqqo/LNd+qNX5vdszPa
W0XtevTE8HhNu1E2o1qMy6EL8EdX2IaQBU+HXgkoI3RBu+UqTvmzHl4djgQaErtGDTuOjxq9g4lv
zdZPltFri2AsntrZVi+ZLBIGY0kz4PW+XKpmk/x1nXyKewXIyPtXlIxckusiutgQfyJwOfMecr0D
WptNcbpRXP3hw27eX/Vvd4kokczIscZUJt+a3DtXQ5rQ1xd6f6YT58em6GNGaT1zSt/fdYkbMOCV
DIHZgSvfxvt+8kY7QRH0Nh92W1UgNUsCfz7vWd5/f6DcRe1aryEo2LXcdUjpCZbOn68iHy0fJz84
eTeU6NIcz7y8e/1EoRzm2wjWa1QpTz6adrqN1CojrH+pTq5fqNrFCnENgRAttg005MxcOq6YA+m4
KGq46Ooa5J2OSTFj5ruzbdjqyh100hiNeGurprYKmhnRjVI15QwX45QyteAHU/5gEc62DC6x/Roz
Aqd50hV6j/Y9UDXFJ85zGGtG83n+5EGOHQ30LFZ8n3bfuxThpDVlDRa95KyS9bvIRozGI+FtMO1P
Wj4euzL+MbcwqhE+StyKG4hkr0lNhkFLWk6vm1sPLQmAp4VjbZRcORsZNgCY/VyfYtL56q6JlxQo
cAb4F9XghBo7KAQMC2+s38OAm8Au84MFDnprB5wic5iDU2Edy9g7IMmG7m2YzRLye0svfkEi/A0a
vg5tZUajO9OPUIa+TxUfb0GLyxDOOkA0S8Wwfmpyfda3065xOGhhhw17Lmw7BbsMhTTQtjbyeWp5
Y6/MPkhcj/pwQpoDkRlZUkcMwNKKqi3G334dhsbGqscXZDnMHJqN79YBAq94Yw61v456jF4EDn3J
Uvsn0WXDqivHn72TNUwQTU7c+GCQqXIN1NoGcMX0HAb6IyZjaC2cyVZdJxC1f21VqqADMktbW+u6
Gi0rJbKQvwJbzrXYW7gVDfQ4mgS6I3dbqoL9JUcf08SqGqkMmEaO37nhbNqlTDdQ7GtYLkwPln77
XPY6/Cgzeex9xhUE/eL1UV8muIUU0shmU6vvxNy16feRi9paQeKxaXIFIDPKa6fS8SNZDyUlznKo
gg0ieBjGE8zmRgHRjXjBahRlGWcWb770DmQg3okaMyYSuGI91PaX3iiWg5vby5yI1k1DCoDPBWHy
qmnhtUTHTt6XehIHK2les4E053EO0gvbF3Vo7bUF1xItj+NspObJFk79rsEEzhr8Ki7vAfX/K2+z
SxHlTf3v/6bPgr0PufX0cW3dMgzonwZDJXR9bP8Q5h76JiGzLcWpcaTpknWKd3ASOguEyVxSFXVH
ZPqPliiNtZJhaYE0iMg3oCqctYVGisq+rvQtPRSyKoKgPWqZ4t2Zw0jUrJPdEpu0Lpz6gVNB8C/e
uKb+zRu3VQ4Hw7UMENmf3vgUwZaHI8cVp3eTPUJv5BqU86Cv0zlr44bSYOzS009D2BhhdMCoUfyr
9/A3Hx71D9sgcpUeGqO8v354URnF9hBm0R6xxngrUn2faHG4Z+SngVl2FJK6e3fjMztQSoYMIDLt
2ynMxcsHCenffIkG2s/PXyJSUdKWNJ2od9ueVZsfvsQELJtZJU6wb3EYInyvzH3b0J5XOQn2dfzc
TQGY0RSmgxuUN26iDRipgmUnwOX7tXLTeU15YkC/IAe1vwkQzHC9Srmia4SVmAGnaRSh2o3vBEff
tAgF6+sbodT6Ujj0wytQO6s8JUSliLRX2+0wwhblNvEK5yRvyClwTk06Pf/zf/tvjl2MvIapOY7m
qq7jzF/Ph3+7VYmBaLBg721Nz8iOEajRMQmttcDBFKEvQ3OqTl3ZM7fsph15DvtsyOnvpwD3yuGU
Z0G3y9Te3GlW1u19M4ywNoQe7Dw46ekUkuyj9w/kBRob+c7/x6jK/xcqnx3H46j7x8LnZZHnv36g
oGybj8Ln96f9rnt2tN+gLqtInuEmGzpa4T91z47xm0N0yixzdvnCpST6D2SyDkzZ0jh9GSaJDYYJ
x/gPZLL6m+d6tuUalgXlzvX+S8hkftCffmcuIWmeruqmq4HeU/X5nPThgLP00fZsGkS7ilF+iKqG
k155MlFFL0PgHcicm+dGeUPbfE/XkTZQMVGIaQdvmcR2TUub03mkUA3s3PyrKMxbjuBHZpjJIciF
z5jjbWjTU+cyq3YU+xxx+lio0T5VsQI6MWiusTUBdATo4pzOJwCVrIecCLVlbqPRyqcnKMLEh2vT
WQuVO+FR4RCG81oPyZND0HqKrB9yUo+uiwwE50J9HWLCSp9jgEtngMvIm6yy7NT3BEVor7GWC6pn
JG0PT7470ZCNzDtvvCdE5rHCjqNM5C5M4VtY2WeMNt/b3rut7fCmr/zT0AC5Uqtzgshi9jhSbmyx
hYiuep5C8UiV+x4W1Qvi4+2IzAUfT0scN/oDI7y0TvLWMQagDS6esW29FUHDib3gY3Zs/c4W1rGy
tJOe8zklAe85cKpnrCiCpB0j43JEzT3u8zN6tbWKp8q1zHPnxQS5Eh2mgcBPpppaPUVkOkQV8+mI
E+XCp4XDJKrC0WIxDKJYHjQZk/kUJ7Q9IppWhoVt862aCYZomhwh7m615D2kHbJrNU53kF3nqPY5
Z91dC5V2z2AzE2p++BXPizraW2mMD7LPjlGeWcvQR7VoyyNFqcuFPX3T7IkMykoQPUoVNBk4t5V2
RGS0eTc5BHpQVd/NO45NcGvy2+b8/dMUXwMGQguRGpAzB/dr3JIKAHzSXREPdlcH5cEqEbFnDH7s
HouvyK291ZervsNUataYmer+zECzpBWfr1tQusxZadirU/CU1LQyfKfFAlnkb7UxkT4a57siCs4R
tcsFfxTga3zIzswjLpyvVeN2Ry8NfvgpUcZN5T3GTpUTh3cTYJjGEUmZn6p8rSIpDwmjwyhH+17D
FaB02g+9+sHYULnXqedp0GYXARWllRGuSg+JFFZDE+72pnIc/AcUP1wKLkbNe+0tZ9/5xGh0OdUk
fiw+ASBL5o7raR6/TeobRm91pY3GHfMNBpmq91gOwddodtNGfL8ItzLVukPvqS91LbgrmzzaJKOf
UvsH+1Dm/JtiE8SwfEdfDPs5ugUzNlQBsmhz/d5rGsbd9yqDgaXqOWe9yPqli3KrTb1ffrMOo+xe
6Maa6cU2NdU3okhpvCGkwr+IoUIW4S2LKkjyNqDZXOg6nwphA1+tfheSauqbCb8E9atGehXHKJ0V
TclpbCLF5RBxuoLxMc1A7FQVEvE+eNYKHBBNYXccpjWxvnX13MfA25V9FkCfZTYWLRV+dCjlt6XI
Tj4+4kVk0KKoYlK/kl2gTYcp+Z6A2KTZS+gJn3XLu1C14A0t1KrtN+YUPUbTsNES7UIok1i6Dj+a
qqOYEYJcoCmMFx86bZj5xwYj+joN2W678XeA9fWCc6O76Ev/Oa/CcdfyFTqm84ixXlm6mPfZAs7A
i7wFbiTSv23Opwaiq2UQ9ti1+nTtOfWzk/C6CP/ogc7F13o8uZw9E5sefy8uIGn5YmtX25QZgcgi
yb5TQ2c+1pRoFzmx5DDEgX0D666ttQiYpTHoXAgVUkCVavetC+YmDkqyqutYIORBodFX0IA9ff7N
0gpYjJFzHmJOlkVVveqF96ajbFoqdUq0aDms/HKk4Cn8bWEqR8KeMMcGxiWh6lGFhr42Sv4hL/xS
15yOEqeY032MU9RTGs7JHJoxONSTGnNTzX6aVE1uDD6IhZW5N4FPtByGTy8yHlC2UMJnoulOQOK1
pFjBYnozisxHCgSOhM7CuVf4BjvTqhHDAGTp8txZhKMLxNPaFa5GcA89rhs8gqRftHQD1KytVx5J
4Cz11sKhnB2Ear7t/cZcDkm37hCarChUYJM0vQssq41p3CoZX4Xi5yeM1D8S3cHVoyWrUMREv6YP
Rs+3lVjPfdMjGJidH4WovG05iu8iUfmfa+ux4+K7tA10kWhrCQXT0ROZHC7zuSSo9Tum3rSnvOae
qKUHtWp/kvbyVNlM6lzipUiWCi5O8lMe5QMFpISCXAw3F2V5b4I6yWo8esIpbiMjovfSc7rNzWpf
GhQo5QWLiEgAEwpvlMw9elM1ghnfM1B2WtF3oxO3w9i8OkQehGaGgrZ9KUoOA01Lf5KXRSyngR8q
0LNtZtKui0ilAkDULV2PQjCTqnmOXxJeR9QhIpWSs/3ot3slmP3nun2eeuem79UlYaicgX3wxGXo
r9GgAnKA0+5P6i/Vbr64U4AyJB3vJiMDgJKXL1E7oWIOuBgpGpJJY9CY+dr8lumBVFyc0jM6bP6v
nHRQJ85e1T75Wgn1oE05rh2ukwk/NlX9ZUF4WLo+UhN/zmeQRbfg1TRN4ObiZPUvYVOkq6qywH1r
5bSohkZd9jYnGy9BZdnybKdpKJITBAdLWl1VIFuUlHqfE2j0TwUnn95RHmsk+ovKRUvgt/pd11bL
EnM27StOkPaA772ruRKrSO5hrR/LAd1HgGjC7/gn+lbjnBz2oGiQsaTa2YCTz5ylQe6LE1heDvnx
GIuCEUc6j75iihuDom27iBMifKnHaWyeh2RKDgMZz8sZu1JZ5h1UklWkqeHGa7lShsaNhZOd8RvD
BiQxD0rP/xJ6N0at+ZzdUmiEpYo3TVsHhYIjk6FLJPQbp0a26+jaeZzUZ3nk0EQgQovAJlcZD2Gu
2Gvqm8xUucRtTPShSI8R8JOqfdt3/teIZnBqMqcNzshOEg4kM19ag9PgOSdgd+rDVRM7fP+qD55B
hOuCbPYqyn+5vVYCgLYhNan+a9Na1rrrwnXY+tjuFgUKz6xgqJQoDLPsZGMhpnGKJib/oYs3jWbe
85HnOx1V9FGaXORNORbNEQ0+QYcozBgyre2h8w6GVm/dBrESI/CXsLS5SgAjp/kkB8ckw9FgWvdF
+jVVh1Wo1PMu763QeYVaAg1GCB1FRDVph6Dm5v2+SjjhKu9I9dLFhIuiSG/j2BxWraE+uHP4kxiN
+qDN4U+kkzRuEK9p7wDgmDHZVksgj8yjlHflTTtv8DdjULcH2/ze/5moaZdNsbRHCPJtpIfHJHNv
TRsjdDIn6Xgu8ZMVFXFKHPURw5gLkm5ju+hhJyeismOetSykSRjRzg0TP1yZtD61ZZy03jbT8y2x
kHRf8yhuqRzDRAaP8WShcsFYMW8oEw45osUoNFFaP0w4Yg5kKEZlN3+fATU2Otv7CNsEgKnkGObn
MWlowuoBeRujFmCEaU7ojNtllfolg3a6gqRYnZRCV+lHGjYQZgJpPdMgzNAcdrbSMLnPH3zrlz3k
6BwngwGY1/0oigrXk6N2p+kuDe0zlR40y6lroWQMnuzwG90p+2D4Fn71DodAE4Nkrzhg3FodDk3n
K9pSLiZ4KHgtQtvnDZFIKSq32JMR8T/Ec8ZUPEdTyaXUoXVDLWFm2R3jImo3g46QE9LLquRgXU6t
/eyAL9gUOqEQ/awfIXUBBMH1vj6gmLXz8GfWADQm/NshC0Qumgkdf0pYK83ndZSK6ENNoasBUMQ7
wnmPVgxzMEIO7rTFW3Qqi045VrFJNqhF7t18T+8jplNeAI53cDux6txUOcqbet78frcXX0iN9jd2
0ThrJirE0WVNfyRdmyLmbK1SHbs7orJibugwCEjyqKclBPPE0C1zMVbBOZtU66jN7qhyNmTJJd+s
nJWJYm8h18mHtKV/yOvpoNmxuZZrjPlJVLb58VZioCqv3miGdeP3cUduoXIUcNdeEuQNK9dS7TOg
DBJnPLqkfdnbaP2VU4x9wJnM/iEiVP7cZBYkbaIBgZOlx9JpAanVubfSCzvYyrvWFFLiDsXa6Rmb
iV7VHwln1k41vrFFT2jNclaCbAicDqAsGz0pbyj30RrfwXtIECoPL7S+sy+i9VAo5QwQkhwFnUq3
wGj5tEPHfvxQX/ibqpj2uULIbN20CTG3bQ4W1zM+lYcQ2+iTWVTtrsnqfKvPyX3hW5SMiNFz97Gt
GNUQVrKKAFCDH+Tq9d95fUSOc5aT6hjqp2oBSjwdl61od7UzPFnINCqHwSQTQSNKftK+0GcsYGuT
uKhN23/+2p9t2vJfd2wNwpVGG8j99NIM/hUzmvJ2l47ME+cJY916j0M60jYDKziZ6k6FI76Ur/o/
Vtb6S6TY/0NhYZR/qRT949rXf2BRLv6aFfb+lN/rXgSA/aaaVCKoIZuqLitYv/v9EU//5mqmrb7X
r/B+Xm3/zm8q5gOOLTjrMybgg+1f+43yGf5mx0Ao5eHil0ls15ZA/en+xxYBSq5PdS8OIMuhyO3C
huYNmZ+bBIiTampINESYCs0XqTmNeb4ZGD4dtEifIMkg88lFwKxotrD5s6NNJvC9L813mWd/BQ44
+6wTxDAj4kSs2GN3kEs0ULI6C39v1P7Z1pWNSBmwKDuUzrXBq3AJ3Xp6uFeHON4ExfgYFh39Um9m
W6u5FlTPqj6ddMp0mxg9DSkzf9ygj0GyIu+TH8RiZ2ZfQZ04701Z2d58b4u+B41YpY3HWVNoPc4Z
0vJGL5sBY+wc5m5eF/XU+wGEqF4H9Rw5LTd3MqVGLsYYVgllTeJxFTPcBVAXlyB450/MHdNyl5jB
OnZRkAMgZN375r7MjjWxGJD8MkRQ1ghuurFJDLneTdM5IjLH7XYgPyUpmuaQT4mlLuUiCFLiGOSi
vFE8jYyGoTSZYiCJpuvINbeYO8zXGw3FKexpyV9O5m/Dmma3cCYc+KwEbIeCIoTTxVgy3TqCL2QF
CGN3crV8wPVRfaV/sbhorKeCBuJYlvfjnNdpzEM4uSQHc3Ipag0keJ82c3H3tTUgq2yjDNojuRn1
IWkEH5J8oLyvd/MH+WHTde8f9pkb80c7Nmjz0jHTMBbxPq6vLt43/7lS7uP9leTi9ZHyidnMCeJY
I4lOh+zpau9LTMP1g2Gl6Fbkotwsb8op/eaaKqSy+RnXG6hTv9+1YCPscpTkcuN1/fWxVg1cuADW
oGiExecun3wdzDGb78ty9fXGmY+V9+1y5d/e/7AruRiVfbxBY/d4fYpcet/P5118eN3/tBh7P42s
L/afX+HDntI5YF7rqBF8ePaH7f/kzX94wofF65v+8NS/3S4f+fmtfX5kZFMFMVOSxPAQL3WXn//1
8JZL/3Dd++/i8+YIRQiO+L/sRyn4McmfzuikLfOR+Rd2vRF1UalwEOfwD/wW9lbnlHZ9zvWBn3Yr
N9jTXRgJa4+7CbTUHEokl1A+iw93P60rZBytBNv/p0X5ULlJLskbuV+5y+tdSMOcAeX9TO5OLlo9
EwjcSf/s1eUD5Y18GaoRj0rbpxg6+Bf0pLS7Z7nYkfSnrvFOMA3rna0xZ4MxExWHkVA4TOJzfIZc
KW/cVDfJBpGb5KPk2ibqMf84E9gsqm/9PPKOu6PcBP7entCOsVfVCrLi9sNudBuH7YCGARcNFXYm
TDyKQbu5iI8wSBHuEn62GlPtxgNqu8Au9h1PyYs/QfTKNFo1WEWWQ9V+T2ZRbNWgqO/SnyNFn6wI
Q0BMCDhHQWB77yKBTgsBZBGVis14MTsYTvDDmDrUfVyC8MFpGTqqEovk9V2+/xsj/Fdqk1W4bmVQ
yHwex1rxeyTJP1wnU0Xk1veHzM+4AtblDj7dfQehf9r1/8FuaO232NjdnXwhT4qy5K7fF+VauZt3
BvvfvfT1nWRqRFLPWECaCRFmvL+beig2Qh/vPyQJyMCAaySAXJLrPj9GpgjIzdfHXNcJmW5zvf93
u9W7v8Yg/DdeRj7l+iqf3okXJy9ZQkjJCIPoPRdbn6+rMhFbrpN3uYJftFgdN9f1XVgjiJUPeV+U
m2J5XZXP+bRHeTeTV0i5+f2R8knYb35/7fft1/vv+wxNPLyKlaL7bFAKF8qZVjwTX/UbyPXsGE7Z
qehxI2kZUeZDS3J7rfbMzRiRAkauV4WbqCsg4C34QNCvcSi+Jx19MnekDsj1uVkT50fbw0q87dy9
rD2vIJpJ23qCoitmkm8GGgYMi4cEarQCgTIR2R58gA6GSAd87dyPOUyVQFVCrBblj3jqTDzGHUBJ
4+wSW3cJSn9bi8Ele5DQ9jQqH1Ucn9uwqJ/TSPmBTxWpqjajpyfrHPSqixmZjBjra+3l3pb+BVgF
SIxWArWhLZZYjolqS/NuYYNdq8sQEErhMyS2d0atIEvzUV6ZySYTA6TYIe03OXlAIikvvhK9JTnu
HmYcePxt+8QUIcQW4tlIM5PXMXXpi1DIPdKUKVagnA6prn7NjGQ4A/E7oUVEpVE2KOWdh64vgG3j
xkO0TOWj9DAvK8PabHA2dn10T96UQlwElZzXLi+Q0rYA/EZF1TZmEcV0KKbnIo1enWaiqdW/qPVD
G4hLiXcuKHdFpmaYx+bzHPzfqYIuCVYRokBEVdtyKUhQkqSlMNch7kw73ZV2SzyNTvMNcRo2Erf4
VvREYLuEY3Na9I3FGBp3uvEz7TzjkPlh95Q6DgjncLzPGvuUR+WLZfmUCl0fPeNdkAWHWKfAJIY3
kWnEL5XwbJAytXwXosE2XeNaDEcKynmImwxMDriD6gY286FvOKmWqpFvzBpkQevVazfT26VTej+g
4YbM3XX3NBrwkO0yQPRYRHsiJV+68A6ScLYEJdIuS7NyV0I0W81Xt2aAid1YQkti7G9hcm8j/i17
6vdD774g841vu1ZMd+2z+4D2q9tin+kXVq38UsIdthpKK6H6pfCmYltRLkmDEOvSZFyMFL8tia4W
UfeDh9OgsQaiQhETdiKcFmaOI7hxaZblprEJ87Tel3EKqCOOaKi61JrCslsRCox1yA/WvZWVO+Tc
L2h+3qB2DSujbIg0TG47FQHfONbWraUd0Qp2ieefhdHYMKj95YhsfTmIn4odAMCnyplmQpAFoLbL
pgXYUYu3vDQvVutrGyE4HNYhrMY1zUMClEhrjtE9W+DZMHHgH7eA0iyNTHgoAiIAC8ja+eCY2Zg2
Gbeoz/jxTNq9mLBImmgW1qYftYu4f2mm4c5u7GpdRzOqUyeifX7GKMIQKep4kxf1JfeDmeyLXUqb
jrO0LuP3USf42+mv0jOP71pG+3CPUvdoo39a+dhcExWJHYy9Q0lQwlEHsbDk/wnQRmk/BgvyrN8j
braCUVyG3N6PA7TQKkXZLVxjOQxpeyf4VVFoziDJNfQaLS3KLiPitFk9by4zenBT33ENr1RQyK3f
bBwj0LalZT7q7VCeyrh5qIzQ3U3TIZuieC4gipHoDosJGUPoEuIOZr5DFobWdkDwPvRM/5ANjOui
sJ6AQ+QbfJIzJaPYD+YE8Xhu1gdVvRZQiqe4ewUkUS8wvBJlzQ+fxhfRzUZMVVWv1pbib1uL7AEM
JTSOW/GktKDerMYwTzjg8PWM3zA2LwBZ5JxP8WIpLtJPu2IHUVdZ64CsgxoDkuYeE47GvYX+sbW6
1WhxSrAqQZG0Tb8W6rg0euhogne2Msz6puyxk9odqHY1VAO6XBp6am14bhoA61bc7wRf7kLvQiwd
/q+8CG9QWezseHjw8/JS+8KiQ+EdUwW2n9CUcsUgjUBpnG+FrnBQ+AV4DCUNt41hPHQGGdtT5O3z
yM1xKw44xmPEEUakbLtktlSGabKhVkpJbU70pXy9oUXWboqMkA8ASGUJqdqwnzOPVoCJPWSRzVXr
YnpZjQgESkd84deHN6TCq9l7FB9T7jWevylAlq3GBD50MAXHWC+3Q1XrSMfx/GNYf4r4mW5b4xW8
zEABZSiXKHYKOj7Tw+CDuXM6ABcw8fYdKFacK/YpCbRHrWUghEH0pFrfvNTPt0IHY9xgJgSZh+Ki
yh4MH2lOUBFXouRJuQzBluBxtB5wEHedqx/bWxsw6ZEEugW/NGNbxnQpXexA9GvbRZ15R30EQAWs
3l0H9h3xY9oqEvwmiSNG8VQq+n6wLpD/zzTwq1XpcOyh7HWB3ib7pPlakREIPmCp+pzumib5xgSB
WjKtJq/xvE0xQwvpZpEkkBjY0GmBrxlJ7yuVxHl9rC8JZs4xNuM7TLQrznY0OxFDkktM/AE/vFUb
OPQmSxcRYBQD4N8iyfKWJBtTNXdM0An+l8keC0y73pdRVydC3MoE3066bEb/tWqtY0fkyorsWepb
if0rqyCSOMNIBxKYChZ9TMOB0B/yIcJU55NpkTpHmFYqsXuov5vB0zZNWCbkoUcl/lL9pXSxI3kV
SBnHZVVFdXY3OgrNybx4oaKW7aeOERHUlY1i2U9DN4Iszp7yaTAXjZvv0oBvmLBNIJXedCpdyLqJ
VT/mNLpg/mOiBKR7piOPA2rEUFhqEfkPLqHcVIURT8S31b1KV+/sNsXGIU7lQFNwQ8Okh0xiN6um
e+1aMuVh768i278YToqDE7s7BzSJDwlWLGKFD30SjQQmmMm2xpLnE6p4mGLl7LTmd7MbNqE2BQfV
xb1iOSQQ6sTATKN9Liol3VKZXhT2eAKRkaAD785F7jBZEpz5wERoounXuUs31nCjn8Thgfg0GSiQ
kAw4TjUht6AXWLiKB0+lE9s2zh9dCkQt5+MDSvpNWGv9TR6DcfAtvV2bCMFafAjrwBAoK9TiAfrB
U1na1appmotnlIh2iD8kHVzcIpb+olfqsfC3g93SaiNZmFa5IJUI4maZPLSJduJBfG3GHai4lAyq
4BTp3XfR81JqDPEAgMrSsZxDhb7tpGEhN2Etc4w2uAnDn8nwxe6Tw6gPbymAI9KrFfBtgbavgYUg
ckicRQxEY53ZdbUc3oyZvK2WqH90x3xyvdAhfyQ8+4TnLEMXdVXpQIrKc1TybY6cJwJstS8ZQgNb
PgmBmAsPRb0rumUKdx5VobFvw7RdtJATeUVabWDW0XrXK5OMrz0qwM1EyMuOc9w60zz/xs7je9fs
frSI78wElnfk8sGFabSJW4WcAa89lqFtU/GdIQW7PB2jPdiSVQBvyuo1+mETzVCVjKJ4WAhEdOAe
hLFl+rDUzW+k/Ri3tTafOtM8oek/rLK2+5GrPScT+vklfbwpcB9J2hRM67ZFLbYQWXDwetn9YObu
SskFqjL1Xu8JhKed82C17U+A2slSxYconJDmvycW7hDqJ8WEDB7pxJ0SuTCVpHIUIZm3qmOdE8rQ
w6QsEJ8+VxEaYE6G9jpOxInrIMMtUDqhi3egLXBhYlzBLY84xDRqc1tCFdOsWlBA6ItVoH7rmhF6
BinfBmYBzSjucS1E27TJ/BWQpF2bTuNK1XH/AZF1YItBu1c7/Ta2q0sacDEODQVsnhPfiLg7W9HP
ytXPVa/bX40cF2Z0EArj7SGh1j3Fv8YJg0HTVQyOPCtcu9bEMQrmR3FMKiboTRmiKWQ2kMEGaYcG
K86pwkboTEYOIxMA2H2xjH39rAj2UTQVlW4fxjvsdpRCsb9utJRKQw8RoVWTY9QQTeQQ+dwH441f
gTnKg/Rr2NLsy6uJli/zH516xVNTHE3dTJb8vBgdaK21SnvKHUMzreAsvrZjBEwBE3zu9286bibH
6zRYXt2bHTxRjk82PXGnfTYYXywslstEEfPAcjDWvUZTOS7q9sZeYZD3doHpH0nIOAni4PGoqMHW
VW6gMH33xjq5oXK0iSzDPGhDfVMnMPmqKdgHVIV31OhfraIeF30z2ybxlIb+tIXj8IsE3HEFDj1U
IcLqpOyUJpERuQeRwevbfZg2PysgxZtyGI7uSGu81LGk2FwUhOP9sBXwcPEMSfRuLKfempXNFROW
E8DEO7dKvhS6v+s198msyRfrmCQDyB8xo5d8q+2Thvuc5nUn8JEm525GcsQDtnhCCN0qXqd68aUw
9dew6On2OwAyu3Q5oqgRSTSdC4VArqTRwl2nm/q28vjKFO2uahIcxLHlXwQouUvpEwDizQDceVU/
dMAX0gRZ8LyOtHrgxGhU99dnBToKh6wC8iDmPckNiHdem8kZVmXTIc+cHuryoU7N/tJrxOxgnaHD
CySpn4AV9HYc80aCJ0V0AZGijGLjsnWQpmBLxWwP/QJhtJWeO+Kn75r5Zkz9uwr9ZJ4VRwdLwkXe
UI4k8nhEcKgT3va+LrfHcju1IT/5P9e1E0op3Yz0benCz3Mt/xYGiX/bcjAKp7zwo9A55UtgjK5f
powbSrNi545zmtR8t25C4xJXTnTbt/X7quv62ja/Rgx/D3IV9g79kooBqE5fF4Cc/tilofv6vg5A
o8mHfNhASo3B8OW6xkIuCp65yPfyheUGP+wXjMaMFZNTsZKr5MYIndzRsscHucrKRHR2HGWFQTu+
o1ZYOMl4aTQtuuvL4W2ISn/faxBX4LOehsEyL/IGPk4L9si2Ntd16djlW79G8JjgYVYWSHCMk6G0
h8RKrEs038gHt5FNOwca0hiCkc5htfGlpqDrJ2t2mcn7ZAmVJCel5pJIXbaHWDIYGQFnrt3b2QCF
H6zs+e205sXzEuXWio6oLM2LwfTm/Yap1Usbo5McTeJgGIUQD0hYJReHPx+HCNHbpZNavu/IAaxx
RHN2gdvYnkUxrt6PKIxC2IcxCBNXUd8WjL7uTMLf78BTPeAIHo7yYfLGLgvM8G4udvKufKzm5s3K
Kglpls+S6/RRT0n/Tm5SRGtLTw28S5ob3iWYhZ2G0X6DHuFd5Hrdybpb8srIJnBV/o/5YX477oWj
hzfyEcwCL2qkGZRtOP6KMWp2SuDZFxkAKPKwXGshcQbMsZyL3KA1cb1XBUZgeVduCBLVPJcpoIo4
aRQG/iH5MxlAvC4aGbl11un62LAsHZJeameb6iVirDGGw6D4IC0IHl8N5ojq3fFBlDrwyDcGpNQl
6UPRXTvfmE3d7Kkp5URIDOri/6sI8iZqxsdR/Pr3f3v9mZFyGtUALX/8xQqjaeosUfnHMoJNWlTR
z9eP9pnfn/NHboD6G8RyFy2UpTEIpYv/u4rAdX7DT2PP6H4dsYExG1v+CA/QUBEgF3IJgEVlYM5Z
A7+7Z3TzNwsjDm1/1XZs3fas/4qMQMeG81eTGroCE7eWZRkemOTZ3PPRPBP0gzq5omh3VpI2qzKr
olslLoDUivK2GTptZQPS20Z0PU+Rr+In1IF6F7jQY3ExxRQe9bY9K01CwIngwuBYVX6yGsSx1MLw
UuaESWvdTW2V7q5S83IO5v5Xkh4+i4//AukK5v+m7Myam9a6aPuLVKVmq3u15S6244R0wIsKCFEv
bXVbza+/Q6buPRC4UN/D8XEMxLZsbe211pxjetiSLFx2mP3Q3//6FuoaThQVbrcDHN6s2x57gFZg
isT/CDMRBtBcm2BQ3Fea3Pn/KCf68eQoMXTdZSSC7uPXJ6eVogyjsDvg2PHWU9Wuzi20t1PMlgAK
Qx9GF+lIbZXB4AlhXvwQ9/x/naLv5VTX5+dj8y0Hu53zmwhkNsZMTtBWdoXX3lligMbBlX7dls6q
cOllNtmhToZATwqapTbTqp++63+Sc737/vx4ft694OttWrb37v2PCg4f9NZuZ5MmsU4b9SFqStzW
k22sdBFTL1pdFFBTf2tQ6K0H2gCrAlEzqsnCaleWbLR/HJI/vyKE58vJZeCk/fUT6ZDihpbsup1W
UZIY6Yid2xD16R9v/J36hjcOw8Ew6aAIUKj44H99mjbyrFbVZC3A9a6CyUMfwBQ4fZbhQBBmR50d
leHt3CIvNpWx7wfIHW5D+Fru1uZJWqCiATs7xzQR3v+mM7u+NIP1wbRw1+kkk/z60uxamVZsQMBo
61eSKjB2aPE3rmVIM8LHRACFcEIqh78fkN8Pu22a5JzY2PCEwar165OGMWJsmKL9LmUati5DH3yT
7lebvz/Ln446W2Tf91wYb/ZVE/WT10/3WjM1MjRGLeDngO2kXDUVMvLcMup/fI/eqfWuR/Hnp3r3
ATtCj+rIzkFfTDhdenhtUZ++SqpPCgP8ZRPmp4S4tr+/QQt92LvVzDY913Nsy3MIh3m/IE9xhp55
4IQ2Xb1fxVpX7v1CP3bAXrezNAWK0QsD1f4s5fDYuQLCZ632LA0wDzU3w2xvU44BstUGxwRV45Ka
15tb5bDuej1N+mnMTrXNBkH1pLEuo6smogOnheY5nLCjlU301uJ4208ZkDSYIFFmgy6dYNFCG4y6
e6PXPovaTvb/eOfLAf3J9L4ccEsXLk5TFHfmb19bGAaOiUiqY+/TZVtjTO6trrTAbPKuQLLed0Q8
1IPSNq7yH6lpEBMIesGlcukpwlBzyoe8XXrSSKkW3MAKXOkQWFNKzliCoQhdFD1pQlraZqbzYVe3
njvvIRit6hoH2mxaJ9sU6XlsvyUFQOLIG/R9+BELH0VL2p80M335+1s2jN+vXbxnrl3LYmXz37tT
NfVzJ5vtHFJP7Rabvp/RAqffxwrxazs8zSnhO3NPV4lQv3FfMhBdafbb5Le3epdsJb29U1S9lhn/
1/VPZgJ4opHGJypmgykpgGPfNrYOsBumdw6tj9x99Ptw7xM8TLLBUzESoD24XCe1GjqPyWpGB38C
mqcvaYrFsfChmfYafybS4n5U3j19oqeuPxkZjstyggBuuWez041DSStyPKZz5K+t2IUjMtQ3Q6/u
Izk8YTzMRkwWVQF0ohIPum4/Mex5aFLb3vvEDK2dst90yguZmt3kWRmvG6EtfAVpBZUJ1a4XyTPm
QM+gadTRDfOiJ8J48KSqS0OIbp4g4PWm4dskTfhNzMiwm9fgtvpV7mY3pnfnMlslX1TJ/lHoNnGf
WneJhuSYtaLYjvKpTmhgUNAs1pT8Ruh1t0pB66wmBmBYSbUPRkXLtPK/xY39rXKbO2ZAToW/kkyb
z6ZBtPMsPrpwa1cwJg8FOADcmZZDb5hf0qj+yYk8xYwRoHpV4AVivYKZ2HQXZp3/+Fb9vnDB7WTX
ylIsfOc3A/5IZduj6Ol2PU1oWYw7T9HgM5LxMRyZfWIVg4PMwOjv3+U/PqvNVddGFbtcCH5d//2G
bwexp1x29efWGu77Kn/rsSDTv3tqRPaS+c7Hvz/jH/Y+KGC5Ehg+UVqk3r275AAWVvA7evZeQnX0
BgHCjulDQ1bhpvkCQY3Gk37UO6Ba0p7v/v7kv5+4nu2Zy/bc93XLct6duBFjsnRQFW/XrT5KMoXT
ydQOYs40mjF4H7q9q72C2iv+cZgN67dVkicWjsc+14IT/x6vUOiAorqB4yx695a+F+S+gvllHk3j
ATfDl4KaYW2rbslqnW9bFk/Ik/kXRz0TzW7869X8ftXn1XiG4ZlIoWEBvPvUcQTPhkMTeDeO7IL0
ZdmIoCZD02TK5k2cmUNr3LYuQpJIVBeSZRiueRCA4+GxcnDkwD4M/v7JmH/6aNgPGzYqawtl9Luv
RV1XTLAVLT7TMr11nmsb6RA9pBL1LKPpTbUDqowaZYdBpg/XvRwhRvVhckP91OYGOejECexxCt3Q
yp9IPCeYwoVQw/jTDDo9ejRS89wlOlbi1FA7tBBhFxbnerHci3DcIEkM/3GY30u9uTR6tg9FgYrQ
8qnV3u1FIjhodAGsljzE2d+VQRf1t4YbFhv4RFyUsZWuVUoXVVkCZFg+ZvuZue4KdCUnPv164hCc
L+bM1sVRJWhbAr+lhMbttz59MStwhzzf6jau0SwKGUYI71Gnlbe0++dr22HV+CeiIYhNrHjDkThE
FpfVMc/3EceoSohU+/un+IcPEY4MHUY28uyH9GW5+Wmj1+aZg2EaK5uMyrdU1uuCtFI+2jtviAu6
VvGqLBj2ilI8/v2JhfGHE2xJ07MsnCqso8uf//TMBFL7DP6HluFyu+7ieB8Dn3djNMA41k8MvVEQ
xeIQk7K87ssStGH8RvIp4c5UGqoX2p66AHdsSDILlSeqCIvp6qxIxBjS6mMx1qgilip6CT3v8q+a
Nzw1ce7d5KXRAvFbNl6OFRQSU7B5HcSbEomKym68iFkhaBgMkMn0ZW4LfKuZaNY5vcHAROgzVM7r
34/Gdbv566aMb95PR+PdCT50+SCQ8be7qDfItM6nZk1IT7OqEP0HEv/5hgVJrgdG2g4s4sV+ba5d
135i5H35+2shFvH9BnF5LR67A5Y/AxLkr58MybDEW9l9S8oU2Z6DgN0nzOylD/2NUxvTKbGVi8in
D4kcRQmq58alIL7w4vry4IsclYbRnMJKZ3YtSfxuAYq5/uKLn7UZ1hibq7SsyaHIvjKiRMxVg4s3
enXwIwFNt3bI6hrEI7/2kRgZ8o+J+V3HqoJJibRrU3jJW16iJwld89LldggGDtGBJOrD8/GBWnM4
7gBIUDjoh9hkbfTIAQiIsvC3o9/TZtZfLBF+IRbiyelTNhXS39Dne+lp5lp1nJyS2iK+Pnr1DOa6
/zi2vx9aR8frgjDHdnR6Kb8e2qUkycKUddwT2ZeI8EcwIijYEM5Z/6jg/rDlpRcG9WWJ1cAD9r5w
rsOol25oszyX9qZXKbgBbxSoDtpvpoVicCauyjUZ0jlM9nEwLEnRS5hHyL5+neVkHLjeq7D7ZDcT
frQGHZ8intuGyIL+sez+4fvGHJaATkhcJl24d2sQsNraxO7d7so4AhlXH6s2/aJ0ZDyQxYskeWvd
6l/NrOum5d0JR8fP9OHs0Jpz3l9RfaWBmkz4kqMWu8VlHbD2B2A1gtlxTxHJsGvTaeVW8609XYYP
ZugdzBbWxYA3lShdxghW0wUxCKZtE7LRnJPpMTGwQGr/2gL9Xq/xQdpcOgEDLQ6pd9fZpO9Ielcs
DYNXdYEuXYflyAW5pmekKsXp29+/on+8IlAiwQui3fYb1stBVRsV/djurPJM6MtZEKQWmKVzyxpp
kYPsSuheaEu0f1wQjN8rcs/Bp4mTfvlAYLL9em6krRGRAS7JW567l2ES94ZLdYhnNFvHY3OhXCHo
gfozGwmTcZb8aFKeglgRjjmEUbH2itZBH6C2OkiheUYs+/cDY/zeFOEFuhSPOhdLuGvvTt5h6vGB
thlnlCa+cHITlSE63CKyPVM3fo8TdsdKeNtFIeG504MUEbK6GddoY2IFTnMEDRzCv78q8afPix0y
nxTVrSfef5G7SIUEauiQhPoo3erFBIINwE3ektUxTmxeW6RE6zSJ9G2k9Chg43iQJk3EPvVQ4RW7
0rSTB2scvzNsAvgF+4Xw9fY2Ko++Zs3H2otvZ1aaU+3XPdlYNsxLNpq3JcszSq9z56FKS3yoALNk
tS4VW7hEnxzs0L56aetzCRt2kyAD3DHc60i6tT/OfV4dNCt1n806ep3rZJMpI94NZTyec4Ori9XM
iA/Ii6y5FP/9gP3heEHFchw2Oy57aePdHi/WvGSyS6feKcjWFmrCTU8s7WYoe3xgvf2YxP29ozVv
6fDPJvYftjwAvoTr666he977JjaOYdr9jVsj9cjdfar3Yp9oYYg718rWXuUYh6FpbpQqhps8pL9p
WbV9E0/W/15TUUvZQicy2eK1vDsCEiZMJz0BpC6ZLo0g4q3OdB2eZUm6cGx8gdgIuqEqT6kw/4Vc
/FMxyZPTzaWIcenlvzvLzTmMUogTNUNytAMksu1Mr/qayig6FVFtbhJAw8gA50Oqoq2M6/gfZ/Ef
Vhlfp+Un8AcbAiDrr6sMG5aS0aBdE7o1I1X2D1a4Tr12wQAX0Pz0f75jSqE/1JJs7XTA6b4LKvB9
Lellouqj2eA5SXb9WplXNE/n3I00bbZJ1zwghs8DY6z9R80GrF714StED5J5xxDUPhrHu1T7QuQz
XpbFJjAkSbzOBiu6681uQemLVVT12rpz4yTIXUt78sJ2LSdSa9iuZictG10AO2gw9FA+mHH+0pJr
s3bbJv2CRm/LLB5OVl4QM2rh3OFsp+xF0/dUdnLYJLKI9oU5Wi+ZEF+VE9ubwRxLzvQeBo+x/CJh
hF8yV9ul0K+BIX+gm6M9ipDdnDvYz4mfpQfaX+E5TJDTVYCA7gBlN/ezGcKHGqx7Bhv1Uweux+th
EyjnxbOe+9lIvyv6+qh/Vk2fPLps5O+rwdbOINbAqhUlNTfB8/6H1AUhG0XTMe6BiM6T8dyCAcf9
Y/kfwzYtd5aLqKczhbiUfv7MTqY/kD40346mfrQlGu2u8z9Ti2RnSSTgySOdesUVsnwep/RRbyLo
bMPsb7GOTp9i6qJi6sYvorJz1g4zC7pZS1BJ5wPuzb56SBP3mxnL+ZueLeTr/FNXJNq2RJBxntw+
Ofdj9yonkPpwwHLy/ooKxZtEFxiJXN0kCAIXWPvcBElGXktqFKMDRgenQG61NzP6vxMjtxe8Wv3O
WH66PuTGs7eeQ/JaLN1NbrmyJ7ddVXU30+LIXH4yPEm6gmfu8gXGkC43RF+pH/euj4XZGLSqCXfw
IbZpZtknWo/O6Xrvv5sBcuRGDvTkPFvCy05cLntmlQBgmJJzJCABo4+qEVFm1TEedTgvPqFBgBUa
iNYVRcQcdjdJBO/9eo/kr3yTY9RYZViYL1rVzBd0r2YV1pfrI0z+pgt5fmLvzdm+apxTV4b23X83
NREnCXuVW7dogXe22QgYkOK8ncqRPa4UT2NGBnjnFjswt/OKRBqB3YHK5sZX9TOY9Wobu260yQ07
fCB+c2tMpfGixVV1bOMlOpZtsi6l9qFDRv0Bvue9yt3uXKWldmc09I79pNuFo2YFdmSHjwSl1zdx
C2Lg+mNBCX2eILv07XholFagwXaz4W4RUg5TjlYhTfq7Fh2znh4BuYf3de6j+dTG/KBkHaJ2dqpt
qjvpvahUek+DSW0Q4c4BqlLa746Kj5aeqCMOu3QNZ8x/zlG77GQFGBkecvjspC3JEIS/sbfydq0z
zs+TMGhhRGo+l1o4P5P2cqOBU7gv9KZ5Lj7ny4OCnJfD2JecDNJF/CzrpwjT+oPTleD0jfqpnpoa
RVtU0iO30o1T9YzoqEwvTptYl+s9tq4DtQZy3zbZGkPHHimdiNhw6xnhbZ19vuJWXK9zkO/nDt9v
+F1dWN0qlN8wWLtmZxvIr3gvT0uPckXyFtguO1LbtLSMB70oM8jxdz2RIBsfQPnOBzz9RGq7A7nR
wxmZ8cQq6fNgNAZ51iZzPo6y3bbm0WgGsqjo1N93SiFZGcVH1Q8kY5YlghXTuq1avieV6Y0BzMju
3A7YYR0Zv8YO0CkTVwutAL3eVpEN3xn0D4VtV6BL6u8nb3Q+kTJSblpocAeNEOCP9vgMqbN4tpIl
gEmjcVymahcWtfepj29q+Jqfmf+O27GZu32rRdlHm2iQdnncsdjl5rKb12pkWbW8qn1yBApaHEOQ
42C3ymZOn8sp+cxCkn8uLdKOZPaQmlVz55Hf9hynBIknxTMWs/4ecfE5np6lqI1HWD/VxSvGp6hv
wic7mbPbtNO+XX/KRZKciTcsV0VYmQFpz3wa9F7vucjAQ3PCBzgx4cPUoQmt4lkcc0aggUzNZk8M
TxfM9Hj20jSmJz90BCFfiF9Nt5qeoDsBw3P1r+Mw4jWqUtxTY4xhVCQfmla1D91yY4yU8WPlmWsy
1pdkPZu2MzlcN8MC+a6XH9O+Sx+SUgbOoH/2i0YheRvd/eD4H0erzKjXHM5FEyGzJty9EWXJ1/Y7
HzQRONqAEnjwxF3ouPS77KDJW/uWsVxBTGTm7by6Y0wxNPWGBc852ZonN3aHc4jgsOkSefV0ud5T
MRuZKsMBQx71dhot5nljm92NhYwvTv7s11G0LZSN2tGKzKOO0eIoTRonbu3OgYMq/gaJ+0C8iT/v
/alwyUjVyCsjV3Fyq2OEYe8oZKFvIKb4u2FCh5vZRGS0ZntvLn4yaxTusTY9eSwcwbfUnQl1XS52
leBP45T8LZqu8+31xmZuYGS+vtPbJjoJn9TPyDAPIgy/zEl3JGuq2KT190pT35zQ4JpDu4s3cPTJ
0O3zuNlSUftB5Y6bhOwlfIzgmmxA5Ss8cjfmNO8byoiVLZKNpvwdYSmvSZZ9yDIcbH0+baM5+a4R
qQe4Z2Vrg9iUreBVsO9TuP3I0N7PcGtWKkxPbdy+dDWyMbN5TdVJcB2ngFmPnfgExeyDTtAztsb+
nu18UI5IUsAxc81XdhSQnQ7bUZxwXryYU3eHu4jprLzkyCi56jJZCgVKEjw8bvbiIUgVs/3NNPEn
YmUczRsgayxr2lupktvJ9F7nbiS8A62xFsGC6snghTxlrEcdITejUDKJokptXLKm1tpU31AMpTdG
NT/jKbirHeIGjVwesmY+WGQIKXJEe0qmXGJ/I59mlY7G1irnXZtoG+wkO6iugZ0zcnSn71Sc99Ji
vjq5DU4pKWgEFhOR5i1bVpu3JUv2ymiTVacgLMmnjFzHtZPaH1KhY6ZvBSGaKmRXYNM2DQs9aBPv
m2dgJ0iSIiaBrbsv/fCDM811gOfHwNHAzkTDvkivz8WT0HJ6epc8JflinrEolH5x6EByLHZXZpPa
JRnHL8nsbO1qNgK9mXhDlvG5lPotrRK4f0gidTNwZ2pP4o1f4yFBk6rMA/gsfEIdQ5Vam/NV04AZ
m7QaFin2FhQhZGRK605voEG1dk6eAKmpufnR7L3bqUX4o2y+qlmRy42Zpe2mjuvbwdXKrT4azZZR
FRYIXPgwYM1bW6OOKDFabVtl+sfJYUkQS5QhfCsSp9+00tLX5JzAZZp95PDzvd76VMiGjRjScTbC
1Ko1QZzRPgsBTtL414Fw4slTCcHDk8vQwpnPLpnaN2McAxm0AEcN1ck0kqdunjuIX/YNnfa3ko5u
hMGu7YvvXpq+WW1FjAL4wiXHCGaeIny74DMWqn12lPW5NiQCAzT49gdxScgH3kYk3jnDMAaj7jer
hAADz0PrH2s2YKq0O5JmXGWtDACx5mcVRtvZdL6g4iDDubYhxzrIcetecdk1nIDQHW9VT93JSkUe
pPr40TY0becOw6WRygL/j9zBqIdjX3Fdkso9FCbhCCFBEFakz4e27rEr1NtUTsk9Mt2LWuyVfRK7
QVnL8ZgN03i83msXEGLk9wec6WfaOWI3zJEE1WVVx8SlzKXPaBtSHnNPaEhB4qNf1iSu6m6zwUFc
Brgpi5WXknJQRM3R66MGlUELcqey6YRfH+xTqz5injtZuEqhjPb10UCGvhqkTpCNn9VHk/pGrkBe
mjtgeWd3ecJaTPIHjK0wRpuz1FtVY0N/uhIePkfeBYaJcmu56Tc69MkxXfLRHGp3+HZtH6gGAxjH
WQ9gk7ZHu04F8r5F9tGQkKgS77bKsr1J+NmmDYuvKiL2zY2yelWovjpiHZDHLKXH75ck7Gmh1h9j
25321WTvYobtxWgOhwLQH0Og5S9QBCKEh8hjOa0WeH6/nySykWEI9bXlmu3xesNccOu22AMajYSj
FkZ/09kCiVqRl+s8Zv5fNx4uaVt7aTS8T+3y0/UhSvATUXrpZm7ANFd1eZyLuDx64/zZs9ksWT3C
MhpRctMTZbqqwpksjXQ5yuRIkU+P6ebIyysPc8g5D0L6kHpc+HHWHXE15sdsuWcMmGDtuNtnJY5f
FVZbfgpvrjfV7BJ1WRrPZR4VLCc2KZHLH6a5z1J5vTvY6YY2nbuvyyk6TqTVH6/3/Hjea4lDFTSI
bSuMYZ9IrMRNTXSQauqXWLbj9sePWuznR75SZP1Z+GutmCoPkABM4BS7JDdY9pPjWL3khBT+eNjr
hLcqnbQJBmhA5bbD/0KtESIA7HsSz+rsq0FhumGm4N1YvcpZx9WtlYFpjl28nMnOg7LJKEsfmHhy
XYMA3Ad5Z2kQ+JE9yyLJ9gYVHAA94ZJgppGMrXtntN/cjBJmk68DttSkyUlO8lDVus02wvvpGeGR
Jh/mu6xp1k15SJ2a8MEQeXRveTeT5s/rIQOnjDd1r9XUqnmmfxt6bVgbHQvrpPuvk9ltRy8ms5SI
42HoyjX4ynhe/wSguN6dE1G1xytewrniqH7iVvyATiywDbs20o1FhPRKIxJ61vX4B+TCikuDk2Jh
augOaGEEJ8tf/w91cb0H/wBAsZ95P/70x/P8uL3+00ozCHrGgLX+8eD1H8nry/3v18nGJaV3gLdy
hWRc/+F4ffHXv/PjldhT/kKaKlaM/4f5uN6Lw9jZjKN4qa65R9fHMs3et/bIZTqSEKYWrOX1Xr7c
++/H673rY+/+HlKOfEuE6NP18evNEOH6Rjv7f3+VG7U2tpr4cn0I4s28aYrqa9uVlMoeQWSF74rg
+uN/N/MSnIbbgE/7evcapCb80Q7IX7oh/Koh76G11z44adyD9UnpmjijoXQCOdvtNuvSYjcWRhjI
kZxbfRnJjelEHpXo3sbU6NZjZNjrpHC+cSGCSMvivMua+GAVRC4DRbbuusloif4tx7PjUYlLhtxF
QXOmaX1jJ2RHMhECKzMbvsNC1XdzTIaz42FkgqLfM3RN9K8epcslptVBnf1QuJ/YscVBw0IOCZJk
MYT85C4K1h4ny7+3Y3fb2OY9ghVkn2OSB2EcvlR07PGYztpWn93PvntnG/q2GuuvBBHmN+EE+gAm
LdV/2D3hx+OpAT2nykl2xQIwaGZnp/v2AylBEWkC9Z7S6m6eLBKdMRm2URhiJDN3ltGd8gbugNfj
1/ZR+1kO0XcZ0QTWwCw2qfygUWWzVm7RwOStvyYPg6rvSZIxVxI7QulHd1Y13mG+eOuETUgz8TBc
P78rZYS7uKPw8KwuUK24SbEr4fNmijCisKCwo1lEj4WOWMMOqaMo1dTGqCrvVFjy09hfer38EGb1
sGsiDx4xeRN3kNG/qjKNN5lXv8qof9S6etr0+iDXSTkeozT+UqRbrWhcPtlFltiLwGziZlPU/c6t
Sv8YNWgTEvZGRjlohIJ8Jx6e8Eb1FCPf+hABBlvJJDyRLuQfjekwqQo1kqWffL+Tm8xP8WX2VRLo
ID2DPkkMLs+3qXytRETyASXw1rAjuG12hZ80IYVN6YpsV8z5kBd0WGUREZqwxs22yWhrGdmtpjXR
vg3n72gcs1tXyOpGNB7xrSNRWbYa7i2EZ0khX7RctkdXLG7ntGe3I+rqnCdybyuhH/Cb72k9PQMH
SLFgGeg6Qwj5RAtgjxS52FZuGu5bU36hulUBM5xqF7mmuiQExZGgDnGO6bjsu2hdjm4TKMabCNJr
JoqFS0FYUbvTAiNEl+4Af5A8UtBMu4Qx0QqAfXsM1T06Jp+dCXsDJv5Hp3GelAmeOptI48qRuJAd
2RfaYUZQv07GUhwKp5SwPiRXokKyD85o2YYWBi06iaiiSFpP4bbms5UEVto0p47+UOuhzBKF16yl
DXbCG7yPoyHzG+9rVvXNBbhLGmJTJOf0to/oMLSjRvaiXt3qBiIMZWN7beOYAPhJFVvHbv0d2lc/
iDMcrDmMmVZgVo0T9vs9A1zKivVsJC/WiLg0KbE+phWFU1yxSW0ioqrymgw5jHp0PxIZuNUw0MaC
eV3J/s4284bULXoy9LkOPc4zobcD35rc20wlvOgcN2i+BE5j9mFr7xAmHVYszLn+ZdGASa1hM8LR
oa6jo5/PbyWjZK1KPmmVfAOuIyCLYXRlJ0+Gk4Ncq5gJNbD9gtOIf++PnbnRjPhbDMVqLO16w5a7
CuLEd8/xAEc9tzCt1yVyTrthJk3f74TOCdAJgm0unSLcCpKc9w3UA1y+SRaE5vCaJNV0zwqIHkX1
/aqpx/4mIZR6Ow04dZu5cA4a1ZyB4vtYULtHmLCOhmIDZunmsyCkYFvgazngYLXZAmn+HuP+se4h
dkV+Gj90o/Ua2udK3rYpcxxN2dbSCU7vZnIpz3FlEdxH7BbAA07t5SwarHo41KNxcaOGIs5XBTNK
d+dYE7JMNsrnerkZgA2Rd+SWnXvTub4gs7YBLySz848bk7Wxs/y3sI6XbMZabHQfRxv1Jr3UnVvH
p6pELWLjYXcZB7qMAGkOwpK3QSAcW4TzRwrKMSAJEq8CfrEKBV1Cc52VatlNmju7iQ4+GdRErxTo
ETRs/F2EP951985UatsmqQ9dCEpyLL8IA+qEtGTCmDw2g+dWlc42R4RFaysk6taLwWQ2ETJXVmtt
IhrK8Ye90HtiJuf44IaK31WstRDaDdcVk2w6DMUykRvZA+D3Fna87nb5kXhJEkHjZOskUfttKNQ3
Ux+xnrPZKXUgdc0SMIwr83tlWofJIXI8mxx6oR7gC02eUDnvFDvYOwO6fEots+qRbq7MHtsh16CP
iRmJLVEHL3OXnuOQoUY0FOmOWY7G1w2jB9Fj+4iu1xYBVDM9tiGrbB53hDeI6BPNRuLXYh8JjUmg
90j88ez4zRF7uU9UWdmZrFE9Z6bP77RYHi81h2+KL2xTh63EP7zCDZWui8xwt236RMsb85G/7Uvr
4s+ej7LWJVnPTHKSm4fbIYKaoiOy2AzFUmN5+USGq0bQfD/exe2xm8iWMDvvkrEDjHKtuW8sCSPU
50snVHYes/ZjBlRjN9F82Va92tp0zUhvhqOcVAjjmkl62zozzrGgCqmA6A/VkB1dhumbnEU7iCIx
b4dG3aiYyOaJTv3aRv18IbZl01rqAyQG9HNk6XKJZfegZGJspk9YOooPigFSkJJ9sHZLotArWl7b
SqAjw4V+GtGIH1SUvQ5GJNeW4YgV5wQDntz6mue+uRMDsegWva690cwYxV1iDRmoHejLTAd7wZa3
jbtWnQwPWjETQu6NXzXbt451l/qn0fejbY6mElGUybBtJJ4NXnR3SytAP2W4GKGXpNCkqGHDybwY
fjV6K62v0rt7kKCE2DBe3Ud2Crx0NnTyMJzR3OPcau6s8INqrOJB5lGQp5F5h0ahfEAbn23xcXaB
0X9q+lA+2mnan8c4+cTpVj92gEWP6EwIUQzfAIoWH5Ne1UddamCqlx8RqBVB55jZjaWqERc4PYba
hWc7DsabluRHDxRZ4y8hiLb7sZhaeDWMBqOYVElrqsaLhycPe0NHTUAryQ7TdG+a9RC4xjBfiDSN
Vjbsh0NesoWc+EU7n9juqY4/2zi0c3Ll7yUpuLfMTG+7URaPCUmptKAMVGH5W2d3CpQ2IYWi0N+y
7pIi4j/Vw1caEi2p9Ni0uhxpZVz6UNihz9s92SNpMh50o+05u8h5jkiuO6YMswYUMLsCUQ+zLbad
U62DpFUDQxKKlzIKk/01Hihkm2Lzxb3RzW+J12/sSZEUkkfGRiQhBW7YfTat6tYxi+oWWIaxDotu
PNjtfCDcZAsxZd+DpttqMnbuVGrvxGQ5B4a2e9UNH2xhd7dT2uhcQQy1xctrrmB6rZKQlBgkdPEO
5LZ/ymv2sEP5sTHjkR0SoIXS8PeFNL+6nW4d/NQ6j9YC3YYd4Ax9s9OnXt3kzJtWVgvPvPfEqRij
71jraIi67rDJ0tkBUT7scszEhy5OwGvlHemcvQMBLAJvFoZTTj9hFHsLhooK4xVzFABerLpGYtj3
SWLbROkW7qqQqdiaJR0RjREYQpNp4yQkY+pD2+9n2P0HpDyHOc7NIPdyZFWsFEPjbC1aVYFd6fLQ
ZPa0csLpOa4N+4jnFlCyucROjIW/hZOSr8c2kQ9GXmxah5ZyhbplJ50ihePgJ6sI2eHFpz2+Mut2
ClwGb4beHliRoI3MJCm3jYohfMQrHVl1a/vfDRGqg7LoDLeWveqmhE0f+IfApMpeSwG6LPK4jOqF
0Dam6M9Gpk3boq/11VJ/HmfKWVSn8AJGO/ls0mI9CM//HBE4ewYEZUDcuItAp2xzUifXDNrhyiUu
HRVJdUdFS1AJYm1rrMvTMN0gnKbwS1soLLHd7Kwk2aGFRHHujIfw/zB3Xr1tBFue/yqLfe9B5wDs
vjCzSUqiLEuyXxqOnXPuT7+/KnpMX8+9g7lvCwiNqk4U2aHqnPMPKVpxdYtp+1gggTSmT0lSOw9N
ba8Bn0wf1RYLlUZ50yaqMk5zTWaYzIoxfcNMdjwXJYEnybWzmwTLNgWOg9WlERwa8y0orWCrxIHy
2R6/B05hv2nJN7R+g61nTfPZdAf32BQLdbgwYFBPo0tUwIDRzOJjXiAzEXSp9jyML1WqQ4AAlnCJ
Ejd9yDveJKTy9ymAk2se9aSHsti+DNmD5RLLhS6oaTcPkU3K2+4aMIP5ibG086AguaQNFhhS2wC8
6SrcvxXphcEKmpWTL7CJxKI1ww5frAVNkb71Hjz1StnrnM/qIWzK9NAsy0sVdcmZEsX83CCGqiwK
sUafUH6yzPe6XdyrXJC2OySp/qMqDYp3auaABUX+hbk7ZKBwflmCZLowHgzP5qD6kR59HkkTk7VG
jhUTbkwJFK+9LH2QExcgEgMaiJ/VKK6lkeIZ6vQjqeGeGvuSGWtsKY2NW43ukRlDRVYuaPA32fTW
zgO7uDVRZtw6tlrseqzCzkbUbrvUXU4FieJtrKv4wqnkPFVloJxjUW6uURvU5mC8puBGRoqUNTZo
Z7ijk++FYKjjavwR13ifQZk3t3VVTL5FwFrGcbsZohpabR7ibBXpIWJlpBW1U5qF1YfCQoIDtBSk
pfOcwf8wimjXWFWw0mOL+XsQIb2nBIgBuQXWTgbO8BQYyIDO+BhV7xTfeYuYGIqhVp5vbOjij0Y5
d9g728lOz4Ien8CkWUczxSDN+goWVTlaEWIKkxaj9E3CVy6UZvTW1cQPU5Vxfs3ncmsDvHkZeOL9
ZGh7WAQqWjYxmoJB+EOBvPmUGQZQyaI6AqbC9TcwRqaMRbVd0jzfYDXVb8oGyXIPA5dj3oXTuslr
RF4WTJOtaoxJ/5O5m+eJ3Gskavy4zljWrkuCdt+NzA7r2H1f2gUdhBL0uTE2p8mJK4oixTvE2I5b
wou3kaJ9nU2V+e+cjX5HTLxPNLfeJLg+60vfPORDPD0GQXmaZ03fzLlh7QreQvtiRP1zQPkW9FD0
NrdoHhld1m4NrGhR/E6YCiUjtkdkJB6t8Iun/0QSyXjzyhFcn519KrFrB2k9JZ/Iq1frgFtsNO0j
gTVimyhlbMbIqIEMGM0uyseXXEuaCwJ9i5XjpI2YIHqDgXeEAkN2YJ92Q3yAY/9SYHW2CTzdQLsM
myCrc+1dnHb9MUkxfOs8tX7oT2ru/HB73C+iOrA2ujW/IEdoYs3ar1y1BawgvN/yAuPIquuIO1xw
Aj2AN6A2HaIyiClSrl2+2yYo3JLiONFjhRBUi9xJiUoo9Qnw55BBurCsdkGSNfAGHJDjREVplwLK
AYRHXmtBx6oI8INq+mKTYtFaB9tWwzEVpsfB7Cpvn1VYfwSoplbmXAI0wFamAme6z4LlMBRVtZkq
sOdptRndkOpntbfN0vw5qkf4I6uUTL8VxMaTomko+te43qrZNs1IXOkT+R876C9Nrnya8ulbqJML
yfuwXxfLjB7UYmrHUpkfl8HxLpWSNmet7NwNaKqcgiZF1FrTdoWhx1vGe/HoFut0ypudMb0nqHSM
iePXXc773qw3DUJ1DPWOUEJKqoPBdAoJzW05FtOhM2DI24EO5JKUDHMJ8HXVuEaJsdnlZeKu0iR6
r3uFTC05foJU8DwVgnSggB4ydBP9Sk33aTA7p9DaaVoLdlxpC/y1SX7plodYhxdjKF0Wxj5ohNcK
Y5RfWt138uHq3jWQl4YoPW5HimxZWn6hTGYjZGWQ1lKg1jAL2oZ6ZKxiWz3lFroaE6YozzXJpXmi
XttDIjgpQxcR5nXPdYqsWp+GwCF6xfzQFV8c3cx8YLA4nOWztqmRWjn0Iq5XSKwN2LEcZui9aySf
iq1FKhzObUIavWbmmDtvkeK5pBerYl+rEXI+FTpOeTA5O96GJy7WBL2gITZR0eoaCs2HfofqvImE
Le9ZbkMYRSuIUOY6ilrjbILKOeYjcplOV55RJiPz0zYNAjXMOe1uOvMSXlZYZ3uPWUweJCa3Fie1
tZra7oUZFK4IhQFYJmqPhqsnGxMuP8XPEDfOxtsvag6cYlq5dels8JlrcNxaXjQqZSIj5fianuUb
JHZnYmp+uLGaCf9tJSDlqb3U6dL5vOF8c7ZTuC/jl37U8WxKSmXdGqT3IpREvWir10zfwlL7itBT
RpWj+N4StO+nqgjWSvmjSNvoDMTORRQ++T5aItWlh9khgXJvuWiA6bAId6YbfNX14jHAyJ68LYns
WadO1kaQf3vuahwe7KNWRNZ68qi/5GXWrsOuUk6tlTCRhVq4XsLC5D2b/6DOS5CVM30JloRxeyBZ
5CoJiYVquhjdZ3IY2MvH6ZszHueucfxU6zREyRKujltTFcWqdAuB3/fQbGqcRN3FaoTvWWV3APnx
K4qH/lgXaFZNiOvtmEdei+Cn5jTlVTWtGTSE22yLKkn2dsiT6WAySc4RYWOijcqDvREaYmDNvWOa
ocKaNSj5dDNSMlj/NXV1zmAWrBO7pEKIODSZBGBYo4VLW8l8IM5IBs2p+S3QSNGYacdVHrEjdEYE
RK0J5wqh92u5ytcMIrEKp3VHypHxYJjd02Tw9czJteFnoWqcY5+0CSk5PnpzdMBuMhcE23CDFqOx
dyi2pJHthzlKeOOslUdXsTPs+yxI6+YndVZcTOZQh9TiMT465kNJksVQeOMoyjXULDQldI87QG95
kLPmDX2c0YfYV+6rRbXXJeWnybQp6Bt1BYqk4r1voj0qF9lofa/IrZH7i+sdyYv4iBr7U+BW5jlq
jK/MKdVvWWNerQB5v2iu3Z0WxRdnGBPG10HbkhJChi0g/oH4xQVug4xY0z6Qb4nfEq/ENbDHEJgk
WFKJ8lgXvnTAWZkwZYmvF7hwpm3mh2rYHIvJuiIlN+31mpfWktaU99YMGREarRk4j28d07W+cd+C
rGFyPmI/N6VIuQlxaOYBxsfEKQ553+J02aYvFSmhPeUyEB6DUT/kffPCpGo+TiqyuUuRveJsTHql
M46D16B+P3XbwEkJ06oIU8B4NFGpJWE6uxDs62BeRZ0e+Q2Sh2SFAmLD2oJg3qaEAgssDC3E4gRB
gzMOZTsBZN8WU+he2wiFQ2Wq1B3WHJ8dgGs4S4UQxye4BzCokA4vu0Otl8ZpmkNr5RGLdQnptxRZ
BBINo7ZrDGIaRLUv3qIxDjp4bITUYuZUwTiPQPdie2hdlh6hDvxyrnHw/JAFmb1LvF7fmjVPeVvp
ZGiiIrjk6nRQJ9PzM+bSxyGDZW5XLXgnPXuI8F09TCGOdBZxuZI8z6VTgLeZowcP5l6UwJ/QQy3b
59QpKUFN7XGpTEJl5ZKUrbG2VDPZGNpSHbuiG3dYEWsbFxtA6CADKU37PeNZecq1uWGqEB0LEFSP
eaU85HMzHPH8ax+8MET6oIqyy8hzGeET6Vs57oQ4LCKEABYuSh+iDpXYNrPicxqgzjsPHWpyRcbb
qlCTtXzxuwPRpKPgC1N2un5k7HiIZ6aKal09lWHyaOgkfRdz2GTCU4GL6XALdbzIq0pFzLy/kJVH
jq9u7A+BTXEiavQPZcEcJRgBH6FdjHVhrH0tkqp4ih2E0Mva/OSSaFlDBeJfgt+xLerceFWHQzf8
6KrOfEHEsntyk+6laMFPEQ9j9myE2auVRT9K2x5+lCX5PQvJPRTJo4OlEArHy3wekDs8tvqUXlzd
3C/eVH1iGCzAIOq4sdhl5PcGntlePzsP2P2FuyAs8/U09JtQq7OjQik9iPWXNvaeo3zhJlKJzufS
qNYQpGcgi7nxgLZiQETaWY+DsKSNECIoSeU91mIxqzmia20zPZkTVpPqqJofF1Djq2h8hYfqiRgX
WY0xe5orYzq0U/UzRxB+7SZObRP0Aygy5+lp9LTwoVHVnHLDcxEQ+ZK6cU4Wec6NC5mB9D3unLpa
RFsl7J0NobV1rNsmhgQAt22pmPc3YGkTJrXg4Eo0FLAdbPURdbkqTD9rlvYIO1nZw56MdnoDyI3X
/WdHWyxm5GV3jMtRGMA16XbRUxsGVdQeTLhOH9J8+Vlxf8fuULyYHvqLNXH0KuVZXtRBfRwnXj+J
k4JZRdd7bcRpeckbAWwx3Z7S6hKccjQzo3iJz/AK0wddO4cNxe2yM3IAJN61y8LycbTLxk8H7joY
Q+3JtQP1MphF+6C32VGtyw+GpZB+hplzdJuGCU1nrXWHGZfmhcZHtBifSfZ3/uDi6AhFAHnFMPgA
RvjVHF3M2NM6PdV2kF31lge+NLx446BXR9EtSC5eUpL80+HJojaKDwGvOojQwyH3tHnXJ51+LSfJ
zbU2dZ/Z58kO24dexbuPd8am7Ut9m4lRRMlI3dphDPIObNNIAcvKlpK8YN89h0qpXr3Ib+09ZKvs
W0p6am1PavvUDk9ll2VnTOEVAs9UeweYCIFba/CXpMzwRrw4jJegMt1PRtKVVH8YFDXSP8wOHapL
YbgmZ9l/KSZElqllmn6utZ+JCNST3jAmYDK8VaGDO+Ncnjrw5FwVXk5pNkRoSBovpctcz9QiMiRi
4VKgQnKjvyaM30/QIK6agYUJGiG+mbSgiFBEPg0zUtJdDd+otcYVIevIXcsi7Ii3lWUcD1nf74ch
1Y61ZyXPAcA4W623Du9FbHaH5WSTwDjMdjiSksn9UYEWWHlG+NrEpF3DvA3OXPUCBiM6v1BOi89Z
wEQEsY74mhe9vm+pjr5S2wamdyWzZ5vpo54DuMs7v3IR7M57ET2jLtAMBwXa0MUM1Y8BBc2fpVEz
BDrWk92T6RtalbMGrvFAVeiajkyG3C6YtzMqUZuyzx/KZYiZPxGi4wWtXlRy/Stk9j90AJT5XYv4
LapJ79QufLFxbnYmTuVEtNraYhI65EN1qdKs2eSgMqlDebyEhXhnk9tfcOgs95E9fNCV8LHBg/O1
T4tpH9gtQVvAxzRmdrVmF0H7YMB9IhkT8iRZgFovwj+DOQ/XEXbJCO/g3W5IfKZpfNVgG1Io0e0V
zyQsDzQk535nt7r9HS3k1MbGqiQ3JReJpTkPZmiqF9SYNuFGoR70npl1c7IzbngtLdT3rhGeBHnk
nowReF/fRkgPKkN+wa8V7LZl9R8jbm6SvekrYKpkT/qQkGoJnWPVhhrCq171daZENMeaeo4SpA8q
XDB93VgwGSht8J04Vp6M3PjmAhX6iGm2zmzAqteO4yLyXo0TxmN2eVK64MdEOug5DrCerwqACp7M
VxVgTIsqMqjdkL6ymzY/u/NPx1FQJTYMkJ2IymhrFO76fd0J1kGcGPg64ieNALTht8FgfKxxDr51
7YrxDrW4GRPxoT+ouANvsmLKj/M4QxbIw89zb8Qfs+oZ14byddCD8Hk0RjAXSXL1xkh5RPhgX0XB
C1md+dwaXnRCkdm5ovAcvWqyFtFPlT8ExdqD9/kSZcu58yyHdEo6v6QlmTZIZqcmA4RBmGOcRgdK
VOg19fsSUMKCXIB33QI+rGnIOXig2eD393iu9ITQFiDsQsDLF6uZ9m0+uvBLsuLBmuFBFgaV3Bmo
+XZAWHBHdRdEpdWWwvL+J6kGd1/rKggGfTSOzMh5JJhsrKacAn8wK7xmmOmu1W5adr1HLMvcer7Y
TPjXVTkOzO8U7eBpZvc4LIS8VRrqr9j0vna92z/zj/2cm8bbLMBDtn0ajQecLdoVkrTBGdh3t6Wq
SYE1aOzHFESxm6KO3AenIWTCm7f9Ty4nCcIQW48ZEeBdkadiKNaMJyJd84mwsofyY51yxZq23VSm
W/NttvL0pQ6V5oX5W7iSfgFWxfxoLIixx6VbHqyJRFk3O2+9ofYfgdgS4jr5fKW0oz3gW7WRgs5Q
OCwqkPPnxu60i1wog0axBw4k+QvWUSY7NLU37N14OXGtMh+0nvYcWH7c9+m1agPjFOQT7zSNsMZ2
jJdF+9DhdPqmfcva/sGdvPA1wi/9EUWRt8n2qk1mOSX8tmh87Jt2RAZ3OcOADTwfyRt8JBbyBrti
Zoq6QHylTFyou7ZuWikscFLThVHZaPGkqWL9qTezL4kH9nJKKuMNnFQEyO5DNxCRJLYW7kpjaC5R
Wzw65qA8EjAAAooQdi6XpDlpoeK3FVce0ZQ3e9H6gzk4SCg6wyciC+0Iccw4kbILD9Ok5TtvgjPT
ZEiYe+BASZykpj0RqkbOVg+DelPCnYNt1rxGZMXXFLu/ZKYefVz6J7uL8i3E/3G7tP2PoeqeZ7yd
NpNZjhcEI/yhNCzE48KPoVerpz7vTHytlWXDOOHuRx2bc8m3/bd8US/IDpYteKb/Iw77VlLFisOo
kz6c995LmfP39y7/cATWnb8+ePOl+/IPna2UGb32P5r5+UfbZ7ez4/op9vyfbvxfP/4nYqVUGqCN
/mutUtL2ZfPle/mnWOntmN+epzqep8jMeJZhawaqmr/VSjVhh4pGBCI0li7ouXzSL7VSU/sPWOU2
WgmGCoeV9P5vtVLD/g8hb8r7xoHTS4HH+3fUSvk3YMH+oY6AwqfrOh6EVRexSdP7W5JBxesYvZFF
OWUNkjOA/BAZa3GUs363buuqCf+3ZAbyB8patOVe/2XbFBAhNzM6Zn9sF+eTXbkAqAgon7TVLhy9
pw6H8GWLSdc1GsADFxngXBJPqJ9QX2fuE1I9kytjYesmF9T32XzbqSmSdFnL1XIvtJB+7XVfd9vz
3pet+4LUJA4j/fhp6CMI7b8/5q9PHc0EC9X7Ztn6a5/bf9YqDi4KHvLm931QonlTmSEy6e3QQ4a9
1AZFg33p2PiqacMyGCEckG8Ua+XCsdt/6Kel9WvLEoG8UazwKI+WO2cDfpkaEBGOvu94P9l9z9vu
4mP/+IB/tvmvdWFRurs2tS/Cn6a3qdjezyRbBsgpR63tHQAxPDuNtF4EVgzHR7FIfrdkV4fuvKzN
Pvy1meEEUW2vdW6X8n4V/7qoslvI6++GlM+w96pWnQ0nA307F0tEcauRWUBoheLMNomEa6G8Scmn
kZ3QKvW2o1wnD7kdJ29p3VIM/LK0B3mfznKd3Jxr2qk2onQve9mITUIfUzP541jZBM/NLNkZIaXw
z9weDvEfye7tpKLLTHvSlIfRbHBuinWbh0k05SIeNdIX2ZciTkgXStgws56OZ4KFRAvLLrIV3XpW
wNuhpt36Tglh6yCb3dzBPKnDoxYBw8RJZVqlLpbActG3U78i8GxQ3u/jg+POoEXZGP/eQ01RKSjI
5jc67pyB8L8FoE38ee8bTUlO3i4+UfeofLlAgPJXS1pEahk+kXIDidC3BWjPFtWzCr2lZF3BfzhM
lniYAkVl6cbRQIrVOSBzmt+MG0NH2PJKMPatacTYkMw8HvNUb9IyY2uUBLlPOpmmq+FPiwb8cLTy
J7xRgFZb6kV+sUIaH8smJoxhhqxJPpLDDJJ1oTt6/qg4aH8niX1A+tJTt/d/H+SRs9EFIsQW9y6l
I/yIB25Y2ZULQAK/umleX9w2cneWh+VphzNUttIXE2dQVfxGeY5w4DK3V/krJMKxU7bkp6k9Slgg
F9aJ1kw+Zn8TcGDsqSIo2dtpdADKmf00+ojn0LSsDo8/TOWB9usOLqe1UGhCDxlVTiCdt/9LEx6q
UcIdWuoEnvKfktfEZKbSB61+kKvkFbpfqwA51AFqBORistEZJvZtAXZJdnEKqv1ZVBCaAN5uq+qr
PA5wmBB3X+BYr95UAxEyUXOoy2G/KLgXy22yZYKyo3aTHbjija+Ag/Vli/wTTsUKiRm/jhTgeEb/
3e3GhtJi5PCcpAr50UY0Zb9Ykg8oQ1U7YL2VrwzI8K1kM0giRiyx0oUCI/L157tXa0qtlx9GuKpK
P9UQZ7IVKvUc64XvmCHizywWsnXvuotXbQHa/pSr+j785A7Q86Oy55ZwFKf13Qy8phEul15LO1+u
ikLyh4iGHqCVvlVmxvv+95d1C1Pogv7uT8C7KB0q1eb+DW9fk+o/dx31T7/qYGyq+Rmx/dq/f0vZ
ld+3MqvahwEHpUOw+TNtXsP0B6QhrGfl13WkQa11t6kta9RByR0fgIzhvztRSez1JN3+cb/KuwNy
mQfkfUbuEHtRPG7lEywWXq/s88jQ9vdVppk/1BFPno6tuJ8YDPH3Rbhgm+dAOEZUkY8s3Xrc1erw
lKDsx8QAxw9TDNuym6glMZTsW5qJhsQyJFs8cRjxJZ1DLlQ3r7ht6mGXxaRI4c95G5RuABmLe96e
KFjASsDwJR/gbwrsg1wXFPNnpwRQqfcW/HuxsLMUnkCpatTHQfsYi4U8K9VMfwJD6suW44bcpEXa
QOl3PmjjTNWuoBJT1kvrV3lO6YZxr/Uphrf+MMG/89Qp34aAqnmM9IQbXtzgt75Zd3jqeQCfI+AX
dtXwqMnL34gLKRfL7LKyniHs6SSDKOGSdiR5N1SYiXNVOyibpAMTnMPKmBGPn0/e3LJ173aNrW1L
yIFbV4tXzrxovlyEofZmId0o/NAh54hXp1w4Me/T+zrZLRcQRyvZlPvIzfeuXGckQtlltk+yZzJC
p9iqcOpbU6794zy3pouiut3x3rPnAXRvW5+p3fzyc9VbyHlqey11e9j0PTwYU4MENSgk7krLU0HB
5elGr7jPMjGVBOTBxEgreGuYYuWtKbfzUnnE+I3CZNbYq0JQf0YxyDTSglc25Uq5qMRm2VKYNTPB
FISl+zGyO1yN3gKoIk4iN8m1sjvbYsxKdQLJisoiUxPRj8VJ7meKggR+Q2wVo5igULkXm0s5n5FN
bDoZjMVKzF8KFIFYpJJ9de//0825nDfLPeVBmXxi7ueUh9+7t81/fVpyP8Yix7vv+ur2H8jj/vgv
bzvezuEIt9EwgLnfpAz6JWJ/DNMjg57sB4SZG+Tv8J0W6+Si/92S3cVlyJQ7y9b9WNntlzryMwth
CfYyQ4eBVTbRUVtgMIhTKaYYbmXztvZ+nvtHMSLC5M1E/P/78+4fL1v3nf844/1cf/2Lfx1y32+K
eVO48QE/vcrXxGMrF8vv1l9dY85x6sPIEp4gO+tiGKvFbOO+IBvUbANr/i5XqXBrwKmKqdl9l7+6
csO/XFeWUbqJe0g3cj+qbJzwr3PdPuWfbu9B5K1rGzD/7T/+/UXl/y7XtfIlJZv3feRmDB54fd1W
iq9638dC9O041AevGo3DiPiq/AXlQv54KExzyUk15TsltT9UVdHiLtwPpEg85pH5MFyiMAfNLmZp
YAZK35FTPtm/L24rm0ILEGLAHPnvnQxx5O2U8iSyLw+/rZR9dYa1owGOHF2qg+jaktQbVZi/Y+P5
XYbauKpY2L01cblyUSDamlZjLODwHFCGhoIPlxz2sCgdEb9oNw50ogNkJewetUYobfIsmWIu2cu5
5CJn2lHE96ecA/lJU8stSUzT9xbV9GUrqnPr1jIR690T6h+w2+XVKOZPnpxVgY5G08/QG1KTYayu
lRP4KAj+coo3xcT+WOcy5YrF+B2KhVxpK4jKDHprIlKqPeuR1+wyNZzUdRy5vjp18x6BKMufxKI3
y+oYA44ExNX5iYhaZCtHVSJBLmCPaYnqd2JBonbx28bQtmFpfTXhafuDiIPuC7nOZoZAIRjn6hFl
mZWy1KCdWkPx9XaJ1pkCM0irk/elwZozl8OxK0ZiuWgXaziW5ZvKK5hXhPglLDGvkj+MbMmF3JBV
cMyRKigEA3L0bws9iw4ARneBfDd28s28iPTDKF7NiWzKtWpBGctMqIaO0eB7tuYRa8R837CZD3/v
rIm3tTxMbpEtixQwREu/bDowVb8X+e/WX+viWsP+TrA/i6IGkObNAwhikyw5CCy8qlh33yBbk/ip
PAgJgCeZzcvrK1v3Beo5v665XCe7nSaSPvf+rbX012ihUpLeogVxQrlB3jDyuDh0HjobnehFjJa9
GF2ZGxaQv/+zq8ghMpLBXiu215oYeO+7UvQzkSkFS/PHTpkR7+O420YDoSpG0UF7QP1w8F0HTS0P
fxEmRxrYqdQG6kqAEYFddMrNYFT9WS76GlsdsuwHR51aBgWNcEQu+lyYxZumuxnUvrq9wOthZnC5
v8NyINfbCutQjCjd2c+MejOi2gEPnBBNE4t7t19MJMTufdmS+8i9ZbcK1Ozw7+dh/3mG9R9Ssv8y
Vfv/YR7WwBLmv03Efuy+RH8mYX8d8DsLS6oV3V9h8aThqiO0CH95RmmaKbKwOr4NqokUsomM4H9m
YUndohlru7YqnldNCFu3Zd9F//d/Gw52UipisVT8LMfV9H/PM8py/xIOVF10uQ3VMFUbZVxPZp3/
1MguaxS/S8BBF1tTIB+mMm8lYq0/mrbTE/DKZ+vWdP7awcz2VFadfoe+HZKHpbM8xZHlrlqv7PaF
gx2yPXqvQ2nhgVuaZ6TbYuTTlKeIMRUolHtuGmX0zcB0oUYuP6dSiZ+KGakbbZ7jfTulyQ5nW3ut
EBYTZYVCvVOf94kTPuTgsvwxSj5FyvIekTqhRjzGAIwYmNMRDBbMiV0Ot3DtmWiQZ7WdYoHKBKSN
R2CB8pu4uVeUj7KpaKW7fJBNM1+y4eTi1LgZxDwyUkS2T26KxVvn9lP8cRq56Y9fSe4lV6q2i6Lp
ou0hc4Hhd0RKQMMAdXiXzQBq7c40oxdLbJCr5ILCXOmrYpLzz9aZY0cqQW7JTNDJt6Yp4215pNwk
D7935br7xxTyQNn/L83//tPlie7nDePKOs5iAsp4X+FMLLJRojWIhWzdN7Riwn7vylZoibm0bN4P
uZ9GHiK7kZhKg8pT1/9sZ03Ozv8+422tPNySM3nZjAEViEm+7Pz1P90/T57rr4+S3UjcFIoIM+7H
VrcoRHy/SIQmCNNSRpdh1i15LBPzf2T0ZcLZzoko4ZDsb2n72+6/6wlyl9s5/mV6+o/Nt6IDxtHl
r3KGPOheL7h3b3ve+/LT7x/xx38J9I28gQf2CH9HoMCJGE5hlv2qeFC6JeL0RpFR6jS0XmW/FAOr
3EnuLruLEiX++CzXyhX3My1yTJZ93OSZ4vxeyB0LGWLej3GV3l71uZ6QxVAeDRF/dzIUt+7NXgTo
uQjV5fZJhO+VDORFSA/rnOBehPmg9IZNal5zy7KADJMPCOAq+ojvnB2RJnBEwmCJpzXSM6QlXJGw
uDUxjEOKRKYeVJF6uDXl2qhzTqZIUcieXMgD5X737h+nlCvlZrnj/Ti5DtwGSkQJrBhc8phqDMh2
DJAXocY0p4XSLm8K7Ihty4FRknWf7ymyWxatlK92mS/XBNCrZFpHIUTMG0Tm13QC+1As2EbM9cNi
1i9IjwLyHhrmRV6OP7RtnZsc4qlMf8vEt2zdF3JdARkHAjS5CEX8HoAAC7DXdcKLvTHezKSG2oNg
8iFqamMfRuPkg0aa/MzW6l28aC9xPo2IMIWtCmIzePFs69rGAXQJMRsF9gaEf6zjjezmTY2OI99C
B6K0Ro0T01t97ASDC9GOdACVes+gU+b39qhD7TrISUetf7WM4Yvh9toub8P6hIxAdfJgrq/RlGCE
UA3Y+dryIcjctQ1p+VCLpJvMtFkiBStbrduYBwTu1zI95sZNtLVsIgWZC5MZx7ZyCXBl874yBo1n
jNGym8QTJBeRSEjeu7LVzAqibbn5IMsRN4GYqME4pNCOnpPNeGdQ5PWBJNU44+yRdqg2SiVy2HPe
asiXA8FQ1GFTNP2TDrn0diMa4o69336yJdfVGUqwzoBIF6KJJ6UsM1RCeAqqmUS71XhMUO992ar1
nhTk7BFnuAZq7c4w+WnliCtsoCVUFFGyjWU/IoPtT3XAVRlxcSxMpzPRqurrzawSyvbuqGhrdTEn
/9bsiMX7Vj8Sdu6CsTH9EJj9Kqyo1SHTiCIvHNu01Nzbou6PuEkwIAtZpK5pXb81FhShEEMS4EVq
L9OCkBJMYgWtwmlr8CBPkOiZ0Ry0+dqiqPhBhUIcHdsP02c32iNPA4Id3N/ymh2Un2W0h0mCBxW1
B27F9Dt4xPQpRpkjfO8ReJ7QdD7M/fv2m1E91CjWtQc92qCkPICO3TpDvIX9ZYXRenYOBTCf5SFU
n7R5W5vf++DLkItTJ83aABhfbLNp0wFI3SDYoaKbApcBcymUNKYTcUMW7qJik3gbu3yP5mO+/NCh
GAPsqyI/HndUZgd7rYKod1djuh5AtI8mIp4AROGmAdF5c37Y1XG2PlreFkXgRjs0yaVEudPA7PIc
oEZAdQUrjvRcRJdGPYIjxo2+7bagv3E5RBxm6btNZexbfk5dWWHdtiLaz+ILnn29d1TctQF94udU
tUCxi9XYvzcTfmxbzhhUj0LWuNhhWqX059l9LrL92L/lCrYR4VPVfbdBSvnuCcpYDU9z2JPvTFB+
njZFdkR8DhW6g9n7Xe6H6bMDfN1cB+pDSPDpHtocqtrB+DKGCyqRewL6Kj3qkDNb8jrrUn2APdgO
VLa2mfESG69LtkKYPkQUgDnqXi1X3U89W6vvzaur+JN6MH4mGE4yX3vULnm7USggWVs72sZotULn
QiP1NTlN3nZ8DPES/9hdIOq7MGjWaQBGB4NwZBmOkwG87AhR2Gp+dEJu6xSWF/BSWnwog529nF39
a7Iwj+Q12a/a5ax611LZlPbebfZ4HDfOEyoWSewPC88FRMwsWSXpzzJENfcSch+dKhzasOtesGra
J3w3e4WgJCIB1oZ3GBpjqynyq3ANk8nmAlIdq07WT55Z0/oeLVvBRdI3budrP8vmWqTHCpkyVfxg
/E6KkMUEp5tvhAqae0wUchxrmHw2rBHSFZ/L/mRNSMbsymIHz1KpqWqti+QSw7T0gNWvHRfHroM2
bdRz9WwpW8188TJ/UQ9mtGkhQh6CZjMhIlee4O5QGG66s6D6tc2mAg6KLssZnN1qO32ePkZorhw0
Dz2Ga6cfwe6thgFv2t2c7KY9XzO0ofZnh747jgBWwRr/SD7bODgME2iQva5uRv15zM+OvVNfdGVj
Kp/U4hI7j/G7habSsrcHiNDMwNf5J6gwLY8C7HztqWpI4MfPy5SvFvRHeGqb5KjGFZIDKP3szJ7q
xho+1Die9HAzWKtAWzV41IUbqmGzsUaJpVPOSfMVOk4amuhsv/QuuK9N8//IO7Pu1LEsz3+VWv3c
qqV5eKh+EIgZjDHG9n3Rsn2vNc+zPn3/JEeWbzoiI1e9dmdkEIBBCHHOPvvs/R9CMMv2CHX1Zw7o
/ZGWOvDuk+7bUN1xv8gs2y3JIBHcWHUvKPDoxjoc2PiDa1yzLcqehd62CJzo9ILnLpYcpUIb3V9Y
8ZJrfmIwG0frpOzhaG6yCo2ZFes40ueom9gVF0xZ9OCC4yVCmUrmtDWcE/QW7XzfPGsKTL2NETv1
prnIP13FicoNp2aMyBepdmyeynzNOUFPNZMDah+6YlsL7zF/QgJMDdaKtY/3YuO4SGPJD0Dya3Fh
EYql7jDph4or/60JTqNFi2UrvNLOt4taRI0IcdIToh2Y9CFeHzymTzhx7fw79So49XhBDWWcOPY/
FOUOwG+TNfDYyOEcKpdtgdDIUeoPk+qYi8k5sgCPQ7YqTMcQ9hZ6qOAe4Nfc08aW1I2AJEZuD/Gm
PltPCdf/PbsZ+xhwwEZ1ygcEAHJcse7HfQR6T3L6JwuJl2EtplDgHSD1CXNZWIbPokL/ywlSxBmt
TRWz1i1cfBr9JZ09gSyY2XfIhSuqmc2IqeBuQKJngg+9WuKhLlkY4KLYyqSqAuMMaYqVR3l0tNXs
4dr412HcmRD/anSmwl0Tw9Fep82DF350w0uLGDL7STvwnxJkfdr6CCAReZKFyANxpbQLMV7H5gXV
jrhAUPSg95uWyBLAs1wGxWuXHySIcBFKxnid2CUKnYi1oj+LA5mPoxodPpoduJHZ7U/zlbO8858D
dc/RUYF1bYiUOJNg6eNf9UWx7i5ItMApHmsnDe24od+1jpdK4RS9Xb9Jhg14GlJ+s7ziIq8v9J28
EOxwheRauXzXAGY85cNSP0dOuVXv0RAZV3h87IezXjrKD3dTh3TfFoAS0YN20EcRf+aEg5t3heoq
PhgnGFycOX7Wue0/9dbSxRWzsr1H9Wz+zDfe0Tv+Kp8awdYQnbYhrZagGtHuZcTyQHDwNED6lILd
wt1gM2nDvl5INrjLy7v9C/mK92qlL7cgn+Szcko38nkgKJAAPKLjwoxJn8InSPIonZdP2qV1Fwg7
0M/tc8e9YmfJf6EB8dIuoz2w1etltFYAYYPXd1r5MQ5WZriGikhfAwkvlCihh/tLixQqW+L7gxTR
NmbEYV2GOPWPag3t25mQNOLaqy4QadEJckdIgKvBCXbqEvdAfgkNqNGqTU/jToESJC3fkM5cIDkg
O9jHSk+QrZfdD9dbKAdosRsDg9KT8I5mMxqWgV29ekyDZJfda5vkXnz0dhHEC5YEO9Fh15yg7maP
2RpOb7IO7s0XGLD8TXpKIgcntPHN4KwdxLBDzOuzLURgJNZN0rYFzwV2uAzuEZug2Y0KivYkMsMo
E0W2+Chd0UACYn+rThg/rNqzdoCg3J6jPZY7SwY7WOaFykVbaAe0GE7tudy66x9I/4+H8VCclJWJ
n9tG4CEU0yPTO0HDBt2yA24B5ZXGQNvaq5EEYUgfeAU1bJudzgGa20u91Vq++OCYO3f3o3rtD8mp
Rx7ERh5gmR7kXXoARj2uKq5jtBCceGnZiY3Y1tFdJDYvWaL6trJW8iI811tAWvk1OuVX4Tm49Mvm
NbxadniF3/5R3Don32o2YuKRXb94wHRtoOFXuC46giBwLxg9tQ1KasWq8UQkY+hwhVXmFfofuBPZ
tPmJ4d15vJQH018g+nwSNtrSOGhXYAhLmvxr60wrYWW8CLwXAymg9ovxpVnIi94WFkQoEdMAW38R
lA3ahiwuLwnfau2tSUq2EK3s6hZe60P3EZ3MdXsoXtFNyah8PYsfz8kpuAyO++G/pD+TjciVmJSB
9tq+OVrCYoTR8JA+NMdUXqyaH+JjcK9nC0RcGVZMqsC+ir/SJS9Ezmp4RDeut6/WW/MDl3nVgfhz
n2zMV/WxfBlOBEICpPpaviCKu+hOSBT2D9E+2suP+qI9F/fqY+SIi0k0QD5yuxiXAh/wBiuU6LOq
FumSWqF2gGK6AOv3PA26jfDUp1N4w/uBCFf8ULl7DOySJxEKuJc26R1L4q74xVjNHtGk3477cFU9
AhUnxtRPoNWzI6tT9Gse9/VTeIdiG//vmUXLfp/we4VLDDtrfYfpS5BhnG3P/AE7+AU+tX7ib0ym
AJcjaT+p1nJpUCZjweIyQTFjzXgb38IHAceYaOHCAG9Xkmirw1oTMaBlmghvIv5FhFFt1W/hXTNb
zlBuN/225wcZTv3P8qVgB2orK8Z7eoVXoLx7uj0ssptwN66klbcBTNWEEtpetnjrlOdoLW69bbCF
E5XabbEaHWUnHJUjKA/HuCS/wNROLljWz2hYFB7qOJOK3Tl6wiRBt1b+/XAR18bdeGiG++hY7kkp
tD5irogv2cJy2o17/hXcd1xqULWRLY3LjlR5F94F9+NTPwfAOUq4ZLcsRGC8HrNfns3V55trbw1v
LGzsIDLiB8vgWwdTdKHe6m267Lf0Us3X+o4+4xsWH7Atu4uF0dEr98oX/1k7tHd6P531eAACWF1a
FEFgl6Ic8mA8iY/lXZQvonGNIzL5wQ/prfjBKSLGE0Ah+9UOh/GJBbF9G/kZQ6SRp2BMYCNF6I5w
6JaDg64a6ma7wXlrN2R47DUvyglrXhvGxsJfeE55RyxlmfwxJsduWFeP8R0hL77rjlzXaCMuUADc
wwiR7uSdzwwlBVpIP8RtDFH/YDnmlomPaSEaFk6xTDc94UZfW3eo65+yDWJb2tV7KlfAPqhX2T5h
7OZt3nBIcLR1j4DHpr/XD62NrvwivOO8+8KRCJKI3K/YjT0hUO+9GT/Hl7pbaD+lF+3OZO0OV9Yp
fYJkva33sIitCyTNznAa/DeQxD6TDlKHYdA+9huF8FxuATst6ek+QExZk6Fy5PXZXGoXcoruF5Cl
4oe3a/fZetzAFyBObJINou8LaROu8Fa4j+61fbrqLisEh6QnnNGZrb2wlB9bZuY9c9a9UVvkB1R/
ITuZBo54G16H1/xcXqNLcqoPKVHQeMdO/QpQ6g7NpnHr7tBfPJn3ohMuw5e3cClc+j3qWytlM/2j
9zA/7QCB35v8Gp8RsQ5zu4s3KEnUUJ2faY7BpotIoSBR28+mf2SlEW/Q3dBuIy/e6bvIAfFHeXfL
fuEejdETaSajVn60JDteEacz1PevqCFsrXGJCKmMvL3xS0Rd1fTuI33gVxzrpXGtrxakrp3OOCqZ
sdnFeuIk3rw1CX4YtqsZeRYBOLB12VDYG7E/mstuSCgxtjoQ2PPN53MVIldQM6kV0DyYgXjzvRmX
N9/7rEaZUrPKuvCeXQhFqBn2Nt/Mlaivh/M9b4aETZLJcxVqPh9TjHeND/2lM6SHqBvRa/NQ0nU7
ZHBQ/pDqythK2F/gb7CvhB+I8fvS2K5oqThFKwebQcy8ncmsnk4/ELqNBG5uI4renUxNfl3GHhvg
6Yatiy4K+tbDoWY3Y4Hne1WlIMeidMsZS1qFEz5nRpRSAJpgHhOOIapFzBb9jnAZV9k29XUgUCYV
TPPRM8vEGT2FCkmaXj61jXE0gck5aR0PSnEuVWqDgU7FYZY77qfuuu9L1bIekOGuUbgZ8RMKYTGg
aowtXtb3U1IOaTmKj0OO8td8nlS1JjBuKIKGjQILnQz0I/sRKpeiEHAL4Y5C7ab0SmQfBc5J8RSk
+LOnvgWwgW5J8gmi/UT2zvDIptcpaQRo7SRzSXcu9M513fmeMTfruqLYJ1gWrr/AkNCxoD/8M0oy
FwBjl7638tIBrOEMO0QZDYe46WZ+ON+IOYUr9OkMNgrUQeebXBAwU5vv6i7+Nk2CiNxUpv2s1coj
+l+TAgIgcxRCNvTyUXY2wHz3U2V4+O97QGWofU7PzTffHs6vm98WCTnwhwQopWSCBNarX5FY/cKA
B+CpQQCIGqaqyDpTS2ibwpjfWeUpriegL7TjEoAzEOBCUvp1mI2nBL4lboZLuVGIRBNqPp+6Nv0E
k5/vRaa1H1PgSuHYnzNRTyXHLagyIlpstHsAw3dNUeJFLeD0MMpgKAuq6tRI9Zshmw06+NOj+Q8Q
bYxl4FGz/+3J+X2fj+e7be9YqZHvYVtSbiXgQwkG9+2V1I8rTfPpjc3356fnm5ReJbrx3Hw9/Ppr
UblUXJGIn1/29fznUZSmLMfF15/0Lr03G2gwWWEoi1YMJDQARO0YWHRBJ0WkiCoDbhfob3B5J3x+
xmwU1FZ2LKl/yWK04zJL3X79bb7nTVAxc5xAXvMbFL2oRGf+03xTyAI/mlrFmZ3lrbycXzS/ieo1
oHJpbiNOn9cbmOktPg/19ezn4/kN81vng8JxZxme734d7/OV85Nfb/96z+fhv7+817CdKssW7PfU
zvzv7z1/YGeghI8af4YCHd/y26G/n9lvj78d5/MvXx+NhUa8lq2QzvN03eaP/rw7v/G3b/d5d36n
+3WNf/uk3w79+QWthn2mHlO1/Trnbyf+9Yf5k41qgvzNT/72yV/X49uXmV/4pzP4+ojxx1irjyBm
X2bYTToF/xmWM998e+7bw796CT0A6lrfDiPNTauvl8/3vl4zHzYrdHZgX6/5+vNfPff9Y+ZDfDvs
52sMZbzUoNZXM5YIZgYhywsHVO+q8BN41Uzr7fzXGX319RAbbpqLM1Jp/os5d1Hnv3/enZ/NqDUh
CNWs/+oQ8yvmm6/DzA9/O5t/+b6vM/n7w8yv+3rJfLyv5wCh+p92qn+wLM+fpEBol7+DhL49/D//
j8GKZEPXgQL9a37nxc9+/vqPbQXf6ufv8KI/3vgHvMiQ/hOzS1kCtmPp2CmLQJX+gBfxJ9NSVdGS
DAsjWtiXv4GLZMBHpm4iISnqIIj+AS6C/YlfqShBGf0fAotw//5neqcK5MlUoJFyDpwXljD/bIJa
4GhZJhaSd3RLyYk9/8ewo195HUyIKqKbnctKrFFTLttFi6Od3Vm9Tish3GIKIq2a2DhhQuYlZ7No
r2Y27gNZe0aHwbeV4GBWbI41ygdR9Jq40dHIxFUnqHj3HP0k28KTV7Tgvkin2qCFQgwwoBaje8ui
dlVkuEWB/2Rrops7Kb+vcXJBEj1ajsjE2JLrbbwkPqE6X8Nhy2p05WL0O6Oxo7IpYhl6NMpp4943
7NwEdRcp8bAQQooKIhCoVtI+ajjPqfAji/yeaqp4E0L9ZKX1aBe4NKU10t1hQHkBVSaYYOFHOPSd
bVbGKY9bLCl76RzBV6pV42c7GMvSSlqyShRr9Aq1DyWh0kuXSYYxIqDyWTbXWuWzwworhuRXNwwX
JNSd0fd+YVlmKGybXY3te9NBphAeDJ0ymCu3xwgdSK+aivpss9K0ve/E+BjU8TGDI9ek1CG0fKkW
4lbohnOADIUQiPtAHPeZJZ4tV4QCr22UdDi7RWN38qpMpFspVCstKh3UqWEixceyDj4k9BQtIXhy
q+GCgPFV9rVnlPUoL1Zu5eC5fjLIxxJkgfQofJW0cT90fM0IX3Cpvfiiu5XRZ4+w6wmaFT6oRwLN
WQ2Hfah3sK2iCbuwK0P6QSOdJ3xtNSnAYHWhxhG6wTT71RqVb2Mjx90a/tpOSqxTh2hsZujPxUDz
SRjO4qgf6+FJjJHls1T/Q0kYByh+7HvN37rUadxC3XSp5wxoqePxJ6LpZkqbhk/OsIjAqktaBlCA
pJpSShu/elp8oG6Lid0597VNXvu7EMA4Yuw7sYyO0y8sud2N/jb6XdEb24MPmsMfRd1fpsuYC+Ot
MBnUKrp7xRrw//sgNigg42sgog+GznRpSkhd4LUUNfT2qHikVLDKrNvjSA4nAos61Cx2vdSd+1Hf
NEOAk5odSRoSKdpJ9rmCWE5JvrqZDG0DP/4wPepSYo+xSq+ssD044lh0m8bkWGjsycSFSi/W1fp3
M5ePoJ37qL/q/nDpcvXZV6Ld2KHbgWp/WYSv82cMVNh6XKUrqgReh7VEU3gfbmWyeUU4xevjVyCw
e4Q3HZVfBQHvJeCWVGX81cO5RUcuEOnNNeFHGVUEiRoEX7gD+n4UVNTBmefJEGzcLEJZdbj1Y7FI
EIrsQ2CHY3SMunpVhIxVoXyIaG6F/bos2osaN9dSSI7tFA7Mt94fb9bYXDqEQb3+IvOTlNg1VIgl
DEBN0MPAP/Q2/YKNOOyFODqCqX2dLsw0HiU0dIygWwpY8FUDHl3SYLe4CE9fyUXxtddKPKzUjSbz
0wjFeO4q8VzL3TrzVjIiJezyOF65tPg+kWU44SSF22nPFRaF1qhtAtV8s6TFCNbYdtXmoUHdZBrb
UdTvp3OLPWJZ19bXQMI2Y5TXYZgew2CqbaIRrWsNsCDmepM04Fvij15VnSB47lqojkF/laUaID36
50W1Yod2c2tvKSe3miultMZznxeMF3G8ieq2EqwHDy/TUgt3QljS3aZukI5nAyUtX+uviUizOXXy
pD8LzXBDKxYTKgAUbhagmyM8tZZ3j1KTdlJL8d0HdwR5c9nKyOzDvD4pRv9uae5jCoYB+aGPOh2g
x0n4AXZ7wUP7athlnn4CqJ8LZxe7OyWbvOmk1SDXm2KMdrGpn1StvY6FeM5VGyoud7WNhqu88qaH
0b2YkXeViGHJ8ZGtG9v0ycHRZ0hwpXVQhOUPKgl3aPHvrby+VtVIjcLAPqXfs3M/Tv8KQcC+aIdT
/ZlFwwBmASlbozHk9ueesUml4FrITLFQzdcujfXS0DZTsAoqphU6HCl7t3jim1yngK32SChm4Z3F
ylaH400Kk9e6KB4x0W2S/qq4Ekqsao+/8y/kzrZer5+mKTnFBNFCHS3kt2MSVTJzTJKQ9ms987lp
8gL3HFYaC6XpRqMejWxkK9YXXWXOE6iQeTyjTv1a8xlxSnSzGlzyDB2YuM5US9Ad6Zgf/qH0T9Nn
JbJxmmec1J8kufQWrqD+qAXhJKGS6MBNvWsD+uN6CDAIA/nHUdZQQ8/lcNcLiO0i0rSJe89diFr9
ZIbF62DV7UYLpfeQbv0kNkUHyM0PSgMcR+70XUiIPUT+QB91GESH+pwSGfQKPayUUJDbIL68TPyi
WsRN9Jz0/dnKomE/ZMm+RkULZgsS565Z03oSWPRQeEIlPajxJNZ6y1bR1aeQep2rOHM951tlZxiD
Yd0l9bYx9PvAD+XVGOoKBJVApSTEvflGUMEizfdUqjcL2RYnsKA1waTmEoNleE/IPSFSpgBmaPCU
Ey1XsGMhdgEO+4GysErokPMNiCVpl4Tws91Re0KqmUpc44I8RLg/i5/8ANAQuMtuZ1o5utHYuDQx
xflBDG6SIfnbIekc0x8JIRM6rdZR0xacMW2X7Rg5KdrxHd42rAF2Jjyb1QfwsFXUx3jcaNjs1Mve
LgzgV7T5ce8+4BDQOUmV0otvhGqfD1n9edPIfb3n5MbNaFQnwy/7FUlRSD2eNvAQrGLBP6eZmjnk
XzcTdKj2OmrWxmcVwC7TfIXtZDpF05o7EHY/kPul6IBTlAQXpEFRFUEH2DxZrN703gBZNAkQJ4KO
iST9DqmmTeilDOwxlN9jIdq1qXYy1bymzo1cTWlukIF5xt4Lk1GmeVgSPJgC6dBcEmu8QIBBurR0
BpdER9XMl1hM6jsRVi/BRgIVYRL+erlAPjMyng1BP2kIVMvlcI3U7BTrLuVMExfB4DUANIDsNnIZ
u9+S+j92Nv+RNsk5C9K6+q//Zf0pS568bKf/SeiwyNK3LLnzCiOuuzbddGa6rPAsUXP01YwObwQC
m1KjVqijheDt//5jpT9n5/BRkHJRqQTDI5DYN/yO+g9C6pphR8G1MaKPItp2UnxNje6KM9WphKko
DJiIBB+9UXzu5di6IYPzF19Ygrrwu+wL+wILeV6EZTRVVCUYDv/8yZbaNejQI3DqetJ5UPIUIAZd
x6WeENbIr4KwWvQ0HAVLP00Z2r/54myyvn+8omimwRlAvTDEbx8PIadXQjfPNnLN3oEQl/o1Gqj5
2hIvkdRddCV4pVRc9/eBluxLlWBKPu2Hw/rfnIj5Vydisp0jV7Sm//7zdfAUuNgm+iWbaczhP3LR
SIhiYW8a4h0CIBc5ri8GCnsmovgw85w0bi6TLkMqsejF5MmWuoGk5OTG09+f2bQ1/PMlAlgrGgZq
k8Z3YR7kwLoxHMx0gmCmRLi94iv3QhVQ2UaGFsAKZrVR8zbPKjRX90E8vJMAXr3qnGnhq2j174pP
3JmzUlMbz95a1oWnPB5vNSumAqZPH8h+SCn1ZMDFqV9PmQ9eSeso1DY+827aHIg1EzTuLwmIcTMR
z6OiodxVOp2H81BGb81vL2FTAit7jk1xVbDmgtoGIzOsS7O6QGPfxGhPRqpL6jx1xtxVqpcrEX+y
QkFJOPFugje8R6P4pPcq0rDo0inlmb7Ixc2Tj8JqOHz4WmJQytK5wMy3BdNYRzTiXVJxtp1JRsW/
6dqrX6Le/ve/wl8ND1USZU3SJVGT5W/jVI4DK8lkNYVJWa3UTDw3YOeS+G1O6PsbnvXbv/9ASfmr
311F/IligYklqTmd0vvrJUg9Apf0v61OwlDeZGZ6+rCvYozP8WILlVuYdZeK9RYl3Oh16ImlI31n
sWmv7LJ3hZqArmfotkDnxwe0ybZpdhyT9mJZzaJHoBstKQaDSB4ct8NZ6WBomvJdJe+DGoNGPR24
iKxYXQrez3huyACn43ZmvlLoJLf6RiXvnTYjMSPB8pEbkvu91YnAacdby2Yu0TDwBfs2JD90gM9C
060pK6zVMD6mQbsKqjfTpy0ggUCykO1Z9hIsfiPfBIOMBWdnattQwvoKDj9N28STAf2UccMoco+u
6TZotUfvEp4CIgmcXOQOQnZ3adTfoJFegwDRRXZ+JP7KsxyTlJcZMEXlpWQXnMXB65Qr13m3DrUY
heDqqWyG91YmC0wDKgX+pSi3QcAGHegu19jTwmMkJkffVJ/lTNug1peow6EXwg9BhhjoYbnpNash
j1+l2N0Z8rJWzn2ubDCI3wxE7bY2n/VWOk+7TBKlPQ1qpqsGYWranmX6Rm5Gwq6/K9L7Xmat5HsI
HWmj7uHZhg2i0WCX1O47U3x3TfVkSFQn/n6k/cWap6ASZCEhZhqyZn4b2qMhoDMsKOlm2jVOO8me
n126GW7+NH1lmMKb9N9E27+K+ppIpovkmIGtyfT334Y2XLHAiNWBYBuxD6zYD2f/biXn5P8cNw3U
rFV1urVk89uHBH4R1bEophu0xoE+axW1o3i8lj0wO8+CPl7a95FYXJAgdAazcnpJ3Fd+9DEl96UF
0KTWnUCx8MCRpgLPBtHBU8Ruq5XVZ4NAaAADD33egw99FYZvps7HFC2KyiSSaNyAjiCcJf2t8eRb
GxKqyxI7ZXl08iE5Vrpl90ZzUfj9Gzd6la1hX9f1Pks5TbaDFK5vvqWeohwcpMJOoEqPmnEZu36j
sb+aTlIj/aFsfsJE6goYgyHjtGb+mFPYMEGzBmBCFER6u+YqGdoz4t57Uw+PaakcfdlzhGrAeVs/
4fd0xD11GWnlgeGxH5FSdKm4VJQp8EPFJ0kF6txmT1JjFOBhUwcVTqoTcvChsVwIA1uhIDq2PUBb
2bJjfklcaDdTOWP6OLEk0OB19ZzqzTWpSicqAC6lIk2t+mL1MfLynuO63XWK4CrbxL8f3JL4FwkO
QwySO5sxUVW1byldKueoWg5JupFils8U7/msCLFRxyHHLg36Z0Ik7rMYuwjJ5zcS+mDdVfnW74UH
2VrES3VscZ5t3lt2pI2qnxoVPkN900BgFRQGph1j256rpL/4gneoTPlQmOELrht2ntZUAsVTqARP
gxm9TmQYliwuaZdCkcBvMqPemGoNsjvEvILKQ8vMJwmekoqm7C+Nq52mqFqM7Tv0ZjSDqn3gdu8G
kT8hmBlKdlRzPmkwaf6BXDX6tURNg6KhK/QXy8QNr2mWjQa4JPsx7Y3pxUG+7tfaWK9yajKV0qwT
jWyHsg/q4bfCF8/sK3vw4go1uikbc7FC9dhD2p52SuuVJ6FVVlYXFHXeh6aHN1o4WjVVSpRnCycH
XeFf11g3WXfTNb5x4zElFPc+pzJY40CqCRe2DPXy739ohBL/PN9N8liWSkmi4/I9jhUqXpay2qSb
2tduSQnKkwUHa1WAGk4nclXi5Oh29XKqn0Vhu3QVdVOSeeQDhRcqnDIjVqk0u8FBEeXp1ZTtRpQ1
S1FaTEmRpL/pFFJUPO2mxMWkUGr056m6kUbmc2tVq67AeoC52wXHRgA/3errGsWdjv1QbJEOJcO7
5+onX1aWKsW9EHhJkcdHLRFvUwDEmPgUppQQEYUpE81pCqcKk+NgNcsyQiKa7IOFHbWhd3laFVIu
a6ge9A577To6plBqknC89NjKJgYTeJpMnhK9Tt9ZGcUbpoG3cBSPBYrzVfQmGMAiVLZ9vDeaWPRG
6cg6YRAN1injMHpxXzP+KnausHeaIkbQfWlq7jP1QKZOaz5PFQqvBQjn+6x76ikfk4+pHAK76C4l
Rf6ZwfFqE7yzarxIu48yDld1lxx1leV/GMf3BJ01l5AQwQ0AAhz0pxE3BC4x6aWWvo4iPYVuuPN8
LNdFtQPBWkj2GFuriu1uGMW7AcCqb4rHPKYSGxqnpo9eJ8n6qWoNkXsxVZsG9MiEQXWmIhyboPfp
S1sKqUMknXEc2IkG1bSwuUxLbcAg7Vrt5LnDeXqcywPQeTugXFQ2wTGlnIz2F4qv6D74Ix4gUbXI
XH8Auq9upjA4VdYQ9r2qdXsndcDd2cQOzdUcuncpQ1yY4ozUiA/Cbgp/DUVyER11mdaBNIavahAe
pbRh1+e/qipnJWiESqqvCbaKgxtqq8jbw4l8niptScoLmEapqCE9TQUe1o9Impf7D2GhH6bMRYqH
G7bGz7AencyVHSka31ufNYdlvUU8XGjDnW9RR0THQ4ZL7Rno/3mrqdZW1zHlxQJBjg1p5i7Ph/08
4Gl6TPlcwHrYd1xPwohKVUBNU2fajce5cbLiekkNcSEn8PqYU6las5XToM3BffPeRYG6/jTgpupr
yOqW9yTxKPDuLMSyjIzyQmW0t3ikw+OPLGkFUXhs121B1Zm4ONUJx9z99ffhQ1Kg93/fZrHt06Cb
ajpBZE4nfstJ4kEJCxl9nQ0Ge+9pxYUcO0wCHqlzUfBoMAycdoVmkxwoY9KjwVuFiTTVnqeBVfkW
zlk1yXhtUSLOuvgSR2gfEz/nAxjyWxGSaZbBR2YN76E58XP6E6vogzUZQusmCMsOPyjqQZ1T3UeC
3NoiJnt9IMjouhH801LAbxcvQKtvhg2eK9B/muacGOyWPaBPopaTu5rjEW++Z1w35YM+Mk16Hf8o
OLeveQkVwgtBwBpUF8psgsVm1DZF8GH2KaUtvNB9HHEwve5CMO9UucN6uFkFe7X2QyzxdsiY4FN8
8UesicMQuyHsncghdLXeOzLBaYo5D54gnsQCrl/pv4om6UDb3RSxv/ShuqkhIvoSisSlMy2mcVAT
h6tVBhC/gCs0hUCriY8WI3Kaf5VhPUjKQ0tfIw7F83S0KV/x5GmPGuyiO6E0nIyewDQqIixspoNY
1PtLysvTFl2gnRDJ/W5K+dWqvUqRvtGy4R0xb6ehbp8MoDQtabUpc9KRrLmIh6AwRAhD3bpFUFbH
N84rqg/8MK+K3p+nCV0b/8jB/39uqdPRnubQv26pb+M4YChWv7fT/3jTH+100/hPFQkMhc3JZ1/8
j166Jf0nuwdN52kTtz+a5r930/kTz6uSTqlkVvH4h1QHgsk62ve85bM3L/9PBJM17HK/RwwJeKel
YbqqGppiWFNE+S1iBBibhrFU+TsVBfTMsraDyw5gqMZw8TyQIqH+r8pYHw6g9IwSKpPI8moWorlS
o+CnjqPJWNRwBeBeLwS0GhzPRf03sM5D1SYk0TAhGyZpK1i7IVcT6IkVS0HQCKgn7nPcEG6ghk3p
nZaj8dAX2mEUqOf2mjFeOqSK7CxRJfYSonvWmgG9H9lfJ0VMvCpCWPrlVJAZ4bQoFfj1+Lkj8m67
frABfh36OBLxZI7JJsMna7DkZWR6wzKO82hpaCrrghi/CkwynL8Dby3kmnaowvhmDt64x4UWe2UZ
xO2mq0EqU1/0nukoCE0BFxv/gTNaU4sBJeyDYeCd5tZ0wztUJEJFodM7MeDjRj7UYqWc69R0T3gU
2OPk5IDfbrr2AkKvFZZPKKoiRNVraDIqvrhWMPOzG00Jtn6ggewNHep5xWm+qXV5axYFIrdiyTlw
NWK5Ww2NlG2ixILAIISKk4SKQLOspF0dkKPS/zppfF5V5uNak7p9Pm1lJou9QsL+mYpd5hg57qWq
lUIsaprWySEi4S0ubSJ1+FV2w1a0lM6JKyQLTPxWdTyRVVSyFrEMys6I+nMZt/S2OgFnnaxeFK2g
sJXEjycS2HOFNI3HZeUGgNYpdzl5Xl2TzkCPsE/3atqRfuAHs/L11LKVLnN3o3VnSmzaUro/YtU4
iOIGFBuQtM1ALRT1SKUuFuxEC5OnwGefF/topnn5vhfYk7k4f3aVei90WM5j4gV6InOVsz65p6eG
+cPV/A5vQmEhN3G+DyxklYssQeB6EihWrK5f6HoeL+VBwOYJVcpa0adEWlnWPcYWRlMnh7TX488b
vpo2+PFDG8SHKK/gl5bYvXv5nSenL65bLbPeBWorF1D3TPLkzs03SYGYnhkIiqP4ZImp3FABb3GO
NCoRcLtcL6uJYhtFxRGNzYsBzYbmen1nwh5BkX1q1iqrykNmDJAp9BGhuxbGgGRNkWyFKEJIV8nY
n6T1Uk/DQ5Lr1WWooML5VuI5gQGDToaMK4W/dNDnqSu9qX6msXeVJiZC294BPz3jMWjZWdoPy3EC
CdQilOBGD9yl2J88nBp2aYLVSOXBkWvg4bS19P5/uTrPpda1bVs/kaqUw18lZ2xjDBP+qDAwlXPW
099PrHP2OndXreWJjbGlEfroofXWTHS3XAH+KTHVglM50eLO8ecalG9d9HbogaPzNjxMeJoqIhdj
kA27Kk8gfF4rS0vXK45KIRjJee1oSimSY1lkOrVWoriVojCfO6M14NXG3rLIX1qTvkBtJPiWWPDX
DS2Ac2W+JQMZkLoMVg03c2cmEX2P9fJWJlKBcxc27lyVF3GkEaGA6GoqY1TeU8GWShXlwNkwNmEO
WBf48Ty6Upz7qKY6upoz76lwjvSldat5vA9lQT8YQFxHaLlFHbi/KY+uLkNSQVbyISvlq4zULx04
3VarJZCO6tpYKky6E011+4QmxZNCc0id7aNKZG1DczYSpAEjQhMhMh9N9E5MP/k/ei7Lzih/F8La
QDLb6qXr6CaawMKnbf1nNpfEy0wIcoGZlH6sShUlchBCQ4sGYURnhVYAzIDC428djjckp+pU1d28
LktwQ4FrBtM+hrzrkNb0ICOZ88gmtWPw0keT1buwoslN7gh5iih2xbT86rKqgzUjoNcVcuceq+lS
GEGOuEZpbomLTW8ZqVPkySUsgwkcu6TCpnnLw+zvgBgEDOMAiGJpzfaWzaVYlo0w1pfMeolM2s8i
bXmzVKRiqyxw50be1qy3GX0MVNjucVZ/FFN8aTPUK0NdCLe6ALKxWlrams3+Iw9I9VSJBrGvPKP4
S8/EoKM/ZqI3ERs0tk/oGqoRXCTFsO/oks5DYA1N9V38RGN4yaJs2suz+KR3Ght5Ug5Jbp5kgw6E
XI4cNM5phNZobM+G3JErWuMNkfZN3URQI8g+sowmXSOcv6sYggOaaedKqfx6UP6EaYUgTh2/TaL0
FEW9tpH+VCI9v4DZZLdV58jJY9A/dQzNPkQfb3GZHII+QAYzhOq1FqsYxuLlRhH2LzX/OmgTRwEZ
vxKAQRSEEpz8t1yiEuIiywQXlJRnqw0NUAjLXhoj+mRNUsh6ciyNkCGGctafItgELKRFROvJ7Dq4
SOR4OAtz4Q1V872YiDQVSdJ4Hd9ld70Xy5QqkGf8jOP4BDV/AqANuAG25S407U0eOVlRSPuBFPIA
O6QAAEPwJys8hzA41hOpQhJW1M214ACfFqinBmCIbAZ+Nogoj3f8jv1RpfmwS9GzsuO/cat9qr1J
N02s3muZTr6UympuDfKuzQekf/4kovo8h7V66iMD72IuYb2Ob5ges+XTW71GIphzo8umQ2Etd+T0
ZJyH2Wtn/WyN5icM0q/6yjqpqD9wrKxqzqk3IkWtQqgey/N7PSoCzOQzLUiytMt0yB1aRfrAjSh3
ffJmxPT9wocZImYHt8RsyO95MFRPXB4NCcoMco6Dw9DSo0HUsIslE2b/1YaP/XxX2RjuiH5xmH+z
VZedEI2cxSpKTUzxnMu4MjWcl81Ia1ZbunhLB81KoLAZip9RyXZWPZNvi1dyAF380wbaswjwrwkr
9auerkFN//6iw67W55pqx3hRYatFh37NFi+6caz6BWoDiNCi87yopD5ClAgzBdOVSD99zlFaoZRE
Z6wiRV4VRxie3nCiOn/IVnbuNIWEaPGQO+0jbF+nITjIsQQjm+xpKku2N1+CdM1f3Yds1r2e1sQC
qoGiSx0Wup/ifyxpDuKxAJ7RfC4rXUYN8iJTn5HHOclm+S3X+q6t573cSXtzBrOpVW/SbMI4wRIT
awF9cHo/QNBU4hJtBlGBhQI/HcId81H0f7uo7TdlK9NdPDa5HWbl1xSgVvpFnnoTpSZ5nND4Q/rl
1Ibat042050C4yfOnqpxEE7dMtBmlUDQkGnWe0Laz1VERixKsX2I9I7aqoZkFpc5g4FDCIyPuKgO
haKTz+q7U1hpsmemyPMySqVjWPI5glCjxfVjwcIr9FiszF/05Wo04QPI1V1PhL25+pVireyLb1UJ
L9RQu7Xxx6+j+DyZyBRFbeOHBgdpIquO1ArI8yBRJqDvLUR+nP8RqvSyLP0xLwJPAMQwzK5EZTeA
OmgintTa7GYkdB9LoXjvpBmqhxzTMuXiSz83u9rUd+mYTE43vS15gyK5lQRbc4KyxjDk7RTJKpdM
ESHurI1kocElW8Aq6pTGyJhIwK5K2vcWwJL0hI1OEElvWSNYmwAV1NpSv6Z02HSq/EGq4ZSEwsOI
zGdNWmq7kGgAh52pCRfNzRR1NyAKbreluV3Sm5zSbazo2ovUFJUzJsTZQ3uS20TadBnTP+gNmZli
16QYOjUuZj+G40NXOAfzKiEFIVKkTdpww5KBwKpYDxkREtl+7a+J6pXW6PdHzewtspm0eCXrr4GY
wa/6+5vf53ENI5bZZ8o/r/37C5mxF53f5/8+/P7Jv08NOfIDCWThf73+f77+982/F/Zf70nT5KDI
fQHPQdFJ3u/7OGHb//kRuw+1/r9fVWsSpEljhLMe7LWyv6GUXkGNwy39Pkhrs9K/T39/0kvY3P99
rUdgc18DeQ1QwbN68xMU80rfv75L/f/f+s9r6l7ETyVMhgO2XfnhfkniFkTXUJoIwBcGqyrG74u/
7/l90NY2pElvUICi6kOCzPmvv//3KSKCs9N3RuTA8hVCe/WfL5JKnSIYI/TL3zatPKxRTfFcKmLT
/X3NoJ7jjFmnoAZMoaJFsuL/KrnkEw1Q0cqP3AvhBbw4HI6beoyOwqlVnzitFu1EPJEkd9NLdAen
NABAYO/NxJnex6tyg9rgjADr6AwHPBc4UO4wowRQTyxveKSwyJVf4MW8AmvhLvsY5C3itvnNPOrQ
quh7gyjIiWniBrb3RCfw8tafpsq4Zi/mRUFu+0tB9LP0m/ko4Q9TxaF1eajcCr7LH/YvsQrVH7mk
xRi6svhQUgUytvEnzdkiWLp8Q6uqtEcdgh+7LxBaEN/ks5Oobjl8TEgiIxbK0eIqj/ZEw1FLi7vy
himh88WnLRTEDB2ycA4caPmWInfMUQil+OgKNwpCPUfaCTIvQKsvqrqPkKyHlIf8tDk85aFzyc7m
ZcFa0I286XpflIDsEsxGa98yOpF++Uzna5MdedTghYJvYYl2svyHZn+UJGxzplX3xKNk2CaUUD8w
pCx6DxuDHQ50pa+98DFNwbQxt8LWcnRC1tHhSC6Ab2NH6WpPha0Cu0eJW9cjfcip7qgvAd3/L9Nz
Qsv756Ut/S5wl61G0/Uhu+UfGOjsEtsSDAYZjAP1NYJTRPMDWi1pvt7CFIOTaxt2/mn5fwzrPDsT
REiI49lCsM/QGAYKABm0g4YY+TpYtewBhlADZrncJTFuF1uKtH/Uc+V9EZiGR+vUje78hy5I4QNO
4mMo29r1DQjgmborbC72tEcImdhFcQkP4SB1LjVVla3pXiDi4uW1h5vHkj5kR70E3+ZusE24etT3
4MXcwcew0S/xSd/p38WDf0FAw1oCMOoR30GBB98CYHb481yWanAJPZi4ACusA6DAdsK6ihw52MNC
ors/4gXuHEe/cCpC2KjvBLgLSoJRN/4I3r9gG7qYF3HwNDrevUndBeHeKt1UtmXtQhLJCGyU6ZG1
szcrwRGN7F55hxEB7Kfji6mruB/l0zl8/oOivOTSan0wkLk/wyICKsfVaKymOdVGPRIxXFN2KfHD
SbJspGd4U+J7cNSefpTn53jYCQ6Swl7zoLgLeQJ0AJSIqZI7/f0FMnLNlQ4QDhHSsvGuU7TJ3hvF
RTB6RQgW8O9DLZAOBEfCT3gtzrPXHaszfQvLNr2Poz0cYizOhr6RiZGCnQN2BiH2d+W9I5n0AQnB
/75KQsMP97lJUYtcynNfsgP8WkncluENUXZ16zufm5zrTf0DUwNr2em2seYUI5wx1WuLVL0jW6/q
hjwLuR5n+WKxfZ2S4+Q37uDLmh0/9afm3N06Osrj+WyeJpU1/hpD2gCOyf9Rd80WxHVm0UfgGt4/
K+UHSg4qEcSotjG7zdtXumm2yNW+kPPh/KZs3yZcSu6YnTurLjDlpwBmK5tqKFm7dTszmayyg5A4
4X4dzPZnJ/HrEeKMNLDs4lwVJ5R0DHIcaLYfxL32JcBm4qS75QqhVLCFYZP+ganexU/RBVoxFH3K
02SHHyRJEmd5iz2KCH76EXsAA8gO7YlzyisOEyOHaLtpD/mVIqVtPBK8FE88LbsoOpB89xvZzZ8+
yuoiX/u/lCAZlUbwe2epYZpy9NxrLEattJz6s10ZR+iEZ/e6Y/Mhf0M9JUqveLqksuqBHnzyk4ij
0/XBRq50mquPsAla6ufwDW1F0Z0o5KiTa9kfC2Qljvk3Fs+JYj8kmjyAdbnCk1b76T1wp7e6d82Y
VwaKL8WObmcyUYBNzxDYlA57Iv8pN41Ak4mjPMafQtstUOqMHiYs9mK7Rl3ShcTVQ4J7T5Fqvkd/
+it5fePM6CwHuraBo9nNw3Th0iI2kgtHMf2MMN5cV3qEsO/wXp4kpqh1EppJ3EKDBIBoHM47r0SF
hI6i5cgegQGheFa27aa/03xC/7557GRPeE7I10j+SkgCS0/oQMVQegDZIWGAeAfOJU6Mm/LgsOQI
rB1QW+5KbDKGu/IDEqhU4yljUG/Ca8xB70+PGU9VdCc4PTn+yslZ536lqPqkbxPWE8nWxG/FJVii
iSbyh626rr0K4sn+Nd8MgKcgScDFS+RnEpfZy0fLKfgZXrPbwo565hLFn+bGDa83fcL0TMEujrbs
t11i2sGOGnfoLk/ddrD/+R8Z4uUBWQaELPCyTLBZGTZqbF765BqZE1yLC+RE95VzCEjCuFKzgGke
S2dOvUnfZF8inGzmz6KeYQ6rN3Ttw0u0bCCDwQFvS0ecOZKAWifCRm6ZhvyHkwEz8taDHxNQWuB6
nOrMOud4C/a1LXoiFEosq+Tb/KvTACUTanJG+Syhlr1SbzigfE5SbvCXYuZR+MgZpJ70kH9yAFwQ
+1hfBthK2QnIz2WjnaA3CnX9Od7vVA4i34c/QGv3PO71euNCD5Q4tB3pdMiFXocoXnBddvGP1utO
0lZeSSeZAT0sPVovVoex3CxP6QuBN3xC4p2N+hO5MAqFe+VQfyRu7WA8sRlU3WBWehiHEdak0PbD
Q/+p76sd2+BP+Bl8CAdlVx+obKO1bMMF4HPE0v90AT1CVj67yJ/hIcbRIQPiwG31a5hcjJM7GT6I
4uz10tlQRjE8st1YwxOT095NacMQOrO3TqLCkQGDivuyLtN6M5A1go/OhGkkAbFpA9WGDW3e0TGJ
i4atg3vLh4Iucdn55qU6CNhCggZIUzM61V+X8gM2MhweHkWYcfKLOmQH+uZcIXVSAMfBETIYGd29
fGv0N8PcVOMtIvUbwzYowojD1OrJTlNhYPSl59QxnJ8NVCbC9uCKG83G97yBYp9picm9zrKRG1j7
riBxs/uP5hz5iXWptoYHqxLZLDfwO0h7WOXPihtTq/TG63QOxnNYPzJIur5q4QW6C2f6VogmZcU6
CYcKqYpohSms3KUXCVGcpc49AVBF+YSU8Bd3ZX6GCSh/0AjCtjM+M5PF0e8ql5YIO1he0KfxxF0N
lynK2yOUfzdSnFpwRMQNviVkrosv+QWUfKfbOWFijUa3LpP7PkGhNnyoLpmEiJWC2ZG2mV+cE3cB
s/LAtnGe4EhLBnraCB6sUYOd5Ff44xrLx12p7ynH70RibIejysY7Y3kiMAz7/qd26jucUZJTVRgO
FxcUh7oaMB7Prepqz4AJyMcXGiwceJDe17JSzi3w/Ky0MK6kbYYWLjFvke8KW5vjyoNjCtrD4gqB
WOs0t6XaVr76o/4IFSwz+g9wUBM34r06s8+Nt9TrUHmyB8ACnmw6M9ez2GRX7PxZooVldNA4Jknc
dHtSJWlDBhrSHHdCDXjGVjhlC6IUVJ2TwK7l6Le+X/0deTxo1CLIBJVeUkA9CvcFlLfqmZTKQi9k
7AvPkKeFk0Ox4sP4E6gu6Mpp8Bm+4VuQaO5axwPbl3GkIIrMNcMeSqy+Y7Szs0DgcWiTXXXDdSH9
KI47mJIo/1UDitnMpcf279NXUD3Q2U6A6m0KT5y9L+q41cIjZPy0kJ7mvegNvVctxzK9gO1xkmid
sQ5ai+wQiT+CekSbHvnGj1WkBXJF3CLZCzYRVDg25/TyJ8md/qm5zPdy9Gj8FMvnAaK/dNOnLkkV
8d7GW6BbPVeg46TtFP2ktLdZeA2mdwRV0bHGuMBjmn90cD4m9tsKYcAFRzezdeTn5TxRHvcNy89q
Dwdj3oT9GQd1gcgSEqVMO5NoNPY9p4CIi5G48GbVp2AdPZYSlF03IX2hqAMIxzbHnfZoOQnGS+bP
JfWDlVZIplevcqXtUG2b/KpH+6naKsELSKECa1BCGzZRdLNRSmZSf3mn2vLRWArKOAf0NTPl0ktn
3BnOxw5dtNaB3+hnnNyWlGzjJrNvGZtaReOblFT5EoWUtgS/0pyaTihk/RiaM0XacEC8ANvmjKWt
NH4BFK/ZGvkBzek8caf+L3EC5DnmjVwIAHZSjQAuqNEpmjNqJL+hE3LFakOXa2B5s3AswFHBqGwA
eNmc1+W3tc4F1TCUneF2y13tq4qek11hbCVfl/ZVcpxnhDVdyD10zaXSM1/D2s+iI+noAkm78Ziu
tA+taGfzMzQzLg3EiHE5ugg3Um7zX5JdO4qZdyZgeeANoo8DI1LKuVynlzzd0BO5MmdByJUeIuyg
+mkal0ZEfm/PkS3JTqU+xg+V3NajEhzckfiHUwnqwh852EJJOiPpfoFzl+LXUQ05y3FiJ3RWC2/+
wdiIQC4Sf1R8jmlKx9BdqnAK4S8Ld83vcj+ytlBVFW+N5OXRdwDV3w9HEq2S5Y7+Ry4amwOXl1Lt
Q3IhHEU4TNi6JbvSED28cDxwPtndmX1j7hVK2P4Z6Ar+a00+3Mfv6G4gd7DotV0/hZ/pZ3f8qHal
/VF9K9vp7QsKLB3Vbaf7Xtk9idMISukjwjDNJybhDYWaLUv0lbQA2uoXYtltfMqvcFAJ5NjJzBLe
fQq3X9Y7WuGsT6jqz6hAJl+4XaC5OcaM40vlV4KbpRhUc9c8hjdsaeHWK80pJXYyhg2YQEIjqklU
kfFSeSzO+Sndc0N2d9O2a/Jg04xQ3+KiOdYjEXzMDZFeui/ORbUdn6dv+NJwaWLwQaG4jXVbIxmx
IuPoF/uYWJUwXZa+JZP3oDF4obzgYl0ZULISPBvtTgUldEyp514iQDcQJRbn6cbe4puI3Df1yvJV
XvsNG44+gHMdQkq4JdVwY/OyIzOfWjn5Amw6PJ+9LeM+jVs0dSmC76Qj7KSssvkn9qpv+ociF+/D
CNx8XyMg6JOL+ivepSvbnW/JCRoundun32lp5z/xNb8asJLBbAYx6en3esLhnHyJHiSStIoSOOLk
V9U2Owf9uUjeF2PfylCSE3tDA5fnrpk8laQQcIvXgml/hyfcsd6SP8Tkhi/B6rqVf0gwCY/UC/Iv
mg/6qwwGcTWQhW9iM0mrTheWVncmUpXecC91p3tXRBdmbcU/iztm3NjAU7eHNIAm4SX2i9oT8WgZ
nJiClCN9kTiKW/j2PJLVVPSzgMAFogTThyYJMxt/6O9t5bNrQuyfYK84TlezXn5+qTrl+zT6BO2D
4pWFa76XG8mFIaHcEWaIqaek50Y/x/lfybbe+PJu9NFSoQEEtk1gIUnnQTEfhZ74IvglfIwc1dqx
u4SGTWs1LRu+vAuayMabVZVLGWzFd53ch34x2V8/LCA4PLkH2UFNE5MFSeWyQ4vhsznCA1y9aNFG
+AoqkBpODnBh8ELfugwUceD+JvNSu+FRL/y3+kvbjMfxJToEb8195MAk6IRztXVC046uDpQJt8Z4
K0UXYYBPZG4bm3SinftuObsDLoRbOFnqctgDIwPB+ne4ldaxZHlVW9JcaXwDgVrrLjux1F9iyzU6
svbHavgzfnKe8TUf+Qb+1rp7f6v+5h3FD/JNxGyq8LdqKao66Ud2eykdBcT2FW+k/9A5rktHlg8d
idcc0vItiAvSjB1+LNmB9gcKx8hhz46ai5qC+KMcNtYzvvkh94gwqYu6PTlM+V1+h0p3IDPzFAJD
3cHwOssHSH2T5QhURPYJJjieixu+QP6BaM6LQTWMlQoj7BrQ4XSsdtqOyT77a7LjJ2ngz8zc9jSn
G14V5QOEyTFkkxQ0WqD75Jq95NhCrQpBrHGvAm9ULyW5mjdyvpUBGsae8EPN9pC/mt15ap6Z9ZNI
Abg/pAO3erYaPIHsUXIQQP3sJCGIct5tHMX5Dxm6QgcjewwKX1se/EdGxgKCs/7zpASHXNHssbpb
xnVqD/rqh+rxZbCVLU19L2ntmNE3lNyDcOA74OjoN8Hf4syq/yI3YqmbaQsNr2l4TeBi0I7E+Gt+
BErzbQDbG4Y1cPmg9tkIDqbGfNmBYgfv5Olw4REEeMPjJVoiYVntIencMdBdZNf3ACJGmK7fujf+
WTNuW+3Neq6hliPjHGiO/t4LWwKvJ9Z9h7MCIQnckN3bLylihV44uys5E2mYxac4DjZHlVlwA+6U
nbCofA3pa6I2NjNcyi3ub+w3K3viL1WlNb7yYQ/pUaQOC6PtzyHxOgld+QC/Msy8BJ9vwhPHUOli
VAE/6hR+cKIqTw63OVmbjZw+xanboOe7XQfkgytqwRMHFMJW6kuiaE5E0GFwmqam92sB8xPm9kas
Xt1yoho9eZoejNbwhq+FWYtWcxWtqw+jh18avPf36IvQBb+YXC4GMvYxS5BzJAcCi8NPVrnBe6zS
d7aSn8bUhGigWB5Yt+lPLm0G3qP35FFGik6naiZQJqnB1nrCa892bXiaZ7IxWzq9o7eVKPchUcSm
8YnUTCD56WZHaG9DOBpMGxGq5DdxZKddgVQYKz2vSJky9YT43KJV8sQgx7WzApJV4JpefxrvqjdD
fGfjV/tsMuXR3cCSHUl41GRrcEDNd7z7jLyw5JD9JxTCpZDIWeEj6MzBa7jSO9acA8BY6FdJzj2o
KWiEAXtaPh5Vqjuk3NX9OHpaQA4GtwRkRDLAbeKWP6P2BnIUpFW4T3Z/hBs5UUzGJo32pJS4LCZI
3QzjT0g656/KoVjPGyoSdI3gVo3JhhEFmJISIqV7gqTgfR5PyltxTj3OtneGTUze4L5hrUG38xki
lIGaiPiYbPM9/kjDHaaBq4Hx88EnYVY0AnYRYQ3cVDhzS/hACGods6Q9/Kg8VPkgY+A+otv4hG4O
KzB9DRKCBC84JSlSWxs+LGtvWC2ZkSG2uCnb4Za/UknW5mPtjK9wp37w/io8QunbPdLQsW7TgY1M
shok2JN5YoGTaTI5fMqKjKLHgGC7clys1CNQX8MRsBsrE4uNPCL9eGL6qjVvNBFRaqMYSvyavvBe
Ejs1zkXqyXBBY/wsf9AoLnlQpVKxIF8cG5cIj6/2+DtA6DjoW5iAiSRGhqmhmQN++x2iZKX2RnXG
3BXWeyn87UDHzDAnA2jZk2uf9I/C8vUQabIdnnOrHHLtTcD0c81CgErLZg63WbOZxHldPDHUPQDB
mTN8E4IrOHOhn4WvnXlQHbE7Q6bJFUWCK3ASsFRuOCYqnN4kK8otV8+18sn8oEisZ/LpzG5NgrRe
x4b77ZQ7X4glYzwqTMr0wm9zWsvQdZQBy3v8TMhV3uFqVqUX+hdRkNhSWC/Z3tF3NX0zqP34zp/z
PWu44jLQHeE5UioHhpU74r4q3J2BGXEFZcslSdTrKYHx6wV4zVrPMYYLZyEjznipwpYxSkTXBAlN
fAXzoWuYQBpI9hAXV8wiKcoPViefqU9Xzr1A2JbiH+46I9lYp6+k/XnC5ZNZ71Z3RONXMnlrLCUn
HyG1VHHgrrdJiALrcg/roMO9Eg0G6eo5Mqmc84yqzEWT0JCgnPIZPz6FG2DW4YflrlhbsNVagcvV
c41M0UquLji0sHBlQnvLXEqUH1bucEdf8Mlb7wMEp8JflbT9yQy3UDtz/eRJSFX2prcuWtPTpT+s
FZ6ScpW19bP/+Wa+wep2XIJKWA3SzebOWJOEJ5ViNyzUETWX9V5nEEEQRKWbqYIeGiZ5h4O/uKEm
wLDy91TG1wkNHf6Ie09i5GR8bodFr3hcFZuI3/AWpmOEQZjS8Hrb3K08wWDqZK3L0DEEXGOs2dz/
AlNU6HDn/BHXyyJYJ6kCtgmNOwD/dQKJQW0YbCjfiHN7DPYEG2HG2YOXRKLFMXt3Po0ffPFwo0og
EDH5fC+3w39Le+MDddI82hPTQ144JWpWVVT6zuwKTd2x5XPl0Gm7nqqABl0yRWDRBf/GJPJh68aI
HTZqrdFWRLHuBWUu4h/TZ2LZIHwHb2TauUNuE0r6yqWVqr6G8hYe6XrxlvxaA5Nc6wfAQPF+3WHd
yo5kbfPKWZCKoqprudKLnh1InggpyYQba54vD0A9C0A5vdm4JB0UTm5pXLifkaWEP7g1liPTwHvh
CF7XIsAU0s+IAxOcAn0l4467w1oF1nkff6DZBDfKKHMVvI9pQASJaaCFDI+7MU4RiEnlzh9E4nG0
jtTrWB9M5TQ4Qb6ppQ3fRM09ynC4kVhjq1MEtA7juvsMwj6uisuGUZ+sDyd95XT9gUXWXfpnCqQI
VKx7MXG6FyRPyXpU9HHVuC2gdKCNnkyS2VDJugqNGMWGq2Mfa5GH5zj1fpt4IizWOd1txe4Z/Q/M
idVfh+4d8SOrhQI02+XqCUibKPswRbXyqePjF38uNqW4ozRuKR6IsVTyQs0XtTfmmMtEJYy9Z7Q3
nnK7K4KrcsBw4JcH0pam/UZwJXQRWspc68CGBwuIjuwRPIFwXKrd7/DbuUcGp4C3huizvqvT7p8R
xpYK3RZMJeOTFi6xcArrZ+GZrygdshJyZxY8poS9yPho7YYNV6xVJ6e5qK/k8BiNdvHKdItABqsQ
TAFN2zJqOOGmaLdR7jN1DBRVayXywOpkAD4ZWCwQzxvNWwMp6JW4btiv2YoFfKqOpOJorIuDDdna
NGT65OS+uT/mlWUZULdT1/zkmB2sR30NuCcCJxZjvGdgCfO4JO5/BQQZgIucSPcCkvl2WK6xKfhI
WG+a/L7Q0AfwgUUwkMp0BuZzcsiea8FGJctJVGZTuZALb7I2RkNKze4HxJKt2tlgPR2otHMZLNBz
rP9hM1qH6AuUav68rlfkNwhSTWSS/KT4IHpgkRHgEgOrRG3l+JJacLccxSnwagGBjQMzx7YzVV+H
4YZmUUZAscny5VfOTFwLpQUK51assWIXa5sWHnLJWwdcd1UqUpajvUbEDthy4F1UGEFPuTObgpZ5
5Qqkv34hzwaSwzIPklAAjSJDdDWyYMM2WPeP6tQm+EIXgrXsglZ02dN36zLVEC03NUGFCxU4W3J8
Cl4ZUVE+geyClo/ZZgeU2BDZttqtrtH/sG3Mx7qulStzSaJVpCBK2bOOnY5EfY3LlvnsrL71AVyS
ycUCFaRJgXMh2M64zbTfYodl2cL6E+LXTwb4ftm1LCegRg7NkrrJURoJPcxzqUKYtt7FgEbU4Ak4
6mzQBtkwR/8g3K2TnRU9QQAGEjQU2Txel2xopWCngcg0k105fgpfIFYwY+oPNFjWdjKf89JrGVPc
G+uP0Vyr1gWDuK6kfgeynAZUDScFSQi3ZXjg4gqfqOyhszdEh7lwteEP1GVr1YtUQuRFMT6CkzV7
bJVMygk1JKDJKwUZAhCkESzKNJuq3rIwmQqWLIh/UlJFvJmf2IHwDbHoeZktUoR3DiMT4QH47oXN
aB74FaZ99TnQd7sKD56b8PrFiDi9ICSgVTtmjZO8EDnt90L6nFEzm9e74J1l5axPdbfqsa601x0i
wNaGPVlwMTjrvhfAfr6TEeHrjdZl5/HJVJw4tzOOU6eUWY0U/efVgKxndkYmbYclAaC8QGVf+Cyb
XruyLQGnB+0r3YfMezXsZT5q8brYa7svFjw1kEC5snW7GGOH8jykNM8TNwTYgV0htO5Su7q4kTr6
KIH3DUwYGJgeMo1tOG6F2RdJnYduJVyZnTFDSvqgLlsSOQy3UFxRkaEjEyOFMWKzVpfsnTXDluLK
sETLsE42b2IxY4ywHExRiAhBtmPSsDw5oBW059jI3GTstp8AQjBQnHeCBoMjcfhI3Iy/nDk5mDVE
gqUzZowmV2icxgLf3A2RxK5YO6vvw9lHsoynjCHOGbsFujo5vVDB0SzS9muRgWnlr/KQxhww4ycL
Wo+1JSeZRrtQXyEho565+nt8FC5IusGEZAtN7SYA4SQlOzyw+kMEhXrotbbk0zLl8xlMACUZPDHu
3vjCyF/IjRKsE6+uxzfIE9KfIIsyZGiAGXQtqL8dSAuSyRzODRmmAI+8cTpBMn1zsnLgpKpaQICC
8fjlbw9XInul7iYG04JXWmgKqkWDpid8PAb2l1G9b2oZlHCCh6SPT+h9JnQKdcZeU0k2KXST5ylI
znkU402lq9e4mpS9tIqAWqs6u5gAoirUfEfD2kfS0UaRd7O8TwXWlAjdkzhGFLoFmlpivUHrrUnH
fQC9yT7s4YyH0FNmJ43KSpqAEZ8sEmeNLo37uUnPVawLvrQwI+2o3kd9zJwwaA0aKyYsV6cq3hC9
1KpJIPUfBQJj0b6bPPwcAw6ZSuF0jpZ800N7iF8Thibs7YCm7bGzMroqpdtkKiUCeYgh/woYBLo+
Qwtgnn9falIlx8kRb7+/y/N03k5kboq1LaiQp26ft3q3H+uYIeuHYyyDqUz/8yCHCyDJ3+ddZNT7
Xq5MR6rZuI0KiXuYRv/7oLQbTSs5SmBqw90Qn/99Q6InX+as956yijP/PjS/cu3/Pv/9aWhZfnmR
737FP2Mo4NDLbAFUZmLJj0JZJZuiWA5CDWZTSJvZnSAso/vJYI/E4P3dLlD/52pNAURos3KMALPj
x99b+OcP178G2clv/n2xSoPd0BCDdS25nsYACfn7zb8PyToz6e/l/P74+6JW1W+WSCVxgtvODnNk
5XqVk65aB/b3YVyf/tdrv7/4fU3uo62S6AjAGeMxNzLJL4awBuoCZc6YEMhFoYAFqF8bUW7tpI4M
t6O+IYft6IqDpjnySgJoHfvE1D0tM8pNK1T3kczMAlgM/gXS2wmZgWL622ZiQ+T3/8g7k+XIkTU7
v0vvUQbH5ICZuheMmRGchyS5gSWTmZhnwAH3p9eHrFvq6mu3ZdJGG23SyGIxGCP8H875TvyZAEun
Iuiumzgad3PnsxgxaNpyRmi5VAgIVA2sx0Io43qG1m810qUDM882zCnJB5xNQLZ0Z/Pc6Sm8svR8
344cyMqGu1UTWeAGmpaovO2X1U2IOX07qNAcoyX8rIan3mcg6PeifrZZhWS063ZWzfsk7PKD77Qs
QhiSeH3woB3c/zYgcNdD+NrN8dW4UJ5oNIcHvw/A5GLQoiVgPtfovZuWZKd6HGmNmh4HdJUtU6uw
KOObtppIqzqB6Ac4WfbdNl4mtoZgA9PIV+TQzcyhWm8XYe7bVQvPdKLhF+Dc76cawZ68FIno6ci7
rwVqBH+PMihg2pa0LNNzq2BbzyGE91Bu2CqQdJjTFVpsZUwJB7QLK55UaKuzYj4K+XnfzihCKkGH
UTXZa2OPJ/T0WTCzoM3pnxspM8hQaJAapswhA8JgLmLWRNOHanjS+g4Acxa8uhG9Q71QbdpY2zEr
blWFo235wB84Ic1UKP7dq9RNAffGFo1lmmwkafKHssk/IyZAvih80DWAVdqS4jGtWcBMDKuCmH0U
dMq9nZkZTVueYGmaamigDsQVui6sEKeQESJSLxy0EuVRdLdEM58aZcmDnc7vzcQ9tqwCUaAVXqYR
6ILN2QXh8bpeEkNhj9izTYt3OVKN2v5nlEf+JZk44Cofo2mbJd9EQGeIjpnQQyAPU6pI3yScHfe4
wihh98jZ/GZbirW8F028S+Z6tZT/mptZXYZeuYRqtQ9mnlBIsejFgmLOK2enc1zKYmUd2ilr+ACF
244IHydJHub6bnCD6Fu2jhB9qIdueK6W+pRnDZzL1r8qAOGdfau/kdKfj0U3fgSJL/bz3KFV4cML
4Fo+TCLj3Mt0ti2TMFvfRPQ5mVRMc+RXDbTgysCL2+We9wUPm2lj5e7HgHrEUnW9CTOJmAGy5GmC
IJ1CnDvNKGlzoyuUSjPmvXx6LzKLLZAZi30uOH+19yUTOR/nHmMfto9bVxXOtUu8c9KUVP86/u67
AXaOghAmlZDi+lx1cq88EV36trvgpxnP+FbOZSx+uXrAQNMyOOMIYNeAIGn0gVqI/GDlCoInzqNK
dNe2eRwDzLPD0BP3hjgCm98pVBIVm6Npktq83PRlMFzjkJo2dux/2VVTHSrSWmMB8cXth5e5rz/m
oMTSNomDccvb9Z2OUzeyd75VOheZ6s+waLOtk6WwO7G8zVhUOjEcFupvLzparjjOWYulOcBqU0do
PXozZ+eccwR8KmE2MWbvma54FS0iA4HFUG47X56siXrLdwChO1A1qlZxsMhYb4sp7TaYhk8CDsZp
Btn94KXpMW99IkuT6rOMATrXiNfHZnmBjn2QEza3YGazNg+MDdP+3RvIxQxH62wyZBrWapBsF5Ps
3XB40Xa5nFzbvXS8NIwcUX8nabTRk/vTn+lvcFzNzASoioQgm4z97pzkNEKZb+58z/3WRwTqRIRX
nPrMpSZsGET1GoZFjQkrAEW4t3q1nBpBck+TskW29hhh3W3jYtOxu+AJiCpu9cQDERJHIOCcmtBx
CpmgbEhObt2HqcufYxF1ey7GRALnL0FCHPBKno0S454d9llBkTnPo1YsdZBiDb0lzrP8AOj6tWji
cao5+6XT6gqJevrSbBMsp6cm/LAyoy5R29yQClMeckzHuAds8kyRSNgx+6yw7S9222aXQqSvdQCx
lJzhRZfiRliGyyaYCgKpJTDUqn3lXbppO6u9CaqR9lzN1M2RDwt3sNgCJv6TZ/W70sBexFL6M1/i
Sz44LnLaiqyrlrKzmbPxUtLtlgVrl85jDRQWIjhP8UoZdoZTgkOHxcM6IsE7nPR5dpMV3d6T1a8B
QMcBY3+MSR0T6DyfBjcrdn7gfBsrUOap58O/UG0AhludOl9z1HpOsPdn2iNJ1mRll69CuWg0Bv1g
yYSlmKvMrgqrbdQ0NcbHaLw4i0tty6VlIjZmP9vOdHHa6n6ezfvSjHeEyzMjKBb3aGx18bI2AWaU
Qs8K5iePqeFdLjc8ec3BcqqMkMREbmXg14w6NRIXixzV2AEXv6iS1sLqr0cfQ9IQMFToRqd8xv5z
N2siYhV5iXkQ7aSpcEFQ0Hdt13Giop0XJIqmuVV/1TkQv9zfUb9732Mb7zNv9sfaE4zKZXjKyEA6
VgmyjiCdLpaOHsF3bJO6j1iZhJBpWrjgQ35s1fASBYJLu8VUUQQ0WyYJf2SGarMJJ6QyAXOqHsR9
YDPSLGrpn8Z5pyNIvTSHQiE1GVOUps3IbA4I7x3hDdPBkw0q81zd4HpcivoXxv0rsMX+99a8db0K
N0kWQx5TPP4Ax4sxUXajU3KmKrQN07v2FsSsmm7AOWuTn8euXy4wugjmTb8SP6AwT/rxNbUeZx89
ehEN3T7O1VemvZjgTNSUDdBDCH/hTZKoH8kg44N1cv322LWsbp1xYQxgGhKQKOkLUZ3TvvIe/GIA
okjCt0O50YUMwfvQvGUxQowOl3CrNR/jDzlAhE/MuPOFYt0sYo4gU9yK5Ua7WXqZWlaoYe7uZxGx
IJQ0ObThY+PT8BYpmcZNQ3hrKt/7LDrNzvTOgfMYhA6AnJUo0QKaGZddG8f+pY3K8yLMihJaZ0x2
87REWXPK0cHpcuFBOhh8fQb0JFywHhxc/M9Bt+u7i5855k5mU3cDmICxvqZgYUIQpitcfWnvXMLB
LkXE6nXBiFOkOU7S3BA66xSfYRPnlz6eUAflxSEIfEauiw/hYbab4yy3qbOlR/LPYiFMQWrxzQ2K
OzPNAWyl/hXbOudkiHozx5DuOFxyFs1wT9fRfRHwUgKKQNXkuFewDthz2jM5o+KBidlYVgMNRVeB
Cahvam/ImYCPzOqC1t+VyQALTHWvA7LFfct+HbrDYxD0jC+8lpespKBTNlv6TtSMhnuvxrzXPI35
RDvsY7jD0XXKJsc5eVF0P3R2dpzyYa0TCbtY5AAGZ2raw4ANGzkw31ZhOe7gFX3oCLlb6vXnGZMx
Q0vx0XvdXdW4cMKMGTfrhyco9I7mkSfXDwASBbCChFUBc1303ht7Hz82ZYTFlamc+u1MlhvFpffR
UPvu3Mr+WfU1O3t7JlN37tNz1h0hI68j1YTLmMsbPGZdW86TOMWqIi2zqfC7cZmsZ5wWLgjLXTw8
u3YZ3nSKyW7jNMcmW20ICD5r4YvzEptb21bi6ACHONJPu7NZqwKk60Vi7xfPIGdEEEZDfS2KvniY
sig/pBPLdQB8/bFpAGGbQLsXOy4OolIBU7Ms3kT+cgpm7EehnGj6oCFA/lUp51XBTIpgIU8Yl/Lk
EJJBgvVbJ6+hr9CbFjXesUa8JW+lxIKfU9RvA2mKyxAxTunmmjPPsWNQf8XqF2B9Evvli20zFwk8
Ie7bEDOsR2lz5SWV2S1DiFPehQXhyWSPDDA/tLEBTTs2cPDFz07L7DoyTcbkZPiYgvZkLGBh1VjO
e9OI67hHuR0RA3PdM0arEx6sHSZ3o8uLOwDn6mxDY+jbzKtDGxmZRpth5ba/b+rhzbIyzdFL6lHe
5v2p18jR6SIYOWWo/kczXpOhSP96C8AquQnt/M7xZuuZdtfl7Pxh+qEjYOysgoyJTciucbIem1qe
4ppGQU5sNcH5HvJyZItOYAzN0LYu3B9zkQbomjMS/ryqZu1g0G+NbypeXhk7+LRPIVc5fzg2su8w
UETtJZ5IIyT07lTQ3F/Ltufa0qXXA5t+q7fjQ9EVCk8kLyeW5oNlKmIBZn/tQm11rQcX4WTCzhD+
+rYuUYYKF/eJmKuTrEb33pvVSTEeUUmc3aTaQtoedaQeh6Tkdrlrtrlvc+0MR8rtwPpycBacQ5G9
LRnHqp3yaeTdwgeaEnZFJpJrJkikRvY6CC6jOiAitk28kP+hf2/c2SV6of+wZ2Is/CzjI9q2jP7M
m8jslzRnVWgUa/kwmmPk/6z6Y60NC+ruI806sXOXhCUlWvOhRf4PGBU8J9GkpqmK2yVznyw5q4Md
acnew1yFn3OC/FqnLVINK6goHvpy16cPpdGvxmgsZBED4KmpbutheDFpfbTKJHkq/W+DUj+WPEJE
m9JKtow5ttxdwvOY3TqDfT0sFe4QFCSiWdArhNcqLG7S/uIK+6M3IBkq0uoltAHSJ4IQ7a16HEjc
gdM6/3RnbCShjytEZZEPJK4onvysfAvm17Zp/C/jPdVZ8VAtfXeaasMaKF/WpTOboCFi3Fp4NwsH
0o5p1C/VReo4Ruzy4NYQnV6b6ABBqWCyiKIRfst3C8YcJcK8U4DhtgQGyJ0ovnHBIv8zj1FK1lzf
W5X9yJryq5VJx1SXkEoRT5caLaXiVJUm/IoGW+yCFQ2Sjeb1+xSS3mBP1i6qeJLgVhBE5sboAHZ9
mTn3oldHWVT0NESm1FzBN5NYLkolLrk7LgV/Csm5UcwSJKuL1hwX6BqbRWtsBxPgiIwUTMCZW3c1
Js49Qww9glLvp26bzoZiymnv8PiyugCBinbWe6uj6KdbWc0+n4ZPUL8IkLK4PWgT3LmlYCKdy/1g
URVJers2xErjWbgBp7rDoo9gfPEggUT4tnjV+fh46XYgw2ITFD6jAkVIt8vHE8Sqjm9V1H5lrCnH
sfrlx3OCQh4PKnlThERexZH93aqQE4nE6J0u2SNnLOMs+KzR0H/WAhdUHO710DWn3mu4vHq0crFK
v03D8LYoY+5K/z6qcBoXk1UeYH7UaBeBKlkWFfPALD3iNqxyeBiLPt2n8zD9yVH+/5nhRmQYON3/
HuG2/Vl+n7/3sBZ/1mOG2efr3//tz9/5KxDN/8P2ItcVlE42iQoB9N2/AtH8P2RIFRz+SXBbY8/+
kYjmRn+EsKF8GbmQsG1X8Et/MdzCPzxOPN/m9pzQdWz3/4bh5sl/hj6usEchQs8WYbRC5v6JfQ0G
Ns2FibqjKhpKRoWlRxDqERJFNvvEhWSVT+qHh+ofw/Dv5YAKdnPWQRNWbIUZc4DFHfCm+wJRaW4N
fCQgIjXUV2gIZIfcj1Jhb0s8LO0wJmdVp5g4mLy1Bfmac+OM54F9SllQTA+NtbeSjzBge0fUBsKS
IJjOEDlREVlcxkTHGp9wucMgg9vZ19UpY/VDcIp/LoJtneKC800Iqko3P4umMgAP/Xwf8hCpawj+
5vT2Vjxpy8NiWNlP5QddbLglz+iwLB3Htg7CTZTKV+3aya5I49vQ7a0dUbCrtsaWO5TDq7wC7ShG
yLjy/acmL8920mO9mfyRpdgadqRZpRuPzizrbnrhx9C1o6uwWk7hZJujtEe63KG4Z97xEcSleAqz
iWYrvMR51V9X6/li6+dppSDBqOValXKicxmhbsjJ4F0ALtG22e8gzq4ojKINs8SneQYTv3gcCXEi
35HJwv91e0qfeRzY23vipyFPY5PL9laUDnZUFh1ME1jaVpqL0JB9TM0uSyxnl1MRgs4jxkkz8d9x
AlTAnPdVBeosGPe8h36hd6EDbf3lqs/HpzZh4xYIXnu0ueNr5VA1GGo04KjJOWUJp8Lky7eY1RDU
w/4hdR565dCATSR5RwV4AIaPVxne6f1dWji3LH8YwCfFL81VvJTXBkgLDsumupkyjDpe8BzHiDkl
pB6GI/rst5nZR3n3JRrfv/Kp/rYFJLYNlLf7lD9EdYFeWI7kx3c0po7zUCNB1C6SXjXdiBg/VbrU
Tyob0RnEdrjpx5FoiRZDRlGz72ZYBfzvwQmrCxzti29/9owJ2q4gWIgshiRGpgXziN6ShjEK4hNh
y7d4SExTnErXfSh08dFRB+Mqb56mAsZrWJevhYqhJJhqRPLswg+OIfNtK2kdSfdSmyyrN218l0zd
3eLGu1jmVH8xj1ytzgAfpccwMfaqiCaslNOsiV6IHexkYiRxdBM8EBUGzp4uZ6PGBG8Bn3HaH3SC
M9PtoJPHCRwqS+l5Oal11Vmtjeri1geXHcNGdpB2Wlufsjx5DshhwHY84si0q195+BiN6XmYw27X
ROIu9ixSgdGQTr3EzxU+Tf0w38HnuFR2cJCmfQosPT5acbmPFMov0aevLjbAhSkW2924qgixZ+wY
hyYEwDV2d0NAba2ftHYHhktiJN0jfJ7SG1kGjJyKGNdxnwFxgdpqM+/aDFV+CeJC7oA9Ux5Xds39
76JtMKwGPS41Ra+yUwuXzIcEeeuW6Xgdudat5KKzZ0GLUyij4G9i0pdj8U3PpKUmtnqsMknke8gq
VObV1aSd8Gq8HmqXTIK+Z7PeoDOzZmamQffAyG25sOnBMjKyEqaVTXapuzKgsxbtQ4PtikA236jy
MYRpc4TbhZkBwHZcgDcG/WP2XmrfRYrWDCv83KHFjzPEzClaizLFejKmeP6pHMo8hmBjCALWqfhB
o2NVRlzPTwC3jpRq5KMw2SE4IhL3EoDcNtLzrdIPjstgpQZm57ppgOhpJbjZP/KMGS4V06tx6qcs
mRAkOx7B4FMcEIZXy3O+KHGCX7lTUPr2SbtMAM6a6dw6ptrP3AH2xv2ZQq0/O3OOk9EyX4pVSRqz
M9LLay7Q0QSCkYPyw4ObjOOREeaDXAaY44LstCamA8xlH5wdx09OLasjWb3264XfEct0tplg7JqS
vMLKtscjTd3Zy0oE63GOVmLsiotflhuRIKaAZndo6IIPU8jiSIVcR3WUGSZ+NdoMUiavKnf45ch1
EBAb6zzoDlF+OfiHRDn3Vu37Z8LhW2Z3tYVwqWNQRMImqHT+nBXI/FjPOL8BAh6tvrlxF23T0FT+
lqdiOycoE9MugtlVu98iwNbs1WR01qrDzhcFNw39IxYdDcekZyiajRR2v+9Fv96V31915lcqc3n9
+5tqJOiAN9qf95LYb2Th05gdWB5UpnWule6Q6v75ZUfZG46vftSwkQjc58Z2na3F9lOLgChMzwFd
U9XXWLlVWrjXgRzc699f1Y5wrz0LZ8eY+4xsjfpV+dDCG42A28nfVMl/jYOSBRxh1zA44ZNp7z6p
0SbryNyU6xI/YbN8EliFpwn6/myZm26x3f/HteXfo3z/4/Czuf1e/Rz+x1ra/iCSC9ZaOv7Hf/2W
wN9/VL7b7+P3//LN7net9zD97PXjz2Eq+VVuiLyp9f/8P/3hPyrGZ93+/Pd/+/5VZfWWzrfPfox/
LyYdz3Gpyf77CvQuzZp/8Qt/AYTtP3zhRbZNceL/jtH9X+Vn6P0RCunwU0pQ6si1yPwrkVf8EUnf
CSJXQJoLIh/w73/Wn24kqRY91wmIdSOU568Hf//33OR/Hb7l/TNBWJIzFjo+gV+kTjle+E8RJfFs
JSrlg3eq0xJhtafv4ogNsYKjWFWJ/+nC7c3Dz1CJxxbRx6YknpJuNnzrmJjtfc9TsAuTmPqGNUAC
urfn55GLbLEI1X3ZVP5GzPDb2PmaYx2Cg4nQhgm2260CjsMwA0lSjMLUrXBWZGl0MvjnRqdYJ/v4
iez3orDTnaxDRMTPdXMotUmPlWDIawbnWgyTs/vbq/ePp+jvAWzOv3hKHJvnnGfFcYNgfVn+DlWO
prBnUkd0vbFkdEwcMvqS0rotW7zHDaEKQe04VygGYryN7q2dpEfHFB+WwDabwwrqicsAMr4KnPAA
mBxSUMsCaKA7dSjxqYatksMheNOS4vB/f98FLx/37s/XfW19fC9cw8yEF/iBLcPAc/8psylOoZcG
U9YB8Ynfqi52KW4qRhIBxpIxauirxV094xyR6N/aLgIM3c0nrw8hra4hAH0C9zcpg808l90G8iL1
pz4S0cAMIRdIKLjcDhnW+O5TtS1IWgeOfMMRgulxQeddnt2S6So5EAfhmIdMIBeqrf5nxbif6+14
7soMqVmzcGVOvnmOIZzVU9R/kC5V8iLb0cM9L062QailgpMo8uwchPcJ9EuGR9O0z6LixVxKFaNV
gylZWTGUnNDAYRh2ymuTKzdatkWWIj3zoLGCqUsD9UPX1xNLhk3F721mdh8WEWoDNFdGLCqirv5y
UvQDZbh6KmN9SpiB71KnOrJB+9bNaHDEQLJxU6Dks15b4hU3yrF+kOFi4T8f/TuOqqN0JLN/FTGw
itkPJpN96ZBOQTmg8PJtedLUzrUzcilfkImP3IjVJN0mm7wHhopkc7BMcZiEybwu6RDE90I/Lwo/
T7Fgl05PIkSqF3fjfeaHZ89uUab3JIIU1XAuqnCflBhSTYDIk66l6dGpDR627qxCHemxYbRTF22K
cQ7Qsb+bQkMP9dEVGQbkk+rfWp8+h7Vhu+mmZQHG60wo57cjM3LSE82GRSQyxZx9dlaG7p0TT92G
CpJ80kuiOyxd1lPohgWeFZa2OWwPI5yrUi3XlRw/Y6afzAvN1WjA22b1d+Z6+IBGdhyxrWrmwuYB
3VcBDFi/V+ql54DdlF392moPRtrwKQEA5N70JgEbgi2uv4Y8e3AIkL0i8vSuL1Z216S+BV37bvyN
5cX6apSaZahldgl+At+Lzy3LDib/xCdlbEoa54ZJM6aW3Dlkmg1Z0dOXtAixZStQ7Jpp9baEACs9
fbLTDp4HtAJyNbSaDqkzXtIGNRXmuHBhQVr0P6Tz4EI6nqLqZRBxCaOcMZ4g93KaiAXPgR3zsoQz
/xgYaQQ0LQm+uFDLj5Tcza2FFMSvQHmvSyvP9r6FhXwuC4yylrnkbWrv0iWvtmmO7br2EJRWmsjV
5jEPhu+NM7ynJRlnCRsoPkm47aaPMSSSG6UA4dYoIMPjIAT8nSgWVzYzNBnFXFiDZwN0Gfni5xCG
v2LuS1/q69pzv1sDvbYzckGXcGuHJboHWvqW83qKPL0r4gz0cH4Y++5l0d11p5J7wi1+xD4PoPa+
e3ruDxIFZlzHj2He3uSRBU4nyemV/MfSA1HrrTRaJ8IsTR7nhoS4Q5WInzWfvKswXaIr5ZUvU6H3
gQ1QJg9W647N9pahGlHKS4zFmf35IJtHRDZ7URTcxghJQgWaArN075o6gE0D75n5rZYhWb3FQx7o
W3qPYytxZ7T0FpqktZ0ssa9E0a6Zh1udFXTTSYOkHK3uEE+nvE9XgNun41cXq06fmGn2JBYuL20J
J5bhf38Vz/b9n3+XDcTamiDUJjeeSJWykID6vAc9NCvzPj33VXaKy3jn5vZOYAA0XvKuukaj0F1+
gkmEHwBpHrYDumtxH7fiYf1BHsm3AhJPsETAW2NUqRhy5x4WTgwBLww/wsW9JOE5Lk5yiJJ93Kk3
c9I2fjMEEbSeMfFDZtllkb1JuwmUkcUyy26DQ+PEw5WkX9xkKdyrKUif4xkYZZ5NQP24ZKYjquhB
JHvhrdjh/gTO8hvbdZjf5baQ8jaQzbck6s9F5r+NZPJdhcZDevzdlnW27bLlAl0aw2hEMwa0K81T
cFf1gMV3guAyjfIZMVPLACvdzKyfT7CQMVBxvG38hqVX676y6T2WpcCAVwPNJzvlrmz71zhd7gOp
JHFF8lUgq8uL4SvNZHcVTe6Xi1W0GeHo1nzRxxkweejDv3+ko+6x9aJLzRYT9DgLptT9cBZUYG1Z
b3N07mlkIITTXG4Wpt0kBRUsHdedFAX64k4PQcbwBrFMYC/29dLnMxiE4BLNIDKSbFkzsRW+Ge3f
JbQZO11Vp4as8cVqUFPYTKdIOhq04DEX4kfFhp6g4gabD6BE6frvxTK42zx2vrcW7vV0unHjKcLp
2RAEjMLa9QL8q/ZNJTMU1Y5P1n2vrc1EvnEUae+mdYrDzBwg9xd24/KtCjXL04rslY+8zb5rFnhT
4LtglPlUjSkhPw50zDUPqsVjuCt6eUtKbEXkDG/FdgzuTcgDZASElavlyjIX2F9G3CygH1KbbaQk
EewqbN3xLnXo/cMqQrVSo+4ahwQktf1MCLe54jEs9OA9Wv2hB+t3pSa72dp+VOKIbX5mdosHXzRA
YBg7VDo/JCI6jQnyELZd8S70n8ckSy4qPskFnlNfyXvbw8pGgOyXyVx6fgeDq3ZeUpLqDp6VMMp3
8LVL+TxjjyuSECWCumUU5aXtdbBKBGJ8HSHXrdiMyHQCQhZ4S9zs/TK/mePpGzRtENxNBZvTucyj
91QuiFbHYnxfn7oxRje4vh6zT7ZdN30Ziw9xldpvyBCufIt8nsCT3xJRPVUSs8YEBHZgByt7B4+z
h+XIK79UrfClUW3j80ALFHXnqLTu5wnWEgci4H0X+FL9EtS4+FTJPqXrmtcQgSEk6ds0YM+kg0fL
me/ytgeyVzxTfhJzsTzHRFBguZi4NJnoRCTAwG8xtfRffj86jseNpxlLlbo8rX/WDTyMXtFTmAc/
B4YOV3qRrwxQHxSPMPAYshTE6cW3ge7uSGvijnvzKt2XccnapQ8zoOFReT+pT6OqFq7EBEYE85Md
uLugnRlpDPNprLQkSTdwN2quHtwG2TuXeqHxZtYIe0f9bjqJoHgW6EuxfbHFXiGUoHrqOZMbmrfr
hW3+mo6RH601Cy3qGwh/HmFohqCJtiK+MILuIx3Yd00ONax2AP87SOF7PCV9VW79SbWXwiufxRiq
PTxmBYLP/REyVzjP2BF1Z+aDyaoXxwKys1hZya4zfM7X9W+NWWAap3HDrPBJTJu6zupd7GNjJpP+
Eon5RF0yHaM6+pklfbyrjc3CMOeJZ6KaXbSDtasYmFXzOVwX9v0tE2D7sa6Rl4gke+gqEFxFZFkk
9+FHRO46bIhZwRd9Yn+K26gE9Br37rYNA7FdiDDf2UxJq3KG6SWtc0kSFh4m4LB14m2DMobUXXVP
aSrxuxhSsRS0xal0SIbz+XhYXaW4pK2wrDgtjyPC+PIKLX4Fgdenepr79lqt/9ghroT//Pb3V0IH
5z6Ys8PvH85IL8mgqLvt7x/++QvufdmbhcrI/vtN/P6ZRsK9l8q67yavvW5mO9oiueZsdw9pYiCU
TlIY1qxo79O2ydeMRk2tzBvm9z/Oeod+39Dvb9vFuYd6DztrAH24qF6iIVi/LOyY/iJuoX6E72hS
qus6dWMS4Od2J3PHOrXw4Ssy7q9cKbsDOQPeSfYRDqo2gnI21k/SS8gl1/Gz54M8/H3z6838/ur3
n0hEyF/7fdsl0+hrcoFgP8VcmBKr6MDMBQOUhcrm9ermSzYk8qQk+p4KLFzLLOsU9bZ9jqMJQ3Ma
mts8WjsmxFMH11odip4585ZJoWFCfF/CVBAlJ8FkdLgTy7YDGiGG/DaNcc8us9Nv2wTTl4zN07xw
KCzx6DwSHlACR5pAr/gV1VwJJDOZ8Tp66whVWJ7/4DuCsM2qgErk4TPRUjGDZkeDiAQqSqOtG+aE
HXU7sNWhyO27IrV2gWo+qEeak5dE2QVK3utYWQtVYr3rSqgjoupu7NE19xajSxGimkgNUjZLtOTI
Cf7+4C/JZVb+O/MFhBmmOFUVVerQx1Cd9+VQtif2X2ByrdZ7TAVhv5qhu++b7MJsGV9zy1ExVi1V
YOqXH4YDCS0YntMWBXW3Xme9EGVCl/QPlYemyBGEdYm5f/KEs9zMhmbKJoJ3P6KDhyShsT32yZ1Y
Mnp1MD/0+N5pUNj+GCkHVwkfGUqN+lONBBOTidR4HGCDVdVnhupo77tkeEnY2eABi6guJXqSOFXl
m5TJA0E28BERBOybTCXPs6l/uR3Xb5I+Gfv3SOTn2L3Wan7vSGw9yFmaG94i4TZ0QDbOKA+OgaOo
MWV4ngNLnonTIR/okfU6w5OyfmMKQ7vXRvrOC9Q98PEI8Hjy6TcsTdvG+ywXmZ6LWK3Yy6HDp5vl
iF7H7NZyZ+8qTgiFmPBbaNPpZyuAP8fqhatl6Tz6URQ+JxaKbUtNSHIddkHdENwvunc3qJcNavKc
irXOiR5t13+U7d3r2VebNBKoRolUfMlkcF+0c3XMpuVm0FZ7H0Xx7ZyLEuo5nilCl15KWTbX1OWx
MfIeK2U95Y+9IKQpK4NjitospTV51JoBe977zNxb7w27EsmMVaH2s++Gp3RJsIEFiQO0jFPV7t5i
qpEth5h7YhcZnUrV7Lyqb2/bDo+nVyXeKShxi/nufTIX9tEasBgUJAgeywHD3fwsBgYPxgtugobA
IofpNZkETnNYVHKdedj10ir+GlXRPorF3ua1kgedeuBPBcBYS5h31S/FMRsP6ClJn6iLs6tsRPa8
c/sh2Fu2+1Jl6jpNffck5wWRX1p/i40oiPed8I71w3luaUHtKvuf5J3HcuTYkm1/pX8AZZAHwJSh
GEFNJplJTmApodWBxtf3cuSrm/WudbdZj3tQqIggmaEg/Ljvvfa+8dkhxpUU7KGMb2K6MujQLVAw
fRVN96QD0oZWBNUvFqwqD4Ma0S4eLFLW8ZbXYNJHIQzvKTFuIvemp0F/IEQl3sXD8BO9U/IwzMF7
VDpvY0glM68aAOainzR7btLGxGzH9X4dSN6zEjEkJgO2yJXiyI1s+hDph5PW43Mbk+xLlqsuq/gp
W5r7yClh8lY9nu1CdKDF3qlouAfAFiynzA7u+raaOD3CrKxOaVZc6JbSeiHjjoYCdpelv3GnfLi5
qtNKP3lp+ZhS0lg7wqjnk0KPASzAaU5MELETGMsD9TQUV10F58ggx2oIH0yzGblWFwbe6eU+ylf7
ogu3ZLexwxOZCCRkqomzjK4ggpgRaWqqekUs/KUfLfNOf261kX4a5mGf0+V4jBJwnDMFY2kS3RE7
WEniwj2gBT60NuhLn+q81xIviNh/z8QDDokXlchSgh9xCRxjnYb2ZoZQ7HsgNpveQ4g6Hps4oLWm
3FcUkJBtPQb0Ax24ucjC68YcRoai1a3OX7Wd3fljBFG4n8jFCKE9Nzcl0WmXtehu7LozoRQAYe/Y
OcGNIPC/CtswvPiy2W6l6W3Tckk2MHOwNJKbs75lCRxxdUyMSzxm19MyltdZ2CyHyKSXZOg59EDp
geNayBzalUZjXIqk/VUZFrksOBkvGf3iK8sEBZWitUE6Ld7D3zc3LyIFDXn17TlARRk92EXh7Ndg
wVZCXUJ/EXTfjJ/DxdF11ZdZSWS6v1wS+J+JP8AJjyDjbw9tm6UL3zA5gZrua2ScLgLcy+jbsKS2
m3ndpmcTaq9ZeuZlkc12y/ZmVJdjP/2/+/1SkI2UQYfKJZnA1RjxtlvVFldA66O+qDl2WO8gK5df
GdIYRdzMMFhL4dIqBBs24vG9WTO03x6LttLlz48V1/5D3OUfnOYVJtkQLMO//nb7B7bNvz32565p
IkG+mjRmVUSHcAvlOX9vfOrZuMJi++e3tx9Ygcmf/OOmxYSe7hsxX3/++h+/tD0YGGrEEdgCTf63
d7D9+N+eIgyshiVwAiZF3kwifsneBkT45wn+7S/+q3/lz69YM0du2pvHRqpFToTxlevOBabbFGOH
oVBzdXWSHbYfYyblY59C3mSmn9PYN8+KAE8WdWz8KB0uNE/xfW73A3lw7iJad1FRH9CVs3hTZTnu
1ThwFV2MF1y2OL9hQNqyB3BcfQ9p+RyI6awJITSs+sJYgx/EWhiYmvF0YBcvYb9eymhuT4ZTJkSZ
d8zzZwYLtACIpchc82MmHkiP04+krKcjSVQqju4GuyGCDR4zhQUXyAU+dO6DgWcvIq+dOt0bX90c
Q4POm5c09X8lNZhaD/uNEz7WVvxV1SjkLUwLdGJ/aRJKx/SxnQdchQMRcY1Kzyy7vzBHxaDi4WQt
nW+qM4BAGUhpTW18HZBhqtVn6gsX12hnIuLBIKzNzNTYGFyisPC+6X65c2AWRYoCOLReKqy9eIg/
Je3SHAY7eNwmCFVEsF5RTN8dACMxqW47ZTefNbFMM51c1LUPpTle2yUSB4Eu6wltd0LYlMx3nfnG
T4DXGfHJtuIPW94zrMKmc3a2Fdz4XhZRICY827Tvqf+yYT7OQ+1hD66AulY30xzu+hJMVuujBnIf
bG94S2mGJTTTi/ZtXLxnrwbwWrsuxhHjR4cKax926YPdzi+Btb4iTWDE6yJl0WENBaa7brCJFNRu
eR7ll6YHkFSGy3MTq/F+jH7hsqAsaklrSnCTLlGHmVM5d23sFPtUQebjpCYcHo1zGPTzZLEaCIvX
2SFal1jYY3CjKbZ2TR6E+5A+RNiuzs7nnISuiPKf4Jrnvn1d8mX6ZbM0ZZCWB87HYkzHFlaCNUT3
La68cCR6okLx1TtSnt+bQfYJoxvWrzp88WeIs3ctrIWqH+/agPSFlDyr/mOcOpf2pvEdGMdtPlr5
qY7dtyZ7a+zs8xwlmibs4JyCJrsxhg4CzDQBFU/S58C2kSqo5luNdB4pJDIuTiQnJ3Nw3wzwcqYW
hAV7D2JtuwWhH4ULAKUMyg4CgaFhCFE6dXLlNt587UBhy4PAOuIZo5iWhYyqa9hm5Q+NEgYhFUFL
Ha4rHBaJUTFyyDtcABkfYDNV9J8W1oKs1En0xVP2HBqoOBpErsjhH1wfjas9EyAY4Wogw+7J1hFZ
QhWgMFqKn1D8gRX3ote0httgdm8sys6sJSBdj3x3rokeNna9x9ThDTezR6wGnApc2T/r9Jgn+Utd
hL+CyQRJhIAtzIl2cFZ8+lFof3SmgzS+m/dr3kBloaO6szESrb5CM2KSNeDTv7c/I6WmKVn6NIKK
lIlEh9zUnNvmilNKfp03IgVnLeliO27WFs8Zn1sY51+W0DwPc7qjUdSgmc52TWV4YIk/Ci5yR1uO
tUaVLFoujWfdy39RthAsSOlKg9NBFc/11fD0J3Z4zjQqYdfSkETyIdjrmpZdW9Bl0CsXxxqmnKvn
ZIeEINmlGbwvIn5oMcBYmxDr9ytkUAxK92T20dSh/UuFEN+ioVlUWO3NBQFbEXPlLqaKRvF7R7vn
pqsR+qyBs/Bu9byvc0ghqwCqgvyLpj2CK0ODVtTtS1T41U67xUPerbSbjC/l7DOgmjiulE/DTn3Y
dYgHSD5IKxuZf3nlPasVplrRy+guH50Xftf0Q/g2rA9gO5pIyKgkq32df/bMIXWeP6cguf2J5JZI
xa8ykGbaReZ3n/SnAK2FhhRwUAQt4jlGCTa1IBiiiJKe9PL5yvdKjPNTdnYCqBZVCSsx7OXt92TF
BC2VusYvMwN9LtqIFbPLenB2FE/oEa3qmY+9YaDpVu13u026U4ZJA7PRuWOQpouSXdB2mfm5v9Cl
n8sWY+poPMzSsO/liKyGc1XUeOQHARxESF5C47udZLd5UX/X0k+3R2DBxHDVN3dBGO+8EZxI4xjp
yVdY1PvmHNnL95YjSNN2NizrbUxp3fRL+h7Nv2ZjQX5TOfuu1veTxXh3y0pnpzNpnZrqV07L4NhI
yiwdGTLn8Xx4GD9YOekdYmlzBtAgXrSkzEEIM00bUu89xZW8z0hwK+zi4BUrHcGs8UE8T0+rDr7n
nEMbw3vFe3JTwga4si37wSjH+YBd+mvfIYri+Aag0fGaipoP3YDZE1XqIctx3qqKFMlgxs0eyTpJ
gR6hgsjI2uWrcD8xWGt2UahRS7ULO0QEKKAMjeeAw/KqbEBv9uPIbh+hv3fCfE8ecmH81EVb0Ddg
sjN4xsxFlGjDcm7f8uKhqLGIL+tEagGyWKex74YBQAjhT4d8wPYDjLcZFshRw11oLpz4MoqkdqU4
sIv4ehv4/19WfNuWJ5KL/15wcwdjoB50+v+Jbn7/0d+im/AvM/TIxLaRQYis++/UbgTfJPYhUPb/
aL1d8y8E2BYzRH+Tc8uT/621UX+Zpotyh18wAydEHfO/0NrYti1i7n+IM8zQF72P6XlI1BnkSDr5
P6Ul2lJZO7RxwiBi2AVujBKm6k+5sDcK5smkHBbeycuj03Zv26jEIrbbzK7NJW/Oo/XDk+Jy23Cg
dRBj5L6pAygJPbkeNG8jklKhRdIzyYL6ozejhEOt0rfWCgTOKX8qDCwxa+k7QbmkY0gMdRlyUsdO
wZ9ntxHJBvFsQ7wDbB+VQKhmFbe3JnVSpTH4ViHhtIvF0DgY1pdxoZZoAIMNw0RdmauQdTdSuzYo
MeHV+7ZDN9kpy9vrkOubtuf8gbAGNfmXVocrqJ5LhYGa8WtBBAF/XEXfukYpuYLfrswtnJRozS5H
o7FyXa+Zzu7sAGQUeiZARANh3baHUjuKmvEwGw51URyyYoN1YkVXnMoVPlmqb4OmHl5nCBZRfyxC
aD9jPKNRiR5YxXy1UorqQYMwmxvIyvansLOWY7YAvuwMQIydokLC2MIwOYDQXrttfCiy8nptxtfG
LHFkMwUmr3Y5DvVN4zSwheLsl8r857zFBdkDzE9HRHu94z8WSfwYNMu5t7J5b6oGxEyLu67tbix7
GE/BeuiCNXmIiUBNDyYSnH254KtDyLpXC1EcU6Q6jDSorrLWf/QNRmmIg8urMO/oEkNUSi2GAmPO
K/ZXPg9q2U9rJQkF1jRe0ji7lGgGrGH9CgeRpvRPfK4RIegM0y1AwLR8GC0XJjbQunjxppBpA6GC
WO/cfdvTHQvjhEy2sJ4PK2bCK1JjI6x9XE1SETMnRnFZ5yciNpnZNgVuGN/9FJZaX6LeOLtjcEf3
zTjz0dz4bU1sj+f8HNcSnHPUE6xq8fUankETmZfpIZddSKeTIaPG6XjtS8ssHGD4xTldisj1K5BQ
ZrdDjrucp3oheEozMF8tX1QdyafAIL5gqSjHWhA2bSFuwr43HkybDzOHYuuZ4/s8eMveMbEeFCK0
tlR1mBbsSyDckOEhMDeITh/bGbZHV+EgeloShl5xbi4P6+QOu4SL14gUez/Z3sXMJnqk2BfAiPeQ
Pbi+OI5+VjHE8oR5JHYwzWc28Yl7HmsL1QPOdH9ApiCyrTt3XPIHF+rvEtC0G/NbTHpkWNOAXat3
rGHWPkpTl4ZEBG6JNL5mSY+1212HTmVetSR2n+khMUaBwZoAy/DQm55K4CDBxLeXsAzszTHZhwlx
bMYCnjQZbsY0QiNUNPc1egy83xgelg5SGjY3fSJt9tGZ4dB46qggjCCgcvmFCo9Ja5N5T68GLQVc
LxQMx6ShOq4UZtRJx0fK2d04uOvOdsIz0JP8jiHDgz03dGDR1zvTfbm89p3B2LVBfQAdz2Yx+OLw
63cZGH3TDN79MTh39MvEzntbly4RduzIJWnCKKC9byY8uXTFSaw6vuPbFMoFdhQG/oFnhuc4fU3F
ZTWI3youu6cIA1aPESuOEyi44s0yxaVViF8rEudW6T0u4uQau+4LmV+fM/F4deL2WjffFwYwnDUM
bEkAYb1umYpsM6xiMKSWQ1xRzhvYyGKLWVgLXhOzqCs+sw7ZOOIchEHNj0icaLZ40iZxp3niU9Pi
WGtQNu5tE0BOhExs12oMqDAwR3G6UUplLIJxvxXY4HrscJ744lwMcui9HhxxzNUK7xxj12+uuOlq
bHUp9jpoF/psi+MuFesdpvldMqP3YlLPhEkcei4mj4pT235BxZyIi2/BzreIr8/H4BeJ0w+yyXgw
Mf85mACnETfgiC0Q1z9MR3EKBlgGbayDLGvsR9RfGkthJt7Cpqdt3y0xfc54uRcB/frmzyzUSBKx
DjgOftBpZKTAJUKMiwkOxlasjBmexhZvI9gPErVpNV/VJNwfk+Uz8/fgoBcJLAhmbvSERHnrV51q
jhcWFPxDKjw1hkkD1YbHR8sGko05/VrEemnhwZw6zJi0mvaF2DNHMWpWYtnk0vJkui8ErHs//OkN
f/CXXiyek5g9mSZwjhYDaIETtBdLaIU3NBKTaCB20QrfaCcGUhcnaapvJ3ylWRVdTHymM35TFH9g
mSPrYuFE7Rs4UkUUkxsAgAOWDJ8SZeh3ANAxpeaLiaO17jrOKuX9IlZX87fp1XxzuqdBzLDks5ZX
aTjgORKrbPgNTNCVJQbaOEBAuOCpNcVci6qREzN+216Mt2A9rlyx4qYpplzEZx+G2HQpzFlbi3XX
FBNvEdXOIVHzq8Lfm4rRV+H4tcT6y/7xUcMTOEB1eu9VEOxWMQr3FtYmtFd4h+ujL2ZipFHId8Vg
zLCgvFrEdBziPnbEhuzhR/bEmJyLRVmLWdkV27InBuZUrMxMs9K7CXezh8s5ELtzLcbnuOJr9RlQ
DpXq9kvGXFuBKlZ5NwLCAzrkj6Rw5I2nTiXFRiEG67jDas219gEuwQUEC1kQYsdGU8aUGYP2LFZt
JisEOeLeJtmdVu9QqKNfm2+DOUKSpge4MG01Hdyis+gAavzgCb5wpb17o0OFCVDiVDVWsbMV5/MG
N7mPq1whgZ42m3l3Y262czGgk//kiCE9xJkeO1jUV7zqZr8vxLoeiok9ETt7h6+dZoI+uzZW9zjO
EFfjn+Oq4x0rMcTPARczX0zy2qQt3KNRGsRAz2kzfqjx1KOWvYrEZE/33oPRYV0qMeCbYsUf0R5r
vPmRmPTRjKQXBmo/U/Hvi5E/E0u/h7e/dTD5L2L398T475UgAFqBAfiCBbAEEGBACpgFGbCygNv5
ghHQAhToBS2A7Du/zQU3UAp4IPliWM4XXuWy60LARallxG+dp2nMhEgXfTzdI0WkhhDT+Oi+89LL
6KHNRKqa9Pm9ej2bBSm9HlfrfVeWnMEC59YtIwYeecpVsIkRQqXArpvJzp9qfBpeLqhFBUGlxKq1
WjF1qFIkmkNTtTwwrRCWWF0wd0/tG+iyqJE894cOwvpadf1+9ahYBu8T+6dN/4yF7yIoCBcmhCFw
iFIwEVy82TMgR7SCkMDoWVGaXTPnS4B50VQph5YCxrB/xrlomyz14fYo5Gbd0cTJCe6KZ/r4JMJn
k7vQAceH79ZANIzYQyZYdozP1sMCKXGI5dRZEE9gmN2D07gfs2AyUmbbq4AzSggalaA0FoFq9ILX
sLGgnba7rcA3RsFw9ALkYKz7mAmiY0H+3wu0YxB8RwbHwxSgB/Ky9XYSyEcnuI9GwB/IBGPOgvVz
S48DlT4DmHFs32BxQMgAHOLhu6I4BibCOvgu6ynYPS/pdksLFfcJmzWcvcoHfZ6vKBdZpmAhzG5U
5T9arDF2kaHTg8NXXmacuYk4j9gJ67exLdXdGqUPTrl+bgy34yJsuDcWhB173wZdfR1MNtEUAk/x
oaig2aQaFrDKCmFlFtQKqkQkfIJfKeCwuAJkoRB5CDdEi8BaFNQWB3oLVtD2TgnQpWtv4xnASw7p
xRXkC1rDI2uO7vMqOJhcuDACiNGQYmrxCFoJIrR+qm560q1vJ5pFB0TBwHn4xzH224H9PNvDeweJ
xoZIs4jK1xRIDU1tcoDpp2Qox3YzJJs4BGkzwrZZBXKDVkEL9MaEflMEK3zbGCBO0HWHNf5IBJQD
zDYTcA4Lhy9aUDqdQHWQu504NX5PBbdTwN3RAuChXjo7PUgeLXAeZC3XMXM2kD1JPH73BOJjCc5H
pOiZAH6Aov0oQpA/s8B/UuN53GBAHligNPnBZME8Di3AoBUcQQFByF4uqwCF8uE9FMAQSxlTgEP4
DHa1IIioXRk76jGgK/Jl5Fv7usAragVcRGpQNt7xnS8EiwE2okP+0AjqaEgCDFGCPyoEhIRJb5gO
7Ere2RdQEorz+KxhJzUCUeILRxMAV8kWwNJk2OgbhBsDreU1brDpIeVBtoMcRQBNtpCa1vDZh9xU
CcIpE5hTC9WpFryTC+cJqSz8YEE/lTCgalhQqUChbOhQagQTpTdgFA1fvhyOZNbA6GsAWyzzbRyj
TRfcVC/gKZpJYAEtpgyOYKkM+FSFgKp0ZVIr87mQ2Vz4IHkakCiCtsrpsQrqqoF5NQj8iuV+zJB6
vI0EjNUJImuBlTXDzHIwxc4mEK1RcFqp3VPPdlCx60oKqw5+tYt8n2syunSw2glkLlsQXRWsrlKg
XQzBd7MLxksL0KuCnzML4isV2BeCg+mglP2ZyOL8kEQgwQDYTYyGvqMbLzhOcaZCD0sEI2bBE8NW
BdtXEGODwMYYdn0KBT+mBUSW5FzjZ8ffx9QF4CqAmxUlk0fHiSgt6/iuARzXKEMdanzroD9f0oEP
O3MMmHKBZe4xCVT7sGrauzajVz3pN+3HKVML9MGzq8jwNEfrLmAS05tAa9sQZjdDp7nw4WC6uJG7
9LNWpA6thksv07RfUDlTO47+ZTF8qC1MJgB/UWL52KpjXhtf2/izS63XbkYzQgq2o+MbM4LY2Tcs
YQh9Jc082RejsKHDAROknT+7i3tDP7c9TikzFXoQDMgieoLWXNU3Zt5dfPR/V2ZusjivrRaA4cKV
r7dxGFevdp3+XG3+udJZWB6jWyvm4huV71dEv4xBov42nti3q5qjzSxD0jJ0496TnIePOLpWGIyu
Koo3JJUcDj5voYojjFet+ZnI9TFpCHcZ6fd6rX4wgk/plHuHLAoY8VvDY6Vs+9LKYJ/zlE9Gk9xf
Zaa/3do2TBijoRogyHeMw4ynVhNSGBqJddk2rUebuZbNdpeTN756GzpwVRZMKmTDlAAdBgaTe6VU
drLdBE9lET7iJo7O27Nt2oJt0zhtx5AfgvXfL8KUrFsUSkQdInjjZ2y2W//VXcTydHmN7uzLC9zk
AJ3/leEHXiMRCGwPzza+l3zUP00ArshtTJbeOKYY2PJit1vOmD4UlPnHYY4w02yP4V7esdvHZ+wA
9qWMB3iRcsvJIGNatkU8Dgjbi+oHklBCx88uQ/LY9y79mZ646YXB7PUAJWrjPNecfS7brZD+3O9b
eGGa7Td6CgCCCpCzk9fkkoeGU/5Cz6QndxJ1GsKiCd/pGEOnzqbh4sjfzVCvOmSpFxfEybUe431d
teNlxZT0ezP36J34bP5+cOSKwl4CNZq17uMfFPR2K9SQof88VlGt40XJdmqOpksvSOhtUxijxgKY
fpqVtNt86zkWyDXdvxrn60QQzoDx2Z4Rl/7ZWAWNe4ps5A0hSNDAxAgy1Qy0xcAQ9kbeXC9cni8F
wpgLIwF27xiOv6uNlm8ItiiFFxw6uWvkCC7DARetKx3CrFQTfGR3OVvkbsXxdDGtuDq1SXo7O/V0
GWWzPR7UecxIOR3xowf4iNCASgW8DOMlRCJzaYtwYH/O+0O+lu8WQnEXBDLINuIkNvKxIWDlCYbh
rosb7Or/2hSIhi45tpFjPVdP2+M8P5rGcJeZ6wTq3HK6y8r0FfqOmdDFm8gzwCVwimv/4ng5oXeN
aK4EZv1ns1GuO7d3Cs72/OTRkX/BamNJq+UfbOUFDEsBz3i7r40F4TKQxl2k60+1x36XuSFhLHNK
YginSX9isGmyTKoqEz1ljNoh6d9CcAwkmpCpmljuxwisA7vFRF9kVQyy6M76mXOecuMuGrtzoH00
Q9ECXiEntQj0BJ67uu12oxe9B379hG7kNJqjdxwy66V1ws9LWU3M6Y5GmiWnus0e04UUPtdq+7uk
d02A++pHZry4od0e5hKgKJ7at4UYWydzi+NAtX4VJlN4LBeMvjPsSo7jcqRLl9nFfYHC9YhY3wQr
T1RgxaLhOkO0tgeyAjsyO9RO8RYjWbhye7qoRYkgNERYUcYjp9TipW4CB0BD/4uSbjgPhF3wjt7S
HIm2yjhfmqexEDWtxy6opF3OZIAxbTQew8AfHrKafzYwiCBYY7GtYzoo2wm0ra5A8qMkMBGXzlhW
ZIxY9CHrCRXmvHLj3TXZL+pF+RxVRMNHxKSNEwwNFaqvRvHWlf66hxVNBFbBgssGkTooiKj15J+7
MPMuQUYGUF5odedX+pxn41tYjXejrgkuE9OmyztDXd4Oj8ged53hvLblsquBJF+Vk/G5dqpPxlCv
p6CXVWY1niwjIimaNO3Vqw71O1bHXqTTR6Rdlf6cegVgcNAfREPYxEVa7wO4wis8zj5RkrN9jqe3
DIH4JzpZV8qe0LqvkJyLSZadxdMcez6xudnRQ/yxa0NrPvjW8GX0Aso9NMt8Tl8Z2BTfEO68Vz4K
CstPvvWrnzIuN0jenvgy8H2AbZmqb3zgn22g2UHhH8PebrDW1AIa+IEP6CWdYnJVmbbG0eMa+WDW
B/qeoUXoFM5dXPdA7tWcnjSms7yEguYy3qCSqcMD7XcctNeROStiKyL8OLWfn3ChZOizdHIq5vin
kyuYiRTkzBakuzY+rWArry18zWs7sLIzGx+gSnELYaXdO134ygoB78HMEhP2iUq7D5f/pjlz97E3
17uJDiOjEC4l2NEfF/zxdDk689oJmIYsyStgdxsrnKZRRX9115FLUVqP+nm1eeN5MJHSGL6vTtAf
VbNYLEghQCo8WnNN6JuTZwc8g8NO33FosXd57n22lAg0PO/dLdPyuhqescEQNOvMb6ZVusd47D8i
Y8Cz6JkFa3t2sy6T3I6MwgeKUJJU7zFfDOtwb4812D1mvUnbhhVjR4KIrkCnVwsmKwshOwbV6NO6
8Eojj7w4y2eCbXnJHQfXlYwyCvAcgOzwco6lf3acojkWeFqv/BKBsPvYlHg0HJ/MOFpbCb0Y52K2
5KAHtXkbgQ5iee49NDYqcSRF+Pxo9S3KiG/a7GNxA+MSNUjMgYNo/Od44ArryYrML+A4P2hsV0ij
a0iNzbmB0ifamENV9yeKODgSvToYM0u7RDUW8Xjz1cC19+T1aXu12PoTHkYg4vqHYfD/KEH+MM6G
d8XVay+CkWNQGN89l8RlfzR/aVJupnW23uoUqRB8XBLe3PKTmrCLqhzOJMqW4eBDEzgiOjN3C3ke
XBdBCvb0kkMa3bBny+ZhNuCWL5cmUa9T3tuP5nVHGFjNnhc1rXeua7jCuaG+Vl39Ws1i4AMEn7ck
KICov0Y5VO2q3Bv36VJdDysndqbWGSDj4ODEXE7TiTP4AIMu6Jdb2/HuOWHZV1kqvkxn4LlpTbK4
vE+KN28ku0bp9s1es+hiENDWhqizOytd36YxqIkyQKa9rN5Z2+q+XhxatMTROXq5Lqz01k3DN9DY
zP0D1z5ZqG7ph5SnZUnvRoD1LLpQexb4OJLlW2x06ymL4OgXo/pE4fkZq7NBGwslfcj1v070YexR
vKDrvEtT3RE89XmIlgyCCcHI/MpbEjV0k/2LCZRzXzShdfIX/2VC1bsu5sm1IbtkzGNY8GHNSOL6
K+Txzy2TA3hK8Fz98WtaiyZAW8/dTERsTzAh/ntkEXU8oYgfHrqy+Alz0h0Vsr+1uowufTHmlgQ+
1lF6zuSx7QfbBqpmdSlFc5rFxRt9zewIQ3e6bJsWAT8F0AWeckJbbKliDIju/QRIBIPmc1l20yn2
drqdLsWoh9MfdSTyh+G3LnKJ+ggvqJVGxy6yUDwdAOOQ+mozWhmM8WaJ3PgEP22HVE5Y7WC96Eky
pnOjPeNPQkAZ+cUuyBMf5dN1EeV3GJH8cxg2D/iUk1OYWYG1qyY9X5rCPeemiT/PTQn7DHHH0C+y
90VN/cpFsqNCoYhVyCLtrKvP2+PtWtinctIs6gP4PnN9WAfGk2n+PEW9OppOGV4cFVJYjzsQ7uml
sQc6hSUA+pBR1tkPKITwOmCs6SHqVkYtoelmc4BRXt44RKjcrNZQ3rjxREeE5RXejQalrepDUmCQ
TgHu4NiziSlzY8pOJZvt1raZMjQi8FB5EFtrfamPY2LmN1VKY2jOyVgsMutnI+LYJeDYLlwKuMVK
hwPdsh+xSQZJb6j2gkRRsjq4y1IPxDnhYnqZ6H/8S8v6+9aILQ3H7W07+y2mENKMVo1EMPBBDhRR
SuIki79dKk/lzhW9c4hHKx9HhsrGLFNDbKNIuiMPbyVl4Z+NU1EqdnZKK3e7uf1kId88slkv4KoG
w9PHmLGq9L5KmvdNB70gW1t3earv8Dn6x3881qvubrTA7ywLKz+19vFxtkcGquzdluzO2y3m0SQO
VG9TphwcXmTVlHBMKbyvDNEzbKS7bYNoGiTe6iK0S4jUDZ2S3oysIsKG9cR2a9t42WyDE8HP1E1d
emMTf5BV9KnTDGeOI/pwIj+qqMO0EWp6eQ5SZbtpMYCz040XF63nle1r9jEp9bcNROdQ4Pn3pSzm
+jT4CZYn2XNZP/uM5gcnoQynhKtS9p1aMlH8mByGwJxpG4img4EdeuFZ4l2GBnCcpRao9RIQ82cT
BmZxbcGamCGw4Ebnj0nyJRMSlAW5TQlLGdmE/7rlYPvZOT77qAcJHOLmcJ87Uf9bQKKGFkCXaq73
S7IinJuQvVz3irAoWSOWsloMPYf1TEwfd/siyEtBfLIuqDk67UMgZHxN56OfGOJTkgPq4IqqK++m
daybnhGQWKJnjBXigoszskc53q8hYDB5i5t6PA0L4ZXikyub6DkKw+q4Pc+EPYBjy5NTXtdF7jFy
pqc+wDvk+wO1ekTQnOf2vNgRn6k97KZtIWR4/gEy4hdSHYhI2qQuqUfdGpJvlgVOdZELvLAHEFzL
XbfS/ckJe4zDLPJGHtpHjmleTavLidKRtWCYtJjBccaexm5lMpQweApGmsLO8E3Zy3O2Zh0IW1ah
vofMvMgJMuAiyP05Hul56pTPYgTBhY8uPTe0FTYJzlzNSfH7Zi37p+4cfc30AH02Ly5pvyyq0Oft
ldYFzeGdY/d3fsdXSJYFvktj25+JTFxbEhN5ktpcwPmr6+1fh9nFrrTd3DZmnv5+bkZV7WXb2N3M
C/1zfxydjsin9ckY8o8kdk5qSiA3bqlEtuxd7CF4LJPVuI5mObnIY9pFseozhdhv79j1SbxhyMTn
AFryCzjuYJ/NZHbKx5HcQrt1Ln4xqEvfSUZf7vw+NreXCL9juMIuzJxOluW6DL5FS/1aSHukazHB
K2mlyL1oSX+MMy4hXwKeIsaHhLUgobVwIV62l7odL9vdbUOeQ3MBWjiQuknPfXvluB3bo+PYt2Hn
3cdugbqEbxdejXwrJFg0zjEHpnc1TsN5JCPqohwO+XJgHt4sX7iCGVeZKotTk+sn0vaKtnlxhsC5
DhH1WRVefT+OrirWNPuZXstVH+q7MTUfqSBoRnLmsosek+VI3HMqICRH0b5urYRj0LjYNZ+q3Yzf
G/qaBOSVz0Fjf8l69a6K4L5trHDPitI9hdh++bS92yJb11OTZVzOzf7iEcrS+c27N4AVaz3z2fBc
+Ew+qhyo7uZVV37Eob3uhtHGN9MQN5dETFzpLI7gWE5t6r4Oy43TRnd1wXLS9qZ9ag/32VR81F3B
yda9Gybg035ef6cd3z2P9CrHArjknCzPRWRe99RjAVb8HVXh2W+NHlaUGSFYVXe06R8h5hD8+GT5
ESx9N8c7ptKHuaAyThuIAsHiHhybhTFFKoVKP50bXX/niAQKYFCUAfwNuDJ38IMyW++CDvkD04Lq
BsQaFjynOi9VO3yrzUfPj9zvSaTJdFtkxFNTo45lvEeW/Ra7xkNI4+KQgQIRTPovK6Sub5PxaW4x
FXS1QVqwHIw0nYfrLCO1udLY9+GZbmeREGvVuttu5nNsn9vljAyB89rSWw9WsRrHMKnCy1xiN/k/
L+MM0S38TyrOv1lr/1H/+g8Q4kP5Lf36T0Xn77//G+Kr/grhyiLADJRjI+z7o+n0/b8syw9AojnU
eogr1b8oak7wV8hcDqyuAybN9RU/+lvZGfwVmKFj80PlAQPgR/8bZSdP/09dp/DdPNN1LM92yRly
5J3/U9e5WFVuJcuMe5S1EOGrZfzLQxAZx0eTaauFuM1EZJMFkG6tnx5Anm58GUzMx+sP2yDV24wO
KYan/yTvPHZcV7Zs+y/VLl7QRJDBRnXkTcqk0meHSLfpvefXv8G89+BUFeoB77ULONDRzpSUMhQj
1lpzjumjper7a1/s9PDSlK8GDaYmvP6nt/l/4pup/+nZzmAzy+LtMeG//ddnm0saNEr5PFvgJUag
cLGkxVV3TL6OAq9BcVfjEvaZW0tnp6X6zeE7UEznUXU7vvqfJqV3J8zdlDL06KHLk0EW5mrTWzaA
K7Ho2UGEOBdaBKPuxbF+anTZMZuiwLvwMCUoydhjt50V1/nhRqJXvfln3CKu+o0o86/5Nl2ssOGD
EefP5SR69uj+Z6HD/Kcamt2FdafoWcw/mm8yPyRn0u38DFTRb+aH6mVxqFULJOFL8Oh/PamSOdj8
nOYn+PuE0Yfm6B1t8kfn28y9BR/5uNfbK6/gtrmGywP9Zwj1lesl1+veW3ootPDMk0gVr0Olg85D
IJPahPTSWeau/FrAQvML7jLf1OdnuPjGEvFqcxHxsDfxU5fkmpRVu57vTc2L1sp7p2pBfs5jhOR7
luBKPKT0Jfct0d3545ZclVWfuqf54dDTtF29E3N9zT/jsL8vuTW+73g5/9m+0f+Y9NtAciA8ucj6
KNAXcI844wH4G7/Piz9eGpDW//VS5783m8Yc6uAGYWGGtotfCSv4/f+wk/pnHbVLs2zXvy+AxxGz
3gSjwfz2zK99/uPza0C7Bt8j3szX57fQm6/zu5q+iptjDHjUeWqjlT0LEklNnHcsppBXTF/fpoCH
WxxoPs5am+tdfo3MR89OVzpoINbGEHsDOF7EaR7ofp60MSzyWu1GVJY6xXmJCFFAhmijFD4mSwo/
9yYCeDqCw6f3kL8xP26NgTyMiQ3i4eaHwI22dBt8ZewP5mdlo+P866448glYgCjTk8gXMlvm+vw7
NP6LjvWPV8ajxbPxIzSaBz3pNil3n5/BfLeefEL3zbCIB7C9XVeOm86dHe1dznSZXgR0FEGWWUox
3hR3MKqXOHFWH2yQllUb3wbNe3R9wk4Tq3iPmSomRGG5o3X10uS5L+xohZcd2BdQ1doBXuoQjMs4
CDBxQ/SdE2BXoGZYZao1YJ1saTeyu1XqMc5eTdIfqL+8EuQq1LNR778yQZJgMMfXojTFLhJcE8Na
s4pynBFx1jf37ASXhV2vaRPzDloXTmL+8n/98mjQaIC1+X93OYBIpd/4X5bEf93nL5OD/g8FNR6X
g46nAB0yp/F/+RyU/Ietc2rXHccm9m5mhP5FFrVYDP5aA/V/WNIRaE+kImVPmf9fS6BjzsvGfzI3
UHKxQvNoum0IgRx4Xna+Pm5h5tf/8W/Gv7tmnikvVwmihOInj1A8TbjbpvIPQRqAumFMtZAbwxQn
gUVCXxCExC53LcWncRqxaTooZAH11bPRJoY0CpuCXq7u73otKoDlzPB3llejJtWt7o171Wpnuh0W
iAByaRlk/KlGnZxg4fxM9FV0W3OPEePaTRJ0AWpwcdaI+lrVAruPMRB4OTgaoScBkSlxBOg6pZfY
y4byu6a5y97/nJqvvcGgXSbg7yK+unYur4UGxq6NZbSyrfqkpaMCoEXvhHuizog4AwPyADORwoWM
ze9skD4nGhxVULP0kAhJAOtZLt7RwGU84GTwW3szRvqHSIIrYLiO+pjq2SUjduobvoqtogxXl65B
thlzZnCMeUvd94jrpLENBUqyKAgeGGvclx7LF8OwEtmr+nJT5F9ygPffwR9oanQPXSmxjETyhlaD
p1s8tU3XQzM55tk07UVPjHCNrXWiCUQlIVJQ/r3APoIHF0vrvWaPPyLR7iKWMk4z2xiwi5lNgHMI
iYwADgRAwfcW4CT+M8fkPrZRDk7lvkxJLuS9uur59KwCN6Loo6PWQl+EKtGtq4aBQK83qBWAPTOL
GZYws7BmWvlybKg40bl9p10Im17DHOth0zrkOoxnM9jKSX65prdLsuyFPjXHg731W/kVO36/1Jri
MvKyOOdfGSO8eKkg6StbhjR8cABAt4kUOLJyABUYtveTNiarKFU3cF9vGvBpUc0BrXcYdr4LB9VX
09I3jmaUE8ILR6ERRNFnueYaqc0dwDixLpkDeGO11cbwp0nGjXICwaEQ30wL9XeHzlGEayRtMIfG
iain9ICaHjXMkPir0TT9Y++OazyyLhldAWAr5qkdUI2jndQP0jNYjsYvS/6MLQPMIdBdhOwAhnyh
r2PUGCDzmxCdb3NCl1qwH+Mr4/XJqVB5tDHRH2/STJqbWtqY5nK6HUGUbvDEBKdWj/bUbu0DQfJo
cwnFAtlz35dHbP3NsQmHR5AnyU6LEMrVoG1GX3p76XqvQBfJopuN7NBLkjLwgfAgzyP++UQPQi5D
DRVgVPuIaqKEKQK+uzwMNRiPCC418qUXfJilFzjbum3dtd5y+GKufmTnFpBnWI6rrO3fWX89Hzpd
U6plhN/OCez8BFrqnSwBd8+c/CkarDkLHvmSFR3wW8PM1MK7POfYHQzgbkY3vQVMLNdBV91lDUrL
2huWtkaztRHikscKLF3fx3Pw7s7zQm3NlCfYtE5936lQ3xnfuCPd2csjV4Y52HgbS5yDAQHCY2wf
s2Z+0cVwVVnUb4yxY9REtBjaIQ9WmdrigHC3vWFoK72t1dIMevpYcYmfyrCmR/J9OYyCzxA63rIY
yodhVPHFpme+CNzkUDmyuHeMjuhO2g+rKIqPfSNpWeR4TG3QkJprnGXRrhI7IqAulHeV9L/qJu6o
bc3nvgrtXc4IfhHMmojSb9my9HioLUhIK1X3apNa5XJMc7VoO6JrG6ZnAMaKt6R15EZooj0mBYLV
HFzz8CWmNHyUQ7yajCrCygV3g5gAfSdmvSR4YjIzU+eu12i92pPG6/FjYnDi44wtKosUGe63B8J/
XRo2Gyb87FHTOdzbxHNNgvGuJ0s3Rj3LydJ+bgQ6MbqHm640xwWJdJuBQI5b7ht7P3YHNvdJTYgS
PEzWwmNdQs7ViqAkAcHY1X72ZNWBtyFVeWsx7TzimduLIHxnAU1Bz3i3kGrFNIDN6OSPBJPlsi0D
h9KL2lkQQwreZsrSZ8i3H44+nIgb6i8GiSYkXXlfKQOmtV7Rhc+q4GQEn1qEDYW2YrG2JY5mZRhP
jA+eIYxZmzoLKQkFolDEZ4Dx+mSd6sVFcRiYNlNKQGtL1wK8KcNuXAXdbD2bJ9/m2B4VSOZN6yGl
0Uq9QDn7puHLv46oioJRF3OwQwv8UaVs+gYyDtv8bDg+CATUQW7oLHwm/ivQTMFSGkT2Mpu6yanG
8u3rF4aIt6BH8enadf8qzHo6i8q5dbkEpdbwVI0AYCwR3qTsqWraW+Cfn3JNv6oyHZh0KMIrhjLd
Fthi8wgPSxN2w2tQGCcWtHpnVlZ4GItrlk/JeoyFAXLCq6Ft8Y6YAbycyau3imiYS5DvTWoDzqSx
S6s+PxO4+dHidN6TDrhuraZ6k2BQlkGGANACk8PwsL9r/Tq4eJhLTL9AAyE7hBvYc1hr7JfJEU+j
+Zg03XBMKlh9mek+kCUDNlNVL/GUfHWW5x4QpKJEjN3dpCZEkCt6aYrSNZXbSne+sUIjDLHt14ih
7DyPPvcu3c8ePdfUbQPLZacstPjOR2sJ6n5iesbGWOtuWRdRSCTuRQVFt4JKHZG4UKYHxWKcpG18
VpE4BezzD5yqiQkIxrMOf3LVapX2qPOFRnbUvJE4g5WaYOhtlcfNSlejxRvrkw5MC37lJg5F+BQg
fI4tzMrFSFJ6kbmr1K6CQxtRS8XNfoykeRqqnjmgtvU4qvbVxBoIiTw820myKzs605PLNoPlxGTm
dxxmja79RihJu4zz4k13k/ZszhejXn4o+O6Gt0FpAFrLjAsUmkzpUrKAQDEGUFQ0lH7kYSxHVTSb
Ct/WMnfxiE2I/ragBt5jyN04R/J5XUq0xaBa/E8uwdAWrsVDZDNXh/G07XVdx8dWBy9+9dwGf+qG
fMgGaKhbE0LplI++Y7q3qDm6gVWth4ps5hz0z8IMDH9dxQCw+hG6UGH78UUwOgaets9AI6IEtxAb
sBXR9frcQi+DZDXQp03zkyEK1HxOA842dz4CYs1wsMyfcZwUSAYewio5ergwFghlKeB9Dk1HL4hY
K5IftkMulJhSrPQYWX4M7hchHogzbTJfKjPr8H9CaLQ0rd00DV8VgekfdTASUrkv8vCAebz7Y9Ke
MJxdh4jjVaSDsbVTqsyim9hjoYZjYtzhepP449lXejsIge3C9PpiA1qmAttWfzEK8XcWsoad2cpN
n447olEXZSv7U9KfFXMolKupup8PmQLP8f3Q3fpSS9flFFcrzW6w1GRTufa88eBysKF+Ce2Da+KR
GQlQQdRD4DS7203l+yfmkZxBB29L8ZksW7B32zHOw0WgnA0q3exaZdEqVvW97jT1NTWr/DIPixi9
yl06WXA52sfYDv1FNRYYORGE0P13ALMkcMekG02LHI3B2nCgzTExbba2ndPNbW2HQ6D4JFwnPoLd
yRfkHbtrSWTXWgTxugDTf3Ht9xSSGF0cM9mBwiR4uB5e/by4G1PzTc4KnaYPMD10GIXiJl2iOVRL
bWSR7lrkqsrLxJqevQM0HP6ZGi55mhHnByW7A71lFGm8RfcO5jdZdQbh4bJqrSXc/4Gti4ayLAvd
GyA9oD31Xgu8CEqvd9KK7EdPxa4sn2EzfzoV7Jas3c5ejLhnStLnP0EzMO15c1V7GcNxN3WUG8+V
C1Iv/0BWsdf8ZguYah9K98Te9KLpYu95MOk9tOBDv6twfvgOkpcGSZ7FJqK1iFUkULsCdzgGPUAc
5PeMRLWp2jRas8UW+SyHegE11VzRcMgQEsAwnCYaS/Jm1R6ccsf5lC0p0n5zN9TFAzfUkOQQ4WMW
9yq1H1lpaXmEPx0b70Uy1i9ebW2qNsD303rAwvut2SiHdzwGT94apwIjZfk838gs4idFj28YmZpG
/a0U3p1KJagHYTzkBiEsSIPppmDEC0tWWrx2yWjf56M6cGT/aSWCex+1SVxsioKBT9cESyQXuNBC
2jJio6riocn9l766x+215YgFJnyVkQ6MUqFhRAxkiR9bXGvEUMheoUda9c7oqDvc6Ui2+VF2Y0Xy
Z/IMUm83/10K6kVs1KfeYY3XRlS14gEMM3FPBiNPLTDXarCdBZYXVMIWblvlrdPeJgin1OcvyMl2
0yV+Dzzd4REcPcocWG4B7rOxCHdjY64oPfa+NQA21pGgTsJFWWQvJjM8paJuvnKxCJWSiyx2nzso
J4QLvQ11/dpX9d3Qbgaj/Kir7gnvRA1L0DNMIrGKzSiHL80d95N6J6zuxQsYFRXpI32uWxbX77UY
ziChaIFOd0FVbMUQ7Io6/7RG/dqZ5smu2LC0GJht7CGmMz5kA+isMbO2mm++osE62aO1w1y+R2SX
NgAG2eKwoV+r2ePSWyM8W2cts+RRdskuuBQVi+vkFRsNkftKq5g2atmeiixZ+hoegSgv5iGS4tsQ
NRuvuqLXvNYeR0oBT6vSiXtoHIl7dHAv6UGyp3Ry5l5Uesg6MNKAr5G9tsC0UsxfSPNaMm+0cWv5
nCLanOhP7I8Y9xZ66d/qtOfNaIYHiNmPWDnunDo82HGLds3cyFae+6w5iKm46OV4qUy6xUmu7RpV
nkuHAG3KsNknaWvyjtbASyedhWYTFdLLjCMHhUMdvrWxfo9DkSDndOWg1o2kuNla+0rH8MhJaNl1
9Y9uiaPQspNr43iYhjOv9E6wSg+oURDfvY+OddZGdZai/ImHx8pIr9Ah6RoQBTQ9NTrg5Z6NHqxi
odR34SMwtIyrC+tGc+p96KDRRzmT4/UaO3hNQ7mJUo93gDU1SdNrNaidb6E7zGIIOWJ8I77v95SZ
JWJTJ/VbrelYG0kCbFa2h6REtl/YDdeQnh/SvD6Off6pWwTiai3z0PpRmdsAbApuwI2OmlLUlFsA
0ZUI73M6wRSMTzzXP8T03UN0fteReqvh3WnKZ58T3BTjAWnsR0aN302A3n8y1VOXiifdqL/RhH/6
DWkFTk6OFflJrnsXwZyw+y/fTLd6hBttPlh8Gb3lUfHR4CrvA3HGT4opL3iV3mNWG/Esd95WndgP
pX8SeUGqao9XpKePPUm+9iPW8XyGeBnjH7PnK8fk9SUbZg2mnHfAOWIs47Vp1BP+O3gR7nlgM5EV
8rW3cPmBr/aL7tzG1rpI3lot+sj4TDw3fmjzYB25OipQIPPE4G1bWu6aTo0u2wdOGDMTzFhpSLOY
DB80G959jKAsDba1Ve70BpM/hYVF19h0vYcoCvaRMLa+OeJY5NC2h7VsrwPxetnEU0RnGFES4V3g
tLhzunIdAKfAZVgfNfHunGk0XuhtmzjQUHbJEOHhGD6HZQGNKmkBObTBd2XiCe3EJYyhzVLwAogd
JANSTpjgGfBUgcGiSV1ydkWE1uDoZd6hDd9pAmkMb9DWV/hU4iijR9Lfj6g1FmWsPVYsmwsvLU5j
NbtOLAx+zvNUcFSPRboFJb+pyBfLDfvcuPdFVN7H8FMxuGZvtYXhOKoo2qbrROvdZGrUj/oNzNm+
tMpNaFcv7pDfl9ClaHxBL04F0/mkgvc5kmao9f3Ox8KQC/KG5yA4uhN40Dp4Pj3M1qZ+x8x3j+52
yoxzFiaXtEn3tqZvjaa/ZLCZUpki6yKLPKY0Ggg4ip8wSD6RZHuEonzXkt07Glj76uzVHafHKDUe
REGCSTmeiklDWeqZpFmUsMpTPH91LtcjpFF8tqxc3rTNKQOFvWs4mdgA8Uw739LOWTEVsEznrkyb
18DaDsB7/UHcpNVfKyd7DdKLFmbHSLDiUv3p7nAYofZXbrVsrVcjadkmi2PNMYKPdlNK7wCj6FXv
oseZsSu2PueIbnBOtB7PUzh/7fP6GS/8ukKUrGz/xAaYnVYfA7RaZZ19LyuvWc+PlenjXUCXIhvB
hAHduzexLzn5d+W368j6PfCd3t+xceJTSQhnl+IHSd4Mn/tTmw6ADWsVT/nadMeX2OjvO15dy0Jh
ZMdZRab0Eg8tzvLRBA0ip5eqzE6DRUIfGtjW6q62jRi81JhV2MxLIhJ9nGG4mz+vskWubnfPrtm8
p3Vybkq5LZIEtfJahMXNLCLga/psChirUzZ+J8L/E6KDb/Tkw3MM/Hj/jLZqb15MKYzZPFx5tdnP
e8SlEVkrpiRIBaiiwGSwo7cIj9Sch6z37g3QPiqKnAW8gYkdVv7QVA+YUmWDFDvRmF8is8EMw0hO
ZKjBwk1NJ3tR+9i0ZIsaOCtoT4Kk4hCguzmVwGKBEJayPZFUpa/dDJE1BfoDIfe17C9UrmyYkpwd
20hk9t5xswdAiJyuOuyheF1ABRZbHVCvtLOLrtlvjZnDnWu61Wil33E9Hob2xy/hD1fdM4paAWFa
Mzlkk21PwA3NHvqmJNIh/47KY+XRV2gV5uKKqn7lQDUQtnluRb8wGgZ2ed2dco7lQyIp0GOYC07Y
qYOQUDJAZJzoOrOrg7HRl/bOmehu59Dw8oj9EcEmf5ImowfWmDsc49261Tz9buL8aRvsjCRWdmaS
7hWPCH071Gbkx6PuKinhN3GBYseVwImJxvA5q417KoAFBOXGhYiSAP0z6vphyM1q3Ss/WEvUKa0N
VK0O/Ecqgs8JkPOmrDHhtx0tc58QdqcK5kjpIDyZwQgSrhSPke1ePaM0t72wrtiyLnWFEMu1tOfS
TQit8v3HCSy68LJnTzr47Zq4XllDq62CphS7qIiHbQLUbUEsLPvmDBHuLIB33GCNa1Ut475+RjgP
Y3Z0XkxA4pswG/YV6xZqrVepWWx/KPVC9nJocn1tLcqb1HQkV0XUrEAKMftNgZ75erKsauopZWYk
PxQV41Tlbsuy5h0Kxw1t9ua88OZkHDRy+8rrrKc8+WLI8FH155n90grnqSrgsWWh2mUOH2HqrXVT
A3rBGW2Mt1YoyUFwJDuheYbjuxTjmRsyOi3n2aPf7/08+ggKBuz4C/bSsEz2bwXi4MSQywg8sJWU
auVr+rrx8vEuGluHT4N0XrdWZHRH3rvs2Z76ISonrWbQHjjUnAOHkhXjh8tRD7KHAsgPWR6/sJ0e
ZR4/YBj7ibppV+Bj3qDqBW9qNyxq9jWohj+pUix3L2meUwEQupFYT1oknnMQKXDBtYd6PpKrirFI
o+CojIbAcAwEY90qNOk+6sr8l8FLrn3MwVZNvVx4LE8pRg8q1QBFZ59U1yiyHgcjfw4gxYhrNRVH
p8guRabWscEhKzt45OQGvI2G+ia82FbpzgaxDPjEA6hHHF2e/LQ6Hd4pWrSGyzsoyZWNBxKyeomb
RY771hTHoik/WeJOek9kiKFT4YoKb4BfV6ecOK7e+jK2rimukyo+U8IxWqVB1+k4MSk/2sZefaO+
niHJyXPrzK3DwgAvErg4pq3vpGAellgBhhsN+CibBLlLVLEGaLvSAw2Eg7Vo+AhSvsCpa+4Hhg6C
zLx+cB470b15yGEwsACbjffClnvbN568kDRAUzPI/Smxr5ThGRuPAV+w2ZlwU7x++KasYnTVJh+g
hVYxCWUM0bFd6zFIJBc+yNSvet249VH4rfcpOu7yAdzSp1mNJ2zx7LWy4Usf5C5WPVlCFCVQK+kO
Pek9q49bfWn5iwXWaO+x8tYImJeCbzItaagaNOw2HI0ooOnLyoWhqC7KODpIVkVUb/Zs0/p0fP1Q
R8UNMx2zcJTK3XBmyPViz+4VgJk/QVDdQ2ZLenVjhrIqdUgrsA5YLqoHf0gezbS9GJ7HziO4z9vk
KBuvIHFG39NhhkDpYCihX53BGYIuokHpx0LIlqfa05z+thtvh2DtQJW0ckKs9W7f8E0wT2WXfPjs
75fCk/d93MOsLze+3vNgxn6w+5/Ejt+k17wib7oAx2zXQZo8+OEytqPvMfvxIxoaGftGQSiw7cij
kxonzbXXpqUtLAssKPEl58pwXV4Ipo1q+ECghYpvdLBmITKAE5lgmFAPNc4a4RQf1kCp5eoT+5iE
gw6cJgfnye+7cZkCund1Y9imRfGjhdVhZKZYTeYZEsZ92Dhvbuc+zVGok0xwp+UhUag9mxG8HIOW
XpWGnRaB87NfMlKMum355KfDJQIghTI+2IEZTxbtkP8kWbnHfn3tsnGNPIOpLPISpzFm5wQqQQ1h
Ld3emjxo3ekOvxe/nte///m3D/bvn/23m/y3u/3tl/XCehuPFqMn2CF1aj+EUW5sMGe5gNgxN0MB
yw7urGnGU0CEizXdssibjS4o58354vfa3xf/Dz8bGJ6AqaUtgrUz3jezBBJ5OFrvGQdkzHp0cFSA
O+eL33/CMWz2zvRU6W3XHKNfPiHMnATMpuOvZJCaC90rkgm7AZprbX66YkgB1/1eLUC9oOOffzqh
nPSEGjaeCjkpu+mQHn4vUJn8dQ3Ab257NtBft9nqBYR4EtmIV5qf5j+vQkHODr//LgDG07DzFk5R
xUu2cBWi7Lw6tEb/r4vfn/3+8/cXjvIByvz963q+IbnToAZiAY9CYBKjZ8kPC+RHQ9cw0SRahgka
gTdipjnhB0I6hQSfcWoJqo9rf1/8/izVSm3vtp+q6K6e1n8nSGL2MGzIYFYxslnacY4Vfk6Mb84W
SFk2AEANcCBmK7GLXYSsWOueE1TqHdJX0OL9T9wo6GjzhZpzleu8PBbGCMjZ1dYkdOAtlJm3Soeq
Wsax4e0JTiQJsAAEIsadUemcXMfuHFcD9ijpEJTC92eAemH4LIJUy4t8kC86UvBDRxEQTTI/O0Ru
LU3k4espd+OtTwZPEv/RnfJgDUoc3LYfz2qYiPLr44MpSPIMcv+gjyUktKDcdZkXU1svorrPznVZ
tOdGlC5nVPvIlAEjJMkruewQD8+x68AV15NJhj2h9Hz8aRqRXQkAQPcdliql1djB0pWd1imdD1Pf
a71+b/VGfe5kBZ4E1ciU24T3gDJhH754sr0kOenYdf2ssc6daVnnsfH59lsD0jn7MlnFHyeNwzV3
ac+pBEeUiVMVhvYWGNQ1bAaFXdXy7mLTYwdkrTxteDdc2igItX9qs0lPWc7+fWL4AgGRXEkLRN3g
0S0YeVfxzxOtVHGmdusPskLhVxHWdsGUll2m8E/eSrnoqgmcIN3FiLj3dWPzqcjaY4sLtnMdx2l2
DhwnPeszGKoYTnLyKyyFCSMV2m3ZZAybziA5ivrcOSV0pEn05HMPs5vplw6trHK8A/Cr9D8WLYKJ
EdvCLvFyZuZEnF1VkAvFwsRWFQpZXFJK0AdI1yTxrMcgHc/GwEA4c8c7RHDZmdmTxnSO7Y1Bhh8Q
KdVuB9vnU2kHMF5FWrESuck57sxX1jsdXFvxyAZkrc8fIhMllCYMVFJmctwqIHR7GZcEgf3+7J+/
/v2NTB28sC0p5Oo4hTvifLBv9ekLKNbv1p4A/pXsXaP8QVQDLbTqjFwRI4L3NAyYlYcPu7R+9DZ6
HHH1xSlcDQto9mA8ho0PVULgpbTiEiRf8e6YGH6Nia5sOd36qWuPKQEUQtPvZMNO0bD7u5wBzE4j
wICcisIK7+qMfV5EIGJAAEZoVdAafOg5egcUwOleRG7uuripV4luAm/z6rUbwPKxPfapjubeSp9Y
mTwMILEr5HLCgH/CWqUN6r4PMQjg8bqWxszzBoMxx8KTbLZQjXzuvf6kxvit1wTbVApP3a6vRop0
xgBOv2O0zbZkcMkdK2HMR7VYSKu4pM4JejV6CywRBPRUcfgAPmmVtLStOgebqJXBN6T5/dWXbMKc
VH9viwI0ZIqjmbjClWYclYKV5U3WH0lthxxUwI/0h5uHJxZrck6nz6+XcHmAKFy9zofgLMONZpLl
i59F4QvqXlvbuonpNgUcNkHlX1vNTO6ItAKtOXhL00RI3OVHLYQ/U2hnPW1IpOzF7IrOEcJqL17B
5NUMMma7cb6rAPt5Hl+nuKtuyhDrPrpJ3B159eg2iBIjJ3saq3SljdZdWRrpupX2vTKCfdFEX8K4
QliEbAmldpWr5j1D8UEC87gZcSuxF/jJitzdV0xIrtoQEJ3QMlLTTfMIw85C77ibfC9eSeo8NCDR
ZZp0sUp73oZk3A7SvNMjdpS1uW8ZhA2Z0UIQd+FVZHOgE9nWONUwnhkclPmENEPHahP2p9w/Ouzi
kMeDXU/SuFzToDCXVlr+OL74dBz89fA/tzqUv20VuQ9jHQ67QJLHiAvLOJb+RxcY5kuL5tWS+PgI
l9qTqQS+MdZeDO1csj8jMQ0ddVV+J6XBabo75EXwxzA47zs6JsgquYI3KDqzozL20YppoUFsgb6o
cgpoLcAAX7ECB/V0mLeStaUfR8nIziRwcm1XrbGsBjoR4Vh/RKqhU19kHDeSsgz48sL/VrWdHYkY
RqpG8bPwbSsHskvpbY5q54Dx3VHtZreqLp5QTH3ig/2J2m9LSLnpzNFb2ZO/47wrroQcOamkqZeZ
yPWo+JkHDE+KJG5sZ6ND76xpNh+6zNpNSXsZoxuYtF/WTzNcjGBAm2wzfCw9dIFxbMk7+RFo1gQV
taVn214K35BvHuC7Mpgudpia+8yu1DoaME4xoV9UgauvQXPw3SYua4EIeD/Q9AjGwmei2WLwbTwC
aqzCRQYkWp4PEQDpxNEFMPk+ofRca2bF8usxn6mcce1q9ZfZZVuIstOjRtYpZ6Tg4BvZmZyucOvr
xkMg2TObaTYs0fZ0S6ctdxAw2L8l2c8wp+zV0Ug5zJmNlq59iiQSHUjJuhJn4RPnyhmXzlhdCWZn
aL9koNaOWb23o+5u7aK6py3rgg0wLrgWF5UMbglJvguLScXa1f0bM+sdnSF19p1ZAt4U+j4KimmB
MCwFr8fGRUlk1XmSp0QC9wfLav/Y5fScgtbgse0DRO672Vn9nLSXQOB0HbrHEu0BG7UKeAVWhwpm
Qht5V7osaoORmO5zMy4524htx94Yw73xWWnkSaTGXC2U9g+hBEAyHWLzBrPZDLr7rQObXHYtAa3k
w395Jdguyyl2IhMK9DUaxzShPeFRUod2qW/KbB/zypYVtq31qAzvqPk/We0gr1MxcYpaYR5Jxi02
8cC8KQ40dQqUrk5joq2MXji4DDziM9Iw3unkEjEqxl2uO3W7wjQPNDfT+wOEDSh5fIhOfTIRJuHb
7s50X2BjzfQfvScQsizjz6RttYOoQZTVAilXN4fOblI7qogW5dnHIFCQHhC31ecv4AJIWf79yXwB
LZ8qIHgkA34C29XOlDY3OeKxZ6mCbDZsgBu8/POfaE62lTD63ej1uC1nDHYwb/5Gn4lFHBx/r+G2
QWggwXnLwDuEiYuE8/fqVNFwThMCg6zMeM4mp2FyyE1+L4ifyjdR1r7yr2an9wEaDT051j7SiGC+
FipKlya19iP9VL6C2V4vpuxYAHYHIFe5i4zEVWbT9myLc+xibeIaXTiSubAzTO8jinNOWyVq/Qrz
ceZEaz6gu4JXf6zmi1Lz+k0gtZffH8WBIiU4Bb9WNlLE+74mYbnU8HPUprtTPm5OxyQaa77oejzv
Q0G4h+P+H/LOZLl1Jcuy/1JzhDl6x6AmJNiLVN9OYOou+h6O7utzgS8qXmSWZZrVuCbXSEpXokjQ
/fg5e6+t9sD8NN9tHFavIhHHgfzMVUYbxM9Gg1ZVT2jxhI6edxw9oIYMa8EeJwlg824Oq1PWA/tG
W1LDZawKruv8Sw8baLJpulexvKhmZLiYL4mzCP/9FODXCbmj8FWDVCDHhebbAiVeHI7xyQxLbMtu
8s2xlesBFelp4HiyXtC066QhXEYfaZg4LuMpa6pO9BaqUycUio4KPIJplpQSXlqf+krUPt0F0Ol4
00/GOMhd2YU3XUJ1BMatORV2a6z1NlxWl5BByPVBIud9Lima4DE5HpUgolgWSwbGFJ1SadHbuf7C
mI5bbR8BHpanfnkRCA60dqqNicHx1KGJhX997gntp9P1Vhezt6qEIqqdmtsCKvJ9QzpyqjffODzm
g8fMNzPiZlf2hMOWYtyKejhFFsTFuqKe0WZ12+U8gViMbwYjeL+WzQ0sVLmaRQ9sjbBcImhYrGo7
RZFCOTcZzicv9HYeVHZmrF35EnAzOqEQtPjalXSTiPUiXC+EUTsMIPuYw8eNiLdEBz0EA7UeGdHg
DZ0Ps29fkhwhNMDNbV4huezngquWSBPGacmf/++dDsyWLawA/73T4el3/Gz/3fr3z//xT5+DZ/6D
oAQpsRXYBtHeS3TDP30OunD+wQpluAJLoCflYkkoyqaL/vf/Mp1/QEKxSCETWJSEbv/t/TPsf0jT
trFMQMLFOYhj8P/B+2dbtv6fjQ86dkTLwIFoQHZ2TMvw/rPxQXT4CoBGc+hOQGDDwnsENIkuISQH
uWSLdjx2WiOoHvKQaChvnm4K5YEttzf9xLcYWXVjwuFlViq3tmweTDv/bFCuMgl29xW2mkhwdrCW
ObUX3Ve2fBw6/aYpSVSIZnt9pWMXs/UM1aVcp8Job2yz+eSz7GsYCGvYq2Ns3Dq6u5SjRz1BBayq
YN/IbOsqaKbgXojELm7SSqK/rW1mpe3FRgZAXxuXG7HdBHPVhPkqbD4FoBXQ1lsbTbihuhB0JnI5
7TvxCJ1HT09R1rBzMCQxXKTFA0IwktsxVbisDeQGuLFebWQ675SuXnLBWE2npjGZfWta/NR6DiHw
LiYppIuruab6HOLRoC+AcETlWxm0H7XU2easG5q4tBWM6OC4vB5rEwTLkRMSq8jETlbnJ9KueAKL
garqQ+NM9KI4uQl79HIPQqlxvt7SGwe/hhBn6Vr6Bc52uirK2NsBgmM6YVjtjbD18QQcy/GnEb+G
4XjabWGX5IbTA70ra21XlMN8Q3Mg2TRZN/rEtYm7cGbcJXMqzetdirT6jl0uFbG3NWE2bWI7tp7c
HtkG50lOcXkfnfsyeA2DgoACL0TQF8as0QgBbq//NHLSbiujfOzNLxI73H3AvmysZObMlzyESFDk
xg7TBo+JpkZCybucEJVtcbyoUA6lbL+mXZrhNjH0pQJwmWdxeSOrS+XNULjuTTPZK1ICKvROo0ug
fdn4GT/Hj7M+uqOHE19iAI75pDLMmREFSCMMpldDgb5EaGdn8Q+0UxztJkzWPtrx7rFobOteF5fe
O0SW3jwLreQf8RGaRDZd7xh2s2Vm3t9h1l/pIEEQeMhVUmjxmyAT9mSKHtaI0yZvSAIqfxK2s0la
820s2+kpMLsX6pH+KxlyqDJoAO57JwA8WRcjnFIBr4KpyWnimqai1X5rh3GEHKtLzwF31Wey3AgR
0nQtlP1kOObFc5Lu4ogB8VljPI5aOf2gdAZdVpHRRk7QStec6L3Eyr7KvF2TkiFLX9RBQ50mH3qg
awS/lfIRzW0FaBXYcTssXouinw9ZwhiB0O3ofg6KHjePtD/kHB6qPg2+emyFtJ1uCWkanlu3nPdR
NGpb2Zrt2zISzwLHuCXpBFPV0DDz1+zA96YhfEnZnrdVXloozrzwJU9NuentUGyvXwWJutMVR+zE
wq6SVgqEfqu/clos7yhA6eE3bXqQAVQNu237n/xT0yF3MB4x16OsT1nee5d2JJwvXMD62RjLGw6g
2CKLtnqKHLWzAdxtslbXNnUy90+SyNqj0xvPTJnOVpWFn7nG/KIJrfmu1MV0jlIUgUZOx0nyYTvV
lekeR4l5Msu88bEkROQR7eYeUV+2BltLEt7yOLhKpsdE226u3+G2jbdHXkRKegQ6l+7lfdqg4ret
bjgXcXz8+yHeS/qZIj7FjgMsYSyqV1GZ+W6Wpba53p0m7KVVRIOCVvmpGfrs1dbT24Cgsnt7Vunz
VCIoSIcPp5bzeaij4qktsktctOHt9d4YDmRyReQ7pXwm4P7KJ1Yg0BL5FN5McSpecwJBZGPbT9M4
qLvG9l5sCJWucLIHxnLZfVcWu4KMPryfk71ZMknPNL2ys5Yi+TRVspWhAUoP90d8CownyzChWsVI
bEs6Bo+V5VCyZEH9G3k7VSf9TV+7SBk08Jhzlhbnom6bW94/AnX7Ptq5U1DsCbxboAnto1bAhlZs
lz4g9WrrVggQKwcrp+jjH5xItzIT2jeHC905ZG44vWpWYR8J7MGlt9z1yz6y/EbVxqFpLfct46rK
Ij19tZjIn1wgKDhLcvk2eCiyBZcXFLHKhNcdlm9qw5aP9mQeglMWo/3Vq+5Pr/F5Mhz9thry/sXR
TG0rYj0/NH1gbz0P44IVasF9odvLYBiLWNC5gHf6mrkqpH6kn3yE60IS6cPUDClvAw7XiqoXlyPc
One7GIF7cQnKyrsdZjzYUeiGEHT05Nm1SWaIsunNwI+91a0wfsxFqe4lHpfYEtFjPaAysgMYO3YJ
wM9Iupu0BvQP3gkEoUzUa2Nr2wTj9hFhX/w8tiBzyKlpD1Udx89oqDGLC/6i61dJ23NTjYognw9h
KBRmZreZ72xH3dOrV6e/Hlvu4iYgvDQXL0E1d2e5/HO9NRQ8HzLUo003IiIcScE9XW+lgAjX6QyZ
Lo/gcphLag9tKo29oWX2E18jQYjBIUSNCYSX11h7mVSkSPGEYEbcqwpoFWIRBjFsg052jAtqakxh
2WrmReD6kXszzMk1izKTc/o7zJPhkMbhPsoEAlBiE4lyYGPHho+t2w1uKmSGJF4lF+MIZuUu17r8
XmOV5fyUkmvv/OozBZHFprDLxcwx22g5z5CLCBFRPA5BnDDaC/Q9sncHAklDyjWhWKZZv4devtOB
O27GPh322ES+WIRRdNWadxtO0FKcUr3Wbpqce2v8ZDKBpL1Sa9dmf1CLqbKaHuM+a7Z4C62V2XX8
WnrOrmWB1nW/3Sl5mukFY/SC5xLpsJLGe50ePTfqP0GMZVE1gqMukQxtp99pqBdWptH/mON0YC66
0FqQ9XQaUtUS5ONeJq61huLyBrafqa+C1SYyY+s6qDGHuApWEdzIim5t2EK+4tP6otHVgHmw8WwS
iaYw33jw8cza+NZz7dy54qIJ3GzKepdVtBt0ec9IgIZ/Nvy6ykWtUxOVx7zjOVTtS+rau5aZG6Io
VBrV9AtL0oGkjFa4G1/toPruUVKsPXTPlBoukxe0J8LvxmY1RNF9OJdqZW/FIPpN0AcfJW2tVfGD
R4CLmWQzSGQtDky6V2CUdyCOtzS7UaRmNuaoOPw2Ulq6QJfv6Zt1dfYNo+tttmx/zvod0Rb00eL8
JtAzTHyIp2dbfy078Ri46UOpPBivDp8n8WcADTNMLwFO1cqgGRba+8BY0qu722DWjrD8fK4mEPnh
eu7vRix3sgFuakSIgU3tE1XNvQgJXkyVn2jOfnLLfcpKjDpmRLNqhutSA9aTKhqmkYLZQW5QGeJX
wgBRuMMTwLScBGsdIBgITz79I7pV59sZ4ogRHh/JJjnUhk0POKHjMBBBiVf7pqbbFFr1c+kyyPTY
681jXNW3dWj1dBvbG+qndMeq5kYBFB19vBjF4PmZNbRIsdZRgMnSE0G9izz3tgVvY2KKKNwiOBnE
Tq6XsjtGarPJwzdbBcUl8/p3bA+nci6+i05Uu1abngSfR78ji5eX0dznBikPVR2s7JoPIhP4NQcx
l5C36U6fBsHTJ86pkwHcet6eJlKPU5qfcoFEqZCkPk5mRfuk0bdc6jA/EIb7cyheRGle0mV4NHpm
vKkR4M41fo6WQLCuhTzrxclm9gw8LG0Px9ZEyMnP0enH0kW6mCoYMA8hWZui33rBE5ta/d1X8bBq
Fb4i55m5xYcr9a9E/rAD3AUNJgqzQqFRDytaA39kPn2hQsO4iwpVFHlD913dpcjj2CcxL2vTZ2+C
ENat3x4lxBTXN1b12+KRRrzC1LGIDnbLW45r8zuy43tMCxgD7OoTOWh5A3OS7WtCgsBexOD1g0BL
b8U+sJP2uC+j6EzB/Ebc2itG5IfWcS6y8u4zY7orSxNRaz6+C6lQxbVHq9ZOlEZol5roJ9IRcy0X
IAqeAJERQS0qQYVcObdYIU9qSZmyYQTi+XIzhhrtHYY5PpQNjq9sthWqDO5pw52mJ3cJ8SC2iO9C
9l9Hg3VSjjOQwlYtVjU8X2aEFZGwTMg0TX4HEKMi7Qu+ekhDpsnz29BRLFnRtmlSaM4qCv0a4WOF
cWDhhdfz/Kvw368aek6tc1ncLlEChIWigc7M7KR7c4hv28zAsaP3d3IiwylrPgK6RKXmogvqAd5n
bbstxvisamYvXadjdoppzFi12E/1oqWGs0ms1sFyR1LuhGZfOO9vaXQ31BuYUYkjxYomeQ28eYzO
VgL4ymujO7cJnuKy+ZNOAAJUj/nFzLaBZcnv8CF5lMp8dLwifkpL8xU7FTOKttJ8uorMw9t8u3hs
EQJwSZF1OO5no7i16u5Vj6zsZmgYmwTxlG5T2tENkS9TtPe04dzWiXjQsqfYJInJsCvLRyhlAeW6
5eSHnB53E8XXOPm1Fx+tKfK2ukPjsu4Te8dUEAml5bxEHSMWm2k+OoEEMIhqfRG4p5R37aTxlxJS
e5jMPtxUIrslSJb2qi1vh0G2+1DkWyfxEooWUi0qxsoIPJS7NhllO42rDpwTDzZ+j80s0ZY1dvqO
+MQ4Njmn+KIVP3pH36vKNOkP8DPZa8C6G/m0zXRYRC0Kwo7ZCP6R7pGo7h7XhvPJoH1YhyVr34dN
zAYtZmvGEMG52eHNX9Um2fRl7N5HU7DlWIvlqJEPTs6XwsZ8EQYqPKwexkprnFXYydvWLu6ngAXe
zcS5hUK6Qf0iT552GtheZe4hpEWGuyqqSXtu0cVpvRcT6BO/2VmWbRsMbkMh/kSTiSqwi4t9hSVv
g0iTg3XobduFxtk4wONoR6IH+vv+9UHTc15TY3Y318cholVHp53+7++7fjkR8ZHTWL27/tcm4+qO
aUb8lx95/aIIqAitUdxcf+T1oaHu/bFGWjVLNtrADIuTcKG3Jjnpzsi2W9PGEFyCYaaRVAy/UU4x
203ijYbHOT5gwQCSo3WHsgUk1DUHSduHwUePr8p5w0D8lVbzr5tMv7XZoH9hqNZ65sEcht85ReBK
9MwTm9iJ4EpQ+yi1c2oF6FZgyy3jd5qYqsjIbyr9TKQiOYA/81wC+c7YBXpbv6krqD4xtPNSgd6A
RQmRQ1Y6KyeAyXT5p19wrtdbcxbIFdBycJvKVXtF1Mf1i9d/InIr6dLaz3U6apveiD/zKHOOTHf2
/WDVHFfdVTaqEaQ6s9Wk9BaSFg10vcgh219xr1IuuPvlfsUZ/1ipfdpl96Wti12LoJSGVbkIR9Ft
Mp+Hv58VzE2pzkjWeM1gWmxnF3VRjex4VUTJB87fbtWbIWgCkqH++sf41y2H/h+lVMiHeMzTE9jI
9DANFSqL5JEAEwJ4sOa49o/h0IMTj50RvmRDeGpT8Buxfvbs5jtqg2d3GeminjRG2KL+kOY3QIc3
oMCOFtTAPpnPJijTlWMZN4TCbyy6zoYSwKB6SBs15xk/izj0cG1wSIHOYZyCEoVzSxRabnHUd+P7
vjL746QWocmm87SPmskElOLiEo/eTzXJA8wHWL4MHm3KWeLEXC+7VzoavwIwbQ2LXZ2ror5ocbgl
HhQhiPbRBegsiaVOY1z+OFYgmX/oszibNQyhdmaeUCn0wGQH0GzAH1545AxiK4PNYarh4o3QtBE1
IMXbzq11giHtgCtJterGAuWBmilfqRrXszRujSC5TRfp4pgoh8n3sOs5UAMnIsydrCKSaOvsCV3N
yiqzo80pSmZPEzB1XLkBU3CoB1rC+WLEtEowPCgwkXVfgQQ+Slqp7cP5vTOI8BYdoSlog9JqAkOv
HeUkGRR1aplijvRsOPyMXnmpWPgxKdMhkXjUC9L+sqqvDq2db0bUr1qnbuo8eC4rR/jCSm+TmiCF
srqdrEIyhHufAmKUMnymbE3HMrlTNv7KriUDO7IjNK9SJ1ql2+UFgsi0TbD55q8B2JdRB5+RkZO1
bqL4qWLOgl4DhgunAAqOlZSEW1ZYCSj3ob7g3GkcBLitNT1HNou31Tehr9XvEW0HxHnIeBaJZPtt
kSfRgZ7YJHHynZS5XEAodCYJQjKGM6jdjzFQDZEiXJxF2Gysodp3ThSt88pCrRVEP9NkqktsUT3i
owYBsORSea+EdgHXUuopiXuOMgjGrWJ4qzNsbF32O5CcpVtYltL5u/OgWymNoDPbAIxrBMMhnx8z
ozF8T6hFTo5KTmjP0k0934rgp04KZbWyTyJGKx8/wGDEXkFYazfd9yF5snr3ZhGDqnWvqJaPZgTL
R9WExVkPSYEBS7g6eebAvGC2tuBe7T8gGc6aHmwIm7hFPLWiQj9nQauvZnPCc1Jf2qz/ref4PUzu
TL1+zUqr8osqz6kmyRcaHFY02+62/RDdeH0Qvquq/Nad9AAc5Wa0FEyCF8kH0eypQiRwjUriBCFE
yg8pRRy9faxb8WrZpCGOxSN2NTJ3B/bo9DQThASL9zFfwv+68jOtMRrAN9NXpYnsu0vVe2R5EaHL
1lcAs5R02ImBt10+4cl+zOfqD5KPnQF5qdJqfPgLo4s1x9Vx7QYuLcyvOR6/AhYFXc//4Mc6dwpI
tet+TEn1oXCwsE75rQU9GfxvvOr1kvB0LFBuOmPGxF7/3lhjsvfm+amV+mO2CIytDZ+u51IM95mU
H1WAP6WNsVENykNbQteMRI69Nz0rVI3bEJtvsZSq0PX+LO5jYaD4JvvpuWELUKF+a3lzuYIEg+Wu
2Jazu51ijoLJHJ7Z+rZ028gzwypnfxtsYVVACnxqvJv6RVG9YUe9lPNwQNh1j+r/wbEoymY6xYq2
h41zZEjvrHIY+FO027HLj61NSjIQ1FhHvByb7mOdOIQ5TAcsToTlEPpqDfr7ILyHKMKqJGNjs3i2
RQgxcaixbyEojYFczrzaaUI/ZFpGmhsnpOCZy/F+eYlVXj15mUeUJitC6kRbo4vQnc8F9Fj4RwV/
QvSezPiBvLbwMQbhXEy8Z2PUz4PDnYLYrgYL0srJAebbGYrn+Ltv7elsxREsaFt7y+Ls3cTWzdHK
8+WcvjQhXOHheSDBhv8W314/SF3GpV/9ofh4zmO33CA/95NOcEaTdzWCOtxzHt12zTDWLk5Eemca
JLjx1XX4owx8LmsNrxUdKbbJdCbSl3ORk2L6MPhZAPZNrhh29HpNQHWzi5T4CqJFIhndxYP+lbmS
Rd6r70K943PfDsQaYuXIDF7AJqGDvRy3y4lMFPguNw6j7DXqygvv/qEvCohhIe0QuJUR5HnaRil/
YCjt/cTesXZcp/ED+9munY8RCRuzjecgosHRD3+ocV9U9mirvtzGExzOwSl9ri10NeYwAd3DKdbG
UvPVGIXUkdMxQEq74tD3xwaivakh5KTj9BCCS1hlqsdarhCcD4bxlUtUDC0ZQ5MdnG2lngeEf3kr
6gsk52wPQQXitTgZ2TyvMoeDtjegclSTTcuVurSl+SQklgHUrag6ZpxQ2yhDUsiOjsbK0N9n/TMf
kpeJEcwqT4k695YVsm7ftRGwAITflRywCuW9fiMz6tBMos/mUmlWY2ljwcSnOwbsrf1Y0Hc3LJPT
mT2x/6B1dGEcuCS/KXSGDfZIBiJK39DgJrc1kblfdRGIMQLLXS1ygIF1S+s1lccFPT4Q60TyQ/SM
eRM9ZtNskde8zlD+zaH7VrW0VqM1T3zmwls38+5bgy5pZz529fhamd6F/HWebK290bG1RaFWYwTP
N9doUTpRzD7LhhbH01ccwa+YMRBxzPszO2QrNOAQEuZ862k0YtS4bASDR9ILbfVDEH/Rtnf5CM00
07t1YRrvEIDYsrP4h8zUjUVaCW0sMuhnzPqh7j6snLYjW9jAm2OpTdnxBPpIuEh26SrPntroZDjc
aDZoFo9LXMcZhLcID1qdm7vaIsao071vypvnEHA8lZDmhwqyucymP2PUfedk63WxS+1Kxugq0B0O
kBhAChNKT6dewBSPK9Xe4hPi7T2hMq39qRxutTIyfQJF8LQpjxyR9JkwVZpRPsWSsi6uU4+nHvHp
OgtL/SZC2AXsP4heRIUAtB7ChQyGdQBJsjU79TpENe0G/bkYrdi3JG71blHnze2W5XnybeyuTG04
YLUY0LQRKGd1xsv3EHklB7Q0mvARVp+WwTgpCg9dPtLE6n/RUuyYq2DWxCwy6PnzOKSkK8OrgQxB
ko9THYpUzJtSny4kmP4WWm1vNZAPFn1+vXrRO+bSDtQumn7xV3Ua27w/yl7sNFI27OTWyVM4C5P8
hZlF/5+5XkG7WtOWFSAnXI8YSJ4aSKk6X6CeubNKCUJPqhDjmYEDZ+QVb8L+s1AT5JRu4+kwWToT
shsT+03buvccaJ/IM/zEOeziZJYbs5DwMIT53uTutAvIXFv3Y/PRZvS3cLUkfjRa6UZXLZuTfmsz
KLQRGK4jycpnaulZq+JtPwJ9I21zkzJN2RgBWzole7VvXY8hTuNQgmZyX80tNbqNZrDX2i0RV4Ml
OMG4uGcU0rBA6I6fOCDH+zb5qRmZrYcieXIzjs0GnYB1U2is7DQB+c0GEwG/Z8y1GLo/7CCKSeuh
MMbSuvFcGa/1Zn6BqRCw9mBsG+RAeGUhJ1+J8Vu5PGSDRwC5lqzleAyZvPg0xnh0fOigfhCzQgh3
hOjHI+is8WAFO7Jb63rjTzl2oMrAqETL/WFqvQDHM6rzqiZk15CwWodYLKICikn7NXDNewuc1TqI
6RJKgPKeW7wDEFh76kUlGGGj0sNM1Af6CQmsXrj11jJw1DZPbmW46OXEdMzn7MLysI0Z6zuXIOOT
zOQJ8IRLvo4WWoJ4gd7colans+80E/sP6cYc/nDjsdF6NlAislQW+3eeHdIJ0/LQDvs8g1GVWQ5W
NLa4hMgsamkMWQx7kiE6aybThjgbD3HqMaPLxCHM9BlqFGWIY1lkH8/r0WuDHcR9307MeFu0lAhW
M0LxU6QyxV2zThwO5HOrvZWNe4zrIIVY4rc1cZBhNa5FSEPFbKS+sabEOPZZ362CdGYtKrEuTt30
ZSCeOGeC8GlyCXyRP6Aem9e15p4DRYRUiOCYoREW2iS9KYL4MVADhYfkmU3IuGvLlitGtfs4IoCM
6SThi+qBc+xWCdhPesKkti9cfCFFuZvjY2sUd1hNRqpXSbi9zB5If/deyZugh1Mih/qhO7eZO3wU
EJ109Hory2tvA0OiKE/6eMfv+4z6ilWzV6zUOeN4q0Jf3RdfmN38sk3gAkYua6xmLrHFvFxhcrEL
chRb8YDC9dC7BfzADtvFaJUo8h3qzcCxCNFxFc029xv9T7G3VU4KT5TIjc4eBW6HtGYjYOhAx2dg
Hhm6+hekQAR4lXZbp80Jt8WznAQz9yBLbzU4/k22rfiT9iF5VQeOJehSM4v5Ae0QpBEHWAkg0ixy
J0R+N6n5xnTJnWK4Q35be5c3KaMOc1zphgvRvod27/ZdyHCJE1Pjzps5jR5NWZjrOoT1k8WVuAfw
wChRM5+RLD/0UQcCqI44cuK7BcK7na0F4cHQ8dDrZHph69vM9PwXpniHpXG+y7SLpXXFjuvubKba
BVEByo+xuRhzT1+CMxzinZiImVn7rKPkWb7R0Cej94V8h4NZctwbQttZGx5bj/g1h36kKMhe0gL7
LL0gJg7qU3D4cioUQsgb7vsekaGX8k7OhDSQ6wDs2nI0xoPm8NobWGLHwtxOc1Ujbpn3yVTd91MI
AiVEUpgi9kcL70j6SPISeVa/bRc1ulFE57zJ3IuWuqcwsRFBmSmtNfUeox7aTYutESY2jYqz0KJ3
uoOcRDrySxxg14aSiLAlgRFNtGHyYV0QZa4HBfRGYibPc2OdM1zW1rVDhBaJ1SzhXnXqGdKtq7b/
ckpLW9kWRG6zf2NtJzCg0H/0VqK5dBcmgynkJvfUOd/JoPcHnIQB+emcea9AjH7nZcBtaspYFXOk
oilfm4XhM7MsCKdmNuqlFsnQKSu2rWir9zS+bcdjf4atdTHJYWTPzk9jpUOMVgQ6IDXZW277J9QT
2lzpH6tspF/xjsgeA41Tx0eFJIZ9YAtW9GuKcfvbgMv0BFglDjsZ989dmUACoG0ZDWBW5+F54q8x
ethp8Wdnd9UmQ4eyiYThR45bbK2iyDYlFMHN3A/L25Q8dGbuYA258XRd3ZHh4he8axz388fUwnVf
zVG260s3XHdl+kOWNbAop3wKArDgevquGL+DwGYh8ur2c06iPZW0cGd3n4U98+6y/MOg6mXutyzl
/H66tmi+1Yurj+d2ksEW9TjOlj4X6wKVuYrx/U6mwcppnDxD/AROQUVL7U99K596Zxf1hKlhebgj
cujieZ0DtyTaI6wBqk4Tl+hJo93JtP2BKJFy+KQCzoRb36vaOsUu7Ki8w+bvasEx043Hrtv3TFUY
FAq8zlHwymCq2dKs4L3pIhpOBjiztoLDwuZp0dFYx2P+4Ui324A4vBQyGln3vWPCPr5WWbKr8h7f
DzumPXKerAi6xfHW/jKKw91sIrwKsbL09OmKCdJnqJtHZ2SyPTDsoqNpYaDlguNHszLg9tk1J8et
6XRY3qMWZaTr9e0P0i4OURlEGsOZut1kEv3C+Cric6ztShK+hK6/zEKDwzFax7ZaUsu99EHeyCd9
RGzdgs0dysSh3xk+OuavkyXtHTDH+1AR+lFCuhij8TLOKz4inLiINUdvR7zH5MzTWtTnYM5hPHRt
s5NmhWuedIFV7XQostvy1ZaCOL3WfmhM+6u007cw1wOyrCaxZVXr3QebBiuhPWlyQhoF/mem4CyL
zj47OQtkigiaNlPjC7eHpAO8cKxe03YeD0FFBJSw6y8IEzV5QySpB+quq0yoyQYlZqlo+FSN1oAX
JvE7hBbQIZGc2ipEiQ+/V8suwaSlB72fpltiB2+ysGuOAUrggzOLWxoH9LCTGfKiv4SCrwT01D2+
MkDMMdyNjg79usW7tw6HlgJ7aG+IgQp+opwR21hXG+x2Ow1v4g6hceULQ9uoehx8miO70Q7gUYfs
WSaXgeyTyzQ5jzp0hwcrKw/egKp6DPXHmFnUfhQFouYuIE3Z0XdE3R57Bvvw6Lyz5hqBL0b9WadD
aFs92ItAaOu0GPSjYcrPpKLtODWEpE65zfAwdcCb4Y62cB3qFnlqaV4BxVm62Z6IX/R5cT7L7rPN
4I0tcIXCAd87NXTIgqjbpSbeGB02yoGDMNSEwmsP6EAES8lHhqRijQ9EA9ZDvGwVMwbi1sQeJu7a
Ok85dcMxw8bf2zWJKopUsPwrEHb6kpH+GWfml505m67KNZqxhHNimEgJQ1LR8JBxKaCo7aATXk+/
mh+4AKGa7lWrYQbHTrEN3IjsaNJtCLyhMKqaHyfMKUw9Fz8/FOihM9gpe2wVcEIhKsP0EJymiuh1
wGS/TU2kfbkX7MblxPkTy664WHH8XpXsy8CdT7GGyylr02PORY2DxjqCGGemUlNbDyXkgGaDzRdC
Yjh/4Bbcji5j1ypJN6JkihF3b4HRkFCedu8tAc6QtZiaUCH/Dk2V7VJgjwQOYCf0CP7jcQpkHLfp
hmzVXON6nQfVIrptWbkanqxReOuQIEOef8IYwj1VLDbuAjHqa/EqqO59t++fRLgAlpY2sYVh3ldl
95THXrftWmei52SbPlaoCS8E/y9JF3sHdMOkjZ4LA6yRUVpoZw2zXzczqHQRsfKhJak3oTl9Nl3+
B5hLhVDKvSsbAbHCm+1txtxhjXDlJY0pAYe5eFEDr5tlYsLL3PLSC5BT0FlGnLXDk+ihctR+rvsT
bBWJDAEo0ZoR1SHyMBb0Wys6Xf3iYokbu96in4JYczGS/8+PGZze/+k4v37jtPyEv/9LRSm0duqo
K056UtTr60+8fk9VOwjtrvfp40toZf/6jUFa8aXr/XiK+NL1P/zbzb9//l9fsVlsDHn4++n+l2fx
15P86zey37Xz5t8fCa0g8d3aAgjhNCbXx/JXX3/7X0/k+tsMONg5rqT/8/pUWkoJcf3WGihW89fr
99cPvz7690+53hLu2PB54CI9eP0HNBN1lDkRjEVOXm+njyAB5GKGX24FaB/+uvX3YxJIMqquf31P
gsiKrtq/vvM/KDuz3taVLEv/lUQ+d2RzCE6FrnrQLFmSZ8v2C+GR8xwcf31/9M2qc/PULaAbODCO
bU2WyOCOvdf61s//MKb9+d6Nny4HP5a7n5//8Qg/t/vjzr+e69f9fnsYS8yyHp2gc92mj04an65T
NwSwmf/zxVaGYALx81h/+m8Bzldb/3q0vM5B2A/WY5L1bM27RIPY3mrXP/GbP19+5XL+9rNf3/78
D4/90SFTZfPbz3/u//MzWIOkec5ffr6dqELZ++QwM+esz1+/+Lndbz/7+TalkUUHfr71b4/187O/
uoun4H3rjRUu6YBsfz3HH3/uz/c/D5W3JeFXvz3MHzf6q4f9uU8yeQevacvtT0Jlk1OW6VJ07L5s
RaspYow2f/ntW21Q2Lx/+3WvbeLJ3cTe3HH5r4jSn3v+fPntZ1rR+TimpbX89Qy/Pc2v+/72VH91
O93zeU2/Hgt9YXWoD9PPj3/uIMueGeBvD/qn3//2JD/f/v5r4WUk2Mft+i/fgr96XX/5MD83/PVa
f27z87MQBdm6J3CpjdoZgwRaIdQZoS3yXjH60DOzVjeB6qPNH8tFbz4Jq0n96RQa5ePPalDQwjuE
cVHspZk4IVdwug+kwSUJGUY9WzbbFPNFDHimrr8pXAdbpr/11YgM6cqa/0e3riaJrcLVR+ikteVv
PhsJrTPNzR40v9Z2XghnaHaFthEtR0FLE68wY0T4k6gXgk3pd9eNXoBAmG3FLTVzk403Y9l9St9f
AYxwEaUp9h7MYekBwrRPQWNosxEzNzR/m+nap5cOD3rpJZuwQhSRkR2rFOHYo+5HayOjSoJUmhUY
6DGsFeAVyvCIAzM7waFbhgXwpn7MzpmOFoAhNphtO0cQQCnMFL1cy0T5t2XV7geIXEBVJu2W4DIC
sXpemc12dXAulCZsbVSiI2Gn0DHINdlEhCbUOCxFl8203yRZQbakYxNfS0O3oQiORA4I3MNzPwZT
C0L/6dGU6T4vS/gGWbmMGvlS9dWhKMZ0QwEVrS2u7VQoxzBgIhWHtN3YsRekqO/HsD3SlWCPEdMG
FFrRrIJYX2gmUwBfyWjTV7x3ljJ38NvCh4AZ4lTCsxO+26xKNuaNO14n3fCNTTY7uZ33wkyd8Wjn
HYMxiZdRyuPMtkl8gcOW2dnRANmP6Clm31KHF0jWsU8BqWlUBMNkkbIHgVKUaqcw+CP5cckuAeXX
S9rpZTMnZwz9E7XksGkg3i5T1Xw6ER5whvboArmvTSt5a4pxvDME/vS2F1TmUGjAzbw2Hbg0xvfZ
Dj5SghBhjs6YdGItVbohLYUmrOQPD9A1goG6HUiB3bkNL3qY0HySdiCAb/NBlxszdLwlM0gTIJar
MTbgXFIGO/tQfCsffEY9nOYjyIhtdUrD6YsRNmUyVPVVJV+VcPxzYbQfVQbw3OD0WyIDBJk3IpUL
Q/BvUsML6uOuYUzRr2q8IbLBNp4i3zJlQrJqAqfNViNDkYzZIsqXC/G+iPnhd6BZ61APQm11eS4A
H5hUoNBDQOtgv7QWOjqxIV/Yvx11tZgq9x1zsVwEWvA2dmKjXCGWvU5dppsn+gkh5lqsXF74KWbl
K1mv9LWH6dmrRhyScqeLL9iBiE8iM9qbukYmVqzdTsp3lyY5KX7YPUArw5/mHVuX6rsQdF5hNUBg
TD6SSm83U0VhTOMRwK/7FM4VtAVsFpcUbEHZ5fRCRHGcOKWXPeGyq0jXr4OB7kTG9LXV3qxKUvbA
0Vy39X2TVI+I6dOlR6fS9soXXXVQBiXUblNtgPw/FZpPeBZB9Es85mRSJB37DX3AOx4UPvIpxh2x
E+4sKeYkHP3OBvMGZLiS2NaAlpBNn1XaKo8BABH2vtb0dqebCC7TdLwEXvfmA5dialx8xtPzZCQk
8KAO1aKQ2b3x6FbhY4f7gARoBan9yoPrZHfemxpad0W7aoBlh6efgtz2je88RU+t2S9xb53RZV66
1DtKg5tleg+VE/2dmmS8ho2wUGVz9NGH0Joat0lIKk405eFufLe7beenJHe1rzpZditNjTcyFqu+
xTNo00nEJMHaLRmEVcCY9LylwVr3q4BjYlkXLeq4+A3OIfqfEiEMNot9OUOGsWlVS8UeEYh46jj4
fZriyiw3dQajFzWKWve+Fy/nETKUTRzi+NBzYj7Q4D33QQvZy0tnZTztiKbJLiWYvyWsS1zVSUTO
Qj+t7FqjIYPFX0Nlv25E+mTHxm03zM3pS2cz9a2w2tsNgojI+CxE8plFxkdTmXQ54Cm0GnbfFtp/
3reUa5mfLAFtWAzcmGqFY/Cso1IARwJddSzutRhAM9ThLB+PZUujs6FhZfS84NDYkCQgaeCCgByE
TV8TXDVzK6ICZ+ilE7BvDYY9+O2QTyQnWXmDXoT2qLJBuur7mqm60ziYh9LinCU0tkxnX1X2WxOV
62KQN6GbZitJxHOoOxWUU6VWbe+j/3D7g2KyHti5XFVcdcm3iNG19yRU2YLZDeI+8tasfCC/WHy4
FQM+vxu2ZmQyGejRKDn2lqn3g9SnrYM9eltIgySk/pSE+WM+aBuppwjRQ+QhY5W+RGBTClE8e1oR
H7plELoLq6zu0AA/ZFb6NJLhs5J18xDW00cx2GAm0dXQGs7IAbeD4TS5Kyeh4ao3SFl12z4VsPpd
ostpGzGUsWWzJ4CR+B1720cCdwlKtRem9q9ekD7YZXscbJzzWo/AlYAwmb4kA8dErPDmt9QGZncM
AaKmIz43raaplZTGDaSAlVlzfkIesQipmIV8XcqsL+ptJPYFOUSB9Tqq4TVomAk6KZJQF4ymipj4
ZslH70SPZjW8wDaE/ghbhAzkqYv2rcwemK8ykdOKuxJXaRvB4e0SiIK8H/dyQpBSTFEHl9GExIvh
VXrBW+M2+6DFlkN3c527GdIP5Xw1splWiivsolVIGHL4AFxpOZdARla5Rvr07BFS+W0CfRMAUW+t
MUUBU/L2L1kDjrhirAmMC406VPylgAQNIJFrszAgKhPj0vkI2qVj7GYddVX6+aJ0kitlfWgZxiOt
f255UeAVLlEJh0Ab0yevFhAeuvuo9rH2tw5vfXDWyWYsLGMLXH83FP6m2cHp2jS8LSwSSCUiLFeL
njHhazgyGGyd8hy5s3pBNWutGe3V4B0TwLVpC8GKoRAmFc7e3vW/0nQ4FElvzaCCC6qQo+Gpm9ZN
YQv0t6UKXq0MMUFLdO4y7tMXxwNKNWH2XALHChampDc8cWwkJLvOgZyXqgaCWsAFck3tyCm5le0I
JABncpGd8QagtsEMhGeG06W9kMFCWlkKH74JiusUcssClw/vppyRSlnwUNjpF0h3hG8q7ZFet48R
jfhdHTJVQdDj4FrAY4DuPA+6K6Rb4QIN4ys2GBLDWmNjZ9XGgV9r1t5JwaKHJYOWPo3wfDFaN0Fz
Mrm/ZAnqVDeAF2lOFk1+kzcZ1h4BbTgIoJhkq9Zw4DHgYafPwmQ1u0dPXXLMIWZCQ72A1xLdKeJB
fFs9cIGjkrwFcjK07VEf1bJRhbVzffUg5Mhuzmtf0fwuxhHqid63r3VDYnjnMtWIRn6LZA5u6BpQ
Bnz6ooLqIDh5KMIqNIFgqSrWTw1Bagajc+pc8JnphUB74C5Ic7oSHTi18dhzegLmyuOIWLNi2wX9
9eDFHC5VdKez/KyalnPN9wnAwDsRRMU3tHza4zrj8sR89Bv3jODkXR9QpUw1tFIdk5AfuRvGvacW
6otNsRjQZOu84EwJsohr62REyRO19hMxwHByA8ijkzF80JWCPu7OUE2PS409zvCdt6CMuJrbtyKI
aY/bFdJtEENlv7RrerdWlzFtskFFAsF3lvaM6wyi727jSQUTVq8XzN3FQh/6R6vo17oBvmjMBNdW
h32w3d5gQ2XYK5Ibk944M9d3WmL5ljHbdVVNTDGnsNuiyzUb5ttwzx9REL2zUwYynlTIXnUm/g4H
DWl1vvEWFcnet5kORqEC33HOShKuCK2RizSjEJ0s2DgNuH0PUw40vlPdeg+ZaL8Y7ZiePEaDv0by
TjwcAkusRmtgiDdxJyUikuoF3tyhzYFumTRnuvK1kgB6Bg/RGMzGx1IiGR1K/9HtEdBWWkDdiSkf
rSwGcBcthwZCAHEK45Vp19nwsnLrLW6Jp+sIRpOBbUBYHh8MDfNSzBkY8g6TbRrMkrMv8ri7VUpO
KnvEULdRggyv03Bg7vOYOpylWdZX60znfZK9PAdDdhqxMs+bJLi/Y0N+m3URMAYkNjLkqt0ziBah
b2xtYAwAelcWctNByZkXKUC2mosPdHwi5mpye39dJgkLmzCvzLAhpQDgqy3GjW9099ror0cFq3YM
0nQZQSiErsDRX4jRW1OYBJwh4NCo8aGTILVKzG8ybUg8gnvNUPtn3YRJbQGvN7TbCHX9IqycVeIx
uxceR4ljGW+W635FzJewChZ70+h33Wh4TB70u8rykE7pHqJiE+tcUhAZYBmExRL+gwBrN5DKLi0D
6BGiSEfvXOoAMi51DwkP4o7nWJ/xy+pKIFCsCkR/TVo+xml+CjX70NXVaiqon3vlMYPXDbDg6Wz5
i1eLgvAuWgHPpfwckSSV2RSvGFjhE2vaWyfvX5ym/4gytZsYatuG/oq+01qVM8mdvJ+FP9TY+qae
gQAHTynvu8S5bRmGLsY4O3U4lgQzygVo7pcYiOUS/dODr+5aqTEIZeu+AIFEkITjrxgqnVJLHqXO
5DMJ1NqeBowamnNdsuvoAEusSK6/8WT/aHTiUfPafBOE4x0Ot24F2uA28z0G4bFPjsj07Hp3Lr12
RCYZkbzMkZdKxRTYFJg2VOlVbBSrsbcOyMYWXd1ulROiH8L1nD5WOEAPWuzvOCYBYofmeohhvSK3
46YGkWDCIHDXPTQBpku9wecXRNPaa/Ge5s66r7RnkaYHt26NrT+M22LwN0WXYnqpnBZJlfoIq2Y1
Wuae+gJPOAVGP6cWNfhjqv5aS/ZU0tZezMqTLiIxqOhsnsZeU+8LfB/ec16ZaPBcgLtO+ByqcD1C
2sLXQo5Q7BmIrsZLIaN07RvbFAzJIu+IlG5wtdgxoz3ZPic5E3afaSfh0nxqHhEzXBDg0tc6Fk5n
x83iWXxlJ2ATuXpbBYLWsqfk6Gxgji4IQoYAOSIh7yCLz9J3AghY5VkF4cZMIPx5kHzKxHgHBLHz
w7hl04YeuVIfUT8+JqjYNoLgDZKW54uIcNgbAufDm9mc83Ez08jGMSLjrlGAmJOAUWjhB8vKJze8
K+GF2gwGfHohUfRZ+OlRc9A0sQWz2NZbII2iZhcOhYJl3zgA6ozP3sTUkT7qzK63CN9eHdQszjTQ
PyEyNSFjs2AGtHGK9DNOsfr2Xb+pjPA8BQhVK74sm3l+r03X0N12DvEY7Sun4hmn8ltk+BvDIoEr
Lc++h88LxN2J4Kl11jlPnj7AoxIoOSp28YVZX3e1RFfG9M9hepV4BmFKtMLDcjymlqbWaQSXLkLA
aDNsJha+f+IcRQ2ig1NjOSQnPBi33G+RTS08OdI79FR7xINKuhfTvydpoB3pK/9WhZ/ecKlc84J+
5sHJSPlsoa5Y6CyWDUGVC0QdKJLQUpJ0ZVLwcm6i2S2qbVXbG/NFsw38H+bTkLWCN5TsRN48moLm
LYjXcaWk+dzB/dDhMK8mtFp8Ml5wxELwEEz2Tp91bzIIG0rhBRUAIDH2sJgU8Xe1JEqpAtdjZ9x4
YXBbfrHw+gFivso8DmF3C1ErWNi1gW6nJ4xDas9h3RgAmoqzlfYPAzqFzRhGNzFRGaaHjsxlJisZ
w67YBB57bN7DaN7rb0ip3xycy43GgZlYT6R/3hs2AN0gOoXetE0UFpR0PDQ1ZwsAL0QjO7iFz62y
3oWDJIS/a4+pirAUjWZMzPXfmSJzoRndvmrP0EnJS0WaKyMispT+4s+bV1cExwlKfqUXgGFtohu6
5qOshlkrAN4Otj0d0p7hH4W3BlQ+8zlaqGLavCBLUMNNZTFBLnz1nsvutgyBaroxSQ11e++k8gqR
RbNkSEFNhdTeZWLJCxNiJbP4iwJAZyhjqIWMi48wC4FvJocab7GWWJ+hW9OnqutyJVM92AzR1hjL
c2Inw7Ku0n3ZDfhJtHJdFdZbojeH2mASC6xzHSf4b2Nlvod+fltH1pqXcNWG12DDz83UH3MB/Sax
kW5E4C96885XAneG/z3l4sGYPWs4dh5E8tqhcbAmYykCraTmMtB2ZmQvK/3DadXe8KJ7iDjBnoCf
T+XPb3aYvo56d0lyrCq5idO4gf7rRv15TIBixtE9Foo3Sog34tJDNCLdxipHEKVBTyoHF3KRecky
nAq5nAC5ES3906kctgNL5socac1qkXFAtU43IXz1sATNM9UjCLsrVNB3mdsDmNPEyxT0R43IxdDL
TwZLOFCUrSoKJAY9yc0IFqM+eo7SWi6/K6v8sMz03S9LnwK+uAX0vEDCxuJi447xMX/Y1dWU9+Tk
sSugo5cmenllptk9YshF7qAhyVG/jD0WplD3L3GMKtZqIb9MvXMVTdJkTI2YXhTB1q7yfqkt1TSA
pnOiZDMFzlVa5G+2rF6Rjl93me+uI45TzpALbgdnTb6SlxenqHWDrUEuptO3wZpM66UZT2fhgxBP
u2lbWebaaiH9cMkTaytdujN+FBVlt7M6FOaznnpwsdjNf1RpeneDQ/MGTBO7cio6juL8ZJIFIJNV
mBY3dUjiTIf2dT4Ep7Ey5iwIHBk2Bwq9/DN2vy0d8WffUWc6t9d+42vsEoye1UlfWzHUPJndq9B4
yQZbstELKWv7cut60zqUigtjHt2jXuA6rNGUoXlc7tiN3asxe56prux+H3pXgSfHD2LmE0nQVfps
lce69F8oD9p9GFKi+DTqj8KV6xodFaF7VgKKydjVQtLWi0eTkqEKjtkojoUDiJa95mXI6O1OrbOp
yyhfobTo2dMjxMFQQ2dcpskuJximEAwIeAAYVuKDfe9ibLsHGfnubpjEuWRXvg+yhCamGxw6eK+q
EPXGHBuxLGNE9yU8wbHJ9INI0TJXUxUwiXDYqLmhts18fTsCnttbwkWOP3owdXUzuxNjg6YGMsf2
59s/fjYnb3FeMr5ZOWmUoAUuDa5VymIbnxXbNCRGIx+eidk6MfhpNwCnR8ye475wsgTHgfNq00fW
MVAvHLMVO/6ezaRTqLbSp9OnQ6Zu7KcprZst0MRl3XMN62oakJG6L4firVUgoCKbq88k+j14Y2/r
+N+OMwJ7SRkNVfSNp6bqkEuiImjwpogWentBRtLC7vUv3MCcNFTYme+/m7EEm2PTQoeqJD0s8qGG
BAsy45nqk4y/uWQLBaJNALK+8xF6BuYXuYhHFmG/9fdkYB81ScdKecbFS84tUgQ8wqdqfrponsCY
tl4hEH3tPffJlRAx3HxH2gcy9TE+Tpp9l5XXZQyGAWXNfQ5FFR8FivNS0tJ0rvEwLmrH/awHuJgy
gORlpbfxPDrwBKDYaaivpBb0uCBMzgiPbIFWU4e2Q/cI4ZTA6xHJGkI3Tmtzn3fyy9Msdm/wU9CJ
V0lIJ9T2W0JfyoYjy3QWxojxDoTUdR13z0PWUA4NpBr4ZvbdR1NzUonaBrS3NYudshl4XGBBp3q4
qtZeqD1Ho3Pygm9UUPGVBnmcRVSiyHFzlsf4PuuffBNbSkesNeJM5LEF1u9BEX4yFCgzvJi9s4Ms
D4bMNo40/ZJ4rNaJAlKX0GKBBmVt9eiKTBjIKh3kWZcUQC27kGqQrkWNwaDTQVCAuUUlZ2yjWQoX
o8jkQwzYtGs7SeeQJhU6TdqeGH8nmLd8xkYpqsMk7PNgJckWZRD3Mq6INlIbzbXfJgyJWU+r0u8Y
rnQB92pmxpsa2MMJE8JSnpKXY9v62p+6Bz0F0qiZFc5iSD8Lk4aVVX4mcXVTE5m0S0mlQcuEZ8SQ
e5WpFukOg6lmovlE6O5bS5OPq00hMJvSMUuLcB+Q0UcBTXSojf+VbmWw5db1jZahWeoN5G3z6Ml/
reiwYFwS1K7qiHEA0yCGyiCFpkcxcuuDeQEyR7Oz1YS37c6dmBE0WVuS5WTV1PyMPeyud/dtRccv
mlqiksCobTwzSGBw1CvEczNTP2lvq4whUGM1fDR9cUVf/hRYcBVa+jZDihy5p61JLVXu4w4LDbup
bQg5fsnwVTspxu44SlnEHDiw0RSdcqlde6U0t1Jrq003wtevYgwaSb4O5wjOKeDiEASyuerptycu
loY4GZ7sHB+oph6ZmvH55xOwOTqyhF3Eh7Sgrc6+NcP4al/VZkdGmFkv+yqPjnD0nUVV07QvzUFc
1RzFMMCABSrknmwgnj2PzGZrrj8LZV1N3d5KWEnJE3jK7cnc4TkjKAkG/0E280yo1sSi1TN8Ww45
tlCTrUXR0laTIYeF6KVxxbwRZjMvaD3a1lOWYhtz9NxfumDaDSgRVl/im+UUbUp3PiWvUyJs8J9w
Cpspid5SShMVXXXEX3tRNu+trysbyl6ChobTfpUNT7XNX1xZPKWRYDAjIYhljZGM7XYXy7N0pODZ
0aUpeRUUtxotFI4oBt18KgTyNVAeQSKsfZ5bL8eNWbGE6nOVBXUXT6GLEhywMGHpsE40kQnYuTLf
Miw2QysnCPwEfaTj+ao3zZbqLjP8dRePF3AMx7JzOqgJcYGeEmtFPjIimgAIDNHEjcS3zATvgBW8
l6bdroD+HwJmqDQOPcMjYG6kbW6Xn8aMXsadcNPNTl3Xd5/SsHN3+JS6dVCVsPDRoK6Mqtq14Hpz
jmTLxzXFiQSZpTxJghmYNObG3jFwdlJWWBxzstQ/h8B604zvbpg+27y69cp4bVnVzdTYpOtEGMsb
/w3tHveWho2h+8GHLLUaiOddp1Q8tui7c8+M2cY/FYfdugnFi1dLF6lCrS1Z75AUSOGQFed+hIlk
psPYa4kyllpjohYZqVjZ126NgrUyG8ZkxWV7H5uEINtYcRZkW2Fobilmg2LYiFJs0zK6VyIlndC9
MaSgMNTGp24AUNVodIWH+lF1TETsHt9dQDL80BPqbQ/pxKsPTmGjXlIo0I35bXTRjctun00wV8Wu
Gy7SYDvQ4ldbhJ6gZt/VhRVeBwWuhMJkbECt0jfoeYvuBXgEmm7/lLSEGMv2s3dp6BP2TjZvIB4U
TYHCSOGyG7lN88N8JCOYbmuqsjVakDcxR8+Ezgg5LJLkDcW3QpZAaCzoNs5EgnDh0b/WO/Z8UONo
/s/hxWb/rjqNisXudzprzzbJC1if6TuOcp/7Yi4RLjtjw6nv+IuIsbPwFdWllW5DE4znVK0SEe8y
EpwY1Zo3VePFhwJd8pLAzIA3mdxH74rjiGi9Cq9NqPr+XGLNkjVClgF0Vti+jWNxzRWWONPcXGAq
iWCi5uhACLmNi+aIs4yuvxeXN9pUfsYNWhAVxveG5vnLsKL1GhYWhL6KxgkGuvY6t5dRJj7otfev
ItgxfUXGLuS5axizTUP+4TjwQR1wzUndnIm75FPRtWkbQLW7juYvFt23THjO4edH+FQ+OovOQ5nY
/LWN+wC4YNhlCMThhxOgh6Vx45LFy/64G1dlxTrsl/pD3EYxx4F2acqwX+mG4SwDc+faeMbk5F2C
KAQqU9PTLpqsBzrNRibrJ2qhRT0UhF4OzUPnlNPWwIC07oApDQkJRyxyOKzrtNpy8uAidrEoKRfv
r84kjhKONdZGZc/OKynWZt20565079KcNzSf8KuWek32pioXSQSSkvsjgBeERi+rPr6u/ZEmP21G
HIXvfavDJHUYy8et/mTalYO647Wscn8bDhisC9BltXOdMRFbYWFHToxy3i/FpmPEqqeiWRVAy2JM
W77dYQ0vDkndDpssq4CH+WegZKfAZq/CtgwdbAkvViT0Y3T00F5ZUuQMXyy5wNgc90Y369uqJcE3
siFxjMw/JdelgEz4WuDN9LsbMrz0c2QRgKHyLNiIFPxbpbvfjtXhPVRPhCKSWVtTbjgjCttmZH02
p09JSG5tQmeNvx2bA3TK0o9qgKShOXPosUD1P5PWe7N8rBPEFIqDy2geBgjgXo3CB5/mGp35o57A
NXA8+SG7Gp+8qYOW8wxz6RPuaQTlImX+su4Ce+8h+TmU8fCoT1j4glIwbS94Axz5CTdg24ZiiVMk
3Qy+G6/6OH2AEDEnNuDkR0aOBm+87kymB5b0X8IbFCisKku/n9atoVaiq0+Ax9Itsoz92PnXZcOA
2KEXkegDUh2Hx8QGdcly66uehpMEb0CVSsARbHCfW3B0CgRBzSaR+LSIhRnYr2DejEMs3UmDYbMz
d5Wl9jrEpDYb7sU46acWLZBRWlwGoh1cCovi3fwyErNd5LAiRKEm+lwJFwPeN6NaZuRPstKGV4pZ
Gj23N0MqdUT/yWrvjhuhlLdq4Ch7MuRoiW7TAi5fwFpf1NtG6nu7S7mUA0hep3r5mtoR1roBu5Ih
vgKrfUtk8q4gKnP0G9u+4nORUb/EB5Vs7KkBV0sTEvb7mlhqJmgmfj6jAAkicbHRYWBia/E2d2iW
ET6xwh5iFT/y+d857zV+yVVAv4A2LU3/xtPwHbKtsoKvoRnuGsP5KlN1ccfmnikEFNKY6AXhKObO
uMsqn+2A1Gf1DnNUgefaluCNtNAjxCSbCBARGlNnxzevykp/1/0ezFKOTmyeZuWKDEx2asDC8nLf
kcbUkaxmjluHMyhHvZexcPu2eDbb6Ls2cGLDsh62BaDm3sc9X3/lTnPxyoBudF5cV3Kj+1w5WdNJ
6PJ2mexOA0AJvLM9wxMSESMkdZosNwGFalU66dqabS4sPp+O8cVA012Hk3cakKStcl1+pFlwi1k4
PMAQOgzW9GMoP5UAwijcs6M9Z7/kVbZVo6Wtkc1ZVBcQG3N7q/dDcCSfgkS7prrDB7bWrILTP5GH
mk1poCqBUR70QOZVihUeI1n8RagAxPdc7c1c8HeDU5Q2XRzKWzZhdrAWY48FIvSu6GyQUgXo3bUi
fT04+UNY1jcm8aYDUAdeRrTq8dGuXLrly5qenw0wd1ExLl9GIww9x0yOsV3dEhWGV3comVgNDDGG
LKZZlW4rJQCUlNdq0nSozd0G1wR4tYSirGx2BVGqeFeCVZRD3lFE/RHdcIrgV5P3UOVrrVSHwI33
RAkgVEdxpANgXMOvuURsFtMBv0vXUAIQwix0in4AEJ8BA70qBqzgBSIiMMd4s1V1LTVFTmM6rpVO
vZsq3CHU1YL0kwLWdn+jAvO9lFeByao5RL3DOOzbQ+NQkNWCdcf7ckZFQg80AveJCcp2yANmJcmV
yaY0DCgjhsC4duLhOuyRVPctag99XwZpttFpD9iZfTMYmOFoT9XbstIOcGVAm9XGpRng3cwpRERE
oR3q4qWX2+d8Mu99M76TrCkb12m3ST1tvVI/+FzJpRsv24IBmQ0yKY7pRmKBi7FIGBXpOMgo+c4N
KHZKdDFERLBfyfZRAaq60zcOQTKMUHp20AMSAJEe5VB/+nH3mTTMKghN1au7tGpbTpoRK0zxjO7+
Mxqsr7Yr1j6kc1NLydQVA/OyEZBhxa7dDt9pyTKwx0BG80xckwT0EFrOU+wMO80w95gyq5VQxjHq
xYyXRaPTckG0Gry2x2+01OtKK7lgNPWy8+TGqrjCav07kvWbNHmX5gw4SPY0dW+xhBl8fsVl8r1V
DfoAq5P+6BU1aiTvJWyRtjPpPAowCQToAQokZeJoZe49Xisa3Jn7qNWEVfvF9Q/K/39/DP8WfBHd
m45BkTc//PyPohzrKAjVb9/+x0OR8e//zPf5r9v86z3+4xR91Cjvv9Xvt/qXO/HA/3zi1Zt6+5dv
1rmKQP20X/V499W0qfpPpP98y//XX/7t6+dRHsby69///oakLCeGSdXRh/pzPIFu2hZpAv9zoMHu
rX+Lor+4yz8TDXRL/sP9qzgDW/uHIW0sg7orLUczCRr4Z5yBYfzDMHXH8CwN5KxN2sDf/9awdSXp
QHf/gd4RD51hAjHiN/r/T5yBbsq//63842Pcf/7730lMMF1LepZt2JrrSukSt1B+vN1FedDwZP9L
sz0CZq3AuNfKWNAjSdudSIsRHLt+SiIyptKcjnHZs+qoVj66EyQGtofjASMZrQx9emoaQutTn744
xi/G35McDmoWnCSgLrUZ6mMHer3tcMovB0U2QEk7t2eURJ/FCu56V+RHM2keopJxv4p2jlTiMKL7
Pmg+Gh5h6xQKrJ843xR7O9Lb/Y6IJux3u1Ef7FcX0Nsi1eFKwdsZoGT15i5S7KDHvHd22LyYdXYN
cfFD/WNcVasiHMA5ujRTyHxZTsgBN22PdEQ1sQscCfdVYz9WKCwNr7mvimEnbR+yrKAnESTWemjZ
LsTmtPPm+MKcendOR9FlnG44lmomE36w9rEjYVrr2NAx/Ltuuv6jQQIkRrBedVziMSv7dtsL+11Z
44WkmfpM4/HWkDWKRFWzOo8F8+gkux0tle7dxmEZjr25hR5Zd7QtVrJy1KVx/W/SFzFhJF62GUwb
3rNMSwwyNptGfZX0SbMzvJasPr3Jd0McbeKub8+WDE4ZBfE+dogDTm2Jxnz4BpKQXPeteBazha8w
prvMoo3cJk1wn0cQIQEWs4WS5QnUmE77LpX7GABjz994FYXaR6w8+1wjk0XxzJIcaLhrIYc+VASJ
coEK821ZOBUib8Rzfzrn/rnw/I3p6k0R5YpD0zb++4Fs47rl5IBcAEdiju3404GckQRAVGBj3+cV
8YOa3+4ss2UrOXC5Q2Xgkz79f6k7s+a2kTXb/iJUAAkkhlcSnEBSkyVZ9gvCg4x5RmL69b1An1Pl
ct+ujo4b0XFvPSBAlUSaGBKZ37f32nW/43MJvU0/EyLmSyD6aEgt0n1j0d0PXlX7WmUgbxyrw4hO
FgnFJJljDqxYkRx50bOxevuWmWK/Uw80gRFCLLQHdkAL98KgCcVq6C434EbUmFWYcxcBdHisoo1z
cFukMEbjJL6p1ctl8EZmPzzdtY6gxaI7xLM27ewcD6vdE8NdZ1+cYek+dgSFeYvzOuRKPsU1bcJl
/ExgWAQlhEvVi9DFwUS/p+n/1FkwOpiqzqSyj+K5zWlVlqZOBb4vvA//fMBR/Px+xC3dWQchwlp0
y5IWcSy/HvHatd0IEkr5wWmAKsdzD2YOUC4pfOYVUPjWC+XHMoqj+/wyZfVwTmftYaqHz72+rjRw
uvoNz38EeO03umTUWfKhPJpG0YLQZzqeCQhdSbpPXZFSnGcTNWBDDJwLu67G75pOyBBbHByaSs0H
gk5OKu7cIJm+RqWVBTD7PnaZ5hLglzw0gKGAqpE/ubjFa8uaaowm8Ox1ZdB2a8qLJsyDqyInyFuI
HNTwH6QbwsufxKGldgkUwUAIVY4EdCRMWxen/kRQ3CXP6/JQqIW8JPfSrUyWGcn3rvEm8src+lOi
d+6DPRKoauNV0BdzBWisUFnj6DC4YfhODpCcVgtoWr3OdCutEJdmoYNxtLTeNwGyK+Ir9nFaw3ZN
dYKVo8o7z9SYYWsio8C+gqostoJUGCeeQ3e5ToHVmKVHfxYLNMlWgL+2xlDZtLpY3cIZe3Ok+obm
9ZLFhKDW1gsOwOQDduITCZdQ/qF0UITIDnEVP2EiAGtmgPvQxtTb6SrSmUOqQ2qVfteX7aXUOwrU
wCmGuEs2GXq2c20bL3a53CsLFYDeZRNJKuuEpUvGvRe72TFJSHLwYqfgap7P+tKKraCx6dd1c2xy
sA7Mhp0W4bMWuzxJBm7pZajnc0MDwyQSJXBsQp4Qn58QK25Dzx23Q46ThE69C2oOkHS0SmAXackP
kEyO9aBmZpvRdRhkceBG/97TU920iJE2ivb1lujeb2XcdTBhWhGQapX3vX7lutq6pMcKsWSXhrV1
nDJBUwwm4HfKKzzycj+vTsQmivZNt2T30/xoxoX1EKqkJAdQHqjbsuieJa45z6mvt42D/YnZbhPM
fDPUAFl9LAtZbjzZX608nFFluJ9NAYqTNkK2N2oqzq4gZAwyijfL7kC3Fzv7KKZjqpvedkijLDBZ
UJN+QymfIos/g1/wogxZBwT3jXDrh97uvqk2Ho//PAxY6wThrwmEJFSJDCQmK4YtdNMR0vz7KFDC
ImghRDl4tnEKILWY7pqaw/FGtyh8KCfUGrqFaKtyWTT3PQ20+Fx1ibrU0rC2s6WlT0V1V8aS2W+f
k9YJt8dXWf2qYxU/Y9zWtq1FJolGMYoLxdxUriHvyrX2T1Dp2eBWP4VVRKO7prwrqs45Uv/kIS8H
ms+zmT0bxJ3nmfupLYGbLANgy1KE5cXOEHpyf35gzdz5CyXaPY+9k0ZWX/DPx8gw//5wWg+S8GxD
J+oKVYsQ3m8HSURDSFHc0Z5Sugq0JQ0bDgpMTM+B3TfI5bR4VvsIUJwY9BH7iKMI8qDzrDnJiQEF
UTbB0YRYIDde0BM4RTm8Rm2HhpAp0Amy2ncg7PJDUgSwUmulpksnAYrLJnBLzT5olGJ3Bccn0OD1
F7FJXIZbv00e5fhmmdRplNztWjRjbe9ncUHFn+xs5xDf673jEP7bbrktDHAHCphF12HYEagLLLN8
t0NTneMILkss8CBVuPnOixD2thXljP/q0sRkHFQtvSkrDnn/CRK8BEZCF8YT4depMCMKw1ZxhuiE
Y33Kj8QBBwQBCQLteT6O2pBspSkxc/DxWDE0sZsZfC4misttr7P4T2lO83zOrQN2LMTXE5Th3gQY
wrJfnjE3vQ5F/Bmc/Fdbi7wDLDc8RXZ0LqgYkwmFGUOC5+sQxcaUOPdYAN2dg2Bz6yXlGLQdDKAa
VMzCIHe2PcQ10UBfKwl7mJJGb8Ggph3mzoUOOmZm7kqw4TmJOL39lI4+DYCUQTI7dC1nVCTjEapP
du0nW/j42aAqR+OaG559r7jJDs38lGhevLccqW0JDumeRKqrS97YzzQCQgtavYGQt2rq4qIWLCu3
zXEa1M9wur8t5f42o1ovyt/ubBYYpK3ZtpDSdZy/39ljY3RatLThUxeCMfUAQZ3JQaFY0ovuqFvi
tW6Lo6Yt09Mgv6WLB5tS7g0Cgmm+LPSjQvOglTmZqDrBSdQIOz8RldjHmZguxYgeV1tWrUMaTL2t
sbZ3HzWZz5/cEoQ/OW7xU10glSCnE6wUrs6k6QpY6QLegGwh7bjt4FvY1q9NxXhPqsyyB3SK/SIC
n0enIsQ9s3y1ERPgn6BfN2G37zuMcNNjCRv3MoXosexSORutt/QnGeYtCw1OGn3FVy8O/cVZjONo
LjAV0UVf5LjruXMeUmz5PtJF5+DIzm8Spe3/m+HC0//zkbccyzHWar8nrN/H1LFok3axRvnEHJEn
ZpqJ+8R47BZdBW0MLI8h6s0WaUbTeFKBrpaJ5UqK4n8w6OkM3MYakigUUYpSu5zIVgiL1bXTQGlz
oDWVmWf4fWqQZuktV50sLGisAPVEWdon8naHIOuTq9OkHyulW0e6K3ExINWE5EWXwjiNwqUIHCki
eAvv4HXOV1LF5ZE7fnl2YNa2k+mdalM/L26XXIaBhlLtzlQK02VfM2P0hVtMyOjT+S63uIGzZNBR
P3d7TScyrfIqK2j60r0QxYOnLBypUpczyrDsDlF//KYZUh7L5OOgqfaC93lPMTu+OjaKANxF1rNu
zIgkssU+F11Nj6OduUmCaE1XSxN0H2C8ByTB43gQ0x5zYI8txwBCQhNt0zfyDQ4eM3nWOrtpLDF4
gLmnI91Fx7GwDT8tbeMMF9rA4RN5tnbUmDQ9GNaYQP1pIZb0hDmN7Ro9EtOqr+xLpXL1lCw6NWuA
vE3f2HdLFTo+Uov4gk7vDfoft0Q3bc0q+yqmqf/iZsAwe5IFGonWqGBOCDLcIYbb/D50cDALgNJz
mPtlQXnOUOhHb6MruX4PLjffpYJHmoA+y0fDvW8bREkucq6dJfylzLs7S46nRtfsgG7ftnIqI8gJ
QJEYTARMvaCO7ZNettGrmRXkT8zJTNU2BqW/WuVm0q1613gZJ++UoRfyy0lDiGxpoLxF0u0G+EX7
XiO3NXWdh75+KUSR4qJglSOIlxDSIyEZ1cU2Kg6JGMwzmVybohnUebSQTGdrhI2hHF+vVnM4cB7k
o0X2bCZBnGjxheTnal93Oc6/9SV5rwenSL+ZVVGd5olZHLcUy15B9ozrUdDNOOxWLi7MlmjOj/0H
08RThu0p3Dg99cF5ivQrB9fd/PNdzNzn97vYMy2Wo4YrafNTsPltReoSs6W6bGieJLKp7URv0q+R
5gUdFRXwZu7TYjOsyba0iH/QPgjE8BQvO5q7IzkDc9jEQFltnpZrnjbNnPMqm9ol4YNWlI+WSMtn
RKi26JdHXaA7TMzZo9gQixdE3hY1extLM8ybA4YA2sKuPOgdz6TbtMxsewqQOYZLUKmciUiNdHjC
74M7POm56T1HERxmTvMdUXXpBt5Yuw8poGx5Hrg7WVN5F4M7HZjh4mv1NFiBlYGfduwy3wGBdAwN
OnVTjIjW08J+k4/o7LTZJdTCde/CpoqOCoTnpkYHyQdH5b1U5lmbafs33orOKiP1ia7mKQUf/oyU
a9jlkR5jGRc4z+rHAVwUBRn8LuaC8iBL+Nxcm9LnIvxge+tvA4G70hzLT57V5SeVeILOCqOb7kSP
g1Ho19DTF7/QzUsa2slmpIx9zyzoY2cbaPdnkV3shnn+EFsFvTA8gJ5yvsGFLZ8ipdvbLk6is2Pi
vKmrY+mZ49lYH9VRir8tnz2HuHUqwZLpwFNvgCWhhnDoPGBqODO1HUrxE3BJB73fwmweHxGQPHAI
TGQ2CHTCO9FUHs5CW26hkvUHNwa02Pca8rgpo64xaq/JcMNIg2NtZ3wtDvh1+pDL06qGP5fiWdfj
BuMThr8whIsSVqncKcJ6EjNuUOuQpjRAt92HyDmxzdrEB8dN0+/cWmVH5OCQkqL0YwysbtNMuunn
CkxsGaHmrXKPNWwXXobUnh85Dr7sMF/K3PgAB2RNMzIjQo7K7t6mBO9UfbrtsSJ9M6x7JqDhF40U
Rz/suSMjYwTGWSHLFl54Dq0iw4SYBFWu8pfckF8p2BhXXJH5S994Zy9anpomN4OcYuZzXvbZLjKw
RNnJa4Eq7B4JBrlAsYmwqs1gAHTQnnCFu5zCFX0mcO0S//Kd5cKPsB2/2o1rP6avwtSiIO7GZT8d
SUyuHhPtewLteNuTPH2Gt7aiJEuTpgFiRUOv3BdryYuDXfUEbqY5SoiRdRePgVdtxefHPc9KgkRt
gI26b8Y8fyHczhuxFMlzPgPvpb2TniJZvtSIEA5KLyHA6s+DCbqfrKDkE8Fzx6a9EjiNUR762b6v
+u+GmbrnGTwAjQtElQtN+QgA2J1OgftxjHoUpIO9jyyoTSTRzK9ZyGXHWiqO++WtmWYunmwo/UIa
KxzMjtFJlxnp6Z/qiX6LZTvOUaTyMqCqeHAmgtS0Ycofaqv9oOhC7nMPzEBFPuN1UQ0tpZDy5JBM
LOG0bg4ilX4sEyF3LkuurXKJZivKkSydCGW3JHn0rcAMjb5rcB5QOFJzaL9TpxB3dIw8f0oQJpZZ
vOyhKdoHa6Ah0ifGPiEf5vmIwdYkUcI7ITLDWGjFLykS9V0dHWEatsdmHlPKYLI42zWmVcXaYKM0
KzwWmtvtjRabnZkaw5NR7wvahTvInRAryjhZCEYIHyZJ4RQsQX4qsPb4yjLDwMqKlgOF4c0xYJ6W
HfR3QBXoBZrxAwjW/CrcGWM2AIaiyBGIr1PCWX7p8xp8fx5+WEJC45D1poeStttdkvi5Nx9qlX7L
McSiBHIhZyBZXrSB5B2yLSATd9vInkPaNc1yhyU82nh1Y24w/LH21Q33uBjmJ6d0jhiWPjnGIo56
MU8nz2CSkPUYYzMMfXdG2nxeKBbv6KTCO3DHJ3oIHgfNe+BmaYNUJ5QjrwG6NaX5I2+iZZdNxvzR
msv7qAXKYdUNY5qVtU8ZPhLPg1TdlW8utXO/x+ECr1t1R3yPzs8n5f9a0+hvjabDe3X3pXjv/j/o
LAlgyDR2/uvO0t371/ZLl335tbf0rz/6d1q2/MNkkKP4SgsHCfH6fn+mZVt/oCaUtkkummO6v6Rl
W+YfCOkFNxkRRwRjm1Ru/9VesvT/UTuJudRvkx5aWTqFG9OjoWVL/ml/XzTmaMtxY8bDBdVzD4OY
bioyelSpcBbDIrjt/bX5n/8sSnkXz0UeTwGMd/0v37q1YgYtBtkWgoFZpPvbZ1U32tvtjwaLGIgB
FdxcEzUKkZBuU3XOPeoujhgPpM6j2xrb53h8rdxKnEpcHLvBxAznGsanQhMn3gtHm8zpEpftxyKw
oPeldYOJ54tSWgkfdDNJUhKRVw4HPZ7A6KLHHb36GQTPG0MC8TREFPYggXtF3ErXqAdZuya+N7Qf
0CaJJSiHa54Ory5w6jxv7auXIhzq8WUF9eicBMCEfRziYK3BmxttSPtnRmgVFa+OZ38Z8WVtrHDC
z2KXBD/aTiB1QHiZ0D4VNk3ioveMk0IpPSsTI7i9KUacLHzORpki21sT9hI9qq6e5pI1XlmrpMVR
93oVDiDuF6gxCwXpGbABLktaJXsCt9U2zSAN9XX5KtLo2NlyrdIOP0aL1NhoLD9kejpAKvAU/kCk
AehkYKnTY8R2gvIg3TluAEVX+JU5YrMoQWQYR1YmGHXlvhzLuxIz5cabpl3Jch9Z6/cwHr09s30s
wykGs0VGF0e6r14EkLey3WY3tM8luHWm+zo8Hr2/zokOXL3K8bc08UH1+4VH1q41vY9DanxYbAQ+
lkV8olM8LrX7aUBHsrW0bNmWEabzVoFORtRGTN7QnaZMu7rpSobE20f579uQNHRBJq6DxLA+p9Cz
IGGiM87tV33EPlmVsA8sHYWlghqwiQkPSsHMaw6zrtK4g5mFhnxy/dRaik1WE8+BOiVLiW6uSxQC
3pfBNvjyNTiTELENqtaQqcm3ioWXn8ovmhN3e/BCpHgDG5rJ67u4w4ol4YbcGBlNUJVnnD0Ci+rC
I/LHTfHhGSAEEtu6R/loB4VUTG4RgRS9ydx5BF0wEpwd2QixMdAclUCHowasluTHnezC3HVNsbMa
yvRikU8TlKBNRGSVyFk5U7rjFphwGzW31A7ASDMsAcQbISIvm6m1jmqyIEthlQMeDTtVW/6psU+v
7CuK7a9xo/zKYuIxWM7TGi2k69pMlNJJlbW9s+VcBxrOTAfdIkwCib1gJspcnrp5+Z4OeOnN/tEa
kJhraeVPWe4+rhn0Iso/ZwCQdGP6ShLpJ8qU7ZE6UbWp+/KLW88pHAYLSo754tahpNvCudIEKYUp
Tm3v62TUoHM9m8Kf5XHS4MEP5dVrRiaSNF9dfOnIviz9UE5hfe7D5IedFU8Mj7vFi9JDpaIK85m3
1WxsuSNpFBsa6Mp8FmX93GZleETmtSVJqAx+bkgz3xTWR2RBBJgm4iFt7ces1zw/RSSEhoQuvaFc
PbDFIQ215MHJhsNosewxbOowCSQFIrmDqeKeQKGT+W3pSuLjrikV8r5Q31LuLovMQQYAUxpPWkVN
CEkvhV7rjKUCx81HubBeXfpu2aQNPJW5y4kLz1s/CaJF4BOGEQyoY5wv6TLC8TApSg/W1SxACSch
l4ZAI95Y26ifHpo8wk4ZUax3Cig/TvYya2jJI6c2/cST18hxvzqNPl5audrn06Me4gdObfeJFOx8
H+WCVUvjYHWj2SXNez2ZiJAf7GVHXMm8IyydW2zpqFsAub4PG7klFqXWmxIbfPrJ8oaVH4yVF7rY
RsfomqI428ZQ/zYFROrOXQCHL+81RS17UOTzIQmDrGSRdET0ibq28y5tWtOvoTP4NYUYusrywUo2
aM8dAAQGqr6RySXAg+LOBPZh2GrbzC7tJNVKv120r8rC9EVcM50vi75ZHjJTFINK/NplwhbieWFl
kldLu+lNxFyOhblDm20a2thUBuXgPAYmssT0CJm4buc0hCGHVwfzCH5keK9Z+l0U+imUKOQWQS3B
pnOgKu29GYc3BiR+msLHUJT1Y3zgJJDwMLi0EZZ+5PTY/6z80SNHbcdKxEvnym/HH4nAAkW66nts
Qw8hII5HZf9jDmcVdFn8nBJydhxU41ekWVMc7H+kE+59zXURHzuALWT9VuKIyEDp89hLFJQzg6sc
5/YODt2PpS9MYvnokGRDdOr64ZhSf8KHSUOTOhkDl7zHMG7fmfBPqYLF1RV41ddxEk8toQ59RKUw
HubyMoT7PorwL4ucyBHLCMrMHA59ia0pTeYHNyxfiCzRYOV53DspK/UF8AVVUuwEGA0pDl37Nd7P
rbmRRx9f/ERQzOQAGH+nKdD5aFuYOwgMWYt19jLu5dKdPpEaqx/C1vwSwo2xyD3CK65+1B4YA2El
F/B/y2Xpkse5eMWWSbhJ/uBYxEg5NJ922Wz/kPnk7F3ToC0hBoBrLYdJOk+85QFdM4PeqKcPiU64
qyGiSzY22mVQ8VmvPRSNBQZ3K5swTIgDv0xtqGnms9ujFmGWAbzJH6Ajb4vcWyl9IfpFgulAX0FV
I0QVgIXx3gzezrNYpo52/VY0yOxowfzwMJ51I1aJninddpFwFL0+Og4dK/muGMbzvObKtjgGrXZo
mV207tYAI511Ru67TQcYmYEtKhK6IpW2R1APfHMFM8YeZdrhgXkkMs2JUoJXxjNQnRw3B30SBOtf
wp4EJMhTzh7MznsUaEblHDuWhH61aJ9EmsLW7hx1Zq5go3y1wFC2EOxrw+z9hgSJbZ41X418neK5
PTB/sqs0vaAD6d7Pq7Z0MQvPp6dNvi8yJlVYBNDRsiRxuz+aU3GYe8rDHScLeg8mNpdUOH2mGUTY
K8/v1eaQus27UgwY9OrBZkGY9xnL5k0xG/FdIzG5Dw1+IstEJY6duLr2IEgMgk42ykY6qk/Q7wez
eHfoVV4mWlxpf9TH5HvJmWwWBMTWXIx4xBJFBJOHFX9Cfj86rbknaQmYgya4jdamWIPZdMSjtq0j
B0Uk/e2cz/UwC2zLuaMRrxNV0I1ljlUKeJ+c9EeSeQhgB4u8b+1Vo5WS30j55AITBZl2x4TBstWV
a4A5SH5qFj3bNRHOgrocvjtd9n1J9a9rdl2IzGZbo6HcZEp9buKF5FjlyqBNQfnMPN+x9swvJOWk
R3tt2WACeYZ6VFPzmElmMGCxgvucvJ3Wx6R/rD7DIWfTzjGqaDHu7KQ6l6b6JvpI3nuQJwrPhCZa
a89F4daPEj5lKE9w0wgkgfG7jzyXvlACyN3gQb5E9eCTxqFzuiN16Zxpb6c6oovOaX0iAjUaxcs2
zsfiHiL2eJAO0P55jIEDLMzpI9bqz9ok77FN3mV5HIEJtKojaYPUxHiu6SEZXjFQsD7sk7sUlhw5
cBQqCdFCI64VBKPXBjdvhVEHgTAGdjteBdY1gBA7qS86Dq/9kDXvQPoJV07N5nzbw/R+b0rdOAlt
YtrojOYGztTMbEGaxPCOH7W50FAqzRdLKnkXO9zYMulhzs60dHlsooDNywMIBHq1c3oH9d08kf7E
tN3x0OOaTOVEFevY+sPrbKjJT4eaLr1MN9QxwyMPikvbOf0ZTUJy7MLlcU6H8DhldDFG3Qkmpzc3
KF6XoAfrD96j9L1kbcenjf5auOZDSoefEgOyKxHFO1oLuxlX7jDrJrksU3ptQvdaMJAoiAtdtegP
EzVv05jjizLtTwjdMGgBgT1mU/WMvMI9F3XzQXo13XqqIaJ46nQXYR+Cl12zgO5yS2CTnleVNBZs
Gyty6OxHd4GXZGsfdHKItyEri31JLIXIsbn2YjcwcwPhVYx3o0DxXo6XKBy77eIyOa3KhnnCulnG
+F+b337mZuTZR8w4QuIKgtodeCxGKqRsqrXZGNx+qteOX1SMZ3VdToQ9EDutU3+j+v3n66FIkpMt
1vWDoK00FDNNujL6keoLy7VFI/P2tqmKaM7B54lz1Jhfkt4kCbEEGL7Rmq4NPK9Yd3WvDX6+7huw
Weays7u5CfCnkvqLSnE6JjL2MYE1we1/3DYJTixtiEjstaZ4ODOQy6Okw+hMuI2IHENzU8Anxya9
7g5FtPrsuo+xzKrAyl2ibP/cjHiqfr6cNe2xsSRxGmABtiqCDGcvYUWzife4bXQGdhYgzuGvH/38
gBa8rzHEGkAQANq3Nw81HTbsbfevH4LwQO9BCB00tDLQmRcEzLVCYirW3Zaq8SkyLkWVczeQV07t
oBf/3g0NohWaLJlgkmj3QLb4YohP1zbxZIOa0PZZB9raU2HB4cIsCezewOjbRD0rfp31RhOhqahC
BNaOitHAGRz620Zbv6ENNg5p4S5bmDGGuod/KeUsrafqtof2YTF2CVQxntpQO0Cumx4889tercuB
RNXJeVOM4Dsz1+sAx3wdVLVaquNMxFNED+PIc6EJIDc3Ae5TTvDttWgxVjM/WY6mZm6nqGoJ+ZVt
cNuz2gxxpKN8ZYxt0K2b217e9tauFytBkV8Naez0RRwkBjHLt4vvtkeFnu8N6g2aVZpn29vVFjHX
MSCC8e05SeuFWGM5dMxsl6zfuF8vNeXJqaaDiiUwReaAU6IJbhtJ2TmoKT4GI8qbUY/Kw+1Hy+JU
hIWhE87KFwrcJDGagKMDd72CjHXv9rK0amCepvpOC64HXtQ/Nr0JLhiASkXNs4r/vbu+nuM0AesF
CUGtVHXMEVwL3bp7e33b3F7iusI81WLtv2C6oVe2LsT0RaEaKkisWS8ciJ3IS8PiDURrRdbP+g1u
X+j2XaYnVRlZ0JhpwTkp1/hxkqLqgGGCOHIa7Qdb2QFsuS5wNKeD9eLlIIqJSQH99CSt0VhzvEnV
Ttd87fyWtM2NgmIkhZe0Xuu3Dff0v/Zmu+e7/PX69r/12w+9gex6b2aN/Off2fqa0nd73StRtG+/
vdvSmcWp098n2A9rjBjX3c9dq/FyRnHF3GT9YbpSx5ErMM7/9ZtDlzfBtG5ue7dfHCaew1Rv0ATp
XBICLHot7YIYe16h6W2D255ntm+N6p3d7VWbUWrb6RGtnHGpIZdp+IjAFIqNyXT251/Ide+3l7ZR
HjDEOYcRkxWEsj/f3jQ7pKdWnf08trfD6rkc/tuhvm1I4YDk8Ofmt1+Jq0Ueh5IRnQZuHVBm4jKs
jFDfaVFLAhUFT5bZVnFfxQyek9FAeYkirsFuHV2QXXJl3nabGXmrk1Jnnx6qWQ4nt4LZG94GJxy4
ZeDedinjgn9reCb01aN2O5tqPYm/7C7rQOe2rKSTGC7bbZDkEc5QWXmldczg4GWKc2Hag7urNf0j
j746+Ouff3uZrL9x27tt4rr5RASJuUMbSXVljXMYGLK4hv98HY4zUF+lHX5+nfXr3fZKxs8J1NqR
MnHrC6mTkPnn/wR8CTyXGhRRZDMrPJpZ8Tq+cAPFLdBcdifNREDkIGTO18EXrDb3wLp3ezlFLSvQ
IklV0Odf4tEYToPVKsZtNiZPfcamdXc0tDs8t79fhOs1aUeqCW7XJM34cW+M1sMv1/dtF/MJwZKj
jbNuvchh2GWH3DDOv/ze7crWe+POkJq5/+Xiv/3OX5/RGAQklQXd8NvPyFblfioxX+8SC2fw7R94
+5POrrHXTraDlAwQvE8sC/brW2ID/eH/lABxS2S4/Q8zq5ztrc3wv9aR+X/RxuO59Db+odly/ZKU
7792Woyff/GvTott/+GtDQ3bFNJ2TfCRf3ZaHOMP3dVXy4GDjcaTvxh5LOcPEg8dVHSeLlwThexf
nRaaMNJxcPjohodaznP+R52Xv4vxEd87jmcykK2OHqSm9m99l95Jda2ftOWo5o1kZrnhMYHVl7tP
fDOC9rN61k5EL2LNP43RfyN1MVYlyy9KQT7cNWxGDMOj7WPQ/vl706cqJX0V3WO2MRGPmGwXlgzj
XVHtbQzdoLmbrWu/G+P/7cf+5l2CXCQHnpvLsX1TDRW4e0ajnaIwCSCxO8t6Dw37l0vi/+AyWS0N
//RF17Pwi8kks702JBphOfaEjy2PBkFPOJFCJl3I6V7/+bMsmnS/fxyPN+BEjhD4wFAD/nZcu1yr
WRpSl476MQxiFLmOZZJh7lFsKN3miuwl3lF1wKDvQfmigJBePaSV9BQkK3yRXVEKLzt8Me6eK9ej
DlCYsFgALyzQ3VHgYb42Ox1wv6MT1QoanumFTnZYt1Gp9X1ALwSmScLSccpjGeEBb82CWDCCJ0OQ
yLs4He9DjYinIh2vlm0gD1u61Ce4qvRRWOwH/vM7/YQuQj9BJn2i6s3iGCzANM3Rrl3A8Jp2cce6
OSZuqPXxQQEfgoqiJdOL6dbDVpudDzDKwg9XlYgJz1FyHMeFTB9Hj3yyOzdG3BlHm0bqPHHlmV8Y
GVEDl/OLRKczlqrfAoYJOnvABGF2V2ekLyFlUMaskUWPcMy7EyFJ915pvstCXZO6QXw/vIwzQa1d
d9Xk+HEWmGEdynuIgA1n29kEkxjEbY4abIVuIptIojmyv6oETTZcBVp9Az0wV40vUwfqta7bz3rU
cGJQx5aJtgfmTMMPLxQ2ahJEzOrYZN+MUrybGn83ss7YkJHu24K3EhHAA9cttka5PFZGdahHPE0t
YPkdh+2oNfNbqfEIzYpd3y/IIJCFFzmzxMTgYVslO8uqPgMxofRJwJia3zP0orGNzSTCt99OLyDA
420e1oehtFHJOMu7aRYvUf29LLovqmtyoj9d/BopMB4YMKSBFDtnrD+vKADNsfeidC2sb8MLjqp3
faSvAZ7RX9+nMKcXfZb3c/VgN0ByM4z5EJe2SY2cxu2xX9nxUyQZrup2Qpq4Fg2rVabYXZYkLBG6
Y5JRGs7iwp4yim6AG4qOo+bWcKBs/Ucn+I6nyYX8VFTWO+gC8qp73MGwRpgMP4QClxXJnj/ALfMm
HbiHWIOkTrrFltUXZu28fUtNiuswRL57FcVvLXZwtmcEv2X8traY7zrxrax7uebEYm+ZWFK+QwHX
uPxDGryB26VcQD4N0Q6GiLjmUFgbGyN23PBvdrry0TPaJ2vhMmESccHFR8K0xjSa3AfW01p86nN9
V9JoIaOF66eh7UzITQlFTPeTkGZhnDUtlwx/MDRojzjRnsug04RfXM994L0Qb/aM8SEHYxR4qwnm
4NPJZ4rHa1SLx9mhx7JevoRk08Ntqm8oC8E7uvljNKe0wSOaOr3lovxYs7pATWxDzYCyhbuDdhAL
IMfOTut1M83lMzlRd7Cpo62Z95+NhmyEThuIIAbiaq2FJWSw82YQhBZPoFNLqd5zbWW8xDqlnmLP
7XsGQJWeFNUN1tQAwbL2ISkn49Cp7goq6UUrsUmkisN3u/L0tYXqDgCbo/qzEHyPPIESkKbhLmkx
W8r1jqsccIvOQW9isEi4VIlgIfEeneRxkJioRL3LIsBEbr9wd2YRul5Nfy+M/oMY07uMUj4IGO6c
dWNKekMdSF5lkezn2ePL4HCMO9l+Bp3Z+o6nHtsZAHKKtMelJ7zhdp63w2s4tAI3AUzgoie/BxsZ
eZ54540oX/xQFaf1ciJ8ZoDtzWAW9Ynv1MlLbr62jQAQ57IykYX9KCmTpzY3ZEwU71zNr31NayrU
OfNxiM69ZMi/nc9Mpw1nIDgq+quSinVNHivIpHwpxK+orLiwI+u97xioqLtB716JUoRSYoF5cmsO
xX/wdF7LkRvLFv0iRMCb1wbQaG/Ipn1BkEMR3hU8vv4u8ETcBymkkYbTplBVmbn32ilfqr6o/wlU
p7SfIJlq5lMMMsLkhXUTv8jU5J7oyV0MY9CL8kVSM7EVCQMGB7v9+vunpdsaVvVGp/alGeYXAdna
k8KrbLKcGc2BtEmnlx7gSmQlzz0QCzbVVcCh/6dWvM5+XPcYUXyKxEDJDgEFm6UjtP+qdH5RV84D
e9lenrT7yFBKkYs7lIdfXJF4Z3BjqOtzrPONLhMfVyshXBgYX8o2Yw+jKSI3JGZMl5CgQNLrZT4K
JPy126enFrw5kTsslGnVUFg2dMQOZp2R0eKPRhOYIOePK2Za1jlOM0a3qOSF+l9iSeydafLIu+vQ
B83Svc4ZJgz2T8nhrcFrYBYnzfvWEZ/rRzI3HDGqPuBi5Gkqsnx2s2H5e4OKBLis6UGIrAveqLvP
BlNEiV0M46ff8meSFcU5mlRGYAGR4kQmN4aeukj5wp0QBq/cFndLb88c7Z+xFr2LDDZNYhHSaOFc
mznGe6v1FScJA2eKGQCoGhE7+feimLWbrrsamfZMoOkRbgiObzb5QuIAbFQ/HEe3GgmDtpG076q6
RZ5XM8wdrfaezkwUK0covi0gdMQGVE7yd5UY8bsyFncMV6jgp/GmV/GlD9tzU4KGH5n+5OvJF3f5
WUuZzTNr9o0qfuaMPvIVhrShq4OgZ+za40s9WcUWM86CtbAq0U86vx0tokJwAsSFXHtKKTOo4y10
Mf3+2Kh9RMaGK/HEHuykLFyzm18cK4Z4D+uYXVYK6rqA5UEt5iVzuJ3boxgfS1T4spVdyYaBEGU2
C+Ap+100lrY6BLUNU0m1IZmoUAZ0BqAR3C5qcygk/CgO1Z8Wn1+N8y/Fh8kBOJ0y/qo6iHBz2O1q
dVDfRtqZNv7DfOBaE6YI3tOuP8INYZXCEy8L9QQMkR4t6cPkDumIJo0P02IpExnDHzWpnyPcoxbq
YBkTyFKJpd8PZuNXY+RcFzHd4yWW2GP1rylkVJ/lEbxLumpkBRPFZGu8qZgsk61Ovirhe9ljWHAI
gzoOkd3n31KV9ZzIC2cFFfsmRsrFpi1UD8c3MH1ms9OChqBVeUXD2O1ThISYnEeTMee9N8NvfaYj
iCjhE8gFdx1p5tOYhx320ypCQUMr2UbMrz4hfdwLp0PiopLi09YIEaQJ7RAXON4KDBcxMpbvF3sn
6eKkLs1VG01ii5fsFcis2A4T2brakvo1fSdjkHdgEoqtqTCLLxNILtiWuZYxOGQexOh4MZIdesh/
mHbJXdSY4g0MoVH0uhgwH3bX6xsbCjenQ8UikrGyyRjxNM50oY/oNdofdrvxaA7TKVo7tt1Em90e
+0eqgAVKDDh1DQfQ/14ERgkXvPZOn6+qtJycKflUVmYjYgboQRoseSWOuRusqk8NWTpxy9E2pS3D
EKbD81HvCI6Qd0vdrclXNbRepr0qategoggF1a4/Zi15Iras8Cx61nSLceKKjkaZ5oSlpwAIcGsE
xcE02bC1GagnGrYheZc2YbVP0rj2DWs/VdZ3iJgP2XyhBsQtK8v0A0hMZeqs1OckRTkvICR2zLS2
dkfAEnJdmSy36glP19/A4V/Lo+njpU0KFkQ8xP9AmIN/X8gATukxEfq4eA43XvCVXehPtccY/WeR
Bwg7sIq5aFXs2wtN4nXLBdyPCkLjxf+tKDaKhHwanpfwTDoT1LeJyF8xgJ3iKjaflLHGQ9mXJSxH
tdzxSWhrJaHQT5pzN43C5DRJ4S03fqKcL7s1K4wUZXlG4ZOjs2GltRONKphw/sysx9eS5DvrhtwH
dkoFkjJHxNvjO8YybChuudngj9iEJROvpTERYkctJ73Sap6kyi8JU94+UjM/p/oizbixEIYbX0XB
EL8BqolX7VYkM9sAugUjCsnGK4m/bE1uV2P3SyQrF7cp+6YqAv+oArirG4wHaJEDScMLWtcRJzoz
SpZx6nVElFP6oIaT1VcDWY3bKTmu0YhoYqW6gJOWXC0mDiABi+rWcfZUyyD6md09sqqPA0dpekRs
XFvUtqm2Q8p+1OF2xJnn2cWQ4p3VTnqSfcc0bDnb9r2lYjfPsd5Nuk7ihPHTU7C6VoOxTxgqtgHK
LaFbP0VE1Jm+gC43uNrWgL43DS1DEFbtmoLU7E3MAm5Lmo8rZ/1bbg5PVg1Eg6E+n0sIcdUWrAJI
H3cBKXpAg+3HVnqRov7XEEi5jLqlsJ3TF/g78VZSx3HPHfVilPlWzfHz0aevtoo6MEblakEwm0Ry
AcVmlvrcKU2Ie60CZJZR56KxpE3Sy6gUtlic2iCywq0mpoHGo/1OlCM6HV16TmrrSa0H+oESkIZc
A3Y6WhFJxYjiIhi2jWi5xM51G4TpzhmM5KwZ4XN4zkvDeGqzSrj08WKvHA5pCsBHrshfwX4GixsZ
VYVYAFVVCWl2+baWVfQmmdvRGXQ/cghQiOeU3WYINP0Nj3v3NeUOorO523OzAp46mcBEw9j0CFJl
Cx+NExfhIhgmnmtndK4QLqnIaRnEPWNjsxUlWT02ngJZfRiqfpXs6VsXObgIZEh9Hl3S0Rn3peC2
nZsjiJLpezU3sSnynCmtDJEkLKndbWT0fLos9270K6KZPEuPnH03rkANcsXwUBLBqbfdaerWxy0V
445xh0dsvA3qeHHWapPlSQY8wymxHS1DAju9rrRclz3FkAOtUX3+7C1oEfLqUKJTFOMOYwrAhVLS
DkQg7heJu37cAIPjq4qryKMDsSttdHOmRe8BgAneAV/CKbORUsvtGNntHDs7VmN97gj52zjmHKgh
dz7StNA7LYTOx9t6mmQPwu1HqdS+UIaMaWf+zSz/c0zhh/wT8nLQudUgSG2+Kl2iLpiUQ6bgWZTD
E8MUf7GnAK6aRY+kuMtL8182z3gD+AwdgfUfiMAqBmD90i/cmW35gWYXG0Cp4PWu71UifdURkiHu
2eBrkSkMMwoOJo9gGFl9rek8dfHQelelMiHGCvEjj0yTyxqPtVoy+rCSZrtkgF2qfkIBWz31BpVs
2FUx/vjsO9VQRsmlji1Uh3XOH/NcovzbZcu8CyHDwgnyEOwoJ1yyEF1lyHWvEgK4YDGNeJ19XcAS
LbtkZn1i5PGLEtElKeZVnyxbve7/w3X5hOP62SrD1zKNUuKYGkr2uCT9NGdTtaSjJhuSB7VC7BOj
eqs7Q8WXYVZboPcq/ahNMyJNckDqMwJajvWiMYLmFfDpniah3dsEXaGJOkoQcBektbLtc23a6zqv
JjftHYL5k7MYy66K0rMU0klJ+dq41Wo3YF+8ymgmo2gqEJhIWCepUMi7K7YYOl5kopFxrhFANuFW
zdoB0XJd3MxWZ2emm+TPCK833VAiG+JiD9ycTTCsJR+/2K1D50p3iE28l81XkM7dSj5zC9EL19J7
86jZ8j65SbI97Oa4mzZF2v+a8co0DCxiJPC28XGpbcQdyYKHAbuW0LQ8DSiOUJE0SnjIQ1xkfejl
RVbuzIreP93nl3pOnO1a32VGI5ACval0MFyAjO4a+WmmKXGs8uy4+mpJaupLb/E4xnMen/KU68+s
S4dKVp9yIMxW2cmePi8ATIr5klkC8/bUq1xWiCC0MrImDZ3RMVaicRWAzSQKGauzPyvhTjApAUU0
gQnsJmyeSdxg7l0gNZEwBioDlpIEDdrR+Lcqr7W3PrVOfTMCSpdEGej6Uh2rDAwOdvKNJtfSfjDS
JyuSij2CmrvWaNqx5BK0WreTDAnKKr3B99fyzKXcWK0QpdpM51eLANA0UmTsNBnj+byQgdGKx9jW
V9WKLU8LVwv5PB9zxt9bFdYrj7NzHotF7GFB7QdVvebkaRynRfUAwI9BXXC6rkw+McQ0nJojGw6F
/XpWmz3Cm5EyLY2pmhyHA9tYiZpzaDm00wg+G5fmrVowRvU6d82YnX3CGk2p1Q+uChnGs6zw5mgV
uPNWcwuZB6lW85Ngakxa6HydxvENkDPqRFW2yU2MD7UjcVm2NIhv49++mL4M64t3FDrFZkvXVUAr
H8OB3B+1yH2h02ptjLewWpjqTRD+TfFTF9JHnrHOQLTkhyXjVICP7oNN3zIGEXul5VqhVOQHkf8Z
ZbPujU7iBKWVQqhj71WwrG7b0nm1jVbaGDqfaZm1rW/Y2bawocJM+iGfxdE0inss0TVsHU7Mcaq4
sWReSqeNT4ZwQdPi8ckQuM4AgiunxbSAOXkNXtjOhE94f97mrtcSUCL4yJWiyf2RlZNLUkv59s8M
4f0Uhorkn/5tDvUem7iXiYjS6MMUCqIej4qb+BAh9hWB0YdupPlYLinPipL/Yg4YUGatWUeMk92w
7zq/VVjzLO7pSMf3x+gbmoI5r4xMiXOuSdcBS6w5TacSm6+7TGp202vpu4TIQ8KDp8r1lyPkAcyQ
yHccRcoh+jRJh1ugplk5G3D0N/ysYicwVpclzpAdwWqUQAQ/zXNMskyB8Z41x1vhltWP90QDU6RT
QDgEN7iNk/2UE/s7CRJ4zV6qZfILqwYnbcgk8lpN5eKW5W2Rnz0RfoeuanBcHA0nw0FkSfVDqAdS
WsPCI4IgQXpYJY60BBE3VI049hdYE3jncZoLk06QQ4aj3EQjXVqQuetPlnHoERqNxRGuQKZiAh0n
xBVzcU/mrwXEc0AX5WxK6GyRhrCb5CTmOXChSvD27aJs4Hs6qCLWJiBw5E01NlfIAqSXjUjii7F6
GTudzFTBOCBUOCWUfr1bAwMXinkdJRrQnbzP0fQS/fqQfowwPC5LtypcF9CVsXFv5mTb1dq4fmlb
Y4i3TV2TB9p8NcYeY0REj5SSHFTKNw7tbZjaFy5XRAYKNPqrpidRIM+a9ps2aUczR5NozQuMVYWg
StrYTbstkIRiNSANshJfmWDinDpsp/RGmXr7lRh+HJWWcqLkFzODjI7TmVTudvarp8k8aeYs0eKf
JL8zCq6IFmdeJ8JtbbYn8smIYOiVh8T8WCVO3BvWIiNGpCob8T0q470hSB5tEG9zl9beQngnODC+
QM4ytOmlOzfUrxpq1tzPb2lkn5gT3FuFzW7E4J+gH19U8TVloBJGPMxmwluDKP1FY/AtmbTHIumP
ESNt0o1niZnjJtMIyYgAoUByLb7I8XrGb/qhC34hk8TRaXvZm9Hp0ACrfVOqn/I6JrCBwzJb8DzP
k0IeuvLeNV26qRPnVLAWyAep/mkStHXScRNXkDbvzq9EaH4iludj0VUUoZx3aoZC2KrYyVHjuNiA
XaNEaP937gCpPIgc+h/1lRwCx9ebtKWOGVHiTfF5cEJfoazNmQ95RQ6HztCfkGg6z1rY/aW/UScS
5RriyZxam7wFQPSdwZjFxGLhDp1KkN1+5pEEaBbi45Jxv442vtk6Tcd7NTQ7y5o+1TT0KLSvLf0l
P8V059bmdKOQtOif78qwoNekmucMmeN5bq23xTDfZXNA84+83Y1jQin18gL4fOCMhnI0pFTuctRz
6azzNZCBDpQJfeevyMuJHlH0gSudnG5jKfkGOj1dWoNtP5Hw0xZRymug9oNr23qdhaYgdKpnZdDs
u5HR0ZtJ3fZKc6736mrlMcPOuY9FIBf/jYPzXSLdlFQec8MhbnJgt+hAFw72QxITf14KpRdPK6Pk
qCVQqNUXOtPEH4wJq15LZ3rKa2FL0rwR4ltXeKxywEgbzFQ2Ke8evjeLxMDqYGcm1T7ic0IZrAcR
Ik+i6WmgDmPsYer5u7A0DS0iZRzyoyHd2zKFr9FYN4DC1Wlk4nA3CXbVUJuOSrJtBThYY0re0r5Z
leIroHrWiKuTQU4xq9vIwnwxmlHf5fqNtkASCHIXjgV3F8Rbm6ap1Z0osqfBGpoLyPR91eUiWFrs
OroSpDZIASzkj3iefhCJMRui6X/ksieOhha7EoQHj0StaRNSzfcYMbag8jl0I74INTTZqfjMbKty
aACKhzBeCimJ9hqRaTvprRHerHS0CoQN6pz+VbPeU//OwkjiB6TqEwoAToPJvEQGRzZE94sm0QCG
0i35uUH2jR16REjbnlRbD0PXVg4L8C/DcWAVtcxGJ8aIMl/e30aPYoHwk5G4OaMmEz1Ovv+WrkTY
g36RV79v1qw30Ji23yj95grsEGyfJyz1N1kpO6/IhkuywD0r4EGBj+6xTgyfCBYvUCdoKKzPOfXK
ryb43tX0WyRof/Om/u3RAtshP9ZpV/l8XWleiM77bzVg7Xs462us1utWk2E9tmldIOXmRkQfsUmr
CrZ1xUyM9Leqc1yzZtyLcGM3JZDwnNU4DSuv9QB0bnvFBsSuGCp6M+fLgbp8SELdr3N7JseEG0Bq
Ya2RlX7diFLSm3X6HfkQ3nv9WaOxeLAqQs+q3Gf7ISosB1BMdzh2Zdt3wEazNHpG34J8aj4huJrz
QUF+6ZUlkeeWxTOoFQv3E16kSr2hLqO0A+KwcRrKJ2ovbo6y5NuT/JuAOvCd2LEQbR6UzvxZ2tgB
6RbJGD3IDYutbrr8/VPfDorHQlUY6E/J1gmT3OttAuVyrgIJvKhNFw3jDliwikabM6RG9w4Aun4x
uizbK9nOmu6qxDObdgVRdHFbI0eakUYCiHEj5U1NQqI2RX5QBjKi05g2herIyrWWNQLexpWdReBn
nALSCjkfIeuvqER4hZFDOnon5//lOqfMZArSfrg+mqGavzepFgjZCbRc/6iyeLovpLzgyL3FdGbQ
16c/pWwxJlVJYbEVzdMJ1TEGqOAqL9+ti88Z1h+t7Jxbo3WGzLosPYAMs0svDh4lfBIDZq6keSsz
ILE2xZR0kJO2RZGbviM3J7l46dOjIajt6sjxkoyilUP7BNWAGKJGgyzb1ElgVea/kQG8oeY8s3VC
yg78gxLA/odVNbdxPdAW46rVQubAw5IZa+ngMwbDfJfMv30H5bLTYlbgeBuoI7C5tB9l2QS0/n/C
OjlLXQksd0VyqvEaIegw10iAqrhWFL5FnSR9WsPWwrtCBfSomqFH8d/+Bwx78giwt3X6vXVnCbwm
tFr0dOCCzGjV09PEhM5qfKqJuhxIoCXTFNb1mvJ6VchrrsuYIVIxtPumzogjbtSgVHEjkK+zrTQG
WEo4fEljCXp/VXY6ZAPQ13op57rajwkWNW6sLmmimis7zD8TTT6ELa4sGmMXK5vTnaFFZIWRQEYX
fBpOeq3Hfj9iUtXDF5XyrB7gFElh/FB0EXocfIQfl7O+D/mrEuWF6fghNOWI3lrqHIh/xI+Aiqgu
lK+8g4oy5bkSjKxGL2fxbgkWXfzKGkRQSAw/9TIDITz/qgxEvH6Yl4NKbynQs/K9jBl2OupEc4gp
/zaetkNojke1cfZEiIeBaXTcjlQ1IIuRxbcsLXOiKmdiOzDelXoZtUmSsmhW7QSJdmSzUzeW43Mt
Y4lbzad7LjaOC91mb1tL82Tpftw3ZtBXzm3En4TiHWZuaZu7UtLw3abDNUPde6iXwnbpuPqE2tFM
oR6KGnAfSk5mrhURPpo6cXv4+1vFKX7QlBIpOUqD//9HVWaBKZh0ZPrDurltyvbyv9/K/JD/9Pf/
Np1YtPe/n5DIjzTEFIRYgcoCEWmnY4QQfI/04/mxadElBGaGL3JUG3v4lg/gMAKEFFwtpYQsSWVT
uOGgOihQFufu8AS4UPhmyBC1s1PQt0so/Kc0ujqxkL6ezKUS5N044WW2WCyl+l121n/ZfY4kZZ+A
ydpinbzW7XjMYme58R6Sg1z3rGsDEzhOqFoenKusEvPh2JE/R2pyL6Fb+XmPcVeQl22wjwEPtBC2
EZONeVc8Kxzoiy09hyOy+twBqqHvS6OrcObXHxh+OzoJ40daKGT+hMNZNhHNjrZeoA4gzCB3tHMk
9G47A9wLAMi9TDUce+b65Cz2SXYsiilwEj6Roi4oXgpjwGeE/x2c7a4Gc7hTuTIVablNHO0okjDj
Zp09FUUltlJWvUwqwozVhrCg+2JvnvgGi/6tq0KU5fXzTHCMr6jdzRTw8UZAZH7YiiM9qRK92UBi
fD4YxF5KbDFKpu81dH+uIU9rhVWxIXRuZlW/tBa5pBv5m1ORPZ/ggTFCpNrYIaKeTmmzqRRi4oo/
DTfyPEebkidyfS/DaFmbmM6hr0Stg3miABLGdHlUq20nwDKVI+HLRcHIXcbhbOLrJleTcyYZ7a1l
aS05fNygora7aLJKBsLiiLWN5gQtYzW6D0b/gkonpfCGTZOo9Z4GYHKNZWeHnbijIj2Q2P3fXNrZ
G4IKIvuUwxBHE/FcaD+SmGlzU4JTng16eeVA0hc0xn4LlTffoNYikrhojn0bM/qqMxKTQ3PFwfD8
Z3X9s4AG2tax/VTXI52Jmiku+Jibnq4ypCE20qM+Gdu8EOZhVgl5T9rxV00Jn6gQ8DvM7qyl+k01
49UY53993CArSvQTAI4jszePxhDNSAUTDZ0lsMPUz1FfPljExkWfFWIdBPL+Ll70Z/Nm43y9E8hG
2R3RsJSJ8tbkBZxuRQCuqcB1KAuTAXZR+DnTrYNAj8qjMlhAq/TVnZbTNKMg30Hxso8p7aJ93ErO
YRhCZ99obXwYDd4Gy7/YgybSjpVctdQgjnrCGrMEU6Zq5zSEt44rlhCCkAl7Gp9bIsku6KFUX4Cc
vFkK5HTiqssd4bIWCheBixcK3pNCH9IzFGN4ogNLLrlkSE/YLz1S7RLXJmnguVuBr0LqkkejS7or
iUZ+4IZF+086/QuSHeE2VsUFOCYo22FQvlcAFDIdXeHXZSheR8oYt0gz8QpRjxVuJPVrFHI3neS+
fO0ahkj1ZOLttW1C7kbmwrKoc5f2Zfrarj9UnUX8Si8U0ZySRa/hzHypWzNOphIRQZ469gsbEw35
trZekFdVroJu/BZmjp/MlUqHG3mULVAk/v1rGi/qxQhhbEzQ+nLThIjPbD10JEaLjXSLU8PYJ2Y7
XsJIHy5dR9LtWNbaiaAeUjP59a4ZOx8n8MCcyjLOrdIdRQrRpzft1y6zX7oRXWS5fOfTmIC/XccL
hPP6hR19pEtnuOjjGR9HLRjHiUQWs0ynbTUmwm8BqTHQ5ovAJKh4aN3+Ma+ct4kQpKcMpk4sMLNR
ARTxrHIvoTGSaX7WFV+E8pxkWaluQObGYKkvI3SKIG8y67bwiqXUPJVRenDSJn+CiMSIl0Y4vVdw
WsVQoovi9YeZsI7Q9tYwdSaCeo1SQi+NVbBD4FAVCxrgkk+QMZCizhpIZBuYnoyhfUC0o3ml6J+6
KD12oiK6th2Z1hjZTSTJrhcjYNBV8xUubPLDwDx50vJTWMF67pZD2FimT2Ofmx3XKQ6B7rOUq2XH
kK31ixnEVJjScMsu6rprR3m95o/0pBHBUJZqov2ScK1rmZJATUahpa23tXJoT0Aq+HjjhqmfGUDh
krYIwdDkq7jz7FhzfFSU8Cyqlgt7PhDhi6HypBmmeU65bFI0ORi45/4IEBJGMy3gq1WROFoMx1YI
ksBDG3yhnah7NoRpx/IDsFhcAW41iFhX/EJC89yaI34v1hXdAkdj5LGx602Tmn4ioGvmHhIveDrt
lMGinr7ArGtu0Txhi6Epxra9BFrVzJiP0I4mr8syLJDp6vxkNWhbSk0Ozy1caFcTsdtDMDwgiXPL
StOZ/edsJeB+s55wcVjEwLJJFd7ncbfcwKGqdOrOtqxk5LSaW5KO9VMOYcEvLaAt+gBIr09wQOar
H480UOoy9cpUEKGqpr1JKXnhuXjBL2WxsuarWTMsnwxFO0sLO27cDhAT2LV2eWTQtKzo1fYiPWFV
pymQkh05ORhimT9abMcQfIsDZ3/oz2YMpWYe3qqJ+cgsO7ObrDx5fSKVAM+iFqjWtdP7ymuBA2z6
Wi0OEhhVdv3+BFCw2tvzMOKVrZoTN7NLtEC36VlvjNYzV5Pj6kFZp6A2Mo9icqZDN+mC3v3QBjVA
RsaxqzM7yw+GJQl/nFHiVdEHxjhk77SMg7lvbhA7ORqEou84Q99VlTIo1uy1+bMTlrg4qgSZps3T
bdnYeRBmhN47IeKqzowOBJNyeNbi3mpUwAMXAq+ARrKRyljzlmliFhvKJ242oITIVbesbjtOuThO
rXn9Kxz5JDeigLFL+t3OIoOJdgEKgsEgpSgysRWBX4cFkPs972ebq9bZsJDj5uVg+plMHd3IKspw
KboshVqfCN1afAmKpl+YOm2d0KFLiBjPHQt040OavmpRmB+ypdybsmoeHbM7zanR7fQ0vRnVTJck
J7VAa/R+byVwBShZc4V0zF4h85P5YL0e/n+/9ve3Yf2v4eIgSzPETLOaeFyvMC1tJ8x2FxGtckTG
ZhNILdKtHjbFXptm+Zis/+Hvn9SSMX/pGGtHHFaOfbbFVr8PXQDimThAlArmASQcKlH7PryPyN0f
pDPtE0+5le/25/DPOSmMC+M3UrkkGr8+1yr9lXJBvzcsBN0f7/Z8Dr/gSXXjvW0CBy2htFnbKsR/
6dvY2SgfWLzrAI7JDmSRb/7jF67Vs8lvRUYPclKpNsWrek/ay/JhpQAwXER2xq0kwIj29Yt1SrbL
WYJlunsVhDSmNLk3y7UgKOnBiFD+hgV1gVavPWffprXVK28Blx4QsZB55U/9IPfCac5WfR1iz7xH
r3qxa5vvoT6zIZDBrHGOMMok5KX1V4OxChJhS3xaf0YZXcBALGnYeY4dJDUVQ75NT2EeIIVRn5pv
wsN6sPln23pI0j/eOuK8rfaSdS7SntW599PsEZZ0jCKh5G2mCwgF0gSxVQVN9iieuXXr5X7G54dc
kb3jjoek35ev6av0iZSAVhK2B78KCPPQXvXvXD2qhADAoYj/687ai0MOhJeDE0V7vIsYJm6GY3NC
3wacL/0cvgp4NvfYs2+8udnV/03B+FZPh+E9fvSvylZoLlLbs0RPetnMz5xqSIggQm0UH7nIcNGt
Te0S0MqstnyRKw81ifRIpQ257dPgQw0Mu8tybUcvPcHgIGEVdw1OlxwYPwChw/I87rC/VFucblLq
M906go3iu5kPpNW/KlfjQRC8bt57dZej8D3ruPBAcxIbsnWe5bv1ICVUZeFIe5l13XjveN2In6A3
nLrSqTjaZxrHFJKPdJ9P6wqIqDjmXfTGwI7s3f/EufmQ7tMhR6EfFPvF148vCCf9+FzwZt6S1kVQ
Qzf5X8uV90t49P4uZLPS7t8YXoPN4UqYaveJHeKNDbjQ9lXtK9CR9QAlRsehenH2kM2Ymll7OJOy
tk9fbLzeVLLTwaLJzKPq9Y9mW16ow9ESzFiGD/FrvuqqPb4RuKKR8NqTukkP0fP0IgXpxQiSvfUi
ypuBKz7ywsh7U+7qLdxzN82INHkjRyD7TxwLqJKblmYJvVXwl5w7m/aDQMl3cQxpA771W92TngDE
g2boNt0uBqvO13uZvvKDOFu3OviaYrc9aQHxPpBOPdub3rJPDCHPFmhTfhA0anrRka9nECn9lQv6
m/7mYDFGlwQLRIgXWbt1O+VI02f8ZCvTvpnzrYJ6FOAB3e8cWd4FD7OMUnNXPjvfhFw3n9ULZMej
Uwf6ozuSpdeQq/rdfoLXYNAKBePc7GVyTVD3uuRzvzd7+1kh+fKfuQHDE/TX4nl19CDFXTbyLnvO
x530oFeUwjx5ox0kP/St+q99T7+I+yAxMDDui7URbzU4lmfqxOUXd3GX74qT/KzdnXuc7mmDhfuF
BvKFT4hiPQU7tWm/Jd3rAq4bpb8yYQ7xobqa7+PW+gxP4hgF5a7+bQHQuek3fv253zjF0WJ6wg/f
1Pqml4lO2zGnO/bWU37P6XVtSdzIX+jbv8uam11JpoQ2AUSJ5A02IMwzqIF+I/lMjjAcsHXq84OO
c54xwFxGpDUadNCNeOBZaDhrWDQqcrANcd9IHw3uniQ0a3s++U39GoNCw2vktv+oWCe/mzGSbxjG
Qk7y251yi1EfB2nmmcf+lAi+bBZTSYQkR9OqfdjY1/ouw1shOZAjKzlKY2AZLgJo5HWm3x7CF70G
zgL55glB5LTcYDgzd3xKX9BzS7SCyWUhidJXzjN5URt9x8wU1Pj38C+62GcSnAZP9ruT9DzdnNNy
JREw48Zwdk6RcQ7/I9YxPQHLoQPMRPTBiahwd3s3HtbN+oieORI+rL32I50IHadPS1FPwwCjeuvG
O/EqDoiBEpSirnx1fMwMbvxh/hJ5cLcihq8b9UOh0Q/3j6XKjHSnXMjlSwIGuc6hjdApwBfhYfYc
x7efBfiDX5m4xAPBSXylT8peuTb9V3oq3kKWNndw9MrjpnOp2pDJVB7/UnXXnK1sxYiwHwJV0fct
Yb/7Yt6mv073Ck7B9oyRI1MnH9Jl0AvLLCL0lu0Qda3Xf2BAr3eMlNBUWKzzvXRmBIvKevY0xDIM
QHbLnUQpWd2UfuR1pDf4FtLsuzZv1G336pwVOaiPmCANa9ME08kMHB4T5Sq9Z3634+qu3pL/ojNQ
OPtHHvYme+ptViCGb3vPKgJ0wlyC9H/lrjsy4yx4i80LKcAzKaGlOx2R+cY+ySUfzjt3dOXUSBsy
yBgDSl/0+ZHjhj/GZQXN3TIIIwRVU6Z03xAI+bVYBgjBtuBJd/M5Gu7mdFiOudcGkGAxAAXNOdoM
3+Wb+pjfC8Yo37R+4oN9LC+F7rcf8Ws9++2/FZER/R9pZ7bcNrNl6Xfpe0RgHm45gqPEQaKkG4Rk
yZjnGU9fH1QV0TbNEruqL47Cx/5tEkBmInPvtb41qTbKh3Dk7i4IRvRm3DCjfeBGwJXyiVw4h55t
WYeghU22kmmjEWsq8JSY0xPlIpJsZM47gta3EI5saTkg0nip7ArlrjmB4qB/OhGMlxlRCeIGJoSx
a35Xou1Q+5KpBS2T5xLB4LR5El4JP8IFB/k3fjA3vkK/aZ70RxhxycaxLc7+k3zr2eqHah3qB4SJ
KdFi/aL85ayIoLT8RX0MNFtoF+UTqDv8i0SjIlGNuXkbDIr9XCbVJ7NbUOFb3VvixpC3xu+UsQ0B
TpsYO3ry2gHomiKcevYbpIY8FwdYLulHguZyLuD0eBRAx9FbmtGBxESppnMmJqFkSxj7hAQPD4yw
8jHOVlIy80RIH3TXJvWGOBkTK1Kylo/894ZAYO2U6lN/7JqNES5GbSVgEjyT8UT3FkoCmWnNmd2H
MC0g8nzS1V1VzYiE5iAp1Ds2bNlXcaysUxXYDtvQtyBeSQcWKORPsv9EUTA5EjL9kOCpXLf53D3V
lzBfhjReNNYojEMzY0XE/SL7JRpTWELuswYiHp/KglMxygDddtN9Hq4pzrGdQ4Xk7913803esUhE
X8GheTOo3dnNXHlLt/nKW9eb6lU9ZtGypyOMpvSkpN6E6D48UN5gw2TK5jmJQm9VvMSZ3wDQAjmX
PCTGDAugByTtwR1OUOTeMg/nxoSjn2+yNf9ytTl2j+Q33q5Y/cJb1r/gXcSGRRI6KjmEg6Pgm5zL
hfFQyBNxTZn0DL6n3pQnup3ORRAmw274nW71U/oSmFPHNs8u26918owHdapUgCcm0W6EQ/CwsI6Q
e8dk5Skx2A65NC1QoEyjJ/ZxYB1db0LIW7LrqOtd+J6YQzEP8Ppah+i6Ibse6bg52UVrDsJjfMIp
06kTtuN0rwOkoh+IPaECMpAxRmxgglGjdDbiBd3KqeTUsRYU/DsTZ2/aJYJp6orDVDtoO3T0wXO/
cNijfjDwhXUTrdm3YviZUTBP3vx8VnzV23I2cj15PaGqQ5D/nLBUrx2bfcssPpCyWsy0Bdychbny
d+Y2wwtGMpc3NXbk9EBDf2PORJsmXWdYYMjCESfZSR/WWbAY/bYhCvZ5YZ1BWaKmk7S1tjdIed1Q
V6dOoRKqiJR/QRo4Hc/sRPvXfZNYsNhRBTOMJckmNJfRsyPNhvTzVXjLujcxPTTRLH+h6uwKKweG
Km8QJAoIqdmekaLeqfnSPNbZ3HHZ1lfEb7L3ESfWJw+Dt2rINp4DzUqeCLv43D3BQ2zeQOcXa9Wb
UGX/7LWJdsbQQndSUmfDY0HLb5FfRJvH6BwdJEUE8JQbj42fvKAQbMq298QETVGOL9R1fHCXiGxN
1s91tIq26XsDlnQTnd39d849eyXSq4MvCgFH9YP+DAdRNqwmLKmZtUWx7E5CxOJr/zE58rWlR/FN
PChnihl8LO4ozgiveH0aFMnI2TfpjIcLSeyN2h0HheirdDYISMYu+9n9ZDWOhTWKqmpvXjDsfgS/
CzugpbfK5uovZ2ti1nQ487FHnsDbPeJlpK6Xbdt1TELsrJx7n4QJc9wWGxuwLPMIojfZ1dB6J/UL
pQLe1/ULpY8qn4Lf49Awcx/UI5zfhfhL7BeZOymZqo/k22KS6rnl1Ts8D/VX8Zu3VpvPqmGaljMC
ISClzZ1fzqa8uMUmQMy7krfCzFjH2Ny8GRjW2lyJi/wV9GnSMUO52b+R0AvaxFrjAzHQSpD+uNCW
1qE4VE+IOS9mD61vRtWXmc6xLFz0W++dXXVAcvYSRqAOJP2jp8DnTr6aDJXlgm0T+mze8tWlPnjK
NvrUXhidR//dWca25cCNn1kbYy/hL/ykt4DowhqePQqYc0NBCj9R34StaEMqVCDfEN/M6q9vaJ3M
vB3Dqivnwapce1jgH6XTuNiMIjHOcMZKeszGQyzRK8mSep6775+kl5dcoi0/o+xD0xbPOS/G/C1C
yz4lQGbPwOEheQd5431hfzWPUTrxfwfn5hcvAeEkLZLX5NzHy5T3xMFZdivjxBrFpDA+6bptlW2/
BgVtvIagG6LpcOIfgyVJmM2wUkPYgOzSpt6KHbHzhXKc4zra2+BL5YjBzkhFOTnxdtirxCOrPJRg
7Ba7AA/MOd2n78jRre1Y3xTo+sydo3vymE8T5xJ9MYabF7bQ/Ro9pnjwH1iOSAcWsJxNaHeVl/Ki
vZYXlkfvKG4wEjzmi/bC2VXdJVsylDer8AA38QWu5ALeZZEuWDxZLLVX9tZPzVtr0425ZE8I1IRZ
j4503bCVXvQvHNgJ/Sm3UHSg25QLkZYfzb5na81o+igOuUBZZhoiCoMTczZf+m5jzZq986vtLgEh
QfFSE5epytlygqrfNmDyTTn6jQ4fDnEtNsaJ+DpOIKLo2k3221losj2oi5gdQL0Qc9td8h+mS23T
77MHVkE0h9a658sWy+Korbsld0DcQjWmIfiEx9ibkJNGSaIjg5W6EC9Kmlv7cfuMl/AjYVvmzbu5
+JmbZC7NWcAvRHkSHE65PLONXfZevmCngHLcSQfhyScwgoxrplKtLgHeXlorciD61NCvxl+FnU4s
DOBnokfFYGYUTGnE+xia3txwJD4rIZhHum6Sv8Er64nhxv/+fdDG0ziscoaKFW5KCd5PUPAex/Pk
zPwAwxRozRchUuB0gxVls0JwBsy0hF+6ZrjGcUjHL8Bd4rP3QqWMQrStH+F158sIWuHMyxqszj2T
oR1/BMhupjWdDTzeg4IMrtyqUsd2qUv/60dnFrtazfRlqHvRmjQlWpQqG8qoAMRjfVlfaWk1W/Jj
SMBGzkURFn0CSXUCJ5XvH/rwFEE+XtJcoIiJwDibV4XP9sEzL4gsYQZlbMzRPWJBpPCs4j1FyUGJ
FvazqAVnIXx0qVi0mWsiGpCwPpOzq8qfcigS3RtwmNPNg8P1rv2c9l8eg5oeQybBmNVTC3d37vZf
Subs4JDKbGHdGvPYS6DLJVNFxH/Mg6hV2UavDPKvHXg9dgejrMPlgNWCygyNMyd7VstLr6JeHX/t
mx0Z4X75KQTB2YqyU9GVR6hzIWukOiUA7x34KiXU/tJnggJzVbSprC+k3ngMe9fOBHmvcPC0GueY
SOrJcDgckcs4CfWeE0uh2HLkHByaO/O2Mp+zetAWoYsayOmGp3aQH3gcbGBSUjLQ/32aAikdRlPP
CrH7ZcqasLYcD0efZztKsS2TrlzVuKxYZ6JoVRhsXY3ObsXe2xcCphPMGP3SyetlI5LN6qtjF7M0
dmZkdZsmYZNpNRQDCRynDTSoS8uSf/UUjeembDgTH3HGzJUc/KOXodZ+qy3CRzJ8mW51tNAitgu1
WK8xsO8DstO3gmT+J+jov824k66S1lSTYEaRkARLxZ3Jh14BXcjmk5NGMAu7VeFDAMzC2cr7Qnb8
VRkTxhPny4KA4AwMF4iK/un//F/C0P8LTub70y1JEU2dDpF6xXcxOq2rtNQobDFsfzudOhNLl9JB
QBWDjCd/4hQ61S4Rr/TPnytdRft9X7YkK4ZlajS31DEb4k+OjQhsqpM7qaDTEjuTAqdYoS8JEXns
dbzwg4iaPi522PAILEXPSTuZk22qrFSrvZeNOV7jX0gd7oEkG7KiqpbFN7p6AlKoiT3y0MJ2RLAI
QS6AhRC+PBIQbOHBe3CJpAlGIAzDF4iu0zxpTj5MLXbCjdvfGQ5jouH1d5EltKiKqWqydf1dNN+R
ZCH16ZXnCYaqgBf8iBWI+uzdw4vmCKZ650kotwagjMXDwGIi6qp+9STCMQs6y4QCLi7lPqONnwxF
QyfJTqseqjFBqiOJpnrLMpJi4mRJ2pCad2ztkQPgMonWSkRAl0IRTcRKS2gye31V4y854QLbLY6r
ongmLmORkRQ6qWIeb1bTAs8hR3AgQhw2983q8PP4uvVMZUUxsMiaI/Xqalz3rprxVnJL24zHTGvw
MBM9b+9Mnu9Bev20FJm5o4nwtwxD/nsQdzid+8qSC7sptDNsmkMTG5vWoPhdMWMySrBGmxyGrAHH
YPGL1lx1gbbD/9FhX48OuseIisrssd06pDfz7JeZqX5Z1cgsyd6ivNgNPQCNTM+JTnMexdr7nRZx
sfj5Zsn/0LOYAYqsa/KYW25J6jhE/oBKWZraSa6scBwg3BcEfgqtQEfjRKulj3mmQ+HHdmwoJE14
c3EsK5uLpCAsQ2oROIYQRvTuy7XkLzMsnsqRuaC40AqG1n10YrO4M0durh2KSuNuZI7J+vef//F1
ldLSU8Pn6zKyprUE1QbD1ZRIsRApU/MU0lIfPf1vnbYJFGqXLgI4ajITgo+qe9/l1uxRWLhFFUU9
wtCrIeAiLJEEsy/sUKN7YuRhPxtpI/2YRJ3L+dLVmE8VIWi6SxsDoPPnz8/u5vRVLE1WRThvOgPx
6tnhN/nPMdghKJoVkkyRmbzacuifzDogOY/87nKcefiyQoAg48Np5FNgUlcacTIdNjls7N2XMwJR
BsT+0yqQviojpODq7rIog90Tccq2Kuz9/Rnc5geciA02SgqmAUGdUJaqEUP184XdfDEqlqkbvI1l
lSj3vy8sRIPKABILu0w3Gony0KJxBaJaW3SgZqoALfEgWauIwnkA+eXnT/+XeyZbjLCReEZGkaxc
vRPUzlFrlXReux85PQKliXagm9q0wVJyjadASyiQtNWda761aqkixCQVvg8kuyucXNjVSdNHbWEP
Hc8Swc2bbqZvP1/Zvc+4ujJfq2R8ogxYRH67QS+WqhnfWXxvjkkmg8TjY1Qa/4xJK4DVIhOPFubS
QmlpAfSsIlbHANPS5EDqGYUv1Z9reb3DL3PA1EQzHv1wFG0jJ9/4RbNrRPyhpizN2j6iS2VQMfB6
783P3EVVogBuFEZyLfRPXsa7uR+BUa5xzHznYwSOmQ4qjZ9vnDRO5b9Xe0UUNVMhbpxMTWbc3wNS
1bJaEYAF2S7i9EnFaxwUdDyXEUFNg5hpZpQRyZd0YkbcjSvkdE2AmXOMSmY/f5WriCs2T3wTw7TY
rBJfZ1wvOrluiGafKbmdJ78Fl2a7J1O/NiqJPm5/6IrK2SgAKzxl8/Pn/rs7QTVpIqwzdFNWzO87
9MfCa7lSNRBtmNvD4M0MmTlZcrOnadbgR2PRLaBe//yJ44i/uudcn6kZGOc1Rb3eHVul7w99b+IO
U034ESiz2cq+ZEXw/L/4HFUWJR4wq7l6lTRN5AbmssJIbZPazeDIS4FgHD+/l8NuKreu54/PuVrU
BCXSHYQjqQ2SgugcdYbmm1O+PhE6ZAFSqtJXPEZ+ukrLoGPdzl7VYEUM8pnLp9bQ1M1CsEbNlRLP
FfRYkkIGS8BOaDJ45Or4SW/yZ5APWhRsuQrgpnapGalWh/0+I4oVfqgw7zQRRS90n9oyEVU47olo
jJksOxzzA2Wl5aW7GJpFGnvxtoXbP5EaIqIsV0UAn1ZzEMS/8JkLq5YDJZ7JFnkkvfys/tWYIvKC
0HM5EOMXAyjy3hozjqe02tyuQq9mvkoGSgmwjxnmpraapStkSNIZH+PadL1XAo5FhKvQdbROPbiZ
91uEiTcLHTrYsI6pYQ4SSa6a9kL2TDA8cmjOlw4V1tSiAd7o2G2CEPGA2XnP/jCcXf/h55Ei3Xgx
saE0NKYgAGFFu94tRdEgKBzTUqJhAALIXntqouSgtPLJLKwPqhHNROzDA3aeixUHj6XlqUCaWqz+
xNdr6z5RT5jXXzQpn0te9jQI0ZukK5CNlaog3FReDr1HYSfXZ77oPheNnvBwnXqKKXHZOeJnAaRc
N8IDtja6VKr3nDa0TgWAoIr1EbXtSaus/VDVJ5kcx5IgGjVIaIjE1r7IPWIYvGml8heCyJ8qHcj4
Fi9ncIhldYuX5CBXzQnLnFt8Bn2yUhTps3elpSMYe3gw4UQp5Pc6kZZZR+vR57Y7Dl0s3yd8I57n
xYC4As/CdPyestqGs9KoT54ufX7/vUYnZKE8oL6dlQ2EChk5XxVZ605xbI22YF2I72XQ2A4ZNKqk
vihyssJnsY78ZDd48qOrqQ9uCBvCK56EId3hdoG543lPXhu+Fl42bCsPJo/jEj6alDu1Nj5JLaSa
bxaXFDviY9iQ2pIkj1jj0iNnUMaUg+Hqzgi58aJg9yBJFJ80VJnG1WLixFBL5aJHHQ2GLHWLfl1B
Lp3qFnXIuNAWfmx9+gjYkWQUyFlEHntYdjRBHaW173yX8XV+tYAqsqGCm7BgeVjXRxSqLE3TZnFq
gwNBnr4OBcEfjWrx3EQvV+tSs0Z4TwBH1r53RvVLSsVTWaCs8TxTnadNRjfRFNxVW3V3XmLSv6cO
hROaqOuyZELFvF7bC7dvBI9YQNvFMkC9KzORytJ4QVzubpyueCUMCTqhIUd2acDZ8oR2Vdeic+el
NsKRr28RfFveZ6ap8b/rs2LVh2ZLfhR4WfMJIkC8xP8XC/NvbgimjkkXdP0miRAnKumqGGka1eg5
V0kqKvwowNGo/9LiTYSdgLJ89wjvb9iljoD8CWOJrIZT2UI56xTVbNCFR6WJuBaf5A/2QhMCgoaF
U+sTLBvRnZfnrZWK85ECkkGjtiHLV2eDMqyyKMRTBaG13leyReu9eIdBRbRNcc7b5BzVhNrnygAs
Jn3/eeT9u4NWx7epZICENixNu9pnhk2Gu4mABls2aTfhVyJHoz9TrVv4ek4WenwcBMRDP3/ojTHF
rh3ctWGwMVJE/eqKszJNa7epIzsNkXyiJczC8n3Qa6AfwYPmoJNO8Mh173FgHFBRf/788d9bwL9n
myoqXLYsqZKua9cbM9ePskQlA8MeNJL7gKUyOsZYLwxSlFYfgkg/NJgDaG9r9KQF0BYt1Ym8USed
aF6KWjnX4x+bfvjQl3j5s86kYpK+9z25fTswfoQxYNE3intP699lgi/OoYNNu6bx9ccl7Y+dXa5R
t9brmC+O6d5TcAMP5meACR8E5Z3Twa2BoVD007lN7IS0q4/ykAo7ZmWFdhjCNSDVLnGNJXmPOwOd
N5YxTpSVdfn5wfy7YebyIKYrQM7HxeZ626VmgDVJ2kAJxD9vZe+EPp1BMszETHr6vuWhQ3yk/F/B
wv9tdfff7asqciRXvjfrfPDVJNBKihiVY4S2UNfrPmpsVQ0ffF3c/nx50q17qomUuxQTsiAxgH8/
PrZdpFjzb9tuoh30hjN8ykSj4MarMn3NBWUbqvIiELWFCVtALVllCwWnVd2vfESBQKo0OHCDcRGc
eyPrxiLEPZBE9u+mLOqcCP/+bp0gEzgeYPst8AENvndStI41wNmScbCpm1fJIX5MD2BESfeGmja+
aa/n47j0GRqQMN40V5/NC6SyoByFtqUBl1Ax+lEBgbUgGinretquKphuEwya4BogkSQK8UDg7XHV
uQ8eJvhJ2zjDFPjg7ht4a0oYAU0mtSLhPSbMCmINbwKCJJn2FMwkmbwJATGiktXJwimTY0TG4rQb
CTLf0LEqUzHQ4ybBJxaNjrbzN8tAyM251gIv+v7PAeJZsJOAPmEip9QKDq5t36qSMLMGJMOQiqMp
3l14pkKAGBqBkb9AXQ/lWwfcT0gbGxCXNZWl/B3A8yIbjwF3Bty/Wxweqkl2s8LL2/onZHkIYLh6
Kgtd3wpvToBeztPmer+OC9RoOUAUEonWaQKJBNPUJ+6cuZKVjz9/iZuTi8gBw5IsGf7/1UISqzmb
B8IsbDydSKq4bDGUzqZR3WsQ/Hto42ItnXMvi7pOre/vEYzbTUmyPInsVqHphDbRrOfdiEktCeZi
C3WGeYAenGdTKdrBq+Vt4TRbYr/ufZF/dypjhV6iTWRS/OTu//1FyLrDRgyadYxhRxrPj1lXLEv3
PYz7F220cpZl9FHk2n40wsfmx//8hnMXVF7oqimK1xU5poHehB6rWR86n+P9LtCXEWN/Z7GWb91v
k5WRPgPle/l61nZlmEgD2UW2HtJisOD8T6IsQp1lHEKCfyY6a1agVLbfEC/cEjGmACSfNGhM5AKK
eIjhgZODPVhsecf2na9alxhmjuwQNtAhDywlBE73l+Fbqw0xFKpE2+FGWcbUCxOEXxOi7KzXQlsR
W5O9cyuniSxve/Huqn/zPskKrDuwF+Y/nZuIm2ToVL/svnsQpBokcpi915RNQUKaKGsi/6OOPlTA
L60ArqplR6rna5+QrsnPA8MYZ8D1OsuDosmrSgrhJFfvOauWATy5eWhjMsalA+jfBPwAgTKHWumj
/cIklVblo8dugi3BwTLLpWi+GqZ6jtHWpF+di3XFjxu7ZLsU8IIENU0y6MCPxpJQtnfaTrPICKzk
s9lRzMgYDKKSvatV+EwQ4ynO0nerE7cZoPpJiXJSLV4LUyMsUkBdy36JUjUlSOs8SPlRgdaUWf4I
Hv7yU5rtnkmCdCrrWzzGx0YBAZMZxcarFfAW4oIO/8wxDICn+iXxOeYy7EUUp50I1lLeegyHSaj5
sHbevn9t6PH8+y5nORUVL/0gBOzO7lq9+ewNKqysf3j7rrf2hVOOJYWYN1terBNgS2bYrFuanLNx
QhRtiz7I621NqgsOMB86dzqwpHNQJO+BW/yqvXI1iOpZ8NllVi0Ldl7kJ1gcj4NatGxLrWlYeL+C
D8kCOTImy0F6fMThZaewyMKRM2VEOspoQf9sGFxmppXTRkH3OK7FisEfiRDwwUtluHUanASpe6xK
+lmGcOc1cGuDIYkqx0gM3tZ4jPt7VYyMugt8ACK2UEkTqUuObuesCfWW3PwpLfp3MUOr4xAlnPZ3
noJ84xUksRiOm2aatcr1fl+WmNUq9m17cKRPcG0vwP6fDcmb51ZyCrK3WlJsxe6/9NFYpiHc8V7E
1NimjvJuNtUpyQHqmRldv2ysVBHyjIBCdpIF9R4sVVZ1In939fNcvbW6UtOSdPb77Mf+OXY30Fa7
wk1Tuw1QtBnJKq+p78TtqQiT1ZCFa7E1FoqHQwuVZp/w5dCRTFqxPkUV6gjDwzrjPUTG8Cvo1JfY
FD8HWHCB+STF/XtYinfOVDcfryTRlqQXw5nu+u2rClbgF2aZkhlJDUpvC0RDz26VbUTRP7hsthKy
m/vAXfak0d5Z2G5trPnssfIsS5rFWv332GLJa6tSzRlbhKdMZUaz1KlbZs1SS2eaEJxw1q+9QfzM
IvGTOvUCYtsyaZ29JtcnrPmTsCJjqwY+rYjJ7ucneeuwy5fjOKOwB+PkdrXqxgSHApznSQ5V+gJu
bNEP2kugsVy6njHhfLoVE2pLrqbtdddaq537fOcb3DhX8WRESzF1Dljm9bkjM1S/ihOqS3nfnMbn
0+qW7ZZAzKsX1WpOohg+p7G+7UJz7+MnQ+eRBspLUA6fleEehER9SYDsCyquWUO6MztvvI5JwaVL
oqi8k/7pzjfwLZOBOjRK6Jpzdfqlafk5KhlAvpsfzDq51wy+cQpjQRZlWZNkJCXXCxEjw0nlckhs
qgOLwkUND89kAnl1luneKfB6frO7M53HZ3z15qVfL2qKQgdala1xhfrj4J4NbVeIDsUrHMuXAR1j
hzfcqHZumtwrfBu3nvafn3U13iwhCANVHQtlFnys0ncwmEqQujjhSP573qUA2Exkjaqy9MR8P2Sp
gQnH3Ji9xaTVZ1jWzyPRN1ZJNKafV2T9SkzVC6D6mE4+6STglqJhmUm1D4ZHXJVCdsYS64HQVyqK
tVAkNsYmq4vzN/kYiWZM+xE2X/alJpLdK+wLNSTZSjCsSk9a5YkxT9Lmofc/XdmYW2WCks5Ym3iw
KbnIXWpXab8Uc2uTFc3eioG+CP2yGMq90ObnEIBPLWA1xQAaNbu46VdKjUstr38HQXVuSr6lm+y7
BIJJ7AwnLaJTIltEGqWYtKe+AcIm6shs/TBXXsjxLFUtmC+O+EKUzSvBrnYBskzolX4KSNvqZo1I
SI4CkWaR40f7JlxaXMpCRSWJG09dk1yNvNXNF3GHUlqM3zOkWVQWS3Kwqs3g9hEs1IT3iJ6T5JMy
AsELLFVlkIEiuf6aGYwTlFbLMnBbhJtVC5sOUFTbk/id1eGxjtkkKnTGR3x+xD8xUveRJcJKIN25
M7wlZCEk41SwJ4QwvJAy3xHjoCwTYoFMITuA0cOjw6gfzOQA6nymZOzHDLFblQmvQg1qXIhfuCE7
yAq/LOxBhl+eTcfcaGbx1fjpwS0SQsErtBQOmicVS3v6qzSlixzhW0zC9DnoVrAMJ4YO7pbGwcUA
juRkmLyBFFue7Wn8W6GzEwm1qgEHKJ62qITVOCQ6PT9YvbEx9R4TKV9yXAeApC/Rty6VEO6h421b
v35JDbebJXW//Hm5vDl/JMOQWBwUZCtXB1Y9L/Oq11mQ5NKZFTorstc+9hmJF6iE1F6f14O14RLv
rIO3NinUPzi9IqZAq3T1sZrXw1Bxe1xktH8k0donYUw9P7mzEt18HWnsMBU6trQRravPUREHAa+3
ErvtLbtuazxRkOBj3LpUU1LkdEA3vYNVEDtKLE4u3d8p3FrxeakaOveYKuz1wdHK4jzOWo2OAh6O
KEdxWqN/bwV9y2/vEQpw6DMnjjscWfznno/iFSTiViwAJJsUH2sCeaqqeAxlIrVMfePEMh0sDViy
QxBNCzlzEksJU7B0bDdKPlO3Otaeu4YrvrH6BpgCaVONVuBQSKjmuwSFuBiI47ae9al+VmowcCHL
Zd2PPcJImMoFtFKvH51OYv+uJIOdDATueMZUsox97IkI+T/lMkSY02DAJ9drYij+Mc8OhZmiYVcx
DYjV8D4+zRQyGP6vLpyZgf7MUSqMdaANPfis4FDAW4Lcy07kzRFahAtjx85j3VDg6M0k16dQ0wQ7
k00qWQUBOAWqUGVsVDM5aFyqDGAcJRDCkeMvifwghQCBehVlXxipAJOKsLm7Biw/wojWVYk0qNRz
1rX5okfzb2SVC97BwqEtwaGg92g0+roUMVFGhTupOzy2TfA8hBn0jXgUieP59B0+YMQK/jwHb70v
dYUjuoXejaE6ztE/3pe+WGpxEjYJ9EN6TPJTrEebvhWXoURczf/XR10f0ZoM3nAK8tH2DEiKCXzh
hBo7mMRpWwl3LuvmLlnnXIUuBTkax7m/r0vM5SzN1YLrCu3SI03PTeZely7GfXsg9a+SS7wYTnZw
w3cu89auhyoNJSm2WpzDrrbIeoGsIIlYXjravhDQ4xjLS1XtDc/aSBnPl///8429/Ykalfwx2PSf
agNwatQtcAztIigwgBVnqDLvktNf0qj4qniHQHWa//yR30vH9T5r1MdS60StbFyLf4Yyg+pPgoId
dJE3VQk5bNA4Yra0CBoVi8lQ6acSNhNZcG10Ms1zHkJxLHr2CEU7tvpSPObVgSDjTYnZFZ9pXLEj
9Yel1SNt0IQU6gTJI0asbUJEbxS6HExxw0rPDH06FMPSdbJqapjMtxZXGlkD1LY3DRzdGXNl4/vw
pWjellPJORURxrgKJlxsKXYay0+dlT8mQtJPHCqxCJpnXuVBE7aEcCaTn0BttsV1PLrP8xJoEgJA
QsLSKafPZArH/zUwoU5owPF+vqs3Ry1jVqEVRGsaDerfo7btHLLSPCu22zz7ivpnC9pI6Awr8HV7
mSj4ehbgdxzuFTJvDSB4QBQyKeiq/5wMykbovUwm+xtC9Vcw8PisoXzvo+o9HjUYXZEd4P6cf77Y
W29/Ok8o3sXxx/fu+o+VR7SKEEEy5MOQV0gKrmZqodMaX/1Fqq0DU3qI0vw87k9+/txbK94fn3t9
fg4GNWpSTYwxNndLM2KMBWa5b2XpUqTN/ufPsiQe2PU0oQSKSIxjKavCVam8ak0CPQhlspUkOHZd
0858ZOsu1Vi5iCpiXLLfGmFudJ+GZS96eNlNmBnUDSUetOOUxkQrbcX9jFLoR7rePQSucoBV2cUO
gFMlQuQnSJ+ujherVIHlOdprgEZyLsvI8jpi90oYg14AOEcbnqoapMkQnlgbYfdCnlp4yYo9LbZo
3CYlbm2S2y7f5hLdDERin7DdWXvSrDFxCZw3JPDXE05eFIxT9vpCciZmo8QSQt3ZkZZuo5FxV5Wk
6REMiZRqnmjtazOoLSFwHHukSlsi99o7BG8DrgV+SaYJr+AKxkQ4dWUYwqHSHdTIW4/75rxQLiY7
4q5kbBCpMHe97qK6AzFY1TlI6z1xD9ncCIVNF2rzFvysL3i/haHo55pXrcmYrfZa4ZEWhfmVhN47
r5hbk8YaA6hpPDBbr0WdUZSV6C4z6uoZp6tUuTTgKCpRvWiZtqHhe6mIKLuz0su3Bq+FJgM3hEGr
+Ho8cb50yS1kgdAjYy8DvEd268gzqZzmkHD9MR1KGltwpW/ZuhMQaRg7+84PAtsN4lNR09bMZNq+
MakdcvA7cbIX9PaEWzXDiJYIN7B44SXUANXBZs2jBguwpEGD+Hle3HAKqHgs0HnILDfUKq/mhSv0
EZrKCOaREy/QT+FwF6l4d4W0V2OuivytbOJj6hN6+Ouh4BG2Z1kIs/uUCrmLEVGwqmVTswpXyYlU
PfRbWJ2WpBbgxIXfTqRH9NwoC0dXgMdnEC8rgQCKSByjoUVyX/3Gs3++qO/60tVkZ7evSeNmyqT8
M46YP1Y0S+/NuJKVyO7kYJ5TVAelZp6rlCiLQu4WkuVkszQGHR7L0tmDr8AZPsHe65INUiXh0g85
BkCtND3zzjp0S4iBaJvW0bhLMP4pzLqdNmROw2Kbmd629qN3IcoPXooxWlMxIldknBRwvEutOwN/
fPC6aqfR+po0DifPqjSe20XsJV9VyIOCUo/MLf7qSSswWv6JOjE3hNag9lGF33fuqXhjBUUbgVQA
gRuNneuuphg4rk7ZKEafXRCkFOL3q3uWDUdck/yMRoS72w2pv2q9tdWCHkiDcNhZIuyG1vsU+1x+
oIFGdzuCGKQ4Yz5nnaN6k/p3d2C69NEH+ZDJvE2qB+iocE9IVrQyahyJzmzR/EaYBXBVye1ksvVQ
xzXTP7JYAahMUsOOQkslbTfhLGUq61QmIUfxqAuPnS+4Kd4agBqQvogCRdOMXFPnC5/i8VLmiofW
0BLmYp6hPBWUo6n5lwQZ0kSpVWnSZuyVTMHchtYvo2UJ1oP609XEmaOxm0kaGyHbLNffIJZ+uY67
7lzYT27wH4ydWW/rWJpl/0oh3pXNUSKBynzgKFGzZA3Wi+BB5iTOs359LzqiGpXZ2agGAoavb1xZ
Ig/P+Yb97aVavpztx/OknZ3AYN7GoLB+ypeqLN/EpvmW6PXRN7+0oSTS/eeFZaF+C4j5u65d6HlN
gzxY4lrfWn7Y/azvgrzROQ18JYpdqoWMpJcFyBR9tgeHTPqIIyBbbIvnV17PX8/Rd3QQbmk2fP0P
a+HfLQUEabKAaIWk9l+7agPNhGdVy8m8j7IntpCygb3vIfGr3iWf4/qE+r5VJkA8x/2LOZs4Ef8H
Zcm/CVoYT9TQmavjif6vBV5w10WRjAGannH7umd+ns6wGG71gmuDnHSuD4X9Yo7UCPFa/p+e4n+z
+1MqoadDGZcI8V+r7yk99qZLwnQeN0Ak8zSaKxkeZjOM7i25YLwqYxhppalHlWfASe4B5qHV/J5n
cJ+DWnOlNNrcm0JayMOIAGx1TAjhcgnqom36+xq3TAtg0luoAQ4ltnCJaogJy/LPU+x//ZMMqPrH
f/LnrywHvOoH9b/88R9rsGxZlf3U/zn+s//zv/3zP/rHW5bw37/+L//0L3jhv36x9VF//NMf7BTJ
zLBvHuVweFTNs/59df+Rjf/n/+9f/sfj91Xehvzx9z8+vrm6GA0z0fxV//HXXy2+//6HqNB7/G/L
efwNf/315iPhXy6+P4Ls3/yLx0dV//2PCX2Lvwn4nZOJK8j02Oz++I/u8ddfzf42FpFIs+j+jzMw
aVbWwd//UPS/IblGfKDpM33ssLNYq6z5/Svxb7qOWECQZIQ+hAryH//12Xd/nlh/3g+uxV9//o+0
SXZZmNbV3/+gIDcmHv/taOPYQLTF+0LsQ7H+/2o6xSITxersPt2IA3rkmDJEF4DKaKQXjlJ5+ESu
/Qyk2vv9kod160z94DCdzCrvyWS1BH6Gb3+/RBVKqyqqNLMp1NL7/fKa4KzOLFb15x+zfnRLT7EK
eXZSOJfLSeH9fmn8rPRCRn///OOfP5ukCclgSaUQ8cs4qExPf/zy+51U9fxQKTX46TO6zyLJDAYs
THDRueLbewFIs2tx3FCyy8gRRT1U0tIGErVEXw/PLdjdGRewgT9ucDsNqalS7NVGs3BUuLyMooe5
R/G1c2otWQfYzACBYvIOrbsj1yB4mnTKdKg+W1RD/Ak4AFlTilAmmCpo4Lqg9SatKDqFVO0mKj8q
67TxlMkMRaRf5IfBl5lxgPpk+/QUQbMskLhifCVkC1kC2RRXamixWeVeT1yIlHL8tiorvpVAvuJS
DwIqZJz1932Sb2fe73dhmM0WkGSLJ4Ly3y/iqwhcoQu3PXSseVgytjn6osewq+Le9woIrkQ2rf3M
p60jThcafiU4+QYxtTtChIWUd2Z+7/KF75M9K7N+ofjKMUnw0sHc2KsnReo1o8u92MlYUPegh+Wn
ljIv+19ffDXO/tsfh+GVehash32vibiKc+h6v18osOR/fjd73f/62SgRgiJzN3QxSb3fd/77ZTb+
8fdnWNrS40iUqRFhzkwEyfupo6h1/NiVJvPnEU8gIp4Y8kNmAP0r9vJKxAFIM4qTpB5BH/bfJSN3
mN/p1ARgvTrUyNqJI1qYkD2duwtyxgRjrg0fdT0vJiRaeFU1B77TG1cHI3fGPRl8XYVTr7Ct6cx0
FRHqssKxWVwXLPlr/INhAcaA2ToIbVz3Zdms4gUeoVkvMcSI2e5Ryb8hzSLepN1plDG1VOz24JTW
HrlOZxZLvJQqLEATzFBoAkHl/BSYCjOal4l5SXgQmGpuDd0IwHQznwuvh5hZmDq6ZE1KCzr5TFlh
L4rlpYIv6iPa6WR3aEPQyytGjRFQbaTH9ChHzvRM4sg8LpetwK01NrFLAOQawpjr3Igk8EVVWZ8X
DPXGiMRRrRgF7HbcfvTP/DuxWy7ftn0L99PzRDd0H++9+gj6liuBuqQyXo1Lg0bS7VhaDzhNKUa4
zPY5vNoDP8/fGcS2P+IFTqHLySbpTQUdzHuT2cyeoSlPW6Ze0BmSGZgCKAITozFY2UjLW3cId+C6
4TgPD7TmXfkVJSamXPzOabzAfOX1BdUvrg/Y6HF1awnGp8E8kfBBd0KvGRywq00fuCW06xF379E8
aQ5yv0x30km+JKUpjlIbqCMG5eRqT8rs+5g43b3Xoi3xYLVlmIm+M+XZPOQanILRmxaQspBYEAae
R4y+cci8pJ+zU3rW7ecWt7hpZ8+apV6+c3bPsIwxqZXrDdNZLnX4ZmZp7Ejt10jDiE/4wq4B2gs7
kKBJjdWuhdXZanKdMuzCjElrKB/Ko38LmW5eTr18US80UMahPZGsFjLXd1bBgDGiuxt9YXokyEYY
Wclaktkp5so5XnZYbVKp3sfZsV0V534n3QgVyivVFKQyLLZ2peUbbiowzaenvEwmGvTKZkGpcIFf
cGhYCcsaVx+sJm7l0g4B6NrZG37VIXfC7BnUIvNMbNjecNOs14/uPc0Wm0RHq+yZGXvTH/0reJOh
Civfsqd+hN/6nn1nqGz8++x89Io2ktfpTjbWGlJn0SrNd5Xs9rUpXoB1FqbuqYPdQaPXDWWbzu8L
GqO4anIc4IT2MqoP6SPJbPSUTFm9IGOEOD5BmKNfnlvf7bqRrXadj2ZKDApBRkqcdq1bU1tK8IaS
Ywvdz/1KTziyn+sOG00sD5e1xZzBun4tQ+xzalPV59pPCpDoLLyIV2y5vlbyO3vHfTAQrPXTb5DT
z9lBZUwJx8eVEC2kD2ZDMw8NGUcP881vlJgxFinfRby75tF37btTUwwNSkgHkVm2ykbv/xY54mf2
AAfCXJQ2H6Aj0V1liypNYDwndYVJEdti52KruuggBY1OcOopfMcjCyyoy27Z3drIeS3yHZ1RsWWy
0eVeBpV1v28EYZG/3T3x7qb1/LmbfOH9wv2F086t59kDYUOozJOI1BczpFVzpqLZQ/YdKN1a+sTR
+Bx4W6JTg2LeL9XGpESRctCNVSXv+RaxKEvLn9g45uGshHdzycwdRXVXiObx3UZ9Zsf7ZB19Qq/S
vxBW3T11O1PYQOSHJsWOpI4gUqO/Zu0pKtax6OrHCcTPicPL3PPR13SYrGaTWzVQVcPGv1qVX+Kx
vt7XOlSJAZsX/GMt/0ySlGRnFX+nvETbZ8QKQ4FuLZ5h9gnCvuq3M+EnGDFLFlCq0YMzse8KpEI7
eT4SvKax8hINad9fsRLQAnJuY3Z8He/tTapwJysMnt4CpzAERzxCWHPhxRsBKJ6Cu4Xa7OuG0Ntx
47BZzJiGwAwLi1FKH3Sfde6M9bzfgvaitNjteZi0Zj+4rC0Au0Nq720+GPs/hr8OtrFfWHWIxtvE
Vvb+8xora4k2KMU787XuFuYdLzPaFCFH31IonCdWVfQz/C8G1ujj0S6FNhY2DiBbKZm/mDzMGN3b
ZeVyEtpivW7xZeVowrEKWSnWdtk6nuGNzZsVmwWOuJDZjVORgrx3otGKSqn2sxE2mi/jd1pDXnSY
Loe5spG3r+39pHmsaIqPy8l1BiqXLSYWcR818ytvgWJjWW0nIVwpJ5U3ecWcOFK3+7wNN6l0lHRL
UT3cue4HFJ9vGVxqNIwcD/hJOmFup+E5rDdxz1jnGk8v5prs2DnDH+EOqt9i8KUAxZLm/cRgpJQC
iVKaGi7UYXc3sNZ6hcvpQf+1vLsLZvEJOAEPeBNVFB55vWrGzERGbiHa9HrxPuiit1fmNOpaJHlX
LO25pq3K/y/ltv/cA8amuoqTLS6I+YGN6DS+VGck26A0MBqlcLHIHxnGhKfJTilccUrrzMBdkbuE
52v0COO9ROs/Qb8PqsAFBp7jzF2Z2FWqjRVPXeY74sIuCihoSz0+z7q5BEstNSinhV/KJV/r74lm
pHt+OpTufRks+8lGI9IwtQv2aLylg7SkLTysKJx/KpfMElbPw0BZZNxO658JXeaNry/Agbq0KlpX
sgCM2emNPo/b7l+2v5uIXrOott1Sfi/me7T6+GHf+k39svH25TVedrDEkd+d0pKh2dGtMQa9CvPw
/lYC1RRNbck1KlJjwNcMjsexzUy0AxLhqk6usMAqsI3P8o7uDHCOBpRTbFFPKV3hU3+ntF1dQCOU
pza22j1+5DSzj8OSWIl3AYPFUAe3mbroNJ/ec42jaLRXls/9cOku5Ynrzy/DBjPHnt/AsypB8Gqb
2aJ6694YSWXF5li8OzU+6M9N6s3O4un1CHpbDucJ45qn0iMN6HKr5hmUbP+r2aHWdcqKo9WgQkSh
G9/c+G6gJw8OzcI/wn/9ZuGUrngS6gt6GfUsyi7OFbh2kERMhYv2OgK6EngnH9hHi2e8UkOgO/im
tocuQJLnYjNXLGcytUczjoEmGavSZJEKdM2AVaa3aM9cVnF3qsbGsV1wssYW8PRDetG607H77HQJ
ZUpH/nhSXZAN8QO6yjb75pyGPTrgJHUuAae52TcAArfeNPUCpq0EYgzY87Y+CZ+J9dKvGq7JUIEc
kdCzx7B5Tc3xToUCK4Rq1x7KAyIIMTTbA7gTPV7E7yFVRaw8l8VukJjKdopj/MWHL2S72/IL0Ib4
cGpCr9iNFs49E+M2TsctNXHBmoQe9Z9q+8KOmkB9aucw6A9KvQBJmiLNFXC4woh+ACu8ibcIZnoE
CB0Ps5n62zZz29SKgKT0lv6jEp5PPD5Lruzjzi3D4yz/7JN5812kwF6uT2pMstUshpdDNCFuuwXX
PMGPb9W95MpKa5mYM9BAX1CQUyBAV5qnNpHmydi1eXmziDJRY4aNL7Mg1b0JrveaVt7u8rMFtKQ3
3qtp/vru92e/XxAUtB6tZyIMjX7yEwYQIjBMsmvcKstKYqhHjrFkUkiXvSDMyfjG7zqx/+u7ZDLh
fUXj3zyVCirws132uhAK9u//2KsyzeT/579W8ryx1GlHHKnOZzjAFvHkSjeptaWUSFGtMHSdZOSZ
WNFknqSRHocylxp1k5uI2Oy3T8gTr8Gq7mnp6bRYmdMYv5Vz8vzhmWDnvJuy3dbQjS6UMB6htIx5
/NekaBXboxn6Zl26Kqw536S2Fc6Y/TB6fitPMmhKxege2iJdlnNZWYBvxEww/aS7pa3IeCJs/zcC
mYRiCO8qJ4UpIUCWHGZHNDyyvRinDYyQGdvGDt/lRZXpplm3+BpKx+lRhoLnZGhHNEedMaRoIKNL
Hull2MHGJRYFoMvvIP68IHO9r5AdrJt36Z0E6bXk028iC5dtBmbn+LDth8DCD/+9WRc3sk6/szXF
Cl54shqJZhOP5QymXorImr77nrATb9Nj/TkZLP+BdT4XGmKJO+scJDnc+4GZENWWYkN6tN/RjiQ1
fx7UTwy99z2J1mseBwd18yR7+0yddEHgAeIiX9UrBY9jnsKfiWTWV0YnHoEj3iLivvfZnslyLh3Y
9E30TVBMptdNzft79chuBSpVwHy1GcxcccnFKx4Elzjiv/vUPiBEYEd9Lo8tvqAcSPQ92F1X8ifc
smZfudyRmnh4nQBnIYoNHG53TvNzh2Iwnav72vPXdEXlDe7fFZCGmSFjDjgYwnfHnE9k6DgMbrFq
xiwXuj3O87WlZ/YAuJw0iZGwAyaW17sDe7vOrJoxRhykQAhG9AQcf8WqpMaP4St6hc5uL7RdhY5L
PbG/erNnHwtX97eZCYR2MWUqwIjXd4emYuWgGJyXdEDJ6t36U+IWfPOqBcbagzmakqPogdUrGpNj
HdgjxHbODw6TA1KXeK1gfwJ5eXIgf5aX1FHEJZzy/Bht8eFuRVN9WSCHcThT3itk5QehM1krlOeV
73z+vABpFDnVMP0gc5Rgadio+RVDtBTPXyq2v0/vGCUSwxcHtEl56LCMcPniR9POlF25NNhs9bWw
kGizzZsT47+ZNbsUnrjUeve5zW7BkcEiiPfD98yU91j8QLLzT6PnN4gqrrndfvYVTlaYaeK4Luym
oS19w45DhiFi6MwKxhic3i8h9RGY0ry/cDdArzj5FvSf9i4pRnyCqpqsyV6aMQichzcld3QSgZg9
OHMm8kI8EJzv8U6Ar81tR5rxpLeJW/g8/jUVT+M5brYqPIPK6fFAUg4N5ScOzgQokzER901j3o9Z
YEcfuDADZdF+egWv1bVaLibk7l8Ef6SnUzdfjMUyDMobowxoGFtd8VsxoEZAB/Es/GiI9VbkkTQL
u9trBY4zuNPVMUPOiYo34U5H7ShrnZzTaT7Uz2SO5ORF0YPqZOTMJEyWj+nzTb04wrlf5NuQMlNP
EDPvYQUKFsQkLEF6nnHqYJf0HbsO/+U2sZULFkTF/lPMLXGJFfRYb6nM6jauopv2oIqAPfSRhYEM
jseQAhA3vNlTFZhcSb7VTxZJcH2B6JwAtpBflvpZDfvkuQmikSATXZsHW1zwnhfWFItLsDHNst2h
8ZWIqaz2AnM5KtkkeV8UJxbTfYe4ByTLrruh16WUMfVN6liDeolzKpNoZGzh8YRXcxtyB9/JVbcG
7/Hi+GZ6FP7cT0X968kkgJHcNE9ALURbl7IPAtxurZNMz6zqE3qGwFJfM5GWnF9W40bbGb74jfG6
JDf9MDDCF9Pjt0TRfMKtiFEeGOmFyaogNtvS9bt11Y9lFrbQabTpQX/XFIf81X3iSEdhHMgwDmiO
xsSBosNoJ0INdfW6tDtMcOf342DV3E5AHHvKWibWLNzd8jve85D48nGmcoSucVSVNScZ3IRWY4gM
2ZCt6iTZZC9U0uZFZQynZM+4QbHOuzNVL06iu7oLdEIFmyOn/JzZsw0VtHApX3h2azzL1/l2uht2
mY50ygA1kq4qgoXMABbowJIiHeXl9mF+4D4W3WI4jTsF5sNH7jyP3OTSrJ/anga/wQ6L7Uv+yalR
DW4Usd2I5sCgUrzMTvG6281uitXo5tO3hEevzBseuXg5+QRAGcuOgAlx4CW5o1EJDZ0epTphhL67
E8XMmBQmXlxkk8fv9ebG4OCyb9kEtHdLgJ9Zu4jR1SV59t3Nt1XuqKIZovsujFGhSRCSzZOMJrgt
knwy1wsKDSAZJSztwVGrdWY4uJPndRotOaHYRVlYYbeeiaSaRv3WHSQ6z2Z75HGbTqEL2pTEqd1F
Ezx6nLtqSZ3NL1QUS5yhXDKwbaRPzWYfbMB3k/tPjQpDY3inHzjSMrJ8v+JGl1yHW7fmSWPDhl4Z
wQ1rjVBcP6OToC6fsom76kK28gF5JsspW5Chcq0m8olooZvZrzlP7QSDIFeZHNpxo5fJb3nvXG/l
WHVYVtrTbAWaJl/KN7W38c7GHguxCJhfrNuL3tGSLV1z7Tu0SY8dNXZE344Tmwna6WBjQor5oFzZ
YJsF3CIW+XH8zOwshU2tk+VosMQC/jBXP5/EKRgsiMBg1wGMDpxpQ2+A012RVXJso7XEa/xuhhmM
EfMp2eHUHBeKQjkFm7F9zQaDG3nTrTk2ShwoyZPvMA0dfcP2a3T29IwrbUAMhdMdZB/6Pw8RIIDm
VC3Z5UY4cShSFKS93n5n+wowtRs5obrjpsgX5eTv/ZPyrRL+b9plC/nngpuTSdTmz/WtONZ+LfEr
2vmIAc02WySxyzOKtzoLL8PN1rhjDnPKeDAjSnH86+5B7FVgD09zCH8+Lr7im+VW/Bxam8Lk67Pn
UhDO7eu3ESJ2HuywsyCL3fcVG8lYjo7JFrMFGBGnO1SnqZd8xAfBnt4KGMLB6Jtd/hb0m24hXlQI
ODr2ii9TdKDgwJNYTPqvPJtXrj/XPth+FZbliUMST2vhyIW9N+OzWz2IxRmPr8niMFHP15MPjvTY
q0zFgzdzFZEV/kxxRyydF8BJpBaRjH0KwHPqd/7MxHmaQhg/UsbCqkDJsqGmk2zI+W+AYXlWpIeE
dIvhCKifp872zwlPAAFex8HnJEzeqGaC0seY/gTswLrx5GVUeGnUgaljwseSvH4l/bDrwuwOX+Zk
6y9ZZYzifSt2iuKytHpWArb3w76e2fdHwAsEIN5N4J5x5L1ofnQP2cIvfVcc/Dmr9Ys3eS+cql5R
LM3zLTe58O4LhdDNVeO1RNp+087FRrH7Zeg+HQx+GVKWYQ7cKeo0PxzLOu7hb9KJ0GsUf9q0E1Zw
uV47oEP8LeJqi+D8wB5V4q0sOk8aZJnVq2OYcQdbp62CnLzHwf9NyFakdu2n/snDiSF0e2GxYDZd
W1w/o1p357uXbnl6q1N/GRgfNwKLy/d9e769VuWxOrEpRtRPqN+8hYQJtrRQ3l+f+uUFRfAUM3Bz
41zChunZbILhi4OG8P++km/3wgqmS+2L6AQaR5q6ZbQIDgnhw5u6zynoHGOJt2w8WW4r6W3Gmry0
8+bB0DxJ2TZe93vhquJ/tYDRlKzSpTLDD4neCVLJkeWELJOnSYJVoK/9XUFQM+9tZYuPbEdWE50l
R7Z5dlahLc91J93py37eH7qr6Gqrki2JZGkz1GPkUG8pidOoCBzuRokilkDKJroINEP8ZJC/PbJH
MsKmwFD7FEtzaOeE74hNhLHmrBVGRTbGzkc0mdtl4bLCFejLK3ADLmWC7k1AfdhbQm1T1IewqL0c
jQpvY2b9kgmwiR3rOAgsMigax6Yx0qUmw71D14gY0Jy1TCRY0hbTiXkz8wb5lLOxQtAbqw1eQ4iM
pFG0CRCxFP8SvdKrbx2jSI7aWdK1N6cWN52IuZEcABrplqyPwPSQyaZ4w6BhkZ3I+JY0BBYkFrMT
PoX6+rnJg8VTMKnzvXhGYqN6F6i0sun784wkt4YndJ931/6HQacuA9xQXCe103zVZ2Deejd/7ova
bFIjxuj9rC2FTwpXcHiUy8QrRTc49OeutNXaoXSRfUdESLwrqvlAcnNhXsve9OVEL0MKaQBQ3OSG
28wANPCLc6OijZdigwNpBw8dPPpn/U0NTObDOaGP4GNl2GLasbj6VJRoQRGMzwY7oRhDmeSgxLeW
T4RW6hpii6Y40Clwr8fzW1pRSf+aVxNqXvWB21bcDbN9UngzmruhidZAiZxtZMRmTb7RXf/IZ5oe
qLsTrPtpsYnzcCe/1qAjKpaF6TdmoZ2qxs0r58XKJw2GqBhhxMH74YC2Jq4yB6kowP/COpTWqqt9
MUxq+tcn9THIu1SmpfH6Y2caZ0Z/EAeL2VZSNZ4CcvjXgUGOTQ1+jQdmp32NJqE8EqM1NJPYdrxm
136S7ZDvfQ9A51KH3uKu2PjLGXM3tuTkXsLDQ6jMQeKvVTt3so/mrH7Wq6jFZdzyPwRKyeW4/cY/
2WAkP/W7hmssXCukM27lgTlZ02P1f+Q3Bq3eKq8zWxL+4ab8AHyg2YFZFxlzYDbBHIw8T1q7iA/3
yQ6vyAajEnhQd68Udq/XhlcMAAxe7+myB5A95WEaEUFR407uHhiADGiNshohXPiChsazNcWXQ2Mz
HM+sk/gpvMxUm+PBQtNS9t37zOoAWWnuq7oq8aJ40XQzaROh5G7c1EcGRBxBT1QzGVFQudcHSBaK
Ov5W/Sq3Hl3TxHeYp6kQp1GbQVH/QXB83yD8Y5ZHXXQeAQH9QhI/C03b5Ct9BxadwpQIvFTfM0EW
Ps/qvDxCoB9g3MDB+wJuNR5ZVjxPPmqq56XxFIA+QXLc0uDooPhCUknmJC6FjX/2bBM5JcnX2r9h
I5YR3dsSljxz7h4RcIxZlfUSx3fw0oxkL9lcHESkQeJwnNkN/B18pat2MbNLDkQYrVRiXLbsDR+X
yDi6Ei0n+Qozffxj5sRo+sfslMhmeo5RU9ss9WQVw/3T3qkEQAxgM7pRZkr2/crf0D5FgNyaGsgq
3W3fyOFpKOrvZcfK4MUvRbzhke4yPoE9eXRf2juHnKRa44HUznWCjdvrPh7fnHDJFMo4sW23UR7J
viDEWcy+UEIXdhw4g7S4YwxEcuCqV9liTaScsDxJsUOvHyJlmNp1aaUQ3Lgv7NXcfMLeN6soHbrJ
9MtmzBgZ9RcHqGxG38Mp0+yJSODPJU1iSzh3Nl4ZbEcSnSnIRVHRQZ+3I8hp8kiIQWD7Yl1Dsz+F
TnWMNUMQ7bhaakzx3FCfF7v8xMD1bDIfuYSxjYKsxq6nXYjRbujOemTfM2JnNgqCDd6K03zG1Hnc
KeWdEWDKWgefth7W6QJb4TmlI9bCyNa12hN12SG0gIDGx9kO4wt1K3kcj8pZdkqnusg4+UzmYC7b
kwRUKqJuuwopGsPTiVq7JhY7+ufXUZSNRr6FmlPzBmlD0Mqaa9TJE3tWmxFIsEk2dqpm04UfOC9o
wQhSgtt0M/IEgQ3hIlJeQ8QG0QnvDsUOP/qnCRaI/zAyUKBn7miY0zDqGmc6syhZEm4oNH2VFc3T
13nknNHGuja0KU/ibrJItgxdHzjUxxngJdpSF2Qgi4Z8tDTkBQ0H3HPn8VHAHs3rttPa4Hc9H/eL
cBnIfQm8F8V76kaeZL1sqjryB8Xu+kb9P/eyidmIprQsb6kNXm1Rn8IjHweKNFB0+sOLYBEiMGC7
xs9w7W/7NX6daPspKo0dOqakWDTEds+38o1Hs39jkbHhSYWjHuWrxsa97RtDXOi1KUurNnsXKGGc
pxRjahfjtj51nj09WZMxOdrd+SOVl2VsMwINLvnFEc21J9xB9D3MA/Krmp6LM9xtle2ls8C2ZTFz
H4tZvgasGMwWTe4GMxsky6unl+GgIkvuzjRm9RvQaug/9JKrMUCW2np8eUIAqmfLdrIR1xwsmEzS
+uLqzX77cchiBWYNZ/SjDfm9fITH5LNPzfRBQ3jPy7NixpvgQbqYdWx1ZnipluWjFFgiHOnGbBWd
oIxpB00YP53c/naWKG0VBi3AFidsqn5v3B0+IzigF2HYRVpCLVxPt8iEgFFpB3qHfWnPvtXItoAP
4pgyo1GoGGq0nC7bj+ErFnkGjeiHPsei3pS9UTN8GLldd/abjSjbCOSD2E73/hUjH+wW9rP1zAX8
dISJyeOnQI9uLBnYKFPV9OyAUonG8BleSCruiVsGFkqIiuaJ3XgqzymSnk8NwT+cpPz0BBUG+Yvd
QXCAcJbZSs+cF8Ag5hxtHoPCKrABe1N2/kM8DPSbv7Qn7ExkEafnA8hanlGWsKQLv691+OzUrNYV
YDD5REtxYmVHIEaH/t2P5jAPVbc2pa+KEOW7sTgpKMRBGFzUpu7SWzzNBpctozqWXgA64eIf2RSm
wihEUxU7xztlO+I6uzl9hnxq6gyZi2bhhDvR7b7iXU3zbbJrGFJBdXeS3xWaPOHxqVj5SfsE+qtS
/Fk2bzRPwFdzPUuXGYfhjdeo9+Ve+FSW8Vbns5ZmRYPzV4/Sn1+30sUMjVZrRaGBuuiRJjNjZ3cb
9Zt0lSzQdDeWnX8UKDab2paWTz5Yyerjg7Q6psIw710mquvHDD39qaAoZAb8It5jeFTY8I7R6XVE
G5AS1bKDZ0baLCatCcC3+NT5N/rq58kF1VdP1zd9Nk60C/RGjwD2aCvTuEU3ZT8fw3HqBPtqOUbI
PQfvyN1DQnKiYLmsN8l2upkw8kj3K+fBWoZOecj3+kLdQVPa9a7yKdMwZBrJjJbSXN1pul1fwwuP
buCFVrp/Qgymuwj9SQhtdC+U5Qk795a4ABDYmpIzQdIxm6PDo8xCYf4gs3nk44doLhCLN1M+Le3b
77Fkiz/Jii7lywqWgMoGrjPpegDSWZk/D1PfXqk/RbDk+ZoicqZWt+A+Y71rBFBPK7dRDeQdCN1Y
vghvqDrQRJx5r70sLaZbQsyY0TFPWCZsnxw9xYp1mXvPU4aB6sf0k581oiE/2CJYKOI73tJPIvtL
uWaWhogtJCKyCmnX1XZEp2YwUhRWicmWzSdUfBdeUw6hS2LEYFwiwlu5R/c5oeVGRp1QLf8ges/l
N2iD7csGY4Ezna4awlex4pUQy2p4wDdmee6OU5QvPAjp2AnWlgzhBpb60bwlb9GS9UnzGoLbhMo2
QsxjvZ548RsoblsFFkmXn6zxgOHSACVudJ9g6+MtcmKSIAZz7UILu8AkYC2+U9d99ERVK/+crkaJ
mG9p/e0+LPRt8REseLRe1FOvaELo2zCz3RhPMLixhnzOzvUtZpAFerhzea1IwTuLiWb27f5a0N2l
OuX5ZxQdk9V0T1WgpgB/46R7i2NP2yMs2yNz3dfvYAKtkjj66eQf7NgTA7FCC0ltL285QThpph6q
IaVAhkYh3CTQFIGuFiYCb1wedoCpIUNnhMflfnirjuquW5buMwb+Zc6IbM+lywazbRRnstTfnv5i
Cjdb3nIyU/54fU1C17cQxSyjHiAf1EI0j5RZiHrxf5Y1d3B1OM7atZxZ/Zled3mOzvqJpLTWqPgb
+sknDSL8gmvbeNfnfZ3i+E5cS8WYn+oG8Qkt1eEn1E39CugN0SA3ksFwkia72JWbiJiDtAZHcWj1
EpGynXzXH2SqYQtfW7+NU6p4SHAsLOoE1Okc5DPx5L1bpvkmEubTr+lXLDGMxXw8wSn2W2o8p40e
Xsmpmqsy0A6xpzSuhO2MYDcx4133LeBPdYzm6UbmwWzM2cdkx0mXyNvEfy/QsMgsLoV8qpsLw6ru
5np6CJ/7Tp7fA6eg1Upg+ijo/12IIWCuEWbg2Ey1idrKyf/qY1u6U+YweXxYjU/Nxvmmg0sqmj1W
IeUFujO5OkdTQTlNRC3LrBzFbarL9F0pXtFrAp2HIGqdLWvXfN54rYGwip+ztbT2dOrN3hPRzt3u
M0wXsMEQZC/VqRn0Y0Itp7QSxg35BdMVhFtiJxzWwXgA+8dhXj96V1qGPEHt2FtQ36pLjETVnwfZ
SrubKtUPxcoYCH6usTxDRsXON6Gtj4gPJ+gAAvvgBaucWsZrDGHJbqhb+ib47oCzCgzUPqJo3p37
egv7lbZpO5dlZKgrzmna0o7PhuNj/nDwX5bcewUiiKkHFJOIhDecPK/iHcko/NkJgWi7aDJL5FCh
GUFsLY2Xv4Ctvs27RTJZtv2+zg7Y4ErJOsnnMsNHvYnI8DU54wLdtbt08DS6XfQgMxoTXt+uZQCO
U6y+EYudB41yDZOK6ShDJBYiSFC4vRRDCNkJu/83c+e15LaSpesXmuwDlzC3JADaYlmV0Q2ijATv
PZ5+PlC7W3s00zFx7uZCCIKmBIJAZq71Ow1/AZ+xkp9jSeDqEQC3CyDVzVttJofUxawG2l32ajw4
d79CWlPEqwDWGEEJZF+bovLV8j0k83g6S5JC02cG5tg8DN/Mj+HuCuz3K8T/G+e/7mIfBPklV8Uv
LsD1fZEdrt2RBj4cH5jMkFwkTBXHndSiw/W5OTAN3+qsuyHInQNqSS/vaYwlLXdCJWjKmQvOwHE4
9rRSeGRVMOrHWZWHujnbwqBWvD51fVFbCgibHa3t63PqgmHxxlk/cd13GsO3a/ROnQGvPk+01sNb
9gtDODqR1+ea9YU6hWp/3cwt0oPro98vXN/36yM2fkGM5vHQuYMBvHV9U57ZOiPe+oeub+3CksIk
0dLjILPmNhwOU0U1TrJ5P/fBXudgVTO2dw0WHH4QdkiH862WIKSdRnN2zcKLv6X9fIOl+D2S8s4N
bX61MtflrVnEt1kWvTt6/qAb4l1Ths43MsPYOsAbKBAPMYqihvu1D26nYsK6CC0y3d7XQOD1YyXZ
5Gfw6dIQw/qlIxghT0qKPDoITgHUmEGLnfWEWGqhUtLYFmVyD08005OLiNPXfMBldohZn6I4Yeoz
mTfNPga4avtpn+N2mMXjO8ZG2skIoEW14X7GeJ1f5ZAUnCOpDH6r2nLTd7RGxzsEl+rJkaAPKCa+
UGXSEND9ygKfTDGxbebvqELaTbaw4OgHNMwBlDQRsjAiKGeVyYIAw7Zoh5rY3R5aYzsyEaYtzeYR
l56sjF6HRDuWsFNXIUkAPNA7VbVXZEdjLul9TkixlWVYQPmuIV46NUYvMSSvxUgg0w3DTWhqP1oF
OjOJi9Tvqr8s4OUViruttlhfSS7fC4d+RhbLYFvK1JUWzITJhvvS0L5JYFMYFtDeoKuqqwqPAU8o
lb0xxYgzXnObR5DtIATOxZc9FQm+LGBv8UNF/dDCFmsGyoBkxrTEWEaXLAs+HjnZKSYQohmKh6BM
ITxF2j3OftFW6nI+W1FZ7Io16Upps/zYyo8J68RCHBfBGDiX6Mk55V47QXFX42zx4pzEWyWqDlX+
U0lgPgQNhHVrIgJqSeXRAQsYED3EKj2HpouTS9LlXt+tY01WvMc1agv1kiBJp2liQ1pYOiry1MI+
0up2WmB+ONFyM2sZTSlbhXmMcfMcQ69N+UahQW9Ti8zpkktiHLOS7ITIZtHLrXaw9B7T/mnaEz8J
mzty6AeDKepm+VxzJXrqqNKHrA8ooiBHEgawSezsZzNGzamy59uFYBfaszMDdMH9EYw4u8jFAOTJ
WLta3xkCq58Yin4lZkNrLWNuS1VaVBqXbEcPTavFcF7s+WgthJAECasBI2nfhM1cUNFBqzsAosYg
gkTrTQYDLXuXdU6rq0lerZiUkC6A62xVj0pKSTAILNr6AVQVh567MGFqS3TnsTdC2n5VKt2GoSyp
cnmrUv1r413AheQGA80ILbTdugph52awv4ufo0j7s5oychtYZKKIZUUe5/HOxDr6iO0S1P9w2gVL
ST40pNtSM+AZEpcydZmyW3AzZkIth6z0Z2meTE7AUNM9zHsus4G4mE04RsaejIMTATkJgmMWKnnL
qq+o0vsxfI/biQBpeF8KJAOG2HBPcsR2NoAh4nT8yleHzDQOX6MSSLm0MnVTaulu1tt+GzfpsiMX
ofBbe+Y2gakaDsh3P5vFiCmA05dmWZ6N9G6qgKY6MMQpnSE/91zBUWNvMkETqwT4jB3h5ums3FtG
3t2WGiVMOn0qlvI2YT4GnO3MnphTD1r2R1tS2x+DSOOnnfVb26DlKIznwlSZq68UoBnAJcFtZMwL
OLiyeZhyYbzhgrrRdLBKi15wGA1+ZojjyCJCm0wmnNbujoSTfc96O/EQ0Z10rI5gRS6g1gMA6RQi
SwhgicQzTl1qtyHBLCPoHZg4qVk5dKquuEONyWwh5lutmz0MGkM3tQPKnkZ/zPqsgPxOz9CaSjyU
pnjx+6VBfmNFtwURdxdF618brccXlPukX0qvmwi41Sz6E1HYRpe8ogCVgPaLVDaGQiZ7STVnjVXF
32V800TwIFBogxmL9AgXse7kKZKsLxIHkNw5BwyRpf2qpLQpgzwBwEehoJKDuG+n0UPQ+s3BLI+o
1P47zpDBQbFYDo/mR2YiMO9MZyencdiaCj140tVx3CX6BmqJpuWRi/xNve1LqOaOWmLzZFAv9Ui6
NS00d0vY38dVG3lO5DwbJbL6JqNPwW0GU66dIIrYi4tuemX6bdsQfQ+I81gk5iGz/SGEb1gobYFP
wPis9A/z2D635cN6iMfAirioIlPs9DnYqIkuuU6y59jRIww1pHrUYjCapphHYBw4HqpDZ8TuuBWz
cu7wMmcxXQB8DKbooUAr21adyVeOwsAfBnmbBqxGLWmUntMsh55IHM9ss/s8z+d9Acwz2u3OIkHI
VaIFYsMyZsAVM3HCeUaP0Zqln6ctAhH+yESF0yeumje3Rcglj1HXsOa0xXwMkmrMb4pQPkeWAHdF
VOrGbGguV8tgb8VM74toAkCITr5kCk2D3D4vpOJ6Rg17ohzbDubSsq+qITmWE0pKGWZeWbCEdHKk
fUlIl7+SAfGtgR36AVVYKghhKgdKGIgnI5SF0KZrqM9N6lvNva5WwoskZu76RGGfGHQ9WpPab2CG
3VgAT5HlzCgQMzBM8jnAD9FKDMOmNttqFxZQ+CxTXmZyyOG1Yj8GFtuD78eWsdUY+v2oQSiTCoT4
oSWTfQzQrk44ewUQ5JtIe1FtusuC69vraKiVyRxTJIpvTtbabmDngJyjpP1h5I/oqJ9FHe4x1+2A
utqRPjzFiFJobh8ieinaBN0Sk0neWC9tKrXn3LjMekNSqFWRfUADc1ZSFFtd+cUZp2S3nRfTluPr
3NufQZY/Tlq3XPJ+aE9jeNAn8ADNjMeT1MLVWYWifsjpQjWOfXaK/F0SOrQdFFD8MrmbIts66kv/
beYK5GJlWcPqrhrbHcpWWq8gjUmgWNuctRc8rgXtDfhTbuJdmwNkYQiwTayAwjemh6UrRB0uNXlF
qXwum1p1p0rxpnE+xwGkz4H6xZVDl7mVauyKFOpC1D4slnWIzdpVY0gNuO7v7DqkVRii+dFD87ve
jjXVF+4i8UQTSxSXSk5ceguCMcCDKtd8R6jituf43U6GzaWcm0sgord5sqO9iSvT4s5JbtwbnbIP
Z7pJueYsu9oavAHDahYtINuGku2mqU0OQbwcjXa8q7My3hU6lo0x3Ss1gsVfJjUypLhHrLiWQKLJ
vIi1QDswTcfOJRzV+WBheblpktJNxeD4SgVIn0WJWxg3psiTrRkCr0oTIaOi/pRj90mmJm8L76BB
zyfWd5yw6hvBC/ahPjtTZzwumonuVt1UOZK0hcXJbnnGocfwUYAve0c9VjFgjhFw1aqLPI+RBEyp
xUa14ApZWnOIJV36qdVq6py7KswR3M5IScmhtexuhlubR3hEWfCuxpsJB59uBPtpa1PdOjNsyLF/
JocoOWRZfgcRYdIaBJcQ6muVnzruJt1TREMICS32waqtw2zVJ2MywocqIYNBi7ZtA1WRUEDTN+ru
u+VU4zl3nBMGlsfBkdVumL4X8kar4nOLVNgTRI2AUMXU0dZLpMrHLpvybc+xcpoS2IR5kLKATJ/m
0P6I5SD3+qw7GHd2D3jQhefcYCgr5vRNpuJH2nFCJX1SRw6HSFZvTQ3FWOTta67F4BpKeYmDmnRR
Cm6i21s3N5vN3HWchVgKipIMSZP+qOSKW8UDWcb09lQixW3Ft8sBBypWTnWxnEcZfVkjScwi/AhS
OjtBOkuPxZhfdNV80S0VN0IyPgXWQrpvqBWU44qmWk/Vy+Dv1PeKA6KC+Vq7q1Zmb1L3B8eqsZzX
4X8h2JTLQBMjZO3ZohCp5fxsTOTNTHbcIT5uVc+R9alWcq9s7TdsRfLNmAls+egdlUUKU6il+TbP
4q5BWvCkAJqNcfuWT0m7jfQR3uSI1amEmJ+ezEGjhNaGk6kzf3QkzoCK5Dya4c4pod5gOgo/TeqN
F8dQNZqYjKbhU1mWZIutHN/0vqvRQI9IyiJ1Dj1TIg4dcSfdmHOY+EFAqbfo6WMQmbGb9WC1/Brl
tpepN2RKi+EliBFVNP18O3Vjyo6DLsw71arpd7V+qsxHAW9iyoGHbEAKnSoVCnOO9SMENQr5A3ey
89BW5ybzo7lfO25wBbl54DhhRu9E40EvtV0UNMDKBJzc01P4JjIV3UYu9nrADyjUhh7I1H9P+4Ls
McP2WM2Lbdsp52AGrVVkDguSduMMWVqa9ybV0FGV96MCIJbMz0nY7500oXUQqZmfh8QoS252zfaS
8UWqggyrQIVW66x62fYZcfd00ir4VrdGUZA0VS77OjN6GLEy2unmdD8MKpV3w2Im0BNaobV9wcFn
NfQKbxayUjycQDDa0QoIOe0N13nu2iExK7PzYa8eynOXnFQx3CWhdsMXxzi9pWATY4uGfagvlpJ8
T/UUWxLJGepzBr+ygCVopQ/aBHt80DuoJTPnV1l/9wA+qa4GJy1wshfFDGgziu6UdKtOMR9AIOes
2OS12GWYeI2TAu4yOfSm+SmNDmBDpk12M619vrYSlyb66HHJbeYuPZFtwNVhG8A6TYjKB0qrTVkR
zjqg9YLadtStQ5Q8lBk0BpxEPiMFTkVDc6DuKHoccPXJ6FzFQttfjJzdiuaMH/YQdroYwFuUFBdm
jWprxsh9zyyAAJq0n3yGj2jW5ngTlYRtO3JcWxlovDVIcbEW9J456RBWF6049A38uh4DKaptYzvq
sMmVoLJ3PRyXBuKjLA3ciYfm58zQK51oPud9tnBZNCYkRthHoyMD1wiC8dKmEc48y82iaOmpsOH9
TUt1cvqudasmgDsYkPOaBPdpA/laLNqJkLrVhYmBycjbZ3y9gOAU1xxfljBUjhiCPA+GDplrwAyO
gzI3/J7R3iDvD2dSIPeCrDW96BFKdXCn55nrOhe+LtE1zM/kayJFVZZpm1Qwq1qmg5CrfiQ0x5+K
KHCpgl+gZlRKo30u9WOkxfiTMupb/KAITLdtfNHiGG2wHt+XEDsqDYZhNdf7NiUDWRXBo9KgEFnA
hflimZq9ZKburz7DLdoKoccnloX3dEwWyBbjrlC0nwyUX9FS11uroLor+hEzJ51EidYQm4bURiPR
si3+Q6Vnxg4Fre08FWugdWJyoVqAhSM1/K3GYIM4y/pc4hhOCMT3vlWodszxDQVVx4/YNOdZ8mUj
GNV1VUy+qBNwDtFF97P5YYcPSBwqelJkkfeOZ43ad6UDTCGvfJPOrxYuQn5mtt81hbKu8tvAeA1K
tKVIsI5KB88j66P3TqEplOAZkJSJG2tkuecJIGVb16/ccjSYAhW9iGK8NXo/bjDsg/JkFho0d+VD
N8fHpQHT6MxL2pRQAVobOp8KgWxMvyIrLu4WqPpaCVSGh/hmkpRwKmu4agzPAuEEMX0kWGfqOVhi
+1E2ACIj4NVM8yvUY/VilapbSmRU7QBVM62m4nHRlQ+7UqMPapsviYdgrppPhSPpaurtF/PbW27S
e5FdyCrrtqz7Zk87U07h5Id1/GYoBrysQz8yocYGYt62p63G0HDOYbjMBbr9TnNjPa93MmQRY+HV
0Oijz9QFNGGUR2vMiH9Rh49AS6qtBlO8DFidzEEToLoe9pGRqf5kM7wVs/qeBc63YknQr2TXwQrw
KZgu8ZS92Wo77hYzb8/1ZNjgXYJor1gpIeTU78No7NYyA99xuXizaSwnxxmgcrBuKZem8Ac1uGGg
S07kwGP0WxU0N8hcrZya2jCfBFRPRHGyf2Xyiu/TqZu3hD892lboeMESwPqv2292UbjmXBvuVNbI
Ukv90egY/wrVaNwsrHaWUMQOjqpWIX8K8LpjnqPHMzH2FZOCE3I6mH7eGMemLMy9BfNAJ7qDZFEW
oTZKTj0oGIVyBT0CqyQlLtHJU+oNESOK3RkHYfTxVoTVNi0SZ6+ztjiGpfEZ58K5jZPqblEQdY6a
PvlOTrW32Che8oKFPMlcZiL9oFb8Ye7ALJ2iu+gfI8STnIF/S0VYw+1N3dxqQR2CF70oSMfUIekP
4BlR8t7gZH9n046mapg35mA9O5DvcqR+aF4M7Bcr8bMw+t1I/CyVm7i1+uYrpPHmlQ1cibHCncyB
iUG6BkbIAcvutWuPeVXph5ZOuEYUWnsyKC9E2+ibwAIjlcHMQo7wLzQqMIoDAQdh1hgxVPpX4dJo
UFknsbX6/i0MxXNSWtLNTKrkqCpeyRrL95pMTzhqKtt5RH6o9yvJsuvcfEbHTzhR6pUqzWa9vWuE
jRVDmNPnCDFLb7/3oj817QyatIyIOswGv4K2b5msBKZuKloepcAcTmK/uOkW2hETM9w2UZ1sn5Cc
69UaZ1VMyqfZywe9zeWbI+BY2QSiJOb0rnTiojXmmbn2buSXfa4CeZwUHUPqooWx0nIP5pnhJ8Xr
RFW8Dxp8ZARshuKcjgj5E6jv+cjg3yHLYiKZcKYdmJ/N+nM1RtzGOALS/V+dd/7nh9Hc3I/dKqjC
ofw4ObJMbq9vD2vLngGq1yJiGGeXwr84/nrT+s7fu3lt4olw3f/18Prx//H13x9fhobj+r1v2SCM
404V40/+ywiNhM4Rr5vro+uGMLeC2DfUrL93r4+uz11f/f3mP577Y/f6vgC3mWr4VJvAm1Okwk4+
5ccgrfg28/oVfz28PnvdX/SJlwS+6r7mlI/UJ+XxuuHqQnH7e18swT/3jVVni44mfrXyRe7ThWxy
obTa1qCVeczSbuFbiu5gBDm5XrNN3C9BBbYNekpyrjxGSiSPJODYrmOzpLnudvXy1wvp+hbcE0Ee
hL7//YHr2667RJFDuBuj0/WpWBrGcdJI5oL6kBrol/Htub7v+sp1U+Zk30BJEw9JrCPcNgsEXcl6
GNeXO9zxDqX2iSGfhDDsDKhbTbgCMS5iJxYOuGytbkVWDZgfZMzFdQX6ayTdY5cA0AzN3GzN0uyO
1402dRAiorJZ4DcuMERwnbHK7msScC0KW9L9TNT4lDKBGw2IWdS2wIVCbFPMxvbx6uKUrEZRxfUC
X3evz+X5CHW7t5pm34TEaqsD8obrK0NInJoXVMWPbKQr//tzWRsxoc69ecQyL9ul179w/dtVSFgm
K+LhxNeJd7//v1//y/XP/nrP9aWpA0lRxwJV6L8OKv3XkV3ffX3hb3/73778+y9UdtLunL49/H7v
3/7PMrb3cdqcMpUFMJ5ZDH92jpGCdAi+D53H0YC4qKno7Ky5O6e0nrGTwj1jsAvAMBHTunxPDbXe
W3UAKlBGBysl8NokkPEs+hFUKQXH78L9EA1e0mUHEcJbqUusvLBYcQNHvA+N8tM0ovw41ADxDSnV
GH6X6NwiSZWNU4EwTXpiYJZaQOXpFPqEAwweRIPT7gKwD2HSCljN93xCMViAlZd0ZEhzagXqrEIO
epcGbhUONWIlwPqhaCB+2tQiRPkQwIKHR5H/GMJYeE0FB4q1gNun811Pi85FLg+7yCyfOhMAoY5w
BiH1bjPQJXNZdIN3d+gV48wID/WkPmpWccvytt1OmQIRIU72GVPwfjDVZtMVePCo1GVKEEOnstFz
lf1dppZMZnHQXyYVYKkHwVR1YLp+ZYNnoXMcyml2Ce+bEK7BJcaRdeHWwhTHgquM7wfusRu7Es1d
CbYYJARuLhnx7g4UGrX7kmFqe0tSWy4WkacyGnvopwFkdNLPQxsBiGI5LyRO4KFhxG4YxiiIehg9
RUvzXrz3fZr5TdF+KJafZlhPs5gH0U/Tu7am2E5kBYc6Qq8bwAbVANdOhvxuSf1dS3vEsy3NNGNW
99KEOx6VEAPK2yGFbmhl9Qsqg3zj2PicNF0YbmqbPqmaxpIpsF0w5GB8EEY5HWqL2gE3103axc3J
GsUFnKAZuqdaYV2sUpnignuvzW28BQy+jKl6HnVbwh/r8fC1yxvR6bU/yuBWaMYHTqn0bTkcwSVM
c0QTG5H0WAYWCGPSoPhpZfEpC0aE42EtbqKCHhrTGZ5CseCcZNolxGWETOJm27S0A2ooMHMVaoSq
qK9Kp/8wU7EvQsQVfPSGdgA3TLTc5cJ8HMxmuqP3qIUs1lIJA8yUlrO38KOpaYYchaHMqKbS9EAE
yegVjjhZwWNqDBInVu2n1FDxx9m3kAUKivoC3q7xNpCN6zrd8hLtRahSJiwa9p7pyus1u0/AwLXw
G4Vn19R6XYmIT+8zr0oY1fRcXQBXWLPqBZA2FNi2sBQXGEvzytT6DIcmeiafEtayU7nRGPv1iHFb
QF/XD3Ky4dL4QDPzm1YbwaHmDAlHF7Q6S/lNLbtzljtw4GwGUSMfkdUZcj/okb3vquCGaIXmaBjk
8AxlfqQlcKMgwpra4a3Omu9KxRHkFSTYPLivSvWujSZKP873ILxBshTU+/lLTU1x08ToBLSWFp4g
qMiO4GGlMTTwRAavhIODIxcKnjoRSSk5GuAuCm7KxaTXy/2Be4T4pFyDUaEcCgeBb9ifDBh2I8Ke
tsFSieHc10fc+CpBVM6U5PVHbtI2aHFIdHUT8z0DfptKaw/yS9r6Fp7lj3nXwDJMIMpwbiEwd5G4
sKbHwE+FdDsXp86KwzurZ04mdo2zEIf+pKvf7cRRYMMU8C+19NtsxP2uTSnD1ciSF/x/PztaaL0q
scTQoHdNPcdV98ld3FXYBy466tmg5+6ehgFazLxxBjpTMoQ0NYyBL5dJ8yqrG5/6cgS2HJ/qtiWv
Y4h+aHqvb2uaBX4n4fxOqqayhuePghLDcelXJeLoONsGzXTW5h1+J4nmieGWQ9RcQng6GKO0Poyp
rXcFHpXA+DBhiRI8FeHYYZ0HmxQix24RAsP1BFEFbkB5CtPYJEbkoOkYC0kR3eIsOsLRWp0QQO/8
ILG7Qxcqt/UCLwyw6lu/ZIiahvuxbZetZtP7mCsVeaESGsfR7j8TnFJptBVfU4Il4dhEBas05Vko
dctZx29YSJwySQ86kcqLsK23/CHpaeGXOg0e3VptQAvEFvX0OHUafHAjplss3AXn+1MHuSaTYX6z
kszWBKlyiM9pteRek+dn+qS3QrkS0GPDKxOzpuywml3fwf8fpyU9roa3vkMolhHGmNNUQ0AbYXrD
mhq4cJpuU/r2x7ECWMltZFxToiMaLp2DMqVvI4RXa5reMhMwXTGTm34R8KNnpBamhoRJafRtKKHC
z8N8xlg5OxIZM+b3WaUyphbOe1W0NPM7JL5m85zaSgxnpno0AbWKJcZF1GRmzoX1Za63qqkB4aT5
uRm5gejZsdpbpo9AqS+jMleY5vDtExTvqoIk286RINfRk+q0UoWq69QHeDl5DREBF1D+XH4cTczt
gJmRQa3PXV9YbLzxast4KtsuPDmRfI0znA2ThszXfnWwGdeNOqaIKcLiWySi6BjljXOcjek1EhhV
tIU+H1VWe9BL2DRChp7MoRMk8KBOaV0QXOYsrrZ2D4NW201rDaBY1AU1dSRJiOpOWU0+rxvtX4+u
u78Ocf1AS8LPsfCuTwydxnJuWo/cHtUnkWaY/Fij4tpoy+FFvuRTd6qKGb/xplloOM1pdyTvhYcA
6eWmNAvdVcl/20+NsyvwRMybNz2E+6868DyvS/rrxrC5FLR1c92NhE0HnYLNNbqmP6bB99Dop+XX
QeltOy5eN7f30XqFpwbzQYeP88bkbqG4pIioNaxLynVzffTHc4PtMG+aCIwaLaE5uVZOQlQsaUO9
h32ZykvY9xR0xfpb/t606xq1j2W4VUCct0YN2LlXV1PWq0VqmIbULIWym9oOr4R1k1gSKtN1P15N
WZeaboyT6XtTDCm8emuoYLzgzJo3D0NnqwfTwrHIXjdLBpFXdHW2HZVxdarCLPbYV6jOSP24iayS
AcLUtOPcl/rx+qhRhHasRrOkmUErNlw9YmtdX9dikpKDvesxXB+ZlLquaUDhiuIzmXjqsSMr7QiP
fYjM4CBr3Ey0FNJvWEWI4DPVmA+R/gAsUh4L1a53UWJjyta+LSPrPGo9MmRW82HNLvFdDwWSHavV
j5Wm6sdWTxq3Zw7ddCbsgzXOZbNaJ+N16ZAimq5+YlmAm0IFobQCrZtbQ9vqA7UMOOZdFRAdpeYW
l5NDyet1sfg5rnXMddOvj9QxgEy/6DSG/umQaxWxTZQXDZGmsYtTMajIlwQTGq5elQMRN4lhOLOh
v3oou0XdTeCjx2XdXM//dVenpZjlNHM43SEGeutvwMrtr40z4aFiwxXYLo6AgZtREGmRDql03JU9
jJeaBa+zGgn/vgCvu3OCprycl8DtW/tR18e3qkJTNywrVzJZktaPlOlDRx7PuG8dxqk6/UduDG1k
dGK6aJgRLs6B5g7mmyEzLz1rzCfTXZl6qWehDlO+L18RBURCm9CDXo2fo+c81R/iqSS7Ci6hizrd
WdeCeC4nLIi3KJqsc/RtecNe7Gu6BbEIvkVP5IDZO2vG4XSb/8REcb0ppx1tTxDECl0SUMC80Q0P
EAR36wTjSNDw12I1HMOCxGdQXx7xk25GjF79Xtnh6hgNe+Vhue0+S3ZnaIOkTXvEPdZggG8at6/q
QszpXvmvTLA46F/NRnlAjAZImKMGh3hjnuMPXOwhL1cOH1qgM6A3Fie0U13isXJuph2KEM3wI/kJ
GQZ72wqj0Sf17R4DKy++64HjNsiMIVo8CTqlwkd2nqxGU/Z5/gzvtDPsNIwLPPSxOBJkQK9fxNvO
2dZ8NL/kRXsU3/Vj8Eg/nrVeixxLx3t3QwYgawaGFe0teZlvg68JbfjLiAd2twvPanwwEPD325FB
26SQ9I3aFaBY0MnPmM8uFUX3pnzlOkABv4BOgBqds1PygeKy2haBpxp+2KAoQBEL3wJhLwYPvdjU
MRDWFnocRlHjHSsxxg0o8c79GbbFbvoI6418+OF0fjdDlT/P6Lztmslwb9R7x3oU2f8SVqjZ+Ln/
Fw90W5EKywlp2VBTVSlXd/6/xXtU9TQmma4i1FSOlYCy4qU/xancpx/9MXzA5TSDt+ArwV1suXO+
o61one2b5ZMrhHUtHL1s9XaZTZcw1IBl00Fkq08qSb2RfQiKOzw7xwoPVVcXO+GQKG2zbthpUP5e
cTSBGfi8/MTdz8/9/A0Xjhs0oPvqebhPHvKn6rmj47DV3OZHcsSx9jV7J0JC3w2X7MjcDw9T4YJF
WL/XdzOIxM66ZzCDa7CHNoOcGvo0un0dYdO808at4XJ3bLF5g1m6GKijumfrBhvmiW722Rw8p/d/
NMOX+ZSfseONfiJMQNBg/UQBJZeteaJKczFMe0s+IEMqX/Stob+OjwALTzU/OlIbvIp5hbsavwYB
rR8qGVFEfnCW91yyHfDjA2Sz+gWKhX0p/QtCCbS69IYzzt8RStSbFbPI3mcfcPV9ca8/44LpkxH0
Y/kwEXbru/gpW30atVdb9+Jzf1D20c64oAs1vrfVFvmUh/S+u8cGEMJz/lLiLILqBWaTB90ZcST3
qYUa4CPxtvGhkNi1brjD5tvVAuBJV7Y/MCaLLY/VgdttY3ePmSVmnyDYEQLCU78KL07oFLBT99QH
wEo1YqVzpkWOu/jq3sBlC43vMrusMlxR73FkOPAVQ1+/U7/y/FDvp3dKcA6VCXwnj/XbfHLeqCt3
rNx81uZ7gWLIXY0WLm/yO0xCGKLeMdnZ/0vWm/ZHmr1yvfBNTVEN0zIdR/sjSw8j+xZGlzZeNHu4
oFmK3HWM4fL6Zjmv2sowJTnULb4jm4HZhNDoG4qkdnX8XrnKf0tNuPsVOfD3LALtjxCQ68GoRPta
tkJemfXnXSiTbjIbZxgvsUavkH+dcogKb+YUYdGGwob5w0Vnl+COAQ52W3W3IQAuMstv6EfiXyHA
fyVK/HU8f2RX/LH7b0Iq/kuqxb9Nu/g/GGUByUAhuej//TMw4r9FWbz8aDsBNzyMi/j975EWf33y
r0gLy/qHpUHFsclLMR1CmRkv/4q0sLV/EDZpqKRWGGSjOetL/wy1UP5h6gpUc9tyTGK0LZIo/gq1
0K1/qI5tKgoXoWIQhuH8/4RaaFL9b/Goummpa5KWpaqGo6t/DOjhbMA+T8LoMAqZ+LZW/qAP3jLn
xLet1TWnUdcz0g5K5Jl9/971NvnvAsxF7S+DP0eGeRipqWkv7eIeqkxR0J2UEE7oRIZ+ZVrvtLJv
+wm399KcAmb2EBfWugp2GdnXCI6Cm9g8VTPZibNy1Mhkwd7FQcKtocoJxuVlfDcNEs6WnqZfv+zt
vmJUDav9qAwa2qy0/k/yzqQ5biWNrv/Fe3QACSQSWHjDmos1sDiLGwRJSZhnJKZf7wN2dzx74YXX
XjwGnyhKVBWA/IZ7z92aLpVtByeMaq/xxvLgOEZO/A6yJFEMn+yv8pPjoUN12QNZwXjfhxniphnm
o0p9GNX1Ne8xI1l+vcoIOohAljBJw+EdtdGuCIqzUVr12kl6FxfjkyZ5em2nGj+V058z054fRrc0
Njk71k3dgoJoO1bs1pT6q6qr/M1o+81KWlG+czxk62VoALePU00I2fiUarAYhFc0/Yh2o6hjoDCf
zZQxfSbW5coUBTGRoGyiRJs0amF3qs7NgNJAxYDq3JrayaL2xXjX1euwRsNe63g7xDqBtlEhY65I
uJun8dnuvcfcA/JTZuVhlPjrhGzP3gKV3ueVeK7Ybp3MyHhmYrKZOlQY0XCT+LX7waWlXnSxrCKa
el1ihsXZGSMNr02Chir/6pbzudf+i6nA+UJM6ivO19Ru6LemZm10Htk6/ovNJo45OOPPov0YEh+3
dEEiQJf7CO8tjqW44Yh22cGRFHWPABZ+msU6kWHYPu3c4xBi6STPmxWvzO49sz+L3nxHXZae5klg
0xytckuNDowPtm+MLBuxcQXWgpE+5vaZKZcHBDqw3G7HRGtb9hEAjBYKZckFznmbt0xLlLwnG6x+
Z9dLCgmTFoU0LAxLhgNmh8QTFESNvbWcxNI/hJBrxm9sDs+mABzH3hsIVQjhicBB4rnsx8oSpzSQ
N5ERc59GTMeHDydE4NJYyXtdRc21oQhFlD7sDTuANqiZisejt9F50+Ly9amSLeIaiMQ8tRKVZxZH
26GwdqmJNSIs6mPbY3Z1Biw9k2Y9mbpAcmxi+HQY4AnThGRn+SEMymSjI2pMqbjNRlDthiIHrwlO
QWPceiHrNYmpV2RzZ8aFO/SfwxrBBc4D+P9ZrryNFUdPaeuwO54REmCrQVCiLkiB67PC794jDaav
cET1GDePXi6MXelQMpjV/BunCy7IUvyWXn0JgmnrFxAlMT/kO52htqZXRjkxN8Om9LrofZAPQeZ2
e39ktdDPrb3paAIjEtcxTyXJYy2X9gSMdK8EbCdLXhgWYH5nTt1Mb4U1/pmMXu2iXl5qd0Q+3oit
sqC3SG/azsgH19HYA9KK6JFKWax6D6t+oxGfsFCwMr8moTG8NV0ElhNYWn8NBDP8hnUsF95FFSXm
wdSlMajAsihHYded5bhG/oA9WqLMQ127N9tPf8I1brWf46jztTKpiEPz05yXNyjEU2PRxqhA71Qf
8ShLWLwbXoGKLGy+tQC8k+eOA40KVp7wxSkbSKg37eBxrH0auJypWPaURzVdU1x8TvrHx0nudFsA
fGjK6E+FSNnyB/saD5SZma2udhj0xzEaXhXOt2PkvAZugjxszJAOeYc4jbxbzzoqrZbUvkWW5vlN
uPbDstpkUcS0s+pOuSf/uMnf2HBfs3nRTE9+hwtX/BmQfA45lfTkTkAypPms8rxlZfYdxvZwsSWa
D+Rt5l2PwsEWrrX21ZdXwNHMJ4+QBnChEcInO/GatVfxZKrLeRlz4VJnH3Vzd2h/m3NnTPBi44p3
t4nzXSBZXHW4xnsDM7VTm6cUIVmR2vdjpTFhAAxvIuclr4BX2RGwT7TQE3PXY8C+xysZf9hGVx1D
i446ZqK9mFtMW+lznYcvtblvvfo6QPJHv4wdIClw9nBKItQRt9w3V6lDH19X+YA9zOjXltxIKdnL
+uKuF+MmHHrYw+mIGzilg3Utd+1NBR7nZlplfsgMOfU/cBv1+/yvn3XviYfmlGXSrZ2q8QAjdUac
5KXTNTMvTob/VIw8XjpakshBv4pOjNLXxDJthg1ySlI7Ar+O2KqE97UMzIcMSVcioZRk8StnAYvo
1EzR5IQWI3ibEBaONcSEDzab0IcS0R86dGiyCo2FIP7OjQxEiyo+6A7RJEtfSGpudW7BQbnG1aF9
TiK3vyhHc0L25r1j+k9xaxAA2Bvpg8Fm/cHIhvxgJO4+qtq9TLA8d/ppVvWLdPznNOBCCdM3jHYe
g8jhzbe4LK2RxqnS06FUNeYG1wZwbczrwfYPdVzN+7498FxlImxg8JjrqzdE/S2F4TFgAGNIffGH
SSBx8oBKKn5fM8Nf6v3bbBvTjeA3VjXT/FtPAay/ET8yt9pH1QyPupuMQxty/fsM/Ukch51fEw8Q
B3Sf82QfI4FZW3cbrt+rZLtXlmnFjMUnlggr0J1DLgED+W09ln9qPbkrt5485P+MlnoHEpEcgGYP
3rFlo8wEMUKmbD832ku3veNgjwYJmKF5176vN9Gy8dClt0ifDgGr6papPGjz4j5uWJv1Jooyy+3P
qn+PyQYLZqhyeY0KKQ/3cszzq9l4mygW4UetFO56y0gXf8ui/Ipe+hIlzpSLj4jh2zD7HPCwI/12
fCOBFipYnT9bqXqTmsAMNJPukZRa/LYI5jZ1V4i963d6O4e8oaUFynSMP6UxD++NGX6XkQXkz0t3
trDv3XpouYF4xUzDplES/kvPml3FnnsSroPBAW/B2kXvwKRLvOYZdZfrZp/J4jzJOnYSdYiNtIZ4
aRj9Yz51r5nukZHXUbguu2Ct5vowhfgqw5HmmoEr6Dp7MW/z5Gox953LxOZPUXN1LkdIGRpwZ/Vl
BrV9sQvjjnTFbj3GIwDHqTvkcXSLLVJr00p+Vj2+WKuZb7GBxo+hsDuH71Pl80SsP9wGrEMCScmO
ggAQhoD1PBrtflLRuXXS9i7K5hs+ViAfdiJvgWf9Jf58CZdhWGXhgWgonxicqeRQYc3KvGRcIzBL
lwuVofVW8T4fqFayk4e/XRY864jaaLZ5S6/ctbAFvFCSwpD2Exs4BlFNcw4DlW1n9ZWkFUsObEU7
HFFZKr4MY+xX/ZJKZgjzqw3FhyNK99Aa8TXjFIW+7aOamUGMGNfCXGR5wwyva8ISW9dXS7WoznTy
mMyXuoxugYN8rXNZ/USZg0XY92IobA2gEzIMFfQAPIW3qUCIZmogibUJpao1H8uxL0D+hiuFswS/
DufYAKlIiuXhnuDanZeuQT9KlpWrsWxuypYnYmTPQcrgBXeI3qOd5HgJIBg7Bi2sL4nqHcfe2PNE
0pu5nRFtOvUbJS+1XYtz0u5La1VU7QMOGmwDluETbhcdKseuSXclh6tgWQaqD+9Uaxsedzevt0Ie
UfE9oT8Cgun1y6gs0NYFhLzYG4Pt3OUTdCWsvywY79LRhoEwj8M6SIQ+ZsZfnjGQ6mudf+DMUEze
A1u/Nqj7jURRpDri0ofeIu5dXHpzCcmiag5TbxNN6Su8jpKZmMdzVbF/Yk07e9t28mxS2lR6xa80
U1jr+qOuRiTDdqX3c4AjDCd3tHHz2ln1wfDqxGo3q4K93oJD7vLhPaiS796jGk3S8dpG/R9tsz5L
HDdcI1F5MGk2TlLzRCHeasxDQNyBax3C5Utcf2XgtAd3iL9au783Pa7RlBtgzebgKwKPkkv+KqNE
OTPUb5Oc/og6fWwT1s9UrLB0R3Fqz44hWRAVZ2Sh/Ext66xlghe/ZeunzOgrTDULnqT+yNvm4LnY
2+aHJomPra4+6aJubj+9DkazNQ08T0Lc51n90aFWxO9mYa+f/UfG+DsZOIBxOqRhrJbmED7g/OhW
/iO63U/Pw/ntN5sGmGgmUMg24WdgYEZBOyMdaxvS3ihnOIsUczJq5bXfs2PKAHVnuLhyJuqihz4H
D8dtXTKloy/fehnneTPTvfVj9atqMW+7/oujELq0GzQAz3gUvqk+fylkijiZTBJxfgnYNA7ub5eJ
J0eLZ2b0BiicOx5/KniYQwF4tnqNjUWUzbrfax8cHw1xt+RfJfM6i5jsmBZz/SiBUw8IGPccPTV7
Df6oJMtvFS6B3rWPmMwhLwWC/DtjvEoXhsfQPCSzeC8aAnkWRVHfHYuAJ7QRbDJZ3ptFeCklClxr
JOWO5wILAdyLnltvx1DcStN6tWtUmA5qjDCVX2m/DsryzOqWEVSdPvuOfU6q5jop40EEZMO5v3RV
ImotTyGkEYVgrWqAGFR4ot6buCCOyzafyd/bY1D8Mq1DUCLvmBPnOjYOBOLqGXkg7JvgokGsGAZF
ISzzMf0g65N6r5ZfOvdP1L9ilWKpubMc/T3WS6hgukuxAlZgONEZcRRQCLhIVint3KS4KKE3eRt9
+3K8ZcHIRIAljymg63nu2q5I4mOhTb4t7EPemgLLlvSZNjd7P6J5z2lHRf2UlGG6Zp/LKlQBCwLe
jajiOJbi2Pn2PrLJP5SCaBrgrAnP9oETaXnNjcEjw8fZ+WEEu52IqOpTmbu4AGMZ9C5ePKnW8+Q/
aAHurIcvDFjaDxL4UkBLHPlCWfHK9CKjjKJ7NqLgISWG8scE7/SOfHqsXEz7hWHpDa4IMKl5+pCO
RnwgagW4bBKdjdSEkyrbnVnO7aHreWhUKBiGmT6qzAX+GWOdmXAAycVNFk9p4hAkbnv9jrOfEb/d
nWNEDOg1qJ9Zst21VX52B+MpBghuIITZG4HzQMJqs6YDBFqZEUyTTgHiifE0p4rnro/GoKz/lC4/
QDD1K5t7aB5Vdm1r9ebnfb8v6SIid5hBdWKwnRNgyrMxXzK2UKkR7IWulqSx6LOhrItx/QUZqyDT
8k6sn5ncx5RxoX2REeYFdXE9fEOUBdAdaOajM7Xjl+rtL5AxbUMZlwycFm4Hdp6r54LzCXk6LRr7
rhhST/mFRc475E6FARtbAiFcwzbyWzyHNTGCRvnmYsIaFRo3ZNVfjTFMz2Z8rb2FuBUs0MdOPsMm
OHP0PfR2Qjy1qdi7Gc9uj7vTHl5FywimbJlWoRTaGrG4Yu/gXCznDyutazK3ImfbeajmSr3nutyK
BodWlfshTu0Uao/nXeLQuk8DEW29Kto0cxwdWedve4S74OeXLEWuO2lBoo0q8WHDquzb6tvpWQSP
jbsmSFoebDTaiWCkX6blZxlAkRmIUpsVyduivJhh3D0XcXrAMLCJoqYDgI5JWZrRkbwGc4i8u7hH
icRiGHhiGoI6qe4LC87IGDr07RY8A9A0KzSGLM7mZt9WPDYsRp2bPB1O9tBbm1EJ4Pm0HOX4lET9
mnIrWOUFvCWPuI6OwmbI0ME4xnSQFqi9UHb3U8SArdPBe+hAC22IPxpSc1v4bbueG9vaW81wKWO8
9YZkOBnPJbRO92/ec4NqVdNJyv7dXQLdy+Epyww2yA2g1hi4B5BAupIhU8SENbO7FZVx05koAHyK
dBMJGr9cqt1od+leLB5x6AB7zlQFAoo9d0987JVSnDgDDttBoUhJpUTP5B6bCLNznauN4wSk4KDi
3JAI1D+O+ndpExEIz4YNckeatWefa+14Bys0yQh0FmYWm+EKulJXMajMqvYyJM0DcoydxSj2bhhJ
46rBeln1twwYBSZu8nseITmlNHQrKtFvFcg/uSL3bWAtf6fZcN/3lfnU+O3eNKp27egQUV94s2Pj
EniAKQIfL7RDUkRFl0MtOOqVhdqU4M7kocqwWrRoa72kP8Ullj0r2KaiWW5RzEyNqpNVWQHkDFPj
UIjnYC42M/lUGEHQlE7ZJcMAflck3S0r7WdtlAwHJuOjMLAz5MpEVK5sujE47aFpnAM0AIFBKIJJ
LIUbU7eZdrqTec+OatcE3WvZhsxjIddWfpJvHAx5cD0IOM2ZjBbkk2q2dEPj/zZM8eLOTKTcJET2
LfsZM58G8ZTvA0XfYcQLP7kZSdBF51yF8M2UlZORoCh+R+2tIiK1ZnGog1Nmteyx6u/GcIg64VJe
Wqabn00CyQAfwrYSxyjJ5Na12gd77EBEJ7BnUuKvzNJVCINIw/r5rAmbeTMMxfLcMIwjNwodIb3O
WnrMPn8+5FHmIhkSSBEmzFx3P7/Y+TGEKptbveWZedQhAkybgdUhsUV9DLV1YSAjt2Wdt8eqMKM1
oxl4bIva40eUb4chOpYf0f5UjHxqh6SoMIWh2YBo7UzEUjBOro8gEfYDwjUEliQP273Dh+WzoaOo
8dj3Y8srMzcC4nXLrTpONi1S7GDwaUV+/vbI8ptjhV7XLUo/WzOT9/5tFvj5YX5+Akbi//ES/PNr
VKHrMSGQpZW8iX2OzHfwSaMYmtmDecPchzG0OBaLYubnQ1TQtrJZebMXHdSPtyLKSzDfP58qL8Zx
8WPL8BYBV9xx/mDCO9WxyRdaR973QI123HmQqOIIwy7qNhA/2kHvzIv480Fz16DFMT//+SUhvSNV
brWrhWak9s8XKpgt//6un19LphyUOGZiLIT//cJQssCwa4o5suQPTADbHa1kefzng98sMWo//x/H
SwKkwF3jcxfgZ+ywHWljh0sfAwCyhS5EjO7l9ZPKgvxchtTDPZvtcWCAXefBfa4K8+A5QLTNhcyo
QSqZfW5DJWpWmc69dUT+LzIMnWPwKQualcQ3QJzlqbHjJLjlBQf/MGnzMQuaS1xRIyWcpdjoZ8F5
OsQnlWCOzuFNIb8jnDTq3T+zMLp9VfQHegJ50lO8azqPKBCmUsb4JEJw8TnVLVNI9y50vOeB2xDS
E1PFKV5iJVBXORN6EC7K+8Sxv2PBwTJKJhDplDxbQVadjIrgIEtFG57Rxykcl0MgJDFJDGiAA/3g
ZH57b87RxgKmsK0KyFEejPdytJN9x2hoVanwONs+ftZRl6u516DstTlCkjX3hTnpYxkg6kUlbIIe
2MBc/Ul4GyBiKwx8WPHVIQs07VKjiLBwbfZBO/TYfCgp4kT4Re+bPVSGFW/dIPNZ2oDIdwaYRdXv
WpSQUC+hI/Y1Hs/GnnaZYu6Zy9cUBsAddt4/i+66oanO6uo+w418sCHX9wb0QidLzrYtXtIav7SU
iyD14DoaV1eEtwBO2XM7YaNKn3sBfDO0h2ugnUe/qQ6Dn1zMeFpXdfnKMJ5+v5jIHwkKVLs8cWe4
673uPwh8f1j+2spDlNjlUNDcykRrlPwuCGPomeCziJveMdQBKMZjaJj5k3TUm2OwwekZymaR+V5o
nqy4D38Pjf3e8S+UCYORDgGIrUX7K5pgEZbiqelOpcZvy6CS2J2pfVv+dWBFfe+cui62ubn7VH34
4BMOKkvMMYx2j5j/eZkuSejRuTnQluVzRaxtuWijsyordkFlvtTduOvFTJcY69/t0FFe0ecyAees
JEcCZ+d92z2LZATIbOYAUDLvIOp4F4tmw7ORU75GqTTE+Z8Ugh4bk37BOtwlcdmsInDuAV3FHUZO
ZCTW9FwJ/9sNJal3FTMoCyzPKp3a7mpM8Dv8oabuQ+TRGVHDxGEnNWN6D4IbTEOvBzocuw8FU8xS
IgYy2WVkJR7EvIEtWsz8Ewo2e8tLx6LI/qzTCTe78XHJodCtMXb7d0rLd8OFDda5T5ZOdmwpSbhl
BZf0HZE9gpl3YDHwDepzAxThbnk/mnKBsEYN8veyPVuT94af5RNtpA390f7Vl8CjnIVmXoMmzXpw
zc0EvDHbhChTd92AxsYJmmcXZFvIQpTCxr6GBaCkYYDGzryGeN1EniyGdXtXleYx65KvqUB2Ltpb
7LZ/Fc6wuxkP/5SXPXNBY1jFPhaQlEWEybsIFye8KyL7Y65QXJc+wYuOf5r9+jHQ9u8h7wlQDpi5
lhCHqw7KoMMny5fiWNWEhbW/Bbhh+GqvbsxNGsQ9t2P52ijrCi1nIH+oHzaNg8W/fqXJ8lfs+z1C
08m2cQbEW34A/DKlpcxz+cxGHfpFyPDXH2CRzrbBtLEGUZ2C8Gp7Suc4Xte/TASSa5nDEkli3hKv
uZeqfDMNeXHgFa0ZIyTR/AZ97yCc4dpZ4TYG+rSyAagBAAOBPEgLoWf0nESy3npus5SpLO+gOO7C
cKI2NkAXxclSu9Nt+WI3tSi2Y7GkVuyZZr8bkQ19yOMwv0+VdWoaIn4owVoJVguH2Bqb/2Pt4wdX
bG64bApb/xHlfKvqB0Ws8eQwBhwDrsXlC4lMWQTXWBK44Jto3ujY3xhYhkApHse2ZDihSQoF7WPA
AG5RWPpuiYaxg6TvMovzBxLZoYMtxYJYywmlTFlBW06NxzzNTlX/ZYQBcsC+gwBmHqaamAa3CRdh
KctD6W1slHaz1OFGVN4Soe6vAxt+pztdmFPdkO88YJW+FejnisIl282+/vy9U0fwm5mmJPd02IBU
+Ri1Zok2ncN9puR2TGzwsUtGNgUSFVE6bbWTvagIxWSehcSuF9Mfw+92pQcAZmSmgm+TIZsUhAnr
x1ZxL/WmIs+rKc5+ETy6Vrq2p6HZ5c6nzxwXg4z8rnhuLbmnbVMTw53s2ia6hyp4sf3+GEc8Fckb
85gm2R2DorDD6MwW9rPNoINMsPY876+XfZklgmZ2Z88F2oc2SfDeKusuLdm6N+aehytAvYYJ62ju
56H5YIxLs+gltJHdruBBaxT1ZxLmj4gpro2PE6CCutP1QbbuczVvqEFOACiOpu88S9N5q0peMyAj
d9SWh3hS2drnZ5lC1AwLSalCSlGxhoE+GbE9SzdsX4+JdMmVZ92JmWKjs+ol6cdjHz/CjPw2Q2oc
gTYKHlPGfcJBC1Kjv5ocBlbEygZFclUyJrZA2a2w6hPdYrFtb0i1SiZ2YlUido05M2IuxdmL481k
Ou/1bC7bq+C+DLp1gTpBK2SdIaZpuCYrVVe/Et1DoupQVMbx1Y4aHL1JfBs6mJEeE6TU0e8eVJC2
a7/qyfnI6+K1yCgLdEzuQf8LbAjKrmK8UWsUW/pHxQFAwhukgs+os4Ga4QRhXEo6TfMleT8DbySO
g4X+WBJ/nVnp3puewsTobklpnqpxLUwIEOz67GsWEEXKSVOs6duWpBPjWNpgu3hHKz2Om2KIuRJk
U7OnrN4Z6K8RJhECVYNmNqz0s6tRBAQcFKzF7K3b1WczZ1/s8MIgJwCl2Q/sb0X4qzXcrTnV90VH
5eN4nJRISO6ZvD5IA3yIig7J6HwOfUp+w/TsASBgaEbYxtCjx0TTYOfF93J/ByVY6rYDrj3mxHqB
6lqNjvvsmOqAOZKnj8sWbrCnk4SjRUQvjjdXqIlHqSbVq5PXVqc0oML4Lmv+FGm8Fjw1zRZyqAvJ
9k42zhvSgL1TuM3GdIFQRYyMf8p91f0WLvOpLkS+CSVrOZqvRR9QqNQ8MhfReNp9Gw4/RWtYXy0p
2LNB8pmP7SkpNi5CnpVopI+swzqkfN/eONYWtFixMFXKFKS992CmCMg1mxKbDPhyntnIlCxIy+DZ
j913M2IvEAbjeUqD186EKtR6UIRx5gSAXpe4+j9TXfDIEPOtSOadigFutjmpeLRDTBVYhXSkRik7
QdWkPu02JuFDybUaSckFKrZx03FfQH122PDjJA7BPTMGQUBroz835Fs9x8OhbnOmdBb7SRW/1WK+
aorIXeAhCPRFeqMEQqMwqXeEN/tmbojFTKJmFZggI0ubHbeeNpZJQh+5XRPD1V5jy8Qh8zEyrtjM
Jc8V3lwHrmL0WNdhDa+6DO4GWAxleC2j9l3MIN6GkVRGtPtuuwQGgIfYWQuIlu3J0Q+77sj2ZqXY
uLIMuq9auoqylRcrQJ9he+MLl0LDYfIg5DAckP3cDJW8DCacHeQ7WFELDrIaT1YyDuUaeRhxncA+
qJr5l/OIwulGhPfE3KdtM24V7hWcSilFniJFenLR6A5Jga40PMwzyL9wscjUNuv5gXWp1TkDcwL3
ASbYtC1lfM6YW+3YOZu73kofZWV/VWGanEx58NNLQ5N909Z8P0YArFiZdfgTkYkjgB85sPIEBL8M
vfngVAjXK1PezVWCVoppXqVxhtURZCB/fOkYC+HDe8TAeKp7QZCd2bx2bZmvbfnuV99up9q10QKz
N0X8mMfzY2EzpmvYWU5tODwG6c0rw/uZmYgyGIuBN7l3dTZss9n4C/iTlVI8kJw8jyR/i/4gpf4r
fDJ2smDaOYn54hgfWer+MZ15NRSigJyDcsbGADZb4bzxQ0EMjYlgeCguYs5eHcllXfiIcBm2JUAe
cg+kpuHCntEVMIy2u/TWaK6dSTAc7LptEFnxhnk0emaAAHfwVngmTsU6sjlDeNeobRKoKdOyDyQs
KgtWc+nv3NHx9mWhdt74yniGGaFrqK3X9V+FYC2TV6jyR/VuifGVccSLLlCHo4VpdkbuXkYwh0R+
/rYaJrIZAbJBw9YGcyk8D012om8c5srUu9RbEDRDCPOr5CAxsvYhwa69WO8L0lf6bVdAyPaZ1Yde
8jlndG06fwfYwsWvP1qCIouuYS9fke4XeMOZhfgZJ4u7NuuQkNhqgyXrj1sAj0wDth5aj+B9aT9D
4BvtrK5ejOkqn4lvmjiyMbaIqwwdCi1GndLeRm286weRkm5mfQ0TZMU0w79IYghnX7grrRftOzkh
ohR7aZYXW9tAIg/ELpFkaxV2f/ML8dSr320CEcz3iLQKGGF3mljRVVA1+TmT4Ls6/puRLJEKlWW7
ICAyzdS0uaLFKCwciOHYnWJ30/kzs/TW3NP1Gcz9NgONWDMS6Zm/xDEYgpyslsppoOeCV1ojvw90
8bcuUjwpOrTWXux+OdNY4b9L3A0M5sfIMbvDOBQ8mif3XX95pYj2ac02iRGjVhZph1PGuKej5YKn
HgW0tOnw4sn6HEF/3HnAVLoZu7qsX6Av1ju4Lk+ugLsac/9S8AEn6kRFyOsYtdsmww+JSgYDQcdm
rdhbdjes2G89zWEguFmvsmGybgXxp+uJ+NDje2wNyXZ+1ITujQjvo3ickP8T5Ff06tGQ08p1zVNi
2MMmYryCnLIgtbnR4KbJNbSyPcucYFNOQ7+Xxl5Uvb6l4ULATXoUej073BBhvjn+/lEf//+swbYc
z0P4/H/XYB+K3/Fn8X+or//zPf9RX3vOvxRrR4ntzEcp73pIuv+rvvb+ZaKcdxzWQlL++0v/VV9b
/1LSV0islbQcIHhI/f9RXyu+4KPK9j1f4IL5f1Ff276zuAb+re8//P6f/0NifVy04ai4UWFxhQl+
wP/dTsPQI4pnmD0HrpkZWBDcMOwgSZxfgwlxKhrwVUYBeWmTkbCZZKRLmTxuEQs3LIgwumFn52TF
QFYGADA4he5RD9ku19zubfPZtQyRZ2QgrsLV7RTWrXG5vfs0/qxVhI50gO1WOl53X5aapU3O8Znk
IBwGNzJPiESoApixUMmwKxzfO2CGJxNyRKURA0xDCLNFEE2YU0oyU8RSkxOZlBVgZqf+1APD3Jol
drjMM8/Sp9kzBNjBuqblF129MvBYr1raL9bQzN46/Wigf2hYdCBu7l3c/JKTHit+Z9seAwsMaRG0
tkmqj9IYCYZjjhpWTXZfA6Hkt9S7Mhx2NI9MLnurPFvExDVLzL0D5suVv9iPr1RuVpt0rv72b75p
bSX87XtdJujoHLTgApEjuwO1mwxohK4Bix2WEy/xyA4CmBatlbXJ0FRii0PoXVb5wSQSXft/sJ6z
YVYnVEy7vrCuZpgJCol5hYm+fpV1sa6qFGpqF50Da+wuxB6cGs3mMY6jBwBY2UaUzlfoRN0VTb28
U6lb78vQfDLQeC4TgZY8UTsnOWRZw3qRRTxf4V/8YDRvtf6bdFcf4vPbADF/neMzXttKfGtHsWFw
EcNAESTIOp4vTq53+awep7gSiMAc91pnt5R8L9UTW+em2bDhmAof2qxTh7wzHg0bD3ldpr9dVLd3
/YyuxwdGskqMAcm/yh/LvkR3YVnznmGgDTAHyo+l7FvrQb/MwHat+yr7Dpj4Y5mtdm7BFM3iSFzT
MLcAiI2XGAOcXzT2LYqo4XSfE+k3hcU9Iw+i4UlubF9L6L8HkU2PHd7RtV0OrI6V1a6FW50sAsX8
Fum0YdM8jC1R2HIa7idzCC8F/MiNDiYNzth9GtKyeiNHaWoZj2fkH1BwOtvAZCrVhxRDRZd165mW
e1Y6W3sOYMhSD/vOiF/TqnyCF017NkLi5JzcGpnCJmFK9CD+JFZWWqBApv+VTs5BbGgM3k62ZbJz
cXEwQZ551sid/IAJKzqP6ZCA1PW0Ya4nlNKUdfUmL+ur8papdrEgU/K6WQmlTmC9t7BHYJLl2bAe
zDw6xYiL49l90+2ErgT5nvL1ByfMNZnIKfaWJPS0qx4NL5Qn5KRQZLxLmkRE9SQki8oevHmv/qRh
nBwYmQHB6MXOckg7NLrwy8iibdpOEWPW/NtI00uEcnJXgJUUvN9A+unS8ajf2RJDIvmZMQlMKZph
ElIpEmyLk36cHLz8A8wEqUl2Z+u0L50Sxg2YP7wJq6FT4BJrFK90ookGaJwxYdLe/F2QWLCOtXvG
yhusi3EZHYbdTUv9J10KR0N0DjLwaa2kMa4CBRq7c9i5usp5rM82L5cDrY0unRZytgHidCch2kto
mawAp/9F3pk1N4p06/oXsYNRwK0QIKHRo2zfELbLZhLzzK/fD1Tvdn0dfXacc30iKlSALMYkc+Va
73Bqyg6SVqLhhTNtEx05qTCfINYWdEAqsbstoebdNfFRUMjxAKkFn8dEBt0dFewelUwhhVHb9gco
NeMOa5BtHKAOKgTkWZln3IUZU9yOgAxcG+gFTTmqN7p2ZNEFgq5w00nKvVjor4hbYP+ZpvteuN5k
CBspmv3UEOfJOjj3kdDPmhL1TjBxlyAxG7xAgFibQwH8p8noI9DwCUXzJewHzUZKsEDVoTPcoSrf
gxKUWRT2aM7kzwbzum3dofoQJtm26qMvKc/7O9PMiAwn4zHtBN9RIWg85FFPeiftXXjRF39q7wek
ZxGqEXOAkE3vmfTjUpuVmwT9tXVL/tk0vgMp8uHit09Fk6p3WvRlNEPjIruwLnqNrJgwaABI2pcJ
Hbl6WjG5iY+o0N+jA3ffiOUv1YBNGHVp4+i9cfBvDHnR2DbeOJyRY3AMCUOZoBiwChCKziZJk1th
6waTmDhgFTaFeOrrqDi3kv6UhdIEmwWS6VSEqNLjDymq8MAl4aAkUFKTfHofyrhwJyn8oqoxHGL9
W5oCpO7NHc4B5cZYKTsUOOwslloQiPgYltNZ8ePpHhMWzJqpY1EWArPXxiPTafyuKCLmYDM1aDoj
SQMdTQikwsFtVRBCa41KKlq3w6A/BMBvZBRNcbLEb2rQMK27tXAdWxAyoTiVh9qY3n01mwUqk+eV
LvYns9B2QZFSvSqG4j4dom2SGDdXVekNVqDJjCjQALZkd72MYVRaA5lBog6jr4psfC0WX4WZiYcq
wWNaQegV6fT2fVWtKm/UQI2lcnwsQf+vSRa0VB4oI9xgR8WNjyqQpmCB5ptQcMT+Y1K0k4gK2rNC
HqZVzY9ODwa7KQ3N1WMZmRY02KF2ZBdBW3lSwHhLvv5X0rUfMZrrVDFjrM8Ri9rTKXlxgAsjrgVo
wmoPY2wOG8FHfAYRR4SSJ6mfy6KPYkKIw5yuQ4x5sguJ+tUQ6uWGwhXE2UTAM4UaWspYKJDnduRc
9DeB9AgSBEu3ke6sKQZmKZTM4pWw2g0VfishZDOrgL1iTXBRNoP0DZS+QCZ8ddTRMApaHf4ZLqnh
hKhngvLFCQL1JI3bRAl6YKQroi8QMi5GAKgvwBDDuBN/QwCJljS+kGFKN0hqkd+H+gOGDsXtUNyP
OgYlI5UVeepgN3U3hNQ7+d0vycau9FY/Bh0ZN5UclYvaCfKbavNLCrThUKZ9hIsQiSeNK8FIrWTy
LeXVr0FvyaRL+dNKBQKJYMQ2qRlGAlWZ52remDe3h6hhOkZvaEi9sQGVdg2jEp5Jh4/weGNG1WUq
SZ6BPrsYsFwRpo+oDrHSAhpX5RqSiRoOvVKkPsuNJAN7gaQPlMisnouL6MPpMVAOiBrcjKQC1rrR
oDsVdzcbthFCRPn0GfYxQHkiPWzd2z3+TXDXdMR6yZlC7U5KtwChxxQYPz70gAniKjq2JOiZxjLL
h1WFwgCTrManMCzRr0lIzuSQ6fO2E883yAFgRUAb4WGx67Sot1CSpacVMaEWiEHyKX42lFI8x+kx
FOAjJI2wU6IG+y5ptNUSLMJU79PYmLxmjDqKL9gVDRjXmePzREc/aFQ6zLx30ONxOkkKcHSOZafK
YwFxdKJAfcCXtCrlXeOjqZwWJzRK3sIZTUG2iU4AvbwZWxuNmBhqpTsIeHbq2YOsY9U7ZAbSyQpE
Ck8fUQYxZREUAVLOtT2k4a9UkHJvRQkWS2r/MVLDx8hH63PsKuaiKJBA7lcr6D45U33DjzD2mj+0
WUTQEcTqr/VlIzE2qc3qXlksuhZTrcWOi9/GdoByCfW9CLstTR1uttFTU1u+zqJGdLRWPJcz+IFR
pPSWpX9b/bdtQyfrCE8j7Lb8lvxtBVJtBehq3t+//WL5O7+UZBjzA/boREQo8f/911qSUsP7WSdx
gS+ggXPwH9/8sfhziGBFaqI0kCn9+bUgoI8GlQ/ROoNg6vd+/2+vUgoAuWlosFi8Am8jjEj752i/
r2DZVVJgLJ0qgvn7wMs2kksrJFwTw1oAHBSDLLAeylZbmsIPsiOfW8BvzMcNZfvAZzhbVpcvqoru
Bl4w/u7IZKLU1TTWSppoUuEiyl7N4Jnlw4+zfU4w70poe3lzV/fHx7LNVDCeDjKQb3j1TC515K08
C6y0s0Jjchtw+UNxjBhdRuKbHDGScuntSZ4fKMJFObA19HIWSVBRQyJ0WfrHNpV0nhhT2hl14pa9
XGqZi8wu9BtEdnutGP8A//xWDkX4SV+HYHE4Bq6Lc4YJ4WekzFMESX8+FhHSfNbv+dmWr0znpk+a
68+YH+hIgLcAvTh+nxwW+dSf7V03wAjKUbmOgf+0esGMO+WYy4/McHUPiSV3TBhKaA6AP0bqdN4d
rLCNInfVdkEmLUClZekfq/I4wo5R97Tog2bitzqfwa0GSEaRtvISOa68Zcnglf29Cr4I4C32F6DL
qQxWDHZepRalt6z+3ka722Aj4ya7CxRG7wLm4jJj6NMGoT3nKpprF6rVug7vce92kgNmMcfr4EH+
38ES2SDM63ajXaMo3OLm7Fwm79o7LvYja7il2JtCrI0PJkIk085/cLvESw+IVLsYctraHRgD54Cs
ioW6nNWMa3fy6g26EvbrfDBgN0wQ15ek2lxjwzoMVrK7ZvrmagjO6jx+sqHdcED8Ix7wCp7yX1IK
LPyBF9tND1cfLwzSBxCKWys0LHRgd0TBd5yb5BIC3LnsG/ORb8S91tipeOSsN7juYMIL8aoCJfqA
R5s1F4dGgJZosOBUflSzM7dlSl087HLtk9szJqJNFcfUXnA2HN6G8ZyZvT1FDT6TXlnDMCVpB8XA
objcpbY5ItR2Wek7P7CHaSfKsIrzE8f2j7cmsG9E6v0FtB9O4L7dozgXH27JFvRB9w2agZwFRVJM
dEVyoIjYp25yaA2X00AnphrXFE17Z8WgsIt7LmsCtKBYQDaMwGaBVVN1CgywFrtXnFcxilPPIWJp
/R4YWwoAB35YASD5aDBh/oSlKyN00zMd3kpvSLGxFa14mPJ+sKmShx6cSwntpPaiG86bJ4L/+WDD
CYg8TyF/mRBWnuXiLI6e1zhSbaId9BCKj8ptI54nxrUj9XYz2tEsEBa0MmxWoZtjsRXUtvFgnEss
KCliXhixbP5Tr7ktk2y35Du0sOAWU1qeGjd5HkcrelbOCmBnHOQhtav32VGWrO4IZpkr9RAy7x/n
OnBp9caH+Cm2W3QresMNPyA0NmtuWPdF1SB74+6k47N/T69IueuEnyNEICd87DZRYo0f2/pRdGyA
ePUh30UzcxRh46+CKhL+85Zyj/zfR5YeY9jtafKMqUkVQH2lbnrfrs1NtKGG9o1MYQpCAedE61SQ
gN7jq/00A8123yovTtm/drvhdtfIW93J051Gj1FAdUAvlSloOGzmylWqAKxDt/LmKd/Dt8KZo/0T
v9MEWg2lHH2nIlwJN/uhO6W/ClLPz1K8o06PWFBBDZsC3/OquDPxiUuKRyl1A+ih2Ss/p3AWyPP9
UM81UDJYszRG5tipPQxvAm5E45n2yCNrrevkiZ8uX2J0ZptvUryFFMbkHVwNZBVg2dM2g4G6GVAO
uZco52Znjh2PNMjN7ZvHX0CXnR1Bka2/U4sjjQv77RDzJhoaT9Z4yKZj+MzFsUteCMimQMHvGxQC
8AFQ0Fe2RsGh4U/TMVNxOQbQD4Wpcup+rwoOncEofwsdc/n2nZYMDQjVRlM4hMGRRnnT4WVYmuqw
sR1xZJhNHLzbcpeyBBHsp7J4pG4GyodiKRUB0JG7vNqJiCSQ2KocdhnFB6H6QCZWZQcawlzw6eRD
R3DfITMPnV7qx63Uvis+KH1CwGmXlnfJiGP18FZmr6LYWLf8IhdH42GSEF1E1ZEn0qNxxfstzRCw
eNcxFw8ll12E+a8rBjj5c13bQUUghtMsHRfXXPFOJo6x5rmjUwlC+dPAn95Jql07Xcw348wTRgOR
+9pZ72gLnJv1KQrvNXf85A2GpkT3xGuCC3RfbcF96tvUPPeq/a7coYkDHAOX0jVUs5TekyUeh+52
Hp5Q9MH0sa80JY7hSl77Sb86MCkabX40edk3pY3C5lQO2TN5ptHBgAKwF1camO9wRFDG+kIhnNbD
Y4vW46foFHaxRphdTYjJT6OjPuA6fkTVg3aC3qdCwiC1FY9GyJkM3vgC7O7EPSDvRhbDndSXFv5n
YPvn0ekppD7Sc0YHHhw4Gu6W3j5xCljWM7O2Oruh8RqDMzpACMdPeh+6UmC+XFdiMCz6W8nDFZOR
Q4WkbUcW4A70wZ7pLNsNk3sMxJmfgS3lGigxRofVGert5NHqhScVWMy38JYzuAtO5/GwSOPIZzjq
amCneBYRl1LffXtVH4TjF+BA8ZNb10L1Y9YIJXzu0Ofdx1cyKXS7WrSbEF+g1Usbuurl8ErqCrqV
HxAzetffbO6+8KTfNev+xVibb/odwx/PEfIesk/v/ScLLti9ah5FUASDzgHij3GYgV3kQc8jIUUu
E/kq4QkNUpxQodhmlwI2qnEGVcBgNt1NPFGaFucKgdFKD0zsaQ5gq3gccMRcQskE1VuElMTPd1oe
wwWYuHXjlQfGL+PMUzLxLbEmRuLamazkoN+l7I/xwL3qb0zDDvBjrRBJFuTdCktxxbNwFJ4kj4fE
v2v8PFif3ITVw2DxXLhN2pE7ziLXz2XR+GdzPG9+T7V9YYeYw66lO4YXdNS0/Pn2LD/wGPMDw7P/
oB/hEt8shT7KNXH0nnsm/cjop93xlqHygrv5e5jtZZ6fJQfQWLcccXIZygzA1px0b9JmaCzMSfkl
XSV5VodetH555cfEKACSse7b01WCLZi20YEHT+dze6YblDzePOolB66MPuCFwV07vnIVCnQ1kmdr
xlDuLIhOuxYcDqW/vVb1IWJAfeODjOdo0aEGjzT7FOayrd+1Ag2aeuD8gBRE7d4zDQAqzbmx1Q29
JI2Vmg8nAGcIQQi84+7o//nVMDfS1eDQzG7fnBaDP4dgKj5tsSsp/Ev9yWvt6y5PJZt2DNlI+3Ni
HNo8djaUMKIo4cAvxxV+Ww9zK1XRgsRVFGN18A9+uSNpPBAsqE5/uX2TizeI9oJ7MPKTO05I1xRI
1txW7RPjZkOfWr6hEgn2uL9wC5AKuMQjNGy3hUy/A74c2BngGLTU1wOtvjHRz+JJAuWyUh1FODQE
7nWSgduBW4x/ZGHWB5IfHbkSxO5npZLWUbvV/hZCy1KYwu8a3aGoVYqw5PD/sprVY0H54DabUcHq
PL4bD0zS1wXuRngUzp2cjGOa1Q+nQH+6jOVLlrrAQ6O3ngcP1wRoEtaYWCNakWbBEN7h/3mYb76U
LSGaE/UP11tKZtEhbCpshlWj28sPsnRYpWe6KJ20RP85eGj0mdGcBCgoHsevDKc9u+mjGN5vt64Y
1YbSxunFPBb5s3ZcmV7BQ6QgIlGJR67wZA622s3NALXvAh14jvQU1PgLGKewcsbxQmQu9q6cH0Oa
KxGxulc34DXwYC2IXHk+98FRy20l3Yfpl8Fc/5mhVX8CEkAjjQJb4T0NNpR+iGnmBnYo6UeI9T9p
swznxNm03XQ7mBtEB1Wnfu1QUiTyR38Qc0PNKV9GpOR2Pl4Za0SaY9UZQAkBCs32oYEijDPcDcZJ
AqIA9BvhT8V2XZdOrqnuhaeqcmhp+Qv9FS1gwEuYnPbgtOYR3UROKyqOaLejs+ei740s1NytjBYS
ipK8oyjIDINoZbDEX0bkKqItiI99t+eEmXHQtrC3wpiGeeuuJXZbo89iPGJGS96RIJ0Ro0bg5QT/
itgAp9CQQLhngLKU4zCiZL5JD/XnUH+n0C2FO6p76NdM943myY/SW7nhpdRdP6QzZr6xx/XOIDSm
Q1Y9RQX5R5b9Jg4XVCrOja9u9Y+ZXlyr4Wspr+z4ffYCYioTmQ+32NOaZ5Q4VC9giupE6f1U7bkV
EA3fCtSZdE+FmFjZIRALaBEo8u+n5BzdCTaxpa3RuLYEtpVNA2yQ/0ijg0hAohzr14bXPXUZSIla
m/sV2pnU4KxWsMR1cTLW9SevHEpAvMSxju8p+9aQP+Z9pMxAIGdusmz2fgUZciXfNJKPxxKN7NBn
880wpe/NzEaESTjSmfBwQ9VtZpmFTYDEq2Slx/5I8pFiZ30nRtaUvlHcLT0qLVRPQkckgUjokuLz
isoKIp0rG/RPZa8oifWka1coi62B5wiwEinUngzlIsK2mJvQwKuMvHr7yzDD9aUUXDiRqUA69pcR
wlfD5BSGODGlFwsvCc2msgblKJR7tkA0EZ5z3MVOY+ZgW6TS84OWHl4GTbaAzuGK0Nq1+bVa0Qu9
tgj2QHrNvdkagupRDNTMEcEet3dNeDbFdwrqXApIlCLbBkTPq42ORxf+IJbxeI/2sBOelsAEfiyT
ozfzxIuj35uam34FT+OFAQ+9CyNCLGUfk9mFao20cEcigFEXBwqwo4dYIQxx8UL4FZCkv28x5d5n
DIPr7Cq0GBmt/Ud0D3FAap02VPJNjtuqGANvF5qeYs+ddo+JVKJu4tJNG96kRlzX5ZtO/1O+dUDr
m4CZU7ghvBdqjKct7d6HZrJWft0UK33231QwRdA0gfrHD8GR/K52D5pnXWCaRWEN4JvbU4x8kCA5
dBu6MenNP5j3IFBx8QLdVNndNo57RkUes9rtAO3IB7+hfxk8+h+ago7FA0BVNIlwqjtozami0F7t
x+4u0i5B/zjdXlREucLRDcNXhRMgowvHfI3CA7aIgA4OUm1V59snIhDtXfbag2ZnKr9hBKaX3CMv
iyLkuMGY2PRqaPEgt60OUaQP/g/Pt7P81FwoxNQo0cGsAGbRnc3uBOzBR5QafBD9RWwLxxQXL5hW
ZNoAHgBkRtIOA5g13I2SFC3EQtmuLe1Q7Fbu6HHv+hLLirfJGQ7aIaR3s1EmkegJO7gTa0QI3GOw
nR4R8oWqYiLXGHBHul2tb2Y/WKPclCVamt42LoiVme/hhvyORMJF1Hmnip1q5W+mIzn0mQzmdvmM
mzk6zU8kWWxo/kAsVI0ZhjdzZa8NgvOSk1FpJ3FHHRU31hj+1ppshwNzdICDJ6yr2zFCS9RJ9gEB
vXkW9vsx3VHGWN0hIOQGT3K7LeMNdPp4o5GYO9ObYud9HPaauMZmJ7GVLUTNe1Os1uEhpDvbAO8U
9tpZ2pDxpldI+LPhkKMIF7xjYQO9M7Oql2yXUfzZ+K+lK86CHm6OWIBXuCoCpYgLlJcH/6RtwoN+
FkgprPVzbiNPMK6Hh2jbYo9MFCof0u+B6d25hBv4iOeeswKxN72sXoO39qnBjCr0QK8+YapO73Pk
YcXTQQSPgA/PsGZYvUr3GnIl4HdPeJTkhl3VDzzo2oLKD3MNq/t1FmHXs+6FLYIJeUCw5eZHbA7m
PjG3TPr8U4HC4E6365f4Si8qvlIhA/3KXVZ2aGnE1T5HJAb9485GtaOIHjEG5S2W7kv1AmsGbtOk
YmvyPXs5V6ior8VqhxxrRtSdIhdFNlRcvzJ1YvgjQkBfilgUHuPJrPDrpiQ8/z/bpAgERZv4YNiZ
N9kBggc73DwS+sx9OEC78tAkiYNdulKYzmNSZCGme+hfdCAIxLTGNT1EborzfAvRs7qCUcgDGyXi
TlwHqFDsKWYxq6KkQ6nNABgEBnXd3qnGZjzKpoX1Wp4ibbNG4HFodlm7lYd1pbvoJ1MYfCLcZIY+
viQyugY2oT4ASfMySVCpLWwq5jk7SBI74iD5mvGfbIZwHJ13WoG8povTU5jN9hi/ZdhUWI0dnsIt
VHIMwF/oFhKdusk6eLp1zD11u7maK+zXzXX0jBcCtvHqEWme17n3Dp4aSkNrxRleku/o2n6gTZKT
ft9InyDRzY25hdPim5Y/7sT6kIxv9fcNWg9aADDBG/MocDmQju+C7xW8GyyVSNGts8OsnwV8mZtT
4/NLnW+bIZK0vu0oM4EPIn0AAogIgV4eREeBwNxL8YDxRI3u0lrbGjuC/IcJMoiV3kNakpAWK97z
uwocfgEYZw/+ieSQeQrPKqjVbHu7GoxVPeISlqmv/V9xJtnJLjXaQ62A9eY2IrA0eNFruxHIFCnz
7CV87iS3hWiDGv69AIyJ6bNZvhbPpFQ/m/iOSEuAoXJpm02gnszck2pSwgVlpmlL15F4M8Iae/hu
15+kq/EKrcYtXab3B15JXC4fmuvqNaQXpSTu5IGGEnGrDVvo4UkLek1zgQrAJkJSZAPz/oTAqAYc
slEPyv1APPGk4w7YHZN3mXlvgM4nRPO15CAsh/GGTZEAPlF2LT6Kj/zTPGpexcyevMYZuABoAaV8
uPFCg13t1uitWcpXbM75kT66mCdE4FImFBp5DFc7D8VdQH7Ba/BI+PYPzUf0VFwLe47Kzv5jpmwD
RHJLXDgRQEk2K/+rxHd3dleBbdU/3iI4wk9G1Ky/mjUS0dM22JMa0G0Zq1IboiRT9PmxMGV0uw9E
K9bwA2z2GkIi3g/bZjuARUBCzoL4NrjBHeHt0TxBAn7E/vGU6C8TaTQkRTcTmuaANx7u8d5+o14V
6tRVX8UHcmzP7xSAVnNv+xxeCaFinjKH1dGmfDIuNxOSN1CUNd1+d9VPGnbdDHcKPXmyNkl+rmMH
rcvaTY/adfgFxSl/U+7zJ3/Xqmv9GnnDIy3xq4wvXVaS0H5WA0+/f1Shoa8/Syt6QiPnhLHNhFj0
KfGEU8uITFPwL7cN3K7SRbwMVYa3FMji+jw7wMq2LL5Me6TQPIIzshuJfNf0/jbpd435qOfCoRGC
SzAXT4N0YO6/LPbK7CJXjcSQom46QY8Eu9h0CTUjKk1jK+D+pAG1/+3GsVSfymhfgONxk7mEFc62
AUAkSMjIFSnJeOpHwNL/8006L/2sqkEH7kF8bEScJuFc5b9/v+xk+dNGjdnTmGghaEuMDv7xe+QO
EEvqvUiksNMIq/L3RzCvLtv8oidEDw3t3QQzZK+YDutt+Mef/uOXyz60nFrRz97yys+dW1I/aHDM
8QUKbQq1W7+kWrR8BOV8jGVRo2Av2csijodYaOsiCvj1EO5//rz7+zR/tpmBUP61i2Xj8jfprYq2
DDX4ZP7PoZbtP6u/l0K8gax/fJOoIdrlNUPTzxeGgukFhGXuUt4Tl0kFvhDLLv44/HLZIEID5soj
r1UdEEDyTqeF2dkgo0h+zTncKBudrsCVqSrTXdyVW03TQ4fKvujKSnkM0tmMMiZ3NWEPkKCmpPQP
tWRu24LpX6KoO6FrtM1ibL/SrKZhaF+Fxn0UCB9G0qDkJr+ZeuOOGTjKRiSNJpjgapVrqFR4sVKy
MHGIYgZE/mcU0G0Ey5thHhJP5JoNt0sliYxxpzpdJ23FClhB4uvmVtGAyYbJ9dbHg7WqtV0zVmDw
xMdiwfokHapL6vCkmBK9YB4/4JWzT33CMxH9iW7coMggx2gKq8SWZXKJ0xdczhyVLAdKfhsMWndC
DRA9j1OycrfKMStMxMPoHNapo0o6fZcSXKZ30VA9vcVKQIsFT02rpyIS3sUVZCUtcfzgo+8w2FEy
5s10OKZ8xjA2t8CoQDbLNdletc1Rb9HJWk0kdXz9bQAuiiNrdgFqholpVWhMjkBHMgOg+soooplY
kgLWK1QSOnnf4UV2O2Ht8TU2g7xJCvkXSJKjGOgvQQKEVW7R/kw+JckL+ttn1iMx12cTQUCIiE3a
foeZ8UEZOdu3otK5OZx+N4wipxC2Uwk0UdOYTjcyMN0mu+oj2lyN5FUlDjvlCgNY6iyTfxgi+b6u
OnRg5XXUV6CjMm9MqAih9haKjZM2aKL1K2Ixunu/AtWoyk+t6XYG/GZ013JdtlttcqUVzrfkPBvt
jdv0UQP6k8zbWZLjD5Vo6zagpAWxxkaBpS/IeqTcMyWWvoq4RZBP9Ck2qER7jPEVIBfu2LjSD42O
94pQaeE+nBBhaSQMCIDOooairDbFcFcGhfo5JZSLfO0+bcaXtKjIg5ot2VTlBs4o+5ICnI3CFoXm
Ot8Map7Bs0CwJiUNpqGqYKBVOakElnGMok5Yxr9yhF5kPNOCtH8qDEbXsdGg/Hb1sMM7+YB4CaBd
dG5rAeZkKt6KU1SLr1OB2EQpGyj1KswnU/l5aKV8V6fTW7Ka6FJQ0gZWhle7PiBYnfavzPWpPqH/
ewN5GVWxYyrqFy3JlqTm2e+N92ZcnX2q0pMOVGMShyeU/vYdblnVqgS526XBRhJRuAsesMfy4Jg3
ZKxIf+Budj88V5DAkVftZPyoa7uQG9kKIvVJaQ1EwDT5vfwUFfMbRdZul+TcrgGhnFAf0R5CvQZS
Poq348jg1fn7RkNgQyhxJ8L2U8L6bBJ9B4Svj5xttTfj5kvqTRmuUf2A+gmiplzmJIO+HUvEcDrt
Hclx4Lw5cTQVsSk1S1uoRKoWY/4LGRB79JX2nIgIfSbTCfDzWSoT4o9qNB018L99pY8PffuiSXRz
pTh4GiKwtqRQ3Q5HyQCNbuK2lX5Xum81Zs8obhh3FfRBq8sIyLtvtZ4eQDtDhAqYFmK2g51MHu9X
q/oatcwuUrlvEMVsScOYFDtuRpnYxfNNSjW30aZTIQjPIe8md1d7iVYm+tYCGZkI8ZBgpFYJuapt
47exl65YumHzVTWBKwrMmKNQg5wwKqSHRkhBdb/DCv2oGdJ+FclYWIziCTEbItU+uORfXVX88hvq
PBoFyNRTwknclAgZWqEOUVKGRrXSa1vuYAXqmjyHhFRc/DHyTKN9Q8eMrKVA2lOg79lWN5+M2RBd
QlQCtaJ+KrP+xD0/TRXCGgS0QxtTNRXEazArLeKx6fflJZ0mVyiKS6TO0hUZA0OlT+LaT6NvdXhQ
kA9FM2MFOSIPL7KqJECDb2Tk0WGNTdS5ZRCmlqB1ILpWMJjUpLHE7vYp5Agb+1Pzra5Ib5W3cheo
yUdC5201SvhhVFO8Axo8YIzIlJ/++1bihFQkKmBEoHB681C30XcTyeNFamj9UwBaXYVACrSaN3BK
cic1uoj0IN6QcV2+IDXcQ8rNzspFIROCHso6SL+0VJatXyuVckEZvt6aj1WIHh3WWlAHRzGzpHSy
Aep7cnonoOcSDGV9Al09o0pJqKOVwszGr7Z+f6Na06TPQth+aLJSYPc0l7rmXB123116w88qh6RY
jv1ThLob0ensws3t9gHO4cFFvh4AO257t8ITBl1HhE6lDAwPuM/JmBdQYjcG2N6hyC9wEvE/j6UM
QYn+Kg7ImkRIYVUw37EOl2sw1dpVRAoNlfWMVts2JEKq5BFK5ifC7nZewz+Fph+QrC00oqcb4BId
YjC05pV2wLfKGRtmnyEZMTtPY/BG/q3bZSqyoX1tKYontAdd8Sk3iZQZAt8EazLctlKi+ceAlCNs
YkS9lfETz68S4jIpozQlRduR0E+MU9rmPo5IrcnZUifJMmhkoMRItBfZfVuXuJeokMFWNSkAQ/ZE
f6JDjIZhE6HLtaok1MoAh9loYH7iDbn9/54tphCG4G3xf2aLXcc8jbLgP706lt/8xRaTRPW/YESD
3NdEtusKZK2/2GKSJPGVbhoKvC9V0bUfqw7tv0Q63BUUrpWoqpBs/iaLqeJ/maYJZVE0FGYqhiT/
v5DFZibYH0wxAIkaHgiKqaEKz3EUTuFPppg0yXVSmSVC6uULNQF9lhcG8zPQ21wAv/5xZ/7FYEaZ
XT/+t6P9wxWkDGj0Q8/R/OP4DQZ1BQMHJY21f0c2g/hIu+ZkDY+Kmz9GJAVfCjv6gg60IytP0RIJ
DCs89M/SYdjoO9wNcgt1iEkgp0Am738/VQnTxX+erGTggC3JiqKCysOf6j9vzSjVElrGqnTUa5E0
dTnV6HDxAU+LKokq6LXXBaFO/yIjbps96vU07IR07IDglBrzLKmvvGUpRk16HaA/ugmJBhiDgBbB
zkj2y0cnTSRogPuivTZ4QtBTRJ/tINIYNcJlW+aTH5Ow6NiUsWli3oqLLzrKHTpT5KyQafnLTtBY
TLazqYttVUK2dvG2i8ScKfBi4besd7PL4LJaiB1KQCW4PsSmvZWG3W0uARVSKLh6Px9tkAPv1+MV
pm6kFNpb6S0faeUDBtGg9P69qZIisigT/SEaDdT54FAViN0CFgUPSc28bYsErTuMq6L5kJrey9us
JB83Gxqqi8Hhb5vDZQMzzIIqJCNRODsb9kblQ3XtnHwGMSJMSm8fh38tmfPSslpXh5yQcqfNoMdU
CUmg1TP0cfko5yVpEAoITxHVqBks6WPN6OmZClnhZz1Xb6Z9G/wrw+u2KUXZhblPKaVCegD5mKMY
NT5AbjY1kyBSoJfByvtG9GqIZY3AX/JtdHFJBYe1ZdPy8bMqlfGLNs9VhVmdbblcbb4J+HIOMzKW
K1+eCnp5B71OI2Sjud7lKpclv1MI25dF0UgKJ53ih58rlJN51r2s6808hxeV9hf8lZoZPBkAYyho
pD8XuyxJ6u225XVAZqWtPYj6tbcsRWXeuZ067YyhDBxT17CK5btb5Ae7ulDWnUxCayXUlNfgz3th
duPQptwEDiyc59+rSE4yCXLluSWQawA2PC8trUNGFWfbYwS8bF828cRR8DNp88ECQC5nAHLp31pY
EWEjIE3XMSsMBB1V3BIzQ61JNkJYkulUsLLx+l5nMchG6h4TuocQFIkIpWrwehXJyhz8hT6fw9Js
u/mcfy9N7V2q+Y3zR3stYojsJO5oxXWeI5vtV8flbH6MQpfVxaxx8WlcVv1ZrjTKUe7sZndT36Cr
SPNZtGJeXT6Gv5f+7U9QQSfxWY/CRp0zNuJICw3ShBKplpEFX5koc1Ie8ZZvp3npH6uZT6SH+D6K
4nGHdcQN7QwF+UaUP+YdAu/WAee2Lz+7X5ZmqDVsUmqo819VYc1bNzDPXZD+fc2bP84fy9KyDZEZ
uu+sipCUIlZfLxsnibKeVpo3+/fXf/xlI34JnUBiZcGDzxm1ZWlQ46J6WRZhaEooV83fLx8wgt5D
hgy7DgQy5D9fJPOvy5+Ny/rP14KRSpCPjJgSAHc++fv2r9Re4rWT79uwROuEcXZCMYgnHGhzF4Ui
p7ntJ7Chy6XpAe1jud7lQ1a6BJllEXui+cLV1UR/F8J6BbQ33xk5BCcSVco1H4dZEkY5+KNua/NO
fv/t8lfLei7Jf+15WV2+WLb93t0fv8mENnXH/rbHcEYHnABMJ55fsn/bzc82uZ/9Upk7/UJtH48i
swE3QkrU6LXelm76+7IWz5vEub0iAj6bfLLaS7xvy9LPxz+3LXlVKF1UwbkbqSCgIrn8TTaF3+N8
8f/62+VnP9/ky+9+1pelfx7qP08paFUYityGUe6sSpS//5u8M9mNXNmy7K8kclx8YE9jIjMH7vTe
1UvRaEJIEQr2nbHn19cyxn1P991EJqomNSkgQJCUQnK5k0azc/Zeu2I028HtlizwKEtOdX7USv2b
HSYOKSUUXtcNNBHGEPgpXq6ZUw2tjwVVEyG2wIqODiQBPKcTEAwIGMfLuhGO/milUFh+g0nVkLzu
6Ziefu99fqFMmg8sgwgd1e/RaxIPS8z121Q95sqxK/RdN6KBsqKeYFt1ca+bT2/EX8+pp56EM854
lavL3gv1XUnAE4qsVslVG3PbOgvE9abYmz6T/RwLVya7V96O4aQZsCTcOD/AHZtQmJ8dsE2M6cOT
fWdnWfb7tw/KbOGtd1CD/y+YMpJQBTalXeLw9kii0man8Y6lIoPirI9o2DDUDEVLH2rdXdGr64ZU
IxotbrQEYsaRNM7hsR5+rG+QY2klrc4S5XmLnlq9I+u75KrnXea12ByX9BC1rbMrRudXn1qNisra
wD95a9o42o+EtfpYh49+GVADis703eKUm7dVM6xJTU98ry8oFdfhY1INDWR5zqnLwTLt/CinlBfc
aiTgjuZ1NHiEwARvgxjijWv4XzrmuvMcwfoYL5U0MmJUCrD8hNc1Cg1rEDPyewNK4c53XAT5BKNS
0xe3Ne3C2MRAWITDntLLeRjJqTKY4FSGJwM4g2jtSu8htWWNKmSCiKo6C+vmL76W319IIJdnOTiD
1UWybn5fAetu4mZMgrNxoBKCU9b0tFsv9vAdtYsMZGxfR7i4lDYy2P5LexrEGN11k0NlDn71ZjKZ
t7q9d0f9bDoAEoIIZhTGr3bS8V//w82zGnlWj8l6DvqLcVhccSgr+2c9GfdlTlZaJoCxrXtNWkzo
AcgAiwGJnQv+AqTC8OHOfzr2dQY73OPqdObH7e+vCYaOwZH54fPU+h2/f0YBx4CPDYY6UQSVs21t
HtqN2uS5oIC87vYQDzbgFju8iT0zIn11pq3fWmfMMdZvWvcmNT6ve59fWL/v939ZpuRnnlIAWM95
TePTPbf3bq24CGqjL6XN26d2udgNIHIlIv4l7M7rOU+D3ImcED6F4ZzWU+sX42jETKe+rdKyCJQY
BrG8JxOWEM6dHENBc9u5n0LXJrm25JFuxqdchuNhdKNMpw6rznXyIxKRhEzIzHw9RYi7hjjPR5Wh
vuPzC5+H413NDNfeGPmO8j/8SWqpXACoTryDIUivPUSg+6wLKAPoh+PX8kMYSK0AwvN0PODEec5v
WXY8auQKw0SiEvM4U/klzTndsWOGl8Zleh7M8rEdrzKB5r4hGTCNzvPwpTffBlrVcXaAcZSZqCu+
2OmdkR4IwytI9k3vvPTQmdwzB8+4iKHdQOD3y2uZ3jbTtQfqT2HRJ2rigtFSkJGMFlcHKonU8JQV
p2yutpIgIf6uvXsm+hXbOU/sbfdjQQO8K35h5ZDdgQqkp72iA3P4+59ATwBW3OrzHY2eIvtqosJM
N1EQv7hI0d4Bl9qUOM3nPt7FiA+AhBCFQcAQPP498hWbZF997xannvZusqfk09h3gvbni0zvW/09
v0G6vrk65/oNidPttEHHQdcYEbx1drbUM69tkP6a92AXoevuqkCDjbdpy830Cs8ekZ75E4nybjxl
3/Sg/kLNKphwCyOQsY7DUcm0k3tvh8DGvWfRiazjRDrTjXGs3xMWlt2tgdYOXbaNFnAfkjlFPe+K
kqru9wYz7C6oALMG71RJ78qTs1+e0RDQOn3QbqOP+Wf8pf5VXZvrxMp/K3fFNySKLsvsl64MHPLD
22928NEdl8upfw1PvKoEITkpPQ/cc865uj9b09HDg7uZ7Z0e7ag3IhZf8KofygJPz7cuPeI3IMja
bAKkmlBISBRWsPniUCBRQQqPYgEFNxXOn3YFsmM7f48q/KcYpNF4BLTckZSN/RFPKX3yydukFAcm
otU35GwsBoJVkg7kq7ygJUd78FCe3G355E5nQdbFLjnhAtfCrxZW3uiAZoQRkqg874VmRXiNj/6D
GZQ30X567RDb/TSvIB7o9GX+MUqozwXzU07z3t93tNz93RiesJ9X7iPCy/KNSAJ92X/H0pOaD2V2
rKvbca//qLVdvexA+us8IcgyATj97v30MCGQYUwelIfi/hIyFabtd0cBL/vSzNuL8zxoKG+MfR1U
X52fMc9B6u7EVfjX8DHSA+87Wqc53OavfhcgLOaLyHTt4/A641W5mvZRvzL3eshfjQ/MJVQm9HdV
zT8PbzpXZQP2Y8vs51CCtN760SlnjgIEcNpijk+wgcQb82t5wNccoWf84r4PD8W9+NacphukQ0Dh
6vLK7a8NJwEp/WlwN0W46X9GW/nhc/tAOXC3cHwnA+vGHsINr5AfD/2lIxHlxjpbaPBBF6AaOBLb
nHzoN+Ob9iO/R7m7ZZH2bH6LfmbPNBBRvvfkZ2y6bXibfW2+otRSli8Sonb9hfaRe0s+NYnm3/KT
fftlfnSetKN1n35AAKO4T+UUEtsvsJfuedpXOxR0DDTypTsMD+bRvugn2qvyC/nKwxur4+zUBhPC
Ou0bWi5vH2IE7IP+GXQFYyH9VmJ15s2A5RfbBbYJhmwWEA/Da3GScmNipXIRfG/0K06EQ/TVNs7U
x5+o0/KnVzv0pcMGbvhh3CDo2Ytj+eB/zwL/C7yzABXZa3FwdmiSEnGHiFbHOLVl0AwimOtYEl3y
FVC9c7ule4p0tD8pknEdXslIRJu7oySBhCeCA3ZYblMMG9PeOUwPP8IjKfHn8FgeF27UHBHJfXfU
iQHfDHJv+8obiI8E56AZNE+8pyfUJOBWAvDvJVdqdETCF+EP14OU2/re/4YgHg4FYsbG2ofuBjMT
+qTm1juGzlZwHR7AccLQ2AFiOqTfx5tKvrD2Sglp4Cf6e+erMWwrrj08clcRRKfmGu6Ls/vF5jUf
SMk9Ttn2jkwI79LU+/po8UzZEjrkIZ/fl7Rq0t3HfJdd/Tf7PnuJbgh2f4cg5NxOeTFuPx9/okQb
oOZczP8YNooh744Uj8667clDbIW3hsA826kVTqgo6yCISdsbR5Q2rdvvElOAtMNPrUI3MA9ZNamI
FhWwMyjC6rzurWqSdW90yFQ7/t4lUVffpflwyew2PSRq0ZKvq5v//n+vgpSmpV/idU4aVL2LQaBq
L8L7FQMsZEEV+/25/8cmlXp/1qwcCq7aW7/QtvWrVulAzRvAn9BU0H4v2BWzzDy1VK7EqBloFWxG
ynWXxORl0zpEVnqu3eKiA6mFwjREYSMg6ca1B2SmKLHzuxY1iHQ9Dj2+BLokmLNsPrpSRS+ga6EU
KigVrXuQGzj5eUxSKKsPaBXuANAcbcS8MZWFWlcbTwUkrHuf5wx/GA+F7O9DHaelwcXvznzALE9Y
6TYlyIY5NTSsRHfAY/SzIAcD9GtpnGCPtodeLWXWTZeRzjprxn5U9YHPTaSWgp+H5hjzLoF+WKts
k1q1rXuyViyFz5O2S5uTbnK8M9UC0IV7At/SPq7l4E7V/9Y9kJK4YDNTPxaxvzVc44kE53AvfEpT
9YTIaK55TIR93Vykbhh722I87r9M9LROYzLuNWfyD58FJF2UylnjqpsxQd6QNN1yLhYqMVYnGdV9
xICxycyzH5Jgcnrr96E+JsNWMFXyh/DZi1r9HBcT9u14MZ5rKZo9PQAcPmrjG5N1sBJxjBb1iUvb
+VrMtdgN+QSZP1X1Ojuzhg0sozoQyqjuq0/uc/N5bhh0MDThtRyxzhuD9Jgq9RU6aRvoStveeqx6
LC90j4MqxK0lOoXMIylsUIY+ZuV2q4opv4vHn8Vk0xxeEd8wsGoVPHTiFM7l3F1Y+yJLdZv3uct8
7hHQKfuqtb4OrTBYubHRC7R9+oikUUJTWMuq6we8bj4PyThL+CNZGCpow/rxGmppDxDbYGFEcxoX
4yg28ywo7zSq6Px7o2rITi05GQGjLHxsxVZD6JG2GFTo1gpruvrx12OhT8Xu//s+m2H74n/ss52q
8S9IxvU//NFk8/W/GY7nGVAV1zbaHw023/2ba5sE4Jqe4Xum69Bw+juO0fqbo7uG8GxL+IrG+Ilj
pMNGer3vEKUhhO2p//Wf//5j+rfoo/qjydX+5fhfyr6AjUD+2H/8qwEb8i+dJN+yHFg5Jo0kEt8s
y/pLJ6nouqEkoPTcWNlX9C54rCECtiV59I1fbfUQuIw5YwrU0PsmgGTi2sHeMZtvWmolO62ZoanW
FfCyZbjW4jVWw4YVpG2WvCTAudGeUXPrk+M8+8B8MERpxsXOMbHORFl6WWI+W/qym2phXWpdXpMB
oUQ/voRSR+ZbZnIP3fHZ1HXrYfawobfIBuqxPCdRkgDCIfTbLUPaz6N4smuKirKD6ZbhKI6kuJIZ
sAnlMJ2cOov2lmJPkZnY7SNp7bSKJ3pteMmppNCDT9P9GvupfleZhYlNI9/VBLrcOp7BDY0ENKxt
66Ep3Q/PzZmGkymZOAoZLZ1r4nfTyRboLqYl2nt5Sy0thGRkV5bG/Hc+9mP3fUws7TahwgbrNt46
Y3gIS2N6yZDH1hYhFXZfvBPDcqna5BhVy/wwhSTWGH13ElbeoDfIFla/TKXCWZxJ/dD30YB5UDre
STR1HuRgpWi0343LrkxYKzYkiQcDTjhrdpKLrD2qX6NJ6lc9LxeZWUc7P80dGZGN0R4mh6g/9CZW
EmOmq5NAxPO7q+Xmde59feeNmWJ4lbcQrg1CNXLcSuWrLduX2Ux6YINAr/IY3Xro/GxKvHtt7rZn
QjhRRwDj3vgDovZ5zNxTld13rSSXygUmayyPPalJtC92qUKnG45ID3niXSyeaCYZV/40ip1HShIa
OvuXZSEiC0eotpq8ppPGqmMUe/dL1pUsm/zpJp9wGy95/A5/cgikqdOIIxWni0idcKpiXxIyf0yq
D2zs+MMiVBcZzqyDnvbfS2/ETbqgTxpIITPK0DmZpnEZG73ErRLlu9SS5Ra9LrBEB9p8gn5yGDyC
YBycZTbTJD0KfxpuMh5JlqbhEImEXuiM+8FIOpISPbrIqG5hcOMbjRyDTIvhFUjgRLpkd5PRvURU
yJK0Gsnl1aqT40X+ZcFER160qMhTrOa7OmqjBzc9WrjDjFgyK+ACOzQG2aK1+OZo1nKZpUB7aoan
wqwfpBysmwHl4TU1ftlyysFD9aS8lChXpcZSqAXXXnu2vLjGiKgRyVDA7O1C8l9/qn3o0F2HcQAi
4BZiuL2NvcLFUfJDm1p58IfiezR3zA9BEwVKdXzGXGTSg7vVeeBK1F/UQ5qQq27G0FQI4g7IEkSw
dDcWNqDNEhmWQrDEOmp+PegH+6nM7fKmMGDWC9cdj6XvUuMCjerMFB1tgfvViEJgSwASKIc7R6ej
nOrBtGAid8h7EPMJnHl80tm3Dso/U0OUPQ6zldcED+K+hdroo3eVIwOXMc9Ebzb6xsSZ5rQoUBpi
CCAavhqLk7ACxOIL65lIRzPf6VX7kJvLLzJNA5EVlyjB3+KTQJ04+odwo5MLoH5rhvAbw7k5Tmnx
g9fNUiLzTnWVYBOltbkTRI8Qg1Jh0aObPc7IC/o2PnTJ9wmjSha22q4tiE8fFrGb9PilYNDeuHOH
YTHHzZd3YBdliz/gkUBNYspDmN+OO2W32mPUwBNkPnYy6/zObscBQ4L7Y4jjhSDCFN6A25RQrtDM
zlnP7Bunw7bLqZy56b1s4c75OTnYNnzTssPhr7wxo6sJfK53rs98KM3w5EM91bd9mFFi0+K93yxI
8Ipv9SKzPQ+qBlEAhQQd6YTdLNfWxJ+dkyKAJf2nE7mqhA+w1IyifQHQN5hd+epOXD/2xF/ZdDAC
oLB+LT4mZvCHrJTLSVK2oE66iZNqvvqJNQZ9Uv6oJv+qA5ai24/staNiHugDDlWM1knMS64GQpmB
hoE4LEycSKZT73vtY0Gntk+muCH7SsdUPn5kHvXoeSJ2uE2s6AvPXEooyT2hAZBQOkPiFpyvaRoz
JpXFu+1qL5oeXowRDBwBRxs3osnTacPXZuqx5PrEk6fhOZeGtyt9fEh5Gz0R7fnYDCUVrcmSO8t2
sh2JA1hy4kF1M7ynOVTMxwq7EkIO8w5Ay/BltkR47lPUxa3pkY04uyAnamM+hK1d3OpeBxXXrJ2d
3bb6NvIgqVX2ch/SYIFAThElbLl8HN0iRdSb7zOjAGc5EwiR4AfrSHOH7+v5Z7LQMFJIKoVT7ViB
6YO58hoWZLbfmAcm8Ed7qY8V6SeI4YtA9wV+hxaQQhkrHm6b0izGAuEOiCaBhjbB4GIerOHfJSHT
W5Sn9d7X8hcxi3yrDc2LrgNFEBHx36zYFAt9GoJeN7nCiT2gJcD7JhfEGVCG81u7mhl8aXiPrrxJ
+vpauJF9sSSm9wjjkdtymzgTldoxB75J8ulS++PZ1NoAujTW0aSgmpccBzLC6f93JG361EV4sjdn
SOwHu6aux6wFwB21N1owpHGMC2gxAr+JxMPMa5cBOoXm4nUFcUJUWxAQpDshPf9g9DQWc/IXfMKd
N/A1u5MT8wBOAHhNvs2FIJCY0my96WvbPMonLUGkHVsWBtAkeg69uA54wjcHNyRhdYyn6ihBryv1
ce64xpUYSxo3aerckMBq89Hvm1qbroUDRTgfnFOfVc6OvLVBvcrirk2YBviZE2i4XqJcexJJHJ30
TsD40igeu/2SX/t2PiDQjQInB5/bTA1YDrUkWjs3UAjT/qnDQexFtalWXawxhpz6EVFLDklJbhuE
cbewEmOd0Uvx0+xo/6M2jjKULevZdc9WshbChreeTpOVmJunCaLAWfRUZ5rKA9bka7geTdfcklRL
DuW6Tqyt1zSj6p2WtAIsVBuSQeyod/rR0fuZ9iCbJe9ZLdn+W1aM8GWc4Ye2hFhm1gRFvVCfdq5j
tFWljcJZSLbEme5OrMztmMQ5L/Ep0vZZCZxR1IeuFaZaNXW0ljOP50Dm0NLUlIQ10ggI6br3jjk4
mc94ydcXOaHH53Z0O8LBE/s89Q46y4G+ldW+yMLFP8CClmyWlzDrALWqhaNQOg5Cza9pNWPnUEdR
La6AMfH8qZzKWck71j1TiZrWvc9NYTPlqhPMG6tUS23WluJ6OJuWdoJqIIcwgT9A9afyH61QTy9N
GGYn4tpxxQlKUATMbMsU4ExFl3XTMX/dG3Z9v77c0SMlIMaKvTY7197nurFGlZXweewiJMO4636d
VNXCVl6ioY7y8hiq235S3WnJWoZnqxxOOAnkoVVNZHtdba+7reoYZzr13PV60w0Kbgb4LLVqxytC
j3vdzZ2WlMqlEcH6sWZqoS8IvULBtG7XE4Zd3S8uSJTSnL5HDWUyrk/MVGrvc2MpDN3KBbT1InDN
BQK18kSZa39cyZUctVkP5Zx96NCQd5+nshq2mu33zLNUZWV9L5z1bVnfq5Y0R8dMwr35XEqqHzHJ
PedwwRIqlpQ+cGLGdInZtOtG/Gp6lV8+UnjIdMz4WcQapSqb4TwNNFeY7BxDOveovf6+8WU2Ik7z
6Jv7y0uh1dq5jmPtTO4S11zC/dlgPFiUGmrdiMFTkUHtR64vo75dxmY5xKDvVuze2g5fNyuA7/fe
qilDOWzvJq373qm6wbrxjJLhUhCBzsSRsQ/dLqM6TZVU1XncpL8NJbl3k71Q+wlb+eh747xfvzio
m91qADV1zWQCv1kod/YKrKhXMGrXceI32k/9tnWPuD1KFVIdD130JaEpvF8/lPWzWANXh8wq9m7p
PbUIHihhKDFdQ7vDSwz3sH4yf7l+2xE6eK0UDp9f8JBaM20+mX2Dn3C9kCdGDVQyc9MeJRMCsb4h
PMcR3a3KO7WBPk3DuEj7+MRy4vdbsP6V699rJ+Zy/vzLGbbLvZDxCZllUA8yDWLd+olEAq/FVALH
6IwHgxWxZwuas6Zk7k0C2kZf7O+Ed2+FOUC07VJoJ9WLVvYJla7SwGC70CkV3YfOpyKgwkz5OH+T
WcYAKyIcuSWtBmSyENcoOt18biaF4vCM5NLCxfDtvN+5C44BnN0Etk3kgTmPQ4xYHwpJozW3ZhTe
S5e1mxbzoLfJPU9VhrTpnijFPlZd9QRSlycmZlV7MYH1M3k3CnBSfnkzDTdpWf4wPOOLHhmkJBLF
vSUT9Wuhf0ljbMa5qL9FQ/nNpNS2TS1uAaNIbyUCPCDp04MOkKFqaCJMGLPBwuO0AXXtDha0d1ae
ktk7zOB233t0FvQFv5aK1BrDmamPNzyntVlfItnddNZI0TCPXxpj9oCOpTvdzoytDp31ZOg8XyO9
OxEAXZLXBL5+nu79QjynFvIMChEX8a5RJ6B/XBznXoyPTi+YfYnh3Nr2TS5/TOaDWB4RYtHDjEm+
a4rsGjvTOwsS7B+adqv1tEBMmxIfaP0gFGj7s6LAZBd6ETUHjU9MPqWRc1fm97PIfuLnIEtmjhlA
8+it7ZmsaDNeGQLkrsKZxHbyiFRJ60chT75a6pkh1gVB6dWpuvvMI885JopqYxf5LhyLm75qoMyl
w40+fQk9nG9d5N7MTDI6KbklDKyFuHVi5syBV9cvIudZZwH71FPmVSKD4NWRyDQpT+hb6wzPrSte
B96EJca02486F6LrPMk8O4tCf2zyDjbFbO1qufzITNbUQ+qDYxrbBzukB+rCppG5D+Usx50+WcE0
mC9zSNsq8uksF86HlBaKI6s59WbsYbLv74t62MUVJq3p0vnpgRv+V5t0cOU6Pw4gwWfm5FybFNy3
U+Eci8knbhJS3B0cw7XePha1hlsfvyDWgrJL3hcze4RUbm2nzL3JZzAlIiuveE+OVjmfu4JwSDxh
2ZBFm8GefpRER8N6fVmk95QZ/nff7UNkanQpEEyeyPnDqtKI+7yGN6Nj5stGlTooD9Ltv1VV8cir
3BgDvo3IwBBZYu4OUa7uJ6tcghnbG5USxTNQ0qKEBDE+hgh0VG4zccx2+tEYFuo1g+sBXqL/b8Mg
QvztEYLh3ydT+22ZQ7BhIWSitv0mIzSNYws3y3TRLQjRw4Ahi72bMhhNCQmu5aJ9lyUZH6FR8Sg4
9Sx6vKqliSjw9cQNZX5wF1LX+p1j4tjrFoYDtyff28u7+74VJJAoij5dyDhirqzlyYWuxnMrSkr5
cKVhjKvGMuFQlsSAxrvWME9GHFYM46Vv2znAb3REpxVvWpsuqxz15iAIgurT8lfeEDo0uPU3YZuA
Owd/VxnGRwcGBLHOcFszxdrgPWsBzflkBte04aMB+IAdY21OHucsni99MWD0Gg5WRuu9pr1x1DMX
x5SnndOx0a66GZHqWMIvH3Wy2/sMTpW0Dq3jPfqxzLcVljcMLYBL8slD7+H+YmYBLKofmi33qGdG
xnkqvmAne2BdvFwNG1ifjxJNc/tfVu/DSiTFih/5NjlSPyxS/14maQV11b70nmlsochvJgE5vLd+
2rn0dku6TDsRjQHxEdvJRjdhiRsHTMkUkj2AedKEwEGzLOVn1zrOIo9U4iSZ79uSamxB2+Ogd3Rx
mcB+4akBlyKkEDiXV+I0WKp5IzHC+iOW3HdXt8CMougi2kNzb7vcudN9MAS5Rgs7KeAydsNxyAYw
GcjjqDJYuOXEL+IywC25BpomLenpsCb5llAa3ID1t5aK9ZVhLUgmPk0nkr8oe8x7OSHhtLP6qIfh
U8MYdC795lecj1i+6LwWhfyIqaLADv0l0hltCZoYPe92kZ0/EP2QBdngotQo9Gsn+zu7yX/yiLm2
DGT7gu6mm3Tf+kF88EgfttaEuQ5LxNko9FOa/swcd96NC/EU7sizMWVO1ttEALaipXq1T1uETzmP
NG6k1t1pGcoXj2hIohEQdgxadC7CoBL+vTH08Oc1RhlmteDt9BFpjS1o9i/au9dLJ6hnQVNapSLI
5FFmTnHrliM2kcJVmWejRx41cibvPmdhve1ETdaBPVrBYO9kf1OFaAxs+1VOXsk8syfRsHCO+vIh
Bbd8Yfh7v6JZbhkdHWteWtXBrDCpn2PM6s9NFX+v9IZ8DNhGDajoYcTvtrTzQ+jQ747Iy9tZUwTt
NyHT07bu7H4hoLqB05DByal0A5y96T62tEzhymbpsXGOltWMV80V77Hv3GhuzQPXxrFR2s9ltoBk
STOPYikDWtQP90j6t72sj2MSpluzmG7naLBvLK7qZBkPSzrOV9saydCbzX4fnzNc9AGitkvCKLHV
XDgkRo7ndKmir0hfi65FGNJDmaj7je0YjySn27mxt3Jvj+/iR2Zlz1V/0xKZsBnoJAQ5/WQiuVEq
JD7xEsVCBc41NyXMWLxjyf08HCZjIVq5GlUgLfhGFIsQbaX7kCTmfVzMfZDbXzPq2xvSeQGOq41H
KGaTlbDyyvqZpKhnnHrYVOl4m1S8KA7VNNd31IIROEAlnJOMh3/0q5hC2qWjrR+80BzAq7lqMJyO
dL9veMxts7j3b7HquZt8Kp/S4T3pLqHZOKhsR/q1NaKE0LJeZId5taZt2nnZmx8iSKMXIY9zPnxf
jOmdedPOiPJXHebYCLvhIUyrwBqYt8jkwUKFB9l6/DnF9olK5VUrhA2aQ3mP7TfHmZERkODAQvlE
ZCL84S7/IBnpsWogbXRtFzhW+l6b9vtCxSOoO61jLGKp2XPVCaHdmAk2HUJlGsBLyCr4TBiGM2gR
XsR6X+uR3uWxyoHG5YQrF72h82gB4N/Kptg5hbXrDP8UumQKmHna7JdFlZLG4os0iFbuvbammGmd
XKsoKHn0FyTZ7jl27TuPKNxdIVJtUxW+G5A1AlcuJ1Irw4DFaqDbeAM0/An18TV20SXpRR1QUGn3
ifNWDkMZ6PqPpu5C/MzAderY3PcuJMRa99/GusT3jZiu2FJ1WvA40n0WqmDeG/PVa27HhaKFL6vn
Ivck66sZOLeBm6Sbcx31ZFR35/WY2MOOUhNLry85ClDqH6qOUCRpf16PPzdJHTNcOIz0WumdpxnM
Wmwg56go/AefVpZkXbMhJIRakJ6l+kXlVD7QE5n2THj4DerU52aAkADnUqTbSv3SdHLy9jgobbhO
dMZSfBeUMrBQINBAisAic+7Rw3YlNs9SLMj9EnRcXpVFVAQiOB49XYfzqDa8ABWIichKndfd76lp
z6ekcMffvXHRMxFcZnxio1Ix45rtabjRGVkPPeSwwBJqWDqqtJGoIkesN0V9hAeyiRqil2h3AaIr
F+ipqiCy+mpWv83nJu/0BEf5goJILexttZKfQuuR/jUztSR/dkZT7p0pHM/rZnWhLcgY0sTVjqFa
OKcp6T2x2qx7n+cqfbzvRpRx0kNqWqoVeBTOeJiRWiNfV8efJ0sJbd3JQVmkIx/t0u1k5tZHzWFx
tEx1zNM9pFkkHVS+aAa68yp7aEqB+bchSNbJU7gRPd0tLeX/rTKMT0HG6tFbz6nvaEzRHS0fnFjb
2XLTxffC8hQyscfWbvWpOOumwZ/oShtjgWaeC9c0z7Xaw8oVnTw6n6u+IMxGu0BSTfyPJ7O79Vwa
MXKuewY8h43euxQ4y/7DsCxSlp2G2YQWG2c7HAjQaN7Xg/W0Te7SKeMT6/QSXKjayH/s/eWQCW+7
y2rAievrWyURBNgbLa5Eva+s35v19Nx14WmqHvp2cdDJuAhx6zy9NeyYQzLKTEJz2GRMEsh+sAzM
zLxGe16Ms6s26+G6cZsO5Jl8zGqexESF9Xjlfv/+P70I9Sa5wvFgO6rXsX5l5kJIQqbM8Zg5eOOe
7UYCxJvrbR+T7+qAumj0r0XEYmXxEPkkMTzzFFOnM3uAvyYrPAIWs2Rt34I4AHBRUdLWBqrZbdhd
DZPAoYkw1WzK35kDbXMy0cl5IY/WqBJgUOVL1XGVZERexRXY9yXTyYCee53kQt6uqawuTPNZS2g0
D4ekLXYGhYq9NduXjhVNN5XOIRv4cVKLg196MLHePCyhnTA5iS4UfSVnTjIxXipj+NCUIccdRLsh
iJt3AfwUnVKu3MHDDYh62Bv0J00DZNe4sKb+3+pB0Db8oCctkyju/vPwUd2+FR/tv6uQ0M/T/3yI
AOKPDNHgrXv7p4Mda75ufug/5Pz40RI9+HethPrO/9Mv/svH+lOe5/rjP/717ScOazjDnUx+dH82
Whu+KdBS/PfmbCbiSftfwjx//6+/h3mKvwn0IT6Bnr+1Hjit/64ewbhtC5N/vqEbjmt++rMt62+6
KUzddwXaEp+W6z/82SY/0LcFHiTT9JFM+Mb/lXpE5/f/2TONR9yyaUIib3HIynNMJS758faI51yJ
Tf5XMsuxr7AvAo0d2iCJW2VMmJ+bhdb6LNBnmK62K+PMP8yA+5ypUBMCQXbGAK2wgZ+fmfvZw7Dg
u1Q8DIfMveZmInMTpEfxYqR54KPcCojrJMkg79SUXgjkJo21KScKbQayW0DmTV/1Z9eU33MbyxH6
AjwouBGCXlLPkl/FXRs3oGdly2ytgI9cfSMkedmXqTVsWfKDUtL8LY1iOKyhd138sd8DqNmKWsms
GwogotcPoqx8Sty8iKZ4a3K7P7q2fJYN+mdJt39b6Tz9BiwgSI3NQzQAYW6YXBg45D467rBTH9VH
UM7RzlOauFqjalpQo6EI9lYX/ABZzzxR52I/K+HNPDXTxRBywzOw9sV4Bx3sqBuVTo/JAh84jMfU
nX624ntsyDrwPSBENulfW+KFLaLfGI+Ykrjb0bDgbw8xJUCXAAADe2qZmJTCNGL/epfgjMgjvV3Y
r/C+rN/QhX/SG/2Tvui/XiC27Zq2w1XCNWcpjdOfL5B0FnKohro+Uep8pqkKdV1tcgE4ynGZB0YI
TNBs9Hd6z4uyaXEtiffHm/mnu+sP7dOfX8tfLPNcq4ohoFvk37oCRMFfcmdNfGeQMbL6NGoSRW1d
fufJYssjJc37yCxeNL/8SHBk/c+/1fiLvkr9Wg80FiwE4fgY9v/yDizMP5c2dvMTy+mr3vxvws5r
OW5k27ZfhAggAWQCr+UtvZNeEJQowXufX38GqHuje/Ps0/3CEMViEVUFIFeuNeeYNEM5sRfyRQTs
uOtEswSvxptkhIJUNbBBjZYBJTIXyi9PHutSv/zzEQnrf120jnII+7UkF6xnml+wCokp2jEvWsTp
EW9EUhjOuvVZjuax209laa+MvklW0skkJtH0PBaZpvWTUlBp9l5IyYAD+r+GqcL5IjVY+pKMvuWp
ZJBuJxvwShskj/980J+sh7/RGT7fRteBK+UAq5BAff7zRAq5AuIiTzhovwE3huGuS7x52w2GWjUJ
IB9TuTFT/fqbtEzitEKuwzgwEb/7xDk24qNGsrvHaApu2Shh/wbICurnLLC3zCrmFdugAKTNOiOp
tyshF2XAJ04DgsnNZMw/GIPcEAbLGyHij8mYCHx3kWS4kXgQXg1jPvOf/uUVLyfGl1eMWIZXqmzT
B4nw5RVPKY3sPDWRp3UI6gz0LA028n04PkeeFheoHSTIQmtlM5OcLEeTimpYAbktEvwZtsRdZYMl
HYYccQYNOLNxd3Fv07pBrCQm/2moJSOG4AZBx7CVFTcBvyKgsciCd7+yCDnp6/TkppaJbqp/r8tJ
HxqDVmAJ9rQO1DoOna0zBP92vbA4fXnZLvQQpRxAh3xVX66XzGrVDHMuIXHOfyr9Hv2x0LdNkP1A
u9Tv698FHaRCWMZ2arHEYr5rts1WtaHe+YQSbiZ57toQkI/lOjf/8pH8t2OzLFcIprWIMsUX6kaD
bdzuGpkc6/lgNqliLF2+lV7DktDKJ0ReaC4Md/u5HKBfw6VUOasihJ9qZ2QCjIQQdMtl3ovvrUKm
pmeIE6G857SkQzjUHjRpKkdLN79dB0tMIZ60zwSc8BfPvatDqzkYYjS3ZdLkpPnmd20yOBsjjOnt
V/kpTuLvMcGd139+2f/lFuaaSloWWCfpK5gv/3ntpWEyxqGskqOWiMbY1twB2SK7URJorTSt0RrE
eNHtRwx7fsA3mnKONKPoIcmdHIsuwbD/ckhf1hWgJxyGT+lDKeNaUGj+85Cc2BitISKcKQqwGTL0
vDXpH+ybHNByppxjBJX7EA7mWfieu+lUcxOr0Vi3+O7/5UiWy/Bvl+nnkQCo4XTwlEmv6sv5muSd
NBqDy7SLA5qMH+0SbZ6zi4GJOOL+4D4EDyw8aVSfYWVuyjKqDl1eIWMdGZnYnXrOPAGXv9dy5wp3
W9LY+udjtJfz8n8doy3RErPycTdZ3s2/lWm9zFCblxO3kta98enN0MNJNw5hPYbw2u92vdGhmZ8V
cr1DFf1Qg0YnOwrzxo1B0vvOB3tAgksquq1+8jhZcm02xBwkXn4njCzcBDERlqXvFFtP5wMaC+O5
h2CwLmfRosqk2vOYhhqq+td3f1mrvrwyC0SRw8qAhNr8ekXiZ03j2u3io+kAV6+7bsNYg+BVj9CR
rkXyY3d4zAXS945B0bpcqGGBjRfabbEcCkXfo0CEnBj/cs24X6qN5bQQrLJSgg+hFve+nKBDKIdS
B4iLx8Tfq25OcMOVCWv9/OSazKenBGZ/nOoHL7Ct5Q2MVhFfd06zm0SfU4QyymlUAR9jwjCJ5XlT
VjbJWWK2DjojmQYDilRjdmsOeb2jlUkEUOxZK8+QB+al/ZM9mRahxYnxTmTn0bWHdp3N3ceUOgj9
wGBAfoeJTT9gLN38vqfHTEIgQqeuTI11LZiykAnaXCKv+wgGOq5p398UIrVui4HPsUvpIVfdO4KH
6yROvNXbsouyg7+QdPzQ3xupTjZdCUw4WBw1AQdy/8+ntfovN4EFWwVwih2Sb8ovt2PK1WBktmEc
HMqPw4jGhARJhkaaF56hf7yz8+E+8OnPe8FQ7Oray8jHw8IlsdOWVoiRuMlstFOTe0SKv3GjPGEu
Szz5UFZg14pfpe3UO+mEr0HmtwANRm8d+swCBGUmht8xJrXMgaGfBv6uNqtbpv7Otwp/S7Bp2Tld
aB9lu0b7b0kYkePRCCYLRRAcZwK3Trolaz1CVpDRoaV2Wu4P0xmBB33n8ffYKtq0I6zzkHJuAyIK
izEjeMG1/A785FajA0Bqxn7BRgAWtn546FLMhbEBKysMmuiA8eNgefTeK8BFmzHzv7uhgQ0UKTFH
jEW4YdJqlMnJ0VhRK9f/s/X/v6v/L+slF4Fncv6b7NyoVeXXD8j0CyxjGe8SbQwku0V7myJqP1QT
IU4zgsbE7bblCGq49joKmal4kllKO8LDZOta9jZT4ko6DTw6jGurom27P2aV//sIvxRZn0fIOk69
ITy+ft0UxIbgJDJaKF5LAVuPw2MehKilTNZ2z+Md5zJbMX7bjUGpd0ji8NXU5fc5pkxWM57Ikm6R
oxW+dc0G7J9PcIt+wZe7m2cq5Qm2Dq7v+d6XE3z2Wrd1poSzrBEOvj1EpmE/fs8SBbFWVOEaYNl8
NpxuPhd5bK/d5ABrCSfn56IX1eHmnw/I/rOj/88bLkA4UzEpZCvFoX2pSrOmMsSADuEw2RmAdbtN
Cepe+nwYT4fCeONHuy6Kiwv2jGifV7/8TFTvdvnNSoiAKG27+dl7S6ka4bJl3nx2yl+UM/05UCN9
lkBmuyi27xiGTtsxqr2dy20RVSxXxWBp4uOyl7CHzTFEHWnvU3jXKOTViCyqIx/lNZnajxLCyVUm
ZXVoO3SxouQ6Dwcm57yTuyiEiK79wd7T6vrRJFF0mVzA+2nZIIJOqIJdiPp2ou56KoxT5HOcAyBX
yAs/gb8L2rHgMk4OBLFDXYRngET2PvHLduc6TL8TM3zwpfaOZcTinzPhhEWQx6cqCbBSl3raR0P7
m4+7hTY+2Dsxex90EdHykIEMvYRpkIeOsYj0cDBtk1Gb557LMLY2KnKSJ+F9482OrnYxPgSmE5Ah
j1oHolcKI70nT8XyiGaqOlqaWTiiAcl2jOGdo180mxidrNh4omrOLKjfaQDqe3sCUaVoSbiasKh8
jFy0bnQuwjmJ91aZfVOWMZ1hbUbg5RkZs20icGFwvuWF41Lr4XHw1YaAcnnVkzedwfIz5mX1RTdG
8kOJ+AvFfRDtoXnLN008piP2TTTMxy4Xv2edQjrKknel55E+0GzsvdYh9IJpcE93ay9H29mAInNv
IEoQupK4kAO64CbTYGe6AkRIMo18kt6wE34iDrhuKlAjJFBWiqRThtQ17AUjuqtEXjOiRrIoHLhw
Vi/gO3BV66I3jtpJmF9jn0F3oF5CywRFWhU37TiRoSgx9NcmYRqmK795nc7A5sCsWeaQGzl6PyOH
gHHcI+mFHhBxBjWk7TyZmie2zcjW+lTxmzMBb4BRdwFyzXVUlN1RNuPHqAZMyYa0gOhXxCUWc7jB
8XtL84Jck5ZYKNWebcA3Bx+6qKMXDc5yTUtNJm1tdauWXfN2EMrdQOI9Oz7+gXhsaQq3ai+c5mom
WXRNJaIvkaQMwgpjY1kQnkNXsi+u8olcX+cebNTiHZioU/uJuMqyJ7NhihfcbB6ifqjvdL/8CQjN
KivNe7O2ztHAtrET2z9Fd1MEu8TvkY1ZWKc8SX85JV6SLY44lmhlgAVb29DQdN4alxpR9WLbKHti
fpp6O3our4FVqG3bwjlNMWLeZRm5W7pl+bK9F5g58X1joRHvU2bEQWkOV9+arRf0roTUiGdhhNOL
aBEYOBCYyaUg6sWIIiLSh1DsStnu0yAMLj1JQ7Ly5A52Kfva6XEoZnmlBqqSHLyHAdZaTs4tCuXw
auY/BxPGm3YCF9+CH17VctBx698y4of0WFqwDxS8c8kueZfa8BqGKKw3fkQEWjXtazsKbwSZjbm1
mevauqaDXhAe8KYbB/2FkRTuxSzIEal6C4qkHp6cXByiMkkuw2TDqTBYyn0zOnQt6V+FNC+DNV0D
OUI7wr9zb0z9xlpeeNnk494aCKpzkn568aou3QaJfk4tcaF+RHieF82tJzi4NIyDV3TcL4bGXK8M
37pqr2YGYg4osGJ3n4/afln0EUzxIvDTNrtcVsM4Qs7HZbWrWre4SBsvgYpT57UQodzYNsHbRNiT
omuAxq6x162SVN61vgaxIJhItx79Cctpse3LFuC1GNfW5P0sRwAgRUjWgpHAlqXp89CElv8ogdUQ
GJyIs+Um3yuih/dUah2l5M2s4i2FBlv/Wr85DbeeGuF8llm0JoJf+UDXgF3jhyhBzdau3UNgNobb
WCNQynL/fkiRgHgKNC3bbHY4RXjAxENcC25gLssDMP2nnOC6W7Msu40TA4MvO7vap+NVBbd8lBmk
juaH8ieXbq9VHbOe+9BgDPYNbZI3i0Imd7v2NEZxdCXE/ZzFYq+z+t6NuAbLxjYgnbmEBaOMXzdJ
C6hwnMg2JVikGd9BGL10o1lcU/SMG8TT9a5ymKKmpBjRGb/5fNapJdPKjL1gm05jswXDGu0c67sz
NdyrRjLWo4wsgBlt6VCY1VW34mjbubPpbLJlhMwR3/unzOGENoeJWBd8X7sqOuskae7r2SNIs7VP
2gKeyeTxEWV7sstCG2uP38jdbCXTRoMWYVxj3Ua0w1XPCI0pRXbCPQF3xW6wLPqleQjDhZpjjltj
zCi/pc8MTGZnYHTr3qXpGpSOT8xYPV9HYAwZ5p8AadNb1r93Oc0bdizYALz0ZorIDkgaPuAYkeaY
u3JND6rZcb8YERcSHdQVyW3ZuJdCSsDhiPco10ZB6pnD06QRqxqLYJ2X9mP0mzLSOhv+vPVN4nIT
o9yORe5diA4rLFsdnLoM0NtmRwa5b9pX1iVSQDfS6ITppt5ipNE722eNrvyyYxvZd1CB0nPlPfkR
uwd/XuLMWsRkMcutaUqXdFTSaNiCqu1QDWQ/5n1zNiVJezFi0CAS1qrAfH+wWiJMxlRZO197z+nk
fxCXUVx9JzrpnCZXn1T9GiEGhoRgPusR+52BQMNEacIu3JXsY/p1KcPpFgMdXn1gzvnwu+3QvKXa
eMgcEAFtzgwF0Vy9yVDBVYq886Z1xSqfdLJWiT4CFS33ihkOkSZ9tPPyMl1Z5lgd/aR58eLx+2i8
TrlEaBdDdOjnde0F7mO6DDy4jxMtQRZk7FMZuk3wDJO7sRB6KXVobR4rQse6CLJHvfgx7mkzcsm1
LLoxOG7cRYx19N4eq71Mu3czLk8TK/E057cG/e8VOz/aTs2uZJC5mz0wLpPNgKSVL+GomZ23KGos
HdyrGh9wjmxQdoaxDiaUrfMU7vquuiHJnjENtdOusRxyKt1HSuqNiOV46RHZhXHu7eZB97Rhsh+k
NhX9jwrzMPpE+uKt/S1UhHZOQXbwnPSpoTWyQjX51o/QSgaWgeOIFns14K+gJC6ydTsjyTQCyjaR
AlXAUJtrtU9jjTBJI+9r5oJU1hQzJlMBpFiC6EBlbc0JMdgAY6J6HYeKiAG6G/ApWJpB0j6N+k30
JMOmIVI1xy6HlZUidZtU3m3HGjg9WFvat/IDh8dLMja4jKeWDFkj2Rke5UTQdzsSUREhm9/iyN7V
aTtus6bdJzF5QXRYiZiKynUkpovpTyQWjsabAwA2lvM7e3tCkWv8Ii3b7Ww6egXSJ0ge2aYvYFUF
+GAiNnCUFXhFKNuHwSg3YVT9sKR9VjJv8T5pKCtUJENByy6Re3TgBA7WBHo2iY9kUJ6bksGdRgyG
u/cWgbuvK7U2sPMplWMgUTVve5+6CMCCuzHwV91AWGHSEd2caisiCc8ECpHApMKfgPF7xsQxsXHq
I3XJlmaQX4l3zGRXGBwka6UlLtXspyjmsx9eZokYs5ixsVgmyd9UbjcdmnKW68ZcR8EP9O4PUuWP
lWwOcqieO/oNWDBpcgBj6FZOcdOkWBmK3DzA4By3+GPhtGdcLmOd/Ew7scnRpmndP0ewHeArOZAn
gpStieEfZQqs4Xtb5sV97vmHiFsBWVgkNSRLN9BEpbpvquixatAEzIHbXBkBcknUpEvMuvlOccSS
PbhgoCL/WcYmS6dV7D+5jZ8GnE+aogd4dR3DT0EpApHk8wefD/n89s+XxeETK5qnq+Hzn2NACjWU
08/HEWTBOvb5QLJr/v9jPr+fazNe7kLnz+/+PBDsK7LGySQrdvm9v/2pT/pJ6oW4WKIA+Z2xxCiN
yb6qcz6K/3xm0VVCb//+tHMrNjTiEfotL+PzOD//9ec3//yxvz1L6Aui2pNsV4oBivTnYZhubFLI
Jxiyl2P5/PUvx/e3p/zymC9v3Ne35s/zLE8b9sWz39KMmmECuWzXnc7MYT+3wy1T4cOQoA4Y1fTu
Y2agVu33kxE6a2JI9MloVL+fBzr72ixRgXNH+9SyrrFXjHe2R4Gf5ONbHqG2TOP3IS0wKNAGbSuX
gNNu1wBI2YACfBk7Qg26tPe2ZofXM0a7trWm4TWMCv+qcrhRJsSwtosKljYMTHFeE7qZVu3Ksoc7
U6cNpRVQ3CaITi2swUvJ7F0CYpBent/Z/nGSXkroF1swNiDR1osCayWF+buN/PAhMX80o8seOIXm
UjQIrwLfmXbeURfU58ak3/F23KdTtA3HYW2ZQAFlDFicbt+GeMhigxj5mrnJeMzIZFihHz8njX3f
zMscIiiJLpwuXRStqjgzMf5qtQZHwVbK6/q9VECVHPkUcK5czXmCH48yGytatPeMux4nEMAsco5t
HD5jpRiQQ7ByDbzU24YdG2woJ0AFqBTTLt40HOJMN3vck052l5mPMa3uTaPVTw9dKkJnn2RnuJdy
PEpOnZUSHxk1m0BbLrto3FlgjbYQmwneCrorwgkbFKYR76eib640Jqh7BpTIuXGTT7V/a3jHOh+v
9DXeTWtJ++nxkhPmkrfsg6IRR4/qnhM78C6Rn+/ihnfP9udvleXfuUyT9k1i0cklXXAYO+LxxqYh
iTCJ6dGm95WNqgm8gDpMwXznZNxQnSw8R6LcDbK5GQs3O0J1Z45lv4rBWKRDFCK1SkuOlna6nbSX
hh31rYe+MwSzRcTtxZltopI56yHfewSk5XB8QpS7E2AgfhfnFTfQXVxNAdHG5jOyZEx/2iDYOi93
UVEzyZHo6tIlZ5zeQ2CN+Cfgkmo5N0evp+URMcmcoawq/IyrvGcNREE5EAJqINZa6kVpSJJrQONv
MgHgzNVhfKis+COd8GXlWLECYAP7aR6tg9VJgqXJNMFxwd48WQgGgJ8QiFV3vLT2mjNNKJgr3xiJ
SUND/WozBC4GeSCosnuUf67bH3pIVODjimrJwzF63pm6PhJocS6IOt14dZg8qunDMVvzyC9FODPy
dENIxnYu5fdhqMdzo34k+rHROjvUGuN/bLfX2cMMETdbHeJ7cYR+dx0qySIeb7MieEpDQKfmxiGr
BR7DfExd44Q3l4PMs+AwKM9YRw6UqCpE7uUHJCQW2ifZMC3fpr7g1IerRM0sA7pG9a2dYNalcwTp
IE0v2ES2UbMoBF3FQtyga5vr5izIB9liKPBMWmekL9o5IoZGpIQEZ+pVtG2+njIaSYzpnto2vV/G
A3M/TqzaMt7ZcftEntnFdX+YNo4Vujx3jUbXEuUhkEO7QAs8F87KNKduG4fDbZNB9s4E3ibPrKxD
Xbvfi15x03DCEEQIolUVoxkRY95v7ap7s9LoTHTUtO9t/WEmE5lD86Ooxn38uw9CC6KfPJFJQmyx
sn5zAo7rccqoIRLnxVLjLqDO3wedk29J2ZvJZYKE3On5ENiCExApSkTGS2HT4GebHK3qGVdcIbJ8
m/2gxpi6MD6XmXPSMjOQWRPbvAyfQ4EvskjKFTeMl8zFwJjGL75pryqBnbQFqrOPE+taqmk/aHES
jk8Xldxgd46fjNho1swUw42qoVJ4hpPvmw83HreyRPKLTElvigQWnpHbaosD5imhbWHXye/c8O69
zuRECxxShbSzjR/avK53WU2uM5k29zlZXzP85C3DAltZH51tE+jbdZc8rF/9mUDSJEQN0I/5U4X3
Bv9V4m2MkR64H3SkgelqNyoj26lSU8+gem4cmglWt5UWfyad2/IOxVp4NcwbIv5eqooINtse3wNk
EyuRoWCd+5nRtQ5fktT5Jeo5gMpBfau1PCUFJUWbCfVgg81SmC2I49gCebYvLVdA1Bg/2oT7w6je
jKZgw9KI8jp0mNBc90VZqJ/r77Np1tARAlTu+XwMW+POrGM8R5Z50mlAaw41J9JpZmdR0PR7o/Be
onCKz7WZf5MUenVnChwkihI+oF02TvIJ3/DBCmy5arlCU12jeoHZU8YlQBQfrCtwZ3InkwmZ8LCR
WZexoQ/eIycyidzDYtNnJQQD9ztmNWK/4IIhwNzTFH0bCDg6p774JSce2xPbqPEjreMAvFCVIApd
FOtezJmJQ2PeegJ+JIK86pAL/LDsN7x4Nndj3xY7hJwd9lMy28iCp8yvsZ+s0jidgS5rGIwj+bZB
3T0ISU+jdrKntt8ZEgAmwPaErWrc02JvjjCGrXMTLVu8thWnruyeKp99vdenEw4sd9jacjD3sUPF
z1J1MltcY0mMgd5oSCtMyKM3CIGCyxL+DpQ+IlRRe0oRbssjk23dNmwiOgdMHd3E1dKhGp0gx/rC
wmli54KbAgJ1OFa4FBwM+9w4ZdZL8nSXZMM0fg5oZC7Gbw/76nSHNv2pKCAitDaYutKkm8fteyRu
0qjRg6vQPhltRPjiQliQfoczgewlsgA2w3KRmn4A1wevZ5Dke+at5EHjkXc8QkOSKOeNTYp1bxnU
NFCOtibQj23u0gGhWdEwhlkVjOkudfiriDMiTBvlbRNRxVt6Qg9JX3j73iJESU2PurSLD/riWQ13
B5kFuSEMaF/DNHztnQ5ZcdJSHFn12ZgYoxfVMdCYG2vQ027g69us466DUPzMRfThlqHHXCS1T3OB
HbO2xY0x5tE2CDFf4K98C61454FZzJ0Dux0adTAY8xaqqSjJrvNdEMZKHpskRC/NAHPXkpV5lCBJ
vOTQVUNyAh9Uyg3+ToJqRXKdo9w/zOb8MAVkqqYQarA7ygT4BNMCFonvIh6DVb6Nq5m3x+qrFShp
0vl8/N52X62zynmp/fFhLtuXOmKcXUfyta8msTP0be8ENvql7mpGlCRO3l2R8J3N0L4zWhwYzYhb
iQh6yeWP50veJO6Att1doEJLv7NtX4MeJ2OJ2deZYCJzJyFFbYHjIRDCxkqIndsiWsPTPpys8FJO
3RNzgmTtGX6+oe//oK27rsH15FgonurOhxwzB5sh4XD6Sh00pCn0gc52mHDGKF8vpXh9E5hVdHXz
8aG3BnqfJf1IJu+WcTt1/mO+eEJwAfYnWrc0pYsY/AJxOSn/Wv6zHxivN4iDhCoZLGXTuCKioGKJ
reznUDCj6kMD9nKbCCYyI4gbXcIUcEowhD6b+YMEx1ASrHH6/AKEckJ+R+m0+B0+v8hAl5tIYQx2
e1icavnSQrZX2rQPkN3Ige4Xv6odgMxV4jRmoOC7roIgO7bxeZTPXRwxJzAy/Q117ja1e0UImD+d
wKYsGcvl5S+L/F+OeZYrydbBITBzcdHjW3KnOjmlYkmJXRz+8fIvLBMMUa0x7PYlMPJPZMgnPARb
Bq/wr+/tPlebOcRmHubK7s9unwSroepsOj8QMT+9/UXM/mH1B1jReeGrSLNgS0toTqrg+Pk3CzsC
QvDXn4/pvrV54B+SxdRCyzoB3lxoKHPaeHSWiJb2G4NmAPHLzz8fNMEl3U7CQFlgB9ygOxLqASLh
HpKFu4aOhUVOmdU2W2JcvCLCgeDQjWiGeV4ZkUtic1ysizpxNkXMyViYQ7eeC8oKzgCQjjAfyHtp
8+ykb7wldgDyB/wN7dN5qYL46AcKPu9QHf78cNm/80EyKJx+aM+umIEt9NC6s6EZdDmvhGH3/R/C
wbIJTVgqNhNtq9UnZeQTOpLjTkHte5PIHA1qhYeCKs5a4Yn7f5EFqdEimWFc3h2aRG8I2xSnGBfR
ajQ88S11dXf04vSAlts9qTR8r2VtbO2C87fr8l2/5Md8fqGfvbF6Rak8QpyZMwBQyRJ28vnDz39l
y7eNVzFJwTyNGpuhZ2SQIm4vvTVIQS9tVjHKqbFULx0cEUHR6Z9LSUK8qbtvrHHfuAOSl7pCAIWI
ZshcCk+BXCDFpjuYv0MSCVd6GO8z75wG5ouTOUwzg4Eur/mi2ddCURd3YrJfLWG9AIJp110wrP1c
PsDu3816Ih5R9Edq4l9lSN38PXT7tzpnHEpmVcQYobhVxniPAvOlHQAFBcbzJKlAFP7qAf+ktmpw
2PUP5TjviC/vpwZjvF/h80ezBPusOBs0+dfeSMtcCDs/291ClrIXY3/LqC+nZOSuBONFzZc00mzq
lv/660tLP4qhA5AKGKSrz//PCAnYEzl1+vzZl4fG2XLyfT7l54/NvlPbZnJevzxu8Af09Z//+fk4
3YLIMmsi5lOAO8hxi0M42xnJm+bv2h2vWN1ptfvxW8AQb9PQbcqr2XhWVAArlfsAoxrwacY5TwLv
3PQGstPMvGJ8lmvmgvdG690G2GwQWQhCMEg4HUM+kBzTZDwED469TMJcYxemPntYggRdmx+1HqON
Ia4ZG3eVeuSSs8zf/VB2JAys42Iat27ZXC1uHhepTs4YZxsvxX3nD8mDnZO0Xs8UN0WZJic5Jeep
xdzqRlxWzdK7A3PDHKPqftTIPPclks9a5NiDSnEwyvqJbb+ipqv3rutwu+vMnUCjvMEyoreytx6t
pJ4OTh9SdAesxR41xsxyvbfljd34B2hk7d2ks33dmpgLA3Ek/VYtkcbNPvGmQ8SWhVIRxXWEyHxP
J5K9fmf9Vmri/urMmzZlkpTYyRuJP7RoHL3Fsr6eCY+0wFZg8Xu34qzbCSl/tpl3VbK9J436Tnbh
h+MW5tmMjE0YXiqW8ucxFXszJZ4ZwO56NCl+53bfuR4BkT4sugZbmy4Z1Fn5/FG23kst7HBXL4OA
tlQ3XB3PsR+hN7DCDny3t/O66EfSjm/c7XmJ5dGxBXuJKHpy/OlOwa/tmffrbNLrPOU668ZqN5RY
kgl/7/dIvn4ZH+yzxkviySdLhuMWEara4J14wnHSnVz8YGujy6K1DNXvqgSo2eprAJvZZ9J2Yo6Z
+wa64CbYual+dBaLpiusvZW/2tL5CSyPHCj6ggC44nm7aKFhX6wmxfHYQbxoqUib6xki9UNQ7eMm
v6PVS5XL5hw85WiIQ9/2l2LS5c41IAwYzrB2zPiOQJbvyo7uxnC4SxADuBkbSqAFUBiCsEE0VtO6
httHeoDhLDvNbZ3K81zJW20zvEpRkgi3Z58spqfQYgiMDfEDtCO879o4wxFEmNRfp3z65uB+XUX2
eJeW6r6R9Co698Ech9coG96KKLoqdzok9OzdpIIDP+ffPYX+TA/Vyja4LJyxvJRF8c6nD7vJCe9l
Fv2k1sIrX0RHMacXbvQmc6UP2ZaXXo6/Jsv51TOS5wb9PmUI2lp3ZHbS3xE30qwtjMWExIqLyucf
eev9BslPQeximmkIeOmsO7v9QAPzY7Dkd/HU9eQDoCjGFV6XP2dT8u5HvyYwJMyT3HEdTgksDvtb
qpdWgGBm0cLG8wX4hDhBLOAB9s86OhS2WiFw/8Z5GW8T4G2cpjb+dPOl8yQ0ZnTC9OHNXb08D3qR
hqKeBIV5Ss82OBYLDzlT1YVjaQBaDFowP8G4yAAVtR4MUhOWPEN2lPVCX2xlM6TnwNPWrDamMz4l
dVdB2igY9dfnqAellJkFo//X2EtT3J94Ay1o9moI/HMDFSklSLoz3FvALfXeKiCyGrisJzTkVkGE
yGhNN/Yg6YItYP8+3Q9NfZETgw0217cRkT8TINDFNuTUz2BcNzJ0L91M70ot9yzhYvILoqOJO1sy
k6K15vwcIW8hAak3s2dFGxH21L5m/+S1ycNIEkdN5xU76yrpSyYgBq1fnDxLCPH0lFgUsLywg9F4
B67SRSdMKER739vGe+B7D7zDM5UIa/twNwMxmvMK3qPc9FFwMvrutk+DUxm6h5LA7JwYXCAHLzSY
bGX+Rvxc9D4TApU+lOX8CE3wtRohYfgWiRBxfmkyBiAGH8/gon+0aGBZePDYwGX2vZ1iUVGd/8Ny
zXYdD4SpRKO9a2MTRY07rKsibveFXaJybZGSvIdo6eA9BN/1aA5bi+Mg5neMSDkJalzkGkEN88re
/kFrAjwnFiUnqH523fTq0NdJqlayy/gFQARyqgyYXSl3b3TtSxTLZ6YWNNF6OshxNv7qSsyWg+Xd
m3G47+tvgQn6gV3WjZkb18TSP73Yf5lCRqFMChHEkdcOTBLY74vRsNqWfvUzjBJagVXAwtPUu8EL
rB0ofZfAaranTvvGMIlc9cSrDlgVsHkNA7o2YVI9TDPY2oFgafYvaa8BOpngHqPcBB1s0iwvfpu0
RVlch/uwgRc8oSaYMeizTX7S7U8jxnbUpw1nS9edrSHgJELQv8vyxxyuJUUsojbg+T1WBkrgfHif
QxVfY795JRmvXcnW9P+HufNYclzJsu2/vDnK4IBDDV4PSFDLkCkmsIzITGit8fW9nLessurae4Oe
tVkVLZg3JAm4Hz9n77VvId3UFbPkD8FQYI/7Kd5ARswPEWuJ1BhEIEzIfQ2nm79ovJ5JIBbUoLRA
F8M8lwt9Vt2Z4UlG+tVTMnq9Co6ha13dyZYv9fxCzB1KvRJ5hUCNRypiwpzCJhZHR/ej2ku9Y38G
FDWneoEzBOdQA1EMpaIP673JQWwD7CkC8RyS7QzQwS9tzpe6rgvGz+3vVIz7zEP2FMNuQl9kEPqM
lpFUCqRVsLa7Y9y5cju5Vb0mpfw1cLPqpUtg0mayHXaUmzEczp4GdAdTqrDmp5p53tmTnXO249rY
4i3B2Vtb5VnkHihIYVw8I/sIB2c5B/goDhMzsdFz6nOvHtyShLNJ8Pbi3bOPhvKdzFN2KoEj7/Rq
KU6xyQGR5DQ6S6glj03We1tlw5yzXOzpn93sBPXc48HtF4rZ3M9ry9ulljMfY/D0ERf6KrThd8x4
si8CNAdyhJb+GFvJ9fEgZpR7mofSHNaoy+DeJtBBuRIRfa5EB4s5C9CK2BPOwiSP9gOqX6Mu5Xli
MyQIu2/AYU/kq/St/kKtOrw4hyrSlxfXSgsMHJZxsvsST3TH9GvIx+a1E1O+xRVBlUie9s5NuOTC
ztKezPIt7Evn/nhih2LeCjXDLzXyQ6Q1Sm4DJAXSQNGdti0h80vEvmpTzVQQnEBJ8fLYRiHP0VD8
amUX70yjsc/ZgrNKNPHeZkK3tuuWqNMI8Y8TmFfPIQEE3am2sclRuGZ0gtfSGeVmGY1uBymanmuy
2KtxIEd39jSG63nHdxsYDC8lU/5Zp+fSedfJ3Y1mNb/wXXwj6fYzm/otTQhvkYMokeHBA7RHm++5
C+JYnMOZLa41UsSMhlbxJk9ELBEmdgJpc1gwjO8hsxw0D4tRRDmRJSI59dPAhmXvQQg9dwvh7mks
tpHyWWKiY4ixaJepsXqAo9Tudo/yDnlM53ObASTpgr02JQsXaT0jGN10NTtT3PLFph5ubV6yXWXT
iNcq+opt20FIG1BfIB7ARAkEMUZQ2ZottSLe8kzeyyE5CBp/VFBai3vpHVM/q5wy9PYVfnU9JElm
4eQ3mj3+PDbQjXQT7O7hfMB+cCGZ3blEyZTtlq65VYs8L21eQH1uvqWD9tOTo0RLCtszVPKWElBc
m/NCoNfh6BqkJ+LqPAbTAaiPiRVm6T/kPF+XoXgpiyFl5jkRYdOGrh9Rw5kl22aBqSV2tI3VhPHG
zecQ6Kr8nQZjs+/o5iFxmq5OEpzU/xdQ3ufEGUk89uovESIxxppRQxymGxiv1RzPN5JNOH2y/puV
uwJe9E3Lyuey1VaTYllPJsl+6QyGNKZMkczO/DhmqZalNHwEUGtthlcou176gxt+ZEmLoNaEbRLP
5XJJ4s+ssLwD53waqDZwwKWZqx1UWAPzI5ZizbYuaUEOrdNgyQ49mmBNeqTxCoTDTDrVayZ/L9CZ
kdlfcMkk9y4cv9YB5UfU93vy6HV/GZOzl4AgGHIJqaVXlmlvwnBMhpfoSlJ/zJBqpov25sTJOsl1
7JB5uDXqMTiadsZdCezp2RQGNOmfAXF61OAorkEQ0NNMontvDdohYCbdhaAQmOnjU4rEqU0mFzQT
iJk0G/JNTo9QXeP6pjdpDYMyrE9zJ7Z1wYYxT+4h6qvmoGO+SkA9bexhecpEdo/q3AYk3gJrgIV4
LqxKW6WTc2M/fNOn6hu3kH6INLSeYJe8g0NcEeJO7WYY5bvBFGpn991HkSRQUqz4GVWxcptM5zmR
F7uPyVPFUkVO2vjepM1qsckJmJl5TDbNWZuYqgiQ09pOmJAsy/d6aHraita51bEPkFaAUh9GwYop
coCVMjlyfRGmHFV3q1nWU91j/nEq3OeFPPQLUprwqajgSTm9dXIrbW0hWmYqYX3JUESYFkhk+rIY
ugv5IRZBNFHq0kNnIkEYGZgcr/t4WOMfrxj49WGTxrcIY1LQYgtd3iqAVIo2VLnOqeWl9YumbP0S
mvgqE1UItVSzUJjj/kQhQh+YJoUrk3PrWU8DYQ7rh4XiYfbTx846Qd/FGWNN/cqxSAO1UPRfK/n8
+CyYMSg0PTytYAoQexfUIEPUooCKao83PYg5TCNEMNydM9reDhsGVUHiXuHxlCCwwC7LIrk4OnOT
2kY4kgK79RDHXUqvBbLOahbBhn9YM0H6foRz/spZn5nZQp5aFJxSkVJs4qYp049oDEHv2TSDW7La
Uiv+KCQiViQtMH6V114McjuODHCLHAlTwB1QEbqztpeu2EUbVocI9DkoAQzgmDSR6WkStF323axG
bN7IRjflDGQxYMAJ0ZPpoPMtoxm35oT5mki+ZWbCaAzr4JCZvOLooo45RitYjd5rb6OZBXoj64kf
nWI1pmeyl9Vw700qrqzly6OA6XfQVJvWC+Bpqc90Ug60jyU1tQAehTL4lpC7E3aQ14EYVcjXOO32
c+ZDivlNcLm3zkluWA8LE5oUA3WDNQSd1XpBYqTVxk/WU2VhS++iohdnjKDsAVEiyqrBnEZIIUaj
9ONkOMeW+cOBIUtV3VzLiIoatq4fGqzzEfNj5IzcC9ZNGwnQ0g3rueYiIcXGd1vtdcrwlFfJ/K3r
OYvZFVMfLebNlpW+ieaEwkhDZdYC+eaVYRhJaKdLcddOwLgnFB5glHcO4kIzzxTVKfp47CdL7Ryy
sDjMyX0wrM+o4uhQeXzJo33XkNapPnWilpyK4WsE/X8tCP/FqVlgh0aEAn4+vRrJTQqz2NnVlJ8S
LxH7BgNB23fTNo845BKyzjE1G7U3O+qm4yjkvtb169La7aWp++5SMnPPmZkenLSYDqoGtrOxvmcm
i2Y8y299OMr7QBmpT0aD4S/baKYx3NNOTXgWn1lb4Y/jlOyL3v7Whk12ejxoQ/8dMnBIIDpM+KyM
z1rY68GaztzgCw4hp2JxvkSjhnzWmo3LPOnxPlhwgrOOPjNsH3aLoT9XVmdvWUusk9mTa5kP1ENT
61cc8fe1W3/3MmGs61Y8RT2XaDdrm9Fmk1QXla6IDlEvv2oOw8SkU68f7bUjZEDTkcFxkTRB+SvP
k3dg2OPBPec0O3UQPweOk527h7Dj7Wjy2yu0CAzuat3PRr05zCmOp4fsVvQA6IQBHaHn3aMwGFYe
ZcKoTmpGY4QbspVwLjL640YMD6Uef00GlKCpg5uB+vEJCNfVmUIsZYvf4O5pcwe1aRNzLY3ataSS
QeJA0ZTZ6YvsrAIZzi8cdq5vmwiwBaf1lYN2iN+N/IWyqTf1aL93ldtwDKJcClH3FG393lAZr+uJ
NeixENFeKYErmN6qatmOg4yUiMz8WAp1Gu0dzv5xfOtq7n6HuQSze4rbelVPMYdbszjkDlN/OmvD
xslvuQ6yBOZtvdehRFApohcxJIoOQm35aazGfTt8ERqG64CyTMKFodRnZNwRPZo1R1wvqG0HNtXH
62TbX7URbZoUeOYNHEOPX7hapmUVUm3pY/i2UAj6lK7s9TBQBPDlmCH6NuISQJgifs1zNPnckz4Z
WLixesQS7hhQtE40MnHV0VHgXo11C3tikdAzYMEywKOyaGCX7oaeqoehQ1QxM3WIhmGMBzHt2DjR
hzL/d232kZPZooS0iL3JlDVmZTt3h5dQdO8zlxUeJUgq/7wE9Yahd4LnO5T9q/CHlBWL4HXqlW1T
1NfUm9kf3UMsoq+46Fu/GDGiQYWgLOGTys7ZzbnF0TdoPPJO9F86Bna6Za6vNyz5wZWMM9Zke7zQ
up7XDjiYdYzy0yJoC6AfFbhqe0My34Qif+Ycf9VCDIKOQDCn1quh3Q6IItDssz63Mwe+lE8nqMJl
ZMkq5hjJh9fOl0dLHRuJSXwleowUOGxpJzM0SRtKnVpyFbsmqBTlIs3vldNfiAekS51/dKKvsRHz
11R6viETmFn/ss+DNvIt2ucrTb2Pf62J/XjURDpuvTH5gOgerWsTs0wm/NgYzFOWIKAAIrYmca0l
NfvGmSS61kyhgOr185dhiGrcImW4zZxw/pLjOdRH4qZLs/8V09DZ1wRQ3N1S/zVNL6FXGt9pVKB4
LpblHEsibCyTtIEQs7qv0aAqdT07lnV5INu7v5jTcMgHDn+ekMZloMbJswWddTkHO88mMNQNIKQU
yDfR9nM5VyAPVrVDfkUIkjZu2pr5bvFhFSotW+U0qCukEf1n581vhlFcYApcxxIcSNAMBH2y7+qN
PND75pDTC8Z69JlHdfVYes0iRZWoq5Vg8lK2WRYVM9NMbinuOBm63xfiCZwMn7Mt0y9qPeQ+QXXg
bIDpfURO8Fqm9VOxyK/dHP0kZWofjQWrWmL1K7oaa0QzpGrbzktNeW2OdAjNWHX2M8pdqW6ieuIH
tSWNvcVSVsi8uoUk8mD15fKuKDvw3XZA+Wi+6azI5HjEfubsHxt2wNlWN06Y5kBSh1bmJww8+uQ0
nIzG/ah095BKD3egcYiIKVpVXfVJegjXLBeX3luvk8ucXIJ9DPzCyyHm1SzRM2LepWDzdQcubckg
hc0v+bAxU6/Cxdure9dI2mWb8+tMmvs6dSx3jZ6kBFJ0116nVuxVOQFFbStr3MpueQsqbga9wC3d
0uq2Qnkt0eGtHr95M+DSTuz5VrvaSz9IjXE89jeqiGrxrobyBoOFQwHpYN/sPBa5CK/V5FzrlMv/
AaJ63C5h4q1UwpCGdpreIu9viAmh78ldtiqWpQBxPIaNd1v9M/cDAc6N6WMsYXXAX+vngD9KQWbM
LK8kP/IqSKdhAdOD37Fcip36d31GakXp6vrZgFQIyVAT1LyTkonpfJFj0BPWxM9Sn9uywIFHIri0
gpmjjjuVoxtrw+RO6uMLjijVpWfTiQqCEVwT+LlBO6TQmJbYLLZVz0Xh4mnK7IY3L2cP6/Psw8jN
Y5O62McUJ4tMnn3m0FEMQiWws/mzFy+ZoZyfLBc+VaTO9rm2XEgV+bQqTioBefGriBY0QSXeLtN0
e0Pl8z54wUZrONxx9cNkxjLwsOa6XcAAXcW4eOAzA0DadctRPM8oERzX8x3gRwx3MGRoo/lSGxCI
kbfZ7OKNaldECNw4Cqhtk4ujxJO+7LBoaJulxn2W4too6u8l79wmSb23FmONiLWnuAWgFOceU1NJ
2hi6u3XQAGQVMCZ94NgvcuzfO3XKgrl86gZzxkHBNu3qjMuj8Z7g7fazJf4YDW76Rtq73gOzb6eU
tTUuDgxIzT5E4o/GckFSsni0jNX1OD74SOUg+W1/P9ZuvHQ0GgQK9qncD10xUzfylk2m+UIuW3J1
Zvkryz/AmE1fGYPqs3PGRYcQP0PTi5P5YBITdqxFk+J+lp5vOQnJk02c3hJ6D+ssqWjC2A7ootxj
Bl66L4xz1sUYGT7fYotRGHkQ7jvBHXSQkNFHb3pL+znyyZBAhDMTPNXpHahtxx59JD0bfRTBRVtY
sQxnfnVNNFHc/Lg1BkYrtbfsh7a9C37HU+IgZJut5iDjsd42862l47WgW3KT4J30m+ZQYctBh2Pv
hhDX4FLB04AZIeI4xWrqNdvO7NljQwogzA3l2o2KZTvV3R3sEaaWOc2ehYnypmT5xkgzIOoz+uTS
coJfmzTxCk0v7hOnxecFAWePnuQvpM8/+X/3v5zrfyUi/gsX+Len//Va5vzvPxmCDy7gv77ivy7x
J2fd8nf398/6Dw7h/w7wILQ1G+TX/x88eGt+hWXx76zCf37JP6mDQtj/kJB+dAQTIMJMBdf5J3VQ
GPIflm1ZtqKH2Yo7+Cez0v6HyrC0yJM0DAeROb9DW/Zd9H//jxT/8CB0OI7p2rAqQFX8j6iDJGD+
JxdBp1jhVwCGQwwEiAnjb1wEOtNLOvYYhYvgu6szEi3o9B9tTizrdpxBKIfYhPv3yKw5fZCdQZWV
vrlT/DPUIzwDsSzW3v8jMTZIzPNkA7fNJvMeK1XN46Ex01NXAzlj6IOa8K+QVrQGWzFplweu9PFQ
OmpppRSivm6w/zT1AbFfuekY0a6SzLZ39rS4K1TPzrZNh3FTtXm6783hhFfxMyG/8V7TDeKW8d4L
VymArHVNcsTd9vwmHOd7X2OEpqVzQK18xUHrno02v1jMa0AvmB+xHR2rYNEof+lm1ah2t7VQsTwc
6nKAP0TyPD56JBHbxvRejUPo16V9M4ei2lmZdU0HPaWzjO6RJeAnBrpPPTJJKc8grUFVSHGHIIqS
7iTodMeoNoJ+W4jROlXqwcO4fDSzH2MeNuQQhbrfSNDAIX+NlhwtFc1kqocHe/vx9PERCTuvk0pN
ClSSL7QsbU8fbDWQVnVKF1jVFFhgyQf6USOJVY+/Ae6OvZ8X5ucPF9Hjj6OGa9ChVtkGz0O8Ccvs
dTSTM/mC+E7BkvtzqRpuanyCn8BS2WO3WLKfaHKbKumWAF5OjKOBfoP6jWh0HUGOGOzWHzVIOkoc
FXf2IQxcRotWoVRskOJ8q8eiNY1OcwoW0/CdtMYGHLooQUJnh7hLHEzv31/6v70Tf96dEk81OyzB
ArJgsDNjjPLYJgVJapumK/rj42GaJEmCpfWLFBf6xv3YHkP0mIwareZoq5vh8dGfh0mL2qORlcFO
ztbW5McfHw+PP+hvTx/I5gaQLJNk4dFurVADPFKP//pwmYz7mOEGj4Xx7UFmXiZFw1CM5j9Phfq3
BdnP3s2pEtR7XhpkVD0++vPwuBgeTxdgl76wwHM+bktXXQjOUlBnRi4ZUI9/fFwdY2J9NSGdMP7H
+vV46f48/Pk3E98u3OLjI1L7Ea6dEZ2BEE9lVwn18PgvTHxQklYjZ4AQeeQjWPtPuvbjPs8fAsM2
jWhIOlG8MQZSoxpTBREJpdv7t+dgyslqfGI3JILVVcyjCD3hsmmyH3TUEH4OpfRjTZl4UpKUTFcs
R0s9PJ4+HoBYtCsZ0qLOrW+JyPdCBLtqKECZVZ3pk/NF0pvh4qmflMTObRo+rAtOMsXUnZox+OKW
04Yxms7IsteOoFxeZ3xK27Ez0NY/fim56eI4O+rqNX78g1Ar4ePB/NdHj6deW6I+aqiq6EUcZ/UF
RtAaO2IeL2wQfkby+SHtwvKENb7E7a2FtKxK4rAkD7qmzUevHmMV5vI1zhvvCJkoOsrljVc2FfQk
QZMHJg9DBKl85oYnVsf6WrVdiDFGvroJvonHr1ird5v57rSabIaXk1rQHv9hiJO8/gqtpj7MY22L
qxiT13nuFu5oHXbr8tR6tJHLEeZVP7TXZJloLQC8RABDZCvdyrCBsMpOtzaM4GeM9OCw1BVThbzz
aQS84JUljjft33VZ7xmfkSxReD9yDPnMRfInb9t7TXbEm34e8zjbMiA313XckaFXLn4/cuDgpH+h
o17s3Gn6No2LL6b0WyiJpzSnxPSxZTP9rxY8S+pSmKab2aSE/PT6t2AWAZkoucHQtL/GBqftMnHT
o0EDEEUcAoeQvw6EeyU3zQz/C0vuLY2Kc1YtyAvKAVdWwaTE4WoKVTgQQ26jWk6xpcG0kDHxv8ZF
1NML+SSC5iBRHXrueKsxAXUx9+xvFho0hH3gASBrVy5nx2aK2pOXzu8T4U1IBzSCs6LiZ2pKk5yT
/lPTQ7wwpCpvTDdj3sX8FdjvU+Aiozc8JGILIF46vDctcbtDOBNUGk/YS6psHvFVYN01E/PktFZO
KrMLScJEggdco8hze2Mpu6zFwRMqfXckJuukkXsFTb8elNW53rU9QUwmBO6NFfeGH443Tg4GZ6ga
YZJM11MDo89VhvfBgurcEwhNge0K1vDS5BhgmrhVenPt5ukvFAloSbz5tc/mW9bY42uGgm2zmNq2
KzHeTKAhtvqMdMHGsA35td8bSaCyGvmmc5vdu8WiIQxY5WQUqXZl9McXhz+jObOvbqbhvAyqflfA
OZ6qbtqkTiK2opTfSyr+7bhox8Jc6Oag1bvPWYUo1NW3C+gNDdzgtbfJgQtHt8V+Aq8H6+/0MiYM
VSzZz36Ye4gNe3EB6lX5uWD6JaiTPjKbMc5Cac/0r8+2RkTIieuaX0aIJv2p9HSMOPQCYH8oT8jP
NIQvMObBsooc7dIjfRZzPSP3dNmiJ26goYi+tfmAEGoZHX+oanHQChTrZuZtjNTWoKvMPx0J/G4w
6HAJc93K5acozLuTB8yynAtaHmODvf9757XfSNFYBZMHEiI/AlMintSoEWIn4XU0Ixe1MYgGdatG
KXdnFEUOo8v+DNPRemOCpoGvA98A4uxgF9VbyrygxxzXN5MA4aYRAKInWyNBBjVGqFh6Gb2XtveZ
GQnbCbFlvqtb2hXKf8+kaEcqJPekyHHZIZ/aWJFK5Zr7u7cYtB9UuAdG3M+wAPCE5jwByWel6w4T
o/gytjpBqJr8NtlsNAC6V/aEoh6P4aQxSG4c66kAHD1H58oLp40DvunQoE/wqUuNY1EO/LpJADfB
jGk3pfmmcveNZkx3I/Ve+EXvcRxy6NXG+pKgrYjn8NDm9q9kNr8uVWggXdDPph64G6kTyhSaFWBu
ee0FtSU4A1zzea+tmlzXLnkw0kAg1Uk3aySUbBHNoEfbMrM1zPT4BEzUAwuhqZsGp+JkBTeEJEQu
6/Ulxvm+odECiyEV565HtUZKEkiP9MlA0NXoWbpuh+5V9j6+WEwscXOKkPg1DulJoVVOhzEdBB6g
duFSiS1IdiPjTnInVoFbi01dNVRgU/tlTMEdVbeY9jBtA4b0s4SAaLcZoU+9dkFFRd7JdxMF3IlO
C3qgaGQr4q7nGB+z1ab30aGU0WXYrQWVd9F+DICEtvDafjBVRGFSfI1CxOz9ImmcRZykHe9L5NY4
QOJWTS8Cv4pGJOyVjkMndXxYhM4m1eqfOCu7Ay8ECTfJjQEKDRetuS8MXdGMRQ4BrmDGGRNWbEda
TDc+rSc6CNPsmxmz+GGin6NUAQY79mkW44blqQd1ReJK1d8bheYRQUzbuzB4YZG7jrbAwgYfY+/E
CcccpGzpVG4fkYjI39DHW6o+eTx/fPQwVjyejmgW21mjJFMWg8fDw3jw5ylbYrEd2+J9Ih1Xqb4T
Jv6FRWOXSMuHx+DxMCrzxd+elj0ExXA6Fgb1HoYLQccEnRZSCfAkFX4IZStxeocGF268laZKiWog
VR2BeUFLvVdO7fBtKrI3s9TnrUYfHFks1o5aVFgz0KWGTH6PsXr4E3qZTBMVMFagZl/wLuFcb4+O
tJSbIQZsosJlMW6Sy6EehDWku5h8k0YSYlvMww/m2fPGNPJDPA7wFdQ/NyJmOmsM+xxyNKOY+WiH
y3yEVIBQSmesjJVTXV7YW1zX+DlnS6vG7Zi7RFxZh0E/PuJZ/zx0qio3MLCoY93FVqXw46FS9XBe
Fe6ajja8NZVe+sgs7aQ16xA0eO5lwbxNc+cGjbiiSuREQxAqH5qZXh3/LWM2UXzNrVSVPW1ryAYP
pwdrF34zncKQtCn6+Mt1bvUT6bXixTLL9yBLUeelTICGSYdPMNSXRebyVaJKSUz3rqEJOsRKCpE4
8c8es/SuHkvnNLd9uXWJJkOqlUxXVz1gQGZYBrovs1CUMa7UN0KhEpeo9wgBH4S2iwL9e1xQPgn7
Mw5nEKTzUK3zGCE4/SxyDOOy3qGNt29iwHxbUC8Ukf2jLyV5f8D7FDj/WngVR9McwX+qZQV129hu
0SH8mDhyOWNbPp/ZGqoXoDF0NJsvokvCV9uFEE5yuoWEFOwnsnfrbQjslLwAGMVy+I0rpbwQiYjn
IKPXlqrzom6Siyot5Fu4g5tb1IfNbbQZDk162WOut05ceUh1IpZMOxYFd2W52H5sW6EvtWi6GN78
NGXthQSbK2+Ety+hGNyl+GW2TXqV9SEpFhMBagVAq0iQhbPFEzVm59u8JfS19WbGgBXyoWRR8AAQ
pkMqevBw0/QEHZvU+qm+DGPO+Z8LZmWNJDhVtVGvcUpvdH3JT1qYN4eJBm9QyObqzXF77cup3Vbx
wH7OhPHS2hF2jrH5Zc00Dbww2DkEty7dpWvNZT/N8t7GbnkyM5xOCayGTd7yq1tIg6XHEsxY52hT
36+rVl9OrAqHdnD119lZaKxnhnGwy/ZnDU5pmxhpudfGYKsNkdyUdYR1H8U//LH5js7xq+PKe9RP
Ah3ThFPUsp6SKYq2bjr9aLzwu1bM5r2b6+FaAFcrnEK7kG7OLKiXP2OIfLtS6nLFrLh/MjHVxLM1
MWgPlh3lw3XANYQIc6Cew7yud3jDGLWuRnNEwJCyUiXcUWtGk/UNmQRd9RsJImdr7uU1MbQT4+h5
jxX1EzuOvZm9jBhfN0muhgvJoQBv+JTWYbFHn0Q3BZCNoaKk4OHi+Q83Q9G1hCIKcWiyr7ObcDwp
eV8za0Iz0UsVqRkYNOATBur8RSs3AdzXJNWwiyLXW+U1vw0umxUA/hZzAymWeopGb268cpNyYDVo
Ouz7OvlS2hxkl7Q726tKS4MnGZLOSZdmz7dFrhMyFXSzgiuzcXY4XQgkrceNSKf0ZsTtJoqD4OwG
k8lMQB4d0T6lOK/PDYit8+Mjjijo1iEh+PTtCzJ38bQVlKmce2hQj7O359R30Qjaxs74PBCy5QuV
RT0AwmE2DGWFzUgcyxlGCIHyFy+pEcAy3dgyhwgSsOh67XUrw/aOMq/tlzTto2fB+OVLnVo7rys/
MxesWarOOFqY3HoPo+WoX3QxvEVToD/rxbcecPodtva2HvBjDzaiS1ZXzMLNh9CXdi0ZkWwLT3ci
mJrLYWzpphsDVvppFNmtzUJwFlWUXrP2Y9RJDJ86szlEnRNihA+PgKcAcjR8iywpf47inA0uOp4i
ctY5MYow0pryqktrl0CkRgBYdyd8bT+cTJhnr0+WtdcjDE2ExbuaBdWGXke/t0rtJybTeUsyW8bs
y35PASDtLZm89J3XXEVklYdeitfHQtsu7XNo0dfQQmu8igT7tTuncI7IXO6KZq2X+XyUesaF0MME
7Vxxp2sfXnrL2KIqyu+RqRNh0HxrA9EcC3d6YjojLnHJFdghG0KXhpety8fNLOlCNE6qrTCnVlvH
8d5YaGDfzcaBI/AnPf/sModoAJlLTNsgY3J+IAZY8U1Qq5UjQAMXMA0hH4yLddfhnY0hnZVfU8lh
txngn7SGuMWpJ3ZJOqjgQQd9fa4JTOlp7nvR2PiV0dymZeyfVTd12gPudj47e9x1zLu4p6AJ2gjt
xzJW13C5C4sPOeo6t8OwD0vSrCbxQYkx7lPyAvakAa7yJCog2LsxIu62RhyH7UKLJxJnSqjVzq+E
sv1NUt1DdMzXkQbTVFjHqML9MBfzD9gt5PaBewSHgtRItlAcQRMFb+kl9zBNxXZ2HZihPVFeg/pv
CB9GTR/ghSU1ihSf3+RZhqvC7kBKuRG4L9si0FTDERmUFNi9KF4ZOTLInIlwIZWKE63hbrvcJqA7
xpPYGhSwi001b6saoB4bczs2Bp5o+tR6R/5tYXUdHKX2vctc24+aUhyh+L4RJnNEQAqZrOwBVlQh
jg9yin22sjOAIcgc43RiBkUzhmK96+hbW4Fbghm1LothCZo+mg+6DONvn31Ozez5BFw/O53xntlG
dzI1efKSHv9apswIS4P9MqsOrpUErziPJz8af8hxiU5jxvS4mhnUEsic34al8kXoyYsaLKMud6k5
I7h5Il2OjncqdGXba6/VUDoUvsGAJHmYX0ITjlqbjHtaUUo96AybslVUVUyN18yi9kagnm49jq91
rKMaiTTIBflvxs+Yflxv/GE11XOcVvnGqgETxDYgbHcKXsliMGlrApNJZRJdyKag4eDp5z5egg2D
9eiwUP6sY+QNl9R44ST1e1j06ey0jGU5MbbrsjR+e51B28QwDygWN/qsxWB7csmeAULF7Gh09FCK
Nwifp1Pfa1ucUQhThVu8NfBPbr2Jglj+6JKk/yL7hJ1twUHG9PzTTbNIrFglMXlFdKIKhFpFi8BK
l8MTbvJ5rVn4fBMhg52VNpovq4YmZyueCza6sM69MxlAX+bMo0YkeBcjLw9OUNYnhLWrlqE6WJNs
0S8cjtgPpwwUjBGFOMUz7Rxa+I8Sr232OeaISkg6XeqCNWHopZIMOURxF8Wf3aVF9VWv3eYMzis6
oclQMt9y3ds5SEvaZvtsCX7kYVW9EQ/lx2BLD5HlTc9ajT+j0sKXJCj2Y0t2Z14w/xBqQLy0brlD
jw5dEJbRmI/SzzjaoggOLay6SGpgeUyMLCQa1RFo6egVwylqUkwM5qj5QWcal1j9lJbO7apQGGm9
pJh3GQuneTLQXbfEq0kCmW9P7bh2GdZwfKh7EjWeS7vwNgU/dO0OLYTWmAo1rcurG16nrLFO6H4D
Bv5ZdujS7ElgoUFTwxvgeJ1FSqLGEYjZMjYyKJouxKJDjLAyCqPsQmNih8kZEFhttEg/io5RKjCq
IZoSRkGOOHR2+WlYFEXwXbtdoFnB1fZoSWS1CPdURVtzDHlFlhaLzYLGQhoDpP/S5bxWNg2ozoV0
41EzEbdrSFXVSyCidG0KMSNgCFY2CN2TQ9wtKfHOwE60FLGKH3b3nZ2fg9hpngSChLGqWG6VO8T+
rkmCiQu3fNWzBFFvaJK0HCLOmQ0Ujvn4bcgWwSqL0TWYJB3FvF+I+KKNeh7b9Cva1GWHEtg8B3nu
7eoZzVKeNit9hkbloROnH1kwOTGLc2xTXAS0V0E7NMmpHMut0CqN1jcTy0PqVPrB0hk6lcmNPTk8
oUPILnYuN56Wllcm3v9N3ZktRY5lWfSLVKZ5eHX57IA74EDgLzIgAs3S1Tx8fa+rzKrIyjLrtn5p
s35IEgjHx6s7nLP32ogPRbwTI7qNygrBZefOfaHyTg0/kJgPd27aCiKLjArDQWsfMwcrb1sqT1aS
OKfli4s8iLsjOl01zPxsCZFuzUG2sUO2kGg8cDUMjkNaql3c87LdLlbOZHC9A4fyDoH8qXWS95Hx
cOJQTwrGyFwwGPYbypjioerU8iEx9CcRjvUpiVGKT5xZcSeNG6FPw1Mhv4w0vrOie/J6TqrFmNTn
yoTR63Un0yqrNYcH/U5xoM7gopTeuKQ6zbGWHEovHaBBahc9UsZndY4Y6xMW1nicjZ1majrqi9Dz
o0Y4B6VLXD9Wza2waFj2cx3vYpe9q8fc5VddAMQhn89jw/VbluOnCZF5r/OhPhRhBYZoiu8xarkI
wDWCF5Luaxgt8zFhGHosyc/4Z1dgaZHDldoDZ14iaR0OdXbqm/3M5pxMJ9RNZ08DEFajgAH0350p
EFanIYTt3oZmSuw420aLwm02ed29W68rxWAx4GiK/i8FEINIQeRMwnmmtPceBoGEitPFhSbrG30t
kch3HSpAkHftOibbBGS2cR0s/YTFzsUpH8aH0MUlokMAWgMSTc/p1J9nJ+wJFU52TeoNSJ3K+JDn
BXWaHgyRWeJ2oL/a4I1a0cDEfsXkiWiaFk8Lx2OjlYWxsewSyU7ucV339nec1L/UxK52XkHw8uQc
h6bPH8o2qyi7E6ZaBRVh7PX8UONFgVNvDH5EcXol6A/vpnFsdyYK1lXCsWk75IYsuJFnESti51Yw
IyPMna+5VQO7to2D4dBvnieErlMOtQoRW3SysGKoLmAWHPI815FtunC7q8DMeUcBF8sxa0kWFPR6
Y83b2J1zcPBWNZU42JNlHDhzMzg6Tm+T1e1yi9quNlc161qucHp0H9uR8tRgpTiiFQUzVGOx6wH4
Qimn+YWmqsTDDCIUUeg+ToqNobLINF3zVtjluzqVLWrw4aPD+ApPPoHJxevo3MraGbPzNkQFAzgO
s/2gwdGEvLcBWKrQdjvPwSv07nDbK9XMFGhTIMYURRssr49la15FetJMdfxhWqw7Q23mW8Xqjn/0
8mVF6299v/FfvwuD7hpVEOSo5lLszWUtSchurIxt7YKsOmIaQueFI4zmU7FWvC5jJkhWpiLpCVqh
5j7IcDQIy89Qn32aVuGB4qF6nDyYoIZNXrE2RGzfsZYcsYlh2DBjibYLH0PCVMCXkBC39O1b2cZn
DwWSinRatYuRJqj5B357IgtVZe/V56RGqhDSOj4OMqNYzdABByHC+sbWhmOoF/m6MoA0LtG4y5eI
8NWgxQenUKo5NpPZb3AiRXSx5/IUpDUnZUt/5GJB7GZXrxamN84sMSQOzjLlKckwetD0z9eqhxcS
V5AQp4krxInSCUtDN1KEnksf8E59dBS1PnozK68+e/hEQ4+YR4UcwCRHEi1ZjEEFfSWOIGFyBAmQ
PPFKli+e/FMSXmh4/+t3SOQTuGMlWuV/60MHBruklNPIEhG8vPLlu1IU4/H3j8t3DiHcwIroJHE8
ZBcsE4SX79x/fbf8uAQKl7p+ndvqIaowdZPihJct7LPNYrwcpPvSI0AYb6lirXuZyLx8ISquPMw1
dG0ZxzyT9YmrWn67ZDQvX5YfZ53NaJIA1jbz8a530wmN/6yyD+DNkM9tljVN6vlShpEuIgUYwhBs
aprGdCvY8CZGzbnPjXaNUH9oE+4V7B7NUVH5ki71UvYgzdFzrNfOS6Ltkiqd6/8MmV7ipkmktLZN
m5yXf6SROB4i55Vc4u64BE4vX1oBR2uQysxeXiuLUia03WOOsJbqG8SB2a4+e5eiWWFDm8okQ+b3
lx6IUKdr9a6XMCsD7ArnKlkRpjmobTwjSfdKb1NGpKgZj+bFdFNtu6ie/s+0X6TM/FaI/T9KptVV
osr+O4HY/Uc9ZR/Fz3+TiP3xR39KxBzrHyp6LpXOuKmqBtlL/5KIOd4/oLOi/7IIjXM1/S+5tN4/
AAdoRGGSjGsj3v6tEDOcf8icQ00eek1Gsmr8rxRi/5E7pJKNqaoumUiep9tSwPbXvLNC7ZI6j9J5
L+ZuWHc9VtXObI6ToyK3xllUjuAIaNshsJKwsH7EqZiljrui88QR3P7pRTm98xY+npP8T5FDvMp/
D/VRVcdwaCbqvEzXtP+WoNNmXtSivpz2StMddYewA4MipW+1w5mGPFyevMbb4OzMvN9pOVQBYSPd
/8vn+afq8a9ZqPJT+PuTcGUgq4lYkL3e3xV0rdWofUVTcz+1VbxT+wmAqABuOgneFDTrAmhvHhoP
8Hh+fSYYoTYW6Qor5U1NeYpZIDdD2nOJ3hoXs4knI87xHGS3rL2Zigh8XHjYDSI3+x8ikXTL+s+n
rhH0JkPfCBbgA/57mF3HybGfnBYPgYOpsXvrKTdsdMPYZ0GY+wkKPhr4HGgiCpahSlqXWrFuze+x
yqtslewyjAh7l/d6RvG2Uqm/6zY7aB5vn3J8IkY0f+k19TrqEUsReT5+H7zzJhlQw9qTU/AwZBw9
ArnjNIyUADxVugtVakN5pwO7r9x4H5MXvJr3mlObMPZRVKhGQp2jRNEgshQpsnjSERSQwqYhHJrN
dRAl1N4cCvkehVT4RhAgOXQW6f0IDZbjC+rdAG45/ZFtg+Deh4Lcr0OrOJideA5D5aKMoYB+xm2y
HEOIXnBySC2XsA59n9a8ePhbaDIycXNECY3WqtZOnwP5xIKJWgEojTccbTJmMJPKd1LeuqZnaycX
4dG2becu3iUKfJ9U1Ba9fAhPWhqehGNsNJpilLJtd2NkP8LCifcRuyZ2kojyej389sIyOQw5/L7O
taKdHnQ3/G4/SkrL0A0ZLAEl9VUWF+pKYRvge4m4DTA26eCCjxdfmWqmawP5C9RfzpuRdebPiX+h
SePT9xjWQGf8cYa0RomMgNjkFexSRYSOsg88uoRmadw5NCLwy4pLZUfeSsFiQcnd3hUeKqqAhcdv
bsCDkRqcTZMwwaqZdlCJVAk68FHG0+lvoc82AmKno7gMJc63JsbTKSDaarlKJW9MwecAKftScTlg
8LhWJmAC1xneGju5QdZ5oC7NLjG91ZgsDOg1fpDj85TmqCoCi+RgZ6ghZU+4UvGgck0S6T709jZu
EhpQRvI2Wult+Zdc42Pqh2HLeet5qvjMvS73uzkTfpPO+iYlfaKP+hq2g1KviqF5MdVmWE+gb5Uw
BXoUZNu+6PepWZRQsQo28Lx3juCyrubo2xHh3ZhkL7rprmzFArHS0YK0Xc4yZR1vU9fbzDqieKc9
43uECQy3x69Rea2ImXgINAYiHqvVoNmgtk006lmhHoiLkU1wYCs927PlFYSxQ6GpmFDtY41Cc8M2
pra4MPv4ksrPfcaAD9Zzb9bDnZEM12Gmz6xonJlCProytX1AHztNMC3VColkA3EuAdY0JXIOBc7d
dUD0dYEUHROFuDQ4ajbErq09K7gHCc877Jp0R1KqsKUcGL0TbjxUaysnzPHmsJ9eW8OMgRaNkq7q
hT9GHA1jz101I7cPN900VztE0WIb0HZZe8pEdTN7TSwKyPpgfOoavcZqmrDg5+VLXds+M8evsMOy
K3BTQNQZXovJanyhWMhbZshyaik2CfldWKoYvTEx6NAD8xfq84gvSWHb5MWEKqRFRtTQY51ciuHL
NF6qmEIa/MNb8sFIOQDyRJQWfn+qK9TgyRGjALxMfpWHEUcJ9HOovJI2+9VZnG8y072r0VNFteZT
VdhaXvfaSVsZajzsPfKzER3jo/Sy2wQieK24u9JIIJjpQmYZUZKPpc0GGS3aJeRGmtBo1Jifdc4S
Ad5b37hcO0h6cU4Ce1on594ZWj9pWX7NVJaS5CfStUzMw4BkalR+WWP0VI/MERO8RZfGMbzpJPfj
vauRi5KFvLoimGF+0q8dM+6d8vmODiBlLz6jUk++F++G09qMY8pEviipwzj1euTcMEQ/TdzZ85De
oG2htJUPxC6F1zkerQ55UsVg32Vq/Nq4FcRslpdlmLA26GDrw6cZuQGUbS6NHhaA5n0kQ4SbLfyx
DJF5YDbL1PC7KXE/wxzERBluXQ3XlBM/RQPP0BHFzcvqdDto6beusgCJhsWjQ9+w0nSaET0tKsvC
StrH1qYJU201yp2CYUNbqtdp6ZHn2ONGQ1RAw2UNxnZYU5ZZt5r+FRqY5Oc4yn059klIYyIwM0qy
Ja/TVUf+sQVmO5hvTaZRuBiDwzIwg4nFOw7Tb7Il6OJFxWYii2xbzs0nSbcCHSpFmL57XkaR4TGt
mOH8YUTpua7djQMyf6XqfJyVHOBNil3InPO7Saf83wHEIdZ+gis8kwlYM7YB0uYc5Mubnnk038J0
W/f2e8FHR6KMRfyQvM5rSJS5rVEtRCdeWS7PgX8TOfjMsPqiGecRqkeHVpO6HdDRbs5UPGf4yjze
U6WVd9RXaMnjV1s+8lQKYinSM+XGm2BZXfXBhIE0uPYcZFcWh5gVmau9zCxoVirYHiZ5rnevr7Zt
NuOTDVl3EgzwGixbzSzw7STJTzPgNpRSXhre28A1at+hpL6pLH5sdSC0LH12RE6dScOBZDnVp6Ww
XlZsEuzTdedFv5IIYQPkQ2xqMea03NgSRPbS8+rBgOS3ZR+gjIz7UWWZ5DORKi3m+wLumWReOQOb
mPGtpeaCgxT/wdSk36no3oXpXHILdETZ3qHo9RON2WVO0u9ivOplSUusCm5wiJkTHSG3znd9ORKT
ZHLde/YuD8GldIKJTJ+pRlIqiti1rOV7ZqjhB9j6/fJCFLFJK0yymcIqNKtspKuaxC9/JDbP//Oy
4D2NdX3nMNtIdzTr6bIF0WIiRiqsPx7zmGgYFi3lPvh43sZBZUXf39YNPMhc5uFQSWrYK4GNsrAK
Gv/BIDUmFjDgTGqMvoNS2O+9CtlgtF5gNYtiWnJ8SuyiiOvua1BxlfKTQ0nP1cmlQq5duiOR+SQo
93FsGN/CDBWFkNOqFrHEpoJ3py7FzQuZ7SqDP9QfIOQhL49m5jPei6ZT07XI6e2VWpD4RC3CsGV/
ZVgYs5PxGI3w9ZdLVgeeHCZWRUSHJKeF3JnpTD9DFyY/KkDEehxFfDZidDos5Zdn0tQgpm8Phxz7
dyC3ur46h6BktWzchKbyWg7Zt+PKyofH+CljBdaW9815Y2sJL1rXLMFTof9o670zzflKdcLHJmqg
G6n1tJvlPn40m23eZleK7eRdTbzIogz3UTcdGp1ZWbEce52q5badYEznXJhpxATaT3HIWAvPpY02
SM8ZMEWTfzVd96RXOJKrmMvccHhfE+sNA6bbG/OD3r03cr5NEo3MZtpr5thNu254TTtgAFX/jUqJ
La1Z0SUbQQC7zEmUQM4tGz2gftG3Kx8/76m9Qnu11YFAIzu/dHV2S5LiIpTPbIwrXw+8c5ks62h5
acNI3TtYLE07vWUdMp4C5eNaqdsjLWJgb6Wqb/IO1k1MdqM5qttQY6w2Rq5iYmOLmJYSuMDs05vl
ulHWOQVee64+8hn9++hCJeFKX/Zz5Zhflm1QrL9nuO6ogzHCEs29LnuQZRKn6otHP1EfA6Plz9Ct
r9S0vukh2m8+yq5rXrya2lihcYkYhXsVeXwZi+aWCE41+q53RlLSXgzozeHMNsMLWZ1zGWEUNOnX
svd1bKIaA4U13AC+2rMHFyZNb+YDgScg+1YFz0puuLMmffc43tBvYgtpq8Ex7uLvWEtvdNiYL+38
kXw/0HM0O82jNlFgn4Nt2U2sfy4nbUjmglir1lzJLeosp/85xbxQATdgPWK34dIQdLR3nPIcLep+
HzXWLc1ZSM3Jfs689LFIeK/7OLtBWwAwVPuGIc/umo+//NrF3nUsDObI1j61k3VbVseZjDkOcCgn
h/hYsQXnQBG3CHsuppnd4oZdTenMP9mggG5nNGd5cNVDXrJ87eMQ3XmgOjGK84nmODfDhouqTL7Z
JXIMYd2zTIrZEy8IPTy3ITaKygebgOquRoswys1/GFsfevGri5kk5tKmp6Ff0Lkr6a9l7OO8pGge
xB6SUm6REd/FXtnvO3YxiBGe86q+dwq5vqQzm5b4h9wvWKZ3zVwO3VADKOvZABTle+MO8z2xxePK
GvvPsr2lFQvm8jHP0SO+T7hsSThvAcleQs3dK2ZGKh5zT9UVN73hudY64ROGcHZN7JVb0XypwUqb
Yo3JOvmWR6Q1NRUmtOdhZrZbxrFchyvT3KsTTyuHIUCOxKUf3LtBe5xUZKxuwhYJj9Uvtpo3vIXd
tiHcNrey79booXb3+I1rec4dIoAQdKJpPSLnVMYn2KPmYWjvhJrH9zTYTvT42AgSllrZs7JXlOrd
iK2XVnU/Is97IIH0AmSOXYMmsUR29rOAj7FLGLnbc6oyxVT9NZ5t0g+iod+ZoNG47FV5SkHpovqk
8M7DWid3epw95LcOySNkE9qehyBCbiplDUBrOK6XFtGMJnCM5dCJ98LOI49tHhtCTcSvqRX8wIB1
14HugWnM1kK3gxd6liOSQQUfYsoiOQcgEfIy3lXktJWVPu0ETLdOkB2rBmBfwD54+yg0zkXmffdw
vulf49FPLQQMn6RY0vPtuWq6MNiOPRFxJLjcsVgTNctOrCGoUA8HUtLqWQrFbaBgxTjxzkwfECsw
oDPOHac/VH3iQAejIuvm7fMiLSVOXkCbEqDY6PSTO1Sie1ABOktWr1OuE5ecDU9WqFODov1wKbKo
VNEDu0QUKvbDbyHrbzWrWoy4IwcdgpAIy5iQD4TGYER8M3cAgMYFSZVV/7KoXJcnEehsVva1VMIu
v+wCnWROR8NlJYv5WR+fqz60MVl0eITYiB0dqXBBAdLh7JF+rk52Q5YvqkY6KzTu/e9f/XETd8ke
A1T+5w0hXfKHqh5zApboz2r8690sf/37xr/vbIkAW6Dqy++WH5fvfv+O9Kt/PqXll79v8/uGf/vd
3+6VbDYqVVRq/nx5AEe4x95KCBb9/TjL02sckAxtC5pm+YflSwBEI0qmkqqhUjen5c7T1jPzv74p
3s/Si8fDom3W1BJ+sK2kja/mJtC92gA2V4OBPxr9EDSnVLrvlp9Dx37shFttg8U3K21gQ0bMrWyE
qdGta512y3s5HIMuFD6xg6MPZNw+do4JVNaWDXaeN+nS8pfLl6rKorURJgoUBkQEVMHoEwbpjLVv
lOjAxD0u3zGdOsdYIGoeW2iWWnNpARVuiY3Uj7g99SMdbP0YTP2jDnQIARknzKauvnAWrETAgeMQ
gltoRvrTuZNvbNhzGy0j6WZQkx3XLS+QhLVVjmp5FdjFvvT6fRAZhAEXpGrHJtpkxzNfMsX2fnbT
BpfFsa7Bk4YJ5psQULymSy2RjT/JxBjXlxzlD7Sqwa2q+JUqYhKnIJB7EEWQLrQy2+jBasjrQ5MB
ToSYFa5Vg4s+ZgMBfJh64hVR3KPUPa20pnhQ3KxBxuiROlFunPglVEMSG1oFTHWXMKG5+boh/XJv
uDhgFBn4PNzFDQb8DAxqE6QXYZDrRjB457dorlbsfMljC8k2sWR7OAjPEKEejS68zLB/0Wt2+7nT
n4kxSZFsxSELnUs4nOH+0ifzyy0c2AeVQjTmkP/0GjIBmqr9qvIdERnjZqxguimW2AEtvVhJ94Bm
gF0w3awwmjiu2Ey8OMrWojPdA22C+6Id1n1Tcig1hnE9dD8zDXFZ0zTGxgB/wukOPGXEU7YZEC4O
oDLAozda+OzaBGcBxLTzmBPqwwByqJk5+7xGbNgKLd3nibdrbRCwFjZoajtOsdbr6GnMbZtNS2qe
VKt2ETnm8So0O0KwGpzPA4CFNtXZC0w/9Khnge4NQZ+ATBz0jLIlDzI8NKn55tNDj2Zx7yREtA4V
pkFJEjHhWllu+F5VvbdBz3PyELD6JQiKQ080XQMUW6V6S2Jmf9PMGoEgVdzBe9aRBqwG9sf60GvU
bYc70Rou6QyuShO52gsDbVuOswmYavuTZ8B5RQuAuBriZKWY/3pS0yvcKJQyIpcctJ2pRsfUU11i
OOuWp5Fs8jg9kIrWXhNPLx/S2bnr23UBA5ewhPKDehw0XtPd9GprHbzKWRs9AsauEV8cDbGg6jeT
pZE4ZPeK0REQY4BULMBL0yc1D1WBy0zsaBuFBISrrvuAcfWeAYTWtyaVCff6VlfRt2KscobS3FoN
0U2dpd1cKwtXdWieVTTiRaO0jHswPK0xvJKdd6GM8GIH7q4zmCzsqLpg27rPNecaBJREajdgvxqf
8UNNVxKoPzm4UlKxk1OnlG9gLCPfc7qLaEZqWdoApFeAc0F5BtYeR9yQ7LVBhjRMRgfyz34AKg3d
e+i5WmocSSFRp5jrKQ19RnNy32vGSclsBkPxYD+YUdLRQaVPokncbYgKownuAHwyz8T0PUflEY//
h9YJCrJNyLANKNpoD8VIQ7S1KVeF9oBwUx1Ymvt+X1fO2zQ62VknaEFW5wp7bmDOVL9yD/6mPHTM
OhkQBVWEfB43gYebBk8rUq/AvtSGqPdVZ2wnPbq2IkdnPcI5J9kb4aB2xuRyP0kjJ8z9nRGntU/h
mws1C1ZW4h7cJtzMAVEb3QCxuYMwhCiQRCqeQGQ1uyBV1bsiQxmpD9OBfNYY7CreqjZF46to3aa0
o/r0aPRE6wI1g7Ru99h5g4vaehSbwizbtJP9ilsBmw8EJ04vZdNvFJQorT68TpN3YSe39nqkd7Fl
gRpyd3PcfAQzQTvJtSrNHVPdNQZA3c/U/srgzaG55zuW/tb21Hsra9/axtHr8dXoI6IfxcMLxuG0
ROtKhPWzwLkjaAUF076Nyy0ZDXQ4OCPm9PqiGOyO6K8mwtlZdy4EtDV+yiJG+/oxa6IvA01EHJQP
U07PoJtW0JizCjxipWXrFNNQ5Wa7oWKvYnZfSTRSm6hKkmKQXWLE/zRlLUOhwkhpnU6JsiajnS4Z
cED9XpTi2traDWbruZPb96Y9BH3+6dEhtOSQBla/RQugRHf4TjdKE6AqDFil87tWkGfZvAPf3YyO
colFfXZN4z6q0uukMG14ZXlPJpnZ658Rci20TRilVO11CPVHx662Iege7BwTZS2rAgTHtryJ4gec
tKc0CekDdHuzB3fNe57XyHVm/Qeg+IuWhXc6cYS6Tf3Acii0z6V+BAEHkCZ/dNTsrkY15QDzGRI/
TNJqNWsFstqIMpUpiXKZ82Rw5gL40l1gdqziaNwkdf2KSOGUU48Av/kqPxp5V7Ez7CtmNgJsmLzv
E/cHaDafEzv4mLp/D1z7C0LwtVmbXsecPDovyCD8boTsyjU0zFjxtRcriD6txsbATQpyhkofYiOA
fecQEjsnlBzCQLfWUmJHbHO4pwYPr0kDoa1xR+1BGW/j1JdrGc+QuRUOIUw+Y/hBPeVpeprCjDOj
SroPFU8zQIOa9eEumr0nJadDwbTU7rKs4qh6mpViXg+88VPGzBY7j42bfxTYC9ry4lLUyZr6YCXV
TUmgdBuR8tEwk7VJmdJlIsN91jQM2NjJEZfs6vt2JD5NwT9XJ/h2tSp9Gq3pFzWxN7Yq60qIrzo+
uQnDsGC5IrjRPUyllm7M/DTm+Z7IRuqizWmeq2Bra0ihvdR9JKbr5qBj4YQ97PEsGJsCOrWfac7F
nArVB5xBkr1AHOoQOIbj4WRTXpNyHNJcYHqe2sR1NkX2wL46XE92M6+tOLhVY/VLjFC1W4lb0kIb
mfemyhXpo1L3+L+YDYpWdpkEzoXxs0mrTyyeslTNIFRTWqwWRWVxl2sj8bX006JpHZXOHXLd76gX
+a4AT0mcebAKCsExygrfB4WxNswajVW2B4gwN4MC8CR3LWCaXUsMhBMBdLKrg+IkL8bE+ajKoRuM
qOBx0QsQ9Ryp8jp7NQfDOdkaleNEeaLC/UhynuEnGQu9PVKj1QnWNafhiFr5aWKTJCsv8I9MrHUB
x0FMIiV5mPtEIb12TM0ds98XZIdXrMrxDh3Ne1cQpUJ9acRf391KGqjRyEcaY2iZ30nVJp2rYE0X
U3+H/nRnKazYprlTyvKt1xkjQ5K/gcNJV6lhW1vErYhpKLexuN7rk8GYH7r3CUdVJ4MgHAxYiEWB
kxWx8gKjm/ckq16UfsKfSNCL2q4dHQALwdJoz4fulOjWbiCDJp/0MwFKKhAryMY4LzZ0y2IA5/23
Bzhhtbboda1IW7pWlncZcvfFpCZnpJ/mzP6avZ7tUJXCY2T4aR7j8ap2Q2DuTV28991Za31oGJ/V
TOeV/yZ0EezX/Q6LeloPW9vqn1W67ytX4IcjBYIeL1Wxinie3AIHbJAgOqR4V0ywdB0enz/+LYan
Z7K9rzPK6Al9Jzf3GwaIykPY3L28txipWyU0lEgfdY/b9s8/JWmK2QixiLyJR+9qzJeHKy1vL++i
w4ucBoE/Od1m4u7YycsfdaNYG/HLPF/k/YbkEun8X9444DG6CDtMgPGMEsdEM7d4nSG+xukVw0UN
kVdQO/OKdKuxIInIXgu+N5QEliDfy3/jP+HVK/C1O0N0q+X3bFI1ZKN1QsFC/Rz2damsDCNa/k+U
4p5TBXKcXa0wGJVw5fH38iZQGrbye3k5etx/QiJ03TeYudChk/oKowEDMhW7vlW/5YMX7ZTSoqTM
Gw+Pgng6w4BEx18AnSdWD2emRwkHCeS4E0DF5C3k44lIHCMSCuRztZoq28x5cDNiby8fXNTdRsgX
QOPaSMcDveQR5K68O/m85MMq8uVgg1teO/eBGDTktCX/OnJVRGrpRsupmHBTECi+fHvky5Nv4T9f
Kr7RtT6ym6NuVuFQsXHaEO+AEMjcMH9vq4TRxu8aOmCTQzwC38vblPT7VftT5dhCOh1ayl6im5ab
x6G6U8FJBNxd6gUgEPGXU8eiQlFBeJK/CvnnkmxHeRPRxhizOKGoBCFo2Ze8KxU1e46j26boPtX1
51AWF3mX8jZe+ZDNZ3kL+ZyK8lf08M8nFfJL+YTD0jrIh+Ih7geU6gWH56TRloeTd2djWudujBpz
bDI9AXYbIjD4XbKxi/Iur3+oJU0st4CwplNYrEOMZAZdPWjnKHZrEjh0Oh2hEX87bLYNrqpEgpBm
xRa7KCQgKs6my9LAJ0Hum+X2qowM19yqtnOUX8NEJ8sxx5JFx1wf4OLbCWaIllq0WjAU3ai9T4Jg
3CFH+BZes0fdnLGVUGO8WXgTBqvaWzU69SohZfMjoaDHYqM/clr4lHhQGu7OeZFBmBUDFRk1iyTF
MtkUMaurWYLK13OnWdfNVHKQbwo0t/tIz6ODEYL/74trMLuodVqMNexxKDdkx6bsH+V/uVfpGyFl
YlIK1iAaWoiW/VZzUGnPLCLkRkXfatCX29j5UsgA82tremtBitKpoUStxlS+SSLaWAZyA6N2Xow5
eTcKxwXQUGObjA8Dlp5e3CarfU5D9kOzRZHdhsy5NibWDLPnGKcenLGwDpNcsAj1ljMKVUr8Nsxd
oXpdyt2uSTVdKWPSV9d1nt8psl9JHBLvdk7DpDbpx8TGHvd/jEAYXTk1VoY3ReEpny4tNAT4ZOV9
mLGxtWXLTG1RUDRF+mXW+EPLkNOjPvD8i18lmd9oZbN39BMbVcE0DZCDAm6t7dWcBpIeq6mvBhtC
kd4KoRUEvKYQGbGY1Ia5nTUaLa3blb7Zqc8C1jI2v+wGq40mZFVghaNJQcZevK8MzjpLc5K9875w
qB0UEYVuHV0f8cbGbg5aOrEZy7BHUWUapp1hl1hHxv6kisw8iFo91RIwPw0xcWaymWnpJK7IEn52
yEue5qK8KpGKrVS4hdjhtzFBUHDaqWVrsg09aOjesvI5DNikLgPddSAed4W9qTXPQiQN/yznJDM5
fbwrGpp+RS4adlj0nTs55IWCsXEerGRrVXe21M9PCp9qR5TJQKoB/RCSX61puCdEcU1bxTqrztEr
ldc5GL9ImNc2sZdsl4euRvQXNhwJkkDA9fZmWBxIgUT/VfnIGRCRjEb58JOjoDxXyhwDLlZkblIO
VhT3yRwPa3IuTjmhwdS+7NdsdGtfDBROO+S+vce+ZY7JRSinXSxNevArfEtlR4Ui7GpIZcbAHE08
aTsq2qJkgIJWXfOCUnM0YBLQp+BomODTBrIVAdSs4zcrKN1VRXXDHusZVFxU7Ibxix2njOic9B2a
hlPbzHiF9B+qRnMiGjIyGuiuTCMuvm4oLkZUftHvjlYob7wNXORjF1SXronuQPZ/u9m957E1qrLa
9Cfsdsu1EHSMbSUfX9C6dL7AB0DzwcbvyyFCU9s7TztoIXXCMUK9JRkXtpT0/dFOlQ3FRSWVlzwf
Nnl+M8c3ezDuNfb7ToZEpB3YHsGvTZCQHXLKNpEXEfYsu8emPdDqgkGdZPGxI65btouWpkGd0Zdj
+3GDSUvzVyoX5E+qWV6s2XrKURDS7KFxwwXcCf2h7YxXcgbvk0Ihlq+8pT12TbvasBxscZDQ8xk6
mHkOHYGyK2Cfb9PgMqodBVyXnK4ZXVxhsCuTDzLQiS4C7S0T5a3JrOeUlGiOoqh4ZN99oFlGlAHV
IS7g3GaYYbfeBrn6S/bPFmHO3DMP86AnuM3qiloxlOqAPi1nNDNK1258x9mDKpI8544h9Tejd09V
kt50Lb8YgrFAhiA5nWSjNjS1dcy822zA9UyaW9R26toKWPDb2QPn03ICVce3KGzeIYlwwuxR8sSR
VeNhRyODCOWqzdSIMPX79UjIo2RTQHWFHGOHCCsJcv6JQAzTQqIVhKF5OyWE4MsOHJh7PeyHDraf
CXH+jrx0HE/6HQHVTzOtb0qHDBC750XA86UTD4aCebQGWVDC+SiNZwFw60iTjUiAbsTogNKjTKzs
AMLybJTWLbH1L9E1n2pCD9mY2QOAHCCejI/AMzlfhMBlnD/ajFUeycTHGlFdP+ASZf8bprhBYSjw
Rso2U1dzejA7d+vQk8ppztVh85qO3i6xeOdqh562034XiXv9Qzw1NB+F+FaGx7g8wCQ5pZnUxcqW
XxbbWHm1oyplnY2UWaTETLYxcSuRgMKjNjWikbC4yY6dLZvsI82bzTTF37IpaLvitdGH5xT2cSvP
G/3E6KUQHPuxsB8ZN09FraxUxWTjKntnHSoRUXo/6mH+MYz/xd6ZLMeNZGv6Vdpq3SjDDIdZVy9i
DkaQ4hiiuIGFRBLzPOPp+3NXWt8sZZnS7K7vqrIkkYEA4O7n/Ocf2IDKhNlnja574xhVuBmyZP97
QrMF4fwXQrPhYhlgQq32BN55v7CCG5OFBge2OyinZ8KO5FCUya8QaHI4QZ8wtucBt8CINqqSBCN5
xV3ARqXaFmSGKmqgLqMMJg52yVWqY96GsinvNclk9ELKosBHLCf/nxOg/CjgwHFP6psodPdm1Lm3
s0WHI81Zsp7+bWAc6csBXt3XNzSgj0vIffv9F3f+Sif/+bUtzzH47r68MT+uj3ERtv/6h/G/oXGV
OWnx3YE27UBU7t20GKiXIY9qHM0EAt2m1WdJQM7GNFDB18IgHwVJCEG8CQuCTg5WAOVKCf9uljSf
CCbAlsnSJ0XItW5lAbb430Ut8wbEDkstxsXyFAVgw4RcOw0Zx5oZ5U9DE7AQoCAHWvwpy6ZIvqep
pCJPFs/jJ9deEhyKAigoqOd7qqxvY0P1Ine43DVpiaLhKHT0hWl0qj7qePnSaJn9NzfN8v/D28IX
NS1XOD7D3V9umvBE6g2a1R602IIAhz/8wozSkyWRmuVOzVNnMhZTZEpFj2Dqcixt4Dh5tNCwnL3S
J+3a0V4IQLsLiXVT5JhlpPRaFjYPz51RrMbZKe1a7pzLSxPp0QMw6befbDbbehlM5rgLLZIkN4Rj
fFjS5qEbJg7V6NiUuzAClJYr8PfvjPfXd8Zy2DRQYQiYjH+RIOAHkpp+HLbk/bTmjkRcbAgIfIw4
JnKSRCBm4DMvyfS6mYAJivikSHqaDDmIc0kCl2zyYA7QxJKJiZ6Pze+wuGx1+XBsKyiWqmCYalxw
YBqQ1kwjYedvmFFyLPn+c5EhzPQM4BY4EOw/2inIR2ZESMIUdchJSIXAI/4zq/SQpPp2O3rlzRQK
mFTJBMMjmw4k1x+SZVY8pGS06xunRaQo8AJy5dmGGtXfO7F9LCURS4TYDRkZYyAL+CimBcfaEvZn
+qYHcI/C+SWFmrB4rYsegNOVcRVmeA4mEapQNhMf+xSCuXr7WMPE2vz+iZi699cNzLNMRCuWLnzL
9fRfZCFOr1nSBLE5JGXODkmxuu9EMm1MG85OMd65i2utus7jKEWY7ro1+WBD9MmZXPUQm80ufJnl
y1dJnhWpNafIz3FHC921VvJDWlx8JScFcIH51c9NqTWOttuv2qFOtpphXvVxeffiEEflfodh17Pp
Z5948MD20J7AWThQG8ILJassbQhGJfX3NrH7tyWvqu1cBzwP91steZx2ADaE109MaE+2Rev8IlP9
ZHLE+MXHn6hbupOGznaXDuZGNAVWBsbonBzormlq5YeGMUnErz4P+XQT+EPDn2A1GqDajfP6SwtW
R9ZYhm6cAkHGt+mwyeHObirsNZ1Mz7dsbYg3yjfJwfdqF7CTDU8ywxSdzepgoDvWuyTENoSEKU6P
22SfmR/uOsHe5NhUgYpJpf7epJDDKfdBH8LPIs9WWmKtCrN9VwVlmFf3rsYEsyl6DAjkypDELWz+
npegOcu+OKziVy9pjn4ZvLBTvsnWlC6aJHuJDUVZ9zr6zmtAomzq9FB6B4I/Fr/ZSzPPeqHi8jVq
hKUcyFcov0liEBU/glLiluEwftrD9EAe+cnUIzyZEzj0sUUVvvjvcxFeSAo6KKZqF13LsP+umfJ3
EXe39lEVFkginDyfaDfxNUx5UxbMCVZ6X261lE40rotz43rPqQaDV7K6ZMXZEjgmySBEfwPRiyw6
itBZBfpPflsv+45iYNHpeU8f2dSHGA6pAETAQheoh73ejhg7pTroYcHlmm0uE03wJtTs6rk34PPX
LXlashWmkt22ECOJWrIeRFC+qqgVlM1Y5nT1Ja7NV7XAo6aKNk4xPUTJAAOgChHA1OZ9lUwk0Db0
+C3AQ8hELxbNVxGO946lsdnQ9+CelewdenKhNZRyOeWfgZ/n1vD0x6kuH6u4vJ+lbqJjlNzRHvst
h78eZCOOjcGzBni+CQxj3Vi1/7Pt7jSAk8EAClgo7w1Jfyw1fjBBSInzQB9eQfo1Tb22UXQyjIbT
g5lRZolT5cLwTzorPjXcZBuTFNCK4pUIqG0tELKlI4NrJuMvfVoapx56mqOV63FM4/vEHI9EaY2H
0iQpVng5gZTLEOwQpAFZ9MTsFgPnie47e3uJ7h16y6OWutmmCkgCEWI8Y4v83Uln8yldwJLT4axF
aMEWRCyd9yKimu2oyXWEASBO6LBXepRvGq+SySEY+8ddbO+KqMUxwrQGgm19sUkRVvR9tnc7wuMm
l+jhkshFUNKOTtVmcNdJYg8kzeLgtc5P4zsZbjzHq4QnsZ2UphZdqZVWNTaKuD4vsbtpJt3CWmS5
NUHN99GgQWQpCEySItPFX26jwk63SGDutd7AfcAmGzlf0v1ik+ZgEZc+1wRrOzgOj077OZn8qaOB
MZSmYd1ASbNuPK/9478YGxopDnuaqT8shmvuoK8dKh2r78i1nl0fr2O/u4x17IIvQUUZ59rBs0v+
Z8cwqEdXXUbpBF+R/G7Ta05QHrDVlU7tsZd4N83yqf5PK/9E/ReKOoagjQ3NtpiTLee4AwFQ3C6Q
1w+2jTlO0C/JXhTW1xingvMUToTSkMGGUbbDaGomAqktb3v6n0M5Lneh5yWHDJk2yhHiGGI01KdM
K7Q1FsHVGhjROUWDSVp56+zVVaqrsLyWr2G1n2UAhyUo8ZiCMsdIRczkHdGGrsvRcva5GPZmOEdH
NyNNtKvTM3aoPq7ffJxeEoCr692hysDpDYaHW8uAx9vCEDyJ/IIP0cbCsRU7j8Y9VbIICYxS+mS0
0x6xGUZmXXcYHVIADSCVlLqTQct08ROscOOZ3Crz3RqTdItjcXOy6645TZHxA9M5fPSmsj9FFfGD
MGRwTnZnvDIxY/fsgmEOKOFpNG1vnYSMDdmLn4JQXAjhjBHZ6dBZsNEachd7BXpIy0pO4/zgdPNd
0bJcIt+4NzVaCxAT+INamxxIOSoWA1NqJNrGj34JC4ChwNhDchr2LYHWYT93ez136ZJrGVbgaB5O
7QHq6YUhyhrR830hVdgQ7JNjUuK9ska5AEZoYPRNW5giMrkR7NQcPIlHYhS/I4TKexiRZaxNDxOi
LI7uYhjiBMsCgdKM4ehDaVa0xo1iAKctSpQSh4Us0op104bA6l50UBIu3MpAgNPhM3Th60BYO6td
q5DaDOjV71nkvtg5GZGyusiHudwwJ9ur9JSwa1+HELajYNwHkzt7EzPb1DKR7yf1DE4J0J7YHSjP
VlGjs4mUywhB1eyUWFil3wkOPyl6dmESCu5RSDOua1iMiNZGF7NjYe3UVSrCtISIliC/n/A/cKsb
I8JWjxQhFilme0T7kvz9rOqkZub4GMN8HyXQrbLAb9ZaT3cGTEPORbt2iuVBHp+KQ474BVZ/w97P
t5BJh49LAPqL5eHbKKnBOrRzyvTmeanzN8mHlexz14KBjrBJui7izVi9xYggg3Ih7wzUfAznDac+
pbTLb6pGqDlldm4DqssOEaKVMoer6nVaZzcJuOIKQyjGvVCf0xrSmdbXtFb8iRLJLGGlr94Utx/Z
fRd78c6T1sl5Ou6NfsSSIB6OBW63ODtHt02GW47e7pRmSxGEsevO19hEDUiIBDQymbcCkfLTqkI4
JS04Z27R32LPI1Y479wYHcrXpJQaVN88TFp91+j+c+gszCrNe7pbtCHu+OzA3M2z+HOpM9YqI6he
e04nEAeXMA4CY94GAUOl0+utOdf3tWfjWuQiNHEOqoH2JNu4b70vsCW+jHlr7YYWFlfnNcdMoWlS
D+hrhMk19yqCKw9nJBEu6CoxEmRnL5n1lElAs5LqGi0Bj8FK8DRGPUWLdXZMeFN0+kOL8oX/jUew
ytkrArxQpnWi1+muDkDRzOnGCqyUgQwqqjD4GPD7xQ2UN2KJLLBIykg8xwl0k0NVBbZMAf2JN2Rf
Pb/bJ3HzijTtGDJfQVeM746e4IKdcNHtEQMkKuKJ6qkIqYtcBANWv+DhlOdvrabt2kz7qj4gdAII
PewPFmb+q8Rpn6VoB4uciN22/iprT4UfBDaVCI5GG1mft3XzlDK6RiRD7Utg3DZJaOsjrTwTuFyR
x+c9ZrN1V+OKE3uwoAm3Szcyjk4PY0i1zG/JbaLA1CuEM8mdY7rg41yaTP8anSxah9NX3QDTMT1u
RzfyeEIHd91m5h8aoM9rffbeAbfg849SBJbjXtG57ocYcKkc3Ng/d1KKGkspUqBjRaXZzOlUi6jx
K3wvuhVD+K6FtyWac9DqF7w9PyttSeFNpvsS+c5m8kpq8nG5HwuuNZgx0hORh6XKUH7JmLey+yB1
mbBN0cLvRsE9lFUqB/bWnb23ZazfDuXsf9Pz/NMwEQvIddsZ0YMrciKbqo80SI+GBEBykF90vYRH
zM37AHJqyWucqH8r0l02ib90XCIRdElB95ET7X2zNNUxt0zoYq6t02gcRo2l4we2s9G0cRMNFuLG
vrb3TgRbF8//T4WICJgOuP+1BErm0cZm6K7+WItmYgSNJ5GKq5j8OzCorayXIqxu9EEQhSehKiUd
KsO3wrFRSPYp+XDLKZUN+8+9LORBj2Xy5k/pVYTRB066NWh0hZIaH8DAC3CzMXZzRCcPSZztsEU3
QazlhN0QYq19VfY0OFJz12pQGofa20nRiuzHZUvizLTXMP35kJTgQPgzc0mCq9LXJ9aVPGsEg1Lh
ofqjKuLUJuQR8UyXrbzBf1bCKaXAMORLVc/aS2FCTUJOrQA4hVubsmr2WkQp3Yj6BkMFeKUhkl8K
PwwX6e/HAiszFmoKEHnAPhaZfRr9HAAofY4u/XoC2F8kdUCllV0HLoPruN2NpLG7pOHJyn4g/wXt
84Pr3/VLt89Ls1gZcE+OcWtAxnIFUxzyMuI5KjhaXnrb5WE4p8QOj4ZtOsQNeDjcuji0YAuuIdLV
7obFfeyqIlhj18mMpyNZtrV+zHKXTelBxw7HOK2BeE6/hp7MxdQYKMOedhXROys9dr2tbW3Mjqeo
FLE6QVn44flb5LRTZrRro6DRz0e6PXUJdsKOOwb1NzvS0aezuLXJ/tJO2HnLbT/JpYsXicbcKPa4
luIgJbqelO97Yyam1kZ10ePfebQq3VuVM0IixBo3SiA6hgfb6WmNug1ST634ogacqsk1B3R7lofV
VMqcHfS9yctvVqftQqym25GFqlS3gce80qmnfmd97/3p2ddajENtBGoEP9jHRB/RLbrvJTII3C69
c1VAoJ09gPxq1q1jGXzHZwvsAR+6LAwOyqZj7rX51rQvONHq63wkx10hPqQGovlrRXEGm74hqzuE
iZ5+NvP4WaYa/E8vZdGVmIhl9wnOYqmgaiqlxFBplpXyJFrqIzvas2/X39TIbZ4560Q3fyMD7pzo
y8OQY3AMFR5gzE8lS6HY1H7yTcFWCnIOo/47rqxfJnjbWEY+d/V0sbMCXzf3eQyG26Z09kL2rz1Q
BawxNFvS1yEItXKbS5WXHDe7NWJZLl6NcTUdv4YR61vyxFMgn7iEcE6+X8t5p06+pGru257pMdPM
nVQgqtWVWvPOrtuTKEyoS+kLJkFsk0l99Hs4dFgNZbK8qzu2Z7XkcjmRUUMNOSjqh++ea5Qg4Hq9
z+ZLZtO7d7xcVkI4lv5e9KxLTYt2g8vO6ee4HUjkWHhwXXVMq9SFiTT8rpG7rUaYP0fSRjOSJ7F2
pSaqX7QztoZPatKrniFUC2b1CaBzwzC/IdK995hNtN4zgyZOFlkjlTo7Uy+Qy8G/Pk5TnuCkHX0S
QPMx2MNrF4wPwGEMHNIQo2WMYlkeFQCGehu0Jq62al0oDEFjwMLIh18IPrmfde9R1syQNtONmlyo
AVbnXAPRPSktkY+0WTr5kwOGb/MkwhkgcblEkwalIYh2BfUw2CPXagMayqBEopgljyIFgqozHC0I
skc9wPoASMTGQIKq03KWVnco8uidZS3dW/gp0IMetaa494XU9rLxGhmbb0vNFIcajAfY3hRC08GS
Jx7eklRyXXYv6zGrxAIb6xqpF8QbQmJfstIyKD3VXU4i++tI3SkmAB8l8TJevMUlJDTVmUu2GqdY
SmgvrW/Qn2Y7/JSzvjiCn7LUWLIme/W7HDnVXSomqUlTP9P4fxYYeW6w/MQePw3XSlgsM9Plrg9s
t8/aeK8woAnWicKbp9CAcMpMQk5d4J+5a51qbxX01S5Be1iPZPnIESZUM2ZegseSN/fIm19bmtul
xj1sAWiawTJg1JvkiUSvag3VhjHuvKlBsOKVhIHNW9GhMJEeNVIS504lr78I75WQVkgBvlTzetp7
BkiBisnfoy2hzJArUwzZG8CRvtAHq52iZ6BtzGS2UChNiSlvxkWNOJYcU4LKfZqjlx5b9dJdTTZn
T+Ddoct5K2ipVz7QBf4MjJeK7NPyirc4H+9jn3ALPcQ6mubG9sjDhHus9JOaoLo1K07OvC3OszQT
yAkQ31XT3kYPUNr0DfJlnTHwXXcSnZJlCzMyPNbbbqdUhbKei6UVgpUjf5UKREUbcYhXyqTXc1Uz
1IY+hVpTO1jYtbqogrZFHAAbJ7y1cmEx9rlxJvvBDJmX6do87rDZ3YyVfbDC8lMRBqDYMzMtus1o
hd3mrWk0A0Z5fh8vPQVK6L6hhTnIW8ZO96r78062M7HU1trSntqjOpbDb7nrJVW/he1f0ByF1mqc
sneJQY49NaRScHN+XEK8dHBy4L0WKdJgHa2PrNMroN8enegSOMcRt+e1+grRMAF7F8uqLiMXXviT
mmAU8t2cRPCsfC1SZNackbB/u/BQ4gmQVnq/Th3zzZ9plzLWVVyCp5MG8ThpDM5q3Iv4e7wFaEMq
E71q2GouZGA0LXYLnbXF1jE06kcif2o6Xpq/nsfiV+hje0J7NITEvBaqWEEJdV8QB1GI6FPeUflp
kdXQkUlFR2vqPzHp3DY3TM+qleOk5wIEmZChbKdgfp3GlIy8Jn/vs/hWVk5LSolGbYtpeYyquODd
Yaxy0Q1gmACNKGa+IzZ8X+seAa4H0OHKQsIxbVw8w+Wk9oxW6tKTBEJTin6SaF3rhNnuDlh8y+XS
6DFM/ymLp7KZeo/WWYDlGjgsNS4waTkt85pqI0VSQbeLSaB0vgAmYrwjFQ7Yp3/oDDw0bEzW5sBG
kn9CHQXcDbxjb/jgKXRgthTcOt2wgUuWoAFJF9gYww+C3ffydVd7YprEfFyf7NQ8xNVR/WceIyVK
MFVm6pGAyu/8ECUSiD4/J3YUkX5UBDfMNNdjrbkbiYErywIROzv6qDtlVWBIUXw0g/KWDmKpnBpS
rZ/I8hBwAPOu8iy3ts0SnmXtZXvMQ6twuZvGNFi3cQOLz3uZ67aCxv2iwASFY2jtHMIEMp+UOUaT
zbBt0xa2J3qgIWUbFX5ED215GGuXD1bEm7Nw2LimCHft82JzdKcpyqxc9Mg1PmcbA6RUQ3paO85T
xAR8VWjEOOAezbyVg133B2NXknMjbV5yr7zVehsPEne+ivFDqdSDOoVe4nPPe7AaQZPqVPE5Qqkr
xMBRsKDr8kdCJiQxgADMfuUt1TobWERlAAwZsQ9ZGJiuA7KkiWiLjJ45WrGR03fdA30kS5GkxOrS
sSVLZCUvwWOM6lDTGXk+pD/Iw5+qge6W9okorsswTvba5PmkaYaZL6phZP/dq8bUduwtzPuniPYc
8i1RGnyX9COtyiPBOJSA5NvaWDv+BOphl32b4/xqku4Bkwj7hXHR2eugbJke5AwNkU6ME3AFkWvM
3FMc6DOUOvshl4yPbBzu6sZcmNfEd7aAg9Us8OBySZ6qQop3h1UJOLsdOFrC2bVX2QL6VoOSbnQ/
2CjKRecKOk8nPLsUKevaZz8Olg+PwhZuDqoXgi0KHLqoRonveM1r1BhOgwtQ4/H7psTZsEIhdqXu
VpGHIhcu3Yzj4qoN2JTsLHudHDIkmGm1xnBNsO/tYy7Za94sk4GsAyV3LU9yORNTzjuxywCkdvil
mq19ara+VQAKjxpTX+urMleJ0/pWK4cneW7WcNAB7vsTDlXIyGULnzAd8gyWeRtmP8r+q9pC1X5W
JG+xS1NgVXAp7a+ZH++DGHzAHaZ6NTXNrcfsdUeb/6ZFztbIq4eo/hhEf61q5urEn0pePSVbDKtu
PXkIMK303NqSnMRGo6xCKMYrUu/X4K9vsrsrQv8gYlLJIOpYhQvIE+7r5WwOkbQHaMFr4C/v7Mo/
aVqwz430uzLlyDV2uFxC02gIVo0kfRDx+ex3VGCBRQUm2M4l+uVhCqA4HZjZ34wifoVxCLg3kS3F
z1SMetboCff+4MUHZQylmF5jvbJCzgFFHJDDv9SFRCvC9APKE5VR0JMOXqcfylhIZu+u/ZJEhMj6
2ic2oQTZizQwksemXiaINMrmXZTtLSTKdzWug+23n9vq6yKog3DdqfB2kb4NoJySMzR0sC1JpHyP
5OJruvIZieZRDYANj4kdAM3K9v17vAC/BND9togy2GpDOO9d8CTbp2mivCfoF36qlJsNnnSwojrM
JcWvt/NbN/XN9VJoHwocNl0pJ54G4Kl+zYQEIqvDczdamPBFI+BYS3MdggcQYdcmoqJ+N0B+W6uX
lMEoUX6Du85bEiUZxD/2EexZefd5uSFxMYDMu+oMTHiWXCXUCwdV+6nerdTu4jzYLoKZJslbDpoR
D/1XA/ERYraFQRMU3Xg/2em+S9yvhsmWDNv0eyQptZFBaG9rMiKlDrEa8SjoaW/iofraGaLeMN4h
qqm7g2sGEV5aickubZKWSOj97JUdf5OY75BnWAdogJ8SXi/b59aGc63am076Wqkxat+b745dEEDo
vBMGg6JQ2knIzkaiozEnYNHix2BNHrJEWraMv/akfFZSQWyoIckgvsy9fhuVC1QBi/7Mduob3DrZ
RgvvKhdEkkNNM9HVyCpaEeDSlkrLW+JvNRbBNBS5/KKRrAC6/ot2cBuMrYMJm31htA/KvytdOK5j
sYM3L+gATbz7GLduXajhbWlFrGVC9wpCm36aQFaEtRum+yzR8aX03gutuUpHK9kzMvh4QdNyqLP6
XnqKlLFzXgA9AJGpGSeb6an/hG3pKypCdJjs5Gx37Cv3+aI/K+/DTF6+r50nXdO35MLwUKUbHU4i
+T6woOmSS6lXV4WyEMzs4Gy+0Ig2LyU4P8JT3I3D2NrIWzgvacUlD49CknnKMiCWyoMEQ6tlZcWF
VHU5FlAUStl4qpW7SHc92YMp7AmM4saiesns/Icl8VN5l0W13OaVuPEqxnWL+yMfa2QyUHT1/HOW
bnGe/W7G04N8PORbp7uI8SbbPcMA0k/k09AAmZjZ1MR09DxTu35EwseBzhhP/rVJiTah0ljVsrKS
t1lVxBJOV/315LHolVuR/Ncz7nCwxSmZVQfYYa+A8jg9zXKjkCc4mqOUgJtVPyWQJIjV7Gci/1Dw
shVqWyenH6ZreEOX/M1p2Xi1xqXgxqeGO7HIUltI+B6vyy/uhF5NsjyXHsZ1U4tHdZIMsHywO9Ip
5ZnvJxWVCK/oNxfDwnwh4jEgQokvMfS3adF/k3uNOvudYLnD1jnawhO15520Yuuh46zMMP4M8MFY
OXp8Miq8DWPSJrryabacZ+UgJYte11ressI/ocCT9oNkKC5h+LW709voW6VZ79UDcc8Yzm+aigcq
qwp12GgCNeg876BEikCWqnKgYN61mCWs7GEgr2s8IpP6AkX/0o7+tEJd/1yMj1HOJBlJxHNtmhaD
xIStK31T9a1W2No6D1Zx67yUTT3+ROMMAzDAcVA2mqH1kwX5P47Gz3P18a9/XN8R5W7itmviH92/
mxOTCP8nxtXm2l3/10dBUtd8d835ydtr215/RH37wRzzP/zkH7bGrv9P7IIFGBuBQ44rXXP/CL73
rH867J+QLD3LtE3+xX8F35v/FJgXe8IVLskutsVf/VfwvWkJ39ehpErDY2yS/+//wTY6/Cj/MOlt
f/n/fzbt/dXVWMCQ0X1IiIaDq+hfjG99a8aqo9Kqg96Md2SebQKsZb2osnaaIPk0FsjI/3ST/riC
v/tEU9dtC7qaBfXhF1JtVtiFvUwU6OO2xa9gtYjqxXTRdNANjEHU/w0t81cKnPyCfJBPaA3sRFtI
598/UVlDDFWZpqTVwch2WBRCpPfmS7WkV7deLr//Zv/ho2AJm7aOWRnfzvzFIRrLYINKaqkOEm1I
s/RTclbJFZd45e8/6Ve7Yr4Un+QI2/B4B/7y1DoX2XPkcPQF2uhvfcF20UbgcOkU/939M3jn/40E
LT/LNXzOSd/Be9uQ3/rPN7DCxqWM+FZW2iDHs/SLqEnSEu4JYQC0yJoYn1IcjaZDxDvXO+Yid1ZY
4+Ja3P7+W/9KsFVXYpq+ydM0XFv8cn89yGFa548VGj9tR2rdrdtLqfR0MbT5Amn/sbW9jwBzkd9/
rPqGZYZPUHF8/9c/WBfyDliuC+Rswut1frkDmuGUlmeUvEJaymyhO5oeyUXl+Fh30yPTaSgR4Zns
xUsiyL8ptfja2A2TBmz4YrsBhRTuc+Kmz/+dy7ItXNE9z3ZRqf37g3GbsjczNMWHzm6BhDLn4Hp8
WmeNDIFE904th+COP0hoqiQE3pXZw5zmNZaqw5NwMI6mTh7d8Pr7C/uPjwkqMNsTtQHby79f19In
eLfBHz/ANmiwsjZRofbDZp4pC0ebFcGQ1TO7b5VZ1n+ztxi/kpDVo/rTZ8u//9PLKoRvDxrs+wOV
/RfMeKg/wMhX4YSSqJkuk875rSfTYXTd73H8UjRB9zdvy3/aBDCc///f/penMqZ5hAqQKyBWIV2h
eb64U3JVBtoJW8Lvb7WpG3+9277gDeW9xDHINBUF+E/fuAxyR+SI5w+lTqxeDQ2Jac6oy0m3DjZj
Y6KD9HXImDLiVbqaI7zAMzE+Oo116IjKXfX6fBL8zJzNJz/g3bE0/2Ya/R0RnJcqjFEbDXf4kD/a
Vv9YJthCl19lWeXHydU1YPC2w3QhkNNH/1mF+97Ncxw++D3y3/eudHGkFB7LfTlbT/OMlrYEQWjF
GXLTqXZ5QVNszVYOip2V1d8VS1OvwEt5VxwQoAH+HAtqGsZH23aPg8mk1IgO+DHksPMAWnW/uFXo
v2YzV6rn69hO93GNn1Bo3QREQpfYxqOYgf6ZFvedN43MSqCp5SSeStDvmNfhYQ6sXZssl67WD3b7
nvbJNfP0U2rhLz34O9p32IhESpp+8ilbRNk9y/fJ9HmFMdKxqBofLIdINbkVyzujp2jMI5No1BEM
aTJ/aB6edbokV0exVJneYkcUrEa+lzG5Bzgpz1lHSo+DrIz7qTaPzp1IHMPPBksqbT3N+dXgM+2G
G2Sy440+I99xnh+NmNpb76+jxpcTJFubCZl9Q4c63OM9GDu/W5cGo+Hc47GUE667eQlPjA1M3v7A
oeZP061Zas8OZuRwu4m2y1uC5GA0eOGtCaMLihxZPElE2O9Q/SBtYGVPfFVtZOvBl+oyxMNd4n9M
okIJIsZLNHJOmAsmAz77YuXf1JHxBQrAuApsriQQy8NkoULiEPbF8OgjJM5zKIPpwM/7rb99SKX7
KWbPV9/hFhQBsVTE7w3TiTzKq/yIYqFShqNKm9zv5OfFc/3WQuPwteyKpOzkyDtF8XM3VVjwpPoF
T8eNhKXSEv+cJL8OHuwQa7rUNeQyoDFRhg9WaeJs2xiPCQ6xUCh4p0KHAKGwf0jzkl9utfBxMP1h
wBDktIjngVTBlS+ik+1mNUSI+ULod78uom5H2q62butECo1hRs71F1JLPkTMx5kWD6tx/Xlfp3fl
R25sjXvHwxqpK9wb1tVZXb0HM3c1GcOjPHeTukVlcJViKawWroTW8fjts98BxE6M8fBqtlaYQV/k
qzzKw9nS3TvIqg2OXPkhMXg2MWfdHutTrMOGi0Uu7K5tyvaYJvOLERfNGaInFg9ZRHYnwAIblhs0
1a7Wg4n3wzLhdyVf1OsIWegzkQt3kc0KeppXywwfvI5Y8cDjo9VWIs0wRxduZcZaKQ9st0wzxosV
cU5hU4h8J8ByVkNvEZYBGLwfXbuBOsJOSxann+7n+akl8JkMM7atQR71kZxmTrxCFWE+05S5cKfm
CwLMcrMuQ/0Hk40BFxR9oZtlyvu47lNM58uK/BykxcyaQyw/0hevSa9abR/quHtzIC3NrIGB18UI
YbdokI91KMBuz5FF3NjIEY5oEDiflDP5D/x+j00zi8wbLnR2KfQeLgsjMm65xUcZfErAObRpNOsO
h2+NlD5cSQCMoOsRtdV4NsLlZjrpDVHsyPpvdYR5K58Y8v2oHxx/2E6NB/5rxdNuJFOE/IIw3jnN
hPqiLzfzZF4gw7G63LLiF5Ef2vUzcCwr/Scrz8CGp+oI2wJx25R1kG2C28UJnTOcBeZZYO9bwDdR
2uNNZbZwRaLxxrLqo9exi7aVPCZLBHcajK6dq2vPrC0UOq50g6OrNbv2FoYNxqFRQcJxZT+BBEJ5
nSp/m1XJC1ZUaCwLO9/6GTcuM/RtorGuMkzUEeHPF0W8Uy+kKl7cPvmUx4GeZ5+oSw6azq1hi+s6
zAvnTn+vA/2JqFWkAcbDGPinmZEMAHqJCT8pWD8f0dzhV5LvpxwrO/ny9/mII/CNJTEwLeaFKpLi
ahjpjFUfIE8LbjvXKGsdXutoGsothiofPdjPlqgvxCn+fBzhzRq+VexiIKNVhmE0IErAPCVsXuqe
OxK28U7Aquh8zds0tfHd7VtnEywp/Cc/7cAImWy4CboaaJ4kv4TanhR2pi4T40uHXFgI9SzKasGZ
Y3IjBO3hjTdy8TDH2WGCbkN+EWa1yVJuqrLamPOCPAnzBkRW86Y2RAdb2D/GRWGtIjghDOiJDItZ
hI1b3haVyzRqoGwX80ctOqyR2bdmzkwgrg9XB5zLyV9nMoTpR2ZF616QzWs5fNjAZl4nFsBdPGxR
LDHYls+uJAkPrywUovYFfeeXaeJ16fIGWzffvOLZDDlfjzUIyDWsfiZu5LeOcA6MKz94Z9qM6kmA
hm8OkKlqIuzlf/gJ8aXCRw01azjNppDbqgw+TOkQ4+Ywa2OCbUEC7EhdlbVs0EfJuv+YdBQmpGiU
CH1WiV0+Fp17KSaWQBT0T0sBYUPu5Y57t+hOvHYQka7D0Xr1Cuw01Bbk9Oj0EyPfRhWkB89kmFT9
qFrnAjr9kU0sW0voL97o6ZulSAhQWLCMLGMfjI4IDy5myTY4C51r2gNmAPkNjWa3sewQexnA7q7v
cVU1nU0XFthxVTEO9oSNugnqX5tzcbPMbnmQEz7PNFjhFAY9axmh1eSc+yKOVsWT2YnhqaiZxZgA
9OYifsz5+GB4YvyehGIdpe5NyHDojbwI3SNfSxufk9I+D4NVHWi+400yxq+iHfRT7ifjWRMOsbxZ
sLfK5GTWw77GRuE2rCcM/nFdXXdmaG/sLJrXUiIPgwAcCsn1vtC2emxcfNhCLrDj2pyyl5ijFEcK
CBHQm+b6/5F3Ht2RIv+a/ipzZk8fAhPAYjbKJK28SuU2HJXDe8+nv0+gms4qdd/u+9/MZhbi4NKI
hIifeQ1OZJ6e7fV6qX1u6BjV/yLet7lbArvRsPmO63k7G7OPtcaxicwbaIJPxSiR/vm85uQWtz3w
O7/rHSV5J/C1mNC0MK+LmLZbYxv3QEOKrSjLu1RCgLA191CheU/Ht/CjLMr9eHbfi3gujwjIbeu0
WzZh3t/rgv6b7eCjY7ThGTPwc2319a6XYDNkN2OkiITXFWzXb9oob/sC3Y/J6HYxajL7qcrPNrAt
Hor00UP1387fu8C/gTfwfMIUJ3rVWxQlgXSAo5J+HkBpRfTsh42z9MT0ofej2AFxxVOivGtMgciV
VWxirSkxot3qLvHWMFkfLY2+2RwykmOiQqAVkpjUZsejL3n+Z886DHkKarSM9o7JB3rIIcExtZXO
D1PAYPTQz7AH2iQO9+WMy3AD83D2YDnMcQX+r9+GTaojwVVSM5SQSVD4sg8RYJbRmevrCLgm8qc9
M9K06+d22LvY/tFfxzO6rOZt0Vlb0aWO3zqzTRw7fGpxzt0sy4gL29AQRrnZtnBjGJAGrBu3wvDS
iZqD0pBR3ba6HSs8iFDBGHuEezVEjRpmmG0XBfNWVjqMBzpY0Ec9X2jBF3ox3E4KJ2OpT5ddt+9s
tCBtCZKhQbvVG7L9OtMVZkmSCWscUU4oJFNoYYoHKyekTsBw5u2Dong0asvYL5DjYzc0D70HYphZ
YQ/gAi1GA2Nm4DmgF56zoM5389B+yWot2M0hKFpMTxDP6jxlQYTkOIx0Y9ihA0tQ1MXh3oJo63by
neuk8Y7sTe6CeLiRc/vsIZO2mfGGuIpiJY2ApJ1uEBssvXtwp5AAsSBMF72Jiho3AUhAgndhDPuh
9xDfROgDK/X3UOmQAZoJ0zXCZDtWtgtV9qImzNfqEhSIsNykMfFPQkH4imcdNJj1AbInCFrQRlIF
BamzDPTatXOp1czvBnGW1MnMUKxH4YpBMI48iEyErWlk+mE1K7nMDzjrMcOSzSRDV+0aMEUT/pcb
3UH+QEx8U5MfaNSgj8lps16TxXTflUV5z5j0ocTNeA11u4Q0Eymj6arFQslAZxpbhe5RoKhkfO9m
/m/QgC9etVeRMsSg90WG6IVBE1wW+rCP9aa4irVPNmMHg2BwNaEq4C8m5GD+sAxBcbmhO9TQ9BwA
uyK+FNxpWQR+sGBXNYKlyet+ZxC5NQWBhnJNELQYDqDm3aa5jlzfIjHdVTH2MRbN/8HqeX+iCxqi
DBs4OwQwzwMHqh4GQaA5+BkTlWz1qtbSq6sQufBC+th5DtrkC3pDyGw0GtTF9MWwuP7YKZNxkqch
o5ecan6xTpmKZGQke6Pg4pbZvTNMtzDGn3JX3iLF9aOygOYmnT+49W0ZqEfMXt7bzNObKq6BXFYt
+hP1E7q/uT8iYFHpKLpqmEbvhItEHu4RZ3MAse7gSxpiIeQHMXgFCzg++aWDqQwEtLUaGrqkpqa6
sqg2I3a3hlRd8QDI9grkLBFYDXChanFgW5hQVVoqO++z0SEEH/ObAu1Z79Cwb9OrxlvOSZ5t3SpA
eQ709Pq1exf19BJLz0GQLUDwPBimfocACpbw+FfSMVaINOk8xZmnPASAwObDo5l741UeiUNojo/m
OJ/jhuC4d7jwRPYkaAhu0oj0PKQe++ExrYl78iw8hXl5I0ssEGykciH5vF9/g171cRGjxnVCfQc1
rhalyi1UfqxH8wcL2EqfK2PcJgbaF3jiyjFB0KxZspmBe3G0W90m1JI6xeqF5xBPA24u9SWMttx6
KrUtZH6jgimuEzhplaxWyXLu7WcngX+klfOpMIxrWfNMtPb8AP752nHmc5Z2dwZliFksJ1p2SMMV
nKHeWtU/7HBAyevZwrug6mfk3LlHCjO69yjpmYY8lL37uVKmcZWYrgUKUbQ74xdTpehjSEgWfFjL
b+uXF2rOqSzuVyOnUJEwSSFr9qOTxXYseaWW5tR5vf5I5Vnlu9CGW274NJa3AXSaKzFBsxMPk4gl
JZjpBo5Pj1P8nTYAPMaKSg0YPU20DGNEndHGmcC8x2bDTcrl0WoSHTdrrwk0CILJ9XqXyKp+WqvJ
dchI19ifNVdSPDNIL1NrPqt5GfAtZi7F92bgmVZJ/VASsveCbgWqCdcWQJQOYV+829HAq0PXJ8Tw
/I5MmDtYwTbMmO70Xuhou6indlHVMRqO3xBXszfrPe+aNXzB9UHbudMJE4XP6UQCogZalKfi4VtT
D4jq9Dv1q0ZLf5Cl/TJl0UsivkLewOUB/+ksKxhmtLsZ5CgeQfN2ifm3VQliaHl6wml6tJ13aR99
Rd15KaiqNNIImdUx92bIANfIuBw8TMv0Uf2bUnmqq0Gx6uSt7VLMdNDKXwuXfWuQTSLFWSTPBk9H
LSlUjOBGfLQ4o+3aGzA7Gr9BBz4mwJUcf7Plfa3BTq2yxxqnhmXEWSzi8Udmn+Q+Ko6Qk7XNCpcU
QMmgC58SnaLXUHycZbIACSLvUAUfOwRVZVHVkBjT0xfXjrR69oIg0VG39rpA+4fi1FWsIFm1HuN3
NEcHmcnbSbWo25oGEw0LX47TvSOz2V8LC9G7zEYmAeu+dlOP3HhhTALeeTlOZtzgAoingcWAigT6
XggiM+rsKVWPHCWfteJheiigNv3tkBm7gdqJtFVuzV1pIPAGmHIPZohsfS2fYVvhmSmaf8HNCMxl
bhnVPS5OYvBv8i9OzfiF4qFfN7jA9Hh594LALxf5x24QN+vz0AUWP2FDZo/Wvg9ieotu+zd7wZYn
rWc+Oe124YSpovvBlMbB7RZu8fXxAwdgBsgVrKl2AA4GOa6ToMY4lORs8wT5FQGjQKX3zPdDHf6Q
IQO3nS1+P5IWgdY6NmP/mI0I3lUGQr4U/69mYYXQSSYMWVQiSRV2zbRCVSrLJkaGooJ01eXu1lXz
Iw2Xq7VGmmvMujFFt8JGA5ZsNYkYDWRI9FbA6h8qFIK7iB/Ezrgl68VgIKVyl9NFj+LqQHqqwbQd
SyqD0b4GhAj8Aj21eo6fWlmjMHQcTfguTZpp6OKCHTXLhwj9MiQgoVoH7a2R8N41w+uQPHch7Kyh
ZYjJbPw4mkHcrrlnsUgoZW60zVouUefkz003X48JiKg56LVN1uV4zNnOiyNyIobb0LRurSn/sVZp
NI1/usEppa5Q/5XIiaPloW/siKkN5sHrZEeoiIthzW1rkxp7NgJhSUJ4CiPNiUAbeKoklwcWN03i
fsdOmbcE7oUiJRKkqiBWVUA7G5Nrl3pgtDD1GuE93ZdJ7uzUULKqp1UePaRIFB+sSf7oJ0Q4XZyh
SqoIcC2BKt/nM1NIslBRWsqP7dLdVRqpd1CmJFGZzYDK9IbMMlpSsPrXnBmxe0rOam5LJWF058jv
NUrBIHYIjlRpyrB5MHG6gW1X3lFluKJZjRFn22+b0NuhO5ZwCqglq89flFqLO+9QB+9v1me51Qxy
1Gq5W6O59R8l9Jq3lW0xNpPkUZnNPfWjmx1vamn7ITTihxCkcutWXzwajPusvhGz/glbEeoNNAGC
ECWNGNaOGZkBJQeUhYA5baRFdD3Wx7IIEYPgrp/SxzpFlFjDQWTLHbJvi/kTPDeCOye+XbyH0QHm
XkVBdzYz8tBOGjhz3LTMpQylDYCwIj8l/GsnazrqbkVS0MzfAtP5oGGwtiM939shImeWN/eAKPOP
VQ1pugLJjk6pQi/NChCdF0Cb6q+YK8odVqGoNB7h0HxaQtdBr5VcN+ha0IRhdSxSB7FZmQxbBMyg
hMfGzaQP/dOs5895OoAvtHHbUvBJzdst9vSIiZbmO5TvNrGOQRxGhmC3Sq1530KFmOxTGSD3Uy4m
DGozS9DTs85Iym37yeh3+lDfYgo/XmG0Xu1SAz0lCbkZDGmvrIizdpcJwoakn+5ahImuDRCh0QAK
GMcAikpBMBzCZHzX9KY85jHsIsJt0qMXYC74x7rPNvwuOwfl1Vba5670VI00TA5LhVNnpacfwNlB
2gb0dC0QUwE0Vtxj0BkKZM71R1n33W7loOet7LAXZ4EyXQ3aDF6IoUw51CIQLPpPSEmIE/eC/Lmw
S+fUJTPhv+5pFDrgOuyGuXrIamX4oRYSTcCTzZMzhmF5bMOKt8+KO7TJQn8eNMxKYXJGAj38JqJe
LJWog6jDjgoho10AyHArS0jNbZZ9bXXNOPW5/qmoaCgAbxd+jqLJVTmK/LQu4jT45DWz5xtmbZ8m
N/p1se5LoD77UZ1+iXEombNyPnI1rRMOm9ZpXXuzaUa9uQ9tDIFL1HUsq5986SFsqRWJfrosqjHM
KChWiT/UASWceopb0EPQ2QNMlLWhPyC3hSh3VI91fuUwCpjxdRqaT/D5ECz3+t1kTpOvR/H1qmax
LnolSdG06rmi4O9fDiQBH5SlVDSEZorTuqDcb7yu9UpOB3QSR5xR1SZ1w+Jpjet7T9Np7lX6Y5sK
/bFEtmeXFpQGo0AeI+Di16kRP5uyqa+tDuXRUYvzg4Yr1Ylf6bHswk2O8+CTLptrDk+3UmCzYKZZ
cvQyJEbcuIg3+MQi9F805oMtNOMhjvTKlwmiQJ4H9LETdruziAgUPcKDcQ+fixtKbVJoryFJhpt1
axpt4VPh1zDJwBOg7/k64ThXj4uZV4/oPTuUxqlTrPtwrCX86OW9pd1NeNQ9wFaiKAaIDNyjpZfZ
XbydSA2VHlU0UN1frNRiIkI1pO01SflbrdpF9E1MIUhHJQJSKE2QdW21qv9lny7b3RBaH6FeR1Aq
g347Gs4nTccLZ/LS+ozSRHjOkT0BRHYa1GJdm4boicLZctVWzOBOq0+nUGY/Ehrtfkrb8LTuWhd6
6v3crBoEJzG6zqBN5Bg/0WcwqEme7Ag1AvGQDtzlRtlBDMms2/nB64KBbhMLd56/Mh1ZV9JZgic0
N8uxebKBBgZNOR/wC/AN9RQ76unsZk/fwwq4rvM25PaDBKAV3Y6KO5xfwR4jNIj/bd3vplunb1Kl
B4kMdIO0QsxQs41qFZ82/twJZMTUIw7/Aa3ZrsI1LtYRnIqRC0z605BKzEYwauhOmRpoyqDcx2nv
7U3EfAVKiEGENCxUHZ2ccp9Nxm3kJj6tROMQdLvKSd0d2GwkJgWKR3Lw0MfgraRuw9vI3bs+6SL0
D8WyiZcJ29RFA64oi681SsGneW/1Ol/BavoT9po94xoiOISErOquhaGNGyY+pYhpUwQxRNJFt07r
2rrA0frnZmxXxi73XGbO/ojtCPy2oh5OkbT4kDH6ubbus8NnXBuWI9VjzEGDifJ4FC/wgqEgXxmQ
C33A7hZaz+1niCZnO3aYoufhvorij1lUt4CBm21UNfNBhN2zkTr88tNVNM865Fkzo/AwhtdB7J4M
9M02mNxW15VnU6ST4dEi5cG5A9ZgpX8JXGufOOc20Q9ROX326ur9Yncf0omIUWBwPhKXkvkayWk2
COHD2Xy2EyjzfdwkjCTRnV5Qw0C4gLqH9Vk3GuoEQ/utJijvmqzfAxyu/B8mAsOxQCZtHF37GM2G
9IUDjAwOjSudalumcPw8p/2Y2PmXVrpfSExQJYQeZ/fhFzxIX2arAfbfPhahzbC+2PRDpl2oRUf1
D+jGuMfF1+WRmCK0gBXPKZkJbuG4ExgZcG6RmqTIsqmGcBczIKOKxdiG5r0wndssYrRr5Oc4Mz81
C2/SYHbtTkxzY4+kZUSpUdj5hxAbM3oa7jvDC7/A9fkCQYC610OcSuCfIRGcbZN+Lyhpw5a8XszT
Uhs04wz6vTJvdvaihCbmzrjGAu4jo9BNqkfoPgnaU+Bt90bf3xt1BWl/6ufDknVXeaNZPoZ5EOtj
JrgFegG9uOGqeUDBcvSJZpvrRVIBpxX1A/bA9FrlsbQeD0v0jvk3IpUIZMm7wWlQOaWnbE3A5OnX
BV5n4G15yIPmQegDtFrSp7Wil3jhD1UKQnSHhEqnwuLmWIEbAZ4OSrrFHt83Hp6etq7Q5JQhuoAE
0tzYJDqGRt5iJWjutU5zD2vJN2X6Env6k0mwSO2QnBnXuU2MJas7UBcAkk/UCJSgpyyUxdmLUbva
1cGqvdM/420sBTH7DQrm6WQFwJo8uoKmsN7gi9plCa2+pXyltAmLmVylEnrkC8TYJ3okTpV/IdLD
AaXOmM5y6hOq1OTRUOtBuntRgu4YUTcFCvRsc5UZrJcypMxoKcbfeAyVeyshjyoLt7dTIuky2ySX
fUC+DQh8HOYf0uQm6BNiQt05xKUNIpxqT5lIsWvrT6gLvEz4u220UZUOsh2C5DMhf7LNe+0abLz/
zxdFKEDXXy4KGFLhWLbCP77F5YVINbmURA5NLt73wImalJRVfaUY51LhnJfxEHo4Y0/Qov/5s42/
+WyhS4MPFQCgMJ76HfDVWoOdU+rPDpXqeOcB+RcfJKL3NmUGzbBvS2N+lKBF5km8dx3j6CHKrrIw
2qKPgYdPTQMUnDiClnKHxo13nCxKPv/8LeVfQGGeLnTH9lxX90yTpuHv37Jo0LDHGZbbxuVbRh0J
otu24xXDMMkkTBsALgIbBAnBDsL7i4KM1WP6Q4E54phfMUdNFkSGuyvJiMEavJgql3Mz0J9OWbxA
cHxB2OkH98TOMgjKwiRCEDAmuL1fIYihrvJ2VQ7sauu2/pjMSAZPIUnhitMgTYAVXcqtk6GJPZDI
G2lW7RMm3HCZzqjk82FmhBvKQCtuarKbKbFQiYJqntvDIwZG31GxufvkyexRJWzUeV5kMz5mTauY
GB8MVWSMZX20C+JbJAMXWo+NOT9lU3T452stzL+AY7nYtjBgOzioQ/4FsFpNcam5lD7g6KcQn3TL
B6NK9qvwJo0ayaxWoaLy6kiNZrhCDg1CAbzUWzFYO2xAS6YDKsqug+GUllUt2mrxeGgHbZ+pmXse
qecseebARQypnzTe8GgFNIArUV4vrZfvBn35kS/awOCGgrasZ9QM1G8SUbEww2iTRy9hqwGEE9Sr
Yea8qIZiEVMkS0bGfvxCcFDGRdzMiboMCqJmYhwqh+obZYYSntRGMoX6SXc/RjSmUnzCIG1nH52F
jJie9ktuIO0ACWpTzYw8TeCgd+IQFarjUcZi7bf22vcsGasdNQdNdBByi+4rBB/VZchzg0gBAgxy
CpFevPQG7cjc1Pf4K9DyQgyzCAd83UxHtUZiFO8K/ZlAj3oVFR+L0lxqNNcaRS4wDPzXttc9rrX2
SitvLSc9RpX2vTSUfhECRtsysD+JgXAvsBYaIykJlg6urA3bTUO7F8/nca/lBubNSV3taJckyDJV
x+rFMJP5NAKb2qSZ/d7mIB2CU1iOX6wxwgOj2AVWf4Mv7bFSIAHskbgFPHlAd/NzqIwx1Vetj2EZ
fdfG6RH1w+FulhkiRErSbuin92ZgA9aAc5OOXXOCEPT8L7fr38woAgEkocMEsD00jn8fGsIejIml
tenBVP+ymg0c9hHDed+07lw4CUkrbC8QOTF6eap5pxpmpULSWQpGVXfZv+B3/4r49kyEdgyb5wgx
Y8N485WwVBtlFYv4kOF4VOXJPeHzUZW+sxH+ajMfA4U4K8fhvYJewat+CfT6g+na/3Jt/mZwNz3w
1gYUCQtI5FvoeR/3yOcXZXzolHXR1PNUwe1NcEwE2dJtQIp/bUjVhsX+Khv6LyGQ81bVN6TCj4Gn
2LTzUqBg5b7T+/idYUWzTyUsQGF8+hckrvcXmLxn6Yw5IOQ9IUzrLQ6XANuiDT5GhylNgi1KPGiP
xlt9aBO4P4ZqZpPWLxkyPDY/GwqG58gIxpOjW41v8EIK1NdzGo9+H7u5D37C2RiqGhUjDeuaVryl
zmoiagwwr+y99xB0ATzoY04aWWBMUw1eexzT6TmfkxJVCVCxRo7EX5BaW0+zvfceuZChPxrNk5Zm
jb/WxEMtZvZploORmlsqfZ4/jBTWsg+V3aWHrC6w0enjaMdjselAVj7L3MCy2LuV0bzceMNyFc/0
LTQTrXmrkqek4bExEZqDVSaQ7vS0D03VZojyDBRXPf3jnAHW1cyDqjmuUNGCmprrae8iGrgYrV9F
RnQ/SAbkpSiekPtm1DTzGesc7ejp9j1iuD/sUu/30jwESdYc8BqgoF1OCc7OTbSRS31de1X1mM1o
KMqU0Sqfu+nQxPH3bozL1+jj/xk1Sn3QV/ALDX6VHaydnx+smEa/bfgr6+ih/06/5HvbZ93/Jfio
M/+nB39yl/6N9WTSpvllCPsL6+n2+/i/br5PoEp+ozy9vuwn5Uno5h8wfCTUBBCmSJQRD/3kPEEx
+kO3eZ4J1SijGCpUKpDKjf7P/zYd9SJoOrzKIVRS485PzpMp/jANT0jXJMrTDWG5/wnnCbLU7xGr
TqBoCdvFGNIW0rOtN/EYRkeAJ8MiuW7reBPWEmlks+qXfZpN17RWB3SaNb05RYZXw2ZWAHKURDa0
D5g/47bGPNb+auXUbE37mtLHdIJ9g9ePWvCooi9tuJaPOf3nXBj1icS1PnlF3dLCV6uFi2qCv672
QdG8Hl83UwdTXw08KKB6DJNLZWNdmfV9nffjLqGWeVoXom3hSq+r9BGKY5xD3x6KE1KtPxd0P37d
7LF58meB4UkQozq7kGOeirWsKQCuXK2r3WJVV0XuzNtudcBm5Dz1bVycLpvrmoffKaCd5RDbaXkK
1cJUTtiXhd1bERUfkGahgb562/1cxGpz1GwNndUWlz32V4E9beYQRZV6mOnqDUXEUpIjsl6WjwiT
obYzmHiIWwM2La+rDj44x5Q+atXQyjLbuT7VVvVzsW4mMTgQEWs/Goa18RzGCBIsrQMLxdaS6ezg
jJYpZXo7QJO1Gr51+Xyv0RfeSgYeNLjymy7q74BIhbsVC1VAenZWX8Q+xnoRtH4QJXsRgEcQbv6u
h5NA/6G5pRhh72en9vUqCe8ZkJR87IKu33kVku3zsNwPQrwE4O0dU2k+wHvbmWmq0XZf0BgfEWgF
j4psbnkME36r9bdJZP2cLfSxl5vCsCiu8PuFaBbv4F+7TXdvlaPcCtm5xLVAJMHYzxY+A/J7Vxat
L4O4P3E/96d1zftz7bLPrEYEPC7b6zmXzcvr1n3IT1DrrLPBb+Yens+fb/gvb/P28Pq2oRGBwl9X
X4+n1Bzwh798pr1+ucv25fP+830NFSygFQsOROqqrIu8oXJ32bzsG7Jk2TN57kpnt+69XJbXS3DZ
fnN43ZyKROH/2m67bkajqPZNG5wy9bjE6vlaF8Wfm+nq9n7ZXg8DWUpR9lQnrUdeT7q80oqX/dwB
+0VMtmZC/uvbvtl3+fgK1BPirn/zkss5l28DjgJVD0qi28uH/915l/fTQqRzm9S7vuy6vPSy7/K/
XfalrXHXSDlzh0d8R6BB0J2LcBdVsjxpJYuqRUSOAgtDZEPFaNm8XTXcuAJKE94lCiZgyLrVfV3Q
mJJaGEJy4T0u7/Zmc30vhOsTHgp1osfDRnVfffhMvH7ogCGv5/zd69Z9ry9ez1m/yOs7XLYvr36z
r8wn45gCjjyOqtxbBZ8tf8yL6tTJoQL4mMF9X7fjDIr85u2qPQcld5gaRt8eqvpDbmIOqgZ1SHgM
FnMx0nKMiZVaNebTb8e5fp0SfjkpXE9dj+lq4Lmcum72ElvbObVvcb1B1UYtYK5Wr4tWxIzQQmv6
3TK32OxxYD1vXbPbCSD+ZXt98WXz8jYj3e7XN4x0cK9egUYmjuTDiRxuOK1r68IuwWajaF9gwPXn
gQ5EPvKhJdANZK8ZoX9d/N2+TimzEzujWF2cpnUeVGuGegTXfeminpv1SCgm0KeD2E8d3X5qHKpM
D7V7J4r49u3Jr69b92rrbd0t7i6BxHlIckKHdUHKw7evQiJuLGZPUk1u6yI21KCoNtcDIgXqhyHS
BwC7w1HXova0LgxHp7JeJIYLBjj8OKlLZcKh2VStqZ1CnWrq5LZ4JAgTMcCRwclWjYtRNS4ui3Vf
VNpf9GISvoXmz2lCfvI0qAUmWWJfDO1rv3Xt6a6d14Ta1gBeF2NB1z4hi2yfxNShLkUXCBHREXnI
wWh2obU8NrSwr8hUAGyoG2b9fWf1I2cBsDoE7tnZr/eOrSbB7LxkwIA2AVaSjN4Sh/huBKi1Xon1
wgSWe7BE4ewD1Vjxes86rWtYfP1cmyX2E2lfUivJi3nZmB7Dg0GvDhlFOBknfWrYjkpEoCw92YJo
bA/G1G7tyVrGJy5UebIxSUajyHEo0jfm4ntNEvpxjsAF+KPOnzSwgxi7eaeMSqsfu9qIEBxQAAON
OHfSRkw4iOqsNXpTnenTut1ddq7b65F1USwecR5uhtSNFBvndfty/JeT1jdZtzOFTzCM7ub1cxYi
Q+TnUeSjZfvkijHfTVqHDJfuMJzgb/BzgVvCJqhG8yDyg0SDWZGcuR7rSSryWtdaRDcIuNT2+srL
Oegbc+TN6ZdzGllb9Bb1AKRnVZ7WBVr8jKnrKndZxM2swt2/PT6DQqLm4Sb07347Zz37f7BvPeX1
U9aXBPH4LQSO7l8+bl1b/7X1vxjoEV9BeoTroK7BerUu/+6bzfUfTbW9vTx0akK6LNB5Y+T+c1+o
ZpBAzSiUq3dmM0luWDW1lOtsdjlxXZtooMJh+PM1l8Ovb0uvqTi82em06qq++dj1nP92nySG35iZ
uUMtksYhek6nddEB1+c3Vdu/rK7blKN/nvT2cGvb/JT//fFf3untqb9sv67+8t4TMJGNrfVImqmP
/svx9dQlLgGBiG+/fMbfr/79J12+dDqLd0gqJrtfvsG6ejnll7dYj7zdXnf+8vLX4798HTPbWy3I
kkRLwVj+ucj+XMtLbDqQ0MbjmzMu+y/nomITUCpCeu3PFwVWZ5worOYmVqSsrkdoHIjXtXImL8zj
/UzkeloX0+w1J4gizSnFHQlxerW67lwPZ11FNnw5c12DbCNAoVE/TS6H6V2QLK/Hf3k7o8jbkzFW
0KXW1fX46yet20mzvFsobu7avveEf3n5uvbLe16+0vru62F+7kcNAbudyCeMhhrj/fqsXJ6IddMK
JbKur8+FHJJKh9/AA7iepeeVA8OBKITptDhBASUdjtYIaFSxzmXhFoCLIRRgVDPVFlORJzrMDLqf
C21YDEIZtY0njE1tXK1635sedukEz55JTd24lgrPJhXOXTbzCV3IE6XhYj9rfXtq3egzsQ8VhBnN
JLftv8+99S1gIs/Kej/hSbi1xRNQ6+ZU9sNHyNn5OaYsvOuEhfin5flrbp3yNqV39joz9xv1363p
+2XRq8hmiZvIh40HMBvm01nvcQBLQwJcBQ6SJpO57BwUUzEk1ai7jZZ8zvhfbHs6t1a303WCMG4Y
0eSZ70pcjDV7mzTp3SV3XUsRaxabT/Sba2kBKh8Beq1VqP+va3ECvtA/1eJu4q80V16K3ypxry/6
WYlzjT8sYXiOsDxpu4Zu0rD+WYnz9D8snWq1jdkxGBZLUiT7WYmz3D+E62F9Kz1T6iCi+BYX9SEK
ZrrpuJbAF9J17P+kEkex7fdKHDIZdPUtE7lJF0VDfbXg/EW+okbhugOjKM5aIJ66pi5vgmUA8Gja
KPl6XyYxNSd8wyI6k53ul4bybqzn6OwtAILVVi9K95Rn3sOcNdZDHuUf63IZz+uWjbA9jJ0o32EQ
SsFO/47B2kOpadZ1BIZss4gqww4piBmhpN/DujiHqbSvQKbDw8sRiJjtXBzMuqgfp2n4VGWpxO5g
eGwxurkzaNI/Bwlobm3SGeQcF7GJMb/jWt9DxJweC0dCnqa4CGhYbyD39nlw7lAfsRGGuLMMAP2B
vgf/FD4Ie1VIKZAfs1u4tmQzL/geHXIq5zszGnSaUKJ4QtM0AufsYn2hdO4hzwEvd0zrYaG/geyj
vB8CQ3vKE5sGcas/TOCRzrGt8aXrr7IMxycnt8b9gpXoNsnBG9fG/DnUdah5Pa0AJ7GHKyuXDU1k
vKWMSEOguJXYKuvDUx5WB2hE3rXb4wyVRWl+DAbEYPn5CMRNIDDuPHRbEbT2xhJJdA3q6U7pgzZF
Nx9Fpw23+NvuKjymv8+iR+N/bL0nd8EPycCXcEB48qpNE/2uNAK5XcXU44EyWRi3w7Xs5JNE43xv
4INNn1wUd0WJ3hF2ZNekGPQBYvca5Y9ToZR9exsQbMnpt7gaDVrY3MNvwUpJQ8wkwUPDwKVzw38H
FjiU93LhZ4ns8MEd9fQmd/DtDZBst0c0MKXR3aKWMPka5c2txnTwAKN9P9hJchN12udsXhK/67z6
HMzk01n9Psy78iwGAmywiY9j7Y0b20EXfB5S9zyhBA13FhjC4IbtwTWEr/TuNlikivvWm8YNfEko
mwXp5Wxyb1fjvyBY3jb3KDzznLkMCcB7bZv+3u/9RmYT9ASapTmPkuYtpoCS/thwbXY4WCJXe9Pq
fXS0zfipi0JxxPfok0XysI0salnwFIN/AY8YwlCf+At8hG9k6UJhR2zLlR4jwe/fSCOKrcicwrMX
RuMxS3OMzUFGb7JqpCObW0cdxBDPZJtu3F5SUte1h6Cyz80grmrPbD7gPiA3QS38Lsvde0yYQejl
Qfh5tMZrCVIG0cHxk8PvhmNGEr7zvlIDnLcWyvvnoQfvTqcArU3MvPf4Hgd+0tpXPZSEzdDxirKM
bqCsbOsScfGu54WhrIZt6EHmwhJlxODC7q8sB3xGZ/fLnTMnN0OfH6itOcd6gA1cVHcisyR2aFCQ
dNGhcNuE062lHzszyL8QOSADH2jOXmq4LFlL8i7su+tZRM7ZCRx34+oDGM5UmEdLyJtUE+EN7eR0
Yyix3L6Kupu8gSg+a0gOh/Oj25i+EhRMjcS6LtFZloZm3S9NsI8CEW0A3rk7zxu2XVIZ7/QN5g8I
hyCoeBTh+DhVRnIAVBCBIMHw3oqmo9AcDG3GH3lgdnugjs+ikTzcMZYhtakN29aLbmelr9M7enkG
Gn6NgjZ02fxTnnekx2OBqX3mdVuYGS8esJerEhLHPu37D44EgIg8I6paY72tci87YmwSXjkVQN2o
i7Bbbxd/XvKz1SLZ44ZQfZvUHB4Kp/dp9B75SuUBufPGh4cBTYO6hl2P0/W0YC6EXQ98uL7uD4kj
rgwxfMO9o9zEquqAdehGiNDyDRoeG11z8BVOyjMd3IPrtC06NO62HWwcfBQhAnjwJxq/+h73Y+K4
UMq9FfX1tusWjaQEn6AKtD7cUZ6RxtYOiw65rg3mD9iVIiwzJ7tusJAJAyFRQj73cvDCRgDZCAao
h2RG10pa/5FlnYHfvuN/uluc4MkCguonFnRiTGP+i7Lz2o1b2bruExFgkVUMt93sHNRKDrohbMtm
zplP/w/2vvi85YNt/DiAIHv7SOxusmrVWnOOeU1nSCkpiTTXe2bGgilliKZTqLUI+lwZbQ0fd7Uw
PvXVhBeOp4MUJd/e2jUjLIS+a6Nw21Oo6/vCMd2z8m3cN3GyjQf8T06a2aClXahMKnqohautWue1
Qvd7SN0pZgLtf1MunFsOzQRoiHCH6MSCA/+sdShZUlpVF7nQPjM3eSK/KbTwI+du4e7csS/hmNQC
GK3Tw8mtNkUJwpby+8mB7G5r7AB+Q/bKhEA2l2N+0CT+kLFUz+Yo5AOMslLM5qExgShVRkmMOK8z
ifwXpvCfALFmK83Md6gco00VF8V5gk5HkCBw4PGWSlxkU5JfS+y4nm/o7sbPo09ATwE7WSWPA5Qu
L47JXbBDVEHNBH+IqdK2aGGnhE3WrbQ+yncLWWci0WHdOqDvs5yIIjLXvGqs1TNZqPUeUx2An/SR
mqTZ5EJn6h5VzNym0aWCL16Dfvouy67eSzO4xUgfVy2OuN3ikBsRtu8qmb4hfu2511h5qrl+C3Uy
1fpQWxSh9ac+d18bmPIrUc4wTnLyhYblfShqddLxIkPSJ7g4nY2d8l/s7guqpHitxK3VNZcSaMTz
0wUtBjNcaSCHN4TK7/GQReciZPoSpprakbvwg1QieTV/ZLNRUDNkXgdhVCrxa4gy7kVsUqoJ3yNs
WRt3eRhz37+FVr0XeRzRFlrCV6JwfV/jyoTogprkLkSc5rkc+/Y0tUhKRqgamYAsLIf6rRiGeK9l
5IcABqn19q3MisqrHYnntMqdFamru2RCyuhO8O/j5ck15ISK2Jo35QDqyR9yzClPCi/PttMb2Maj
urZDbm/vTyTtbiD7YXG17ZqBAQVVjaR032MOJFCvfCRdfE07sj6XE1D3ipxKAA6BheW3/QmSv7lm
XbcVdqftfZLafFrjNzyx7s1xJoy4wUDKxABTuje789R5FdcGfn2RZFQIgae+IOrDTJ6sSTvJcmpO
aUAJW0ThoXXLaW1j0lxCM/A6W+6Ln5rWPsdzhNHYPqPzwYJmEPWnxV4e5MaFgDK69HOI/DnU0KE7
8SFzgFzlyaC2U2f/Ggaev5BcNE86kX7qc/MnrPR4n2Bg2kgB8t5yA3urBv4FVYkPmlblxzRw6A93
wXviJvljlSBL9Yviq+7L+Fib3SMxz6iQWEyudaqMU0S4Di6wVpw5PRxSOapDq2Mlb9ChEVKDmAyr
bpFfgcDEhwZ9r5mlxyY1/M0gp+LUSrhHSMu/aXNHjJAFX6ab7eBmB+5lwvp00FOrOS+aaXScLZvR
Qx6OkxcSZOtNOrydirHyasbEvc6zCWKPKK+DHlYXOu6SOJDhW9cSZgGZodn0Ldm8pDfhGnfas8Wa
tnX6IQZLlBBI1hM20mDY8jInZIOQgHmhuPDaNB5GqVXqYNc1QTox8rscQPBZi4dHrYhs7/6nIdGa
NUkA0Y6tBuMJW+xzaoR7RbDyvlIAR3JG1n0WjCvusQQdEGu5CMYDoaL+I7o2pes703H8zwRYE9nc
w51oR/1B1/G6zjGew1k5MOiwZvRQOZizcizpG4gmeSBfp/qtRHq9KZYFNlqW2i4gJcma6Tu4PEoH
0U1fzGwOz4bj91tZCrK3Dfy9cZN4WLLY4msQL2H41LbOzyRl304MTbw0nMrpnA/nlJKWuqV+FzFx
f44trqUpXriceJ8n0c8x0FtkOupgJiGf4GhlO8KgX5tS4K2V7SL59NvdUEEh6JePPcICd52H8VMy
dKXHUqSjcwLD4F7bSjssWDRpJr8iHWZNGE47nXsVkSEC9TDENJ2wGcziB3YWsBhOtUOHirbCJD9i
8rjQEaMXb+4UQ4Syc+2JrQsjv8Aird90lt29nJEg0SBaPGCpfSBs/KudVvWpiqzHOazyp7Im4hK9
vNwUWVdRd5acwtzxKdKNZiMQNV3NFGFuolkwOYJ6i3TffIXZQ/+ftGa3aG+AanAKWnG0DRcf1/1L
l+vvRRzzz7WQA1gdTKew9YKkz05xxxB64iesjRnRfEtMNOFq/mIf6t39CP6HIR3KqNZSxfmfA2Qd
2fMTJsQoUsCFOvblMpozXLjg/iKqQQ8LRYOWy5QLq2Lch7MP1cMxgn3vtw9pjfG2HNrWQ1cKprwk
uCabrHaPjvWn71vumpDKgX+KOdEKQnlgPIjOl3RSN+rKr/e7MoPpceuH8Jzo6sEtq/IWVouLe1Tl
1lDj95ATEhnTdbFlLmtgOqPyLuVUYqypPhuc7pZANCwVjWI2GBVi3eeW/MaVcXktQPqAmp78zyTb
xf2EPTudwu1sopBbln4CR+B6dItO2khAOg4Wx9DSC8fBZ98yi1ORm7Nn52W788NiudPnvatl333d
ba7YijvbYgVzDpOeVBszoTRHyfyEACPGjZSeAs39MXaGfpR19BMP9HeOuBLvQmXvIWsLOCnOJi4x
JIx1TAg6vJOtC7T/bZjJfSOMfR0Q/8Emx6PM31u7ugWcYvmdwG6roZRQSOsC42D2vTj3nfFdTFQ5
gXTX5gQ0vyuBi6GfnhEBg6axI1iHfSiBhejUVsohpaUg2YycHAOnFokzvoSwLgdgZ03T+2f1tkSp
XIdcPCEiPWpEC5D5wbBch8ubqqL4pIpoXPu5Dgiwtk2oXW9Gm27Mx4L8kP1EmuiuwA2F4Yqepwbm
Vta4yLMKNS3lB3uFefwBOV+/pn1ArqRbWV5usbYb3XyICGEBGRJ8rTKH2NDWeG6dCUddtYSWDPbZ
5M3acMA3oFIGxH8trkU7iDG9SPmLTyU6VmUivGxh/wf1Qc5i2BYdxgqjQQKjwuyxq+JPtGittdFD
aoit5SlwLdy6ggXAzarvPiHEZ9VB6mikfRKwDK/tvidJ6JIOJAmR8mWCt9aaM0LcS9H5yYkL++aP
s/2ofCMDurVYBwylX9C0AfepqK0DeWsL8taihv6oqni8zSySn6hyn9OJvAqjPox5e6UGSM6OGmC4
NQ+TMEOcwcl002nkCJssNJAy5jrMcZ9xb3L+Ty8qq8vToAhMzdzxpCqpLmiGmn+qudzwMW/GwSX1
bX2rLE4OgKLaVUvtvsl0hvf21LhnHULUEDvidP8yoyIC+vDgh2D26tgADtAWa8cu9L2Vc6iNjeE9
MXiS6G6DHqW2Iv9cexryrjgNCPR3zdJ2i8ql8QXfnlqB5o1boz+l4DkALOlPdSGdte8wJtKg1J2i
MY5O9+8qkXl+T5SlK1trIdSRme4U1ZkKzdmbQjxEkR4/0Z/MHxCmc0JjIVgHMYgOg78DDdJ9M/04
ufGsJLcRJ5NndhweSyPZ2pi+HiockGffaAlR6cVILaqF6YlSPznl2IvJbosJrtRn/1jD3iYhvm0c
SvT4B7FzqNm0PHuiASr2YurExmi1ANXyOqow4svc/+p3LeQ+RHucSC3Xk13sENvEMaK3q3EtUZW8
DEn+mUq3w0c4AX/IMKVzS65Tt/A3wD2nB5HN9QIcivADkoCe0HsIyO940opigl2WmGudcDb8/+Lk
hEb2MCxNL200r/0I77/LrWAXdUH0EmDGOgKww8Yd6eELq/R8norgHS56ZD/rlW0/hxVyesYdmGkn
Va9ruzV2bOPxYzEl68gw+xNeVE4qNWvjFHuL0fUNz3jIZqbIHrD6Yofj1rh1jv/cc2LHJ+sS4Q4J
C9REoR0IfjrcXzTBXNsiwGg71cYFQpK43O+VVogDp2H4i0Z5KyH0re5NyJJwltNMK8OTvvHuW320
ok5OCaPvH2Z/M+n5cOP0tQrmpDmKeKxXEWnv1Ms201xIFXbWEDpSvc52PZ9rugGXWrOefMinhE6J
lSw0nQAFV56rS9v+jOeQFOKBZYnhF3REzWDjrbN4V1N6eSqK7FOh/Jo51KFD/3CBm0r8WpacbSOG
UeWQnjV2I4mdDs61MuAliWgcScDhk2qc5gU2IHLhMWn3TT1f8eVCE0z94YLy3F9Lo4quWgPLKQW2
cDH1uPR08J4eKNpMriLc83PvP2VIuM+JlPU+ZUFntwUlGs7iZ5655akZUsLeI45JaS+0nU/gVB67
2SkdGQhLYwpXA2aN0/2LLIx2Nw/Ds+oN+9QvKbV9Nnb7ewHiaMztgjrzmmbE5CzIZppnccBVEayb
XE+9BTS5o0oxs1h48zz8LN38abSr05BrTAej4ltgIpqP6I1vDHaords68L+CfUPTA7ml6Rw0Re8H
XrbN3d1HW2mqCt31Fc5TA9O1eq1LGONicF/z7GJgrsduGQfXLBfiojR4aKNm79kyDOgZrKBV0jg3
0iRj6l3nsbMhILoAis/uTCqVE5mnqi4f6lAVp7Fqvpgl+S2OO1zuro072E3J+ShV8eJnxM8tB8mi
YZZJW/1L69DQaRoOt1pWYEBuc+y+vPxmEeowbv8WNfPPAkjX1m0+aySLzNDeD6YZXXwkMdsJKAuB
a8ip4tiad3NB4t6UduTYF8c7k+7OcDUR2pSabp4LrX9s8zC6qCD/EkbaQOXpflPLES9L10RMiZcx
76EKRRkThXhTW75H+CTKmVOjBnoKMWd1WRn0m3xu2mzJ/5O0sztGNVsWGpANLOPA41t4hREuGVsZ
DP6cytg64Cc88t42HZXya4x/FrdyuLIKUydJHad6U+a4ZsqCPJvl86d0myABkVNuyfKz1rf5Diwz
R6G0j7dwIaibzU/4t9qHKUuvPV3Qs2s7nO4D4zynjBcIdZGbMm3My5SjauoGuSOrWnKooJFZJ4qe
CTA8vD7QntgrH7BYDAnkc95HgnZrfbw1OQ+6VpdAN6zWI7Tn12BY1aVhZWo6p9gKOp3AQjDIhvqg
jhl8aulk8Z5eEkmrAwth3dkslaaz6uq89jSVg1xxCHTqfRqVZWS+WAPHmbG0cy/WCOALOrtaQ94E
bhPuOCYMECjxjKokrvfRxMUtYjDd7Y+Nn/MuBHQxqXSi48YUenAYevOLk+jztZbWU54lNf284JMK
ibBKyZ+Cj053r4VXACrcf0+gfHAeZs/Ss3qPigZKmqrGlZ/T5lrRbCdmLrbZdy3aSw6d4V92Lqqz
lgbac8dwxyJE/J9mSudXXxh7PJVj0m/mPu33GERXcbaggKw8PmafAIrJA+GDw8qsKa2kVbybdXSc
JpCEncnpItdISVVVSyBiSEwCUqilC4orO/BxfxbiNlUuEUuZQ/kfSXTMzbyyLdo2lqS/Q/+9Awgb
Nl5XDvlGs96SAVZBU7DuDIadP/ZDtQ1KdaTyktvUj/uN3mcDWEdaQbGQ+QYMBI7Tb2HbD29uq14K
Vo45ZxAV+xcTTCdY5sADToKGKKlcjpmi/OoYAwwvNx82OVR3r+8J54yMl7YU7iGQbXQaO4xR/jBb
R+7TLyPtrIgu6L1zb3Jf27KqrmYbPTUWB213zm5FyzHXLQwksZHvfiI0/FonM2cHH1xnXw/aqSvI
cbp3JDqTNdyOqbaceIbKnQ4wK5l/Ee8TR421t3UkoA5Eo7MzA28GfRjte2n6R0b6Z4flix6XFT7j
YiMJtTLhSfqEeFpmFz43E+Ftw0BivRIlMenLFzz4F4gXLRwyipbQGB/totG2bgrUweDWIRYMUKPj
tyD7RBNz3U51iiHHLj0ByEqulRwUf9RcIzu7y5fc0j5ZRWGv2joM1gIU8rWo3G0XslS3LRAHQX55
Y/5y8ODvc7t/g13s0M2QnJ4qe94MrTGt0iawT7RJb/4gkTwmZXVusNvpUxkc59h607Wg2hVFGdM9
GP3HZog+s/9/L6rWfSb3CCc/mDFPUlHuk1k2sM/H9AUzDjnlcU9ib760j1xjVzI3Jd+bC63t3vwc
zu2PpOHwTVUkjkZsBZ4EGYjEoRtIqM9XmdM5q6wVDfu4lW1kPVVePBbZy6xnx8pwskOrgc1qx475
r8+IlaRG9UoJtO/B1WyGvie5LdX9S9zV9GeM6MhPNted68wvzRJ8H7uMDUAx7TEROrc2zt7qctiG
jm68VPK9cXQssYGt3+a4OrtDlG4rI8rwQ5nFWg50wcy5fbVUvki5SpodYjBPwihedYfb2TVnJpod
LoNgnL+kZH1hF/ligr9lSx1KxrUZIYXDCLNwokBx+2yXMQw86vjbYvqapgE0t2gZRzKlPc+uvAUW
b3Wa6uNnnN2//GTmOEjX7ez041ZnKf2Sl8ZTENO7SfIy3GBxsdZ8RNouKqPmRkIkJYo683SISxzh
7/f9lsCwnKp2jki+ShdAch46T2PgEkzXY36AgkBm8oh/PI7DL1o7AarD4OuJNMWuvChK+9Suacax
SrotFaaVk+02+lX5tUR1dHL9efDu/5U9k7koAqFY5mdLK8hIY/i4LmfOE5JwZMecHrqMQ1rcFbtK
TTcoz/0BOINx6TElx9Y03HgOox2POoR5QB9k/XSvfvgNiRReQOFLfLs0TTgTQbWgw3qRaqJP7VLL
d3kIwMhv4s+qeJ/CIGbWVtAE9yVelqgKT0EXVuz92XgaSZ4Dkuo8cnyjCcsIcMbksLGyWV5yq4U6
7scwIWKNp9HWbW+sSRfG/cfIBn9eNMcUJFXdPAxZZp518ctwQY0vY+0kpsJ3k+7Fb6P62Rk+Y2u/
WUApsZvYM1nLzo8+bel+R7OzwiLYPo9WReRYNt60aX4furx9CswNDXzXU7KCs7AojnoR/wIGZHl1
ZX7LDf3FCiwX47GbbL1R4iueXI1s1WAK1u1oPgDg3ra4yndRjC5edc/SIIaMw8cGrCL0DG5zy9Le
/aCRXqiJhJEwR4lKcSbXmkvL2Zb3stkKbY+f1cbbw+MT6uLE+YbUew0qSwEuykH0tQPzXfv9Ixr6
FgkAKNGpz94FAnxmD+tllGKJeUAm7YyeyPS3VqM0Z/jurMd44qGPesYHWprRE+9w32J8T8s3rYwM
HhlKF5ms4xIpuDVUZz0jCygMLfdy/y4ItHNCnNoBUGmnewgb+z36ji9D4MBLoUugzCWjsgoDRvt8
uX93/6LNjX7sDW2fj3VwDfIMN2cbvlemCa6uSavwWvrDoSn6CYHK8nfIlMPr0JCW2Ur2Caat2HUt
SwB6sUviTKjArvcvWEeDbYce55+/82fUWnXLhMSWY3zVAye+UvrPhyDIbjAn4+v//f39O6HDlp77
mhRTewtgnXZKVzqIxqziLF2HE1pR/WQjZ4mtbEwTlL3rVss1L+5HfcvPt9dB38EfoCHsVcRu0WNJ
9CNUtjdjQuIKFr9a6yAcei1BdejkhWfMVb0RSxSHji1jQxwYyCQsq88JrclzH5UeXr8ny5oDEmCj
eG+wIvgt/T568beMd3atsQg2TnqNcjpkpm+9DZy8kKxHr2TV/MqH6JOJX5aTP7J0WpNEN3N4rmjl
tJO5q82I9nstT2JktJKZLUSm9mgXGePp4T3Pv1pW/00w/OuCWuyHamcIIGep/TkVirFa2GzrwDq7
E81iznZUbVZXr8I8eGqYoyaKnOHAreL1TOdsRaBuY7sYa4FtTJoLmE+F6yLRv0GTb1bhWye+28yL
OElJQGCjvckrnalNH5BvECfkCpKxLXtI5nmXovaOVYbOxBCrsd9LWYwPsgbPIq2vs0iPk+1AzxIZ
kgrHfkytlBFvWV/V3G85tqL+B4ZMb036GeNoVzv4fhlSrNKJDlX36NMSX8OQgESXdldtPwJQ+Gyq
0ka3Qn0QUzSCZaKP16ZnO+QHomH4mgN30ae8YdmtNmwaa1rHClA0P1NPl1Nhs0+0CdFu8T3tFSx9
BZa3nwld13wLoPiG61CeKZJxZU8goL8no5sBFAmXQpo4eoybYj24CW2bLVMr6uGM5Eujazj6Lq+i
Nt/nwQdRKmfgEurZRXMZzdH7KFaWvTwXtR6uIVBjSijtHzPhPVBLknQXOhAkStJRMv+R2XEFXIC0
cD0Zq61V+yfDJCGjC9wNHrhpjfxmAtuoXhzGRK7d0uKB+0bEqfrpJiT62ExNm2Bp6JlQYzq82aQ8
7LPAnDzTz3cWoOP1NDTFRu/aI//6eeghJBFhdTLiyV01eVNz7pLPITS/lbDwEpVxTwsUcvmo6s9G
keyQN0Zr9o6fytb3lO1bI9FJDWmTAys8zfhwizedTyAX5C7MFV5sVW2zWW0dvOE7U7MfXXtgohAA
M+pJ2An6oNxwznwXo3nrarqP0s89k2CZja5ahFfRT3thLzfA3RlWkqYzxl7nNoHX+jqsSLveGSp/
AEK2Nq3RYkqfOds20d8YSn7lfY3KB3PUuMEhDKwLggY2esuAHusCU2v2mII2StmQOx2ApCk0Ph8f
ScQGzyqjgaQ5hG2z58yZM2VTDGFKmvZJbxBIMQB4hzszTPGtIcGH/U+JdUk6tUcHjQ3HWOKhzKZ+
tgzK5qbf5rGEcx0VzA1l4+UNESdzhjCJPJ16CGoG9KTQliNbRWBXZ2TpEDoJiAB2SOIvDJLKEh6a
OiwXTbeJnXJNUtsjdgG59oGlIkoFkxIx1pk6TbIQ5szKcvpbrjCvjEMxfIoZYA3Qg9Xg6t/bFFOc
qCjtkzplIAzySSvfcauYGHNo2s/EMpLB+Vq4xj7N6KXU5L14DNyfwf3kK6jUhfyRBSnTlekbyqZv
CSvaylZVsAoR1EAutbaDr79VEy0fOhirajQ/ERMQruyXrBPQReBWgEnf23Z7KTJGtb5FIw4zAkyg
wlNLvSkH1R4iq8dUQRGvO0Oy68u3GsnLemgBmldz8zwNEVnZOUrKgkwUFfGhWrq1lU1y4GD3OY6T
7yKE16pYjPN62rjREO50x32ZxlNl+l8NViIPdPC4dUb5pNOuDx2ay9Lh5BslX4C4hEipjR9lEXxa
wlBiF7JRnIwU6sX8lrnZT7tvyl1ZkBnlHIKy/ppZXeBBVmfUMJ+LGiY0zSGaEfXodVmrtr3W30QD
uzjW/Ah6sv498+PWS4kR5/BREIphvaMOeAuKfjhgd/3Vz+5PcKJiU6Xadqgd/S/knjti4t/iNNs2
+d+dLmTiSv+3OK0qMpMo19I/gj3E9+h8Lq0S2kiO9CocyFo1QNrSljDIb+78Df7xgTnhJeGg70Hj
izYSFitiSSvcBVRHv4l9b/9cxe9JmuJDeKdBoqitFLpeLHYGlnqM+7+n3Ul/Du2QWcIRFJR5qJf2
l+VG7dYO5YYWPf381L24ZhctHS1Qqk5oY71eZxaDWU1Qlw2zzxElE2eCfPWdMT395QIXHNbHd8+y
uTwgHiyF+gdpX08iRte4gX+UHPMC2DVUEzk8iTkiB4cLhxs9jPD8mTjeE4FSi8hus7j+92X8oTHm
bbJ1HQobYmMSAD98hgJilxYgPTyipmFIMSdkuFhekam3wqLoTJcPsyRqxi/S9C/yxuVH//sNgPjk
8Mk4po5r4GN0ZBW4dok6GKDpMpJuGBfGUYQzbwCVM6eDg5gQ6kVjE1Hw36/ZWD77D79ZKNZP7lzd
kuojcko4RVwQlawYQUXVA7KvYztoGMEasW8DDCADjGLRjC/57Pwikqr2HHmDmUm1l0HpWghZ2Zgm
3gTl41znIymWc3dK47q/KFV8yyyKeLQOf5OnfoQ3cUvzTjm6Yxum5Jb5KE+dMlo+LpXx0exq+iva
jCkRBUHB0MFLTNnfTLFmUlDvEehJgLhr35hT4pcYofsgBLaoEuPBKM6EqJxsjaCfumumPTSix7It
21MHL7TDVwxuXdsxN0ZEPr9ng4OzoYkZODCaWGUILs5wItHK2daaVnSMeiI2doymLxTe4uW/P6k/
705HWRzIHN22DYaMH1gURS4rnXfaOnb0jVcND/BKN0FM9N2XxqQSjGoawMKOP9dWom//+3f/Kb3l
d9tCuZxJFM7QD09G6hsD6vfGOgoQ5/k8NltEmkBfbN+zl7bpf/+2P5crR9mucJSyoPr8gTqyWtOo
UEtax8jQfg5F+VoDNrp39xORgaT3f/737zOW5eXDM0A4j6mDHuK2oifAf//NXJBUWUXno1DHxPft
TaTFgCvqnWhkviq6pdmxjAiigrZ/oD2VZZ0j8zLZbQuHJuAyHq1qWx7MoHy6i0az0o3XucmpaoDw
Uygyv1mw5jZQD0FTHamh3b8sH8afC6hjKZYv3jBp8t2HD4jMAX8aUksew1iz8azTvo+b+iY6JziO
tjvuhdC+mAzCLJfLRVDVrdxspMe2yBEHB4VICS3b76JVKieXcYZ1Id3ukxGVwcucv/qqmv+JC4dU
838B079vSv/jdnYN8nkFbzv7/cf33DVAss6lMo60GmjwK6YdyiFsHgXgQfiF8PIlCpZWeJDpp//+
vMX/WPO4k23LpAFtS+vjfmjTvOV3Z8bxngxU5fOEERLlTg9UVphM8/26ny6idUrwki2zrkVTW4/6
uELj1//lbv+IRVyWMgwy0hFSV7C9FqzO73dfr0ckdLiWOKYWObh39RAIEmN94/4Ld3P5yqmcB476
ULO14i9P9p039e9738WloxDU2Qxs/lxWlkAaPQ/1Y6nrX+kJlihHzOmLcnaZmT7NESNoU8Gzyfxl
hKPHJHulC1gztN7syNj72NO+18Lez12hHnrzSOceHG9desA5YOkCN99GDC4fRiluJDRGu9KXx8Dt
xAlscH9UCmSl0eu7VuUWPm1GbiWa2msQBRuTPssKw4jaZsQqoLm1iCksUteLZfbUm+2+q9z8xFBi
wbWpySAMghVsLyFIEf8AQM8KSWdIG8p0txbsZSJ/g9TyRDpaswU8Kg+D8PcByFFuFC+yg/EcxIa1
GxaOW1BqQNT76W3E66yRljVoWfJUL2k+FLXnph9m5mIuw86GE1Xc6TNkzt4553b63AbJrWvwPvZh
Lv5yu/yPDRsoEUdW4q0NDhD3xey3xSonbiCaNF8dg0E6JzyEO5QG3+OwcR77Vj85ATKMZEIzQGwi
yEjVYvLPX7rRVwd9rhku04INKnTFRpfugPTQJ0DLyLCkrA9dpV4hx4LD7WbjLxeu/nziyaJnlYUa
5zqm85F8FqQ9shVqwONdJqrQmMza9KsLAvU9y+o3R5vgUSj7ksyzj/UpZSadd7fWlRDgS7ZTJDTk
0TDIQ/lw9slYo/tsoh6sR2IANfOQBPDNrPhTwLRq0zPl28EUxHJUMmtoGGsJ94sZAxMHM5FJAgCY
5FvI1I9iLG/3yqrl3H/ObjimWBjd0dikRkQPmdkyaXDm46gxC0nrHzWYtpM3pkS2kqnU7Ss6ePUw
kYzw5ph4gVUWmR46LF4f1b3JO/yQ+SNBarjB9kWLzksZw9e/LGkfsHIsIoCyFO44FlQe4jsi77e7
Qq+acO4dtrDU2YP+CK+N3VYb5Gz4i9wFKgm5iEYcI8GkkIA/KjhVY4goInEJY66Tv6zu4o8t1YIN
yGODhYi1TX68nipqGFzW00zqoBoOdoOkwrY3Y6HX10jSSWgfkzYv1naJ7hGa+zacUarnNoM3QtCa
cxeJ8C+V7p+rPpeEq2khjbnslh8LKGc20GTTPATeEJnITIkMoV/hkw4KuFTQnoE7wJRTny70+6eD
lYKy1HvjBM/W/Ev4t/ij3l+uBa0xBLSleFUf1vwMdw45Wfp0VIFYkNcqPzRttYsYA0Jm4kPzDQPp
K3NPr7U04dkd16YN5UOQpAQGVNmNub7P/6eTXsVpl8NkFJ/mcX77y3315+5kUVAshxLMTRwQPh7N
CKiKRqu0h6NWEwCDd1I/ZIF+Rh1LHAxjxz0NWHJL0Pw/+L6719xdVfBou1EWnrXoyZxh2A62eg2D
uj6QFtKt6trJzuk0XMLtiND3qazGbGE0XsnXKp9ZIbITE0sMR0O5MTqW4SJpSm+SSb2ZC/ern7c/
iS3Plpxwf6vpbYbOqsxdL8wRhKtY0lxchNVh5YNYdRTKQqvZmSj1ZWOrg6pM8samzN60RtWsSsxC
JxXS2kaZtiVjyt51DRFHvbDzPc0CE3mQRfhGkUceOZ7TA890TldyONIb9ZE3knJbkGVxGk3Gwvcv
ZTu1234q5O5+ACkY6KF+NdvzjFsSd0huPczkgHj9Juts41VMlPNxErxCY/2aNhxxgyjdaLIVBxyc
v2odPUhvzs6a3sslCIlusrrOfbgvojFNw5Pu9M9T1X3VixlvhLYZUFqdI6E9NQbplwEcpsyWwSUo
PzPwj/EcuO7RAuZ+P0lHfv1rzFGwx27Pu8FOsM7nQFxFGrHHZf6+kWr8S83x582vBCd9/MauMsEd
L6eN39aqKMchg5qrOUaJyWmNhIelhi6HjYMHeEvwIHOR6f//6VeCx17akiGF/QdauQ10o+3HsD46
CVxerZCXtOvdU6zlKSEjVuTNjrlrW1i+iyorw8zzj15BdZZz/u+HyvhwwAH6SallsBNiBlMLyvDf
b0CO9UNUtZKMprWXynbyMw8RW7CiYYvsd4d9Qx6s0L9ospu8xa8xQ8M8EHPifooTbRvWA6MyZ7iA
ZPpOIULj2CBbFKHjqGXUTi6j/Dl8NBn/eQXK7PVcQIRPmk0xjsbfVnrnY3tJ8los07JMXgtkUyrY
f78cmTKplIi2j+FYRZ6jheI4Z0o/ZoD+s9X9z1gWxfH+XfL/yDuP5biZbUu/S8/RAW8Gd1JA+WKx
aESKmiCoXxK8S5gE8PT9AexzyFaf+wQ3FIFAGZbKAInMvdf6Vpn7bT0lR7kggtIOJ/Rm3XVDJE+b
3C3yHTiDFzLgYAktm4RZPBL3kYmnsIL1LovoebpPFTODpptP+pjRUOg6aOtI0Xu1MYIsw0Bx30/w
aGeaKaltnBIrhYsc1+O/d1WUKQqkfeBrlXFKY3faWnb7p/AmhaCVeeT63vY+EfehReZIFZP9OSBb
yo3iYFoZvI2avnZqQmpDrh2CrJqLkaTMbtmdMAvRkDiVy2bd80hAJKGmVNniTmayaqgPpdVhlhHp
E+lguKXDJiJqHEz5aJt73VWR2YzxU9Nz0WIUQzHXPBddgdAYlhAtq3nvxN/iIrL2ToOdjV4CenHF
ToCxxM+rM/PDfoVeEMsdWaLWiB+on2jL1LnZ3EgM1MAVh0ZBVIlJ4kUnCBI3sGlBkK0ieP2kD41o
SXSaG4+pNmjPZdwHLVqW7RhmtApyGqzaZIqzhydonzNK+1PhuhenIIlZWoRlQv1ap2eTrG9mShxC
HRGgkZtdfOgwiq3vkh74XUnv/UjSQwJxqLSeukxPAi/jaGD5QmceiVBgEw59UYyqv6SIn1hc1Eju
dVjQoqPW1JXDLQwb9TmNVG8foR0Wphc+4fmHS8E5pCqNwXWprZUght6B2s+8i4iOugda4W4q4sZ8
gMb2cbXrcNlSNpGkdaUIwCZ5V2Jvn7DL49Y6cAxGcPxjxKuGUu5jiFDk1bOc9qyo2rXtP3hnD0Ss
ac/SJIgvayIFDygl+amyigsql0XtZF2sDOUZIRnxnkSWdI9zi2TbjvWT14Dsz0L7GcGYvk1R1+yr
Aj8kVCrslolC/yd6oUZ0j9WKMpRmHlxIK0e9MA8Ri3006rO+JQ/uNCXSp/WRlY32vSysF7Msvrtt
hLC0j/GV4oo/6r3YKYNjHYxIw8pHOpKtYvGvY1x9YtBfEc4ydy5z4HLCTA5tvJX8p2kvxhtvc9PZ
2OM/KpRqhuzQFQT6oFLHSPa4GlOnRZY7Nt6zjr6LJgy1TIup36Uc+/tKgz1eKiA4XYm8asiTV5Sw
zX5wOYxWd3GIwvZmEnPnK4md/CPidzWa7b3Xavlexuj7JhXoVUkCHbZWluu4DDheZ/1hRhnzDOMS
O06Sx4iTuJk3/R1GHo3RVrXRjVBdcHryw+bYGG+JYNZvDIDxiV9ND22jXjxLKQ/GgO8Z7DuaPQx/
W5PMTVzYofGIXoD/fhbE2uROoJJLA0MHs5ftwnfhyuu7GS3P6mhOdv0EmSHya9H0NE/M3DdmOqxl
vuiPsN4SbrzJVSynCAjygxlVHqKhaLn0ThFiWxUJpIgvFEti4lQYhVqVE6I0emUnjKwNOlQjwUAD
687WieUinuPsEax1x6Ew8AYMFHo4C85yP2W/yR2Pzmj76ouaJIsyBcNJjrDy4pUPrFS6C6XefEsB
0vMbJzV2bmU6fq5U0dEdWmaZdtQ8M6/1K7c0H5gxYVnx2ruy67WrZygpnohHjDvFBjMUY0zbEj42
dB4FFXOUZz5/DIUalr3qjrfUKqcbCqqYI4D4Nek0O8uM3ZsStdp9zcnUsJz14campwQf/FLAlaeh
UQDv4ieOaJL16veqHqnJlfI5072QK+UElbaO7hEQu09Z9g8XBjqsreGSrMWqh5VkE+nYNhHzmvsO
k8UQDgihbt6otUQzW9pObSbi+eIyP415dC7GE6xtB2tJ9w4qWuwTALmAtjKi8JAlnUGNPRKhRNCW
9x730dHDJ3PKPERwE+L3XUJbe2PnGskjYlgi3b71rQHqTY/OCWrywwAwjC5jelYsLnHCs0I8IDW6
RsdkWlkzpDwqWbSrCedztMq7rzqy20ehin2YpQ9mSamvqznxq7o0A7A7DaKbWYL5LdVjNBXfuOQz
UKFR5dte0se9tseQhL7NZ07sYUEahyCnGbyP4GWN4PDXbmpaoyIy3fZcI51ONuQiKU3N2axaVy81
/mSRHUwGqcnoAnBJW6O1TVBNlRH9boSz1XkqmC43YWCX5o+wmfQNNAR917kW8+Y8u0d1z8+QEvwN
6sqkAyxxfin7KMcogFtsvtKSpNAGmjzQcBPvYmzLW1wxBQS0Bq+ER0SRUO/0XjWuLFvQqsGnuZfC
wMmPrBVtEgGXLjV7UIsiIPfUvSCg67eVVcXwkwp1z/d6GLqcgNAmG4+W0eA5X16apnDiawutBekO
iQTO+LQGJzgMoS5j0FOjRynJDP2IeOJmWob11DBUFuQ93+apKvdy6KQ/CxvDyZBh8Ql7129CVdvy
TRIg5Vh4KUkOxTKSXMiKQJU3E+Chei92diVT23mz4W20ZMLg14J7mI5yeEKl5q/a3ypLaLPE1nvh
2KgK0zw+ekq3bULFvCtKcwIaKG4sKX/pSXNwyZI5ampgMpViYTT+Qs6B+7BoH8Dnk69aadbB7Ekj
yqKrTo37Xm8nMp/rMMij/KK3qnfQRaH6s4HUlkiY1O8jqe2Zom37ZLYPLeaJjUPpklocq46YXHV7
oszQtQO5Fap9LLKGvIbGfFrbMn1nZEdbETbvu/xhqCg4usG+dCU5ZYvYeowMYDbZpUpNcdSznnZy
GGG0HjoTYZ4cDwb/i1bU8gzEfp9EsXaxBvs8u/mvpku9a4gsyKDAs+9mcWtGI+NjhJNfhXN/SrQw
iOdzCaftir4MSbFZK0c6z0BeVEEsBl9HAqSBUhAEgSl9rDw3vrOwT2iT5l4aYQcuAeLEY8j31Vne
JWiMmiLeirm9NG4HHdqDION1nb82Q7raUDb9kAVNo2nBiLR1O5J+xYTD07f089G0qmCp0zoO3EJ7
qKmOpP0/qrVrECOYIvSOCZqSTRwS7WGpGO7NcgEf11jf5WJhxCGKT1gYNOrin0iLAYt2xg1FaxlM
qQB5affhiUUeOnms0b7WuIJ0rr7eJ7r1noSGcWfN7WJUSo+6mn8PR2nu6Idqm7jAKuHg9UnUsjsL
x37y8trPzFQ5hQWRMHbFCjSr5VNptOq5N6OAJurkd5NZUixuDxq2X52p+SO1vedi0tVzPqNXkWF2
JGzJor09DFuCAOIrcpKdnLE3AyhxLlrfYTyRQ3Ki/ghFtGP0pSxYsGC2braSvDCMi5OkeHQ/czE2
kLceDTdmAOmyaz9b3j2lEztBQJnQEURgSduvaYcfVP/qB/thBZxEmTPe1nkoould7hnxhfm+wTCO
pFtpOrFVOPPJY5hJhnMiNIU9B+dsBqbZ9UdEHm0QGe7woHjyqI6Retf1SosS3oIyZNnZvoyd+1Q1
xV4pCF4PZ4R3MAsQqrTJT2fI5uMoexyrXvEotIwLWqE8qWQh7FOj9RjuyWyZLYkZPAmP3tjUj+UM
KEFT7OXKGR3Cmv9rHLLXwWifmmJ8sTUZPlItQg9VZ/r9gMma8hCAmSltEfNlbnFoM1YteJuw5g0z
3Dd1vtd7wAOikMqPycjvcSL1tuL8gVDOpxXqO+thJRB6d0kE3dFmpgraZdpRZCXzG5NjI19MVTjA
2hrn0WC38mLgDz3YjfsTOoCOc+zcdHTJ5nAqTlnV1FvT8gyMG9CdPkTALXACxKO0UzEXbYi8kSc4
Pt8aS9/GXk2UPLGExyR2R1oB/YNrFM675ATzZmxBfd6Wpwhx5GNNuJBgNDkmkYv9eOxTDOrhcs1g
qTUW8Sk1v9uNwnywbJEk122tBR2StVNbN8kxhuEeNXO1M805/G7HqG1GeyOrdLhFA3G9VtoaV2fm
qiyQfk9JrN9Cw7z3LNIjNGnklwkvtZfk3rNr4HFE3nfXNyb1i0k8WG3dPgwDisihnokdZP2wHrcS
TbgvgYpv2x7lb+8Y4+MohQYM2fBeuPp4W2tCD4/RZzfVAAkG9LGBcHoReHI6zgrrPFbYL6YnzbNS
qBgsVb3c88u8jqK06NEt6TgpuZoe6tBSFNHDgpSpCZTaTNloAmgyxqeiA1ogs4FsbYzdlA3dp9x9
C2cLAIrmPUnwKx9cEU5r4UOo5bK+tAt6HdsTRxvmxSqkjVgCbmnNJQkoExsKZ2iuyvFYqB3XSWGC
qBlIh8NrvK165gN5QzS8m2fz3ltyqLS8Mi9caib4EMCHSQH5QynDAx6ckRslCjLi9ZE8VA1XRDha
xi5FpHdHTPIOMU92Lmg2HTunu+hj3JxGmiyuJW68HOLfdELCnGX1vvOQaoxqp+zFNHX7KlSfSnoA
54mC9Fremtv4n3Kgh+vhfN0UfZhesFgzNOv2My34Z1lOV6Hg6jKZwU1lm+J4JD4NGjNZIgKvp7Yn
kbQlWBomQptapG/hwSG5od2Gi6sJq357XzdDuy8jD5+V5hLa2g17/NXuTqf4FSR9+653vQGSbJjp
JqDc2QzRMoaVk/JNRb4cWawM7EkNcle/0iwb33ILC8q0K/LcZmpLBGwIK5kg4ZL1VtleZddlCy/2
VHR5dXZJl426hjSqaMTRYdIFqwz6YSsiqUM/u0W2FW/AUROQ55ZXmDi70mrFg5EykQxT8XOKvYmp
NrosNyGYMizwfur0XexkzAMAKd15iDoDTKhFwayyCLSs3ORiFec6nKO7sYnlDhOAtxG0SpCAgzmB
00moId9hSUabT90Cu9koj70j7EMSjtcIweVh1PU/jpisu0J1L5OLLwKCpHFoplQeSNUwAlUxfpgo
jrc2KwoWTcPsD3x/B0e8SJehQTe4rPdSPq4gKOZGKie+t9Egs62YCaTm2jWcks3QxOJOsfpnsuwB
9XSCQB3XJiW+IW1+iLSc4PZdKKvxIq3x5LKGONUgwHqUdVsUvxlULVucnVS/16TbPrI+5/BcDLJF
ch3c4uRmnnmPL/dc9fmI6NaMbtTvCbD2mq0TRWrQOcgqJyVuLqKpez8Xzb1W99Nrv0NTvqnVSNy3
CNHJI/KdYW6JPbXO0RDzy4OH2IVW9UMKnrhaDy1JhNHYl/cZVqFAi1BfkgNBv8ftXpreeB6wIWMz
moCdmL6ThmDCYBD5jPw/CyXGg5brzZ3k/yT6znpRKu8Hc5VNY7r5Hlst01yKGvtclBho8vSuaYkp
XFaZopw+CqV5bRvHknyzVqP1Oltcu9SlaukN+bXRYya8ff4UGr81YFzYw5uJaZV1UJtKf3XDdyiK
P6MRz4zpyHAb60Ta5xrL/lE33C02Sy0I2y7a4Ww7RLhjstlot+YAOyb24jucg7/MnomcQ2FgY2uN
tQk7HEEIpnGr6c+ZQUlM03r71+zb5Q9lNqK7Ki5Z7bjas5fbJIjZb8ZgDfd6kh+F6uTntCkeI8HC
yzRMuC/h+CAnU0GBpWTbjvxYv01q95h0+rnto2nbSsN6H7TEgsVqHe2sNO5Zi1445Cu7HY+oUfRA
IVV7s87gKkZXLaF7kaA65iN5QW4DYXSGEk1JF+1n1fkTa9SjcGVi9O6RBciJc5WAdD92WL9WkmHH
a43vLcf6Jo6m7mjMw4izSim3njptGSaSXdLJsz7RAh205voBglwEZMCfxiANVQODA1WJkZCbwLGo
vIcTx+bQozMuK+wsBD6rRfrk2Yu9skU4iNp37zamEqB/q31DCTtmzqGNYSa9wzUmN1E4l6B3sAjN
8/jbsYHzzWrqUREc48UruAzo7a86TcQBlgjW82H+qezh8uD48a5S7+XJljowdCMeghXfBVUAdtKI
bD/Su/okdYq1q2iSRnF2silebjILoIsVjXvTEVRhWda5Zd3uTcm028tZTnEJsgf0vCXG8k03ZFs9
qsgw6LL3vrOTO6byzUbYBtcu5k3HuOoeZOcZR6N1uKRM6lo0pZK33KeK6aIVWhQYVjnsIjm8gcLv
drLLSz/LbGqfjiO2nitZ6I2LRaWTCG3iVj2sV/y+gyRRVcNOsNpqDHxhHJPYUIHajXkhv9utfkxM
XM+OesVEq1ojGfEjLbMJ4BDQFR+46XhD4ulsHEGnVBXbsdeNY8gg27t2e55V9WF2M+0qBYCQXig4
tqXk3GEh6i6LnbwLfwoJNcEVPUdzA2TDtdpqo3oyPZmgv/zZtff50kxU8eaxjJLI6aEJ0z8xjjX2
oM0MMeMQzhirtLD5wWOYX/R+2yWJdmllc9XlaB+VCQM4tfSbd6ru4cVbNtWimuoUTpdjmqlt0Gq1
G+h2+1TnevuYi9Q8FmZHKVEpbuJqS8t8sLLoItzqH9XN3W09mM3eRZxAocLtd1R8teeGS9WxpOtR
ieqWkxAEbA43X8gFAYP5EUnz9Jjk4C2yyV30G8ld+pg35KLbfa4FDB83x57ABcgm8vWUIXqOJ/vC
THSY7qkhB4aA4ZFCO31As0qTrrGnjWXLlrMxm+4NXG4Yh4khwAdpPCgug62pt+4hBDLj1z2ORtbK
Fq2I5chtoMJg9e33wE8BdFllRCO8JX2HSy4+bEmw+qg7u0zrua4pOuVqL7Hf5PTLjXFnKXXIElMf
86tKDmTolT96i6LJlD+3ha5/04cZtyn6R7Ae9Vm3hl+s+eMA01RBz2KO77laBaatl5cWUMnOwLW9
oawNUyEyH4VlbWcGzqeKwWiK3ZPFpIncbfNn3UzJC3qD765Wk6Hsid8W9c4o++aWrnHpezW+MxmQ
NTRlF72nfeBSbjlY5fybDLUYa0NO5wpU/ksYvrEiei6oGD1WESFySZzdd32u0slIpt0cxxhMZUIU
ZwSetaScrqTh9CRqldOnmyw83k2/CUNpgbyjJhXbUfuAx+tFZwp0Z9QXRU/UvUbQLqkacdbTDWpe
MqtvgyYTzZu7WBFCWY/3TVOpD1Irv+Onq29T1f4pe2hkukzzfSYV53We9IVQNyvXasL7kcnZ3Oks
vQ5t76VMoJT2Go23HgpStXfyMDCcdAmDznC1y5CxiqDzDGNSk10E6ulTmMwUAIl1n7HI4OdBJntE
yUmhy8tVUuzKJ5mOr2GljDuSWNpLqMmzsZRG7GkYmG2zmAPfPV3R0U1XnaEsUMaRqm4/fcv6yLwN
Ey+8MXlrTSOZ7eYdTei+GZ5iLJsHe1A5OZabUx32T6p3NO1cvc+reF85lfYtiuXW0dXiTdBd2edg
Knai0rpvTlMcmfgHg43bfbMN8SpzPEKoARWpvGv19CaBnrzEHjZw13O3QxFYeZddihkZmVdYR6eD
PsUq3rW7cxUTfkqyM37kkoAeWtIpfgfwdb293T/y7/fv27AZNvjf+cf1eovWcg+36kzu9s19zl/t
X1SD9XpDEK40MPhDcqFtFHTMIJIg8ck8tLYeozB0gOkA3lhcpHufyCd07KRxpSJANbs3g+32ur2+
XXGWbd5J7vQJi9+OW31nnZpjcktuw4v73fgD9oZZb20DFqSc4+MR5Wb62HTb3qL1sc2KnftzpF11
UI/5ebrJm/7cvpECQzMywxNFXK7wKVyHbYATTOl2vdxTy8e9ihIEB4l6jadi8q06fo77etcCRMMt
RaOyr936AAhx2Idpb2LFF56fGpNydGV5xXZXXd0+fpNVMXKi2lv61sbPjInAhumsAho0cw5RWV3y
bJDvVQ0MoB+V6m5CcnfrpfoyR+WulUP+yk6KMqmKmGMm+SuVZN8SSBAyK27wlpvmqzHYVMxSpptp
eTYwfJS8iadXQjA2eGym3a2TAY7M0y0DXBU+3ZwHfJVNTbSYtcTOrJuPnDVwnx83nTiljljj+kmX
eBoHatspbFpxWm+ue1nLodEXxUWjnXai83VR4ktB5XbXLFke3sLiX/f+uinojhxmawjSJSmlKhxI
HnHUsNXol+3G3H1cH5lD2/ITS1AhXkLvwtS4ODQIP+LywiUWr1kCVpZ3IKWufLm/Lh2KcHhwVjr9
ulmx9WtG3ud96x5Ym2XY55qd41rWlv+zLbleh3PYzP761q2EZBOTnq4faTU2nJ64upa8t6kjBvms
1nq/r8C7reFt62u2S9zSuvfXfWkDwEkTOVk3Rf5tLpt4JxwdI1MbJ13ABQ0i1AL0Z+VTnsiLhDOz
BJUVmc7Qo8c4hGhU67n6dbPeFzkip6RXnZXlW1839GOpnSbeEnU12iO4GwWJhKEy6g9WAmVrif/I
lv9I0t7/0A7+j4b2o3u2vuhG/kOA5vD+i0je32uo5/HXf/0vFCPLn/wrPFMz/zfqMWTMGqIWW/VQ
kfwrPHOR2/2L0a+Tlukatmcu5g4Vxcm/Gf2GxUOWzb2uSXrvgu//V2Do7UMiTNbofyvo1tCbI/T4
oiVWbQ0Dja0j60b8p/9/wp64M8eBi7dxF0cDTFZhbZmmotHwqoFU6z73QeDQTC1U2svvfY/Lpcti
i7WvBMiqi2/kFpccTdG4s5VwX3Y6/VZqS6DNdh0ucGDFdP0qXbQbSLXvWjzQYpHttu9bfKWYRmdE
C8eFNZ/3WrnjmvZNkPSO95aiu6dBraBtsdfcE8kVkCIme6NX1FhmAWSVeiulSXU+tbS2DiLtnox+
ZFlumVT5Io1VDWVjTbBeUuXgbOGTHSkvqSettiDT9GP7QmTLs2X0LwJM5qvhgeMvx6vnhu3R6yW8
skGOXD3T6uSa+GwcWv/QuXI8kdo/juJF2zAsCRyWjnYOdfOUq31xU5i+OVjvAk/v3XNvNwWpxvkD
WDPKNoUI8PG/9o6zS7X57Fn5oYIp8lZV7S1BxDjXcRzQSABpXcoTULGU8njUbkd1fsjkm0VLAAwT
sIlmhk8rZ+3Ri/A4r39hRx19QxtIme4ifHOsHktgnBc+rYoFuGqD9EmZoITZzZoT6m1VAbSC6ihg
6SLXaayZfNn1n77XTqJiCYUFFIlEUu5gsoY7z/xlY9H3QWtgNjXss8zooCQV7YDzjGT5XqLq25bZ
vdl0/aYpJ1a2nvzjtPJttIrmoITRNkphrEKDoZCGMiTFFhwIemKUz/L2OIcmeieVKPtSlL7jZPPG
Ips4lrrp52bvkXnZOfSgdmXLchBH6wngTrpHAt5sjE7FVzgbfTAo2q0WMrszJgH/UXgA3idkmE5G
4nkEmnMYTuEtSpXkjquuCJbvpppT5bkLgzpH1zlXRQ0IYuA8cKceSUqZAZGhtnGrG/VM+aa7OE+u
Dkoraivoxv0f+sRcSrXqZ5mY2b5VWWXqqYdS1Y3lKazV18ikXxC50uTrCVnvITCg8FxtoERuhmFA
rN+yyioiwXQD8dcsjdesdnd4hQ8YhLLzqMF8dDzjnBLR5ZcEqQcAeSY07dE3z5YD2hODw7ZT6yAs
1Ksej+0erG6xDbVxuBP8ijKhIxwnBKzBABgBvaBZUI38yJJN3YStcKEaDgfX1jnnZb4YfsE55vDx
qiRtL25VlX5rPBvw5N5Qrj7lUflNVSErVUNuHbyEJLUZusYgo7PQFDLiYuHsZBK6Pnnm84udJIAZ
qMy8K0C5NNnKIIfdua01xhAgtkApKcChQr+KhJlXSOV85ybFKzXX6g5UcwV8cBg2Dou6fR7GxtUt
3Ets6qDrGa7Kxi8Ws2k0K29qrt11qtv/bvq6ujhqeFki0nZc/yySf8L43Kp8BxNJcBQku+ouUVwV
dH71plt1eI6aZNxKnORoyLLmFLqdsbEn2wxmZczvQy9rDzYAz2NSm/kdWnTJvJaCQQRnMbDIwNgi
PdODeKh6+FyxHoSidLbKwNxf1SxtLwbkDmkhweKF4UsHVeK5Lyq/alxoVzo1hKxAiVCpyr6N2vnG
54SVwDeh0w5JBphhVVpc4tyyPzZ5mt6VFnpix+R04yen4NZu0IN0954x/mb+YT1lUWIGRdph5YX0
2Jcj0wcWto1q/5iU2txj1Dkz9lc+gjjkOqDhWX8S6rRujGWvx8VJ5Niyu95e90pjiVEOXfKMPh6f
lmCp9fb6+OfNj2eudzrC45XWh77srg+NFmGgkO5u60usT1nv/+sVe2PJI870b+77Gru5hmt+Se/8
2P1PqZ1/xXB+5HeuT8Rgn5CD5pLktj5pvfOvp38+4KCd24Q9mo9pjW9bn/2f34GyRr+tT/j479ZX
+bL78Wdf8kMNLz1zusNGWCdwS5Dcl5f+fGPrw39/1o/bf73x9W9G8hj9kf6q//m6n89rBQtNUHe7
v/+rjw/4+dE//2Td+/vp651fPt36X395p59//vGXX15+/QqcaAFgf77DmnUHS5O82rBq/VcA7Poi
pr2Eva6v/+VNrA99fke1x2I0txDdaONbBGLx4w8+njWaS7rBAHwK0YGNsI3OpB5ad5hqNb+KItMH
y8sSZqwfiiXXy1lyvVI4ebM/li6Hy3rv50Od0PO9HSqnv+5fb66ZresrfD768SrtGsH35RVDgNtp
TarH2GSQHBGnqay7kgEu4GbdVRqWah+3pwRPSgyQKfhyJ9EywzGrXj+esj6w/l0Yg6QZVXkfZonH
OKDYzSkqPDTbhGUy9MdoL1zv3GSsKiZYOKd1T5isNIyeOB0TrmOgL+3h+Zp44bj/PEXrdSio9ave
6TqnEOUsD95CnvGbMQcuj27r+ZCMfzvtb0ZyrPTl9COnNMZSz2HtNy+baVnJrRsYAqTw/oebn89b
/4xfg0IvtffacXq0nTVA59Y5mjWeWnX8Wcae2AnRFoS9oxT0TUO+hYX9VIVc5hO7FZs1NHKNhVzT
NdebDSsk0+7KwyT3BlOck0u946R6in3yHGC04dj3aGoiuSgdiIRfNm6VUeorigFuQhXxxfQDT86H
k7rsrTfrbiZVyK2OK1V33Ujww340cTWvBg3aFFdg8JG5Tc91+UnNZUm2bhwSqHQZQtpcAt3WVNp1
0xN/Xmsoe8DyVlQ/QvDBYEBuQrbJeTJmsIK0a8AmQg3IQ+WQj4hiKcQeTRMgFeo9i6KMDagLsi3h
NgYFl0bXjJPjAAVUcAFtColCMcbVe0qFXjCD1sTGHpo3rbbvBDMSLmf8VOn4WGgYb+I6zqGRZhD8
iUUPaaLb4VElrGaatZO3CMk18+yYktoO9s4gXZLl00hns+xJG6mOYRD3stwa9QFtJVSkbcm65YQE
WueKpfzfPc+OmWRV1t1QG0Ael9+AI7vpDlHf5D4TAFpby/fvLBt0CNqxyR/dmTNYdZDuOWv8PIEM
dLFauV/fw7Tkv5LeRLalXHbX2/lcMjVgmrdG+urLL2I1IRoNDb6FnyRoCrtljY8lt/iyiSjGTj4w
oatUSm2HiZM2nLIc0NbksuRW9Wk4pHhXzKWi8HkArnt/3TdRbQWDHhEwu4yGnkO5Sol2X4Ja9eUj
fbltO3FCqwuaS4koGwHS8rk/Ps7yZefrN75sPBI2NgXknmA9nNaPtx5wxRp//PE7LIecGxIU5KjH
NQ56/cDr3udmva/LFGRSrvE9XMo08RLry/qxPCmd7mIH/vedVIkoG3Yt8TrL0bMeQuve52b9Dtab
XE2YrhLIbS1pvmukbwT39LRuPm9Oufomoyj3y0m9odCzZh9fFMGs665hApXEUUSHBsHYSScs8ZSu
R/Wy+etm1Zo7xKLhvmsswWAmv25o+TLdWe6LdLfZc1icXGmMdBKk/rtTJ7EtjbA7rZs4hlA4hvxe
bdOEBxOxVdT2f+okM7ftUt1Zv7//Nnab1tSp1QF0h0T77XvL3iFo5jCasd5M0hH0Qmx9M9bor1Op
ExUdWVpL7qd5XD+QySltVRqKbhV/UNmyCCTeSwfbpKDszDUxnnTF3KHbCwZVv3dDxwz0wcG7P5kg
fia9D7JYzbFHpZcoSZ+l7JJt1JJXoQkTEPvyAfrMjXC8LQM6TpPD+nk+TgUFYXM51OTckT9NlyY6
9w7urWgiaGU5EDoDwi+RwM9rovHHL/3/5iU79IhO5lM5olkRyH6DcVkbmfn7qGH58NDOELnABr/V
IgPLfKuiKtmtVzVAjicanSg4MEwxtUYXF++GuH/pa0/ZEecTBU1uhMgUY1EQHGVdaHGP+zmW6bkD
crlHzURUiiJ8E/8O5znQLySv2ACaHgExGDVfcQnJHJyq3Laznh1iNUFF1x6NVO9ZEBC6vlbUOpOh
zAxV0jfX2/jjrQ0mH+ili9avLFWiNKD5+57LNFpdJthrDCrwDFaqvfJiUH0t9eGaF+awdVrv5qaC
c0mIZ2nvDZa9/serg3Ja1moh7oO1kjeDMkIIXyAAoyTYbOjj+hoqE+ytVVC0agT6iOt8i7LpFGuV
QstZu9TYTClBLvetj85pPPqi7ah3cw2d5+hbGObhLu1w3rXmzxlJ/UlvcR/giXESXm4keeWUNMM3
S2mJaCgIiOjzjg4EPl7QOYyeJTz3fZ/pF5JN7gV1ga06O/lG+RNTSD3HzfBda+nKu7KjeSF1bIB0
z0evoQTBSLluQODiRWlVXIGci64AP9qqT27YJAeq0lXXnfJls+7hFOhOa5Crbfb20RnuyXBMIRrG
2BcYULYY6LrNxxM4e4+Z/e4MRNl3qSSNRQ3RwCfuQQ1bri/LZ4vrwfHVEYZIYy+D7rIZlqzXgSLL
Et7lbab5FZXAS0QEN4vteYGZaHw9dvYCiD7fThnp74aT4FXtcEEYtQPtjavD+u0U00KzNhNgQzM6
Dr+QxAez2CxO657rJthfPu/0lkeUdjoXihrv1/v15eRa9z4369Psz79db6+vmiVwCmqNH3D5j748
b91VdTvbAj748/G3631oSY5JSTZdaf0D+wxxdg7CS6J9QLGMwKC10icaUPOdN2vZ4wT9+pDKR+Kw
lC1NFHqXzlJCU+gihUZLTMy4sSbvZySLl7lG4LL6UfpxsDf1PCgccuT+YWJ9jXqEqi4QKAM7i4j7
bCNKOqEoiEIyJcazLLB3I1GYkWl4PzBuYQuaqCmFQ+P45v9h7zx2I2e2LvtEbNCbKTOZ3inlNSGk
kiqC3ttn61m/WC+qLvCj/0EDPe/JB9xbKaYhGYxzzt5rN93g00hFKQpa7jAwI7zPuvyjxRC3DfMD
lwGmehBoV4fZzTnUFG1FCM706aD2nsfCftbpfe1oMREV1Vv9B+SZ339HUjgECDrTQx/W4WOldc/2
OI+fpmzkElDoXCpRNhdoZ/lvy+VT6sUdK716EmmBRrOJCFeaGU0t/ZhPTDba2CWfjZekm262S7Cd
Tg5CBUr9clR+NS71yDLPXlQMV4u+sP/7D62rvEvICo8Dw6ODZYZJkE1lhzeOfX2hgjobvfm90kZn
k+cWtvfGm1+GUu5/v8QENWhFuiYRXk2l3ah+uCHYr99cG+lmM0EYCNU6fIB1pR1JTZnorvFpZ3oK
M7Ditwzl7dYZW22rwVN/s0IajsvHJWx1XMvY1o+Dk7pIAtzo38c1BeS7qI2MWy8m7ZQbk/h3yMkx
d/1o6S9THre7Yiq8DaOl4T1jGPh7SAnwjXmZAbEaEQlw7fHj9/9XU0hYmQjHqz7hR5ttxPzm8hk0
gsHcVK2e6QySGw7JdYMyV3xaw78TbFZcTmhm7X0/qN1TlMz33wMOJYDH3nJbRn4lcVeFK/+dQMvN
n3UV9GQ1JimKUMiWoPTHfydQbY6e1IeP2XbbTQJnZqfjoX0G4nr6PSosL1JClkusC+3w+nvZ/f6W
8IH+0I3WcWpM0VEiPlv/fvxcY3upO8XLko0CQnXcTFVp7qVTeA+xoMHqTUb+J+9M/DFSfx3dudpQ
KIuDiOvxQZC8++8Vncj3lq3Eb0pkAlad6upQsiA9NLhXuAez4k80mlgEoonpek4qnlHNC4+GNh0E
RQ/4zr/jZFO3Gc1UvrPbwt2GrPqgwZu6TRBr/x3HiooAUkOP4JFOmOIgKRzBGd7qWkB9WN5JZMVa
qH34DjGxDJIyG44UBtqVNjFMzeX71COu62JqP8Skc7pDnQe9m1VXNZT1v2Mwqqdst9yPuXK89Vhq
8Skv6EOncu7/vaIjY5KE1ubTbSyDeZrZnjLixy5W2DBQWN5lZA3wYhK4CpiD+agYp8aW5cVpauvf
ITzEtg2a4d8XqCWKBAePJQkVjnfmEYH/cfk6DlLdeHK++g7XnWc7DWS4duYS1GJa+E36J/3PByrA
IozmYED5G4pzynvhnx60L/qa/z5PpbqrTlHkJVTq8BRFLXFzhpki8Tv+vpM2lwaT+YJImr5WT12I
jD6cU/2zN19/X9BM47Sq1cq8tNpUnswGvmIrWmjhHaen72lTKwR+sSWnFTm06t0RIOTVcG7A0OdA
qF1Ec71mV99A5fzU7szPyoAXk0Yco+L6PAJFRTIQR8qL0or7v6N58rGEXvESKkQWMM1Kjo6mmBcu
JsDtEn2gy8n6fWmC7AbBblTdrcLsd0USQqstCute2Aw0fl+SF9jjaM5+oiUkUiCp6ouumcOR+Bwj
0PuyelXTCmMBX4O756lT6/aF1kqyabklDtXsyutQeCY7n7z5MlDHm8tLDYpa34bG8KAB0t+xeVK2
s23Ej46gJZ2zy//OuCqJC1A+YsXM12KdKo24SGc0j61wxwAkgv5qzubl9+exdfelV+voxYT8sBnF
CNk8yuvr2CjqSjfLZWf0+vtKIkUQnfaa9jCGDIYHsk+Ctq8B3lfdI745ggWX33sSaVCY3vShxGWz
7rvWOg+qkCfgxszIQke+zV1y/v0uXum94TQ3nh2p9GAk3faQoDW8ao5C7g1tmz9af/79gcibhEs+
z/VD3wwJ0vx+2raJsB6jfqYmXH4YQp02LuOqjxDJ2NrVveHs6EpxCk34pVbUtG9I5o6/L6VT9xnJ
nOdkNhAcGabZVlNGLKe55z6QrzxhzzbMP11WB7pXK+9JR1zM0AIEyS1NXqw4gcKQpe1X5j5MXWZx
/6G86z1HuRqZqh/KypQbZvndK0CW8++xZKv+VaAWPTFfcLYNoS67bubR7QjMtHxq608fkaU2hdqb
B1w3gDM+HuM5F9eMQAO6iHye3//8/k8wssqFhPLhqC1L0++fLX//+wpD/P+sekODefJ/G3s//q//
+a2sPusijfL/Y/r9n7/8z/Tbcf+HxZEc27YZeNg6c/H/DL9d438YQPjBlpBr6+ruwoH5zyycgbeu
WhogTObmps6r/msWzpicaHk8eNaCuDNM8/9lFg6K6b/Rjmh9WSpsB4eD2uAk/zttpov0JK/jqNiR
yyW2Wtg7p6jqnjJTd1fOyPXZN/eein5Vj31PbDbVY0zONBnjPkW6u706NFU3phtmF6d6CB0lJLPC
I4BNIcSnEExECXUPwuky1SU2YtX7E0O1pq5PCF8YSTA3eJovUUMLsHbkacmkK0XNm6iBulgcUXG7
pB0aygYTNq0bsl6tKQGBoQrQsQKPb1q7YmMSEQP2tocdi1iQeWqOxwsG16YcvY2TC4vBs+7bmD4S
uBuBxgf161YWZB6W+b4Io4M7jiPFLjpSoxbeNieVIpnQ3YStwP1ODGhj9njmy/TR0VJ6hSQ47Kpk
3kUEAayrSCuPKlMvoxrcfRZN1paR5LMnXennUCZPirXtRjfCq6oTxeMNzbtikNPU1MZWEC+9UdKI
xwiBDT7Rr5TxQ/5dJ1OOFBP5WA+lcUtuJN4pbYk1h9ODDaV5S4voNPWKfKF5sltGy74RLeyAytvr
XFXHrnCgtQ3GV91EhI0joyUUe+9EmvXkVQ3xkFG1z/XaXFT82UmM4a4LdUBTZi9WYZAV4/Q5980p
M54tz/KOhkL3PA6Hu6ES+DOngCDIj3bPDhPU3oGCYGd3EBvWijBR84oOPQMUTfGayBBwsXDUo9Up
xwQD5kEmbXSJe28MVK98ppxsN0ZHGMaM0vyUljARpKQjQBggk9rJH0JKGgOfRp2b9cNcaK95OQPK
r52XsXDalWHhdJ6WlPshAa/bKyi4ES7t7cImzqXr42AaALiTLEpJEfL47pYMOqwFei3u5hQZm4oU
J7ciZKLK8pvKhvVo2FWErP/XzGrPpInMpT+21gOBg/DVmmitwHBDkjA8lQr008ZT20BhT+aTRGSv
55KqOUH3tsIZbdCE+db4ur7u2M4NKylMIuO9zLTyk8ZpfErDPn9QevCRptr0uHt6+1VG1m6I0ZTm
pZrjD06vDmP9IBlLwXUPKdmtpnNGdXlrelIS1PIox+zu5noQde0jCNcZtocMkOXKY6mBjm9CgCKY
73YVfGAS55tdqWdir+X0e82qPuH0JoinNY094V77GApB0LrIp0cMJ9Ceu+bYKvNDVfTJbvYY1szf
hEbMFOxqwwWUPSK2umC7mR4KEX4DXc3WOhRbzivBxw0l7UZWXkj+z+JxiAxUygNSdlBDa6WEsK0Q
pXDUw6OmfDiT91RFeEyScJ3FlbXlRMkBiusUk/Ti0UWh0acAPW+8Q1Inz2pmrhTL805Tml8xfZHH
aXTXERXylR4kWcn2sQDLwt7cpbslVBW1zjK3cRFxKuQFghkYNujdD+GI7jnpYxk0o15fB8gqHnse
jz39U62/5PiCYYawgVa16CIE9Q2I6NWoKc4tLOwnliDnNgwd3R2Dpj8BpquoyAqyNib7pOaCNaM0
Aq/DvS1VmpxxheiDEEKEonZ1GUXknAocYduUrSmtW0TJHe7Ns+l296yshkMc2VhxhylfDaIzAoUs
3/VUehG/j/6hOSaakSrx8Cl0342dbASt7y3NIwAwRgPtxax/nG5Kg3Egn7JVFQgZsZvd1lOfuMeh
Vp7TONQ3kZHAEyPUAGbUkoExFTMyRQUmYjwF8yh76iX3r+mFL7VBcmBJ8rgfKVBgitdJ6aLL5ArB
uQ1DPvd45aclkGTK7lX+w36oe66RYhajiR3bw1Rjxl0A6wMFZAZuYFi1Iu73tYaMQwlxp6HUGHF6
IHgfeAhIt8UAMv2EJe5AokxpsGpy3tBZf40tjchA4iTWKq/x8vwN1HlFtoQoVpU5PufY39bTiJam
scKT1Bp9Naj5n9mtDh1C4jVkhj/YJcB7Je0eyg3Nx0nG5J8TKqo5DVFq1PtAhfyO+FMCF4nD0lAe
tWLa6FPETSnVl3KikisMEmejOZG+oNe+4aPvRk/uKzch3spUxpurSQUR037EfQ+WH0pGPrNwGLWF
R4LGEMs8acGzmeHVUV4XtQtG/CiwSlwd4IxX5TR8WWM2rmzDHbee3WQ4aqp3XcxfLsF+D8DL7NHs
782EGyOxHtgDRjcRYfAmzgaLih1b0F34Eo0ZPdTk9q2Io8g3NSOAdTcrqHXMs4Gd0e+xvm20RJSr
GkSxAm0UehCOAM9ExTKnWbtW1bPbW/O1RX4La4JYLjePv+bZEuuBXac/mwHhG962gObuO9V0ELgJ
LplpVqs2y2ZfEKISZMu4yyFngkd2jAhHTu3Bnitivsxp5yXwVWajfjXAt+yQZGuoMqKcmjv/nGSL
bcWL9zNoSfAuGBhI7eUq4QJLKxBwBf1jiBM3247F80gMbDZWwSzFvGtm8xsDjDzT8TX81LBYfNq/
4ICgBjU7tcjeNGco78w3X4tq/sN0QwRzyzVDUU3KgtVcK7BEWMZwyHqwHA5aV7+7dlIBYhOI4Mqh
X4cWLAKncWDAOHP2qOntPgkx0UWs33DfQry6fAGjdrUHELA4VJXobUr28diEO1fXUXs5mkqq5xiS
iSLa16Q3H91ofGhyTb71Oi07q9IpxjsCIkLlmWXJL/lJXh1NfEuzx7GeJAijQTYFHjuYlWiJT00Y
Ja0TJmyPZjQUazetSSmh2N9CospWoDnDt9GeSFBp24sWwerw4pMtdPMTKoy7HnC8HdE3XkikUI9S
Iulu7Nb5tKT7Fpbhp1RheqhmZj7lHfanQqTOSdaz+dQ79Wtv0oRvNdGD3qnEHVYd1nWJKWOeUg1T
Dr6n0hmTQ2dB8Mj6/mz02Nz1WSl3NrKzOZQ/lUJIkGXDoKKW7pguE3YZdoZ1ZR6krZhXwAypdbkz
Krkvk8H8W5CLFNLTGPTpB4ALASJOuYdThdxO1TZzBa4I4/O0IiQ+3NZQVw+KNnPnd8Sr53eEi+Ts
yfLgIfR5IkuSN/eM/g8d0lVpV3eyGdSFmtHsyykM0qJ45KciDwrD3R6ORLexwzk7GWktjm4Vf6Js
I3ukcjtOirUuaq1aW2Mkn+z4tuyz+mze6GkIyFvm1ooU4GeevRu7FsneweW57lTr3pXNTR/2YVG7
H25oGux3Z+9xZnwdyGLOz4yyPNZqNCXpTOJ4FP7oPPxXZlso63LJk1aWCychZDZICoFVy8kcbjvj
b9wMFhAGk/yQXL25kl1S8woVi2ZCB8hQL6M3VaJs66eSB1xsrpOZBCUDtyccphdQXWRcCOIygEBE
QZPFxXq0Zvke3vIlkNIZxh+BOVeacn6fGuORRtlX4+U0h41+P5ndmfWIFYQYvS2wr5M9uNFV47LE
ITK0W3t4swZiNTKLXWmx8sqgmLX6J2w5j04T2Ve3N4+zzJRAVf4apGwdKzfv1ohAMJ/j2g3GBvGo
5iTmZlJIKEr1oUVGG0Y3VG6ZoL3j0lJkH4cK1S3VaxEqcq8NyTdumWTdDNqEXnV8rQoUqKXCpH2a
vXdklOeQfvw+htS/s0jEHUlTDl0Xtoaq/x2ydgnDdckn79TuYERJvqFM+EZqC5tI7455g8VALQnL
0vXo5XcoSukxAzxZPCrL3/z+Ia697iDNbPCLjNeyQ38sB2VxbCSeT40VpzPyPvmSqwWN/378di0c
wbFeMIqsWmABbvhiq4rq/woH/kvGwfq8l2r5wKxaxSU5g8SL9q7DFUdo3aXQ+n7LBuyMXw69b0ky
idmNw+H3PwPSR/Q4w7uGo47hDU1bQyW4CnC5s2Ig3NsFrAQBtift0VDMArdZPol5rTotU9taYrUI
hzhfJ2Vp+PDOXrVpTjZdW5FE66DLtUZc+wmCpEhHAzQ03VE4XbOypEn8pEVUt0Gn/6C76XQY2FsS
YjQs22b7q61GBVQlCGQPnodPTvxTNZL21bgRNd0sNoyDCzBkTo8lRz5UlmNvLNERop7daa3eaccE
jvzCspyc2m/Ze4L6Ib7i7LBWDNa9Vag1xwLc0j5ULPM0InXJcXMlrU2wY2nKs6aEcpMnMZYIN766
jpr7sYwDkWG2cd2lkTqnL4UsKn9MzOieDItjGR0k8X1+I5P4rmXOtrSqH0+V6iPOssIfYHUFac5U
MCGmDZ5n/65gEFwha1E3iXDfcig6ftGSYupZfjdwSzZxA1gixzE/GO3jHGNgJy3inZjB3VT3cqfm
6VuXOu9mbG8JpTw50FmkRXpMkpmvSn2W5uhXLVSssNJ67IY8tPpwvnbt9I4Hf4N23VeHVFB+KAZx
D+HBXVY2qU6Yp/o9hckxIdzTTC/LmGJJfarwFJuWOm0HquIatsqOGKoBjQkASWzzh5BnFroMMno7
akAmtbG966oSxbXN9HpUr6Y9OofQOpHNueQoVJ99DI+ti6y70iDp8NQSfx4ZusdIviSD+2mPxo17
95Z3yWtolCiZ2gx6snoxbadbs7H/PRDcRG1HVjvBzvXBbEoeHKWhBSGh8pYzv+oi04+4nEey61zK
wn5R+BQlg/fl8uuSbKAKon0AtfgYwoHdhzXonCybtgxldmmV2od68HDrJcp1kdTDDTf33gQez8no
hAqd79T0dIu1VCeu1XObNfKpRxaeh6iDhRZnbCKzELhgX1OOBAbZJv6QXdFb12TwQnu4lmOs7cuG
0MJukRzUlgj3SvutdBS9ted0q6zrFIrA+uKOE9pq0DJrLM4tocv8kEjzOqoeGBKdax1Mo7IOMZu3
gyc7Y2txvLIkJN0UpDWokKj9aVnTsAg8mnP2ntotlJaoXYEvmNZQCQyfvcyTRr7MLif1aaOKksGa
FH/YDeEzEwKUkrS2qm49D2NokC6k3PERxFp311wtCZKWCKXeyQJYSRd1budAzGW84vH6omL29BVb
AopLvzM3JSGqJ7BXUbeKyl5ZT1LiFlPa346ZlARi4rDu8cWpavjsDMjtO236GfL3Bnzvo67/2LP3
ko2RIM3KXVwEGLU7g/imydW3KQjsaSDM3XYGiEjFHpbLOpSjdoyd9kurtF0u2TLNurNF5XOLhfbR
aesm76y92anvLT3AQ+G2THlnB5xYF++KwZ9xTTEaRKhvaJ8eHQmfRNtt20xWAGVhgfyS6Cj0n1Kp
vPMF6KX3sQD33GZVdVm3GeiMCVccbaLnfK+Zer/S201hofCXkzDXoq38LjGGa7tkqRFPj1MwdLcw
CuKTzlYfN0ojCEaDMNU35aEwA8DfvgmzF2OH9j2MKdHd9VID0BnhurSPoSIcP4oXLoqhVdeBV8UW
IaAlhCgGtX6VWfO6GQtrBaNlhH/gIflmznl1MPnSpxmQ2HUIalBewnQs0GYo9Op9jwq44rLe1ekY
lHC+wD3u27H4wb2LV0uKXeQgLVfS8Vo+S6fdwrdfZbJ+8RQUOKlMb40Ht6SJPnSJflC1IIVkc7K1
MudZtixoBa2QWb9wX29gUR4Qqf2ULZeDboDvgvCGfxCYM+J07qtkPcIYmfsphb6Qf6q1WFWV/Vjh
WyGKroVqCQRBN5eJvdl9TjkkNuLlfc9oLjrPEj+jjHNsMAqMvxzH4rlQsGcxEKxTf0TmtxvLb/qG
nowfR4FwIDEMTlD9hvn+fbCXFjGkFs6cVpWgJLqtFVoPUvCFsTt/FlI79yNhLzk4dtLakSYpeFXJ
AFDzb7eu9mNBwmXaWoeQcGw1liRMs1P2AZphxm3VPSbA8kRRdYRJdysL6OFlcxV1/BT15SNuUyK6
WhyF7G/YHN25R1pRPhDO8WPriFsazX4V/XgpbH4cWhR1XN5pMC0xJ19wuWzfTM1NCe8Q1wE5gCzz
2HB2oRo0WpVtWNQU2GXGrW4BSnsjK25vSnatr7NX/5kHk8z75jmDzDqLkXCz4aUJGbvm458oTKq1
Vk9nCBRfSDkfSaFfMYD77lXt7hC8ysxqD+7hvU810I0F/SMrydddh0pKAVwGgO1baws/1FtuH84D
hcrF1GmbUibssakTDSa0Z8O29lOZgK9GRAoepC7b94KgPUIWttCVgG7p+7RIdk1vwvDCHSOVbZY5
wFgLuq7WTpIdZ3BCURwmDGNXJKhjfvdIUNFmv3Uisr3b9IUkSz5j2DDAibdqT/oawoVqDURgPbnl
F23gG5jM7Luo4KrX9dmocTepalL48zBxU5nTuWirr1Y3MeBM+2KwaKuM+csIupVCymv8hH1Zq9L3
LNKfCXKSAknOSpfqBsXmZG5Hzf0GBvdu9mDZYhiFfpG7AcGA12ouj4pxQw2A7fKFkeBTAb6UgOJA
uCsyZtZhBTETqYYvklD3oeOaAi9Ga9DH1XvsWOgnAttxCn+ZjxNG3jSQudhbS0t5zCVVUBibL4nx
nCTuwQMHCjwF1xs96DZXNJqh49+SILFVmXjPtQLrK3Pnd+lmPW9lzKjK1FWMooATKv82OZ4Qy5m4
Pb09yA5sUB1EDoZz56r4meiD2cTfRWiXt3nnKju7u1czseIQnWE/RSsrI0fRhHzxYnX3xhvhtbh9
uG/BsYRJI6nK0006h8BHo+ia9QQSLs2cHLjxJlJYenGx2ITODWh/IUvg5avBho1fIpEfeVX6dSSP
CFCzFVU4sUakh7tTfVBonh5TRhOSlI+q36KtyqkVBVYY6HhKTVvKBKvXKoT26GoMh8Tjiec21JjI
fQo/mkiIb8JiOincVjosiHVEqnGcath0HUQRpmYghsw6Np4ZLsM8/oQPNuxHtUpWmReh16u4OUbs
/q5jgVmOcNCMydYYXQyMCvmJRKUEmQMTyWUPRJxO11vPAh1xNVxsS/vM0z9V2BvPrmRCUDedj4wn
PjaTtgi8CEqIC+wTqViUgWmNr7CHVRrp7DE0+pKGGcicnRace2PT6NF9JgOZdjnYDERFEalUPZW6
UAIZSunDq9rVSAwu1nUGL8gckxi3AsnZwoCypLZBwVmgLuifJl0lLB0lQ0lOVuPQkiC+XAYyxtGe
A9DVNShCi9QoKpNxy3PR3Oljp6zNFvqsZzmwYML8BZH4rRbiqfQWg1QcvSYt6BlrMK89i5anVfo2
sr0byoInTU6QADBGnO1a6uCLQOa1vXUvm7jG8EUycJf0X7UUT60dUgw1gnVH0FfF+xmoTfPopkDh
utZz1s46xTNKMblvp1yg1uW+ikueECWN+k0Nxtl3PQ/fvYmCySBn5wYpa2Np7NYmgXSY6+CEy6An
a0HfYd9gj+K6f3NAfauctcqemWH3lb2DUTMFEeFaeJ1uprB9reYybHMRdGlEPmrWBpi1VpGnvrDB
rQm2gE+zIMrYgaR/ukLRMa4+QyGs9vBhzRX5CcYVlvFHY2U21zVhdqhIQXtVzyi+mo1hQTCzppQi
byjXShZ+lh0w3UHTpd8bXk9XKt3qKYdNeurtqn+h29+th+4nbqbDaGTfQ9uvG+JG0QDa76adX2ch
Arsot1UPjy3u5zfMj4ipvPxxdPhQ6oPrIP8f6erX1sB++EN3hkcCyq21p2EgKS0aCiLhHsgRCFFV
VCmC0HK012ZHFg4pumAEJ7WECYQcOE932tjsyEvixifR0GwnzZ9CAG+PIS2daGThdmIKOLD8KA3D
ByV0HhsjvLItoPU/ewFtzAS7q7F2uMe9BiyQMSNj9RIaCswhUAVCyPMceumNmn5KXpyY4m82fVtT
fcaup6/hUYI/icq7HgWaF7P5NrfZFF9K0mbqoeWKTd8ttrv2OJ4isubp/65KBfO6hTWPVbm/JUtt
YJAmM6XnNnu1RyaHMrHZc6nVz5z2lCkZVQrtLmObqN2DPg6vTBeDDEpZrTsHxev+zvwkvWX+uGNa
r9WSowxil3HtRcanETaBnmTfGZxQ4T0Ukw3DRify3RtO+hLBWYdtkPX2A+D7dgY45okkcGxxJl/l
o3GSoC6aF3Z55ibq3AtG2LNix0gZqVrxCaZPiEDeSis8LMfCDnbOC/PIjnXbGm+VB1xrWEZO40Hj
2QrBfxtG+VFk18rJ3zx9ug2qffdQLLXh1p77N113TpxJnHdrfcq3Vhyi08RFG7H6GMGUa1udJXLB
MULVtIKURaomQpAewgyxaqbUKSdYLSyVUaY9utP8FDX527io04x4Df3qlNnl0RiK59R84ldbc5fu
F8ZRxzykHr2rNXTX5Xx1Cg3dLL7ylhc0pEReP4Rt8zGUdLVmbMlg5qi1x8EnX3X2lXAXDsPOmKLY
11PQMnXGkxEO7ao0amwtU/Vgp91r5db83A1PAP1OpI2vtGSU2vPNjuugNooN4+x3Ao8bnJPVQ+M9
5Jp9qSa5r90JKlm6zdkW+0MFCbDTNzbpB2GXn6u6M/wyUZ6I2Gj55R7imE6VQvidX8g63qZp/IK+
7pup4irNmnZVtuJmdMldJSWEXnhPrviiVmdu0JCPIxOEQGVvXgEREzklv4uUgausSpc22Qu9Z8lK
WONu1Vt9ZSPHty+h+UFj65hOmD5IKw9In92pntjmg74jzpGN/npgeTS7m7DHoOUaUbTpHJnaNorl
vovlkx6z8VaMzdxOW4JYdmGo4K0mRtFm6lIC0ihHpkowptxQ+KnVPQI83rSLaNDLSQnG+s+ieNKL
KMii/HG58Fsl/ixSuh4804r+gn151WNWrg3nLU3ksVY8uMRWQEzpM4P2tyEpMPmMRypslqtKfdUG
pITq9Dc3XDD8MI0nbnlfgwnkg4gkz07LIc+Gp6rHxAAsO2sIqDfDJ53uQ8n+pcj0yxhFlzwuPxlf
vzejuyPllNm4nm2d4U+OeCtn7GkqM9RfoLCsqG6rfM1a891l5vOku8+NpO9OM+I7b+2nKYHHougk
zVYvzDERFBKgFX6oVvhgzs3fpJLPeZ5sEit5YOa8H7J5lYD0ctFXeHl8VfutUlRPtsQrMXIre+mX
rjIHto1HqNpBZHV/aMPs5nY9IeytFfVep817xl2v5OWpk/GbXg7vQwsOXJjGuocEk2TZbWYEaxTM
voVebyqYH8xMV27mHaQTr3nG7F1bPOsGYl3OieG633xWvwIpK5uavIFnlUmazfOz0rJbPD4xX/oJ
Jxcxsn4hUu0jJYpLOPEuleIUzePFtdGcKPl5NsxjbZQ/UZ+s6qQ/Wkr3ZnBT2TYTqEnL1hEz00R9
SJvoPSeDLyW0gum1ThOSrrnRvFoK0QhRtFZpNpYOIOSoRETn7YyeYYraDldjLq+DjktjNi7kndB+
5nlJ0GETJidMNU80lx6h3IYgfMS90LC0kEvfFlzarJ6WppLBw+2Z6bcO9XJ4z61B8duVyGhF2l17
tIul+qrrICXMzrkSLFexgCN+8fIJSiQXS6hnt1DctLDeyBJWbUT/inVGoVXSEKUT5jStckzNGaHh
U1huirrOfXE1+3TntfkToVlBb4B0LCyI2UUV4La/pu0UdM4jCWV7a4LXWdLhF/qbNeXGllSRJ82Z
Hh176cYMBNRbNUFE5jme9JunVF/GKHeiLrcym08hU9Rmni9Z0nygk7wX2ZNHVpRvOM7r5H6E3rQf
rfFPoZRMUjRSl5rkHq7ceXwetOpz6DZ93ZyGpnmT5vTudFqQJd6LdLnl4FaliBX/gMg6m3TBGYts
S1DiC7C1pU9V7MdWX0eK2CWOkzEaY7KBLgZc93Hw6MUR1DQmxTmWM/x69kisGIGNf2YeSjgXo+34
aG70YGF3VGyzVrn5qCmLrNvRnplunT2U/6gDDtQ4O1IUXsye2x6MNEefjyrtB/yuu1yrufxoPFnm
jT3vz8S/h5oLRnzajNoVhsZTkdZbQZ7bHL3iUnm0LWvjsY1gOkC7nIRz/IfsITeoaGlQW14AgOXv
8r7JZD+ohoe/RJ6lRl+41pHqLG+Ymdqjk1nQqKR3GkV39yR2twUFJ6NnPYN+3xcvDhjY+YyOkQTh
0aQOkf02tVyEy8yflxeNWQXOQ1DuRT96I1vfyeynQi8fOklU88oAdVDkjy6SErOb10nmfelNCLDC
sO7qPPMk99bzEjONV4zO8NgwRpxfjLnbxlazKZVm20TuyjZpiig1TW42O2B9dRrMTaKcsW4UfjLx
OBiHXY3FxQtt2oTmPhya66Q450kYezT30LuMvfnWdzSxp6d+jtZjNO1ctwN0+i6WVuZQ/IAK/aLb
iq6TGahUfVs4X5X3zIhmJ8L0J/zf5J3HcizpuV1f5Qbn2UpvIi41SFu+UAAKbpIBHADpvc+n1yqQ
LTabjCvdiSYaNKKPwQFQ5v8/s/faqnkM4zB1Fr3ZmmL3DpvpPixSbxrirYmxlGvT4QvIAHdzMjY4
IusiCxjhOcNivJVs04APrOc8r3ZSBvgBDZfq4SVAGF8agmuwVnXSvkC6gGyADVSJa5cJwFzIr7cj
kwCAF71oSoftj+4I3RmpveJYqUg4a7WxZI5HVBNHbYk3PfXEDlT1j6Tx/3OekQUP6H/8Tgz6Nzyj
6T8270UNe6r9+hPW6PaZvws7xd90idG0zmrpD6pOQ/5N00xS87Rb1pQh3QLW/67qVLXfFBHRpmUZ
aERVTfkH4UiVf9NpQE2ARMZN9ikq/x1Vp/ankEWViEL+pVtWK8gkdJ23YLM/BJeprD2jBiX6xoq6
IEv0o0IKgJl4wrU55Bu2NSvZc6xUZK9q3OGxf1d/0cI+gZQrYfNbJPz40NEN4bmv90MYMACRyqC2
mJ+S5bwBiFoILt7M+JoxJiq3dXgPhcuV/fIdihJWPhxgBWEGV+mz2VuusbVc2rA/PCd/pzr9Rwk7
qErKvvvrX25i3D8ynP72MxKUZmmagor2z9m4hFsu6ITMdcPd9zRI0n08rEFjKnfphDC7Hb4FAYF/
nSWvWiLd/9dfXLX+FA3389WRujI8UUVD1P6chYvlam5whKwb82pNe/G7um/PauyIb71ffHOJ3ayA
38aDel+FrrrH+pw9CL55tB5MIpXON+D8RWqP0gE77ntxWrfZBQFjd0KgP12G2uk8hFTvIJy5OLQH
MpfW1CXO6Vf1FB+UOzGoza8Iq5onYG3KvjJsWXfqK95XtkLMD/kcukCbFQTWaXt4o1W/oghBsKJh
2zc8XCQMqiUiF1pKDxCFNhrPAzubz5mefYNKymzIuHSxcZpu+9BA9XOkfReYO8Ut3qorlUn8K33k
x/Hn5/IbUhv5uz51AMM3pjD2+B6Zm+kwnFNPJHL2a9kU7uCuzCVAVtf2t7xvIJJbzDOFLdVp98GK
mHkXCMmPDiwhETHb9m1E9St77dVkAq6yJfcYKESPN9//NeyCPL0sdyt15DHSHRZP1SX7iojGhEB6
rB61YEUIaZfPxfQImLiCwUh1eVheynfdnzInZDb2ncJNPBKjNUqsq70ydaLb9MafphuzEZCjYtCo
w8J5GWnOsVlRn6FUKcWLKvqIq4xL+0bMx0d1F5776iQ/gHw0FZvUrSQCI+VY9wz6TsVuOkU7qKfR
nb5n7rKAJgAr5NTv+a5hNBTb8aVyUWB47KMGv2ht6v7pg0VLBjQso7NzNSd8kTugB3fJYx8fzb26
uAaOLtQkXu+V+zVQ/dhTGbWnHiWr9ip9hscarfNxfekoBt3iDL3qLT7KRzRet1AE5G7OKiGogPZn
p4FxmCUb1uKyN58BdCL7Yd6Wf7UXdlPzCcyoehZf5dHT7tEOQ3E2mFU4FQo6ybHo3BmP2EgGDePA
0FjepO/DtnWKs3wv1bZ5jT70049y1E6ew6t5oVbmpV2zpXCZy3PznoozqiGmB2AOL2iShdyrN+XH
5Je1k26aTf5Cvg5L3g0e1vRo3VlPdC0VnuXaoQ90Ct4ddv41nlQezb2cPqL6aM44Nc5d7q+0X4PN
tosZ1/SCVdm4qJ1LMraMotjNvf5d3yQM5myJAYmzorhzKt+6EFk82NC6awcUKsNOoj5o6H4BUbr9
gLpfesaWCE80DaTbSQAVjgvJFxtKJQi5J6rHYRsfwVVKdMJXhW5IhMDFYtkhL2aECIbz8TO/om/e
KK8EEzAfs5fNfIfDWg+o3LVteu3fFnezbOKrKjosdpgYRmejZ9dna4/he/ctYMsn0uA4IqB5xons
ofyxLgBM0ZSD2223RNfMwRw5GJPNszJcrct47F8RBoDBfl3uxWfRLVDz2+K9dEbn9F+fj5ga/vls
xsygkRZuSJLENaf9KTgTsqOpTbrcbLqop0NdGbgYz2bS/R+yMv/lEL59Gc2SDZLBdRz3tyviD9cc
xqZlEEOp2Wg0U7cvYS3zdonmr7WjHWRf7YhrwxX/v2uBf3PvoJP/l9vVlFSZEGNVV41bnDHX+B+/
rBI1CBKsjqGhUDwzrgk9JCvppp4j7FW6IrxJGpB6K/fD+imNLNWVzPdKmUo3ZB/GckwH2bI8ViEQ
sNWUeavl1eoPGt1moogH9tfnOcKLz6Cn8yVlAQYqJqpnzozXW1mq/XVlqZw13alHn8PuAsHrbVym
5Om5XJXmoE4LTuuUPkD3IZZ2T3KNgoVRIe2hCFMuLyvsyeZ6jwoz9HmVG0K0bGRlpN+sruxahodI
6+SjlZf7Jq1Ht8jY6LXkN5Ab1h1mA/ntEnGRhWL9ao3VNtLORK0b0M1/kb7kNCwe/VYXkLkMtlAV
UPb6nVhkUqCI65ZB6+rrWUpkPTllgh4OztS2DqQCEKMTsGGJeESyJUyXp73nODDt0sKBCmQNTljR
wCmyGI+0JMBYa826MPkeWvJ15AncYlKJD5keqsdkbKA0rKxDK1mu7UoTdpm5bLSmZYjGHkok/GtO
bgIm9G98k+a3/AgsjTO1xBvGSw7LR97fDCYSMBphVQO1KUx/FtFxyQgzWFEZx74zjsRKldTxExef
oZ6XVlkCXVA/JmtWodN5ai4jpBmMfDOOsmCLvdZts05Cg53eKZXwy5L5zkptfdTk94jv167M4rOt
VILFa537bJXP6diztMah21e65suJ/oTyZfXUgosiRBmR6xQJt9A7QBUs2XT9QVujB7Fu2aExdzTj
Daj/O2n+bGaN1YmgBGq0PGMzf6pn5tFn6NgFApPufo7LhzSMHklb+EzNuUG4UD+t5BWAhnu+/b86
edKUmDQwJOhpBGdG8yq5msjENMzUzciVUIJa1hgIYQyktZNZfBdpqrBBxl9Ya9dEXo8CAXCOesNK
m/KuSiuBhBJVwH7Ueuk4dY6SoTBqh+mJKDUH6TAgrzoyfWGmRc5dUcgf51r+DA3kX0vZcvBl0Caz
QMjQDunR0HJR6HfwRSMyhuy8P6FCY6DPyI9HJ1+PmEXduo7AHT/Uan3LpeP7yNwa7Iy6xEHJQvX2
nIlMD+f8y8oj31AHR4k1d4Js166505vNRr1jj8oNitP0hhaqGnaZDTFZQPglRvGzYbMhGsgILQij
CaU3bSSxCoFQRuFVal9p/L7OD+uouco8Xk0CiiyFjpKIJxXc5A0D2a20u5Ro45zo+4Lckb0CpItc
v+JMthrynyg0ZM80bpcGXeghFG5xBpFxWjEAVwvDmV4NyTCFN8z4udnKerls0mK4xS2ptc3IGhFi
094TmRgGUJwidybgzKlYuKHTBmBUc/IxqECWZI5ytAHzjcy5U9GhzaFT10RhSmICtirxjQ5O0c8H
fUHMnSctNZts9XHQ9OZd2EOsgr3UuakEg4qgN8j3sQjhUZ2ynaG/p1lI0frzW4n5XMKX2FVJke9/
fofE6+xv/zfKv3hHkB2uoY81ItDaRQMkJGoVmGB9zvFJikK4iwf5i8mf4MvymHh3iQMZnziu+47A
O8OhBKg3ptsdq4tV2EkA3oKSMXyVr+tGfk1rr3PbY36cj9I74pJuzyZDt1zrbiUDimj41+WB935z
gC4yf7eB5I1UCAfYjK92dSFpUHxlnKye4/fuoPrzkfFceKo+ij0lu2izhJdfeI70F3PfPbAYdgmY
NwzO+bNRg2BBjeOwXynwRoAvByOjusRbGSfxDl4GMoOInCXIXJiWCYLK8TZspQskNEKBVbt9lTrw
fGQ+2HyaQYHosOXSPsw789PcNsw4X2MmMSmrUEclJuwyfrMK0Z7Y3kAGIeHIghBA1ePc3FMnKzCe
KpIq7eiOgf2TERiBeE4Cg20hl1hJoaF8529rGuBe+VjfUjZkQUNoM5Pb1F64m7jyMGPv+w3ILKCe
416ed1W0y0cOUMsx05NRua0WQFGdMi+S/WXaEDdEtB5Z8kq3l9QtcWUL77Z+b4WOeGRVwFmqoa8j
kQDtfeMlDNHwV6k2MeL6nSaxiXOzS8PZtC+8yUtM/6bPmTgQuE/IoHbmBuwpLgUves77gJ0NxemJ
UC4D4dqW0N2W2XSgSKCznYqERegymiPEtnaWd2ay5cORoV7Fqj1EXuGbhMy55GBQ+fL+wmks2q2y
kXk8WLMPYPoR0+P28Rieo+JhNH6peLSoLr/AKCoM/j4QgfL0NDbKPha+M8f42dJ3GVKvaIP4fBq3
s/UqnDjCrJOm7fRXofbGDS8Lwo14iA0USNGDcVI/R8JNMo+WDMYl8k6kIWSZsP9/NE6EZnTpCdOh
/olQ6bI+hWf6JyDwzMrL+/5xZs+X2dEbpe9Leai34yc9GYIi9Uvxk5N+LN6HyhEZ/T5P12R2GEFZ
J942mLqrDWYdnbnUFRL/A6O8kqhBFBy28kFaG3OpkajKhieNdtNprk3kqa52yq4aperqyrisUw8h
d+hiDDAwV25qvv8d3684HOH/8p6khBI8prWGaD+2GeIPHCRBc5Vi1uFbfkz+6XG8q6SXqnLwl5nm
IdLcJPNS4Pz8XRrJE7sf7SCht9yjUaUDxT9W8Uz5/BtN5vIElQTkPg3ZU7QGhY5hIsiHvfChll5y
H0m4r1l+Bw2F2Mk6LwXkHrBCx3k7HohngUrPKxcupmBDhdsP0J12eNOPKRIPtNefTADTF9E65Iew
JFPF1kOmxGRqb6sPfEkh3ZwdU5tEtoGCF4iOMyNYJsIbQO5G5swYPlJP3ZSMRg8xclnbgHT0kge9
7lAM0IChan9KoAGe+yAsHAGFGG4AsgliR2YYSYiIyUvEiXRvOmATGYkQOmK44MXO0bx6+Vsr0Lg4
s+bEFzrycpdlj2NAlUdWHLPL51uE+ByYjrLtHOkFCUagX/OAYc4rTGx8kNo2Pya+ci2ZK3jGYY8v
dH2YCm++a4hiussv9DOvvZ9u8RepR9KGjcitkWA4xieqKdbKJ5V/d3yBxvrGz3Ch0zXLTbxDKYMv
iASFQ164q4d/ByvBOZIQlpO27ZeVL57Ce2RzCE/p6mpncmnL+/vuLLw2e+0BG1H/Yl6syn6Lt92e
Nb5HmXAJZ1x3NNvOPD6QS2YGK4f+1vIZTHvFE1dof4deWjrMfnWKTojUFHsx6K4QEVhnAZQi5da1
/hhc7cgJqz4qp+Sa7aEfyrtI2RFpGiLHWOxF3JANWvfbWrzTL+rReKieUOfcDHIs6iL0kOwHNzAp
ch881b7dSi9Gt1vPtHQnbhhGIfSIyUdv4U21IW3HvFlRjpC3pTpF4dZYgbY8LupLswdTU4MGepEU
TyG4+2yetJ6xvU/WyhhuYmGDBpLnCT06P0uVXcT5ULFkTB2a1JGJAsFdR8YqmIDS6kBXKX12zQdV
hQWLuT+ol/gRDR/hE755kQPrAZoH2v2KXAWQDzdkk5N47WC3W4i/Cj6NQ7LBlmVap+bUxlxIJ2Tt
WDbMb2jTypaXXfS8/ipOP8ec6kW74o3pCtJt6a2INpRFlrfcFQFAwkuU7BTpIxac1LxE0zF5Q9Yx
5fuVLVpsp/3exBaS60cOf1TYUbYPp8eBzXwkfNtjE5iGV6V3nD8W/GCCD7MdpFcP9tGzYLl0BNMx
f70FVr5IZwYgo2JL53y7+s0FClBKPXeJ3riXOAwU5d0a/eE4nqv7pLO1X71PCmjxTE6JCfEHqgoP
wGSnXGWcjxGtYESel5df5/oaobHSnUwLLO6WyudSkTjtXtO33nCys0xdeplfwvCByJKMAnSr8Ipl
EaK17uCtpMe8YaDMCOEhjvejuVZvVXhQn+rkPmWNjYt9o23S11vhCcXsHTe4CpgtcVuCMXbpeVU2
KxfFs7RBVhoMJFrZuHmajRigvSKa8oidOW6DRvaHLxOtBus+zY0a9Cv28Go+iOspfCg3hhe+Dl89
CSRUAY+Eg8FDU1pYa3Z0Er3iaiDwu6suqhPd14SpONm7ntnNt+IPbzXzje9lV7zLyqWAnE5TB6Xq
OO6niZe0nbMWspMLUVt3oxhoybbfJd7ypkJ/uXKqszgt+VeZjZ0IT34AN8YtomzMJ50xJUFuZwZK
74ovfvELSQumaDszZ2bEOhNGguvUy4lLeZSZXu5RaTEsIdw4vxRfeJ9QMxdfmmGX2WW19pnkw28p
fcU4QaYa70adVSh9gvgGd4RW4WNcRZoT9qvRywrrBkAcBlqv6vyKt15CYzupnHST7GREX+aUQPhl
aNQ9o564dLE5B5Jsq0cQQvkLSL/w2CrfXfurhf5+x8+0cEeBpd9GX9Qw5RnRRXJR2IhFDmlq0Hd7
j72ulTn1Kw5Znjj1C6AxCEINCSUv/StieV7H8eN4GD+NX9Mb6WYZmVgfzRddIxlKJNKF353uz1w0
EA1MYP629hzNNneWiN84MHbrcXGLQxEUVJfuhFfoRFDZawskDi8vtIXRrfc9YvNT4q2soiVf/SSt
e3CSoGVnuleP2B17YpPsxotO+Wu5TQP4ed3HUOOi4Vtr9lXnoAvjpjibQXMyzb0YzF/jl3niVSlE
TvG4HuNj+ct6jM79Ed2x+kGk8BPhaDfgu908zYu/lN/Serew080dWi+igEvUka0//zLMoGZNYdHK
II/nhY4tCs274qDAk+FhLeJ+lVUe57nRoh1EGSfWIBBMUS7t558/kMT+OBZkb4odviUQCviLbn/6
8+Hn7/3838+nGROijRJLJYfyIO2tOYFP//PHiFPIRVnu8qjfTEUaXzpRciNtVpAqiHaCld7uYS24
ptjKniHzeNUKIXBFTVRgCuTRjuFsaOk5imfe2AXu/6Imyxri1yWx4r2umXxvFsA5QS1EHzaotlkN
dJBh2ahun7HQl0eyfgaQECt0Wz+REatFgtETk4ci2zBJnmtFhlGWxpwTR4bXp/2rlOl4WoZuepBu
uYxFmZNew4RdtCi4exZbbhOmM51w+9DBHiKzFf54rHJxCbUbLYjd8DUi4MLaI1tG600Eo6GoJ4ZS
SeaYlFFfa/CjCyk5i0nUw+BXECE0GkL/puQqrJqqv2+ojqA6uJaVmnaL/93JZyRPYjft1YF7vc5W
BinmtI9vYRK3XBqE4OERd/2rrq4jCW/1Lh0yyG5oMYEfpfc13jOzNkBlco4SEzQqoiuteU/9SIU8
VeElT8I3dqzdrkfNMeLmsrEHU4avmp9n/hRV7Q4E2TZjGW/Id30tIiIDheQucpF5S4JE2VooKope
3UaTdY0LFt4p4Ox4NHdIUg+ojF6IVZRBrAnsyXr9Lkzf86EFFW9JX2qNqV8bYSyNS4osPCSXnAFI
Oqj5q4rMhTnKaBFtVwsInm5Zz+F8v0aXApDdSzG8dAKkn1nsX8tbJolEpkQaPjbaN/kDra1E+dMY
g1aZSItnpmZ9N6Wxl7q5RTMbMjkp+R6KBargrHqTDAphLtZngVCJTT+TKtiI8feKA0Qi9h6iChTe
CbdYyCyvGdZrY6jmZsAM5jSCyexbn9gwRNPzcvtiskx3inhYtsKCCTS62hZh5A3qQfwpyIVUxioc
yxuxZjydKFawZoTmZnhpkCbsh/V5aoTnsYxPOnfoaClMG8fque9pxn4+t0i1b9HcZlLNYT3RvzNP
SwwigwlNOhNJSS7iIj72ovpSzhneMU8nnBdxlNhw62DXfOJUju3BjPgOjF9S2D1XGnTLgoYYlgBy
oKq/lg367VJVqLUn66OdXSkJP5Cj7rJkHPZGRcFcF2wQVBvk1quVSy8kkiLCV1lg4Q4kVm054CD0
o5qWQY5ZoaRNYnhJjsmvBbNxH2sslaqFji6Lm6CSEpqZDo9JY1ysxXgSUhhgOKWpp8VXwss/EPvD
xyjDYLGYBxX9Vkv6XSsDV7TSUUMYeMXNjQBE4UjJRbrlGHK8C4PT69HzeM2CCwLno44cKNF3o8QF
YESPw6zGgaEEI31p2o+EIwriBQSA33UWcafJIynb7xCNUCJjmfXMvt/KuYJyvKu5F2XMhMrI3EKI
lHLbNUz0EjaIHJGestwSdMPBFRX2bdFQn02rvCRTe5Wa5TYmW/AbdYS3S/29hWyH19uECwRcaiLj
KcqMhZibjrVF2Dsp6WEuNMFoUy831ong11J1UXhoeXXKJeljlLRaiyF0zIbntMqpR3J2MZzhxcFq
nhSTFk0q01ejR+ipEtF3gjLhpJH5OE7pYdUxdcmot01w11VFLz2P6Hk0QViIJF/kc80eUMCK6+uY
RoghUZzMwvOjZvNDinsdy5713uR0rqjWrvNNrz/yXCmW0tpAJsiYyppTzZih78OvGNWzAuirrgAC
dAs5QTopFh74T3bp6owHEAGO/BbPFLIYUUR9T9rWib3Gpsb4bZt992XNLO6JYha7hgK/PFYL4v+o
iI7OfWVq26JpiMwzT3PdBuOkCzYEu2lbtO1nnWNeF9+jCFgTU3mUfAmeEbQqDJuM/DUT/C5j+9tq
8TGvULGwS6DgocVZXt/1xcJOAmU26RCHAzemOhPkA0ASJPvCrVc1JzzwyD+zNLnc/FNarhWY71n7
ztXgrJX1gOOo8PMB79eQ1ZuuW7e9ThRN2or7qoXRk4r5/Tz2r2OdNrjKVsoTGeuZTk1UlOOlEoT3
GVPuEivnaCxB7ZG4M1sRz8bQ2cAbAMl0tikYs593se6oEKFtHVX7JszgmBN/w+KMJCEIo4ZbWcW1
mid+q2asBtZqjyDwKmKJ7EjcyTrCSpopBzAyYScWR7ypnGa2jo/U64mrkVb5KR8XPcB/iV0j32nE
R76vWrKXolXYpqJ0KUxq0LyvMTjmNNF6/zArTHDDybgMvE6dReWAl61AUbvMNQdcizO71kilrRoJ
busQ4GUQXcKk3iiKECQ1gz4ltyQnkcqtktf70UweBH7+p4TheVZlL9DCY27imGqRiwwSS8a2bcL+
NYp70cIjJysFI2TwL9QAaoIIkMYe6R8NZoilOBGGapuCwR9WItJEkor8sBzHc0aM3ZiCrEcBDtpJ
tkjZmyRyokjGWhgAQeylNdSXdzWzUmeaixwtWrZdRWlTVOZWTfvBMwVJsOMhA51b6a6+zu6EYsO9
GZSzVQZ5KfL8Q0iAIkBfJiFiwTMk3C1qXxDAqKZui4nfJivGbyqjDEA8fE8NWJMpJzbocRREzTN1
3WmWlNahG46dHIPcG2NvVckyMPuHrjCZa/YtiAhzkxsJM4hWu0wFV269DlsgsaeMh8hJQuNQE2Th
1hGXDUurPE8emqXjHdNpz/Jca46YFa9ZKF6nNl4CTYc2kljPaLcY9I2zrykTeVgYybZjpL+oYPex
YAuuJikZS5rSsImE8Hm6J7+S5Jd+jODY6swEzNvMWpPz+1UQ9nG9PrQZGwgOdk31pJq3caFOjyQc
A+g0pU+coO1RhSbNHL+2Y1xFPgb3+6jbVrnxocuJiA1VJ+Fi+cabE/umPpp2yCNUqao3zMzXJGxH
jJxjFNcdPp+b5cNofhlNw82m85KA/lG4PX5AN/OlIiNOdyQapJSlaygO0WEcaBRU1BFVOIxOniYP
WZEOPgsawKwmqiASTJmGIoFY/SQHizuz0Vgm5hpRbxzBw6LAkGoMD/NiD9YlJOPM6Zd1DZJyPI+K
L5gye/kY7/Haluquu1mUf/7vT7+c84rohYrGldz4hM2QJ92sy5MZ//HDz++Z7WJ5iRi9/aQg/nxo
Rt4BHFioRWuqNnSlr+IAYL3Ty19aBcjKyizZHW/IBLGJ+p0Wj0z4YowwEalO9i2g0Z1HwUNUxUwT
3FSLz3k3RlG1VZk6abfwjOzm/f75MCz1RSjIM1pveRpduiCvlbXK2MkxSRs/H8oS/Un/aoErhj7y
+4cEeYG6aji+IKzs8tuHAu3qTmuG3jc08b6YTKZipDvDKpvkYBy07AD8SQ1+tt3/z/R/hPL9quql
RTrb/8/gqzq9F1/df96+/D9++59/SZLf37+7mzDvn37h/QQMXoavdrn/IgWy/6OE7//2D/8eU/i4
1F9//cv7J1J+F7Jnm/zq/1nqh7bvD8KAfxUJVu2/pz/Kys9n/i4S1H5TEQJSG+uaIcv6TQnxO/5R
/U2Rb+pBUUJIYKrKP4SCiv6bZpoSoGFTVGQ+jc/qKiS9f/2LovzGX4VMJqMwFNHu/reEgsjX5T9J
NSy0DIoCBBKMK/5k4yZ2+IOGwsjmhvjjLiUzQFMDnfGVZi5hIILAKmt5uKSKEV+idNqVhZQHYh9J
rlKLyj3SPYq2Yh12GldMNpX6/c2/7q2dXPrJKpSHaaFkIJZYuxtD24wYsugDDA7sUg+V0Jp2nkzF
oRvq+llpjxYSsywR1zfcKDdTwy2fuy/rfbaiM4ywinHmSsalsVZGR5gMHgz0clBGItLWQuXexCPo
97Ik77Uqsfb62MMub/TQleNGAwHJcIGA9vlXbwnH2ORmInYs36ulnm/WOSyCUVqmF7Ft3bBL5tfE
JNe56TWvbiniANaBNlvkmXPAGLmISWshn+U6L1znsbDUx6Ff+yv3zWBXda+5tVnrti5KmCnoogoN
qk2xFnsM86dlvSxhrG5Hs3m3DKuk3MwCqZlzv0g084CPJw4IPPenW8hNL50UJXm26njGS8UEdi3G
g1UcRjNb9h2+sZAH60nsmT/VOjAqa32s9AKvisbUVdfVL2Eyvariy4nd2sHsaVC05diNmtEtCa/Z
lOt0j4HRYiwBnlcGjacWPmy7zhfUrsLrcUhJk34S9+lFtDhqooG55VRMfjFjKVuKFEpdOyBEDjIK
Bb+boMxZUrmZ51G6I2LzvmxH6QSRZaYqy+OAEewq6weBm4/eHjtBhRCtb0Xcyj1aAOgvxMOrbQqe
kTygZC3vBJNxskrO4KZWP3kfNZssLdQNvQILSYumNqyUR1ThYUtahDebcXc2UagzUAkRq9QjHYkm
z0Et99zTPDk+tt9AFZdbZS+223xuBNR+mWCXxZK7QtoMmz7jhhBqLd5Lk/BddeJHLYjLZomITheF
XTQCI5Tk0jqQNVljxK97Jw+xQ/eiHu0UmBgU2U3ujkoi+EII/qzXTbJE6WrvlJpNlTUWpCoprGAU
kWXB7YOx9nsa/2QTA87aixmlXoaW1CKWCFAB00Drfs0N+Qj/Cw2fohVul+MpTFRIWDebMq8sMmtQ
zICLZNAXpneJIjg6GXuXWWEQLsWsHvUOnGVbMBjh28g9S0S3FBEHxB5hmSFZsGAoBINLaBR5+hEy
CBXBlfEqDG5fLU/lIgsuYX5ksdPxBWl4e065+tOQpF6ZCF4AGvroG0z/sDMO9uM0l8N+buMPAmLy
bdus3I464CUzzd1KxJQKPyZYiWjbLOv9lPT7pgEuZYhFyRb89uOTWMjqpGo3s9Csbq+a9FO3F2sN
YtStStoq9BHMZG70wmTKnsVYbe+sSgbDle3AFChHOTKfYiGs9jlWTLoPACPwql6KivFn26FK4AQ+
8t551rD/cXJJhi/l62Wd5WULyp4Xd5Luy7COfUVQ8BmXVQ6bCUbXwNyNKE8WcYPIwkpcoBOGecYb
DZyl3VY1y+F8lk9KkjTHVImDtC3f8CWxXDErsAm4l+cr0FCvVxPMqjfnGpQWkwDWlNAGpd/FZkLj
i7iXPJj6bDAsMSRGP90EdEhcrRfTIoN6LQ0IA1rxKoWhW+lq6DemUL0mKdsrlmVDo9THqOjLk27N
832dSIWTG3V8MBZ0Ro2JRlU1JYQCpUbrJBTDuTda+aJm4llu+vJs0rfA1hNYStL7moB9Tjd+Z2E2
xgeTIa+pNNzn6VM0RVjXi9r0oJSOabqldgZFJGXJdiRay+0Kw/LyNiEtPaZjAyKRbtJa+EDEMqE3
ks9VrvlqrAxHXYQaleYtxEzm1ge9VS7lMjyLCye/9CUaMZ05r36P9Bnx1FloykuTnWVEjxhEFvlf
qH+47kc13LXQ+tTGeI+S0HpSwiU8qS0Rr2BSAOiHwIdSoWcBVcwHvRAQIECw8vU19QvqU1CXZvWW
3hzhhiJcF1HZF60+4PHzOvmGXZPYxsrgXH2xH77TxBoYFqAsyboqPmg3KICAJWxTZOoCioy1bSI9
RMks7M0wxvSWZ4/t8qsew/MQY9BLBeGlMIZ9XeN2WxnL7jJ56m6VMGgAjYcW9AQ37XqDw8fFLoL/
kkGIeFvF8m3R+ZtjUcT+0EJHiLSShLVoAUNJ4MTG4hXv9qHVXixhC5DjM6pi66mJGibIYnSXmGQG
DZkZsxLNkG4tyf0sZk1QtvxXpgJsWeTeM2BzqSZAT6XD2iRN+RLGWgP4pah2dcYOezTXIphXIWXx
WAO9a1OWxcz6mKhWjzS5UPy7YkbrUbG9UZAwSAQBGy3QXm3URKY1rGkqppCBueqTZzCT3EalOLkm
qGnGemVEqJjFDrnS32SJae6oyxjAKhhkqXSHbT5yWlXX7lVeQ9E0+Trwsl0fSqHDRFwLuKlrF/u5
5U6N/E2q6HsxZNLTIu3FsbSe8K3fUxi9ryXWG5o+y1Oz7hqNYEtvaI3usDaCV2fme6wu064Sppe6
o0xXWAE2deV0Vp0dZVXa/+0iMVhPYEDjVmTs7YHUFTeQMUp7GP4XY+fVG7mSJtFfRCBJJt1reSNb
UkstvRBt6cmkSbpfvyc1i93ZwWCwL4Xue9upxEoTX0ScgWqharBhIGD9p8iseopKOqRX54fTCu+5
mIR9Btzh3jmFSyq9ZadOJUKT7Ovw1A0aewlwj1fItAzFQ7Z17XQuseGlO5VuD3/QcfNzUyU2Qsty
EVRmn/i4k0KYfvnlrQTqfm3nOD8ONtpt1xb2rQAKFQwjpc5tg2rURUBGwHwFKC1aihsFkHOvmPLY
2aVbGuC9xUD7aWNdx5lLu52SLfd61ZMwjq8RC9BdE7vgkwviT33X+3eouRcysGh5ipJBGKJ/2rXl
VGDVKZ1Rz23Fk63IN90SoV8G0ByvHTPYkgalLXY1cQgpI7cCZtFV/lm6GCfCYfndCQ9AHn2W+xSb
S5qF+T3hOL0Z+k7x7ymS+riIRm/GsIzBLjHhJT32OUmfXjtQT2piUOQXjnhAlVVoFh2eg2UWB77T
7j5MPkLyMiyNjQYSPVjJeVqxYq0MfMeG3Njoaw6P+XQXLxRBxROewr7z5E6GOPm70UnvfK/5o7s5
BultE7Ye4DaBQTv3U9g9uZb1PhGmvsr2ZQis5sVMCDlGFMTCcePf8gp0nmhxpkyFrr+PLbd2ljZr
fbK94leQc+yQdMe0UgX3IedC9Ar0vnTFwxpEHzVdaKmcHmUsUW9TfawIxoTELISd98+242+oEwqu
YYmazw3mDq/BwPX1iqT11/Xc9G6gnxu1bGVTCDIyZhn1tjloo+tgq53OoJPXtko5reXDEwztGfee
YVvrJ86sTBF5F3EYz+tGyqQ8pS66DwXDCyP2xD6Ugf9WOUi+VrEKJCJodU5Aaes8igHYRclwqMEn
QnMHys3yTfY6O7pO/BpYXXYaWpGR4Z8eU85um7pbz7UCR7IOfOYxb259x3rN9cWJw+570Cr+hJ0a
8/ZR4eNxk+k5oiDvTC+YrfPmJApJPb29iIuH99ScsNucORwHGRLUJOdRTEbojlK9pRjqC+2pczhW
7J1qvRVo4iJLqeXJug0YjJk8cr3Vbmaf+1m6Z5S5feSH487lyo85oOn3Y18IBtD179pYe2NI0HdF
TeNUthj/zxDIB6Yvmt3OX4/cuqgAsVyE0BQWdB+u6KNmR+mL8b3qcgp+zGGIf+9GNTPB3EG99JkG
fx1rh84MIzSu0V1QMPLQpWJK66iXYGainNlZfmiZg1Pwl9/z/y+lH9pAYBvaWwo6GrETdzh7sUPU
DEzxSXIom4JpvstTuoZijPwbqr+iq5iqz7whStNZdXnX6rw9jzXd5IGVFXfeVO9r7kT7KFgU2ly7
7CMnck96pp7FH3FmtSQ5s7n0XjqXfJHfIM4Idss9SJO9s7Wb6eZGi/3QBdyezP+E6Jryz1KbtVLL
sY7xg0VedYNswWeX5Tj1xXBukohUzYgrhIFlZGz0K0eMtuRUGZ0tl4OvzjhTW527Ba9NhqriqWwt
mR1T1zkFA76+qMMJFWFQtcW4D5ew3jf6c6RtmPypQqzzgNLK+W8QAhaFJQU3dih+kRDgA+kqSgxw
E29yGrqYHmESTXrMBtPaZccoCo1nohgZmVWXku4qB/zpFjkChxfFUXSFtWl8QlXnEUgxLZRJ/j2H
MbiPqXpji2UZ4Fu378u33G/Xx351cGysYXceaPmhyZj8TzNNJ78jaOI4yUM01YS2FaUYHSfgBgRL
woFxRw863qNlTq9ynl9MR9ixGUQIVhzLv+S4MsxcWESpghM57FfqO5ZtVnTNgYJMhtwRpcrBi/J7
vXXUyipa6IoN3Md07scdpjGLeHC+EB1qbQgGAQVLPZVlkXksOwdawQSztCqKe7Wod3LHPo8f0m5I
N+xV1ctHX40MduXSXPMm9g9hP+fIBjHf0Kz4riOMC2PkZ7tCr/1hDP17z7HwQUwYKNu4IXTA/PYi
5+JaO7I926332waSB4iSdsEm8bEmgjM8zUk8sa9Sd7KMTcE3afd14c7ChTTYUL0sS8E7Ptp/G84v
exrg832ajL8WT/Hthg/ENDu8G7h8Ujog+eIqKIvaz6I7MfFRyypiRtMCp7RrAwHJp2bIhxa6Yz7k
Hqhh6LeUSDIAUfWJiWi6ywJB94EimVDY/n1hZ829Jd2LH3BaobcXj6LUSUpZ+a/MnclZtM3emWhz
X+KhO1EpDTXQcFqxFrBuH2LZ/vC95ZeZr3DvPK39HN2rEfdaU9fRfRtbZzUDcu/m3N3pwJ1vtjP7
fA+X6bqonmv5wCKs+nJTO2t8D7znk5srv6Ac48saDu9hgD9GOd7w1DVPdTYd2cWHx5j96CiRcnYt
Tv0U0eqocT2sZXS3TjirB5/PIuz18iA6GudFMkdoceufMCc1MLczhgHFJSxfwrvSsWwYBr57l4Vr
ecwC1TKSmZhp2/Utjbuz6zkDMeoQhNCQpEc/pFInrPpzVz/MjSPvHKhrkPriHlG7hhJtBz2dqgsc
Rjti82v6KjtWMX3dFiUlnNRp1F08U8sykJ+PZvKBafyWAhTVQtGcn0d6Z7ucdpq6p415vVuj6phh
tsDuZQ1HHZV0b1N/Rah2xcK1hB197NSe2WYLnDtH3MVR/s3vhhnKJPvcQn/N0j1hG1iuVYkVnWK4
V5/es94lOZdGntHFjwaR+DTM4vaPcvHorZg5dAk/9M86iRvORLTCR6lN4Ccv2ndq/RS8li3bJcnX
2INOSB3qNuuc8QQ291LV6XS21vDZpljkqQk/R3q8tJiaJ2VDhuuHiCblyttZbAdn2yWloeWVOIt1
Wupl2laOPx8KhUgVSCviY5ydFxuWm0oxkU3fy8Hq39pwRTCofw6Wlb3IMvse52N1TeL082vHyoGw
xj2xCdtu6wPVOt9GhJiVccNLWrC+uJ17Xzi4i1I9jEcWOapJIKskilnvUL6l9GDtlmA3uaRKmm7B
kJbgV8pG53ESkklEHyfHhod8OEwibWGf9qcwsu3XldouLiIMJZh1mr36wTFfLdgzwa2ZIqAop4LH
TSm5yhZofpz3Eqq5TlNMmY4kOk1PJem1wk7++muAt6f0T8K1iMhwBHSWW+VpjFkWDepDjnbkFsmB
1iS0KdlcqbH/m8tO3HupR9Nm2m4kEu85t/H/RrODiEFh84NPboXm4ZZhSO8zF47bY5VOhDOzlRpb
IHIYKiI8h3MbUIbUWCeKw18aZntMRwpxHqvuBByoPo5pFCMi0rhNeCW7LyfPOarSGPWWmarqWcqf
mjFiK8/Km/rvdh9tpI2qCXByfZRgUk9AHzji4zMNGyu6F83vcB6O80xbZtcP1OmL6CO1eLdC9Jkt
h70Eu/baPfWVTZkDvVyu5jbDyWZ6aj9DuTaHibYiOnKAecdxc1dVlndL03SX9+I9HQf3M7EwP1r6
mrl0zdogs30nSK55CFYyjaZHv8enajvdUeZMlcqMdZ5d3NoR50aMqcQzDqh0o6gKfZhs+rfLCTWX
gf9LrdtjtGIP6z2afsaYZ7YxYq079Tcv6xAzwxG7RJ0G+zXHqt/ImsVC1G998UzrPcMdz//luOl0
Ga2gfpSyQY2cXjO60B7ldE7Q0O8i9mXHnkhn9XRw9T4u4SCS9Wb1yUCN1ZzvKeKPjwjnqFh1wF+S
07s6x/A8kgmjjJUk1ikDJ7ep9ZLQFU2puhppgHGGPjl4asTLZhSLcdW4UaegOloZmYemXIb9mFgV
MbiuOKisIaLBR31t0MqDKn1qrOXWuNzGS19Sr6XHNzrr1zP788Mkw1+jxzC+yO2IyBMKwYw2Econ
rALL1ratyEjO+QGA3tnSIiE7ELcvqTdQKyjq+ykp3vuSay/LJXEmdIZn9JEtfafFHkBKdZ456yHr
423Bl3ACGwvPRbiXxV6SjUXxwCZrq2M4OR8Oqvkm1z5NdEP27gckcYrurQVsNq6ERlZKDkch/voM
lZEskT/ChJNzOkdn6I3tpVEt/qCJg21fl894DF78daAvWyXzuVxgj89jck5EkZ6okcmx10NjwxUC
0a9h3hy3DlFvy2Ewr+0LHZodWnCHgX/Mu5M14ngKas5H7BW5wyyih6g3KhIPk2KMPi7201y51SG0
6h8hXXbpWiTHDKY4Ow6N1RZL8hdOfJiD5URREDhk9iPGvNs2CQxxPXgIRNtfKI+EcodVP0c2Lsqb
hXcHsgbNZuaF/D1N5T2FlScnwNs2ZN6LQEI5DHH8aZl2c1qqMIvZDbYptW79DsXV4hfR/yguoU5P
MCzEtmtxVvejeDTT2MNXhXzQA90INanSHg/ZyTMWqYHtK+hJoEeoV9T9Rpz8ff2oE07VcxrSnEcD
jyuz/eziqvvqjjfFViFvG9ot/OWgS5+4Vuy61rOObiUfRBJ5B0GBfK8JU0xr+yxjx9SCYVOyqqTZ
f/076QFc+Xo97tjlQLe0y/sfNd8CTeMO5hOSOj4Ep3A+caRmcW0cb2tnnsFouun218CifWGADdF8
WSdq8opz26795esl4bheNIE4Ly3i4DRh16yS/aiG+OCNxXvTlb9VA9km75O7ygxV64yro+uVf4NG
r3udYCtBaA7QaeoBIAJJkmIJjtPc/ppBrvYMjhqruMu76GONv38h350VjCt5zY1n4eUPzEtSkGdL
0gVrvGERCSskxlHRNgeikFXRvCD5UrPG/IVWzGW8SK8pjozV7won7y7LTAyqSWkBSKOO0vriJeAc
tOW4h21nMXMJybQZfmZSV1TtJAYfbNt8p+viVsMg3vhZ7e36jDobptGog80B8Hx3WavqbglnGgDL
rTsnPLyAa7hkbWaHBols5YRh1dHPpC1/00dHN3zwuuaU4AjrgBcKhvjKIINd0udZOX+R4W0Xp4FD
XSrkrfHiSOIry7h8eikipaLkZxrLYz/TyjyHNpW7VGGHDg2iaUUrucBDHScgc9qFb0Rbf6M8We60
IPyZ0f1zCecn6nXYAhvvHu58fSH8Vx1kH18b2ne2dq5WuuwKHp4keRvl6Hxr1gF7WRGcPBYBqBmB
MeM1MTmI5VtUuu7ua0ay9k13dWvzdz3c2dkiHqxQFx9hM+xyi9OHR5LxomzvNbVm5yCswAVUvrw5
0+zvRTZYm5lkOGOM5FhYE2u2TuT3xXdSbo+XxI4xexWo3ChWpP4V4xPuMj416imBpb7CHQ/foNrr
JsE3jU6f6fYymZelV52p47v947k0w/4FnXFjSf+bzMb7bgleq+i3N7zROHuzFjpGVprwaeibUC5I
t9Q1JIxKeFuszn9nsexkBDnOhx5Ouk/grZPhGVnY2vT9QK9zEQ/MdaR7UnXgXCx+c+rQzy17vsd+
PQRmM966WcOhiIcSWxga4sHX3Nt/cUyJfHdPAt6mREveTaW8oThuS122F0tGP0JHfYoM40RdX8eC
A7D/MvdPtD1/yghbrxUoLjjT+J2Ko/f+V5g+VLav8breiT5PiEGZS7XzrRP9iwzoHJ2QZZbxpkK9
wwSxS9kStjFakK8xG9rUILRV9K0AdRZb4beUX3oJUns/uXlx8oCes/2q6TSt1raaH5K2dc9MN/QF
xilvsV8Tn+hhQB01J94Vhaxtj2mNos2QeesPZD/Cu2ngOtjaeMm9pXkOi9nGG+MngDooktxxYRWb
qjik9Jai3aUF6ntyK5wWNaK2KeHviwdpbZyVLXzJXhLkJ44vOEoitp2EWv9dij+Q4slIGElDXAJ8
QWrxCWXr+XfuMQCsT4ra+bDrkAysmq8+JU61uNW5W+Up7YipJVyIbEDQJ3cptxq/ysk2aw8EsOYi
ckmMQs2oaI51CsgzUfV68POoPo0T+7ZqCW/yrP2m05yaz2TlzFw5E5d8pC/0ASgqOZfKKLrP/OA7
B2KywnH7iNGpuWgVYumePfuUdIk4ZrbbX8p4+WAywRUjD+lfXhI+G6Y9mBlKsu8b3Lpf/IFIURa+
LuJupCxy5jyJhqcFhWfNZfXS+FK1HKvnAH8tvafvlU0exw2XN2V+W5z0bHiUi25665kTAr7cMn4U
rD9f293XizJru8xyUApeSC4txfaf8vXFpDg7/FMXcMcvreexxMZET7HG2btR0pTfjC13FYd7YTle
gLPBgJWXNuZ9Bx7FR7uuHnEtUE0fc+hrNJEYwR8RJUSm9aMaaKT3Cz7oRUODz0TgNGOONpiug69d
2vzLv340lT/GjBbgANbcdm4sEDvM+URdvc1EQcqtzxurFJbPhYOv4jiDPBvGW6em/QaLsZLjJq+C
G/vVRFC2vUVNTit7mawXT5CNEjZVcWsV3EezPeMBHN+dgEBnQnNrhi2L3maOv5XjYDaL3J/0xHLC
20cuy7NLNRlgPgrNOZ5SNGaHIDrG+tzROygd2z1qe3rzPPYMU19BS0CBHh/h/upKSb+QauW+DMMc
PyhpyDKK2bqo9dxSvG8QYs7fVkJL8NAx59U9fu3bCFj6bPU/XGG9ymx+TM2TErrxNUlgbNry1kNh
JSIdkDwfihW1jClCMC6Pui9N8ucwC0pOI+UfwVi8LWOe8Hh3D8UwXwEYeFcp0v3idvLmdhRI5Cpm
KfbnO76TA0aA6TUZp0dOts/c1sJd6BG9qSLf2sqs/uvZLBDclXeRkMQX1/I95JPUatp343G5n6Q6
AecS2jmv/RJs68nlO4dZdS/Fn35qOT01WA9Z6eJjNiLmTQS/Oq6AmyLsu0cU0S7OuLKYCj4HEF5U
qvkywSwoy5ZV0AhzbmDCpq9tbhHVTlPSSyJGVkTGgFFdhijbymZltLEC6m6K9z3u2XwIwg3iLfVa
FZE1y7eOndvGR6/oy1NiZwEGvoUud8s6QBYWZxGCcEx65IIq/MjKsDgLm0NMsDxCwemvXRaiJuC4
0RmYCZrxthxMYEb8iPP6p+BbjE92wS1sU8KLf8PdgNX4rH0HwvO2dAfvKhSefpH/rG0sLMDOcQvA
OKTfsTCOEbLrNTdrcN/p1hpvDYwrbjw2u+Qmj8R4kJnr7Nkfa0qVZ4vNAIIPJ+e3aIIRZ+vfwrZO
ve3EZ1fhhWmx8Ue295TnvHlDUHRHsDokFtr8NWBge4KMdyrG2L5MHqEqArypTM4QpsBu+iRFouZv
18S0DhFBUpg6nT4tPskB0wSxzTlBniYJfGR1vT+R6gG39VRWUcmKeh/Dn8kpClpn+iSBgLm9DR4+
EslB+Ahk0isoWKmpew4CUlxRQJvtDF8ilv4bDwEhUwShtFcUSxpjACVUnpnMxxHMF3g7J2e4iRHr
jkWafYEv3WeSoilUZ0EkjgOrGaf88vEv7gQ/mUgBrVmyHGkgZ8GNNVKj6PyDRUELz/058vyJCRFl
FfEyJShNLx0lHdQYr8sWJ0P/oPPxKaHgW9EDUEUQQNrEewo1fZlxez+sQBPHRFnHKUOu0z2ie1k+
2lywqQn3d32SHFmg8lPY4J/lKk165axK8TvuJrQJd86PWURMjeGXOsZefYwRhlitOKWIfEdLB5jE
TRwFcBjX5TrPFLTLADtvh3V7lri2XIltzJENQTeKb73QX7cU1wy02AR/xvt1P2fof10V02kjaVts
/Jxh+bojbM8A7RDnlIZ3r27gUtIx4VHI5lya+RXOH9wfe9H75AsRuRriIKR5njFXhAe6NjoGylgY
qvBUSIvtqKD0gGrNyINHxFSGa7xm6DgsE/PGiXFXLa+zMLc1HDpNdsyDEo6LaL4HtJFXvo7o9yLX
jtmTM3XKrcMhrOuyaFhfAYyi+hlN0G8xqdNEoHBet8ty59SxxJQPkTlLHWggJ78VV4sKon2SFq+l
au3rgmnYbS3udyNBiNbikMw2F2CZwQ5GRsEns5R3FPQn7Y1bHps0oPmtIjpiUy5WZno5yxIfUEdT
jUeLXlpN9TZbq+cKoWDnZuNPvNQvBJTGLTL/Tqn8HNNN6VaIpoyN0B23ZaTPosOHLOfu0vTO3l9E
cRp0HeGUcQ5QhJkeUsJQSrc/0LbKrNOebliUo23K06EK78JgtASaoI65tOxjjAnemwVtRdARd0lA
3jrp7V+Mft2trwKXeocKIcaZn0SeV7v5xg2nu3jZusVjkh3wZX/CHRg3DWwLRC9SWs19EvWQbZX8
WU70OocT/Ss643NeNeMH5h+yswNFQHkZXRkEW8eyq8g49yx94Xzr6llz0qOtrjd/yuQLiVUdOI7E
5TRgykYKOueupZ59iMJ5OUQX5jeU0MfL3wYA/cmt6WUkI0MFM+MI7qo716G0IiwaeXCA6RQTRQHx
IKkPcF6qcrxL6tAGrDK2lLVBS2wVQBSYIwefucUuofWvQ0ghH1XtEyv56JzneqjXb6o6rjxRcuJo
PTkOcby8oWAwYC/yKoHWG0xiM1NVgG/M3TETn/fVaioD/O91uWio0Rqjy/ySEMI6CM8hRG9g0qIy
T0MfMIUvna0X47SbQFgIkb9q334PGR8R7kFfwSYa2g20+/xbiQ/xgEWDazrPByYyt392IWRfGVPd
TxgPTVF1dojohwj9+D2NKE/UQ3DIk5kOC9ldisojkYaKP9AYC+otcbc55//V6narzcQIdhNtQTIt
9viynlpVPsbBTIkWMMFtSEc95r7WOrRVdoHtmD50avnIH2Ytf7klH9dF1d/UAKVBjNFnRtX5IY0g
B6Tlgg2OuCfLJnXdXC3qceAzgRts3Axc3ugAIM/TXgdG8ZnDvkyeseU8n73FHj0XhHVI9YLm8oU3
XKbafBJnztCsfdS4ZOaE3go9Dlflf6PYczh/EYwDc7r+evnHT2GO00UoqQPMVHOxiN0hcoDHqyoA
267RFL5e7P/50f/3v1U5c+eBi+calfTVhQi3cTPWBEBEsBUz98zF1/QAdKTDTY9lQzmo7qid6AqI
xPkwXb5+lP7Pj75++u/+29cv+d/f8e9+iZQzlwWKxHe9tAtWmhZKRt+ljykR0X1iA2QWzYAzb4kp
36MKpkjXfF+n3Tc5yd+JTrrHLM+mfewXFP634bUOU9QRn9ouiR156/Or5IjNdCDwyFkJD5G6EDxA
EFwYu+oBtXAa8zuevCNLLFXHC2cSHaXz40Q0ZEhp56m9hWIkEFyhYXF5hsoldXZN+P8AWPUBH8tW
r+Dtuvjz0y7s6F6Wf1kz520jWOZ0D/fLBwDmSRo5HPtHkkMGWwwjrIYMZtk5q6RpR+BOiPgOTyx2
PkKWjnPs04zvfionflpofzoGXOHNENvS009HUaYTZ8POHhiC+tDLSsMxK9LHLspdNEOKpkfDOnP8
cEPAlQNybL3p6q/oo+plsj8GIGmIq+luBZuWGHZkQZWZ2w8Qw4qCdgAyXTSLOpLc17FQWh7iiZv9
NDe/1yW/5+zCNij6N/zQ6NKG37YAcuO4QIQQ42VqwoQZsLeKCm/Qb7iI3B1f1Lep84/c0smy24Lc
pJP96hEoNvmSzYS7x+rkdOFrbfhygyHN2YY5x32ZbvXqI9TTy1xxcBAexZdTBYW9+QezLrmGJkmS
rfDsXBMPGb8Yd8DuSkO90+ZGNxsSHnLRvAtm6HgzmLxSa+vSRjRuxBqGXjz8JjsOK8jQ9Zoezl4z
Q9xbnhMU2DYYOqhfjw6zasLLe0C7JRsN7eFURC1NVO/TuXpeF/2SfrH9DOWvM7y/r5QHrc7NJjQ0
QJjI8pwzbiky5NQvYqDJjyA3n4CqL8fI1GMYviC9d+V1ATk4GPagNHe80fAIlSETJh1eicjQCqFY
O1dpAIbk2dchsvcJGKWTiruLAnZYr1APv75+u3t0fSg9AjAi0/KLsy4+N+/qPSiKJ282Rbr43tI3
aciKoYCxGBvaIqL0TRv+ooP89PUHRd6d65vkyoTkbJiNA5rBmHb+Cd8GNRwrWixVkQluPmiPg+XQ
Ex9NpzaFBDmChHQ9sTC0cpiqN9cioxW0fMhBSDaV5u8FKUnzd2AYkxaEkKCFOrlyHsbjyu0fICWH
vA+CWY9a0qFVhRN134rjW1nMmzy7Dz37fZi9eutG9GYq+8412EvwlysYzNnwMDPAmJCNP1yavpli
5/pldAnCryK96LTiVsPITLoSyzNFob2Ov9utFofABczRZgtRXTKqqkCPGg2rM86hdoaG39l47R8B
0LMzZE+NkWEjaEXJgX5Ohv5ZGw4oqJy3IIQMapWc17k+7AMmUoymQ7ijgESFIYpajUzv88GPziSC
xTGqUF0medfMkXXSWcfEsYNNStABj3f6aFOHcvZ++A5VNCQUa5OfbIPbjJSTMHFUmDoO/ZI+l+YW
NRmSjgMatQuZPDB3zHcM1F5Dw08tDUkVaKK1b1T0Myd9gJsL3qptyKuOefwGQ2ONet52qguptgTV
mjowW5MCdUsYjmvMOeMIo+4hTQDSc058z5UyXC/4r6Qp2ssaGChsZfiwkD5Y/2zf5HTxAdNlMCGF
70vCK9sVKCJXGi9h+WeXTcfpYzQcWtdgab9eIkOpnRx0A5V197Uh2NpMIkIXU1AJw8owbuMB2m0i
1PMI/hYk5XT5etEKg4pnIl8juNy5mP0NuQO1AZyl9y5Q3crQdcMIqzNJ+CtHJkPfHVy60qSTvNZf
ZF7D6B0RrC++FshO5mX9YvmScWPNz+qL7WRvqyH+0vHAruY71NXS7LRW3W/H8IG/fiMOAC5WZk0D
i/I3MjzhCbCw7MjN82iQsjPMYeDDIf6mD6WY4CmMZnU8v3dmgt0YZrGYit/YpdLzGMIzHumV3wUg
jssE1jF+xcqwjzEZw083PGRhyMhTDyM59qElA5BstiqE0YQcl15X6++CXs9NQkKghLZMrx8H0NXu
/oRUhWxLDyqznGx2Fff7ZHjNQmDG8iYYzgUwZ/RzmDOG7zxLfV/xr+8M+TkOvJ8zKOhEpuuH1TTX
KIASXbkZDb+TYUd3hiK9Gp40dgDcyWHekwRv3hwCpPkKfXrMUfAXIgOrIVNHDoxqR0cf7uR1v5f+
PaD2pgRmnRiqdWb41hLQdWyI1+QjLeoZw3wfjw53Q0PGdsmi7CAeQC8Am12s5P0MRzs1RO3EsLWX
AIsoXIToJTAW8KiBwW1P50H1T4Pwbn4Lo9vroHX3QJRD8N1oVAyuDNFbg/bGGffDy5/kDPG77mB/
+xl1ZQz1+WSwsgUAwmH+JFfPMMOHAXo4p2x19hJMJRA0Xxo8cioWPf7iXnCdbW8TtlFpeOThEE5s
JVH3qlL6MDjZwvS++YZiHoMzbxe45gQeY7wCGLuWFuq5hHyjCIBu/DRQ5wQ0+ggiPQKVXgMrbAw7
3QGiHnZYvrm8+4fMENYjDWtdh1DXWQr1UeKweCHzxT2XTNMfLznZMChPKyfcXZCsYJtTj8SMtp86
D6v23DFWDHyfxsHmuDRTez+m7vqkfZ0eC4f+jhm57T70xfOAXRr7cl/fE/FkugombT92ImRN1/ZH
75iu8QJoVWDGFF8vFXfCS/E+pYO6h7+s7qsu8/ehQl39x08R8o/9IJety1llkev0FA7p93Qh41WF
THi0cm55GFPHGY34qYD/7UurNTER6iuKdNhCfA5Y72a4LDNtJkXsD+ch6L8HwVrQPGfec4VyIwtb
3rWF9c3TTrRHB6j3Q/rXBhTKFrm8MQ4auaOu+CElbmmPcbCOGTdxZKXzTBWYXMv10qde/DDiB3DL
6YLhtHgKXya/wELk0SQUNhqDhOEYdjRE9RN2TMIbHIkdiZakCM00LMYnq4L1+MUk/KeY47/pP/b+
tXefwKBHntEhNugEhAf/hS2g07jM1JDlJ9/pCfGsvXMPcRQ26BA983YdNNrUpZAujYDoNntfLj27
OJP/tSaUwlEKM3sJCgxHS/429iEH3Kp0LlmRWSfsK7Rnhz5J40m5/x2Fcksiy00XlLtE9Sd/zvLL
whEex0Dpvw5l1JP9oJLHLfDhk7AWCAkCEtqAt8VR8UdZu9N9H7X52dHuo4rX5P5/X8Kq7k9lol8T
u2WuJTknjTjgaNPwqdLVvdorYd90QCnOf34b5b9WZPM2hq7NvIsOaZe3Uv7f3OWUEohYHZrDhin4
TdLf/tBdTg+BSxUOoRsfhWPMvq/f1dLj+QlKd4eM795wO3rYQUrIxLJ0b8xfe+JB6wHPAgEW4uak
wkT6wgeXMI4OXsXSW+ci6jb4S5InKl79He89XZ2+/6u0u/6COTh9doghYrlIP8uuxFM0r9Wbnc31
TjbUVbBEB1vsn/FDYOtzCIeM+iN8ag45PdlD8GXuzPmst99Cyfz8P79Phonxf6rEeYMiN+QI6PjE
ZIPA5Ff/KZ9auzpuUnwBJ+3Eu7mmU9On/l9NDV9u7iwcJakKxXE0XEeBlTUdDznPwHFydXZGHn6I
60jcpUwogqXsTl8BttwbqAxPAOZUzBu3vz1VJY8htTjr8g0w9MMsqpmuPryMVlx9WHk+vliTvOLh
+c9fG3/vv/3ifL5AH7uwLf+lwLxeSLHW44rt3S/LM/ZS5NPD1LjZZ6p6IpBJA+hF8o1geiUPbtvT
emplFr2hcMrHhkNwV9I7n3vlvg4ZtjI/HTdEpsS3LvKmXdDR91vwWFFvRA030hUQYDco/+lHhZc+
BI47PCya/jvLKYZfNBORxFrqd3+gsik8Yv6ZL6Ry7Ye16etdkojgI1bVuZJM4+pZvIkh/8ho2/3G
6UaD0A7Dkwy0cysxglMBPmLEnBYfi7r1jurjvxCVKDY6p9O8486xbRoqLlrmJqel9M++u+OTY1+d
9KkLgca2iR2+sOldsJbTFN6W6Z2K/PSByywLQkyWssvn+Nq39fvY++OfkWFXLIfPRi8LHnesoI53
G0Z8DEVgCrC8Qb5A/kSermbQR1yod5ZNkLRqsfMFevS/t4bk3K3eH5bWE+pnfPV9mlL9/2LvPHYr
R7Zt+ysXt88CI8igadyOtrfaknYqU9khSmnovQmSX38HdU4BVVnAKbzOw2u8jpCyuQ0ZEWutOceM
g+ChgyF0TwI7I/xJOVdsdjgujHyP6TJmn6AHGW3Zt5vtTLhpp7ftXLVv2N4QjrcH7l38u9rvzpKA
24JUqJWlm+pL4TrA+xEpoMWyj0kERaWzGkgThOXuh0SCmSk7a5NxzIiCUrz956vQ+vtKpFxXKNfy
pWm64tc7jAFPbFh4cgmLwV9gIl22aG1e3OFzNshb7AZgH8LG2dBMlKdMpCUtvzTcI6Gn4vc07JFl
5hib8j1X9HltZnc712RObgKzGPKJlG0fewdsH6KaF1X9DMHO7dp8RcblRrWNt7FKn/59EL0hbEO0
QXd0Zefzxez4yczTap8zq/yHp/1reADSQmXienMsmzgeU/yysBiqNuZeuhE0tfIxXqg/ciK5w8mM
+Bqq/pQXkij7sCDYihRTiCr9nYrm0dDQL6am7W8tWI9+cCXTHxVeIGw5S7PSQiaDZ7kaUH+H+YBy
cBFCzuPvAvffg2XgAAyT5BM3ETxUZmJp014dKzrKUu1pR6fbbAyYT7u1WjDkalsDhmH+tZ4ZZ/3D
S8AT/tv6A5HAVr6D34Puo/glp8EdzApHcB3tB1kNj1MWepe+sZiXyS+O23VPc+hExzqMv7k22g07
rj7rGGavG45bxzVpyOV+9Zalj90gXrIpRcWcS+ueu0AGa3LlPDaRk6qb4bMfvwXIFG6DHt7r0TT3
ksz3bWLY5quVuGsUKdxpbYJfZSofiZlGvs8YOyozgpj97HGOm89G2EEdDUgdb42mf/GJLwqK6t7T
EVrX+Vjt+768ZZWpHyHdjISbTV89sx2QmRJJXk2ow5Xz2k6JeiRS235kvfyS2VBTHCm4TLu4e0Y/
ZJ1hDVxl3StKwxx7iDYuPa6i1RzaahNrAv1aRjXrbpKXD20Ja/ahzSj5B3P0kIfU83OlxLPXV+Wp
r5tny+q884gg6jkfILj6M4pj9JI7Zq0no6zwnHSkKXi9wk0xe7seNGVn1owKNHB12lJPSvSw7Z3O
JFMmhNtmIEjFphhWNgp0t/LOUrUGoiXkL2RxU3pogJCTb25wUxNL6xEepvssuGW5eKTjkO2SIWs2
lYeSuC3CZhNTvm9Mkdfr0XMR3wkjBSGYwhWJ+z2SU+R7MXV5QIgsxXkIdjLSBEEXFP2OQdNcRYTj
iVrIHSnLLAWvHK44/2V09IwI43P7rgQREs08IeWahzfTtdodierWCmckZ78eg2NVQFIYEuqGZo5+
1pm8odu8CCRbjzqnOWrjMCVXD8MHZdetyXrYcq6yNuNEwyWeRMponYDu3EVtMcXmHZ95+ZRFI+xR
h9+MAoez+uy9ohR7IEuKbB0/cc55PzHgqQLj039eWYT0/35budK1HeHZwnZ8+5cjciQMGkMDKF6m
qZD4mB09Zm4QgK3qFtYzzG6K6OeiIph2Ei15N65dHHUkvg4FyLNxpHFnJHAlSt8fb60hyTeFD7PK
I/+ufC/eNyALtoOrxZ4QsM9dAROwmvKLKlX72E0G0r16aB+siPADPzBWvvJKCrzbGKXRbRn3PXEg
xVshJHi6AtVvwHDeM2Wy8waocHk38Hsh7RSSPjJ2ISu9OCXih4Fc27XGKn1Rds7YvBRkCPnl74zN
6VR75aWPItJJBNdjrIR7lVlXrywnbreRhik4Cazb+dR9zrV0bzqNNxZus8Wnt82jY2707Td3ag8x
1FOEljcp32lfDHujZFpeJtuZQ8TV5YTLTqL1HngI+hNChDUL8kYP/C+hdGA15cG8t5zw1hUJkhtK
MEZz0wHuhVp/+OCVe7Ic2npZUM37nI4NOGHtv2KjvaRTDZ3CfipmNFccvK1jpHzsgJ1b77HPQ3QP
fWtjY8MmNquwHlPwcTPCpDM6zJUwKg4bGL2aDGWMxpp0coqQQIfEW0RtixICcTV6F3VPcN7Q+YJJ
PgRoMZO0JKnNgxkXoweZwVZs7BAzHirJJEzyb36KMMBPJOy7QJ6ki1fx44r9v0b5+QvP5/8VgI8Q
/5jyd/zRtD+mv3J/Pn7tD3qP9ZtP3YGC34aq4Vsu++e/6T2uIuaPry91sPCWb/wR8id+wz/rup5c
golcy6aw+4Pd4/2G18g1YQlI0+bI4fyfhPxxNy41IsKXsCwO3//nv5kPmQoMhSdoA/JNGGl8/0+1
kaybguVRNft2HFe0wI3L3GE3D33yKZIGV2MbgmosGqvb1Hl0NxqAOAYJIsc2J30rDep76HfPfVib
66RLaBe3ulrFmjUgBQmE0LVdcAzce+3IqMfrna84RgLGTOa1KUe1FdNsHZlxHoTZIsP2HRIUviQ6
b05+W07E+CKLpokfs8kNSHd7P2fEvSQaxNb0Uv8eiOS98cqE1C8JKq0lsCCf9bls0lcJH3aF778+
Ze1AfDdGexRLqJUiivQd9tabV2BRx9Bx9ypAxmpod82IAirEmGWY5ivxjJzAUz9GTTD9jIuGYxeJ
BD0DsIpULIeDdkfx+lDTf9mFY/5IRyG494X9zdDJ19ryy11pesyQE6Jh6q48dEjSGd3QFJhILUnh
t5kyTlaXhjTSEvf9JWkMNDlmQ15KW84PMPTy7USn8dDYxR3Hm7ut7TTf4HlC8QPQxOfW3jWh/jT1
DQdNvfMCXeyk5i9XDtjkcEFXTewjFEgmlpTwS1jRggfed28cIP+Rey/rBAuZjs857DYU8Bg2onjn
UH7kDEOYTgif7jC602QI7qzIbCsav23RqxVFMp81BCxFk1gNPmEMBS8iEyrY7llYDED15Fc6csmD
iRmpn5hKInziJQTY2XYdugBAfGWiHzp3RCla8cezID1llvPW+X2xw05W6q58Ls2Y1y0f2O+bYTGx
UE3kDHSQbLSszK6xSQLDefAYxLLG8bV8LElyV7RVu2lvSl6Oxid6Ehl5vEKeuZ6bV9MYeVOiw9Tx
OC2r9Najb+/nHlxKxPhBzdnGS1xAdJPbvHSKSW8cXMTsOmcv7c4aesTWnqReA5LiQCAg7qbMsmVK
Pjhb3o4IcvQP+Sfpjs9+g2aKvRiEf3qcPJ9Z+yC6zay5NSouOgSv56GN2cuC/YeDhZNjGc2vcuRS
a+xsxzU8bmUmg1XwYGLePXZ50m1CzoE4jVbJ6Hu0r2gQQ1Elp2eROQF/liXVv9tjKtSW8Tjhgy3m
xxJjwimrCeJwu+xqKY4WCu2ZHrEFpPS3oJHHXPODfnecL1Uihpfe+KwEyZG8qTMjCYM3FSFg0iQc
STtepHSOvvSwCrFI0ZNsppBkMqvEwyTLXZTI8rV20y2dHWc3xhqsU8lb4NSFOpSieQm5FM4eEWBk
1XhbAdTzSQaE8jRi2Dl591Q2vdwFEgXWaLekQefdfMmyFFmiY6JYN9B9EULhY28VMRCsEpLTju4A
hhsunnxjDwzMDSnmfZNXZwBPtHYiNObWCACM9u6mI0yvKv09ftO148mvolNPjcVCEjfZCwJXHB4N
dJsQ0yXCSQYa7YtnhUgaGZYJd8iY9k9YKnlL12bb/3BKkIU4zrhYFD/WSa22tOHIQiVlYh71PQsz
5B0jCqIgiwhbjH2WxRa9lhjIRrWrp9ElfnMsEMkOefYeDwBJKXC/lyFJgHgK72lLHlOgkBjOJm9v
0qC74V3o124LCwE5EXH10MuZT+/tn6FHsFKgeZ89f95Po+C80IgHReb6eepaAiTdCH6tO7xkGZPV
zKpoeTaEqmcl51yHqnz2xPyUFhutjR+pmX4KZ8gIwgBglhMZE7WtuSncXViXP7wSfXlQqJM0jY0X
xe/GiJLKiTLkMhWOTGSMD7JM35vWoAQKtxy2rLXpol43O1STuNb8VSPTx7KDMGVHdEKGMSc6rfe2
KQVg1iACcJYfGkN6+GNR7MM5h39ZZ4DDlFjDkJ3WSif2Jtlzbi2+0i7FR88A/4FmI1neYX73ltQ4
bU3kZHEpFFiJDkUAsLiOyX2kWu4xUftX5i6InHRAzlFZBcjv3fihjDHKZWWLxCoOfyRMKPp+WVTj
72E0XMKqHlYkkiGrRKzZevjsCiOHU+rEPdk89q4bbGiPYc+yZeAoL8rwmuJUeYCapLZO7P2MXai4
TikHnKXOW1uZzrkWrdxmzK0eoOcwXI9rmK9AM5ocFQatPnEO4hlZiTXAfZNdfaPzgOMMm3rYVE/k
yIF8Goz4XNCmitrcAhK9CJBn92lE13TQfPPshfUxF0361LQVIy12FaM0aqLdjOBp6KarbyX1Sblx
ui1i7/toWMfQkMFl6qJFvSx/zjJR5yDnSRQSJrmM6/ZStyDC55SlqeP2xE+PNi0GbcaY6tSW4xv+
rmmbzmq5DPZ5RE06knSQD0XKBJCFuidQwad+BihGcF/Az001ax3KAINooKh0rpHT016iAQCd/Z3d
flhmecZmzIeXsfl9MIlgGFIspt6Ap2I26xSpEW4Lt4yf/blbEqou+CYbFCM2TziOPrU1GsO8A1cW
mjRoP27GGU8bni+5XtTQY0men4KpUKX2vLeHkUxVso2dUbxlMvR3TuZf3YCkAb95la3hrjQqFjKG
ckYOLDUmf5areElbGK99Yc57HKvfPJvwByIKYxp4HmG/ukUuart7n9eTxCOMx0CynzvDWztWT1PD
ZViGSg6xGHgVX/0+S+/ONgSGr6MQmzwNurYfx41nMxAGcjas0anBtWUkvvFa8ZON2RZiuib9ZJCs
2F/zROypT5CPdZSUIm/eaDRwYbDapkF1bkU6oXhEnjlP4h2G3OcSOds54Fi4bGVkr3dHSYSWUXFA
Urp21yO7ORIz8Mem3BWWExwFboQH3RH4NflI+KDZxckbprKaqFzoNl0f3X1kwuRfRlvtTzwxXlwG
Y8jGZ+yoMAntz5WBtFUbpXqIPaVwij42c9dcSqG2UySPZhThfNYZZxNMliwM2AhgYWQVgL01ej9j
HU2Qolte58QBT1NVTnk2Joc3tNcowRwyzGzP1wc2RWJUy7h8hPsVoDiZ/GcYwN+82X5xqmC4CZUg
Zk2857x4KSmRHwDmtoSAxPqkoVT6vTqX7M05e+MzGZqLKbPz98QmWLuw2zIS90mRdeNbZdfI/dKZ
FTVcFIWwpRwSaBrPAuRTW9+ToJhf0vI8ja350o9HjIbD/eODrpJPWLKTK3Lj4U5Pn9jiKRz2AXa7
DbP+me5IQLBzw/Q9jsgnA57w0tlV8WQYbPSlLUG8KcEaGPNCUH0eggqz+lSabNoquLMlllcc11hR
hqjeAJtn+BNK95DaEDm8JCVTA7vswQqkunT1/OaMDEBEMRnYjLR45qz84Oe5uptqUvcgTbdmIVpS
8pYv+fhpC20Wp4mOvoo6+54Cc0AcUg77MiLkHqcDcAr46Xg6e7Jlom78RBcEkHCGO0PlPIVotL8R
VE/8jObNlRjRqvpbW/lqLUdZXAoTV0ZYOTEJY/LYqIcErRRJW8d4JrDZGYFZaDNd9yFxqENNOo5J
XGI5bwzet4czNDvvWQhsxLYzfMoyUhBKWugrqxLbUdpPDFoe3R5OszFj7qMbsSpCEe5b5UyrWXd3
YKsrv27bV8aL7qpJD07h01XokbXOfRUQehe/ZiG0LVuSvJIbtEzZ4mI4nZkgdFR81iYZLZGudyRm
AJfvS0IggmxjWAvyepB7AGC0wCJ0WqiSMKqXPl72ejeyax2EX3xiiD7uUtpgIVxO1TtkEPEKCY4L
+wLm/5WC46kAOJ0LwGm1P5jrns0O4P2DaZNsk1S9u4WHZW8h1RBnNWAWHMn00HGDeKYr653KEfnE
/nSspXinG0Wqq41dMoceRgPEPjFee0B8ggy7mKttQXwCoopaMFee5+RLjOILriFEKhZW8l5iEx8k
tsZp7LFNanAL5jh8T74iy82fOIu4OA7MHfbus7LujvLbk+sq2qbLCWUwqnMjXXQzfv1Yz8UOUMI7
h/NuY2Nt4a3uj6mv39u0sp5Ybk5NjVwduQoyb4+8Il+EzZlqaqSjzblHWntc3eRAk8Xnu+lPKApY
BBxuAadOX0xgdFJNB4+zyYPnY6wLLe+Hcrg3TKrJHOvVugUa5RkA/3P9NMbASEfJrUu4RBxZ04P9
JVQ2wdlxuxscp1yjNz+IcAIXxSkOh0byoiLxhUYVecpp6mwGBCaWRwM8GMILYjuOi0P2gqL2vOhB
PYdiJR7bl6EImnU7dd9BcF5m7Xq4zAi8ZpzwxaspUNMKvvRMW++hjaJ0Hw/u16kC6zoQ+QvkBXia
sokUN7p+7Wd0n7wudVaxQxVhZsg5JAcJnl2I+F8m/Tmeh3WoDRdxyjYLQ+u55mzCNkg3UsOmYQL0
swrLrWznYVfHASJ2kiSq6LvraoVYjoi9zJPjPnFsyCI8YqyGbN1BGmm6hYX5sBozyjSbHFlVuu5G
+zpHLRJ8SkNSgoe0OYwzyUtQQ/wTDBq+BV5Pskncl553QHLxesmS3ge0yHXlVyc/rM6OyLtHXdpv
nrSwR0TyahPVsE/LkEFFBimj7S6AyUnghMKwtm0Jh8V3CROfnUeSbmMulPJ3jgffUpdxI0n3kIf2
7kirjcCek+m29zAltoMjXLPW9hL6lPbdKlSCW95GJ1UozC3cXOQHsVzEuJwf0GOyzWG6X4E6ImlQ
sEi26BaNkJzQoopB+aYk3joiQsPmQj2fpby08wLHat6RWnYnyGwXq/ZgFxLVXUjmmIXsyby08/rg
x6wPPSbrQ48BbE1rSa9cpCgLKHVfSk55aXchVfkSsR8duCIDrlBxCVBYrV3hHHoREJWMr/ZhMkjI
DHv/k8AOt+aA9aNIqvfZGNGMR1wnkjt2HcFaYH+P5QqnDxI8n755/c1rmPgH0Cf2pEqA7VckNVU8
OETou7J1GkjjPdh+6tSZvI1wNt9kIfzj6KMjVNqSW0z7mN97To2g6KxTYbe3UPYMeJvsDQcMvtZy
ZTRliQtgLb3nqW8dtKxuCSEUfjKoY1rJpAH24ASZiKAE7iA7Qh1pjuOAyJ54IPQkdFiDFacwYcL5
hpMkG6ifugOOR4GXtf5u9sk5KhIMzWUrLrDYxdO1nUZSV5pXdq6fw8RT8FP/CRgeTBDoTUnLzR2E
PS0qTZ9qJI6wLen2djrHP2faL3kDSs21OZKjDMUAPH7OItPc9d24EwAL101XcGCYf9gS5ljsxF8D
DuAFhvodx5Hfh44wLDh71foJytVXaAQEZhakmFkZxQQiclaN2f42UIf3WBo2llPB7ovebZGLB+mN
xro3OKJ5BBZtrDbezh1HQ0q/DdDHfDv0j0tqd9eUJycbk73gKLRO7Lbb5ELd5hFwTkJQzSqqk9e4
pZahEy0fevAjRwWx8aF0v5Ip1bylj4WNgzwoiSnLHMz3s/GNMXaxa8OvwuIP+JzzUfOVa6ERZfno
t9yCQSfQKcKYqF4d6VAchMm8ZfBEWUI7a7NA+ItR2QAReQZi5tBkoWHTo2Fswix5Z6Dkr6RJK2Yq
Ibw4nb/KezwJ9Ndoo1XBfVLI8Yhe+vxRxcFoJvXWugZsZrs5nJDdkVlr8zp/lBJeC9Y448QY1Z+6
xkREXoKf1eF4jOYnLWnbGGVvrFpixScdo8Uk8iRMmJJxmoA5g+4dBwy9nWTmKqqDE+WZ2gYdty92
fWvpoZlzQ2+eVk3uFtW+NDMCLdn6N22tcbrnznBAafaewFFGsm4e7YgauZAlcL/84GYvhlBfmgl1
IsgEUndr8okduYb2E4Oxa3DXmCTAzrnz4nepsU41WtEwgzcZ2vV98iDl9El+g0DJth0hnYVsVa3j
KnjMKJwuQzkVuzAIv+msj45Bm73Y/ZSdZJI8dY4+k48hz01LiFtH4b2hS0IaNbyNlZ8uE0or/tzj
OrWWUiNrqxMsdO9UItBbTWWtt4xamblWGfwGZiF2Nb7EswcDxvjW4iU/h1MBRUWo0/8fTljC+c/p
Aj/0f73R5/5lNLH80h+jCfEbynXpuSxyLlTJP48m/N9czGamY/uMH01H/mk4oX4zhfKUaTou8QLO
ovX493DCNn+zfZ8ph7BM71+zjj/iFf6tCmSwQ25D+KP89+f/BeL/VsZF1/7Pf4tfZVueWnQVirEJ
0w6CWH4ZTUDprdlfSMWYzDB7HMysew7wiieU5ho97GLXmsmSsVeAzX4qBz3JnBHs9Q+T2F8HJMuj
APhl8jLxWgjvl0Hs0JoGVCGMgwXCo22lgpfBzy8zOJ+rmtEF0Ei8NA5HlGgJMxOsR6r7OY1VtIsU
809bNs0/6NkkQ6i/zGx4SDYUcOmarg3+8teZTWOgqqw8eLaS8xwSRqNbm/0sVpQs3/MuMW/Z2O/r
sgVPZoXvSDHLVa9w1AoPLasynoOCA1Zf6B7bhAr4A0QbuEApsQEDynFpguwqq15aJh0W+gpJa+li
/9TtHglvcDTC8Z/G3YtI5M9TKJ4RYyiuNo8LykOc9dcpFDZT+PNtUxxMfzZPljsKmoglGoOYqOuK
xrwMgGG26Sj3orJ3nJAe6F86ZVedvbG4x6UrHwvpfQ6k6W/+4QLgUv/bY+NCt2zHWm6SX7VNXdvR
ZvXcHLW/fg40WHbLzA7UzNMuNH3nofVZiCerJk+1J2dFSRzIukaphQLJCtL5MTcesZ/84+P624Xp
CG5CHhXyAJM36hfhTcIEo5KMcvY2c7OucFeWySqrjKkB5VOcO+BbeMlI0yDEbCdD/VrlRPWWRY1f
QM3ikpOV+p9fKvWrHoolxLRolCvf572U3vKQ/zRMJJrNnMNgHPZWIjTwp8A4OfhdTYICL34WNy9Z
AKvPCp9IyUruhXA2k2LOONs4NvNmwIRF9OG1sEtK74Hm1TBm9nGyQgI7ZxNzAiezIWgus5XNaLpo
tKnUvjt0ts/OwC6JoawQSXMR42Py0StaukZzJWfKJfqIYItAuk3v6EWGlQexcduW5ZmZIeSuqj0o
q3yLllYYHfnsIaM7Bq3virrO2JaAA6+gAwAU/IyTGnM3Tcj16CJKQXZBu21pvDl+EyNTo3+gC02i
O/25//zySvtDTPWX+8RVQvB17nuTsfIyGP7zC0y56zHyA0Agdc+Wn5dXKwTLXfg++zNGdAz2UENr
ho5jMF6JBptPc1pgHY7IwehxgNMRIN+LpOGTPzQ/mtwlHrXmBZr67zoqee4T55V0YX1HgfutqvHJ
xvHk8/oSLuxALWXaVr0FHUmokeevCChoGbsgpNfSvqWevPtTNByi1gWJ1PDh41+pH4bHzulvQFhR
c0QAfltDRI8fH7LIv1J1lAddimCDY+fktsUzb2N/zbpx3LedEvfBLqanKHgkWLG/FV0udmY6w2iE
J5su1k4/IdYPWYmx4eKZQQfQHYJMrBiU7SpTNSshiOZSJSQUiBbFoSqSg23P6aXzF/q6ep96SSjT
KMKL5Ei+nec+OzDMX5s0m7fc3PHKlE0K6bu1z44moP2cCsDiDoa6K+6j+CIgdOQyJGcz+TwZbQ9d
gHNeJEAPfCSYkO1Hvsx0ZbZ/89ANrocK6OkHvVtHdUP/jUinzByJ+oLre2Bjp9Vh5gMwGqi2wus5
4kVxe+5j5undPB1BdY9ndLUMCXprz2AIm9bwyatK7/jxHjlZROx8ZIm1q9tua1nmm4qwgtIrBLaj
lTonjKSt3LiSPlVsXCNzz+yqB7924yeYxic64tY5IoLhKTCG+In+JbYAs75aDa0gA2fDC7ORgJV5
oT2N9lZIJzwr3HrX2ismiPtcLZI2PiRpgANu4tqccesnOLxg5q2GsqfqvsZdWJzbUTCm9vt21bsg
jVI1HicXBL41scsnRoj/c7CJHBuz5ExrKjm3k2kBT4+u6ewGW1900QolEcssnvoEgPHRUCJ+HM0o
3CaDzeytZyZXOE12+PCLEL9s3gICI2OMvod66n8fm3q69bQYb0OXv/ppepr7jhjsRS5vm7UBPcPm
vMFnlm3eacnwIi9hBBPnVaos/6iyGb6q74K+44MKG/igHsO+j09nv/D+9Y1U8Ty6Afj+x9dAfWgQ
G8BgGJfO548ftkhVYdhQ2Bs/j70lTGJYAbkPn5rlAylA1PYO8TIfn041i2ljReOFlgJKAH7CNoso
XGkBmoiejul70Q7YQfhCUiqjutQGMCttA3ovH8xEHbGmz1dz+YnIM/t95nUB6S4XrErO7eMDIbfF
cbKnbx+f5Y03X3l665GDI8SxoSI5PMpePj6MQ4DN2C22E4s2PsduDFCh4cl3yb1uMlQj81hX5BZo
YrVHv3sJ4bqywc5no8Jg1Fs+ngHTRY/Q6herHNaiDF+rInf3kXKnfa8g3pVO2zO4rRAV+K1x7Vui
FPtZ4tkP6urNYxQXO981VpBPIHVPuTm0UOHVq1CUbV6Zuwdhw1bra5t4Yjl+y8revy1JUq786mEt
u6HTZar72jt0Wpx+50YRdAxE9SQOD2QM0QQiBXmdgO890Zc+jNwXG6MlGLXX2YH4Sty4GktQnKtz
39D7jd2m2aU2ZXbozsQ6eACm/FoDVclTGvYaestAG+hgVvFPydK29Stts3JRoWaadaKRnrMSO+Yh
FE0kx+VkAzxFWf4Vg1e0tVl89zmy+6LpvSsZGBGGA9LDzSHfmVVCevIkP+H7hAoztfUNQxn9UH0P
RsOhoPW9FbrSAIQqEFAQ1eDPvPCSRXH/r1czo0NzmIsGybu0Dky/NIzHz4osipvZOYTTQi3/WJ/m
zLPuE9dy037xTHgV7FTX3Jr1iRk3wD9vfHEX7GavTkhE1Q6+MwAa33Y2jTVWR62RBrdYUOwYaAyU
auIdWCQcD/8CzLBVC5BiZSfzHl9AvRcwHAf+wFuYzQT1hPb5Q85awLbfpegezVFDhfdjbNjEyoq2
WfmRyE+8fzcvZFrThe7NrQgKTc3AxdtGPI0XQfzLSuaBwsOqD36rCArYOl5AdKtnTduZyJr1GIOy
NyIgXo0h3k2jaDiv9psKVshKFz3w8QHz6xh30Xm0xKmLPH0GBmaJYr6KfjgVZWJ8nhnF+yAANC5E
snWzdG/F1XVe5p4UZNnOrQtII0aEfHfaRunwGX4ex5UxuJsW0PHUVC9pCJmvp5nI5Wi8QiwAsTuW
Ox8lOXqUcL559dPil6N4j0N0NWPFf48PApEFG+swn7yR8QSpFctGILJHM/ecow8xJyZeFvCyPqR1
ro6Vl3MCZ7oN1aL0z9FyDsiN7dip5uigZT7O7QDegTC28hvSzcUzWiV7q68uyG/Lq+n/iBZsexBY
XzjUqEOqmh+AQ4xVbRI1ZnQ+PmPLPaqJ5IDCydXSydGQSmCLE80tTgXctov06LrPMnV3Zjci3F26
OnBF7N8Z6VVvsRu9DqnGoI8FYKXtiiFolhNUBYr6AP68Ofbk+DhNtfNaAsO8eIBKVcP5AgoEP++h
WDRmRot2KnVuIskJLPPXVVWVKNHom3curXY3IXzAc4Pm8PHgAe+2T1XvX8qwMo5mjUgZop+56vrY
vPhEl8xhLqB+3HGXII3Oh5hR+Mju7+EMU8w/60Vk18HUsXlmk9F0j3YSYUO34/w0RoDyfRq725Iz
at0P1t636sesGZo9EBLAq9WhHFC0DuOPRhXlRZeeXs9B87OaSc3UIRs4RBwohBAcEjgl3uLHyErL
OrKpARTjzVv5ooUwFRb1Qi5AOI8JYd1j/pVDZeFW5SmkCPzWKWKAg0y4mpa/AT4WzjqxKlii0X/0
lnrwZyhduJc7hEv0cXWqNmPYsfeEvr/VGeroot7Q7DHO2dBliK4Us7fW3XCZyHXXkZTq/EA+P9/I
npU4kw/Y/7wdKRUAfSYPP2WPQo18FlDujGkGhjOtj1iv1/Qxa4wDVVOfNA6lMrLuDcwkL4T7TZLy
52DW1ZZ81bvsEXoAJV33Gi0gD4eUa7/AkOR4yad+Mn82KiRTY3KT54auLVgN6/dhMGayVPJqK4wO
n4oxaFBoQ3XKmOXcM8Wt2xF4hx4xuTqty9nUypO9EY3p+uPTvh/GMzsLL/HgnaKOPWpQoLH6PD+k
hr8Zau1cPPBGsFrUgI3RCS4cU+WaEUP+RUTBDfXg8MNy2wO9hwsmcrLRbQTNTV44J8kACmVk32/M
QR5HyriPr8RaOydP0gesZyJjE+yVDVccP1t9/BaRcM3gk2+/RM1n0PfPTU9MQG+m1QqAnT45LqTl
OKJMshvJp0bw3RcQHrWGsxmr/GtDQXYawjg8f/zr44OLnGqtTVAXuKoNGJqmbZz8BMSUHOzjx4+A
+TmOdWeQ7uT/dDvYFoM5XQ2VWEfHcOS/PhR4ch/qoQ7owAO3wO1Ng754AF5mlhmMyPjNRKW4Ncyr
GI3yya5vY+Y4N0Ox+5RB9WxmUu1rOjgPxjBVuJr5Wq/GhknpgPcMbhxHaUNsGJ42zyW5cF6HYObj
M8JbxZHAlQShH98M96pgWM9ljF/OyeON46lqwyVjPaWOtJ7wpZI5TxDZKoLKARysSw61xcxldMR4
NXV3pitev4T8H2wbz67wwmM51fnetnk4TSPqs+ennwR5zmfReQfP1sydzAq8WxiJ5y4V5jOuzhVt
9/oWdL69LTFZxLGE+SqwaMt+uX1IF2GUs6fcKM/YYouV8hWjE8N4FC0A0GkGAKpnuPxAB/ncrVCa
IAiCTlWCpqZAOhmT561knk3I5HHJ2Eb4bPVes5sturUMUPTxf5k7k93IlTRLv0qh9swiaZwM6K6F
z5NcsxSKDSEpFJznmU/fnzEyM+69ia5Cbxq1Idxdksudg9Hs/8/5Ts/EDoHEfFo2Rep12R+ehxOo
Fi8Y563JfuaWOTlfkdFM9K0OVLlpzVX2fVp2YFS5iM7My3scqYjfM5C+/EV8dsMAEFpDRCdu2p0Z
2d8IPONyAF1B/ANYvxzsEbIjXHJBht87/VYXzodf68FZw4SpS6hnWRZdesShHNjgXh/iq5yjaw3a
zmnNJ2Z4h9joUE7xUScD0iX2FYZIDOotdwHPHjDwT+N33IDJmg7nKw2alTHr4KDi6MnBJbqqxVEw
R+t9x1o3Lf6zOpOfNBLe3dk9DF7/jFa2W/fzG3ko88bJo2wdPOEGifACxcUeNR4rQA/DyEBYstEM
h9hq75mcvIbqDpNaAx72XaOT2lJWB9OIUR4fzTq8S3LH37cEgetmQ1C8avH4A2nFyLqxFkxH5B90
nEnxa/T3ontgnu9vfZLHVvPIrMaoXdz1aDTWdj8eestK9imKwEPqcE1VRnSO9KJe6173ZWngjR07
eR+TuYTh4L2aBZ70HM2ZzwzdC/BSUmqjp5BuYmpKJ1cNl8uGyAenDp2DEcuvZuZ7xl2zpxF2NLxW
31qWfe+Qjr1q62RtFshygVdi9LZ0hH/o9xKCrDZlbNIN1h40ETa7oupddFbpBxxWJvGqvJN56yrx
XnRTalAlvGiFdZXMNJgVKyAJJaI8cKHcOtFysBwqMuOnr0C0Ayy/WeO+rRlMBIB1vSdvggCxu1KH
2xlUKI1VBTkv5/YHA8ctwxBWO2GSLKcRq50PGDVEVvwc7NEiTtw2d8Yo7RdyRa6yQrYaAWHTAsc4
QZqEUCJD8ezI8lsN9O0U0XG/WBLqLykE8cWsGkylpYscT82+8vp7lBflK4cEVov/Ulc9HMCa3JUO
QXRKPM8exgTy2D4lDDxM9JXNGMKiPTmj6B0J+xYUzFwRXrVUbui61tcWRvyuabUXLKvXPGLVHk+9
ty1Lbl+eD8kS1Gq99ms/PLQE2NF2RAN37YD/7xsyh+6jiIohchIC7RxkL67Lotwx973CCxc+MbFp
abJYetaNViemRpBYabXIK/OKnaiw7BUAoxKN8sZO6wr/CtJCabffcwpHK2QBQMrHcMe4p5jV+q1I
DfcupECda86dFx97a9LfsdtBjQ9c6wwkbzrEZBJWzKX2Se/d67NzM0NEWtNqsvcAHY1V2gOIp6XV
btOngaLyQYvifkOVurotqujRJdRUm33vwlGjx25TT/J16W69hJJyXGRIomfnbCVc/Ud3TKqd0bvt
ZrlvIG58lpMtjkwULkUSDJuk4dOnVnzvOYP/XMTkj5TTiytJgMwDHG36BATfC+tiPcMIpqGZ3BOF
wLgFN/Bk0JM1IOxH5pBiVMO7hdzGI46muiVW4JpoWbkOY36eqNSuSPd9lkXVYWgqc03wkLeiNjG0
EIiQJw1wC0ZxMlTMuJO5xc5352ein8uTTel6Xi8PGyNCud7Q9I7a8jtp8f5q1J+KXO40aBwZoxCg
hFKBEsKSNSWOMUCnH2TlfNB6804zc8B81Zu2d1qe52Spj2EUHh1FiysVfrJWm+XpsrGMGb7w//XH
PlK7P/z24MpmNw3ho2fme6Mc1lXvvLlJ1a0bKzWdLX6KXTblyaGHxX2o1S+oXPS5IG6wsmF4yBoW
qwL+LJs+nozd9CNkDS4QkTJZI6kBw36qQdd0bruSbk0X9fdkr17w6nmET4PVTcvsfcrGgFQJ4J6Z
YnXN5m2TkdXDWtfbgnpFMuWEA2kU8fzgV6iYXXgqO2MI7uEwkW//GLn9MygRsUe0n590285OYyCJ
7KnN82TAgdmXcnAfO/AzJPV6rzoyryeJqPFpdksAzGB4eii5hZOcBmjU13CKqo3taqBMYT8GMkXp
0KcnHwDUIUBFy4HrqGRM+XHGKE5Fu80wqIzYxKBCINsPrEeSBXLIXCdZzD842C5DtgYgeci9lWfG
Lc3d6RuwHnkdQnjJKS4bForrOJq5G9dNwQpwslRAIWXdlMpKlwbFrR03N15R5OcKK4bkTN5oOuTN
vkA0IkbkCzogbG9OvjkZbh1f8ST9CHN/Q7/skqT5VRiF9lJi7965zBGOaRv0pIhKoBj23H6OSbgn
tHjfz6316ILaweno5wc/DPOXIvfPKj70vfOp3lme0V9HGIpXbtEslFDVlUzG34OSGk9HQJU7Wm99
EN47fuR+Id7a9OBVkFA4tyqeTPFoqlWtT4fKapyPjMRell7IuFxF8qXH/SBHGjp9R5GXBbW7KZDi
HE1tQBKTofdFwDejy2bomBBacG9pG0pz86Yoh3ivV+OeEkdzanIMCm3YOeDhg5R6YGFsNKfTLm6t
BRtSQa0Ni/2f8BcOLChhFFQCLAYZMYnRG08U206ohLnFZ3I626zgJlGA4Gj9bqueuRXtuA4T4bU1
BWFQ2awdaqtD7jblTyFrBBiWrIKDOkPm6vUFdJ4Wic0UI3YstPsxuMG07OIvwlWka85nDXfwaH/P
RwxQpE0b46j8lrp5hpjCjpGGdRxizAR12bs3Q53deHEeXYwUOh4hU7CwSY9gzLzpQZ3dm5nzDo1s
HVpptimo+N7FeqOtzZCblIGjuXK6h67hZtwEOjYbb/7RVFl/QNsT47OqMLB3IegqnQZujRI7rlHj
uMB3b2DjDigD4WFp5DsNCdpJdPdvYdgyRR9q47qUpaQt9rSNnAdDf69g+u7IOuIW1nrfnJKI5bAM
xSmNZnSuZbnrTJNzbCTgIgnml2iq8oM5DY8crUnpNVkDJT2kJbOzVq6H7xOOn7lPAp24Uk4whgjI
3LFczySZKm0P4e2ifpUqsK6njVRNenfu0/ZCmdO+IA93u+w2B09wH87E1WFRbm+0DH+SxS2tHhpw
+tPbJIerVISRAMKIze49TRG+8tkbzqgFz7EJgowsrdcAzcxdV/kXN0T4JaD5gNakZZPAxZCkfaFv
BLg4B83tTGk7cOnYWEOHzAfa2bmNuofZwTvm2T8qMWLUMrG9BhqT7diato3I1UqdPJFKI6OuJ11i
EO7ecWw4/UP7qQ9khiiS1qbpQd2h2K2BMGTFSJpp1ZsKTeputflmqDxYfFONt6Msw+1SOWiyzNn4
CmwqA+RN7pAf+6Tv1hEEksOUsDssy7rCQ3bf6ueJQdn229vJ7Akx6ZPHYDSjK4pz85yQfetUlr4d
J0lES1gW6NbWhmQVKU3TUTCJHaEh1imkoDd0xADMDct/SsXlK6M9s3AdBzDIve/tfJyi6NQJK7o6
Gr1mJklktuq1TyJ8wEzIpfN0FzYMh6JuNbJaNN7UDKCKUQwYa9DSlg8BERXUzmARsg3oSqydmf3H
xNY5hyS9nrtCPg8jhNrKrP21Uefi2QWMzMDDHyG73oR+J0EJIy89E6v71YvUAb2PkyrvHhDNdN/6
Sf/Wtdxh3RyFa2hwiK3UMtB3z+Ex6ICYYeffThmtMTB1Yl+Q94PAWe+vsEYQujPxi1vrQqyne5Rj
8WIZMdnSjalcYpCl0tIX2KBIAbTxwN97vMUm8siew4no7/UQkECAC8c9RKz/z41Cttlycs4Fc0Yi
Ggm46c12zwq3urE1UHVYw/e5XRg3Uei86JnVIVgWL7QqsDTnRQWhWU0tjJqGL2GG1JdMzj7Tg2ou
pwF0F86GLXcHMrW7IKFw4hv7nlsv8QvmfCqtpN9b0XQxmG5cMISXl8hkRK6D7uwPzAhLMAWrjrbU
KXJoNmO1fhqyFMRsjKVSq85UUgmVE7mxbgbtZ+rjdITDWD4JpM+3GuYx23tbZOuQIZynmaJ/OyRv
kd63Ny6QowuZ7Qd3MHSWiLF/Yo/gvmSd2E6lfSV/gH4e8tmNT+GMcD4rO4cIyNZ5DcSwIrfuPGoI
1vNsvAEFBBJOVy4r20GiaQbRlxNXKXp32zo5KG+Psn0h6IjOgRH7a8dNMIY43Ngpt5o8/EVKgRi5
9SlZrJyGAYMPOJ7yhq7ASjao1fuAop/7i84fqHwzZk9D5deHsmuqjd/b46pAS4Ezh/vLbPoI+ay2
HK6h7Rm7OKUR3+fts0kg2yHHCTXR0abFtFCwAlR6kiE5adzbuqqBBajNMuykXMHoUJKDO97StGSu
XrVeDhqINrWFw/DGhnQaQF/GzB4SooaoB75OchuqR26Exaxg0Z23g3NAEk9vVPabvk55zc+hB/TN
xYpTUsAajxiQ0d6Wc5IeQxywSR+GdFldVqBSPOd1ym3S0nUI6MRVz3ng3AwtikZUmDekIZ5kA4RZ
krJyrPQU9wQm/q0A9UIxNiMXo5jfQ8KSWCFn8rEzopu8rfU3X8w5tgMn3+qzcdc1LPyzrCvRoBDJ
1pBpvie5CF+Ann4fDJJ8lE65zG248hCpXiQkE+b7J1cXwVPdGudoGKdzAOFtE8Zuh4XR+5xCqyac
sxi2WmieQ/pGb+j4NrODnrBmSno1ysC/sUZIAJWNvZ8Cyqlnqme4hfEB6HtHkDndAyahuUf1D8x6
TW/TpLKz74WJp6hq5FOMxlHCohuYu17IdL1oPVYJw6iR0evFLSX6bZKY5fvY69D4uk+7yIuDL5vp
CerkmdLCU1SSDgqmG5KeoqItZwYOzr3FlGNbIvTemFnmH1OwL2tObs74Jnm26kpfe5QzAIZY9X3O
yhTzDm5WgemnolRGH+p7HxLIbXDfWNGMr6GoGE80wPVNih+SOFXlhZ75HyntznUXNQ89WcTHCoew
kqGDJsZP/pJL+0trZl5KU33PPNN8RogsN3CH5v0yCGP1RT6PI3IPhe8TVm4E6Q8+2tRXxWbK6WyS
3qrtO821b+bGfQkBJz3lurRuQmG+JNW9Q///0Uns6EnWBhXqPDJwukpkAlKvT9ZQljplAR4uzwWy
pl+PMBTVp+UpREhkVhEI6cwmXwkQnjwKS7rzOlHxR8smz4dXrHnpZkSCYakIos4t6dzrqf6Phwlt
7eMw3VBsBv+tNgvXmwiTvz/Su4i7R9FSAOeSj1exAnN7MAFQ62aKyfTrcR45yE9rARXO1NKjH/nZ
KR+Mv2+AhQCBcaqz0Vb6sRHdj6QFORzPE28wTHMOjZdkreURYCeHMdx5jV0bLnlP0ez06+GoHv7i
lLuMRmFjZxv6ygSPqJC6WW2Wp783thtG20rlYEUqvmh5g+UNf73VP1+rCZkhTqg4ZCzAZnInUh++
4vCy/FqyvLa8QfIblf6XN0xKxFmAG14qaqSnwhk4EFpMFuiv5+rFINRmas012pleIKFOgSg2BKKd
6N0Vp+XR76d+SFhCF7TMlfiN368vu/8vr/1++vv3BG2eZPX7ndOAZF36gx1Tew7gglf/deSW55pW
ciSiJjhx8us0LiPr5Fs1rFYAgWLd2hmCDEmW3uBJSoePyy9o1oc0mxKa5lg2Z2lkf39fd845O34T
3JefLCx3A4DaVo/bz98vLa97CvS+PGpgVO8ntzj+frvl9V/vSd44lMkS/RwBXO2JCl6LtY3YtuXR
sll+AI1YUz4Kax2Vj5LmJ3zUkApu76RbqXFZpVXWnJgXrcxApMflMIfL6fb7sKagbdRFtVxJo4pG
Wza9emQ5OI2qOQq3xJiMp6rMx5NJeZ6iHk9/b5bXsnBmZQhbIE5aLC1tmhXb5YsEEO9PywY+ACH2
ST0iF/HyZxn3SJ3QC6SANpWBrMbd7cPxxg6o4jPKcjVFlPukPm09yM64xlBseU8EyNUr2s17Eigg
B/bODvPEjywKnwnhehAJJdhh3E608leUzrXVHBjIDiZAi6559pCvR2Di1xMrPNid2Nci8zYzY29n
TskPT7LeoRH+7BT8Q9g8dBa5prW8ePUmcezzhjA68sD2jRCA5qmCogK7SQJ03FRBX8zKhncVB5fA
CnbhrIrNkX/xEyc8uXzA1bCCufNBLY5eOY3RFQIwJPccGd4QTYYKi5u2kNlANFckpFC5C9M0Q9SS
gA1yxI1vYcQV3c2oesMdLFLSbG91V57BfvrkSZ77tqJH2mHwbrpXK63vqJjtsQYZemBg7/Q+S/u1
RTW/Llp5bILkk9F6QxOQ7xMQmKJ56LWq6XOe6d5DHzkBPdkCu/VWhEg8m4P7rul7vcni9eji91Qo
3Em6pK0Z9Av8Jpnx4NPBCU0WC9zGI8KcQptw1qgjJUnz9W1HDegm8CPCQQgOGjr8fIY5HnE13sd0
buDXkaLq30Ue/UQU7mTDATVxIW+t5UaklspEh+RGS8bcDRRQrVYblR4FoENBDkCfehj0nZUh2HMN
K7GTb/ZHLcAFTV8h3JUhMC7Sit4KZ29KllkiY4pf1v4O7Ml91F5zMlW3RYbBWpLg4zGv2bRAAljT
po0Xk4UX0Ah0aA4KElIQ2+BWquAHwGxfmSYw5Vo8Ti2hp74DsgNtxAMlqhu+e7MqpwhFMVaiHVEg
67GWBgG4OMJKJ3/h6vxJwE87UyeNGxrcTPCPVsDJZRjmwZ8tehgi3M99hM2u0z9YQGABOJoGORyB
AUM8D/CPUeAasU6Ur1MrSLQroo+oJJMATfQGhaS/xRNGqEZmPEyu/cOHTWMPpzLR8nXdso+7Wje3
vplNNFEyf1+P1gHqFK5f5SjVlbe0VS5TU/lNsZJMW2bJWJeVG7VWvlRCQ4grU17VEdNqptyruIJQ
AyhH67x4WzG5zsrturyEA2NVKycsyY0adyHcsQ02WVP5ZTPlnHWVhzZWbtpZ+WoD5bDVOoyGQrlu
6Ssi6MSIOypHrlTe3EK5dLHGuBQPcO5aysPr8w0a5eq1lL8XXhYBRjh+ISgz41EuYKn8wJVyBgva
aFQmcAuPyjfcYyDmRtE/LZt2PI3KYxwXl0h5jmPMx5VyIWNPH55c5UyOVZRvPH+BYutwew/RXQTm
kZiEnQCMzFiVyoPrzuoy0aKHIHRPoSUuBY1Zr7f7czXb9AjaTsPn8iBaAULeiHZTOvd3pJ09Vnn9
GeqZ5EcTtepJ5LeO1ZKDoxvD0TMSnFN+jdimMMYN/vRym8l6X1iNuBqs7Hoyu88Iv9+Z7yS7mDIi
db8xYrpoDRc3fsnK2GP2P9RkDoycBcMTQo92ZfbDsDI8ydSpZFqY6jeV41k3tjlZN7mJXHFE17Aj
1hiMSBdjZIKkQ9nfXUdBaFwsw7qveuxKmhOMW8pVzarQXsXYk8OjKH3org4zWTkbIlOxmFM23dRR
q9TqGdkKXfs1peYjyorwsaU8H/pt9uwMZzLmJR5Qh3Elec2MaSD6HXZbrOGpVqqbqqYqGYHwIaHn
0Dv8+/9aWWz8FSLreaiuXIFp1TQwiv/VajH3ZiwjV5SHxPCSw9DT9G6JJlyhGXz2EC0SkdHUCsC3
s5W4Y3Ta6L/5COa/uD34DAyoumEbOo1A8Rc5u/TDtosR9B8yDbmT35m3bsAIoA0hLJvYe0tN5ucI
AsqdLPrwakmcZGZmrLWyIL6+Ijcqo3B4VmJTvTeAMUFZbWkuH1mu6lelAl2qUf/1jlsQy38SZKs9
B43LcdDhW6je/yzIxs2QiriAHAmXz9mmtuEdg96/GkSLEAKZWnu794rN2BvHnnSTPcum5G0WB8NK
PqJhuvgNUafjtjS88MMx9ZeCYg7FH/sLgYptMX4xBaYac9cUmFGzKJpP/83n/xdzA59fkcQcTzp8
jb/SO6cmxjNjOAVDXc7U3cKWF7UNX4KEoQRB9RFVBumVQdPv5tT91jsRw4NFkoRsiS0rrC3a/svg
fdhJXB9mx/smVQWkikuyMYa7eCzL/VgWUMSyEBdwbF2tNu1+MUj/v6HncCR90reruYDb/9x/Fdf3
7Kv5X38C0v3nn5/+T+HTOep8/I9/eKo27+37v33lYEYn9RX+979fi/qHtnlPivb9zy6w5e/+7gKT
zt9wOEmbK9/CRYKZ5J+AOkO3/racGth+lP1J55r8B6JO/k3HAUZgJcOFTpsVK8g/XGD234j41IWL
QYEGFEzq/ydEnSv+bHcCvuFawnWEySe0saqJv1B2MQ2VDdkw5kWsTLX6XTbEvwt4v2KmbeRi0Fcr
ZE2tfPvEZPb9+/nyYqujoei1nFRBtSajQJ3PNL5PfWahtZ8l6620VnTNYRIr2+oQthA47sEkVyuj
GgTRbgw1okJp+C0bFlO4/CPRs8gAEaESs4IagPRhWYQsz23TP4uxoo4aZAF6wmFFyegh70nymsPs
BcjS93ASD3jb9ENOg6s0ZoJSkRwBuTz6/S2zmHGTx3PN4rt8boL5KdOHDvRYdtQw7spEhXNPSbmL
Qw+Rf4AMP7C8+yGKz5YfkmY7iwLva3GuIKtsfI4eRFzr0BpGtgnwfq6LLOopX1SfAjwmoU7uXSlA
V3vJQ1MF95PevqJmdjemDbtWpPG29ygIu5nR7DUUSSvH9i9V3mCZj+RPeCpZnakUX2YibeQZ9CPb
G9nFGy8bbmi3abQH7Ncqm27J67w3wJPb3FiROGdUg9xNbvrpAXWCQxrdzuu+0+QHqwYpYzMGAALG
mKBu3rANm1cUy9SEgSCNOYmGGf2DhGLaqlFgoSwq5d61KWIzfbMoWz4UpNthRka2zXzZinE0tPn3
UiXdkZ+WrROH27AwZupt9VvpeU+4Yh+Nqr7zGvcZ2fALruoKbWMMl8e5kazkZBKTt1vdmwjetKZe
JRaEnLFEiVgzlw6qH1VL4GMh8h8eRe2CGM109repkx8Jn/ocBsKqBcbxTMWSJxSO8i1ZySh17VMX
RMxCy53Qo3EjIYUnrnOsdSIZGgM7e5/b/rawqp80OyTJRfO8DzsqwMG9xP2WtsaXnXK00vIp6wnI
bPOJJPPQ/km425qk3HPcBlTI3ZZYmKGEPsqX1mIb9IPBvnQ7Trw6/B4NFUFJbjHtarMVO7dYsaQB
aDTIj9IG7VMP9W2efxt0QamZlJw13nJ0R3bxaLwmJruKtb9c9Zaz03v/Ika5U+dTqReYnD0yrxAp
keBHZXBO76L0mA8atWMmbhkZ3a5za/ZTsxYzukgrAp1AYsmqSaYfOC+u6GOAArQx6SFY5tsEEXhH
EA23+vt6RItX6clLbfivIseR05G827HCDiL65UMGc0QrzR9Wq99p3cltDWKXEmNel158sOG90WIO
gQe5RNSV5bM9OD86ynabRPXZe+T0YZ0+ejr6dG5zRzmPt8KjmFEMRbWhSH5CIrquKsdddY11hydG
sS/8q42YIwuS10rmw7pLDrVgma1PoLFZVNVe+zQkUGlSCacu50x2zBYjtQP8uA2g3QMjIZEQcOaw
blFV149D73GQXSLpAn07TAB04cdu0O2QDm8H9+0ozkxmz9SlUbbd6jmhLx6VXJbk00/+wVsWWXda
WCkuZ/TBKvjIVJWZcf3oO/EHjyMI+w4QEw0lQ8znPZaIpXfCjy9RFQCN3/TdfujpHxNLxv3cDjhQ
JktlYVEAN4FPrG1bbLIJ7V+Sx7eN4cELqX7GLUQyec1l/UQZ/QEqB7m1Btd0H4u7LryB7AaBKm3u
HRG9DFa/0xpME1XbHQdtoCdXDHcmcyKXUADuEpxe8fdeoAjJGudnQ8sFNURCt1Mbz06qP8qYk9m0
IVa47fCl21fm0QeQcbdNGn35xmisynR4gIwf8iHbJ6MQ3QqMYwIYLQ+3IVm83swthQbrYx/2n40o
HvSy/z6WfEgaAFfLRIvfIqTim28817oLZU6nHEIBnd53bayfDWQDvWk9FxRycTR46wRAqJED9071
B5+bgNtPP7F9we6CtBbFP8cgP1O/3mlm2aJ15G7SEje0JqrbjeTGTbuWlT/AMaCbZnGFCu3wBZnx
dvmzzttj7463ug9KIBH6Ic1wVPjdvprX8pO20k+zA9fs2Z/zZI3bMSRuyYxY0hO/tUXpCil4RiLS
zvRfe+scpPkhia1X4Kxfrm+eigJuXThb3Ta03Itv9js5Dmd3Mvx1n813NI9Ipq1R+xEnaqJS0DNC
ws30HfUMvu0HXYGJs/aCFH9Msjsr8wv2GVGwXWlv606eooL46NYgpzq/T/v0ixRDQgDJRpX9+O6B
eNt4Y3HXI32I1NU1ztVOaMgmSBn5QkOy7QdkQb6qLMUSAMtEzrX23Wlib5U0kmwY2EYBTkyE792a
+crVy/3Pnl4qotcSzMn80ZrByziycPWIkOhjMiy7ShwigjRWOBi/5T5USoAbLVle03GsRLF23f5I
+egyasndFDKdACICOB3/jeZvQmfY6/b8YIAFX1UxXXK/IhB65H0T60bP0fbHLYXY2DmUg7GrbPd1
HME1qLOd8Clj33gkGgZInel6vwWwBtdBIz4yUd/3eF+DKN7L7FuOLMidxi+pAHlks5M7+1wa9mOO
exHdRPcWE+q4Rz5wamax7jqHMqTWgOtBpszQcARKZjQekuWxuBeF+WDN4dkDJg4CbiVMaiKyxguh
mtYqp9XLn2QFprJM3q3BxO0WxS/lzImoI/4vHRrD9H43rl0y3qFCgrQNmCovAFzNkN1zm/MGxRAJ
5VQdu3lGNZxW3+wB7pRu83qpc+bm/uRfmFKsh0Ln7sYZImiFBXl6cErVE7VOPUZLlS38LMfsXOPz
4Ii/RQbeinh2ftCb36M6RqQ6aB/SAoRU2siXQsrdibhpUxbWTZV+bylR7osSRHlDSywZvLWuJyhS
qZbQYcnNc2SbMPRADJRR/uTAt98QsfguLKzKE0NOXVdfYiJewaueRYLRPC4HhKRpeiHLyFz5hcbl
IJ6LnssVhd2Ly3q19J6jnk6YcP1X0E7h1g7rN9Oj8+kU5SYo4gcn87/yvKZbCRh2dGOoUBOxKd6J
Oj4yUD1ivKHFJbLxQ5SAM8xAv5big9LgygJ7Z0hgfO5bxgqXxMHAgC0KPJxildU8eZYFtjLTX4FT
KugsZ4JPkniPIp6B1XtlZeYw+XFXdLmJqiOG1cIgsuo6+D8FGXrY4R4Nr/y05Z2Q+vfB9n40YcHl
0wxQ1YAJSIskrJBOTlE8+wScrjAl3SEs1VcxDTlPhJgQYIasdNyTmmo4j15wSx5YZ6VHLJnMj5Lg
LRXJB77l9yqZr6GIHyg1YwjWb9zJgW2SgQNojBVRH5QfCOxp0EnjhB1fplzCmZ+rx9kT39F6nQtg
2yvwg48d1hM0xwL2pg8ID0RXPNwNRfBqF+O0zZOQPAnBuItrjuFvo+XWE3x8faU5mBRhT27yaPxm
x7PP4FXe+Uys+SpIhienbjdDzE0oDG4Lm7rmmO2liXGMqDzDaEEZnYLM5ablTZ+xk2ONoopcA8Df
kbSHpcE+MyOnAu3R0ip26jqvBp9aHDg2VNMlPMvoRpcBMVchHBy3vy8E+oG4YYCbwvQB7R//u0WC
rds5WJvefwca8+R4VFzhioq1PSEyspriFW8y4azVJ4X9h1irzFWahu+jN3zDsfFjogplzo7Kff7A
nIdkWmdfoaN86AivWqUd+HnZ73urBQLkdzhFs/1kDxfI8WdAIf4aeOZ34qYpA1IkQElMmkvZxPEh
jtxvZpyd0Vb8DFtusZNBM9z0NlRFDuRnBsrHdW+gzFyTBPwZtlqEKHq4MfTkViLDpbHhfLQpcfW5
iywhUTe8cc19vOh0bx0MdbOKnOzoOaR/TnrF7b97tArvgwJJyLzX2zPgooyjbu/SUtEt5v/YjUBj
jp8MOA8ixLLk3w8kAaLtXect2X0FMc9FBJ8bHeo9gZJyDbW7PuB6Zsr8PELdnoKA2/8aymm6RvUX
sNggaihUSY9abJ2ZEOzqzrZpyY+kcgAZKqhczaF7OyAmMkvSOaaqIf0Vhy6B04ieIC2Z3YW29aNJ
fvRa64tDN5sbT5efVjA9NCK1D3VX3U2D8aKXHjFJ8UWLHcYXnQvMo/bnEIuWoleaZ1yRg2Yee8hi
B+BtZBYa94mGh2rsmA/M0SXMGaEq+QK2I9jhmIu3ItJpT7vWbS1QVbfGS+KGW1wu+8pXso8hO8Qu
PjT/KR4se+WkalZrdVC2sbpWEVkdWnTTYbnfRWLs1qIYD2JijJKy9Vb+mz8Y7bHLMC0EISTOJ013
jE3uQoNvVG6rk13EQIPBz9xnYYUvng9Ed3CvJfs1KCEKFelXZ+p7o0K1ab5aZv8Vhf6PYB6+Sdf+
6BAWBRbzbemdWH/fWaX7s0rKe9/zYJ1FlJowXyDGoI4qSa837M/YzI+GMV7q6JboMziyfrH3CmRX
qb83BJAUKotcxWmOt2UqtpEDqzwoyidU+6c2JgoiyVnUSr2q1+SnvWcVi8gZlxQrvvAtrG+tpLHX
AdrztdTCSxslD+YskIdO4VcMSLELnmzue4ibP+kKIBO2IveQ+9YqVO3DZZMsZYblYdzCr3IcI9ou
TzPYjmHJuT7Oqv+UI4gO/Ak9qmq3L9JjGdyGUUWAZN5XW1mWP5a/S0fkPHjjgo1sTUoYy4vF0s/3
0abbTo1qUf3/5bWxNDtaZCNqsr4rf30mTxU9+t4gGJTs6pEaXw1on9eWzcCV1tV5A3nWiQtkJYND
hF9FT2NSLWJNyQcCqsn8Zz343mMg28ompEXtWHG2w/j42CvVgJN4t8RujDtQWKoYg2X7aA8J3EkK
NMR+QW0LyaJu/vltEdWjWLJhOyyS6/af4muqp/yz5UWZjRmZP6YPfgFVjWpNy0XvoC0P1abQghxv
476CLcrNe6C9t3yttNGsefuHh8tfuwB6keirvvuvh2TYbJ3ciQ7L/xubhqiwRk3rXufRPC177tde
ihBuF7bKfVf7etkrScs9v4F3/Yf9v/zFciSW3/t1OizPl41QktumCw8VMod26B6WAx/BZ0hWy675
fTYsP6nHgdUnXl6CkNkVy4dESsn+aYPCZLZNuWOyq492bLZYYkkbU/vXyt0eDKoldpn0bc46SiB5
ewxEuMvxkW1ac3pggOUX1SaLHReXK+b1oOKwkuiuaNxN56wo7RT/8o//8BmWh1TMc/qjocpq5iP+
OnpRSGQx2gpzM6qTgz5IcepqrTg4DamFD0Dfo187F7omX+YPVw2xFj5KyL9cUL92XhVe4QV62vx/
2DuvJceNbU0/EXbAm1t6skxXV3vdINTdErz3eLa5mxebLxclodWjvSPOzYkTMXNRiESSRJGwmf/6
TXfCr5gg09SPf9GGQj9ue5hL5GZ6Ppb9DkR++UqVPr4QgTqS3M53GVGW5O6qQzF0xlUh2Y/9ZGqn
+1vVdSWflC3+2z4qryvu1VjXypkwpjlYAgHx8r3N2fWgQ5uEXf15kak3IAjiDRhG4JO3kGHDyTsP
znRZCIVdEZ6UHrBUKPScf/t/3QpCT0zxIyhxZJD/Lf9Svu2aPvkM3RgaVm57vZ9J8osF5lQnxtZX
efZR3ZEcc/WOoYeVW+zlL16kcSLKmSeL7Wr94RS9N+X1FRj0EigcRO3s+0d6KgPaR0JHTvejWjZR
h19Re92ucPl58hHpk9VInYX6OJ66PmM3eclJXrPlZJd3bJ//+RSUdTlq0rp/RtbvzZ9el9Wf+u6n
bd247h+3nqpgFOXk9jWqO/KAMKqijrTXoXDf948ZOMMuMruduZgn7JwhX3XMhtQRn1xSlFzvDebK
b6kQA1f6j9SkMS+vsP/L3pa+dZna4cGhinUDa8RdAUfredgZgYlvYZXp7cXS9EON4fdFwzj9Josq
qGDXGK2L+aTq9DBgzRntIWzyKq9nNBYae78cccZ1G16R9/9zs0RMdpp8Spd5vWJt9X5BePcwqUWI
N361k/XQdAkUluaA7dklaVWI5ozdf+C40YO8EEU8KFwf3SEMYUrqXD6yCNRjY1vd+mZrZhfLy/em
vOTLab+9/z+8vm05mb3qgr45nR/RoK6n7eM/bO7e9NTX+aH3/q9/6Ni+4LaVf+rb/ru8OruoLsLW
j85W5xx/enH7/P3fmerk+Gnza1tGpzrpP9w3t+2cn973w1fdNgOnet5NsIgP27+CQ3Yxcv1LXOZY
QQpj6oem8KYgUATIYJw7+VDKL8bcwt1TCyEkSktekNVuxnQ/1LXznYEojMTmL5biIrTEKMPws5uj
6AhozmNEOGd3gtu2nhW1uweoYhAq9/2faYnCwApa0moqy3grlRmnmGCwCScRY10m3B2TmlZGETC3
GYsR6iJv9Kcmvc33mk4jQwhc8yPc1Pwj82UqQhCqY/0oBZ1IPY90eAx4GbqY/4YMUSAXs78is7rJ
Ou629U1W4Xn+UlA7OAq3ESn8HyxHRhJn9FctSGWC0EQngzpiapOT24H0OCXA91A2a3fz9aa71X+1
fuprW91jFjpBk2qoYPXG9Mdiwqbhdu9LdYzAC+xBV3snbxjxeTzHcFvkeCbAPDdpGeyYe0v6ksnk
HMA7abcsaXnt2o7Rr+MgM0S+T1OOsKy7rfkxrKrwKOU1qbYRusYOkcO8Vd+WGgUws2sQYzWua9RC
WnKkf+qz1PiRuc+3VAbF9wrcvS0HeizB1Hpsx+RwyiHeKnKuPIru6zK+XBl6laT0SjEOzTOEVGku
BRUR7skQUrOk+W1MoNLLEbS1MfvxiEpnivUc+kn8mzSdPYAwoCPvwb4KQdRWxzYcLcXuVoTRaEnT
U1PkH5xuaW64XlS4PFRpf13cL6hQ25sQGLfFP/WBwCBp7eAUG1Z3W4i0uy96GHqgkrg7bH1LE0Gi
jECXAz20D0KiXJOvVhTUVzBI5zh142fie2ABy3GK5BBJc+AWEppRfDKEbbodCTkw29GJW4NJqrcs
+43yKC1P3Zy2Prky4UBUx2zJfpPDIAfonw7VoI7PhB31BY0lDDjGlLUbnOy6cM9ypd0PkVx5fjo6
e+RPlESU9BOz73224AWVhWWu7xFHtTc1Or86GqEgjEIpJmT1t5BKwnFS+y4y2O25j6aaEAnW780A
eRTWyMyfZRfqaj/e97dqySqOAcwdEwpg6mpJUtM/dpn/aaOUBgtMob1cRvdrqXKTK5aUwNs+pWm3
8PF/5OijROTOEGuGCe/Mg/SD2dZlLqcj9UuAZnlVCNAhhgFHVEQffyIfb6vSqhQhGbMHCg8MIORM
i9Vu0BSJWugC/23Mir9xKP6HkCYcfDr+E2niBbS1W/Lx1zL5rfwbbeL+yT/Nc+1/uYGpHEthJCi3
W5gYf+T6+fq/HCMwGHxhVY36UMUC/0mbMP9Fl0uFEplmoAIB/6JNWFjuolfEVNc3MBq1ffu/RJsw
9b/TJhyb8hORg56BTaRnGHDY/k5NyollWIsa2euc1+94YDC5LdJ39rJUe0JcoFQEp0gz3nAZEf2u
g9KSU9idCl9XMULOBR/A/LU2KbQpnJTgtjPpOe3RTXC0KlxASm/GVM9FLPRYed3bCTr5sdD6+oCH
UXvw8UaIHwtw+10bFgXlbv4sHvYR7k7zNFe49n0qwyhFMrXyWLUXta0sPvmWRuhn3N/s5yZ3wpfq
a9oC87dZRXYsNmvrFMSXJI7co43DKviMnR46QKCDnQ0+7HPy5bos+hRgNbDLNWe4YdSWoH5y04eh
6z+k8WuSYge1gHDGPY8TaJhfUOK1Z6Pv9ksX/T4RVdZZirK9NPt8qYNHuwJyzkwkslqe3/IVqETM
zApKevvGtfBlmrEZ18sQpkBSooZMMVwJB4PUamWVj1FrdvXM9is5N7/HIUZilaV9cD1AmzXVx92w
oASB5XvFkdU+JK755IVM09Gsp9fEJlLUeprmHut+GyPUeCQwqAwm2LjrfCCiz6e4RqHGC4bmupr6
BISdJc9LTOk8DQLkDONTEtn9g+F+hYWbPVojURSa5T1BXSsIX8JNr0U6fm6BQlQcjonrKpFtlsRw
g895S9PvlzrXgZ7HFNqwjXxaBRtYaQJCB+Yez4h4qgiRdVLH3QHfmQm0rHvPrexhbCdySWv/EmNU
7DvMlbT+W0iqQqviFWZyFgYVuIAtIiJnFcJANYkKa9c/rSqgISepwVGRDV4C/TogxWGu7C88evo3
YVQ/ziroAQXTIVDRD5oKgZhIg7BULESoAiI6StmpkmItKjxiIkWCfGpvH0Ien1XABIR478gAsTgu
pE+cShVEoalIClOFUyBtRJOvAisKFV0xqBALX8VZNPH3FqFTq2IuIKCMZ8MrTk6p/dbAit5nM4A8
z2KiXonJoIRI4KRHoYoEY5MgjVJFaoTTXJ90FePFR0APQW/3oQrh8FQch0sux6ACOiYV1bGq0I6U
9I5exXjoKtAjV9EeXYPZ1trrn2fITxReTX9vz82T7jXfJxUNks7du0CFhURd+EuhTY+FXr5bY+Cn
oUyebBUwosDYUkWO6OS6H4zR+ozJwrtuJZbEjAgoAem9tiGkwDavMXpd3Kfq12TFTXCc8YpYzHeL
CjuJyglhv3/SjeYyuCZxKEsRnfMkfB8RHOdTZCDKcoKnTYqKQZqKR6rKouJVil7v9hjL/F60FPJV
HSReQ4vzJdSxozn5KqbFUYEtfmtY+5JCCNLV7oEvix/TvH5N0umGmaexR1lN5pPpfW08QjdVKIwV
BO+Z+z52LVJLVwXHuEHRP/TZh4BEGcD5s60iZnoVNpP9Yszjd7hffIl56A8LqTQEZECsUEE1EKdU
3g7hNauKsQkbAm0ix9/jDaZibgifBjdHy1a49kOI9n5X9PAMZuIggf7tr4RDrDejAUmbx+Y8eVjm
hWEP/GMG70v0njvDSwhQy4ij0e2EUUG1GzLUqUljENCT4LMP5HjSKwefz2h8rue4uGC6hEuF7Z2n
Nbl0UP6j5TzDeSs/5GYXXCtwmjp4yMgIijF30XTuD05wtn3TvLTKDTlMSVH2qcMipjxMuaVKtsS8
6NanKieltWeGRiz9El8mizoe1ivomebs45iQozp1+D+Ak0/Hsbuin/f2eMp1H/Fw3uN/9b53iENK
Jz+6GCu3i7WIHyjgo2O1CkTd9ltvRORQTQvyjxqX53T5UOfklymM6PXzmuPNkIXDesTldBlhdxSe
Q5oB9RkV3rRYeoaK8Galuf5YYgNkW1hHZukzweCQ/bE6eMrcxEVj/Y1pCMGQg3UI8LMDaPS+aYFz
MZUKQFN6gFEpA8hYCHeNUgu4001DPLAiIrARE+hKVTAgHT62HqJzd6Wcj/RgVRqEISk/9UdV8NVS
rzwgQUkPFqKFHo+iKxrhQYdNg6ahR9ygKZVDXRO8UEEGC8LhqsVI0qktcofpDxYSiQapRKY0E2RK
GjsLZ7EVZ7mT4YfGbnCIkYsRW4SILsxq4VQQHUZrvbPgEDlKobEorYamVBsMRM6j0nEkCDrqDifK
dYCvDQa1QI6uGkq8NSKQSqlB0v65RxzSIBKxlVrEUrqR2iVSysCfED3JrJQlxCfi0IDYpFeqk9gk
tBQi9I4CwDtdKVMKpVFxlFoF3vt1VfoVSylZUKkP+xBPHhQuidK6RG51bjIGHm4YvW2N9VqaMQJW
8i6xza2wltpRucTeFAnNCM72FGn6MUVhQp0UnQ16XuaVsChIzn4uAJtRlK57EiZIZ1U6HUpPGDVA
rvPHJt23/tlMqYwu8PeUxsdC7BM5qH505D8ZMiAKZBECGJRBGhIhA6lQj2RoCjx8dQt33zifEiRF
TlwYh6GF/wcPLetfDHv6FI3MKdOme6Olj9wUUPUjUkLs9SbkC/b4lezt4UlTaiYNWVOj9E2JUjp5
CHdKpX0amMLxbFNqKHRRjDbOiPCvyXh12iaAxAThyUdKRZlP6ao0pbAyW6yM6obhCOKrQamwit56
U43jx2xBGY1RwFPUc3L1SLcqpeFKcf3eYypwjarqU6t0Xi13N7z8vTMObR8CpQWzEIWZc+NDN7Te
1MjFVqUbgztl7AOHGrfSlEX9cubkxt4o0nZNXXPcKcqiVD8gQ30tEaaVCNQ0hGqZUqwFSNeiAA1b
7r8nnhCBG+K2EAoeXjrMzGLOPhsBHIGBNWOrWuniCgeF3KC0ciGiOR3xXOTrE8bOEbkwG0CPmy7W
c0p5l4kIb0KON4QNuLYS7LVKv7ctpM/FvuzexwnAkNMd4U8pZW3+18JXoEarc8lq0WlRWECqIJ5E
hISyzsWJ9A+ZYaH0hqFSHq5KgzgoNWKodIlp/a7I0CmOSrFYKlFjp0SNssiUslFa8oKjdI/yQzSp
yUmJSApMgsYTQnztbIi10r9VAWRV3tGBijgpQ+yta9vGfZvb5gySWLuHGm7wNW2+rhg73KrxHYFr
wRUBSHautew5jko4BoUSi8obvHXBaNAPr95WL/NFDCrblepDSKwQTod6vs9UQaxVYA4W8oB30pTO
bfFTn2zhp74w6Q5FZ7WXn/q3VT9MSgz5VnKiUbAdYqXDJSi3ubVqEWWALrUIdmXdRsQL35GsHnVE
t8OaKpQuFwhIDnMusmB53UUqXCjNcCl9ulISI8rAsefPc0JaP22wVbpkVymULTW53xa6KJnVQvoS
pXOG4bjs5CvIpjI5x2SD92YUup9MpZyWcpOUXKSVicQ6V2prvJ6/S7UkyGPjsE6kBEMw8Za9FC1U
kScyOvTbXgqoej9s9+LcvS37PlW5qZXThweYaIBhUmgVWy9piY2XLKb+KasL/WquNniYrkDeezNq
4NfnYNf412f8rP6TXEay8LwU2XStrqhSidp9JW83iGbcE8iH7r3kIlqUAl5WpUUmRnuzxxRrAFkP
8MFmJtof4X+4F6CTLxT6B/xGxghilItXTNe+0L3HBbcl7/NWwvc9mv3yS9eE52xZ51cDj4ilzV79
xDk7bfi5DdscC0qcRRqG0qesb9pT7YXpMelvU2nX78vKwk3Oh4RuqYCAiKiMuFp4XA5Wpu6XTObc
ZDkSP8HIwwQUtmFB7+KBAVrj5+mlW91v6EQJHSZK2soyLDdXz7o5qf7coAM9EFPv7wnpSK/GzCgi
yrSr3+FZ1bld9jANULaMMSyeTcpw58aFldN7TK3h4We30Fug00f1G92ZD66DOdMwj19GU9lD13kP
17ztcHo1rQPUvuzmTuXvXOHvbR701zZgXqZpCVQrXScgGNskqPYKD+1e+k7nBua60XXR0LwFfgh7
IyDbLhqTZ9NiRGi0Le59sVsVl4zsqt2aMtWsVVFQygZkB1DzlDqbNLfOn94jr0qNY3sfAXBf2tav
960VPMlrudTQpLmOFIaq2XwJK8601UfTYaiFrN4XTEv2QU4cdjuAvaZMZ9D8r417jXVS6+eMQcIQ
HBqXK1Abg5cZU9GTbKibOI+l1WaISLJ2na/u/LK9huF3Q7BkNu2kr1F+5Tp+N/LBQX1628S2WnZw
UM0lKQ5dooQnWUjm9RJ1x0xgTRKc6VPNbZH7aXee3AlfFijttlNS4VaXAic710iOLzNTUOPet70g
LVm4bTCpokFUn0lguG0vQB7+1exScUgi605ts+5qe28wztvVan/JfklrD1V0aD/UUlOxXfsxx/cc
DS81LzkOuG0ybpDjGhVVsOylKXUkkmg+Ya6NKlPXyFhVi0W5EpoxqQNjCzw7Bh6GywU/DXdl8zal
tXnxGTiJOYWUB36yqdj6bBP7dXMyyVOv7PAg2G2pHr8BcZD85Kx9aDwYqFjfvEW9kly1lay1hEEk
Nhh36wiFyEtrLAo89rXpEin81nbrBS2eiXH2HB1bLo3dvQwl32WVGyJelX/4aMAwNZHR6zEFGf77
7C4OElCL6AvKJWmudVd//GVRzmTTsJwx/CClXpXnTTdpT7bvv93MG9o0i/oHWZ9zkiMJK4aEk84R
nPe9U0C7jAjzQNQ+X/3sN4HMZYHCzi4ugpTrhdZ2D9AFsXjX85s4bciCyjesVI/dbagzTD4nLwxO
qhRN8vy4G3UMWUs5BGPLe2Xs/i4Fw2//8Y7K/8c+X3g82/+Rlnxu69tWt01vX2/rSxsu1jACM+sQ
64bbluXNnlTx7t99+0yc+zGhHOZx67q/RTM9UBMHntlQYzmPN/N4o56GoVabvZGqVbV4yXHg0csU
n0v5XrZyiG66iLmKdFbr/GHqe1IVcOi7rMQQSAmoiqrkYLeWsfvHcqacvrPnP7dhYp7aNYXwNL1N
LSB538tHyhM8/qcVNvBaFlSKyopSRa+ew3Xq8TCR2ql8Cb0d302mW558X0lXrOLial53IyLQO/gY
ZTEtMBLoTTvc1/qbVTTJFc+g1NtrmDRdxT0jWYwXxNEEAfLIpvaX9ZjnsQ2e4isVkNXpz62R3+o8
Hs9JX/zeKluv/+eLBpZhGwgc/73S8t3//l//pLT843Ob0tLGq9J1fDLyEFqqKLk/SgaitATzt2wK
CZ7pOj8oLZFT4p3ke4EPcdXzLHD8P5WW5r9sX5UM0G8i2zb41J9a0Je7SPk/5u1Z3k8ycFyJqEDo
OtUCiheogVVJ4Yf8LlLrS3z+G+0B0zROzzisj6XvD/vBdAlExhWzi2ISXbrus+9AutKX8AbI+Hkt
tJd8Cb09QzkF/mDLPLreyRyh+yuLP8BVG+Q0ml6i4ZB7yXoIVd1UhbWuOnw0+H8Hzc6R2ZO4GhvI
9nFcXnZDACZRFa+dO3y21o60NWCTdiif47k8N43/gi6mgsi+OlerReTnDuE+N4Iveuu9C4LqQ7qu
z5M9f/NrSM5AEqehWB4Ikrr54XwJsvLRyQwoKLH3lAWLRcBT9lr1VE9TZI4rfEvmmY3evWYOnvRm
k3jHeqCq0TvVvk1z0MbZeQRLZcyTKJEj1rla+TsVvTOKvYekOpX1iLRveBlmksTNHDv/mZjgEGfp
mDcnWPTvetv+MMCNn4bso+ZF1q60+M1OCNY/dW9XbjwQMlS0ZmR+Ww37uPSgqFljvjZ5dvNd510/
ER9jgVIyvw0Ofqv90jvje6Ldf+0PI1FGILGMPNMWO1Si6KDNwfJTIiXdJTJwwpyDUr8zgNO5xBgP
GKVpHsQgY/6opyNBoM2w06biySn4uRl7gYE31L1yfMFuEtK3iTS8ZoyZ6Vc3rV/7cuZBDwptDNnj
mjrz3p9QOmpm8muzgP9rC1WS1c++V/lLFqHQiOBvDxDV2cYpG8gZgRiCjsfE28PChTYaI+btmvZM
knyxT5z5a1tkj1qMTSoZVskpWF/z5LV2v+kzDm8Iu249O2Gpq/kVbegFJ+zsGHz1s+SB+YK+r4fw
PcrQF0S3e5MJ/HlSwIueIVSYGxULBPqhZemxNShDxHn8YbAm6hatmg2Z9UPtje9B8TrMawawTQeL
IQ90wOko/3AwIRRknMqp8anIZxBnq6MY5GePbtWA5rX72p7fdhBrLrC+nq0RS3QkIe4+HsvPhV9/
zuJs2ZX6R9vLPuFaygx7xLHe9OBnl+W3ZUQXUD6ZBdqTzAcMswEMDdKgEcGe6r56V03uKxE1WM7Y
DGxq0I9IP3Qu3u3kw724TvdsYsSnRcnBSJxXnkXzvqkuzgpTxrFawiTQHlpV9tCTB7PHqCPDzeLP
RUfJj9hAfmLhRwF6THJElnxaPmP31GHmQmZQ/9uQIXrN/NLYrbny0W2KD3XNITJH99hHEZG99pfG
gnjdxyP+4V5cAiMJ4/Nt3o/2BfNbwCwdA5IRGW25jIegja+h05enVi+BfJUJ5KTsIKW19ZFDhpkZ
AgcGQLIYbHAcaXWqpW7Gx9n2P//xohoYNTIqH+ytra21cyiGlugKee2HzRUZYtRa7w+1aeNRM/Wg
uTB1ZC1r2U1HI0mXg2VS+TfnkCjopkClySQY65guHm/+kHzzdBeXhwEe+QUhN6ZMeXwpSqp2SRhc
4rRCBBVgvX+rFWUvImz53sJw/WVZMuO0dck70tZ8TubEO23vT9SH5G0LzxICuym6YjFd3Uw1gaoR
NRYrOvlWJinSp6sX5C2yKKPQuUb6eevZ3sVsgKkNmFfJzc0AquOT9y2Bg/OKdIxJijPQSLpKy9nt
jNW7bnDCU1YmNlac2sPCSBmw/lekdx5lCm43vvVlQji0Dga+s4l/bhCPvRh4Ru2mfrYfinE8D02f
PiA7fT8tS/s0mLF5cY3y2VUMrKFvoh3QHyKwbo+ufmfG0frrHI+vCZC/uWbJrlZyarRmztxQJShC
+3FexvdFolXHckT8hI26dkCL7N9azySDIao+APhShbN0IslqgsaYLB1zZhwYBT0M6+fZoJgFRhve
wvVza0ElczQMPXx9t2rtep5nkPUq666ZqeOZvna/Np2BRX1pdZdiqb7aM/hM7zTxJe5GpGEBGiMc
Pi99Qh5XrZHuDDj9hUS638p46F5dPaxeTCpGlk9gEZVBTIeGBEv08gWzdm3nzn31yZ2zI7Lb1yKN
Q9SzLplNMdkZSsA49vGKezFh8VnAA7czhkP8fajn9tmM37acXaepwI+bhJLuZpS4RQPD4w8a4WTq
4btH2RedrnIvoK4Yn10MDYQALhgaRCjsDmTdx2hfOSHMYoogOJUs1iR8M47edBLe8Z253fcdTATf
HlAPjoiJbKEfeR4OKXl6c2c0Nnd0cR2o5DgzorhWzctkIY7yqZCYtvVFTb9q5mFkYJnr3hS8Si0Q
ZPnAAJyh7c1VhKwZvoyriDOCIAp4+AOM+HdU0VM8HEXIEURPwLxF+DoLzJ2EsQKkScg8iaL1yKu2
ovokJjPjQqwpXHTxdblgSP8X6Hz36pf1O3DGXNp1yWtYlDGdw6jAFNKR4iCtapEoCpjx16qhCEuh
oi4R2AWhaVaEpnszVjQnWdcU9SmFA2ULG8plsqHYXJyR7IZcWFO5IlBRKN/3ilJVKXIVtnX4wSsI
fBV6nBDwHUXIahQzS91dySo4sIfri8g3tqMsgOVPWoQcDpiz6BVG6VD8NyxfToRt9c5CbwY0z9Q1
78ddsEpZiOpC8ORaQOawdaNT4TYf5NjfwwekadwJpVr3GdzbOXqeXl/15KvA76EixmWKIid7dFW7
TBa9otINilS39cn+jlLId3iDXgTz3xaaIvBtq9KSvtX90lSQ/Px+aoFV1T6V001aWdHiyo1Cieg2
xRD8a7Gdg9uJ6EEs1BXDcBSyYZT7b1BUrCdf3e5kkSsk2xGioqxPir2YQ2MUPPl+7O7XqKDd0iR+
m1tbthy2A/czb387htZAvujkDRc5NqMgRPcr99520vqbpwoRcmC2QyRH7Kc+rySCo8lLsqvUJSxX
7x1mFkqirMsrJmXRYxPrHyEiA9/IxSvcU1nvZJpMNFRxZdhHeVMRleWSkUsJW9Y/KjtbnxEZZ68z
7TNBHJBiicTIKCQ6Ho7rnSLM2grIkdfub1B9VYT14OgM3gG9FzNmLWbq/Vfrpz5N6as0xu474B5m
1gkzh5OneL2zYvgGUH1NqQIIHqVapWIEr1CD5RBi6lj/cEQLIRPLEUV77F66VNvJJSiXZCVE5Cgy
GLs40JOJH8MqXyjL9/vsc6C4zNK2FL95UkxnuSRdxX42FA9aDrErsIq8sYYwXaYFzGnFwS/vIKy6
WuWSvctK2ibk5MVjYi9FoGArDf2w3iHIpOQLGWwRGG0rJEhx4V5sKEYywDIK2/dygjrCjrLskVVp
yUIOvfSFRDeHZRMQ0EDhTm6XebiSb/JDk+1/wbM/TgkBtk+CXApQiSsO0PWdAf+DfIC8rHY9yjtm
g/HRRZryMYE+t9UItt0CVVz7OmJHHH8l77g4R8rqlZyd6iatbfFPfaWmAfxu74kKVXL5p03MzFWO
xRr/LpvJ5XNhpBMCYSXnHz72T5/9qS+LKSCsKEgJtuW7yqtQTn+FsjSBJ9FVzcRCdKjQjLb/jlUF
0TGloeDRSDmjqsXYsbu3vgmMGo6qrp301vTO85Q/FAiozhbkrhwrEj4RLSp2Rj4iH/6nzcgLP3wm
WLwjGXCPpfrxcWt9MmL4tfKu++bu7x1rIqHIodIfDGvMyFvhu8kCug8teXUE59ILThSNqgi+DQqo
rw1dxxwqRhvZAfwex6Eq28v4FxqWxD7DgrI8C+9WaPp3Mm5tYWm46ysju63vhGi7kW8jCiIcwrD4
jCePg3YYwHfBph7PmOlRiO1hTfY7ERxh+bho8Dy4yfwIsMqqLzR1wS/ToIAnFKfJQZjO98XdpVg9
iGs4Cvz4pX9r+3p/migBFnbdHgXdFrWBoJOyeqeup+UH38OYZ1Fgo3DTR9Lh2G3hTX6LdMkPkgUG
2+55LPJzHzg42HXqwSVMYpwAs6MfYMQtVHWB4TUeDEz11DNQT/NsP8wlqjskDVTD/iKqS6vri/hG
NWxVN1AHZYkzrfZxUGIFUSdIy3DGg510A3ZU3Hpn9VZptUStUdVD5apu3EK9zkSUIEoFWZ/sHFAJ
extcpfAVStT9wVPl/MJ07GMUhZ/7cZ2wcFZuYBvYu+pOBAsbypu1GkchjvsN3tzSavhhWEgOT2mD
evRoPmGJzwWkBlWycId4OJQhCi5oS/2tKHV+t9DEK+bysEBVXdonm/SQqsL/FGunGASQQKcJtx6p
MSxa9NI4FW6m6sQRi2TnXl8X0Z/QAmwctYIIy0JVYSN6HIxNmkKnx9FnOZcDCatqNCYIvrQ4RjwX
tk59jDWYKw2cVfUjtkXhp+g2O++0dTlqYEEEdwTlMgQisVH0Y4T6VrYmEglpbQuh5/dG9wmRt3+U
Df0ghMHqhB1vI2Gz2tG59DaTsYdwjIZLjCWPo8bgsmjkVHNiwkfy+aJnmlKdqFe1ymJy0De/hurQ
yNnmBwVidll3SptmTDGcg2v9ao5Y3RfRwmBAjepkgapm0kn6jH4H7GuOJjAnmzaD3VqClovZc6Bo
I7puU6vd1ouomS5Z7R/CNptuaYoXRuWPMeXcJk6I31O9Cf6L5KeU3ygUjjechcYbguzxJqv/V1/a
7rVgwsdpeqRmW71pxmJ6Jo/U3sGsZVwDUET8W5DZ4QnCLC4frvYOh7X0RgySd4pNF1V1UJVnD84a
UQdFc8LyKzm2ur++GMXropdoRoP6kNfNu7pbfUyECJiyw/DSJVgt9Jb7xTSW+HFqYhxUV/1lGIzq
MY8udeg/MdxOnwhAtR5mo9kZqccFEcXHyVj6Y2LYexz5XwLQ3I9+YmfXbKyJdRq913RuFArTW7tR
925TBlA5p2N4aanHZeGSXBo4nA/1ND6OlhtepgaT6WpyTkmkzwQZaE+DB2V66dLmAnkCa9nJglY8
d2T1dvlzGRq4xJHOcLYJJMH1zh2u/TBcgkgFKzaO8xx562OaDBpQ8PJpsgJrP3nTskcIa+0MDVK5
6ejGtTenNyBbzUObWg2GvbRgVP6GBet4cpqO+JBYBrmFtc8QvuPCQgbZWhsLttjtuC+dBmpBBPFQ
C0OSuImofYbFBfDJbBwvEfiYdrDTLRvTzDyOLmXbPq+j94bb2fTeGshsX0xIX3DDMJwr9ekcYXL3
BnrCPjZbBYNE3QF+AM5A3nwiJ314NP1S34/1MB5wvEv3uBzje+r7T1bZlievwZcnBpsRLxe/fuvU
2vs8sPqzT0XL6AFSC4ughqR6sAJzwvc3Pg/5SqrOwCLssWfBhu1oh+N3LGPwgkbzST7uoQmt945K
JAnrJL3YzvJhhid6bFLcJebBJ/45Xn1YeMMvFdmlUIaNfN+CrC+p/hXywndcxr8TSIGjFtyIIwLB
FRL83nKHJ1xHCBKyJophEDYf1zx9bVyjPVtN3J/CziIDzZn1tx2RdO1UEgyMWRnGYV1z8nlSYJgF
n7ZH658HznEEBN/PzQKdQzOPtmYqryEV/gipEeJZtT5GC4QJl6H/yVqK6VqvJuVqAt7WKfk+5pd+
xDuHIezjqqW/6dhS7AbGeXvdKD0URTDEvaJ6siwtPcPpgJzmWLjPL0b8jBPfgtuR5wBGw6HuB4oZ
RBb91jtqvAmhDZMpvojPo3aAmAJKEfE078ndMrGFSay+hxeNobYTYPJd5dg2J8aR+K/gMHOCQmb2
34Q6OSSamz02fn/Riaa7ZlnztZ4pllSG1R/+f13OsVzKYf++LvcxaVFcJH+zP7XuH/pTx+P8y7Rd
uhgcQFD1lVjnTx2P9S8SL22P5A00jU5gUa/7Q8eDWMemhMcwEqNi1zT0H3Q8+KlaLoif53oQqrlP
/1eKcqb8l/pvFsP8f4u6n0sEhaPjjfz3opw/uhWc3ci49Gvz1g24X9tZmR69R6dPOmwd0nIfkNDn
Nc05X72HftpjSWmcCVTHqL6wwv52ZyoYWP2b3nMFeG2Y83SRunNFgfyCZeoxAOe6FbX2ocNzmPTA
D6sBmdMZBrQVmAJZOZkrOiQidzwgIn71EMZFg3+jQPbOJWPF78YdsToYkFVPueEORy9+zn5f1/ZT
Hc6fQ48UaWqYPKmj+Zepe0k+tk5ncPk/rMmo7Tyz/gVJ/FfR0RVxsI9q9zUx3UcqDMbBd63jqF2X
3xM8GW3PDU9RV8JMAzRcLtjWkqBp8jTSI9z1TUp9Yem+qUrPvHWVbV18mAGZo3B5G+MWWPM+MYq2
C3sPim1UQ0wJEDpoZfm7V+gOQwf3TdMG3FICAwL/0Pyazohxxix9bfWPefDdcoL3VjI+pUnwYUbJ
tZO6O348/Y3D95qEIOBCOZHBakHujoZTGhyu4tgWitg6cL/C4h8BQYzyycQqXt+bik+oKahqDm6u
7cWHti3tz6mGdn4lAIYIF26MCd/ftAiBbTntP4Rx87lykADl5cPidb/PgVc/1on7kDf8bIm2NCmY
OpWdvJgIOfZOWFYPo6PhGxCP0YmZ88VaouRNofffeWYPAKhAfDEliY+LvRgfl9W41otxMBsIY+ZU
MOqGZ3Ak66lAbeUa5Di9tYi23RXBhM1nbL8Zlza8EnOINWSLv2kW4GJEBWQgfm2Hr6J9qMsP9cKe
CqK527sx5VfDjh7GZDbJvMQcsZ1949rOGp8bc9joB5tEN04a45chHKr7MKzozI9OUsYnV4EzCakD
19m9JBA3yWUhMIkq1XlJ89+cKXg/xcYZXfT31de+xox1T5OZTdglEjPX2pDnmBJjYIuhhnUu/fKx
VZMRE7fGk5oh+qZOeHxHYYifhf0q5WE454yeR5cwp2I6WNhSYW1WXWfS8bKWQISxJbwT67R39ZoS
amwsX+eZZ7LMMYJhfFRU5LOnLjVntgmRJZvzPnKXEXZLej3TJh+PCAUPadFiYqFp4B2pZq5C5rCV
l/6UIs9Ts4Y5/5K0wRdbLx7D1tF2fbCzi/5b5vtnMHyKwm2Jgw5KQcx5Z8pura4Cu/PfiyT9P0Sd
13LkuLJFv4gR9Oa1iixfKpV864UhtaE3IAnQfP1Z1NyI+6I4PX1GIxVBIJG599ry9LNksz65sL2g
b0mbP6VXvXeVHu/iMuKC3UeTQMidNx6sfNz/P0KSny8xMUHZjHr+p2j/uThS6S0gWacV8uhpkJPy
VNNglPmM2pGvWOsHo1XiSsfptciHQ94RmacXDhJG5S6nuM71U0zsWTSS34XNPunPjd7fO+kWewTK
D76bu8CDHMLW8J65KMS0Nn8k7goOjpP225FZLIPG8TRazUigSxaVA7qwAWTckOirA1veSGkiGMNE
20XrADzZCAimJB+g6wHNeFLr6I1gxlJ2J0+58q1dp/SbEOjXMzcxth4Ynv9+zsx5BiY+7lQjaaAQ
hsnwVO1jwbggHdMvP+3ljir8+aezwNCabntGxvEfvQhIH1m/xIu18cenArkRMQM65euw/TH6WwiJ
2sTjowUgVzR5dZxKa9tPdOx/hFFCM8qwinvkEeCagrFL9p4GkFirv7jZVjuJAAhyJOHtbAVbME3f
s2dmu7bx5rCXxIApQ9wdg50G3q6zFVnhnbjuN1vTzOen0vcvLpVO6FTash+OTeJ2jzaY7wdw1wxZ
veVs5JHL4t35U+edljZ56VY5RklDEFPb6LEjQLkcZ4P0JHvvpj0Pw8FtMI9JhOaUPDRAW+cBHisi
TZ3AxgJlLC2bqbOvfZITg4Kb7DJNxXNdkIhM/Mq9aKiwJ0Nvnrog2CeoU9/mrmHfEv2vnz8laU8C
iYWuxBrex9o0rqbR2w+LA59YlFqyp59jHPAHJcTcJHzqsUvVH+iM/grDvhjC/Duo9FR1TXcvwNnb
hJkqf1i+zLR5SLuVplitFxUIdGFMxNw7Hy23/Xk4z3o7Xepq2E5mMVxlmlkAk0xJVnFL0E9pYXdw
Y4Na1h5zwscpBf3ZbPeY2u0NbgZW3RRDfbC1caeXGlc3CwfK0rjeiYXf74Jezzc9JfBjkn7b8eKc
G2GXu7lrDRKF5GO3LD5bvoAYxnx0Q5J3eW2m5LuN89ULWHClJZDAcRrvRIq6e3LT7NJhad573diE
9VS8Y4HSLw7N1p3m1iR3YIndcG8o0JvZ5CY2mh3hRYWfmZB6i7b0zZ3LZJNb/RSOTizpY5QiJJrX
P+Egenedqr4kkgjHNouHqMD1cJhm3zwNDXi4SQXDszOHdlz2t7hub1DamqNkNk5n2FRb2peoeAix
PlXln9riFEHHtoSEwJ/HzJZHyNIv2WjoB3g5BvuEbM6LbziHEoYeqpSkxPqoY7NY/4KPECZvK/ds
SiDwsuIxzcxHOjzqubZqjE59Au4wHjZZDk3fDer62nb8iSybpxI05Y7ewwv2zaOmWW+0f+PPHuDj
FiRye0VrpJCqPysLY59nM+GfFhkCFx4Q/GXDV4fuVB+JDF36KrJ6UHO5jQplW5VyP5GsRCs1PyN6
QIOqWnd6Gq3+6HnaYz42wd0efQtpvujOxHJZCSRmBSto8hggNzNPdZEdZZwRHEYI0uSMVpHChMKy
Kr80GTxZmstd0+1gYytxwes6X+r2QuuOUHAHpK/0pqs3KDdMu8DeNYl9w6k77rLiJicrOfq2Qh2r
+D8tLnVZG4+/5OInj8ZQ72tTBJEzkGrZsmShXjzziE5LCmxzToYnbW6XnWtoH4oEiJAxefVaJfa1
zPN9QjjEJR4LGhFTv5z17pkZicZ1eCwfQNXr4VwZzdns7WcypCCjVJ12S/U5vULkbDb+51wn+GE1
Yr6LAumWtNN9npNK2RYIpFrNk6/KpkUgScE5GX0mX6VfOOyZownfWCyo0WwokI14rYyPRRrdIRl5
PI2N9qvzrgbg0BXwy+MwPXsKCfRwD8QYPQ9ZZlyGIiv2g96Y75m59y3pnoMBgrDhof4C+3rWCCG5
xKRWXXCpXONakQHZY2ZWabDsCMNE1k086MbS0nbf2pl1GVXqkEAcXPRJt0PLGaxXwfpCg+/MUeom
Xx2XkRvO1joCbOMQzIGwpLfGGhx61hzJFvXvk+puQT7fFfMkskrNKRIeAVoFCp/TGqCslec2n/Od
icL0tbNMcJ3Q9FdqUDYNOyuZMeOnrDiqsCpapkTwx6y8eKL6na8hXJaGSGPJpfNRgClLPs2iVreU
EjGaMQ9sq84eQoMT8jZL6wmXHaCR2SAAuOnzsHVSd0fHc9hTN3d7rfcEDenEPiWTM2w1e+gORpIU
4VJY8Oj62XhuWr5dgbv3PjXD+wBidgM5tX3VsahtKmWnfxyCbTMFS7dbwKtiYtQmr3utc3RVFXru
9eRsf/U54rTa0JIzrE6TppDLnVs1317V0aibLbVxmxqnbS9emUj6rZF+I1XEXl6F2cxGbzcmOcU4
3dFIyX4jfdfj9ADbNg1cdHDPvKUVSrcY2ktIJndzKBYsB+x2bFPdiufsl2sm//YVvK159CieaGpb
Q0FBrFxWB5+rpqXBrq4okuPufY6xJxOIxVVOampHypx1dMhhP2jYZ8w8dc8dYVthgmaYC57nf6RV
fM5K17nPs6qQhHSXAqQnLn9a+IUnpocmyL/4LmSnCxzMUPydL4V08Galqo+yYEz23PuiJZ6Mj4G7
oViSp2RCdbiouj40VUq7SNf7FZhJ6ZjYpHl68yNRhyN42Z64HWIrQh199a5MPUbk5fBvWlPKi2Ky
t5Y3vtedGsPKojjU4VjbvP7HZbGuvkHfpxI0hXpcKfRl4kdVxncCbx3eHO1fzdTl6GpH2TbHJJdB
VFcFOqmBwTcLTW2zQTO3VTLaB39uaV/22tXU5kvO8dmz2d+8HBs+ZL85RFpdkuRQCbCGapfpdByp
vm4M2LkZmfhJyT0/ckjQaJZNhlHJ+U7Hxdj1sOQ2OiHaRA/3+CQV/VimXM11Kt17JkH1B21xQEft
R5NqA27ByaUVdIsHjDt8ZxLiuiTADMR39mALo+CEwW7qXRjYsPDZbqg3WqN/6vIJ32eaouBA4B+x
S4K5jAkUri18swRSKJqOIgjxyZJ478uH+BctiHFTBH13qGhiQDTQwVZWtnUcZu+e9dpwwIrvIZbM
CG53WzyoUIzAx10XR6yEBYnPWTZo6VLvY8aTXGFHe62B02rA9usqrS7pIiTPp9jbS75JA55aTnQW
LupJhc1Yi8gp0I56OKYZEzdnLVG86piATyNyzGCxCV0qFj5kusFaXsi75rEwcyPKajzWiFP/LtIW
Z2UW/PS1+9UlqDkRqcDorwf9pCFc24z+GBwNdKgAhepNh+IXf3/7i6ngvC3bLKHqIwnOaOxyr+UJ
1vNZIaArHXIZc+swx46F21hNBwcl2kbM1WOWIqtpCYLfGa6Pmm7xfw9z0JyJukbODOs7doB6DKIg
Kiweb3Y9RMR+BvegzCXC1+JFq54coM/Prp9kV2Ebj7oG3rlVzZPWNcHGDxIIvJ1mX6dKXaqcQm9l
5DepG9xSB+9LDSwfgf5+RuN71rw/ejPMZxMvCB49VIAVQyu9eR5lb50KxV/BYoqkWybHSiuzo0/w
iSnM5Nwnmos/1YpfbNTSqRc00bS0n0PFYCE3Hgk9TrGEgXstxG4CkUHk38Tn1NUPZqPnW0vvKuB7
BUCW9cT1YsNlx6ymw4A4h9R2eZ+8ntU75voh8bN9byP0Tl0PvSrW4U1tm2fV+MM5z6zQoCd5afz+
ZWbyESWDBgagDPqQeRMTM93JQGtX7W6wykPvBZt8cPJPjmozqpCWnVw5hnqayGPa22HOLfBo2O4r
lGCJc69ByoY3P/yxE7mvBJ0Dp6dyQea7m4I1xqb30CAU6ZvblZQ1JJuGJp/3jiNg036PRTLdJySP
20WpP7idX9JG2vu8cA7WKBzkVfZfoQfko0zmvjKq344LCSRdhl3Q5u6VyzCKYhczsuhc882yj6ip
gldwCl/FGPuHJVgoXo02IZgGJ6QrrkNtoXGv+vosjbpF+ivbr9ToyYwwP+yeLnSTnSkF03u9HJqe
44dWQvmRDg+CLIv3OEGxzjtnrXyI6qmy/GPQJPNR8/KLUvLNoPcRGXbAcZA2N4dX/KyR+LPpOoOw
mAF7UaOBAguweDv98Jsv4UKqRiFa7znNLTIjSNEY4S97XseKVwyhOhKpJ8qlW5b1JqPhOdsltJ1c
rd8XNp/oPNI2jN3ul+uhG00hzUSpZW8ScPRPtZY9T4rSc+40Yjc/GN8oru9yN6LzDPlnaA0J5dtq
NUQTbYdfciTZxlnDWlp2t4GhmVY0h9RUEANoroRxtTCzWUY/5DGBoHFp+CnjSyxYvB9Nb3pXY8N+
A+nloEkT9MSib3nk84McffuRrd95JOdCwXrnoHQl/Oe+8c+u7hGkqflUZPglRddmv0ySSLlQlZ/V
nES2p0FUyER6rQIyW3yvLygRBVJ/kVp8tnRiQGr2N0On/4KSPg5d0NMM4slq7IDh291MJ1Wr8qPK
B5Cci/XYa5a1Fb5WhZNF20MPmGdj/xkYG0DjnJwZekxtpEh1qt+i6UCaQFyx2r9Vwq3fSERo2FCU
BQ3WR0QT434sO9hvAzgMPcica+AakOlm6UWDb36VC9mSIiGFvZwIq+4jxLVI1wFWu2vAulkQoYDF
+ZyDsiWluXpxINhYugvJQ9rP2eg3pKqY5y6TEeFKLw1w2RAidcHnL9IntX5J3fpTeEN1dyoWKLc+
N2l35YhmxFfoMGVv3AIt9OSpzwvFVCbG0JoWWzUnV7MHgDLjnRxcQ9/0xB+hpeclBbrC1Ij0xEZj
hTVt9r2G5TiBeDekjUV2/poy87NL5L6LHTJCu/rWjZYM24UdK8DkWirrlU9ZdbRJbo7Z/lozrIqJ
XneV3RfOQeqcOtuASCUQh+giwgQg/XB2vnZO8Nj68PFNpoObeO0+J27/z17TrpsmjXyd8U1JxbOp
Z/M2uWDhTWcvR3mmbU0WLysRRf6AEjZ9TfAXIjt7TUs7IYlRe61LRTiBkCQZFe0EFjDllZO/rNlK
yNq+ehlFU0NeJj0A19mpgLyqKa/eR5PCOmmbd4feiEa9AZh+L2Z1kXXq47vg32obAkOzxzSlUmjL
D9bkp13h8lAAfHet2/8a0PjvAbq/BXH+u5gKe19oOm5/OR4447cjB4BpG7h0CopsUi03Zm48OfOI
PqJgaWJ4DwscKd66eO2U9or25BkCxfZoeWeab28J2RSbMq2Jx5xsGXaVyUC2hU/h56920x/NsuzX
hjaXzEZbQtQpTBS0KZIozrYNPcum4/Hpdf5L0h8EW+XGlJgkUY/8skO1/Cs1/1IkS4gokIJ9ivz2
4vqRUUCEQqciD15fdkSmiG/pT9+e1tI2pn1QtGy186wfukpzzvgOeiNxyfnpg62gm9xN4q+bxZ+L
2xOhQbBE2JQPMve9KEFLTs1gIubwAkH2onM2bea49lJcZGKiqZuZv1aG99gUdGlUZzNvGMaDP6JQ
WJr+My78u2fgA9AXbu9G0J+honMFLBjAn8SIzaShzcJlGg5+DmW7z84gtX4nHoXckmW7Tqj6anjn
YFy+9bLSQropwU7PIfqO2Xdij+jF/XFL/+4x12fjaAjf24gsD23JHoWk5+LyV5ZrJGGcNkyt2/5v
LBym3B1BSEbyezRt9UGlkrPF1FcnAwwUj28eNffW1pjr6zGVXWPx0XYtIS1jK8VnEevLRmpecRtm
Wg5CW3yAS0G/JkxsBszzawgyK1tZKjTb7jgtDfj13Eacn/i4pWzzISm84lIz70Ac9OYzNXfV0ROy
+tSZp4aV9k/LTQBsCysOT0xydNDLjxp6J33AiZX7E9IHRtykj+GjcpR8TYNp2ou2fww8j6aNWV4G
4mZPZkmqCfk88loOLATGG+LFoaSdDI2To+Y22/Dv2Iqkt6JXcpul3D5rW7xzJet+5S46/nlS2iF2
Fit0sK9tpxh5TEXLCxH6BD+HDDKAJcPVt5xLULd3qjtjKx+1JQ5C8mgEgC+6ML1erWkKPnPhVBx7
BAwwneqHup2fUOIzGYCkM3P3DJmA310Se2BWvOgLrpIq8DPOMHJr0tHXIlOjwy4a7dFqHoyejdds
oT7J5raM5dOiD22Uj0WxzR/I1MO8YFo22UJ+eu7z9JaIxD32avmMTf1bmqQCdBOXJO4x32w3xkDC
AWkvROj038lolDuVXjMFfS8t1LzzEtxrxLegGSbjL0IDQNiSm3okD43bvEzKS62X9RHZOrVOj/B7
fAckx+PribGWS360xhmpSt2x3Gv8SV38D37fv7mw7TvSC5D7+XQvJDfJrOBQWLtW5K2vUVbsAfpS
26HTaS+eIFKDg8FZko/USei6t5tJTHdj9sFtmeYXEQXOGZfGY130x2FqcuAdZEnbNfO7WFiA4Npv
VkSFxF7FbXu1tQVzrG4U1zqgomCwlBDvNLyOCvLpLBcyqMr2OA4BDBZfw7MmlrBqurc8GJ6IlUNp
IxjKVeh/mQRRobvlVw2MEOKN/jY3Li2ARUADyiB3q252L147hMvgvfZCNxB3N0Pk6k1/6DLzbOn5
nrOu3lta8B001fhR6p9NCqcc+UN/AJgld2LWDFKCVcrW1McHAXho5Joz7szCe7dE9eLRc47ioJ/e
x5Fc7YURZ5ztl8r8HJvY2bYLqfAKYlOOIviAAbzfkZ6UfBqdHyHBqm5elRwYSxLH0/vh3KWHOvtQ
lJXXPMi3s0YPdnHLMz147AS0ERZgHy22y22A5KGKLRkJiynh6IMQNMwnjT2S+6Hxkscx51EL9jV2
kT4Kg5nuBFBjWh1p/JcwYbhbRJl/ayI0d437h5xBeuetnYYNmce0SCn9RXWTgk9sIMUbPEC2wgMr
ZkkH2ZCM6RAqoqtl4sdoiapq5NNg6p8zP9wuVh4zXG/8U7kptNNKn+/u4N1Vz74lJrGzO4dDzJXr
MGTsHkrD2/rzWU9NeZ/NhlYVgjIETLuugNKaLge79o+01JfQHc19wuxtOyYktTt9u2tzVZ2MUb4H
HfkgtvnW92reDIR1o0d5NQf57CKZytr+AOPpkFREciZKLx5b8BGPOWXhydGD56RV+hmny7VIXfXg
sK02lqvdmH257bXqhuaiBg5Z3cuOXqrRJTO5SqNHqD9qLI4tMiy76P3HqRKPlNoiHFPr6GuJ8aAV
OnCSlrOqyoCHWealomvSObH+yDtMASw4tzhotqSEU12sgH+X7LHBgQnpkGFktpUMR51eObFdfj3e
xoVbNwfr3MLEKMVdraC1yRYf8ndW6epQL+6nEzjZvtYrbL+yfJ5Nh88t09EiTG2kKWJpJG1Iv6FF
YbiMsZeoGNEKCECb6NxRT1W5vo2d2bx3RIDndUY8iSqYUlSKgAYeT39w4+ClsCd5DRgxVJ0kmosQ
TA/04MkvNCNaaSlZHqSn3mPsnwukb4xHRGq/JvjdOdTYMwrrnHuUXvqM4IeJqMgbpqkefCoi/PaD
wVaXOuulAwrglbxQtvU7liT29gyrlA4+cQnMLjRmk92JKQDjA2p4FmY6fMMpI2c1rSGUjPi9DHbo
xujHhzFAJg7xAxTBi9uwUBJrxDfFpdIuzL/lTBlbLIwnU819c/J/Mrf+jkt3aT3ypiZswJGPAJNf
hqaen3VcYvNpI0bDu3uJd5zRABM7RLCmeKO/Vp0Ga3jzWkOdJse5ZdxKmbVU1g3fVGSN8Z/CM4cf
PudRaB5gkbH4klXRRMJ5AlPD0HeMX/3Ff5ribmawrpuX1p+Opjva3IwVvc+u+b3InKvDUiQH5fnA
Fc0B557F06Dc7QM9jTI5fSnDBRjZVmHrfU2epN9efgXGfJh8UGZgzsGeNaj+lLTEVmYLoAsJw9Gy
MicEgPCgqnQLMnZh2nDz9fjOJ7hz4/gR+a3Yq2IAqBOHwEMHGBHEdbJ+i7Cch0ctWSdXjj9TVLdb
GRQm47DxaCzWA2Rbb+/58q9WvAtoPrXnt7vOtR6WYoL9sDQhmg9mLtad3u+HIUBxeFwueyvyp0wj
CNXlv+o81v6QfkxLN0ZAZORmKDsG1dzq96j0km3lTLshax/yafmjNaBx9Xn8wy8EHN+SGrzFp0av
n4L7siTjKwOvneP67dUdnAeHEeJcEN3o21xonTh+KirPp9nZIM5bHDJhBE2fQuxZPldXdDemtZjx
hvTJyJKrLzTMttZEFK/jnYYUJUyV55GZBUSpZf07DqOIOce4zyQPaKEmYdIa7Ae15o7U4sRwDaNf
jA3U9WhklGqDBj/h4j+5m7xid23KPjJcAeUacUzuAe4FljQetJHkstkUN9WkH4z83CjLPpsi0JDZ
eLcydu7CMC+gV5+kgEZCh+7qJMgYSA2DjVklL8H0G0cZSX+ziS4jLrdGyQ3QJXIuBIOMDdjgfSP3
9EzakBys1Qo9O+dV20TtWlIW9aOKGhVDIpy7nWRF7DudyEFLyDZMvdHYT37JvSaF3+h5JNcNxP3F
qWp2NE18cLpZcYnT+YOw0GtT418QFTbeZCg35eDikTAOucG1y54mJChlAyd36Hcy60aszfaDrPAs
u8yfIOUGK/Gz/5TpmlQWIF4sGa7E7nGK16zYmZPFl5yaE+LQtv5a/zYbif3qvJvQgjMXr4jWHhF9
bzk/uYtfunXpSIzuDmLg1knH+zT0bzqjzSXVXppBjZeyNV/0Q49SWabd1bAYVfQFiaMSwytC86cg
q6aXuNQi8oHzEPET9HlIo4lfqU2SkE7bJor+gCI/QRsMLayRc268ub0ukkHAWgKb3s8sLwu5ms83
5aYMxYji43K9tWYy79wsLKXj74ZJPU8GRVIS2Hpk6yWqYfC1+7J3yAAu8iBqbSRNoJe7zVz162PT
7cgYMy2iqbLg95dXb6QpGmdpFprms4PsI6InDgw5rq9x2qfMi0zjmFF2VYYPzFTg6UUgNRbNjcgf
ZJNc78ekXC5mPJ0LnskWfOnOT+hgW/X4Nc6MnR2bZkxPauhR+c2R3ndYWH5kWUG7s8nBAxpZH/oS
MittJZJrvDALljZKfsXF9C7jsois3NaoifBuu7glU2wM7nhOav+azsHE7SoFNMZbu7U9iKNq0uso
z+PbUDtfes9jcDINSiyXhlnQzO6gBqk+J6tZEeQMvrCTD65xSTu9Iiuu+5qMQt9wXy+jAjbi2dST
m8zp7Ppx+deel3xn69OftOW95qpm5SrYlwl3ZKtV8u5qhxaR1KEx5zjKjfKQM4RRTbeGqNXbzCsJ
M9esMfJcHdXRTKYe+m3ddvYZFVeYygyUc9OqUPcNkKPOcEPMmB3hIlB8+3M4EPNs0RfjzX82rbV1
k9YHNK1nafn7vmSooKaU98Rsf9gAEI0afjIPQhoqnuU5j3uxd8WrXOo51Gc4u0aa0+jtr3o/vwaV
80oyW7ub82GPoCBUHk2jUs0rC+graEizU9/D7H7MTB82mY18Z8yMp5LgqciZ6YsEmfud+uDVskw0
kWzEP8REk7YOb2vgC6VDyS64jXhN9dqTe1vmV+xFwjeY1SW9fpABITaZG9WMl6m06sX5KnKyITUO
CfhONZ4kDOi0v+orLn2ul7xPsVXWH0XRbts6/1Pjz+jGxDtbLlOngCJw4rjq6YNG3ImPDeXi2yyu
fTerTyd1RpROOjLLI7VYwP8mRmpymiuR1Rebnjwd5uc6II1Vmv3FhDuI05WpddIUkD+A8xpI5Lkk
e/6hkSwnyq4OhGcLRFvLxKbpzMhh9zpqWbCX1j+w4fZZJ/sxTUJdas7RAQJPkikQ4AwJApsAWq4C
cmuSOt0lRaO/GMa/bIpXOIR8QeVO+8D1PqQt91nlwhPSpPFId87AC05j2GIszGiP2DRGcnv669Bi
xxIJjHI+9EztGH7oOjjmOa05pEbnF9Ci8Vaa9yl4yAZi/Tgn+L1zdyJaISGNbJH0VHwzSjzUVEXW
jJEN0KTE7VI0PNe2oBdrkIEWJcQ2bNCdLZsyt94G9RkzMjwvelfu50neWUXVXg1Z6PUxRLOO4tRb
m7UMmvr2MVML6c7doDYgxGCyddk7eFpDG6rXbqpuA33iXT3Gu5pjJkoZ520TFzPEnF95BOIZZdTj
HM+gutH8b6ryCUj0VYn61+D5BBoF3bZwgBoMBYY2l6xmzXQZR8HB3gwt/KfeskL8ruhLYw9zffe7
z0um0/OWMvzk9HgbXHI2MOhqdzWBAknagGE3cWFTY4HYBQxukxqzNZv1ZoBZYl8XAQVWNUXgEjzO
1LAUTHkohYJtGy9XnMDGQbdLeLOGYGHr7Huzc5i9ajlWaUyxSmAzg2f2VIXgcDt4zbfiwIeQ529K
Lcg2Mqe9a5v1e8G+SG87vqFGaTajns4HugZ9Vx3KFALAD4qhAIyKUdynsIc306B9CYab3vNOkJoN
pUQ4jNbiaofy6rtKldgXJmHeXaXYl/m4rY52k8lFHW68BjE5JSjXS3PvgVhJzM+gVAr0VOHstzRY
Ul7BObCvdd4eGy9wwkQRMpk52rUX1d84z9WOm/Sk/+rShekc6MKue3LkrM6d1w1HDfdY1yjq+2px
weLwjK1yQZvl24cSYcxMAzdXTdg4ygjJWd0qN3ce0kEhYqSPxpHKBa5Glsey25QTy7IayogRELex
gcplYW42T/lTuyZHWn38avZf/29eK0kU2CxEvoILZAKa2hQrc+uA5/ME2olV81fDtcvsEihLbvxd
wFeTmbBKldeEu5k+lZhBB2rt4ByrLiUkgQEhAu4cToLeYQwxyx00PxM+H+vlZ6CmEBAmU1ycdDGF
pMYCYke5sitLkR6dYNgKG5Qqyqhmqwmac1P6ZmfPngGmWbbxk4W/bvcj8axFuy3jnsBbgDlcD016
8qvYkpPgZi9IyAKi9FzLJDs2yCYIi9mV1jPNlaF9+cmXUTPwlBS2vEPv0gOQsI9jGuCbHozRqYP4
tKRxcvz5ceLVxiz4Y1jkz2OHK5wZjh1Way7kf+rvH2dfpoYnmt1i92P208yu3egq1mEfrQ5Ai54e
YoQlJnXPkXcZrwxAioAZZBr8KPKRgvXVrHiq7pxmW5fIjq292pKT2nR2viZu8InQ8erZ79ZvDuPI
y+FqTrYt0wyLC5aVKAgAsyrMWQrJuOEexjyjMdnjEipYiH1VPUnOYTylq6iUqFlJTkv91eiVCTcn
dQgiAja7+Conm3T+tSoxGNN4L4sufVSHqDm3RpfYe88hJjatqqhftE+DDgTjlfo+GLEDPKr24KX7
V3Macsai5mcNY5WcivWLGJtjRgBwmzZ9aCfUMIBRjE1sFxReDlmy5lOht/h87P+j1f0g60SRnnjh
pv0Cuw6fV/bh1kheDf3BHcCWzvS1ZTKd8szYTU7NrA7NScI/Il12unV++rp4X5afKFQdsOdKsqcs
J4fUaDvHwjD/JZA5OWZnJH8BEXR2mfOYfZ+s6lbYkUDiRJlZUEjGxRAhH1whmci2MYi+WaZh7QWb
XOARzwM4h5xs6AonTByhWQMD9+GCb+lJrfFZ6ex+l6a5ShhrsU1nlgTpydPWHNovrrjvPpmw25kI
dQ7AbGPrcj41JVN+v8ntnRjEE9JpYB+V9xRwHXC4kVTjsMf4CGespqs5z+WZzrNA7sTbp3G1ee6n
5m1JMfCMjfbh9pPJ3ZdgR1V+/SiHPaqP/7TOIJ+7vZ0Hdy4OFE/zl1Os5oBhKfaNLW9aECQnMidr
mTyg1oaTvQyCKIvmliQLXBuygkiiHG3Mh9s4gDKI7HQH0U3sJEc04y0j1PCI4WfC0dlZ5fPPW2XE
dENGM+2jVk/Pmh0/WnzvNQFZnn5Uzz9fFljgbhnfkgkbxKDdPYHPhI64fmpaUe1Mf34Ds4aXbqI/
6dmw1UQBRNtJ45OG4ZTMaGL/+so4SZJuGdhc2LYRJq8/bdegXsHXlzCS0POzPSdpqOf0xid3XE+H
+dePhVgTgIhGB8tLi5tg8+NzHonhdBauK6KJP2pLu8Zunh0s9iRXVU8l/oSd8UM8KVON308lf4N6
5JzrcmoMBM6oRolexl5s56Z2GMS6unP7P3vsj5t6SBP7AJmJEBSGP7iMaZgl8V4sNspLqzqS+h3S
mJu2OgEFwPyHMDhkq1G7k9MfGuSc+07NiJED/ecFTCy2BM0cmWRqNKsJYdkmat3kzOJZGjJajWZ9
8SANR257sqR29MSe/kfemSzJjWTd+VVk2qPNAXdMMvs3MY85D2RuYCSTxDw65qfXh2RJXWSpq0za
asMm2cWMyEiH+/V7z/lODwhs7fdZiPxjB64C1XGFZQwdJNorN+WO+ic71B8QwP9WdPkdwXSt/q//
bnk29qE/24t8oaTp2ZYCB6hsy8b/9GfmHyDICbiwLg9CIFl2bdXssilH5pOKq4W3lFvAhtCCmQSx
uqL9EjUMGSR+UNOb0QqX4UtZPqYs54sbw9Rb1Me0dx+qKE1vHLpTRU88rpoiOj5jsB0ir9i4VmTc
Kkq4xIVKwoRMntosbzeI+fUlUC7CxZbpohm3zbr1EoB9BcXKAIMhhtL20LaWQox2UwVB/INpOXkL
wjuYVhWhhUXewzbf8ZAxAxV5Eaxbo1PPAFyR4YdrdLji3qhidtSht49ZSqfeLqmnlU3NEWYcVaFq
iDZPzB1LwPhM/pct62O5dC6GmmyikQFdHo0w/yoRvxJAkG6crNgi18AVEoXHxPH6Y6faYyAqB1No
9clqhvwSRkZ5jiWXiSkoHgDSeSeu/kj5m968KYDsb6omZmuyCebt5XJKzZ68FctMrxiDi58Y4QuN
iyxkTs1NV+48O7kZXGh9jmYSgMxV7rMsQERWJt5R2CWcdC4be4vta0uzpd0jODB3pSE+ZfacPxi2
96DqbL6WNIA3baWsbR1XPeso0XskUUv/t/lKylp4HlHYniQ+ZFJ7M+NCt+6d7dk8pRNvM01o3A1m
7p1VIPexO4wXt2DjKad2vKLOM9a5sm/FUJdfxygl9fSenbn4wnAfdl4UHZgU2l98hIYbz6pe4mCE
8MdkECWZol0XpJdIzRyutPPK3LKeLANvUTYnn7F6HNwq87YoyVpUeWp+zYluX8Oi+CEry9qLnMWE
B2RCs5w2L77bvpmZSTxST/tpmDJxVU6TH8nQuOuWPyVOP9BgWH5bsKCukqzknVeVJDl5dVazXtyZ
LhwTdjHi1AXDZJG/tPznH/+Gx48uDYion/+hcA134/TTdAgcOgFIvtKTaivKavxjq7mxKAPtuGOS
YstjZPvjg4Y/f1Am0rKR/NjQe1EJM/uC4W9E0hf5Si7BLVP2WE5lfS19R2xEmpBWVNG/nKleUF6k
oMmoIB71cEavk9+J3MXu7cg1Y/Dp4gNRXmUOgq2odY4OUOidZTTfayOyOE21xnxP5wCjOxiqslEP
1HgomYPbrGbpdzjX13lkqV1YBliQ+GBv24Xu6A+pdxVNkVD9KkJIaNA9oPkmBccDeh4ozZA5wCnX
k4tlVkl1m9o/6rAfnj3UKzb25a1O6YyhhrTPcSJ2WYDZJPVakyMIVa3rJPTfJverBw/i4Fm9ugRg
I7URVtexd5gdmuMuruSwa6sGq2AH22Eum2zDZ9bsAjUzPqV5YqBjwL5DBNrorBgvlKeokDeJI4aT
LEvglmV3TmTz0ddpuZflmhj4BfY5DsPZBWBPhpLZ7BBpxnvXmb/SVm3WCOyAfU7lwcu8eIMrWf10
7H4b/0f4vfw/bM4fvNVf92bXdmDGep6tBFZUDKh/3pvTxrQCRwO5YIq/ptxs1soskpOw8uRiDxbB
Kkn6vWEd41LJGNN7YEcZt0O/s0V8sXrj1qy5nBB4l7ww3/hBB+8f3qK1uE//8haJq8M5C77Wcn57
ix7ADugNvMXRTORWh425HjyGZuirrLPINCs+z5PvAVs5xIV63YL+O2W4rO/6ZNiY4j4raHdHtOzW
ZDu2+74Z3auDQCwuPXuNFsikucyMiD4dZm2KaNqLpbX/+1PQxK7723fhCen5Pil5wpekEf/6QVcG
8nUxjSVSraK+qtC+w/S2cij4N7ZpF1dNTnnZX0L2QPpG9T4mZIUpIiI4dp8BTXn1rBo4sP74hREO
SrWyBmUw5Piw/v6dKrIK//JOlSU8Hxiw9P/yeWP9M4IyaFCfJ8TfWbDhNroSzsHyhk0REqzV6+Hb
GDb3des1n1rnG1ES7cV1dLNvgaB5XpCfHYB1mzHojT1RWa9F7Z5zQDwXD+H0tgGMz5Cw9ilqLWs1
BjmXhKKyqQ/xbdkMHVfQ2OS+H5olwD3fW9Txr4Ezfu/nW2PyxvuqCtEdZzA9Y9/BoYq8XhAcGKUu
YgS66TEdnEMDd/UfSpnFqf3bRyNtDxexZMBoYuH9bSmGPjB2KxwbzHbJ95l0pE1ik05ONhgtWHAs
K1AVQCJ51k5oaC2OFwRAk/PFZyL5c0H9/xycic99sZ7/Z6/9a6y/ERMW/xKa+ce/+sNs7zn/8gRO
e5M603M9X/Cc/WG2961/ebCxLd9X0sPEvTyC/ys00/2XYGsBnc3/Y7m/E7B9Clee2I+Hgnf4f0XA
/mUFKTYA22UMRy3MlzMd+ds2YJkiSjv8K2d/OW3coB1vVftgm8Cj7Hqcdl7ZRzc2ksuKeeORAIZx
XRBxBC9J7Ds1XP/08d393ET/XJubv+K4f74d13KEr0yE64657L1/wnFD07MqZvX2mXoQHUcVVbvE
+tZPbnUrii+k5FWMQPJ2ZfTV7RKQ8DP99T8eP79uin+8vHL4dH2oBEiUf315P3Fm7WOJOjdj8Ln0
+u7RHoMD47HiPAgETIMDYLqv2ou2+z8eoP/42ubyUf/7XPl4cZYKa8W2Ue4K9dv33uDaCzvcmec0
H+wvZTClTAokGtMOeylCmyd8AGdUP2npzicjSd6dPDstftlzAn5kL3XcIE5dzEqDng//8IP59c70
8819cNw9REVES/62TuDa9JMwGnWmHdZsE11/trO6YvYWmLtcMwPqaL6vaJbTdyq8jRHn+6wLM5pv
1mNWGtNxSdsbRm/39+/rox747UPjaYDdbjumB1/+tw8NWJrO3TFW56gP1J4Y9XGj20rg1vN/sOGG
zwp1kqSI3yQz9nOd9TYtotw+ESgQ71Owg8o6SN3vEIFMkGpadweUoIOyEya3wjz5PtSusWseZUlP
ibBVzkgmqOfBGd8R5Tj3XfnZgQEEXV0d4nmiwRmH5ZvT+s9IAdWDkVZ3PGTp1UcGLtrEvHdEsgOI
WJ06f7rvwuCHLlRzH5QG9y7tURon7mfDsV6FVfiXv/+0TPMvS4y7uOc4jLhcx6WC+XV9Jya5r1lI
DkpclmIXBhgTHCrSDZJvvcK2GRMVQaBcXOJJ9IrmG/Fq9fr/9Y2YJjsPYXMmD9RvD1qYSJFF06TO
tgd3ivn9FRO+fGBIu6+s9nGiJ2RXk+aGpY5tmx/RsI1Pf/9hLN/rryuH/AAyh23bFbYnfu8CxFTP
hoNp4twH0Q/DOqBCYkbVTUfl+3cqTnb8jP5pe/u1lFmeIl4Tq+7H/3Ik/LZaRZ8wRbUyhWbOPowN
LAtDW49l6N2VQW7sEl/MWPmSG6tFup3O7pV5BhJ4U740TFb//vu3/rrfOEJarmk5ZDDQEPltMXiB
NJk2m/Jcpu2lTAd5kT56UCYDVPn+g/Cmb7ZrxJu8cGn/xgOpQouol0SXo56LeCOjyrx2bUROOZlc
pwFD7tZ3sgcpCpvuQdJhLkmBY6D6yhs97dKSzdtcfHwoVv+hSLT+unM7dHUEphs2T2X9vrIDi3tD
4KTqPCxFGymlwW3TYPSzCQ/dj9wa68DHOG5og7hDmLNM8bttMDlvkg7fg2bANlS4zqouJYtkdpHt
DE2KRAA/RTdIGCKWcbNIQgMR0ZvCUbMVXcqUaQrdXeYy1OMuih2daIR9sjjX/v5n9Wuw9c91o5T0
lb8sV1f89rikmY/IMa1YN6ldH+A05esPk9yH8bvuP9GaLrd//5K/1ZY/X9NxpEcmBmXIX7pkY+U1
ZYO17xwvd3WCfae7Km7uzIrxqW83/s7PvWgfkV96/vjFsxjYvad1kf/DoWz+evZw0BMGAoyHTBBu
AH99UquoLbO6roxTG6TGjp78o8r8jFtpmK5pS417CzPXrvI8jLKhIXFmaE5C3UDCsXS35/K7CcMm
fCzMvvmHa5T96466vDfXoxqj6OPRVvIv1yhk1JYD+OxUo+51jMzdmnYLLasHg+OEPgRi9A1r3htO
fUufTaKOqzzwbpdzJRwybGQ1166wl8Z5sJeY2TE+2H0omQ/X5zQgw7YpWcZFYbuHcfC2PlXZKg61
vx0t/mEyUeSjhwBq19mXsc7Cq5/U5o3Hle0wtR4aEhXci9CD4uhhM9X2qW1oX+nEE/sxwgny0WVI
ozze5+m4q5sy31IepZtpji1ca+XWZHRxUGEl7oZDbJbl+e/XGT/C328xHEWc4Ty4vgDlQ/X366lE
mnCixlzilw4hrmnbeRZzNO/K2DF2TpHfyiXcMqs7sUmMFqwO7x3ijJOsqdDoLv6bX1gLRtGxR1yQ
KOvplBP6eUzINME1hey2HUBmCPWWq/w4E5HN2kEMEVWjBBdFYKTvOvfIHON9lsLRV+Cdke+2GPAt
91R4OlkCzG7qMEERFzJM/Rj0EFE6rRtsKev5IzrwA+yRcLeECblM1X6CPpJMbrTvopxrCH5ZV66H
+mxuaHhWEdPZvt8OlaRXGi1RhuBtTsN4CDrsX8UwQ6bp8rM1hMW6tZx2R3nAEhoIrqhHuZ4n78C+
EaMLlsa+lokPLPo1q1LCaaPigYbCA/saEBfKIvolb1M8kmQR6Uc0h7j4Iuyqfm2M68pxAvpUWM1F
ru5a9tDbwWjLTV/PEUrvCsqcOe/rJNKXXHs5Q5bQ3aaSWaI7af/ShowhSx8PMcyI8aQKcmlqoIFr
F+30hjSv4iSxFyS19ckV2bKAyb6V/fhFcwg/ZtkbQ/RPEq4F6Sxbs2uzjQsh6aLVUK7nQbxC8AqP
jA2+dG2XbSudWCDMGUeVjHf22s2427uEV7d5L0+7sqjlStHwPtr9TdxJ56r9ZD+PZY/XR6+JinIf
hxBvWQlXCw5dS6dlUXfP0zMiXUgs+GuhKkZHkTvfi9Fjphn59TZz0XjJEnOLMrsEVWwb3vU9enzR
MZTJdPSWFtOt8ooDEaP9g0tKoR4khXzbPThpjyQvK5xVCJIKGRpupLSMnphJuveRSaPRww2p8rzZ
o05skUoROgv1+4d2oHYYPZ4DYTFKsFPgFxE97rFtKWZtmtlF+JJW+HzIrNvEeKpu2oCwZ4vp6Keh
agCXFNcauvk5iBZltMYxiGt5AMfZy01IwsRTB+MA7MIeNggOez09eHnEgCAabwzbWcs8trdzJZDv
sayPJkNKlBNIk73qxqrnYivorR9YaxIPVEc9Y/KzkYzFV5FVeDxKZDDiNGCWsazwphDbNg9YqT6/
M+vghx83YI/m8h0ILCMmfy7v8O3dsJNZiCJm4DcStqqtxXTyO0QPWn81eDSeA/k5KYYHP42tyzxQ
WUhu0vsqUmRnFP3V6LLdUE/1o5Y4qdUQ3LXk/ySTRqyWEHPsO99jVK9bO28QdhgRKcBpXx7zcMYj
gJqaODRoW3MS3k9J/UXJEauD9iuiTBhrLvq2xPFveqXqO75BpH9J4x4DK/ii/GA6t3n5A6v5cA07
As2DkjxM8nrQKDdd/BTarLAiPmkznl5U8NhYkHXCrnPf2wv+xeihtLRY4eKrUdzJ5hbuG9aFPMcP
Usi1U//wB9O4Zrb+orOWab3br/Ju/hqKgtZ5N2ms67Lcp3HzKRbA42v3VZfNW2yi1Srt6JaEy4Xo
jLBg8vwU6C+TgcFFva95wbF083VbswXONQ2AtMNOhgl0Lwx+WiL3kWSLSKAyXtKga+Ol4Tq8twcX
sCfoGjaC8ltOSYF3mShF06zu8N8SAkUmUF7GwdWKnJSVWTyKkdwOx5fH3pjfIntJ565RzJmGmx3r
XkEc6t8avB5drvd+oUl7I1kRH3kyrPlInUvsmQcCSfB2jPpeMkYMyOF2WnxQyiZLRw+lhnDVcg0t
LfMJamzYuuETYmw8VxniJ5WMF8NMg5daqe+AWieGCFPKNZp30hedvM8qTIu5M/gvyK3LG4iC2QYk
f78pIgFPShoF9DWFdzObF3vO60iFtoLrRqxv142XvPefogkrfK37vRxNdWtEZN3CMdnUoya+qrCn
p/Ayip7qWpF47obiJi799K0P6/VgJuHOVNyp89E+al0bx7417+qg5p+r7hJo7V2N+dr0iEE/LmcF
N+OdRYzfKmmaqFqRIFruiQ3DGknSC/Xi46yRFIz4G44+uxPkWojfxbhliGWfp3S+K1qSVRsLtWqe
xw06HP1Ec8w9h7mHkD7134LcKR/y2SeauE3QiQ/o/QtrlK+9MnvcI0gODTYnJPScEJZGxaOZHQ+y
PxYBgROGaWLCs+tuW5BCxZ2BXGNFyKyTjiwS6z409LR2bO4SvhVEPLopoRZOC5CjyJ5cY8wuUl8I
YDUOPujazUpX4UQ4DYAZqxrvNLadRjEwi3QAo8YynmlwqlVg9ONCSLP3Y4fuE8EpZ37jGtusY09B
9ImA0sAQLFx5aw1pt0qxFVlILT7VevrUZ3FzGHMkgQhzPxs1ZXY4LRpAM3e2AqIDSZkiAImCTrta
Lhcersb3CaowG2QsziSPEe81LrY3Vfwg8zliKm7LC/O0+9bBE+Rpc0lyr8Zd3nnY4Nvmnjp85uX8
cOsH9i6rmuicaVUTC9qUJ8PeVe5YnAwsuUfJkE/McoevxwBFL1GmepIUxih1SAYduV1CU1W+Qebh
bIrdiIrTGFWyYsw8XgicIt4nSRp+jtgYohGNBKkJIehnvFHYu08IHapz3FsAcOd+OLEPi4Irse9O
LvdxmCdO2W6QRDi3TVljIC2TeJWoaIHOmeJs9dmN3zXvtSWntzhcCjBr30STcR212qo06W50gM46
MFNMPL1/k9QE8yRzVe7HZZLqgZ/ZWPRSOfytBCU2skqUtEudnHqHYNEA9jmiSU8jpDd86HaJzINd
jrTjOmU0HFZ1bdjbj1dM6qjbVw4uiNT+nIXmcEkCX6zp5Cm8wokNCwQoNSevdVHZSTLSw+w32cco
Krxt0DnpFURPB/1f+zzvpB41mbHjZATHNfvf3db7EZU90H1PvfWF815VCdddBONFkEAM8sVXtJyo
wnQebQajv+vzFtVYM7L+LX9XNbLZojS4CNnfFIhENqFqP1uGf2xH3AGs79ysvivbfGMwwtNFjOIq
GJO9OcacHepbWQ0RWun8U1emEWrbmG26xNljOg8gLwCve7azqYvozXHOSzNsjMChEIU2cUv5MRYz
nEUr/+q53atN1KErnJ0Tj/6GCMKQIs7eQa4hb2rWjyOP7FZjO8d09Ka9Kt3nozlvp0V1X4/tMfPD
YNeoYtNMWI2CyLwqEnjXfaKvhgUQURToekyUjU/9YEarZpQvMHJWk8mPbWinN3tMHQiUJMLaJFxl
Nla5sC+/4L360hE1jSjsG2Rksy5Wkcgee9B6mwrR71pV6pA3L0YXw8tJfVyDtpao0N+tzC7Q5jcZ
SnFgVF2GG50fBtQGSmzfqvHPWuhKR/sGrgraJSKkKYxhaMkKa2aRGPxY6pmpeanWUVjc96JGYj51
WyjF20AaDF6rdSqmmI8HhEwTp1sI75d69BAcJg4MuyHE5AEqjipyU8Kj2WRYajZDXN6gtcIM2O9c
sn/5KNrHrprJrq2t/gh6lhhKoXxzrU08WmrI7sK2Z4w0jwfTmah7+4q7R2hvI7vistNisLSwjPbY
2YzeTreVwWAcdBAG9EorQOeMIesROXEMapxLH6ktA7VsFq0TH0WfM9/W6Y0h089dKt5g43g75YzO
ukXGIO3i1nCbfReAeO59NnRuahtqRA9MXwyBDb1JV8ffufFiLYzabaOCYtM36oWD4Y5a9F3NDnhL
wNEJdKsNdeewUYZ77xkxfn4CTGRj1+AD64esAPTBjK4mZCfaUaGDoEqPeUm0Qzeyy7niUBn19wn3
+JrUvj3b5msTkEXj00qyJVTLNgR2UYbWo1hE2OgI0Ry45Vkt7oJcpo/cKk7zoEsQeUW75o3ui1BO
7GPOwQccSYqBxJatQwQDnZvvg/QdreL3YUTJHknh7vSUILl2n+IAcXFaRxwESbDNc7RCThhehCnr
nWwtseq9HhlBHtznVXoTQ7ysKILZP1qCcwz/W48bfNU3tOkZ+4Q75ImOZ3wba7LUe/tRDmpeCQxr
QyPfZYUoSXY0znM32zR1jLnQ2uHj2wK1MYEmllSOJcePbh2UKt1XWdzNWTSuBt+wNykYAMNZDzNA
VByT5SbvbWyC5dfMmBBnFqE+pNZ72qMYg2Rpk52crV2j3ppToYHehCTSmYB2MLs4bQbiUKH3zjBG
AuRBOlS57LRj9Aoys9Y3XoDJKxj8cJ0pfW9ZfE0jIEyDN3K0A74LLTCe9z1Jqnw58slTVTU36M+5
rbv3RR9p3EF2vhJmdrKdz3aDOcJW5Xg79YcgsUysIHa+TvoIc4zLZ8zS9fj80xuLrLZtY3IdVzSr
tipXSBnnkq3iK56tEW8/LqcvWQym1WAQm3tYBb0OhLG9RjxGnW9DRRCN6lZejTWmCB+UAwS6SmW3
CiZIPjoEZNZwuuamvQci8SohsMHi6Bn7HyyG467Tw6/7lFntu+GnlCctZKslF3HqUFCos5YxMLO4
kftyNi9xg+I7Em1LkhLymCE6YFx+KUT1A0Lc89jh9EgGn+uwTVSZl92EnHKBhXEw9Z07o53I9iOJ
ZKY9fUCUEa4t4T+APsWtXvQXWqDDY+iXJvmME9hbny6RnOtma3tFyelD0qcpsgNy0bRGEuwjo1Rv
dDxRIgcgzhgXBJuo77KDCUWRFtYodp1RGJgQg3Rd1y5m+gEk4FjW323fM6+Og5+Xbfhkki7IaNzd
iZ7oL0uU2A7UmNzwdZKbj99lY5HcRGF+J6doPv7773WrQK3Nk8muU8bcqARMEIvn4uOPH79wKakE
HzMnbiVRGRNiSQ6c7hFOIOe+qaTEUtRiQj3VwXBsl79rPv5uaqP3CNzXoRyb8GZAAhkKFJ1uHYU3
H7/Y//t3EOTEegynZjWG3rMcnE8qk/2hc0aaTpmG1BWFxoWZD390h/qSVkia7HRd+SZzgjq2tkSy
V2/E+VYdmg0jyw9F3A9cE8EuF27vrTsD4KGVizduxePGNedh51dI39HjCzNEcVu9a7KpVh6kYFya
/b03HABKIkwrVbqrAAuXPordNBLmedKc38KBcGoc+gJLkp1Oa1rb18YedlGPJDpjeMjGmauN6xjv
CGIvs4JQADSq2NocM6ndPSZJeNtlkdgjtNzxZW9pyoTreOY255t+tloxpU13cUKSSNNPT7qWX6ZY
Axs1MfTOVrZyVM0DtPQYI0n1jwMbpyikQlqiNNJxHhy1mqMHz+wv2pLRXUc8ixlH10EV+zGmIyq1
01+WnRKSq+TkBsMmi0SCWxtsGiJaHG0yYTclUNE1TQ/vPFZdCyC9xorcFbd6jlFEhhn0B7cZyR/g
4QmS2MD5YB6UNVgbLtHWUYvRPmf5/D4t5D6mF1fXaqOLh70UNgipG+MU+LdOBwhBN/cidf1DQ2mx
msGjPKKEIcA4NPuNEaX5Wdv5Lc4VDmvoTIckn/JDmk64H4d23JP9RkVT8YhGdXgSsZkc4ThAQPQU
OzRZCr2O4n1j9eWdoFUG4bRcu7mP/jOZt641vOaREW4Yb9gXXRSPTo36N8Y3VC7AZxw8BP6SGuxh
OFsVoeXtOTcHHGd3hdDuNgo8896OHtIMoMQQxOFrr/ObD+RjCaHMG2m6Ee2wqWrAcYbV9pAwhs/A
AzPAbEThZmMNLG3KmkPpPiduy/Y+jPOV18pSs9w1I+dAiEf0MUuOmaXQxUTlt6Zu9K3Kyvgw9x5K
2onTFTnnm9+7L7MFjaFuzPzMtx7tq9zqt4ArSUaUJwrVdN94yuGGopzzWCyZH94mVX6ItPDOmqXL
0wg+mZGkjxzYAXCizQATDFs29svpoaK8bwF2nwmMfrXKXKzjMbMPrpui1qyLR39Kd75Rkq/hcP63
aG0vZU7/BHPoth398LWpgi8G/r+TU3oP06CaC4KLZzOzzbM5WjNRLAmZ8bPxDJS1fDClPHLd9jZl
DaPg4/JplXV4BCt7pVMU3nXEhK+Q3rJRy7Dek8skrpVAU5mpxLxqgauXeay/01rgP/r4y4//Zijs
/uo9FjPVm3L0faRE9DgMKXgLZsA0rCgB1oDNCJrL2/veR2TLUQgtfMzwunalsi9lMMpt7sgJ64eC
UNKPTAJkN9AdKSBle09mZTQnldDGmMtpXZKHsq25/uDtcJ78QPqHusknRLQN6q9wxveOm92zmIHz
1plrWQOojITrcxZYaxL63GUdP0Sz+UmMnxIc8huZLc5lmV60gJwAxwafQDXC/gwD8o4KSk82LME9
dAtkCjf8OePdsslZ+QaLD5WdF2MicdJ1XkbvMZZfVtLGUsWVcT7mn9gudjlmhw4CLBcy7MZTRpBR
Gn2TYE+2s2FM+DKcdQeJ8OBpwzopq3OOInypevwNH7/wHD3MKvmGY5eddDHzYD2FT77E+nZDU2EC
43flqAhZqJasx4K+wSppw/IsuPRvfAljanQdzCna5lPJPFqa0bxYgUD3UY2dZjC8575nhjhw7x8w
5oKK2vSeCWWqR9oZImwnBgtAYUX/xANwVPBsCLZmERrjzo/QWEt81q2fZUfdcAmxJudxGpxvegnm
SZyP/dV8GurR3hOmfT/gtASU4tbb0R5v4ySkJ9UTm6P5mCUe6LKLC66T7F9aDtz+u+QUSU2NJ+Fa
R913UEnj0VX6bMwDsypK9Y0DBA3eMBeGsPxhN6lxZvc/0IUjurtT0yH1YHBw5ZscOeyLrslOHqa9
anbj+5hkWM8Ov3eqdk7lxDsebSPZ9iAoV1zJViJrwqvp4IyrcigGiZFQZRWLaLYM5IFbbJi5cCzZ
OReQ9nSKatyoSDyvNJrSLfQkikNaESt48i+yN6zzkBmPYyOWDgj0k9DZ+i7NfS9sQ+Zk/q1IaVD5
WfPWc5c8JjGNdTNji+pZ3MkUIOMnoG2069WsRbrrMqgtVrJQbKFK0urZ5ZM1nbh2rtSUzHcSq+kw
arzf0T501AMgCxdaRlfjn0VYQk4D7n1/2yUCyZ1yQI4azDFs5LEJNYmYFqOMSxhEYMjPsWkROZ01
V/xRxHuO5obhbbCPqmzPSMFbR3nlbC0QAp6NWpGrE4RGNkKfJiH3HW+u3wVNojxzaeHWS8tnzNtt
VH1xUyu6icb7OZrUYU7FnRnChEI5g/+l8G7iBaCKzzjYdIBuyKjq1mXZMMaGbl9ZTbilGdKvijjf
RDNMvZ5AE6PzIqo63E5F5XyvVd7tXD8Fd+/7XHzwLhlLFDNumxD2B2JZaFPB59wX+OxNf8Bm1GMb
TeE8lOxLxE2BpBjdzThxr+aLMUyBHgWPpbzv4d7vzOqrphl+cPzhUEY+cD3nIVTwOVoreG8c47sd
SlyHAWHwFH5vMXqeFa7NDDMVo7Ta5R4UR+5J1JXasUE8R2b+KCwv3IZO8HnInXmT9F6xGxu6BING
15Cy7e+bgjlNm7uHTMitX0A+D8PPfiOHdYXfeF2AGNtMU2xuSj9mV+C2GsWg4tKAYaoMNq1R9yhl
8LOT/MxwQlo37pS8tJFc3BvNQ9J03+axZSn+GGKqhZqxkxUP1RkYvMtOsfMSmiIACmfxaW5iWvhx
jRE4BYFSAfyY/T6GMQ3zLczTMxd4UHbffPTv64aJ9GZQELOaOifBPKRMx86XiD0TYU68bEScZU4X
kxbFDhnZsz0CcR509mI7TbXEL3Ibsima/QpmLqbnGkSecz8b6m3x7rMfwLDHYbOdMOJsfUs2a/rO
xMMEis1CLsvb+GEnk8BqWmdbZ8JnT3Oalod5rhdfBMNX9vipfkcixuPh6XeBkXIzoi9ftUlUbazO
3KUmTaCB+7jvUoDPPY0M4e3qYX428vIeCOmeqL8WMDJuybrq622lpvEOxlCyFJI0vxqOh5gZKV1t
BnEkKoDNTR5HrvBnoCkS7RyBNjj0pZ9Qkzp+ukZZQ+j3gC/ZcGp1IjCBFVTPn92wbZ9xMtq3TtTf
dlCk7yE8Hnx7SJ+ytcdgtcGjfhlIyqKxXCV7IGnJboB7gd0Dp+1AbQdaAjV6DqzeqS663he+/Vx4
3hcnKytIzu6hTlv3tiqBhtGn381xQzos/pIBn8fGN3V2G8/9Oe/k+JgzMlxlRfs0h0ZwjiA3XVQX
UV+pDSlwwX7ulL+vXAqlKgdBDhOYezBJal1eWazFeltqh3H+BCiSuQHrrzOfs2DAPK3STZEStdKr
8BHgz3co87Ryyhnjfzne2J037CdL1ltR5d+KGYYcTTyNacX7gmTLwqYtxYsVzriMYklqS6oPVRyv
u9SrGbiPdwUFF1YDOi/Kfy2XYUcAp0uO5WsO0mnFcA2Dhhl9s0q+m7LvgMMQNYHYadb7NiHCoGwJ
2ysx4QOrFPvCzReSEeVKXBk7s99mURoT5KMwfmAvy4sKYyStpnUQl4JRMFMiUgebJzss3sv/Sd2Z
NaeNbVH4r7jyTkrz8JCuuowecTp2ks4TJYMiCc0TIH59fxJW28KOb8roobvKRRkB+2xtnfnstZZe
LhUYB2bFQrxRY824lr3NORoUwUVmJMkolgNgrbEMtWSwncgqIzRnSMYYkTSd2USC0B0/H0Y+cHdQ
iUjvQZTKnlUpzsiLeeA8uhhxPPinQV88k40AojENcJ6QZ+QfRgU6Mlo1D4GWA/Ff8HjYvfTUhBOu
nfKnA3Bfk1mJwkKN+GI2VsFkT0qFyU+1CJltKSn0AGZaMOkVZ6VnfikzFSClAyOUszNghdihd5yG
N5EKyXlV+Zfk6sBYN9DhbohKjiU5DxfdUALGyKALHYw+lT3px2LDk3NJjgikXUKegQ85ONkLJMKL
YzZ0fbUAPbyhti+GLiJ47EIyh2ZHcJyv8/MFyJlLeQK7lgBz0HAN3/s3iBWHhcBUJObkZiSQl4qC
HZnuqb6pGGpqhvfIEaeSAE/HZk96lLnXkivTXV/5enEBleJfmR6i2FqfDSrC1oAmaP2z8iDGgIDp
YafCIlEa+0slqFihp44zLvJqljppcJ3B2Qt0CAgOfKUOshX+4G6RzhBCGGeezomhQu4IcmfZKLIR
iwEQnijIfewgcdIlZQjJ78zXVOk8iacA1we3CGKNRTlj8CZ7Bp5Q+FJK3eP0bMtm69aE3SEZFnkO
rFZLqKFuwbQw9yCghJAcgnlyzVKW1zkqkDIqFRdrnwXVgGWRI3EkPiBPacTeOAsE3fWmXsji09GV
iZT55qXBhvFnkqjuBbLSwE1K82CrDKZGwQxuLaWLmZiKE+0vaReKcBKylkFcA4vrH6yyDUZXU5gu
MkBGRoTMq0HKoOidh16IroXr1cNGTia1ub1kAJ1vgmKmsCyFZBkCs4EI+0aWZSPo3UmhLZPrjZbB
8bBAMiGuruCXDObpXmT9uUfsgBw4zg3JJR9mFUTp2gbSfOC9cC9B4QmEKP2qVzQVYxB8TYQymbqL
LfvlQn61z10oUsnLGKsbdT8viRz5NMWlolN0km+y4d409igRILMVeeUFeTHnjlScy2YqscIdgAhn
KsfRA2vXdQalq474BRWbtKs8Lgt4pDhBqTJntBahlgLrXn3eqigMMeIYE6NMr8laKKA+2X+G/zKf
yKzCEP9JSGzQC6TkciWcZ4lYzcCFJsNM0nfjYl2wBJWNBVTl39YjEEnSrQ7nFRgSIZ/qOzJI3I0O
gWUqTyWg2rBtcpKTbDgzgYnoi0Oq4F1oSkhkEbdUhO4edRWIAssJNP3fPcI3EhwVwOI+G68d8woK
pa/qfv0gIrj0hJtvUMrNS3OtgSofXRsEAjR5sryDDNIfTOA1+L5DR+DSq4Vw17qKBHfzb3OxeUl1
YOd5rm1HZQYgOyZFc1FLzzaKXYO9CE1U8/7poj4QssuUsQtccv1v8818QT1zCw7ZQx0ZudGW3mK4
8LOK03ushdH+ahEzTPqNvHNTstu40/wLTDW8AHtwkP1qtL+al3RToWj99F5HxGriaevlkyj1XhW+
ZFu4pxQ1VmcDKYcf30XeoH5pIN9CLeFeSAncTBzJHLw94KQbx5sXV1pDjYs82QbSWab1WgFX8I4X
D1z4luYf1BJWDQqbY9W71EdnqlEONn1y9zSNrdBaR7i5tDXkeJo7yh30ZCE9qOMPHd+HhIAd1oJN
+H04i2WUYjc1FD2Fa0rbq6vm5379kBLFyGZidJ/DwQvAkskxgrD6ASn0X0DnPPo4tgqLVbNXkNRu
s0Nj52VQ5C10pf60AWzfx+/70tuGzuym5PsqsT99WMYl6Qx44HhxB7kj1ZCLDtqncanx9y0LgcVt
lStMI5JJv6Kq5JXLoqpIJom8QRw5jx9DYfBREKkwkikCbRQUjTRmCnwWol8F4e37O0Tz7e907sBa
hYwdXl5k3rIgH/MQn4vVpw8IfMoarMe/F4ljO0+hUISPpPezzyVKEmgWuc4vfh4KXflISQYfaboB
2ZV5iP2/LRT4zzP8nUrx61DI3KoqSSSgaWQII4JOcJ+HQhQNFFllWQFWowPI1EmA/t1a8Rvx+qeR
jVA0WjXNy7Pz11rhr77QVqyXnz+rOHXr6Xyxbm2Hsp9a3x+dKDUV/9mHbUNoynn8+eMNviy6U1Z7
V+3Fc8/OrGzpVs0H1aObcyukkf4vsB6ssCOQW1f6thEcOomOn88qwP8xnPtHdmtky9MdfvrwLruZ
t4+jrmGAAH0Y9q2IRMHWUtP+zTrH/VSXR5yp/kRzpatDrKL83IPtOIgzaxW3lmqv9Qa5eLLXcRTZ
y8JblkXHuG6CjTnV+NgOrK2V2a2l2m2DYaJ9//561/bjZ/HPs1FMOvhDN+zgg3uohVOi7q26tVAE
QHS6/zM7RrO6a1kSBAaEU2N+TsQ9r7XTVG/EJwBCnWr4YmW5nQoo0nn30IWQketFsddtkcwUeqh/
F9HKs456EXgWenh+F/G2+/DQ02TQPDXGVy/7Jk2UemgvV3hWLv2qdbGpF2xo9tBIrjlVyV+E2UQu
ti3s/c38xvKiTu8BRWQfw8sN8pyw+69aD+twSAISye2FU1zOc2vplrldFJ06DU6v5nk4tYrceEvg
tFZ3Fi+SdtqHacaCPC46NVsSSR7tw3aee/wlSadvksC892Q9LrNj0704HkfFUR9SQ/LM00Mytx8y
62j2BIqzniqfWknm9sbqjluSzCKtD8Pbs3MrTHLX6w7r2K9Xfqc7vj27tLPcrlpbTdMkP6sn4zf2
zlt2hjFJJsW8Le397X5ub89+kJfSWnr0W+uh854DzHfPRlYWM1J2G6esib0VMLb847YPNLGHKckt
54OdsCjUlvbC+yN+6wfMSLqrGmTdzR462dvMdo43StQ+HuVnGxqmKthYR8sEuBykHvz+4sYr++wC
EYajsY1cwR4e5B07y69XRJlRoodHeijgZUWszfcwH7wn+nae250phczeVA89470NdLOt1HXjl3G6
B7tfC8vtmFWAC7cX3t94vtlZyMjWGmocZijuoSP85rGyOaresgrXTlvW+53+bjHuRA44rdbWwW+y
7tsLJxi38+LsVec1qY/FyJvMSc/2at+zXfK9itncdNogNFHRYO1pL/wqKq/tNP2zN/ty/6ndc33t
Z93Ntfoby8C2sj/+BgAA//8=</cx:binary>
              </cx:geoCache>
            </cx:geography>
          </cx:layoutPr>
        </cx:series>
      </cx:plotAreaRegion>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Australien</cx:pt>
        </cx:lvl>
      </cx:strDim>
      <cx:numDim type="colorVal">
        <cx:f>Tabelle1!$B$2:$B$13</cx:f>
        <cx:lvl ptCount="12" formatCode="Standard"/>
      </cx:numDim>
    </cx:data>
  </cx:chartData>
  <cx:chart>
    <cx:plotArea>
      <cx:plotAreaRegion>
        <cx:series layoutId="regionMap" uniqueId="{941899B6-A107-40A1-9474-2FC1D89810D7}">
          <cx:tx>
            <cx:txData>
              <cx:f>Tabelle1!$B$1</cx:f>
              <cx:v>Datenreihe1</cx:v>
            </cx:txData>
          </cx:tx>
          <cx:spPr>
            <a:solidFill>
              <a:srgbClr val="93E6F7"/>
            </a:solidFill>
          </cx:spPr>
          <cx:dataId val="0"/>
          <cx:layoutPr>
            <cx:geography cultureLanguage="de-DE" cultureRegion="AT" attribution="Unterstützt von Bing">
              <cx:geoCache provider="{E9337A44-BEBE-4D9F-B70C-5C5E7DAFC167}">
                <cx:binary>jHppk92okvZfcfjzq24kBIKJuRMxks6+1KnVZX9RlO1qSYCEBJJA/PrhqHy73L4zfd9wmCIXEIcl
yXyS//xm/+ObeH1RH2wjWv0f3+w/PlbD0P3H77/rb9Vr86J/a+pvSmr5x/DbN9n8Lv/4o/72+vt3
9WLqtvw9AmH8+7fqRQ2v9uN//afvrXyVR/ntZahlezu+qvnuVY9i0H8j+19FH77JsR2uzUvf0z8+
/veoB/Ui6tf244fXdqiH+WHuXv/x8S9qHz/8/mtn//LhD8KPbRi/+7ZBhH5DSUwpIQghCkj08YOQ
bflDHML4N4jiBCASAhRjQv756fNL45v//w1pGdDL9+/qVesPP/7+te1ffsJfRbWW2ds8ZPI64v9+
XH7i73+d5//6z18Y/kf/wvlpKf5O9uds5S/Dy2qZ5p9a/r30nzP/S9O/W623hdx9/8fH0E/9n2t3
7eFHs/9rpv/Z5vVFD741Ir9RSCF8W6cEffxgXhdBGP1GYxoBGNMwCgGNP35opRoqv/gh+A0TEEKK
4hBHiCbJxw9ajosMxb8lBMQkAXhZed/jP3/eRYq5lO2fc/GD/tCOzUXW7aD/8TEGHz90b2rXcfpe
ksiPLolxHBNIYuBH0X17ufMHyGuH/4+Yqastiu3BdZXa82K4o7IMXttiWsER0pemg03GQQVuaWji
TaWLeMdi2u4o7nfcNvpWAAhTY4JhawOrb2mdqDeeattxG4Eo69qW5cY01QEQ012YBkUKZ9V8G4dx
VXaEb1zTlFtKGN8UXVJuSBN1n4eZ7Uor3EPAp+DYccozJnj/eajKNpOQ4KN2bZwXvQ3nw09L+L/M
SgThL9MSRjCh/h/G0C9OfN0DP09L0UZFS1zvjjVIHoiuzZoUcH6QUIhUxqV87W2TFkyIb0oZnqEY
dLdJwaft0E/hFiRVeQtMJTP/u9DXmkcpJ4F8nYmt0wgW5IFFpl/bsS7X0MIbx9v2gsXcXkJU3tAZ
ToeFVcaKZ2Mf9/mkh3BflmOf8+scjHTq0sgO+qYcOLo18/iphia8VVROxbqO3SnivTzXcSHPb7XW
ZGqWz0FP4ac4adUqQKbZ9skEPwXh/MWRqroQMbI8tLxb0X4zh9a8VkI3qQ1w9+hoNa2iahSnWhVo
rwljm7Yk7Z1pO5apmsGXtg/WFsz6D1IHB6dn8aVhxVo2BU8lwdOjlJ3Oyq76UXP1OD1awnUm4148
IH2U9VQ+CD0OWzDFYbaQdQ/iyxAnq2pIyoeF1dH+OaGyOwXas2Ysh1XLRrZehH6XgYyBwZMhatIZ
0GYzVHwAeV8AehrDadxM1cTSNumKcbMw/XZbhbTrD2+UERrkTdj2ORKEZ3VdrIfoMTG1+BxYw7ct
LaO1FtP8RbOnEgD+xu6ubDcxctNLo1Mr+rTWLvzUjY3cD2CIcjci8Bkg+EKsHm5hT6ob0skprU0b
fqZSgmxqtd4x03zpmb6bZZvobHL1arBTc4si1j7IsGXZAIJ5FwKgVhGs1CoMkuo0KfEwQ1ndh2RU
h27qVarZdJRMNk+kc2ILAq02YzGEn5BoNqYYqq+FrqOsb7LWPQzc1evEWmTyvqEPtphMsUYjI1kJ
+zmzIVUvmLibAsTJA61EvJvjCa5iPil/AR/RTOSXHttoTW1vt9FE0BNjdEOhKu+SMZD7JGmnbWQJ
S6cwmKpV43d7NnV+7URMy9NSyMKVJz631RuJOyZ2CQ6Oi3Dh8zIifkEwy5skLk9LkdTh3kSj2b2z
WFhXb8KFV4iYrwotm7wsKLpvcVkdEHEqtaFF90vB2imbGc+9qcoJB/ZIk2q6RyJJNmNcY7+jMO2y
BKa2iNh9WY3TvTWK5RWB1ZpBnVth5mfYVX06JwE8DzZpHkjJtjWl87MDDmybMFKrd7WmGL/9vdUi
vxothKOIxoRiQCmM/CXxV6NVK9T6TVFWRzUzdKxDwedUGIQPnbF5UxbBU6cty2OB7W4hnU1eu66K
zwvVW5lOhonHoW3J7dDhg7y2EW1bH8NiTFIETfA0uX7aqLJ1q0W69OgN2fzWo79mXiOy6qcabwWY
C5cmgwlONcDBCfFxzGtlqxy3BXXpwlzEjrhgNSd4NcmYrHvvDT1WhplVzwOynuIpeiwNnd7IsgN+
X/VVn6sWJzd9n2wG1rs+G/x5SUtUdAfAE3CPtBTbqhRRtpBBa6t7160TOoL7Nw4N2iyhZbF1qg3v
mwgM+2EiNn1XKXmf07INLqEL+Cpxatg2KszGQsLntijaDSei3upKNJ96NW6AmNxLJTXzv7K2xzFu
0KWSqEr/fp0p/evl5F0+GIWYRGGEIhqi6Jd1rsSIjNZJcOL+Ul8ZPNqTnbIxks1pvBIVqF77gRdZ
REv4SAuc99aEdxAN8DHwVDIQT1UgetRF8pMMBCgf5TRm1rD2CHtd52o2cr1c88u9Pnb2B28h42iT
2L6t8mgUTZHKSnaHqofNg2BJmQZ9oo74arUK2I4r3BOxXqS41TuJoIpu+mIWtxWWzHyZxDjsgmmk
n4riRhDTvDAj1cqEstgz7YbbSjVDyjgev4q6fyiEpg9Bw8JNYl5qnbQbrCL+qcNsv+gk41xlxjFz
QyNjj62JdL4I/rV3lERBzv16omdnYHWSUvrdA9BtIVlxaRB+rv3+fraRBWs6J3yzHOKrVq+9aW/m
6nawUPbpRPh8eC9i63iQVUHjzQecdKqSYMe4twsajs1Dj+qcj/F8W11ZfaiCFNgh2WGO+b9xZ5Kr
t/KTk0fCMEQAgSSBcQRi//+vhsEm2NixZPjMhrDMXAXMCnfzfK7I2OJckCn3Xp48Lrz4KlhqoUZb
zcNLieD0tZA064AYPsNg5Gsz9ckO2pneGTWX/tR5jW5U38fOqPtoGuyum4ReE7QWy7zC1tg717Sr
qAnrS9P7s9g1fbspMa9zeSVRJ6p7b9P8gtviphjwH5Wb29VYuE00YPPkaDCdBYy/o24wT6KOy4Ou
OpGBq5BJU28jUtGcyYQ/6vCI+mHWaaE0zWMY4zSYBslzi/mQ8QjXJ5K2slNlmsDo0YwoeZ6HyWWl
CeZbhCBZjyFyB+59u0MHtvWMwowrv0XScuTkODuyxbiv9UqOOv/7wx3iX0934j8QYRTiECcU4wT/
dbEY5ERNg2juQRyCTR/F81FfC1VP83Ehl9rCg7FdQ+/g795Z7xqRDvsxXSQq0S6NdTmv3vsLhVkR
4IY7QtmUJaqG+xHw8lNo68dpcM1loaLMJi196jlTl65oHwIFg6dShXhf4HHIFrJz1q69IR7XC4mv
/fFGwf1CXvsbx6K5LJTN3/sLOnODq70A9QV7C3UOA1b5w9HB3IQ1XcOFJCM7WIR1SgAsH5YC85WY
zHQf2yrZspmEKQRJfV4KSQQ769jNae/cvP5FsJAR7MZsGENxtpXfvN3g7KcSj8EGoHJcLWRHnHdL
W9QeFhIxs5mUnO5Zb/FtBPvzwm6ErvYJKcpcBE2/11Pf7aaxvHgUI3o1ybDlCZ2/hH0JvecQ8ktR
QLpVBg/b0nTJJcF0yIoZTS+RK1ZdbczZzjjJWMvdvaDJQyn0cCJlPN/PgqN1rwXIxVVY+/1x67dQ
Bpta95kuxzj1h5HsqihIbsAEnhiOnvqpDD+TvqtWlWVw1yJunkN6psMMPsMu0Nu2qKo1F43bS1DI
NBqi5CQ6nZyGuSQnQMI1J7o8LHy/Ft3am2yR1aCkN6AlqYB9chuxAN8KV7FDBdzXN+rK11HQbLyj
Mme4j7yaBtVpLu0JuXmssmTQn0e/7ofadNMbKRpVH2QT0hSqeTpqVYxpQO18oRZFx6Idy9zF1L0U
WGzDWRZPcUWbLVN0+jfXK/zXA0hDSKAHXuIIhRH22MrPsR8YVdzLAtv7QMwii5z5I0k03hMwlHdv
xXgsu1rcFleOn3dxbBPzIBtZ8czMptp0fYmyRTUepi4XUSy3ZazhZbBH7COj24F7w2+NU+dBuLVg
3QYqb1xc6I6uUM7/XDKOaTF7uiPTvJOw2kO/NDcTKPTNUuO2fyrclOxK6vRNfS28n4v/zWSgX/AB
kiCKCYI0Qv728LHwL77GWMMxHkMC7suwe01AYO8xVvO9m73/BSi5kCsloUny2t/i60UIBleeYQsv
wXXvLiyl1bcYFf1xoWARuwzXKr5pdUu3deL3QBQVwd1S1FDfDWjoTijqy/vO6WFnPUaRNjTgO2Nq
kEIdjIdGtbRLZyt9sIwYzECsTbaQ4MqT82zXGjGbutaDFLCCN7qJoscrZWYNbzofsz4WTf8m+5Mi
Ef83Jj2KPFzzl/uXhBhC6t02RAiIYvirSQcNT+aIsjvaFGU24jBKR9XZOw1otDElHna4gOWlbqjL
IsTBi8MuJ4o1r22bfKtGGT4OPApWqtHgwGamT00taQ6H0TyW6BlSQTbMiS7VavKmAHUlv4nnUB8L
Hq6SKxWFIbtZ+EuNObWCoZqOC4u30qbccbkRSVOcAa/dGhiapEOQFOeF91awsjpP8cU4QlKK+rOD
xm27JBzvoB2mlIcD+46bIe9FF31pHLj6FfN4qnoUpSUUHgcI2ijHBlUbfvV6Sg3Ynos5SZNiql2K
IZ5STERx8Mb2R1G4+EctZjbOPW7EM9FCcxJjpfIgmGkWNA7uIICn3sxu40OvOdW2i26mqAhvxmtt
nGuZIxqy1S8CxYc65UHgPZ2rnqL1FvTiHHal3Vcx8TEHaNyLHTPdR+yrd6fr1cgjfphVcdTSu1FB
JQ7vhSqVOJQdXWFe1GmAwJ7YODyKsocXiYro0qrWZryQYF1F/biPR1WvjCHiwYF5rQtVPneJafeB
xHW+kHFsid/VYN43nYxXYlRF3s+jCNO54HINuMNpg/ru3E6lL1jYnRfSGBmuWm2abGhYE6ZDM7ud
HmeW8hKDo5i8zzsDXH0GsN2JiPXfgwS9qrIHD6Ab2aaGMdgNtokutFUsm6eGPrmk3oqEFpM/UqI8
OWCDIx9tMHlDzXZhJePdG7lIasqKzBXS5iqpDEw7bG5bWld75mhB8sCpcMWhHrM3MZA1ORMxByfY
XqSf41T3c3Py8GlzY+uxuQlc5ojB5wYGKPYomueHZbvXinlbENLcIsSyEil4M/FebGZg2mOMNN5x
gxo/MF0cI9WEa0S5vcgWznkNoXuYmAxSH8qLz7rgX5uAei+0bNexoKRJA2nhHowS7lGUQciHvcIj
bdKq8/yfVN6qi+J7kx+qavYWvvLH+mTqSh2TvovPTlO1ER3VKU8KeDYyQqeItqmfhGEfeQBq492E
5FY52mQsGMaXBnsPBLHuj8Rja0VH6y9k8HiR7FyR/b0DesWd/2qsSOzdTgIpiSKfXiC/BAtaaCUk
rOVD2Vb+SJox/CxDj4OVsJIn3iBzHxblTXd1LuYkhCtZCbSNr2q89wDW2D40E7PFWoh43lF9coKA
44xFeGxoB8ZUc8M8pkjZebQgHXVXvPJafBGsIU/CoSCntYtOuvYBFQmG0l8RNV9LVVebOh7lJyL8
6o+mmPcjbk+gg9/LGpN7Fw/kvrLFCvv78OIhInKfQFnnqJrgZhHywYT7gBOTLuQYAL2+Bq8eLGvc
UUF1ipVub0VQtreNI+I8l9W6DawPZsGZRnV147HNaa97GK6tlPHDDMoqhVWVrJN4It5nnTzeYkYY
ZkFEXV4HcEzFFagls5j9yeXx565iN/MI53tgdHmCOpEZURH8XExDmPJWTHkVBEE6MP2ZB2PzZQhi
k7LKO3PC76tMqWS6j2zjY7aiNR63IO1qcGYVBwO6n2CF7r3Pzz1GxcJD2Nfd/d9vDQ8hgutV9XMo
SUMMYkzj8HqlecDpl92BgnnQHUzmhwl5xzKiU7VJVDzsIRn1GQk85biZwLNL+A0YkX1lSu5Hv3Oy
JnFXl5NakFEzgpR0YfXVafdIiFUP3hr0u9iOap2ULvpMpygNYDNfejfgeKsblqSSP4WFEq/EGpEG
bIKPzoB6pWxZn1uL4x2sLd8mirUXxr232JfSPPmcgs2FG0sPioPqvkKkvuPUA+OeKAxSGWB1seO1
avIw5MOu77vykweYfUzr2HxGFQmeYOPSPqL0AZaM3eGa7ns0Bk8ymdojBx3ytqiY7rTpVxO27miv
BW+kOy7kUjNm3lSwh7uF6pn8XnnwfD+T1t7hpko10vUDG8v6ocTKXxzBxI4Lb4CgWo9DNK0WsgdD
cCxt9zK7qswIBPMpoRHJPbwTHTDAw6XpHEwHg+pz5GaRoskmx0Ca+Mi3Tdwmx4Wx1JKr6E0uUIbn
GmacsfizD2i8d9J2X+Peu0JTG5HjFOnhRgaVR1SuAjSrow+dhqeux3gz6hBtVFiaJ02CA5xj+TUZ
mjoLSNTfYIeLI+0c8xe3F3SAZxHw8Qdpw2Y9F2W441Vl7hPWfF0UVI2bdOJleecjY7iP2DSsSAHG
Fw+vvXVd0jif2BAfFLDRRXM8+1yS7zpi4L4qLHmg0xBv6dwWa6IUe/Y/c/3WNXZzBuRUnwcPlp/p
PNnsTeBPsO10+RwXMFj7aCfaqogWD6Bt79++KZzzppmBCx0hPgzCwrznNX1mDKRIlCwlrbmmrpwP
164F7bvhtJBLrfVYQd6DkOcLuRRVR3/Wc7atNjjQPIUxiaf8va+pI8E+0s3Kx5Kh9TfPP9v91M0I
85LU/JDABG3p1a2GNTpQPHKV1o2HCGesdkLxusp/kixVIwlTqSk1Oiy0dw5e6pn4K+vaxcJ6448o
Pryr/cQbKqE8LuLFPi9RZWhsh3xRXHiL4kJK5zOEPumxbZoAH5aCX2u4ZsovFXp9509lr1W60L2G
6kd1oTsjk7fGHkLustgEPH/va6kRyeOt98vueRL19x7NPQ68ws9zUptN6AOL9XQlHZ6ekllNt1AW
8JJM0QvuHXquaRKsPGgTbBatQrNdQppb6YHVAzIlzRPXTBkrkvnkSuNOS62tMFgrJcO1ruvw2MWJ
x42i78MQgyPSfGTn2rboQNQdqic3puPwUrG6X+M5ivY6yYqp1/u+ZmjeUh1Ee0swyjrhWr/cZb1i
KuSnhnXo4FFGupoCAB8FDL+FUre5Ic24cYn9onx+4ZjgobmPmZO7ISA0xR4WlFnb8SMsW3OuKWru
RT24DQpIki3Kby1mkIkRYI9J+PaFm/la+9XMFzJKhnrbW0VTH89NZ67mIkxpIIu1w9CkvvcYbkjk
QZWYy3H1Jl9UARim8zh3l6YdyM4MtTmrmVLfmvbipAefhVsaq2rAmzAo2NsXlmaLtpTK5w3c2s+P
j/+Anjehhw0vRRu2F2gafAj8NfrOUrhMaRfUzqRAsWHl4ma4YwVrs3Hk05cykac6busyNZRlk4Lt
d+oCmfoco30M8FyuChTrMxibbudCb0W8d/2JktovUDv2N0sxWNbf3ARj2aN0Ybgi7m9c8j0ImvpM
KuXvg4U1RzgnxOFj5XczSgnxGe6BDAfeFFMmvNt1BmVJj0PoI+k4TPDXwEMrtlZfkwiHeaStPHqT
rG6a1ifgu1jjr/0IV61PhDwPfVKvlTNsX1tc3TUl69M3jRbdNm2JLgjAQygc3PDOwyXax2l7aNCT
q7k9BWFwC6G87gsi51TFJdtTv6vvJULDgfrUTapKhGVmoPxWF5EPMjqf7nniPRmOHryRG2mgz42G
U3SvhBK3vSvfqEVIGPkjiQQ/LgXhk68pHySZ+vmdTf9UWHgRbgXP3xsgfofLrjsERvEf/Pe2cCA+
vbrQLRvWsp13A62Lx9JnP3NUGI8WFOP8ZHQ4pmVk8XEhQd/fDKbCl4Vi6M42g34M6iq4g6NPxV+b
YGuic0PnbwvlUxrlIRl9fnQhhQrJZsJRvVrIGvgQOijLU9JFZgfKULep9rZp3/9ZKBDg/aRtsg8l
8+JFstBg7mw6YeHyd96bztIG+W3bpkt1kTdzyDNqDdj2Pum04h2K9lOVoDt3hdwngF4KVY1pqBC+
TKGURxfLPl8ELHEeX5/GZ+Yhyk0AbLMNmQBPQ092iwKv6tDnmIP5FCLopygqaLoI4oL4SKgeH3z+
2+683arXRUXRl9LDxNdPUn/YrzDsj6FoMf40FMNGfPFupTxGjvU+8cLwS+WH4jNT/zKUBtOfhtLP
4Xzq/POrmx4Er0qyyxw37JiEwD5NUfOoJotu0JWCPmXLFageZjvpB17jdGHX4cguXLT3SxMRIXUM
K39/L0LdcLHrh0LkixTbdlrreOrWvPMvNqw1D7FxPC14lzya1qepI6r5WXMX7QKf89w2neAXhmGV
80j0z3WbPCoWx3/E4t7aqXsNrY9bl9aT9e5xIuCP1j4v2mxVZ360ZlXcPbeGPjZCxn8gdIdZ0L2C
GfE0bAl+tNfW6M/Wy7dbn9t6+7brWP7DzM1sLM5tR4otinyqxAeX1UPUN3UK3Mi+j7LbNVNLnmdl
mlUQTs0RmJicyqqRPi9SqRdvlrJFNQ41SK037be4A8UWBwK89SYG9qM3F/U/9Va3TXNEHqc/tQC7
1Idv66IY4tsy8EXhQVNT1sBv/zq+df6B0W1Q9htp2/68aJkooBc4HxbRouR3Bjn2VJ+LyUdJWaH6
YVdBM6SL/pvK7NMdLcWl96Pm0utQ7FEdSJr1ezfWA6pp5a+F3dtArkNS/pYHTezhsKVr0L8qyrWH
471MOpGcp8DfFddBLp+hLq59+FR9fR88DAXdSOaPYYzwqaY+Ihj7ejhYNyY3qCyY9yT9eybnXTwd
F8XnDgT96v/SCPhDxJp8YArsUcAxTPEwedhNhSb3iNWY0wAVZ49JFedFQD20ta8oO72znPFJjyGu
x12dMO8lSNMcRdDiBxv72XGgV1t2JWsWgXUDUbfiHux5sLao9o5NdSZ1gh5065djAuBxaeoQV/dS
fV9E3lHrM1ITte8eGLXlJ9Dj+pJw9LhkhYTuwT6oQ5Mt5Ci1j6UH4NYLaX2cljkO6V5FPbydybyd
2gTkHZ1sru2ob2TJh5ulNnrTmRdzb3N/JekbdC1+ESzKKPDBNrcm9p9w8FBRAg9YNPGhGZqgTxem
6O0ny2Gx/om36Cza702CxBV9+k5HAecbRYH/bdeuw771YL9/thYYWaT+vUK7VQ2c07mp54vp2q5I
mzbXQcMvUA3zZeFHPjGYEtiAzQ+NAjVbHfvoZBEvRWHi2btCb00pLP5oSVPfgXZDI29DbA+fI49l
fPJPbNq8iU10E5fabEVh9K4wvT1XFuCceSzMb7IKr6QZ+gPzp/IQ1knXpe809XZuJS3Sb7xFoOXQ
/9BxizpuPwExwmNzzfiQuLRZ4h/a+RcwHRo2shtGDw73KbwmhRJXy5VNEu8gKRFfaFneM266TziA
fF+4imRuCOWnsUD9ysMjxWaRDlx1KWRVcgL+gUje+FcfK4Sd9W/ThF0pCIK0dRM2OUKBOS2FFcqu
Yv/MJJW4866KDfW2qsKn5VlDL8riMLRxGoTIIy2l0tHRhM+lR1wezNxlHptQd5b04UNAXZnOeoDH
RYgxrvJp8OmiReq/JDaotChfpP4prj7ULBnTRVr5J3hp753WTPhQ/xEWHqD9H0aubElWXEl+EWYg
hBCvQO5r7XXqBTtbs4lNIBB8/Tiqc7vaeu6YzYtMoRBkVSZIIQ/3mP32mypsumMuH7bGBNXmUgQV
jq5gCF4AkCE+7Qd1XNoh2ZSed8mdeX6W3LOOQuRLXC7T/LGOL8Kan7tkso5FN94aNb8FE08vpvGy
vJxC0x3zrjxIvxHh5A3Nm+dr9tnrM/XPXmrNWewmLtvaiPDP89o4QzCeucimjTd4S5g2bKxjZ5n+
eMycqqUp4KmObtPK8Q6fY37kekt5NlPrQmDC100t4YMAyJwlNHO/HP+eWOhO7vwqfarcNrSdnl7J
2ljI2X82shrdiGe63nyNDalON9qRDaLAWuGVwmYgsn7vjnq4m8aMgwRahX45ZIcvBwVYspcjlv2v
sWbhw517acxSVlzNONCnInTbZbnTWh8YGXDW6yYwDLymPGMLSy6Ob1VxUaXquzcgJ1mT4peN1Snk
he8/pE2aHiaXzDu90gwGf3yeR3kAKOI+Ej/vn3In3VGat292osS5XDwestXUvaDbAiHKdmaufigt
4o+P84B3k9cyuwRD2fQxgo7mxNMuylPV7qrJ31ZrJoaKOk6CyTkvda2DmOeVirrZIxvjrQedXE1v
Lke+L2X/43Ocecd5LNXFmUaxL4grdxX17De3RZoxLfMfNSNORGRALotls6vjN1Vk4LgpGc+IBqrX
/3KlmeDmKYmyFvhsAJRiq2ZhReDo2jT6ilZp7o7HEQjJGgh/DZvAty1avbPJwOOR9uowImMwgBfU
rr86PXeDpudmbYzZ1FrEs7ZINPdtjvRSqvoTyfNTgAA4RrZPvGQ+cQ54SfqoJSCuge9TgCmM/UCu
5jJI76ry9tk4fWcOfcAC96RqNgnv8heNBPgLyfZSDN1zGmBkKotjMszz3bhKRn87rV1f9Oxi9lRm
EQUl7GicwnGnmAuH7owXXGQN6HMJiSDibY3uaf2mpqq7aeL96EXVvFE5iUNVzio2Tt0AtrHalu6N
Oa2gY9V09JqHHsPjkgKJftTjAihs9D7szkG4sVqA4JOHPrKmvCiBqjrtyWfsu2Zd9pj5/YeTgpnM
57bfCUvOO+4E6luJ0xHLgo82aBAruTbfkyYr3pbA35hxVeYHxlKv3wasLEKPONmeuSp70n3iXUG2
Ow5+oiokKwInXmabx4nvAGIu2HTnjSBhq7Pxx5gUt4C5ycsos2DXsZHtRvwir6CBXfG/g0NEtBsW
jt3f01x4p4xrFjutfh+tCjxuKovXARTJpS/tb7S0yl1eDWJnTG9pN4AC+5eBuemhk7j1YrvsYazt
DAwrHvwgIDYlrrJ/Z7P9I/NY9Ypjt9osieOCCQkuo5PO2db3J+u5TpoyzIbE/t2qq+c2/a+azE7o
ebMfJ2qx4mQJ+NUpQIecV1ZnTke1UbrS+7Zwk2fLtuNSa9FEkpFLhZccvCSORHWDk8OsyuVslbJ4
8kH7slf+XVJY+RPN/MjTgZahEOKbt26qZmctWMv3rpLPxrIropbQbMjGRlI0C30NvKZXVoYdzbMu
oN26ux7n/p3Fk/mjmzZCUv7NQwYZCOmS7Xo3ScHebuyN0Mn0qNr2lSVanhsyT4/BAOAFq+C9Wy0z
ZFGXxw4wv40xPy/KKX5AQc+5u4QTJexoGkBCf3pfpnnDp0x1dfjlzjy907SsH5vKcudz0QLdV16e
xlM5EhmWtHVkWBducMrpEJywWqpdYttPYh36Gm8L59VykeW3uqr344w4Gz1Y6VkHNrm2lmDHxlXv
neAibhre3JCX7g80lcWe+iR/YEMxRMTJm+/9iIQgmIS/tQhCp6PefWmt9GnOajfmHpXb3hKiCBdP
Loep1PV5miB/SUGgffeGNo1xiXscuJ7fq/HqJYF6M7NGkACjFGzs98y2rKgSGT0uSHC4pEFklmbO
Ofu74cqettZclUiTd8558qbhXCgni3XHy6eGuk0MqZN4SvXwv3pIDjf/n3nmLst6PySM/9ddvu78
NS/Lwlpin05mUt1xOq/vFZCMu+eqRyx3KUg9GCr9ND/O0ByErm6elp6393Z0vdc5PZSNsEDOndyH
MXVP+Le9Vwmy0Zl0wKqNSXyx7FP8YrG5ph5duUEi396h571+rjruNCMlbbKDpjuvKcPFpAx5m20l
W37wKYtc2W2SViBEH1PpxkkqfsnJYeNjmpWbBaSbNz04PGxmN31DQMpDvY6Znhkz3v9zXjr156rm
MhyGCbtwCLbvEHsc32Phpojp1gBuFFk8iXZ+Y0OaHboUES30M/MHELJ4Wcg/x818Muhb69rVcQR1
8R8hkJ0M/S513D78io1EzdxDlqgr8SYtEHrV3VtTAolnfpe1WHv7OVzy7MUQdyfVhNUokydD6l2t
Wqyp63XBqcWlywW2GW8EDwKnrbnPEd20Tfh1ujKHraKmwYX4Db4nZNrrgm40aydQmBqyphLqdzys
eLDn9x6w0ymAHihKOgSoxVCLa9Kqf05tcQpdX5diodkBORBk7SYk7XynIWGXpfkD8hDDMa3nFGIK
b3gH0XbPRl/8/JoBsYU6tlxiRmEXb9OoYtEcx9Eq+M5teR6DzeLFLllSN3TKbNitMo8oAHWB8Z49
SKHLi5MBnTc/ycz6XzNxvAfJS2DNSwa0aP0J1/lLm7EHlvr/93whAoUM1rrADvUvXkq+s/qlDT2/
wnGGI5z+G4dGDFTdbQJeuKc4qLETzY+tktamyR08pQhTvlejE0S2nXTsClD2cVh5SCOnOqwWFpyM
idO/DnXwoJhdvnBHjzEd7WpvflCr7/+Y5tduc/aLMXufIp/+re67F8enOEYuc3HroRsJae513+Zx
FrGy2+CYunR8w1IWEgvf0mdC1RkWbPZQpjWhhd/llnXBiXAFuUlB+sPcCev2SdBB0AS9xUz2xiSj
mrcUmVO/m29D7tcHPrk/oWFpQUIZ0+VWToRsO6/Jos8ppJHbMcugPlCVumkfC4hDb7IY10cDgPkB
iUJEPVkPer0tKx3XiMMZRfSdKBZ7mo434PWQneF8eio70HFLDzKWwfHye4tcSIRcKzlKyhCqBIt9
CIRLQunm2dOA7NeOj8F33ejgxsrle9lN5MBrYvthkRL7ULr0yIZ+k0DwcvtqHMTSm15167P+H0cx
tPMWy8IZLOrm0suuuZieyn0QUFl//xxPJnWwSh3sHaB6D8qi6SHL0yU0pmk4scQWNNwWaAfORMqv
7FhhBcuiduF/UQdCmS9zwfd6bKdZPiAn74Ygv/yeMhvco7UxPZlJJP2yoDyZ3n8b+3KYy3Lt1KHy
ZbsxDmSvsyh1/OoguzGx72we2yjBCTOyZaCt/ZyWeESKsbX8qK3w0HatOFgAG44D7UHsKWX3TSAB
iB3d82+i8poH1yMfZpwWYCcAna8haCrTGBJCb3wMEO+erNpOIx2U9ZV3zXJftKxBP8O7qeopjQgQ
y+sc5O7ezpG1TJbkZJreWZgMs0RkyMuwa52kMFkb/HHP7aBDnjf9RafITvhV85MNFEwwqsvnKiVs
UyBePU8s849ETvXOGmr7ocmcIQKIIz6wxF2g1qN/qaKNKXPrn74FItlYJn8uTxPPOwNt8Y84SNW7
LpvywyS7M09d6+jnyjqmQvzpfY0VyuN1+GWbOTidWRvolx/G3AplVTO8fIH32RjTDpyPnOWLiiXC
zVDWfLrkXDxVcqJ7Y5mmLnGAWtIhB5kSGaFy0q9a2/waaOf7sFqBhhxG6z6LjNNPuma/BMKLjdfN
K7pxKWJG4xUS5zg6uD42tkK/pg0YOB3Nq4vxgrJ+AWUmf0hKKqOMD8M2515xKaDUudRuUV7AcrQ2
ySJmMFYwZrzG8S8TYhAVlY504jJdsKw6oljCorWwqFImY2bbIrJwjjiZJvPRy0cfP/aXrZvWPql2
uzSAVlI/LQ7FKMe3nvhvCcuru1fl+qUT0Iusw12ZFpeGW+CE49T6FpQp3ybMl1vjTdKOrwQMeTbm
mlNd+mp+7ucue6hT+UgApQPE5CezmZqdM+jtDXZIZHdXvNJ3stkL1zEEtgvYv8mtHLx80/tlAQVD
IB+mtTFjorQAKK1mnd+gws0PDgmqs1uk1tYDJHMvAiz2Qe+3L1bA7RArs/9B0/RBtFORhq54aNxl
zkLtTztKhP7ZWwmA0dZ23lJlzVEGOOTRBrUFAk9lXTT2pf00Aqaza7vCs1pbEEY6wz1bP4aXTfev
j+mbFB9T6n98jFzI9NPhWR6qSpRbDV5Y5E08Oc1cWKdK4AVtCaDgSQEN+JfDmKbRUsVAOchVO9qK
FYciaGhFXwCIAKFrBjF0/2lXorjlyKycq5VHnrTce/hwV5Y5W5rirGuO3aF1qtgq5PgxOf6T5ZVI
82dVfhacJ5EZV+XwlkrqPmYqgxJLt0Ccem/84LL5XjndePoMUUp3pNCH7Zhg3pOqxvG5dsZfPiTZ
52m1uLB7EJvtZWec/QBS/5wKPzJeoWh6DTL64lXLrQkGESFHCo2TBdHyOHCC6Bh8eaW8+dnOiuIm
5HQrVueS5PPelnjOwS8RyIOg4X49x3OQZZuvsWoexL37KIPaAnk31kidnw06iOx/3ce1EyqS0bM7
DpEPzlkoqsDfd1PrvlQIeOIvc26CLO4a54+37egfL1jnhd2vibmAPxQODuRQ6QYP2d+9tOz/jBmv
VleXl/zVstUrIMDlblUSYqxWbcRCXMivquY0I98YGXPx0i0bU30qJvaetpXY07rSF7Y2ZgGzPPKX
os0SKddXD3PTf2vXLaV0hNxw0K0OZidh5bUe0vo9T4PhmHiIbIHW+oeGpRwsCcY3ZQJMzEQoXpMn
J86DEihqXT8PLpRWwbVYsuyzLy2wLJ2JIXqp2ZFRJzkvOILGvfC7H62301WxvMLl0/3SkofRfeFg
F/9oB8KihTn0KgTQYne2yQawA3nze/tikMLZn78nU1G8VAuO3x3t7UOfK+/SlP4W+aH5qBfN7zYo
RuGQl9VPlww7VngTnhso8gLnue0s/+FTwctYsQWEkMRDXzlX7YHYrIlzzQrahcUqRfOapdvMHcIy
YyKa2hXzfLCWNs6oC8mJVCDBQnjHW1afesD8caPa+WNupn+Ma+hGvsatcayOy5gh6HakPnqzw50I
27A+Kn8WVViXSB9Yyhm2IshbAug+240VR+GAyZ2veTHM185thyMILlmIaB2sbOq+ib6Xh0Xn88ax
m+ZjWJL9pP3xpS2JdxzBhIxRoKD50OX4WNpAUYe67c8UdOmID6z+cEb/d6Ft+ZBxsPx4Ra3Q3GfJ
uqvd0O9F3rLd3Kc4HLYJFgZjC6MpURxh5Kym//g9BqjI2IXxT3/7eZEexnQsT6PfDfiXRbdpgGNh
7RV5dTXNnKUQLmkIIivjUdwVSM711dVNen8z8w4w1Dr7y2HMacDuPXYkOU0CUU3LgbRmkJZ/n23/
zQIi8RSoJT+VTerFWU2r77bwNliVhzekCYChZYMAVrp4IWTl1b0nDGiQ219Tnfg89IvF2/RSBdG8
1g9oZgk1BC22Q8/Jc97W39TCqp8j8z+myVHPSQLgRQH60AB8zoDf75k1o3ZBLQa2lby1QEPKS6j0
VPlYubg/SMnL3oxBFau3SNn5O81suV3KOb8hTSi3qcYu9u9eiUOHJ6x4NIRYh3WrjDB5VIBk59Cu
eFwkQXBN02ZOd00JcY9jpR7df67IEhL21n5TmZMYknd9q3NV33Jg47pz2suAxPEfh6LZvXM7ffwc
k0PR3Lh2K6RTg3L/OZgEvjqQLJkvw2Bp5NqsB2jD008rEV1+7rn/XhcJTryVeBUrG3uurAL8PpvG
tLCoHwcFL64+AfUdTrGIZWMtdruZ+r4IIgX26umzS7hrxTVQ0ChVFWfIyg7uLeuduKOILcWcHUhq
u/uVd4SsZdqc8ApxvOlrN+89KLDM6GcXq8+EfKLnx2bQXESrrOKR6QJXK2MBMdhuEmKKXJ3yOx3L
ej+iHsIBspvhZhdpGRfKzr4NIr3hmG/9Hj2Jo5Rbfa9sIGMqR1wDJCbfV9wZDl46g2lfzQ92Pb95
K6OYLwoLJZ3A7saCHJF+/lUQvJ84u3tPvlTeNmtLNzZzB7dgtxFzdaYqGSVJ/ysFveg4a6/bm6dX
5bq6o95JvsVSA0x/fWaNo2jmPJoAz4a95ea3TNQkNMtVPudTWM2Tc0vrofivDrHkxc0qcQXFOeSY
5BaNOhrwGwO2ArCxuwJfCEAYQZMm3N13gEYQ1WIGxX/lhxrFF6IBB/1tkyD1KC2caaV2LoXy/zTT
JMil7XseWi2nm661kQs2g2aOL4h78Bg9DivKGTb5PJ+cxp/B1UNjembssxnL5WR6ipCuC1ld28ep
fae+BSxfQC9BeQ3mfNm9IQFcRmNf2CfNkw7lPby9n478ceEke5rB4zHDspuRB5dWHpmLuk53W6x5
bAvFb/dWtI2Hx7Acz8ab0nYziN56or2PzY67x6aSD2kt/beRIykweHg5jemm1RABCwJdbW7xHAYL
KorkXgQpY/FCKjZDuT398lzqv7lLoHcCp96NudKaFQlHqfOLMZ0uqqXdvzmZpJeag5JlLvItLbc6
7/OdmbUQvwjbDEwMNlPrpWZNaMZp5mXnxnLxRq1/ZIP1c9OWs8TLHbC3qs1fGbHce+Uu3lNRy8+b
IS8/HutZRcwHcyUx+TVrcdNLA9Duwocsu+Rd7UTIR0I/9LfD8oogJD6+Is9XOf6Fcbg7wZDftadE
aLIQTU2L2G6n+mSlTvPaqwSv+yqDmES983DI2EFl3l86R7TRoof5oUlwegbunf/AmvwTFS9ycFKz
6ug1jGwC5Aq+EzxunEPMiUTQlg9Jc5IBiOQ1lJ8fiQYVS4rkBwnsKeJNTa6kzciZOuMYy0ktP9y/
KJhVL6XbvAce0aFttexbVfk/5jFJf9Klu6QTG/5KwBdimlsg9rUD2Mqr3UNS+1eGv9ZD2aGfvqY/
EAexb0BcNHRLkP1YS0PB8iybq2rH5oo9s7kaU3SPaU27y6exeH+GjWllT0qW3cXMNteZYaxtIq6y
eQZjDtlPeyjxuWVxW4PqRzPUyKLYIPh1NmYsWKepwTrogndXY01eLU9qIr/MhNmvpsfFgr5+tKEM
+Zy/3o37BBGtWu7J6LtbCBVSYEmdU8QpZePJDvafFpTs+blwNbcPayL0UPTzJ77PJ19viwT4gIH7
GzE+Al1MHiBG8O6TQ7+ZYTMLYAEU7CvoWf1nFkfqwPYn/8hU513o2uAF8sMWrO5NriYkqQXIlZ+e
2pYt8kebr7nG92UihdRu8jKpI3Mn4/i63K1QdkRBHBtry2JA5Ft2T/shQGqrdXfGNI4y6dMtFABQ
RLg2w46JxitbLM0s/zCWmSsCpD1lGRoD0o3WwjK5vCIitY5mzExVPZjJibTbrbl3goxJqFAG6dhK
VF4QSQOZOcdxK3Ks9sgLld3aru2fKpuP26GjNDamV6T1o2M9GUOaCYiAogL1SHYA3eRTQLCAcJm/
GqeZRujwV6mkfzJW4g1sP6myjhabTOCBC6CdLhJZ88Q5cqMu9DQTziZXZMSaeJzIENegMF8/Pe3a
RZ4ehx9IOraTn6/yGwd5SnNNlQx/tWVW7M08c50ZN03PsSTVzXCknXKOLaWnnJT1fQY/w0ra4dq6
Y303Q1AZeBvt+UFkzDTFji7wfW5J5dZnQdLmXK+N6bUVIshKL8ev8a9ppsdEBzrl35dOExhV1Qwu
15fjy6sC+6gH8JjFSjy0fVAVgq4vb6WPMwK12v69rO1HBen/XzKZYkXE9APFgaxwWSsPJX0ldkkA
0WHRSLH3hb7n5Zgfu7X2gwu8+h2FfbbgDvg/dOnnkSoqciNeHpxkwpEclgR1UOxb40r/x+RMaVwP
A459LsiCswSd2jiY98spg/x72atiM0BGfOoTld+LqUMlkfVKZ2YofyCrd+DwcptNBJXHCFbggSlU
Guixus2C+BGKRuBojAARC9c62Ixtd8kG9HBKYFhBuqN07Fbsvhxp2z82dgrEoUyzOO99cpUZlIGD
T77Pg5PHdT3ZZ53X471e2BQSlC357nXNz4Zk/NFF8vMImlO1sdfx0oasu1Yf0gKPdKxFfahrkr1o
0d7NDbF/VJE/4ntpaxDTO+nyq1J9cB2XpTmNswuBQRZcobIGyPvptaq3oEWRFGN9OnLWexsIaWXk
O6wK4nayNJjvOVi/9ZygnlOKchdNpXdTANUpneRVjEF+bxw3GnyfX3qLSo7MPkS+dt8AKli9TK38
2nHGt+65r3ngSCxcGDJOy0qrY13V73Rc/HqD+hAsZAC7d5+3IrImFwvUDc3capuBHQv4lMbgWXZv
GqSoM2HI9lus695slF3CUcGrt8ZrOQpqQgKNmjHrcdn7lvM7a5PyCLK7p0JIR8m5a1zsdQ3YMR2k
VpEzD+RsHMva+zKdoL/kXgrZcyPTt9yqM4C2gfqsaSQmFqIInvdsc696dCBUM0WMrHrqzv5U0tAU
Mapdx9ktTjJsvBzkkTmtWL9tU59vJLGsTSHG8pjhl4X8X4HHPefOj9xxXqhX+c96tHvIjQbok4J0
fFWQZJkJkwPqEFM+vevc7faDm0cVwKsriOb+1SE+BEWivBjLghjjmqWBf511YkERyBNUEBoZ0vIo
MXGCeuVgLuViUG5oJnLW/LXocdybG5gh00NchCPBZAMKN5O/PpJShDc8yFG/bb2zbIY0JtBpxkoy
UP+mpALQ5fDjIHt+XKwp8yLTNY2NkCbZGH9mqXE/N3MZgqwQZ1kn3msq1NEX2GFA8hXvA+9o5Cxz
cDRejXoPuim8F1ZICbgMXzCtsZniLAxZ9TRvOJ/kTYMG9Zg2skYNiPx3I6GVyViwloBwx88ThszS
31oX8lw1AOvM8UOxhHw6c596N6wEe3MYMTNQQ/GnEESdm3W+SDjZ2hrnbONEybfIJwThKB/5OUUV
x3NiozE90xiHcGo7slG3AIng/8wzXtV1y/h5sSQeiOGDQoWE9QaUkpNHipNqfGfr1KSCgtfBipZX
GqQDlMGR3G8PUG+QkJVcP3rj9N21pAbzrG5eeNN8h7g9uEzB0ryMtkQKlxfeyTgrancRPoQdjBdJ
0j5OR4iyrZLoKCPcj9008JbIG2l7BK4G9mBaZt3R2EmB3pf5OdPY1ujWkFTaNk5bULMdmkmeukxA
TONn32hXFX8FWn2bGLgwPNE6UqgM9WixrN8SR9pn4BiQYQ9LvU97Xt4GK/DjJsmLlzlFTrORY/Fj
ztwDROsoCuUBfxOJNf9GWvYHwxH1XRYtwbmnJw+s50gvBrQ7B6SbjkhDQYVlB+NNDQ2q59npvOtp
WUWJzZMDpIp4/NboSzpI9RN3KZD9nRCWax7iVA5ORmVjmp1DVLtOo1DSf05j0ulfeit0rRnU9p6q
fcNYdUvFVN9Mb7ZtqD6cskY9P4GxyuMUiqLGje0R65GZ+OlZr2uAUG2hH07CUlb8gPNBGxMQsJCc
9PzX0fb5tkbWart0vf9KuGNFA+p7HZzVTDqUB3Nmt73OgLhfFV6pvuL8aaxyehPD78EZ1KlkRJ1c
ZusNiJ5VaMZMswSrxt64pzFHF+eS4sT1s5hQYlMlnftGUI0ONTYZQe0/mB3Hj9kG7a0uAu/Fh8qO
BIK+MYr0x78u0uCE7DIFEO/vi7xl8G69V/ZhWtHymTqoD1gqq/jsWZ4snyFF8CPj5Tlq2fxrXpPb
37uhOBuMuqbI7PZtyVDdkrgv+eC7OzwtDIVFUADOzqq4lpa3zUFzjCgKoT0r2STnTLm/yWpJMP0f
S+SUR46vLfKkta9QRuJupnZ5rsMAFeFOtdDOM52FQJ0B0NVFj7o6wfjuAu34SUrvu8d09wzNM6Kk
POC7erbY14RAk++0djOUKfKD0Ouyk8HDTFO6zrgD+0tHBjIzY6D3tBGvEr77xNactt0HuhyuOCWH
y+wlRwph2qs9qzCAaOm96CleNWucIhx48neu7Taa8wfpivlomh4Z98/ev8ZY0jZV+OVGlYBgmxVV
fsRxH2rnQWR4MWV9Hq2ObxK7TJ57MlRg6k3Jb38HMLe+JhW25KVZHtUqwpdy2BDGk++d1UMUohb7
YbBBKnM66aEAy1RdP7mr+YQceKZnULA7ihoJjR6SLeSr+sIt53GewQZvGWoTmHewBFQdBaKeTspi
0/szqjYGR5Cfx3jxmw9CIK8f5zZfE83ZHhU5l2efJd+yYql+lr38GKrlnxM6PSusNCXb+G35gNKh
kLWtVXGqJGjP9eKSjddDJaWGvrs3HIJmvxubD6tD+UkLRW0rADIp8iffLCZRZimBBABhw0Dyqola
v3yUypEXiAiyJw7tX3ttQLWNyrK3bhOK+xwA7Vk7KCjZgwWpdgSpn/xZzfgRJj78dus2DxuvLV56
VKza8iS3TzaEBZcF2/xmULJ6k5n3Yqsy2E/CB77doFicacQ4/Ol5ua8/x1JtTScSGn/TgUiFgA2z
RlQX2ox6QlA39M4RPI0lZigI8wEh1vOgdPCIA39yZqMYwIJJSyTOPMCKCc3vqh+mG87QCkEcLgD1
uoqacRovfcvbR7007+YCHfAOR3WUOFFk6F6g0TzEzy2WglOezM1FJD5erI5W7cXYXk5Be138JRps
1zkEOv8osRc/d5VfY2lpg98Hq/CS392CwKlOGXueGxZs+AiOdCYmQLVOgyq0eCeSPNhVYCV+oGRC
s7GUmxxqnxavAfV3+Ab+jCeBlRwWP8lfQeDczTg1hp22azyaSYMSXagUAeTZfaNe6aI8L5YLVMGh
b0ifoerG8soBxaDAjuYxKsLSqOhl/mNJlu2sFv5GVd7siv8h7LyW3EayLfpFiIA3r/SsIlneSC8I
lUoNbxM2v/4uZGmaPboz90ZHIJAGVDUNkHnO3usgRj6Mdau92L04qwmI0gH8BvXeSSr3ztaNbqON
rvOozjLZ/+8zPzB2Ln6+LyW/SthV7izW+libG9X8OmhC2wsseeTIHgpyhY+2YzlPLWhZYBspAp9a
s5/CBkYOH77FBrXudx3GrFWq0J5+Z6dsdQNEcQ6+ziSJnGOqRAORXn4MY9GdRy8yzmVXJws3p/iZ
3AhZxD+59RXsif/T+DyL34H4IuBZTuw5OU4EZ/YZMsrXJrXvYxbCD21oj+vCGJo30MZAKay3Ar3v
2Y7wAwMwsN7msh92zlD7u3oZDQRWEm43yUVDZ71cpGb914vUKJ7K/3pRPrGVyjPXeTAXXU7SDy6f
d2TtQ0cD09dVTnqIjEJfeUNNO5AOW1id+6Xu3FReIvdWXtTOOTRgRqWY3TaARkKiqk/SGFL7lBPs
mG+/fK9SjrAtdQ19o+/lmMiWg9H4+Ar/Pqi+SQz2IZLSftYMU+4RzMttVrjVW1vbOivdabpRzZkb
Cv7a+iEIMv95ltl67oLqAd/QrYqH8wMqdr1nkRVdQua11MEthfzOqiieb522NefbEOvJ2ighcutt
ab3MSFqxmFj2nm2Z9TL+e/M6amBgfQHh42x4eiTo6gdjk9YN97DSRpGACOKBaDyJ66IsMDkNCJMq
6f5uN8scNTELakJmy3XqEmmk4uHa98dr6b4k5+ESLugAPCEqVwfNJjEiMETvlHrLc73mQdYtudkc
ZXUTwIka08302mE0eKm1p7kX8Vsj7eiuar2f+tKKcms+Jj5sCTUo+gmDytzpe2k5jKZRhRl871l1
c4ky48bFC3vDAoSUwNLV/H2W+CUA72I4qX4bFOdKL6f6Jp/nYiurKthlwktfqg7k9ZAE8VZELG79
OG2PkUv01zCNldFb+o1aZjr6Y4157q0xnOakWU6xdvSu2srSiVErjxGxjUyDKxEGezYC/aHxh+zJ
scNiJdPK/tlrmHFi0b3rsy23gzU0t5FTVHceJFakEgkgbH/qybJ2LGjBZZsmoZ2i1JDuR231LcHZ
kdai/JjdjhQ/tO1z55j1XVKY8dofg+JjbOeTb88V2ZGq2kvSZBe+V9GdMEPrPJSfxdKQlq+hOFsG
O0P+yO0Eqa/QO8Dgkb6aLX+4FDI7pEZfPNpBUjxi30GPMs3TehTu777dyZPjiT8rfe9Hj8Rvaweb
cFn2GBMZH1uPmpNq+sYmQdn0FoRWvuKbUN8PU2wijbXdRx2f7b7lA0WAXPsXqdXlJhlG8a0dA0C/
cvjVk55Bth++GxIaZwvR5ELytrlJgU3tIdkUT23QzSuiV8eEh8a77WasFmO0JGxZ5WvLj6sgyPke
SFwQdeYXEHU9gQN/6HYEkeGf88w+KSGmWRlkFw1/uNXioLpBA9O8ORni88Lvn9EBTw+yDy5dJdo3
XyOirAtUoWoWsqphaxems1ejme/XsIEm9xx/6vN9VRdEZBaoGfDr6Twuhy/G2dJn5w5afpEQ2a3a
3wP90KRkoZaJ7jJ8fQUfmefRRi45eObAH++F8mZYDnZiSuI5n53nz8esq8YCpShd6nCdNqnLVGff
G5eE3dwZj+p4DAHckUDvjBcosygpdXaCeeMaL31iekcjXOuIOHg2s8ruYj19jbVwOgx22m1UswmT
EpNl0W1FHGevjiQqbegE29Wo1pp8N5CJ7NWorEptnXRoB9WoBW9sHWaNfaNGXRtoujSH7qRG59CD
/LJNgHXjJACyQwZ1o1pyyHxMMxyuTdtG7UhuDieK2z4R2XKejOWQG/F9EQX1RXUFRjlti4ncvmd1
2CGz0tuJufIgaoz5rb7cRlUzBTFyDDOE2yB3Vkq8AjnC2NgSJxFmcPu9rTdKqCtyszvib0i3StMS
2PqH1lfRQ6sb6X3f+wl7KvS816vNYb5ebYVdd/RdP91WoigOPTs6UFG1thvr0Nl1sze9az3bydQp
HvK4Hx+8uN1/PSqiaA+lATVrwGPZENqtA45nrZ6wAQnWbWgDO1FP6TqTHxW6sLuhg+Ws9TdpEps7
N6usZ9MgrFZ5ufcpYndTFm7+w8lMItvZlidxNJI3aIloWK5P4M2HWmYsLGy/tR/qGkMmC3uJ2wtr
ZDoE/Q+qCywoz4R0FfmN1Dkaxdg9R2ny1NfVsHX8ethySXRWB52E9Ril896sAhLChp0MlJSYypso
yE4OfIxvuvT8tYkN/s7TZHCQiAIOhgsNSZ8HRCx6ki23MYtPBREb6nNr4Ymz1J8y4qeLZL7rS/GP
phq1+xLFWznJVSmG+RL1Y7QlewyMc5EoAW3KhkB794w2PJruYG9UNyzwGJkcDglLr35wp/BWiZzx
05dojLM0nlbdoh4WlV6dv9p+hG0oIte3UyPq4LPkuulTbWcNgPWxR0sd0F7+Iw6Neh+UgX4KNGM8
DHyu27qKvjtT3dXraNB+htj1TzJq26e6TZyDXspyHXKbelJ9FRGMIpum+z6z2qdZdtY25W64VYNx
NCAHSNu1GlQXOTzhIf8OXbgaWewc3IaA74oMWLwRRKHXndkNt/xI+tseBc/X2R99X5eIutlpdURO
Ihn/4gGvvVpseI9DDmFq7AzttbfsaaujNdirUXtJpzijyEhcM1krxG3p+NjezHa4CS0PrPwcoo3Q
jWhYIzeft1/tyB7dtTsULXSDKGK90coSGkanLfRtvzypdiyksTZaNt1W+6i6MdF6+hmcmuCeHm+b
wEkf1WF25Xeb2gK3nsyzR88btPvUf1ZDqscRjn1kJyVWqs+vwnbze4Gmt+5NENQRgQm2CKM2TrsC
WfGtIaV3C3W2h45dh49ePuMxr037x1wgP4vy4ujWiO79URq36jDGlgUKb2kbtm/c5qjrpe0kN9cp
ql81nWobSbEyuipCW+jWT4lZNE89kPyW+NGd6rLnYtw12G82zjKjjkW4mwEUIhQT1r2fXFrNdO8S
owIE5lH2YGVoZngYuti6z+IgPgSEjrfYSn3cgrK8RHPo7yqylBfhjv88i/TM3BEdug8ANZ8yUf0+
UEgFD2XarP/o15Zpqi/VHJ2QT1RumtQigLsctBFHemtr0R6l+IfqV13Xwx99dRHq1GcAixUuOC4/
D8yDLNxH1QJJBqFr6deWM9UEgWGfCu8YeAW5dNUV2MNfwunjDZ6K5M5dDnE4jFvZ8AfmQ5/cqcNk
ou402xDIspa9qC5DozyHJ6pqF5OuP+um2PWxzi/v70PkFz9mzy5vrl2gRYOthuqI2idC32M2r1j7
RN6lWw5OrL1MTTUcUUgLa2UWpntJmsTcwRp1Vv/oVJeE/ILqylwKxqASKrKIGjqdDecCXtwLpU/+
guMX/iqze/Dv8tNJnHEFbsM6uiPLo4J05Kpt6/SnXibErOoxXsH2Qp3BDZQdxz4dhuQzr+XHHMAQ
dcM8WqcAFp8hkbKyxCWYyrp88bIo37elB4F6aQYe+ffaaeDhL825ghCR69mrxXL0MRkW08ng3yl/
EwEa7c6X9p1yvDiOgz+ztapjxiPrAbF0th3jNNjgLsBZtPSFos32ppu162ufHebTUZts7AnLFDWA
L6499ZjCr12hMUx3sV6QdmLWtT+3tBU1SDLgyv/qZy1wP469dqu61AsidGUp1w7xqtHKHOdyUV0i
PyBaCF11Z0g90/d56CDliOJk5zRje5jkXGGQgd9UTVN3jGZidV1f24g47fRimn61g3DQ3edNC4KL
HOcjC09vPbju+FKgHUfnG7fvRh3mmAeAuBS98wzIePq0jBk2dh9Eq5xolA9zA69CaW0J32eoxVFh
pp1Vv9YG93yMw/VeNSlzFG2S2KuOYZ81r5VJciovDVS7y+S2df+yXA2T69IyTJR0URrc92TmX1nm
rTUE5xi2Wv02aENjG056tnPrxHh2haAMQKxV3K0M/Tkpwuniy/BRDaquRTQ8Tc9gvSNsdBYawN9r
iUyHW4sCMjzkphat9dkgQlf50z07q+QsM+ru9Fr4FGWh++mX1Wm0LeOdN4vSFhqQ0mQY9E0ZhXcg
iJ3b68FaTBbGchC2VbS4MhLEiCVp1+scr6zB49T6BdGuf0LUUK4GezBf0sL1vprtoq92Ii/ZsOD9
jNy52wQZrNm6M/v7QtNBBSZ6/DH50WtfFfVz48j22Aq32eFTCF4qMaOxzpBT8t/qP51h4P4/Rqt+
MxVYo9Cg96X+C+nUcz+b/fcYkwwJKcN5GVh7buqwkQ/UbALw7jnemd0StbgqW94UidPeVqbr7suu
sC5TxkLX8KL5UUytuR4n4b9SCaNZTXZs/EDYeDdbU76O7O6tH/rw1ixivv3KjqGcGcqToQ7cgwwj
Mm9Vd2UEP0bHSp+wIrwEGpFP3p6A1aozoelO5gcrzowlMGn9rFhQonIN966YLQztcA/6hTst7fCn
5dvWgZ2pba0U7UALenfbwp/8mte50iFnzv3mRGGArz5zcvC8OdUNEXtSdCop10AnvDEpo1V3afCP
HN8fTSH9+CCH0So3SL3kW0ZMa1NoWsYWvG2f0cNelC6xlcSvoTlnt7yX7bM1eV/9aj5e0XjPc/oD
FvRAeKLz0ZwFAn/qKJ4Lgay4Yn38ESRUp7HIWK+Eyfa3t+VP4RLvSlx3fjFqkMuD5Q4ndTMMBegk
x4Giv6xV/b9bC8iAdEW3cqCiXLzJSQ4yLfHvL80xmOyLOpuXszIIXgx/7o4IOqhPs4RL47Zqzvxv
gKhZgqSsN3HEjF205/FnvWlABFdDXNUXqxuhaqdmdUrlfBwWOZuRJ/0a0Vh5GXurupSt061xvCQf
CASPgan5r0Wp23sET/a+A/D1miTQpP/9ytaO60sGQ/96ZS9lvi6KXufuTJpMb9gyuQ1Wg27AImQ1
JH8hYeA8KKaXDM/JnRoMamNjSa178oehfhmKB2RHw6s+zs2DVWYne3mB0rAdYMF9ioCewaAV5k0Y
LQDJZVQH9UsStQXssYziRnS2OFW1nRrtySmvcCatkC0lSNvM+OtwbfKur+uogcSwzLj2X+fa3qub
s/sZ0WPWg3iRtVm+TCdj4eGskeyuBr3Sn0bTyHZGE2IZEKk8EQ2eT3XUyRPJP8Kdg0aCY+mj0lyz
iUkOrwsSZidvMJdgcXNOyImSHqdLGjGizyDyO5gStNWIYTntDTmxjt06qZO5zH4f5NKMCZ0e+FZk
6WGufT9eJdF65G+NVylFIHDomx9p4YE40Kv5bUTMBuLJDx9T3RWEObVoFwHH2OlowM4Y6tIJeAKn
o49nMzb43ixbHi+p6rM6U/PUWW1axtbwe2d17eutFO3F2E77dJyiQ59KuXXDInr32obAvgzI9Qam
+9aev3rRbp3SWEegskwyeERvWxc1tJmk24GEY3tIHBZBRfg6s/R5atyO+519Uo2pb4ZlmSzXkDqQ
1S5NBxXMqQq9TzXDJNbwFFGfZs4EnDzZfausRl9Ba0AsGgjr0bEt6g8Usn9NB3/kjXOH72IQr86o
+58OCjOhCTjz1dmkVBSaVGgEkWn0n7OU76IZku8TTyGkDmH8Wi8S71ogUBJaOaAZRGAvp7Hba6lI
+X+c8j3wh+HWSrLqrA5xCuXNMsVXS3XpWledZ2lG0+prnmFWfO9qfdfzZ5H28vKt5KGBHIBMeuXD
LVJnJBz6GzTB4VGdRdFsH8czRZrme6JmxqEpG7GqUzL/21J71sx6uBMZm54V3tB0nUUGwJ9YBvfZ
bJPtqOMe7Mjw+0z1cWvtXv44sxNJlaSR9xKawgZrF1jokhpao2m5p3m27Lu0xi6sL+QaEkEPvR7E
L3Ae8TIV1gatLlVQqDwYSi2B3WKPd6h7LTht5HY7ko+G0bufuo0UoumKg1OPya0iCyjGwJU20BR9
fXC6+kF1bR18shfev8bagFX9PgTlxo59/X1YylxZIv5IfbPFDCIbLKFtc+9PIX6R3os/QNW8+K3R
PRsuJVvaqXlyau9XGGb+J9RNgmSLCkKfhn1Uj/4HQKXF12i4LynLpU1H3bQ711zumhX+JMI6hGvi
IIS5E+gru4najVDpSr/w1kGmy69aSpM5e7saC9OGhwZLpWxy1pNvtBe/b2ISkuAmqPv1SVW/J+zz
yZssPKDh+cR3vHUdnAyBhbQgMVZEVKZd67lIl+JGSw9+y9sbZlG5wttcnKpRsNL04Cqx3W0OvpG7
UKtLihkY6Kbj1HGe5aDHN3AX8P8kNNlSkEct9Rd16TSYzVPl/FRDs8iCo97UI0YT90mMboK8zn2K
Rjv9GYz2Uzqy/fi3oX+fswxleJEvbYBfw4qltTZzMb5rpvlmWKA5V+MHNSMFmpPEfNb1IfmW9d20
duYCJKDQcS+wN8B0G4+b2q5TVtVIGYkvxxfRC/RJ6ZCvhoI6GwAw811ptGzLSlR9/jynB2F7Dr+c
JLoYCHS2LZKRl0zDJ2WYYfxLk+9zH3qXr+KksRbVewN75LThBwCGYdT0+1KzQZtmrQfa3UxhRZXJ
p5ubm85gNbYa2WRm0jd+ukCfCDrG06tvgAiJck3clzVIpzZtPian+nBdopLSMrzvEwUgqhY84orS
W/MSAFlR/vW59uYONH/P1yJrvEcIKMGWEgz1OYUoikWxcw6yScrdMGfBrkzfpqIooNQtuR8PNU1J
Cqofyd8QFKFQa+Id9KG3XutaNodi0LCTyqL4ZmUu8TBkn3C9QeGj+r7tRY/U255+lX4pfzQdqcGm
WrzypfwJNmm8qYRxbhapR9k57f3SUkvrv1umj3L0dybOWWjDC38PeUG5LxEYwv5cCnK14NbvouzR
aIljbAv3LycJLXasT1HkO5DnfS36SIcSHJwL3Dt0nWhttyL+JmYUYI2u67fIjNK30IKEgGj+G2Dk
4shaK9uqZtS58Yq0ZrTopq0HVrKv5nI5laGTHe6c6KAT89n1hIX35iwp31aSduIunxFi7SNrZ/Io
ZVUNW1IdEvLCm4Htwm7U+jRdF743EDsKSzIPufM1pymiS174SF3Uy5Bbj+UABGAu66NR46wLvAxq
HoDi8lgUNfcLypcMbYtP1GiLh9IXPf4UWb15jU7xAdG6Z8uL6jcNRA/1ODHfla59bw4eOv6+fuv8
cpFvW966G5tpX9Qgd+esD+6m1ub30PvuLkYtdKcvfWpgtL9nqWFert0yoLpnX/ImdlG/jiMTVcX/
GxpUgcM/5okljqgXenDMqeZRO+ayZDb2Ne4D59z3g78bU0nIz4ny+wlXJ3pvo33XtZEsROT8FdlP
2FTKX1YOk0DmifMy5mmyTajEuLNE8s5vbr73DeynBh8BUga+M343/0j0ugBkSJIYOjP0r4YKo73a
kXr2XO9S7CKJg0yW+4p4JJnV3fiCzJBqqoNTCHctBlmgEojGNaImAaIgZv35Q5+bT95EcSuWg7Sn
34cWQ90/mmrg2lcRBKzRsXEJ0E5ovqVlhve+OcmLWTrJMfU8LT8GWRttoUItePqi3qFUIsWfsr2C
LAkrfnIKWMb+cYZS/vb/z5hsrdq5ZfPP12AD/+qKEvBaVwTPRnRUhZIg6l4bTtRpWxHMHxVnCOi0
FhYddZJF04q72GrfAHIQSelKYxuRuUGYEgOza8JYnqKm39RWmmvgvJwfI2Tew2TM4W3V++jxanOm
NrDtP0s2RespE/5zJfC4q77r6PVMzVOj03JFhTFAUixCZXSisY73OchSlEeke0K7Lu+hmu2E9Gwi
CbrzFCzq0Sq4rZwE34ZAwXVYmIVdO3nnsCi9czJ6v89UHzvDdTXBIf2jv/LFtBobj0j09GxJOJtG
54uTLvx8rXA6rFKSzaLU+MoYt+HXrMyfxUkJHFUiWRPBP2cl7UtYdb9fiwJtGEmV9UQk6b+/1nWW
C4cNAeg90uv0W4rxZTV1Zfatmr1mpfr+0xnLrHZViSZf2ekYnHKv9U5lIJ6csDAeveVQS8p5Q4wO
d2Pi6V99KCp6Cr0+qB5qpIIPY/GC9Yb5rHK7TVZpFBzydegjS9xRHTxrKvE8du4zMsqFsORlpyCb
sxMUpBXl0nDTTelT7zhsxNy5RAgt8FOhn0XV56CWMJdOdfZH36AmOgNU+QopxjE2suQhLuR4S17z
yQXmHlGEiZ8SzloboU0G1+2tnJtmZ1ZleByl8B+MhnKjJRa1n1WJXzQdwldTCmQMQ0nh86q1H6eM
AhtqhldMD24Vhi/Q1tu98EPMoq33YhgQZzxIe2c9bdNzP5UdFZNNH0C8np7VgJ2iQFlFQ12sW6KC
e1LY8mzrfYzVoX6IRlOegRWRvjbBKQNhg7TsUn5ni4LUfOuzdFzjAk4xENfmW+zgyRhk+LQUy3vA
dvekukecXwcdc+pGXaR1wmI5aRo3wgZMWSb5Zmx1JKnY8FeDOhZpZp4GCv5CXJg/eYNv+HWG7xSR
QJHu456NAjGfDLPJtvPUt+/sik5W6UyfjR+8enuoaPU3ZyzDdScTcWub4/zaYx6MA0t8sxPK97oY
HHeqWWpsCgNhPLFanc+FTXBT9fdF164J9stTn0v/OSvrQz+yS6G8967tYOERGyjMVewW0yUpp+ky
8wBcW7KT268R1amGUxDIeTLrt6rrenA8xz8OQr+/vkhNPvrr5RC/DRtsQfVGXWB62Co4jZ7KmOz5
dZ661vQpfNLWeBP/vt69HYTfgnuqeKO5mznrEk7qOw9k9P32MN6YsKLf7aDY9JCzX4wI72Mj42KV
VwOKEc/2qG4PACsedQ3rQdm+WFVxNMqy+B5Wtdx2el6x6XOi9xCtv4id/LsetgEIEQ0nwzLNFFut
SqZvqDzEoeqwF6qrmx7Er6Pbr46TxlDkYZx/veqQUvVszJ8HI/Juw5i/8+tVp/Ejdln6xJQdOjcC
1ZCar1sav9GkG+4sYYR3pknsSv27cUexH8u127MY4+qxHsJ39UL49otN0TTRDejXep95mfagDsmS
6mu1GGi7rz3oJLvOQ+Oe1Fg6ck/RsauwJyXPjgCJui0JjPDlzBiL9tjl9lMSCnFxh7QlCVuYFdpI
qoxnWX8RY99f4sbQDtLt31SXOkzLoDrDriG2de8BpJks2yC0sFu+F2c1OLLOXPmuVe9s2+kuXu5q
9iZKnXM5jCDd/n4R9XLC6qxzahNwp+hKivjrnfobCXmxj8jp8FaUWXmOInjwhS3stRow7U+yFqR1
OzvazigSb4U5WlQ1Y2GoJpQ6NIAkjb7FMYt2Z7lVmEkerGVTD+8i3w2VlX8rEb8cec1g0y1NKovF
Cysqv+9zxABTxu516WdfQnHTTPcOlB7Mv2H4p7xWVr51elHfutZCEcjz4pthjdhWKjLm1lANTza2
HvWyndaYu4R6bfy8eTXNLA/jEFvP8WClZwSGyVr1O9wQ1k5tg4YvzODFnK0NdRhxM3j6BU5L8Jja
WU4tg5KbrjMGj1Y62BdW1kfVUoegG6lc3Q3NXl0ACMy4L1JBgcjJLNeW4XobmKzZTk0ufMd8dB5a
qqI/fr2ETfU9SYhiq5pqIB+BFk9O/KC6ongguFourrcpPaSzw/IYighR2sE9u8vh6yyys7UR8ab9
MaAmk3KWJ934dZ3/x2sgh003XsANRA388c+oPnMmw+OEp+uV16n9mFZsqJGDq3/9OnCdPJL54ybd
bGt3rFa4GW/K3K5uc9Yt2IcAN63rSaspPbe0+zIkSzOkGqAlL75LPBd3L3WMRkgEOaSSgACokTzP
pR3+VYj2puiq9IOFLjqbqu9fCmINmwqix10V2sY+Tg3tZowmMtTSzhDtJwQiBsBJZO26V0raUr3C
icufXUEt1HZcyqSxVUtFXP3KW/mRomh77zGcUtCvTh8dgecdVXBwGlpx6zTtwvamHPVXan45IxJe
na59muHE3SrS672MnP6oBtRBzQN96FAmd8LL6KdNtxoCrznZ0JxOGRizFV5IbcOnk9nn1K9+jwxI
YjdVMg4Ux55Qg6prSMjn6wFW+r4zB2fBtjgPqAqNA5tR1KWdLx8plTeh+nGnz7hDAqPN04cYKCSd
y0zeOYle3USeZu6qfIpeCioCqallEeyBY5nfKpJHYD2xRurQuk8uNuLtIAcokrN2p6Z6nflIYi96
q1rr3Ugk91TKHy1k5Vt1VtRD16q6I7flUktJdaYyEmT2/CfRDdk20uAeXwev1/6nPnW9E/kCxzH6
Qbx4e5RMFP9zzbjf44mVfKmC4rFdDj2ZZISPpnEofUsegqGMt6Y+y42mj+52Hk3nwQga56HxEUjK
0fEOqtnFctER+m9o++Wlzkt5seb6huV9cDM0WgdNeOmj9HAFX614VS01N/v7ggJn2drz9d0YUygD
T238ZBmO8+COb6qhl0V9GdL4KEdk9l/8NEUdCgX5xE6LEBnB22DL/WpkEdFNNrAXm1Jea9hP03d+
LOXKrtv53l0GzGUgHInwQelIbpTmFXvfU6rPHutPRLNK8kqqh2g4XVehLLXMyXfWfFqLdlb1/5cu
dWEXmPYpHcWlp6A5wYBy7cU9jhJoU8YaMnGIvNmpnuDsD+chnB5VK7a66mnMIozY+WDeBH5eP8my
blH91cNKTVF9hgjuuszyz6pLQr/Y91AV1mpQ9Rn5AiU3hgt7Rmj4tUYpoyXmMi0HkyU74pCvHvxc
E6EYDrKGcJN6U3Iwl1oIJRA3vSFr3djY/hItHbltJNb2H+1maau3Qmt5oOUDFCJMMfG9UfYfpT4l
77kzVqwRGza0S3P0qdFU62K4GN3ovriuu1L9Ru4hxRsJ3KvmXOMDzvOeajLIz/y53YfAsXCxB1UM
VHqGn67aCwL5EDmltQo8P6BKTRXe902Vn/hjWQLZXKLPU3Bv7Ysgcu+vk2DIUozS9/fJciJt/Z7y
wgaBK56d0iPZr5pqoIq9+Jj1WrmSIJMwEf9rcruNKGv6daHqTW2C5gbxuIOaqV4inEooYgiv16qp
BoLRoPr7aN1kMWFTu3Kt9SzDaed2ZvHcI2ZH4yC6X2z2gyHqPr2RMoBjyy0qN4qBgJnjHmNLUEU1
AQxmGLn2zezksV2sK3qsIezJ3QsaiofEnmPKKVYxgJ4Wa7uoblLN/911HaySJl+nvT1v1Vw1kC2X
qjP+HH2XeCGpkKXvOqAmNyN75jQrNv7PgHJc6SpyH71/neg1C+Wlx28JTOaRiWJtjsMLD3JKpNXV
nWpdD3kmwktU6LembYc35dJSXWqGNyfNxiqqT9ZwaKKoiqBKG2S5RXEdqOZfpQuulRH+0S7jutma
XWp9lTu4XmwjfN59sVwrdBErPITzRMq1LbYdPPz1VzuMB3Hmm47IaDnzm0geA+Qh1WgyW/XhRRXU
kONQ+QMpIjMKX0fKAhTSqt+bzodvEFK3kgq54ns9uvhWx+gtjwZJpV2qIrq6L74XY3+AvW6/uKbV
3QQaa6M+9XKMJNrDXBv9biBfuOooXWEDR+mHlWnnCbncpW0UhIqIasRVzN7GHrz4UPfIWKZITBcx
gLvcFK1JIRfBp2x25nRRI7FwPvkdsdWs2C+j7rTPsY2Jx+oy8uSSusluzScnepdcqWvYuyKEhzhR
5n3rUIrtaSgKfT1mjXxtqnFcCWqcfB8n482M+v6zGKa9p3ndr4hbFymGrdWb1oM9swWsRfqz89IP
Ux9tkvJLkUqob5vSn5KTOiRDlZDR8/7ZFK6PzZOatOuA387ZscHgjkVOQjnS9JvGK5s1wav+1Rhm
bR8hz/F6ceNyO8EoM1BqYpwW9Nn/PocC5lFCAfMfsgIO6pJrsyRz+TWQ/332n/pix+uOoeVuKQDr
UGbed35FYTS+UpDOpThJLy7cauTRmeviUFMR6b7uo4DtTRK8m532kJMq+D7OlH7o85vlDnsJfWE8
RsRGbgCVtivVHBzbeISf5qwSERZH1efW3MIyq9yykzceVVfra9O2NE1qI3hESNdlE+9bvSvuJAjz
x7Gq9SOiAblSTXUF6Ac0YyTWKUHPqwRJpnH/DPZqUE3DN4tQq4L03DYP5WA+k9xzLtcDtYadS+Z4
v8B4Ik9pbFxbYiFlG441HdLI/lRzkRcj1EkM+dKk0XD8avZBOO9DO6x5UKe7Vp+xhyRBtUmy2f8f
xs6ryW0eS8O/iFVgJm+Vs9TqdmjfsNz2Z+ac+ev3IeSxPLOzVXuDIgKhDiIInPMGRBKFfamxaFvC
ClE/ID2iPJPYX317zDYFErt7O7XE3Y2saCFH9G39dVCj5i3NIZH7RORnIsNxtCz9ZgapcSu6EeSG
joeMbJMFsIcEC2ED25R5iGwrYWbAMoYke05C8S2sp22ILOB3pUcU0XJ75dZNGtAPLyz3TZnVaNYX
8cozp+A9rZxL2BjePwFYZ17v0XfLm9qlK1ro+tGoHoSpbiLDdG8NSjdvmCHBvZrbZXUIURtpRyDW
Pg4jb6EQaCU2Jk//PBhW3HRrNVaBufPRxMZUzubrYfdWZEJDGKj4ezYbn6Q1qB1sfc1XhEj/nnCs
SiEnnGJrPI49ibW+ssOqX4ZV2+4br74MszB2gKwCkulolYDnSm+yrar9DG+EkTUNFf5jPhfySi01
/+hmeXCUV3WcRXB4/tTlmP+4pWmTkG+Aml7MtGL77A360Vd4chpSHSslJP2DuPmiRiLrJ4sGLj1u
X78UWfRDH+IfDjlytPUKPKurtt+WLZq+CJNhYJbhaiGFHTOYZYk1jN85SyRYWIUt3m+WvTBm8n49
gtDMnMLG+pKqLADPfIT8uTEAyMd7XibTudfiy3NAUgE00VLVIRj4r5sIKG7qLi+vrMjYW3vImKWF
aqxxLqoOoZjS+zCxHkWx1X4Ybveex2H4Jhon2CNUZWzMnH2S1YZbALr2a1T1CVLug7snmDvn2Yrf
VwgxD2zge37uvEGSsCbFQHhEP3TmqS+1GsSfR1PTKvVR1qv5qpuSQ4xsxq5NiWkDvkp/9P1OgVn3
4afA0fQYudQC92qMfgaLfSqqg/97gO848YXd/XNAD97jWyfuz0nkGPkpkq74b5OEfm2sczj4N9H6
P0Q/KF/I3gD6yhvxksXNtHF5cZ5MftBDpWnKdvbfvqawYFalNSLvTDxTc5VhYajx9BllsWjv52W2
4hA8fnZ7qwDDbHYb2YsOT0jcAulKADlQhAIboQjbMpHeogoS4RqL0r7JTkR1ajXvP2H4Z95x9EQT
gTEqzoIXRWv+kdNr3mgcxj4vl7Ia5YPYDrmSr+V8Tt7FYF/aW+4X2AXkKUmkKC1PHF3EHm2Abh8F
Y3fCsy/cJkLTkUQfeZlWVv1aWGhoKBl+FK1GLH3KFQTP/fCqNr71qynbhU1ieiWSqDnUZt9VR2XI
wQs7eoiRQgWgxW2IkrEdk7Wu1DlHJcRaYsspdrKNTJwTIhtz7sz98+uKc/0reTb+IPM32MZ242Ra
yeeJqGS6LKN2XobDTV1n3kqOkI8CL250wlVxk03pMMR7GJcAopQcOxfLc4lFsCPQi1C8hGHlH9i5
Y0mQaO4LQGZg4LXy2dOTELZebJADHFpvO2ABd9eqyL3ZqOEqqLuBxCqQtQZtBDXF94w7QmPpoSzN
YemNnrcoy7y5q71T3xt3ctDl8MydrCYF8o2eT8SG34LtIuI6O2Nml8sCQYX6qnjx3x2yTbR42sPG
BkRqFyR4bNyoWgRA7rJgd7KdxlG7yFoM+eIM2/k0QT07maKsMT4eQFpDyNuOk++eu1ZzwK9mGFZq
Y2ds9c55LcNKfAkmK98OSDNuDcwC32EYT3qgfQPPaG0a8gW7qAzC9y75aMNe+xYHRUM2UA23hmXv
eCGjSh1GuAYTc1u1rY2hTIoHgaxOCfLG1dzrJSxMslcO7rBa6k3/Owtm+MWqGyRCLAwbiE7u+lwB
F1bHbwKG3C8NCNRQkoBuyHbhUuNhcIbX+EpFZexaIHO0TdX0zRh4lXhOHJFxBxvo4rZ2xVRQWYVu
hYSwWbscr+PgW2Xnb5o7dL+C8Gfgdgp656hXNINd4E8eo5lVRsrnIoo4W0CvYhft7PV4HKFDafrX
gHTOoh9T7+ziPPlWK84mnoelut8T63MGcsFUdQ/mT5Hq+nXo2Afo2XCV7STlsq3G2vy4y3GdNzcM
tRd4mwEUL9JpidbBhRaiXo59eutgIF7KEUfH0OqqVTdG3XbAIw8HOvYYJTLvfMoUvykiwFjTQiBa
3oopxjt0Soyl5rF21oXr1IAKJ2fSCks58N/uFo/eyenw9Xj0yQEVQl7YCPnKUc5dVqGzzuxWW8ve
EiWfU1iC3zMde6qRd72YOV/R3u1/Zh6uSn00lu9gjHcILNugtEPzFKJzIwUk35Whjpdx4gfnSEmH
NzDie521YEGse9oR2V5CNQvrda7DdnMgAwLmnfFffNPGTSHABBZV052ruDgAedNuZQEAUcxUsKJ2
wGBUWnL3cpOkkGUipjJ3xF671NGu+5r0LHxpEsa7EmW6LzXfEZKoxV7ROm9XQnWryDiB7GGn3pdg
YGPw7F/NzltWnTN99/AvRY0xhSBd6N4LNuyQt5yGD0ZKaD4bu4QxppNHkG+lBIX63llLRB3i97Bh
mVdH4Gd9pKvvTji8Rumo3mMHKwpbH+1F79vi3UNTgcC2lp7VJBlfLcO4kKUkxFab2xQnv0M+F/Kq
iESuLuVlVQVOwkFm7A6/WxMIVhYHxW0rImUftW69CHsMjJZt2ZfLWp2dt3AYv8ui9YgA9P49a0d0
ErNJ7MYh8pdOkpOHtHp3k2jkmLSh/KzzrtlLlsijaeaGqFMGXKKa1AXEU4bNxQSPS1/obbbSnGI8
DbIqu0ON05Td2ClbEwbKaeSEwxj051iEfPUr61JCt1/ZfumvDEy4z+xlfhemXyS71Jk+P5vklRxW
EZXH2FDDVifzo3GDUgX1R2s2T6FH9nhwUZezSnz3to9+rx9QIe057/WEq4eDnG84eyHJ1Me9f02u
Z5NNVhvRGL/DIM8fp5eqS6eXehJ8wZDX3Mqq7BB+znsGo6K9bCMCyDjkpsHgJMdnk4CwFpZ2c+44
MoZLjr8L1GK8q5xDK+HRNcHrc7jHYnUGfL8zwJmhM+Fa4sjh57McLj9DscQvAicIcXFeWPNVTr/Y
QhPLQE2Gg6y6pXjpzdi7gS3qPuUiWmCQkn2J/RLGCjuDRxU7i2pHoFpZyd6ZJ7RytbTdy6rdet8c
la3E1LrxlxGUCp+Dr3F75cj0PZ/nM8Ok3tcB6m2PT61JESgZ4vayGqqs9XaRphdZjQIgdIT4P7Uj
mx4csO/yY8ZUbw+aB+GcwFP2pdJYgcyaBVD2GmB2F307n8Xm3iEMYRmmymuc2uXd7NTDZOMiitXX
mlOJcTU6Ua4jA9hnPVerMTJhpHOFNl6+yCPRQAP4t46i/WYBALg8m0m7Z4euiRGjq1TEdR33PChO
jTyh0SE5ZHX32hPTy9AU04vhJt7eyMQx7WL9FAHfPLda5hGtcTz+3W69m1rtXTbNlA5cWuZevqm7
0ZyMg2GSc5+13HOla45GNOiXYHStZeVPw4dbfoaKHv0sOpQMO6dSbliIiX0VIlQ6JHrwKSvN70EY
vPAtCDZtFSP0oETaW4eoztkz6m8JJ7u3Xm3SV2/4R3bJwuzJ2ft1fJO1UCunBTocwVFWR0RK8WMZ
/K2sdlZX7jzbUh5T64ZvzAJn/kKL53+6mmJgYuZXUL3aGa8A944y+7DH9ktjqYduvVTd/KdXF4Bb
WpuwturNhmYe0MKwE9myS3qgxT2xVvy4O1IsKPkKkSonknfKyZ6LwQdb1bkOGZe5AzircpJXzyrS
DgvF1lKeqtL4QiqHbEiAZqVAKPRLOthXu3O1Fz8d/NeB16kcZWV5drCAyK1kVVWxohes5/uYYB25
1eS1SXvj4PagACGqse2eC3klC9khh0A3tJdeWKhrXVH6DXDlccPmjUelBXrmB9V0LK0+/UJ6+6DU
dnY3KiN6qxIV1KaHQGMWhGdPV/qFvCnPYkLpZaBCy8TO1cqrdh3Ys81Rmc4un23Uox/FpazLMcio
VevGZlMhq07cB+fH1TwDTDustgiYkge0cuUx5q/JnvfYAhpw7uJO+fgYOUh+lhwjq0ZQhms7LLHb
kPM+fwo5RvFFx0rbvltozP/02I/enQ5/KrO1QEDbevAjV7TkJQAJf3Jykr1mUYwwrjAq9ksDgbkA
snKChB/CPR1bbp0MPChp/8j7iirnkpOf5MhWUws6RoReoy91zRhQ77epEgJ90cevsk+OCgG3bPRR
s1axmrOp15tuG/ppAosaa0yt1l6iLPuZgTP7ZSVnBDeVn26A+dVgivYtLlFtZHufnjrwokc9UNJN
Y7fBG5FotlUd0Hu3+iZvzv3qe1BAz6j6COVS+BuXMZnSQzIoM0S7MMENEQ0DRSm+Iw+6GfGm+KW2
8cWCmfjuoim+rO0xAIwYYbSCWeFOTVX1OiRxCEfaV75CpbzJmwANrFUOsdcK6ZBFVzTJSVjtD7vL
q1dZmGb7DTDEbMEq4G+XiIMMdoW1xzwC8Fv5SohuSYTDf5FNI/m9tegyrC/mTiPOxc2ueTvP4/0w
LtaK0I0lBmqc6ZExqI+ymBTO9P4oLikryBYZwCLdaDaHf9n712icGepjCg042ieNRvIlmjfyc5XF
/YoaoHJySGPu/GRGPI4Oer5gYV/wW1o9anMTH/szsNzhZDm5/5YB7lsHQzes5Yhe9dIz37ivslM2
kfvYwGsSN1nTCtME7teT3+r4Rg3xFVuA6CYL4UXxrShZjZw20TfPjqifwSEoe1VOHgDKMS1t1VkF
Qv6Bs/A5TxPNKIpjz46g9jIspZBqOT4LrSfgtNLsKQcMrtUHXUNOnSdSQzQKlGDS+O7VcvEEzwtE
8U0n/afv8W6KGv1gzm5U8exYlUWVfqyR3xhLjx3pv5pln2yrbA9/gVIDHAzP+iXDMcVFe7/C6uUF
5bTkBIDqTXbJIrKratubzgDGqfdeZNsYIb/noe66kXfxXVX3D+sSCIszAjEgrBXH2QuQnHWlN9mb
7or0LcQHoQ2c/CKbEtOuUF8RHZtqxutlOmFqzDrxuEE30pe8wbGosDGHC5zuXlSkVuVYS3FA7qAl
HiQTUDqA4jvXQJVMLzzIoOjxb1G/NNAcI5PAZpfThJE5i27s/G9DFX6aJjf+FWQ8j3GF9n+mQqbx
mvZnZag/1LypbvgtEBb0ZhlVjmuImsUrKy0SsZXVrE5+V9mXZodBNd+lpp9RtG9aKIZPAEVYMngo
dsOoiFcv6X89RP8YAArt9wC9BiSqKsGvMtbHO5Ei+IFkVjW7ne6yKZ3KZgWVF/NOcmd3dy7U1kVF
rZ5uNamkC+4aGNATVguhjfDiI4B4bLI0wddCvBlTH658Rys/cw6tF6L1/I+6bE5AZDhBZ/vHL48E
/DF3w+qjJxxM1mEQnxMoG7h25eNLoWkEp6w0PfdI+exFAK/Q0qMDeZkeZx1PPw9lkmxD000WOVli
/LfmRlkE81VYgukJgiDdqMiOeIccFuxUKjtNU4+Fw9sTRc4C5MhcYMn1++q/VZ9t6b+PGx3vn6nR
MbLW0PjOGhGuXAicxzBwZ+Ou+TKTrYo2AhRLE3UNkx2Lr7lnTIuq2zwu3R78+OiFqxx1M8ygKTRh
w8YzVDDPQfxoSuarZ1X1WmhNz/rYdq/2UImtvF+2yzuec8ZF9XuqikjeGtYwfrSz83Txp7A0LKkR
jaKYr3DOJjWGFIQc8RwrO4XpYFDtgfnZVkb6Uw5BiTfdPlCApQmqoTa8cMd2FI5U3bWoSP2pDyNk
i3WV6b/7JXCaf/3CdlA7hbqbvjkT5pZBa35DVIwHUcWbWB3r/i47y5gzXju1w0FvDPQBZ0kiMjzj
JTFSb4NNImoGZZ9YAECdkSOgMccFC1yv5jG6r5cIt9Rac7HOyC6pm9CziwVqES748xnFn/GIeEt5
2UiZDxSCjvZDCmSu8wOls7b8UrFzILOPf/N//F/lP9vtWrFKcIxdCALR5Vl+Qwo7qjcK9K9VlmLc
qyjDePqPqyxPMFWOnHAnr/6jV4kSd0Xs/APohk4CMNqbbdvcngXktBgV3Sn5qyMAB7ntR0ssXMjw
fw0WybQEJJcT1TF/TxIxArbFdkyqcJsHbFOKzH5R3SS8d/Wg3cak/1bOzTZ4qU0wBOVWbo/+jLKS
VLt1SBgChH7FnszFIwAIulsnr1bpWOe+9q3XHhz0OnYrPBIiXjMshdUCJiz+z7bd37VWpMSTLH3h
B31/d+e2IgmJtmVRuJdteKtGmHn8IyuOlg13JfDSbWMIe1mNqgIvrrKWTZrsC6UHTAla5KQgTtuA
UQi8ZiEbSmHAG0Walvv0r7h6d6dn+7Mqr0bLviiZmZFaKwt49AoCppU7LZFnSI6PKqGhQC/MT7Vf
DRd9ZhTL9gkzqU0u0FtM5rsK7EhgQfrwBpG6dpXpbqDndZsMTKENZM6LGaIhC7QqMzxtk2Ivq84M
4PACkayisXfWlt+ptyRfeLZaXWcUFKHbX1GNQXfuWCC4Hu2YOkYc3c6yxp+fjrGoloqmIvg43/S8
PRnyVTzaBMPm9menM5Tr1ul0tAD/9UnlTHaY/G6DjEUNUfpf88h2Xcz6KwWOE3/mCear1qn2blgb
x+c8sr1w/WOpF+3x8XNX3fgtzDQclSyCZVnkmJ97F7IWGW9/k8zVJkYFz6yDdj9CpP1s6lO6IGdQ
HlxRHr2+CV/TdHzXWGjZ7HrBUmTudAnwhbyaiucsxNzRtwbJ9W665x5AeXyThpVsd4gilfoIaxBC
wI7AvLaZnLb/lvlb2d+Vob/RuqzaAwDTPlUCjZvQyL8XLYc0Q3X6U5KHWCCyqSGmzQcZAtiPSmDs
1o/1cCZFhbLd3FHl9ksIYeTNwVfq4GpmtZYzZe6I1mNI/MKP3nRFt8/qXJDkgSqb8nPyNTWbbWvU
2VmEezmiHFTwXbNLcFHXYonMTr5OLG26yCLNA/G4Iga6cF2Eu2VTBYySlbrUu62TgxmRjfk8+NGT
JbwnsL+pt8+55NU0wAq38mHxGPecX+RltRZuBhtlniYclDs+K8SIZkjjo2j8etXlBlwVjuSPNrdV
EwHpgTGy0Yqa4OTCRPtzl2xWSsCRss17QCK1GRhp2pBx02maVpNah83iOUrepA1ulayqQhd7sxg2
z16zxzlA6dyNAKN0y1W/IbwUOZ80p27AimrFR5QnB1T10IbppytoTutXOCZvViLs9xg8DRQdNoIF
DwGYBvWC22N7MPkPt+A27NmARb0ULrJRHiqr60ejabjeOfIOmG9pF4U/vraQ47pe4Y3o6Ba6ZYED
jWPwNgpqlcfIMrD4zYpeZROasGuNNTZfTkQjJh/RJiSBsiybAnQv4gVb9jlE3xMzO0DVRKBCVtNQ
uyfmj2muyBaR27/iWKtPRuZFb1jBaWvR8zPKKiqQSGpBT0W2nl55l8XqhHrIq2wpyZovJvLHh0df
EgRbzxPqSs6NX2V8qe3fY2WT3qB6l8bqTSgaKRTXxZq6FybmiMzfA0DcNeMklnI2uJ5Loq39UaSs
Q3WSVevcH90FcIYQx1XaDII5/V91pemaWRuO9/GfMXKgLJ5tqPNOcHsFHrOlxQyPeZ6DysFyFiU5
qvWzTV799YHjCHotQGCLvOm//xRypCw4YHz3DBJcuGVAruq/dYPdH8nn9Ed5hfPH76v/s00JO2tP
2mD5vCHV4+H4vFVePdvMMlm3LZoTqq27x55A1aNwq0iH3RR5WGuZbrV69rRwdSpok4z861LW5RyA
Q8RaC4dyof+Z8r8OxLcPSre8sao8+HJJvHt+jJzrOYPsAIqCfXvRqeehqreBqMf3YVBtLOhG6+SO
AS7lE8RgDV2fb5j3bqaRLWbTArJOrKl+bcoQXCi5C3DJZcbqDX66JQf6s4mKZepZNYYCn5G6yF6K
Wdds7MZ9GeYRjyI19EljQEbdfkKHIF66EOy3dmahXT8LnskhcZM1s0wGLMz5Dtnxf0wiB8jiOZEw
A4zM/p+TDFG7lx8gBEswx1381L/gftuHC4WAmop23T+8CV9skmTfHR7URe3n1ddYISsC4hnxbR9u
GvpK8V2LynY9Gk51xXwq2JZaaZ+aEdWArDXHQ+JY7iEL03GntwUUh8w0Np0bmFdCO9naGtPx3o41
+oZpO32qzBLP8MB3vtaRQgiUcCEqCHG883IbUdscj52F30bpGsUxoBZpnjcnv5i7BthY0WSb2xFy
H1jwflWKRgEKHyOVlKdJvkoHy1cABPbegYDvZzwMDw4IvmnOdH9XCvRgcFvFCby+tVn+OgSj87k1
MFnlD5QsZecwFMnW8COkFOexs57kqo0VtGfmah+RqRsqM7108721Wa3UsfJeDZ2Q0aAqazml4ufa
uXOs7PF5UGzDPbEXIgPzHPkIfioInH77+ECL3wCImL0AnkN6LOTdpNslqixVsTVggXsfYdjH20h4
XzoTC9192yRo2znuP26khK96gGmP2ZCNDjFEMxybYLNP9jmcwleshhepsc/ALH0kWuksZ5nRc8Iu
9YLsLbqPc4dILPKlZP9E6g8btUWId2xMQawp+7AgOH9kCUBlLEzE3cMvfJeCGK6HZiQt2rGpITT7
wT5KWqulnpmsslZDkrGwwks4A29YOr2PpP3o2Wx+T0Efr0qbrQx+fb/ySusAew8WtLT6bCIv/1LO
TUGe6Uc7Md+eTd4o1INfoGWcYVM5D5J9bkaUJuCFtJBzmUaVraIhabd10/ukx6qm3v3OX0RJe5pa
4o5p5O48bVY0qCNzDe3b/FCEARMQOuVbUEYqZu5Zfk5RPFo24PU3deGPx2cxdcXv6piQPF8+e2bd
tsDH3oMjpTkg8pZCVRqr0SOyGn23PcX+WoUpkApW4FfDzMp14pTGRaDetIvtVj/wXZqORo8+SRAT
2nT4R69S/GdgkigWgmotRDTXfTVSdeJvHuDiE57aptFuDxoxNc+K9JtEI8x9IFO1m9cMFxMEO2n3
XZ0n6dcpUJ1jQhhzKasZsIBVTaJwL6sDusx6GadvfV1OV1sVv+rexy047bTNoAkkyJ2ROdrsJyL9
p2bSvIWG18MrKy7YVT9/q7zWfZVNUTXM2+X8KmtZmWorQ0e82ckrnF6T+kqyez+JQAUZ3ddX2fSn
PXVK9fhskiMC0Aloo/FceaJ/CZTsc2qWxoeL1xHM3Gy8ExIzgYBC3tb7XHwlhbVpHFv/EALl6BAc
/1UrELrVhTOsUPbVP2AzlL72Eb8iRZUfwWCWR4JrNTDI1CY/mReQMrO4gkfTVMdYt6qCMyL1x6DG
nox96yHrVqNgg45r9yoLFI82PiDRm6yRrRhQYcVUWVaRNtKuaenvnuP7GJ2bzjHqg2zTvAm/43Fe
EuYpoW30r1gyEXAoQL/PTUkUpOugGsIN6gCYRgFOZpOE4ygIPFS14RHLwneqak2KsZvlftRHW+Fh
mQar+SpH9Dz4e9MF5iGrZpWIXaQRsQDtEJ+suUgRCcO2S9vL2rNdVh9tgLQWSh4VR8H/W42+hOFU
X/2x+xgxJIBYW8Tk6/iW6UZYfHGKhriF7bs7WY1LLCxKeOpHNdBR27JQYG3M9hPBSe8fMiaLREdM
eDHiGuSnmBYpPaYIxZC8T6GLWxvxj1cSQcE614B/ZjXYnFqk7dE2VPNQufOT1TfiUmS8v4LO3xXm
uB1wNjmVSa+vVc8r3wqUAHln+P0PqJVLiy3xrzyHp5LaLvy/sF96ata8mN5UbRNbVQ8qyjW5xhs1
zSfzjuWrtgk4864G0fFwp3V26EHBXqJUMe9JlkCp8lNQApN2Kcnvfa7K8D1M2vir2w/uMo94YHs3
GrZt1OmHesjH05iMycZNDTK6FV7MHLbcb26sHCPVR3rDK5C4b53s3guysaRqzsEQAbx0MEKMx/YX
acev/D3FV5aVEQSJ772U4dRvCqWqTgRQRzbvo7PNS0ESuRT2xsUk7yqLmOdiqYh8Wj/b1KEYz6xO
aOZHiJhkgPuWmWqPm0a1qPsJUg3/te6b8/heVX/324bTX8e8dQh8OxlKGUa/L6fGMna5Gig7qynj
ExjZmPcKSsTySrYhE/petHW0le2jVrU7pNq/tEQZl4mKMaK0v5FV0+2xp5tFUGS1LvLyQLhN/6Tq
boairypWfYw1u28UnF4SCxmOoNNOpUf0u5311BwX9LGaBO8oAqibSkMzcfLgOD0UKAwlSK6EIL4F
kNm+hlA6lh5mKXcL9SwQopp7FhWGJGZb40JHoPDUC4xZYXkaLw4OwKS92uZLV+GjiqyG80NXnLWN
UxdfbqEs2hLyiGs130jMA6kqQQcVaelBDsOI5Tm5Pk9eYzB/CqJqNo8OjBej1U0E4Lvo1qrBBZnO
cF2qE+KgIXRyMld7o3K01zax1GuEptrC0O3q61hVNask4TU5LNWUT3YZpi/hNIR3zTF4p3A31jHO
NtU5vT1GpRqLrxrZF1A16pvWhRtrnsxlY7FHbUms5DBLD/xlx8J6YlPWfqmag/zIUkmao6JNfCvn
uSuz8jiQYv8Hf5CFWOPxBCxhnGXhKMmvJLPVbWfov5tku6zGXTseXQ9g5J/xE4f8XYLX3pLNKPLf
bWv/LLR8pXlq+50nzVoKo86vQLcLhGwSa6MVybjxBifYRCS1UOcpEoRCCwSEHV1lwbLRaerS2qzX
1rROlCG+PXrDDKC+2ubNzhptmSMUtzStzA2uvTUCnql6kx0ddI2z06qkMbQJfoUVtZdcaVepgbtO
qoynWPP9l6RWQTTEBaHeuoJ7MLd1lfHLiiaLQBFGFH5HDGfCqmWh+Xb1TgTyPcF04mcBMZNkPo5X
4D4XRWqOvxCKu3u+aX2bSKcsbDXQPmnoc6x61Qlf2mybuIFYG0bg31AeVdfBqA632FWqdd1P0Yuh
OHxxwl59gYRzJYZ/94PAXLlQU0iMzSl3Z065s1yiG+7OWfUIwOmj34onrLxSrYuOleHmV8JQzalX
9Xs409AJsiovda4UW8C5RIRHDVtv4U8oZFrI6RbI/DwGFkPzptddAoaO2zStL16SYfecg01hcEx7
5Ye8RU47mYCNvRwchmS8y7HohkOs97V0J4fA8V/7uAoQhU30u6+Y7SEAaLdobVO7Dx6sUAORsIXK
87aX1Uz1i2uVOKzrzrQcq67btvVgHwqooocJJ5VZd+NPfcBKzAnAKDWxln8ajEUEAe1NVlyc1hQi
h3ffCYtPWRBcWuxPIA4yEPjLj9Fju0nEDm40+S5IQiGUwOJm9LYAJRSLkwn0/8P30c6asnL6Iibk
hKsiK141TObWCaeFa23U1VYxNIREbfQA6rgO9qxUMU4H+MybCtFycxT9ysdJ5o2DKfpyyPO+V633
vamq5GeiRhhXwDnnAIwaOel3nNfYDFpt/sPK2XBFMYJaHYLAfd76N1nkehRenfqldxF9JUlh+jcl
9tz12A5I93EMztYDWQPbQE1DYQPiLGogMMgT+19A5CfZOgu8YmkF47CRN09uDWY+1NZ1Y+RsaSlc
nmKC6W4LddkNeGRa2GPE2ZK1YfXR7x45XBa5tdcJcJ2x0fFPBeoRiSVybaG0/XjJBEIUmq/Mx66m
WfZBOl5kh7ySRT4pH+WkDDs5tkAF2MKtdCjvKBD6V9/GQG4hitS/6grqvn6OTJ4dki9WtUXI3+IS
z4XSmdDz5qvKa5D4HUZiKll2MJCdF3+N89B+4hSpItIyD9Zkt7yMBw5jXtkgqPLvs0akknZDnvwa
wu479pLdDbGz9j5q+dVVyg4IbgG8uUagFmPX7mtWF8GCt5q42mHQvJaedSiA6XytjLDaYaQ3rB93
hVGBkF+PEqtXVW9uWm1lu93Hyi4U4NpRXO0Wo9ZALStI9bdzgcParJVMHOH3ZeOZ7YJNq7MbancA
gm4H4w4gEpyv+BrFLUobQQDeeJoQLqpQ3phUTt8EWqJTYKc/nNHOcAqiya6jX0gyk9c98XXJ3zwF
6irynOOKw0D+ZjaOOHcjqj1zZ2EExVvgo2TqGtVdDrCI8y5iC336SG3MvRWENbFGA4T4o4iXRp9o
h2e7L8rx0AZkWjuREKCxcfIcmivfv+TeNoBHCj99VVM/vcsBCPohNSbq9jFedvB6rhe2Pxj70rH9
W1M5e6y5gbZYaYkbY/oTJyyeGqXocCv3sYmmObIcZ4f6SriWVb1KjUUg/OLsEmD4bCrfp8QsvvZh
giaugWuakDelig19sLYOslfnfMLRpvzMmUuc05Hf/HFXA+kM6pbYPe5CJH+ywvC1Tc3q1vT19x50
+iaYEpC76YDkZ579LgxAOouxc7PNf3TIIbJNiAwbcCImUDSjZlhESJlUThgcDXV0btCtdppip2eR
Fe5NNnU66k0JhvY7RK5G/v1hDS3A9JWVTwpD4aU/sb5nBfqmRpedbae1TkJX61vYVxwGIJjtB4Km
NzEo1a0bh2IXGVq3ULswPZWB99p5jnLztbYncFJVH6Vmvuax4r4hdiF2fYlnTaYK9YtqBTs5wCxU
TD+R2rjgHtCBCCjjZZLl8Ql+Wr2uo8b80iGZrCXh8D+Mncly40iWRX8lLdeNKscMtFXlgvMgihIp
KRTawCJCCsyOefz6PoCiUplR1Wm1gdHhDogiQcD9vfvOfcVd5cENEvVJw/xm3XlBecTxqrwtfEqX
hlxzXxD3reahXEYAz+vKxI7Jq6ksENVeT3rzjksnXmp6lb/653kkITR/WSIkufdbI95rhi62Qx3L
S9x60TaP8JS6QU7BFD/xhmXcFuahLkbzILkSqaJPwPAZeH/KBeoldpRT3zxq3sz9H825tymJ+EtU
DnOraxDLLt/PNp941ClXQE7igVpYZd1on5OIetaoLnSKbLT4Jg50CuVUANiy4lrUOhE/d03/Zap7
fWOtlCZI3xdtrxzsCsg1rotITCA2PJS5Eq25V4rb0dXFTh8Ak+iump3wAONRYQXKpSSksZQQRj9j
a3cJO2uA5rnpBhUkda488/AKon3b2SzA55eBLZJ1miobQIIRdiJ6fV9qYXOf6V67T/SaHPu0b97U
PtUOtSi6xWiUP/YZJia/NQJTLjwOw8VEOeXMTXQlVm6YJesHKiegSw7aJHVuap61WB7CXcErOdO/
k+JeabgKfO19B7ynk5rXMg3DDRGP+obMJhoxb7jhvosdybTBbvSqErnYfexyOeHJQkNEcsuSOWnw
/vt7M4PoQ+p4JOfKok/WhvJppPZnESt58KVtqyc3USRKu3KPoEj1F01ZLtAK8Dl41dENbTtA2ZNv
CBpVb3FQUHvuR1+9sSDPhXTsOdNLg8dpEj3FZY2Ni6mW1wbx4MpIRutObQ3Es2Hf3powhjG0tO4J
zMg9Ln0OruuZeeF5XCwNmzOxpHzOXaSCMv7WAosgzmUQ8m7N8muYkgAHl8sCzAl6rFZs75yBQydi
a8dHrGdIVYDG3/qVqO7ytCxWTmYTpwULwm+68r7GI6yz1oBxUgjAJXbQv8Ef+hK1UfushFREWJR6
XojKvRoRgjB+j/UnTe9O0oN9rvgAwBMdQzANk5VtpQ/1rkiq9DqPnYeUSnIQfp8/A7DR1io21kck
1NnCqgMm9WBZnSWT9+wIi7bU77jL+IvUrLtTElneMhVEf82ws48OdjqLqAjjYpmG8VmE2lvku1eh
58q6zN3+Gc8an2re0WJ6FioXCcha88vhmWy+s52HGVMzD1jQz8NAoaC3xdNg7D0TF5H+XhaTxoEU
5SoXRn+k+se8VuF4r+Wio+IEl16noXhwFM9FpluvIWsf7Mu74IroUGzztMcVpiKqrcUS0n8r76DX
djsbrQ5/0UzvPjoix3pApK0d5l3ADbRtXNXNqqiuTjomr5HKD4bVgcGCQGQYB/XJITAMct6ZV61c
uMbP9WDdxtgFvdWBu/cwBnqxQt+Daa0MRPlc7oZNiq96pKn3aZFEeOVl5lcTX4J0OkgZ5NcoL2Am
9IO6KO34JSM3NV2ycLDD3N/NTYe5S9SE9cP0RIWqQMiNCnf7OSJDsKqI/x3mYfzqDZn4z5XKDdth
hbKEZ3eX5NTX+X7PNDNSEbG7tvms1uhNw3EMj3BE++foxY0a89lgSX1gWRkCXmWQZkKeau0m4Quk
nlebPNooWUWI75z9GjLAvOkUc9x2tlotkzDxL65OQbkC5oxKVqpL5ubcIVvtU9J6VNVOh+KYBmXl
4lX/Oo2q63gTa/FLxGopWmZmO27asUb+NZ1wPoOfRdlS8nPfzvvm82i2d9JLiqTnFsHt+C6MuEFN
f2M+udpCJS3sErvj2hNb4FjlAm9F8wAfzJxceswDHgjlOgaAv1SQ+m5Ng9xVwlTvsyovdi/MF2XE
ws3GS3dHWN/5xIx9Oe9XG1VdpyUpElvJS9yF9K1wQ+sFn2dl1ShGe6A2xiavXZ80kVk7go8eVYXu
cO5hx27NoVEXoh2obZv28esZzpjjBOuGGSGJdZofHUENtCqMmmozdyQA97aE/AIouuZRlppx11aa
/vh7aw4N5TFcmU531yW+uiPcXCv0DiwH1LPuBCvF0fCM9Ax73HUG7nVN4MaXatokQw3F1QooApia
Y9HHFz+sT9wmQU1MrRRDgdsWLfXcKudZI4qybRcq+fLjIJyzKwQL+GnO49oe/7fW5x43ZoFzU1au
B+TcsHdjWW96qxKTbaYEiKiCCfVK7FcN5eAbFK+rQV9+CiJLW48TXHburR3mn7JuQalPvYWWoDMb
h0crxEAjKqvHeXfZOwgUfJxK54MwcDPxq7c0pmUc5Ajx6mh2cqbIP/pUfZ13MmWG9qBXMeXjZXZi
1kgWiGz5ozvEIaxH/yuuxjgHqKGLaFN7nPsslVUAXx9MGE2ma3McgxclzlfcDapvnaSCr+zy6q4C
OnVIXAzLHKkMz37n7+YREkQEFeQRCwMytcsxwygSiex13pBDJQdIeuFQl/q0z/GPLXJy7FWU5H3I
IN3P9lhQ3TodZbPY3gvd9t5HzEf5unYkhIxyZTooRBy6BYdGHHY6YN43wlhHSfNdF7gB6pFy1KNa
OcaylZuq0a3rKPB4MIfK+haZaCd4fHzHCeKR9SCsHWMo4HJq8oxSO96r3cCKEmuGu44127LOh+iz
l+bE8DlI6GJVOSnJh0pMTniue5EdFAE16PJjVhdAIyFBreuqNpnOAgQsmlx5FUx3yWh9h+P0hVyQ
/8nSJ6iLDBtENbWBasjHVlk6zp0SwfJpIzd+QQYL0Io/6fJ7a4wcQi85RPzGdP8iYC9vK9mOh94a
mhO37nwdWY3xmGlE0biz8pjfQ/9vV6pdMRmPRHtVY0HOh7qfcWo5gIFXg4H4hdB9d5W+Xt+WqXOa
OxtPtteMu8Zkc1kchyC0fmRk23KoNrIHUYmJEM+qIEiWiRZaj9KaIPd2GD86EriJV6v6vUAfBmZO
bdJg1fWRtxp6RT8NcVosZhPYqlIdKtKIZPEbzz9l5A0QznVbVu8bJfGLDcbC4vPgwrRvHfEQjoTC
+wzKQthJ9XNeFD3Gx6N9a2ldtK74xFcSJIoOfvmxR0B49tzhWzFZ78aj5W4HpxjWc5McGZEATDhv
tKnoZjqoDXsYDAAbQ0ME16QS3bovs24tR7KKS6pr9HSLV739LuPVlEA5fmh3Z9WuUpDFVJkYLSI/
pT7Rr9Qn38c/Yn6VTPtG2xNPdf0sWu085gsPgcsNE7+RKL2TqjdjJjaRSUGbKpzoEiL7OqeE6ZtM
Emni5mjvBGGYhZYzn5Wo9o/SIqmm+Eb/2Vd0IrwaLrMG4s13wwMxGSDYPdbIzOBwQkMG/m6PMHeM
hOrxLuuNJdnhZOG5EASAEVhHRRHtigT2+EXRQMvUYOrskS+lEo255ae5I3mE0BpL4WsMVBA5KhKL
uZmKILuWpc5dPjXPyL2Le5af5jYnbbtsyURi+KSYR6MmzVJGMrmWqtS3ykj6xgh1lVKDUFuVnqzu
5l41MjtyXoEK+GMaPG3y/hA4cXmJkzG5UrJVr4tBE+u5L4Sxcx8Xnz5GY0TRrKRSGJv38cjJz1aO
RlJH11ENZ0l47EKG76SUVgHQcmr5MTQWYoiY0QwsMqsi2HFnwOavCcp7tIrLVst9Agkj04VY8S9R
6iFPDjWmSdO+eYPxz7GQI8jHaVfYYxFRy3w1DqN6Y6SudqfnEP/BDIqnkb+zdEsruboSpC2ZABSg
ATQL7NWjkz1RhPIxfaPM/5ZJnXFoYgOxEQbsV4VZ8DXSrCc7CKET66G74bZfr+1uSj4lkXcj4TI/
BlqzIsxrPzuFae2AXpVrZ2q6vRYuIFrgLMHT6uKlzf08DGNFcyNAJG/nJqB61NFXLv1H6tDSl57/
FDtkk4KihtJ30ysInWXpSydQbwtNDQ5Y0RpPdo8EexofRBDMlNqodhRPwi1ODJ6aY10t3QTMvuGE
zaJI2+alNprn3gH/jyJr3zdQx1CSf60NF8mZ1zKdpwz3Nm78yT5GLJtKKDzWPsM9wbOgbAzydCGL
UEkex64a8Vr2xTVMR+dL64c8sLU4+2wj31kUFTognSLWpQCOtalDkW4btXhT+x5yb29sq7wwSCPp
AwF/RBc1IYsbn0Kttao22iejLM+JUIrVr7/8/bd/fOv/13/LgKcNfiZ/kU16l4Wyrv75q2v9+kv+
vnv/+s9fHcc1HF23TRxsHMvRTc2g/9uXCyxdRqv/k7hkzKHTJo+uVohjX0JHK9JyIPqXPTOVodic
In64Jo2xlhUeHaVG3fGmlx2WZVWzNwgoeUs9acgxaeVtBieZvDR136kCBj/1hbjDP0rckHoKVnNH
FSpb9EP+J5spMgWvIY4q6oAVn44fWm6Kp+rU1kH71HSdfu+K6Fg0qfqkI6I4xZTRAdBkDCX7wz6O
K2WZzIcYmKCx2it4FqqvSZlj1t13ryqa/kfLMewT04dXEz/lR8DGzmnqw9vI3DoQj7bCqFMQ0Kb2
+adXQZfEdyXGJismfMmpIGWw9guZPPmueK0njHZufoow7NubE0Igzp3kFlbfdS4K0Eh1PEhE/xqZ
5Pt510AZDfLhZJmjs9x8rKbCIRUHRF8sgauCsnbMToc4AfCF/TzhI3yFHK4cSGJXg6/mXCg8UKo8
Bp3dO/u4A+21lFWKFkvhYvnry8MS/3552MwHNC4TMV0f0+Xzh8ujbnTDAYqRPXYhzoLAd82HQs1N
BMdGssb30HwIc2gDHjV+773CcMZbnxVSoaYRk458HcrCecOz+2z0Rrvj/yeqPqk3uszADxwz52hq
9V1HILjpvQMeOe1BNpgk4kDb6oO+MFUSah+GtPOr2HD9ExwzNgLKoZ0i9fHR7R51brzgRMWeonW0
qe/7YkM92hgnraSoilM3ela8kMRrsVN6f52ZYoEVKP8Hy/defZoqGsnsp9bBV63k9q8/Vds2f/5Y
LaG6lqpOa0HbQT3y549VJqFLR8CkG+mOxCfqYmLt1FM2fT+3gulB54EBXM1Nz66cC3nxA4Z45sLF
Bgob8kZaqwF2wcpgpby0pmKSecN07ccrzeovjkXAu4VnccEGcl7dkAFPHge5ntPe49SgZ27EmjY3
Yktqd5Rz3jN7EgdkAMNG6T3voVPU73OaVCP0qTjdsgWRb2hFckGXbd+UeT0ugTwNL7A/vvy0X88L
97msDfNaj66yd61WruPWHV5sLcDctA8wT1aVfaaqvLMExX0VRLusiYOnebwApr1CHwDSGQ/uyKKK
qUlAIiM/BOkiNXPPnBy0do+VThaF46LKhXUzb9xEL9o/tOedpO+2o6MSemfN72d87JllXlt+yLdK
wqVK9v06b+JYPHCPgQo/7dJSy1vnJv6NrR6YVzk47W1BsjBUHQd4bYkZvFDJXucBF77Rhsaucfrh
WXWZWXZ69QCCYbwVbQssdNo/DyOb1+N5G217cqzHuK1/bEwVIzydutjl3GFoWY6DwDTGalh+Ox5J
jw64/2GIYntDNZN+tUxZL8I+at6SYiFQU7yVPfVoo4MTIOX/8D3sLjlgOKLuq84EK+HW39wgHV+8
MaegOxKkACHuRC5qHJYjWNb4MtvM+/po+J6nqr8mCn+nhq13In7YXvM8QLCeV+0KEkFzjbWuvASs
/6c+RAYqhiSlsuuhSt4pU1w8ZYZQZU76761OcBUXIZhRPde7RRIV9RdlNG+dADTjwjApUprqFF03
3hf4Mn0FigolISvTT8NonQLNsG68InXP80bm4b0VNN6B8g7VZglJzUU51JBmKJTuWArtS1GSrLJn
UbqGvZgBx5ySDQAAYXdVCzXZBpKyGnXyHgORoF7iFPy9/VjZbnCUKg7yizKo5bKweWu22bmweJXO
JlhkbBFsKXt82fARmkqLzM5z1ikT2fVcd8Tayd7g5HWmvLXbUFxNGE0xzVvd0FmrVFV6jOugXAaG
ngOYayz0l9ljENXDbUwyFuj+9DKwzZveJbam6OqX3sN1cTF/aylp+qXeKOamKhX3UrZNfHSdisxI
UXrwktnX2aS7HKnDiJmaA7aPNwrpxj65tzLj3i8b92tY+M9WiEe4LZO3qRLkxS9ws7danCwe+j28
uTt8fvSTrTXcXpIgRHAxtSXl5EvUHz0S2Mo4fXS0D5B5QYxUinbQ+9jiXIMGLXdqz680pkFrlPUA
EMo+uVAIysUep+4+c80Yrm+SXESyI9vV3s8Nk/jMYRi773N/o4AuVOMs3tuOTyqNVfhWYeLwchGe
IV9icyw2ifU0WIlK1Teb+RUzGRXn026ASgc9B48iesbEEWi94m6N8YO3RrZgL7NKrS7US7Vrb8QQ
rle5a/NDiW6Ik2ssdgll6bpaonyDX5Sq6MqcHKJNGdf6pbQxp2scV7l63uuA/cRBB1CGM55x19P1
Y9O+GiF5xHm3bPvxjpy/DogzcZUjyJbis5Mr2QrDEO0W+xwEY0URb0uZppSwBcMCGtyAF/Bb7lXk
J37fKILpy4Iq8RXZmPE4d2AvrpxwKHDXFTezVYbV4d4qqxpRCwJ3TX8bBqzbuhagfSij9NgGRnzR
I3zzAjmaXxw4aAvNcet7auWJSoLPWA0tiAi71w4jma4Dq7WCeJMCyjPqAXgi/9Grw9yeN6ETjqgT
fup/P4o56kkKlRWuYz+HlKPdZGncXRRXNvjDQ/lAnnFRfDalok9rFpvb/TRi7kjMdod7G85I07De
sJwDmRyCEtMIx7Y51GnEUrXqfjsPmTsoL9HSSL2fG2UJ2dzEm1D1x9eSNdROAZokFl7WBreQ4oJb
gh4sUlPw3EGYIJ76vWN+laWNugvM4dPckgiAtnUCyQE6a3Og1hd3et1GhpgSod/arlEsczXU7zvZ
6PcRCs61jGJM5ad980YXdrlMgrTbKkPMcUi9QMTqXnmYD2mm40hP7Ou0MU4fuy6doqjvZzDgX5+M
JtnPY+eTfryZjyMC0oPbbhR/8YbmwWT1f7yhj/PNb4rqr+rw/ib/wxt6s2vx8xui3EpFz4ZAe9Ur
ZrismH9TKkb29hCJgS+q0w1c7qo8XSD7G5ZVjErGIkhwM9ZJRD6zNJedrL0DYpx043VC7LCiG54V
xKVkRvDkHQNtY1IounPNcPxcBTvT76bdNeHqgjwrYgLrAjHYW/QTJ0YFPIXBquNtdEo0Ht0ifWnH
PngNnfgsRVR8shKCwp4SBEee5il5YKCGdoORXBSo0EuIN15mI/rU6S5xXfQ3c6vRffNcdwbIMgKN
VeTn0XdUjRcnStMIG0FWK1gDuuv3torrCrB74OlRZW2LjqRViu3dWpda82ArBIuavMIMdWr2Yz9x
UeLl3ElIrXkIccoYKPI9z7uMIquXEIqpvZ3GN84YbKmVM1dzb9p0xY3dI9afex1+ZlfNe5jP836y
xAMa0mS383DZqqhdAc7s5s4uk+rWNcgEoY7krj0gQJiiFCIJLGA1fvFcMIUuG/NT0Yf9DQX6AaZx
jIpaV6x8s+v2c7NGCTeGJZMjU6bnNHUxiZ2OlhQlbkwdq8Z5GA4nRKZ1eU9IfJl2ZrbLJNJXo8fZ
uaya4hIwK10OrSY/N3hWuR1lW1gQ4q9L5q2zCuIjrK9tFN74uXXGpQgSuLV16N0ogRoR3rfljsUh
fm4i0lelU1FH2aMiqkJ5iJVCHuZXH5uPfTqsb9UT2LloWXNy2jZZxb4TfGvXGguRbyj6wpVQDbEv
0DWtexZx2MWjFD+r/VLUhXvraAkTK61TIOzp4Smu1OTHiNFXDlCFquM8PujG/IzFEFIzvOg1pQYq
Pu3C3BErs8i2WBJCGxNj8Thviq8kz8NHmfZMTtrWOljjuOxw87zM3UrQHijTLnbJoBS7agSMNXoS
R0FU+2e9DNSzopXiTOD+kuvGAYFpSyHgv/rmVx3R0twLzywfW8CTY7CZjxvwxCAibR0/hgu/cHjY
ZK+VRE60rKkBPlgktg55lgL4wdp2g3Wfv1Q6tzwqrR/vJUjDn1/NvRTER/t/G5chgA/anV0wmyZq
2X5OkmytTbRUM4XfI7rM3VHcV2yQp921MubZYI/qed64WlKcvZJ4aa6eE9LePYqKc1JAHVSkH2+d
npyzzDemvUKkfZsJXb4mvOA2Vb7kVGIuFFHVl2AoDSj0QXusWaLdhJWZbczQzK+YeAHN71LzxtXz
77gzZrdtbrLCswxMtjweMDwltCfZEBKHtu/cd5QR7QER2keLsMJxfpXVrbYQrEtXfTv82DemUVcu
Psb83A6Ub0pTk4YY2u9tjmYYpOc38kT9ItTt4IFcbbAx9La40Zq62f71Ktf88yLXVTVVmKYgbGA4
hilM66fQUkOJZZIIVC9pUQevahScbVTiqxLG4EnREARhk60ocX1rBuuENfzYoM/SwKLd+0wj6mql
Z2Z1trlr7qXpEksTWX0/aMpimDyCc90tVplrd7u+rbYhpoqXlE/0/bNts1tvNO7JbQWvOX44eNCl
3Ac7702BJNeJYkUaWd6q2dYse5W0RNjeFz6WRk51UYSpAanOMXCJguqGMjdtlYw6/vHUMyOU8ikH
aTX9FBXRa+NEpyr2jHMQ6fpamo0NTI5UeSLi3fxp/v1Pkbpqjtx9y/KhDP2g/qn52/Ytu/2SvlX/
mI76fdRvf25y0I+Trr7UX/7UWMs6rIf75q0cLm9Vk9R/3fv+54kjTieaA4gP2b+d4r8a9K+A5H8+
0S9v8/t6GPK3f/76LWtkPb0/0kjy1x9dU6hS1f5w+f1+ovmf+asTJF/4n5tXzqxo5t9w7nJd5rum
6SLq//WXBPO4H92qbvxNNw0bVgjXLXNDYjJEUv/wWf5/H8F/NejH1/IteftS/vZ/AAAA//8=</cx:binary>
              </cx:geoCache>
            </cx:geography>
          </cx:layoutPr>
        </cx:series>
      </cx:plotAreaRegion>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Vereinigte Staaten</cx:pt>
          <cx:pt idx="1">Österreich</cx:pt>
        </cx:lvl>
      </cx:strDim>
      <cx:numDim type="colorVal">
        <cx:f>Tabelle1!$B$2:$B$13</cx:f>
        <cx:lvl ptCount="12" formatCode="Standard"/>
      </cx:numDim>
    </cx:data>
  </cx:chartData>
  <cx:chart>
    <cx:plotArea>
      <cx:plotAreaRegion>
        <cx:series layoutId="regionMap" uniqueId="{5AF0922D-2C30-4D40-A88D-E485C2EC0530}">
          <cx:tx>
            <cx:txData>
              <cx:f>Tabelle1!$B$1</cx:f>
              <cx:v>Datenreihe1</cx:v>
            </cx:txData>
          </cx:tx>
          <cx:spPr>
            <a:solidFill>
              <a:schemeClr val="bg1">
                <a:lumMod val="95000"/>
              </a:schemeClr>
            </a:solidFill>
            <a:ln w="6350"/>
          </cx:spPr>
          <cx:dataId val="0"/>
          <cx:layoutPr>
            <cx:geography cultureLanguage="de-DE" cultureRegion="AT" attribution="Unterstützt von Bing">
              <cx:geoCache provider="{E9337A44-BEBE-4D9F-B70C-5C5E7DAFC167}">
                <cx:binary>7HrJcuU6kuWvhMW68R5AECSQlllmBZJ30pUUUgyKiA1NoVBgIAFOAKcP6R/qH2uPnKzey6rMrt70
phcymQSSF4S7Hz/n+P3jy/qHl/b1eXyzutZPf3hZ//RWh9D/4ddfpxf96p6nX5x5Gbup+xF+eenc
r92PH+bl9dfv4/NivPo1wST99UU/j+F1fftvf4Snqdfu2r08B9P5h/g6bo+vU2zD9E/W/tOlNy9d
9OHn7Qqe9Ke3n17HV+ONCq9v3ofn5/Dq37559cGE7cPWv/7p7W8uf/vm198/9B828KaFPYb4He6l
4heGKWMk5ZSwNBH52zdt59Vfl5EQv2DCKU4EyVOO00z87bPvnh3c/497ezN3/s2/u9fRNM9/u/Y/
2+efd/n8/fv4Ok1v/vr7Xz/vN+/6ry83U1f85TCL7ufrfnz/5/P59bfB+rc//u4fcGK/+89/iOfv
j/dfLf0+nP/rf07hdYSQvuh/dj7/vTim+S+M5ziHCDHMcy7Ib+JI0l9IigXPqciSFCc0/dtH/yWM
/4d7+s9j9pubfxeg36z9Phr//uH/fTT+7xP4vxeg/19ogGX/UFb/otD+6yL8O6aVz+G5+jMY/oc6
/Oerfyvg3936zzD1L3B7/v6ntwQq5+8I+/MJf73tv6yjv930+jwFuD3/hWRJnogkoxSzLIPHLa8/
VwCIKRNYZCzJsRAZBqT13Rj0n96mP0E4x0zQJCM54Tl7+2bq4p+Xsl9oDriMKaF5AvVP/96K3nXt
pjr/97P4699vfHTvOuPDBOhPWfL2Tf+XC39uNAdowAD1hNJEMJHSnML6y/MjNDy4nvwPC51B8321
Ra0aJzH27tDPq9yRm2RXu/VmXW3F2VOy4iLU23ZWG9KSrTf1TOYiy7JT13bDMR9YJoOg5aamr9Tp
9Jj2pqAt9xcerczzKRZ9TnRBTG8k3dk5VfW9wtljiIaXHUs+RdZ+wFkng07GQusMV0tYnVx8PCjV
yLgYUwhqHubUPaz7pkqVJLxoTLxuanmueQhFsvhMrnPzlaN+l9My2OKGY8LeOUcymfORySg6ubq+
KZrRs+PafER1GItBkUPSxafW7aMcZ/GDJySUNlPhHLp7n4bCZZ7ccZFpqWpxZqYWUtBxl6K3i9xS
0UufB31acWekEBdNIpWj+jhVPeHmcUln6cW9dsN46EWWSaH1INOh0nkYbqd+f2zxdptl+m5l7pPz
Q30kqvlM9AyHFT6n2TJUaN4Kltm6bFhrZEusLwjKDmbMYsHw+1Wxvcy30R8bNZSurr+RbBYlH5cr
63NeIMqHMuAYS6Sx7FTXlWEMY9VSXRdsyUSZLXstvc+mMk32az/r7pwEo2TbtpJE409maUor8r10
fYuLmS/qGlx9TLd2kZjapthD18qZbw8zdqQ0dL8ajUjpwnffbn3BAvpBd7VJskYnp6Zh5biJRWa0
S665aTYofMvLXfkXY2xWbI2zZa1JyURci7FummIctS1aNO0VXS+Drb2c52Q/C4M/Uudj2RgeZd2R
E5m8gwiJpOBhE3LO1H6cpwmdMBenMYEnsa5IdjQf0s06mehzF9JU8nkKMrccld67WWZRrHdE2w9r
LR5dyB9zHfKi7WSTcXifuZlPcT+pJJVizlnRoyxCDPJJzip/4IkXB7rXl45SdZqA38kc+VHiIES5
tWNpnddFR7mueNa81onYzkQNQzVpk1aIdNPRm74IQagiND49IHh7OYaZHWg6vsN0XQ5L0liZNu1c
rFx8dS0LxRwD+Sh2+6TzaStibUglrunu80rwaZSWrkO5rqM+1CRtz9u0FGuu5iKKQC+DSeaiSeas
rFtIT5kkuypRVzZLK75og6Yi2rRMmw49itRtcsv2tmBj0x2gcArfD7acac/LwY6woVkdHF6FXHcl
Ed9IpSJfyoEtrRxW2a6cSG0nDZUzfdgyL2MSHmLk/EgaWwbSTuVo6EuSeAYfNJ9oZpvTPuDKur7I
iMgkylbAvgW5YqmXVXbtOMlo9qrD9SynsNQ3og+pREk7VTjjskd7X05L3R2Thq6HIZiCOy23un9c
91E/Zbj5aCF8ZeZMcxyxecjGuYMKVF6KHSs5dHBH1typJj2tKm9lH9l4RHy1UnveVfVMj80ek8I2
Da06gMGMqaTc8t7KgedRDoayytfN56klz1q4trLUfW9N6ksfdF6s1iwQCpSUVFysQFOV1DUpbDZe
NM/UYZ3x/TYOj/PAaYH1omWT17eDfRppf2xGa899or/TTN/MQ9jl3kO6uiFIxua+yJX9kKDYyx6g
QdYDDYXh2R1xKT7EsJQ8rEvpRWNOmbGf0o7W0BWgjDhHg9wa+1zb0F6SrUhIc4jD0t+ZhBW5rdFN
N28HeMnlnEzk3q4HQWfIMjQZSUaRSxHm/ght4altEirnhha1qMfS0/U51lwUdZLnknfqadD7hcyJ
KSasH9fYUdkQZa61LmrWXxrb33icZMVsULnH0Rym2Q9lN4ha6n7xpVMxuaz1eIM5ChIDSHM+chl6
+44Nizvmno9Fa6iVbdCXTGt2yr1FgEDkts57Kqc0fyJdjo6i0znU2pAUWe/OO0OF6ao4kvrUDo2C
FXLrbE9L3s7mlrj7MRt4ibhvio1kx5HTC0dpesT1xAuDbZGwdvpksic2jjJt20RSPPjzHJqjaUU4
hE1dhy2YMrFpqBavykjZYzcPP/Cgx9IEQ2TT4uuc+lY6QeS+om8dE1upWoBSG46kZ0yObIJEEvGd
jX/OrPYCYvCS4G4r/LjdIw9tM2H2PhtGOWzLqUb7ncpr9n4JV97YeAl2g3RNEidZvlYhWAY51IpC
+AAbSCBr+rWVeTtuh4HSY8JQU044twchAwlfqVq3at9ydRaT0rKj7h7KgR/Xmv4IadsXEZEvujFL
SdOuUFP/YMa9IkMzl4LaulDbcgTic2wGFcqgKC/dDp2bTXsHQP/ZmHQom3lcJDXMFRhpLWtLpbHa
nfsd6xKAA6hIKIbacukjvtH9lyWu59CyE+mQODoMyBC5KPNIYxn3xMhge7m03UdMRn8wHrJAG/Oo
O28vG5qHAyM6FrU5Bqemcjf9UkCykpFXxpHpIVmkQOtepZ16pwYbCtaVxMWPaV+jA9XNMcv1N8om
XNaD74pGxUHqeXCHtE/lppr1sqXsmov8I7CsBtmnrRarXCACGnhEjwmqNMmBmbFnytpV8jo+5xNu
pefXlefTaU3RaRny82j4uaWhqs3wPOvkOnnUvcsnfQ0dedpGKyo2G7it4ed+DnnVrEjSzt/RPsTK
BHLjDWDAUntojUHJZuO9HNMaMCltu2JOoi229X5NYixcIEk527IBHCy3rlWn0HaHecneNcPMi2B4
I+mWHwe9jRAgnhzWlEm/xnJcSVtF1fJiiYk5ozk/QFNCQJUye6pz/gk/8aw1p3lZ+ElkbpfNUNW7
wVemtC3Noj6NNYkH69q6WurtC3AYKyeFGtlb87QDB5rU1kpde3tCBDZuJg/k0f9I5vm9UstySOj2
EU/TWC1YYdnM74wNexGTFYKDl8/74nhFG6qlGPpwuy3bJlunWJUSvV13SLAtCftFmRxVCxsmSS3U
5ZJGfHWrzU6UOHXrE3sztq2W2V4Xw6j7Q6PcAnyjzYtNe18glM7HNjN3anXJKU07XTo7ZeUM8AAi
At0O0xaLZY9FltSs0D0BCFFUPNZ1U6QxDTL16lPw+GPAn7BT6rLmZxG8PdilRbJNJ+lp6M8rsUqu
pClan7ELmdQkt67/0E3A4PuRC+CRqD6AvZBA983zsp2Pvs/xEWXik1DLd7Sqa2rX+aAzcpxX4c46
a6GB7J7eWDSucsj4fpekPZEoTPcIu6N308EdawjO/VRP9wptbbEOrjlOpVFTe57i+Kp6fh27PsoM
p4202bMLuD7lU/0+0UstxdaUHc5OG66ZtCN7wshQ6LX+HSNJWrCedCXddyAbXoa6Pe2sfep8jYCd
1kbiMe3KFM9HodZDLrr5Pt0HDknb3O62oCa0ku8AtXQa0gIRPR2alYygDAjAm3PriadmO2B646G5
S4XyG70ActQImj9RU3JpcXrkjSkCcDJKsC+bdAV0tKMuEgvwuAiKQMYw+Jx8fGlSgyXa9+Xeg1Qw
WT4XFpbcooZTO7X90eqbDdOfhBjRss4oYEnWXdKF2cL2lzgu6ryIeEJJPxZjngLuBTg0vfJqAoJc
QaXYYpn15w6fM8f9IUzdXKR+/GFZN0kT1uaccy+qdE1+MOK8zOduk2FsrpkC6GsiBlzeZGwVVLZ3
QdIm9dWcb5/x7BZZ87rIY3ePJh2Pxu4flJ+4FIvQ0mz2En6egtDmQkyd3zRpd1TeH5aBvgTEPriE
b2XtYL85Ek+pDd+aAbrhQk50WJcTdfWPnzx7HMKP1iMNWJMaybqkLTudsDIXp0jrVaI08QfG7eMe
+vqULBioXAdnkPJPybAM0tfZJd/ULId+BsVG3m9m8ZVLp6HYBH3XoB/Rh6/roM4W9EGWA5rTnt7l
7mbY1u3I3bXt5ua06nCF4+xuuPdHNyZwSjR9RqCQq0zwc25VepiW9D5x6pHmwGfnsS3ItDxzsf/g
9XpszLoX7dhlEhQ5kbEDBu67fgGp1RYDBT5oMPSsdXJUZogBKdwoNIn9azujE0lRW22RXCIFEr7Y
4Tw3vD7aHqpsrD+iKW2qsNhRotu5ibb0I56LkNNKzEQUng6PE1CfUoX+XmvKT0uiT12WQwseo5f4
C3UZ7Ib2ezkbiLLO2eu6bPC5TsCZkyU/JEu+lWLZCZCezEi36XCeXR+LrcePkYjlhoGsVVOcDz7v
i9r5/bwq+33EyS7zJZmrNdepJBv6zJm+b20EKB1TaEUNPG0eQBaFh5GGeKp5em267E6JPN63dCxr
glHRA2AU/AOgoSi9zqHh7AzoZzOiqlGkr3LGy2VePtar9eU0+azw2QjibRwzuW+giu2Mm5sxY2mV
xPX7psfumM3JHQmsuXF9OCSzmt9NwPDvh/kDUUwaYtGHBRKqSo2dZErXl5jzO5SSd9OYSna3x7Be
KKohrKoj1yQ3gKD18kgR/shD90JHs0g9AKZEgLN6PiG8m2pk4/uxheLhjr90+QisoP2I9gB4M8VP
QGMaOSTAHJjmuszylUsqciHTNf/Z4Pl5sX4v0b7exw6VncH1kaf0GYHMoMlyYro/2ZQgWWN3GFsI
qtuNRPl2HxnKS7It0BJZe6G462XiY1p0qrY3iTruewrKytU7WBagXRGbLmvi+4tKfX9cY6MlyT2w
W5rEI/C291ktQlFPAxgGFFUjab4QmvXn2GtXWfMBLSk9qUDfJ52Tiri6zOnqqtA2lwlQ4oTW6aJx
T271es1Xh+7Urc172I6ffYV7cTWr7otlzMnBXPY6UCj08DCYndyGLTv0HISjMmICoGtuBzMGuUPM
wT0azvi70rU5KHuzJTqpDEenTCNbUpK3VcoWW/mfQckMZxJsqJ9gDRyeN24F+t01hWn6Qi/9Le7H
Gxqye9sNpMBN/tRsQyttTjA0Sr0dlMBEprkl1bLqygPjOmi/ASmm1zTjV2qTT2IDJrWBZTNG4OLz
kIE6sOIKWuQ8QQQOGVInDj87I52s93wAKbFZCab91z5TFUGtusQoCj2kWLLRAOWGficTUHgzBlLS
rnXZDigt8DJ+3tdOyX419sTnosWqPq/8gFh6QqK+Vdn0Y0LhNsUtgVpbQL514Zjm7q7d5ltmhnM7
r3du+Yn66R5BBPWgpWz9WRkIsanrrZiX7Uxz7M92QzdtJp5jG2/3aZuKYV0vsYUtI5DtYHfKhIxP
7tzVKAcs469Nx2RvVF+lIPSKDoPp4lJxbHuiStGA/cfEfDORdZe2sxdOmr3IYQpWDFNyAnn/Me53
oBdPE3eoTHcDfXzOHzKzXiaAq7K1yB32cbhfgAAXGwYmnJM1qZhay1Gj8TAIu4KtBq9WQzNHepwl
8+Qx8BwMudZ/a5pkLbVpWtk05L1/sBTSqcvtV7GEg0b4ofOcnUQ6gx9R8y+z8tshQo+rt3GpQCRO
pV9FsY9je7Po5lCLHOIksmfGzguNX3nUJ+/jxwxkCDA1c7EdOefOlWbvZSrcUsYJKnaBFt+QrC8I
7UAd0u8OhBRoE7OHz+AXGTnircJ2vcD2DhZ3u5xTDqp4/ca3RUD3yCoWGPijkEsgtGSN2qT0MyCv
zlyRofwWIbbIlDX3kK+idPzYZTErNIrJcUL28zbpH1sWnIyo/e5q8xTxEC+Msx8ozS8I7LfVks+N
aIBE7vUoJzRZuQpRl2vPc5CeNTukMdy4dt+lMze8D6tU83A360HIIfXLgWeTPrpmzGULDRZHZcDJ
ax5ztaYy7OpCG/ALRd/P9xjY8b76g0LtWBBGhzJdgZ/YDBd5IOljzNW956Dk+oHNcibNVFiNazny
Gvh4Ws6qtUXP8bNda1VCyoAxURfTuAH9Sz7kaLBy6QAAxrQtdPDAt3hyE5roCrTxTDZMn9lubtgs
HtpuJZdULC/Nu6T1/jMFUpXpRwp2VNmPuC4H7d7HICrg9805bvWndAFkSHh6Rr7ZCsX3SQo8gHOh
+r3yU6OhnT0pYh8yEedy4bw7MJadFw1+MzQ6dzOLGehn10HXav2lZuJr3OGaPb7gYfqUzHV9QYWP
4O0N5Gd5Zvp7nvv3M9q/pZG6MmvgTJy+RP1pyK6Y1vi4DaiWlEXArondYvFjbU1WKZR87ucN/DG0
QMoPaaUC5B5fCprMqIgrqlJIqmsOViuyAHN53nrJbbODq+L3U4ikqNEySTeeoYpHELz8C2xnPELw
y4R0x64Gok6VqPKUnGmTfRcOSnDCEiMC3l80EVwJRoAjLDdBwf4o4VeSWlfiAbK56fqXvQNAMklg
hVmgcZLte6P2vhADfSQqS2Xaxx+DAza5JImSJmfHxW8XvO7DkcwYyWb3qVScwROtr1aGPuid3qq8
uQl9S4Diie+botXM5/Y4LDNQxXo9mQZAINd4eWjHMblAlTvpuvQzB3vhTmz5NZh0leDoxEqIoiFg
DU5sHi4uDuUUshbO2T+4ZvmyjsPXDDx69GmIhUDLcpws8qfJd3I372YUDCBVfWdr+1E5sFHbWpcU
NgEe+GcVs1Ln/Fs+bF/UakEaNPXHJvs0Bwb0HZu5apm5umAepkiHak4wuJHC33q0Sgx2bhE4oDGQ
PKjWJfk29q+1puCuBJgVOIx+OidlZPqjjV0tk6VJi3r8EnUSiz3BpXITmNM0bQo1LwqsC/LQB/x9
AL/epQmRxJt3nT0GtF+3GT/qsT6sdfc0pawt59jgYs9UuRJyUt2ozj3t5OAXaA6eJZAvMPEJfrlJ
4TQ+pG3mSsdaCtG5gMf8oYVdtnHLD5MdqFz19NWtDPRDLhrZCVA2jlwWKvabbakv0E4BGZZ1ko0x
zaEhJd7Gpxl7chkF0FuSmAfkswfWNOfa/4wvSwSA33oHBsVe8N21ZZLlcjX6tqHoMXEOWgXAScHA
PFqbrrKRPfD3a0fiT3ftmSMCOmX7yux24wB0WKOPLAXk8kLB+b9fhl4OO33XkuXUJ6D+gYnSmB4b
sG66hnHZZcPdpEsj1OtP/NmHH21HqnFxDAYTIEjBdzkzMt4k0LMIFfddk3zL0P5hwaMrZxIOK/yw
ialqMlki57ulA3ho3BFtc/c++GmTs1VzqdRdq09L68B5UWB4YPej5VtTgJ9wNSGpJSjN9mo4vOoS
Trx3+D7f+Zd6FrxSC06KZqLTyUL/SMBNee+TpNzBWTvSrUIZnDyimy7r0IjzJu6zNC6ltlk8pB18
pSV24E8pIDcDGL9ylgScgZtp5P5mBq6+2p2Dkbm9szD+W0QYzg12H/ca54/cp48jU6pqk/BuAJP8
0hq0y+gmf9T5fieczsFYz78keI23Y0eOI9O33lMvHYeByDzZL0uosoEdAVhUiduO3jgOYcLbhzGf
6VPNwAjJ5liXExzGFPEpW/T7esCuECO7z3tV7V2SXmMa361TzCqRTFWYhqaqnbBH9QUcfy2nrgYP
EWYNsVm/6XT40ZEEyzitJ1cvT3ycSt7TV+7ng+Ae9j8QVexR3ynbxrLf7RlmTeS6r+FLPvW3zeJo
1ar1687r654vQFRQf59YdwJPg4DjCVO7MR0L8Ne2E9dNV4RuvZ8mMGocW4498XPlLKt/WqYfVi/0
u34FiFmho5/A1MYYbzIFQ/dxQCuMarqS4QQqtLlRINpgAJuJKjaOlZMeWaVNXcJsNOVggLet4kUr
0mrcOIFW/3O8Sk8LZgqmTh/TFj1vMPIg0b2iOj+jjZ7atUgZjDiOGC+LdBQ4Vd9+Rmc6DKpqYs7K
nUfwb+cWrGbI1xmmXd/eJ1ma36AGuFxHl4tvhyr4Xcu+Nz+5USqgT67lgoBSLtDeSmhG72ZrWjiz
jn6x8ZpHVTEd3UPvFi/pCvcqGPzSNlsKxvVtvmWPbURj1QUFjTv0tIpDD5wvgC9J0A8fu2eBt+SU
zXuh206AfdcM19TNM0iq9GONQwbWjOWn1BlaDHreJc2SFzqguTLtlhyR6nSB83W6JziH8Z6xZesI
rwSJwNimaanAQq7msQ8llmsLu+wzmNDuyzCfKWueBfB34sYjIWKtVjDl42yeZ5YZ8GCGn1MG+5SA
tS4XqgNoQVMAruQyUfhl6/Jjb0ksp5F2R6Db14EZD5nP3IHZ7tbBKZ5TQ0+BiUGOAt4EehUqUf3T
TnCAgQ0+6Y6kpxQG9THmh2GozV3N+dnw+gNh/Imp4UrGHizgxN7D/EzGqNxjYPjOjYAm47pcAPPH
ks+ElWDXPvtsYdcs9bddqu8dxLQyZLQwSlafh5ACua9TWQt0Tpm6cxsHMx1NV5CX5mwUWCARsy8L
gQweYwINuQlyaNpnqJ28TCK0lIXQB/h+wfe0GxLIVX+vYVsd5L9JkvHi4w4Vnl2FnuYyQx4S/Kta
HLhUFEYEtbEv3oxJxQcDwLQocAuIeQ/f05gKJjSkWewnqO8InSefzqxNz55hV6ZiPdr2EcYVTyIk
e6lXsNzyXSUwRAPbeyCZkholIHY8mLXada6oYZoEChloEnTpVtKxSSqYROMDgP6JEHpNpnV6cFq/
iodR3ws1f/AG9AVu7FeohbmYc/MeGVPLfcrEcWUPiCHQL5CjlLRc4mSDxjXjp5lzU04rmKEKpgep
NgLUQ9fChH3KHoCGkMWTA2fN5013YGYKoGcb3Q9AqvP7TCSfYZYoqkDwlbbmMTIbqxgx2EvJbi9+
w2ewGLfr/+bsy5ojxbV1fxEnhBDTy424CWQmmbbLQ80vhF2uBiRAEqPQrz9fnj20d57K9L3u6Icu
VxcCDUtrfcOq2SsbFK1Kg2AsvPs41vvIOD/6GHGiB2uV0I5EGxQSDwQI9n29INkTbrsmNY5SUld/
1Yv9ORZQkiyR9zOg7XQThA6Su7J7nifrZ9b0YI0slBJARIZ8wSVpML2l1b9sHNX7Jp5vakf5GzCU
m7pS3vcYO2NgzdeqRyFax4tOaxUOWVmzBvE3dVgESj6cSLoEqA4cAj66q82GV+UPT+ZTBKhi4Icg
+jTUPiBjVZVpta7b1tGvHUEqxpnWG49xlclZAtKrzLotgq7bCEfjoquKG4q7y84iC2sgAwTUdCNV
dYyQxcRsKDLRo3YuVjdBWWSQda1lFpoxZRyFZ6iDbdT8ECIkeaM9vpuEeuoLB/R2txQJmeKNUKg9
K2BmGz0URVLR9bPHXTfB+7VNoDex/NWX0+euQiaLTEemWAsXGC/xExuTpyFAlj3MTjbXEhhu3zCw
IdRsRAs8j/h+e4gC2afKgANvRueL7QE76iXIzNoE4OArmUGfApBj4xXj69DKzTLNEvgIEiulTZ2J
tpepHgG7BwUBbhT1I5jKJi+ECnbUgFX3d6AwEVX4SCApqZ9WPdldwIcdikG6x1Xoz21G+kCkjJXH
1X+YxnbZ973AldMNdeKMliVI5OzOVpXd0Hgi26Ys7daNh0PTO+7OuM4AfF7tnaX7ZYyzoNxd46Rk
CnnvVPZZ5YMSXzvnIEgstjKCzMZrTsoIBuSx4iiuu079itvaTys2B8CGICia1wF4Mtu6kCxsBncd
tuOJexRVygqGDDhssT8jpBsB6rkSSoSCud8WUYwbBT3CtjZlk4T+2qWO+D0G7nJwLTvxey+FxZ40
0j5IUDybZfTdWyPWh3gUSMiPlWmOSIEhIKiDxzr2fs+FiMBjuQc6HjrLVcIbZ0ztSYcwthrlelO2
n6IufIWgx2y74lvtOJi1yTlESohNt45sq6d87IfoMFJAxt5sZxB0sYKCxgT4tPLTSosq1+2UrT2y
IlMhvZlwJLkD/L8V4J5D4A2TqRN1IshLFW4sQKahDRFz9PoSSzep3Ga9dU5JSbOYG9s5v2wnaRZ6
yLwq6MZWEPyoKp07LIE+klwx7LS4wtzb2R5W4XfIbBGTO5dlgy6ea5twOS63C4iyNJ5Bzop2fSkL
820OxzmjcbuvlJoyyWdnYyiZMmoM3VSNN+3i0VUbMHlTMsiHnlUG+J08WJ/VO9OcNCMzhDqKhzSZ
JcKUabfYR9t5DYYM7FCZlN7wrcJtkEYFB8vpefyhvZXJ6jD15FsAwKI0wDmALxvsAhGCDgeL6dWN
Axg++F62YDkb1UMDYPme+yhqVAflTEmnemOm5xjMTdo3YsXu7Ns8LpFXDU2QrnE9JmpRXaYpMO3H
uBiGJ6m/GOXcVLa6YRO3mYKerFSf1qj1d5Mz/QXMSme2UECDPSTagtMtX4vXtmcUN/3yRVQKSBEU
Hxq0yKwsUpcI7DkXKxZHoISoqu808Ptj2ODGdwXSZIA0o0+xAzs7HrXTZuv81W2KMUE5PGaRwRbn
bu3n0Eccwl1nCdKx0mKT1hEA4jF6HIL+0XPrIxchSybcrRmDugZIYIg4tdWVs+95H9/GEgBlAG1V
VaqHZVQgqFwgPagUgLBIfh8Xzrp1QfcldQhW0AML6UhWZtpRYgNetUlJXHaZWrMSuokUaHGf9lkN
UcUj5wIZLnNvaeBsQ/DlyWx5mcU1lhlCv10d0oe5XnogGBMAlGo9ughArtRHMdnbsvfaZJ2a8OBX
vgLb0Txq6gdppO1zTbt1V3VVRkR7U5nFv4PGkHXdkiwNeVqmeLkBj5pDVzlupoDrZPSAxvTc3lrq
sNNVNychAt/qIK8uxiUbRnIQbDyWEukDFBUnmpLPWeQWEJ2gvgpbB7vidISYC0TN8QUkmVX9Erfh
12IZ1MYpIuQtjjySsnlSqvxrnUKRyHamGXdVmBQTVCRY2Kigy0+otH45Tv/MNCaZdB6uStGD1fHk
M4Hoy7DKy2ipoAz0fw+eGFMj6ZA4RfMwFF2967GJBO57IPnsNjR/SQYQFSmvC1jOAZMq9brtuWAb
E2gAHFVcAac5zL6Rn4qmlpsgwuJzuW/W9nGd552Im22z8BfDBhd3VP1ZDdCFIl9NEDfm1Avmg/ar
r7UYiqPgd2RmSHsDPqeNW2wpD9gdBa2yKWntHhcyI2sbZj+DyOGn35oUDO68qWVsksUDsFwEkMsF
IokRjTdS1d0mYD1u3kB9oRr1e9f6T1M/7cMy5BuIM0HHekucCRcyl2nqD2W7DWLV3c1FAI0nSohd
5YTZQL04cQXWIHIrehR6wdkPvAMnD32N1QQFDYxIleGuCoajpg5kb3jJtIgWm4IcwO0biwGKCLC6
QO3LLa9ZDjJ32vFgFccJt9/MIKYrxsnDPqActY9GHCH4mYUWliCFTH1GWCrH53lx72IfGH/VeXsa
zGU2B4D22NLJtGXll04uWRAc/EKq3bzU0A9NpIWGTmVOZN0b3nnYtGbO+gh/qq59lH4evZu4l6oo
gthz9H4Eujn40ABD+vVrJcTJSGt2pGPFQSF5C4MtK3c6GJ8A3XbfqAscGSrLISqHfBDTE8SOWxoV
LcRNwTfsgCGphH2Na3MfltOrDgW4B0Kq3IRHhbh7i+LMYWlDlnAPlQxBfrDcchVi11eoEimIOpdZ
sWnb9ttSBwd8BZjyiPlQX4KFHsVN1KsNcoI5BWvyyaHg11xW3wwRyJZoAjjedPui5C/czgmgUbbr
5IrsnLt6EwgPuYxKrQrjvF4AfJoY931XxVCOos5IeiBC6cC0yZpTsTBxjlQVXFLQmyGTPeTJYeQC
I5fNA4XEzFarzsNV7Vech70brQgfxBxG725WKL2h2ziRWuGz6CVyMAu9Akhe1NIteQmQKDldlRLH
ykTF9TMA0uVY9Y8NcGd/qILtaKtoA8RsX7rMy5wJ1zgrSuj8Ah7vSHyM1srfhG10Hyp6u2qDve0y
fWMdnq3+bdHYe92oamcD14OUFnU15AxTpsrqMFTelDh2/dJES5/NyNFw4VIxbOeTVKIOn5UYsQrV
fFiAe++8QvsoKumSDgo87RjIG7qyfrPoQWQTSUxpfsy1fWqkM+98F3JvZx02rrPM2xF3Okc1tgtd
1mYQ124G1Ra3J5o1lEMSQC5iLdJuc7rOpNNNn9WJjfTjeLO4vE+R/j34uL9TAgga1EN9LOLKueug
2tt7MwR9fvMyilNKGpgxMXHBkwppXEJZaEFCjTZlLg4W6OO0R54Td2Tv9PNDG4d/nX6j4dzsxTz9
NtSITSkjeqjo8jW2UIfYukzHTng72+DCUAJSJpzvNBK4NKI2caX3G1Jau+uMgWAmfOYuUgTg1V0O
9hEiOtaMaXBSBUVVfAd8PGnEIjZF4UFbD+ox6BPa250X1PN3l6vhFG9SiZ2akMK9GeTqbsaWrRuh
R+yCdmiAbHm3tcR3RCAyuiZ1CIhPuw5qW0ItvZkK8rU2JtxojfqrNF3urQqVqk/ZdqY4LbUqb5to
aLaLyz4XNRSutiy9ZGD0CHRdQhFKPWAL/lYgbUZ+OdypsgXTUoQFbvyDMPzIouCp7EnW2eBuHUEO
FFxP4LSnvIK4dA/tBz6upWorGXFT7UQ7JM4hVJTNa+3uGtqLfDRsy3wGea01Zhd1+yWKp42Ip3AD
U4WzJaG7N91Mdh4fPweFQqDQfK+gVUzqclo2cwduAnk5AoRO44oMx9Wd6D7U/oH7HJw5EtBN1cc0
rcBFmZg2234en3yzqs0K/f/W81esCZwBUvd8N8zzN2iw9iUKODt0CBFrD9zWTcFtus4v0QU617T8
2tRd/1Dg6/x5SB2gyAkVBFReFD/TgtBUOTMuAbcdDkPhZWsHfnKG1GI70jspwvIG2/eh8wVFHR8E
qb/GW7l0dK8mMMjgFn4VMbBI1OJx0geBvkU6CykEh0Fi8UQC8QjYmRjFxhhE5bawLB0htdZgZH7x
8JHN7c9xbOjOLzsw+c7DhBVMIfu0CYqXNcVZp0G0rxtUtuHQJHE0y6yMW4Zrs4BypM1rDxqyPszb
YlZ3Uzsr2EGcald6NWJ5WG7jQI4ox5pHXGJNpoI5W0uVB1YdqrDYjIZ/76m7QLQT4SrTK5h5QLsb
w0mQ0mb8OtYoSqCMWHGXmK0EayIniMiUTx9cJmFBmL9SkN7fJmimwni69VZQqKdEGtB78G06yQNs
n5t4umHzEEK4QekefEW76QeyZAUB97J4uOEC/QN1xitplMp1CKUsoV+KDiR03RoBCYpN42kCE11B
ZYBLBBkBUyNU4TZIhliu+6WEfNAQyIpRQN4sCkwUuDvn4HUiBAAaP3VO3yZK56jrXLzS8grBMwRh
U+auEUBTQELdILd0pXC3iOW4eP69crqsCQHurvSzB/3Mxh2MexeOyAxPhh1kVX0H0eMI8dJJ4rNE
4r6H8jihDc5SAMSj9RGZRsguS778HEWPWOpBwQWd78YB1VZ4DrvnStPcUB8oQOEhUHXDE+mmb73/
S1QV4IvSOFvZPIuoPOEWeqfEcFPHcX+oiQGMVa63rilfXCJuClmJDJXCSxspbB9nyoPBiB0YIg2I
qWkTKYDVWIFrU/YEHgwKVbhwEQragP6YZqhlC0jiA+n5iCU/ZWVBpcFpAPUeBLejXSuotAvoSFPJ
A516QPy3aqTH3n6ZPBhKnKLqAUXfLWPUbuH0uHOJC8F6F/3my1TtIooy2lrIYCoaN+no9MdgAfUF
An5MPfnqrF2Hgk/VqQ/AEGiupanf9DVqVbamtSk+rZ6n9qCG/H74imyJ7hEDC3CJENfjevb6YU4K
Vzm45RrU6nVWlZBkTq79TKeT38gzoMoWqhJZz78AYvlZU8E14zYnv0D/DP6bQM3/3NgmeFi6No9m
u+AqAbQ7TeLFOgXkJE71wzcPpGI0B/gNWwwuW1wpR+ww9Qng6dfAC75TSj/Vkf5Rt1o8iSAeNyvO
2G4QIEXdb+UCC1ZRo0wqoi1VFUvqOu63C4d+PF7BehTDYm5ROFQoW+s6uA0LEiVx2+qdqeWc+ri4
C7/NNVCGVJZ8LyASN8uAXS3CLvOBU6ajjas96rNuG6MYAqreYUOq8c5pkZC5ZIUWLdLlpi28eqc9
M6G+CcsEeCcA2HmgOPBOs2kCzG63AEG2kL7DNWJ2wwniiO3YbsvV81PUJ9hVDYWwjy0nHTd0wCYc
whSlsASU9BI0LMicrgawUoEk0zH8V65PxrxzuttaADkXjKFW1D6KUSNSyBYAhGn7WvSei6JyAEcb
k507Np9YIzRIQdLf2uVQVqvFTQqvz1pkbTXsWHE6H1HvboKlU3sLSrx1aHn0DHxLnTvJ7bJKSJNe
aDV5u2GqgQb4A0983k4JU4CTPbe7KwsJekJAJzWFN9J48uhxkLhzsYBn0ru5RXFfxVwA9urjfFnW
LXhNnCYzN5mv+F+RAz3iPPnixre6ODJs1aUOP419+E3TUGU60PV2Kk+V3YCNwzn/WpTwRgWmfsKd
gp9AvT9OjoLpxmsz01VAM4MwGZWf0GHSR++TC4ApORl/lla1+/6EKTH5FOnIQpHQvvrYpH7UNGnn
xij7Pq2r29yXDnwBBYWgzOUprev7kCw+6pn45+A0d3FcBRuEArAl01c36O9NQ4ZDGcIxUBL1i9Uw
lfAifCocvbeB4BlZiJfENm4yUziwaZS41VkEee5K/FeC23tZgBSsGtcLIy1mzDECkH7Z3oavzFfb
fgxM0oCC2SEdl5YVt7jGrIynQ8EgMmxWffJaQMhLyE2sQcWiiNMIGnILWLI/qLg6CBelOmSiEBvH
ArD6tLQb7ZsfXtTAS6SBq1YSKvZxNe6+8Z3UdF186JxX4kC2Ws7gokMxd4+Li6t60kjnhQ9/QTzf
T17c7Lu10TCX/WxBun4mNu+b8KH1KictRJBwZ8l5gSWmscxqA5UcvDBg+yF13I98cXB1zcgVjVxv
yhl8YBcbAqsiAZk/rZkmk4MLWOuj6/AtiFXcV8MokSV21T4uum0l2j0gkfGmATu7p2vxq+RBAr0U
SFXPvJbaCzadXSDN9aAWD8xJ3d5DVU/CstsKOdzJ0Pogxeb5tvebMm0asDbuDCtXpMktdc0tEvAv
ZV/fKwXVLQFKlYw6PPlIKsDHk7zXdXvLxgiqgKDjUDGEOyqfWk7WdA2cYwCpGExcyKEMZA2mj6sb
1GjIUEvtA7BnYTIRucclpZO3JvP/MMX+kmrt67L6Z4uGf//y/3yWLf79nx4Af//w1OHh71/d/qs1
xNX/a/dbnozBw/n/dDI2//tZf5ugT37if3ukz+zJ/2gmccG7fPU3/9+MzT4Jrjmb/283PvdirId/
NQ442YX/58/809gckX85mR339N//9C47Afkv3/WhrQg8gGURPM7/Ni87UfxfMf4hBGE/goQyZv8/
7mW0qnhjXXaoy9CiwkMni/+0LC+MBnrhAIBn+lUiDPvsCywoiQtjMVlv3nz0HxzSeNk/jnEa+40t
2vg+PgCM3s410JiC/n3QEfKZ9Umuj9G0K5vv18dxMWN/HAiL8nYgxodO1UA5obbQSTg76QwMZAHD
09HtFObCt2CCHz1cgNcHhO/8j+PBWv52vF4RMhmK8TryxJE4GwCj1598aVlOI76ZMi7pqmviTLti
bjfdfGem3yXmb4KZ5vX6CKd3/Nuz/vfCn3nVq3UOZj6W884Nd3Xdo0IcN7TYXn/4pYk5GeXfvP4C
L3RIFB6+Ln2CnZu4nP4j1OBsoxPM/T/e8K3d/tKj0avj7aMJZLkQ8GBmgBtXz7GY2TdIqqd3nn7a
9n+YFe9s3mddaqD89QCTXRcGeYdcu4YbygMGBfNzWPcEBdgcKPJ5RXoNf9QSABw4XJ+1C0tCz84J
bIGkg4t12LUOZMHLDKeQ6S2yYCt310e4MHn07IB40QAMtwnWvTP3MteqKw7QbnpP159OT2vwh9lj
p3P5Ztl9dCigXYNln6rvwHVJv6+653iGljsv1H3P/XS23cbSO0qTlr9EPXQ2u8h5GMajF/zo2VMA
UbfD3/nYC2fIO4WjN28zBHahXoC3GXrICFydTOHXmmxrm4+A+q5/8qUxzsJnPDHrDZPSiABtDHn9
iIQQOQGUfYHzfXBYm48weLB3osKF5fNOb/Hmi2aiSbM0CzpEzOt3z10sGE9o465/yoXd553tDT5O
MQPvoXdktUsKodgnnznTcZBN97Go4J2FywjaGd8rPL0b9NCnbPJ/AmkJs+uvf3rNP+w97yyesVZU
kEMM/U6uWj2QggI5LEn42aU9cH0vXGRxd32kS6twFtxQNHodL4Jx58AKNCYcZQLbSqeBQuz6AJc2
1VmIE7AHD3Spp50/V8VuCgkkS4NSWQl8FimlcTOCOu+debs02PmZBT00eFr1aI8A+LR2+ARsYCTQ
DAovF5C/ZVO9RrvrX3YhvNKzI1k6GmA5QJ6dNeHLYlYIBmkAM6ZniswbvShhRodfZQs8/mMDnp3P
eQWXO7Q4n3CIV2WViDAsh8cyWEY43wYRKpg4GLTOUCzE7hcPte/6fH3k06b+w350zz414CxEPeeg
pQscpajwnQr2OIiHBxPGL9eHuDSbp6HfhINmDXqgGIBYFCQ2Xzl3Cuqg4A5IwPPVrYcpg4R71l9s
MPaB2QRj1+r99aEvnDZ6Ohtvhh6r0VsiH5AedOrafHIjAxcieh9EzdfGdkv53bqlS++vD3bhwNGz
o43mbpU/grncl6TwirRk0XRX+/7qvxP5Lj3/7EDbqpxHOs9sr6Ws3HyxZVM94f2jRX5whLMT7daj
LMUAE27oEfKrXjyAlq2AvvudtOXSF5wd4gG5Qj2gY9Keq1rsgRNAE8694Xh9/i+ECPfsEPmhhZtK
w21MBp8m1h3dxJay+VY5yO4gxXypmhW44/XB3EujnX7+ZmvZgRkxurHK8UWdBJzkjfGyHeVog4cS
FDk8kcU0GetBbbosE4wUBr06fsrCL5iGbnWd5M0cjVML98FQRe3d4gICG/IiCJkIdhXWtd3wUlrx
7C4m6t+5FS6d97Pr08LcrYYelK1wBIff02HV0vxm47TCqhH0Y9Hrd2bo0khnxx5OD+A3FfowtH49
ZrI1Bt4dPsLDg9YK1xfhwn469e16uwawSzd0jQaTDz70+RZSokRGbfPO0y99wNl5tmNjeyV7k3ee
XRMwFDBwdoKkqvoXIHGxSrg0xNmRlmM4VYEqTR4uHXQNECjJFR2iZAm7yMem6OxIw1UU+6tXm1wC
nEqiIqbbPp7VO/H10vufHejao9Dl13bK21qr9tlhVrbFBhQmeh4Ig8Ty4UNfceqb9nah4UIGc77O
a84i1UNC5A8a7SmsAxv4xwY4ix2o/Xyvjrw5Z6GoYduEZR8GZVZqePay60NcmCtyFjAiFvQSYBtW
orDyiLVWL5Wdm8dWQrt/fYgL5+GE9rydJijXkTcgXufA5yOaOWEUm0MkYzjmrg/gXvqI08/fRr1u
dhwQdzYvwrb39B6Cwbr8HYFKLPVGjqYnXtpLX4wvNihs/9xoHRB4ZiDotd9Kjn4R+9AWuv5pwJ2q
9jaOXLd/VN0o1CdTG8dur7/ohYufnEWGcEWLu1jFLHdsp+SuGea+gIOnr0r9SFUXw1ICi0Cp34mq
l4Y7CxUsntoKfdNoDtKhmbN4qoXZ974ooWQZjSZfiqL037vnLq3BWdCA0s6ISkZOXk0FXPEw/KK2
Jxv4VYMSe7aGsP/nx2bxLHjAQAonsPU4qG/XW9A9Y6mhM2nLAvxrAvva6n2JSybcNb0+3qUvOwsn
/TzMcT31DXpXrKdAC9sBGMOYQEOH3baQd3bxn4dBI8b/3MTe0A8DO6kVxFyFFAomgnwhXAJmspJB
mZh95GvQmfVsmFDwKhqDIo/CSjXeBvbMIE604B6c8zqUJXsn8XT/vP3IqcHv21Pp2nXFEVTxviVq
hgK+2nIO6QK6D+pq2iodH0anuS1ZeZpSqJXXLuvHeG/b8UcZ9KlZ24eJ0XfgoQuZEYlPb/kmRrCp
QuO3mcR7Mki0JUNlFtbbwHcyRaaHBr1WjGz/mtBoTXXw6KNxBhQTo4EdzyQubCusLJMW3SQgmX2+
vhB/DoskPu2DNy9kKMeJgZZvDxvll6EpVNau5j2g70JIPOHb//F05Mz+KEnd5I1boySFnoQ11knH
gQizbrhT6/hEolKX38V2mdbPBJ29zJZ7LOYPCndCvOWsLfzvhPSAUg9hVYe6T/VACvDxEsXTO/i2
ewoQ/7vWI/FZlIJ3LPRbnN49dVaLnmVAv3hI0IBLPq7VfGJ79lNPt8xtXkoXzV88ULg0Gud3jt2l
ZTiLW13je2HRo52QJZBMECgi4KyBJpm9Ez0unYKzaAW4k3srOjnklajsXpcwkVbVUu/RrBXQ+snH
/bHtdB6lJmgZG9rxXMTe+OygSRbaMTaD+6G7hERn0SkWTtQWshF5CxsQGo/p0A5Q2q8hgu6mAIwX
9wmHyqIZP7Yu0VmcEi5MTB1t3FyhHSUkEqFyx50uSNu/szAX4m10Fp6YA/GatR5cFVVLoCfWPRjm
aekYgZhEO9K9vb4wl8Y5Czy+wyvqzeihE8iAgbRvysrPFPqNQAaCBgzrB+frLJy0EXcdPYSoC2af
PbBSLI9o6ea8E8wvnJLo9PM3wWoO+iYARNjnPa/sTVFUaL01uAWM0Ncn6dLzz4JAKWm9GuL0eQSN
zM4NIojdhrlA68SPPf/slNdqgjhJN30+EVi47+picoNH06yN8879cukDzo754ukR7sixz+O+a9GD
sxfdsO3GUxu4619waRudnW+UwNAkIVLlg2fQvBg9DjdNRcRJzDF8bJLCszOOfmS9M3K3yBdVuZ+1
z5pfFo7q7fUPuDBD4dmB1hUvG7RHHHOwCv5XjrYbrwjj5PH60y/QlyQ8O85+TMdigFIzHzSAFV8H
/B6WJfQpUmWxvnQuLoxmkeiVFusWoqjCzDDVT+aDGzg8O+XKgbaax2MBpMSf4MLmRNw7flkP70SR
S7N3drwJ1SUU1XOY67o8dVsY2vE5dH3+zuKcXvMPl3B4GvbN+Ya5EC2pp3HO5wmNNqWYpq2B4fOT
CsSXSEJUd32VTjvpT8OcHXMBoTq4EZySYmgZelkX2rbTK7qM92ADIx8WjM3kQ4JElhZSRSWXxrvr
IDdB8vWxFziLA00Zus0ytWEug6CPYNYQNfoBzoIS9Oya0PwWDrl4OFnhmxn9BL+sAIbJ01i2o8yv
v8GlhTwLFNJH0+HBd+I8IjCO5t0CgdXjCqffe9XwacP/aY7PAsXQClMvS1XkLtSKWTi4VerDpJnM
3tRD9oYGta0Hr8yHviY4CxloM42mimoqciK9eiM5Gh5BR5xef/gpMvzhS4KziDHOs0Rj4aHIYUng
eVyjDRoAl3CzrsNwA4G3AhTCfjVN/J4k4UKMDc5iyLrCFIYO9NVBN9xEv4CMdujuJhsu7tdFLuwd
SPjCFgjOYkVgkNrogFUwsPToh74q6M56uBjdd+bt0mecxYoO6tjB83R1cBX64+H9ox1rFIfboOt3
15fm0iecfv4mXgCFjARlvDy4bSjGHE1kGvTgQU1M3hngwjf4ZwfVDaluPRK0h1YjkV1bNKyNRfgF
NvyPgWvEPzuIXTPxMq5oe1Ai6ue0paFZ4BtEn+R3zsaFTwjOgl1lnQ4OuibOraZotRCPA30wvmqh
Z3Q0+faxhTibJx7NI9rxzyYvoqZGVzRuHv0qkO9k/ZeW+WyO0LuxtUBzNOzVvPxse+b/pnDdfL7+
7pcm6CxS+UvXxH6rTN7QyqOZFejDCa14ZxJV8P7l+iAXbraTCOztTqXFoFAB1+jqF4tDV0Jmeup5
PUbyRTvxO9nxhQ/xzwKVFpqXGt7xQ1cHEdv7fsfEjXS7IYGQp/1x/UMuDXIWnGKgEQQuHZwIv5vR
PV8y84T8Eg024tnn7wxyYcH9s9DkjGYc0MWjz5sKfRe+UkfFzbeu87XzHjJx6TNOP38TOTACE5OL
YyclDPzoOiP7F79i6yt6I3of/Iqz6ESdnmuEJH6QoungTYe/Wm3qmLcfS/b9s5PdTmBUIWMqDz2a
7BaQgSvfOYYjoNb0+lr/cRko4Ob/nKQehh3rySW6nyFrIvhrJFrfgaturet3Bjhtmv91tWKAs6NX
wslQQ5dV3dtZQrXIWUEsepWD2Fu+A16FITmLIWoboPlTtoQE+0PfdV5hrKpXEGRX4ijRgkSgKcBa
3aGhQflPKe1F5urCvJ3XGJFwZid0JD92VqKz3ACl8PwTbUW5fbj+AX+MJvg7y84O4ewOXg296fQd
5YtKYZL6LDgPXy16v+cV/k6c94jcP54SjHN2Dr0gBtU6EXtAdjige0Oxmp0bWxhYKAnp5499zNlR
LGCs8y3cncelcMu+gROH9fouQtMMkLwwjcoI/hHUVR85lfim06K9OfkQdfR2UNJ/RDPJ8Ei4sgP6
mc+Sv7O5Ls3Z+als1zaAXx9/ywnU/2jlx5zouRrXmidTw/h7K3NpB5xduGXXx5D5LOIYeiFDL66F
8Vu0iiKwKy2NkftiBshzfX0u7eazKOA24ObN5PIjevCOsHit3tGhdf/9Y08/CwGs7XxLVue/OTuz
5Th1LQw/EVUCCQS3PXhoT+3EcYYbKoMDAolJIARPf/7OlbeOaar6atd2VVpoWpLW8P3lXTokKSo0
YwtVBJBEpmzl8xdGyn0bxO0QNrKP2CehJpR3tLaOEGA8SQZBpArvLDMCU7o735mltpwT+OTJUUWp
66OqLQo5JHKmQZwO/f4lDRnAZ0iMTNWw5ptcas2xAkGZpL4/0/BTCzbWl2yMxE1IWX8rcpHvcjUk
K77xhRXtPhRKyA7YuPXDP2MH3uRrXdAUOiTgL3TRN2YAcVg7b5YaciwBUpj7Mp5HcuhGvLogryFQ
h2p7DiAUZzpa26HJx6dO5FiAse1AZq4n/ifJJghgzE26L/qqRhnPyPq3xCuhLgHv9fe+nqFZg9TA
2/OrY6l7jmUwxkfOUD+UjxHWunmJIRPVfa+JF5m7GSm9ZmUR/kuO/eBUjRzbIFHWRvMqK74EotfQ
SekNCZMn5UEd5QkabEP6GxepStxATgf4lS7PfRShZHEZ0p0oIG6xT3UW+fu2A18GQkIAau8SWIDs
OgInUF8HY1tG0XWofe2hRgaILZADQrCpN4Wy/nRiyfio90mSAWqjyHrMu/FQdwwcQL9BXfyNSFF0
eis8fNyujgzpD1CqiLP9iAKJ6TNToTnlyjfe8FlBqwCkHKRnG3HfQkdKgMBBh1MVU56f5GdUlJyo
gn4hhrfL5sgxdqhItU2ddBrl88pDiCow7SgA0mnBf3/RfmmD3+cbWtq8jt2z3EABw+j5RiEtAdW3
fp3Sp9wa+KauFZsZ+DAoePVyuWIGF6y4+wDJw8nagRXyrvFH/0Viul77qSr/nu/N0q87hq/pQDRM
EdO/C5Oo0ruEp4OBws5AV3wVC6MVOqYO8VuF7IFSvKXaC9PbHki35mpAlFD/tkOV2ZfUU9x8vawz
p494d0OYUYkdgfMp74DpV78baWeIlLS6+XX+5z/2EUNm0DFzbMzFpMhY3+VToHGXGjKEmRD1ZhA8
2kLfB3o/PDmVvmQnVkM2S6/6CdAn85+alNpL3tT4CMcIZhWqLiFYAvJPmzMA5bXg2V2YeV20YoZO
U/+BFXJfJ1HcI3+7i9vH1KPBtJcG17sXgbJslNEDIKP76CrxvB5iFLwq6/5GkmiYV4Z4aTk6FrAv
kP7JKurddu2UJQ8eCFL8yUPCxJqffalzjpkoJzGhYhtJBTQ8UaOn9M4WWQluYRMCL9tLHF4RL1+6
OREXzpdjL4Ie+b+o2OQ3DE/KX8FowLHufCRJ3pxflQtDxk6H5btFj6MX1bUmzA4w+CFUz1rg6zak
BaT2MgPkVqkhi1NVQd63d21qbPwUxjO3TwIZSNXK8brUA8dGoDYOCXY+kF5DGCIJaBMgd+wxTr0i
+Hl+iD7OEQgS5hgGT/lzEoS0PMHo23kTWzNsK8D0Emj4QLLSyxN7gzwzDWmngAKbm7QZ4EFgyz0l
tSLtFihYlO+f/5iFFcgcIxIO0XTSQCwP8IaNr0AUvrWQl4NMFQS5wdrjvwM56SPYO+mFw3sa9ncL
RGdZ06Q6PcEA6oKh32kLQIHq7dX5Di1Nn3M76ioEvjmSfO/UoLvm1QfavbzzUaOfb883cFoHHxgk
ty6Mtai9yIBcukHiuwyKKwBS4tc4kBS0LN4Nor1rcOHsBXQfEpasTNNSrxxL5AOKP3I19XdJMFsg
Q0w0XtEAmSQX/r5jiHSMu7hpQG6X/dTB0Vd2HQHoOs9XzM7CweuWgxEFCDUtTI96ZPh3NxX4IddB
EzLUSnYQk6JyLSa3MFBupRcEfGaUzGASkJDpg0jbFuUQVYBV5d1wPL8Alpo4baV3K7gvcC+dYDnv
ZD0GuwEXzV2tySWR0SBx67pQxY9k8aIZ79osBTVpTIrxNzL645UL0NK3O6bHejQf4AQxdz6IXOHG
YB1tYygOr5mTk5n/aHM45kQWBInoIgve2rJXz/M8keQZRexjvQXjurc/SyUT7x5nulVPdggVe0Tk
mo7fzs/MqZWPWnf2fpgiyR8rOT2Qpq+676itkLm/0XORgEUFfWX5dlk7zm4swiCdAaj0QYxI6Ke6
mMkXwmX/qUCG3+v5JpYmytmQQlY8VbPq7pKesOYXFHs0xLQyZGnvzjewNFbORQCw50HGGYSogec9
cWLhE7/JCwo4LgM0YuU2EJxG5IMZcau84JGDJI/u5zuwcEA72ISqxbth0xpazN91lYMalIOW0T+A
adW2X03TgEyykTFey+21CkkT3SW6Il22zXXv2y8wgj7A58T2I2hO8MFJ9hWqEMCP3Jho0IBg8hY+
PnBysnqsw13FjQARRJX+EN6CfAHEw/6i8fvX43dWwPqkyUUPJhZwZVBW3OSlFNPDTCJIDxnpB+YS
7zxcSc5CmCpBIP4oYfmzFJSmzCsDlK/2bffnfD8WFlrgrAPGvQYZlaV/F3b19M3OIYR788quJVIv
vVICx1p2Y9k0tcD3B7Gc/2ZQXKztPvSLaTigcAs8cRD3oBju85R1t1nQq/7qRGbvFeQYkwrJ1pd1
07nVNaRFiqig7Z1qEYXfhuB2Qc27V5dF2zFPjmWNLVL8cmKAQlU9DHedtdCbsRLws9ELoJ98vhsL
uzY4/f3dqmOclzMIkzNmqwM6LJSj+ValJwEsSLvi/X++laU1cfr7u1ZkVwlUv4PDDWVvI3CJBzQL
7p8ahe+XNeAYapQrKI46qPYuhc82vQHoNZx/dFoMesXwLPTALbnMSJbIWJH+DrhoiM2r2ozNne1S
0HDP92BhItxCOLDYCGQu4ZhouZ+8RHAKAyA3e8Pz2FGxcgacls4HxvNf8vf7aahEGiPTK/9VSRUI
iIUD/f9UtrQBDAgiFNV2mDy19pBf6pCzfkHOiwe4KKY7ZNIbCCiijrMBEk+qT/A8gyt6ftiW5sVZ
v9pvGwb2X30/xlnuX+NMRmcSIAa/XPb7zsqNIPiQhpkhdxUgfwbg8zL6rYKwX6tXW5oSZ+GOoo2U
AovyydZD7n+XEiIau5POe/wWQ34QUlbI7+1XHEgLl6l/78f38w+FOtDMAmhjcBSuXyE+l38pvaS7
V/yUb+vzkn6aVS6fpjxmsDsAmZ4fxaW14Jw5ILuW3RyP9m7OuX+E6wO0lFIM5loYBszmZY04B0+H
GiUwLjOC0JMHrd0ih/J0FPj6MCmccSvbdGG9uUVtaa9zjrcTu5vrrgEYDhVnyU6j/uxCdwRxjrcx
zDXo3Vl4ZxpfAgAHokax9RTIY9fnh2nhuemWtPExBP8lF5hfApQk1QU4xqhMSiBgj0BQlgb989zV
wZ/zrS3MvFvdNkbYNloQ/84mJX0raZWBOj00/FM62HhcmfmlSXGMgAJR6CRjAUmUkXafo7bsgO+d
+cBXJn2pE44RQPF7X6oEgiiNAlpto4cKGj2Nl/3kPO/35wfqwz5QEjqr17aatnooyoNHYiAUqwTV
TYgGrvz6h2aGEteLJide1PSUVlLF8yfEDiCnMyOKnU70iTC6O9+FfzCZ/ztf0IqzdovSJ6Qa7XgL
cZCZH4cqLOR4lZX5VD2kNbEgcwN036rPUB4OIaIN0TNlbtPEoAoOCrv5mEHoHnDQB9Q69/K26GB9
f8dxBJ0Jgmx37l2NPIiGTz4UnqOfXtsQ7wX5MlEHbYzITuQJHnfafzWZsOypKdJygLArS5i65zFy
HALicf+LH6EO9ZLHNTrsTFpStFGSeY0ETY7C9TSgXDGvA39l0j5cdpS4rgeOBN9waqDROkOb8QWf
DcmVePT88HEYQ/N6ftIW1h1z7rHKQ3UlonHmts6H0lyRybT0Bmgg0J3PN/CxdxKDdFqT706dqpia
0hTILoIcjJ8mWy7A0A9A7w+K4AWR7py+efNoYrprq1mav8aDZTrOOuEeWJi293Pw9sw4wBjGfRt8
P/9ZC4Pr+imRawN5uMmcBE4hG9IMGlKoQOnfjBNULM43sTS0p7+/63jTgkGKwHRxAP31pswhQOL3
oBNd9uP0vz/uhcNQyLwtD6TqRuiJ2xrg1rw9nv/1pdEJ/vvrHO9gQkwDthJqFKv4KgzAqoJSTp22
DNJUHOoQK7Z7qSXnajD7AVimUBsDxzgI5Kep16P3LeKNLo6gS/bTRblV2EyObfJtqKmsMnkIkmZ+
MGpOfgDOotb8VAvdcN1stJeQK2jz8mBVErZA3Rnz1wN8/EdqpLe2lRYWlItRMkFQsEZF5SEROYTB
YyQ/gNIqx/Hl/Kwv/f6pc+8WLBBNHUvDujn0RQ32E+SXw5dAmDVW39IYOfuB1hr188CzHmyK/1x3
1CIk241gN92jZcv2l/XC2Rk07YqC2ag+xAbVmTvFB5U9JYCijisRh3+ujA/OOersjrLE+KAGVB8A
4fGg4Z22PZHfAKZL8vw+ihPZPni0biEnD3q6ApyjbHUWPBVFCKkYTsuU7AEUsfNnyI8L/yrqpor9
7eYy7P8klcVvI+sBSJI36Ob0ErqxyNyRrwmD8pF/7QvPzy9xBVHiknZYPXaGTSy5TXrmq20Y9pDO
TESGpIeLpsKl63hBgWoWKJwdZJ+Bn2ATKARcwR0t1pKollasYz2COfEB4J+aA5nzHgq5hVHtoZec
rJ3wS2vWOeGt5w+TP5/Q8DrS5pBXVcQA5Z6gLz9C1LVGMvCKIVzoiuvZxK0f/IOoTm9RJlr86psi
+TQxMj2dn4mFfrheMw2iSA/2LT0oJqoXyXh3Kvji5RFqzrN/2ZnkQgaVTVCQH4XJbQdB8SsWM/+q
hUfh2/kuLA2Qc4/o8nRI2yaIb0kwy58Qy866rZ2Rpnfh15+G7p31S9LIQ1ppo6HBdiLYCjaBDD0l
4jLCHnEdvGCXizBRaXyLgpbiDurO+Q8e+XLlbb80Os5OMHnRFixiEW7NOrNI584gphghfL6WvrXU
gLMTPGS6GDJ72MtTO0Pywo7NV+KD77I7P70LK9T1sKUq8kPLq/EgeOX/kmVmXkHbG/8EXsjfLmvC
uQMIwEriSp70TNumfhF4krz6ZBBPPuvXOJULo+S62IqIhrYY8+lAJVzEW+BUNHQYk8Q8n+/C0u87
mwBpcKMeq3k+ACgPxaFqmPrDlJOsWbFCS7PgbIIsYI31Z81vq1Jods+zBCl7EM1Ie3NT1cJClfGy
jpw6+G634fJdzP5Q2ANrRfWEOnng6InO0rWOLA2UcwtICOq6+n6wByv59IjYFxJtcp6oCz8/+O/n
5yAYVnyu7GEkFYT4WDmLYZN4Wb5yx1j6fGc7U133IekEOyCSEjyLjOQtqhMVwGOXDb+zm0WCJJQ5
SegBeXEEic0iz8kmVhldK7j/0M0E8tzJB/lufokf1gZS9Op5tJCPeOxKYNhPAPcJUPttG5qyfSYd
Si3H6xIFQtNav5aadbY4WBzQBUkUGHXg6+6jyoxQLtLBlmk9gTlPuxdJpLo6P4gLm8V1pYUzBSeo
0OzgI6ZKNyFkVd9SweWxYk1+SZIzxtHZ8LhptIWoivDARar8Ky48IqAFUPT2SwHBSHrZeiDOvhf9
NLQTy+cDClCo2CkqvOTa88LqMkArceFOBGUmRKYdOeT9WHrQOILA1QbJxZAqOD8ZCzuGOBs+BX+h
IKSnh5J2eIeBKqLQDBTP6pvLGnC2PKWEN5IX5FADyAdBS6gpfOl4T9fS5k9L9INXBXG2fNJDKrcv
SXBMNDIZTurWkCAbIaRiMtptohraiSnijEPe1DdQGxA5VCe9YhWOuLSYHYsQq9H2ddTSg6aN95bH
AkHHeMzZI6U9ZL7Pj+GHjeDYc6xCxIUAptKPDjLM6ifKO6CcIHvYXPVASP2+rA3HBCArxAvjXtdP
MZ149JkqeAPjbaxVXt9OY86h7XC+oQ9XHDrjuM78RI49tMqiw4A0YKhZZpHyILkF3u1lv+9sfWSa
pUHde/Q4W9nWT/lki+bQBHggrtivpVi6C1nqJhULCnGXA5iWAxK0JDfK+1qzqEFFbqeKudpPTVRD
x9bGwt7HXgKOGQrMS1k2O7yH2LDyEl1aF6chfndaAHEojSUhO+gIms/bOCepd02rVMRXRNCyvGQL
Y8YcG1HWSOYoZMAPVKXIrrNRG30CT6x6vWzCHAuBRMSizCNJD+NMRw4pcwUx5wASJm/nf39plBwL
AauDWKCPs8AvUr0HRhO8DiWpvZ71JC+M1SeOHRga2YGMx+LDPCPMeYCMSvHNaFnmx/OdWNg1Liop
L4cYMjgdbjbaFp/ruIeE3FT58UUuAdRuOts/VXj4qDrlB8ArIP9dQVcGWd4Su3N3WQecbT/aAeSU
lnDI6tTQ2tVFnMl9Pmi+su0XZjl2tn1jx0irrkiOSBavXwJGcrL1Ay8+6ZECV7FivE5f+3+nDYbp
1Pq7HTeSKG7HwE+OJbSxfEAvkOM/l/GU7lKoZw8IDtO99Or012WD5mzwICc0PymPHeEO8ylo9nnp
QwQJYan9+QaWRs3Z2nocM0TpqvjgIbnxtlGD/1ejJifb9BJulZVBO03BR4PmbPBKh4MHSHBypERi
JhJ4Ltsp0bhTduSazOW0Elf68CoQJO5dRo1Qa4iN7e+9IRyb+wby0j3EfgYaxQ/xVOf2kYc2LfLt
RFtJvs0mJnW2svw+BhOicaeT8QRQ1gwy/DWSqV512vC3RjIokMsKoLEAAtC/hPRR+1qP0X1huybe
jF1ZfLU29SGyJgW9JQUPkaZEYnXdBGoWu6iniq4cWqerwgdz4F6TchWTZKiwv3madPUzI3MK4k8f
6TH2NxmFqJEEVtPXkJyHGj2R7Q5uEcGGLfRrdbUWcl5YbsSxklmDjCPVxPxuNgWDaCVS6B/jMDkd
Kp3HPl+ypmP3thSzqURtFGeHNkaYk0F0kJgCkldlHIx2A2UyE6/l0XwcpQMB2DGbLAqt7WcW35sA
wHK946NvCr4DhHFiYpdaoBqCjZ9lI7sOhUbm42NCRYWcSQkJwO5pjqZZQm8czmNDrlC1nIo1zv7H
Qx2716yih4QawnPmPsrATi22qJIkyW0EAYk62niDatOVXbfUkGN4ISeX8wYJC/c8YCbbYJHVv+Bu
ET9LkEDX7O5SI6e/v7O7vIoHXU1td88jHf/WYNyLq5z66jvk0tNgZQ9/fMbGLt6y5EM9+EM039cM
gc4NtCvJXRlXq4fH0u87xnZueOPRIpzfikYqpI0VTachPcvjan9+5S814NigSAkGUnQx3g+U5vHj
SYibBZBRDUvGd+ebWJoI5zKFsFCKvPJovBfNiYM2SqahnpdChzM11WV+Fmwrx05w5KLKgMb5XzoU
6fDUCVGJX51PIRh4UTfc61QE/ASSG0SZbQRpUa3nDdNsbggBPbyfrY5W/FELo+XeqvDSCQqJnA24
Trs+RnYyfHUQDs198OMQpQfKdsxWJmbhAIpd9GRee4O2LS0fUmQkEfna+L4Z2huv97xkFw0xLnj7
lo55gjzs3gBcss0gzf0GFemJvM7JQMbHtKlM/zdlcF9eyc4gc2JT6xJS49sY7elHqrJstW57aWwc
uwG4YaIJdJwOWTgNUb7tkcbpg6VesDA0qBSxLbsoRhHE7q1tptADCkob3ccFkkO2g0b2wqOZomxt
nhc2nkuyVImUXsha7+jpgUFeslM5YpWlUhcuV8dyxHrowdKYUpTSt1lxNKrJ82MHglkP1fAMAzVu
L9sXjgXJtFa4l3fdfVSlyHTybR8eAe4TfFPafC0SvDRajg0Zg6yBUGWERngGxeqs7LJ4l2vRrXnJ
/23j/7/txC6JZpygC50mqnu2Uxsz8tXQBhSNbC6aFJrsVdaamzQLqvpnNRYxxIELVCO3uxo5DoXZ
aKZnaGGTMkvbjSJdFLTXMZkG0dxjaCaRbxqkSXo5xIghmvDVYyWJoM1dTQA43E/RiAWIy5NHM3Hv
S0HqBnq3RTLeDhxCFCNMTRYP1TbzGwhmNGkXzcMGdWsB8HlV08QRFCQBMEnpNk56AwnQQqMYaR+A
I8frDRjyGcSrAhTuhAdq27B4iPomwod6ouzGHyIBbvMQpG3L97hj59BErVMgF/LtKDNR3UPlfkpz
rBnCQICB2nppD0XUWW+rYwGbiARAwcRLJhGPH64bBk3m4TqWdU2G6wllzd0NCzTxDolNvOk7ciiq
6T4RWh/reESqKoSmwYb/M1go/EIlM8XR8yc3prWPEUX9O5Tn6h4skw3VwNXlG4sEIvllqPw0xgKD
5K6+ryMR5je1UUF+Y3jno3RPpFHs222aEhodOiCIq4cAWnka4px4YYcRRI/nLm1+I50gj/QWcZ5h
QnFbBKWMptqCTtCq756KgNHYDqy2BeTbgQDMIP89CU8hkwnV7b8jDXaR3ojJ6DyErErhJeJziVql
dI2OtGDvXEwRxMcBd4KH8ojsZf45aDryJcgy737KprVC6Y9fp7FLKkIcNiDJbKKjp2h0lNgpu4io
4UsrK3aVxqH6k0CGa6WWcKk/p494dyWbp76aIpGUd/A3se5K1Tn3UO8+xf4vkfhesPJwWWrGOSYC
O0JUJiwJXtxZ9QKhXW1vPMmZD+H0kM3y93nD9/HbMean5t/1xsxAKoAZxZ9ZXw79S0OLaNhPcWGw
DrEbCnC1Z5Ww+KprIll2+yZDdWO3P9/4Uh9PhvJd4+3gZ7VfkOw5YWNfi8eZegFiOyIygxkfiz4i
+cpoLphe7hwklk4dmap5eu4TXgS3VCI4PW8MhA30Wk6X/y/34gPry51DJBEJBMiT2r+X0ajor1MW
IvhMTMXIX/dTqBF6G4SnFYcweG4aipR9Fnt7vAOr6Qd89zGezV2O+rQczFjWQmGzMDNosTSfBIQr
LWwl/0EpUkleA5A82dc+lnG8SZEqSGE8YeOBA25wAxabJIHTyd/IUhj7s+2ahgJaP/Z+8ApX0WwP
QwMl658TwTrOdpDmzhuou3U2tGKDPAa4W3a9zwCN3zQN55PaWTMiEXfTtnMmvE2hiYEACWIL6lsv
8KrUmyQNaVfuO0+O0bSnEDyGrJlSsxbQvfe19vxdPKQIeG4n25qo3g50BlkVERdajX9xWhX2c8cG
RU668JNux5tAd6LLoayU2vxRQoAJ/NUSj2VGdpP6l1MNwW6/eO4matifwmuszTcTiqMj9TDKNEAa
nUGGfxhsihZJt2zrwcahbGEso3JAqCfxoeOxTcYc/2BX52Ex/cxoAoHL21FJYadtWhCwBDCiQT2+
FFkftWoLhmPTJLvYQtFF3moNB1h6a6McORo7cH8AE9yPQwVTegUBGJGfyOEQ7D4oG2TFp6i1JLlX
Puob+KNsK8volkL1Zgy2QejheDlZYRV9qds0KscrVRamvk9z0g5fkAvd4djJ/DkMt1mgoTSAnI2W
BFCWinBzQZUpepP5V35OqQBqcOAdaMydFSix3RdxOc+vKkbSu91GueT+uO9Q7zZAzAo56dkbQzBn
JLu4G3VzP5OZ18G2gfQd/HrBXJG3FATmCqY7D/kRwnQWB3IDoXqo6JTtwJjZdG1ig68RI355tNpW
ZYgl6CHstAViNo/JPtcDbli7oPcRlUwh2jYXm6yLCMtzKMfgBp/uYTpnhtpKwISTEOGR0Cb5HtkF
Uoz4GFRs0W+XWR3nGgYFcOEHegyPqNIlGpI2kuxZHejXToq1ArAly+Y85EY21oprEx5Nmoj4D2Us
AsIIhSxeubclXP9rrK6Fhlwu2OQPaWw5k8+wDh67EiUNJFAsiFjcKnCWVwIuCwesCw8ubaNM0/IA
xTgyhZuR8z8oqmZforxlVzNueRjGwJYr2WdL3iUXHVyhXBb1Mjl5SmLuHeIAKWe4QRAEeubwe5rU
hdnCf6fqXafDptz2td+AHlmrJwBim2+Djlq5ctgvddw5hQ0oWiSrW3qcqtb/ISgRVyj+VXtUFMjj
VJvgEDbY7ecX5sIhFZ3m+N1xOGD3S5ij6WsmfRtvAoA2S1iILPp7/veX1opz3EroI5YeTavnUzz4
xYOvFmiZrBqj7RAEpL0kBSGAZu9/e5EC2U8LGQ3HSOHCv0OhqP9r8gaT70WHVLzN+b6cJuCDs9al
g8FGmBAZDuYYBQzx2nGqzG0+TeEXGzcoTCp4fllcNY4cc8FVZDNuA/uVWI8NIOLIvt2d3tUXYb8x
YI6tMKmlHaL187HmOc93VVJOwJMFuNSvjNXCvLvQLPixB1qRwRwrG+lhC511OWwkNu0fe7pnnZ+Q
hcXrYnsTcCNQqDn7x1Q2o90NbWfwCCn7NZ3Ppd93rt1FyaWuEkOPbTfzcVdgBfTXQ1CGazJ6S6Pk
bHX4GkKPhhU5MoAJXnUBA7TRKRu+ICwU/Dg/SAu3bZeZxVXQyMEvp6NMIvEX57aBb4wbMFtQ5Hyf
o6LkKwq5k8eBtsHN+SaXjKmLyGLjaFpS8uIoRBjZn5SXU59toH07htkG0S/QDfZJCCWiWzoaOGg3
SDwvhi8TJ4W+Y7juM7nNUy8NP2OGuy/nv2ppNh0jYaLCAjlU+0evw7PbR7003SaBgvf5/O8vmAeX
eB6JlDZ4YE7HFGm0z5lpywQiSAOw+qo13hOUKuFBOt/UUlcc+wA/iifGqVDHFo5VuvUY3P9wh0zh
ZaiH2K3101XaibnU7BgWIU8QVRHwGlSkGKo9yyMmry/qh1v0h3RdK/UckuNQDPoFPMXoO5i5FzrY
3GK/KE0aBRXi6rlGMbk5eS6SHpkICR3GB1St8Tzcne+Gfxr3D04Gt0SN9KWeJyRmH+cU2KhkDwRE
HiCJ8PSifgOmWQEAIimTvtw1tEU88AYVflYUV2bKPOiARMCowGNCfeTYrywRf8G2uEVtsOsEIBJR
PEITzeblfVNN8IPbIizNzhgAKPkegnUdHzdCkDi4zTQiS9MdHsejALBfqsY8tWMtm2AvTImb8oYN
5QCRVcThykhtBbRY6rUF/a+g44MRdOECQ+2nTS5b+lqxqA3IES4P1bM9PCxhR48NeJ9BfwBZDdlf
fOjrU7l+k3VDf8eDqv8OB0Lc2G3Qtni/7KbZTlxCFmAKi+YeqmSiaj5zqUjebYd0YN50jRQvPh1C
0GC6aptEfB4fSQSveLaBcEE0foXLLtC71NB2GjZcD6OHdKPzi2VpXk5/f3fjgn5tbEJbt181rWkG
cdys+Uq9KPw9eVmzcjAutXGyG+/aSIqo0XGks4emQUZWtml82tGfoQe9LKjBWD9YuTUv2CHmmNRx
5oqFwSwebTgxPJnCKQuuwyEDGvz8YC3YVBb8tyN+TDsVDEP6idQI+d6iHpKEfAMHrqflbqhsD2BH
lSBYtQKLWmrPMazB4KV1C3/rgwnKti72QTeGI99ilUDPeJuF3dT9CPISSQ8rq2HhdHbrc9s0k6ao
5+5Bxnku/0Jl0BJ/V8w06p7iELemcJPHJRwCSNQXQfEgddJ6KxGzf6CW/9903IWU+4CPtGGpUa1b
ZkyWvydowjF9Z0LdJE8+smCot6d9DFbWIeDIubqlTRZ5PRQYIl6bHcTk6yyDAnVVh081EluL7h4F
MKD33EigtOfib0GJMf1uLgXUtDaqHrz501j3XYPSHlJDPOUahfCzfY5kXA31scmSzE7XyeBlcth2
Jf7/awlBjzb6Foaah+3+klXFXQfkyLwQIuFVA89TeqrHRkyAQSEUaYOIqzd71jZJ6W8hs1nPzcpJ
9/E8c5edrpHk2+d0QCQDDtuKyGvW9iOH7bFYbWqPfGDU8gC/OEWPSBHS/ZO0RbBaC/DPjH40085G
RWZMRazV0wMIwoP4pvtTMOb7TFBP1H32AlWyqzZE6I4/t6yIkkBstKib9pqjhpDDbRKYitmHMSeI
MxwQlECJxxbeW6vFDpK7EBc3G8XBsxq20iMdr+9xyoZdeeTeNBaQUzs/bx+XNQbc9XaagSX1adyy
TQzs4Di+Cu3bPN3FM53Ed8WQwhVvEF5u8V1IAVByfqwnAq/bLVj5XZVBS6eaq+qmGY0W8ycKZoIv
7jMO4Ru907iXivym08ib/oWLa8D8XcVCFFA+wjHFwCLZoAw9s9WrRtAqNCuLMWALhx/njtWZar/2
qi4fmk2G4E+A6k2/2Ray0zIYP1P4bxt0ayJNW/JdABFiETSbYp7nQl9DEgg4uWvUnpuabJpwZPaa
i9B03o4lDQ+bYoO04nAq9njx0dG/PUWIzLgVgF6xbmfI4Bt/U9dFltfbVNSd3CN5R4x3MqEKVke0
cWhvijyD12erWRJU5TZr2DB1VxBbssMvFvtzi7BbWqcCasFDHKbdpgf7bCCwE5BR59uMa5/5t7IP
EwIstpdPzR5SxoN+9lGLx/1D3vm5oZtRhX04bjEJcZ9v+qo38bVRoU6/Mx4FGduOiT8G3y3Ahghl
huFg0n0GL52ddvAs5uUNpHliCAdEcy077G1E45S4oRXWhtpo1KdMEMVIyGThXPZsERc32TjLbEti
WiR/ba5HMl9R2/HySvGx6Pa1B7Res9UqolztKVb6BF/MIMIUaT2opC30VQiwqYUerg+y14OCDhFp
H3qLQNh0iEJZM+R91fBz3CHDoqp/GAt35hPi4qA/bRQidnDosiAbjpL8j6Pz2JEb18LwEwlQoNJW
qtg52m5vBKdRziQl8unvV3czwAAzdneVRJ7zxyYZ7gJnjxOZbSO8mHf1CfJ2XvdII+A/8BcMnpcZ
L9adee02KyfvSouBSf4Yt+BsyWvtyPKbGOaOtcbpNFngI3nm+C+KsS7Nd7+vMGYfRhICp3cukaS8
BmGMjv+yNmhwimy3lQmhTGWz/SoMpEuTBWMU7y6fLsEZIm93L6kendI3VQlwG8XmBTy8JW+77Fkr
qeNr6Wd7AJlW3T19orL4ho6or7s87FxZX0TlNsDGiShMKDK5DyohBH2Y488uQkX2MK5STdEJpzUN
ctKtCaXNAzJz9sMmU69sc6IgVv6c0WNpKw7aFCjcQKvbTeZj2k6Rk6VdANBskRy2/aFcN+XrK5hz
awGfK8pVM2A7Nzm2o1D+b0Fpb3dx4qkufzbQwelHMTc3CES0eFieCd4j5cEhsDL2sqgZk+k5Stax
fRN92uvnwuObfUvCaY9/cShsJLqXxPsVfzTBxsVyslKzDhIoRdocRLMSXKhtFsgqCV/32dSuOXNH
1qIBMjfL0JxXKvOqgbtojWxybVyVxuI+LSqn+aV6YwYajtOx7ecrw2jqHjQlOZ2Ai7510REVT2pm
acO1XP/0dThj/0iqudanrsLBbfGY0x6cVT1tMFPWK2xPlJJM65RAxftOXT/u0p/c9Bh4/ycHei+e
3OhAJXsy3ysG/W45dfiVmtcNWyVt7F2gnYTowZiMwiXTEk35NxqOYkIqop7XXp5CYg+rMetu+Vfk
GtIApjKiQjDvZzVpmNSVtKmTTCfjM1UM+RYX9XbiuIDjz5ubvsbJItsO5pC0HFnxcd0ocwuzerOp
fZTd6I5Pa+tTLpglabEtH63oREHk/UpB64vod7xcU51sHHJuI0SdZJGB13+amrKIVNbD5/gN9lNX
mE9nLTQTXVGuypynvQzad7nICL5A86pWeesYNXwKNK7mFAX7po6N4vT0c+2oupR5vBMn/eGZtcPr
MlBiI7NG8hJPJ1+Rm/c3rra2rPgBgpgKPzndYnPmvI+mPfivlK6adV52sx9nUvqo2VltthANwKTC
eT1MfiXIoWqcBj75ruRjSnLrJRBQ0hAe+RWFJTnu2RBsap7zJtg7+0JO7xRHuYE1jnXux9T63bWF
QIiU9aVfSJl7pPm4F+LFHZjQyhfzc0hpQYeUpvPL4e+0E2h+TjHDECE1R5NqlqxwCcp94w0tFpsN
lYlkeKg2AuW/I37o4qcNtmq6NmSPauQGdFu6P9awppDbb3onDtFfDGKgPjx2lte0hrWkG2BUPGSm
DiceV2vm9k83IRL7JOutHQu4C+xjfyPcZYT5j8SxDL8aUhOr+cT5SlJ41E3BcCGAyvcOVGX38ee8
FKE5hS71FKdFVuMgcmCAeBPcKstSp8d95W65cNF54qmNx7hOzk7gFslPGweih8UkVsT5JX3IDPcc
bWPSDAcyGeOqyFDKuW7FV88FekrJefH+rDZZCcIsdbNS6VlbjDsFoZ/Kklu0ENDZJ5ok/PtQVlH7
2GJRDb5rE0ZufIRB4atC/yJmiCuhva1EBRnDKN5HzhKY+0kxQ3/nS1XjP3rADfdyYvr5MZimrYbi
Ymn/RmmpLsxxhI3ZrpbG86k7lL5s5fnWxOC5mRs73GxADWX4o46mcnvQ6PDEa0P5WPrOmBtMXRag
6qxafr0oAMXmVAfnznY9623OpkC11b0zjuFwcSlQXN4JD6rNp5Rru9JTQIJVuxy8TZKGkoWRrJom
r1seX/8Q+slCk06/YVA/esktT4nnu4m7MnO0b2OiyWYoXat6J6DlcjXrZ1nuDcnFG4HZN7ovlKL8
5A71l6eIQ95D98iCuZV3xWDDzTuJIvKj80x0cHhnx3F04gPgUfdqkT532UBz2Jr5ldIMIgVU0bcB
wrNdGQgIVHW57swQBkcZ9k49ZVwRwBoHLcxSxadRkUKe3jvhLbJ8kJ3iYe3bztYx9E/sDX9rv1Dy
GzeLrLujd/vT70fr9c1vp2y6osmaoO/n7jS0vlT12bZTz7vpB6MXp6faukH8Ztsl4KPY6rBr/ytH
GJ07I5TjZQ41EBIYu0uRFh76XrX+l8djzfMulnVR99KbF+wPe8ftfIxn7vu/e20d8Trp5CZwbyjl
C6/erNM0OUS9wSYxkDaT3iPrrcVHN4fO/M/EoWousvH7NDr10mnEZxquaj5ve0r2lt+1pnxQfC3D
KeKcXr/mKZzLF20VcXxZXDbo+gEEI2EImQiqcXkkRSNZ73nb/tvWxQlfCg+p13yyImyb38PqmQcC
fc12ibbFK4+jnEr/cUWSb45e6FTDfY3TYppzUwT9KA9GmVWdelRR3vRa8BbxQCi+4+kpFWjk7UUW
4WqGLMCb5yHSio3TwdgVqA7eYMwEOlNWVLF+9V7ZzD8WhQxRH5PKMx2l5yIdxi4Pqr7w/vp6773o
SKggfuZsHgzhvLm7GV1GtCk5kM7HCIfXOB4QFaSol3Y/Hv9NLcdQdG6alrywe7JVrZ5yv3UoZzn2
QkP3PlL51pnyPKS7KB+7qgoZNibuMG0zOuEaO589b612/7J4i3bmZ6ESE80HaP+R7KJm2h3zrTVQ
Gr/SzUdCe1DofeIt3xbjRNOxX4sGUF15u7tVvGYcz2yXpQiHZsqFi5GM65R/Bv8A0USj7rY0EfZh
t07sflghFxLNGHz99a2hKkZub43HvVzlYdIn6XpxqsJzv1W7nRVlbwwb3VHN7RZ4VP+2qTce64TO
74juGepe7GkzhOX83VyA/jEnr3Pv5LtaSq+UF8G92xSI8Mzo2hfJbkaWUiI7sofe0lnQB3CCBOj1
wvweeO6dcprZR7sHYLcmF8p3RuT6ILc8rnVj9oNeg5qgS1u6g2JW01UoimPPb919r6y/BD+9fZQy
yMQ8jh5RUJHvbpmCqd7Msejl4sVZaut5/xyboffdO6LYh74+SRENQUCvDvsPjNhUadllW2PCoMyV
0iKNjkmEf3LKZWySEMPppCXChINI+gD/TpNsbkLQ92Yp4snCdegQsWxuP2gEE+mwBubUN8JxhswW
gJnlVYF/DFncT1tPf0gTNMF6kMbUpc23iev3QOnZPkznrmBo87OWFCrSXZnWurV8WMbIgBIg2lHL
l2ksgC6nddeSMRtkwLUt+YyG3XW7FGLsop9lQCjsU+JDRYTIetwuSTO2XwKWf7BGqrD64HjzmQ3d
RcX6FbM1jUOHcYyF7J5r3tuIJavzO4fm5dW0cQQ0G7uh+mpSrYuTs8RGfdtRBYq7qhnS7TWKO3c/
JnPJ5J9VQngxWFJpp2lm/IswbZxDbpzi5xR5Nm4pyKsm2pAIRsd/gPxIlal9Txc16ehQoC7s2su4
qt5DdOQxbdRQEo3j/55lF5V/HCbo6Fc7cDa5OWMJfvfZ0rZXE5e96+oFNVQVXvAmduknWzNPStYU
4TY/zWs4iw8mmT4989tzBOWj4BHmrC6rPSQPqCmd7S5ySm87KFIim4OcUmmCfyv2Oob7uq0qeQrs
OPsvoarGMnkCnORrvp+0P63LG6FR3uhnc9RBieblqme/fyRKd0Un7nrJXOeumgavPkypUmZ8tJOM
nf8mWu7NMXS2xT2IyPrrnC2otax73nShx9eek0jxlk8RPSMHWnCWIMrxQIl4zcFmRMe+qQS+ItYm
+xwsq1bf5zBu+fDVuoZbkCumsfg7U1CruFci24nwVDj+PNyN/lSrhwTJgXqMBqurh9VPiJDIFI9E
7F4GhzOZ92nqkQVaJwiIS97iepr/jmG6L4+T2G/h9ylpQWYmMGOXxb9OpTuFHiQrk6EhTBdE3iN4
zGL+8Igi8EXLlXBzRaYYKLJDijt3R39OIJBz4KoxMYfJJcfoLuYI0/JYti4jbD0F1U6VSx8NY4Vc
J/Yi9zJ5NrFNjrTPTr/LycTryR/srJ+AHjai2oI1YfpmEWI8yiN38db9YdmqxtQ5d0fZh8+NG2zD
/LERoRt6uVmxA7bP3PMlqQZM32M0HJXnhbF7h3d2cNTJIxVOhFmbaAoMnUyPxoIcdWmlqzQzoU66
Nd+jXhm2T2Ksgvost6QK0qNjQbbbg/KhXpmoF8otgota6B9scn4n8BoUtWNo/qaeLNL2k3wCZ6Kz
sO0KEfjPHEpl0TymfrWLMSsb9p57kh6FX2R1tfdIn0ZpJs8/WL/f4/fRbZroUBPP7fwlrjHhIFM+
zNhRN31gP0Y0cBEggL/xlmahcsXe5fsy6vQJWN8pVL71s9juN5Rk25ezePYbLblAl07J1YmemilS
nevVGYM3g8BDgQqsSYrpY/BS92v2ETp9ha6JbnunUw9b3sooIPW2NNIO88M8Fs30VrVuKK9axtHy
zY8dyi1fViZG+eU1vu5YO4thtdMhiTmCjgM2q7471760QNPKmVAzWwWJZVEGRZCih2UKqWrKR0+y
xm7sNO5+wP9sh+COclaq+PQa4xrJ6zpS/mVQfiGuO00z810J4eSzsi2yke1ZmiKeu7tuxeU+v0TG
0fF73STIfRfrSoZnreJi/grVuAuTLZ7nxSIPOTTXp6Ttd60OScCreHLcOTS/g2HmKs1H6cmStbWZ
lDjsgiaw/bAunHngeI27F0yeZGnqU4ybBLxrgsgy/5KYp87P7ULwJuFPvohu83S6U+N9sZOH3j2z
1m+33xX7e2R4Gj039g6B5ySWBWMpoBivYVqKoThqvXXjwDLASyMB5IeC99ZHFFu6RxOJLboWcSzR
dk12oTou820TD/2FroSgCrONnvXpy62mmJOIt20Jf29IpzpzM50CF+4Z0gK/fyBQsnHKn8pLx6G5
ln07d/bX1hRkln1Lxwj+9+LWUxnonNqggpMuivs5kCdCjIO0Oi+lm1AIhGi2pOFAN5ufsY07z+jx
1847z2Wo1291iTt4zceu6+LxkJp4EHcm2TbzJJzID385fltoZqNAT/f9VA/6R8J7Ys87wURjn+EV
7HzL/+eRjNqWXbWsBzYWtb+nQSucL3BY3VNM5Ylkoctz67Q6OgQ0isdoTKJxPPlJjBcxKwY8OzlL
wdzMOcLpRP4I9j6SqOa3cR7faoIEu39r0Zv1K0Ff2X4Qpu3X+bCMzbpmSaQb+1GBP6c41sq9n75B
NY2qz6ZtZiYxqCAtI6oT3rp3hwXy8ipTX7TDnXa4qdejYU5Ow5PjEc4nT2XIn+6dx8riFqOucy+F
133OE3mP1Jw6rt8EZ+opG28/rrpRo/hAU5lYeVz2NF1/m3DiQD65HOvxp8+cG7S5tTJo72c3bJL6
xDXn1f+N3R6UrwWj5J4vYdDReJGOaf9adqUvZD7Usef/Mru76Cyd67IpMiwZdcFi3rZrgDudTZk/
TM8Q1HxHppqEfgw0lpif5LMBX7Ef+EnwMGj+++o8E5kbnkuh9inOQOYavBNxOtXbCtBt0ua2wWoO
ek0Y4Qxay/2jzfH2uKVPs1vU3Z2oPQkWNQ5ofacjxvO4/1SrZjE4EI0ZFRapNEsBAJ+X9B90/3nO
I2kTXtkfrQyn8rEcVe2EMB3sW+nJht7Al57odlLnrWRUiY8bqCBXoGerucyZ+ioVgDh5iZvcSVmo
6dSw6S3fwxLf5kNBDJTqjkFEkk5wk6umfvzOEzEUvzektIPNWxenZ58lRQROfzIiwdWfMf8aEWWb
Hzhl3lH9Wx1Ux1oFX62iLj1jtUt5JqtBESPGfV13xLGkQSLdbBSlTXN62G68TdR6GlvOpsbkaiWX
5Y+RLD7E3301GPOYNkPEfuG0exs+w7gWA9nJQWpovJz4aOhsC4lH/uLKjFF/h8ZbQnFck8XKjV7z
MR3uhGmA8jOFO8f89eZqJTTXVmhT7cVa4Cx5WopidrecvLyu2HOYlrCPTmCV2yIvtWXD0LmZejX3
Z6R/XoIaHNJhX7Jh3pZBn4M99WmgDtrViCKP0ALb5rokevbsS8jnPQ6HRc6D8L70UlPGEcJ3TJ47
XepbdCJQgJmkLNtfbRCKt2rGNrqfJUaAdrqmjY2W/kon3iqdlzpOPd2+1Tx2i7gv9V6o5Mrj7+8A
rGEUppoOJs/EuskDpo3AHzMTLYstH0IaiLZGZEuXxqnt+WyptZCHfnYWO+bjTlGIw7lWRp2fG1JU
S/9I3W4q2xP6Zm+KfjSckQ7wnWxHa3EGVb1O7V2xWd+RZxd+tU3OvvHDuHvQ84q56ejWW1/52UYn
DAAsUAl1nA9lkdi4ejTrJirvgFpaRtQM+psrix/LkJi1/qjRmyOCJxuuCJqDivQcyiyuLAPF0a2A
eP/rkK8XIquK0uv+sj3zGGcD4wduy0Wvo7PlkXYa/oy2xHP27BXO6KsDPUgxpbTuTpPQvaZHvC/P
pV6i9TFeEiWKe+Psi7Me/fqGbNyZULr+ObYBY1SGgAbdRlZuSVey88diLCOQ4BLPUF4ktINgb9hx
a2G9to3o/MOcxrDMh6QxRoZXQvs61eWEkxUzMnTYTt5lOLxF64e28PzB5BqbF29GuXka+GYpF+K9
sTkA09ERHRKt/lEsMvTfghSDt0HAXZXOFRypIUXFF305J4+EO+mCNuZZpit9xXW/L20+DcPU/4F/
UdF3KVYUBKcmmsfoWcIqcd7FcttWma0m8uR6mqM12uZDa4EFdqBzQI1bgfsQDtfJdGu8cAe1c8h/
wSGBr5IaAb7OLJLB2n4PQS3H6cwdYVlZazGn0X4IRy9t35DWkJEESEZe+T/rdGhADh4yGaZ6cXOJ
THdt46z2wx0HuQbnKmma9cHRYmRntYqG3WwzlGYnFx0QgjMebe1t9Xu6jkr9IvNt6QpWZDwI5VFo
Z4hIPpDVWpg/hNJzX/xwVV9t/t1aEX7gPUqkxkvx1m+QQdbw5NS+2/5c3GJaxhffiaTeHv3SMPy8
yJT5tX2OSh2sAOg7hrv4kFRQpeMVbKUYQELZ4bTI16phVOPgHVrXPnQI/5fiZSm2eFX/GkImlT4l
pQC1ObKJouLG4DRExBaVzfRoAtGG5dvo+yGGhDSp6uaT49BTD2wMIGe52gdnnDg9t1BU7+4C8CQ+
R3ofuzEPxKRGedwmf0A9tM++CJcj1/DuJlmvy724IxR3kb2lVZF49/kzccXoD/cL1E8aZBV5nmX0
MNw8GdUhiFYneAJvY2k4wF9iWLmvoyqxP9ahX+rPEq4AiqGcI5t2FwI4Wre62+Q6+eKN1PV4opQh
WcZgdY59WMwDhW1OCIQ+6dnOd94c8Ss+qjiqx3c7z3vdA5KvQXDBeyV7waJQRvVLoOa6GTMv4ecM
LpXfdtySy2DAZzF3AC65lRdO2/vs2Nn/ipRW3W/s/LWqM6D2evnctoC79TimjcALksepaHd0IpI5
1te3omTG7DcdSBKpf/IUmr3+N7Rk4DtYo1O1weZ1kCjJzIUGD7m3pBOLSA32GjvhauWhXjFWFa9g
yIvHdOqEhkfQItdv1tFckhh33PZRuFuyOlc0HFEKB5JSxn7TtTE2b1N63GRfSuewds3QljC10yQg
xOKxpXjrmfrV27Y6qcXu193pK8KA10QPXcwPtmAeOm2KYtT0xSs93h73yNRU1t1XutUkX3pwfCpq
mph5cxYTR8vNKy7dXPCSBljNqsqCGZ5rK2Gl8pScxjbJictoO58eqJZ6lX81RhRlpkNJXXgzP4zU
+Ow5LTWVHc/VSPxJeyJWuHDEwSfloKg2VlLUD9EL4Z6sqG82nRwZXyD3/aj4nMbWbq+gpmLSL5WK
t06ehNSkXV923raJnZwUtRhKhdENv8F4V9qIQS+v+ln5QPholNWpIaVQqDetAWjix1hr28yXIMKF
M7x5wDDU3Htgh1vyZ3G55cxH5QAeBE8VE7RIW5Z2WjaTS6z91WlOnXTc3hyrnmY58LFtqJz+4Lp+
VY4497Ub/9Noc9Y60+RiBrAucV05PkIlbhaoGIj7/VcBlcfPzijPhLbx4KQtNyoCpOsq9Rrl9crM
RW1DT4yw+0TIjpFxHtV1bYNLiMa+XD5jrrolOKQk/3CxFFs4BlfobTwmPJlOYOd8hSllsa4jENsh
B1GMwQGqARr5FzVykVNdNTsShWslGodyvPhkYE3tXbXNo5hPrPLDZP+UniT7D6WU9eoXqwImqCxZ
F71I2O5o6MDsZLRP7fYexiC46EB46+3z1niy/eYaqGTkjLwb8Ll4qUUS5GPltc52nPUwj9vPajNV
MHz5C2aV8rCEZmx3AFf2NI6Y279t9ntdjsDGfRb4VlKBGPZe7VKaDILfF0cmcGRe56DElFYeoyWM
RudnORVQlJ/TupUE7KPQjVQ8Zx3gRW+utdtXKG/kNnG5HBZdDu43PAXwYYdNw7Skz6a81UWhqMR0
3O1/cA1Fa5xcEt9ZBv8hAGaEdjiutw1GAa7ronbiNscXviz+3y6GPmo/BdYy9BUtKGl5P4QypTIY
YQ0OrtoEhA+cvUJjZUTVoF3ffMyeStf5TvsbeFK2hHVaZNZoVEtQRzGX16MLke8Hb0vcJSK+rATK
3wRDjqtSfNY9lVDfmsA0bZnHHQ3pRV7Rl75LHPk10+kZGgrC5LpGSUtNAq6+Un9AEUoTH4Jy9cfT
MKDiaQF/2i19YMMyXZeDmGDb5UpshmA4uhy75k5yPUH0CuNFPGPb3HMTB4SCJt/DIfFTohUrL/We
mG3muj94Vvfru8uGNdXfmt1t0vuqCGYIvjqAjXiExned8DAyTLEEMk3Spuv4SGJLRE0rtWbAC4mu
9pOGwde0q4xlnGRhMyAMyggscXyyzTorCveKVoSx9Yxg2glU5lAvqP/EgrEuOLaxV83XnTmumkAL
qOC5cD8RjGqPK82K87we4dpsP+U70G/y2hYLCouslJWz9/czXES3XLYybX33iTaisNDvBWsz40C+
UmPp6Ncg8KdEPfFk6IW/zwfoni6bHaHcLhWYkk8NRuqQKcBjC/j8rCUwLhYt1a0L4IYYI++jrxcX
mbXt+KLGO/QgIu4OQxHBzoHm94FOnpx1nMonToPec4K8kXUfVAQSQKQNP9FE0Oj5UARewAWO35Cs
jhjEHgLEf0U63SYPoE6xfraE/gXmJ2TGTdhQERk5ezlZ+dYtv2oCSpMk1yBR7XuHLCcZ+ekmHEmH
yEael2Yc8775bNAuzR35e/hjffQfDPd3TZMk6y9/EE3wW3XLbP7O5O5012gXRdvdEzGyOCKrsWyU
4tS1juBUqly84UPmAS/V7y6TM8swfUll9y2O6At/gIdz1itvZbn+rGodtt+WfVYR+X+Mh7LhFXHq
4HED/ZjOo1+4zPNhvc2kKk1cF+txGsZmeqrs4jktZskgbX4Ij0YjUMegG5uHcU4xHufdHKniIlo5
mQcCQt3lTs+dw0Zee+SNfLU8n8I5xmpz9zRr2noSznmrdz7freHn2fMBmSG9fg7wQ3B0ZNOof7re
y/lf0+88mOdW+LDTqE2KvjuhksLYnOMZ7ptP7BAts2Q3jVP0PIcePS05rS6+qw57vTT9vUco5XBn
B10lP7wp7cQ7bj7I3nMJHmr9Y2v7IHhjja635FjtetHI4Vbm9c9uj9rgba87613ggEVCU4Nw9hUK
YY2nX5rOHWb1KkX0zMemyNMec2FxcGVTFe/lCx2MGHPzGZvydoANcsismjEmhDcEW7vlESLCCZJz
7zCjna03+PUPW4Mo/QFeBp3MUyzIrczQnSlx38KKpepYNjh/75K4WNITtUmJeYBulekrs4ToPZhW
D/UDO8CUeEfiM4TbXCf4j+q/3QHfSlDy2an6VzmIis8j/Nyw5w5bY6Bx4sQmfMeF3JCiETpuOOUc
5tNw13RB6+JsLnW1epkgp3J9iMycMpFQAFeymrIKdjoXhHcU8WGqea0Ool2lorgLxZ65MuqQJ7H2
ercfXacCdV4Ze3Z5RWO4GrJpmoiGvyaeZG3zVO9R+iPugrl820cbIP/vKc7W+txy+JKj5pWrfEL6
YuqjA1fDpHobdoi4Lk0nH9rYt0HuGk/ydUw9IfNIM7Q14k9ZwX3Hh5DWpvb31tltemF6cXiutq4a
21dyPYtox+zJEHu/Vu24rcd131Lsz2oS3fCPXOpN/+x8huoD21ic9CcRpADf3IKL3wN1+zNZ2EUI
8Xaj8fsQ7WBUVvJTBjXSEYczW/ZZa3d3P60Em2BvB1FBKZ2RtVVS3wX6BfiRkaW3iucY5r9fDjXu
IUQmnXKn9l6nNMziIZHtnYfpm/7YuG1Qiz8AojvuS+rMkJz97PoRAybY7/aZtlaknyt+7KLK+aJX
cCLYXBzcGVGdyrzqm7oJ8dYcgMRlvC6lSjOIDKBQyVE55pqGrmmihIm0jgZmGWhHZdIjaXXjr3JC
/TwgfrxdJMlSJ+Vh8phXrj6xWMF+qppd7t4RAtkbsG7XHbd2ZjE/e6dBklLN/m6CrXuuuMlWNhAd
xr+3ceAyz7x2X/QLyOjs/qUUcOVjIhhSMFCP0Tb1/pHzZEtPMwQ8Ht2E6bT95P/Q670JIsbgzLGg
JSeWKcCFgIutRqjn9DIKD13iOHt11EZ5A2MnZgbnSVSAZFW+ghcOj6njVgyfbQ9kH5/UrMz+3YsA
fOKskuQ/FfmQdiPwNxkueK0Rf4zqJyhnUu2sCqJuLq4IIR197PryOraE/k5H6tOUvTIF7WN1mNq2
M+FlDEJffvg+ZNPRcXB7Jgy+eHTeuPRqg3kIEYUniXLYhX3cU9EVH0VPjs6nZKtdr0by1ssM7d5c
XOTtqnezYlEICk9l7FJtcsCJvyKXxefJizTedjCVFUXcN0cTz97w3SV/s3qv5mrsTqnvlLw8BoCL
+SxUG8JkkyACuKQboFReVTe7a1hG3vIeV2S+cPe63dDO1zlVi/heTlWUHIeVnPErs6pbX9H9l12c
Je3YuuWFg5LMFFiFtY8fl3p0IFp83fglPEs7VL+94CY2yechDtZjM4Q0sgzGVy5ZOlCbU5V3bdvy
dCa2gBvPQPtgHzJCh0M2mAkUzDyiOirVKSDHqXv2NR/rPYzbOn8Pk9VUTwnuJnMJUc86T2VthvbJ
79fI/z7WxRD8uk1b9qVpk1jeUzY0NY8dkVDB726KN/eiI63dD+1MY3XbikPxfVPYmX8TdjnyS8EX
F9Fp2JLIxFnRzAlEjxutzU4DNDnz0X++Z8LwFERD+j/Ozmu5cSzbtr9yot7Rd8MDJ073Awl6GYry
ekFkSkp4v2G//g6q+55WsovSjYqoUKVSKZJw26w155juHiBFmLwofsywMbNYwQc6nYI0Q8HauVmv
z7Bkh92WCqLp3pmhZccu9OZkzObUWsYpRl5QlNFdPwHruOmxt8V3o63HpbKYdDu2xSzX0rp/H3rZ
Js/uoCftrZ9holpHFfuu3KuIgihAlLUUDjr8DlMvjtOEAmJ/yuOi2GiRHlav0VQfQUaWFWmZiUAw
SZBU9VOWmNZSLwal3iPtIIRrbhlDr9L5QEHdtfNRUbThCnvLgBCiYHHVUI2s6wQCWqq06rWsTG3B
9kN7NBE9FPdWSWZUjC5LK4ChSUUz6SGVupNRkOvoA2REW/vVU2KTCRjMihRMwzvwonx6tULboj85
jvS3hzxTxDJiCWl5OTrh4UfZ+r1XRLJdCVnK2xiJvPZUK+Mgr9ve2oue7O0tFJ8hyyHU+cr7cWvT
Lye9HlXPolnkZgQdal1veb0W05IyfZgcq7g0CpXVhd2YCKXcKuyI+mbb8VYVk+MmMz9F6spmyGLD
bNBInEZ/wyBf5OZicHRL25ZSN5tbcBDBuFaoa0+ggKeAijLNRMe6do9NnGe7hxNqeIgotKAAEa7q
g5y3nJJ8X+uAW9I5BnQ5kerHKqUckERW2WPAIPtQto7+sw4zM7zsqET29TropJiumrSlSOux2FMa
zQuNJg7v6miM6sAj/cny6YLo0Dz3tRgovS5Fx2ba3MVtTZHEk2ZgZwcjZ9HWzujwYA/w5BThkYAF
hdqzniNNn/rXoqFJSggAFmCUsBEL43xlO05ag6U4yrsyM2b3DtuEmsxRdBUIi853AGRoBUDGz96c
MVTEvYyb0HrC4JVmKO6BJhsuXdpERS+cYl/eUI9vi2dWzGkzepTwkact9ZDi7b5RA0X4Dw4N7n44
NKhw2+ICfaJal8tSILqDBhkRX1ouZD4U+kMnSK2qF74+9sm73UfsQmdhFNFRYV1DHUXOk1T1mXRy
VNABSkaNNJi1DCQ7ma2qOalV3hjpRPFtrqL1SC9VXD7imqN0J5X3MDux74qoGXeQZ7NoWvepwsQ7
w43gIkcOkryojLkvq6JJr1HHWtovxYDCw60PJRp5LFwGOw4vE9bDOt1BLfO7+Nq3UNnXswkGRb53
SRWDwauhvgmvMCuA/ZAGuoVy4SQCSelsoP5EpAHtHDtemeVkWleCx0XQvEdKpjxoLiW7nak0Uvxw
IE420XNgTSYubc3iOVMOY2sgULODtBwurRZldHMPPAZp4UOn0RTAFJDSjqKHLND4zemgs3z1Wifx
25tp8rO4pWbf6yXcmlGR/rRByVRFzQ6TkEze3R6S4rCs1KiUiwwAmj+tSzThRkkPi90cPIzK7KUn
DaF0iueamNr5UaJP5QM7Y6l0BB7UobV1pgoRlofN083eSGNCVpXVwyCqGc6a2n6K7Cifbm3DMANt
TqBY31U/osJPacuZTqxkE2YW6D1XPXWGlGyBkLQJ1DvyiDEo8+yxCR3dfB4j2y8vUqV0h3e2ErLZ
0IIvgsKzUf2HF1mFdPI1cpjd7FlnWkG/V2np8ShYyIxrfxa0QZAroCrSIOOtHC0UbyMrZ12wnvaH
vOZ+FybHcXSsMIslLvUIeirE3+qDsRJVkyCyDSLXmrJbHwUFaxzHR3//lKoKRKjZZBKIGF5MSdz0
98QOG1niCcfFLJBYfmIVnoVpIakuJGWrWL7maH/UYDa2cQAdbxijQv+l5TVaZc+NS1MPLxSoOt1D
Q/6hHIHP4ThAJ5nTSo1eFSqxneuVso7e9KjMSUzGj2AMiEApUN0gj2pFvm27WLXGudnkDkOtniVN
36xYRlbpc1p2YWoioUZ7U15U2oSsE/UJqscXvWCTW13FtU4S8KoP4aQ7oIfigLo17fl0VO4HdUju
nThMwwMUO1t/VHrJDowFe9x3vTEzQur31U0M4RQ3C3oXeu9zB01BhxFArzIZsCFyaoY0o7Ss4JfL
Agb7Qc+u0gguaGIBSF0IFMz6pQF9sml3jLydpm/QH9mUxXUxTDcUrvzWXWpuqvwUbmVGP506hLAw
mOrovCQ1BQ4x7wzO6LNCH1JbqA0lPASMIbu/ZjaEmiaVmWq1yvBimqVuepmKBsPx/LY4PvK1pY7l
TjrNVIwzo3GLbjeQ7qclXiQpZ5nzCSunpVHZbLP2MQbeJCAP8NFwLhtdRn9kNuiWFOsm7M2J6RyB
QXGNC7KwccNPqXqnqkNU3SQxUhd1TsOBPTQ7Izphc/KK2x6rjNuGQeJBT1M0HSpJ3BPJVw3DVRUc
VwbgluokoweiSPU5681aXhZ1UFDlDTttuGecKNC7aQFtvvs+Oxo8ihZF1dERRPDVFvGa9JPZqPB8
XPNZRE/fgeHTehkMVgkVHokik/GF0Ggk955A2xSh7ampnhY0/AAcVvM8Kd3oPbHykkE1LEdjoojD
jrvYACDXB6DRVpvEa8NmlON8mMGUjktcRRGaIW4BR666yYzMRWUP7IIN+jZmxTa7xD122comiFjz
WYaLolwWDg8zxSzauasR7a0hV3GKfyWep93YDAldS4vqau81qk/gI+KQruFYrdKO4zsFjFqw1XBf
xeK6ArwGm7UNsixIrDnQyVgLn1wesylfThHmAQRkgmYELfWcpmw5zamyhVRh4EcWmrsDqmYefbtj
6iC/YeHkhP06IsKW7V/bDvBfPAQTueUvMKRNyNGUyZzEO5XROElWo4UG86dImqzM5opCof1BFCF9
ZYYezFcs5GrKk+uJimt7i8IcMHAXFlnzTtbDUKcMNKDG7oRRK9h9YkXSoaK9ENmEAog4nQZrJtLG
nI7QgaFfT7ZpKdAk1YE154zptrbQ6ldKLDdOXwf2QqSGzjzgBIQ89ku6aSQYelo9+D15aCCR73yj
So074aMbpMfC+cw2ET1ZNZwHVlHSl+8LSwxzU+sbnoAwGxDdgQzN7LhZ4ESO6NvmPmkU63LUfCrO
1Pzr7BoDV1VemDUR7dWxZRUVKM+KHPdTjP1jxGXimurPpEE6uySGb4weE+pPqL31IkWXc8u0pYdr
WbV58RhkNJx/ZbppGuOtsNPBpatghBGd8TCIAwq/okDMzRpRMdOR5k2dQjtZ1LWuZZ6dd5rtz5qQ
5mp6QIRE+edtUKs+iTdsaBzBfF+iAs5mMqPGFs/UXDUHwkodK1XogtFSD94kyrxjcFnaTvljlI16
Ma0S6VLcOXBG/UksYhdIMkbIkgif4RJPrdtugwBtjcZitJqs4kah2KJtW0PY4ofEASr0CwrAuX7h
9rUCyTDSTEq3wJwYU4wCUMTKN6dCu0+IyaazrZm1Ur+4KWpTGoOZK9DuHkuuYTlDY9jYNC8KhieA
rG3RiA3eITW3Z0JxJ50F8oR1ABN2IVdRO2oTG6vR0bQffplkzrRzJTYQoGYse+ZO18LhQqBSB7qz
bCMcRFhAq8SyBpgWcP/62cg4zoUeMnugIF1gnkrS1zSlYI9AFQ6Im8yjVBmU55puWnpVTmqZsrkK
VAVxiFpEWXWrm0VTF7MCX2hOvSqeyEwtbAfuQThzHFG63RZ3rK6aS5dG/URKc66EaKYtvJn5jrZA
4Ztzc8JlsixjIJQbPJUSf6MiiZe2vBADUN2iBZbx+FyToVI8RZlLPsxMHXkSbVr8OPRJ2LEMx77A
tWnrzE/oDBGHJRWVKprcht4OCBpxM0oqUWOMciozzUE2c0TQLZN61FR1Ya8wsUKp3eB1d/yVC+Eo
kADz8VmuYhGPiouYyApluvB7P23khclaziSbgHYNp3lIJI83hc0scHfk1jF+sbdBHbCOmzQXxTxs
cznI10K2dT7chbWt1c2CSUgZDYSPWo7Hou05p+aVDFN8AV5JCpvWXPkTizYc1qXj+/OeksOoImCn
RdHNzRCFfEk0dZ9Nw1WL3k3rfxlUR7LisuwyJBSLSpaRoowzxGEs9ZfWUTvjowHzG+0CzJAwWm/s
u6ALlD0rcr1uG0x9FPL1h6RUUre/1O3UroYdxk6ztefQP7re9WgHs23c9S4Vb3JsHIQVN4Ou+Hwm
QriTPN0S3wD0cEkivK1Eq66uW12bZ7VZTdmsYOjLSoY4p0QhykzI9n2PFnKsjPtgEo7T53OFlRgx
AYsQG+IRrCnbIHbKw8C2Wqefjj6WHuHRwUvZHnOuroV2YGKCVAS44kXf4zz4Fff0j1A9r3ExipoA
Xwp7Io6ebZTstpxTwMmNF5fFZGBjUkLYkMwm6EGUHIJBSfMd8bRh0Hmq2dNejBXHSJSFJItXyZeI
Up26tOYxdc4wtxe0dWkh5tgmc79htzy1dI9XCTpW1gQzBO3KWCOkZgM53lG0Drc+uuU+3GqMFf5e
GVUCCbFoxjQS32u3cpr3tspTNji3XwMCzvBITvPotcFqQVL440G4nfOiYZv7IfRCefr61c9QVU4D
ugEf15A4i+nQDmm5TTFbIIyyVaQoUdOG86/f5AyB5DSmO6pKH61ZKA4Z6oEbPy+KW+tomA/VNlyO
6IT2X7/PnwMpKDj8TlahlNKMYzhRVKPFOuavrJTs9JZtX2s+4wMaJTUxVCjuXI2FYb0YtK/0b8iO
ZzAO7JZ+f29VKtSauUSXZNOp6ZPStXqKey3TU4RkVab3L10/NtKctWFF+Xvud3iSEHV1sdOQZaYj
L1BmVeyiUJ3nhZHbywpLkC9nbZYq+pK8o6hv52oKUI3SKaXe+Cdbr9GZFlFAh05/dFMLpPA3jJoz
t8VpLCx2sVz4taIcdLCqT7mJCmCj6/2AXXwair9G2tGPd/wnok/embVFqxg9/Vg3tAnDUYuUOyQ6
ZvrNVTl3450gQsIk7GwexuSxxHv0s2pT8wYXdlPPUfm7zlyYtOe/QV6ce0xPqD4irrCYykk/hDgh
mk0S+uYvM9SNdvn1vX3miugnPI0wDmo0LmF+O4rWv8cPkvyy6rq/DanY/0WMk35CUMwY2MAgDMaB
RhdowwG7zaEIBu1GTWzjm0ty5jhOA7dTdFYF3O/ylv3kpHosdKjWlmlo9Fs96zrjmxv4zJU/Td7G
6hXaRohvI2+zaVPBHXmELeCuVadUFwiD4294Q2cu+2n4tlHb5tTobXmLcBzWfKPh+aLNYaXfwJs+
xo//pNw4H5yjTw8JAbH0MFFjPmpaUvm7wFcLYIcs7JWwmqsIgAMP9FaGQCMbHSF2zH8Wq9Gp/jBg
ZZ1hrOhWGGpMvTeRsT6XCgV4dF20Aa05zb1KecYt55uwpLskaO+iVkNPvUQdoNhvPaX7AUu8AOFi
gM13Q9nOanAtVOjajsgQk+J05+rv/tgjZbJ7Vo9XpUY3m1610dPNYaeli87xcsFKJXwpB1+ry3kX
tSYSXF7WrCr2HpYPjf/rB+XMlf/g2X06YXotSDge/fo5R6gDr9rS7ADz25HKXToI4KypXKroeLKf
X7/fGbStdrzRP71fkZHp1tahfhBYxp/7qhq9ka3PRez01jXdoQCDZvYdQPjc7Xb8+09v1o6sYSLV
dw9hdCwBuygy51lpBcE3o9iZk6edDJgxvYwQ7497ACw9DTPFEepeawx6E2Oh9cuwcfO3r0/buSM5
GS/x8aDidcfkuS/USHqYQbrhF2gFMf3FNzgZMKsGJEYVT/5BH4ClzCoRGJjI2OV+wyA9E+PpfKwE
Pl0LPxEukeC9ee9GhWk7K19YTMcz9u6Rzpqztdtw7WJGpEmYJIPt6jesh3lMVgOqB59yi4IlWFl/
fTrPfZqPv//0aTAexkMxGsHzwNzGNtyecDncQ1kz7IdJY6WzxWtWOvGNFgBMkTMJRsRdYhKQ9kVr
lrZaHr7+JGcurHoCmB1z1vnItu1D2oRTgxjcnzB2dN13oaVnbtGP/KJPB4os1UZ76lr3tS8J7p3n
MimLLdXCLtE8m75gQe+CGtY389WZx1s9ebxbp9GGVG2tQx067DXCHMEtRQ3nmhJvdpmgsmjYDpXG
X1sTqcez+unoRqx98dDZ5sEwZKwuHeSnFHpiBKPfrMXPXZ6TJ1xVAlEcHUiHkFxlRHSOoE2K1ri5
+2uX/+S5prWQorbpzUOdRMabXjhmMlcD9IKzr1//z4MIndOEc1AfQjNJG3zKKeMTLo6qaaiRxWKb
OBhuNhTqxhBZMRmgkuTo3DLnGZhLejxgwc3XH+HcsyaO+49PFwlZr2keoT8/yMaSr5Nr1iu0vkbq
oQVVXgTkh1+ob6kcJgACdgHyJHOGJvRbNuuZa3iagI41wq6p1NXoUMPcKp5MBRHn2m7d9rsouzOr
tNP88yYmYEfiRP05ugkVKzg3ejP+TApMK/vGpBb9ze1+9lSePF5NUNtVUJdIaqGG/KCGMZBR1N7J
iCKlUW/bSrmJDdq4VtUdal+5/foKnju8k6dM0dWxw28AasJAJd6RpIbB/5rFTk+Iaa430/Lr9zkz
eJwmimp4azNQ8cbPKipFctXbGrfFnLtX+rHnY9ap5AxPTePEXlbmxvQdvPfcDXLyECZEg8TAMxA4
qBgF8p11lPg+jKrQ6+e/dmQns6vZ+wEG3aJ8ReMfWY+UdIx4q6A6divgVmmA106ElI+3qZ0IEX0z
GJ+7bicbFJFRizVMs391xeQWl+OEk+4dqkvkUWuGsf3NGPnnU4x9mgAaWL2LcFWMr0lvdMkC9o/h
vrdQgoRLMRcc7w4PA7t57+tzee7tToYT+OET5fzReg1MNCwripwBzByRGYF9TR0ysS9SQk6m17/2
bifzc6OoaB2HSb5S5xXVXdRNWMc8ml8RZV9QXR3YPKd3EXN+M2L/+UNgu8fD/jxawgwpwBvWb42t
G0qIA4M2Dqky/UCLY1EWkGDGWYP0Jvmh+Sokhm+u4rn3PRlajiYU1YxG9zXXfXBrqzzPLBa2UJ2c
AdUr1iZ33gUcPWEpwzDo/l883pPBxafFFU5TDVVnivEcL2uwByTAka2pmosOjQroljRB5/g2CP5u
9fVlPXe0+u9necADMuXITd5KMngHxZvwLtlXhhKpeOp73WltseKENxk6Ijp09Tf37p8/kbZ7MtKA
zoRQgfnkNU6zYaAjSacmmSVRM3UAKUWCueLr4zv3RicDzmjo2N5EYr0qTQDEGLatYSzriJQcMA3m
WH1zGv+8hGifJodiSpqUeIrSt8lqNNL2ZJbb5FTQFaxYLtMvclR5UflRkl6imDSI9TpG9dKv//oo
zwwFp7miqex8bFyifscvZ7m3UN5apJ14rE1xb5HnxwY2ztzY+eak/vk8gVjp95vGbhzwJ84QvcVD
IHME0ANJYZAZ4Et8fTxnrtppqCiuGhQ/zKevdjTWwdJ00TzPGjOU2jKRjhJ9cxznTtvJEEObN4UW
UamvJKKCwZux7TKLTcDq03pKMiJGVpEtp6b85u3Onbbj0X4a0dhhBaYo8+R9ioDbXYL0U0GS5naK
GfObtzh34k4GETeulVyLg/TdCuiOPia9grwhccMWgE1ZSX/x9fU5M2o4J6MGOhoaomWcvmWunjsA
5HwHJeJc0EGMew+/avqC4lugFqqNfvguTPzcu2q/nz+64VmVNHb3Fnf1CNfAypnV3V2HPS1WltHA
XF7R6GpkoCxFDnrk6eujPXfdTsaQukcp50MXeWej3Pc38KaKZpeTqPDd0H9mOWs7JwuUbqCvazSV
/+q4wI/TVeH7CD8mlXZDcmQuGo15GWD9tQn8jPF0PlbQLyTtvNoUpodsxsfX+ZcO9jQvMhgRzflR
k7wdV4LZ3hBJhlzMj+m6ftNuOXM6T+Mi0RYqdNxs+WaXkLJWYS+0nh2ZnsI3+eYx0M69x/EW+vSo
EZ+A0KUHkotdPxHKNGsDEA/iUoZjkDwNmabBKI6OzczhihBipjyf1nKM8KZFdbSoK+L1xuVYlbGs
Lyr7uNrACsP+N0R/S3zwA3rEzIBPTJSpHXgUJdsKGbclG3VRo9fADzCVLFWGOQIAFQyxQhcY5pBL
tmeF0IsR85/1pP/zOvx38F7s/1nTbf7xP3z/iqiHbPZQnnz7j8votS6a4pf8n+Ov/e8/+/2X/nFX
ZPx3+k9++w1e+F9v7P2QP377ZpFL3KE37Xs9Ht6bNpUfr85HPP7L/98f/tf7x6vcjeX73/94LeiD
H18tiIr8j3/9aPP29z9AXn+6Z4+v/68fXv3I+L3L9yFKiv/4hfcfjfz7H4pj/c3WVN2yHEc7+iCP
vaj+/eNHwEr+ptum4aAFUh2UJ9wdOR718O9/6NrfbNWyTYeOv9BYWHJDYd0//kg1/mbqugHxXQhV
p4tt//H/Dv23q/Pvq/VfNAn2RQQn4O9/mMdH+t+FeVPYuqbrlhCWpRqkSZ1mN9d6B8Y6D6vLIiv1
RdAbAMhTecjaQR6AwcAnsvf0IoZLgznwn1+s//2TfrTjmoxzaM+71ZhcEVUZvYYKkkLNctvrKdXF
1tWDaimkSB96w79HMbZg7sQr0NCCvjRVO9xJLSpAjdfy1jHzfk+ABSIYMm7wLokFSZcw8su6XsNy
hTHYJldp0hjvccp6LR/LFztqthaqIEHYV+bhPA9XGKqRZbpTc211olwWQ5TPo+O3YTscPl3rf53Q
zydQFcdh97czyIXDsmhbhum4unXato16MC4Y7LqLyKL7TvW8qK5zpcYqHw7OWmpNdln5ZTPrdVaT
upDZ3k+S6SrLACCzVsEOV0dhskXlaDZL540WzM9QhPneZ3Ta48HvtonhrKAVqxelFY2eK4ZqzmOp
XkS4dCnYxvluNDp7l0QiJU2l0h8xHSowEaFa1gXN3Oi6H+3yGalHtKkQRC8goZaLGL/xSpOmg1NJ
U2+6DjIhwE1Cz8Ow2gFMKi8w74ezCV9TSzTlxZRF4x5X87AXbpR7/qBNCw0BVUwC3kzRk+QmkOOw
omnQbUO9zC91fn8R9e4uaDVxqRjD4LHG7w8ff2J33R/yEZy878wlHIQHmRrJDNCK+9oH4cKG2kNA
VUQSgzb1W19xbHh6sXlti2w5xcq0y5sRM0037UgFy+4+vvTIeGrQ8dfQxBNk4nazijj5OwjI0oOa
Mb50QbCJq3ti75x3w2kRKw4RkjQI+a3Wq7+Q4u0dpNA/0qNjs+pG9aEjeABa3NB7X985//noObqN
8I94FGH9yY2jCd2U2AXUC/TSmpjX2bFdXunhbWfJ+FpOKRGZyGVnePminVL44qeOX3+OOrndutZA
L56O4x2uUxUvlrb6+A68IIzBuBu8gNpaM6N3Zd2nHbxaYQNJEekIX+ToXpsVGUWqbgFYwnoHWo1c
C3TDnZyuRdThDuhL/V636m6j+66KSLbT7mOaHJseKycsv0UPSYcg1a2qglpgxrHtHczo197WSbGf
FF4iA/vgWQYkF3+c8O86uCBV++Hrk/gRxPD56XNd0zQ1jdgZ02LzaR1n3k8zLPJ5Q0OZW/7r6VN9
yzzkoJu9yveNy4lJ8lILoYtIoMWXIc5iQELo2Jd9ZIsDwl4X0pyarWxSBA8ff2f/JEJDHmTKGAZf
4FpUAVcISzeC6vrG1Ppir4IlapajE/5wuyTbaJ2FxM4MESnFReXledwxmknzrjbEU6SPKYMAwOWQ
pv0e7LUT2fWNf/xS57gqVQkifgnox52l0VxGSfY6TQkjqhpD5IgEeNHCWKR9F+9FgiqZyt+wH4ap
hooA6FmHefnYxildzjHS1gngq17XxQNwSig5UfRTMfLWg0GQXbDhW2P26i6BjY0b5J3vwXGccY/j
zMefCqd7L+C8bIq+vPz6Ohkno6QqoHaxz9OB6qkWX0/2OGoxqlh0NXXnq3W1G+vxmbDn7JdNlImj
fCzzwhHZXmbeKnAXZlqAwi4hL2PJ1S8fU+R/89iPxl0aO8Uj0JkN6mOtw+LYN4F1SyNL9WRT2Ess
ntfY80i1qEgiymwlv5KOcWuqerExkXYTH/FcBQWByVE1XmFHHLZhYGTzUl1bBGVcWWo/XX98gVMS
X6CRhI9h81dJa62/OSe/79JN6pU0QHC1krct7OMffr938yj0Bygd/Y4NO+GM0aUVCGJ4cAJ7ePOt
OXijYNlD9rvt6Zovhk6tl71hKgu1gDrC6KHfm0X4CBsv2/MEgvnDMXEJNFZ/JEoMZ++bdCkWEcxU
XNLkCyhOl11x6bS9sZk0ayLkwSyXLuFCW7XIqn3BPYePnyrF6D7bQZX+RBgcewoRKyulxpQSCXR5
acFDoyPe+Zm1GtLyIHspS0tDK9t3W0SZ7g1tBfDdjTn81LLpXgcQ9M2JO+6wPj30xxNncwvRIhGm
pf1H7zKf4Gbk8Sh3Ktu7a3ryDIbNkIKyTyUxoylezUZXFI/gqPC2TiiRM/RnMxW/6QGimz8/4qpW
1VDLg2tjF8Sq7+l6XV2NGHtAp/bufRYZzgz6Vo+I3+oZSPRiDRjemDkDHpfEgc+ZHWXVIe0R0L8h
mH7qUst0EMmiCjDnuoguL9yMqI6hji+S40XpIFuEMujurVGOsGggOEzGGIAbtfyfX5+ij1b376cI
z7sLfI3VnW6Yp+NiBtgfRHdf7SwnT2iUOv3Bsa0LYmWUR61Piw2sH83TequfVUOWeXjuEWBOrf8a
bXV2W2/1AETSr0W0xyhdMs4Hw5Lw93tLa1ZOrUPjqQ1UTyOrkWleoDZcfn0ExnHzfnIEzI0qwzq4
EdU9LSbRlYTQjS1/5wjWfZlEhz501UGyabr3J1itRlwdUlNuUf/Lq9R17mDqjC8Ohm0PK/voYc+A
PhZjBAFlh6k67aYfFKXhKMk6v3HzNL2wMRJ4E4ZQiCgzF+PJlRYB6tKSfP/vLyxZkCmopY3iz8wY
/T1UGsrVPxeUmE1UUrc37hhW3piEcoUbEsSOnSpLk+jzmVmVxlUg2/uvT8+HcPLz6THZAzDhOS7c
AfO4Hfh98CCmzMJorA3bvO/V9QD+4EYf9XAFERrNseVilycQTJ0sRM5giy+bVi+9MGjqDWSScSZx
qDzQ5CR/r4jlnUIoo1copuNNfZNdJ2a8LtJYf9M06zZOq/GH0sMBJrBGPOURkoDITeUK900Pap/n
rI6Np8lmq8o7ZZuhLLIb1Y1WrWZfqG6g31O7HvbH7/BUcfXw+c++Ph0fOpXfTocBStnRsIhZGqfG
OClqKSRggkCENGNh4htWTK3BFS7NrFdMWGv9jJD2EKsHRudl4fTOTLXr4oo69y/NVp1ZL9gbk/de
r1q2nYc0b9kCNTj3OmVO3bF8LHASv2XTSMBIG77CsUAZ3CrjfZca+Tc3/ofE4ORQLJutnYUuWrW0
0yRgRSDvgWlVbn1k2Tdl9KMX+oQwor7WG6IL6qE2b4NoUHZGTigTpXhIx8T9zMuhz9v55GjlhuyX
Ynb0coMLhazQ5qx0vz7hqqp9tFE/f1D2tOjZXdXUjgYb9VQr0VA+9Aul7LDfpjOgi7hV3fveQlg9
7LURQIy8bItbJyqXVaSua6C3NWgUSkrE+aRXnWahmRy22AuXUhReIMvL2A7WugMLfJK3tV4u8uM8
ou34VaC16lU4tFdHp17ZtC9FqN9fh2rzIyEpRQv8TajJy7h3LokX8Fp5oRGJYoGufe7LdlEkFhRw
3B1VsIxz5wmHHUstYiAgHlK0xt8306R/Qbr3pUruCtMJvoNtIvtlaVPSk8UC9fk2tO/JJ5uPYIwn
tbubNJJ6QFFaGO0BVkZrdmIzMF1erdvXaZevEh1kDt1f/KtujCf2ORvvqUViJWn1XepvzHIdDItq
mA+3eCHiV2qJmeWJ7AohMOu863RfcLBhzLx7V5u/eqfHQAUVwV8FzDJhc1MD3TUeFHeluqva/SmU
26OtqXV2ereNZeY14ZplRAJWwVhD34pLzzZXTl/M/AHOYeAuYY96Dbmh4xq75mUbsqkatCWBBI9k
5W6EEXsiwYBu8A7NLtT6dTaJGwjnKwCEC1w6B/indx0mPHXMVqA4Zq6xCRJ7HY3too+jbsaUt466
eCXs5qZJp602NexTjU0R2XdGRBVrAgdFvjlxorO0aZZlt2tCOTftl0BR9uRDLe3sifb9Jd7ylRu3
NwFQvDKGZwozbdamzq3Akd4Na1MntSHR56YwwLIeuWTImJCxz/ypYXEHVKl4cuFCDJuUBLBAfWF6
mx211oq2H6Zjni5M32Df1A8kGMGOwU9sBFTteLGofwrGZOFM12kcro2WiOa9HwQPEBkugjAySCrp
f0EB2bqu9TMKuk2A6EUJ3AUU2bm2GFpfIfkMZJGYPKv2WRS0O0IF1naw8x+a4NHJ4IuY28G4N8vr
AXNFvNTujQCO4Q8qh14EOlIZ30DRc3fYSxccG2SRRUKIV6E+Ae6lJnJLLOrcTYmkA+nP/t64k/Vz
MtwjGS2Dl8bad/Ku0z3noQ/SZUMSVHYTKYjXI+C3FAIWobtV3HouwytN2wXVPZoTT/cJSyBdW7N3
uLvmsbuZfMw8W5uTmbLN8Z+t5yLYGvo+VZ+ZL2r8FS9dMm+KVd8sZQ6XTHWxloJGrYpwZpjj8bP4
GX5hGxCOEm30ND+aMLwonKBuuLx4hhoUZKmAlVo3OGyavRJpq7J/EIl/ZbfJ3HnXdLkaErFOzHEZ
a8r8YytGwG9MlHOgR+tEmlv+zyG2Xpfni7CNPU7DCEIrN+SCmhacUf4VvkEdOxzAPvP/cnVeu60j
XaN8IgLM4VbMVHTc4YbYkTlnPv0paub/Bjg3gi3bsi2J3atXqCqnkGCJgaPUL2bVB4IIxmENFd7+
RUy6Kn9pui6quxm3n2bjw3FXTDt6R2YJAycTSa7BqK2QCKeiz88G8zebdCXaCAcYTWYtPfRYDzvw
Hmk/X4ZRjuZEZB5PfUvWxid/6x+HdtCwflmK9nFpJ0LtCAzjw6E77ctFUr1JolW1c80iLPFWpy89
wKHWpnOsSYNO8ffJ3ztET/4uQkq9tGBTGfHgqtgvqfV96WGfbJ9y8SuTpEinB7buWxdng68pgkOP
7ZHDu65bRx9C19s9Ec5WzYbbctGdV+bbAv6vT2ySoKGZnPwGDNjPcCg4RxfBVd3GP+W6Cu+EsZLH
MlMuSHzkriLyTvWXKmOgTIaWxBZV+EzzFN7e3nMzXr2+JF5ZhFINu1maHG3vjx6d8pFJ+vJmrUvY
5RzBaChgfWBwKJQsIWNguooUsafLuwAQNABIQ7VjhEJtNq6Sp2Jg7Ck5TCv7KA11uneGFSqW4UuQ
cL5WZgffJ84Lv8dOF7b9YDqKMH8jFSWRs7tjJJg8dRtaGy64n3aaL89W/5UuwzJES2k5PZ3YX0Ud
XcHWGdVVrGr5s9SS0/PbWnM2ImpAoCOPn2KYV7QrJrzOM9MVp9lY2WCADcjp+AX1pXypwLrbFKo+
FaaSXpq1mx2CNytcZXX+qhJVL8OifzB4t1/xPDE2UYjL18VaTWcFnRCS07utokQf7QCBOh17h9mf
1WPYu4mGOfn3Rsln01ur/Pq8v9mtgxeWJNi79kE2fHPTiIeG1Wd2N1RntY3yJN+4OjV0jv97pF6j
A5UO7rAdiu+xuIku2HTJiU2SQP2Uiy5V8x+NvP77O58/+Lx53vffp88/67/7Nh3GVsIFPh7DisAd
RLLJld7aEFuEHTIQAsZEOw4ZjOECvG0gLdtGrxzbZG06zy9lx9efN2ld8Zc8P6zH43wC8WKx12nK
7dxUajKIpeCDT7npQu0z/e7BkHGb8pjAVcK8f9F5cCgj0awLpPt0SGwYL6XVI8bm9JG4ezw6Rb+6
FBzBMXLtY2+BrcDGOjh53dmTvDH6onhqs4RiLYeCjDmdmEi6LobhQxe/gQc6xfScm5PPBKUfp99z
mUTEqHpzWXp0VmDoUz013d6bTgmXipcAdunetyyc1uvQ7BEGO7+rUx8iFGuzzMR17zdDETXqkaMF
nUYKaOiIBQb/WK4a1XBBTjmVBKGpNew8K65y37iDekZufGFgxZuV3G2oCB34DWFUffRk/jAjLSP/
Xuf7VSQrTJHDIQHlNqnu01Hk0QYMLo/SUg3tUS38Kpd8IVZ9RrFcODVqESat/r3VxnO1ZJ41dU47
47fL8+u+C2HTCeyrgpNm+qNV8zsYvTtM7tNqQTwTN5i+UzSPXVQJ9RV97Nu89z86jl19/wVpSQQg
7TMx9p9a+TEZ44EwuRjD4M8mf4cs3VOBEfesfWT6FCbNDZifPxrl88Wb6OMXWPjmioHaXLgsA7sG
M+cMd9qbYXjQKue19NCbOtQKXK1a0HDJ7jYDBkgANcma3bYCo09F0Jt7xLV/pzhmW2nx1cq3N0DN
gVQPvgguItF8y2JHpuKwVF75BztKBJA3LOBEpMPsZ7HoFZNyMXrZS8vEZzg6NceI5GLItGxksKBp
gFA2XJA063qA4KKF4dGGuEKz/LLGNSWI7mhlp7q67CLhkNK5svyt6RCdabvHud5Rp95pYG6KiggF
cvanRoDlHwm14miy4Gyb6ZhiaDVThFnH1+PZNyrRs0Yl0hrW5q+LZD7wDFLJLog3G1/gWigBh4lL
/oYgKFxELiEI2Tkzs+vky2vmQRY8Y2K6MKXrGSmlipalQWoQ+ein49+e1t2tzU+RCAP0hmtNtYtx
iL1eoiSROTq0hfmIVs3Fk0zMZQoON11w4FjZDAoH/fTY0VPWMJdGi/WB+BtBmoMZzc3SQ8etevAF
HAwdjsRx1qL+jqeMv6onkeH3VeJilefZK0LK2bykvkj8YnWiL8jbhRYZYk3xtZOzc981aPlKR8fi
KGeWD9IpIEIN1e8MsQSMYFz3ZGPcDeiGJn1wMgr1ajzHouRNZuayTrtwm6J9XT1dfqGIGi3t6o6Q
ljtYZIZx4oDsbHrqWbFx28T0jRPFV7EZ7xCsPirg8wuDanHtz2rP1d58NGkPRXcLRLW5MoYSWTMY
9uUNdEMwKbWjlxWoQsHvqZYl2RbIakMIL3nbSC5/ZFnFDNLHdj4b9syQ+Jy8CCLL1KCF1bHHpqKP
pSPScJh00wJ6rYhMBfb2yOz9+AVU2yVfboNceUe9R90ND7Q6sZNG4GNG0pRH+7wR9Oi2JaoBm72/
5cAm6+W9Ax1U7200N5+ATUJ4ca/Jvv6CXxFS6j5XVvfgFZqNyptiUKm1ErZaHCqUkHg1z8wpv/Sp
G/tLIT3SIvHlAkI6r6OqFNdM1p1qT+hHy13mGPjhn0ecL8ttQMbXAV/rx4WAzMCWxMzrWH8TS/AE
kxWmnV0hU11A8X5FgFSBYG1riuVDyPi5lxsvlAJcqRN+QNAMrL1E/hiDChg8HaBH2/A6sjYzUG6L
HgThUwlYBdlQhFU47n5QNvnW9WoES+A6xXKIPYm9JCr13WZ7cdfKhsJ0NoWFFXHwjV487Wt8Esqv
Cm+QCsXgYDjLknvMKKHDUe71docf/GdZ3tQ6f3BaBTNSv26pFmZmuOqKP+yPTi0u7SaGtLiAptAc
Q/wp9nqwDWtoUYFplMolgeBqo+Z3TeGK5uAIJvjt4VU3kjuNhBG+s5A6s6Pp0yvE8tMmX3KVQ0GQ
yVQeVCoHXkzJJO4XYmKvV2coQJgCKt7AFEhMtf3exx7MeJdX3Qa7xHFb8jBOQe3B50PPpC5W9C8a
gBk024jHK2gQSlOIsKeuvFprehlFMZJV5bJaqc2ws036+8s8px/FqrylKsFKrLSBulCRuW0EHir5
Bj0XAvpN34kHX5jLfS1UkvSM/TXWKzXvuyaWwJ1vSRyZgBiAwIzfxURx9faiL64l2PzFa3E3+w/r
Z7y8MGjDfu/3+Xssn5vSB3l4FTPdK/TsImbNhwBia8AATpMUNbT9zIIMbtmM1LEC7mP8no3km7qy
sYo56uzUK8vmcux/azdFR66hbDY4uWNg6PwxqXqVNIPRvuW8Dm8tK4fg1klNL6lgQ1Cz5xn9UakF
w5sKI7aBirgLm6/uY6gt5avRj+Q1IIGmhiuY6bs+YGLaEUdsIQSUUBQ3MiCjR+uMsxujG2tzpEE6
rCpXjI/B/QGfY3ZnFPNzk2f0c6InzNQbZNOneTBascQMc1Ct32DKXiBZBvhxAk1OAgnKRopkrijL
oCPYNJTP8r3f2du1wjHlc10eoUvOCDvguF3V7+uSn1sNjbEF0gcudLEUAUTpay6ZN4bob9BTbhKH
nKzK3FkLCCYdOKa+WJIhqeWANM0tq5NXSrBhn86vrbA+2jGNTDENcHXGtloXVxqO0lOniJ7YIh63
kqgG4Klu9HvFlt921RWjDcdz4V0Q4msqSEG7j4GZ1IFm1qcljt/x8nzKlvKgxvM6rvo964qbimSj
xGM4Z7ULPOWlqqwrPOJgx9cAzNYRpAQ8f+6DC3u0x3m5Z95Q2x+lPAadsd1gvX1s8Q62Z78gvYQ2
/DBy9Z0egEupEcOVSqgunII6LjASVebgTZYeLkbyOi3bFYnjxZS1cO8v5qxHq2D6EtJEMe4+rGr8
NONfuJEQeZENSIa7pDszpJFKXM9lnQSDsZ473gXLCtwerSBuFPb97Yuyx0FRjkA/6m9trn3p0+2l
EuOPQWpeMcNA+GOlzMRrxZkRJ+Q3VspPi6hO62KnEgoHBQbe6+GbvscPkCQhou2Ao77cDFHRNS/i
KEFz/FvWy4+MLpC9nR5DTdfiTFyRtldJplG6C8SlduZkChIrfZsof3aNGhVQasVWjaTOeKVPhkfp
P0ejucmT6lKLP5V5iAUyWDrRA4P1wtC5U2zlrResaMiklz4fYBtobt5sF8p1J4xZr0mdfq9TI9IJ
9Y+3OIbz76U+h8U0udJivE6del6VUJipHCBz0K3ljKTqYRr6eeBQuK4fIlvjVHdezSOQJfy110nU
duQi5NgWwNhMoyNxeVmd5ClG7GVyf5lyOaTeVU6frWyEppq8LtoQTLFxJoM8oHlhCyBK7xaWGSTX
jQDh3vjWm4qHEO5CDTuaVfk8bSXZeSDOB2SuTL/MQ/ZVLZQ3IzF8YYEKrW731ngvTe1sTNm1MeVw
UMoLJZ4reNaLqMZRbAlBvIE/GnBgC/Zkio4o+bOiuzVKVatbfePX2sjetiguTjd7znO3L/b7lIiP
nMs44SrdFfojlGuSUm6NGW9uMF7qQ0i96m0SjXNSa2DZ4mshyG5Wb16if2l0I2rT1UeP41tfJHU/
x2vni0TwcPgiyOSRILe33lpfJg6ynPHsPCdfp+dna1tvismqnfsZenN1J/uR7WeqcZ8C19syLY7Q
JVxXhICCTJwzhvpYUlWQogJHx+YBLwrI4dTIY9lCM82TltjFF8lVk9LQ7QmG9IBHYnfZxLYyXaWh
vlcFb+EhOW80gzSK8nuuxzOlm9eCNMVQGCcllu0mEx+DJd4NRfkoS4l1evkzrwYLrEUfThlMhaut
n6WohmW136mYXXEBkIeL2xOs4cCqSnepQPbs5odhGK+UBB/SInibVLyWVPdnJajK27ompxlksJAv
HNzJNldSMG/jkcm8qPXC7IaKjpRYG3+mrq1nMKivkpXfOYvfSph2OLdCsf+xZulljtVvW7W9a5P8
yxjlAIxngJryUtRqoDC+CEg/YG75vGxalEtfhAkyL+Maxz/QKtQ9EJpv+cBKNZ7D1mrPhlqdDZlZ
58l0DKHz1clgW6svecmeIFKXXr9qlvaymvW3vRa+ZlPyQDLnklvdfHoLXNJdjCVwvbjt30lbnXa7
GyTdFBGUF8EEpBEv24iB1NwfZZ2z23SzdNmhT82JOyEYAF02yh+h+jtgzYwBNwKkI8DQPEBCXsY5
iFSHYPiwyP01HjxJngLDjN1YNH3YYYEkyOfipVObH12ahKbQ8C606E0S4Y5+cg2eWaAe8jQENFy/
ZguHn8K8iVvN4fFGmxf5SMGTYs01ailAgh3IKzmkmq0IilmzzwDcpUCTfqxdfDeK6hqPwwV481vK
UM8JXSodsUjkFHzJwqrbQpLyl2mqMyV3YYZ090yJ/JcNgZxIvuJ55zM78vzK89PnzTN189+n0wDE
VCrH9YSs9v9L93T/S/w8H6OwnLiN58AQyRovckoqYEjJQhhbJRFoUglohgzB6HHTxs1wEupqdnKh
+/e+50d1RYH8n2/MCpU8ZJZA/ZdmmleKba+jLjkmdgE2c2KB20oQ3kVjlnZRN5FPEoeerVkyeKPS
jBNJa//vTYt4nKrs83NyBkdg9X9fjynR05S4Bs+7GJZoI4C4fPd/3/K88/nD/z7Ofw+xD+C8+qEc
nOdz8Ez+PJ8mEMRI32rGA/556o3xi1JbGOmYqIueNwCD45PKDmkbUkXyiclV6qtS9c9HJR1+PHU4
VMn0f0E+W0fj8VQ9P5qOp0KYkzYsY0LNI8P2fMmev2qr586lMve7VOOcyjnmm1M/M35BkoHn9vkA
oPZ5Rv95rOOhTS3/FRvk59Ok4yXrsByXqhX2x2/cNa3659c+P3re10kmfdmM5cUh/szheIjng/33
vc/7cpontn9+zfMr+ZAbHN2Kt6Hg6R8XXp5YPZ7rsW97T9ho15vxi+/5dpvbwW+3zsOD4wE1dmN5
9BdYSDlNg8vfkXNStXWuhWAIsgLnA8mnmRziVeUiNPSnZXLFcbWLdXvvNuun0F5jyZUYCknufb55
i5451fyXTq+HIg+cyha3IScuHnmFYrttf8eYCuC+h+I0nCGXegmD95pBBgjkelI6ON7cDd0SJbBw
r4wXqW/uVGd9JcwohGaDxAtTP5pdPrdietaa+lr2opuOtY9yQlLseSCo3vQwBRkJnDIABxolQ+zm
xxZUFLfmvLRJAJQs4MTJpig6kyGfYzq3GRN6J53yVxO8JW7O80ozAWCQN1oIoqnldYNjmila0PvI
JZ0RJ1qRbXY6Y/Pg+SizxqcQf4YpfWkIHsQqD+TBirBcxrP+okCqWubfx9Owx4jPYYbyjqSbgRzd
3rnxKDuFiAumM/3FnAiM/wxi76f5mfxawPCwp3SpO00XbSZqFOGmCod5pXQUKbFFghN0uhy7kqDV
BLsl9Chowmy7AoZwRYnD/S0JnVfsnAGa/TIphZPuJhw2IrnN9A+m/STlvjoyZkjEfOizzLnxUPl5
o7H5CQIts3+POV0xq+E1hDApv2IWtHCDp5wr1ObbV8VY35mNDNQiex/VmVR96Ww7Z9tUekEYeTlO
jmOp8CTxlCMWKwaIVbI4vibpBAsudo31CCApneyUtNTR0ecF/F1/Gq2SHUPyC1Jp7XD03mhOTgRU
UGgVO8HejdqGq2CXZCiLuvaA0ThzA7KSxklKNoEufBlE4XQ4yFmg7SJ9l8xX5g/9ubYcSP2HlcKp
rnlIFpmBRxnOPq5AiOdCHWTCqwrnlDODk1W/M+2rXv5VEDjJiEeqtXfwMQxF7elj6+HJCVplRE86
YXCErUQLv9TOBOudKy6Vi+n+3OkLDjoIAd1LM2FwsZbTUT7Vd5CVam6vYPN2g4bVjelH/jNxKpwm
ac8yRFQDIzM0Mt7Dk1Nr6OHjG1XC1CCTWYyPOu6+ZbWF6qRDyTm7mWW4uNd+7A3Fj6Mj3OzQasgn
Ay2yuEM2ZUtJSOlN+4+OdJNB7UunCUESTspo0k3bekn+Tg5BSDOnsKhc6hSgE+skLCpJhJI8c+8w
e3uamNqkN4NGUzSo6n6SJsxH60rD6hYZqfGTwxutaAI22fbTyAx3As6pzVQJWpn+ztK2RsEWWKwl
+gCFaT1aZckew0U1ZCdPNKfw898A9ygXXOXEdMt4dzGnUKS8mmnh5mgzSqxwXDw7VZ69ai4ZGNUl
ltmiF7/ekIjq8YN6nKuMXD4mgc3CP5Ff6MgMTCHxU4s8JY2ZBd2vIyekaf4F3AQUVOKmZECVto8U
y8K8LtqFCa18HHyLMguma2ebSFzFu0M7bJG7Rg5WsZeDFdVD1fWOtvBuo02i2GnJpUIxLJq3bDGy
B96cFdCc/Y84/awkKI386pmnbSrDSo2SNUMgmFMAER3EQd6IqCfLC9soJkChY9gDjROMyU7iv1sP
lEESyZzBrat5TRH30fCw3/etCppitGO1cA0qyquUXoAquQO5YtjMocl6nJMvKsu/UwwTj+Kj2Y1B
ynliiodoxmhjKme5pAGFNGZaociqrVtifFVWdD6qwFXVBnH8qVUtBXzDaynqpXTklmwZ2qxj+6Lm
KaieSc9KY9S+agiOwFI5WCp97jIa45nhgSqMObx0CFU5YUfJ1vhm+6ta6HZXrNM0DUdvz4ke06lz
t4XESXUeNfE9ZUJJk8Wo60xPpZQ6rUkkDSOx7j3OtRfJoBrRtW+DXmykpYbz0ikoFigWnwEJ+MVu
+ajNkNLQSph9NiJKX2t0GWe0j8UT9FQgAbudWzrSu4cK06GtBjhB4CS3zZas0pYZ3SFJw5oLNJ6/
Xd8JUirB1TXzvOmz3XOylEgIGtPgVyy8ZarwHjD9nW7YjJLPsoj21iRObdyRYttdottKlr90rPSY
yUgbgFGWzVuXK661W6RAVY4BbVDS+WMNhm1sja3v9IwPZGPkhAym9CJkmp9OcogP/m86hOn2prTz
bg+Y4ppOi6ZU+dSU0cWZGKo801m5uiaDDJV8TZQklFhBhH772k7ZxzrWD2RPX5Mm/a6MfZQbdVgX
5lfKs3ZTsSIyShscJ2L8XGTrFLr+JQxep0yVb01KLY0tXR9RJdLs1EqPfRVCqZ6uWfUmw6TLs+0t
teZvcqb93ntOQY320SccxNuMBOquXVJZfAU+yZxFhWEH6TGnO+WlkMqbOuUENgRM88oJT7C1Lfbb
RromVvYWS9odrvi3RgDbJrG31NP7UOcXxrACOZu8mDdCrHmVsTnGOJGgSmyNNXSjAYHOy7fd02L5
sazZGb2AQwLIberGgXrnxd3qcuR0YhLmTc92mae+GV9ak61bBTDekNyVYATnCOt5GuQtTEXyFQtf
5sXP5JyyM/3i/Yu5K7jswmQiQkhSWh7aC5S5oJ3zq6WqV5bD47L3qlRleXiQB7MVSirJir1gMu4a
hcgkK+jOEsICx0jXkDTRr+Q6PzCpX2rLONetFC1LBpXbvOVpfO5B2fZt7lhT7Hf79zW2oq3Jw0ye
QtMkuZiw2ymm25MOR83Dpm4RSV5y4fuiMH3JbAGMNwd8mENJ256K4VSrv5gGOs3KcEraX5P5tjUP
Q/qsiNBrQP5wSFU6kfqvuvQu7Y+KvkSI3+CadqckwZKfY+Olmf/u6qMLhPQxTX8qzl+cNeFnozea
3pXFH+TAknnfv9TGpyLQ0hRun0iQ2TD7d0zepRaKfyo7vsNvXek1cgZankXb+qn+sL6wpuCronnt
1t40uwvV0/pOTwBBBhaFhUL7G47bSgU35E3UPk4pw+h/DysQ+fOC/YlDtJ737HfL+CiMeafQVqjn
3TSTG3SxlsFrU3qfkAhmS09VW6xZY5rxlVRxF4E9oxVVl4ZTlsi4FnALsZWY8kmHYnfKNmNi2IJp
EPzMdQCZdbKfwyFllm9BX/NHqaV4SabJ+D004ptWJetNMObuV5dORF6xAs53W3vGoqVGiFbdnLkY
xsODLZy7JblW1jKN7Kby6KgC1MYRLbiXF4S2RV/UFCXMNPaKGXfAesz91CsFdXVbH5qBMQzzZufn
KBJY9YT809rlSymSc1v21HTNecxOFmsa3OFtd1mgpQujv5w1RZzn+TG5lP7vBstTIFcSZ5Z4o0td
txon03aDYKttrs/7iroagnjae18Ct3gRUgZMmk7evsvYoAEv8EZapfem6YuXZ1+NbEnvz7sKqXW2
sY65jChUizh+7R7l9S2jL5adUDiDpCPTeNyoKeoJVGE5m7LeJs2FOb3t1ufJfpMlabshxSaL0qnf
n3dRFeYcW2W3udmU+y6QwD1eqOerxXmSs2vBxZ/sm9cdYzR46ESHMbAkQImwvsHFpjWTelpmUnN5
/uTzps1/ZJKsvMSFNiBAFC1P6sz+EhvlcHl+pAn9RV/LW4cfPHo+Mk0oZBmkqXd1sf0j5KL2No04
uasmRehB3HhVM8LsY3xP0Ir1ms7M5ci8uPPUxJFq7cZ5YQjBQ52Tv7SiENstCLUvhtImCL2J4BCt
8N29WTIwhPCEKu5e7T+K9IeKTORbJ+47E86WGuTtEn/Q7XAu1wqDaNW+ikofX3tV6U+lvCpfqooC
+ZL9oZsFs0ZRZifwuKdm6a9k5HWVTJX1Iq6SFnB8GBD0rSnas736tZjxqwq3mjyihBxWnSOhr5RL
DrTv0TEY8ygUrizI8ZY3HJ9aG15mBHCPGOp7qo3DDaNUcyIqhDCoqttX/CbkrZduuQA4y78I5Xer
L+Rr3ZfIKpJSD6upXGxY1oubNEZ+ZqQQpLP+e+o0mYpvTOvnvjBx3fdqHRZSll5H/WUD9H9JROEh
YpNCCTW3Zwmm/K2Jl8GB8ZC54yLSPZOtDxrzlb/KZCCajLPfa7qR4xa4trJciCTcQdDGBz33E034
SyHlClNF+d0sxbURaYXtJ5JaVYDKOb2aTGhf9048tVVJwZ/Jo8rJp+KOaULzszFbzpreGQ4exuxn
2953znoU+eXCfb5NOt2z1rx8U6eZq3zFE15sdXolwZBcccppXvZKzr9xLRq3Lz3Z+EuR9oXbdOl3
Xe2n8EA4YZNfFprRSKIVDaggRM05hXkpf+grK1k8Kx/LUm5gIAzGMarJX9WWgi7pKF1t1L/I4XxS
ScYPfeziU73hptvJHTjPd3YSYF2kvXqQlQ9y5Eu1vMJDcCskkm8NeWJYINpnz4DaLbEgsMbGon2m
skzzFJYh21I7CW+fYrJZ15S51Z65lkma35M61u7ICs6GlS7vIxUgaN51a0Pam9+JMB/0GGk3axPm
dyaHMZs2RkJCoJixDq3gK18LFpAUikV9NZJ0+bFKwF/Eauo+lJoqGnxtNiBMavakquwxCe/gQQzE
fcp/N8c7EgbI8tAHGsw0FMB2LNc5zQVF8q6K9A4X2Kh+q5wWyHynP/uebaoa6pjQsED0Hi8ZiVwJ
wnVSZ9caiJy7D+Lwtlf8FzINGqOhMXPZaMOdMQ7tyrQsQzHTcG+SYrwjKMLgVDZ7qOr16lp0vJFr
7ZfUBkBOt8wxujptGw0YdBhPak3tpBSqhy4lJpW7TTzlx1DE80ZMJOQ3OsqRzaQxTOlncie8TrmV
N2/JcfXshgkdvjQoGJYJMTPdzWZXpVem0Bg8jPP2BSMATUJTecmfv9mQQac2aCS+VxZNFfKiMYXT
Ua9YTN6PypZclwVDJXJyJk2RnN+GEbmTKdfKOwp4O64tBgyPGxUnyEmgKd2rMkvCL8iI4paPOS4u
ZGLrkgTQQgd3Pmqh4kTxLluZC5QHIornPAeDtIXTY2+KWM2/doumflENFDJtZkh3LRmWwCy9f1YA
eYyZk9w1hj2QL5xJ9tC7MKm3fN9X7AikMJ+DV6WU7Bw6UMEcs1fPu543sykFmCPFi6HFRQTt89fQ
pUTbFGiJNLOorlkHyZycFfr4+xNZx/i8CRwCY2WabDjQM6hraMYOFRaiEnnFaiZkXZTqcYnKvGFc
Jq/HL2WW0KVU5b/zSf02T/qPf+aMK4Rydq/q6Zsp6OsVL8JDV6b07XnDQp7YDDkKwUi7YZDqem1v
ZfEQRZWeU9xOODu0ATu74Vdbod6UMqWTMJdyr5G3pmW0FIwWflfV1eEzYbXbdCuw1PzCEDwLnKUv
FM2eo5iH8d7pzHq7PW+kRSENpDF31m7/3rXiFHK7hTiciM81yq3/rqkt6opBr64lLaAXfq/uMCNj
UYSNpYA+UhhX32FlTD51nM5f8J18p0uoo3kUdQIediYe6wiJEvM8PYoQOmq0fi2vItX9a7LU5fX5
6fMjqicCnZZy8N9dE6MmDkM+6jFBIF1WdRIv06j+eyMoDUj+1Kg9QQUrcTKGo/91lbotGorc6Q2z
vrTHDa4v09cE8+V5FzKyf+9/fvTvfbKPtqyKSilnn6xxXqecJpBYdFc6lEAHtdrcUZrm81GAG6OX
MY1hfeeMXT/ci5368PPGslja56Yng/R/dz2/wzjub/j+5/0KJsdwaRKa8hGjvLUM/xeZtrw8P5MV
8h1NY8zeMpXZq6n/rCq5u5ucIDFZ0MF03LD7qbbVC9I/94Gu6e4x3zEzVu4wl9UEZUvI0ULdsIul
NL5lMgkduhfqhz7XWGItXFjZ8YVkmiW7mqs/ei+o/pSK3WXeenry1rS8J0Z/oTHHCHqZdJdEKPk6
FJL4uhwBNUigOdqP+5S0qY9J96SgNJmQPqMxjmPSTv5T17ryohTLNa0l5aEOkhnSLgkyYKbNHGK0
mwx7/DIqxI6Tmc+hkVLNet6XmmV7aa3t+oxgCwzDl6JXuIjF7Tej1pPFhEEiC16tI+TK5fyTSQLV
69TYJb4nJ0Lbu7OsqokBQv2c13VAFTgm1KVGBK5mUbgWuZGzkfXCQxPn9STF6vQzy/cXoCTjh7Wr
VaD+kgutD/S5lO/9ZtQkvjE8irn5FU/JHiExbxx1bGtvmziL0pGkfEBS+d+nmaM2a3UzKgTnVTPf
nnNulmS5UNKVfwZmxaz+k0tks3dkM/SrVO9ySa0OWeQmsNzIk53vE0s8B2m6qc2CdnhZPnGcJnVC
sPOZqAvnJVFO/Zk+PCLYKg433hdHv85wNUqs3KTMBjKZBAxYCPePCjkJU3ynRautX0hRbA6H6t9M
U+6Fuqzf6J9GP9vsBKnLRJUZZXZUtlN9jVWLXznlr0WlN1/Q7uJtLev4nB2fFkPs18A+Ipox+pP2
/+g6j+XIYW3ZfhEj6AlMWd7K2wlDaqkJem+//i5Wn/fOndxJhaqkNpJYIJA7c+Xcmi/mfJ+Xw/x8
i2zzRNnmKz0TwUOaBTgc86zYV/h3XqOJislFCQqKzjtGkR4/Yn2kEsriRM7oGu+DeGIE7eXW9O8v
k8E97Udix8mu2qqRSkEzz8urVtXpfojcgHhHxsBZ15M9WfnymuJO3zRSRo9zjnCqOmqRVCG1iyjL
J60X5r2lOcNLWYMju30zhbi0FGkeuo79LA0X5Vtb5dpupjBso7kN327yidUWMtWE7OrpOht3N0/M
O2O+4MGKVpVknuOZWXGtWpFfbx+F4cwIR2JxjNsevoDZ4f6kQ3Mfc7/by1aOVMHlJp7BrjpVZQ7x
P8SSrMsEQsTyWi3LsvTjnsBRHT8VTVid/vsgiBT8e2pUHUmbjEaq22fLrqZJo6Que8iModiVsWFt
wJ56fj7QG+QXkbkVSgxUlHNrCAttOFZNfS6WZzrFIqZPccXdMIbZ3gkc51QZA3OfAuWzscnYestr
RlmTU9Ht5NkLnm6x+hYW02oUxnANstE4JdpxYie2Nx0333VOIt46b2bm3KhvYW+0Sqd2cVLFzqhz
66U0+2xTDHzl7dJJGQOvFG3ya1dHtqSn/VQX/X8eXJEGJ6fONjZTA61dAfylPKgMJ1wNIX2YRd0h
1zutzNHlEdZeZdFq8XNp6tnBme2c9FMUX3vL2eakZx5mI24eKt2OrrRT/q+XZlkfPAqTDhTqXO15
CB5iLQkeLG8O9/ZID9DttdsDP/hnc2bvpeV2uomWw1OyPHiq6g96gttEyyfr3qGF6FRJ/ZLm1nCJ
JnyAtbgODGIvHA7Gfy9PCZ7xrsNrGKPvTG4R1JtQL8cdMWTu9QVNogR5HDKVQ063lN72GwIl1ROT
u0dB9+raEEg7xbI+1hIFeyhtdRkb7zdVVfrGFCpbJ/T73GvWEr/wgghxMPqd8anQEWZGD7AxSFUZ
UfFVymc9IYA0yuSuAfn4HGgdJ1husxjUrPzBXJyOxmBfmjLf/6M3lFSnx41mAVrJUnnCulcw6Uqs
0h8dBkFq8crqS2CVw2F9CmzefR17Ga8x3Z+GSSUkgPx7buXJIESKmj1XR6Y30bvXI43m1UzZaz5g
ItP/NnkSv/PniBZroWPv3VTF6xHOOn+Du9fdzOGO5GI1pLXlV+EXrPyB9fXkutZD32KMuD1j85Pt
5tT9usFgMrwr9xapml3U2NFKLfSG22uQofpTXkePRvih12H2qFTXP8WdGtb04Int7SntyQKbkHrg
NCAhk7yVVTjtGGD3GPqt8IMi9Qe79bpHV4nqLnas3E890Z7IWzRMSeDo2DEy/u0HeXuYpj5fS1vQ
8dMgQN+OgAE8EEJoGo3tU5uGqLPLYVlaSE3mOHpvzhgcwlGV++n2CRQk6DCqIFuQBPP97aO4KvX7
kXYdTpvhu3ILd+9xujoWFfGiQqX2RdTRL3by54Zat09qpdR6bg3eckHGMQU+wloUeX8Fbyap9CYS
zk0gYn5eafWmKB/d1tDvmyjmdKrTl748oxAQr1sXeiurH4wNdCL4IVaf35uExknPkP+u5q7ei6mv
V3ipuJE7QXg2E6hcjqhX2WB6946txP1Yezt7Khvqjnnp9gCHBK94CUUnCHLnXFfzC+oyESQ1JWc1
F+oY9oPYj3E1XDxRZ1ul6wMiecKdOsni1y6XizQRrBfQ8F1dNM2DnTEoyDNDEmiegnUdNupa2Fmw
cfTSeUilFa6huGkvNLtOviEH8zNHGoon1/sdTGqFR1g6VBeqRyfGG15myd+wX7wrxfA59Kbhm27e
vbgpO8OlovqeYx7w/NTchxx/j3FX5rux7W32ykO+KwgH/vtoXl5Ty2fD0bEv/+fXFcWq0WZjT9zE
ejPq+RHFLX+YaoZtYUnUP0zsiAN+OZM8n6N1WBrzU5F1//lI/f/Xbp/979cVbuMcC5fk5u1L5uUv
+PcRpXqPdj8RB1R/4fZx89ZNvd9MNSp7WRfJ42AFLBVR1W4pZvqKKts53YAwTA2cM+PDp8EoGYfj
WVpTP2tQkmhO+9uSU1oYSrtAWDi63PKJTNhc1DVMRSRQ0DrWy+2ptzxtF3ABdge2rFTGrvuA3ITi
BPOudXyXMcUPR/onpvfQeao74RyqJainsYlI1mNfDCdtDPVuHRgV9rYbien2MKJm10h7RaSlx3yO
/t60RCLClZc0eB3RJROKr4kBOekGkMD2n6SXmswArby91BCKPiHQSOyusfWUjc28USKzLlrWdYBg
Bg8rm+iuaTGQ+O0G/bmsOt3XCxF80cZ8CAL1xMimeGkNcrVl5ARPtVGz7ywYlnYicU6NXmDPYl18
UjRqkgNt+1dzcl/TOy1zwg+tzYvjDMpqfXs6VHzXNGwZ15Ec5tPCx0O/VtuxiJJ9O8Xztjf6aVcm
dfVhmMGGe/r0Mkxufq4lqnyYyfIjq5X0Y7ebGQhJY13pipBr6rjn0Rvn7WwYiW+3vXueEUt739bJ
KOhhubXA/l+c5aECGOa3RUJEoGy8S1pq3bZLzZIWxbRs7sJkZCoIorOC0semVWBecku9YNdPYuOf
oFl7dNpTdsGoIMXLsYjSdkDmJa81buKLYu1MIadVmTADp3ZtNxhMFP6j7NlQn0aLKV/kSFbcRe4b
ZivYLBXjtkvTJTXRxdBWJ1gv1Ylvgzag24d1Yaud2WhmRfLdjMgxoCBzImrOeHZe8qHTd7eXbg//
VZZNS3Vb/MGhX7LfrvzISvRTPHjEwYNWP/U/AAq7E+JRX1F3ySu3L7g94Cye6GtJGBPOmX22GLAt
Da6RwY24BRKWZlrnu9kSlc6WD6UQ1vn2fAg5V2S4uWfROXupy2vLrp936ZCaF1Y54SPSO5swsaIl
9GED6PHqp6R5DVRAt1cYG/k9z/6JWA41iMuzZMyah0lk7XYoInutTT3CC4S2f0o8eIBsW8ci2TbL
sahTqPC3z9a6gG+1fPbfU5MZg0zDficXThN5q5XnteVdtvztt5carVzZaVxSDM0X3Ogby1fF5oiz
tp4fCjuJr8pgKjaEnfpIgipdM3q1OTHI7j0b1zBNmvsxMb/T0HRwB+s9Y2tNZzTeJgf2vvl6Mif9
1a56EmlyMHgHLZ9F+PY9AgUEQodjnGvRezC7nMk08Qy2r7iD1Ilyfnvd5Q/h6EO4Djf/fkhaU6Sb
2/Pbf1hQ/oa1Hx2h0onzx6H2/77w9rzRow2oP42tq+6ebw9OGPzno/++VltqrUNc2s6Y3rAV2Ph7
apuNo0G8qfmsumxrhNNqjEYTPabh7UIZMxKR7eueqUhTI37KfKcb6Mk57aAkgV9lMkOcNsqN1snZ
z+fDWLP9Dm3ld+2ARaPhsGy4C7cOSBT677bR/rC/ZPrZwn4J6lNhx9usoWCzc2kYrY37TqO7z66J
QcmxEStXVNeutB5SKkV8R+Vnq6PkII+rNzh2WM+C/SKoY7HhiIfHSWrWHbd+Eqfs3lmEjbT8IlrV
nHXTZKhUmS9dDLxNKzuGiAVCCfZdGQQMr9WDsFlu4DoxoSJCo2PCLWSGczP5IinzyCB5awYzFeXo
Cl4dL/oHznc8t6MczplJLjIT+aMjsbqEkXNx8BTy62I+ExUt56243wcuOoxCpc/Eiw6+i3ebeKJj
9axiVItgkLHf4A+OWGr8upIfQVEfotZ4WdaSnR7IddYWb+4Iy6lP8gfatw+OZa+y5Jsayvsx7L6X
X2lsWewiC8LhOq4iJoCh/966vJ8HFy1jmr1rPNB/GnbmGYgxQ1YCsAmRPRkHr3NvPKe5vGPGRmwk
GdkguurbrPp31rPcN7TxgWx0scssY90xv65s89dS7o9WvBfhNPlZ1ZFRrChQiMlbUZUb9z9D0f1U
Wnouaw6WciYRIdp2y7+0dUPkFC05NH3MxZSG2wTlya/ZavumY1prixE3ldHMrqFhaCTZmto9Dmm8
WiLPAfPwtJ53ejJgeK6bbeamj8VsPQW5e0Uzi1cu2lVVEfxqx+i5qs23SI7hxrApqPGwUbfLxe1l
7r2Z04cXptnWAkkYD902GvQ7EY93Ulp3adHgqhoqGq/T00S6ALMOWQvxygROTO1X08vf0nYcjDgk
zUl9GZ7urZTF+JTwQhda30IjCxnmtOxNGunkxMWHRz+UGdQTm8B2X1Fzh2T05Shclbgruc1RJR6O
6U9ogjuqoOiij3W4bqqNivv30hFvptRQ2Jz0xCg58ZWID0bZHgHFEoOhHHCVcGQbFz9aGUi/7Lpw
XaIFFCUealHuwoq2eS/kRjnrxqmgQ7lMqw2dQTs5ZnBERkm8Jcp2tNq1fu8UD+w3zlGAzle3FKJ6
CW07Te1cyESGjJw7bFxrtqLt4l3pTSTN8r410mfpRMZmaqBLILFRFGyLUzgPkIxc0p1uQqrH4LeW
m/iqKFRvHa71osLON4a/pbMNsE3T3q1KFLKMlY2ZCEyvI+/lksWDQ0tTPeoiqrYlzVdnU5LWlTSL
ZoS2ccYQe09j0AdehDKanvmvsfwsE8AEQ2bZhlj0a3Ukq/4Q194fKiijdTTLizHyN+dIavn8I/Gw
4bAgkUxt965BUN/SOo+Rr95YCUfKiSSjSYR5NPaTQ9hsrHRjNWF1r7K7oAytVeE1b5qqfwUD1wXz
MOBnzPsiX82G9qu52nuOCYXS+51w6+OEWNbVx250T4WTH8ClpOuiDZleZtSc17n94SSshqk5fYci
sAgm6o5PxqDaGIqjuUft8yrQNb45ej9CGe4itCt2vwiTc9LvrFjDiOG2LKpT80QtyBubp1+Ch4+e
Cn7Y+e5EoXPHJxhvj5DTq7KWa/ebfNQjvTYvGmmuuv+LfMkZS3MMrCYES2K1Bnwe0i+FYykEl7xK
YmbKVrGMO5rPru6S7VDyS9Er068jg29QzaQUk287a74mCSGEULXTUWwEs+uTMC7XQp/iFrGNA1DP
XVH/OF5mrPIseghstW1ZfT0XR2eixLQ13Wpt2W17ZnT11XlgaoU65dWUbqcEq2GfP9M48ROWLdNr
t3mzEqtDIrB+AUM4q5xALgztbSDrfTjPxqXPxifVNwSJocIM1l7CevenwLU2sRfDCAItoHs1d2yi
p/DutFUajJS4BuokE2yA8CssF15j7vxq4/SGkx291OArBHC7qlGCZqrgLsu7w9yxWQ0Zp/f4ObRh
3sCRXiX2Or3KQnx0FlQVhn13bDmPlufgMlx6DhD+ng3ay9eFNICNpsFKB00gYvPHMDBlKcLu5iKX
V/H4EhS4loaQ+Xgek+Kg0lYD59VK01oJy8A70dfsdWfvj+OOmGrq9kWTaiPqVvip3Z4m0T137qpJ
mCSOVvlS5VNINCreGV47bVwhdd8aoz/Clc4GWjZkmH5lB3LvdeaPaPDrChYgIsrjaoLX5HP/ftVE
e1cb4m+YBbbf5RlkJ8fqIbZYBiHR/r5Ph78DQrmwWTZVmr2z1Xjl6um2plU/TPj9jFnXyah3vyYq
5qo0BtJ2SbkSeooVM8XJx7TpiKH+MkTBNcd7mdY4TY3iqLk9nLd6WhMK/zVTrVkPRcbtX9tSDL+h
dJkZngUIiv3AHa3Y0QikqKpyDmXNp81UnlJk4xXyYLYqeGP4Y9t9683MUDWYzvUQ34XU/MEdK2us
e1BBt50EqIhXq74a+UyuNUf0T91HT1PdNe+CfDOhwPpg3cgiE5mFADXihxeYgB3QXex7cOtg+wAh
EsLUndP8aroE1eNknJHtuuceQ8QBs9Yw2/wfZH4pm4wkeI1MoCLMZc4s37g8YYxae9M0vVVbIi3F
kf6WdBFVQMMyhi0Hzg36RD5PzdirwUS0pvLzXCi/9YIR53wjnlFr1oNjqquXVn/UgmTONYn3rZmv
8Q3QvDwwzJl3GDJaP07q5gpNSbDnvepj/mdoxvo5dK6gqfQYyM2+bREt4kz7A+gqC4sO8W2GKFRw
M48qizOuLjlGtSrm5JBsjbn8yWVc3putQWl7XGCtgSjQFPmagXzEDJkfXh9hiQW/5aruS442k5ra
ZUi5idphuJoVV6jlTiy4pTxhOgKDwaKapOwDGxkfm8C6z2ipX4ky3ScYvSMr2zalk+5cR8VwZbDz
d0H7WONuIYBVJFuiv4E/Ful3ysptOuCTcnfYOzaNJ3o9fzeq+hUTARBKivBrSWNhJJH+TJSJ8K7a
CvNeyuUMVKtRHn1d3JxVO3xxnCP4HUCIaxvnxRatuynNFIMs+voQas9VLFLU8Io9QPeTYnHwlX6h
9R7omtN8jI32U2MaD0srX9kCopgXR3f9IZIad29q13zorTXBhPEtjgQ3AGlOa6uP7tvG+gtNLfX6
D/oeUAVpo5JJZOITrLnLD9iV+8hFb2eBsCHh0MmyzznZBFPmbhvBRj3Vt1kZPYWVthMhJIpiHGsI
aN4q0skO9n0+HyfM4LiKADEWur0yKqYgc4g3iWsdYB3fMc72lexnZoiz+APaS2xmrS2g0WGiLfVA
bJpRfWrRsLiv12Mw+5429Ncsnq9TWTYbTcOAwGajtE13W5b83UCcvwR/rp9HnVKo4n4sSS3n1QOV
Tj86O7R29r6c0vhxbf2uJItEJHpbjuyCnYljda2dscwtinGIKSO3FZzuI4OcvUK+WBcxpeRkKvpN
pnqxl4F49YZZW7Fdu7datqazW/4A+iecLmvYJOgcaitEd5Qd2CQjC76cjG6BQfs7RXOw0Zv2DnB3
sQQX2JEGcbGqeq9/sYmhDvH0liObAFKGcdxVX6VS/TroL7Zy8u3Y+hbej52hYUx2RsTwJMSto3Nx
WyaTAxOh37crNDqznLbUnt7ZTc1AgbeWry1DTpc2XLLtQOuKB1m244nahrOhQm7Bon+Dl7CdQhfm
EkXtfu2kAhwCfs58fB1kPi2cjxkZwcAM6RqZ79rxm3Kqs2Pb1sZOaweIVTWSniDoa/BvFw07Xsc6
uEMJ57MEd67LVT42warjuLiqUvEabfIWPYJkRIjP4+Qo/smyYyTR2SlBNg+Acm+gkXo1OQ+n0eXG
tLnPwTUio+vOZDQj4BVJQ6KiPzgFDuXCYZFliSQPAAmqpVteaeTE+55jGXjuJcWDndabgHxUeXQu
dKteNVa/LWP3FCH7H7OC71iLmvi4uCHDYkYnYrneiPCFaSJo2YRUqSjK/agcX4V2c8KWxnHP5PTr
JflGp1KCMzQ0Y72rtkFpW2B+9Dtafy6zZ3r73MsGH51uW3cEutEysSP2nIR7tv2eXpUHkzyb3zqI
dXgTzgNWdVTuizsU2OQbVrFMRuuJde2BezUOXdgjgcVeNWwQD5n7Dn5fEQr20KwPYuJKdlq841LB
bMMZ6q3q+16HSMhpt2AuyWGPS697YMXBntIcRW1iuDXZXWXtHo4FmOYu+AQAOJrOt4FCtNLbsb6f
Z/i8rgtX3i3MDw4owNxT8rxFFWxxCWl+19Uc99v8q9HncTMlbPy7DOXQsg9m6kiCaLCkqHsd9mlc
oe+XP/YAQKqkAU2NpF8yJjsanq/UdY0NKFguCw3VfGzH0m81k4QTIAZt2Z/lQ5uudbiMhnC/bBaw
bR/ap2RMV4ZTJztdc69WqVVHCyPvYPKnICq5/I96FlbgQomn7yP8vOyzXT/uPIpTU3tnZAQHBiN8
DxnkrNtMoM3q2RuI6Gevt69Ox2EIDg06r7NzURt9mYAUTmVBckw33tJ0JBvhYMCjOIQzw7Irgl5F
SQJeYtpuB4ExXsOKzi39ldniUxWJfAOfhYQBdaZWY+GsDv/Gk3cJILqqVlocUGyEI/Z1hmOVhNMM
/NuQ9qK5uWhW9leMMQHhjE0umsM7TvQ7XFn1hm2q55seaybvSAINiSKYFCrW4X2gc8EUvf0Ld+Mw
1YwQyqllVsFbuO9htvQwkQre9pu2tkzf0cNhpY8M3RCeGduYAMqc9MEhTdGMDgZCT/ykJjdKWuWa
0gblJg5FKMlalTgMR4+41HyX2+LRy9MzWbUcADOeI0/BlRKvrPa2y2QqbjrGkRZXpWHLS4A1I0iu
nTTfxKC7DEyjMyPEQzJVBBobG0uY+UcE3p/Ig2KptFPk2XAhRYWNPr/KnnQNwgxvJgzrxDjg7tvd
Kg+Cbw9PGkA6ONOD8Vsu/1xIqttvo/Qj0SE76g1LaMf4nr2D8SW8iSx28Ncxesn1NBxil3Np34Jz
5Bj/lUbt01BPuwZHHENVNumcNXZ24742mcEeorN5T4AHlCSWhdVpe9N2CzQIMoLC+yy9LFnVcjp4
3gjRPiOSLO0I48v4nilUJi8rdqbXws/OS/Mi0ojhSJMGbKP/hlq2nwwre7w9xMwTdiGOw9XtKTVt
yGiawMg7yerA5nKXCVBCKiFUBxYk3IZZbxxn/o/HagI9EzsTnldWUsLzC2dnhC+QqqPKkrtKz9pD
26u7QmVyD8XuuVzMpYn2B687RyXuEWjkTCSCeJ/O5bxq21FyCLQGPAUyW+tE00HEzWtp6W+lV2rX
fOKGG+nhWZ8I72k6wXQJ9aufnGTTGGSyaHjcwPGoz+SUdR+Sb3foHe/DLc8gad7tfA7Wosz8EVXp
wCTlOY2yPyOCVN+OT+DJyz0c45qd/qD8IY+eJCrsRsKkmodyB6WEe9nIZgSB+SOzs6fUqk5OY5KJ
B7fdKaYChZfdaV57FcP83nti56bx1ZYAYOKa7KQlCBMmOTYZ9r+sU9V7lBb3gLjWdvpq4HG8zETf
Lc1S/oTDkjuPxJJVH9MGmGzE7CIdQYN5HiQX0XvN2lDEFXqyRp1nrWrojLPI2WF32RH7wVVoOYdh
naZvfvlVQ1glyBfQFFqd6cHKSd9chuhxQPBDmeNdVRSfpZl8abVz0rBHbZt5BOLP/wTDbFiGO2Zl
AQRf21rrg4dNJO5XFjWeq7YQb5VJuNG0wPwWmEJhL6LFZU8ZVv2TN3pgNLi84R541cmr53a7fFOd
lzlbE8EsMLKHzIwDBvbxd03ZBCb1tIZMOkTvYw7qxjDYy4JftMnqW0TdIk4y1FMw3BnOQidOG7c2
qyUFEVjp0gZnkpNHTMDVZ2iZG5aAY5xlC6iuUOtQg4nYmaxJJiGRtmxtooSK3KEOVLwvERyl3X/2
xJCTssE5ZrhfXRB+cTh+iprukhTdtRnyVWHVJA1zENOz0b8JlX52FCD4tK/9cFoPD6YTPvVhc4jt
6c9MBc+6GsxryM2UpbQ3Vx5MMro7ehE+W+Ah9Vx7zhzuJtqSfhysxzi5o0BA+XXAETmR3dkqACur
OxKspyZyNlGQM+63vnHcQ7ZAO9v0jOCSBGnIML+46sGAyv5IpesBu9O4Arp+naJd6HXhFrW8XEeC
RGfTmj9VRLWeQ9La01BGUwqgZg4ClWVsIJL9TjGChF5zIgj5RXdZ7fh25jYE3ewTdvEnGTtrcilo
Jnb/MFT1Nx7KI3ZS3e/zQu5NdL88aC6GTpJ8ybIKbPo4tlmGq0G+MhrYhkPzpynZqUd1deb6QZMP
z1rNXLVpjQ81BylpOUn1p32pu6th9gcxRyT4Yn7atTFgFiaAqg8RcF7uzH3rfOvl9F6JcT9YKbb1
+i2bjimgT9TkCU92eAlYWVzlPjmO+drqgFy75jV0g6/yZ5qspzFw12ynznYA/pH3CO9eC/6r159n
Fd1PsZ1uAf88VyKDWN0QHaimd6irUMTIdUJRQNMN2wd7Ns4dP6zK3lS/gQofQLvddwXrQb4cD22G
FoJbzlhzdwogODABW6sSp+ISmwkd+7lwZn4MrZg3znKBxAQlx8p4jzlwr73OeAD64vlTVIM0rzR+
ENYrxPFP+6OuXZrqFO5Ytm/0pvYfTgVSLSERapxaat98iXy78OI4pBJnz8PuORqMtzF569QP1IsH
x0wC/z6u7V0TUtip5PgCHvmQz+jCxIj8BnMJve2cOlkPMMDGHAq19tXRuYupaPpWeMq2DvPTjTEN
53mCSzo5RALQ3TAGsjuq7a/Squlf8crVTDqV9/d46hLntSQdiYPzwpmz97s6pzOt+YupaRtPyZdr
TlcIkp/ivlFy31rjnY7gXwmNd23I2XsSGtycAtzK1H31U/SDmunANSx/ZplxzZBbI2myD63pc2Sh
3c38jE3OxOP8w4zY4xyBEJlb1b63lvN3w/g2yaAs5kF6VtFPQrfTWtMgPdtBzTDHBk3kImbmCLxm
TjvMNAWaX+oZWM8tUjyXDc2VTmqxAU29aBMUkh+dNRTbKR/AM1V/DEoZNcU6oya5T4f5W2k9ySUn
2jYhp8Asv1Yo5jgn/4ylOBo5pleUAdjWoCkLfrtISBAkJ07LBMuiF7SFa+Pt4OQmcsC4L6CqNZOJ
0oQuIAXaiY5Fjtxe9+7EMAWBJtZNwp0QriMSxM6G9bHpU7iA3XQI+s7ijkFUWzbMDjvtTc/UT8aq
sKLT7t0rbPbzDYDHgnBv2EdyRTZwBV2pRGncW213Z/QE3dHLPI5gYbozNlVlEt6siRtXf8LFapqj
45H3wt1dsCKr3CTYER9tMb6nJmAAtAF7YcwMJatgSPkva6lClCSDlxEfmCJ2euyfq1JZG0iMLOds
5VpTHvnFElG4NEtdWN3tHBUhzFrH3MnXkSY0roLb2hKfuCWMqwLPsu+5muV78hG083vXxwFACQYh
g/Mgdb1fh0H/qHdFvu0y+RLYwwu2UfIk+YCVSJ0s07mLDCYClCVu2Lq0fuLYZ2ptLoYXrEmJkmyf
2boHOGt2WfRYafqzZZUKv738CHs2KdAdLnOcXSIURN+LnIcmMZ9E5zdNk68yMvtbKlvI3VFbUChp
g4WcP2naWsFW5WJt/6BqfxB0eBgUSqORkXWbNPePLH6wnL3nCHAchXkt0LZ2My87VmAnekF5UE2Q
USrnmLf8uGT2Uhd4R+JU3lnEpLWsPHDOeddl1vgFW6RV79Qcy9NhbzkI/1KPd2gHGEqddi0cE9hn
wjAFq6bBjnAVYVFax6bxCBBXrkwI80ObH9wYjIakmCrP9S+IVnCevcUpzhLlpgimgTE/RFQOrdjq
QpARIAud+pdJBFyOxPrbRYoUFqgXBc+prZkJl9okNy4RBPZXQAEmD3sknrEYF1Swyab2iTcUBBJl
fduq+TA5C54qkB/5jNlGaFtyZyxc+Oi0ikXYJszK4Im4gfbkUX+Cz2NrNaciat+LmAlzOAarNnHe
nKq71GPITYikmq/G7OIM9rUzMCkHZQUYxeOUFlTNiz4eY3f8ZPK16xvGcUjmKQlCOUV/UztC2FLl
QJFJdmUgdQ7H4XmAYsLGYKErxfDvdPOrRsTQWnK/kQclkaz7qsrJjtvxiUlW5NdshUWbM3sog5fK
9ujCATVq1ExXa1sDpN+Xn7pVHBHXHqc6ZhmpPkChwx3vw/uFRDuTwWPUN63jEd4GCTxpHoOs+dUy
j9oV5xIMMd+zWOlOCKs0Y/4RKNTXvOTMWZGJUUAOXWv04yI5dKPzxQhN1PISGVW6cpOqAnzRVytP
hd+myF843HDv1YgBq36HYW5YeZm8i8Ez7cQwfHso6G4Y34fjWB687p5Zyryal5GWQ9gQyWDYmOPw
EjjwZN1i2W6lzaneIGr9UnK75ZRNVZebsiAyn2HhmRlWAq40Ky4ft3oLVUzNlmM/DEguBN6/TDGu
pexWqeip6XTy1tfN8Y8bGrMvXQ7LgZu/si17TdjGuJITgST+i/nbHUhQ4ogOvPySCXdbYSDDTYEp
Q3kzykv+jSR+Ta0XYjPhSjCl9znj/e3t+mxm2a7tCvCzZuutVYW1M8GhMMfdnaMVuyKOzm5MjjWf
+HW3yQX96afkHuQj65ONeMvnXhy6DOKirmdYSUIqA5Gfa6SoVaFr+zJG+GwEC4diBC6BegxQs9C8
3FOfYkkYuk9uyREu5do3uZ3OA9afxq6f0dudveM0WPiS7hz8BPMgHjLkTLd95mztEjd8pJNogS7C
gMm4B+ZPQzxkBAOJN/cmE7XcQMMGtzfzPhwiWEwWuBbQBDL0gK0kcPz75s3W8BWlBPqRZtPozNuq
Iyi3trloRNNfvKzacgsytxzI1ouEZDeMjYqwP80KL6ewRlRuXT42Sj/ETpfua9m9mGbFu8pkP8AZ
9Bc//rOYMSC4XQh7JOYu0YY4aFLBNUHdst+/gaxmO+DyNlWQ38mVUc2BXwTU06Ge2h3HTcxV46Zm
g8lGVr1Rj+X6/0PXmS03qmxd94mISCDpbtXLkmzJveuGqLKr6Psu4en/Ad5n1/lOxH9DCCTZalCS
udacYwqbya9E89nCDVzlUdKzurIBoYbxR++FORKCPJg78D/cDncNVXjTa682X/qUlm+sfAnsmfq7
IXZ/ByNh6y0hGBnknVVaFE+jd9ab0SbgBCGz66WHHi9BNPIxKseNfsS9plaMUt06qZhWtkO+o8xW
+ORqqIOMJEiXjlpFcN93zpmxioEz6QkN0U76mL7GZUJhpHxjZtYdUzG8iwH1GI5yJzkRPcw8xe8o
7OHW9QEZ1mkHXxvMWhRFOweS5EofkjmFhjlH5FKCm3LWP6u20o6W5+2NabC2aTBjWbvy1vnZuc4F
iV1UseDJsCJG6tC3CW+EPFKatc1ENc75XbhkKJW5HW8Jj761bsMfY5mFtifVzW5TTuiELYr7e3LS
nkAFQ5OJNGQSyI4yUTxOyBbXvcyeRR8dh8CkDgpOpZp+ywrEaZy+tFny2UXGR+vyY3NT7SVsKMtO
rfohA+uHZwBujQcb2sGIcqwphpVppYdPWWuAtrV6k5YGZHLS97KReifVd5bXzOhZknn61OwEy1PW
8R9UiQ6JGF4pE62ckt9NkD5HU/1j/CnqgSKbtontvSgcnZ57c2Sa7xDIRfUQxBUybxeDYoWYDd4E
LeatE2DYAxGyG0CAFOMNDdGbHhifxdg9TxPVytxKX2svfm6bBtesu2LNkKn4buAyPQrnfqrSD5Ei
QrL0FMieAkVeli8YBWgCyL3bZnJvkbYy0Wnr7MjZW+NwkpG5JT8Y7w2OJ83UPgM7V2QnkGNGF5Jx
YsA3OVc+sZOioB5YL2+6GtC7C1B/8EHH+i0kJJ3JP2ReBCNptqH1eW2jckvK8c/cdI6GV/2p0uLe
bRy1ajLaTd5RZ1G9LqsY/lxiQ9GizVoS3VMF6ogv88rkGt43CTlClA9MZ+BBtdRlUC1TvOOqPBBq
JhsweV5m0uWdzlEG6DSu7tXIbwmDGVXWCNZC8O4hK17FOjV3D0w/M2fCrEBT73uuaLSzwZa1eO19
U36WWvKV2PJrBGkXtbh7bErN7dug8Dw4sXFrNWo0c1BAg457ReIGfXl92mQKQbfdjpu0t81122Rv
zEzgWCEzpKjZARtPiWrN5xdMipOj8J1P3gsEDuYs4QQHKLP8G3KRqClwaTnuuZYhzJJ9JPVqXSnC
CgKsisTd6oy9vY6uJf5pug15NZGEdFUPGyPvtnWfE+82YXXQwFwDjsGsSFeGqf5Gb8er0eUQu8zh
x5QUzxG5Ir8w54UHgtio2hDWypBLRikg2ylnHHTADUnBV0Lg5gXbULAeUu9cpOrNFOZ9J+wPwtc3
jm/8SYg9xsLaOesmWHfoYTa63Xs/fTDR87xJh3DU5CevCl8waWGq5/qQhp/CSAZW9e9Iw78Mk+IC
YpyfWTq+qYE5ZBNy2XD1gPiCElgecLAsZdVdS0SBiBtA7r4Olf5oS02wLg+hNbLq8oMCVJeuBINV
pa/h0/AzoOS1LnzLXJMP+ipG2HOS1rzR4iFATezTFWprhpE2qV76GiOLznWuovPRi595PR6DyWu2
tjk9qJa2oQjJs0XKUUBcy3cNUWIbO0aaHyHlhtv1OoVpuROV6jbCc7od3u7PtOeKpEn6nhorrQjA
6KQDLg37Z+RTG9HyB/1Y3CRvAOaPGR1dj9KxwWxGHvxqFFgrpvdSwbUKDOrmTEG+wDoxPLDuULqJ
mKjfdEhG1lOPQkEEP6uUYr+o3F+TzmIWyN2tr5jldtalV/C3inbqKT3RB8IJIn9MlJL9PILTYlNu
jxKD+UT7ZmdGzXWSRjgRUZiNZKKBIc52VtOoTWOzMEoawHkU9SwRSzJ+WMaPI6G6xjADVKhNr2tw
w+vS6D47zfHva/mjaKii24aTMi2ZfjOatBd6V7tGAVOnvBtpfzru5Hvu8JkGNKH7QDdXMnRYWJY7
PUeg4AI7Gefugdfo4jxGzERT9xbm3ngwZc5qeBzKrdWmoMv1YY8trd5Vmp1w3M0OLdfnresnP3oj
IAwk86mxAuaUMJwei2QPYltFxrTyfUCLbnTN2uarrUSBYRvs9OiMr56CmK4kNbZYApELsPh2Rjjr
dcr2QIsWUAQ4Z8EkLEF9vUb9NNXhW2ai9zZ7ERIWIs4s3hVWxJhqZMroPyYxzUfvrGmxvvJ676N1
gJilvfrTuiPFWE4qDV+CKKlVQh9dw20BCt6aB1XJijWBjHY6Qn/ObX2+0OJziMHn5XVSUCLozqy2
9LAoED/NsokAX0nZdmcbSpRBo35bksezq4fqLm7kRwrYg0J8fZEyPZKT+qLFtGoMc0fg51zgBCtn
Gbq9DvX4oWwBaBsUQwLUc/sJWsYK3xYDUrBTcxMGnSkdprrFl+q8SZsZthhYNrq2caAmLm6joIWK
0PJoJa1/M/C+IGaHTGbnANq9ytrkOjpCNVJew7JHJhpjZswHU0xleMZzTfcbWMUqTLhUcgpNus+b
Ebm1ygY6YQ5VB6P0QDWl6jnXxVdhCH+vu8RnAEMbuV7y2XUFk8iJDC/QRyToajHt7MbpCS5hBdBo
zN5OBqdkEsX5VjZjdVdLyKfLZtm1y7qcc/EeXerI8KZNmt7WHLHzfRPnVo1KvUDG02MgwGaHKrXu
R7ZT4OLX9C0W701bIE9szgjktF0cGLhZ50PLBuk4SzZpnewO2b+c43L+bsI5GCde0nHIXz5ge113
MzoUBzRg0OXWjAj9u1vMoCsTTjNXQJXdlfxCk++bYqaNjvPGz3y63xgvWaWCRl02WvSfW8uuO4NT
iRFtgdgdtYLrTZkBD2TyzM1lQxgE+R6yuMo5YCiZs3liLm4ripZk+s691GXT+nn9fStzvV7fLgcx
2TUIeecHpbpR8YLGH9n8o6tDe4BFrv7ZSBmxqB7OZhZqGH2MTy8FcOjwCllm6GuHohgTBA9opK+J
mhdh93xVqSJtis6IzAqqrQ2iR3+giVXbIKmMYSI4YP5klje83GKqw4fQxg9Cs8AaYAmdghQo3F2C
bfsORevOttQpm7/dXr7UDaKxMECJN9prxyxKGP6JCRYgkLRpCEeEjn8aND51EZF88febWb6tZdPM
35vfEumA+IgInx/LeRCN0tt2uvwRN+jw85P2WwbUIhQfkq0/jUhZN1lR0Z9jLW7qXxREf5Ndp+E1
x+ja8lcmrWvuwE/h66pm6nP8P5+LpH1Gqu5h+ay+76a/zUXL8pgEVq2iFz9DemthwY9bbg6JAei2
yoaG6ET78/tYj07n++5uuRlUdnG3bIZsZj9XNsKChSYcOa2b8CObT9j5NLWMySHiLXkzGhae3yfT
/55Xy8nlJ5m/g2B35hrpV+/LKdn2OsjbAuKLruIYwVV4DBA47JeP1F0IvMuHrf79aXz/Pv7dzZsM
qSoiDJuvNQMVcLfcKoKJsl1NnxFhBCXRqqnvvjfC++fW8onRTaDdW9PBD6t2ukuZON2NKkHHNG8S
S2uRCDIlydHFsOIGSthXVXRr5w1thW7tQsjZScdn3ThKogirnOskuKbw5o0xX65RxTSyKetGFaUR
qSYHK6VnX+khWechGu/azDTXnRe2qJnAvdTLhvp+SDv6/u/jdXRqK6ONm+Py9OUOI3SJh8gpEyzP
Wu4ox6g9xBOJ03qkmyfL9K6+CLxr5Ri0aSkMZzmHSEJDVeMAfTWdrH9YHhH6tXeVZvcDGfgcofSf
Z2YdrPCgZLQejXRTUna+WZob3OxqEFtKQu33sUFXwU1zc2JeqsJA683usiEOV51M+DPLs5bnYz1q
HkYuEt2/j/p+KB6jvMy6+zCLrq4o7FNcdfJKsiXGBGzRrJNjeQ3nYyM+6G1G03szyTSEjcNMnIGw
/lge8vdxdnSCAKk9LH9omFgccwJMWzQf6HfVNSot4/ufLA/AhSNJSZxYwOGTZBTk3wmrdPdaGhCe
imASXUCIJl4UPrX2yN6mgryqVWol1lVq3V01+eZ5nJ/L+G5dNTIA1hlm3P1ybNlw+bWY4lAI+HtM
H+P0PM8Hx6jyj6pSf6hFRrfSScZrWW4Vda+bC3HTRn53D87WuNr2+BQnIj+1bWhel0PdSFfQISVq
oyH1WA4td8Yo14+2wWJgObZsPHNs+LL/+4hWseYLWFJJg3icvw/Nhwa6U6no4c8PWe6ILbKoWlu+
/f3vy3GYRqukdggx+fdVeUy+KEnTl18eMc4vPmvbetfZGnig0qmuUJdz1/IfynlTu/BqJclz/YQB
yA0G66oXjnUVjMjrwh4rpIccA/9kXWGcq5lUSidsPrZsPEgRpzkbHHTE39Mr1qz03pYeDbfTQGFq
lVSds9UmIKVVTzokcvkXZcfxSaGepyuMeKBz6A8rZqKwvYdrWz3JcHqqW+brk6M2mP5+Nm2iXat5
k9cq3IWGH86lc/+63CEK8pYNB9mOhY4WR4NKk4tS/XF5yPex2j9VrPmv33uxpt/IuTgNhjT2xKWH
h1IjaAO78XSPLGA1FcTPzJ2uqBjOQW395Ir12jREbPkss2IVobxvaKcn9xZajJXS9GjjNQMx7/V2
ivTnuDe8VVHRi1W6+1Ia/qEBmNr4vGBGjZVV2yvbQUnSeJcBf9KI061VwVfpwWqMSifaNIW9qsjY
aTLf20Vp++UP3THWMYxVkV+vOiOpV16RfqqEkFFcvbmhfttVKgCBH4PcpOpl96Sr++VP6enmwQwi
oj8Qb/OLvjBUW3cTk/WSP3PJ1PQr0Mgj5bd/GtFwVJh0ubls7NYVzO8GR1svN+W8v9xjpQVoIcjP
bfIwNYphY3mAl8b+P49d9ks91YGa8qz631t+Po13U/ZFPglxY8ud//PY73uWZ7hxQ3h8Jo6VpkFd
//vo73/aQaFGTTP/bd7Na1q2/m553n/98eXe7xc2AW5w2pi44vklUdg0V/VoyM3o+v952cuj/+vP
fj8xNttyU5cR3qf5mX9fr/73vX//y7/v2AvjGsuu9/n30H+9sf/9pCwxugdJWhhabb6Dv89R0MHW
mO8AaY7qqbKseA/K3SqluhVl2T9qkfIOweg7K9IIZsauRLIKzy0+mrHeP0oxlLeeasy8sxyJnVrt
SzckTz7CSEmv+uikPbqEhhHkMvbdeCqL4WqO+46wjldla/U9YnoCgWPlPMq0pwgx+2RP1lSPdIGS
0aIZGlE1NVmGj7WH9IjHbzQ59Y/LrSBHv0v3OT6hb6+psnvdTpha82izwqO8BXiGhYbOsiu3+ycP
Fekc712nOjaskihj3R289YSUdL88a9loWb5JGnl0KwipNvF3Z0PSnfEc685K+uRs8VteVbpLEoxl
Ud/O0YOFkkCh3lPTsQI6seyRnjDRQEBrkjcY1QLgAw8RjO5dPuaYnOdbWhHEx4F+kU9vz/VoL3WP
KWFdT+A9dSKfZlyh6DDlYcHg0jn+KP3hI8x4827OAl8I5KKl1fgnJCFEARq185rlzh73Kml1kSLc
aTAvtFyDNXQd58M16RPTB87uZWJrNy333gc6Cx9V6d5nRvrqu/74Q8bIgGhvPHksC06pZZRUGkvv
Hv0DRqVCe6Wk69yqaaweeDI+lZQiDusBymzW9G4EGTYgvzLfHEagUZPRo6flJGLn3Qy11UE7uLPf
WqMZeylSou4IkKkon7QJ8MruZC3nQBrRuuc0pJiI5f3BYlZ6KCnrAfUJd8urhIizngyDaJxuOmhK
o45PyQu1bIOlIxf+cwmqYG7SDZeAYNI7exTBWmb6V2Ll45War/reVAmVOSLT94Nq/ti1Vpvo1ZVz
cAQlmJzQbH8aO8DluC8cbdxXQtHHd5wYfG/T4k9ACKSht/eIlrr/u9Hm3XporlmRrrsZY9YCLMGN
EtFamHfrVkjOKE9dgWBSVChf0iyQf3A7vcCkaN5pgsJvz8t250ckIhT2HkqD06xD5WIiJ4z2bGDf
X7UjbVqCe7Dd66zETr5t+qe27/zvW4n8FeeDdg6TsTQ3FTI2Io708tGaUXTIvF9qX/NuFT0WfkJI
+rTOhuxZKR2bQ8zc0vddC2oNgto+drM7I/OHCwWIBi+dv0Mz0B5RCpVvfGBwrwlSNCTXzTKRMNeQ
fw9aWt0as/x0xyR8g6qoNsii44fOR2hnlbTBzFJ9RmgciCQAsBLaxk4OZUXxHODqEFJJNBr6A1LH
DBM11EHGpPMeBpN1VjIxbRPz7nIM7MmdV1ZEZcw8kojrhmzaj8EDcJ8ywdslzKgYU8KQqllNUBIm
tIHgoet/bdL6IXBL9yQ9apOZkhBt52GkiviF5ZO4pnZcXvoqeCRCgGBIQZvrNJpAxU3SYB8IRnbu
aBJHux6q06sWFbckQowM7dEHNdS961K33zpZ5puyMsyHurUIHwgS2A4GINrS7851rFgF0wLaEetM
bLQZWk9uWAQXHDt4bsZj7oUfpp/Olp50pJlTSbUc64R50VsYEzvmnO4t0BAbWxiQFd6Gs2dSt5KW
a9wFLrHg6Yy4Cf3f9F3c+1YyRQGRFDITcpwW/hjFeqm11pNv1fXWRYq/Y23nnMsw+kTrXdxhwgPN
ooX8oEEj/nSVjxyT0sfNrFHcsqgPfogBoEPhmxQq7ewUllwVhS1+kuCL80sL21svn8rJ5bSVaYLY
xGkGVnd8a1hGMP3q9jE2k3YeFJnXtv2LnvgjE3/3cyRdg0hTvUNcw6/XLkiU55KVHJdf9Ngb9QHz
Wb9SM1fTyOAVZPBoC3r1mzGaJ3Cir2/ujBMosp4yae+jR5p3cX5Y96wKHrzUdy6RFpQvDNNcY3om
sU4gjoCgeZ259dRMjnwy/eoPQUW5TPRzM3MNLAtWtl72+aWad515NxSRWmOwIJaosKN7MEmYuqIk
+7TyfdKO9a9xRqOG6O0q3fY+UH/fL+RaSNVrDUjsk8aHT4lKMKR1efEH/cos/kOIv4qsmBoClrWz
73XRLuwb/cmbEpO44KBb+40ifGymBZbKjCjUewWnKbsRmsOTIIutwkR2CjR9rYt67VrWTIwUTrT3
hfoyXRvjZd3Q55X2nALLVRsiR0qk/CCTi/3BJa2qt4KXsNadurgHMqF2ToTgGH69GvqnqAXpUgoP
GDh7YUP7UwvwPw+cRlGdPH2P7zEw9iOMtQCQp91+VFZ5cWQChT6h/5vnPe+aM3/N7xGt7TICZ8vW
G4ieGKiMfo+GmDZQa6fmbRrpf5iEqm0brI63wHTOFRbVV3LKsFZlOHKXXZw92gp1JVSsmF/uMgxW
Ekhn6hnHOCrcexJ1s0M4hhneiv6MF018gMvw+C/SfphSi16A2VgJasrJes7xPNCznsu9s/vBNv65
pQWjWmP+A8E6I6RcmEmH2qY9EY8lTfrlIGlVb5EI9wnpeoPVdDtdhMx6ldLXYYDFOsydfNuYXfac
IxOGDmx/DS65QHpQ6lsUFe21RK+EEsV4WfZE5dFD3mlKFy9DVmdn26IiWcwYl1bDxzMYuJ8HpIAP
kz2u0XyN722NUhORdHmMpAifYuEQwDrGu1iJvewbZODLFVVjydoX1CeWY7IpAQsOY33rk9Db1SOZ
IBqYwqHKPvXefi7kkN5Joil2ucBIU9U2BEvbNq/LBnIMUSIUm1BNcSxUGBlcspqXSZmQpnMw9LBe
j3GHU14nFy/sUyIzMGZv1fySB7tAYpgykcLfqF/NANM954z9ZY+gKPvgs01e0g4wQaG74a/OJAJV
n6Li0ZiUdQfxBW/gcsX06TuQ6ObVN+il3m55Z8uuLmCIto4HohRRqWAN+WSG5pslcffksJf3GpDa
m6O7FJzQK68jfirPZAG37WA/RbXVP/NPv4y29s+DRtRylERu/zgkEZkogdtcSg8XWl5qzrNnEPXQ
Rnn1QJgtml6ne8xzb3gwWJW/6LJ57K1RPSxfcOsPj4U+1acqra4ga6NrFyRMdXon/fRDKqMy1z8M
O8Tf5kX5KRA8otYA0BI2DvKpo5GgMZqRjdd3p8BM9V+tw9o91NweSYedv/slHHnlFslBq5v8veGq
70hmBomXiZuT6o/S9LN3LiLePqvSnWmjCouQOBJo12wLyTAb5eVpsordoPkELxb9Z2+jC2p7OFd5
PpCSVgXyXmB/pCaDDzGqmsdR5D88jwIfYgZokH6R3MMwfqX0oT8DrgyfQS9p846N9+oBohF84PSE
2rB96qu8e0DjE6NDuA51nf6u0puP6ei3wZ9hum24L1BMN7YcZstSVL4FkSBcJPPoOM27DbMA8BEt
Pa8KG6zVVqDCKi85285E7GGKz/N72ImkZ9O7gZVf6uRzlzFrkWV32Sz8fPIvMV+6tQ3qEyx0Wyvn
opWeezcxSwwQq8OymI+RDcrVhQvtpa8NvEpJokFNqsmPxIO+cUdIuCtNe4LL4jzgf2XP7MaXVDrp
yaG0cO1wftzp+vSLUiZemrKGTz1f6pbrHc3ADJJgiQOFC19Zx83JrIIXIfLunA2zQne+NBn/d/fv
vVp4YY7zp1exemwmtz7qEx2eEk0d1XToestp6ChBoz/WCfeNIudsaxNJZpFxb5S0rYrlkt6EJZdK
eyy2pqQGltVj/OrHpEPD/IhbB0moaELqcEggeisu7s2pNJi/dgZzUureq6QA6/SNrhMFkvvaFT2V
A8YpnUbbe9KP/QalrTia824fWAeyu6fHPHkgXsh5yC1WIawPx/dsSK5c+kp6s8p6kob5phCj4eAL
fqPQrxCEgiVrorpAkgz1pF6oZW0Ch6KhV9iPTvkRiQS+idm/WZbh3mUhTfNM5dVWOW3P5LfQLpTP
90Ae6psdE3jf5LuABLf7qHIgUNlTw5yChSF6VHTrEvCnXgT6xRF01LU8iJ9DhikCedwdiFGxVg1h
XrRD2G/iUqxtKF83LeO8Wz7YogsRyZI6sbaxyG6ColYXRyO6hArTL4QD6ImdH1rs//73hqapX5VV
yfPyl0ZdvOVCFadl/GpQX2H7TcUlSWSA4x7PFMEaLWyCcviBTplR+DEB67hBiQ3Ay60Z1+P6uS6T
ZxbqRPjOhwaHUlllmXhN5jtVU3bwaLCRLvfGrvuTJIV0VwbIVJOZgJgJxBaD7jnnCSbJC2le2+W4
NQ/ykKy9790gsN4EZQMqzx0ZkghOl0e5kyy2BaBMyppttasji1jnXr4HQFa/sollvz5fgEnuqnML
uQbm7kNkZ9Zn0SWfcaYnH3SsqR0OdbhJ41EeVVyjHwk8XOhdf58afBR0hnaS3HlcbQDUPdV5v3ry
SmPpPCVu6H72g7fNNCdHCgca2Tfi7renAcGIW+udJIeSwDAErZQ1mBAPwb61tRgrYzecZ/gTtCga
1ynaBNBBFXEf8G5ApgFaZONsgMgGrCP98nl4MyKTwpvjNg+e1qGFr6VLxbFoLkUJbiPUK5cEWsfY
zUS5FBRlmOj6s2cPH2TI65eRRJDnEeLBmjW7fxBOuZs4t6H54rayFadn0ij7VSQay3AZP/kJBqNs
StDbW5LlrWUSv7Q8hBzye1qcAZrGxrhLKxU+4TZmCmqPt2UP7Aj+FZdqZk9WzXJIVl74JNWfYH6Q
m4jp2kwGguj/LE95C6BbdR3477xanZA/70oLRXGalORSmTaTrMK3f1JApSsxM/6E49pbrbZxOM67
Y4UeyIWFmmR58hE6xXNHDkSwCoDTMMH74xXBO/6Q8+R76pwlRfKilgpLajQ1863OxsMP1Pf7h5X2
7kVVBMoxCvvvTfcrjDr9jakgC2++Yi+pol9tpz30Wd6++IYpDlXZPQ+9jaOuytEsTql4yLNQrFtl
bpI2tZ4gBFh8I7ycQCiNVUxmrCfy7654pyD+c9qBY9m5QYsjDMzCT7v6jCsWAQDB9F3JJQ+HehK9
ynBYa61+mZi5oxIk1gbhv3lxTXoTBOmSX4QsAdZaOCMVyDCZiDyL+iBHtBzA0BJBdOgzROFwQh2i
dEp18Qsyr9qu9Hap0pz7UnOp5RjGS1nb2AAkY73mzJqnrO6uuJ8QHDoB7V+c/fQDUDollbFn3quu
GnP1q/L65KByUntEacqtH7hMNqyu5/KuHXC+zSS/qW/FQU39Z2nbLKSDyQAZvfwn8uS20g9ItYha
PzyYnG7govDKKz8kONrMi3f4J0VvIpRu2l3GUMApahX3ejuYdIzbJ6GX7REKmLVzi9i+ozIkEcc1
za0XM+PCmm2g0xO+1mYLhUyDQWM1j98bgO+Yag1wQIOs6l0Rb2RE7ETfRu3jslFpSYBk0k77ME9/
BUlWPwZJCnXJLH+Difq+MR8JEoilkxH5yOmLcccisTgInKRvxXAoXI/1lwufIyhpTug1txTnVFG1
D03tFA99krVQuHzxa+B9HMhKJVQtDs4LeJYADehitjFBOOiie9AhF/L6wjlpj4KUxkcF0rvWHyLk
ZXbva/ff1dO2FOkGjgtaiB4aGevWcNihltsTCTWDrc2GuqIq8GgMwfH7q8D7PG6jAPZImzB1cTP9
zHmbHgdmI1APmf0G3ZVawXhrsrx4nN8ZzotgEPbnfKNwR+czSAbqaZAKVdc/27aY64+t3Jul472G
5ngUTf7VT7F51fU22zceJKC0ydz1Ny1TC7j+OHn5UDUoGRZop1l6UMMy6xR+Iq5U9ygBUfrPfvHv
0ycX6aWKNI1UgfK+C/WEnM8uOUEB9k5RgMtwSaMpfXCOXeqFJ8jx6Dhy9DfJ0AME0QuyNFWdELLp
j+NV/E4rZgS0q8inrYR+WE6DcQSmgMAo3CKyoe5BZWTZ6HBv0HLj7DJzeML0d3aBqZJHc567+0GN
T7jl2mZYBgFS4yaYoZlGVrv7CKrSLiX05AKqD2k22m4vrUL+Lx+NQpRCF+QWJpb/ux3+YMwKv3IN
GVbZIMP6zhCJ0e3WOIKzTZfExYHUo5vSuffvizMzivcEvH4PA5ADhVgPETWnpOmbE4hJ1vVWFP1y
9ZOpocyrEzigrYge8eDqj/TIN541ZPeuq567rO+fQzPqnxOih+AvP/meWd8VBashQihSZqCm0TzX
giufbmNQicIOjeT8M6JdrtMRA94km1kYLu/6QhEFWGE06JqMoUIg7w3cTtx/vzGzM8M97kYHtZen
9hUyl33qIfiLE0wbRWq7ezlP3amGVCSAZ/LSEuCD3K6wk4sYDrUDFRXkn3UwUkt76xSmKZYux7Ga
6cddCgjm/9yZFN5PcxLu/YKRrZl+XCoUwwvgMh2ooqJIOjt9W68LsF4gkVK0nKNIySMIjOvyTccg
WFuRhDTdamM8hUU13Okxi1MVDb+XX05u0mOK4/zYBK53qWTsQqBxEwRZ3XubFdqByC285r527UAD
fKQMSrhqQ++KB8vYS828ll04bcx5mV8Joj49nzawMRO0K4quC1SeSSzklWXogmRKooHj3TUaFWNP
WXih8m6qjpTH86abmQxULPphxolwJEhuYeZwxmIs32iOHE8qCHAeJrjOKchPP10qVatuQrWuuSnG
49bQTrItp63rGdUVqCVfIX6LCEsOQOKi0BkP3eT33xvJNvQNOo1J+R77SbAt5YRx3BNfKo/GbYxM
4Ej9vmKIy7oDJaLmcVm9x3Oo0mQ0EIg66mgQLZFrAVlfpRg0fhlBtPPMQf7hHLvz7LTY20DytpaX
jRd8V8Gq0VP3J5NtIm/wHZ1Ct5QHZhQF3WiPFiNXPF2iy/Tabv89/oACJNggs7pXh2TPWCTTD98m
EkGqhKqqr3ya9gI/vrRMioAecRG5gcHJ9J7aGvPEMBcSqL92qCnHYzkXR0jI2NQVGIikngBPGpzH
TpTdlsG+ioJb0ejWPaFdsyW4zj5j9VsI0fws0ZFv4EKve+WPEAuZSQ06529JPAyIpGaz/LYAkrWP
Q0pKqu5EHcIbdHgz6JjlhrFJh3gi71AjOJIgdGlFVBNGEdJch4/lWPpuGSmceSwbpgmDO/Lb77CY
Sak/gnHxJoX6rFLY30ABh7Ufjnsw/8x3tCJ967zXPnOnA7wMyJ+Gr+4KA1tbm4/GBeAB7kNteMns
SX9DbKRvpBtU9xA2O2hW1aVDs4RvBHwejvWqBn4V+Gs12BP2tuLZBhH/p9Z/Ua+zdvBMi60CgXuh
qL6x5tQlVY7ZxezRmA6kFi2bZnS8E5VfMn2tNYiC6KGxss/vTzmsjMsyH2hM9KtDCyCCCtAX83Jt
XXRqZpH3+nm0U9LzAgJH4KLfRQbXoHmO2dN3vzTI4oUAIFOWmrj25CncJb082WNP9booo+EJDr6F
UjWrLxn20hUROuPVEaAAMwK3Cyd1vtzQRJxVKsjomQ/BIiiffFIOcUeBlBzRUqHogsmr1/0a93VA
5A6kGwNbzV7lmFynISXYMMch7GKY78ZW3LWhgtELqgmrnWLErNr9MqrGAaQww5ouXtTo4HEcxN+B
CWfHnbynicAVNOnDk2Z70X45i2rZqbvEGZBD0gG+/76uFoyUF5XQhAAs5d1PWvnlMS9nsjyAi8wb
yveZdecQoPWUFMbTkv1jFXgdUy+51V56i02aNaHTeNfvP1hHVEeCqN7pRJNuIpvqGcUNc2vZNUXZ
NqaBU/6Io+DkBnp3zB0ZXKhcmah0maxgElsldtw8dK6tVm3nYxIiD8h5cL1polj6WnYViQRTYTsb
EB700ebJlDswfjGDIRXQzoCS+GGpU8V1sAVX1VvYFwTYRNG4AXUiPlirfsaSXmqRQorC6vfo+o3H
og0ScdpFd0q3BsReeO2KKurwrnErNvt/boX/3poQmyhRyJf//2MHUPR4x3Bp1QxIaiqgBczhBnSR
NKzB1JuXUANKyTAR3afm/1F3JsuRI1mW/ZWQWDeiAFWMLZW5oM0TB+Pk7hsI3Z2BeZ7xO73qRX9F
/lgfBT0i0rNKuruWnZJiYjAjGXQjAH363r3n5nI3dpk44OUvtsLUk88RIWL4ePuveScQ1/emdqlc
Sf5IA4KNvoz0jeRLmyaHeGRnim78IZdp8Ml20POG+AMv5OH5WxqFFx/j+gHxHLPTrJtvrRb6eNLE
7ZMZFkoIAs5q0og6pYGwzZVWaqn7lwfAi4xL6I5CY/nmVwV/2ZSkHyuG/WBqIIfRrbC5bfC7TKZO
qpfS4YR6OmzoqdabhOwgwqB5qOZyONiVdKtdGFsVcGc47ZnaY2YdfKi2nnHdZyU82IgGyyRoEjEH
Fjche0kgqbiGDJC1xzTLcXRhRXnpJ9TPWFeC3XIIAwohE3/3iN0rIVo+xGiHsbEup+hrElD+utr3
j9gCTFD13inEQNsfD+GEUelkDa5/Kn019EejvvDNdFcWl+XZ8uDTJCXcnMywsDKjjZBA8eRs6keB
JXb5Jy4PU/bC2Kz4FBvzyVHrlkTQnMMx/mqCkZoCQA7bXAzmWu8lK6ifHnSCy/DWB+LUq4fl9Sb7
kSKXh9LeElE803BlcMsZNLL54LRaAtqW8t0vu09jQ/CzBUfDSsz0HveWBc64w72WBDgQBNyIkCla
4Xvocwq72Oc0i89jhY480bAagNkid0EtNMvNYgy9l4/fVNbEPJET6EJsQJzb1fFpsjLWy5EueJ0K
CF084K4zTk1Z6psUjD7Q3cR60LDgMV/XXsKAcFDg3RDI1SFeSn/NONvajL4YMXBFElvcjDJt/zH1
AZJ/iNCVA1hpYAE5y8yK4KqIuOQMYFIL67OgO/CXgsNkSeAX/bIIEQT4bAwlQLPCscweRjNBRjFR
dpKdHSdO9qS5VrgOpxSFekvCW+SZzTpv3AdtSMdvPz8JKJ1mLfTPJpkWDHwxXi7NKSFwHyhF961j
MwkI9OzU17ZS8BuwzCwdZ4m2zNW7sIl2MqinTzXegtPHTbIS6cdp5egS/Vesc37kfjh+nHX5PIyr
tsaeNWbpaazK7Dnng2LHazpEF7gPRHio/gXTaqeq4n1QYpkIQ5PNB1GhNxEezG3ujuXd0qPUisi4
NQqGdklzMNF0bBZhCUXeRtau9uKzhT7EgN1XoPMKSFUGbXb6gf4BvBL7qCq317HjvBozNf0yxZEU
4/dRY8N684ZxY6nDJNSPelNYx3SWzcb9ljvQhKUqnxxPE9eYOLwql4dZ4+UpNOpHxoX7MS7lq9fk
0zGks4h66huhJf5JNCqgj6wjnuI3BMcc0dUgSZIOUlqQKdGh9luUHpUyS3B5E0vvgiTKdTfY2nnU
XvySPnVDPylQdRLow+6gVYwS2YQAKREKrSpCXP8gtY5M/4pbPcK/wYR3oJ0bCWJwtWlLj5EGfe5u
tIERLaZTWmUf+Wcy4jaoMc8p51zeCTxJ1FvqPqLmzh/78rDMHNwbcf4UdMm4bTudLVAlMyJ28mCN
up6/Udsw1p90Ge5H2ztbVUM9QihkqZJSLM6tCzeNU97EBYRmGfn4j+HXSPBdECn6aUvorXheDuvQ
EZsUjIFfV6W/AuxxzpnL71EWVru8afQL3cEfzzjJfzzLL6OERulpCXNdHdUJVonPpqXhW1QPuVdB
mEqVRCuq8jOxJuVdWiVPup4oNFs74X4P/WEzqBUTWy7YOJ103I9PqOKLVo6BPgLoirY2vTA850Ng
shspoprfM04upiryluU+Dem9lyX23g5ASmIa3SMO4EIpt2Iui6tluDt6bIn6dD4+ojw0z2Y/nPoy
/TTFk3aXuhppBdZhGfegHutuxWn2m+9GF/nYBhASMcEvjBVe1TVJlhA+tEKHMZFFb26WPNr91imN
8KtVs/lHPJ6dhjGRDziSd+jHmUZRtOvSvC3B9rL9iGZJcytJnjTBdM3KWvxvndMXO8eQ5oE8bR9v
ZmSvWrVTqLrc3Td+hudyqfgY91+gUFS71hIUF32sPXdlu8JuSXd3rhk4eTafNOuiPYbmEWUEcrGR
zgpssqHCjZroXxXZKgw2gSP0r3GXf15UHK0c5CPRCq6lXT42g4U30JD3c+3sYYv1cMo2kI68PpRX
z7PbPbV4vGdfl9P4YQDUawRb+t24NvLVMrUm2TG7X57lEPJcY9PONvV2wrpS1myxaf9Zt0FUPuOo
t16EboIvykz0WR5dcZAGHbfxbU/W1HPgGu/oVA+BZC1I63uIovTwZM7ZtexqOzdqj0EaN5uWquOA
MabCbpjsFqmIQdd1RR97R32RXg0iB1aRnU6f4zm5tk5ALzieqCmSbsPo3TugYkh2o8CIG3vMOL1B
7Qdo8myX62S5bJZD16W5Ppn51hpz7Q7fZnjXDSFSFKhFUEppR6qtXa1G3m7hp7uP+Xg9YRYMzDs/
r8R+ab0PzmhuMTElm+XQDSvn2ALhIN6ctaGbvpPfRES20s15cYyiO4jMu9gXzYOue5/LFKFuVmtv
rACnoWaoqZ5MszvdE7KQrGbd9NUMnHATtelfHpI1SNx9jA77a1C7z3Y+GS9jbYsN+X32KZHlcGnz
WWA9hYwuS0ZVmuF4a01o0cW3hvwMzOma6bjDE7rQTxrJgDQ1crKD/fIwNqHqrqOCqNH8EDZRo/Ea
aGQmiUOyWdw3D0L0CDUEzUrwXXRg+Sk7EMHZsW3Nh2URTgqUOo1sDTao2DHzouiB6HNBN1pzQpud
3pmM2KBvW95aqMjwiDiXW5SY8OvnKtxwZeYHM6yReOlctjp86zujIY9MH/X2dcrpaAr9XPWae7DM
wiEFUclO0X/QFNI7UqXM8OTKKrxd1sk5QxqFWeW1GaGyLheUVUF4bLA3vASOJGUIq2s4A9NMlstT
Xai1aqd83ABp/0dXS3TGju3kuFr+Bu4ovHWuJH0zUMAN0YA5IiNbPCNit84U5HdGS1rz6I7yMliU
yNgW9BdGmh5nmGcizlaHM3vfwEB4xT8rIsi57dZkys10Dh261GrXLrjt72rZ4fRWfbbWlK+TboaH
VGn8jLrOjq7smnUiuGVWjjbfkcaa3sU6599y8SxvANWGCTpBkBQMTy6tBi1iNj1aPpwM/RA7z63G
gpFl8EXcml/WCUy6/UqDQUDcyeggGoZuh3HfQUYnlcWiRKzYYbC8dJTFDMeyg0cu6Y1r1BVx2wwM
kP1N91YHg2Z2UpItBBg7pAa8q1Qy/szDlDMiL7rPgZfokMEH7b51LKXhQLw6ai+GVlyXzyAvbOux
AzAf+3F1mGwfOjge14Ovm945cFDWtrHRXLuS9khET/VTE1uvhCconVbngAm3aSabU+VekPXYdQWK
RN1U6xFzAWVqeo85UO77aJJ73ajD2zEsNkPc6TdWSIkkid/bqX4gNKUyeJXSa9Ys29FBj3tzTYZM
vKnJsb7VAnxjnjscPipWeJaYxNLk+9TJFjs4jltpDOHdXw9eyUR70rrvf72EyWpbRX11dlPQqUup
VgyMMfUUCmpAObPO3ajfRYuXVz0LlmdTziQljvGycXoMRQ1Somsg5w3dQ0lHGsO02T8ZtNM9QzjX
xm2SQ9S79Vqz8fEOLvJpAsAvjgVdWB2RQUaAR4/ZrqsvgPPmt8bClO2AmjvmSU32fK69WsTjXnys
RStrcEr+paNYI6fAsoDT8jR0FER4140nc/BcyAI1MWaae1Oy+12NBDnefNQvDo1/aFq/f+ispsGI
NonxRwzsIEb30MtmL9V0Kafw3wO3LuDZc2hYTA4r2j5spMqJXRMP05/PZnPmzt/p+7j1UBg5xicq
QLJ5iAoB2yrjeBcjgf40pTY2Cz382tBdQaHnrmXrda+Gbby08PHeEWOtxnQix9TI0Wu7zMYk/ugL
PZry1aX5ONP8erYdGuuW5VXYI7Tdh4inDcRDUAf7jLP1krbce5S6rlIP/iRtclH63XLrSiyhr4VP
UE4c1sg3agwjrqfaAwGeZ4Z7aL/QOTJ7MW97dRQRcHmfCpAP5G8xylGHyxtB7N2Q9ztswoTYseXX
cBlVb5dDQ3WRFdGDLml8l9UKkqF2Q5Cr0kvWii/LkcX9lQ00+qWc9vVWC+b+7q9nWqz66mTjrssm
hhBYOj6eqflTQT/wGvTh69S28YrrrkKKxzN6zyzj6lmkXtOG8ce7Uc8/LR/Kj69dXl++YvnaPIJS
nYzOe0PrYm+5c7IxvNR8lbFJDzGFMjsU9v2ibIgHC/Hn9DJIsPQG0d/bpXCqiHjd6kwj0sSdVUYU
oFzV4PS96a7TCHx0nKg4LF/aNl1F07xLuKYILPRFH56iqUxOjgB/kWrshiY2AM99W2jrDK/wLRAP
1r0MrkyoN1+tqGleR8kNWOn1p14FhZdmciBANCIVeH70WoCXWR+m92E99We3yonz0Z3spS6Mo4bu
2NLb6lqacfPCiMpJPe05jWTw6NIOWV4NelC87tQ924aoX9Ihmc9IXvqbiSzw59m8DWhBbItZqbPt
3rkaLndQ4uTcrzAfnps4Sp+B12g7qE7abjkc2/h5+YLWU5Iqy3HI5OHblx80VMOMyF7B2Hr36+ji
NwvcOth6bohc0DD8szaWyFLIW3mLPO9+nKP2KQ+L5ji2yChL4KVvaAsAuAThJw8L4t7RcFuS6Ve9
WCHdqBjNUjt8ltDtD8SWMhZWh1rSPhGl0l7zduxuO1IkIV7yeug3E7SGKjtP9FefjYwmGdJdGq/B
pVLT324W2uGI65aKuGTqJVBrHLo86vY1QLKzaWe7tBB8Nijx1svtceyoB2uNxEQTeRF7u/Y6pRaQ
IUNPvvdEhAi9feezVSSAvn2yo5G0obBoV2Osg6pq6W+knedvvSPCT8YqXVC3jwAJ9XOeUap9HGsB
ngcfjnjZjc9aVdLKp/q/18PJYaeh1ec88bUD/1hrTxKAfZlmirFqDE5LbZEWdXwf0HhZjnCQ4f5q
e+dEfim6EYr0QeBVsIupvjZObew5893dMHMHK9k37ijHnF3j9u5BmGZ+OxYwr9JBM15yOX7rIHL8
HhPpwub9fULTcgODJEyH8Hkwe0T2FYuP4O98qp2RqIw8JZG5YC2azU5/9z6Pujlv+qTSzlQB1LKd
Xj903I7POelZ61rK+i0zjMNABMhLhAFtTx8VRjSUCySpAZt7TguDtGAlEIpcC1mOKFlE2zT8zHCe
ZCwez3oUMyqzyBFrMIAgZoyf8DGqUCoz/A6XFd561JBGIp8Di4anVWEpAW863pgtE76IuUaLXqyD
E3Nist/AHuGQVsC49hG5HUjqatFuEGzb+fDdMPWMe1vVWoZFj6uyke0sZcfyWjW9uB5Eh7Cw0q2h
u/F1GPX5YOI9JXqYIfLyWl1VX8ooReeX44fvGaSEG+gbBkMvjuGMKkmb0ux3eflpcRV1og0P7qDt
tdDA+1RnSg4mVGIORUwHyK1YtWV6qip7uiWISGM65VVHsD0Y7rrspex1SOhxJbcOJPnPEmhQ0ZTj
XRF7SrRMcZZUrrlbFMFw4DZga/xn21bZCw7T3QBwfdHkD5mTaA92Jboz0pJrraA4y0Nn1njHU/92
BDv1wgl0yRkOf81dtqxRkJbYbE3nFFoaKJLcy85aNhH5MhTejUAYpbJI9asM4wKXJey8KjGuDJGN
a5KgOkLUiwfPq74kj0uFSv1MZvUlvc5lMG9FlsjXXEJi9BNXJyGrbXftGDL7wKo57QiHDA1kOKV7
JqMYBVCWE50cR0oxuCcdsTpzKjEPaWutOSLWfqYGQa44ldNt0lLzBaPr7E28FPdxIkAfBiytQyHS
I1n1xW1Qyk9hH/k3vUycl+Ub0B86L+zE/BtGcO6NLEfzLlQUoSDOvkl6WCunl+2dm7T0WJtwW8+B
fQbSrG+Ym2Ur2/OeOyceL0Q790+t9lhDq3yOqfyORZT35zQwH2Tp1id+HRwwMJL6dY2qYp0t0d1M
RldUo8NDJd4y6cO7GgPtuNQ/JrCO1kKZHAkWpIT8s7WThib8DXcnBok21NGbnRH416imOhcuSYlx
gWBo7lUWtxxAUKJwXBtjVH3uSkAKfi+yu1StpEFiXMoMmcVDFaVKf5L2A24utJXWUL4lkS3PVkPe
B0GM4b4fbKibhfOcUEvvi4ZUsuVZRA8EN4NT7XpcbbsQ18sXBC1FN6y82Qyhb+o/3uo07hY1Aj+q
xOX+BjAvgfQlu/u+CMKjJgwBLmxKniDChcnRyq+ZmKe7VEtzVBUj2OZZ/+KgJ76YSCT3s2ddCc7M
9i764RtkNMZzYVfvQZV075ZgQmU18uucM74kmL18SOAz7h2qkYZIrR3XdPmgFyiuddK3v4t5XRTS
/j5qyNpEMLkIbNGjJxC2CnjMGx186Vv9DiSqfCNSMNiKeRgOolPo5d7Pj5GEi+mUWf7WmVCU1UCg
iM0taswvDJmna2b2RK2BoyEMxps+hagki2bQnoSFmNKe5hf0tc05bgyE96qFUNbUzixV3cWDlEaa
l8Ve0EFz6WAb3EYDOOMVkTPPrjHs6bPpt7rw3Es5gWzAgBR9rVLUq4X+0IpOPuZVF22w+5n7To2m
RN/emty8rqaLEjzL7AeWzXCF9bE4Lrv3VKNXiZksMSl4e4mfKLGGBFsIjUzlzsqQYOACgIWVEzYN
HHd+0YIhIGOw1l/yAGWhVrzxmaMVtmfSSSQq8N7AY116Vnw1LNXVEg/2nHJblbV/TEcaBVVEIZm7
tFhTsaIvrriFdvqJfVxwSvzyxdNT64wwgHpYzQnzhqDlGDEFKSLBc0WX7VL7JFkDfVibunNeOgIe
xDOajfVtOdbttZy5rdmzGNZU69T0o8fdl+4D+AhroplTzvo+z3ykrqPhqaXU//i8ai51DTHg1Qvs
8sEo5WOhefpDPCRXWzTcfQmN2EZdhJMhdd71MQvuaze3rr7vX/BBfg4yVRVXmLjYfnxOKtoCSWLJ
+445/00lEJNkSItw8rHtLCPSSiDyerB11aYUjgSu7Fw7NelDN9Tyru1ctEf8VZ+R1IG5d03za5c6
tCvr/MvSKQRb+WCEDdkbpDzd+bUvd32UhacsRXY9TGmz6/wpvDcFwP2xJ5moAqK2FfGYPVFX0JgM
8EAuh7TU+FUl1BgbkN+ykxOSr/3rUFeHZt1kUHZMb9fNrQZo3icqFpPfZjmZIrrEtFc9cFitcfj4
0A1BvTcXk7ZbjDrNjG8tIPJx8e7UrCVlUEChV6lepcpxcXqd6GjN6nCWqBd1XPGMEkoyJNWh0Oz4
jtbwpZal/6NTBMWTbHVxXLZiZjkk54YEt5KwhHutip/5YLUX0m/EsffJxassfEVBR+Kkm/Zf6XZh
E5n1+rEtG/22ndOzSRVarnpBJllj6/mRNnD9GFBLHUUNHVInWV6gnL6t6BM4EKeiDNZ6Mu0/jskI
QxhDVNWqtIj1iTvk6AKYh7mtc3g7QErk0WeRNXFfIeUo041WaOajKF3tNiBEywMqumwAPx4Sja2g
k322NUcNttgYLvtHtxj9bebhdJxHOAqELqXbCFtY1LWwxjrPc1Bc0dxLHAJlZRS5nxkM7p0ogsKv
VITC4ar2egfjY78Jc6b43EHpHDhEgTZpYx/CVK/Xyy0kKOgypGFUnhp1RzF6nftvnF+ReNLr9Ss0
TbHd7V2z8ddLs350GKoNJFEfes8Z751Wfi/CadXZjfXKxNbdxyi4tx+dEFaOsArdk9/MOYoFNMVk
AJn7RfIeZU8Tp/QaIov1UpmkheS2ZxyWw4ZJDBg/1dkRkf1Sh9am1rtTaY3R0aBMvwhuiiMi1E1Z
sx5ELUFUZsStwuUER0mrmQX2jDpPj0v/y5tQr0ALPS1HhuqGufCN1z4uVWCK5nEpf5YHoLbHvizr
2+WI4Lj2OLMrAkOftqyelEqxIQsatbp+V2T+SCZ8XR2qxtAOdS0fTV0NPJV8b8gbri7Xf038JkMo
UAGoUrOZKtYgPjMffrChrB2ZTOA7U4fLA/IskzhAgHHmRGCwJ5jzLZdS2kyXmPzv24/LbPD4L9t2
/vHm8hUdA32H2cjtchQkbC6mjkSFaGYmq4sca90YErsxsCmqmU12GyR2J39kTCGqHyffcgYW2JyY
x845Cow/uhdk4WIkIbgj0TG5WVnurcLWDa4p2SJnpwQ+iUD3urwU9E23YzzFn159xfKGqeU6Cqe5
2C2vLQ+oI+5NjLNQbssU+KdovX0GDG+sBBNM4GTrGW+mJEot82/JBMtPnH5HDeMUWzaX+JCetJmB
Ac8zoHGMcsDdnnMdK8oyQOsn87L0upXCTExxfbLgCeMYrN4sTwC3VRYS1FfpOqpj/9iPYfeas350
FXkJUe5eF+F/lg8nv2Z4wKXUP3m1RRkpZbuBqfjo9ACHqXmRBEKnKaDNoLwGz3zMfHveV3aNZJ42
NrRK9RD33Y9nDdC0A0B+jJP+rvbFgFyclXgxS3tEdhxna3iJmqzau6SL3FTFMF4+pqfKLL88E1V2
1QOmVBYF4cdLUUrI7MxmbdOalbhVvxVUXP8+X0hEVuvf62W/aYUX3S6vLw+aZkTsQKlgS8MHCBIx
gtCNyKO5L17CpNAODCr1r1ox9jvC05EZxmP6eXlGXEX28ezjNcGdl0bNjZ7XzYMV0eVuKPa2OLei
T1iRD5U06j0jHh2tY7/Tprz7PEeer6TQ0zkXdX+RjtutE7PR11ZSoVzw5y8yx2Gx3ND7GA0M7G72
dOlDVCLhHJxjZvjucegseenUw/IME092scvdx8EYmxfwQAQRRUjcxOKejczSI4wDl+XSzaun5ItT
D8XFcot2B5u735AGyHhmNqw1jb+Seb3UXybbc278orVO8ehq56ysDVoLhEhMafcyx4M8yKjhDqGa
SmFu0d+RqOwLGv0+qsR9bzPdCpvQx0Xwte5dGvlYaPDTBN7BjO64MZevFoJ3j+nJh03fTu2HeU6D
61B3W+LwjNNAqVZtxcSq0Ohv7ASICvHYICXQA26M1kE8rB5MNtCn5RCYKWfZ6MC8UPPaMU++BLGZ
bD2vQrUusIeCnSW0WP1wnWnhqeu74dAz4fnrJekRyrhshPXKxmCnyj5k5vIwRHQEl8JveW1IXDJS
AVcgxiFvDMNQFxTykEVlfNunRKbSOdIB+9nm0bcwy4+kad98DOiWY25cdGp1/lR5GFp7w5Pz2XKC
mGYuMw0nZc3JpqE5mkU63FqQsutN47fJKrBQH1btcA8DLL0gdL53p1RezN5c/VOBy5Qx3s739UjS
Whh5MFTUDGpp8C7PcldO2CRQ3Qj1MJFcvbZ0T2m/SqX+yaqATYwfOY94aMWz6yh3ouU9Wrkun+fy
x1GhRkqm3o9nu/jO5AryguMEt0Yw54CJOKRKucsmw7nqaguXFdYJN4D/KIsqOCY5wsLcV8DIKnZ3
6FLqVVIPYuOnMxaSXqgAND2ytkaqYaSwC4NCL8OTZnb2j2OXumVrlVa/MrrEvXczNnyZ5nfrkZ7m
/fIavM/hoNNKIRZMvVYEIzU98Eg9LtCss2TykV7NucLSbOrBPtG8H8+GQXt3GVDsmQY1a1qC3ueQ
YbSRE2BA4dDfBXF5KgezeJsyx2W9jObHyJ3hw0xdv9WQytKH6PU7BK9IBSqBetWE95x69n2SJagx
0XoTomTHFqFBFarsLt4iH4Rv05ekISEvOXnqYTlcHuaogY4/+/dAbYez1/o9XGmekZoJuamU48nP
savycqiPw1nzHUQlCztDIwQjaQjS1is0/YXfkIny50ObSO0SAUY7t0ybCJOEFqnwd3k5Ap5Hzgzw
21h/3HntsDjP9No+Ci6sQayxOjaxpeRqyc/dT0pQSH1vrFCQ2cdFQlMZFAQGuzmTYL+Hhny65eWk
z9mtscvwuultqtiXaE5hPJScX6vCdTERWqP+sLxhK1KeWbXO4a/XRnu+N92go1NJkBsCI7EqRqe+
k5DpbqLY8I8oIJpVUhCpSL6cfA19JsxJNjyxGLX3dkaarXq5Jg0Zlw+OcITVW8lq+gqB9yBABHxt
LRpGk3SDe2ooB7lP7qxR/yRfmwb1EEtoGKOAGuHCuAou4rK73VVF5x5rW93mXdWgJP31UZMVd1N7
ct/MNiBSF1eYzbDSzYhGCoeR4bZlMnpOCA4fK7aAgYkLXFbJveGoQZDMNTA8VPYNDtjvRfIUtq14
Z8CIxjMLa9TBpb2xW5rQkHPKc8UWbUPC1/DMdFN5CD3xPvefgacE34XhYlspm09+xq47ZZKJzSmZ
HyShxZvQZDs7Ml3ZcRV5Z3+2xb6FxHhkOjsegbNoe8JER0TKdrWLfYIe2Iq5DD/G9MHp2d2FzaRW
M+OB6TWAz7DRP9dSMNVO2ncvJjsTRE54YwKKR08n3rO0eiEOwP2sRz4dMSbBT5HbinXue+E93TNU
EhSvZweC3hHDtdg7/SUvNP+kxUgCp6k0z8szynB5DggN2i3P/not+vm1ILHsI81McnDH/NDTwdpb
sT3eTqNDnM1sZM8hE27EAH7yDfg6g5IRCuQMXCZIRuMrm97xRmhjcVdJ+y7Gj7dGU9bfyZiBuHRw
s3DReEf65cEevIhLhjSQ+Cn0wrsKw/Fk4Yh3m3Y80uoCMOxQpw6IWzj/ddxCOI3a0guuesWpC50h
+5j7sesZtEh7+PWXf/v7v38b/3vwXtwX6cQu85e8y+7p0bXN33615K+/lB8vH75zaMGRxCbsOqZl
CoJQTJP3v71dI+jPf/vV+G8WgOTa7vFhmU4LFkBLxwcInkQXEDP+RdrmxaM1/7sQ5AN1ovlmuwRt
eFZQPlkDmxO3JHwqrIZ2nfU5h5GTP/V1CInIyppvDAXW3Vil67ALyovNAJowq44uR6o7d4U2Kxh3
27w1FdbNpqhYYE3MUHSkhpVUGzyIPe1bUQhoqoH/jizxfozimNFw0MwIz8Bsu/jnPyzkMfI9tNp/
HAKol6cRic7Hu5bTYN5cHMtZMcChVwqtRabVRyD7UdrdLJ/rv/30wTbLB/2N+BPU4rQqfj78++69
uH3L3pt/V9/151f9/edDvunHD12/tW8/HZBRG7XTQ/deT9f3pkvbP/6u6iv/X9/85X35KU9T+f63
X7EU5636aUFU5L/+eEudB0JyXvx53qif/+NN9Q/426+P//gfxS9PRfaP//lLl3//5b7+x//Kv0Xl
+3/4Ee9gCf/2q/ObaUuCnmzbdkxXh8jy6y/Du3rH5h3uLB6vS4e9lsHplsOADznXfnOwkkjICmSB
WI6hztSm6NRbmv6bbkh4M/xPSL4TL6n76x+fxo+z/OPT/8/PeiYbP532DgWVZxFfbQpD6q6uq9/w
n097eDKzjfPohtTciHz59Cit+KTPBcTF8ZkZJoiIqD+YY4X4sp/ubYFx287Dpyl24L1VMr1JDP1B
mqS8g0DZCc7WMXaQY3Hlb0BX5BuR9N/MIrtoaZgDRiH+cGSJ7wJTHtHZXUsc+YHPiGqCkBMa3h4S
tUmtykU0eA/2EXgaGOU6QHE7D9fcgyPN2t0PX7KIyXhmH9t+wIo9k3wVhEo+3bnhKoZMonf+zopn
An5EZRCX47ym8Nq2hYlKY7D4NWGP5AEADs3CsMY2J9i6LB1pkAEVzGGklv2av+FjORGtJ9EzraV3
m1GtjKHWMkmfplUVkw1i1qSINsnvHWnEwE4ZDOXGptQmomimeF0ms4lJmbSVwGGmbXmHsWMzxQQS
335tPLpV9dwDTPYHDK22AGM7F3d2Ro6VQKEFHXst7OTNQot7A4iFOB5MqqvZB8rtkHpyUzUBurYQ
r2F1SJMO2aFJe0mTSImG6diiKdr80/n+n9wnDec/nDGmISxOWk5AYOS6+y83yikhKNV2PttZ8jIV
MYizrGcPrbnOJkvltlauXT+YaJkTTBMCeo5rsDVw6/iUklIjLK5FnTfRsdNcaIYM4HAe8J76UBk6
wrU3k37Tu41YWaF2n5ruuWXvuNUEg4ush0owV+oDZxaN4+Bm8al1yJ02A62VgWLzu1dmr4lTni1r
0LaBD3RsHDumHIaEJp78TugKpoCqZfDb5zr4B0K48pHwWsdpoWgboPKY7qa1h5QxQffufipM0IoD
9mfUhWTtEEuJf2CLzBRncZtCniBfIyUDO89KyQbOOflZukcSk4KPwIhptKfYPE95xNRUhudJ76Dc
BE6xHsYxuZFDKVZSMOoe/fesL+8KY4Afiop4xZ+PxtLEbtngFOyY4t/0XEyIdb7R1znlc34K9fZA
W/0LiV/08zlt2qYhfLxSP7h17oj7voDzJ8vBxVQVyuCNiV+2KiP5RSbT72XAkI4MBhrpEqcA13hX
NdYeRPtWy8iz78Puyp+EzSVhIK5deUgTv5Mv7p0yqvONV1hvvonSunWhriBqo96ZgmmdRdHvCAbH
GzkZX/qmL9alo32pDUW/sjlzhZHjtpJcgslwy+8K3xniyioR/Tdd5zIYSGDalFGYrmVkfDJsLu0o
mSs0hYR1qPOEHk2xdohyjW1SKJC9Yx4HM282xdp3G9yUzXQiGLDeB1pDBZ9nrzHu170c4bwyPXgH
XBCsU9KiVrIrV7ZlI9XMun5n6/r3Ri9RFigdYwKSeI2EEYOFdvKMlGCzYUiA2CKP7MKCbJy43FYg
b4HvY/YGw4qINhCf7CE//l8uOuOnuzSdAOFIz4GswD6VVcNV7/9TcSJ7t08D9/OY5ZcgbgHBac6r
tJ0L+etriQkA2bf2yI2C7nUf/r5cPP/1ZZx1j///vGr/y0p/icg9bYrf2//jV/3/VA84+j/9qf5D
PXAp8vY9fw/q4qcKQH3TRwUg9N8kqDxPN2zTcE3L+aMAMNzfTEvYGEsAyniQs/5c/035m2XqtuN5
rPQ8Edaf679p/OaaDhJJVOno0h3b/i8t/tyyfzqvHLW3kUCAmf3wm6CP+pfV32ftTCOmeUSdx49a
U5zLMTnp6G5K/bXH6SMcBsWas7d9+wVwzd4NS/zw1krLtpEA/dbb5aWi7/W/yTuP5saVLk3/IkzA
my1AL5JylN0gJFUJ3nv8+nlQ/cW0Ci2K0bWduItroi6S6U5mnvMam4PiGjF8vIgnO5BARVBGTB/E
vFhr1BFsDya8B+LHjpoHMxLw5W05OWIhwBG4XTZgN2wPtcu6GQyIoORNlSGF28hdoRjV+0YCvGwV
UuPIFmKrktBd4RT8UMSkl+BQZOQobT8JIWznptO04qLTohvsmW7bKvltWQhgdC549A5fmWjkGZYE
2TrQMRYHnYkKtWpjlbkzejghGgBP5K6yl7R66YPojncM3BoAiHYauDvTSzhxI/PFdZs3KmVXaEs8
6216X8XYOyYvnj+cMtkCd9S1BfpUKNObSdi++B5qBENBra9og304SaRVGlQd+PxPXp26j2Lhtk6f
Nv215Pfaqkjq6lC7Rr5x8/R+QHxymVcnP4hehTJ9IC/Ay7AEgushnSCgJKJ2DKauCuuxOKlDINiN
ZunY+La8JkLpVh3kh6HHFolnQGi3VRVex163EC1ly6O2wLfE9ZdoODRoFCAS3mTKCC7afBlqK1+B
m7rDv5YSlPKo6O+GHnIOqjFipVru9FleMzEqmHe/IlYGdwJ/SmpNO+gn5Awm0LCbRMOOlYx7GGgc
Uqcotbt32mi8BXW0ELXqAM1t8m4Cp2iSzbQQk8BoOSX1quuL2o0//PFJDxIsy4ubIEIM0eyk3Kkj
xBBRAajqkZAca+tK15oVZlYqPZSsrZJdh6UuLmL19yhIPB0T96mv6kOKvl0FfXGq2S1VZXy29HTn
QSBwhvgpoWTCR7Nt5kXe1ldxpI+snRkB3R/RffTRjMC/DRS1Yb0ZegJCBK8xz33k+oexql7/yiXl
2qqhxXdi76iW+6vVJ74EhU9MguqHYkrZBllrtzHKioWSPo8UA2y/P2VRhP6JdYz64gmFt435R+UQ
qnDvvimxchwKMKtqfkDdq9gh84/5mgpSVm2umhSgOAa226FWrnK13Mqjd62AneSslT5azJZ7KX0R
oJjacT42GMXiJV0BlieTnRfxsykjGZ1kyRu3nsICyZr8oWFVBgZJUOamH9PG433u4znLBGGgiatM
mhqTr+qr6Mt4LDCa5NSVTZ2b7x3rf1k38lOII05ZYQZidVcSXkyD+6uX0DNX+8COUOUjqdD/NlUR
z8sHbnR7t8COyvKBKGUNbmuOVI63MvKZFnunT+QnNEcRFHJfSln49KaPBAWHuR+vW7TXQ6PYZmBk
tJAXeEC+ZZHq+o2kZzUUeBZ2Fem/ouGjUlNsIOvqXkjaozm09wDMnAGwtNQyVChsqzXONrzFEMfB
Ay14YvDqZLJbK+GTx4jK98Y7hq743qdvCRJiK6GU3yqfZLGVt3CVypIsn3HKfRA5Has6sljjfiLt
kEynd9V12xtPenYFm/6QNHsL5zJRFnZgeFdmy5USATkgsUuDB4nUZRPLbG3ipalGx2wo1jk+kTEA
lsLDnBwtbRP9OlB5SwF1H62tFkwfIAIcNscEJ8eR1kEXDJsuv5H1YVGF3kPQYQIcAFSGCwYHwCF3
swXysm1RnpUndelV0td7tvXGV8RdP2q8PoaF1KlozSbAprQFfKsl1TSwi8GVLt3ijuaobeDUwrUU
PegKl+dhE6Ult0oAttZCnciI+TPCdLvBF28QhCGJuZabrLS1LjjyClzgN7NIA2uXuSZmnfK1yHMT
V3I3HHZdOtXN9BUyjxs1J76l6qqOcKhiTBpK9Z6PBzlWV3lfH5sODjR0k1Iq19PnDEtZemD3KIxQ
UVMCooR63VTlVSNo+5hnYZGOdpskB6v9dMOrQg8XXnSTUz9TB++Obb4ItW7TyNl2yLKlBXgoxtIy
I5gZ7c7XUtaAuCnDDqQkB0jurfA1+zNartlvk0JaT39HMuytyTqIBsu6esbE+MrrkWPyEP6LVCcx
oTMjbN7r7n2fYwnQ6Ai8PXVpuI+KDtHLwAkho/Y1FoyM80BVtm80rqTagmq8Y+EJKvrYavvX5Hk3
bmts8iy/1msKVZEkXxXUeVEk/fBR8baNKMMm1jv6qXSlKta6DIulJPwa+3Wnu4dC69BOEeKDFz2L
8bjxy/JQEImQVrdNDftyZAceMiV+VrruQYnr1+nfcdB6Bj5yI4jKNUphT0iP3zMrZBEUJDqTQ90n
Nwh03ESid1dXyQ219Curcjgh95mpAxLxT6PuO5UFNzYfHgB9H8ED7yzFI8jEN2Ur7hI9IY9Nuqtv
HwbTOyGr9YAJ4yIDYmgV7osc8OfG9kEw5Btp9GGWmGA6oIB7aPdFaP2jF1gG0pMouQe5fy91llgt
riljvNZD/G659QLa2QKV0tt+1crhc5oKt3lgG0Z71yDwLqDLMSj9He+QJ6GlUIPTdxUJR+0Dy8Tl
2IDW6wdHkrAqq6pFnoI2lFTuM7epVUJtQzW0Uh1YNVtkazfY+K4Uz9pPbPwB/S2ev/L0uoCcinKg
tyqVpajGa0hu6zSHOUPmdAzbu9FTCaLeo0UKRK+xYPJIEkjiUo2oJ5fdctJeabGxZOrFMf0tvph5
dBeHJFtzA/b+8KaqHcnyY5DXbxRon2RVf8HRPLe7QLxJxGc/B+ZTXxVCejAwGIN0mx28fNhxVN8l
Rv80mOHttGd0qVromfobyIaTeBlPT+mmUPrNWI5XkaMHyn1N/rbSpYNpyO9A9T87PP7ccNxDzXs0
Sv8psngsq81rrEo3PaAaT9h3SgqfKApshQy9i80XCBgbcVXH74a1AWKlBBikFsKibKtjOIrPWXcV
WG8yCNPx4JI6B+EEYtPHU3WLus+yYFDqQbgDPXooxXGnFuY6BsXG1QZ7HTxLCiOF/8SyNgLvGqmK
RyMCNzi5yUWx+1rE76bSrkrJoRiKFgMAvADRhAYSXHjrieNzPrrbTg7hGY0UkwzML/1NGQN+KXHO
RtcgCuVT7VM+mvac21rcjEMs/zgcQWPfBZRkUMomIeEJo0MGzFFLbgN4dNUou0XvRf7QxdDUs3Sn
6wgB48MKpUHGNBw0GP4j0TPuQxuvyq8tEyVlMNyVe6cmb0pXSQtfbjC0Du5Q2bohlb0JMbn2wBGr
voW6l3SFAvVVZIFrkcwj4HWc2fWtUN9zjO2ToIcQah5NlekGXVGhyBm7D3ElgMJsH9SeTZHWRJfP
yhfuO0laDOAKIWfuyXY8EEDuY4/bNn6geu6RxXKBCZv3vjU8yWZ408jgyvxxCyX+lxKih9oRO3Dg
pPZ9hByBLU2VlsscGXpFEbcBuNkOqhOar7mO8QNI+iFaS9VJdsn8Y0no2VmYOaXn72MdAmFk3pbq
YAIJMfYJJOUKg/dmE2X+L38oyDMMBiaxOi/5MFJXCKAjy1Foq7ondRT2w1WtuFupMg4lxPjpR2qx
fnDFcpN62q3o8qcyKn7ofOOgZ+Z3vVYOXDpkiNsS8DFfQgk5h1YdCCJLAOClFYybEp7pbrC46wig
lUCSs0gNJx7wIjJ8zM28qgkWAlR+2wLaFQKA7imQOxbmBjbx3ECzGVgxjBou1h0kbEAV7mQMpOSK
tBBZSlONFuzJHmm9vZQF7SLrqHaPGgA7cMGaR31+oIIWkuKSy4d+8HGOt6CkBag0AwBzncmBVtW6
h0rHlztni+CMfkyzKXE66uZK88NNhrROnpRLnvvD5LRV7uuWV5YSgC9PckjiGGaoUnmVSkbq8PBa
ttj62igQIQ8HppZHRfvmYtEboCBZiTr3HDxr+RnU/KElOnmkL0n0LsW0+qg0ba206np0w/RYI2Zp
+23zUo66ao8yZSKLaQ5Fc9iYwHftUSzeIElzrbAQwmkoGeP17icVAtQc6jFGXRvRyFY95Tc4TIje
j+y2+F1WAnk5DnCK2yZnMzqtXDyGrvIptf5v0UVV2tCxFAVyTeCDj5Voxs1oRBRLoDKvKIIn+6j2
UjyjS9x9QYrA1RwBGvcgDuv6M1DxcS/9YrzuLER46UmP5Z0hrfMczyJAABnz2y1Vo0O7odf7TQkY
AyqaG2y6ApEhGSkH7uc+x63LOzcB5LWqtMZRFGIoqAX5GifUTV5qydLAbXBUDBBaI8QkNWutJWoy
wVWhyKe4xclToa+LMsO+oGi7fSDd6XkRPUD24P6s9/CzxkrFM1YqgXHhiTMI2EgbiCrZALDxhcEQ
Bf7OiECf9S6Q/LYVRf/tVg12e1W1MzENsIVEMVnqIcwAlbUopJ2Odgz4DSCJrCFvuIX64y48+AR2
7AU91pY14uYREBnZXYld1SEPg7WLEcX7PECSAFTxL68D8aXhOGlKY72NBrPALsDcFnI0YtR8ayVi
v9DMAHyEZfFeknjoRd7D2JJNmFTjUfpQyA9YPB5lC7EwRCsdS6zXoo65OS9C5Sb0Ea1XhGBTa3hM
u+U2kkdeVQQgJO+i3ksIuDgDmNRDKAKu08SsnCYJKTJ3QMHbbAdXsrMp5nTMPdjlos0P3Cs/Ld2R
XCm3W9idT2VjPOq58hsOvf+mwpc2XWuL6RsCIX0DGtPlgVpInPZGn2l7dMcHRPSC38TUAWRIlPL0
sVZFs9XRIt2Vg27syrL6zz/lptlsJQkCQIXLvT6CCcUjsr0fVITKmw5v7DBz9y3gTbLQwnCVDOmN
ovgKiwSxPWXKq7ie3z5qabmy/FxmkXgSoKSovQ9j6v+mjNB8MTi9kr3nSDsiBXLURNcpLJQDdT1C
t8vMHidOpieX1z5rE9icSkAbRO0uyBBCMBNPvI4sMH2FhTDxH2AQGa1xYw46LtNKua98xDyHRvzw
4GFixcrlI5MTgFJItSaTNuSA8xucbnU1IoZ60KWou+PFtUPPwd1SAxhXVlo89yBjN6FXPODHk9+a
VPONUbjl0wqPH3wm6r4rSPrwstGVAhxQeuf7T52c6+vY8D9ShBFfNE16VOq+/10gdl+146OuhPCM
AkeHKYfsZYxqYOfu0iJCuQWPd98CnKIm1GerV53DIQsEbunrQoxfkQ75zV3HFqPktUrixxyYItt7
Uuhag2oEcmFJEJjVdV2KOfBbCLrtYfBLfAFL2GTI5hi5UdnqztQTz7Yq61QJg+UUibdKDIxaFc0c
HKGrClvOtE1W8gExXGvIL/BisHV3SNdaLny4hrAL9PzOCqvf0hjrjgjS2Ylw1sbsryMKejo6HnVo
262Lh6gyBlxmuXI2yzYZ9ljU47pHSHEa31x1o7XRX4vOXMVZ8ClY2Sus+KdqBCG4QHkOzbHgV5mX
zxwcSzXVtp5qbIsyvo/7TTu4r4OLkaxEMklKyDsIg8dXZe/kjv214KZ7HxS2FzY5snHdSSC94PTA
mu14wNBYGrAlS94TTV6jlbYMwJsQVdb6SgkOJKOWIHB3oiY+FdU6FsLP0lSOQK0dpYObmTa/GjU8
iOg5GoJUIrXo3RFN0P6OAb7Bk3Urk8VLTsQq/c8uVirYQcot7IbT9HfFlaHWgWmNb9UseKe0y80t
rSEjoF9TFzAcU/a4A5nm6BoxIPSK29J61GylR3yGt6cmkuvM3/OcP2Wk5XMSLGDXP3Riuq8b40Qi
5t4SDGg5qK/W1sHUrmGmUOoLtcpOSu/TNXk1h+FHhj1UrKdUCMfxURvqyfWe1ZPFr8jpbOSkcvBp
J5kaDvXSK/13GQEO/Hdi6AUg/PpukZnyURonaFOKy7LvDhS2km0i4n5siQ9xQWIHMs2yGhmTNIkx
NU7bkyCCNhVlqkxGgNJDC7zG6zHbVLBodoICKXUDuq0ocStW4/uxsTBbD+79wHgYWnTGS0hHJZMB
LhD3jvgdPa/l1FPDAmEQlPdlUkKqKDeCZ/2SBv0lYfJhDAk75Ah4sZPolM1TXwq7lqGiwkMkzvSV
kZHay8Dxo07dolQSSu0teIdRZs1Z8kYv0JzqyEhVSbInRfBhZXRpyP33rtOWsTx8GvyJtmNsUg2w
ZuVvMwkDAv7ZHHte4DB9roceVbJhl5b6rWgmBB6dnFyNhnigaRs1SXnJmW8Ls+oOo4kjhOiBS+Gm
2EAshECrWdGy0pGWbJRbV9OPNa694JYWoIYBu1MY6/mtqewdQ8EISB/fYvi7kWodL92Twn42oYU0
Kq5b/NBUBYms0HKHGjU8GCqI5DvsPG83eGOeQo1oCQQYk0o7SzQcUXqQhzgY+mmJOzn5YCvRtxV+
zqS1Cx7rxkKMnuo6uXfVmHR3fz2WxbMnsspSIbmHJXULGozLLKzW6e5z33gMjisJeL2LxqkMeZz0
MdVNq9A3g7TEeDSkmMrvy3t9G2FFg975TjB7kEDcH2oB/7Gc/yfIpdhp1Q9PN1b5yLBjwlYMOLqr
EERRvahdFDTBfh5rfJ4wVAdhxFNq8EGfaL12LPP6earU6gJEKxSPHmE/XJNPA2Fl45PUSdGnbOD5
JbSHgoGv/PhTqSmQKzjiiG64rUt+8tAQZwRtU4ilupCs30oTUALAe8Ew0Q54TzKRyobAg9Ha+ULw
DsvwGCjxUq3HRwkLaK9BBVB+wSJllXE41Jaw8wRrhzTQawDhSTEFtPfcZaGxTgd9wr8RXRWE+66y
miDQBcouDkv413hIpNOEasMd6Qa8g+J92+rHxk3vS1m95Ty8x8l92zTNCj9jgAzENBHnps6DYZrs
+5EyC0yoZ1dsgjWl4/dPpISUGmFQV8XpPZJvExYzBqlQn1LG3qvkW1NFjREhjdAemxfDfCye0ELY
JhlPji7pMvzUqE3XUfArbnp8HpB3MDXo495VOaADO3aPamkcsa2wK+wXbfiXPFOU7EbhJYlK+KNB
QqHAPnAajJpEaC9gApz41ANCXMpZ08uyHu/HKr1XG2UTZAaHCFs8dZdZJny0Nat36OO9UuDI3QMb
N4JDHSa7oBV6JFOQ/nNfEoX3Clp8j63/oTcIByNYSbDu9JObgMiXqm0LipTEGYgIgbq1pnCuaVK7
F07DoB4BTty3vr4qKmEZ4/725pUhQgQq2vDjoxmNj1mGzI6rI5kq2ZnsvQ8jiAmL4xL4N+iEzskL
45gr+jb3zFNQquvp+A7c+qAG2qZL5VtiPPcBk4gptNvEahaal91IuExDNpJ4aSGV4ivrwawPepeA
8CuJ8703PHEdZk+CnO6a6rkvlF8ptncCwvG2UtQL1JXvAnm8aSf4CDKuiCgBJU/ridoOQIAVkBba
RhP4oZo5BWo1QH2DPKKtkt8hk8UDC+2xJr0WPBHmOV6IZahj0ILMYDO6BpcnKtUVHEygoJat9lWy
QUR1rYF+vWnbTeBVGdAWRGWFMUVoPlIWlUVWp2VvQnrqfDjhqbzkVgYkChjV/wom9v9lfVmhInwe
b3Z6C7q3GUCN/+G/asuSLP8fyscUbhWsatEupFD8X+gySdL+j0U111J564HxUvl//oMuk3UK0mAJ
pr8UXZEnKMF/0GXUqjWTyqComCaFYaq1/5vqMk3k/42nhN+rAnmTIQ38DVVIRCSkKNfFh+7WldfB
Wi4X/Vty/2UUvkEh/Y1B+u+PU2f/ioPoA9dyAzfm4Y/4E8qZlI2bdQc85AP7x5+bmGBM3/x+Y1YS
V9MOCwDuRAehvhWEp7o9/PxdafqN33146tMXDEdp6YoawrE8jP5CwCkzgXRnC/3SKFdAdpBgxQj4
H5ua5uZLU9gfemoe0YeY/BXIOthOOLi+K9I6yG0LTT/lwmBJfwNU/t+EGPrfLfWoyAlmR6dKyNOn
9gbNPJI/+nX9Sq3rtXr/uUPn5oSF/rU/slvGap3QH447FP2PQnH8+cOSzBe+m5QZmC2RQkATecpq
/YzwMlWcALqsrdzJKueGU+78383m56am9fNdSxMU48uc9GbZ4URES5M1I+f9UX+RT6W4Hd+0l59b
kP5Gdfz3ZEyd/NIEEh9s65AmvDdkUT+iT/WzuhXuAo271tr8qA/ShZbO9WW2xwUYaV0w0BBO1NVj
eRLuxOsisIV1dv1zV85N+GyfaxkpcH/qia/Jdh3eduKFAHJujP4H4sXCXTsGPn/gw9hbBbhnLbC8
baBwfA4n1aXqt3CfvAv9mLbBN5Ouz/Y81cIE96o2wiNmzyMSSZnSSdkq3Xj380BNO+C7BmY7XVIF
rXWDAOKTL6ZojWdwhFxP3OmxUDn/1sRsiyc+9Dm8W2jCk+3SekUm1aJ0/G8fn+1sq8gAQ/v8foMU
nLsnFYVEy38w6H9B0L9i+8+FXH22uyux01UkqdhzHzxpeiznTTt+kj+MW/d51C904cyBpyt/7zo/
VASrHCPi+geKbe/5p/ts/eNhpM92dK3UKAnBpjjUA0IiQ9s/xUN84UA6s8f02SYW4yCKuDVzSFgf
0XiU3dPPU3puzc/2rhI2Aj4EXnwIO0+xB4sbtmhaFiiXpLbHPln93MyZq4A2xaYvwc5qKi2F5hAf
wOZKJ4I2jwdKLRlIqPLCzJ5rYrZ7sVMREqFjZoGcVgj7rsQbK73K3+oLMzCB/b/bvRM68Gsf8B4O
fHHavZSpkyPuEjfCXcVL4FVxvBdz47hIbdk/D9eZkK3NdnENcszjkc4u/lSXwlHfa5+giRbD+ufP
n9kE2mwf86D/z+cbPj9uwkd95d/+/OlzgzT99y8T7SbYWmkAfQ6FpH7kOUd1GV5YQ2eW6h9O0JdP
UzlHvhAK+KHkUNaEU4WmKM4F3JnqC8N+7sfPNrBcJ7U0kFQ5FFVl+6aK9cny52E5d5Jps/3rd648
xJQkDr4QUejTEo9smFW8VFVqLbWhkGCtwr7U67oEBYd4QZuWDQIScrLL4jrbSSlWeBd+y5m7rTzr
pt40WVwiZ3YgUR0dxQcq12R4hNv+gQjwb0tMnvW36MqUTE9n7NNehVRSom8x1gOU4QrLgvpeKePw
QnfOLGZ5FsEstMdy/IIM/JshhBfREee93wjbrEdr3IxaemFhnwsvs2ZUvSJVlE9rIybtYfvP3gNY
N4AZGKH8PC/T7vvmdqDOYmTDFI++bkUHc0RJMC63Rfjmg/T5+etnfr86C49NrJZCnvL1Pg/WWf/W
KDeu8FmZb2OvL1ieF6LwuTfG9Jj9GgAqHy3lIub2D7bIoBqgOiDrwDhhbvFcgdAbnda8MPNnAoI6
i5LwR3PwlFJyyEJf2iYxUktRgMkmmaoRKNg/Dtw0XV/CDjIxlSJ3tKIekGGC4kqiLrrB/1bNFj9P
zZmwMyczIkrctm1KC0396MP17vr9zx8+Oxmz2w4CUa7WqHx5uKUymoy2/hs4AJyfEL3k2NHxns0u
TPy51TsLKhpuaK6SFlysZCgfxpugX9XmhX6cG6BZMBnDAuUgg8OkplA4Jp/GcIGycW4FzTY1Cvp+
mUTACo0Ea9n+IJekKdWd1Z5+noAz31f+x5b2x1YvYmaWxHMx7kp5gz2bXcmXYsa5Bma72ofPXyJo
GAHf84niEjlskqhCER+1VH78uRPnnt1TEuzrDlAkAqwZBtFBhqUJhTD3hzuJ8t2d4fmASbME3SPP
QifKysJlw9GyhDQ+rqPaxJHNa7urn3/HmVUgT//9y0YsEiFW1TIJD3pgRg9t7SMgwFNn+/PXz6zf
P+SLL1/PUWXKsZsMDyOAXcwxazdYFJKS2CEB07sQS87c65RpGr80kgqIZo1+ER1CeaEjxKAtes+e
siQ9TDUbmYp/6osyC1kQtTO/my4btfzoFXsj2OKz9W+fnk3CGLe5gLZEePBAGeBp3iEn1dz//O0z
J/lE7v06OtDfaqRD0ww2BelCRGrVtVp3yZpSDqUdDXS6UZr/Fq6UWbiCkpHAWsUQWqwGF91NXyQG
1N41Xo3qhSbOPWiVWdgaTKluB4R+DiEaX+UCHnllYaRp13iVCTtUPOLiwoSfW1ezOKYpYRsA0QgP
MAJSVDag/QEOcyaGKXDT3z9Pz7kdMgtmeSECnZBj9h9WurKyBm660JoLuZczPZBngSyCXmIW+rS5
TQedplCyVUrK1RJEU6na/oUunGtlFsk6Q6OE1NJK8qhpS8qj2rBwpcUk2qmDAbgwG+cGarbL4xSN
sjgtuV+7xxivV2XXqpdSoNOMfnNJnOhmX/eIK6tSHHp1eNBioCbVbRw8Gv0V/kL4jT17JngPBUxZ
duHgPdMTaTblPvjNsY2DYa/K1IkVUFNdA0r9858WlDSb83xQFDk2UA6Su+rYFhIzLT8anXlhGqbP
fDNU0myyTaPU8rKQ+70nIdezBKmoouypXWU+aKzFv3VhNtVl1XkeKV4syKsTTJXA+Bi9C2v13M+f
zbSOn6AXCnwaihp8qlZempKd3pkq1LgLI3TmRP2T6fhyHPWtYY4ygoL7NnqN8y10pn/88CySi7DC
lAyKLeQUIKTRfT2cfh7vaVy/m1P57+XfaK2UuNOgwOUSldUgLXSY4f2Fn33u67OAjUOQHorUffdC
cYiitQzPx1oH1b8dnX+OiS+jnWJPCpyXQXGBnlTXXrMrw4+fh+XMPhVn+1RJB4w8AaruB6OCuzZc
RZSK86S9cE0+9/nZRkVxOlObrOXzzR6klhMJL1b//G8/fbZLW6mLhBHHoz1eiyIpwaLeeN3jv317
tjur1gVLqfC7zbICywOQweQNV17Y+2euK+JsgyIdqqa91rN7OpSxVNF6rY1kLeXWtTbmKyXKnn7u
xbl7hDht3y8LRykzhIdGkUU/yJD+Q3DViq5feyIW3Ea2bxXl6AYFGWe3Xcgq8K+f2z3Xv9kmNo0G
3D9atXuxNBwdnVQkESJvstl6ELDt+LmRc4kxcbajg1LT+6yhFV+JgnVdB4C9B71djOjjLzCxwc5j
RMFPB219RD3X26dGgwNi4KoogZWpE+L/dmGZ/3mWfRNdxNn+N4wEEJvfDPuxRExxjEqQUPgT9O8F
Wu+HLvWG15LMwhLtLm0pGkH4kooj0ksB0EG1lHEUkmT8ZWoU1HMTRQZ0jvqNH49c87FCX9Ry2b90
hdqtZBw6rxM/GhdulFdOrmKWptdNsUVM0tuBLBKviJ/9Ssms8eAhIvmiygjV45iAWkag6Phhjpax
NxPSlTZ+kfXdMCTyynDV5M4owuzz58n5/ghS5Nne1Fu5b/3Ew/lQPgXhe9W+KUBM22jp6rltpHc/
t3Imsa7Is21aI+aEkauAcfA9arhGZlNudSIYc7b+LC6yrXcTXf9bYVeZ358it09RgqctBbJBGKyR
OrGl6irBwBgBLMw9nC6VLhwn58Lm7FauiBhCxdB49xMschTflEF2zPFCyD/zKkeB6O+oIIxDJCIA
Pu4LCfZyB3NteEgixEosEFziizgUuIKs0SW04wSkbH8hpp7JKSnW7DBA57bOcVzDHWy4Rhp/qanP
PRAlS0rsJrrNdWiUv8xJ7264cAmVpnXwP7clcJi/e5qLVo7lMy1Si4X5ckLPG9zj3rpFmGsPkHid
LpNr4eReumNP2/279mbrEf9SOeld2vOOw2N4kz0qi3yjoJv9Fl3n658X/bk+zQ4Pl6MC3cB22EPu
ipE27QyA+Vq+8rIInGIi3/7czJ98+3d9mZ0dRZMMftMU4t649+6ggISn7lN97G+LhXYMALhix7iS
boDTHrpFHNtoMx0uvVXORA9rdn6MeY0+hUjT/b65i1feVt9UN5cuU2cORcWanRuaq9eih2XMHsWF
XddVt9HYOrFWwOcMHLdG7yZobl2h/40O6f3Pg3muQ7PjwdLNQrMEa9yjmgvHoH4PO1Nb5wVyQLqv
jVdeh3NPXPXWP8UPxZrFDy9toxIVsnFfozQluPI1Vhn7pFcvLMHvw5NizgKIKTZpE1YRpx3AirQ9
Wm3vuMqlcqx6ZheZszghSciDI1Yy7BUbN5ira1RF91CjWXfRod1qq8oOHCi/i8zpluKSx5ktrnrn
WCystXVbrO4TO90Oy/vSMY+7eEkEuxJWP8/juY7P4kkqGDo3m5C9J4qLtGnfzdA7QrL/p3s+mmx/
hyvdCEQ3hWa6N1sdwnLyWbvVsQzyC7eUc79+FjlKK1S1emBcu2bfoVkYC0fVbS4suTNLfC4XVsGm
8/GIGPeZj6IWl4uyuE90sPUtykzydaq+/NsUzGJDVVcw9fDMQAATI2PrtfKgSnfbnz9+LuiZs9hg
mUFcNyO9MNfBlYajwCG+kjbRVRM46Y20QWbizfwgLj3oT/Whu5f31ebnls9E9Tmcsh+ytB2RsduL
1cco1YssUTh5nzO/vxCCzoU9cxYTBlauX8l0DWEYu8HZzlA3qMzZqv7pFae22EbuQ9hfeG1PkeCb
w2OOrsxcyehNiwDUjuiRueaqbd+68Eq3toEGgb7+pSGm+U8j90fH7ssbJygzHG6QGd2PRorVtNnX
vOxDEN1h3u+kCD2/n9uRzmwfY7b5OywvhDFox71b3nXZVVwUTt68QXqysdux9vDW3GpRWugdqTt5
H4jpylc95+fG/9SkvxvQWWhosdPyTYsbob52181juoVi5+BNsXHvrQekW3bmKgdH4h/cpbANL7R6
7sY2IY+/vh8JSFnqthnnSB+rq0p1q7UQDtRmwwTqZWPpV0jHIUFU5d7aCmIXLxTRWxtx3t1d6Pe0
rb/p97x0ozaWGaYNt+7gWG/VnbaIT/ne3OHizl/JKbWDtWobOy76W++UOwi4LYxLE/59xhSI9d+9
l71JKLabbvwryIHL38a6XVprYatdaOBPVeW7zs2ijVsayOhENEBtzDsGj8oKv8FFtUvXwyZflNtx
lbzFN9KVbtePwkG/Qc7qoXfaR2uH9t/Rc6IFGj8HbFS32f2l8saZnTuHX+hJayUlUkp7yewcw7hO
ss8etmLd3MjVu44OVjxc2Lhn9tMcfiGytIy81qS9Rx1LotZvJL/RkLxwHv15A34zuPMMtGug3C2G
urQvHg3kqY7N0X0sDuF1BH110ZzKTbUfd8EWE/XPaiNv8p288tbNon7w1+KF8/zMWM7T1H3flaBQ
+QkZCB4kdaocnSH5eUyBrlmmh9VC7iQh78i8Dx9/3jDqt/tFntcJ0asWe9VUWFKd+RThjBvE7YUX
wZ+R+2ZEjanNr5HW4oGLeP24b5z/y9l19DbORMlfRIA5XJtRFCVZkuNcCNszw5wzf/0WvbuA3Z8o
AnPxwQe2Or1+oV5V4LC4a4NZ7nIrMCGmhmA7fAf3Oan1Wh/Ixg1ZC1UV6go2YGSHDiiGVO3Agd4V
GQnCe5s3BDewtry6tTBRoe7hqKYdquF4QkBFdNSsQpfMxbygv9jkzL/M78gK3XzLpq5YFYWKBaqA
BXQyVuE8Wyz0s947qzczg3+RYbjvn4G1p36hKfy+UXJfthrrK5PX8G9D/NjLv2JIjzKQiOIkwmbn
tLz2g7hx0b4KnzeOBQ21zkHowwiqNHm1NRqqGesS6Q2JKIZCZgO9TgaaynWG+EZLMj3YpUTeyYYN
nWN91ksXrxZp9XQjMvl6F279GCp24EEige5+GUlBrzFbb7g0h8oewAC8j43c0Q7ya/UArWITjcqE
t1HMMyCjijj2/sqvrgXlI2hDD0hsjs3NzOoXa6pvn81uMHbgJX62wD24jy2wWJHRVJ2cPLC4LLzx
Cd4xWzG6j+QDTaq/7/+QZbxby0C5C3EPFe5Rwp5k3fsMnrtY1nvp1KGQnIKe4/4YKy6rTDkHSVwp
SRAKkyfDDRj/FPmJiw5QZv63r1PGZgKhvQg298lrBbAGyo8TtIrT5gH6khs/f825oQHdBURl0CCJ
35/Fszt26SmQZCMF/wBB8AyitWyvsoDcZHz9PE/tp8xI/xaH0WhvSZ7BwrhcmLREHR8kGxHpC/6N
CdUtRPzK00pjvkEQB5lhjcPiRV4Wnnmm0hve31i4lVdNpqxLzmpNqqQMqlFs71uVgNe171TBa+qF
Ranx+/EYKaAl8CVkEPs+yjfu9u3zxtPYFKj8IX4FnYNXdehWnYpu1zaJ1ZYDiDSRkLp/7G5fHJ5O
5Eu+nwWJMnOe7KLwo8/n8VBshHj87YXjWWrhtAhQpyRtOI93g1+FDb1YS9RBS61dA8c3prfEng7d
oScyKEdQr2XOMzglCQD2e9kqnA6UUptwhi/E7n8NBEfngP1Y6UWuXH7LRMKH4Arp5FPigmbvNXvv
X/hX1NNUI9SDA6enGkgaCfhYUtIpG8v85QLdGp+y0zUnJtCthpx8dtRe8x5UkTokuI3w2TcqHeK6
HgRuTNGCPKRU6Fupv9uby9Hp4IgrUyRtMGlosuog2Iz6wwwWuArs9PGGy7fmsdD9CvWgyQm4jXgP
QpLXfPcRGw/TJ4R6dGhEbnlFt+cBWpCf73s0o3I1L2MMOugiDHRo66EBJ4wAm6k3VkngsDzdvw9r
LxrduwCF1gb0SIgHJGTVChLaz5wVOOASMaBqglpLaIF0lfzhkHpDYG+qBEIwZms8jWZpg4NrF5Lr
/V+ycmQEurWhBHVRMQlLZHKaPdAi2aJeniodGjaE3zVGoA875Vw9lId4q29jWc//HlKB7nYAmVbZ
1suItZFdpr8zkvmlGRoPMuH0yugM6PvBjQiMemvAlcynRD16UeWHfY/2PjCGkvZxvCpO/8L8kTXC
HRIG6cz7K7mWTKD7IZSaGYO6xzDxTkzJ6CGZYYMXcYcu8EMkEtANkVDTEVXvpgfOTMGf8bEx8tqK
8j9PLlR/GRk8ApzXG4mZuZoFTV07tUorN1R7NmRDJuFl2rV70YBetB4eQOy0lx4m+xcwfBtH+rYZ
FiTKAedlvoMRxm+YhT9Rdxplj+E1IN5OoJ/pJ6dgug1Xf+UVlih7X2i1LI5LxbCMnmSIAYDTsGfn
LQu6clZo0H+QyEoyij7OivbONn/AK2sOElzO+cGXDuD04jL43g2rSwKzNeTyw2/cB7oToGX8dOCX
ZAyIQJ9Ko3vnnOmt4El+3GrJ+Aoabg2xmLxvMSY/cVUx1zBtIICyBCdxIXXgwT8ioeXbDHlU8UiI
uuzieYbp0Wwo6TB6bpSW7IY4PireKZ80BnK2DmhfyWIWwdJhcHqkg9ybvIMXF+42WKB17TTgRqU2
njYP8o5go7Oh2rpL7c7p9uCetVJzq71v5bUV6H4DqCaDPXY5cjVsZ+91ZmfPMCWJDWY80ze0Q32M
HsTXWkcnrA1yWD2y7l+4tdBWXM7mt/VEzxCSDEs6J3gu3ofLvBv+jh6I3q/sZ/GIZhFrfu6u6Z/7
o63cbrodwYdwPRuKGAwZdHDJXDpI2eWl5RcfmRDqdTdtHcS1gai0QMRUAlgjMVA1OpmwA77f585K
fY05C2rfYPO0a6Ci2R699+kRNL8qgnphx7U7FkQxEPK9P921OFvkfy4uPLyCLRZzDZotpjZAy3Mp
n4XM4Mz4EG089re9XuGrSPZtA8s0CtV4uRBKxjpcGf2KAGduisQQeu31/jxW3AmRslNQMRsDcK9y
3pBdy/FZZq6Tj0vk78NpKyOxYnPpdgYh83MJBDQcUkeSlZ4qm7OQNDe7p8B8QRhsQ47LYi3ObfZb
Z/Er43XDkkBA6cfJb6cmVuUle9tadUFAO2mpiLahnmXWu8zMLqnR6IHVmLIuOYIFCKkZ4xXC216/
80Zh+QQShodxj9LiSAqD3djOLwzprZ9FGbiBZ//v9WktJCLx5jU2zNZjpJeEhZlCFtRgrN+h+U9b
S6cDY41XZ63GIiREXNJ0pDW3vIi10y/QpqWLZpkrl29rx0I5crnlgwkp68HpKJNGBKT1krRbEe3a
AaI8ox4C2zOUjZe4TPLmPcqjZuzMB2ULKbL86FvbQlmUTOghu6Ti+6otGLMROIoFZmldcAElOiVG
7obmZtp/bS6U2RAFKDXH/+sEsWZuAeTwDKkAlyOgUN5FDhpHTNHu0C5jNs8cHrHxb+H5p84CS5TZ
2g7asXa8odi8hRKuOTjhDiyTGxd17afRvtHAdjJoNbEMZ854HIl48jHGVm1hLScvUJYm8JtJrZcH
AnAmxL+Plxmv80guIv7MBmedQDB9CnSV8PCtG/MZZEj6Vs/fKlhsmfM3S8pCaB5aJxi8QMEuOyZu
oe+ks8kbqXndWr+vmdw4R3Q3gqwGPiRbYa5bY0AiFNTfNnsejciMIcbtDAYIA00Z+UCwRBERGdFE
//P2FBiJBYaNPShXK+f+xV95NmgIuwZlXjmCwJDHy9e0ObbAQfi/Iy3asCsr1+XL3fi2lvMc59EI
RRxvjkXC86o+ME8Dt9Wbtvb15f/fvi6N0NwKFIXzGOmi1r/AX16BN+f+wqxkYcDT/vPjgZKj2R+U
vR7I3S+gT9wJFo+NAske8c38UeCJ/Cgd1JNIgifkA+FMlgiHjhXuodkeCouxGTfeyASuuWdf2NZv
MxUisAszHdZx+As+kgOiMeE1fgCx62yPNSn/Cm55qY/hWb7cn/1aEP2Vtvg2oNIHEAIal437ZF7n
Rwkge9RsfkOC9x0yMuIJuish2LZ3wnXYiR/Vy/1hKSGi/6esEb5ysN+GBRg3nSMVi37qr8WlXYpw
zVN6GoxsN//V3OCa271M+H1hggVYRgG0OpVPW4m3tUzv1wv2bfQWuqhK/bXlHMkwzCG4lFZyEK/s
K9rXuef7k1w5tTSUXuoL1HVakfMU5YODHlyifKJtb+PYrn2c8maKeAZHp4KPA5ZiJo/RxsYIy6m/
Ya9Yyh1Jp0ZklAnf7dzy6yzwrBOB+/QI/rhor136fWdzex4cRiC7f2AM8Vx/NvvwV3nGI4RmdtmS
JIt9bd3sUJ9G09+LW+WFL/fz1k9bTNu3XUtzOQATCn4aDowXxp4IvQqIOqFOHuz5h+xXJRIU/fXh
xL74L4rbov2rfI520mUYHPBgCSqZe4L0nqxHh/Gv8AxRuNJVP0rJGF7kFoctPG8Bt9bMPktbLIjT
tLEgcF6+015Tq0fakiezbycS+oacuXQYRKDIrDgMQ6TyksOFB/fkG+j6gs6c9iD5r4yqRdl/QneK
oisGpOIf7h/LNY+TbgKYNSYUK+g1eJMZOaDaJ6EO2V1Lsn1kmv8IenNaoJxbD88ahIqlPClmikC+
W2I4hURmhPh2tkILVLGWbDxA8EvvzZhohuxCCdGEzN2GX72W06K7AapBg5JpgWEhTuq2u8hE2pgs
lccZVcfw/f2ddWZzNheHqdwYc+1OUs5SzRfQU4HIhddmbzkoh6IqBLenubFtKy84XS1QhrgqoSuJ
GLfUOUvW1R0e8IQwF+2Y77Uzb/SH3s6gwLIxm68357/3DRTqP+9bKUPpA+o6yK9+ilBmLQ3mI0Bn
+LV1+c7OPkEQPg/mZmvKbU+Tp8HgI/Qp02bCaLXVG5OZODEscuv0H4wp7j4hjYzMcWrze+YRlPIb
S3p7w3g6/5+CVmQuFSzpwE+PQcA/l53wp1IAJOqraxXmR2mA0osagty4MoN0vmRNDOLl9hAn0yVW
xI2O1ds7i5L0z4WWmbYruqhFTmYWzDBA55LEEVA2Ehn9vf84VcogidkQgqqn4zzRnszmOO65fXwN
kCPjXNlq7TjQp/1WYW7lyvMglPxhqSOxaNHNiMF6q3CheXDK3MqNDUCPj/2+37cmNFBPqhOboQui
o2GPQtbGNBejcuvMUsZmbhk59gvsKBpATsV75Q5PwVkx03f1dX7ufyUbz+TaweF/TnAOg3wQ1Bxh
ET+YOQd/HQSwaD7amMby2N6aBWVIxp4H4z1Twt8FvguwQia+qtqzxrt9vMWqs4JehIDizymAc1fO
uBBj1A/CoopBltAz+KVccmd0+U/hXW3BNLwJHVxZMRoiLndpKo1VAesVnCUebJGQRl8ooe/v+3Kw
biwYjRCHjm3PyOFykZmjitRt32+hWVYcZF6lHCIo60C2WsI6gRv3lCBbNBvoxLJSVJkmq7Qj403R
A300t/J7iwN3ayqUMSgHSH9VDBZKI4LHHKOdSpgH/3J/ndY+TlkBrQPxlT9hMgKKdxp5bEnlbbUA
r+R/eBrxLapMJ6UsPt4iYTIdA1QfY2c0ebzu93/96gjU7RYDCExPy8+vTMQLJLBji98By2OrG+uz
kpjnabw3AB5NlS27LdpA2nvpDhpRhmrMugY/RQZyCaEYCvKE3ZdPqQMdy5cth2V1ctSln+B6J1AU
WybnnxNnMZQR8k3jYdgwWmubT914kEIBnDNy2B+OB5x9SKEWOCHwKhShsXyon5wGKZNeWVnUnI0N
W377jcNMZ5JFpp8hcNPDCTsnF+EFNRtSHlgD3gr5fX+IFbtCJ5KnNld6tsEIy7VE/WLjl68EqDyd
LeaVSlPLHt/lrOfewgQO7WNlx5foIH0A6bIrvNApdtBCgkdkB3p85DazYiuQATA5/zTNTVrxRRrC
H0hK6BSwM3+M2+AJSml2O4rW4OP4+YIhMUhMgrY7n2vPx1N0fz3XjiGN1FciZRgge4V0iACh78fC
BoYnl0i5H2M33IcbiY6VbaNB+mMuzEXJYBTIoJtlBRXIUt2VYOy4P4u1e0xj86uEHxMfaB7cYCRO
h3O7y1zhZXQ6A8zoJiTNnMmodclN33MEAKytPG5l/FbCKygl/9y9CvIoKjRDEKY+z17ySzDaCBV0
5TDb/rVMCSqKCEGPrR29bVFiruQzeBqWn7ClGs7LnvVjZQxTYEzge2bmhnDcma+8IrmE2kuRxbow
P91f4BVbQkN/E0ZrAignI00wZSQMWTIIjJnEF67KjR6IQi1LN572tZNC2Xx/EPsBGsXwhTRsJNOQ
VP7FoaZ3fx4rjgON9OWzNk46H19XmI++f46hLX//w6vHgDLnaTWkiVoMOAbm3Jj9q3Li3eTSAh+d
7OYzcE3X9thEpHwvrI0RVyIoGuU7BqMSBx1GHC32uXvujoErHJG3NCSz8GKXMYRPGSCc/AJ15C2A
ysr60VjfQpqrKhniZf0O3Id0GNBdFxNoKJ99SCZZqgXp7VO3gaVaOXQ0q/Ik9agksRhsMivQWBLJ
lIBW+bOVC12bC2V2i1hpVCgGIaWm+VZUs1aopRsR3sohhn77j4AILMoQS24CfFqAWJrWES15Ecbz
/Y1f2Xcad+vLwchCXJ31+k7XkLODh+IWuxYiQA9bK7/2+5cl+5Z603woQoH8GZ3afgmn4RmSsSSC
KPr9CSwLfMNLoIG3HD/3kVRjddBX8yQ+QIJ2MxRde85obK2iJRHDzMu3PeUCkbSXwiss9iP4u9Wb
vJKy52lsLRewU1hWWP75NJ789343gIv7QX4aLgG6iQlnjwn0uyAdp8sf/7ZelCPH9onIQksOtRyJ
DH/Ta+/6kN3ZuNIrm0HjFcWgZscwwcflc3cMn5GnY97u/+yV60ujFJUgnjuWxZeh8leR4omzU6f7
2KSqW7m+NDDRl7gC4nUa6/H51Rc+02KLQnnl8NM4w1jl0pAp8bsbc/xI9+FmaLniHdNwQhn8d2BE
jDiPfQ4fIaMO72Q0G7CVHyBavfUOLSbmxuWiIYRTM1dhDbIjIOyQwgfgHywh/m/2AcJzswvlzOAT
rSDNy+AOrrw16NpOU292AVkspQHrnifKSWlkfmwkfXWYm+EqlM2lhhyS3IMf4/6xWruAEv/TOMmN
psnKkm1agKgg5XIVC+wR+wj5bOguvbH79tzam5THa/eDftdrjYulHK9EuIMi+5OyV17HXeJCOgqa
VunCNRfuq1M6OCrSEFu9CSsmnkYOQrNxFkGaAydIZXS5a62+TqBu9uhD0K1uJTLmCmn7x/sLunJi
aCBhlouV2E2oXYjlsYusvnkrWegr9qNx//srVX9oxfzcMJSu1AG953AeAbYBu7rL2wmSvP5jue88
1Fb1yQyt1g2PsgMldocxIgOK8kDBSRuWaMVUiNRLn2eBloGKCDaurfW+5/VpyyH6YmS8cd1oZF+R
9bU2JPg075ZAQkvo8onc9hHyY3uAnFzpDGziqQHypiDApaHbCSppRgg4DtArz+q+MUHeuduqGazN
c7Fo355thREarUwnREFpQVScxkTacGhW+qp4GtrXMiCtKpQRkGEP3cAWmCqKC2SmAF6s94M1kvIR
zg6yJvLD+Dd4G9+jUxPr9XOzUcRauYUiZWHKqvOVphk4zx8MFCWgmtl2lwCSbMGGT7K2dJRR6diq
ldoMSwfl+VYsSDN+3j/9a7+csh8TIzO1xmDh1PpzEd+t6kdVdIZ5p6XO/RHW7tdXbffbtmdl0EIM
VYJBNMSnecc/sQnJbP9BeFlIblAiQs/yBGwZVBWxUW685C/sXzn8k60E9sqTSfOvDj6STfFSqhWi
jBSy16YvTL71Hq+8Ll+dCd+ml0w9lBpzfFxhVHNSindQWRlDytu5qhpyVO9njdtwhtYi669r/m2s
PuBUhh0RzJfoMgD720Pm8A9oT5b37dNmu+lypm7YDBoF1eWqFLZLskLOtbMUyaARqB1FG/+wdXJM
Q8ivJEFWkSCpT9w02RUTWdmo/dtN+oLFfJshmN4gkDpgcFCs11doavvQh/volI17tHISaPxTBJIy
nlHBgMTEv4QewlcoyHQbfQtrzj1P2fFZjnkpF/HxId5JvpE99a7gciZc8RFJ8/u3aeU1/Lpk39aH
ySHijdoo62VTYLZS8rtSRAvMcTtoEW9hkNYWibLTMYQ7M1ZM4AgmaKHJ3pQ6JOywldFbbOKN40VT
Jvg1hO/nGBUFQNDM5tIdssOflqA321Cd/hBuXZW1YSiT3I0phE5BPo+iX28pBDLyO87JdrHlW8hz
aA+pfn9D1ioyXzm/bzvCq3UbikWIzAr4yHS8POJzvle9CC3ES5ZN0yN7NkMT+qnam/JvHgPNgqBU
ygChXaQeWiFAz/5RVS73Z7O29VQs14GzCxriOF75mJuN9ptBgiCUNi7IyiNGUx5A+JqRoQCDXO74
wjCveXi9/6PXoAFfW/NtCyYIf9dBjmL94I4n1U0OPljaIGKT4lixL9rDtLE6K37vV3Lt2zhpM2tS
uXQlsnp9ld0/vZu7vR3b96exsvY0aLEOZSZiB7zxQS/bWSaZ0Fn3wmGrhrC6StS1zqueaTUZvx6g
crv00H+yF469DgT50leCN/f+NL4YB29ccBrBCN5dtDYu+IF8x5uNnbjQqDXBsf8mGgDY2GxM6j2/
U+zgmtrxk/LA7EKNTAiKtN39X7BiI78W4Ns2ZSmk7GceE+XZdN/Gk96MyHp22lWBLPH9IdaKIjRQ
cRBZfqnOLYBs0YWVxCRF4kF6Dth8aWuQtQtDOWf1LCUQvcVKMk5D/K+BMr13Ab0GN8FkJKctiMTa
0/X1/29LBtgJcArLdDo0LDZ6pS89TSCo1LferRU/k0Yf9rMohVM74+pAKpZTjyObER4iBINmdkB2
3t+VlfvJUpHczMyQKeMxSNuYS7xIZhSso4f6nL3cH2DlitJwRKkoeiaBSK9XpG6KhGNf/Qmrp/vf
Xruf7HKcv+1BqGVtNXH4eFXu2+xUcMCnMZ+x+OQDYiQHR75wS/4xmxwFXXpN8np/2LXaFI0N1Iqg
YWHZsDNQqj9xHaTF0YwB98Wpd0DH7VGZMjs4Y07+DPCt2z7XdvK4hTBeW9Dl5H+bcyGM4TQEcPfS
8tDOv7ViInL8eH9ma9+mPIAKutZRVGBiPf9Xkv92ChDv49bV5G97MTSeb/KjICsHfHy+9gazL468
GZ1tzpYkAkC0+S8z4GgkVh6pWa8slddScUQGgDPmAdpAG5fldtzCacuyfVv6FIKBQxgtVhKtDtUR
V15Xka7fcItuX0WOxlwxmsy3mYqv91b3LgLluIDUWW+LZXTF6+JoDs5uDucCNMn49YOhSlbkcOiM
JSlLIME3IovBO3VsyKD5s5MHZtmTybm/Jyv5PU5bTsS3dSuSOESEhJHTXY+mz8buvfgx2memaki2
akHSXP2cPGXD318p3HEa9QY0c/B/TpOakJAnw3NuqVfZQCctlESM2W115RFdwWgV2QrYVzpR0Eb+
c4ajwrD+tJAftK/ZcwVQHsiiP2VDMPxda7L7xNoioFpB5nE0DIvPWzYqeKzl+AmajrQ2OBSjQ503
A1s8pRajx8/ossbMtEPymKDjCc+SufXo3X5dORqllc8pO+YL5Ay6kKQdZlKVWznFtU8vr+C3MxI3
YgPB8+XTxW854KHatZWlX8l0cTQJZwLZwTEWET7lHv+OXBPO/kv7KVgZS0qvf6gO0RMWzoQU2kPh
8bUD/eDUld54b9ooe95+yUEc/XNuTCWWUafCKPWyTLLpsVNEnUmvERpPFMXYuGTL6f6vD8nR4K0g
RDTLQ8IbMDfonln9fj43lqCXduNuNfvf9hIhSfxzHhMwNWEhYwjtFIJarfGEjSu7Ylhp0BYjyVUf
t4XohXOu90VwLNNSjwEy5PPgIEmCp86XjWVafuutZaKMA5/PDRuPM8htRFT3Ks3Ox9liBGhfQmwW
HJqFNBIoPzqT8ifH0zrVsyMGo31/9LUFpMwEpAf4gFNAg1wIggU+H11Fx8UYtiRtuQ1cDrfiZ3M0
/mcYJAXZwwYBaVr7TurLoLFERcAugj43NGkoAXYNQ9nle8R8XRF9KmqgOFXhN07aBrlRd0qtzyPS
cakwJUc5nL1QlWSzEiqWdFxfkZwLeyPo1NzsIw5dfkwfWk2ZyKRsklwPlFAzkKtG04QUam46hpXe
JhHYblJGsUVZ6ux4KBSnTgT4tfNUWlHCCWfQ+PsvSe/zuxDX9Vcc+rMOBIb/NE5VRYYcFnU+z4wW
W3OtgRMzGgM9q+LUCNoUFOA8q+5Y1hcdpoDKaDvkkg22holkQxmjqN5JOjvxgV3GQ637YZvtBn8M
LLXo60NWoCbO8830lI5DspdFpbxqWS+QaKyL17CcWxs/cwRvTdf86ZBGMP1YzOwa7gBA3iHAMkAT
Cw6j5g1EC0beZBmlBIdWMZhiiZeWlQtG9+c6M4e4Di2+Rhc7FgWkxomWWWzeBk5U9hk0ATTQ1AXR
sB/TtN8zuaQSRQK/+dgmrD77nWwWaqASrcRvS6cC2vOMMByggBZaVdLFJzbkU0dsa34ni0xhtmM5
OnHZjY8iSty6VsWRzs3w8VvwPrhtNgB+FsfKxsG77TtyNCCs7dIxkZY6Pa+UelD/mQYQwcdbBAEr
N4eGg8VTjqO1lHC79jMOZCLmTqLZPfN5/2KuRHMcjfnqS4Gbq3H5/gUS2Vh3e0SYnx9w5PmN/Nra
AlGvQCLGYCJbQBKddkzjt7b+1OJ/s580mKsTC6XroFbriQc0BBnsgKQBbyT/CAzmaNJGqHGBtJXD
Cxq8g1SGMXt9lEigP3Fb5dGVB4BGcSmxUgcTjwHi6jSKOjs+gieShEyu1/5Rjs/3d3nFw6aJGjm/
6/16hJdW8lAsaHSpOtViqSflWypwRFD2edtvhAqrB4oy9YHKlk0OQ+yNUUc45m2adnPzwNfHUop0
lmmsMVANhf+nPCHo1H++zP6QRXWTjmBRGhJT8z2B26SIWbl5NGYrYoWoGhOQJDN73+X/5o8oC7qK
PlnpsXa4c/GYJ+QaP93foRUvUKa8wDljZLUNMA+5RHIbh6xFL8D9T69cPxrBNdSMpmpJM3upDEKt
TjTy4Jylr/c/vpKJ4GgIFxMpVdJKoIlkkSfkDObCOTmYavrnaheiBs5slALWJrGs2zcvOcjTlBNq
DKO2l2w4TUWgp+hD35jEyv2gYVyTLGhF2iyTOMtu/KbayDYeuB1nJG6/T0/ZAcEEA1qw7Le43/KN
13ac/zmjnmukKUWx0RNbjjWGTBGMOkYX1f0pra0X5e2pEFLI0wnnKQrUxynDu66yRpSJG9ux9uOp
S64qSTsrwgBVF0HojxKUPKzRH/yNuHnlx9PoIn9AVlZJtOKQzEJPhobfS0L7m2G7l/uLsxYY0Uix
BHakbLQKmj5FLf4WxjoySxwvo+0X2cVa661IbFobcmIqQQzFu0oocK4PJp5d2AMkV7FyTUTUwHWu
yTiizglo6oQhsaKsQVNoMfMEbaOtGUlyaoa1ml/EYWQh1aqis3bj0K6YJxqTpoGGJiyYVPAyYRj0
IFywIG1QH+CNME7Ri1vNlCsxHA1OEzOEdaxfCUg1lswvWZ0GPR3jwAryur02KZPZZaZtvR5rO79M
9ts179Sp5+aoFTy5qjInAwMTYRNRIdCrrP4tFKFRZR3HxzGbM/lB7uTOkcHhZsfRwOh8NIlmqbJb
QlorNoVmpqtbQZ5lRZE8MYawuCIq1Q4RSvbKthDb7MNCzUnVcNJlTAKAhto0/n3/cK+NS9mVPM+H
SekUYMeCUr4qddKcpkiMIfAZysm5b7TgKaq0xlO1aUKts203y6grgbhE2ZxKDNkpFXhuz7IDOvBZ
ga8PE1S+AhJJRfjADdAVg3a4hhS1VIO9hISCWP1RZwDx9YrDA7iRT1xpoOZozBnLzGBIgRzgvsXw
pC2LaylDzKBohN9a3e+6BXOKPSma3C1qsNl1GQjMkuB3lKVWhkCwK7QM/hecyXx+Hir2UwjZzIm1
ZguCtBKL0zi1IYSZCMJK2KNkx/hGN2tsbzZ1oLQExKqyI/NirJiNFLIq/iFD6zJNhBZNEWzderIg
sk+oiw/nAfIEu7DAdhJREYVdxyTte5ZovgrJ2wAwallh2jcxmqYEwgYptF2LXo7NvFObLQbdFStE
A+LGWk35ZC4nr5szuSNjEk8mL43l1Q8j5tQJ9VYy66uF6Eb+gka+9WUCXCyk5gBWDr2Tkbn+IiJA
PoznxklawtpgVGfJC6MDL/ZbqYk7kGsHFr3IjvTA/hvon3AZDiglbUHU1lwfGjCXBPmcKdoA1mXC
6h/zywhWvoU3/jwQkCEY96/z1+25NW/qPocqwzeMEgheMZcMmvgyeS9GTQJRGi25FDMDpawRRyip
BB0VIRhOOMGZZhRd5c2FZASa9IthY8FIwwl6da0KIoEYCdReThQjLqonTljK9y0ida6WXKj4gdOA
LdBBJTfAfcf81c/7s6T0LUTvItAZJeE+6ZNXLYsh4y4YQjDZYxeYpd/9zVIlIrU2VbBsfWJI0RCR
IKvRe95mDiNPEhH6INbnUjsIoPFhqjk+lLP8N/QrRa9yfgu5w0lfyb9bq7Y8MN8ekkYVA7VteTB6
Q/dDn9Hcs9OkuGeJMlfaRy7Vck4CZAwMOeljFP/CQK11IebjyxxCHDPvRii7z1P2UCaaSirUPkSk
YmKpd/uWH2d7inIfAFalkzOzC8G5hQxFiJx7ro29HsWd1hJBSNByyfENZunnWl+anTwMn0xWQcB2
8lsrawKwFSt46KYwhBwFk48PXRXzo5HwyKsQhRl5HvkZPCAXP50YR8On3qDctwhthtprn8ysXcwS
byvQbA0I/IH6j5QGFVSEePYzqDWgskscAHgHoJU2cgFW0WLmoWTNOuXGS5hAQBI6J2jWjMGpPk6J
pthR2HQvwBCKvBlDQt1p8VsYvRTy7g+eTiYxyzmIoLOJGtkL5Ax6rxUh511JYv3gN9x+ZAqctYjT
iKo1iVOMvORkc54SCbxkwAwOYg4uZrUpjQoy8EeWU5RzUEPwkcnxw3G/+XPIMnVGZq4ovJrPU7vk
RNYGSTbo5eoUfffIVELzM69gDzMNYiOAIFlBnWeXsgi6y4TIqSPS4HdHkUmBBgMBE1J3g5SHx1oT
kbQS8rEjMXQs3qo0HfddzAUmM1UD9D3HzhhiRd1rkO59EwQfDdKzIoPY3JfQVV4ClzPgDIlQOtNx
mN5YH6j0odAqpP3AeC5O9UNUiyetGSFtr6YimRKx1gNR8HoRau5z3oLKMZUBSVbiXGdkXiXCoB3S
wh90IeolT04GHrT6caJ+LpwSIBNj2Hrf9SxIo2QmE98UjQnABQrRz8v/cPZtS7LiWLK/Mlbv9AAC
BGPd/cAlrhmRkffc+SLLK0iABBKIy9ePR03PTFfNOTbHjlnZrtqVGZFkIKS13H25J5p+BWH3xv0W
c0tSJylz5JLNrE7SVvbvjom0xbgO4rH4BA4o6dQlSMxynKNK5vAXqVLrt1Ai9YncjwAhdjPSUvqU
Wj5vAiriTAjzVUsnOfAoTJCOBqtpUlZk6+GMKXoM76TzaNqtizv5i411cHEdF/5ZXt2mJYMmsCLn
aaCQ8EwPph+bzAmTUzc1XyakZ1/My6UyHdLQ6jY42NH9JeXqZ8GV/wi5mHfLEH4tpETxR/tbz7XI
sUDuW+qEwrvXfeVlVtjrNui8kSjs9v3i0lxHyZ3H8diZltbZuIiPpu4uJe/dfBmIu1cTJOcyaswm
aLxuE1xV6CQy565Hkjh8IzH5bbzPvhdjwRTOyyZZTspNXt1ezbj3Ktjb0btDzsmXFOTAG2x1XbX+
hPEEO5/RezM8+nI7JndOFz1DY0D289DDpKYZ3HQtMSAx6ArW55TWRYNPDCQVeTYrBhqsqXhuy/FS
MnX2HN5hl8R2Ijr23k/9khK31ZtEuF1WCdajhV9/ST13eeJ0u9Kzd2Sg8QY4M4TEfTDYLUmmc8f0
g1PZ54AEcxZP9YVFDUz4RiHeYe2G4dWkvtDIe14oe6gd/hCJpcsmRqqiwc3MFkuWbc2D6tSFbVs4
oY33jZoPKEtI2kFNtl98Dwa2vj4k6xBsGhYG+wU95y6qlVOspJyyNob9pi7n8ZNCj3q7ODVcmDwP
g60tjs4X6Vk3Y3753rC+P9KFVKexjt8bjjHysSIHpK7XZ1XT8CS5cbK6pPUmJG616fzwnkYlf7Cs
wkbe1SyveXysqvGjYs1zs7LXBHFWuTdUFxoYdp6Tqj8Gk0UQKD6fYy+uy8Pt7bYfQxfZgrq8XeeS
vmhpLoNsT7LClh5wZ3lC+hVQZs9B26Odx6jpfvlsAUfN+NsUuy+8Veuz5631x9jyeefp7mZwTIc8
kCXGExYMWGuN7kghIo5Z/Li5V0nppmq19DAzF+On64TTmCP+NSX+WKXLGm8GjWysFtUoJ9Nwiae4
3gtHIr599F9KR6vjunjhO5cldVKN9IqUCyg6Xdoe65FQnO1wDvGRXVcteb/ChVNF76VtbNZTGOCL
5WEMh502LsxR64z1kCLXLCOzt2wkCJM0ZAl2ASrWB0+wMTdjshSuG5ebtp8frrrVTNrgEKz2KAK7
8ScismlSXdFQrNPAPMFAZdhKanTWJRJLUdJiFnCEoNOpDMqdatw87NfyEGkTfcbNNEM17GPL1gJx
XKzPWq7GLlVywOE0ONtoajV+y/lHhkoj4G3tCr2Et5Q2d24UC5ywSy6qKJ9snxsD0k+aTPIlI2a4
5WsMhidaYc0IAucQaEhsozULanHbVOqmHOYbjieEeuhMaDC98hEw4uz0u3pCdAEvA8yETj0GSXT3
qp2FISuUgwua4Uvf6VQ1/hlqdfNsLb1aCpXDzjBGXurYOfndAmtEEhUjLHzXBQNLAhJDBIhvKkWL
up3TacZTiQO4rsQJv/JRNwSRQGRKeVOesTJ+qdmFax/rdtgXHmsHtmECIRF15B1VL49OaQ62x4YZ
y+drLddE5YYlwVxUkyu3rcswHsU9VIaUFXqmCsxLvemBLCptt5oMeLDiILqIeVoLlEdHfC5k2wi9
4U5X+E1ycGyzQ9hmAcFqEY/8AgrnoLBwuJHFEoWHsITF81qetZzOC4evbOnm7sxJUVbjTmgM4MMa
NNXcm3Li+qeOTDNMi6soVYMzp5YaN2VG1PB0YP25mxnsoJBLlwFG2jcxxLCJd+sD1kidct3ansNv
J0Kse7VrDay0O41ABbNnXZzCunhrev07+bSJbXJeknrIBWWbNsYWNDUcTGY135ZTaQoytpcgWi89
skrWVJG6S5c5fMYccJj1o/lY1l6eazthAmqMujIVrlNmCUTmNo2D+MYdRZ+hiKhATWFKijeNTsfR
W45hPUDM4TtgZ+LlQRql02oaEnC4YZBfRdivyRzAGZfEOPKVEFt3ZnuHV4WNl347T0Gbu55/lE69
Q0jBktO6bvDxEKjDQTxfu7c+rxIHeyQeebEasqV9dOcN/j1NWN61Ei444Xroqao243XGldnxlfbL
L/TiHMmVeszkxE8tXJeVbQpwiPwJZwq85gR+UKnNmgbdVMP80t7xsn5YHVkjSntiNIXv5G6NMAoK
EYTZuDUeVTokcKvrFlRyiFg7uWIkW5t45sVvomRTSQQacOwHfgnrfZ/5mePVqFpEa56Q1T4/9eu6
bdi8KR23+eUEzrgNgStlVe96GRLb4BpkA6g3LHZDonR/qT0omUo//DQGuWok2lJr92aSLyygJ+6U
O72s+CUsBvrDRFS7ioKLxHIr2s5sesacA5dyjx7G29axN5/Z4D1UU3UmMoKuX4l+3wWMod8WQRY7
Gk8KBTeCTsnXQ9EY3zsIZ6RfoY9RudEnZjeydW9ljJKs3Hlte1lnYdO2ayEewjEdLYgUZEOF3Xsp
gip6VozcxtHcZgnEpXXcPS9RlM1d8Ena8LOcQPd31SKz0UMZqCcJECBmIo1odSeq9TGQzWbxRYE4
KLMPB4P5qzKxKKhR/cRcvq1Yg7UsnW0VGti6EHcqZt/MhY6mMg+J1xZqakkuFy4K4VFwpy+Q0X3a
dT25djprO+aybjdN0kMYUo+fbiUOzcLODuuOa6NOHn7ZxHiFEfM98xAjhLbhIXQSnlULzoS1wkGq
M3cIfxZF+lMZBTmr2JIvJRkQpwybj5nvYVrp7F2WNHsgoMGeYAhECqRzm7F18xIV9ImMTZkPnv4K
Zwxajn4uRLhRovQLx4URYmM3q/Lzscfaplp2Dyo24cVJupxF4bnqUB2WQOwxZILAXUxRyCkTCRao
aZp4Xw+mTxWGUOCkjTHVoaBzjWqq56kfTSjwVJAvGpOWJjrEOnzE5PWaekJU2WSHswjMyWuwIPsQ
d3stqwwf3QsZUMsPHEq7hJbIhYV6wk2izKvFdh3ww3Fn7gEfY1NwLcq76UN3ku44qPKUGkYOFNgf
FBCYp2vhlXZGCX0bqC7T3BxJW99pZ7pJJBkytcrt6iWf3B9+rGO2lPtpONIDmtCfWLbf2FYQJyz6
11U1w7ZanIs306fRhZK9nNQmGWyO4Mm8HUkmyzLDQEUeGsQhJk62Dl5BLIKHy+qrTNgJgtisljVJ
o3FOW0NhOW/Wc1d1H3XbABcXC1KMIWIIrb6L66FOSxKMOfPhItPBnLLugm9VtcgEgzhLR8Q7oiPe
BSRu02Qc7pVpdjCDebC0OXtVm1FYWoZG540jPms6oanqT36i34KxvxVoq5a1bSCapbgIzJTECTY4
gRHSJGIcRq/SXqSxeDAwHrLxlp6kmjSPdh0/YkRu38ZV9EFmf4YMDsKIyAfKoZL7QCsfMQtBkM9V
dand9Uzj8ORF3mka4O9fymgTEDkUzEPPlITeoYM+hDi6S7smuPh1Cd5SoKbE2af8ty6cTs5cn1rS
3U1WglNzM7l8aCyJdiB3lf1uCeTXEGIS8jbwTwwd3EnvPWTfDrNr2qEZSlxn7/cYPpTfo41vpcOe
lW6/RNMB1a+RcSf4bRl5DZSCC4wwKoWdwkVQq/Hvbd8vud8xhtURon+Na7CqsbNAmUZ32Lcz3pgm
00rkAaFw+ZqqLlN+csSMJ6L6gtU/rBIcv1kDcpnjdb0dAYTcB9cju2/favSB0uuLXnrF6rrbygGe
0bh3UMygUUek0xAj6D7yUtSyZ9p8AZ185p17ipc5nwn/8ldzx1tgLp3JhxnUoF6+OgmtshqKlkeX
sKZgR+Z6W6MLYwkiqBdvOEzEPcCmAUryNtpJ6+Yza3I69Busi2weygJANsBZNG9ufRv0ZDebfhtI
CuPbJdlGdYX+BNUad7FzkaYOt/MyTJBAY4n702G1Iq3Fmq6xGTKr9VbJZzpB9lPeT2spTyLGs+sC
MsMyueWuOlV1XZQu2xA4NaVI5M2WGM2ogtuoN6uU9XIrO9Q2zhOK093ghXXekXv45kJt79VFPS5f
HptRPkWFDfnbotn7VKLxnWEuQtZt2HxR/Es6JAsb8gvnFjrTsn0jbPxqx/CXXsfnKCHPENtnxPEf
JXTXudDjIWKAolR/B8+aqeyygFW3pVguamCpE41u5g2ooqoKULvEltI/Rzh6FfnRgXjyq/jBbatU
DDIX3bMt70VrfwL9asYn0/lQDL9MySUUHN3e62K/6nBIZ40sXv9Ra0S0xhgBhriiW+5GOE7yJ1FW
aa/irEMbv1QJnkaoWYfxu1rJZ8nj0yTfYZV0WNArx/YL47xnr9N5uFQn6jfvCi0aAuroTb3I84wx
L0ydxx8r5iI35TQdA9yvaYF9YHCuS7/NKbrzHtCO0Uce0Z0X+MiZDD5K8rNGu8YOj6p+4tJ/1VSB
cADQ5fd4Qz8fYtiemSQP8XrXvSfJ3bXPD8db7dUZ9u19NMAQT2H0CruV/+1EB0rCAqniUHCNCM5T
ANO9W6U3xNtK1575GMn9vC55aQdS2BoiW9go2qos1HpWy73xTxO8AzTGwHETygrC4uGApPWsh0m3
+XHYo/LvWCdzOKvkJWx1hTqaKdgri2tsICMzj5QHGWmHova/o3rdlZOT4v1LLL4qZRqVWHi5/pY2
OTnozBf3AWmmuW3indY/1GpYt6JkjJEIG9ogm2Z7G6PBG/3hGEMxW3Xvgeh1CkfivR9H+zJa8okO
W1IjUwIAS9t99qbOQj/80VG0hYX5jif+NiQvAcLqKjag3JzzNZgK9KBhhxEd0WTNApPMqb5LYnvQ
bYhT0VugCQOoLPYcXGTbqo1PsYAj+N5gG4M4Dm1qg5jIEACZIFsTT0ejzcO4mFRXMwx9Z2fH/GHv
U/puAeNhS9nMEz3bEMu5WVMHTVg3I/IS0MoU/PIauBRPkLbQV84/VcAKl4SPCq4+nf5Ci4GHd8pY
Ex2MZi8RZoqHFVPXwOln54Y53qs3oHPUz3P7rig/+UgmqZYoH8gT67CMGD58t0I1zdVDT5G50yYo
MLF9NsNN2fvPC1/eunpDkLna9Rv4IBZDcHB69SqYP24IevByYICVQyy8kLAMWNG2LSFRZXd2gFW6
O8cujt3q2YGOH010e8ejWzJ393YcMW4fhNlSggFv27MSDc2kE4Kw9KJC2gFLoorszYpP9ABOAHzX
bFO96Hx0FzjqjIeh+vZHjDCHZfUssXgYHLjTZB7gck+QcCGCYohZ1rDPwEXX7SJwCdtHbLJ1ZekI
jA8CggiQk21xY0Ac9A1kSqxBUIN3ntprShMvgqkBZN6nxMC6h6tCTkGByMTcRwCVv6p8xt2uMH4Y
R5fIh2oQFe86Xo2jN2Ebw6woJlgMchPhOiY13TlOh/mFG8CHQqpiYbCSH1sgGWOqQhTlxN3WNd3J
8h1B81uUcoUKL7Tt8Du4met9z0ScooRve9ntEB/5FMkt4hVPE58LAMt5UN+Ers3YuDWlf3IY1owe
ssB+iii5JM2h5s9z+I4mFjCBPIWORoFbyQYDIW3GJ5NXPfJXEUMZtlG3ES1Mqii2RGyLhkN/Wbr9
1mf8pPxDVX917CQwa7BKXu7McKGxB+X6vqMml/y8wLHdVLcMW4CBhhNWyN2YwoUhjdUKDRtOs8l8
Jlx8znJ5wtHwi4YoYyUy1Jakf7GK3yT4bAkPs8FfM+Wib5pRGwn0GWUgATW6T2iW2hzqHCSukfZI
AfvhdvIx970OmH35KwlIxpV+roONuIIuovpyJAcEAVWD6J+d8XaU+ot5LRbg0JwhtDrNkBNl1YA2
r9zzpIGp35cXojv1+ufO9YqhcaK0LJ1icJZDGcy4YLc9JqMEEyO3YFiwI2L6Afexckm5JcN91IHN
fIydd6+ne2TKFDxYzoIq8CrjKeQVupxEHHstfvSgjy6P3ruhTYDwKrZr/fjZ8h/L7KvyXcBtzSsz
6J086Nmc0nmE6+aT9uHwMHoPbJIHN9H38zQF976bYOrjYvuDDXCMjPGW1vsFrXLfHBjAdnaNawCy
2O/8bs5o9OivDysea9cvYkxQO0xuywGmT6V002WKNli+T05MUeqPwur766TSdkAgNhp5z93UifFf
O7HUIYr7SKm8Xtcw3FsfXWiWIDsV3nCcxz9tN0bDDWpre9sbOl0WbiE0oVXYvMR1X73zwAFqwuVA
Ut+QZMNqp9vE6+D/Smb30peO80JJRZ6ku7hDGlPOFCBm4OKlkX7xvxCSYND+T8zaVRL0T8waeryh
S0Dx3sz6sbcnV9/x+H+RKf5fVEV/tsZwh7V2w8iQmzIsD3JYH6E9ef7/u+o/aRNGU4oGSaEYbQD4
guQENAyrWJOsVa78D6b2Xz/nfyu/MQnRLKWS5u9/xd8/VbdoXlbDn/769xP/1Mqon+Gv15f917f9
8UV/f1Qt/vnzt/zhFXjjf/zg/H14/8NfCjnwAZXWt17uv83YDL+/Oy7x+p3/r1/8l+/f3+Vx6b7/
9tunGuVwfbcSpOhv//jS/utvv/lXdee//vP7/+OL5/cWr3v4lt/A6P/HK77fzfC33xzP+wsCJ+MY
85QuQe10jVeavv/jS/QvwOtdGscxTUgSXFUyUmEK/m+/edFfosRDRE/gJhQdwNUf1ajx9y/5fyEu
9WkSxhFNkPjq//af1/aH2/Pft+tfJHA9hQfD4I3/qL0NQY5Ce0+oF/vYqd34zxpS4/UrlPzO3dWG
6+x5V+Nqpy00Eu/TKfK9ApIvciUud0PQsR2eZxyCHioQ0MEQfV8VGmFzAgc3kyA4IkmYp8JQb/NP
n+g/rvqfr5Ikv1uP/PcTh+uk+HxigoIncakX/HmOzZkYDAud6qaaEWDhg6dgIOrqXvxancU5gTn+
SBqj0gSal650YvwH0JFYldMDPK26wuMxK9qSPHqjjnZQHH01IzDjvvGfdNA+8aEXqR/D4nME2WNQ
1ft9/APG9YLCMsySZIkPQQUIfA7Fq1iqvBG1eQya4Ver+W6pgRBhQmBKwUYep7Le8gBIpQMRDnEb
L0tWiUHRRqwb+ZRY7LOgjW6VSRYQ2AQs+UyvowtmayKTocOvj6Jrd8SLygMP6gXFnwfNTuPa3cTi
B8Uu5USGoxurfR02uJpA5oEbAuQ6WYJowEkhPLYM+F5UONSGEfRnNHZf7jL4N63WOGHLVhaDipCY
FMPSksi7K1m/g3bqq4nmAeYvC0DSEBSzU6ObAPuUIU6qPXlzUIwOK/MJ6GfOK/3GkuluXULs9hHf
kgAgf4y0zA2s16Kj5/7o5r0UqrzpWJ0vPtB02y19xhztptYv6w3z59tqqtst4PAZoBD+wNyJA5AO
8x6tGjL4CHQoVkebGZbQ8wDeH3zYARQD1BSSN1mL7t8HJsjbsc+5Y48TRjaydlIiVWX0yulYXRfJ
Z++MBWhk1HNBvVElP0dupZDgYZw0BtDdBs4hxlhJGjgT3K9V/9UznBuhj2qWbDQBFhtJHG9V0P0s
fH0jjdrVWcPBaVrUzuk0NgvWffURdZIUYHEl2kUC9P2CZHJA1p3e9Zz/4sP444X2uwzGbQKWzlnZ
nDaUnh3IlDP0pbd7dzaQ5fVgTsTywYfkZpIOmKArNjuFb6qt06EHvRNfu/HQi29mX40bg77Vx7xK
y9B2+FwfIHd/SpqTRXu6c5mDpa36GBjWiObJ3zqRCzZGAuKiWhFITIc2W3Wlz4Mat3REpHLtJ1lT
gvUNguC5GtfU5eVjBZUu+ErxEakhZ6jKglbCQWoed7bybUoT/eL7ZaEx+n3sEuwDWr7MHnJTtNzL
LswCX8PuKQ5EEV7DEq6InYHiMF3pdJXAaeTQHAa7opC+grqqS95lOzo5wMAH7AcbvoiqkLWH5MHx
BTEhkJvUKyqXtcSoViSz2qtea59kwdKg5lycY9kKiCDkWdPpWy3zvV/O4CA8g+SE4f50XQSeOx2X
2s9MDQYNdPYHdeC4tPRO2o1MZwGIjMIn/U/VzCjP5VLEnKbco0DjML/kcVgVNuO8iUv/kEhxWjyL
2FvWfLeDn9VjE50I/XCHHhy19zYn7kcL3+6r9qLOVQLHKzs4VeYsCuYPtT34zUfEl40TB8A9RyDq
yLGImb4PnziRME1gw080wvHJ6158b34Je/441PYzHKN0rGgxsEhlQeLec70cKIiDwk3sET0XlBfu
fDOF5mmIFpGORvzqS+CXK+Mvje9tFheiC2nxjLFZ7yOOt6l9CMXMvKRj58YbO4goG2VftEN0E04W
c+7tjM9h5zBsD3Zcp40Okoe+D74B9bCNrb0Epb3KptX6+xKIIOa1yhQaEwT3+NUBB1F9sk30VTV3
8FxDkosrnmVHEfZpEd5VlxAm9WZBBCxiglgtfwUdol/t+OP6sttCqn4TuaBEKPjXrO/ghjEmwEkj
NEm03SQLqW+ZGW5Un+zLCQFcgy1idK67KUEmz4yjyVAJSJUFJMXMT5cQZLvhrM0rtW+a2ksp7H/z
yulRKhuaAZtIW2j8IA0A8hQE9EUG9WHs0ezTFXSiAmw8BeF+xElQ5RwCtaJS8pa1YgbDvR7ZvIdb
ARgRSteibd3XoNwnsZxSYxyYFThviBWB7gHasqZL6L5naJL8EW1iBMvFook9jJ6JrK+WTVBDiwOP
d8yOUQO0DGhFNoXNpx+63QY0HhIaLtygxYiVfA+DUByUW35Ngel3smWp4hNCwbA3rfVumTDjCO6e
ZGsFh4zlPYZANwsTE2cx3hfoCQVj5s5Lptvyu5Viy6R0IaQCpFv6zb7zixFr+rR6sCaK3CCv9Vjo
fjoOCQ3zhYHrA0lX5o6/r3VyD2IHx+VDE6tmE3HSA70w23UOqlwvMx6fUec8BltWWTlDm7og2CK4
mS232CjYuIFu4cRKciXZgEpT/ylxxuro964p1nrwMiTBZz4krttmzUGbI3svuursSi22tfQR2ReL
BiEZkAXvk3VhmzHEOVhJxAx7wELHhCENCzh/GkpzxQkSOEEmydW/nVU78ElYK1GmTRnvp5nUl24I
WG6qMMhEOT/YLsoWsYitYNqiIbpCVKDhb7vEooVT7IsRnJeExoWGMvUJ4qudixRj5QTbXthgo2kC
K08gS+u4dttwnetcmDUE29n4t1EL54y1fUt6e6G0emFiQmpJKF/GKUEse+IBZpMw7onDDtRuiYZM
Yrh5JKHIIYzDNFvgvAJPTFLu0zalmDBcQjw4bhOqbBUhduh4TAMAOX3kiOcVaCnwkEswLWRX+9NY
mH6+b+Kp2cUqxKz55HuwaRvKtKbgaSLLmzMKzw8NtRwy0iIErQbiGaMRdiMb+e1c9ZgLphfssIoN
YdWWY7TxpoUcZdLhZnQZ0lkJASHkEsjWquQeltTlTlSQohlJ9twXAehkoHqBJwoP8IHpzN3vfwgV
WjhtIGmLz7d2mgXYwLLLy6j/ioH92Wa89PFNmEwfQ0C3sJ9O5Xi9oHEHgUeyZZyDo8AzOSboJ1u9
oBoZgj3ytaD+0tvBUdt4mD80YwZPGb/V888ik11ID6OYb4gL9nGqn/3QgXKEbFUSQ72QHBfh/CQh
m6EcWCB1WB85a+FwF91Gs91O8BQCjo1k78DFeNACnNYFw1rN6tC6/bKLdTynfo9HaonJQwBNYzi6
qFnZg3ArqKUglze9h2IyFXMPddZix9TvwssoGn5JIB6Zm0KpCec1muN5dg8lqc5l4Pp538aH0qtO
64oXRzQM85pWF9HM/aZLpil11UoL32+hCAGaD1FEGrbzuzMDYwjG5hJqcofAGSeP2mnXKg713Whe
6xIYWfwDh7X2IMZvKJMRehtiBawJZH9jW5k8IvQRfKKab8OofyGcPg+zOUx47vZsjQDssJt5hsRv
gNVluur6xh/qjYxWNByT+dFObq29naTd2RiHqrdGENm20ReJQWUo56QAE6Qz5kqyyUX5u7TlZSpx
yIB+ydZw0XdkNA+cC38XYxIh6+tk5+rYuY3nyNu0E8wnPTnmwySCPJoI3aghAThljn01LzADiD+G
XqKOdVrY4CYAsicWdA9dVwc4TwDwDMO9rMqPmACFFWS86VRvMbwmDhxvmy28VJnF7DNMBjAsUwHz
D508lBHodAObszJ55+7c5EnwtjTSP8UunVBT27mwCQjlEPA0LKgWkCwNDrQ+UnuXM7KBjccZIscI
57RMMjgLlsXKcUVV4LJDyyq1q3h43dBkxi0BZTk1cc5xV1QUnJBQ+eCMJdRLJv7luclWs1Vtozjc
osvvMolYR2C8cZM3/uDnkjIMALGc+N2nmudgp3i8bGLElnUQyIAnlfiAzJQ33aFa8EpiohalIUMR
Vq57wqImqwyEs3MzvduqdtIauwDW7ic2faTn9S5OYuTcEyBXc99Ctnn93zR0vypHtVlX37YWeyr6
DbqD/utDSLMJlW0fJYMrqRlBd3p7jX0fGpSDSkLMyXQcOmZBk9wCcsxdkwxFGNzLUtb52Cls/0bc
OQ1DmeismJFuHhcVVOjZZL/xYogOUNdcmXuzFmIq+bYFbZw5vP70hmSEi5QOYpXFUXPo+jB+aTHE
yaFGJGodCut7HDJOxjLIkoHUdyy1q0H4e70PKo68VsmrrNPjEbp1HJ+Kf+vE7KYYxbiDYYUcPMDW
ujGUgnZApFcvsgDq2dzBtmjDBd+ECfjw6EXIxGJQpWrzRuF/dow7KBWhVS+aFUIH4b01Hb4LTcLB
rrpDvUYRhcrok9cCCbeMMmDFN8GyToAEUf0btjdO2efJNBpIXd3N0Lm3szDLCUi3A2P0HKw2ZJBw
pecVgG/c8p3P6LOsYuxmQW5n9/TvLJ3HcuPIsoafCBEoVMFtSZCgp7xavUG0EzxQ8Obp78e5Z6OZ
iemWRBJVmfm7jLPoZiI+u5pLVb4nRCrwCPXi2HUApip1PkpCKdYWIB3mmMe6/vIxNt3amZnXikEb
/QL6Oi5oCPI+e12S726+Jk6iTr7q7shpQbwxysyCIE13/OlN5hTKxbvoMf2kTDuBhj/cLOVpTKo3
zYHbzmjDtmMDecRenPlKAcxPDlkIYblUK+rSud9MvfwjhLa2mv7XSte3yviVN3TjZd186xR/25wY
z45d78gMiXeJ62XXtjT4bROatDIVKigU4KiX1fWubXuicpvvXjfVyXaLdwULg9qOyJlpZA2ehugS
XVIG8qCLatnUD59dFHkP4WE7bwc5RMhiRhmSSlF56fIjtvMXQ1V313C6XdLNRWhz2fKGeqdWxufY
hXGiC+JVZ9Y7pOeeVOsF2CUKQDoQ2JKCsDEbOyOom7GfS27Zxe/cqjOaikcH547DTnevKht/tpkR
dLNjhZ3Ivi04c9+oCSsdN0AlX6k7Bwsc/52R5WItOQLFvtpzZL6GmcenyFlgQyRIv21N6+joJd42
nX0qU9u9eFz5tW3CBzqIZJR9iApWRNrtvs4dWq76cy7FFCa6utdWTNqCHS1Xy7LYbDUhU0YhImMD
Cr7aVWUKe2h5S+gbGYNGxNBPIkC7zWV78CA2d0vThcrPcZBh9Qn8xWr2wNRBrVwB7tH/qWRx5pGA
1fQCuXK1ThI1hYMMJjL50RH1Y9/agMUI8QkjHtV5aOsKaCvtn7PHc+k/2KmF9E2n+8joddiU9ZE3
JW+ktwJF2z6UoKVZvJvbtEb5cxwtcsvlFE5r9pyVk2AfRUbskl53Xpta2zJq6oA7kf7CIw9cAHVk
RrLrkcAxaeBCqQoCIhxaHiZ89y9gyBOuj79ugWBAJetw1LZ1zwd1msdJBbRw6IMphH1SXlc7og5G
1Qe4l9yWaEqGiKajdhOIIxc2mdXr8cYt859973+XFXItm+a1ciSqi/Hdq9iSRiNLK1TeV4wO/qr/
wIrbAeqX4GFPQHwyHbqUTGJDoaOT1UfF7qttUXIYhJ9Xm3yAc3U91LNZwzce3XJHSMW5rmceGDL+
+eGpdTHj4XdEVoSqDMQ51EtUSMu/3tQIgpzZ2aNNPsyW87fOujn08wbOsKhPw67xg3zRsKQzyz+z
6OyDl40qOxhptK1kfkLVCjtEORSFs1t7zkHSj38wZ9fBOtBCyBE/AAO92qsxxjPi7SPuYcSB+MVa
A0ZmkcbB4u586nKjDUxV3FlPNx8sf7kxR7VlaeBtPZpIyY+iMfZ5DRSkNFJ1upZwRGKDRF5+6wbW
IRbqnEkXTypFFvmTDYKIL6FvMeOsD8gpbdSmshrW6TXjvWp+933/V3nFurXoKGMT/aSDFDYip6vu
7Xuk00tmeZym9pXqNL711TGJhxRRl/eG9fW3UTT2RpW1D089vXoqOQOX5lugZiR1nnipBQJLyRGb
Pf93neY8B75kmyqseuAt8TnqXISv1q1p25iAJ6Avqjt1WsfLtiKoNyCOXGPwqFlq64C6tWJ+elps
7V+EjUhCTjwHGdrAQGRDaJLesJo4ApIUaffs3ybU1JuENIGdYYxvSOaag4KLyOb0TSFXBJ7ZVnUm
IDDdL/R/NbtzTSJqenjJnFafVBGxWZai3ZaFWA+z24ZywtntfGilURSigN5gETvNg0Il6pV4Wdfv
ahb1plrUp1PPRpg21afoxWEVwxGvz1k5jABm3p6jsil4wX1POwLTuXrW2cqG45AFkTGjAF393aQB
8kpn+Tbs85Bmzwh6VvLfkOMmaZnsgJP3OKPJkSpADqG/NvPoHHGbCXpGlALFw2lCto4BIE1p1/iZ
AjQwS1fc7c7q90bTx1vydzaLK+5N0VzaPkMIaH8m1sOERm/P+7/1svlXH7NEaS1Js7FX5jfLkXdT
gSgXxVtkqZ9+WSORSOxPo3E3iB9/x/mYoE9LfiH5og1tOdlk7lrFRH1WCwInRJerc/SlB2vu+O+O
k79kHscltgNk3UwnjQr5zPcrJgijnwjgiYofqUd31UfbmHP318HA4FF2Buo24l7cWnwWpcUnXWIn
xr/+ZKYmjRqxYXOm0rAaLRRDZXFLS5agDVy1npP+8uT02SD2Ql5Xzbs4UjQk0KdGFTRkrS9G9Wwa
For2Xn6rQd6tpvtFISf9cWm+VOe/2L4KmOLmbVeO1m7yWNntOwYf0giCVfZrsvlnwZNj3pvfiZrg
z6X6PjWAiWXW0ro+tHyOTURXl5zbWNv3BL2Vb/x0BZ6h2MWf4nAFFO17m9D8o3IWWwlUyq7EXJxL
6S+vqn6BKvADszVlMK9cZeNEvJ4y1JHW/kyAGnO8VRD449Y/nBWZgrRBFfM435GAhsfFwuKSvUcj
84RReX/qwv1Jhv2/qHzgUXb1G8eMXN9GweqB9dM3JndL0hEqrJWHZ5AraGnkjJvFbDwEXV+gIj3q
uAU5J/rtkaA9NMpegKaw3XT2kG6jtv2w6TGjKipD9uPi5ZO+9dyX317m3xbXJnJ0BtycbVw6dewf
1kiEqqsQqjFUUKAHxk9bwjR3M5e0dW+dwjhVCDXMdXyPZtt4AYidM2ISa5MFY2pO7gOUBnA7oJjq
9vVMFluJYjQzG2svjSLkRJ5SWwJQuTtt5yPKliYc0lHgoZyTYFT+Wc1wTxU602PZxj8ix7rNjRwC
1wI+QReKGtElFk9e20X9KRd477V3AlC68eQMkgRzWV+rYngZsWsEfoPJyLHM37NHszRl1XGUBTa7
5SasmQAjstyBsiuvSvcIyt4s1TyvSCAPs1lxQ2rvreuyNCC3keKKuiIu8YVhP1sr6R9cWhSrdzvy
7MfQdQms6i004XP5e6ibmHit/p67odTJM2D3yh6LgqQsmsNUteocJwVCdb/5EIVx8wcAGqTlL7VD
2NWIAKbAmHUDtd3NtjMxaLoMUkPzKyvgSdr0ra3WioEWXW1rWffMdPXOdRa1nbHVwLQrPrU+23mN
tx1WeW7TJAmxOZI4uXTfowZIWVYwVaveY7qlOg/Ko3ew2m0922SkTfKOc1XeogGjVWuYT2jU00sb
r3/YaJ/uKlX8sqayudMJQQtGh8wcv7ltvdIet54GLXVKlR5q7Ar7oZmABqMQozZugvOYG39Ge01A
8wFPloVLaEj1cWqr36o1cTAYdtisRZBoeRYje2mwhn3i8Y0zG6coCXLx6tn4/partkx017bRBXAg
VuD7KBdWwqNqsYvnpD8WwnrvB9/nDBzE4Ax7nHF3L3soKL3iNTEcAB3DPZAKhcSz+5Os07UYM4bp
hm6271F9oMWWHh9Z1ne3XHefOdyDgE6iUSywiqwAicP8nCupt7OJzcLv/kJjIfhajSls+zzf5h3I
fslaewwnQWJbBSoUa6BjQDBhciV1jQnoLFm7jKUzWD1GJV/QiS5WEe1djfdmXpBJLqIOmnoCxmDy
i6r2slREbYjoQe6n86ZTw3ifizqsTbsL5MwxNtz5T8NSd+57eznIWf1xekOczInwMiTSXp+mr76P
X5QlVXu//msWdEgkbGxYZgzG56iP6JBWhRVEAJg849Of+AnUSRBaVuOLMKhtJKhRu6NC73An3SZn
esMNvcWBkW16A3WPjs1sS3DHB0aP09hNxkkWyxlN1iiTl8QQXQBC/SLbKtpG4m9dLfVmHb1A2xkI
eT5B/8lnq6PLxX0SJM7g7sePxhnv7kduDAwPq8rSS9o4w87KzYbJc47PJXVl63cT6tAskefOldY5
NQ20eoI0tthxTzE5c4ww0vLv2Gb8e0wOwuhj7nDmqD6M1tVJARs6f53f6gx1eW76e+7e5c1XafwU
JQULjJdNZwzT+9oY7r3OFFF27foZc2sSaomIC8TH2LtlV3+RsbeZtL38akqce2ViJueqisWL8Po/
iBENV8DzoYbHgmleHZWMe5Yuz1iDkCaBi7S/q+E3NvN7MqrxuZ675QlF2p8ocdwfEm/aLnFMfdBA
31uHfWOX2TyoqHS/7NFZQkC6Opxkk7xnbnki7E+gMvhteAAyrsb5Z4uyuUFTmFvtlvXBNPDimelL
jqHt27KjLxyt9Wck8jWwJFumnZFsncKMDniomqOaUlTdfA47levkrUlckpwaewLQWOILTAoLq+bV
+uhRjbqx+gQ6Vfep1lihDDcPGni1kUiBfTaQ20cuZHnIx9bepKkuAJcQn3mjUX3KtodjyH1Abqv4
a01x824Z2RIYxcStWvfNuzn35i7LptDTWRnk9uS/iCzXL7IMe+X5vBoib7gcjZ2rogyfjEskoG3X
rwS1tWE7KNwobfGnipP2oEoDRzNYOWzaBaDujh2RPfdJehoW1J5xzMycR1civ9JjLBqHp1WE5irl
UaDgpxGemXu9n0POP2GsjxNt/nPXA7FQWqu+qA7dq+19C8POt1WfoKWys+daev0W1/0vtGsVkJCZ
hnYJQ5P4VGaPDxVrABRS6XzKNeFgGvk3mL6/ceoHccrcvetbHa4OO6dYgrZtPO9VTMwPD43ZYKbo
Us2JFdIxEmAe9DRJ06cOnLi0DPO49lw+eZ8+5MXCO2nXe3Szw+vg08hqkQUmbc8xJwAAmXT5K3aY
u1i0U7xUOr+ZyVfbO+rNr3xnP0jvjQUoxi6JM/eO7XnTmpGNkrCPb35Sv/PU1mE+2uDbPOSbuOh6
HJxYNvLBvM4tEtskT64Wk9MlXzFz4js6Zb3EQDSChPQ9outWHS3NnO51dvU0y+5v08VnbNXsqc+T
Zt80BtBR5R5dtWasPL2oYbKDrJ/G0OZSLbxdirjgmlu8mLj13luve5mytLkaarykWYKLRs/vFvoL
9J4u/hZH/bDzaO8w0YWlWt/9CJcwKZHvLtPsdvJTP+zzono4CIutWzBNOX6bfTFn42y4dVg4/ize
T2UCJy2Dzo750rxL5KkHL2KDyOguFVL68zRHw8PchD58qvzXadyDp7T7RRJc4hXdGLTu8roCabfa
ScKkjadQKOdNt3gNWiv6KSfR3bgOoK0Kp0Ky6eeXYoLNMBp/2BXxKM9Ok3X7DMNB0Xx1yTQcVWPh
m8zSJ2tqLuy283dwHkQjlM4Frynsy8P+n0yMguyHCzoXXbsnBe+ERx4nr3E3AYoyImhwFAfcxu6l
PJUCVKyoHvZkshSszui3cqzw2UgiQRc6HcanTbm2zQZ+3mO2NP3d6tRk0kPSiySedhbv226YOxCA
OqJhy3YYAmMiW9ODqWH/jW6+V4JOFu0/cv60wpZt3dMqyQ9VNkHxFQ+SER24psOC4n2x8xJIcB6+
ilkT1VCaT1zJ1g7S9y6hWU4DgKPdDd6hEeR8oUqW17Ki9EuNm2kkO6frUv7U40tCngiL5b1q3gjV
vcAh8hHGXFi6r3XQjXF9YnQy9hN5Q83jvzJPVv//RcD+4t43OH2GNb2b8Xp1PEzKm15M7amO3HXb
GYw9fk77XqVbl3QNTm/fHNuHIic2/0lRpqAYUIt5dFR+qk/r3OpTnLZyUxvtoy30CDRBaXlyM1CK
XvI0D43dnmzIIwj/JfmwcifZF0aHebN9/Nz/fvhEKtjJ9MbQg9/mmIxlKGR0VnaN7cq3f/lNrffa
/t07kta/mo5q9Q+d1ZaHecmQPxgZzwIxH1v2jCa7dHLFuSjdcxmtvGBqzMMurw+miWvA1RHjy1jc
GmHVxwjONR50cs3dtQ212VyHXg9hYUzpsyUn9lEtO6Pgqu6WYdq1g/lh+qY+iV77O7sJjI4xqAFW
xBC/E+US7YqJsI3WtdhF55Xme2lfG5oX0L2KVS3Qvtxyyxu/6l41Qh1TO9OX1IDA9ZfZ2jtCfPcR
VyFotXr2/ehTl9ZrHbfGXQJofvhQ9GP6bgujPHSO/6stPYidIr3kZr1tjfaUIDS/mjZ2UwitF1ew
iqCPBVh5+Whn4/e14hqvXAcVdOl+uJ6igi3TO94NXMA1aJHrDyhL0JS1a+HtHQf+ps3VFaR5Cc12
/apHm8FONM0ReqSHw8PiXmQW9mW7sXeWOsYpGM4kxjQcFPac3rK9Y5p5Lylv2RmEDwrvt13n+1E2
6a1H0xt5pK84jySasWnHq6vNb1+jApy8izS8Q+fnkJhMAfx+t6XMcGiojC4fd1SxVtGJXSa480zM
sXYzvQ1S4r7Kc3WcsJup1qKkg6sXpAzbvTKJ5oiouiYSrnVJQqsBI1sBdUJ7KeVucFUeWGo9VaOM
L4aRwm9J7o0VYF20eGBGWI89ySEi6Bdh7LO4U7tMeyOym/gw2u56dEpJAmeEYEdIYwQWqLxDpRwi
7/GFnxzJjDbQcFcLlG8k/HCJfC6/FxXVPPq1/U8bjr3t3AwoKOkS5MXKDiqrkEEW4xVdB3sJfPJ8
Nk0vyn06pGqnnLOT6H+LLO1wbNFg47AIKyiPZ6NeLnFRNLeRZ2sjM8JsEhOY00mfsxnPYj7Z+5gt
RffCuzRZdliEiE8m0f3brMPDNmR4e9CQnXqAvoesilwnDhYiP2SHFut9wd0wB9aRAn3qxpOQVKe8
dV5ScEbcGsnR4x3fW71TX6fGxnQJLrFQUfU4yKcFkZPd9MvWxjn8VGrjsjKZHcXooTHQ7rwl25gx
8kE3Ytve+KkNR5bLvTsjKWuGfDuP+n20vXU3xtFhiu3o6Ng20I7nRCfBLA6KdWsQ1YDKRkzxyiCq
SWzbhxXYGqY3r6iLa5diNXkeBYFCwjNv0VNFslNt4xdzOtKrAby8ltUEBdktyiTtx41pAr3aStCZ
1yUtkvuBG0VtukR0kASWjRfBw93ekzSjiuznHHPf9qUwIW8hq3Vy75OY2VXYBI+4lLXEWN2NOSYU
SeUcXUHUmLV46d6c/cBIpbedXbjvh/hRViSOVQuOY2GdlemU+6S7oVZoT1WyHoizXg/Qters1M9u
Yf4mH6i/4DgPfROjBxJEcw8JTaSEa4eZXF4Kg8muzMxin4muulaEZRhO8Vnz1gdm9Fd1Yj74EkAE
Br6+1v3ABVf395EpeD8hOQztNF12Yhn2vmdZNz3QJHS+ta9867twdLslq8k45I0XWjqjrTfNo5Xj
YqkmAiscNPeHElrSd8m7qrMaHh7jUbLqo2zBE01ovK3PJ0/DiI7mEdPSmSJIrXUAAHf0tmOhxaax
4hJpZ38Tiu+ZIQwJY+m67yDcAEBu9d6No3Eglekx7zv+bsAwUw9xt3UJGLg8YgDrh/FDlEwlj4gA
w66fRzzBm8HJIMAh6LzooSvmbTiyP3lr+dU1x1Xz8eLbZolgBj/QYoIdpWNhk3El2JSb/MnHrtwR
n80nDczTIQNTC/ZcMcf3yJ1/j9a7x2psorxNm6pvdDvmDKZPK/mTWH72O1bISil23aVt1NsEhcA1
Yeqzm7RvacsF603sepm7KCjqRh0hNqEWlyjgEKbbykgEkTelc6Vth0oiXD61hw/stZc1HkLHbinG
KvvpGtonYAH9VAxG26Tfel7cHU0s8UgpzD6tyQmz3HvpR9/12vRojiiEKVweKA8zgmeuRxOaPBxT
9ZlKuCVL2IesTiHIcu9H1yvxOg8AnC19amaNoAIRcThLy1iX+fWzP9j3GoohNP2KgJql11wV2Q+7
77O92T4wJ8q/wor95usesW33MijSn1a3wHq2iG2uCnCPhA/WNuLAIsjjgNEF5fjwnMpOHMfO+KXW
ugtcpyWITrHFfq4HeihGu5jTYiOOJPc1e16j+qMZV40PNblVJXSVM7v21jDqMUgJHdHZwzJDNltn
n+N05G+v7i3u1h+ua9WnNJevRVeae9Ujq8rEc4tx8dAv6V/8bWayzjeDqMtd//gluILXs6gyWBjB
cq2iRFL2+LKihJkP//2rQwhQ1JCRVjIeAncWxnagmzkUMT/L4Vc9VWmbcmiaJnkMoe1WGD9IRNil
qBiWIv4TeU20Va3R0O05EQpLdnclj90G+hN/osPETcb8FwEXy8k2h/99QXUybixWGHHfe0SADXwG
rTdlhyjXxc61CGtIhE9j8fhSN2WHVccHjXUiYtIIndK7qiX2w5PJHdT+zV+zJGwavfUKAw6WJK3T
f1/+++ugAA/qa5rhOfgfRtO1JxZm/u+P/Pefdb0C2KYx/r2YqMHGf0F1Bo8F1mT4n2RSoCuJC8Qo
HcIiPZc/BzKSNi4SBb2sF7sbf7EpC/4xKt/9Elvj2Be4dW0Sp7IGatmipUj/SPDPwkEFFOPom9NT
16gPb2Ck8PqzrIrxVKJ5tJJyY1jJj0Wm/cZJh/7ojU9SyXVfFI9Y/1o3yDtwEXVVW1wk5i8DoOtg
So9YBYi9WJNry6f+G+5EHBYPTQVwRb93J+ql1xX1LpItBFbXvBl+6cA3zi4HTd1GYyKwKW+mvRzq
JahrF52NnBE3cZ8HrTT3/lQNYTV8RXKi43dy/NojeI8rJefToPOJCG9aiqeuGfdO+a3lDFfc1fsZ
pWsYT5ijvDE7JuXQ/hthIHxMFyszQ0g0FEFw9mbgiTrVimA2NqeGKHv8UFjYwp1C5jftim/fLeND
5LUXLTsZLLZvnFr9NPoMKpFlZyG3Gx3cylUhLEswGSyPqComQy+2b3bL8DrRUM+DH2RlvAYyQwfY
kf8JilHssI1uy8T7arRTv2eisVAkUAHwel9cxHbvUS2RTzW5DcwwG8wuOiL1Aa0Atq3K789dsvg7
I9c/qpSGz6yIwPFSTXqgVldbP9tzVoYIdd6rFPAyx0tSjP7EVgVTgny671FhYcN+8ioBT6qz4Vn5
WbSPSjROTP6/RCm6l7wA/xj0qZ50HLb59JLIPto55aPrsyZ8lMZXUmTLZra4HC3E+ceyLL8fgAnk
3aMILuR/cBqYOPMBK27VB8O0Pg3CpfdyuXjyamwuFS5GkaoB6yc6msytsk3qY+9NR/2E37e/NQap
Tv5BOzbK59XkgiP5rhfdI5oPFf2STzfDop7aWgK5GOYh5vwhG/4Ra8H7ryYBZbd89INBrtrgX5JM
Ycgbd7o66x7k0xfpvcmoMi7xDbqqm92YASD3XRYHmad5CaWxtetu3cczwx2pd4RekImcpiCPSx7j
liAFB+N8TMfiYnCJHhQIiXF6BNoeEbOjSeSz0prpcTDCYiGDiNiCp3LCzczIzbd6vGDsl2giFdEJ
RKAAReWkSjC9ZyN6VNPtnac5Lr9WtBRdvnziVSB1ZAHhxHIPJoUUNTthFUTtixxkY43GFcg7CX05
/4XXJNOF/fZmtwR04mQKpv2h1taJqEZ7D57P97HuwzSvJ7xWz0iJfzvNmt/JaMJJYCJXTownS3tf
iApXHAI4mX2dn8qm3j6ghbyuLHKhCyRrzvBZoktgSI1/k5BYc18JPCEEK241GcEmHd0G0WF1dRMs
csb0cxzxD5kDdQ/Vu2P49a6jUiSgHAHaYYL9pscE6yGhkuVFe6k6itV4LZE/GGOGDmYmMMnw3Sdp
AuDmRdec68UlQ2swA3rNrxVKhqCoGcpJ2C4QdflDTmB0JECVmMUhmZpLYmO5WAzSXzgv2Qn+7eLM
PFjD+lhZQ87CALuzB57GWTT3z2ljXH0gKObL3mPFsj+DGk4B3rPi+AizSH0UYsS3sOrCGvcTTODo
/4pUxYEYEKGkE8NzW6AYW+Uv38W6lEfoj0b/nxo40aM5nwWdC1jUpG4evRlmjeJ7Ttc0hGWQQWyg
/7BLBs/UBhOps4GMBiQ/FeZc1amaqPd9Shj4nquMOhc5M15OUd18K/jvb1kJr4jYuI3Lopxt8bCz
uqkLnshT3YmJji9b77Kqfhorbqbaoh+nYyEcUQIU90NJLJw7EP4mrADpvr8feg4AamsBFDsDMEXo
cJ0fmKCaU253YuuyeyjoVjzP2LGOTlMORAVxEvKy/GziGHu4Uf4Uqh+3CGSI2jFPtWGoSzhLChZ6
fVExxpq9AbPDbEoiAJpxojMSgOE5vtTJC5kxvDW889vZ6vW+GuSrQfwEmVT/HMiyPdrFEXOxg1b0
MCAbIOoOUMMdYH11vW4mC2kyEREcgdU6RjBvm0WodE/YBKpf+VwjeCd1Y4lCT1VnpFB1EA0MBRNp
eGL5kRg5xgJY3p1do3WOUpQ0Mf87s6p8p6yayqf9zdScWsOQxHTjVO+X+EUTz9qz5TKmvkcY1l/A
uNijk5/dyyia9lIP0bEV1qeUFVM4KlygpH91YST7ecFb5ePF3XTmw8gNiTtOuR92vQSiafF0RiS3
QKj98VqTo9czygz4TGGIsme9TiZcM8Zn2SDe9MDKk0S+pou8StN64mdJJ58vemhRG07Lj7Qj3w6l
Wn32hcemoLw9DrEBSdvHL6TLMCWCEm3dOk+C5qHETGOSkpJ0QfqYDWd7HTWgSPZXYXtlLo32/yGR
SdL3jHXy2SwfM3UBvRtpQY+XVjtvqf7I1nkawEfPfp7thmWoCQCwXycSRjYAliFg/nztrO5qlepT
IU4+1CY5YNpa8D+I+8Ps5TjCCGY8hGYEbe0t+Tuee8F4RqlpDKSzseVd6ok5WmQ4Jsrc1GTHBI2C
mi4WMw/4tk8xEpy94ScsZrHQpjaG/SaVmwYWoTLbFemU6djrUyLSJET/fWkkNY7fMT41SaEYq2+F
yTNJNGhL4gcw46kjtQEjfnogYlU+KdOk32F5WjE7iHrRqM2+f62jEfg8SvcWpouAZ7YGgmbDueu/
etZiH9Zx3XOE3KDLebYWI3lvsXKcAHHBBEqKY3wkOrUYeIg1OhQuTHlGc87mb4crM89AbFwGcR4g
qBXXIex5NBdx9JX7jUBx3Tyc6ajf+B61HMNk/BaeqC/9QCyvl6SvqEq+Il0PB0F4wlguATczEJ/j
ZiESD4KWFVGTcbuTMT1ZERHzEBVYwMSj8CzNeHOjmAsyZX1UnOXxBfsWnlC6LZhvcEVNXc60wV0k
ceQtSbaRj7AIxF+urekBTNa0UkE4Qj5qrlUD380IWpltCZo0O4FJohYJJ4GTZT+CisgceshwemsT
md5P0U7jVTvPCxVgr1IuPjWLnu5dxttiWr96g3UAkSierGyygimt1U7ebNstL357Ya7IjhUSJ1ZL
daH25/cFu2XgxzI9ZW3+4Swwt53jkm7ttfqtN686P2iR1FcTaQXgtiQisctvI6GIILzgbXS39blG
wrBbM9VAL8URCgJrJqMCSpa4Bd0YHqOfItUwXa81EbbYRatsPxtjaEzOT9Nrym1fNl8tkpQzaUN9
hL6NLuJoT8LZxs1Pt5v73era/wq/JxyxLIjcJMjxAIGEOaGqL2iMQOSxUaP2zMnBaOomcDLtBAjp
+oeg9V6TtyA8q31zkESMA2xce87Z6bWp5xEdIx5Tn5jQY2NazU44p0LiHtG690/jQv+ay+UHtr72
eTTs+5q7j6iY9aFhzM79o9tAlASnF3MqB4JMBFWVnKtEn2Rsu8EKHAN5T1OdkCVhJpJcJYn8J5UD
128bpj5eamFXY7CaRCTPi632tpI977HaxWsZs8Fs7MIEkhlF6WsJKRR2sjyW0NNHEiLW01TVB4Cb
GKyEdJyKoL417n8YAx5Hp68ekgrepz6psJpEwzZVYc4Ye1FdrnZuJc5xnPzAlU5E8uqjl+xdjBU0
OJT4sjiLaSzO//2bVIi0qTzkoPJcNWRnGelyc7j7CdsFqdRpOV6RLJOXvdxSYileVOI/Zf2pEelE
ctwF0xPV0enPyK2cd5yRpGQQZWXL1j9Mq58diion6q76l5NIF6wOskifwNk4comxJKZKmSvhtqJ6
m75ZKVeF8zK+L9TQoLWgdp3h/6g7jy3HkWzLfhFyQRkMmDq1cDrpdBEeEyzPENDSoL++N5CvqyKz
VNegB2+CRYCkB8kAYGb3nrOP9w3Qf0onXtnnMro6nfhdZJQGCxrLFEHCmxLGlaq1f4IJH95EU+sH
R7M+ysDaTZXRb51QUlco+xPJMDpTZcSFYdYZx1RSzG1corWtwD/rSfpWWeWt77EwTra27qmLgIxT
QNOdrSppLTgBHRjZqPRxREGN3oC6E3YfilVh1OA/IwTU10G8E/iV0FfFvfvGDNZC8+B+iaipIDdE
3RsHGvBRC6qxbj3BtJqgvukUymbUDsW1bMUi/zmcRpY6jf+lTuYLQdmKqrn3moB81VU4rXSpmDPa
0UVr6jeGMU6/wyT1F0GmhgWJ8NL3cw0ULeROS0K+sBE5iEu451ZRsQ0H21tV8fSuky70SEUXjTQ2
ImmAHlZJU246mq6rnv90QLn6zpwy/Zke7amneHJ0A/9xLkFrjAofeWPIdVUzuJsVC/qwMbX7YJqQ
cRxu4ej4t7xlPXbypUMXtTEzZ5f3RnbEP5Adm0Rc6OQhOx/CPSqUd13g5MB8cJZcSI3gDWkmPpQ1
4DV2xVuWSxYFZFscu4y6CEtGkvImawCbysLHMc1j5mR3p7QuyrkFY/2z6N07XpOGq77LQ3M/wXB5
8OLAxSnM0LGa6vJL1yrB7flzaQFGIimOHfQQkgh77A7DNNHYhAa4Wp5ZNr6JbSpuhnfgXMVxIEGA
dbdLTWh5CFUU0g6BIA9m31BBArSOW0lxk43lp6iy1x5p6bGNmXAj/YRPN79/+UvLJpr/Zq5hgR9d
uvtR81HnIR6jzD8O5ngbKHWhZI8pZmp1vS8nc+/F9nPVDx41Df4PIeRILAeO5WH5ru6Wo/dY7fOW
Jvf8i7tefUJXkO0Qk5T7UX2OwqI2nwqcvvZrjhZZ32AO5RztnH0+F5qWTS9b/vTyMBnntl1xyjgl
ab53wXRaNpM/35HRCRSpTSXMqb+EDsImZTTtaaxx0HAn4h6DgumkWyWOt7g5FGG047KLYbYiF6wQ
VdmSYAKd+n+vI50zWmhgbT1b2yq1suWkqGjX60yWcHDla9uNezsfgFRP3d6fYBYUlTS3gR7uEg84
Ezq0c5ngctfiHE9nkWOowTXIWfQFhcB1YMW70jz17I8Olhdlb5UebVXK/KPr3X3CmEruCDdMx9VN
SnKdu5IYCyk6/TBsRhzd7kCCtwSG4ot0cf/QA1s3Ub4fI8R6IlsPJoXTsTUZRAyMgUxGWXOFTAEf
sIpgLa3LaGNWNKKSEmtCV5UYFXp5gkE9VM+RR0SlTb9bwQ+NiYdclVyFq8houx2xE691Su8mxv/G
eu51ki4auuQli9KPpKS0F5HECEBp3Xch9pA+PvHZXrj54EBLvxQNrtaRZIR1Oq8avZTXGSxmPbSu
En1vaPg67evJ3ZQdKwIL7nQrgE8MYnqSlfXFNnCiNFF3Fgy120oX+l6z9bdQ6wipDJt8U1FiLkkQ
3dEnuolUora1vwxu/VnLGly1ZMoEUvcKZ+t1oPeYAJLcsyKrmed0mN9jhF9IHb7QAod92gaEh9I5
ieSETADRnl1la3+iJ2HDD/eK7C3uAspbbvnqhTOdJiccoMFZy4hf4yMwBOD5BnwBgVX5plZUMQK0
E1vTJQ96yF9E7xQbUjado+FGL0EdqC0dfiQyZdogR12RZKBvCxIWDhnSDAOPBOIX6tvtQGefppI2
qbNBK3g7y3p2dRAcfWeiLN05/Bgh4w3U4hiXp6NeG08Fe+h8eKs9XAuW9pZNjJRjymu7wPquhZq3
t7sEn4rfgFyu68Pgq10Favtp6h+qKcxXTurccjC5Bz2rro7EU4jVPt2LGrEGqutVGaA5j5x1EMSX
wez5dXu60guS5b8C/fxzhM+fmD//byyg3Y9ihumo/wU0IAMSz7+GATHRVe1n/vkrDWh+xx8wINP7
zXIMrjBHSkmFWv6NBWR4v3mAfridSEuicxE88z8oIM2Qv0kqHabLnUUiRDd5ThULC0gznd/A4eiW
59imZVkI5v4bGJA1f7Ty75QdF7uGlADnLNOWlm44f02xQvbbtxidyodEZaABEDRO+ExiWdYfutWR
eTfjMRxnrki60r12DdEeUGSs0FiHZk1fr21ancWS5Q7GQbTGfOeJfcPFchH2ZPf0fo/Osi2MBMeR
DjGo1Hyr28sqruF/J2H2kwuhDt+NYS4Ho7B50VVK2T+25sVkGxWUa7RSdfSjWiHxKtIWXrmGFbnM
/OMp2sPwR3vSu6woT+hEJ7EyUynrre12dgFKAL0SxtiMgpDXhMyfQhEVt5HffOHTy3wz2QE3RNcj
1Y/yu8cKwqG7Mmz1IgFGKFk1fu/MNvvWVq6Gi5tMkQf69+QcRwXs6C8W7YXiyaecqG+mGlYAtw/m
GTvGrOS71ovReYxh+yYrWApU+w1SfLFkQyOIADhGHqK6aoBx2NEzpDQWJ/HdjIQW7WxTF3LnahUa
C7ysS3+odd/6VA39e6EjMRJmgmApb9wQIaDyLHAEJca8h2oEoeF1Ed16N9biad2X/IynuKcO/9Wd
Apl+Rk2mUhAhuOg/ezoiChDt6OY/BJV/LNaW21ZIBfn71fiWeP2I+pn20pi+5K6ddIchTAP6OoRn
+Ics9+xypGEC3mALPt60r0xRe+Mjs0NpfvTG4ImHCjtZuM17YYRzPE41QKSIc/nEOrcGUJYQFdO8
wf8rvuGLZV3vtTM4Mc055xh+q/AtMkJWxUOF43sqB0qRdhKCCxKyRg7tZRNtMaNAY/SYNHkS7Fph
VFtBMMS992wa6G4og3ckI853TU7ZjynAfrLnPyLKNnzhIn3yOwRa1HpNDO+FMOHWYi/DdEELHkOG
nSPHdVmYoM1RLJZAVMryxRZBphAMGyZfUDa0xAsUWy7OEQNQtHTsxt26o+296LDaPXzPRmffzdxj
EedhvaRejjSiQ06hOTiioXJRb3FyixlqT1pMvZVUbrqd7zthdmwJfXHfohr030qv8pToi0CEX3K9
ieQ3S5HAfSyob8avqTAmCCR11eanIQvGH23vIOd6UOaQU/oYkUX44EH6uvwZB2UUX5RtAQGm4Jiq
A/kAGZUt3OuvEwk5BKgNNsk6Y6E+DGua8RvtaGFqovja6N9HYZRYKMZBxWdNzYhhU3Ibw81F6eeU
9TR9d3HasvrCDF241cxu6VtmaSjWd6PT2WKD0gD4X96OeX93prhN99WEV+ukqMAXe1eSF8zVpkbQ
6rHvo5QIM3QnB7RcYfcVmUebsWguNVYteOkEjK5Cffe6Mky/0aRB6ifBrZGZIGucP7euCSocYGPX
xUfW1eX0oeHzha8tonGuiMNdidEP2El/wMJtuR96kOa09eMsDPB424GWabcM0UJ8HNFg3Gwjy9v9
BBfza9mLHjICeESsVVU5L6n1ThVYKZNs749JlONomwUqgAXMzE0PqTlCxRyLwTKZwncBdkVm7jmF
mrz3j7rC/k+dXCM5AgRISV6fH+qwWKmu+g+s+ro7y9RCu3aYEgF9NLBT6MBEmdo6vp57m8hx7XdH
OaG7pTRr+rtemYV2rtuQJWDvcsHiJ/Flt8JPToyA3aAZ2qfEdGWPtnRrwsqmwkn2LXFi7bbFlTJ9
qmYs/R7Pc9FV/jekrkSK0xKlpKy7eyxQmjveBawg29gY9F6bibaCIsscRFE71s9GUtgtjb9Uq3G8
9X2zjQJ0KtfOqOsvvhZN9QpX1Ly0VvgVHyjrcjUI5Bi4bsuAbrfUU3LXai3JZseZqz2j/h7uiGlg
vObAa1EbjBGa2nS0TNIaDKfMHkNVQ7WtJjl8kKjZIY3R9Kg5+0Ut3qnN2S+6HZQ3rZ7tqcQ3VN7R
MFz8uyYhBKyjwYtNdGMy1v+w6AT+rlQDeUBUS2nThSH2Zyt1EcHKVxV39x1LcBaJbS+5cSufYPRd
X9R6+NiTK+BsnKoiceL/y5zsf9Nsaw6e/tfTrcdCfWa/R8mfplvzW/6Yb9n6by6TLPD4rHXx4BgE
N/7BXrT030xDMv+xXVeYgmd/mW/pv9lSh6yI3Fgn4nwOzv1lvuXOkzRPtx3Hgqzj/TfzLePPsbKu
YSKDMqRNW9jEeGDL+flfcKJA+gKl4Kg/1GhsHvDHnE1ko092XP6A/RPuQPGzKASvht9QR11cIO5K
nPrmInWgYFfR86tiaEF9vQaOEB17Lf4P0eLmzAb9dUbIR3RtD/aGh8LdMMScffnLR6xMj5x5k5WH
M7bNsVbC25qT3+MnDqc7/qW4ebdL8qRIM2ElHUYOcpriG7YUdR4SZ7p7PrFDaYqeM22M+BQ4jmJ4
pP00OSOwo4510tRPX385C/4JL9L86zx2/tSeCdBSeMyL/uFThz7mSsgh/YMcwmplkfK2iQy3+Kpw
FlujXfyeOVa1HhoW77q9U0yH1zFj6k03smEVNNK4Uffwti5A/SqhNe3r4V0LRH8xxprC6SjusgMZ
IQBtg3umFm0IBujipwkAcNWFob23rc7kN6NB+e+/2l+/mSVc0zDwezHj44v99f9D5+ccuAWOlFc6
/aCz5hy5yV4YX9tNIkkpEgxch6DBAKuL/5AabPw5spV5NG4g9HCcuIL5JufEn0+GspFpHNXl+CAV
TRsb+TuMxFfb0exj6LbINiK6LpEyp0MG3UXqm8rXtec4BjVfVf8psNycwz9/PTX5NChpXCSBXEGm
+GuQLPkU9Js6gfEqKAcgiNNnH9rQr3XD2qYNEzgpuuacCQnIIYjCtZ4LFtDkbp3TyH6JndF9F473
e4T9djKt75E/2reIes1WG7t4LUd9ljlE6kFnLP3jTs3S919gV//JZ+eaF/BgPZvmk/uXX9IMk7T0
BespYpDgX0YPvhMbO1Q+GF57dS4STGKj2Q4sqzITUBT4lQ7P1KExOIP//Rkl/uGzeA6tOpuh3GIG
7cn5+V8u8YmWSUJALrJvkuwe+gj6Gu1aKogagRM6ZHdUQ8lZ83AcY/9a17bJ1aInMQ2ayEfyXzo0
iOg6Py4bLqx9j2Zu34MBPc1mCYinp2WnqVPzJFEIgrZKWhcSKFNRvXyFO2N+Ucx0Da3q1ya273MG
mKaBl4I4LU2np0mxqgsiMwVmRaIRH896sLVG3HF734ux748or/xLW8fi3IDkCzFiWGuBD8PTwv6V
Ubw7VF7IjIpMus3oBky9ogTbj+PR6Pn3v6dje3+G6rp0mzwD4JWu26jMWLL/BRNNs6AZCL8KICXF
P6BdtoemgiueOnJNZR3AonD2dWLlj4jsjgT1oEYdULyp3MCbOT8MDGbTLN2K5mQ6tFWWR399Jhgh
fnkpfI7laWWnj/qsfONG259VQIjOsqkMlvRcI+xn/oCuoMHLuLymWJ6hXf7ry5dnUFwP5xbWJkJB
kgj/9geX48uf+vvLlt3eQg7TSFBwrSMvE5lIg5OpM+AE/hsVtufEyaYj0/C7SGMHflf7QcOvPAX4
1G/EzN7hYBnBwdKA82lZjJzRTKGMxtbL0I/jbpCKSVRApoqDrmLsNRJcIs9hFm1ob1B2kgdQGzs5
mtYtjwhd1aIOu1zXGPd43lQv6NzQC2oj+KwqNNUuCGvjGLGma/oq+5YE9cpDFuIXgXH2w+FNIY/f
Ul1AhWbF740zJd/jcLxGdCtO1RB8UO72TkbsWNAWhXuwlDT3TCWwRuhm9GCItt1FYw/dYsBck/Vj
cQiCWZya1OlLEoLE7MKu+D52yb7CAhiWWfpGjI1JlU7JUN0n190aXmwdA8ARgT3VZ72famjzltq0
ab71RZeRZ0IGHYiJcSZBjqUOW6Pr4CRkrXqtEoRPqvLMq4KQa41GcO4Uem0EBSP9rhRfjS/NQyq/
eTnqAgD+Kz3WnDe/AEGq20AtZp8u89v8XGn2bO3ULpAMp0dXcoU2HRT7MLXytYkTjMIoDiw9UebW
pnrw7KrgtaQmvzPSoQPtYWtfM0u+RWNX3ANbVyfQbv26xGiy8yu+EGl/cA0GW10a1+gufTsWlPgn
8Rk7xmXCyvvK2sTde3k2bTXWwx8mmpDlBXaPC8Bp7IbyUiFvwDdcnXzjmDYRAqDkiEkIBovbirfc
94ZtphHwt+yyEgAZKiL3sOyaAwu1wu3Ly7LrN9GG3t10V6ElsHSZzT6wGfVLUDAoGUO6S/PtuJAN
eKsw59PybOCOvz7LmDe3Y3nxsgnT5KSb9kMkE3nGO6Q9E9pm7a1OA+5p6f6zsAr/OdKmu2xF9Lgc
IojSxdtD12DZXd4VZdN3bhPWaTmk9So5oa7FhTL/Df5D0q1qQSEN+QDCpkhIMVaGdiXWVbv2Q+Jt
DZNrmlaqdiVlObhRRUiPbeh/X16xHI9UmV3Gsdose8vx5W84GMtocmRPfz8Oduu9t5DgpjUtTWKs
sbMAwL6lFjHBnqm3e7ilcJDmY0j5YGoPEJqWXUa1+GbnGLkwbGPM02WNrt+fOqxN0LH+2M/a3Dkk
CpTwWKETAr0D4cjW4mfNzeQ2L8g1oViYPC/HiPym7mXYCOLmlyxPRLP6LYe1bdbMS4qW30MR27pv
ERFD5CmsO9KU+j55oMikeV+O5H6RriyPQITlWAJh5GBmHUWa+fXLsTH7WdBHeF52Bhn8cLD7+mWd
PFLaia9D7eD6h1XzaVfFt4zYlecwNomUVCDbZGNhE2os2DZj/JFbyn1D6h+jrK2bR/Qz8alVzbTV
vUzcNU0DeGHpyQ+oYa6p2z+mUM8ear8RLw6d9y1U60987dQYEazemrn/qEed/AzNHmPi2Hm3WkQV
g0lGz70J5OesQfWFE37VOpJZranJDnWuvJciH25/vHO25I22FT/lZR499j7BPrbrZ884FMw1kn1m
BZFtTnsFYWOTJinOUpJxTVF7T6z+vady3hQULzdtmZZrm/IAoKtYO2YpNO2Oouneq/3phUgjhAtp
0wAPTEt5heygXwJcVhT7pojqT3JwygohcRRzHgUJDNnI5ITSXfOV+thwa6rmlz0R9vtOVdOcNMMg
QcLXwXcajwS+BPHJqP9ogna6GsiPLlqhj7sMmrPcIkcibkFqDDlmACpSEefVl9bZmzeRaxv7Js0+
QHWar4FC6pNO8b3VWnOFDyQbMnVL5k0F9eNJgvP0ZhmJN71j58qu9CQPaQ2RwspiY83FQBp9Vho4
miwNskZCwdry9cuyGeZHI+PSDnFQ+/DVd/vwtmym3A1vTaPtUxSJj8O8txxvLP9npI8fRj/gyzC5
/U5UgoFcCbbKxaLlIGhEG+xmr3mXX0nz6p+WPdyXgKPaTjsvu7gMgAIZwsTPDntuJPxJd5y5Qe5W
j32qYysOut0YtOGH8rGb4XXpz0GvW0zpojvWOve0bKy/PXIENo/JCl+X43pUMlD+7UkvHI7RMEb7
fqzSk0bl+IS4ATWIWSuG+0SpFT/XoZUBZS+96S4spbrL8sgPyvhsAq3XAg79/fjypGWE8c4T5T2D
Ks4StRBTc+97qe4VU54ViWtU14K3ipgRS6ITR59pBY9xLqJTmKYbwdzwng8yXk8iTndZNYT3Nob+
51blp4amqIQ1QdGX5UwXrnLqmTrpB0w+SJPytG2ZuR9mgm/ZkrRQa3odd8+tWHV0AYtddKiwCtwh
OsNaic5TKXGJ9tPFc4gKjJkDULHrNRACbBTyoU0fZAmQ47G6JiOYttEM5T4muGbVSUSc9TS550qW
7nl5pOPEPw65XJOFbSIr4+R1g0cRRnzJ5aFEA8v0G0MA6Xm0cvICVTTfzwAurPQx21qzpV1WnfWR
tLBlSSx4Y3qTnMDjgdSejxtMZR5MVUxX0HvmEy/BVJCp6TQFIyaF0QBCW4ZvKu7ao5eWtfvgOOgR
y9w4GyOw9MwEIU8cqXy0GlM+BppXb2oKnw8+0ePHIOOz5ULAdhObgdroextApE89WV6L5ATfK3m1
MvSppW7uAr/sf7oVYWQuE4NMNm8Uc9EqGFp5XC7UCug9aj6sltMGTQ9Rb6NVn1n2fHEn1dy8AtxY
nTnBY99V9qVFvltg/4VH6ILnm38XUabh3SV42Bm97Gk5M5rE+K61Vb7OSPp4SGqtYdRGTL0pxgoU
ox08o7r3r8smz15o29MmKaeXKuFf5HTfLHsaQUUv6Zhv9YZGcRFOp9rx5dUZJnktvOJnCZuKfCCo
06gzvT0kKsAo86Mh6nnUWB3UWuZHMiiJ0c7koSaSFm4Yu7lTtBenBxiOChi9BG2uI40V94i3H19a
C8krj2tclfPGkylNLTvlkjBjSJHmIHeZVclbm1g4WETebu2uqa619xWTlgFq7f9u4gFRdjaizRj9
kWAgk0W1M9Uj3ixJjwMQNnFm84UV4dTfhYX4iVckWxtW2IJDqBzsLn5RnbSweCrcsdsFdtXtya/Y
Gj3JqlWmJeeMJKZHoNPeupWMDX3YZkzNvWKLQP5GURkmKJMDKqnINbySc14yL19F6A4uSJ69bVmr
J2hy5gOV6PyrYWZvHuqoHyG6QqyHBj0xSxxMD1k68i330ceycaOE9hnTifuaV1q0bqZsOgH1IZeK
hudx1MkiLdria4v+cNNiGTwAWYKE02eb5bgVgTUvyWmGVqLCj1C/9s1zMPWIoVV6jTtwLlHcOg/R
VDYvOXDZjUvcxGU0nHRP1m57DCc3PYPEdbahaX52lXKZbmKBtxFCnlKikI8Ti8y9A2kN8EGHe0jU
1Q3KN0J4MzRf9ebcV7bx4NJufRkMFrlRP5gX1fZqD7w3P5Za1p7HpNC3Cnr+jbUR0T+al76nNgbm
NOjfAnPwX6hcnxLQB8EDM8NOx+LGOBHhkI6dHzQMnmGHZ58YNRW47ZCsTttBTYy1prKct2QSM0Ut
sL81ysQtqqHAnuB2pbIYv0vD/hml+vAe1SC/FL8axo+GypmZ3uCHNg8jES57Q1bpbdk0Nb3epDEB
gFFQAhGQtuWaMBXyQ3yPUNuaao+X2/XFHyN1obrQHyZvenbnveXQ3zeZW1ibhAYMLi54Znk4MIiy
qX2kj0M1HejR5oeobtotzdruY7CIpEqq6PdacysuN1Ody74qr7rAogPpBiQaFM62iTD0zMNQ7Kj+
wpL+zQQt9OA5pdotd6FI6aAqzIhMF+YSzB7YrebdIKtsFn/BcKEhiwavpsA7NF/MupA/nSF8dtpe
/1q60EmZZwXPhKXy8eEqJfk43BG7/M+j5ZgtRX9fHg2RFrHw1tTesToSzWMju7hFOe0zoyIvPBjq
s61ZYlsOnbx6rcrXhP5Eb0mRIbr3+bqi1VGCWgrECyZEp1v++9oLrL67ZQXNOwkOe7czZ3qqBgLf
4HJ1KQNWTcGMEi1eMw7bNsviHwwhL1h30/ehamtA5f1wFiidECfXapOZU/SOLOKFOlRxbGrg/3Gt
P9OktF4r0vZ2TGP7vc9g/tIa9u8qbsNvpRQfttn0L/pk5eB4crFjvlC+2mbyurzALqnlCHMqgfGr
4CCcMdoZTpOcKgeFsua2PqVdq2HQQ30TOQrvpDl+DYaZmUuF4I/jad3+cZye+a+v/9vx0PuHvwPa
Jtk1XYYVOudGAWEgp+Ta+a+VRmU2pCq7Yrnqv5aWEsjssO0tz6rM1HZFAy2T4qX/OtEA2DUx2uTl
2cFHrOplhBUtuw393o03IihPHfidPSLwF2ayEPmYJq8sPZ4oJ3jMGyzz7Y+90atecibV81PLywuz
u+N+ai/t/GY1oFdPZIrBe35FHbXoBEAarEiU3KC8wItdNuI5CghErtwbMyTxjJo7I6+BHL2/vyCD
QxfwFR+Xl+Nuzo9jxK1h2c3mP1GadguLGA+VraGAB0zS3GVhTUd8W6zf591lYxX6SaOUcjG6uL3n
hey2HXXd9fIkySzhLvM0gHXWuO5YTcCOFPI6eI281oVWYMGuAbIyn/7jmOcwQxSc4ZuodVuKJ0nb
7JcX9vklM+L6sQQO+zgyhHdruxUWrTnvc3li2UR2f+00NzorJ7Ae7Sg+21CUnw38Ic9iBlzosHo3
wq+R082bRIti7MS4g03BLRClw74nNO0r6SoBDIJQ3wME0D8onWqZrn2wUoSjbVnVVoeB+RGkxlbr
fP81YID051Sl5eQ0oIF3ECK+VGD8YA6Sa7IcRwH6y3E/hTxBHXb6+ufXN7r4GDISPlhINpjcA3s7
YGjbNHrGbgmdQtiJsUYO0L4S0uDup6klmGd+NubrHCuwqqvlvWZndhstdL8A6TbWLTfG3zGkc6ur
PgXoQwjZlXWU4IpuloO7Y3lB22pfsTKYdxFO3UFYwP7oqAJjtEfqj6H4dNEMXVJlqbemF3thpdEz
IaLpk+3jaA7pU3tayZuhopG3JdZWq2WffsZkjlb8qik9wm/jPn+xZfrsDOpxNImPJLh7uve+V8Jr
SMLN0PTTPSfakTs45xqN2KWVY56jBEwZ5AfnUBVODHogLlel5dSbJi9+Lsu3Xth3dOgls4n0RsqS
8w2N5OeoMT62b46e5TcgSORJxuHTQIzJLR+z+uJBwezf0JMnH3VRB0dIkcaaWnb6YSBAwaYUd09t
ROk1BU2NsQWrZedHTOC1YTh2ntJ3rpGZ15qoOLiEbv0FxfU7+jE4SsClB9PWfzqB/mmL8pi6eIY6
OvdrFhzV0bOa4Au3wa2TuPlLitPtKlT2+3JY9zP8MRl4tYZQ0FXcVsERxQ3nsaXlDwPe/9/D0rzz
g1Wvocc4a4zDJ0WxFB8P4k4njvJvWj7dGO0BDyBD3fXY1u8oL6iXtKU6CD+p7yXi/ilnghYMBnno
shdvIyojxC+mtQFwt0FmE36FuovBpOh+t30U4liaqK4WAeuRdkw1Enz8/MHpo+bU5TGidEFYZofV
hnMU17ytIe0VNsx7r7HOuL/e/cqz3tGrULTze3GFIZnhyYTJVhOZmCGgXEOjmRfjloVb28xxyS5F
1LnRsSK7h3Bxj/afRqvsMbUd8PPThOe2qlZMFdQ51WQNmbm0L7PGZyuZyK6dbgwBY2C0wXJsPFDe
wIGRSt+6oBsyTyHiz00t9m4Iu8yI0bKoCEsTp+x4taKS5JGhf9Tr4OBAWsEMH6wHx2uPk0oPCV5U
M0xX4CG3/LTtV3xn8DGadLjoTn1pewxRLEPtC1JoY+Ol1C1wne072gcfXC8hfKHoWkU1kPIJGibM
UlZTjthOfgAzKZJQWg1l73WZiqfeau1L1NEPaZwTdoi7EU3muasz7g6tpjCmOv6ODHcmlKY6sYaz
DgEEGDuCE4SPN0Ik1lhvqN3gnE1N/GKOOw+l4y0K4tPQdvww00Q6GSJAAuQsZL7Qow9L16ceYnng
DrlOw7J4XDa+gK3RZwDZkLRA8SWA3htYywhV3+qGEJP5n8Vfhc+Q1HQwl7HTv4q2fEW78QC5WTwm
TqyeRAdAc4JUuF125yervugep/hQ+9T+gEOopxYRygNT29+Z/HGXLnF1lLEEWcFKdx5WzQTwOHJZ
LOgBFNves45T288ge96r9DOZUe2pzMim0VsVb9UYo8alqLPSpBbs+2HY1DJQwUMdxExaxVVPx7cR
rfopg/60K0gpBew7jvsCezDqHbCVuJfAmOqMe5ZqDjjeXoWV5CebtmXVh9Mm1wtvqxLdIZtiemu7
1j+ldUcQi8uSM2kLenEu9ugy6CnB6dVLGENuJCLxSdSteCaUHV9q758LTVovGp4P1XEFYUKImufx
h89d8zkwYhwvvi5ORd8RbDL53e+x26ztHmKePjr7KKwTsvTs9VLCFjpKdlnD5066bNOjGD/3U/gY
jANrJjzMhxoZ1hrGI/Dl8Jlbq7xWZfsig0IcGx2raiY8Lmac1ds8r044w2a4H8Fx5fgMAME/KvpF
sI36xwEaqyRV+Y2Rgs+s1V6wN4KLawbjxe2ew6yo4Kj7DiuOsBwOo3TehND6R4A0A6TqicuTuzLh
UJShNd0NNnRxI5ReQFkFp2hXdsUF/+jLVEw413pdErkKH6eoYoCqdfIj7KV8nOt8VIlM+utlDiNL
RC/lVEtqCj8dQ0DS1Lxqp0GUmjvK5i5R9KWoSxtnVg8kgk89FiplENJHMFE4t/WaadhpNJ4vXmF8
z3DcHQahjRcxwtBvA/tKrtxsQDVPFVYhPBPTA1wG9QTiY3pgQUeiwaS/q4mZSe9lLwF9kT20ePRo
qXDOtTQ+y3BG4qeWdkg0U/I7DdReojIpV8HMKy2tWp5yZX2h1j6e9ECINY7vap0jMthENU6APm/f
5OzLsCRXP2s4bggyv5ZUoY5G0sJGjUW5lYUPd88w0GCJRFCOonKDb29cm1lFobG+2gbTsiJS/TtC
LZBMhnyCLWFtDCCJ+8iVA2FE34oWdGEmAuyUWikvAxl9iaipfXWCfqFWmqdgQgcLkuY16j0AYV4J
+iT1x0swqXrtWVy2ZKXVOyyw/mkwkIqp2Ie916bTSWb2V78STDoTnbX4GLwbjltezACza1taV84y
OpCasXY11b6mDVC5lARtlfrmfeKXnvouor84ZQgMH4PEjtYWKssd+TgGQn172qDgkoQBMsWTPa0j
ysj9vuiNas2E0t/UMNceYpW33FnTY9ejfPB1nH2lwCzzf4g6r93GkXaLPlEBzGTdSqRysOXYviHa
3WPmHIrk05/Fxg+cG2PcM+O2JJL1hb3XnhClmAgyaUqIllQpAQhgC7NTzAHrj2Hz2o25r7MwO4hl
tgi8x2voML8n6lwd3TZ5gvwEag/wtdXa9s5so1uSwRfHKgKto81H5LPmI+8JvBJ4hr2iiRFIu2SV
MrBIZtL0zIRMFcVcsV0ZLlVWBqIgFz3OrrFH2A3km4V0oWUOBPRCH3anvrFsBkpRLIlKzHk34vVF
wIuPLkNdvwqvahBqtl//jlzQQmkQmemJ06M6llI39lZDIFQRz/1udPPm2ompZM735XyH3rQ8l6yF
c9LVwoE0aZIImseiGbfnEVHq64hQaKPW0bAUVrW3TBl/aVMnAmS2zLUKoeGys4qLwF/mjXz8odal
j6aAHiYj50+3GM0t0ojLcIGysqkBO1XTe2S9dc5WmgwTNA1nkvbeDJOzyVyO43qorX2RGMZ+SaV8
qWLS1JZu6fEOhYzWAWH5Jk31vqBk2hsxH1+nT9TQYfdVCIIFdYkJ1HLDN8SE0VEP3d+eaIZHRuyS
WDcYdgeSMmsYRc026WMJgHGWxKSm5xDHFhN9K2BaOLaM9tqW6i9s8xb/HKlICAnRqRDpvrKqEKqL
kVXzTO6Q3c2fhJ/fGSxzEVOPHHS9FLcU4va/CfuYsuPtVUbit/ddzywmUbtWcEuBZOX6b7RUPxyI
5qu2RhImaHzQE+A37nTnlkh+BdYme2tlhplKuhvRFLD2Yo8HHDGy7JzaJ6I5o71nzUFLKtuxX4Cc
oJknsWqivtZ6EN1wUncD/3fQgOfaIs4qN41locFo7frZcew3Nkt7V2aHkCoDKc95WhX51Oj1J774
NSPUuMdTHF0aD3p7ZXSdj3t/WnELTE3jUzMMx66vnTdgMT7odmRbZThgFPb6aoNOA6qPXXQwoZvq
lrSqx0sPWcrDlvy6iByhXV1zmpT1W1OR8dsO4+PftTYIVe8ibHj+pBu4jEfPeMRGZjygC2wBXyaB
U3WAasLuKUbp2nkNQ5rsmy6lO87cWrc4S5Q/t0nyS2TZxeszeNlzvI0bKzyGhB69JyB9JjSmpkzj
J87K5DGhjdmxlQnKigiplCPdj/DdfxYLZvJ+wDw8J2m2Z7k/ghjT9F1TKB67PHLirHsMjRm/hN2u
mdz4NndgtHtxnZK2Ov+zZTZQPwJjLCaiFeutHqLNobzgunI9Bl/sCrkgvCCus+QQ2U5265cSWGfO
DKBlX4h+4jFY0fTcadHDcQXBG2YNn7A2SEtKy/A3Mwk4gfaXqm5UKJArXLt7i60wujYtLYU9De3V
DY3vfto7Y6rvYjKJxhzKzaLs1xD14KEjXguNeqD1miRbDmpX1lnIGzJPcVXmwzEsWu/DzeF6jRr8
HwS1D2M8hrZktRYzmLaW6Mh7rT+PCjET0I/qr4LZnyZ4+JMM7W7Eg/BOB6GftSw+hqA7ugwueVP1
D1d0u95qlW8rhzGdOckPNAi/ayQABPPhkWZAHh6QyNtQtSb83AwA8mziBzfdxbBCM2hjsIqxILHQ
raXj260VccB6xI1hvdUWJO4cHwzzdG+LqPuh03IRexvXfOBD9W0akAwcjJiy0aYLD5c3XAaEqsXy
a5gwPU7VWQ1MzqZpcXYha4sNuYxJ1dcnD6vCikvel9bwHxtjaEBeBkyX438Xy/yMBk5uwnLFG1L2
gdzJdmxG74tX7Ca8qNvSnB6crmkwrhnYaZ8yFmmnIM55cmPODAPljO+lYodfktz6sAu1X0jh5Lh1
u9+Noz6ILGj+WIxturHZGXH3qrT2v7zJ5c6SkXeKAbJC+Ua+LSN0boCLfo0W63g5V4FodfMZ7SFG
AlyjXRRNpwHFx7ZJxmdsQdl54XHlg/hmujRuUnssf2k5S0zQ6BtJgsVLntIJjhI+Ud0Ygpr+v7Kc
/K5P0yeTwp5c53arOSWBbrxjVLdbsLXttp2w3UXxo8Hy99AANlHXQrXX+L22U5k/9aqbT52W7kom
j7t4rIkpm7Wj0OdXJjbZNTcQmY9VBleBhaOpAyJKVhXvNMXJVhC/xrgZExSwj3E7dMv4VvcI1hvC
C8PoEYt6AD0Ax2+JSAMe02UfDca+d6cHEAWLMIlYcE4xKOgX6pTOrMBoz/xRbn6iwCSDZSoBTufS
PIS2PRGtlMc3zf5jlv+tKblb2fbLk0zyH+LD3tK6VhfM/vVmmDB+ex6TPGTJzjfnW2xWmFQLt9y1
FMcQoJz9uEwDHFX+ywwX08Y1FShT8sh8FetQKiP1KaW55+R0D2YJat4RxXMKJO4rRy2wHcEd0cXQ
B+hElu+HtXkuG/fWxaEHXMWz/KqDNQrOmSU8MK2aWKaihiMM9dgfI25909Y/rSFgcDVuhI11WEve
MaZF99lYOAk9cfUUDA3cyGsukHUVpDhe4n4Y6OOq5JAqOM8VhNOw5J4kYWhx1O0fLw8N4Z59Eg77
SgV9EZIzg7FmSy6K5rcVowHcQcys8aVcbXwZG1rS9GTWaqciNz2LvOSXSh56F310ug693kH0Wi2H
XPXvYmQ5lPX6x6iNlc+pMb/URKRRANdg6Qqmf6alri4xZ7C6bAc70PAXlW3lJ12MwaAhAAV3xbFL
CBMVTfgYeuntRNofiJfsPpcMGzi1vHImiOIabGWe6IRCZB8lV+meHVa7Tc3oq8995RXkmUggvN2E
T9ngvV5i4i7GlLXoODbEjDOP2SQh8x1dBZFnRz7WBFSZgnRa6iwsVOTZE001OIQikGhKAgfIqynM
Ar1c3hF0DFtvcV4n1JM7J+9+hcyyGbbWwEtaHm00AhM2ZqTPhPDqWLnNjqTtHIYblz7lpEMDH04p
qgRFEwcB3tImEttJFJuc/FI78PPcHr0t22YaF4vk3ll0BANo4q/eEDmJSrvbDAYrbiLkj6WLhJbw
CZy0UJ/SDDJ+Xjc72elMzJYJxRzrqJFh+WYs7ZfZEYcl7qeT7rjkLdr1mZay3zYT/A6QXI++jh8e
2SvK1Fxw8z+InV/znsxXlMY7mt0XuejG4eLmZBXzu7yuVpDEG+/JHBsnCt/NUoAAm00Iow2jvGqg
4M96ce/K7IznaXxRDaHrZVoPQD9Rycp4ZqkUXZQLF9DV7LvteX3gJvGrqzUH0iBZkge50sDszMbz
2P5uQusXfmMwLmo40cFG47Y3VrFkaZJFPaK+5NE0n2vAsV5U/Gmm5CeS36Eedcc89LASVsm11IxH
69pwXfOGsDqIMvy0KPEnL/qM2Qpjp644cGGQeo1W+wga4+0QOyPgYy06dtUI9q6HJWfWpDsD6mqJ
PN1oWgHjIxHdS03bezFPUJApTzAsAGvU+KTd6rux2AlKWGQw+7KHcvJoK23oSn0NPnSwgwJDPWPF
N2cgJ22UCZCdLtuPAz7uJfpFG9XAMyIyL6Im2mQS+b3jtkE2k8cgDTl+zCnYyV69TyEx1SWibd+a
iM3SJCAeMJzbQddOMC4NdsCcmONPFoXx1orM51T1GswrhgWOuBX5Ypw6niT3JTKx/LfhdAF0FdfM
Ncbh3LDaDoCYkiuwFymfv1W5Eyi/QFXi2eO0uhXD4J6WGtXaoLEvy8dS7uK4SP2yTYmwGCoUYj0I
j7YD7oBzovFtZ0JwUzzlpIJtbXIgffPW9j96Asxc95aBMdE+HH510Jn8LJPxhasw26Zj/EHrqvHA
m/xV27AVC/xhDIm8OeqtqtqFnPLlgguWJoIJEJwc+yTtNjrrtH9bB6KP7naab1QUWLQlm3JAz6oz
K9gWXb2pWlUfqyQ8uZkDh0l7YYz5OVs0UVPtvpYObwhiA9bSw4nHPesrbn9qyYlZBz6+45ijZtAj
670cBtNvRcNEeegeYk5uQGYIH1QhSs2RXAgSgJYoArEAWBUfZrmYH/nGKpmkMSwlrlJPuFZR9iOl
yzY54jcsXMQTL2OW+t1cfoTtNQxZqxuujE9lUSTY5vTy2KWA/ATOMS7o5dra4N1jSpdR6fdRB13i
2PSGyRjtMHGEHaAkoEtd0M9HRi8chB71HZOd/IIygMp3cAi7TnZe6T4XuaXugM4OUwXSYqp6gM+Z
u41t8XuEA1Nybx5widDkMRCw06Xy3SV50hfLpJVwLt4SHxCchCq/R4Oq6OWPKU+EM42buwWuFFE1
TzeyHdFLVibTQMmI17ovyyjPzhi+arp9rCsscELvNPZ86NmVzedlECJmu/OJ8WBuudO5KMCkx4wg
B2P+WcqF4gGa+kZvv3VvIDETfXwo+5IQMJ5v8Rss22qT6kDkaQN+IKvxdIcyzlMbDJMl/a41AaD0
9ybDdIsQfx87OLxRau+djmGkN7FQnKo7T1eE1zkjgDCp71X54k4EjLuarh1defRq+Epr0OVGF/1n
mCzn2UNkhMsRCUnCNSA1sEsY72aTPCeL6OMNUW8o7wrd41ZsSaOs6AaT+QkXTLWt2P1DUpN+m4kd
SIgd0d7WIRrMg+tGtKvzZH1odilo/oxTmvYhbXYdBSwASubvWTBJbMQomJ+yGMpEB4TMt/i6G4tu
3LQjKcaDtnYpkgzWccFogFx5U0zMCseFHWvpDUQy8tcm8tr2cLHTsDsYKWCYsLvCDbNPFnc8i9v+
7NA86JZ8EgykTovQ6LoqOOlzBJ838T6xQMuAG5p9j1fcaeOr9yjHG40UJA4pKCasv0d48JC39e+k
vBdOQ5TMACckJXsMMJQddw49rTgUCDv9OGPquOTzm2guEEniy7QvWfbFMzmNqPUTQLwz1o5SI+hI
US5oSJQSWVwZQuBI7QirsnriZSL7p1X2syyRfg7Zb8uauT+wE0edjqeqe9G08dHaSHr7mNavtqZA
UCJuluFHj43n2CRJram1nzYto/3Y2Kf1JbFIC6LI8Tke/sIPvjDivBaNvIyZJIcK8my+FK+F0X7H
nI5UVN6F8q7Z5EXoK9K6UMEXvlL2Tzw2XCR9iz0rOskKFAs0UJLVcZcpnbgJHMAgE8m97MLkFSX1
qYGUkkFDkfXwjbXkh08XhgopMkybSF3iKdtkVkhJDfTVWK++Am32xtIvoO7AObr4PdH1/qrtNt0L
L7/tK+JdfSt0v62haYIwPFHpeelB4n/BuP/OPf+Z5cRJOKG6l/1/dh4e8172e4XHZZMOyRfLRbaP
htxLiS8J7Qx5HSaU8knM1Kwh1de/P/v3ZSDkAJtG689e/MtsCNRdac21hwhreU4RXx1rk5RmMXTQ
BJrCPolBWidcsy0QynYIXJmw8lMxGgyo5QPckgG8P6tWE/EnVwy5WGIb5jPpb2I/Y5LHxTeGJyrr
8NTGEGiTqMZjKA1IjSzXN8yv132QOrZ96wRTbf+nT3ihyVz1SET15pRB4Qjh5Iw1PGNmCsTHJgut
Y1LeF/w4V66pKUMF7raezFNqGS1buJEqKW2CliU1I/waMbut1HVwTSIRTPx2piA1ZCEtZWdhVng2
1i/IHzM2rOXqo6mkbwxUElNS9E8sy/EQF99pkne3qGI+YsQiwR1ED5pq/fNYn8FqjA9NFzX2Z7jr
htk1LzLi/6XW+7cQ21vwj30xaMyMU+sjbrWXtvJM2olUXjMaHYe8ezObh5d/X6IGKaIWOb/ajgXw
MjTji4duE50fBhV9dvAcoMbYeUMi7oUbXww15GwB5hZ1FrRnUFEMNVX4sYBJPrGzkAg0Sec0Z+O1
YlHPZ2l9QwyKjkNO22O02v3fF89aj3Jbgs4rww8JBfE5dabxBJ3hU5vSAm+UesJCl/kitNLdnIe4
DNziPF4np/FurQkxIp8kxo9co8sqopcMtfYJ2Xf95FUhQkBCqbFyHzSLhY4yBuHXz+HExrPAksXE
kElBJh0YxhazX4ugHnuZ28M4279LHW306IJ2dbh/tGXeNbK6u4jcaDqzjxbW2a23c203IAXeaF67
15WxvDhpn5A3R6LQYHWfQH+6fZ//jdkfHgqrepmTJLll4UjAigbPjg0ySI67Illmy09F+zxGaEs1
GNvNeOLN2fK6lqNkYHWWqDYY9OXTtg2zW9haLQmMGcCeiBQ/oikvSVG+T8KwCIulFo48N9pbDM3u
0R9MdOoMGXnTy4wqfhDcMaanbUj0ekumn3pSjNNJQVhK0d5AdotqOo6qrF/LrHqrUcldI4O8bNt5
VLl+SbMMBLidkDls1afWTIkLyzvxK3PmD2Ra9TYkDhIwQWIRfZQWx3DOKcoB1WesdYoNJRzzknpg
OPixSOLaowwm45jUP7OG48pCGEhGyxzvXIfkc/ErJyLEh6i9PGyGez7xQyuGuVjrayZrHeFNT3Di
mUNNUDOqVdWVIWHcmmiXTqq1xQlSKJ1ixT4ucdV8MspjiVKWPd1N9ZF1i6di6/UexIGWy6NKBu5W
1HPPc8VUH1Ry9ydshn0I1P/TNimhVWTweMk4WOkj9R0MVbBFXVr9TtdNYeI86biNAjMvgLa4HXHS
ujbs7ZwrVYc9vie6x6JKd8W5SFiIc3zmz3Ca/0Sp+ENcDsLRqM6ORbU8EHV/kA1Bu00AmfqOmA1/
uaR6KaSLbDR8oHjGF0AoufFmw33xyoanZS6SG5OT+Ji6BiI4Ee3M3lquYQspTaY1PqY1rYjHJTfm
0LxZPfTSNGQmmUT/YdOsH8PMG2UW5jH1NO3gOhZ+3a51L2Zt/mFz4PdQIB6yqmsWh/mAJB5VKQL3
EwdGzBCxUu/EFf5RvV78WMPNHDL5t3brbuWLIWRVBKgvlS2CqXTKi07c4VlpNhKMavRY6fNonQgs
+Gshr1zJIxnall5+5uzAPsq0cki4J+c7Xm5US0yhJrIul1y2B5u1Mn+Dx96+K/qrw/AxSIvRenfj
6EuUnf0fn+Z2MUP71HSGtilF89JnY75vKZbPdgLWUFDMx9ipfU0vypPmEng1VeP/vvz/t/REZWCP
C7KuRPvG5xPtphCbBGndCMXzSX+FtbEZ01E8dKyWr+FQfFcDjoR/3+lFCptUTSzD0/C1Qhr1yrxt
2RmmwuWzfhsO+Ayo6SGKrt+WudqSRNRd4za8oqEmP6YXzt5BYaJxrt3//wvXrE5HS4EKAHPz788n
c/nff1GRSXsbxKuXyF3TTLjR6m9Zr8dunPIniosZWEp5ZIvzS4DgJE1VmgEkiepiFGZ5Kdd/qlss
tGZuh4QmVcrXRwYY9aQBT8xSU54hGXmb2Z5QrK7f9kNE9pYT869ZEMozcinOnak8/Pu37fpvk9V6
Mo44biw7dUm9HtJkmwIU2MzMVRcSGfYiGv5M/SBP3iy/KCHjMz5A4pZ4lmWTbR3EsV7WRnZnyvbF
QsEyspIkPEn7CZ3yLLXlT879vSlkH4yNgjS7ydYOkc1+7i9FvGwyG79ZNSn6dzJ/aI71DhkGIhLA
8lN6l7N6IVIvuU4d4aTZ/O55LSJnIPhbcoEuQNPGrStAa49m9m0KcbPKSjshQ8epukWVEQaTNZ94
vqttn7pxoK0DCBAozPLXQVeevOlCWxsXntpAIGAc5+fVL6FrzadnMGNjlFmVzwgQMoIBzZW3gytz
cjGgRG8qillGQY/vl2uX8oNTU09Z6XKmLv188nSk41PM9Dcs5cWWZ7amuG7N5rVVyXL0CpZwedn8
JQdkzcvx2kMKiMi0I+D34mFOxrHnCLXZcsPqLJFsk0piLzrZSqN+18KevbmjMeyu6Err/qK72jaF
Gwe1j/kBydZMX+l/2u6qlEmKO4+VFkNL6zTjCnUKBsU6D8fzHBBbz4VlVVcG29kzq+o70oydpzfH
ebKPo1v9MiL8mGaDTIUFVbbNLdy3kfRZtVXketXJ1jCMaY9sUwvi0mQGijWo1nU0QHX7KPAGqKFG
fcfLRypsbvswvzgFvFN7frdVj3Stth7rc3yBsu6E4prkyXwg4IBpF0sApBjybjTao504a0mCxPOO
oOyIAilAT+6weJ6iACME53GLaHQCIjiP3lUqZGweB3qvm3pgtY69YWeT4a6GZBXCsUoyf1ho4rmd
lw2vHey4br+plhwAZyAlljAY/HUsDERv/VlgcCM3I/uqRZIGvxHTueRm0MJ04w5edlFDeyB/m9Dv
IiQ7h4UTAXyEQqHjy+b8NBNnSNCwLhlqM4wY4oPhrBcT4FgjpFRwaL5mDbJEOe2ENgB5LQNz1MAI
z7eyqm50/Yad0UmneQRVuQASeMdU/XumX0305K+VhHdTVMwe0oGRTbv640qOew14Yn1hvu2S7Uk0
5lSHSO35TFpuvYBcG5fF7SarWYQnlbuP9bHYUHXT9MeGCsLEJI6S231N2rs4Aw5E9suwxr87CGVD
SEKBNhtH1Cx0yKxORJkHqJDUZmgOutlj/m+teTvpTHmsy4io10+QIRaLQ7bFQgmkDHIo++E46iWd
Nblkgb4eFUAY8DhM3dl2zHBL01og49X/XX6AWxnleWutghBjjzHPdzrouE5LHCjlZIYLs8lMZ0ev
twgaxbLW4eeazyrCwVrjKNlM2XzUayRvAwBvn/GHodznrCXOOoFGtOny5qd0SZ7vu4uTzC+mxSjI
zMQbEeZf7JyS44Cs+l/tbBFTGsxJyXQt/g+EEkPJdPzIxoT6bQn5MNP7RPDdaRxjXC4YKUgnSp7J
izd3WecgIV+/dMhHfBO22kaC/D57kXzrVMk6KmnpOAwMBoCxe5vXCiqJB072XLoCg6b718CQOJVs
TOpqXPZUDexvFgWQk41IoRkY0k30ISLrtnNDuH1BsIau6wQJyZVDFsX0qgZZmZYz7tvZ+IRepTaW
xqCV6rQPnKVmAJKpP4MOhh0j7U/FZtzKG5isyfLRhP03C1ffM+W0R5mW+tzmOYmQI8oc41uIZuf8
C6bMwDCBOtpEoQcCO83/lobdnb1+gXwZloQWJey52iehWNuUbs/6xE0PqohBPr3RiQw+nOZxW8zP
PYYdrWLsw8SwD1hdaFlr3LDaHSLecayIXRCJ/D9tnPt9CuAZB/YnM+bXVq5x2SZ5s5z9tNCjJzcE
i47kSNIkIVw6uvxKgUaUvY8Kvt/QILGEiy12vo2uHbyJnkd51aHQ2o9CI/edWopikakbUaxoXpGI
5HqQtu4rynyfQCfy6T22eiDYt9xl1tYNk6uYUP1VyWivIUZo0/RtYXoUJxFiFw2t8QQxNObq98md
Yp2B4wwyLN5gAj+E1hyNiffEaJARsiVkSlPNuXawi9DdOMa4jYQRLJLMyLI33vFbsn2w/9QJ2iRt
Ybs8zg/wWV/AE9rtMITVlg6NZdb0QPtzHnKEeB0JUFMPA06POB21hqFthzBevcBDFyvROuPpzDOC
NKCvClEAO/cKQxu/PGj2QIXI8ArZcTvyWZo1cLkccZiT8BYb4F5z6vti6JdAgfFvU6MPrKSlsh0i
BlMce9SBzQYY1wdIb+QcJQUxCbYPiMsQFb1e7aF5OfTucBKMuP5J+JVPLPYZQRQvAygtq3APEUvi
XaXPJ00OEI7JVd548BWPblwerZFiC0UFCNykOSQ5YtGQkxR3qR81i31M7aXbk57w7HrusJfTiN7H
X0r9v3ZAQGWUPsj9dtvFnTgl0r7ghEZfM9nFeQH+wG6C9LO4xWPomIwUjvqaPcBxuRzKmI9l8Zs4
hu/H6yQdYOZ2bnbCNb4Uej5so+RPeVq0h2LNGqF4lBS7B5AIPg9LPldYrj5aP9Qem0Fpl7pQ6uAp
j0zQRXW7/A+n+COKMvovdC8+ads7J5IvJvDLW5erzwQo48lt67VCuvSeOpkE+ILiL9/abHxk80y+
uNu9ESmNe5aQrpIE0CUl7LQjuerEeRoUk3HR8i65dqO9VU33HBfkC2tDSWivjZNErE0AjE5/VETq
FcvyBaNxrcV52Iw6+nIvR5VSQu2zS4JnWzZ0/I0fzDo7evCwgEoTMdugiaIiqJCLbYphYWxIV9tZ
L7PLLVTZ+lcY9jvDsWrOj9uEvHMNz9viBdyHZZfs87tOMheKcfpr3Rv/RhlUTEuEW80DeT63q2CP
hEqyZDx4GAFtF9HnqAEjE9yh2exDMUKbn8ITw0jGfwYWLoKydJ9gxu7FJHJYUSUSgCSCPg7SShxL
hzQ89k4eG4DJYoTe7gh2yw+DXr7Uifnb7G3KGcuADgkTgjFwi2puZ7TeeLDwuqGrDgi1rDbdWkm7
hJd2YXqsQZxqi/ppNGw1pqrp1WrcpuZ7SqzJBgPIjh2xOma9S1iU3XDcmmsskex2aGP/KKYh1EMu
89k5e0JvZnJTM/OOeGt24YhhK7WJfLXiNV3id2nmLxqZaDte7LYimYEC/C/JSs2BwxpUnyv39GbM
a5LfRdVdU/yOG4u8GxCcNjb2ongQ41yg/SVVIVppocz5yO/1Plk4/gK+NoE59TF4vta1eybWmDUz
x+Sw1ATjRk6zidr+yVXO4ufZN9vtnTA8tPax9cvtsFKSXNvvo2wsN1ZEQHiG160oTf3gOSj95pHb
zhaY9enaUN69JElaHdEFBA04lE0aVflmtYSuSnukYaXat83yXkzpjwbR0paftNioAEhRqrtsYTLM
R14vHa9lzPzMkSM2IHFtDcXSDM4awgSOMZtC7ZQyxcR+dDSXkC7M4a5JjTf28wQu2tFvc0IBHk8d
G52Ochif89HodjZt4ElP1i4hQkQjvwq9Rjgh5avrMP7VodAzunzoo/G58NI21JNUCbx8gazfmeP6
BZ8dmbPM0XYOttU1WfM5zYmwNrA3wJ4OaqVdrTF9j4nQ2daEYnghsyVrdfzpNFN9AgM90rZV3z/n
bdEdLJvqjokoAoZxMREwIQjNPmaFMRd8BSdLqhH20LhcAMTFKEs7DHPoPIH11RjRQw0w+UXEUwnO
99QR07dF8Eu5GM0O+n2qqjLhxEuXjCo5JzmlavcxOYmMRceVLEvagsZfDfSa3U/bnQC+IyJt2LNr
jzXh+WzXpuQmxrU1c82aFptemXAKMnOveAQ0m1g9GRNrkdn1KGDxDvrWot1tof9nKIQClWnLYC7s
3ZQKlDdRdl+kk1FJ2s1WdGBy9JBUg2HaVjVBHKzN1nhgnhcjn1O6iL+JKVf5WoZ4lcH01uYJvHfj
FI1eZ17K7FnHi3iohPkE1/Fc5vnONe2/FLSUxYyfAy2ezr3IWKqaGutPGeEDWfQfMevVLqwIJnJM
3W+U4iISi++tEqlEt75yEX20U4WWOquZgJnOoacz3elK/jG05rb0AvEGbNzdkq2ZMSBFYcIud7Ra
4CfEUFxtCcXfzI1mYxqo79WYAeyFmUri80/mRW4gLfPoOp91pzHOkh5TDLeQW56pZB9j5PaMwTuQ
soiJa8EBKdyzqZjAy9DJgyf+kL3dGquRAnjRtQTawkBstrlQMYam+WVLZd0lpCGPkT37M4pqXUtf
LMdUAcOFByvXM+c/MZ5aw/IDhTKwkDZ7zbvuWgmDikoKcdBsnhVNWt6Wut0A3rikSCy/oxpd29J3
20EN0WmCM+K5OVuxoav3DjmmYwYRwuIvBGwS4YX3hRM3BLvLrUulvzWmHJWG7byi4Cm2Ux4GoqzP
JDcK+P/MSHJcXHapgC6UHVoJ5rwoXApvp3J+Sp0436wQ796oaOxSy0UpBoEWQXeguhrOruJ8kplR
ovJZRUVsvDWeQW7m2W+hePALtP4CNYuVT+33/X+RDuxBNDLcj2XzPM7jRzxqVxmF88HszzpGiB3B
URwDDrseXSYV42JiLkkn/yJJpb+qYgDwLxO5Be5AeVpO5pFPqSc5PhBCLrsyb5LAXUdMLrb/Mu5p
iJHyRVE+v2RCPjqR/izI4kdBG23h7tvWg9gtnpwRVjqer3u4j7KKMWdRmCcLzM+mMYl9rNkKbywY
YFWD83Q5oCFm8Z5TGrXEBbYx7Vb3ASR8pS9cQL9dYTQjqxMU+JPa6cw6DdPQtqUEQhUni6DpwCA2
JNd5npW/TgXSAjiCW+ffXd8U+0TP3uemLQ4xl27Sun2Ql/mLQd/PYrm+et7EGBVWYcAQv0X+lkWM
MMbXDLP31kKFtE01tumVIGU4gxVQMHMB3jc/WRopzs1MmeGIId2aRnfyijbc6gP9RNsaKAfniGz4
PGGGjAg5Nql0eX+zmaEdRyUadxZOBunkKSMpe7V4tpY496vp8993ixTTtUjsCzLu6uHOZRvU5qL8
FI1yw2R8l9tnNJV/Uu+lpwp8GsCJP9iEpEeOMxrimazhKIv6I0y8+NmoNSQFVvVOjAhJmPpkPlQn
/MzVi7vVIUFypmLa0+KFz/qEiVqYVEG9+tZrnT63G6xd6Sw3s+nVs7RtXD1xeSMqlg4+kc8thsKX
vkDhopEks5/jgkTGKUnhlPC08WTCiqeX99DQ+ley34dXJt649qEc6Yt2pgAbb56ZIJpKFw3FRusB
NsGUP86uhdkDWV3WuT45HqyXpt0yd/j1YRrvCUnob/++aNAbdqzgRvY+19IdPWIjIRephl4LVSGI
gCgjeLDw+8h8zezlGfen2DHT1flIhPOm/uRRUVyXZuz4BdsglvC0GLiji0tRJGKmbsD13OIUdFMb
a/9Jpc9P5XLUy/BCUDwyqaTh05xk9L5Y9CMtyJ3Lv2+rNaF9LJDe0Z4WewKyACr2/0fdeTQ3rmVb
+q9U1LhRDXsOEPGqI5reiZR3E4RSUsJ7j1//PiBvpfJmVdd7PehBDy6DBEHllQhz9t5rfQtpjgoi
Y1HgOOIoM8WZ+OP0bDoPTabsUst1IBO24N8bksvVzrwCpzHgc22Qww3qnUXG0R7JM+tcKjXT6bxH
heU+BSnXUytCXddUyiWOM+WxE943uqAJTOuCfkwQm/tMhRRHTtwQ6uBFA7AK+JoQIFCJ6reu4xZ7
3yB9hIaNAsb7rDObJxwD0qYIW+Pc22eZBfbV/KJWIwMqWwiYyyO1JLTN5KopUa6lvX3g+zUHpmLD
lOzchIO8wGm8Ze0XLfOQeFhFaw9ez3KQ5ko6LdKqG9kkF9ENNCG1sLqp9BgJCEt+5l31JhSOsyKQ
vu6BcAXFlY0ViL6nmGKm5N4uWT5YPRGGrHMvSSy9nRngtJifIfvD92LFKWarOCZ/xoBegVFli5J3
OrhK/xJMD/lAzxP5AlAcC3VjK4Hfzw8pLfJkLF463FgHxy682/mhYySvuM5V2fEnTwG4bIayGK4x
727Ifwt3aPq5+WN0Br5N4q5MVwyCxHhrTAeAPwL4kDVXOm7y1XWs+dg2bXfTxKzxnUYuK6NO753e
bG8JZ18aPS1ajPpdVZXXmpmY96OW7tRMEq3e0OvQCM29q1vqGm78zEPKvWYaa1dUn3qWQEOVuyjw
ABQmtJY9Imc8zLBXRqENp6TEr5wTApZ3JZ1p09APjRu0q56TMUn7ZhM6GCkbAAcMFzx6zVNeYKi9
RkHPpL0nDhsvAafnOscFuEvN+klhvY0w07jUEUg9kDOFMsDGyfY1/4Vo8d2yZSQytJjKA06FIv6W
uka7b4d4hclkDXeGRHILxZ+v6cvsgxkcejvrUoi226lltA37Vnvoo61egRFMnOAlDSQ5Sg1zuTLx
4Lhx3faaClBS8q0mvfoqycdH2YM2jTCc0Zgjeq0rXTLgbMKu6K7GiXlt+AjXmhb9cdLS+RwCW9tZ
3h7TQ3BU20PHTZUQsQztr2gPYM1ZT6CllTK/MZLsAUWYtsA7RJSi79AUb/tVCz2Xn5CDZw900ni9
Gtxw0q6mO/8CDqkeWk8mntpn2d0YjrLDC3TtUhpdu4H+aXGaMgEtDgFa1Y2Zi48yYdEwEKJbJzWL
NkerD641wIqioSqnAHFd0mLGFl+t0+iTJF1sFBmtHyKcIRc1zHiVCj4finmezg+scMuNG6ePMlVt
+m19ssLTszAHdHDzQzh9vmQMQ8t3OLZRnmE9A4FQH/3K+ABYTv4Z9tk8tB10tVQ902RRkmPokxGw
RnZLSGf3qKtlTUJjlS1yYQ/LTFTemiTz9861qdlV3CiFy/UAQu6BphjoOR35pO6yHOhaultgIupl
i5C1NXACl7Iyj8043Bdx424I3kENdwQ+1EH9HYabNE8+7bAbN1GvPYewmTGcN6ugER+Z0b+WGa6D
Ov1md26/7PQLMkUWwrgtscSrNJVIGc4jih7XPUrwm9LtvqeWT4+qtDbFsB+1fGDekpxRkX/vO5oa
ZeKTG9aRDQE5kfbcxMbNUKtsWwacJIaSqN2IkHUx5p6A7FeivAqCDvMG6Amhhrph6Hs6k48Y4EOc
LohMZLJlrbjK6vbDho2xVITNPE/bjBUteTOrFAbLk2bL+0ZFy6HcoPqiKCeKnfKWwJSkztNVnYwL
1xFyU1cehgOijg7qRLfLKJHqSa5WWTFzgi4qtqGmUSsmansFhH5Ya12lEepbEkuYywERJPAHcoer
xGiXcdLflzgquAXr7yoKlJMjqWh9pXLWWZ2+egWQhL62oCgEVUKxlaL61vCi4pdF8VWEMMymIb2Z
LePeC+80ob9DyT2AQdppqbnyCyjepeqcMocQhBbn0kp1bpDJ3VIrlAYlKLpIJqcBh6jN2UE7xuDX
ac+MGa49fdAWuhrfJ7RgmsoO6FIP6lJ4yXeOlOs8z671kduHSppMY9Kl7Z3HuOymVoNFQ3aD/Stc
JxVDCacrj+FgflrY7yYNxzvOxDvh+YRIk56x9+OS8qew6MFJ/+Ja5HQDHsBZWEUdJM1+hLCI4A/Z
jkMfrrulQOZLcRFocZYtC+Ku67H8DBsnXoeTTmp+cLuOJLbAipeicBAfbu0k1g9KXKuIQ7M7TE7i
YGL8WLt6dZ0mNn8mALSCynXbJ8bOLmghoIE9J23F0U7TfRF2ZbUbX2TvEL6kdXjQmExr+XtuhT15
DjgMQ1U9UbQhBLK6jWf37hlfXb+oh+YIGVJu8ISi1WskOro7062rddFb76G0vkuPSpLw0OhIXze8
lELVN4ne+wzLKr7U/inV4lNFi2CTekZzRbPhMUMCtQXZ7a/H0hsfItO08KTT8mTN+6LKQtv5ISNr
LruthZXGbZkQx/VDayN3DDxJ+nzbXLW6iXrMM+0FMtvCb3bV6HVL4Bn0Q5UqpI3Gz3E4qHSRmkfD
ZFRAJx4NxjRQ8rIVmlxzb4UskWL9TjDxXgxGiYYzM3fI8e0lKiIOqgqLabYLfdIZ4owZVgT8ez3B
3yJFtORga8i4yqXpa6B2XVA2PQpeJHbezegw/cPVfJBZ9U4qibVI06ad6nDu80a6bSZHl5LW1qLM
K3vd6EjhdWKGVlagE+SdUurWfjvskTftasO8C1waXaotqAnko6OjqtddqJrhlPcSOLcqQMrIYREa
N1p7D0W034B23XWZ/i0T2jcJUqzLIXRhalg1JRWBWdDYLUP3OUymuC8Vq1TcZGu/1y5KK7pFLr0b
eMRvxjBiIrUKrNCCYlntHxMM4cc+aQ801dHWMUGI7ebZa8kCINeifrZkvnMiu9pFnbQ3cWbgzGRt
wAA82SlRsSbdkkUwC/lDXqiruq2fEDLV9xl+/xs3tlY0mZW9gjSM9hf3cZElwY77X7OIVYlLVNUO
WepbGxs/NLh3qR5tqxtIcBzvCKitEAYj1+8kgcJm5rMMD+St0+TjsgFSjIIarYD20DTeW4g4/6a3
eneVR8pWBFgk3X6Q+2x8QnQZrKyUWYvqkvhd9vFZ6qp6h7R11XiDsQqD+iCtQmG0hn5OZvp3bA9k
CxNWAsWiXcUMqXsz/NZFoltRrT/SEoz2NVOXZavEt3gwWET79q6roBmYOKYoBRVjlaQ5ccRx8uZj
4INChuREIwrczyh4tML/cPOggTyAGqTtA4a7JdqgQcQPgA6ZvXQNIjOvOdMO8lAgQ211BLTvNr+m
uWPsvLD/SBKfkqVU641agSUwAJRJGZEZwr2XapthvieUuzLAgzI6Z2cUn2J0XoeiotJvjEVm6B3j
+VFfdFitwscRjU89dNcdRVKSW4Dqc9x6tqU+6VBPtgYMDMJg9vRgMQ9XWsS6gdRKLKofehK+4iDU
TxY/sQ6pr0zbuC3UuqATTCGZVdbWzWgW4sFEv58k6LxRgFsskTT3wp1wX1XRC0lLVIigdelB2y9+
OTzGQX5lZdp1rsfuLsm4wuajWFOlX5E7oy18vX43UUOvx+La6LNmbZgJhWFoETrUDwwvSMjMR3Nt
Q7Rh7B/c6SrDqTiyCbnKGUqY3pLpV7LRJz5nlYqDjfWXS1Lo8P2cha85a0VKzL2sY4eeowG+2aZq
SYxxAjTKkGQns5JOR1l7iXDMQZOtvpkpbnl8VQvSc8iexEPj0OzqhC1If0KJ21o0yYzC3Zq2zsLX
WI2G7VPfuuHS5FBXB36O3doWI08PcxV19GS1EJ7pbUKlgWdhn2IR1IRLY7niYPsWo9QiY/bdBaKz
ypT0MmbIL0bUnliq1rpJq6AXboVRzADYzDWRQZxZXHxfXHRsbWs82PeiN3paumVKBDEJqiFeo8Ii
k9GQ0VrSsJMt0+2QwLBjQmMhH7VrsDDNTubc09GxFdh09Wf85fpVjcph6eTvjgPeK5xIVLgeC1e7
09G+th/tmH9Y0JLbyMT2l8u3jE6LW6jlgqgOVA/WXeAZxknJxvNgtvzfMBgDuA1U89zID6NI0q1b
ig9ycG78/qa1ppZslAOtaHS+s+JWBP5bHIkCufudGqT4UNL2HVzG8BrlTFYTtJ9pcFJEJPbWyEUI
nYFVK86+aHXgVznSAoIIIrzOI5n1qDvaIoaHYnWEQQVkDHlkovhwqZZR4ZZLSZqAbpB0hE4v1KmR
Ql+n27Po8En6AUPXzDepNmkzOMU0o4xY5WmwRhcu/nFz2FRhH62QaW3csoY5E43xuuUqjGGRvkKa
ip4lo1NzrFZHvDCMG8GjIrtaxXn2YcOOudYDHK1ABSfEDJ5n/AaMNP0rTKjRrQfFlolhIsd6N9by
xfSc+GwgbMdXPFzcqDXWqT6+hY5HEG3QvfRvdgUiVp3oPz7wHxsiJd43LMBxHT9DTS/QJn5odbSz
3YmmPWhi4wX51ukOGjXNxo+bs16RiMA6zEF7h7mH+T2JGQfLjg6VSxUxWlw5snAnRPmsjR3QSSW/
yusIJz/0iUpmdyzrYN5AQRVykvf38rMdABQNU2p69a3okSVUmX7dJm2xHsruYvSairwUE6c60vqW
5EAVdV+v9M6OVlrERD/VQiA97ZDsGo+KfoBVvzBcG/dlrnC3IhDZqBsucqBvZQKxQrUiY917BQu2
qenjG89QdveliI8QYU5NhX5UDDHCyoLcJ2+8DqAIvdhQzyKZPGQo/4GS2FxaQw0JFsvzxkc0nH2W
Zgi1RLszwo6rDO1qBcd2rI7JJnaIPmuFCZLflOcQhyXMFSVbayNXSg1KWQu4KOm1pcXgz59CpX1y
cBMVJcgYGsoCHhCLlib5yBt9ulSZLbNHTAK135PeRawJKmOMi4QAX2hBOMs4yKag6+IU1vmZ6cb3
Bugk2gOUEDC6HxltRwDImo1smEBx0QYqPj3D8ptv6U/fqUlPIG3effZQo1Z2hxNXKbiJT4mKXv9Y
mQoRta19SiIfL1fRGauIEK3K5fj1POlvsuy68HDPQdK7ahqSW50wfQu77qUoOXVyHZmz47JawAGf
r1lyb+LCv6nHVjyUnHxmr29z+F9eHbzV6GUZCwO9ot3HNWtd0FPcVm1U7QbbZbCYMwXOzSPGhpxz
htS+GMDqPldSe+0FL4GqhTiCNAw5rH/TblhVwOev4cggyY9IplMMEFnOg3pyYjdZeRZUNCUgfrHR
nWmRIA6Igbqd7zP8zZMISQ5CrSRMV2lPc8yyaAsXwjlj9sl2TU2iko0LDO8SJvMk2bcMu+Kq45ex
blAgx1uXDoMLucuS7m2OHYozOduqpC9DpzcXOV8nwzmkfC7GQeYvllhQwN8EAUP6JN3IBDEKNjh1
EelawLqO1XYyZiZUg5TyTE2/Y+bmDzCoOGVTarfOUjlkr5UguhvD8hMPwSZo9XfD6w4TVKKqMMxH
XXjV130FSLYPr6PSpWbMo0s0UMemNdlACN/vvcE5QAZAHn1sx31vdNGW42hYGFWwyUU7LnwHwycI
lnsRlbfQEUPGP6sB2fCWGEu0e/qTJDOJVnyPprNWWLwZ5BKPAy4N4QXF1hA44WtHnAZoSAYX+ZMp
C8AO0fjeBf7FFjArfFveK0qOfkXVJofON24v34w2Pw/lsA5znKWtzVwKaPyB5L+zyKQBRzknMTA/
wu01XirzOy18lEO5MJaWQpeQxYhBF9nEEORGF5mrwZNTKkQhMh9qcaYS1jmkh9KCnlo05YHALw+0
Fmx+5MzNpjCDx4Evyk7qt9rIis0QKpJpl3ONT7mhbyiOkYkfAfdPu23V/HZI+GiI7JtEBotZjzOe
kMYbXNsxf3+vU4b9njeQey9scBbGqcsSOsEuoBCLAdXSlfkdvGXr5EfFQdchwQZMIy0fGX6Qq3RO
aD/EdbFzvJS6kFtT7HLycAShLIvNkKWJGS1yolTXSes+FTFfcg/kNVAPwUi2cCyj+37QKBMxWC+r
gT8KSabbJMU9FyvEODqu9soQ9ybgbL0XLmS5LFGuG788550iL+lI4E+bc7EeVXK4USrIBb15ee2S
/Dm61iYeC3chFYIvqlT/gBPA4WvJ9DEmhWepJsZnHWUWfZgIW93UX3YbllZcD4yCuqshq53ds+yU
Dip6IewFhINwsMZDv837eG/bzOsamk44SBk4YYp/HQbsuUUPqzYu83MNh2gF6vuQkrm6DbBPxZ1X
ryELrBs0oyttcoorRnm04xsd3fxSa1lBVOZIkIWHm6/3CPdUUkW7EwGQRvCDWsx6TsWn0CnVU+yg
ogsqR0XPkj53jDSjEgF1QSGg2JazUKFZRZ37UmTUgE2CVg9tz9pOjWyL3aNHZMcJJWwtf0KC/a0N
0Qx0tsAYUE/BsIFxryYCmYWrHEUlzDuLpuvK8HDauJOzujHQMpeNGu7bFjtnVmXqHhnOJ0me6YbM
HM4ztGVbCNDm1q6CB4vVLQAis9q5jR2ftN6dEkrsDP12+Elqbn8o9P4zCjkaXZkEV8KvVQw049pt
QLxoultukjIzNxZ4ZgYg4MAdMw9vwTJyVmkkT2jgQE11iSqk2as0GGDdtBQ7iTYp0suKtQWaVHMc
0tfCML93rjCOibB6MFnRA5OOZtcpebkzKUAZJbSHPkRbiEQydQj/pN8RLOADWFH4ao/yLTI+0+4N
Dw5xkGH/QmuFrh1fN+xv4mVSFWa8F2OYiI/AjLkawTcmckI7N2G6gGjLSZYwME3I+djWip7v9UZ9
qNvsPaSMgzCbPiWNIuisce0rSxeoEJcY1lAnPTayiydZvvVjo5xqJmjcg1mvCWEHD2HxgbKnpb9A
kG/QJ2Ktx0Db2ZKBp0afEYV71SQ+00q1G7XI46sqwA9YlkNwa6PlLioUdF6wdxyuVBJGHjE38GiA
bz0p9STbtLgwoHG68yKNJuj3qKBB24uw2I1m/uTCMl3UTZXQHYLDoTp+QaYw9A2biubiQg9ZT/pp
ZsNMQes03FU6coPYQkALC7ZfFUgejra9jXoOrFQT/hm2dLPv8tRDHwmOhKO4pRe1cb/pxvjoB1DZ
LQtbcOw4cxR9uTSCPNhGTbWRUGZruoF0eKEt6V4wAr/3WCZcHInImboXo3+E75NuiIe5LKYJafb4
8qJ6wV0pJ0el6m+m2+NNGw7vfl+YB1gPyoE57nuW2jljvsTfOEZ5JSDuHB04UpgGtDPibePG9/Nb
aIvKKm3JEKBBqDCOaotd4+ivBWus4wByj1PntSO6Z2u0dnODiEc7jGP6gXtwh6vYZv7Q3mpO13AU
fDOE/S5Dc9xgM/YQeRr7UkbEHrjTqqoSR6VkTG5YPk3gwdCuwUkNNLSuIw/zpaqZ6qqBN1NZmCWn
oxuljz/cl2mkHa24X/W9wAxeyg3mAmSnqerSvj7yE+nCQIOn38Z8/6A1zXCAK8bgvw2atZ4N7Rpe
DEtA2282oxxebOCmR8UijljFfU737STr0D9HyLLzJhuOqglMswv1w9BgeHVRIi/rrrfpUBuMT0vv
uVQRirfQfM/SldUO3tCIgjh/DmNmeVXdw3UIUQqTaYCHSLdWo31i0dYu20A8hEFAVmrJGn9imteK
bR7K9N2Pi4SsDB40GekHZ8TICtwoDCgbCLfomSNRKlcmRbii4XHzM1QkZSsvdTVQRSewLbmSJnd+
YzR7T1xGYsGp23Ln3GYD0XNSe0lA5G9AbtpbMBTe2p4uzbq+V+kcvvCiVqsExWtmHuULbFtxyB1k
8tno7J162Date925cBGAZSMhi9G/VgzSoJwhDxIWVxXPe0CC7G463Ayy0u1jopoo00KaCCyH0pMy
HkilnQROVOG9d1+5FoFqQPVP5EgsG5AhFyEoGQNwebnM1Oexoks56NEq8M2rqMQYnLD6PFd58kRn
giCOKEf9m3+nlj3UkJ5QvhgaqCWVKYhJ5IMsNpl0zZPlkwEOrJfJrCyPvVraWFlsscgN1sdhlT04
iTetNBlz2I61N7qLFZom7JONbxbFViX00/RptEldA11l2DCY6NlGPbEqJoXMWIVrm0QV2k/JvdkY
uErTmK8kDuu9wl+gmFL5vAn6GpkhkVTDhcwwbwO4dE07FsQAtN1lYpl7aLjAOwb+PEyGFlHUJjsH
dBX4QfeoxQRB07xLASKE0OIUsReutkkMZI20Vb9pwrgLFLPclg0+bfydeGjoswyuthe9ZAmY5LdK
RqXrqCmhEkHnnXQSPIqae3eG73FFP6hsaLgr/rglcJdlEzHfeH+wdqCRZ41QrFvD/cQoslOactz0
SMNy/hdWHdXTomUlhGYuy+UzlsYToq5J/kBDMfWynedK/i/ibvIxE3V2UnJk/mAQBcKc9DEI1GDb
RdnU/aF2sHHtLb3MeVQLwEbqpAvo9z0Ymr3mbaArBwfNF8uscOWOoLuNBRkXHCSFoaCK1CP/lMbq
8zBY1RLl+feud84hYRoHEbj38H74tTz7EqrZS+joU5IPFoUIRfu6t59jQqEQ0y41H3xTFnXbBsB0
WCNb1KCfonT11iJUYSjYOeR5TIJghiFmZAbjnNDityl1SSGLIvjk+0+V4elU/1Gzs8RwNTac5SQ/
Qgxpyq3Xx3dVmGgUhp5c9XiBIvggN9y3pkFQvxmwMODUEWukis3BVN3vuka8UWOd8Ky5Gy/kzw0w
dyNr/5UY5secEaLv1MUlaqiyMrfU95rmy01ndgJzaEO+Kk1s9PMQEdW6DBi20EvzSVFirL5wGxAa
Q84Jbdn1m4dEgh4R2XEE5F2V0OIlaCpCxM2bSSm4ksp+iOxgKxRVJZYkw+XPvGSRyfsIccgiLevP
PkUEhWB4pY8sOLsuuksmKHE0PVQFXAiYEax+c63YThBKYCvFviJSnZaidkLfDwY3Z02INOJUelKe
Fco2DiMU7v4BFx1kF+2ieXq0Z8iQ47sRLB5ofF6gChA1FMfKUm8ZPNS482m8VfKgakW+0wOXURFX
m+g9V7lkUmCso4Tvs+kZV2BKu4m024DBCZ177v29GNpTrbBYTpOaKzx/IKxHaBVhyKFe87t2ryYw
aaM0wPgbBfgx3KA5xKXaHEoRyi1rgT17uST09R2pS6O7VZ3wCI9lWI2sfBlZ1bjZ2xYFNE1j38g/
lQywHXTq4QAiH3L59EB/PlojX2ey3ZtvnqIeXLV7tjv+KNbAsMfjLlaH+cHIMkTtQXDfWwNNXZd1
MZAcnDwTI6fzbJqbcIZs8Ph2/qk30AKpIri7jngdUqtXbzyVZsuge4923a+LytQOloiSrYlThvte
FG96FTmhROlGMrCx91rd3iEVXFHJTKgI2oWqh8mqqaZI0mFMEb1it9dqMuKM3nXQiw9Ne/jxtPEM
5FtpSHOQk26Tg13BlniTOHTySwMaV+ijlVUjpz+UQ8NSuIfRxBCuPgAdLFeQ/Eeaia59sApVW/8P
b8Bvj0EbVmgVne1mVNC/d9G+VZL+GVEq/e1K3GfofM8Me+pFg4D+uS5c+sOESe3ml20xUlBlZ8Wo
cS8oqbFTUv1ctsO48+xYgFAIFGDm/3gILaUESSPSNZyzX9+Yd9HpMK4GzBpjBzaeCfVRaE17GSaw
Ppw9vnGsbbv5TYcS/v9NTPlV8F5S6nyv/+N/kqv7nuVwMj2//l//8adX/x+FmesmObD/5zDzx8/y
M0gDr/78y1399lZ/pn9ps/Qv/zv5LIPo7deI8/kHfb5V9d//qgjxN9QRKLrxUOrE91r/iDjXpP43
k0xxhAYWHG1HEDGcYhj0//5Xqf3NsPhWhaEDmeMTf8Sba/bfHEO3NMfRdKkhG5T/N+nmhjbF3H4F
NJvC5qergB8MXQrHsPUpJveXYGGYA2WqdZH1WRjZlZWqxgOyQ32V+6Oz1VqhP3RmoWM2KZ3t/K5q
wzqc39XL1PjxLgl+f7z7rz77tfO/+qzmvAUeOj0PeONxfrDjGDbd12unH4qjnB5+2xZ6Y/6PHRUM
hGndz6lMJ88kjXV+iFl//vIyMBPlmEU7Zwon8PI4IarA8ZaohI0nenzquut8uUX5bj7psv6IQPdd
vH5caDj+M0nTDeDC8GrlxTKtNeep9fqN5YR1Tcdbjhhl3NE9kssJBn56JibsNcgAUdIo+sfryNUM
TIo0JwaV3EZaxosasoRHE3jUjpjbWHFqJqnM82tfNBcqWvUbQAgAK6GZnsLRz07x9IDJGRGwijb6
tzfml/ODgCp7ihjmcquYnjKFnmD083tx3ytrj/IP2A9CM8wTNivZskXZ7dpnf3o29hQNpWNlq5zg
68qoHh2VXNI6zqJtNNnSUMVl5xnW7ipRdnYlDDMLUuSirjsPb5hJSwU1l+dsjbo+a149nr1cMe80
5howbl1vU/alded7eXflwZUrEiBCqq9aOKaisDr0/lIKC2SuGte3/B7tLoUr8mPb/MZ0rjBIDD0U
J+wnRp2gt3/zofkHxVa7Q9eQ7bueriLt/mbAdBj9+jBvy3UYXV9vzNsggdDbmb9zIDND2O5MDcNw
aQQwfV3F2pKloS25Jfh3fYXgBjV7TwZYNwUL18ZR03Rm/LJrd7i+AVj0dNxTe8xu9R7HnaVE/lMU
swRk0dke8xQxAI6heBl2Vfg4P4t/PmPQFPzY9vVMGoTRhLFPMyXGcEwb3to6Phbo5fwa/a+19RJY
/a02NKt29LFtVJ0PASxKd2NJ0U7okk3rnOKBO1/44ffdui785BUahrbyYf1fWbXunjzusCuc8e4m
a0zMrWSSMjtXIeRw0GebPNazsz/42VmVZXYepoeC3BEE9SXDv+mN0h5oSMxvKz6SD/Iz3jFRXRVu
/KqHSYfBhoHfYXqZprh6lxmDqQMr41dOT36hny9LYsZuKtb2xohL0KoZ2yAY1o5465Cq0/Ks1wZM
qh8bf7wfVto3kSf+TtK7WWe+gp8GlJRNYsC7Uif9VTSlhiSY+O1QxuNjGzP3UAvW/enC9oiL1iyS
tTyL5BBntPofD+iz+ETw6xaPej8rynE7h4z0EG16Ux+2VM7BTebCYNCHMnmnkNr1YdM/kapxlmmB
xZerxfzAVc89UoD/8TKZLyZfr/kCL+6kzpSlFp7qVpuaAsAiud2Mz56LeqnSxQcmgDuT9ehTYjsd
C2c3PGUwuq4Cx/lj1zYdT6GZZE+/3Buvf9xF/pI2yXUWpHX197/CGfjt7uKojm46ljAdNHPcaH4L
WacvFcCl9O3PSATxPmAsim7RmchJuSBdLNJ5PT/9/fXvu/7y+p+e/v7ZaqB8VereXJvGqNLs9G4L
a+gvgNzDh6yjPzE1KbLBXc/hMPODJkbz7CpJRO2HAWL++pGPw+mbntrTJ3oyktbzfl8f+/mJr+2o
gOeRxX/r3yjS8qpIu/QOKEVE/kfW3SCELU+uADlriTp/Q/WNBtzwHknYCvZTzu8G+X/+1h7rwIve
KiyDmzrI7J2Io+pRUZJ9EkaLbqzvem9MrxVRW7eJ35ABIpvnwbIm1i6KcE3WzXPaFszJy8qnhVl5
OwolevKlhjCRyLvXFuIiI1Io19ish7skKq7ltL2yEbKpyejuweelT2OjEjnC9sZBEjcQk7aFWeS/
avUFn5t8dgciJdqmNNfzZq8lbSbMgwfPsesjxJ6IpbgXvBoEsP4XR5+t/370SWlwxTMNjPGCsdD0
/i9rGya7dAuxXn6EGlTwYMmtK5yyuEx1FMuOfJWTyF3jthltbuXZ8KrGZB8qHjCCsRqMW99TngZO
WKxhWbgCyRWdSrrnpwSr+I9n8zYSRa7Jx/V2v22f9+2bya427/f1diiK65JUiN2/+nHzNrUKt3Q4
bqRFNxLCRXdS68Q6RaWNBDMbvedahBcaZIg4XOu6EKb6NO+q++Yfu7YjZKCfu2Yylh+Tky7ME+1J
uCC98a34q9IHDMV0DJtYnl7bDZZXjJddaIb0NHimxnAXFl6DtmZ+9ud3f9+PgINNH2V84s/7ZXaF
9roEMGczXjgpw/jrg5Nr+xCN4v637V/7Rm6unuaXwspOdZ+4uwBDNYqDf/Hj5m1Wll70Lu5380fn
Hzxv//1jVIu3SjQpuNA9u+AY77l5wkQmtQR7LWAP4skBUkGbHkFNgainYR4ECgrZBA1WbTnlrRaQ
fqpg89ZCMDq6r+oPP1+Njmc84IN/AOcfXhhuGvN78yudO9XXnv+tz43Tv/Dzp3z9ewx4f/zrP9/7
+vem975e/fw/s9JY7iO0c/BEA//Kzim7ewvYdSJN72reNj/7eojmNzwiJgRczx/7/audUUy4u39/
Jkv55xOZ2skwTJv6RGgmM2D524kMrV3R/dLAMRqqd4iD7RtbhuFVBV+OkTdnNEuC9yY17BuWPsFV
8XO7zXYkW39sb8ego+1HtOS0fy8xZn3tP2+HIv0eu2+EoN46DOPARk1xQVCF/jhgfzybtqljhT4q
wDHo+BUaqPkYm9+eH+ajbX4278jdkaGVYfIT540/frgNlANVoa/CoWNRXMR4b9PWSY/FtChOMkPd
+qoRrOaXasrYtNYYlE9vZtODAY4M9EWSHQPrdazjpe0O1jGmIXvp9C5HfRMBmEZ8FLqif8UFQpP5
5x7C+gASVrW22EsDmAKBoSyyvl7nxn+xGrDEP3+LU7Gr65aqO7bx+7eYI3+SXIPsD+xMtEMXllbo
67mKzLRt3OjK/fwiinadlSv3iPyzu2B4axN5dKvQu0LxxKrw58sc5Tm/Wuf+eNcJCJNzPCAE3G+s
sdBPhhl7uyqHzmJNz4xp2/xs3vb1bpa7yvZrv/kZYq5bWOoB3G/ibKWp9wyjyC2OsJb/eJjfyBqH
8drPbfMuhC2xOp3eyJk3oWWePqdNG+cfM+897+hEg7P492eK+OczRVIconp0MIzq1PR/vuV5VgvC
BMHVh5UyvKyCQDs1Px9EFXCkzq/r2mR1CGjXqIPq8J+UvclS5EgXbvsuZy4z9S4NzgSIBoIgIGgS
ciIrslHf93r6s9wji8ik6tZvdyKTN1KSECG5772/9Z27YA7gmRdT17bEjn1HZYt9B/4O4FbU7u0Z
azpTHlR/TI0q7hCGjYrtjwE1Cu6PnS2WF0DNtI4S4lhkdzo2CnBI8td6ikETU353UA5aljyT/TgW
48Cm5qaJnR7sPt0N9mA+L2bp3wsR75qxsp5BeXr3cqzGxvI81sqWbY8A57IZb1+NoPBYJTt1lozz
r7Ps4+w8ej4LR5wEUrNtNv/9tzGsf34BPMh8tut4uk84yNb//ONEIgqyZNab7zhOLnApROWvm2gm
9OfV95U2DTDMaZ26EM8vF03Rz6AzZMXZqf0xDigX3JpormfptmDh2jkAhS1/u40aUPeCh25jTjXi
cVU1uEyWi/bmmMWxrBoK+QiQzB2ppya07iezqL+OAJipVyz0Rz1aJjxutGAPJDjBBQVrTg/S3T7l
pUmmNmkerbygyruFPijvGKVCl3fETiY9elaEzZJWIUEZ6/ybreubehrn13jIg9WiCWoeMze4VzOy
BgeILIEJ1amPq/x4TlDOboX6zI41BbiOhRS//xg5TyzNXpZqYEtQjFb74E/lRSZt4m1ZkgzAFbyc
DxZH9X3MAIJNdeMUHKkibR6cJSrWZhCA55FN1RdnmLrCQk2uhNpxhh9t5X+oJqo+zU8woJKCTDVw
vleuNq6FSfoHL8EbmzrAuvOKO3yU2Q/LM2HmGN05hbMz6nD1qV/NUIPySjX1fJEjr2zklR+3VTNU
v5pmxkgP5W1V16fL/7wtht//453t/ePD7gA08KhIwCuDR7716Z3dubGezGkRfEtnCqKxMilRTZGa
XqjXJJTt5WjUaNYOOWaAzcsVZhLMUcOfJiZeJASV4nK6mjTJe6iZ5+nqlqqpbulVziEzLcDfSTff
xTZWCCjKKK+tdqqH8q/5LlXdArHtOoSwDe6xrYHlyivUOFHb/kKILN0sRjzfnYZ/3cUginTRNLlD
8dKqarweOTZZzVsjKWvKtOSpOrQaqdc8XKkGSuUGvOTH5PO0WY5EuueDN1jFVcXtVNfplKIgXkDC
CtZBm5EBK4p5XbFmvxAE4PaqTx0cIgsTDm3M8UZxS5KquaayKPrVd55Iqu/XHVSfT7Ls5n887uxP
m3+hIx5ECyv3/zyhAJn9+bgjOYa8sOq097RF5kDswoLFBe/HgA9PEShvlvO7xBv86c77qjriomKq
eqfMOR6wOL/+mq/61JU4/013wzeeJPKu53v9ef/TP4pk56fgT5pOefuQy8MgjpFu17jvyDWDPLAF
P/eEXp7eV9hK9+blxN/lIe0y59HXKCxt7dLeQJZ1HovFTXZuDQVEjU7G5MDlpAwr4Dmguoi4cgHC
aNAbxUatbTQ/7a/4zpRb1aQIvr8yM6OkIIVgehT8Paoi7+dRFXlXo7qc/Ola7CCKZ1Dn+fVSTT/x
Dc3vIz3C51EeNPQCS5Ua16qlBqlHAxxnNj9zoy3uM91cgOTAjKghyJARTixqbuTKMUGwR+3EjKwY
YPFOtIgZoCeFX1uhgWamqhuHT+qR6xJoMHW9vFyix0GamxnQJf0QVxXVNcVTyUK2iq6Qg/OO60dM
pboeOoUGjw4hg3+obd87CHlWUddwQTQluz4PTKlv72ttuVTTzv3qJlQFQ0SX16sBYoXLhaVrLDbi
wF52Q1MT3UhZzcEEvtc191s3i+l1Jq1D2ZQDi6Oq5teAimQXyvIRL/P/8SAU5HB+z7AIomJUmem2
YwjSNpb7KQbWI+JtIIxN71NDpJ9ar4kko2tPzp512kMJWI4EdGf/BCng75ZEHx4J26IUEzmeLLKp
DkP1BCUa40XZY8Z8bmwBSE41I6Nw9mHiPKgWRs3D4xAHP1PJDzQHrbojtoqft4xkzbO2KsdR26nW
KVaVeX5EAUhGcdXHPEtFsaBwrmrfudKwyJSLsNxnpZxWmX6l1l2oUH9v+jP1qZ2o1qS9nL2VlY8q
uK8OVZrfhwNFoqoV8CdYZZZwV6dsQNK45/mA5azLgQXqjZ1M1pU6y93Je6qBsI8yTqP67Tm1b/wu
8J7g2X/ut0ad5RAuXJejoYfB/1rJOTIrxpIxLIvr7//3/9j8TV1hu2CFfM+Gi/T5b+rVZtvNrVu+
t/BNroogaK67vL/Dqwq51ISB8T4sm2mvznDvbK/dpr1jPwepW02WzRy1Et5CGIHqmdj7ZZxvKx/d
ZqeN+V4kaLREkU+PvCywA6De6y+RT7sU9x0WWBl4/iE1v4t5RuSiO3cmMcE9QfyCCJc3k1diRVJT
JowIJJuL+0IgtxLLps8D8yIazDT+YRZxd1VAIrlc5KvnfHAj3IEA1BMF+xgYEBhR5I+0GNQzlahI
SY7l4ALEbrbk1K0vmK3LAhDbuXYyzfrSud5tgB/ssc/m8Zh0wY5HIJI/cRBiSVFFc1Bn6uAt4Mtg
c3S7ss2Mrepr/IEMkRnqVLLLbTOJp6esagFKyeiR2kSrvfm5qfrUvvtj7mmavACRDOWYQ3fdVuG8
Ox+WASwjBL1tnnfm1rJCIMLn0VNbRCSs3GBBGQt6aUG+2Bd5vbdkS3V1vHV2ejftVYtnzK/+oQT5
MYPHgdv1d5+aQg7nq9HP7WYkxtu8J5ZeIK2f3GurcNl+AXl7A0ZtAYuJZwy/8+KL0VAjLvvLICiv
54jiHiJz+EyULbEo1/APdl64D4bdPbuy3yFAsqb2IdgUGlqM0pyjBckU4h8oBdPoPlIWHT9LzJcM
WNmtoRoqfmRHXiRHVIMCXEK1w2/TwniNs0K0+u/VgqWT0v70leLZKExkxCYrBwp4/1wtoHkoKspT
rfccj+RrYese4BgOmrckoAWy7uLcZ0cdVZ2m5OCoTthg+i3fPOfjKtX9qanmO2gDgVnwXxJ19xhp
y3yTDD6BUXnA7vWSgmGsfT663Bga0FybxbbGhOk0LcLgfu3qLYwi2YdaAyx67SPT83H7qKY2vzam
2n+qKXBauRZmZ6qJihIDw86L2HYwmswF+UDcCC5Us/cc4zDo9l610mgpn0LndKHqyd1hG4ClvQ/9
+Bs1ZAXl3ASdexuFkkqBzXID8qkPdQ6LkT/nnfs0h8z1Kdf26bre8uadM6KtBOz71lMa+tIOA+6q
ZsQrZQ6DvbvoaHqdVH+j6PFaN3r3+59TU8Hbx5ZTnXoYruJpGjdeE6G9KYfozpOHGiD+ra7jtRpj
jeg6FAtjcsyAao/edMdmz77WGjOjTkzO8SVvp5HMNyuaC+SEH9fV+GlvMsyib0GAZgdr6b4uwtdf
Epdlmg0PBH8zmk1Ffb5II7x5ZROADvQpYBeb02TsES9NxLM71Qy1+lU4UX9ww8Z4wboVTZfzow96
komO5TzOTh3vK9d4VW8x1UVubsf+Nj4Iakdv8aU+2nNJnlNtyDDp1S8qg1jSead23papUVS01BTI
rd15QAuAwmA561HRG/D06fo5ualjQAuTjs4NzRjZyHZnyUOYo3NUzaVMS552YEc+utSZmqZmqKY6
6J1od0FgtBuy7lQihj3Mw0BYkPrj+NUty/kiXuZln45h8OLPh0gM8St48ADfz6K4VE3Tz22MDPT8
WjXBXeyGwgiOSZO8Ba37V2rMAgRKMN34UZk/d/DfAQwhKZX9sew3bf1f+wWPKMqp8KZR6dDJ9dOV
aqoUqcqGqoFz2vTc1yPcrBYsQVvd2gd6VK55+eEiJ5vng//RDHSHKjyERxs1iq6cAg112tRmsl/i
66CqrT0ao3oVTjbgcJTH+4lt+EU4jvUbgQPA4ZEb7AYik89VH/Blj+s3qm3tTWJmVHYvevVWm/Y+
5s3+6NmRf7p8kdM+XY4s4kr1s1SyV06c3Ma1R2WpLHVQB6uURXi5sG5Uk5WAcUDFzt+BGTOIZ3Bf
rBK9Hjaj6LFACQRYK7lMiEg2Xk2x1qyGhASW6nNcgwyGePb78o9phfOajux8gONp/oM9Qwv2sxIo
O+js1LTitWP10aPu14EcrGXtQzC4h/9+QwCR/vSGMNnCUyLl6oYFQpJd5Z9vCIF3dz0UQ/W1CiAp
5qy/oA7FVKtascHxdO5CDtgNKM3AF7s4Gqmh0wQ1dDo0DrK1Mabav43qzZBTtK82VZVsUiNKDags
hQpKt9qUWput1IbMHcpfo8mQlw/4JK5V/YKqZ1Bnfds/N6KPr8/951KI8e9BNX+WNRHnab4+PidL
eyzNAoZ3Gj+nybQSQ768mkbGdyqGtmiFzfzqQ89lNTQhNaDuT03TFjHscxxxLtWCh9WFvg4khuOc
hTivhD5lNM6TPy2nPjXPd+Y9hS2ATImcb2pOFLpaiXfwp+5O5SXzeHwwMLf6YjdOvbITrNN9LfVv
tXAGs6cl+WtrNXdxS4C/VwHiIuzCY8C79MKoKEO2Hda+o6nf8NaeX7G4ybft3JAvkE01zaSU6bYy
IGmVASprIiT5/fmzHM7584Bpx83pw2y51bS1oHrjWMLHXR06eUbN9zMWf/rNuf88V93z9KXRnPJ0
P3DnOJ8uUXPJJjU9EokGX9YCQq18Jzmqg4lV6pLb8061gtHw7oP0VTXUNRH+2tdW57cUy3DNv91n
KlL9fyyxHFk1+McSy6SY0CcqQ5GRJcNyn3aiuGC3lBuX1dcugtJGXC6iGtUPsfyY88uUzceV0zoF
dniy89+G1UBXOW9ta1c7tdGEWgijfziqBgKL9soMPJi/chOqTb2x14PpeNrkpqn+oy5FeDs0nrOd
DfxNg2lyJLAROrlVV+XV2MzuFluFLzFbn1UZo37ulsU/ODZ6VOKH1hcPCP+N6nNluCCZNXJxQb1R
rWW2QaIEC7VN41DxBKSg2b4oAt9+8KIFEwV+qNwk8qCDAIS+zVY6KPvogUQ2CI5wfFQzGjsjgVNk
kI7lBbVwvRsIgXzEZNOw8BOrkfdusAkvbrHUu+pYLd251UzUsO6IMxqRjm1vr1FR7/WFe6WGWk3/
6leevZ0lLCAMw2hbgqnAOH4yjpFoB1SdmXEM0xmwnDxLZB8UEnMP+Jtlu0gNn3dkTCo9i+6dyGwP
ljy0Mr+k+tn03avWEusr8tj+znORJ0Mse1OPjhbxxnqotHxjNGO467vEvY6K4KHLpnavStYAsKfX
kd8AZpWPdHXQ8uAhTUWL9Iuu8wxV8qau+riHmhGHqEYtvvEX5+eietiZRhvtu+D7p27VFIMZ7QlV
qcb5kamej2os6L+fH5bqrAb62HqNeydfVpWXpLcWubob9o0UwyTOuNeNkmIZXOCJ90WY52In8NJH
IDPyri7/qvGQw+k9+Ol270MxwyfUjGpVUkH4ve2Mr4XrF28h/maXBQmPG9j60Dk0S+wRCIt9Ijqx
j50WQwEjffDSwlquItmnBgrvEbpbzGpekxtwSF4Iks1wcw7NTUW2Lv1hz6fgAXcI+9vHSRYmp57k
7xM51BnioEVDunP1zNtrUYvQbmwILfbUkLMVodOHWAr/vguqdTGKGFCR49xU+gRHse+Q0rQ2biwa
9fCIMVgc8PRpALAeMs3b1BSx3Z6ff4Lfxpr1Xo6HtVwvDMyOPG0lDMossXLJnpj/ipqjf+9jJLOD
QbIHRkJ7I/TKWtVQ97+KvMWciBllb8RXXdOke2m6ewf9tIL7IcxrzSt56SKW2lXsXHfo792dap4P
Ta1vRiuLoOUwTR16F1GNRRX68mI0sA0JeK8IvgHhJBt5P5HJvgel5LKlWsRmEIDpL0ovGdZQBPRL
NWzLiTH2Wuw8QhKZdbLx4sy/sAbLR8oOJgZbrOI2wyl83RsNHx4b790Wt/svtXC+TYtT/KgwKBI+
ZXy44s5brW6md3R8PQSJNriaCYoDnymbx1KLcBUxXWCqXv1YYii50vs0hSHPoIUZzCHQ/LUaVF0g
bpFOEpDEkJkZmp6NO8QZbPDHtIMkOWbPWWJlUFgh2FUO9bjrutXzFTKrX7o/3XbJoSgJoOpUh1QO
n850fIRwoib5cp6jmjxu3Y2Hr+VNGkSmuJhsJD5RnLxO5QSXts79wyDPahOCi55W80oNoLmatpBM
tAt2LwKfuJjHijfNr3Dm2cmILxVImB0M0/ayIMQDPi1ZXpYC2U/vmMlRHULtGXeb4F4j6HzsnGLa
GXPz9TxuNTYI6Ao1juoz9fYvr5wSFgqY3E2bbIYrhJXcX52Tu1fAzcrbeNTFnWHMoM9kfeW/zECp
ZCAytF8ttmfHkPgn8m4JmKeVOOFvLTnGSoOUsxwrDW11bsmx2XXTHzlBXCi9fXLfUzN3+r7VGUH/
iUjoabmuCo+LdthhYLjmS5rfzZ2hvQCjhIW8DE+B1kqfy+JaQWlt5DS3tQXoGp289pLA/NwkdVSt
1GiWRBjIthXVxRUlBOrWJtzWe8jBv20OhnEoN02Q/PoJktDKN12IN0ubetbttJjHHrANRjFzDDPH
JdVrjF57VAfypWA/SmfVBe3BURG4piVDFsU4yfty8XfqzGan3AwmqdQASdnV4mIGEJtpcV9ZQ0Ep
rDYekuha9Zy7z1Mjw8nv1QB4zklO1YXmb4YKbcQWWbe5IkYOcNB1sx+gMCajDH6IHO9AoGrds5MB
AxiNfrmd8MDaCQ1y/SWLRMj0ssjHyuIbH9X/sx6K5mYIvd/67clK9uVSvudhbh15+WCjYvlPKtIC
dg9x51gdVSsJxKuBZfspLmMSBL0c+hobbBnDGcLOvyIRl21UM7Zc/HBigaWIvJsLOONGmDArHC9o
14DLEkKaPrnioJHUajIrjTDcizHoone+ew+DgcTetniBVSbsf/A09R5sD5Sxrti0jRZ/FxlWEDyC
+0cQJtqmj+Z5SxXScMSmoL9QU7Amg1fBaiMbNf4iQ0Txmok/139vx+x/WUwKXQjsAWxeGJbxaTdm
UdcZGn6VfY1BeblD3d8bltbCcTPTG9BuQMvIdxxVXyVag4d+1m9UUw0sFnY6f141acYWf9hOewRs
e1Esl97kY21iwwf7+4TaivzB0kPsyAaNkgBhde1OHYLcQarr6H8tmtbuilBM2O4Is93p8qCmqKZd
dFynTs8X/3aNus80N2///etCZf558S14D6H+oQ7appLt8++rbfQ2GnNrfDOHIl/nIZRhS64nDHlQ
ZxX0p+Ui1rtjE4vkWvXFclEx1g4D5AEgRGoW2FTZ2acwpnPTErfpgOI5KEM2o65x+HQ2mJl56ps+
zv7/zxtxXekc6MgqTwkU2ruIMJLdqW2xaoY2XDO1h1bN1J6S35pq9Dz5fG2HHebFp8nnZtg2/EOZ
dJeZDHHrYXp68GYMZmV1hzoQr0f47FvWhgBs9JgtfnFwhXVpm3r9DrsOtwwqoR7QaZjbKmUTGXl2
yr7AgtsyDe73NID9NTff3bSHSJpNyU1l8Eh2q7bCLz0rXsOZR74GAhKPDprFJJ60UhQPYL9qksjA
vX0rf42zst1GWo/UQDWTZblwx2Dej8kwv0AyS/IFZklWFDvL9uQnm3uhNIjR5evtjRqdbe3Sj4qG
glF9YjvBT6BupudxuFY/walp+08lLjQPPRZCx3Zw7nLsxVaOk+CWRmHdVYOBKymNKriPE1kjm9bx
O1+Ot9grrUdQwda1GxsRvs1J89UT71onovdPFwa98eW/P/+m+/nzT4jKNQW1II6pm7aniqN+L8a2
eGpqvpu/4MuWLy+24dlrGDLuvAYd0g99sNNgFu2ioX6IEIFuVEv1k1kTYMTkqGqjpiHyThnYFiZs
fj1jFgFb3C7zS2H2xoUIlvbaGpzpWNdudV+6/WXYZPNRdSGkHdYDjNEr1VQDtuk/uk1PwaC8SCDO
uW2j5Vm11GEKsJTIcIsBcsVGP8FFEKeRVmzKPoDnm1AqySIzAjnbZbcOxQhfppiqBC+fn6mkC6/r
RCSX0TA4nSyHWi5NW3hX6kt8+sqrr3IMqcq2m13YA+51eC1tEn9pDzZJr9OhSm3zws5Q5J8HIjlF
XSHkFWpyUbnvhhVgJOFX6OOGsCc55af1DpuPX2eNGlFtEr2edwnb59tU+RR8y4n4p911unv/KQ6g
muc+zFcXqthuVU/J6+i3kEGHhS9ZNskr9YroBgWI9oJH6FebZ/9BtfrukNml95ybQf6gwwkm7aS9
mJjCgqGzAYziDPSCSAmVOKHWdqQ69YgAB6cygkcPLX8QlNTOo5ZwqCPoveAi653qyyt/U3Y5hlVJ
Ney0QOt3GvyOnZ+ZXgWO/u+2OjvP8eRs1WTbdxcRZDYHY9qeNnERwQuYcdWzKqNQhRPqzI56mCCl
T6X5XLHZCwkln+c5JQowfEAWlgeGfTBiqKbAeM0VyD1bcvfsg96FzqGwqwdZ0XszNw6kvg401r6B
g/xpWlJ3M7JxqY4DkmHvUonkV4diahAtz/eqQTSQsDOR5ZeyN5frYhlzrDnkXBHL5JNtELaVTZ8P
E+6AyZ4nTnLETukiK8cMGh+tCuE2+YtYPo2SozrkGSmuBX0Vy4u/++wKek1feZd5OkT7opm/w1+z
nlO38lSrihPrOdGW31rk3E6tNjfN5xQJ9nkmyH1ov4UOKa5ylxsnSvQbdQY6ZTmdqT50mLBBYdJe
QCao4c56Ur0uMeyu6CG4n84NNOdQnLEpFuS8r716nq+nvM9uTQ+nIZD7wV0/QuTWSHUey7yKr2xs
XJ4Lpxb4npK3mIb4R8J+8hsEIT7OE6z3JEbKPsRsOoDq4j4DIAp5R3+b15r37kYtdryd91r4pQ/m
zYBmiErsKvAQI/33A/Ufyl3PoqKKzSMPVR6mDH8qr0rdIMJLpxXPUQeQXb16x6rHSH1MshsVvoYF
W19Wup7dqFevGs1jbOrUqA4P5DR6vlaNms6ksAgP/3a9up26AHAs3DSMXOZdUU/UtXSY9H5SBLjg
XUc2wzAcTkEsL/HHW9vEhYP98vhcNRBAQ98dn2027TB3rjTNPNgYU3xZgBnfTAJerWoSKdTBzVgz
D0lGXZDXpLO7er90RokdTnlZz3W26Z3Oh2sYuVu0P/XGGUz3GefZo9oIzriCXHgUPD8mo+NsW8wX
NyFuxc/aYB1jpFLb0InsrTXVN3pbFm+ORml+zDJ3b1uFuYt8oOh+6Q4vmIm+qCj3x9QcCtZpqhgC
gJNyqudPX8oRQiaKSbG3PRTJsFjRTiVlv+v8iDVdP4M+MknBQtAavXczX44uX8p33ap/iGhy36wK
GK+fB8sXRRCqXHd4ngA5s+YxJeWomCU4b3rQtW5YeXVkH4pCG/Bjb6K7oKn0zdTb3a072mJrapOP
NYfIbzCvna7FOIKJrutyO7uIATFAijf9VIm7Ci7BChuC5d6kLJgU4NgfsSTPJEeoe2obk728WYwv
PLjwdQWq+RoLSBJtNWpfxbK88j9pvrEA2IulFj+cMV/bfRndhCRttjWuSheDXWSHuZxriHr1+wQ2
480IoTa1oQFDvEUIaeB1pfrzqRObhtq29RQK/S0KnW2UedHT2B8mvtzXiz8n2wqpNEqpNsYNbki/
2TicRXXa/5hriEQ9rL3nOMjCteloFp5XRbj3JPACK44QXpz7MvpL/0NLk3XfO/baBUK7ndnTXJZW
2h9Bo1trq9eHnaCalQdiWK37Jqoe2xyH2Cyy8nenXtZG1XS7FIb7pUgr72TqRfZfELSl6RJwYw3i
RFeqzxDGCBVJDus5FHqeIkw6nfry1MLoYJfGv91GTfbibrwUepldm5rfYvakN3eBHmNG4hYmNGov
f6LgEYAFxKAfVvQ2LtHyreDFfDk1hf5g1tgnaIntbUG3mPda5PHVq0X93oYYbsprCs/72Zt6+Vzl
drru+ejtHAtltmYUwLaNCLpx0Oi8FvFE5mn4GKvVhzxYcpWi+mEHPVL5+avr3E9W8lG1AEAhisji
9nSP/88+dRP1L2AK+JpblAm4MURnxELhUw+87a7LvXtTS6In1eU6UBhJJh9gLUVPnt/kCChjfaMG
YWHnlJORDFBN35yJx7kbW+jA7ttpWCGvu7OypTu4ndY9dlG8C7OUMJYxZNvacPB1lVEtpNNg2k2/
PdSW1T+affjbtH6m0jL3v1ipwFKbMF0OzgyH29prbgGq/DqoZp7O/P0cpwDh6VrwG8vwPolvkOYS
r1Rd2uh8tXS/+9W3uHzRKQMA2CsvYJVR7f77fUKc4c8NqodgxKPKk9QqX07D0D8V4NRWAes0Kcxn
8p8kY9Y8a6ubcfE2LnG3h1q+yBff3yDb/NWSY+eWHFMzO/lax3Xx09h55sc9W3nPj9bHdXGKz9jY
FDh0DAHplKAfSa/4t3o7UDPpufOd6lEHKMLzRksyUAR/DkCDZRegAsWel+ugd4ubKHVQMsiUG1/w
8s5pgq1qqYPdxs6GBwWGiQ6+H1QgevDOfXxPowLnHOqW0AD2/kHMcXATW8lDXCT+QXWpMy0mXdOH
khvzMUB0q1kXeTjfJX67svPFvA/lqnXO6+rKTbWashNo3ZGR6DvWD+nFnJvvDXFePLa8H0tnRs+N
MYzrGQ9dANGpc2fbFsjFDJpyVY7+imgU6q3OOYoqrx6xFseHyi2/uMWY3Do9sUHVnKhX5KkFjL6Z
iurLvADw14wbt6x6wEgY3hOTMqm/L12+5qNT3oXNasE49S5rNe2axUK3GnJEsJt5Wf5CJDhezOnQ
rYhMe899ZR4tkq3f8oEUCmCx5pHSIHebWWTS/2UGllslpEjD3CDkwbQFSuPONbEWYw9cQczX8xfe
Zd8RigQ/TPOt73qcn1AW29tASGK2jVeEKTLnfsxK4yYhUrJCdOG86pW2jiYn/2Zo2a8Z/PQ6GKFS
rIRL+goTwRb2c8oSXJb8ElLvL7OGvbJZUeRCzWmseePuVCIXRH14G8/T7QQgNSREEF90WosetMW0
Ip1H82do2HeEmdP3Bl3wxUAp7BevqkHPj1n6NA8xnjP8Z+6zGJhfQen43onyeTt1lLLM8QBycMJU
pfRKb0+4MVsnDUgA/mJAGSwSynOYuy3k33TBgWpGG2GW4JJ0bX5NAUGJavKJmQfNfkJ/gEEQ/XbQ
LldWNDFNPrimevptmp7WzkUnn2DaXHC3zvk1LcW1MU/9n7za0y82v0IgCs1bCO5glbledNsldXOX
GdghhAj03g3II6Hufot1vbxcutSnMso3b1p4YPywZv0lLfO7HJbetzzLfhQwo59EjU3Gfz+qLOeT
soBHFThh2zQIp+mOjdztz0qQbkoNgTPH/Ey1jn9s7BdY2zx4wWXcOIOPYiBLa1CFCQhTresPw1hb
D5NpgNagHwtSXLqhZaHDuLSqKb1WGxHVjFvn96YahbG1q2MwgQsc18CIx3XUTNUxa9LmciLa8Wbl
y0Os6nJ977pyRP2zdau/rDnzvmhIPC/z0civSf787LpW32k6uNyqr+avkSiOLcSgx0b2RxTjX4W2
NX8dbuskKA8jvsmnnX+ZLjrmuSWEOvlmVdt/ElzTPjYrByqesLuNU2KsVDtWshGZxHAiHCdX6RXN
r2C6gHxKtfRwK5IiZIGkT+OtagdhOd6Gk9OTlZiSzwNqilu5XKImdn4zrXJveu5s915VEqraQ1Tu
2a3s0hANPESVyEBMeOMV4kt974muXgldboZ0HR8FP56+dzHKVTPEKserj0ngaa8ABZxLYPPG/YJY
nee/QSzu4/I4oGZMXc5v7nS564T2zyYejos1h4feDsatiKfi0ErPjjJ0i9cG1461J9x8ozUggyPh
vvWBPd7H9RI/+shmVbd039sCTwDxIy8qZnZ/ttkEt3akd1/icmtbQf4KUtDdkSXG2EY2J21+RH9z
SCQQqGiCO4FFwVM4dtluNLADVf1hER4oqqufLHhthY+7iJ5BXwdje2Oxkr+lePz3w7lPF924skv4
5WrKeUA1qRQdV2iWxFUx4iQ2mXn24NeFv2K5ofOijIdNnOT1bVjP5XXKsvAmp3JhZ/EF3VpJ38MI
yY01phpIJpIlX4EKnI5Z5geXlVe0z2lXBheTgeuaHuGuniez9ZcZyBxwBYK/atdzGgCtW5yN51CL
emHNYKHTMA4v9JIkTCC6b1B1H61hKZKfA8UU1ypjNrXkBSC4Pugym1Z68Q1G1+mDGiOjcxqzpCj+
Y0zl5P55nZ82ER7ohXlSD/h27FJU6kfYLVOUiTYWq/EqQpwlNdJdKLS1PWYVpa58IvtHH445y/jw
J0rF6ygo4zdiIQYPiim9y/zMwgcstdd5YopHryGLHYNm+ZG4uPqAUGiMGmdms9COnrGUm47FwM0U
gksKMVC9qs1sfivrcBf7WbdvsX7cCCJ5FwQ+w5+UnOaFbf3Uqu6tJLn8BY+A6qqGNHewRDVvFwsw
shXgI5pixbuDlBKvs6g1dlZjxHtcYLIVRV/pF2vMXuAA9D+ocln3qR39NadwO4B9R/cII3jS1EW0
DZvBehBRCp57Np13MX5lyYzcICuscR8rmYI7VeNO5idHqVdQA1QE/TqzYaHCNyjxa5od934Yu7em
8qfXwZtxfStsYo2yEKsz7Cu91/ynORvrW3RNUPM7O37tS3DAFh+PrWpiV7zv23A8NkHXPYxl+mjK
WX5pZdsctxyW3zQJ3hH51KJvhTP2d+QT+FVUiJHORVJLDIYWpgyx/I9iK4iAVxrIqYPqwukyxiYw
2pArsHZZOiG4CHFYt6uWJ4OeaVctaN+n1J0AMDbD+LULKzy+KyI7lbZK07TEpzKpdrM1hO/dgrWr
Fsb2s77cnRYGWvqNB/VL0NnWl6ozFvCFRbRSTd8fMKPDhnd3GuW/NRahe/ffLz/3H+8+F8s7VPRU
8Bu+/g+FtwEz3p1xa3gafdwacYW0Lud6GQ76mOMQgmfjGrlk+RSULEtsMxffK+oCw44v8XnujK4R
BOcdywKmx1XxVNURdMjScs/Tcx0ilbp1hsD15jRX3hryJqyaACvAk1C7WHpK6rNs1xHx/dF0xs3U
l+lXsLD2Zdwlxb2dNua2ZN+xDaFT3oeoRi9dSLJfcxTZIYtyddEwipQoKHUaC3UTpnwSVE4ePwk4
46bMzkcAr55SyORKmaDGPlpzunwek9dR5fL/aDuv5chxrN0+ESPozW0yvZGvUqlvGGXpvefTn0Wk
uqjJme7piT/ODYMANkAqlUkCG5+x/ousDJC524USjBMNDQMZOJ2MtMoNjI70jacDJ7ReNLZ213E7
xsVrYngrIGbxDqAYji1yDzdTnFYt25HNfLi2YFnjoJI7l5OancgJAXg/NUCSmtNFQFwEHEac3WBi
bop9j0pnOTWmvocshTZQ26Ghz37as6WoTDrtrj0pUmmdm9jsNjXSGp+QKvGx5eEDT4szYgzGD9Ep
lUI6WVG7lTXW/KJTjZo2Duu29slKCqb6yb2qFsGPtu83tlrzKyn93DVHwDCw+75ajTl9wW+zduGy
GE9oo0KLjUPzgo+VtId/KB9iOQ4uBnCBLXKg0tEJ9M+BR5YMc7bqTIoOVfE5CSMhGfySwYnjXdmP
Pz3gzY3OFwQ8HniPLvrUx46xCZ3qvROJ8PDaiWVr+bsTHvAgBSqkulBODq+dovlK87LpeiVPlfoX
2TPZIgEAtOt0J91kADvDz1Pjf1UMWzn3WhwdpyJymOySZaw95rL1MOCcO+cgS03OV0Y5OtccJPJS
q3m9+anAsK2XwW9KkmJ+Kbpf9Yxzb9pm2FbkU/a2EVlzdalF+YOvx19SK8Va0IKrW9fqKzKG3p2o
EgdRdNJkS+I9Ot/U67Wqui0KuJtsfIpbbTwFs/YhOyCQieez5SDqYr8r9nF25glld6zb5OcsngHH
GFmclZmCapngaVU7M89qZ6qfROvYysa5cp79asAzIY21V4ydcHDyzWd5sILHKuifsU5iE0yvnb2S
xuZamlRtI7XoAeVFle178u9r8atV7DHbO+jAX4uiNTWLg6eMO6Nofhnz0mwAqL8ljWNSRVGKlEsJ
/vPJy39ooyWda2e0LmKCGyjb0JLLy3XOq9pmM5GdV7HFVRumMzHqbr0coZ5WB6CrmaqxyvTXyBUE
aKkH6TMOlh/rJ1Z9Q4YC+hxvtKnzpqvnZAThnzZwbOM22OjijsIUEwNDtde91sl7czL4B6QBFshI
1V6aOMg/SQ1Sz3PsmLXFISU/7Pax2j6PQ1DsCluLtmKj0ItTbZXGunOO+ches+gBOXk82+Lm5QqC
Aes1u5tJ8pa5sXVMvVa62F3D8jJqyi9GEz/4c66zQ77XTDPjrY+HCKC4E96XXugdHKmud6Hv6E+Y
uqsrG6zKj0bd6nH9K4Pr8JblSHqzasek6v1Ekm5rPjZloBewdP4Qk5UNWu+Q+8SmAtiXeY/IIt06
f52ymi0jNUR2W7R20CTLfPyGi2A2slb3+Hfi7JY3d0loYQxl5CHaa7X11qbVpk4a5XuatzIOTvH0
mDBJAghoYp8Y9s6ntOleRESVhixYw+RTUyTlrrWz8KAkbfnUzsk3EWEhPFEY3XgpeKatm6Gt76v5
0MuQaeQADW1bCUbW9WZEpYV3TdJa0ad0CO80NSkfxMsnp0SH4kF8jee2pdRo/ofS736exxfx79/+
jmz9+/t/htuw86OwUffvWkiaIdWSj+P4y+QcK0np20OYgklyHJzeujwyT4IYIc58xPWbrQ7HaR3V
Hr64TYd7dobsD+QUePjkJk6lPtjsnssvsRU7G5NH1W7Um2hrehlZ4RlaLEDG0axx0+ToE5UQ1kJE
jU4mT9bPlu58zuxYvRcl2R9WmCC+xCFZG8XMvCPP7WrtZ5bxBuP6hwVQ7rFwaukunrphlcIwuxsd
qSQHMTwGOFVC/mt/GCjVvlVk1sAudONrpLWhG1bJQzz6/V0ewUIPbTu/qxzL20fY8R4qVqcpa8gN
Zgnd86DK0zkJ2z+USe2exzJT3QiPsq3psKtQ8K774Zj1SuOz28dKJO1Lr/k2VujApXpa8HkgOt4r
TvVV4deeqYX1qo+6t4MOnO3MsmgfA7O4JEB535JUW4t9JblBl2js8+ABh4jHXgqiwzCE5snL4KKI
A69PEIr4gDHPhCc086q6X73K+5YdmrB0vgS5h9CmJmOOY43NPVtivErbcNxoxlBuq9jT7yueTm7v
lTae9CAKVrC2UW1qY+vJ9uR7DRjcVwXADOYpqNhjZVSw4Bm3uWy/BkbWfbNtzM5KPG830dRGO7OS
FZcnQP/qYA2F60XQffehw1d+2eOJpL10me78MjrpkUXxvmF3fj1aMBbGWHWbRmlWPf69u1hvnFM+
1MPetKWjN+XZRhlhsSdYAsigq1+nrMUaDFzcNvdaVuBZc68W4PdqQIff2rh/sNls/cmWEzkbC3cm
L7C3yAU1xwRYjGD7EfAnLTAbpw7aQnIe/CB6FIeylJWTFAPhm6tiCUXtMLWNTWHkyqW3RvgHffFl
sIuH0syKF2C1L0rlJPeIKMmfckn5nPuKdadGRX0ZjeoBIgCQfqTzWcL9jOQ2O8uh/+TA6z74uPTo
ELFz/SyRgHY2U2Cmb71J1rho5QqTbIrSaN7bBctDU+36u9bEQsGXsuxNl6JwXcltcFKd9gJM0wb/
jIqYYNAEDmclmk1xEWAHNfbv9aIxJolJumYOEWXUxv6QrDxbd974iZ2R7L5Mok/MTuq7cYj4JU29
cuz7uvss2zypgYanO5IkP3jv9o+p3WmXYbD2RqIHoYugFgk9HQj63CiPXv/YDZZ1LKb4G3uMRPQo
JBycEF2yazlEEXc2AMYNAKvOTUFm+TPTGExDLYzARNHUTMdFB749ZOgzbzEIG92+qSXkX0wtO11P
Lb1lmcSMy8bUk9rY5wVlq5Ib9HhdBc4xq8eHcoyMe7y/dqw+N7qj/ch7hRle1HzrdaN7mJq0cNXc
rrZV+DZVAH0jVjpjG9W/ev25t63+Ux0Hzrn0JrjDZQKtIm4hkUQ80pHw8/Zyj+J+wc/5IZXa4iGb
zyxdeUh56J9ElWjs8jrd9T3+IqIIuCm9k5TqW8yWcF5bxksVy92hr83KFUUr9Ccyb/HXSMrMF7SF
+6e0xdB7LhU5jM3Q79rNIA/SeZoPoMnez5JYw8csML8uVUvYEuvAKGZrg6v/7mmZ9QkU76/SK+zj
UNbRwW49B0rokO5DXfEvfRjWOMxr8R1bieNWK7TyfrIrjANTpD363n9weDPv8zRPT+gRN8eAn/++
DXP7rKGUulVHebofyibfeIA/njAIQXpa7+WXInmsKgPUgT2lj+haR/tOr6pD5DvN/YgHGHmvpHpT
vewil/zS4wRsgZLVf0RVq7kg9dIHjW3XPUAqed8VGPyUuQrdjizqQTEZrTek+ZXRl65tacpXk4WF
KlfmT7tInxXmEFhRy/JDr0kbxEWKXzqksoBn4ZvfcYd9EOcPRobJajU2dzY/pV2s2v1uMMDKyJZN
bsEM1FfZqL+pZhr9yswLKE0EFvgxP5jsPb9ZeCpgSa7UT8i94EiXNPnZHqqTE7En6PlS/QDDqHWz
mp2AMh9cLHWSnzL2PlgtMScxbT3bQi/MT9OkGRcVHMk6cHrli96PF3IgNhuVjsIje1vLZvk1DIwJ
u3W5PJKmtJ6yuv8Jt4IHJbv2rIhr8zGt2+ik4a67sdNuvEudefliGN8ipfChZTTjXgmadmf6TJGQ
LHpsQel+d4DJrZQsHZ/GVO9BmFfytsKs6ZX0BBskRITzxNku8xRjtjoHB1DvZctPDtbkmAdlivIz
/8t4N8qNee/opbMO+1muaoic/aiG4zkrgOMPoeO9GLpeP1jVcIxhpvZav8KMhC2KoUkuIQJ8O3aQ
m40Ad/l8lmuzD7FzmaFfLcLmIEXsBlEroF91a69aNE1fZLnLsPLOSZk2xsmoOlxh9K4/tK3ib6bZ
dwgixk92XYaH0oHakWvBD7wXQG/EzqropMINVfKwoyObhw4Tod3QxdmTr/aYTeRt/d3EoQiVYuWn
xJZFiSfTJ6wip42ixG/2iOdlnmnOQzofINj3KzXii+qZkiqtSAQp66myik3gVc6DCHQcE/+3CMPQ
pQ5lN/gtBg+WeRQRlhiD+YCfxlxxHSwxlZ0PqqHrp9dR8oONnRfZRfJJAMIPZP7cacnZiZw/rFhz
LqHG+hrPzEnTQledVARrHVjulXe0HFu5FBBU3Al9baAniOI7Sa0esi4Z74v5EOJEgtsli+NwX7BS
WOtmq74id/pVq4bhF/tzE0hlJiqstisJA466cfJNT+6bx2XiT0cJe5RAl4zHgefIXh4l/KBLU/lk
Rr6192IpQ6Qx4/eqJF8AwiQ4V9VMuORiPE8e6JFUM6xtZGKW3BtxvrXl0TrnZYstM1tyz0ZupXtR
txyU2v4zpLZV8moW8C9mIygS1vUrlrv1KrMwi+wQdV93qaE9xE7AEhUsBHjuXaRNUAQgJIDvQQiy
V8t+NYXNpa80loBkqJ5T9plWkLKHg6hTUs1cdVMDqViyHyIttH6yF4ULgtt4vv3ka8ySQ1X+KksS
LmF6PuGGA9Nk5aGdHI5zaqKUeiaC8RepDpO3Xg4ArAMHmoHLNgnw4AgqvUMATTPdeLCrjQmG3ghw
wk78NDzLxZAdwinj91DI0rq0JpWtPcd7Gq3+yTf9C9xoP0AcSCLBErfY7FT5I/k0KMlSmcFja6CN
m8yaoNRWn8x8xIGUvAapkKb6FBe5fefE+gvfH/Nlwq1zpoP/yRC3ZrWYhQpWsopblx0bwIIgLhqi
svbumuK7KJhBIG9yq4/XllVNWLBhiqcpzQAzQZsernWofezUxAZ7MYeIBlYLaKRIaMBQU/RR7MpG
xgR4Vk0bMN06Y2r7fpbgsLVBNtJA5quvG/Zhibme8iTie5XI3RbJfHQTDSQnJRlqNyaI3kUc+Bo4
hxamlYa2yMWoTF4AafTYlFhxyzmPRWaw1qMyDYij8MkcjMqwHkVdY+dHNa6nfR7ZKgJTMLtaPFwU
b0ANTs7QVCnHO3adtAcZqyhX8wL/MeCud6M1JnuJpWWpYm1sS+OcQrgHwbruDFnnNQ1y0ylUuDiR
/tZB6rsE3Y9Ry9lobcdi69gkboswtrB7xndInCkx8jnXSlEWh8a6Y5d33HZt2GxIm7JFUcDWw9Xn
zYuD+A/MBGZFFKn5zPMet8jI85/BooQbPaqwSZP5UuBpwuKKDfi2ArzfGrxa5qI49I4KqtZwyA7A
a6NJHSzzmPVrCZ/sB61+CvUaYqNsIr3i8QEjiYBysuxUycEz1R7+hiKFbjGRD9BjI1mHk6Q9ikMZ
QAlkttVuFV9+r6uatmXDRi0PQ1Lp17heUe7Y0DPPuJY62yKaceKWoh+bkEyLg4b1CzZe9VNf9ysZ
EVw8crqNE8t4ADFR99paedVArJ5JEHjXolFgOxuNfbRN1SLCaKrDAaNA/n+HBFPCXmz+3faiHOeA
vj/yWwtZMWOTaKCk4Y5OMu0Mx7NPcSV9DqI8fuphSOptVePeO1YvOWikQmuUu8KXqhdH6w23Q6Oa
JyxFXFi8nYJlIp4J3p2RA6qCuuXdZZH5Q8Eb9tVPo+oQygE7Qo4fv5qwZTZ6X4d70QojAu3OQC9A
r9CKzQQqt7H0LNu6/MT7AxgL1YPVwVsMsJYyWWieLAkT8aIztL2h1ckaFRETxhS+zikApjU8cPMT
PvTkMtlkX5PXp3WUlV2R83qXYssgxRKg3wlMdCP6qk7n7wqlwIhR9G0BnfG2J883BzPDq7f5BDJe
tMYduT99nMprEZgWL6xxkLciOOtxctMHHTnDeSjZj7NN1ZIYu/YdBm9tsaG9E8Fa16jrKrC9a2ti
1i36Fmm5v/YNezbeOraExJ8QTzivscMa7zDj2RuW0913SN9vZ9/Csx2fQJ+EL1Ltdorcv0iK1b2k
1fAZFpVzyfVs2Jcd5E1JG/r7tkGCLuwcuEOzzbioa5Sv5YSe2rWqQ6zgTmez2ZMLdG4jVswAzYOj
3dv9vYjPqjBB8yQLd3Y2uPit9UzxQuRO5Cg5+T7Eb1hv3zOSU1+LAtt7UB7GfeoZ0T4c7GPTTOlD
a8SfWjn2X+Ejq0d8LVC8dgb/tYqbZkuufdyKVsADtcseoXMUrblePad13j34oa19br/WZerv1SCX
10VvVCiGmNW6hre6qyM2OfG0QAbJKXAH2USG9edpMp/qSlqq7oeAD6d6qhTbeCR94BtPHiTMzyZ/
3jPuoGuwpv5njW/bo5fkR1GSjF6/j/zxSZSiKUMCNeu/i1LFHw19OyzZbi2Dz1OFdpCNU+dKjBo1
Ey7SIFPWkSlp96Mnvx906WBJvX+/VDPhL46J538SQUt9orfKJhjZKb5pyP1IXmHjNe6WYBFCPoK1
Djpm/e/Led1s0VYpyif48Nuwb3ABnUxvPTWAmkclky+ySrqrRUbdRusF/nsVuOFsdiIO+Cq9nyWa
YfPzzniHW6iAiFbl91mSp5gJdhBKbhpEsGjtW8n/0ArZB/sVs6/JSpB7vY5a15jJ1xPAvRZSMQmW
2VANubD3Q8RU4ZjMB3G2NCxxS8NN3D8IWYafAMRjcThfeOknikvMcqV/EHIz1NL3L+/yL6+23MES
cjN87c/AvJvmmystwyw3czPMEvK/fR5/OczfX0l0E3epdGO5bYPwafkTRP1S/MtL/GXI0nDzQfzv
Qy1/xs1Qywf2P13t5g7+p75//7n85VB/f6fIO+DU7Gm5i0AIU7tw/hmKw9+UPzSxFUWvLLHfe13L
rR7n11Gu5WuHD93+4xVEpRjqY6+/vqPlqkuMzL7ztFlaPo70f70+ixmW3r0eMTtfrngd9Xqd5bof
a/+v171e8eNfIq7ewIEwyr7bLldd7uqmbine3uhfdhENH259GUK0JPO//KZONPyDun8Q8r8PBaa+
XY84/GDIPNZ37RBYmwpEvCuKQTdLBuhZDXKHVjBahiuXtreW7DpXd0mNqV9dOcwo52YROIw+mDjA
K2dI6tVRzfFsWotmv9voeuJcwPzCoBNV3eQkp9JhFliohbpTR81a62wqufD+XLYZgF7Odm1XMzfh
6yac2+DsIekpTo1hiiV38XNTrfeOS9ViBed5WoTKcZ189cJaOuhIPrtZmsY79qTIR8lp/gQqc6+X
WXOH2FL2JJF9ORtO8yDaRFTJL3frmNWwhhaePYkwNcZKLCDZchQhqiczRcqYmjKqCEiKHAwXlter
ZaB/eHXV7h4sQ/VIov6HKzsjykuq983PNDJwmd1fJpBY48pE++MiyphNBu6A/fi1eWnQf4eYukRI
PhCS9+/dRF9xEHHO71GMMsaDXoe8qxQwWrQqYhdAnIoDWUJESpfyh6DYti+gL8fdhz4gT/8M/1CL
uGJiu4Mm98j0oeGP9Zt51ymhdSfOErwrui5rLzf1TIjCNfNTvkM3HYYmOHexj1rDn2OICHEoWN6i
AmV2u6VOnAWJ1e2hQf68qReDFLV9qorJPIpGUWUl/TaVx/5QgrcHM8k+IUZOBh+R5WZm5VzrRaOo
F2fLAXideRLFSQjgiVObzRSvit77im61HnrrUKsaPM/SYQsEoHPDaFKdFfp69cOqVEiSYGok8a0F
Qk3azhy2kZM3D70vNw+VUlhHq7NfRNVSj/zWi5E2NmsNQsUhBY68NXW/c8e5p6i7XkOMtFSK69iW
P16vIxrkYvqS5lW9EzRdcYYO1OM7X/eGuosIn1Osrm3Xc8HZFexdZGFBOzRrB11O7N2ro9xoWoKu
eZnWR6mUTM49Sa7+5bxRtEp2RbjXVN1wahQVW/G6w5c40t4Z07HUOjbZDdjRy0ErasQ6yeaLqg8h
t8xr0e5HNnTsD6Ga5PWiuyBiI1+wwnI5xDiNnLWuQZSuE9s8BTMoAodI+Y80Rx1odtJYIgJTURAN
7lNXPdyAfuIU8PlWVFqzWyj8V4MEyDr/jQ1C0+iUmT47R3MGkF/KU8guKsKVfwrkIcie4ivXdFfR
vELoSc9xDbth1zigFv0G1ZMa6biifpwVCrZhU0XrAKn3wAUpmAEHSaN17znVY9GP1aOoU+a6FlI3
lkPkaLeiLJpvxhnk6L5uPf/QmXV/7uA+n52eHeKVKEeo0J9s9S5v8yFbXxtIPoEHGKz2W4C5DRv3
aof+sl+slxHaLHof66YumMfz1LubalMOpZ2kDo/tb5fQD++VdxfRyptccgjKhzfM9bXDFuDpGiPK
H3peXzK9F8quD+jJheGHPq7EjmmahK89vLBdNpvNiUPy+2wUpnJLWTR3fXztcVMviqygux3I/y91
39rTisQnrCkHEnM6u1Evh2w2ohZF3cfjGpjIWZRE/bVvBxvH9adq2izdyKp7664oFReRJNRudQiH
0KB6xAB1LQwBASvlRrLqN21sU//YZFZ/zqKMhWlYl4doSspDrCW2/NQb5A7kwc5cEVPNgbGgKowO
yOiWXTfykHeiyg7U3GUy2iMPUiuYsDuqiV7xYE17XnPKPWRW9V6cpfiAqlPYXpZ6Feu2c6oaaBcR
6siAalfKUBg7i9uG4kflciCtx18C6nsdSs68MzA3h7qDVOXvq4m6er7kkGMeP19tuYGgyupzV+vX
q32oz5ISdAy+eP2kHqYkLHfkqeVnp00RqpQ884eKnUfQpv03u8l6t4LU/+D9jg01a7qJ7a0vFZdJ
SvSUfYUtgLZGHC1xatJJmb/HF97or82lGZKRBOnwXpdDrMqHEoeduce1sxinD+akXhnYq3puqdAx
U9ZiRHMI9iLktss8NtTaENV3eojW3CjXiWpZg3kPZj3b2DVCw/zrzB9mAE9EicuvgRmh62HUyX1Z
xXj/Yma4NeC5vIhYIdfyr7FyNxls0wB9kNRKWlkKryTBGahxPYAME1OcYcSyhq6aaBVsA9Fq2QAd
RKvom7fsQ8qOpjuV6zGOq7NPvqpmPyny9dZRKcFPLUXRWs5OVKI1zXGVqXQATbWCyq/TrnQvgajD
Zuq9OFsalrpgbgXBoezMCLaCiBOHHjXmawPcjR8TO3xT37OJunQQl7gZSVxiRO0ERWgGFsHLtZP5
pkBf1ZcSWJNm6cXGHIHjheYQvcGDwg5GfvP5ANgsDJEa7lvlrTQUQFbF+DzmPfw8KU7YCfeVNyuT
LTY/Ze/iJ5OMASJf2Lm7GDVrsuowkO/9Z6N6g4o2hiTh78Pk8WD0trFTvA5mNvisFfph3TlUQ/81
KKaDX5Ltb+xoesnL3B1mYTT4c/md2mIb5c9RkBaZO5t4zIhWJ1ZL/hSGFK1iSFh5/Vm0hrr8Ychs
zNgoZgy7yX+wpZCww+DkIOit9klGcPzQ2oG5xezK/CxN4Z14Dy8RCcDPQxFaxjaoDUSXddSp+lU1
GeVOzJOnKNROupW5N3NlSJXMwCdZ1k5G9N76Xidawrr60DIOvH5W16k6Gz57La+f49m+UUsSVHT0
+tjIvdTf/S6yKepfxGHKrAPk6OJiSvjZMVC+rxU7fBIHB4BHEYPFEyW0LdRLqTcnrdMxgEnHdNil
bd/xkKXDxO//yUqTxp39t3Y5UnSYxDTysWha6yJCRtXr70x72i0dVHOK9zxBYdWLDp6cG26DfPo1
5nrdKb4v8jy4DqIh73gfjGx8iruwgOFj2+4ZKxErDqCmkzXYpn6rz8NPkl24A64Iz1KyliO0XfO2
7p9Hv1LdsMf4VtQNIG7PoKJ+OLPeq6gqcx2poFS+WHNVDzp9G1cms8i5WLDoe9KML6JNhOsRPFIn
hbLTyJ5+HFPvDe2Q/uT4fn8avQEUujgVBx7vkoSvxe+A26jyd4uIEUUvb/xyJcpInYUb1Zi665hL
TJpHo+cuvcW4RjW+38d1CFEuUutF7it/dxNi1jJvVN/5FBgVTiqtox/tTgrBDk4yp+KwlEW7iBTN
FlJZ75GibC6R1yYRyobE6Co+OiMiSIwhzpZL4k0gae5/vJqIZI0aoDoIMlFW6+HeQmBwHQ1KvBHF
zgmo67ThvrMna9WjQbG9afD65EfAfsvhtj4fjkGRKqcqqxITOxUGGexndSz6O1/1G8BJqbV1WFk+
Impfrbxq6g+iKA5xaz/JehedRamMIuWxNYZ1hoHQfT6XHN33HyFmLl1KVDgubWvsvbGeQtdpG1QG
nPSrAv07dNF4mfiJqIj9ie7zhQc96Ld1mIJTKisXeE//WFly8AwRAFyl9ywOWmQ2IIgM75jMdXYN
UHWaJMxd5iK79e195qvHUnfeO6gdEAYDo0FRBRUt3VhTh2zsHA/2Njt3ufVriYcaCLzLxN1uDii7
cnT9Lhj3ojg1RQsYzQxdUZTsRHvKis9pnLxfDVWkkvSlaR20pIlB3eQaSRt79i1DSzTiL4v8NRLr
OJbNdWFuACJeyvpBgyiHVj8B3hwgokRRHLTQjMDR5P76pmEp4t2ibwPDBCP4WVNsfHJGzccqxWaz
aUDH3gD4uG76etqyC490vR0Gj3Jor6KxSP+tVfTVseQRsYlm+8+iP+T+2/4iIkCc9hqxXOH39UXj
MgagYLR8AaE7SP1vjQANr7jCQm9lQt652FKzgZnhIyRg9N+rJvKP0YyxXono1gwtdwy04UEcGlRT
L4VXI2vfjA+ZCckjjbx0J+4JiWksGYzqfC3ZbKPVkjGsYvFx/G4Vd5f+h9aElNiHvu3ct58/ukyO
jT171T4MpwTqTVxUR+CC0dMAAPZpCNwknDf855pcjpyjOWS/RNM1qPLaTVLa4Wbp4/d5sho7/30c
0YCY8f/HcZZrD//9ftpukl3NQKGsTAztnNfqrotU49B4GvOtpOu081gyDFOvRDsnphYdByjA2EJq
Z1HVi9ZrjAgvIeVslMaBSzJ3EZFibFGUBtwj1qWP4FMTl+NGVIrm6xVF+AAJaQP5qlqFdhi/P6WL
EZzPqtC1cY8nxgb3u1B3SWrox7BMDaDbPPMbn1ceFhOUHfF8F+3kckZ7U5RNs3+f13hDeCDLJ93x
A/Hv7Taxt0PeaGgd/1knzw3438HMqdRrfYbyDmbJcwi25F861SgOor+oEh0Uvj5rvinIosz9RUPf
pfbZVEdpG6UDfI6+OIOVKM+TYhTn/1QUDSJkRNXarCaotf89VoyUhP5Xy0QRrTKfC0mTXHGmA1q5
nmVzXZFImP/9bv37OPxgJVDBJDPtZHOjjSWKKjBeKQsBzM7zOFElDlXQ+R9suBOgBYmnIduW+hfF
8iGfsb+s6ykY50HXADBHz9pc7aVtfBxZS7uiaJRQ79FIkgAwT/mrqpCEJwuE4OgczIz+OsbEnOYh
soJnH7LSK4eYn63OPAaHCzPF722XF9ZT7Zm4SS5FyCGHzkfQZCfVzrXVR6zsMTJ144xE+PAwIZNi
jFp7QgRtfPB0DnUooYJdhura6goeXkNkxufJfu8geomDrSXXrqIk+g9GHG0soDTrwi4Tcp3tuMuV
UHssIFpt2oI8mW4YWOrNdZ6kN26Rm/U1RDSMDLBCmS07Fur4s/UN5UhqWHtE1PQoR4F8UdrGDt38
dYQr9tjMTWPbSBfFHPaNZjkhRtrpeIwl9dc1UoesBTpdz11xzeVmEh+t7whYTAGG/STqk8Zp3BKL
j911qOVmRLO4wchKrjeyDJe/Kk5sHbJI9RFMYGGnzStLO5S6PVB/eFsSS/rVUqmME7hbsV4U4WC+
iUS0/hqzDLE0LHXLMLj9RKuJ3yle98NnUmivECqllyYfjV3e6sW+SavkRZrQLAP4+P1fA4YQw4vK
Jy0jpIBGGZ6MhpCXEAOUA1Nbm2X6sajPRREsWkXwUhStN31zE3h6A8ba7VtDu6QxeKDBs7+Ab1W8
o68glw6JB5WvqpBG0jSRfiG3q11EdD0067jS+lPe/EpyQz8GSDydYJLyryolfCphhuYVImLU4mM+
nEgJidZxDhFn4lDVkKSuLbdlM2y0o9l9x9LMhBc9x4nhRJkkUgsVujxGo49cux93KTRoDtqkBNJ+
KEnYT7xH3M4oM/tXkujpCTRwQeozTNNTDSLKjS1PcUWn2k6cTdi2IXOrzJL0C17NsNb7EQbg7JA+
F1GNGu+dwGsxIXfeWw25qx4nrAEuEPBeWXXmX9o0mlZKHnqvbQscSeny8dUrQ2PlNHX26lnYDua5
7+CiUEsryYCz22owmtg2cI4K7rRXnrYeRd61qAipB9RqPhSXVsGr+6d9k8QPXatnSd7M7E+tBR6j
VaHCXMGxLuasdsL2GSj2kT3DU++XG1E3ALmc1tfmuUva5cqmmkfQIXRtHEWtNnYlFXvkU+xNDG33
TY2jzzUUg0e5K9X7Pi2TlajP0k5fpzIwcmcG9UJ/ZmqmfPGmsjnyAdQ4laTxG+y2elX7jncHFnB6
KqTmUdT7alpuE083SIxxkbButq0OnKhBZ/M1/EMLouFHP/nYFfBYe+yKZtrjflLuZT31n1gOgqE3
M/NH+IfaoH8iIpE3Gx/NCFmY95k1epMwn/B0XCNhkcCB+m0/LyqhGiSbcbSSC2g86z4rJcmVfIO3
2e8zPyNVKurC32dL6/UsGvJLmyGOFfrmY8Ds9cB3UbsTB0js+p0Rebg24hy4umkQxTHyHositQ8i
dolA551MmAHmtEv8J8T9smelSqKNJwP7z2uIY5FUFK7RWcn3ZojcSR+HP3zcxTZTFX+MqOctkr+N
EDpRSRS6aRjgJupLED4ypDZ3qNuk/IokObj35gVHHTjW2pDRBLuaKAdicWLNyxDR7vnwG6TQODlo
hrZrZ24QrU5i86NJqssoFRWkkHlN86HbPDZ7wMOpri7NbLWrdiR8tdIpnkaAiYfeltTtMBXSZzJY
1wgN0s8qHREeMiMoURn7w8qst45V3Fe2npUTyrrNEzqK4x3a53st47Zd+f+x9mXNkepMlL+ICBD7
a62u3dXeuv1C9HYR+yJAiF8/R4mvy73cb2Ii5oVAqZQolymQMk+eU6lq4yomV+RLB9vMv4LCzjpQ
q+mTCTWVwx343MU9NpfLYWqRlowg5kZCuZ1AHK6yER2ZRKeefFauqAQa9KjYDkNOZUVVzgHzrUXg
eeYJBYrLnFuD8ZBESq3Bul95qJQBLS4duGeae8PVB2DNCzxFcApsrcNQUtB/K/BsRKZA95C7rmn/
r9Myhghki3JY1L02arwm+nkNsi8XOZzcxbYehQvlzynqys1N0nMC7hbqfg20ApV/R/bfVT/JpUzt
8ZAr7iwmsHCsyJE6blPRWZyJbfo+1W9uWXAxQqsQyRaUKyxddYW76jqvvHfrHBtNJ0u3LevylWAJ
dppmjsL53oTOqNN+k3URbthgTpAi8KFArWWrydaFw7QcjVG8CVdrv7/ZTD0WFX4oTb2No7nyVshl
r0ZrRYnHG0H0nLb8kMfkUC/aRFI+UdZy7p65o/88n9Objg1Juplzuq96bzNU/VOQrEB+uXDZmJ+k
Gga+zgyUevrlH81MVxmXEhG6fOi21Hp37XQtcqsP73aakVpkJ493f7I7WiDp3Z8uSa7hq9eAgKnW
rNV0qOrIW4uhnRY3G51p/swTq0LQ2JKPG4CXEPX6b+O6QKIoiDxl1kBKS2b+umqyjz63GTsQr22R
jfoB5QNv3zTuef4+qAnWK5RF4wu4/UXIss1uZApKH1mA96Fzk3p+syHi+zWK22ZhMWmuRYcnG7EL
1ML+AUD9cIkBLQaG1VoQB4GIm+LoOOAJJS8a5McD2Bc0lfmfgzqRnd5SJVZiQenbKVHuVmcKGlKQ
Z15ktTeeqB1DHmczKKQSyWZon4+OqLpe42nlz6OpGzFhC5lFxN+AvbZBPJT+dJB52xmlsu/pMHWD
v/KliNc3W4vyOqQQzXhRlKaDbTGk2qUWDqMDotXgW20R8y7HCAyOWjiMe5kNMepXcvhg7gdrAzrb
Ykm22xyIyQH3JHx/noM6vNIKTyzGUlNfqn+/HlBA+WaaHPl7B9Yc35F6HXa3yZsQP4Pa6XHzhewO
DEqghNGirSA1bK82q1Bn7TsXUUKFHuKQ7VU7kIkc6JD6H03kqgcCrOzOA3+d6zb9r3OpqvscJqm1
Dxhf+J77JjGZWhUU762of9O16SqQIrEpdHa9mXefhqEI74eC6xgVtGRkDH3VyIT33EbgCrn40nrz
9lGOc19hK/O79+16NMLU85NNOWN4P2J+avW19ZIU/GXMEv86Siz3mszmO2pS6U44+QdUoYkT1fAU
aRhfU+tADXLiYKZHLaPzmOi6H7LDO9pmA1BTrYtisGUP6byVJfDLoRHkgwrkt0vdptKX8hHEhew2
PozVVfwatajz03OYqLw6SlymCHVmy4zKTWxygCyA07/nxXBup1wdyESHGqxOW4hiM5A5wg2RR3DJ
p/AzXYAHMsNv9s3opD6UhCG7fUdbiYxecXRKB3A4RqvOsqwFbVPIRtsSOrvZbiN+s9EEDrJ+CzOo
+jVHASggQ+AL+0AahmJRf9eaOZQYNJ0Yyl3fCMMq1a5dl4Eic4C44MZA/eSm1QnSKauLDcoMsk2j
s6m3XhWz76MFBA1SeskSdUr++jeYPDWpt0bKce69weQJTo8sLZ/H/tYxT6V7swl3MrQNEd1CFRE0
jZ6nGkxdkQVG/2Cw3OeoZ68QZCov1Nl3bAGSPPbYFG34STG+JTMvIMRnS9ThjizxnsfKFLvSrLMV
9bqxMNZxmCKPpi8QQft4vsA85ej/dgEkEz9cIAlEsAGVKVCvKHPpji7Plmgi7ELNwgWgT1lsmWfD
HgSewbGPVLISbpJ8a1DIMTHwn0IIztlIVnkgtaiyp9For+QAAKUPsovYvtxGQh6Qf2ssbILDyPmc
T4W7gbgLbisXrPX5WIAfRmNWBg12uR3IVkJ4BfS25fZmD5NWbhoAJRHngjjYb0OpaRCYUo9FnS70
ot4nVp/SBDeT28dtvei1PgUdvKpHoIpO2xQQrE4fbt1kU1PMV5NEIIg6fp9inqdukShGFHpls9Y7
3g6yH8R+qAFderfHQCMd7RFEe6t/T1FyOEzig0/VJeM268JvQzxWZ3Als1NrbKgBamgAXzyt3Ez2
ptiSnSx01ukxMhPshLXNzRxDUBKcdkiy/jLph/lu9l8mjSGINZQiCfwlQ+WU3lPQBsSNAm87jtnr
vEWhxIk+/Lb/QKHwZ4h+AU+rO4EvY5skHREt/tXX17M1PHmdd0DUO+9nhkauAGgKDqldNAjplO2D
yFHAZxoTilGKxgePcOM/Kg+V6SCs+QcSdsGThecnYnhWdJzStj0wG0BI6BfZD/jO5YIbnfnD6C6k
86XHuA17GxNZRnQUcQJp7qxSa0uqpSoq7IoR0X7t8HxeDCBxubRiAJ2HGWP3xYvpVfjgfgBfpFrm
AlyOvlTVChmV9ALo8bjzAmVsmS+qa2CFDXY+qMOyQ9Ata/Iwlcj7cRDs82+DrK41wLbqVNeuBe9B
oJi/c2SoCqhOYAGJ+qDW32RuaT9n7XjOVZB/z+wMlZRYvX0Cv2aLGlN4cMO0n1s5nCl+9jeP9zn+
0wNFbMGyRBXwKuizJ/BSFPcEdOjXJrJbz64SLQrA+CMBKipuevsRHFszzKGobUA9oYaxsUewV/Xg
293Wdjksq8qB2rZGQqRlMk9K47sVTaqAlqRJCUOBwk5/nrS3VL9OIVoC7DCWKaYv72OzKY/QNsAO
BOJkc5NE6ok31oIJsRMwrOjlDtm1qU3N8khTvM9DJgh6Lv3UsPA1g77fA+gRhVcg+YiPk8eyi9BC
ej3n5feeAzHVheGrmsxolWOjNXu4nTksOEA6IZB2G0+kKKB6j6eCDkBcqjq30AEZOUXx05vRBQ82
ZC4NbF1oNJI2zYKB80G/kGNvVY0TwmuqKC5FDS5R0jXvm3QEoOrPjtYzsJfQHTEiavOIbAhxF+uO
OK2dI7PBQ3waEaoqKmGKh7f4jrT9YjMiQU16d6toUObXLnuBUmjxHZE+c5mEajpbwDcdUcAOirA3
h3JI1m1uAM9npMFWdf3GNTv/4KnI9VcIl2SbEkSKQBlBY566E4P5hwR/D+iHoFeZo/RulzMUsdNf
Bpj12gb6/6UfwfRxs4MbZ+3kGX/5i7+n7SwJKyAbBbjIKtB75FmLX6mOSVLbDOJ2gbSxC0E7xC7C
2hoXjld0kIxt7BeBzEvbIQiJ4MCZt329IJZN8KyA0soA3yE1Hc/534MaywE4r1QnBKkq0N/qgwGe
SsALoZ/RTf/adEcKmTIowkjAnkxvrcBuXFtBc0yFUleuD+XorkVdgd1dt+gAwL+TCCw6tSUsevPS
I1dMLVA6go8DyD5IIseHmykd2+IgB/MLmejg9WG1C0zWzSNF0vJd2bo/IdHTH8D9CRmjfswGiINW
/RJE6C5yTLJGvF0bqYc86Wx2p7YTFz/L3DSBl8nGI7ZM1rqZBrkgrKUlUX2DdTl6qE0+dEYHsKSB
tyA73syg7wWAs+77twGtgMR2M5mXjPmQMjK60Mcz2WD45vo2WqsmDlZpZqtHMXDEUd3wykxgufhY
gz3Us4wDdU7SNFFQCaF16g1A/3QH0epoSb0BXjUnT/lfUVmsHl1wQT9ADqBq27ZfVq1xaSS4xciz
clGd3ajS3NE8rMVPR7hSramXiV7uLdS7gg0Tnwg4jvQ+ZfWepiUPICFB2Gc0n6iVlCCixJazOdJs
iFn1ILFvFGi0POiNOtDDc60B27CJs6cIxaxIeCSgiYIS6Z3EjbyzQaN7QlU2Hs1tXD82IMdYmBLK
bBW+tAgBnxhyQWJlxul418clABc6porttLVMEt6AFQ/NglXcXgDNkJ3wUgJfS+2g2MZw/FXapdYy
j4pfHLkPEYCoKTZm2UAFWKfgDJ2Ci3RqLkcMKBzG7kwm6vQECGzM0JEb8qAOrweRE40n220Sy+2B
0S36M9lNYUhI0kAzC/X61rHtm/Ku5tE1mgwH1F9EaRUXDERWFjhSpyj9XuBdDnIV3cNFiFNowWQb
D9rBCzKCuxnudDq7grqyXPc90lKQp16F4QuvOnW5hQCU4aAsIEqMOwocUEcinBFC2KJd4QFr31NH
zgRy3pX1AoKMfO9XVYkHX8i2TtGH57qDrkHhJhBUiKZpabZ++tLJoFr4UxF9bYLmLCUC8otxeq2x
4cO3WnWoIBman5lTPLsyK197A/9a1C+rJ+wHihUvc3HthwoBAce1TgEfpzsV+/2+MUMJVV72x5Wr
0fl4ZVdf2eD1uVYV4ixV/oqk/ccrD332nNaFuUxLZ7hMSbkBiRnYuCfH2DqVMr7aEvd52GcMZNht
sAbFf3hEzf+wRx7d2toyNe8zEJotfdHUn13Rv2jQNsb/A2ojZDqn7KthGeZLPPjZiuFHfx/nkbFF
/Xa6T7JUnMYundZuOFWPPo9AGM0d6xuENN4+hoWPYURx/K23EQT87WOoKfzjYyROUP3yMVosbE42
1snLfsTvuZGQr0ASongEFWx1tTs8VnTLCU0cgOUrfVWeyYTVlliFwu631KThfAJWiZqdPc7DUdft
i6UeisIA1JiDFNmfnGQ12NyFQLxVXLHVAjChcx+gJ+A+DLEOwkAE6UC2No416ldzXYHk+AEIo+Lq
RW/DIQmGfGLiIprg9Oax75y3g9BnGeDvnjEAXapbXjJMiK3kNgKnugfkPFDtscydCZbKFek6OBai
C0iBTEewwUJTz/xOZqiLQipGe5FODXmVk1LHujGvWLdEy6SuwYeppNMeB82gQgfWDQPWxyCDTkD/
uLt1QBoB3ua7txrbddVFd5Dr7Jc24mc7St7lGbivwDARgAwVOGvqBed1uKPEX8EmyPEGoJf1omg9
AwcmyfkiimSwrRKrtVek925pIzQVgi0Ju5NYPJ1RLwOL26LTvU0H7EwvO6iugyTsMnH7kRFLrW4p
z3wkClvq061bn/Y03z1/HQeB4dmztlsbhWSAhUXSVeusA4cSLQHn1SAZx6SGToheLFKqnA6zt9PZ
qPJFav52CJWh1qrG6ldy7y51DBsghUS9Ati1qvMwe1FJW6PUD3bips2SEEwWTT7bA6UZxoJIvWr7
zd9izk8s3ySeYYi9jJqxnQ5dxlAtIvsE4TbYbr2x9iv8bgLYgXaLZV7wc2zhxdV1EpUWyh8/h2EU
r0a7YHvK7vjV/TQp8fKbl/RTnVvc59jBXw3803rbQ+IiSHxnFZQcCU4tzCptMV4bhX8ppTUGhj0b
pddG2/CvuWPaD2DZWRt430Azxe2PRo79GinVsNzCco5xFBFpHRvIvpSApnNxoN4ud/cKtBWf4pg7
NAeZB0iLHnmBOWhKG3Ew4JGyYlHwKoOCVc8fatU0oN8BUKmxE/5QgbgfZC3BchrBPrts7AGahlHk
bxrHe+vNsK2moWT623jtQZ0+CuzWLjRpUDvQ+l2t/xQxE5j7ldMc8aeImbPcdHl7pN5JZ8apF9lx
OHPwm9966ddETe6zj2P/5ky/NTzVsqM8lIk/LksvNB6NWP1xpkb2ZpPvZ7/5GSm03EfRjltRZvaB
jwFId/RNCxzEJ1WP6sEdOvtQ9yqHqiFuzhZ03zZ2Lx/sdDNH//rLFFyg01BJz1zXno8AEUhMDpPg
7KBY560gCW8vyHbr+FsTsQTWLGjcrdsuJ2/VcShk/9Zh6flzvHFXXWBD4suw+IUORZU/on7VB+Lx
XxOdgdctXIJTPl9XpJdJxjoVoE3xAlCg/eqdcIDdc+/bzWyrOLldofCrtyv4LrBbmjUuXLKY52sa
cXP2jOIhlsXOMMCyieqldNEUY7rpoPIJLbmA7brJbM6mzvQavAgPZg+Igc704k0rPgnEnCCz0EC3
VXtQRyGcnYUasnkQyov7lYC4mbKm6Aw50m5h5GH9pauRjnRZwQ9FNNQv0COb7a2CShEEiZx1k7XN
lxprVcuqqk92GYGtqFBAGmv7oIejAiq+DW8gufoQe/0zRC6qFbT3sgdpItxCZ2ST2qa0jc7+//gZ
FcILpQmu6XHk1jK0J9Dt6yeau50G1X12GFcHZQKzTNYsL6zlKPFEqbkN/Yp1P4EEO4QIjwGCvE0r
UmtLQheTb59dqzI/ZcWY3SeC/SAzeQVJYG5Lx1GftZcZ+lu7AB6mMpwHrDXLg+XiIYB8vPtAtorz
1Ygix6vtQp8khVDzygfqekseNMBRCHdqAdgHsukBgwf21jkOELA4AYgvW4O1m78ALt3uoqFla65D
Xz7sbud+tFfYFr1q/7/Z5ZRDfbaJFnzk/TkrZbDJ2FCtq5IXT6AxtO+gSxkuedQVT5K3KFr2Y39h
hGimU4SgRA16THK2bPD5DIU8U2dWp9OnDCRkMZZOEjpbqyKu2CPrZXKVfifvhswLTIThvG5f42WZ
L6QVRzvH3lquEMMP6jAq0F0dCjZ2+9kdsn3Qm4EIFdBTDVhYpno8O0nVv3Qrb3Tki2mIDoJTY76g
Zlz3mmHSgAys7oUqaQ1xBZSyULMYoWAWu/IBmenwGvTeicz4dsFQFAPkXmctpgygglZACOaOen1L
vUaO6jZZjv3d7XWL6EiuFgkiJNAC+PAaprft7eUbjWtd1PvBgfo4KbCgc4LMy/yupoEMMegEZEhH
B+zu2ENacjPoLFvRj92nZIo2Xc/jC5l6M4DeMW9/UB+ZboNutl8HdePUHKxe/iD//9dBSQ+0GNge
8NF6ESBO6o+XMI0B9aiFtJtvqo0PRorV5kMZddVjmUX/WHrV1fhtsgiwmDyBTtCem96vTeq9OSNi
JU63psxQcWblcbMKjV3k6Mri0Q6me7RiqjMe/tqy/bJcyNxrPgESwpZuwdk1YJbaQFa6PYIIbthL
AbGc0A/EBfFle2UAMPE0NRDSUFXTfgsavhMW8LaLCnBu8BNAKLSwv0F5h3/2mM+WGdJt85SDoWkf
/fJtSjkBsNRL921KlJQfY9y7SSfkZ6NiA6gZcaZQg7eAzoH8XApck86ktv3Vr7In0MSGICxdjl3B
N6T2HSGscvJ8UFw0IE5eU7PtWwiFQ5GTlMJIM6wumH96t5O0mIcABl7GWYq14CkoIRu8wIkT4f2z
gFTHfPKx63/4mAD87IcpsTdxb/crPvnRLglD9dmHnHUvq/pZWFV6ysEQvRih6/GZ3JIkM3bgCIbO
puMvajaEd2nGoi1HseIKhcnOOpE1/td1PvUru8qh+0Ft1Tk9aEUcZz1CVAi6oN60tk1/CyzTj8hV
8Y546wG66i509m6/mcg+udbsTxT3ZHI1YGSEHW/VeEd2MlHn/9X+2/y4xz98nl/np88ZEqLjfW7J
3E2IqraNZXgObsh/DwOIbBXrL32Zgfe9kQFSF2X6rbX9KFsD2474T9uDZEQPmH3sKYXQS+pDFSbF
U/rPqW6W9+nm4Skofb2xgEK4VkNwKlffRaJehlaQb8hG2gk9mE/PMjcX9sDAi41Xqe3E1g6pUXPG
jckgdxauCPqTD5b5p6Sx317Aaf3mNsPItFvYVf0JrCHeU/av29SNf8z2qxsNr6IY/2IPd789YWMM
BaZLV7vQpLcb/5qIxLkC7SlRP4wbvTKPeQdmC/IUjt3deZ4dgCuRYVOi/dspAdUhb8F1Sz7KcL1F
K4CmY8ixzD76CmBfdj9cwVzN7rmMpiNoI+7Jm6YdQzy37Dk5ZIpxP/pArTiRUdzl0MF8NmukJCI/
ik/UBNXfti265MGAIt1DoeyV0jWuWW4zVD2JakHNabLsO5Axm3NvPnIAYcayvKNempJDcONETT2l
ysHJR1OWoNfJ+7g7uXEEWhQjRLCCLxnFTfRBtAVg4pCDO1IspY/rCZp4SbyhppVxeWAmNIuGhpeP
MfJGD04+h1LIoW1A+XwbLkRjLkO/X1udDZXCOA2vY4NSNabVQms5gHbC7wA07gewP/zpIYPu0I54
1f/mAeQUwuI65fGXOXzs31djYkMfHmuWgq2BxEFIxbMdHCdNuz+kxoaI9Gfb3A9SfZDsNy1YYN3S
sLZu4yArwcBqijxYc/SpiZTJ3CSEDWFquHRn0w1T8z6I0Drk9W6iFrm+D2QoRzjyGKXUKasufZ4d
ID/oPwAa7D/4jD2jjKs9gSTWh2R5E6wR3x7X1Nn5RnhSCFl1upNMZZmfKz9nYKXF6Cxx0zVK6tsN
DQ9MYWEn2n6bR+tBkNLYAt6f3JPJDAYsqkD8vKVPMA5Bf+DQA15QL83BkIMrTTZcySRrAxVE0s/u
6CNAXbvZu8wzAQD59xOB9AeqX8YnsnRmAdWn6VuUJsOOAnACBLnbqenrOYAnE7s740V7pU66yZCN
heh7yq90g/GsQ9nHr8NFUdcr7jHQN5dZsEvwHgB2N9h1YVM8uiwtHwusk+wxGy9xY+Med5mzdBkX
d9QJhPR0Z4MoYUkD3ofjeVWAxFX568Cr0rNtPxBoguEltAKkdwL7DvjuswZJ5VaOyTfQ4H71euj7
gGgk3BUcaox+nluvGEj9NFDVRrByU4BmypVhpmznagi+ZTTqDmlxS0MvxBV5YXcR1W2+CcBaICGD
9LnPEhtspzkyGLlWktJSLtoOZC37YP/VHznDEwtb3u9QujwCwpoBqaAjf7/FAGs/qZd2goTGreND
sLClSKAvwapZJniGD0MFLg0ZXaHiFV09C1kWLI/D7QAZ2ys4AhDz91D6JYPwSB4sSq37sf86KddN
l3nIPU0f/jPypZcuXc0O3OopyZfmoCndpoVmn75CMzAEb3uod0cDit70zg7PJQ8yfnG3o2bLzBUH
K+xTgp0Hli1/utGrYnChoB0W3V/dGj0bAZnf3fQ+Zp6N7HRRo3fE7aI0Wz+AUXnIJIATECbbdlOW
HaALlh8Ky3C2CiiEC5cVYOyVFTz0EULXDXOrLyzhXxIu659NCr27zB/5wh4BgW559bMPmy/K4OWX
oilTSONk/oNi+DHXBs8vEKh4u0pjjR+v4jlJukYerAX98Wtjm2+sMVCalgdgtogj5oMZ2pAzrczf
bDRIU3AEsQWJjTBY54i9PUAkptq7SNlAmMd1HsgWi8+ddIZP0sLrIHQhO9xO4MK6+UP6CpBGYWKV
2lrtdT68DN0E0dLKuXfV6O1tvVj1gN3YWJlKkcaexAXJ9hFo11+Ns3g8GW3tma6d/SiC4EeVmUcT
LCe3E9+zZkv478kvPlUaqueka15pjUyrZVooqwFi8yIyd2SXYXDhdgDsQz596WPIDtzCuxQG1naH
Qezc8eINVR4o+VzHUKqAVIS1SpBnhORcOp3tSJhLcnDD56xrnCUvUazeijhfismMN1PiOmcDiNv5
YIWMH0PhrIciQniLOshFQm5pWeJHtiHbgPq/lekmMYTpenEZJOhCOjcbN1Up8P01lYEApFB7LBrV
Z7Dn+pCodI19r5uMbZpw9F9qkNcc3ADqfVxrR1vF5C97AQr/yTdKMGHVP2tlG6/6JMjqtxML/LiZ
gCCIayG7WFq59dwEXbfivXAu0oK2QNYmxR4JAzA6RFO4rhlUEVIrKpd5DfKdWMvTlfqsD4D2BpAH
bdNC0i8dTWv93z7kSIc0BdsJ1963yeiMF1/Lsgux3bKPtOUcKj7dM2M6kgxZljJ1r/toh0l9LcPd
ojen733/axz4UMByPzqvLWQZFiA+4g/cjoKNCoCxkaAxPLE0TNZ9I6znyui/FtUINfMEPHhY1X0H
3bO9GPUgg/07CODb8YSCnhTMmob5PI3jPAiyqvOgtkJAC3ATIxqyQ9K4xjKfZLpEzCk7xNEIknbq
6aJUvZ1S15SZCKC4xbS3RyTQSl1WWRkoBE8sCK9DCyw5hhEYNIxCtJ8MJ62XVS34qyrkxXdR67UY
5NdBBN1PlEz9wwM3ePZzGzzMwehcMt/MoPsk+B7fbH3KlM3Wwgn8B5aKlySKt5POH9FBVioEtoaj
bpzauY10ceaOe4syUB983rt5wNWeWp0JxflOhdOWIEHVCJ3yoUVEb0YIafgQKFn+bhMeGChIlJqc
yW98H0uoI5qP/P5zPrfFGj3IuiP4N1CeYvrG6hZhGRzzESzpwNzoIE3pABRYuR6oyjQ6Wh9oUARt
p/XNNqXh2TJeG2y790kQ1tglm8aI7zBezc1RFt5FySJF5W4SIlwA4qREH6gDTHbRwnZLvv3gjdXy
qlX5cLo5u74m9s7qhw9uEHJP1qNbtOACfwFBTHgSVe3aiw7xgF1oRy81Y9FZCexbVoDfbzwbDGSz
C2qupkWaRAaeLqpYAU8EUYPb82lkeQ0y6zU9mDqyO6p3zmXeFSupnaknypGBW5gCAMFUzM6/Pfxo
9oLZFsgWUZau2Q49TY8YsxJ1mXRqEvHhrYuM0kodoPqAzdBDSAPvgx8frIqvyNFNLJQH2bVv75gj
Z9s8g63quxYybQ5fFHUBuQnLcu6TbGru3KTLd6XtqssEIUhoxKXNlxFyj74RGz8D2dx5FfNfO78Y
lzSo8NLmTuYWmEfCXl1sTDkPKkzvRE8Ep+zuECPy5kERcG33YarWDAp9i0JXKni6UoEO9dgsEbQK
T7YjLeBq9NYeXBsc9FcoPQAh45sfdk1gLhF1A7w5Qj6L98Fmlcgt9NEgb4x0zgWY4fFSZLI5MQ8K
9YIVHsR3QIFiJq3aV6F5pZanTXQG3pL8rvd0eYIeSpNQR2nE2casAb/zo7Z8myXM827FekRSEyuI
knXpYKM5ZgyEhLdLIbeETwMEzR3NNqr0LkpTcRYgVVgHgUzW9Iuq9M/KTMoHKLmxI7XaKOxOZdOD
9w99dAgbU649IC7WaRW+2VC5eo0qI5h/i6iqLU/1ZF/In36KII8X65jLZn2bSEbi3oZs8YnmQXAY
9BvKTxFkAqVKrfmvrCz5R8jUv3cHiHeLCKz1ZBee6y+t1mKHNi7HJ5bybacC60suLShZl63akluG
FHpuYWPfTgPb/9e0EzPqhSdBw0XTFpEs9zbBAlujt+9QNRitC3fqNsRCRs0UsfUPTa6bRFlmtk20
vvVGEkEJs/wnxmvhaYCm0F5k+Cup6XBEyysvQCGC7k1dzRHJa+ASddNMgT0UmqafmkgZJKes7rK5
GStpnuLa+DnPhIzHOY3Lr9SKheueh8589qdpeupK0V0M6IhRH7dsft/m4Zn6RiAX71tlgzMAVwSj
RnPFAusuAsHKU2JMBjBFakN9xcCsTx4IA2lc7/btg+qSJfXVU5w8esU/Ne68rUyBde+jcniQRZmB
lisfDp4mdwJs2L5LmVNDSwd8UbMLqmka23Wv1ErLnAEDmFgbag4WMNxlFp6pRYNKLNAXCBAMB2rS
lH7QX/0sfVSa9iQf2uyToaO2Zc2dLRYYA+RueL0bUbt/JhckZfgZGhS724CuEOYWhQBAUOhJ6NAX
iZgniYtm2NmALi/AMBEilV17i7QJgWauHcdYMMPlENkS4crpp+i+zqvoHtWS+V0CeaOFST4NQ5ld
Wfdn6qUDOat9Gcbe/eyUtXi4tLgH5nmzEExJppvFd7dBt2uV+jJWCgrbMCvdFQqugCEJY5MdXHw5
72uBQiZAa1P7w9t/TFS+7n0EwevO3KZ9Ptx5qBZ6iLn7g6dT8b00Q2QO/OqpAF3a3xyy1n8KVVXP
DnjxDne1wqZLz5Bjs/TJB4/MIvGgaV9acX3yc8N+YWIzRUXyUjdjcx6TGDhtbe5LybcZgOMbJKPs
l9ugtyZW6ykiWdNUHeY348hC/EYSXqG8D/JIHw59BMAbHxRUftHR6ncrnUHm3T9jw5PYY7giS8gY
1jlZVW2jvIQanuuEkHXNxdoVLH0SBZaCSRd3PyrEqgzmOP8IpLFqX6Vf3A5BjRz4bOy0e2wPsfze
W3WLYjs9PILYzTx8Csz2CSmPYZ3mWO23GgvhaXyEaB28Lv3+TC3fBJvC1GViaSkL+A7d2wfyrTeO
US7fuBUQU3ro+/gwGMuNGYLBNAGFNWIBKIQfdI1KboNWBT+QB+TtA3BFYS8w+Mx87eUj9Ufgdlsx
O5wONDDXAzsqbpnGxyZP1N7XZRVNF5RnV59RM/Yi/E6j4WhN0NoGCwf4GZtKHsmNPCYjrrZdD7LY
HcBH/TJwiwYZT2XMtQFRnlaLxDLlvTUE9RnYFwNoVqROPVlXuD9rLU767wg7zsIrCAHBYZ47330R
iAO9nPo2Cc+QQdt2HG/6ZcviYQMmvXZ1W+rpAZ7MuwOZJGj6NmZgAySN8KhIvfE1yusdiHeMn5Zr
HSFcOn0RYBZY+qj3v4A3y7hze3O4Q3kpUJt6kO+ibjE1m9008uoyRU65yFTJT7muSs0SwKMlJIHm
1rvdFW4pVoUs9qUNLsUbyQxgodD1MXof7KpmuaeOHLfXusod5PhZBCXX3lSnBgxpL/0/tbT6l5iN
MThywYoWNqH9IsD/tUktOW7ICaytb2OY1zgv1ncnzu9kUybXvrH5AytsAONzE/RVbZo85KJqj3ji
fKHOifP6BIrqUzl6+dFWWb6CMi4EFnUz7PEGXNApHSIjxSNM96gxQ48P4U4t1OOtyTi43wCJy6+O
8ptzDvzoohtC8zNvR2NVNazcUTNDxgLqmPIps/QWDDjbBQczzOcobUZgK8xg5/MgPaDq1FtiObTo
MyGepyLmJ9NQIQh0AQOAkGy3Mqog3le6qd2EdjPjhp8Qr4QmWtwiGQYU1gpUNnxPzXc3S88GsBi4
0QhUMLXfUNkBhq26+hp6iKnriHlqthJIqz44j2FZHVER563ePZCSQAlAKuXS0x5RB0p58oAmUfU1
bt7mIA8DinPgIgJH8v9h7ct65OaRLf9Ko59HGG0kpcHcech9r73K5RfB5UU7tVLbr5/DUH3Osj93
Ny5wAUMQg0EqK52SyIg45+CBZN63SKatpwoYkKGorHtA6a37rPE3NaKUN+SRx4mDigN/WCA6BZ5d
kfBpgafNuCdn1wEmuxlr1FxhKI2o9ZwIR9Zrt+infFlyYzN07NWGptY+BR3TotXMMGwKyiM1IVLj
PDHVvDfDYYw3MaDKq6Fq+K6UEAyjvTrHX71rij5e0UaeeqlJu/Wrs9v2wRFBnWRBWa3WbUEVnMhu
E9eegSLlXB0a1/GOJqq25uxYGoCSa0CGlQaQnVJn9TjE2xE1QPNM1wG/z4lIEVQJV2mEZY+dodAt
yrv01k/xRhsmcVcFEibUEBwH2/t8NXUJhySCm/fLsM1UshRR3qwSo003c7sMJ81ZHjv7uW0FePlW
hbzQFEXO09txUNgf6sGot5vnzwCxBUndcMjiYx726QmrnffD5CUo9vm9HRVld8zrI9lpRBv4DmhU
TaKacS5CF5tPXQDBYAEspRMY9oJsTHfgv79YShRFra80IHSGMDrSqKi0i+L8YWIjexwalMmM8Y1q
DPZIFseY9qCPULeNNnWOWS2SUokjeUhkJFZ1AyW02qg5VlSASjYVOKRoaAQp2QPAWP6CmoDEWpf/
cCXhVOo2RolLjSy8rzIGpPRU5cdWH+LBQVuNUY6aoSk/0hl1F64aQE7sDOBt/DkmJHfqJ89yKsHn
8/sp9Rt1V60hpRVv3SxMV6Qbvs81OqzE72Rl12Z/VijAP7MsS1eZaTvHgRffmyBVJ6tX74cwcdWJ
bNwDvx5zsyN1TtpDga0BcbSfLtQzAEEHSmfwquXG3TVNNXUiOppj9dr8RJa7SDOQidJUdDBaUFRq
L2qRKw2conYeOGe0/prrOv2vc5H95xWvc9l/XZFmtqV0jsBi4/GJh1GVAnlLFbzezya2O/ZT0uKx
cu3FcuJjk3qREI8yuz67zOjPg90Ee7zaDq2doGKHbPOphwKVfWJZB7LRQfISeGZ9AMwAJKUvUYsd
BHi7GjE+GSi/9xLjpWyr4k063ouHH8IbqKDnE9STzie/dJnBIJ4hlXHQ3VKP/A9T/I/7QAIMKC/w
d6+ZYuxUDdxdENFDHmXRpoZO7cwO4Qgou5SlyS4t/uRn23uMJ9t5+dOgwLPrmR3i74OGpHReQseN
T70E+FLlxnBLhzYWGbQyl1fLhEDcLY/1gjyNtOirqdksZWltrRh7VN5b44ehmVoaQVUE85SdBa4O
c9BBCX0FHdO7rYLI2qYBiGDJ5iJDuahbIUENKst1B0z9PhBN9jwa01ZWNopatd10Uv9q78Pi3S7A
2LavUF/3zArsIX/ar/6/2osK+DXKXs2JL529AuUlNJnHOVlWgbb2pPz68Zo/yzq72nbMG5bX/FmP
FCaisLG3uSbFlBu+ZqE7HMk026NlEQBRRjm3yQjSU+SUj9dLKzxwtlUVjcvrNHXQfZyaOkYrm6em
iUxQOd8qbi8nCwjBhk8IDGYoSblkJedLo25y4ACG4DL34Ak17oFrecq1jfxqO4CCIipItjTDPJYm
+DlLD3YfAJr0pD8PWJ7OM11N1zmrON3ifSOO1Ik6sPuEZerUAca/GnKBFbdeyMwrD7z4ytFFalab
PPBM74psBFWXbtJyhckQubY+SI9k4x4IDlAUfkOds5uelyMVvrnapP3jOq0xeh+npUG+gWBW0jcp
9lFYBtG0HRitqZMO7c9pgwZbhbHEqmpoDbYvW6zsaD3jhaiDoCatZ6jJva4HEAmpiWuTeoFlw/2S
nrwQu54OCOJtMExf/BZbolCY3QmE4ljjUVtoI53RIQ4kJGLTektDA7Cs47Whh1D7OkNQgODf6er7
3+zzzB8uMmZ+vBCe7DcIcXT7QYQPttuZnwWEWP2AxV9zlXTLeki8CwR/2xNoPAAnHAv/i1WdyYFB
lXhZCHDKV0NZniV0RFbUwbcONKbeoOxcrXjVx2c/CvNLNKH2AKmt+Cu3H7vSmr44AKWvoGMr9bI5
2CJFjNhDA+FOvHPHz7npNos4dcJbKbl7oQ5sAYCt0B0GIHZzR2mAfzmwgaMYqoOwIlArMl0CNTT9
Pdn6lqHKbuzG+wqRwY0TGv1NkEX2jVWbd41e1CZIJVGrb41oY4AxH4rAEHkMhbAPiKrsCdRyBbpQ
E+rO7ADy87mT/MlOhxGppQOL+e53u54W7NDGobDa3Qd/bacLpJMRHQHImTt/Gw70LvLHZj9/vCve
htxQEimPU5ltr9PaqKk/J16/rIxmOHOOhM6AmvybLsDrGkCz+L5JfZT9FlBsGGpfLi3XKl9EUwPG
19fZZ89DFUDfy69+CvIkydUP5cpVmuYC+qH3SAYl2KVkzbL0neAHUmco487StyH+Boxe9eQqNa4j
PBpPlSmLo4Xs6mbyXCwqQT6wCHOv/erY4dKYsvwHOLifFRvdF98YENxH5P3CDdPcFy6g+wJ7srtE
et2yb03r8+h2+55b2Q9TTAc1+tVnFG1CoAvsh0I1i6jvpgfTlsk2cKv0UIkmvXG9KFxZftd/RiX9
dizT7Ls5Rp9UlozPXT+M2H1a8uRbyj3hzi7WohPFi1AIB2pXp532sfCiY1XHbFmGiQIFNmuOsWdN
D21jPYCng32GRjPUnAK3PUE/rLwHTdsb2fHHICrTVf1Zgrburm4iFFLH3srwAa4DAWZ4MXIZnysr
wmbfcbq3mq15EsuvKK6BTJZ2sBs+boGhjNaJncpbgF/kbREA4IWAQ4l4PctvLWiveYsyxyeeshsy
AcNlIDPd+060GIxiFxptsul10Qf+q40728viBcLG/cHR7725IwBaYAqKW2pFPCjOuR2dr4OyAm/9
MYpB4vlzIomE8Qo3U7IxqEQEC+r3iclHRFazyL36K5G9TZqPs0zVeGzzhWSa8m0mfpuP5EOHD+1y
CKdjg1pXZXkHSNgsGAeLR5E5l7lmYYI0BoIDyYZqHEJpN2cANJ6pk0w8ss620737N6hwR5osZEej
9tiS6Cjcov5UxK51byNodvqDvavkR3tit59Y1rz7VygAWhJ7BX43n/wgse+HEGiqOZIlg65553dF
EuQkOLhBqSaBoGo5+BfaugX3RODe4ospnjpIMu1aQLg37ehYnyY8eEMloje8wkCf0qTGaVRsuoFK
tQeiDACS9UjkdIunQY9sCgSGQl7OI8mBBQCB0UgHFRU3KoHouPhrJF3TFChRpJEs8sxPDYqPyAEr
PWAvwnUe1u49KsSTDf4z/FOfxuAbhnj1zmmcEnmByIFauDKhR+2AXtWx06+QLtqMpZhCYBKjNTi6
rK+JC2QhKmaTZzaZ/cq3e/um6ENj201de+BVO56QZ4f4uCiq+wqPecDzOvmKZcRjkKK4dxHdT6oG
Y1gpSq0q4r42himXf/psk3L+9tnC0vzw2WLDgMiuxn4RdCsamnzZOFF7mMFZuomq+fZAsK/GNu6B
I2n2ZZ+m/QKRVVDIUbjOq0W1dmIwBsxGjrTt2hsiY4E0tsSutRWbAWJmy2gI8K2TsSlivKNDdpq0
itegD1KZYtOEEDsX5bB1BiEPBkpCzj1Xw5nO6KCSAgxlAeera0dVBW9xYwaLvBbDxklCZ++JMrr3
Rg1pG0H1i8qTEyCe5Qt5jK5jI7/pPAH90y+hxx4eBjxKnGta/0OMfz4lpwlOlAIQScw2/RBh2w82
uhHBXSY8YFCCbF3psuLGadqF1aIysENZ0CNnKJF20+kTuQUmaE5ZWSIC12GvEcdte2m1WxcCy6eH
/8ltwJ2/lShFhIyVUE91nm8B5UZeD3fexmbRtM11s8/KZQLdkJdUVuYhtTlkx43JfDXZ8H1MfO8W
iebhBmzaQKxrf8fy+bJRApkrPW2u5Jb8x0S8T1sgbrybciDbQa0Nht2Nh5qxJbKL8Z62ttQszSTZ
zxtf3QvERvyhiVhmvE8qE5noCuhSjwpXw5h1C8vq2NqXvnliVO2Kl0THN4Bn3L5fEeo0x7BFnCab
7PYEkAnoJXIQVZ8g0BnYm7AEqLwQQ7+hfjoYIv6S8NLeDtJWwLDgEMuwOxdNVQDKnzEwyHh8WJAx
Lpp3H4crtSybBtlf7U0dSoQD+C+htJCWSN5Ca12dVR+gmBD6Usu2gERjn6KaH6l7nGLl1W7A+NYu
PIQmhwUZa91DZx4qZfZFJW6u9tKyQf0x9ypnZZUoNBywMmB4jR8butFwC0XnNnVxz9Fp5D2UTpZA
4QxxczogR5X1COn+1W7BLyTB60+WDyOpPaWxBc3yJc11HQMhIYTi9cHOhbN2h4xnF9CDtRsTXOCX
0gqcs6meLF3uRQcy09kU9c6SJ6Ncx1ipCOxBAu80hfmSXFKyjb6sod8TuevrDHVsPmF3EoGmz1Ny
YUCV7ODrA52FKWslmBQ4jNjP+WuytlPtonxXezHhQum8GXfkQyaXFX+NpimvbfKhZlHkzF1ee7gl
ipXFIShZ90gY9TJ+PySIRtbAy6OdDV4FwqHw+2zLqIfcWS2KTZcbPygC+SFImcYxVH4ikKe3qGY/
Ye/4MZr5W3CTBnssfDJi4xlV0M7ZNsAP2DvRCKX4MTlXYybBvaSMO4DQ7GXVRjZiPFm4AGOk/DaE
6RpFihK1HzGEa1gQfVdJ9VaEvP1Uj8jbGzwy77Hg8cA92Zj4fyzSPV5aHVhwaqD5RbrmeLnifmAS
30XSj6f51HCUcbBqrKlkWgFJpHvowHtUZo2gxRuwG2xjG6A90GG8ovDyDmKd9YM3lf4JYMF6SXZD
gXyxqKPqJg2c6dZnA9YvekAErgBkjAp2dIEvfvQKyOn2pnwKi6leDGDkO9Fh7I38ZOrD1UZN1atm
yTJ7U0woCO9lc254WDz5qIK9b7xgadp1hLqWVc1l9sSGtnhC5BXljaW6J8ewyC6okvJuqFUn9bdB
VuM8CfTqQKuaRbgP9ZyF3tDiQdTvqZlNbFqhFsjdUrP1SqQHEeDeUHOMgwa7sdpbOfqi4AqN98hu
OEvqRSbeOFQF6C2o1+NdfG5brFCp1xzs+gYhgzvqxNI1XpRsNHe5YTgT2JbTGoCM+tBicYBQUp4G
Z/y2gjOdGX35CXzZ/c62CjYt7CroEIAfwQRv5dgY5lBm1md0CKEKcAhiHK7NP/ldh9EIcqFh1+Z/
f6rrJX+b6rdPcL3Gb37UIZpe7TvrIYggsmxAJaRY0On1AOIPtiqcclhAKCE7XjtEDEr6qsj/GkLt
a7enZ7w26ez3C2QtMpKWAMvhv58mqn5+MLoKfZLZeL0qGXlducWCu9bdpGLs3fSHuA6h5uxCpzSk
LJMXKG9We8OJi9sW0pAMqaCT1IyddChHhioQIyiXo+2823o6S9KNAVGj86jvANRGq2ZTqxRYiZ9j
aUSRoFpuEPb5ap9MYLenDE8iuuq1YwS9Ts/79CK9CCtzFXV8nZaxv5yv+HNiRKkA3AaHd0/XzpTE
LrmyktU8FQ2O1Gsm+uhmnipTVrmOYqOaXXzDvzggIdqCYUIduDLVYT4TWfd+9gcbuQyeKzLc2BhH
B/nz7GrjeprrrNRxtVVgCV0mLu540Lv592UnwE0VgUmdmgFL/XtlQ0K7T+2bSHtUkFfbRS3rltRZ
uZ5/XyDekle9eZ4H9QpKgQDxIPKFElGpGnnjOc4FNCnVt3JiF4Ob5TdXiUskcCJh8YKkOYk4AzeT
bwZ7UQ9PVJBOZeihrkVHJGC2X03kQfa8mm6AMl+YIzYEGUtuQaDn3iVxIi54IK2pRQdjAptz5rTf
ujFMkelrUZFX+lWz9HgAFgORh8c6c/V+vuKv7c+zNLHebXTWZS5/jaIxW5hFLl7n3nBrWv5DqlR6
xxhL78B7zU9NOx3JBHGI9K5FIf5NgGcZVPOGcEluXXcXgYzplrzo0NbNLnWK/kytIU7Su1oWL4WQ
YNLQM5NpaMBZwQ073F9tXeHUSy8x0y25UEemcoAuCoB4yEZzRhXkRMPWTVfXq4ZCOdt0AAP1db7Q
yey9sAbUa1kePnBSTN7R5e0dDaM/CXURFZRKyw+zWxVoeJP5I1z/hBQ7yh7sX5erSQb17eCL6HT9
ZEoE8cICTSIwqfjCyLfhdbAwDC4+/FWVHaCM1AZdFbnQwZ/AAdJYjTX/VTSp6HyI7uW5Wl4va7bS
2xkV6tavf2lXd8bB9PpP1y8OAVLw/qtsf/10g2T+TRG+0lzz/6E/lDrqOt7Mzal0D2DY6DWYpt8L
GyIJRpEPX5KmfbSzPH1MINl4EKaJCl1th56dYxTtZcI6HMWfXrNpQWW09/LSfVIguiMnk9vWsuVm
fY4dZqwMVuQLBQG+h26wnvt2lOdet3jpTxvUioA5ufKth5oP9a0H0qvWS60HMnUWqL3CPIyPZBu6
sNzlcWEu5wHMDh8GaxMoZYGJEyV6WFd3yZ4mByduekBUxFpQkwb4+LEY3BruyNRNCCVmQ1dvaXKg
TfJT4sjv1Ekf14itI1K44c189dbpUW0W8zVN5om0v5hueSF/OvhJ8qVIhXWi1oDl4TYQdgc6EfxB
kzGEd6hUWVEnmQpIZC7cOhgO1Eyn0tmJGME6cqGP0AMZZ04PZDAENF78ajJ39AFA62EeQjVgK4k9
VR+/mLHT3U2uULfl1H8Let//BGn3cQ1FwHEXDmhGyliBdAs1monvn8o6hwIfENSfwFPoghI3b49l
F6N0zb6bzR0U+FRVgS8EMZrl+44bFGq7uU7vWpufIvVx7GS5+FCo5yQNxMQt597Axy7D4IXy16Ep
31SjiscSSbadaiDxgyit/6gdKLWNNeCb23w2EOR8SxgKINPe/ZE62U2bjfarStoReqC2vONO3G29
yh4OQcVTxClSE6yB7vCYjlDGlRDo/KqHQ6PU/RFjuMgRDMZPNNgEToafRmYCkqBx5LFngNnCSgE+
y6LhGRoV4HKG/erWa/R55gukERFQm904sPfkBnTE+2yjdrvOFidfAyI6gOTxCJpvwDuMRT5+y0WE
6lLffoHscIWiRCvfNUObPledexKlFb0Bz5MtS5RHX5SwzXNhjUitOWP89nNkn0GMgkYWPETZtuOY
KyNJkCAKZfZMZzLk6XzW/8H2J7/QtEw8N8vsQ57N4M54BDPY7kNWb86xsfHBYBPfU3pt7hXIkq2Z
UQFm8jNHR840S1Y1O7IPSbaQExK7l7Iryy0H/cCLnZcznxXPPGudOl69RxUSxHmzYuazwloa9qQF
gbbtG8/a30OcDCg1lCkwEhC3y95e69r5ZcR98GBXUfov2v0yUYsgVsHRTyE7glKZtLjkE0PCxepX
1IE8YXGJoSHorJJpWKGGKjhe3YKRRZsxzMRycIHm7FGocVR51z1GvS3XYCkbNnNzAhGby2t8JFt0
j6q3JhC4ZifqpEMvQBgGUNcdtWi2IbXeZ3Ot/n220DHCTadki4iXZ6cL4syC/NCp96z6Qq3GzJpd
4uf1kpp0QJAXxJxhc3ErHwWb2qMBgdjS1VIiZPvDHLOHHvDrHH+6ilNB+7XswD0ZjW75YKTWkbgZ
AqiT7lJgrdaDvimg0RfrWHR/U0G0+8Htp6MJ8dc1Ho7iGDVhtGy9yT01aeE8m6BLn2nrlCwOYKEs
VyGq5j6RW5BV7skyw61nFx1A9fyN7pimgXBFhZjFXWua7bENO29lhmn8pvJzUTn+5y4F7erUTvHB
zDP5oAdSf50W0NCxUS7kxCnfpxnm4Y3Nv4UI+ERR278hW9ovO9ePblPPsiDmOoFl1CkmiCin774M
iiwKcoxyZSF52oGhF9wfrrka6MzBVrWXykO4AGdzrz5zoi+sHaDi7gEmpA8gxVThtkFB75a1LpKy
Ck+iFssI8PuLaevjOXNXCaTWNV/a/J8RteOq4Qi60v9lFnXJHZTltAbXLfNN9jkD1y7EFPvP9jSY
S5UmPbT0wn7X8s7Ymch03vSAhC+Rl5teq2E4EYe2L8HeGRf9Z7PKIAcJ/IXRJ/mjBPQe0G2chXUJ
2VA8kh+NRL3brr10Jk2zWfeyBjOQiwclIBr5gT5ywLPsxKv6y/yJ9Z/CS5B9kUceqR0UC5InPy9P
RWH4jwkInw54oui7sB8/a3tm4m1hR5F74AJUKb/aJyQyFoXVVDs8/oYzFvzDeWK8hz60W2xTu4wX
lTlAhIB6RBRPi7Zi0bboR+iaGdBB8Hwd1NLNq02k2bhDbVt91+lDA2J9ZC9goyZ1XG1FI5pNFdjd
kqrcqN4Ne+A74fJgT/VtV7shkmlronZ4kRFN61XZynfqO+TWmrVUeHqEhmXfyJQZ61ifhXx8PyPb
n3pRWAr6HNRKbhP8eg4eUgebZhLlU13Lbw6ijN/iqtkgENd/tvIgXaF+arwoz0NkzyqajcwEX9py
MhaBl1snjxgRKFBMbYaIHNY54YFMdBA6ikxnSFNAy7WcIESL4tVNIhTQyhpwR0VcZAMBAPRvHH5G
IKe4+PrxK5X9ak+tuUtchkdyaQzp3jUNvCWqFBroXRO6ENOxkm8B7grP5uxL6UfJymIsv/ip6R2j
qWjWg5IKWG/gxaHm+c1t8h9j0bWPXhS32yAo8n2YMyil6cnIY3KguB437AtC+8kqEJNcCdMbd6AQ
pBp1OvhSVutAMHtNzR7gvXv+7uA6bMvzHOXiY/swyQDQ/jTO98hpAGAIhYc7KIO82ypxNoJkLyO+
/pNmReDgVas7J52KFzIyVyhZ7I0HRNfwLfRxWK4I+58idbVDrtfGKwwqTyBSrO8iBGNmGzWpA9Xt
7c5ZGgIECJ3b2U+AgXcH1y41N7WH8GENaYhrk4NAEd+rc06cEBXSHveXqWYYh1TrM2/q8EGwNjt1
YxosidGb/2VXhZOdCkfLMyECvwaXbwZRwnKB29Z6A9+GQs2/nd0KxUdwveA/ImNx92B6NQiH9KN2
jN59uwiMxo6tovvIAnm1CpDIwt5w+uyaUOYZ1PgCuZh3OxVigCNztpP/JJNgHRoTMAZtm+7cPo42
SHIgr+dNeC4iVw52G4BC0izbWWnefiKPqI3dbQJxvgUWW/lypp5vDXPY/rFNxPPIlwElwzx/Z3NQ
w0W8gfoZfaWq/tikXkT8+z19/1Xc/633t7FX505PVXmG2k7hdOhHJF0hhV4dB0QANrK2nAeJkjDI
HMvpWxHclEMffHem6ofDPO9JZRZ2luEQnFAFXs9jVF4aazkCqUT3mzm69TYxogKxJ70GUnrB0+tD
5k/O0jS/XDHTV1x1CTKJfV5B3McF8rrneQOB4lG9I7GvftBkwNq8y59cszHxO+1rcNPkziZjKC6O
06o8AwQv1yh7qp5rYX0laKPBv+KxlX67jjHjKVoZAXtVHP+ZhFpDhXG1uTb9Zqg2kEeONpkIwxMb
Ab1iwwtVvxdFB2m6KBgvnuv1J1thIxNXgfWlSWcHZ3gwB2uBbEGFChHcEgVWmAgLu+WJZGhy3WS6
Sb1OB2wn9WKvaD9R75/GpjxC5iKXIFA15AXLBKwrIUBrV4N3rJSJpaa29zUHYcDYvlbKK5wfKhXe
PfRoV2C4DfO7KNQABhWfwNTN3K8SGOIVaDXcG6OE6t9oiPQpzIp6DSWp6QzIV3bgZcq3U1k4t05S
smXHePTa2fI+zwr3B4D9qG/01beo+mu4iBTKN7rUBpE/3hXgR/ARivHzE2u7ANUDwzPd/mS3Xcm3
oqxn9SF/tPNbYLuPUkIY6SpIlJdRu2UqAhnuBEGia4dVuhD8MG7BYAMmqhJV+wiuLCoW90dqtmPx
3iToId4OH3vHX5vUm5iAh/3LscWEGp1K5itQ255YI+Te1wssVCNCkc2r8uhMbTpol6CY5D5JRXyy
sPgkPoNE9d8DVkS3vB/ce3NKL0SG4Mje2aJsNNmQ15hP34HSC2+xtp29yGyPDryGDF565fpzLvBX
zF6yKflGeY2zRoQSBcJDbb7EDrjhcF8HdzJqwMeNh/8ZGBnkoIIuQtCld84TSsUhjtg4923RtMvC
ksOnxHe+dL5Iv9tVi+E6D8WyClslM/3GfQitDiEzIcgW4p4OG3Cj9CPSJJ0VnwPL+JIZgTsvKLvU
yk9FEn2hZRptEDygXBee06UHWqz5Ln6DAMOXa2LzIl4vNQTZ2ajxqtDMX2RvBwVoh7a7vbe8upId
Mp0ZXgx+tQBh77QFaCZ/EZAXl5YXveUBYNACXGyXJIv6iwcANUoN2ugtgTQAM8G9YYs42P46MrXi
6VbmzovEyuYMCiZ5xqpXnrEDSXZsMJ49J46PThJvQjuvHrIs6W55KlDQ0kMZdEDMZVkHprmjXqNj
7SkMvc9zrznybw3AH0csjrBr4a4ByUtEyMiXDiCu27BeGjfUiiufr/75j//9//7v1+H/hN+LW5SR
hoX8h1T5bRHLtvmvf3Lzn/8oZ/P+23/90/U9x2PMBYcF88E+wrmH/q9f7pEEh7f1v6IWfGNQI7If
3KZoHlp7BQGC/FsigxDYtLBC6NZ3d46vWRWApL9v0xEwXKXEN6TOkT6XXztjNe9jwz5Kj0CsbFNa
YfWMdTuUmrHswqco33rEKwe5VHcRjVW8nVUG07j9pQ0c8SVCIcx1mZGkLFkhG5NDIATMRHQI0+Cj
jZyrPFuZ+I0fIE+M6ll9YDIfzo4+DElbbwo89MDI9FdvVqtPINPPd6wzsWJnOa9Rj+R1swuNJWea
AGoK5uLff/Wu/fevnnOX45fFGHLQ3P31qwc9XmH0jeAPbR+POySBQ1RNWdM6d43qtU6RNNHLiX4C
Drry3PqWPDgwT4BqmygT+7NXLQPjkEfeh3l6U9NsOIOCWLFxYKyJXrO4tleJk/ZnAUnMY1WCJ2NE
bup5Aukzvl7+TbuCfxo13trVDKA0EmbjiW4zqx5vVJQ4B9e18cwFpEH8h9+l7/z+5bgmor74dlyU
hnDG2a9fTu+llYfSefkwL9J5yYDLL9xnZCiKOyjKdneA6j/R4zBupLGhRx41tRfKteTdWEKr2I78
L4gBqzVnuQRrGh5MkWwg1sBY+8lW9VnoNSJeivcyMYsXZpSQDCp7uI6Fe2zEbWQU9S0K7TdI2LOH
QrPpV+C2Bd1BGhzJBsqwdNuW4H+kXhpQx8OGaV5+RM2gWlvHLnB7Tr5EcCrZT0KCtT+QgDwOATgz
nD6tl00AFGHUPkC7nj385utatw239x6UO35b2pPCnK2Yf9CdJD83dSHQST2CHlj+mifLjb/XvZ8/
tvqASGFZswQEYGjkMe8WHaCHh9wv5aOtrHpjWFOxpl4a3ffZPLoAee/NHG90S9tc226bfiCX71qh
n8pWu6GOyjaj//CLcP1ffhHMND0L/xgUswVgyMLRt9OHJxWeLPYIKpnwgeEVBfk4c7j0FuiVCWcY
V8+W39hfaBHmGt1wClkwXIzIxxLNqCEFmaRnUpWdVWJJPHaWh6XT2i/LctFqtbcYRYDQ3qkSiMuk
1ZEGUQc1/6Vtniw002DbNB6qbEbHy3ain6yj6XrWkc7cIXWqhYxHVFshUWTuXC/ZX7v/5jMb3Fpt
/8Oz59fHvv4yQQDFXZN7vg0iOp//+mWmUW1aWW4G92JoRqRic39hAb9wa8eGj6Lv3Fp3mS9fC5Ot
aa1LHnUdAaXXuz0YbkE8izRi6QF73JW7BnkG/Zyt9dP1wwEgo3OnoOUGBzJD4wNBJytCOC2c5LJO
LdC72mZ+Z/lpvKBgC3WYufHegexMjCgBaN0NV8llUpbgsgn87I6jzuXffyu++NtPzHGFyYRlg3LX
dJ3fvhWsqNxQthm/NyGXe3a0YAaoTVKUsGmVW+JEDXmSrIbyLuZTtvpAvVxA0IDokskG/jwAYz1Q
yRO1ciBG1MENvF01dWKAiztvllQKWDDQc0AKOTwyXTGYhFuhSvFy9Wo4qtOECenGXoeGyiABKUZs
hDtqKm3rPSCUotH5m438Sh1qmp21H9nGxsNS2zVea03vvRDh5D7gMQxdETtMwNTFqz31xBU0toIa
MlzU+8Hbd5sGArmuf4qUrX8C42f8nMpNYjfTTjIUqmi7WQwczwgEFcGagh0/CPs9FOMzb9E1/vBg
awBJCSAyUrfYKemW7utHKChlLcJykAiLQgl6594K9hD3Li+qjUEzP7XB0cvFp0yq9p5MBV5dqww5
jA01qcPKAKEyrS///jdis7/dOj70NnwL4gI+c7EL1/0fnkOjb+J1NzrVfRRZOuosX5Kmjt9kj6LD
YODmLTI/McrzUAAMfr3orQQjBvL7wWuJtNIGuqlgyRA8fvx1pF93JjYw48nPjRgYV3Cx8D6pEZMC
XS01vXhaR6WaHrpIgFUklJtYK+KVhVGcQROLUlPdxA6j3XlCs9zoZl6DfLTy2LCjJoBG71NSE1LI
6xilZmvPwa+cEEFxYDfreOLtB+g10OJYGdX1DBxCoGraZy6gbjP0muUgkoASmDVDr6E2V9wEDvsA
vS7DoVmrPlfzJeg6I4A5qPu2U/Fq20LdcdsPb9IO+NcBIJ5XR9lQCjfN/IQKBfFohdU+iErrFawi
7QbP1GBLbkkC/vP/T9l5LLmNbGH6iRABb7b0ZJEsL7dBSN0teO/x9PPhsG5TV7ejZ0YLBNICYpFA
5jm/Kcl1Da0L3qlnByH1ttl+v09rBDMR4GW4TFt2RUAovjw3nTmDG8W6car68A3NdRN8DtG62mmO
U0NGAFqBs0b9IvqT5VO+yubKf0/6Wd/4ypg+5mBDD13R60eZyWrJAN5nGtQsePHKEXIyPlm9P651
TOMITsNNdpeD1Ft1O20by+jWmj1/1EmD9BsZZaiqcZvDjfaYWDWPbkAEJTe77BsC8Cdxhmzj9sEa
Z+8rIEZ7HTtTCH8C+1SnrbXDGBGw13TD4A7c7JsbNafGz98hMySPKo/D54mNEZ4XGFxbRf9GnivA
zi4o3opsbrAJKPu9FO0q7Y5ND3BcipgwG09No+7iziieibBrm0JNnRe9KtJHtXL22jQ6L1I1Rn67
8XV/3hlLnW5WDc4dt+7+kOZXvcyPEqzFNAh1w9Q+SsAolAzZUteODtjoXoUQzmLJRbrtq5Jrz1Ft
EdQrmqPh19XPXk++G/Hswnlt/DXbdPOp0oxmb6aNAh5oRq4BFueujLri5Z/mSZPjmJXVnoBFv616
LPHyqHwpFzYKMEhckhciSq4UmDY2ac5Pijo5WBgHSF975inlRhU5+XH64hbFZp6K6T1OIGi4la2R
a2HHzurWhKBR8CJdxA2ttNxALBpPQ93WZOCGfkguTVxU60ZTvWf0ScO94ZYRjjPFdE50ovNAEp1X
WydRYBeh+wNO1TbNAvNn0HkPfUtGRoYDB/CezSCM9gCa5t2/PwmN39+WrBpM1VB5MdiapvFM+e8H
IWGoqtVHpccwXiPEOvikl4QygNzUkxd22gGpMCIiUtfjHRW2/dvc2hWGN6jk206pPcd9znpgqLI/
Cr6VgMvMz/ceYPgDEtV+dHAWiRXRWekQWWX/03tbEVXpFgNbOcPCEWPcddA02W0dYYA+XnfmlFy7
sNWfpEElA/L07x+D9vu6dPkYLJV1w/LPtmWH/cv7wBlHcN6u2l0/MO2OtzBJ+cmrOB8j4kUYwNBn
9DLvP/o0MDbmaFS/PwxkRJkC8pdff1iiZ0emLF7/+y2b2m/rHEdzNdflL+fy8DD/Z+cJ01TDaDCK
r7cF/ew7NUroQfSNmHC6BOVR20n2leer+/9Uyzu+1oBS/W91gG7jrVo1uugbVhv33k3cOhsrqnI0
mrYS5swcL3rXLbRcinQ7hQ3CwaQ8NnmihS9KUH2cYYRgboYOmkceaOZmWs7u/XIs8v4v23HZP9wj
IRbvdLbBJhsLw/ZMlfJ/f52HaR6jeraSw+RD9bLWBqYs/YzVtsNCkwCS8zLMA4a6C+Fk6JInQG/1
p3sPXzFn8kP6uBoCH9dGHSpDNI5YOYUITKe8c2CBFuGrpWbVaVhapSiHgETwZI/BOTRVvKr+Hp8P
VgJPWNN+qMPDv38H9CW68N//XX68roNKiKk7Dpys//7vQrXIJjJZweHG4TLK9S0iQ2zfu+hBTuIS
DZV6OSRz0KADTn0/5XDaEKheJTYqjkHXI8ynOoStA93YT2g5h+wXoO7+Ur63CyfMrf8v32b+SMYS
DfjlP2OpOv8TzzN0Ijym6/4exVJx9S2cKGz2aZeYpw678DVIIRBsgxV8iTIPCTyA565Tw5Q0x2gl
9SCAnB1ajCSgozz84qlFitmRZV81cg7vGXlR6ZYXVv4QhIRdpFhYyFI38aAi6hixWh7b8kTG7Adg
q/hnVl5ZNPJGygODjJTvfl2khtdEBrsX00/bXaZW1blNe+dEEnnYt7U5P8HNDjY8yvXPyzx960c/
5/ljHl1B6dEmmViWVy0IeYGgINlfAdpf3CApTjq/bm0JD3UoUAXdZVbea3Q3rtJLqqU4ddV8gP38
XeqlShrlMPWVv9FY9q9vV5DKZpmy0cZ+1eV5sJe6Xy7mOu2+m+Lm4Ze6rM+zc6tWG2uo8JuUIXIp
C/LXXk/r7Nc66aNYdbF4oPUELP73rrGiZk/oqt6elVZ1DFRUEFOYY7g4avAz3TTfwPbTrXNc6oTr
E81HJq9T+gcpF24RrNtAi1jdTtvUb2xc1eZkWiOgzBvFbrNXpwudy2z6j7YZUlqqutTXVk2rWniF
WBn5m8B8UMzs573HYKk/EcF2eLSbCetFRpKIc46tg82yzOEtEyGcjmhBZ12kh5lWyYHYOAHopVHq
jMTcEroKn25Xyrxpl03TvLnNEbHijef40an3UZOgFLeM0xs332qe5mxvMxR+9Wzgb3mf1NHmaAPR
s9zLrOZc+tcoDU6upVrFGjogjhSlPx1S9XadNvDNM9Ytn6W7zDOS1l+1CGmepOiHrrmwdsB1Lrcg
hypATyO19bOMCtxAOdQlfxO5K6kzdOgI5Lqv0j8yI8Q5fC3cyGczjf43o2iis4s2HM+YfqeHpvmC
0KP5YsxIYeEn4W1b2wrz9agkKxxbsmfpAsbAgMKGG2mk68VWj8127/WoCTfp93RI0904m9HRVPTy
Uzr7LECc9DsIyGZjt4X+gOvo+KL0/Q+t8pPv4KJYSuStdnUDL3lkdWqvpCG3x5995SjPkV8k57lp
041cgMj4g7vAGYt+uiLVh4z9yJ9CLpL6b0XpGaivjuk+LQdv35hK+QXr7fWk1v5OTxuopR5pHKV9
GOKK3ENHMHDN0yU+aomjwrHmIyPyqK7KMVKrtc9DzNeC/FlaNTvqNzY7/70UQ8UDz4Tx6m2qmu9w
RYzm6nqd+oohRrTzdQJ5UqzyWn2E0ni49W1H+NlYBRQ7vzH+kNmc0lH2mOxaa3bh2quujOZLZjxI
260mhwmRgXi73aqrtPmJPQtWK8udGyn7K0REoA01vDSJx37c8xITjUnW7eU+ukI1z4aZf9zzYLuP
wInz2z0vX4cd2gbFVq6aWiDYZ8chk75cYDnIfRNvHm739W/3LIPGRvmfew6SGsF+8m6PbT7uBiWx
9l3tHUtyc3DQuhJgh9KztJDTKe1qYKvkRMrIsQ6etLhKAVsxT7F1u/VsIXXElhvg2rbgQpY5BhDV
Oz9yPydGiJG01KnIi4ZnOb3Vlr2uroDa+bmSbMKIF4CRvMZNBZ+jRuWNJUj6Cu8yfa0yHCkH71k6
ABowtipUqq0USzXRXxgsHWUIDmDuZgiHfCd1jUuyuIvWWKFOx6JP1x/DmLcJW3A5XYXutt6nr2pg
tY+TZu/vPbJq6vhvdsVB5urm1rvwieT9uirLB+knQ+tgxI5NHZuj1OWjOpwnM/46V3N3dI0q3RDZ
jfdmO1onNcmzSzDWrNTHjZ+XRzcpsLdS82yVhuX0Vzjv0txpfk7p/Ac7aP2TW5BciGs/BxOO8N3c
mGws9TZ4Hn10ZPJez77pmkuumEEAZtnptPr32DIQ4m/n7EWuPE6FdYrj0T4iDbgvXRt5IX12Hto4
/MsY9Io0qYK4pe1al4i3xs4sAw02HZbZU1J5a9UH86A028pEmCMFZfHdDdQrEtpL+pOojTvyIccA
BcJIL/5UuuCPCmfXL/aoJmtzmPzXBn3KDTYMKrSP+ePasPjL02/XjbrAfYYPAW0uDIdPoIQhOGsg
Cv7relh0w+crmnLnTSUK5qif72o0QDZ+ioVO3mssuKde+w4xb+X3evPVa6Dah6jGHVRiGZ880z5V
2TJr7Wlrd8boyBh77TGPEnI5MpJYpB9W06vvaeXJwUx6KwOyfD/rsfsNakmKQc7QHIHpu2+zZz9J
+2zHxHS1ariGJeF52I34nS9XyrwAoS/TeeNn1x5HNUx2lV773/x6dxtouP1W7+bipKlEuDD5+3K7
EVCzKyXng0vYEFx08jfrYpkQ4NKpiLr80+yG00GHCr7L2q77mpTTSjooBvw8vPuyB8SXqhfPxXxK
LtVYkLcbVg1PARiIs40C5kYaFKvZeTw1P3euYe5dpEr3YTIqnwuTv/xyTSTuqs0cuikpXBA/eCRX
t4+rwFh9Bd4leLEVHGr8xURYRtQxiB8CSV/b2Q7241zWB1xIpk9zgc/K8kEnGboKCGBmF3tWPCB4
sb6aeSW9k6x6ryYcPCLwBIciSLANuyW+yX5baCcQz7JJXS5CMNKgBc6rMmLOubxNayW2Xsrl4Kas
7SojVrby+oy8ngb3j9Aem9sLtcyieV+g+7OWQdKrB707sZy8SMkeOw/XjYHXcFHoe5a52gkG1coB
FfOemorynATlg+b3wefRKfhwIHveYpF1rQFzUrNxK612FqQbhdTdUYKPIEl/pqWrXqW0zKiDonjP
lxmRp0NYnfilVXHd/5DF0xC/SUghZ7Cn7rmzelanfTXqh8HpHvWlAa4bJLJfmpWxPPDQt49zGeNh
By7LPfuW/p/TKbRx2ZnHPwPt22AGiH13fUYQzDOSdeiE7drlHbmvDNVM1tgx7vXeNa4NfJOXuVbD
i5Gpjx+dc4WE39hlm1tZJ14IQ7NqcbpZJmtyfEjV+DmNvPSF1DgB/9D7q7NT2vTOzbZ62/A1kws1
ZvFHV7baFiS6ugXvbKDEZcef00Cxt5niFRjbUKwGJNn9MCnPUhwN/QAGjVVU4Vuv+VxuiylPPgdh
TSZjMfViIZ18xi3B3deq/9Eap2OyQbFpOkprrzrfzSKsH2WoEmxnQ4WxkFblE8GXd7lOlpvVSW4q
W+aHMv7PNyWtGdFHuSkFhU8WC0m196dZPQvK84b3XIo5CfCVz07mJhYgXW4yAr8gQwPFJ8C+dHJE
TOA+0a2TzBktnawsmzdVG2zZ0q+BJcWv4EDmdwO0e9LCDpaSOhQs0VBjl5KrGUdjVpNbKS2nsxEU
w5O0+a33iF6X+yglPVBfK6QlbyVQlZ+70dGu0pYH2Q8ttKKbariKwzy5EXO43C6h1umK34Z/Fm1w
BFbrVe5NAEKWm/O7As0CLXUfpDXnPb/SMpM8jbTi/85vKgVp2wXqu+146TpTL61dJ0dSY8XbbDvx
PlFUbSPFIFXbi1v7XxzVjvgW41MaTKiNSaPacqnCaLxT3ijF25j0xS6PCdFL6+Ab2bmZeKLdxrbo
pLjpm3TNcqTKCdSzcF8uGnZDv8XxISX7zkQeCgwn0P9pPTTX1MBaIE0ybUN+vblaFT6/gHI4jUMw
FhOODbtbZRV6NFWN9hRnvXkk9DBhCbfMoQIEyYzsSz2Ex3EGo444Yv6qeUN2raLwqiqaUgAWndmw
aQZ2QkurFTXtgz+BOPOzqniVOoyuvlmZDhBrqYq8AdP4ZSM0yQSTBmtBLxqevowfNaBTfoi5oxRl
hF7uwqRXX6RGC1nrTVaa7KQtnJLhiTDIrbv0GEYMr7uSSJIUXcKeCPf3L7MzfkMqpz1LdasAa+QL
2p+kGDSVCdMIuoAU5TDU+pvRpulFruTN0Csi3l5QlrhROajWBu+NDV+U9GkwR3VrqF2/5UlT7fK2
cDYysC805WX46/a/bSpv3kyQzYHlMcscG/pjksZ7PZzyV+lu5SRmdXXWP27fDUz2QNZnL8Fvag1f
FD5+sMbZCWVvxzCeEmdBZivu6V4lZ8no7EDyjRcp3aow3CBtOI57CLUfw9H5N4COT/0apYNjWI7O
NjXhOUygYJ/62M1uB79xF8MF/+R1BTIzWYPc3TjmH/0Mrxt2nYOxnxeW0WZIAu1CPru9gATMNsmY
hn/4Rwkz39tVs//XdhnPqzlj85cWO7JczqYiRfTQtXDzxR39XhQRnXsR6hDyM0tnaIp0Zvn9fm+V
sQ2wzE3tqePRJYP12BjaT0kJ226IRFtd23tJCbNqu0wYEby0rEKllx8779OAXnGQDd7u5qGka+99
F7XPnulVz6mRfhIkTBkH7s4pS2/X8eokJbuabGiVkIyL/V1nK1Xq7ByybUmSKCxBAf2ni2hsJWNY
bZDCGbfTUCTTyvHyJ3QP46MApG51ApOyx7bZ3Mzd8PwGIFKOKKDbqsuHhpByOJtAdnOIM+j+Ge/S
isUYBsf4OqTJEOzGgDhdqQyoaWp6oV7CxNtqZMeejOUwoX7xFGTlj0mvk5OUpN7t9I+hUicH1VbG
zcSm7dEy0DqOEKd+mJymf7OSrtm2VdjshqVoKppztOMgWktrYcbeY1WbJ2mUqrLvN56has9Swi8H
ed4pKx7wYP91NlXbRUFtP+OU3b4oyaXT8+FZW+zPh4wUuue36krapM4OFGysooGA0NJf6rzk0tad
fu7j7HofaE+jupLibwON3CItziD4YANhivnjSjIgznL/UOium15z1gmILmiEsALnoCi5/pD7g/0/
Z6zwd5rjg/5qiR4RSSNKsbAQgAcMVW+dpdSNivWAMcZ3KckByP+0jnE63xvZgFB37wYvPfHUZbBM
40etsvy6o03fJKhuLzO2oWWdh0EJX+wQkFSa4wE5f9LlvxQja70xQ9tFApWPTw5xXT+khqFcpDQN
8GjHQfskpdoZ+nNduPM+JXN2joIQR8nlkPx9ZkVet2+T6qv0SLXqo4cUpzRdW2YZY0totkjQQgKa
saxdeahlX4cq9R7VpSFbGgoTMCuCsND0i8F7hGz8MQK268+51KHrWOmxXyAKhjabzybql7PevGQL
TMHh0X5oSsIo0kHqhkUMSAELexvUFIr57Hi73LnY1ri2Ez0CLJ2bVzkM3ogNGx66ux5DJTb0NITu
AnSelhYT/uJoEFKTftIKuPCtx5XtIMpauWdjiWK7DyKs5Wlo7K+kQcpLq+IHf4D5hH8f4iWUe4P+
ej8LlCnclEudEtBqJt6vrfd+Y2GdMbv5EQ5D9ZXgLOkQ/vxX8q76S0U2UuprPOgJmzXlQR2j6mvI
NikbS/tT37HgQYKTLfdSfx+e41LzUAPNfmp1FGtmfJw+s5FAAH05q5c6OZM6aZV+Q1+Hv7e63vAx
tqj9eu0Nob5XZgOSXBsikoQS/wkAylaq7vVyVthtcOlcs9l7VjK/mal/UTDp+HM5ATI5yAmm8Lca
p8bJ92ZF7vOX6OIuPCm19pT67CEi+cvJaePNmPW400CAhL+pvRykwZj18OT9Z4TL//R6owI5GLeA
8TDmjV6M7X5wK+2NP6WyH9Ig30gxbUAaW4RtVlJsxoRtGiuFoI70bm0o+m4Y4hjsEEM9EI6ril/e
g9Ia2ptMXMcVgdWlGNpM7OXE2n0ivOgET+4TAmPbMtTHq7eQg5IRi1DVCjY9rCdS2X5rGp9RDEPS
MMnKteal5mfFzonWKnkFz60yPtdl83WyjPQpIP759g+DFG1SN3mh25ccW21FiRPWSpsgAHXJL2YT
yckwb3hj2QfbsK1dpuj5fgLjTXycl68UjcZkZ7W8fKXY4qe6nrOwep6m1DzpqaeskYGavqiIJq37
zsrOhFz6z2DSchPPBOkVlqYC3cwbv3guor0IPmVno1eklwz+p16GAhck1+yQaEjSfzaVi8xQtt3H
ZaX422Xp1aRDsauUQduQP8yu90NsoAdXqpd7TabxHl+ByVrXtVWepQF3kfwK+b07qwj7fskzfsu8
Z95xCbMP2VRZu4TM55e+bjbpglmKHUwMgrJ1zzFKsI9jj+X5DczESL+Ok/e0aj9Gan52Gykd0r9H
Vnpm3EYK2gmLyeepaA8RXhXfm3w/Ilj1s8aJclWVvf1uodKxLfohutSVkjzUyqjvPMsuXom0kNty
evOPbu5WMioppq9dOEefW4LxG1Bl4TU0Sa1qFvE7SLDJS9z44TrI0upHNLioPJA5S3zeqErZfJkj
r0KzpQkfkYvsj25dfGXRn22q0SQWhfESek+T+40FJ5jaLvq5GJ0ksN6+5pnmrP3Cip601tcPrpvY
h8LQSBKBv8emdxi/mnaBjQ3vVk3xv3a8EDrN8q5+pRVvPRSCdYlHyEHziuJNJVUF3dOb16UZlm/D
NKiPLW6J/O6KN+lhje4hmKf0Sars2mvWseuGR+k/B721rzIt3UgrQfz2ijzas1xKqtxw3GC10z1L
qQ0ND74RPiYydxTVys7GUxlpWG7GDowCEGz5TfqORVZfs8iC8R0pBmY6UfZG6Orap3nxzYjASJtI
+pxq1wVbO0PqaLTi2+RPqHl2Jl8KvDy+lOoP6a5oYJNGl4W9FNFlcIp2+FoYXXXAWa/ZSTU+ppvW
jDO4FJl+LPSw2sqkvWKdCn6Mb3beQskzzCMYsuQlKUx8e0zA3Y3T409V9D6vwop3NdHkl7IFZRRO
PSSvfEjWdlB3B1S8FBKkS/n/cfBtquVq/ziBFuACGrcF6iuLYkMLsx89i/dYQ4ys00prJfW5Ns6b
MhiMW7c6H3/p1rrpr91sFktHlXXyZYrEEpwk4p9R0nqrxtHwS2hn87OK826OHvQnVfXCR9uuwtW8
PERZH/R7D27GVop2ZZGHJ1BwlqJvvPeB3X4Kjdq8jlmQkMZkst62IBN3SBzG/com5/8HbPaNqucE
JwA2PcSa530zDdzksE5UXxBr6Xdj0ioPvld1D5C73Z0RlcpzPCH4FsLx/mb13VWX8XOCDNQQ1X+W
ORYVo9MOKLTiPVz6Xn51yqk7ImM9HWK/aR+zSUFVGCuSTySI/sriPvwZqAdLN7iPStPf3dQdcaPh
t6csJLM4rrQ9zIDu1IYzbq19bm0jtD/f1OVBwe59/KHYDVrWxMTwi+wPiaH6h0mpg03b6MZ7HrXu
oawIQkhxAlJ2SJQkvhUxOTUOutckt+IQ8CvNsD7bqEVsvqfqSLbcyHPerxRbKx4p2sWts0O6+lBh
pHhrteugPThEhG5jw8JhnZeGWA0uY0ub7Ekzadg/LncFvSfDNk7pb62ZBZG0c1VUKJdWzyujQ6Ap
06019XxlH/Saemud09jfk2KHjLHMXDskQrAEN26tlobTs6UjOC5ThZFq7NUWHVUp8m7T9nPXIFuw
jM3HYd7rlo9pynJdrdfHPfZtULWm5ti4ZXvwp/wd76FxXMGybC5y4M/7cRYbj04zj+ffe0i3EMrr
ikReupdiU2IynIcWpkmLfWRm6u7Fm1twRqX/yMvXcBBHsaNdFSB+KpXSTw5BEf9wIpClUpJGW0F/
ssuGXbyMv3eNU2JRaUwu7F4nZ62uvuk5lqb3uRucWR/c0Do1kc8bT7r5MZzbCq2cjUysZTx8VhHs
8QyW9cP9Yn6B/UilFE8JG/Jfrg+Fo0HkKI+30vd+MUdPjpbblOd7fRco2Qnt6k9y5fvcUa67awJj
2m0O59V3NKiii92KHJQIp5XQwyV7Wlhl/6lO09BqV1LWscr4+9QilYZ+C5IDhpJtVAAW59updG3L
VFmFLX580vIv07VptNf9gNTCcslpmccOOnZFUjYnxUVixNO3WuyyNkMH1xs071gFfMulaFuJw74p
LC6q5QWfajzcpF4bXeNY1SrLWMBXX7QGKpjdAHcG5Wy+Z0QDpD7JvPE4hyPkQJkcWx5yJOAKiYGw
oNVIBcihbGPvXC8HKbatVe1UH6K41A1VRZKaHH+5UnXVJDIVO5fYaZ1LkjabzjPmB17CJrGxpcH2
nX5L4Iv3SpKzzpaO0qJF2DYuvcNl7L1ezjxf+xgmxdvYOrBOZoHm6o8qbfbTpCtnIA2pa2YXOUxm
hGDVcpAzqYtIGG3AQdfr3xqQGoeAuIyVzrHS7ye1LE6/1UsPGUqa3N/VLJdvV/yni8lYrfZ+EEBc
InOEftPBn3bqYo84LQdwXR+HUgwUU2glRztQt7UU730GI1DXqqcMe71x4pWlWRGG0nVwdMos3Q9h
kH6K/ORZKCVz48d8Ldpfe3iA0f+9h69U7WaaW+RhPRREva4leNUG+VlXna1p4LV7r3LSGHGEe/k+
otaT7mAU1QV6THaW+ltnZ1KdTZ/haGd1XfuE1jzMFhPHjpHYiUe6r3YO2FIVq2qy2qdbZZk3ewB9
i5ArdcVyaOo02rLHVjcyza1Bc/CPSVDTntXFxmnxdhqVSV2nqd+t73WxGzrOrVyId9O9SdOQU13J
SKn8pV3KTYMWxm/T/WPHcbkDaZGDzGhr7kfdvcivjhe79HHzCkeYXQIBbeORcRlXZTCVlxE3RjI7
RaU+VHBTVCOkKC2d3+jdJmhruJX8lXdSadf2YgoyGfEmqdE+NYbmpYpUniV65BxdLyFcMtTJs+5+
kTapAXEaHxwij+t7nW3h4xHlsOm0xKpfQrACL8WLdJdDangs21XXuV1D6sxQjRENCZuDXrjDQctU
MDBZll4IxqWXhtjHIUQFovILbeC763KUFukDlrMFj92j47z0lga4k9qu6A0kw7JUPxVW0jdvfobh
r1Vhhee5wWtmReNXLQOzXltZSx66wpQuDQBI5M10mipI9SwcgyeENDFoVGBgJmydV0NmTn9CtF9D
QhmCVdoNYI0MD8ySiaBAGnVvik8SrzdqpDscpLfVNImPyrLugrtUbI1xGt/KBjB5ZKOsr7nJ8TYT
RqcEV3wEHzt+fmmWX/05Q0S1LR8MSyeP60xpSXboP2U5k0MTNcXBbAzEnoLgYv99ILQG933ksZZF
rr5X3earNN7rf+s7j1W4YNv+cY770DBx+xOefFuZ+14vZ/e6uXSjc4Rs9nIHv13pXic3k8xIL7u4
EP7d1c3NaF/ZOUJbgdVcEIbFqN4JjN3oZs22jmfw+9mz50DkVIrWfStz/anEfulRJZH61nTavJqd
Nn3oh8x7m/2u2RB3cfgMaDWbwd4ZLP+3+lL0Fi/dWQGCIzPFfa3hGxN+l0YLqaAXn58La+5znVgl
NmwBP3W81zn6i5wtGSiwDFKWU2TShxOI1oX3MXrvmY/PdzoOVylB5XzNcnV4vJVCk8CWOz7dSrZz
yOZCfZaSlxAhsdENyA3nM/hzaMNDOz/KQQcIu819QwWiQF1emR8NNYhKLFdcd9uqVmfD8F9aEFVZ
BTyhDvcZKnQCHuMg3OdphBn93zNDjve2uQH60sOEE7pTZm7RHrOfWkA3T2bhxIfJdGCW9SXQkuVg
EBW5ZFjP6z67EVal1HVGsDfqeWR5Skn6xpGpr2o7gq6Ovc9Th2lSrIxnNZqGTUZk6wcqPJVm/6hR
2tuoSaafDaV0rlNPWk0aKtjm+HaqX/vBgsM5t39ByHL3U9MWpwyzBkQA76cx8OwTad1mXseBXpxa
zca7a1T8I5YOxJwhVNpWXb6FPTBw3vD1keBe+ZaxwNnXWGFvpDWDXHiph+wTwei0XXfDvHK7qHkp
l6QqKjPzynJwcewDD1MAGFLYinS5emo0f74dknz4tfhDme0MoV8leCAqBC9lOfPnIvylKA2/1aVL
v9LNsaCVIdrcbnm2WIcaONAYhmQ8pizcOqFaw4qN4mfNqmHCVE31o+ntN29UjbekG81D4pj+Li17
/7MCjWAESvOjmpEczfupvcZqZlxGsp3rqh7zxzEK1WYfBDDRclBe6GEM/lFrErwiG91/0pcDu6bq
OixEtphw/xYMLIv0ZsA1hkbpxiv6L8LX8UnmkENoR4DAgx20VHBpoTnjbY6UoWlM34yyRGmTRDqu
UF28j3oQ4X5vhdcYHYdrUYVovja+TSSC4r0hXIqZ2QJ9MjBhujcotlVdFICbTpWjnJs3zhcj8NFa
DmvnwYZY/HnofthLtY8H1LFbgoNkCaoVCObgoMF1RQFrUHBHtZUz5GFzOwQZiZ+lQeqk1dLY5iLW
Th/gsNUaDcKVks3Oo9eCEHcdM/qhTulLU1XKWwm069DMpr5Lq1z5klvKWjpMOGxvuioxzzLSz4Hq
iPUKNiMvmaaS3/2wgmitlLddYjzGtqU/EpEcdkGm4CDyd52c1XFYrZdwxm7yph4OITujfhpdvpiM
lYNVp/rVK96kYBQ8IFYZoL/jWDh/OvXUJVvW3enWhMG3uY+qlvGBUfarZvKdvTTIrfhgH7DwCRCZ
X1yxHaj4SteEnyY83x/7UgtWJPQJONfztHeqxtlKN9cnRWCbHu/dpfX/e5TVR9V7h/mSYuj9E+JE
/RNsBKQ+DHySySSd7/VdlJMonmeX7SDdpCFJVfVMiPUog6Se/y+iD+2whLgc45FsNxH2wbU/q5b6
RUR1Ym+P7oDzlxI0yPdrbvnJaRR703vg64wgbI8NjlEHkFnGo1U2H6P5RL+AHv5pBN1fTBdcbjp/
ogDoLNI0oYWLU+Rj6HmXBpSGth8f8zRRN3qqAQZu3MukoaomilRxr+8DNXIvUpL6pUp6eXPo72+J
Xz0vAPyZdvhaTrr/rGQvgIShvCyHGUumTVyN0U6KwEUXG+Vq2lfxjLCl250brZ0erTlDyJKs+xpK
1XyUxsgZpx0uzPlWWvG7HR+yHB8eaa0zFL0mcFzSKFUwLYDamtOjlCyfGIPfnH22N7m+Wfym08VO
owdQukkBpK+lePervhndSHlc+jSV0q7F01p13BFutDa9ui6ynbqCkSlL3vlVgdXDZmJ8n5aSVKm6
/gmZ2PQi/Ru+snts4nnrLD1cYETPfWgSwGcyDzIFIhsgxXRsdPToij0WS8CRp0+ZPk+qzerRjC7k
pdT/w9Z5LbfKpGv4iqgih1NQRLZkW7aX139CrUiTcxOufj/gmfHU1D6h1A2SZUl0eL837HhD4zO2
djoLW59x83lqZQ25Us+CuZjJ21MkKQHDR9xb3lMW2gw2zw7a7nyeqbbmhXM0QdcPruPZB7PKP+q0
ViDp20ogKE+eKMeeMQJOnr2IwV1Do/iPC9Bt9jg0a7pp4HFhTtftkWJBN2pqDBx1m681VcaC+PZ6
NT32AvAnZmmgWJAzpuRRjUg77iJz51Y6KG62MslPzvQ8e+uKyMPaN+bvY4ExV6Ght0vwpieovLHP
CLn/Jx8a268Ki72XWjXic+wW3z0Z/xBp7B2jRPNOWaSAbbEdZpZM+BUtb1Yy50d7ZTO43XRO25r/
Ff8cNyGm2LT8GTuppxol4kFge5BFsM8b7XUwtH88TXd9FUbYzhwi0E7F8VuDApE6Q/wZ4yGQI3cP
KEFJ5lRPbBeeIeqT56nYn1Mn9PVFIACiELGH9OwgPK2nbkelYz+OA/OymqeXCdqiL6r+cQCOj0Hs
f2dWqUEYNPp9XGnNoe6Vwh9NCKZ6LgN8JSE6Jd81e1h+9M1wJL/w3C3Wzahb9eJ1cFuZnOTeS9rS
15L5bzT8aEvcl9n7/sEKm8+i+47L4DH1ym+ygEyi1wNS3OpFh63mjy3h8rryLS6zwGobppWmJ35M
mD/y8gPfr4PBJ1N6hOZNTvdHZZmws8x31ABNCOWY3QlhL76ZSiADRRkDfSlzCFbWP3qiLxC+WVN6
SSUCLviOmHRfl0ywc0HYVFNn18SGWb3E1O2sjIyCqRqOsEV/KGNZvg7R3wYL3SMitDcFdJR1wnKt
JwCkIlkNp6acyWNxdqqmX+Fj8p8sDa5MwAtQJMc/eRq3V202CEPLXwcptTfDCSUMykCJxKuGLmRX
4WywmxgDQDzNM/HiV3OZwkqoJHFlxXXsyXzSkMjsl4wvg0KvPCbwScMkPntNv3d0whOjqiUixxyf
By1pWXz2zTGxMR2UcniC+rEz23mEhWyGWuUqvpokBUy74e4sFQXLuVp2Q1S2oUjHczvAzcVqidIs
9HVlUE/jiMasMkuIr/C6sK2n2p84RKjUlIn6gbQ4SSpDEtlX14HmTGqOGBr72A8J3pmJGtgwIAXW
C6dlQcdgEgHka1GphWzL3WAcFJbuUXsGw/bNpp9hcahh6gn04U2T6PtmbrpwyDBOv20PG3Rvuf9f
5xZdpaOsbHns1OFc1QBdsCN51vYq2nb68wViMoLSSPeLaRmPiD1K1M5m6xP1PuGjsXSh8BL9YA3q
TdXrJoRIvnCHJS5xKeyPd90MyWTQ5z/MVTYymcV77sTqJs/KwGf2i0Nbx1yhjIOodsigyt3fL+Q5
fU9dNnCz0yR+qf/UbecuosHXqemdY7SqeyeVv+qOr0d4y1Nt2hj41ng3U4GvytUkW3q3Ns8S/IMJ
XrXFa5kszT4fICK3w5/CwbMEoq6DbWpd7xclcW+yjc7F4ir3CIPfaE4umjG8lVZfHXAu+d6XubJ3
oo4vD2NH3H/ko2oLSQmfQrXWVfcukf/ErdnjZJjYx8ymoFKPwyGSbRnwfrNLUUxHL+EDKWo8W/TC
ko9NxYel5eK1GKnr6w1bl0gcs7Q4LADKJ1t0D0VRYe2TVW9jrQZizYYhp5KYKDLTqGhmh76KHtoa
V4mMm1HV5FMdaR+J7gDVdO1FZb8RDIuUe5SLVqjoigCzz8xzLjC5aPvmr9CqyieT2lDbv7j0pP5k
pkSTdzmBqfFzXxraCYfeNh6sHQ7IldPd1Vy8N6aa+J4xsfV1i2vi2PGhNUb8hWO4qa1XnHWNRULm
Zh996y3+kLlz4HQPdZ/7rj3bvvBKAt+L2j1UlHuuA5TFNu76a2kNoLnYkWCmhg6rFyqelN3wBqaf
+kJaH0YVo8gCcroJ1TuNOZ4nbhdWyvzHc/C/srzv1lgQ/2mM55LKk58IysVMzlMwW9D5Kt1zA2Do
6cTOK6e6hptNXjSXdOwZg93JPBCeofvDmvRp5No7gu4J7mr7YM6ut0trSXZGhjhVjOllO0hhpReq
o5e8aG2kw3YBjVfe3QyBBciSX9iKP/Tt39Sw3q1x/tXqPTWwxHyAjH2pUSE6MziiabvNDh+Ebx1h
o3unzF+xFbeuE9O937d5e6rjrngqZnh4SjI8i2HxzaHI9wWLup2OMAtTrJSEL22ES1vYwaCRrNzo
wsAQyM1ObeHGD8TSRLj9GMll8QrrHLFSC0WSaWE6Gig0k3K5VGk2nkpMkB+ghhtHTYj5USZFzGIW
WSv0mOYgR4IRqTVp+zrNnKeij5N93D42A7IeU9gUUwmAxDuDJXHZkHOYYP4brCzIoM9U6uYmlHhL
COvVNjziAhfRvHXdSSo2eQNl6r71FO2D1rEG3PYTPIYHaEDGTCQTFvnqt6Vh56Q1svpQGmqiXtZP
59oyrR2S187vGS4/JgulT4Ku5QNZcQ85Ge4DPFVS/wZhfDCBkayIVOtjsoeBDF+hkq1pkZ8BLvIR
Y4jiM6yPH+DpbNiyRn5oXiT9ApbUh2dhhWQtbvsRVwwR+Bg2H0jIJky1sXiLFSMkcFC/4j/pAUg4
0W5rpmLRr6WCimhKPpY+qwN0SSac7rg/NObEJGuaYWKzJ45iU157TFyvHf/rZXLbA4Qz9spMQLva
K5Ba5o71yFobRMl7UpZWee0zPrLRDKTNu8RiKMPKexrxSMYUZoiNFQXFzQdqFLTfmAQ9ezK1wIYy
flBVpSM4pfvhypwSM94gaPyrOzWd+SDxE9nBFLID0rAMX2pGfmus0fFnkRn7DAjYNyx51KvMI5M8
HQ9LfZVZM5+GLo2uC/+LktoPcBbf8iQSTwCpg48nFVNWq6g3rNBx9CuXJ9ucmbCrdg4AEmDX4dxN
YYqdrCrTIUDM0B+MNQR1KNMARXx2s8ehOnsLSatYO5LBUi//VENFzki1HBtS+fZz7b1DDt4N7Zgi
fOH+jxYYv3PjCv4VG24IgcP9AlvbsfdRlsR+lAO0di0+OIKHhzRFMiQiPL60MX+yleyqr0N3nANc
2cXQ7ga8QxV82Ji4BcIHAAG8WCMrGLzC8dWiohDJ9NCnkf0y1h6gulUcusGo/bEC1Ki82N1lBMD5
HZXlfZfU9m52Wxli1GE/pkJL+dEt8BY64DLNZEAtWULfnCp9KI0Gkq7xMGNNt5fWnF7QdjRHFv4W
7+yGb1pz0nDMEEoXXXpuVcyh6l+mswwEsQnrJLGiSZIUCHl2tH3fR9WxikUemOlbZ2vNUzxPug+i
9g+jNxXmUcxhaflylrWfdLFys+tuuE72pPgl5frHTowiwLOZf1z1woTojbIC5sn69gm0G3LDAPGn
anGgLC0CtB1Nw5kez0sfU1pX1bIr8sYDP4np2ndUG4lR9MI4cklMLdxHjNyPMlZyX7rqzQTQ2Rv2
PPtar4S9V70JYTsPZa/8aSe+qMnSjEezbsp9N2e/OwP+ToupOMk5T9XQpg+5HCdfSWfHn0gZ6Jn3
cYVgWlHtIiTIO9rPEelBQqKUHqKI0DWsO4Sj/DEnc7yYEfStqU6CZJisoBP8ToZaL0JFSCSgBsDo
PFVnd5Ykg7hV84Dn2FVt2VIZUEUMIhF1Ijcgy7IiE4V9aSePRJeJxZPWyu6IyHafTAqStUYsp8LK
O6iV9WvfVc+KCuENg+3u6HTdd03kemC0mskdlnPzeeZtGSZUckt8dmNSi1ZMdJBJtscOmhV8rM07
ld1H7SUiRKOkUr1a/uk6A64cy4IdNwUaCnLWg2WaSB8avO95VJp+70iwDmyaphxv6M6+USqdrhMk
QzyLukPuxu8OZjX7ydNJMxX5fplim82w5AOSUhzsOFL3wsnfCQSadg2Q2R7LVXWfJ7AJKyXGaEWv
H8oJP6wuYooqbNPwHSzhDkoqnaAv0j4QUXIEg8vDDOtdW9XtC2v8B8Iue2zM0ydD05RjzY3kR/NT
DoFjLFLx3LGfjS0KzYZL3USgK+mbjh2r2uqs9NnZ1UY8HYva1nYpBBtfuNjJprdYTBbLm04GBQzJ
neVkz4knLrbltvsei1zq1oV6kMjxToujeih+MTlhDEdKI7PiMGD8vgx2hZ1XShYDfuqHaFb3neO2
PnLl/BB5FiNJJOI9Lk/fNXx39s3QjXetABYqUN80uk7Ul+eRWWpg/NVE6bQj/PHOV+WCsbg/gD/z
g1BIupiNnZPDkYkB5WDrOy2JJi2GdnpUQPOZxHsCPoPONVDgBkJq79tAsqQ4NBYO5g1OELDDq/6l
yZFwGRQCPWr+7QSDPp/M2VdZSZsD0WCMPz+xWRgvIs2flahZAqlq0aPojO+2SR1+kXWYDpk4lzPD
talA56qoZtTOxWGXifT0QvbuTiOFLmgaDUekKkI6F8FTyrqw10tIXlOOp2Pc+BEGq0dVYc8iG6v9
PFgLLAizKohGsq3nyMuWAxpNwjAyBKnDorBTn4oUIoDXnIm8HMJpFDLcHn0dYtscwiKFOoWmhpna
AW6H336cy9w98uXWoZGrdWiDdx36pbrOmP2GWCItYVqwafPQJQXbq7k9xYAhn44NBUZsaC6gF64P
1H8VmteGWVO+t24BgFKaY3takoItsoeq2c1nbImHORyNAS9zpyML19aKwrcs3Fn00jxLZQ3Eq4/T
vJQhs0jJJmiK9tZQvdsJrIBexhWvD9TSkbNbmFWgJFXCXsqNwu3A8pV1aJJdLWD3Q6SobbgMLX5Z
o3VsGQ7DVs3gLiYsS/2mrV7TrP/V9eXw+Vltj7aPKVksvM/naHFxfhnEMVrTKLd9xvbIXZtrNB/f
966ty4k3zcGeojG04zdETTUD3V7D6p/dBVVZz0nfjTIutaBTm+zc9wsF92Wnjdmzpngpafb8YxTf
LGwocYJgBd91URQwSK1voLnJqrtmCsMFFrpBks1R4SdqFB2XvDmNXYOxQkkqYpqcxx5dosJiDRrs
ZITbO8DMg7qws7xRtqvJqzDcJdgedlpSs/2NDD/pIVFiFYL8+7UqPbZWowleQyBVCNFBDwUa86B2
0LE1P90l/wnu4vLJRnjISd1y2R3TJgOLGNREnLfvqtanKmzXw9bcDiZmHvzM16/y/zsdEUT/X1eP
jtcd5lEALpZHrR4Dwpa/szkZgs7EFW5vKyYGI2V2kk3hUdThgrgm/7tyU8zSZ7/1WviZwmmg3HGQ
MP4O829BpgQVwElT+ocoH5JzrhTYud8GYgIPQyKfy6h+yBgHQlyySUirix/YycUA5R0yrYGM2UW/
dXjDA4cr7t7JWsWHGE05IU6Xl6gpSsbupThoY/zsUBWLiju562+t6hpHucIEqmUV4RRjE9m2+mXW
iLY5IkRw7kPLPexJF75kUb16mwyS+IEyRkgpx7NS2Rm3jjtfxYwhm+UoHasmcEYP84ZG5mGkCny5
e4VlFWKsCx/NGS8YxfIXqs6+MkHScg3dz7zYvON4VNZ1FnrV8psvm3waSKtncyzJ1tTTfpdQItPH
3ruOYjGOgMo1qrEgZQuxs9quuqkFokbJNioQeZ36Qx5XNyul4oyRFab95RGh/bKjCuNxFYbPxoSz
LRk3urtkH7D+20tUpmZAJHK565SlecgwzjC0SnmvGWYPztS655xcomeyM6lJW0v/a8rE0Vl6sud7
8+44ojpyC5SnCBz9vSojHBNS5ccQmXWAPa2EMSryq6Ky7+k8ua/zRPyI6+QNJCkggdv8LmPxjCGq
86cQ4GnMC3qp2Lc8YvlSxmnjtyqxbWZn/wSZd8ECGKMctR9OgCUvlAbRuAwNQivQkl0Vd9lZx3F+
5xTmcsLFdDkulA52sDSN3aL03Z7l466qx/SoNive4YFIlSCtvRjsK0R/4gqFfCnRkxhplXyPlNpG
CU4xQb9ntVqt4pVkrxr28tKN6ve+0z7KsW9wJ0cwSbWfOgxZLambevgAjeUOz+XsWaRZgbg1mxmk
9v1c5JemqMeLtaJ3M1Tf0Wibkydb5Y3o673wDCBVFHu7aMj3U5zGbzAFfwqCph7NVldeDdVSiM9Q
x707FDAbrSo55O3kfm/Br1vPhVvfRfMF4DPe5SZ2SpIK8glH/p2Lk/uPzhuNwMkc7cYOwDi3ddId
O7Rn98TsUb1TCf/TYh9seenvlkBi1tOa8exVeb1mj5gnz5Di2WgioA1FlL/y+g+2Agk10qT2l9b2
7rCNo0OcOAiGm4WMrSVbbkAMv2e9Py+z6O9j17vPA8YWSQmfmaDp9ogTOMPRVv/OebPhVvPOqKXl
/lf78/R25da5tbfDdvnXs7/6/t+X2E7bS7SN85iVKecY5BP1xxpq/PmwGok73trbo22+kYnKRVv7
vx5+nf+6fOvbDv/Tt73O1jdrfbkz1Hry2dvleL+VZc2kuj5UHZYwwKn/7jWkyYJgPZ8rUHb35LH9
q/351M+jmCkDKpZyiDPRhNuhXqfZ0awwH9vaZjf/u417NatImT5Usx6/WJrK7eAWRgCJKH7Z+urC
ZnRPzfG49W0HFW26mozRw2dXYWdPMcPY15N6khvPJm7+n33bibJbWuo7q9fx+uKffanS+Zom1fNX
HzvOADN741aZubZP3Do+WjVW45XSWFe1NtVrVHgJU9/U/2hd7b2AiHzXVWUKl0gUe5sAoudqXtg+
xbOPxVv1PYFxcUwJgDxRGEG1jDqRkL2dpntyJ9scLCUqH+1Kdg9mmh9d5tgLSZ4skZYsP6McO2Zs
+S8llq1HzF3eyjZ3rsgP1b3CtothJbYfx35KWeGrj9nUh5ihFBfSewWROhC5YVEte8PTbEJPCvzj
quWHcLCd5IP27gD6j2Xfqt/xWyt3YrTLvbpoT5SbB7aYAzaNVTYFHe6GR7OtqPSoGDJpOkI5lt67
TEr1rXFGCKN9tqopQJJy8qGIoIqNj7T+bXRDx04ZQuMQW+/LaNa7Au3cS55gUlBP1U+w/PmydbWx
Ply9vDhvre2AUDg+dEi/d9v1W18/6G+eJduHrSWTaqHCND32/ezBU+vFriqy8aUUUYkMNhn3SjyO
L1tfUrHYhRx13VoeqZyXpCn+YEPzrwuWCatqUEk4KOtrbIdC/5uMlnjeXsarl+SsEl3of10gB+Ie
TKXNz1tfw3370CvR1euo4c/VDr/E+ElbCpUQz2w+OG68whMM21tfbCXPRUkFdeuyKgnrNq9+beP6
1pWMyxyotaYft2Y6d9XLDCr++QolEdg6RKWN87qRXKGDPqV16pzSjvEVy5Z/k24/L+kW1uda9O2r
/3+vA+IvoUMa+mF7va8LpZbcJ6px7GyKMcDBqXrEMtA8G9Pqn9Mkk7/1bQdZqdVjvx7iVIHOqc/L
6vmENOc/J74u1rLFOdW6+vTVtT2a86h6/Opz0+KP6rWsftrE8922Sx8rnZKxIKz389FXn630kAha
L9yuUKgwfV5Wxk1+UnTIML2O63ham4ShqEX/FgME7SPWDIetqYmqIA1hQHftWN2biKKV5LNihevF
ySiKUyoEpOq1OYqhJjEYnglWTey9hP1meDn8tsoEYV6bJkX1k97B3O/HwX6bynY8CYUV23Y2n7rs
1Lf1vItNtPKyt50walmU2BnonKpoApO03H51ZMkWzBPvW8sqtOy+1gm2VuJG9qthWrgk9cXz1lUN
MauJol4etiaMKTMgw/F7g8/DTp8a79VKpIIlWKLsLc9zXzWWRie1ZFG3NSusXvBfY5GzXWwwXDyh
YLhsJyMYHa/fdH7WMhhng/uqrp/U9UWznuVu73nlw3YhscSs6eaBZCSCC/2tb2Tm2YsOFyqP/b2X
1BIRDVPetE1s29zk6k4E3LmWcXqJXCQwbH05OXl3EI7M4X7GybHELeQ1Hp/rui0OnkIwdD6uvpej
fQcksCj+asO+gpX1pmQSdCpXvw1xxuw+l8WbpU0z63xGOUJjctbihnNZEuTO+Ijmb1KZKLZ40Tt2
0ERwTJg/e4N53FpNPbavjnFmdEz2NlmWDqyg0NF1D/lWhhV1GYm3bgLJyhtKUsho9JNWxk4gqAms
KJ8TSJgu+yQ3hwMw1oqNuSzni/s8GGVg6kV88vQd5qPuk73mwWwHPT8ZpnIzyvbboCtE8bjNfONN
Y8NRTeDVOXsXxUAWmVI8DmK7Rmqo4yGIa1b1oy/lUxQ16itJhhvjxm9NL7oX4FpZw1pdVRo+n1mD
XbQetkdiXWPYlfkYl3H+2aVNURIqhnxJu/xXbbvGqSPG4ios/OFmlriXoik+WHt3v1xTXOVUaH+I
2ThkXmexWbp18+KzIC+pYfc9dAkr8z3Mlb/FK/9alK0fk43xZqbdOYHI+0srMIZTnnJiTF50u7rg
zFseKg2ctlTScu+OaU3RO/nGoq85Shchg+g9gT991j+ZsmoBAuzkVyt+qPFiH71OW9n5pbubVTDC
MhUVwdkuoK0KM9Ze9OclHcvXcUhXdWEuwq2ZN/iNQpp4QHlvP0XDTB1qGBu0Gsb0lLTmqi9LuwOs
4PTUNXiEWEp5Iu6JEIfcbk+Afu3eXGXl7MyNF5b+/PmFGiQFih0kqH2qUOinqJX7qd4ngDe2b+rP
pA6+xAsjkMFQe4gjvSLtu4T1pWj1m+70eNYW5bPFbu1NLq723Hf6YTuH9al3GcjQ9if798Dg/GYK
x7sXNfb8RGS8ScuYSdEmhHk9N2EEB9ZMqunaUvFbfGkkyP3akhSLX0qSeLcWfsD1S+dlBxHV1ltf
NYTtlsVxOzd4lvrsRO3ps1WbzXM/LmdTzVRsLfRT1uTLtVgPvTpelrTXgWto1UMnD9JVbLyMdPs6
6ZrDnncufBAdPAO2TmM9k1rMMfNcXAq9ta/qqHE2mvtlbyaJxLB2bW+ntgMFTGKe5HVrfL5U0XQW
RdUKGLUYxWmUBbBkJwhMc61WIBjCOWxrVusfoAhg8+yV9kzVAjoRzanXuXpx1eU8iPn1s7md0dpa
homVXYtcfphVWp0LEK+rlM2/DjhgOnty5Zrgf06Mqjc96ryVr2t7w9EMv5u0xodAjrXI+ipJDxg0
6SmGAWYU34zMnQ5CIqbUcjW+cSchErDlMj+sGUZb33adSzTQbWu6jfmE4g6UYX3+V//SdNgXtbaC
L2PcspSLtJ2YI4HilEOZ9iUEYySWY15TRF77EpPREyOgGDqH3b8WVvlWR424bi3Pm6OVWkki+Xpy
7FPlqIx2yka6HF5Vu9QfbXI/YIz0kF64ooGWyub4vjVES40Jv/rlYWtqPVQOxHj5cWvWc5meo9GD
Obw+ExvP4raMyecf3rpsaw6SNo9ftpZVjECsI54oWzMh+31vmysQvT5d2FYdosWw/a2Z64711CLB
3Vrb++tj/ZTbRfu0vfdi5XlNVqqQp7m+75VYNOtavd+aNeHy/DRL0m6292YX2CClGEGtre3Vkkg+
5TUQL4VlSmuWVqqB0nRtaFMsAEieG8Zqs+pOqk1lKCb8882ZqtlP49j5AYH40vKITDrup85a/oJb
vM8god/rAbkIRXlxJ+ebqZ6loU9GZ32FwZGf6sqOwt5YxCWKlOREHbI8VZh43vQifc+xZ/vdz86L
OZPX7rj177KobCKXsynUakKN3RT2DdhP8vtMIb4DwWdjoMVues2nMoWJE8cXSqTHdFpe7aU0fOw4
oW/Uuf3YL0O1+EWj8fPmTpV5cdsOim3nN9BQLLKjHw4Oj4HMUKC7Y0M9LW4khCuo52joVDw2B1Qs
Xj9dIMsv57ZrfhKbqZwtrZhfraHhZzc9aeTBv5O79qtc3IACPc7ddXQQtvjTDEV2S9IE39rcUQ7I
9NX32ko1Fq39QXN1+03YR0pi+TdjWcaDoSTp3lXyS6x4v1iuq6HZJn/MpPo5TMKkvNM4Jw3GKFU2
l+AsjMamNs1xYEL84Akj+2ekSJTPlgsVqaFY6XBjZ83k7XRBeamBCPBSVUcQ+ZSSH6HnfZkS/oI7
MVUC7VuzxN7J8qh8QnzP943AHtN0ICuNcOG7TkYP1j8uqu/rWGovhtqFCNEbnypUfFArEDELu0uA
lwm8V2Vt3jrGbZr+0Uk8MZ6r3nZPczFgfzhBUG4DcEblpCnU1dA0NQe08zr2IJER/oLqoV5zELAd
/kr2rrTLNUd2OTM9YrFpx9+bwm3vi86kTZd+cyjcQ+52BIgpB8WcxMPkpb/mktDFacQ7l6jFvwsy
mLrXPdIA4y6wpOifKd5qR6uxRBhbJah8Uru7uFSNd5ifP0crrf+auGBSC/qTDEOD+FsA1lc15hBj
P/gqJnVnkvvGF7XSkqcGlsrW2g6N1WsHhPOAY+sV2yGqdZguk3eJEKu8YKOiQftLT3Aj9ilZDDep
mep9prS693Rq3VvTwkjxWqR4wa8nJezC+2ggxp5s+bB1GagPjk5iN7vOzbS7J40elicEorW1dWmG
heFbn2fh9oR19jkbzMysXZJTpUWr22c93OcISquZ1M9bi0yqeJ+7ERE668mJnQ316j7cWp6uDfdE
yWEIOFjSb306GSFn6ZU2KhqesB1YlBy4NYgXXZ8Qu8q8z5pMhY3AFayq06dBp/qwnlTWwzQC/CmI
Bs7bFUDdYxhVuEB9vWTs5iHmq9nney6SsQoSb77PKXDHbGn6vYuIRitbEeaFYKar+vSv3dv4SrN2
enGE/ZKPv2sycV/BNIPZsCaiSUrjtZ7qXyLDaGI7B0SrBphTeicYo+arrZFnqEhv3G/XloYehw0x
NcF2dlSp9BC/bh0j84n5voYM085F6AlWEEjRkpftgDlKtW+yqNpn/+nT56Tw48bDvNvWk5c5nmB5
RR7e3+YxF4lxd6vBuGeLwqAPp+W8NVPFG87aAj1ku0QbbePOBDY7RfJ5fdlRRp5waT3Z69ObuD1A
d48wREfb1iiD87IdsrRjtOvG6ezEqfPS441+nVIFmbkOAa0yY9TRJNIct4tBBMUzXnLsaaK+DGD9
dns+oGkPsflfr9cOf6tCifYo+yFGEZvygpZOJ+KuGz6bW19vtrtWYz7bWoSYVselgWD32dQjnrUU
xwjixm3rmoyFct6QqsR6NPF965uXKNRKboyt1faKPPVWW3EFf3Q7SHu+1ZBDHj+7UEGSaDV6vuGU
yZPjcpv3eGfZs2761HapFBtj/LIdPFUc1cpYrltritzumrTusdLzJAuWbkWB28bxt7NVwiyfWzrQ
WZelh68+w8v+eKrKpCfr7llLUJX9ccgWnTr1ZTvwO8LBQ1Kt/uqLzPGtTdTpAUcf9UXGUfrQavbH
1wUZ+xScN7ru+NXnElfWT58v2skRwwpshAJrsucHPUmf+skrrsyBxZUSeigRQYRbi6BMW/W3h14u
XrTe7M//1bc9zeqqn20fxTutbgpIPqXzvB3cFpTQQRCAQp2+WlUg6VKLacddhkb13qZRfY+yGnjN
S5Pj1lckJVhlCsVclFUdzE2k+vz2o/N2sWmQ0VrhUmyY0H9qlTisnGF2Hw9Je2+X+qUHKHzE77W9
Vxkmt6ZQokBFDkrWw3hxBlPyAXBSQJ/aUUiFKaXZ7V2d2/TWpe55O7l1kTOmAd533lmbx/o6m9PF
boXk+xyNt84c69Cb2gFW0BwXj21c78t6r6hjves6p91pVrxAPIq6g6kYzqPMkGikMsrW+LE9OW7f
OiOq0MPLh6iWj5aMcWwX1KTQJfyMhvRgCQwPMoudTsUKwKu15jQl9u/FLWGwtWdVxignFAGnW5X6
rmcNEnSsPkqPfCG98BdYwsGUKAhJI2bzrdoHPwZ1vQkHXVXGEMbEm9Y6yTFmQgDgVqGkQ1KWUr+o
C15zvaYYFBdQJ7nKMZ/0d/ZdDDawF3a1oV6LIT8TRq08NEONPFaO7rmQCOAM4y3txpTtn8s+GbZn
IYV7XwpLC2cq2uAdPWCiUflFOfdopnx1IkkXd2LKtzNpAF4tM79fmCPZDD+q8lkTnfe0mvDNiBjs
uTHRPcbGg9ml6kEhGMWvkvdlWV6pCO2SXqsPld27F1n8H2NntSwpsqjhJyICl9tyr+UtN0Qr7s7T
74+kZ1h7nZkT+yYjDaiCJEn5BTcYFgKILsHQoQBvasUZ0bJPICx6XOjqdpdbPj6uqure2vQnp/FP
yK1oK3Sfu7Wla+zcZpJySRirJkYvP2oxZ+6KZDwbCM56PiCRRMJyMVLh5A3RoVK68lQ2brnFPrLb
VJblXWK7HDdyrX7yevwDQEw1W2+EoiGP+aMB/OOxUPVXKQyKQ4Ja4wWZRHAlfFO2cWXVlzzLWCVR
O/hbo7v2iqG9ACQ4NCWCjHUZrdMy3ztJ7xxTbSg2MeMGpla6v9Jw01qXbXMwigkR6DXKVu/MaAdA
+DtSTd8mM9GDzi75mrvVroHDNWvU2VjBo92YlQRcL6rrs0KITgJwLbQkmLE3Gl97zYRtI38vInWA
V6eX5w6gwVGaFjy06lGMqJVpWM0QhWbUsA8S+wizpBGSEUFXy69q8q01pVscw/NFHGUdh4+gl3+P
tlac2H+T+RJGJZpr8mnICuVJh+Gh0+zZ7jXLLgJ/YxVrLfWDS5MW3snrGWEkCu/v4OPLEzc5cnvd
1HrzhCUrq0WTwgpeMeplgBmxhmoWZbn3zeG7rcv2pbejes1SYO2zFDqDHfBWY2/JtI5e6+MI4UGm
UVJMy7JyWin5BBEgXXdh8LNKclyyA/3At7yNQKwgb1XuuKG/yxiLmJ5leHYfMOWoC+OBhRF1FYIu
27hh9ezYFRwzu8L9Tdayo1/SD4aSvh67tlrnDWsCZfqApql8aYNAudRTYOkYVlqQMON05aueu9Ub
kHq+ojJDkayGvteotl4U2WtAWbsg835K7DygxBCgKMRSxo/W6PK3GllzPtqHJsXGzrLhNKkeeyBy
Dz3VYXh89SqAPOMjM5J6zb5nkes3bM2TFW4Ar3Eo+1zeMiYI9WaAXHzvHRbYS7UZ2BX2nhBW4fNZ
FyCUXLkBh6+Hlx7k5QrbLEYVTAqbSIbDo9csXo+xtzOdSX22aH96tpsgUKYBb7TVGBCDngI8dPf+
iFWjCmF+1ShQmepfHaTBANjvtnKA85WmxaqztdLTWl4jNJ1t5awBodxIGLAosoR8JHoxnueysZDb
z0MxPPW+WV1YakzWYzMgipbUd9jLT6w0VysDPfmjM6igQFXXOFqmfZLc1jlJkWufjAmnU4TNt8p2
LnlAN6tXEt1YXBSHEYUlLFS/dgBR90XTfMX7QIMTbHpbKY+Ga4dX0cVi8TibCMRerD7Hln0G/zAw
yu5d7mD3tWfWzuqGB3wpDLeq1rirKoNEkYQFCxW1p7PrlhuHwi6ylRGZ9R7oegYozjEA3fAx2EFm
Plkpm1JqhuYW0rHPudHYrPJkyiYKw30+1Pq+LQvnc+y8wGVq5Nr9MZrlBs4731JngshIPwKtXadG
4p3U3sMfsZCrDTN159ACPNsb4EDBnbAlJblM3hoI95aRsegh6xvGjFenN7qHuEOjyCKFmEy0rXXv
JU0k87wERZdZc9Jk5H80Syhi2HzdDJexo9MZ4BjtBKBn4Tg713Odte+gvqbQ9a2ZMq9U2eNVdHXt
PJYh26aMPn7GqbpNvWg4ySPyTQhFPSqh98uYHKKg6lzQLRaNkdkZH+IpmMRz9LRXLrJe1o9dWw+3
Opx6blJO7tWPZcBQtyjjfe5Zsr+OLR4jmLCjVDP/aNqYkYcRvEWxis6hnj0YWm/u+jRg/j0Frn0d
nQYeWq2E26p5jK0qOvlMD06xawUbLYMAABs7OBum/qh6GuwNp6dFYffYgbhifS/cdlL5OGJQycIe
k7NmEjhTkoPAgJnTjjRUYWCJujF5XYHA/DuQGvaLWrRNMwe7DM1HUsvNQWr0iVOzzIJfg4Xs+bQR
II3qVnWxdcVwC44EZqAOHGuvBY01eN3AjNPlWJZGLghKH2mo2bnShwfZH3uoHa656VGlWQ9TEpmC
Yd3qPCw9tgGaWX4Mr6RBenJUQBc5enYGkXHoBhgpwJVujd48SjX+T6keRhsVE81xLTBz/kTgN8Cf
ba1uSOEUjPatjxWFoWCT3B225k5hVbyNwI1e8doAbZh987sgfpVTXGKc+qeduTRusUpgTUsF5agy
04lpUJZjK1cRDHzCAFg50sYVtdEAx14tF6EE2NMFKTCUqX4Sp8G18iUovfSYhDlddt9YGwy7gYew
pQAILhvXGYppgZWZvBfmWqfLu3YKlN4SoAD+a90uqrgekiPuNWSB9RCN/puPFBzio7sBa7mNZfUQ
3Ce8EQDtTaTwdNH/jaV13Ja/mdfU57pL9mVf8pkEFRhZWFrLESShGh5nWR4t/0uW5tonJORR5Oyf
1MgzDnEnPY0sAkz0Vnlf6JPxQPhVbrRD6PQ+u/UbJxydox8Yt5CttHWsIqtUyynCfxqIcfNs6+pw
UeLwpZeZpfqFh4yiD2V4MmkqXHRtoorrAQV6mxUgvKRsdiYb3mC5cnMWjoiH301nKc/Adm2ksaWB
iYBOP61MuPo0bqtNFpvOAywA6y4PLyMIvgcNMIKZetWuCKNPOQMD5CsDoJU5m6kiOcZqwpgvTwBo
StI+amyf8ZMWA38xNqnXaOsiz9oD7IjspdHL6tDDFlmLpBpZFXjj0sAvVKquDJf5P3VjbtTc+zmY
0rDPwng8I/zx0I6AvXXbjO4eUi53r1JKdoaRwrRaK94apVnsc2jgmgc7Q4qQmEv4eRNTw+6QCrZ8
Nhkzb2WNfbJlFn3XWOegF98kyb3xAYt9S80XTMvqYzJhZvIJV+eDsDjq1j2YcKOlNshHgBH+hCQV
waAGb5Kkudvw7yyRL6on02tXnnKP++rU0OlWSRYTCqBnpYKcVsrC27i7AUfIg+G/hBVIAfe5r7x4
50HnNWsNblHXPyNUjrohnnezrobACAncUKIzYbBDCyXvSXBDFDRuDEmy/z7YlXcCl2WMWwar/BIR
FW+0UcAlO4hoNLKCBAuLv9eVGWhfu1ZREMql/TBBChnLJqesBW7tVXg9uKtIUqZ1BHI9sFhbdlW+
WFK6iWQPh9yfetuBYp5uXDWdUcQWfKKpRPK4FVBFkdmPyZAcRM3AqrkzyCJ6f46vp5OIWoovDyvT
SuKN+JURWtNswCJ8Nrn67b1K3guFEctZQ3LvjmA4fzTT8+v1wDqkqFGLPWARROL+i2jIFJktLYzv
RDJJir2fSyr+M9NvSsF9enhnHMQlxc/AedkPig5xkrbYOnn+UxwX9x4c8+kxzk9YZAq8VOqy62JM
pNElr8/VZo/UCp5MgD5m7K9oDdBu2aHuh7jfymr5TeCBRdABo25K+HWspyI5khSdiRlRYcX08Xa1
FZveM87Ll72vLczFrVP5PFETCdFdHVXP4tmbkX3vWPfZjaVGt250AXp7DN3Z3spOscX0r/bRbFse
GthhFQh15W3E4xJPQ8RyPD6jlYiKVmD4qsu+crNysjY94evogD4T0SmAiEDbkPYFXu/0LV00AkQA
5ozVMEag76LiaAtHCpDItpae5ugYt6ChzOAgrtdXFWvU1Saso09jr57EnZvvEtTSVWbEw0bca3FX
ojpj/l8riK9MGADxTMQRIiby5uYg0iLQYhxDqsYHoonoY9c8iQc/N01xa5bWIEpKVj5XBRj2jbgV
4keqbcn9qb1MXbOCzijXKL7Xk20Icpfz/dVTqx0BXmm7hNEAre5ZKdIapq2/S0eIzrU6PKlT1yE+
20loWvvRG0ECY8e3kqFzooRboSdkRGn2fy787jeIKLZXkN1VX51rzk8PNRkcSltN3YguQHzfG+TG
DyaArP4phss739wZTvHurXkHqvh4BzW28bIA1uRY7TQ/VcZtaPtfpSaRt8sdphM8qZYNpXvpXOT2
IcHEcid+S+sW99gc5R0aje24rhL/UneqBMxj6oem11ocKWL/muc0+YhwgB9tREtow3jHEIapy9QQ
1B5pJx2O9dJ8pgpmMVJBV9cdEmwH0YL7xugOQ2owLSm2qdVhfGRP4Mp/va6ZxUfXByvspBpwhQmQ
srS9Mbza6gRg1DKznORt6N6mblm0JJFc8jJWf6YeyVBHa+taRQdmJX6wPIk+UtQXwfK2vmuic1SU
j4XTHZxKX4uWMB+CrcBeeqsrNghEX8iEvdqj0H1c3vClLYs8kfSmVii37a4CpLf3rWAnynTR2EWN
5fiPTVCkxVMTsfkYkZ6jH8pF8kPe3GzzwjT/dD3YyrHBH+tHD67cKgYek8WA3FoThPP04VAdiKae
ykR1UHf4ULBPz7hAPPHOVDEGte7pWD9ajA2YH15UVixGOcNjO3pMAaV0ZXM2Jqzq2OePaWc3O10f
GUpUqryRvYy1mxaBmRUbvDvBOxjSyS5SH7ty4wX53cK8eHnw4qoiOb9OS1pkLs3kwyFZF9eHFvtB
0RhFUE7dtYipEfQlPYTzJO6+OEkGnnEAs0Kza11o9WvxlsBqJ1dE3+V2tvY5NRBREvOWAdfgLaS6
L6bgUvjcsCaU4iPr4FBDwgnf0Efqa9ACd0fGZCvusQjEYw+n4QlCucyRh/h7OqgnJ9SSnTz250jP
EShzmoPoZBR67RrObo567sbPvPkLoNU/IeUnR3FC8eRFjJ6+ntgwZtD9HDvnAbM4e8Ysu5H57OJ5
tktFi1g6A1mRrSPHLb9PrXtl0w4Q75e7mCcWPWk0fWYSOzE2rgFdSJBK4AV8BpesMRJ3kB8VVdhb
g3KioYvSK8Z21jETgy3wusV+sK3jADCH/dw99Eg0igNzneAYNo+u5llUoHgZe26qMnfCcKlvpRZp
O3F+8btcM+iPtXoftbTeybr2KJ7q8mhFLG2aH6E2BKs+y1D6h0L+Z4K2dByS+PaL9DywY3qa40jD
9AGM/1ZJzBR2fp12VwTZ9QPQtOIkWDtd0BQn2sLv3E+S+fmKJ7H0McuD4QP9K4aeqQ9OuTEgSCOL
YWk4nGS8BDY9+AaFwG3OLRNPRjRrT2bt0QAe7Gb4hvzdmYsKS4++PMm5QU/9/XITllIRE1X+/1Mx
VuthL12Xrl78GJGcx+JLWsTmzDHA9oMBLcIMYqArNeZBxmNRVBGXnYdcIorDJq/aHGVf+w+sfv5Q
it/5bpQxH5un9hpYwIUNQewx+NCL8SubIyxdi9dkzJCDWXuD/hWtFdaT/TY6ZJXvy1tRfY660xc0
AAzSePE8jhMtVYzolmDJG8aELQcFpUgFmNg0CBN/ZwlmlKRIvxvLzr8+H3uYONc+Q9etJV4BT9+Z
7FKNa/R6Mzahvtvih+jlSbVV+SiGZWJQJ2IimE89DQtFko0gNK89CCBLZVFlSYrYEiyPcclbrvHh
2CB9bRDqoA+jzxQdZwMQID2ItHjzuOMR0/ipfP7xY65kq0Dq5HfDSPEI55Y3fvMg2h9Fcw1Q0gU0
PT0Dv2mQ3BAt5Z+j4ui5qwKUUx3sPN58pIJ4MEWWKdwHToggeIjSpWCZA4oCESz1RLJzf3RKmR7n
Xz+15Jnssbwz83hmbswi11HThv2Tv987EZtriejHtDhoPuu7Wh8v8PEoSWFjozZflBGpWdGvLKMH
cew/5S1VROk8zhbRJRDPY0mKmDjuX8/6bjojaouKHy71T3kfzvrhSt7U4WM0VzY+jL7pFcfDmb2K
YpznquKFFwFLKZAzoRExeZ+W2ZZgyRsTPEGh31GnqDWicyXR3YqTL1XflYioq3sghNiCn1u0eFnE
e7K8LMtL9a95y2HivRP1/invfz2VO6YTuT8LQfv1GxuHNoa101hYfLiWYJ7JLul3axX/VP1D3jyf
mE47X0Gc50Od+Qpd5FwUqfstN46/Fl2DmIOK2PKNFn3IkhSxZUC2VP6Q9yEp6rktggHtD6VEEiHK
TIh8vJzsvTO8FU14jopckR5ZymZanRTJTnWy56V7B0wFbXxJS+NEIxdp0fMzFvJYUTISw56XjlzP
qMe16B5Y/UeStUIZ+A9dbe40TJk1BNG7ZPkICRPxt80/dbdLU7DEpH+pszSDJe9DcxFJUdp7VcyS
hQ3Tq5NHfdNYajyuxfw3AmDAclHUv3h1F+zmN17clCWYu9UlLW7XvyZFwfLqiqTHQsqf7lukP5xB
5I1JBHZCiXiNls5+HljP5eL5LEdWeJUweUuOBgsj2rRC8m7muFQTx4pADAyWpIh9qCc60SXv3R8X
JR8O6ZxC2o7aFVTgQwmVAtcAUYOVck0ByTF9uHIc8epn0XW5SZQkB3Fn8qhNk8MoW6sqsYyDeNmX
Jzq/++8WM98NFZaqIiYeb5C1rOjNleZFrtRC9EQLA2RSVLSyu9HJ2Y5BzUUZbuIVndcpRQvoRzWs
PosX+c+qVil7W6yz2Tqp2BxM0+QYIREMSxzSmgjKit3K1ZJ2DU9C/8w3VvmkO2yNBgZkdMjLyoeh
Kt5eV92z4GwbbAAEMto14q6K51ImUJnUInvJQ3gmgk+uTg94rBHdqef1zA+3X9zUd49onrrOd13M
WUR0fs0DNidHRx+24i6Lyy6B+AFLUtzYD3nzrE6UfCRzLjVF8fKXVN9X1ybWeitsDLGK81L3rcnC
fq8hBLhVYcyShHqGAGl2xGeSUkNl70yzkOmZSh0HmKcaRXg3ld5zoCR7ZTqHHJXJNffKeiVqjU3S
H6Qx1zdymwDS67psVQW86iJwEltfmw4ATwVM0SWO7J0c+Ea6RTIIw2Vm9ltWJUEND9axUr3qDieL
vWZEYyGeJxbuRaF8id3+ZUK0P3nIwD7Bvyk3qMb1qHKQFHkJgkdJxPZE2aMCEZpF/BQ6FsqCenMd
QrQQLGALO5W9/b1juONDXFQ/4DseWl3J3/pUx1Urdr+mOUPyEh/4k+vJIMWT6qV1RuObw2o9O7uu
x4aDUqOO03UrryrLT+UIppcpef6qyrG5RlEHeFWAbJecTbYAOkvJY2oU6DfJ8qZAIhhlqBwcN0aM
xa2fSlhKwkygw1HAj5R9lZn5bRyi4iZiIkiyzEL3LE0RFmYR3shCb5MXyA+5Q/dFZ/NsX8uTlF8i
Fxp2JChxbKYF4JXtMnMLsxDVaxnCp+ZiJCqjYLipkwxMkFN3zIerzD6B1GB7zWGxvUb1a2iH4KGb
AoguwYMrR1+R1ZSOIitPMOlGdxFVrgzhM81gt8byHirUsB9kdkIfYklR1kPfe8wgKAhNB2hVbHIv
UyxF8ZBdDV3X3JSoce7jFJQJsD2TtgW7mhpLga8m8VrJLVzROnZn9AGzub5X0YVxfw1RMN7mFGgO
lH8t2txyfBEYzh2VmWBd+PUK3VNtaymGvhmGKkXjDTB9pin6ybSAOgNrVTaqqUb1Cit4ZDBwAM8d
P78UUO0u1RQsSdrnPspYQ+2QNjLhpuXqKR31WFsruqacRJAN3l+ZWVtI68GB5e74MYvNiBq8tC6A
Udvs2y9Rl37W2EoHFw7dn3dLh88MMhG0QlagEtOOv9ju/OSnkfplqCLQCgjivHh9AuwaHaz7qLCX
bAyRcS7stD2pbVgf4jjMbjwCBcp/LT9VvUTjSmL9KmvtS4lq0NUOontnFhXUV6l8Cls2jizEHrci
KQrYCn1Ffj3dlv2qxbhjNUzVQyXGlC8EyzUdxw42WZYE7ZY+Y/PuYCP9asWjfhanKitduVmOf4Ac
hlNngizajg9OsVl+Qe1Fv31/jObzltpY36um3qYysjZrF4vl1kueMSocWbTPKubKpn6GaFE9wT1v
bywdH0UKo936CdM6yFBJj1jTVEPkWVr+8aDIfpFt9LhwDQSoDe2HFYspKsGgu6Cf1l7KjmXlPEbt
RBRYKFkckcGMQLNxK1RdqveIbSprkRS3J4nl6VNlgQmb7o/Z9wBdimmgF+7N/vf8d+IodfdmVsI5
m+4fqtMg8pLBwZ+eNtN3OsopIiqCwhthuC9p0dr6GgnJd5miWJQ0kDs23R3gDAg8r1uB68JSIS/o
lNTyc1l6/qE1Ow+Nd7/4muc7UR52frmLVVSbilGyWLCWbNzCWQ88Vl7gXZop6CJ0T2zN3b8raNsY
O5k3zzXDLRSG8Jz3CR6GUyBiIk9nlo1lg4miWqgEFX6D/1JRHDLXXo5ueswB/5dDYrsDXyEr+4+n
qZsMkdvH/pbLrAauP/w6UVtcZMhytbrE9cSjYNtRN2oYsChSXoMpSBGYuIrk4LooFgZuB3ldDllc
n4pzGeXy1VJJxHDQO/Pha9hH5uDQZlXFzwsHT4xBkk7WmwEUH2UpUfrhUJEUF65RHT1YCIHPh4qr
vTsiUfVtkwPQ+Fgw/aohDyE7Po6Z+TnGnhTk0mjH53oo4rPdBwBOFJQ3m4R9Rpndim2U+cqznPvd
xVbL76mvyM+dmcnPql/eGjrYG3vTMF0QHeTr12rof1llrZ5NoCVvdsKp2MzJrzFqBm9BIX2Cj+zd
RaGee1c3C80HUQZSeBtDqHtKp5p9+RZ1iv6iuEH2qkRHUYVvTvIsVxX0y5tfxsOl9ZT42k8B4n5q
t9KjkqhZjSv6bNB4U1LUgWjKRo5r/5KjDvdSm7VLmEvxW+KU6GgrWr0WSa2tuoOGa+om1w0U8Vem
0bRP2FghXWT06jaAUPlWtdgiyPD19hO/8g0oWL4xE1c/9FhmPuRm/wKEpvli5N9Gu7I/GZJdn5I8
QDrJVJsv1QiQQraM9AERHbR0/fa3Z5n1FyBb6mYMcRE3K/dFAXyGhm3dgfckFvr1dsQaFr7wX1nQ
Iv8UfshTDQtUbDJe8s4pt/i15SjMWdlLIhnmqYqbAc3tNntRYUw/Yf2+EoUSMLYXEBifYPLKV5Fl
uhX7C3aX70WyR03iqDhDtBbJMrT1h5FdOpESZ2w6+Sqj9abCiD57wwguITN87VyiFQMtunRRYTPT
K4vuYbMBi4esJ9Ky28LtrJMoaWvX2epKZ9DucDsZXXoeBGOCt1Yu2jUcn+AkklYgm8AUgvYskiZG
RPhAqu5FJEdp+Gbzzb+J1NAmD/TX6YMWgu9xe+/gB530GCe1fA1caMS+i11VlxYPAH22yE60j7lT
v0ZhLZ8BK3SPqlrzqoSoyheRfREVRD66iLtcKpObyBKBjspRYEJgKBsVw9UM99jE9B5F9RA62kOq
P1ZVtrMbu8CwsNwiY56fzcHKzkEDWW4SC87PkkxQNYWNzKw8bEKnRXTcDKq7r1hYgQ/GCwph8RfZ
KJwtupn5QSTh6ACpV7O3XO+RpNRasARTNaUd3BWafqBq0h53ZbkGKF7EX0BRJ3vo+NZOZe/ji2lo
59SWjGfdT6xrHhkALKZq9SD/GkBLHvm0KVeGdQpuRMTsKRiV2F2zgleB3/0rb6kiYoZU/ypaVdn/
0/FqDQCmMcN72Y/VrZcK4NKZjfQdqC6dL9GvVHZf9b4z3yqrRx8oVbNL4msmysZFDCKuGz+1hf0o
qvZafCkDzflcVqm8scvQuMa5gwFLWaKWgi7sK3SkHxLiV9swW9vAhi5yzktl9+G3RgEgZmh2dXf0
xjtJphXtg9iXn1FVKVfi9Nb4Wc6d6kfDvhEwIj1Eh3HQDqzZ5qju5sajY6I5zutuIWyppKsoKTOU
cdGouuT0qRcz9zetq4anEnHyPwVzHVGcL7nwSAA/I+O/kUdPDjei3Af3eBFnCy2bTLOATlhY+nFO
imLVUaJ+x6sdzDU9RX009MjYy2YHd3s5hWHpZxN4+cnyDWkbK5mKLVVnHQzwvke8bqqLounWzoyS
4WHAx2XT1nL1ytsoA/2xra+MnR/R5pF+V86L3UUMSfvM2D0+m3Wm/4CTiFikTj9P6+OlTSILkoo3
bsuiKG+hWpcHXSu6U2DXBu6+bo4tQWOhjwVYlY4PZqaaI4vltu6X0Otfo0CXfkkgLecLJamCVFxm
/Bzi7psvSdZnxawS1I6V8dk30QZniOLdoVDb+2QSFZclNz63cWjsWQ6I7zZUIDDOlcH6GR2Z6Y7+
Fzrgr5APpZ+qhw8y6CRG2AzCI8/WfyUoI6tN++JhzVHVT20DZhmd4urFqZkTNm2h3MFtNMBzcFiC
d2VtWFxz3YOqanhQ9dYkaSDHuMUpTXIWMcsq2QJEAuHaRMi64F/zpFid85LGzmdlCKWr3joO9wD5
3tKPy5NINhrKc6kVNkc1bBGmUhiXHZscqFtW2c6rByF9VXS+fG2L3H0NyvGLanjqTaTGCQFuqcZd
VHUU6xwohvsgUn7r7es4j5/0THVf3ZG9xMyonnPNsl7dfe8m1peQT+W+7uV6b9Wd9zVT92VXml9z
EFlY5hTlofO67DM2d+vWCOwn5pEXTB6yW+lKiOd7kDea1ldWc95UEGTsOOOsOzFZ+j1iRwMvEcJr
WqD9EnaHBmJqvuU1r0uFSiu1TWE2xq7DUvDWTAENY9hUeCNvRFIUsGGb3aoRty0sq8+Anbiy1xSg
GzAcXbF2l920KTCR4j3bknZNrWJ8YhXgc5MHw9chmIAeNXwOdKCQ3IvVz+HYDV/7MjDW/ZQfTPn/
Xd9Gcmmp79ou5wGetq48G8G3v86/5P/b+f+7vriuWnQwtx19q6dGuO6YsD/m3VA+qpau7s0pD7mM
8lEUpEx+5zxRBaHI6jGf8j4cy5cTOSvJ2Ycq30QRGBPb0ikqeUfLSP7kydhHO6m+W6qJwj50nFVZ
wjfw8ruU1AaESThfvVJ23tbiXd+06Nhskl7J7iLodZ5X1r6pK6UqtqofyRevgIhHJyUSKLTLl3oK
RNLUJEj3czopNi3TNbQe/yoV+UtSHCHy0LY7pwGAtiVrPtOSjun0xt6+59yuby32HyiSOV8i+Ew0
qjw9Oi5cUrW3ngazdb5pCNCxWuh0d8O2MRyN0FvJYjlg9xU2McTjY5VLO011xk8oMnT7hrMKwdM3
aFlHcQ0/Ac7XFrVxxQnbubmNwkbXdG7MK+4qd+0V3IiB64Cm7dSq7k9q6aPZPRnuCEed2VzH8DPI
uUy+RIEIWrS6tzYgK5jorXXUYz1HXKd2HxMrkh4RiG426sHBRiwaRzRdNLRjECG39BVDEHgxYV/u
pSJp90z+kMXXfhd6/RWJke5TEOIEHzV1ew+qVjnIYZ0c3T7Wb76n4okh5eNb7Me/AR0mvznYxw7+
JOk66lhY/z7iJ7PX+sa7FVlVPWZToMkMD/0MucSpgqZOVKQKyIZR5zclhhePZLK87ZysuYn6ohoG
T1tMIwcM0BCniSZPdiDzeMm20aOHWAe+alX8gOgQBhEGxmhaI/c7fNDKm+E10b6AWnONEkgVWq+P
F8sGWQw73jxbSRccM6SMz44eGEeWPbKTM4zdKSn6/ijJQX5OtAxjH7cNLlHlIvHUWfYlyge8XksW
SYImcndhXcs4MMjlznayHqIrossIQLUP7E/k2zi0mkcXtSd0g8EO0uOABira9nlssPrB3Ll/CQzk
kRt91TY+i1JeJr9W7EGv/V7W3nrbRssb3dNPeM+0qyIY+quLDxUS1Gm8KQY/QAkL/Ti+TRA+3Hj8
HlX21sWP7DO71xW6NsHEtR+DZ7CkvwNTHr9LkfadhV/o5YbHQrlnq7uk5uPsdvq+nc5gh/h3gAPL
sXjomVCZAyKdQEy+Z+AS1Ub/5oA1YAqYdGe0UfuHEiP1SY1/RHStvDrG0CCFzBvAzCg/JJWCkAzi
ff0tRK2FQXl/SHUpeHElx7pZCmxaYQTv6y2UO8PtDm3cDZ91k7mTongvdsabogxphmyA3H8OAABu
vbxrD+IoNYyOpdYpp9RSug1ridkJRlDIVHVCBhsOhhxuvZqz9AFBRFFFxN5lmlOJyPxYslTvE6FP
yAWW84i8orDhobGBt05wDLwZeY2VYy01bw0GlqfelRPkK7glCXrbrFt2MD2mJIp2znaoM3wup6Sq
D5CWdCM7iqQbl8oKdmK4wuQBkpxpMSmYAjX18XvK9SE/905U4GBBTARLHRETeTiNU7tSgSh1KWis
/+G4EcGoHIL6f51bJN9d2sJH4MhIaPUubzlEXL8P8vGUxJ+rwfdf6HPdVRZaxlF14Va0qfYsO5a7
1zpfWo8pj9lysvDBLLKDSImDdM15rpvEuRqGdEC6aLw5TQWlsE7rT21vFSuts7xvtSe9QChyfuqK
skttugN0wNeekqoBFRDlbZLwN4sZd9RBwu9FUIZ8dqr682R3v46MJr+yzn2WEXG/QhQorqlS+Dvk
TMdVpMvFdSkQpQyw/tTTseTJamstN29AZHBuns4gDhEVl2Rr9tbK6kr2LP++yIdTS30EX0h132Iw
qghmThdZTiCScScf2PwKTxu7k6xL03sYEGEdiuOL1PpQSFTrQUfJ8SE2p95XyUAY6L4958H0xVIp
tg8WSwVXS8a4JJSR+p+TUx5O3d01mAKRBwRT2eKLxi7IVLoUiHoiryjlZKd3uAKIZG1q6TZAFmbT
hAPL+0X5PYC44GRy+UXxBuhvbT68WTmT9nKo3Od0TNsNULH2UW1C1DCtPrnbGqIqISJu18Fou0MG
qhYFxwDMPrZVRyN20ASZevHOkoNbGsvFLmGu+yCjtcuKAavXsVFKLKxnySu/zl+z5m1/ikwUUIxR
17/iKfrZrWLzR264J5mFTA8lHHhNURkxlH7N8tpEvo9FBjY0mt/94FzcNM1+aFX4TdJZpaa3BEAP
asgwWtywdKQWDCQ9kzHpXt2yq9A0ZwIhSnvLz89+AhVQlKZYeF7cdqxWojSM/QTPSzTlROlQm/Gt
lPSv0XQmdjzSe1wWz6Is1G3WnBBaYkwe3PNalm4hTkLEPWMM7iImAjnxvoyqXByXLBHDDdXfhPj4
zEctpbKVWPuQjaiVyLMqH7lJu4J3ijjoeqm3XEfukmulZ+bJHVXqjiGuVDCRnvvIydkictk8UWLl
7NiNcpbhUcFZD5R9PCIVIwpE0NuoBq2lqU4pSUOxW45RXOlHPuYo2/19mndVDCuEQyZOvpytxaZj
3VpDvpnPK4rdOOQS72qOpiStscPSN5rpQASbTi91JRRBGKzvDhQF8yXFD/QT2d05uv4252niFywX
H5yIJuhajXys/Hrzj/9pqf3nvMrPxEO3Yf4N010QsXc/dvpx828SJfNFmzy5hwi7QhXfG7Utn7Op
mqjg6iXLPCIqSkQwiNsvorrdIN3QfXfYEbpKzX/YOo8lV4Eti34REZjETQF5lcrbCVG3DN4n9ut7
ofu67xv0RKFSeQTJyXP2XnvcUm0QpzZ1N12WNH5LgEWUYDWLuvLTrLoZhh6axkE9WHG47Gy3/0GW
Owc5YEU1+Rr0jOhIYZFH4cIHc8f+EOfyuy1Cd0vNdHJAmCaNngSaNa8oW/fLUojITntPaVnIAc0K
cPiOS4+xI93KabMX9pl7THjPohtcb+Cyg+sxP7Vhg7i4f9aiiR+GzQ8idnYZ1O5sp/gvG1RPNHQ2
Od2tSuifcTWeFaaec0Uk4gyCoV4HfpXC0CHD77vHR8w21c1OiaLdtzJT7tSULW9NntFdE54EtQjx
cutL4zRgk8qzm7+vaYS4eEs1Fod/3xXRyQuKFuQSuanK3fUTeNA+5YLjqpEDVs7lsWseu1yMdyOF
kLRbWOglW/JxQTICvCzlD4melZqQFRJyiD1oehuyg5y8CaupcNEbmvll0CYSwNaHOQ/v2xEff1Gd
7Gg0Uf3zUNEt9vGYTVu9gjV2fa2EwLBbSFmjYfq/r/ULhQRIU33XkKJXOWZ4W6wP4Cjc2m7upAWu
KZdwcSZqmLtlfUhyo947sz171w9ZQYy7FBoFhqHu70v/Xu8s8ZqY0jheX3KURodLNi3EhXbV5vra
9cHQQ50xEczG65f81ycg5hlz9/cXX1829Yr57lyVh+svvr4WxqNnudII5NwysV7/yOsnk0wtT6YF
gHB9yaStfrFtJRijOL2v6k2FIfhOalpyz8z8d0qa8DBqxg0g8vw8EVZ1d31wFlj/YK3M7b/X8nko
CXGDzJ+pSqpgaQwNMq/7Y2Zm5h3NfvPv9/aJtVmqkPSjWHakaDls2sKcjKHFrJ3d349JSGq2bZUL
H50vn49rUz+txXPaObeLS3UwLA2zoqYXd66bKbdmcorWD4wk/c/DZLbvPV3L4yzydVuI34f0P4QZ
/75uyqAc5QtL7/UH2WplkV2R3BF411/qag7+nlFLnURojaUHFbm7rdoiuhc0ye71tHqsw2g6Xb/s
+kBJpnvEAtX764fXr9WgrAdmg3L8+l3X13BU5FgSshv2cJPvqpF7l5eGeweXezkaRv8RhS2UkPV1
3S4GkqRSL0wdnP/XL4OAeWByH99cv4LK705NNOOULJx/1ZzIvRK51h1mUfuOBLFmo8UOWQbTYt9d
P6FJ4J5qzXDm+uH1EwBTxKXJKRhJ3lAgx8aSUbJh+EPC+psN5vnf18b0Tgkz6+xdrjfp1plRTICz
jO9r3BAB8SzZxrAho/m2bMKt4RqQw+G33IN6Tu6F7PCGGhn9g4l+qGPkhAqtWSbXB2qXhbQs0jz1
ZaLaqCPi8BTCQsKV1BcCHv7Ps/VD+HqvpSTLj2wNF/3dGq0SEg59vD4jrrlgfn2Uq0uoXyWM12fX
h/EqlFwf2NQinLy+CLq237k6E+8pBfhSzU/xX+HVqvNWKbvbN1VfaLNIdrGr8eHfAzUyVofrx8XV
9TCI4lWsxqN+ddK0659ANhHOI+vqPzIbwG7QIGkKwN09Xh/0Rk4LAUftyt/4v6d67n4lmQ4DoyvB
Pl4/PQwLDtHr0xTsDMj/LGXMATifoR2Uvb9HzJmJIMngjKSOxQjxehT/fhrYy2ntyuxgnxB3gMMM
+4LYKLOhYLHrf+ZefIfQIvKq2U3EfwWm9hiR63is+uHN5rCeEuLAtlITH/Es3M20qmozfkzlnlhx
is31//13tK/Pru8AM6x4IyKOlUJK2knt9aDNIrGXBLUdLaOqDxabhKxJW09R+90orOec/9o0Jxz6
mDpU3mFOAa2lJncA0i+KGaQtJubVlFauimt7fbOuzwqgDZsGLAj33UE7dpAtosZi0GXUkPiyfDr/
14HBosxxs9wOhKKt+YpShPT7abg1sfkliljZGOa5Gtvp2MXW+PfBEMl0DPX1yBXzR6HpzRHLb3N0
ywbo+PVp6biDtrk+vUavXp9dHzI7bFA7udAwVu18tcax1EaDQYei4/89sWrXLg9JAQhg9Yiu/+b1
4foP//uwLwzIMhq5meHqYVpWjeL1cFRXz+n1qVxoeJWFPQf/3pnrefrvw+szVxuJt8LAy+JdwQnk
wVhlf/8ezF7Eu16Yp2zV3l/Pg+tDsn44MuLYLkl3vr5UhybhDpFDNXKNNRiuiQaWMvD+DlX1kGtd
S/qoUeIBW11jf5/avT4eMiBfmOQ5pisfohHEGFwfrh+mCRRiLVF+W0rK8UQwpPSWzh5IRVHS6WQ7
VWAQ0yWrafaigmjdmHzqQHUadjG6Gu7o/Xy7+fSk1StYl3qE3NiKwDms9DOj841eDPhGs5uiamIP
RhmD0qWOzxZamJso7H3m7Z03zsWl0LhFlG5jBi6U1ZPaSJ8lo2aETmexbvoDuIF1a7uo97jv9f0y
kiBkOWTS2q+yleVWMIRBxd4PZLF00TaRBFGK0lOGgvkIMsGAGy6LRnordM3yZ21WNqEiiYUZ9C3s
f/B0y7Mh8kNZ1/TviCRKOvHejA2ZhXO+Bb+UbEyMfpXsz3HUqh43R5zJcVUFHYaMuD8DfkVPkjLS
VVRGr1FKUwUvlQ+ULdmOzZoRLQ1UuLQoGE77S62P5Bs7XVCDqOgceo3D9NvZHBhncIlK4fuXwT1H
c5b6CQFbYZmqcE2JKE002tWDCvjWSKHjE5rZDL9piCNbRUnlT4vp7EJYN0ot91KPOQhw6BJhcaRF
jFe8GwW6mPHFddbWJUGQ1GPdt82te11bNA12jG0dymxnKDNGYAW9fz8qOyqKxWf++EHxHG+cGf9+
rVgZbCJkOs5C7Snw5jjg0ZBv8o9HpTvvM+d+AoG0Z+KpnhHTkp7hkMCglrzRNS5dPPN9BDDYiRyV
rK1ewJzC9RQrvzIkW6adbtYzSE8teZPHy4/JJ/2y40bZsMlW7PBS6f1XU0BH0rlEfW0cCGuaR+aN
sU1ijpqKgIbouco6EnAtfGI4uIOcdoIhMIUvmZr7llyRIrCWvUmXryH3iwDKq0cuM/mgBSMch99l
NW4CE2IZfFQ5M0Qv86ZvlG0RdeH9DHF9aZw/dU6qXqRGn/OgbKXDRnDUhmAtAAfLiE9o5bamG38r
cFi9aiKbWJuWN7ehYUEDUlN+bCIS4RoZycHQ6OS5qXoPccHxjTkPwnh4mjVnSxAu8pEYKZYiVKat
7JCU7CtrtH67NFMfzHFebxXnJVbK0jPTIty0eUl/Zii3pqVU5yXmB46SzmCiabfRlErQlPOhVz/Z
+ce+O9vDpm8fu4yo1pa8Lvr5G8ut3zU5gGcBkOQYhB7L4QVFrgHsKI19UjwLj2pQ8xf4q55LYKon
56nwUjvem0JRvQFkl5WKF0BijUAkCeYrpz5q1KBMSV9xIIaqWr/XjMjkc/Nr5A6fYdS0QJ2q73R5
W/QM+FoefyHOLYJOfyZC8XlAL8nUBVrqeHJBpq6zDTn1TkCvbZp7m5YZImAr1H9p34Awsd7T0bxU
E0P73D0LnS8rtPHGUKn+WdPTzUDqsKy7c7j0BMiW8454Xot02TLez39IzqZf/ZSV/YfWEyivyvlO
pFT+/bLieisagUSjM+gTrNAlkMkezTBgw4hzwm+rHiBY+jlwkLy2JhRYMZRDPVFkxUJrfLnj2KtB
btPwJ1LgZNTbtjDDe7IN5YbRTupPjf1sTUVglD0LgQKGNs/fyLjPA81l4N21MvG6rnhFL4rJUbKH
nrKEvCTUm1ZLkPCaE4syetp0Sv4CzP8edJrjda+DBYGuSTJ89+PBSfTvSsm+i0T/6hqDsMAWMr/K
HooO964c+3nrFAwLEg0tu5OjI4rn6E2jCzoVwP7GuXpU0+bSrI2qcl4HsT9GZxO9MPIHx0hlu0F4
cO/azaRYq925vh3i1Esqi27JKtRtoulQadwUCjRCFvA+WC+smlbkp9qhLZJbGyGGV+fVpciq38Kw
D01jfXYJG69J3MVOXgRCzfcIVegHhZK8ljHEV++MR0maWQSqOmhQoG96I4XIMw5ZYCmk0euKnD3F
LKcgNJQvB7JRHA4I0RNjIwiV0qVt7eapfSLmjTF0IXZ0AXbmQiczLp/LSd0KUr23TmyhH0azkpic
Zkr15qpVehz8KHZWhtjDYMTQxvOXeZF5AH/mKW6Xr2qyXvVqvh8sXy+sZmtF080CmjOzIM915E9q
lnVTgbF2qg7OYKUzURPdIQtDZNrWbkyUwEnIun+fk/rDjfInq+7Pk4WmUR1fYpnvOzQ42cQ5kcpu
C5INNM1wjgEHImgDjNbmZpDV7MCVNjBark+o8ma+b7pqpIk7w4yDDw00gOyKyPyY5fRBNnXh2bny
3DmAbGSiv3dF9jWC0zOa6R1/2Q+yXXSxxm4ZkkMviqcZG7mfq9VD3QMvT+AwDRmKao7HoyBEbFcx
BkDzZ9A76pYdA0hgat0h6vt7Mo3IEHToj4/S/ulEB5qCOywZ20S9lwLkLwBlTxEjkZdqCbYpP+uy
vM9A83jaMpob4bq7yXIP70UHoA/a0KGaTAlvP0MsPyOPiMnRJI39RChGdcE3jITPBpuuc0XWIZ0d
usLS/FILec7U8a3nj2Lr95ogwoD0mb+4rXJi5XtEXFZ7fW9z6KOLRjJ9Zeo7mY77qQq33b4by23H
YWGRYOfP7HDymO0l1P8jKGC7viR0qfaSPDW1I1hscs9ZBeuzNzLmKeV2TLh6Ryf8yXMilDP0aeXU
vlq9POuuvOud3CfP4b6W0YdZsG/EQkZ0w5i/23jq4ZNWg89ohpQHQfTnwrnBRABsfEnZ0GojFc20
cQwVgXG/E+wzDi675aq4ED3aUgckKr0qLpf+1ZI0lZfcmTw4PLd5OnVeY0MEVAWCI6OInior/6nl
1HqFzMegcXsSIzEdtrF6GFT3wTYoIucYcnYZDSejo8qu+/Cjl1x3S69vLWDedjfcGHTvIKdkAYg7
S8mZhjYhKFG0UyB3X2EQInSKaKEZ9A7bweAg2xxGIk8WFnStCHrddjH8O443pGMRFI9dASNqyBR1
qxswG7o2eSAAXoaw7bnBUUneu9/q1PdnDRAZuzFz74TySREz2E23/xAS0visJOhe+o+2c7fRAFK0
S8godjM3yGkRtAw4coTxQakqXDwUYY1I/SaiI9CrakHHOtsXy+AcCJl8tRPgPdzB+6H+1iS18Txy
eVbwddLkLJSKhLkRhmLK6dIkDxrLT4A7CVUT+T1L0pyjpPolZDT2hNYzVjKew84hqKT8o0Guc5YW
l4RGIliYOORzljd91JwsisVIlpfBZWhIvgioqxsMRC/U2i8OQwvfjNasCH36mk12AJkzTBfH5VZj
zUHm9GvCIHdziwCptIOj2rxmesPVMfpWu6i35lBMFON55gmHGszK0W1Eye9AP1uezGolZJkTvLdp
fDarcaPp5kRhRWhGYsN2sPo7ZZzqQ6Jkd0ZEQU4mbamb5c6gM9U0y0hBGw87TNpGZxUBDaFnK47+
wLeCnZqh2Yu1hiuAk0b5pen3mVTZIbSMiWRgybTyUtRgzEDcCy9HbbtfzKgNOoiY7pj66WLetL2L
NrX/MZUjUcvnhGDWkiY0wEe0d1m9wcp4lw5CbNWyeQeycOzLBeJztSKaPxpBcPXkapj1q/i5FjaV
EBoohyaB16gRdWeVgJlEgl46O0RLJtGQ9uinFuYea8YVYn6mPQjIYZzJbLf0rTDmJ121zk3KFRhz
hDNBqARTyR/TDocglxCHi02sWbvEmj6W6Yhy5jlHkeqRC9JsCo3jRJT4BScGspGF/bqFV0nOawve
fFUg863aNh96yJvenRRtaxF45Lmm8igqsR0A3K6LVOXBQcUKNSOg3q10OdI/MhY2xTiBDnwfYuOP
binzNtQHYMlYSCEasj3Nc/B2VISmy9lfKXgHKEyITYzxr1DjyySGkZQZv4YlS8+aaPebUJNYN2kh
muAFdfU+cVQdqpwdZKSceorLWWKb+icNlx8ylOvTkDG11hncz0QVZbr2ALCvCJDKYKA0tEDNKnP9
hk1CjzjQdQb7TrYTJlxabZr2tjY41AFp7YOa66CnyLdUa8BRy5OScLZVrfC6vH5O8xI7knUEjBks
FfXzKF1SfWlSeFYe70YSx6F2LhcLCXstvmfN/aqLJQ0QstWcpv29XY7vdjd+QRLdL/PsW7r2UU2J
CS15BNGL+SKcWhM+yVj6zEHUWjwOmX3fdw62jLS4GZyeAUqjMsh231NTkmhfGE+hfOiFCqobhigJ
YiTuqHYYTHF5k5viLDSLSzeS5Dkxx2hV+7Zm1zFU5RjEiXpH4MizPpCK6fblNornhzg0B7SA9j0D
FQJc0hBm8/LmuA+OpSAS0VcWXyEnX8qUApsCE3xdFKR6FcxQbIk594a2Z94Q75S6vCnzZ7B5LsPO
cM856bd1bGymVGMnNmh8qZ6UG0W3DN85dhHATpp+aBfIBnd7NCelvRkb9U3Jc0Ytvb4LJ5h7U0gY
Xg4GrbF7PxrkV9wgvTeNA/VFV+YUGKPtmVSV7L7GWzU7UEmbUIdzUqoS19eqweLXkIeQu4ofos0t
G0PzHSf9nu34LWZOOc994SsDbMDU1eeDPb9WIsk3ob7LBQPpEh8qHtRoY5EDU4n+LSujtUPNzj9M
eddcq/W5ITAraTU6reTVKbsUE+lsZc/TxN3bJNV7W4+UHIMlGRN2jIdjQqJd24Wh/F2HZGRkcX2R
Ubw1CBLZuvN0qjP9T65g2I1TyO8rb6iRXyiSnhmIV1sFjYrXcMVvXMVmb+hyKY1jdynnrQsFeJ5p
t6PnaoIwi6CzVdgCG5wIOVOttMP7l4f0QpLkuwrzs2orQM3TmmSh0GT0lHT7GMCGh2jJ9tpK/x4N
sFP5s2bZ5S6qtA9bU/b2MtE/cVHzGPV3VYE6hdf9DW/mk4p63DZ6fFlADkP2zTKfNFgoBMttGxPh
ejdxN+VSxHBYfiKJQfo9/JJveQldIpYT1iiNoPNisF9cbTrNLTASOHNkyRvt7dCKz5I3CyTKfZK5
+k5ZI5fjej7npgr1PSn7bZKwT1Op/et6fOEaRQaCqH5dDq1NG807vo8peB8Bvo0PxAo9Z5quBCRg
7V4wkobe2ISoh77d6bVxjFd620920VNtIkw1FxRnRFdjnTjlmcs2lSUqNCh4uTYR2dLrbVrkNe+q
pX80GlqqAs0EDduHioPnlaNxr+QZLUNhvA3MLbVoHALSf1aeihudY1M8RYu113IKdBERysfqRAUA
aY89rKPDbm16A6ExJGEaVnduHN3XPyy8IZOfEWflFA/3uWCnZrX4adKRWBShvsUtQQ2zXpEHNT4B
IM23aLjuUns4M1bA6KfkF5FHMmATeB5XcutsPGqfUel82n330qmcmJn5QvbFo26VgYjIKSQCGAo4
QbLzsWu5WrB1oRDfd4b61kvzj2IP9JVRunUG2XWpSjMm5f5vL4mBY2I4NP0la+CAswAgg1vhzdp7
uG5eHSU6L5AKQWqfM91aaNx1X3UzbRtbecmJJPbs2Bj9saLwVk3UDCFnC1VMX1YuVnGheqbIj1Uo
/5QCC0XcL0ApkT+1/aOdi5NRWJ2vKz01VYn8XgVQPaWKEog1n7d3tQ1WcKLo0+orLuI94Ipjm8Rb
NTO/Y6elT9UyBSRJlSjFZKfP9SWzCBRtm/xQD0Sm9mq9QRX+mWkdclGdhG4z2aQZg+dUon8LS8DB
5oY/4dTHt3ZSIhIez6WiwXeytNjD9BiOxkMosVCE4e9SKk86UUKTVcVPSvYBM7E0F91XIhU11qhf
ZthjgSG1L7uXB91NHquRyToOwG8Zrgc7zj9mbXjNSnzVpC1Av6r4n5PxMmfjTZUizwujT0qIT4JV
Y8+uhq1Zzx99vfryVG7kSuGiCFwq2OM6ajtq87VTOe2Y4sWBMdOaVROdAHidbkL84ZokUmRdeS5y
4pQq86FwRsEEXXlfovGsNiCk3fJGZwkXtrOTVeX4xQjkrpSbZEzekrwV/m9j1l+mkf8J6xqtpV7d
F9AapV2wuFgtaUumBI93WspxE5Ifj8oJr7ZWn/AZPerKgDgd5y8ui/08giWMyQZNU5WmXl8OnI1o
zhdhBCozVRhcEV6QcvRVXy5TSlJikm2XyD7hoPy0RPORL8vtAOeLsZp1wxXyamXQ2pQ+cMsKDaYT
7fQ29e2xR3CskBaVLhfMS0eotcuuMY2NCd6A+49GHmXuOzpX17Cow55MByj6yMAnpweyzj9VG+7D
ZNO8semneAYVHWdxeWPkL73IAgJU79pYvsUDI/D1FFxmIqYQlqjbyOJEwT9xWfJwR0f8LbTlhc7t
bQgon10CPrS80TakEJ1yUTzKWH8vJkuw0Yspa/FTOS6UJyG5MZbJ41UqEKk0ZWge13t2Y4+Ear/V
Mv1i9/uEC1QewOaTqbyEAb6XN7M+t3X4TnmAHiOmRAlp1J8VBjmtRthKP5vZxin0PSoj2nrpbFAy
NBH5kMq5smvlwl7zdSro7S69vSUvuwwq0xrZ00/utlhA0Swiz/Zle1NWCgMCfsDGyZQv9r3ejBdC
JKGznxYF32QBspKQrGhyouOQjGwaIScw21f8OjWJLZ7N3dwV2lHJmWA1OBGYRNhs1JxYxZ6h7ebZ
bQ7Y4xKvnclgmjSjeFDmDmi8nXW764d/XwNDn3JddnkY2Fg4APHXOvcqSdi4XVRkGazpT9ObIxJg
3ARYWPY0+407HyobSzompw+LPrIm0J/aRq/s+X+2i0ah2ouQTh8Qe7Y2L0vedruBCr0duYcNLQ3I
RD6SL/zZy3x1dnH3WZTxILTB3dnhr01mpz/n2ic6Mu41HXK3VBUROcf5u9IDVK0MSntr1H7C0uGi
ocIuwvCPkYrep0XkBGADhGsAcVZL/ieLZclpjsm4lmyxcoptNHyh/RW7+tfQId+eWYTDPjxAYgaQ
TsdKuvqrmwH9Nrf1rNw0669L1gmMYSGfGiHfu84L/DywhyXJEkvpD3N6XlTroahv61QMXpqPj2XE
9Dl3nENbC1qa9m2m4ya3ne92MoH4R83dbOb36To6cJWCtuHUnoQajX7XGlwRLinwuMqO5GOUQRM1
EzN8GVBcj1zWxqEcBIE6Jru3vRHFAtgEyg7Vgkig2TVM1MywITRG7SY169s2Hd6mYg1anNJhFxrF
75gs3Y2EtBHR3lZNdspG5HKDnQ3mA4axcWP1LZntGzf61TuDmWxLHprDhrNOnJLlMX0sxpfQSKAL
OezR4siIPCzW3iRhOUzV5Dtuyt7ZNkePmeouTVTtNXNZrWHHsrulxTIV5ENpyUn0dF+sQVzYYz9Z
avHaFU6+UVqRILSI3mCMYGF39B1uJtVH6MEyuIoObWKH6BzSpOr9te25GXTM6jrvsb5OWxeFYEgz
y3YEmfJd+slgFrZVHetzwclfjLQqw4HhCggVLO5M3Ec5sYdTyF1yytzxM8vScDQNT1oOEFA1QL4M
VY2sioaVWX9naQP7pRz3+UyfWctN96CLgyxk780Rg6luoflk29lnT5OPu02leCWihy6v4kOUDmsB
rb+bWFw8upURuJOpvVOLgsGKbv6p1tFT+NHQYfG1TKF2leeOniUy2fYYYQ3sKUbuQ4uzsqxodvYq
vpPhMuCv89Go1Bu3NKGkz4w9rDWxpm/o+CVLPzIv44SBjJDt2hhKBeWdN7VZf9+QmR50xButQP4T
ffmbyGz8vKdvM0HU0EbamtRS9SEdGogf3BHiRoR+0yfqjRzVbUFN6c02zulkIbFcqLduLYydUPtm
CyHysDSp7VlZuYl1AluWiJtDFInuNNJvzxwE7mk2vVglIlNVPjM14/0vF6Q/dGTDpEuPeUVbnX0r
nNrUInpl2MJigCLRlMlZ2sxPm5amfW1MCqZYeJC5W2wWaXAzHrs3ED2b0lzrzwpr3DIczIyVNE+q
l9JajL2tV6iZRTUfRbfOhFrkNMRvoOGzs5a6NidPHO/GRsScFsooMGB3NAK50NhmWeZLkbeFb2tl
6INcKdFy4nqtU5/IthIA1HpJ3uYTvyKbuYSNvDV9IcSap9CcTZG+SotjG2rS2qdJhoCJyx6bz0tr
8R83Jr8SPxGdmMhiWWMkYznDq+maCIuz4gzqczpF1b1KC4UzqvRC3pVNnHXgvruW7R6/W6vnLUEj
A1NnqiybWc/GcurKT6NhL9i4Ey9cELHai3LHsNiAEbN1h5sqJrwFr+ynagn5UOjhZkjnV2PEdTnY
w3MX4vVEBtTuSoJoWKLl7ZQsfJHyK0gJoq0T/akNqw9spz9GzFBpHLo6YJRopm1u1d/wmzlEc3o3
qL1C+LSDA2ZwiN0oMSY0NXpanQ6dTthIT8JmyZlshuDWuJBw/dc3YpYsN1OpHwCVVAtlhck5J2rt
e4rMT1X/HablG/QM4RaAws3mbuksFTJOSB86/AS+xXcL3dqqOQ4KRobQazpMJvQ9lHG4jMyYLVJ8
0njYdLHy7rbC2fRaS+BaklU3TP7sTb44pOMJZjqMvXxVo9Jhn4O5l4qVfe0OsI/wYWJkAbftQ2qE
89EKVWYbbH1EiSTHjqppq8CCR4f8KJVc3bbOHYwLCkN1fhkmbb90Kl3hqX2WAxMRa5S+HpWdP42u
RqGYL/z10U3cyffcYkRm/OpDcuew22cTzF1xGCakRmwH+okBdOwq1Oz7Ft/4bUQeiVIRZk24UzB2
yndbDe9GRK5XHt5kPdpK0X+PDg39OqUFj7rySdIUIO/NhftbWjQ/jOchZHuYQm/YYND5VFb3WmzP
p8kmuqBI03tF1NDzzZlTbqkrr0KKEmgDez57ZeJ3dfmjGuMfOahULNa411h7dit0e6zyP2g3SK+E
fsq8l52xbrcP/EcpZ1Wc0n4x810MAhexYZAp6b5QCXRuQ+Ou6dz0WHWc20YTRBxkb65d5IEMwbXG
NTexHMdL7WwM1LOBMwnSNvrPea5uucOmVMGGJ2rsc21VogOpt3O6GnYl+w5C2xDIL/V3ismKrUL6
qKtu6McNrde4MhOe0TjJo6q/LS2cucoXvfbxQ4n2TF9V0E7iMnSM2Zap/LLtlc0i2Bq1HcK6gXdF
U5dd5C7dbbI+mHTfCpS0x+tLVt4QZUTnoc4s/ttujaAJp32B/BFNrs5aSrC6o7hQ/NthDuqGdTis
tae0T1LOA/W1Ay8RaLpu+5GxdyzLDMTivkZJLHC50dOuumLctCEbmWLEB5F67VQ1h2bqnga7XnZ6
aiSboc0vE5IxZsdM54w2b3ZcPAQbO30GR3hiVsskjhKONRaXPpgKusMbo+36y1A7D3nJAS2X3Ctq
rb1IV9ZkeG8dbvpODZNFMt6AOnbbhjNNftqMMp7+jL0GRdxmLJ/22othoSysu4+6geSCo4tSqNi4
rX1bMBEL6kV0PkXrJsQ6ODBihZmzBm2MP2k7B6E1SOILj1nbT1vA3ygXw4u7RDeRxV6Fbdk20+vY
H5WMfow2HjXyByhyph+WXOBRtnOnGe1902e0YazoJZ+ZfwruSxEE6VaZfyfyg9PQ0C6JaQyBLIto
q+QkIzSa82ubaDQL+TLJIfQEGGTfnlXf7mbWZ2P5FpOzbw1istNf2+IEXYr8q5nw1qq2pPZTCDEq
5+g0GvVzmyGmkJxceveEj+Pktih8ojDehEkLxaPXPdsVX6vjhEIcOknn6oYf6vZZR3mdM3/ZDJF1
cJH8HDEqPmtrzHhUK0zbKw6ALb67HLMlPqKK5ut2Ch2gNmn+5FrMqXWbjCJYIEermm8Hg+mBKcL3
+A4FCquKH47LpteR7g/tzdxn+Q5ZxmEewlviQrC+0IvItAmpjs3PjOb5tSjNn3aZboTob6lSwRbH
pyzkKzg7FQRB3TYTPWf3Wp0xR7m10lhQznYFnRNj35jyoE3koBfTozIv2k2PFkhHB7ytkn3RUuJK
1/jRM6P3Sqt7VSq50OfKuBlw3HScmQ2ip9aJT5JZGj23T11IedYIi01jZ94qUrpBt1S+K2LOluQ+
h8zgR6z1VbsDq3RAM8mtPFN1/P31R24RJxZOBonTyk9k9p+ZyP7INl44+/Xd2PC+iITwQvLWt9bS
fUQGTcg0Xe30KRM0g4wnvXIiX4Aoo8PAxNbkMA/tsEX4xAp7TGX6zPv/YP9p69YNIvoFtGlp+neu
6ikj2yoz+pm66aHT7Z86l6/O3D0yhQh9PVXg5NsEZ7kQpZqQ7YDQVvUOc1SF1GBLIMkm8sDx+mJp
2PL/D2Xn1Rw3kq7pvzLR14s5CQ+cODMRW54swypaUTcISqTgvcev3wdJdVNS9/bs3iAqDRJlUInM
73uNIOtse/oeobQvqtc7yzIDJzZns7IGej47tWSF7c5VN1iIP1yP+ri1+Qdlfr5Nmbg9S/mkt+E3
xM0yIs/lsM0FsDbo70H1ltn1Ez5TRKOz/KY0NqrHk5M5HXVld5caHerH2RctdsCmD+vWCYHUCaPA
lwHeaTHbzygjADtPfbW1NxKazjqY3OMAJG2VqUgjAL0OSwGm1w2uB3NSF1EYHItcwbVSTw8WbLU4
K9NtM5piDWzOZHXRL9vM2qr94KM2VpRYsJS3GgOjsMbfPzauKzalPoxO3B0DiNdu2TDDb8ciegvy
chadaq70TOFz48ppWERxWN6yCZs90Mb+UZ0Cd09kYznUeI87ZqiuBzu7D4rqrLcYQSBTzdsIV30K
1tUhWg7f2zxaMVuhknT5MhwFxlV6fEBT7wL8G9G/oSBjNZDEGDB3Ajm1LRulWPfFTTMJdZ+l3abP
FH9VxizKinqXZyrrVmLCYRby6w3Z2gmmY5gyAXlBma1F0Vz7DsbtvsB2AcSR6ir12k0U6Mrdp2So
1lVXswRo/LOisujvs/zVJ6FXRphRur4SrpRRe7Ga8sYQzS51k3HdqKx3kya2iAfpkIUSFFm8/tz4
+pfC2Ps6syY+gTbpsG8uGIfcMKG5d+4bHikvBL+M0nkkg7IdsIGD07LX2ZQGPsuIwdduIKzcBL24
CfsWtId6VfhJulEJD1ipdR40d4bysBwtSowUR7CuRaU91UN4D8KS5Sg6VGbTQdTIrFM26XeeHt0a
zCkbx263cTVt3UK99niSQxZdtjkJMqwp11FENBLHziisFlo56CtglJQcn8VOAS6mTomaw+UO82A7
durGbhpWJQQbXTwLFoWSHIyhevWi7jWuyVVE00Itb5OybfnTQPnz8k9aYL2Gg/nWdjl6/dpKF0mx
RfyefNmIsELJrt0KvhCSJWFfZBXBM+VGz6f7wLQfI3vYCU2/KgOWqkqjHZDfge5hgNFpeSCatdMu
Dt9UQ1mXouCBgTRE5xobs+QJK/ovVYZsYPzF0A182OIrgroXyyYSlzT50+S5q2qcjG3QqA8uPqxl
6T4H7YyID4OD0gOkAGiHC0Q6HMwU39NcI8CdOg8CFbfWy28QPOpAXnV3ZUcspvEhw+a2dYQ4hqGd
V9ymEBkW7jQestZdhZOJixJdyJgcdHRSSLM6G9OpbnUzfalqvMoUYaO1DyBNdPeuQXhZd6EVmM5d
36gs2MwVUy4ZaDQSgOEaDzEGndBNkBcz9eolE+1KAaVa4ho6hNqNpdp4hqIbGBFzbwtvNz/yyAs8
TVlsLowgg5sO1ccrzUup1yezGpwluUa23ZjWLZRSPyetVa8zMD29A/JxaPZaSzbYJ51SKV9RcsDq
kdjqoq9QkASXqtn8tD358iRR2ZfaV4TgmRtDteC5Nm1btX1MBSEwVJFmRvpWgdhduxaLEhaKPWyV
OQ2InlSI7ITwR4IDrH69+nPpqJu2Mg6tbaOHUuAMGTNnI2hh5wQ02+bYF0ZzVPOwPRKAmEjr9coO
+Ei/qJViuEpro7iNDCW+ZVs9v5YVeQ3/EZ0iHpuWhxakF/jqsjJFvf3eTEdl6NbYGpY3sgo4AHkI
03j+GCTq/Yh53BnW5lQXt8RhylvgYneFQLxDVunYu55KV+zeO8y9EgxMN7zbYPUxEIF0WPq9plzJ
foCth8tQYl8/jyoPcEt2AYRK0ta8M1lXW3WzBGFnIuPye10SOksVUZ8b2QPtrhG0S0RA24z7G2Po
vh/Y210cI+uvf6k3WBsgpdOT0Pq9v1paqFgYB/Kk2umjOsFa7eSDMJKDyvokH7GeCswze5FNoZXe
OcLT8770AE7lRd9cy6Ll5vHsATetwyFq793KT/ZaSSwx8/uWJ0fjXPBAWCbQb5plZg/HXjD5ylPH
yq2XPmC9K1mMEjfaQmwwVu8D+15/wKuQoNl82SpBdS5W37vKSzlu8UTWxTjKK/Uhlo2T5/gEJOje
t2W6YzutLGUxhHl67F3tIS0V3ocQN3qp1ndyHJUzCWVU5UEOZGaA+srM9TaytYnM5QimF1ZNkl/k
wUzKahNX/LWQygqCZWvlaF30ab2UzSCa8wsXDHcVHszM4nOfNJwCUFcktT7GietxYD+QbQlSaJum
0cMbQuzBJu+H5EwKfkYOFMUFiTp7lfthdxsjqbmqUVW4G6vSWnqwb+5Ze1VLv7eSx4boG/87s38K
JvTs7MS0P2WDmS0Spc0/G1XxhqksdMkqe3K6KP06FBm0wUh/zSaA7ImTf2sGVhQpORUyHPmyEwUT
xyTO3sCKZlEdiFYByU1RoTGsCPgB1sQsdzp6T/k2IBfyRiJirzdT+ZpU9sUG4f8l7KNnJwuqF8Ge
gNVb7T5r5G4XcZSMm7DwsUZx1fKCmTy6monNFDQbLss6Py6gVE4Ki5+uLC+yQfVVm0nCK9ayKBuq
kOBQ5CcKyx2Geu9X+MPaAmK2ksVmHiC3NWfdDQ6Ken9cA6/nHPg0eTSzL/NgOVW22Ci6igrx3EeO
75IT3A6l2b2/VdmQ1V67zWpyWrKLHH9QBDj/LiDfn5fg2WCk76Yuxi6SFOgNbkHpri3NCEvQIjjy
N1PWjTJEd4gYhMtKNZvPaaKcNLPofXLEl8nxgm9lar4A8HafektzsEBuoM32dkJUxS33Spbre1vr
nQ2b147/f6qRF9e7T73XfTJzpFwCcw17gB9oiqdLZhfW82Bp+dL3++nWVcN841opcjtp3V2D7ne2
uDZ7N9ia1iu9jMUjiMIIwaTgXIr4Nps07aQXKUILutWTmiAX2MZBeeLGIVHk5/EpZuu01dFaOMax
kWzbEpWUJCPBlcb9eIxNvdnqGaiCzCD53xpqelTbUduibOMfVVeztvxR7EMcQwTImXD5l11ngE62
BdT+nW5GwYXVCEs61ba++sk1uhLWa8M+fFE3/ngru4bmpBCV+b3r0NW/dNWhOd8KPL63XWMy+7bx
Heip6ID32bb30DZFbZlwhqwj4LntyqIP1j12oauiEmT9vP6SajXOypE3rbVw6i/ygL2svdSRk9jI
ojr3UzuYuL5emNuCqQ3j7ohYNqo+/pUWlsP7eUFEUNnRvOqaJPjrhJsfQlVE+sH6n5vCRfYGnhK7
QWeX46ICxrKHDAwv4aKjKrwCtDOsZV2fO96F1T0YfRQ3yQnRT9bZvb7qR+SZZKkPvPSERNlOluRA
8NPcXYR7HnBmxpAH0zA9jJv5D33UgeesSOVa2lX7Rz/yHysNabsbWVW4ToakW7XLKyzUhyRpVkLr
QVcQQGk2SmTw22EHGaxhI8LHVKaYWJZW39g8FgACzJXEJuPle7kuKwT4iOO+95RFhPMJNc2HjyFk
Q276zY1FSh3NaQcZmL6+Ub1R7GTgPlMS3gQ35v+l0jctsVNUQvzyRNlRHmQDPFTSwfPJ01QAH49d
68qfN6BlUOmnjvjPjZ+WwFpQDfxM1LAmyWPmZ61AqMKc4OPkLQlH3c7eMi13L6EP8cYtiafL+tR2
75D7EHfuvNwtS2gxStDSP8v3eYEqlDniNu2NWbmW9W3AjqhviyeyODbiRAP2qhGpy9TEclYNemVf
29xNC/myGXEuzYYOKXNT2cuqKoppleX3l7L2o71zIa4lqfLtl3pZ/KXO1Bz1Ki3jde8QQ8X3atwH
2vj9IER9CVs+62SAF08D2/ykRpAPRBEXn0navZpGYb0odvbYqGpzZVi6sXXUKFi7qY7qBxrwj0au
kj6D4ZFpDvOpr6LLVCXhE46XmBozYYLKUNa1Pu4dVLa8MdJXoMKZ/7LhNJZl+jYWiHq2tfbJN2sB
gjR32LH3ynX/tNPUDllRQep+IXrd33lpxta6gdrlaOlL4arP+JMrtwhm5/tMQ2YwtCcACUO7KdMi
eeoESbRRSdSNAoXrs+UtGSBdt09d5RfXalklGwFB7Cpv/fTRGccrgpHZi9rrOawnz9unQRfdeob/
TV5u0hx+wXLIb+w87U6eT5ZhmE+Y3wcISnJaEdjAzPKNLXKSXyIkSY/yoGdDeyyNFnit6SBxoLBL
LwFIHnUtNIaF7AOXc34JTBsOnLH/XvxjCNk9LYqnNE3y3cfQiQ4s2FC6Zt2WUAOGYbpCt8U9yVIW
Q0CzO2TvZTGqQLEAT73qnfpkkxBsrmoiIKDDRLjMS6V6GjvyqlFmlM/2RN46HJL6JU/SJ2Ae/Vcs
mo8t69G3urOgZGU+Dvb5tMgdaAILhY38HI52ffgt6QBCxvGNmW6fwhNv4CnP4nK5XaIwp6nFIsRa
eiuLHw1xoqT4IIOz7Ah334SPSoeNuI4g9cGxgtLd1AUQ336w6qtAb69lSR5kF3PuJ4vlzC4yep94
WWNfwkEoV5kDryuFpc4uvUNEQYN8tQrnZtmnUjyxTBJiopVp0ofH6le29Mr1+ymamiwrzTdv3jvz
O51UnCXMyrQvEIYY5I9rvJ/fe2nFncU1aiAF+6Fo+s2yAYd968dpduvNW45QVGB1/qhz6rZZxYTA
gO4gCQdzRTtXwnEOpRZVB7gsT+yJzXsBrQq9Metc1DaSshF4cpsb8SAbTVTtV+BAip0owAk2nV5s
Mxu8a9Lo/kPo5fa66BBH0KIBHhX0TsxzOqhuQ2rdTwkoGzf3lbcN+TXvLetYkupVY96njLUGIBsf
BlMPVkWUQCACKXBHNHM9MNZZN3Xzbqo8Aqe2xg4Tkh17c0TddaOJFrLV1sl0jo3tHUjPIzAahsmp
qK3qZINYI4VehV9KO72ussh8rPTChlPhIwcypeFToRBAmDvYP59JLrUmqO4EX8CLvJ9pMWMti7HW
zuSWiLjbZXLfJzCUEPAML5HnoRulNjkpksTe9qOl7SOeEcBh0paMdpQfmN+a7ZgK+2Tw/aztONYv
eYL9XSgU+36YJYvQ412UpeFs69abxkU6ezC09qgeSXUmBC5R3ZqrMhD8x2I+vPdrKiPH20L5foZs
acYRh+Te8LAghNxOjnsNIrG9tfQ2uCssNCtChN7WsigPdDBsq71lZT+zgBAe+ugg6+igGoQDiYD0
V57bGjjTdv7eypLq2Ad9uo7TpHnUwuir/KlV/Vto9sFrxL1KMH3E6GI+x0GqaG/M5yQ2MYUqMurH
SZ/TB733ZmTv52Ruoi40J/1+TmmBS4mTbA+lyt2rzejuSXmS3+o1EhJllPmbmGdDhRs2TZls+vUl
i2B9pbThJhnKtMWkwIDHh6vuoubTo/KMj/roI8KwMIXDMZsrPg5NEmIADOr1foJIu24HHNfrcNAP
eabF69CMlCdI8jc9d+GrGXZno+71J3gLGWnx+k9dvbS9kUtXIxjOhRt+7/rLqMYk8FjPy5gw4otW
ZfqD8Kri3u9+KITdi9pZ2nuL6v7Q8us5hVv027ryAKFMZYezeC0GnrEw/kmICmMtX8YqggDhfCjc
CIVJ50ag27Wv4nm/Jl9maNAqeKr+XCvLKMNX15NOyNodlevM9PdQRoxtQqr4mqy8ci3rIb4TPJWV
ajo46CLPvUn6udlC9mottTV3skMta+VLeSgdk1yZ3UaLAuWM7/1ly6j6n1u3CvYj8/zZ56+xSwYC
c2paZmcvU7OzfMUq9LEhmXr9UT94vrpzdBL38tSf+4I2/d63Qbt3gcZBi+yw4x/lwUTok/soNdZ2
maJd0rRwv+XLjz71SLrj1z6y2RImYi0dxjIhMEP/XkH8fZ9ljSA+Pb/UFBBf8pU81D7PLuBJweKj
rtOcsTx+lGNrijdRio6ZPBmKI0pNv4xDuJIkTV1bTFcOObIfxmDhZC+zcRDgawq4Wsj1dW54Rsgg
O/siyM5lMtpwxD195Y5a+mPDrukQ8PuoLXTdXpFp1VfyRHlAWjk717tq7ikr6h58mMWSYwtPI8Vp
5mki3XjEDKFcyCJUpnxb6ygtyaJmQBlV4GoeZDG0whUPSO2+cDXtHKfGvazuQ7RbGwMPuWjMxqda
JdXLFsK+kq2KKW5w0pwuGGUbd3U2vQ/tJka776O2QE+Jk8h4jGt0hdiPzm9LTVATzE1FP/X4Kj1p
Hs4kf363xvxuWYYFGzJJw9PHu5VDxrzbtEaguYSlv5VK6CmPi02T++CiZ7H0d3X0WU/9o1jWAUw0
FwiNbJUN05Aws8tyIrLnRE2ynSyNablnqoTik6hrN2KtCy0wDM9ouw2rmnj2eqjtEShTkC49hApO
OUshrJM8k/RDhXyW7P1+oq0HYKdLZ/b1CM+mUodn8GY+W4v+EuN/cUBAft8qg/MkNC4/ugOsI9c9
l138UM/VmQvPpopJpzdt7DwNjR4tCcSHB9naWBGeGGP86KugpxsDi52hV5ynCtLYJquiYSPP0rSe
cGQbRSdXSdzHKTrISzpKJw4ovZIBnC/lRRGJ3CpTtrI4xuPzhO8sGlZ1cV/73lpe0m3IjakTztdt
l2iPBqyxOHSOTaKT8RACcjFGVkecsu1jX5rkXiLV8sCFGnfjmBjIDf3RPChgGD5OmaZpZBJFYt/k
0aqbsE6C7s4P2u4OoyVChwngUM+niOQNBjL9+PLRQ229hz7Sk6Psj+tJvdU7iJayWM0DzlnceSx5
Tl+l5hJNEXfr6ua2acfqZsjg27MAAGpfKfxbBSKZrW75r8GlDbr8FQ+nFJygP3sNGLBtp8aB6N9H
D6ZVf3F1JXuNPQ34i1V+0jWzXDcoEx6IRlrHYlJLPJBc+3OklCvZtXTI82m9cG6nBG+4UYQ8Scyq
v50Kt1vI61mQFJPOKl+8AqiiUg4sxpTY3NeQKtd5aDlPAAeOsmsTac+dI+AgapbKmyKiIz9D7vXl
0mYf9ftniNlDvX+GPGVNJT9DBWvoIczKL8B3u41XxsYmEfG0AxyQrjSEPR5ksavibKUFQnswmvp7
6+T6+g9FEWvljqRRuoHtTJ5EV6JHgU/6SoyiOgGG769KNa53yCajI6qEycpGN+/TOHZPQKCNb069
rxNlemtKpglEyCMI5Zw9uV51qoln5i2CC72evfRpGWzRy0qRv0v64kBkDsuo+dUvxRaRZ2yGjWbJ
PoDeZdmPsCOwgfaa1Dolqr72BiU8kDZylglx17WsLx0NLBBE5+ygm/k6b3osI/yWM3Q3xPjFHZz3
Afor3TZw1VJnez3bFgfDAAs6l8rIB8WTV+N7Y1cF6rqqOhQJ5gbZRba6nZbvSSCgoh+RoEIJbJNU
vnk0iG8erfkgi0HSW/sJc0lZkvWyh5qSPyLpY6NMnUVQ3+dz+xyPo8BMNwGuN0spwA7T9aFA6P8u
9AFM1io4CymEbk/1g+U68R3p9OC9vkjsZatq9WfUNmCbd6+ojfMMA/5y8QvD2/lIB22dIMnu4p4k
R6OI7lXvxRIB6PZFoNq0QsZRPSGdigNam4SboVTqx0qoD34V90jqYJQ1Zu6TGeGhEql2fGiLsscD
RB9R7R/9M3sMyNiZf4FW3h90rbEu5nwwNHCLZn4Zo9CaFcXaIxDMPfw/sJaVEVdX2sSy4qN/W9fh
RjRs2WSdPK0LQOGPYZtuZVE2iLB6Q7bevP7oZoOksus8vYG8aV2S0qtvnE5ZfnRAWYalWTR+/Rim
1u1y20yQ+uRJsqFtw2EVJ4EH5YKBZJ3aZANm12F6JYtd7lmbLCxAQwi8cVzffHLY0u17FxCALNbj
GKxRqhE7WbTj/KEh3XWGTOXdwVDf1E1rPhWjD4HNvVWHyDiSukCC3xffgGGJbVQVbGlknTyEYVYf
4FxBW6avmHJ9401VcdV02TNYYKjnrqetVOFEt/2YmWdD+9ISW4A4g13FFTJmUF7nxrzK41thhGIl
yA6tZd17g1c866Om7mUJKUXz7GZfZHdZE5qquGLR+uM4UZILUBGNsq7sroNI2tTPPhyq9zHYXADX
LqdnyC/OsnLJTEek/tV5AgrRe737KHnee0nOVQMqFx9t3U+lP86Tk9wfPeV55Jz6O60nVz1PgH/0
fL/e3DYL7vzFee7gg370+yu/H+MjzMb4aMbebZuO3Q45lvj4US9fvdeVAwmzHmQD3T+qs4qZfiHL
9dR9TXyA+fgzHL3UzI/ylTzU5Yimipa0GIj93uCpIhx+KBt2uMuFn15HPT6U78N8jNDVyrhWo1m7
bx5fHuRYLAq6xW//+K9//8/X4b/9t/ycJ6OfZ/+ArXjO0dOq//Wbpf72j+K9+ur1X7/ZoBtdyzUc
TRcCEqmpWrR/fbkNM5/e6v/KRBN40VC4X0WkmdbnwRvgK8xbr25VlY14MMF1P4wQ0HgtN2vExdzh
RrNimOJAL569eckczMvodF5QQzO7dwn9XcdyrZ1pXccDBnit7CIPTlo6y6wC71sulLB3WahgEpBs
/Cg2TtVk6u+HdFJPBlPrNblhvmvUkowTqPxiq6h+u/joJxvIuWGgmYdIJhchQVEz25WZ0x/NLB2O
8pX+x6u5B8opGcs4cKcBW5Ojp6lXTdjmlyIESusZ4w8lNxNXZuCOm7//5k3312/eNnTLMhzX1B1b
0x3n528+NEdwfH5ov1bYuB4tLc1PfSuSE+4W82vY2zX5jbmmXJsjzmTANgakQ+bD9+qocpENLGvv
qJDcXKWGMBG8GeqLG9oVEgrUDZ5lAicVXQCr7/dy0VZfy6RqcZ8JHkvg+jch2fBHoT0mcdM+6JCm
bmOw3LLWaZvoqHpQDGUxUUmqDLqCeP58jgn3YO0ndQV5vzUfwVoky8nOkr1szfL4h/GH4ofxFV1c
9W0F0dJTcT31vAaxjro7En3++y/a1f/0RVuq4D63DUeF8mUYP3/RrZM5LFj97I2ISI9eDN+f/Ib9
1OVLNZGygNiHWp78jj+a+xxZ1DrLrt/7BXULUxgd0evAmKoDYR34sDE3XGqNLaaZc2XnzPhh+dLz
jPmlrX3vVZjWW1ey7ir9wr1Cs0pfd04zvTTNYqyJh08YxGxEqrVXbWo496annmV7yi6HiLlWwOT0
rFOFvPGy7pzpxavj+4EY8z1zwC8DJsAPboWrAzRcDgm6pZM5nDvbDg5tXxxlCZHA8fy9vjvj84wC
X1dk3qLTUX4E5qKvPOOjC6c2RvZ+qqYY1WpifbLLI1AeAdIhSNiHw63wyvtxUFUM3jpiSU4zfxZf
+WTb67E1xbNA/X8HWMh6L1pjeMrgsN7pDiZBYW6mGKZy9l+NOp9e6WghyFvjv36a/mo5HX7Ni7EK
/aD5pfjvY/i1ymsQAP8zn/ZHt3//XOSs76OuXpqXnwrrrAmb8dK+VePtW90mze/T79zz/7XxH29y
lPuxePvXb1/zlnQmo6Gvkv32vWmers0f7vx59O9Np5eUs/53/VZ9eQlf66/By69nvb3UDaeLf+q2
a+tC0wyL399mvP5tbjGMf/IkEBjc6rrrGLIlQ7QsoEn9J6w1Sycf+b2hhl1Dg+78U3dt3BowZ1OZ
xFTtt98/+fcHz/tX/dcPIl38/C/VTEbhzykc01TBkVtz+w8PorGtBluruxQEVtGtZkkZXR/PRplC
cjYiB5XhGN7TLG6AHpx3HdQ9EKfopqggQY29b4F+ZAeTiAHNkhk6HqE+OTUHPfe6JdyHW7Jm3Tor
7R3JcfQMR6cF0A3aUYnOIi7Day9B/aS3zGvNH4b/8JRV5ynmh6csH46EoXBU1TZU19K0X+b6KUuU
uMK0ZO0o9rNdjicmBtBf9qmB/6YZ7Z3rRI9IIQULrbK/zrpg+lAsma+e3cl9++Gu+ItHvs6v/OOb
0VnNETkyXBg4luO62i/zYSSSBg1NuF9KGX3K7foZfa1LaLNba812GRm7xHKhnof2uh764DoosmUe
dUcrs775sRZhEut9EXrAI722kK6fimWiVc6ijwLUVaBiFY0LOQ1yXOi8omj8xKMP7JmFHpJBuGeK
17nQWsTigKsjnXJRJrItUahsQfo8/f1Hnb/WH7523dQEtzOfFdql0CxtfgT/cE+lnakLFKDFmpQo
kceeJKMhHq0RXG0aztp4MfBq4f+HX/tP3+98VRdIJKwxk0fPvOT64arRmBD8zzKxrlXnEs2W1JGV
btg7V8u//3j2nz8e/1nLEkKz0U4Sv9xViGForGMasR5ZZCE/Wq5xmSDwzf5QoD+6x/LPW/9/X9LU
NEtwNctV+YQ/fzYrTc1GbXN1XU4Roj4jFKyUjKCbsr6tXbPfDhHQx7+/pvrL1DD/jKZrO6ahMjvx
pf6yRlUL3e3DfsaDGIZ5nXio8FoP3Zjt+yLBfHu4yS0IO3CqVzlR9vdnxE+PiB9XyH9xD1ms0xw+
MosHof0yL0Gb96Ley4a1SMHv4jS2Gx2XfG8MqJ21Ym4pF9/O/sPi8K8uajDtCtUwVFWzfrlxAT94
2mhFI8x+ACHaPavVfd/1KzjGz0OHKsA0M7z/w9es/fl2gkMrbCL0Gt+18cvt5Hpjo8NUHNcW4gRK
6J8qXzvloRdDJXBj0Hn9V3ggB0dNEA1YdJYC64nVyN+/i7/489jCgqiuC9cR/H9+vsEKDSJ4bSX8
1iGOShHcDifh/srDt7+/zi+r7/meIgBE+h1wMTFF45ef1dGaSEAH6NdgLZcFWPnYDvZGt5vv5qIT
CzXSVqX28vcXNY0/fccgq5gVEB6zuJm5sX7+eH4b2WNglNE6NOx24+TBxUfDeh+rNw3giYVqmjlm
4/aVGsQ38ZC9ckcGy9oIykUeNl+U9MI3PqC2Weig8qNd6HoPaRUht+vr67TLXoFgPmgkbbI4nq4c
Ue+6VjkEo2cvcl9HllwRD9YLKkTn2oSzPQ7uq4omI9gz+G/KdkCFIci+Vmr8rIfpU65On/rU/zxE
8Y1jkqiO7/0S/vjMLQ70Qls2HarIQLTrBGClXY3Y5SESYOf20bAD0HT+Y1QP3/IQ7dgqT8/m1K2c
+GvAc3fwkUVzwk+akty4cXgpB+9U9JgsuktFTXc4aVypvbi1VfPeE+M1IchdPnTo4OOzbVYnAxsM
gfuRzRhLPMTvKp3tiQcDvQQWzDrX8a9UBHxRvzkZlQvhw66OhZHuUTcYI4TjQu2emHOw0jwX/8+0
8teJUX4x2MJcG4NyPzYRXtFNdB7KwHkN+grKrHAqKBNIz43qXitDdY+TiIcgD0zzBODwsiweQghG
h8xJLoOFo0WowxXGYmEBYXjcGhgm8iO04aEUItzmuvmt109WWqDXpxSf+9pH/4rlAdo/KKwEXXJX
GI+zDQrsZdRNcCLaR65eH/kxv8VDgtsIKj02BLKVCs9X94ByMS22i0EnpoxT2rDMx0nHjmbV2HAL
OwNWrQBcsMiPiHLaeAZ3EJgt7yHuidRhutDMyhy9QJ4NMs4h93KU6md5x6jQgQIJ79osWMv7s1WL
m1wTZ0IlwdW3Xt4XezZC/iZINFjtJt4kfkVc0r3p/CDfT7F1C1ZmPCgIEew0C29kVmIL0+zaM+yZ
Kz6yvspBcq/LZNg3aL0+6V75ycVOOC61tRjQwWmDej1hsHhVR2KF6t5t4fZ3uobyldLcKRZ8s+AV
ADAaKa7w0P4ano3JGK/NTBdbEqoh8MVEEJrMV2Z96kD0rbJZwq3srG9lBv1FQKfqhgEdEheUvYPS
iBK4mAOqG1fg42KE7Umxo0cC8hgouKa1UhUYralnbzUfVxjChQ8oUL8arfsYV6O6S2N9kYSIvgIu
5hfWt0nYoL428ZerDbvZtXxRjd3115oD99bTIdBGQn1xG9PfCLSvt0zvN8PCLiL94jQIbfhkCKvA
MiFf1dkmYaWzKXI4SE4tpl2eoHbZitk/wkUHeBrTLUscGCG4jCIriwwK6vXMt+Mx1NQllLDhGVWR
W0gJ1mqGt6NmWoUr4XbOhkgJykACieI25R61Szx/LaO9hn5hbRD8usSOCn7Ai89j0QEhFb2xJNis
c+cW2YGw/wKbg+ZYzeglB6AbogLqM/xfVpkkXcNPoibPU+VQ8dhEPo9Idye5cUk6BacxhIe2MCSa
Krzuuu4tMEtvZdX1Z7VHXnVQi3ZXa/C/J7wbN0A+8MEL1Fs3HsBes9B0ES/Jav0mRT+Wd7yoIgCj
beI/n5xEm9Z1pxwnvxmXPnBKRGtQMgOvFGDfHaaoruVudls3oJWBsZ/aCKlabLmmZUwaovQGxB7H
dN3V5m1iVcFWU/Y+AYWlaOBfo2oPokaB/Y7r1tYSwyptUDmrBaKBZqd8tovkTKCfyGU05Fw0PTJ/
NVeuRUzH+DSkyXHMCiiEnzKymQuk1UHuIgG/VMZPeaGitUhe67qu3fF+xBirNvgnKyp2m13rLX0N
/ddmAChZgK0J1fJLNkTfurqIEPQZ9xr8xuCzoWkX3z9x38ESi4t7UP/rcWCHBRM7Lat142jjVljV
1s57H6QO7yowIhI7Y+odfWatW5DUyPgx5/tZUi9tsPNXJUzPZVU0n3lD2VX8f/g6j+VYkXDrPhER
mISEaRXlnUpemhA6MnjvEp7+Lnr2m7iDHnSc7iOpBJmf2XvtuJC+rQhXhYkGhQF47wp7Fhh6qOsb
GGPOOiM99jZFSCS0gGCfYcR/xcKX2CbH3McQctI0gv0+zdqjZ2raPgmR/veVjpY5RnABEOaI33Zg
b4wlE6yC1ZS+FHHls5Gto4EAEsjevQnbNmFpsexgMaxa7itUpO3oGm+B4RLjwHGHeUCHLc/uZ4Mj
6Lf38pMRFC/Qe8CgwW3ZxA1hzk5RfBpwiNYpRn0LZ1g24r9NMT5yUCUrgbblZLLFJRsGEPuMgeu7
j9uLMn9AOXc42sotFthvaVVYpBaeeYh6I+5MH9L8Y5dUbyzcd4Q/PKHf+8H/u8Y4l12L8akmEXXD
8B+eHQmIoksktOfheVpYYWyC3lpWtpAanZPhWF81yz1+p+VbU0CHbWvMQRjr9MMSD2MsATsmqlTM
dTEG7rNChYuCmh4Zw/q0lRXn96APJQwgLoVkuEULQBsGyCdOBsRI7Qu25YrHxG8X5dSYOPehSC/M
gFkTZOFP5e7wG+4wkOiPeWB+SPiSTok9mEFcdrcDblniQTZOBjGj4JYkxsBdXujxWHfpXyyBXVjt
iS7jX5pB3zvnWg7SKU7+OR6h2YjSDuTcrkd3wBeSOTwy+vSLGgu2DFD6dYtrCHK3+ayhMdz/71Wa
9f9U37ZOw2gYwlzaDfl/91UgE2NOjqjj8umRPqTeHXznsJ1x62H4xXGY9gPquYb6QmmhOmoVdRCa
bqhR2XQeJ/2rLOiCMp45IIxinTAV3ONhAfuYgKIN9OLsakRSmO373BftE1jWf7mebTyMeF0GW4jE
3msyTb+OqlIgsME5lPJrJjJkC7OeuJ5SA2Tc1QemvNq1fv/ff3wh7f/PB8DAgnUAewHHQ6L7f1ap
fecCBmvcaqP0XyI74J7Q0eJJlV9lnvzTrEQd8EwQQVHmeznUCLG5eiElYakRxm7Ec8vZJPR1RXQ8
LMjhIwxI3+uz5Iyvx1s3GDKCyv1TciIxw+1u7og0tMSoQcyQGm8yNY58XAb1xQzOmljWsxIF9r3c
1H1DlcMpLpplF2SGmxp8MSVh6q5uhhnIox1DmMITY6/dHE6R2cb10ygnkqw6Yz+a7hE2Se4j2a39
LjfmI/OEA6Dv6rjQxznpWGYBUpgF4GxPmrcIJ8oB4zZY2puGk+VegmrvFwUq86qPaoaSGKZZvmrC
Nt50AlVLn+LFUVburZRI3g3iykiCNdNT3eBw4uZkREKJUxThJQ1mfdUO43y0s6GEiR/+ObL7AMoZ
+2rgMsLxgfzkt9T1gXvN6HdNOshVAkCdlNpkk89L7dLoAM9ygbxUnPqxfa0rk1SMulVcrbjOA5Mn
V7c7AfaEOo7Jz9mFnxmZwzYsErFJCNSBJGqWO/QFKIrwLq+Q4hqnGezxIYSSEjHT2lXk+6H2NTKy
OUi91K69qtS+jMZPdODEHmdUC7qXXlI0j6xqnGKfI9b3MXjNOz32PpuNHbT9nq0loYYQzDCHDeQf
Zbxk2N7hQE3hobD67KVJvkE8bKPZTA9qUg8mc3e/1pOfgtgnIutkt0WdsdaUdYOcH67BG0H566LP
fhQLoD37tSpo68t0wEwjC0M5upHCrt4JBSIJkpQsH9caOGm4W/5AkoofD4Ui4hnTdYjJeitjddKC
YzsbLkaLHLJL63YbIjHtbZB68KJjrOiuwxVfaAOsBW7ilY6VYeVECVdQLiMCCJwEHzigZTyf3TWm
Fh83pjkYuy7sD24y72XHHsEstC+jsIuzXqFiL2rczp2uEXck+s+sZaJZRWWLktU81lWN06GlniqL
UL24IBncohiOtZZBbKI+ZLIaX0uL9LCq8o7VMGqvYwSuy0uzi5MBdp2zGmKvUgZ7Wu816D8Xf2zv
Tt2pxFGyUi4CjlLSM2TjeDIs6v7JVeNKYUq+N6IGb22NlyGk94xSlsVOJ1mQI/g4WBp4nRrc1Kkc
xR11MisnIupWXo4GzbXE99i0RNY2wXgqMkKLRTIFJw3XU2KMB3C5xkPjpJHv2TWwdh3zT5VijQZa
WUeFuaJUBxkQtuNemwYYPtPNAmcP6ELb/rfCYTd9K2C/wUxqgKERxJgEJMbI3HCuU+79BCXwqdJE
qlwvG5PSBSotTokT94c0MW+cpzCxD01Oyhfk5scqm6NLxIW9bWuaxiEEJ6wq4xIue+OkGY9q/DNU
ivTSIpthIGFnLQAKBh36xErl/2or+PFA/BJyo+0r2LYrT58ngkwCtWGxCKCX08mPuQBXJqogMDCv
9SBWWjv+miU45bmZIOf13W/G0ndHRmR1KMPAb6ttCyLsFdVm7vNM6JuuQ0hkmB4busXjnFT7MIue
Y/6hNxN+meK7Ruq2NjvZX3ILBqrdw/vRnAZGZPWhkXC09Uz1Thagu8loVsGDAnoJUsPwsb0A3kmK
T63zXoLE4iuB1I5WXu0h6EWSpqthuPQa710oOc1dJztFjig/iuZAcKW9tgrTg4M2/uju/NuG/Jyj
XfcAQvglONU5a7NbGhJIkiXjV25oLyNxYNPQIjyxAKUr8uP3WeLh5870TT31E9rF1t60LTbpLCgu
KfGernZJsiZ97tz55jh2fU1f2fJT+ZsLTZvPPUyVu5MUTBVnx7apk8yH4ZxsHMUZ10K+19H77nEl
7Ksg51Yf+fTNKYfSWeY8TeaECR8MmM0E+ZS7IGmrCudkoOkmWHcAgoi/t2muQHsKnp3CA+oShYDM
Ayy2K70o7HVu0IenA6T0+Ep0a3mOy6DYUmH+Fmlwivt+7cxS3cPpM2hC65JMyX6YB23fJ+mv3Yhb
PS26ZvAx8ZT+wl4SAL1BEMBvWMmOnlho+XsBdfNkzc0d0vIP4baEjiDh2sMousIs8Q4Ii+/lQkmb
Wyr+SMSYt8IREKsW1YfA3BeVZj/2rcxuo/omRGsH0CH9cNzn2qNPy0VWAAYp4x2k52lFvJPY2HXl
V9mrGu2ZooTZCeL49yQyznWrJ4wdkHYNGrYXnbh7pWiSnNg7pC4Q/CpCvJD10LbCjMw6s+nAVBPR
tSJA7KNBXNdwDNBIiGNnZGLDTIilCnEXPULRTtu6WYCicwx2dtHetLTFltH11IFJqFa6eBLYIuA2
uiuBooLoifKzEMDeu6HHiRcPw5YxfbdSulRbvIrHhtkJwcWAAOc+2dL0nRSE0i2rfiDxITL6GnJi
LzkGRzvujm6CHLEcNpCeFI8PVXeLb20NZFySNu3M26qlqVwJ6DOsQYQ/Y/g+K89P+IYXeI7BwwHa
KRPeepy0dCMzlg9B0uabkVRFO+bPhkitiZk4MxVI93q5lSIVPv6S49DBsxd1+qs8lWyl4TCumr7B
exBf0L3jqGy2ohCn/8wRKrCeRzOwNnKmIUVzCmG3F/ZOwhWD1pYd5rYlnIMvp89twSQdKyQ5AiWI
qw0DKUxE1fQQyiT2ybv8A8bPYVURTqc0qjMmUc2i6DJ4FUiq0qH9TZl+MfP/oCpaygvGOr1w+CXY
Nqj1fuGJZ0F5yVkuriXB6T7D7p++Z4SO7n5g+bvCIRQjlMFF4+gCvoiu4YCo/4J0gY9h+hpHaezs
2SXCwrGKk8ht3ed18Va81tY5tK7/TaYrbztmBh9Xw9mH1+YXtxdxdfGeTx0o6oJVb/KKIKGGxtRx
U3zR6PEuJaEaqyAqxoPErNT3YbPtsdZshtjScV03jwGW52fhQkJP87tWe4R+Kb1fg50FBDXH8Git
bDiOHOeEV3X2niyYIWwe8tTsr9MsMZRnjuNjvUfVyNlgK3xjYxH/M3UUzQFJFLc6JmBIyAeHDMC7
xY5wldqhs9WjcTg7Hi/HGJdAs7WEomoKyICaUwzWenZQA3dPFNnJPbOyl7aF5DMqPd8HlWpuZe69
Q2YqkOe9NFBnifvoToFmOJfZi4myLHAtFohgGs/YaQRZ7cOwQmoiYcp7Y+RuKn72okU+Jzq3pZCr
w80sYCUqrUousDvyMrKvpqp3WdtGjHOcTTRoFZnYA4NrNSGgr9jlRw61scX1FqXWyQASAApMebeu
wPVS9Pq4JZzMOZd2E8OqbvxJMuTWvHI42g5LxCxPrAe6SW1CFxBjsT9hXg631pwTGCBBunRDYz5l
dv9az/N7Hs7JZcZgDtRwbtZ2lb/1IQpKQwPNY8Iv7uziagg7P4R1/lTp5KDkyXfQWYyCa1hcSR+e
GEmby+2DE7kG2TISZG6r+WOsUv1fmnp7ZPTY5MsWpB+7F1O5Df7KNviXX0g7OzJ+I65KS/pLZjK+
SQf3O6299pYy/Or4qxAoVs+xVT5GWsvt2EzgalLL8Zt2YWxBfH5kxdVvKmZVLPqKW8IZt04NyG6N
NKatKK1/eVVr/9rKu8Rtlv/1uenLJNVQ5nriHtTeexUYoNBg2q0i13vojLg4KS1X7zgzhW5pb/YU
ByfM85BPeekzcq8wyDP2aCVRV70cX/pA5gegIDCB9lpcWFt9xKM+KDa2/Chbx2t+iijiiKuqDK7v
iW4F71xgvvTABR7DnJlLnVEyRXQR2yZKyhfZDAFDRbaElYhP9bjMoCbdPISZTV09BfDlKJJN96LV
LVgyTX3Z+fysoBkBgwUIXPhZZrI7rfRul8BekDTfwRjND6TeN4DnmNA6sHdXjpHGp3ZYrvqxXmBA
wwl4UXRstfpBdUO71wcGhqMX/gvH7gDlPtjFns67KWZrlf4kYzxAGS9f8gh1v94tijSSede1Dper
iQk0KMEgritchr6dUIYrug3W2MPdmwa5a+hMImtWa+V6JGDo6gXJpNw5i4OVLQ2lJlKrNmujlREY
t8mGZG+LCrdnre/z0VS7pvfgklkmGPRJBSe9aH+J+CKgVGhX6s0NpIJ8ZWKPw+QEPotp+co2ar5e
mz2ye6/WmtcAto/aZwMfqt/XFHSFIh7Ji+x/zjTmpH1BcIaNVtHF60+mIGymkbDOTMhtbjpwgbXG
BlAuIjqRfg1t88m1RlqLxqpzykkWnaYn3uirS5nM3wrdpBK16Zca80ya8ARcUrMMz0FKkTORWxHp
EUIjCYhVmjvld9Ez75hdN/e9+dDZ8Jw81WI5Lydua8k1hadh08L3huOVw1YpzXWaMQuVlvuHKori
0dNeq/FPs3j+BgkZiWoiLPBfJ1wVxZTkB9VMBxVoMEk7gFhuHuPpaZ4gLJBR2zBagB7frKPipzdx
78/E9mxrYqJd5FUzMdjIxE3qQPs7ZOvNU6cF/hhAhh/z9scroQuxISZLK7RolmbGroYnGzCpNQzG
VBGXkJnfyXDUnQx6f4lQFbUhSVC1OOs94dmyep2c2tu79bQ2jbOdrEnzldBgUI7Z3rDjlwmoJTRA
1HXq0rmB4nueC9+1+DGxsYm92c2W79CFYVZkgm0ob60iLdhyLd4phZ0LdQqM56oRG7JNn+nSXLq6
vvGLluveiCr2BwlDai//yxwO666sJyh7zg8tOTnfTY6Wnj3KyN7A7dZyYnTFd8GoMy8PdNVf0kbA
3HzF6D0WPApRe6E6u4xPsV7bDEwKqMS97uwdo1o3JHatJg3Ib08uSuLJkRAF87tSw7McoPcb3Rsr
ta9ywpk+ByTiKRQ4ixZx204RdE0BXIRmXUn9R81xDCll5UKsXbcVwfdew+Edi9Z3ZfVpjlYEBhqA
NBc6L600GYwiXs/0T7PyfsqoGvD6tl9pkn6kiItWoaVa3gNf16BlGSPNU65j0pmt6tmBqA1Qhh/c
zJqHpGQTmIEF7e1zaMrv3MZzNqi4XIFIB+mQ7Hqb8ahRGH+hGTxF+nCRIsDmOgiudLXK4HjdUsd6
0vnpZ6946+w89Jt+sEiLGnzNLR5dPSa9CoZ+PTmvQYKCqeOS1QdiIyxrWaN50a/Z7wVJTGvLIO21
iPT8boC/UBpGksQ1y3PO8J8W67Oa6wdnVByvcfHnlNiXIzwS2UCCm+mZSxbeyQsAyaqEq1NP5U8d
EFnL45eSM2HswpkcHr2ZYG1D7XK4D+hJSW6LJLkghEhxLvp1HD57nEbnTJq4nGCv6IlubwVOYAZI
xdHMzQ+tMdYFNQrItqr3KxhBaLUpZmFA+/B0yEq02cFIGOa4i33hyFNRQg5RbsUdQ+DIkqLA2cVe
3dinwLW0IpqRGNV/lSVfFrXhEJt/sfKAACbvaRtwhoI+8q1QPE8Z3PA55GSLbKYV0/iA409uQ6hB
vmEsCU+ttcHPXW3dChRiGn6zXFZb+Otc+JqHhmkGxIClI2ANt5rHjNw/3oUlnDmYee7G1CDiysp3
QU+4nWYfcdpJdGR8FjRFjLfTlqxrbO4NkTZbziLH00IGcRrxhpZObGvWqW06y7e+Dd+L5skJGPJn
WL8iqZnngDhj9BDb0dKH1aB537aTgNxfqIyzTM2NlRr30J0BU9eDvu8ZpCRZYD8VVbIqm/5oKNd8
SlxRnaoR20Iy3xjR98C28YoW9Z/DlqNIw03RhKFvWjl2wyw/VSQ6PCaluhMh8dv1sNGm3rJWY2e3
r7Li4g4c92w1Okso2fybNdKdKtDhzLG+0ACRfUNpdpUPYNAdh4s9YEK/FgMpZTaK4msEFTfE3IUb
Zt4TpUYt2xjXgv9xLWv5yt+Yevqx1933ycteyLwnKSvvf/TKWaPEfSsMHORWiQgjAf+WTqS4gGeG
SM4P0b0ByWWT47g0UWTEOh8kEK2oAZlzMdXyfBDwz5lHgtPkIa81x+/ENvCvORWomYq1o2utklK/
62S7SlW84O9+cFX7rZEL0Sflk+EZrzaNLRcdBOiYAdfcOIQaGeVnOsyvbMRfiO47xmCbWzHuQhuG
61Rcgzx99cRjscjalyk+5QyXZ7qfNddhhvFJfieh1uFzg82wVd53xxiZVWR/dYgJjFpx8ry+5r8m
HJt4B3eIqIKvTHKW0CnYzqKrHwc2UBwsYjXM4tHUKZXQPAQqc9YpCIQdfCOqfmg84W3M38WMVU5Q
5s8y2Djxln3FWUKVbQRR40MGfGihp9Ot1ZHHDgv/Rm0TKoO8yqBxnD2CYCR6YzbY974NHsGi3kNO
N6Zr7ZlEDFbhIwSelBSg1FlA9VFlrXESJYSlQTUurGRZo0P1GzqIkRa7ci1cuz3drJknRO2Nxotk
FNR73b/JphZIl3Toab5aYDvWqkfKEDgjyT6rSNEs55LlLCHC/E7FLtQMGtZi+Eg651AXnBiuBPZp
TDPlRXizzJk1Szyty5l8aV3IDVpj0l9BHoxgW4IAKOc8v6Y08uCIODPDbu+Ej5nu+ho0CD3vd6bF
G5lF3lfcL5GmsXjQ5vw17voPLdVPAErxDUzXalb/0B1zHg9P4PH9Sk9eGg93XGtkKyqMc47Yai0t
+bT8S2MSKErUKXGv7aY2Jd4DqyMexok3USOPld2+Fbp9sauXhsRNuHL6exMGT32UHKcesGlJ+M6u
tnBpKWzrs2vtGjVcXXqXVSGmiPBCa1MV8FIawQIwEga5lhGXUBLuvCl47xzv2zKHq12zqYsRv7AP
lR9lFJurQWAmjLTyn0yio1XEpCEUTAI9Yj2APxOc2AWoQ0mOwiL15UQ07p3OXZfwuyb/oQcsVdzJ
bTc2WpfmS7P7zHNGdMJcxfgYtBWSi52h1/XDwDVKmBVAs9pljcv6SnuTij1fTzzLfmD7uS3D4mqH
2fTcBnKAzJ6R69iEb016i9t8zZ+apNRmu8kBNSId9UisxYA2qHkj2ivdkfGT7Uy3fAvkhgsy/4o8
/ZxRMb2Q5pbttNbdlCZm1DTE2RY481+2sJw10s7Yb8umfnQt/tTp9IfcIuDUxl+hZxTC6GmYFcge
EWtlrTQneUIACp5LmPcsXcIcDK9ls9cvYYQw95g27IfmnNsgfDPnFAjveZrtD9Qp+6RXV613uLm0
wccA6U+Ya2GzlvI9GvkkSiIlwbwqr/lEUEyp46Q9g3ziYMZ11OKa9QiL3jUjtXZJ/ExI+GLJ4A+d
L4l5SU0mky0PU9c8Jp5b7cqwfRXSIiRvQVJ2ZsOI0Bs8tuDJqcsTbVV5JRmy/X0kS/pRka9LYFax
I6iNrrstvxB1FRdY6X/NYIbHcXiu3oJIkQSIYAvdhRZhD0P6OXURXaepkn2KDzC3mmJbGA5SYXfc
QvtZw5om/9qrfFbR43EIybAdBfE39KFVCu4G5B9R6jZVXAVjWowpRE5aFYtWK5+JJEa23Vp8Zq0X
gkhmpyGWYMWe+BZMLaC1LE6xgjzUXLtGpK2hpKafcoJfYJVPeTAQBSdv2STOyJSeU6zTIJa9S+9q
H01P1dwHzWu1/DoDTr5DYnLyh4TyTBBwowY2suU6B61gw2BMpAW7r5bRb2ain+jLOOt072BY1T3I
wkem1c06YAIeUKI3lvajgmo7CqIEekhNSxL18k0QlKFteqJfLNRphmhTFEuTgHNq+sVkOKRLwg/g
lXohaOXYeMo7JoNBFQEjBDLaC41KzxFKLRAPxK0jNahd5BupiwXczKx39vighcYe2bGimK11dRoN
98BjjNw8YjwdRXz880SChjuMHtPTICZwE+pI1qK6JFu8UEi+VQSyyUSExJAfKPTViJgtjtygen9J
OzgmClTiotjwIVjviA0jV9oTclcLL1qNPExiHnASGeIwhP1Pwp5ffzcGMhJtYtZK0zsGIvqDIsF5
EWKskeANs4BjlYxCIhM8iMXJJ6PregNBn5XrPMJzld8Ybuqb7cQEwgfBQ+TADsQ+iUiit44JegXk
EME5qRn7Db0HGI6bMdadYtfOyT5qlX5MGotOtd6PlfhrHMRDWjvMdJLQpfK44SJx9O84cdJNPv4V
OUKlyKE9Zj1ABQjiUrPjX9MVh8pBr9+h17doOzeepDYkuzjYjNQR2761HrxxfJAZlFkvlytJ4EXT
uRZw+ew4WFV/Rks3ssyzYnbcHdkKsrwGAAdSfRBXVHrQW8aHfuh+vFqpdRvWuJBHCAeGZn4KpI5Z
STYy2EGL48b9oylveTxSsZNK+0vz4ae3P6MW1/Zsda/AWH65hrZlQhPSVr927XmEh7APUNNe1m6M
fBwJnlNMHSIMwHaEuTWriq6gUeIH7eHj6GYfHvEnHOgsR8w2vGiUBb2X7ixRvbH55slozSfdIjq4
qjBJ4jA2fLWg6p1MPmsEymxli8rJzhlAheYjypLnONKWdSNh0UVx4tea+jJwlxiGUeOzRz2ZjYst
oBacQ9rOdldRPTzkjfZJfIbDqcrSMwtIscVSu7Kn965Xr8Led3ybJ0FNnmcYjfsOMjEJIaRPFc5N
b+jpi+W3TeLBuvT4r+KAUTidSEUuyDpkpHu26xfRqPdqFDemN2mtfQEJ4jxQzOfLU1I0+OWz6N0i
XSmStNFGgxr9E/G4DbpC8PIqkyqiuqRifBcxxI+I0E8M3CjAkmLJquJa80OX/k2fA0J3zPZhFvkV
TAVFDq+2P6VHq6mKx5yAh4NUbNv1qbFWUwgnpa4dclpH7Z2h9TnKzWPnlGoFXz3fmnPCJ8XWZnYy
44y4jpiFf9gQPqE7PwiL4skrnuTg5gcmD86yOd7ls8e44c8j3KlFszo0iHiRZyA1zrJyVavfuaZB
D8FEcjt9gSgnArrOr6pGPVeiaV3LLGo2YLt82UdIMM27pSJnb5IDVNvdXur2ynDCkmxpo9taDxxC
rNdir0O6QjZa3A4nk+DJdWKrt0GVj+kS9jgY7bpH4ODY4z6tCrnrZxMRrxrXIa18F6MJtBus0qg5
CIcFJLbL40ebhb/LAu0ZUFy2nnLMiG4u7x0Bv29mMmxlNE1b2FoMvVhwnSVMt3XatOUKeSHlZUr2
o+pzIA6pc/Iq59Fw1eMQzd8qE+zyx+EEMPVL1WLvOfgTNZi3sh8gn2sXZ6Kn0yb9jfryThnOW+Fq
dySeTOMaLq+4ZRpbE/7EEZBemyUMxKlraMSElRp2cKRofK4m3HKADZFoE0axiySVBuksJJ/qSK0C
YYGUneQhDSp5rXZ0U+Z9Sl8QTWBZ8jaGPqDTTDhWCejk6viovYPeE2eXMTphPYYoBzT6JbD1H6wK
fMDF1DwMgjhXYx5f/pvwgGbZZDa/qL6M5gN7+32LMn+VBvmBowC6YGP9zQhPEeSx/bCDtNh7HI0E
v3sUCYs1sXN4NlxA5WSbiXyzKAq6oK0vVrSofgCrhsQxbZQjsOcyotrQBIILrbvYl6n7z3MZHEs6
hFugt/IWLlFCTZSqo6mMLeSp5JZEQCXtSG8plOMznGcgcZSdxTjXO094jx5jMj9pAhJQFox7yPCI
LrBHB2wYYYz1xtJJ9WWTLLz0gXBrDsaRm4BlnojwNitlfc0sRZKkrfyBJnmVa+ETIRssj4g6m7vl
cCcm12R5wtGGScuMXgX7AkzNSG/X7COIgeeNWBVaMeyZO6SrasjODWGsW+bx/6jJrNXAGBNWULkh
pPovxgMmTfmneTCO0eb6ZPPavikfYwRta4f4cP4F+Sxbm42u8ai6erFpTBRgbLMu1cC+G3qVH3Vc
Lh1oSUsTX0ODB5r4P9rG6MKc512U/KQWg+ayXpbUsclWpnWORSSfDR0lQxqmGzM1tAuiazqi8qxx
S9vcCq2e3trYfiTgmIFbZoMiREEVZMNOCCa9nnFXy41Hzwl8NAS6D1fuNWBM3pTxtRnYAFZ9pPsD
NLYghD0s9NY61SWWs7hUDJpQ7CMJYVnDYIyXsEEsPKXvpUDyqNK23lJbfYdz2OzA5b1lJH/CxJyB
Vpv71CIW1nGir7FI1tnikCa9Aep1Mb4YevHERViuSXEJ+UE1uHWkgc+RenEWfW6sx8neLI1Da3Q9
w4/iYVCj2HNbCur52xzEyc7OmKsaTtodJklkk4nWYBbjaylStFNe/AAEotkrjHG0R4cmDTqgqTc4
SID5LXFMZ9zMbRFcUCtHD1k33sOuaw4xqTY1RpYQ0bqdDkeAgTMVsQOlzpTatZDRJvec39ywtV2L
6vnOHGC6JE52tOLTDDn/Nutj+ODZckZWsYSKmc1tlCUZ1IQRs8jRP5XFJoEniVHgLWYy55TxZ9dy
VXXxw9xYT15CvUDOvWZTz7R7U28/n3Bv72u4IkE2v0BZ/xiB5I1FeGKWfiHOlFWubTx3bgHbL90R
kq3Hgsg1EGZG5rsdJRXxPZhGDvNI9zFN+zqWW0HwV19q4GLy+uUnFPVbbWbLPOcR4OVTlQKpMMRD
6s7cs349QViai1e8GSzbC/k7mf0LMJC7owZSLieAGNrM6wpVt7aG9RJd0uodGZ68GISTMdkloySN
+WoKKQdrUECESDNHzvAyXGvQQNC5oCaIHqp5oyXzkRjBU5+J117Ix6xUBEPGl1SC8Ce+eQhOWT0c
xuWbHyyicHl+Q4vI2WpnG8mzEZZ/rGbOXdG+DW75ObTJYxONt8YkW4NyMvHGU26qmxUTqMkx+Tg7
0T8voVgs0g+jaa5xztRCHMeyew0Lt1oRqchoitfL9Ka3gD3KWoRcS8z/DkZs3Ud4+H5oDKWvtsjV
JItJF9m7nHduzP+NbJjMrrR7rfvhvbaiO6CL3VD0bCjkuEd9cHDn7soWfT/3BCamF0JIFqHdS8xH
NwwwruU5TpJtMITHFLdFeHW74At8rpVEpKt5VzK9FrTuJrCNux5Yr+4icGHWNOYv1EO+llSCcV11
SZrxyVjWpy+i7x+iYX7yglfdzk9B6dzzof9QU3DUr00cn7P4pYizY25pR9vOfWkk+wKkdRdoT44I
X8dS7FpPPNQe7qX2wCrtWNfRoxGQmtN5xoTQ/Rp5fe+7vYrWoAnX82j8C+z5rUvEezdgCjG3MtD2
MjRuuR3UNGDmlbX18rDe5tC7wJKigmL6woxJZR71vvfHUX2R46Ed+51bAepEeDY1eHyanvkoio85
jfe90Z3ChLVcn1yYuJzcCqcW2ResdfeRi2KBTmMCncA1vKI5ddZ2m7HugwKakoako5HuxpsztgRl
i8OYTmvgUevYQIfDWL5dewjrqyqkc05uQfJctkxOGu0x68s3I2Tbn6ZPc+4x5Zv3esLCap6esCvs
6kWuo02PhNS+01s8y8Z9RRTZs3aRSY6uKL1CpLk01ny0iFgUln2uquZpenebkIeAHTNN5GACiMo2
ssaZ0mefpp18VqO8Lq+zmco7Tcd5MJqckx7DLJEioDfSvUUP2Vnhc2Vm92rSHzJR3ud03MV66Ttm
cqE+vOq5fcml4WcW+Rp282Q71hsI5Gdh8RXybE9w5l5l00lyOVZsboa4fk+5afyhNJ8bRcdZ6w+N
K35HvGctso0lAVbTqvfKftON3Ni1OaU903dKcyJZhUMREth/oCx1H1raQ4fwDrgIzgCpq2+rb39c
sSudY9T376be/WvomIJC/4U/RHYZCan024u05X+IO48dy5EsTb/KoNfFgpFGuZhZXK2Fa/cN4Sqo
tVE+/XzMqml0VWMWsxog0zMjEenh917SeM4vx1PBQ8jI+l9t1urWEPYZmbxUr+0CFRznD8IAXR8b
ZlW6y55FRRdkEdSn0CMzcQj30kjP81uouumc2OpRYs0tG+NJnQPPesTJ/mmFE7AKLWlAw2VmfbgF
Bgj53OXmXXfatynQH8jSBf9NVljUHhwDjjHMmhdoCVqiy6MbDtslZQHnHlEGqLD8o83w8PxbbOBT
j2cipaZrn9pm6TrfuRW+9260c+nihTWkCTtb1fWzhdhXE+FlKF+6JH+kKuskAuc+MQguHZ/cWdc0
mDshvYRbfZcOPZ76+OSYxVeBasb0LapOEzDZuKGM3O+eac/SQ3WD2d3P+tsSbaLek0oaBKegHnZK
744OwZAUw+7yLDubIV1tBLBF/rvwaU9SNOXg+CR/LnQ+wSbXKYCpTLQvJb2b27inMp/OHjw7NZwn
t9eoOqXjQQcYxLt1qIiMTXJ0pd4t6GNaDgoGcWv4cRUFaqGlv1WV/BxjLhaKF841tVl1u6M6EtRM
bcpQno2wPSbCuyCRW5tzLlphkiYjUbF2zBTTu0/RsVTye4pqMhKvk3Q2GfiPIBizBzlBGbl2RPaO
XW/vAaXwwQ2rYmILBI2AvrpHkhuZPjSZ5ltLOQcKlXRH23eteWy4W0ocBwsALgSV+d6WJ0AOsHzi
W9viqMxoT2xmOaVXK4Y4Vd6DYUTnqZFbBa6XpZ80qXPsx7v5ALN5QE8TLzCuyDN0L0jo3MgEjh0P
adrug0bf49W89DJ59zgn5+tJl8E2Dvf8xEmuPY7tcC5DOgdG9yhoghgJQYGnDKM58ZSWV7CrZZHU
YEMkLO8mz7tQm3kCBDnPLwbL4TZr6c4S2SLOun3ba3e3bgjRFw9FSFwcvQqPkEyrUfPfsZcylHgo
MDIKZyNHYqlI/ziT8cDndsyKdhUzq0QZLZnPTRzdA2SBBaWb7Kl7OOQ35vy7XhffLmdOnK/M7CPu
6+X8vNfb8TrWwTWdO4mhJMs2fulC5mBB1c+81A4svCvkwPWSB6LfZJcw/ONP+Qe2ouewb2722N1j
cXDI10IGgYjKa3H5TfKQWI3aur7aWBi81pED9doiXW9SqvPCtPugTFyoelV3lvtQF8j5osZfxoXs
cT065ASWgGk8U17wivlxqFY0T1uHCQVhZVAHg5e2BPLm8eDR9LOxnRB5T25b98n54p0HaI/0N1+v
6JWUrAkFlMvVTrytmezoHAi2FeUSu4aF1SNGvJTBbQTdXRJ4/ZqV2b6MAm2rHPr0CkYW+onoUitd
Y9rnBOM6k4lcCMnI6Ab1ru1bjuT2EMYtSwZYZTJRSVfH4oOelOLmU7Wh9a8hJGA7+uKhjptPicVx
jwvv0FNmi1ilXo6B7ax0+ErUhHG6a4donQZduW+9hkauBq0HtqBylVa4ClRvvaihKQ5swWBLcZ1n
L7ABTLLZ+B7GvsWVHeUbW8AfjDO9EZm0kaDR6XedKaelMFNrO+JgWBS2a541ei+juYImnP0HNXLx
ftr5BfoEfajdFWlciGtRXK8AKN79rErhjabpGcHw3RyKH8cLs52uyLMYzNoAUUDvUuuFdQazvNhK
m1a23+06W9AIUF6dYNuWpXNtWBhXagiRrnTYAUZ6JJ0Wer8ACd6IwctPjTNcBX64Y1xGr7XFzx3a
AvOTDgjTDFctjone78Zoie6GK7mgAKWW8hp0WfKWsr66GR1UUdbXp1KCwBa6ba7JZ48XA958mZHI
HAqRbppOL0D4miXBf8a28dn7Wj/vHquMV0zPCXsCjDtmMOKdDQnzwwZVU3Y+NwSvBZNq6wBD9kH2
lja6dsuYUmMiTw+o9pAnK3hdVv+Dmm50maYbLRAUXuqvcYXsIGpNe4+seq8sAm6mPj6b5RQvqTKZ
Nn0lT1zb27GmwrDXIN5iqz2mhdz2UXIKqU9X2h/RTu8MwkS9ODKY1bewE9gDG6yWY0v9ImHu6P+A
G0IVPCCJBWdPvyz2I9CL9Ld2ma5QJCubZM8+dTBre5uwauB8611OkqKuE9Gvm0gF0L3Qroy8Fato
eqSF+ZC6CS4SUJvAZHo0544/SpWriH+mjsX+No37Brzgr18UXfLuaN4myvVP00NUoWddvWxHZBuV
9doUMD+YJ1Zxo4iJBygPJkJYY1MuQbMfhoKlGLPip61Hl0gdM3LCFryxLoWumlwrSprRma34GJu1
7lC10ozGB8m28bbwU7L4tHjtMT4sk4TE1jjMLPhRRMtRhoE7tdc5EvWVi5xg1hZpKHFo36NntCbp
kv2DoPPYXCQ9JHjkwoYC1+Xzu4ogbkQ3n6dLnWSHBikKn/Ip9QzqMkmKQZvpfmJaiBdN+J5F+mPB
BCkgSJZEBLRrLqbootJ+E7VNvjUtHgBc7ZvO1Ihtxe+ttTkbyFC9d7yOM2q8h8qo33le3LQ2/ipV
tdMAWhZcgS6lS7GzpNbq5FckeKumIsNIvIcvWa7T2O53L0aSngwR80q8P3nO9R8Utr+qfO3bIpsC
q3a4n5alDicaOjE6KMv/KSDFiFDgkrPeHGtDHepL2FQfvrD7FRF4uyAZm0M/WY/9YO7HiizkRCXf
dRHsZ8K5LAg+zJp16TaASFaLJZ1bk7z7xwmsPDcA83vMUKuigqiJU9lu0i5+1KrnFm5qpVRBS681
iy41qo/RMDYwySsR02mOjlwhX6xepeY7u6ALTnZu0cFqYRhvC2yF0cZ3+8ewy6sTuUQOU9hO4z01
iY87R1r5E9bVXIHI0D+bzUv7ZxjFnzbwb8kUg/YZaH6IEAP9QKeicZvQX82p7eEji5oLmVoPRZCc
CS/76VNEFNFtyMq9WRQnJZDl+aiNthSs6oe2jS9GN0N6CTnpyN1WzCw/LmQbhUh06XLBAIshvaQb
EgMZl4nMnKepGp8g7S3qTnGuTTC7pTwlCuqXDB2MEn28C2Yhkue2xSqzwlVg8kMwZcmFTOBs0dUk
Ev5TN3gStrngCfUR2mSGBqHzU8psn/XdpqDYhSuxvY+eidzlz0AkHfph/SMwX7IRNmoEHbL5w8Ge
94UJ13eZsvIiRXbtI3+ptO6PEwNeWWaMATE71Vb71drTnFrwk5XuFWOMNU5PFdHYnL8UmVW3oLZf
ueQwpMjsQ/bokk17GxKyzO7fdID1ONC4fwiPWaQ1yGI5xBghJwp/gmHr68nPlJiIVfoWMGcyPnys
TQolbnK1u+KxLrxPqiRcWH2RYxA0PkKv4NoxgwvXer23RX+O+RzwFcHUQ+xGdA3D+oP3+Jq6VTjw
BlPQsOa9u233o0XxXiuSJy/OiaxQvM2c5+E0Im3AQxvSBU0L60mbyfU8P5W2vBHu+JuMISAERD/5
U2GNciXvOQI9QfLHX9gQb4Qv0mcUFgGi9+kxCIMroNgLkqMHM1bzDtQtO8LncPv9dEZ4DMP4RdPn
mg3/PvolD06TqpttLt+qgE+nWwt7WrMPrIj8ItsjPs7/LVCA1SqlF9Nfj7lY2MI9o3BfuTSCGKre
ORNxXc41p328dXmQSrykmX5prezJMvHQOP1jZQIX+U1+zV1vZQpvCw34lA3ISJWtvwOtvjaCIcKG
otKB8Ir6UxX1xo21ldaoBxn7ZGXOGrFkfM288sjMtdUi8RFaxjpvCsltgGnJiChJ7vGBWhkn6Rhw
olkabbnZm+dR0NTIqlmiEfFwjHE7KtqMc7nTAK2LMH+kjodkACNfkcDDRSPtG2Ki0Q6eHKO+VTlv
sJVwoVDxSMjYDZImq8S3jyeHlb3ajE10DwMH+iQ4q5pTj6J022Uad97ZOl5lNjyb3B/Z5O8LMaCF
qC9GvifU7eYIBG61Cr7cwvrmJRq182Fn+QeVUg9p7f8W1UHQQ9Z01TPVmGgcxu5J9hzPki5PI3uY
+GQHyW6eKqABLyQKmC76zIEoNwP7pprkVgk0UInvjEB50ZYosisSg3RG07/6Dq9sbL6MCUc2aWR7
lc0guW+8xppx6X16s1ITIgESm5rW4c5z+BMTzm8c7Gserv5gvjM+crq1lHWXybkbxJaYzAdrnr9o
jYWsD+KlO4tPQeO9+lvGNkhSzCn8NzfMm8qg/AjBCnWggVM8AXeHCxE59ORp5dLqFU/HWuyB1LuF
YY8/RuUeSR/lB8z/TIbN+kc8kbHTSWEBwmszeHIAS86GTUB+Oe7kojVOWs45aCaUp7T9IRhKUPxu
YxL6CfYQoY7N3yBSngiNZuKTwQZwMcKXwDMiiO03xhFSj3v7FUn1Rzn0O1IQ7q0PNUeAJQLzR8K7
H3ATFGtyM+niVgpsNOLdDSfTwnnzbkTuLqFqLynCK72eZuh+5gMYXwfrtQoBZrmkzqxbJzXoB40g
WeZ0yj1bcOQ0uXQdMsccFSIPldmIUt5rhBSYyTlpGBFdl9lKMkrGLENZmh4wr7vrwDbekjZGGR1N
SF+mcp+r6ZnQg0s3ouTqG/xVVjz5S89jcAg7XGtyeLPKOQh7UTb60zQhkHXC5rdK/K9IF/e2M2/W
EHtLUxXlQrTBvXVtpMhgWGHdf2Uhrll4QHsRfGgd17mXZpfAstFzJihmNW+Ebogcl9bUBth08F8F
1mnix+txvi6BxYKI9BnOa9I/PTLtC0Se2I26mr1N57nh1P6tKqfvuiee00VF1uBrWg7G9FmodJ3H
0tpYBJUvnHhaCaG/6MXMdJiPTu7uKwoGW4OOZ42xfTRYIshx4DxLDDKLMBE6Ox1s7ESB5k9axZeq
tre2HL+ZLx5o32A3FozAsR5AnaFUhbRzlwIGadGMJi2IO06WepV14ceUeA8cfc1SZF8NS97CF9PP
EDQ7Qqje8vjehp5aAvYgz7NszEyhvnXtXdSKd6x/7Qoi/J1P0ljVgu00FeoZbG2ZBN22DnrQElPf
TdRsc0Tx2eeEa/i3tqSvWFfOpmxBB8cObGkYT2T0BxSvx8jyzOccJ02QV+aKPy3OSmdvjDUKba+4
cfaimpexWil6LDkcE9JPgSjn6xl/LDOasK+Ni6wCymWZuCaK0nDiaW6sLCcptybPr6RNqnXrk8LD
1XkQTJu6TWc3fdCfRjw3fHJoZXdHM4mpH2gutPxTmTkbgq5+/RDBUiyY5vxSfKQOAiCpVy8Gqd3s
axfH1n7qscJs0DyZSXrk+5/USGSQVz1GZfOiO/prH7QeoSwsU5YGaGfEcHrYjllRUeAY5azDerbj
2EHBGFgrK5MrHrW72iqgIctR7lLL+mlqjidPSJ7wZmLw5eKXpb0uEY5DNd2nDBEYScnFMsZ2IeLk
MPDQW9S1+Y5okzS2Kbj1dctQ6yy1glRMEZc6Rwod8n3x4GvyU6ZkuE5WsXSYhDe11nLD2vlLFdOh
jQR4bZYULOj612gWT0gZABpa8jbwS2Vhi7+eaBjD00HG4ETDPEDIMNRP18D13gyJJ9i2XDwglrEr
g+4+l3TbVD2uqYXH6QlFvpSD+RQDVSwIlX0T4ZAuvdb6TWq5o/Sdez2lw9i3t+VMLuqxIpdIi97a
9NJkJatRSWxVl6Hr7POQiJsuIkQMu9uiwy1DLTmhR/ZAha+GeWkyNlSnbpwkMpmFSkJRqhcT6IFi
Q3nBNl1yFTqfPdkAyDq0fKxYdNIH0fufo3xP2+ZKuYx5NFr+996Fhsn0mbYe9ogE7kwFq0qoa0Br
/UIvSiqL0I2W2AfsufvH+h0SHrlxXX4MpY/FkcsQYzxrK88DVwTl2gL3XOhvw+z3HLUUFMhiW1Ge
gi4n2qgR7XMhuW4zkqwWxIvsHcy6csJRR4HYk8MZZGrxXvl849CmcSef2iOu4Z/MgHfKougJc8+5
frPdIF1LkrRYs7QrERjE74BuGi50GY++Jz5ZhSMlb1ap+90Pnreiq/ATLd5HTITHoguTD3/867KA
jp3j0iyrLThNrJ+qedB7FN5FjYM7VTCAKoivlpHdwTyH47G2uKknMabrcTQotO4CjIR+r2+FhVKF
tDuMZPFt0MwTCAAR/T1mC0StNEC60WPaCQA19O5BlWyzpmEnwWNjgnw+1c6Xpm3CktmfroVZ3A1k
RNHJmITG3tO0fk0kEKQ7htE4wwEwmMZv5VY9ky4ijFiET7kZ7yO7+o2d/JlXwzsi0lWJ+ytkDfbS
8kI36t7j9GpABBdeL7fxILEh2j9ZMU+6jaN2DYX06C8+9ap8LpsCuUT14IRss0nX/soGyQ4+Avxw
xfjkhsYaaxWhFQUNFQJ2vElQ8ONUxBbo5CRm2wjd0dK6aOFpDMVGFWRmf06Hx27cUg9yYpUmQ7Mo
/hiNwMuIxyS3YNYL4rmsFdTIJ0fmQRbje1trr53e6ZCgNpZdgxRWXDILV0fSnCbIGQPEbL6rXQYP
1lfp40FTNZg0+hk9fGgn7EpZB8zRpqAOiBMjpBtgHG6Mxg3231t2VvSFluswGuX7wKE89RgezYwm
cx5TEAvc1R1I9tJ2wGlcOnWhhd9rMq0pZaL5tiAfU0nEE10+oQ+yNJ5UJabWSOxz37tFAeBEDUOR
22/ZOJz7Jupm7Ve/ioR24rQ7B22rLRQ9esvBLE+YYd+liXck6bIXkvS5obpgH45huGkDkgUdbXip
Eb3dwpHBtC0TEmUnFEji6si+PRhl6Z9hyY3xaA4oCYlTwzep3tkmGRTpj97IauS0V7t+AFx2qIJY
q6m9Cr3r8IGxBQUnYxKveONuYcM4ZBrtSXnWiHOUSpAOP0uLdJ2J7hRhDrOz/qtoDrWGPhYURG1T
1lTMI4mcswdAiCZxMoavlCZ2nJje0n8IFbqI0fLeyals1qOD392V7XYarCu5OvGhroiYSFLkcyy7
Afp3Z5vxmxjn3kgIhyQCRF2ShUJRwDdewB77IKBt1flANgHGciJNF401fllzmTGSGKudWpjn5D2a
LVD0nyxKzNZqusuRlTyvy7egot2dbBXNpPRWWu8BxklC/UKSl5HeRVb6odUFlpRq58bOA5rq3zaY
rhqnflo0Kz/ULmbMGxjqd5XTRDf03MB2OwsOqZZ1Mc+JFvgxiNJbrDk1VtpsWxEeDvhDGISB7RLo
cZVy9TOBjcdY492dDHQPnPFrTP/s191YbL002Rm4Cm2O1ao0Xyj0BAKDnBokdu6oC6sl3lo8WEWy
jI2cSLLBIAxg4Bwz8pe0a49FXWsLA538Mkzyb8CUTdG5cy2R/uGh+oe+zle1g9iabTT3kWz1wK7U
Z5OLVOERyhIuV8F9AI/65CHX8CPjhLronBYZKTUmbrti/EoxjC57O1oOnDcpejN8HXAAXIVwbhHX
KcDJ6Iwfnai0RSZei8D8yNRaZWazH8Met1bf73WTN6wzup3ISsSMY0avttX+doRdk8gMSKJyIpc7
748VvFYzlwZDxrJDQhnzaryVBp8yf+uUf40EWPjvzki5dDuLqMoAnaWTjBcGrZ9C7NMeas90OBgD
O0doSeJiopdHzJP+smgz4oC0R5o/oyp808L6FAUTTrTog2ZugJPsAZnCY4i5nuEUrBghXhu+1ZaP
wr9xWbnjHGvmiJS0C8Q2M7xdMReIoTDh0WUiQPKcb7usWXbdeTe1brbjral72VlV/tBbibnLCeZM
NPfueHBvw2AeMKu7W0GogtB044LbHV/oRlfeiBbj5qCYOHDC4Zuagj/sbpe8qh6Zs+xlSzf3NYSc
LfxwaSWsOMIzk6fRsfeNjPutjwJec3ryf4geLfrk2vt8oo1VDrPcrUPUYvRrVmBmlEl31owJLHFh
hJU15FMpmUqbqf9VaN6WFBNifGowCiMM3+hJLihZqn6jTDt1fE47ObBERz5q/JgAmmVeBd26DRA4
9om3LjlVVsiEqsKpCdv0mS6Sxt6Qdf8MrjyLtVPc5TrwGhVO4aoLzMdEZu8tul1XVc6qL41HK6f4
oJWE94SI6CMClLgfAeH6KqbgBJgaDXK7Ri210tKVWWN/zm3thV7dd5jUpT5RERT4b1MmvtjGn0c2
Z2TThFEwzsF95qd4NvDHfdhumMCmbTK95r1BCTBjaSUb3EqJRFbRoQqDpncbaoD5tm5onbQRmBmN
3qanbzY2Wdj6ElqnkiRwmOJpsJqlPuZ4iRwU09FtTOt9XpCeo7sRXUDGY1uTcsvCvjC1xCRmziH3
IWHPox6+84ifgm0IM+L+mtgljTFbUJgwLYjVAQFtnW8mqWE5xoyj9RQexWXs0AUPWUBHp7Buk3zo
+NanYlBfA3M6sHzMOZ0D6XXcMq2Qs1EXoI92HDWq18CoLoU23mM+Te447VhVKl53ehktEZskeevh
JMAS3yKgc3yId6g5SSgYAIH2HauUSiBdu/ty+KwJh6lIGcpL0RE5ZH/4ZApxPJCI84UYPXIY5cuE
OWf0k7WesTaSs/AYOcXLyFMUV2bCoSjPtUhTrHBPFnZvTkj7M3XC98EWZ81u/ii/3mX1yB6BNFBP
tI1s21M+pWzfzm9TIGTz1VfZUiId6XcLt2qru8emaT+xh5wcLv0xMpyVHN1tbc09QVfheo+EHDy6
qfFcsQ8o/IDkWQp2NVWeQb8f07Tbk83zqckOF3Q53QkT2BsZWaLNBGEYbUq7XOUiIAnNXzZGPW6s
vn11y+HNFUW0pjcNufTFDfX3MZzjEvQVQXPrlqtHje47optlWzt3zW9ORqvdYejoQrG2lN6Tndog
UuyN8qwZ6VYygSHUaQkQ1Hpi+nCTouH9JTDmgc392CY+G7Sy6ZXdy2g0F1Kp16jmUGqBD1EGXZuB
7A8ApBZUAYcZIQpHXIxJ+FUhj810JvHxJXDSg5Lix2ZryYV3DI3msZ76bW8EtGwy/5d1dRrVkz4O
1ToXbIfhrAwi3SLTi11paL/WNNxlE5690KgXTaxzPqWvJTYrinmIS1TO3XctTv2m2lvdpxezKHm5
+lYZpgKpootGDVfUG+Rn8yCFdbq6eUIGPmJ4fWgAkrwDrR14MVEb5eKVB01ilB/jrAhWSXWy7HGD
0B0tHXbGUTYbknl6EOL48rfMDERLRVu5rnQuHqsU5w4txyDinZkXP5hOXkj538iGB5OvK7YWFI5k
hyGwd5e0tO7qapmh3siwoGwyP3pqen31N73x2IJcZiHCNvTFJOmPJD9wUevQUq0BcBRKsDKNkJXB
6riqRlI5AF4EvE1pcg8SCLbsSICFlWaz4A5NBvJoa8+D054MQpH017+5A94qGaJR1hrjyjKdLkOm
xYWy+v781xe31axFh3PKt1Hg4d+LiT6NFqXmz1Jr0pNtdR/nBhRo5u7QCBZpdl6ipvro6NkbFDxM
jGZeLhU5OrC+pGDhP3lpJvLJvOkfSZX/bBq5/aPK4N8KS/7tl//rqcj461/bSv618eT/XnHyL4Un
299iLhJp/v1bzT/NNy7G/9Oe8s+f7v9nD4rukEj5nzVX/60J5RIFv3VENvs/SlXm5pS//o9/tKDo
5t/JaiBY1DPIpBSuQzR8D4P4P//D+Ds5/6bhubiBpU5xBO0G/2xB0eXfXc8QVHJISxcOobn/8T/+
2YNi/p2YJ0EVimO5JoEMrvP/0oNCzfecAf9fWyuEQS2H7f5VDKVb/62viEcMyxMIspnJU+0n7akr
HOfoVEhhaokmOcm3bR7CZxdmcztabatuI1l8N57MVOyAETpjskckGQ8EuhMVUjWlWLkDj+gMy/yF
Ts2Y3ForWImp9JtN48H6K4jaiHk1f42CHhMhjShfum/cSKbMUIVWE/jHVMByAhqc/vqiIHWg8kZ/
p+Jp36JMgbkEWQj5spgGowf1ozU+oTEJr1hkamurY8H1hrE6/vXFHQqodiPKsUZ+JInTPMvKHG5B
AHaZh8N5cie42c6uQWcSOzwJAsTPOv7yg2o1st78bKc5hX4fK0/cS7e7sfYGx86VTH6JH5yN3lhF
PkoQo7bSXfRXiZgaDH8vlcls2Q8bTbPl09AgrFcJ+TaIwpZjl0SHwOCqQPuFZ9ovQnItMhSFFurD
k91kJ2wtBQmFtzIt/H98sWR0F1HvH+zhasead55rnM9qXjz/+mVSb4xmUmfdSKe94wwX4KDmTL/p
P794Er936S38WmvOhWM/S9lYMBppQU9ZzDSfEapFiVJsy4MW9z9cmJE7d8TDWKQFrJbm15/oybBG
UhAd8EglKVH7tfEg0UDdwGRAMe2rPu5uWj3PiBQioKnWcAA1LacW5ksMLQhj03fLgB1OLLAPV4Iw
BsphjSfL0V/AuBbnnA2QZJe4uPz1b+NIMbwWhzGjl/nLhNMdC2Z7T5niwQ6zczqSh69A1gg1c9d1
a6nN5ABgE3rxCV05bHNHPiot6Lea0T9rddyuxVidEFqEq8o0uSyHWLxYRjusFLcLq2VVP3a+PHta
hZFJmpiWaL3OKy/aTwbxOPmIUbFFnE4yBTq4iDDtQUceQx09KBWBlqPfb5VAGVMBYoQTjbR94Rps
7Vwmk6WR1MHMRvZTvjRrNCIDT+64hnIZe4gBz+vmiBj2OTIiifpw5WcUJwJRSSAWXzX06cIRAbeL
YlmPpiWyFMZcb+KPtV0kpiVP5roJaXX3khlqSR+7WGzEHLw2DoQxWfHFivp1OPTP1AEs4tKJNgAH
L3hAyYvv+Bn74D4MPknB1HQmEi6HpO5H2eqnmsQ7s0NALD6CBtalwh1gdgKkpwC+9hX8Tjs7201E
1rI8GXCyxXTruEfA1sulOzF2G4V/nijjWiDuxK1m/vFlh0dqShMSpYlNzEjubaApS06gpe4p1BVB
+4ZOb1nXpJep+kAgHyXU5iUg4svsXXdVwd0yunBtualHPJbcs2W/IqJ44Geil074fxSE7bLrwRtl
P/8e7xiAkyx69FNrzloW3SRtEMuOdztOMSI4TbSCpCa1h1w/gmKaJxHi6vFKK7gO2jPmXe/S9imx
ZI2xH7XurZ1Im/CrYV072ncefI9jVi0tK4VVjOU1TTSTwDOivq8keFF3EDYFfi/v5SO3YIwYXeKt
yF4jCRtatxPIKvajpaIlRTlle+jCgJcqDXMnjHrjpdNdSO4A1QUwKMPw3GGfJdwIi4RuEUFiQuam
Nv82occ6VOSTcKuMi6qFCNcCAhsNvMmQ4I+1gQ6nVLzMjvRJdBjFHLcApdKa6Z6NlUnDUivA/3cE
oURAeBhiY0wz2CeWaZ/sQgtGzkmu1WB/eHrYPic2+X0ZqD4gBkBDaI8nB6HAGCKA7FP/Vzej58jO
rpr7HKHVQG5HLTvIEumrjMDWWD3LMXpIv2ZX/spkmCNtxiY+UTTbDL6vzcSpx1mI67MbF0TN9Cuj
HB8KIOODNoTm1sA2ihKu4viwZ7lDMKzA4IttJKfPTDYtLJpHcpWVbBzbCH+L2v+s3DlB2iig9zt9
pSzUJSP3uNl7xtqdcu9GSEO6ojeAdEHUXDAgvYGrMnkmhSC+GZ2nk9FLTJKUqNstXR5xt9pMuc2h
qq2YvIU440rSSc4PCdUmxJLopLQESIU0PUNE0VBCjsOWZosgUCRelxGNJ468WiPkl2zUte47HRzB
IeMxMA5Cv1NLoK8KFNsMovqiSoxqGxaGueFzXIcVcH3g2/vAmzCO9VW1LIC5uhzQkny/+kVrdrHE
PZAOhKkgx4B6tF4SMBs/qD7q9KRPHn4zxB61l++D1nmp9XRtSAqQay98LVS/5cg+07qJktop3y3z
MyWrh7MMdKBd4oKFMSQBDFa9XleUNraRQx4xcgJj8pPlqIfjmt3pWmn+ybZoZhAlvBZr2jav9eae
eNFGJ1NloTmTvXYHWd66yNNWEfHPC0lMXSVrgkBJsPnsG+clz4S1CgwHISsYaJ56v67vYY6UPyqw
JnxK6UNtqr2ZvZLNRRpGil+K7zvKEe641UmVbZLxLMSa4zlcG3PSM7pSHspO05xMx8yXXuc6R6kP
kEJV9Ccx7T9uVzy7YfRjFg5ES090S5vvaMKAmNUjejKHfEvv65yyspmscWEPnKpNaD4FCTLnoZwo
blyY9UgMUEsqGVUEC6WyZ6wks9Pk0ujuavDUG4oB4v4nkCJDlqRJAsXWWDGC8ZvziHRKcouXHUg/
zNSyBAdsbf4YMLxHvZ99FxK/oR4/iBISsiVrMW26zUAy/jGY5dvsVbsxIawb5VdcsEQPqDpcn7h3
jax3iAbQr9wFmA68/McaerEYRvu1tSJiGPmuRl18lS77lbEhjmiXquSNfIGPLjUd5BAiWPpNQ/fO
nNUVWpjQBkT2T5DpBmGEZs8jEgZrKd3eQTCBxDcPEWNZevTcaO0ReWm4rAIEQALZ56LRMyKdav02
MJRwJxMI6BJmAq//pQX7uBsPEeFQGgbd0Cx3SIbWuTEcBhWvbGe4jezloUB+XA9PCl2ETSLfHqmh
WqfcmwhutZMo9OUwWNG6J+13XVgo5HNS7lai5vE9df6wIXSyQD2MDSCSb8GgwSF5ZrORvWXPnKqz
IikH0siRG2W504M91I/R9KH+N0dnstwok0bRJyKCZEy2ktAsW55d3hB21W9myGSGp+9DL7qiu2uw
LaHMb7j33LFa/hnOuhCLEVQzimLe3mYnHTAVmEhfiEjLfVm81jykmuWOW0tjp2qjp5i2XlYVAabP
bwONJfNVeK+5zvNLkwpnY04Qnpecx3hYAJvZ/OZ6vPL0lD/gIxjpu33AfVr/U6QOUtQJsq+X5gzq
CDa1dR8hUAW1fzZr75Efa1cWGrO2NkFxj9voLwtloDKG/ZYZ78XYnqWJYmxcxhc7OeVimAkxke/j
VN2dYKxD3IAZdKTsrfMxTvg13SupTlrYjO7qOH6xR7Q1RI2DcBBb/FXeBSCHznaLwOwDi7UsTPfA
ePPD68pHhJOk0hYhPtH23HJxD5kTwWyu4tXe+lvXfy1TWxenHWE2WQIDKSrxbToK6E/NAiK28bac
sYiyadjTJEHQxmwAHzpKIFzL8SIeByHtXdVR8TQx3YrhNif2Mfsuz7/EdKkH19oipoGxm3nsdWD7
cBUEOxr/4MFtwGHpxKxDUhUP0nFwKDTQqanCY5T++sTC+NpIHDseSHpdSEJC0DwqE+JY23dPaVKg
Ph3nzyii69ILH4xx8o9+bv66ViZZoz61PpdsjtqLrb3cZ27NrIWKpa08715yjTZqEUcVBOMjXI1v
Wq1TxGYmduLhAqpo5+Vy30/oCK2slrcuX65O5byrIv4dx/E9ZZm77adq15JFzOAPLTEbw01pj0cw
vJzB0rWPA9uwxWdJq9L0h4BlnFVowkbExpuqw9FAPg6yoTx5G7A2cHajTzCWF8xjyD777tdllbie
DuuHL8nhrPhwstyfvlhtRCxuF8RxRja5IQR+oSSlbvJTdIHmAy1eucAVA0y0TEaH0q+3jI3bDOkL
Gr83S4z+NVH4LQq2RyoayBBpOtzG9CB5jg+3T99GIgqXyCn2CDOPxjR8mQ6bR4WRfpMMPqSWARRJ
jiJY4ywb82IflNcqrluGtJN+rHPryWibETmRHF5MdXbpOna5fyYN4mpJStXuSlDVk6+8dzGepHAx
xsKw42fCiBD3CyO+asnwpQDCY2WxdVFgdNoSGyU0MncNH7FLJ3/TExxDe0lISYC70Rn9dyrFYzZ5
75nRnVwMw7Fh3oMFB1mnjb1b4TdMRLFvIj8P0VQNGw3Nc+s7M+vG3nunhmM65ike2jH+JaYNHaKs
T6LgjK/rF+4uzLSSw1EimzaQYtX2sm9XSd+47GOeystcMAnGJhdROuvqjDysOqeCoThwLQJ0khnX
75AfeMlqlOORvUtnkCFV/cjBxEO8AIdwqoaclumA53DYWj2UTz0nArX6Y5k3yW4UDeld0W4poL81
LG8VGQJamEQpTt2u6qOI04dIA3hctAIan7gEOY424i1rOQrHsts58xe0SId7qa7OxGSPnpZY4dCo
TOhC/b7TYdENNAlZyiMcA+XPq6+garutkshKmph6GxrTTq2W/fI8IPFMejTBurFz+IoN8Cv+chFd
OiT2uwmWbEZ7Znj5iwGh85J2zpa1ZofR1z2VHXpn6qL3JRufhxoDhyMvmZ7Kq17itxpa9CkL4pcl
BrskeHI8fPCrgfCfyOJ/jYcL1PYBqFUS0fsa0kv1zTFKtaswEOxgxaGCVG2+itFCY2L6WsfLaxGt
jbgrMKX0AMG1w4Ii09R3gkCzta6WRmHSrvx0Wu9zDDM88M3nbJUoHG33QViMI3xbDxy3+BuRqrIW
8OONqSDK4Y9pWnsb225CKVVBAu8Lko/WqwDB5ac2ckRKUC8LgvFkjf2Djb3ffuVZhI25xg89Z0y1
Xaayi5ddINaAKcmC65hFp9gzQD1HTnsIPsApIbfKjRsiYazDPQYKhkJRapzxuj4aA9uxakGkERcN
xhYILcxLaxbY/nvPD6uYnoRtgjUH4PYQsr/D1Zqb7Pbgl+e9umSzPIo6gMmZTRA1qComSPC4c2gY
6QMfyQ88g7zgSkuTEOrTj6XzbzQ8dNHgYg7ddUaTEda9vY9dMOLZAHfYzF+Snv5Nmrei42PVpOyX
OirBgdppzvNd49hfcwK8ZMxrxO3yj6rAFnMo+LQzHZejh6O4L2wqqoGAq1yLX62ar9Z2o03pQiBq
7dfZ1WHuOj9DlbC4ndfDdqg+kckn6lw3HEeJXoXCntWjGaCll455WEb+WApf9dJEkC9kPZP9khAw
lxY/S8K9FzPP4Fyyi3DMgr9ekSz7rPPvXSNA16xvnMsTdOrXjyS82HcGWvsqkS0f7qTf5EGWH8Cw
kC2+sOFv4Utyzxj+YRAJOsGKkrBWS7CvVF8fY5vJU8NPn8eoNaC1aWWpMwO54Ty62BBQw9p7J1ob
1uJrdhjFQbK89LP+JUj2pe2ikV2D5HRdisMimbyPncL1uNjvFfmVG/KnTEYSErOeUeBO9tvdmODC
lpn7H2E5yYke8ZQWugTmwy8sMFfG74h6uIl3xJ8RBZGe/RRxPhybXdYTv6DwtXds17epJQYElX2Y
sCDZuQ52N+UyD2wa4rhQoZ3MAeSOvSzqMMx9xLfxSNpJFDbw8Saqhg1jHfi6Nr9jWAYST4A9DWz+
7dSMj/0Muqf10O/6dOMM1qa757Rw++d+vJklTE7V7hphYBmefA54ZZ0iOzvMXCMXqx5/Z8e7Rcpo
9ksCxxqb2rY19a9eO1FlB+8l4rJq6AFS+SsVaPzDT8XBE1FXExgkULFzV1gJsTCTqXc+W/PBKo8+
z+m2itJPOIi2P4Ej4Qrctn3xMdXur9kpmoy2OvaGtLe9Pw+70raPwBAA5EXTbpgTDtQ6X5eepBgt
hO5clPrTWjDK5qLIdr7yzYPWIhxseSxZbOySIaGYBz57Vr31H4Jcey842W8eSWGnzjRv2lp6rPsT
nMiY6aJfZ0eEf72eUXGThIbW4gBWAemzSE4Mq4xTSfUbOouHo4gsj/2crzhe2najOTktXa+ZIdjU
7YP2AAvG4xzsREGYiqyfmuIbYlm0L3rGB7PHhMrM/pMxsokUcQTCJSKbhyymsmmuYMleUgeO6EyM
eJiK9szEfDsz290WwwyeeBhuc86jqZPm04xqTLDEUBk2k7mYMzTkSuYoRP+8zVFf9q4bej1LZpmb
ku90xibaPBNYFYSxHX2mpfktwAxv97bVw8XLIb0O7CtFck1z3+cU7tayjtQeMP/CGX8wtJpb96XI
nede08hmaQL1CVvZQ8fVhQeW69Z+jUeToedQzgQsoAKKITU0WGi2dQsWwomXn5ZXsm2AnJcm0R+L
Jf5GLCzu+GxYLbVW2IwWeY9ES3BF+Ttr5cZxjyAT9InrqlDBENzxxQmPcdFyd3PHhAleG7u9FuGH
IlMdOOOBFS2JFAknvJWSwKiI5PBb3NsjyT5MccHrNbiTx/gz9hOEuhjwNsk8vMnW/TQa0H+GqLdR
JnsKT3jE8IrWiICZqw6BQZBUNzKdJ+SvpcOGeVinjmFQGTsSSoldyfUOKkl9y3rxjefq7IkkCce5
1kwewZ1V6guQLvGhvDsAPndIsL7YAEfhosqHsUAtDzLrp+q8eCc670V19IL4HVSIIet5CAq4yUx/
Mf5Ktu4IcB0lgAr21mlJyr2/2EFojlzkEm33w9o6grX7aPVd0YGghKOkd/vyocQFYYHOSuUYeh7+
JiTfLQWB9H2fPTusKsd76MuCoJee9tmCaL+xFZvaKHvTSbSqZCPAUc03Q8nT4OBmIhXr2lowsjUG
MmULjO56NtEHuQRELXAN7eXQleSxiAip2MHIi8emKxnQE9W0Lb3gmKbIySzCVA7TCwusZW+N6jfN
f2NwT/vRlX9KEg6QYbDmLQaLFbDrLbvVi2PWamAIpd+g2wNMZ6k4JO4hKCkuvQw317RC04vuXwZk
C9KqfElFfRqjLMDRAVWLLwnkPoofHQBnELRTBCUkMaVp4vNdpr8E0aLFBhNtNqrcpXzA9337s0SC
+DuiBKiK+QyBroPxiAQULTACsILHsONWMaMgNMzg1S6gnYnV/zJ57JAKT5w04AGfPRWt4Zjh80cu
0Y7tKeKUSGIcDMoA6BxMJnoZ6Dm2gUACpfo63eW4aoiHNJCXjiMVwTJcAADhctH9f/3ifvoj8aem
e9ZBjXRXREA2mn94OM5W7T0H1RDvXVgVLRxwhv/5TpG1w+EevbgEbvJIqZcFhf4cIItZaQQ1HeO2
YubSe9lPEBMxVy/RggnMCi1yPmY/97eWydyElweHdCiq/i6mktW6OX45rvdezcOPWY93o4ofSEZo
11mMuW0zizQh8YWqKQTA/Mz0dT4VxaPOqMlVgJoswx5HMMHJsjW5U8bAgWLN63uP5sOeAZUUXFFg
XriIEBQl/lwcu2a9llon2ZUVryfyBT7btbr63o2Z4PPkog0lXpRGLgFNa0M99EkoDFOcEgCpqYVL
e+DYdDgyW4M5ml/+Wy5T6X4o3t99WU1vLlKGMW3J7yC1lBmnp0+zIJen47PBCVBuqj2hdt5WvXYq
vsGOn0OfUCSdqmiXx6wz8aYzp1TtIXUEH3DLXaEmY9hwKHsGbNzGdt/bwXiP4LB3dXer34oxIFW1
NuvD4I2MUGqwqN1z0Bd0GKp5YrQyCahobTNk92q2qA8MXORMDmJgZpSEyHRSiC7wMjVrlaCQAgzT
TP8IHQI2f51P4iRLXGOiGd1DnxQPxagJZwjmB2xkJQb3UyUT9gHyP8ytbDYwQze6HS8THAOn7J+7
BWk8pi1m5RZqtyTDl2qvdD9Ixzw+kF/ngqaNTdEFDiXthzV3m6ATOysdfGpY8TmC2mCrjZAFRf/G
s53yiuzUktBAreJ5aQV/rM0xpwTIA113xiiKZih24W+3pgIVq5n589enrDTxmrF2SS3c1eV016aM
r06nzt0YrOJGroAORBvs2TTeteNKl1x4XPAIPet2uk/QiULw1vMutyXaq8gntMTXUMhQTw5YxXaW
SEjOZVDXuxFjmdEmXFHNH7DJuZyM4afETzFWJJsxxz7YXvuJVoKtAxpvB827HcCWEL1He9R1+ymv
XwNmpwTZrYz0e225n7YkycPJ/msHM70Snfkc6fbSBJzVqgciWqAO0A7o+Ap3R2go464NiW4QseXG
srNgrQxi/p4kA9LNkTqZ8RHQ3Bt0rU1lMbB2bZrQKsF0CaqV5ekHvDbGERPqMV+pceOW0yFI0CrW
MVuSFKICw2d0/ewD2C+gqJ369lqzB7P1fpDZLXX/iKyAaP3Ob0+HtpKowxCmQPwl2xhfR70E8sye
KIwb8RVJMCGYyy8Oz+jZJi7YV125y0f7oRzYqskhE1eLEDCcrXdpiOd5Xs59jBsCqv6xL3cdMNpt
gbFpAs49y65nDFAemMkf/XVgzglq8kcXXGIy+1MwnbEqlDbZqF5MJOLnJHeo6fiDoPjeAhen1+KV
78MQ/1mIwN1gpvks9HShBi33Mv7scWiGGUJIM+FRRnjMUsO/Y8881TOpTNJRu7L2Pp2i/wdb7JP8
m30XSe+83qRM2NkGDMYUzo77PUXJFT3q47KMP6obHydUtSh2h7vj01jH7fIzGfYXJAZNvTv+q9Oy
OkwNy//mSDszoEeCp5wmzilwnPpRASLp0E9soWE0UWHQCazzyYChw2D8ZZjkPycoJVIZM4oXaLdK
tLyFk+J1bthnQAVHgg9lslPVYSihUoDzvM/rU4Me+j3TzDmx9NaIJWAxdySOagz7m7Lx+UzTQ8Ii
+K1alEDrFJVNeXVztLJDUHiMHQgcMbV3yKT9Nbk9PA9Qt2HZiLA3OQnUVE0Hv6pQm7ER3C5T9grT
1NsVUN/CKeivAUY1kO91fO2zHuwakYyMAxULa0pkkJE+qbEXnPLpMc0FK16C2Ai2SHfliGnCWYj/
DRaPGdqijkP76Zhmhpwaj05MgwQHh2E+MvOTh33DytmzzXrYVVzDezflITbb8bclOnYzlz7aTGPh
YC4YgWQjYyjfqxGqmySCuJwD0kURwgi23IosnzCgsln0OxclZAd5FXMt/WPD3J2S2rlMVvPRzc0z
wKu4ga2V68Lc4Nr6cfFBIRAU4NB7ffDFA9Lz+hrThpewWgaXRUTXPRrMHWAQ4VEzmICITCRY+Afy
yYnr8JLf1DV/a8+paY0sJHTFdyuyX4ChH0Z1GkpUb7aYu2PtjW9ZY9dnpREsRMSXeA7Y5ogIs5Vv
RQqBQQfAfyF+Dc0mbtHqUgvjEEcE/ZVZmVItQSH2sxrcO3MGf93ypQ+LxyKEWvpWZ+XFzS38MUt3
B7ZE+k0V+6Gs7FPPhi60WvVTM4KcXLkC18nK6P2nVCZ7jSmrR7nEzWzdZ+fVHPH9FTQi6L/1Ed70
uXWiAcKTfXQsWq0ediBWmL0Xj79ZkfwR8aWVFWrg4YvndaT1md80U1hmDfER3slM7sXaIl9T2Z5B
sR5TgoU2/vxPV3m5HQniQJwstwLDBSOU7Nar4J+bMRaqgl+B1pa0QHyra+EvDWavsmYiGHfp3y6g
qXWGilH2tgoIz82I/cbYliCQyx9E53pnLzbekgmqqaMfy3h+ZKWuTvp5Nj08/5rI39F96rQZzlJ9
UM1kn75+mj1yD+1PKUAwOoyb7TUKO2MljmQXhBPjN1bsfRuWDFE0clNBrtOwxrwZbOV5lorrQK1B
Kg3+FP/T5sIrHeSL3ERTI18yQwtmL/VbH4zPeTCekpSXajHI9sHd55nzPrG6rxxEEgGriNNtWnbE
LYex/6sAAvtdZkAtQWkt+z5ED/DGk/5UGLaFvrrikivGN0ckD5bqPwCoXXQccbqzhO34ungeYnIi
OusTtfiTFXGqT+b4ONjpQx6rs/bbZ9rK57StQMF4lMDwBd4QgMU2+8T5AknX3nDsnMCK133waZgG
k5Uh4tZ/azF++DY5W4pn1SEfaSAGImwhKS6VfDASMsCbnI12DLbAMqyQuxhHUjBdXBEqcp17hpVa
nqvSffIkCimgh7fccH9jQehXnqSnOa1uJdlaOkle1o0NoMpLbDA+NQ1sZk08/MMp0Una1LnAOmxl
PeV8tDyNXvuKwRbAcUC9Fs/i37xOVtbnPumFj4JY/Ix29vRs9J5988bgHSZb10s26yn8AhllF784
jITx1RZdJOKHjVlWH1nZnool70M4oazcva64OIFxCvro2NfRm2sVHnFCrK8r56eNue2XhokJs9Nd
A9AKeMr8L+XHkw4PtM1/UhVDKuPJZYS/hSwUhNNkBQRV2XwmPL2LRgN8lUldbXUI33oDEdFfx03X
xIvx7NXBD/OZqz3ITzPN/3YDS8Iy3lZdB1ea5Vfb3bAjb7uqPlvJsCN4+17E/qe0HjK/u0bNJLfN
gkrPMjwmIsaqQQA8YXKNj85YbuhwvziMi6Mvy6d07N4qC2VvD3hgad4SQz/bEUfAgqSv/aWUhMWV
Fjh7GTqUAyKQAfYhQHuT+3AyzqlhgtTEc9Mh2KHmLZ+WZgludamCW5YYErPRzooHgqod/ZYH8i/+
pHmnx4I3fQJjRmM9RZCyn71GPHo+KD2UBGid5Gzfkk7GN8+++LIVR2PAMT4oa9cSz5CvGTumkPAX
jOwjLeMTYptzphuIRT6f9Lx37suM9Kt05uJBeS7YBzXcpPReh3a+K5+9a2JJZqPrL3GGBMCNicCa
upDnvjiiFGSe4mCpayaaVMmqoRTjrlIVUiOM8dglK28xrqSY3SCSnJw0/8iQJGxgQdkHtIT/LMN4
aTzzhyC6hp9d/Wny3MI5mETUHfUhTvkuTdP5D7MhA9HYARdnlBzngiWTnubmsSW+apOfPc84Rizs
uB/3eBdIi/GdxzFunRAy43hOCVs6jtSBnGLMCQz6Di8V3Y8xmX8Nv+xepqzWIcqqCoNOmhK794wh
5jGo0vSWGcy8i8HYLhzqtbA+0JLIbR6RDEaeT1mk895O9YoOnkj1TNVHbMYHhoPTd5qiOQKsu7P4
ehHEqq2/QFc3tUKJkFsl7R8X1hSoBzOB5Fwb/k1awadsU+JfvXcPe1fgEedUL8QE2UXjX6PZo21Y
iK1CdPCT0gJ4IBZGsK5WijNZ9K5N0uv8MRH+us0hTIa11/6oUTanGRzMxjYuyswx1rQ7DbvKrv3g
3a/0j45lhWjkOfKcCBZiT8C2sr+SriDdIfm7GM0XbZXFZlR9q2D5WGHEnVrygz9aj9G1KhYqUv/R
ljhlY5MFHTFc9Tlz85oGDuIONvIvUhWvQ8R6qGbwEZfZA/qnlxazC4NYjRyje3NWR26UrlLRVn+0
0D/MHCpLmc6sfppnSPav0fpUlSQCzNZ1VDU7tqwmT5jtTtxEvyDpyH1VVP8xM3Cv+dEO+iYs9WSG
zs+Js/BdZ+qUFC92fdBLi98r+CGdkqwlcm83ToAmQRJOsJg3OoBjQ3YRs2XvD0v7mmVNkrb5ztbZ
1YQdXaEgjmFYmn9NBujN4L96pI6MAtxCl+YUDvo+5BM4DcXmY26eFqySA1ZxGSVPnFr3yulec7O8
BRgpgZsCc6hm+rcKPBpXEVO1/pnhwnmwx4NSRE11vfXmK+uXFIJflxO1bYw3r0DWYY4XPbrX2esG
Bj/LoZDO3czc18xBDoxdFnBHx8Hl8+CVA/oiIYaj9v/hFaB3SyaufZJB3Mq9Z3P3aAucaGCeSKva
2XlwKcbq2gLCw8gjwXXXDwWB0iK6ZWa73g/VQyA4v8hOQWZXjcZ/We3cpcXSPT5IyltcZyw50Sjp
7L9eE07qFDqUTvyZBWzeUOqRdukjJTD3WcCsnydho+MY4Q9DO9P5aEr3bqMncXSympE6SD/dCSrm
c+0EO1eoJ0KuI0hFqXWGeYkeM/WCmdLFbEI1lF/eLDEBB2w1igjWU/lqE1eyAZS07VbQSSvtazHj
8yNOfGsx1/IkCT6s4dZ6kUg1DDLeY7S+GIGLI7Il3jKqyVhXDfBZ/5z1Nvg9GOV1yv8g4T4r1HNW
Dx8zk8EDcprRNm5aKPuldjx0srBGdhjrD+OQ38hl3A6W9cdDKpo5HhUdW6yCLJZMz3ejeJWucXcl
KzEKTde3KRHzcUJJ4VAv8xZt7MSydmXcfjvG8pyOPnWQDI5uzly37Z2bEzSg+kxoWHpIjo2Sr+zR
/0CqBxCDrM1hVEImyhHGHg6l8mRo525Dm0m0+o1742Y62UNDYoeTLevkD2vSMsSAHZcv4bh7sI2h
xlMZ8DCPzHX91A9RHIFXoKFTzbGgSDCVQZBz0vwOJCl0wbVJOJxqHN0DRZ1TO4zk+zAIsr8ao/G2
ttMnWsl/VJpk0Vr6GMOCYQd4cXYZ0q1pEV+Zgm4Dak1MqPbTaR/T8GLiM+5CQeZzSSmrWRu0efWW
BMPGNsVjbeYPueleSNpImmczBQo6ZyfSIi4MXj+MHr4kPJjQXq24fYs+bZywYZI8jdHFXDfI2ISv
wpjJT14YPtKNq8C8MwA4WBmntzVYUOXp5KtFnRcXkA2afsK9Sfmo7TjbYIy4TlqdMgy3PQt/7Mzx
Qy3o6oIR7V0dsTIoSFJkkE+mN8OX0pUIcrpDK5sP1wSXIHj74G6DGhT5VbQeuoDpQ8vxZxnnaZ0K
8K+4+uZ7jXuN2uaMsOSiMtS+qCp7Rnl9PZMXNlmP0k2fOj6iTpbf8mx67FULvUix2jDZy9lffWyd
5sD+GhCdDEu87KsS2AOK/RDXJ8EligIf8sxNVuQjjbaaqXkp7RB7unp6npo3eo5X1lF3yNPYjIIx
zKLhXEVwc50OS3RXnJ2KLPK+GO66hHE+BBcGk2z+2e5YKNPT/8N95M4YMVMGsesA0KpQYxgvIiY5
jODARfV3F6PidkmrKxLY75a8W3dOd8RGYPojyxcFyVkg5FaJ88x42d1i/j+okVLchiy1H2AlEFMF
6rBjREcfzDlABTv4DIxbZt/tYF9Mi3enT8KFvf02nxVOQKS849OEtxJa5w/qllcjz79F1YUDTzlJ
qWmzcxNkDw1wMW3bZz9gIDFqFBR59OWXrN8WQmOIgnrMAwOpHWc1QuYnOPvn1i6JCooJTHTcN/Kr
uZ+hK6VVsaMJP3X9j4mDYj2SjSF66CznvEBU3oTVrD48nfzVRY7c2+CzYoMztgtuvlLNX4KVH5Jz
gt/QT7Cdqx5Kr/ljsBEfchq2NqdT6PrHwF8+uB6uWkM3xJaK6ZIRd0Bqm1n8jjSVol7eqpb8116E
8VIkTJqBCZKQeEmr9E/mQHPCA/s4QG0iCOWoZ/vSLMslLX+KIH3IvO5XVxJTvji6TXdeQftNizBA
RT5To0a8tf0Ty1xmOzD1Ymt9rHg5q5LcVxDtG92ZF2K+rg7Idm/4xp73/6sr8gNmw/NLGxn3IWZ6
mQTpr5nvXHTuq9uZ6syf/wNTQkRPQp49bmjsFIWn060xQqsfzJyPV74FlQEwesLbbN9KLX+agVgn
wDg+XatrFk91T6YCEQFfo9udQdMcJ5Z0ew443rB8zd4z428KqXSKn/sJN0/PzDGvAdIJA2F0WKOw
rhNGN0X/JQEQFMO+bcD/y8rcDz6vnN3jQDXER+QZfK3XKF3oSYwXI2FgOkbQ/pAhNaZEJVU7sA2S
hj11k+wpckiQb64Z1YOIzBdSvwE7IPnN9001FmHiRTQtQxIgOOx/JWmZJxQW57zhp5nt3AzblO+x
XerhLyGhB4/x5B222K/p+BdhWdMOc4ZPp+awE46BTLF/ntvvaCJWrNKHuAkkS6uxp8vml1VZZxSl
uwXtQx3L1isk0J3KDeN1LrnGs/dqreAgBjRbE+ip0zmATRL7t1PGtzEGHzPe7VPuyeRYJgm1iQnq
2JLVAxCip4yTplu1lFUk4Ac0LEKHltynsYc9ZOb5vlqoQCXhXcvAaIDcz8IZ9h1GszCd5XBJbQ8N
LPMERoTyEeCK2qfsoEX/VA7ROQ0y64qe+R+r5M8l8ADSWh9sZNnCU2jKdghbezpm6eJQKKDcWlhJ
w32nKy3iJGcyX/ehM4OkGYFRYmKozG3PLAiWlO9AROHbXrsWJ6P3TI3YpRRkmvT/Xyq/xedgPKWq
+rWHHSED9Znm7VCtf8k3zJ57o7qbNMmHElswn2i811KkYWT6w/n/vzS9evUoD4yJcbV029+ocuFN
C/PujM4b/zb7uG7//6/WWw9m3rBuCzpY1JGqL4blTMdpNEDGMlFUyUJw6TAfUIxLCq7o1tY6QT1t
fBlj/mGVHaCnxWPiVsCAixaDTIoMzTf/HA6yhP2cT5wLNq5fe0aPIwb1mkAOPK7qoSQzBH3gSBgk
+wUOWUUu2WqY7+wAJlFrXPLM+1h8E6zmbGwBvrIM6+RzTTF5TER9m2rwNVwiRTilyw/w5tzF3Vrn
CSF3ntuyoABlKht+PGqwO9F9eOYM+LQ65hTXpolaGYZ1PrTPVUISgo+ObWDzg2Kb4HEaIxA1NKIM
HJzi0kKG2QXsTjDJIyajszuN7oSQTLe7ZKmfRn7DmgifTdHry6I++alAOURO0dYbRHqROG225O4B
VSa1bRos70WkiGQmGM/k9hSh6bD0azSONiCXL34yP1YpG0TTqOS21biGcWgNuI6BrsRef6i77tSx
IDuAF2DHuHSHWBCFRalU6iY+RaTJdLIJMBepc89MFwj8Plgh0K6H7cioSN2SYJ2EN6Gx8n+pHn2W
D05vXgriNB74TTQsAXMIu2jFe96Cs/bLNya86T6YR7AKnX6cwSOnaW0+iMU+DH7/H802LhqrekEl
/19rMFZuW+Y++UheXsJTPjbesKMEhTnblZA22IqTDlyQ1sSejsBUUw7Pk+raW1M629lhXOUWJhQD
cuiYpAc7a0IR6EV+8xKAoob7jHoKb9ixIgx9U2eIPCcBg0lVySE2gZWm5fQK2ZVOqXa2Pc08odvq
1jHRxtpJPM0YaOpFct+2fhfzFbFnNxMyBF49NljjlRQLCCnZghZSuk86kkiK4biY6EXbQX2ZKj4U
qavOZuu1N9EUXPo2zVTCUNto0DUPmsFUbwd5GFgM+A3zMKI/OYI3umN//I3ZLfBtY4o34RujvMeo
gGhrJPQJLCtyQHZExmPil8VWc72TlZQCLa8Qc2XqQweIbJETueg1ib/wFG6G+ley99uJDAaPS7fc
1TP4ZQ9lEZsfb3xEq8Fn2EfB79VPfpyTsLigr3Ggoy1r5Z8vnyjgnu3FORbIineZgSss7Vb8JJyK
FBA0HVxhnIOUwCDbVW9ED4Fw427mVd4mU3VsUyTlNQbChRicTQ+fgg0m+nc5wgOBeX6NSg5yFIZJ
mI0OwibA/bLvLIyqXnqmS+Mw8Dmus/XlY+mE0HGq9n4JpNHEJrqvDHGcyF9hCotSm3som9r+1gDz
pAUiTJf3asO457txDoaNrI9Wtj+x0bUeypTcbF05yGSH98Qmlzs3UK4sCpIn/kt7fjYG1YeaY6wx
fL64TZ6ea8GEBEGIPDe+27n/mS0Dq6aSCzQVzYXFB8bUbEoZ5AsRypnGIJ2bbN8LAj1NM3/2u+Uy
l/CKmObzf8yshCXXUlkTycb5x8jHwTFWi+LqsNLO1tt1mLijuxzOIKBL0CWJ95Q7AewfMT6lFsK8
oCgtXuymPXdN926ZjAIaW3/FXzzTJaNzUyNm7y6kSdjgcL9FzRsIPIhU+Bky6Do1mqPqphArPtjo
ghkp/4+5M0uOW9my7FRqAIU0wOGO5jcaRE8y2InSD0wiJfR9j++aWU2sFvieZeryqqR8mT9p1yws
SOoSBMLhcD9n77VLJLKYrroofkpdr5o7fz1QdwI9QCycUTY8pBCH+NFdmOm1J3Xw1bhCsSwHLeUS
CfitB+1y5D5fjWFGvuhcHadYc/ZVCRMmBniERipyiDwPdrUFzJU9vz7R3tBcAksnycrFJdltgY7h
uIzIAeXj6WZ5QgPH9inAWNkTJBdnxRGj3J2LjoTNGzzyTJPYhWdOLeOPkCNm1kakx6XXSlD2sB9s
dAragUL9Q+EPT1XFM9+YopumbPaOoROeq+HwUuWujFGvYhEmNLpgQOU9I09PcqpIem14TH1vbbkj
hPpzJnUKZrGzd8WEJ4DP33TBiExQ8XdD3jxVyryTNYcR+TmUi40PL5ssmFtJ76IMgnMzadynWbTq
PhhQTDncOTM8bLYL53GyH9MI9G4QHrOlQAmZhb4WjS/2TPuJMLCTq2PeKKr5IFh8bQZUfV4S5dpL
27u3EvUtBESGUFDuRlnQUu+PU3kJM+zAvp8kW+vVsYm+HDuxHiOMymnolSOr9jwy4l2Z7B02X2sW
xYdSc8h7y7Rr0GCeqjr3Wo3oQTCU0Ndr6tsBjMeNKHTs70i323LcaFLHaxKyhanmmyyc1cbuCc0G
aXLRB/2ZHU+5lD+++07ywE6vsgU9o5QmlZEcbSSVd3hLH4qOvKPM2gOuCTaa6EiCk+hAo6bes+lL
V3mnFqk+SmJzChqvheRz1rurYZEulirr+ziUi+3hZfCnimkQbluLZSRmdSrMbZg7x17rj4vn1TMx
52I9QkntEmA7JtNtwnOJdoIT75YpduuorD7FbfgCZJzPlwrtqEVvFWvfTV+haXKDKb0MAk8wZbuN
wVbbrajuVXHNArOU5VoADRsMGrJ5Qjs4iIpjDRn+YDmXwQxx4UjqUTQS66MlWmuHzeRoJDx0gdqR
+TNBWiEXi1p71e9tramo0+Mx0dBr0Gv2jyz92KjWhGc6QXCEyur+MLseGqZhfesQk4LrUvFjI7yZ
k9mNA+GPaJE/1ZUJYVMAXBH1pTbuY0Rjd3U8y6tNs6ITE/1U03hM2Uu7hqKbZUD0oZjCPRJTcy81
4nWrFNG33kc7DPw/GopyG3gm3WGgcQDt0R70+pq1/he/L5xtk0YPMupKqhSm6dUTYUPOyMA3+euz
JBR3RXJD7Z3Mq0pr7trJAvfu9snV7exgaxf81VMSI1NmPmn8AjPjYLCkzrr0YkqEXxq5k+TzSucQ
YxQ6AMBDRFGh38lsu9kLrXPPM82WHVrc2XOGGFaZSHTeaS2bhTI/pNaXCUAPWdUr9g7tI6Sp8dIa
FcHz+IeefUjOzFHgPqt5xNla9YSezSEytPkx0Girs0RD4UL/t7RxJ2UFVie0v43ovgT0Y6YltXZO
y0UFUTy4pExx1EFsDeolm2LCt9bVWOe/FjIwj7OEFeiIxy5zkCXbX1ynxuzdhgRk2dAqndgfz0WH
mtUlHMWFTztkdnE7Umte0jTVwe5wxIb2cdJD1LRmb3r5QF68a94iF0RHyV4KfTZoTl3W7fX9hVsK
SoSJ6U6vBraiXXIFuXNkCr+ErmmCVTxWQM6uZD605VWwfb6Lk2sTPft+698BekrusW/dWVOCiwQw
NCyuEkfcbN+VZQN0EDzrLFvnIYgs5yEMkEcW0DEPeq17QBPlJUgIhB6reN+oaEFp+TuXPuyD1bTD
3dyNW8eV1TbIBirS1BdAVFVii/KPhxmtt7G0+30K8XbbmpyPab12XtaS2liGOpkVdrqxrN4hgXf5
lgx8B0EBm3dXxscoHtq7AnKNkcTgZANSJSL9pslh+lEMy+99pobBdM5WHCHT4drsgFe7K2Hpn0Gt
ldyPFQp4+FoY1KejwvVKpIXvhcVrLIJnaGCIEA00xfHwWqnA8uxqBHwQWpDfI8pXU06UBjsPbrYR
OkcwQozLg1nfShTo5+zFX3AdSV6uwBhWR4FttiPRgV15am6j7mLZdrcRdbd4kDN5YhnLerw+STug
TQ51dLtISzVuYNNuX8163g9tt2UyslbkWSJDhU0XBhhawJlQ3orS8Ab8RXBDmXuPDAv8RpU9184o
wETJexgilzxHqvI6d9MebBP3a2ceHd+ibeND2deVlXkalZ9L3ZGhg1OJMIgZupkdPMLvq3ZWHnrE
dDqrRPLLRxzXmGfqTVNi15XsbazJzQFf2C9LI+emLakO6Fmgey6AN92Ib2JCXLa4eIh84Fd3k9Hh
cVn0E1b3PRgbPmoMkvgO0fdJo+u9oGRL4/v6I3GF4Y8YM1U1zua3Hk1jbWcA+qpMPIcKGMRQjkf8
G9YUC8Ag39w5SQ8ch9UtDwvYmOZtifVl0xidfVMJB0IXpSSiBt7qvMW8pbEp0bP+Ys1fK/eSUu/2
7CWwfAazixgiZA/GhjzWd0Wj7yNWJhA9xS4zA1IjIVkUPbtFjP3jcUbVegzTehGZ08h1oriltAuv
0NRRorL6Z66AOraif3yfNWPhhRMen1JEPjGF9WUINLW3CntZn7s0kaW+oceDU1Y9+llus5cS/bok
qGZrlUW9iah4b4og/sTARgdozExOWY0pZ5YItnGjOujmt8sv9TiJx9mJusfchkSr2azaIhHVW810
nd3cmFtnhAgs1Vs7D5J5HAmkbcxv0kIFLub6WwBqbpPUEQIwgja2KRl0Zgmoknnq8yQKlAQ+9E1s
vFtjzjsETUG7p3D06BpNfY8lyEOp2nnGUnLrxhq0qWutzahIvEZI+2Wqob8OsA7GoEZfUXx2CoRy
FlWuOJH1HWEq7cFSrxPKdxJXERDKyKxu3dDf2rkhvgvNf6DGhWCIWs2l6MqYxh/2lrZiKRT30MTJ
FvQyMu8HNpbbAkELWNXoiKvpUMfOZ1+5hGvn5Z1eWPEdP6aJFtLewvKaWgziEHqRJ3vcgFYabEPK
BytD1wVyYPxgVPSHbV6M4NC64rkEWFxj89zqIXd+GQ6eYOGBz8S9kRmErzKK1R6l1wkEDtT45SV1
PqlIDdvUovnU+mN+8k39aY7YinWNT2tSjIcqi1/iYcTM6VT0xdnKkmZT0vYaFIvKUOPZgN8napxy
o49afccCC6iMrlc7YHZx85TVSr8RbpTse4siuVWUwRVi+4+aLgkWIQddDFSDpHBfFW6IeuO7irZ4
N4RbFN54UNGfR9jNTZtnjiPmE07feT+TjBGAQd9k7kAFHhF0dA0Aj2zBUUZHI0awRltx9uubyScU
wGnm+3GXBNrtoAS8QidX+JOz+1bF31XKubvVWN7UiwvIKj7ntDDvAqDM66awPhVmOh1oT7AnIyYm
zMIdkD+81cUZbU5/rFtzXlUGgYmOa1B4b/T7hkQ323KjqwkkZ8WeVuzpoIzYh9yOtVRW1NONSMZi
S5YVN2rp0mfzc7xGhTDXOatGomW6Dmw5KW7s8pcuLCr43MAs647yZq7lTIYkoheoTfSPeQTxuGm+
8NjMVlHQ1U+OKDFwWCNkb4RfxBI0YA6JYDY0HtCOTo+3LnTuxKh/iFzKwLHQ4td28NeaumsAgb85
CJNa2o8PcAj2ATLiTdjoxsXN7zFoFV45z3c8y87IHAALS7BAaXjIYh1qtsgRkITQIwbwoHRT7o1A
I9LZ9OO1PdYvRC0QmuwOLIXi6UKf/JOedbs+guZjQ8aiNfaKrtQ9iTI5UJGa19ZsHwzIdtshzCb8
4rSDonlGy4NT1ejcaVP0wGsrUORNQ1IecuasJdJgTMpvk1J0IBOAf1WPgUEnzLce5J2Rdt+zUTUb
U4YsQWeC+JK18FWL4XlwDm6ev7L3JWOdKjH205tojEhHcDTqBz2CJJpFSAAs09+bPHBjO4q2NlZT
mLr8MHAiSA4226R5piSUZGd2Vad24i4YIAE4HZXROi7MI7arAILkyvLrb/4MidwUFjoa+20kSulK
uQd3m351/CdYdC6rjXRiEiiOTayLK9tNOjmHzPpRdyEho5QyI6qHyJi27HOJBPPPVKpwRuBIWiVu
TpprExab2p2xyMftI7Q0ScyMyQLo3f8jKYIHw5q4bR+/PQIYv2WtA1t2i16f3VklAATDDMmiu0pm
7bWS/VNQZDPZhu0FwSbqXs1CrF5qW9HSSUpPsM6jPVSAM0oBjxUuOVKDDoveHNGyIg7D1HIpB0wW
fii1O5PdKS6BQCTiHkCLuKcw8G2W2K2DRpD8SWPSAALshfV8xqjMpoRa2sHUCXMoHVQtQevc5Kig
HzNB1nCPCBcBPIVeH1eyKoIlZhw7Txk8TIl+NOO89Qguu+lZaHZ94EDmQGrvzNUm1bMv0TAYe3Pe
DoJyWkqVhk31F7bdkBA17Vnzhyuo8qu9MJ5YNe2jNjm1A8/5Br2RJ13aCLMR7PCMHCNRCBzLcoWD
OEFkzEwt6awXRRfsaMl+ywLewF19MLrp2WwRSUvVOpQZsitPCuJXJc+NIFGfB+IqMe2XT5M5fLOC
ntDSEWRO3rCLRxYqM6ffKfacxpA+anoMWMrA4qdJBa8cwaWif5kprFFRnxXbpESYtHCoe20mEtKg
al6HU4yMb4KGEKiznt8mWp0egJcBjKGws0utErsH8pUuBT4y6FwL5c8xhbc63Rd6vubGc25KCp5O
SWJ7ldTfoZMzE6qh3FUZuWmEXt7F8fc56qotyrxynTXcIuyoeJHdJ8Oyhm1T609dYdieK7TJE2lN
8nPxBN9lWmIprqYAk9SVyO3HilJF4CRbSt7wA/yFjURlzDPB5Wxh2p2pJH6dtIud8jTTAKpvNMwX
5pSdLROT7BxYh8o3XoXUhFd+7SCsrrNQjPchN6EPgHMLsJU10Y+AKM2Tj4Exqks8TM1rbyCLRASc
7BMzPJvwQ1FBGzm04Qq7Q9HmXvCa1rNzjQi7jJI5uZ14qqw0KiYbiu43Llx22pa3nR0JLwqyZ72l
NcC0aiO7ga4VofQMGhxK2qIUNtDDypk4tgrVFSw82sRwyFu7hiSUOxhQ+px2UTt21KLjN8wIDJh2
ZymRfBpMKtRBBzRAESFt103DDIWN1BxLKquKYrzV5fdmGJ+HyVYXEs52tuovBokWa7Phc6xr8+zq
RMb7Att6Wb7OJMdLomY21PTfIIbdIoEeV7ila2DXmjdCJj1UuNFl7fo4Kim2k5aD1T5mzZQa7b1o
CZhMo/KUQq9fm/ld0yJCtM0RP3wDESfwBRjh2IszDECyG3mBO7I4V+RGx1Y4glHPewC5NSQgOmD5
09gFxBaQQ2+jV9MEgjEk3vu2BoPmku5K6Mi6YhkX2zwcYrs7KY2gSNtM7vsQ3e2sl7fLFooF0drS
YD4oK7jPMS3BT4vumxxV8jh+RaCm4X0BHNZFCBMshw2ZXqtdHhr6QxdlXi+z49m15gcYZHAjHPtZ
srtGgc3av60ZE3QjlhV3boLKs4b5MCg83jTdN1MFktuAITXC3RPO+ONBFcOVTKXp4AfJPidmnOUY
VW9k6WuSfL61LW6d2cLl6UqSSHwshbUefukNNFwwDz0WMpTNJirBFBMpiyWp9MJsvJUEMyVFUJGr
JKKNG0YvbYbIPabI3Qn03UDQWFVJUtkALSMS4HKh6aYHrrtbRS4vKIXpxsTwuKwVRFjC27h0RV1g
XssehgrdKYicdLVGtIkaXKeXkGTBt7RjzMcJtjaBoImO2G5GjkdVbL6bCT5OsfZtDQdaPcjdVTTk
mCd9gPPlgSJlvB9bnSjnBEnOJAjchiSlFzqhtAo1Hz0ButNKecFUYmtmYcMjAIspBAFncInqcXF+
d4X9oqTvrAcG5CY2rB965rr72Ui2eN+RXtkUyFSGFoGsLNo3ZaxvYbgdoM7kezNjzg/JtKsNu9jZ
I+Uyottcj4G2ws+J8LckmnpK2SORjbOutLbyyBfEaBNzRJ+dQBPni4+JTFsDZ2kvjXtX5J8xYOLE
X+CgUdXf6ci3Vy1S1JWW8I+sGYcfvVEqB1q2FqjRNoQLQ2obaaLW1Iw7k+XrlB5F/bnUCb6rhPBq
HEZkCz8a4OsayGC9jSuWZZKxQfjf3Qa20hbF47q/71MKnOAScHBlfFpFVSOFkuAhK6IqAY0SWjtQ
uqrA6WpVSBBYEl/jOFabsl4USagEaazj38VWfO4Mqm+slOedoeha0N7dVqN8VFSh14aeEpk7pi/v
UH8R4i6ewQalVAqGxVZSASvzS5u9nvWGupvccbhQTFzYbcvcAU5ioiYWDqZjexIoU8daP9ITYg5V
4aUiO77nMbGROoiRMQ70EwaDutKrQ1jkwLPz6ikrJXstBJZ2aD6BRGN0ThtXI/ABWeY6jU2kXXao
uEnQxcKSqax5WZl3zrFLzB8AUo9FUQLHmFCiW5KBsFjs+2So16NVz2hzoDgF32QN7iCc3Vd2Jr6n
V0QS8GykVdCwJdPyiF4GclQE0R3qgfF+Dof4xKaOFzt4GZhnPdW9psJhWxEsyRxBdmtiolw3pzEn
MIEevr4BLm3RDnI/z0OvLu8vRq+8Uo3avu7TE5hm0CH+klYwWJSXGpwg/Jhe1u3yPF2xEtstduAk
qi9jGl7gAJm7KuImnYKK9A3jIdQ0VmQ52jfnysMu2uVjclGkeSoSbNF3gm4UNVvS2X6rnORAZgM+
SVr7a6cfCPvyX6jNdEdC1DJqDdyf9iKpNCmMj0aXnZo03akZRJ0iM3nltPbBHqV7mNGl61WA3W3E
d+7P1KDqxAW6Py5gep/t+RT2rC3y1zGnYpUzK8aV9QNH3WsOVbJWbJOMqbrl7LuVFmqQatxzaoXW
Jndk7BVTsA+r+Aeg6B2fFGPaZUuFWuyba+ossk2AqbXjA4vLiVk3+1ciBq1dEW1YylZHMEnfla3c
hyb1OmCao+8T2pGnjWdYHQ2mQkOoOfmP/OOlCwkCfXbtTyDV3COKOfBrfXJXmWXrtf25bApwBfmE
Tq0X930yH8lAGeHsYsaUmRfvMUhOxxkXsyWH6BiKL9k8pJQ5ihT+PTq1fBivIiSuYehskhVLK1uT
7cmlbGa5DSKCfbCAgbGIfHl6f2Exp06VNrECNLGrDz28pfcflNOd1QTDyQ6/5M5c+FuTWuMRc0dp
7t/fCquv98GsPKQE/J1K/9Ipq0GdERqn9xdFTsI/3uE/+ee7muQnDB92ru90Z2kE4oygUWO0dnOa
lxdZTs3p/Us9bYimef/6/Sd+rDTCyjAlQ7wyjkWWimM7UiXH0crb928yT4kjcVXT3q0pUgvlHN9f
QJnQPrbiTNCqpZu8SLo9VxevU4ZNH+sVarDh8v6yIMnRpS5fm92hCgbnbObZiDJxou9l6OeuTnia
vb+UkneTu8sJSD+26FoudKvY3WC13TQNtLf/+LV1Nr+Aac72avll//F90T0XdZpe6RjUZnvPFAAU
vg+A3Qq22FKbwrMys+GZHcJzWcIbSzDMjJhlbvsxmbOjSpLwIqrgZBOShM9QOV/0cTy3dsBmQ6Dq
AIMRfMemgbmzD5fQlLjZgMskQ5M8jD0lTTBTaRWe++4W41oCkjIqD6nU51uR4/ICuKw+t3Vxgudq
frcSWk4NCd3II0Kc23N3mxjI9Yl3YMsSy/CUO3pziOIwOgWi+ee79+8Fy/fe3yHIuiMvGZswys5n
eCdeoTgT2WTVBoKXduwt1NrUncyn9y9NOLV0SIR4UjlOlfefvn/Zta11GFLC0s1wW0iCA8dYyq3y
Uf6h4R29slfTMTAgVIhGcjWzSPcMLuxdzCTfjSRmAAR56cwpuTVMhy21CvHC2uPad3T3U+12P+I8
JbJQ6dsTJQiuOZiTK7MRRBkNAUuBvqw0jPrgDDhc2k57LCLV7FRKaTxwHfPE3oPIN/IgWe1XbHCN
e+g/xp1WN8bdP96BOqytigB54Tcbl/SBez8ap9PYTm/vX80zjlqWLRauEefZULK4qUlKfjSqgtsm
ls7RCSuCMCsF6QbH0aXm2RX4dXv3/mJi9AbkbTXHOcWSEyMyp12XPaZO+zU3m4h/zlcsDIKt7JXu
gVzb+e5cPrrTCBzN1OqbKsmqB+KpLnUiks+aY7CGcI3nIck1oskd+3O7cItYn35S7KKPVA6czQRp
+7MbF08J6pr7qJ3FBTpUihZ2sGf/C7FGexbsgp2S5nvOnEBrCPpv9Emg/5ojYS/DoO8IXLG5O0G2
gS1oNw0O8ZdI4+NuUXQXEzzdaaa34ag68ITWErtF55IWFvvOdNoFI6WILLOqXSNm+xLi83RKRSSj
jmc54rmegHL2hiJ3b0wY1kguErnj6TtH/O57zgfzwbRppF39Fxj+/z/0/utP5P3/JMX/8ZdxAP8D
Gf6W/TuE///9Pwzi9nv+M8N/+T/+gfA3rYXG74DxlwYYf8Nx/h3hD9zfVay/pUlX0NAVQQH/RPib
xr9ZtmGb2K+g6puuDne/Kbo2BPxv/JsL89x16EO5jkOM7r+C8Cc/4Gd+v7CkYQtXR+Jms51z7IXv
//r1PiKGlSCC/61SciXrArwQ4Lu79kRhd8OS9VO7++mC/DP74X/lXXZXRHnL/8k5/vUwNuU83dKF
a7u27TiEFfx8mKjHFg2LkXD4knCv2DTPVPKfIn28lkH6VFOwum+yOFn9947K9f35qLqVDTgfOerA
jHYmSWeie9RdGwsFIHrQMpdvWkbp//dHXX7rT5EIwvpwrh8uqVX5FqVPjlpXmYNbK6QppjXTphMU
Wn5/qOWy/e1QtmM4FG0cxgSD7ucTJByomek7gO+ecyTMbeYPFNsd//73h/nVGdkGQ053LfqS8sN1
VLMk+URSglMBDveQouOO5Wu2n7OuI9ni38Mv/pMDxRaCE3LpbTDw/3pGjhpMxVaRj2yu6fL4PO2W
Wn/4Ke+6AQIg6wPLstJLGU/Tl98f+lcX05a6bgqISFII46+HniNEpppZL6XxgRSI0LHB5iFt/P1R
lo/kw0fG+LcNwXIGW55t/vUolh3IlG/H63l6AIiooZNbYyc3n35/mF98ZLbjMqXYSjnMMB9OJmiH
xux7DgMeXBqnuXoW1cN/7xCkjPw8+DLNMFmokZ6EAIl6EiRvFuuyrv9wE//pTD5csLIrEcKgbVxP
tLbYpxFAjRK+/MNRPn74tskMbDqWpeC5UoH8MO7iiW6vlZi4UQrxQmvdg6Hyh+v1ISpFLIfgNrWg
yC1BLvLDvAAa1cgbZ0roHoQ7AwQKjPKlhkyFAilh8Ydx9nFifz+aWjobhqmbulpm5J8mdni2XRLn
NCQVhYpzSJNtm5WB/2PIEuM841nbxqC2D/1sYsRkNRtdfz86fnV8ZTmGZdi24uXDBc3KRuhTR31G
s/Aw6MVXwwF6lA3TV/RAxTULYBGQydlsfn/Yjw+a5bTVMldxC7tSfRz3rV4abUOTYl3WqYvVqu0M
6pKWJr8aLihpjFqjonJbrkNHsgv+/cE/DtXl4EyQrrJ5kjo86v96zW0ypX1wN1gmQBVUMC6pfOkY
L/zz74/zq5HkMkMyRUplmu4ymH/6bA13Bh85MliFXRrxOqGKVBy1oulfiXkF5RHEAA683x/zFxdW
mXyOUjcMRwpr+bx/OmabALGNK2p1TkG/bxMQPKZvxjokv6SWmo6TpAordzUqGUGRSQJEdb//Az5O
nFxcxbNHWoLLyyriw8XFqpnZqSyB6VOfwGsTLsncKR0FhJdtX9w3HdnkqwLVUb7+/ZF/MTc4jsPJ
myYnj1P6r6ceG5qgwMMMVE7004NuIhRPlM3hXz8K+yqhLACh3LQfzs+KQ2mXFRQ8gVRej76G4Y/f
H+AXo9NxmeFcoZiClP7hNDrk2OxiTOZrdBZUPmDfpBZGF1tM8g9X7BcD1NVtlns2lw0/yId1iTYY
XYk0Il6bwaBdWlNrkj2dv+brbEZj6sWFaP6wRPn1EZlUTRYpjvy4RMH6TzWFDIB1QveWKh8qQuIT
rZPoTVa2Wd394Xb4xZjg7rOWyYb/DBbhf7kdEmFDPNE4w1iUREYUJLDCxPyXh7zUBVnwNqMOYKb6
MIcaPjGnyMfiddDjpMi9GVymcO8XhHObqz8c7O9nJHWHJyAgRkOyAPswPGwtNwxVkuMwBOrBlNY9
QKE/XLS/f0gcQiqlJDeTqz7OW3M9NGNX5Vh8qTVmgo7mwrbT81Od/Wnp//ez4RFAF4wnn6tA134Y
gZXhaBWs23itS2oe0FuM4tVIFq3Z72+qv02LrBZM+b4AV6zD3Q93rT72lV1QM1oXcxAbq8EQ35KF
5eOPyWEgWMakUjqQ5fP7oxrLJ//zKhJYLLOgiZ+ePjA8p+X0f5qNKZzlVFrRTmv5bd9esYYdCwNE
US/3Y++fRap2jvUlFfMfnurGMq7/dmDFLa1YJbNi+jAkw6DspjHnwKS2hM0tOHFYNeXJD56q4GZB
iCQN8CBQ/BA6/3DOywD8eGgQHQaRcyxq/zZ6LDG3PVxZ2Mqb+IC1KBUb6weOw320uh1X3+UKkJT1
Wq+O5dr9w9z8t2cPl3uZmrk9JO59+8PdDlpDBTz6SWggJZY8mX1WpFC3yOFC+oo7bPf7U/3b4P1w
OPHXT7fMQgfpB+LlrhSEcRIHQCbx7w+B9uTDSZkkCppsRUyH1cryUPgwdIc0lIROwsodjQy6PABl
+miRDmM1lrDPbkedK75CYKHDwBtJT9qmpUW/FcJwxLJVp9e3rpvWVPA/jQp2Gr5hmoujZSXzvaq0
b10lj1WKBELgEnsrzIQ87sDugAcb9sXyTfwWjLONBOy5le5grVppJSfT6XSII+Zbpk1EolnTV/rU
T904PiRIuDjsZ+TJu1K++fNjpgRNcSAKMie/jZoe2ouMBqBWimsynDVtV7vfCB3djiiTIRCdRrKX
pUAbQhQaNoCdQqdaqYE4sW5r1+5ujjF9P1Violua7HqI6iTJnZq+2ecwQTL5YGC8wCh8lCHkVoMo
SnsrFu0INDedarRpXMO63qA79hzcQ5alA52yNw08GssKiTEqvGI0JU3mtiCYbTjJyrohNWjv289d
Pp8JCkGjQI93iG6syYaSqjLwh91Ix175SL/MZs1080g/hn7KkmfKWiGOsAKjphESoxABog0JztTk
3eio/MfWeo200IOU86Rp5EUXzfjqjupV8eSXY3TNHPIWVAkwQOxhPaRceqjVYbIzI3sXW/FDErUI
VhS+mRKCcLMW/WdTIPtZZGDIpqQ7buyh8jTKmf5g7iy936Fn3NgxKae6f/SJ/h3lcDbLH7GmbSO3
ZEGcp0iHkP2Y7Xay8ESHQCvIrK1wRoftsSKsllTejW9MF6MDrz6QK3FAF96gXnPweGGAaVez+0Rf
c47uyYbB+qeqi2sdOxo8nEO8iEphHLMSBXLcJbspvskAkVRfF6Y9gORwOsMTj6Yd3ogG3ZO2NzCf
ka7WyGpTo3auix0i4FUP67gNPuXR25jeafFu5i8gHg34Z2fEj/AV0W2Uax2JlmMDsVHQyaJPWtJ/
siGWlmivO7LQFoCcA6jDX6OLSqEXLgGFK1sexuA4N491vbgmYK2MAOrOs8QhkZ5KxBp981Lo11Hh
aDF3hvxBbPnKd+mYN0fJWCBWRT8jPDiYcfiEc2Q90jbFDO7u2/Lex/8grKvC8a/qO7u7T+fbDtb/
GGteGrnrMKBCHPWIdMeLaamjsLSDKZ7i8cdMQTmmUWMY32a6Kf5M+sROhC32pGJNN6dUD0n/0k+e
srY2EvMxeop7FLvJRYqnWT6BcUHT86iwfM84kDyL5GV7O0+PdQmUGaSAJS7AssB2wzP71HRoP3tn
JfzuaAT9rWFjbG+t5uAA+ogJeADbOeAaykAJR58XKr0+H3KymeOj095F4Jlr/2nUT6HzzRYPg/lV
M5BMQL1Olp01nEZzz/6zcT/Rmub44KBHTOsx/Ln6bHX9BvrACsVIt+A6lAebP3DWnA6xkgeAXXFH
YJwXS1oWK/UILywNv/Zqo9xL1t6MkHGatVnhix5ZlyFtUWfZALnqv+sDsLjKt9M1PqBXw+1uK0Vo
M7Iye2EPGO2qRf3spZLwFCjy9FH7rcIcfzdRgtrWOGx2IK0Ap9EyXckKYi039Fh3N1MMxcS0sEw3
G/QEbz1iDWVz50YglMee7JQqs3aDHWIeVs84Adc4OI4qxALvjP7V1YrbLK1uRcodV+jWdUZJUYXu
Te/D6BEwmFbLH0x3eVe1NkqE6Yin9ZyE1pO18NR1f99MwliLEWXvGOx0uEh+oXl1X3+V5egzXR2Z
UAhOhIxufOkE0Z3ZeGhydx83N4Wv36bdIXVmRIme4JMv5mPU3UoEKsjGkkcKBAGqN417wri3Hc/p
zkO4t+ln4PlaE5ag917qPhEuoA8nP/RwrquvifJqgiajLfLiPNzncAgzpmk4WO2r0SyO0FOZX/Jk
y3MiUlenfiY6VWv3ydci9qbsiZAxVArwbcAZJ2tbHGca7SHPKkjp8biX8GDIsAlu5oGMjCen2GsN
QuJTXXgdguQRvVijEzYEJyCjcwNU2nE+W8RnkMP3oIb+Jui/t/wZJV62PphWoqmuxjRchJ/tBkye
ZluUoPKQDQzC3TQjOWSFPVGeiF7wHnh9qj+0sDomAroi7FWqYmyCXOyfugSsLi6CuN87GUrx6lIM
L2bynCSffePayIs1vpXFLrF2br9vI5InmOzuyNKLmBy1/rYfnsaJQV6BvEwwVMBScT41ar8IPdO3
jHIR6iItecPCKPtXP8ReEj/W4XF0oWufkuhLZJzSHLR5RNpR9DlwXkyxngXeZaxdAyKX+QeatMn5
YSU7Gvg80VAltx4Sxjz4xC4ACOM9TCBp3mjNQwm+n+y6QHlFSfAQsZA/WGlhltkQw3jnBp9K4BTh
TJL5/Ey+HRAmAvuCE9X7TRI757wwtq7kIak1/WMOQo/8DYZ8byffUqPzlqivOlL0EE2KYFAxO/Yb
VWVehv9H3ZntRo5lWfZXGvXOAC/nC1Ql0DbPZhpd0gshl0uc55lf34uKyEx3IRSqTBQa3QggwqVw
iWY08vLcc/ZeOwyWor33Amg3QfWIJs7k1XuNjZg83uJbXDvFoxHGS0HsUB1daeGwsdVyum6zDntc
dtazbRTuPELANWuYV7WY1dmNiVpGpV3N2OeO6I17wH6nrmeAKvaqfAagpBtHEM748M2NwM6T5aTQ
U72iogKXeJadv6uK8C6tUZFqhLpKPP/DVV2zjgM/YMge3Um7PhEqsM4HcWOooHYa8dQl+YJ55XIo
8dSV1rZndoi9F7zhc6Jt4F2j7zilw01vAMvTz8UUCRAkS1TW0uZBwNYv9vj8Boc0tx8taQgjgcRq
oUN1P1beYwyRmTCteJW7q0IpFklDVZTcICslMjDArPVUjSeR33VQL9NnN2kxP4+LQLPgPjkLVWEd
IYu3FMEGsAPaoe9AepedgkXSDcBu72scXM330mwPVL/ruDiMpJcpN537KBncDIgWMbMsMrDWA+le
g2qckxFpI3agzeiI7RBlV9YwEGSCoNSmukJ1mFUsQjAWOv8Io2OhtoTt6dU5i/sNHaodfsJNiMUB
sCF+yQiAe7YMHfMGJwjTZBM7aSoWag0EEQLeU2l1sPTeB/0k8SZi20AtQzY9LzhjGSVCZexqcE9i
ZyBnirpnHfWzEwR7HOFrH6ywmbNADIIkjGIHzPlGH6l26ZOVSbxN+vQR5T803qQ9aKZ5jd7BKW6U
kfirJlqJLiRvMTgEtnddOjimLeO18R9irsN8D5qXqbU81ImxGgINDUe3hiJI7uZLFlhb0z0qPUbp
zIduXD2FGb4RGzjtvhmLG7QlZOhMD4EaRfKygelKOTHrwJb75M030Vy3HIg9Vn7VV0QB2AHryp3f
jqtMqe4GT19pqvqcdq8jKQZOXMFiX6ras6avfLu49h1vGVCOmlG9pxGzi9WTkd/G6FT1hiDA3sMs
LsdmlrCKaqQI4oQJZ5ibnxynhnvXCnhTz23ZbBvjoCLj4WmngLdYpGYA+SYaAW4VbChGwqGElssV
aD0YMLVv3TYdT3XiJNxVWY0EJhkE8GE8orydmLl0peCdBGV6NCNPnVkq0QLEQspza2OVF5E7rJPa
3qch5KoswDxJWt5yjEw0X+aE5kI4bVFWyFK7UUf1CF0ZhJgfkHqEENpKkjW7hpVWevf5EM9Dh+jT
JL2POBm2r54zu92mZbVIIgVZcHzSBVGSmbSceyeQ3SaimTBp8VW4+ql26AUXiK2cuQy5EWtth0Dz
2OYTx9Ob+WR9F4aHwiuE9IcvAaxH82NKhItCA1gQyNl70hfT/hgSOKNlqwBTQj1uCWKjjj1KjT0S
GlF4l3RIsr3R4zbMjW+u8G8d1J+MDxalfukbdz8S+1f7d2NGvs7QLAKYSyNJBAGUfWJxbsrq2TRf
s3yD1f7gYdBDV1ohopSDvfCxHjfs11sbEXO8yKMc2Xk1t2oUjDh7FQcsvLNwucqQpdIxRAg8sP2A
NphwPQ1yo1stjxx2i7n24GXhuvf6eTJot9yy35K4XPnhlPYk5ZWU6TlWDWoXaBhe9r30cXZP+ru0
Jz1hTe4BpGO8mwp2ICc7N1OoJ09exSI/uVtV4XEQ2CnQJQ40e5XIWZTNwemesADiQKBawbmBAxMQ
2TE070NW0bY1ED2DpnEnq1aCCaadBfImU3duXh8Sy9rkarNI4MKK9DBEPPbOPQbKvrzoiTJB485s
wFH1lXOlfCm7ci+rBl08088a6xvSId33tobhzZIgWoce4a6Al03LulHaIJ3nYYFDJ941QVQ+96Py
XUj0OQXwLnbeAACKdcZv70nsZjFH4soV4GaruB8vrsVnYiXjbZkOb54azo07mZMbgTL7IocASF++
MM1DGnoUPz9y6liNUowrwrH8s8D9bKMAJH0hY6mISIzP7ePgsYcIwMIFs8G7SWM4kuqGz6GLgGk0
eDTwOrFOduxfrVkeny3vwdDII9lYHsAxTNLsOgJi5RrvhUCAWUD5lwA7iUHi0k7Crtmb1MpshjEq
IbxcpOQKw2DRF0MYbxglHw22KKlTzPuG/iKOJbODcxTME+8UldveQrV6xV7MSLCwQBfMZmT6Of23
GGgiCjIHMjLcXkFYDEDqgym2WnyLZ6uVW0GBqpPfRJFnNlsMcMtabMIJBmr3z8noi+WYKEAp6f5G
irZWkgd2DZmygG/WEmDuJEhLcwIQ0+OA2Ykri5hXmL5XLYZKDSeT8YbmeC6qAGwz6mqoul4O+guV
j+xbUmp2fnMJlWWobFuLXRnb1pTvx6q1ksRz2HuXMQhrHV4BlL3ucEeMzdL3f5ApWgiGFSeX1Bfl
h2jPsFAdH17CqotPJYC8JHsGZTOrekJvfijZ3A5OOltTZfxGmnzF/tOmtO0xVAdb6e+c8qICywvB
xAwTCu26br4BR1kxjN+rcbJnEngNSZJICoCbrNB0eGoY/8U9Yl1StRvoCxkk2lcFFT3NmFgOkNs3
ZfMMSTEfoNYrOMJu0VYHFnF3LgMe92mwlE1R0kRFn8L8Z+ZX0/PRpA8QzcwBQDNgTxCiGQAAi8j6
kUTlzYijMY/Y26OBZkRxTGGc1zCiR0wQxW3lsW7BCWIQ6N80DoOqZ5PNuzcRB6NZBFkCLNZKAVEZ
skOS7MwNqKIWho2ViTB3uJA5Qp28RxyNinpJWMWE78be4FO7m7sekabGDr0MOzw6+glpzT5tp6yz
68yBotBXKkUhXYGIXeldB5I3jMrbkWA11xyWGFPnigGMR7/N1Z2ZEakzOBjFAEIb8IS9FAo0aMbC
WMUdnoLggIEXYuza0/plyFUNNXWlgVIfdBDoqJyzcyl3np4fCeSK3KNeVJOTee63+ayN4A5abbPN
e2OJ6+ElV+q3XoptNjFL1ZQlBPpXPhLQ6MzKKNgbTbpkqsTKTRBRGJwUOvgqmrioj2b0aWhgWIDZ
2eoDUpTOtlWfow66T3VqSmIyi2+1dgUTDKW3t42zYhUGr4Z3rMrqQrnGWxwwN5lQcb2bMguXcNHI
9PVob8X5imBNl5hlkmJhoRLMMDdLhZ2c65AxIKj/JUHLq8C30Hg7VnioVd3kTQNSTYKqAYOoYtbE
xEdvrHOZyPa6S5SspPbC228RlFKxUbvCDqw/mjlzkXkVBKMzy0Tr3gqntTfglgtSV5ziqdNopCl8
c9W1zx2ZeN9rpLHYVcbeYIEgb/o6TxV4tiClm/lYtQWZC6DdnvC9JyWxONNzifecXgYv6Hh694Gy
HPgTc0y9VbeV7kf7wAnhnHmpUrALKoxy5Va4MhSz1hd2P+X0WEhvZja5oRnQKI1OpFWGT6YMx70T
2VPKuNoTRal6xUYXVnynBL0FYN838psEkeWF7izBMV0agPcmTHHTMmi+VhG47ZoOfuGshauzzAgD
WiteWSwL2Cb3hhYNdLM0/a5KGu22c0TzkpCn8dpIVzQ3QcdyMiepcXDWIAyi744X5LvSz/1rpn2u
u/Dw1z2TIhXEm8lo0uFeLbuV2mC4E1kikO3zuZLQQbUKxSkSS73gU1wgJGOiHMuyeLTsoMI5T9+x
G5hBV5jPHvBWA58weU9emrUbV3ecm3JC5wQmrdYS9zY9gNIUtPcIHSSG1qyvMjOAtK3AhWF1C6zH
kCbqwbc0mo81AS0nRJalpOMH91MdIBBSGqp4C9oUIBcdWJYmlUggjLRG95ISv4c9EKdvNEtAzxNi
GnfZfdAaLckpQ1dkcxmWzQ6xeEDFFutX8VAUp2IgxChBGPzkuFpfLRzcMXBcUSgnpi5potadbI7E
9pkhtuMu5NJPwcEtehIIqDt9DHCJklEZaZ5Agt+EaXsaAJSImV3X4rqIhH5sBDhrsJ041LWeLX9e
DtGVRe20ayyk1kLRo7OqRDa3/gAlNOsEAKmK0DPL5ik6Klr15EF8vFG1rnh2KpJu/DK06fNnGc7S
NFa7e7wzJdRu7KbztndIEqWHRZvVYGlOOrW5de2ezFC1LJ/sDk0VLnxWjC5y+uu8St8fgn55UvLI
+NGbQQHJsEC0TkDHJBhBAE02EnLufiaAjI+QVUM7jRPatqrQFyTesJEoUq0I1mGBtpixBZqytaH5
bPSbWhj1SgWqmm4xRgt/4QKRSGat6bXuMo5aWMpt6dvEdtiaAK9pl868xWLOMe1QhjuKuQReFbDU
6sZslYRY2KSL2DlTsGs3wN8LneU60exVhgojP1b0pKO3CaVX3II8MnEZmmVVYUAZnf4BPYLUZ0VD
YCRxYEXk7K0uNrJbYSV6CRM2StlVZEMYWYe+q0d71cREfD4GulZ12wh1ZA7Px2erXiMp6gmoN+zr
Ikk14rEal0qiGFOeQmqgavXOi6jeD+Snjkiuc3TSm5DWUHwS4egXK69PWTNdjUfEgn2Hla310rfo
qSC6Jyd5HMrAOcs2xreLKlWjI9cRrzPlq2CKgWshSFE1G8NOIZEyzNBoiUZBtolMX5V7GRvXYTdV
N4aHPmTmJrhT4ZFTp2h4NIy+3LSFJ9tZSNMDG1yApFsGgY0bDsUUAd9wYQlGR1NQ8qQjOAXWnZVY
J83ENLDXc79hvle2g5hVZmMWO4LZR/pYdUnUSIV8NLskg+3C9IlazFXPYZ7a0E9aJKm09NohXoTa
EJonSbitCg7YNcuzMKrc3ZqeCiOc+ymO8UlYWK4I/U7qh4QgE4YrmhmDG9b4YTw0LEoj9WMfgEuJ
lTrnuT/0bJPZBmTYQzX2GjQydRxRHdV0alUA8+pM5jmNLd3W6L6bTc7gSJQ5SWsz1ESifrFSp7e2
Amq1jnWGQJXwpcPDFKwyLeq6jtKmBB0y4qm6iwMrPY6W228HvJekG7fCqeeisYeSzheq932ppIUv
sI6arb1sW33YVxgVbmDm5APjHbJFlua0eNyEEG+yOwE+KsZJEdnKwVDk+GAEfsL+0EMEU155mtp4
20zLg/6la0DAHYkKIonG7CQmGLj+dvLc5N1I8anpPfM/6VQIzkj/1upxriScTPSvemW1r13Ul8Em
SxI22tC6TBsnQk9wmGa2ukkizjja9iEfHZzMcT/I6inX+iS6NAWvcx7ToFD3GPAbuYXI2sh9z444
efBlI0hyqMcWSpxix2wL9QDOC3YWv2pxlgy53BWFbIIXe+grEqWk3WpQoWMoZ3dZn1rlmtgKRU1W
apo7LSwJrvtkkfgWSekjT2L/EIKTamYtuCa1nTd1UpsvblPQfSCxJ2pwZuFVYs1OTQnsPvMN3Jok
O0jlW4q4j80UfF0TIkdL9l8XW7XY6WpqJGvCD2E5I4k2mjVOEMUloMZT2m8ZIpJ8hRvSS/d4ogZ2
iYxx/ZytI86wRoPLMPbahI1lNKzWoFsaz0xeaib9cEmgaeRvheKUQNOXVhAxrp2JOFJww89D4Wmh
oq816gc9wUtil+bvksNJj++9ZpffZ/HV3/7zZ6X/hy//9ueS/p9/4m+fGQj+X9T9M3n/h3p58Vw/
/69Xmq71cHpOXv/rPxbVix98b+rgF+E/P/K78N/Qf0MYolq21DWhIcZFDtO9VvV//YchfkM8wfQd
idYfgn+h/WardNIkWkkkbuh+/iH4F+pvUoUwL21G9RgG9H9J8P9x6k/RJwUrCxIDEgV048PUXxAT
q9ikO03RVydzVLOF1/OHzNLZ1E9oQnPz0zn546L4Wfr/rpv+SbfBIsYR4XOgiFRVE4Dwr2oGHQsi
TVUM61IPB9qBnTZvmzCBYRq+pTrJf4rsZgJfZIR0UVUGNmoJkVg8eenqZN41pRIU6dw6VWOPolMM
ZM/DSJAIFVThvSkhHeq/fsnTK/r1FdvqpPPArUHJxS7x11fsqEoBnqfj1Uj7pCfGyZPGqecV/PVh
0KN+OJAx2T50ZCVUGhKNl/7rgapIBr5WkpAUEYbHdiYgunfduMpdbYSMxRUSXRIP3A/huPRvD1Ak
8mVnA7PDn7RrlGJNdU63Q49/KBY9YNN3iSoYzfmosCIS5Vevg4GKSqrZWRmmQYOfJRsGTwb9x2Xd
lYfEZLglaZgnpNYBqyq2aXNlltKcDy1M8Fxv1lOBNbdlLecFkFlbYUzQKBlRg+EjU2HARzq5vplV
r7V0ZNtNcqpk/Uf1BMNsZGs0y+IoPHoFYel+FqyLDulx4kekhbs86QZiBCPSFVIfjlRlFU88m6eZ
HVWqEfmwVVyVxkCZfQtKxp4QMuhejEwQcgCUPo8dhmHbkLTSHXX6diwRg5aadOjik3PopMJ9meTH
hRuBVuS9yHZ4skQmz5StybnUDhLhXuy73QX8hAIdBf1KKMF3ex5FOQ8GWCsYSHeaIpeVLylDDeA6
qSboE9iQhaqRaWMb3zd1+lTTiGKoxBZFdSqwSSG8Vj/5LkPvklaQpQGW7gPN2BC47kE5gLXtFC+J
5ocrK6C732NOzpKKpMQCYCSANPeYdi3P9TinbW9ry8wBfmamoIC6pIK3Y+Yng5kGLBc262QTHUs/
ugRksC2rQb/3XPNZiviHmgZ095ILaW3pjvAFc9OAU2CjZxx9CvEtEUdHxTevHVRGSqIqj36hbEKb
mUnow09QQ4b/kVI7XIzpxoVECE1DuapSxT57vkHPqo6YDFEpLnWXMRXTYeXBA+BNZeLex2Zs7S3J
GNCc/pqp4MBPoorGYtyqdz6e8wxJ7SPZWfWm1h2gMtOPh7F8UglzvVJN3bxEafP9/dtgFmkOVWW/
eT+m5fWLUh2bY2kQ5mFEtHxqlade38FEmJK5YRQuy6L4MZARtpTjQL+0zjaaZZ6yJNdpUrDGQKe8
rc3iG7j8pa4MADMVeimjdQYXbhAOj8ykMLPbfBjv40WSMOQtI/C9ms54v1Wigr6sM1VYpLNMy5rP
6dVk+Oaxccyy5KYkKm1mVc0ipCQiJgjZAXRPpimZeq9NqxpnkHwB75Do3H6uErwB+SSnl0BhAroo
qxL0DlFK4JGbAGdjl1RQwZuJ92aie6ZTrS8cAe62KqcUIn+MuFroqPcViOwEbBkhhByf/ZKPBGkQ
Ok5nTNU1UwQozBXt4FKdDykO8aBszc1gFYzpyBAZ2YxHWcUtbhYAYKazVefGDYlTE7WJl43X8TmD
KuQ3nEMtrfOV6XR09wpj09CgsvtkNr3IDKHzTCT2/fu5jgLixyOdbh8QSmrot+n90nEyEbgB++WU
ebXPiNC+0rOWY7Pcvh+6yzgTUdxVC6T1a+FQ3talPCtT0De+Vs48ajRd55w1JrKV6bci4MG7WvOS
3r8f1t/zWnl9f7W/fyOH45tWdAiVKQahoG/cEKphn0hJOYWC92uUfMy9Susjcu/BI+Ik5RvZaL4/
IKu81zZc15ByOG/AuTnt7YIQDl6or97HtjgbVnvHzHrr4DNYvH8YWXHn5e4T7+a7Z8I606d2mYWY
nfgAZTuiTNuw9L30feZMt/JBg9S78Aou3hx8Ho0IlIZd6Sxyg+vUSVptDnul40vlmeWHa5kwKGgX
vHhU8uSMh1wTwuJVM9rbO3hPls50ydNkZr0ALSnsp8grnyMFIZGigEJXEM/Vlp+gois5A10AG1xJ
LjR3uWx9DqoxF/cDP0Q8BLdfZaibrbOO/V0UtgvNbet1FDNhy7hbqK1ve1ZCnp8xZwQq/jcr0q4A
Pa+SnN8eLyo/NDZ45WIiB64bSu65CEQ3b5Pyyu6Vg5cH55GBJM/tQ1tKnTDKQ4bvYxNVnb0Qo1ey
xdRBRTntJnUm6Z+F3E4ReHiHQ+vFcupNEOncxnNLkGJr9PFbnpNPK6edSyc29UiQdxB7LbQPeRPl
BYSV3NyxCOQrbA34HKZT7Ofaj7jrtgb9qooIgbXncNmlZfvopfohBOc+g/tDZ7ocCSen6YexhuaA
3q77ft0oXGaMGkm5vTPcTMzMyvnuw0hCmh4c8BHwOPWDZA5DAlxXka9gY27fFxIchNydTvuQQYhY
Sh/iNb/l/XAMu64DC7f9tALUkXkyBK9zqA4BAZ6z1AoMOM18/oxci5liqiA70WPklrWAlhms2bR8
T6O7PG1XESjCxdhHcl1k3Rpa+UgHN5y3WSEPilFsscm/hnkOSlok52zoHbrg6c6ImheHuMdlVfvX
799tGmgSRKQTZcX2X48db6XajKZZTdBRZj16fMPnM/eA91pEV7wvk5mnQkA3h6uuLCSCQe6jLu5W
Xd7u+x40DLtvbxHV3VNYqo9tRXyXFk9JAKhd2DXp5HU3OfHtqrkxQuwLuechouMTTRMZX0ibeIGV
2axwJsHSUZ+sSPFuyKnZ9naV7dSQFlCWCn3Ve5eiPJWg1jLYDmvE+LjZq9pZUI0MS69jmJVp2qH2
NB4NqeYgUpIrNlAavXbmxp1ObzltQDqDzbrXIDyzBjGI0TKbYbjlnPMqlofmqXOzb6qqArFRg7WW
eMtO5y8I1SBt3WLbaQ7YhBpEhVk1hmcBFbh1fGOX+K/kl3FVFC1QOG5n1WaGoFBA0cUmksmZngFV
e23pdXnokp4mWdyxiASEW7kRH8V01t8XLnu6z4Dlv/TSuEwLMdPegquC63OcHETBnVvIZzdjxuVH
5D4McdnNUGuwuguhzN+XeCGYFbWd3DRBvc5KK1i2PZMgk0BO5IHKbdNqiMIcEm3zvNJ25FZsSxKM
e6EVx0StYC42NbNQRHTvv45MhAcxGtHKbtA9Ff2jofOc5LWj0+JlKcwUFA090PtjedAYoElOr2y0
RZTQR1Yi7doLFCAPcSDWRVN1N1BO+sPgJs/2aHQ3BokKK124EAUoRg2SYv3ykZ48I5bWF4TbxwE1
JfFUsd5bh0CvjUOiVd9YxA91Cxa6rpjST6j01CyPZMJB6CeQYd6X2VGO9aNosjVyoa6tPTJ0/Lfe
BbdV9v1d4dvmmtn2NovTbN4xsx/M2wTLIe0hKILmgOC4I3cid380GvnxffEDenW0jwkuYdMIxW9C
XVb2rkzIH4aBRk3p0SdklSbbiH8Rn9BUODQKonG8mmacaJjW1xG53AY1LB2uScmqM8q0iJqMxEJG
tr8KLX2tukyhi1uT4pe5sbewLaR7Ck0hJjkOirbgWDtdslQ99+QTLqs4Hu0CmyeDLdmyuVMMkobm
OGi4mqWREsZA6qbOwrWN2HyQ2EDRMwzXhICApGGGnYQYeD3CN2PU8nTfa8Q70Ur2fntbayqhUK+j
2SX7BEzMxFNeUnsxPNJVtkO2d1QLl2zJeIxvaOA88E7BptHVpRTp4WqV/J1uD6/3DvgEobkAFumU
5clGS8vuRFRct3Qyy7kWgJJjRPpp0PorVfPHtRO2ZALxWICiVaVltrOqab3xAgFgzPZPnR3bR9Tu
ZDHnyHoNpziOkbWyevlEa7nbSktLt07DidfnkUZfpykBiVltzHnS6Kamft9dd6C912NJpoqi5QKQ
SZxu0ZDQhbb7dCcG5uZ+UPSLFn86ymai/4QFxhEs8WOl6sGjDIxvThO89TrRn8Z4YtckFm6L9AxI
dj+zsaMt9awnpEQHFes19RuxuNepxVwxRpFUVfpr56XNhXHxjUIyOmg/WkGlSbrFaHmLotL1WZLT
5WISYG+8tCt2iv0gp7Jeo/1KfqNwbljw9gR3yXmmjvouHnFdRIN2YnleB2NzokhhXGO5YuVO2Z6u
3LtF2y9Qs+TLomAHIRmozVIxbIwEEFDgVdZqMCYBSRIfQzK9b8PiBc406GBDXrUEQB/l2i39mrhi
fLEUXCtpu9nF8EiCCBJGZwDHFlxHRFXq9cYW0b03krdUAHq2koi6ASLfMnHRYwSeVDYmTYZZEcBN
LxRiISr3HuC6syUPLr105M/HqX1QNSbNrQPOvBXho+IqyV64EkSt65Bv3nVnI++qVVz3W4TTzbmd
/qVnjtzBKTt1EZo0uwDZGfqutY8zQizHyj4Mat7uDIJKFKVtULMbzc5hEjLv0d/TuIvmPUwCpn3Q
WwVjmmCU3s4CCb0XMfIyCENttmHGDyB9yMjIRhErm7qFMJwLBCIqhLAA4Wnsimmm9ZAU3pEpF5Ox
3Jm1g3LqupjVsrvXPW5CsnybxRgVm0z0C7LND74PtYSyibmmd53LbNiO9ijOcU8/sqjeGE86u6p6
U7JugV/KXaGVO1YjwMdmZNo0pAwz6pbnjkzv3rsh/9Pdw2PwUrL3eKv/85d+4a9dyf+feoy0xyaX
1edtxpu8fK5xr2zT6jX+BTLyx4/+3m4UwvoNnIBDo8Ok3yYnm+rv7UYhQIYInTvVkgb2Po3e4t/b
juI3uo0qP0RStf47guQPzoj1GyAEmpeWbrCaa2y//xXOyAfjGA5ZY3Lt0uD8tcVFlHPo6JFebKVC
ZpN+m+DL0AfJw0oiWJELnqmkYKyQ5N+pfPnTifqT3uP0y//ZyPvnQT80OUO1qasGM+O2s5y1r5Nr
IeoLvKi7gqNSdSwQEnzvyuDy14cTv9ry/nm8qen6kx2vIZ09LiND2XrWsO9Q4E+TbOj5a5+v2WWT
VsQWZMpFMt0vvGKfvcUPPcrEb8we8ayyTYZ2D8psH3ZwIOkCukiTHBKUVUlRHztfHO7Tz/FDF7cy
Pc9ksiC3ZuQilFUXWN8WevfgelTLWnXpBiJK8gfQ+Kri3f+b5/WDzbFAJVdmbS63nRZ+d3jckLi5
o++W8p4dwFkEc1NTfAsYIP/1ET87qx8asnGhB43ZMGfKY+2ZqQ1+ILp2qrlGEgqrTWXANvCEML86
q9MF+WcXKnfmzxeODIQBxECVhIGSt+MGmyq9dwaJP40IA8W0oaJtEDu33BnsOHYg/656iIpu/YSR
++K12kwv6S+4xhc3zqcf8wenYxy3AmT44GwrhE7kdjm5Rfv0vmLa7afjXrDpt1Jl0eeA/4j+++uz
Ln41Pv7z/vngKtXacSCJj4urGM6CVCDG1neqL/dxzMa/wcX3ViGH6QXGHoPo25S7yzKcBSChLz73
z9639mGZStO6rHV9dFDzi3WiTShWfS6ieoVeAocgWv0aFxRs+c5FTczL+uKdT7frn1wA2oeVKvMw
uzIX8XdBYS0cpEyzvLpqHOCubrsnobZX+DZ3MYkaVG3yLnHZSDObBzJ8KcD3Mar84hR8cilq9q+X
YlukQuqxZm6hF9FitpBingbWkxDrA1Hga6348uP+ZLnUPqxdcSosBXW0vQ0T+1zm7l4vWLea6OKG
jCEzQJWsYaQtXMYs/Gopme7gPzvRH9avaCxEgIDA3uqdvR6EBjLW2We5fE6MZu8XqIJYU2i5Tfjm
iwxjzD7w4g3zi7MrPjv+h6UMgUbtWKrUt6FV3FmdsTBdnBTmD43L3HRuk4BWPpcZnZKLYg6gK0cQ
zsoXl9kny5r2YVkrI0Wqoh9MZAZykaq0jZ3LdG9NKqGYz7cDcR6bX4y3Pn2rHxY1O2cWWDPtBjtu
7N3Bf9C99bSO1OS7EAIWWvu09u7xtu+zfm/pClRv+ulf3FC/GtX/sZS8TyN/ehRb0+hrFF29NWKx
btVLzcdtlt4mqKC4Rxq314Ux/b5wrMXX985n5/fD+uXIXslUe6y3kTb1t+VCV3HVIv9l3Lswenft
YowKeEB/8SY/uZjEh9VK9UTngxMdtlFz3VHOGATrdBzK8zy6Mt9dB/NooO1LgjpGtArAyHHQWV9c
TJ8sWR8pN0kGyVmryEkZuZCKVq61RgVlOAb3wZB//zff4YfVKBg6VRZd379XcONAbCRrog5W1PSC
SzzpnVkiDkm7b9JbU8dMkZTLvz70J+ug+LA4DUraRFVuhbvWkfvC0BZq0O4rCTqYWg6F6KLhHvrr
Q312p4gPi5KhJ22lm2W4S7e5lLu4Ku8UAmwQGF1IqEBPfmzL+IKE8ZLRZh+9ndx+ceRPluD3J/FP
t8mo91rSe4q7JdvrAjx7hgBmNi0Jfk4MS5jvjXHfmldpdv3FAT+7ZD8sQUbp9IHFVHNbpGtWHdNl
mmtSvvCR0ja69qeg+ODax+k1hoRUEcb4bx74w2oUGuRMGgVKL6qrsHiQ0vvuTOgizvG0/Pnjkr7R
NXHWzjhgJoa9DWbgr4/9ybLwXmz8dJIb31PbiSlPnkvxfdqGpIS8Bnp76VxSpzx7n1HlIWH7Yln4
7Mr9sAopwoeBDe4Yf7T+vr8SbAGG8uxh0Z8uWh/C/F+/sc82PB9ZQiVpue1gNDxNy11lpi8uYS6J
5t7BkFlTss8NgFQAf5svd3Ri+rj+5PmtfiiUYishf9SIFJzf3Toj0SzGMZCV4wyPL8+xi2rEc9Yg
pAOTgi85gCf84r1+8kRRPyxFoGUHp6gdZ5s/5DcYGODn9/PYmrnfyiNaBfSz/+aBPqw8ulQCmZLn
uFUcY+1k67oMyK0WiBGGfaNy1RT23mYTVDIuIiDoq8N+dmY/LEICqJ6RaQ3AaHpBVU+WKfYSpVwG
PhU2++fxLQkB8LsK28txR3Pwi7f72XGNXwvOnvEeORFMgFu33iuwu9zu2iHfCHEIFhuxDyht3cE+
E7m0NkNrFg1kk3xx7E+WP/XDapSpyJHrONC22aBekITuHPPW4BiNV9056OU7fEA5DW3Nj794rHx6
y0yn4afFIDIKrzCdItsOTPTOzSk+1998f57eU/J+dU7fK+g/u0s+bN9GjJlR2xJQrWN10Ag3i3ex
dpuqj5xUwPQTBaAhoVVhR9nP++FSofSRQbNQUQqqw1XTb4m36Tum4iTx5jXuCk0/sDCe8LAtr/zI
+2oBmS6uP3uhH9cqvUNiBWFm20w1GcugLeSi5IHgak8++dNZSzpAiceca2DaDNT5JQm0NVZa2vxf
bXk+2fXZ8kMdJbpEerEyaFsDK45dy0VnBBuCfgv6+eHFZuYiXH3BIHjm8GfYOL9ff//Xep6/tECR
Yv5x4Emp+MsXy3fV4lXzWg7Xr1DJ6/d2KaLO6W/+d//nH9rH2yFH+/iSNWyJ+W3k7/7Sk+Qu/ryV
+b9j77UMXj/+wN8bmL9BBzbBNqr8B5QWv+r3BqbiQENGJMcYCrjrJMvjg/o7Kdn+TXVAXND21PBF
v3PL/uhgCuc3eLUwhy1VU00VTu6/0sG0zKlP+tPFamvTyzInFaOBWM90rA93V5HzD2EoO7D0P5CC
b1JShRKboA8FLzwd+SI+1YQbwq/pDyLFwJp2Zb1yYY+tGgxGTEeR3yBbHxbj/2HqzJbbVpYs+kWI
wFzAqzjPlKiB1gvCkm0U5sKMwtffRd3u6H5hkPI5tkgCVVmZe6+tLbJa8ugYZzffLqpzF0/VmXwC
oBJefmghjeP3zs1F71QIgvJoF6S6PBMsJla6Z9looy45B2h4MhFx+6I7WLhT/XCvpwc+vz8EIvqb
wCVg04ziZiub6jPtVXdKm+1s47svxixfECeIOcCO8rPhEBYpYPBs4DJn57lINoi3vqIObfRgqfFQ
hMU6N3N1jrWzy+Ed7OO0zk59+JGTxCyYe+xTT8/rrCWBQJdezQgxgXA6gPGXPSZMc/R3qhyBzJjB
xkE7f5YFU9lKwYdJqoZcgf4tntJ8N0zW2e7cZT8P9VNTPKJr5Tydfx6CPpzOvh+TSgLOYI2X4YQA
xCDErWIw3FceLqvZZgjkD/9kLOIty1zF2iWq888zrFwtwu7hoVhn0ZXMNTboZCwyih4fhSwbnz/G
pTWYpH1LgP6IE4lubcRbFA/Jycld7AaPjx7Gm1pZNT7mPGP+mDtNufC6wT/ZKv+fh5+XqoOJmSXZ
0SSn8egA6iHr9MRMKJifJHPApfKIHfn5Yfb4Ezcib7NOrGOHE+88aa02WQHEp2qhC5C7u0tEJ06O
4YjTzzOsPOJE2ucS3dC8IsOKzB5mfSddBgYyIp79PJiPyFngyktXtTGhWtojalep6BT2+Z/U8OOt
Y/bNrl5lVvz88wZFxifPRZcscpAwp/Tx8PNs4trISgcEyOP3nR8Xzlw7GZM7O0edYBC9JP0MAt7P
azQ1+bYxvHzBCPR334T53WDbJ7Rump610bvr0MurhY6cekmYlbXv+iTaEHrdXQKr85YmmQO7YEJ5
5qvEesKmmPxOm/YyFIEDa6xZhg5Zf09lJg8yRiBoppbcmz5q5mHswhvibXeFlqQ4ISgs90mgoo0j
h3GvIvetRl+/LJDjf3QZ+RAKn4Lh/kljDwQK8TSbMi2fLBLAv5joMoaPUOeGDYd5ogqmxTh5w4s5
Ec/ql7V7Kn20yUWOzCJ303FngXE4xTOWRZwU8W2KAITZGDd+lckLQ8GzhAERowNEs/J4H9Ig16EI
s0+LuACSCUK1DgjmXRJqEa7y3spOGITkftYYT3q60u7Q60syES7bqrh+Hg37FPtQq+o+rL5DRqXh
dOs97NtPfdQBezfS11q0yCCwFjLUExenJTXKyfA5AnJFylb4pCkU/kqnZkLrlwLBiYH8JWldfYWk
XLK+lf+6qrwGwFukB0rI9ud5MQlTPeuoIqjARZ82Pn4WWG1wNGsbwIuR/VMOnkVnGsQxmpGFmhbj
Zl0o6AiqvMUwIm8DVeVTNn8GXhn8I7ToBhQyeg3bBJ9/NQAqsY0rAyxCxMtyRctzPiduz+ihHb9R
u+qdlgzt4cfkK4yN5ZtDKC/pOzq6tZ6TPEmXqFPhN/9AHr0O9Vzf4yQslplOv3KHL6p0APwEGrez
dy99C9FW4e3x2cRLVYR6ZeXJPxRXC5g5JYiv7jspCD/GDnJtQiF3pWzk1iijQ2/o+d71ZbxSaPiP
JTSSMjo2/WAue23rTz0poty6/H1I21eveMQqITt5tsKu2iF7vKZzTLC0Kqc3YRbvZYoeVZKKdNT+
cHMqXVydSVy0h9wp9x7LjYUQUEJU3RnqtZshpJRFAxGpu6Ksl8+BN2A2x/lUmOOvuX4uMXItK5ll
2H1z756mb7P4SgzTe2uj2kMEjhfTgrUnHX0H9zctw/lKO5RskKCwzg3D56flOMfOvUosc93pioBI
iyudm6Yr1I0c5jXKGtAOsUoPBFPqdzPk1cB3QohBsmNdlztzTnFl5nF/J+3R5Aod/VOQlM2bRdiq
Q6Tirla2Qbeland5Ttv759cJXRBfMQE4WjvBaSJAZUO+RbDsbBJn85DYe9JYF5WdqCeNWA2mQqGJ
yIgfHngzuFt5A8qonpEv2/XaDoPouSjK28+b6T2IKKVKaX9EkGZEN93djGTKMayeEyMNtk1LU0Ib
JIFMyrqbAkDYWA9yMyjHug+Z+RLmKAmYih2rojEgGkBbyJB3IYJ31LFJ4hO7X7EcB1I7nIHoPjQI
xofvkDWaFBY3MQYoC1rfMQ0AUmPuid8Cgt6YOpDyUTbhYfaFRmoDIHCoNnTarDXWUI73qW8CUmja
dSyScRM3IHGErKC/AUS92C1cpYb10jfHc5DBoGNoP+0y7LhPxhT89ZTSdy/Gcl+lRvZjBQDhaVSv
nTFvB1Bf9wanJixMY9011rzKURLe3ZDNOIKoey5NMWzGQBGAbOtNHZrGPSxmxC7wSlYonOrHRRRW
43dQW+pad6hf2jQYd3Ezn6okHp7b1Hn1m97eDDxb2e0XJpr8rvriL3bE/gDD7BTENgnqpndJWbru
NqatBbapV6zbxtp5/Po4mN5K3QzP3DFb2TfOSZTJGxKk/u6MLQ0mrxrXkYl7eMyt+NQn3u+oncdr
2Y3qBU3YtQ6zfzphLYK28hk28R+T8PCVVHm+NO3+ry768dmdt3ZrfHZiLLbGg0+BE3F+5nh1QNu4
+Pmto6ntNgwy1mHQj6zWuX1vIvm78UuHGQISS4gu5zBprsRRNWAYxmhjFcAWu5nz5Rja4iPIsc+p
uolPdV7ciUz2LlH1xyQY/EqZ9ykf3C/LawmLJf4lguJJFnVQ3THnIp43cgd7uLNWj7sHe4K7VIiH
swLtklny5vAF5s/12L1X/sFMwvrDbjDt8rnjlU+Kaiu8mDRNR3PUKxoqwYn9tFCknoXRXvMv3Geb
zOO5GCBDVUlyh/rE6E8X73jzqhWonAC+F9dJymDKCZ8IJKreByPyVz4RzRA67JuLgn1BQxVRamBE
3Dngj37+ZglTldM1QZ6WReQtlKw3m4s2IkDzTnwsA1E17/wZAZHr1+5HMVIDwY4+4B719qVhD49V
rDSH/CMZjD3MwnpX9U3ADijze5Smw5PF70k2tb9NKrc4VhLAm9DBcfJV+dJQNC8yl+pjivS/efT6
Y9Q+7tJAGAizs2Fby2KThHn66vfNDSHcADuvsDfOwHZRlB0aQav/GJFVLA12XqwmQCBGCOxkXGrv
QK4hal+f0U7RAtrr5unDCTadK713YyRLqUtPrTNaTHnrQ5pZxWFy54KozQD0lpkcclcW61p39Rsj
yWUsnI2gUr0ZfsKcPXV+pY9BpVdUNed2FgASjyFEqbq4NzaMlkqyR7IphgeE+AOoDrEw5MCn4vcz
siQ4mFPXgDZRrbX3DC9eonqq92aU+hs7pVxib9ww5I9uk2H1ixJl3Xo2u8/UdNP7kDjtJsgroIyx
tZZ+nLyaBtQPr+UelI7ffcCKGTPbPYSasm4uiuQUQol66ll6Pmp2MTBKwtzo8BaFUr9L1md3SucL
Mt/yLcTqMHjhu2DKeR0pGg+OF+iF8/i2rAQlYTYz+rQKrEJW4hR7e2jFkxskKL7BNiH/dV7Yp1mX
B3MfJyw6tUVZ6bklmXM9m4Bvh8MHdzwfJ0ePsNfE+f58N4aN0rbJLtMaSk7NtPu1nCbzg1USiUEX
7kKTtsjPFhJKyZ6QU90U6dSszQhBsG3q11Lp8OrZHr4QArjP1ZNtBPWHRkTcB+OxrZk+dWyaqOGB
X1WDlZ9DZIlUgLPamPiQV1kzPJxTtUAi66bLIiW9wLDowg2tuww9ipoQSsKxETZqc3bMCFpf5gBx
0qVJT5KwLnt6rqXE0+JP5641vonAhi9U119WH7HYI9w+EbIuqAoAYSIFylZD5BORPhcNWWoeVl3b
B6Ua9+FK2wMgs7ZCWpgi+2ZhIX4ze5OpdUy9QR5G1/2LHsnZEpgSLRED0md2SCN0pQk6Ju+iA2cB
sF6fU+80q0aFyUIRybYidWfctKdaOOpF6vLo4Y4/ISdb9rXzHbRd+VEW9XPsRd7CmRPIakX8KVt8
T9nIRakUEuRqKnBOB7WzNWf/Hf6u3sEtAfGZ8UWP/ZPgQLwKCRhLMaNzKmo/CyMr6NdmzqFU0z2Z
IZz/jZvCuP08SDF9+mVkHIuelliKvmqruxKAA4yHlbK0cTOjKjhas/XbRh94qzh/bbQbf9kCPKBs
G9DfxLQBYKl+aAUHurgzoErStVMHLzvf17JH1bhPlTibvfsvNaZpxckj2tct/xEJX+RQajiKHTuh
O26cqj3YUh2V6+SAY4rkN9sXyaqm/ZJowishGFxmv2ngFCn5mwzEPRwZ9810VL7JTHOTOM64wrpe
f3pqpjg1mzMkjE+7NEyO6IkNx5BBrNO192ww523iguJbhnV2m7KpvkC12hiqBR1FOsjG743x2cnq
t8KKgWGq8eS5IJhw/Rlu3BxqSC6Vdn0CmisiyyOALSZfQSetYxJWj1wGjzVOqkMpmL1kJwB3JaQ/
9yhiKK5jMr100mgXnqFfUi+8oj6V7ETDq81R5PrzMGB/fMLIGmBRAiCVlGl4GacgXA8RyJXctOON
Vxo+ouk8ezHrKXvxXJC/JJ+MfI0qW86BU6yNxgquDfd6+sbbjTAMHIMGD7oyrG3pmRAowhQhNOpT
hLUwrmCEtP3MwkOL8tkNBnCttVXRHze7FdkXMphxL47Ooagn+xnkCOcjpNQrnw5rZ7+VEVaUbuzn
HTafj7Ho1LFMSLcmyg2zSdPmR4jEy6CGRNZaYHtpiK2auJS7BzsLG+C57pFBkPL43vmAU2l6cUM+
vk9SfuGKiOk9qFryYxviFmVN7nuj8+5m1MihC8ZnXZORem/l/UaUw3QNB/Vr3Y3l8Gwn9cMiA4FH
M65eDT4bUgq3JXFMUNRFs+x0bRz+70G5Awm91rghR4uYXB1deBchAE0UvZBwcOFArojnodm4YtSv
zuBPa8KiI1eGa9PBPzDo9OSM5p+88V3Yn6seBeth2jZW3L2EJrzoAR7yDM56w/kOsy8S5npf9676
70P7eIZFCetHAZlLV7DROrWFNRaVyW1QkPjypDknDwx290rudLW3+w4TJslE1V4Xpdqbo+NtJlrX
LU26SABRiUbi0bFQEEDs1/sueRwwc+fQYJgfk/i9nkS4spJpH7TpMWrKfpEOHIBakHxVHfxKMhyg
5PtqQ92diVV1JnFrlaJ42KUDtohpjljOQ9ZMnSa3wOz+iihD7xiQvWkL94LT8dE9mwAKgU2D9GaA
6BNEhVmJso7jPMBtzPI/cweAKXdAexJB6GFLCTS9rnYhII/Mg+W8UhbAPI/N76L14He0anyeAuuv
P2WCNOvpzRnwUeDA1C9e3j/3GEKi2j7JUrfvc4o4IBYoMQ2oCtgrRr1XAWtTzn2DUAABu7A/CYaV
r3npH/qoqu6hwz7Rpz6CLCtOzqgPimWChYjzL6nZoukWTtRhPpMSJK1XH9wg/QhSYMJ01poTQuXm
OAssjHFhN/c8x9tmQhrskqR71lX5q6Db+mb0Q4Msxdvg1QBmaMtq1bgl5E2oFSu+BNfw3jIrMC5a
/h3q7hT1Tf/N+eg3+P3p1R/MYN3AVBrxbe+yklTKTIYPOHQmcYK2kDXiMj/rbj6Pj2OB24O2V/kM
Soim5GLQoDxpQNS0WCyxxgwi4Pg14zas6QSYSCnqMbXgvciXkbK4B4mPcSPZo6stN6zwjM4tw1ql
0fih1BAuCBk75oOINwZ5Yy/wIveFGe9UP3HfdzJGWuB/I3pnrkFFGMxlcEuxBG2c3AKc3obrqUxx
BnGSHKs02j5CuuU8OOcqa5ul1zRgzz3/W7e5fa28FM8HHHfufYKvO0otOQZ/kfVTetBoeMuyLaCN
w0DS/IrAO7iLUVu9dBH4ODbRU1qZh1EHBdpNy1kRrAPPRsM8bzjzWyXNSM9/6XLMNsp3DqItvoZU
5WvdBuIJKJRzkBJ/3mj/iaUYXvLAhKVri23XCXMpJa4tC5oNBWZ/mwjZFBGJ42Jac3jvlgKb9HqO
MXA15B4HBXbDPISfO4YPqKBX0ZQNcYPuTOVdNcL4axZlb3GVI9WPwBd4RIdMHMq8rJ4vo8duY424
EKdire0xulC2/qUMTdecF4xlWXeHqSiZUUdVuMkSQc6XMXpH6QhgpqVaOZ7YQowrL2E3L0U+T8iH
/A3pwMW5tL1X7E7AjFT5KwckKKVqrnVseIvUm9JlH+DthvB87gYSzu1JWGulx4UR1qT4Nqw9tche
cFTmB1B5O6CZAdhEKiszM97ZTMU5acabnVUnuK5q1etOL9KW/q/Vnew2/3DnfuZalC9RaqNiitw7
q/d75czmGvOKWlp4UuDZ9e/swdFuTsQ+bZVzVekIoBeKSE+nnJ7cBO+PdBy3ncAR5uGNNi2MYy4H
duxvMQ3TQj/cQ2U0FKdI/Skx/MPAz0mEkFm3Mou4hOUXDxuz+05nePb0iQ2YOrR1DEjreMau/IRO
u1mQ0X1N6qoF9mdQ2EnMowpfmdlNA85UcBO/pxq48kBfqnDzA475+pakfvfkPJgAOAv3EAxo65bp
1nOOBtX9tm0shdfGpyPofvai2wxTkABKClw61Jhg3ABXuLbnvz5lRjymZ3eI17kj/iYkvqzxaPfr
zLNB8sRpvJocfiXHZY0XPaxRq5jczRRGGgw1EGqyJUjztYe1iORH6Fe3IND6uEstj/qThWTplL39
3E67cHTklp9Q4ICvu8r84o2BPio7eDMzS69ynXB0y4vwopyvTkTdpVUz2d+9A+Sxns+eyuUNpJpz
Capq5UxAanssm4uEFZlYFXO8/DzDymsvjSy7MKTH4YjP8MR3WCxVm/YUnoiG5jCP9lOcW0+FH8yr
+mzHtbhMIeqIcmq3QwDr0pqq4eC2Rv/fB1JOoOPHGZtfJPFoFWm18fr6mrnRPSFWoLG/yZWE1W26
xsEGXnC0R+D/oq6Tpc0HCfzcg4kDlz62x39mFgcXO21wdddjvqbPkhxCz3uPHzkdWV/ZWx2/8r8e
Ci43YoHi3YP4w7Y4euKdj9RbBQD35oaRhA/ka9EM5XOSQPdoRBFAkC36fZQnt6LgMOpU9q5o4j0G
4GqbM04DM+9nK0MME4H25bSXwf8+o5MAxdfwTlFoBOdpqMNzSUJ5I6f6+POjvKJM7ZTeVy3xUPTa
nocc1+vAAdxXzs5mbndW5Med7TpMWERJNwS1ZZ0DScE0z4C5IuHy8vHw8wcy1bRn8gDCkLEIsl6d
VQ3Gk4a0BzcgNal/bQQq0kzfoxFwQKrf6RM8DNoye3eNB1a8spaNxGKTtBZ/XO9HvmXFCfx1bqFC
zMJMMDglxdXyy0vjzt2WvsDK6B9XYRon7zFNuK1rVB34CV7a/thssMEzaRgI0SaQy36NqlTtiuQv
kDfCsjJhvzvcnwBLyTpp2MmunfL3uZpu3ewF4Ob+tnn00vfOVzu58Ydjl/cyRwIjjHjd5XJa53UI
YUAgos0gw2PvpefvxUfLojqt65ITRXdoW+PdA9CgS6t8nV2H7uWE+GAAGLLuoL+dmki5WxSy4cpn
aUiJGYVjOCyJM/KP4+RuhQtrePQBDaT630jls2gn/cZxzOd9W1+MD5Nd54/bIGKDpHT7BdMWdIYl
xYKbsnuylfd3FF4I+K38Z1UVRc7cGaAfiU2Z4oJjbg0YFknlaui9JfMhYMFESVPR9ICJxa+kTs4S
BcxauiWHUVF9te+2G6uVNud8V5WSHreK8aEqE0JN1clzCycTfIW5disYnmKeqXjTDuvxRPSFJeGP
vtu84csksm+VwXE1wB0r7MdsQNXFT6Pq0sGgP1fxR1yCPE7NYm/2/luPnu3y8wCKmwNhdWUb3hWz
1ktrcuxLVbnzGrKKfho3jVeb16SsGU1X/oNMURTn0KDFZ5rDBeBgdazdYdOm7bTBYQ/YNdbjuaqI
V5gMfPM5QONhghEai/rmCGlf6INZ/32Q9MbXdmM3FFH1Uhkeh0Dr8Z8MRT0uQr9c+6n9K+3ImPPG
Obsw1SjX8Dfp7xi+eShD8QKoUdA6T7i5MA6yTsL9YEYS2FshHQJO7HNH4QPbApoc60PaiuCS2lkJ
Ep+HWsKVlAM+FNexggOHnqOpOrlpfV88xU4DZjvPPuK6x5PzePXzgHHbvMwO/D/a1seEEABtkR0S
yxDmPnGKldnK9dTONCT5F7HUEkmjrOmSjvV0CRAun6pSgJ2Zi1WZcTqKerO5EleEZNtUGO8SOuxu
VS+8yoV/Dgh8YbettxCTefKAtmyUW15zjINJrPSGvpL3pEc6FU0fkGHhafuQGNUaApJ3dWrqEC8I
1GooI++qpmxm4ggFpvTBJloj5nMLJIx+cDkHcdeV3R2arPv/Dz8/A96LoTCx7L3dpVQNOn/OAku+
ALW7RibVeD8Gz0x5pyUTdHB6cRstmYQEHEh90uUbggW0KMk6EcX4BuBp4ZpldS/nZeHk2V4EKek2
wqJ9H8Qu5nwr2ltUmvcAQE3cpwYJz329TQ31FYc2l6E/pffYcY2VF1bmhoKDl2L6cP3UvVLXpjc6
P4/p20GYjf/i66TepQLdZNgLeTeCsl70LAeHn5ez9+lRHe/rLgSh0FvyTFh2+9Sj4b9D8SzWmZrr
DR39+A6D7buQjnch2g6AtDX4e64MYDIy+uin3NkPBr7wmdnKRw3zl9iAXOwIIBuv2gHU4JXZPuiH
vRiaAE0HipNTYEf2CRSovYwbHO3kJjOP0y2eYDocVZvAjGT+w2Dq8TR/sHeiYj4Ixiu3ZkAjqVUs
txKUxZthlxdVGPnasn1359SY+1EHDFcPztshpVxeKgzTX83joaZnsCiwYQah4Ry4PuurijhbW3yw
X0UqT0YYD++JqvRm7Kxi68V5vpo8qi8rHft97ONELQTpGLJy43VQNvY5mOyPKSig8ZgB8d8doUSJ
fAOASBQTDYbLmLrPP6/MdpC7oAECGpL1tVelljvLzSmWh4hpOtRbd3QBYPg0KZouNKgFibkFsZud
BJ6ibdqH3aGzBSkMrrZhXAP+Z5jpuvspLd19xAYJkZrDW5BPl59TcCv6u2gqfrUkYpWrfEynLbJs
7ZVXpxXlopJEUKmofm+qCDS5MqcLJUP97CTFb1kBnJzd6JXRp0HQkbVXWTwsGi8HmdJPglVadOvS
Zlt0mBgGof+aB3I6pq6HHzN3113V/oOWTBRCoCdSBCuTJo9/MjyfzsvwnulNaTQpySMc1Qetvqso
h2tkpEjr5vbWNHtaiYrNI39lLImfa5a0KK0rp1JjVSWSTs9U/FHpPPIFsTS2abzRGt4+2Vrpc0mG
Vctfv6AtDtEBadNTlDU4wE3/rRnC8Mkem3yls+5PSCOc5jZeFrz5z7myz2SvZkfRsCv7JEMDCTd2
/kNE4fsB9KXJmbdRYK41oxtHms9Q0ztWweYWRuTpTQzUVwOa8+NkQ2pPErdel/loMSGH9MB6tOUY
rBaBZM6PgCE++Y8HXRfNzuwLJEGqP/RV9TV3Q73OfBalyXXfGbQPKwIzVsTEfgnIXOTWStCaebe3
0vyrrmxr39iGcy3H8iPGIjP7g3vsgpkbFl0TFnRzq4z4u2DmBAXiBBi0XgSlkS2tMJs586DOKDDJ
d64BIslXNoO8hPPEQ6zTKx9bfT5Ox0yAJoroHDTTY+Sfj59DLjAyRwXiFgKcAuw3iwg9EmO2VZ97
6e/IKZdlqpxbLLtflWfMe1uJ9/hDmMYuYPNbVhDflp0h6EqnTBd0qbZ+F+/RWbGwAwTy2UVwgqxd
iBO72O7+lHY8X4e7AG0yGkRyGMO3q8dxXXF/rnDGLvtHxlfRlnvR0JArHEmmg5cxzivGm+kz2A0J
JvI44T8BbyEcyXmdam9ajhHnuy5CCR2b4HGYT7AxkzG3FK7O9pwXVog8V4nnFE9NTZ0PNGqLjXii
2TL3K1lk965B+VgTerICjkloRw7UJgIxsQqzhjMujgDmSuggbQhJIqVpm/XI9W1hrmhfskbFUF8y
Dbgf1PU1YRgC4+8Bv/DFWZjSAQiQ/8tWon2ExcS8K9rrtIeA/xVuNS+QgwXwSZjVcWPK6RTDREVN
QxBe0nFgbS39K9W5s4gL5guPwIt8oFHlScQiU3WnbgtuEyAd33pO0De94KrLF50lGQs1310S1zt0
Q4yQ0sKEgiPpvfrxIeFjg7i3zgZ4un2/ZhhE458taIgNAmxMGkXzEy16uTDpPZNJYz23LZPVYPT7
Xau6qwc3YJWmhBTmU/s4L4hXkZVvaIVswBQ+3T2yqHznVePnf2pKsOFZXVer2mGgw9zOOEd2vjQ6
a2nQGhNKIdHogiPs0hIuTUQHXZtkh8CaqZm/Qikkm8xrzB2ypqORld3Fd9Q2Z0u0a8d+tpy5OXte
8cJ0bPVIo1CgbWSd7xNOWQAAaDZDyXb2Tln/yhnrrwPVeAeCTCbDsxAB4BRqIjL1pvgt0+24tZLo
nxpLc0c3GQa3FRQ7X+akSAzE8JQFWMAGwYlRr12mrgurgZ4/DFGySdDQrC3ZfilD3/Oqn7dNnC7t
JIuZQPcmEAznkCknohfF4XsOmwqsOReqx7dO3zRf9fHNH50Kx7aNpJFAdRxblX4fh0fSWJBzz6TR
tajz5iGQgVUFtPhQJMlaT1AREdQB+RjLJ5Acy74cEN34ctEnqVwLZ4hx0ypzm7fGyq1LCuKCxAM2
ib09J7+aPjTh6rcbPepfZCMXl5wYgzZFUGHS51Lpb6y68MlYHReyRW0Y+fGw1Enb7C3/b6I998hV
u7TRBW3qljSHLkXThDdiYTams7ZY9paeQfBykNgOGH3xFs9tu29K7x21JEcUjr9FCttCh4yv6DY4
tGOG2vgVBJBJxqH8BorJViPnF6/zbuR7a79Qryzvp2LSJFrZl04m1UvDSqDVFVSTWBRcBevJIS7Y
nWBow2jCgt+P5xpeHOkw0lqXQ3br449E2RbDwfwJdvY/VdvhvugFckLUhFaO4r8aSXOsZpo0flts
ULX8gNHJ+HJ65J3MqDYoUutyOgQzmr2uOvlBwnGWjOldYrfvbWayMtYiXct6WLv1uOEsAkqw7KHZ
CcNa428mfghwCJ7n36Qagu4FrYxadDJb8qrZ3YlLiw5DPJ69gHzPhr2wbOSZnE3gbUhcADTRABTe
n8Ykya8NPnJo0HR+sgRXwT7xQ/rsYcc6mo76mEqyZhiGMxStP5vBWBqOKpd+3D53iS5WReDSU9cu
Zb/lEH4QgsycODYRa7FLO8I2o3xuVoMNfrqcz6HsJQuPSjeRTcuGD9bMsnqlegkxymnWjt2DIMo7
/eajwA/GaVs50y5nG4iQ1frhdKm7xFkQzVwQ6eM9jW23DS0fLV9suJ8VI5AKDuWj1ILdRoQqfTD2
A4cdlt9RvHeCaQRAdQIz4eLbkik3JauVJvlBOOW5QcuIjgEEZFgHe1Jrt1EJUG4o/qShODYzTEjd
bxVayWUap6gh2xdjHpJ17ae/dFK8tFm9x6xqMI2gzolLSsmC6+bkhSbgan+ZBeEFAtBRxvkjrWFT
1uMRJS2z3ApumM6POoBDMgCW99K/8/rxSJb1QH/IwqYTi2ydK5LzbMN8qkQiV8Ql930xrdwCoIlf
eRcAfb1hHuO6OIPp3I2CDziAUs0/ln76kf3oqDUv80wuakTaoGeBOKIhOVZYBomlz1amyQgZQvQi
noAFmBXDfTNexxa5PNjHsaNFiKxJ0nkya8zXgFnIn8tGUPWGt1NMLdjA2/40lVzsrTM8ZT1qYE6C
CIiRDtMOWXu5G1Ak5sZBFDnVa3SyC8gLicfXbrQgq9yJvrOWdO8K+W4+MNM1yWaWw8x3qhCkaeip
NEtda9UD4HluHw9Tr0r0x3myBxHwWSD4QpjtBhL9br0uWGkvoSUJvrIyB5DhMJW7iHPI0agaYzO2
Bpw6OjtPgTN5B7TWMxZyqK/Ca9RrEwY4Nws43T25uq8P7NvVYqTlPAhtXc3R07S8688zeCLrylP6
9POKMEhxST2W8cDdlvZ8RjDrH2U6cSWmOUIdn6TSdUqyxNUdBZ8w+9R/uDqP5laVbg3/IqrIYaqc
ZTl7T6gdyalpuoFffx98vtGdqCwfn9q2JOi13kgef4Zv453UrPSkwzHfW6Ru7FIz/Vs6qbG3UpPm
xZ74Mtogvwrbmw7lhBy0TCMXY9XgHZxAY/dybfeRkI3VzMrc9yPhttME4BnmcQslmB2MhVIj74ik
BBQIr21on9RMLGheWe3JjoV/8PrqQhDULjGKtR0lzpupR/kC/7amQ25dBaAVKnALWlXTfNOMBTz1
OLEFpLZ9F2M3knZeVIepolRO5hDzgfLCbaxZh0Q7GlQWumKLBLY5oTZEXkj0W1F5T1Bj7lp3cbp3
h6rcClZuFLlEQ1ncHimWOJPsOpzRrm1cNZobgSh2LceyvE/SetdePu7CUDyHRl2v5oCq3jras6ZD
+zKd36euBdeW3YR6OtWP2QI8IJAqwu48T19jjoGKujyqcMmLsD5lF1xyX+iLAMbT2RZ5cPNaW6SW
5fQuPXfcPzYNuakbKMziBNy7UWGGWsauxIX6YRiuapNaY30N9MWNC3YdSWfEgAJNA5muOmHE9355
0D1pjMTkptvOkHDvPberYLE44KGrb5Yc/lKIQay84xt3w04fWTmrbR5Z/SHTJoOiKvQ7mTQF4BvU
EdqgWu/Hdoj2IZqFM3qK/mwtD5PTf+ihKHZDEkMKGM2Ln9P+Zwf5tW5FsgOKfJSFH10y2D8B+b5B
0jAfhjZ2dn3TvE1I4WlY4YOTTxZlKTmofh1ePCRvcOJ9fAZEy8MTMlVn7/UulWGxms95hv43CfnY
1oX+0TncUIw+ts9oVGavG/ZxpL5i6X/4VR+94gD/1HZsXbMpexa0pq8cYgN5GQn/j+OYSEwnuRfp
MLzalb0rfeGs05mOJlax5B4uD6xhpGw62B3zFukTWdA0U02ufk3i+eDz4Xn6fsalnGOn9Tlb0mbn
OdQ+OcvD91ffD7rNbwW1pKdWoDujfRbFUVChVIb7RSNGvRfGBSMn8mLezcUQ3a1+mo9OgygJb1T1
KmnPptQ+MPFHsAVEVvzREAhnL5GrY2uYsM2OdXWmQ0QSHrH4ydEZU/eNkNZNa9V0I9CCVNNpss8L
+VDIFBzDFR8NcNkq7I1NMNnlwwKSfqU8pMZAULZHZ3kqyvIJHUADzdE8yTrQx7hR6Y3iO9RqRv9Z
esF0SkHLThMY2UkUROSnLgYys9W8CFE53FoiQdc2CjGkjkF/TMLwZ6Tr+pV/qNxEZeDuY/aeWyW7
l7asq203Mnj0vjCvypUxxXs1OmKaYmdEmB4xk7WkRlPT+XdJy3mjREYPMlb4FVcQ2X6JzK5pkPsk
VLpUAkz5WdaR/wLC/ThK29Y/Ww+FTDJ053qImEBkuO8XsYbvzuaTn8g7iuB4b3ZInl1c/veoq9KD
J7iZpWzcLySCF426BZO+JBWtCMJHi2KQawbyNRkpIhwzP4eELp1LI/vfVwEKg+NYjwAQyXj+fkBP
NZ7TrC/JUqGCbybUF+I+flgVA4mO3PVs5f2j9nrxKIacEE6ukDqgsilaE8mTn7tMYI2BPWUhlPQU
dtxR0m7AM04G8raJiUHwh0E+kZ69By81jl1VzQASJB8anV0uAqCLMPv+ahnTlwRDO4vl4fur7wf2
T7XwT7yE7NVvHKTNlboVj8TubZ1oJASglj1zbUt+22o7UDey88PcYF0wE30OM++iS/2bAbijjqUY
X2xZcJvJaFRjpdrhUpLvMpGPBAPgekTtc+xrVzyqnC7qkRaYQ1Urla6/n9PHTVhmn4K1FrLEryWG
m/RQaC3PhjB9L2maaNblR93TgEpbznxzJTCiKTktyuV73/9BRcm0qa0Zf/3oFDuDOqRNP3bz2S6M
h5KNXroeb76wxMN1XEYpi9ghbmCPumt+m2Y5PJnW8ESKqnPiJuRQEOYNu8HG1EmYivNs+UG87xIw
ON5q+utdi11RIQGEZfBq85pHYAgGt5z1aDtIx3VdXj0xltSFpmhIk+Q3YEBxTdmMKBNBwxYG+yzz
kntk3jOlSOpwUROjki2pkR37VVg64YX4bnufli4HVdZZRwtx5yrQI+1lQwnFGAT6efnM6RJBZzDd
v48UhOgOxunxYFvO3Snm6F2xbh8YdKyNTBHSI4a9tUHX3Ksuv8VV6J/+e6b76Ob0KyW1eQqyiJRp
cg4jcrZKhpk4Eg8zDyoGo3VX+DgdIvcZjoaQRsVL1KcquRZWll7beRY7ZiLOLDcK798PViEc4u54
GEC/1x462i2DYXSluqjd+xpvTy2X6cup5GHsmS09cxJ7g/XvVsR9fwvQjeUTWJjw+xHFu/wGGbLj
9+9qVh4GY0Jzt96UWytwsRmUzkUSSOHCoLqFrCE1EiUnD5JesVWQv0QmFkAbZLFftTUUZMuJJ4tm
YrkOd/4oKnpdPe9cDfjFC+FuO2wUnI7yzroJ7Rq2s0BKEVEe1aLYaTostePwQqVgRuzaot7nTAOq
7CoY+BFoLgTvm0Xb/vG0gJwgsbOUGjmp0m+Jotk48c2rafgu1qHO3vF5j+i2XdzpeTibF1d2mxGu
+tNr08VBi9XHGZprS9zrqV4evr+ig8YYgvER2fX4TCQtiucGHmL5lCgXosKhxXaXs/3u0Hb+bozB
IhubEjI+ueNqNnG/WSUpuVkZJYfeCZqT4X3iG+5eLSxlFB9+aDoYqbA6VYTUn+Za0MwTFG9A5OIw
Ba2EisVgKXFnkL4Zzuuc1XUz2Xlw5V0PrrZNdaYypt9BXyJRNvL8R4nOrvHIlkWxnWVm/uzjoqLF
69Eh+jrELSn+qU/GrJwt56Bkh3+hRvrtU5QDxqDVtqoK/cxVVCD47pJbONFLUMPVHg3ShZ9NLXPy
bqcbEiHjGof5LSwh5HHI1W+4SGG4Gr/dB2P7s3XDCTGWOT9SNmdaEZyrOYz7QuDv8gjl5qJ+qMCf
voIgvZZEi1JgFv/0x+aOa8n6GKuA9sEULK0OQEVkp1+yubYRIRv9XhVhuktqEXzE04ubC8qemulH
C9i21kNKHD6hn3amM4pgDap8D4ZR6S8zMNhQSA79UnZIrV733udT+2KmGN9yKKB8bKrX79EhYD+y
2jbEAwsiODIZXRbi6pCU4hr5wx0gEefhKBJ6cgx61ilAI41EEIM7sVCo3qY+CQPZoVGGuUbdTFeA
QWT8iIbpgHbR3wfDqLel/tMh6943TIJU8LBVIsn6aXGbIGw+h2IMi2YtsHmjQfVeWBUubbWNszR9
AjEhipABfpNVuryHMbMY4SiUZPHu5ujmtJn1u3gKb/kcwgRpcUJSjixKLXH0KJmZHHktZvksTVX9
RCZDYiqVvnVLdncKlH8PzZQABUfXZ/Geur71MYfNmxwk1W5UdkAk6PGly5fk8NGPSDZrAjB1Hz1U
QB2ZU8bBwhMCOefzJUqFdQMQt1j4MjTC0V6MvvfTEawoPvLHM8UB7tZ2qIwSWshNAjN3YhumfF71
4RqN8/8GcdQuWABs/VyJGQQEte+BZYABo3AekZzML0HkNDUOPsb4zKTH269yPEXEHw/8fuicyvAp
HaM7Qt9mPxBAuOkV3swqmFGbNsZ7WEXuAckwPe3gycTBylsphr+DdAFo8pgE69N/74RjBmdcVX91
BNA0SLs8hVkgHp6pxOP/fY/LVV9dZTwqj2q5OATQM7srHj31PGF9XAm3eJiOyi9Z4ZUbncv0VIDG
wPqDcve5lx4SXoSr4X5aU+qfQBePAOodYwfj2KAGufPcEZy4oCnZimccYCk30bysP0bg42Zw9J3U
+nVOsySSwTZA9xXTihG3Pp0L6bPbt8HH7GDSCz2uXRS5tNOnbX2ycYOuWlrKbhRxjz+Lur71usif
Gpv3igZZdRrw7YRc7Jfak/5KBGG7y5yGbpJliHOH8QOBUkBOmMuCnBQGJxT8hsyYGL2xWo65r0L2
7pmPcvUcG/anpJeMzC1zOSOVmx9Md97DeulzVy1m7hJXUVCM4f57C8u7vD6ZY/DT0nZ9KMOZNT4L
CCjrqFst+HMozwCNF8lTNlj5wdWjDeub76oBNtwNEHpEkkIDWZF3aSE+TyxrvOgo23w3bzeI4Wwo
rG2ZVtsx8mli9M1DY9RgvC7XsUDhxUHu+fQYz9DGu3YM5gexiAoeH40K+/KvUCTRkSE7P1UlNTAy
+WO0VLNDPcbQLtj1MnBIQCwwpexHXuOQJO3KtA/+EBw4z4jBoMVPtBkYMijehp/eOsqroDmE2Hr5
VKz7gOCaaMqecqH9Fztu33MzJZWkPKOOuUZdU91RGyAYWCFntbb9IitPQIwHcjLqKDe3uNAoUqHg
zgFLRToJx+zKxWMbRGuNjq6Oxz9jmmSIYgrrmYD4lLmOauoWrj2a7M3cB9ss5BLAME3uStoeTeWA
fZZhtx2CNt9BtlMxkPh/i9Qe91PoiQeqYZyClS9/REV7VpgT/3GY7WzymKlrudvimbsnzepRi6yW
ktQp9LcOLP2n5Zh74gfa3yKuGUianDi82fZ3RpJhtgQuTI1/WNrlwRydZIOcAQGxCK4mCuJLF6bx
mfrYNxIymCR3hLJoMkKoSEpWMZcjravZT9/M/NUkSTMeaHNDysRfYYJuMPcUxoFNfs2JcM4yeLcJ
CqCmJyWlS/kHoo6Y/QdDtPEvjSNzGxOWvqKawz2W3NMwkJU1qaP2/ELKuPHokKjwoZ1fSssMTn6R
9KtMhjToIgo+dtAXtHN3MMylP+5NPpqbYZFAIebvTvjW8F17qzJrd9bCxYiA/OUEEbTtzAAYxlsi
4fCKNHOZybJkjak229mOT5Irodd/VOOZB6P1oxsLdbv2kUFtRyHNi5dnLOstYefV2OI97/onSaTV
ufHGv9B8n2GRskj2afXm09xj+dMmG0lMH5ZI7tGr5KpISFQY+uES1CTxAzhSSqEu43I24nQpTm7h
P/K5ee4Yls9sAnQVT0hnjHr+W1Vm81yA7LaxWjR73Rbg+Sdsq1ibMCbBlL+JMt71FblMQaEJkC+N
aGVkFun2FHKsx7RZmyr4VSb0RZCrfQmJJMPePxW7thUR1xpHcyqGY+lz5gNZrscq2mtlovmeBSUC
8Qt9Vhrw1I7XvAhInjUln8LYkfeVkkzg77q2ycGq/B/DUjYhksY+xZNPvrphDAiZN3ESXYYsGfaa
1lS/Uz0uJWjxyVGbSgRPyASfagWhIqZG7WqnajaZBb/eL7Xnhe7qtaXmz7yA4wG5eiWyfzxYotdb
O9IvgUIwl4a/WlqESasiYTVIbp2FagWzzx2DbbaR46DeHS+JV5bS+qz4KZIiNSkMvG8r08z9H4VU
f4Tb8dnyQa7QdP+q6YouUDTukq4nEZ9JOmK4rgwj3uHDaw8MRjgb+3wLwgh4V+iLlSJbbWlm4eTV
u5KugoNSSKIVE0eDalMP5amPkROaA1fxtDyIf5R7vOS9yye0bPuL1FenNbCaTVScNoDAP+iy38/m
J+2ozZceBnJLw4wS8kK1byqI0Ue6OxRZ+h3VzJNtuxwNRKrcUmoBjuVQxfsyG/JHwui6tqfnwe7s
k29/A+CItBFrw3XM2TET5QTJaLY0yfjWDsyKyHc1kZ5GfzZusBeLyBNUBubThN2d7sLkDBI3refM
cD9YXsHCcYId7Gl0P0SQvijlFxhxhMR2YYZb6Xl7I/O9j3xMNXf7MAD0rf0PyGy5mfz2No9abP2i
au8Dm56DeWM3KfYzmoZ/a9Cr50pqiauEV3ZyrGdTGYuxfi6vswv/Lpo/lCLFd4IAIGwxt+o5zTZx
dEWnkO2TdhEF6ggmRpIdMIA6rv0Q8I35YKNxRassExs3Gdwj0sMXlSWYPtPhJQEj2RJXgtC17FFj
UDzMLHo3RhdUcNKIR2X+UoYhZMUcLjCIHWyRFRbgcLV3HJsmR7DB7RNZIFOW2NYKnag5RV/zNL72
HC831RvOJQv0PqPJZIWz7NihgjtFqf2eDUGHjYMaAGIWolNi7kJEmAcddLiYELqhbcHdmlfjxzj9
8Kzml240Bp4kXA1VTwORF8zsYe5SY93+cQNEMiHRmUjF3fwBg+NdzMFcqUqjNOZFufiL5tIpm3Mr
8+iCzp87Ai0GO2squts4z+xCIhtWrmvea0F5Q2n9zAPOuVRy/TckG1cIJlawtu01na9JRmeHY6XT
JfQHZ6tRkqzI/ZDndM6Ih5htAO7JPmFkDdEvUtOQFwnVXpXaMvxQRkN53mU0Uv/C6WWhlTNm5qzu
AJ8z7SX9PzO7zfn7gVOSrzrgCbRX51IW7hZ1IjzgH6uso1uBeXRr0ZQFado5F6tkRxzsKtw60jMQ
o1bG2RweOZXnp6zpCNZyu/hU5qgz0u1YTvLkWU6+5636zVEcnic1hWc0RcL29dFwdn7ieidZKu9k
V1G8iocaoH353ZwEVY5fLaseyDiloR59oKTg+JZ6rxg/H1UQ6SfuROQ+iIft1saxD9N/uW+rezBz
3y66cUdljwFhvvF1KS7Z1Lv/PdTsGkCWol0J3WckZcofKVq8XerkOWBZ8Ds1XeguPQTOuhJtB7TH
2pzpCd1DW9C9RzHcBgkgAnQwcFhARB9O/UcGAa/UlPwZu+pYIhsGfcw/KLRx0jDaDzXNvnFbkl9k
EPOichQTzGUwQDb8bbIQKRQStSNgaxP7T5pEXsJoEnotCqzLc47TDN3SvjWtN/QTwYbS1OHUMYOv
7I+0tdCeD8ZZFfV8SZwAcTXb8zoo/uIfwaswTUe36hPaIoOlZNw9Roiht4wE1bpyEMARbokCnZJ3
FZJn0HcPSymELQULzTwgSC2480OAOK95QZeh8LJw3RmPGcfAelQUv2DZBSkb7FNU5dV2mogfLErf
RpCZn4K6Tc8Wq+ItJ6ra9XBTeRi6sjqzrwFFglQw3yEFdmQDsEi5HojGcsn0bk7xwu9h4K3r4/CW
NWrYT2Nj7Zs2vxbBjDOxUoTjNa+jgTretIKCDsj0GDVInLlU3G2QIxpirUwBkUeUung1fFctzcFO
vAeOpzYwk9Mdj2K6TdKwXGQQexjJ+Ma+MB2l1T/8lrt22hNF43u9hz96+DlZRDepov0t/b5c20ss
lNWL4vb9ldnlP6ZuVodM0DhCzG9jEaWJE+FCGZezK2bM37mJ66rknhbwsqLts7KVF/T9pmCIcMGJ
TtLGm+Sk7sVHGux292I2yOHIww/+zm2b5HTgNPa7NhO0HiNi2Yzd8aRsk0StXUmB8mJmkOc6Lo9F
3yMWicgOXXJnaNTLaCmaLtReBQgqgMUzH/V+1U+fdmZ8UOmcH5PBwiapSNCZJGCCtqu9LLt/ETzq
apyoZaaNdN2yhCg2hRWKDwSiXnivE/WSGLTwaTSb+9Cq9zisnwsPgnmRwuXhcCR4xNuOKAe9LssZ
gsvF1A4S3PDurDjdH4Md17e427huY+3CbroQeRavkCsHJSP+gg5th/CPUUdiO6VGvstLY1832JEz
ozcP6TbX4kgw1MRnIY4xQInVLUJeeZQZhEJn/yaiq1hDwCEJd5G8azh0Yl7GQ1ygUPfSfk+dNlg2
+W4roueZHEf7SU4Jq01PBbVswkeZuRtiIZC6m5S/1WWEDiSbX73ayo5O23+lQ/LseOmfIe/NjR/7
Lb5hlZJDT1x9ve7T5K6QpwM7s0v77QPBBDPCsGlgFimoNn4JvPxVPx+sVliPhHEtsY8EcOwsWXoE
PTXt1raK6RSbfQvK+JxQzP3TMoBkyZEq4AdWy6oNVyueGm2Oq24EwpiQl6/oRhpGdZ9MFnfD8OTW
gLOf6WG7F6Drmijkmu0qt5XDqWCjG1Y2IhhEwdPkDVxIQ3KPg9xb9QWRbTL7EHbs7urgSzLtzfJk
6xTJJ2j1kxmY5bnIwsdUUxIZCVtvZqO/kK0BQ4tZGqUffC3AQJwN84utP6wylXftyK3mk3sKy+pv
6vnOqRHLIOI6Z2VylSlo2G0MibfJXJ+Ze5p2ZVblL0aGp87MvzJJmCz3VLWOxYxFsAOnA7TddcGE
NBpm6VLHDq5HF9LcjxtcgwdFE9gLChNY0cB4xa5AFg752LvO7X73Uad3BSQOJyFr46D/FP5c7gc7
EmRlmJB1bfpkGf3TJJAKyqwHmlHIZpAlJ5uIoOQ1LYLgVN8wcp0vgqUpRZ2znHOz9AuXI4FvtmOI
/KK+4wWCjfXLZGO11sLGLeJOF0R9cOXWFb1Yu0kH2luEIzAe3ZFt4kS3eLnLqjppSCVIf8WKEruR
kll/YoxATG8gM6KDi4yIfFuKQB2DKHnEBtKs3KleG4QKuPjlVzdUFjSnxAa9PIQGdHdO0hASTW9d
h4hjPJ8YnTER6EIaxr2wrilAL+znvjJBfcxP6L1yK6PkaFWldWkiuldru2NogOSnx9GH9iIW71GX
OBR12YjN1BvHhu7uV/xkO97i8MJrtxaaa1wvy84UfuBmpDKujKwnO7BI3hAVQMCENnayYnWy3D46
Oy3thJRf+pxYx8zg7IiNaTjmHmEngCQ3iVt5DacBx263p6B0xauu1CMrqEA0NO2IRlv9CC17wEmI
AdpDIodEF1oNk+O6dwf4FMtknCRAcQtg8W9oCv+Ms7t/4Ze81AU8iZWhWPRfpONxKyL4LV/i+mLQ
dBlHJ9MYPxG67skmw/BOpIfXEzKWW/2wi2Kuuzgv7DuurH8OSAk8OBbJGG+iLfmbsGBS3Zo5j9H1
JViqVWziOlkTdlHcjUioddKiyrQlIVnDyMcDmeWqN6X55IHNE81psgGG6oSk2W0Gf+0qRWnTLOhW
AqNfI5eVZZ4fyZT5PbYEgSBpw9GiOOfTzBg2Q0gOYt/043bkPF0nPreV1vqoY+pg/WDXxnNy7f2k
WpGX6G5LUx2km9B4ibWgaU0P2307bJQxiEtqEHbRlX20Ietdnwq/OYwtzDmdfATzCSIu6ro/2qb5
OrOvb2ZTqxXyg249aentbZzj3KX5+aJE8ZGHS9juYBEO5lhgS8I+x7reSjWs00llb6mRvYwOsS+M
IDExWkixq1bEB2YeuVa+Y+/o7yAWeTmHM6qjFweCiTL05Fr1Dby0xHI1PsWqrO6LamnH3w2E1cPo
QdiGdA1X1qmZIxirKpW7Nk0/R+VwIs101FncB8cw5K5lujt0cms6pK1tU2KoqiIJo+zar/it1gIG
chcjwryaXoIu00fFwE6/cqLcPQ/TOVbTdOBFvs46fWVYf4Y8fHVLxvphDLnBRe7OM0g5DqI0ZfPu
zLVpePOGMMOQT62P2KEu+vjm9tgbAlSljffLYw2bzOE4k/pnJfkIboucIfYMqrKmwd96jmYbr+y3
71m4rPi9w1E2S0Qn06miNtnuum7TSVKsFkQc9V3xPmLfK0HP177a+lgiD2bD4tvFiLw9cOyhcUqE
pc7Hb3TJ7a2s0uaEC+Q0aMGfqf1Tw4d4H+FwXH4P0tT+Bt1ElKeyL7WmaL2sWvCnMOUsPvZJSCQU
hCILElFhihrJeJ7nN1UgPUG9h9XVH3x60EKsl1ZCELMbQjHgewpcvWF5Sp9CLV/SmvN96sz3poqW
Ebjwb63zOk+Ms25HxlOSBSWXRfIxcYIslmD3JNzxiHmNZuiQ19jHAuWA4r8YBaNbolBj6RSmCLyE
CiNe9ldHe0xGY3hKXW6zpFRJAoVIsCm5XW6RtkxHQgfPQeBbd5EbPfRBeeAyvZJQ0P3ofLtBGr5k
6oTTb7I1/Z1EbodRRr6E1pAeZTQFVyw9274exLF0jZTTdbT3mdlY27ENqOVryE4ZeEFkUobntArU
YUg6UPOQnCPDPWmSjfZWN6AdNJJfQ/sljOFvO7vFq9t4e0/Z8wr70ZnlLj30JB9QGYw3pyMNem0C
yz+ZIMwTSMFZullEf8K8TanA/REIYEVKgESaInNF41S14aEsOxL+Gm7NkvQqhkv/1cQjBP0fvqMy
jZDa4iv02pMgoeBHjV0ta7JTZ+vmb5aqSzQ3e4Ka1JPEwnnnZvvLm51bXnnezRjIluoL21j5+OSt
gfuw0Xf/ZsPtb0qWryQEupPnPQ+A2v3oY5QlO3LzvSVqRBfGnIVXr/rr6SZ4k0aJD68eSelxudeI
wa+uRcsMBhwwfAiSEcGc0pNfkmaozSd6BS0so3F7Seyw2RF40bCDNMQHBeie0iVVoK8FSiICkEgq
6Eg2QVuNgdTbGeFYvi79kqzub+FkMAHYRcKc1xl3SK9zkOe/wRTVQ4b80JAwpXDc6Ah6NUzTv3Bi
7wHCiDeIRevg5fDX9dzg+82T/tAOo3wugcoLxZECbjs8l4i1dhqe0uL8qJvOZBkBLlCultvYHNgz
AQJOc1W0Ffk6EyBNHWJFr6v+9P2Q9B6I2/eXDXqyUyhcWmUVIJasZ7p7MVKgdq6AMdHhGv2ige18
1Z6+nzfQpgfsMDunnWO0tWayVQ0b+fe/2QcTuRrLvz7FiOB76vQWTyqiDQTj31/hK0Id+v1ce7Iw
cQ3yn/77rmiJ4HYTpPy5nRiI2njw4jQ+jJjKR9f2T2kPtMTZe3RD6Z9EqrAZJmOyFkitT3YSoL7o
teBztzz//qoVtrvvPTjjbtQn4K7x9P3V9wOhnXm1GlwL11DgEvJGEh0I6LETZvweGbK+ZUgQVu7U
ex8uTvxdliBFcIo0xD2JDJ/U5H41NYhfXUqsP8BFPYzZH2mtk6sRtMuxnQUfNo0oc0CquECrtQ8q
EX74DSEmcefcey2TSzeSCpMT/R1iXf0oQuiFTvg/67TN17KarQ/Ts6Fa3AyUZHnaueG/AOTv3mWq
eg1spEz1zxHLzocHMHnBAM/NcnlaAa/tRBoL7iOB/QGmQ9NtPh77kQJSJ4379zx//8YkS+XahDdj
s/lGLAUdddiJEmvVtOP83wsQ586/cACBJNg3vzgBA3Sv/k6Jl31wnlm3ucYHU+IbEgNdD27uMpBI
4Mu0q/IPj/ibbZd5zYFxzMdvNlIymqSA15Ejl4WNkBq8du+5fv1+tbMCm/ocYIz5fupgUNqiKzL3
eAYys1UfQNJ/7LIZ76o0m7d2Sc1aAFNjJC+JQLJoS/yZpI2YDaWAYcM/QtHuVFf2EYdB/unSjdOl
KNR012RPjI6/okHF195glxQTKbgqRGbqLSZPl5b2VeBX2b3pRPga0IkSLN+3AQG0N0JKgRRsXCeu
PmdnxDSXVv35+2kGlEmH6Hvay25b47BZE+AQrFRL6SiGHBJCZO6d4CfdzxKOh+9mvY3IRyX7PsBd
oamUGJUuj4BQ6Q1TId5hpFlf7P6nuctIUEyzLxlahHSY/kQtLlESI45zSn/lGS+X+TI4+XQbOtKp
/FyGn8XM4moZDqUOpDV94v2ve9f88NNKnzMd2MwYTfRpoFNYd3XmXDyiDdfICGxGn+ZQZC0atzJc
RfNgH9NAe4exSOQWiCNas49z3xnaeUec+LGbyWZKAr99st3yp72YY3UYsOmI7EeofIJzozr5Qe8D
wIudfZJxf8Ak+cTUNG3RzfCupyr7yoDE10MFGO6OQJyJPBMGR98FNlnSYfw7ilMCFAT+imiqDwAN
gCuSvIRG/e2NvKcjb55PM/k2iKdi/wZ4jalNd6dY1c5nV4XARDmMSe549qfVhb9lM+Fp5nd8zv3+
ORm08UYq1mYoc6Y9C2jUtqlCG5wiIrwgM1moESVDU2/5xLz0EKo3QTMhIeYmkUhorIqJrOdi+/1a
J7Pbb2bcP7hGeemreCNkWz73ur4zS4tLKM0IENdzX2NTbgRsIslMEWVSPhdugNQ4oIT7C5tEv56y
cYl9jYBgu+Q5rEcIT2+5nrpS37Cs1M9Yht6wIkxf6czl0KEQRJ6mEKca0vjkNFvTlzK9UyGdX7gT
QP0v3+86g1wQe+wvZpNU7/Ho/vf91E7NvZiJ73S4KRRF333OlPYuXE9A5sc7Eqbq4hlNv/7+yyzB
yJ67bXqxXCd4B9ZGXIScuxrTj9Z4zsw+3hrcxw9OI+SXRmPoiy44hVEF3OZGLzIocMhOOgKhjf0v
2+yJEp+4NjOza2lZDt+/vy9tw2WqsOpT6oj6o8IRlqAF/DLNea1SKJrEbYdtMk8UJItKsOdMeqeq
4Zh5bfI2gFufPdpf19nyP0EGQCf2rX9WfXHNHVU/23F8DcjXX1NfYZ5txfqjw0QdsEqOXw1OcMPZ
YpmP3/rKcw8GcCj+s3T+cpriiWukRmjkEVrSOs/ZpP7MbNs2YzdFwLAaaVyswpCFfZifp55wJniB
ZBVOuv1EsDwQMIkCjfuPszaG/2PuTJrjRrJs/VfKao8yAA7H0PaqF4GYyaCCDJIiuYFxEDHPjvHX
vw+qfl0pZZbS6i3aujYlKSVGBAJwv37vOd+p6UbYzUP7tYH4/5Sh8EBrT+O4Llg8Ax43ie8CarPe
7RrRXcqMMbJDa57R1VTeFTBG9ZsomS+GjULfhoi5LvRaHV2b5cpIbmotBPMmku42VSz0bmTepg2L
dj+2HxCH5XNKz0y0fHdaS0d6LAoyhKxuwkbN+SDGJckKvtVrFARtH9zRaFHA8kDudMuX1y9j4272
2hs7Du1bXGLPLWiqnb7spaLiHhfWos6BxMGu5z4n2meoyuwpZ8M/dLpRbL7/sR515yKruwuoExc2
TgHPv3ylyRo/B1NW+WJkthgmvfOQ8fbMao6evUhuoLF4m9AdcUT1Hh2jcG9lHYx4BjosG858SMhG
JbhZH59QfOPkWK69aSLOMBYbFEHcu9HiYF6GFpCaUHsa6e7tAzVpG/gpAf767ilKaPTNnT2eIxF9
zLn6QiObYTWiFlhrQCKw+cFuqdIYkEFnbj0dWhcUAR/zT/lch1jE55QBYG6N5bOmTZfckPWdGobo
GNiwZTjJ7FEaU5yY3HUR6CjhNntdM4rnQWK50a7pBtOOr2sL41F5qVs4cVNp7yNikZi3e/Pz1AVf
ApHWF9U1/almBu97dT8/076AbtgXiC+xr1wElNXvf78c1I0WD9GaxWydRTRga3zSrH9Pw4pWtwEH
AX9ZNqX6ZjSJSbdcXX/CBr6k81yDYDOuTEe4+7Lg/vU89yDHYy5oAcWCJ7mr23ktxgEyphSvBZYx
IMDLGJMnR4uwDHflIyHOvQPOoGQ+ekQ4N/KcS/Xsdag5KbFA0rySC4lsQM+sxc5z3/Y556PEnjYN
fANahOazVsRU2ZA/vv/NqZeXMKuhUBM52OtvSQG4ZUKbXsZNvx219IrTAGKAePqYkmg9O3Z63ffM
ujVFkR1lV6VJOMo4lF+FzMdtlLRqExMZsbJph1GuQazsRf3sTjPthMRy9iAS3uMYtUKYGRfm6DzJ
rUquGsnWYCV+x8h+PUK7ZKxr78dJ6zche5mcDT55gjUj5nHOatXskZOJTQXljI4SZbiTMSKNPI7L
Xltiy0L848dwUX1KqWJVNRgvNNfFKsY2rnATdj0X1y099woUq7i3xXz8/kQ5KX4s1w3eqt5DQ5un
uzwokoPWWjM96I2Bdhrnw80sR4yOs9uAww7uJWGNSIldn20kpustnKs4rR+qolV3braMaw1O6fpo
GM+BV90mYcE95jkrT6KaXRBZA4fjvdHaj3aHFpEhPBVLhvGgaQ4W1S26htDeZ7yjYZkeWGbUb+LJ
uZsmyy+aAR0jnQZOfXG7GZpxJEwtvQothwkwHIhRYYCmV+2qMb2G+fvIs75D1/YVW+dXkBUz+itE
WF4xtzcBmJWV6qh88maEasi0n3TIxo+rlBb8xBLNtOchKDWyP7RPSjzIRG7NNunSdR8kMFHcb6Ar
6vZBRNW6dUP9oqySZ1NngNClgZ9hTgUsI5rdpOvpLqn1doMwhx1Y1TtO0APTQV0nxBhoa0tlzFEb
K741JIBw0uCFg9wNVjryOexxwpRR3VipzA+pgXh3ucZuG2fPTRaTrtZv8b5nR0Q/J0th6uCpPiYz
RmQnRRkh3TUNSPxdAKthAdpo8Jd/bl03Of7QoF/6d8wMY/PBUBqltyaPYYCuPHU76zRU0AhxYKeg
ejnMik4+OHznwdLK8NrxazUE5SYQCZ8DdPnXyIGFzVeVUvvuI6tJV/HQfwUjjq65gAAX4lfkgV2G
LKWW9ug2AUm0rEZycSiMX6KZx8AipoKmW6GxpbIsmsxxXyxp4MFZTNsTi+dsawnTKygIrfHAgF5s
wxYaKN0j+9nVwGm4zm3Sa8kZMVlxikisZyRXeC9kaz2GaVqQSsHJRWcZ30BKyJfFeK9E3bMEuGTF
29VTY+gtO5nITibfj5YgOoxmemOyo1QieYdsEM2KVq1HOBJe4Ve3zT+l0jiYmFlDbnHf4BfWMThY
abouuhJAoU5dSBf4hu/6msERvFE5Y4a68TgfIn5wSc+JlLudtQJHMXDdGwJ5PnNgykdN2fchfuXb
iou8coLiVBOrRznXiititawrmO8tdPT+WIM5fvFyN9k0+hQfjThtD2xRxVoV3PdVVK/ifKzPeW+7
m0meaML0e9BUzWXx+bN020NU3Zi9xhMBgGrfWHlNLU/CHQz2KwwQ7VZP7vMCoasdXVWeA69JvtAD
mWBw8CphdxMEgGkDeuUEf8ZkAj2qbOi5NRtMsmVpnsrFZObwL07GwA4whNq7F0TrrDCnHffftKIY
0/0qSuKNzg9Am3+BtbcPojy+ngTGO+JRyEdi82wjcBxBVWyoAptV53b9IbG6T0auA5wPxwZQ0DL1
LfceVbw/gHlYRR2xH3VAwFqqv7NF+JpkjJa1KIm7aD+Twg4tAg9t1ecRPfPsFceo+oLeEI5xr98v
grR4qSU6xHpqzjCOcb6cA6t4mTvdLxzm/7nNljD1QL3GqD1WusfibNJ9go2klfQ5rYaDWNezQIEW
tckNOdKc4jp42kfCUX3L1B6cRYeYciw8v6kLYBqam74CqNoz2oaMDQQY9FuRUi902Z5d5GgQywP2
LIDYr92B2e5vGrftVhqnA7CaqBCm+c6uW+NU96GJsoxfDVYAOmvdY0vGUQ3tZtZwYYoilkzX2eYZ
mzOJsYt9b4zB2kCyROdPw40f2fmzG6GEwVJa7rVYfW0z09s6Jm8oZpJcWu3B0oz2nlwbtY41dUvR
324Hmm54amDEdqhw23h4NedhkUUctTQUsMCmb2WwnpgqPxsBgF2aNRFTBiJOeD1uW2wQnIxrY2AF
S8q1ltEkNpiZnmr8ipiJkWlWwK5ORTQUOyH7YgOCFvkahbrGwGWHvxFJ8ZDeff90HlrBZYEURT9c
aekI/NJmRiMcXUE3rtGvZMZd5ZHPxkEBZ/Oy1NK+Awbc+GRQ9VduX3BTuzQWvr8ETqhbJYTvapo6
p/Nkn6dKf2/spHwWBG/QWFq5nkgOYzYQQEFZWuK/5pCnUVQuB3NzyQD8fu7+5xExRR12pSdz4FOm
5HV1gJsSb7yE4r8r22HtwKB7HuuUJcet5E3TLGTgEKXaclvpBgLJIafC1o0h241mFT7LULuC+TVf
BoanOGuCYlfEWKW/F1YQz/e5hsS8kxL1hwEdJgIaF7pHnuvgJLPzRLSmP46BsU76ta7lV3TqnI3X
29dU+airVbnGEGfsLVWUu6pxrhXL59Xo8hve1qHv3uOCKQerZrcKI4t7VGi4kRBOwn7vEIiUzndn
KZqWTOdDqY5EKDAjZcefa04eY6RsOkYVx7CYuCEM2j1lhOw1iOob5SSfUPqYh1f0IbTQuJv7wcJn
8S2g+bAnl2g7TUr5yoRt3ZGJIVOGWqHXANnqaRCzL8VN4GO9j/2uQQnrBeVn2nFwpEmxmhAo7aJI
K3YM1XAxh4PfQCl0F1lWQUugV1yq3nPRaQp+S4uLbxxxMLTtfGON2QyncDO7wtqmRfpspzGmI8Zy
K0X2GFWbfVsPTugDx3rGUa4dA0Q8TX6Zk5b7j6EWnSwumVahD5I2a54a+UEJRZ0TOe2+0bIG5Rbt
kMLG6JlqhtrGXOQ9IIXEmHgIcLkBA2mQzusOOY8L0tnGG7UGlMt7yFD4sEuRZzzP7nUDmIVhSEnQ
j1NwzJrLQ6GmXaliVoHEhbQW3I2VtR470DddNnhX7AYP8K6x1xgTxWxBUoyMOZKCWtqEdKmeBRiy
omaxNrMJBQeYaR+Uz9qVX7QhHTdJHVbbShuxqdhPyDjuxrJY6ynUDWkO6To6hKmNEIQB+JxGjJTM
7jQvkyA9b+C7uVWFYFj5yYurAnAohVUsR1mksSaqqGSZmCHJi6gz/IwYn9VLj74RB6DJvDWqHnC3
DKKnde4eB0++9iDnKF6dPUP/eXAuVjijMFimYKUoF4OpXHlVux/z5Nyn8y1uvEcK77UONliq8sWy
sDGXYXDqp/TQdCc6S5uaYBTXgENpZZxtxvQdKySEjziEmJHv3E5p29pMDBp3+ONznlwdPKiHHHNl
Zhke0focNG+kFRS7Th9pSUpxdEu1RzuXb8Qop20bMZzwOE8vYeYuyTieDptY1s2WoM+t3at3t0B7
WIziFS34x8juW4kEnRJ2SKYo5yK5AstfHqJEfRVI8Xd8hfAw2a/RM5PWlddXWjL36Lo8RDGKRlxr
q/FYc8zmwYACbOTTdF0U4yE2uFoyGMQhGulaJ9jlIHiSlI1AjZwzk3KdzzCuKuVspNtdlXBuZ2E0
p6SI0fJrmBKMLNtaWX9H4i3kFUBnVRwDeaaNuaoGb9Mv2Z4RffCs7pESzhCr4LTI2lv6F87TaGVv
1mxfY2ymJac9UUF2fUnSsj69slC2K4XGaQ1RYVwxO32ykDYinQo3AOdmbuYyZrsUvjPQLNSx4zDv
KQnPmndma+1MZygRQXMzwdqjwGzHdThM9MbtwGB4hksadS15X3MVbBszP/VkGR0FPE+WS8TMrK9o
0Hn3dlUhEV2+5BCdeMNhorNt1OD2fBjJAyQo7TZkndfG5DOXwPJRQh4RHj+K2AhoyjGKCdnVu2d8
A41fT29DrAHkTltuUTIFUmluWhV+qrig0x1Njg88iRLPje7zIETciRpma5eFWqEMnxBnzbdVnN4P
Q7HtQUPvrJb2cS+QhdEY1HxdaTXF7w5w7KXyxnhr0WBdlwor2EwZl5zC3qDBhmdztLNjnxEXNrjq
mrMYmFGXaHQcb4j8FZSnoHZYQ01k8AGuRW9ydYbBEtZ7yb4laRcbWn926BHs2rr+1jha46chSBri
lFSlIxltmFskVLGz7SHaVScAImuCuhgo2MWqsK13ArqaVdJ8Y6YJzskAheSO9aMXyJ2whU8Feu/q
xWvrEG5iiTeQZp1+bVMQ1AI9pDXKrdR1qla4hWu9JbtMRQezQR8fV+8O2hPEpbhSgwmLQ6AdvFq/
LT3gISEDdouK08nFQwNGhiH4VeVO9ykOAcldxB3MntLnQISTNvcYHOkJHK8cdKE1PQJyc7PkqZJU
hsZggGmLEeK76jUf2pLTalEhc7C+SS2CfCpXlaFrW5Mugg+G/6oW8yGco03MD6eBioqLjb3yITG6
80cWyks2Th+4J5tVVjCxQmuNzRR+Pa39d0G+1GpfOS6lKQQCZpX2TQd40y2yiIuIuaSGNrRCcT8l
9EXpfFEMkJjH4hFhfJ+ZC85vk5DPmde9piDvrCD8pvU5P8lAfxwLPkr/IEe8Eug4xBq8MRbn+UXY
LPvWMtyEP8HMp9xZDNuvPdshBAixrNLaCsA+CfB6+IZapAYwgKMW7pa1kl30AtSNzSwxuLuZ1nZm
h7F1ztd0Q9qtGFz4Ao+0n/zY8io0wThOjcjjNqzbnW52yW6282Nl2lDUHO+OpAg/JyrQ76AvSaOR
62kOvoRy6bm63p2e0352mbyzSw6i9hUSmvxspljXe3shM23JLjxGvfvOhOlL5RbtiZbddMhy44qH
Dsk8TXhZffA34M7BoI/M7dxig6rcBII5FSYr3dtYmuO+BV/Xm3a3inkqOdhqwTVJ0G6I4H1yw3xt
peCYXJeWQTlo10mG4SlHRMy0pSC3dc0VwoOmkSCHkSbX3GkvbJIJEijGKize01Rk69vIJXbxe4Lt
/1iG7/v4H+9lNYEDjdR/7r6VN6/5t/Z7ku8///jH3/7vCPo1TUJ4/3XU733XpK32l674+Iv/Gr+X
iN2K9lv2Q/Tv9x/xj/BfzTHI8TVAa0mDkYONbfu/038d828WOCXpCu4hOkf2P9N/TYOIX8OziRGU
Njo1SWTvf6X/8p8MlwarZ0qSf03572T/Gj/GVEv64460aJM7uuXwHpwlGfg34d2j3iRZ307h1lly
B+au2IX0THxT1JfOhgY1yfTFmcdHJL6H2aPhFV4hJTeYkwVfxkDcpphFf3M1z/+IyP5L0eXnMi5U
+/e/LmHw/wzO/sc7krppsVGbwjN098d35Lj6xKAQzr3HMNxWvbt2tf7Rgda7qsVw+vWLWT8mH/+/
V5Oug2bFcbgGP75a7Wl9owaDzw/XaZPgkyCVHtQZQKIESTdRRBTRCwkK2MedVXIQD63buF8w88P4
aJHngxreIhwwusfjf+C4yl5mgY7Xxg2TJtjkU/45twD36onkM/Q90abSxFdmifva1iBo603r5yyc
dH5IMC+adw143ADRcl1N6EXhdRIHNrzLnqZ6/CWMUG8nojz/+jr88UVHd2cJx8Bt+1NkvdlnfUyI
aLgt8xrqVbi0XPXks1GE9in/16/l/NEXbJiO1IUlLdP46ZYDcK3qfuSWCxD/tU3uc1DRUGyBTVQt
HflhfP/1C/JI/O6WomnnSBzKDv2sn2+pJs06IXVeUY+rk9dq+ygpzi1lPAa14F4n9aF0qeQqWDNQ
XvbgQibs5hn4Ygt+WNqfIrM9YZ85EzN1RWf/rm5OUVhCsxz3kB0BPGmENi3Pxq/fuLFc9p+ehR/e
OOvDb5/OofWmPo35WmQnbyJ3eMy1+COZO2TSAWPfQmH/R2FeDmKf1LB0o76ieM1HtenRLBnUtP8/
b2hZlFxDtz0Gdj++IXDmpQ5FNwRsWN6zUNCw6VdxrR1VkX8UoCczh+FEM42PnAfwUU/XGoAr5jJ3
Tafd//rN2H/0tQrdcz3cejzJ7k9vppzGGCqMJJ+qrh4cE+rWHF17BcDHGuC9Y/VfxxgMUx1w0kZH
gYVHbdOU07ZK1FNpD6fOCe4CdW0ZW9XRfO7z7I2I9CflsgAqHvwgqzc0OIeD8PJL6UwgPW3icgVW
m+QTCdSjgD+ycgODmVDBYzxnrbuSzcfY2thdojdjcO91TT0ZJpOcIE9fXJEtuXk3nZN+Zgwfh0Ld
Uea8aIX9aHraStNvMmWA6YIiuZXegl7BzRZGwYZI32RVT8XXyoZ1GSbRZ+f0j5SFOxXJJ3fRgZqs
20aQRetfX+blKv58DwpDCGEymxee/HmFDNDW6JnQGNTkL0BZrDUA0EfTxOfTm9xu0LBuFWz3P1kl
DP2PXtcUNsgHR/f0nzPpna4TgDd4XWQeCR7crgOdi9cZCrazHzwbMRyWU6SBE1fm1x9Z/MFyiMAH
yZUnHYtb3fjxNu/juaoLYIzAV5fQ+lSBz3G1zVT3pBTNWFnSjqZZlx0M2e2d9t6x3ZIG++vUeeAa
LSPdmmVVA/orr6sW3w1qVsBgVnWTY0hP4GGI8Us2AviZ4XASYITxkVJaaxf8cwqVKG5rQtTR+gGe
QiGYbiaFmdzrp0dp9PxpwRHu1x/ZEL9/mpjimsznPLqhJEcv//03lUDUNoNJvn24tQycFnWb3+sW
SIwePbRHPrlwDrZqnhyDvRCnDI0yPXjrtV1NsujKnOUBFfaLZnfoLZrmYlA/COetChpv2yEZX1lp
fm4suav17GVKCdRD+LOd+d0qq5N14TR7uG5vderc5IMaD+SVYhcc9yrykp1ZkMpiDfGekfsN07Nx
7ZSQehrtSArVo9Zy3oVJaTvdSZ/NdmXH6a2m10coFR+Ng54lw0zUqAaMKqEX717jqA3tAuZmmk1u
HH4bw4ufJcaaqHcyYvecz2xxudG+IqlJMscalnHIwBfaL325Uaf5B1z/rlfiJgv5LDGhfejirPt2
njaBJccDZZtCYFWmm9FlWqdrr2JMSEwyt+gUAn8ZPwO65p/mptibGtjMoouOugESWiIMyTkst9kL
3uWjHuJpHqhKUnlKMOhh/wlIGRcoOFTvMfO8w92WrscqI11rkcZF3jqmJ7RqMKesGtu5b4AiYQIl
xDFig9PinNQxtrTaiQkoXCJIxows1Y5ELJGQGo9cOonTtR1HnKxJ80rTqwne/qZN9bfUDta4QPEU
6Dl+5PSNdWMvU+sqpfdLqcbcxha3v74zlz3ux/WHIteko2q5wtYpiX+8Ly3dCjIaNwEJEQzuW/qF
HPjoNyLDeWOJeMqCzyBB2LLUK//uK7PsCIf5p0GxgkLxx1d2PYcvjb7ARgKyw3x3K7ruuqm5D1pn
XEtLP3SMYw1m/3/yMJq/X/s8w2CtlZ6Q0nCdpYT6zbPInw5KM1tvg5EEf6iGYrrvgs80qW4IDsBD
AGR2QFjltzp9dFnfdgogRZ4jV4hG5uqzi4G0fTChsFRqZnhSn4c0/DDN+fHXl8j6g3cqhPQMz7Wk
cGz9p8IxEKDdeGwc/CYsTF5aXpP5miFbpn3LOwkDrHJRbgs44Osw0glmCkEKBfCWMinvqdZiai9K
e8R+e6e3D1lbgLssVo7BXUkTuKS3wMjM1b6ZQ80UJgAFPJ50r7z0ZX+iFklWZhf6qS1x8s2+26bw
afjo7TBiiK452+feUUs4OM+8IxRoL7++AL8vZj0hbNMWnFfI2fn5/NRyB9R6IGl5WtVlrhAvJOwT
JnBm7NFWdv3rV/v9s8B9YS9nNcOi3jF/utpVHKL06Gdvg3HgjYXsykH4n8XFpUGE2Ejr1qYIGYfg
T+7H328NP77sT1sDkq+CCw2/O/ICiMntRCc0ys4uQsA/eyX9Dy6oYXC4NTx9ufl/LjeY+mGIagxk
XRHJlegHNXknFyAiTS7yZHCK5X7HnGaMZoOFN3n2Uoxtw7idTcZJkcESF9TQXuqav6MFMf484znO
8m3flF+jCO/S1FzmTCMGCDj3SpfsvtBj0ZqQ94d/dYXWN96JEClBB1qccJXnWWtxy1YjuC5m4v6c
6MQONPMXs45nP3T6U2IzQ+gbUi2ZKFMxShJhQmuf7hBaYTk3o8+wsm7DiNlG6G6dThzgkWSHThXn
sMfPNdW3ZkaTp9QgM3qxs3O6z9Q25dXMGA/O8i6RbUcR5D0T8aijYMCT7Gb4kJaSETHilJIK3Pba
xnPYE0nkYXRmIBC38g+VvMXIrxiNLSIQ0vJ8CVxCbvTI2lUhcbPuMlYrBPiejtJRIlbVp5pgvYiU
S10yVgrm1gamWR8yHQmxylDsdRO6FU4lZM5GbX8/FjyFjBReiDzA/wVgIgiLr1k6PRYj3wITIGLW
w+kWr8Elxfq68obkrY/SD1z8iB/AQ0OLW8WnjLYeTWSOUjOwx5RG7xGTmA/pt2LQAmokDwHF18gW
Nq4HWS8KzhMRnHw1lbcFUsvBtQVM4c146cks7obibA9EBrh5AkdiX83juM5l+NYybV+lZFFHxML2
U8aF6eLP1N3ocfYUdzbBZQX2Rea7Z/JejnKmTAgG6xQt7IwmYy9oR1xemZ6tR1c/eq04Z2lx7VbD
Cbf1S+51azduL3WHgxS3xZeq2njlnRY8xq2E6C6DczJY5FJ694TTgrdlKkC9pUPOLDUaxT1TYyoP
Z1CkMGT1ufBIYbXyt5ZJ1c6LOr4/98XUDGLpRr6I1qzOsZXTLhl3WNVCRJHmJS21u7Cqzi4/dj14
3VtnhxsnTXdIQC2Gv2iMnfwwZSyUevqSj6QaWiNXRtykyrNvWmJ4VtooqezgO68cyBOa1oSbwug6
TLE5RH52QW9wbmrX3C/lhEpY9RvZMXAu9C8tAYmF4eDMY5ha8VCsOqd7sFv+HzAn09+IaOWI1cOt
AYihnTxUKQDLkSSKbM4offOXRCNfRXrHIKXkQk/+RPPmnroYxQ7t2Uwj2ggCnqHce2KMaLMU9KTb
Iv0I7fizchJvV+XTMUQ407rWrRehwJrw+68saDVkIX4rjPGdviVZ1u6euVTlj5ImRBOpbzXadKdV
pu+01BtWLQ/mxJaF4njrwrSaBpeAjtRc07OOfAx1tC5CkzJ2qF9tdYqG+ilZyvdupi5GzUFTd9Lu
TIU8UlpcCKwacDi75yU2bsCkvQIOAH0rCU64R0+Blny04r41XPTfYfJWFrCoGTpsuyFbdPP6lZPW
X8YRq3coP1QbqD0ntpsenJo/ZtTZ2sBrD6hVuWM/kgy1i1VhErCnne3AbBX9Y2VVT23oXHHIydeK
sSLPxaptM3x0OoKCBfTTcD42Z3XqvDN6wkveDXhl5dmx8TeAScl9tLMF7QZLknNsCHRgs4lZO3LC
czShso3HVdbc4818AkESMchWKNGKgyaLi9Y692EpwfuXJ2FmdNrwSpbXqkU+p9l8QZCGVo2GOS/x
xG1RzvEuneWVZi1NGhSwHBd7n6PKiSFxyi4EHxEwpZ/hvK264pxr8FFIpBC7OAwhMH9B+PrJaafF
62s+KjN4XQbfInMyP36lY8Kb1hUjQlecRTYx49L2deo+L85rzpoPdsxMZwiVTpxJfJGEnNgdj46c
kxvGrFwxUnuOHWbENVPFtV55j1Uennpn+JqrzLcVz4SraALm8Gao7FnMWWQZYmaE0+M0D4OQipYc
bN/rYbxYt9Ns9H5nZzZRfEgiouaLDJGENVW4LuSaWFN3ZbosFASIXYj23NsRP2UYyf8teQtTdjWW
zisBEIu1GTOfVgNWK2HbRruRbEM+BIcoOiqSwYi9nQTDIOayr21GJK4Du8Ns3DVOBU5rBk8hObAc
7qZVI0Jrhd9XTy9OFqVbz3q3NazJTkT2SqqMXVt5fk0ke1mWFx3hvCWXUxKpsz4P+wtAqG3lMZjJ
qxt9QcpjJPBDUum2oawRXBcXEKxwdJh6mpN36Qbr06u0b3HW8jwlEZtVuyMk64igH3bVGL8hFH0D
VYLDodv34/zhZfGHMGk7YTThJKg1aGmWT9ZlG7RtHLnRtRKFyzrE0mN7wz5RD3UPxmLpa3tJcgds
6LVb/OCuyt4kOl9MXUVKkS1a5px0QSeyLAM02L8u5mzxu5ONZ5j0/h3dhIjA/36s8iEazFIzGsSw
4biBZ4nnUCfADotryiFszl6Rhct39MDoZSJnZxuv6RSMh9xxmHE+5Gb2ydmbybBLuUMK9Pp70Z24
fJtZ5L7SC32M6ij3vz9Ww0iTauhdkjF7ftFGb1nuIMCPDr17nnsezFLsSo0zgiQ7T2+f5tr+lhmw
vDyK6N7madcLlrm86k+2xR9JwQXLxHxtFf0ztFFv5Sy3u5EUF7Dg/GRM4CSQODEZe1ODo2d8kYXc
TCjRllABSqPyErkFjOfgDnLRn5Tl5u87OB7TA2G7nqszQPF+OkFZoOXLrii9TT5R4LWf5cgZqhDc
IJny1vrA3kGi8U1O7UDgdeYHYXN2EnISEBNBhaqCtaU7T0nIrqKL4RE3KL39CaaQYd00szhD778N
0IWZC9qx75DhaZO++fUNIv7gcGXyMpZAmqYvXZkfbxBGs65Cq4h+W7cPUV+i6WVRA2bEHpyc26R5
qpr6nClnQtvUXpnN2QztXRZSA3NqohxKkz3M99dAZ+WZVXZe2jIp410zIpuEIYIDq9jvNAcLf3mR
ZX1pMVjFeb3uhXbMK8reX3+iZdb102Ge45IwHLrHNgTbn5t6+PFEHNDO3cyTN23gjVxq0d6UsoGe
Q5dk3xk7eORP4GjJEhkJguTehncZPU6yNn0chqyMOfjQJrxPEqgvtog/wSfqf9Lz/MO36QqTOZRD
59FdvpjfnL+dgRfxSt4mgZZnlFPAdenokbikm/kry5bjT40He59n5dcX6I9emG9c6AwpKGjkz7et
Mps49maHQ0Q4oZxLrbWVJ49Jj+FkdB/CQqznfHHADHhTf/3Sf3DwEpJJowsjk8niz0/MTN56gnzK
2fSjx7puy9umsw9zR89xbP3Swarz6xc0li7qj50dHlBJd8c1HKac37sgv7nKZZTUVibAg2Y163Xh
8au+Jwo8I0TcGqLnmXgeHF+APJblB5rIvZ3k5+9v4t8acp/i96Zsy0/14zT6P//PDxPse7DOZf7L
v/Ivf9Dydv576P2/Y8rt8v3/6yH37vWt+2Givfz1fwy0DetvPBYChLzkfuFroxswfGvV3//q/g0a
jIf50+SpkTozor/+BbG2iv7+V/NvjA9smEu00UwXhxU/7r/G2Zr4m+dZBh0k16TO4mkz/52JNjPE
H5dNlwXT5oYQTN0J8pG/62RPc5IogHsbY7KLq0qW69k2/MYU/c14UGOfXs3q3hy94bqNzY5GAgnn
6ObRKtm032H4+2UazuuKgeIqjzmHTjpBan156SLnAP0E5ZWimpChCU7yuauEcdVaMtrWpJnQ2ar6
DaoknKSNoe319j0f8icnAeMVer1z0gbttsJmh2FHPGUOgT8qQpzkmcG4xfAnaIXXzlWZSBhSYvgw
chGjdPeio8O21YErOomMKg2RGzGhGmrSbjjFae5tMm/cehXN7JlcOsIQB22tJpIGHMvchpHERa30
hzoOG7+Mx+JKm3M0obZe+UOHKk4A7+UfWSjDrPKz0hR9Df1m0l2NcBUgq9mQ2AcEml8mLz+YojOv
IdtQ9c1wHoYlnZGAvtRCzC9oeBTo3/ZpsKRh16nPQXXay85Lv1YggwCBnKUxklEXWuBIv7LApqQ5
mLRNkHFNEaV0pKGprm21B2yY3HRJuuuAYZ6quoxu0cS7fmXjPsygQns4TjII+ffKEAQu6va4lUrw
78zhjiyZ5XqQmp1nygeJ8zR6XbzNTSIy49R9cGebnwvjgRNsuVX4lO4NyecvtDC8xpZm3an8vgVP
EOrUOUNF+HPd9oRyJaRLTCGlWPTupBhHrQqTRzg7uBXoRUQsaWsgp18jt9Sx0Ns+OjhiT9KD6UDI
AXHAsg4ReBvHgKbtPvE2BNLge4Hw08pMAZ/BJoaIjlhku5ney7zV3xThLjZ3YVSPmOM6mJyTVqf4
P1Z8u9XX2OIQoGyi0lIDsPC8cRqkz11qvYa548916zz2PK1bgRh51fWEtMsqfxhyJgFd2AE/0MJq
b1EsAV8eSVDti3jXeZx9mYz5Ss+Nrb6AqbLB3OhprnyrNxEjdd03jpbG/yXqvJbbZpot+kSoQg63
BHMQSSVLukFJsoSMAWaQn/4s+D9V3w3Lkm2JAZjp6d577WM+OFcxl8fKg9M3kx5H1h5nUJ/Ytb1j
LmYqtF1lQ/Yjg+NzEFUKgRz+KpiUREYCMYyM9NwWxbrsjP65yOf4yVjcs0DhnwLHOmUNpA6DSUdR
WFepl7c8dz6CesOCkiK6g/XtiR6SgZdcoWkwSptQkOJOPkkrTZ6k7SZP4B4RhwNIATwPFCcBzvvM
sTHYg/P25QxOVE3qATxVOLLJP3cl/mYPUNnensv0mRAKGhn+fILlR+yBTHYy0781afg3ZPb6bX7s
hy7ApfPHdeNLp7DOxii5V6Lqg60g+nUnspaqzTmoAqeUW+WIAJlCl3ks1/P0l1zyv0C/2v1gHZWL
yI2ySTsSxfcy9Y53zBWJMhDPD4aq7nPh0pMshmsa+XWoLAd3uoNUUXUHrXH2jO+YGaeKpmPmEXER
Z8MiZ4FbROd/1ttoo7u0QkE+rTuTo8OY6zPc/5nUyra9qJpE4WEa8C3OwaVJcrFuPRgtqjfm1UTK
MNjCjKcXkzOi5Y9DZ8UXokH2aQexh2YKfRF99kiBr18gWCF3wxEZMg740fTyd/A4nqcF9m2Z0TLK
dRhLHeaOirtxw2AKgy6wOBI8z65fHxnu/ZA5alMF5uvWxeJRm3h46mS4G35ZnjjvhiJIQNT0xWtQ
y/kgVN1ynYR6lornfIDlqplbkQb2K35VtSHQAmQhSidcTC4pCA4UnHnxxbd45+B0nuNWXWxWwbvv
1J/cs8WG4r/i7XDJ4QkyBbqncMMY0gvZydspjVAIj8Y1M1xjLRwdF3/0Ax6Dgw4tm06a+ALH5s/k
q3hdNuJvJZBXTRpbhWrt45TQSoD5T6IIvU0B9uOOmNecgJmCRkkHOrgONnx+qFw3aflH9x0iO4Au
jh4SZ8PAmMtKCygQFWxqnCOzdrfYI7UVwUcY0qoAs40gEohMyLmtDiZWUDl3Ay4icUZiVBzBzvbH
OG73GVa0a9mqB1v3653GkkszZ4Fq/XtIuooXlAYb06ueeHNaZE8NMBeLiE+86csf/30NPt8jt2KW
a1o3xi4lVniCNZw6v3QT7jgHkoOM0X8OcfAdm+m2M4yPVpd/O6LQbokeAKCWehC2zULXbtOjazPD
aNv0uRvBVNsMJbceAdwHpuEaFuMYWAAbAApW9k2i8WL/k92WF8SKeXLVFK0E+RJ5gDpBi2CW+a1V
r3tf+6tDV+AE7HiY240l19H8RtBqXSejgiloqZ/EbEArOqYKq/ZpjnDHdzGtFgzYELdc59yKnrZ4
nP8SeB5xZq/oi/b+sc9xmbqMacE8Jz+10Gbs5GJa+wPxmtjPYRuqmjc2Hru7I6W1V8J6jd1OrDuI
nZCp8GqNGILRGhH+184nIiirPaIB+1wF3iEKoga6NskdIkLs77J1jQZvWgHP7TioGS01755qDOgt
Lo6OpjsX/YFMFZot2KYOMaBepCb9xpphIpfS1UCiVr9TJ9WFQ967UOo0O5axc2ahhR3y+015AsE5
8CbPLguZfZ56hMHQzZ5MH6sqPKg1MXnGCokQWZnEptDYr+99jxea4GWKItruzQiNnGi5DJcZefUO
N1nSG6eiKOCBebY4LqYtLbatnYvWA/axQQIkWT4o6yptE2XvxMMsjDoj3U9wUlZqIpeTGyfdeSgl
lvmAE5rNNGx80ntWjj8Oa00Mcmf67b7F6Itjpotu+ESHle7rD+lUG9eZTKCdpuONLLw6nIIZ1lAx
8ndTtGXwMG4Qd7gA1tZG0XuMUOEMgfk7RLGHhWAgLzyCyAWytg1WlZnDCpTGKvJqTFXZghdw2zP2
/1evwXER2QRjxv60SSYNM3A8QR8cARwo79F3TPa+xnfZB6bhaCL7YKWHodpYfxf0BV0WzYAkMe3G
rtwXgFJWxHsYt3hcdxhXcEmjly5A+K3imgY7jehyrctd3FCFRN7CsVgoMDouXjcDHtRXO9l2/ECE
ledFXXkOisd8pCsbVeYdx8LBobNRMUW/Te787E0Owd0zRgaZYkbUVUubBGcEOxhjk7J4GBsnuPvZ
Xpst8hl0wfoJHlKzfrR8AC6uL7Mq6YQoJuNTGrEtWDGwc8o3Un/8i+HH2a6Aca/N5DtkgzQ3YwoT
rs0DtgXbvJRZnmxkL7JtNHClu9a0t8nvgPXb6RtVFwD4vProShJ6bHgJzGDIRGkgEW5YbUGronwb
NpVWRdvBs4p7o4FFTsnezXSjelGss7aw91Yx2N+5+OWUkz7ooFGZws0XvZleKtmnNxFBn9Yz1DwK
8JUp40OUimCrRdpiPiBGz2E1jRSSjrkvacEAd/KXDEaTRVf3euvFMEk/g2mF31qcfEBQT1PQvdaz
aF6UX22tmTQ94liaI9ySKTgRSxWgNBTy7kv9G6cNQyvk4eXIO9erAtZcS3hQFmAAcrQILAA34mDN
f0YV/U1HiJ8NOp3liRHQI19Itr/kE4O2zKAAF9rwpEelOKaAPtxyseoGQ47AEYRwa4wbArxIqCqK
716CydOzQ9BDdUYy2918bfqSCEA82FmroDHgGS2TwsjxrxIa/Nq7WTPl01iL6+QTtKM3BmbbgeZN
mr+QF8SbBfjTdBbyvl/h+2R4ciAzJqy0oL3kmQbDNujJvrZbsmV0p960GDDDqKqLk0ss4Kupsd4Z
wrAvutW3e4oQtQEJhyWPW9Xq2X+9jI1Cda+uFnybmXXpe/OJrjAsG6O1NhmAqJHuttKmN11i9qEv
jhPZHw0CFkUYtWRmJkrHxeimD3PHf3P9XG4hu1xZ3HPyX/WNYwXTBYLJgQGSd8AA9kWc6DtEdO53
pzwXjeJkQ00eCM5QUZXTPuaWX2UDKzRl2LTvLDq7skC9lll8AqnwQgvS8zBoZJGZMH66vj5oDEUa
l8wlf7S+0z65xUPn7xy9QQGR6w9+tfONyAF93by3WiAOQSWbu2b071LWuPBIAtjoDtFfgU9+bODP
Om7O9CWWyZ2UK+gVbm+tHViiQM2s3TzLV9zN2gPQVtB6BVLlLie72WxITs+uQUUCFTwmqniQWxs6
kOVa68ajZTRlWNXtCCxCYlpszpZwGV4kMttp4AmCSv8jjbTYeZIh2TCszKUEHhlCrt2iesdTQQOB
JD7igm3BYXnkgya0zcJX7QMEHvWFTOfQLHbIny4G71rn7h/T9eeH3tJpfFcEUBFJeBb9zJwGPNE6
faQFDdU4bj4V7BPCnLA79W2J71K8Gq3UiZ6p/QeVW3/sIt1qJFevc2IvmG8n3TJzuBqybI9a189h
bY+f/ayfZJMBAbBxvDpsHZo7qksGZuqgpgkhMPyIeaTfrsUEjTIzHgfgd71N9FOqb0eVvlK4dwxx
3Y7oGA7pWQINZMpLtoDIxW+jaO5F0OcQB8bdrstTPHX1uxZE/R2/v2mW44PO7TLArSYGo1drb04n
Vkd/BofCXPAhGFV7IubpMPZN8PDvW1quR1h34A/PVS5PuMflaYYbYs6BulTbuZyjbYsdbmXHeOnr
iOSoYJ7SHTxFygbZF9u4JKXBa8svEmzME+cP8y7jEmHFkuyYkiRtj1p9KWI2qdQz+t0QEGPdRpF+
whi39rsy3dRlS2HdMcOte2jUQCpsMYRtb1Xo39oLelHrUCZPpVWaZ7uZ/oxO/6x7AF80UuT2U9EE
dz3oz6AuWPcKfdETTi/EPX3ELaoFxjPyAFyl2AcYgnWNMjhJcg7JhT+tcUIxR82z7Djl/l1EeVg5
EU0JUT2rrGuO1kPgcXEUfs4QbS77R92x1bFk0yPq8deGd8UMAJUleAhjJRXnXEcKe9f+A9Hn8TZ3
IGFljodr84cYS2ipmfccBEZ7/Pdg9NGtHkqEqXenz4w1PZJuhXVa7Adz22GOvdfmJrArmipIi6+6
W/WLXAqPmLT6MB/tFjZ6Mp7zhKaHIZidmz1OzcKAaRCk84vJhbxNSEAnpNvEanpzFOAnbJvBBk/p
SOJQcywbD8C4WLpFpLeZjFlCW5boNlOLpC8Qp+t5wbTRya1cGTz2sfo1atQIUUKFWow810QQjaxz
dKx1COwkjh6NDjSoGeg/pMx/+pJ4PZWBRagR/62M4IU3Yd4aSDdhU2ju3RmdV1XPxsHmMuCTi6f6
BEe6XkumdyG8ioKE22gTTaUB0tfst54xnXWLmSeqWtg2eajb4tEZor3PmNwsQZmQ4gncvtZfDBKK
hMS2Xmm5Wqdg+edo+OG5V7tUuQeZ032LyvpAFCF5ZJNL2k5DH2/EemYaxZM0HrV+Sa7FzdX2wXuJ
zGUFxGctbLc8OQ0jHEsQ0BBA59zDwIEC28dXszj5pGEBnCeVvej9ixVxhJFB8onF7bUGhE+rJI03
o3YFxPVAYYZSNZlDkEnBxodCPCXG1TMgfImjaGbeeY86fyZp85jObzxnCDXt+GSXPVlpQ/FdtcPX
TFReQzmYTfmb55ftbpbPng80orP5HMGpMMeRLgxwdyAxL6J4qCVc4QHMPryra26xRdCvzPd82lug
98Qr5161Kzt3h3RGI/ANzn/P8ZU2iDHy0blW0J2c6Y9FKB9Ow5Dp4Gl5VtLFaV8nDrbA/gH+yH4g
KZcU0/LFJxRj60krOELowbw6/Fp5lP8Sl1qBFegH99CDxV/J3iDnDMAuwyv476BRwLj5YdJK9n2d
4ILSvdT10Gxz+LKG2Twg2WUujdzJWTLKGQDL1qcxo/mh40Y3pTnOvfEsCB4Cerf+67XTL7sqSCfM
HatKLest0Cqwvi+tmG9dMOvQCAYiCjjcscdtnDzh5vXciz74KEpmhjkKyB1M60tZj1C/SvfDDrg4
qYsFSW9/POHtMv0xDeCIdWnLYN5IstOc9tu+nJzQ8gbj2suR8fmTPr2AD4LHDoSeKNX4NHrl2uqb
uyi1l8prJbnzogKMg4e1z8ZT1mXaOU0hQ5qQjUtM+bWp3S17gxAKJ/1cV5xg3WEFiz9fc/zuXeKi
SG4E2pxtyY/oVpWNgtgpNZppKWAbr4s2qRspzmodse7gTRBz0LFsK9zE5lam9rXysaBLAu6cLN6B
lvurgVpfcY8TKjRqIMK16ORpmhu6NTreyU3TzZikzqqyCJ0eA/wRAu2Y8zSLGJWG5B1V42HEN74n
CmlGk5f/4os0Nvp47wHlrpxe4Zp29UdfGifGSEAzElKZLf1PvMiWfLpExqDesrn5QZPxMgt69K6p
PkglIqB+N6IHR9hb7Uc9gt8uPTzuLu2kKupoK2P6cDJ7a7ZBeyyM7p2GATYUa5cTkngoCVwM/YVR
FRunJtdQSJpvpd0SSk1KW1hLSWG75MOzGWbVMK18vXzKxumuJd5Vr/h1GZ/2rORmbN3TjH5fGGuf
HCi2nHbejToLRNdjyHRySLwFjR14rGAPJkBeWknkHvFJG3wrn6XZEb1Sf4ifsqVbE8TqzWfDZkhA
8homnSjmH85dsZ314L0FgMQhWL25AK8AhOf32DH3lYGh2J9oxNaD/6tU3ZARlYV2ETz0TfcDrpmD
qabjVLat68Im1mJdO7TTF3Znrh8JNm0qgzcaOceyjNdS7wkSmHjhTuIesWADMwWks2qC4jpMFT4Z
zlXYUL6SwX7vljCs1keW4fAcguxjLO1v4H4sWTi12SXgw9/wD4Jb1igf4NpA1JTcX3iqpETeT1vJ
xRmyk31yiYuxe/CD6JWLw2Rlju6R1N/LQOPmLJ2TCUZ6JU3uR4EEXwRHcouYwwfTKxmdehjl0cnt
7G3qznsO7KHXLFl+c/3Ypva+GGZ8W2PYKT0U2N9XVeddUqe7EXND7bUklJjV55BVh4pU5hVr9i+U
8mqlAtIitRazPgIPxiKfJFocMKK/KFu8Mfi61D5/F3ETrRivRytu7A+70MGUZhwUJkF32yiXrhUa
ZqITVh7JIFHHDppEGcAFMiSH+jOrozvt8wE60bxWO8/j1I4xf+Nq3lJFRh8O8nG6cAgwyLQEnU0P
pqXSoZkKxdIuxp+Y2Qn6G7Z/mkiHrG1vU+LfLck3SotpQ7Rkj9u8OYZBomyWmMdGYdKYbfsTyeCx
bR6toMnXWl69CVt+NlwCG4plMDuBcexQagaj8zNNgb1qy/GmU2Wjh4pCFM9rZyx+7aw40ryUD6QG
xG5zM5ZfjEKZJo7k1zTIvDYwYm3aYrBrvs2h3BMBuncz7VLips5RUvZjsXcrO9tKKVee2d5S6ok8
/6gC/1gaWDkqTopctzdLp9BDs9bNEX2LgifkLK0Pmg+9F6c7IzdW8dyfq3R6FeOMVTq/sp2+JjCp
6U5x9q8OpTs96Zp1t50knNGALFrNX6P4MeDCryyjBAZupIgDRwhw7R+9bsg84CODyoAMVFV8bkA3
ImRPtQFjBwNbYi9haA0it9imA5eONtqzkvmVuNdz+0CDY1qTQcjQBlULpwJjRT7qU9IRIQVAl6nF
Wz22IMCa6sU32d8agmCDQZKZZ6UoTcEKUV6BB3AIJnTKfWYWL769LikA8kViRs+VzCz/e5oUcAyY
LFxd7jrtjVcN5xWUfxqpdIymQAdc1fdUnymST01HxdWQLJOaI08cAXcopfNVKToTWf6oxWYctoxP
wyQVxxxO56rX8uNgJY/+VIYJLEwiHPQnF3bPqhdw1KhjgARvKMrm0X51a7njWb+4sKBWJvBIH8VQ
C5w09gY6U4h3Yz2HH8uqWPNy3bj7sur81EZAmImDgob4JHwHO3HvkVRRKVBvrr3V9YaCzW8fWF9n
4k1iozu7k70hN+c8Zd59WtTbRfXX+5O22mskjdtk5tDCc3bVRHjAmuAstNqJS47AhupI4UEWell6
G1d0f2kmkX6mJ6sI1dh0K9vvuSbQsGcEW6XFl+Aux4Ryj0Tx0bT2T18Z5xQJ8Uo6B7R+GTG77CpW
SbJKQARyRc0I8fps29O+jNswAh27Kp38ZQKU5uvRc2WOZ9tjDy/B8lc6Mq1lybElPIHC/CxETM8v
h5pORdckzVNhdVujZ2ycE3lNJsyhVTXWEgTHo2Zwq07tm9753zETQr+49e5g4rzkfDDU57I2s7XP
zaec9qkTBGCSCasFubciae9sqvxmdQUUIMmoT3qJWum5D+Sgf7U676es+idIkS+Tu6cuWvkOZrt2
OnOo09oeuVzC7ldB5o7S+FhZbMLOdFWB8SqK4cmCcmUa6jhgFzLj5KU1y70e1Gj6xJ4TM/LLyT8u
/xhq00/ka8+WR5xL5mHGiIqzJqO7Udf70kyvcMi/6LA8Rch9QmcofuqYz5pZecqFTdJCNaPSLXFG
WeA+0uAMj2/n2bjDzCzM0bJToWhcgQyTORqSbeBpxL+MDuLxxHO/u77EwUm5bXXaYQroGIF53Rkx
jaesjYaVGvqaMnKG7fWcWvmt9mb2EMkvB2nY0CXIrpPLJplSGzeA3nt9Z9j+t2YEcUgPB8K5M71i
2MtAWdGfPwAgeYld70+PblssPewifxGZCxvbEAdghGzAeAlmfWReh2g+onZJBOemdkE9FfoNZ+nT
3BpwIUSodNNk4Ir1woc5V9JTdjKu1LZpT4zrbpYoBQ2+h5YBhe6pWzo43xJH3GbEBmv0zTqHFGdC
HYl8n7Dxgbied9fhKRM8mNDIM1+zYKLsCC6dG8RLg4ErKl2j/mi2MKgPKAfalarJmnNMjOATZ8ul
x+H6FSPGmJUqG9k22ux5jvJzVZR7zSficJlRFO4bM8W3qldvFM/tLhXRYZJctUDiklm7G40Vs+Dy
zje47+mebqza9NZ5ymLAZOwt/rBm4JRaW0MRwgsvuL8idxEfFL/Qgr8ELKd29i/+8D5U7rm1JkiX
blnxJvtHGxFxQEONc9khcdBDcK4915l8oHlwQX58qYzvzCAMy+nCVnSnyrJOU1ZtOYEechZD3dWv
E7TcoooA6Kb6SrTZsa6mp6wTDQ39H29+zGtxslS/dXBwgGjaxLSYyUTHxz/096oEBQ3vJg5NI/mr
jfKYERRRs2DrSn7QXmOxSOIXRdOy7hdqnmETz9dhTqHXS2fEXMUvUTncfMaxxJRR+HZt96QHBKhU
ER7DpXiOqwP8rSHTX/FGfnlG+jtPCpsy0wYj5cNSjEe92gThoGOicKpqRagHpYxY2cr4Dgamhdzp
cZQfpaIO7whv9ar9ZDc30I3navzpo0PeObcxozgp45e8bnaRFT/6zAEXFu/O7SN6S+gMZ59GjzQe
OpV+kfHxPcX+24Dbpa6q/jyaZDnCDbzZNFp3TkQ4mT/bF8Ntf8zUOkndRTCNmWFieYacz1hnzZyJ
iLvuqSiBfWbF8EEMwJmp3Zo+xSof3T/M4p5j1M6z9klrFxnEMG/Iqr11dLlFX79VyyJjIXqfhvwD
M/ijxN1Zx9iW5/zKGOdVZ72b4SaxLXtrlBgfk8VEpx2OZFcyPRTROxwBTsfRnuRdglom9zKOznc7
BAjHscGkubVrZAOTuHynSsQYbsXYfGvKFQK4gtCoupkm0lbRoI2rYD2BBENv3K1jC4WC1b9RqjcH
n5fUR84nelqcCcO+m/iJs8V6mMZnbZe68m89GffOya+l738aRfQJmYn2bLqIf2jv18PeD0AFRzFF
Lg3nnU4x4jqsWQ04PNmBe9dNmGHc33Xq/nRx9Fs4KIIdyvWm8IkkndIX0KWXhakEq1WfuTCFMjhZ
9R59Iase967t/ImdL1pjrwzVMOXNAxDV7m+u2m3FNeyN6bXI7H7nTUwF0yjZzogjUbQX+yQdb3aH
NQrVML2Wca+59BOJYXDC1FuORmmAvN6jlPHvpsRN3bNpTVUCXah+Uj3PT7cGaJf1JumAZcWuARBo
ZPzhmIk4QlndlnDEd7T+H3rHsS5LclpMqCBn1iplqSPUpShwrEwYSPFgc1rQBnPnVayLwqHb4Fl1
8zCzKI1Ouq5sqLiVIr0dUVMPVT35GvJpvJp/R1OB5HelHZKxTKhzkISFQRO0Fjt6aJ9luylpStsM
sEJQA/ZqyTgB6HykT/9dd2W1yaR3kSA99lOfvYzYgYwm+KVzlq+GEmGNoQ018DF3ac3+k02Q6kli
d0Ty6TnIgysRbxYlZt6tPHBupUskoGu1O4LavpyIRg7Op+fB7W4lUoFQTMu2Vrec/UYsE8UUMwjU
QmbGG2fKrtSFGG4YLLKKQDR9cw1nl+LdRYoL+BauXWtsKtnCOnd/BIA9ZbW4Q3SEO5YGJY46ewSC
QSeJLfdsDtWpmjgjmRrNjWZex2l2a1Jz2xj5Lm4JPyLOAzfmTAQMGXTWIHZ9TaGIzn/1bjwSlkhj
N/RLROQKGLEz/ClSivQIeJVCd5LpQBDc5wi9z1zRUWBMd9dd9PoM923CpFZ/gpkuiGvU4HG72+hn
h4IzVB9TQhk6cyc/FetMBZzl9eiMMYitHi74/4qaqKnfGr9/rPL2fRZUcyOpyAjjp40yMS68WqN1
roz5SaftTjIYv5ysR9Na+wllHHXhoertb5BYxNewcaZop12vv+kaQTNmp7+bw/QBWrGirmBkV8zw
ANufqLReIZSeXV6tGRDqosw/xE9uC7N1tv3YEa3HldM9jLnJtF2U9s7ldtc9KHiZsfOAP2+DSXuu
rJbxoPORkoS2K51FlsJBIwN1kWl/tN58tZYDfi7yRzrHoaHImqHnu/23/mno88guWPVRe2vj0l1T
oEyct0Co2fAYZZT7q1GGnT1eHKf5tSlDKY8VkEDCbfW5xaxBC70/TrQ3YrhnqAnISIuXRA408HUe
fdbEJ3LCVXewLh99WhgHlTHzyWDnVLRvV9lS71hUQgQU/sgmesytb4/yCO8unIEiqPbdkg9emr/W
ZPah7GGyMVtkc+7ZxzBmEtRevDZAxMPGFN6qzeujbhIgXc8LrowNrkDIguJAx80Vkkf45Ceo78pV
azU7MIDRljSLajXEPid2tHJq4tRN399qpLZe/l/F4GNlopGUUYZiJcez5acUGxxvBipb2okbYbYU
DnX0ncjmQzgzEUEcuoSLI4UnuANf6OyATZ+CynFINCH+L7bdPvxfIFObqKFgRNf9f1aTRkaHQ/ds
qjhTg2F8oyK2jygo4AnCUx4OA2c5J/XGU1Ga+ppK3FtZ5kTclTacm4C9ABL3fCzydj4aILkRQx5L
OsHUbREymeXbVazbhz59kymVRekyo8C/ahwtRUHCpp8g4Wg4M6BJ5//bGUoVHIIbZGWfGpbXTeuV
S9x2XXXHwCkRUbrW2xTIKQTDhwcPo2qV9cVu4Pj0XwQVmvVh0+fZj1GX+l4Z5sZbXvJ/D/+Cqf59
iUSQzrDAZkmukk5byiEOl+PtIVle3BSx1i8P//5kSValQSgSOeSD0xNfFWVJc4QYVR//+7JgZ0xU
Vu+pf6FjwmGBOZ2HpjtSJ+QU0TY+JS9hl6j17hWn386xwHzmoBRWUTtw6OHIfEzKkubhDCEuVeN3
lNBfNmh/A7i+RzPFOtPIwfN3Hf48U2rNMbMY6P97+O9LW9ezPakSHNs6Om5D2tJ37mZ0lTTxfA6p
ZK4UBN/UHwMHi82/72UOficyvPmLf3+cyR/3WPOWf49CVhz/ffe/L1PU9aE/tE+TmD4DVZ6A7g+7
xAgkcyEiwf73J9/lQAeJP8I7HNDBNP5yDELGNcaCCebyYC8vIpkIY+7b0eT2soqjjyZWoaKzSjva
TKUf2rWot1MCtpB4nVAY+dUZA2ofcxRHuTy4AP6OZvJQKbVxCuZdBB4lI2yawT8CnaAfbKuQtIEm
XMKixjn9wkr7PbsMOMQ4vrVaBMMfbAA3Jd8h4yLxCPkjb5VrE/EYloDkNe7lY57AbdSL8iua5VmS
pcyh6FgqdfZy78foO3nEHbqBCj08RIO3jX8CQfHVmhgcU4eGWJzy6Tv2yITJZXwBjzttxoyWf7kr
OWPdxtxAZy2Rz9ltvJ3s5EunQRIG0oG6O1TMrFySf1o0IH52Io/eemZk2oeHUfO0rQbWHowoXaMK
yiHByOqMVIIUQtsIuPeTZt/SYMQyDCezYiigOnVlcLmKPWdmuLVBmaFdTd+u30WgbSXnvPWIZmUl
/KHZ0bbNgYIQ1gIhVpPKP/gM5cg0RvGgJfEmCmCDdwx68Pa4FuxNdpKyrrW9nJnCq7KgneLzESAY
dAOBY0hMfzpLlmflUGt5aQpCAnaxSGydRjXJH6lNviJT8Sbvuk3padVDrH1l0Uiq58BpcmNiL780
tf6MqJbK1boPEuMZYrJiOSBPB/+b+2Ky5BlwGrQz/LQbyVLNYbz6ojnIaGxmgpsIWZ9StH5NoVmH
vIqNs2baB28cS87B7bCtc/8cE+t7m2Zd/QWaRt9HiXJrRFlDEor+Li0C64u6ezf0wuTcOF49sdg7
KS/YQ7y78nP7AZQSRwbbG55djTpplM6xrg0yCXub72vK+dvLkQZyzfy7iZGLkNfxwQ2xa8b21fKx
kOVdYR+aat47Vpc8IcTsNvjE7G40TwiE5o1wDpqZ+U/WyCEwGt0QGWq99yBQrAlATw6i4CVrLgOX
HGdxXKr0Dn6JQzkBQutJZjEWs3gXB5Q/vW6fna47DGggbwhWzXDote7ggVjmILTz28mlGxKDz56L
gJBkwbPL6UkZS8BQTUZJoXTvlg+0JmctO4mZOQ55bkCT6QHeCfNaazZkWBlDR5NEap1cBq9wKCd5
16V9UMqrrqOpN/TJqYESEPkdo7jnKgBG3VsQ8QG7YtieEvGQph3g2URPtpERpScXT4+W8n6T+33r
8uTt3zUxzbgXDA6z+zKZyRRG7pyNOG8IKHmNo9ZB6F6oNX0hMFta+o3fs3lPK3FscgJS4rKwjm5N
Ljsv0tRJ2CFxK0bYsHXL3t1qQ8snaaYf2mB/MbDLwgqr7Up1Y8HnUexZOBArD5ZY/7vAehFA9eGF
khugM2CFOovOc9kQICwTZgRJofIxIsTGtdM0ej7Evq1rhvVCAhPtPFFdnA6phoa60klM5AuZeNXa
bqtiCAVClenOTBFJdYxSz1UZLQrG+DEvYrIa2Ij3JhDtcCJvGQpdVu4qrbcR+2bWS6tIevHGbtrj
mTGe/z3ZaNFnAAgk+BhbxXJ3RYQl5g1HNSFin3RRf4bt75Pp5GZU1Z4vLr1wbBooOrEzFaTyQgwn
lNTaZajsF790XYwSfJWVuXMgGuiBpNIUDGrmbZyURnwdBf7ZU0R+uGaRn9XY35rAOhHYhwDXsOcw
CZRc//uVg9WhF2pMtRQ849ZLObarRJmbLu/oDrQ1nCwZXCVoD0QVnBfoTorTvwcD6dT/fshMP35T
FHOEZSc79GbmrI2SfCQ9MpqzEUG+7f0O8K6KD1MEaqbxqDsZcb8OIhNbX7v0sx3D0h+5GgbsBHk6
oEOcjOQIDm6JU2hDC5TCo9mnn2SYiBHmd96N4iHrvDDrLDQNg68ea2KBwVKfkbMrgk7CBYp2iOEb
I4EhWLb2rbM1TPoZBw6G99Y6C4fKeGqs4DKDhT1Ug00tudyMaqY/yJZyHBM4s5UCfi3L4P+oO4/l
uLUt2/5L9XED2DAbaFSH6ZGOTqSkDkLmCN57fNj7gfdjbwBUHVK8J6S41XsVFbhwyaPMRAJ7rzXn
mBYRhbBtMWaIhkwpJpMbP1aMC+l6m6ompzisyVuwzPqeJv1TXXrBSsKf2tid/41243TiG+pWDONn
3G1P1qEswl2IY3/dawPzpuUm5vjQKpAMPMd3UohxS2MD/IASJTsDcPMhrKhDDuNfQU5EipWOzHjD
fY0ZmCqB/i0SvcMUsaG5n1TkAWEDORqNVqyTKuKOoAH2s3oYuf4QbJddQVw7t/aUPelBevZCJ9i3
IcN0U8/1g9k74Q66QLQWcZlfWh4GbcK/mDf2V1N11xSO+J3vU2Vc3jwRirCzeKR2xXSP+C686AQ9
JDlCk0gtP7R98aNF1y+qEc4ajJWDnvkz9UXjdx2b2wFAz03XNQFKDKZDxpgWKwlY6hCPWD1GkORr
oEs3XWIan1ST2N/Wqy8aArObPh+ca9fr3xzN6OA/p85VdB01XhOt5yyjwue1DpOrn9vNtxnLCOck
KR+COk13w9j8FSAgRIBHJENRlu1OFC3jkIAyJIBo/UOL+cCC1sAoJg9uCdRGy+Rh1TW6sT5DIH4Y
cEn4EFM+6vUYAitRDRJ5GkY+hv+kBNih/Li/TSbrUYagz7I+aU5Ewzj75fO3Bgc/tsHsZgitozPy
g18evXaUJtvOAHhvNKgVW8d8UJtyumZabp+Ez4uchv/aGJvWPtTngRDi5Tu9iSPX02tcNzoJwRHP
MUSfFzuJ5bdaKt+LHc64+KPfzfHOTSofQQPloOzs+NohZ9I8iMe9YpXbaJrnwGiGlRk7o2madeC6
oQ47A4p6kymr6nGFcHvsjiMazpvWHA8WWOc7FDQIZRKytRsE1JR8A9eY+OU0iQzWMnG6i8pw7cQN
nMSWEqv7vFUpldySspede9m4rV6ExF5Nco1tSd5GNdBvxQjGbW/5XzJDFV9GVvD5vqz4Sipnhr/K
yGXaImpvPlI4aLZ9jZCdJ2S2yUqPGVKXJ+7r2gx44rLudmXp93sFKt3ZU8dsG9ipvvF6oVFPgvKY
RApDNSmHM9mWtLBKm8Q5GZLhoBOJFSO72w/Do0CB4HolDZhQD/Sdn1bPmZV/kUxTq8bUHq2uxIM2
Tyj7WgVWWeNimEZY9MNY/Ig25J9791VqwsbXzM4lyYxwJpk+mTYdgIlGV6uK8OM0BOjN6eUpCDOr
fDQO5NIr2zqmszqWqthQ0mkvk8dvWGswJGTqEHgrJPTDBonyX31MN0yJWhWhHWu+2j2T22Zup6Fo
dtAXrBNhg7us7J01iT+YJOdnSMSvjZ9vM66QNlEah4gxh5+iKs63Gaqii2fjdwHBFH5V5sC0Mcue
NKOVm5IWT0hew7ZKuvGzLk9q0fSfAhLqdnUx9qvJiT+TydI+0Zu4B7VifbaY18hWPlfk5jxR07I3
hlJ+kTGep7BDtAwiBdnAYKbfFJLOKkMy1I6UD1VCyQfVc3cR+CMsK27d1CzVDUIo63PfU18nLTNP
m3OuYgE0oqI4gUb1b2Mso/SybO3eH+Ocu/64adtG+zYqCU+TgSEcqsaP7TyOQ8RwR3fgM06ZYO1D
lHhAshSsyTIpqXg6/tGfD4QD6IRKJWhKenEH0wiMoUD9cdMBt9/zDwSZQFWAGoOBOcy7GjWlME9B
SjKGhWRao+lHBv8wMY0y2o259gW6UqIK7bFDbuu0ZrJdfiuUWBsGZ+HWUlpq7no44HxjhEGM53MY
D/WdWeufEBgGnzNyjaLuYxNiPvLHdutPhDdWgyHxsZGClxukBXsiPCMy/mzVwvpu6lw6VeJ8Cvzh
EzjGr1OV91f6U+o+m4bsoKtA7s2WrgHVjGJjqn320HnoEvF2KzwlPX+n9Dw9lKjEpFAqZI6AqZ/i
rH+EViCoSWf2IUnUzzZTiV0pkNcPeRuua69GukSCMWUYv9xWgxfsRVA9o0vS16Ck0OHxDFtlIX4E
nq4Pvh2eQ6Oedi+PMJ4eR8s8t+pY/yhaoidzpHgUP8c93BGHUmJlnS0KPbsSOTGXWLbRhlp+ooVw
F8t+4Esj5mkCTnjQer45M+kV9z93qmNA5///dx70txb0/59w7A5YlN8Y1av/+3+y5Ev2HXs6uONm
PHz/7/+aX/KTvq5p/zI0SOJgQGC5qrom/setrkBfB7SgajY1bkZB1oya+2lXt/V/mRLohjRneghM
IQ79tKubzr+45WqEt1qGDS37P8KvO+94D0KTlqOq8x8CcysQOfwKmsitBuEGMvOzTfESFftxLPTi
OImIiDyFznFWkkB1s+xcFshoEVEuq0HWFsfX1yz7QFEWL3/i9SWFhR63bvpT1nXFPlcHOjzDnLGk
N7Z6fFmtU3TvUTbSXfNLKuDLplJAm1JMzly236y+vCix0Kn11HHWIbC9rZWQIAO8XZ6WhWkGdBqW
1bRsmQYI7okIgsZjEucknWi1LU9KaLcrIgR6JBO8kFrYONvCNAGhxMIQwr43f6fJepP/2GB9siZa
GHFFeX/k37tiRlydQoyavR06VA7ZWhaiYSzITW0+is2JzLPeqE4UJF5OVOct9LMcWM4xS5yJTTsc
zWIcL5MgxFztzqoviKieouKzZyAEQJ/xOPi2dZQy99cN9qDPVjt8poId3Td2R6Csgm/OR1NxVPrI
dhP8ESGO1WVPbE7Zy22BX6v/V377gst4i8vnYv4Vo8E1JA1TIu6CU2zZ+nL8DUYDNDZDFYiRZysW
MLdRKaPoYVG31O9AAQlmxQ2l2+XIsrmsofalF6ci5uRXULjLQiRqQSHZz6lFzDvfrC7bDiHt5K6E
dLz8QWXOsg15qF2XRdtryTWn2dvjuDj0wrRdu2ljk/75Ke19uXNM5ZRkOEd5kKiYOtuDPajm5wjr
pBZq6seKZu2+TlRziwUu+2CJaRv17ZexiY1dEKH38yk4Mo1I7ZNpd/aJvCaGsX9vLvuyrDB3RiGe
l63Xg6/nYu5k8E4RfY1x45DJdOTh3I48ZuF/qXgxSOT9e1trSVlbLdsvh5azvFoHFVY0/3OqPp//
+qJl7c05DdTRAzrFlapYxrWuu/QMJ3w2lxjXJosjedNacbOLJgS6iDyHQ9ShUkoGEVzHqZ8NB9Vd
UxgwZyaabmj1rePrIpWRfLMpZYHZbayH1XJKP+lAi4Mi3VhGNydUZ83nrPUBiCWd5zaR4bndvJgz
FnEOznG30VwBpDV5Rx042gx+O96ZBlUMbNrKH2hA78MXhGbrhrC4ORuwfc1/A7hjeaU6ZuoEYQl+
t1bv1zsToWeFIN6SsQEsNvrs98X4EBcT/MbeT+j/eM6NoAXa9/oX0rdyegBZiJRjXp0ouuyRUXx/
2QdNUoaV9qBpdz6TaVp5QNRIa/VWHsQoSvx90LkTbVtq4KXOFF10REdV5n1ZkXGtM799CmL/I679
S2b0pAgziPV3EDX8c5jqMeKI8LxscYG+eYb9w4/aBIfyFo2zfDJQh3kuqPMj6v1zQR9L6PY2EWFE
r+09RwlOhIlWegzqulmWsdSKU1cpBcqXee+y6nfM+OMYJyhquw0dN2KlFSRDxhi2F1xNX+Ow9Gni
qt+HmXMwKPWxV2R99SfduY3RsSS0F134UopbWcQFz6gpxR106D2rZbX2VALzlrNeVt+cMKctrsQI
c3qYBiJ2muqSj0huOkFu4M1APWc1heaxrctu62AuvGpmRuoFIekf8CQ4+8D5Ky4HJOxDZGSnoIgR
OCyrIQmnJ61QSSfNg5A+Puq433/czq/EGMj4qpjTDEzdVsHJQI759THsRQ2lRLt3XLXvSdm2hHBf
F4Wq/Nwc8pwgo9ft5Zxu2fnu9Jczl506qL0QzN3+9ZRl7d2fGductt38X0byBeTh9XBRSTR7ja5v
rERpTnUTI1uPy2hjtB0ezx55yKnXCu6rWpp27pyoYSo1MqrlSDTaHCGBKvl50qBk2UFa4f5l3/Lq
eWGURfPzNa9HGj8O90phXYPlz8jlz8xnK5HibOC1zh3LnL5jLWoYA4mP62vepq0wucsmP0mx5faO
jreZmg8oeVzPbI5WOSoI8nI0HjIhltTWpmzdar54XtaWfVSnn2yBegv3yLWFIV02EfP8vMdo2kfX
ZQsvt824gf11GE1/QGI57x+tXBc2D1cNTqDQddVh8PiWAzY4pu/1kS7dvhohmpJpCrC3R4Sc1PFe
QuO6XfZp5JFtdZ2unppNzU3r6wFNZQctAtPI4tLajGMCTDzxvNV4JpPt5UBu5AE9l3KddSgX+1gU
O9wVP9K2VaBKEieyrNEqg9hYUOp03x3pjI4faWQiDAmC6aClPnpVK0/VdSAkUe52bxuriv6QW42W
dC1CDNxRGTipy5/RN6GyTyfnqFiFA5cCvKIQEajLefN1AUf+7eZygLGDc6xC6GAHtUvHk1n0hVta
GIKlPZySXEcCsKw2I7XNbeHV12HKW27hMGhcYo0GLDx1vEP29pmZWrQz6vLZLBwaIh4FYMLsaO28
bg9j+fPI6z4Mc9oKIjcQBxvX8qghhLSLgQRHL71b+jIdSiGq+agNKkMAbhLceMqyL9a/v3nI+SJ4
gzGD3Ui6k25BciQ/h0ybd7C4RB/DnigkaIpWTSdtnbRBtRmDytkR5EoGu9BbNCS2choKZNV1Pl0a
XTpPxHqZx3qcQRfzZiRJIW1sEu5fjmYlOZmBWh4Gh74ATLhqnVd2dT+VgcsdNbssWxhXuTc6xdOy
NcQ5ZWN8AxtR0Ddd9i0L5jabMc/HiywN/NWE3VSUom8R/wKc/uetOjOqO0IwcKQzVFIH55bu57ob
J+cp9XdBK4OvVJV9guQRAdl+rAFmCfObHE3BV1vtvyc9acWpyB5psp+svilmX//OIW/+dll4Rjze
Iv35JL0CH+Xf+61MmBvZE3lsIYz4A3KOXLv3X5YEC2Y6tmVLHcL++8FyoyvovVSNhLsY8orniPRE
+4Qb7LJK/YlVnvLZycxDqDg4vanZsrnse3+6HQnodCXCiJNAh3GT+wHNr3d/c3nl8jc6gy6CSoNx
Nc0zD2NS9f00xSdtmaYs+5YFXJgeU9Z8jhWENQ6EWt/Tjjy9nrLs119ft2y/vGL+qwN/ddnKpqo+
KWlHlajADe/V9SWlMofOpgInhnGVTNV5czliIek/j8mPZaMsADOSflVflk0lcYxDbPa3uho0L7te
D8YE6WzToSdP9+8XvL6eySThgNUc3jAfXQ4sf3PZHEXh3ZiSMelyIO8sFZty1Ll5h9qqwkm+n4q+
ex5DsLxdMXeRNAkI8ceyVwoMRzIsyCGaTwpTolKLqU23y2ZlNMqNQyovUZIGVpO5EiwGhK90YtVd
x+BWAbTbgXk082Sdz4eXc4qanFkzC+DQ5PIMULWdbkSswVjqxfVlczkCvQNh37yYGp0YEMTrlkeH
3Msc9bQsCOJQTxgFJWZyJIzo/WxrG2kVKt64P6bCK8+ZmlcgkIMZ10Pe1ApgSrFZjiyLJmc0f7Os
DkR2442Sn1/2jbqs9ppoEDmGanAnRurBWiAeJ+p+jx2KRpsH8P2yVVhw2HnPLdVVDiZKici2pBu6
bHrcuHZag0t/2RTtJ6/skytpoBcKiv2RXwoCuGKObwHuQp9eDbLbTlXmnQ2dq/kcDFIZJB8OvDmv
DS9K6lS3QUrkYVUQMWIFtvLEfCnZqyHx7cum0834GwZm4Iw5qul8lNSxjfOyyfx+raldf3B6j3c6
Px6WRbncz+s0D48KyC5t4okRiv5eJ5BwegoTbniADdpDWGrmUe8z6CNha2LJ6mxtXYTq1yiY6n2H
ffkK2OXnQvNvYg1T0bvdMj2otDcvw69nD8WzQIJ2WV5PTJQbKE3jjiKSZ6Ho8hxpbmTwk0qMOQZg
2bUc9LN2XFe5KXEnNPLn4TxIuMp4iTFlyXk57+eu+ZwxUu6CiruUGQ/nybT6l4VvsWmYVY/4NvmB
nHpfcj0cwknjneu2Yx4jHknBGpBvuBbFdFu1yN1qMHH3y0IdZr93BRF22fR6o7y2PCbrEuwbGWNE
4rXliBLMdLAFDb61LZH4HAySOm7y+DFsDKBXbfMXKprgCRlrtZFDFUIy17JjVMF0oDw7YfWxPrZx
BvQiqa/LomuYdWiW3q4CIyHcaj7Al8dMZF68Hlj2LUeXA0ZOuej1FXkmfBz4Sh5/EQ6BqiVEHLwl
SQBkDWLM7MeL7F0Co67Pgi+hSsFpESqossovkCzXtTpYR1DBtPaKef4475vK3DrmoVbp6+XkeV87
n7dsjfNLl9cHMV3S348k9HdRWzqdSGqUQreo1giNuuWvw83C1EOmAVjj29QkY9uexFH+vcA0AZA9
DNzU151Lm/beqpH+tW6mCddIYt2nk8y2PmxEUouxrWvN8JfexSH9Q55MaOZwoDdp159a6OdrgSwX
fiLhRlCYDNS9rUWV3N72Xu/tHMfUnql7fY8HefVIPdijHRvuloVP12wiWaCYGONlaprvf/8hvJ+L
8SE4DrhjIKKa4Pn9PooQAECPtCKvtjqsH2Vd0VjGi8ZMPbCM1lWB+t1kZKHfRLnBPKNPdcgFKted
2p67ArxHZQ07OWvtBBpm2m72uZIgTzo7Ho/Qh3m65EW3a9PgAJHK3iidRZrJ4PXuTA11fQTCAE00
D5hC/CEenPEwCf8v3/L6HZgbB9yLiucCtrgfyA5aC/rYfMS1L2v7XtOoTgLKktRhT8xajX0dML4T
2rHzK/1aOOO9kSniagrFPsgk+wgBV7+KTPsA1GNwa6BYtygrcKYPySkJiHiqh4L8iCBPD51vfSY2
cTrLXk5nc14gYW4I1mhitML5eEPvRHkOMN+vBY9Bt/Qq/6NRD7uu7eSDzoD0dorHT8vuvjK0HWJF
e264KM8UFkaMKWI4z9Ks57jdpVav0DrxgEZq+r4rTP+BzvENKIMbouDEpyQh8ofBYfSHwfT78RlB
qCYSOIOKva4bDKfngvnbYqad1Hntjc12RIe37W05Hse/F1ZW28SvOO0qEbM2UtQRtl3uOlaWDmcx
yOyc97iAFHl8XYhA8tUNSPFLoJA4Z5Dk6d5TE498vEkZ0O1U/Iuta6iu8Lr+4Te9VGrezA54Q/yi
bSpdQuqOxWT/1zfUJDp6QMww22oCbealIjovCxRGMbXlCf16HhObPR8YEHgcHZVUlLaAt4f5bl0G
LYnj5ZA+6F3QXo0ihCnrpA9M5frTmHXxwS4jOqsDtynI0fL8bmBipdEPHtDeTlMmumqtbZCz0n2H
KWNfuCPal2Wt9UJlx1Oemth8YFnQ5iYPGrvcZlpeGkQTQrZ+4j7Rm8Gl/1YbEeEXREvc8sSyj3wl
/h1RI/nWK4DklXCxHgzMA1HDRQMMIj20qBhPuTda8XpZXRadAx9HhGJ8sw/msImkP4vMP4z/5bu6
Gt8GFR7LIfFWs0wA2+++DU9EyEF1JPkTsOKrTO6jMY1PaexEL4vCIXMcNwDR9H7t33WN7ZxkMbjp
/ObUMclR8amkQCiGhSm9Zlxu0J5dhSTkBNJ7Er1hH+0mBBtWWvygvbCHTOod1Yh4BDXFmUjg86rT
0YaO0VpBrrK2hwRSojlIgOb+uAsaBkOOXWp7nxAWPEvc6/NCyn2gNV8hPOr6y77lgImWrnMIJVu2
8ImSzoYHjhldXG/8qG43eSzEOVFgEku1JOXcYE4BQHyFc0rjaYDXSU1oXFaklZ8z8B9Qmfr7AXX+
DU9QHeCwEZ76smvvm6LFL4KLagABu5/SRmyqDC9Fo0F16gAt3+RhjQ+f/oKPrASLZDy2TMyj+ZpM
RuXT758S//Czoguk2kI4Jt05grd+/VlpY2n0Tl5XW98ud9FcjoANj2MLHqxzXLabtIIFaIjHskMH
jiX96CzC7jqQpStfV/GQVu6yk5BvMBhxNa6VWVKeG3B1lrVlgVdPbj17OkPRpT/ycoDwzZ1DV200
cDVahdj7FY/acR7UTGBsrpWXdpSn0AWQQ3BaFoiu01Of4xMqU+MI5eAQCusrGiIPZWFedSfFUrtT
IFksmxbCZjJvXAfw6fF1MXl6cyh8g1o2wpMbDzzawYkoifSe7pYCD0DRILORfOGEEpFDmWjTXgD9
+sPzWr6rnc4/KSEFD2yb+5xtau++CaMxVIXk4NkvKkJ4AhOTL5JO1kWL/9BUbP/O022yCIjb3IeO
VZ+VMdgByI0vRtElF4XGPdG5AVyLiVL4zbKzCpLkkqeVhakNs1irZ1iITKXbY10Or41Tz7E+mv2B
sZ1ZnGj6hG7Z8olqdmYRadX712ZeyFTDEEwJpfXzc1uVkF4mf4RKJMtr0SaYzr3+UYCQfNRl6I4+
HqOgtUglnmtv+Vxwa5cK26RCGsLWTllu2VsmXEy6FR6DLHKuxljt7Bq7eBGaznXZ5QRJ7Eba8FwJ
qvy4GjhtaOgXdonOHWHefD3579dDyDVubCYHu9Fs8ts0Uv+Qdv1vYyu+K1Olpc33ZRoSTfGvv5rA
MdpIOFaxVUySN2G5e1sNUPZjm08+AGEVTc28Gfn+Obft/TK15VYhNsroNzcWtJ02MA13sAPTFXpp
ugpPJndwPjGydb5WRbNRtVh5sJJQ2S+NpWWRBsHcRUhnfAdzOJq4zr1uGs4x6eqvgRpCVlPzgz4N
3WEoGJXP3ec407eMFKsnWNs5AxpEgIoy7aHYSdcOlHozjm3nOjJ5u8DLRS/ndedyjteEB9Q60y6c
x4/D0vOZF8vm6z4IbZJkqr/PeT2cNPGPoIaSGQyRjVqZZ5rV5M02cfBy1KnTbwSJrxh0tS4nhWut
xVwGaGCzdd4E48YOIvXQJA04Zs+p7gCLeVsqZeOqxNyFTw2wugQ6c0HS+ZEZa0YcdiMPaoGqyIpn
1mj2h2wUzfqHnywTDMORSBikhdPs18ugrcZklI3dbtMoAxwXtvoeDbsM4HHbx9RU66OfEGU4MlFZ
RdoUIAjAzhp15bdljJzbYYVjO3ysLa13tTwYuO1FBJPU4/2M0TLqsXRDh0DTIFpV8110WYQib7ey
jD8x6x0uTcFHGA9ae86ciRrLlHLvmr/OXg3dmdhu4JCBXoEoyQL1QSDHz8Wymer9bTdNKSafvj6N
VlqfeKjeBmiadtaQlSmgiOQeSC4mU5UQ71HRNUBBDoy3SXxtHHXYUIQpxRSdBq1aN0XvHHxGpXsW
m6mWe74IBAjcwcimsGCGMJ9oes13/Ulzw6GyyQjoOldPEQh4JkJvehWun9gqmU5gyqiktZuhCytg
zPkjrEHUzgySTpWuxqeX/ZR/oQhgL/fSqFovgtl2vj60UEFAUaWHJm6GdF3OBTynxb4GOaneWTnA
kEYV1baz9OyIapK2QlYMZy3zxanrkk2Zt9EW1kmw43o8pL7j4f6S9bajOAN0CTQE/0BsRJGXuhq+
5v3EiCTkqXc0oLjMhIimOsbzdidHHT9oyOxf1o9BqXxWvLw4L1vVJKo1Tr9p53uzQJDRz07hWz72
FQDpnhg+SDRAbSi0NGf6m0Qu1gp8YeLWVspENRi70oMag/wZ/PIBa2a6whaHgl3vxm3JOEabrUj6
vAhnU9Wy6cDYC7OgOyO9/TJUQrtkiCcfm+CJ/sm45UKFGVFFuEl1E/C1xzQgU49TEFgQDvxUMERg
kUee8odhpf4Pw0oHj5WD+ILsiX/Li4nqvEizoK+39sAFq/XB6BqGMbhqXv5cW/ZNfVesCE2H2xcD
RXGih7ZNT9ymnfV18uffWTxN+wxl+tG2ko3HswAfINydzL74vq24ulqK49Q1sOITwyXmTh6LMUDV
DenQnBgkaCYzSNkjE6jktJqUYi9sZ7pWqJa3ntVw7XgM334/FtMJ/HjbAJlHALZpSv6PBaPquazx
Zs5GhU6pCsghWwuM/rfCmO5HhBuuOi+qWXmybPqYcTqiL+Pax0xQbmYQ8W7yuxEHInRTCEK4m0Ti
nAkMs8+D7JzzsqlNTXBUpL7thKofswFfL83DbS4rhrFNVm3KyKQXqkbAO+QAeGdy9uFkhqeYiQZl
YYodhQrB0v5Dc1B/F1/z8rZBNVumzhCIL//Xt93YOXavDm5LXWfd1pqM/sHTpvAUyeovw8CymZW0
kjHXRAaRhfTwNXdZyHltQlR8UMVzldn92Zinr0GiftU8Rk+2P41uBkqNsBJhf5hgy96kw+z8a6A5
zeNILU6yEz6dL5EWEo89d+CWNpxPo+0P79J41zBZ3qWkaaKS62IapjV/+W++XJmJxhP8G7bloCk7
PTHCizkvyrGTu77kqe/F7WmMA2pPHbepZVPzbTgTtn4p8kpdcX2jbwUEtmqz/q7HuHaBra/sU0ii
6NYn9eBMWObxn9jXZUH/9Ggahc0YjF1FO3ogeACOhkmZPvcNGrCqcS5665CzW9H9DKYy+tAzEbtM
ZE+GWyYdXxr6Gk9BbUcEBEKxjzH03GgF/+kqpdIXlLTE/5jb/E+XBC0ljQtCl9Qu7HetwFxPfEOx
e3TjPuodSFrFy0J4eCo1Ck/brLU7t+ih8JDRgfMuXeFhlpsi862jOhhw8RJyVUgs9fD7Ec1mtLF9
y0F0H/UJRYq3C6Hw3k6mX91G1GLRq/CtGLCM8S19tKOPy72vjet8o3cMJoY/BcW/F+3MF4RjIqac
KzQqV/7cM39zQWjlgEjJJmwBoTHES70tQH0baNPRm5mrpoXvtCwiHzAec/9i+7qvx7C0UsHuEwCY
Jkd9cDTw00xfFhS9qVHaKynHdaG3K9MLAiST1qcFoEGdnJB8UMEPAL+8B5rmJLPYgWw6IHDOS5Tb
/liuyZ21oCf18amCA7ceZEvUu+UUa0iI7V50lvgQ+Mk+j8uLj501Ujzzf/F7cSw+ZANevqryAf36
8eRx3GbD6NTboeeT6JoR2i0m2Q10/m7VSxD04MGOsTPkqwQW3MUcGrFvvPQ5ljIAlZ62RIvrRLBl
ODUMk0YUJSv86k3SmW5ox2uImMZdWsj00Ry+5VEhHwZkFfMjR5ufNgBMmm0bah/q2B+Oih00e1tT
Dl5Qb8ox8SAE2wVygU67zfrhU1SaG5tQ32/Qdrd9bsO9ivNLiQPncyFzV2k++YgdJalAfyr0/fsj
E+Gro1LldSi8Mwz99XMCcakWlUklpvOFc5OMqdzKGqymKeJrLv3+ofDKuyCOGQIZIj9UaR64iq5+
5z22dC49DzXIYACOsJUD5p2dl3fBJQiT4FLQ5FT99keP5OiU1W23D3gPq1SCI8ZUom6sIVUutkmK
ye8fhMu98NdaH/lWOqU+7pQCqs67ByFtl5CglQLgg18Tb0IqikP6EToYUz/VeW67OcTigVobeaed
RyHe/LlwksFe6WZwQJEcrNpUGW5pUY63FQlVZwX9ZOTdhCE0r9eF3Zobel7tSpCpoDqnXo/bY4To
/hRWZYKrcl4dCdw89fNiIhghGogIVh0mQS2wFMKG/VNvpuu0h/DXFS1+bL89m1Sn9nDu2yPYeblu
RQ5XuILMW8fbrKjoVueyJFizN6Be6t1Rq2ljYZmf3+pMCkErpXjQT2tNVw5BqgeXWNE2XlzSvQq0
3r8VaGlfFlUbfNNU+HS//xqW3Mz3X4OgsoNky7b5n3dfQ4uit1C44LcxH9ewjlM0nFWleNciqfRD
940wr4+BrJRL3wjlgjjRAwBun6hfYfxsh3OHFPMw8bg7SHP8OlGqOS2L4e+1luLSTamWWCWFHrno
/oFwttGpnxdRNT5mmR6d1XRsz6GsyPjKKLebAUS0vLz7/bu15mHGu3eL7FdTGX45NE2Wyd6b+zHB
uLJ1sNVuyQMAoerDkGsd2Z+gORCxehzhZDmRk/4Y/eBuzHZmqpenqOzXGoEELqZg/RBV7T6ogoFG
yaFX8vQyWVa3bUSb4//lu+tA14IKIZ6EEvcx6odnGSU0xErcdTRqqtXUdc7O0dMIlBKeePSrMXN7
FrS6cF2S3b0afQUV1bxoOwODYw5AO2Q2sSxyWNF44cvzOMHk1qAObfW+Ga/6OG7TrornKGuaKnZ3
Cx7M2me0PHB5MGcgzbVZW9n0pIkMnNWUk9dhiO5ggQO90aw8nGunFt4tCtWxFxV/uNKMfx8CUnBb
ku3oU9GhfjeRLgLmoETVlFuUYXtq8MFRnUzIE0juMfYmEBA1mlFWxJxgKL410u7gwOirwrK3Tsw9
P5sSAshyOAd1Ib8UGCbnAR5ttU49k65BxI499+RGiAgmXkIJtMdX1PHQocaZKdhK4xz0UYM2Orbp
jdWqrYvGFc51ru9NZdBXJU4i3XQQ/yBU0ZOUj0bBZVyRLgP48Nt/fily15OSBq3Glfi+riCamDjV
Iq22hkXXyKw/ZlXafokN8mQUMcZuouLf9/zoqnmJtrLA6uxsx44erLprT1XtrH1cTqWRx+idy2Av
00UFZlmn2mE+PU2E+PaAUcvCyj+YWNluYlC/60Ht1n42fm1oxOyXB2HEJedKdTeGo+5KPb9zUJVb
zJMjgBJOjWs0Tm7HvtWYSebBAyp/fD11tClqCAuKJ+iUzeOrHoCN19P0Xupd+B1Nl0ybdAcLHzrA
oJORZCmYT0esVaSMrBWhjbu8p1KeViYGDjna95Xl2fcT9EjqbQyZxbEbx+qchySO//7DN+dx17v7
gEnPWEOBNt/33g88CDsiI9VRyq0IClqbQ3ov/ep7OpjJMWwL7taBFFujt6uzoYXqQYfdXyVGu6+l
adxQ3yGXr+oe0zI6oaLZFbCktgkCqr3aW/0+jCdabXb5EbdfDE1bn+h0fkI0qz9k/EjJrv6a5mZ4
hvt5i/oqXI/gTnY8g54r2s1ul8gIAQQwrJVfBuTyGXumiT7lQxAi2LV49qdfoasO5H1R75CxVp/s
0XeO0/+j7My228aZrn1FXIvzcKpZliXLc5wTrsTpBud5vvrvIZRYSTrd7/8fBIsoFCBZkUigatfe
0FMGIoAHiyAJ+rz61vTT+CAbXZmpWByIKiad8Mx/f5zy4/rt43RI4hhk5NmBcqP6dX9CyrUtycLz
025sDpSkvNYtelItPLxLJeYcEpbKX4NbvuW9FrEDj/iEO6eBuyJCHoH/Y6qon6A/4Jacl6jF5y8i
iUg7T919paMurTH/0fQrlPdMlP+gOPShZvmUcrCAprrk7B520CQNAU9rvukhpYh3ZVwfG6MTx0po
/K92xTuF34f//sOt+en4yx8+aw1rhmWQJTMd9feNGb+mvBg6vkf2ZEHvP7aHoS+NfdkmR5iOw02j
QMME+AEZ9rG3bw3qi3jkuSpJenhA4chIllZTGI/x+DQNUOKWapHuGmGcm7hHFGT0qArqk+EIosNG
xCOmGAHOuMFJkrsyq4oTANVNRHoAFFhobca2DPcq99OGXAd6JNx+gCeM77yg/jpQo1dBVGPx6bzX
FexDISIX/LHJpo9hNQsUigtTCw0pCjQyF1UzM3Wo+/A24wQ7s14Ga5+6R5VDFESr8FTsK9friD3l
T9Uc5wZkYcKfDMzqvz9j9x8RE06HtiN/rrbFree3MxTyDHXUKTa6Gx7nfbP0jgXI+qPdsrXy+2ou
nKXLzkQjmgrS+jhB6XXU76VZjRooZeWlbHyrTpYkKPr1xeZyqCrYPVIOGmX3ma4iCqVY7cZA8vBe
2gDlQiLBqWlNcMg/thpoCKqjR2cV5U2zt9sMLlRPz5bsO9V3U0BT2xKqKzvz7EFeuAoFVKwWh9GF
2qgUXPUgieVVO0x3MQQU8BD+sOuGj3aT7I92/bfemf3dyCNkkeVp+hhwkto0qeLdNL5ojoEVJOvM
mrqXTLRQ8tYQ0lFEFZw5QvD8CqsRyPDYrhUjcl7GrmvZxRDuqVLfeZncrlzEnV4fu2DIb/MR+s9K
pZDayqJlojjDTTbZBAwARB1dE84Xz9UIK3T5MYbaPd7yv1RsIo8snE0SFpFyskf/46ai/TNQ6JAj
szXHUudKLcP9bWtqFlmhGDYUWiN8QkdBGW3XlMmr0aYVgjuKsxl5rr/Z5bORFtUXz04nEh2Vvy8S
c3pSQnQQDKP6Qtlqt4SJRj3q6XQqBpJ6foRMuJHX3sNQOtlSS9v+jXDj01iJGNhcyf90Aj2tG08n
0WnWZwCj7iJUdfEkmgTYluIVBw1iI0JVxWMQmUczDcuT7GWwam4RO0lWXp8DlPO437ddQIkucEWo
v2EOLFo1P2mEy3d8q8UaDmtKugrxRODHeJ57HJfio1YD4yyV8KnTYvgkbff20uu1lsinz4cyDypD
5x1UA+Yk2e1dYkbUjVP6Phpnj/ofn13RF6tFjFZQyMbu1i0gDawgnU0Lxb5RicLfjnNDES7HkgCi
V8nYkXiESBB+WLgTkgguhWP3tdFT9OJY3WclVA4N32voJXwElxT3q8EZedG4nK8jVCjWYFzHW+Si
Ah4+LRJ05vD7dFLnppweRK331ayRhnMhOt6lta3A0Ac5Zg+n0RmBb2B0gFxuYdcWex1k3E0/ecOB
ezqCE95AqQ74urVVmzqUMnzsRt0Wz4kFN2jaojwFjOUdNcvxHdD7nq8D/KQtbx6xzZA/lKxmXNl/
+Xb5UI8aCGKj/ZrWAcWXgxdC6aFVEJLMV/HH1QB10v/YjWj2P873FMkSBFE5B0Mv6v2Ois/sYOoc
E+2GtvT7lRVYUCGGhrNN49o/mcBIkMkK43Fjs0viy0IoCB2AUQEN+SBdehuJIzTynuqSsO+1Keeu
5xkovUGBd7UjWWocrKD67iu7uh76VK/OM2T/6t0X0SwRUTer3wbUwqMeTwBHQQlzPEjUmGzMsP25
e7UlECndFO1TR9i+XKQi5H/AguHb16NdVYTxpotGdglFc3Z13X9QnKQ62WaNuMFst4j3wSqujWBU
xXAqKNxfiEyDzSivxm99Z9xQOgR72ILv1HtgiHwrD+Gy6Vt7gBt7PpSjDTIsilqv18ncHQbqOMOa
vdUcWUbhoFmmYBJWse7AdhUPVQP5OASjU5+D/BpNDg8jJ7x6k7mzPIWAXl/3sttOTZoHv8mV42A2
FKMMzYM0NTDlrMcm5nlRaPq2G03vVvTQm8Lu+9mnSHsZq6V25gRY72rCC3vECtBKiWIBMT03GkrR
vgRZWu/KUH1ROwcRS6HC+CTMAsQe/EWbpIGSIBAhIBXUrd/T6sltc/NL05QQIPaN2HVUhKKBmhPP
Y3tKDY/R8/NqqFisgCWjYlUfZKPOOMdcOEOxMBy9PmhzI0cc6Dk5bM79LgkgMQ8QCp3nadXkL6Bt
tVa8z1kEx1CWxmAbxQkeSPO2XHWE371NY/DYtW23JIycJo6yUB2th8J1Rp9dLrUAmtCoBZadRozY
MRFtOfyTj7xMYmhzV8ZAOHwwBToy8xrWEOn/41f5z8ePqxkAS4m4oTxts7H9dVPLszLUa6F6awtC
irWGbtudNnU1lKgDNLEZQomAhoYVbAvZGYRZCmKQqx6Eru7rm6Q02p3Vu/5BNrEyxttYUdgwzIx/
yuSzNZaXhhDBd0bABmLBCyOgvBpUsGATtMeJmWw5lZHbnBvYqW/5hMUjmlIxAgeW/oKCSAqVcTec
tboX2//egGkmUKFf97kmtyVnhpdCPMMOjGDkr58Fp7zB6L002gLcWsRTQZJp0r6KKrTuL43Wa1th
shmLTAPJFeS9lVVsUvvsem2CBEtvsdeE6mt3GSca9FL3lX64LlHxjO1zz7mTJng1yeJycttp6CVG
tWbeGIFe38EdVt/VxMfuUjjO0qE2b3JLNBfThz3M/NmeDKjd/fCVttHodi0ax/tQC/w7fSbaatUM
uipYpdeyex0YlXijKp1CIlqH4CiGqE4U3aPaoWEvm84Q+qHuEdJeyUvkK/VyMYztWamBUEhbDDln
EZ2VzhdvY2CM69jP1J3s5sihKPwu4OTyyttMr4kN8SR48/QRknT2ZrdoaIQvaHuu9KoO3vShGHfF
ECDVNK82QKPs2N/UMWgeFb1pHgcVgmxdH6AjpufayrDmkaOSO8RDFyk8xWhGykFpyjp0LYoBZkFp
c5KhOIDngrR6nnBp0uC+6VPnKF/AGpV0a3g1tVazh2+b5eMEC26nEtpC63Rl6WG5lYuFAeqSY28B
A8ST3fHaLirz7FoK7MS6RUWkaj2qWdRvBKV0q74W9qM9mNVdog0IZxN7XIKN//InXznV0Kuvk6s5
HBW7+VCQ6i9m0D6oUxt9I8r5bHpj+AJ1X79B9ok4lxNHZ4B1SKvNHvyNnYakqYruVGwTeUpT9zwl
w7SrFXPayW5o5FR5Z2Py1dbFqu5dGIm16OtgT/FLbndQqJOovy3mhjcyreUAeOuvkRpR0R8KdVXF
YbPPNLQsA4VyfTAsiLfFEwqCcBPGD34Xxg/sxF4hIvQPsgfutIP+r1oIoS3hW1rHMNXdq62VPlKA
slcaWMpIbROUzlCvlV0V2u2VrUUl8IXgBLdBeTA7bi9nt1NU+FXrMvp74E1qk949JqgoL4k22DvZ
beK6PsC5lQAzqiCNq7PihIhqdeIgSSiBgO6mcDJzJbtwN3E0SUGLyJ+U/CECLoJqeTBbvvVUxwHf
+bUfUM+6bSkGQkHpx+82VnJjXVnItrhIGTWQOJ15guuQ7EEqQ2392cpU4xlkyGVMrzJDjhVUvVzG
mtH4/5gn11TnVf5r3vzq8hU+Xk++M8poijvVbr9M1oPbZsVXCr+TFSw91jGEaoHKa9jGOcubnxso
usgBau8iJAXURa57bkYlvPFDrdv4qm28QFp3lh71kH9zjLJ6GkrF3I6lNQJYDcJHvUXfRHrkXnfj
AFD5ZJqTtTaK6nkKoTKFOJ4sVRUpG5Ub2b0VQzRcAO78ZE7NC2yypVh88t28hnzaUp7tobM/kWxU
l0owDPeRYqHJ66XIgs/LoEjrX5YpzUC7LkMNKMscr8vk1ZyLUyvvkCYpmlGj+x9recgoXtZCh+9l
/g2xVq1wTEgj9g12YhjHxLMfg5jfv/wlkz8ly2dXFIpk1qMehYiHO2yNUJGIkSmDnPVW8jxWHG0W
JKS+d+Wo7NbO4M7lWt0+82a6w8kghmGN6OghXglaN0i7XVHmzYNsoGI0esJnHigIy7AeLe5PECZT
ciQKxXysYDRA/5cPsPTzB5QCw8cqTN+iTp++dDWqGW4aq2evCnRCsHGwkgPwFHOU05WXqQvTXW4P
8ZYarpnLisfhPNNEtXNV9hxiOF4fL3U6GtqDTqnOkZ3vdT4fdrYkKjfPnqeXLOchAr2w+hGhUCRZ
d9SRcyeHZYx9yDR8UVTl76LL4PTymojkfi8OKV8WpLOjBQx18bMyN1EP1N81skdIn+hZ5dFFDf5O
OrQZVRh1EImjHMzHElHh1K3QDMBXUbJqhRAA8ipOVOtnnl+kB4RqvysIOZuBoX3JsqEABVzD0V6V
trlKCqv6HDUIH9ix/W5x5gXf0Bn3gV5VKH3DaAZ4OH/Wo+xNetjB8IAyFShKu3uGXRHOnTbUP0N2
/P1KWMrf0vRxIb0Cq9c/f5guF3dwXtp3U+oGz/BuLXRHFK9ZUfRHRFaRjZi7gCSNbT5JbGlbvDat
Q1CsFN4+NtcVyu6nNmsqKDPRB1a6ci6KqtBMjDty6kh07uMkKuyTWggyKRROpZRQNtUx1aLvTREh
TwMA/XC1JwYfuPS42mp7urXVott3qTvXLH7MD3t4tItY/Zvbik/gnYbDkrbuVSjvFav5blP8Vtll
Tgs4fnaRAx5P+aOaBPurSV4V8dc+RdCdRJt38cxsH1b4UgDKdV47gnw3nq9/cmedOxM9sXMB9fsZ
EuNymaERtB1IoCpQqNfWuomAmMph6ZjoDtweJco0emGayiJ1lfoY+vGONLZ3WYYUPtu+BNEz3z2h
WtueUTqhlJqePveSX3p6lPZyDGnL9qxqUX1Pzqa+78aTO7HJjBXYywF7ukg9GF12jrPWQmKAOqZI
j7OzbGrLsw++5SHRoS6rwliataM9iciuHyxUhu25Vzitxg043TnBoKNiRA8ZJc4UVckzce5mTm6v
Ei9JtrKroyywU2HVWGVaiVoiZ6jSSpFuiOvhqdCVvyFIrr7lMbEpvavfCObAOpxOyq1Xp9ZtjNjZ
KhVZ/KYjRSNdKy/7q1VS68nt4MBOwtjeu2HZnD2UR5dDJrJv2RbZkWhlagYsnl7c3zi1vg3ImwMo
nrtwjm+HjFxkmFfDUV4Fw8gh9cO5BAdp3WgpOBqFZ410AZSyMcvROVQcsZEPo/E7hDdytbCXMpwg
bfIqK1sXrqvwEom42uWgZQYvQ6wO+672Lc51c7DiutKYB8pJ2i4DZA+uK42tMDdlYOkbcvtf0nzw
/0IqAI0T33qHCdbg7p9Gj6SVHfLo6IgUmdNxrga71g3l9PIxqclywk6t9e6n4JvkJBeurE0LuGHN
HembUanINuXwDYpq/BQmUX6jknhDYMUcP3kFO+Awqa3bP7jps1v6q1s/BAanfUpuZ7sz2AhFtuLV
0tDXCCazfpkM0CdEWPv3MvLXOZX/ZDPLeuXHWf5t8CH2iOJBvHLTDldtYVhUBrrR1lHhMQc1h0hP
Bt2SNYVQ20If36JulZzDORSsFvWqFI39ddJRre3cJHocdAX1vSrtDqaatrd6UXLIr4zqCZQAMK84
qL8FOXI8eln/bYv6VQ1y/bXPk3bVpWFwF0Um5L/ZsIMff9xkpT5+dq13VOBc8lazdAOU5UCz8vFz
VHyTZj/wfjNTKSYW0zA1D6Xn1WvF7uudhrDgpypRT1SKVYTV7PReDOFzoVvpJ69GmkPondjILkQY
BYhlZTjB1lg+A/FeydmdkE8fDaLCMss+eamKVHsX5YcuNrKHOiTsY2oD0PqoMF5zs99OTq0+ws2U
3iNa82CRSXoNKWPdh0VrrCIEUzVQX8RNyC2mGREKkyimSamhFt3B1GnsMlP/S/bqqmvRCeyS7mgQ
3JG2awNZRHynBBaMMGR6pN2ZTdJOXIQwlbIp1YUzQq4ftuH4qQi+CW7UL0Y9jLdl0lBVNJtbATu2
nk8Nyb5+/BSP7//qNfnO97XC8d3QAuUl0wNiLFUtdjqR+nvhuMHW5ry4pIKbFygEfM6IETfwKs59
AMzpQpSUmygII9zDzOrch2O1AZWioY+OqTNa7a5HpEOOZRMl32jP3SrOhKoex+dDY3fNIYMLfMsD
dDw3QQvQiF/pi69ZRCDg1n23+xBomc/XnRPkuugr5z0lS7Xo6h2UH+lzFQ3oHal5TqWKUPedUyNV
xn7tjAxItLLSPvmUaOoLBXnm31FxZ3HkXmR+pC77me8zQ5tlr+TqP67Gj9F/9YMpHA7OqX4My/a1
tafyoUsj/RigWYT6NMVWWQTlUpMm5qmcivjeGN2/YpI+b6M+kuhJ1PHgt5F4HjVvL/1t17TXRu3a
/HLM/K0hMeUIAQSMLLzIOHKC5nDRFuxPVOyuUR2IX8YpVG7MMKxW9TQ5b7navKMEW91TCmHxSPSQ
+9ED961HKoeaJDc5Jj5FjOyF78vZnydeuuatTvtGpxBWL9/NQDHfiFLnoXsakob/Dl+Yq9YwHHi9
ZtvcwERsHmDjhieHnhyEzPP7VV2QAwhrC7HR2XYhXknCqdmmTQ3R/zzlOk9O1g2ICWGOKRJQeGYx
1odrwz2n+feu1jj1YZobOSOH5XY/9dk69cJ3t+/VI//Qx7MgdYNVJz4gp5k8V8g2Lx29cndyFCHk
bB1OI/nIedSCkWdTVWa2ll3djNydq7j2MrCz5JlPHvGnLDbYHc0rz69BSdH7pVf2LTQL8UG6jhZY
ZDFnUGbPJAtSxNvgb9ULa+OLuFiZaA09cpaYxckdsZPdss6DY2vlL7Knzx6JBXapaz31IG1eUCd7
ZLLYy0gIv2XUm4oE0/kyo2yDDdn9ZB1Wmr6wvFi9C1X7wYQR/FPaexCG8+U/I07pbiFEnkvFWv1Y
j01BEXJePDtxitRQnE/fDM6M8lcD1u6n6WzGpjMcFt+nKx5feYpm4JDVQrBJFT8vJQysW/AMsA8B
LHvRu6rfizBWEK6mCxzL3IgYuUE5alTWsIosgYzDPApxurOoEo2a+7lb1M2nPAuqO5SAhpcBCpPC
rEF4Q/T+xKZ00aucAKnsK3cTUNMTBTBIs88cJFpJbXXqK+AMda97jUoHbWGnLA9ydAqKnYAK8zGm
PPFBJyQgzWGoaTdBzElTThIiyyi7Vai0nJfMYXaitq1DY3BIHuIoIGOkoLwqT5uymabXNiuHB9kZ
ZnnmNHH7nTyAimL87h9aQYqMd/o6hPrwgCD6Yx/oJSIdgRPsPU+o6zCjlJQiYMs89cC4bjOQ6z/Z
pJ4DWcNmKb1NPtCTPjdyoAIjdVvPShizCfVJ9VAD8ujLIHsaGusEN7J7qowmexJFihoUSmpbOViq
0yzdRbRQjo5xau072w3gZ++jA+WRziZR8septaKDNCktQmjyStquXfimEV68+vxpCrWXKnL2BV/t
6kkPe+2tilGZdLU83lCcob0JrTt0kV08BUOmUjg5NcssCLW3VlCfWI7qCIeN798nufIqp2vekCyL
2K45QxG0zgvRL4sGEdp40o1XNbbXfaEnT2RdjPMYT8/yYe6Mob7T4pyY8uwlJ7k1rNhy9J+TpFcK
vDmcqb6oO/0OT2hnWNK1K68keEFe6YGId7amATwBymCVs9zs1fm/5/621AUMMb/udXmHp8q6SOty
4XWgdaysU6vLpTu4ExBJqKimtND3Nk9DREil8TL004TUGJHqKLtmJY2ymXpzyo+XBUH79tssdx+K
QlmR+BRiXCMo5yzqEFYvFGJ79ZQG7nRyvXLLrXIg7JV+N0k7et7jzhY5Wps/7JepQctvvne4jxlN
SmV70Rb9iZI22ZFTHSOY65vhRqN6jxerPlYgM/Cl1WKQTLPpsp6BhsV2FPpDGCOnUjV8X2JPiU/k
ISYEvQF1j75xvPTkgGyqptxTv2VQM4fv1e5QTHlKO/Mb2dtoZ8o1ri42H+6yDOFw+Okl5GXd+rCU
mzAAXb0vsznTgIo1Gn1x6ctX6ChxO9WZ/dDbRbdoAdOsZZZP5vuQdriLfAciyjkXaDilOJqmuL/m
AoG/FWs5qQkSLUF00rkjAJ3+NqGZp8s17N4s1kAh6/V1kY9XsSM2MxG3VYRbI001N1HhNUeo7T+F
4KZ3l16etUdDDxEskP3Q4euTx6xazyPSJhukxfGZ1BSyDhXZUSMbfh6W3uU8BUZMdxtGyufLqtIm
V5AuYeCWhwAFC2n/yUWO1uaIPFg/q6RBBGAaTnsI5veMEJAKiIToCMhWGmsc/y5Gvh4erB1Hw3TN
biVHgTW6iNC6JUUKjEib7aSUdsg+LJ4zCgpqtYtRjn9fPITaZuLoKx1Rqnuh8BdcLmjaR+R2bync
bSDXT4rHJgtKGCBmzoEMebxlVzxNE7jay+DgUJ7gI7ZIBVD+2FhZf4bREMlgZsrF/D5vl+RZoSKd
bW4cCBhQ4xc5KCf5CoW3SvWpQeBiJ7NaXuYQ7KNw6m2s7W7/W0arq62LXfpeo+8f/j+t0fzwvbrJ
qw/7NRAv7anrXNaWvcv70Ck4bNM7lP+iWzZh1b2MwvR2ff8H0+S6Iemcrr6XrpTG3kuT7MnIDcfX
P02Ua8mVPyamHRVhf1hLLvPhdV1euqK8eFn+17XAy4a3v5rkRLnWxx/UTcZnt5z3lHOM6cMsPWXv
4y/4w3r/9mn8Ya0//FH/9gF1gwp1gR18sbt8ayFjeac08PH6XpZubGGKtdxAKp3l3cfZX3JMWqxc
MZd20DtAbtmOdnGVH/NxfJK9iTzVY5XNipkiaC871JKw3zptgmDJ03jpE907FgTTB9TBm6Fb6Rl1
GDHfRjkia44uA00DvRXbVh5m0j1ptB8zIcieNqSNyoU0ZvOIOwAam7SOWghbPSaafRPqjXfvBCEN
5Qc7JS112Mh+2AbkK9dojKVr6SIHgGAbUDMDZ79Mm+eaXn4ovGI8SlPgEi0sM6S9Gt29l5P0hpME
pAdfr6YBbi4ULYWNnhBucmZbIy+kxoW7udom88EXYP0QSLmT6ShzGp9kT6aqPnpyTKnhBJg9Zepo
7pWZnt396nlJcXXJA4oKQ0o1+KzSEbpGuCqVyT1owNo5Y4RPKHX+bI+Rl/S9KT4CYItOdapm1EZS
PyK0OjrJRo2D+HIlmrxZUxlaLH8fmJ2LKmT3bZlffpow22UXeB/w4QCZvz+tO9u8Wl/WHT8p+UYu
biLpDgopzZyERQoO11NvphocIPfo0V5T7/njUlojJCuQ1p69QhQubJhjuLxYpYMwKl9fghfY8Re6
SKezVChtjkBzDN1Jc9WB0zjIBoUo7zACVm2p7v5hzFKFeAuV837XqP0+zLhxg04J2U6JyctBS6o9
iKHZehmTq1wuEx+q36Dpdw2nhVNVUJXQUwFdGlXkrNJqardt4JSLtkGOZRs76TfqI/vdZXhokNJT
AhUVMd21t4hEzrwywltfhpsy9o9TdShgrdUXl/VLz1ybxoAM7FyBl+s9GswO6nDtTBgsbRSvfr9S
TH2sF7kaf4qj3tpVlRbsdDUnrCPS1CQW1gd3VFSDiaUE7WqCnzO4K6vhqc1Gay+9htRhQqdSJGH2
c8WSgHLHbtZQziO1SW3LSdQ8By1DtJfGTDIX5V2Iin4bkM6uphxjO0xudGNW8pI2T89NaEv2cg1p
ua5WWzZlW6750jsgleNAfVZqleqquRG54o+Lwhm/6qHib3+yycsKCZdDPMRL2fM+psmukrvgX+pc
WbY1G2iHmLQsBaeEUhxj0xNAhqkMvzbSTY9gNv3V7jSpteYu2y7txq1IGW41SZabwte/VtmurYEI
Bo9ysB++D/IJjAtH1F+Selxe8hc69Ot3c/eS6pBdS5l+7sLi8HP3t7kIKC81hBZQ7A3iG3J70yPJ
YmRG0zbaqUYwPep6qh0cntEIxDEqbX1SH2JkLu6kSUy2uVYbGxIVH48gMNq7ri/3V/+0B0jWRmoO
hpQle9NrAMdyRGq6N4sAvrawCfic0tLJT7bvJSjzFoSPBUJwPw3MLnI0EYCM7Yl82UoOdyJKV5E0
zj6/z/t1wZh81DLQB3Tf4xCVQM1MPOSVxwaM+dDG60tfWOV4NxW7ULNS6N9mF7Cm311k8gcdQrE2
oGVaalAwERlT6vegd91NGQX1rRTWlI0wUBMHQYW0d9kHxOqscqHbpfk6ZZmziXW33wAtNV4Rr+0X
Zi3Goxv26t51owpRaKJBkS5M0reJdcoJPswMDuFXMVPk5gWp78mNd6FQ6m2vm/GT57//P6Aj/+TS
GkO/oXr+i2rDHwZKyao5/Py+Q9TRzM4K44KRkls52ZB8/slOViFdTVDV32S5d4xst/gCg59KhkCL
nzWYbVeAUGy+O+Ww1UfkRVHezA4E+8ZtU+vGnZYiKYSCU/DcdTM9WmWkX8hGn4JIf1Kh4rhvK40a
tAyNKxmZt32TtEjb+UfNGfpX53w5rUPUfOxtyBTlKV3OafjZbcL5aH+dkxdK/+qeiIhNC60r/FOU
oH1uhXBGwMzYQcPT1Y8qEf+5c2mM8lEJRT1nExgvhb4c9YqiHMLgN5Wg/iH2invhGs19pw8NKXIU
decUQkSoGzaIwFrKt2QOsLvWqK/uZdeCaEROCsekeSwMdJLndwrzzvdJGmfuW6STED9LdOsQGMNr
0LgCTcI8eCitbtqUaK2spE026HxHUNca8e5qg3rhxvAG9yhnRS5slcAA1teFfKCVO10EOhzLLC4b
3Q20VVXwoLnamkT9e+o8UoSiQNKgE+kaWWNxS9yOQnoK4MSt7BN4hzsvIoE2toiWQ7CFk2OmEItc
nRCGo1QOFp71T05qIHJ+HLO/9AxSHsU5mwtvlQ6fa6NoD73Z9cHaC+OD7KKRwfnGbJ+pLQHtnpbZ
WTZ+pmXn1EjXBHP6ozRNKAbfiKG/L6ywtI52llubAJyba8TuKq7RLrSgk0+DSt9QKjR+dtxnaKaS
tyJL4h1Byu/mLHpuUZpVScyhta4SGU21B4r0W751qr+3527XKu4JXOZOejTdXVNR+tLoGupg7dDx
3n9roHjcWXG37jOxbbuN49TGX3b/0nDvJ8Y5ZXd+VmWfbTTRIYnTb1VlyNaD9pc6GNVRNgp72MtV
4IlwZaHZCWlh0hz6BCQcRJQ/33Arj3g5gi+bqOoiarP95TjzfEBlyEY1ofwDKPIWlfgepeFOrOVg
YRqAftVQa6F7mvbSpgh7LpkJqYNxqdO4dVpvxT7I/Ny6lbH0O493qlfigWzMt1wo5ufBYw8Jny4i
OWkGYCCE60lOiNTWQ+smEcu0NUFriUZFrcY7Jn1BPv+jO9aCFD46rZfRSI7KrlUgofqrc0hq8l70
kYBwBpEfNfSgoe/Fmmox7an1zeAwRtmEzrihPbm1k5891dnLQdFiEgj2FUNjP0hTGoffSiOLj7Ln
NhBTM+WQoY25criTkhyzhboJULa/dbo6S1bykorGSU2Mw2VURB3yMaHKgyHmkT1UkU11RJyBsCm/
yP25DthviZKjfVt1MDYnIKuTzOj5HPyIglTZBg2hocgvwqUcyhzEMdm+TrcJtHhLfnvtvhEhdZN+
ipxbl3pfSfkvNK21v3k1ah6mYeekrEqSmx++WVnVoKsNV/oCMDafC5UgZVY3t9mcQwfIhLr11H0m
eQBUyx+7s1rEVCRmrr+zI9++q00S1Emfdfc+haRHA1TWQuKrDFvvjnoGYWzjd8az7MrRJtX1S9eH
uWgx1EZ5DDuQEqUeVxsltOFLaHvtfiIciCJOmL3nfn1jGb7x+iePNLAgaZw6dG1J056S/pUPYK7b
pyMbGQ+39FRAKA+i/LcBGUAftBc5iU1SYFzW0QOkvOUEKyTf2diRAmvknB6uePpaFsVAFC88dtm0
gdTKeDUpjaHEFhWMaO4qA/VcEFA6pL1/nmQYqfdYN+pPkwaENpSkuitmNWSrLup7zwY5FHtptwqs
iB9CKap/9pUENUQ5p5+ZqwiSGmtpk0RW0nZdB1pzQc0oLpCcJqC/avNU1Kp/E5TZcOfBC2YvStEC
Zcv7o1JguwwohXFKhtvLJL93+7vecILbIZl2YVAhujoOtbavveCtoQIwXBuaMmyrmPpv6XyZZ6N7
sDZa6BHlyqDUeDWXTNuKephgnUbjcCfdZSNa7WVIIexM1JQqZj4O+UeqaugwCbya7Mo/0ujQDdVM
J73YpLP0kzb5EUhn6E+/+10+T9k35nnXz+o6T06Ra2VfKY1WKL8Nb029sm+DVrNvxTgSqL325ZWe
2yh+umO5kd1BpOV3n3A5pENzYlvX7cF4sK0uyR2ZYOtP9twkSqCsUjiVl6MckUbZ1IBu0GjxjG2V
xf2parvudJltOG8FLIxLVLEg0p+VRav2XMNMC0CyUo9Tw+cvzRNJ6HVdlO7Fiyj+cxsnCmnASXlQ
RXKQXl1UZPAsq+OiqtxiFXToo0+2bZztIDXPXe1plANz9J5N5myS9spLt32dtEdpl00B4cnSGwbU
SGuXMtWwnTZw+EMYXFcx0mxIW3owMtxfbfGQ1vfp3EhbXVPUIF1kEydxt3RjH0oeV5T2aZY9eyrR
kIRSvVZhG0by3UBQdO1Fef8yJuZLmRv2tyKhPAltsbd/dS16+wV9cfsbZ1NiuM13V2FQ1HddNRVO
9zK75vOq1T9XRRDVQycvX1qgHs46BdIrp+qydVnk7E1nWz6GzQ4i7ZFkzA8btAn1cUSSzZg9pJts
EKumDFQpTqXtO2cj/T/Gzqy5bZz5+p+IVdyXW62WZFt24iROblgzyQz3feenf39sZUKPJ89b/xsU
0GhAiS2TQPfpc8IAbc3kwzgbziFOECJMqRp/yKxCe2iqap420vWmwdsaat7u6s7/x5hBjvMg7lMM
5pFYwHgUb7G9Wd0tTACxp12aicwaQOxl33Qp6O41/UBWR7vYhJR+Ykcd675wIIwag/6sunb+gZKf
/ANVfD5pDQ3d82UoE5quzpvOKMuT2Djj5B9S7cL1sHl2lgHMEHB+w/a/kTnxSgNP2+ldquzFRSYy
VfmgqR6PoGVvr4CqEXbsw/rpaE9OR21MhtunyyLfpIaoCNrpbv10CLY3g1bHZ9ULX8JBnx+kqU3w
MpsKcG81LjTzy4TOD4FfhbPI3kAafBtOY6DelsSNYt95c/gRMUf1obFRxaOUEJpAA20laILmcB4f
pbE7b3yMCvIEyAASDvuX3a6CvRolDpJpxCIlnJfHJmLMGuhQifxFftdf/Ix3txHE6f2ohPa9vjyH
KMay3gz9vPd2ToRGn7j8zm+11aQb9HmhoVm2k6Zfei6VUmhE2Y+IFwwbiyAVZB52+DEcouK+rcZv
tzjFEqyYF4+Ag8JZbL88KOMOP3qB156iMINODo2gJzNH2t0Ls/lb1QID1jU9fUzbRrmreqV1KSYl
Mr4BoYl4oeG4D473lwyakYJ06bm2nV5hfT4gKFTcrybpzUX8d1+Fxt07uztU3VbxjWeKzMFuU5RD
XrLkeTkMhxIk0FUHGnY3FZA/215dbWuoJA6plVhPdjBYTx7UVAcz86othK0I77lmUt37FfTzi4s0
AAljxEOGo54GFOMYMOvpJXdYEcWLprB4NOKIyoseie1Ur4ydJtoFOItN3EKQkrsuqVxEowm49W1t
nyK/eXkfcYuqb7PKtzyGEvIDYA1oIptZ/4xgpr8dkE999hbuUxj58weKX2Fr8pvgqKJSPfUzF/TM
tH5MPE+XI0d7vzZZGnT3IP08/RA3V9c31ItMcj5VD5EOpQcsv+d+aQK/4dcoXXuCg1N6WZbqIN0X
Sk6ZnqC+ODhp9tkZDE6VhP8vTQ2pAPDF3P7Z9eqvZH1RB1jUMdBhDI5RNSCswc9L65vks9uhy+5G
hnc0iCB/crX06tRB/6dXck3NmmR8qlCrvPhuwjeeyuM/g73MB9C57Zy5tS4FCQeyTTBSglIYKKK0
YHJuv+b91F+8gVg3b0ZMvd38nFzdfKScd2GYNFtxWScoyC5ntTunShRfXB/WB1CF8WUdis1eJqQn
TebPgCGAEBMejYx2V8j4ndMw189+VucXQinBBz+N/lInOENlNC+3fSoptLyfn8Uy9L16iWLvVaZu
TjEXvXhq0t26JjLycDvUAUGtZVdpYq05kTOPHmWk2p796GvFYd2IGhkEpXv9S+Y0x5ZM5rVeGulZ
y4GOfJZ5m3BHn2roOXkF+6YTqKvta2SGzhWJqfZEsRJUO/9aPiHos3PyCR3Mxfe23DWMpxAW8fPP
3RxE5KIYDIgRoDxZRWgq7IqmSg/+IuKjTPNPTR/FzbQ3QxJKLyNkf1GOYo0bmPMuV3+YsardZyST
HmZinPOucAttZ/Ei2wskx2ss/zGfp59FY0uZiOu7X+bQTx8SruBHnntLnQf10ElXcEhsij9lJE3q
wBO5ke7k96DD9BApAFd5WF2kF+thhgDkDEGxhvpiNTevptJaH9PJ3Uy1azzby6gPU2cLGQQwsGVY
t4qFBOTwkPeIcsPmUx0yjhAx2HakH3nzeafashg3mQKQ2e4fI7N1nscgcq4Vz9ebs8cl7OImyfdE
JpPIeeYSkqJeVH3s/ehz4iBJs1GTDnQBNNnClz0tI+HGFjbtnG8B9RR5RtoFjmW+ysHutkx8slD9
7bKFTdvJfW6+ln5CMNzjotsCm/drHbLJpaubCij93Lp7a5NpcXc0Hsde7uk78ZbGDwDC38bw1hGP
6QqODctm0jiUyoCcIH+B6tM5crrkwaXc5M6ZgMAtI0NJEpjA6AVLM5HB4P01kv0JqfeEHADj6tgT
Xn0zjGHAoiQ9dgBl/stPVuRQXfGm4+FYOb51UYpFamhGzZQSJQqLzIMSmuM9Cszjva6FfON+DfMw
V3JAr3a8AR7Z3xy9ZVp8YEDOOuDC/6yxfNPapxMiFq0KqetGtkwBB/tVcUWExru2uvqCRnp/trXC
u0ozNTFMjXpyApHIL1xsPZrxYD94L7wxNp7+EhIVOsOo9fu1YG93CkQOSfQYN2q5m6nN+OSEOVQZ
qBb5Vq18oqb2oe+s+aksc84tU+QD18ogj6RA0h4yG4astHmGxqQ+VeNQHDsn1l7qUv8hHlQiXkij
Za9h5vV71BSMi52FDZEG2zHvat9r7n5La3JjOOkXEpSanGK+cUCOvyFFkZk3NCi20xBuDz3eH/92
nGPoXyovhtaAPM4xbq0/lYWtRBp3YSpZh9Lrm45qBTRv39lXX4+a7CMKvH+KKSLGTi5cGFB+bafr
A5BPWIHFnvvDYzN2CMM2pfbUUhi8awo/2cuQEjTtKUPdhiLM6o/VJL16nJBV5nQcohuF6E0x8/MG
vHIsM199Ehf4OngEcLvbylAm1IxXgqsYO9ncmLJjhgAq4L5cOUVx/GQtWtzecoyt3Bzk3dLwYEt2
aJ1qO7VqS30j0+JoTOU5H2FaDJ3g2xQm1VHEwjLHre5UbyJShX7YtMhJVqIflmV+T2XSAt0bQ2u8
78rwtSGr9GCBjn3xyzDYGfOQ3VXx3L9E42Qfi8zJdzKbI0vwoKf+HzJZ8Xi815ToDw3Gmquu2PHV
XJqBSxmPf7uEVuifCemN9ZTfxRN/2zL0ZnTHpBeOin0/8z6VTdDmAb4vW3VzeETrIbwHXWA9dPFr
mU/BxYXX5WIvjfR+Z/udy5h2VBbG8+7/v3Ts4HXIdX0v6gerMMI6lN5NJ0GmZUz8+qdWQvart05k
at2jpqrBdLXMrnvF6gRvmgvhcTgaFlpDqlucwr4AzQaT8nZU54wzmxUrd91cZReYuLOL9OZlple5
7DtguD3Nbnaa2vW7yukgG8jzVH+k0mwJyGV14tyjTYHoWJl/mLTpRSGB+DVxNGM/JEvd6sCQYPym
S72KQrs+uMCFk+xQaPI+5LN1bOELutRLE2f5VJ5kbA0q9EOdPhyiQY9OjgzFSQttHw7cxf/WrZv8
s2En00nTKnJ9aemThx8SB7gBgjycaqBcqJoMBUrLv4zLSEyrnwytzkq3it2XlzJzT01pdZ8BLPZ3
SrQUGDVm/1UH8+5yEPljAAW6b9VaWShBjA/83L97qIH8kbUF74pwTJ/INW3UvAmfZsen0F7V83wL
Jce8C4L4/pY1bZcMqaQ744LjPyrk9zISe8AVbUPNUrFtDEfbGjYku0HiTx8LtZkv1OvCYK16r3E0
JlcgHdZlQrd3gyhW+5ngQkT6NsjIwTJMoHE51FSBgIFPza3lTsYhlSosVaV0Ms/au2wK/UexSS/L
tC+B6aEAGQIqdpZXj7U0lem5V8sfP6fZkJ9XO8p8w73iu0dxgGV2OPW6G2/MWvGeAx9QYQz7PYHC
YNi4zYAg31JU20ZhgjiA8pWC8iuUXKazm8vIvteQESDL4M8HXhjhTiiGy8KoN2pIAZM1t/qnyQeb
IcN1tu/d9l6GMitDtaXapivsJP6bGoqKqoncv7MUfd6FOUWdrpsN0GbkMfJ7lHwWkfHnGLn1Vcu7
5Et/Nw5z8cXWTGWvckzm1fp9dsAPCfME4FTqkcz5sFJTtCQD0JEFVz5MAewWaJOVRzKnpNe81rox
YKTBAHFdECMcKgwYYV1bHDuHGbkHWDKslOdfEJpPY+yFlONSLR5YZfQJvBZEu4stCIIRBup/ZqUn
tsJXqIBwKH1M9MLnx6wP22mcx4OLhBusYgHyhXU4RxvFUhi7P3oT6ajQnGtk1Vr91HbawffNvt2I
LaN2qYX9yatvPmLULE0/9Ti+sw+1A9MjQnhVtelRwjwaC41A2czP8HdC3ehnKlJNTvgAeCjZB0hc
b5UgjR7sRiFrrhpadG6TiABjXveHPFPTj3Ne2BuV/MSfnhLtfcjD/vYc46EdvRicgWnyCuETKpei
c3KT7V1MEvEh1ot027dhvkMrGznIMimt40Rmx+SgfJ7SCASZvbz7XL4RZyrbUQ12p8fBzfK7KTKS
edhQwzNwyzKVa9y2ynV0wtcojxGeWUZiD/PEPsfcXNHHKxA59Kz4A2CGBEZKhLe1EQzNjB57so3c
FwMOm6c67x8D1dLuwgrZzMSquTxL900TFl9yj3vzappmTp7AxZyltOGC8u98bUKeLW6sDEdLjbp4
H7rTcwMXxDleZsWFuxUBPjUEk9CBc25d54QCxSMh0EklORaqlG7ML3ATkUxrDzwslWczUPxnZJ+A
hOjaNxmJPasiE8ZVx98iIuHf3Kx+7LdqlfdH8eurxr/21DbzMHc/mlaQneIw0w7m5Jev8dQdCjLs
f4YKDPp2ZM6PiufVD1QPK1u53ie9u0n4Nn5tFrp2A5Wjc5dm3YXak9dAQXooM0fjjyJWT42kTtMZ
AmiYIX+0UUp2yq+Cz1psarsJWM816azubu5L8zQZEXzJo/GpMU1ovDR70WMO4/jcgvTY3HIF3kQk
7P24X+YVc8nNJAlxMFkPNtnel7OfIQVOPjrS0keXW8kl1xJeLHbn68e6Jr3UORHcZO4YnG/pJmTX
P9pUIp/aqrOdnQ0l09GobGRTqgHonjZkOxQpkZ/kQEaUsS0AbOrGqxkb8AVn8Y/eIMjVBlnyUivB
dAwAZJ6yeA52pcXlQvQOTALMnMQRlznLWHo5+dSfRhlLgy5tvAfPc60oOJ8K061vwCmzVIudosXx
Lh8Xfq7JvUKz5EMO2begIsZkPg9LIz1pPAMVWDsO+02hpJO1qTSClh0yN+aiNzpQu3WVXtvwIM+d
hbcO4oJRWAp+2Va31XfZA6iAC1SwO5TLEUaE2VWRiZKxNLdxaDeoTCbtdxHoqOCFyDf6wnl1E+zg
OHLW+QH+NPKjt89+1fOzmxA7BO2CoDjiBztzCodrXzcDelP0EJng5m90yl5sQaWib5Cr0wTXdDQc
V0fx9sLie94k+emdnUjTQ2X25jHw5qfCLr81Wt5yOQ6MT06ZfyvGJEIzRhQIPUSB4mA8Qq6pX8mO
WTsljIwX8ASgIOC3Og69ph6CLkZlhvzCN+nlFJLfequtXG1GA6WdpcQ8yUrt2UvGx8Cumy+eT66/
d9A2kyFkLMU+TGLo1DKr+QKIYuEGzfpHGRo+oKjE/ey1WXklgPdD1tSGzTOsdu2dOEHHGKPMw+NO
ho3WfcwA3Id6qTy2ox4/xZOaAZNoXmUkTd7kPkhAw7wLlN47567pndOl8cgp8mLpjxQpkMAnzHXw
4nIBnmjai7mIN7lGmmxlNg9V6zEP1GcZ3RY8pm7Tv4ReVuyRKxuQLtGspw5IziGj2nnywysgowdF
jb1jDbL/Wi6NPkfhHYR7xWa0u8TaEPQsr4Yaj6emV19FaUJMVe55p1QzvtlVWuwmM4LYMqsq4H3q
8Jhq2n1DAv+jmHp/gkbUdcOz16YRcJJ76kYSfe+qVXOWBpp7+8hdGpqUPD67dfllqNX+AEqouZHU
wywASf2UfcpLzYMuFd56aXhxdfsAFnyeG//Yyjoz7stEP8mieVkpkyXLh8z/z3LSJfWOWCTX5BiF
yzY2qos0rgqQa1Mh37zJ+IXvxQjqDSVWpwuYujmI2SG62evgJ6WeoLNQHPJhvOAS+g93z7uJPqBW
2oW6fsgaRMzkhjE3UdXfy+VD7hmzUbk8iex+M7XE1cos2URWPj1VTk3RX64T8LYpHN7kdho+WGV+
105OhIiy33+pZ05Et1RiMVM0bKWK8cXm8BKapfUppwz8OunKX2JWZwKBwCWM/WyO017Lw3inLjH8
HLavO4pFv6KwDLwmXGL96wRaVV9lJHbRNZaerIKV+auMJkkGLM06CQ3KNpjaO3Q5hzOl0cO5DYKf
Pa0b3w69fiBCH0cf3Hp2PPQCgBYh1PEa1lN1Sv1+eir7F3JYPZo/y4nOjoCHzdXM63dyeZvZzUtT
5tBQE3isT3EVkIosjOHQAcrhzWTGZ8pUT+APgssAk+imRRX4qej8V5dCy1eQktORohT+8Fovgstf
bzcoRYQomibt5wpIB3nT6NUtvOkyhmELcJlVHjwFu94FSDtF4YuBENJu0sf+Mo8FOa+lpy7NaluH
aZ175WYds941c30z65/KJm+viVKWvO6r7HszomZqTuM3glnxvrBcwDZqwsGOP/m0U0yOrQAO4ibo
X5IWZF2XwYh3m0X49kNmexuZFJM2RI9JamWPPiAmNFWtuK6OFLnn9bPitu1GNyALdAdSpNI44AqR
Dnb4zKn6Owap+h3g2kujtsOnogB2M8ZOe3R0oz77C+1WGf+YXTv5HDtewGtvXnAylfHFmLvhmBm5
t2+1ONp7ENjt+tkJnupi1yAJeLUbLyFlZk/aIVHafNtNWfjkdDlGtY+/VKNSEMZjgTRaaipnBAWe
l19kvs9j3mV1nZ+9LXg6JfwADWNxHLL2jwCQEeSL5rFxl6+1pLCk+TUxy7e/9P/JcsUcsC4zKyS1
Nadqfde71o/b275syu98TnIaNDBqFHb8e1jl57YyG8gbc6qaHaW2HqylkV7ihtYDkufqDvoZa5sO
czpvxLg69m52V4egLMX+xsWD+vkIdvKHGusW5MJs9cal1+Dkr+1MP6wzgUkGZZx5xLbp3G0IPkNe
O5Z3Y2EjibaMjH5yi91twjDxWYS3GxBdJx74MTofx/YmbwmeGtHLDnaOGA5jMcI8RRemp/F+jO5v
I5mIzOkLJBlAt6Dv4pifdH8VycWxq/pH6NQEnWJn/OAM2nD0/cg6TaZbXH0eXjsoi8NvhtOcZE0a
V89JWfH3Bt1u6id/Vd3Ukyj3+w+J4f7IiaVcxGQRXX10bfckowkRig++DQ1Q01vRvhqb+BkhVHC4
6rNe9/5eIz+7k6HNqXKjGEZyijrdf44eOKBbz8nSH4dcuWiteVRGf58ZdfRliGfnbDUDf/Vl3229
QLPO5IwRZTHHEE47hZNqVyGZklSXXqvJvybu1YdS4uwVfX4u2/pgwdx98jMEJlTNL08a5IPbokd7
GxoTZD2gdJ28u8aOPk+mU++zJakJfrZFcs51FsHyqAVZ4yNdtFyipJmXG9I6XG1Bc53KJLzNaYvX
/3R9t7zyyGmW4RJPCS+e4jw6nuLyBCcAluyn2Mzv4zks7qWXFwY5fBmDLyvuuVvPFydHmA03v/VA
Da6Tt7WWwS3CUv4YqKDvg+S7NrQa4P4puQaVG13qEBbRNrPzL4Atr3ILgGbv1eGr9imKcwCuQeyf
ICJo72uUmnZaOvVfpoCnO0xz1YM/Kf2X3Ao2XT/Yn3qo+q5dP30VL8NsvLvYgYVOhhaX6p1LOc9J
hn0CeMjRyufJaalinLybF+nW+mC3IVpZEJbFRB1PdmvGj3kVRHtlLqxPHMrAfJZj/tdYvfDKtP52
4+lTVbv1ax3Be6aUWXpbrY6qcSJ8Ez9yzPy5utajlOd0UCyrsxRKj8jemHP5Jcmz+IViZeTks9g6
1BYvpGyGVZTa5T/LjuJ/p+qtRw3OyYcEimwAdUw0/EWqeVB8my3VhKWzrM+OW3t345hQHZXq+q6a
zP6adr1yXNhrCQAk5b2dFOrBAyDynHm+gSKu7n9xkvo7KKzqrxDY+42dZ1TJbXVGdDaCaaFVKTgj
2/U0XPrRGS4KNygSwfNJRhbYLRiHgzKuNqvPbXyby4wEar1leaNpUM+EEATI8OYku/gl/AjNgOKJ
36MNLg1/TeGjPV4VN8ofZLCaQ6AJj+EMu0STufrx3YQ4o36m70avcrbusqVjVZlKNioKT3US90gb
621kbHmbPKApaX0Oiri5jwIqdibikJ9To6rubKOHaHaZ9aD02pfx7B1lNmprdxPwnLjIbOO4CBK5
+lPjdaSnwyK5Sxy+NCUCt0mjhxDKH1oLUh6gQaGz91qqSfMk7++Dsn7wILgKtp1R6lffAwpSRc+d
pkUEO2gShC5j2C0fb165VT4THHQuUd5QvD0r0GIqjRGfxFnWcgmCuL81zcO6i0ESaz/0ur2zkfgI
eBSF+RGtiXJLBrB9INcK/mgJMc1D6u6Raa/3PkQGHx20ap+moN+Tvoe3b7LIgKWDq5/EWeGqdzZU
WPRK6Avv/ZICavgyfrROFZ7Wegs5KS920+ZnL/b18PzLng1dffFi985E8eIizdyEpHF+MwzMWOfS
42abm5/VGpAfLY7z2n2zcDXGbqnvQdtlG9lcLWBvqVCz2K0ZBK5V9jYe42y7piDeyzf/fiz+kq24
JTNkrGbmiep791REAWlfRC43wyKeZXWNVx+n0Wk32gBYRSOX++AnGuVe0hWnZDMGuQ6yuE4vNhc9
ysB/EuoFn3XwRf/hz4MVfqRgx0K0Bwq2w0qgt64UGwX786EY+cOViVqt0QH0Cu1UcNq9dpHzSdBb
ddLwerDM20jmfo1kbvEU2BesqTdPqf785VlHmb0HYeHtpSYXwae7qYnGq9TfGulQHTwj9HYyaWdZ
9gFSLJm7NYvYq6FDlyqlurbfo5VrRx9lUtYkDhJHuWfmF8twv/Fw/dglhgKwv/nZcLQjSN48iDlX
fFslHq2pm9hvm4O46YUB1ZDMwzY8HFqEtzk6QVaOWPebgMz78ZsAjUzJOF9COb1Ifr+Zly7lHv5P
jnSrhWKMUFQFXyWM8uSlYovrTKTZkMv02QVtK6Ip0vWijASVOi3QXNLfTmu3sK2QcUeYtNYX+vFf
BEJCJbQOzYWLaGUgUjTAVGkSOltxEWfQbD6YQX/aSVm3gdbak2F+v5XnyUgtv69V2pLfCYofN25C
66e3lGz/a/07C3vc6v9kR9IKneZCg6H27iFyWgdog+EAVqDXJZH70CNCmwdpdl7tQ2V1M0qN3XAw
1GTcrM7rBtqyy7KW+EkGguKfjXOvczemSpQzczL/EdmAcks2iyLvZZi3I2DMpZd5k3pX28lfVLqh
JCC2FNZ7sMIhWqpBNCQopoTBY9CZ6ocU3a0Nl3h4+6tE+1AvE6Fa3dfLSDxcc9J3ae5DhLUskIaU
xqbsyGX3Y+pu67Qfb0EQu9E/JQG65EUZliAOMr3fq5VR7VwVXe8NWB24Er36RJKCEG+hj4ferwBm
CTfNrcvPJr7x2Qh1zXsWm98x3QjnjU0x07boKFRrt0FJPRa8kC0PlsJYOBL/Gc3ubA87J6CIICTj
eHuupI2552ppneUR8js6Ty+e2m0LIHMnD513zyCxzaSY7ny03GSEa3nX2cALpp0T6snmDQ+orJ6n
JwPE0r14/25TmG61TTL13u1Z2cgDURyThUyUqoAzDEcPiMpSk+ckjyvAfjEVi+kWQ1+GoTIkj2oG
oaQfxS3l8Ul7P7XNj1t+T8vnu07Trauk90zeJTtYCbmL5+CcSaN413nBI2UTOLVc+ySW1WybnXeI
qR2AHQlXabJ2+mNWFfcoAPxk+d2raHrsZSjAfelJc4Pnp0FF9B/98Tc2xBs/1YqpcR4MykeYwzgI
LFkBGYZFergF/X8NbzkCh3LYY6COkDG2/NYmU4k/SGOFZgO7CCoN6SKkJzabQh3Tq5NHGYUGar7U
Hp8opPAfvWKM+VuhoJwjsBBv8tpXL4ZBSZZ8qX4NnbTzdz1kUFuUvcOrNMYURNckICRcOLp1eDeR
p2F2CA3yXu8mBthPCGGQxfi1k0L10sYbEfyS+JQEtOymPZNwn88yyiQOIHEsl4mYBMypGL6nul89
SENkpb71ZBio3fdCAQ7zzi7DzFSrB9TYKYQbQG7/bn09FfF2SojoABsKtssx5LvjI+oyptPXDK2Z
vabD+UTxdfqkOfn/2cP1EZwprOGpDFxE/0zwKWj/9Ie+aYezr6ubMm+p9YrHlBR7DceoufAmSGPV
lnGpW2unUt1wM4kdstiedVSW15pS3t+G6zK7tF79zqDA5d/LtIV3Ad74BMCnpe7XBatfYQblfiCb
sZVZmWg098kFOHlaKVuLwSZLncXnG7PrMrQqPzrfnkRC2Ros/K5cW28TmRSYiU1mfc+E9rfceiho
gGKs0BQN9YfabrWHOmuNaTNXsIvBgbtF6gLbMqHDvTptZKz1WnjMRuSoq57g8U7mZQtTVY1t7cZU
FC4LpRmLNJoWupvXcC5qXiNsJhO3HW/jcqtxgNkb1eidtHYMPtiu/+KWQ/q1MBFY1MexAEEVpV8n
hIc1ki3EIaP4nmchOVqEAg6ZWqbHqgiabdGOygVZF/vLDAH6Qp4JM64CXbHxuTPz59EBmKpHMdoC
aTWf3LyKNmKTxg/V9smEmraFUuBm12z/uzeQJBQHbWp3ruVaFKAQOHIlllSEFGot4uCrTXoE/okl
CaBVxtbi6LvWT8d3SNd3i8VZdtUJFp7QJjxKuC5fA3RT9sfQjzHF0gSaZVJCeDL8Z+4W7Vs9Uu2P
sQLaLu6rWRYyJ/utc//db1BzcglGftRM92dgVKKjMkxUJwp20vVb5+A3fngagaJWhzWM+rt166yl
um+XWWPC7UWm29qgxE26vhmNe5f8x6asXaL7lKbW99PSwH9Q30dliVHGZkJcARxmcRAfmV4dZXhr
bAXBs9A4jMRMCWrT6EER3XpQi//H9n/1CwO02TmYHmW7oHV/zI7lHkC0ZA9dw8FhI11pTICEhZYh
wmZ72cNql57YZuTfz1YW3Inp/XpxaSMb+n7SlyTk+Ix1rfQG+UiOU5s0NtWLxZ2DVBjcde407yoj
5aoANBAKE3oAV7xiI11pyCrAsQJ5cLHMrvbfOss23gIgk+l11/9p05Gl36gRWLjVWdbKisLQsrPV
f+cQqipbKG/mCzJyG26i/VkXCBhK7vMlLbW5PElXfHTe8jurAoFTD4grUIKbqpfbNMJgGwpoi/1S
lH12Bt84V7r2tin+PZTZd7Z1mewiLu9saYfYohVnsBMtn6H6VJJvfveZ69aKWxd7uAuGjbOwYFiK
cRdkMK5XrZs/gvJYqBQWvFg167eJt7bFp2usu6YZXUhAF7fFJDtJb5nUwhEmHUST+oQQ0NB7BKYT
u40WJtrkUsV687ObBuMMFXa55BqNkBrSBrXdVoVeXFUm6PvDQtGA7eQO1+1xnI62kf4JyzQzRs1J
2Vqan55NqFBUFNb72xqZd8wcZueFMU/+fUo025T1tDY0M//9h8ss7Ig2xKD8j6Qxp4VzxARYAZ6f
mdt4/R+vO76fSZU428TggQ8wVreXunGgox1Q+ZZeXCp6uZHxrSvW2Y7NcrP6o/v4o7Xi9CCzYr+5
yLgeEKPY3rrL7tQrtJfRjU/TNEZnVKSDXeD61W5cQh796FFEqEiMo9Z0hIZJ5MlMV/eQGi4REBnC
1jid3JSj+GIvIqpJYM7cV9pgXdbG8i3Q6n3yBTBMcHxn/59DIO7WRZaKi8f6EADbbf1qVzwH/gid
KtlhTqDFjsye74Bj1ce67oHT6iHKV9S9e7uIn+DujVEj9XCXmpCMiw/iUfHVWBqd3OJDMFZcPxfV
rMVkK656CZL8eHueu5VFvoiM03Z9bEPH1dye+WK7vQ2k61FKuZtiJd6+eznMBZc5reirnai3G3wA
fACVvfHICp/hhRo5VMwjOR9k3S3Oi/lOxqAK3E3RJfE+XqbF9mZa3Ec1KI9pPH6T2bwBvVLCJirc
TPlC2iQ9cJ3oykHNA0PTjPzkFq5FPkRzioRTE6U+G3GTRhidqCXLt66ph7tU0UCCUhGCZIemBBfp
zboeXMhvLeSly8ybbuHmMTBfWSULlMBsNo1KuXbsUOxgLoUTC93MrSe2OYv880jp+Tt7uCxYV5Wj
kVFElsIb/+8JcVnXTuRGyAv05X79sMEq4zuKkL8J5qdRlzScPbwKPohClwENrsWmFvOreMyCGfrl
9z9tskG4oIyI6b7ZUxZMKewekxajcQUdGse++aVVpwHSQvVvqZJGIcU/9MkwH9SwjF59GBw2pUZ0
mcBDDngg3DV5Er8qQWCew66xiQXEyqe++OKlixIBl4elDTke+UtDHcJfapMaexndfBzyitZWDGtj
y0IZk+j/uXqdFttt89VHSXz39jGrLYaP4ahQzC8mq241f3/7WEQv1Xxz68tkqnT93YTsr1I6CJAF
XqddjCVELD1pUPv5hgLPfBD7YBf/+L1Z8p/ur0U3f1lq/Xvf9WPe+Mgntp71jVQVMNrln/Nm798u
ua0euyCgRPGj7gC+UpTxJa/14CEkR7d1M738Cm8OCXRbs+7NMbdfKLK+E3vuK9Sru6O7Q7AHLNC3
AVkTqoYBVjtc2BdmlfKrH7tPlQsxLnQOzaNaoRYsdrvp0Pwth+FiNR9Tx0h2Sh6rZ2lcxD7PUTYO
2eb9WKZWz3U6geTj55rV57bHOhZ3x4jGnxuvy9ctg/Vz37hXSeBuQyoYtoE+Oqi1xC71nka+C+zG
grUcmzTlZDvnwa06lCIXo4ylVy8z0gs1NK3er5EZacy2g6ZjHf/vLcUHZRbQRCrhknXd+qnrNm8+
Vf4p73xu07Pt9ScSb2iEdvo5tXX9bHLVMrbSbVXdzlALLJzs5iBe+eIl8+tQepWq6GfpSXNbJ96+
Nu7MrjHuZJmYGgg3uAr/WiJGp7FqUHboGqqAMD0lJOS0NNITJKb0CqvSzuvw5l0KcHNd48set7n3
vut+stU6XJc7s3Gs+joAdw0+dHULdJssvmP22wk4TbEZiJaSihua6OLHSgnRd69FF3tpxKhFY1Vs
YL2FZV8MOtHkQ272396sXNeA0zF+Ot72f7NzSZXiBWiKAcRlfG0DUluNUz3x51w8UFNcPGQ1r8n/
R9l3dceNK93+Iq5FEIyvZOeglpPG9guXx2eGCcyZv/5uFGWh3Ucz93wvWKgAkFJ3k0Cham9fyQV+
pIgbJtpO6e58aAaw9awzkItHKRrUpWYJkSyLp0oIBhRcQLT9X+D7rfdu14orTvVQKCSLAEkc2LJ0
Gxw6iitv8Laf8iMJTGpmx8Xylvx0EeWoReQaEJCrGctkmHWkVQFt03D9rtTL65QgVD1akxWoG6fe
evd0LzJ84Qp+UTd7d/NhgVTKNOms4E45t3Xdb4p8P4+zcTFA8tMW01hXO9TRhhucfs7nvOlBmEtd
apAQPZ9LpSSZLH6V8umsnB7GkLgOBCb2vDqSkvOoqv274Xfah0nW8RHrEZLRh68GoBv3XNb0ZAty
NKgxZdKgBRig1VARGWcDAKM7JTl2UvdgUDpyUfPHgm27BVUFleMWSJZAYzfLa4Na5AiE5FJGqH9B
0RIorMM6L1efOR+QuqHcAVQ5bTqbZYFB67R3V2uo54vwNJ9RcCPXebSM6/vfIDqViGI464jgvW0e
xgIUFw2OcMCuHWb4LtgYTd1o7LA0HCrAnBaNWH0Qw8xAM/rLm3rrEBPw3q0vvVuRvno/zpjkdQVu
aJRcko+b5TUq/uSUAJqeUITXffHsHoVhBUNKbNIASDganAX0opUXPy19vwSGQIVpzIGm6md5uVyG
ObKsHSItHQK1JoorIhvc8xMY5y55H8NLbzocVY7DyzoJWbrC6k8FnyRKJCama5Chyr+ZQNsBYJic
JZEsfbOoj6k9AeBANoPHM2TGIXO7BclC55PyrsvankEbonKG6YjOyzFlWb6OzrATAzDgYIFOQCr5
9ITlHjuTGxlfx8th6qImeNMOXZSdadA6nrwfph86YESD3WCHREGcpudLZZxAgYs3yu8NDhOMU2OB
4JoMde7+8v73IWRFBpSJtw6NWfs03d1Mq3bKzLPtDGzP5YO8FB0e7K18xpNMPdUonUNvALKsY5TJ
khPNXuUiByj3lf69aUj3P7jcXe69aVwBlNWxz/4m453z+933pngcqdPbjLTNKMBzP/YCX6Zf/5h/
/kfdXXJsUClbuJXjFwKIK6h87k8WCDUEkAsBJ2G/NahDgVLJ5DkPCJv41KXhZE4MwPuv05FMZuqp
S6h57uZ9uCL5POgeLsX6ytlZDRAe5H2qW/jHS5LLeoM05O7q6nLr3/9wqRYn9cAY0FszSnyumfUB
JMX22ZbxhkWfhqNtjQCPgKQanjCUR5FMzt3bCH1IYPl93OqtLwjD71b7qiEvhw/r7JFRlI2PTQJy
QEKWbNevcsSw+qEuNaVcnNSyMeg7QvJCSyRlR55dvDUEiMcf5yi7pI13pG1YadmBGkS9dSaa9G7+
AQkwNliwAl47yCVMcTpFTW2z196/61gdA3iTfPgU/k9D/tepH/wexP/TXT6MfRDVVDo4/IIk0fWN
nUY7BLpR7qwPAMfKLbwtAE5dAqat8JEBDARtL0VtPHXJJwM21WEZvc9LBtArf5gFjrTlYGpsC2TC
bQvYJ6VbZ8VZ9ACmKsPd0Fxa5BggMKIrtMXfCEkVmyIB2YNcPVLTyvXdmgmMZViDPBzjL9L10lCn
WPNsLOtPLJutc8oTFOQipqkKfW0Z222WIcQpEjAipJE8dArwtsAwudgwkBsZqEfIyjTq9ynXMuI3
w9gXy56P+U/goyCgKxuW6e2ube2vgP0HD45WILBLhqoYh2RHRQarlmuxWMeQPazPYQ2So77m8SfE
W7XjpA2zhBYGelRsOfsMqBZ7ACbllx4Bq0uk1YhJitxHsh2+y6QjK6rqXl1It5pHx8u24WgbPvl4
swbaVTUZjVEiDVyW6s82E+6O9JmOIFTPkeQ9pg4yFLkn+icLx2V9tVRnHaDrTy4yyZ5IH7XjcNGA
1v2gJ6NuuSBkS0A/pQY0zmAxCdVqbFoUnGxWRzmpY1knPYqBCPz7mZE6Lno4RyLRNYFyi5wvAPPi
fEn5quOmh+msvLiBi7Dbx0NVn0HVXJ+1/ldvsiOgRYEM6bNd5+GOrOSnXO50HZbBLmiE+cRM1LO2
2s4whnAV9S6ybmSwyzYHkngx70hUBl6bx1EY0UWpdCddLi4oHXEs6mclc08UAKMeNRSo8mS0inrK
8OAXme4CgE/pSD4PQ9Q0alYsUGIcAMYVigyonJy7WrUjPuYR0FnXymYAMBpBDG+EAKRA2t2trw2B
iEMx7rTeM09ZjQQdo0T5lU9dasDRgbzUt4YckY30qlPjygbEMk0zxQHpCg2nYr4yq7lQW/3LQvMg
/6A8VcmxwSvgTE0o0xJsV7yKpDO40ezKcf6bzdxqAKMGFzIov/d0b8P+3Xe9IsLeeMHK64K6rt94
beLuCNY9yqvuUhXRT5II/R1VKTcbeH5AqATue47dI3bierwCxWcoQnhGtfs6mvwjhuxRXbOmEw2o
6zQ51mkHbJLMXj6JBbx2jqj2oLDLPoSop70loYF4OCqUvgGvlgdt1OK2wKfzxW0ADTAW7FuWufNu
MIFSRW7YGfhlOTV/mG3XI89qw6wBdNtv9Tp00FwmMwKXpBxj/uss+e5YGfnC0UbP9TogpzvLf3Wx
zzmGrR0dLRCtXKjhbz2DtUnnI2EaHK4R0i6kgY1GJ4BL9dZ18g6EA5WrBx2wTDo/arDVvLNTN0Y9
xAmk7kFsWHHnk66OFqxOyV2v8fIj5YIKdd/oWQXgAcyz+ui9WI7W2NTIcwcz4dWrPWSiJAa+qxLv
qhjsZIcsH3sFuCLdCniVWSK8oGyAVNQ8gF6hSiQF3y7KX+8Qsv4vk7o4QNY3HYt/DF6O9C1zHL8U
nSjPdejFICeUXWoaG7/qOzkb+vKMM7MuAOcxstLfHMlAYhUCokmgXmGtF7HF6KFOUFaNIOEoRflb
/UOzass7VhIUr6snjvquJQRbaJUmq2MhLbNlOCjHRmHXhUZT46LytEZ2/n4hvD1ypHlSYE3uGOhK
/ZWKZCEyE9msDCeLaBH8I16TykH1GNDGC5QDwU5cJauZ5JX7hNxfh9Isbwwp5A9IjV+0Kf/ibzvA
+RMWsHlYM52oMa3BQ3lJi1xrJGZmOf5V0ma3+quDciUdCBLgqXxWWZJMshHIXut0yM97He1ZBje3
q9M/zvlwCSWuNwQAwwk4g70OppTxWNCWWW6PqUfNSJtpJWdv5lZuoRvaCSsz9YSch3pAJcLmehY/
ALHF1/lpGBnVVA+jSFQu6QJqBa3swTTqdQiuyZQD3aiWMyUbUM9JEkS1bJN5e1vvrw8u2WwPr+kL
PDdGLVgn6mQ+w9LPpt+mQEZLeWzhR82GHhga0nTvS1cZv7mTPKqm2yAXmkLdxjznNmBx5GBSzikg
RBMzQXI3TU7Kh5vjVm5smxrIB41VxHxbJSlA4U1wadzy1u5OoZcm439IizIh5JZzC1WSpi2mDSjE
OyO6kQ15Wf2JmYN3nLU2HnKkUQH15hRWNb8mSIG4dhWgcioURq8ELhqyIwG9hQagZcCeNYwrkbUk
RO+y+vQxj0GrisfWGFngoE7SE/CRfQsh5MrnjtGewdHQnpnsKfHRTD4JExMYnXiCNFodJ3uPz5k0
Hf7IIgcE1/Ixo54wd0+mnJ5HhhVVvrJ7vPoCoPp8D6z06AIk7ehCvQcxEXjnpl2/bEUSgl5B+VAv
HHHGuFFjPCS4mvMM1A9Muo7osebBODV6xFLuXM2Hrhv1E076dIA0dNq+9cw9SaQf3oxKR733RMRp
AeymzO/5POhofnUHauy/69bbYj04HbiOBFOkoYBpkqK5FMilMC/SjYAIoj+RhhqKFafFGZWyy6pW
AWBM4oIU5mkoG+QLsOZEuwRHJCiFBM22r9EOQ+1F1ObiYa/R4STQFwUWlXcbmbudi9rYNG7Mz66+
Iw01RiaAVwY8NyfBRuwhGB6neXMs6gzVuv8QeKcBFKHH0wWPLRQz7OkPF1b5JZwA3kZ/r1mPOCyv
42bVqf8PWd98Sa/+p296pQKbaLM3ehBEAUxfPxsCdL3B2q31qD5Sd+zEJQaczWFymgk1RdJzcmpL
C4Cxj1SNOvylDSvZBVSGHfC5HNeZYhsAtJNMwKKR4ChO6iMik5LhfgkP2O2nH8FXrAEbWfSHSeZY
k67n3TYrG3EjKWut5Cq08IkkUG9X13hA7bw3O1dUTztX6pkan0+gZ8asnnMF2/Gr3hUDiiWYKMGg
rAfOB4/rONqRFMR5j+zWUZu7C5MinrgfTcMRzwbYkF6YpfuisfvPzJjCT1Gsg1MBTqIT4LjRpi80
RIxOdGHZwrGhghH5PcBbHadmQ1YzXA5uj3r/EsiOg89a17kAScG52Cl2pEmKcgYIpLZsu7v3IEuP
LDAgy4TDVg0lgxpHPcPSykOeWR9JsuWkyu3Bl2UOSH0M9/AwpZmwU2aCpKumJaNTaNclARKMVaMy
KwY4aiFV1IwMpPccyQE78gWUKeqFqAuoYRxPdS2QV6Yd52l3cxMHcBFeXH8Ai20c9nHQaeDNtvT6
RxYtDNQSH3Kwh1l7N3a7XS6AcIjKgvmJGgEkJTChZYh590bL9trcz+exZCfgrlsvdtkcIz0sPwJr
Bj+GHlTsif3iiti69Qt7IR8NaYBnbY5BmD4w62VyvWrfmQZSp+QM4D9FYm+nhQfd0m9TtGTHQh6I
UAO8qgx4Yuyi4z16INVI5zMPLsjhfx1BhthaLpXj9OB8e9MbyQBMZxsBSEsfGtQxloV1dW38xBoA
UAzCbDcrAABV93dGd7BDY7wQCEArkQBEXbiHGbVLwGWUmACkzF2AnJsuKuMVMgAvFudaMg6eqVLf
Ix0QhOVJiZxu1D9kZ2oq2QtFUxugcAEFq51rUdBNSISqf86OBYRXnAG57mJgQekZZ1RN9dGGuqmU
qUfm1oldUDiSU4mtZCaY5t8pyUmNseoBxHiPcmFGn1telHs178O1+ib1jnXOg7nLynlnpuO8nTMP
ixAxoQoaz0WcB60HoaPGjhxkXzlyiXCWj30iuktf8tOjvJpIezfgrksmGmqxudkCAyH27+a7G98C
EP71glxsLVAFIGk8XO6aVr6eJ8cYciSXw/Iqv+fzS/fvLiZYetb5/93PCy3kpKzXBPzAxjPAkfPe
LdCEJQPyLBfhJ946YieSnB9sxLu2bmJZgY6NMBLz3KcqsV4hhWNZpjOIgqGYCVhY3RAfhDBzeKFi
j8r0qAdyadQAUTfLOErZ0r0lAecTt/tQozzkShKrh+SINxLyxqTxzYOX5l+TOS4bVHHHZ4XEST3S
GcjmAYTPm3mo+09pZWLfOHTz2S2z+bx0phX04SFqEblCcVLX+9RlXXJ1zcE6AJI5Sk5gpelQ212U
m0ayVs1J258M7vkkqcaU5Fj/KJIB30FAZIoBGYaJrIkCDgVADicwtbYcVfSjc7aLfLoaQxedUPF8
HrByvOlVHt1EPRl7c9SxCXjTUU8DYw1Iry8P6sJw4y0TAEeimsq10rLsRjvIJ1TsrjKVY4LpDBmE
soaTPKeo3cUe1ugApu6PoYWccJxJXw0kJgLPVnZXGZe9Wt/v1JmkYk5kQw4CC3snN6yjUpEHGUln
VFoFwsqSIfPs17Rk6OouvjQierHTH4h3oTLMjbwbX1i40ULsvL1+doBjO+pBNopu64iu56ir95wn
vUKV11R5F5LILxmS9AAQLW8DWDpv303DcqpNgQsccq3DYUG71DrefFg7CWa5WyZ5HoSk1CDDyLow
sMwQjC1xzM5pVbMz9WyUluApayZbpSNDIkp8Shm1pMidad9V5sk0Jxv8Uy2g0Pda5NnP0QJuBN8t
xUsYu9GZdGBUsJFohgpWBLA2jq2z7UCgKo6NAIUR2gxlUyPo0GycFwEX0LHwI0KNI36JM6AXro27
x2EzOLqXZf4DXG7/eFB0d0ZEPndyNoHtOngYCczObCNKHoHlDrAWSEEuLpqRlTuUKWfI3PilI0MD
LIgOCfnwocZKmvLCWYRMm0kcxjEMa5+HAIGeqctk16w40NcngBrKnK22XbBFp65qMpmihQgq8rSk
D4l8BlhA7yFByB1G0x/dWOCZEKUB1ow8KEWEj/ut4YCuwjn5m0w97pXLCdgAWCS2xi9zBcadpOLW
IWa8PWk6mgw57QCm0Pr2NOPPO1FvVZKdPEkZuwmqXtfuw3BySmgm5U/T4VeO6dXloninlwjSh002
nuhwjHr0sVAvfjsXVIZ/1JFL6Q7x67ngwxAlvuuoLv+uOWpdL6jN2kVyr8cOmoMMlQg8ngF9TKZZ
l86WujVl3qkP9M6LPkyyNJRC966Mwz98K8iUU7qe/BogmlPzQMl2jOQSrJuOqzcZVp+HgUW2a8PU
OY923oLtA7wLEY8OyFGe+B9vopZFSfdRY+Z3I2xQrGPpKYKOLjLCHO4hvoBm0FEtscpREYerck4M
QNNOGUI4YYvXoHIvgG/RrLLWpHCiQau/MaTmzh3rH0UTBt3cg+4aFe6DzyUA/tqtO5An2MAkEsAz
PJKk4bDqMrsZG8C+jS4p06HKAscbw80UavUOMI2ixxnmGGoBFXVSOSf1Cnx8O2sCF54yqFJQZVUA
Z6BnqQ6D41TAHwZ96jT19TbW3ek5Z16IOD5KAovQANqYPf9ByMFjG1oopJNwwgygPgwlLJemrH7p
8GRGbWuPehACG+ax+dPtmmqHjN7xNEl4tEE21CPdg6hcNANzoyIG4wyJo6ZmULqoFZehWV5AhNxf
gDYDOknJONKOU/Jnknef58GcPttA99v1Q+oEQGwvgXejfRvxrj0DmBEJAWmJ7MdUMoSQrBrymd8c
TdDsAlolnYK6LuMPex2vlw/UdfQl/oCKgyMq33FALK2eVCVN+x+8+fOuKfdYxHPvY2e7oH5DHK0t
uYFkp7RxdkCzz7Z1jKg1XjWA2lz322kYbeI2Rzkxba9pZ45FEgjVX/fncqu+2rwzCvCbFUyTVgD0
8lfLALPV99wQ9eFBv+I8KL+H1QPBOjwMIV2f7IuOA47O4YUR8LKeT8AdqbCKjJYZMBJFjWi01JJs
S+VqJ6Vq8gToNKvnaidXh8Y7szkdssbakI4mmlGZAgpSOR3JNNHdPZBFtxozmHXQFyN437ULsg3k
6aUtk6O7pn3tKV1o5v3GZZqOo2Hs5wH9BR8geWpmQGPutCSvJvJiZooBYY5FJ5YX2pa77Lvteune
qN3mgtyDwNBQGIyDb+Tg1NGxQNoBSY3jaEBsqLXCp26nFTuNRdPZBY1NhoSBC3Y9LtD7sTSiJuVM
srtN+obEsEgG7qeN6Z2TDGn1crW0LpxwVIUc1XJ2ggy5N7mNFFecmNTP1AjXS3ZTAXhwpStKZOcW
E9KIdeNGaqP6Y4i9/jK1ABCxl8jdJuD3QFrs2F4RBW2vZKAe6XCSMSGH3MWvCh4PbkY3TROIHYb9
qIknMCja+0iWcSRUyyHhZOc2/4iFX4Mp3tcXhEHLpS8Q7fEDwjedJGpoIjkH6cFbNwR525ubVguj
CzDo2YICWw9nD9b8kXRIBNPaK3XD0gbneVac2h6MR2aOODM1JDYFoFKwCPtzPSkoHOTyyXOJ2u6Q
E96tGX1SQUcMdzIoo43TKq++NIxmGYsZ71HgNS6bQQt/CtP+mvcZewGCe3WudTMJ4orrL4M+ufvF
qdNt5vbfTeBYX4oeiH8T+8JHFI2TUAHcDef14ReSWgBpfczSatk53Ygws3QnXTRpGqBi0vYQ6eVn
G1kvoJ6fQTqZsdwPQRB4JJHYFIHOlftFwl51BBIBbqpXncKMmEvrY5k5A5ANGJJf8qg59xJldJD4
cDZBiSqZzGR5T+eVfV2tU2TayFB3bwyBR0Clasw65T/LZKnA9ewY0dE0RrAQtFoGtGI92g512m5W
uXacBATX3AZlsLS7GqraxuxmWC6irml4i1EEglKCOOOnlLqWLCAlmZpVbCQC050s3Um8G840wz6g
BHWj/EBki6qcJvwYaqa+ZT3Oktaz+t+zA97TmXScX6Savm3ztvYpA+DR0S6XzdIABsSzTLBP4uS9
wGoTfCgBdT2J0YfyGTCUkJy4vDi5msuX7Z3r7I7mxgNaTNClDNwtmT5u6qowX2yEobYztm+7BsBY
zxHCfh9AcRH5wkNSNG/a9AM1+bhofh3a5l7ptDquNhw0U9tijp0N8ks9EHtY4c1KtBol7vG2szPt
RipqgBHVbQERALy1MXLB7yCdZ5M9ly4g+8jZ8orhYNqe409DrfsArxkulYz2tUK7sNzuP7DKKV8W
RF9lSLBbRuDtxvoHmySnECevCL/kkb01uTVfulIumO66URQ2yH/uQ79x3fAERsLlwngNHVZ5y8WT
DbmT2Izat8npAbj9pr+bcZ0r7QHBY7UOUqJp7od5Vn8H+BPbdEwQ8lO3tfqTgq67aBo+GoHSPuWj
7uXuwsYTsMlwJk5/nLo1YWf5PgPOJuKN47WZnXnT65OBgpEMcDekVBaw/BiBRXGMEQvfsTP4DkiT
3TOiEd2xtVnsAyOdeciBg9Iex1OR8+6SeGX3jM1399zmeCMhp7zckI4anifLUxU766CKYaHpTyPA
4CNkf++VXzfrIDGOxthPAJj6rAzqOm96Jy9+u440aAVymhoAY6DgekRUvwj/KsBo/CnV2Hyw42za
Lzwevsyd+RkYPPnPvHfedUiB22y5QLXUi0BMg/2fKMFxPVAro8+2OSf7eIkAfFyP7OaEoH1rJ677
sQAkhJXIWLaL6FTfxN0uyds/SVJ6EqmJwwo1F9RFcL3cVHYIoCSJ6xXOzrhp4lwLNL1BkF7hfHmg
tz+5poXC+N/wv8iDdIsx3wyjnI9mWZQB1hjpjgLJFFxGdQ5SdCyQLi1AnSVVGSf1yUjtF1Kp4DSq
kYuAuRxHYTJWTdaoDPVbOwZruHpygHgg43C/Q3aSWC/NN1nKjePZX8ieBMOpROo9DFU6Ob4RAApT
qilxwn2s4WhWcijnxmJJnt3NCvoz5aH1NI79o7iC/oTg/CVnevWZ6dKdWcI/0mlEI0l9qwwLqMcT
iiTln0bBx2NiohxoPcDohMABrYZFzQzMEBsIMGsEsCjibCsmt0QaAH5jGRChNsUgZvAqIMfHkE3I
gaWCJTxgj6Wokn9IpDQgq033g12nF2QA6rfYAnBhWwNmlcTZWdiNesUAChsLoU0nqtjNk01RtR5y
kJq59YIkTgBGjOzXCjkIqEvm5bltkQ6JUunPesGiz1oxZU8xqz/isRuvqrEpj1kJZjoEuJogGUp7
C6L58TLZ4F4kdsU4E6DQEsjFlFyNpKcmQxYC2M+wngVK+onnY+/zxBzP01C+/PuBMR0sz7KQra66
ONDLst3c4awoHsHZASGom+fLhkBaCF2FmgzIw3usTr9GZV2gIAJh6iWPccT8u3in0wBPHGkF35CO
mmwcs53njgBFlwvnMRVy9dyMWws1vigqwXKZDDiJ826eHgx2DCB/r80AIwUmKtV0SbP1Yhtol296
SwOxVc0lOfQECusHQ9NK7qoe6RxkcETc7QvNGX2vGeubCTjore0gVSo0shpA9olT39JKsF0yFNrq
Q46u09ZbVCPPePXN+selEF1Q982ybeRLrKki/cKSBnU7SqZePyEnuR1Av7mQ2dYNuL+NMar45zjz
YkfbRbc0GSgU8qRHUS/O2LBksIJMxp1Nw8RJAm0T56b3DrE+byxES09RPE4n/tYjkQykG5MOyUtK
JrMaomZQOup1GXiIdP2vB7Xyf7iiPsbzeis0Qg1TI4CI/OtWHnxIfO8eSWe4vX3UmxvPPPyhstGH
vvHBxGyH2IROesCY3gVgt8SBMbgNPsVFiUfvxBq/ivXlE+ka0wBQlZah3rHVP40LoJdbZ652ZNSj
QvjN4AJTW9PFp4y131mXzj9cLLj8FqBHN2Dz6UjDuZi5oSOhs/pzMXvtwCVJrWrG0OhRdYZKNqWj
XswH+2CY4U+ljyonvpmV6z0hegBysYMkWgAETxI+a1YXPnfjoAElRGc4ETY4uo1TbfGOZZsq6kwN
JSH5eLDLHAgY0p0Ggkp0vjRFcinIhXSScS7HT21M3S9FmosDhZpVJDp5i0lbLh7BgwH8IRmRJj25
pVUGrGaS81LCNluRa2F5B6zYqRMhagWRThzpcfFMTQdk3hMX7Ys3G/mqIr0pNyQmYvWHEC85gCgC
tgBMM8WLYG3xLOx0Oo0F/sOo8EGBoTM1JzxRkS6PavOzmL0/07nKy8AckASqrOUMSrLecbdOWGPZ
CvJm4DoRdbBqPDNMcKSJWJzSxfK/P8pHQllo6ebB0BZ4G7Vm+EL6ceLxzqwzJEC8rTrU6gI0Mhkw
jVthb0SNvHfyqQxnWpcns82W3RIm3/o5zs9zDbossGo0qT/FxryNiFSOTBPRO3SSRW6QDX5OF0BU
Ius9lQ9sQMM/OTLxoHDMCLjNSXwFG1wf7aWhtkIccLO0i/bK7Arw2bbiVhmAnViAnWFvuF1N5yWu
9lbUeOCN67GS8kyr3tg4EgWqom0sT+VSHYoZ+82555O90XFccHBGJAGSWJSx/sRGQI+CWLbYdeMy
gIRYjqPGPPaONTzdqVMEN5HuPQacleKIT2G+4bcbbwDNCbgA3brOrAz/isYW9z/Z30O3nIJ0sPDi
ALuYfwcHTl3CChcdgJdDC0wD75pJSeDhw4AgXxhlO17kG2f+7prV8pLVoYujtLw6WqWmf7SMChAU
C/Dg5liUgdMmsp61n3ukVQEMvDP1y4SasEuXJAxhDwPY+57A5z3ULgCzYiSidLYZ+RMwMXZenw+X
2nWREysNq48jlWTp7a48uR5HqAkqpacR7+nAFQc4uRpYBP+DM10Sj4PNPMX16eFW1CWop/XIdXWN
5i/WDiAejG3tc6JPPgdi4TmdyvwzB5bb1msLfWsgf/bz4kXJZSoYVjlGZQO+cfZtxNc+2TdT95PE
MQ6aFmVf01pDQjEImmycH+1AsXunBxvxiCQpr0DmuCmqP5a8A2ltGwNGEEQbewTcmwP2yC+ryNyu
OLcLWNPTJf8Jlhk/khQyJtKyZOzbOzvJAMSjii/gTAM+5G5qnf7cT9lwRtLGsPaUrvH0MsR5BJAW
DAPsw8qyOLNzSHlbp3+LCejvugYKLd5Z4ScrtZ/BaTZ/Hw1Wb0hvST3CnasejLmv+pALDQw2xiFs
6n2jtf3Vlqfwfaclx9YAKB6xxpMuDacP5EEqQx7bY++j+WSkJvKGDybeI49zzOBfNm3whM4yfFg6
0QgEPUe0vh2Hw05POyB01n1abBcP1dYIVrVXTzZ8DRTK7pAA4qW3w3PMQ4y2x6bdD6L+O+dIU6Im
k70iSaodSqUGH3VbwH9WZup5SxFfS+9RLSQeattL5GfQjJW+p7tsR8rKGurr3VRCzi/k/DQf+VBv
HR31U3ztrMf5pyyOkVYBjp21QOEBFM+aMpQqpFO8B+JABHRsWcTwWM+wOj3UO5AIXqJ9XYFGiYYU
eYbU3dg9ujXwugDIdcEGjV0jLTauPaE9tkvfHBHtuokmNgGxLc2v3TCKECEDTkQi3e/GkFMi07tC
q4n2JKJADcwYOdK331JnZ8qStaul3bIOiGsqX1b5UI8aSqx9cHnwWydUPu9NTdM8jCMxGqrvoBuu
dl6eMRCeTqY4r9007nNEsyoPe+lKd4JBmtZuK991d1q75iEC5NLBHAdxrspl2Bd6+aRU/zU9mVqa
ee3KOSewYCNbRU60Xg4Eq+nCGGgKfs2dJ44VRFHbBHOodWeB0r3Kj9OqPzPXEcWOtDhMiMLAG6pT
hSLFQzlNVuWThZo7efUkbSonSWk+kFMuARbzS7DKyv44/m4qpwf8l6kBAKTSUw3onSAvyMK2fdKQ
K/Nk4IXP/DDOet8yonivLIn0ITEb+a1ZLOdII5qKv44lI9O/VT2qKMmmRnuLZp8R398q1Xoprc3Z
AfvR78pAVwotFFvFOOdPDGRRS0CjszC/5hWSphbXQRhCNtNbrwYfXu2vbkg9rn2yk0y9ZAKYQDwl
NzVETXPnJi82iQFRWGVWd8C7JttkbpUHZF0dyUwyzbPeiRrTW6MIkIKFF9yCKmGPIYOc2JpXYmYw
eBoIu8UbO2zaC+lW8mYdJRWHLk//TLlV7cOsZldzNKPd7ITO0W7c4hOP+E9gGxV/as0oc/pt5N1y
i52GMAVgFgJkP3gKBDg4gPUZ68KMsXNZFUC095CTn+s/F2u2PgtkJH4crWTTtpr1mVSV0W70GFiu
JGWLjlAiF1eSnGWaAu4O2bHRGhvv5EbbalrrbXs5HAun4hjVWtBh6X+il3iWFWKrxz2Qe+u4+Dyk
iY3qSxv5OPKdbgFZ86NlfSWB/JN8/GmYhX2hd/7UxGK7MLCrkQciyiAIHIzJp8nwPgWXreP5OAGv
/uBugYiQBr47HDxahwR1msehKsMns+QIJuij/dJa+n/KeRr/9p7LbDT/7gf7hw2k43Us6FqqW6pF
9t1Y5k7LxnG8dSy+lKGPjBBELGXWc4LD5+0Y5tFWZT2bNrIesLnOUQZugEK0breml88faEA3oe48
bawfbEgXZM+V3wFUFv8JZhyAoXpT8gEbcgPPl5gDwQOGJvqato32GdCKPGCL3nwC5Id3jirzr3yU
LBpT2n4t5tK8uMia/6RzcGfHCHy++kqd0bl+3o/1B9G69SctWhA9AA7WlgYwrB6e06zZWmGXBaUe
hlurWvqLI5tRFlOVciFJPdKFdsGCWZZekSF1PbAymNFkd/7aJy+cex/nfKqOah7qqbn12JqPCc4N
cccVgF9xODrg6ZOECJWJBFsv6g5iyDqwp0/VhWRLOnOjiPy0b5GcLEXS/dcYMqGaFKssCyGWu9Fy
TD8NYGnrjAPh7hEOH6pXojP1SKdQ+pjZV6D2c74+6Mn3vaEPOlN8k6vUcwcg7xHBdBNhI2S/+2NW
YwdletHVKL0EbCNAyF5l5UM6Fgts+ZFv9f9DViP4tb73XnBeGu7AKZ8gdVAH4LupI1Mzn7NTlDog
55P7WWq0UvuO/Mj8IrgbIV3Tzk5ACH31cDSx1+2yzn7o4MvxS+SNgjixSrG6auyD2o0YgiPwS/Kb
lbYp4K4GBUTMXXz/8UsHXevOwCHoM/1yI61D8HRiJRDXYUxHbu6jTAgk/uEhYYQje0IWzW1AFnYb
vA0l3wLf9yDruvK4PgPwO95rWS02JbNBeqh1pzIxcuv/MfZlS3LqSrRfRISY4bWoea4e7G6/EB62
GcQoQAxff5cSH9Onz75x74sCpRLsru4CkbmGC/YMm1RId1d60853Pf9OAzMFhLva8J2Nw5+QCcTb
LbPkihJgC4bChibbnW9p0OJWZ1LuAGsYeDL75aGEjeF8tTHkGWS0DQ/NL0gT5F7SbYjMRJQlYjT5
tl1jJ8jWS4iOKM0lIhTNGW6jMxuKpbiFSSeC9kzUwIEuTDeoIad4+4Z+EsWIXTP9XZjpJMStcSwr
3QgHztVxXwS1Uxc3n0fFDQoWxa3vYXPQRtChN93Ut1alWjYraJQXRfqD8lChxYKWC+OktdFhOZeO
csXP4d5uCc8XgjfxOrcn+0xXXP5VTcufE5jfwRwU/4clPk5FszJ1G/jQvwuxDPlOy+FqqJtMO+W8
8jcRb3PQSoQGpX3EaIGmy0AxWqUYTTutGgMr6vyAYqBgaWK+DM0FfJL+zJcTa1C2RVs323+7NNSV
uk2V69Br5wCRW5XTvhkeS4JwysaXNvE71Pqj5GFiA7h1hO9dYJVdwOt9ghYJSCz7UBe3Ug/dVWXK
4h7rdn6HHktxdxrnZOLV/UxxGzfbDdyQYMhFbna+UimPTAbCMRw/N3OQt3azEQyAMQJHdCDKXPl/
kKd42ntXEKZGiKkCU6xmlbsBvtOdPVbg3rpJ+uk7+agsnikfpp/8V2ilmVCPwU8N7xUwzEsgZyZv
nSTFCLkojkqkrIYmMG00m6Uh2JViNFhqFf8d6Tp8DlNCASXkK6QBIEQKhZDVEpuvpq5RxygUcrhm
Ui5Ai0ngouuBShDU0GiYap9X2+aYjvSqbaXVVpZ4A/CcKoOccGddwW5CVSoKv+sppJO1hFvXJT6F
QD9yM/lJIVqkfDpqp+iHqU5aQpRWVubWdR3YKqjSV66KYCKW0XxEMfxydiWHBDAt0rDk0tSvjK9G
KX/hQVQcpi4vYc1nrkuW8mdIbR0hH+CcI/S5zqjUyn2j63cKLXE60oYR+3jKm3I4e6YONIFopY/y
GiBEdZnlHDcy5d5l5v/rWk3NwSKFwu1a04rTjKecbJCXnDF9ExZaXNEQomwqUy+/D9B7NkKotIy8
KO4dJC7v3HXLLeVVE0NDmfLKzp7zIItgr0NtVLW4/yhhLOoYuONBE+OTCkbdV/UmDEMYMSoZjeU8
kseArO8TD8Hd+hJxgCcjo7kZ0VCb65iVNuxE9e7g4JZy8GA8ATqTbt1omJRmhjDRdq3RClx/WtBM
77vBovFAcVevrVuZg0vb4ds7mt97rmm72sIOVu+95glowPaJWVwAeW6HO4rREGmvI4/4A/qCHEJo
O/oo6JOKIwmxVzc+UIg+N4rXfZgAhjv9Ty70BefcHoQ24Oq5DxsMN9+ILmr2jkjMr67O3uCyXt6F
4eovcEVFVUaaXwtRaDuQ6WF9Mt67HqYXNgl7o7p9mdW8IdCQXQAZiHZTC5uUOTgLf1MqDXkcouM9
wP1tXtemvjuKojkZthmfcw5HyBh8wLcy9O11HHF+KMskeasnBRqv3Cdm9MmjlfyVsoAECnepDktl
mpp1OUGqrusvkg94JmlZeHD1wgKwpeK7eZ+tNtuADl1ibGQvtNf2LNO75m295UbYwVW6ast9HRXX
wu+vUI+G9LlTQ9Zi2UsKUU9sSxtBDmPXrc78YrXsIFuuJdXTyh4ZbCApFVC7VRE59uH/qvBCgi+k
BLOkjPBM0PqazeIyS/zfcikm4U0XVpA7h/J6pVsnt0WJ1xwgMW43QAGi0ONepWm6VxtGNCvYlHa7
sUy8Ky3QULec71FqSufk5YxWnQbtTZAwHGWpiyvRQOeHkX/F69PUGAED5BKDkWzAGQCBseKwULPI
AdFVBodJPeiwE6dwN8ArkaLzHHaQW7cbkwPF6rz6szqfQ9kUZHDU3aAshzq9qu75TpIehMhvUKOb
2JFiskgPrjHFxw9VuvnQUDKcPbo5a0p0ywRVV+Y9G3iJW3NXEweo/Zhf/c6/DaXUH1Lq/NlNqzlc
u6w59tYAJQ2VlY3Vx5Pywb35IjceYVvNJ0VamaxgQJBn/g46SoGOsvo7iGvdymksD2KHffWUpvFL
M7HqHcZa9sZBvXk/qTR77Fawz2WPCE3GEbvbwWyv3J22PVCb30IoEG9619ZhRd72Xwp9/BN3IV4F
Ei9bN7FtHTs1yBzuDvORF9sfp2pBfop9mv5N+XSp/4/LUwq6tQ3+yZ2d9taNBqY51q1tsTvjeK3a
f1qIzF9VV8vrEoZRUn0chPtCoQ7V0JtT7z9ZePCMVztR2G+LHvysGb/kCaGMQgpgg3ZmGr6RRvwH
uXiaG62U7YoOKbHX3TmxVd+qRpPdbtLa+IFP375akx4keHo/BhWiowTa6hGKHrcl5JnJA88pWFL+
TeXMQk+Ge6gsqBgNY2L5AV5lyi1N6V+px97blJ2Zo6kgsygAu1XsOwd0W6s5NtI5ybQrd17vRZdl
cOs8RqW8wyvilFi/olwvdxQrHQcvh5QoSv6V2pfUqqS+ZtoAVMoEj4FOQOeTFgYNSA63zcCrRahj
Gh7DTYW9alqLGJ6iquvpjAAhQzDlgC8DlsMJmcu10JsSlzYy1jrPvbOvWAqWJ71znFQdTID7p64s
94Xj5DeUUYsbHY1Dlt1+LcEo6/N5hU3+bmqAZV5ClAYUyE/XDoGbVleigTKGFi1nyAlByEEtLGcl
UTys4WsxrpcY/Qd4NvZb0cooWC6VqXOZY4T7sLF/9rmNFjolA1jknGA2sv90kfkHsLoOTLZhPDSK
uTcpNp9nuNpV1hx099Kv9yaX3r6ymhcZAxlKQ5T4EzbZhCmVhB+1FLJ0SRiNw+DEZcZQGNLBBbBK
/ujhPreHWwPeOlPGHxRzjEy5ztRvvp61R86tn6VKBQVluPCQ7+3GTx9NPKYPGbndvRV7mK52EXCH
iOduCFR4yoO8kaiZAbEmrRGS6nF5XcggRBrh5p+10Hzkifji1J7zqOzEvdfT3cq6NgWUAX/7wLO8
ztM+rJ2dMIsioFwRFu5DiMhch5U0NzSlBTBnB7RLvexgQmwZ4OusXJddp99MB/LAbde0sGLAVCtt
/RZXGLy+m9aNnplru4Cpjt5A2EMo7kQeRibamI4HJIuaYw+V72OzfwJ21zsk3lTDoolnubGqk6g5
Ads07PVB7LWsak7QNwHCx1AvLDSngfJabxiq+ZR/W15iOXtUOagIGaxAuhB1/RAds0uk0OVFq/85
ipJswEIXaDkkZkBIxSpweTikHAFjPrxtuwejAcQQHlnvoIbGz1XCv0aT7x59teWyJw52AHhy02CK
i+2a3bCiQ13N+1qPAs/kzQakJKxQED1JdLnUAFUnbQsPMA5q5H9ijaV+CzSPGbpkRRzQBEBLIOP/
ptE0tWI00ZMxw1shCgcVjO9Xkx7Lc14KeaajZVhikNUrtgnPQYgEJLAwst/AH2BjEjX2qVcDHWlO
p5x8K2ACCzOxwRrk1sZGgQf7KpZBzlMF54Hm8+ltjCU6pKUWnw30HbpqQ/zASEt3RaHk/uoe5BKK
6XYI4gixAn1FDaQji3XjMcX31MjBu18QLx5Ppi1MDwGgU+gLWlC4+Q0st9O1Xk9ZkFaJsccOP37G
y114ARb5SlzmRoe/Jjon0O4Kxz10t1LAThPn5BfQP60Gu91MjgknXBWzcg249OJCz33fAIVb+lK/
G66BF+EYEgpQTB+/0YJbSAm3pWTXNh5k7riS7IlRXAdlVh2WiS3dZwFc9Goyuwgv87EG9VkUDI7L
MCadB3lMRaWiIF4bk1Wh6xINl6o8VV70cWitBDpdS/BTTq5OmaTrAd8OnAvYaNMxs93xGNftBI0a
TJcYvDvwidC85OWtjUEV+be8JcZFbR5K73tVuN2lLYvuwoYRr1M0FykK7I6A9HExoPusBjyZiwvk
Z4GpT0dQ1CMgdESMIR4uBRnkZUDKXELTtXeDUz6aRG49f4TFQ6I1zxK7BRhOpv2BYkCJa0d0qUsQ
3KpNBqPTC281GCSZCXyz/Q4gfJ/bLNmEHLvvAW6NIh/EFQgsgP86ma1a0832TA9RVhyflnIHlSnA
nBNHZzIvnyogNK0VAGgY2H70UMupIYeC7nLelzdwbfp1U8ds3Y8ufsH+kNobPPf7QJQOeH6aVRyy
XLOf7MKL1mGZZKgwCOfJTiPjMckXmlBCCmD3hgN6sRGyxgPeh+qfguumuZ3jO6UOY4XQ9bBH2Flm
e19CuS0gzZvBh/eAd7Et6YfSEHPo4s7zpvJeCj/ix9TIUwAIwHmCg3ijZEP+PJZ44QG44IkXekhR
XC/icZ/48GxiUY+XmDqEjxCq3nzErYmO2sz4bpuNdQDowN+YPvRaDanxByxN8VwscyMwov4b6rYV
YCh8eOiO1T9cuzAh/phdW9039+AF9kHBnHzrNSwHGiHq9R1U3sODr4XHXIwscCz/xXdzqUDsPzzL
ZW9FDYkEaWj6Duae2VOY8BP8hPV1AT2ctTJlucVqGONG3mDsACacLnTAVBBLNbM6cQ38AZnqh1wL
87dxAsTIjR1+YUmePZrI5avYwJ4ZgiZgrRTWuayZ+WFo4eVxDvGh25YrTssi5eqRHnarvHdr+D5E
G7qn+t70m2UhmsfqDks3R7q3jnTHXG6zn5dVtuDO1ZJ8Da9SfWdEXnqdypxf6YgGvOmCSsJltGFq
1ewFUKyOXezQjBouZZ/32OcCndXSl5CrLxzZUgoBKpypd+GtKnLV3p3CEw3eAODQgQ7h0Qy9eTbH
E5URLotgIYenOsL+tBvSt5ZVL0QrbbDdhtkdh/fqWIY73kn9RJRUGiheh6YfeOCEbihWqFxaADfV
PFiOeKH40Ji9v+5xkVxdhDKWKy0XqT25rpnfPtmlDpJnDwNC+MNqrzEQ1uekKMdVrqZgIfvHQoN8
aGOnE9oakNgBNGNQAx1ZQG5DKCzNN0ssYUV2LsHCgFLm30QK5oOTnWtrfGCP4+5ocYnTkcVwu9QE
qMyoy3UBmPNyDREO+8xTEF4ZBBKLyhfQu8FA7Gg6wnf/t+dp+vZTHH/NfbvCTgAjLeVp9+5xo9gt
5y6nJI65GXQwm4kxEo0SbzBFuQeSbbhQ6MMAyaQLZVRevp/jwFSt0bEX6+VRiz8sNIyjsYIxMx6/
mpbl1opZIP50zDj1cKi20Bjo/zyYNTfd9ApkvYT6fPhmD4k42AN8nkK97/YLU5BIhrD7/bNABXJa
pQU6A0d/zpiZhxT0w/J/LkMLnptngAJIHy5MSm3HXNSX6e44kDCPV6PGCIw+RDwcF/dek+NdQe+a
A3zQzVM8+eaJjvCu5Yhthcoq1LjEnmIO9CTE1saf7JwjiwQfGgobARExASlnG5Q/3NXMtfzEzqyK
Cr7gHPokYZWE16H2N6gH2ke4BuHPhNiaxNvME2taZQ0gpNg1PUWGUe1NOaKjBxg/3FDjBnjDxDW3
AszaA7UdQi/Xz/MquaHSnFb+O+9Dp4JW11JtbGp3OIA/w/DtyfNj8VWCe7vtvKLMNy1AKxU69Bdd
GUmTm3TqmdkB/mWAOlJKaEYyYBzQTsrJXJisrUYLxWc8Nv/1vFr4fN0LqFkSXyRzrfaStfphZoTQ
FLeiw0wfoSk26IfZMxpg1f9JVufSlYC9XUEXdzWpEreTjcWdoblWT255pRANeVl7G9babkBTgPPy
Ox31VfYhl+JpacLYCkpNrmru0Ec2f97qF0EfcirQDa+0n/ThLx87TedU9atxGij0uDb6XH74I4av
4mUcS/1lrAHPjzR32tPUhUcVPGqmZENTPRQhwEYDqrlAg7zYGuP3vm/hHo4ZZUx1Aa/I8KbbAvVz
kfzIsioo8YR6n2TVb6Msyw745U4voZ69UAIEUPAOZtT+zSqutoRG7tJkoWYKDREwmlaG3dbSURmK
HEgkHmobzxric9qUMagwFsCEyzwOIUnedL9oUdNqPNvp8PO8pPPSMiuCgdkr4Dih02xP/R1sxCqI
0yz7ORnvOm5lv1zc0FZlWENw0tYiQKr9+HnSLSAFsEHZ0AtamkX62fe1kuPemoEWooDUknhe2FLF
mWbvaEZDRMSuZW4peDZNY9ZD8x5coYAaP7rE7rz1LbxE/G/fiGJLWo8b79I3GhI/2kFAG2QbqTXn
Lpyex79W5mAeSGg+5VC579ueB6APGiiYCVivqBzyN0c9AkaE/KGzMjv3qsXuTVkdsIbnh05NTaN0
d3rkp9BJRz8+KW37GufNjWaG/m4nhrdLOR9vZmTF68rUq/eh9S6uFmn/FJ7YT17hfitFMgQokmpb
H+7UuB70LivIG+8HUPVwC02SYe+hPLqqRxv8QQq6E8hHDNuJMQ+RAwcnZ53ombe2u669A0Xa3WsD
7wgFqG253mwaDd0C1Tr9MHR8N7BQO1eGRDXL+1rp6VcYTqZvaZtINF5EusXTJXlLJvSBJ0Bornbe
5l9iNDWBQ0/elDb8KQecK6C0LBu7te6BPE2rqT/sZaSd7Myz1vqUPPBerp+hgqifAQBGFcIhuDYF
oiyp9yoH2ha4pc7rlB9CGDrDyxIcb3y4cE387PMMFqhZbyRXiCZp1i/L1G+NZUR3pwTI2WNtcYFv
pvlaVajt09Qu2McprS7JTCUv0zg0+Q47x2ldDaJ9qtjQg7MwsQMztebJ70HqDa1vtAZtwOaJ91EI
0biodq5OjjpUEpcbKJTKFzs0u1MkAXqladxp/qPPnYBmibDlS1JDqmACMw2NLvkymEkWdLjp7P90
nW3dwR/b384tHek1pPQSiElswFkaT3B0Aj0SxE2UE4D50mB8542bwg/bVQxH1wsNlVPXF5QCZBBD
rnFNMYb/8GVUwzK1C909FKZ2oDhl0OKnKag573DQDeHbjOtSxnINym2hpbadGnxwnxZoGuYVRDxh
zjYAR9pWaRAVdnGNks5Ya3o6fc3jGH1JO/zHdWDkh7e1H34SoVpXlN1t5Mm33qpfRvUQJBU2po5K
XhWwJB/LDcWWBShbH3CXKs5znLENz3r9AF0N/TTZLVDHdDjPm9g4mcwBBHrKlDQHUlQoqpVp5OdT
Pp/d16Bkh3V2pHMsPco2iuIdlA2kJwBy+NYAk7PlQGbsaRqhiS/D96gx6r3GtHKbGV3yjTvRNu3j
8gukLsYjhH/xXqXipT29RKNWX5Np3Ak71e91CPBh7aK5yLROv2uZo99t6AYcxsLmePv9T4yO8Kbc
wcDqTmcyx8K7YclA5uDVuhURLI7TVj8qwZXv2DehcAYNuGcTsndbHXDFM4Qbo1MFa9idyXn1yCOX
BYVeyDUDDTCgDwbbwzsXOTq8LhzHaqPDfmX08MhTM9jNZGtf2YxN5DCWRzLfQBMOnBwyJKMsWm/x
awIfOM7XXmq16y43o2uXMXESYRht0UGJvtSd9e40hvPLqSfsqD3zfRD+n9QsEQJ+bRm2ayrVDvV3
watm7dVts2mVCFymyHg6i6ExkjcmXFbU0Fky/DifaJ1SDcPOdwAg3yhxOYUW5zx7gNt6nsavvub/
k2myeBqmRD8NHV6MPJ8334em3Q6+W32FJEi5j/xB2a5a1vskvtG6NMGjxLWgg5XI9iUS4cPtpub7
BP+AgItplxZ2C+LN9NOBxuUxG/LmQWKaCTd+jqGDGpwQbGfZvYfieQJfidQvvCPN44q9GUYq15D0
PPBGxLfJlV249sf91ACBPM/GFtDMschb/Gni9oGnk7iU4/TFYDx8aoeiOJfw4w40w9SvjTf9pGoI
DTbP8WdqoJK1FEySzGzXFRqo+OAB+FdGwCG5/9Jhq7zh6Ah3+vI0Vs80qSqZHXrbfG1L3XodMw0a
89JIfvdfWztpfqcd+13DyeILGrYx7m+jd5GdnR3bdpp2Ak56j7jDp6XzxPjWSwDy1ElggOwn2FF8
x+dRBrWMnIcZxuDtFQbat5UGs1rLa0BZ8sBCn9pB3GnwZGKeCjhul37Y+SuKgWiUoGpa14em9/7k
QfpdQDsNEglLjJLTMIfd7+Sel3hR9Qxa4zqUF+pc3GmhL9mPSVSAhUE/4GBL4JZTCK4++w2IC7ad
K6E+1tZrdElfO2EbqwqAXrx5xPktrbkik03aHjCN+JYLju4Oc8MvsrV+mlbJfk9B4ZXal7jToc4O
VWhUhJrmMbUZwOBjftLsqHlQ3HCKDyFwzio0WqBNTW2GZtTXvsxg+phy4xaqgcfaeNZR4PPt0nJW
lAaZQxT2HHQTKY9i85ChaRxntoPvM86dkzM7xk/ay13Zg0nnWxzvxLy/1p1EwdgBAw0qDPqhLJIn
VFL+hJZFweBJ7UJKJJjMWoMY798cXaJEzlAm3HV2DoHlkP9DT2m7w79V52Ca0hOcBg7vT6DDnORI
UwnZyDszzBXN6Kwahh478Dg+nlXlkHHVUECA1nLi7UADd3eVzovDgIbSynXs5omGCZ2ZoKyBrehY
1s6xXuxTNzMelICuen4wJtwBHVAMsyAf7SxojezPCdmY/pNWMJ03rFiJwSkJuA+HlZIHnOeOYOC+
mu/Q752e8tbC+67Lsp9xnwQgCoCbx9q3GPsIPJqyuxHDuQh6cJWBQnkL63E1TdCGC/A4t4L5S0lO
j7n60tZevskKCLDBnB4YCvri6rRcpZAHHQozqIYwBJWr+MU67DXxy9avo5PpV/y561dUELpt6Ex4
B1WxObdI2Kvr1Xev0eFxiBsFKJhooFWle6/iakT31YBE8t+YzatsJ/zoYXhTu+tRVP5qtRCF7Nz4
hwl+X2DFzLpAQdq8RlUDUUiziX9UnnaqIaUbxG3rH7Wa4XWCNcktNDR8x6ZDKrNkgxuOxQO4ocD9
yBmggoU37qe8RO00rB5CTSgC+ywBxWwOpm7NqgCOAuzJ/D0Z1vhPakI8gMdO/wLl7GTr48sVhNaY
91fdLaAOXJrdttX6/NBoY493A+tlShjA6ZWhoyohe/A3kre5mpLYUAyJbNBrZyVMVEDjlR6O/zvH
D/IU2gDKOKlrnR1VIJ2aCnSsoh2sswF1tNwPzWOlZi5ee6s15VB26mFb6E7fbXx1UZ4xqvo4GrI4
tBl4Yq6G19BalBtmDFCLUtO6A8uHjmhg2YD9VdnKwOR1edVDE1rfkwAB1/HGPSpKxVr3I/MVDpMf
p20MWZFlNQb9e5N24/dOCrnqXdO860lq3XM+RLcBygNLyFTxurafUega9m3mORfdMePXOt/WzDNe
k54nr2W+bdQE9qnT0yBfm6Y4ORr37vbUGq+TVs4zQzrGa2FnH2Z/1zRu8pcRLIgS6Clhal+qsXJv
To/6C+PRVynj7ujpEoVetdiXaQmxl8TaglX8w+g8Zw2YpfYAp/snc6Pxm21pqgrVRxeKOzX/yaX/
MT75YP31g9/jRobmmfrQiqjQngA2XxsxM17HyA1pBvIm3lzU2t9MWlMzA/vXV4YS2HkavZ0cXD1o
PWyAIuDQ3theiLZ9m7piPFVQA8bSML5ZLdche2A3wNVjioYH5/JtMpLhxAs+BVHGxzdDwyuLp0fR
zmw0vODBdQP8KiCETjSf8PdxqmBCDScKtf5h3hrxS4anH5x7xLuZ8PKyDAx4jw9TECLe2yjGTfS/
43ijSvCwgFchPbBQgJNgE08m6nP/eYgtseUpNg0QNnaLIbCgB/IufOU5YYjvPfQbN13SiSMs6rXn
2C5faMsV130ZMMfJrhCwFgB4R86KFoxY+wFHWfbk4HM9sRCM/VDt4eCXvklD895OwBS2KFVe+s7+
M+ig3F9SgTda0EHGbSYqDf58NFJSeSrHiM0n0KnCxBZIa+R8S6XbrjSm9Hyiw2WD9OG+++Gw5j5S
szH/s41a8m3owbjMgkdL5L3nSS8vZYpGVx5bKYhJLNrXauoPTQS2C2oWtOokXod2a/yNFlM9LS7W
yLA5CoophZeYC/cr1SKgQZLG5SRQ9S0mvH326NyuaCVsYfVkJWm8oWkpWxcYQw2MKosNQW/JdB8Z
MnsuvSK+WgW7gkaXPfvoCj6HvHVXCR6XB4rZU9yep4h/QzNgbTex99T7gC8WEoYFWu2bX508FFsX
P8WOpqDig7AajcBrWOkbNIsTuJh49Tlh/t7RS//GfIe5uK3IegMcIwyOVXAZwGh9jTTDWicp1PlN
zXQvidu6ACQk3nyUFROD8A13131tw0+Blikx69O3HBrHQZpP2bmB0N6piwxrC2Z982RDBjTIbDv9
bjvmwbVK63eYy60w6vLHqKxki3pgoECbEqrLBDihgZtMP0hb3hf10gWN0qWlve81+duJyiLlq4HB
LVs2nnCuAIOkoGmi3AbKsnyEkwLxTFVtHydnenQ6tkRl5Gf7epqgD6DYLCFuZFzPrBsRWTTfb3bj
CFHWheqil7A9w//+FisyDGUUZh4Gs5zD3/Pnq1lGs/u06qYOCHxokgULjFfT0RQrc1NsCcI7L0y2
vERDtVmgvXRUQ2JmzqWpFnftHtgLGcAfDPQZ7BZXSZ+wZwdl/Huvy4PXpafeKqsvnTs1+zDK4l3v
hdab57tBPTj2dydquzX2HdF5goTsI3KFWEGCKNo6qNCtG1WdoooUDV6eHuI6loeldNUqUQFapNgy
VbkZShqHJURpdMle6L9Fjtc/tLIVr6NKYD0HLxd3FbqgONgggtmr2I/qXWNzhv2PmvtciBusXK0d
fDjbeeqpdFootbzYt/AwWlHMpVOSUTfwYudEHy/hcZYfcDv7QYn0D9IV2sYxDii7fl0uSvHCtIqj
PUXP8zUpJscUWhb9DUWR/FtcoXgB0NCvzsI+Qtqh/Wy33bDDPiA7DHIsH+j/+Cu9TsQv1h71zq5/
olLXgXZX2DcTeqVHDQo64JIx+erm4lukLoYXu3OfT/VbeNO2pF1CqiWT59X7FjXyRfXkg/Q2peD+
WwB5g/LcKgaqetWbEKmc57QEKF8djJNv7+tsfG7xMzy5bRxeygH7ZVeb2DsUlbJAK9z8Ynvj8BxD
YZTiowF4SNzk1h4KYPo7tgClXmALKpybaFA0p/t7p54E812f5hCm+ZbE+KYtj4j5aVByXz9J3ZtP
m2NO6Wwrm4XnSqg9gabJgDTjSNVNL13oKq3t0bFqVJP8Noi1Ep8bSctNk7CPwJy8kqAc5YdFlpy1
GKxNhS9ahsUOgGKfpktsEGkMvGj26oU7iCAGud027O5UZXbFVhJ+cC4EWvB7wubv71E/RoEDjt75
U7zOjPJaZlBHUIuUn1VhpK/o0HYhzuTbcl4Q1qBtcsvRA2DZ+TUJ7bM0M6MIeN0awM7Vxm6wa/9J
uDreYjK2nlcryMqtS7tocI/Cagbd3KfRBXURkzlSDdam9ES80b6TtEuvmhE0zNMBYrmzuNynZcpx
TbsB/cEvN1KDHTee/6dYicpCYcS9apoHlLgOdSjNBcaQYrnSp6WjJMo62CD5+ItUZ1AyLdC0KLXA
hbjMmdcm4DK00GlpsU69xASFBFe2uuw2to53ruqcAVVU/bTyXn+KOos9cQaVUS913R1No1g4jxgc
I7VGgwl09hYOMtkaQB39ifnQ8pYxdHZjaxLnNoZGKhqluWp9U4SGMLTwAh+742uEFpsOHUwGXasw
reRJC7HPoyN4O6rNoAETSR+KxAEFPZUza6ktc0c3fuhGBdgZtW0M+P6AH1fue1hWH+CTBigL8MBw
1UFTZxko9jctToFvsAa93kCJbwpYhyYHeaUtHmp0RDEBQyqWAmVAIXJeIw82mnqt6+wn6T0vcVa1
wJMDgqOxPIJW5jRee9hUfhkAWdBZH754kNh5GlAvHFU4N8D4xB4JGmNqWoHWvfMGT260CtCoJNT6
g1D8YnjOnMEQtZ5Ho/G2VmaydT0I+7kveu3mxO6OZmB92c//nR+7cPilfFqMhBNil+LP+XSSyufq
+jRb8t2JJ9tclrC6URX5wu+qYQXA4E/ksh3FcotBxkOtWhY4BqvOAJgK4kH6SjIDc1paBqcHkerP
NrC0j21RWGgApeOfch7tUz/M56oA+MwQLVWptD5vWSdAfjga89BDbaErA1BNeXAsiMNHdipjvFH9
97zt4+qAu7RYtbqD9SU/lAk22Kbm7E1VHWj0KLlEFoSA1GzI8HtaqWJN5oMjR+WE2gnde5aC4z/l
EOWkGCX7bT6s2TC0G4oNnn4pAdO7ty0eb6X3ig+oeAxAWWCzp33pWA2s6oA/RJqyETLfmTOG4JZi
Nc4GB7JufXwccwsA2rGt/ijMC4ghYtt/XvTmc7r9yQj4OB8icp/QxbTHU4t2XrOzDI1sB+QqKvND
CjH2voEsuzqiIQQseo4NBRt2SR9flsX/a+6/pXh+OWzjjucAyPjYu3cVyC4Ja/ZVoqPKBQHIc88K
seVVFT91FrBauV+It1jAtmRojX8sxQaqczgiA4F8mBpP31lxYxz93oOIDBvfa+nBhRtKzlBONJuX
RNSvLOLJj7SFx5hZ+PW9DGV9zlJNrP8Pc+fV5DbSpem/0qHrRQ+QSLiN6S9iAZAslncqd4NQlUrw
3uPX7wOUuiX19MzsXmzE3jCYBiAJwpw85zXbQEDkUKr5/Kxj9LBvdbOE3ZJ0P7a0paZisUjWrGnV
+lQxVvtmNcxfiqq76qywDTEO+QxTFvecovjaCrV7bB0z8aOgbK8b2WmHaVLUU9YDKMlFymmYOxQU
k0KgIxypZ8kIG1K2GICHcTceqxCrqWplq8Wpyouh1zyl4LJtfdtL1t53BfcR+D6U4fruBlHpcNfE
c4MaVkwAXiBOsyPJ+2f7x/himCDCzHS6UEfQMpbGXaUW44QbplkcJCWtp0RUt3M5BTcVGsmc0Pbz
1v1jVof045OQza2yZMGNGc+XUVKrbw1aeVemrjrXhncXBE34gFBSfSEc1rrb6l8jN+BTnDGO6qiP
fqaOy1k3qu8R/M87GcykXFpnOiSK2n02FQe+bpq//cOE3JSrUapKDp083/mc2bBvR1IZxRCgerA2
twF9nNXzLHceFTXBFC+Y5p1KBA9bWTXu8iG3LtCXv20XS94tVmHcmfVwraucj9WmFKVi1HWCKW6E
842dti5achH4MV6klkTnoglsBHEn6f9tYGtuU7bJg9EDldja6HuUp6EOYLQ2UUuGVDNZabR3xqK4
76ijn4WCPF6aWvl9bebyLtG8bWzryROByreTZOdbn6JG807kTUSJj/k/Nv/Y22zqdwt2F3qf32tJ
P9zFyY64MT0fonaPtNh8zNcFPSdber71b00gCdxy8wmGMPybwa3XrN7UisHnPtl72PPIc00Bd/4x
Yq0pwY92a+s3gMTqk61v227e0oTWmjHc2plTxqcGqO5tN1tXNK1CeNg2+NVSAAarlQAJvwqEughK
KgJRdjN3oDd7lolf9QL5umF8s9S+84oZIEsoAS0tcaDtw0hrPi96+kUBI/W1atsz0p/DkznV+Q7J
rOacemOH1EByHZgsOBepAUat0+4ZrbcMDZZnQ3WSk7micrY14zbaJ2T1Hoa2kwBT4a8l6zTUMZ/G
2MoAH87GhW10obfNh2YqVr+15VKBTnYD0v/r1t9UuI0molD3mpaw2C8mYDLtMhzxuvj+zlj7kEcc
jqgC/nejxjpv24tqyIusFoi0rPmstsATI0kmlPP+yoLBko+QafvRHl87OJjnW0+fAPQpzCo8z7tS
d50q665Lq5NnrGpMP0nN/vXZsoL2tVNz22elIwhFS1C5GWTybVi2DuDURvmMyKV9yEQHTHvpSFQm
9lkxd1czOfLr7cWIcnltp7WvWV1Fvv7Pfq4ynXB1jE5+9JFCrtF9HaQ3NOKiyubnjdaXZeFjUprG
jaCmeOUoGiq6K63PGfsKEvkgTvNhMR4z8bx1y7y1TjJhjrutuW6dW5l5wyqsuaph7v+0tcX3P3Xq
sTlPxfJsVFr7ObOGPWjt+nmqEiwT0kHslcypnseiO0McIUSmWoJ3b0L0J9b+pNU6z9KpXG+bQ20m
VcvmdWL3P20Ojv4M4YXwftFaomISB6VioVmipod01sNnu3HOZGaod20uqssirmEkr/1Dr5d+qwfT
qWKN8ql93Xpza85PHRIA/taMAwsKgFPrlwvnNUoqaIptGU0cNe2LpJqR5OVQe8Qs9kU+L4cfucxt
RmOpB2OZYTxo0q1Lu0InUlybKAWdge15tGq5kiGSoTqzZfPYFrK5KYy2udm6ArrqtWuxqsCF8QOM
qYecYI1zeeYYESyG7W22BNy0tfb5p75t4k/tj7dbr5Gnje3Zs1WeGe3ilhJChbOY4i3qfXWc47dE
r20vpuJ+GSKPdB7kEALUNjeeWw1B/b4Rb2Vgza5D0e/GzLsOoFAbHSBfKfed6WHz1QAWNpIb0HIh
K0DgRFnWGV9yRBTnODSeUpV8TkIhD4BGdOgdLf8s1PgWRbzq1bFRvA8iZ74uyto8S01kKLcBzpYI
4O0Xa8oa2GYrf4gY9SbpOArbhCwVz5a07Du+SHOMuSj3STsoT53Wf+whD1rTC4Z8vsABGgHZoG7g
xDaXFnfeAzB8iPMGFmeHuaKoaOZVhq/M2jZCyoUf7Zkq6kFf2x9RIP5mANInmHl9bcPfCpblalTz
7ArulEYESRnhxwBQiewqCXrNbbLh+4BMq+UqWwf+tsU2EAYWA1WjIUBH5WHblR13mt+gOXHMhPZ5
VhTzWQND76N6Q0KKos2jBGWjx7313I9Vc0jGMj7EuW09DzM5QazbHhoEkk+bzlH9rV/W01PVBeFt
WxfZJeQD022qGV6aoownqi6VEwhvszfatXavWI64kEH6vLWCzpjuVOBQ69D2UunOOYdfvVI6Xbsv
EN13y8TBFYyH5LEX9rzeHacLbbCcM9MG4r62PvQmoQxgSAWv4aP56zxpKOMFFqeP7bx0l9MYy5N4
5amokHmeNE5hN2+G8VysTcpgQecgM4FXK+T+AIT12g3Eot2RqqpPtuY02jeRaTV7XNqGQ74xaTZM
P4qrHkv38WzItbE8xCX0QxPNUdBnLDWC6qxQwQOppOduR7hXyP9b5QVLc+3IUlqe9HXQXnIPrnag
N7N7w8QP1tSX4KVNlAvLAZrsNvMhq6r2OptJgUIBhBg5BM117tjV+Vilrb/oc/wamBbxTbw8K7b2
PfYO20S/Xo/CHMKXKiMNdAjH5cdLmNTzeWWAvysnju80Qag3M87e9a2p25x6Y9ZQdC46VxO9ctOJ
SR4DBwapA7DgUZig0O1Gf01Q+c1B06CaLu971Pl3Ao+F80YJ8/NeLM4uiXLr3snKwp1W8dhvEzLK
704Tla5QTIzRIwBYU6U8ZGGgPMD9G07LjJNoa+Jcg5bhmOj7rZnqPdrvcV/vyZtknlCzcac4dvyc
KPaXvE6C62RwlmsrKb7qQibPSdfVO4sc2wlPDZpUiawhTx4FJzK+9ov0tq2dsbJdVMLGi94q+vvJ
+j6/a/TuMFWput8219Tsquahc1eMjUA0haKZeTuTcLyNhkHeDhjLKENrnm+tOiyhySyIRG9NpWfG
ZEubB9YQHbetptFCz1za3Bb+3AfxuuMrHRLnc2vJj51PuDU0eb0XUYRUnFyekmWcX9S4MDzTLIdz
FATV2+zP/nntt//qX+cHdjC/TKDdvambv8/vuZIzvJFOCdYbfxo6fMmkjea2PioPCU8RLzJkdFas
/wnufLeU/Zfrvqnnh4qIa+0tEUm6mgP743+b5uFSK7iGDdRjHntbTSGgCTAAqjY/FAkarEJ/FFoT
nCd9DCFpbcZVAPYLzRycv2k2DnSA/2SjXg9WPWd2vW1k9GbJU6T6p40oeZh3gWadFPasHAYjQv8q
yZWroQ51b+QB+FJZYh9PSf+O8unnqp/yxz6JEV1I0+wiL+PlLMlksm9TEX92pjp2dQr976meuX2l
KDujiCiRKJaBejUvRjeY54C7IKVBMfFmkZnnTtjUtb8Nq2tbUS2g/ADuYinMvUN+63ZpRvikADxf
5TztVGAnKNqmlw1IxOdGwZqqz8fpujKK7ETXjQmMfatdjuUoXCdIbuysaK5ySw+PKNprJyWZ1CuU
sSM/qkzxlGpYSalz+23UKPBaefk2J2wYCNHfUeLiDkES2dV6tIjmNrQjz8omb+HehAnV2kwtNPDq
HnOLcbgxRFPeoPunGv1NnGbDjY4J63URhCy91tban6jY6eh1R5BmnkjVbu5h6jX3rexOEI+prz+6
FvDdCpCu4zYY2fjzAbKy/G1UWgULSTX8tg2a8F7uv24DmLU27CA/C7rgiIpo9xBpxXjSKom1artg
cjS2sCG65UuBry0KIVpwysJC3kpWxFu/s+S4G0xhBl5RpkdAFij3dNP9R75JVaV6lqvL92bVDR/N
j2xVZFOpWycbNuo20zj6uhEEp5k6a+eJ6JxdKiblrjOJRGStwdPPhW/qCCZWDheabJoXx8Y5QovK
d+ynS7e1WTlHUkfiQtMelUHRb1eqy/nWX/bV/DL35qNTSGNvtWPuz5nD4icxX3q8G7ArC1LW/IOz
H3ExOSP8bRB+5yLSVXu+c7pQulJRxe2UqNi9Fw4K3qIbzjS0viCVrG+7VW55zqGXd5nSu0MZPG81
qx8lrJ8w2ttIqqqdD2G197bmj9l/q5BtzXydrIvk58k/VdhEW6M7mbTexnbbCG3VgKryWkEnKa60
ij/Be/zgv23DYTn2eLKv1LdinWOvc0Ytx3DYnFKPrIy+uFFkOhfbS93hDayk1rRjbR1cJGrD8Pa2
16z2iGD29U99H287Od6SlU+Pf98ZAa2E5lCE3rbvrJrHiyHZKat+v47QDs6q9fsm2r+9LB1O7o0d
QWTQnQ+B/62/tuNdGSfF5Y+pY4SVT1Uk5nHb2bZBrpPNtTKj2m99opUkUXOk5OH3m3Af10PARRUQ
B7HStPTa+U4a3EZkpiyx/2P8p41QYja80m4l3MBeJ75ug7NKjfJr6UjDhVoyvJpadaGjevGgmBRe
ZmSyTmTT65+NKr3eJnTQOl2bG/d1UOQI19iB4rfDt1BrxU7oqb2fGkGZL1ExeDaXUxWQ2unWNCJp
e5qTfKvqOXWrONE/T2qRXmzNgEvmXptuSPtAlcVay9fiInpewqB1UYQyLy19RIEx1i4DOGPPY1OZ
+06o+WFrpsNIlYTIRw2wJ/04uHihhGnZfhzq7bDKArIU2bHgGC+Jsepl2NJbnNWEaGvz3Q0Nrb5p
1uAtF2GGbUVgeWaqgelf+7YXzaqzqzBJ5300OYH7Y2DbgtA2PWUFerv1B11huH1TzPuBFc+laRin
EEe002ltbV3buyXHqSgv/a0R51N3GZM4vdyaY54ox4p60Nb/MeOvQY6M2OOjiJT7X33bu20y97rU
dwqE5X/0be+yFjtXhS/iYw1QuCbirIcNSakGSBu7pOWAYVqF65hOfLGBLz8GYKyKI+XHm5VUafjb
CLtJd4ZMgNQ6aJ58+u3f/vXvb9P/DN/L65LKeln8VvT5dYnDePvHJ5S4Pv1GQXHtP37945OBPgOK
hlJ3CJUNFaK/ZPzty21chOv0/6EYCRAdyjb7KYtmV7fV6rEMoRFHXXnbt3D8g3jZJblZPqYoMpxb
TaC77VRUj0VnhgckzNJ9NEQYaWDdg7Y3hongLB9hFMgjolkzNjV/9jlNKY/Rari4dcE6aRFYyR5j
J1P2PP0+xrbuv7bZ9jN21vdt/uqnPiqPP6b+1b8+Do5bS9fb+SRTENxQKBuQiesyV1Xz8tZOwZA7
qPX6cz6l+625DRjWdD1oLJR02yxuK8FZgsrwydbaZuEqlq5ocZyy/9rREq2rwDzMj9uUoEjvVc02
D6qT1mfby2YU2IW4RvQQmb18NHJ/G2DRUJ/ZbRChc7/OziNzOSojIMAVDSLtGAJbiyrTBv+QnMKU
FueHD2zINCMxokUTXMJ1Msqhyl5ALcddsePGHQOYa406uDH61PErbZl3W1/SC9DvSb/yLWrjuDW3
Aew+fMoUzdW2VY6q2mUp5YnFpbgfh7zyh9Xwqm/6+pyi79XH0/yv5jbYrTMyW/+Y8fFET/5sorHX
3GzTti57EVeyrdqbCUMWys7pqTpSU6fu4AB6LB3bA6+NrMJG6f0YaqlqfQxtnQ2r9vKwdbbjcj+o
y0uWzGaFdSn3bsKkcDEpsuKn0R62S+bffrlm2u0aeiuruUHAp/tb81/3+DyU+b+v2/w159ct/nV4
Ly+/5O/tfznpIn5ryrb81v191i975tO/fzv/S/fll8au6OJuvunfm/n2ve2z7s9rf535fzr42/u2
l/u5ev/j01vZF9jQ3L6HcVl8+j603io0of90b1n3/31w/Zl/fDp9b9r3+T9s8P6l7f74pIjfVY07
jeOwwtIdaVnGp9/G9+9DwpCO49iWqQqh67bz6beibLroj0/S+V2YGlb1ji40YTuq+em3tuy/D2n4
cxu2Jm20FHTD+fTnT/9+2/v4z/75Nmj/ehOUlnRslRhY6uRJ+Hp8zs83wb6POoOF7+iWxbvGk8BA
Sh3eQRl6Qea4+Oq4Px2af7jt/tPnadx0+eaW1JFS/fXz0qnVknoKBh6W54v4OqpXy/Awi68TBjfG
+N98mGb9w6/TUDayHE0Dny7/9mmW2dSKBqgBDkqHCclDiGjzVZKXbtAU7mC+10SovcDU564N3Lwo
T7NC25sAsdXwYMEU+a9/u6Hxh/78yJGWoaqGYPltCM1SLf66X462CHleKwnKxqg73DVUs7qErwae
nPJOJUYvKN6MVvdr8hxze645UF1XCIg6Xjdd8YCi1EW6vMaK6N3KtI9aobrWrJ/GCZXANL6pDfNS
J9xuHBMHCvN1DotzBOEBvIqzenJuyO1Ac39IB2DTw33bf9NQQKkRIK914aH74hU4OugAaNR3vcUt
RDRuObzyFPWiHnNnV9WgR8bRLmwfehCNAbl/5HVy3cBSo/OTYFVpHvxQW2u+HG77KPrei7BU6MZD
m6CsxFkFSNBFYsotysotO8tbf0PElrNKTtZ2E5NSJlI5WdnsWDF7gZmT9+WzEgWPzq9mknuVscpT
Zn5OFnfuez/ROj8C/4YCK+Bi0kL8KIcQrJq+huAPysITKNZZ1okc/aEsXSO6WuuXCfz7WXFRsfKc
+MruS9dq8JKsCeS1B4PQhb/KjaMEPEGHXIYEJucbtQtR1mvU2Y0QTE6drzEQzZpiJClUo35YDIrW
HL8Q3Z3uJSa3uKSOhxSVqy/ZCVHDrh8zvydTnQDHsWdtZ3DE7fQhXnh0oYbJikaxXyrYTQVXXlc+
8JsDKOE1QRi2GsRNInyX03GaSYeUrsZPV8bYNafOc1rUKFvTrQY4vjNUTlZpDUdvEfwU1m+jgd4A
hJAAEWal2oUoo34VQ+nW1ctsfK1s9LptnRKLugv5K9avgC+SO8YoXBD3VOPiqgI3taH3C56YKBm7
cQY8Vu4rZMf0NoQ0rpwIG90zfu7C+bIE4S6VPehX4eXIFkXDjG7U12w5L9uXMT53BtZDN6rjNpCh
g3TB+0pHxBh12fqq6gkdYV1QZh8WEoOz8C2MlSE1u854pSuXonwx+PcK/ickv/2lfVCWFy2jcFpw
JoLr0cJ3jb+d4kiX3LVYUyb8L22Ue6bO36lxqiL348yOl9WAbHX83BiDBuKt89b/IQYoOaxZmf62
La4UrkgzuOWUCDAD5EHrTvinJrqGdka0M/N6py8a62NJpZ0LZeKEQ34CcNEO5vcusNOzEvdTiIVO
FZwYqYH/au7XueLaHGjVuV1/oZa8R/zLpDM8BF6pCyjUOMJDpWYnEg8vEr4spvcASbyKa7YR/J4w
8w3oKNDGvZkSZZVwKSTvDSdx3h6UUUGrHyDr8I56oVF/nfhj1Sj0Yk6+gNOGQ7mKf+WIIg64DRUQ
9UECUDILdqVVXSJjulODxk8kiiiG/cAdbYdLzOdKmd60Bs5+n190zfRZL6WfpxKFQgnEgF0LcTBi
5BZx4COjj7TFYoDq4vuuo6pW7Sou/MZ6HiuwqZyelaF7g3iHVeel2UscCq+pJl/XZ3+oHzRt8qq+
2Wfl17KCs84R7SBNaLv12TRNNxT1qXt7eKPuo5AvNb4L5HWtMfeafPCgDPox/1LUAh6qDwm5kXBu
Dm1MLljTPGJj9ph7fL/eTG+i0D6qtYYJCycSdmI5p9dgItzFESp6ymWgZTUrXlEbrlm/pw1/s7wN
xEuSfgGM7FVlvc8K+7VoJK4Y5uUCdqjihhdUNlielwy6ZvSUlXgzkCpaz931QuU6UBHOIaXhNnyl
9emkldztRM55SgFI4wZmpicN57CSPMyq27YaV7XhGlyLWY1+AtZB00M9PTRcRODFXJG/AybilndM
+LJy7L12VUviPs56fE3Ces1kuvV0jKZglynhrkyxIw4LLwEo2RYLP4rHIoI05J5dpelIp11hKrd3
agG5RI1chNRgAlsqNon6vo3DfZNNb02rjK4lxD4zs1Og0qlrZ+2TYyp+T/nHavm3LP4UuEzxnJ8I
Vq9IBLhx/g4L+IBpB5U4VL84MLl1W2KP1YvbJuHwjFeluRZIDTCHwCTC3XoPwm/AG7vlpAvNoxiz
E5yHub2RDDU0b30AFbiirv8cxSzXPO1L7okGJ3xauiXSDXiFHic5nagKcjpK6M6N81wZmKx08rxf
k5YyXU/t8P9N/Pyfhsa/xNz/WZT9/2H8TJTz18r8P0TP/wtf9uzLz9Ez0z9iZyF/h2CloexgAwlF
MpuRj9BZ0343TQIox2Ht/n3ke+SsyN91SxhgwEyCLSGlRtD3PXRWNPt3VYpftvu/iJ2lxTrgp3iO
wBm/DlIHNpElsZ3urPHnTymEuZCyR15zbyFO5LWzbPezA2c5U0qkHfp82iUS/RWz0hUGspdMl8au
QP+uqPT5zMjb2TN6fcE5DxerdvV3rPrOOK7l1a1re5nUBWGZFr6xG0gFKYOMyxxMUee1Y5uersTE
szys36dRGXe2ImXmmpTfAZkhDmy1juLX5r0ZxP3pj5e8D0kgCgdeqh1XpxCX04xAp8oynvrr+4Es
2PduFN8b/G4nze8KfT6tB3QcR2MWOyXO3hKpG6fS7o3TyLEucNW4NhRIN2NUw7jwrNp0RUaxOzHA
tlkk85OBRbqJ24ynwT9Haanhy+ogz3dB3Cpee9ENyYQXS35llpO2d7gF6QRoREworSRI6+ZXMzxd
F6mxa3yDcniZA07ymXwVcfrQkZXbNUVpwECaru1I/TL2+VU9moaf9BdhJx4wjF941NcjT4X8qFRR
5DoaZlcGi54wAG2oBQNBtZmeqwYgm2wsX5xEH/d6f8rjKytmTwfL4YUyuxxkvUet3Sdn+YR207gL
7dafwvPOsm7bCtme15k0vVs50WdW2rdOPuFuSlbCVURxGVQGypLTlLnzUCyHajZfC3tAZImlKfyx
RYWRFHpEYquZ6uiDmcfbwrB6HoVpAcM8fEXOOnBFGXl1akjXlmClxNSqhF0oZJRR4Q9afUNOt/S7
oE2OtckjK1l2KkoAO8Q6LqOo+Ewe9rRMqVdpM/Ga1PaWFn8bpGbB+bZRnQg50nYwkcm08wfZql8A
hN4vSv65NoYn7uraLnT4d3TK0Yp6dObkepjmaxDZRM3ZQPSoo9Y14DZKlugqyNP3ZCq+WLV9AewV
E2v5wDMkckd+peks53NQRCT+dJQwJ/QG8LByMKNUbOUcTpaCcGx5WjYNujlOwROrBn+iG/s0ay8G
IwOyQpYr40G2bxrfrFC4a1TkJjSWVEB+SStD+PLD3LoUDQZ1aha6OdIZHdUed5S4gheq/QKbq7gx
wbaXYgdQ6LU2gaUVlJazEro6ArHSpVBypo6Ot4xZdQhJWC2Cg7Us5U4ZiC6iBkeh5Wmp+XNnJhTh
U18iJBAVqnUQJboCKORSPpPHKo78JTWnzwOrc/CJrlkQxyIrR7kOcqjfFu1yj9Jm4IbRCTTf5SZI
VB1GlmcAxjvD3JmbQC4g91Kfe0364jxRzfHSltihAKzDhbvmpTHRRC3V/ibAEWeYwaRGGQxyGaOc
Ew7hq4mP296q4vAYzvWd7lBYT7pvcaY8BEJtd1aYt2emtq8Q5NlHpr14EzKEImWpYqi9Aik5Xb21
9RJ29Z0WJsCq5z7dzfaLQQnyzkmh58+Z4cspALYRga3rwTqNg/qIxcrrrNcx1cuGEh+UwoOc8Ppt
W9BJfRbt9ITzJ0Vk4zDpJnIvTvVIiRM/IkOU+9yMg8P63d0AVqI3A1jYjUQnpDnHs0Img+cIcTFn
yFGiDHpn9El2FDiTGcMdZTk2sEPWiisLCqZ0eo6b/V4NiviESOIZ59zuGFoZAurJMVFt/dRprNJb
rHraF3qXUuJTxRNCEb4TZ/lu6LFiHofRFwUA2rhWTtJiTD8vBphXvZCKZ0Rddejk1OxtrsyYg8CJ
jImsnUQnREtw1hfjKZLcR8zmZNAVVpkzN1xQstHZUGrfEJMbgCFP35wIdZRALsYxiub6erG5UOpk
OO3668jc9yjgnEwVS1FbMYJL1S/Bx16u2MRLtZv1S+WboswVZsFncQX9P2ChPFmVdeyGCOOnbFCv
2th+mrMSVadghQlbdXM/Y2Xigv2t3x1xD/nFeMtnNKHCsFJurCIYvMRIbzVNgXTSJDy3qvB+aKzp
NsAuqMzbL04Lv7ZTOd21yYnOtYiMQmSIczDUzUsLSMRPlbQ4bQBYPMSdstfJbByBGNtEn+Z4QGZ5
jddAfQVNWXukYM0vXTIgVZrr7tIgVaROOnkKOT0vcxm5Q1S1+wx336XUi5sm7Q5xqosrVEdaZGlE
c5IipX1nd1F8mSH762h14+eaDPyBh8zFtL7MPc9EewnmndaPCEjXnXI2miz1R5i5otvKrxWuFcTV
RUSGHTyOdtaL/rKXFpjYqgO9bYA7zQ2x71srY5HcNV7Fg9OL+0V4w9ALL4ht5IYN6p1ob+5lrvHk
VOOXbBnETs5gE9PsTMzT/CVOgUfw5UsRdx+x6C+p3J/LH/LX1JgNNcexNfJv0iGu0hxL/Bq6CJ7J
iZnqV2ThTfQgp/CoduJZDfhqok18am+stOw3hCmvej5dUv3Yx06L8lVJ8R/YUrE3quLBSe3kLABr
4o4Apan+Lm8kYeDfB2JwW6N5mRAaT4fkgRLam9OzKuC++y67GW6wzZqiiga/Rf2ec3hqODI9hJnY
o8Tu+OEcJtdxtUyHgQKdB2CsAmKR6G5nLfNtqCvzbSCBKo2WZrudUU8HLS754zQq4T9FpP+QtET1
/de8pa2hsyikZpgah0pKY8s0/hTpKUFfFojuv0Kb51myFMc8dG5adFhZNhPiBeAoXCRtVwGGIOMB
ptwsZXmPZ8U1nltflpa0xCSbklUtLmCNAMCRewKiqC97kjgFWkK9w/pFaihnRCnmjPM+zDuQtNQG
tTg7tRFM9TESmj14zjDDCv2QGM2b43TI5q3kjozVDniQ3htitMkzcTd0CfD+sUJE9Qs3m8l16uZz
OhIi9Et8px/zlSDlWCMVcX1+Q40iPlhTfwlj+3pKeUhBvHztIe7jAUTltHANq+GJHin7hpuFJSht
liLCMgEgqokiapORJRN4ynW6Cfdx+orGknra1/Xn0l6X0yR9/Rzdu33f4GQGXglc5U2YDI/VQAwR
JOP7bMY+wp+p34TqdQSscUkBVspkrDm80YXoM9PVWjsFv1c9l/03Ve8bpNQUeMrUjy3n1i4AmJgK
CcTpLTCMr0bf4HhXaZ+n0QFwLfJbQEHn2AS8ifKpdPzZGFfJn/FMz2R8WZqkx5LenneINglQ1noS
X7ZjsXKLWKxSGapYewcdnevL2Ivx1FLwxhnWIunW9zGnIifILrLzbQ9zWWmEzn2PnIoyd4ceqM4E
USSZfZHqK12vRuO4Xndp4mN3Mrfl67az7Ut9fIl1MBOiuEiKq5++x8dbE8TJbLVYJKzTPj6uytUC
ZCVy49tePj6j07RqXzcNVcx15o9db3OwxcP3RcFMb/uh2xf6eOsAP6xVM/z4Pdu20DGEPzjIqCVq
ViHIUj9QGFNOyhodziGcysut/6PZdncZRUCg8Axu/duMrZkLeR07BI8/5v+Y1jn55YyOyunWtb0s
oZVwjWnK2SzK5nS0xLPQcumpHV6AbT2VXkQ+T82di0BRwpMJKIKXDvF7q4FmKTWn9TPjIp6tg3oX
Gq26OrLtzaAr3W5NuQ+peVwdNXksTSdLNuxUJxvIBBmndt/EKKnKk2HgBCZiDivtFkB+c6BYCYZx
mRMvtcUTRi89AVKI7fvgK21KkIMEeF4BCcbb+n5QqDv02pkhQ+k5eTEeiEBPDI1Heb8YmARqE2Li
w9CAfWu+pEp+ktSyBfcaSB/ZQ4syIDsoKDBXY+lrWVvug7FFKS1G0aB5zJLhsyFzcuNKcbO09bmo
+295Q1aneewUDc6DvKICg8BnG04e0MblourkQ4blEI5a171SZ4dARcV4VNFFzBrU0hSxK7Kov26X
xItZw6DBbLUn8dS/dg0r0gSN5Cy4jlA+V3WdYLU2MEAZwFiYUvlm5rezkw8ABWyiUr0EFkI6D7GE
/A60QeVXY7Ds7HGa/DQqE7cxDlGUkUKPgvzcrtbbAhnSWMmfLdQjCS8AUupUxPfwYudrMJBuIhGS
MKonJKHR1CtPUZTOXR6jT0ZRrCadHedETCZ//KxYMSbdcMGkKp/inIDdUoyBFD6ixShm7KCGhi9l
DWxZEyispgX27kIpczcY9FdtcUAho006ymC/TBGurPqr+r8ZO6/lxpFt234RIuATeIWhgSjLkkrS
C6LkEt77rz+D7B23Ozr2PXEeSkFRNCoKQK5ca84xE+1+SjihXD2AX35BlDcfLSmJ3qBXpddk1SML
/RkbinZO2+dY78u3PlveTFSX4PUqDg+LUjbOATx1IwM4scxeJx0H7MxieGBFnmzZVG+AJ1a/RV9L
ATSZgS0ZVeTSwYgJxC5q4o6ox9thu1wl46HboaDM8VQMpOqsGikM8djcOgmnibm+5P3Mn8wtwQwN
XdSN8bFDP68TS38YaHfdGFy1DWSTS2fXvxp2ouniFXIWz5pZwshwhsOMputtKcQ+l8ovQVwXYjE7
Ccph0XxTW7+bHhE9pH5SR7asIPY2HQPLum16MnBxmFr3NvMK+LWcaDQpntspzOAYBg2oVD+H+ROo
bfrGUkdbkbzj1dKsXTq7r1us30v8PcxTUOZWbQ6JeAWwNo2l44NqD4ZUZiENTtYS9Tl1E/iiYyBH
g8R2uAG7tJ4fDK16nzSnundSG/GUeBf6fdOa9LtxAXpkHNb0bW6s+r6irXI0RE/tmTPCsOM+qKfK
2hEgb+ppRuVJa3TuTbqMM35O6egHCY4RPL7HmPqDbdLkL0k971WgTTx6cIE5meMO/OwNTuMzUNyv
ZIzhkQ9qFXTlyMRCN2hMWwizxTJ9ydmgJKtT/O9U4UiJ02jdOEmbeHT8Nmt+zI7PZj4U47rcNrNi
Axh2/sSrfkI7PR2Wsqa7exFC56gD7UzJw9islqDpURQWDgiGbmDSebl1/dJbOkBzC5SSmKIkVYQH
/PC1aO03OzFqAO0bqPa5j1KRZ4hTtaWO9EvXSKntOnK3DTA7etD6Pz+/3rz+6PrI663rw/965PX7
vx/z153Xn//98Pz6Rn+/xl9Pl/NHt9ognpS2iq5fRkdLACf0aRX9dTMnx/SfP7o+ysgcLN7/eML/
ci+qMxdW+OUd/vG0/9tz//GEUsLPHntIW1qJ3T2Ny0jlEIrGQad8uX6PD453uv4c/yb3Xm/+/fi/
fv7vh/79Uv//h19/cn27f7/af/3+H+9+ffX/9vS/71t6sVsa5yKMN6oouXxJC/LUwvjy//vHTa3v
FYx+l3u3uCk239yYWHdtMGhzFy1K0kfXW2NrdVF//WJhKmcAy/fXO68/BiJja+G/nkMhziP/ftD1
Oc31zuvNv1/4euvfP/7Ha/7jPf7rG1/vFOtE8Yaa2tLCv3/d661/3/nXSy+b4nfuDpnecazK80hv
24e48SrWqg8sRn0eNkBAEqBlVbMg/LceuNLqp9FJ2U5IB+jHVBB+otwUCWmxOBzRTjPIqweihFUS
AfvPgpg+X9R55s8lKZCd+jEsyyWkhOHRxnYoE2uxk+N7uWnPAqCxPaMwkOBzPfI7GPqXF+ZG3Ptb
pgQJJfS+kA85GMqIVgBOmm5BAWno7J+3X05m7u0kYXCa9j4c9oL1UnQIloYfdJl9NCrJXaIAJhtW
9gautsNktDBWnTc/dQCKM2tdXau5MWKTRESsnBTHNCS1uH6PBbmQcQmAoRVsYVI92ZFr2vNWeSi7
hQodP6KnXpotfVKovpRDMAyEvlRyfgJJG4eZ8wmAgAusaPfJ1JFi34qfaTJe6xohPZvCYzr/MWw9
9Vdpr/smFjlTHjelS4xp2iwOcMdntiJMK+nlEgVT/N606oaXrYwpsPM0mOWjmVpfyEDfC5bvoJ8N
/vPGS6UQK1FLuHayicHcuUkL33+8L/Vi3bkuPYPZhQBbs0oNQvuu1e2Uk5uc2Opn3bvuLnbdb8Md
P+HFPBg07fREnoyEQRXhN1aoWq6NYI69rjlwlzWU+1RVvSIuKXo05vdtmgmWlenddhMFhYMwI2dj
CbPU6QgequN3US1kCX3rk58R0Cb3XVWYR7VWHwbKpn1ZWSW7g77zMkwukbNMh7nWB9TeIF9zNhqo
kkg12VTCo6pg1lWb1Lj2jscae1EY7FP6zDfnxPAXt4gjKcY46lZZsvJ0RkhjdwO+P9uMciEO9oYs
9tpktwz5N88ay2Zf8DGi+dcPvUG7uJy0g+aOc0D4PDiMsiIfNu8X11sdFAG9pGOCrfsC68ZLZZf6
xWybf6lr6+CAbJiHClo5lJNAVbkj/z2OdUxnnNC63FAZgxTdrzwdnmHNGVFfxLum6Ee/25aGNo6D
Hnp9zEtFCYgYtMM1Td4zc/7YkvFGyZQHUYrlVKlK4DRq77f9Zu/SfnjcCA3m/963XqM3xGGq/HAb
RuijHPVZnJWP5pgTZKjeFl+Emaa+oSB20IoYLnX5VdfWd9PZxiHp5b20racll7itWc29uTZTD5Y1
x2ee3GEXswJCew4WWT2BrQ57NSFZLhMdTdR88GuXQHb3XhdmEwq9CfHHl6G+CiAIEysQGPqUKbSp
FsI3cIMSF1o/6Nh2xzjTD5qCUgh5EUSKlRL41gEajqsnVyFH9+rlgHibdHMPph+EHB0Lzk5cPFnF
wUbJ7alN0tMBNUw/I4bIF1R7oTUppWcNI3veRI19CxXmBO+R2VWlB2bhfBDOSbNo2s7TYh1NGYN6
7WdosEb9mhTJTWq8jexOAjb0tR/jDysnthSbKCjF5LzbzHQ4au09MgwAh+Skzpa7+Y66TJ6KDWPf
6xuUlYKrqlsgLYoBBtcrVTynKJ76g22UaTi0xBdjgINozXhCZxKjN525A5Zt+zmVr/HhIvD0r69S
xpuK3JQjt18uzC4MggpbFVPt8c5INyS/ymbWYP4uOrIfLPMR02N8Zy00inMgFIGqzBOmF306Ffyh
htaJ9NIFpG61a2iLpAshI0mvaYYTrEBjp8MFLIoWAXmblrt1jouQop25EYCa2TCLoK/Nhn4t+e4s
qvtMAMhc7YT+F3ztY57Mj2jVTQ88frXLzNEMCBnm6S5MQHMzF1+LVBUeMDtZFtD5JrbjbN+QaeKN
VfpbMeiAuO7SedoTCLVsT40NF1hhX2cMcEoWm+ZbvA4iShHKxEkiAtK8Lb9UDixj78sqxwenSN8W
fGRBMyiLv6xFeWkG+SU40rOaM3apzaE9ZGvLiCjOy72QCuF8tR4H6PVZGC1StN02+xiINa9lmXhj
mdT3FIRTBLL1AZ0Qf0hHumdVx/2rPoxpAfzcmsu9PRjRZr5uG4IQ1T6mVJF4pUzNB0davor6K4MX
aFhz8WvQ46fWHhTPkq2yQzmneJqdpIdpyLNbtwwtOTf4wrXbSa3U0PRGe0FYshQxWW+AYYutO5Im
izLI+jAEiXrwMBW/GFPmuPBBZGns4gtEsGy2Zj/l/BYtx0CsSCbBi8vH1c+BwDu0kwxrgln02U1p
O19xCs4UORDyolQGdqv0x030hMzVxcU0B7SjHIi6L2Z5kKBOajNC636KdZdMqMsFv9JIA+tN+wA1
o2L+pqBDAqmC6g5KIws4mDUuWI2iv6QWHculBlDisoZho+z8rWKIKDXzSUnLmzyruwBgehsIQD9o
vKDRZsNM+WpS1STGE45861gxX9CsDqNxCWY81XHYdtoZOP9JQ+i3Z+P/lhQ4NDfhlYq2RLq6wpAt
5/V1+q10rGN92cdnGiu3jGEb5GjxByrZ42SSuTmhAFekKcMWbrgvcsiAPTpW3yKGbEyS+9z6ThYh
EG6Dg+k16zdsbxDNVWwDk0BBJmjgV2X8mY/6zmisEg8sQ80aKblXKRxhLcKVUwVJyoOWnBvtvWJO
0VpNSI06SBU0YEsc+gV8PhqqKWG+uzI1XqeWvNbROhmjnUWKCvuxRJwDikw78JHHYCm7E+/m3BSu
cwaqdXEPsTnnWuiVNIn6mFlswt5sdbvtxm7dL5tTfyl1UsINLQknRTX9FvGKvVrO0VqdZ5myvtEw
ZP+/INDrQC8xcdia3VTnexuHFq3Kecegd9ozfEvRhfUSsDvyrtF+Iy5HIrVrf22I7wPFyj9pZr6B
p/4Gc1cFRhs/qI3mMNAWhu8UpUYCTs2S3iPFKTo3YlAMtrEoVISYjzjYN193ytF3KWBZzzHhZe1X
XhTKXmFsa6YTNe+wYbzq6BIMtU3+EuNkxPmFO73ILukDI42Xs6z1J7HVQTW2uie3JbupoSCAa0oU
b2gQIE/6GIgZvNskMk/dxIuIOXusYbbJQeqex1ln6qLMEnsWkFW9w5gzFTfwlYZANGj4EnNO+ZVU
rMBrg9PHaA+9ychppr7SxJejbSwr01T5lraMN1ae4bWzBRJW3XlFKkw1Po6rN+YFdslWuF42Kwf8
qA8mfSF64LSvEsQYPg3c2l8u7G+YfgfDRbUlc/OQJQW6XtDZtvruWPwPqq3t96nYjTIjMdPtzaCt
QlRpU2jbKARZ/TJiElAOasxC4/S3qtyJxFUOial8FsIhRjlmr3NpkrArh8arkmbpE7VIML0zN/t1
eTTtOvX7BkytamsWeTFyuMibAwKVzqoixiPAQagMNheeLhnCarfMu7KY3msjn0+Koy+Uxl2QRykw
K9S6yBurfmWAIyU2Wde4bSEOelND9XMDYRHtg23eSLNGZjZOEUY0MCHV+sDlGJvHRUdQGcS4TB3u
xyUl56985/Ab+WshvXPnDjbKsmy7zZ2pZtvla86pc/JVsr/QMFkRAhCHagHwQr6n9XQ2Lu50dXOi
dCOtd9XVnT32Iar4Zwcmb2wteyJf8x0ZgCwbF9WaswaEWiHNpJPI7F9TAEoSsmAO9T7ZKASqhlKD
zYRH1CSY2XZCFji9OpyDizbQFLxcQOehIWRbf8xx6t6YqoBP2p+q1T4xWm7YLs37cdMsep1IiFki
An2qLp1Q8Sxl+hOrdZBKLdvlAJMoVZUViqFPx5qlU0VTSnYYOzm7/pOO9R+iM4CYo5IMbf5vPtyJ
p85M71e9e+oXYlVGty6idg5LXcZeBwoWfzoiEyPXLgXiT9ObL7Vg3qS/4Ksyw3FAVd11tj8b4nec
lNBgxT4dm3PnbhY8ueKPdMTDKOhfIz6kIXkZM7/JxZWBbqTf9Tbdkfu4EJOzZrsJ0KAt+y0s5ju5
rF+tzrjbEsprbmsvsdX/phyvdOrGBb4cOiKyBVImaIE5+9ky5vSy6XEPhnypQb1wlIvzhlp4cpRH
xcWe3CNZ6rTfDCUEDb0JoWOv3qYDteE6LhLukJEHmF8pgTh2kLksq0V2bXFbJ5t8RM2MZHVcdqao
9UACuLRpTkfzOjxWxfg6btnkOVZbc137Wlzjaexo4nVkKFOour9dRgRVNVs/qJq8dUVn2bANqgbz
3TDn38IGqtBSE3QPA3mYoZlWJZfl7ZZoAKBV03Svyg4WaGs0kdOwTRGT5dmP+Rjj+LJQKI8WEqya
QBhHlMgCrs8Gye6IXapnx9Hs2TJhdzxoK/KUXOngNCElCF2SkeIM7KxAnt+QMJqEbgyoIr6wT+cp
9TVzLkK7nh8rQqZPyoemQ1rI8p2F7jOaXWmGbT9+sln9nFND2es5+VSxdB+yrGBusMl7A+PkkKBv
SkzGGG1xrIvxu1+6dtcpZet107iE1cbSk2TJzSKynVW66m50kQqbJIVwfemfiUQfmIWJ4+JkuzlW
X/tkYWynGCOzQdthxoX6Kh7624ywDk+3HteyXQLFdGKWZ471WWIzUJ3moE/lwCVzTQ+JZo24PrHS
T6QcxSMoBYdVMjNiQgdSxp6VqE5MHCyMp3HhS+sS2UcqbWuu4aCommeygnmzbSM7Hg6VykCkQBEd
WIn2i+ACdS+n+q1KwH8L64AX+taU6RfyoA9LuKhEFRxvlx7mNC07x95pCvBibWk21C9UT6Pq6l6f
uYVPWW1t23pM7e0rwfbXt9gzUgV2f8xA0sNaM8CXQPinDah2NiNGLC2YnZLC2ToZXhp3/E37miPb
Kb3xVlcuTW6RJOGoW0o4JtqyWwfztc5oMdM6+Ck349AI0CeoTkyUyrCJF5Wd9RCzg2ZlGbeJQAPN
iOomNamWitFH23KCcn3M1lEJpmy4yXWXoCcBDiKrjmvOTGOeGTOldaHjukA9NFx0fkbtnDJ7nMKF
3HKvJqogHCXD1ku/onK2N6lmxuGirGUkw/Vbn54J04OGs71D59Cw6kF7kz80grvTmtOrMmEXEB2F
rWXkiNXXPINYymQ4pQitVbiJLYnnFuP8wFJLsS8sZlr9PMcHo/gF+Pdm3OigG6Jzn6T6KmtkwApS
Dpo41G3GF7aUka09rcQ2Jj2snD7Tkk3MqiePXDN7BL3jHYWAw85uee9Gg4SgRf2dy+bPkj+hT4Mz
W39u+oioYxI5RbT6AhGSzO9SnOG16Qy+JsRS6VTfSbRJDuqRcMrLbce71USomi+gOl77eHJwkdPz
3KZ9nqLjtk1yabaWoXb3x9JmPTA6sL4a+xcUE8NjyRyMipfjyIj/MO/BptzoZ9zi8PUfy7k5LmUR
B5t6F7N1RPgpn1B97BwLVcRkbahfyvy+wzSKwpucbfQTSAfbnBUEd1MCan+w+cy2YQ3MyuHPcSne
M87A6sIDnwzxRTcjZETBrlC3ItEph6XeHsp5+ISqcFAE8U4a6hw3FVFS4xqJdcD/XMWt0U33Zdnt
DC2+d2zbCeASfTLHb/y1/oHnte2mqSaYkrN5Zni/y4r2tl/wX9ia15jNS9enaDvEbcKG15ni17TV
JrqZDOaGi3o+JaiRvE32Rm1WP4p4+61LNtkdPZ2ZlPFoa4JtmcKt0vedZv2aTRQX5pjSENXrA5oh
rwJT4quIkPx03s7qhePSbciMWr3kmT/mtqY7hatyuRGFJZf+c0zX3wTGoe4nF4XOEHYVvSJDEuBu
WQ9IVNch9RypPdebq0bXL0tPdXy9RftOjZLRPWuOUe8M6Vo0H1ZtPmQahcei4M3oAeg1A3GiNAEO
Mk/aCF8/OOulYpNbMybiqsedfDZ0W+0ZZEdW6u4hrq1LvzKvDvUlG5uTAkUcSZFhem2yyzbOcbAt
qC5acW6nDXJV5t4xIZSeq8DdGdOKoVxr7/lXR4bLgKZTLY7AZl6Z6AE0YO27DHCuPyIchkveUjkE
YIlkX1vKuJFny2gnvoxySmUjwQHy0VJbBBXYORf2JOfvWi8H+zJlt6H37foeIxOf7aFqmUETk3nC
aUbUIb/jxDg+TQWjpCY5oO+1pgJa1mBmFJukwbazXodNXDleQbFLlQDgKG3Tg0LzD7VJRU+oqtjQ
dXZ/VMf1Wdrj9mBDGVmH07A2dhADhT6spozI8L004WiK1g0+BeRJegXqulvpEpuLyrBZMXtCog2H
FVtjTDcXy84VxRS1hTuSoD7bNNXW1tPV8URpy9BvGWgddnSQSOEcPS1t3qS+cFpoDq4k/F8V/SWB
w4hscjQNDaElzM2xK61tVAykwg/AglGYIttxXJ+d6K/CmV4hMzw1MiOmieRgPFEY/6aV/Bj6sSE+
0OetxeJUCSaa2qszt4Gi68HAn2BvLXp0fe3rFxJku/+81/V7KoouUuZ5L+fe2o+X2cr1iwQlRtuu
iRYIUpH91wTD0WhR1OYXO7K76/3Xh/aXJ+lkQe7thkmtTrRmwpGHeFdzw+owXWZqKAOqaPl/t673
lZp1bBdCkh2zobORQi2nwclv0/ZdFCvqf25d77OawfDThtTc1Ej3mpqaHOEzutyF5Hl0v4GbmX9I
bXwC2tR6mrvN3ijaOtjSFmeMOTf+MH60dVIHDgEmkRw0/HiDFe+deZ69MrbuCEOtbhfH5dJYIA3O
evUsXDq/0kW3kQHjplVxw5rCVX8pc19P2904lx9qp39bS5MEXXNDjxY57dQSXZcbEt3tOx/gc5+s
Z0DYlzGEpA8ivi2JrMasrRcp6rNfJ8rZ3O7KznjA1kiPJXnRt/pec6fz0NkniChfKPh4cook063Q
2bL3qHqVPEudEWFzABW60WNbzmQ+3yTdjN6Vo86tlzcIeG44qf1IBafdt+14KtIt54Rl6Kz0pJK4
3UMj07spT9i5oj/bRutplOmvZCgC4FLBRmM6HOgm7DVm8YwkgApZYCpa46lXp4fMYtzbTzdz3Or+
wMcWyjlO/OSum4klpNtm7okb+tFG487p0whydxO4ZQJeu6CEmLbJg0P8BYue9aeqwk3rXlNGTYuS
RcR8HGAaMe130ZZsgEWUdkct9taPMZIV2avR9UtyiWs3wOb3hXqfHMruoi6N7c9aneRp1efvvHF0
P6n1X4mSfM6Gda7Qf2DpG7RdIh6klX9tjNfCxjAILGOfKqtXbbrspBQBJQAFGoZT5zbJ2oTlxPGV
uQOwWPmD0p4HsyTtOFFw0KHatnAbCrIfdp0taVMvlm845b2lT2dl1m8v/6COPnem/rKaPyVz50NT
JXjz0Ca7BfQXsE8Xv1RC3WKyoXFw1C7j/NgrHLOz4SrAPIZ94TSeHg+QHLO+onll3fJhUYShI+Ai
roZJQysoYXdG9OEOy/KNqyzuoVnFG92tuGsQJHeV8gAyitB4ijiukh1ip22dIUs6uN3G9H4CQH20
dTqtdDwguwGXqU2OllLopHav2C6rp0EkfqFvh6mhz5b3LczbgvVkaY6CU4dqsOh4ww6LaaiLiQJx
MvlSVU10/fav+1DYqeH1zpTgtUBr7W/ZOtLX+7OKdxynAnWkaKcfEwJa6KZ5VCEt2i+jccract/G
WzDWIktP6gGUqjwqKBtwemSEa8loq5qHumuGcEgoptsy+7N1KTec9iVr0KLk/ebsnALcXJeeO619
KpEKW3bv9xgH8Jwkn0niQFuWHa0j8PQW/ZO8UB9Skdw2k+bNK0VUUk1fDTp+dKZgZxp1Y0uf3Urh
/lhulweTmZ4FC+iUKV/o8vnlLPO3o/bBbE+1j+wPjN4oAndDQ7JtMj04Wn6yijX1c4P+y+aQ8+lm
C2UQwEEPNZU4jWaLwNURKec1poO05szQq9gva7yVyrS5oI3XNwUu6bNC+GtJIz0sSqZY60qz5e9l
yxlKcHvk8HoMs9DpGnxsI3swv0qZkW0QLaxEf5xEh2zWtZ5pHI6MUAjYmqflA/0S+H1yi6IsuUfu
ybwEregO82K65zpFFmdB4Ow6HVd9pZ1Qyd2k0r5jAIsR/I6rpouZguoTrCbRRRqOhHh4IApIOc5E
vFrIjm8J9zlWCC45HzOMRgxkT6NgbLY5dpSt6Y1Fh1+h1jnCv2DTox71Rq9JE7e2oABp5bdGa+9i
bXqkf+/uN037Xp14jETmNCHCPlYBi9FoNWa0TIgQXlQIZG3HnkxVUSzBkfS2hkpiWEHuF5bz3TQY
O+uxCOecAWHZaZnP9urNvvBfyWjzkrmEvbiZ+84AYm0oxDFms/UxuM2z4pj4BJmQSAPg3XykVjsl
Fkaa3i2CdW2eNcCefpqoX4uF1oHlazh3uf6A/iZaGvaEGye9ozKM6NfxdVLZK89Q/Smx1TvOjMpL
xvxoA8Ib2d/M2xYkYvuurPnc2Vyw2xhYHU7tcnqTZfxtQ81LjJVmP+m2U1V+xZY8uqXhhvFWvpfh
uqmPBTzNsmUU6jIZMas/epkz/53p2Ti4nfL02zZEpII1HFxMvHF8t3a1sne6xMMM7McXz1FvkzNZ
LqfWpEFSMaHCRm+c0qE+VjZugZbXQxSgM/ooe6KIIJ58VEp1z5WC5KczyLRbhiXeml62PuLDRACn
SmWfJfZN7JLrZZunbCpp6XSSrkNPbpIZ45tJvkxpfNQlKRx1hel0WnGwp/2uHW3kkamwGY3vmtYy
2J2uv3ubMyaez7A8X+vOpstEysk6sIV3H5nH1MGYzuf6km+KUsLg3ApE4b4AxXuw3X7Hihq6dfyo
2vkTG6iO/grNpYIxvKijReB0t2LF9ddSPnXMVTD6Slc/dc573C6PXLgKnV8bX4lHbwrnnk4N21m9
r8rHmSlaKErcpNPAvhZ4GrYjMxriOjTHdg+HM9qYhuMoqD4yu3i2W/dk6smZ0RAf6y316f1WWDfT
nFH/k+Q12V5pVxQyAtGFWW5nAyiTpzkQyKb+plrGHeT4P6TTMCobhyGcHJcnMtRWUA3wC1Ert2y5
CeckkREXFiCIsBuYNTPcSNVdXrtHV7N3Odxs3x3X2RedPDj2xozTnJgQDBhoMxTAuZW1DBgwGydW
9Tpb536b3tuUV6uBL1hE63pG1n0IMkR88CFhqSrfk6Ex8Cs4ojAbPVRO/lHv48srjiY7AVd4xmqg
D6zsi5BjZjYAGrDYHjjl6LvM9Hc7CM78r97TOWM9lePe1MfXIbc/q6WyQ6NdnbAdOJegTuLu7ehq
FYLEhNXYF9nQ7q2+oZQiPIu18KkiM6HoNJQXq/PZYMGnr4Uc28jf0wbl5QVCUQH+9NbaRrjanCSy
wF1uYvNn3ug3dC9CI0N0I8VP7rKxVsedO0z3KV2otje0KGE4tqY4+tx6JOXGXN5NZLQRRr8DeUA3
QCs1D8tTdjAkWuN4WT6xEdzH81GPxXkV1dcItxUwbPlKaG7IhKL0On3EAZngm+yxplFmPbjj1vky
D9LO2QINTDRi9+2gUcUSns6zM9ZyFUBjju0ME9Szq9MkXSf7QEZa6aXEOwSsJxtn3Vuqdq+XP1Ld
zZXv6IwfXDMkL7QON0c/IQuKiZnv+WNlWHsU7UWY2ufMiHZOMfWxIYNpW2ALcIobo1QQNixzG2lx
zMyAy0qXMfsf8vg3XUB862r7ISvre9M/M0X+sHb/sa1TBuTV09bsnqP6BNA12RX59OQUD7aOunXN
QfAJHQ+OLSNb6j+q9WgRqUF/Wwo/fnA38URyGpviWHlUa4fjqVp2cU7otZ49lP16b+oVWPQOSQTd
nZYpFTMN+l6oWLKwmeRB07XdoJS/nEbZF73yRzhL7DUuw9nRfloI9nV1B7rEBQHCsdTky2u95e+r
m3wxU6dF4J76BtfRB/7cwbdfpsuGw/R7+251EeKwkaDQz6heCopP04XU2RsMYWEXawAkF3U1d4TB
3GUWR0tpMtXCcIQbll70bhq4ElVD61cdZvR5MLaTIy9VnXogEPqF5BMTeKG6x9nHn6flwiPq+JyT
3zukaMmYPqiXUqmAh4KeZNNMgpsmybSiybRA16xbOy1BUBTKKTdITCfdImGVZntjL1jRml8Kjjh/
66kB5wGeOJMSO8liT2kc8rm65Femq1GXd3dASR+xZuy70WbvAHvuAofp8OpAo5SHaS5/bTPLMyzc
H/oIL7OS/VDyfDeJzmFiLn9WRYRzyWeYUprZBYEJes4QaElIgNy4MpBVwGkK6Z8ylqwUqJUgKlO7
fZ3J9prmHmbIygeUx9hJEkMcMhKuW7p8SSa+iyTJdgMTc/pV7wbKEuJ16uelZ/s+uXuFqfqOrs8h
sXl1RAxPy3yXiPa36IrdqDDBgkZ7A0M5AteAIl0dqfG+0omIbVF2N02XPQ0dWe6LDEXNiGqSrK1j
0zy1NOVo8WlsFaqdmCfgH3H1Ad14T4kH7bnVH9qR6gm33a+a/XhrCTMkUfh5VqqDVgDQtZPpgJNq
XdXHDjY8dZ376aaMy8SI02W7Kwx+46Ya4gNZZ7uLmlskiP2ynW0295XThbVCnKxZI4gwsdHsMCod
NAgoKPfpoIAV/dS4+EGH/+y2GMsaLryetpBeA0MnWeAnHbPnIufz6vXmfi3TD+YOD2UxRrJaX7E1
hnQZaR2J9HniQsdke75TadhcPiuZGCcUId+VayPuv0QPUqrFfHRlvidZe4ZeQymxtM96jmu7HQlU
RhAYWFvxpTOcRifQHAxszUQOvBKo/e7I8sPStPu5oe5KcDmTu4Iegv2bnewvH6XWredV9n3oxO5x
acZgMC+DiFU+my6LJ0UoUdv7ruV/Q6P7xkDERcfthWl7j4YPObasn7c5Z2aDGo+/3K6n01mj2GsZ
4WqScgX3uTGJx8Y2ogFyDNWG34DBUNEGxMtwyug/+6bTnq9n4bRxtOsZXX9V/z0guMzHHvj/GA6W
9toC+7vvEE22ysyVzn7ckuS5z9xbtWD+1010jqy4Jr5k5cpaDzkubhplfVWE1saQYbXWH8wfN2u2
ToxpJdv9YUGWhdF8gciDhPK960HTG+6s+Kp1txEUG/SL8mabEEyFlZ0WmauYxsRKw79dI1TRa9Rn
To8WUvvZ4J767JtIv26M5ub6Ja1GuiIjXSxURAktgoppt84gYlgcVPg1iEtSInCBtk3lm7CqkYCS
3TETKWRPWnrTTDEJQ2WNr9VucRAqbUTNxcFzvXntQOG+8iikcYPZJnybPosMmozwCocKmjxpxLGV
SuDHlnIjbW5NGZWIJpsjRaSyt9aFkAyV65Tbum5EwQmAaaJrsnFNPtJDx+ok0LJcu2QDpzfjL75c
v9Wlw8xnjtPQHjMH6aItIgw3rNHz/1B2XruNc2u2fSICzOFWEpVlW3Iq+4Zw2S5mcnEt5qc/g977
dG386G6gbwQ5lkuB6wtzjkle2qSQyGdOzk0fEeSOtG09LJ8zZcH2/+fuz/fYmeVtMoeCjhpkrY9g
oUayWEJtUT7/3AiwXSihFyX4z8cg1lw4LKcis8YTkfBsYlqaKLXQZInLPsGc4vj4uduWxY3jGTeg
g4of7Q+S/Z8pXBzt+6IsHzKoN4Fv+hfqSUlCDflpFra2XtwCs4aIlWih18YfpVeSs7rciHaMIBc4
zS6aBhjbRNSMhDhOCMowRNs3S7LO6LpD1RY1aacdxa30q9PPh9ST50QV4NLaQTsBXt9YsZ/dBRIM
A6FlWRhkAbRqw0V/2MizNw8Pom1/T6zmTfhaR7xL2WMiim1jJngT1FRvUTOnaC3kV9npL7qNaDD4
QMWpkCqyPgIMsNNbPTh6y7Nb6NoT1PFVSZzB3WR/EQy+vMqn7SzN6i2zyh3SG+89SAQwm9b/tPwx
QR3pMZSyS3z89bbpm00kMGgJtm2bMTFjehIPwtCsoxKki/fiiDElRLwwrVQGPMO78xtr3cS5H06y
sred4Pk1x2VnVujiOMwBtdDPXdfxF2BGEXZ6BN3mv77FWL7PQ9+zAg+/qDPmTx2CMjGz73FU4iNT
PphdMezbThiXWqFhSDoJlmYZtpKyyr6n5qJpEfG4IvQU634Tg3Vn45u5iMNEhJLFQrKycsQDgbGS
yQmTY2ZhLkLFkOQoNiVYe7aDalDup3Kpn/KjtNLk0YQHgUv6l9N3w14k+WcMeSmZZL9xfLQfWGOW
1oMo2EkVIau14c6Y7q0CSkAkl3BBLwuOMeUlCFUa5yy94fEMkyKYdm6aT2uvqtZFgn9uZEi8ImCN
SW6V/Zn9dG8RhLbPPf/CU67vK944iRDocEwISeboDJuAOveIC9QLbB4UyQPgIUfE/3RiVjYg3aHR
G/SUwAIRUTq60XmIIZL1XifvapI70IGU5DURyx4aXMFFNMeXmXXYyQO+1DSzOqp4Okua5oMWm6Cb
2aLMs+vhJI1fvbyOXgk0+aWbLLLidmqxNmnzntV4gxAG/2ScSXc3+LuYKPbHvEXCVlIArBBS7j0e
7atTohbQm+ZBi8Y3kb0OZVMfh8YJrljSvgIl8qNGJVMLmk0EvaIf66sRMwtodKBDaDf1o8O0QXcZ
zJajCEJHY9DHKlZu4aVi3LPUPeNicom4IFAZAociKMezdYRieDJ2lpm+jml1zUf3fTFppyNLQCsb
kb0X5o2SXFuDUHC2cMqIvRHuuDIQlAfxwSjz3wS9AIlydWyL7eK6F464pBrhIRNTwP0csyWMJK1c
M6fv5EHe5sixL107wCOEpA4Ru/ROtmeUm2768hK7ee1SfT6oRoYEATAbi/32mV7FPMFJHJcZXPsc
cECDa3iafPNdLuALxIvtrQz4btuen8rlBl3ewXTriGHhCOA80bMX9GbnusZ0GVvNxfIH7ciqWdsA
rQdEJaH6MfJ5gN4S3QL3YYkFO40arvRiKNKtA8EDSSwiZ8IwyVyLMy411vQ7n9GjijJyd8rGXTmI
8ZfvRjjNedWgwxf7Ef9wzOuLkW+pi081j6BidrJMjD+2Ur9gi/ITmktgIEOAM1OEcDRVu9dm9Jiu
QHIz8MJ9Ki37DgiJf6BpPfpk3Qndsj/bzPqcWCPhM4AgXs/qnHfTY1PkAenPvJEmHgNCZV7oQ2JA
Xeaws4NsuuIPeW3yHqjIVDtce11GWFMMOnnAiGHAxr0BBwx/CAWclb+CEm9q7tIlesp6imbtWjds
iuMpb7k8svSJwGDp5HivAhXoT+wTv0ykvrxO8FKmwbZP4+FNT5Mz9jh1GdMj6fIWg09NnogQx9Dm
RNdIM+aTIsM7Ihj8JxRuVsFlEGV24kqxGme/CgMX/sKoN+rBcOkZHGnboQYub5XoUn+pdTOche7j
bJ+pTg2kZPQfTGlmlH6UjekdYoCVb1rWuagXCVGSHDvZ31BxfXcqk+eawN2LVsED10+Y27NNT5Jy
6Fc+/BxbVbiBJ+0xreb7yOO9NRnJjd7agJ9j4zLVcZ5zltarbvTTg73YJPxGemdd8ZYAU79kLvE6
H3r3kxDd/EII6ps1TsRyYzl+8FVP29TiSpfRuybM/GGOEVOSO9XTSjAiSAL0IA3DTG1afPMlMk+0
BuzXydmYMutejqAfKlNvdoEI9mzp8xfT9d7Jgj8jt3EvA7tL/uaOlVtv5/sq/cpiOCC9+qTbiEMH
OSI0PJK0JOSjNmV5U5T5UzNnJ9zmTCg8r79reHr29IdLphDUNZLvmrvcOcx+Hb1UrssZGyP8tVvh
vtYdS/LGUvUajSymhy4fb3Yay5AGONtoiMFgXWuvU8eECj0z2zHLYwxbpFiUkekn/Hc2orORpYnu
PCLmqsou2oJ2wjRLS3Uf1O65TLBvamC68ViN5tmXePlbH+uKn+CXb53YXgmJ8l7zWeg4Hqv7Fnb9
HpMBVJziK3U8/QRu19oCyvsCAZYScjGmdw4DkWQAKtrEE1Hzrbv1aC23jEWOJW9z5OWWxzRgZAUC
oAIteBtmM9kqpX7Jay0+xk4crIRRl/vc0SBeALrotdY/u0gWgU0OZSj08qzwxzC+ttJ9K7Ig9JbJ
nUQ/tM4zSmNryEIjdbpQ9YPxMFQ7zajk5udGTua9rtfJlnSUBBB0zlVl4392ojNe3biiUfLBijjd
p8qmYzGzKmxVm4RTdcEdUR9mo3O/ere+RDLbYI8ozz/Pr6kHYoNRn1zcwGZeOzDn8iB2TUzMN7zI
eSs5L4h6nmX85ng+8Zx4OuCUaq9lFWm7SJHPVFuozmMBRjDS+y0ytpx4hsAKvSL63agnkjPkHtEx
/yl4PpvGsP/ozHGOltkUm39FT4jRIsAkuSjCUc5mM6klBZS3oV7tuxl8mexQfqoip24UwaZxWLyi
BdZQ8FV7OzehagkWKJJhwGCZ3iP2l0e48lCBnCEg/DfLuPDi3ejM/rUyavPZY1iOP8QeoBFtfo4R
ogc492xNWzObx2U8WuKGAAp1ocydo96h3YQ8Z4ZDoxtbJxHWrib2cZ2Sr7XWisHdzumEErcanvII
s7i0BucXwYzX0sucbTZUVki8X7NPJZvRDMNH5rgf7DC7UKb+xoVEISxT21g0/xM23I1Xp5KoJ7wW
QfVoFphQusx1nzreuczwUZaWxhSmMzuooENARzrjTqMiYIVr3AeQ045aPuym5ekzyRHbolNmF0hn
27mrFGLJB9uixwqWVzx/2GxawibIWtChsLFcQlbzqJ1WNpuGDW5ui5ymCQqJNapjXnXBg8PFoPNd
dUr0/n0AJty3voLnIMvz3GI10xjO4mjR0IUqmxR4lqxbK3ptM+LZU50OM5uCB32KDmyvm1WElGBv
R3By88GQex+BLOZytKyATrC9YEjyQEAX5Kfwqwb0+KPvHdkIqp3yzVPb+QK5aXmbhzHD24PMIxps
FN9S0ihjJ8+WbLBxhkFcZ9EaPyqDDqYT+wAzf+qP1J5RE79Fkck60FyZwTTB12LwTu5h/+CpADBR
Jg4JczWqax0Yco+IF6AHr5ocgRNgqA0kfbkBDzoe2Flr19yG1KOBolDG71ro4o9pirc8al4RfGuP
Q2M/JQjFvq2h3JZ2225KxvkXe8g/idFxX3Id474DsPiuyFKQUDxoK/zjxs5gpnNL/JliXdXpl1tc
4ybvvvsZ5z5h8ytGG8FNU9QrQyP9k54RTSEZUQGJLf/wppXnwMoAQpA4SGQEXvG5zpJDThASbrGt
1Xneg9X6by5DJuyVjgV3JM4fHPbCWTFFG0n1dKKEcIg1mYZNiRqA6niwHyz3IeNQehuaKmfTzISS
6pWFRGCjtKV67I1AsJFFVJvlxbrnwd/2A88CVaD94LD0ZY+kSAeozG+X5d+m7RFe0Dlb61ag4jGN
+Vhryevcgw6rZRvsVVt+lUzI4Uto86axSii1TQmqeK5HiqgOLsUQOb90g/MmDqAKa149naQv/uS5
csLaA6fms/1jF2U+JH671fF2bdUkTaJzOHXFmIeklv1xs5arj39kSPGGkoc8EC1FxdJqRwp4iAFm
9VouUG6BtWxVkZAeVhPw7anyjoaVeFuWkwZ12HjLsCRtfi7Ibq3f+8pJCXKARtHDQtwgo6RSqri0
ifp7LqRGmDzENy64fUsW1qzjyBFNdx9FXHxEzGGRzNkLDVF/lgG2qwrTKBQQazPO7ZMpIP6hlmOa
kyPSYWyA4tVB+muOM4SGJMPQ2m8Zm2F+rVKUdzayLD3yjIOjW2daKv8lCt7zjqaC2jY5oNRnTMZr
Rak2YyvKMUEORboDr1Ndkps/sKrDpiMPdfCsnDI6MEUYNvpcG7cocdLTtEj7wa3Xl/ajHABgRFmw
dhwQytglAAY5wxPJjBSeWi2fa5GcfL32kMGiGdb80WZaZVQPpEFgGEU+z6lkBzs3H7yHqJ7vNbKZ
rjVqkkx2xWM69T7bz+SWBrK9gC56rsYe2KXZ3dhdDXgjkMrEuTbvcIG9+rlWPfDIkEW1oCKntgeB
W/ChyXqCdcKhU44bjv4BDXiNT09g+2qRFkW485ZHdK3FrnNnxKQzcmpnZ99gD9W6YplVuPajO6jF
0pXuMgM/g3CCcd0lkXvM6zyC1uBqgGgFf9MIX21Q8dukTRGW6/E0Jdb4UPEbckyfCI0S4xDX2mG2
py4MhKneGucWwSK6phXrDTXKL2+o4pOqaM4YDiQN57IwTdQJvhR7Uqm2ZqFTSHb5p8yz6BSlCROc
jMK5Ikdzr5D9reG+Qa/pygFPqP6nyXT9lrcDSwm8dLbmn8t64jnB9wtDosT8W9/mrvnOWl4ReDjK
70rEzChFgqp1snixMxwp8xn5uW4gXMfruEX+e9Qts96ZOkG7bX0nNHu62fCZQjMb9xnDScibj3XN
Xi32ZHquckQEjiFuvrlozNsSsz+beuzJbLVUfldZxp+umd0wsqDIs/jAYVLxPhIjeq4+GfWDk+nf
2AW7yxgM1wHlWaREtLXKaZ95MczPgGNYeKO31xEDr1xpyGvro0euDUKt5ngW68akgRx0zPWommz2
YQQLdcCYNxp8Ljrdo55F6Q0C2KPQbT+0c5SYcw8OJh+1LazInWptyGPVkvnN2nHAIwEVSOAeR/AG
jd4FsG7ZET/EvL700opLxKrC+3PPmgHPKeJ0NM/pqeZMPbjimjfC2PH2QF1RN7xTZvVdMJTb2JbR
hhEhznFqb+sUEHdj2pc6cwAVxSWOEnZmDVpCdKnrRB9wqXOhrdt6T6rQqrfwueDMArHSmZ/BOAqU
kvOLpRUIzgOmhJ2GIgBXQ8MK1HY2rAfReicm5L/qvagVb7lIO7h1+aCXymFu5e2EcWjhLlmDBzle
Q3pcz4CSZ/vaK7md8oTe35s2sPnI0Haix3Y0m0PQFXdjDsV0mDH+162fHJi34HjAYb7qyN+6n0Xs
oPRNIX51yLwozAiQSv5EEen0TOlaZCiubWyE1rENy/UzkwMzbH3DXdnpeBR9J7ZOxQZsckkUNCzL
XxeC9GF0mRMzeYO52FhuE/lON9OEwbgfhok0S3yopWQ01SDspwEoKROO49LHcWwPKirOUNb0sEUB
aXTKwEtovTejVp+ikefSAuh7sI3qw3bqfony7C65qAn802C7MYnuzykSnPOYp3fWKKf9z0dBvasQ
vp0ij4YfZhwuJwZaALGDDg3w2KrDMGc+zxae9EBF07bNG7n8aBR6LqFJMejAzSRsJqxBAq8UdOu5
9NMHEwDV1vZn1u/gUO8sIoM2CXjzPdi3+8T0yRfyi0tnkt9sOOLsglNjpmTYoenadF9NcTGTDxL8
zGs72I/ode7HcXoGuJbd1eDLojZbJiYvgqynpyrXkgetGkPXLIgTT9TjXBTjtV9O0zw55dOPpTAD
iebS345TEKoqsG826Vk+uQrDlM2HpgItQEzPvAeMSyOSpKGlODJzXFhaK/GlDM17rQXeyZVeC4PW
s7n6Bfk5zzz86o1xyHLRkyucgBbWC0JJ/XyfW2h8upYky4nuxDTcT6kz+8bDRV4dB/Q6Yv24LSw0
noE7WSd3Mi65PvonqztXiQEHDClNkmI4NxIdEZpLU14k+AF7RReaT8jMhPxm/wkyuFZeaPSpwm1p
sfWMHDJDa8yjEuwcm0rRCqZa9P99A5pCCAzf6eAb10RjwcyzeQl6scXbDxJU3opi2OWRsjC0hXDm
xc6daKYqD7VQa0Dx64rpXGps6sTgEgTpiFvbDMbWdIMo7LgUowPVD2nA6I08EIZY2bzJ/OLm1XOY
9Fj/nCz6ncy6urNkB+Wg6C9ZTz+WpfEltepfMdMK/l3CCXorG2CumvhSwVmljjlsc6KbSZ/ghK0g
XT7odq1fNNJOsSfAlWXV4wDha5OC5CzUmF00TCe69IbGhnzKoGerW7DODIvKO7N31ndajl3aq0Z8
VOiUr4WO43OMBrZJoMUgJrJMBlQGXvkjaYydVbbNyXIpwHIHerwdUAiRTQESC7dc2LITXdVWK06M
3O/gAug7Q8OKm0QqXkU+lvsiXUTYNCinegLH2jfOUQ4o99wZOuiUZgiQXJzzsjtIoFjnJu2n80z1
x25rWcCbqJfN0l1P0i+3HG72r+yWyq4KNZtGq2wDGwAqdWU90cwmTIuQS7ExqHjUjxOTkLwe8kWb
Tx+NlpTaCi+gMjBqKgiTa4NjiUw751nkWrGGoBVs0+x59Ft1rwy5Ek4MIrjvWJxD72Y4ysBD5s9V
g4rQbfGdo53eyNFCQl4VKpwdb8ApXOm7eSpeusj+BI/HLhaHjm+wXikd1tZ6WZ6rlqtdIg3r0CFA
RjmUFtdOly+z0b4VFk0P2xE/K48jYYHKHyIC1x2fhYNM7wJREhsfG/cmSjBEd4797pb4jL2aL4BP
KVkDTdYCmL5PWETc26j6/dSTV9OPIHqWTRpW9tRy2BjtfCIeYz7laZMdHNPH9K3ecg7xvT/n+h0M
y/nOY0Fl9nG0S1FJLfntHAbjPHMhT7Xk7Jblc49/D6RonZ6twCpOvXNlqwimd7lhH2L/6x470Rj9
wsKqGHSv27hUjEtGNtwDv9sTyYTHoEcfXLpolZPG6/Zp0VyDcskqaMUfPe6TTc2IFaAFINjE0fBM
KkgokZOPF4zNG7a29ZMuWKHUxZ8ymCfIutLHDVPyMqN+5A3UANyCw4oeSqvJrKFOHeV4CHJlPJge
RLzlV0XllrFvceLcf3fT5lNOabRtpEFJGkV+SMqzqWmXvvNS2KFWs6NbJ5JMU0fy5J1Trvx45xjz
K4iU+FzO1V3JuHE/K8wYxnLjIX3esHmq1ypxstPPjacHX0MTk/TSRsORBf28lzxCsd+PR/6MQ0XU
dmxT1CUlqoFcvIo0AveopTugTgS+jKkH1oQ92GDTepZke8zylk/3/hiw44mYMUUKhEXc4UtD5Hwq
Uvxnhqt2blf/zvTsHVUIsw+GeX3qjJuxjoaVP/ib2WXymbLDSqqmWbujw1bc2RStJbfaDOAFdnSW
4t1sYg3bLsqH1VLEubb9kYDcHIriRQx2sNF91Jr2gDG9Qemku3h2x9ZhfsflB5K+hQGyHYZm69jh
MHefmZLYl+pdE+MXdbryheE7qpEaGUAJr5w0JRRU+oxQRztHhQcGA3zgWsQ7MYJJobfYm4a35Ge4
R5VQ5IucR6fWP4uI7oxgLZ2VEP1kd/YSRKACH8zM+jPRUUhGo/cuSa7EfqPhM33TclInO93dNpYv
uYYgakutoOb1b96JtL+oyIIUXJAKJHlfm8Nb4+OOFTb+bmQqFLGZWnFF/j35yNzzgjkC/9IQ228N
2vEVmjexmgPjUaKRgeLqHdvJeONV5IT8eTsn979TJVmAus171CPe5ToAV1qckPiIsLA/nTh9LjJ/
DL1D7TI0L0n0QdT5ZA/EgZQ2cKbIcSk+on1de+9RYONSFsmT5ulPzJ2wSCvoGTFKlK7xbhp8Tk7x
CG/PCMj6fkZkRLsC9mTRfzphwkwDidJdtZiLWk/CmmiWpI6BCpNLXFoADLI7nyamYqGrJcc0xVAG
MGrdIMz3Iwe9EoyMyGfvWMbDqU0ecvCqXfA6BRiYYmzEq86l6hy1WwYN/WbT165nGxtLPOdgg7yX
YNYAQ6QvyNXnlT3ZD4DMHrCQ7IDd/Aqm6qRypLF60T43wnsHSb9uWs1f+x6LasunL+vQ3xpYIRXu
3SzF6AyChDUdjmOU1R+G1nEZmIfNkDczIhj886lxjXWJkgd41ejrKA6DJMzMLwxjqAFTSEBsIs5c
n+6LgmU+PfC6MnK5du12Z9vmsyypMqvTbKY29jyLE34BuMdy10zi6jgIK+pSHLQOJRU8gtUMMxjk
D6E2M5NnU6Gwp855qtw9xI2P0Rjx67RMqv3mrasNVEWI4K1uIB5IolfTzeKp1aJXtxAk26dvsspu
kY5NH1seW8kYFEDLRjVzik0BjIK+BNCB9msozD+LGsUoPr2i1bfD4BFcFF8mgJP7Fkm6NRJe3JAo
VSv3QvRNvc9q/TgO8WeRWx+qxByUx9lZa7O7anCXBEgUKeXwimhmz8L4pY+nxxw+rY/n38+ppzzh
0VI1cD385NkfgYkMEqOfuexOXahC2dvY+tlGKfzJJMQjeY/01bg462i2X1XrxQAYjGOT+89lDRJK
xy9izGpNteOtEwTv23Fu3tie3yQpT3keYCb0EeXFnkNYAIWsvcjTA0wXCiASC2w0ps0fKeqPKRh2
bkNHMBn6q8eEBW2ZPrd7qFLRPuayWCRoRxIjXrczbKQSMo8d/PHajAGeAYq/G9FBjawJ0kydrSbZ
Og6omtj2H7C5xWujhIndwk2JEhmjacmfc6n8tUzYnsyFOk8OXU5gmToS3/sqMy9JyuI+T829n4E/
q2PEdUg07DCI8ZOkGI0QE4r31h33jSJGtC7kfQkQLqhT9i4MyMLoFrvttC9F+lTBdqLzR0kYNBNP
BAhl7HgOE3UvB9ngyUHuNAe9Q8ncOWyd+sNLHCZpa9IHhOext8jgXM0OzZ939UtEpUWH9bkEZEJH
SXfmZGElUP7FJldRbfoeRmJC3G4LCa/flIEqd35TbvoU2V3vs7RmSEBdGoRjnXlXLLnh2JIaVPZ5
cbajBUs310+q4JQYk281aePRVhz8eoI3EF8tVnoejDho+Y8S0htJbCs912ZiCLYIYUNRlo+m5TdX
pafMQmQb+glLc636aJ0HvdaGV4MXT+Ewb8Ru+N3BnssGJhVkJVMHfPcN74QGDKwV11yB0bEolsJA
PxuuuDtlNM1Kb1xUk1Z3smLzqTCCG7QwnhBGg6DTnHOkK39riIlIsCwcYQzrY3342VcahvGSqQQT
HTtsFgamAXLUbQ3SNiLjG6g7W+h6WlbCK0avs087nj8NOtrpQfrPwnnwhf3GuC4Ky5nHMjap/meC
CoyJ3GIPS/Kk4Y+fDZjTGYNE2lY184rPK4Q8OpdYw75Dwtx047jipPjMG54n5mV3eZUTx9pVGTjj
sHcpuJhHPOsBBX5WRi812R4IK+XVj8wbzhnE3S48Fme4Zx35lstighMPGqyJv/qYgSNxe1Jv8SQ0
3fdMrFwDkUlT+hw6bEEJlhDEX6GwFn35GykSb4rRuGaEuNS9OMQzDifGZfZRLTc/92YUPzg6tbfM
9pzQWxyN2WK3pOaVx7rJEbL93AUEyN2/X/q55/+4IH9uqMJGseg6Mjig0QID/blXDca/7/187h8f
/nff8vdzP9+MxqI6/v2xf3yO9B8YOnNFyNkc4WlYxGt/bwhZ+88Pf77w8zlSn//zC3+/L0/l4hhe
fk35c/fvl/73X/uPf/4fP/Z//LU/f95//MzfPzzznOTff9/ff/Ffn/zHP/n3Z/7+Z//Hb/nXb/j5
xv/xe/7x///7W3++4KeOCotEfWFP+x4DItcmJw0HJKF7SR43G2j476SArDNLvvqFrLfdNMl1a7rm
hjTGn5fYz40jgRPMy8B/Kr+YiY37tlT7waqHY1t88PaqsWeCWjHzYDxGHd7jhiDEZrReCjrUY6US
azt02g0ix7fw52SraoqkbmZqNLIPX6cKGWIgKy5+ARy/VNRkR///m7Toh/XsJxgO9Hwn0GztFeMZ
qt0a4S3kky4odoVVbH0degv4w4gSy7uTZv6ojda0dQbJWVNW7q6T0t4Vv0aiafdOom+S3ix2aPcv
fdo1x2HIr6R3diA4UNnZi41dr8pqn5aAAkbjF0dAua0yDcmnigFY/lzr3GWYCgJEliw0MGIebaxH
B+ZANK642bXlxkmijiWlWzKhjVqkdddYSyxAbujz9PefN8/sOP9+g8JpYuaia/iWJHApSgW8j/Ni
hUTZQUjWz12LnFLl4IL2u/Z3KiIswp6OajAJOIYysyfLCJvjRFoR6/wX1sEMO3NkF+BYAkGL5Qs0
ZTqU+qEE5jK+pVaLxCnPtlHlyFXK9EoQXNhoLzPGkDXD+oeug73VCtwRfbaDa8Oz15ULlYlSFjgL
R2J/Lo3hmHDVpT8gfEWbs48GZc3ShZxTernQ0HKI6Jeh67pdX7Qlxp5Drkf7iGijVZvO9nk4uSLF
EkLU4kD02ABw9ZgvpZ8HcmWDCpi1iUF/xhlclUhVAYWxPk3Gp7as0Q5q5NgSSXEx3qI+/nDwISPP
9z+9uFgXtiCklIyhjYgcfyPMpERp2d/zYuyJHjUOuRycs210L/G4mDyZUx98a/wz4qbiwfnjI1Jm
jZgdIyejedCS30VvPxtj9s7I9x0fC003m4Z8aBnGQxMlVbbhigt3hgVDuo5bFEPKMB4ssksMN90L
vb+5xvQ6u+NXotevGVjPrOdwXcoSEKEvDZRus5j3pe0vkYX9a15m5yyv7uq5eWLubp2BGFxiAlFR
XWWb0mS7r2cVKiU0xQBkgIwwuMoO6lRUS04obtV1RUZP5gQsOCvn0xyAc/U+rTEd3Mmrtqi6JvAA
I7spZ/CPQ042eBZPdWj5wV0EKHPV1LRemfnqalGxyZGErDVrRMPdX2kssKqY4qDn5vOgGShVVPXg
4ItsEu87YviYi2IidHKywnQY9nMGHRa5JfiW0nmU5DnsyH7fo+4NC7e8yoHate/wOrGC3+N2w80Z
taEmrQ8NuB4Tt5ubyXtj6JPH7JsgnVdTy3AD9urRt0GdRjlaGkxrOSVA7z87U9ry5AfftQXlqnlG
zHPMdeO1Nql/cZ18gGMlAaHp3zKdt7eL4BPcA6L0ADMgMTCI8SF/eSCSmDLdZZQty37IDV2wFWvd
j1+m1tRDpSc75aCMBUnkUj0mW5O8TMyr/MFxZB8Z5Jzztv6yqDYSJryOvTGpRfDMHFvdYUrZcXHG
+LpzBM84NtUZ2vw6JSyu7lMAbvGDm7eAZqZTLD5LLkCkz03ixHLtWI6o3ON0vHNTRvI+NVXIHGNj
yzFhSD6mDEwskhfAhE3zJRNU1B6oIjHyl8RWvS5wgUBFyd8mnpJ1gdzCN/Q7QwRnIcttTdbJFNCh
8KYgC1ZTaD7ze+VO7poe5y5wKg2IQm+TmGzx6isG1i79b923i4PRe6/5lFyT5MN103sGMCu1WLSg
IA8k/BhJBVxnPNSdfYhS85pFiUXh4N8XFWkDibTXoxL3VFvHAP82rXb13Ezj+wgHF123fcwR4UPW
IrLQSF9jLVrbLQNgXam7VmZhrbefMmFz0vICoeoDJK2MAtqM356taXxVTeke2wCcCTveAmAik1fw
RVg2S/NjnqNqX6IOXJmL+9sujG+9gppNvT1f6zJ4m5dyt6eV3xBDdA4SFBwFEFbdP0vzK7KDVwHK
7t7UxSVHPLLSE2MXkBbHU16ssZ/sYaHmh3lKXtoUYNYo3nwH19VALhcnR7mdnfwdXaMG6Ge6cMUu
OwpWTEmnLrDe0nme16BuVf8mYoIIOcaRIMWfnQliju7qtUtdBCG7viXWwIaivfKrma3O3ZQjIQbT
x6FoP3hJ+6GWebqcyk9WKb/92vqjuwL77jK/THLviAFyn1Tua9NPL4Fyzu6irBYK40Btis95JgBH
4hvAo7A3SPHe9lMDiaMgq9tdLpc1gQsVk4MsTgm3cL0S/8McIoCgyWuq60igAjrzU+lYr26EUM+w
Gzb5zatRt2RM6A1Imyg6kf/bZfaTNdkJ0MHu5rCMBZ7tfgX2AgvGwBsMOd2LkX2AFy33bPTY+esX
8ow2Y4Mi25htC/8jxYGIj8hBzrnizcSxeU1lcNqrXlTXxKfHakcmxv3M9qYqSDKZs3scuDFmBu9o
9fFd6+e7uEs3rWCrLwOwqO50X+oJYRCNnSLj+ZMnCT4vXnJjFUFQWIKKGJM1ZQQAyamKRWZ1i53W
BB5HW2LK5NigE8ZaXeykisCydlAdMdfDjBy8lR1733VCIISJVWVK5bRTzadKaY44LO9q3yvwACfb
pByfMeCDWy1AdGTRn260nT3ryX0j05Pd+3+gyvr7/8femfRGjmTZ+r/U+rFA40zgdS98HuUuueRS
aENoCs4zzTj8+vcxKl8D2UAvettoIKsyQ5Ir3DkYr917znekUPsmiDYj8yDmRX+60Wb+r5z5Odk1
/Cn/yqtq/wSXfpXVSHpk1P2nP/77c5nzz//9Wxrs31/x7//jcmYd4ln/66DZVZkzMv36W9Ts/Ip/
Zc1qjvinwcJgebYliI+l////w2bnb1lEzfIllg4b2S+Jsn+lzQr7nw5TBtLUPBNSoePyqr/CZvkW
MlPL4Fu250DV8v7x38iahT33t6xZ2/aFLSxnzsJFxer69n/Kmi1SH1EPKra5sqFnrh8rdLFSH49k
npx9u16EfXLINLXCsXAMw/Foav2WFW9pSfchi7TXYo+Kehvq6W+B1IkbVRuwi5j2ztF05BGkhqU9
Ua3dhv05PKHkYNuY72N/WVtvUZ6e9ZE5Yd6RZDsX7jg4a/3o1sN2HMej0c/MVEJe/WHrDcnBEfrV
AbzE4+5h/vf8ni0sAeEbOTgwrzV44PPSsyip/HTffbBcvDbhtC0K+hs82p1YoEmEGdLjqAOE4NrW
rgi/FN792iXIyEZ8PIBh5Tgwll135jWmz0W7c22gAqMvU8QSBt2w7XlHfSKW86tQPG3mIzK/G7yz
89wCASAf3B62BetEinfFFA89D3WZy838pTLs1mbE9Gr+mcjrtz7Cdp4Yi0kDe2h8VpG9o9FzpFTZ
BLNl1c5+y2I8kgaAAQm/2rA1CF6ifwVTbNrqY3bu0QrPZwDp3CEhoUbj7WJGLdRzwFkcCYUKEbjN
78+QfGjNe4C2xVo/HifElj1q81mlXE/PaBkWjkZ6TMiJToavTrN2IKM3GOfmRx3jCwaKNDqmqVl7
cwxT2m1ipS/HmouEC2T+uLCrKdJ+2wQ9zoc68MmptLm+omGbC2PXwAnXuTSQQmzmI5BJ/fjnCGIb
DP2EbI8te1PeBaxCXAVI/DYClyDpr6v5zM5vNBo5Qnz8+QzOh8Bg1DSftgBrtNP+64POJ6jV3YfK
4gDX7Uav9euAv3a+hOeT5pocxpDEY/PQ0gPKCIecP6zOqZ5/7M+vkViCiL6bXz707Ya4PtQwNNdV
u46REXnaXcEYrkYOIT82nxSBzjN0vlTSbuySvhGft9PkqtAgUCoJSsB6mA9ZP7KP1fj8LfdbUG9i
eEG1o69CojWpYWuVnkvPJ9cQQVP6WfSKKobRtqst0vxjfmsY63cCwd18dObL7c8nz0fG/8PRMtJz
j8ajxcyceShQ6JWSjrke2AJGWMFbFEbsZzYN/hlbqBU04qIjJqiFaz7vtlS7ep9/tqRimC+T+dw2
w6dEg9vJP3dNN1qwigTBeMhSE/1Kz5RYdLnSuQSJFT60KXcXqWgOasIo66522258Kz1gyPxzPuaD
LHyilcpmHdf1xudc+ugGrCo9Y7iGQMM79BT80hx9inw22den8fDUYU+ZCJUaLEC8AftWf6Z4qeM6
i7uVoUUf82GJY4wynM35TfUVB3CUGEjolvOm5vMwnz3XPmSEdUzhKcvcFWQapBLOAwr/w3xg5g+M
E3eTR8lh/pgib6jfHfZKwYLZCDy7dl16MM1QxBMEN3+ShL+wIZ91fodE9q5Vk33IEe6ED0XKHe/2
2GDd5jY04kMETE6HxZjFH1pt7bI2+w1L97EKn2s1HHtfPU8+NSEnHcHBcn5lztnTwCPP/5YcM2G/
IiZaRon1QN1My3s8avRl5rtqPhLzBZLr7Wb+7X9OC3daw1EgGOxctfox6+3d0MtVRonV8oYxex+B
WB8PVcXMx4dkgm2LWyqBouhiIauCEfRQ+lHy9vLwIbfxDELvyk3IRtyJiV6vCaNdU5ftyOCdr1S0
+PAi9KOXtZCYb2NPdBjAtCL7qjI2zcRgw7pYWVwWFDirIRuPOce11Xk/rG4mF7DOe64cOO3ZUXBf
WazbmZscPMzoGgvK/LAgxRWqLkcEulUUjMuONRIA8TnjtJF6sqaxvasnnIkDBE9QpoY1ratHUG6b
khXWYB3QNOyy3Nx+lNOZbzfTfF3ywWuTu4UpVWQ+Kq6W+cecerpXEU8g/j3/BSQv76YO/4F9Ga18
qyz8YdnwJLP8o7Sth/m3NFV+wKKwkdzoyCvJdkjP88fW7ekYKeutztRzmeVnQfBmp6AE8jpEsvBz
nDelDV+CXz8fDiuMfuP2XyO22UVhfKy2tE6Ylk/HcXDfatEfmfGe5yOU+rvKG3dOY77ZLvESvFgM
zq6zHEynvAndX2oBWw+FZJbpZmrudC89EAuwma+0+c/z6ajE8Gy16lmhBqzL3TQMz20zXoUSsGGG
e0mNEDbFGYXrBIGLyfh5PsJZxx0wdM8WK8r86TM9WYokJUCILFJs+fMbaOZ1t0o3ee0sDe5ptAIM
bTm4ub2DtQxeFq1vcp6v26CODzAStzlPZQUoPvJ+iXTazE/jeYWgrNppnr3SZbAe/AndWnb2hHwy
KCj+VHT/W/k+j9XPv/3jq5RF14xPP7gICyrXoou7cf/9b/8QFvG9/3Xpe4o/f5r4b5Xvn1f8Vfq6
/zQdW+i+b+i2LlB//EflK6h8Cf7kqzYGEDz4xOL+Vfl6/7TxlPi6wXqO9wyb0H9UvtY/TRvVha47
ruHPxfR/q/I1KJn/Xvq6BK/7tu6RVAybSrcdm+9/fTzFRdjy2f9PVvBoBji4lFVrPLXIaql1c5Q/
A52jBK/ZyuGd4pxivNrDtUCF4C9Vzw5LMOpaN1PrLJVT9Wjq39mUn/lATPqnCNl4AYc097OnQaFt
ku5Aak7SKMANuFzzsjrZDaYOX3wgd1dLFbo3PNOHaCIDWMS0rXsHWltV69sqcbdhWq+9K31X9Axd
LN8T8xTGoECR5gCn19HRmfGw5OmB/DVW76H90JmmTiwCTLhwDF95Fp4SN6dvQB6AUR9dg4XYtrGD
YuDGeAzmwFCIy3Gi6PHoL+nrnCc4ELqw3iWNlYXZRTPwZxdM/mMpNYYN9aer4/XV60vkDTXStMhf
xM4DgGUK2BE8V2IPD0ntnUQC4KFlNlnmI4uNMd61iL5g5NGsNp2I2ToIjk58mZbpzTHE+7BrtiT6
Dmb2YhTiRYvnKFQB3n7C+TMJ41ZCfM400gFk17zbOv2hRhgfgJShFCsGDnOYSskvF45Y+H5Im9CN
3sYMQQ8m2Z3XFIQND2KLS/Me+uOy0mt7zUP6RCfvGyci8VoxC5NCKthBSUXPTs/MYbiJ/EaHtAMW
wKyPos53rl7sI12+05RyOoAHoV9vRTZhEpJo7sJHq4sv0JJuGe4hKMtzPBMr4vgeCm+RTgtRI8r3
DJgvabIDPU0eqlEAEh6yVd/5H8S1BbvWY7fFo9MkFnmZztuapmmAdIWIYsNhOonCq+n5msehR5lT
DwO2EoChctuWFcraFjglvyoR5hvaAUIZT4ONg6ExYFKieAXdiWg0x9uxJKFkm/nFM+1ooMcO10uM
DZCEeHQbwSoZSMhEhlBhz7IXsFghWQrtfeisBkXRY91W1cIPMCqgtapcfKIGYVpDl6HcjtfVVMqN
U2CeJYFeWPu86oAChIiPTJhBkYEQHCC5kYSPmlFjkZ4SmJK+wkGVQFlKIaHg8pgs5P/AQH8iv1vm
BlQ7n+oZgisi5kFe3FK7+n3BNUhowQb/5QPTiL3GCGbVeZDQtPfGFZT3XpRuurF/Pgc1Yo9I885+
hp2/EUejYz8TTO5HqYeXKDLvQP1+NEAly0hgKPCKYu/F6Tc1JyWFZ/0u4/pUZ+G95+JyxolHKgkX
IJ5RVvUVyrwwzd9VTXspAniQQQNgLAWxR64B4vabulA3y+cFsBtYaYD5yR6tJD4RA6UmYgYzesn4
mJvacp4nY02/GI9ntW7ZhBHn9I0ej7E0g3PkShl43/YINemCKYWnPiQq0vNWjUuyLWSgYAUmRzfC
uW7EJd+G7KoKTd79EeUJioME0NaVW5LGZGbf087U13Fr37jsDzqzLldrGJxDpBjrXV0lnMI4kcsx
U7ekMYq1l4Qo+byjx2wSVorl0rmN7JVBIF53JCv3pZM0fb0hfXGD8obD/Yr55UtmNAZ69lvGFD7N
31Rtnu38OcJSqSMo/9dItG9RHF7KpOjxAQNDmvlTBuUadbq60Rv11tgwXkIzv+Diz+n9mgsnsFJ2
g94J5cUKzFm51QW+d4DFTVLZq95LyhUS4G0ekWaLUntLgOQvf3bjB3huOyb8tWd1a4ldapkByDZH
JGWBNYWkJLGjMYOlTO8OWa4NjqH1mHiv00iN6PXq3Q3Q1UUzHb82/Yvru1tf1yyGdEnN3G44T2ra
FLmtb5oedp87Dke7JegIX23S57+sStD/JnpQklC20AiM0YLm3JbDpjHck8ncwwqxtzUakjNfi28B
fWgcaCdGOqh3p2hpBPI6aEjx4s74GRprlzvNqQkV+69uy3P0l5clj4C9CGUiBk84xCVNBuzu1FxW
yno2cn8HYmk44BG4dSOzpggn7AAn1oPqylByF/Vy19rWrRWzUz4wN/Uwfugl6sfOnr4ihBXB1F8a
r3nXSnHNA/PNDRC8KJY2e+SuzgO2Bk7wG2n7oZLAYEfb3bgjgkTALzA1cRm3mv5Bn+KSBNzYqjXN
DYPndhOVUNPDUj1YCPYwYaJnr72O0UF0LevnJnvUauaK6gKcwF34qMvGEVfxUPIY6yE7YWDgZ/GL
xmXwqxuHU1Wwv4gjjP3E6+gSTioXybUorPNYhCPC0ENvmV+RBjtaDc1WuegVk4Qsml6RWxGJqwpL
LvlMvvulYWxwOj4ascHzVd3UZAC0qNiRtggZsUDyFAtBgrkS5Q9a86nCRMMysWrtULHFUB++6UY3
p5DMJ9nUDwUZBDaQFb14z0XxI2p0Pgzrnktzgso8H9CmNK+Nnby7Ro/vUOd6cwcVLtjmjV750HKd
E3fDZs1ScIIrFb8zS8DduWroTW8jF1IWmbP7ItduWQbWDz/ug2WF3g63/Moyxg8Q99vGMM6UGfc+
SM6T0yjE7yqkHWLfDPjPhggvjINvkwrOA8gcNlz6tJqfN0Aj4Bd5ybLUdQYyamnApek1+0TcGjYl
9jGxodVHCPg/jDh+gLzDSVrFiss2cQAZQ2W6TTLlmSU4wqIA0olHcm1BPV+4ZnOQhM8vYqNYEUOJ
s3+8Qgbb5eFI6sPIEKwNf2exRaYSlBMmytOTLBFo5dar4+cMwnRNwybFcHwY1coc75M5B1M62aXI
m1tjs8aL4mD11Q4UCE39UWfjRBjX4N3bAqCRlmLjk/o3bpzUSd2llApJf0ykxnzNyYkpYM2zMWCj
QkDm3cVbS1U0j92RXflJvp9sxvuFBrV65rHmVvGSgjRY9F7xglgd6nhJvVIqj+loc4Gki0i/jdOt
qhwEaxA7lgNJO8TRndqWl3mDTuXWIGFj1krvKcMkNBB9h+ezwiQ9fAehF29c27h7Hsw5F7NYBa8m
djQksU35ZoWM9kXmH5H9qaXj1jaVovMJqhd5VZk+1aJ1GAh/EhkIlbgg6BmfJRSohEchESG2p78V
TgrkTlAmevIYhwLJZvqa6+aV1i3zk/ESxr31RA4UgPDhzkCMKjPu+KDUAcbEgAJK/ZEr8cvB8L6A
7bU2neB1fm7IjE5oONygxd/nM1Q3HYUs6YKwL91Vk4o3kpj2ceWf+4aZI9KpZeNRLEiYw8A686eo
hz3nQMUFwi8XaWeNi4EhUUd2QF5kN0NOVE0dCZW9uxuCdDekGLYrgAjaxB06n5ISjAPuu1FQDyJf
px063y6lE7/ikIdz7zPGRcmgWA1xTkCJj7gAgHn/IBU4BZV9LLtPo7J/gDkPFHtOfjQMjJdOsUrN
jbIiC1FZbi/UiOfW1aMXpzN/KSlJgg/lpatsrO/JrwB/F9sk9rnkg4fNiz8Tv5NVGWfdnsAre9uN
6aojErFommLHLOyQ4GKF2wynEA1bFsz2IVzcLfZoF6/cKom0J1dH/OiPNvvqkOvFrxAOdyd71LA4
4E7C/MlWwoUj3/kII1sDp++AOFfZ/VFV9Wcztu8Dgppd1Dn4HBNMWKiA48Z9ZcdD/7tyaV/CXyLI
gBkfc/maEaatYUacOv9cBefCEKeYYhwB3RLqPLHfI7cUjjooBwdRUS0QW8b1NmUO/gWwjylOFZt3
Vk9EwxUs/anwv0L43su4u1aGWa7m+qodBvswoR5J8Kou81bY69DFGtT5sAdbdBbcfb3yfzFlBqSc
+miUTfeAXlvNMF8bgAELpdCii7DEiXiQruGko0dlVwENuTYOhW3slI7MxTB+XEMeHXDdUrtOstyn
HcEoRcs0nwq5l/hl09nGIbD3yBc39l9qpLTwO7uNLFCt4oSoKQvVpqU4yKC/40SNX+1mP/runbsL
TqVBJuAoXglP3CYZmxbSKtLpizyFc8szyaxJXiAes3AwoGlDeQFpC/hVU1vT2Ym89VbSBWWprZ28
u5LPBHofaaJegsGUNhpnz72bQIRIbGERIXSS15bVy/wXNZZ80/L2JUrpq5awB+zqpQvSzz9rsLLG
q0EQpbSIhppCAgTjfO+Ys5PBwE4NCANVPjDQpgnuSUSsxuiepl/lAA2fR3Ii+2uW++eW2zeoA4pQ
vKpr1AiQLfO3yTUW3qhNez08S48qL6OEyGtYypgJqioiGJ7HRE7rna0PqcFRjLI+m4E3BZLlvBhP
dsI9PLB8SSq89DGV0j4TSyIXsWZvfQDodlX+brRoX6MTWuACloupayhGGHcn4zW0/K+2rl68sLnh
cBrXACtpVE8IXiF7JWVCKQUKQFnGbXJkjyPtsyOkoPZpsQvD+6FJf8aKuMt7uA+4HasFPLVNWJLz
kwKx1HDleBpKN31C2Y/8FmCCswgM+SaM5Ek3eQylVGlwBbtkuIWEWeByKXkGJJO3teO6X+a8s+XU
62edumap1PRe2GW61Mg5PVcVq0hHnVt21YsiY6tryDFMsgK9eJ5/t07E5R5CmHMHJ1vhg3w3j1bX
PmVAlT68ChYmdtHUHp6T1IJMzN5MH0DoVqGFCh0fnjG1K6JgbqltkEoQGlfdljcCvwiGgLBY2ZLn
mBUjpxefmm1fI5+1sYfeA3aHMEaAPrvQedYjTpA0+3er5SLJc20LJN0LuM3yDPBVbzbBPqlgl7Ba
bl0QOmfsMA+BQ9FutxwAMXEokPDfe5sZWNVPYB31aINlDbTyZEUgU4YXQIbFJfOyXVEP9cFKnS20
oHoxFWBN3II5gTd8sNno10anzqHtrzvjq4HHorBzvEk/fOhjUoy9Prm0Lo+PDuAEMqUx5Kf7BCr3
kGHxHvSa3CxsbXQ/92kQV7BtcyBBRvRdp+FzWdGJjyNA8jFBBp3s7UdpOeciStSuzAEC5WOFwiDM
vn3VrScTX/QfSKTDEIPKbYZGYmJeJiGoPYaBFzOY36pXn1GGm5EPjAl+i9WTW0nIplZ9A+JXS22s
XnQcwyuTUOfB+ggDet6GsGGEY9uCo3FQJB1eY+Kq4JEbd3JXj1PfTKTSoOWQpr8JkakvXK2P9sg5
+cvJWpQkoVqJBLAGkdYZ3+fIqneM7wuBKVsri/zsBBkRoKL7bKZwD9ttQSTWLZ0QzEp/aFcwR8Jt
mZeH0Cl/C/8mq+QaOsHdxG2/qnX34iq0Xly8MwMptnFHTMFkXoe4euxVc0e2oe3rsLq0Sch+GZm3
m8t+mQY0mHSHy72n2uHIXAyDmiioKaViwg1Qp9HhVsdAmOU2Gz1CCcqI0rEv1DKt0TMZI1MJI7OO
kaefeiN8GosGRMDCrvToZDkMr6eaNM5pAEvFPqn06j0+UZSE4Udr+c+uqF7SOn5pzGYFpHLpYc3H
E5Q/WT3oCT0q37JWv0F+pwRkO9a5y6YtI9KOuJf8vv4IKxFsBrTneoozs9EwrTQTocGdeNTrSl80
jqTeCbwS9+J1zPDmF2MH4AG8AATbCk6fRsEYh+6XJkYiUicWdUAh370gUGDot1QXRNvfctWdsO5f
Z89bSDj2bgo4XM1QbPKku4wChPEw9eO29q4Oc6yJwIpWmyxgofWXK0rWYDIz6cfUB2Ub7XNEcPPC
NqZDJZiA562UB+nzuOiKdlsw4JjayV3NO1syS7HJfQQMR/ZBmnx4Jqh0HroTWlVSjnY18qNc+MG5
rwVKcjpnkdmQFWFpd7OIV4C8aYcEvkGYiXGfep74TZ1gVA6QlsUkvOqJR7qR9+S4Vkkdbj9NGLdJ
27TPZti/KTbK1Wj/FH0LoGumeSGV0j3jCyrYNfNhUBdwDqjT75kyDg6Dyt2UvTK1DXeFAO9Em2Y+
lbqNTaJOiq2Lc2/X+N2h6yZ8VkFFlzd7mTeZJjGey1KWxaaQMtlJzYYklBH84JX9mqaau4TdN6PZ
adGk5FsxBitWeIHi9YSl1XWK30OirhUJaf1E7m8VOUwwPGLs5TT3byb9Huqzfss8gQYs105LHnk7
WJ+6nI1N2G3iTvRXMwrMva/irVXIT5Sqr5kEmmTnmkuP1xWvMUpRvcHXHpNPlXliWQrTfxkFzroe
hSSXgJOsU1rATShObpxfVekfszzuV3iVyYIwroNdBYfILHeDM03rxqJVhEfoEDma3PpR8ViGzs/g
KfxxDomPXfSASSPbt/TnMPo5u6ZzjqA/4lVMBRBVfrywKiAP7HPDyVg2e1zE2wj/7M5m/Mw9DjMZ
8AVyBc1d6GlyV2CZDHH1s+HNJxprE0BXDVI1bjDZPegBYz/L0bf1zKWXCvxeQHBCUYjPqjCHpR1C
paMTEyw1Vql1LN5drbsZbfurx/qCZS4iXQ46/FY6Kc9ebA2LPIZn4jmmtZ3c+jz/T2jschiC9Tun
Nkku1qMVSsKr7uMb7GGcl96DCQejhveyrpNwpyGiNXG754oLIR25c3PYosSL0B1Lmr0D6F1G7rMY
jwURmjwK3WqrB+xykWO2OhRqNw5+cbe9OOSPqpS2d78xk8BdMdcH2gXdz8Wlsy0jmGX9tHXH6Slp
HbHlNCjHXPf6vGZZV1EzAQ5wTM7pgmBVyh3u0UeLMOYFgMxjkklil4jaDrhRqtqgVpjQtqlWW3ds
AZfnxqCdJ3D4Uv640wpSCYjTfNgn8rEFhdvCia9scSqDxPjKwSTEw2M0owszACazlMDQynYZTf4v
C/QvEcTvZlLjjSrqfduUd+4ebT+GhzKnUzF7H1XYPGpIVgOnLV87h8SblmU+UFTxERdzm7k91pvZ
vpzt/UrDC5DbIANqCZ9ez472VJq7pGkuyjWBfUNE2La+dsVM7gDLoWFdTOlS5rSD5Dh86skJqWDI
sknPfSLGXbaTDcuneHV6jLpqBKpofyJ2JI6+NnymzesMG90iqpuLzkNoMbXxPQryn9wSyEWM9iEe
ZnxIlZ2Dkf6L7zfeKu6ALRopim8Gvsug5dyHdV9Co9bPnm6gGzAr+jWuPHtmZ7OFcdBJKGpgyqHO
kgRGgtBY4/AvloVhfWquh5xZXionewkDAW7Fs5860+ZyN0gdbJhzLWBGAnFKM3sphvTYQ8MEAFgd
nIr0b98iWbohj/5ILtyWVN62vqlMZ3rREgkh03bpOQzB3G+8jgH7NdQy0/SmjPwgSz6Cj65ZvqNg
Rpff7q1YfH2rMnmxq/7a1eLK0hHPSUhPeqQDmShq+ki2BNaUvSP1PNfSJiOvG3ZGSyluaijLfOd3
r+rl6Kq1wCeMtYHZROpk6yJ5mwbTXKbg59eZINoSMbpJjpB3MMY5gCXt3qCMnDWI3GwLh3EnKiSz
RRCddSN+LamJD33DD+oIoUJ8o4oiEv8yG1otzKH9yO9OgpeVPyYhlISF/3FM5/eiCMY9o/0E2VG0
iLzskcbXe87CjuAdy3xPt1HK5h3ko8eqUdrbvuN7mjtgHSaWT4wTPTlW7N7dm7buIxGiMMj1Hmlq
QXayHL6THqyD7nTMlLR4bfBwWzFpoqCyh4sLUhLTGWjJLPnWmpHSoJiBOyNptB2cS03ulU3KrW6x
ZZk7IDRxxj3Wu2TZ+dkR2wTTmrg9AtQAHThjCCb7arb8I9lidv1Z2MUFxi2emsg5Y7vdJYOHEmaQ
DwPBEAvXMb+SnkIlDWjJptxctcvdB3eXymisXmnZ7mO6hVsa879Tnj10mLX+hG+DxlJAymvS9cY+
E90vDyn4arK9aHZeXzqCu9kd3gKv6tckxxgD6rixacSeiQ21vYaAmTbUbhy/axG/R3ZWrKPK3TlO
aeAyPbGRrkibygba/uUvWY03DhsrPsypjQ0mRPjyw8/tCtwjzQ5pJK+F4pHcJ4ug5yFe9nCfpaPu
uREEW5UbOUbClqzlnaUHOr2I8nc0nUFleic99zQuMTzpdAk3AeHoNK65KD2ehq0b1ajuCATyepAT
nW29wbAetwbGdl8zFFkt2kWvgDEN0fRdkOfg2CbpBLLIV5Ae3T2soGWV5QDd0xm3HhHgnl1GjXz3
yhq9P5mSWwtcME4Tyr+GyN3lKLu3ilGJjygsmhmYLldPOBT63tJJKAVQg1GHATA0Ctz/nQ7Pquo+
c4e8KG+gN9CW+gL0FKlya0eX8UZX5GMwT/ulWqRPuaxfRjBKqsCSpLpt1GvDg7DYZ3fdeNfBs29d
bdzOFtUWWvBI3BU2/nDb1zt0hLS7DK/AOsuDXdBXjnMVb5L5lm/wQwr7rhQVBihZbiZwZ+MoEIlX
Xond9WPswFw7oYsPrUQ0nwxGuqo9WpOVpe9VIZ+H1v/SGo04lTG+9WLhuF6ybmS5axNcgnPftMQY
jv3eZO8UZ+jarWJdueqtSZjdVnX2nhQReGd2LhVN2IR21InqFOIGz2F4rawZOXQ7liWTe4mb+02R
zpdR/+lCfKJpJTjW9L21WYltRh4A4gZz5WcEMI3NvkhlD19XvCnogEs7YiWrDuMUIlvXQn1D2dh6
e5Z3nABaTzeQSFwtk09mnmRrlAVoYYjEShCt+a4fbeMIUpxoupfc7N7ofGO/4JfmlJY+Oyw6SXGA
9eJsehZ3flXt0Ffe6qD/SGG8A/yW267N6Thy3SQQMXy7S5eWwc7DSNzvBo0tDiO0acCsSBqet93i
XCjrNuRYrp0W11QKewHpBs3LkLzFp6KsJTsCRAmhZ2zThvOcsKbMpns14Oxx00vXU8CP5rOM63dl
AsHSb8jSvkxJWUwdBFqbJQyPKK4EQYoHv4Ec1a82nWM2Ypjplu6gtwRyS6dhDdcdMwN+3WUzd/pE
2B5rxEEgUYCoRZfGxKPhtcNDXoAARKbxJjSU9oE9nii812PWtMRULka3eyOyJ1ib0iP6VUKBZyN1
n+CwlpRqsH2ZcPe/p1Ld/Knt8V+4ME+Pc7x3JsROKrs7wAx2CgW3iyO+lSUrB9s9WMpEvQdH3aPQ
iofw25kaBkphyhBxPGsmq1qVW1QpXkmAjQLh5h8LezR3QcSXw5bpblR8R8zneCMk1/roUGXeXFVj
N0szmPN9+lQeIbMf/ZhwsLSoQUqpk+lN8hmGaVET4VGM3nRoQlDGyqXeAnjNrMEIoJsDTnLpcOtm
3vwwFvS1bKERrnDQjEa/pLrzaInePaWGBl1tBKE09g4u0LT3lrURV1tyFc56pQ9sMAhxkpWev4Ad
Z/7tRDfY+MWLmym6sPrsbeBRK+w+fWazmT6PgfqYuGNPRpemz0lJBlntaxUCNz99jp0a/gB5WGGq
vl3Unbc//1dW06/Wg6z+50+d1ja7zmcOVlhM0TCCvbDAEnmS9elZmI3zKFIOnOTvr0obswPkGma7
prr2Zu0ds2wyVkbgGQfkyz28v8mizZ4UNITr6ES6Criogl1EZ2vBIQf+dJIFFsbRz07EMP/q+wIv
Z4B8J2FcvTMynrOl0bl7DoZYohCob2GLokOPiivzJBTJQLUatPDrxBY1oFDwwEVUEDPTRcgtmOed
4ybYNXrLn+YvdfN/Ccfel6HhEFFo/vV1tJWbWocRMblRuUulFj3pcRk9mYG3m5o0f/jzJ2qecSlA
LzBVTWB92Po3Aypx1nv7FhvCZ7bB498rAn8b5mYAEbhv7yxA3jqbIger354ySrwmNWlSge0PFykw
TBK9sjJrXd6VY5xKruf5LjdEfdS76KAMN3/OXJ2JuzO9i7Bq6RzB+MDrGa5q8vO2phfdfJK33m1k
iwhuA4yknTEuPY+yhyZ5uXGnOmA++JCNHFPVpM5eAiY+ZhE7p4z2P+MrHfBS7jUofsJsb4axvrUD
QuZCctiN0au4EEuIe1bEwx9lY8cwfRtYgEvarlNrT7T7smaiqnybFPHeEIukUgYAVOS6bhiv8ava
v8fcObZtSc+VBtWFWspF7xz0NFirU4FdbqVZmn4ZnWqfJ+jxw8rU7/XE8TQysgVcZ4DrTvV2g3BH
ZETzDjn65AfD9+An1nVs/ebqesFz7gGRSSrzFen+y6hTrKHgjTfkttbr9qKaMaBlPcUoOV4Tw9Oe
s0A9Sq3PL332hisKZoXlNwhBmTGiqlqi5HLZAIQLs5m3pcGocVbUlxhkx8tQ0PqIXn0KRdCvnR/T
t+8w0tEpcbcGXLxNazKxCSt3PDkeMTK+adJ9EAncErtkyy9TNDmTJpYBvMsV8DN3x3HPNmXGhNEj
v3xsgTbTKWev58KCzoLWXzspM7V6nvuyvFs3hvu8sSl6gtNooQoG5iF88nfDPPlma9YhBKPGDiu4
d9DqrcIH/ErD3GGGDzt8dklWA6hRzB7Pvd1gGIuOqAkEBLEU2XkHDQNV12b4f+ydx5LdxpZFf6Wj
53gBkwkkBj2pa3Fd+aKZIOgE7z2+vhfA1xFiSSHGm7cGDFEiq1C4QObJc/Ze29TMGxAM96GxcEEm
Eh+lqwfugxZVvjebIUKkMUm2iSM1hvOLQJWz4BHLMEMI+yBJDSpG4veMGKXxYLaEJEZosDIsarb1
Zezi5o8uKpfuAsrYPGCFYKG7dR0xtShKsz28SBQzeoQ4N3Q9YX3JzcDmtDaHj3bH8hpJgRLID17H
qfZPaO7GB9kZnZfVZE4U9vDMh+Q+0BIJrkg2IFi0twmlzYurxdqzbSP7JmqycIIvaHjlJmXSBQ7G
vM/93ODBVCBPppbMXRzPp77FO2CxTfUh744gnGPb0H++74oEOIuugXmy20eViujSV/NHZAv2vd/p
BB07AR40E3O2n06C7DyIU5NRffh5IYLOWtgX5YHRObJswgtpvgRo5Wx3OxIJD5kp+oxfjYTO0QbU
k8ZJsu9on9zarqLjMn1ljqGdedXQxiRM4Zd7EObWsHPRctkD410UDeVjTBMrQuYJyUN5AfKwO79x
aq83C5YWx02PwuBkLOHP9bn2VIqCg3HHFuUg8PWB53RM4Cn7TpP6lM+x9mKTZitRIwhXz2nemjRS
sv5rOVHDWPMyc0s+EdLh7hJ/9gGeVi+U1eND0sQNdhwukRzK+P/9cD+lv79RBTvGP4mCdzXsph+/
iIKXv/BTEyysfxmWIGjRdCWWM1Sd//1fw4+m/Z//tux/8TvH0U1XGMoVEgvd/5nh1L90w7RtZeuu
jZFC8OWago0Uka6JJtiVts4fUFThyvpPzHDmIvgt0iko8kXt7OC1BPyKutgQkP+p8BfB8J8EwcQO
EOUWIuTowzhHch6YsIzghzpoOyvHcuC1y2wnmbsbZDynNEV2UwuAYIKwtx9Uv6X/jj8W2dQGS2d0
kgg3xMxSyBa9sQF3wsBrXpl35TuTAJ6tlRUPMm92f7rf/7Zp/lfeZQ9FlLcolU1u1fsfw6aNK2x0
vi6mYv3XH6PWg2wAOGoT/AY+L0pYx+29OZuFJxrIA9TGhReiayHYQj8kTWGg1S0PdYrEnjUdKiah
EneD+yrkUHjd0u5IJ8fx3Or7kHDpQNcQHhexteFLRj+l9r94TP988cbfXTy30jJNxN8WgqdfL95l
RueaC9RinHTj5pSmIIww/hwZjUl++TkWCdhRS2uo+g1nL4YG9/kQcbK3MaG4+fmf76W1fLt3j4SC
ryEUslceMwsj5p8fidDSUNiFSMmsitSkMS+PQ+9Pp1wzYGK2njKq0bNGDk0NgbaV4zymsWQKb/ML
LYE7oPZB4jTPxC7iena02yBJ4sAOZm58RdeDuwsrjhTuXR/xAyIFCI7IbVE9BkDix/mAwuAWTZmO
YCO/9FJzz60tf/PAGMsP8f6H5M2zMaNSmTvi3XPfIojHMYiV3MnAxQ1+/7kMOXBFjvbHTNVJLjFM
5NqdmWsWmPid9kkyO7qDMcAUixlUTbiexxGy2cCc+/rPn4CxPK3vL851YSE50gZNYLJk/PkTcFC3
BP2IRIn2KlB6TW7WW7U+EAlwExQNqAKb0DPd+L7r2f1/cwF/8wiQsOpSpdOHEq7xziFbFXrom2JA
+ixJcCHPcmuVuNdVmO/scjQ3RcW0PG4SyIZ9n/78cHva+hxH081vrgVL8Pub4UoO5OZi3F2Wq19v
Bpg9WnlYl+4mYcuzmSU5MAg626WdX2RxtIHTeXGGhJJYSFK+y5J5WQyEdXnl2d59XIfh7+7PX99Y
h0VdWbRsWXIwfPx6TWXN02xVQDlbZ06pyhTQWuPGgOgLBjRzKbHlWUX+uUsAdg9EcMHNxCgQzcGR
iEi5/80tWr/frw+MYyhh24ZUEuS0/e6BUQUlVTFkaNqcFlC93jK1wgvRCbJY6/vF90mylXErwwgc
kl8HG/aF8pxWJNPwOtOvWBa52spYVBgQEIXEOSpKUSbq+OQi33eoaFOxZ4j2uQquciTIjQmd5lkA
Ejie1qdmRg2UwFDxspwV1MQ3a0udon8k9jFWjxSPhecQFYsMTaJvJuPFwM56Bnp2Vwmyf2qwOFvf
SjQ0XvoHfSJxoABNOlribDSYm0mWeF0fPbq/xpGsm2g7M8kohLIZezdPIi2+YAqBxhAdc8yZ53L5
/Ac9kUwWRui5BT00l1nY3qwWv3EiNusiOoX1TZc0Sip5LiMbmZu6Odb0LTdqeaapvwOqWx6cgtCZ
gvNdm6bBzkgMYgKm6IPllNGhWtycYZo/1WPGGUx2DJ9HqvYkVt9sn1u6vrb0iUiaVBtmYWork14j
MQalIMFreCrKUj0SrkbagdjbvcN+1VZsQ5gU76DunpMwq46uWX52CtfatyShbVI0QXlmv/3mQfq7
55qiFSom+6CCV/jrcx3NTWFmev7vnWiALaH54Jf81C443DS70FDZLhyck5z0A6mL9UOTlNlmGu3H
3irvf3M1f12j8Sgo1mbdARog3/v0nUr1nQRIB8Fm8Ml+Uk98BH8wBasZ4iYFvEWORA7vG2FH0WEC
8ESUG5r1F0gyggKo7MjcHlJb/fZ9+8uS5GDwWt5909Klqd65qFy/sIBXTWT/JpT6se9ukJohdNXh
fNtEhBj+9ERyb7bTo3YPVLrw/vnOLMvLu9fdZH1WoAtcSsi1oPhT0dZqev+zYIiXusoPzLO05nkP
f/PZKEkIlgYucNXX5mZ9Qv/5m/9NucK+wM6EvczQdXP1mP3pu4dZEE2NyWIzGhzL5xr0qUTpLiYC
FfEND5yQ/WsnVMWZNSPopXLelpZd3H8tAPr9ploxnL/uD9SthuJ51R0+D+fdM+sWRPNOFTOVtVyJ
LDs6EIQT0cr1v0JWH/dmyKl9sPrFOZNH90X2FcHV3fpW9gIskg/TrFm2cz1NboAOtF0l2WTWgjgY
mkthukBpCre9NQGEL0JSjuXyDaxRh5Tm455fvxZaJv9sWEsMqwA1RPQlvGYHx4qJs4ZWQ+juSs3C
Upy7Gf6rENvUNNsbKiRgOWESHZwheYtY9HLohg9uqzOGzFycY0Ru1JS9UDBrJnthqPYcPoEVGc6w
m6imLqRsbTM1vWRubX7qyRlydHpJ60Jsd/Efrg8fvQBpvxWkldMEx6SD1m46dTGVTWHBSXeQ1pKQ
cW0C91oPRbRrnYhWIX2YrAwf1ytOGklBVDHsX1Szo1+VnwJUdnqufzAppR79flGfuCjLkAyM3Yih
trDC/Vo+z74NCUfBAtKD+Y1ZB9tHcLSIJPKSdGTKzXN2iWzSOJbNXDNPZPcwcyEBqu6NG7RxMkun
jWUzLuyNF2pP8KgC0FEgo9PUZ1hk8P6QXG2lh3XZh4Oj38YUPAmTv7B9HfF2SaPlSyz+v/WL0sSj
z14O8tz62jPATVihaGfiom1fmeL3RebvTGukPwPtk8go6xB75lMQN6QXO/Gl6BrjRgDzWxFxqLFH
cZsRQCwjh2sh7BDdLvr+gE1nyygCUfLco6BPaW1qRExv46pbmG3x57pMzqYedCe5ortKF5VBl0ME
gGPMRh1UAD6a1zmPu2sxfF8f8MI25W7WfpQm3djBZ3SY9r5+WqhNZWS46DtRXZDRwHmr7d50py5u
XU7ZUdGn/M1C8Ncq0RFYIh1DYlbEbbKs339aCFKCB7SqMQXa3hnHfpctkSa8RxLyVE+vozBqexvb
0BGGYImPX44ASZwRP+BL43drMifi92uisKSyDIIN4co470pWt2PuEtIMvsvFTD8mzO87NenHYJkk
EzpIGvf63i17KgoJByJI9wXjh/zdevR3N0W5Dk5bDu6Le+XXm4JWSXVxy4F6/bRqk/jt0J0ps1Cj
Q0UrYZvhiwmm5fj2uN6SuTAXpIT1nx9xlq2T+pQNfTnavysKkY+PdYWJ4q5bbnzpFi0GXSR+62Gc
poBnNUQz+yPd2D5TM5Rk6ZFOPp3mGh5rK+ubcjjl5ZPc1/n2P352FE0PyS1ydbZS+e7ZERkQp24W
rCRL6ZmnpEGtH1CQEEkSEoRC2VxSSdVLhxSg7PK56cCjpoKb+c/XsjwZv+6mdGV0KaRNewb60Lsn
xwLU4085l1JMowIxEjFkGAr3gCDegq3PLrp+TP/8TY2/blt0gxwaPHj2lz7OUor96eVxWqsFSd6i
waqm5KgxYLlS4pefYiIFGYAoBHnO9zgjQNJ29W+mmVjAUFp2dPJpYiiWQzGIh99c03LTf70TzIkk
nSWdk43Epf7rNVWSBv8oXOvOHD6PViZPkegYObJLJTEwlMi1vCIyI/i7Nsq8BnD/8N3vSB8XdPi3
SH3QllntZl1W//nS/qYp4QpqeRRYS4/nLw0ewGcITzM8LdbYNBfsBU+N7oFjzmgOOLiunCrdRROe
Yp24QJpQTPmXR0bk5l2rg3qy0PBs6Nx/dboo3xU+XBBUw5fURnrUCRQFTs45aI6Gch9XpnbANaOY
O3x0ghE3XBsxwEYzlCd4BibNh26ISnWjkK7988/5N8UVP6fLPwaLmW277x6LkEeN4yIK0qIsPxgp
2qSM2TZNCgDoZY5b2Men3nSkPzVysDZZIt/qqofU6I/wX4Tzm3fjb+87VRWdyKVNSKPy10ci6foO
a93Afe+xmaJPQvbJakKmXszdIuK0zoy3mUMYrgv2pRIxl4skoojYe40QvWMatlBylEo3Sy2Fhzs/
1kZ4GFCvbVNZeoWv9HNituepdlB+05lzmDc7unYsyAZI0+5ryxQJ7RtvQrdkhwJoLH6zVP61nqZz
aNPnWJst1vuDhg1yJHM1ZuNo4uTZdpwXkdcHHLjlLiFhfj0Lgs/rvUmXL//8gS+L8LtXThqK0zsu
RZtO8LvPu3Cd2o8jpALO0tJzl4dzPUas39NJcH3odgStnMr1d02M99/aomHKA4bl0lG6RSvs14/W
73JOXSGmJgbBdA5GkA8+kREqi374Ptv4etzWEw42znKUiLO08NLKeCxjKfAu0hucQqQIgTO7wEKr
L6rH5jqUs/ObCzXfb6k0oUxjwWBQPrJo2u+eQaPMO/I6UAK1WL4OkeU0h9phADkMoySuZ2yubWPo
aMYp2dbLmgbekQjMP7In5uMHDITThhjke5/uwz2MyGcGhy2qDx0+ohEcki2NsN+VR6bzlz6eZUiX
Uzz0DgUWxH3fJgJ9n0PuQWcbmma2y5srSUWKuCmMKbnotb1Vh2Sk9sF+emMynl8sLG4jVp+9bm8r
IK6EdqJfBlcR7w190jbsD9N21OOXwgSCNbs4+BE2PQujPovOVlsHlfh2qdFh3UJAzawdwaIO81ZA
PYoMXX++l4r5miu/+yOfdxuGP6qavcQlMzeLp9euhy+gpPPSU6Sl1MSTGr065HiA3ezV0Oj1hXX4
RzAQiTA1T9IsD8RcfKK5c500hMkOFh24jXFzzQKIW03vNX0lvdoqLqnZfJhaS1zGzrEZ2k6gnWt6
KHPMWjY1vdx0Q/tpUUgLbPpUlNuiKAkBItkHkFL5RZ8iZr2zGJ77HpFS4McaNlHxBF86RUltbYO6
vcedX16mFDaHqqmMC5JypiqKdhVLBkaQ4D4W4fgNoTS0ADDGJor6h47yeJPWzlPgkOq29hcTG6ee
VdzI3N4GQ8AxK7S3TeXW5zjRviHAQNkZVMnWWXo1hIqSem5VLrBghbyoJQ9BizsLG8Jr7+KMXOua
QiKNnpzg+Wc3iKC/x4NWdNnGaLsfCyprfevNmMBOjc7ukqN2Xf+iY7rMWSv91SyIsu0dl2hl4gsP
s2nfh47+vSDh5oTCILmL6+wPggNfkaNMRNsxzqF/QK535V8EQrA7XDyEnoZRv23wBsZM+bVJwyqz
jBmyZDjlFshTfKqsgB38T3pa+tFUF4lwg6l+mX5cLnNwUCFlBeoo3cZWtv5WRDWHxQQPwFLGNcRl
b+ZM9oc2oLJ1hxjrJcnESMmxtFTtayBrsSsa9CyBZJYZjMxiVYSIpx3aK+9xk4r+Q1q6ij0w2ff1
7N8CYY6nfv6GY7O+aAFEkMDA1uOH+jPnf2asbrBfT5JjilBbuuYRxFz+uK5g6w23TWTxwvBtKAb9
wSV+77y2RsrWusmpd5HgsucmYw1sY2lgJjozKjvn1Fk6qvGIhD2bcFRAoF5qBXUlNKzX2Xlklcb8
Rj92V5g8RAMJWz7y0T2HLXJufGM8G+O8r+KQLsLyS2VgqVKJTordUqLUTaf2ZGricglbEuOC0LhM
URVssagF+2bQkl2GOoCU1XDX0pO/jGjUqACTDYWas0vc2d9VRj5um9ygQpkaq/NG8ys6fZgFUDDf
AiZ1qBCw0XXRj7B3F5olwkureVR5lF2Ijf4msvZe0Lu5EeX4yXZwepNn/Oi6NDgi0IFWQHYufobI
Mo5RjOsix7q1M2brfq1Go6mqNykdMuA0OZrI5U/ElvoUgZ9hzaIfNuk8RW5gvZo63TgmPiTnmPbk
BRKlE4mz9Q3dQlFx7m/MasKvmX4P5qVWC6i8CtRbpGuTw+NmB0km6XLstnJyRBscQbtysdlEStwT
BEYyIdHtlygGQwRGBaXhTsyDu7fsHPc0e2s7V19IkgLTLhBlL2OE2Zk8WrnBni/zDYd3e+rgv1ia
Y28dbMkXPc2/5TWgbsL/ip8/DTppdQZLjxOwtXANtslCopyiw/rUdJOxqQHgH8xc4trXEnK/TXkt
SEA7NiN5LFBOD2w/n+BFkGSucIgnpevu7SWVWdgPPsmesIvip14Ub00gWFyItzFDIoXWtWABAM6y
IDrRrC5abOUHRVG6/i83YLAZuzowAV6GbdLHb45fV55VR/oWk1tFv0jDk6sVIWxPYpkKMOl7uigm
lcdpAPZ+U9MBMz0Q9jC8DoaBgMY365PgumNj9j1EJvMxvCeuStwXWpRurGLe18wJb04a79lQszPs
aw4LGln0IXmFkzjDfukfNHmP2iS5FDqYURAF866Y0uyGH+zn7+Jcbx5CEUHEA949yDx6jsujDuMA
p1c3HCAc8S7Z6mCXNc8Tc15GAs+42KKN6LOOQ0g67AOCjze5xFWWjsizjABLHLoZTtY/oiX4snaX
RUNGhafwnbTwD/ZmVCG8wBLoiUpALC7i9BAtrpqo43RQJUnxIJi3asTnHXoCHujFYO0meqe5CNV9
pm+zKfISuS6hz3cizsAWwGJSOqI+XF/FxZrpu2WEAZwj9TbLiEOUTE9hQsU1x5gPytguvCg4td24
M0ch9jS9jNtchad4MtQD0ulCbkJ8o7sgxPUv/GG6WvnHfq6jgzaxtAYDYxq8HA9FQ1TVus4tkwck
eBwUirDzphg/5DiTjtygC4qsnjjFEguaYal9XBbHvgLntx5uKyO5BOSVbrEkA5ohfX0xWM4Xy9cf
DII6D6n0HwTh1nd92mD1jfv+zihRABFEYJKcxbCkioqr3kfDCUQpPeCxvdY1TM0cydUuzudHHWwe
yA2LdlybPAd+R3iz6Q+AEFBjCWJQQZTCc+GUgT7g60zC9zzurLgkwdEVJhhBN/c6B/9IYM3JNgpK
mOo1+6c2cT6StJ3HtjT2HKDMfefIH+vaH9QYUox6Np4D2FN5/IkJXdl24oT3j6cvqpK73kj+WN+g
xseKM9El41PgqmKyG5h0CrYh/EVfU0kykfRb9cxh/uw2+je90fDWxbl5CQ2ZPXTDfi0HcOwQQqLp
4UnTerY/TZ6lTyyarcJdvYx1IirXBEjwvcEGPGrZbu2ArKP/9ToGh8PUmNEEDa6qQF5f2U3iFfD9
CXxlSLW0nvtenSQ67U2fFhpvbabgaLFdyh2nBUmzeiSyILBY6xfLPS1FuScfZO2uGj1m86nKALja
0542lnuMSuxGztIQTcHK7+jM4D/5bte6Q4CIQjs21V8BkSW70CfOJB5pp2dYaPb+HJFfGyVHA1Ep
iFAegoDDGeNPg7DVtQfPPTrKkrjnOu4eWmyYWyMT9ILHSbuZVn2T81PNcfrnVNkEr8nBm2SOrhnj
HWYMd9uSrrB24tdiYkpGd5M2FvZfahH2CgZ7avbWPzDHpmf71GJJjI+8GrGy/3wGyvht7ARRuMvn
icAWt7glbnXYj0eL4/9Soh5o8RMFMrfGba3DaMkwPhIzySE5xCFtW4Jz1Jbbv+5pJSSTxTvnoa+G
zSjGPR9P7qFQTO5sMZ1rx4qPim7I+tEiyPLITrS3ggd/Oysy3WSDG1gZ6Q5GwnBwOfNss1B8AdeJ
C2tqbkmTvLh5Ux38PAoYNOAN4gCQnWJNuyET2hfFVHjs5fM2lCBzZvHvPvpyK/0Ex5pg0OIyUW2Q
F21ECLLXqcetU1TfSeQwtu04JrvSMlLEFvPbVIQV2GV2Y7Qt4RIHv3bte4p/7NbyoyBBxgt6cAeV
y6mvqwUFkhKf48Z5auZe30f2+GX9K4kpj1MykzKxDqNdlujUihAXybA5Wlqf4ehgZMqJkRiD0nH2
VMBfESAylSYX9RCZSf4A9pKjJAfO9Ssaqs3OuRN4XH+L1SzRFr9xggg04WQUohjOMqsmTp4vu34s
WHFSL/bmgbJHzycSFULGHFPQ5I8tZDdSmF0zCm8itM5D2HdE+MYPZAnxQBj3HFwg8ZYNB5nev6il
6bLOE8ZBoFOkG7PVBzJf10exmtMA4M9IkR3XKKGg/qk8uTYDdBWXXJPQcghkq6sDoEHIYvixqBj8
LSDKz2KE+umQu6J6BmPxiN/EqchHnceip8zEtTXJygWYEnwYqviZ9ovEfgYJ5meZp3XBcExCn0fJ
uawCnLAjvByd/73+6nOA80mTO82y6g9UN3CUkpRSMTaPle8jGi/rZa+rUg9EwFNf9sWtF81Hu/L1
5Yj0lFVj+Ezkc3nDZn/wAbfmbAm39eiNn3rAq8kYuzY0/F2iwfiIjjdQ43CSvn9Z9yAOFfo2TzN8
M+SsQfpSnhZGcrtOaUtjrs9aSLJ23n8sW6X22A0Xna3eHKKBzDy7gG+7vqp9O2Ly9duKAhQHbgEw
mthY5t69LUH/LSFnMKUZkIAsNl+KkS5REVfgHhDJPjgtxa4cv/GS9Pv14jUwCh5zqPVRSUZx4gyN
HpOZ4nH9doxQ6WxONeheWmuwzfJz2RvFJm7Mhx6TyVp7lkVHNIMviv1o0+1A9vB1lLJ/CUr3Gowu
5g4k+XMoE2iF5OM1gXOtqoT9XcPXqEybYHhOF4ayys04RvZ5AbNX0jTOfeTuUdXoCEWgJY4sxsD5
hm63XroKO80Lh5aHvc190uE10jKsQXvLBn4ELLbbrspI2uz0B8rz9DQ4mjyR4n31taS4JYl1612n
PFED9EZVnrBi3BdpxZ+LAq/L+v7FHLJ80+vfJp20vLHarwvqurWX1KREJjY/tWmqbxGxuLT2msd1
yNoX3WPJ8xVMyiGPioUhkBCbpaklm/Ws3dArvkap660H8thuPg4uRJ/E6HfrH1/3pKCm/sqGtN5Z
PsLtWuPRZSL7tLY96az8e0FqZtTk2vSNw1VOMchqrjhN8eocSk7M4J9RrqRdgtUjvaz3jbL10ONm
3K/firer4cjeJHujjzVc68iiGwHTOLUvOkCu81D44TFT4Teyysft0ISK2TDkcLOx7N160i16LpRs
5k+NLp9ozhm39S7gqfrR6RQ0iiHZHRlQ6DwyDhc6bwJjTPNT0VYfaS1G3mKdzMrGuUage0i2YQrj
zDm2ZLJbsEVYeHUDBTmDoXMePEFHxAtnZkw6qTMJ27YeyPfmuYZDQz+MgFnBEXFZD69NlVI1EINl
NxLhgwCcujTLpkWuCEKMcfirqJvXyUGZJIsQYbeZBZ+lKtzjasQ283TDYSM4cESn61kYGkZszCpD
ZTZnJ+nlLjY0Qhwhx+DkkniVuuhYJh1kWDFA/2jRA+h9zGR0kBv0IvFLPNX3s8B8m/fGl7km4ZCM
UmgRavpi9a3BKSqwbznmojaW+LQ01iYIEkQ/VXXz4pdfUpsOjYsG9oIshaGCkVmnmTxhETnmGf8Y
viFZPRVOVx1VCYWgGhrYabl2sH2OGBwnnE/JhEu4hliIx0E7VGZYHjOjx/Wrx6fWRyORyPmjGXFq
BvShjmDoEI9ZlLaQooYT57dPVel0j8GYHoQ0P0SLkimcwaXPmJkQjMfHKAMxuZY6lJJtJvYcXauf
NUShWcMlJgL8rjEoin6WejZACr0SXyjACo8PYz51Q3fTxizDFq2aF0oy3W2zbdC0wWPkwiyac8e+
6npTHl2RBWeHPsVJd+nD1xbArk5uiR4+VH1w5RlPbkgtjavtIE1Cv4gfMCxfYmyGVlqNT6QrWQ86
bp4iCOKLufWRlRdOr9MBi6bXBKlGDZWibpLwCWjD195hIBISWH2XVC9h0rS3oQC/Aq4VItvHoYwt
ohBIbw9DHziXigCQpxzD4hdbx0wfh5GxCUwTVQN520AUCbA0pj9iI7rXqnSA7YsEqjM/JPgU0S1c
C8s6wXBEMUY0lifbyd6W4Ak3tWgh2/bTwSVOvNOyb7xXUFsQdjH93w2E0vDeRLQ+IxeTXZeonajJ
KOghCDiTGV2M4attcZVaC/oq06f00E3DD8lPycfi3vQ5+2ZGeJUDATyhGAXbdO5gQ8qL8JxjtDjH
VSMPpT6/zVG/vA7+a2Zi8qtDD4b+a8kh8q6Ies79bghbitf+Lq1ZSEVJUlVwjLEgkmwnHma7VpQD
lv7S5jgrDAJROy+k9melZmO6i/VsJwQNkLQMxR64GuBU038AoQwJmLPOoexSVBO2O+7iyDPr3trF
cc1pt7BB27bAI0UITMcW9D5phHQb0pkWmUftVVgPz7qnmqW7WZGzG9RZcUGZ9LHgEwM1X6m90jhl
YiD5qHwQzL6IXty4naFK9i6fFEEbYoMlqvacEAYcEmbGN/4zSQ7JTrhwCJW1G0vxHYvGyxRozil2
c3UKl1/W3w7whTaY1LUNmKiXeK7NszVn+hO6mJ2ueut+/V3c0axMWoIMGv9aW/15Ulcc1bAe697c
WhxAOdL0H4ewW/KA8wIuKna2WitZNHEVzjWd59Zu71CYE48St5hBLLz7ccR+N2AbTpqXLPZ9bvBZ
WUOyyUe23Lbir8vkqxl8surmsWaXDJajYtgWGE1ThsDC7jbD4GJEsqx+l+gt2YfJfMqqhkTcuvQM
23yjNvuu6Z/HLK33oqVnIBcGdq2xfrUUk5E9ZKAF4r1oCHx1/OR1iLoOm2Wqdn47nhVwsV1Ok2lj
JHTMZfzkDHhZGBwzf3b15TT41OsBBa4jtG0uyltqLaF+eZ5AQtvokU92UxfEbDr9ZvRb88kwouKu
0RtB4DNxKoyK8buKMbx0PIWJ7NutHlgPbtOWuyxBWzK1lZfaDOG68WYlEV6sOn+JnBEQmJ2m+3j6
DgwUXiHS4wr+076t9e99HHwohfXBYqFJ0lljw4xJ3pyLjWUA/xIdGXTJ4OXWlG90EaPztInrTnqd
DApzWzldskdFXHsiS5ZMKl2dZxW/unpWXiPqPkIZt4AVwUI1LcQCXew4q6Gj4sCAw41i+ctgWChu
BDJpp2Shd3Sp7pQfjhchoquyD4M+wFdB87Vx0mpxSz6PfvAw+024pxd4yKpT59vTFf33G7FQBCsQ
QbWVLIHweoxdIxjZaOpjxM+4gXhC6VES/ecn7t0YTS9tRSpgkpnPg2t8cx3YfYMFVcFVxQ+Yn+SH
tmofTcr0Mgyy4HyIDcZhmDbFmymC736M3SCA7L9FZzjdI//XDmGu3VpdqUM98yIbFW1/rug8jm1L
KVXwR6V1P8DvARXn17gxj/jStCtQlG8q/IqkNLlM89kOE+LZcXYeS5JxSKGhRxDo3elkT3F9tufh
PFtzfa8CgshF53iyEDxJIz76Qd2Lgq7ZLMv+KOd0q4yeWNJC++r6nX+t6v6D9iJqFWyGxBg2Lh5P
5rowr7KUj4rxXXHv6s01mBv9oKZqbzo5YyT3yzghCy+KH1KSuNJFdLyB3HAkrG81TVqYgq2F3Epu
dPa3u76aAgAM4KxmDxBU+xliQXBXh9VLmnGErJbEcEsv6NPhNo/KfAapgNg7G6eNFuEosEMYK668
EeLinKnvq0dbjPRcQ+iJs5t3u97Vpm2cG9hTI2njORzuw+V3UVBZD4IK5dxKSkLOukP9aTC7k4Mn
YyMIYOaszvZuSmfLPgVkk0ztrQ6xb6/cQ+hCyOp1DR5SmzDXi3sSdib+n99VA3supABYBX80Ghtc
beOKDrtXWtReq6EkTiAvbWEzibdaT1zAo6O2n9JKeywB3PFaWyc220dnaNLjkIVA1tIqfOmbptmi
Q7p29o9ScOgr495+MObUeVAm2MQhUKD0+U+JjsjbMe2aVpYNyo01f6u0emeSnXsW8xn9/oOWjcbD
yI28q2ew+EYWQb8T7Ya0V0ryjjXYQkx3ccvAfi5Jnk9T7Rg3uLUFKsW7IkgbVs2sA8BlpxvbV+6R
kMBiqyEw2mGkAAXDvx4cuIwRsF9OjFex8MnoAn2OJxyZpf+h8UlysTsfPYw28bDqb/ZsfrEQihGN
w10hJpfozwxwKhKRwrNI7bt1eqsfi1K8sk/3J8cA4NXa82XuGjDW9czHRe/za0CeKHs1mLSsMY9j
YX1IlDmfq70SrXlaf0m1MfTQHG6R9xGyAgmPUIKquTrOYB/cov+o28NCDshqABk//z1G/rvLJlBy
IdLOi9tBGYeo2e5syuQzSfTweSdXI1yPzkFqEnCDeDMgNJ26MQm2bcVzlAw2j4lNZnjH+m/j2y2S
oLlay7fu+3wbNTSfAr+16dpWnhlkmicuokfmrJjHMeZKba+nB+f2Sj1n99FMMzGydAH4JrnqbVHt
rBHTapQ+5ZpOwKl9wJjVa9mrhq8lj6NHK+vMrWtXXjvUT8Z9aNrnMMrpFjAZ5wyXP061+tDXY7KF
F/6x6oZ8W8VQb1Lc1tuEH5hccMiiL6TVzndxmLw4LtDh3v88xX5Aa0ptzMGMdx35WAFAjxQyE7zj
exLs0Q4E8y4223AjMjXsexrKW322bpVAPSLsjCPfnAznNss10gtYjaaMwEvGivD1qaEhgVKlZ+aT
nUE0p91OD4rRjfu/7J3JcuPKlmV/pazmuAbA0ZpV1YB9K5FUrwksFIpA64Cjb76+FhgvLe/LptJq
npNrVxKDokjA/fg5e69dE9huikfIOhjBRXny/MTdji2qwNREIDRjsaENLJ3I+rCizNg0M7KJYDBk
JQ2vzg48CnE8UQu/H9DgDNo34PwPH/Geg4JonbeziBShKhHQ48b3iEqmnxiT3kvnr7PEZyui8MDU
48nXu0siBBESrTi5Ejcw/jUgQ137IxmikXQH9jEnqR85v66H0XTXoYNGsrS9LxptL5au6BylBQUS
oiuGk+ZKZ7j+pA/ZJXKtYUmsTG8n7mtcch10N5qRAdKB4LkfYm3dFRDwGqv5BH85YO5uvq20OTlJ
81PPQBa2jA1dra2WTH7fBs//1Jvghq0MBIYGsL1J1ojyV+S3ynk7ZPcBj+Olfb4sMigXbFvMCaul
qtkmtFxBW6OB5TTELQMawi/W4Bfkf/yY2tDTKXSp6C8eEbjQMeP9hIvC0iyoqQahRi2n4kUpun3j
kMhF06+u36yq/1HTSFkW/ngrkooznmlsMt9eJkQhNWAEzDAEbT5rVVLvpYjjZyR8t6yIrkWevktl
NyuOub9SkX271MWOcxUagcZi8rWXwlVHMjsYr7kO7RR91Q7mIk594Lp6TsPOA+fdJgfBy4lCOhCT
/27l2UftpPRYrPQxRvM89U1yNHyVclEWq6aJsGATPK0bibmKHRfCffo5osZCtMIYhvfNz+MPTaZv
kH5uAINhIVszJib2+0WODWtb5wXRwLPbXTPhdAR0BWvG7osKCAed0fHbI8kYdHCUpZciAHTodt9l
4nyXMgMI1rCOhxKdZAJkdkTkSEnD8hdO1xJUxA15MMAue3b5TDhJlrlL5krXj81+JkncOPcYUOqg
RWLvkpyD9HA7NJQNgyv72/0hEbwztJwdbh2+FWCufyj9+Hh/9vu3EM2DtBq8Yj3df0WsBycpNOt8
/6lfACgAM/P55zfYeZ+tita3Nn++bqNm6cpaXf48u5+KfZnRg/7Xp8+HuZLW0n53/57BSesG8zeJ
I2c/jOALQsGNncGPWLXtxaSNNAz1dyn6iC4ZGMKOhWigYGch/gm4/EsGkDQ99R2CzKjorXjpL39S
oFgwAXpgI3XDPwLf348oV5r+3XT1L0SQ2zJBdINc/WOKw2ve+xDiFIc/h089COitge95KxvtBMMB
kLRhooePaWal04h+FmhmVfxOtfJNRrC6tYb4lm7KHl3A/L0pvJ1yiVxh5v3pQStYs0C6vQ833HXS
o/cAoBcpzhQ/ELRwcQeiZnLTrxclVathGmdjaAC+NzfAdMNihBSIF2/ivXitH0qd3XuY3G9LXhyN
kIDQDQh4FRCLYSBDRA6O6GoMh15F4JKO0HVoB4gZqzm/WMyGBaPE1qDrbnUFvahw52jD55RU7TZ+
EiOKFA1jYJMVKE4qV9ugwC5XAGUePLA23kA+jzrEU/dWuilwndq52AxyVyPMPa58tchI/IgKVJtO
5LDGJOQBqkn/nTnhMkjw40PCrlFHRFGJeasQsC316UTWm7tqsq8iImc9TDkpNZHPQD6wtpqXcOt4
3Z6Rh9y2dh4u7FmIqKO8FhSJ5Fybv3SJGqBC/rasWvlUphB9p8SZCSUFUdvwARYOTDNLxGdq/F1v
+RcYuXJXVMU25YNg4NB8RDX3qHLa81SEl9rqQfdLVDeeATfbhE+ee0uyNtiOa8VaK2BX2RIuIkzK
A/Hj4xVS1t6eaaAhZU3atARB8Hw1Xgj6gkwYjPZiT0SrZElBVd+bACtjPGD6hGtEw2NRyGze1jhm
dcUXYrhkZQ8u9CgXodXoaVtVhuy1ouF9DLXPrgu/Eq3U1lGTzJ4gjuM62ElVkAAClYMDQChvbEJE
vrUeOqK4WVTCDg4hcPg08a86RmkWMT5tFOeHEKYvaLgyXfv5Ixu795Q1M93IpfjDHbNkZtZRw5s3
rUvZhRNTLQYGe3arb0lOQMuYDc8OZM1lGYiOij9KGdQkYPfrajlgi+js66AV74HCZ9GcKHsJV8gc
d5l6zQvRW/qKFl5Xyp+61k3rMDa2VY7Mr/FnxJy2qiu7WKkYkGdAwwEbJFSbwLv2SRoRgIdMLCJV
Rp+eNVqGiQKCFbV+s9ByCktJRz9qoaHlRhRuYsKdQS8iELRN8gW1rZ+PB6FP+oIj2cfEm1ym7Cpp
G2EkGbhy2TPwbWN6BO+lU7TQ8soGa21GMxhVZtxRSfg49UN57aLhI+jAkLdlc+59aWyYA6Jb6QGu
Wv60hsjp0XhifDfN6o3IpctGXvQea85R6Rorh0qhoRPE+qVagszfp0CQAtX6v33/VJcjkYMmD7c0
fggBHC6eT2MPmJNFmoCy93SpEf/Zbs0BZp6ex8GrhrWfz0Lb+5FLqGTVPyRkn3MMtWjcZWgiMgS/
YGLYInW9WaBbZ3yiYYBDWZIk6SUesx8e1Jgl7iITDAdKA2I7PejWibVMqOt3loAeLHWJLyTO3suS
GTHmQWQE+RW9N0dnyZ5r2sMLKQ87bDW/TQGNt5OcGqqe7gSyCoPErEp+gCJ+NQSpXNratMOIV1T+
ahARpFcrTIKbDg+fa1S/gif4YSQuug+36leB21D69HYA4rXaKfz4nD1d0MIZt4TeyFNONpSRRvVC
q1x7YciJdneofQ31cbQZ1dqy6T+Ac+nZsIJzozxNOzDnXfdgmD7drP6FNQ07dOKzJGbVMbQc48EO
/YdBt/LD/auO37nHoEsdS81IQjyk8clMFjlpqEaKoJOeyTrW0l9J2z14bUPoQYugJ5ickVgPUqoL
ID8hvFQwjKi9bAg+Re+D8fHiVdXqlGxZsXYrJjF0O8NdO6+PWWwekzh+ijzzocn0fTEBICljUzDc
sm+O6H7gSLXYbIcrvOJVXccXN0S8Zvq5v6nSV4n0liMZWN8hoB1V46floMVuZATZLuHguOAOo4sU
R7SVZX/MQiYgFTk5MP3rW55h9UrYBsaseYkFWnsZ9Bf8YmB1w20uORrS0AjBJfO8Nmf9hYymj8BD
KVuqHz2FSj4ohnSGwT2tBR8ash9jHj5r40YWvxMmh2RpgVh0wjcRabTxAEHG/VPFCGFIfBoCmN82
qRifKZLXbazPYatVvXI609hpBjsMGna1LhqNkbXMCJHFz00kxMqro+DJg9z91Ih524Cfh0erCZ7C
0QVAi5F55c5fIrtLL4nubXW6l4u6ZDA1zJdQrmfdUbTgbaSChzUa/pshwvrp/h+gHt8l6LyTOenV
U9IOBFzGvKf3H5puXT9VQMYZATuX+yOiWuvWepczQpyfI9Sq7mIRxH7/ClxV/eQEDCjxgmm7+/ey
uBZHHk8m+/xs9+81ds+pokvPf/7V4AMktFHd3r+8/8c0XkJdz27/eADeraj15gGrI1e1lRfHUHd+
NDRKnn3kEagyKm8bVJP7rIUleNJK/pwfUPR1+WzUhtyFCAj+6wcYlvzbM/jS/9HNv8LUPPkf/goU
PJY+qf/oAc3k/HkN9xf5HzzDPz/gX18kMdOAOoekXLK8KGhww1sBKZTDVdSeMnRJSEfN6tUjhGuP
1wG+1PxTPhskC45FTtukqtdOzbJWLyFndf6p54dyxY0c7fPeplj1+oxRX7aPrCqPFm37YHXxGC8c
j+6IM9a/CyPfmJyeNZdEqyLiqSaU4KQ47Z3KQbJGqwmSJQRB2ibBLhxl+2300GgT4HOpsJnnETn6
7uTolUK8/i+tbdvMR2GYKeQ5K2lp+qW0gmSDdKx5GGwuTafDdCZ0suXarOtemsgIj11LGyLT3O7F
QHV6yjGmLe4/9VFMn9kSsbfOD6Yrqx5KYX34Vdy9VMHUPdqVfr1/pbuJAGkfHwvZMD+o9GafFdbw
AJxgeEhdBj9oJ3AGWg7Rbfdv3v+jcM1K2X4QhuS/sqRGefRhu8rfSwcddplW5YczzEONvqgu9Jit
C7P97/v3+WO1Fb67aV/MDzPfdJSQHzp1IbjYCuAAHPQ//xhkbXUZCorQVroJ6dwrJJT+jb+6X7ck
TTwoIoZ3XhDQXvBn4VxuvqQdCbsoTWoFS21qEB7Xecevi99lNmVPQOCqVeKi1pqPIYFJZRXGcHw7
FsfR7uUx+VWberz0gA4+50W6MW2AECorsgMCmXUneeoQTa+vp7u8GMfb4KKUTQiVc0rFO4fkCQVc
zt1YvIWmoGoI+mzt4BU1XCZXASEaJNOqjykM/jg8/zsE9r/APdmY9f7zDNhlUTc//sct/vnj78Gx
87/5RwqsZ/5lO7qte64J1dplEv8vyCfNc//SfRPJgnDw/LiAA/6F+GT8ZRqOhx8SnognbJ9/8w/i
k01yrMepAOYAegCX5Nj/87/+CS5U/5uv/w4bMv/Z42djBWVOYNtC2DB+bOPfep00ObV6hlV/o9WF
f9JSgBPSOGIjPYl5YzTFuFaZh5Q79yJYwXayqCvnOdLq8NSN/TkYQmtvuuWFtWrcibh9G0vMv46n
vFUqr6wr4yofSwISev2Y695jiCD43f3+2xt++eOP+vtfYbjGv/s7UMXZWAFt3mXenn/rrXFQMNVR
2Zhr1esIM0MOEbUxrso2C3ZDb15yM7boShMC1wTeuQFailQeVSHnifdE72bDO6d5VYQHW/oHPGHc
TgOkSaDkMMzN7DcQ0ZJsKWfhVCnJTVHN8c3yjz6mQC2JjZWeu+tpDLszJcsJcnKKmhCTXkhNID1O
qzOw3ZH5Y9xW9rLs5hyx2aQxg/dah1i0omnTrceoJ/e7rzitfpd28zMSRri0Myr12n5vnZYjWw/p
thhSdQMZ8OhlxtUlTOQxt7HoEIH3ZRWot2hgvtjvvqM5P7RJg0dAKZuEIUBWk/LftPp12Xp0Qy21
rJwvkTpiE8WZsTqXlqFvbJLQFo1BLHzvpC9xSRZolPKbE50QI8aWoWMdx8Cv1rKdifA4icCnLDhe
bbHyjxxNgQwDBdn6zO2K3E5hl07Pg5PPDHrk5iCCdumExrP2B2S8JeAO+C149vU1CJFp4RVjTAOY
qp1Rw1tDm2OlJDEFZHj/qHBmisKMVmrAqqB17s7bt4x2B17O2e09Y43p9C0CPsOpOr2R3dVw7g8U
5FkTfouGmtvVwkfhB5eAQA00yxBrBn+sVoRukTs7+XuMlvhPoC0uzNYvFypSj/bUNgt37JttG82J
J+2Jpv1L7cpTOq0D1+xOTk9HXfRvU6+1vL8FVgBSOQm6Ia5MtXSSO6mgVDcggjKPWYCyomTtk2+4
CURkID3gT7A4nXMK9ZdBYGTk78JQgFSdNgHwcPpQZych7BtBZGS0/hL8F1onxSwQgQ4i2rbdxzLA
QjOLB6IOWIRN8uPCZ0NgQHuoE4uwXL+cs4Jl94jmGDQaFUSeqfhSD5CytXTG1qhmW3SCjbXR5yER
bYSc2AUxhzeastpEqcw3jDXmwMLiV2/Kl1Qrytfmtx1FzxiFLwLY5hjg6WhlmGzipuBqG3VOITmK
f1w9gTwYhswPtIU4rOtFlx/aVjK1Meno99AtkCoHzO0JM8eg19drUdm/YyOIjiXFFXEeJ49PmVi6
w4h5+1wrUT9UVegiXkR9Uj4GPZGB4yiABMcfsKzOpeG8xrXxgsHik7gMdA3LpJOrNBfPJMWeR2fp
inHfd8eKMxhuE9o4UWKdlTkR2DLYMTo3f+O21WuQWz8gN7/UKv9GE4xLWF1rAo3IIHk3TXWp2/ol
5ES1UFmTEz23B8ljLBO9dnYi4xe7vNtV1L/0Zb/D6c5t4JOG1UpvPdIi7oNVR8sAs/VVz/iQYgx/
LScz+vTnFDDAEAOIZjvYurTMm2I8NYYWIPcqjrovM1Yq8w3eICh+USPBbYHn5vlPF3NPQ8Bbmb9W
Urv2w2dJZO2isAUOl/pQuMZKznwcAYIhE0jLsBK6S85WN1ppHGqMHX1kvEV5YOyLqMLY0jKWRfC0
DOR7KLhxI9P7GcrPSAEHDlS0TMwPxAdQPaifDROTgt3ku4kepSORpZhVsGYAuhsy4yjLZAcR+7Pr
1aOcjxY1NjkUVFsiWWndkRhQk9C0oyn/PFB9LhgkDO62aPVi6bD+LJyxB2Y7bBQrBhRX9UWuwyky
EX0wX/7qCTVcsD0te4UA3PSsL73qP13X+VnI5OjSvlpANkLv5SAvzO1Kg9Vjnp3IvmhB+yBigPAF
FO5FLOoPJDJyUbbwP8KIQUnCKlSMmjgCdy53VU30nZNsJ8D1z6RK3zTp+eupwOlx3xnpFYl9hmdm
UXhOSoMJNtswWcvJaoZDRhtx1YGqJp+BYIi7QpioJTrQqRZuCpUdi6JhKjb03ZNbsIm40HdPKUJw
THIReyqtEDWbWzpURnHRumullNyHEeoHDDnRp9lb75zVq6cibYeFU7CQVNr0nUKAXhhVGj3FQ+Bs
Ye1pu4ksoauZ9hreK9JtnToM91ZrHGC2kyVnZvuQanfvkQeycflrMjgwj/mE1WRmJIwKZp/hixc+
smflGRduJnGCQ7qfQIFfaNnsZKmMq/JapKms7PTXOnEIK1tbk6Ur3lwnPGFwjQ9CIHJ3G+sUBVqD
PYu541ydPCMeQosRdykaGz9e0SjqHy3VMHb3ivQzrJIMhYAcz20H4zmGvYvKgflcmKvx0VaoobiG
u3OWddnObWDbGq1HlhEq6IXhBektTENWJxQSX43F1MUq9O6mMh1Zj1435Chy4gUwpR3iwHxoUbnd
MDfk3KkaXpQabXmAaJ7ARs4xuvcwWJq3Imaa/BVG6XbVXOKeGIwK4MTOcJLy7Mj4seloFCext3QD
adxcg1V26CdtHSTfk0dKTTyVgAUtioGKEaaGutvKVP1IU5k+aRtN676MogMyuxu+p4hTGwkNLoHQ
V3euvBRRIGtXXq1sso7kvgBM87ziUU6Ssb/Qt11lVa+6Clfa6O4tVVqrwfIa+olRxfKNNidxUbWl
9TXr41XkVceqfMlVH+9lye1d54INIK49zsj9pkg98oRNWsOTTNem2z1rOB3sSj1woXprLZOniTPJ
YipcdkXU/MjT6mzTeBjJVXdqIk3wnZZb0KLT2nqcwAzEZGO+o025S2SCuyTj1Ok+OGV9ckIdQywu
1VbwZC6sMSuWK88DlhE362Si7BiLDyiqmx4XJiM0Y2O345a/iX668Pd2RI/Hr91FE9oX+Bb7EnVf
5RftMjc7zmeIjtl/3a/abE+Jms6haXx5imrSV9/kL0ezE4BZd1kcjEFUnMqaDb0dqquOs15u0tWN
CFexenKEIoWByGOOESFFgc4blUunBLhEnaN7NuqshphhK3ttGV1PAaiuNCfpy6QUaYlHgUUZLv0A
rHtbMwxmctQa1YOhrFNFst+i6/QvVYrfkIEyROt0qh1igbhGn8uoo3T0+lU1dM9NnOwsZlkDra0C
c95CxNHWS+YZN8laoxYRrzK3qHXNA43j3xorfpIqQV4PhnOpaC2HvTiYEZJ9C6uk0PXvoKu/U2Hm
S0xrBUCN5Dwa7g/lMArWTPBZXpoax7L+nBjPTMnjkP9CvHit4DMuK9cl5aE4eUkKzYGAINT4G3Jx
2GOc5Kdb1kT6Gu4zopp3eFTGcmiYCKviNbMgbEg9eRs0+2rU/a4ay7exVnIREadtjOEP91YahEWM
M7EvboIfeTc8DfQZyurVVMlPhvykjvjDM8edx7oYH7lraQptiXs823V7SXq2QHBpdP0mF8kKCUFt
uPNT5E8+/Ts6/B0pGepNrzGPAwBFhBgkgA8eO718ndyZ9M3LzUsgR4wJjIUgCNOA27GIK5ks6deC
LqQxjZ5oyymR0iulWE4T/apqzFV5JF8x/1EfdKNJkTjeHMu+JiMvsvM39Cs2tlZVc0V+EFY9y0Nj
KPNkitDmJ8QYGfgB1+jadtPfQVBbhKGnOBLpB8g9wkE685P8gUOT5ikDyzgf1Z4F0MB8MMyXk+Xx
jdiNfoJ0hP8fmoTxeM9iHCbCEtn1pcbhpOqSaamXdHzGiq2tRQ6O7VGHsnLt0ZNtjArLUh0E4th0
bNGQAL23RnThuoZmsbJIppp6uTZcRRZ07penVNfbq1Fk5wjP6xgo6z0LySkZhc2csm7FO1S1rZT5
W5xN6tznXXNRtngrTi4ctbcsNaBO6o7Ay8KXQR8Y0N2TjSvJbuzQpDZ5gydYAh0bXRpN0me2x8T7
GuRBe/AlgepOqvlX/NK03FPAWTpQBSgLermqOANcQy/nP5TDnP1jUo7M8ZdDFtnWHsNT6JrtWeut
h5E1G19G+VR1v7IWV7hvYJOM2kvv0oLVgyl/9m9DlX4TnpI+jClqA9ejk+kWDdYk7w0hUnGoSGo/
cJH8Aq8Q7DBwJrfQpDifgsLa2bJNbvfvdUyqGEUvhkwQ6GpZyUbEDREPjPL9RKgHi4M5VhkMmsyr
u9F/cwq7geA0STyD3qM71dduDnhFoE2EWf9BIBdbJAqgcMJs5WqT/uEwzFwMYdI+mJS81dgXKy/y
gzV+aw6ocX5SDooQdzCyfTl1/UrUG6lV70VfOueeeHW0PdobeZc4AjucosBGdsRmaY5+qvJmwGPh
4tfWENnfqyNksizEMoVmaSbszoywR9zMY9Ri+QtqZoU6/zjhFk8bVzxR8d7xnBhwBdfoMpcWytjI
sLCSRs8JLXuZIkMNJebjZrgQz5GSglLMOeaYWO//NM9VTgP2N/kYIfvY7W4/0l1NEFWTn2fa7+Ze
rcE46vZ86G5g/uS+w1GrUHPWbdRhiMvP+MkWtLvzy2gipTTS4cramS/LKQXzf0fMuZMcVgmsw2cR
v6bhsO3yRJ7h21M8yoowm8JDjaByl77hODCSjBj5QiPMuXpyxlS8Gd5sLjTXIhpw8aDUJNiP1KZO
c8S+6zHXi9AQD5WlP+qG+ejPLRjk7JygsFhIrr6z0WYojErBkL22NExXSCN3bcBU3tMEeWcZ6bhd
Yrx7Hop8WprVEiuDv/VK5IT9KL9yVQGSsI+Rxq04n1clZoRl3fnTQ8O7OOACONVx+AhkzHg2yC/E
N7NpYZoexjbsNsF4yUL/0pkdGaQW2XtTySfbVNv7R9+PmNQ7G3SJV1bf+RSrjYxSn0EJ8RNxAwnQ
CLA0x6wAkzU6m7ZBJZ0q/vY/n6OgGJCDCwjb7uGlZFCaTeQfcyUcthrjXQ95ZVi5l/u3PYeJZTpp
VwNTH7kQXF+en3YMjaEVk2Y5rOLM7rdqDDhGkeaA03ZpIyzaOCL/PXZDRiqgM3vHcbsEcngwp4y2
dF7+rGOrX6Fwr+xnmwp8GZY+x5JMd9YiLKM/11xtefa+oTq3BQmMBcSDFcVhtlbEcGBqm5pdnxEq
SqlA72k22vVVzMY60peSUfeqCUWJUGbvljSpBul6xwg0VnkaN8dkJA9JGKV7RiNLqgIK5lYwIrSn
Lri489FgkPlP2pHGiVjcfCsonXX4N8j7soVNO2D+vPZE0cBtyjhSl754VUXkHnoj29H15w8KEC+k
ofdOyNAOr6vxPPoFMcRutcDUo20DmB4Lo9XFw51VhAwzZVyHpUdWibW/LwkywndaBXDbmiZ7cuTv
MvC90/0mN2z7BGE4PSU0xmyElEwj/DdV0TbTVPuEAgn1qY0WAIyuvRnxZp6HaUCWJBBC+dbcdU9w
S2la/uv++u0AD5oWI8KU79idq6fYjZFtWu2TG/naqZ3vHTmxlkU5yxJNdAtpfMTrxLqjFQyfNRw5
RxWg66yr1ECTiyag67VDVdjQPIR+TgTOVq1JToPzFJYrjApiX7XetIiqSdAG4k2Uuv+V1cMhHeZ2
vV35jyzhSE2S1joW2lMa2iE05ro7lPg5Oteqd72XcdpWVxFE7VEPxu+msfSTCtccPCBsZ6n3oFtk
VTQGRGuzDm93G5c9OU+ObsndMC+83rSSWmbs60D9vL/3XGdv5JmIa0ZGEaczgjImJ76YJfAEgsC9
YPRWGX5DmIPjQ+gbvyOL+CZ9vgysVoqdruU6L6929yVTN4RoxTnTsi2muPYKWHad5+bGY6Nd3513
NtE2D8GQPt+JNAXUtRWM5GQdl3JrtHW+JKUl3E4G6cV2Rfx7l6UnBHr+hQM0J5FiB4KNdsO8bltR
cfQ84pdzm8RK5PnWMvYRJuoJWdoTUqWbWev4WQi4EGbdrBIZMPylFm16BCDK2nvigTzY5OTrFcGz
ikmKyljhRUmYHyLEFinZl0fuwCPICYJMMcmrAbtaqRigZwolaF4QzXJfJe70vbSzjvZoQxpAnXfK
pt9ZJfRTaofvZdb0CA/jhMF5h99oJL5DL5p4TrAkrrJnfov2O+C0LJAtZ/VjyNy4qczwJMBQNvQr
r8xjPaUNl/u6njXuukJZsWWTUascAA5kKzSS9w/0fsdo1NVICW96FfjbsYNOIfTkRej0J8MqZxpL
VpPBPrRS801mt/4pRPi79iUFKX1Xaz/Fw6Od1lwHXXvNobUvS1zANmpE0lfx0BoRRJCW2hSOKJoO
0WkJ+O4QeEOMVMOTUbu2M6dakKBZn/rWRj6kI3+sDcHJNyZ8iUTwcHW/GyUU+m3uDKRkJ/mOHmG3
FEnOSMDA341Eb22QUbaO0169oXAM5vggq6mTp/4LtGi0BkUWPZOLZDR4OIaE2KPesT7cXtX49HLK
lGjcBfS7WNi5wONBsH61bkWEqvpKp844e3N5TLK6SVNyn83rkTkh4gD+Of15R7W2Zy7Q4Ki9lxQA
mnrMvgSIDl7kcVHYNUwI7gdMOdGWm/PRcLr6I2qIKE19s1qzM81hx4VxQB5F44WhwbHUaLzFlh49
lVz/XH6FOgxkxe013smF7oJebbSs3ACIJi5baPuBcPujJMt2Nok5MJN6joeBbf62czmcy9zrz4Xf
Z5tJdu2yc6x2RyqMWNIi2wKoSh811oqbpqpzSquxg9JBIOV8wud4T5iPbu64jPh84votSOvh2d8H
85oVWsYFR0oXecFD5CLEoiHzGJuuiztruhFLu7kXL2CMPjiot0d6/mKlq6hbF/1YXVkS9iCm20vU
Y3MW+istM4cbnTvIzjBWZXUy/kz7XxiwkL+C3b/kjgED2tdeU5VMC5TeenGLRkH33W6DXaarz7CH
4KF1w8VMSk7ODg3mmrS+w33DN4pyi08wOsdfKCnzh6kGXYyaiKg3q5SHXKc74xOsvgwsLd9ktOIP
PlrPFQksDEOD8VOBQgxsVW2jgP6/Y4zZxoDRsprKPgdztE6N0jjZdv6d+S4WDWSPwK4Cb9EQaHG/
N8UdUoCdMWOES+Ke4EMHceUQGL+yqui1qsjqxnoTG+raQAFhkoxJJe31vT4qd6FSg1/S25g64UsV
9NppLuPuPaIwqnZN3T7eC88x8esjAxQqgYk6z9E+6yZ/KOgpo9XnMs+j0D9hAaq/NSup9kQtMgHQ
1GviTQxd8AXs4zTZacNY/kwytnXXNE/0+IOXQknG2JG8aQWHN3hGq1GkwTvNdzr6GV66rnIetLq/
5vSkJO19FNHDzwgz5T7WfY7DRuE/sqpSb4QmrVqkWkf23YroWRntatuigek50z62GveaqJRmYuE8
dOKt86vmGhTpd9gznqkNEAf3EsOY+U92yS+jAXC591AbLd9DWu22GpmonI8N7ONSrchCom+MB3ft
BvlN+v1Js0H1yHZ4NLo53aUM3+5LM8Y9eiYilCeSGjtileqQT3JdIng5ayYGZQnjrOqG+BG4z3AZ
BtlvSy1HSIW+wcTOcmae0NEXT/QVuJ1iWarkcH9lyg6tV79HZ9OHFxSQRIAkmDU8vI5tD1Z0LpVS
3yMm0w/PzcaarxXrk9nbaagnksQVSmIVjXgeGIZMAGsusksPgEblpU+ZezWzX2AGDuG8IqQpVhTa
NpMXWZb2ViIUYCMlq8rzkXE336kzkQc9syH7wlm7Gmm5uRTYKWOOrnV+5KQnNhnRv1ZXB1spSL7t
59wJkrVti+6+DbyGKeCIgNfwMXdleKC9/tXRFeJR1zfXkKyLTY+6fle7BU0TGy//NiuN6nQv3l0G
3ZvBW6OPCLe2DXHEDOSxqiNU2lP9GwaUuQOucostYFNlHo8rK7a7LeoP4omr4Oia+hq3o7fBi49Q
WNQvNTCIFcsHY9C5RtMMAniZUga0G5wQrzqlPUM8nQ6KaqfT6DTtvkqQ2NsaogfEmK+C8/JqkE21
a+1Pujn2SzHPJqp0toR0brnvOAxtszlwz6PYw4Y77P3Z5mjppbW055ugTrsnTvtib5T91SrG610g
0tsc47soW/Sli20miYs1e320axNsPpye7iVu1NCQ7cYHoYhyhu7F7TJ/OkWfBMd8yWUjnLJZ/L/H
3eY/B8KQfGDY6FkQBVgz+pZDxD+jOqfQR2bUeYC/Jns3DMZwqRgb2E58jRxkxfdalCROEjBd7Gk9
drB83pC7uYi5v0Z9PqaZGqI7+BLvdCPFwZmOo2rkrWcsdX+5/y0beR7Vr//9P38Wbd5U4+0XQXr5
3yUgc07Pfy4bWfzK43/38D+KEfEXJGwHQYPpG7phOyaf75+MMP0vl899/pFnItgQpgUc9V8kI+Zf
FlIR4uscbkLTtJBI/EMy4vxlCgFwVCekwoEta5v/X5oRMYtZ/o6pNX1eheApdQwGtsvr/OcLkLo7
qgqKGoFW4Ggn/5e2M9uNXNmS7K/0D/CCdM5AP8U8a1ZKeiFSUoqD0zk7p6+vxeyqLpwCCt390C/C
zZP36CgUQXL7NrNlfbQdU0euVRLMN2pF3zPbMw6tCWkkI0d80/nSVh8ceiejU9AXz+yJ5mNhLf2z
mMm5cArire7ovHh1zGqviDWSA9ZSQ6vrSG75Eo1kSWgj+PsFEiLuai+/FJEZXkdv3hv8j9NE0fhN
RfMfyb12T/jOP7mEa0IovpeYZ8AlGPo3lDNoocuf/v5zhu1i1QUOnhHdyHOj3PdQWMSLAss7OxAX
N/wO3oZguA3oO1k7ZyeM7xEL+KgV2xnu1ZY+75dklsQoM4f1f2lBSw/xeLuyuaZuA70RZiXybuef
syjV27IPWPWmAdqtJHyuu5BNFk1AyZilZ7+P3yl/bDldi4ztaFWeEgtfyPKnIUI5G0FH7fnRna1b
sphxK0+tnTQxlpQF1IFxfph9dj8EH/LFwEYZk/w9VRQj2Mo/URY6nfpjSTxOkbVFNBovmTBPxuQ8
doWgrEtpuseXkzk9rU4v791pVESOkhDIhP9rkRCOcToiYhhR9MzCflcxrG0mAAr8yrKFmIbLu9lZ
3HKfyjz7AyKtPpVkFwlp7w27/3KLZNsGkUOggonXbYdm7VbhZxcKKEucFFe9TSd0nf1UU3woA/ZK
ijDIZuI0gxWaerklGNHTMOpaJG+mbGtY8besvZ+yHB6mwl1y8F+pa2bbrGavlRdsPIsIjDL3fUx6
Izq6VcfENpELAvT2Y0jrrTeTTPBmVCqJX8QStjrXuhxO3DAZRO1FZ6hZ7U6VPhkJRkIxPTeYX9Zj
2eZHzrkQA6PvqMrvJdPhJqxw/OZuc8Cmc0UFYsQOHlK7EOeUQEIfW0/+FNc7RP7TxEOHc2hybb32
6lKQrgQCMfXWqzyBY9lLf6fNgzfHFt2xHcl93KDnts/PsNmNA9GInTn0Lr24fDHC8F1QvbNuYlbD
U8ECpcPALKmNjNWdjguH7x5MxzD8clppEciO30QC2M5cvpTz+NiWvYZV0JWnKmrTDYcgXNg9U8CM
hcBz0miXV/G3y7qaDwpbQhvuD4m0gXQvT+vJO/nxwpPQTgKostpmS62utH+EmQenFJvSerbZ7kiS
fOyyVipjbmFTNREHntbmQBVKrLcc1V+KjPm5qCCGwszlpkv5fG3CruRVZbF5dnHQo7wNJhJXQkaR
BvKRjqK6Ns1T8ZdlwoN9JVmebThDqbPd8Yu156KlxLkZmFq8b8I4/pYQnFynMWEdtU/mgotJJEt7
u/Mqx/yNnzrCazDwT0bnuZoaeqhxpRcphu9+IQGbnYguFlvdimDu2uxDcj5zSVWczB/msfC2bUhi
JJEa5SaFXFJHGVNZDj2CbaEiAQI0p4f3NYH3mZ91RZOImcWEjLS+c3SzUAPBUgRui7LTUvNUPLOo
PVFBKmhQjtbCfTdT7DPxzOHLpP8tnA5m26Rr049d7jmMsFFbrXufYRAOe7FKQt5JsyLgkVYjdbJU
fVtRAWlUFO+MCI9oL8Vq9MuPLmMDYWjaWTJmNKFgozQGfJ0sUxUTI7cCDoNUTsOICoCvlFkW7oIR
ontr+eXexJe6wcTNf97E/NGmx7KtzC3uXVYsXVxBZxB6Ta4/RHIlz0oU+yAt72d0GnqdHf6Lfem/
sR93wQbgyVGiX+UxL8ImgV5qhGLDA+FUAnfEW8ZmmJ5cbHSeCe8fPmOCmJ1LceEtgrxm1UffiR4I
XV6tVFsrEVRvKljs81AH1WDd91TWbopoH8lk3EtZg9DXkdzkKv70PFHSBSC80w7NLF+N9Txspa2e
aPTmL652UhEXSfunmarvsjJvedxG0GS9cBti5TIZGNelR0xGsjdfD+TuehGWa0lMBl5/tXK1fJM2
NJwcePTadUnyq/GukRSrRVS/s1IitDxaihRwHxTQJEnjycXsQMAhmTnwF2RxEwucz9ypT6mwL0Uc
e8siqLDa5Icuc6ajx10xxXjV/+h8Pld8RlNFeRaNmKAJTIo9QR4dS9t+CiYsM0nnr0dOyrxRHQC3
8ZIU0auzmIY43z2R3eFxFGEBy6BMPLWWt/cDkrvB2FGVO7sFcTDiFYH+DBqC+YabPpYO+1TPix8n
yTfxyOxO5AlNdlZDgksMLsmjSnlISZ9QuA8zr/HxoSfzmsRcBD0tvmVmeYhtgG981IDhYi20qPvh
A/9igzqmeACleyKGw5Zg1WSRs7GxExHZgECXKo9buJHtBkculpae0PZYbiRIZX6599WALMEnBMgJ
sMbE6R/tLB6BWtq0CTravGAFgYrptHuWeWAhFRgGmn8gpLDJLGV9R5Toe8kiY/yrtp3zFXWIreQ2
+32RuhcfX+3yW+Fdm0Y68oDkiNxjiywv9Vg90muCgT8fi0PR19mmr6Z223nDswNmA1CSDzkgk/kv
N+73bFTgL6hvsxup3+gL1h1ZzCHZgcYTiNreehQ+UT/IpzFIyn0mgFP6IVFjQJSsdBCCONl0qJB7
C4UMI6h67f1U7DIFDX+Mz7E2b7HBp34OazKWcpZ3We5sVTODt/pSZVfslElm3s+DYo+Ou3R9ZJfY
6jjp11B7G/+LjSLEeFwPJWrEWQFnWkEpYw+ZsulDYw2S6RFlimHsS40UmqSm8wWy1TsSt3luSnRd
w//ti1xv+sIrQHPSTRj8dqv4mlWQECOf0Kzr9fhoRw0zjKz+NqQcD78BHzqUmPUosgeWeNOu8+sX
Lbv7pMMYJrLA30lTvFQ+72wvRxR8Hg1ixo/D/bLiImUNKbM/tkjvGwXZxXIHDts86zaNbP6EVZyy
K1IrE6bCDfgqxZszxc200iNml+ZKWCVYljz+qibt4erK831O/+YqSKBOttMd048Lbd28t9swe5gx
Gq/mmVzgBNclw9SJVVOVW8eOsLWmCQGNVL359KsMus239H41C3bhuZNUJnXZsA+CYiPN6YxLV+JS
4FY+NfNnODcvo7IIK0r3PclTSSdsbaE0lQ9OZAfXrIDnmrjma6mGJwVAZa8i57NUNB24A4GtLhkw
C9mLY46woijFcfblqRkD6G/sD9oc7PrIyWObxurMJ/pA4Ij9VlA/YK95aOr0lyMxPhrRR9Xy/C+T
qV357tbDTHzAqPwBRn0zTIOxZcJe6LnuWpXIl4J5ZpbmyenSp1GzoPfKeB9FOtz09WCsh2VlIFjJ
l0WfPCddcKs5p64cEz/2zCLxGJYFclAzX4QoMAJ6MYziehZ7uy6ObaM/IUsyG1vd1ickgrUwfrAy
TBApeOirb3tra2DyMKGID1XcIOAO4EFcjKOA7GTO0NDuoL4Z5G5yH9GGZ4/dX4eRc4sXTy/YKLoH
rdL7yKjuufcImse7WxmTxKiirlzZtfOHQsvwWNmAqI3MeYgaoj0DmTm2LA54lu65xn8ALwJmAFOU
92DXLKyNgGdIp+Nr4rMSDbx6mS4oiAweUaCvql58VMTc3V1rGeJhiOvTqNsJG2TEvaB5LWwM4Sb1
ulbUPQQ6+s6ETxp9xNY16c/EhkMlkmOblfaJlWl5xpo34lupX/KUTnGpLsbCLLEbnxIvvGWOlHob
9IAZpI/zxaFBJ/Hs6NAkiHZBz1/i/uZxMKZAokd1K6YZRGjNTIH9dNZDcITY0q0LGIxLDzRIMgJ8
brvhQv/TDs79UDUNhxJ7HTYQBzx+GNZozacyuvxkuNtW6ukUsoApORqtsWOzTerqYEU7PZ1ejUIH
QMASEXKpP/vHFAPE2q4kjnC28eP4FWiiVUMKmAGD9J6p4FcazKwDLX9tYLTCBNW9tT5I6KTkBZvV
40ih5Fr6hIutvsXmytYYIfbY+6ADxla53PjySz3P93TUQ0svHtPWtK5JS0Gw4m6I+7B5Cov5pXON
6Tv27hEZ1uQGsq8sjIg2LcNCW2LbMLGdEicYVnoyW7oG8Bn5AUGAIPBGGIfVNYt18xIl2B+g3beU
rBaUZxfWlRIGtHMTabzh0HqbOF5dwmSCLpr/VK3qEfkH75aQvb5lf790c4le5jHW2NO7Duwc/yJf
psSiTcQQJRKeNd2SYhY7cIL0461n0xAHIMz2ysjhDEmVQ0wQj7zR+PAJZnCA8WcmmGI4TVlNImz4
BW1iX+HfLVsA5H1HZG50P5qScBkn3PmgDI+pL43ugYdwNs7kDz4uTmXe8Klpqt2RV+ob6xk35CUH
Z+lopPJSYlGFjLBq6u4WA2gCH8M+38/KgQHSf/PMESa8C3LXcdixzt45iFquZ2DICTNCnaOktb0B
K3b8ooTgjQHjqvNE7TygKKnsjZUYIrmdHHcPa8XqKvchFYwxTVDQKCTFkdcvoxCWhIUZrxoKHETT
PG0GwnxrMe7ADWebpvSPFqYKy+9PZAav4+QBfBYGEb3eYYubgSbJMQcWKmqPxIrNoOo5jDHQ4ukm
fQHRngumkk2xlpblbGoVHhBR3XWo6vLQageVcbrzveyA83w4uqJ5GTrGJpxtePKdVzY+2AIKXa0E
yKVA6rUg0seHSpNH7mBgdTXdI9yrC+5fvwyTp/tummq9o+2w4uDbb4Ou/ap4XJ+7OZq3eENWbvy+
JODO5kLuNtz2zY4evPTqtdW5pg+EZhF88QSM2x6FU03DrkpcxWuN7G2XWauOjWdb4pEZuzg9axcq
RWG3H428k9MAgkLV+zRm1GjxE+4C0hHJFI5nS8KYCXO5S1gLczYI9nFYhpxrFoeB78jNWBgXulao
sVA2wnAYY3qMeWRkdmPsTQ+DRm+Zn7TNWBekdboWFp77UA/NXsYEVTw9ZCgq5vdUTGo3lk18njzO
IxVX4iofvltyUQ9hhO3GGfaO11cHv3aOdjzeerNlgDVoMJxaeqnYQIS1fGGOX8Tv3sTnO3rHrvdv
2grRxZoZhnduAR5lFRVIpIy/veG+XW9m6Mr5MDyMPvAPc+CsFdWuRfM5RBzl8M1vGlcpIsSjKtlK
JMlFBdlLUfOQG2I5rDAvbN2GX4ju5N1Umu+ElbpjyOCBV4CjTVK0mKzMcIW6wiQf5h04Yv+Mik+V
eT0d0pJxN5qeQhsLYfjbRdphMOSGCy11IXAAPMDhsMoFLpzAETsW8Wvlyo/MGqiSLccT7EWea40A
2pl8zAHP7PKzTZfRwiJOn32CF+PvBfaMIY9e6Fa5QF5/Bt/+7lrRRYfNo6D+OTEGAj8VduEscA7z
9BV0+pzDOcSDXa6IbIyrVPfmanYXW/PS6lPEIf0eUUBIoj5L5dSHsuOdX8pR+j4cN1JXUDBceZ1y
jSEkxMsRmEZIJ0ILXNeZ34sRKjIcGw6NM3lV9Aj/Qc4poYSrxqm5axsGuzliBZROjApe2DCltZhO
PHJveqxfKxuKplEzfWcz+7s6hmdh69PQOD5ypsCjR76awRS+RzSebKaTVdwPx1qaL3xCDEFgwIHb
QNVB0Zg9NUPWrZeHPIUiDizgoaD5g6N4QimpWTxNUbQUUgAQcZ5Cx2MRuIb6Ua6LDL1POzmWdRsL
2MBabXYAOGYPY1lflk9nVKpXrqY/Lgxaqtm4D/DRdRGMTc2VA4TuvPwIfd99ZQv3IahW0MHHvcCv
jVE5XfHb+fGd6i6Lg/s0mB5xGO3yPv5Vu6xjiKPc+iK/AoX/Aea6/Aaaz2asn3JZbvU43dNssEps
uzqXFplc39UbY8AOPYzjOeUcB97+xviBb4Y9n+ipja7/2DjzN3bU2Bu3M/9E9Nfl2qePs2CF2uNk
AKtVHOwpswH6KWvlmjR71e3JS3zAWcMhK76mxn3lkbB3Wh/3pN08Dphz1Diav6oBpzeI47vYaZu7
yKibXelID0DzA0vF4dAlzNZW/GBO/j1LiqvFDnNNKro+OiMgjCa17uOyzHdIlEhPhQODt7HfcAx1
N6pN8J1Xlv1CYh40IZDYXoXlbUqNX84CLfBMbe4AVBDiGKKEMypvZpb/mvmmsIkI6qmk6K8RElQ/
iJfIa4hsRYa7kMSqA2HLm9nJ6ZDzVAnjdy3gRBKfOE/hj1xicFnp0Ar0lZu1feca/Z597O+5MNMD
1XGPhHMsLWCcJvmtRS1fYZaz4Yk3GUNN2AAvRUx9DGuckTYAm1T0j2ihK0NWTDjLbigcANA52Nry
4UdG+mA6Bn4/60NU3FbjMH02SrbLRfurB5McWcsRJmAZEcXW2WWcjTrr0erEB0kvRfRLXv3Q5Qg5
noR581J91qWYt3YBMryygyc9Myo3LMfATtZMc9Fl8APvgGz8roIj7LfFfdc9qswBLIcNUg4jvFKY
t3wciFdCfYjj4jpBmwmn+CGEVrFuoR4Aea6uuaD8ZcpZCyT6YPUs3tu8e/RLAgwBSD7BJVHzSVtN
M2ftLHCfNK0jq8GYP+bx3h8A31gOT57+rEbSJcMf8j6nNlI3y3nXWioqn/j3ulI8looFVbLWVfcU
s6+yUItg5ljEdVQOPLCmMGNMiz3n82/TfaxopOOQMd8Zi8uM1w+xa+J1+tZEgBOjclplL7Kzv7zA
PMxjepsH64e030kN4omF7DbmDcmEBewsmD6KWrwoE1tc4VbspxEnWsfd2JPot6O4cmhvDj0ZDVh2
hFiH+juwXjgXM+p6v7Nm2rfEKcFePkWmwa1QZ2tfl+5KGgLvabOjaWxXVfgT3VjvfZR2I3TewAHW
waD2Ga5cCpU+MQ2nQf6ZOlG98ZR59tzxCvE3eLPlq1MHkIO85HGOQgSWnFY4wb1VcodcRVLVGyOd
Pk1LrioP96L7HaPAWDGHlcxpMpIdyaUF1YyZjHV93lMEuRgJHbaRon5szeh+rmreTNPYxNJ6Gfrx
c2hetDUM54g4ChXX5XZwEEMjA/hd+B2kWBkDGN3Z8BLVBIsSeeglHgqiA5Qr92d03XPcFTxxJsws
iW08NbhHDNVoPlX2NtEY+2b9mE2AXQT7zLXFGtZmd23lAVO5B1dxAPAR42UNTVBgE5U5K7+7zO1w
gvZa06QlYC6aFCNl5S9rThgmmuhuKehrWVesgpxbw5TKG2ZfHgztd2OG9wRhj0RNfi2B6wzP+oR1
dOO7YGI6RzznGVgN1iKpgYEvHMf7WcFodf3iEM0a+C+9bIFT+jwO6BSzxYfW0xP+u2TbByX3SoMP
kbwTMl/OZaZHDKP4DMBlzegakLeo62AdkPJtugccn3gdwicrQiXKqKRx2LbOnLpU6qU7A05P2jlb
s6a9L+0gbgvZWad6GI59a5xIAmAI9YqtbAeJe4ML1gHqmnDnViyPJGQxILKcfr3yMcOR4tTY94rO
f4LgVKxmz31qnHKD0wq+oo17X+v43IwmwBl7o9wFduHrhLQMDYVDkz+x0HqcE2urEyj29vL079N0
Q2TmqQ5iSHkwa6uWrKnUb4XjdJgcfNqTRvjyUdMcHE0S2kVMPY6Yg/zCxiycaKBTtAdmWfHhYeDl
BG2svHG+ozeME3+cfFixl1BuSjQnCvNTGY4HS/zuLBu0nAEBsfaCLzHzsUoNzhaJs5mdMVyZk4RJ
0/4a9LJoT7yLssBMtwOnezBJLAfFSlOZiimElQeCgTvO37NXHEJ/o2mh0crAIZNbd30vXthDdoOF
nmB63f0col20xJpx1QGmpNiBZ0hugJ7GMk8uwliFmToP6Yi5L7aOYWF2D2a0Sxz7qytUd/SssUQL
49KMYWlzEBA9/T6pH52F5oqXIv0RQ0ruA/dD0IzWVVvF77nLBfgKiAG5zo7OxJNQgDd5TKzorSii
+teQbBm4Wbhk/ABNDKB17tVHQzfcgbQsGKOcXG1YiJlrNH/Pw6HbEQ4CDIv8cMY0XsEePbX3FijJ
TT+Z89rJJ/DHVsNBBmEAHw+k+a4ld+OZ7JG1jX5CSTB+PkWVVE8EVnsegKLiJanoR9exBFunXWZV
p72Mc3axfQataoY2GhlocJC0OdROOQw0zpV8uxNvN4WEdZjdoLlhhGX6ZuFOJqNHYnikbRKzr8kp
P+7UT6bjR2KqhyqRzn1nsF/zw4r8Y4SaA6+85aBK69scJTvduuOnuzh/MOogmbsGF/HSftV3Ad1x
k2KJEd+hnfODOOw4lRL+Cqj6tU4yQhZsnynPk+s2rM485s9WPwuYSzX79aVTqOqxxpj4xXcJXqe+
DfSvIaA8qKVDdtUmyUtjsuFUVR5dmQ3i7ZwN/kF7Y/Y2U39jBjmT4Eza2TK4IbaOQxOYU58tj2Vc
rhHF7RyejDN8W1PU3ASW7xW+Oq5RUY/ntiMI3bflpSvYBLuC6RDL2jmz8rdWqGzXhv60RWT7TkR4
7TuXfNTcZvtS1PdTolz0Ub7A7uJ4DSNaxDlxuKSPGUTY/Ys8cE8+AOO9E/pXvPbVKQnKfkNHU7AS
3jxeW58ENzh+c0uokuNt3p9oF8o2cGsMuu/UxvcTDoB2Zu1KFOO+6g3esqrY1WGnN4kRrqZC2k9V
RTmHDud2F6mXwmCpNNNB4rLop5kcC9mUnuuBuD9gSmSdtv4IKgUdAtvc2ohQJyPDmLduQW52mMeB
4wtw/ZjYtqDFZ4Ppy3MaEhiCaGcX5+Sdk3AraTdy4OnxtuAtKmJSgT1bJmlozs5TTabSDD4HQPFw
0iJKIWi3Ip8ZEF2l146lEumesfylqxpUJR/PsY8jzBodkcuSE3DjwiYqaIVlCWoPBzcOWJwz8VQz
qa6KRApLqImdsKlXgP2q13i0OWdVw2/i4E6DIzZf7rx+5frsXd1r6t2hbutnwgxPU28g1BLToxaM
4xD7UJfYMpWBaE25MHZ1533SA6SQQe16W6blo4MrHwRZfQw4g6BZsVlsJFp147dbhbWA+3Mju1Nl
4X4ofJ8RG5e1gFG/7zL7YlvWcAob8n0jmaetMOXZaTENFhl5dKqJaupRnbt8wqhde/5D7ZnDDuBr
tfNE/uTixzhVcqq3wuHU4soJpnhlosgjn+JyxhP9QkgyO2kMKkCjgWpGSEqyGE8otL+iKIHmaE6f
zdw2lzJ/bnVsoG2MW20QikViJUdov/d5zuhU0Vg518auErGkDmncmiq+QfNwV7Mh4i2liSsDzB3X
NW5H0/9JW7EcrdOE1+rsmtCbTlnhYWSRsInp+KxTEBIDKyDKLSsOcHRjnliu9jMBIxLiUZ7NG/pm
7EPPfd/zFHQLa7aWSiQuAlYLfyNG2FXc5sSRcNhycvqMUwS+v1+aNBcHyzLXTVDGa9tHoyPYmJzV
YLAXosWC3y99R56iYDKWty5pA1C8fBFdj3CWtzAa2reqYNvZEX6B+at2PXyBszM2JPBTeqZWf/+s
NBRXCLsdzSnkLC1nT9yHOtrUcc+A5RD6K/TnwR/ttTQLDDI2j42Gyw2s1cjsnOKMHQUVVvA8DvaS
/wmQtMDBrGqxVeSKN3hB2hVX3303jy+5a9U7WEtwCq7CuNKFlLJvEvlusqg0wSdvBlw+Y7dRfe2e
anM8lGXs7K026U/28qUUjv5fXzwa9Mb52Jo9ZnSbcGZkXugUKk7mQrigV43toTl554L1+57tKcdb
j2XAyUD9ODl8Yra5FWjOiVF4wF+yL1y2S07qvRqN9ZRP3gXgF/+9jD2j12HyqcbFUtBsYIWCwBt1
9lBX1sXToQdJBL9vk1Jnpsz7qpkYATmEYGhRlwQ1ymxw2TrpbsYUTzJSr+bYoOY7aR4qlkWrNG+f
BwfPCiyzV7ylinmHBOwAIZfFOGL+VJ6ETQxWAbIiEmx5JOYbhnGzgswAsMNchfW9cmkF7OJxNYjx
ETWGAOz0ZNk8hYxoomWArVc2Eo1wpvSxAhU3j3XNrcz7TdSAtbGqaDLoc/uVBpOXujN23Ez/sFKx
0fxjIuDOn9DgRI+UBZahJEVnie+gRMYZ8vneLLN7AkVrO7FZH6E4AGK+02g73BRApiuDtBYFLX5X
r0oRvkfoCWjVabeLJ/PqB/Z3YCAouaZ8GXXwK0T3D4xPyEBMU5Se1WXQLAEwailOlAD9zm2QgyO/
Tz/NfmymXiXDB6bGF3Ms8bnhxN6QB11WNNERvvRrlNZcBehTK6XSVRjO94ZV3RWa6c5P9GNeJPss
QEd0UU5YQY3bWGxFXh50bKMJSyZfGh4O6WDdgUV5Y9o1W/9rlLhnGsT8xWiwpPoZCaf53rYl9pn8
RVWHRMkHsibzym69V9OAq1KAEQDrzxudNadgyBIoNVCci4IIzvDWgUoZQvPJTYnPZVQtJj/0mR4a
rhxWcMdC46kJw2tXhL9jC83BNYJzTSmu+9oG9UmVGa+AkXVLd+JKJv6bql3ixnbpHWil+rzNVXWW
Eq+WFyAAlTyUphIQD0fyDHQ+3M5gLXnNxjrvsZKUKu0PdUqFNCe0wgV4N9lqof6MW1o0GIlzbFoj
zX7afvXJtKNj2/CPbTqANGlrwgIB4ZkI/67zk43xkRBUeAjwbeDjoYInQZEAZVosK6AP6ARMqhRO
7Qkuen2kAYvGz1mPL7Epk0c3Ve62CY2z79hHG+WHXzv5QLzLW8uzeS0Zlxiot01es3iBd7ipKy79
/y8e2v2f8vZb/Wn/52LO/SpxJVES3f3lgf3nn67pF3m68qf7r/+vf/xLUMT+3eG7+d39/scftrQS
dtOD/rO4XluKhv4DOLb8P/9v//J//Pn7Xf4PHlrLxPv835to9zot/vyDu/b3X/h38Jr/Lw8lHMJ5
EJpe4IGj/Q8frWG5/zJ9k7/AbRpy6Fm4aP/po/Vo+YNn6JhW4LqO/799tP6/oJhw4/Zs22RLK+z/
Fxstxp9/2mhdf3HyOq6Lp9cM4G5Y9j9ttHqoAwECeZuZdsLzNfyCneVwvUJEqM0cEE46uwidAWcx
A9SKrA6YfiBaR0sKrrcfjCUK3WXyMhMxwegvHmMVRLtgqH+HngvloQYEbpUIi/kPEiFn+lE8WUlJ
9mNiV1eqR3R/h3kLxWyJeI2SLojmBZTtc9n/5o4MhL9ujyPy4MpqqBkwIKbaXnNyKtrHuZvSj/zT
C5rpAvNi5c7ZmrQJqbgwNhwGenwfnN7GhEYW4UTl3p9G2t8QOwWPqmiqXtRkQuJw27tqGIlJeM2+
9VhEBkoPa5d1BpuG+MkL6ru8qQyimt1rnjUPNpE+FFiWqaBB4z2mBXuOn9IpvJsbSeLMjV6pr7tP
6mfDLX9iuzrVKV4HJblY8xk5ObHFU96DaYjTo1/RCMZya4MXR10Tbya8yNKk6NsPp7E+3O7kxLzo
mfvThjmcl2xTjzVgg7UWe1gU7aqROICB7AuduzvHSrxOdUZAgJqEeyYYWL+hPESmh/kvkCcxOr9Z
0VmyYqHhNy+qjXrgBN8YvhzW/cfGisg9J8Z9AZEDLxPVV+PVXsJeHghvrKFQ0bLg5HYaVByeS1Jb
dkvRUd9t6zj/zqcqRG/kqKES6FTqL3Rfug/YP2hmw2NWVO50rmT8bInkm0px3q4ord4sGOnE964D
1kkeqTmupUxjXWPVhy6k4j1Ia+sq/cRad0bwMZuec6u0M6/noN8Qik0IlGKBzrp9ZCT9ZszLV84r
H47vLTY++jZM1sel6R/80md/iSK0MkzrMqTtscYH/0TEEJowGVC61eSe7UMPI8h6AyHHhEGkEl4T
z9YoXoT42Ozu6Qp7kYnnLAkrjjeO/rHDDHF5cUlgafB5gY1NOW1m1tiKfQl5PTiNrEBP1RiRrywD
c88sz0xJHMaazKPr8VFqF55qkIgEyw2PNbDEdu/ezAFLVt3RBsUaM78EHY+bAMsYmkO+saqQsTEh
J07NJwx1IPCb1rf6DdMpM50cv2uz4wpHTUDqpu9vPogaNwMfDhwYAiNZFZ5UOkDM3kdQEb7qdsEp
wywZFGr1yDLD0O7eoI76FEXmWnfRt1PwXYhF4r+C9haazEcDcb8jYESISLyPp8Es31lQ5zw6vWY7
cFy9t0we6dY8H0ePH9HS8ky/CmiRigPFCD9mzmC3OV2/aU1NSWwf31xnrFBkljDRsoSU7k7KKuJo
WD8lKuTw5iDccFmkxviazJR8SyqQ0oI9GJfaM8uQeee0uloPxlkI8SxCdqJAbM4s/JEFqqd+YldA
qm1BshlbRBesNu5KBxnoRZs4m5WIvTYVyouDrxF2Rs0a2OVRTQV96pP3xQi6S3v0cviE2UqV+BmD
jJ9DD/mbV479ijf9vRNshryk5gwam+9+OyV8zsz0SKBQcCkw/HL1dCzfhec/DZV19vWtqmzW6tlj
k59ouiGEq3CdSz/clFWIsc8eNl1IeW9kDi++wZ69NzbJrDreimg8DjO9JcwcxLOar7aLsb3WeXwy
PPfEBkRiSffWoZ8l6z6ecVr61TcLkHtVEbeLmw9pjaj9VX2SMc4wYJz0peCDRPgml6V9st526/9R
4PT2TWzQDIF/OpXidxqoeGPxZFhzn74XbT5wapMnGjmTbVAwFpPa24aJonkAFWhTeDNMcx8RcYA9
X+pgnRb9z6RxVSg1okueE5qkbyg/z13f/hFdCaeIrll+yvih0nS3kMZACx+/J9IMVB/2209RYJ+l
ZQUXfZVd4N+QkjXuxkGjB5bt0UOWXMyA4zLPT/a8qj3nmXLLnbaQZ9OZ4L0V7cgbUglOXNjMrs6/
cXQeS44bWxD9IkQUTMFs6T3Z3mwQ0w7eFQr263WozYSe9DStIYEyNzNPuvMlDeL9bDob+J3p2s43
DILDg5hQAUbqwAt9Vyb5LLshuTQy+lQuW8yYbwfThthzh+ISLr7iZCETap/odrsVafMiBII9jWyd
SK6p31HlZAW3vGs1UwnrymgDThNrnHGL7UTB+nkABrfk6Sy32cSFScZ1vhGMqKbiaqfhpzbZfe9/
kerwI2i8AoXzlfkWEDuXw2bUQAZk1tS1L8YApS206r3Cr1i7+KmkYyD+RvnRaBWTwBRIG60IN1gp
9jgu+eXHqkHb1wzwWfh2STyTcACAxWA3XBAQImeb7wd9h+RoGFFOe+ss3HNdGLxlFc4aJJ7H0Ku3
Q8CXmlvchgRcyDKo9dbPNCI+9vQEckYJC96s/o19tbV7vj3UZu5Y8ytVugyN0N6S/mbG2GDKHC2a
BOputMQzIY4TSPh71X28HibrwfdKkhdFXi7p/U7W3uD9S/BfOnY97dxM3sTsLzqOJRejQ3Uh+9Ks
mwZiOonY3MGfbjMWZ5C/0zaZYQD9hTNdzRmGQh9ovGtZS1Cc4CNXypjBXuhxI+3Bk07twcya99Tv
YY3UFgnA8nOoYHhZqBmhwrLcWjRUR4DElonsWtZ+8VibWbQpoAawkC+zMjylAbhU+VfNJZAdPU2M
/PN3kVd8AF7+ZTrudz4hp5Pk+W399juPil1Zci00O9ToHvzPgtyOU1mAYJjoDI5/HSfa6y0ZUmZi
MpufVwGZkHVluhrZtHhNlD41Df9UyfIt5TBKooF9XIwcODzrmoylWM1t9URAwt6BiX/NnH4bZDnl
dXhjNmbWmbgX1b5Csgai1jxoN38B8CGoBvFfiJ/+8yJifwGFNzPGVhgoausYFDGWEQAqn5yBOZ3b
LOKZG5N2M5tZeBgDTFoRbYxZR4MJIZd25LZexydZ9q+6/PHvJQ5dLv5E5t195CypPY2MDLvbgVG9
W17YYWkDy7mJ++53E37m7CGkt0Dp4G5pNmirLJfKOemvxqCXympOlkddFcDE7T2iarrleyjvKi5g
Hc5IiCdoMyt/LsjIIjUzXN7SdeER/w5uTg3GwPdIqGctbdnZ7BzKDrhsO2oEcf+QgrVdNk3WrHI/
6s4Zo+uNLsU2xpeqYz+9lVzlZgQrvqqJlzDpPh3zHNAi9+oz94kJRxyjWSKcuPTU04eyaPhBsMJG
lu6+N3dw5yyUIP6+LcLHDq0pSM1+l9Jzv/Rqu9pObfVhN1iyW0Z3DGYKZPTKMDkDG2dIZwvHUX+1
G/wG9wIrjMu+tPvNqAyqOkaT4ItnH0ob1UI7u2EC0OAF/sTXka61BTtshhXk++2vYd35IP1Dj215
hX80OBBHvnBRxcuT8CB7cLZGk2+Oar+H6Ddj613TW4hdbcaUH7I+krwzKX/DzkZ6/hchIqeWyjgp
RyGVevOwh4fwGXeaNpraxmrrZFS9xtMW/K53DcuZcxGHts7JHgUts06SHijWmXB05b99NpULxPwL
VbruRnlDjbMXXEMSYlWmj3FRBSHDMfl/Brj5y7L0h/KVbpnbJeZIeab6ZlrGygyws/iHUJdy55Qw
C6lMmPLXnq6eNPa3bQopN2g0PWYz0KUK38Y4CbYCcISurH8z1UarosV0E6RVgapIFEDqF6bFpzkY
vkbTffBa44kxzTB8G0Z77ZyPmgFfKUBvJjM3NHhFjPTC30Im2NpU0MNod57Y7v8801+pUG7scOb4
YRGGCzQfzZh9+pkc0ZUM0kNV/C4rCldbEla7yGg5n0h+mjUA1Cu8fjkx7QQTi1gRAcdqqiI8aHN4
mAwyeWXvnPIxOCY+xLvK6Dike8bal/41LbobqI75yllrEbgJqUkHdZhJ9Its6UBuMtZausGo/6NA
nsWq96I1V+J/NP1wQGq/VTBs44aYX6L1bqTjcMlLPbh1hVWz+8oQ9NYFjxWtS+kFb3Rdcu9rhjTa
ugTgHDDbBKDhhueB+O5i6pvz6YQv9R2Sac4fFUdjy6NUkyrO1HQdtJrZGvDvTTrFN8HeUWujWUfy
MvbvHMKhLvCqG8+tzyeV1ljs8sGmh0l+JDMDKyofH5VZXrRHzx9YJofKPSMmAhJeKmu40W60rOWf
1YBsTWf8/TlsQHSLNHw2A/w4GvDuwGE4JIzH43kwG/cglV/vI8v91GGxwgKul41n0gIclkxF07fO
rh515t2CerBx7jb7CnsK4B2UkIS+DKDL7XqUDoXw4sogmvGxRyaw6BmXIptxatDQKeY/xKC7oLjj
wEMsbQyfZ4T0RLmvFOQdx7u1rpHTxskH+uD731G+TtXXOPHCZqN7MXt3I+P5ZUrF6+BYNlIOZy6s
FQZXwOx9LJCnkcWuZoumMulmV45YMD3FYZUjJmiypV/UX1x5YQISA6rulKOQk5fn4n+c1mNj/zJn
PA+Zh0BQkDhyFQeXpN1FLhThYl/dV/bYeFWEM3dD1f2E5vMouY9Gaf1iZf4qiIMJblu+qyXXaaFt
LhjdUcI22ATAFTiowArGXisM+iscyRedz+Tb8MYE2XNSWm9GSaqka1YxkEEe9uifc7dCx+GDMqun
klbWsVUvVtVRmuwU7x2VH0vP6V9Fb50HK9r3Qf8h4iL/5qjzr5kZdd9x5hWP+KacHa4ztmfzwehX
w0rdy+hFT0PZJcd4JMrYOrRVhqOHoo3yYmX7cI70zg0nOIZT5WAtzIP9FIffGPQxRNisPKaFE2W0
VkFgXAcadXhrrEuWy3IZtlibqjHnZ7iMy0dCKiCtedGCdl07ETVuAuZDSenfQk0mW1TabBhw1ARY
hmg9RbiEcdr363ASTCj7fOvXajz5oYI9S1koCrtY2340HxUfoMxhHeKDp7UQNXgbeyG3Vwkaq8RT
fwCbbK4TvtHWTlyilLh+kL0oBtYLYGafiVfvXG+YFgI/FVDCetVziF6Ra16WiX6g+mU6mjRTLO1i
h50Waa2Gyoz1/G8oGWyXDjlO22sxkfJAY9TlBpvw4IgGA+2Y7J08gaNUfhKQog/3Lpvjt9Vt9+CX
+rERQC1xQ+zr0KbDyyRMmeNztAQicNN8u0E9s7rY9tqRCAouM1usyDRikTR/Ix8E/6s+q7489XSM
7WNEFLpxMixUA57h1lzmoDO4pvKCodaUOzeBR0HekhkXXXhUaXIHqfd2xqYdusE1MmDjIdk8wOCB
mC6zH2gZ7O4DF5uMbMi66/2HqMAt1ZpXZRknSjme2A82bjxlW9tECFFWiCRgJzvbkgHHDQ5JdOYi
xSJui49g5Cbpz5u84zWSXj9hBYXyQtDwRPjfPRBnwBVO4MdyGgrQaLTqOB3vy/JBENq6qFQyCBuy
8G49vgYTxaZzpeR2LGGHf/hR1Vx7a+247PBdHX56zt3xSaHzqgQUupgtvu7S7N4zt6G9OYovfvxt
dYghg1hOLGdw6kcyo+KZaIuGed9xVvXCYhN1bJbQpJx0zMEDk+2CH+Wty4ZgBoh0sZwbHA30cmKA
SP4BrqveR6tbiFXdqOpWeILbP7yrhYvTNw07LsvNvitig/Zt6CZOalibKkwQhJshWyTN8FV0kszS
MK2jdq6BlP11BZ6pkfd9qYTx2JT9buzG+Y7TARASbtnJsRHlS1ZXejNVlb6EEy3lPDdLa8a1lLXi
swniXaqrFZrmxsut7zmefv9vLaBJNYzRGwy7fDNh07T1bcLO1CjmYoxHs+mFaNtfM6bOWvfxa7my
IxjtOePZLQyXbR6b4Eb58y65O5wy296VM0HDynEevN5+L7j6GBO+LGqn38m7ruceLcmBPLIyFR9/
gw3XxdlEIvdOzVoZlnHVqs82JQeJRZFiJ3Pj/kllzEnNzly6jD1p9BNHoYZmIZsS13ZAES7gmoWp
q+ep7YKtUyC8gGvoV9ozn5LG4pQ1lb+hpb+IBSdLVccf3HjA+YhlO7XxmophVhTUavLuitQ4V7Wx
BchAEmGsbXrZhtghFTJcnCbZ+bIPMbxZRLYn3lfPv7dBZCFofz0+x2b1V/TFdsSkuQjL9NeyuRdE
q1J3TIQQahauUYeruWSelDrXgjJ38lLI+aVzjmwEZR/TedhHxA7cuWez78XWLuYdV4uvdm5vaVZs
gAgAeUEqdV69CVdtDLvFU2qbu93BzRwKxgZslCaK/oqeeHLzRDsABdCs69wYSNcLxyofpej2WYHu
k9oEckZmjp0T1QvFlpNNizEdaEKiazS0nmIj2TlTL465yj4AG3MgaB2xccrowZFPQVv7u0zoZm0A
BzB5oG1Uqbkb3/28exwwb6lesDbHyfeMS3JDx9FgIKTTMDSDpcdH+tFPFSAjqhEdqY/4TXjRHUbB
c2nelI42VqZ+rDJ47CVtuhmmOAhG6cSVqv1VKvXxKtTHgviz4h1aBX01bcCkzasku0XiXqBpY5nt
WwZaYbtK8SmslNWvGs9HKYTpEyZRvh7rivp3zXpZtQjDxYAkl3NumB2CImHbHgJwATibugjzqmh2
mZv+ZPrHTiR1RClRZtGSIdfjYxpqIux2sSfayLiV0qlVPHh/5KGb24C0Crvc4gDP+JwTj0fwWmYY
Le82MRM3eyjfXYURN0ZxXpq1gR0KZOtIRKeCVM9nGHnAK0gI+HUVwPmMU0KQsgWImw7+hYVp2uCV
wCmXtQ6XWX6xJZ2FIGUJyTfgUwEyEG/SPmgxxqS3eziMAzb1htAaQFDD308NaGJZaJMZ4WwXIYGv
mf7Au8LMYint8Wmza9ups8HLAY21g3/apIwoZn0bG3fTJNTP+0V293STt+pvcgpugfssB+KQDsi8
NOL6qGb9Qjr0HHXUVyCDrkKk8+1s2VtthCZdgxiZ1nFgfxg+fqGsu/cH5vZZ+v6jFRv+doRtAAau
fe7M6ViVzDcDh7NaZ9JKauS0ryRfJfSuRe8x4RaW/wDrnz3xMBkwrUdZHlQH4iNmirM0kmufy2Rj
37MimtpK0pyPaPw7M6o/C14WZmHXodE9pwOf4XtbvlXRC6GWAo49aj5XH1XaEJNrCAO82UE1fxXU
zuK0W1ml4dJDklhraVG1NVj7aKz/WgPAaufZCRYHcvEBAWYOsgmCj4eu2w8c9qxuOqXEc6AFOAMu
YPKFzmnQ00cYPkmLgGNU9VT6huIPvsu/ACcDJnbst6PJHpB6b4pTcpfot4bQrgt4byspLycAumgY
TC6EDs4BRmdCfvW2yUnUmCas/3udwgYH0LBwKbe8+iY3ctY1cIUJ4pdbnvUMtqwZe5bkJiI2nD86
QhGJes1ng8+6w6qQ00iOUTJijWhm9Cj82GYdXuPEOAXyodfW3dWPlYbxuN3X50BQ7zGk1T9iQc9h
B9TBV9bWTSn2IecVQ1CEwQ2WEoPMvJT6txuOBGfnU9OX6zGnKNn0s7fQmi6mCXKV8XwmEu+FoBFn
on4fjyHxdKzw6ywrz3aub3jsWEW9N7tltX+cM/xzrlU+jL1ghhZ5oFEib6lnk92yg+AScBUzsjca
OiY27XljZ1ADrAYjTTHTmEl4ZTa3nSd36O+kiZh4TI6zbWtNcUZSrsoxvMV++5iplESxq38Lj0YC
uwa1CNNvU2nO1Z0HNrfcelpfTYx5GFpQlZgMRuLOeEgGyaFb/6u1u8uBTI4EYzoMLqON23CCStoB
uFA9mae+5pznqJ1Ohnqnu+Ddkt7ZmdJLg6qHof4krUPiCBQHNq+x5lWIEInySj8YJUetVM2vQbpk
2b36jvtk2MNfHrbfVUfXrzblJx0gt2CUE4FvTYOHMewQXgnUWeQByEAjTOF8QpHdNE7y6pqvpdbf
CQRDejLcj/FOKGy5fKyBCO8IeSywSeTriEyWQYfg0iY2RylIhKfU/xUAlCmCoa0Fr/11Yt0PcFXi
6FSPwnkt55RlyJn3lEcyFanFzLeUFEdGYi3tWvmz8qoz3pA3FNK7LTl+itwUoYYU+BLG5JL+5lPY
OISn04KrZf5pGehTZUDOZPpzImZ8wagf/Rj/Pz3p49LxpobXlBErpkextEokELo7ioMvCLC7dcZT
Ygn00wTciPQrZyETG/fWHTwiy/Rg2zj5jNaKNuxOdAQs6AT9mWnUC8IuhpzGR29VdFV7qAo2r/2K
ihr4HtrTTMFpWs3CM6iBaTkp/9QnFkvD7OKeiz/C2rDXfhiLbepkv9JmTtv7ydPsD9O+V2V2LFra
MkCkrJCwn6p63DQm/u6BnGGDCbE0Ck6qRG9K72zV01dSMCLAB5jxvli8L6P9WfTVs5El3Q4EEEeV
pxJ8z45NycV3GvxUlCCbifs914zekDF8zhv2euytz9JI2y1k8ZvJKDkuaBEqY3uLArM2m/k42i7D
jD4h2VAWl0SJY6yTamlfyjI99jWNJia6Q6vbG7DHpGSuKkRy8O/oJR2/9CxhOkEgj+5Ok7okxANv
Qo6vymPIhOF9NRQD18hs2A91AM1k5YBRds2kuqicmoiBAICTRM8wFvmSZP4aRvrNejZsU6zDHhiB
MYG/xF7uErbZ9jzqc+bdaUSPbV29DIAIF9IaDl7qPTIDh7XQZDbRsYFe9dD+YllvhvE377qvXFjs
9UeiW1/e5N9SMwHPAovIEE50qMt3gp84jqdm64f00CM+LzpvYg3F4ljIZt0qQIGq+5mr6pxiR2s9
gL19qvgPE6umR7rScc9lkviXh9t+4YTurWxBQEkpryj2HOoYSXnEKePbaLi4hEpwO3XWg3IpzykJ
xIUcOIvWwSUSBJCbFH6SOUSfs6ue7lN4PQyUWPbppRz9I4CrZeWl4/1QT6uFE0M94czo5mwOOmT/
V3W97iyLi+1fMlj8YJMvBoYZ/7nBXsWKTp7RkwBJEcRAg9CiWT+mLQViXIKeFKRwJkXI2V2MCuS6
zT4vpqMvKhLCPL5dyO7VosIPzS6ykpGQImC/JIV1HATQPnwoia0ot37P71X43TrzASqnTrMYzGqn
m5+uAdGTyWed5DcOO5Q7Ze6n6Y7ETMjch/TFrifJUw1vzCnMg6iqtzU1OlyxqJKupUkhYJi92HPX
bbqI6ZRC63b9/nW2Aq7O6k+UkViCmnk0A73JTWksxi744kKw84b0owhcmNOCO4ZXfhNpdpbOSJs6
p5Rvkfb0JjUxLsPKfw0ChMDZEj+lD+sKpf2A5HaZ7041Uos25VMRDWp+wkWa49ukXOsEfP/Dbaqj
7pyRNVWEuOe4PqSkukhGJxccyV9kCqiP8+ITIynBd8J7Svk3NuZ1w2mpwpFM5qikzQqX/AFv4obr
TtQTWHFtAyvi7K8lO/c0VdmOJeWlH2Jubjr7qWdK7cNcqSN5/X8MwjEAMO50oIC7Sj8ahvgO0zv+
KuO5SGLMPH3dYYmAgBBXv5T8Po25C18TOPNYcwHKrX4P7Z2bzJBiGI8feMWBpQ1kOe42PZe+pHK0
uahr+PpISwuLkDvdOgxP8PmMnC9i4ze1CmudlB8VLd9ctDh9QHE4hP3/PXN640UBtcpNuXIbzt6k
55iiimWcMTbpRffmJPlJDjmGueIrg9i8xlsPjoblN4ZeshKevLRQT3Yzto7W4mZOaZ1h0dXjOfMF
a9KRpYvf1gLb0Ih2MaXFiyvUT+j0Lz52pkXqWsmmldNfLbH8xvZZjxE39flPtDYAEBjJSWOci9F9
awRR9azy9xA6KmDYZ3+Wam0l1sAyTjNqINIDyOVT+WqmRYG1w2aDsUCnyL4Um7kI1YKf2O7u8L3W
quRybKGcxffSeStoV2PFBcdzh/Y10S1au5t9Gun4HjnG/C3dQzqI4MHrcDHGKt4johNNGs2N5/GU
DeYYHxx8gAunYz+hQ2xo1RFjcwaRjFBPYCZID1kL6wBhEZgUFY/k3+Uiqs2I4BiXegmRpcJRzg2n
3s7S4o8e6XYPcWgTRPlXkCqEfi7kGAIQmFWjN7bVJaiu7BmEikTn1KexsZwlYBCKM4pfzUFq0dvk
rdBxgBWUYHhnL31mfBzTBDmsJ7t6dSRHNk7LP2U2vPgNIx9FJGXJXud5l9bKuVpWHK8mzf0jdxx/
p+i7okhwIwL9klHdI+lBVAG3+qYi2N3fggEttk7IzGTjvwqIIWL0os6ZaZEbezJlvEZk3kaYkAYn
DBdD3fyMgkKKSsMGYAWLdXDybSZrZBPxr7JYpy4FkoAhj1jE1z6YvEUSJQWxm2RXgst3yiRf5j7h
4tyTBzbhd9jp3sXQxNv0HNTbstLL0QgYx8Qz7MFWkFS//5IMWbFlknCdaxeIINwNBEWC400fYpgm
e+cwIDxm4afM/sqpdY8ZIFmmyxwQIQpvezFBo/G7B4pQPoccX1kYu9GKOPW6nYbiPHkB3wwp/qnD
be/VjO9q6tpOatA/jEbLHX+Sh8KfIbIK1vMiQsNRtPiYk7awkNQ/HdPAdRZ3NVVUTrIXAyMrwhiP
1VkKiZw5UfGbtek7xqm9ozqcZfMtku6Tp1t8XR2GI8z3E1CmKTqUIft9KO8ov5blIWq3FhOQmoVt
UUOU3noWEegel3X1YpAL2IwdhdJpjJlrDoHKOx6rd8Qskwe7miFsJHFBo04U7xyr+ZDCVqDn7u6S
+L1K4S/BE/APnraheen0Zjf+n5o5raJ5F0ZChkM3RJeG7GXy55c6FdHGtJKfcUzdXSHFc4z5ax0a
Rb0W8JCe6smpWe08fzFyma0jdCcYD1+9rIyz8KKPsfZ5/+3mpu3gnGNsInE/MOyO0kt7r0nEX+Nn
M/Khcslw9RS8MZTGQ9LcqsgP90wbH6ijA9A3kBtV8jqF7dbslNp7sFNkj60dU3uwGyL7Z85hSofU
AiydNng12pR0UcF6q/OIxlLdvrCk7giaUPpAeRz/X8OdDzTlEZmgu9UyDaamoj0pWBTc3U6R25p7
qyf9R+0QzjAgYnPGDInhtKIlcq0TTPox39ZGWtGzEzkYhEzKMk2VP1t860Mwx5u2DVpoiya3NI/B
pozpJVXtiGLHsYfRUFuVPyFjptqvKaaOzEVtpNi4WaQC7NOMcthnu03qzcD3h1FsBNMczmE9b0T/
XqasIcUAKJluM7XMC7veTWFJCCt8Ebm4jZ5dcQyDr6yb+l9VOO8uMKRyrB5yU8jtFMstlpByzR0a
s2o3vSYuqcygD8GCtPrkWMgrhi/ecXvPVzoonuapWjf9XUdw2GMp9hQHX2Pmd6fLaFKa6HHtWdUU
rCcwBlaOsIHi5++jYwagsaznGlDl2HM24PrDkR7q5GyOK1aIj0Fmz8Lzv2OhXgxR8fc68hVW8jLh
xdvmheKwYjGkaY3oUOXJOQ1CctnNY9gsmM95x6GpV3lNEN9uMHaBI0rWkvzFor1rCPHVt+cNJ3y2
1ztJMeDbWwI8XM1JgSQKowCc2irw6DbHj6TxinnC6Q/1VD+TajbQxJa97n1SCaNFGt2Cl2I4dDyl
1NdWLT9kiPE92VSxM6OPaD+aMKARJm1uZem9R+l49b2U3zRKUy4EHL7pZTrlAUPmWEDegU696WpW
oansdgRd7jaicddE8uVOFHFr7nI9nAJWVcxhYTkyMUI/VoOIUKMoePLUyp2aC0xcABwZOaQ7stRO
MeDZ9bhw6lodIbWEy5ndfqlNeB2Ja3VHTs3vTisgRXFwQRbXSxTW+fj/L2XrtPeSupw+DwheTdEe
Ro81a/H/X/7/Sxb17q5x+vgsiI9lRXqQpvFqzIRlRIS06IHlXwwtGR/bVufB6H+UfSczzjTuzWm9
H536L9bRsLGi6IPdPiE6DfRldOLvICDeFrbN11CYxmM87l3tOrsCQuzCNlyPUWeUrVNHbeTAObXI
C+s6sJGui9byF8Li/Bwr5u33emhpvieuYGo2x+GGPqaVhSNxHWfZW4zBRaQBZlYRvoNDSYUPWzeM
HmZKgYmh0SpD0sbI5E/YNR/dpEEv+C3EODxKmLfeRtm9hXIYWPZAMwBs/FaCIg0DY3bsT+nOE/Jp
ZPHeRVjCujBljKVwSZV4gVYTlpqlUyQvSG2rREhzFc5EDsbY+Yha8dffNSnD8llqMB0VKa183fCI
f/EdejoAAf0P1sYx0bwPTFRpvuwEzWEzevyAZ2IwzEUQkd0II8hOE3ftQXz1KVZLqzunnuXgCY9/
+CynyEgXLpBJHGG10zAlbRWPvxpf+3G81iku17tGg0QS/Q5tsOlns8ehNmG/RVlYsOd7qzgyu1Va
eSddhyAtsWqU81BtoV4i8Mrq2HU4n3GsLykveu/QuQE6Re8dGBc2svFoB4gHfBF+55XL1I9Zag3J
PDFgJ+EHHeM0u+Q1oOEeFGqGJ3MBYxUh1BInfmMx8L6llcHkv7fJ6Wv7QCfQAiS0yR2ShlAR238l
liRrbp8KdT9GdxgYvWqOiEoPGMFze9VWkFopxKMqrvf3rfzsDdlfqv4nabriQjlgeKSz6GRWHbaJ
4E6d2Nh+IS+T8He+S2CZ2V4FGoCAotujlwnug8Abhnk9hxhawrl9s1Ux0/ihyrMR1Zt8DuZ95IFW
CDuoFnYPZYWvBduEWz/ZmjPpCGR3nRvhwfZVt3NBwB58HPxNSlwrbVMqmrnIqdoJLjnKIHUA/ifN
ENEyj5oEd1v1VVjOYWrnJwfTDsYbl+HXZKwLJzkkqXvyhuLNHoovDhxvFFKfibji9Rq6PX0IF4Qx
fzkOzAwUPkhVysOY+x+WQQ9n6NFIg4nW8LorK/IuVuGzIgzHfxgG5mr+tillJ5TP59SGn2QwP9uu
I6bsrmdmEcqOI1rEAnJVQwc0kHVYETnmedFXZOyf0vaoZfppWNJWobmlwree0xdrLt7i0cc5L+vH
QqkHM+EQHBvFtXf5l6ORQjgpsSZ26kqby5/J9exO/2TKIa2rorBwH1oz7ljMfegrP/jhaaiayqdS
GUAZO5AHDHAfZ1C3cT5TV0kYW03iJtNkN6GqSEOEh3DwNq3b34HbVIGXWQtF0Zxu5KOdIHnIO9vf
8CekQySMflU8flZuKtcCiVPCOdnaJYPHwZ6brRWr+m4mOQjlxweOB4+zKqdT55D8J1QulcceTqwg
KIkwZUAGuLdGSxSnrQ4QEinfWUFh2MW++WvUxSPmvWILHSLa1kMwMl/z840T4SqHWQ00rjHfSQKf
Qec9e05cvwKUjs9z6+NLsAV24NkVB/rTGXzIKn0sYnhs0TzskEEGRBrwHLnrno3S3zTzxSIatRRa
7sTgUTY+d8OhbE0A1T0tQAZLiG0WxrGnEC2YkouFF24rOt4cS9PAOnqHAv1odqCKJq7prtTsb+qI
u0dI3vCQ3MeToz9Bl0j8COKpLu909oNk0P/lY8jJ+k5+RHNFzyBU4X0xedWTVt5LbVzcgBYbBEjr
oag6KLQAA2gBDXZjW9mPVlqplWkSDv//f4KQEFNOrQc+E1CZXv6aWBBt4oGnK60ieXAIlLE/5u4u
AU+0Yt90XyE2dGtLW+N2SEL5yhSLbHXdwLYtvJPNEMQG4bOaQ762pixMHEJYNiP/1ZZJdIaIhvMM
YBQ3sDWlMbsyT+tNb/G66bK+kVme9qKesgMGcWbNMVy+IOmuXPittdfcCzdTHEKRLPUDAnC+hnwM
X6pk5aiDBrLQlDJvnex/NesrPsi/MjNcUrLRrSgJU+KAhRGyhHsPvasjTS21aVFKVWPJymHRAKpZ
RamUz1FIs4lwshdS2OHzyKSlvRMngQVhrRyDdBsJUsy5PciHwdf4jgP9qmZnC0b5aIN0AHpfR1tF
73lkdOK3iabqCQcEe/m9U7mqZLbyqvaW4XO8NMYIzKSKnwczZACv6ODNgTZsJ9HFG5u86D2Oox8l
NcK9LbclMcKXnrO5EsExiMJz4eb9OSp1RaiJOIIY+5uAsYabe/yhgFdRy479te8td496+RB0w4SL
EpZaMhjeRvUtkZC6idZpC7MAvfcY5RGRbnoJcg+icI4qnMKKYkZ18XgHdt3YFau2mznXJfa4DurE
3Rn8O6gZqZDLDswIY8LS2Zv3piqhWw4+coarQaVpQXP6KpHFAtDrS1Al9XoIXYRcIGXHzrF+SqLk
ZAWc31JScGLNzL8anD3LObPaB6XfmUG5h94t9xqmwp5HRKzgWCFfepxAPRvWRtTgdvNoZ+AHTtZO
hWm/jPXQHyuCTdjFIbQSIglWqRurs2gOQaiqJ6acXmOXV6H9ZA+OpSd5ETULc7iLPrEnUBYEPqK8
R1TiYdunyU+qymcPc32GTpzG9VNy18mES/Lif2ZcLxic4E9+jzpap2PSVBHReo5pwAxRbaozlOH8
ZCWc8WwgLaPhlS91RQIiB/CIrqtIgLfMzxvi+CEA0+VI1+NlaCMPMCb7SzS2/9jkxCZqeuZAmN5W
iW38+PxG2NPs+1Se2HyMqdX1zIWqA1rRoMdSmiLNvR5t6tj+Y+48eiRX0iv6V4RZKwTaILnQJr2t
zPJmQ3Q5ehs0Qf56nWwJArSYhRYCNMAkUK/fq67KJBkR97v3XG6csSJuFAbM+svWF9e0owlnThSw
abYzKyD606Plx/cdwY2PpgTWwNh9Uxt9vbFuGw98BFQImNmMxlcSzGnUC/QDfSnYToBPCN4mdJuq
lvrVaBvvcCvTW2UWVWPRaAuU0RnjV4ZYybKNw8jq71LPfMoqhwlQ5UL9M5VzZyZar0FEnPsqCtfs
VJ8mRlfbKGLp5e8v1xPX+hKzkzhErW0vG9w+PJITFAEnDjbmDec1wp1+RDYCwoJmsgQB/+1aXvdU
pOKLoaXzNbIw4hALXnrwOBZDJuzDY/hapNY1iYzg2zji07sC9w8fRFQxdBUkGmzq1knZ3EduvOVU
6YCF9s0t6f2XmEqgz2EU90mk1Mq8HRn9yE4OnZ8NrERseXGYPsRExpccR7J9at68BEz9YL17h3zQ
DchudtAF7MizcJuLbC49lAm4aBxPtWqeqLbE0qHt5JJZ3nfTD0Dhfe1wxszVVSl8wrawaX9zusPs
6ZZ4H7tkCyBtUobHBqjBTtb+tOSKRm8ePZoLZA2PsWEvl843bxawJw69Ea6Sksoww/FK9mLVvOOQ
x/ELDwDgN70Ha3kkSacPLWWM7JVRtFxDXztpnjsoBkspvBocJk1QncVxs/P19NYL8TZJJmCcSNNr
kWySNotf4jiGp1eOCHGp/ZyNZDFRacvZDdYp45LNmFr50xjAtYutI48YfMEBUNVm7MBVkFPa1P3o
nb0bjDIqMZwSMVxPc8QvnLtQG7Pm3cattVKJ75xsjQLU992VjrZg009g7CsV2UeraDkYxBsTL/LJ
cyp1luQyZhM1FLprvumBWh/KILMOeMiEGyme/W26Bcnar6za5qRXbqmZPNlF9RzVAyOJPsMQq91k
1RkUoVRkrW+1iZBFkwXzrRmWfgcOvP21dY0JYM5+UPnObsQ2xWpN9PxacuovclwxWNiMKnqlqR3i
f7EWdpRz3GVtR4KhByFKXkTcVjCL3lOShW4wTUuGulSgeY8kL52VYeQSXBAIVwJJRBnd5yRKvyrA
8zgusJcFyLty5NYksE/lRPMczpXzDCoGO6twPpxKc1HEFc0vHYUmzoQLlfLKeyfSi2Ae7DUJOnNf
2OaHE+KSryvMVzPIS5yqH7iW6MJo8T6DEfj0uzlbWInEH+XA8Z5mTbyPlvQwc5xVBdOaOTRP63n2
4dUma79yncXY8/3olQdhAfmtd8M/ooWzxbGiOIXoRxg4lLgxN8jfG9W95dw6esdTTIU559q5x0GK
mD1M7Z3nhyGcr5oaQc0k17svZfQIHd+DAxyk+3iy1n6xJZICqQbFj7PltKwyitt6dg3THLDv8R6i
MZU0HLwbYfvhESelXa1l1GwDXGQgHWr6gHpmWW4ILb+LrdM847aXzCOoK2G4t6wRjgeXjZWTh8GS
YOt9U3ukFghzdQ4ICnBRmObtt3xMfiHcfqap+Q1Su1vQoUbDRJA+BX37LhJqHuJbSNorMyxghsmO
m+GEgncQzV1GxZizs0OCaSgtkP+gQeiGW772NXfMsJEe+8ms2WbgBvQwvTlO8JY2+rGX/Nu6bvYz
RkICSewMY9HuyjCMyAb4Z6LX/c1W6dc154i3fpLwZJLuEis2CWnsBisrk2/ZXG+cqncXnvaxJc3d
nd8YyyS08FY3J4kRBTsezbZi+uzg4sPBWgadeqqkf4E9hfZTn0rXPydhfA5szvO2xbESS7C3scWQ
Lv2BueQMpcPX3g5vESDiHJp9gX0l7Dr4qR2kOP8rSIBpdUn2gS3lExGZ2IfvXyZdPAI2uLbavh96
a8NY+5qk4cmioGFRV+piK8ysPd/HsXHN+7XzGkXNMpYexceEfYxhPVIE6wcs7TrjOBkaDk5XD1hH
KXaB20IemoZNVXu3DpjoqLT6sLD4ZgNFpnx7MLQnEvKDhYoVoQ2lE9hEx7R3JsPdRU+0wKLK0XUB
VrRWdVEpj0bC2muR2suIspvI4GlB3+FqMNM7zxGknCYKEK0CY3NOYmI2ywcAmbBEsJ5IOZ+dFL9g
nT0wfbyOY8t3EO+5STQcG9TcRg9Bu+MUr4lmmFws3XfZU3Cd9fhqcmvTdu6ixUy6wHdM0FcM9rGN
1iEzk4lhyZmZmHJs4ioYjFe2zB67ai7u/r7MpqFJpZG+MavV6IqnurX9u78vKsZQlxLI5dxFqKgf
18DGvkMe7ovELJ6cMp5XrdmPxzFV+LMCmF9WWVUrbwD1WKY+owsxjuucIzyGPtzNat64AbZIYtPb
IZDX0RsSyne63wT8GSS9aedHHaZcGdNibDKxxgtnXpXUF5iK7pFAinll6dK7kK3Mwi2sPy3zDRbD
eq09yhjCzNwGE0ibSjDlhr06nyOmNtzCZbIareEomibdz3gOWB4ZGZktwuvfL7EtlYeGDAbw7xQZ
gRk81yuQe2xZftY6WI10sLI1FCb39gL4ibdGcb3UlglVZ4qshTB7lhhZiU0xRve+7J68amKqruxX
1Y2gxG4v8ZhHK0FvAHfw1zz1sD1rezg46sdlIwp6lASuXSPTMwuR5BK9oAPB1wQ7JsbTwU4CIiO3
Ca2I1UEaQGmnbVSaj5gZ6WsMlYOEzttt0jUh+CRcV1RrEqyUNshJrjx8oXuZ9ruIudjStjLE6Uoc
mZtkqxCw/z5T2aEpsy8mWs1Zzp7zMPn57nEauzvi0vWTxJqLtADYvpm85PZrOyg8hAKCBGO7V8Qr
PtKBQ1T9XTY9kWoGDVh764e+vfVzi/mpnFpvk6oM7lmusK1PI7uuvtlqhxBXhFtBG9mZqhqKdcka
L1MaNN0Srdc1LMYR3k1N0vJIVPjszF+Upd5AEUHA9UiVqj7XRRyvO0EfgRdA/OrnsxFlM4RDcryO
ZT3iJzObFzYE8R5uOh8ZZj2q5Jo7UWGxjZvirBgzuZ3zxo9+ISunXBDQHjRerAQb32145ifRLgmJ
F/rjwZqmx4pnO/hCfx346bcKSP86Zgsd1PXZ+BjzIW7TX5+h0s6OftyRIa4fjX+amoeYQ7Kd/GP1
Lb1s7+GAaVoWCxFlv0YDLLbrMYfd9g/eFdbiqqixOOocd6piC1oYuG+TLvod++RMthy3SbWRIjZZ
wqhhEPN0ptD+wEG9hSTdHVq6slZ9S9SDfrc3rT1zeVtCtr5NtRJTk1D75458/oKlHFDqSH+zjx1+
C6839+cGgh9d07EafpPZugdIrVjScXzWZlntTKRs3QDOMCJ/Z9E/RcnrtJG1esJlfG+WjrkmGNl7
2KUx7DAuTd/DGe9JTQ/Wsu2MtyJvgzUlKawTDe3q2VpUerwrFXXyhWQn3b23nuAMU98QbQ5JK422
j6cvP45t9tZwAl+COaP6rODFndIBbz+HdNCXzrmOwmMWq3pNkvreovmCp34oVmXKbNTw6GOYA3qc
kSaZb7lyNB/scjgQXKUlpZxWOgF2YVvhHzO6eL3Rr0OZPhC0fcxrSrXr4xyhf3gytLYdyLC1g2V4
YbCAQdl78BPICnVXPZcV6KiqY9Uwi+lJDRE7zTDqCb53JcSCgKqHDktTnGJcnSa67AHqbc3KfDPp
8EMQ79a5+ktHwtZoKvb+0/wm/WovqITD/0DXFzotc0HNEifmZVtQSdyXdrT1Gkvv5ISBy9CNXme1
261mNOKQq8vxm1PbhSAWLO88diDmzMEylpF6FZ0TLvljlk1qm2hBAVdYlM3CNmHZxxElTzNma1+q
97aGzGBwHDAocTl1OLXnkUH0HK3Jly2tsMGOX3y62G5S+HJ1CJPFboBus+8F1eB9tlMbbMFZTijf
3jPFrlh44ZdIdjRWX0TrNtHMUplquQnB/6nFcSoKfx3jKcGigqHaFD/lWiLGbBInfWDZwbjMWOWD
czeg32AYD21UP3dxvpsC6y1J2k9XdS9DyoorbmgCPY3xltmXXFTuHyeaSam1M9Cp5pmx3MUg5191
47M19qfA7LaWKrdQrD5rrz4MhTTXtu1w3krv0oY3hSQkSXlMLWQucNjFv05pYlJMDq5942k07m84
xLdOa0SC4Y0QXTIIgkwNXqu2JpZNCn3RiOHixtLeCjeD2Zh0TOJbsbbxU7dT4yx0wm+OzHPySPVd
PZZKkVveKaVrg4ZpXObObSRRFQ9cQTRjxncje7GFIdtgYYUlfXy98zj28YMMiZIMPYfJkIMzNSlV
vWwx4y+jeXrtl1nDuBosLjEdOz4YqUD7T1yfvKODMTc5Z5FrbK1KvyVeNix9uLjwZD9dQmYTcfCe
0MQiycCu9aGZfAxQqp0splP6pgvPpbeJbn41j9JzDtLlsJXu8IjMCymcehQ/LIBbxgoncQ48Bktc
bJJgM+rC2GoxvnL8ClDlQdqZOT23kpBRoPzzmMClHrQcVoNAF8LShdW6N9dt5J6zwuW9NCCUQOsM
t0NBd4dF0EXQ3QcEfvqtMc7mAW+YW0wk+cMX3BBE/vOYaa0YL7knPTZI7evUI9xJix7kKePJZeDM
FtgkaeGSX+OAelep8Q5KMKEOs97ZsTxDi3AXFFpcuIzOlsJ3ZakrqW5gX8htY9tAOuyOssCXqsfy
GNMKsIyacNpjt9urnssZlHfPnnvca0TPdJrWzY3KGnLnLHI//56oYQYuivfCmi99h60cNYydtWAC
LztIHBRZLoZef1ewP3K2uSiMNnsDFyZLM3r7kBimYU40cDj5JfT0ybm11RN+Q8HskZfDoPqo2vQ+
tR0fWYc/g8/yEfn5vSvYCDT0pc/0cu0tr3qpNGBG5tBM3i39U8sHU47fHnYC5n9sBUBPL0YgKgwD
DuMAjLfCAkG3Q/7qmRSOMujGYo3l2WPDRkOFOofkci2Lf5HG2sPAXbHRHM+WmbTz9USCZlmkb6mk
i7lMMbnZhC2nYFxHHEJRqn4dWxTnXoWriu8pbZocMty9MZ6aAbr8Mp3YcxA+WypA6kMEecmt7Sua
yXUkz/XjJuZXOqj9jLGNZL6Zo8Hf4hpldZjn+c13cEmpCJLBFH77xWNBIpgECrbS3MCmoODU/BjI
TA37rSPUf9zVtVkwx64PFX10TKSSo9NFLkxCaS4ag8NXAVmdwCSTx853HyiT4JwNUyFy+ks6BYu5
8T5jCXuWWJqF05i9iw8OFsonIEgag1RmuXvX66E2kYzwDKteKWWcBSLmMlAppAZASMxm8H1w0lpq
rJuromeUFU0pcHQtF5nf3IUep9G8yH7KNHqZPdzEUdNe4lEhTmabcPbRebya2vHqKxkmxaOzesEB
/xrmNiwsu3pDKi8xxN3sdN2pm/RnV9B7apdUKsARX0lkxg1Eu6sVDPUWX0m9S9r24syVvUtpLjva
Tf+I243lpQZv4QQ74ZE2MUx0NAoT0dqk5Aonjk387xQOAniFEa1omrzHrovoTpBGRwcry8S+basX
AqPQA7IO/Tr5sOdhG83Buyl40BUdQsst+tlpzhXxcB8SpHYN88tMjFOLla5lpK+q+7rQ+1TTZSA8
c14xmqNpRBreYl1HGcHPCl0rQrWghytdGkSXiDxehhqzIu69ow1tGZqUwYyn4miuN0WGzM6mHQyO
c0V8hj4+SHvt0thMtEFO88Mwb0v0RN7MjqXRq+hig8lhpSFHR0SVzN254bCJdfosk/BddRmRGuL4
grsuTIx668VsSHR97GLvyQ3ib5OPPrwpC8I0iH9puepJ264trI2ePb8mbshFKvBcOfOLqvy7obtQ
xse4a+qvE/1nK7ex2UdU484QTCKHtD7f/q8G8oiA1MDIwFwG1AUlBrw7D3MnBnqucFCYSr2XXvso
AdrEI0gecdtWRKgtFUvvsijNT06cRyA/JbLgrUBLkkkKybJ00roLMhKzgQX+y+xpdsxZayzz2rvn
OUtfppRfqItgXvtas5Xhs4yKOtz5YbYVW8dh3y4pR6znk4mLF+PLeK0NaocRZ4/eKHftOPExsOnZ
1/aZhs0GM3ar4HvYPzrO7zmh9gC0mkOZDHxCcoZSY1c7OB7hoW2vZiEphICcteqr4CiT4grA4qQK
7DkeLGdEbRZyk4QcbfDBc0w5sgD4tTHYOtyI5kznzdeu42J2a5COgq5FOG+fugLGyVFyP1XNeM1x
khpm6y2zwPxsJLgzaMvlGq8Am5Rb9GZ6sRAsVj2LBTSlfr5WCSUMeVeDy+qudMf/lmFxaSkZWxuV
/lvet5vA4656y+Fm9lhqR58LIWrZ+/thtJqFme4qijs2TLV4QCCNSCd/pibxrDrKPZqgO9DpUuwI
2W6zkG3xjeJnez4ylbmCXB/txPQqO9KLcewcIDi8pC5Klk7VE4GY6+xbX8oeacCmqWDkRslb/6dN
8YX201vZuOdpxszT9e6Di6i7VIpKkZRDIO8mqgQ2Nk7um787tzS1XlgjLPBfiJwemFpm3q8mZEEm
WCOeHyzhhVeKcwL8wwXjvGPs++IDHwIGEGTpHwuH0r5690LgnoL6BQwHlNVPQLa7UjGx7t/QZ/pD
RXErUbEZkx3U1t61EL5m8Fg+bSPsMogKZt1XlktnPeU1Tcv6WPvXcR6nrb6J0TD5Lo0uN1PI/hth
mkkT5hgGgFeAtacs8R5B2BtOQ4dMtzOAytqQcv5v4J3/lMv5P1ie/wzx+f8Q3unAs/zn7M6Hn5pI
SJL9C1nFqPrHf/FA99///o/bf/efCE/TB+EZ+Hbg8NY7rmnC4hx/VPfv/zBNWJxsGAzTNQPPc20q
6P8L4Gn/m2fYhkd0wOd/4Dr9/wZ4CrCflm8TWiSY4Vv8p+7/CuEJL/Qf/1JXeGqr8vaT+oZvBJ7J
NgAsKE9G8v38+defh6SMFD/kv5pxp9IEroKwknEZmYa4D8GOsToq+cXyUJKB/5E2NaVVjY22n229
4aGeMtAL32zhGhcyBOwNqoldIGx83JH2psxOaRPUd16Cd9u373Q2CM4QpF1xDE+ZuAuCBLCZX9i7
AGhhf6V66zD5NgmheGqugTO7e59J7NIw9C+aPqnixPkNtYyPuQ9Bq6Wvc+XnmC1wSmInkPwkzrMC
7pKCdWDVETRup+UmbvDIBRnrWZsFmLQjOR8VhrHnxo72BQWh7400xhUUsm3tN2RmvXnl1In95tG8
wFpA/6zfepzC+tw5BKgrIypLrSOcQqJ8V8OQ7AqmsqPbZiffM9uLpPdoEZPzI6+hH63y2mnoZvjH
nhLadKGlO+fMVAM59PE4BByNp9kw1n1Jv3JjYZOzqiZkyxBUBKsFR+lKvXZlCJiwbzHdA9jHv5/H
61YRL9cpZWTJOGw5BgGRs5BAE5V+6sF4tQXG2qZH1EJkxJFC2XeYyZVMHIus2Uc89dnavRXAVNFT
isC3L9ySLIemVCD0EvOWz2TdjQ0qQwMqgMwN7Gd1DCy6HuNcvHRx2v1awZOgPUtgJtgnsiUYmaSf
Do7aldmgkrdjIw49VdIVBKCG/P9C1H15DG4vnsMUJzHkeJf05Unknv1JIwQ+5lsMFVOdc+zVMiAe
AWN1nO9FtKssYHEtw8knb2D4Hd5UQBfT+IrG+x6V/0wcWT9XSQxqEUUuJt8n4+IAFI4jFyfarSii
N0VJD1GFbyxHj6K8bzpbrpOqZdYdfehu3kQSdaC12Al4rcuztqt37A32/oDFLMhQnVrqGmmvumHr
8pOgJnwhBqNeyMpQVxMTAvII+3/qFRiTg+KbO1BwAmJ8ROIBvxe5KnaFqzq/TduNicYYBZk++YY1
wCo4lB2ubd4Ae44fq/GricRXN+5IGDT3oWUDphjuAlkSnJ5shvFj9TphbLBt+eOI6coI/y0qTIz5
VGaZRn7xUHkrACWNOz4GMHY44Wf3kWJwP9YF59i8JPmv7rNpYG5f/IrhPVb5hX6KFxTgh7JNnyln
OLmQtxOXeuvuj2Gkn5Otr+YAwjE3kJTjyj9nlr5OMvzy2vRPEKt7wGMUNB/mXL6QNcTMHdjVqnD4
a61Z3vPYIHBJzPp9KIxT4WKhcYmsw3LfyZ4sV4iTgU25vNF2Zq5KEFszexHEkeziDe5FBudxSF7c
2H7OZfnNPuxeNjQ7GMm7r9QjQli/TW3r5Muy3eD26h5y945ELMpPRPM8f2dqlIoq4uqn1iPvInuf
g3LFehrlC+I+tUjuIvRceGPUaWxDxHiM33LfKGwdXqIRxY1rOxsvudbIvNBq4LbcSUEhpooAjAwm
0yBuGbLwlrUrGf6vZRZHbPKhEU3AfFdCEIvOcfTON/XdSWBcFG33nOBjJzZHg5sBAbyMoXvEw3Yk
a7smN44glxTlHjtDux8dTlyM6V8pqeTkbIyMUE19Rd7jISz0a0QybeHHQQoyDZIESdY/Y2rES6gD
AAbMHbA8+IXroU9+ieEy7+3ZpZXOuOf0fq+7YT6lFNAiMRAzNjGiRWb3padNP7r2uXfHNxkSZI6S
hvKomj9uoSQgSVU5omNrejtOEk+pnJwFB7NDP3ACcUno48E6zHSRCXsgZEVfSMqbxcmZNEltfUdW
ykOsij/b0wg06QCgEZxQrl4d9aX7ZHom9XemlxMAV29Yi7lkXFYyxWak9pm5fkvmot+hJ4RrCu+H
teM0j9wGLq6m/HFmNAL6t76Gig1SP374Fdtap3j2KAwng5FBj4zUbjTQyZSxT90BSCkzQM5pFvkd
2TPHTuEn2ohOSQM8ljeuPmLCX8+tq7dVxN6QGSDFRDh1FyDD2HZO9LQ7yUdeUT8Ilkit2HxfBZ8d
jYNMVSeoePRakBPvTb2msKLd9gVB4HEefhWyGKIz0CayHWXmmr+5W9HxhPqiSc5v5zrsH82sfffH
ftlVrkYqTgKW7foPztJmoSwij2SqlcSDZYWF2KqEp9egD9hPCMDEzk9nw0/ynOLPnGpNBaMbPwzh
IYZEmzcF5YrI+OnYrHrPuU8C9wOXo+BEy5iwI+akQts5wQ9DoRTFveehF8OreJx7EV6dqSX7PLDh
JciEI0kQAB7CleUguTPbIUfRPboj1gbZUUvZSkn8L7mN7nje9qyijL3udWs26yJidOBOLb4cm621
1mLHxwLTxeOhU/jmwSuQwbgCo1gvInbVS6O5ZWwTApbQocmNIXDX9WFK8CHrJFoL4XymhY0RZ77h
sZM+wmzjUZ8pX0064vBpxXd4ntE1mvDOUoDLSoEb3CxxgycuUriMgt8WIORdrqI37RPv0GGXn/vP
gsPsQ2HGnGGdte6Yp3hIiiNkvNH/6Zs3o3j3a0zzYH/nJUrH0Y258hUkIa9HT4JnBQfcXBC1x0Np
euub/662bsVHgfwgOqC22cBXZTgBK+6PjATW3iDJm1zoD7o5JjFUJL7/J5LaWU1Td2NrkdrGibXt
ZCp23QTTxAk3E52uq2r2zUVoMGKdi+ol6Koc0T4adnOd/OQhyHaIEbgZiOvMQ2btqGX+VIhMURl8
JUHpH9rVMPVvVgitzrdBCM9ICzCucfpKekQVn+gVM+41xd9NyNuBKrelOjemOgPCZ6TMleamnJCL
MfDNByspH9I0fWR/SKzLLJJlbAx8YF7wZlM1SArXOki/w4A0sFYPmsxY2B00A7ptM5l7p4mOhvBi
1KewOUVUI1DIYplYfKQO37y+kEQEZ473ufNhk9ACxz5cGkykK1AjRL1wWHd62DLaq49YrrnNkxw2
ixnRGcKncaaknKEtS10zBhxWi+qR3/k8ApsG3DNTdRx7K5g7Eq2d2P6thqzFvaSnnLkFxkRGzYDa
u5Wk1oVkbwGtScbAVbEfrUjs+nMLm1ccIB2aG0FWkZkRfj1RxA1H1oYq8GB+zNOPlEQ6MvoMMzpK
CanSHEa+q8WmQM/Woil46zqe0GvfkiQomRsvTHtqmSf2tzbqP3EMczYI8akIgnVck/beY3bHD2/T
ecpThhIyrNykbuJSYJ5xYFPNDDmAC62psBJn7ubaSZFqpMduLweMSyopmsRH66KjglK++KLpVqWC
uolfTmxv/uTRR0gd1w5myXcATgVWsZSDw9SS5nBWys7YZaZGsHPbBNYkGVdSQKybZXhRbAm4Qht8
7cHE73wTnCRIDZqPGPfMut91VNY/5JPZLkdQsUcbRMiyNt1dpHj6VYp8UVMwow9Ktzy7KQtUnrrP
BgD/AxawBR6V21jVf52H29vRFTe5kuKSpkCK47sumohS9iQEiwZ/9TaFYbJhqZEgZ5+uRZIO+3x0
n/DucMoIV/7gM7Js64fWkmJXSMD4jGRYU5olA71sSebgJ0l4AHVxOR8p71iKPr0bbFoVW0kSZATt
6nHdIK+S2vbjEkU2DClPIsC7SvIwP4Iz+gwyIAw9T7dVHNv3MyDXrVXTn1BqazvYTXceXWBm9X66
DSuA7YYb/FHAHyjKa2+fekPF6LLxPWfteYLnhvVt8gygZIz6Yebc23bimncDc+/3FtbHPnpu0R0O
CZuXVKttNOCVZj47U19wa1ogvaMD9LE8nCBWQi7jh8UUgU1jGfnzXRab9jmiwpxRPRYnZbi7zh0e
MmJBu1jHfwbYyBZ3wRpVhYbAtAPclHjD1hrGk1JTtE+7qDx5TeAS4WU2gPDYc46kzhnzzsGROc21
PqcOJp0VwtOmrTDmz0n0RYEw72jKeIbKvpmNSflrJE3FnV4/uTZke6bj0KtyDrI67I+6Jco+a/My
p0G98/kJLYKbbV3qR67LFyeNibNU+j7XKTzEukwOAkz9vmqQax1n2hFITJ8skXl3cWvintZb8L7Y
724vqf9lu83edaT/IFpRrxPbUOR251f4iPGeuR2PmyKcTxORvkWKU3lKKNvl4Ej01/cfSefVFx5K
6hgmZr3sxgDXl7Ux+EdXAijOGjtEtopvp5fY2McBkiEKRHUXuia2BtySxdBPz5QUPuSel61cCXF8
GDgKDwwmNnldnrGWj5cy7B7poonOc7Fs8E8T/vIuQ+QmF65/3EG0wNb+M0UsI9ZHaPpFtncqJi8j
uVxc4hXiOo6AUNMVEWOL3MZdCXqlE9Yqd3mbfel026o29YWJ61PlTwzkcNNvRdic69yyTi4BXsYI
fbRzHMZGMTH6ZcbTFH+HfBls8NrI7GebPRZXgUM3w42ikJksWzbzDsBM4DagZzw2/LaHvy8YonZh
NTgHlSR3Yx1zShtYlEcz3ZNVNddDW23scpJ7Mx/XCjoXXsou4bhrgTiBks+8/giMdd15UX0u7e53
VqK7l5Lq5d6PmfhbcJUkn2dfYZ/xKaXEp6i4ipEjhigFXKec/vr3ZdTYzgz/eayqnzy49XNzwl3V
jHhXMgcL//dlLMhFYe9jGFDyyxAlYw42j+NJzOiCtFaTpvfFQBstLyBYzEXqQu3EeJicTMJkq7oX
AdXLhn/ok7nd0DVExyb7DS/shwtn8nqOAcBK+rxL26/v/NpIXm97MSfFXZbnU/FoHSL0mHbq1QNN
yR1YIotaz549BoCG5CWp3IPhBjvTqLs/eEQIwUA9XbIOVHsHLDietbR9FLBYV7i+8QjFAJfyoSAD
KGT4QXvDGp8brvcw+60rl8Y7UfwJ2qylnU73W9tm3a94OOztdgI7Li1aHeRIifCQE5VQzn3nsoCU
CaMpGqWaQ9++hAAG3gwFSD+Rb7mhkv3UMj0aUYK8MHwWnZJb3+OU9PdLx3XwURmzXv/9su0oRwwz
8qwme1MHztOzVSjQZgM+2xjc3rOa3GJXMxhd/f0ytZN+r+di5kcqOE0P08Us6+oEQuZMdGGTNfw0
TsiOl9Net4yojV4GSRvQis0yPhNZXtaiCyjUEvXeYyfKtp0AZSyIl5ZIC2fKtWbq9G4MT94HhAFs
MLltdk/UI8crywPPAtbqUft7n/WQebeY7tUM1EfYP4WilK8Sslt7ClA0YIBr0WfOKaM2mggTwpFR
oke5KFd9nJqH0CbBOo4xcROOVQqC3xJm3e2QW3HRl+jKlNAhBFU+vKaeLJ2pKrHvpfWiY7K1hijV
vnKp7BL5TIg2dP5oZ74kLrOyZj2UfX0cc/tU4g9noZhZ3NwQD7LrNevS8TgcTG20V2HySLA0+7A7
ASiKSwj3b7OishtHbexsM4U+NkUTC1drblOATc8JfReLzi69j66Y7+vAvPM7EFITbecbA28iTcu5
/xTDzKIdUO3DPOShENRYdcvisyE5s6OdAdmBQK8R4L7irBfbs3ex3faB2sQDc4l7cuKIitmPU2Oa
bIZffFRv8lfYdEgY2loOTZucMqEYSgU93TQppnds2Vj9y/jJdfzyN7plEw1bbX3ZZIfOo08UaPfT
lOtrIiawrboJllWupq3VGwYAzvTednMcRJEf7IZo2PIxomwyK7rrp+wlhC96Ei2xb2JMWLAFrqDb
UzI0AEhFcUgPj6jPmZz7Q6i6XVhEGBdiES/DMNhnPU7anH9S5aOzVsyzFnECqSl0e287+cEJbzdr
doAzKcIrYXq0mQduvg87uqi1lfJgySJ1buDlkdK1XcaMZIoLv6H65SE3zfhkO6Haa1dvQDJPx5wY
fAGD/eSM+LiypsavWzNabj3KFFkkJRpl6NJXDEAx47I8gcxoniIIYY84Cy/oZPKUU583K4cG85AY
X+SG1jqOSkqeHK1PTeSvy2/j5vce3HxYR1QqrDEmx7v/YOm8litFsij6RURAJiTwer2VdOWlF0JS
SXib+K+fRcc8TEVXT3eXpAuZx+y99oREE1Dtv5EMg0cIjVuyRR24m9OdaSI0zxnC/SDRXNtIx1Qu
Xyf8ByfLZ8uP7OnLpE77zgT1tyz0F8lpw9W0K4CLWaZ3o8XVX81IgJwW8ToT9bOCgIw3ynE2CNp/
fFNAIw1KA1dA869jBaSznikeTApOWB2fUc/E506lDw0KloOR3uuAcQXjh7/RdJkqTdYaKA/m7ApL
gBejObS0jU+oNr4h1L6yeIzdkVmYrJxbzzZLTSDXE+E+AMRFloqJXBsMupghn+woMU/ojEUzzEc6
1456B1F4hgIXKoV0TQI+uoqJeq2OFInliZ4kX4f5wq9oTmRv/niFVTzACIFqajECmt2GyPOa8GGX
EMkRqR6yMDavgcnYM63PaEe4+VQRHSTDR4QFg8DrC6SvQa5k+EF/a/WSX9HpY4MvcTPJmm/UFcGu
8BafvoFup7QcDDotIzHcl962bEfU5jgDwtlONghsiLxS1SZcMkTRVo2peahVFXwkvC1taVKph9mt
TXjGgNLOe53kBHaErJCHfs4ubtFfQiRUKM7PVe/JZ36aXvQe48/eM2AYqym5cLGgp6QMkayHV67m
qhK0TK3bNIekLiHIErfQTVO49iaKL1P0GWMl5CuSbeQids4FrjZ/9neh28w37Jy7FLAM9qJ+L9uW
qGERvzmNU2yHryCGpe3Xg6Rj5/uf/H7rjHgSIv5OVodXvkY4Bk3k7myCy/FuxfvYa6MHO41xo4Sk
aSwFbACoP7aiz9RLij0oJCBRaX72QR3m7BKPVYnofwZB2yWUiO5cPGRaRDvX0wzsCiopZdHbqdD8
hy+bkJouhxjdFbcoRxY7R2GOX85N8EfSosBbgHjrmHcSgXyhTUzUcYDr2TF/Wryve0hPZzO1qPs1
fl1R11u7aW0koJjLiS45o9BZzE77rgg7mJBQ1B3dAeHqpbf2CQba9QGqWBMb/5qtqd4ErbW3pAO8
kXqVpM0r4ZJ/46j/HPym0C9QG/qR6ndxBJG5Ma4sjhezvfmMrAJNSYhLyy320gjuWag0KBrrHrBs
+E8YiHZ8xGSGmEk3p4XZWDl0GROuyBzpS89Yez+O0blcxNv//VKXCa8wQnR6vOxmcovvndkojj7H
7ZSjQOkiWqPIFvt0RAIAx/KQiKTAak4Z3yE3zPBI4h7skj1fPIaGKvyJiu4KfwUXdEyEAEHP2eo6
wuk4WDG9IpQ9RPejCtcdAnMoithXYjyDp3GmN3Yz+lxW0OlK59kbE6Ua6/0qjpP7KEqHm8fupzTb
ZqPZ9QOsxuhpxia4ytpaxbjvNm1BsjIBtQBBm51oK+MTuYDpkeMmu/gFbQ1UE79+d0qKLc8XzjpR
acwHV4ykLM8PZt/obdi5r2nB0BlMjEaCk0HPnwNvn3pElBojemeRIY5IonwXD6CsQHKodTnQko9T
Z2K+n8kAiNPgznaWKcYMAM9Im59w4ntG+PzLGGOyBrGGAd7sUN1cCsIgVo2kWXKXe0R7m8Gkyusy
l1jrLHxl+aaQk9UeoqwmKsjycj3sKkaxMdO8ujrisTFw0Yfu/F0X1RVJ0YDi9z/Fgvs3cd0ex6z7
LAsgBTWXtwrgRkyh9TBRrwA4MHbjkrTW5e1NNhFiuSkxHwYhuAzlOZf+z5zk31hypvOcRR+wEfEL
FXi9TIGsRYvd4KKQyBSSI95QhfBhokbOCFDNAAQQo9K8xBGhm+yNoQYHX4Gsvsj2YopvpuUWBmjP
wdvCVJF4h8h1eyPRoLsabvivr8b61BcEF/K/GaTk0fJ+kGgAd3KhSMzBjYxwcTU84tYzPiu4Td4i
asLjmsGZ2mi35OOYX3I3cYC+ZP5qLOuzUQr8jHN/17KcfG5bitL2aU4sNG6Yf7Gu4m4O4ztvXgKd
I0oiql26fvuoGJkEuneuQzZRr+JGzHl+ZslFWWGCzSJ1y5IIR9sAVy7vCMGumpJzLF6qhe7sEV9w
LAOghNHoXheXTTSE9a50fXPr9/PLf1+XkdXHZOkBo9m4BBp5Ft6xbB2DRCbJFoj3GEPDqXx9n9Tp
GhOfZsWalljHg2fKNzzhzROi2NeMFIFKREB7wl6tU3RJIAaPltNt+UZnfIc9C7xEnAkEJFfB4HdN
jK1YdK9SeCYQiQgpCIpAjHjbxmXkNC2XBCFGiZO8AuHllSyfVZRBCDeuTo+hufPGN2xSxE9d7YKZ
ceNXD06sJkZgUc+hhrFhdmGikjHCocas3t2npg0EU5x6qfz96Mf/ymx+N3y1L9sKs5Ttf3ZE7pLY
WFPH1vlnloR/pU2xrKvgOQ08h8uS3BQ9IPZPVfSQYzMbEWctvsZfEXZPg++gq2rEo1k6r8qw+Z5a
quUAx1MWW5fSrR+A+yONT9hRTTYXvtm1b57f3AUGiemj7h87E2uz3054NUuqGBtuP1YtrMTYrVGF
NXgRK7amk/esh06f+cAry6uQqFDUtrPY0trBOyGVz+2ZBeHdrdc0BRtvcKcdIcSwKkJuGlyWjom4
aZgDSLpqejWb+EU8lFPGq1SP6a7T9d6yw51r4zgup4GFKF1vlGRbbgCckimJVK4h/ibCLQ2SQfnw
0EkDY8e7VG2ALTabzDVmrIAVNFiowP2sOMEYtbo9zsU4VMW5FV6FW2PY5SwTh7h/7yyS4U2D2XBk
im127zXxRynnHBZge8YQc3YT6xI6YbFLYJKkiIsvQ50+4BDbjtigwW8RE2qllEs9rtDFMwBNkKEN
XR5JZsVGEPVwkNr9DAVGuZKw5hGVnO15/yJneI/BBqfScBk8q29qXGBXEt61Z3aX1E6gl0cQAGvm
rMxgzpinxw3AKay6TC/PWc86364xSUPm2oe1eqmnJSNr0bFNiZds430ZJcAMKftpErWPF5cEgnRN
Ew4A3nv1SOw60wf7bvRcW1aAbY/FVTCNuzYFha4HHiyhzGhnzMZJ6PjPRj+xzlIzwjScupeP0J/v
leqtjW1zyg0We/YU9tHGw1J06L2CiGU7+WQZ/pxP8r41cnTfpU+sTMP2GCbFRJe3xv8Vs4MPfmYs
ratphAE2pYk+2W4iYCjwpCuDGattR2uPOYeT2P/irACV38gHZvbg+c1nwlYicM2otXXkHSffnI6q
91+NpgCcUNPY9XZwV+We2lbTcCLz5KGBTDG2mN/iqsF5ETM8DkI3OPQ2G5fmm0DHQ9prsq5n/5hV
r7IdDCYThCREvc7YhKAsVzYdRZLSOZlFcjGMN7qXW+rzEqLjT4d8l4xh/OhUsLXcxVVUj+9+r9+T
KfhJ4hinD6vnRGH/DAAoCP93Mjxe1Xq809AcqSXDQq5nDQCG/AFGayb4ZJd7hc0sK3ZlS/iE1tMM
MgQ7CFjlfrXNe/ceRSG3pkY3MJEp30RyG46KhYPEHzmK8lgHEDd1BgAadwTnuWNs5on/Rs1k0xYd
MN8yGK6wO0n8yAn+lQggegMuROYhqw5jMuDYfYMQ5OnEfhdCCWy3Xc4EweuaR6OUWGyqUe+A/gLu
jJbU6il+IrK32YgfTjn2ey1zk8JW9V1oK66uWRJmx4eexV9mUH8MiHiO3KUh1YL1mQMpOnSswuzO
k2dHxMvOIRnWWSAdZAXhsODG4c3mlI/ZPFtHmUzH0aNYzNDlMo0KPYT/Vrga8eJselKNYAjUEmlr
ovC6cb+krky2GUkgHFLxGnY++sd+PiIDYNGSLkxKd25OE9RGHqvuZCjmLJXruJc8odUpLPHINIbP
wJqjFegxpCYUWDuBN9SZ00fewG0OGCAZ51db5Y+WJeBZZfl9snwYCizYqspwL/g1Y4SOPdjJ0t29
v9Re5kJgccuW4dg8xOf/fiGSFt5OsFNMeFE+IIhhi7TGsNPqMWHuhddOuGgGjCQ5gXLYWAXLMAeb
wJb/GLnmOcJTBgjBi45JD1oC4fRAd+kqwIKe7cP1mLKHTjtHwfaQ3Un4j+6FY43F1xEw9L2VGf0K
s66XvLVh7tyJ4KWvq5epU9N91Dq3Ev3RxpmbEScWxmjUb8Vr21GchXbmr//7rejAz7QmPJj/futZ
M96CcPxXZK2FHwzXzRCOd8obvpclANd/ivzVto2XUeAwx9aPG64Z3m2KOClc9xi5/s8IOXYSy3/I
KoIjDqg1bPBX0xpmUmz5/gyPCiAYlHsVBrmBYLzOvMHTrUis/hX/KZnDlDSWNUDdHlDDV2n8gKWC
NBE0Frx8PVSiyEdQ5LJO2IdR8zqwBqmr4bnS9k8VR8+RYZGnOw3frcxPeJfsunzWL+wFdpBdfJZw
869lWQ9LjJhW6bkvwfgjGVqyL9OHkalr0BOBIakqh4Ltck0KddsUuzGy7aOBSF83osWlxy4k1T1Y
oBBrHfBlMX0F9UnWmbsuRottJp/vTN9jhPbeKrj5FDPbcBzFTkxIYev2vbDmS1O2XOeONa3rDoNY
Z5NCwqqV9SxVG6wlLz3ohsOc3qg4wNRYBxUoI5Azy+6aMiUpOS9mTsg8fZ9BS2VjR7oI1GHZAWxt
QfLQ3ed73N45qRn1B/PJTyPNT/4siAAyWcQDAacZS9JDa5TPCYYt+hkW5z44Igz5ISmY3hAe8Mxf
ptLDbtaGH3G6862u3gpJHDTTwuouleychIc8LXwaFa40VCkuPJ76HaczWQ4az43rz6esSZ7gjNED
6mU7E3I9Mz8ljjyyV20ZG1CqwudK2r/pjI3GDrJ0i4B71YrkSJFcr4dQYZ5s52DtinYjgD2L0PsW
rfVtijZC3IKlqJLbzuh2odc8c9p02xZ/fO0Tror0UNvU6fk4s3HNql1SqGsywinpmu5McOdvNfmk
Idbub5j4ct0JWJIYozWd/HxLKniJRhQiBAQjGhavdeHcM2Y3ARhlHVN6l5GsgXKi9ujlfEMfHcf+
4AdDn6KJuERMT/FTzFcaN38I5KmMyfGVIWv7uZDZVVvD/QAtgDVa985A7otiAW0C6edpe449fHQO
50SWdhNv1RqspuVCAEf31vR0DM7kGfCCa/vMgBULIiMP6uk76YB6qPLF70oOCFhUdO62gLuPI7+A
a0vzSmy52VXtXmonBBprb/nRoxIUKauGpiVRKcQCDLl9U9cTKk4HAcfsYakIVfU5V8XnKPC8sXvu
Nk50j0H/rh0xNkeGzHetUwc3Ra7lIMvmkDr9wzS4y743egO/81wSnXQSRXrXOQ1gWpypEHw4Q4X0
FyG4+du0OUiCsnt3bapfowuOZq/uRM+XMLJLZqVT/uupNBKjfaSaePKN4DobGZv/wJ8gyMldFxHT
6IZyw0a52KAhqU/NGDwmJVVYxJivGmwYeVruykr0S2wGhGTJo98GPLkxlUIHCneiznj18YiaS4BJ
LBeT8rKovRHMCS246j8b2sFVZQITOqQ2AxM0mmpDGIQwM4OMHnUHomw7JPI7QtGEVDjk0ZdkzhvO
s+P964rK2BDfraASu0+Ymy+ZWyd7UvlQyGCws+WLkM7jYPrYAVBJsm3D7ZS1X8ArWBpnIPO9fxjM
7yozvDRxLuEZF+1OVO4Jaky6ob+1V3vMTSG3ZWHiRqEMYbIPsl4tsODw0Rj4krAur1nFqrsBof9/
/E5Ptk+WvwyMGesS7MNO1fDoACk9B1OdB4tPLFLZO2cy2bz98Ekj2owWCpZhgOBowl/wS/M9CMi4
Eh28KicNv+nKeFEJnSns+JoPhxhWb2PJ1x4WCQZRLFUpnSgoKGGh6AgfIQ8kA9Ak1ZGlGA6HOiMN
M8FtsQrTKMaqRiGFmRsShqsvPuGuUwpKLUm6nx4mwA7NC7PuwnpLsddxemV6UxWvDvOLPGVHXpkD
QlN3fnCnRzexn91uSK+gLRB8VNVhZLobu3O4R8vGIW8D5SQ/DZVD+cd38V9eaHWqSz5faV6GQAim
dQX3fmtB9CA/a3KQsS7g0kKPW2KoAJ446UvWhvWhXdBhBV2bA3GwMfytJhuvHMlUHgIq+DIqmPT0
BAmlzTuTC589fXIvE9z2niStFL/nGqMpC1dUjI5mCF4jygl194QMCyEh2mFR74ngsve9N70rhSKk
iJHEWq/MZH44/q82JG1c1BjoygAa8zq2+7XrayzE5WPw14R8N4WM/zBmnmee3U0rjXeDKLFLm7nP
mVTX2e9BRDNHR2FHOIW4WAJVL+WSDBFG0myz6oOzM6KgpOjaRR6I4xJRleBIWTW1Ci+KBjDzPzw3
ZtowUN3Cn95wj78GxvyQ9s2ZSZm9stiPME4rb758ydHPr/wBQ0jKVgSL5bpOmRoqKKYgcRjMRqe2
Z2Lujdk9RIJdVbHW5+V+k5AWS7PbjwP8vNnYXkTFdoKk5urY6njNykY+BIQnsPsHHJ02KLVDGRqP
BLXZNGH6KTHqd1nkR9WJHy8kRd03UUbWXHEmo6Desp1DFETPHa5hJhy3TiTpziJuGhMzFjjdu2fZ
OPamMxtyROdRLDacn2rMT7YRy70VrQsL6ZHj53jH2wTMub8iBfsOYsF96vPRWAIMWGODn/jvF7SA
4ZqtcLUeHKYtk4f3qdPd0cNLrEKI0RFCiE0uAiRQvV2d/vuFH8CI4A0UN4LDhWjohLhjoaHKBNCt
BYLUgF1F/1qegopflEVcJuqeir1jNFLIYz9qebB2SgTYctryZDYZMa///WXipKiByChfKZQ4G20a
4tSmKaVnV7TEBaA0pJJ/YpPzOMRdfcq67P+/TMtvicaLV5XnUbUkxkiQR3aXIqxZk96areVUMw1D
l1YcETdsGEpvHRPdhGVI6+RbIwNrj34MpMm/0Qc/RBIMtXpBfz500yVmmtlK+tsC4HVVntX8GE6/
iA1qUNvDU+hHJ9kCS8iZmBJ3/YB3/T5hzDLb5TE2sh0ymbODaqRJHagAIGCtH6Nwrl5UX9Fl380E
BbeK2as7lQRXitcQ4v6QuKeKu29doaBY9cVCR/2IAF+Go7/y2ua7C+ASKVbfJReGobKNG5cHMUfl
1viw7fYd2RLPs+QgTb2MTjPcxRkrM4HFYk3g760XJWc6bW8ZHHM/a/c5Ha3PQ6qkfOeRRnPDV0wg
fFEll5FtKg/egkmJX+o6ndFvha/Is/a2gDTSVGBIDEgGbMHKI+VIvRswTvsSrVig6NjmqzR7Slj6
ZDksWyN89JiAP5CK7HyGwxb+2wQ5+MgHz8DvWmTAv5PB+fFopMdsXtvmHUbMkj/JfNB1e24NnC8D
peMq9AAs9T6aKg4cmS6ZAxZ7++EpgzMu2wxeZGkds4A6CjfFp8TqKCtWG1RdwEFL2hlEa6N8LkYU
8h3lKqO0N5s7Ey/MsS3scPWFnuk1DPiKE4suWdjej9mb+8beM5E+j4phnFlF90bEBZc3vACWwDMZ
yfQhmZ/bfHzQFT94pubIU40K90ij9sqnZXdZCQsf2o6IsiN7mB8/LTg0LfS64D+W+7W4Qxf6niYY
dhIGIphQ4U2nWcYn514EkPR84W7l7gEGHMm7w/KHR8y67SH79b0whpjTPIVV+M2jeT8GxSFoghsC
NvaXkoaUoRdDs+e2Ur/QfV7N0MUTOeDjZm8y+9U7JpllDfdS5hSyaXMCvfY8MKhc/uHcme5z6QIG
DU95pfCtLJNSrQEfyI0UA+Q4zUVObDGHsyxfyMx5Ep37a5IvNJPsS5wXMvOGAlV0tAGWTh/myb8k
DiRbnnv0jT7c2v5Jc8RlFfk/fXWZekg9HNb45rMHIyXqovN+5owbzmUkEPXsJWAkoZzLjxpJd1Ui
40oBWZEr8OQvDs6kPRFVirfftr9k4/0UUD1WM4HACEW4/dgJ5GK8QPoltLTYdGP84iOx4urTa1uP
B4a5lxyaGp6BZTLdHpskjNaqYuxQO8dpEd53yPeq1v4lgfNTeN4NBsgqj7PvjlmN9HGh5gF/PT10
SGYldf7A9nNq/sWGoVj/xeYqtItTkmRo2c9VQdxVSH9lqKGBXYxoUOj5IWqNV/XWZ8U/mCKrOvNv
k1FdFEOBshkuNM9oRNcchHe6jMJLZcod1FAsOdqaMUpbnO+qffKy5qKD/tsVMcDu5rsWGYIFjDGm
S1PK/s+Oed072T35PIF5Xj3VpOGsINO+MOvbT6P9yuwoJowvosRtchTzI6L9qZmewo4wUHfK0XcZ
t6THtio5DFs+x5FQeFo81rZTDNlXyxdIFN/GlLGhEyMLCDTtgUkA2hgvbiLPtDaTcoOdNgOo9kTQ
Viwro97ibaQU8suBZw2ZusOeJcHt69m8Yhm51S6mACrBCsUQWXkLF8lnaAznkX3FyhuaZIsH4YQu
E/XhVL1Yml45zd6BjHItc0e4Pd9FhFrAGZ29Z2CBqat5Qqjd3lkhGQUeyuNaXQdbgP9asttDm/EV
HNRLbRHfErgURQnBmbo4lh3brdAjCdrsmh292FuZj3dOZqFtyssTPFkIg9avbqy/fma+YQ/IJg15
Y6r+xCzjKPBmaSgF7tC/xll6X4ykymvzlRTYC0veVcexuO8o2laIdGPwFdDu5uA5gRq2gvfCvBdR
QhhgGhG73PdOLH8/p+lLifahJjXEKWwCgMbswCPHaDHfuIyZxzQ5CLc45H+AnE/aJm1IKdJ5bWcg
ItjmMEJThljN1g99jai0b+7Y+tOcU9YiSmltY+25OtxycPOHcIk6tfcbNNWbS3q0N/KqxibE9qHu
voK0eAfyl+J0fkwj1meN+zUp/hhjkidWcFy6E2SmgJZB2PQDYvmDx8i7EZPHPVsfh46/gZALk0cw
/7a8sQbC/VYNLeTbS6NRI8ihffIDiTA3+nIMvvrOmbcFH9mq2YfdjFdN8yBVwa2vvuCOsT4NkFkt
hgBDpvehW7KhARoWxcGaUxnVac2xwg3BTyAPPwsLCxwjcPSrXsomfLavJieSNpKX2DeP9vBFYgS2
Ef4/z+WSL/87ctz4z005c8aER6Ssv6aUHCjSA6iiB7Ri7rVQnEythtgDeJcZDI+9A02keVQ1S6s5
GxFUW4facnaBY5zrAqlx50+vSYY+2y79U1Jm+4WNLTpE6o5S5y5Eewah92MIg1vncERAkH81CKu+
M/LkWvtIHouyu0vzSe3mIWB731x10D3aBj8p+Kfxtq1vaWheQslQELvRU+upn7TLP63JSdba+2hz
2pVwsD8C87tUDA1sj7l65WeIebkkk3BCh4p+Hx8Sx5lJpmSWh5uwK05jToQA99jKNk3gidM33Brj
6Hj2C6uIe+Gjpyc1zKTGGX+HyLiLPXAMJYzvcvD+yA0217ll4rjKbDgM+W2ywnBDWf0OL5pdoOl/
TF3GeCNEXSrGdut3Vy8fwOyF+h0WMY6B36T6zAR97ux7X03MPxgwMvcmW25ZtvvrFFe+neLnbHvD
YN8NPSKM2nnvekuSNaJXdjco3ylq0T/jVYdGwsgocu/jcbq5Zv4E2YnczQwOZLCwmIiFLns+7sxm
fpfG4r1KDUyQ1tm1rI/M51ZJZA+OqZZ7h8oFC8GH1WLRByK4Y/RtbBuiX5hEKTBvLdqCgbwNn3Cg
QUqYYZO9J1a2VkJ/TiUhpmCN47n+NQf97rXFC143c5VL803xyG6mbnpwG+s8Tsp8tHu94+EI6Tpv
KiDnvU3SPwD583oYwXU049GoM6w8Jdp023KeivXg19hr5AJTjQimGlUcb52KxkpxpXHiUuiPRsPp
56IGSZwGSVH2z0VDu28bsWnw9hmpuI9KOP4DRV8eDoQqWCHYN32vOtSJxgiFo4r7s50bXJ82Qigj
dvmpJbuMXGg4Zz32V3+rWAYxSOcO73quejs1EPdOUG1q44ZwauOPzROiC/TiTnCZ+/48kjSI3hsF
x2zHzQOrtBdmQzcf6ePg+MapTVCPKmTFXvaincfE6b4QUVj3Sd86AEDbXWDZ8RlEK2xr352Psfmo
SndfhBYAiPRUJoZ5gPjw2WFdPqRxAeiaeGl6D5R9bJKmYlTXrA3AfYOUGopNU6P8YcJubqtqfOjU
/OISMQbzoLsMsPxXA1nkJLD1f036R/ylcWlcudW6c26+8h7SSYHTa1rA7sZv4MBkLhaXIJlAlVfe
mVMNu7Wi89L2lSzmCPlic41R/AzxFJ8akziGxeeg0d+yOMyWUPZSgdhew8rgXkr/6rH9Mxa5c9f5
p9QmplxH+NIaizz4QR8Yxt+VHPW1wvem2/HJpDauBn6C+Gvb7C2eze7MbcOLvxicG132u1mlbzXH
cersjchkYSpUuinMdJdELXNrXzmc7M79PDrB4pr0juPixKzTnvBOqwcmBhsS0SbKPYFyqzCepDRw
ZlEA5IjWGaNvGqf9JkPnp4wq9JZ8VXVKuR2xto8CzVoFwGUZoKBrAoiRZJpG1j3JTPeDKHh7LdjM
EkCdaed3lnnPz9fYoBMhrxHFjWww2/gLvN5S1wgO/YoMuxxq1Zn3+t5eEmOczs4Poky4J2pqRvZk
+VlyVgiTmlD3/gfKsp8ADw8q/0dPWNnTEF58PEAowkgf0hWqN+UEzKfSaBdpdSSTr9hPwfAbBfY5
N1II3Q3YIWdOEHeJFx8VOQi6kHrHI15nCA40oI9hRkagqrN+k+pbb1AgWkRzdugFD10Ga2uKs2Mt
6JsSMBebKCirc8AQzdx5BDUcWc++olxUN4dAXqA/qMid4cX3BvRIZpVdYNxX2Nvjrzybfp2Uj5cC
4lQSHsDCk5Ka1K9NOqoS15oB7rPi/e9C/UeynP9ojXpRCH/1IpCbTLPHRGBCd9xTP/RIuJThxZyh
oVrDwT5hCuLWSaD/2jgBH+VD0glA8xHXP5YI4Nrx/JJa9AdWr929WUK1SyLVHvIkGi/JCJjRRLO0
brAhUPEXPVIHL4bAiL27FIvIOqIl3nk9X+voM7+z+4SwxPJWDvnN7IMHD0Tc6b9fiFd6dhrLPFi/
scOpppEBINWJ0CXlYLtkb+8leiSSM0eLUa5OASbqep1K7y9j/T07tj6pOcfa4qXLhr3hUb7z2GCe
yq56zp0gJ2oVREvq3ZKU7V864oDqM3CrIcwFqsOg2TA7uKvR+R8SljBHYync9TR+SquYXmh8jzMY
Uu6y/jJmtX8LYic8zC7vGsuuZ1lPb5nMxSWLnixnlBxcLdIoWTAMReHWsZdE9sFMwLr5Ta522iYj
MWZkFrFpO4forbhSu35f9SD2StOqrpgmTXr4cdMT+rtRiSmQvqXi3KvkeyBicWXSDmHM7n0gkqzd
siBaxmO8uZWIjdWUz8EOhePs6yso0rVZpM0Z6nVzVhU0VS7+AO+m5d0NfU228BQdvVG3RCXyt/zW
myWDhRiNEzaBTd9OzOcwwTBMHO8aeQ4WyasdVB9tGu+mJOz2XFgLkbx1t+myS59IbkE9PlNRLDjo
iiTCS0Vqx38jjla7886FD+iqGnGSu52IEABPRl8GumzbTNM1hmNwDNSoIfzCS7JbEjfqpFvjyDr7
Wf/lIoaivfH1yQM7rC3Ghp6C6dFYEY1yFu+aVL5F2FFJTUbaC9r+tSfbjcl4+owujXDMrvjCJems
4gfFQGIzMO89OPPAmNv11m6nxyPm2PmOxIG3cYLsR7jTnZ0z1qi8Ht2eYIptoJoZgqLayBKhV5hH
r46vUsZPO+QoH4OnTRbMPVFKw0o1KKpqK872XmG+BQVxmTBO4QEqZ02fWWl+NA0p8VxaeCp4xk5B
wE7DHNpiSxZHzQJMEMDVR/fV0NbnpmbONsIbXcIbctmxVKqq19YKBL5vhIjITjc1gqV1iPXSr8IX
p+qxzZXMyYieXK6PZMYW76Yf2Is/KmVUtwg84nFsyg8kjuB7w72qJtZG1LdDXHj7eDTu0ffKHyWL
x4Z5ml8V1TEiRZCcXYIOFLR7IovWcyInpHINTEX0fNg9JhBHqB+9CM1xPoaYqUtcT35Vkv0cVG+q
GXI6ioTZXP5hN+53HAJX6abiaAl4rDKet3YJF2qyJNaqoN71BcuBUsV3ZGeVe78N6MQZZpucC+/c
GBMXa0ZchTam9wWDFrdw4Vu5bWr+taY2n0RtXVXl/lS10b4WkNAN9A9AnzDNAEOuC9WQ81i2hypr
7CvOado/AMiv6HqzczRixE4dyMmOmzlIeGBDaXp7qnDedklomBo88yi9wiUqhvfFJB24rOkU+RG8
0DKx7CQOewoDecjaHIbbzFT8QeO83zSB490bkulSbRFaEdswCMf47DXDt28P3QP4MrKw3ENDXCxL
s/hHU35wlWOrTyKX2deQnt1lqZhEExJL2uDKGJ6IZaMenpAzu/54HYL2hRsOQ1Ai7F08htssjX65
9Mw3HTxZHe9sgXF7V/gsVVxRato7PBN+DleOMNmV35g/SJmaG40QVqzJP+u1QHp8stlvXlswdvVc
1i+z372C3qqfHCgQ2FbjeSPE2aJRfekRTiyz0wXsBOSD3EeCGxnSdAPa0GI4hoYRUImigiLT5KDB
H2pp63VZpTBwG2QHaTy8kFt49RTYx9Hq4ztt/zYhY/vSEwdNBKHhlQWKi+lSZ6juB/aE+EjJgxs2
iwZ0NxGoXBMxuc1ck5q0/U+H7vQfeYNNYIY35wOf24LxZYzRjPiUcFiRk0lDD39220eduHa95x2s
tEdokQnYCLr9dGIGYr4DgrZjhAHXHP45IRp4TBiRzOE5bZx1b8KwY0lBu4qdaf4fe2eyHDmSZdlf
Sck9QgBVKAaRqlzYPJDGyThuIKSTxDzP+Po6MM/u8ojojpRc9KalUipDyiOdNDMYoPr0vXvPVcZd
EXSAv0PjrXa2iWjcOyJET20H5jfraD7AVSE1cwAhP9HrcUbVU91N59yLoEqw6WE92WuZwLYZYE1M
7i9ppdMcWVo3COcc0WVbMmYN4q4H2hsrza7SDXu7zbRwm5nkGQVzNPrQo/Pq2nDuAtISMKtVlA4G
mCL61QYh02M3kFdjc2Bv6RjFpfzsFVGwMmVG76IXq0rHWrmKhIWktu/FQHcLnfMxHEEHZJ4xrkWK
ZK8cCOfS+yfbaq7qiHqBAI25FK2MRS7iay1v4K0KJBmAO0jJbTD0ZG0t9n5THMQcT0PosoYQciFN
sLzROBJ7q0MpIF9tgUuugAuhOAyUA9D5wrgxHP3Ua+wdudV6t3As4p10Ghg3fbW1aJesXM0yF+za
oNY1NLyOVqfLsMzDLTE4Fj3W2aeoY2SBp4GYPnp1e1zjGTqAhUgNUPkthwduO7nNHYKvwa8d0iQJ
AdQax1JBk+nx7mvdFHG8Q0PSFSRYqql97bvEeABAcMer9g8eXnZwuT5NMfbs1WxblB59MizbM1UA
SzHuMuF5zDkpIONubciIYXXXo142yyNey9ewD2rMZMTiVmAtQJHS/8iabs2wf2PJSkceM7HyIjtu
yvaKKMt93Y/feHcgvBOlUdiGdWhMVuiwVFtTo9trQBpfQYLB2N1Y+5psW+wlVrZzm+loxow/SSZt
tzY8hpUngn2Pl3jluPqTWVVyNxLSdtfWBYhUoRPo2lOhNnFOny/XKHMD7dPyq2DdxiQoe1rnHLR8
NgOSBTTB8OYAw96gLHXV16AoSGV+GL1UvabNgwdLbulKuJSEgX5ZDER3lZXJm6Sffti4eZAaIted
elhEraN92syWVp5H4Rl7hNTgfD2ULbJ9k6LmSP+/O0yNeg+kHXFbo1PXhm7uRNWo7RlFWfleEqu1
aQZPrOomPNMvYF1y/AOVHJT7nqvnCi5aG8IEUkQ2t/H05o/BpvNdaEbIXvSxCPZd2dzxhCLAhyNW
vtaaZWxH9NmrqDXo8pd1ddDmf4BRpsd/+XNVxlBxoWA+1JPjrPGdUELB3r/8w7cJ2gGEg7pYEAJK
Eym46fVqZ3RTd3AoLw5Nk15RC7DYefwWLdkP49WUs+jmGalyUc1xfmx8DXsIVFEXATTt2ljSrUE+
oa9HmzI4DSPGuyp6Q7aAEB+fToyKk3l/usyKdYui6WgxEU+keSeHWddKzq6VMh/Xh9g8UAceK9il
bBjJ5+RgH5mG8rmrUPzRMvH5djVOq85Xjpq9ywzEsRMqWWkOYIWDYONrRBAGBMlqihxRfzbjuKAY
MS0nOMGz91zzojtTL6/pBV9h7pjv1LTlSMlOE7Q02bp6BPlAbiR445oWh2s+xZrYJBCQjAjBujKW
TI7oMxQVb6BLngo30FcTYCD4xikJQhC8RBvs6Bn0W3S8KxqQzCZG5wsk0SFmWCFyUx59hwa+E8br
uqVVGSJjh1QbMUBO7NcOgO+tp6ffVeF9YX5tll7GHI5a7rHJKpsnsdCZQ43YOYS3NXWScioF9qMG
GkFk82IgbfVQoTRZUIsyLg9iirBgcq+7sV8xrNNYMpprG6H4uo+h5TdCG5exDlUFYsBm1AkOKsX0
pGkGXK4BRWKZYjXsOphrE/kbi4ryA/tAixjqrpFIPkd8gKi8WsZtEs0MO2Y3BvoeyPFVSd4uOP7i
0XJqgilrJNBmewhRoTDDDD/H8TOJfbw40IrBqoWrKknVBg3NPotIB83Ifs7mEphwJaKz63bcKMtH
5fDc9q17HO8xpOi3XmU4t2Wk/yBnMsDYa64lMJJjVJkHlObhGZSbhSMTZg2pXsF5CDgH1GN9woVG
AudwFXeZu/MrPz/HdoUMS3XIzQPFSJ917aGUYfAQmoitR4EVJPIBnxZ2cGPl3TqsB2cLfzDE3r9m
AXkr9fQ2TiTRGTPDJkFhmIij3svxYaB4C/B0PghM92ckkCurr8OrUhCobOYVshJjRYYlNsEAK5Mr
IfKZrMGobtm5zXDHeJS9C4o7Sq02IEwrOeiovvO+Mg61qL58lspVbM7piAg9pwHyFH12g/hRGrEN
Ag5MYuF2cAYdV3/uYv3yi12DUm3RpSSwu6pIH5suehJ+AFxMt53NWNb2E8C5ZROb7/QGgNo2aCM6
fc35EjgpiKOuKYpn9R22YcxAiZK8KSsMp0GpH3BF9pD/P0zhDD88Mk0Z5+FLdOgXbgyJJQS+AeWy
y01Ml5g4S23cGDOWvmW/W+lE6wWjh2LAWjaZNl3lUfSMEo6JOopTjhcUIbLwTlas9GM0Bj9IxXgv
2yi5dmjYEX5d4LumyV6xHtTp2Q188x6bjXaE58yKTUDFeaz7HNkmrqWYnatOpP0onB7ncx5uRDu+
1JbPg0eu42oyAfc2or+3GrnLdIscEUNybqoyefYKn5mZCXRlVv630HIgUtG1QEUJCSbesuBGp4qW
B1MKbzUFxBu2Fht+JyhCfC6SqZ6lbz5ZxqB2wxjelkFxtlo3fvZFOu6Gufz2JOZkPc52LLQM+c36
IVDp/QCXpEIttx1Ny11K2RKn5Kb7JOhuUmKY9okVVMtJd7QTcEj4ACAbzPxbcjrgHMMRyjShL4VD
zzQn4dBrXiy70sYUEY+PZtYON14IZiAQ6Y00Sm3F3oaWY47xTd1hA2/eRb3XXxeadmD1zZbVBBMI
9ftwDcV8JUdsDIoTyFr57WdfDNMuGgIbU7AtVshuB4S7pdpAFyEHL+6IdHLqQ9S5d+D07euOgANQ
4/GL7n54VaPtBsl4x22Lbl1IzsqVqSBMFNI4GuMrKnkg+AhalskU8g7U3iO67iFOuQthKxgWUnbT
RFVnF7Tx4pzCxBjJRmiSCOD+CCbd49yOmALhTnxMdvBSuhPh6ksOJOwuenGtd9ijbBvKjSh640NG
+h3F/PRYD96M6AjWomzrdei640tg1fd5y0DfaEkHanIAHFqv+0cmwfmmsvX+0fEU6EetXLcim9YO
o2zmPN0n8Gkb5dZwQ94aTmc3qe6jcQtcA2M2g8P7UUJfD2GuHTyjs9ZeVQkeuUbepp5JF4LwsGs/
AjSlFY9xFPZfTon8T6aJ8QRmGaySGIobbHcjLGGDdnStMDR7jX0T+RjEaAPk7xFEqRSd55fXk0pL
Y/QpyfUVwZ4uByUQ23ljdtux862jSZDRoRO+vWvzvLuSzlVCcXToU0E+DzDeN5wrByMOq8cGSfHC
KXp1rKVtbZWdY59o+3KjShIX2kCYnIfr4YxWgKhHRutH0rQIg6S9tNbIw7jVIptZci+sfWE99FZa
rpC9hduiaqi0NWJD496+rmHv30YwV9k+2u5cpwS92OxHr3Zcv5ZT8mTr0n8szeIV3LZ8MAJ8hfPz
JiYsK6Ly2/c4WPDYmu/VkDOdYNc4eJY5PHiu9oLFIThf0LczlNf/ym9/EmPrf/zHryjfP/zxH+c8
5f/+43cg39//xD/+v0MES9i8/3dEMJaiNvsMf2UDzz/wkw0s9d8c07aFYwsXMY9u/m82sHB+c10h
TdcSJjIo2/lvNrAmfpPI/pWLt8KwLMfWjf+GA5u/mZaydcYwlrBd4VruvwMHNtg3fw8HNgwMFRZv
hF9l246trD/AgUHfRGA9njLn3YmjD12WLiQZ81pV1V1eg4HC5vYyNcmDGGOcUAr7fX0vDZ/mcIkO
2bPuwR8ym1Or0ZaM2Pr8Cm0iFl8oSo6GpGIc8g/0FQgi6abGubaqwuoD/T5E2mQB9Y0E7jRGwFxs
M0HloFJq/TxnF5TwMTmUjAxx7aehyG84FLPvZ/3NlFYHY4wEk82BqXCNsMH1apJH2BZwMJhLm2b8
upbj2cCMpjsZbv4Ce4e/07FOrYRHx5nk1lUYIf9KWUtLHVd/DF+go93UFAZu/A5duua2W02iCMxC
40kM9Nws+vWg42NJqe0lrDFRRgqMVdPIIUMEaTc4/emu040HJqRHM5A6jYZhl5Asi/2cflRTfsax
fDL6FmgWQxYT3RmGxZVyUbn1s7nYC1DpNRzOe5QSizp2ZsdMT4edQOo6Y3pqgZ9pa+NZGuY1vESi
3QNYRnXcmZsWn8gNGKg1QOR7GIHojUiOEUnm3ls2zieWRhxRFoKIIkVlZNjfUQQ6mVvkNfcc2m6+
ucao9gjF5Wpijd2QGcQOpmSA04WYPiMYPotPCny1HcDkRdCvAj70rtUp1eKMkUuQxs5GFSTQcxym
742zPdX9vWUKJO5CHqbAIn2XlEldQ+2F/m5Ht2hYJxHGBarEgPar6pCGap2G5znEKUwbIAx1AOhp
UK9MpgNBRnmd1mfbsD/hmtxyaA5pF3O8H2FsptnwYiQ1f2PWCTCV6r0vK9EO7i7ypnYho/oqJC0D
5f9H4EenfuKe8kYJvA+3ezL5GU3y5I07qT5Mfp6comk4xG1DwJ99RzeSnn9BzISWRVvXJJmz0Ykg
ocGIAudGugcPKWTIV7lAR69/p3GBAzx+bbJ+lY2IeSG3MGjy6SE5CG0WkDy2fWB2ZBw6BxWOLyiu
4Ex09y4pjPu4jzeTHd72kTFsVO1j64uO2WhymtCa6zBUNVFgtHvQDfsWLknNdk9m57xGXnYf6No1
MCHEPhbEuQg5IIm0htk/DVWdrbKJgIDBTpc1fe0deK8PFy96FUa3YWw1W7ApKCfWuavpdKsZPdep
dx0HyV0VmRbjE7A/TuH+qIKoOeV0bMmSqsn6m66DWL/HmKwjR8y+k4aaOy6mc+IAG83TmiN8Vb/F
7L0gPjkZJh7dPpxbwzpNkXt6WOjsoY73boegcSghBYsaKEEUa8+wo3nyZ9WonbCqxDbZ4cw9NMuP
KcbS58JmHcBUjESwOpGGgwCpq96KCOvlNzG68FkT2IBSCUgrlSVQG8rt2JqIzlUDclO+TmiWHdU+
Ipc4BiFlPwUXz+S4H6d6zvYhyTf6xlzN4ylmvJz/XIduuM61B0I3sP9ASVn6sbnNkHDeNKjXi5CY
xMiUG0cg4yoUjWZY2KmElwxfMSuB+wlsNeUskLUQsILdUpZLOzW0fY78gDbq/EjsWPXIaN8Oq2Pp
6LQ/4S1A1ORd0IKgsGT9cFyGvn1sHCyF3zmv6eqEgpNZXBSPnQf0qepQQEZ4vc2WbqZFzYdbpSGt
IiVQ2uc0aBDioYwg22CePdSJt/WC4VjqqluVOoMA2zdWadTpOzPBjwBLTh/wqBum8x152sL1MwSL
1FnMhg+hNE7uFPbbNqdV1HYkinvukztoB03qtzHuBezGX8T7fHkZkUiQoZ5bM34Lx/rKqurbwMh4
HgXOWJNJdzYoRZ8dA9mAGJ5HongFmaAvpQpazr02yWFmcC3H7KV2sOG6Em0eZCttW1npDdnY1hlo
8KbRy+8g1YoHA77kQqJFb51tXrLy1pFzN+hGs0Ge9ZqZ7+QeQ0QTJN0xTDqZuH8XjPygNYjM1jlw
J1tblleZjK78Okdcz+loDoszBvc7rnN/qZWICAtlsuDPEiN1SDT9FFVsKBxVX1LQL2i/ZummfBss
446VZt+A/FzQvMDUgOBdmdqpTekCdWlyoyUJnCSgEbI9WKX+woTzKSjhO8iITv7gvYcQFgkUVnBF
iFRbxig+aRJfhV33NsCMJwGqoyUEADSoWrFzxTd6N44V+ux6tYrtgMrBAQUSTcScTo1DpEx6bwfw
upjgr8cGJ2ZYPQkNHllkoZcoWzprM7GZo9BZJKS6K4U/qig4rOBz742VHukYZnhqR2EtMw/Bguns
C1xUj7pLY9pGi0tbhWmjOKJDXzW9Utupn9moPDvM9jN6skutazEVTxnIOBK8vehtStySOYqGtHHO
IJK6udajsnso9UzsbNHhA5uScTN58YBKDwgUMygrS27TgLZxn1l3fuNsCAyEjDzaYEyN7HkaKf2F
irUdObeoeifzoWOctyybOrvK81yhXvTWuukkL1by3gfMG20kExUYOJSDIxo3JBh6lmwvzIt+au/y
mcGGSX3txsXWcIOM0z9fn4FuAnn3Ro5iXI2xf3anFH2X/ogXRsMQm93E1pjwJWFMdW7mAFACTRis
19pT7zhob+N0xRzlBcHcS6bCTzWye4CC/8ZthWPHhAdbooEiOwH70QYzjrPTp+C7E9itW9JwljGP
/Ra3rdgO/ouW4NlV8ZdOtSFYba9h9b6Mpaq2Yy92cUV5MfkOLcMB+qiKj26rJcsoKWmcTMxVXJyB
V3WrjQsQyncUrdduUuxz1yP/IXxuBiMjXZSITL09Y5NguN3SeBVEL5AgvipUTxSMZXmrceDrNHpn
43GfLVoiAbLay2/djButKcUj8ip2h3IzGdHDwG06ZvVVGg5PSvjJ7bTrWoOeEJaYB8PkjWMIBv6A
4TnFw6Sl1ngNfGQzgfwBgZMzqEV1hPJcPwYffi6D9URVu299DHvEWq28gA5iNOCRhLa4jyEP7WMs
M+GgP3qhRquGaDryg8djBaChq1QK8DZ9d8g7igw/XkRD2bB9t5RF05CuamLrkfCR2Z7pBPGZ5rRx
ZfDWBtUxRMeFlhZJsRG4r0G45MDK9lDydQ5QltCoIjxkSuZC9Gljp9oOBdcl1JFqkqLKGErQE0Fg
Hw7lET/FQ8LQmXEzlHGF8vtQUkApk3EKpA1Mmkr/0mMcXEl159B1om6LIRZMwcryZUxtymbbsA2s
IttoVqrytGuRoBZ3nJqcA3mn4OvVlQnJrkCljZn1QctdHMx0MQyhIWGq7hsC7bXKOeqEACzLgn0k
xpZGnJ9kY/ILPhSTu9yof3SQqHy/xCEq5lbql0+I686I2vPcBFEYChJVPUR1/giyCtUe6hCGvdZD
mpcFbTUSikihiii6oWoiAmbPl8sihegM/8ASZF+g/LwKhXdQ8LKLPnkVBhsEkkGoXFV3zGW90VjP
rohFQzYofGZTVvvJMqShfGx+BF145LfQ04tqsANYUZykUGhGKNQnP9nF7rD2df/VdefcZTpV6IYx
OvtptQtbWTFxqaCpmQT3QAallgpQl5tkubsFaen5c1MBydf0JN+jcbsqTOfBjMgfVH2/MjhrxPas
WciROhSM3OAGf7BEnEYLk0vKpBmhi/kjiwFZ9cNL6ipnW9tjsRSKWaHWbaTJ0udYdJ5wByAgOXmG
bLahZc1wqODGwyag6AhWxI6A72uvgYDOsl73povLI5XGq9YxUESZf88AwFwqj+GZnIAEcEwKKado
nwYVyqX2BgcdzXkNjYGJr68Jh4fMKTGyGMXKEqeAtrBvsxQh5lyykt/KygQW1CKcGtv6022wACMD
gAQvuq82Gt61vJfHXrcRtwlxOxvK9S5IlzyueAlTe23VjCRV4h+FxVQGWhTHH0If2Kicc6y3fI8M
/RfTtyFbb+NPzTFP7XQhbG2HTotMGAd6GvvHqklIAq8lQKT2Pu0rWi7yKyfKE5ZPgtFipszkPJWZ
nW/h9NzELV9Nh9pfG9XS5YGphbFO0jFcw3Eg0azzNyVwctw5Cfly9yH2yAUFZAIgKzsZA/IlKeQ6
xuluZ2iTAWSuYcAyCvZHirSJbmoOEmwEpwslg3Yt6W7TRJt0ALUCQuRudIcDwvpvURCbk1v3TjUw
xxntM0kr1NzkVrHY85RqMa3HLrNx9dtIAEIiGl349pAFW5JBjKuIVI82rJeZwlUhS5sPiI7ftXFO
wjQ54fFc0++96+kgL4YGC28pMElkinUP8WIam4SkR+W+mBJ7RSLPnp4sETZtO3CDGsck6h5UVL6h
7X0Y+ukmkMHeQylG5I+OKg7ZjKFohCFy2zNFFccmqvYoVNOlFRR4k4zwxamPskNfzbcLCT53bgMH
1tIUQd6znQMNT7GsYjMn+PWAzZZWNl8MHKZcrurRvQ3Ck132NapEVKd0ksMJspaOY81122Mrmxcf
2WfoYsUsCEq0QjK7Cc1pdyPcaB+ACKTOuO9ubXwGS0c8poKgxkh8p2I9tjn5c9UFpw9QixNZDfaJ
Sd2isuR+KP2NM3IrZqq5UYLncGwWWBE9b3xLsGzOr15Qy7V6iH81/NT8tscZjPgGCFW+iDCvSdgt
IPdyrdsXZXetkfkONEztMCEypNIhtE74Qwdb/IgFqjhQj3GRUyliBESDRqNPpWeG4f6yLrtH3y2a
tWWW13rtvIdeIDZW+qIr/IjRYyntYt1F4Y2R4DFUtHNEjC5Jw613Ww6kCTDsWJKKTmQDuDuntH5Q
9+AHyF5ztyblXo3wNciUWrPrd9RiLtBJN4Xh6oUoY1gZZgu2QMxK1ASa2XCDApi75N6wjSvDZPvu
YhsUSXVM+gYiJRq9qgfa6QhUR0MBvsKIy5fGJikUQh9v41pO1akU9b4MyMdt4rs6ojA068+qY8QZ
jNbOzY2bmmhRM0Jgzbj3rWyqT0Wdrb9bek1csG/d+4AxC28gR1pe+eOnjNzPNi10xOf+uh7KDy8w
rjSBArebvpN+vCHLpWTUVRxNp7+xHaq/Kj7Td77qQau4Zv1YNMlLb5XHrorvkkr/rpr6M2Qwa6N2
7XQUMJffQFhtLF4cOX3L0NpUOYNEraqfIvD4mY5wBflX5rs4CEr/hLYVz+b0o0mdYRmp4JTpajO/
BdIBGGmCjc8SDBCck80MGmL5gPHjzYaSPgKbmp1liBJa6pFwXVvRrc9AIPVyzjRG+qJSXrgBsGBr
J1sbzqHlUn4K8yHr1IxTPcFHfeti3FJ51CBBKGgaGfWj4RfHrk/uIsWLSiZHK9lalCMQervbFCZc
Eo+YNyBjVN/gKk4Oke5dMSDFoJMCbEAByyZDCLifq+5F2Z3nT6F5kMvm4q4GuDVV3XXdpHcpOhun
JvjFo79iOU/l9MPkuN0M9SOyy5QkZh5VyVdBIOfNBATHzzDpUxm+mX7Jk+3tLCe4w6bLIuJj9bHW
3cRl1Wp1P3/eqtZAdISnNI7fOAJLJr6csIPCfSeOdYO92wd3w8Yo+I70eJcWVOc2NcVixFNGN4sH
ziKdQtNJxtWeS/U0JuXRtNBFeBxkEBOzqJXq3VOIFNDEnaKOYCrfzW8GnqwgCE4Bomp6efOIFkuZ
wKUw4vmeiSRoeuWd2TNEbPriKUEtS/YULuzaOoJD+RAQYaE2kqdaG0vLn4Ug+ZWOc7Aeu496yKjL
+gZ8y1gddZbkNgHxk9vM4xoGOL6GkyE9lS6ja7f+TF1uMNQ0cjESz8UwlXnCwNLjUJkGBaDfYrb+
g5TTEZZtPaYSCm6vLodvjmebeOjOZkZ+K0HUE84pdmYcPzeoJ686Xf9GwPgDERz0cgdZeC9ytJ99
eMpMLnQpo4cmmk4lUADX5Up0RcDhkLWYFHd6xDSKS3aLPOjJkh+Dg5lrG/a1d8Kuvuavz3azj15y
tWESH0zX3VY1lQCxWG8NPUgPcSRQ7OapjSpssYX+LCOOq3QHJgZP3IoDNa647wUqdcKNmmIydlYS
v3n9uGyUusbh/8LaNAwMJXHrWvmYHkYd0QOxxW/uyoPy0JKZcMOjRrbE/D7bdpviS2OV4wVL2Z4S
SGDJ0H8XyUBhxiB2qWUPjhpfSjO6L4FP4EvLUacgMkw0rVgB7MjBQc4K/YQCqCisp7KDP61ZwzMO
p2L9P5OZrIF6fR6Lr//8+w+cjRTL91/YsrNfBy1K/6vJDJVfXn396Qd+TmZM8zcyM5SwpSltAhF/
Jjaa8jch6Ji5ypakLFj6L1MZ0hylpQzhmvb/imX8GwLlJvjPv2uG+M0UOp1N3YCdqoPd/HemMmIe
C/2a2GhISxIKSTMbXAiIGWtOdPwlsbGDZp9bGoEvCgv2EpE2R0bgWkl1YPy/Lib3ZAhK2QrDEn4y
5IPFFB8N3Xt1g5lsA0lmaDjO4Yr5oCjYJDrhfF3inieHTXhS/sYvmNoY44/WhYysAfFaBhPLZsLq
67NABhPhhXTwV4A4awR//CMZnyg2Kbs8+g0wKu4wohxN3fmw4FKDjFIUB75N5zPmjbE6fFCsc5Y2
+dvFoD/7IBIDOgWUkawheTMxpVTXDUwYdnjGRvO/HYS9n3+yCzccxgUFDq97+Z8b7Zi7wTGdXcx5
yq8cBOSjhrAfZEPDRkQ9FnjN0rBE2ZxgILkVgKUiLF+GGLpl5KQfaJBOtV1iXUd2HZZoXIYRUpm1
p+9/mv/ClJRAvviXjtE0mDr5LIMFkdac4ut6wBxz+UBM0ijBxtfJ4fcOjuqW9OE5xjv25/xLLr89
TbovYUKRjTgWWp5R0tZi2Y5H3nhkFtf0wm8HP/mwbE7GGcmJmPL0BVFeZxuKbBPOLbARdY4eBR/u
VHy6FrD7IPyogYMD/Wwc0qVb+HpG8BF1swAltvc1e6dqONEN/sc80sO+WyGvpoO7iMJkV4kKi4/G
UMgBSIu9h3ZwqvPmUN7086ds6eZFrVnRguJN5Zw50QwMi7pyz22ElyMoULl3bY5ejS9Fo29MNzzG
OTepY2k447UW8XMJOv11kfYHG/nR0kI9LPsN7XdtkHJNml7I208+Li9R9v5NX+nnaL5NsC5eOXpA
fA+0Dl5So6wUBpu8w63cDwbfY2x9OS6NHqtxlwGZOSMXp6xXEf2A3JWHNMJm6vs4LOa+qMFBNpvv
E9Ty0Ak061QW6hkENWMGLmzqqFOghR/efNfN/6sbotzzoT0UPj/08ycnbvxeAyhCSXu5YK1bXPs+
3xYPGdCBCqNMV8fnzjzFFIvYOU0NbUlBdEDcfViNR6ha218D9YTcTu9ZdfPtiLab0KIXzobcY7Q2
CzgVlIrjOmubzeUXXy63WUnK1Gtky1duwYWNUx6Sy/uKkYkwEc1udPPm8m61OX9uskClucbm8lc8
OBpmFdbrxqvPqFman1nBv9MB/C1rU5Kgs4aI2Hkk/EueLKuTMhVsLl3YFiMIW/x+dbItYN2TX6pF
NweReKm1FzBJFr3mnC+v/8ui/U/Vwa+vxpL751ezaIE4FsNqhuK/fzWDSFJZG4laUBqjb+S58Y9J
LBB4kXSjE1CpdfZ5vmn++mXnUNw/fchfXvYPobnYQesacA4f0iH2to8+Qi9jNszT/i+upkFy8J9f
yZZSWIr/guT+/QfsUwLEw4YZNWfEubI8xyrkwfbOI07FJX7DZo1E6KN2eQx60zylPlR3Mz5zsNj/
9Wc2ECr86a1Y8IEUHkEML/r8Vn/Zdxh6Vj5nOJQ58ESYcOzpBRzcjmV7fj9GwNcdldmVYfjfSbzv
ZoGsbz7P7y71wl0VrfCYAEWqh6dL/fQv3h27+1++uz9cKFgCmj/o3HfQzDFBajfQp3lI562MynOP
B/Hsz7sYJClgMkw4/sXry//TG7BNR3Ejks7sqD9cHneyadUFI0Yh5gHMJkmyjxv2LWSZK29+TKN5
deHL/IT/DvvXvSKK+LPWepYsJkGL0Qkcwi3lt8wccGvzLey+Av9giYoelCXORuOcyVGnmzYSRKnT
vU4kOzbwQGwf2itQXARY8XSlo92T7JTZvE3MuzwzmmXfFjcIZplPtIj0yeVb1D3vLi1bUi7zYxxa
p8xOyCawCQLQuzVAOb5ov7+9bCmGmzsrfX7E5q3GiBxsqP0rvCoOSSGL6AS8Z1H7IA1a84ZzQkbP
BaA3q2g/X4P5/2nj98as3sL5o0bzZoem/WQE48ZJjPfCROTPe6qKr8Sw7tOk3XYhHiF73qzms8ek
kpvEtM7l8IWLE+1Ay8bQuljk0nwTA2HQAcNGqXaKeDx0P1m7wngaFSvrZeuZ7HjajBN/jC+XTB1d
3foRQETjBMcFnl9mvokvFZXmU7P4dJkXJYH2c81hzzduMF/6XjlnCyeOyTZMQ2TXsLT8LG8UpsBM
PPeVgl7C573sJZe1PXT5lrJ6/mkAByR6L3/+FHuIVT5c/t5f34vCmBfZP6xPPKQsxKAeXIugmd8/
qlhqSSRTkFEvlWBLlAamIf9ucii/ihg+YyTLZeHzlgrd2VtO9GH3KBi8/KWcd675UoTT9OXV2tYe
uWHmi4Be+9bMcB9Ii1FLSHFZMRG4XDbjBufZS02jvXNj2C8togXb1daWTbTuGH404Phg4nClGz09
mfyoNl/2+WXmwrNPx6OuFbuc4zic+ZOPcHuZz3y4zERGHwFN4Vtl8PnRTLPtKsUN3/FANSX3llLD
mzsz7Ep/Nf8VRoI/v8vWRl1s1sWtTgU0sP1cKkZ4bvM+P9/6NTeh3zl3aZYwgeVWrnrqoDzR75O8
PrIEhuBj+ITjQPcoCF56/I2BQbXDt+vMy57ml29arjaVQbpbVdHgmN9P8dWbxP2qONj2unN/qUlI
zCOu0bpPBM8JbFM+nuueR12d0R/9rEEqyd0J11wRNibU6fLyLpsXCAM+aVesSuyhpj/vcrLFwz4/
jEL6H/NqAYN95VrNHcLpGoEkNcfIV6v1PwpJRvHlkS8qLkvbO291icNl/kMRsbSk3XDOquBw+TcE
TjFnq7ZOaRy7gjZFbIuPedUxYiqtuaKMXf9zAKUQ6tq7nF5Cx33IMh44/o42ImxHe7K0xnqfIbLQ
THLrcpcwi8yab3yKMc7nvGbVmaxLbnCTMdsyE0wtlyrGFXgl1fDSKFbEy2OaC1KybaoveD23fuOT
iltGH+a8UMTz2hab8z/Q09DCx3AwL69DiI0qaCDhNiOnCfrflzPKfIqosVMtiQllamN8WVLjm2G7
LmrrfHmyQzlAuQXtEvRXtH6zBWfQj6blq3KT6Kmq5ENlBx8oMKmescWVeUpJzB9S/Ftl/t4bHIgu
1wEzTDbG15eCtotYUtHyI0aJwJcZNhQVdJmXFeHyzP+P/vJfnfIlBehfCDDD6m/n9z5MftcZmH/m
nxpM8zfddg2TCstxLNtwKHp+nval/M1QDgJLoi/VpRXw979leTWf6IX4Tec/SCPRR3Lkd1l+/3nY
F8ZvNoM+6nZH6uBuTOPfOev/ofqzpWFRT+imlJyVhansuRXwS8lFriCxKXgioPLYhfNR4XpCFgWk
2nwFyN6AwZny4FW65RxRNLT8QjiLqY7ef9HmIdgTnWB2mxxlEobX4FhH5/7/yW33/F/snceSJEeW
ZX9lpPdWoqrGF71xzknwyI1JUuOmxtnXz/FE9TSABaZnP5sQoBIFREa6u6m+d+85cRqXP3/EX/8e
Dv5LVpg88b9f76uv7de//M3698Tn3v18THrI2LW/c8Ukkx//5P/0F//Xz//J3IhL+j+9ol664mcT
/3Vy9Pv/8scLikEQ2VwFV89R9mNMw43ljxeU+y+blK/yPYfRDU95k7Dtv19QJr9mCdd0pa0ED+zH
ZOnfLyhCwtylaJQQEealYDMN+q/f+u3Poez/Dmn/+bokH6fg/z4YuEryOndNJSUv60dU+BH4/dML
qrYND2QJ2JoRaNh2sDyevNL5iGIYfnh90f3YVyfpw4Pn1U96SrtlHtveKTLUG+4ec9+Uk1796cf3
7+/xL9/TXw/Oj++J3zCXQPf3/cb5fZj50/eEJmJmi8yhzivaV0iZ7tlQMPDtR6qKMFa19UqmuKE3
jncWNvikHCNY/vP38NerDd8C4zRS0483tGVyjfzbj2WmThaIllh+GMXpyuRpJ9hMHmm9+9u+puHe
pI27biz3xz//d0lQ/f0PhCaLekzzGCrawpd/e4c7rsAm6dFA81LzRZe62QdJrWjjBCaIvLg/OG31
Kwv6/Kxb1zwUpuFy7sHRmfuClpQTagw55DEC7ZJAqZwzAgcfThNNVrbzZITgTQZnJmLjtUuzSxNE
yaaITBiInANmJDtvUYMB0kI2zV2+gsL2I21aa5d5Y7QBDw3gKEIf6LI4YMuSN9c0xBLaCBJ7dZKv
IaT6W6mpNftDW+2ALNTAgehUu71kUeKZrKo0zCL5Vg9EaOEylAeDIg67QvgVUSm+BFS4ukiMt8kn
LJOQzCgdF2cixsFczrtCRcYuCL9I6PWk/H7goMOpFYVHa3aSp8QzvR2Ao6ViAGn57oFu45NI2Fcz
2pn33rWvJmPBzGzetBFoLq704Eqa+XvTyea5wNaz5COYdJkVnpuoD4H9hw+No39rC5QAUavXfT4Z
O4uO8jGkm7smHMjPdk6ie8UdC0xS0G9EOJUvQ512h1laIMH9PLz+8+vE/+vAwVXKYZrCuNdD8shH
iHrMQf70HsloterJjlirxM617IRmk+edkkoCASmOI1SjU9vLd2nU76YXTPc4z+6yNluUbeF0cSPN
dEkTv2tocd1lYSDPyI0vhgziA0rKaumYUXPsGyLyaUmSmkZSsix7qBfkXxNI9pk+efmckXzoNkUW
dqcwZhkoEtY5aUWcJ89IpqDf2ljJ2kR6dR+L9HuWVDE71Rcv64MdEhMyzQEpZVdTkeYSvTVD89c4
G/axiyP3gAnxG/NH9yHua7d1KhmoNI5hLEzKtOQ9aR5HvCXD5Kmf7oNJjZxcHiSKVh/dIvd2Rd+c
c3mbA6P6rPkjXOKFoflkh839wV/NmFYsW6mHu9Dpp5blPa7SZttVJdrJ/tE5TQ4iJCBL19FbBxMY
/CKxA+CY4l4gwABu2ZpPLZBgYGqlh1ygu1M5Ir/R+dbKgwi1cY4VQtMz8uCVr57zmtnmP78MlPo9
RfjzBzh+Ck+J3wcThkLm3xsZ2ga/01ncXV11BydA9S5EhQpjg89FABO8nNNTLs3pybLkNQA6cLW2
bdDRDCBOyWeZ9IFgKOLOZvuF99LGGUVwFi3vDS8q/FXDx+xWdzayEfOYzRQxCIjZCyjiq67vcIB7
JSEbd7gTdtoRmjPWyhTGMZ7T+5i04N5l+2NOsSgmmfHZxXKTdmBVnHDCUJn3QNQiBJqw0AniTvGr
CC256zMc1U1WETRpdiFwhTJoeSULqgATl9jDo3HgKpON2ozCx/qEBRpcTdW0GydmChrjGZnL3FyN
2h+OsivecRVgFxDIkstkuA8kUzn/bQFkpxsFIrFGgQFSMMbvbsj5qzO6yPgMwo9h9AnNmbSEHUAx
599Y6e4F85EDbuWtN+M79Dl1nFyDdyGU/mzK/D1FXqLzWT9eIfc8a1F7a4zA5dZuk37fzpO1kjof
nox6POY0foj9WJuoGLyFerQ5HvqvA9PLdDkNYYjsxMoWbs53OcptRHEzb8VXqAvJgozZCix5vZeC
9WIuRH/FFfiLD4t509TzV+bDeiPLZNeNe64bTwntkEPPc6BOR2NLPp5YZOHd2FMYWUuJQNhcnMbm
00v0OZStsR9N31r2dtvuSzrY8HGd3LaveMLEDYdUdc57eYD1treKVNIx0/DIgia+W023lu6wzcf7
UHb6ZOc+U2x1y8ilXUwRQ1cDJBQmgJAyvteXPp/TSznMr03RzC9t36erMam+0bnhpmZVhwpdNn9A
7KA0pLByCsNtUKX3IQLqXLtQ9WFdLa2iJINE0aKyHzRdJyv2U9auIvo1dsmj00aaOfTsvZogWdp2
sotVV5x5HjBjErj0hpDYO9A+GUPzLKdJsvcet2WDlFrDBlzCOP7sTR6KsNPaU9WDvyTdsrQU5tjI
EkcwuxM53Pnbg1VCYbJmNjTAPSMVePWEqhYkN0KL4Gg3JqymwCyvaBOv8dYWzNrS4r2s0NHPQZGh
QgWeUWTpseS2TDaJK3LtA04HwNr6M3J6mxlfcq8RXW1BPbnVvhpFdoGhMcHjKOwVaWNxq9vgMyNQ
t9DCS3EMs+aiqLgwyWhPPbXj2foptbauMI0WdJi6fdWT1+YmmqwmpM8bT5Bklf0bO4pk2bUsTQhY
3OPEyC9GDF0tNl9yoR5NGH/Y6ClYYYP1QNKQEyizZFcAVzgwbPqhrc/MfLBlEzESEOVznTQwzeRs
o3qz3Uet2ueQgn0E3uwYu2uqUEzXvEuWPtB+FAJipQYV76PgZ0+G6eBN4AYjzaJJBsnaSowLIwKP
9BUG8lQS84wwg3AQz4BFFb8MhOPEIOIMIk0xH5paiGcQbm/mHH43E2XdLGc4xdIekJAY7w4t7KIq
7gAYmJ7OnY2Ha/7aca/b9n5Py7pznVM9yPeICGzYGOkWPx3vr8LnwZL7F0MFCCLtJLkB0Hxz6vo5
75F4EcLO1p3NjQ3B67yVrfNcunN1mh+jBre6YBiBZeZDsQH6J4kpkwXm9x8ZB2R35aKsskcLtRwu
tm5WmJD9dZbZb8XkP+rARvLkx6q6GpAhRiymhiigYyaFAHY/5rchyvPbzGpy45cTTf8OgGlr/iBq
114iuyeo7sT4o5xXox/em95a9bSKDkU39Gu23jR7yvZXalnuRebkzYmgmFA7e35r2zHhJNGP73kH
Hqnpx6PZQcURpiG3ZYsyAdxyA++y08tAooVqM1kdK2XnzHJ+gpGIX4fmexFqcS4bXk5tVRQfo29/
YmcKTl5qrZKkBEzuZK/UlgmZp8RDU1AELa99zjZGinWYD27NE2ph9mW3rkiQUQM0twB7bOZJRXNM
Qk/uzJSYIroxcG5f3BqaW4rSdpHnaC6g7uD5ScCOlWVwAocMZZ/gmWki6CiY7+4K6/EsT9RbwSf5
1qEKZxfKOvd76F2cqksGSJ41HPwizBcOId57JxKa/ZOBtnouyH2SdY/JORqOFaATq9VeMWRdqKrW
t0KDWJx908MzgvvYyVCh+n07QiQBj+LxvKxB7oNvDEY29kZ1NEXPvzE1qk1A+44AdrYWSE0pKvL4
M/yPGVFvDDD4YqD/ToJy47TQgx/rxdkYEexYWbSpzWKjAIqTISMPI/bsLpC8L0Y/KW9x5HXXybxY
bjht+J7qlZGI4q2U5qvNR9LV05a7kdlcbkSyza0k+xLwgbgdLYcTnjF/8aa6OoOa9XgLxC1Q5ZrE
v+U/T6p0z0qLX1WRGK90cNQJVTsIW/mUsv285Y8v4BZ+MKHAtDnZahUNUbkl9PjS+Qb4XNcn/ch6
3K2in2FrVas+a/LnQTbfZviQG3vu461pA4EI08ZY1r3a07IvlkDx432bb4JwKDduhSJcjcGq5bS+
DcDehaa3DYxUX/LZ1peHZzqYyUmkJRZLL5HOt2kgAN3AJgkHB2x880sPvtwRGMDu+vhC02tjAM46
lJETEz6t4At188EafqPgPaj6M5vjwbkCNu1wQVkUYEewh0mw6nuzWObwCPj8hCHGw1+/pna1N0s1
0i8Jm2td1Q3B0TE7i1ltk4tdpw8DLgW7ir7+hQM8ZgCKKnHmb2rOK2tR+Gplqdo5lXycJKYQJ14E
3yL+dObJDY+1EZyqypqZ5JLJU3A4q6C41Ebf04pRbNTLsDimTTkuOHT7XOpF/+DgI+rINoGl7N00
kzWs3OMcB1SWLDHv29D7AdwjY1puNAcAZo9OUjHuvMxtdm6NeMji0POVNFmzUwzzT/PgrAIDI1FS
Nec0V8h0Gg6QKGRyeF7tnpsspwCg6fQ12Eg7mge6SmkAeGZ3Bwc6nIUU1M5sJCwj39ps5ezBA7vn
t5px5I/hLZlldSm4Oa26to420smdA6NiOETJ0H80EZQZzZv5mDtJt4aXFa6V46RLl+LLqwooA0Rj
WZ5c1sUL2lvvSUfJsnMtawNRLdwmdC/5T+TD1gkPXAeCn2QaHo2USL7KgLScTjQkiGpGAGpTSLZE
+oMP7EUkxfgViAuI2Tgg8diZcG4elFQkh1dLesUrbOr8qU5Il9G8XPZpF6xTCo7nLCr1uYOmRtVq
goxudZu8rH+l5EOOlixvZsY+RjoxaDL8vEu2Vt9jfJa7IQqbTRDxA+8jusZtgAbV7TS/x+6rrVlU
ZaHxPKV+cbf6ekV9V64IsYJ7seA+2VPxnkT6gEuvOQNy2Y8aMJRw0B1NMywvr60+/MxuD7lPu/OY
jRWhwcyO3zGtsNIs5Kul6K70rTgqs5uPmlf0ypIznZdAJPeIsTj70lNUJskWWhQhF1/Gd1DUC+SJ
9t2Zz40e78ac9bseEB/3Cc/BNG99ax2oh0EGpi4Y0vC1yHFFo8H5MWIbzdzdRKnomTf5CO2IxGrO
24zeVrsZB8fbOdIjwmfp4/jhhL5xtmI/ebbajJVB9gSbXe2DynOg/jSYKASFD8+MdzYs+C2XTD5m
RYQCaCznnahMYCkhvL006KwLF4YVb06XQ6/TrHKpyzO39RtygIB+NLHKLPe3LIg51E3Pqh3Nk40e
d81mglNhJu0t9UyTkQLN1Mxlp9g7QHMt0HL7aH534AMee2+XczbaJkagNoZLL6OmAbE1uoyUsk4P
eL1P5kANIQzwY8a8oFd12JJ87riA8r00y7iuuqdoyp6xskMXq4Y1462ZEoRtHpQdcAkG2rqiX2Ss
yjLvTowJ1xYO+M+EdxEPoiFcJUPzUNfDyy5LYD2Nm1+jgcf4TLi+jaJz0MOwkh7grLAbw32hwu+D
SKP9LEEHQhb+afYT1X/X3eqGE2AyOfnGS9NwB17bPJRT8pSWhn+ommnaAHy9CK8tXzQLNVFdwCVE
5zxL3/K+KoD+zNapRIoURGa4EYZTkyk2dtXQF8+RaZ5Hz3r3esM8dQzDj0GVoS/JLUK8nfDWvYwv
tjsgD0wrYOTaOPYKuX07quQGKXSFpOzZA3nJ1tdascUN15S6Hsrl8lP3o9g22MMWY9+CQpr7ZNNH
U3rzMu6LdjKsWSc5awLy4G0EgGFpNtmqJbCemhBWFen0RdToYYtGMj/BKtcE2Jb8AHQ0HnoboGSa
17yhZAdkqXNttIHzMx32QxT41sFop90Qe+G1mlX4MIF81IR2L0rm36Woil3lujiTLKBp3mi6V7wW
tDIDwRhHRd9VU+TfDIN2WtJQeXRyax/31FnDuj0NrgVaFD8Vpz542g3nGQ7jx5LLDkNSeWrySq3x
A2OWQsPy++GUR4LjiZmFh5k9oRuq7MYCb3p4O9ckhH9kCIfveYVBuGwMtaiNDtrI7MltFeFD4rMV
YxtD25ZV2rrKg2DVBcpe2YNtb4u6JSiWtd8SnnbSBKQE6UTFOgXxFo+n0W6BjFnxHRGZiwTqZzWX
zRq+Yr/hsZUc/fbS+0rtHQbWWxWX0zrnRrGSTWreZAJqLvTMz3jWw6Hwct7V3AAXdQVG2E8JQ9RN
MK0dzbFQAKse3CJ6EH/b58Gaf/SseE9MsUiJW11y9l39ERh5cG8Ce6PQ6G7BxmDgLaS9K1NwFo8Y
tNFVxiE0u8+sCEdsm67NVORc2lWyJ1FPVnl4skjSX5zI+yxgVJx0z8dmN03RSlL9WvdTJs5O0/2c
rTHeOrraYQAFbD/YHCFIB57auTh2EYRZSv3BPW/Gu6z6jRFyjKsHqgQqncWBtRUcfnTsaBtF8T5w
rzEBZxJeYDiCtag41lbrM8sR9leGngsJTlLy3HnJm9iFPpPGWzewyo8upWj9wbNLfFcG4hUbUfDF
Kjz76NqWA6Cg2mUJhuQ27e19P4BY4jT8qT23fGsS8tBJNlAIMjvy6IURbMwbmW8AoaExvzgModip
GlQc3Gg7N0SpRdMlx6hvLP5/tnOy2t6BjvXLKZ2dFaroUrIgIBxJhJM/6+r3AGszUGWk5lOKtWja
bD3DtVmQFF6VCDeRTGJEyxRYfQPqvBfCMG2xk5x1g9JURcOVLkB8jPhdbnjdlAtK/f7RcEofw4WT
bkBanVWunItjtQApPJOHfdxvuVv5VLqY+CiMj7TbWgwUZneFL8oqpUNjwWQeoJmZf5h1VK4b2VSL
wBrr1eBH861xh35JrZrakTMZ57or+g0ZwWpt+663n2PmSrntMnFT7gk1Sbz3G1SIALb1tWDFfO1p
lfWGyjm7dsa2b52z7ZUGZtBkXyYWXDpGsDpy5ltswCBSlaSETGL9UNob0RSIKZE3rJRhvXlOz4tn
pFk7j1/CmoFqwmXddZ3XiQv2OXFb9ywiSr6iEjsvHSw4KO6+R3p4qz1nOvWFh8BoHqpn1BLXeEAB
g6A9fnfoIS8nPXmrJsqyJSjObt2n9S1PMthnpT291DMGWn8RN1nyk9slxHqRX+uAbndkWd676Mql
QSsUWnW0ihgzrUaPeSrHrk2UpdVzLdQAERTfZOR25EuzwX2H08bQLCAlkNVSnJjHe/tOZSBbQrDL
ji9fG0lJRcg0O2alh+eyTs1NFPnc0yUyeK0e32qH75a6YY7NN/+SS8NBw/yRO2ZwKo3sDR4VzwaH
6a/2T2FC/9udwIHV0TvWlldz1kgOh3RaJ7yaD8No6mqRBg4hhsjaCzSeIQjvtouqp65hCG0EGlGt
agjgluH74Nfgz+1y7/PmxmHhr4l20N9t4jfRDr96mCdTZAOJA0tmxrf68WWM9aM9K7c+NI6TzPdz
ngbnOHJ8TnAY2kcJTa/iPZqPxrBEI/Nhdi0TtMS2d+6xhZt5ppvgnMv5Z1WwIzD0fLB5m5OaArNi
+80tEZV/hOlScGo4z0GO8gnuY68n4K3KoAvb+GrnpmFxhSUIdyM393OTy0Oumveqfyi1Rr5nGGP6
zTUqgDrEoBGNpBAH5/FJ285NT1V84Sj6hU1XeSRc/KQyM3xyGVtrLgrX2h1fra5rb2AuIXswqwfi
qp/t2f5ujR63YwQQJ3duEz4J0CFm3YlH8HToavGUdq63Y6r6iwO7/wTk7CrSWb44WYRaHHT2vccO
MLsJwEDwKnSq52OEnlIBe4MayujN6MeTpGV2yZkjQyhjAm55COqTBthDE1fVMjar6tlUnMtLP34i
d3pIzYQGZU9zy5puCfP4haGBUOd2K26DVeybnlCQnJSxsvCirO1YxBxsdEfnhckd1Tn7YE1gPcAY
dUs5AJ5JAqs+Cx/Jop91YK874d6bDixDI52W4Q1ABxJ4z2kRO69u1WZbwSnUDGYMP1ZuvRTT5G+k
2zNGnpKVN8yUqkPug6F0oZGmFjrdyuYAl3CCbi1xijELr7kOkGuxCSIOInuVbdXvYyDu2UR33LMo
XMPuzBaliaUqgH/UNN65sJO9NXgB7y7M4QZ8y03a2tteGvYi6dILKYkeTW6zUnzMn/XsYoYFhumn
4GMn4PaLuUI7rCLwFVUq0FXiz7UaIBCi7jjyua9hxIJFxsiARBp8Dtx48Mt2PuOWRZtDZQhma42w
uFmadfnkBqpbEUH94nlExYaMD+Q4oNxZ5ZfewCmU0nAEMVkgF1BtOK5dcRjw4KwZu+CqKcPtPCMG
Ka0xWoaMEY5xHP0Eg8JXFfZADj1+FtmJ/G8GxUp/n8Pp5DfbEPvFwkX1mXn+1QaWbPmgO9NIno0c
GFRqMiCyB8tYUN2g5hY9lU7yCd0t3nThUx88BLQchjC+trtqRjkrfI4H+Y8gGzjvsOiKYu/gZMmy
d7Nw65kFg9A4O9b2UfVIC0E1UaKdYw6mqBe8wn6jrkA7U6Uu0lQQHvbA/QM8a74fCmyZYrC+lA6E
6zBqdqZrkfMa8i37U7U0ku7a0ZY/Rvo26GGfpeW4A+o7VDC9UPNOq14O9Qb5wUrooFzHET9gg3oU
ywc4EmzKWSd1ip8uOXOGmz2l/dyWezAv9apK/XwXD5z0WIxcGWnAAqKQxyW6ufMhQPmvN1ah92l3
NAgZUfHPJcNETLZ1F3y2YfMeDhlJk0XZxwaQmeDdoL/Px/kPQ+pxmVf1orWMapVkyQUkIN5iju58
jlzyakAPFCAcFA3T3gmquqzoXIhTXX/t/KFEFuK3a8s15CZzeP/xOOGnwyNfpt0m5h678fqm3EWq
eStkrPe2x3y90WeRaHvFq3I4KuoNRgT7q0NkKkS96hRRtxiFImFbPmKpa8IegOnAqnahahR5CKHY
xbnyV8Uagga0PLfhe96nzxGvmw00QMApc4csmZYGh9VsIR288qpMWI4U/FlPwTVHjtxFsX6Kmuk6
PDr/NVY1Jy9fwnhjtfYzXumnrKr4tOyL74y3KHVUzmdbhitP20CqJubLCU5te15om4aL6ak3upwM
c3P3tQc9tswL9kWsFfh3T9gLmkwW/ACHL9ODLyRrShdG7kF3661TVP906HQfEmDBK8PXakU3hM4I
F9iTL77kJGCPaS6uI5u9eI7zK2DhT7uAu24qgZUj/oTYYmEHDC+6M6zdw8fkuJHYmSCTF52JUL5P
IrpOrGy1wK760F96oN5o62A3Jzwa1bF3DKswX2ZVVq/5mQc3kss8iPqePwLNMsBU1sNRxxKAUfyq
DZ8TP8rXWdmfnbEDAePk1NQDF0+BMQTrsVTMwDqxl7wgjlWYrGyOJTuNSSHqHgM34FtdH7DlrhNK
sl3tLX2GtmUN1qnIuy0rH1paGQSOUXCwyx2fjywDhVNn/Uqgte5MnYWvPaNfAcJDykluH3DrMLaP
tuhm5rfVp5Fr8wBez1tEQOZXOCZxS5QhDouFyEtkefmTeLSkZWWqO5i1pW2WO3x37bVv/ZNhwTun
pxHwpsEtNz7kpYknCAJE5w5F0mZIg1OP3WjFWG3NdYDVNQYHzdneQWrMWxKKdTHLfuNISu9V/TK1
LlR+jv1Su/KIKuK1M+0XOyMdxOOMJqsJI0hU9Q05T7f3hgFGQzjfGwQDp7jGea1D1LvNdPFLFZyn
xo3JQG/jmWlFk6DcpeDlQE9uxpAFREgUAey9HHlTjr5Z7qFZfi/D8GQ5I+qvOQyfqurug5eQbuE9
t2n+kVvtMw93AdiVJibttmU8If5M8+FzSkBEZBnnq9AyRt6x/ZnqSCGdXVMOHnt9DRAji1czDQog
H1GzdB532mQdj/Ev3n0wHAwb2QvZflh0PvvZ/IbOCFsbT5wNK1R3JV3Bhb6Jn5wEi5gcnIsGa4r3
JWF/RmRmleuIuW4X0vmBcr+O7dZej/A/ObBEH5bdduvZsSH2S+C4VVXdJskqoozatQCcUxQVwi96
hysgzKxA4trliFzkGHt4IPoGz/7BES++42C/bniK+9zjhGXccY3wUyagL4Ae02GKam7/xUFFLgcg
K19p6fdoSyjNRLBPKBRBXUXW8OYOcrppo/oxQOrZg1PdeH7/OB30fMCRX/fh2U9FuRsQMZUBPzWr
mXENaSQfHma96J2K9NsQmvMhnKrP2fXIRbjAdej7f2UdzmQP61IvXCqzHSLjPDvzAKdNJ9sv/LmP
vJtCnEEhrK8xH0/cyfhAD9r4gu69QRCQwK/rPThH/ngxkHnBRUnnvVuQixh45i2NZq7O7F7ZQ37z
qIfsNPg1cu/2tUhzi4um2rtp9l70wrw5XSsP5RB/MzOGnT1CaoePPbrF8zcC6Wvb9Lu136q3RwOQ
V6ZmNyOyb0NgtMc0AG+WBY/trDJO+vFFkJYA1UGgpqUxujPY52juxNCJx2ojq6ZZJg8oNnm0aR2R
alvFY/kcqpKRR67mOzzlQM2bjjI962uLgIBriX3k+fspIEXs1D7j2ZRyctSJC6mze5UG7tEG43gY
0/YHz+hsXfVctXzhvCoTDmRHMpDmCJ85qcfKM6FMzioguY8TCtS+wZM32MUGixj2Bzf5EeJOQpfB
kCfFrlngcu9rwjGBSl5iWuQrA3lTVz3nRgLEIMjsUzeV33PNOSc36uTkVRwAxzeQ9dAkUFBL4EW9
B/vEZgLGk5MFS52hGPTdZ1dbw8n1nRfg0MtcAX1ypaDuxufMArLKsEq12S290Dz0KZz3braCl1DX
OxXnXys3r+5uKcZrpXm8O2VQvRVRvFaNC5R3sotb5zcJ3F7tLMM4uDm1Fq+12320UYodMBuvmeaU
k7cIbn0dMJskiXD4/Ve/vwxJYR0oE7J4LAdAIJAE0ZB1fnt0elnv5ITbKEOYu61a3wDPo921ySSA
+yQYmp4BCfuIfJWBaN+XOg8OfUzsJED4ve/ydn7ln+Dup6fr779DWP06tdY+ZBx6HLxcvPKfe3eL
Wl1CbYWbXKt2GeWDS1jQcihHaCNd961EPguHags9sn+DOgaCzxm/aWC/8EGn6ub6BlEeSKoU80B5
j1H/TT++YCJ16a+O6lgqq7+paoAcrxxrr3Nc4pAMKXUM7utYhtGOEITcOn0aPQfTeCyb+OHwqt2U
bQh/GUEISFnr5uve5Wo1k7RcQfxRy7kwFKqE5IGaVIE6K1ubSLz6g0GO5DCa8Yko9XArmszdl35d
rsgABu8QjKjIjBk8vibijMfCl3SCc+hD1izs0ewr/MHvOsvCj6SciYc25A1bcwo/+Hhhzd5JJkat
ny8tnQSHyf7idW700SKWPAbAExle8bcxWemVPcXV3hG180T/6WiB5bPqOnk2ncS6Pdr4ZmskaGO1
2DJRobHpjMkHZlYKJAYPf+5PO6Nlz+kyuBJ9kn8EiQwO2qOo4LoSQJyXhCv83ynS+JUpCs3/giXC
zYfX0S3aS1u73HnIEvHdtN66CZtgVT4KBm4yjTDwvLsvVP2RpsEt8WT0VJgT4b02eeOqrg5JwaF+
5DVxBBolQdXZMRkN3bsf1A8mwkQ8MULuNDDTL/3oqrUe+ThjEW7fiK+XAL7beTVDNLpFhoa4MKkH
9AB++aAfFQrfBmZFVy4dx4tvZzdryJstabGzbBq2DzGgWQvrA/tCDSsFL2EgSvgiaBJv/uMLtKCe
w/yc89Biv4Z+8BwP1chGQQIETyfW7hCjiNGobSGaaOMNgAqN0L+OcgTJBhG984VxmkyAv6MS117V
o0MbvTP2BGbeDVWLa/0gWs1lC4BWxacJHv0x7C2IchFz5lilxe2PL43rXSdvUdcYTNlKFfSUFYNY
81AlGJJYq7K0yP1rVPkxzTn3ZFo8UdynznDEsQe5uyQOgLtgYDZgWjUmPjF/eg7LSS4Wy4hzUrrW
GZPnmmdyWMPJcUMTw+Pji3IjdTXoeZEM7UAFwQvhWbAsuPttMVQP8DnYD9ZJQ5aGfWPqm/qUCfJd
Hhcm6QPwGBCi7aKiali4Esfqt3VA8KDQRL8EDPlrNk9cxiV33EnfiAw/tZBFr7+/zJ3zOiQi5zif
bAuwpK6XXewk0FfY6vqalRITjQu1D9XH4Kbf+ZRurwPIruDXnLDY8QQic2een0yGeguLAPOmBlKo
dMs7rGQ5YuhQYrOI4j+6pv+/zfJ/abNQF/mHMstL8z36SsL8jxrD/sd//sfjn/+jd6AosvDpbHue
ZYKck49fGX427X/+hzT/Rb3FggfuCp8/Ipvs8H8VWfglW5gOqSZJ1pRU6f/pHbj/IiAKLc0RsL/Z
dPBL/w+9Azorf4vYm8JxYWPYNGLgVnDWeATh/5Rg1rPTWRViJSSaR38EdzwnHeNC42UYPJJnnDI9
+yenIap9el031TmA+bXlnKrarr4YOtj6CQtJLANgd+p09cGNiF/PudQbGXEH/e50ojskw6Fz2ZuQ
OgtIPxZn15hZ/bA2SUupd2b9COo5DNFqBssPix4vXsZ5jMX51/YfBkJW8uff8ctfp6mzV+D0FzbI
6I2quefODfxx1vf8mzUDM0TMkRXc2FdwfAf31uWDdbDKYdekxMT+N0vntdu4kkXRLyLAHF5F5WjL
2S9EOzGnYqgiv34WL+al0R7gTssSVXXC3mtL0h4oivdewoyDJS3lI3G83Ry2C4qAQIyY+hnZDgM5
FCO4Qad0IEK18u5dJ4c9URpH0k52/Wh5O178uJ0SIgja7AqHWN8IzSN+dorZmi0rVk0iw7FVOC8Y
KPJJ16pkiJLPGSptVbmHVCv+KsY/Pflvqtr3TvLj1cwkcAztGPGfZDP/KHdYQHKI7Juv0QZeBHtd
rp3aeS2n+asYoWwXj36RfXdGBlrE4m2eNetm1spYTeQ5FGzUZiMnkN0BqMRUMyqwH0agGn2n+AS6
9MQGG6FuZT5U81SFdvqbQPXwOXVzzz8BZON+Yhudxk7+nHGWJj5vt2KkAJKZVn95jzzGFX3uck9i
QyQa71+V2aTYmScADO0JzyYrFpHc2TD8xWrcB8RMWUb650TgJVzVt+uuNR7FNLer2h+9raeok9n4
xF5/q2xytyut+Kq59je2SXwUpn7VuwNMvWVJZCyaToyHwD018IoEKgCqLMmUCVlku9t4YKHnE7AB
svidW+y1l9PrLOM3vQMcmanhzZKK6W1Z/dqInx2Cj8O4Z9Sm8i2sBZAYOqh4mTlXOwcv3zLdkGxY
UdxZOOlp9/HP2FfTQkiU5yT+RSNr1PgKfn8XdaR5jIVC5EXWkPRJi9XQoO3dcbzZsn31O/Clo0b3
ECTtts1qln7zqac/CT2SdmgkSVkmM9d3icwUS8kNdSzumBaLgMlmLT/rgKVGa2ZnFNwuRBlereW+
CCv7KwsGrUonRn5M208+hq/ChhvDJul9UvF+yNV7O7IyKFLttXNqd9tn0xL6qPFBdjJYM1X+QWpx
bXDmMgVy7obp33zkU6vGNM9V98k4sAnJ9f5NmpkpRkAR3BCA61SMbivLCpOofElcyCZKX0MPHFhB
kYMUvNDX3uJYxagHzRmP91eRGJeq8Z7KHF8H/L+b7TFl78rfuEAViqcE29Etm4YHLVFP4D3QhjX1
KSaVtqvSa2ohVptO5AsxFiyHz8a21YpssYehD/7l/nhCpXsTI8MrVppH0spenD6/qSkA87TcsyU5
UeTFnIUJ/snJu9vAajhQZs2UyP2Q3rZVMt+rstyPJFWv0HcfMvT1rBNRFkIh3QR8qpLO5+hiGAhn
M7t7jWHQxRWX/36o/ItFbExqpO5m+af7uuPXk8IBGON+T/2SXgB9ga4AS0VJxTW075pX35aiJTAv
dZIcJjDrSjMPndY/usQSrQB9ffWEyBkMhy8IWqArsIp1MrCReX2co+TF9adoD6YalOJaG8wNE/df
X+ehJ6YBBm+y90zSLMe03OsWryCRY7tLuuUf1o81+lBp6EhoffLExvGp1Ntbk40vzBYwltB4kfPA
eZbZw1WP2+MUabvcRF1TBMmLENMSJFQ/T753rmcCYWirv2L0MUWmLAzG87ofifKU2jPqswAILul5
zEqR46EwJmD4a8bJzlvL3tWK+R75E7eC8V1P1lmLML3bHUscPy/+yIpAt0eEJrxjtE9U2bntfcBw
TwzSuwhZIUWqvde6dWXfiQfDrVS3k4jiWG2wKPTErUeDHBiSUtafz21FOoJjug80rsU2MUoRpiOi
P+fisn9WS0VbXQwv/czq4ZM4qWQNBWZI/S013pDbFYWxTc5kUt5bfX5v0+aYOeqc9OlfoOeHaG4i
FhkgmgBT04j6OyPbiS6/8doi/m9B/7vWWWXxwmTBje4oTOti0ehOCEwzhC5hoW3Z4z3OTvWSQZdE
uGc9SbImmSRV09lJLBk2NHx63ByqtDavXRDTnNVH3SPklG+Lk6E5x0RDP7yyx/5cZaJaq9YlNocZ
F1MJyXDDfAW1/TBL+VLr6b2JzBSv9oy4j+w1Uj1LhRKXdUBnpqc0esq4EnZ23dhYDWDk2f5e+L8G
XXvlamh3epYZS1BjWBdH9n0u5bvfsJZ0XmPlAH7SiSyQ+UsnWbIUcQWpISFRlHXzS1bXgKuzD7Z9
24iwCiG9G/0UcLrRegGhQDrfUH0JlZ59WRWhWbN1N9O3JImviklXoxu85MDa9P4vyk4kjHEahLFi
KWPiUtBmbW9mlktZEqYeCdEY7czPEnzX1pvwc6z8oe94ZrQBcsbLIL1oO8oWBKxs2AAtDRKSy/Z9
XGcxH2ZmjsaNsdg+Se+6XZorVE7zOh4Vst+pqHHoT2Lj0hwe59LRjyrOcEPI/u4NIj8JhlWtwr2T
MHFAlYDMaIblwpdnOoH2RntQJvbGm0dn68/2m6ExrHKt4NuqVLJyxSRPy2CONbARRgW6BHSizw7s
M3I8+6eSRDt2qn2AvA+jcjjQyZlQz6fy1hD9GA72pG+Mwj7hVjqTYMIvSinDCC1tB7jPTrLJtM+y
7IqNo0Ej61U+4uWonjmI090csQeYSoZ3ZYoeWJsepABogfmH+ZH7PTStjpRLPU0vpgMTh+kwyDML
6YVtxAhi0r1Jopbb4iPstfKEDI1kA+qJsMRyynC9CKdZ/ll199sxMyhMR+z5Ld1dxGS+6PW73/GF
L1owDZ0+sNZKO4xrqmOjmuFpSu4MnTBTEP25mse2RlM3z9skNcCfYALesjIDR4HGx3XWhlU8RfJO
DJ+514eXEVkLovYa9iTmkzDr3p1MdUulKJbUDLyF/Ke6tDYlZhw2Udwf5ETz9DPMh9beSkwpZk8M
zDAk98Fp0YC5wA71u8h5bDMbnUqUlmfNB3Yzg9wsBKJdZo37HvmpN4vNAp1u+qspomIb1813g3uE
ku9ck2sAqvewfHK1+gdu/o0ouwc+ZFZvZntIWyboRSD2sUeChI6sdJqfIy69lMQWwB7XlqmyGRm3
xmR1T/oewbvKfuokk9oi/Wxi61dvWemqB9tCSNdzzDfM/rIB3ANjVBptuSZ4OdQM64SR7G0szF0M
BXICJyYT4yHiterkUddB/JC2xaM74VGZfHaGo3tve+1zmIRz7tP7ZPY/AXLAUCTyRdTAeFsxfM3j
Svbec5RjEeLtx5ilP/bFXOznmawHAfs4i7xzEbkb3WmO+UQsh9Ys6cZ8ACjS2dBP/0gy3TG63+V6
/qsFPWmyEDVI/uNd1hxA3BJzikAGUdrctjqtzErMS6vi6BEBHtqLIyCi0G6H/F76phI1ubbyT0Nb
vI+bca0COP7SZalRvgUMfBnGM6/1jOpuGA+ZA4RjITBVf5FkgyMkErU2RrU2nAYy7oyCiywZt8xF
AJ/buCAym9Wwlz1odfquGfGZfcyVarraJ7Fnhnb2Bbeu3tQ+MunUdXblyBdBY026jXrcPpQduZN4
i1qBXe+Mi8sxHiYTAnhDdJvtCbmFaTfOVXaweqwEvpmgGmJ56/K8BE4w7129uKV9fnFEyhrWRR+Q
bVo7P7iqM46jHrxVCmap4UP0jbonIiqvGkpGvpxcBomEJkP6O0Aabt/ByB7nCpOd57y1My0X320Y
HHZCDKm+Rat8JS1c5NcRwceywN2PibtJs3qHpOhgCTMmpWh8nc3u2Qrkj4zNI3b9B1XZYFkcyYta
vmlLD4hFmVXCi4rhFkcTg/P+IGT8a/iv7qgtubRiocMzD5/bPZ8vsmCSn5S5jjJm50aMi409R1jl
xM82wX0U1k9LaCNgvyPYNsSgGKDy12icv6Z0ZiRMM0MLCtyw4XeMEE/7cXbK+PZoY0Tt0VOoBJn5
D3RoyEP2brbR2s59FJrc4GQ1LllZ00eV8IRCN/lrkR7sfJ3St84OysNaojW0sIbQjxMZt5PRXO1y
fm7y6tea/XpvBOx42VIJJVk/oUaFuGSWdcrGPr0HwfiATPJkjWMcOqM4TwN5uh7zv747DiTBgym3
jjHzhRA1W7I2/f6ZpeoGTAZXUkBlE/vRJumJJrK7dBOhJHE094MwhYOmOCoqEY4tJAuvGP506myi
Mry1K8XN7Y0Mwt6pS/U3WcNFBau05SCm5J3no+cmv7mOfREJTylROiStO4DFlkzlHPtge/Lpp0+q
GnGDaHZBcc8ZTKxSlxuQNVeNfeI2Cr1l8jfyqCYT1vHpbvXkGdVkYWn+iz5cMdftvcD+LKr0N1Mw
h3FFjTRwRGgUcf+ed4qGZLBOzoQAEgHVNnP9EM/ZXgTBa5MWggRuePded+x6683JqXEweZGQoWcZ
Ywg9v1uD9Y9kIpbZlNVY7olJVEG3yeVymrGqVrl/UcRYr7xS/IDifn6UhvGrKqmtcPmhQ65PVDCn
brbiDRINwS+Ih6hcAnvysmDGWdlhUSn2lSngnUw+k7pt7qssPdemsDbcO3jYIR5J4RW7tsmeEqXB
FkiWMI2pXU+Gg6GzcD6Ys1/z2XvG6r+cbO0WmeSTX2dLAjqPhe8+2n71jQQsWCFkrcM6UrcqKclW
9x3U3H2H/lw/a6L9gK1Lf602EBdWjY9v04TcDWC0DUn9IZBCt+WqtdRdmejYYGmxnzG4usxmO1rm
1ocdcJ1H652wczLTETnXZrXQ0cAwKvlVWOZemgO29Sj67Nss3VEyUYTOamDjFRaOMR0jnyGswWb2
WEl1bCw8OUbNOFpE28CsHuyZTq5N3yazhjI2s9D3gz/mLD9aYaBTbp6xKvzUyfwqo5gUrGbbDrOx
1TFGh10TbyuF8Rh/5iaqUJhkE7pLztVDjEqt/TUJCwoNn+6YwhACE1pNd0Y8E6AQsTyCDkhLN2Pa
bIzOnLFA9MlbskxzlZtNsWw0t21/LqmXz5VPH1CP/Q+eYTzgBk6zYGbJ3UWEDiczEdIe4mAzM57m
ukTg5bl/lnuIhSpRmMPiU93WGZ2Wwm4latb8ZVk8s9/vQJtusKj9ChOjOF5TlBrs6xoicrdioGGL
xS4uZm8vRMK9oLVHxg1ZLVFsu+MHFJM3zNxyXUcdHiX0ub5ksEdeWbRzs4rWFO81CnFkeENH0Eyb
x8FzysWfRh9mY6n9WCHeqbQ1i9J6rVflJtGbd9Rr2iqzrKXkSP5hsl33JiZTis0dRsgtKl/CcHx8
UKbTfbBcp/vx9C1r8BX2+D/sUCMuDv3drl7peWgoYy9l9ki/J4ZjUfachsVLovqtSFkpGwxE4nZa
JCLNpjDR6pCB9P7fJq+b65eg7Jcxh/leFYSVacF1CqqXUqvvsp3favFa4e5NOT5yWnoac8nRZGm/
DlkQpMNgvNIrZAAsAogZhlq5g7zwl6HKJF0tRfWaEX6m7OSUsuo2Kh6vWQHwz42VHVvjunPUPUsC
nfgI1F4IoDgJnzIZPQcaAUOaVX92rw35Aqu8V4IYChNVAJnGCMQZW2ToZrue+3UeETRX9hfSzfep
NxArOS4xe3BhWFRbacgF663QlhIKxQ5fSvRbaLnv/jj321qOCCHT4U120WGB9MNUGVfu3P7ZnXrR
8aesFJE167ihGNb1i26VZ3OJkrDzn0C/e8xLmkgLIxnc2kziq+Lodgt5NXsEgH3pAgLLq+s0+uil
GY5Sax0nlX7ISbvSMc1rErzPheW8BTYZuKarbsIKfplPfegkxayaogSFbs6EwNrdRcv5lmW61uzE
IOkQo+ZIFMV9arJfP3v30nnYyZrL02olbUx+qzXCqsi2DbMyOuDNaNZJYr6bcXOnjH/psJ9ynj6X
E3T61iPLDsBb2j41pv85QyCZjE8aiL8A2TeEx2BPovJNDMmtHtub/hfZXXFMzdgBCudP9M1/QZKi
O3G7Ze5ZhghmvvrA/MSQ95Dz7LoScoTrFrve1KZdpqZ3m9N6BfrhcRLU763DsC1K/2oiwTdYOqxD
7bX3rhD7IEh9lATRt4k/TYvwMcd2vVFV9Ugw0YHFdXLWGsTWibFIWxPIxPrr0BXXmqo6Doh+UEG5
YBfuqQbwse+Gd1ode2cga1YC8/hUPurTeDBZdqcelW2K5yk2P6YoY/Dgwo/Q+nhJ+kFtmMI7m3s3
7PygXOEbPfU+Ms7KEO3eac0fAy0xbMyuumEu7chgXs95y+cj5q9A85l6GbBqWmYdIuO344ZgTgkP
Mu32mpwfp+Ezi8t9J0axZU7+WS6pAtPnQMgLvWb0rwMOA17aey3FiM7HHe+NQzPjqfQN5aSGNWc8
e3bAJk+6xPydbaVS7Nb1F48vGT89hS73Aq6S3lLrOm4fAvthiE7AVV9AZ36xuX4ku+YvHQ2yGSK1
i834H5lbzzLDsBWjwuk8Y9O0DTvA+Nv2CgKpaZncsXgpNL4y8cxFbzGc0t3yPPk+YSJW/VNZjDZl
U90MXm/fgvNGIh2ao+jCqGt+59E3WTEuChGeW3q8k45gV7coBQo5Plj4fpggX3RnGRU68YfdRAfS
NrgYBmrX2v83ZhO/Vp+ciuDoeg0RKFnZhx3Czuh3iAbo+am9Q04TIiTAfD3g/HIpIQqkx0VwyZpu
ZPrqfbPmBTJo2zVtOrd9iaObKROT9igOx2G8d2n9SHg01YZRnf0YUU7cRhe0Vg+jn20LJQKgnVUV
IpZnICSH2+j+DvonD4T+VFvZUaGDh+ZofMa+V6/8UX3CiaSskv6VcNIQzhEn+2yYe1a96yRyXkeT
Tz8ibBn3BfcoaqbAZeCU4L+3HAucf6I2fu2/TloHftmOUKPU19zFET0ziRoI4d0isj0s75kVlz9B
RiBz3R1z7Eg8TPGlxuJdzAlckZLYEKZ+DUJZ6YEOyd6s1HrQWtjQmTejqp6eKL3/LVN0J87JvDFI
56695rl13/U4+rZyY4SeYfyZ00jdnqfM4sqzTutolebPJEnFzWzY5annhx3BdQYRNot+9OritDZa
NeLAlPtipi1SRcl+OHMuUnlROEi3YLoRHI1mxuWnSPab0uzQRd7Wj9lO512G95FN7zqao3XsOI8j
tUUYF9MOvt33xMfceh+kamZrD1HbvqnjGzB1Ww+efBxzCIX+NTVBcCUa97pnOGJl6isiTMkeNZSV
VY+630XXy5BjIucTVoBrbdK6/2lnB62QT3nW2F/NDCAocuI3ZhPaflaodI3oMtu+3BWgcKP78ik5
08AYL4oK5LnBt47ko26Rf+pl9N24HXJSy+ESav8Qqteh1U5/9oAIgJSmy5z12yyIngrLfdOANvLr
HXS3igjaKLiN6/olQ+q9yl3LJ1rLeUiX90MkA0pz81N3rY9GWO8JnKBVXs2oo9I5WAttvnOj6IUy
thl5HTR0WMs7coLJpKOt8l4Hn9t8sGlP+qLMVppdbIMhDdbtitGpvjet5JoPbDU7tpqyKPeRbJ6V
zoeki+3k6nloYUdHeJtWu77ECzRIQKTEXY1O/aeVChNZs/aRWm0Ku9sxamTNhy0abcHBNOllGodQ
9aTyQzPqVOj27rbMSCA02+5K26+2pTXdIxOnV5963+BZ6n23savkjo2E/BsCfhloyy195cH0WiOs
c8QrVXvBNZkehKiYkDDqjxvFMjCCADAvP8r6iOflb1DokauJvKtK+xcLy933RnfvfH9Nzl44uO+y
EFnopzHxTIb/ULI7PZZY+32n9Td4rR71okQjRDow42SGMq6X67uZeXr8NnIxhFpdfCe06qtxoCcY
gJAejMbcaII2wc+4MaxZ/zA1BpIqFQ9AUAiG0TEYxMe26alpIo44oyNgsKcUyjGssM5hp5YnIHSS
Ln+wCT1kyfDpU/jtiMJFXs97MmjUrShaabC6pSsHpaij34JnUjxYpP/hmNiaZQOpvUmGzRQbbMOC
P9AA0c6SbFfy2T30FopGZEhWaIM6nUQZPCmZaCFCJawBEViOIFjLCYuyJoi4x73vz1ugX6iwVXRX
OobzmC46acl00dvkqiQdAP5SlmLODlXMxsaQcUiRxiKgGbqt1doby9h2MV66ysXpk/XIhXnZ2daJ
6P45gA88tMTljs4dCI6/ja347E4E8UWU2gzeeeCY7K06u8qumAfQiQFXDaM+INi0CN6jwF+bJQtH
q9XxNqFvpv7AvaDs+DsRxbByK6NYW9Qr0FnK6qCbGaVskqVbT8+urHo28NyM69w9moMMHtvS8R8T
chF3FnyBTgDqrcr6T3TBfNeZMh4lTnOJLTxoMJIo+BtN08cXUuAuiN7emFG+ZwkQJbIN/olEIdtb
/qiCwV5y5YipdX4HHOjbKV/s7gbnZ7GQZNpNFNsB/Dftorc17V1lkK20KKhqVQ/8g/wNSh32tbz/
R/EQl4N5rIUq9nYy0DdNTLscCnHi7o7AAhK5Kuwq3hqWfNBQJi9m8jHh5sEjjONoohq1zE9IJsnD
IAeS+XK/4OApW6Aaqz6r85eozB+8XDvndvTqRo65yYOG8ZqJNI39x5voxQgeW/RHy2eBiSIQygib
1KGcs4uGP3XPd7faVNJ4mrIU8xZTl1GxqfSztzJGP9S1U/k+5h9qKtcytlld5Kl3oZ8SpwRVddNr
D5on9n5iIMLPxuowxt6TdCXXGw3XxgM0erMjTtCak2vTBqVzrXC9bqJyhC+z/OhnbrPxp8QN8bST
fsam8ZDoCAaWnzzMELf//lZU1YTlovxgaE8KkAORwhlppWrKAr733R3PwckmQOg2ZChIXXO+jmlA
AzcwC7WaOQSsEOYVb2I5oFHA0Emd7dPe48/F2xcFOG+7LfG1T+y3sfiZxbB3c4aKJZfe2rTWbKG/
W9ccDza++60FYYeILsxcI6q2TVo1l77oa3z/DmnjsX9v0OKtrIgh76xX//xZ2ltgDunBcKNNkOBJ
zCfSMEwzzZBBT0RAsxO3AsEQkGa0b+0tmxl7h2hqYCpTj0veICd/U/BrD3C9Mlv+q4qsPCqfACAh
MbfqnrZDDHe1ljwj1YORd8YtYYFwn3P/iaeZCPWALUEEySk0uoHop+VxMs3uZ2xke2oEZm9K2ief
9bSdglNa3lZBT084ZbLj43zURePdKseqd0OkkbFL6VKVUhxwQ/M8ptWqGBldQ1EKVn7SywNVMIYz
LhQ1x1eERce0jtJHiE/lzQ0I016m2uwLb2ALWQ173IaDaGECxpRe/XgYRhMWoVvxIjaeKYyro7fn
yKUBpGPs92k6JM9B/JGPc/fSOgO+pBoZL0HIePDfu266+GwvnnFt/Cttzn8nEZDMlJe/DTESvMYg
D9tsCHKKsuFUJi35mn31piUFgtGAEnCw0Rnhj2VVwh1but5BtGRMx3qtsSUU8YPhDAety5rzfz9p
mRk/tCZ4yNTAwTEkjn387w/wMog4xwJaiEwUxhLUezOxhJSEdr5l1ZttBht9+DToHZmQjb6zKy/Y
JHT7Jftuy7eQDy6EAk7CU1fP175JZ6h9oiahSiJ4KVtjM45svXwGMudAor1FUND03V9rZF3YU3VE
RMGzVhsvcW29duSD4q+QgONAYU5N+1zlzh9qd4Jt3PpnlP5FMMt4hV73xbJaO2Y1G8NRBOeWsQyo
kO7kM/KPmjzZBPPiFCbRfYvg8pTiLIA65Lww5JfhNjcwIepGTdKntPYRQtq0Ki6xNF9E5+89mxjS
5r+2sivPOTmLu6Ls8AZhL3dJPNvDUSzR79OD+hkATYqLGXoxeUXUTXOqx2S3M+wuhoTk1P7ug/Xb
Bam3THfsl8p34XzrjwU2N1REE4IAs95YsfhuX7VG/4h779PsAIUop33gzWO84JpUGTa0GzrQevJ4
9/V0QZ3WZD5Ozobym2VB0A97LQWGqZrqimD/ikbU2ppRiwLd5dVD11sXZXG050S8BzhbY386ImtC
QgGH/JZfW5dASllzgWciJNd9owdYNwY6jK4j1Gbo0ch3RaB2XeAydM0RcvAlZmDbR6uq0eITtCwv
jt6mylw3uX/ukqQlOe9ZukvGpsENXCiy/Dhut3zH+Vq2jIY1dLtlBTwm6e9xpm4Kh+HKOHFOg3nu
U5bW9kvaLSmWvjpOojhpXssEnI0yTvDoQuzFARlPhzsQ3h730Uti1vu0mvZJWWU3ZtVPBGPcFb7E
rTlbTwDDCHTEvp6olxqlHdmNYexCWsIW/9g53VuamB9xbqJ8x6vUsilxy7Q8IGHLQ78YxDZ3srca
sL7it+87yzjYAr953z3PEaBFoHgfpcBFKqT/rnoDeGH9JHv5ztL3JY7h3+bazu/ru6Wg6USW3a8y
oz2yOoP40+d2KON3Xe/EHfPn2yDSmCOAvZVlvbEGkalEp2010TphkX7s8ODotqW2tnA8wKKCzZTK
xvMwKwwEfZ1tJhXRVYHsWaOdUQ+DHnzlEZeSpjviHEOk4VFB9VN2LZQ05zSVrXcILI0laM0QG+oM
Y1w+4AyozNE1csBXwXftURiC8QpH+G6kIrTP41SjPFPJnX+oQh2YO9hv6vdll10N8NRGky+Tq9UM
l4zkXRPTuwfbH6Lq91DPX2IsxKkWINr0iYGzgX2DWDn/vdOtdpfVpr/TPOejBZgSVpiy9hiCnvRJ
DGfhLgGYbGG38WgCpsEPuRmKJYW4yn+cOcfDiAGFHVoP5Ino2NpkJFyBq2D9SqGKOWfBF9jvRsHx
NEVdf+ffpx4nllBwv5ku0miLqpfMJVganRutLAo216nbnRx8bD76YjKTu2nsTrNU01LT4eRrp92Y
sJRWtYNUwM0fBlrrmsm3eEI2r1AVi7s9z28qdrrLmHEcJ6WDbgmXoF1hZnDRwAIhZVDcBmqvjOGV
tQRGtioIK/z/awgyhzEa7pY2Y8cvoe8JsINJmwGxc5YHWx8OBfdQlhXdg7ZQIEf7e7TdU6XorAlI
4WvlgGOabYorn9j3sq3W7Wzoa5zfRodChnmsIiplJJY6dV7JZF/mKLlDZNZ8dmfB2tHotgkrTJHD
0LX8jKFrohxCAfgDAhaOGLRDKE5buZ+ihySX0EU1md4TdAanJp/ec8fqrg00U5P+zxPJa2AFLE5k
dc3bzN5XBYwWm5D1S9vHz6mOXMoY25ik9kp7QNvx65V5dapJfEe0g6+n87RPhxK7sxzKNTGcfEao
oCW0A6JhGVpuh+9DsovxPuYYBl+mE1Ip3YtXfmhVCQCG3mI1iZyuorGIs4rh1rlxd6yM+VjE+bV3
0J+73Tsap2ij8U4MA8n1qHYqHNYkVeg5oydI1zurJLGI2TRr54naZrDaxyxg09SBdORZv0rB5muE
U1IS9L7p0brTtb36yvtbpEa7KnCPfeb222F0L1OUF+Go6m6XaMMWdu9+6md6H9JChf/aUM2h7qOK
9DHs6uRKi9rDefCmkRfszpIjTvvwIw6cEfMsBoY2mGsMrkS6S538D2iLQwzVrS0Bttj40cvBe82d
sdk6TfMEwORmukMZtg59E/Yl5A2Mb1J8WqFRlggCWCtqPq2qmcJ+JPIx3YHgRTvn6T99ax2xjdL2
GyLfWSY8824YnktFw+5ndPWoV7hyQMmvuTdhhSbZJUeHsmNqT3uOenXdEaRDlHVNpGznvBWxamg/
wSM6WIJH2/nOJH2pHu0Hs/LPeeQc4PRGu2zLJoAvh9v3az1RBwsprh/j57CFj07RwqxhMLbmC4K3
sYpQStcECvjGZ+DMMFY8RjOZ4FSPkjTZkbWh1uida4PP1juknHxF42FwoMhnO1l9sFmgTK+Y3Ac2
GiJE63vV+9amcpeiYzo1MgH8S+Sc7o1IbFyw9Cx9iJVeYq9jC1ua6YH74j1U1lJG9A2mkQrpruDc
THqDfWszymNqox8uJZHunF243WuHuaHXDMjvlI0s15yfWXGuh6ZqN2WCtHbqyAj1teI97caSVGXn
JTdaRHhK0SADhRxBxFKikAeYSuvFbuN8P6NbPGflP6kp1gMomIpWwKbV8ofSQXKcaJ7G2ctXMreN
U14H8PsSsliSGi6nRuURILQ48DTEa893o1dgS2eL/KVNIdEAYfh6qrLKOUa1Y9ymOcM7Qh6pA/pw
raOjXFmQrE4d+L1TRIm0ryAgdbnl7YvAeoyhZVxSc7r1BTYelbnPXQ0ghTx4mM9EFBw9rh4AV822
78dX5ON8ejVmd3DQxpWrZCBo2+akKMgINlT8qKcCQzBLs4JBwQUEX7+OadR1g7z6Vut6cmia61Ay
AZh07PI47l7+G0SleflsqJ7Dgbp9OAaBwgLIc04tuSjjDQVibnCzgwCFJWdvOtZ5Px//+xu8w///
LeE/8MlYKirUOA7jWkcXO11ixyqEMz4LcDscQELDLprzKPba8ApumTvL09MLQ4Pxtekj+k5vevA0
lb3SN8zsuKJYk89e5I83FDZHpuXrLmOpRPAAxyM0jQvz/2+gTPIlkOU97wp7F8j5ZAfioy6S+rWm
5AZNzeyN4Wb1ivHA3XoaMtsssOJ9UFn6uusVNJ9iojS39B77WlIeEePk28HGx2l5swRE62brOpf6
TikOieV/Ak3DkJ0OolSU3xDSL0gx3mCgbDAbf4nOnq75OLaveYE+oQUYUvrZpRNG8xpclQHZmgsn
TCvp7cE8QLSI2N5o/yPqvJobZaIt+ouoajK8KgfLlm05vlDjCWRooAnNr78LfbfufVGNbI+DBN2n
z9l77Wxu10wJFLS897RsAo722lqbLTeroYt3dLPe1WnbS2sUxbvRTpoRTvArSAVt0eysg+kPUWJk
T7pi3M99WV+avpI8VYdAGeQst9DcBX+e3X5o805qUCX4R6c8OhNcCEsywi4KsveG2puZcY6I6Zcf
POcFjUtJ3/P+kwvcdRumm+fQaxiXYx5+93zyAmzbZb1GxPOehi6rPoAFj8EIPUi9sUKdXsNxPJRe
A4IobdMLiPPhtan8rRXCruqK4NmhL/im8+FQcfba173jrHMYLyuRJoptBclvym4T6Lg8kmxfvbhc
IWpSHDz0U4Ne+xG/hHxrAJ7VTvbcIIeZBbBqm/sibBG0A4n+nEFtVto6Mevqd0gmaELAd1mT6gbs
ecj+GdEYcK7xWNbotL5XRkOY9rRsRgpfY1j19rrR2b/ak2gf3Dba1CZNPsVadDRp8cclyyin7V1n
+wwvbEKGGrgGUG4mfzcTOg0YjnF6reWx4NS2MVqToYhP74Re8LbQdvwV9PrioSmei3mfeVgY+0ZG
bxH3EbbMUB176TQPlYXkLqMIpErg4tNcZjOK2VUYTPR6Qe1wQbmPvKHO+9CwwgV9+GQz/gfZCdOj
wxJiwpoeyW0v8N3tatd2tqEMbkMJ14WpwWY4Z4OOHoeoQpE40rtqAmc6tspasUu7b7DG6l1GsiMm
dG5Vg9gomObhOfBnDLlMYc9j8z012mTdz2p6yZ1Az9SvQngySAKbeOXaxa8Ieg6wJKR5OJdJbRj5
+lpW5dkzCb5EkLmQsVECDfn4F/M2Dd1iLB5LjTHTcqDm2Ymw3syBSzoTlkSBgyraH/5Kx/bPbjuF
J9fHNhojJ15Zg/7bmpOz7Q1TbnsBerolSzNdmhiW0sbeGEFw3nsa0TzCWwmQiedFvqsXm2/OzFyF
ej6Cn3IWNlnxnsS0NTwvQfK0PDWDgZdmJnsuTWAZOsHc31or/BBAcNBeJtRPPW2GxjPfFpfKPgwG
uYUFIE5m26XrtOzq/aT8YsthTB3T1Evg4ttgv1SL+bVNtrrwDi5qv2cMhNB1bNXCAQL4EFfGSz27
Id8s63dSV86bQRd7S4d63ElZFk+tHG511s3bIbv1PRo8ravybfKBWXUml31T9AXH0Cw79T4e4dH4
NfO3vnBHbU03q04ODcO1aXTD29BExdlyl9TO5WnfxahUeQVXqYCkaDCFOqm2Cc66ioEap3b8zrwe
ovfUwdpbnia2b+3KIDiGg0FboZv7NyNfTBdhWaxVYrSnjGk02lrtHikfXPD6bA0uY4l9kEhz6y03
VAeNEKElCzgGEvUkZPfuMmdf20rWR+aW6s2Uab+09NKDUcXqjTgxZumZD195eerX2I4FYRi7+9td
2V65p/Rh+Lp8ti4ItDPMUv53MTQS5oxnehNGdr4z8RruyW1FCC+JL44HVQBsKMk1Wy4kgzyUi9PY
f+7P3Mkvnqooe70/S5PKu6ZRTYrK8iuJQr/0oMTuz5xSdrcue4zLBcCOuEmE0Xi7fwrfz6YthfVy
f1ZGAFBlH13v39I3m5fC9OXT/VkQWL/b1rMv92exj8wzNM364f4fcWUHnMZV8N+Pr4j0hS7VzJRE
/N4zBdomx3bAlsgvNzRlsh1RWezvn3U0V1fX65qRJC9BIWtoxmHUcBhd/pLANfbJxM1z/2xb1BDB
XYZR9/+L30KdSO9KCZfmi/ERO+ehDBiLLD83DUV5SZG70hjmO5c5Hf9oiN7u3xjQR3sl/OXh/qXB
0KYvWWSjGEIB0vZmuInSdHiVuKok4Ma3uc/1bYmCs7DtDrb3hILWerhTk3NkDWNah8+9ZF9nds65
NNHPs5AXydn7LFDTHojnMOH0xzQsfdb8OgnEjfeeYIoAATmF5QGbovM2LX8pYo3yADkk2pgcNFiV
YlIQ5mmiqadN4MkmAvRZl4gHGW53vZlifhn6rcCDg3AeDlJZofbyiufcCoxbMfXZi1/NG/aa+C1c
Htzgy+5i8QpN85g1tbhWVUCIbJ/um8Av1hjxiLJMkgHVYPKq6/RvwS5/Ect9TWMThv0Iw8jllL+5
f8zFw7SMAo4KOvDWtZYtTs2f/jSMR2F3Yj0sUINZzvvIq6EKOVH334cogxmMqWnclEpCoVh+tyyl
Qggc4ys3Q2+fuF2/iWtpPoe4hcjgM273h9R5jJPceL3/hQGwchUjl58678nrMiKxl5VSUsNsyrH6
MWLGR0DFb0AFkH8wMH9oKiBOPjjfzZwEPg3yQB8wVbs3G93oDi+d2urlfyhcTMdBuag7O+rcZSmj
PefAlAuw4/te8ea7cNGzorzeP2n7XXngFkfGoPON2yfA0kL3BAMBV5nH1LYCZ5vW8p8V0VKIfXu6
zan5Wo1192hUKKKjeLh6GmpVVdvGoeYW9jMTo7XhMK9w3H3fhebGKxjZdfFwE9ivmAIPz1gtGccv
u0JQG/GxaHo0O6rqb11E6FDTOlwsT/446zfHtsMrl/aJfr5/6dzxS3hj/2gVM7BTrBDFUN443z6O
BW9LbzIAjOPqwMqIJlGQweA16TNQ5j99WFmXqXftA+1vMhPEbKzqKOFA2dMKymIvBjyYrUxb7axm
0Tzk5MCHMQMKuI7FLc6GcJfREdg4De38dNK/CIpplpHlRE//CUrORQWWeJxc2T0HjdpxjNVYTdPf
EUXZ6yTSYhNUsthPFVp1bPJCOKfEiqEjD++2j0Ro9mv3oPIa7Kcp1lnueId0maO5eKmA8njxVnWh
vlnVr7IOOP3N/T/DpsUZTbK4iZaCLw7f8W7gHLIzMuY5XiRN3WH//4M0x39tew+ZoZtoZBQ59RQn
9mq0yJzX48V2w1fSQucN0+n8WEBUWpnL72Qbbkd3kCO3J4EYLe/mK4ILP8rHRwE6EDuquN0fSEi1
Cc6xozQ73Md/QmasQhmNnuWPiF1ejGB5EY3W3pFt6m2EvDGZuNmyV0Ri2Q8e8/rCn218GSwnfWkt
W+0bHWcP+4Z/sEMaiXEcqyNWNyz9Q0B0OSg4xxiQElVhTdsrbG4RJnJ2tzFky5ct+dElGVshLilP
jx9mataXoPHDQ5EjV7dpz7jOWxMM9mPSBwx+TSjfNoP+uPscpCE2boCVCQi1fyp72kd+XcozYQ0N
nofGeFWiEoccoylc/F0qUSDRaw9XDWaXTaCHr0BigSnttDzfv9ytFhGREO9dsp37NtyHdTy+Tka5
Myig97EBaifSaEMMc9K7zAYUV8nwyXQJJmpn5zaHhnNbyia0sDduY/HEYPgkdPbZEyM/5faI2Cfy
bpawAmJkxnyPrsy/cVNW2zB2n80i+6rd/KHz5vrKsf6Rtg1CdDd7mApawsh+V4wwvsMGVB+Bkv1r
bz3QhOhulPn5SzVwxFtkBIFjoUfAwNMG1mMo3OEw+4If3RjXTnxAYCLgJVb0XT09PA59PZCUy7+q
Cg19ULcf0qLRSuMG5TSrRs8UCsyHxhMFfB4ky+P9IeM22uqhv5ay/ch8vyQLdiofk//7V82ZV3I8
PXZTeXGIehJoIPiKcnnoB+zVOUTLfFTblhL6vw9XtuswK03pi2fA/Texgz7UbRzCQ4qzxlC2JhAm
3Ex0BB+bIqGJVIeQPpNpJ8kKW4UOOq+A+X2KVTqbsZSoyGbhtLMHGzovOrELbSqGqrRa9kkK1iQt
x46Tc8W5YPlEiB70vy8Zl6cGbb9omnOGZXxcKXbtqke/2g6fhZFzKCsC88Sa87//un8MqXG5t3R8
SWaA0PeHElPEjk3qO3Hjz8Q2CcIJTYWhJaeJYd0f/TlSp/tHw2FG+XJ/PiAF8/Jf1HvxzlBULZ4u
jn7UPqvefPOavvweZK02jLhS+ipV/TYk4qjlkD/bNdbJodQ7A9DqPnQRPimaJ5tJd2rbKwA8qONg
56HNghgHVwyCTP8Dy+lv36n5EPVhzRYWmceB7AWi1ub6izdrwW2pHwpDF2U+Nt2a+mynaDSgKqQ+
szgYYXlou+ckkAcvVoj2wORVXtYe9YxatCh2RO62B007r/G0+SoD/0yjBJtra4bP3UQ+gjfOydXI
ivghU9KmYReMP/mTYQzpd0O3rypA/liZAQ9OpcN1msU/PVdbBlUHs1BXQuS8dzNhPlPN9fQS0lzv
/RhsoFVzXpzsJTR4mNftI3Y0+yhHxJscSNBBdUl+LOP4x2r3tQqY2zCmvTVLbJQK2uwAUHTahcxh
DzOQY4vt8ldTfqalsQzufOfdbD26Lp+zavrfbUEcRJEH9VOJ5HrrZw6WgVbmh1xL5yGzaHEwAgS9
KsAA+WP8kqC3PyaNk24c0qF/7Ojd1oy0g9TfNK3FxKmg/43pRO6MZvoScnn3dHtmhfZuyKN+mbTu
OANPxjWwbe/BUwwchj7CJ9JYT/YU73XMK28nBa0lXpUnC/tTx6AFM4XZfzEd/6D7SugEIh3tDqzh
TK63o+UMn1yewAnBgvqh3sIbHD4JWeN4Gw3eY45N6ubaaq+Xryy8ESGSLBd4AXrypprds02mEwzA
Bm9RkNaXqbGcd8/4pQtXfrZkg59bZnZrgHGkuuOX7EHV8Lq1IRe/mhDOOMarz2qOmLL+ioPMhdpH
ZjRYgOKcWCZlBCquII9oG/NeOpWL/BmKmA4Y4XXRRxJWwz5rdA+pOUPmpAzgi0lx8fK2oP8w/cwR
2ipGxxDFSzQ5ow5QtSHvrgPnpWtjitW8tYP9XGloZMzo0qIeVz60RWaUSPb7OtsT9v44QXxjdS/w
Y1qwSq3gkhW+PnQIy8jAWVrlM2dEer7tsx2H2W42SQpqFeoZiuKEBQrBheeQ9ZdI6+RmEmWpFTKA
8KYANRQTuNYiCCD1/5GK6j5wBvIe7v+akvjf2PbxHvM9cv4E3uHguotEy8uxvY5YVU23Xi9TZyeZ
H/IeXGDgYuAjtG/XmfT00BVlF/pvAFXgQSOOK2JfQkefKuKvO8J8R+pFX2cP9weP88m2hRy8qoJU
bt0R6m4wNjCF4kC8uXaDYEWYZ9P03oJa93srjryHConCQ0+zCt0JajcyGhrUzz9aBZjmyGqbeaEf
jPgWoFdbDwgh16OTJWekz8n5/i8hCyiXQQQmTjt7z++/dNUxZJfQmkpMXOfUMpNzYkYJcCqxCOtw
YVvMF85ieWBkV561WYYngxOdTRjN/SP//7km1b/EhHxM23yRjdzkNIvhf//l1q8ens1TDdwavzwP
2kTAB0/zgPHadg4ipQ4cCrP773ujfvMPPoh9f/lJUege5gxCqdNbv8vRLE+Snk/j2+HR78Z6lVjo
Mfz00qZ0t6uKgwQHOdZCI8zrc2Co+two/KldxuC0kAxovKk9+jEIlXB5EL43nEVE8GrWFeXaAhxX
z2DgoDz5a4ClF1c2nI+mpKDJxf6jK/vX/dmgm+J8/9f/P9w/Ri7W4xiKZC+sNWAPcW7qwTi7Lqup
rtGgJW3OcFbZNr+7xivkueUNE7hap/0hROJ6vj+YSF+30oGKAuTyNBsGnT6KfQwbalW1nbUpM2s8
umO37bCyAmyxN+Gs2k3pdphJs+x8f/Hu71CWxuqU0whwpDFeByOJtzH91Rcjk4iUxomaF5LkIvPE
0KRr+eGYigki+OqvwQ9/B4Whf3jbnmivmVc0txgF7CWFyhuBAsHvC+HKBNp67bvaPmvVn3xrdv8C
Iz2kgdf9s4mk0lhLTmllXxl10wBHZEsr3DQ+556MyLirs12DZX3Xp/Wwboy+umUye0j8RSsGnP1l
tFPyhdupv2YD6JOhxbPs4VLZ2/aYXqQNJobL/Nuq2vFc0ms7Nq4f40VR+Zn5kHmQJtzh2UY2Khj0
noSsHyzMuVAy5urKFBOQahSBZ5itaiML1IkZvBbqRIaChfpdjPY2INgbgWTgvMHVrnPG67TiyLhw
WOeTdD4NNo6zpn0mHeM6Ypt7njEnWE4KjIjz15jB1Shm8vsqGvzwGVrjNZZAHvEo8ZoI3IjgPjg7
1O4lE2V9AJWRs4TIiQQYA0egSRHfL1LxRlmIxoFdHlphB0DYUD+3bcGwzYCvGpmMKKVdHWZe81TR
1Wvb4Tg40a4uGBD7deEcq2yifwCRZDtY/PX0F91t5WDH0qLID6Yf/kQzuCX4zdGzmSyRQUz/iGS7
ONrSx9qzn3JJagxag+AFXgepd8u/upmghk4Sv6q091DgHsccqDam0OKxtqaL6+OgSKIGtkf0xNkX
oiuN3BxA5sfSLHF0nVG2I/Czl0THlrHN1ZL49yboP6k7XSyPzORSPoU453YwqOt1UbtnZQHvOGQ+
jjEvi6HcOPnNdZjvFtgzCivb53Vw5O6XHG3yELlzY9C9Hh0CGaPPIS6I3f1WduPukt4Bjk4py/IA
gDxLk6Ucbq55kACQF2NOKrITP7mOf5tULV6KBYW9gJLCOi12fu5lv0IYb/347QXemfOysZrM0ISC
Kl+lNpA4sEVDc6chRQgRw6fPOMO8pQ017BUDB66m0P9FtcEaIbKRZsm0n0e5GTt5YJxpbwkx+VtY
5ndrHskPFNvIGvyTpOzToEhDCf84a9p94aN/CaMeHO3ksM4ns/igWUuWcod8xwrMm2nfxjI5l7QT
Dkyuu33KZSxw26OxLX0nuU4NnsgsM7ZU/LkNj0t64XSUeW4c8sHxt0Pr+WtpGd/sTsgqXgzHT17Q
d2y6hePpjhyX7MgmRaF6KVPrNy5y62zFponPAylMMhPB0ZlcDmnx5JOGfEvwQzG79n/LzP09jt0e
hj0NiwWaGYmSNct8xDuXrWJfyB0siLVdMdiMy8ZaZxaOJlfpP0iVDOI+ca6h21nlRDYhQi5m0gut
zeA3at/V9T+XCTKYew03l+BHajUOOk0DAGugKddW0Z8RjDj5fmszbl5mdK5ESzG6jRk/AP0xmLP5
8lARzXryNKddrWWxbo3Fgk4csxm2SxyOWZyMSO/8Od0ki5QjDQkGosv1twv+eFn4AjPR2akOyJaE
irtzAjc+jFW1sGMfhrnuLwC4oP1iRF/+I7cngBfuZhFjAxBp+VMCkyZgxAZP4bT9U4J+CnTYKk1x
LZvxVK1SENqwLZCgaMSGq0a34S4qk3Sj0wiimiZcLG04xmMiRz3k4Vd3lH7QszIfPAEau4pxQDp5
tcbXDiQKBxPatPQH/TA3Tk2NE+Nc6Ibyo5b+5ziIZgs8yaHJq/bsEilUT2hbVLRvtSx7xNWkOMdk
FQYU5dJvAs62TXDpaSs1cfDoF48hup1HTGL+BeaXTnV+CFL0wkLR1HOoQLyOi1f1kb3SPZR+N3Ar
2OAQCV4bP3egOXkwsgeTiUUbXCvPQ5Jo24cMC+Dj/UGs1GDvEz075zYeHUK40mELFwabhMwJYDAK
hPF+bu0Hzw/XnZOdS9xjTPhMnwhOHqD0Hsypg6pYQq3mnINhkmX3pw++yVjT7Nnk3kKAeRZqcM9x
lx/x0YVESq7L9kXGQbWl2/NjUfm/y5hZfAMJnUk419NUurwFY9Ae8RX+ZNgNt2OboyxO9YfoXXtr
ptSdgLiuLvD4ROoPfm/WZsEvAqYJSFXrP4BlY/bh9XSvp2AlO+/d71K63+GnrA3/MnNLjqF8nCKG
zV2OrYL+a4aeF/pYKKYQuAKuobHKNrCN6T0RhGegua1UKj+QbE47C4BLUaR65xJeHrXONurKAOGE
9aETTavfWKcGR9aAZPaLF2ZP/NERWVB3Lxm7Xo2CH3/SazSJ325qqp/a4AfqiGzEiEiQpElRQIlg
hEbUOVvpO082OVgbw4FvEFZr1zMO2Yn597himNw+jXBrgR0xBiLhjZm54Cg2C+evkUQwxpJ6n05J
hP6a93N05JdXFGQYeOLHNIzX0Ej+CJXYLHi47skN+yBx72iV5QUfq/HQC4XSA/FPkZ3dIBSk0Vgo
nKsA7gRyPAt1yW5Ovce57P/RWiBTu8z+xtIN9yxOHG6SP/xp5rZQzJhLGp+nObT+SMQIa9cVL3UR
0aji7QXcSb0gMT8okm/Xwuu+JjAVXMgbMaTGMRU1N7Uu+zcCOkKINPFTlaNH5kuEmLN3h66CDkaW
bN3N5BupHxTjhy5s2J5Do13RDqh2pVcg4UyT98kU8TmZHb0auvRHC/Fj0NmAd0OlYAOsCfNNyGhm
o2SZbVWpmOCSjiWUuWZAjlET3u9Qk+TlRs9ZzH3DctE6GG3IYUPdR3oCKAOK2KwBde8HkA21sQwM
sZMneg9LYe219hWOAIoz68wSsjFiG6kA1k2dmf3OjwYTvSKbY51wWktplkjlvI1GfPUL+8d2MrKf
5ODTvjRydFb1a2/Eb/ncMJUvZwZwLsiiZjYYNFpvkdd8JFqtWm39SyTHNUz662IOf9lMXlAt598O
SILczNtbD6MvEfULBJ4bQDZzNZrOL7yZQMsDWlPSYA+hJW43fxKD2VpC7okxVNOGQ8IzaWYU7+SW
+u0DcgbriD92Cb6+iI6O4ZimRNFnNVB9w0E3DJpr5MgRF/DFAgCWdpRYa6+krp+PjKfLFdxrYGae
+mVYbBdgg0g8q9ynIvaoKkJG4KI6mkGDoY/7JkeDvosaeWGKkhzzqHz1EVUs36upiFDK/N1rDp6K
MtWingy/4x7DX9EC1A997+Z7mvZXwBtM9/43mh8cC0rThmrPDoHmgDbSlZdwujDyaOPZ+SmJU3p0
pd+vq3B86NxfuZWcvJ70GLOLP4q6/Zw8ylI3JOilGLsrt84WQZLD3pb+dBY2pc4QwyZ0/3QxLvpO
hweZ1PRhedfbC9hkWjlR9TQnNmEQtHP3cYYjBC0M5h8gjx3O63yMz8EEPR8TCNLzPDpkqDYOZZqW
bHoNu6w1YjuefrHmODtnCDCAqx2ZxRScxRCtMxsfVE2jKHfNBwsSA8Fg44LUq6pXRFcenMDwnQlg
vUopAw+NV3+bJs7nxS7mJf0l0+jcuswD7Mgpi7WEoiNoQfxzcXee+sqpiCuv6sjfLW9hHj12NvMt
NAQbK+1iXGkaV1VFVvo8m+9ANBZr9/jkFAhZpPEUJO0/6kJ3ldsnvtJeZU1X4XCON2Gs9u4c/DFd
xS/vyO+27x4qbZr0+qun3pd0UAx67IhPEeypsjlUfr2TJHMav43Urx4S61L19Bg6l/MB3rLrJFoA
9ozLaGSejbqDGCP/xQSw9EOO+bub38boSyGwRpDCvuQGgqihbsA0YVy1S1hX6rWUUeVHRydIOkbP
Ze7TN0S+yRsKFq3epCEAfctHXNchTRYGWY3F+CYGaJO4ILv1TJIBF4jfrQPX2XrQ93vhkWg7mAih
wgnI2EiY7txRoqRbYtH+oDR8y5f7PyrKZynMcu0n3sXouLHV0G2N3rrwjvgsO+W8bdEJjVbxC9TA
px0cExyUgpFO1wnOFAFR0XHMdplFCa1HBAYdjQ+ncLYiJamWHKp746eri62DGHTFZJjQtsRZp4IM
Y2EkLfpYb9fE9hoEypMbG0se9toJs2/OLAkmgJdUkhKSpf+4e3iRG5zIS2RR4LFN9pXzHXsw83QA
b7I9t4kh4Mz+87zmRQiWSpxxWRVeyyT4HMPxOPdoRove3iBEvcWV+jdVe9ja7Kr4w+AMdJxDTrOV
/kzUhx2RtTPeYRrg6hqrx9516dpqhyaq+W33xfcIbGk1EyrCSrWVKQ4nms7OruGkIJaYI1m37qbt
kGAmwgQLNNFeNxA0ze+80p865+daOmF9KK9WWCIXA3CCyMP9aLCmNsiqOpeJXVMYzXbQ7guCzt/h
X9eoWOQTRPIZnvexczE05DuUpRbceP8EuOKBsMdvrK/hHlJWsw1LH8ah1a/81iM5pAnRFTgvY9g/
G4Ar1lMODsrhuBJNr5EnQNGW0MfzKP7J8IUHKAZIXKJ+UrSc4+4nJJIHHRF1QxoP3aYvole0TyDg
cAhjnlp3Xc4bFIEprFi9mfzk68nbcaX4OBgUM+yc818FKBGbEzZs1HjGdIvF3yrmEGr8SnC+M1qC
jLEksPvVC2keBM6W1VaWNCuUAZxGkJysXlLLfXDjmgTh4YVFyUqSnY3PhkotB9ZzozDGsPMi++k9
zPTJKlVPiaivrLIPFXEKrmQBBQi+thL/apf6lJRsE1bboAvruOft49y6z3FbAVBINrFfMUp57gVR
KW0BG7nbzTFnDaFnekrM8aMge0wci8/icZIkDGir+ghCFoDO7E8sJlSL3m9EOI9i7p4UOoqReZ8V
l/8U6tktfKObEyL8R8jx4/Ttb2+0n1XMLZnJTewJtSKDDaWdgjEKgxBvKgR8yLVV8ON686eIuCFi
28AK2m7qcaLotORKkZRJn5KNHL5MBFt4ZyO61ZPzTaMAgDRrnMIfW7Ey5WiVo+AkIybqnjgRlYuI
SiGqTneVOeyT4cl20yNAlgPBLq/Ft0xojUbuaG6rZLwC/sdIFoKDkSQwzGb11ZOeTKJZEm1nm29v
W14At5nq1SoLkngNyu+2x5nPubugAL8Wfr1HxIy5JqiOtJoaIC6wMkIQUQVSrEO6RLZUn1k7cBpr
6vMgiFKfJa8Nb4xwJEw3wrh3PeOhJgnf475195Qu3ExQhjrp1cc+3E1h/9l0U35goy3Q2597hFcr
QrHig2t+Dj2J4COkVInheZtb1clD+7mpasWJTznzhhWOYLx2fNcpMX73fkCai0McKQaIOTL8jryQ
0CYXF8IwWA2cIZmB+TDN1dlPXGIzPZwhI4qTqDwWVjQQAoBpQn357bAv8Ygc8rFUILdnMpB8i9DT
KkaM6IvffquSLUvdrshhUEEYrdlOj3oKgNoBGVrFkTyTRzru5qn6E6RLoYEecK1Y4Nc6L99HC81J
Iux27Q9HubiUuggmRxeCEmEmV05JzjSAk/KIrLIFBUgvmCaTdxsnoiWrfMQ8DrkDucBMSC3HGU3R
vjXSrESr6Dw2kfEZBflEgYreyWA2RR2CACCJD2YnOIQlB88DD+IyU9rjI3rIfQRuCEyenUciEIMH
36hPY1iw6tgRIn4VYhEZW1SPhjJ3rVeJDVJygtaafdM5qE5tMoymknVMushhsh6lYZ8cELyfI2nD
nlLsM4nIrzb63bYGdISQm0n/gm1N0Ep4ZP3hNEwvYvS5gvBYrZDGfFtTC0SQggg10zYNl6jWJDaY
jTDkr0m9pZEMhTukRHeexQj0qVSoc31r+rAd2I0oRQxAOarc+n7IxCbNLn2NpXuhdLtzSKffUIS7
W2pLpGYJUTrc+AWUzzYw3m3q6EkM/StadOnIjcPuAtEiegCmlm66wcEfQ2b2Oqsg1gC3ASHrWow4
LVHuChvmaRTrxzQGZ5IDAykJXQRCfYzRQ3J5ACHK648SZTlSZJdcVNl6gAnR45q0qp4b5nAtMSMb
oAfFzpkG7LJu8jWT67YJgVn0FU1EvF3cBdju2au+0E7sw1leTDe1Ny6zlk1t2eSnDMZIbcKNFmT5
bnBNb4fQkzhvbOxkiQbxAeccdZPxe4y87uAIhejR3LbMknXtiI8wJPKjA18YoHdjnPcVzA3Eu8V4
KUCOGxPkgRRea6ZB2KYlAgp6D98d899ldEOXqgUoNjvXcjbdjZ3739zPYZ6xq+BvskdCQDhGkf9D
8DjddZ8yHWaF8yFG/FSlxbsccM2DXW+CinNfh2i6yDsfABzt16Af36KY2hR4VB6Y8TrWVbRj6k3U
4XJo8kg22g9spzi6hnU/Ff0G3tFRJwyxBD45XrutERAoKvsSQ1zaXpQTk3wZz+AKawRHbYQJ1ge1
gfri7Fnh38rRyb6S+Z85Mx78tO3ZVQQhITTPwGU1u7kWf8aGv7gOsIrAbqU3hQzO7SEyQgwZjnaB
uaUKJtYeIIJQmsCzjc9FWllbmbXOyuNVdBqkWdBL4cG70buLe4TsovbRIpPgkczKMweITUs/6sFP
qpEzrWXv0tynPCSA3HLz13QkRmuE5LgGYXS7UwG0ktvYSPXem62dS374SjEM2goE72vyviqy1WJz
Da0QrYXXP3u8gm7/Bn3msZ2UDSLJBEkmgwypQX5ym13ocG5UwbSUvn8JTQYR1ZiErTP4XqMajTdM
kPqlaMFP69C+2paG0bARlTaNEHxlumaQ14byA98y1Amj3WYSc2BAA2klpvk5YjpxhCvw3IbkAdBj
6BDCUnf62QiDNoI1kGbiXJrZI5aQ9j2ajH6fj8MSwmekm1JXZ2lQeNbxj5FGv2Gane2unt5z/RGj
nsHIyJwi1NThRQngJM5npF5hwiQTXSDzmCA/xlZ20WX2zLDYfVU9IwR7Dv2dE+2Fq4ZTquddOpbZ
zouLPwoaVtfW/c0PoRd7HhkJSz095PZragl04MPVmVEyomziHDODTJC4pxrX+ENRcJ5DzIIV1Q/M
Z0KueqN5CSyIcZbR/lZIvofMJzWhiqJT4PgErVl6bc9EladNv63d/2HvTHYrR9bt/CrGGZsFNhEM
0sCd7L7VVpspaUIolRJ7Mtg3Y7+ZX8wf6zT3HMDX1wY8NAooVGapSe3cjOZfa31r6S8ga5xT7roO
QNu3U8wMOaze2GeuDtDYTTO0d0ZHv32UG0A/2atLQGNbt7VHIgkUE8oITYdbIs3nhnoXjis2oT+2
26JlEZgVhNPKoZQrL959v4MNRVgW/pC8Yf9qN2Xpx5xWc7GuhcLyjIdM1sVvcZ4Z5625jvV7TLgX
MwNRlODmyDNzPsc+GDKOJ8eYAffGnCtxwEABFpABEVhNEpSz3efrkR7SLMs3Pc3ED12zgVjBg9nI
GubEc1b6UKcDszlWlMPk3cCIp6z3cVW6+5RnunMlvobhUMThEQeCu2fEGqw9rvoWdUbhxa7a5ii6
/Bs3wS/UmieXT/ItiOBAHVFnJ/cH5dF4/guD5riqfU7omqBxqLoF0uwP+aKTDMQ1HL96UEVobGsz
eel52vlrzJ+G8TJ7o14ucIdiXOxzNcb02BmuscFQY8KW4gkKsFTAHsmEr9qpTryyHayZNdEhW0Yv
sH2dnUyh7dgTdL05zk8qwg6hDXMf8oJA7CR3BybaA3meGftmMCJgodgnyQcTzjNIvkCR7m41jQMN
qQuXpOzDODc0gab0mQawqsiGtxBYSkjaXb4x/So+WTwhe0HCAILNU0+16C5uCXKZUnF/pADJDDGN
9BEmBxzvXVT+1ma9rSznp/JjerASutyprjqWPfGU1NjONeabZdS59SsoWIKZeexo4hIDW2ExvtLf
SiDIXFMzsOmN8iAc/TtnzwE2wyq+sIP1bYR4daRO64hmv5VBdmuG+C5gUr1KcsbvhsleWGbWdZjd
pwRj4mqcIT/kJSybsGH4qTs0LpdNmKsOLW+Ln9i3FbcPkMV9i2e/mH2PEWBzi21D7VLdQA+9n3X1
bouGwTYh9FVRnZ0kHbYxi8vKoEtzKCx8UM6hxK63JCWg1TP9sprifvTsX3SSMRq00OhmmB8qKLBP
UQ6ZUFHOaZuYoFtDfujBoRs2o3/KwqmJL7AAmjSUlz0+fj/4ypm4Y6lwSTL4TCQyodTeyoM738C6
7+U0V6VV/MpsjEFeMu9UjdcsDr/puISOnPTnQcl8J+X8mg3xL4o3QbxXFLyYiYniO7Fn5qxCVVhs
TE7cGrMNi6CX7mGzl3djzmloENk96RxEY3MlbJhJkWb+GVioOHphAQxN/VHZOUmbvjti2o12qWKw
W803mVb0c9om/4oceYp192D1rGNO4x7SMk4PtmUdAeqCuTUZYZd5yfHYLD+GxEIlHGq+NmQrfm6H
wWae4dqPE9wCddy/TLN/ngw2VOpt1lWlbG4ObXaeJ1cxh6DC2ABMfQrYih+kxhgehjjogZ+VMwIk
IglhNuNX09RyG4HCXpeVfZ8ZxVcGd+SuqettKpZxZly9m3bZcrpmfi9eusKxHhIKzB66uM2vEJYv
GCmKYzob7qoIU0qgp/AQWIwOtbPG1jMfKm8cj9YA0cPD8Ep54ypGs2YzG9Gfk5FAAUNuj4yLrZ0O
iEzpblMcXTezVOrUte3JdzZpF6GZ89hvqbu+10X/wRhzTUtxvOYS/AJUp1jTXnbpYv3apmkLq4u9
Xfjv7ojjhB/4y/R3kTml+96E+inTwNrZKZl8e1KEufpDLdP70a2jM8l4O/0QY4F/WWvGGG26Y407
ESaHT+gjec7h76ardrVoTpibf8k+xiDQ92eMNyhApDX2NF/vdCTRMUpsVpQuvhsdYmcRVh9T7Lx6
NolXCFDRyldR/2RJdd95xAPhLNGT4ZSnuAHEsZgDzlHdMjSZH5KavAIVtdxePb7q+GxVqMBVLjZZ
ZH+gKJnoCtSs2O6c7Lmd3Gry0H1kjRh6FBhnBmtzZsLVkrU8ZtH85HeEegLzgxXlPf706dYk9sv2
HYh25y4tLJFp73AbiZXVqfjQsNXJhdzn+gBV/rJUY/3/CrH/pELMtmne4oX6HP9b+FVuPtqPv/WF
3X3kX//2l+eP37SIxUQc24/in6vE/vy8v3aJKfmHJTHGM5u2XGG6tvx7l5ir/nCE5VguXi1LCOnQ
4vW3LjFh/WEK22aRJAxjIW+qf3SJOe4fLolmqWxPSbQB+X/VJcbXQdiawrJYGs8Mm1s3ZWb0nP1r
gZgRxlGekfbEfe98tJW1ISR5Cq3xRDfYZ1qLt396We7/+gX/S9Hl9yXdSs2//cV2/oPvs/z+5wcQ
u5CPsv5rUkVOIjnE7yXsm/tQmMZZEQ95cS1cmBeKIN1XqrvHfKP7OUovZsq5aZWDabuQ+vF2VMuY
PeXc0qKUiLZ2yxHjs5NjMxlwHH0kjCLudC26a5R09p4Uz3Tjr0LbTKUHf/2//xn4WvZ/8FMsv/9P
P0UdgU/ASGrtyRd9Ce1BNAixNTjbqbaLI57diD6KJZS466fFB4Sl82fT9O7GdVg4KrMNkUSIl/ys
Mc1h0hVxknzmeQJQl4sKR7WARYRqZYUecacYECtoXXMIibiD+TOvXZoVL75tRtC6IxZNw1B+cxjx
JnecjVNUxVyh0nnaiW5D2XMupNvXvE9skAFmlWVfnHumRyFazlqSIdKLi3SEilND62wY+HscD/3s
ZhDe6Y9MXBlaTLk3vYNTYnLfhKPCisFAIzlEblNd7bKghC2OZv++NixxHr2gC3etnscnYgjxj8nB
JFF7lJAzrLfgl3k9vje79RLg22ykP5iGDU9J24VcyhIfcGBgQNpZ+32mGHCX1oNwG/+tsARejgYZ
7tmqE3H1Sdlc5jFz1d6DycPeP6aUtc1ol35Ui2TbeAWgKGqsx/vap9GTqH8d4DpliTRX5JqSa+BK
WnAKJOLYtpdyKT+n7skoU1rAZug2OVEUWdbxh1WkzS6LpX+bsgGQVFQbCgXbD385LOJQW8zWmG/E
1qbkhBFdvkEQbQ6t0weXOtQluE2TxkfLzs6AiuDqh0n4oxVx9o1lPMJnYNPK6hQy/hwkP/oqnObp
vtQllQpFGhLV5wDUb5RpJO8VJlmk4dx78JTp7lzDLW9I3+UtEmISawbuhA7mWgznJrHqqy4rTQpZ
OrBXzBAv9sB/Gdptr1loivc4LrhJ0tBbfdo6Hh9cXtiJ6rdGQgzzo6uIc+etb9v02SEZv8NWHIDi
HOWtlK1AkDIKTve+Mb5aco6pazPci0RI/pQoUwyRegxKpZ94xNn9YN12yfTLczXCGaa94TjqaTp5
tcxuYYkLogyS/OzVbGLou9HOM8N6V7pueyGWll8aHz3JDHh7oD53jPuyOfEercRyz1hIrQ1a8hJ0
zeW9My72TdPwqns8lNYnTaD6MQ+jsrhYoAkwasmY63/SRZN16bAJPljz1Frlmqys91QTDqEOsQlQ
1t22MD45D7RnekfkxRQhLtFBdRtyXcGFT6f2jIjxmvavDHCpOWw9fhO4pS0x45Em0+9ObtU3dNv8
jZlTEW2CqNKfdTwqvYOFVT/1lQi5G6S03VKrjF4A6feGwU1wChh48Sr4UIYRFfc69/malulQXOIx
18Xek5AvJzK7oAe84rffddO9wagQehixOVCd5Us5CesApKR+bZfzRG7Ro8Gqnt+k3837qS6cq/JH
d2ulDjoEZawWDxC5UxBvla7OABBgKVHDu0PB4aaUpM5+9MvkiqeMC0Zeuw/tIKiAnOY+vkD9T7f1
3JS/J7Ma76Zu7H6Eht3/Bj8w7AJcBD9GhrrvoRUn7/2k9ZEnw+DtUwagZD0L53uK2We58KJuY1pG
XjE5XXpA2TbY9KKNRK3ekQDrx22XU91UogTvI/7ykAaD+jUhl74P2t5/7R3GdRzeOpogxjJMDjQz
jFuSthClxr5jKZhtF/+SmhrYPzTyTAKi6ZpgE6jUOsfcqwaJs1PxbpvxngA/YbnbMozN9lK38Qu8
wpbeMGZEz6VYAAm6tJxsTdB3vhhDCBZ0kBOeHWdyrWlFgzrHR6Tf5GooEgPolRm9fHXc7kmUUXyU
c9sBxJLP8WMYCPN7KEQNi5t0GeQWGjQnUVxMB9QvKM88vySExTZ5UCtUTUCuW6dthmd/9tqPqMud
G9ch/wi7rGZJMcvnIVDYMEc/e9Ys2dBbgMkALfE+JyMRpFITc6/MmYN9PdLH3dcwLfKseZs9M90r
0ZX7qSrGzxL0xmNaTLxPZjtkAxc2lcuuiu9DBP1TEAJQwVjHglt7EQMziRv0nONOPsyFTDaU/Do8
VUb4o1SjQwZsMo8BYZH3FFYhb+YxKQ5O6iHj8N0oCqHyaglzhZO5HhrT/xUDPf5QgVM/NWIgB1dw
fSUYMOHSbQhi7zhyiUsUF+o77XPuuzhlj0RL9TEoQKlyAOJ8TC1E+GaHeAcF//vZbyp2yp5lloFL
5h0HqAnmOkhkuyPforCCa8QKoxmTBxJezT7SpnfDKZiDMFLtCa1qQOYVIiA6kVj+2iM2scWINX+z
bQBrjWcjuvXKwkVDQ3O5h1VU7DFo9VSmL2x/EOq4VQLTcJ6WiAn3dpO3VDD3dzh18oyLJQaUxnAh
zNhi/uLcCJCCBtOtqkzodVpI62fe4q5NE53/HFCyXm3KUlgYaG3zimzmTySAQZTc2N6I5SD0Cz8y
sj2GTURiy4lc7nVONvzIbGc8MzZv4Oh5i5MsSqlsxAB/CkvF+Uu644VQS3Uq/Tk9FDZSLilhqn6Y
xG8cuF7HQITBehxMfWhoEPoCARpch1RQQzDI6BLNsvnIk4bmMh/FF86BcRi0Hi/M0chxWL3TPVZ1
nDxmtLpvyDNKxPweL5XTxBIHTZEykjXxoMWaHhSZAVYOCViei97kD+aomCCv9PiGgGGpruRHpCvJ
JySmKQhZkBYan/FnS/3dqyMD8WvCUrZNKJbl0sx4gExU8+hSFFNvMttutuCVyq3RkD+2eEkupL1w
GelSMP6ZpuHQcTN8BCy97TvdXmqrB3daTD7IjNE6IMcVd1QqdvdA60rY8h0l6OXsPwo3Ta9Y5uvX
Ag/krkGjo7ZAmbRUCnWKM7e8b1Pt/nAlc0jyJZgfgjoqRpzIdr91OpFh+VKW9ZmG2IV6T877IiBS
gQmgu3BNdQ56CBkTAQ9qL0aWxnuIqDDmbGoTHFxTmX/ntkH33oklS95NzsaIax+qta7GK4P2cWcF
0sd05UOtdLsZFjuYiAV05brBnV2I4KHPF6ZkH6K6ajy3B7uc1Vn0FvOMQTMHbcAfKoB3IngV9BFc
jKoQRJ9ov9JJ5uztQbnHqsWAbwsq5vyoiA+ZR8MrZzG7/WnJhtEcScL0h1BW/ZawgT3WgCNXreaI
N0W9uAvqaT4hnSj2Udd21ykOe/oFbMCQOm2iD6/I00Up8sJT68rCv0aUkROdCZl+kLawxE20+ai/
83phYNpe83Nm9dqOHO+o3/OlfAup2vpIK/Ls3BmKch+2RvOhkzZ6VU6H6mFM6RbANAq86igS0VLs
zClnktmM/bSRxCyeof3VGLMavFc4kneW1Tdv7EHpljd/Tw8xI18XwYZVO2zo3KEAy407GL8LDF5O
pXqwQFzz8Jq+mjlK6P6SOqJ8z5B+oWSBmDJEBbZRTwyU3SS4LbwoxeKW4h11K0GhSmsdyPF19O0m
87M7ZmSjZya3ykgcqEpze9BVuehkFcMSAphze03I0XzkoUOd20wS4tNOqZ5kz8T/k1NRbvDgKWhw
hMWw+jYt1OkBoJiR18ldY1pIg5nn0SBUl/P44uaafrDG7vtoh3VxeBklnOJN4lYZ0L0q5N1i0eSq
aDr8zNo6B7NgGM0jjBv5SBeWg6aFvP+WG2b6Ys71uIWnEHxoA87PCkj9fMoD5b0CHCrWFVstRhAn
xs3h9ggwbeS13dGWC1NYDuMuRfAHI0BHWrvFbJB/KJDW9BzGpM13RF27iwrC8kgZVvlcZ1m2SfrM
P9fxwPqMc2g4NUQOdyMZ7idlUFq7BiYYHpQhf5EP7h+4FNnb3PetXe9YvAmdOcPFq7POfsUdl4dr
Q42BceTyEF7CKbYPXmXhOQPNeOznLjBXVg2UEV+DJwGtz4px0YCkgmAz4jlp+4HttLRKfSNOhtAa
tB5HPgKsUUFxlOE9t66Tpxs7nQZnXauCLHCpx8WLl1BccOAvMQbQyiop17ru235tVE2IuOrNTI+7
NhD7uqjaEa+UHz/mVWcCzGicFzvO2ucpSZOTwYn3WSqtTyTzYTjbPf2qeCAzAp3oyhUsx4ITmFVu
exPfBU1hxdauneysweBvW6vrz0Gb9h9oX96F2hNcv3lOjhI7yJnjIZ02UdN211k66iS83N5LZ5xe
MRaIQ+/S8xbLKIeK7bWXGGDQzwGB5EEZ0P/W0G+Ck98OIR5Yrl0bJxLlwc0TznKdZCBWGrZzLrog
tnYoTuNTUbgKmwjjAgwh0aUcgZYwGw63uaPUmzJFday6pJ1QcBP7YaYg5jz0ETRpKZyPqiDss8Gk
NVwLfBbXSks6ZDhIF+sxaoynwC4X5xrzN167Flwm9sLivXXkREI8CZLsWnMJ1Su/UPUJgBspyhGr
vRPbOSNtv5ctW1szOovBKOweWi451bWIPFieJPAcF2k1IV7F7cX/Rc2SNrbcSUMIE0kpVypsEojo
lKNTetrdQGr5a4h6KAyVIfR3F6XZi4mNTRFTBa1isTe99KUNd0cnWMu9NG4fokxCIIypcIaxDqe6
ryL7laJyLrUvTuHnX0STCNzCsRshZYRYYGbOuw9J1YrvBvre0mVsE702PcopcVP2d05t3eCpqY2U
1PPxnujQaLFzH5WlCVZTGHo/dx4x4Yjw1T0whv6hw/6F7Nqjecetrb6dOW3uGtfp1o5BgVtTqfBW
5gEwBBlnd5yx3Y8KqvkVgRnr0XJNfqmiUe5Gc4IWlBO9ANTulsOOAjyu6FxLSSHkcRg+JplpPVhJ
Gj8MELlYdbOljTjBw+LimmiDtwrJa/FmTC6JtzCKB1plaKSGLb4Yty05Ne91TtPdml0gJXbVhKGN
G671XmtuQfdWkhkRYROXijUcr4ysUl7bNx4FvFPxXDclfzcJhqpptqsE0HwsUbjm9JaL8Fymcb6L
u0bSzzf0moNJSL1SQICMzY+Dtpyhi2rC7u8pWfZdnhEe7ecWZ0+oO7qLPKY4b3llxC/4DBBkut5q
VzmucSImpejR9VAUXli0nCcmRs3ZCP3uPFdGsC38kS6gWCq5s7IUz2teWwh8s/fCyWp4UDnX/xXR
KhOOFLHax6QxAmigs4cPaKJhhkunMExnMcDlbxZL9SGnSeWaZvirPSeTP7l4kOGAJUopC/7e5mcD
L5oJeUi+j6UwjJ9lFvrsMADqOFnTYWLEhfRWYBWCxzJJ2FbGQXe0rWQ6G/aJl5XH0bTlgaC3OCSa
lNCsx+IWkrc+cSkOP03piRs74GRteQnHHabiNDu6oekjFVTRL+ool7cGs9dmq7liYmRKK9AeuK2n
+7QY0muYqX7bCds8jGHePeJhZWJUQhNcOG4p3UOpzR+W0Xx7N1HAsWpxvqHr8awdueiUjy5doHAv
2NWTnCXcjVkJWTTAlPVF8UP2EThoAgvbuYmaa14XjbXp9dDRpJC1hLaZGnKPTfsdWj7zs1AH7U3j
un+ck745pgKDpgwbzlDRvFSANQsvVpdxfOh06H8NTot204KM2IGlYgVi2TTfW8YX2OgMiMZhmxPN
AOyBjxTYSUPpHdWWVNX2Y0CnX6CV/55Z7nRQDYOIxLWBsLFjPivDdfp3y+aflVsicNjS9j+yBGFz
V3UyBGyaKoBVQaUQw42ZNrBdNmWLA8+e8cjHooutUw0lLOAHdceTF5o43kxDzQoTtZ11nLIqHNlz
YfETYNPje3BWl8GqHpXacjXz9wP9w1DKiXsW6zDu5A/Lr5yPtEztp5YCBKalZcEmAlG6vFpGmShY
NXX0UyBubTMCdd6aC1h4TfxG38ohrGdu4E3vM+CcRbdGe3GA9avYjNc8TvB746kHNBSULCiNfQdL
SmxoQG1Ry7AR94ZqeU6E3GEioswZXZ3G+kq275MHAS2JxslBmvPj19bp5E5Y2fjB3j/tK6qKubly
sQLa6b26tHO9CDLkyNTqzdAtunLRSXxSdnfspjjbGhwITp2cudmZM5YbGiCvqlQ2FnODRD0ZIFjE
08AYYs8zQ+rArvyawCcHSPzXUKQuRFmWddJzjVueD8EpFcK/Gx16flZZM1jX2ZQSMkA1jj/duOy8
A/ee+bnKQFlrr8tfGll5BBkNYzs2WfA4hDI/VJmfbcJ4IQDKDDLs7BH8N2nrAZkak+dz++FeBhEc
w9roTmas+nEt4GAxCTerHmPl5Bj70SIfuxpyu95Q/oHrWRsAPEnn4zBMe5iQlCeENaM13hrLJgrz
beMFipebqvIW1ypVi7smowCmpt165jI09AxeZviXHLwz4ygcUFQ+M9PThIl/PwPzZ3BnwZQcTSwP
uSr0z6SbzUNMrI3VpoirY1BLjpRVYgNHrvVh4iBLJ6hpAaRv49+yZduOM7val6S0fgvVBUfOYDhr
qjp9Bv3mPOFDSZ5kZOcvUQbIwe6n6VHOs9hZHNNOjdLO77AOrdc2dOjVCwB6NOzqVE1IozdsABXJ
dMkEFTpDkaN2wxKDS5VRCbgi1i6fPQIXG+78xWckTb3pF9ogP6dz9ofIfXFBXe4xwTUH+jaZi/aT
La6NMp0tbKqwWpVE8jF+e3BF3ciqP2MWWzrliopWkwhz2wpG/KIjczrajfZCoAYfmj3wx/O/wHtT
86jK8tkNemiNflVefVL9vO9j+rREyJkrC4Sxt2GrreNkHNZAlucXG3LGczmIkTkfvQkYe+uG802t
2gbTYaJ+EcHT11ApGjM8tvXIZChs20F7FuEAEGiS2LTyEWxGTBnrOYcHdUdHg3VftE6xmR1yXSrW
3qcVh1Sw+nFo37tjS6eITnKH55iIAE4Ve9tYRv5pkq4AKEFvvUiq8YEDKMz6NMvWeYSUb3ItxYbu
k0Ur6JQl9NSDkuAdxQw7Db2zCxQYdrNKGzyhCtdlNHPXgazkUOmi82MX98HJ4r3wI5sG9bvxIV6q
zBrusK+4exkG5rPp2+ltzBfeeefTFsLBuH6Vc9W9eq2EwlkKlR8NCY+od1hYlWONm0JmLuk9YNxd
WoyXtvbSC3hI+UjgAvi2SpeQEbgTrMTzj7ylkqAdKZXzLDrXaVnHyIzshuO5mMfhaowSxa+3PJrg
siEYf3pLT9CWeZjNele5L2ZhDJ9c0gnHTCRk+TqOIH9n1XmWrcpaeVQ2lI63+JvwDuL9bN7HLuQ0
XyZ1vJlHk2JuKkaoaSCnJDj29LmHSYxjVazzHitnG3xwomUQF3JnoBaxbdCtqp5KwyKo3hona05z
XWV7tuiSj3ScCwlm9Vx5vn7R0ovO0DDT+2QwJRUTRZI/6jgtD8aozZyBhSt/VrVLCLENp0iebUqH
GIHgODd2DF/Nx4LzAfZF24v71Z8a4f9rnXz/VS4CcvOnAP9Z6onTe9T+VY//xy+bf+jzi+78L7/A
zha300P3hWr31XQZn/rvCvX/6f/8m5L9nyjgCsX2PxbA/8d/byPAe/HXv6jfy+f8VfwW6g+46nAJ
HGl5pguV/O/it2P/4fs+aTbF23257rr/EL8t8QdDCNP1hfU3Zfzfxe8/hGkLyyfhJG0Axo74y99/
9L+p0Lxqf30p/heqtLRNvss/6d/KQfxGQheIwi6SgxLmvyq7Yy37QYQEIqIugyztvVR1RKaXaoKa
Ezd7CMPkLKz2XITbo3STO56D8b5iqpfi010ljP/2emxfqcBTdzmWcwDS4YuUv53RTj9hRx3cqDS+
ESA3qRW5fB/x3VH/kazECR8KPMTRfzGHpenEDYK1kabRQ4ghGzQY2q5tUalbUJf3PPd+SmGbC75u
Ti3If5VxtfGk/vmrVjv9nZ/Ex7DT9OUVPgnohOx0XtD1MDAXD156Sagmx5y4mwl13KlRvrVJ74HE
LDeAja1zMXhftFN6L/1QZldjsb+I5ZdcjPqLg1dstXzOn5/sk9E8myVZsD8/glz0tBICRJ1VFefq
OxyqjtADza8YyNRptFsYG1FsraqBHFUU91TV0Tvide2ehO9mQIm6Yk3fBpbd0vHaqatElWWHtR7H
srIekS9+4u37Lphl7L0FVmcKPe4MCpbXbY2hvKfy00eaOfVl+23zdbeDrOjtbuqnjLJ3zTIQf4Ox
Ms6tVN2TW3XtIZmLfk0X5XhDUzrUy+/nxVcV1+HjXz8Izs/GLpgmYH8/Ka5+d5iXd7J3BjAl/i2o
XX+l7d6hZWym992K1nPoYw2lH3Sr8ZIn2ezssyHx7uJMXNCh32nlIqk3jPEt8ygnaxkK5wv606Ic
YZWoxNw6oBmpSj2oyBlPuQ7jfe9ET9qil7InLdCALlipxuY61Ldb28gfSy+LD7YpFzey8Znjbz8N
5nRMcJJC54NMdpdnEzx/ObzigAR/mZCEMBLIkzJhrfUhgbeD6VAT3Z/CgZgIRWMraUVPsJH8dZ+c
rZEbKELTDURZdmTe5soB9UqE712prhk+23Xx5YVKrBzyz6rJzvUSjDXskPIiRrVkqjCaz+KWQxfZ
k/m4Fu2ogVXYD2OMDXZJ3kkG1qulHijPjI8ktWiBt4rfrNzHlpjDqhh3UzrdC8MNV32x5aHEwZte
04jYYNDeM80Y10juzbYjaL3C4PUzF/0rTzo3wG5i6JpsYwhxHHbabocfl2BHycvskbNfDTglgmUI
Z2diXgkXe7yFxZL1Gl2HAcZMBe2KMeC3XW3dyuOsRsE4idN7TJggk5pvlwJnFoHmGVwDp+ThaQzL
k4igucCl3Oa5CRIu7367nn+gCvqeEelTNSO2ei1GtdKAXoJNdVJPiV9cHLf4hgmQ7ywX5HIy7R2M
6CiH7SnMl4Jwx3iqm5tf0B7skZMQujql4OZwRWq43MQqSYI+lx6zpZqCiZUInN0YkDXWlGvn5Rv+
f3I5nu09L5/J2ebs0gsQWMUhwWvnPlMN74Ohtb/CCvsC5+/JkZuWTk7g4zL4VNI7WPJTt7SpmvQc
7qra4E2Q09nBOrP1ev8JeJ7leiRmq3mDOQbKvYdln6IIQCC5+dKY1WsLJXDVZuYPlwYU5FHOHx6c
9Tk36CC3Sdg0NNUyrN2UdQGvAEtp0SNgWtq8yYFqF18dEdGJlMncoiTMZghKg6hjXiwfKY8mi5VO
EhSlmPkoj6m/dUOOH2XSbvECX3tIaVzJ+teBKy15uJTEZ/jYDYRT/QHYjrq2Y/JbJ86OZqVh6vtD
F6d7XXtf1Sye7EyfJ5JYVlHtvYnBnHl1W+JImPhDziAkUWIaZwfvM6/ix7qIX1o1PdlGf6YV6bMH
xt5HHofYmYmNO5PS4TsTbFjFcrwfIvAw4a9mnH+5oX/fu5VahSzjscFouA1etEFxss6+Gbn9GJqe
pKUz7Wc3YqQ9VOiIIQC59KoVwchIH2E2bCfRn+pSufsiFPRdmS6+mm89y+dEeN3TNA7vsXWkigc7
Ly6HfUFDqMijDihAO++aKgxutl4+7Im32tYy4RM5ZQy2XQ64STy7ppuKDnMfj5DuiDIYth6/PCb/
g0EmiefPH5eGk+m9aAhpDqWRbJPA4/os221E0iRq6ckJaJBeEy9iAsUai1g3HwRmJy1abiHDxNM8
BAFNAi6E1EzUGjPlK+UB+bmbK4wjOVafqCsOhSYmFzjge6aeYTvKk9qClBwvXBeJt9lUUEYOl1uT
MqUkeNWM4y7lQDksier1ALiOB5g7Z9JDbyhtScYfy6aJh6WxmgqzJToc/ILXxIMeF7NHEczqfjoR
r1jfxj9DzQneiWL7sR0qe5uMzbiN0R7jiOLD6NFo+E0zqMjnUGRRjRF7IQV3K5K7T6M73nXlZwV8
eNePd5mNUFEpMAk8a/pkZ6Y+GTm2pjatbF4KWh1wbyfF0BzDkpA6gIv14OLCj2MGdHXGlLhj+rNO
lpD6YGmYCFlZHEJKEtZKJ8FdURZIPMsFOIFzRbNAusWcTs+iSQmT1QHa8msOHaGMIFRwklAx/c05
uQEd4M/z4unALY9iE9tn7jGsCWRDfzBS9gO3Afr26DbGzPDepQ8TfAsTcda5eitn5xVSE9jW5eO5
NsK7IDLi14sZLKUjD1bKHlZEF5TzdxwH2yTHQucF2oSLU5V0d0h0idZzDxKuw8aFkCuFMl9HAXbX
FOYxbZZib8eB6aqteDOmEe2E0mvOBfo/f8r5txdk0R2FLv5LUHQ/oTUYd9ppCO0vxxpYTc8O+YY7
IWb9UlZsC940upc/f+kFw0Ou1R2ewpz4bfxpMQl5cKdUrQhr6gOeCPiHPRYMc9YPDLjzo8/AAgAR
AcBG53c8NMZ9xr3zHi7qF1pvdmJNSe/57l3oq1sOI2rPfA6qEhc5vurym65JvGOUPQXifuHdYBJi
VUSTFWCFJB6mqet5ImJaSlZqsLsbzTQ7UhXN5c9fiZJ1YEynC6Uxd1pj1a4IQVI0WUCCy1R4dpd/
/flff/5LF1PIx5OqZitMNj5pNxZJOzp3/5Ow8+ptXIm67C8iwFzFV+VsSc5+Iex2mzmHIvnrZ9E9
811gMMC8+F7ZageJrDp1zt5rhxofGIUefx86jeTORWB0w86vbf49Zf7q7/P+e4gHhR7m//3vfr9e
z9/2v2f++47/Pf79P6MVJP22s9rmf3707//9+3WImdBaCs6gQ5yRpNOwbqUf3/D2eoBn8vbezri8
xjCI3quZbJcY856pQ7EL9wLlgxzwxnZu8NYD16IoQCrRe9jocwQTn0URfpSJaX7lvXZDH9t+D/Qg
CtXFP8MAtjryBV2TJl3mVAfzCPrUY2Sghg8pYzn8ws1rZkPrjFjQi7XCrPITuNZeicr/jjxj9mzk
f/o6fw36RP+MzOon8j2KqYStOZpS9aa0zFwQ+Bu8zpcJhOJwfKaaxWykKfQ8AymsTGLdezmKecCd
DjfZE+1V+FpxHco+2BAqHj/ktmttXIJdz/lAYhzRZuJUaWO1w8nhHPuyxbBGltrB7rm3cBe4e1JO
oiNwHp9wyTw+NYIgRoK703PDH7HNwL9cuDoUgLaoeyDEE5dc4upXvzGT9Rj33s13WHB0MnMeVZfA
/Hbr8amzwAVQnWrPjG21RYCz4lUB4Wfc43tvUUwvkO5C/4Gn7U80ONEXO/YTeY8W1YZ9Flzuf3Wg
tx6kxdmbwkmFVAEc4O1XnGfgnmDv/r78rvaKlhXvYu9q0FWdmh7K4G5lY49/0yQHfmTLP4AEn6TX
5F+tb3zlhq9/UPSRpaQV0Xtcgh1pin58Nen005Bp4pc6qeh+FpH1BI7Rg4hnVY+h6nty+OLwDgE5
WredYV/zhhAu4uqGh1GnwhwrhliarYiviM3iPDLg2DGJzU4pOtadGIf0KNzW3idxnx28WAEj6sna
jj3DPA5dzskER9KJjXXcOshhOeRZzkaoVrsYbhfBaJPpdRo8skdV3t40BH8rKxPmvXAJeXe0Inzi
9jeWXhV2z9XA0q9pg3gJWaPIB6HP5NqcDAEzynfA/wHwFaa1UoVs2KxucV5fYa8BhXGygxG7/U8D
v9MJgMrSr8XJmAKvXKTO+t/rHiV7+pViNlFJBLWKZiZDfiJQmuLH07yDbjnDdxeW1Pql/Iq19N0j
/OXTQYlEp7Y33rmLmkXWROmbDJhsIhwzXsKenVXLjfzZYta8tEslHqH8Yr6JyuFeRalYGWB0bzax
gesGP+DVKI10U6EivNhd6m2gqphnrhgTAOU0ncDXqR0ir+E4ZWG7D1NjPBg5cZaiLvQ9NWZ5dCLf
2ul4rk9KdXI7YOY8xwRAbCdf49wX1PXGaoX5oJrAYFn3iQKYOZ09rqZ7ZEMOCzxKf81Cn2f0o3wC
hIw3LqiqF72f0CggGiFzxu4XncrLd/QICcyZXHy0NVKTtui/6Ks9+mkXf4NlPFFZuX/jJt8Ojjty
5ulHooIS2uwtJHHPpWVQfFqTA6+BHvWCVdEEIcIhLoxs/2fuOAhS3v6aoX6h26j+JEJ7DlQnPgdD
fMeqLj+4qEGJZJTOj6GDolgN2QYzTwxcnSSYSUN4CS/d2ymVcUrpveha2Kuo81xSjyALUP5auZQ3
c1LyxiZHsUSzZv37EOicicK3+cJxbuFEbra16WuE0+p0RnyzIeoN5sg+Hkzm+n7Snr2aNyKx31uO
GEQvIK5AccWlxwizTLWTn1nTSWp7p9fNh5Ikw63s82JJm9S/FSLfGr7ACJsMb0gAULLErrHTKk6o
TnJWtekQUPgF6ya8tVon97EgU66tiGIIR0bm4yS2doxlUfl2tRbSy9YmUW3XxP/LaXRZDHp16ZPC
uYWu4W0U1mBMwcOCRbI9CbK9ELO2WxX6f31H2ye0UG/RRNMbieiDVpAJNIYoqz1aJzCdsZYRt0mO
xVKCZl2TokIdmGfEyNjJX8erdsMcFNcN9cVHa3Fq2gSM/fyBGTPLpTLVriWD6sh+9VIZo4//boQz
wPmUisFeaUYSkUHbUoMZRnk3sE0advUZuVOzFwD9ce/Vw2nA7shPt4+RRGIfzB9krdaZrVuXsYzd
feLXf/CB7xK0x+d4Uiw+7nAeevdBVF11wo2S3hyS8ApgxZdQkTOhYzkM+jnUiFH3UnLY/u3Q896p
eEXzYBnYnnupMlXdEjF0K3ePQ5h7iLvuZthJdcOw5K4qhzfg92HBuPehohzFeZyuVTwRajY/NyyI
6crHTu2os3ZEyYHs6rCkQcVrbiQnEMxkjuWGzn50IB12bpOUzU0L8LDhnSXvGRcODvX61qFwI0d5
fklqatGDbg/fo6mZF1tUq1oRcY8sm5ug1dW2KnFHNxahYopBwTbtuuSmW1G9D0vwwMS4pjeNgzY9
Rnk2THINk5HTb7+j2xze8kQDPIHGeLIr3nrzcQqJ6GnbyV4yb4X/MH9wG97FuB3CTV2uycyyrm1f
5jfDMiHLaHQwfh+mltUcmS0/Cy8u19P8ijmd+4DFXj9Jqo0NhGSKBpWeyK5DXKYAM5hGHi55BlJW
y4pvSH0r1qEBNwF6NogL//v2NV3yWjXIWZqZiG1gm/3V82yknHMAQUCHCg0WPEstkbdRGE8+uvND
veMW9rdM1l+7ogZr5YYMryXgHAndfJsFdLMSsBAcAvqbEfRybwoFZU9f0Z7kdkVAOR4Gn6LaPteo
8NuoK66ITckMdUr3UuRgE3r304mAmCEAZSuPNUCIyaUI3QBUya1Iq5L/zv5W0EqB1cK0ZWVaCFed
ASzlG5cda98M9LJ6ypq3hg7aog386SUsRb6kVUgz05rCkyYJvEqVCKHOAZROiVIIhzcti8pL22Et
aUhJfSEpEoRo4oXPMz1bMZuB0inkIy8MmbxOPl0JHGCVDo5O3GyoV2iXJPWnMsnKaTPej7k7e2gD
YumqnhFeR4PJvcqisx79BDFsKEpzF/YsRqPZn8h0fmRLhTM6kgMEoyM4gL99F7L8ZhY5PQh7Dkv3
NpFpa69GZl6hNc+hNT5npP4KmCV5zGoTrZ9lGytOCNSSZoy5uWIzaEdixUDlhUwsG2aXCN7K5hL6
ajvwGs+XB4cZIwxX8ZALRGaGufHwObhR/JkrNJ9jp/0kwtO3Fqp6AMn0upNRX4eTjhSiKc1V68Gf
HEGSLMtJNGvWO/vszh9+/y/XI05zCSfsLiCfZJQQxwrHcJZcqp9lxrQKcE1zDg3yMU0n3mVdYry0
QvgLBv4jWd/4EODKMaB0GB+Pyo6WSTmnSFa0RT2juRWZ/G4qvFNqtNdJYDxnWbOzCUpaUNP+TQYK
RNdqOY6HQ484lbFZmjxaOs5Kw7nPPvQ748OfITVOldExCRz43X4/DaI03mmTRgATav27Nj8fq9Wr
Pf+uXsZr5yl8uFoocpbpWxBj9h0w0iJgyQ4DBSfZR1ncIY7O2+ASzJFuCazABvF/xEwutSvtNRos
DhtRumX4Xe3qIf9IJjLLDFFvzKoDds2nj13LUHDqrfLCIhUs7MgjP1UxPfYCt73/fmjdcV8XzI6B
62Aotqb6QaO5uVKB3aEJwX+BipkwNfxPdzpy25KBHDiE6CNskd5rddk+uGlJy6gjNgO50ins/QdY
dPuxQfnXN0Ru2RBQinpMV6N7Mf2G9XvEnF2E1sXiQryRbwkmQTNpnVSIfwKUWuhJ8JJHbqpvkSCv
JJfhvo5AbI8+CpyJJL8rgnrSfpyMiGQ98lYEzDu7VPzJ6iR4UjqVqqp9sEFdRV+GQ4sl8IyMsR5s
a4VnpSj7eMc1CFXJHxjU1PSRioLqSfqoXtzBGk8mvcYWpF3HaYfMPOaRrBdAIZ32yBqlrY3W7h76
NPzqUvPItZq/o+SjsernP1bsawe/CdszR0/A4pHDUIJmIWcLXn7fOiPiX/qJ5iAVr/JDEV71xIc0
oUXfoe98tqP1Es9lEAEc1x567LlEuEFTFZqAg4Y3axhG5hPcKAkgcuStXQdE3RU0/QHBZj7R8EBT
y6zBK6HRX4vYWxHqRLgWvqgvp6U5MgaNTXsHgvcYNzEpzHFwBUkcgTbfGrJRq7pi5NSN9FoRynxY
ffrCSJsSCrVIYZKCldgRpCjPyRYkAa4VXsZDbFLrByOBQ1Yy2Kxw9Exx22tc2qO6DjRfrebkTUb6
UNmefAi1/iPLGYdhlbnxXhE9l/l/rJLOj9ZakiNDOKDjcva9WUpqxD0xsNYC1xHgopRUwApHRFyj
fbTr4jXBJUFXOiS3JtEgKGVQnWRZfIgQTLssdN4yJkasen/ykMIjmrtsRhBu7ULS1a/ciAkWoeJF
y+gO8Gh7qOb5gt0TcxpP7ZaYVtBMbUzF+A7IoVhJ1EJLl3Ew+BVvGfmupCHWbqc+I62FdjqqupuV
ZtWerahalPWma6GkD255KipixXwC07sg2wmDCd9gZw9VC7WzF1qz1SJE7r43ERTqhP4hEA6Ip/jb
Hzu4Qhb+T5YIRt9M5tGFrLvihAR4lQeKZVGDr1PSAl5mhvcMf9+Q/VrP2mCpvPy5Q2ZF9Ki16CdY
cZw8Ee6nQOxgGWyCUq3a5ofjhTzUzU82eNFFF5PxUHnFuE8QRHoqQ+QTgp63+1OJvkDHkIbhmCCH
oEqWtXoZVEpTkfhqpZExZ0OqpG92rlP55qGt5zjMHGXOjRBiNI6Dh/pDEf+4dNVYHIuBcVJvFTtn
YNVCAkeEJaivkF3fXDR4EQ4exrQ9bhsuaEE9pgBg0qzpDgEnlYPDoj7pZX/QpkbABXVXSei7R1k1
5pa+FqiNYbjwTrMbx1r3MM4fsnYA20nOkdmSDOoS3kG1O86DofwYJ9k70pL5wokYLvnyZGslWGQj
v45BK/eZFbwiZI4O+LP2bgeTLArSYN91qLCswm8Ac/X1zY2yVRGhbem17MVsNKaG7PBJXvorXLOo
Iopg43hleU0UeVbw+mkEpXQQ9qK1PUDt2g2UPKcn54+lo9IHUH92+5Y0TXd0N4XbDyfcSDsuVhLz
DNfaluPE9WDow4qJmn9EK82Sa5KTC7PWbdXF8Agpnwi/mosdu5PWITE9Mkhqn95e5D2aE+quMK2Y
3ZXvStjVYTLoQCB/TjduLKxFNGgB3OOoI2sD95JQcjdk42ORjN01Sd2/UOQYGaXg+JL4bufqB8Uv
TwtNjHb0MtY2FeDCZHq3cD3DgCt8afVJPCRF+lP2LlSsNH6ne/zuSAgQZa453N7gcNuGZCSnyzi0
dm4O3IMraSJyZs9RBxB9nSfsVY2H2FOqu1ZZOmtj5VLGU3ToRGxvJxYrNhbH93OMlCA5qzj4zGux
kZxp6fXoC6CuzE8CJc69SKNLqmcG0lqX2xww5MElI0qQcKM3aovRB1LzHH5e9R4y6AxLxljM8Uvj
VF+ZeBP2lnnle1fB4TTa0NsboJ3erVdO+NW7h41r3ztYiuv5YTj237Yh7GvI+vnvH/9+PndTZ+WK
0tvLMA/fkw+z6LyXPOveq9IjSKMdSBTjQ1bYw8Vv4+FCeKULVheC939f0Bkg7MuMwKkxio6GiK0r
vfz+2a31W4OJjJE0j6j73pOmLS992vfPMRPXhV+L5Pz7sEAzB83VC0+ZJvpn2po0nMFYH3+/auvI
r0Tf4mqnTY0Aumgvte3HmxyR77UyYiSAsQwf+YMBx1H7PIvck8yF3PYttdCpuQjlPk0VP4cwsr/r
wd8lUwLq1QC0JmqX3SQuAFyjBYAMZa8D2Zp/LVZ3xr0bzR2bH0Fok8NtSyOvu0R2jT1WTilna2bP
hXIkY0mo9Z4XMI4YZPWCfMLfqBLyuYIb+xK7drImrtpAkcFXdYQpS6/h/OEYZv2SWQxNY9pip9+v
Ru7wmteEVnRDXC2RGqo18mm5RRyYMfYLqqdQdz+7yc3+ADB60+pJPDGmk1tLg7P4/32Cwzn1KSQJ
CqD5//M7YCupnvwMBPb/eQImKfH03+/AYvbvd/ifJ/z+Dv/fJ/z+kv6Y5P/9kq2dF7jD3YwujkR0
O4DvM62geURnl94t4/n3we8H4WBMBz7vbn8fOrjyzp2j/j2DnM7mUeVUnlnUWMffZ2hpru0ESvel
Pn/Hf/8KchW5wT2HEz5l9LR1okbD1DbpNfILz70iW179frffZ0SRwtTYDdbu9xm1rwUnacnv3y/+
fpgM7zUvTaYyHZdm3cvu2LoecAB0fFvoJ1DvdN67iAJLmi1w46lIV1Drpq07P7SmYTx0KP3mQtl/
9JrQf7S7lSNmeF4g1RH+MDyazOZ4nRYDPYzO2BVxNtNpu3rtiY5JmUIEbWloOOk7akn1VHntI3EU
OzPUvvTef1HZ1KKZwCRv/4VWNG6KsYXueGt7+U4eecFxA4o7Ju5FYmef6BxxfEzvLeYKTDEBdCPu
xMVkl92yJ36tIo2Mqfh1FGQ9VF713PtoN1MUGwDm7k2BMSsLBJt+kKljHuGVrlS5TjRadpPhpztp
8Jq2iQPQn05cp0FSB9nEmTZ5sbwcwmKA0KJtoms3dSvit0hbIchBWP1n1Tt3BjXWkXExidGpvo/Y
ZbDtPg58Ev26x/BlCHayloAY0mLddDpN6BSKo4WGYD852X4gPhiKe76FwcSeZ2dP2gS7dOjwdaCQ
affcyRdCBf/qdjese8DvHPO3/USRyskEEANrhGxVuBT1BJ+rVMalpeF9SFNx+X0kIHIcQdrLhWBg
Qsr0X9TDuMyh5Ka+qR00udJztXJmuXSr3gfHoJ3U8D5rX+FcGdaoG5jWcAlBqKWvnQAcqLHfguUi
vMZEElPzzqJjxNHV8gaJGj14LKrFIHsQw5l+M0BMOUHs36fk1mHm1au/FNIoWeYAwOhHn5IX3yne
S1z4LkTHRu0VTIIlPWncHNHwQ3GIXaJ/djwwwkAY/AUdxBqk9qKs6FfkNMVNhAsLm3CFFUpoa8eZ
xgOKOwmwUchGWokHBeQlLpUx/UziBD+pIn8dYQZowQVBNO2iwWi5IMkPQlo9LgcfxkXuobj2Ca8t
XYM6y/X2NDM9aLniRU+Yzg4zwBAFLX+5w0tvrnJiprhtEJSDL3XwwnJiGO19W40kIbJ/dd4PBYq/
rt8JBFwwNum+pnk2TXw8LklVHHEB2Wx9HGsQFqODq0qSllp5dLxpnatJLFu3Bb5OaNsGld0ZGCKu
uJAUQDVUtz4OHmjyMqctiGsrO2YtGOGXcOm5j8j9RLXTb1Ab1AtwsWpRxfTEtSzcGYF6FwXVg5+P
hyzStsqgSR0ASgbRshCV0NYtB8Y1wxPct5hSUOeBaa2BQU1Bt6GUeQrDcl3Cr8QkE24K6TJtyRSU
PIshE8BLWE7FCokObQ9b8bJXD4yMtw3WpvVkxH/Kejl5cGjlVD8ja5mTGsDwOYdMDvGpHbO3Nk6c
G7xiopYkATArVYUYRXsdy2jBW92lwxN6f7xgnY6LPNyacizpetHFqGL9Trpuv9AJLxUGgrBSAZwc
aMs/lt5FTUmyxgnBjZXJg5/P+TM1F0wTiptN/UCKk3+wNL+BTFvLhdcba7T79wKXC/lEZb2QWsaG
zR8VtbG5TLQKYKD0PrtefuRWCRa4l0RnRYa2rURxcgcRry3RxivkaF/jwHBHkAmxzR0sBzHTiyYW
BCX1HNGGNju1JpfRYDZX3ajSJTRltdCcDk0MPbOuOqb1oC1SQtPiZhxvPXiV1mycVW+DoKMThWmJ
exX7t+A8la6Ymh2arMIAGVA360VwrdzuHDUuogSreicCoED9k2/tntPZYP/yanaOFZ2FTt9zDGY6
csHFn1vkFSZpuGi67LGZcaBGpiLmHOZfO2PbCAcTJwv3W+/kAUnLMtu2st+TDtKBgrMIbPTo5CVA
UYlf9Fg0vzJIhKtOn05+gZolCmdFT1uRWg6QD0ND5gbLimBPGmyIxWAbkfrVMf0wxabQ8Vr2DX8u
x9BV2rhXCrgZvt+/9uWhlgNdAcQNRnSJprBaDbXQwKZhhBf0MG2CABfxY1+O3VZow4cPmRqn1pIl
FkyJlQ9MAjAtuSHvvupplGtEsy5N11InTAeJ7c+Zo+VGEdAZCpaWKk28JQ2NVNrfEF5/9FPfsdNl
E7PYYZPhtKTxg7mhIPPGNM41km/QLs1CDs5wkZ640p+ILh5tXu9CzyY5SkWwSTqiztLhawR0pAXO
O3YWuWOJYP0FDtNhzs4xKK3g1r82af1jAQrKXbbUKMLAaZiEmVoe/oFWO5Gp9Kr5rbYq3dhcpSWb
pALBTXTALRvUe+TC2ZjgAlqCgBV3fJucvZOT22F4x4pJ284M+g9/KvH+JX/9vJbLkDZM+Z37NZDt
8stP/4wZbis8mxhkrGFXW6B/x6H5ttIaIMA1A26Cvgib7jgOIBoN29lLEwiJqdEyz9Sdtn+/qzsR
LXOfuK+laygcOqM09/gq+7uGYuvK2ga8Lwmz5Sx/3hgZstZ/j/Vk+igx33FG48nmZNBRlfL071sN
plng6q57gpX56u+PGyt0HLggGFvyqcFS/ZGhwx81/yq/n/KUraG7bIPtv59g6Mjfhsy4/j5FlOic
UYni+//9bRuB+dAZ6S39fncrMsabiUuLEMnzGHMROUEWbgIEJaMMEE3H7ncu+u/S9x6jFIU+ahpv
xE8xfjdSTQzusDkFGrdngAPYY0qNWQ2cYqHbZA1Enlokmcn4LgicZStg9+fJq59H74FbY73VcWdO
Opbs5CN2xckweMfLTPvqWnrgU1asUEQnK9TU8TEOSyDGUfrQuiTK5ykoaBQHwXDnjLHy3T0TkBjo
M/GlMaG/uN8greirVqDfgPhRvJSCiG1AR8+2hrTPcd2btDZ6W3xb6KTz0gEmq2dvZYHyJG5xH0RP
XiKfuzHTV1YQvA9Ew/V1eghtdxlM2MXLuL6X3nhvQ0waTq0+2+aV+Hl6aVRfVo873HEWjTHrpTSk
qHri7gMr2nuKOKEw9ymYFbyeyPY4ZXXLMQcSPv+PaJN44+nMCF2NwUPVQKxmeBAayXuAnJaOHq+b
Rb6c54MOl52D9lQwL2wiZF7TpoBPgXRY3mnGf5iN+SqRCCzJ31s3g6nT8K/+2F19kkH9TToQA4O8
/pj8tMLIJekOK/+p48lbj+azixt8NMFZpJu20odlM8XXBovio2ACsWo6k/M9XrZiiKptl/ezi+NL
cygT+VdirZM2G8ZO/dAGyZemeagxvPozypW/RXfo07ozgCJY3c7XOVU4waOfM3Stc+MjTh3uup56
0ZeltYDVPm5saLFFRwAYoIAeXXm80qrpvRy0b18NFLm6brG4ymzpzEKuAt78LANplk7IsFaE9jsa
wp6rY2TqZKJjpLfmebHYalZ1EvMwKnWMhxrS6nrujoYBSkiIb+8d2zKNnH5RYbzUMydaY4AMlsiH
0lVHuACoVzJNHTejTGHCsGxs4zK5YD+D0VAbSy+Ji4FaJJl1L3HyPnAxiwXfQV/1R4u24DpiDYow
la5i9SE9Ts5JmDx1Bj5GaeZPNnEzKOHZl9OVm8a0x2sw75nuv8Z1AxZAc15dM7/RESJ4jW1q3eKN
cc5OW96dpiRtq0NRFEc3mpXHyUqec3PblGgmwRcllpFupyElSMlLT53ZfGJPqK6aUpvOcvKzH2C9
wxJ19cE83algYseNrpLPYuerr30UFCfq3hOtXcAJmngQTp49IvJIufhJpxvhknS2/RNznroJGkLA
vh/ynBCUiZ8Sim6nqeKvdO12NarJnnfp5EmyyjfuUq9rKurq0czj6RjgXU45aHjEEi5FgLrQirn8
jJnYFpSEnEi8Cd4oH/twCctmFwdJyVw+I86eo8nerm9JO2ibYSTnSWneiyrFH9JO/8SFWRwdifUD
uySsMcam+wDfyNU2yP313KLf9HHoQSUf5CYzZXVmR90XTfJWTOB0y0DbZA6tSBylN20Y0Cs76RNj
j+TiSK16YiDNJgIGcjuAfsKND90uac5Gkj7H9VjvoqlaZc3Zj6R3w/FG4pcc8mNt+Z8aR7htUAr4
viZDDFZC9ipUjgQjIWlKXQPoL7EsHYz9TeuDhfBGa+5Zj6skMdxV2ets72mFKhdr4ITBDWMs9UyB
+IkjgV9csuSz7oBIVcqKd6Xjm1djdD6B2EaMPvIOCE32kdCTbjxEOG0aDzTjiRoWtWNzysjqS8IC
UfSsMzXwRwIV0+YpSnPWMvYdAtFIO6PwxOkIFBiFj7srk/EYNbqNcCmyQbe9MD+lMRAn72VnowH+
/YDXaGN0zU3QNlrW6VCsnLrWV1gEM0DynKcQj+2Vx4m2rYxgl8GwXroeJ9F4zrNyoSF5Tk5GHp1p
9Mi45qvAXjh1YS6HQUuWYDQ4hsGOD0Rx9yIGWgi0B5qWFz3Cz5mjrufkGPUMDeTA1mG5xfOU0qDs
2TMWpoAHQxORy2mGRedJyoQm2betkeAR7BBdhTwVrdMPZTAnEAcdnerp/YbebXLI9SInhHQRRsfs
PcnRhdeDQTbbu3XxgNw4v1cGEmcz4HCjCJztalyYapIctvo83oxwUZgduQ1qnbHk9oAs5vjeeYrw
+ldkbi2tfjqaA1w524ddlzjJtjOTCTNFHLI7hOTL/LUyV526un6NIJWt8Xy8tpF1ngJ1SD2DEWIK
hSVrmIM4/vDgNeK5YgVa5ZnmvQ3YlRYBWZSLsunLFWnva5NElVd90I8KkNUc7WPuBgd92ACcYc2B
jes2Ig08cV0c2R6d7EB/JVmZ6ZBvg+7wio95cHGDRhM8pC22KwP0DTTe7O6SrLjucwv1Uzo+4OVu
nirXIsTjvUe78lqQjsgkEzWWVsMQSoJYId2UFBi1Vq/CyUYo78P4iz347K0ovn0yc2lXwIuHsr22
nywA6AhkMsapZOzYudtuwMAMb74i4iSqpxcOs+5pWnOqt3hBLPHcJHm6xaWvbSIVXSMrJ4XR6lj7
C47jnAWbo4F4pBgeAat11L1gx2Uyki3KsjI5uM3qOqC4TgJtidqRk3jqqhXjpBfieM2HPManSon/
YqgWTZFwv4KhJUQXjrgq6Tj00ezxmIq3yPBo+Q3VeQi5eQep60jMSa+Pe4Q/aAuBJci1lwQbw+uB
Z1eETzD+SdYejp2tatQfWhRXPzGGO5XyHBvix7uqbf4SbF0vnaryt6HDmMt03HnV8A8qeIakM6wb
y+evmsPp8pzkzzwV4Taz/Ife0n8alUBRsaZm68rkmwg36J8kZ4IXNRcHiamHUyaJT4boXkUy4rrN
hHswB6kAATCiSnJNOxRT/GTkQ0RdZpz0LKYJRMwBuaTaAWIh0JDYbsgBSplww2Rb+Qh9iGMMq5Od
T7dMS/SXPCFAvmscEvAyTjBt+6PMcGU5DklEA96cjvb52be9ZzLraDm+ThSW+6Yj8rbN4gezKne1
phhQu/VysOiJa+UYviBDpAXpO188kbofuVY26Noi9G17TbDtJhFMnvHFH2o4aTTX6MeAY9hqHUwn
h8PWA+uYT36yrA8CREwrsgedXsjSGNi08I1hDPB9AlaUnt11xk4h1PiDgjJPlQH2o4YAmoeQWHKD
YIX6yx2mm9fSLnIuY07cdSinvUx0MnTr+l7J2d2oadiop/LcOgypRDQ+O13vMOMrfGpVbsswswVS
ee3KG/q3NXmLixytFzRLco9iREzoLxdOobbTRIKykI2kkCxOU4U3XWivoeYEN4zH24JTSEJJ5lhc
6BnR5SY/aGVpfUkcPeKyySB7WdTa1ei4ndMJgWA6/yF9hU+LAz7puoSb3tqhy3bw5AlRarIVW+gP
pPs/XS3qZ7gh0A9M92zplr+KkiNcA/vNK5jdaGmxauvevsZh9TyOxZ2sILGsKey8obR3iR2aa0k8
DyGx7VNlesZCtI771OfGo8zAn8+nFWIfifhJxmbjpkH8GtbpRbpNiJz1qvEuLJphDM/JYPDnpQUw
giw6WFXxjvjcuaZGeKnNhBdqIluZIpYcsv7WwHK4phbtJgZM7joAVbEklc88+RTxi1ipiyyjFxsd
9IPV2NOLmclFo4cZuiLPfNTL6CftpPNBbMsP6o2ISFPmVzQLSNHVL4HuuW/wxsZT5LZ7WXv91ho9
58i5boVhiCxck3EVWcKL0JBMwee6tLPaK07zH9stz3U2Up6Wstr3jJk8GyEMbCcK0lC9NUZ1LiYk
0K3PuNWQjrlk7y7XccEAp4yhjQT4HmQFctdhluSI0dmSwBjc04nOJ166aINZ6GFAloBgcLjrdsoA
KTKT/Nq2UDFlWxOlXLRIJ1wZUikOKNuV4S2cMjhYkQZWp9Z2Vl1pNMu9eIs8lmOiGX9HU9muY01e
vflw0utuuE6SwVqpOOuPkAW7Va/jwAwG/eCZ/t3o6/HY6qS1WMa572hXm444EGwZE8Yruo1OSNQi
q2eoGdyJtdVo3TE26R4Dd9gV7x0v35a3lnNz00eHRuWvtlDori25gvJVrSxv3KA+6y9RprStAQKM
gBUK40lmwTbT2QPhU9orYaEhZ/mQK9qRiHOC+mIHRnsKgKgtkpaMJNy7j7Cy+pPDBX7PCMfzHXdp
pQXU4r5pQDCraWXjeiFBw4227b2xsvRkt355wtRQnoQ3/S/mzmS5cWXLsr9SlqOqAZ45AEc3qAkJ
sBVF9VJoAgs1gb4HHM3X14Luq7yZzywHOUu712hSSJQoAnAcP2fvtSM8fNRIZekW578eooldgmav
oYL02ZqgaXJsHVVe/vV1JJhE0835a1gjlRwZAG4NMl7Ojt4vxEpgQZoSUsHAHozo6xx5Zr/r7G3E
DifV0BeEZmb6wnWjLQxBAj4x8fBT7NZXRhHdqG4hACUyWUom1erbmp3WaaRdAJiuWfMyY/pNGcLq
s9TyOgCkUQNwrYaghTIGTbqwTvA4DCCyiO7GYVAkD+Tq9PNjzKzv/BlczKZYpobZrrNfwBSt/KHT
1ELjRjCJvsWSHld22j30bXJAn/+rN2MtIKwZjW+3qYbmYk2q/EWu2Dd1PAV1cW7i+Fdamk/caD0q
FB2xA1rFbccdbVtnxbGTn25izPu5Lp/SQn/Hc7nvEm/e6In4NMFPb6uUA9GejZjbsl4l71Dibss5
uy+UlW+l2RS0lDnCAjbv1CKvGCQZHPMfzlbgfRYxBdHWtYsXti+HoeEVOtVnZPOH6L33G1THfcbx
x7E5EtWnlaew8ujDYXeRCQSnIcxuRlP+mSt4dkls3KYeueUVxogsae9LYCeajhGRinwLZfczdUbm
8ATvoUvqaMrFmG3wuPTVEiA+gVqr4gf6BPZu9CraV8W9wYu22geEAU+1+USKJe7aGHicl1j3Y+p+
YCi+LyuD/kVB/9Ere9x9ZG07LrLzWe2pej496SH/81ZOr00udLG6RB2Yz0ujP4YD0Wh6qIOiEFc5
lx+1RTKKuaZwGCPzNJfMJ1wAVduCtIGwm7ZVEjgw1xFfX7sK5a5CbpdZ6KhJDNzaAomQSuEkm0Z3
D93yhGXWYf/j3qb2/QAPY5N19KxMixlKk3KRuzoumP4drwUrkVF9twkqpU2EG5/ju06PjFX/AS5l
jKZDjY0y0BAuSTRcG7onlW+2L8ZAUIqT7UZ029DD7IdVWbRF8Z/tkdqe3bCkg6CPm14od9vI8QXB
6R4y58tMsRdI76qypTlkQ/JcMldAnXaNM0A7zZD4lPWXdq7vxcBADxL5A5E1bHTWAGNaaY+RBPHc
SBgeqpBEG/FWlHlsBgii3zRqYxdBRSqRoUj9011g6EfaPb7pHQDcYyPDZ9fxrKBzVYeh2L5DtpSc
4kbrtxrUk6KkMV9Xz5mcb7pU6y/0xXWYPr/TZXkiXvhQVc5nJCm1siHbW1YjfbtwIAunIwiu+Air
s/FFQZ1DeXjI8hGgFIUe6zAFmHsbZTm6l2FD7YCenXN0k5KW2kjJ4qwlj7lFuaGGoDHkUUYJ/XkO
BkX9wsSLaVVVjseEzDQGOKLyCmYZ0zmjM42hRD3OlEBUGCyEISmY22l2yOVqbjPNlNsZJVw70O9f
rOkhcfpHIP5E/OTPrVZe8tF6AMVqr3c5Qi+7lNU4ZgtqUX1NrbzmNReGIVGrD2pVhBovWu6RHI70
m2VjV3Xu22hlpBMW8BhMA9w1Yp9HJNonV7dfm1Giso/xHwznQXAf9LpwF/faizbTqLFzjNSNONoz
HeS2uEvt5JcmhbtLne6ZoeUWnf1LXoLJTHsiVmcv05kOWDMemvZDp5+nTQjYPTanTFPQR5qfWjo0
VPOqpqs4voCKyJjOTtGmi9vsTBTabZ13uxDDsDbcDlk0bdh3V/BenIKR8fKYktaJl6sOErCxcOyh
9+joOYdhRLTTY0tpu9LP9bJcTfCUU7XA2NQx89O+DWT83RSe1veYkovYvxJBHcDNABc1G3AnvVUi
CUIPC184AbLo0l08Rc/LMiRnJNvbzGbvCmwz92mWE/Kt/ypSnEgWCm/cxf2T5d4M5nhuhY1tQ7tV
iuqaOJoySxlya/Zt26SPHVkTg+uwpEX6ne0iPxI6lX2lE4zGyDZu5g96IOM1Kxpzx1RADwyZH5JZ
Ky55B93acF653x9HWrMeU+aNaDjC+jOmVviv2dEsIb+GdXVIc/Jd3LA7VAubb3SuUqIi1DTnkygM
DsB0XyXMnuqoPLhp88cL4y9DlHsrJKvOi5gBReQaLt5TI/Sr11pwQLony1J3o6a9DC2KdRQavj/Z
y9tMoDgoLOYZqcy/uMOjkKeRZdwYSJPNsj/CcbAOotXw26G7dNxLhDCMU/SC65kxzIxDJ3TNC+ls
kIy0S16lz1Gcf4SyO6Mgfhk891RlF04Ze9svmPY9JgFbJs47ODENo9kUu1g+nPRkOg69sTEkdiVb
x8cf4dpLKuwS7oRJX8PLP+JhRRmiG5zrSclRs7MHMwuGhXcZUVmiUZe1HQ4jRd23bgEaWhpJeGGr
9O7VbMeBIF7FnDwkM5IN5bokOZD/ZmTvwDI+Cq196yE21Lb5Bo4CZ5V506r2gn+RHumQX4WG/M2q
DQm/nI4lEiFQkCaBleJZoWECDX/BunbbleFGJ54wSlP4zOqmnaqjXIcqsTqUpnYgquvOM7r3on/H
5Xbo4/YZhtNDYtjf5Eq+zF4s/Yw4c8bT6YPjIMAdTXr6oTu/Wky6kKhNMiQui9cx6dGXNpd/Ml17
sUh8FKXxrMNs36uQnKYwGEuM39VjY7HXduUF7fu7m/dnoLabyBpOPUQBOvZXffgVIsCB6sWoJdZo
/JQng+gJnykO24shuzXn/IhWnd5pyTTfrpprY0+kXn5CLQb70egvjTGT1baAmjXETQ9LFd4jU5I2
eRr77C6DEeObkhc1Z0axM6nEU6/aKlk8RzTgt3Mber6GfnQaVxkkZ+g8xgykQj/vQTRzGUepDoh3
PKf5vIty7uJF+kVE6nEeVtVuw8UQpZZPi9u3qNJFLF/BdmI2n3Z9R5OI+8rFjGFIjgZeDhEurz1I
EPxqHZZyWvK1+JWq7pzqyNehp5SVVUKdSx5s4fgLMpCw4jxd0ujBifyaJopmxx/0xdMAi9MflVxW
FDHzYGMtiLRfojWcTYvNaWMs6ig9/TBwB4acgheh9rrKH6u7eMWvRf3DvEAltOMvFQ+nxJa8idp0
P3HKTV1z7IHGGVH5wHo2+o4VI4iLnF+kyu5x5JhbmpalT5zEvR1Pj3kvv3VveC/HEg1JTPs6Zdg2
ZsOlaU1fiuWBYbMgQoK2IS4Ykl5uBwICPYUTv203IyXbFlnmjUYedzIlEiW38Z475u+OP42Gbb1H
ILnpZiu843ZCQog6kOKyXxCLM1ZQG7xMTMOVTZ4CQVz8k7ne5DAkAKomkYGzBo//HN57ihDpIisB
0qGTWWDZ7AsKVsojuUVoQ78HHwt8ZLnJV+ePR9ACiOx0RsEY6ft5WHylunznLSVafwSvzrfLXUg3
MvtUVyzW7J7l7hlHdXnR1nLUy76qrGYImFvwPO5mWrCpxdw08W6rArwHksOECJLK1yKkgiwXBjKt
llvuzk6YzLvobLoRTSANt5ulV+8mIIO1VtI7crhmHWVQO3Sb9XoYLHdF0iarfnFNa2Msn1YIRdAX
BZYZTjcqy4iKtyOCSsnYiyfvLbu6Tu5usKd+9Vr9XiEm5qQ95HEOwEFqb/OC0MWeuP5B+U9Jdot2
4yvyiHkzDFykRAzOM0ZPzWMBp2ClY2n+Bn494tsXh6UFNiCNBqUY86ltUYvAnVzTj77GXtKgJErY
nHJuA3du1v1ZNNAwDiuRRUzwiPdj7HVa3CameZA8TUpYRFJgdyOwalvMwFp6nM/+pFVPk2LabrhU
EGM6U/FxnrlDelaG+97nNTAMDxi78x3G+qPhRX/oJjIpLa+JV/yp2vi5DaNbTHZYC2mkN4jS9rNc
iLutF87UdDMWwjoJnN8C6uapYjnZDh0GOGsux3uwrIvvSFjljE4yX5u1OajDnFEYChM5iqBOat9V
nn2smjEPpCrYsDfJ2corXNtNe1WKN2Dg7KMvsqkS3Gidumoru055yxscd1JXw5zmoctMaH4LgQVj
37mmwnsb9Oy0dHDYS7B6e7P+k4bWlbZeewzZhNAY242xeM4HhtjZi2s4DzFdUO5ky90wzecxkUFf
er8lJBNijc5RQsU9SOdqNZiBjATtUxU9z62xjshuivhmBhjv0zu6mVkY8m66i5f6Wvejj1HuFTKy
X1doi0eDqfifVk9fhsy0ArIw9xTOSPy8P9ymd2bCytCY9bJJU12DHpb+Zqb+AXSEE1MjdJZBe62I
iECVdGRqfSFOivEFMsOsDw8hg/xWuoHoW/2c16wiYU33FmUdLX/NJownxL5fuvMGLvyGdDzNnxzc
kJVReEGLV8uHSbo1spDGdjK5RGSGOLXpLplJejPY9ncs6Rq6eqCqBzp3zZ/KwvO8zBc16hrmFcHf
bnFuF86FUhUFluNtegnToii/dGHAzsA/QttrViRk2jH9lsh40tKkO4VzlAe1UcLbcZl7RDGBqyoG
qFN0j6MamfpZgBrkoD/qXuk7+nGxFXF5zvBWphSB6QhcAvo1nmUiLuit582N0otd1mewpAQTSbSd
GdD4NWkSeVAl122jHQYxububNlWP1iDeTQaAW3ogHtHp1UzqI1prMMInUlnsnN1d5U13qBfrfU4D
kAZivhv5dWwLe/bRcIxchGdsoUlwKOMXge95u+SAapVxaRrr2WxZlV12SNsU2mmRVW+RzWwCfjVs
icy66XX7yE4GuHwjH8axW/jdVJl5Hn56BkgRL3Pu6y1vjHus1pZ00t6My7LXJd1aDDi/zcF4sjPz
qidmtrqJ7p2Jzq4N+iYqSFZGA7UzamJkVHFQyE6OUVf2e0uWH0RpAF2GtYmez/Qwfg1i0LhU0Sx2
GPsPkCQhrpFxQmyF2K5MExGRxQakiejRxB73o2NCYWK227LKxWCN9xH6Oj2VEA9IBaVK3dGXeDex
lNjNcu5z+0Z3gGOnFsXTJPrvCYny4pRfbV8fbT32iUSJb1Vt3bG7umgeuY5D7wVD1PilWm6iVvf1
kTWMwfvRGLWDFpL1MMUO0tC30MrI0aJ8NF/KxH5bEn3Zqyjq9o3LFk5+LPYqnotTFLQ1O+3+0YvM
55L+7jYslnfHyI+G0ImBDpPuV2ZR5ppe3iORspPA7Ugx4Q1FhiXaX5FmlvvCzkLMunyvE0XHeUqN
J7fL7BtkxevwzrTfGiLVS437t2DmHS4aMfNR8ytPTsnoRAF/xluuGnlbx8R/zsPwbkySof04mCfb
5LmADuOzFYl3WMcpyCujPY1T025FJb0bF2UIGaDJAwj+Xdzyh/WDkdy7lf3lubCWSrlriucSmGwc
mSVlW79N8tBZx+WEGzWnyexfF7cGddKIg4wkND3ycHXNi/cwA1g3J4O5b91a58ZJYGLJVSihisfe
SMj17GqS3tvs0KZ3pWvYfqwhGQ1d2xfIUWejurWTdlwBQyxYSGWtadxrc6gH+RqqsKBLi6wQp2hU
+SE+/a6d9ysz3KorcLvCRstbOs226V1nNwj7wfbyhxZO+pj3B3QV5U6m8gP5U+fHKdkuLBFY0wdo
+GzC7s2OZrlcT6Hq6tZhh/Uff5A2pSCxCJ/GOfSgbIMZMSoCSFAdU7uko/LL3jGSFtwPE+5J8sno
WHgMsNZbt1dv2fJQxi2CNUsAb30ElHIvEr6BqWW4DTUvoFK+JLWwDyOAKjucKKmmD5rlhR9P4mpH
l6KjPaEoDXKKdEfYyc6k3UgmAHm7g2KPaiq57Vvo5GHEDHx5bKEcLyqlMGTxK3Tu6co5Ln2JPC99
7vXy02rso5eyFymENwbZ4nuE1SZZeW2K+MGhkjuDXQ+VUxyMOjoYRXslVullUigtkkmHJQ0A3+3g
rPb8DAbVym8iWotiPFmKq7gdpT91Ggv4AvYeXxpTfahsvdt2hF9rz0mkE+tqInWwdQPR7a9wqsNd
W+bvXj7aoBSirVOzBROiOSUCsiHdmGF7KCK2rQVD/Ugh2ZmQ15ImXW0Xo+COm5nHLhuQHzClCVpp
Hl1BL7UozPsUsyyGePwncTNyfmTmcw+CcZPpVQb3Ib1F1Wac9EK8IUG3g4SJ6bwdehyQbVLgIbKL
t4JEmQ3yNDrHZUNUEOuraYagI1gZT0qzm1MBe4ArJx19lijzNPcaCPS4ZryRegbwl3kJxJCaj6PX
4dtB3KoZ7+nUXkDrLBHahOdhNOM/thP9ZleUvTHAlluYPnjqz8C5P+e6fgdnUiJIwUUo+jw/2Dod
iBKZ2pSg0CDXwYet3GCV1b6tGOc1DtQHpPg5y6W1QWq44qON6o2cjGgbw4l4FuBcsSB+C+qAe1rm
0CUSaAP5fNcW3tvSDn9ouGJI1ZyONKg1hYlJ1ez3qJiYI3tbwmz708+DzTbOy8/59AZtrDlXrB+y
QP24iisYBmZ1gNXIoUtIMG3HhQvyixpQN7vTrA08NFF/+vn07weAsV8tlo3g738S67f9fC9D4EPX
AeZ329JCADta55+PUMRmh9hg01KUGTiQMYoD5oeftH3JjoHrXVBMO/MpavrlBEFpOZVj+8qxAXC9
fpYsgGyAplBqTkAKiAPxZhwyJjOmndtQIw+pFV4GNR8Jqg4PtGLplCTyLglzBgFJysw1UV+xcR77
FdRseyczBwThDPe51T1MvYowhupcjNl8UHJ4Q5cLCeabCjE89EaY7RJJujqyDRychEiyIP/Wqmfc
piYbWQpb/HfhK2MYBG9N5ZF/p2i/pQjj2JFYjuUdJ+oiFhB1El7Mfi1p011kpiwKkSlRrl4EGRvP
wE6DFO3De6JJPsJhfiRoZXglV8fnXoPgANFA3h5KqdtBV8AUXRn8N4NT32qppz12NGxu5lUtHBZZ
/J5yS6bLPM53hG7auznF56FZWKy8do7fQzPMtg4yPNuGYIC1O6j5YUdJU5amqXP0nOmgCSTCTZR/
w/SD/pg1L4ajAVrq6K43EgNXFtLhq3TzTTbxfDRK9VVZ+ICJVuEgN20eDMYUOAM5JaQ5wWKIhH07
StquQzIa72GOCi9Ko+HO4iq4JZseyb4G1gM+RrOf1k1zZrv5Pd1IdSFZrt3+PE0z4y+nNJFYzbW7
seyZZLCxgv2+/szert9UXOGP8WzYXwl8Trs26tt8GeAG/KZ/hBAzB50KFGrvxHgduiWmQkbzqbJc
7OJ4HUpAkGB56HcyJqKaIIrHvL4hJjsOcMRLcLHqmhpT/GqPkpI0I8OkDG28iWGKL9sJr1bhRnh5
Rj9d8ZpJCyuuB86x6emSr2F3m2lKCCpprW+nM68DlwRyE3ovzo1CaXK2EzgycmTPKfrhNzE0QdxV
MbBEEeRUDUin1jYq5sKQqaeT1ur889HfD0Y1POP3qHdWbZFqv6gbYVmnWLQBWaNnksQ5j3lPb8xW
u7ZpTsY6egwMg47JxDNug3JGeijd7yIkEqdfbNYXxjKLXIc5BjEbomCVSAgWMtls+OxjMQSPBO+R
ZdUD0qZAD7hkJlIwDbmH01hfx7R6nGP1lRks9PpAO3iJaTxMEj2k64chM4mIHQyLM6V1j2Jl1G/s
pVAn5vjAq0qFqFzoB5ZXFqoVVdio4YkbJ0xUsCkEyITIWZuTC8ifo2qLV0s7RLsmRsbmIuQ8UYqR
JOd2HoOSejyZXgSvAaZCScZXeKkKBllDkTwIjxS/ZGazVH1xlyImfhoOZuPpj2O3JjFaTk88e7sT
qN+OYsibY6S9MtjYW55xF2c2CZEh4L6IDTli6wCD5xDIwftsCjo7C6MRTihwmQLcy7JaOfCubSp2
klb6LkzvS6sXdzeUxKnFF1cznJM+Y3gSs/Xdhu21S4a9HeGHU1TI7kBEQKwVu2VKrCOGTNRhpQpG
L35KS2e62OMyPy8V3ZYUvL49PkbJlO/bgYZwTjutzOfygPpL7Itkek/CJTzTbmkOXoYkax6tUxFH
A2lXSDzUzEreMbs07PqsJ8l2tGBcF0OQNXPQEi6SxNavKha/xhzhXIrGr+rCcBcSYomzhQeINxJK
x+BuO52bzkIyTZgeaWRGvmTMcTJhHWyEtpAS5zR3S8PCrA34uFDdlFtA1mpT/iRxkCNhmcmai1Lx
Ipb606k56WjNAY+4/Pch8f8VAR52+Wf1/3nwT1XB//8Kif9P33JJPls0Fn/6f/2uFVn/7z/pfwZK
XhIy/l+j5M9rNsv/+t/+w/n//Mck9fVJf7HkTf0fprAAw+u6YLGwTSjz43fX/99/041/GMDlDY8a
S9cNaPP/zpK3/mG6tgA0r1um7dqWwZc6tN8x4ee6+Q9pWahqXc+UnskX/zsweV6F85/zwV1+NXB6
aVj8Z1g4Sv6FJh+P6dTHBo3Tom/RfNToCSYnTPy2YOtew+DYGAC1j1q/EBjYmKcp4WTrcnLDvWRA
ejrrJAcZn54GJFi3W3FKHRRRDUNvP13JIjoj/JkSnJlYWE0He4iqEy0H3IK4FH3P0655N+yHBSrP
LB0s2SIjCEYRecR2LMoC4KnkcItx3oG8e7aoUk6ECWKoz1EMN5moTz8Pc5c3J2+OrvU40AlOOoxx
Yr7nYhe7Jo9+w6O2iXNYvo0ZUrYVDc1pXJ9iOxbaoaFV/qzl4YEkar/qV5BsZf0Zlo3RMImIMQYu
FnKeWqN81o1/PiQl4bVD6BwU/i7mUENJlb8EbCTHg7V0bTAAKN3oU48KBAk4kBW2512sTipNYSPH
GDm0emQrySQB4R4DPrm+OZ7mQyCh8Fg/SQmcOP18xHjzihBFJzVOr05NIWgiOOyBnV5XR214RDO2
Yg+Q9ZdiOjkTYc5FFcJsH+VW2ubWzOw7I7JfdOSIWxH9xoDJ3sFoAUX1mAs9pyPXnJ67mdVsGSwt
ZKcVvY7Y9PegZppt3D7gejCDBYp1lhnHxNSbO0HbaSq1IwAbEJ1gYbHFXd2+pyVAHOQhwk1xYzrT
XTn88fTYovSDsbO3uTeQex8Cs2cg6q0Wmb718lPSY1wo8dxX1mCc5q5/mwvnnuStDFPOphXgt+As
hQzhMUdu2hGSDjtxsAs5yS28P35TwGfUSmvvIVsG4ObsdUXNOxjfhBmnOIg6zpvHQ+so+VLbmI3t
gQ4SCPg2GFHu1KtFKqPtv+Dc36sieitr6Dd9zWQ8mUCiaCEOnYbeoaTvvZ19Zct5m0dWf3a06tbU
PSgAwKj2bSiAWDYRo4Hs0Y5rCDkeEKchFseu6ZEvSTMBECIhnnjzU9YylSqi+YvtOTYE2mXcWbrp
NXfuofr29H3037WFhmIYDtFQYNUrO3OXL0c9jWYcWXUgRP3WKuuzLGjslHnzy+pI7ETtdBwr6neW
AAwy7MjRllW7GWkVFBcsRs0rqHFsLzamUKaot5rWHlvbGmD10zKd6extFxxV9EAK9mbtmUzVZVkm
n/3aC1eBtwHIuuysKd2zW0XRYs4gTJix4usbF4RRMqVn4lBatsNtur6IqDVueo/iz2nJYIli6wXN
t3kYexNUEdqEOQspXZmGp603H+yOerczaYSXDfNUzHToJ8B2cTiIVNAOQpXNLpsYMOTWO6nb92n0
rJPTADEAL4FhkQLsUsa0pCGea0t8xKH21afO8iY7HYeSkjch9NmTs8bleehLsI2E7zCKaCfXmcaU
GeVFl5Y0EsYWYJ2Mq+Mwh1kQpS9eEj/TREZ+Ng8mRGt5xadEy7xxbzt9vtDDo96RHPc1f+2GUKoQ
pXi1G2LsnLHHQrmMB92kfi91c8YB2L6KmZSzTmBPz1En1mKNdcTrtybXbWU1HFkbHw23HnYmTL9N
Y306Vdf6Sdy1mBFASKXyxhiVexic8tmd03Tfa9AI51DzBzMG6x93McHv3gVZDHC8VhIwVaS0B5EG
Rc2uQ3TmT3WdQaoA89T21qPl0bPRWsZPOZKZwpz81gUlOSt33ytkP9zCQKlMJ5JG9ANCmptUR3lK
Hqx9njH9WtWppNdIRV3TcxXdHzFZ6O+VAZ+GMZuY6sjXGWz7bWc+d0SpKWbDh9Hi4h7NKAhhn+L2
cLe7GqwOAgvaKJ0rnHPeiSsKQXzEKYpM1H46u9eDVxQXdEGfbjYWflPGzDFU9LSY1prjg9g6jECg
xxTizDjfs978jJY95GYCbXXjVVYU9bNZPnqm4SHqkMMewg+Hk5tP1cmAGrq/uKbJBs7Fya/iN91O
Lp6Q+yUrnP2oTy+26O5KBYpnJC+VcKX5DMf7oYiKJyKudfpm5W5h+uNXEb5g4fbdIamZJ1WpfOWe
0mARa3fkKURBw8REM6npQ11hOAV7hmUD4r2R8F6UPimMBMLpNM+iavnI9W9Y7AsWZzNieoLgadws
gAoQhD0mKOoDWT+IFMRB5gWAzfCzJuFji0hhI2p4xdMwb5DzsOEVMjnlZfdAkFeoT9F2rjJrO5Ha
tJWuzq60eXW8kcVCfYch/dPR06nSQ+zDyqB5EUobR9qcSCp1duFEpGVMHrHBGL6IenVM3conaLaG
kC1Wz+uV34xRIS1RAWnsSUD5glPCbZSTbDkCatIBPMYV7HZrdD4nU30ye3kxMh15PZuW9aWME/Os
kjxUvbvYkVkh/cZIlzjpUSE22Tvp7Gs07LYiNxkA0U9bXPXLUc4X1nxBmQ8CNGvvRNIC/SYOCmMw
gCdjfJgbJLPozJMt6Di2YdxAjTx3L+FpnQXsUeCRlGCS0OGA38anK0l1VMkmrX8lmdndcPQ5xtB8
ar0gFGDu6ISac0YeSAUMIB0+vbz4SHsHu92S9MFZRQazElM0KB+giUYMb4TXPwD4WTMBoGEmg/6G
kgIxtxT8ywKF1mx3uAL9pSk+FHsrxMYtxm9w68NAE78Jtwa1TdDZtDqKn96GV9/qSx0ymKleh5E8
lyJuDtAjql3exFdTTf1dFLqbBT4HSoTR2xka+zIhNbjq7dIEfcq1n1b6rQH0ZhOX5dPcZ+42Mt18
J8eQuAvtCeQS2RhhJXa6DUYBSBL2BIJACDdHWa5zON2O+0Y3r/1V9Qc4QdBmStvNhnU/d9EMjazD
1cmccdsk7JCR2XKuuxJIOGfZusbrvB0BYozFkFcCAXxRV2xzRfRApVlB21gR5b27C7PlMUR0uaJw
kVxwG2YCApC4q5kPuc6fIiEb2O5CpmSF3gc6dPgmqgCnCLy1XGwui4qjLcPOAYBIHQJJe6Zyawz6
zQZGSKQ0QcKivklq7Qc5Efm4J4ttm3jfuYNKtE8GDGPVJdVwN/aiXYuTvREub0MegSIv5m2PVssc
URNiJoO2QhyowOdO5kQD+hMqzOJUNCC7/s5O9BFJJymIc2pWl8xzXwEnMrQHmV43LnRDRNp1/sDs
jJmG6llVC7qiTaWf00q+65Z1YCkqDoV3Dhk5bhbDT9M+OblrgBsXc0Aq/dHWkmMXn2KO2CE1jRTS
/gcsC9qynKQhwLxw9N7GxuP8yulir6mZy9wJP29RS0sb6kA/dnAh4oJsDEAUSl8WJgCdCGgaIRix
7DPeZ4q12QboB7HIDa3hoE9cJLhdAo3J2g78VrGNP80yDlkoSFTT4ZSeMJzU7hN2CPbxHpqrqSGr
RbtPLRFz3s20Cnt8wojQ2YrTrNDMBavYtmBEPhXEwlTa+N3ORwD6KWpWbdtBrvdTi5FlaA/hybZF
huKWhjPkhJ/Oh49OoFt0qg2pGfsiDaK2xcOqPpZpIQ+IHdJI2QmDDQNNTjVopuVR5lzdoxbTK5sY
+pDclNLjaD85kxkKuQii4mwYSNi4g6pds1uaBjyABnpk+3fo5kEE0W/Xd/DYxLybe5CvgxrebLpc
28ySF3rTw80qzI5XWY5oSkGRCaOJZK8NMxBkYNGKYsimdOf2IZMs690ewQxp91nzrI/GgPeIMV1q
MBgFfK36jJkZ6u3dGDLmMTMB4m66KaLSOrQN7V68XuCnsu6hWwrcxj1eFzF+kp1bXKtq+EAdVzOW
F/pzKC6q1yp/UpkNKaEHrMeAYad5UDxIvIAERwfr0DhWCw1Hw2+Q1RAGUndTOyFsyJEEGNSKeNCG
/jgRos3Vkd7EwJ5Md3KOSR+/WaPSr8rOmRn1o+HjwCqOCdsHiuhcbJoCkohUZrGf28HZLTaSz6TM
PhW5zGFaP2ukVn4wOnkj2KLdYbGzD1VNsGuZYvPRlXUfESfQukQJmfTQSo8dwxQCH65D+Kb4q/Zc
4+zA3O3UeOJWQoBnlKK6By+LfxXES6ZDS1WjZNAUxRlySB0AmsFyRizy1dFiwo4176kDEcWZNXxF
RtJeB5VfStv91ryxuTW9fbjYC0Fe6psJx6eXtd6N1zrMfOxB7Z1G7/d8Sl0asZdSilWnFN9SAqxF
Sqcx3sUjTxDvQUoKt4I+//2c346FlT6O5cewKA5RtdyypquTrFHyAHBB8+UVGVyZbwgoq3XScwKr
tplU0w2DyTGR0m7WlbX9+cefB1TZ9s08eqrxMzdBir3/+2t/PaubR/umijMatUtjQKwbSVAxFX7H
n3/8+fLfz+n1yDvb4sko0vaf31G7VsOotZGUB3lj/Mcn//WLW1tPzmh8SHVdv/Pnh00oHzFcMUfY
NAlewL9/w88r/vn0r1fR6DQIQoeUqPVPwXzH834+/OfLd/HFgsoyg79f6d8v/K+XaWDPOE5Q8/56
PT9f/uvZNmJiVjF9bSvz0/9+L34+tTWSxUmbNDcelJbHXvuVRjgU6qV7NRvnjYnVfCv5+rbuuX3r
JDuehDX/P6LOZLltpF2iT4QIFFCYtiTBmaIkShSlDcKWZMxjYX76/6Dv4m4UbrfDlkiwhvwyT8IS
HvYjsP+VwdCfAjeTGiLQUjtqKtdxlelvTs5VNZT9tK1Jqu/jsKAlz4uuY0EUoGuyP065yfT5fR5N
4xoxLn1quQWVKqteciwgIGHpRArxxg167b389yXAFZKEo3d1SsN7MfsAOLgUh//+n9Zp0GO0oWYt
xBeTerL1aYPIb/QIJq8DQXzKmsyhwcVjCMiCpXcLlf7F7ODv4EbVHvCyRYcN1JfZDYf/+8+pIMbe
s+s1utbuSJo3b32aMNEBe8TNkURkn99DM9V2ygZJowWCjGPAJSrUEmr/GnyVc23Or8xIEIjNl24o
OdzWRAHCaGSMqtKDMsvJr4ccoTXmPu155ZVjxEm2yn2GaUm0R0pvH6dKx7eKXagtXeT/tgBTazvl
TpbyD1AnAOSq07Zll4t7mjrzOiUPddQXF2oQfMDY3BUZec/K8a6upiuGhy5yeWnuphGuPg044kAc
COq9wYxDujaFJ0Y3X3Qt71Bbgue6UjE2qXhNkn/+NxRgEQsKTokLaBdHy16ScTD+ebgf52gI/d4U
GrYg+8HFahVVpfjDiDv0R3B2xy4ZtCOC0D/dw2OgnJE+p6aBx2DLjUeMdstLTfSmmozlAAJ6revS
b9yPZenFn3mp/EHWgLAdTjr6lDSHPEg08AlCvNgQ2RkZyeFQOHDwrUB/IrLb/9phuzN148vlZrev
AJus9QqqkQyWlrTJfSmUxFusNKKhkjEPdWT9B68KBGYGyqJmJFICoTpkcdTfqZfYRbpXvwRh/I1t
PN7FEXoL+SUCrsU5LcuS2qEIM0wrWf0qo7yZJC1Q6ehBL2X8d8i1t6qNmakmCbfFjtNq0UQvbhAf
qKYFvW0U2Isp5zxVLqpj3lnMnOrROKeapOqp6baFEcujPsQ/6ax35IiiIF1lHCRwni4nQC1zpg2Y
AaSyrgZCoBGPCZLBfXKXL7PnNOeY96Jps3lj0W+xbjNSoELZ5IsF+KNiQSkkOMrWcFaQW6bskfCx
2xWMZk9G6Uyn/34FsgMpIaesvWatTyU/dwTQKbdQM3RGUU9CxzWrkyETnBfFzIujW7da6gnt4Wt7
BmsfLLkOPcAI/F8zs2p1TG+sGzWg+BcSHcPLaIO0U+14H2eeqoi2FbApnNQjkTRnkmUfdBTJ06Rw
DycRFLsmwvINiyWYp6pdz0ptVeqSj5jI8FeATYStmgPWMhvr/vTdGUl1Gu06ejUxN6xrJ012KRSy
czPUz82oEPP6HpLVrB4pepWvRpCeg0zK/QQm/JnyGDiiE6f9ROJSmePe9XnmzedBOt7adUEXmZCb
ynYonmZr4r4NK7d4AipNvgqRtisSA6efSynkkink2qttNcP6MGY5HuPqv4wRLt5yyqvjqIl+32ri
o9fI/mtTGx1xE3q3bICQkc6lxrEAgyBXUaa/keVTCWIQ5OVup6nW2zaGmi5lRO1REJ+0qEhOTY0t
wwm5HJK7/cLOFW81mHPHedJuQ5KGu77gD6QNJuHUzCrgPxQqUng8n4j457vRmF/x0YICXL7896to
yHifa7Pz24q4YqH/9DLimpi55a5GYLt0eYkBE9D+us97HWqXZu8E91odHZTnj7DfZAqIiTjZTIR4
b/IMmMafDgNmX5BIvQSp+W3JESHTxVAB0DkJkCGLNqlfMabLtdBxbmjaYG1SPBY6y8FetSQPkgKk
sT6l4PuS/D1T0z+3/OvVShA0gW0xzpFfp+0Pt7vhaaB0gGA7VV3JqHnnjrrccwcgbl+I+QXvyXxM
li+5aduITuT/epRco6GaGxpORqGXzE6TN4RH3r9VU8zGyZireEd+/DMH6gWVssfyLuRyUKb0olZn
0/w7WWK48DTiJXfyJ4eDlS+0iHqt2bIuyYM8vXvEC99vKZ747BSlTbX97WLQ08KEEAttf3EMQMjB
yv4c6Etew+i8VdT02yGJrw2jXj99FxblA07OhzkytroWsCSrCwHy1gf68A7zkHuKlb/pSQk2igrH
tW7VXzNDwIz7DYVY3yC2LR+UhgFhsVuhT1n7ZCI7X/eXSuvp/qlWneW9EPCCLlGuiOeiQYfdgg2M
f3I3fc9LFPPA605Ab4JefGW4L4iT0S2yLq326qHac62ItmZlHQZXiiURQDs2AxI15biUmv3clTdS
LYUn/1mOIld1d8nnowKPz1lKVwQ68gwjqudq68QUnzaVS67NY0AOqCpIh8fyr6dBurFLokHJEnbP
ImJLeKji+KmdvGeCu+aG2j0X7wOOQ/Z5xdpGKR5ObuG4Rz3Rnz1uNChPbM92MPjNjD8cZpwp4odt
KvaPXs9hQTQHvbWNk+iDg2FRTSGIy0OuXsgv+N5EFR7aebxavbrZSf3FNeEW9uI0d2S5QuYO5Mms
g2EA1jCT+gCesN30mOcs6mwXKNlyIQ8Y5aDzZ30BqqXwdZRlesS6U7nsukSP0LoseUdbbNZh/WZ3
4owa3J2DBQAVY16JHfk7FFREhtAd0XO4roQMLCAsgYQWlveG+Kb8Mr8BiIdUKIx/sRoI+2oszsUB
ehDlkmNyt3Ddrt9sYROkrAvPF/UusMfpdYJdZCYN9+gOm7GL+lTb7nlOnL02mRf6XTxMM2MKjF0Z
GuCofMDHP5YfFMbZvgywrThh/pJG5bAf3ATBrtJZlYdVEM0njtXDupkKwhrZaaFnnfuyns4dpBRO
Tl8EIddDN4SodWPzmqXNPnQjBg6plew0u7i2VnuY+asagz4VEWtcykTQ+bFL+jFjnGeyGqma59c0
OcGlI1KG/l2zRRssP2cAkme+W6J4Lt/VwMG8a4otA0kUppIIOZCbncambEHGfSv6Xce3c6whRuKs
uiczeSfy/uzZnvHiAnEaxw8Jv30PVwOdPJR/61beJi5yWkTmy7YPA9ezjSV6AAfVUBA9RtTkcwWq
fQnlqS74XmZRPj3tJs1omEfOdOug1rg9fiCGvivu6HNRnUXpZBuIvYhkvf45y/CmY1fAgkmisHZo
jQj4+9ZpyEA05uyAcHZsKOb8SCyBmX65awIN8meoBh+RBfXbEKKHuEkiOTE1eZiraD/y5zbpSB9r
BvVuU0vcRCxIIX0E9beWxt0zj45xUIH8ZaznkVfWsr2BpPU66+Y/LWaXiun2g0awDfrKOFUG/Djk
cGQHzpSn1mwIrTB92tv14mgYcIelRoj7oB8uYc2lP6OBAJNfMzyx7s4Xx4YRF5ew+CvMuTtrqMlS
Nhc6K3mOBM4ZVeNXHiB/bzkt0D8VC33DluEOxJEJtDqkTIuTysVrOWVfIVCj+TMLhh8Zk+rtY+fY
hM2nTUnImVCrBkmtwSNC+U0bakC/LHzN5CRhS8QLojSDmUIgod7Ci8S/VcX7LuvbD5hmQtQHAufU
e+TmHSBOeCzsGqQtjqbEm7deSAuHB3uEt2ShT00MT12tajfGRI8rqRgqcCTomKZzeYJMkDK02sfX
cKAXzLRgbbhOFO+rReJk1WYUucoIZm7ahI+dWwMHmZdUlzB27mx2uzRxki3oVcvn+II5B9YzBlvs
4nyoEjaxVYPyvgnm5KeNyteMwtorfhK5nhvrn24nfwDOkuVRYk8TewPtonqT7nQRUf5HWd6DZu1z
TcKOxyJBBMOgZ9bdJbT7ZNtkxasD/2QtwVUTMIkxH7ORSJzQFyOJv8toCfxe54YsMVUVK4ZVru+6
drQuKe1bxSZFhkVMChLE9iWg5jqYzU8PESLSzQeCNsQaDC+rxhnKbVuToZdMpo4tp5IE0tHByCl5
mnjg17W+sJW0KCXloHkErFputFlZ86229VHXQizUVrfLiupW9u1rgrYI+6Q45m32hyhks5JT6OtG
fxr17nkYXBotSD6uS51bgpdlfmYZEQ3qwt4TqKbCoQdullWqYWPloJ0K76VMMdD0RgFWrGWmIosf
mNsgpTEiNAOeQtut8sUO/FzrxKQIhr14jbxrbf2XwqWOUCijSaG0Q+TaPmMnGjgH3jO3ld8RUX28
rDTwlOkxgRtO4WCkKeSykmjwqA7jyJptLGnvLvFc3BXdzSwE3WpFnMOZiwmXZJtqYtfIAWTmE6MF
x0y5B0wWlcVYllwv/hOa+i7taNk2okPnhBorTsjr7ZafIhqaTYqLYqUTiaoHGD1jmSdblETOUtG/
IM5xGXEuREJlKAaUjVC/Jpt31MVxn9c6my1ZNGjHYDiHxk6emuVXrGraRipLX4PnjGhLWn7T9Qye
9oxqlf/+4H9f/vsfRqYUeEf4HnmGf2qY8FW7PXSnMfE4OSbeDStMR9oCU7qeMbNh+K570x8LELRv
oA0Drki35KMtshn9X1ODqq0pgUdWPfOOyhM2+ALEDFQKFF9hBh/edOpT4BmZN+ztItA3VoyhIR/+
GsDM1yO5LdrjEPI7Av0bPcMLr5FPtqPuv84irrURTNsiZ4fF2S8LzPWQQfhHh/qbG8jMJkb8K6Ba
gz2/iajYse5x0pXXpAjDHVfEfAV0UVf5F+ZgaxXHU0PSCiiUSXiHIs5mekKu7I+dbZ4JAOpPbt3s
oOC+Y1Qz9xhnpwt5sasZj3KXxJ3cd0o1r5Ug20uaecWQnowF+Yhrgiyd55P7OzRYvKkPem1d0rQz
rUO6Mj+HkBP7UMUYUWdxpEX9BgGYbYAYzkZNb0UZ4gruOEITuam7UpG3pTFbtMFpgoZNEPYvrAtY
EJVkiWvKZ2H/pJBmtxK8xYqZ9ckCC+7jZuJAZwKiK7rolFT5d84ojOvpszLUfWjcHk5aMW2mKv5h
wrLp4+JdtfVj1Dm0432Njq1JkFzR+lFzk0tG9zkc8y8JFKayxVYGhCw7rBQKkV/Y0L/PTVk+IoZU
UTXugsojJqq5n0bycALzaiTGv9xEYSXV4ls2H8YylTftFis7WCcR+HCzNwgfleo2xAxKClo+W9f8
SpM8X7NdctwyW3+upy9GECgy1q9WFq9KOOeqMn9yJi5MBkaKovrkMJC0yG2Rbl3av7H5QmasYViV
OEHsPt5CenuhROY+SXMfD/Ov6qiDkE5R+MlPZHYEOXSSw4QgtSbeOaCMWQGQFTyOBegnrdDvNG2U
fmXZC8Zg2Kda8Jpl5m/CZ27TWfLbFqG1aSS0UsgAri2hpZLKy5V9TiwurpXMn9KEIN88/1Uti2xd
AS1hCrwty7bFADGmPsYwgO+0l7X2fKY9LZt+m4V/Z48i8PkArsOJ8KVp/XBTHDdhU6kDVY2Ej8ID
GFdjC8OPxBEyI0LPI+4hoxgGcyLLltku4361Fma9ad1/NbcFJizoATY/zVR0wBKThQ5ncLzSO5NP
n0q9fToRazSge8RBk78S1AZdSIKa81+3U5CaAykU5Hj7oyJcTDQSwVCrMAyXk7hmOVL9kDjvNlGG
bc5yZZC9gK+Qd5V2j6fks/Qm53cC0YiFlX0qT6drrOIR10HtXcWguwcgd6gSnR5josm1FQ44DYIv
PCtaEXqMz/MzFUvzT9U6L0E/F0BmHTL+bIp+1CyQP1KNZzKwQGcnp3uTDq45RcpyEO3bJMMATpjt
HISTdc8wlwDlKL36ATk2yfzHgYW0zohrgNafVwXdDL6WtdqpB1DLnN/6k1fQ/iap8KxW0E4dK/hR
Y3PDVlV+JCJTPp/eFhx7ZJ09XDZEWHDYjP14sgMOoSETXpto949D8HqlW1lyC7Nj4qaL0oIFp5Xu
CzlG/M7DoccL96P64EfOtvUWKQ2ppAntgynd7hl6Zr42K1H9cOuU+vjBQOJFuRzxylSJ+xTMyKF6
zj1GyNA3LQXPZork1pJdvLZKS6zVCGM0cs0ImsDO7PK/GQDihYjePY0Ym/dgQoklU0n70MTC/Im6
7sr0BZyQCys9q8fhqPR1zv2tpuTtaTCrjkIBODUaMv6X27mc19PkkavQWbgG3lqD+dQ18KG0GC9c
Aj89dJj1NfAd12PELWTK+d7iitKmOlHHpo73Qk9ftHbaU1SPm7HW/swqOcTzEye6U+vR2ma03aaU
9HHiCdJ82TeXokYCQA5a1S7Rh7HJAXOYxwHS6XK7jPmmuOsXIXuYFW5bUDZtT2uUk9XPBnrbRTpz
fg4dWkyNNOZ5jY23NIXd1DpU5FQukXwlj1qKX7KXYufm6q0VyS7JpTpneexjRjZxJJa70W4Al8L2
003zmNkhZrHgbZwsys6c3ru4oAK5fRrfpSA2x9j7jdaMmAPmwDzSDLXzmKjlfDpjw+MUSStaIH0l
va+yUdnijNoVWOGuNVgxar4OvW499/b8K0Lan8fqz0zSV9RfXS+P+YidoMM0kymAR8hNK9ilmAf6
aAtGiZ/akzeatUABoOv70A4RdFBSfXZLus04X5KiVbQRjOYDEdXDV9YOTnLCiUpStAgFFEUOINrs
vERt4T7/98Vtc3uraqbnXQn1upEQAwUjBpn5btwPeEqZpeHP32EznI7BAMuiphrFCj0/i6Hm2Obb
kEl931jJU9kzTNbI4fpVUaGBz38yQ0SnZhoDH7Jhhn3DgvhoG2dP4uPxYqC2ZLodcA2b0GjEi4Dd
maBiQ9bnlJHiWBiUnKm83wSNDauXISTEM8gLeRv9TO2nF9SNLxhPrl/ttoP+zmPQhUJcyuyZOLx2
sFMLpCeYZgNidB8P7/qccchJQSVmdWz5TexM18gdmktpgwCgWeCE73AjuHLSF1WMfkoaBC4m/RnD
gFejtMgY4h1oNqZBw6ZBhxbV891so79h1yhCpe2XsUtHtULGgRRWo1BHd1fpeUavFgEH/ntVg4Na
Q26jmFF7ckznZwrq6Qa7FXI0U95NH7R+XNcRFNzGe/Om7sx5mpG8sGaEHVMt4NL4QLke3OsSrm87
jD45lxs5udJ32fVT2JIbEZjNwXJt2mDydyxgHw7sMUDbDWY5hmjdPRwybn0LLonUHwMaWcNhrqd9
YtC2PhcaSxselZJrQDcx/IaPqa8EK901HguAiLBxoky+dUO+7RXmPQCEjPbCdSXN7mja6krGrD3m
1a5uF/eId65dqjffekwh60ZZvAJYPlL1BoTpkVAqDHJWxRua2r21RShjGCauUMwKypwrBuI79wzc
ckyP250B95q5KzFGMQZkEMyZX228qPzRmsA6k4c7gYPghU576wB3bB/bLu4sM6PaMqC1IEI5OkoD
g4YB3klkZrZ2h13IorICBX0pOvt5SM1t1zTjfo5wgKKdrkUw0DfRpr9RiKmzGKvBHzjMFTnFeTG2
j43FcO/y/1+MEX5TLpFQYPIE69EK5m3YBuHVBv9d5YV9ssX8nbRajTeR+h6ZLn1+w63NgTilY+WQ
dvDH3PlXLjbArMCKUS+FiY1ewpDtdMCVyjkSeMiQHOAMDAUOSzl8BmhC6wEsDX4Gm1U/D054FiuY
wdYhZNbF9ZXXHpoFCwX/bKHKpTW83+BnZjhfxq9JnP5ormj8vs+JNAXJi57kjAx1Z4SG01wda2k1
THjEutjeG8lfYomHisTzK1VEICJcmq3Ldg0r5QJHVDJj53MQYFZt6j7a1eSDNlNLIQih32Tf1wqL
wsJYaU/BZIHjihPC5IV3S5Dktrk3kd0hUWMjuUOHNE86ZUuuLi72DPDH7jns1a+LGKAQ7qdZt7bw
IDJo7uWj5rRDbwB+kxknb2R3nzKgWs0jfeNOfeFj1QyxSYP3AYWDlPSAXEY8hTkb6EQI7Qz5L+MQ
EIEhKDlxENl0LXzMFCNgHNvp3pIYrAZR05YGMMoNsFVpLXaQeaCTL3bcM/Uafz2v+tGBO69CxFCM
+Q2sh7z2rc4BveneDYWnIMf1Hke457SiuHByr3kKX5LevURezqEwDe6kHmi8mOq7oxfQNqLflFFn
pOecqpWzFAymCxjPvOUqPssK8DQHXXLuIcwtGHAA/bQKlNgvUd9p3Q9NjycZNs9oLrlMfLNNmX/k
XmaRa/4E65BhCitKFpn01ao6tebeqrDJUKCOGmPQX+7PBgdNINp+m3MhDaPY4/oCiIVqduII8aJD
5VTzme825NDUQjypsedoVrNqgD8fIXmsGmsvAuuWO+07o6SfLJLx3kT6wTRS+cjvCJ+qZLKiXqo+
BQZF41LmiucsbE/QICApebJnqOWSUwV0kSShQW84A5Z0rLHcalRzj+IByrtmCsFFa8BSXhnVe90E
uH0cY1xXJnnbPB+vo53hPwmZySz86eXMtx9B3gUC8gO7CpVCScsJCWv4mMUpXtBR4BNw91qSbJ0E
JJeXSmYavCKypgO9NwNalA0CGI1sdlaCcT3EDj5Gr+wK5obu5C8PN6BTu3eroBKpJ3NKuAroFchz
zsOvaT3SRG5Uh8qs59V3NVUnpQfFfuTiir0dIhSdDqFlP1kN+wFGT4ZetoejBP4hqvsfdiqcjHa9
EMZDXnAnAarJQxvGrxzndhi7blxz705s+plbV2sUISblxWUMbWQEKJ+QgN01eet8pwQlo+8SiyQO
iV8Owv5svZBFwP2E0r9m0GJzDeUYlZGk1UwuP7Qu5zGmJ8nUGKcmGW/DxVTFMPseNNbdIW/8avYd
Ow0a1PiP51Tf0ieAjbwpIGVKi5sVCIrebu8ufDg/0pcFIIS43QzqKRT5XzGigZLd5XRkEjwusLfm
Bt+RYcYvdSP/AUqo14CdOG5RMuwZBlR7zlO08GCqr4uHHKhSrWQJ944EByY1Q6ysCedt1gMk4aQK
5M7e5hXRMZxwdgPfPoordzsHs4NyZj5rEkmhqCXn/P6HYlxamhxaS6eZ9MGgFU8hnaesgs7NKlS4
7qA/MNeat01MJlV3S9oraxwb5Ew75FZz71bDs2ZXbG1xcU9ksZhXUj+p4ObEznwgms77kHgXDi5Y
uAscK+ErpTcQy4aC5hjG96s2A341K/dDSeO5zAwajEClrMFP9m7AqKbMn9GuEj9YhjJ0STQGueUa
t9s64x1aO4Vnr6IJGzxbwNrhpLfCmE2kED91ukhvMX9jGNl3grKks+vQXgeFwZpl4YCeTAwGTmtf
g9F40hMMjq7dUxvjOewvjoR5tU8GEqhu1VxsADkk+hc6PBOMAt14ZbrhVxAMeLKb+tgEpm/3kJhF
50Jecatsl2ZPqmaNpXiw4C4XHixN/yxT7ztjn9tojtg2qtn3ywczgHpLyWP+4fSsabAX/KKjwQwe
Qy2cnjqqYd+9GQGaWWIkx3oCAbT8dLEle8yyKQ56J3tUhbrM7LNgspCoWrFx0TSLmZ/R1NstmRJ7
q6H+gbUxt0Kbvgsb3KHeHEu0p7M3QAjbFdrNbAJ+NMVq6MXt0bHAHqAUlnuXCeG6SeJLzVnt0g69
sS7mSzNomJRMMKvFwDhYYkpEcXoNm/SV1ZI3um2QolsLHqt30Wo8Z8ZSN6jIJdHR5DCjAd8WSBgY
DIa/uGC0HJzGl0qZ6bYOhLd6DkWGTqUV53Yu76PZHaD4kvL0ij23IWrrdCv8j0GLAeCPjvtsZsqn
JnkZWjxJldWfvOy5MKhWKgNybLAnufAY2qnsx92IILDSSWxc5XLmh+GENMAsvdrmSDtGlmzmuX+M
npefRv6pRhlX3MxkALQFKjEY+1GTJ0+gJtZyBkcGu0TqqEwVGWCXeP7Kk7QQzQZJcJ3ASj0H9jbW
mwNXzO9oU6Dsb10snr6XM+hRuFDWJrCvDSMTP7ZxgmnxvTcTbxuGFUIJMaFVJV6mIM9Xg/kdEyDA
oCtXTPHPmW0ehj6lHYMtGTeG5tCwlsVULxoaEwe6Rf0qb2D3H8ypo0cnHG/SUMMWNGZocVaQyXxT
5cjJHwV8jmB/hbn5Qy8cEAHG/qsiOicleqhBUaCpCgmIQV5zr72T/XtuG9xholxYRlrNpD0CI8X7
7y7wmxG7GDj6qzF2T0M3Pepiekpq1W2zoDp2MbwHKseJSZlvGdcS7Gdvbhr8WlW1UKmMbdNXu9ms
x5VsMX5k25qGgovw+I26EycrRy4aGUyuPb3BwJ6WoMSdZt9k+nWYxB7BgJCF535zFSUbazyNletz
RrvPyXTvBcvo5GFz10jX2dFJVuACAzoUgQglJ9JfYtuhk65I06A5ssoHrMtIJ8Y50fuDslgpIl37
xbVu7whns659R5G7VSPmeRg0otXzDd0qqyWf9DQ8MxZp93jAMBkJCzQuB9LBvQMK9bu+xQzEB+og
8/kpLdNXnYYDUmSMBnJiZNtqb3vRT8iDzvUmIhqh30xJ+7JdIyWGatjIIvgNDHYboYPgtulGDPm0
4id2s3VLPNyvHLxnrgwfsd3vYssE3smT5buevleIbMzAFdcTTHZUGkwFWNMpqi59bDx5mTbt3V9A
eKCzlxfAys1rFEDm4o6z80ysDWE/HpyQzw+4ob0oOj4AuJszOuBsN1kK2DDve9EBDZdoCzQPkjGp
bwk4RU1sPA9wCeC0BQwtga7CQD47jzzsH3o9QIVpK17aujpjOHmi/7FYSv/cFdvgzpSA8PtczTtM
/iriZZk9MiDTPDNwzoujw/FgV1X5ecrHoyg4kjB1ppyz83C52awMNLqwMtPdaGOKInAqX1SVjL7I
0lueEHgnZLArFmcEnT8sTsOAsQDD+tQW38S2HwqwFwstyaHBgV4yYCA32/wJ9wP4SJF+9unwZ5Cl
d6jQVvXM+1NmwwubLa2Ri2wkeEJQEz5SFwE4ts1P3ZS3RDbdKka5D8RjWKhYqqGlhBD4enZaYPy5
d5RkNQifcaMwWlz7E3yUVTIlUDpEAwB6Vq+INcE2reZH3k3FPo3ZNl32WSaf1G+2+rdGUm2lVPeP
A8k3lzp0sPGYlEN+DccdqrVPvQ9bKgFev820dN8lIcHRdmr34AcYNVSjyaLihleJ06hOMFLCzU+5
MZ5D7V+hdR5eTtyWmpNL4PMc3SrHPMxL6dRcuSn5n5F5Bz24Q2fsBOCqc1S7R/rBavSKddmW1sVu
9PcZxwiJDU1nCfb2dTLup8LCBet435SVU90NZHxKnG+PZq8MEgxc3/4CoJkVHuVtrcUjXYsrmsUB
eyDermpRBId+/EPnZbJRsQad3SIpZSkc0+Z4i2XMn6agLILcXLLLtzNSjZMMt3EmKotplBETrhiQ
Sk4VvltTdZxCDtpArkrB+mjVJCvpNjpQpPY8CGCEndyFnHIYMHa3rtfXRgaVVInuwc7L5Zu2Vi+/
Bp77asvwr1KFRtFV5EttX4v4jEn0j8Pmr3J+CE2jTcmZHm2dqnUyfjsdtTxQ4QY+6mR9fnPOhCiE
V5d7+ZpYzK6KutMI+Iqx4QvOxH1flhsZ8Eq4ihcX2VbKnuHtBfB7aPFuen3B0WmX5hlGpy75rBr9
gzDna8sVmlvxVnrhT8dDGMbL7ow4I/ym4ueVVfDmWGyeUWBt7YbPnv2dOt0jrYOLZpR7m8/oCoHs
pKyEsIyuvUSj9+3i8MfMjFHGDglmzvFPAq6RupMsDplc6uNNGCYElIiRXptWmC3WTVDeZQdwxdH9
JqOGs27mZ4cyj45O+ABUMPe58Tzp9Y4T3aujD2uREZNFKlmFwKU2oKN8syXNDBvfWHGhBOAA+LMk
0wWNOOG+RlsAZbl9sw3wubpmvidb7RuaQlqEXjs7NsYt6I1dr10C+H8YKfYuMOlYQ2FcFmE3/aso
RAAsc2XWuEE1ZdxInB5MyYo8Ox3jHp+6oHJ/naB6nSoak60CIinGmtJCfACJy5SGBgQqUW1B7VXp
pwYqc5IC/pbtowkAIrWz86RFVuhPuvvHBV3aCFZ1BpnRJrDIb9ue+q62SoWv1BDYjn7B4bK2wC7F
1aML2hO9KYwN+LS2nIlJF4fMVNTRbPl4IEhtSlPTwNh3DAxC3bdc6vxEGL2POaeZBrNmYFVH+TW5
+tdwDxZwCPr0hmftaFnhTziUB5i6Gzt0L1bneWtVEpyR6gu7DOEWjnzC0QNuzpTFzQ1GoorO9kA/
1zJ7Thgt1aF1x4F7gxSwjx24iSHMWSxP28K032eZX7Pa4ZpBhMSS/D3mlFwd4J0UvCCRtMYD/OjS
3Azqv/kCSUj8CK19aYX/acdrFTq/PTgAGHYc4rkkL9ixj4kler0c8Gg6eR9teUq14hFZPO9R6lcZ
dpilpKvw2OyGrjyEcUmNc/DtNKiiWnvSrMdIVhrw1kEREglA5sY4SLJ8ccpo3/rSvql0RplZSCmW
XV3biE19Kti1IHkaKc1WvbabWt078nSJqIWQ0p8Y3hLaDgjTjMZmKJK70PM30jPrZVtw+uRKGfdX
mwc2kqC1CTJ4hi5PYMjHhH2GReu3yNxHSUIQwcPcjVCFWpTVAbUs6oezSLQ/BhViPvTRv56FMuNa
PWf/+kiHGWCX+SOnW3elJOB5lvT9mHp3cy52tWH6VReQdAi8l7yN30Oj+Khj28boHqGOFf8iS52Y
luE2ZTZPXBunDAvSXlXq08opjpWchuoqX/I1WBW9QXFRZmR7qvXpWcPeSs4CejOL7rBs+hS03iOW
BTHFqF7BeegU5Y1dd8O4cIzSEYFCzy6tuo9xfnBdKBX16Fy5GV/MJizWICypXxB3DMKUCOjFvS63
hOvxLU/ljvZkkk7eJYSJlZZQv5IYDpkNXxLZmz0dKPP0P47OY7lSJAqiX0REQQEF2+e97FOrtSGk
loSHwpuvn8MsRhEzEdOtZ4BbeTNPxlvi7++VNqDoBC1K3PDYpOXD0BLKym6FpCROhcE/YfaPVRF8
UMGLj4BPyKj8N88pD3bXvtNI9SJ9+o2Xp0WdvA4Tzgt7AlUIYzsZvj0rvC21PtJJv+0s8Nd5xlfG
NwiXj80S/Xrj5M3zBL6mypBRaKpnCqQ7+rezRQo7AngC3Kyc+9VbNxCOGU2XuGwbXBVfJGNpITfS
8XEK1JMeSolhZTeDDOedyu+eOzhs5cS6rhzaYhQ3Otfodob0n7DXPTsNomzYDmfMBVhjSvk2kzIj
uQyNZrj8/zEZGsC4JfjASloZCm5rq3h03whN/ziCh4PBHN35PQUaAGjb7GYl2W9Uo6K9Nt78m2Y9
XTjD+NL+4qIzT1E0vMjmXqTTq5m1PErj+jHwP92JB7rIY8Ruj9S6PijBwqTrcwcfLnY1BOT1cldz
V32MDrBcRHYR3aZRtXyFtlnEfdhaxymreIgIRxaX3NT37aKGAN7OjiUii7AftSBAWHS7utao/dL7
Y0kau2IaHUw+fHDtGTY8brVAQV4SKzSJ/BV/0oiuFKJ8+PnXTqD5PRvFOQpats9am/e8sFGwu3hv
Jt23TewHT23TbfkWbGM0Nwuh2i5JfO/Yw+Xo1Qac6PFxTLBGWTGffzai4Mj0uYmoj68IaQwLDzfH
3+L78m602U5CFkqrFGsHB06aJRjhE/ptgq/cHLHmWby7PvvOWb3w9dpT8ciKIrFvpS1fspCrbtZo
YlP26rYRtg/Z4hC+THGzDz1Az2aff+g8+Rrc4NVX3lsFAGFt3wFPgeXKxhP1kMEOLyN7N3LeOZA1
kgj/t7cYryH2o2iExthx+XVVvuNiXaN5AFWYYTtNirsnq7tM3DvGq32t4ueaYzCYWbBvBZNGixfQ
0mKnLH7FJIk/8gGWZ5IN68xUzw4VDoBq77F/L0r8kHZjvXcQNvZJb57iLn+0VPnReqLcmfF8DSyX
tYi7rKMbHoN0xGLivSHsP1Vx/NXawc3gdy97PqCWAYj68WEd5fgdW81joaYnpeXUGEzt2erDZVId
mYBeClbo18Thkzb6/GFCCwjQftvR+acF3OsxweuKWktbeUhlGjlAXEsUBOvUf5ldNpaTiz2W+vgH
cnfsL6D2siV4VJY8NtzIwpADBrEDmN3TJWrGH/DEl64w/ukqeUgb+dMQe3crOhZHNk2eYoCtSJEb
2DpCmDBRQrmmbfl3djLlppDLESNo2isv8pp0dHoEOryuk7J9kgM3Y5HQimDWPF9zt8bUNT3Klu11
Qg4efZOPEBbhzfaMZ59pSSaqxERA2ZQgCm2NoJibGbGZQWDD2fBezqa9SgdT7RYgH64t52irEgpl
jBqdR/g4/Ck/JwprFCI7Sk0X74QZfTZuUx4tN6Uhl8Yfa7B2vYh40MecGvlf8PCkxmXQGf17Hygt
iygy/uBriNvpPQR/7rTihW34y4CHetIwH5uqvlr9K7sP9u4eVO4khwkJhvg3SHC/BNQXFeNVyILw
KR/jbAu8A5W5x08qOJgE732WDScHAcekoxJt/6jgBmy6jmOKN8kfd0YSdukqm6i3mvlcs1hcJGfs
FepoSpG2uRZDelMgvsm0NWpP4PJgNwE9VE39a8fpKlT6IzMgkev/l5kDqqemf6f1sPjScjM75Yhb
Z2enNnxA8xevB20Aiz8oTekZsoUccP3QZNJ7zrpqCXTQ7Zll6V25eDzEYG4QaOK1SapnE+JQh5hM
PbTSWMgh5BZdsArq8gPcK15nzF1ce1MGhSDIundZGry+dNiEA4N5AOWAvxrdjwqsDFWtybAuxcOy
cv8hZ3GSCxGZNOHFBoQmouJAsvZOvneFC9bbuUCjRqVfq5QPHfVerlLSjqt0uWGBluMkhu101TYI
dfbrEEj0d4qy4hEewT7S/kPs+t3eXG4eLNmwsVv/zLb4cDN2qVO7I9D/Rqur3hdF6fEKqDMBiQMG
l81bWC7PIe9mZUw+nbdBBiq2bAPMlVs7a1EhFSUdLP5qeKQg5F8emf4ts+WzXVnoZX2MeyDIjzJ9
Cp0v4bU+6SD6vmwk3QSHpz0m9jW4qNo1ngYZ/ziF3lYep+x4Sfak2thELWEFlmRmpZg9c8t6pOnr
K176GSbch8SD8KUqj0WLZG9VgERBh1/xqiS6MyJfk7TwcJPgDMyEkABhCNeSEbEiRMbR/UBtQv+M
qmIfk5O8qy66ayW8jaPSHyoLX7BNuiiF9AnnHAo5f0Sae6q/GCZCWq6NMvnyQgegRRhyS/fencx9
L0MOYUXjfwpq3Vcgdza+KR9hcLZnPe1a4aC8JTTktB1RszSpeCjWbFt1TmGeAxUB7xsRestsoHRy
mIkC3NGprfeYGK6tyfaXyPGbbbKORThOs/yNnQxaQkvPCzvrDvk8cbeVAQi4w7N5KFR5HvgWPVr9
0qjtP4XknQAQgbu3a7xdZZw/GZH3WNkKe6oHijSTAaaLcRd16m3InOpAX59uZxYevFkQii64OTmH
EEBcm5EX8I5e0MbMvw0Bxhi1/94XvO6Au5KKG+NBoymFYBxaSnS4tbKdSQx2LnX1PFCousx8NHNQ
HdIlE3yAWF5yBh1KL3jIFQMLAaoTTYciXcD7JnZr/w25mguAEokTtYL1JkT0jfXrHHgmNxFbb6fU
v1sVLVKJIkG6NOLIIOg3kRxeaK5YkeBN2TKhDaWCN0lR0LgWRIJxNyQv9hx/Zp0+w3O4dh1TRRC0
II5HtOYRC03LA0gAZo6bgx4Szm3PA9qhK+VyiB6zo6HwVSIeeXKRFzLiKJS4lRUSqOVhkB9UdzFs
46xnhkqYw3y76FalqiR2upee4gmBVHyWmXNKjWbc5gwDakpTwp0iPBJnjDY22UGeCMnz0BMayqaB
g0CNf9bj2bNP8LkOVUfnRWTunP5ekfF4TM3hT4HQGLPVpJcP39uM2hoyMj2nKkURLpt2r5pnM/CL
7cTTej1zrl7Be8BETSJ+JaCZDS7PD/ocybICad2kdfzbRdEhcqdxK6sA4MLYEISqoV+5RBNc6Cpm
nVPBFlHUEqXy5MwEAPx+QLFrnW0/sY9NUgLcwUQmHGs3oRseQBUl6xRbHMDi1dvMYEuUkqGZ+7+g
xrciIvyUtiJEB1meQJ27Dh31OEZy07DDIR3TAhoqQLoUauN4yTEZ8RE32q92xJCf5xCmqmVENJ8t
G/ihFOjZbrnnrHTNmWpLeC7rRDcBSkb8E7uNvTOD9C+dMlfkXXDWPo4KBE8LAyVIaXMNzdrGwehU
ZyIlO2oNc3/8NkPtHPpufC8MnK9cNRvcH945cdBj4sT1t3RJ7eqqTbejdvF4UBiXUpvK+JluMF91
vY/RtMitg5o15GVP4rxizIkwSG3rPzDYnf2Qd/XODQHnxN+9ATHd6WKavOklWbUW8eFKJX/6IvzF
lfLqjHbKmZQdRQvPlGQPCVHsVF3pg/I1m23HFtKuHf+5Fa3cphrKb1weivKYL6JnmYbfjb9fcgiO
WdbrHHLGdWIwltZ8KxteteGKl66Vn1PRvhfzaK+dNnRIwVJCsEzwbim2ZG85q5hc38KpNw0tNEun
TjohDrTx8GJi6Gf8om4i+iQZPhxx9NFpYU7fbUuwHekjoFeZQWOZiWo/2VQsKcnqv2dG/o5rZLIC
80gzu7HulySZAw0GFrkXL+ZXzgD5yPe5Tu89u4oDnUTmupzs58RiurZNnKQlR11RxSdaRPuDdJnD
C7KARi6vnSozfs2iPbjcIneEzW5OE2WbZIKFBCuMcTzYu0rZMK9Y/tPcxJRFWQ11VxXoUn0IodBs
GtR4lGcORqCGa5vo2tiF+JBCp9sMJhf0yApuC9mSFuuQyg0A1jwYbA7/w/hbd9kbvZLjqqYJZqM1
BRm4uf6q+UlrLA5DAkG31w2knvbcTYruiend49myMn99SqtW4Am+pol3r2+mvWtBTahCbs2BG6pN
HHg/FCu9RjgRab4adl6EGh/BtKaLdVUK9RPWc7kvOUvwNObKMjHmYvUDo5Ge1RSZ5A4ab1Wi/QFA
tIlsGH0/7EwPM47ndReLEgReCbqd+VuOTDxRHoCPiCgTiJ6EYibUOR63uVfttsbmvu6V+q2c8J+r
6jc3x78UL6spY3gySJOtwTUf6qFmc9kXRwpRUIBEsEmDEbWhoAHWn7linvQ8FVs96E3TZerKyLpL
qumezGRSDRLKQ7kgiGve75PXI3GmpAMIT3qojfOcIuJ+esw+Woc7y7EObYgG19XBtFb+BAp/yHZU
wGyrmdWyj7LMghNCoXmOYsTO1MUF2tQwdVihRGCN+N+IFd+shqZRKEMU13XzWeiP1DOAdlWSqyn3
jEuW+uxRB4IgffPlBLJiRiT/3js54P96pPdkquC5GTie/PqvwkFqQMzf4WCf13FI7Ek3G9st87uB
mxFHS0gIPZ1GfRLEU7dNx2VgJUT965Z+swyIv+/9HQc4Nm7H0Yr92LrHlLaa4r480XVHoTojgZk0
74W0uFEgMUUFx4eklvzWg4MMxz1h0WxSd7gDoaFlwmt+tBcHVBS471QoGNeoVfgAY39l1e9RE25T
CSHN6q2DZs2osacwVc9y0yPU7XkuTKAiDGx4JcGbptxHDvmS0OHQ3xTzYRLd3hKgEYWuPjA53QJJ
MUAAlT5ube6bYgnEDoLtGX7XoRPZzjW9D1bUcpMUBU0jlX+P3fFdYuLY25N1GcKDcMcv2nMplimK
P8mQfNU4UoSYh0u7dAhbQD3dERao35ySlj82GOxdOFjJYQ6cn4Cj97qGoxEZ9t63BVtLYvCmQ+KO
6COYHdWONyLG6WEyBcaF0KTrWT4wyreHkLKprAVD0WRZtklTrnXtjA+oXfCvRfYlREZE5e43NzMQ
nwaXL3DwZt8nXs5NxFtsL+LUNuILJiariCSdwX9QUjVjGYSQkOwLG5k8ZbJBNRauEaJrJRX7fBCa
sBoek9p8AWa27BuLY98AzuQ0J1PU/Tm3VmF2D3tAXrBYTVqAow/RgGHqQs/YWB6X17Iz4lxUA6Un
sZBO7htW4RMrJ39vs79YS04IhfFNFP9fY//pkobsdjo/67Ihy2KXVMgwaBVmBSjJ7qhmtjjWLwUv
8GgAqfS4Vkqv2zvCfSCjvABhSiBfuf2W1mzZFy28Phtz9SzZzu2F89QxVLt8TYSLcEQQRK8p4T5G
YxGdyiC8CuYaOGF8Uo0hn+hQ+K4LIubUprKloix95WMC5N7BSVFbwRcQvGTb+B2HKvx6rMb54nfW
Gxtv1L/4EQs6mX86vluIRGsv5BmYKWqrLTlRdpvah0kxl/QEafDvhF9S8X7aRmZuB5yGyvEwJ+P0
5fjF71oJvW+YLwBRRD89BYUbynnPWWUgRbacTzw2G2O8LNz62bkgDbenoGvzyxC375AEYHla0S+C
yMmHErntBUMVnSer3CYsXndCMgxDr03B2JsxBep04QSkK1imTHjbCTQdRiU+raR6qeLkHoWYzEYX
tYrnnr3heF2Kp1F5xYOIR2D2ZzsWGEu84W3KEGNi51FIMyE1wa0J8WfT+3jpYMkeaJroNjrENewr
++j0hJr5BmJkHnMmvfpm+oQUCsXLsUbcMQwxEboWOSAX4VQKDzkfslebJtlG8RUYB2XsfB+FsvaH
/kDf/bz38LltO7f7jUoi9BmP3bWtaCIJrY5vHx7hTbrQ7GZZfKgwC3Gwx2IfW2JPuIhDdkJgPrX7
Q1yF8ZqvuNlX7GiS+Lmv9HjOOQjRqDFwijsFqJPyyxuo22l0fbRD390h3oVkF3Dme2lCRwWXnE76
f7YxfjGdm1QEu+tqNE9uMjk8aaYBJmb5zIMsXiD30z7RRbWVk/GeJRWdi7hCsj5+jhOYvdgtN+by
eQnMWQFbkM4cy0Pf9K+9bKCdyqHYh5VJDU4xnVToEhwooiP6tOI0UnfYfAAf2+saTWE1kzbhnMyZ
sgi/48GYD05Zb6qJ9UA480zKy24bBb6/d43I2kbOQ7sUyhXSpruvD7FjgKZjMUCBBx2NtJc1FMKl
QfIr9aYtpubkRJPGZlyMuzBgocx7QtXN62jn6XNPlwbKeH2jAQBfgJkh1XvZS+fLcU+rWNCnB8Xy
BJdzGu3HgTZBdCoOun606U3pHWywi4e6jumXSeN3hF7KhQZojK0P6c/q7HGjufBW5UyxSDbw+c0e
DfIFkRKbtGzegBWo3JHUTjGBS4lvC8mABhTOUY47bJoFn4dtmia1gcYiP52/qhDQpbnntB1vpQ37
wGui79Ii7SCyz8w2n5pEwO8UdQwG4jvusCxq6bnrJZZuts8zOu4ur+PiYjhYh0pAf92YXwPy4EC2
+hdc2SuMHdUrd7KtKBUhltg61ZAfN3Wk8UKJgu+Wx5QrqivzsMI5o6Kj/eDWVOdgzSPKg5OMGlgI
GjybaRsrBRthUtSTfQnNW5Yst8DEuknYFfvUSftN316U0e56zC/7JqTKlLTTyhp4gfxXcsSU58ag
bps0oY+zaW8dLq8pawpOgUayBdWJl/ge+eJoWwVvg2acNdsRE3dqZoixmPP7T4x77YFoN70MbPe3
tRrpLUinlw5jNusPSjuj1jG3wnb69dgiZ9lWiV9gePP7zD7joLNU3u6LeXGn5vU7RheSljVeWjHg
m1q8OTGnVwCQFPxhvEzYGq+VkZon3aUrDwWL2wWTGTI294X3pNOfnKDlKnEyRc07AltC1y450rcC
QSwohoRUV2Zt9a1FwDhiV6uLOr2aXvi0zJ18DMJ7sIxrQs/DgVazh6zmPRMEAE+w2t8VoSK0ROyX
IRZbQsKM00Vq52u6wg70h0GOIQI/B98YneQlMT86L+mPvYvEEemfYcKy34imeLBT63ucUZMKxO+J
jX8Xh2A2K3wicnrt9XDTvYqQ+eOB6gT5ZJMg23cRRoZGjOC8TnYL7bzu7O+A1kDdjUCkPaMhEEgQ
Y8acHQj2QSUDpEowS0fTzNiqHyFksfXDGbWuve4o+snddl1Ax4Rf6DWg2LDh+1vGYIElUnE2NU+W
UiMKl//ZLvg7dhtmS4fpXBv1hlqIbo32RbdSafHVT9hRD/Pe6lS1X7IxnJKrhsB5+6DBrtIo+dR3
ZOUrEIqso8YMJE7Ykrz6CUlzJbXHrubuWTY8gWF8Mxwr2XRl5axRBXiWzua09Zx7lLbc6cjxY7Gn
VVLEk3eco/emKroDdU4eGvv4BP3d38de9VdU9VscFd4+zlpSOYPcxYk45CYpuZlJjz1icmmAp68q
yeeYWWO1pWILOHMXPdSBUR3CWFNBI2fgqwqiRY3ruMyt6WxOejem9a/qedTqWsGOhk7EZmdr12AW
oG1AwxcNkAK2auQvFkLn/I1aERxrKo5XlD1TE2jaBIvi3N7hBegytHTlzv3FyamomEwfKUd3PHF7
i3Vakm4o8nudivRBKlEdgQktPhyetLluxaEDtUTJO0f+7Ax7x7kCF1/1RWIfWdEGDUQEYmzhuszD
25QaQEJNvcHjBOKufYGuj41GDK9y7m+49bgFltXZUxAv8MrZmy6/QzKmcdPA6IN6oVcqN/GyR1FD
bZvvrZQVWFcKYG2Fr8/omGDG9l/fR8Yx6bLf//8Bq3VSrPqxNnfX1CZ+NJRcOF4uKf0FO63dACZM
5RfrICs+owFVAOaNaxIr8UK3ujuLPFcmUFlUCweniTg4V4LMZM6M3cgMSFBzzaGMo9+BZSan9c6E
Af2LcT6P1D+VWGdbot9jYX3E5Yxuk9VPfuNwNtSTscNNsK2i+bHSsP9dMmJMK5hNRf0Bi749lrHz
y/Wm1qJNKNTpiyuk+q/KKIihWc9zmsN8iHlqR9gWSHLLjTs5tD6Mk7dlVPDQHxmLCX3gwfYwIeu0
vxguqTAS18wDZn6xJLc83Du0ohXb1hA/5WjRgdaX/4JFny6VGyMBOP7NArrJqIKQUuJWW7tuxl4y
B2kpOd12hY3XdMZonFZyQoGW3p5VJFZxIAqodBwwSryaFFA22yQbH608GhnCqO1r8slZ+1lKpHEA
G6rTcksY/05pEYX3LMNDFXwQbtmFJamsER9RpUAYiDEnTjJ6JMXpZ6lZeC2+jnrjUbrDY6J/ivPo
IWWkYVV8SFX8J8bsjuFhKTP302mXH/uW4THXNytC+g0GXjPGbDDnATEF30Xp3rYumoE1AAdL6E7f
m11zTUz/q0Uh4/IlbqxdPHBd0j/6PY+QoucPF1FXHhrF+roz95YH6RXZBOA+7mu/Zz2V+uXICTt5
Gjzo4e7MBTE4Tn76/0duh2fFIn0v64rATN/totDddWUOHbpjA4NNkeICbpeO4/9r2qxnEmJNZBnB
QzLR1e4DZESTZzE7iFfoD6u45gzM3dSL3H7HNVpg8wIoPYzNb1HWv6bMrhi1gpP25M1KxZ4AeLMR
TqnXiUnCHrBdzil2IpWBjLEhq0P2zXDbjazNfVNkxzZpu3PeGXiKWkTKipxuDbySUgsP1FZxbhqz
xJYm/hWkwg85j5/lnIJvxhGUbsW0DwHDEkolmykK8x0pO7pKuuxJ5TAmqFBCk9fjd9WQ2xQFuwyX
uWjthEO0683sMWdxQ+YRKEvJAS2XGQIkoHXl4rDwRqwg0JC4/Rp/8btuXGXEG7ygD6VUNDdBeHpU
ebQfGPoWrwMLbE2aEvzcBUezXGWD8+Qw13NsoKl95r9YqF678G87zpyj6vBPLUtWPE67Tz1neMgr
Y1tWIeyzhVnteuV2VC5emvDV9CRiWamzndcM4jFAdVuXxlixUgXFQPvxIfBoWw7g39ZWRR4j5Zmj
LIqKVMk3FPUJU/C+6o0/xinjO/TqWMYJvs1aju0ljKrsUlRgsLwmjLc6cSfgPUl/YWvwFMEWIgVE
o4el/L+tPR0mztaCm7FlCL2pjWBXYojcWMFkE08YadVjOd6rZlqFsSlwm1FolFgUPmdBH2DXJlff
uyCsO3JE3NgXRFbQPxGYjdf+rP6wesOhISGdpgt8mptgwzkHzCisNW5oy/eOEJcBp4pwI+s9BTEy
N6koCNh4rfBYFWRG8n8typyR9S9gUXOo7SXOYSojrU6LdcJWgHgMvnVrTm6VtXFcXFooxGSXxTbU
EOeEW4tT41Y730j0ceB4HSWWenSmnnNnCRhIO0+RwiiJvSlM7Dczrowv0dgXBaCSP2IhmLTEYnQz
mQBV1bGz89868Mh5pg+EGOJD61IhsgACJZv5s5wDE7Z6xQml6s6q1N9gagyCtiRQ09D6h/rlbOJa
mRtWP/m5FS5OJ62xBi1zmQDbzF9H8g3q2nU29aejXdYX/mh81p3xoQcgC5NiwVR54o1mrC3WOCrN
g+GfcMgRGONwi5mi8KLn20zF/XPo/aOZMdvkQR0dQqslG44ZCFpEWT7NnxhrtlxXJESWxdkgbAs3
mYX7hLQx52W0X3d2Lz70U2qcvRe3m6tXrxUDy3r8blHlOFxwPs3UJc8Rc2ZiFh5O29BnrKGuobyM
DeS/vp3O/jzsLDtojqlpRhezetajqEh5lAeZY3bTNtQxVP3mipzVIfsKY1P6TnZUVPquDHdNX9CE
qzPknu9BUnY6tQ/jBcjoQQyzDW2j4M7c7kV0zWlSnw3wRpbrzshhzcFL6u5Em5q+isT2T/lkbcO0
yx6IdRXbmLVn4uSLn4d9V1DGb4WS3W0eK1QlrhbOPD6pA2A86NBPEKLEvuSRsS8lhw5UTrjeeU9o
vdWvY9p9NzpOT0U/NHtA+MxFTfELBYDNF4ulIBzMq0LnhSXBJrX2maIbaWINgL7PzoRDB7pd92sH
D6Ewkx/ihNDhn2wS44nUz5lbqgfRY4ibuatofM6hnrgkGv8gZ+Kuy1LfSid4EHCxfBeQQ5w56hU/
SY70MkIgivoZs4a4afo8de24H5MdLaG2or8vkgRTzrK2LzgeFS6Mb8Mncwz2I87RVxkwHwYdph94
e1+wpoTHpIWK4XnmgmNw6bWTHUuMGunfxpGQZJk+gzlEtAZbOz5UtfVZR1wTMDOHtXAWeyXJ71XQ
i7cRJOSxa/KY/LFIjjx9qVvyUTwBGgwcktGs0oKEEgGHe9m5xT4wMYHkpStOpjWnMPVYI6EVMS1T
6RlIaDwqsB9JamR7G51zcUTm+7r88WIXJOUw0xs1kwrMxJF6ve4lL8TKC9qIfnPdvqbu6K4C25k2
EJb5HktKaRNA5Vffwlys0Zh3RqnATGqpaUkv/U0hatrp21hBcwy8e2jHEEG8brHZsUv1ZBu+QzXa
VbV5jWzSTq4BsISqvqMZxSiPA0aTdoibe5u1LKLgj6LT8K/SHKgVLrJ4H+q+uVMhQaickGwPCn2X
ADS/E7cat6XHR/v/v9Iq7HFSzdz9//9Kco7sSXCP5jQ+ctd14LHurJnfpgtwZxk4F3Wh1qPFsOUi
uj7FZnJrZg7dldum53murV2orOk4LyV4mac77OchbBox5J/E+Pdz3aW/GOwIrjlbn1w55cOE9FTV
zjtvWCY3po6NnGT1wqWWQebLcRKPBMKoncItmqjmUzTeIbbkyQG98+ZNJoLZSDzA403ZGDj3nwEY
3/JjBNXnZeioHhcGm9+wiP8k7aRvHbMBpxMR/5HNrs/THiIyIIqF6BQMTb1bjtanduAk5eS4mLBp
RhejaqxNnWGOLDLZn/Tyg5iWRw8yVulpJnNl0JC7gjDc772upvE4z9kIZO58+/9HmVQYTnIL7onP
VgIP/k+KUEhFwEvT2N3j/z+6MOk3gK8ylsAZCErDN9aTDvUR788Wc1WwtmMrYp6Cj+bP7dPsV786
sGiWoLnByoRzRuYSHsSTMGzxUWlIVQ58DQh47pE6+l2Evk/zTHxMICCi8cv0Isrwlne5fard6lDJ
bDr9/wPF6iUYeDEWySIc82VG7C+ettwNIRuWTFKYX66dJJOUGe4bt1R2Tllm4OjhLtn6eXjwC8YQ
s28sEI76GgKO2xek1fdgLV8LbY4PBFuZfRxiPLjxWdxxrCa6Z1f7rg4XQ0PZnpKE90rP8iBLB9pp
nh57L7yx1xmeCLLeG5ONxJiy8u/iB9TEh4rb7KnnaBG34XV26pcZpvqDHrNrkifDTvnoO61v+KfR
tVhSh82zJaLpDqyTMCmzDbi08kYmBHtTYM9Hn97jghGxpJ9oK1KGL4kbgaF9ZTkDIX1ZN2ekT/3Q
SPfFNGjipMkiXEm8sExyoEpGMV8yvk+MYH54JLfyJ+YYvk4Gh1Zhp/Oe5xq2bPOPALeLO3j5UQ37
bMKn2LnujQVh8mo344Gzb8p+EZufbQfRaVQ8+rkFQ6+z43Mbh2/48IYXLrISq9Gz0Zn6QNjQfPAz
/4XIcMfDdCGDMsDCfqUU3S5ehQtzyIiy3zYjhhkSTFnxmBcbo/W/+BogdRUl7SQtgKhqeLEFbR6J
lVkniTLmyLC7NSGDrxwsZ2f4Vn5Jmwpfh9Ox3Zn7fVRruoBVbK+pOzRA6fkHEhcftMYFh9Fqn7u+
cQ6WMC9lng7PaVDJaxhNt5DuvLWJN2dj58NA7Hye6JJI0P9c8Bl0yPq1MR3twjFfZFnvXfB0Bczg
U14Er6JoxRlUw7GaSJJ0mMv30FEuAhbbBmLFt+H7D5PFB0lDab4uqgC31SS3oKLys9EDrqxIiOyx
COQC0J8dtldVmDw3yHAb5gRB2RBPlsmWdWyokuMv+UqyIDubUR1xywz6rQ/3bBtWEnyzUTvXMcNX
0WrBiweHkpjRzWPd7+A+OcctiyhUph/pcVYkrF6ty6F97wrrs7cm42CBHUNggaCZkjemSCvS8nUG
V3xUkV509XQ4mKCAV01ACgm6+x71gYwAgTS3GhQOGqyrwxyzUs94maV2/9gTcdcOlG/D0/CkXeve
4tlG/kEPcAu2H6XmSF4mLmjpEtAgXWCc2cbsHBVjvR5JRD6DpDpMdS6XcCL2VzrnKSYeBdQvNuBe
i6mhnh/agLMxgQVz69N4AhCCUQOVKlhXlqRTnPsrFcGvBEhyRhEj/DtsBmqF1r6Ux5qg6V65KTdr
m77dKDVufSjkbgj9jwJy3rYGWpaQhHulFumqslM5hMY1dge4NmOdHfyO0zr8Lfb27YFd9zloEc9z
ijIkd5RN2VpH9f+nThXIYpQjMd+D1mqaVyeu6lNaErdrFqN6FMNqjktEMa8tFt96LqGyoWIEjI2k
yEi6FUvgOTL/4t1+SY1IHWvfQ4QcB1aKJfN3EaHqc7WkVWg8ut4xtzxj3VkYajl7ZNs4ckaqAtE8
4+LBkHQNQ3+/hGA7t3A5aqNI2aSn7grM+ia2ZwrptZUub9K1zssXrqaclSx99jpyT7HCjpHVHOPt
3lBEvzkZdd2szx2QGrm0BhuZRxsRUWI/7B5qjV2QkeRDBD0JpTJ0t6A43y3H93ZpjjGZzi5fVJcm
AtLlVCHQI/M4xbCGC+xjdT/2h2rQT5NtuScJH9+uYsXK0H9vhQlHRlaMZIviUxTZi4yL517Np7kn
Bjp1ZAwacwOusT5C5onO+YEETbOVgFQx9PqPC9LosbE8xSZIAUWVAZFSSeFREPE1mbp3aB+hoUgo
uv9xdWY9jTPR1v5FJdkul12+zRwTIEBDAzcWQ+N5nv3rz2NefedI302UoO50k9hVu/Ze61lfmJZw
Z82fxpBaJ3vsNsMoPSIKANoYFepLKxzQYLNtYS1/IYcBjkMZkvOkas5RQM2qkAGr04hTM1mkM+bq
OJsLCp9K4mbW+iOd4dlpE5FU8CA56KJuNPfkwN0suKGSAaPDanI8RoP3/p9PZfZOwtZ7gj3GXR0z
xhX1tSij5WTE7dk0iEBKcpDYtgcizRQUzcZbbr8O+h/DMQoPEx95zmkXM3BhRjjvzfFx+JyDLrtl
3UaL3YavbZtNd27o/SQKVTy1BkJNAXxatnP5adUBvAam/4i/7lTBcLJe9N8g9K7s20zPhVh2suf2
bgz3k5ArfGPptB+rymdszhKhSCllfqpLpELhCOkct8wGxYBk47zta8PnbIXpjBPvrkuDE7by1REF
WrMI1cCReqj3CYgTKU2D2PZVMBNFV5rPB7fTdHt7Qk2hiDyttVgwsQCnI1WwZcX+WFHxTkHrk+iA
vTE1gqvOrSe4uZTEIn0oc+h6uujtCwNBQQnUfCfxIPZOI98DZT2IhKgallhkGumzNweHxfRHr2O9
asrJF3n6MTWMr6zI/leTULUbJz9d9cMWWWlHDSnn0ICDNvr42YH6wpJWfCgwMNsKEdieSnyLXuxN
pjNutCTQx0Vgooja/JWqxvzp00tMTfSfcN1W7Y+loI4krFbHitHnPsygGwFqMncLVqRtyAg288wr
3Zx2l5c2oWJ2/O64JPZUun5MomQ11hFNVcGG3hiNmo4dWqyxj6ubpAZwYSN0iJISQoxXMy9oBtDG
EPmRTlXlIW3PZc1ZLzLrU7dgAhMTt9Ayps9pvRriu3eq3WO7FCj6G6i6nPvw96mDtOsnZZUDAtUQ
P0TYnxJFu6K36s9uRpXPjGmX9AZeSRDhIETG28wwp2fbwzNW/W10QlAPQh1f+pAjP1hdKfLm5bvO
ClAwnOdpxQ/XQHI5o+AbFq4knWw7YsHgKzZ+7MzsHF36pzZh9mVENUQknAzNT5XVtBtDTGKOyKDR
qPEVdZG89RDBi/oLxHTBQoEKNqYDNOJbvBCm9bBUw5lOLYydjmZsY4p/VrRvjZ/cXk41BfGE23Rr
S/2xxnpC2mJUETU1Mycxcbes2CZzujoGozaskxHGweovd9RavNOzAlKcn4NOQY5Xrbv3iuNSxhlh
qzYHRrOhpd2V2yBunlVsVUTq4telTX3GnEDr0SVTNessnJkDJVEi4mVfrUGZVUxkL+c7+jh8VkpY
jBQ85y7MUfROzcjRcX5p8cXRnZmOUCc4LC/OOYcEM5ZdAgXV4pYyuWkTUsRG56VRYp+2EzcUrzbQ
BP7JLsZ/MswXb6j8PEClkKs72AHdo+dgKUglEIOi649e2z6Z8ZtbAyRpOuchd4pvs1bPoUpf4vJu
6Fw64vm9kXXVrnCbY7yUZ9dFwEw/bQgI9gKic56ETc8eHIiCYOuZF7qtb9jSICeBwH2gZ8lsG2HZ
zk7QQBuZ85L6QQkPg+LgQTfJx+IEX0yzrmbv3E50jLlR2ekWOV3bKPo0Ajyn2GNa5yVMsMs2ybNQ
8SP8tpe4zSBxvy1D/mOk3WtYtA/k4CBOBSkT0WwmVDl9gE8HeEyNT1UXnTHc+hZCJY2Ng06qeWlM
7CPCuFrSoZXi7fKxBDcqOdwziSdh4I7ygCKBKB0Chk5NiAVn/LKX6Em1iEjEUHRbKTHq2PH3lILM
MQ2W4WwkDsKEj4Qrl/YM2cWbML0xOjQpsYmzzhHEOpoMQS0CATduabTXcEQ1FMYMK7XMLlaCgDVu
zHBLH9lnbIgkwk3Pq7yV3a/a1Bb/ZNnRQRw5RjMteJ9l+V510tkHxQOwwCcdZt8C5G6il1eUJwxW
y6OYiQPN8FXvgOnJLiiP5uht+a1vcPLa9EqI8V6KxSM5JXuIZPdpogFyQmCBIzEIsfNemjkGs3AF
ZYXxu8FiCFAR0ba688YQJd+8afFGePDr7cZAUMJWke8qkkIPZFSwGTAf121966ySNNhuFLOy2FOn
bhszp3+biJslCy4qII+2nr39UvpNj/QYqxTap4LvnlObXlWTbWa8tO58GSbnthCs9zL4HpH9kOZ9
P0ksYUiwMTW77FjMNa5k4V6dcTlTQINXzNE6o4KEjvQqsU3UtXiCoPgh5vSF+EsAuxGLxqLxII8Y
FfAAxj/DbByM1USYwkIInNrPVPqspXlHpl23n6MZsAU9f8Q159zjpufGfyhyne8KJz0EHgcKDkt8
7w0lMwpLdnLcN1kbfHQFEt6gkWAFnYX+SRoC82AdbwyEFTnhAdKgLCeWamAGJT/jgszadKCxJSog
XbT075RCWIB8X4M6Ch/z3vvDXmttnqOI0b8r0fiHF+G2O2tgqtskxivXLFO3CgkMfO/BcUGyxxii
KVb8CsrFQYmM2EhMcANxfKpGRFnGrEtsTaQlYT4OayRmicR2K+klDiNarzE2XtIeFpCjduVMRDmg
Bbq910LGaqcyhqW5il7Gyfzs04Xhc9PmW6ymV8dcP2mk9i5iDGaJM0UPoNw1OHiCBR2WvFOCgPjW
w4qxjfZqkXAIddPwv6HXYpDJTuFOvU6mCts4UjwmazsHWQKk+4E0VVvgJQVUdg3Bxswp5EJA3hk0
1Nbak2rNGjQFpIwiuqWK1zEx8kjOkRWuT38f2rEBU7M+/N/P/nsWKLkp+jBirLhmuzucAXyn+yMk
AmsRAYlTuLh9pwLPp9eHcRTjPi+Lf6QcRTc6SNK1DMORvECSIk2KwYSZxMlhmmyOmJbBeSUDz1aj
0th0GkGEk7fztqzkfFMyi1XjrPYg297rltRcmeI1jXtyMKJxbek6HP4Jm2gPuTSsfUbNv51tV96y
fNPuF/J5QNX7BmvK2Q12XByLfrgrNFzaUbtQT9Zn6FLt4xwm+xLfwF2XArYlBC//mirG/U72rEnG
fpMdlREe8XucY2Cki/QcydJ7Zw6rbhqMB1WyfJjNxLkhyuNDIDUfe1oUV6xQRM47nXH4fZlq+6Ob
ywZ2HQwxtBZ/6ja41Es4vSK0aXB12aa1YVAnCGvTPlcw7R06C5x/CuMERoUmmMTMQZHwOlhm8HcZ
4r+BzGh05kw8XP6yjDRXrLXQV3VbX7hkxRRhf5PBtridkG8CaTD3QdPaa74XKptcNXcrjWyTiQRM
bshHI7v2apKmc4gk8usinm4GlaIxZysswsS6LQXBbnLxLcRnO5x8kMznnmcxRInZMk6Jq5m718Vp
1vGJWJEfe8UV42fDUBCRtIqgd6vwKpNm4c1H5IV70n0eZdGpo+imQ2C3jCWShTgXlQR/COpL4fgS
zDVn+7XWjhftICWlngznZtgxK9oSU/iFMG08Sesvrb3locZO+VQ3qT+yuYBXqd2D0zXhIQTxBzf+
4OjU3RgU6bvcdBs0mleXMpjWGJ9Qj5lnE9O29dmGw7OTOHgTQrKQSoomYqpw7q8ZaWHfYAdv0cZV
0FtulTmdRKPN3bgAAivCj2px0JIt1tcA+XJXRJQESukK0BgPtDR5KOAGjDXDqTTkaPL7MzezUOGT
nEb3I+3tQ13Wet9mNn1V767Oh2RTFwup2Rb9Jy8E9j/BUNuBoH0ZIys8ln1kEheC8IV+965uq8NM
0BDKmwCyBu4OTixfOqosjCjafUcSf5wbq3gbWG4saau7uCR9LcjvQAlslButtuPA17Xn+aVHxxT5
C+2cAFjEV8oIaYcK7yV3u285cyxOOKsdKgsvUchA16B+eTJ1X/oT4SRZNH6Keb5aYXfphrDYR7CG
L8Vkg2ZqRhAMoWZmKUJqs1HAhsisM6SPC2EYkK4aTZjc0Jc3vy+7/oypjWK/dB5nqVadGVe8uWIB
5/Gl56BzLLspuMtwL/z34HThBxoYsccWuIlnt3p0IFnCDrbsnaIlArANjsmhyaf8GtJBpoRe9qWs
hkObZ49FQnLFhvMLg1rDm/dhx/1ukASyYZozw4et85ueVBMtC6q9ofDNthUp9Qivfx+yycj36crR
N7lDYkU3Xia46fBilf6wPvw++7+H35+BFcTMPAQIO42SDLRpTKBGCZQdNRxEH1qd9vGSg8hOyLDP
ZQRvso3c2o+sBK2Tu+pJbXSrApXzOSHwYfYk3tZq/UJ/H5xsCHx47efZscUxwRJ17rnUw5YW38Zj
aHBJrdpA/syUgvKH3nNfM5hIfdClCpcYto9kmlg2EFvgQVaN35kjRoOwbHwchZhuUBd7BNTdLPCM
ybQeVIF4w7qD4g1HabaGbY7zcRthCkBRzJyt7QoDTrJAnVCjVJ8ZKd1AZ6z/e4BNbaFe5zQ8RPYP
9vxunyp3ldouNMandPFNeD5HosAvyp5S5ITibZ7w/S0Kec4otjXppNjO3kc2AZqkqE4ZkzFPQKTv
GB0/aoqbeTF/Mo94VpRpGZh3sigTKhu5Aomzmf8JOl54zjRMkNXdzlEEtNl5MGoxHurupwIidt8q
83VAvyuSHiBQdFisv2bigrha+FwbhEJbqeuneMlR1pCjmMrunKXmQaJgolWw7UrLT3qE85ICQUm/
rRGgFRNmhuZAcCQ9fu/fPFLyLGH5PErIFQ19UIaSYGcD2O3FTV3z1eSlRwvgNA49oqkmYO5Jde+R
LJQyEI4T8N/U4E9TZV8RzhxnVF/uVNA+t8gBt6ezMap7L8w/rSB6ly2JO3OAOqI8uQmfW+eRxSYc
CQh1OlqS3iIV8DMIHfRzNEQyphYBvpVwjmgF3+QexNIqDP4RsXXRuvNTzM2920PHW9GLS/jMFA6z
8bjsbcNAaDr4Ss7X6ReGUd2nxMluoj55jpPpxyzBrzX4Tp1KCTxmwakx9JeRKsSpwVdhYrcx2hE2
TeidwgF5qn1FBX0MkQW5DnZCu7ono3BpssNkVT+u2xzgEAenqOMjTKo7icAhGigE+8plcEEExzQb
D3VwGJ1oOMELeB8NiElW/Mx1Qgg9GSSpq/7AWWFXqq1r4ZKKyj529ILiE0cr8wUY6kqazxUKU9AB
FaI0KjiYCuHGRqkVuYmfVdGjzhtWuCk4GN+2wUen1o95/azipCPgmnmLw/85dOu/43gnPPXocSbd
sPmfmjzOYBccSRbigjb5GgAbcmyw3ltgb7HTJQfhev+qKX2Mm+AhlO6JxYB9rOaSHEdO5aFVvoMk
eK1n+W6l79S5Nyh9aK0rbOEJJrHdGFVIi4GvqkzSJMmMKwYU3BfkAkX58GHGXBz1IHFJJD/ML14c
jqnzyNUOdvyPakWIVZGzgIzRNwOuqHuHQW7Ikbx7oK65Q/vv15l4SoQZHpxE0DGt6ht0EkdZmFxt
im+VLwiXJLw87iP8IVV3n6AcGjNxUVz6G9NUt2mVmMzlKTJn0144luK7pvPECYK8Pc4MZUdQSn7v
lMGT8Ay2MKOncRkYx0BWCJ5zQuioXdyQnkYcGQCE+IBy0oP7jgtQSYAFAZZO+pl8GxiB1+5TcDca
oC09E+eOSb9VRkiTa+KjscwBNAs2ouffZ3ax0mqx3BqAvJ7mP2kRd9tndA4wWb3LIKD1TQBvWODf
pdW/irY+ks9N86bzNia4m2HWj6gGdqWjMHSL6NOtxLEV5Cxa5gHUxWluscXUVmlhXuU/S+DowWqq
vbQwJebkA7h2dPXS+qQxBOAfgQmsyVjEV0wGuvvoXWtgklsydmjWLA9OvvyEtThDlkN1iLxOWRpc
Gmj8dHjsHDsiAca4GHCpZGsR3BxcmkV/xOAdZutL5HivjPqTVa1HzB/8rRO0TdOIE79aT/roNHxV
MoAOGNwROrgRCukxmbssAAMj6GT5cktATPKs0b9uwsB8IwVLW5cC7DhbGAjRlbSXMpbPXf3PyavX
IXidQ/4s4/JoR8TpmrlBqmRr8rtaz0DygAoK9JcJG7AnUYgbjUX6zXxaBlwTUUMHRiQ73WN9Dodr
S2FODc1NKmxaxE61qgqnaC9RMw8Wf3tyaRwF7hMYWY5D96QYf1kh4sFJ1skpTx1+icm+KaGRydEY
/cCe3nXJ1TJR7RNopw/O3IMBspFNd8N9vgJ5WLBQe/4s9M9RUESkQbID2qzE9Bu7g8qry1Q6PzkG
PT4QsZkV7Wu7KN41XqNjyeLnzforbUwPjAxjx+5RE5KHuQykXIo1jo4l/mQ34h8loWRkXILjOci3
S9wSNltHzr5Nna/1yiPS4RjRawM1NLz32JjRdZlsPSzYTmpex7S+jzUT0wJBtTVjSmae0dlrdCUW
6k1xpPnxKfrwWmSrDELPaJ/5ktpSIIokTQFI56eT84HaaGdnBYW4WYb3QT0BvHwVkpIzYeHbwtCj
4l7fUdrDFe013fgmPOket07Smd1Wmw5HrIBTznRITlJomGCrvJgjwX0GvMGrx5V/4uwCQfymnABl
99o7dn3XUWqzPEZKfuSQXdigDZ2lq9++ZhqwPAlsrQA9C1YZeGIS5ktipwAfHBTL2X1xqyaPGYtF
U6z2LjGHw4QA+llS0VlL7cu+PrZBScCN7TMc2/UdDjwnV3g/ATfvW/NaMa7ZNouFDdosb+horGin
sd3Ra6mGh1q/Cy71ukOLr//MeI2EghlL5OIKlSv9gHnwZpjxRjgDbrD00a3DR4lpIk566N30djPv
xV1qdF4aJY3q7i2vY48HDEil9DAAESm8AdKK8xJ75JgG41PjGPsunP8i6Jf7IML7gjy36gnoq6HI
0VclTayk9VfkRKKG8jPR0bcybfpiJN8nILbFqrmjgrx4pKLiZWeIJI5haj8B0XUCVjjPBb+SuBD+
lqeeFq3AZJFFn1UCNkCmTPaUdayZXOVOiSOlPBfCvjRFDkQKcPGmz6dL4+QnL+SKmsl8XVkQM+yR
Y2/c/S4rC2RdJV0/if95moZNMZovTTSQG2l96Kw9ZDVcnzT0XqbFeICKlaTvyNvpuQnvlEzJd4Ie
IJuQGqlRkAwY/MsI1x2/q4BCr3aclo4O9vfF+hfO0J8K7PANoQxudoYYU0AY51AGmEyMPgKDhkHe
ZGEanbl1PBNIQFoWfp1a1/ZpRi41Kg799fQNuJ/yti6el9YDWaMAeFkedI7zWg9XITPcbpSn1que
41F9WqKuz7UMsYEssDbHXD8UDm0wBS/bSsy3ogEnMNoDzqhhhfEr51yFzr8oymbM5yidXVsZNNqM
iZl4fRwNPF3aZHuGBJbATKG/g+By5yQa9jpBq/5smv8W2/SOnjk8ONPkHCo7YmpmBWTdzXxPjgQN
VnX+0kM/QSnwKdL0hvgN189jTQQj8BHyoRGbS9jjdouswdPm7SDFObQTcSb77BoHnKIcI6z2/P2N
tRp4vftMQRFpo7alCUop4Jlwi3tnOLucSNMhOXbFFB8rvSQHCvwV2XmPMMHzxygoDsMwfWL6hRKu
atB1nnru3SbadiqyoHGOO5NCuBP0HxOXoTzo12hfcSKBip4jKZuiCh8JCLqDFU75PoyCHUOK4XkJ
jLcG+tWub/DS54nYxjPjaDSR+JU41yAYBSOp4tG9dFlBj0AZtBvS2LpB+FzsKObjbdvkF8L2YoJN
Oa/X4HlEhX1lcIZyS8G408r+WxtBRU9PIJBlu9LpEwGhKeiBkDoxym7dCmDCFFLHlACAwmL4HgdU
EaYDpjcBdUVJxtRmAB49cZuykUUasUkWIYSFq2ku3TZHqQyi/dEe0qfcQIfaLvoQV4BP67x7kdWv
0z/54MNH+lohEijy5pp5RIQvUKVIft0Wc0kE6ynWZhpfHE3TYSqOXaYuSdS4x2pBtLCem3U9/ODL
TTmckXsn2yeot6t9wPtHmy/aWUVB42OwK990mdj8Piz/++z35f/3R+oshBHasC3HpcafwW9cnnvm
/knLjt5XDKRTawHgiIauyx4bASTcpWBAlg9q194PER+ispg/9MY0nSP0VInmsNlA/EqPcdFQmNJ9
6VLLPGKZFldg2sl5xUDN7hujM48WVnejUvvQRjTF46q8BsLYRwwbiXJiobI851ZnU8Ewvxt2U08y
iNsfRxkRfx0XiA778aHU0sIGawNBJFHQZV/nUsHKQm4IGKc+xp1VYaMvKTti9YJZ4jmcrNuktm9t
a3iirodBbpJdhMquKExqhhBiRgeAQiA83ymjvO9F/dRyRTXQye3G40SNK9Bpg1uL1ug2ECiHMfcb
26hgfIQ7qpbyZOBDxl2afsfutWdrPZSdC9RZqicQvV8Ybf9kFTCAxRr/VcYQglzzvoISdEx3tmIL
8vj0GA6JefbCliH6+tD0AT2gMnhbpgP2Pw6mwLi2SNvvtRWesRb6kJLvRAwYpOqISUAIUpcswgNG
Bex7CbyT6NY0CxCdXuKjqb4bou4nG0f7KNYRtncfzsgvJxayfbkgVPHEeBPq2e9h9SBQekRAxWhR
dyz0wKrx+2CPtIANMZaMO1Iaw/iP0atH6gzEKFPymhH+CfPnOq8I3JaZEsEYKcn2/QVVxP1otP01
WDA0B+X05qVMBrxlOqJRvwlSg9lTCbhB1idLW+eyhZm20FRvVH0219CQFftrG8V33ziXKZ6ZpLX3
aZe8TP1ysmp1LYM7jXMPGEH5BOjgxQnNgfvnJ+0TRmQSAXmbG4yvG2Yc79A00EQsQ7ULE0qYYZ3Z
wcM1KWaDpPoETn3A0kDbI4fWbKkGmlRZbyIv3mmPiVsxWU/M73GihTToiOAtbi3lonTDraXW/XRk
8d0YQSJ8mt/lrvI+dYTNpfB6IDTBwE86MGxBidWmiY3HILE/qjkoCHid5BnYBYjMGFtbkByd1FuR
ySiUAsNrfKFM2jq/T1WcAY9teqhggeceM1Od+7WV2om68H+bqr/Pfn/mncZQe7Ba8GmUljvdqErd
WrqKjw74WO7XtdkU2dOdEs73yKCUGGZ6UP3/NqImUYO2nBsazP/v5yFpJcdgHI+kEmbjjWrn2jcT
2++btDi6JtwiaL9t7bzi5oI3Y+0sbT5TWCPdRdSEVBuEYKOA24Bt2SVJ8aiq+VVm5h+L4AjWW0Zy
BXsLJojN73tbqeD8VxDfAtGOHTOOmv2kgG6XZa5IL46rN03YOokIleIb6ginCzUq8Br0KIdKoNuj
QxaNx2RlzWemBp0OZTRhwMfNtGaYt9A++mmPwJ491CaFdWnoEBe839ZkcWyR08+lOBPxHJ2mKHV2
zJQu5CCNRrJcpdc9m43Tntcs+o0zJmQqiRpYPXfYaQK1N6X2CqvGvYk3lNNXSG48qr9V0oYxn6OJ
G4hjFLtMngYO6gnqBfoigNii8LIgrYuFhosLArSeZHVQ9cTqNJXTib7JbRCEmiE/qeArDh0Ji7kn
prvyi67ryATx4vjYaea1FK/+7wNvWP33zF7/nIfRbQvtHoje+vL34f/+3O9Lo50cvvzyWKGM8qns
w00tAgy8C0EmtfsU5TZu6/9t09akC/vt+vD7s9+Xv89Qf4IKnafz7yvJBvDfH5O/fd4erFacW0ik
ktWbsz7UGMn8cn34fVlg2ibaD5hR6YwuPLcJ2FiHt6lsI/xgDXSvYaFhMZvjf29ir9ujt76ToWV5
CHvvaQwrJl1jm5s+c2vjvwc3NJ9jeNBrm2KtEzZm4UCmIL4cfgk+e8xHBvSm+a8Y269sEeUh0Bxu
lzk+zBNnfIuMrQZm4RISPDUuT4sJn4nBCz0e7O4OYHMb6gyBiUAMaXz+iSZ5JBYIzeEudqzer6mZ
TBZd4seWv1VSPuBfNmR9iCbt7qMlZ/T0A8yaH0b61SOoL3Tc27qNr3w2L0bIUbmZ9nFW3y4p8UNi
5i+4Kr/EqbEcHPufPeO1U8PylZam3plLeM3ogdq9Fx/7iYxJXVnHbsxWNJ3/+3u4XXUeyu7E3Pqr
q6arDKD02Zbyk2A+CIG5MlTfieQSl3IhLQzn9U7ipqf/OLN5m8O2i16njhgHuhwfCB7p6rmUWTWe
Icokxr0ZojBXcWmT/XmoCER5CDT3W33nzcIDd0D2Qi8fJCg4dgfZdWAOUv3R5C17EeCNsWweZos+
KcaFhau3IYii/iia9oFGfrtL+DI30TIcoQr4QYOs3tTRq3zB7XimeTCmYJKN2G32ofvTgwK6Ay6s
92KxrM0SqacJjuuB2fIL+SmpLxqcNbGXfbF7o/t+ABX5oSfjb92DYOyt6b2Mco09rL9rpqrF7m1F
D1GeHPHvfMHWB+Da1NjWG2LwtPyOHAgZRBT1x1o/iOXVchtoZMsybGWZ3TTqiZIOyLTiwGsbuXu0
tUvTN5XnwuAsTrB0dEKKdsjhiR2By2R7Em+2zCNINUltDpBL3Fyq8AcD0c50LC4MOb4Xaxxj3jyX
Hq4GzLeEYibylOvlLWnETRfiiy9KCs2xRegUOz1GAQrE30F2GEBujBhrop1cs1lS0jLjFW9voyyz
vHV83t0gNiHue4nO3rxcmE73jCiBcnqJhT2KRGUPGW2LawrGDWWSHQ+clSrir1xq0Azh/uARA8Ek
m+gf+7WL6Dd1FvqkxsUrZ4pAHrrbqtO4DCcIE3P7txaCQ1uO36GitTiTWYkqaq224QqNWBE3sAZo
9JrI79PSzneeXR6Ltv+WdTOf2ZyZOEAz8xQzXgmNbRoSVFajVxxS+MHVeMAXx9jJyx5t16NOEdZn
R3PcrKI7R52WNYy9DPO3aDCMo+fMf6ZaZITKEWKe5aeBuOsjMHW5qcCjUJPN896jYRca9YGZPTcZ
xLxd7hbAVcuAXGxY8Rg5cTdFVb0fQ+B6nXtiPaYVEyfxSQ7czBh4q1OdaGb/BWFbtqZNrFNOKOpB
2NyAllnfFkOidkOE70BzONugKI0Bl5ABYccHa1JYXULeyGmfJf0MJg/0Sk3K2EMn40OWOOHNkhDX
2pdsgkCU8MJkmEez/l/tnbJ0neDx+2KAMHyjXMJ7macQnN1rVXNqm2JE2WFnfcWy+RrI4AMSwBQp
Tg+GRUgkdOkOGyfUpwfDHrliISRvkS6fNQkTULiivVGdHWuhkUigHBG1deZx6unoOUQiIrt0DPpT
EJeSLTg+lysomGgRC+8Os0IiFRgR5dJENaXWRdmx6LHdw3fHD6t+Ro4D/hKCNIGkdh/ZRDjNerq1
NV6qSU/efrgjI48ujGr3btv/TbT5blUtF8VMM6Kh61uM6kejxIk97+/AQHg7pvShRk8+utm3ngil
4kQ0cJDFZTc1Dyr2ECbRHJIueJ2+WLmiI+eNaAkfguwWDUazoWVFRl+A7yq66VpAzlOPuptVmBCy
1oARbUiwfKMLL/Nvi/6DxB/nQO38QNv2MJrWU+EV+LRl+FKaIQNtc06ZyW0j28Q4SarWxpQVK5Kl
5v2ErFa1fxOHCA9XvMaeyPZinL9VRvT3vKyn7qMTz8nBWsuLAkCCCZdWjF6IC2R6M9FEo2gAcCa3
wnWvQZV9yARsKwnQT3BHj71Zfg7S/Vs3DrFBJd0uA9Nk/8e2XSRVrf3i5dXPKOEITV67m+wWqBxd
3g1xonBuMh8ZPrWW1TwORnoP7O9RoXtAXukZDHpzl3lV+VEQbWJPiu4sOBsmFIJcm3GrchJtAJ8h
mmzd5JAM9S5X6U80q2dzKPC4DOhLRLWQgWEq0ATjsUFRi8pCE8bUX6ThPgHizG7sxHoYuureaW3n
NJpduXet8lrUwysyF3KImKDgB2cwXJk7BqRs4OB3jlT0915hikOhcec3I8zQnBRtjYhBWYzpMc2k
B2rdo8vEUUv5rHriTbndZhExQ4lc3+jhXrVJx9nnnYQGn/Z5sFcmwyG0EqhPFbGG1cKiVXXcd9O0
et9gSA4miX1KmN0uex/j2UBPCeUyGcdq069cxsUC0CmK8RrNK0a4H3zAnMT4KCYz5eRykfhccFXE
wbX15O0csuQvjslsM6wZ4efoixJ/Ink4oCmMd9YdLlk2vBfykB/yquj2leL47EBJbO2lP+edSdO5
2FlActb3IW++6gBcwZDcIrRN9VgdwePG22WEfZUz1jzGJf0VTrcGvSPQi6EtvrjLxSk17/oyeLEM
M95J/Bnc1OgiDRKgsmlAMbe3O1LE8swr9zUqIIBrx9QB7Tvn78XMri50/DRK69SQ9so24Z7GfIJ5
OmEPC11gjraL1pqwJ1i7lXEVcXDSLaaCLs2mvdX3M6dHJmEMCF6TCPKknSYI6xCB35TEWSBto1tZ
td8DpfxNQ6KXEXNc1Rl4qKAw/oT2yHmKGQfzhrLbLUN201krLsJN7qa4DXd5xbRLifLZI8HzXIwt
BNdSvSxsjfTVBaE38Afhbt8HLRRc+vooS5YSJ7Kd41S2ip2dGo/AYqcnO4WIFC3dS4Ea6KAYZne8
YyAog5Oq3kl075CmCOXEancMkvq7kd1BK3PemBqeDZxbpoDTQ11ijG9Jt6ZX4/myZY4h0zRh7EtV
7M6WZHIAYAHLAHkVwFz6oP7XjMVboNKvOR1C2nrlnyHwwsuYvRka7EeJ8oqGmRdtOVMMxz5YlYFQ
GfsyPRoM+w40FPF/TzrbdQZxtoKG1saeNdlISp8rM9/2gsEetpgIi0RTXlVEv6n2vievWRAAsEkS
67MjZZuqHO7zwnASMJa7m8voz2LE3k3adpcRnt8BzKl1ytFZL6PNDRUinQsy9+LS9cxH9eogyjog
Qd9yeh3OAMZzFHLwu7DRMKSpJ793o+aexPKRGqGeJ3mBkURT0LWYYWk4tq4OOZDhO8Is8I15ddk3
azZ3EdAxNmmwdaZCKG4Qjvc/zJ3JcuRIlmV/JcTXjSiFAqoASipjYbORZkbn5HT3DYRTYJ5nfFvv
+sf6gJGV6RFRHdklvWmpLEqYG+luNANU9b1377kxsnC3+JWz9k0a5LfuwIaWoyPADMu7O3PfbGtL
gmLo2IGlpDRyXpymKPdOV2Pkafx7n6+r7inN2MzRCgek6JjjFYS7gMCZ0+hl32BpBPupGU90EO5d
e7ppM2Liwc+O3C7uZRKlorks7trW9nYN56Iruj6sYynAhBrQvlvQtY9lfj3Y+s63A0UIAbnZxWTx
TjvB9dTwor1S4SAElgGkDhIRZNqZJC28GAZLnq3B3S8LaMa8ZRAgLz2J8D2ZqF+Dglz6B7gZwcEi
yZw5V45MIi1ZOsECVWOOTTkKeEvZsUFhTYdUu2/wIeJrw6LPqSVajRT1CSMjtZbIBpFcieUIyem7
0bDp+xkqm2qsXenYjyWtL6ucjLV0mInITr14hB+ShV0fjUas8zFl4kbjbzWsuS+gzHjynKJh2HEA
qIsuPpd1GeHHgZFhM7zdaTUy/cabHhMZ/ECo2Tq336RnZV/tgsAanfAyysQ9Gvgy++ybNmzgEKjB
OlEDcDc+N5n7Lc5a716aEjt5XH/unbq/yty6uBlcxjo0zIngSl8cojtX8xIDlTEfoOUF2dTwkmwf
TawRRZxVhw4BItHYRnqvjXE9TOA1geTwXznYRyeNvg1T0H0Gp01GwAGhCMSbEHNYiEkm66Vz1Y5L
g6AVgDQM6MliamC7RAts9M7FcLWgB1Pe4eQpNdgVPLKw91JdOwibYcBZ4lCehsTD1tAMTAAQp64i
m2RIIl/z3dRrG2nXcAtDUxCPEGJnddzpUMAxrFIJ5WjE+xaoZUoDIWCz2JV0mWBEt4sM0lRHPjQa
QjKsOe0bUMO9mPGUjbHU0cNEPcIRXbkemizSVWyjPzUdVaZo4KGTUp2sMkzcSE7v+B5OBbZ+Im+H
aEacfkU9Mgry2TqXAtsHQ7Uq04VFYMNphku5LjCybpr2nTK+BGUdr7O5UeRaZxirgcYrLpN9mmFk
dEBdt6FngFdHmtAO7a7wG9ISim7t8cZCNCKW0g/PpY6viM/F7BzZZEMMeCr75KquPICeME55eQgt
mpTEAd33HqtK2h+YMaOFSNLDWDPKVNTA+UTqmYkDYBUmhnFwQGV6bnYJevPAgUvsjQzUUCWyqx4X
mDuTU29Ha6qP+ais8NowoKhRA8Bh9v0DCMITqdi3cI9fSl3F5CNBu2ur8ppJ0iS1OjaMJrPSv0Wl
Hu1MgdKk8/jU/AZh9JjWh5zW8M6PDJZDL31sGtGtzUjTeEwGtsxiIedYOJywA+L0PIjepVuo4MeZ
AZkAoAg5/9WogL3bESPNJur6F9PLoeNq28Kgk8zJ3qvLL0XVerva6dVKMpjyUFI68iazI9qlUe3B
hw9evXr42jDG7eHOcnrxv3QT5oFAi4degHboxnEBYY7T3oTZYcQ08eSydJPN+WWK7wiHYpBK84GG
ANo7r72hp4/PoDXRqM357UgT5bozH4I5LEgcGWjIm4+gU+pNtNC8DdOkhUmQOhw490tg4ydt5/GG
g3uyLnv4dQM04lxMx8awD1FZfQn98U1jUEhDA+A35vbJpr05jICLkuS5H0wy5QTZxZaoSGXzoS2n
2CoidAwEkmFmjyvn6DQKaW7KcMVA+xfYt3PGLLtgLuXBHmGgwzIAqOP7aL37LuiMKHiIo/Kr1/JO
5Im4kfOS3cmnyBmmvFduxmQTJf9qNIJ3gr5uhq05yelIAJC3Q6v8WOdmcqA9HELdcHcFwoct5I+t
n6GKE0B+dwXMfswER5gO8w5r7PfKTG4ZIW+cyFFrd+QOMzOFmaJwP9c98VdEbJzKiZno6EwwMlkI
eHrclJGBTxC11pakF5Sr1EMQA1kSnAXJg6ZIWszT01+nmgRHy1nq9h5BYx/sigyx/+ARglblnLz5
Jdgu8i09DGtN5NgXY6CHZ8QZSCwGSGOvuyub0Ra5U1DC1bIzRVmEUy3+jGmV1MHRv8uq+DhWGede
ZMQ190vSDiD8zcxbUMk+glR7z1m3DBnrzsEGsmC9R877koM/3BbGySls7GTBZBLogaAy8y5WTJa2
PaloUzPuYEWwiEhVxiqUWbBF5U+oU8AiMSXDbqJBNigR4xRj5p3V9XCYQ8581B9zx42qIZQjL75G
vXfuVJhsvJwZtIVQupYkdhKueh6LcxUZ3SbI2Te0BgXQNMuwf7p0RvoGow5QAHJ127gtZf+dJHRj
17OfEpdUfShxmohMgJ7otCbIqk1YnhaRYcAaOrgQ2HSinxIdvHgtwim/cp7RJcIJtxnBJaHprRrq
V6p2pnvUY1EyE6rM4jBznjaG9oRWbVFbYzWPl4vVoX4qPQIOTObHPUCUYpmrTqoJdnnvnUmzbQ/G
mODYnb+hvYP+A9KPvkCAAbILdo0/ZtdBmJyRRRJyZlXdti+9rxxU9GH0IzIs5VefiXPMkXBX2YQx
jSN7JwFPE8rlUUCB7hRX4JQT42bQmos464w5W65NBYT7+xUbN7ZWA8GYxwJEreqjDmf/s8fXOU+D
HeYy0Ac+/EAqEsiDGWyhpZuf5PKz7dVoXWin70HIbLC3MIhi9LJqhjZY1Wlwp7IxvompCkM1weEf
56/Z0h+ze/ITcjTqC92F+5wk+ENb6ks1DWc4A+baQMgQuQ6zc2vBF/jozOGYMf82tphaKQEVQyYL
nyUxR/C9UsgGgtj0Grc7HqsEm2M27UPMqlO2nTtCY5olyKmQU0hYeUlYDK1NoEcupLbziOJ+lXUd
lCoA55sGymypF4ZK9ZDNwFZkm/5aq/oJZ/sx1nRL6jg01rClt+k4CoSQ09NgsX65tnWEHPQSAu30
IsRv2FtTNUD7JJAxpi134ap77Dr91mCN2tCI3A4KQHpqZrR1XGmuy4Gdj0I/EGizYwU/0ApGKurU
jZA2wHmi3n1E/we/Ui0jHsfb2EaWHjPrO/DhzwWHnV1Q+s9fPa2AyeRhdRpxpBULALyMo6sUCRIK
iltZuY9RMn4Ne8SOuO7Uqi4HNAyKvmKs1J1pDbSejGV0Ti+gKihrExoiayNzEDwNKtgPComjjCu1
JyPmgRuPoy1BC6WPwCSOshvLutZLXIIyOrkfg5klNNlYKbHBI2M4WLguSoeu2RdzekvTFPsP0oYP
hTp6Pg4fCkRFahqcxqUMrsdpVOtgIIpANsNJZKo70pHyx6rfTSEHTUeuewjXW1qL5zCh3BgYGDoR
jaKaRu4hzFqkoob1jZPvfJ2W35t0OW7Oeb+1k9ugoBMVj7cktLlcbgqthnjGiPyGCfkpi+i2UK+j
WJqipw644CFw+gNxC8Had2d9RcNx1Vr1QYxmeiHXbWe6I+WXXX4OAsrwATPsBhqs3mYyKzdRPzkb
UznX/H9z8GU3HuYKp6UXkpHV53fTAsy3Q8MAxYnGBMHRPsDosgotlvgm6F/SnPNhS4RXFmBztGyt
FtXAlWuj3IPfygBZbKLaKHe9Gt8k9K0qpAVHKt4EzIOz/dygpiVCLj72xALhuNjUNg7w1B087le6
gB6KaQv7cs/MaD38mhlU3R14YYv7g4rL2zRDxmVpMDprrhooIlzHBAK4ovySMrVkQ+r1dmFgsOQs
wsY0glH4ohBfP7gJCAtlPzZ5kx0soX5NBO54hcd/NDEikoN3JI7cCgJaPqH/hdRRZkg4ztGYHeOu
luvYAC9luuZ0pP9IltJ41DZ1rg+5ZOtMEN4bwMuG6+lDKjyG1TQqY4GeSDdo34wUjV7BnAjTkr/D
FPAYOuKblzmvo3DPdWV9NufhWacJSH1scRSF5rspOdTBMGDCa2P5qS6jA7S0bCGoGSWOj5I7tI/B
FFb4AoEgXzVsVTsNZmIl2AnyJKW/lkT+HkjR11DYd0EDE06Mwa5nNKQ68BymD/yIhrG7NRsslv4N
cbKMQGwE8Y2oz0HkfLdAdMNgUTdkQL3hazsRan0rmAXvyonpnjvI646rhHHKXKymlB7pRG1qV1j8
7ZqpFVZrEoWPkOGiVeFxykFs5dgMgQvJCS5vBvpHHCY9o/YP5C4BM/afa5ckImca35ERVVs0a2vR
N0cpk4I0sq5chaPiBWLW3XdBGd8EofkyZdykqpifQ5NppZ+2R3NivGvSSsffPvUYXPivjy8Z55or
pECo6HNWMTTqIh0hwiCEdMa9IVKM0wyjNr3j7SZ6NecsuqGn4O7dkjaZWTIdJzZsWqdVNe59Y7rp
S1ZNEkqcQ1SLF5NtaS8KiBBNU98g8o5J1ZbWzhlqRoUBzUDdZe4SGGYfglIj+O1ZQcIC3j57Ab6s
KbxBG/1ZEaeM9gE2XuW6u3zG36XGsdijSn1OtLD2BQpXiWcy7HhXp9bZM/B+Nj1kQrE7kESggTGp
anozuwxoTW69xWN6Qwl6baAPXTl1PF4TY1EdByt7MurZvBI22wvqo0fEk96anjDszrCOLgnWl6oF
GaLGabozvhW2FWwMMcnDGPHuXdtwHzdtRmxx1JbniM9rV1Vztq28DGIOZqswyy9xug8tIJdeSWlo
StvYKk8dRRvdeUZH7MZiigIBQbUxF7+GMa82L8Z1rvtkW+c3eMnvxtj1N6V8UsUEITAoL4GHzEJZ
MEz7Qr5laW2uQ5fEcou7zug8tala1o5apuYqMac94YauhTkVwA2+Fjq2VRV8l479xgQRtk7GUbo0
4n0V8r55CyHAtFDeSWl+looMzkxqUjbaV2i983bCPzUMiAikqO7IGBkp4ZFsTqPxAsIjYrgTwwqt
ZHwqFXIheDZbBp2EoKXCWPN+c/ggRI/xlckIW0fhCVwbsm5A73OMGbvvAH70mj40PkmQBSI4JG10
qTvnvin9BTsElsRl9hPVxS5vzW/uWEHPBWiFacVdMWTL9l4RElgQcNF1U0WLMIsPTRXKGxzAUa/0
zRJ0AJlOHyyLk1CSHSfXP4k8V1x13H5CxOBPXPtGIWfmnIec4kj/CfSlM8OpR2C6Rkt313TM75aP
DBb/TOI2pRJSAfCP8XjBTDkXNKc5RDa0wGyPaDjGim28wYrBmPojq9V/ymrzkEzV15ihx4xoBpVr
ulU1XJDBZr6P/GFFZ5+mskG1Mebu0YEdrQuEUWoYtn0r5hva9Yu/oisfESZ/ryPrGIHHv7Nt61zV
+Ve0UuHapxmMeJYgzoqaeKsQusnxaze37gGvG9DBGIFyMXLcDAh7lsYdUVbi88RhxVOq3GGge7Fk
AjkQ4MYVhEV7jbYIn0No3sBO+bW/CKuJtkwuuXWwL4ChFCjeALwAO4KjxpuGVQMxPzdapQigrvVe
ZRIpG5N5tqx717JxvZsb7WE59c0UweacxHtV184OQCAKprxgbD9Uzlkuun+rt6G+9X7ONRS9D6AI
KABswuLyaCL6iXRQnOjo1y2Dvh0D47b2DgXBDFRuxrHVIRmdN3pRofO2yHb8kEuDyfFAe6g8vWoC
mw0sG6/rwlxUe8naDGE+iKY9wNsdN3DoSNmIQexKCwyqW+m7HoBagzz5QNAb2iIiUDDRU5GRrEC+
GytsEdUsCFa3G7UVUvBZa7RRb5bGysAYpd5ri/CyQX+XUZPtZmAkG1mZFzpW3jbaDS1GJwLMwXnp
EogyCmLINaeuZZQaEOm3wczwDWE6/9jUEaW7sDNZr90qI75lHC2aR3uweOCy2N8ORu5zIG6nQ8Cn
u68ZMRXjvG/D3N8TWHsIOx8lkp6rDdKHAzaOe/qpEwUYiHIcCDgBBqoHhhuroWU8yz17S+pmRsAA
DYtBxze1m8h1QxQyTQf6YeSgql1gWzgGKvZBm+Y8TqXv2FBh0mfF9xCBJien3cB0nX7Er1pHkPwG
fS9E9z4qSuRiRG1l3NHrhO1Whl/gsHBmzZ2vE7zCzbyMOZ2k4qjMWWRnlTjyZ8aie0ESBUHT11Rf
+dEb9GmJIOBko+GjuVsxefLKx6y9ssriwhmIQBUcYGvRZc+ywtteO0RxDnK4MvPhSZ7BY/R78NEM
+RKk27YDPN4bzynutC2QCQM3A5mmZUqgHWIcCxTwekadyfEf3tI853dC2f5+WotMR5tu5PAM5sS5
GmbcaiRL72L1NoLfAK6BP0b4CFyYM6+zZrhyGtreSmmH/qRAWozbAleCYQXxQ57Khwk7PPHxydFI
fG4hKV6TyULofBjb6RwTlbDO40Ve6NGoygCUWZoeSYlNoivhoKVifCethXQTRgcBRxfaDfMAC0IM
27TjtgxMuUqpWI2cKn02U2PjGANiAhYTM8GDau16Oz7PKXc78nM2mnL+YpITmg8J8G5ruKoTlgpH
2l9Y34J12Iitk/vAMvP7itkqLOsaUXRtA8NkHZ+89OsA/3KTBGfP1K+eAA9oF9NGqf6Ggr8iFYfL
c+6dTeYVX6QiP881BBMBSbM9bGHo1cQK2rLZBB6KOha+u7r2EMvDhStoFCQRkVLYLSjOXHXT9fx2
ZUvTqmprJrD5ZfDx31DSAOcBGNXFpCzrYito7KDgEwRWbMF7EEULhaZFtVEHMYJhFwFlHbG594vW
VnPSt4w3VRkRiPTujQPjZmrxhk806zfw/g/yavk901RCwkm/WDBDV96Cf89C9MpJ/YSSktq6iF4l
iiWzKV7xNexgCwSkuYSnrvHVZgbNUpvzqelrdWTgPA/kmREoLCeC33EoHAvMsxZqkV1Y8Y7Q8rwH
XmluowH+iBs0N6NhvVogiWG7pK9mCnAh0vnXRarq2TZ3Y6No+yOrlPaAXqDuCDrzcVN44CZ3gaJB
EJF1DO+cRSdMhN60Paofw0xf8pjpy+A7BgsqY7nBo0KCP0Wt5Xj49Av0b59++rdf/uPfXsd/D94L
MNlTUOTNL//B49einOooCNs/PPzlHL0ifSl+bT9+7B/f9vsf+uWhyPjfX37L//EvWl7OP/5e/vm/
v7zNc/v8uwfbvGVFu+3e6+nuHZJ8+/Ea+EWW7/y/ffKn94+/5WEq3//26bXo8nb524KoyD/9/anj
298+SUd/vFO/vVHL3//3Jy/PGT93/7/+5xtyo+c//8z7c9P+7ZOlfvZsxzE95VikR2nhffppeF+e
kfbP1MEOhEpHC6ksz/z0Ewz9NvzbJ1P+LCVLj8c1bSrlaPnpp6bolqesn23XVloIE5mtAzLD/fSf
v/vvPsR/fqg/5WSeF4QJNX/7RIr1p5/K3z7s5ZdzLP5ZZQOPcVxLCV4L/1L5+nwHSoZvN/8HuufI
klP3BT2Db91DWEn9G3yxbKRQeFuLkTxRgumxQS2E49RDpW094ZGjLxwNmFu4QWuGYn1I5jshpJN+
bejJRtvJrfvmUFpNTAw7TYvwHEcUjPSgxkXZVjI/hVLsporDV2QobOJNGrcGth07CsAV1WlnNRRt
mROXW6aM7GPfZ2NAjjQE4GGSjQznomrO0ndyAEIJRpcAkZqted0UdzmVhzVUO79ju9mDzLdPkac8
+VAn0q2+tT2nh4PTVfS1hjYc5LrDHm6tEbkIbAm6Jhydfo1RDuG6knRz94ZE/0tcHpZbBt6hw9kK
F4vxYrlo6/ftSB/P9goSLLi8sqMtDUSsyisNFJO9mXGCRXY3XBLlD2REpSXQJ+iSBp35O5sRGgqo
YFL2BrNuKclbEjnGOE6RCuxQ7QWXFE9pC4+4zVFzeaYg/gHWck+ukqTQeathWht7tlwGejJufYll
y0UXU9CDmk8d0XTBlVQ1wnGXZmF111GmBCcrAay0KsmG1DfA+2V6TkYQb3RPMWQ0+RCEd6YuJwDd
fqbES9LMQJlGt9fBwXHw0B3yTC1mI3yC9KWI6ealWQY6PbpAELLJbZIAuAgRl8X0OEmomivBlhJf
JT1yr03vl15LPheJ5QCO8Bs2gFXhS8WypwuXTPBpRcUpfOs7CCRwrDWkP3D2cIZdJHNnps5vrfue
Og3DsmvY3dmuBlKDUl9m45IoLcqTNEOHQt6AtLBFS8UcuBiyMsLlr/TDICsmjjT4ECJVQYLopu3J
kVlTVTbeNc223r4EjQP+mvCSmsNRU9QkJoEX6e+LyCzpurgw6Ys7DxbG9Bmmz2Th+TKiaV8TGJYf
RZX30KdqrdLbxNe2kxEo7nkMErqBpDRFOg3zxJYUsB5UKkOg/BjAbFEAosCXmScPAXU2bjNkBhHx
WGbtRLcmG7PGsJcQ206KUeIRKsIZJbsL+MSzlzI3CJ5HlVOhqpt4MQgGNb1QLK2O5TA7slsCMldZ
0Enj1zobIwYpwM4rsrrbEPd8iuAwNjUDQU1DfsCrbgzysTDasvYpXK2hXuYIbQDwhDB1c5d4ngxP
cPNkBIu7tmEjX5KQ2R4TxZaj0j6X8xCyu5tgpvYuZx3iNoyiNC9DRibbKnfDjDZl7qvhWKrZMaxV
gJTbOLWdJqqYUytyxsNkia7cNmNJ+bsO+S47WuIuM4YoI8LKFvY6Ddg3zLL+sgMmgeZaizV7+/da
DlF2S6Ht9K9971fFrWiJU2fmkYT2EVgkGIbON1AMmboCTy0sg/OTtizG4qQfL66C2ke0U3qgLpQQ
+LS5lTeNNQwCQDGcvWPQdkzgPAbcEqu22d55TRdQYBahUWyqxh0AOxReM11yL4FqPMBSgqTRTOMz
o+Q+2IakAb+ambbuVGfjkHbtsGeNTZNYfuW8NZg3YW6F6rpDoGjs20I27TfiKvyFgD/ZJX80GCbD
NzDp1iEwJFB9V8NrOGgUkvpL3ow1L8FxioQ7Shnld5+4zfa5RqSuOU8LT+2ScmyzXWfVjvlZdKNN
tovSqNfo/tWsQT52GFroygPnAbX5iqGr++4i68IbZhX+/BgEfEwbwEOYawCw99lBlkuhPdJOVXsn
aGvzbepk42FYjPzx4k9B8x3VmM6Pbmwi78K1hhUk7HPAmT7ofCaIST6KHZ1dJGLCd0oCGzgb0wWN
6Gx8x3hAbl6Z8yvuJjsgNAdKiLNk/7JO7ETIRY6EEbE6iOIuRhIw52gJiimA417ZA8cpOi32tOlr
F/Cj67DWbxjqE6NKaoUIV5kuUU24TKqbmyr2+m7RhMqYxmar9Y3BFMK4ppmWl1vTG3Fgd2SAM7EB
C9MfAiTyVI59Z5NfIFMY3jAdMvvK6QTnuTGia9Jkc4/J1yGiDYsqybOWyaxXQm4Av9QCOYgG0Hrb
dA4wjmU64TWS+VVVh1GzN2+Z+CIDVCh+cSOnY/KW+qo1b0qn4sajpLbbTWcaY3x0IXyj7XVnAe0V
oGf/ojXXgmkA+uwHjjWIqMD9zE5u0WCaSj85J34SRw8Jv22yj+nBQQArO7vZE3FlI1gVsXnnRUWU
YJQKs6dkVIBOiE4tYQZzWnFwDECeO7iMVqo1vegQRQDe3Yn4trhoLhq/fgl7ww4THDGOxqkfu0T3
IpXJCtS8sUOLO2LZ3/A2GdG+LwixPteGnuS1sMGEfAdgQwSoDWwgOI7Ogl5mFuBr2HQVSoBYda3c
gdmYS3odOSx4VTd+ta3JegNtOzsMYgunIgxVJylMzM6bsvkmSm3EdCUBfvWRoeZcH2K3Z40ThqCv
ljPvR2w0uxkNoyIR1b4NHCJpcPWEDho5k7a9cB1s9EOD+YUJm4d+po9smulTXlj+e8UY0CGnGQnK
Nqxnj+mRw215QABQveFNoCusZiqPbYdfE0E02z/wtZAdZkdSHw2zHw6ofz8E/njo+zjT/Xjms5Xt
SjZAl1x5T6Gi/v2ZD3c68IzceaHWGM3yKU7dlKYBWFY2qshXRXqvDEe1xz7zmZb2zryMhBG3c9Iy
KjmTHZ6Ng+H6e+Q/ENv++4XG/0sJ8WMF8cv+vViO6c0fq5H/D+sM2vY/fIx/qjPOz2/PwXOTPNc/
FicfP/RboaEElYHneQIkmeWo/6wybOtnaUuJlVzSLRCOsP5RZaBw+ZlDL7WJVg6Vhre8gr+XGYZU
PytOksIz4QuZtrb/W3WG+fsyw5WWZeKNl7w4hYPS1eL3l9zQk3DXBkzQgnngdMkylZzq2F6l0n2f
QbqsmRMCNvC99xnT4tEI4eRkeInbBjQUM3/0+NVn5FRI2OvkRY8vP7yX/9UtQU33Qxm0vD4bQbN2
yaKRyy3B+/djGWSxojaEkCXrwYH8mWeor02v2cnSWrYN601HkNJLkV60Ld/mljYFDjLa1l+KsbvC
C8bcfcaXELti9devTP35nWPMaZsO/8dhSrlUiT++MlW5IiD8NFkHsTWzDMP8nztxHVpMZsZIHOjc
oh+f5wrvQP+ggnDcyQpZuPshl4ib8CACgoVSj+DEblicSDRtLWTOGZOTKKWd4lbv7L6P6WL/ME37
FvfHLYjaBAav0IjXcxQaQKmxiJK5ZaevuXlWHnoCV0WcjSko1tgI2HoNiD2VA59Nv5hmwMS2IqaN
I2O5KsAVey4sSmVaj76pNWKM2EOYRO9Qs+bRmHF23dC2G2E4zGHxC4cNxyzXsM65n7cwvOcvVuR+
nhvmYn/9BnvcAH/46Cl8wQxxZVKpS/GHj94zoiFwYi7NEgLKbrYMccBJCj6o704xH2rL4eBm6ujo
NPDeqR9fzDLqH+oBl3M36YPZ6IgZvvnN81tmJN2UrikL/MMwnKXX3VulI3D+uPy6CjwIk+1ziTit
hulNIG+6rUZD7C2xCFQQQV+ZHjVBgiJy51akA2gl6AqiH11XKe57VzGvlnZ96Wa6rUWb7yzCohEn
4852pzOuAQgM/kAeOaLFo5vn18ncxxi98XwI9IAHO5ueQhtEjOPMJ9dCIzUZiqMpoPuh7x+iPq8O
g+8WIBany9QfcWAFTNMQ9lFv+2tnAr03W+lFNZM41Ulp7mN4jcuUKoYbLFJ0CSHxoRMctGyGgWM1
RneN5RulhnlHvQkYV+rPxsBMLQlpRbYTvSzKen5HN8F3FK4R3xh719Zf89AlLsGZrizZtxuzh2Rr
2/lNPhMG+deXgPyvLgHHEqb2uKIt2iq/v8dSL0uZgdKg5DzOyd1Gy4RG5oJEps5Tk9w7p9kuQM3M
MI9gkh+DBFZxUN2CUik3Xl2T21tnWzKqcAsUoLCNyqIHOSimf9K+pF1xbDhQbEMj/xcXL92eP128
pstyBW6KdpDWy+rxQ/smb0gWiTFMQZZuT0EgsSN4haZdkYJYMzhOItwiVBhcoSnsCmeCAeMr8TCI
EUEyEgDYI7/jnN/tsBo0izEq3BL7ctE9uY5VNdibpCDDSM0PAPMDRMKcBFpngEKaoO5CiU3vBSz1
X38e5nLL/fOAsqzG7tKREgI+rUQ2uqzWP/xWNqL4nIYTN1JxASLMmGAmIBrvvrfUzptA91D4q295
cZn8K864DHxn1CDaa69su0deKeW/2CCsZYP6/UtiN2RfpU/msgj/cRnmBVeVLGHt6Gmod5ZBpPcw
zy581xWb73zq/XjHMvlmtELTJaE52+E5qUv7hCNkXhtlrtamQDMk4uGqgrONEaRod0HsYxWwh7UT
28RAeki5MoiQ8QKutCq99NMnwp/LB96PYjOg+egjr/lX7/efriKb0yDbnxa2Rb330ST84f1G0jHW
tCbYnU1ynN2oekjUpkn78ICTk3OwhX5GQ+fQC15W5d46w5a/Qt31GmIOWycs5uugvg8MlEC2BWnF
LMftX18TwCHkHz4C13EUO6HLSzVpjjp/uCqAMhACF3Dm1uSNGwZe1zMdLkV+qd9tOBY4V+juHayK
yOPdtHw2emFsP/48BesIy3cOv7QFi9ps5JL8sLK+bxonhFNatCeZlJ8ZqRnXQw1MuSmm9lsW2eaq
bByEAFRJd03p3X78uR+QodIFGs8+EOFvbo701rafQkx4VwAr2Y3NBo44VcgxmGjgqBEiXYRf/tEV
qGzbqJyJDeKhLqmO7VEIUmrn+jGenGiJ/kIMtjwroItc+SEphY1ZlLd05vchcP7PeoR2Fnr6LktT
fVe6brOt6m7AVcWfIbrQd7DrVyOM0NuP76hBTO+pAC0YkTz58cWLoDB7fX8G6MSnXo/TjpIhvphJ
mFwKAwVckKfXhN0nv/3Rx5MfDwnDg48cCAAoYv7upDPxBLz6bZEOtr9TaeudaE14p6Do062XsZLG
g2+di24mCOTjP4VmqOKbNieLJtiqXFiPZu/0+7QnpN7stfzh4Tz65gFzE2eXFmlAShbqUZXwJRJv
oK7N+sc6FtN1g7J3mGAONPPsfGOv5XxJnjBgOG8+0+rZx4kYvib0qB36UJgMTfPURZF5QmuP0tuq
yR+eG/15rrKDMScNOc9euBtiVm40MXV8jYoQWYusX0Nf5Gs5a9o09MfOad4S022o+YYDE9bVliR6
18LzlM3LHdyXSGiBJ7SH+I34cPOLn9nVbV8GZ9MxxJd+BNWYESm3spaHERQgoLROssFpdO/0UXXK
5zK+1TYg0rI2qn3KqkcoAFPCTR+JEgLHFN2mmlRB0S5Hu47IuNaoSLFCZ38/FlKd0tb9CqgLXE5X
9ffgW75qvJinj0duZApQFQGKkeU7RGY325Sz+3ZuAbUKdf/xJZxwaA+jaR0/HkoljAOBZAXUsVzd
j3FS3PP9Y6yIeLHNO04y9aPJpuIAMrvHx1o/GkT5QjGj97Y8h7rizk/s8ubj0dha74aT9+ePR4KA
LlWLmKYxwCYnCY3zxxfaWv7ZrQgnppXUMpPnWpoQiqxcxAwzmxHfqDwgejniq/3Hd//zh73lWctr
uPyaZ3QJcPsL3p6oiU+9NHl76OXufdj6O4OYQRITI3BYMwfeRWoxOSrEo4o4+DJ4o31pxVNYp/L8
8Sd1MX8vC884TKHjXPoay55jpmKDSHPZkyYMW3lU3IHhBaQ8e5c+V31IW5woJbbbCwT77oeHzUIE
+vhiTNd1bzOUnzP7ty99ySUeMgGH8jPYKPCRnq4+nvaj2S43tmJx0mZ5gOcdkgscGwCyzZjelmnI
WweNBND+cLzScaQjPK7yKBrLOv/2EGMcd1Zz+/G9AX2giwMfVn/8ZCzkbeCo4Bp6yHVFpmA1lNZj
lzhLoEjzRNyf9dgsjxiDPn0897+pO7PmSJE2S/8iPsNZHLiVYt9DCm15g5Uys3D2ff3180DV1zXd
M9ZmbXM1NxgQSqUiAnD39z3nOTYZH8tr9fyTy2ut3v712v/l382v+RPJyIZSxlYTxXhH9AqYSCDN
Ww6XTYk0glpsNm0iM5juyzmjC4PnInUYpv7jnEPcImmP2qvekEDicau+FPGoLv7kn5ajZWNE2DgB
vaXbcoBZaXU1airh9Hdz8C6JriaSQThq5k1ZkB9P+eriQrjB90qZt3QH4xphLsMLe/Lmjw7ufn8v
8lC7lsyVlyOpGcE56/NT0MnhaiCybURBhi1z8RgoyDdzTuc6RCb15tz39m2rJ2ey6uN7yf9Q2fp0
jvWWwKAQ9DNm+vSaREj6sL9p2V6V1o8xbFEiWyTStjGEkmTyj7AktaPZ0pjORi5pKqwbZeJ3zye3
uZkgF27pvBccs64ubv+chZYM0r4KcbrPP7S8oGWNdsjJE1z+yT/nbVN/S8POOiznlx+1RadvEHeA
NAhbSq5VWB1cDKG0SULMDDFEp/kI/ZcH2GYaN5Q1nNckJf1X98s/8fNgzwgnc400w7gVleG+1skQ
AgI2jC3LhD98ZbvnUUtNyAXxtEbCNr4JbHRbz6FMCl98fKMoaWzTnLjh5ZDADZjEWOhWqPrGN6Ja
d2iDtb2ZmtkpDMEwJRDzyWeiusV62TkhLLUOFcuNa+u6R8sExWrk/XgdjJxACZtpXOFal+WUjt0I
h1E3rBBO4OQi3ZHs1Lx7NHrWbprYLNeOp/qHhczhCCYVC/X8KhQj++4rmljzi0QJdw8jL452OdnX
5dTy24Z8uqUpqLKpmnNsQBGpk+X36jTNe62ojzxcpnOSqx3orulapV71Sk4j2hIiutZlWdSvDWW5
+yyeXY6Wn3CNFNwUy0NccaJ+pXlpn6Dofi4/sZwaFPYmOwxPy6lgNI2djEEmLS8WTf3bT/lr68G+
y3Y0TwSKkfUG4u8St+5mOVo29NGmLWZWZrQku78s57Q25bKn07P75xwY3ufITqIbxViWTqXnr0PE
2hsKFu6KrnT5aOU8TnXRr+XIm4OlbQMcDOPScmaY+bhJkGz11mXZ25W8aURD4tWqcyT/sXD3uRL6
a4Hzfh82UnviQxOv0bzJoj90FjGm1/fkUVX9KYWSSXtk8Tl3sKjqZggvJF4UZ4f2a5qFl+WMmwPX
KICT26Xh3KuhOkDqYDCYj0j7MW5h/b4c0FMiCVdoZ9f3i3NraQe7TBKeHmlSrGw5DtsAVfxzbNvj
UZUHkAjWV4KtGyHncJgQ3B1IgnzqdNs+a3ViI4wy4UIw+VrrfQfya94se0Sn6KeGf+nnpgX0gTuu
DoT4IPPDlWX4SW7Y7y4aAdaKDAJVjFQSx0YJWC5oiHHgvcMn+I9jO4oHetF87W6YgQ8VqnkGWxh8
aDzlNoEXtBtyg4OPqhjwvOP6OzTcM9gOSTeOC9t6MmriJdK+1l4ts0QZPs9IpDP5r7qtxluh1ZtS
WDSNZTCzT2iyBXnePCSD7EsiGhRMOkeiQXlGd5zbGy7IMA1i3RfagIy9GImIst48q0e0XiIrqvHM
vqCqoxQ289PN/iToJ8H7I8ghyMRLin94nwVItRo3pl2e9veIv+LSA6xcp3oIJQiF0anqvPxo0AH8
0ERFd/WQkEV2G9NwvDUxwVGWR5xHrfR1wp+/WSapkEBWeYk4HJszkrq8dZ95j/I59QqorANdVaIX
KoitkeYxdSn+qIyA/Bk8mfu6quWqjav0EKQ2bJ0iis5WSjCdog23AyWoPf76yuqmp4tfwgLtIcpe
ndS6+mr+76hSEkpgefh96uKOyMMFYF43Z7+nB8aq5Dml0/UhdYSPme/KvRMkCotEQhmjl+bV7n8l
nTf+YD2LqLPLwxuP5f6gY75GL9FsdBoI+8ovQNJgqn8iN3HrGQ0ft0k00Nqi1DgP+1VaFG8cyJRs
pG7y8sPygVEcmS6Uh7iEhP1IPAP2ThmslqO+McXD3KFnwu/dyDuJneLh18jFQa2Up9Css03TUkfZ
Z5APWKhG1zbtzplXZI8Ancpz5YVMg9vAunlDDH9Im5G7zNjPdRqgSymICcy8/scoPwN8/99TRnxp
aPnGUbTAi0ApRDhQbK4vvyXsgujafi91GPhVbB4Ca6pOAK4ZTL3w7IhAEC8m70UYmW8KNFBOKcsn
0u6URZraDksqDfTI4oIyvVzDoNKOJSkIF4cHXdzUAo2Ij7c4R6ntDG76UMFgr1uETVs97V6WX8sM
Aj9ogCOd6GO+YjR67sVvEbhLzQxfDJ2A59ALg0sj8w8S5NQF+SzYg8kBl4mJbPmTPRIT14hDgNx0
U7iK4yo8NMVo7Xgy40iaeDOFX4RnljnGaqzbDV4HmukIu/Oo2+u+Fj30OkD2Tp6nhytw140i2oyJ
r7Z1WxQfQV5TlrDK6aRGxrsh5f15UcRDNcceZEthnV0G72XSM2qMILIZX+QyWYqnCSxbNPzy+PxP
smjuOg2zF0CQ2boiGm+9HNKLbzdBXQ6riCr1aPTRbZmlpajgd3EnKTKxboLbkdlvUqQIkoX8qEzD
uxp25V21OK03YQizaTlcXvAHEe0Dr/5ZZIXdbLXcZUCKO8IF8ERuUyCLz4nWalxZcNt6kYuvvpK7
IjflrzStvzJUp0c9hzYoWVaQRWQjeudXfjBTQXCRTxBNnDD+QK86PTt1OzBTyt+M0p541g/wbvSg
B2o4C63trL46enPRa1W89nq+x49cHPQqp+YZttFDQAhGMvChtzJ62IAIXssD4F/AJGawiwKsrKU/
zVcWm9xSdBBHPaDhnDBR7Pgllt6h1bZMstFKzbqD2rfvotCLTVQGGV0AzhXCAS+LRr3dB3bgHxgf
1dXG7HMVtNNncAWCVfgEe0pDBOFkzr43jl1G5L2E7vqbwO6mk/WHStpdUpn6qaiqj5yy+bGnS/gq
GsaCXnN4tABihaFOZWVC6YXbmGgwZN0leEXfSerTshcz0D7jgiI4Pq6/8nymmVvUvEm71NceEbnP
uIIfsjDzHbdIj6h7MNdzx/LUt8l44o4EOk3hu8fLhEcsE94aVzQzpbagPaEn+o5GEwk65F5shnHa
heYY3Aoh4BDI2nv2hOifdJOufBKROesjr/rrQ2pgVM1XWMdaN6s3cYdRuHDqYV76JivZEFrSpD0P
eqlWadqX79GofxM7Dv/I8sc1wm3zmDLdyH0eZI3m/MCIne4BGjQngUL8r3labDTnZLJPNcZdNPss
z6C3I4I7RGg0WDZSpddxZqA7tVZe0sBAT7BS1foUXZvZiRSnQbapqvZGaDtwQzTNFNvifEuaxj6L
mAnURAU/3MpnKh7V1Nixu4O9QmJeVeo1ha1zQuI8sPzno/zn0Jvyk5GEQB3iWNtOoXbO86n/Nfx7
Jyi8v87MLwV2yGCYiHAd6i4hjW2DplYnVk5vgkdlWOZt1Guxsbu03/oU1fHiOoipCwDYoDQly3CV
9wQVswz1bLAzSjhr9As6QZUWlKcql7sOh4xG3eThBu2fQRC/sJLWT2ZjhJuiNKptVqLOIC1xVsqK
5LXWSnVf5DdlYW3iiqxV7JHPzGpq/Gg6NzhcoAPx1HM5rwmOdmCJPfwD7uGKMKn4Z10l5CdQaj0y
u8FEHRnluyTobmfbMM+WTY7y4kwaKG5/HTw1mp1tY/fGybeT/DY4fX5rivQPKPiH3o2YLYocAIBt
zqiiMsEjHCRXj8XGyhgCyvPY7tesXZqjUtI/03to0e+AnQ5mJY8MM4sQ4NE8T5pr0tShgUYBoUvC
FrFLtLEDh/SIRiciKQjPRMUnhxgBwvPYIPzA8d0ejAgWRT9ACRQtXaPCabvfMRfQScDu3UVczPiR
ZLxFxu0eXNvTSCqkhNcK92h6MtxkJiibqLX+rKoIQGRO2dclbo2nwKlwzD9ZTaGlLikw2rZ4izwC
zZQawv3Y54AMIE5AEg2QwMTkC5uZ96mKBKRrXh6J+SQr0ieOoe1/l9QYP2mpnJEfXIvOCHeopJiT
V7l+r2MvJnZreBlJo7Hr+gMObHcYLKu8UaF+rtE1vCh9WM88xi+raMWWf9tv3FSIcwqclRRHgGxJ
6aHy5zdoE4zruBnbS4lYA4SmAqaYZ/EmZblfptZwjsR0Fr1bv6S/prZKXnRSrwCox2fR6PdUsaAV
dv7Lwie0dcwlUmwgCtVAtpgQ6Mc60tO2QxzRJuPxvh+rcrxZzluBV7jtEdFOrKQIkJHBwWdmcFs2
XV2eA6jAP3xloAPKvv1SVsc27vGp0VHeanM+SNX747ENs/RQS0I2+QDNj1jRmxmHdNwzmd+TOUsa
LmiCR54NuwYxyScizHHXaS2wh4pWXtERhevQGuJryz7Q8qVbw1PjbgQvtLGyeRXlu+ZlRnJdyqk6
DPbX6PnkY4kEnrzjE2QjSGbEURiqcwC45Hkcgps5VMGR0KqBxV+bP6Qv8bzbcfpBf5cvxnOcZ5qY
Nky1OxpAd65iSoIljL1CbNjNRp2qSf+scvMBUriaIwPpjoVtOH42yIKflMiY1FlZdxrjlLVVAXYL
neQh4G/69NorzjR7ayddCrZIpghTJjM4V0R0PPdt68H0qwGF5gnul7jMcd7nJ8ew4X+FILgB0D6M
eVMb6kNqIcXHICbA3onbdQMEf9eb2FYRhk67NEyZUvaY/rWyrX/2OP9IRG+h+GpiZ4BII101eBTz
hk/4xzB02ins+mz31/TQsyAHWVKx2Ma8tNVjEjL8orW3rjTlEaQeHHd1LnumVSx90q/Bxe2mZd6t
r7xoiwl6vBtVX+5H2/lu85GM93lTjp21gxW9860pvC6bMomvtcXELEefSG0j9TZJUY4rzKb9NnCc
qzWk3hYFns7o381qMCtYw8LQn2iIBr+p6VOsC49QiuG/CeGdNat5YS3H+KLb/i0VhI6SdJCvlI/X
NQeph8PV6Q4EQ9P9ZQGJ/0W41LH16jXCJUSVKsZXM5JYSy7ouvNKwD068TcUx7/i2gADVSX11hrB
jlIFh2CFFQJGuseC0A4PVaNfrTx2D2iXIfo7otuUtbFRsikuSurRRc8xrltIFI1BodfwQLBFJay4
DGn5IZbZJhljeocOZEwQj/Ks11DAtanJT5NuJp85tOk5o5D5mmHZ4Q5sKFAFLNM7u3CPWVHFp9Fk
RSraC5oMcxsh5KdX3QG70ExEDQqRCCNRtsvgeu4jjSTHIBi7jWU10Tr14tcUqeHBSiXY+Ul2B2SQ
T4mYHIjsFo6PWWgw+oEJo8/Rn6KBXIV4Kv9wRqy77UEFKWvEkbvI1Xl2xLVnHas+QNfrxxrWJWjG
fnk2+yVcqQXuqmPERpTrHvyOXq2OD8+u6UvmNoRnDx7foavgcQ4sAVmKOzP/24cTJl4cJkqAzXuT
9sHwLIuwOnsuNycrnUPXTi/4cu5OIoJTh17spOPGT0OVnAkBf1VBJg+2qsVWy+ItGAK+6AEyqsD2
lyT4pASA87VZTKvSUfm7YzPrKjIQZLIymDHyPgKbhmIs62oTBYOGrw+kaOpLpLFB9pWVpr7KAu+j
n+jIdGH8EkCxMAhXOZdlG111yUKX8mdAtZVyr0+UqxUQM4mdOjn5pW2wRJ53PQSvG5SOfBihA+vF
0o5R02hXlKHNCSTfVsTCYjTCH+CZAgwL7ilkecxE3QZhBTby4qW1mI24VQ1ePQ+LdeBNhPeOOvNX
XWW3cEz4DDRsp5k+fY6WE3/PO31J/rQZxUC1c8oiwKRnLpf17qn24bhxD6VX9rdUZxXdklRLJ2hr
IBk9dknbYwkOY+62uiTbTgsfVW2NR0S0H1kzfPF0zdGncK2VqH8IP5kSmA+KIAs7oGIyuvln4mNi
Qy300JvevmiuS4KdGNQFHS8PWazfNAkEfrAZVSjHTuh845P12peR2AUNVCSN6/tsx3g3ET4U64yV
CcEsrJtKiZM8Bco75A0Oo3TAdhuOlH5GWE96k1dHiydu1On88iGv9p3VGW9CYDMI0sQgka0YgHmP
3OTpRNBQllkb359m0xOOrFr7WeOSfqYsqd8s7KFPJERFd4rGkAhHFV99B9O5qsiIBHxy6wx5qSeC
y3UXfow+HPtxbKDa+T9RyjAsV0m8R7sgXhPbTw5jqBETojnb2opSvmGI1VyO5zIefxsofp9JqcCE
SgPuiTyrVTuSmuY1xAoUSU+nvtbkZbRxqUFCRwGQYrhsw6TA2pqXm6KJytXU4IWPe6aOZZzvjGJv
VW4B/cdX6zYuj04j0hP1OTB+4tYmDGqEYLwDRhwuutt/4xpEotF9cx1/D2VuPSo+321cuMEeTW23
T3DrrfI0/dn7rNJiGRGZMG8apwxOtpBnrIUpXpmvgJitbZ47wTZvi/HHVG8c6Inv1cyJZsA+WYIe
WZcG3sPGPnFr65B5Re09sPlZmwxB4HPbOnej1dI/qgE3SW9F9TmbHHoGHXdcEujyEcSESORj3l8D
WqObqJr6qwq/ZJDY90yT2YEMC1zwyzp/MDLQgH2B9CUYXmMfL9s4j8K+4T5DZL/lY+v8gRkzeWK5
qH2EOrFBVV5VjxjvDcAnqe4tWdhSl81xWUJWOXU17LIxKpU4uzUGj3Ws0swCGtOKYQzbP6umdIgY
nqJzDdcoUgJ8eZhuhW+13wzdyJJL2vx4SLdFUFYHRplgx506UVrrwNV0cfAOqCiH3+4MP2OoXLyo
8BIOxZdy0afb+sCnNvkv/dRoJz1qvhQzN4pn9AmTuQuzbMzMNFYDZcRnJmIVrlgZwLnb1qL/ZWqB
96oIMABvAHbaHpq3pLDSbVc30Xtr/+Y9mR+B04wnJLkOE2IffFag+efeIgkIKkR6wWJVn6F0Y3KN
But7Nh3gXgRCJmk9Y2N0TC4iC0YZf+tn18EF4ftG1NQlKIUIfIBrUYGFIiI5JcVzV+GC7AvY6bJt
ej4Cs9/5NdanYZq5tsj8U2aOmywUlCZgiaDT9Kuz/uFiDLjnIOXILUurr7mMpzdeR0u7+yWw6j87
dvEUO2Tajhg9CcZ8jlZE+VanQRtG/pjK+vIT6O7oWauN1w7jvkUnHcXk0A9vrYjs9xJS8gaPBim1
WdRe6p78qWhSrFbnTA3dzfWdZ/fFUSLuQxoEZRf25n3yi/KllhtunfpmRsYOfQucVKmmr9DTke/H
Osp8H9+tEztQq7zg2LvD+Km7a95RzaU0DlTLhHPOKyoLFrNXQ2JmycdenOAMOkwG+eJqB8gAdEn5
JbqY1nNTGV9qZA2Q1ChTtMT+BJ86mJP2E24tYIrO624U6fV90HE9+tjtH7VEjlAyEX+SBtiTzjcw
+druu6u4H7tatvsmiWoAEAATyljUYB9VspadYtYgXDqEMWC6ZuZoWEXxOdShPCj8hITGmsWn380q
jXj6hphobukWqROx7MEmNjvxMOSYPyW0jV9FbJDs5l/dqhwwoU7G1ivG9qerMSmcRFmelAKd6Fbh
n1XvNr99W4KjbuR36uDZV1pBBrgi6APtXn2IVLGZMuU/pcJz7qE+Ncw7OmfdWH2+jTUowkMfv5UV
6NY2qt5LyQokmX8Uxz/sMBiP5LLGHo342LooV6v3uB4Qooqq+Wvmn0S/dOwDR/g7CXOdIfhlud1b
kFbpZxZPTMSNlT5V3qmoBRmaNdK0oo3Ve1zHDDw8/dsEQQij3112Oj09LTwzsajvLVgovuYiXrv5
S2u4090wrN/GTLVmIULnbBgLehVqbFZWbPQA52dVJa5EtEifNG6bl2gknzvxMvup67QfbZ/bb26W
n3wflzOm5fTBkiI6CbeAnqaGj7E3rmaWDmfKDNVzScVkR3oU8DVrcg/4MexXYndeiJU6N5OQ1Crx
3kUENVIXt6Yny44sgD7tG41rbW8bQAeWIkVEMvmQY/aKW+8aZpF3tbWU+3H5sFKjqq4E+NqvZbVn
feYe1VzwhuqIzz0z8W+xfD6NjtFDtGsS0hp69Hfqt7LT9AW/AjS8rHZ2RGuKLyZUkTZcbXBbJN0P
CQ3p4IGPMb/nqvpIc/RgYwaBBDA2+eqWONleHN489ckd5yMOcMZt0UIpdZrOv5RWC8Gni9y7z0ru
K2eW9kTsfA53J803+ajRXCZ2ltK5RcQmtutVq+eEBeIcQbEDJREg0HGQgbUaMzWcHdzqlUsqxlNh
0sSsc+dmNWDux4FAyiafxGkaZbGJfdIEUkfLLqolHYPvFr4azaSxGYx7QsI8QKpHVNndY/TG17Co
30PcP8eEktRZG9CHNx1oJIpvzzUVNXpz/YnpAwMOD1LFCmxI1ikxM0gueWNdMZB7bSkq6nluHovO
VUeZmMgvVbJjDdh8pG2JG6lId0mjR/vaTN+Zkkzf8w5Z1uOyY89nQFi8LzvzS64nzaPjIdEkkY7I
P8xDN8KY4YLLUFvTxrE+nNE9RlMifvp1DJVHjBvH8wAp1PpwsNdUo4Zf9aCon/ZN/6DiPidGMn6r
vPJPEEHTo6YZf5LkBfmFRdR2DBPxavA4ArvWvplplr95F9VZ+VowAD7jnc2zXTznx9jIxfEFans1
M5mXDQxhqgR6JC+kUYKGt0dGRmOojlX5p5HScfNRHRw6EpALy7sus0c+b7E20eOvVOnFJxYw8Sm3
rJPh1OoCDKVcZXFhslR2ukefyltVK29XzzwbHS3nUxw05qWAfk4mXvhbBZ+W3oiPLvFuRu45IxS8
Zzfw24ufhNYlQgEFYigKkEA61Z0OS79pO43HKT7H3VTAO1CF46x0/qM7tTmQC/irzL2MnYTSvnZt
WeZ8odGWa+EiDyzsrP/SzMes+EPeRiZli5TthMnapY6cuh/Mu8l6AVFG8pXyPlqz+YzNvrnFXRg+
hM2zMRbOrmxFsokHSY0w0rNL1g32waPxsBGeWT2k0pnShXDdpSOe/SoGkNXgslRL9aYZo1NUurT8
dHmWtNx+Flr7O8XB9rCMzNjiW4I4SugHY/XUfNnpqiZE9IvJfrwbmrTZTBRAvrQp3LBWRDkXhN0F
kVu5k1gBtzFN7S8XygbxEnmQbMK4+QFtSjvoMIlJT5p3VRszvA6yebYV/Ey3d4Mzqg0M4RTmz8uh
rqSzQ35yHcPy3Hee9UcyBFsAJOnKiiTQ4aGymcaro9U4L9ZS81FBIXaYEeExtOpb9SyDEamO6RyC
rewNhHqFdj2+MYltzjoWgr82SRTz1y4niZKo7WSrOYWiowNGkr55Vew1V1CxEeH05VNdmMwx/B4J
jkEewLAVj4+e4YlQFo0QkoAoYCYIO2k28sWk0X4FWL3VO5fB3i8sgs/avNqAzKmeSLNpTwmqS0q/
mbkWeWm/+2UChbbPhpW0/bs1V5qXTUNIGyVA6LarQlZn5bF2N4yXf2p0c9+icYRObwMX+F53gC7V
vvNiFjjUlqNl44IeB6HkUhGDGfk0lb16OLoZPIg5ilurf0l6zT8ILjxa4MYlDk3ntQrshmmqQdk6
brQvfyC6xh6D+OZZLCGCLA5WOLCHjaZp1iVr9b/3+vkchYlmhQgCzRFz/xPzc3ubO+7bcpSYjrFO
AtwhZQe2tDCnX2Pu7oPCkn/WJX2Otk5CavXE1Umxx+/c09427YPptvaBnBhS2P/anU/OmJkAkfbO
nCvSLYFlT7qLNG05THrja0TCjnldvJs09z8yMH8rYbrxRZqWw+JszICMBMcox2S5CkezOmG1n56G
Nq22Y1sEF9OOtssjwJ+fAygA4lUTTzCVuCXbiQSeqa5IWmcN+KrpyIUlLcB3wgxHhIKJ9tXL5oeH
JUbXevEojETu7MYqV1pZ1+9lgVYqdoTatLlWvVdlJ1fJSInVyJryibh4AeYoM+EQp+s6FvpLZoIP
yUKn2aama+6VCtUmIf9wHZc1i27FsxqMnvr6L3sx2UR/ncP7QoCSIvYla11xXTal7OSzYvrM4p5z
U9EmYA15QJUuMHhAj9kehPfwnqELfMo6szuVrdu/u5U4x/OK1ii+K2n9yqSIX5UsnP1At30jcHB/
9RZoWNryb3Xna09z9s2IlPXWo3C5Yy13LrZXr5ejImbF6FjDM+ijErFxWe9pAh5IP/BOdlMhJyYB
Hu1tOKwAk4Ug7Lxulxlj/6I5yr2XCnc5B72T9gRcBkjFSntgBcC5gsbkcTKz+AlG+K7eDGAtuFC6
vzeZY5KjWIV9vvM8uZtMt9809VQR9sOsverkWQBjf/Egu1xH55s3kG4gn8+SBIFMlAk0yJYkQ83v
MP9YW5Ran5eHHQA77bDsLY/BZW/ZjA0QewjmFW6bXV/o5WeBVWxZpPPQKzb/nLdouyrLHEkE4bxF
x5fJicAsxKC1dmMdV5qmU23gaVfT+fQK2vzQqahdRx90/v/0LfjnuvU7aosakG+AfKlXsyJC/4py
A4ryiDa3qQbn3M2bZc9Ps7/3qDNuuJxseq+xcygxVR8GKf7e++dcaWrRIQtfg36MzyZr9/Oyh506
pjwYWoi0JVnA/35xOf/Pj4XzCyobK8KV8RH880Kmp9HaUKxBm5oIBG+mE3K7ao9AWcnNsKYj5tzg
Leic/JHKLcJy+VRTQ9hkKgVYFEXQVDXpPhdmXO+FYYxbUwbpK1NRvAuVZf/y+9+Urf1vmcX7Tkf6
xHfqbWs4ulevIqNUZbTIKTN+05ttngfqAxeX3F+4l9YWPQQWjkaJ78rxngY/Sn6YLCfXTeZO5LA4
sI37iQ4juq7Tshk8EBTLHtyjv/fAi5MiWwUUlVyJ/ZjGvJkU9TX0pvrq2W1wsWmbU2OkuJN3rIqx
3R+nJim3Y1zA+oVG+jRq/oq1tvrhetOBLv3ebyzzI2rS6jDSy38OWg5NCHJAUqqPwSshQw3td8wH
RccEA1fa9d3KbRRjMF6epy4xUyIqhuBi9PmnjhbvMfhl9QIqGYaJ5z6Snp6+n5PFS3n06Nlo4JZN
EGHJ4Z+7mBq68WNQRnrSey0F4dloW43+4HJq2dgMfFhh+AkiBtS6EDjO+1aYh/Y/Nl5Ua3AbECYf
nL4gtMRA3qCa0dxThIaj3FdmdvQxpPy96xUtMRdANo/LHtNz0oczBCQtJemluwi26Ycmi/pWgB97
tWR/SImkPRXE0mzHEnUa3SY66hpEW6Jzu4RUDkBuFSbQljZMHhC3CRdmGyKduGgEE/LAUf/es5Jr
knfZTWTBDyAI2bmaW+95DgfL82xW7yIZX4t4T85m9WEp51gDx63KvCPipFYrJ8Osy2r7V5Yp7msj
oYGvdz5hReSIE3Ub/ZrKN0dLp29Nh0WWUZw92p75DIi/Ov+zGfLxp8SPul1OhUi/M7Q1b1o5qSe3
prQY9A5/WWD/yRX6hCUUqValf9oVF65Z2phDiedeAy4wV4VXaofAdP9E7oN7MZAQ3rzAfNN4bO4S
z9f4+j1zi2jIpsxsHANRJb+zXBw16HT/7Gj5eJDHyLLpsbZzTcnT6MQo+sdZpK8Mt3NPLNld1hbp
33sU6d1TTMVjb2ot6g2kWGVrkcPg6SfbJJnoadldNs58ctkDlGAean5uOeUsP0fbFMviVF3S3i1f
Hf9lcOrusWwmW722qVdf6Bt2D54W4nnoC5aMfUpaZkioQzhmwa2pC1xwTqf/bNz1AFPyZ2vufKf8
IySz8J1E1eJQaHPFXI3ue60MwDSKxvMwH6ZTNGGHs+tDVuCbFz0flNdz1VDbpWqLzuH833uivP/D
lIZHzjTReMN1svEG/xdXdYyoKu2dbsAbDBGQ5upb7NIJozlz1+3JOzWN0W8gH/ZPlhjHDcKF8aCp
gfS6GhkihkhFb9O+U32sz7Ryg1e+22o/AvF+0sxE3J30x+IJEHOAVY95Yx0SEE9RXX/FUOOcA1W+
TKR0MPqJ9qOSIcoWIdL3lJC2Zx2Nz4GnVrqxbcxxoSO/h9bLTsqaayClnFZT2zPJGUZMY1l1CHTv
qxutQ9bxFVgjSo6gdfEWmw7CPaPFb2KSIhcGLTl3rZ7CyD74eiGvFUPRZFMIF8ykyT68ZMp85FA+
tq0M71EdRkhCNFjr4Lw1N69fD0uvuHa0O97V40SymtuPcmVrSOa0fpifOdmrlVL6rBK9v0WSEoOU
7cVoDKZeboITYETf3CQGMNcMNoYbq2NjUnp1TeRQduXs5ZRtDT3PVpFTbpYv/X8EYnv8PyDW/n/l
I/z3eIQjlIeq/U8Qtvkf/IVGEPJfsAfoWtuIsFyXJtW/6QjuvyxPlwKYmkF5TUrrf2Owmf/Sub3o
eYDrcAwhMU3W+cJgE/+S3G1Q09wZqOAZhvc/YbBJ6pn/ydnomEIYs7vftCXTTVeY/8V/zPo3GcoR
iU/gnrWi3HCpJuvaCsGcmcRKgOmAvLVxqbis+7B9+MRMZLW1TnJjHVsD6FlFDyDAmF7mR2k0K+pE
/nMXEDpjFWgjVJzsS6oEFmZIoDIjxgDT+o00/9HiWAFbqP4XR+ex3DiSRdEvQgS82RIg6GQoz9IG
UZJKcJnwSJiv74NeTMX0dHeNCiQyn7n3XEAMWwASpO6d3eXYhtk0gAYTL7VHjTH0pKtOVn6Ysvam
28zMFwhLUBxepMm+WJAWg1GpebAsQby1Mbb7oozhiP9ByYemw8N5Q2BU1tinZmqeAd4RR2JL4lW0
f6NWvzJLZdhQM1fRSSNOVkJVU0L01hyBctn+SSeoD0upk8PU6JGNbnjv+SvLx5HYbDs/4oK6tUl1
zNkgRwVDmp1qyYHW6ZOkNaOUrODRLH6za5CBHVFwMXV0zwKFhLJP3VjOYUKgGpbPYdxBZL/LvduI
SWVXN7YZ54G3nxWgtZXTo1pruGsG0lsWjHYLR4E07cRc/tYcue0Uil4hMpCQAvyGsPViVNSLKXGd
Uw2zbHxM3YCAW8eSkcnBJ+rhZfUkq06AZ2jZ0rBzy4vXbQRM48rC5N9UNcFRE0ncvVlt/YotKKvr
s0tNELAajEVdvIrc+6acfmV/8Zx2w7tmLznzezI4JpaAkOpIpJtgAxj1bZ5sjvZC35BIhCcJrDJ2
ah8Y5hyyzPzwYJTvuWgIQ896PW6g1XqmeoXhk9+Zuh4Xhvq2F6uJDLzBqYTWodBOMtMt9laeP0lo
oE8pzaM3kO4y2+onXdvtaWQcrNpfSfgOo9DcuuNJQUYni5KylHCOP0P+/yeifY2295FLNw21zqrD
pdcfnOpzsVC7Y2b61Rry4UiNW9s1suaGObe1mGyNm2S3Rv7CVTPP1UcGcPrAypbgQ+DlTfZ/xvRw
luTssdlsHlAwsWtP/IvhZGZcs/CICBE/1TNSKwvD+d40i1NiwnnYPCWw5TEGz0YaFd3rLDGmrMq7
B5T+U7RGCLqMXdlE2BKOP5SBz+AsYiWrv01TnXDqAfmh0vf3ds82OJvCAO8jVly2TmipBrf7aobh
ImEDDJaAlGg9252W7eozgeoM9LwarY3YgrMIpiuXl6GEDOsgRd8nPfajpIsZeCMxKLfIEAwrZTsT
ZRcrxyH7JsGGlosYwj0ga4sJE2R++9B3mKWb3jzmizEQgFE8LVCQeOGJvyMjLy6GkpAOD/+8XEnC
QEz1VdvFm5vgEzHoOAOHWT1eCpblnBOJfTXX9LlfmpPwbBQ+xraY1bfYBpYC2CHJbX6ZvYSluVae
B6fiXykckN+7lc+9vAPseIDpQJ4W/IuxzIMYb9TZJtL4QEUVHOY6IqHuldbtydP86tnxxLGQlhtT
05DCDv1MdWWPhF+aJ7MsY43UczQHE/PgV8gGh8JFfYgw9JxZcOLaoaBHIcEkCDiQzH8MoAgYL1Z0
Ii25qkTYcIDyZ7TzAuxupY5bFqyCedwlkPSoEb98Jrt9fTUoe4Zi1J97k72ENZXfbaKuJqPeCDWH
fyb6AGz6kE/nxO+BX3+MBudUM0wXvyEzzE69e0GP1tTqEabk+GssKnJ5i89Bw99xNn0FTBbRyXtq
KHNvL/qIkcipyfPhw5xkWpJc5aVQtmfktNnCLZBukhprhI6LKf7vYE9nYZj1nQ1Aas8EYC5fjdZz
bkPPc7MQGoXGmNV736clKZtgVzb2E8ju7qGHbcWc+Vy33SVdfXYqRTLtHcPLz27QP+tWtsR1bZCr
iUsxtpq2PklVHnONOBIDa+Zu1g3t5FU2bVNpjyhTcXOkYlFPVf8yZ0EeBTVvsB/kzsnR4aBLb9K3
jJRHgwFtmDeg5I1lsD7FKt5LrLnEsJp3DsiCB235TorvjDihP1bXvjkZ+oxp0qHcFEC33Z43myYZ
1Fj7ZQuU8Uk5uo8CIdUOJX55FUXw3h4MNllxP2XuEaXnm/Tcdx0anstdtnf17mKtjR8Jwnbiwh7k
lfhkHp5KsiP9PXPr1DIeEbv9aNr4vvSuj+6kGg7WAn7SW58K206xWmT7od2+OX1LzhJDHmvNUEGu
K5exbu9l/2z4MNERBUDatBldcMZUE8Ymc2z5AgCm9ohIOHQBFpfgNa0w5/T2cwldlLfUKzgZ3Y82
u5fdm6Dy341+/67SPoJH9s9bieNzE3gwmFI1AZQZ+bevbZccEt5+Bj3MZu/okD5MWjbCoQKVrC3T
52oSsVMYP6J0t3/h126MZydY6VoG93fJ5DM5T2TPyPmtUlsqeP47+MR3zHmDHqpb7yZeuaTHdy6r
EykkUAbINAtxiL6wg3v2295iG10doZA92ihujVn7rjMCwRwh3yCX/wzBZ2Zlb/mKmWl25zs/c3/L
1I/AjOrdD+jKP52W3zSw/skJaf1zD5/HpWaH9bjspB/opxZkZ31GtQbvfp+PEW8Rkq4ccbinPZta
RdZrbuoIyrWvshmMmKaahN+0fvK2udkiWF9UPIxgrR6Hzo3qKpl2FEfP7Oee8RfCuFCspkmxg4/J
jNO7n2X64HpXzwcTX4ptDVAQ4/QMqBtew/SF/CXETqrOmnS/vE0Qp00vjjQ5td35phN8lhfqWnlq
CPUquO/7MgI+de7t8TYlYr+U/bfrK27WGrLtpNzdgHMNAy1Z0AKbRzYNDYnTNYTLJIXelP5aQ06A
hs9hymmRhFDxsSWiP6ttPiM8ji9ZC+Cyz0BxJzUba+tRLdVjafEVtLLh0gbAMcr6r1FDs146F6nB
Mu1ZhMjISZrvVqcDn5J53RIMz8RFkR9fkxDdUUeaQ4FcIjELFnYTIV78lejhOTUBsqmhWKu4Viwg
HKP8KmKmjN+ltdBa5V9WwZs3NG8+2uHISFPKVeO5Kt1vvW60Q/s0Vbp2WNinExQt+dbCXvSb/izm
7E0BFd6Yp/gP+3dCRrMwz6yJX87lmvzz7YmAiaW/SQ0ZAt68Y+qre3fbuxOXR2Kp15LhSIDzsjqf
yiGEkDrD+Vtzl0W4flNOjZ3AexmS/SXgWSVFaAjngMiaaMFlEye357rnVHC2eFvaRdYgfdxDusqK
xqLAqj9WPb91aPuRWRETjL6PaYF8s8gVd5E/sxn8i7H0pLt1vydmZN7prH52Y/rh0npOsuUXw/1c
4BczAMPrYK/X2YJ/bj059Xzj1dybUpDwmDSsWAnzNQZHkRirD6hw8lim8pHdeQZI1/+cMOKrW2ol
jCGpYSeeZewV1VupBV+63oSIIpfzTGpe4FBUIMnkRMX29jW02rdNeKRwt5xe6QLyb0i9aVMcChA7
pr/6hFxuHSUXsc+iUnxohfsXRQeczEb/It73igyVsAeSqmL3Di1rG6aavrIRYQYmt2jhan4uSVM8
VF7j7FBTXzvIF0in65oyeP0z2s25XBy6bG+5dlyzYUqmmm8JwAguJUWjv6wiiDrS0bF9to+uRgjY
lPKlZnfG+GUKG5tMTdvCpWRYabczcNpsIpmo84j2bKV/xZ/C97Q6wVZtyM4lQMDIC5oa+3vgGYXB
ZBGMoJ+xGWqn1d8O9earMTCdQ3t+mkbjxqaIInjOucNZdyGWgWA1Wg7pdfA56g0j2rVHwyu1O9FX
J9aW1k6bG/IKTWI39IoinpnY6kv2FsidRv2pHtb8XCTVJ8p7wNvIdMmmpG2Y5UkY2byfSMzd5V5N
IjmF1KRXM+ObiaBBCg3YujFuEYBE3SQi0ekNq0bq4HyoZ6ITeH+0wPtXFrp9sbZwMyv3SNf2+Q4x
eYsHT/9WXjI8ausd2aYz7irGvsnAkMgdyY0Mul3hifHckRskUutxqeYJ3+WEh61BFzJLdz9I1p5F
igSSkSPGSe8xd6xpnw8EZOpVUl5ESt6Zl5Fam3M2S+LzLJJgeWp5ZNbD46KoOc1kQc3NTo2CAmMa
dfnOkeLf2mt3WTlyw45zsSsSvT+YM9HTqXHDXzdGpM/lbLKWTbrEv7KkqE/AVaxlOLDaPlZNioqr
ax7mV9Wl6oAeOA3nfltPAW/dr0rFIndQp80OTWmmIuxC+R5hYGz2IL1w2nyCb9iuasnd+ghYVvvI
FPHCwfjkBoANuuV9NfmAvBQhpvYoXI8L3FGXthxRCCXuXUsicV+Y3rPTbDl+TbOby+GWiP7TmX2G
kP2dcsrx2us0WhVTAELd9ZAF6XhMZcpqajjBqZDPBNpUyJOm8uDQ34QZmLrZCIxz4aLcahePBNJ0
CCH/CYQuTXXl90jc7DPXZH1M3bKLq7a7WkP9SCI3O2p2v2Hg1TegGuuQs+JXzXHkskEobwbRTO54
1VSInXnkZht1heSJD81ZbpA/gZ/x3WqqANMHmjIWy0+6Tyw9f+qEkTo/vEc9bgBEoH54EVDJYuS1
hKdtqWF1QiT8StDQC5rn4Bzk4s5ekjsYQvIN2vc2V9D4rAv5NopjRyguKFnXjWurL4lI6cbT2qky
LnP8bn7WRyMZlZ3W8/WbaMWM3jwFxvQ6WOh6Eyd/qesqiNIRvFVNECMBluueGuzTIRMaMDWDSp74
vjW5tqREPsPROfRVtDrdEk8aqCdgdMR44QJvTCea1HOet8/M14f7TkzPS7+8G1v6i4VXc0sjfsLq
+96qzN1X7DygrhDKTfoVBokF4TR5Vh9Ka5DqAKTZE0sY4rri2sC6zAeIEjNDeDWzdXQKQANbZlMO
9qFmL38fLCbtaX0NrPatGbicpD9z6BRARsq5JNYq+YNzKTRU8i4yQRQNO103M6412L2jTipk5RMU
jV/tszHrx2xwQ1iGh6TWHgZGYEe01PtZRxPl+LALklktj9idspDNO6fNC6OUhORgZJyyKVlZe4RO
UQswUS0PdgBcAusBhNggGl3xODUlLzffG9flm+BVVyp0NIpy4yPa1mO/rHeFvdzMTtwnHaNn3yFw
1rEu0M31S0rIBoDq2N9IxyVx1LYGwzhrJ1b1y9EV4hr0trf3hACasrTlGVsQX11emrb7BoapPRRl
+hNY//qNti0aMMF9cyROkVssNc8qHS8W8X4Ma70qnm9Axbp93TnNZdhicBrvtyzAhihnZMknuTVn
cr5LiWybMKJde/YH5OwTdWG0Va8a4DlGQe/Qrgih6Z5Sd/th7aK+dDLutkK5N9VlWaY7oN4Zj41F
sCrbSJ9ZlLeP05Z11ZJfa1rzoz6pC+P4aaeRYMIMS8We31HQzGK3TKyll/6vJ1KHe7f+FAxKaKeC
Ct3lFDvlPB7qiaqAWKyLUUmb+Zf9pZoRoXIXl23xQ/LYM0QctvmZfkbQEAMhoEIkS5j7o/prhoOj
Z5feKa/k+x1Lk3M4oRUxYKLFvKn8fd0pDwaKAyv/581E4znBJ4slRldlyXJbdbcu8e9WYh5gvDZv
eDLz0CSVFmIA5YJ+HfCBEHaTAfi2IjUMZ1SA3hlsDrIfq3bxiuDEDmzWzwwLyUjnSiQXcw/afw4d
dMm7zDfP5pQeOsKWTqYrVvyCjRXCZcyW9FinpfcmVs3FLQRWfNLEncoHeV86ufmkKst4Wu23FZwn
rTFMi7z9FBjSWISDgXCs+kFq1T8cPddcaE7IwBOn/vhtbcRxpGVEjBGudunJkiSnKNJWLIppOrvn
pEWrqC8bKh3lBzI2z4RljvmWkGfyiIJLAlTnTeTFeCSrmUMlsKx47jQYNlO3fbU4flKj/ttIAif4
APDlwByLGBifBJDtIy7No6mQFxbN+MTd6ZyxiSUPbtmiomzXR+EN0expWcw5eupMaZzmvvuLYKwl
JcZJj3lTc4NuInlnRVcg10OGHgmwhdwjZkHvHfD6tprPY3FonzfHuMCq1GbLFBmFfi5a1ByiYrYp
p/zLddbb7NFEE850aUYXNoeX//pdcG8Va6wTxok6Pb8F5MruE01rjqZMHqTteQcYBCxUWwrJSjhD
mCT/MCUiGYT1yxXBuziWJBaRy4wZqt0vPSD0MYcrWkoTippFAFJKEDNH0HPmpZuqgYhadpBf0ugr
RqWwZhgT1kmDRmm2jnNF/iz1eiFR+nhFOxECfQG3RNWhwyPRm/azdq+s3XGkaF6cJv1jvQZ+OA3Y
T9AaMnEHIThlbFOxc+4XgqR27egyfu0XtFy15PxTKPOrhR8RIRKeb/M+BdpCyh2PktwDzGJT/uAm
4jHBJ52uhN8FRXuCiPXoV1Cp6GuqIIkcq/np9OpoMD0q2jWUZRNl1Xyrp/rU5pKuf+SjbSsud4+m
BmMOqQRpsq+15ISR6oRlnRAKsn/2eWN8sIfbIyr7IQtuPVsK042xhY3iUZVoIXfs+o9Tnujw/I0X
hzrKTP2JN5pgWw8BrpuQHEE8yRBryM35UXoQQr3JRGK2nyCsUL+MIQnv46PUaAgFdBDSo8V6N0wa
8lOhHYLlTs9IYOxtnlTWPi0NszyU7Pd6Ls/WYjHoKlHXG07DO1Bnb32dJH8qh2yp0aZdky1phGN2
DGwGEavKPwu84NC+kMV1Pe7keWAKw/BG90llmOe7OpMvE3vMqNcLtNaEg2Fbbp+GabhwxmEM9NWR
LBk88+XEvnF41StiNCeSPnas+94XhzXu5qZiBIDvzste+oEo11H+Wu3Qn4r0zjOqGx/S2NtJmNJ2
HOo8Zes4HZXrXNFs4fXZUKvW1qTh2upqihNK05NEp4R7/zVHyRT3EJP5WUhw69snB3cleutnjVVO
2OLGMtzuEVtCaHHSrq19LEoUdqWmnQokB2EldL63xULnLayoFs3d4NjqgHqBKNILfPsfRlP0CDbM
+BLpKvbJHOAbQbQtPX5md3OUBCOoH1l9okGfjjqK15pMgl2GLHLvWC4cQUgFc0CMnpvxYlnBrIfe
YGLgtfDv9VJJ0nulRhSdjHmyDzazuYi1/r2Ttn/GJfd3WtB8VRZgNG3wPhuHkUSXE+Ntr8ueNMgl
hLlMqEGSnDeRYDgy421MrfsG8LFXWvtMjDtmJbidkR7YVIzEh3aO9kNv5Oz8VcWG4g51qEfjTF0L
Eg8OmiqtF4+E4twliovoRQ7xenwdbVz/KfHok8SUtKxM+kycqvJYKAp5dueAHYhLfHGleLIHce9m
QpwcCccwSMTGQEIY6rRYGgAMUbg40t3ZPss3XfvwJmOmwG8vhZP+pOqL549Rm5wNEmOLqO8WArbx
3kJhSLp3qcSD1vT6ReCioz1kZEAYIVZTr48qa/EJZ1NPOLqJvlgMCMKlTxNIEeGnw77pgM8gNPng
q8MMvXNG4qYhTCKoR+Vnld4+bbhWIXGF2lE0ThrBoCUGmsUR5TpN61DO/1SSLuGc6W/DHPejPC+N
X5zZAGE0AbYYLsH0YHhvGHqw5kxPftXrO2sWRmhC94vWkmFuH6Tl3p636QXcgbRql4PLUi/YDL+d
0l8nE2ho3iEoSQL5AuowjTN+NkoFK3aziretbkB3ZRY4b77jc5o9DEv3YOfktqAFeKedzFFek9zp
kCzCnw1QRV6ZlMNPjKcbfg+kMmPlzxdTMHJMhDrZAE92AW/7rl+2K21gVqrarUfSfzpIgbFqFOo9
3d8RAT+GSwFYk0gYSar9wTGDf0S7Xlw+zTbpGAfWNcOedIWsYafLfkZRI4Z+xBSNgnNZ2LwCanAL
Xtwp6E6j04KXZeHfDeS8tFZuHCqEDDu3xepjjyMyRZ+wT2VEsucwK/EuJQunw6wpb+cXvYJDp3qa
bYGF/h3RwLDTef92iWd/uESMMD0k/M0zLXH4NScg6UJDa+MGZRGOR7P0GIfjM29W92p1OvQJIrw7
1TJ5We3PfGSGYGU2WZSoouBsZYSZGISrevzHWvuLGyx/sCmd6t7Ozj6n2Vzb+kfLEUAYiaUTfaQY
nx877Vtz1GavLLOjGIdqry3ocEe8hQyMyngl7ja2FHOqyrS8yK5o2nUntyJ/be7Jiz9kLub1XkTr
SkweUUucQ4DDF4d/jnXvH2smtNCAhBG3muIPw5RSH4R68kymjditXVpuJyVhp6NMKOqPOWnqqJ4w
xhp+fRqD66z55tFdclyA60NGMvPOwFgWC8qRsKynKqo0Ghqz3vZyvjfuELhu/EANnTAHVjUGTTTH
g+ONL57H5qjKP6wEh4bd8USctNpP9rgfeopz4uqri18MRI8gf2MidO+j7Ga6OMi9p+daZNtMNdC8
48Z1oGpvwbB9bT/l5PQBgs52qyeY8bJJylLMHxCLY4m8da/BBcaB+Vvn6jMr8D+zSGqiqjVwIHkt
qbe4272pAP9ccaZ2RH3b/vyT6+V1GKRkzGIxrku8SzpzRYpiPLSO9rJIMLhq27rjEU6PdEMHqFQx
UZY6MTqMujdc0Y7WlzBqQlQRvlMM+Fp9JifXv3MemFE8CW/tdxnYAteV48FzlbGHLWj2eneSYwY4
RhmAlNQdlVJ/pNubWYlpN2UTjlWwqFzNlbQ3LRfhujKZtD267BJc9DwjocMn8VpNxku20kdpFO88
47Cas/KIN+qNYS6xUwnzo3acd7465Trau9mcZ3gZ8p1bxuP/awRkNzLc1OfqhzTJKc6S5sKiAUU7
mO2wISzmlKRnWToBn6sd+yTs7Q3mWWuV6jsWau0RrRFVLIlTm9pZHv1OHdzhTzEZZC4n6l6TJ28a
80OTu0iBSD4uyuFSEg2/y/ss2wc9Qahwkq+qXycGoSOLACM7tZNxnP2c3kwiG0+M5b3Qgc6sg71G
MO2ayOtZG7E+P7eWg99mAm01jeroGrd+c5krc6u4cXw7hYi6fi6PSzDeVBAPDX8ilXt6iBNpC98m
PjYL3hVqO1dWWmzYjRdmXnXWmWZO+qBzctdQIbmqmR3eivFF1isCXlTxHu5f2pCVmVzbnLJGst9l
3S/0q+Mx77LKwQ5dzakpehkfCmhkaERcOBVM5vhks2SvTBYNrL3+TI0hj4xLieTVkIxk01VzJj66
rKOt+CQy7mWxsyMshVOuHmuDKqUC1tOMkbF057E30RITwuufBSlozKcZb6qJ7wSlomyuLjnwdkdD
G8SuPLNbI19n2Y2MCXK8ic3E5pOxT5RZ2o341W2ssN7Myv+qrZqMo+aZvfOWGzS9mat9y1y+LSmV
NIju+3ZxuFPGb5BpXzX1GpMs+3Vsu3RvpfJ3liIebRNq0vjYj96D3fy0iZ/TG03nIGDrwqjng+lm
2FuK/b3LoQ0bPyGNikXlemH3wvtOpSHUTelkdCvxtH0wPWcPs/+/VDVP6EZO40ymMWvLHCr0jgSG
85gFV4bxAAIdFRUFl5bw7jqYMSjhR4KiFwSQ87thPHeoGNx3lBk4zL0aOE6Wxfp872Tq2U3rt3zw
7qp8erb8E7oPQAh1/0yxtwex1Yd60Dxzbf3m06CFYjBfkuELSWuY6QC0XplEmCGgW+xrOJ+wqDuB
8+BziBk6ApADW63NWI3qTpbZK/MZgsrTMoQYEnFuM54QyUuR8l9AMk67LGGzIvXxi0ZI3Q0I1VkQ
XKvGhDNXfDkSduWYOwTtJi+A1Q+GYLDszbDBp4QKpHzBdUZX7SQjU3dqnoxBgta1LXlIbrDtIT99
Cy5p4J27lg2KldGBAjW0gmGPF5hZZ9LnUZvuCC36hoTz3AEU2Q/IlNnGun7cwabIHQ58y9yZLl+z
wpVXa4GqW+K+JZvplsn1PXe0Y2bOn7lunMHC1xQxnYNthD3aMgmum9KJ29wf92YH7K/TT9SzfJoj
KvDE+qwX+4b2gsp6gDoyXPWFGXdvi4elkjvdzL+M7LJY46Oy8JibnkXDPR7sdPpltvbKy8fiDSmr
gkU8quSmSe068x3Ts4UTmWlj8ttnGHB61V1wCz9mbv5s2jyWTi5Ug7wR2OtCb80ovfzyN8djDMMI
FwE94Cg/B6QjwPz/tICWutQK1ejGBhE7YYFiHThSxkVHPe0YXDRDDbadc7ViNslChP8VPcOA7Vpv
SGquCzZfaePcmYS/8Oeb9F1pE81cUfXzRGzvNpviL/FmpInJdd+5EPBSZd6PCinCgHyZBu6+1Q3J
ilqiO6VCojLnJjB/XGoOye+XutYhackZZkIAZmEzoOT0Y9RYe5NJXqh3kDu1gIvEUBru9HF560X2
atSMwCvTY7lqgZ7suFvXQaEcphMsgqthCbUHAHU31PKjgGdJzFDJPES7Uo5HaAOhr2UOgePgGtH2
/8n69U0xqGPvirtdNb+dNZw46y55thHidJzmSXItHbSphUM1IlKuQ6/it9e+2w3mEHeDbJm/QKti
x4eNoR0mBBrVI/khxr6HhujbzacJ2Gjnrv5Ghz/ogLMwA3Biex3AxW12t4K0r+vfAMphagNVacfH
UZtJxFuN9wUrMLORReHfY6PGXRQNFki8BIdtsAlIXciDwlxOWc9th4U6LP3uykfC6kO2FC3bEMLB
yUmtdJ/1YLPZdl7ctvss+H2Ow8ImZaiCdy5dlwHKSzpOTA9ra96PD5Wbm3f08mxFAnp/xfq/X+f7
hFskTZJb5WFf9yf9bzAtD0Xe5lFC3BqKevKKmhl8PJofMn9GohKm9NL1PpgphLV7wyBQJCPY0k/c
A7MEPRRJ9diM6AP7e9nCbzN8JBzCP2Ky3H7eH6arKuqnhde1y7+Aq22AbBA8U3+FpAL09n9aiTHc
HCv/8EbEUQJE2+D8XdflbtY1SE5pDqjAKvGX0wQP3B2utfFisNPiyr7AsiQnDbgs4VbfaUAEu+8u
aZx47qvsSCjJgKYx1vtcMmKzqZz73asyCy/uqlNrw+FmYuM75Qtg3uyktc09ap06BhPHyNdvmSae
oOjWqBFcEfcVIGiJES1FNrKz3eGv1VPmZB6Pbvu90K51LTLNfvHv67TtD8x02UwwQhw1O6ZsJgUv
z/09WdYbVODeYVAcymE1Twk6NgY7ic9JAS3zKZ3QhPXZtGXvmt9NVv+U7HEKnx9EV7xORFDYufm3
NQyDNqd8zfX6WZXuXhhlB4S5ieVYfnYE+vIGBX/JcuH8GMko751fIaDGuO2HXutvLqzJmdg7YmMa
cYeegApNS9+CAi9GpW0SIt5/2y4WtpfW15SmV+64N0w19OR1BgIQ4cX/1D6siWMcDAURuNomOkrZ
VFgXov7O5FNe7bDnbeSoNLU+ChYNgZdPVA22V1QNNIsDtFbl4O9GmaTxXFlaklGUYbqc4NWVXC04
gLvYGJh/ST7gUcIWanAioYVjgoLginimXQtpJ0xz/bTq+hcbxC+4+3SLhg5PMM/eKxcHR+eCyQCn
x0giaI373ugJ3xq+IPaSwOFPWGBBimHcLN49Ztysy0PgNA8ziBsEtONbodcZN43CM82rsXT8M3rX
/mmWjDHpWFvnWuc2p0VqMINGREM9iyojUSYwcZF45lkOi4k9ITP2epX9FFpxsN05OBD/+6+RZGHq
cvzVc/fBWnMvtgHzxl7FmpeAXmquADWbKC6yqfiYJ3Jxdf+eTbAkvN6uMYfoB9fSxJHkF8a2Kc5V
4rhSE2PV/7/U3lqFY78ginFfB+ZDNRMUfIoLNyAU1xMwwWvHgjkEcA1SDF5KJtOTpxUfq+EjPSwN
Qn7ogAvVbHntJikVvXFkJZQO+IXXDYZoNFhLHdI80FQYj7J79lpWUhpZYpj+JmGGiHsWCLL+N5uV
NwPIBqFsUZ5p/n0lm+B+IYHhXu/kU5/D4jcsGGDcqUeYLtpZG/TT2FDeC7VBePuWxbEwjnyh9Z0t
+t/OX69mckkZWHld89Yysw6lGbpV96b88snre3G07eUTA4rcdZ5ihG71aTxPXyYwEb47ZKMlZN3x
1RwA0T2UqXdz8uCaFGPEeP5sWSCb++E+r8jNQhaKVmk3W7CQ8vJ7zdwbT+Gu1d0vxIRni76b5vAL
8jN1HQ4Ud9WzKJi03wXid0TwCejHzQZG5OW+N4QKTWK1MgB6pusxzuUXMDm/gW78gL5buMDrhC9b
86csoJgUvvvVBMxapobtSJ28+WNytAKibFwWHD6GXt55OHlKH07lAhyYmmdzRe2VQPCEF2IWFzjT
VZThJYnrZO962nsyutb9k7KKpx6lejoa/Ah+hiuTjQEy658WAyVr/6qKldu/wrt5MgrceCzDuGc1
qhKhXttU/axazS2SpHkYmEzgYL60ongZPaRCLmPmsThpDEexnzq/eQC4069BTFTeUxYE57T1Hgz/
YBv7Drav7VHMGyBASRFKN+YI736m0DX4D51Su7EivUbYOTSaht7dSqIyxYZkvuK1TECvJNtI4Yaa
HonjaXVLi5p5ubQOG8L3tlrfMncbsvasTxsjwI3aPxeIw0Yrf0Co+Tiufs8XJNmS9m761qY2qzLC
IilBvLGBFTAfk6D7SH3tfg6Gt0QwU6MhNRlDJaBoxrfMH8d9lUAXHwpt04edJ+0rmQDqYaYMfRRg
xz5wL4PoPnM1xzb71QUFdZpz+BUUmUMw8frQQBAWsxNz8uK4/S3JxdGjgJB1AkPM3HeNFslA3iUl
HXmBRyGEC0NJs4ZCeLslYW9jezT2IwK9fe4MkbkgrLMQI3sGbzqmvVs7XxQl1tgVt3yTZwNFTccn
MyA82dXZ8besBWVzksX0mPsAP0BvgDF7Yy7lnmeZP5TkZViQecOVBKK908BwBi/Rc0Foff7tTyw6
QcpyiVDICxuApK5gickq+LUL8jaa4Afhf3Gvk7aLVx4UE6uUpuKMd5efDBIRk7j+mHfdGR9ijuFH
6zlMRCPZnJFQp4/TmwsYPWS4+KlrrMats2Umt7waflMUNUgGLrWrfOb71rFvXBUmqjv32X9cnddu
5Ei2Rb+IAE2QEXxN76RMefNCSKUSvTdB8uvvYg0uBpiHEdTTXSplJhk8Zu+1VXUwphK1U2h8xO1z
39u3zleLHr3HdB3tmBwxdzUnDhn6N8qO3M2/O55VW1k4R3wb3tZgTrhSZnMDNwPcVKfnYcrugAxE
ezTA910JuIKDpej5eGZqOLsly01EtCYhSd2DyM5mUJJnl0uuwyKCp2mWwQpaiL93hcd8LEBXWLIS
jxHbn2DRvdhIbw99zl4I87dQ/ltjJb8E7kK6mzYF9M515Jq/bvRrQ+dMSLwiyQztHVC2T3Js6Iyr
plg+q+usik2cZO2t/ElYQF2G5r4O+3ofuNO7byakxI/i27QZjpdeiX1DPLpD9ejXFUb9RJxBJZIZ
PHjcFGytQNNN/g4rtESCIblwcwhhbS78jWMz9QsCB3t61pGVRvs7lIwBeMiQhZUQ9Ktigm3U1P1S
8iFMS/t5F1TZwBNd3mLHPQDnkse2ZxCiSwezL5dZaHXJXgZvZo5kwGl7Qq17AKdzoFZAyhAww6Lz
lrEMsLv40AcnW/V0pa1KudyTag3F/9iXhdyp3jDOUROVQOW6S2RZ5TbMA3fjNNGzUyFQcoiVhvwf
jvt+YmprY8XvXMB9XV9NkAKsTxW6e8AQDEppW8Mc4X9sJ8VdYaVvTcJfNcT6Vw1WANuPtISKClh0
TIVVOpMLRDh2WqN9HP3wdc5NhYGhvum8ZWjWoUCLinKDeYPs5L6p97mITwVj/4H2Yh23vuZASY4m
DvZHjQ7QZ8cvVLOMWAEGoryNxpCAeMZjUdKXV2+02UVmWLZzo0dpVh+y8AH7Q76fZfczaOB4XW99
hkJ/69iGDzx1SFhsJn8MXRyj+0ZNfwXveoGH85X25AuMSIDWJio/8GjeKcnVbrKT93BofghJf1ey
3BQTmGQk54jN3ds0+DCfrH5dLChSmxjldn4bFt8hkO1z36j3ImaUn0T01Rp2jnDRBVbNS0H40srH
CtMy4Ts5TfGUA49hBzRv0z764P11VwthjCaJ/zDxUJISNjKqxSbUzKTBouIPaJt7kLC86tyS7Wqe
5pOp5kd6dHuAn6Uo0i69stVGmdY9UuSc97056savTkatzrkM8n3oTZ9JOiDvM9UJieaKMEqxrdDh
rZoCeI/djnv3BZF0j3zoQ6ZMjCs8nPqCs7a9pLJCF1c11lrb9HAWIPINIoZt1Io/vj/ggM/0Kgi4
LGqj5zeEMzMWwbZLge51gXcnNajBxi6wWLkvou/CA87ddI3zbYO2NrzYnkEdbdDjxi5JjEnt00Oi
PIzJZl+NrvFpVW61cZjNr3unPgdj8pjGTXwpw+gvwpEveEfvve8x41vhxAjvuiB7HtOC6ENZezyd
68voF5zZXCBkZexsHkQN2Q37oQjwCQGoM4ZvXaBwlNX0hgsNA4gblNvKZABgRdh6You1VYwrK8ui
balQd5mDS1ctXGh+VlRt6264zUH22EAo2rQZBrEaAtK67ZE16FqUK+wmUP5QtnnFHF7KYuCXZf7Q
8EMzRGSbAtYlDdd0QVW51kY8HxreQSuEqtpJ5PYa8Qn6Kw3x2Ewe+4oR1odXDvlF5Ozwa4OXLlz7
S9jTO2QTyWrE2oCuoNOUrJWY/bGaWuLpew4CJEpMwZLMXGWdXPWSnJRYSAwDbkdcUdpyUELqShN9
dqYsW2FU3yK6+wut6mQ3Mj16xQcRSdO9a5X3fZHcgw/GhQzBml+hhKzyG5bWHYr2Jc1YWw91KBvm
bRX/A+DhtjzYHdJ6Dtoiv70Zl/1nkya3rpAMAFFgEESo+gzlStk9Qr+86/HUc48Ad9M+oR3s9Ls7
P0z2zWC8Oq3zGs/ET5HtujWiYVupudh6C8d6nOMWBz7FQxs1N1xpwcYYAO/mxki+QXDJHlFtk6Wy
U4WRo/a1kBIymGmwUsWoEElKGOKWZ+O0zorxpRROt+O58TadXZn/yJaoQTblJIOY3sA0R8AOCeON
1+ekrdn0laEXI++BUKTdOuLmEI+ed9eU1aUqMD9ydNMf9Fws7ui4K6tssA3y0+Cv4Gxjz45oK1il
g+Ai87AQRCagZcupF/rV0ak4HBFHMODmjkWLf20CSQSNnz0mst/yMP00exJXh4FdXszKremDu7nU
t3wavh3Xe/WS/tNlSs/SvL8NsNwaCkfBfJUMaLm2xuoqe2sbhsTeVUaQbfIi+paiPiCOJNfZ9BA3
D+rdSUeKyuLJEvWI50I9waPFpanTTVunvKYi+qz8MtzlmXjUUXYiBOan0Oqp8Un5tdyTQZTnps+4
dSckaEnIzN3ozloT3OIbjDRKBmx+wTmNS5WPJfkeQndRDZKQM8QVLm3qX4PmotPtcQp5giSqSE6D
Jja6zgMgHaOFSZoUzkiIW4K7kweTfE4lAqEGvVup+cQLZv+mzxYJhO6mSDCSMJhB8AXjFGXZl0dZ
iikgzTckK21I3yR8rzH+1uSc7m3pcVVJgMwO8uMsNu7tKmCaiMppDd9DbSOrPM6hehqSgKIy6368
kUGam9gblSO7xuriAr3Mn1sn2od1/cJac9gOTBeLzpo3mJOSdS0xCHHc5TtReR+GhpEVpb+Wrn4l
pJKdfuqVK/dTMOervFMHAOBI/ywSgmRJmsO859nN9iq5xlrPe/JG7rQjgPoQnJNFJEhCF9ylHVKX
TJLwJlDbLIJHXTdfXq6+Kpij6zlIXmzujZxrmfkshXeXZyiYvHvT0e1aVTaqCg6fwOehSNOYxrD9
bAS9TfBX9Pm9TBwavZ5PsDWuGtkBqdz71A+me6aBeDfRHG8LP90hyD7ic0zZILHT9ycldyWb4zkP
ugNEhEdPynK7rK02VSme5IBh0pjFN7yNcDdV+X3foFmyZvNzQmu+GRB+uAgk6Xs/ybfcDVNZr1xr
aSFHcYp760sxiborUUlqJxxZFRobMLqjif7F72NCriYTvFmd3SGMA8NHlAUAYpNuflEuJ6pfG/YI
8oQdjwrsd6vqXpRFEFPI+hte8huGp/tqgLgUeqRbeS0PADKPOsgNAdirRF1za/D5nNtqT6xW5doM
5NRyA7RFti8c1NqzYODEXB1TyKrrFMZGC6eZMwFq1EpuXEovJNRsr13E8cIvKpjJo30zwvlPkCpn
0xZBvU/jaSta/S1QtrH1ZeQQteUhqRaUuM6nTaRNvR8D5zk2TKoYaHm6jqB0RTXCB8tfu6H9aD0k
NecI0vHvIugBJA6XSCIuR42B6Ca6gCKbUa2HFOx9t19HEffQNI9folTv2grUVhsPtLsRQ2at2HZ2
xaa3xbYl8YV3FWe3DJOzZnOzJVACOtUyjG9TwJpm+T7pwaSJ7e4qhZtrpiheg5vAkQuFBkUkRqx6
CYaHFBFfZkJN8cEZZElMkokDorh1oMK/XlpeRtVMK0FJApHxk/XsQ1VkN6FazB0ejJimvW/R7iIG
oM+SyREcmr8CHgi3ATqfLu2GMGLyVxx3MrCpRscg4YbzYz+lUSLLu6+na7X2ygSKkjTWdTy6IKJm
WLImjOvahJ+WNCz5o8bZlb39d64n7xQObFIC0/I2cy0PbNO3+PfMfZ2HLCKxduNKeXcqV50VGh9i
nck1TGCLrK2QVGhmXmh/HEoDrJ0dngxse8WBujved72Nujh5G8yEsCI58r4xoQ3id0/DkZx5zjA1
e+wwWecjw+u4COG5zFjxHTZ99OlKHS23+xgkjyXyvk65L7+6Vr7Si/vMpYvfGpMEnmuxzoVo0FqI
u6Dvfj3oMedex/vCM48l5hImr0LsrabZgH68DFOqF/wHV3Y63AZjdrftEm+QD5hIrL6/Fl7gMBCm
P+ZpYmywzQYoY6xN10XINax62/AOoJMFoAi6cdbcOak9u6uyVcfBZf7bIeHfMAxcQN58lrOJYLGD
QeSmZEZmCAWKISHQpbY4HbyO6UZ4EpO4JOzqSKZEuc7QbRtBa2O0xBdXj8fAcqOjTNy/Q1ShUEZc
lRlIgnU0R2QlcWnS9khiwZ1XcojYY3s8Veaw5Q6evUubuHqDQf6JxJlfj1EyYsr8uXI+hKb6GmvT
2UE7RGFft8OptqgMpzxZE1qZr3Mr+wmnetdYi6eiA8FmzSioZinzragFiNnQ47XOLIbMgDs79VWC
kS3oVmxe2k06jTuyoV57iEBIkWGUl5kkRCtvUQJ07s0bvGk3JP4fA1c48acII6YoIdouzr6rBkeb
IUsGTYG1I1C3Pk8amZxQAhgxKo7As3uSpRPiXBo1PMF8O/3mQ8EznP9KlkiNkGh916LaqvrZlj00
bkEDSW//merpF9k7A7gMn5VBj3vvTR2vQVVceDHYaGG5H2Gf/ZBeRVZoYX3WZbJRaTIyIOapGw+E
DaHVqZIlSMW6muKxQOS5KQHnbSDB7KYwdrfuiQGXta9NqrBARF/Kqb9TQ4Vb3aBKn70TaSlXsFvR
GoHXQjmMoP67i5vL8T6LTB64yM/lWBcnV0wHy4hbnJYLC0/PHg2o0257Is/Czn31YWFsvRJEq0YI
kcxJukdUALY0CK5+bJzGKPC2cu7foZ0eVUpAcFKh/njr3BGJoUt8LiTeo9XKi9+hiLZmhIlenP9A
C35kGoweJeVz00w/QrNCYnVJQ0AIUMDOlZE+o3p9J5wWAVkT4uMvGRCWdCvgGG0aFrPatMZdorEM
827TeEOw8Jx62EcOCxpXOvejzd+p4+rdHHi0j1m1W96ojsOG5vvFHYdzEQL24A+lK8+05Hp2rXpd
wTqnpNXPTW9D+2gptnFMr9WIh4Okr2ZDWBUFHmbNHr91qQAZY/Hw1tzn/X7s/D+lX/8AlmSL7ORw
2eJhU7jBYxF4Pi1+8FzIIr/oGR6Z762csH+srewVZQHzUss9FvbYnRIUJTK1jLO046dCEBXDk6u3
8oEeWZ3hDqxZH528ekqZrIgCV5l3R/it1dO0hlO4acPyXCvqxaBARm+kxacZ+j9tguI178hdUT1a
qimcn+ZRYJsNcgXRYNdUYXGa8T2tdPoZEv9UZDwF0yYhKTI/yxohztSj9J0V61g0FRReY4d50ITE
QVOymZv8zqT1IYhjtJrqXKSouiKFPN5H3dLkzIwVXCWU5HttVPsywTPsePG8Hpv8Wsv6xy4wNYxY
mzjJ0v0kXfMg45Iosyho14nB9RpPc3HKIofyfIa2ykSLfHW276Dddqp05l2o7waVaXaf1UFYo3ug
vXqys+EQ9MWy8mIyocNfz8PS29p8oHnvvUIMo28fG5QcAXnQDA3TLeJsXMqRtet1YuwCrnBhTDcP
E05qMLIfvVcKV2xl7qv0K2Lq4Yvw2UxMCXnEYJKR69qqxX1f47/3JiIG42bNsNve5cVMJI0JGb/A
VAgDnrmrb7l4CfVRVd5rEmUP7qkPuHJgm10yeeIEwdxbQXbiNAq7Br9lihmjH+urtFLOq/zCe7Zr
alQCZpwwBxy29MeI7Y0oWlnLpo5Qlc9imA8mhDbeIgRHdvrioJJGZbbXBO3wqJ/ZmMMXReZsXvvO
k6ik/Rfu3PhJdB5BI/2M/wwzEiESFYJo6zlnOwfCO/puLZQ8+UuYYjQxFalBxGkg4pF3g+8SysAE
JN1IOd5ykX2jjiLCpf4FS4uywxufrMo/6Rb+DZpJynAoDyUe+PWYctjmDpbqIMaSFMeoo1GD6Q74
gnKdQ46FEaW6PtixZNCJGh1xPXuxBAuAbXtr4U2vXRD/uoV4hUNzcZJSsfueq1UceDuAtJtIhMPZ
gEk6RdiIp+6LcYa+ttVsHQoKepMXcIsoOqEA9GijQwUpxtl00jcPjnoANM80KjV/x1EemtmY18Sz
cy4k+h2gaHUwu+aBeYFCABnfeZOZkaBHbDN5KCvsc5cuKI9lQAIhvF61btVs0JNae/yKtAA8N4iK
yvx7Hpf+xshhDZa5uMqEk7Bk4A+c/FyZ0WfYDlD9x+ZoRPOGhIZ41+SOsxHWDIUeRWfb0u2klK0x
UowaFQvIDB4Efe6x/B45OTnnOkxWa8HU+hDWDCdtYGzn0v0uBPoXyA87iSrh1NZiGwVuc4rDLbgU
ez+N6XUZoeZu6+7TqRFnZFt60lXCTKL1zqxhJE/sldCoG8KKZE4sxsiGTCv9iJgSVaZ1R/Ylw0OE
lULYjHV1dat89ZpZAwV9dBxn/cQQr12hQTilxqs0nJc6A0xs/8ZwqNul8S+y+gjumoAq7xqUIDYR
wxutfeOj/prSjnk8MJV6gF5T+xki/9oH9SH6fQGZcgoD3nzkDNQc9Hp+i0HR0mpnVCMy6lomYN2X
f9mzhLSi4YuMPTbg3AIxP8CfbWPjtX6EMD0DuzJq0CFjvq0FQ3c0lYRN2gofZddR0RvoQlMx/Xjp
Z91VTwSlz4+ggRzG8ZAicsPjgmX2HNRTu9NaYEo1F7JgdssaWsGC6n1nGkNLm5rHG+HRiJaRbWxx
dcUQkC1W3oi0WeCvc8Jlt9IeA5RyyFGa8TmJ2LjP7n65+Uhi3sgUngoWIYQEB6CEe6LuSGicTiH1
PvfxpDqN7ZUNlQUISLfzjcj3El0IYxMc0npl58RZNOS3Eh37MudUFb454TSPOPMKNbBSMJe1lTlE
u+2TdkZkw9wYnRONiM5bY20umZuyoqI0RftZhfG7w8ilSK1dZx6W06GYo8de8MlkuXjzfSpCmDU/
2D5BRyS4cBLXaWCReCM7JBybBgLpsGXAStHNJ3UoiUDd+NYUnN283xGDBLsdCsXyU3NnQibP5Q+N
/IkytljVYLnpchvLQ/RYRwVLYMBY0fSnDeK9VJL8SHuxxc/pc9hHFcrX5l1ZcoPxleAQn7yt9CWm
F44G8CO4XGfeVsS0gEzwWO+7SDzLkb9mwEk/im7XBxhqyIzjQWxsphxuH0SbQ6RZ/7uO5sKMf+RQ
viSQnJvR+Jss0/KRAvhcmibHYZ20F1jxxFAOHSqlUqHOJeizTac7v6eP5URD8wO0oS6MKzIB4MDu
KwaKYxMiYeuJnuiU8yOJjmlaD0c+0+qQPElJsuFGRO5r+FHIaRfX1TsJxHuu7WXH4RgbNbTVLbE6
b2tnPgItP96VjdU+OLDYrcpOthJaPtdEAJC0vc5WRA85s4HtafZXyG8ZYc5b1663iJWYGOuwPJh0
fi49+8r1zkJ82bL6IBUePavB8CYd9rUfveUJ0ibHTLesv1+HIUfUTJ04+oi65ZlVymcSWlsIha8J
n8IYCxo8xpFrWj/ucEJFWRwyhMDBn1Pf6ZC2XPcuHggresa2u7X6QVBKDzUxhGjlxgnRkVlZm7R+
aHvz1BtmsBsU8wfHiLqrj+QzCmA+YxJfa2aCR89lMdBn3EBg7c3ajO6ISCa9WfaCsorm0WrJqbMc
Bouxp5MTAXDceAzqO47XzCFCnDwyhu6SJBpwUvGNXBAkAlQgA9MQMvNoRHOUzWSqKnWDJGozyMKv
IenaZVXTM7pNCZzKXJdCfjlY2/4iX9zxEdfoXrn2p3T8Up1T7u0Ympvj1HtBgMKO9xpWC/ufva6J
N7BBPo+Wgc2qbKdV2WOtDYbpkiUN8w08QnSIHqwjIkYDiZ3/G5r6o5hqxtM9qLuOwSIHK5FyrBUT
drx+el3qakStf0f42ijAkOEkWMzq3KASBbGNSkstUsXuJQ7Fp2vE0A0ygs7TQzTF+OI6ybLFwYzL
QxaU3YfJOpz9PMsKkZGLGSAesDCd9PQvlAlo+QmPw0MTB0+VTVUOkN8/VnwurTCZOZkYuoJiIMgO
dQX5fuiAlm8yLTbLRgBQwfgyNgT6mBX9Ku7fB3NZCPEhHuTMPIpwo/5UxePW9jPeh4oyyYvD+tRS
9Ekv3jcT5fF9ZsrXwojLM5ixYn3qegpa8l/F1kyca1fE84r9LO5m8V1L4w+Zc/y80n2F64VMPUFV
hlkqtzx1b01sp/rw2kZTiuq3fgZEwpnm8TJ9VTB4TwjrKafpoUaYsEk9J+YS7/BFEhaC+vHc2MiS
mxIgnFuyczFc+VsJ2j9V4a+fizdvsI9NHDHiUN2wj4fkFhIgBQwLN6RwnXsaWVg8aMGQlCJURnH+
XqmKHtI3cnb3Y4G8BekNz3jkUMkxn9iTFeWvLSlVJ0fx9g/qzpwzrn5s8vAV7BUB97de/DGJGkql
Fns2ruyOgu6UlZRkg8kgoC6BmrArZ4zpDsnVqBgIivkiAoKuOrYqY55cOiGybWndqhnTeO1zqpqu
+WooM96N0LnjUb/44bAdjeh+HD2SIdxixyoILVrypCZSOQw8LFuvRt4Ql4Jpe8/DjJl6uqaHSGKE
asDSkc6kabF6MS2UJHhLzHWlnC+yEfjjIsFZ5g9iM2qUcNAHeBTljc/ZDFGlAplQ4C3bBrNlrCYb
IcyEID+eq3TDMAZlB0u2OdB70xz1ygpZEopxSlaOG+AbKsTBxa2yn215P2jaAlla8RE7qz41jnhQ
BrKvPnDufCS0T24jXKDe1biBX4xSTw/Vru2W1b6s2Bp7ATPelJ29IeJr57XuuUYmGduIdEQABc7J
8vZhdsptMocJVqpuouqEgMmIhRmbLL7bdhbwlip1+Ze3EhEmaCLsurXN+D4s2U6WscTIcFKiILDP
wb+omzlCnh8g1oiWDDrQLkzcDOCNnh6Y9gwBC4G4LfZyapDeItf9CGSJrKEpW4RNoXeIpO+xY5rx
RbT10QJdlG9kH/3qcEix9iDiLASwqqmyLv/S3qchA6CGQZ6hlnOcyZO8THHhroMYHkg2t/dOOcK1
r5zHSE/9q2WOK9urxZvjeCcv9PI7I/G/jATHB7UcbMpGmSvLCxDB6aQjaHDA32vlv7GpD0aJMbaf
enZ/mGpWsxhpsNsxTvYZs8NRygw4uGm/uJP1CuPaGteF11EVAsN5SiAOHBkzM6nsDr4zjFtiieGZ
BV10l4SEjfthtHWlQR5awCe2BK+yexAHMQy3Rvcp30QfBqQQxLHInA2CZAhs7jZp29bfJWU3xa3V
BeZVQIV4GD0POodu9bCiHGfZIFKyDXFnQB8x+EisklqJmJ4tvw1HM94cWkNGcqt/8YuFtjnQ86I4
D7NztqfUOyRdoNZWKm6VKtWjKQKYz4nY2oVtsVglESpxivZURUiFNVYa+OvlV4fc6qFAC4HDs74i
gP1jZRTJ1If04cqurzHPnzUSqmEDeA2blDNvmaGGR4x4/qZDQHB0ByJaDRneIoCCG7MuzF2LIvEC
DGgbhwRipMuXRdk7EWogMUGt6eP9+/Tfy8p8FvQtHtwtvEH7zhsctfVhO4M5xSo4Mg94StthZt+0
iIpBjYnpybP1H0TZ6Ezr+DVoeuO+ikswkmTKSDdQ99rHCOfZeXlvmzxFp/JReXCMuoFSI44PmC5w
FpXdoRCNuHcWMJCIqzfT6XJY9724N+wCDWxXvVmN+0RwEmWB0T7OYQRtjzCDlYqtbJ8ticR26zyM
U3cx6qQh+dYgl4n80VwV93Y0knJKNsWt0hgO5kTJvaew5LjBXyYPf7spNV5GYcJCQSm7HT0891lQ
z49o9x6p16YX8S/vhYFGeHKU75IAYHI6mMgkOlbEJxc2LlMhBjiiVc01lzMLXDeOv8OmuUZFuHHQ
YLwlIS6VdErmVzfm9gmiNnmKA6BBTEx8IjFMdzcIWP9ers9SFVSlsmk+Tb87DP7c/53cZi9dyWVZ
ZPddPgAQr7hvPcPQB0HXQRSMfw20lg8+Axhjqh/+/UMPsPoAj/haQoaP2nR44sAfnloHcxq8raMG
G6PKdEJW+f9frIS6JCHCNh00yC9SL0MUOQdcaSObJEBF9hDeufzWx4gol7t/N58r4p0Dqvz8LyLG
8GEH/+deaWV9LDgDMDV6cHxIbpF32mSVlsfTzQ7L8VJF815g5Aw3HQsHXPcZOuhthb0OwN3iIyhc
YgIB1JH/hLpmcnJCzv73W2bIZKm0Hr9vxWhBrbqR7Ytvqo/ZoCdNHIK+xoQ6WXpZ/9g3Vboqn0hJ
g2npzccsyRGJ9sU1VAhqc4SyKhb2xkggb7dg+fLF0y7nPz51qY200qKhWEnXq9Fnsh/OUcgbMxM/
oY4B4RB4U6NnBPT3GbNuSL8bp1APpOAw5OIlIsnL0bYnubU3Y+q2QfP/gTJaBjHtllfWrZKi7g7V
vAygUuiooQgQgMpvjRKSKxPqihNio+pABEYmgLgC1AP7As7a7DAX8CPI3BqgFHfRjj0zvQFO3Czx
nlmacoCk8aLr+orcR5tO/BwPxkuvMLO/YuPYDTR5ptG9yZCiH6itX92bPsQWVRBVWBe/OojDtyWi
NC2dLZdGvoQ0IofulvliE8QvYlz0tuh2bWm3Zx6qYOvC/MA8lfsErIjqNZvbftr/+xMqxM25mOyK
079/zgTI39JND5DWlgZCNOXKsTTZxNhQTjgfUE1JQDcRI/U5LRGhdFhz3BT0YtuVHKOKAafweG64
kNj/+y/+ffefL//07Vnw6UGGOM45dDVRlv0RfqbJ/MElyOfURrI+/fvOmgyOjmrg2sRle+prxjgG
Kols9e9bDiOmh59Y/uP7Jg+BTLLh0cRc7r2p2VM5V8dh6H83yhW0hNGSSEYlUZxslif7pLb3epT9
YYZ4Rwo04qam/hwN7P0pldVEp4Xg5NA7/VPmUSWOjAh5M9J1QI57GeY9qvd63xja2BDRZaEogTXr
sgLDtl/3WHjgXwY79FB7ZwEopMcwHJ5SAaBn+XNMp/f5Al1MqvnDsgHVp2yYxhapT2jSP0XZK6Qv
NgwInGUmil09TEDSJntY5zmaA8dGS1pWB9n6zGjLhKlY/lP04dNgqb8CZQPZdprVIhusMCljyF3p
HQsk69gm3mfj9Q9Z2zAZ5EIuaHQZfwFkwcZp9Pi26FS/imw84eXGBv8U8EBEztudhTkgqJ2733yc
7zSRhWyyYZ9YJCPNDp7ealpxraEZCYgvI3HYMroZ0dT8OtlUedEsdnZPyVqmj/YkKEg8gT7ovUBu
rE0SScbao/iivZO5+/nPs+NBeixizmW1T6OKFnKOrhbTxL1ObTDJ/T1K1X7sm01qd+7OjOddY78x
/tUrINJ3qrTQ3ZmvkdP9xXh/1UQHYI9AIBhZn2BlOZrY7rpyuEHZfLK8xcgZlqckk39gZB5lhDvA
cjbIxnDtsnclCQyYINDB0r047w1ci6GdtshZiDcqUT038/BRG+Mj6813N2pw9iYF02tsF1To4V0h
AUBbKi6ZMvJTozyC5Yz8SCVHu7+5FnQshYx8RTa4xqhBJ3hSKntkb/5A+8y0KnU/hYcPJyTxqd/J
hY3jmg0cqvmNd/1O5hC14DPG/tp8LHngoqwh/+ddimpPL0LdYACdLsDtGqBaY58BQMm+O8xuKTxt
C+F0PtFCBEl1fp9TBtw6wd9HojLIRWNYY3S6YIDD/pWQNeF4f5Ed3IyB3j7Oj4vbfI26y7WWcqJ8
90NEQNMeRNuwEhP6FkduW1Y7RcaXoWMLtsTx6NlEu6RR82pX30Q9PINXhV4QVN+j53T7zGNQWSSk
pgCOJoCFhMvYuAbBxczCYIOpI8cOP/QsWZFJErRFcDOdDKIpngdm7f/qqmJyk7zUmpl73ABtLtmH
wfL+8TmxSg0dtqV0LEtknHZoXnArjoptOhQPqYZ9YOK5MWb/xBObJYndstz/GdjeXunqv6e5HPZI
/0tQXzjqOXXoMG3GBlV9X7iocL1iwGFnaICEXfOIRR2a/jT2NFQOvp+kZxYVV7RclqJYcZ071/Dv
e/wGbIqZ1td1eQIlqFdh6fXrsO/pJlDYKNVjTlAN5/ATcD4YMHXJErnJjoF6GKT1msQYqCOmACvF
9HfNwwrlthgPzdAPG12i24/mmxqywzQ1+IAD8uAniAZpAlSGfcJVlvEL9CrcXT8zCXqbiISuFayv
17D8U2fqzR3G8YDWhVD7TIlduzywjDC7QEXUJt4aL32pMn6/ALTeKhohDHowZTKp/gaWD0eh29W9
Ua2RBDJHc2Hq49eJtb/3Q0jqkkhjjCkUVKCwmBoUi5/1yk/6zpT6sq38yjL/wdP9T3MErUIlnV67
qUavqA9o71oWUu4XRRrHeVAf3XR6Fxyoau438xTz64CmM9Ppo5t2UW3OWwiEPt4TrnLPYTthGQAn
avOjaviJXts4+9o9E9bE5Tm6f6pW3Q0LhsnFC1N4DWTd8HMaUiYHnT6NDoqUJv+sa7WZpgUBMXmH
QVuvwZBflyPQmPGQlvYj2befMjGx9P6TrVfvuVOdcFHfPI1otaX00bPxZaRLutKz6as3q62Q2imG
PlRh1vQZZQV+06p/6nNkxSmOBCbSMwxmaaE/6tSdE9MEed3ftPPuOqz2cItmtAFN0t2skuV3UQyX
0BvuvB4XQ+7+6fCxtY11X6BDNfNy4Gni76rE28s6BfjuhI/4X/ZzH78saQVm74DgOeYwZnR84T2/
uXl14K641G37rhfWTGJexiJkvUlwDlXfokkrXLaVVKH2ujIRzmP9MOOSdlVCE5mm9slRxl9HU7D3
9mswf5hhQaBVASrf3KadhgDbQTTIyI+U7GlWNEU341m7g829yxWD9OX/2DuzHtmRazv/FUHPZptk
BCfAMuBM5pxZQ1ZVnjr1QtSpgfM8BMlf748tXdyWLEsw/HofutBnypGM2LH3Wt/C54EcvByqXVs5
H6blPc8xF2Dqgslr8Qe03n0S1Ufm75+2mMP1HMIB0Ibu0Yt0JhcLV7GYjc9EMt9xmYawnAjjKPU8
PUxIE+Io8vUkLQ9N4jYUQQ6uT1eEaNzs/K5NtHFX0pfamIoAw1iY9XFE+vTXH+Hyy2garswxnjDw
L83+ovNHjapR7zH01S5an66AjPt7gTQuhRQyINbq3//XwnM2MtfepigznGgc/DDpAC/ChmGe5MXV
US4/YkKxOLrjfAoF0sK6PimGRNzX2BKkwcsq9J7jA4LV4+8/MhM5CsmgOmM9SsM0DihaWgBykxsc
cUqiepJopgBxrvmf+vj7D91EJ5a23oDQyLrPK+1O4SjhVko2TVq+Nu0gVouVoq7FDnT10TPJGp1H
c9/pDXzAxpJ+M9ACh7ns66VAq2gClum0x26Zc4VB9NwbktN2zlEwql9dHc0gxR0QZEt8zBhlqTJf
Rd49eYKqgLQJ7cpkhnDllNZaMPXRJho8AQwuWfRweIpMHFuvWsZy2oaIe+Hom84WJsEPrPD0FlmN
nDG7b2ld0YOMjkk3U8vY6lqB4KKYBQdbnV01O4jImQW64sXs4/JRd7FGF+ztCV58TyPCvpW3eaY7
mIzkyTlOfLAz7ycCdI1E73NQpLh0WMBCRDpb1DKIceFtUN3N0mt8dh7+DeRz3cwPtifO40y7WnJm
Zqk9jcq9WK33HCwurBb4xaQSqge3PyWB9tWGJmEBnwbKYvD8h0gO2PMJSQxeCg9Oc2nFu6iTF1tN
H4YwbjR0Py2qI6dXSFNqucOwvNO0fRP3mIKb/mkuBEc3kexHM5roMAEdhoq7llzr+M6AvdHkjMaG
cO6xe504XPFVsxKyCW1khhmyGeMDVjBv05i4QngvPb6cvAvrfRQVL17EvDBvR8Z/zQ6uMvOpkYsy
0GjNsbL6RJ+b60no56q076D6IxLpMcMWZvbdGsUPp+TExZYC59trQy4wFhcyX8aRUtzuVXoB1/Rs
T1fL4RvRqQZ6Fzix0dYM6G5yJmHU1SUUQ13wUBT0TqGNHPnVh50hNhplgn7aac+Va7n+MJQHLYni
IxaHgl46paA27K3eopGjFFJkCFLQi5ln+/3YPKnunHhx/tKM4642xA1iK7Z2poLxRVkFs1yeQKbh
r37iOAjMqgfIiCzViHN/wBDD1o5gTBUbK5zfHNpOSNoRDxnocsrKZR6IbY0+1FrUqGK6ZlhVcSZQ
KwxPZSYpMZnezGFj36WkUwaKat0C6j/hVkLb49JSYkKL+kzfaA3jtxOe8EVUgXbGoPVVa/gw6hgw
damH5yqRd1b7acT9dRY6kvase+8bzg9azZ0+6N7GENY1lOLFSng6unipU+Mx7uTZs5ynDjfJrisw
DXbdJzPoZxsplW+avKSwWeK6xa9JhrQm7LtgpvhBeB26KQMY8o9XEgJz/V7TOlrhCn8bc85lQfYI
tHdHlpafWvzFqgfIoqzsNoNGxLJvMrzkSrSo1KIJga80QnU3TBKaNVacbKzpzpXlrjA4GGG7P86a
VvhOlXNYV/pBtHIbBN70PGmZsXW14FJO6gln+DXJQQnWzWenEZtrDBQE88Br7mEugjfCbtG/As9A
zOCZX/0Q0UbUmGMaJt8Y0612ZxTpHamt6qip8jmIox+jcpJNYg0PtA2avQVmrbVq3J+aAGYwEvRC
e+ZORvdNl1KnmTXbZVW8oax+m1ymMMLiJVQ1GMB+KdaXVhZRP4bvmhQgyTy1WEjob7Z80HNfkUmR
xyDjUj4fYQick5S5DcM8FBHarszJ6TCtUaGM1+5it/HtGXcLiit5kpOrbYeYWAItYpN26j0YCjqw
VQdEwrIGPma32Ogp42DZ09VAhqCX77DQXoeZo3pjKPyzIruw8BJQEOdUrCR0HoGqFyOHxogCRNSY
ohLB6VRa8qertQdQnsiPB4bdrm6CMATP6yc6OUk02O61/KaG1qNfx1E1RRBudeMjaGIyB8wYnFDM
yE3Vzlc5wbJAovXVNf2Jir1e/1fmGqaljou7+vrLnz9Kqo5mun6Fcfl3EWqkof33//k/SIwLv0r/
vXv/09fv/+qOsLW//Pl/Nf2vdyLWfv+tw+df/szf/mvemmZ7v1EE2NIWtknj2HbJTlNfbfeXP2uO
/ptuC4tCXErbhCpg//lPRdl0Ef/e/M02aYoRb+U4nuNaxLQxkP3bH0nDsOAFS0PHwGFa/y+JawTB
VSWny7JYXqZl2bbhGqbrGrpt8lBi+fOP9yty6pZX8d8CNQF2rirHb9vwKqWL+cx+afUK5yK8negz
sLwfyvR+/OHTefjr4/8Jw+0DE5yOB5L/+lnlP4Q1chBtHZDTDlg6Z28keyKAjv9/z8AX8sf3lauI
St8mSI0TJj7G08B88F8/g/XP3oMwYQvZuq4zOvr7Z5gURgtcAo6PuwGSJOxEdnNXzP6/fhqugf/z
C/rD0ywf5R++IDkptJ6Cp5lG4srGF2N9K6f037yXvw/d+9tVgKPKNVHUUo1yjf7xSTwXuBTxXcu+
sodtlswfE90atp3k38R0CuefP5VnGDQbHcf+x69eT5LR9bzMoY5iAJeDJNJJoCkgZnA08ormXJru
Iuhn1g+8TycCajUsyg6ojOGHDoXIJC0vVxcEgGAV/K7m2GK+agFwWrYQOXfPHcG8NcrH4kLqrBGP
O238crCvQObJmAJBCl+lNBucdNoUufNaaPVC2FrHWnyI5mxbYJ4CZ5dZflNZaCS/GcVhgWuZx46r
vqdB45bvqpqfLMykbR7gdLJ8hCRb3f4cjAzH8auC2RycOdqj7CMdZRo2uhi2onqtkF4pHQH6RJmb
Wxsc3IRYCKbzD2P+KN3vgSYQBelKtJcm0M+L0YMO93rg8yiNaM8YCaMtNRrddpIPYNahhKWumunL
gHhp3NJnL9tPOKuoYkVLiZglRCKYAMw/y+ImrEsLl6FGjE/g6zoBhdwv0veJTIvmwzS2RYON8aGb
3sL0RGuOYm/c6JrmmzQVbGPFg6bZcaDMAilnPTkgyTw9RABtx+hD3ZXsLD4m6jJpnDrks5Px1Hkk
HOqvA9wzJC4bbkVlfVjVuIqYnidFjxd+PSFlG8HelY+Z9TIm5Cpau4qORRrvVYivfupPORZdt7uX
SA3TujkYRnjugLZ36tVephXNBx51REqpCQsXgUaCjwiucIoucilI6jqnxsI9iTuxyZif5lSVIKA1
5wGM152VNe9qfLRDKAG06xxHvBQgO52BE4mCK9SZ4ipSOC0VgXs0R7R+5qIytkDsqAWhi6KYBAKw
vCDWmZOtWmw+lPjmV2O8tNhZ8/A47gc9voMWflzwBEJ7bpKK8Scndm1dhRGzmrMWggPNS8bomzLT
T3ojvlDd+U2UbxLRnzS+ucI1tz2n+56ThGbtcKbujRGAbGEtZHtIS9PJHJcQq2ZNtMqxH2jZchKt
2u5qNOap0/vnqjRPAHqH5maiGM/s4UknBiAGPdwo+WBXw1aj6k379p62/46rEyLMEpigbcyhPkri
4T04rq4RYIRKUH3LlQSzN3U/IAETOPdJm2UHuD80flkJIP9AcsdeUvhljOYC8Mmee4b0sw4zUruE
4OuU2b7sOBGX8MJTRbpJPGwCeD8I9g4MIMH9XCrLg6/l8s20vlWhHq7jnwIwLYSTuybL/b7XzlIV
8MYZD+VcXJoT+ei8sZyoI3DoteOXU/iuzynDoyUCnEsUVZ5EjolHh/o5PhhS2zQITDQCzVUxPY7a
txP1BxIekfBBzKV/d3MO5GUBZTUvtTu+mWPfnctU206/U8zMN1UU55j2IoIK9OdPZXIa0PhGtk9+
3Jw+uhxRBLEGlnmfx5K3GC2IklUJ9pVYNFIOMkwYrV8idnMGsN4t0vih83lfR6x0dHK5afPHFM60
DLYVZeHyKJGbHcX4tHwNOJyt9FePYS+FS5JG3cnpwisU6y0zLMQC9kpHNk7bCctSEl8GZPr/eqv6
p7u6+M+l/R/2XOWGOMRF7viiBel5iNzz74//X3G//6b0tCg9/u+15xtVZ/OevX83cfpexO1H9PWn
61fV/8ri9I8l6fIof61JTec3ylFpuJ4NNoTqj6LvryWpIX+TBJh6nmm50gRcSNn5HxWp8ZuuM0v2
OCjpkp8UKn+rSM3fTFO3DKogwJgQttjz/6NS/lst2P7Dr/9YGzq6u5RO/1mUOoIMYJOXsFS3lLi2
WGqIP9Q8CBYH7Dz402wiJPDJd+UQP6TejIXMdLDtpiy0KTTmPFY35p3zIyh14PDGcDON1L04Tg65
JWYi0gZi3rWaeXMkK3mqgkOs0Px04fgjG8PPJk3dA4Jc5NXTqz1pyveQr61rkYU3RDviYGtSX9OR
/oUbaLzLRwdh14yPVcyf9PigsrMb3CIcRpve9EaqP36JxwoaBp2Dw++/1BdddZZiYSxtQKxG7zzW
JVO4eWpezOY20kW5CwmJ+fE26ow5OotWvp5PhwFoJFz85JP35wHItg8jLKqHNOalNQ0ZvV6/7B0V
idszYQveGLx0Nr2AuXWsDTRJ5CqpxNEhQR2lyVE4uPvbASVRD4eUPCxaecifO93ZMdKkwRFsrcwm
KwG9IjgFfmj2TJibi6e6SuPYHyt1D0w3PKLI1Bnl1N4mLhQGXIMZYZDl96aBS8ay82uejPOtcJAV
JZvUmom/aXahMTRbFwIF/mBkP0OUKH+W8hroWCIzpDDnhnSgddU4/dEOyDNSbnOkeTatmC8uLVH9
MMUDpDpyc9eWC+zLEclGmsTqCsnQV4tHQT4KW23GroV1iqY3JAocUQw4iSfHYAmP5GB5jnFIK1rX
xORCucZk5FvCAW6SlwQr5XSllcjkKYD8nNcZmqZSvnWYuNm8QEXpXYcFI323GNUGQyx/EduyceKs
udNBolJyET/ffzeW0/iDmT41TYUs0kJoNzmixa8CgUEfu2ve0LYkbmajlTB0uFhBWmgUThGo6tS1
sw3SZZA/KIzBNy0BkvQcyjJQF7HMjSut2kxTpBZIp+bHKEgYPsF0cgD+GMuX0WsgGaKRqqyJxKZq
w7sgQfWqo+cM6P9fCEgju4gjC4/hGE+WFDkwaLqawqbr7xX4Pgy8/quCB1srgKhoeZq2OaXcAqPm
1g8dEHlXcZmUCv+LecN/Bz1xCj7Qmb8ijeVWMhnMSbrzYxhfE0XsPXyOxLNuUx1d5+41I8AVr21H
RiBJzknq6L43zPS3FOiixJMa+VK3KCH7YWjxDDr5frZ/YXzb9WECMhOLFcG0CqR0ZYerQhvu5yx9
oGdFxoELoFMP72WJi9aRg32wbe1m596E38s7lDAdNi5ExVUQimdk9Vg2rIckKwTAFfnpJZh7ucIg
8FfIYBLexlybW5tW1nEScPk0Q9JkFcFHDdF6NUZ1hYZM0SNv7MeesIttq+Vv5sBQwKye2zJ/cwJV
ndoWjRlaOcKiPZcp/0yfuMYE6Ze2cc+D1r0DgNONjhIS+jrIsm98Gac8B0OSWi7g1aV8GgL8srmF
oplv+Yx777kH1m2kmGXdmwQXsq5QV6xh6uBpjkqwxeuCj/AS7RAcJZtOTXTOpnqikLJfXEJNBQxc
0B2IrFItxtvOKGBVMqagXOmLUyWJwUBxkyyy2bRRZ2ZyNfjeuaAL6f1KuWcRUoNjstSrcN1PhTK4
gEGtGRWUvdZ5g6Cb7VscaX7m9U/eNJMArJAdDmpeN8bSM++bHcZ+XPmVsxnq9CFhvT/HvG6igclK
TIyzXnanif8KMZPW2MQ/WRxHYzMTGoISBvgtLbpXM0R0W47A0GGV8JrLkyCVAcIqSBUztLDmcErJ
yduKslI/ZIAKfSeAF87Ai/g6gZURcTFsTrAe5jdrhgXpjc5gmBCB3czbYlKeb8vaOeokMnUtM0By
hPlt6k7joZ2xLqSMhcfc2UudlDJCZ3/oYbOHhMOEQWHIgB3tiwifHR7OEPo9mDydupZkehPUjnku
Dbfa1WCoVN+eiGd/Dlq0FIbZ3JkGTVZTG7iXq+BtgJcLMGfKaORLbOftcPUQiG8dr7mb++4H2kHI
kQmasDQnbz2024fRbhB/pMdO9IrIGcQo7ezcokFeyxyxdJ+pp066X5niUjeRsvRJFj/onZH5NU5a
Fmx77arwJYxnfG0uebd2+UbTl6YjuE18Z95b0UGBDzwbJc/86s3Zp5PFiK20I0Enns+oSnLHRH0P
OhpuTm4WzFKTaMBDT7JO7VUPouiyS3QJLS9Zd+74Qw7Y0AL4DnGAobSsn/UUu5CV3KqehRQua5Ey
8cj6jRGQ8lFM0UK6Qv1bm/2tjk3yGzifOi0lQCbFSeFJIB3bmLejM2wQlhzSJqaHTtZYNtT6EfwX
HebpFsnuKR3lgyaDZ11P+U0DrHLM/sK2297jPyaOCdZS5NbzwWuSbO1h6CDeSzujqM1o0NeHoIRP
5w7zS4G/EDNciJ215w4ZnQuhj8HaQUV0EKroT54BFKphD+5zLDpKRhsmd9yMkf2YANJCdg7gMCMw
zIF6gPnI77NTAa0EpSDrXYXRKgigT2soI5chbH2Yi/S+99Jn8hlTn4HwQ4AJ8zQbHqwOGJVb156H
85Ch0lMpNtGcGQP59vBLcN61JLBgBNGDgzd/jh4pkN4A08XWW3M39M2GA5Ai+9MOWFiB6bJFE1AA
FpNRyvco6q2EMXRqgVVxuSJb7CVpjDErNKGS9d6F6hK1mrcaJ1Fv6gCLd+do5iorszP0KOq0sij3
4Iz3symZvxj2fuqRN+p6d4ub7iedQm9XNPMj4jpGONFAhOUAOmpyMQJpCPdzDTtD2g0IBV7UbEwb
ls5oZWpIPUPbTIBljDfPlOFxekmJS3uIcPlX01cKZXrjxeRe0Ktf1iLoAt78WLMV+CRV3o9F3V7B
WsAR6p1618GlKZoEmQSYDSjq/TnW8h4At8bgsuuxU2fPPeDKl6D23mmKsVJP7aMEUhDix16XTlOc
+cXC0lubdm4daPBDNqzVQUUGburFvMTu+xBO89pO2PMLARxQB30aYsdiSqbuRZKRv9nyFeROcxCZ
8xnKEuKAOjqtPh67KD5Lbwp3zCcfSZJVO8+OMJOm0x3O7eecTBAGlGCOqgGLF1dXb9nAXOSnS6Fx
H84d8x35lSwLQUBQy2FI3vt0YgrbYEuyt5k7Ia2qo71TIzeCKFlgOIUNXSmgCBpiipUV9q/keg6E
zCuko3Z5X6Bf3AfVnaBquNeo0XENxY+ExqQXCvhq0N1D9jDQl9j0jU5wGW2IXDg3Ji7rkuhkTvkN
2TOtTdsjbN/D96hL1N4ZYmKdrYhMZSbehdUZyC1jZ53ZGD8Nq+3vIqMymGdGEBgXtIUKmi0BRoKy
gwINyWAI/2UgCkf28qQTWSlpZhkDwh1WLKINmGBtnJFwIiTfxlYnXZfg8WY78JECUQAQRK5Lt08+
+5k6P8pteEu5gd20gaIfRoO5ywjdzOKC9M5NFC554a0qGPrbF0ua3R0Z7D5aDvoz1she320Nhf0n
d7GZNmHy0sDqYSkdCPsi/hvLZJMPyS7WxF1Vh/JBaXd1fIkRbUN5Uvo+bqHFVraiR6Zw8sctrK0g
09fyEexWzFpHPQHcpcT/gShz4LohTIsOBlDaShdHHW0vAVHVJvS8+rnTulUWTU90Y4M1cqL8ErrD
ii7ooaeHchZtGW1H65oOMStERHcvYYZZ5wjXmWQ1iU78jDQe5+y9MKW5c9ro02RHXA0Vb5CQkDhB
qW0Zv6p4mLkJQKukGVA1T44+KzBCfRcIQhXfWaSDrisbUDyfJKHdGOxxheO8mdEepiSVYAV1uBOQ
ofaWh4tmaum3YAM5i9qgp5LGrwDQmRUOdMlIFIU3harAKyT9E8WkFjNotLONBP51MKT7ZguMf9wJ
N3sCaGL7g7bkV47NXT/HALdknl7zqHkeiVvUvHHP+g1ENprgVhRTezQrH0fXt4HsHVcIWOtaT/k4
lwFkNixuNo4nuxYQMQeBe0uLzE0YeGTac/rQpoAdEC7HCkcPJqNC3ysv/pwZ40+KXnbdZvTnEinX
dS9SMOsmornThNztgAPmqMliOmoVjVZe0q7n29n27fDcGSMZ1kGxjnWMnXoaPDLNAUFM85Av7lrZ
c+NbWnNvTtprXBX1xrRRQRPJvlj6yyv8eLW2SNTdV6OBSphkVFIg3oQ2khkyfIRGhI8V1AmRwBwM
Yz4UEXr2tqkAUCpYCQTw/PI4NmXusYhLlpl1X1cwhpP4qrPfbjxoLWgz114qh31X49VhmPoV4cqA
HghXGwTxZhLEPld8Lmbb6T7gl2AtECICjBFUNWXc7zu7/3YK24O0nM14TRUNSQ9KLLYDbWvr9n2L
Ksg3CNBaA5J8YVVAmU6fdCDGZ6E1zLAb4TeNuAfwrlR3dt7T655tDWVQQ5amIw+EVqO4KJHMsdHC
fACszSkYyz2gItAk58h6GDOam52rbiLW63V+mmP8F4qW5b0gFHOiW59ynrS5KKC+gaiLkxcjqZ+U
o787Mh/3nZzCR6+lLseQ6MdGXJ5tvq+o6rZFaol1b2Hcq5csm1TnSwEFtmlrCqshhZwEVS9Uw2vg
mfk5OqO7rnPPOndksbDKcmB1WS3XKRlqhRaces0M/dmJvpqYhKvJBXSqd1Qm7FSgTULEs4ok4qSl
tB7JhHeB2Dmepo6xQKM5AuAwsWwCOqSUc8j6xLmPYtAts+1UQxyz3fQhnOWDISVFmr5KdHbgxuMj
zWXNlWIGv5KCs8YoEB0TisqF0yNXQ+oS0TePPhtNPMagRfw5w05WBOEl5CI/OhmJNm5arQlQQd+A
hqczxAMCebNu5S6Y62t9asrmlDSt2ra5vIFHmpiao6eRXAI6kdGIemBR6C5kDiezz2iBuS1DyT5j
1Gc5Iy1DYbkrMc76bTpfOxSfm0b+cEmuICHx01TnUM+DdUKa4m4y6mMy2bcp5XBgQ2xYFTTmqF8M
FhnMSm1KUpyI07c5z8yt4riNQ/BFK/k8NZuhAVMfJ5ecAMtDZmmMKRrjyc37h3Guww3dDBh2Nr8t
2jcEHpCnmfE0Nq0a1mhu5qWmTdJ5H9ScKtoW7P6Y6sfJQRCJnQTVTbsLwjA664H+7uLyMl4QFd+D
C/yVVi1tJXO+h8pDC4i2BvuPzvkIFwOw1m5vi/s8NDqcVToBaqXA9eDAPCocLirdopprcAiQsGaj
YMqt3dD4eRjiFxHul4qCBGcAyvSaMRJJVd2RpHUQLe/cvrgtC0+dh3JA8JL/AtuBewo2yWyPv4Zw
LybzTPZDtUMz/Qo7A4k7BJ/YJkkN+/ubohHCtdB5qyQ0D6grhI+Ey/E9mlWekP0aUdfdTHwp1sCE
JWDYVTlwFEyTu9DKWihvbbnTM6YpqKfl3FBDh0QPZB6icxjSjQ/zZ527Yu/ixmWniTa99VrGHsQk
3Cll0GoXU9mvDCUWF3n7hbewYZKmXmZjeJjs+LNkowXgB0Axc/MQFz94HBo06CPb175oy3WSY5iP
h/LYdyRBmoNBX4XqmHut37ruTzcDHoUeUJAuqzFZy2HvmPMAFm6sjhqrUx17ch1shF3mL3Sc2PFJ
1pvsGVwLbBy7dWhnNT8Hzbho4/I1gihlQ8w55edGuJEBFeQ8tPgaoJ6mqXfKcldjiyRXLHFhOs3V
WyTEfMo072S0TbwXqJGiij2p0qkRXNOOtrDw8KAZQc63hZqWD3p0xtfJ1NCj9vNGDSrbEqt36xr+
2ehEsGtzuc8w/OjgIsbgPdE5iRtN7EGgZq6qawjPqjNZEigbu+Vs0Yz7Iih5eP2lIMvInQbn0nVM
YDuJvsZ6tJx9mw3dxrVpbyEmDvxASXykoji0ij3HzfZh1Kt1OD6SyY5dfbSYVGb9DSnfh2ME3wW6
fKA9EedFfq5ZCmB/t49LFFeGankjEyYpsBMjRXpSHtEog3KO/iu3N3Nqqm2p4SnOa5C01y4GQVCY
hbFR6SmXrDOOgTwVG+amWsyyESjkHe3RL49wc4UO1eWkuxrnccuJy/RDQQ6q0L5wTTLNx5S9ckxi
xVQ77SaLc1E5kw+lAefh1aD8NVfTrL8S+vNu5sMJB8MTsDlq+Ipn4oNB5vyTvADSFfLAoTtbcMH0
2c1V43fb4yrRW54bSyEMNyxZII7bTblIM4vQ6iFAhTOGL7CymhgvWq/32zRiRZyI8q7bmgWg2SqL
gtatAQlPBmdox3Fw3Ocwe/oMrB78CwPCpk9yzV0synyrl0O3p3FCny+0LklavDR4LPyC4w2kMhrQ
QwqdIwJBoBnckIZ9ZbRGuzrxiKSa85ec9qRJphF+DmZhkjEySuCe0INGGRpJeIFxqJcoupxEqJ4C
r6QpBZKoDC0Cvontxto/bPtOY7Y/fYoAeFGbuOpgfDAXHdb0pbGSFNNThuMU6SCUpU68Dzojywww
8rqMm2/h9fqGIFEuImNnEKK3cipkWLExvHb85cDWn4p2pA81GncTgNmgGfWLActpXXrt0U33ilUh
i9EH5iVB64u7tjoDU8Gg1ljelRaM7xHSvPH60lsPsvepRdpyrDGvh3i7F4hXFNnPfRF+V07yozUN
1GLkqBKshZel1wZ1gC9ihfQzcjJauIKsXf0jDM1mQ0OX3CsWZy3oJ6SUvbkPOE6tSvNRVVgWE0Ek
PNGOhqM5fl13IDncahslVFCxBR8lgOp+KjsC7YnwRRIwvuphBRXeGz9Ntj/edJUxuTf7hOUrZR3T
OPXZKXlgQxGhHwDslQ8XPQAMBER0K4L4K65aDr8qQ7pBmtHUVZdhtsudVCVQV1ZGQrfIrQ5lvsUu
edXtpNnGI/gTiQ+IrgTo0BKFopTLhjzQhhZcEc5DzjF0zev/Zj9A4hexK1SJtgmT6Sdk9zEZ6ZaX
Ex+IO1L2h+3ZSZwRxC/ot0QHSD+MP5IRgCnVnQVmiLKKrWE9RKk4NiWdpKgswS5xYrQjgu7M/q7y
Bvg/aYxy1JFodFkn2zT7HoZRoA8ZtJ1sOYq6gim4xj6i6QVn9xaXkS0HtBrAXTdCXkfcYjsdStZy
aNaug+ns8qxpN7E3c8UTJp9G8w8EKPqD4b4IVXJ+rfunmDvGaRy14xXhnkTxjCVKS5l2w4R2DGqE
lBt6jN2QrI82PZgzV3+4WJ4xybt2GZ57m4aH1T9VhnmGkYOemQkJGc8PSR+d5ajOOb4B8n4bGnpx
jvanO7o1kFcjYcQcOD+9HPu7JUS2HVrl0zRUCfOZeZ+qdGNVnA2DzPDtYYx8DR7E0GsEg2rxZYya
k8qyd/JGn9plWFe0ABsS3aF5VVLbNFmVborFUSrUEz44hQ1gRhGZAhp2Y+/O7qgGwqDiiBShhDae
pcXMP6Nxm2ZpdGxVigMtDX8gemfktIQ7xClUF9sh7qCnwjOxBExzLM5dMm0nNDdWQFIr5gzajk19
9Qh0WkmPSzNqTaQWnHzhQAKi0e7rGgCXw/AjRon7kgaYVybX+DmFFz1y4dVNNpFKCe0sHuIcthhc
uGue2/EqbVq+nvRutT5txz68lGIiCI7mHEFJ7kMV548MEVCjZBZkXe7v1VxrjwGgaFnX8mHuwcUz
Q9pX2OZXemJvkG/y3lhOtmCl770nty9vtIOEwfUcSO0WOXhSAXPftSGB2X0V750lr8nSi4PttGxA
2aHxmIWMxa5qmk2W1Jwe4c6umwTP4JgQ8Ww0gOf77hRQVjdkhxkcjFdl673D+prohrmvag5exZTw
imp717jZL6LAHsA3oaLSBp1Aaosysmtwfazngn6S3gxP0km/Soa+PqL1lygU6Qt9jGIXkvaxUvbb
WC1+ihlek8utTnom2hIjIU9IotAT3IK8SLEnR5D+oSXpNImMmMVgV1Ws4CNYmCg1dahc7a85N80H
vXZo4ycZh5mOnRjFNfTrVYWhdyWLajOI+MtubO3RO4sxkZe4TI8Cmse8UIrBrlHulR9m+jgF+YEh
MzOw2jQ2qRTXLDK8O6JKPsZaPeBieZhrB8EyiK6AycQKP12xqXoPZbg6Q2Ah0IDhMFGJKBpLiDaV
QlHF/NGj5bnTR+tGpAhTMFaBrngbRvPDXJyrUTas6jAbmE9o96eYdZ4lWzOpV/GtZfK5bU9qbni5
HsVGAuKT0l9hjHQmwVQWBLcXtc9TDtzEDtxtuCRjG+ULB4a9gMWvheI8pwqvat0S6iC/8HHpOV0z
U7jM/2pabLHGSMBcq1bCA/YqBoJR/O1l/StItNrH7402jyX0NF17t36bMlDRYBTXRhDXu6qzbjIV
Z2voIWhoHK/bwfQ5GZnrqMtfjJKxSmwCQKHV3jF+UdBjeFcsB/bC8JoQs2HaDFfKiJ07OqaC8ek2
NexX3FsZMR7tllhVeBdVRjKZFn5zinrjfMXcg726DRjMl/PeYyfe2VkZ7AG6Y8Mx4EvjETRdBsAI
aKFtaE82kQSCgI7DFDg3vbG/aHDi01WZ7vfGwZLkZ2cwwGbIaUeQRz+nIDZ2jU73e7a8dWdSEQDc
PkBEvJRmDjhjPk9h9B3ntNM5+5I3LkhfN4bnpm4uUzPSZO+ia6Z1TL3MpxA7MBLS12p4UnL+wsji
bWP1Foblp4zQLZWU7Y7gBDGDxsXAIcxtHjvfQZA/cZgrD22RvvNuY2IqC4HNYFhHBEqeTEJHKs74
Kxn2NTGa9sGZuAPbBiK5xGGEWt96qfCE+EJnsk6VM6wMXZ26sd/OJRksASJ8JunXQu/uKHSh+Ndm
+785Oo/lxpEtiH4RIoCC39J7UpSjtEG0HLwtuMLXz8Es5o2LftMigaprMk9urJbdqJGpG9Y+iv1Z
iw7ifzn17FO0sn/adBHSodr1N1bOIBJa3TlxtHiZsB1dhWH4lsUTHRi72Wk0TlGNk8UL9ed6nKNq
faJ4cvIrU+eX2vHaF9o3sVonA6wECRqndoYCDUj6WEpeC4bk4L5vrNTwBLC/r+v6SqoUi9A5AcOv
tOeJGwjjL4DmF0ESFpNEvLpQlUod7pvEq5j3NVesuePgvWo6X2OjYv/MMC/0FAacygOe1R/5M8xd
xGN8Wq9ti10JbDttij0SbkIRTSW3gMhxZf7zpUc5w3VxaamY1lYpH7kDvttKjfPo6mc0i+Uml6RG
Io3GFXLonaja2lI83ApWaVy/Vb3/igbhOTXce5/g6MpoKeIk/tS6Pl0b1QxKmT7AvE8Mkkh06oW5
rt343o7TtE3114BRfN33x2zCO5NnBulFWPDaOt8YHV8hbMUdBgDOD//FBptHsCI8h1JLYeK5LIpT
kGiWUIdmJnuZr8zvGoAS3lvvBC/kAXxFIU2hx8BqzqSIrBNlOskcI0wNq3hhK5Cu05BHwzKfw1Jc
JCBdcDXaViteIt44NAjTM/wch7VY8EVmezafWHlJjF5CcqLgag7abENG4muTB/QG80raNiifhuxg
m+kdlizjWZoAI0lTbjm4Uz1tOAE6a7SDVgmQI/2JoZyFQFKcWHVrS+MHGZ3hh2J5C39LX2rP/5fw
dgKFSLpn0j8FG0PIeTz3WSS35Vi992Fl7IuWCsscuBUneJ60imCAqUTyLDio2iGACdBzSlIkbrnN
qDs3y8EELKEBoVfCIztfh+ucrV+cM5sBi9CE5De365iKf4t044Lw50iwEOlgS4z287aSWSgzyraH
Z8wJmCwb8Laa55ynPP5SJQ2fkDxg7S2KEBqBQXmx5KuPhhklK1mGrN6M6TnJKAKALv89h43dgH+I
/4YpuUxJwRi7fwoElZHeubNg6BcNyBupOqTKowNhuMNP2SRsvwR/1Q2nIkwp6+a8iMl+0ylFF1E7
HB0JbDjU0rtra081g4bG5XWra5twNMH6WWfaU9vlKxgxoHvehoWYuR8D94np1C3s8P15IFnbIrwQ
UDDtcjupENW+V8isSARgmNZa+JkSX/+b/OjHa4jeZlMZkxi4DOyNl7D/mfMatHRNJpWEss4RLOz0
Bwnk0hXhJR5+cuH8Wk752qvGWdXJi5FgaHIo2gQJeKXXP9KMvVPtv1H2PcNZSzDQBJ/z3IYx6I/b
c05Et9IdQShDODImdYtCvv0KI1bSVw9bMTcPH3kxP1q8o6s0JsgJWCPO/mAna/+MOG1nOoArWsEv
KzeVXryxoWCw0BlvBLs+TxAECHWqzzEnGW0S5TVbf6qAQhbnOOWGcOvmYHbdc9+RdmCX55HIUhyt
6haUw9sw5NX2/6/JyJM3VsvzKOCWpadpY7P1IYuQ01jVmOkGgG5W3oxsaeSHmxfocpeIABgMmXjz
JtidEvHEX21jvcQR7yyGqH4P9PQVu9cTITtIkBEhuE0OSsJ/gyO2ayx/BroxE+ZSeDfjauUN9cG1
+xPEXs7dOv7KuTEB42n/2kzRRTDlGipmQSQY4XcdCo7kxLQfjIZ/FSrhKqYR1amEMu87NnmJNLZ1
mlF+OrOJcv6GuD5gGL30RUK896p3EWsTJacYNffH+S0CBuHA9T1odrgzUv/cBdlr7ArcYyAYK6e6
EtnOULPsjxOUelhd2neac4rH4BJ8CGO4WqSd7/22JSTrQ5/6o9fIQ+WGP5aq6FqIUfUDTiLcY2XG
eACezLoNOC604qEc61gEOcMp9Rj7lPy70XhnVk26fcBkL43hn4Xub+Xxmxh+GngFOBbooEgbDLHW
jzOnC4rVA4NFiLe2YO+SXC1Ln5fQNWcJF6yml9cm9F/rLthoRr1Fh4jaV5U7F7k9uIY3rUZq7iQ3
B0eA2VYVIPGj6RBkiRKPg0cjTEVpciPAsc7zcL9iQ1o7UAYUSDIMnJTX32XUQeBlHyHmAIkX1RDQ
+WDmchBNT0mFgpv78RV8PpFpibE2YSUtClPTFn6LUm9mQWulPAhtDtgK8qXe1ew0OdaA0BzrvmFC
siP1C9GAOKNxbjATlaS/ym+fmFeENfgdaoOz1k2LFUqnf5MZhLNJmUCLAR5yPjymtmBoK5pzW7CK
cIznUqTL0mxOE/dpYad3Gekng9VwnFHa9ZG8B7H2C3WOS9JldNc1vGVgrBaJLdhU+KvcvTaVQqTk
pV/kTUQkoi90ootIlt1hzTr1XC1R6+1Ny593QnxMGgcdeIo1bJL53IImKhllJPoipnhBGXpj3H2m
vsiKlkBOemqWGRkSPGK2yoLyRwup0vWs2znMFZShPY06yM5iPPk5w8BAyzd9YFF3GzeZadSUrr62
u+wXAe4bwc0pmp/Bm7G6gomMbk+khdCGqbnhVDezyn4QGUruMoDruomqqgh/YhHdW2T2LHG6Y63R
WgcCNiteaQKWHqryvx2IddRbm17IawnXs664HPSAHge9oU24r02Disq0hjc6OvA2B/teNvo7Ao8P
KUowJ/uIPDgkWRixDRaF9Tks1YctjTdX2merY87bYdtMrW4Hye9psKELtPJYBmDCcmygOpF2eTCs
2zr49d1J56PGioPdZvwmfkkue+q9QMuoCNAt9UyXXaf8h3z2hI8l0oh5lmTesNf+EpF2xy9+HXQX
fYmObqN7GCyQV21P7ojVPQ+4sRZDZ217o3zBNXvzCEi20NahZISvEFofdaMks43m0I/xayyz+5CO
/INxzihJlmapnlnqQxNgYQ8CUjsSSxlZlDCDNz37eUGU+MAqJUZmVvl+skrCr3jWFNsUZ0iu+CT6
fpFkitl4iRag5kbXuvEcAfVeQQ/+VPb8fRh/PD8sj9Af11qQrAEa7cxQ2012ShRaA61GASMEZ2uf
0R2iRwTe6fkHu5TGCcPx1jWz/jjk07nv8KtovkQHqyfWPhZEi1MzwmSC8UEAoc808I8+X54Ey+Vl
ldxMzCoGERPXqeLbVIPhI15R7a5NQnPJMzlvfrJpnbiJw0JCIVXbxuWQX9kEwsrpDpqefzey+wsG
3rqg1b+hpWq808x857Fn1qmCmeeEzYnxUTLJe2eAU4/V3C8nEYF8LR4rLdbU0jQxFlkQ1JTbmthd
qXebZrz2LY+wbzzma6FAZbOQNFC8MB/SBpSq2eJ9BihIF6UigxqPMcDA7mLmEtTTNRz0Jz0ZQPYS
tLLMZAhDRaXfEZkci2EU74ggwk3SN/1GJuNH0hkBBNgzWkLzzLZnUbnOtUg7bL6l31+dTu4Mt4zu
YTEQpzhom1B/ZLnL5+g3ASEb+rYqaf3YalHbgawKWGtO2uifB5fWHwX5upungn724uuUnhge4SI7
0SyufAbmxlnkgJZy2AgybvK3dTuV5ARZ1jpUDDGK0P1HGA9z8i1rxXif2N75WrLVPlR2tK0hYaEb
JiJrssuLjsIpjYS9UeXWAJpzkZfGaMf1MD+A2Ju+cxOsFCW1t0midmMynCH9womgwBP/2Cp3lY79
HDcMYVTTrpHZQwDtQsENN5Js1ZQcOvZUba9krnwE7M0RFH5lIdsrzRxuGcukdeq/JgZHF4LRhwxN
rgXE6cRXw6aeLTuhZIFQNTiIwAtz99P2hfk/wIk2E3HnZxIIFOoB3QOolSXgcdK+huyTTeSdVPJy
21Ce4SkP+Vy5IGVySj0DcKE3s8yi7lQ5JrxpHkLl9Iz6Uli0iVtcdUhGUwyDGR8eUSfPTJs81Gu0
G13hYDodobTG6Q9/3pYRDCmN+ZIToFmWJBekbE9WQRmdB+eimVQloUB4ZQZjsJAezu+IHZ6L2Gep
wGDkoM9QGVvb2HAx5hgEz8TVdczYNCEXvKO42ftl+pk2bORYQh4SrePpkNMj66ZdWaWcKam/djN2
gwXjZEgw3rBqXPtbyMzazlkx+czg0wKjWcWtv6m9Wt3K3kXD17DXthnUl2g9UI/+xKk81JRooZih
XV7zWpQWqQxkQxJkwUndXtXYQr0aDexqEwlInfZkjO02wrK/a9qLy+m6FoqX7C66Dw9lNkcrrsKe
rVaQ+V8RyWbw86J/ZEWP7ODBTAGSW6BntTlq5YdwzGE9NvlxQFiec4wCcNihF+XxUgOIfi+Gf+UZ
sKrf3YzJHr/5b/SJODN13mmFHi5U+ofJ3J/CTiMR2whxM+X2SSs8zgnUc5Gt2J7YBN14MORWhrB/
GeQUmAPLvZ+z12nKVtu0dntSSceqU7q/00TdUxMdxZFwcyKYRTrbLkxzfDJBEy66pPhqs7gDXtr/
s/EOrlANv6CY8ZfEdxETxsqFSJofBAAAn7tFkmDZVD7/0RZpZx0CgaL7Rurf+8SrZ18KGjvfA2bD
pZNGxYktHTiKIz+wt+4imr44Y/NWI0GkR5hBpvX0SLHMJQ1KxCA+2G0xbAozogxuFKrQAdRBliEz
F8VRKbre0mfyYekRZ0emBUtLXd0IyQdh4foSRqe9NRX9c1hYqMHrCyHq9bWqaapg66Ey5FRSvnUV
cUw3QQGJ6vpvMLV9n7oJe6l5Y5MaT2tTRBczYsAeSmBIRSbQaIBbsG1kIVGEZ7XotwbHUphODXav
Qq7yujq0Smnr4Db5AcohDHApkKs0Y7/FLIdkjxiliGW/5o5W7lJ7LMGIPpMqADTL8QBtVfptmFAH
kYmoL1GkdntnjiVpqmnDyhPlor6a8qKeHQAXFrZ8vrGJVDGPX0aPKymRHw4qJOYJuQ5YOH5ymslj
aAzjmmryddDggVv9EB208RRAZ5S9WpHLgsSXesJq8A0WzdbJ2WjlTrov8tBedJV3xzAcbew+e3N8
5KmEpl5zL7rXiv+I4mfMDFMekCVjg1zwPL1KVBQNQ1snER8qI2Mh0JC+TzTwRjqoRR3pDsko8Z8a
fapVtLcwELlrjJOq+odreEi9DO/Dz6jzppItQ+p/lI37iV/0qkrtN8sYEzJ+ufY1kJmA4ZwFHqgM
O+dYWwQCcP+sEz0gmYfJWWVEHF3BL5ynn4agjkVcoNsWrcOMBktpuG79NqRsQK6l0TbFpb3JegGK
erJpiFD949mlg2qzV4wBzspK3GXTz6C/1DjaNcRDAV1tE0fmcx8zvKssCF0TaHqA7wDaDO1doNDo
CDfv3GnuuF7RoGjERrMgqzvnYpX+QyeCvlehN/PJEO0ZqL9ThmKmVpWca6U86cp6NPRoLpeUUlRW
KjIYnWMLIuR70/deBYqyYDXCjVRqurtvLTCOXKhYvzDvWgP6fTKR4WWhlTgaEOSnnJVRVuj2aiqV
vZFCT+Zv/CZaqr/es4Fo0GCHkkUhdfjNldOwmXoC75DAwfYb97FFnFDND4ERAYnW1G4sF2NLSKSA
aCp4R+grOhlVhxx6z4KFLQQjc4ztk+ugRKqKX5sYEsQcfru2a6ybaeq468JFU9S7iVjrA3FsQ0XI
cklEUP/ClcO8PCI4zmySncK7UBX04nasf+EOM0migDNmThloU0meJ1/pghLtdyhJX5GPRIbpTs/k
T0QiCF09woNgnmtK8uPJjg/RjqJewt1dFAnSAg96X9VyiWp1fU/4dYuoXgclinZWd5/B8HBmuXHP
Hi10i1fPw7lklu+Wxrrey9AROOroBPavBXUJNkuo1sJ/uC3zjLJLlxGBED7TSqZyc35sSCOrr91e
YE4oO2sZyiurgqPlHbGRoBTK/FWm8mrVZzTOrDSYTP96+owMTJi2WOSUbpzqJGyEyz2Pn1XjWqkS
7wPK1M0yepb8xGJwIxhLWRL1Q0AIuiVyAReTrA86wSkh0stlFzJTyIecIOLhnDrSXtPHj4vwN4zj
n1Q0n5UDPzX6k3P9ZmrZp5cgTNa6r5oTWIkBMXvPELZQNyvTHWoX8oZS5JETHRYE3+YtI5bJCTgX
OitZ+VjymVTp09bToh8brk6RQdGOUJVplfYLecYm3rxe1QIHHDv0oMi/OoCNGKV5IrrhiT4YUTRE
PcS+TC6FidykjidER+lTQiO7yI3idRypb+D6bogS2Bs+fYZdZV9ezjaoa8iS9GIGE3E5PezE2ikf
ub6VBr81w85FPmkKL9iwBZdzjVLPuo+4tsjB7Zl6gB749BHOxbbEXyB5YCntGsFpT/PLuA4QHOHA
jKBm4CvT9UfJImetBcWn4z3MMYIX55qIsmJ0D2Qtc5JkfEg5xqEwkFvLYFqAYAm7oraA7hxzQi8i
GdzjBnO0AQiIVtPzErAkTbHxXMR9tWMz5H2XQ4mN0+o2qmOtNff4eeVgPFGQBAPOIKK22SmJ5E5y
IfFqxU9QE004e1DkOD6jeuXTL+UnL1K69WKxqpV1HWX417TJF9zAU5mHj0mpvVOOb27sPqwmtlaW
mrkMPKjK1uNDWJ/a1GyeTZgmk0YliVR+7bd055nlnvPQZxBbdxdU8+s8Ffc+HrJVOAr0YzJbo1XG
mW3wWvJWrQzLfvOS+R0NCuTYGoJkFY1rM2P+4bAkJMZAW6Y9sQmybYnxRZg1wAihf5HvRRdve7jX
XY1hUBIDWeO6TAvWbiO+i0aS10DbPIem+dsEXHWLTRXblOMy22Ox4Mg9WR2repyfBIfDgSyolRlO
jyRCwyQpqao8LzaN6rGPBBZpofkqa4Yr3iaUSw6syjw+9IL7j0vrwzJJm+ikvnctjXhPy7kzhv1y
/Ggn+D6i/18FKwA1yUKsyX4Qwty7VKyi8ZIR9MB5y2veEdfH8jPIdlnKKWVUuD7S4rukVD1RIfMN
WO6yVPiKGFRCBLuQosOEWW+7LY/6syGZOwXE3i4mtqMMtz1fmeRpvMaAbTdxx14sFjajPxDjq0ax
kA+xcZYV8zUJMtbqiNagriSaqWDM1CTXaf5KnRI1KdcJmnmgdmRQWFO2zN3KOZo1lCasG/u6Sqqn
rDD+maXVM9m2EZlbW5HSepfY5y454i3fC+OtLbhfctDm6CIW5VhmK22e1KFSfEl6WzuYlXuWtAvR
kA/bNlJPruYdiMdwkKpBTs6aGDshD0uqmcSF5x3uwF596fhkcoxIK69izW37zFOsoQXARTNlYWfd
1CGj4gqwQlsfiE3CSwXyFoeDizJXWpDgGV+a5XCwKrYqqX5C7MG/zzh1Kn92HOTsTVmg8FNDMNBU
QbCbGzIFsGiLtSCGxdHSLbP2X+khw9O6Nck2Mn5HqDzLifkJw2s4ATLgSbHZkWq+I1GhWb8FOFgY
FDOwUTgxniDxrKEB8NKc+UcET8zztmwT4Mtz5CsYZmsXQh2ICZtmhJsGLxNtQFkQQp5m8VdkGdDg
ze9ojA59zxuQjelTBLqWqI9uNWga+Pg22Vha9OvkiG1Cl6vJhIGGB+1HVOiwI715jsPwYjR+8qx7
6s+MzXzZoE9eJT2W6ZE0Ua31B1KDOA9qjf5Ct1hiSrGQFcG7DXa1ybIvBK6RAWUPF7K1eWIqiIPs
so8SW8DSbEpBVjovWDnuC5uLmonvU5EGOcGVoERqsA9lPplr0olHQGVzxF6nxZu2LB2kGve6H8yN
n3YBMmBW2UVjbuIWE2tlXFxZWlc7PCZurG8Qyrwn0xyhbDnIaSq1q8TUHNqJ9et+qPzuh9OsLWDH
oCoa/PS1Y+YZpqA7SdEpqZeNpBAsYUhusrPpqaDO2DNo97bsqDaTYopoqmHf22ovkITmKcKMIEwQ
i2XzZogLZ4l58sXKPbQL0OxJjUMJJKZ9N7bILJt8WUv1mknGF5hlwitGnG7xWcSkfBMDso2J+OkN
8RnajGdNgxMVYjBdQMTrawJUTMiuRxosfcdYyYp0CB/2Z0+44yKbP1K+zLPmQfHLYzTX0tfvfue/
Z8JFuxdELJ6EN48W0+WkN39lOmqXLJ3AE5vJZnL1Z7/M2O9pUJXz9AvecH3zQT53xKOTNrBVxdAv
MyL9Vka1bs16fBrl9Baas1cvxknBR6I3bO9VaORrDUL7iUE9207nSSl81Ygim0T7zKP5FHJjZ21F
8ZdrtgioYxwlQgeWWrerTuCkdNFUbUuuRAJ74HjglCBCzEZRHgscTcOXC1F6SxTzN+LVjcf6Cnyj
f2r0f0Gh2iPKdtJ9Gi3YmG3KERM5zJF7zIVECnAgAaAcOVaXBfBqJCl0fAaZdTlakK1mobJKrWLL
z9EufbvGBlsj36xbsapMQ27hqJIqYxDIQmNjbfTeOCZmPG3hA9MAOnezobgL0O8EffXUDeLQZuKL
laaP3ioVmC/mcJ7cX1SJAOnYpqxATBTulUEMYxkclesAbzc2TUi499DPuQ3JtuvMD97ONz0wK6Cb
0zx8oVZ16DnlxPuYRn62akZvX3sVUaSdutVWbi17YNOEzO4LCX/VN3PxhnDw4qUeq/TISs7GH3q9
dVW747ara3SuPdG5Su4HkbyTmMqMgDiExehmr/5gtJsMo9MkiuvoWyiiCb9h5k3+JMnEmLyhDM1L
36EnwS32JgT8nShJomRenbusBqDbR2u+K0pam6hrAgFqBirHKlWrIfPeGiZ5RFBybydsv1p0CY3F
lsEDBkAiDEQjPcai7cLgHHpKegsVl1/4mykfnF05tHeJIYNvscSZISJ9rRvb0shROJW8W6ibkF3F
TXCNpuTT7dGJOkZwZ7iOW1Hn0JEZBR5+ZmOlufBrlX3Ucv0tJIdMwh7EMkvKmPaohP7Rmkh0mmbz
/y+znXNIUMAdpm/dyrXqSybGKXqMVtQ3i8nzrmk+ul5oh5I5g9XWO2ETjG4LcLWplOcMh7fsnHaf
d+pVps38HBve0hMUM32R/zGx5OFgcu5jWEcBRZGV6c8cMoAuD22aBTdz+tXL+Og2rXYYjMLlc9Hz
VcXvo8lpnHVoH006jhshDuFUfBE9DX+i4/dqyFFHMrLSGy8AmKN1pOMyqkGowHVT2NxC+U6QucJa
JmZdCqKrDZRzDxv1Wr3QjdqvLE95GwAfJfBPc2/wTx0C7NP/fxX3Iw1qpu///zvdy82ejDzHP9nz
/3DDc4NTpxHQivYQVc0HDuG2ja03qiBYAzYRat3QYZ3LxAeX8RN++eqe1Ie07otLjOBx7mS7pyRq
3nnZAUiacX4QWOcePTq9xksf2uimRzUnA01ubS3NVHl4Yew78iOCJKdngZNy1/ieexfF8NTRmH24
DopE8o/HHWIwseuEy2GaaWcU8rfEkPVL5JfGAd1/gPKK/XEUdiPucflVV+qn762XahTGU4y46RYb
5b/GoVWPYzUuXY+1ug8Cy42YmIMFS3cyIWaDvftSIrA+IelPnFRdksgO1sortiZb3yu5XbwvCUFc
AYPPbk73bkW6ko1MgKcba8JnNeJ306MhMPyV1gyQzaoVWIeEIkUZJ3I6T1iGHnhI/QVbTf3qEE/M
xPeeqrA69eGA2lL9VGjE8Zvx0qbeoUO7efKw6nI11wPEgNbbjOnEhDSCx+vhyGCeaY4j7QgVZ9j2
4T4RiaQhnbR7C1vFs9kRIPI7eflkrCy/blasqDbMGsKj0dWvwq/pX1rr0WkjFy3d5RK9UnwtNCM4
VAp+lvKb7tRTWNHYsN4Im5hoXnSVrok2eHSoPLCiofh3/WeW/PDcyeRdOUzVlMymM0PPQ+tyh2co
QmmWsft0Pgktmu+tvMx/UMNk2yZlXa5ntYdQA6JULciflsT1EW3KwFzRsUVmSLKb7vGw2HdTOnId
1fBgA8eZtWLJpmCWxwKfHWkb0gZYxsYtzPUoO8kPp8P1AjO8D3QNwsrI1clds2Ku2OtY/o3aWQ1G
82LwLRyGlsiqBK9eIdQGl8QpLurziPSt8/2VHWiXtiFkQw0MlKYm9wGZxIDWfNjqQY/rNbH3TchI
D0RqsCUFIc5BomSN267zKEen2W2seGQT0iQ3LxegViwqaBP7s2AGteg1FqMJA6kC/Sstg5BbL/ks
kWqxIEhvNGLErGQc4ECMZnNahqly0gkS4/ZyVNbuSuglYX3WSsFcOqlu7NmJiYS6n1L7rzj1G1yt
xprMbXPP0pKojkmwANfjb4LpaGt9/61fO8qftr7EhAOSJ1qmI3LouHSfvDFlwGQbq86Z0oNuODep
O2IFjTOBvfHoMZC3HhenIe8R+stdUmj/SkKvhD7CBp7Kv7E86CXmWqpvsY2qcUQVxN81BbPLHuMw
OR2wv7EfFTNemEVBHvYb2I1IfqxYX1iZ9sTQWxnlbpTWt4a/fv6g7l7LgZoPJD8kKFjd1mF/LrnR
ooIFhKjuXZuTHxma+14vNmngt9QVcuv6HTo9QTWNNGOwy7/5eYNkTY4BRgHLi4utVbaMkMWQLoHQ
bQxkpaCBX+SQEfzTFOvUGY6Br52Lzp52/yKPn500mw2xg8gFMauv8xAnZOi9lfNqE8teSYyuhgV3
wBXbIa+A+VJ49J59668kUZYMVtj5t77+SBu2j+VnDcJipXpHrazSvKGyhzowZP7CKMvXESQ/KkRU
F6G/w5wFdb223nvTe+5xEuABOpsd7bWo1R/yGYjn7q9l2mCo+rJZ6oP7XfbIKtJMXyA4/7Y8Hia0
Q3hkS+9Nu+e+96Nb3rDlFjqbZnQpLEMjCT14KznVN6X1lXjYqJ1Or1ZR2f50o8PbFqU6T+VKOAbd
pqx56yK83BzcK7fvvqxQOtuuCi9ZW4qdIZJ/rpuQj6H7zyjAy/DqYPXbVYwJVwCXP8bsEhTiW0vV
tkMSvhxM8ynXCZGYP48EdzPe/SJdEzC6GeNk37nJTC+uzQP6igNc6YwUd3wkY22e+cbwD06zXUwO
u8gjSj7O3Y2Wmxdya8S2yQilcPlwLbpoxeQS6en045FNgVKNdj88dxMdqLDVX9K2/Q7997eSj9Dg
aZjffbS+DAKc6k1N0T9GLM9oEo9BDSK6SYybEm8cCf98JlvLTlFH1clPOkXvhYZFygrPWCnJEEXo
4mFWm//l2AQPAj73ve+IjZbYA66jaa+7Od9CwO5YSnii3pvS8O0VfX7wJ7WtWASsEg5evHQtASCo
tARD9zggoHfA3Gi1Yle5kE9zpk/24MEP5y72+/HTMizAI7bC0+jm67CIIU4iPcjBCNW/qS6vWo3d
n5EWHuwygy7PlVDV7W1A8CFD3JOkaxQnA6U/I4GnruvvkWKEU0UuWaglDmSX8B5eWl57F0mabX3H
lewXbuaToxYf7ezCZcIYNyR8HjLYcrbxd2aDSOzHM/tX0sexa7uMDFL/kLjaoWk7segN+98YUhin
br2wq2A/f2Yp9ru1U5+nuSClXL5N5oA5xW3WZm8fHSgKUYjeH2GiWAV6jiK7kMt0AMIw2hVa0PaO
o+1aMtpku5H/1ILkbkqeE76Un4HM0OU4UDe5ffYqUW3ZbgZlW/pfdV1dW9dYRxSFYxJyghcW0tTw
n+WJcask/i5d+23N8Il28asI+9cesqN1q8L6ZrbmOC8L2GrxUlDTJRBEmvwrnFC59v0JXuu2l+hh
faM9gRsPFoi2333pyWXF71fgv1zUrf3WTE4CWMf7lw8xVU76GWA6Nvv8s2lgoMUUj2NHoT0+9agI
iw5FfWlqCabOaN8G8M6nWL8Qv4MLfvhCdZHfdRJTV5r4IOmluFYBSj5wkT8NTfl8+OIozt2jbjn5
gj3EDMqXOBSmetEgEA+K2Mdq6Cb7sPxQE0MHB16Y6Wvk1Pb7RKVPLR8sX+mhMSpr28nukWjzCme6
Kz/XV0NX4LiPp1unkkum1FtGEA1HiXEJKodISz86uarbZ0X2FJqofJkusoahDx+D78CPPZwbDc96
fR9dy9xbimx3P/6rsHahlx3DnSXVk1kKpsjJ8Ig6S23jKd26g0U0LsgeWfc36YtPIdKvxIU7kjsA
kiLEE1P4Z6UeyzQf2XHAmOHgfVuqvPZKu+SYv6vY33nwz5ailH8qmj5pw/3U+XTiGlvVxIsPk0d5
b3iiXzyjXvqN+2pQSIeReFBcUirmwZ7DEQBaVx6MJLkmafcyVKyFwNATHp88nDH8babszgLxUHfE
Ece6Vm3B9wCL0+oz0wAatjHCLJexdwuy4kOa/q9AW2I7pIykpv3O6OXE3m5aWcIn9Db+kFZ9sCIc
QPGAAa7OLh0Z4zTLyNriprvUs13EK4dtPrlXI9YYyzHJ1+8Ezv905OOkcXbS6zP/b9h32qGc2QUE
18nxtXaKv6znleFsZi4R7EOzeecPm1eZlKMC4muJHncRVRFJDmawaw2GNrYFWlBojreEcN7uptYA
EBIW2IKMrzav9RUPy9yDBj0FDRoJtopdKUjiYfO+8BvW5ukLmdqfY8dDi1LqpSmMZzfWNiWDHhMh
MLGf/d0OzX6VsC/RR+9f9H8uQj6elBVBjZg3z7brrwul4Yixir+pwQJEUC7jb8TqC0iKSPNMxUg9
8H67ssWuzHJ9FgEuXSt9JwFkCIb3TCvvo1+84ty65Jn87GIUmYiiqHjyVzfrg4OW2o+cIQvLE0H0
TQgnTWAiiBkgxGO7mYzsNSdrvnckzI3gzPQfTUDCKs0CpuaNjwmx6q7O479wPth5dquI1bqo649Q
sshNxTStG8a8uPW3I6swZsb4RhrtU6uxABYKC3isk9te5FTKfHOk7666Ah90ZY67/9g7j93Yka1L
v8qPO25ekEEGGRzcSXojZcqkzNGEUMrQe8+n749ZaOAaNC563oM6qKojKVNMMmLH3mt9i2zsP+SQ
jP2kLsIltGFufaFNoPIsyc2AH1x5W5RRI2WgDvxFYaweSATP0bFrZfNHg662bgGRSTJ4OlIE86xy
dj7dbVONB0PY7cbGTjnG9PQzgEsHBDE/k70SdV5TOkUXzZonXTlqDo4D2QBzO/R2QTWkh2rcp4GF
HTMdVmaE6MMpmckFnG8SFGOYhYBXG+heDIG9tbeYQpuEZzJ8D+/s6K6vIdwZMQ1vU+B3prZgdGE8
VKjYeT/Fr0OiC8W32SycSZxLG4W5rrH7K+QwzDvYBozyJ9gUeEbJ6klIsqJlEk3hGusv91OCMinD
bla1k4Ewp9gMqE7J+Xyd4Kxo6rmSbbRxHfdrwHCTttR0I+SvTNNeARwcGXU9lN5Gz5kNuci7F47X
HYTR2wdPZinSo2Y8mKg+0qZdioKrM1Qq2MaN+oAWKoHOG7vAa64uCEyO88lzrfnZonTUnRkY727W
Dqcer4+0iX/OJxA2IxL7UaDj1Du4mJwIopRDgmHPDBM2iASr8UrNjrWaAFSdHdjNUMrod1lCunWo
5D2fGpPVoD9PJa66rmNQZGXJl0uHEfAR5SQ6vEiEz0mK99fHpqYqeXGt/BQIegncUwgtsN5nwbQL
BzyOeL+fe/wloFnGJwgJMYeEig50FN5FrRA7UzWXMDShtzPSYI22ZtkUS5aTbiLbG5YMf+e0+MFf
x3l+tKM+P7p0lxHTwZowfp7ojV+yPv8es2o+mdn3tm8xswRxKCezXtce+zwBy2xA9ESt1vzU9fiJ
tRgoEokhCCxioDVxYLwxij/0UbowTB8z7+i8Wv6wi+dlSwvokPMhuZIhQI3TSo7lO5D+jgmwDVqt
EUBKsvBHudaHbuk7oz1F/Us96WJpQVmL3PFJD8aDnIj/6CssccCb2xRym91zkkkMdO1e8hRbMUju
GSX3I53+mV6ftdejbmNMQ3sAxkCuZNwtaC3eKzv4MafpkJa0AjD0bYac00kT6m9TDa4Zx7fTV+dp
QJRnZOGJgfovnwAFWB+RGJydEi0CSmv/0WiD8fCs6TeMm8REZi/C9oSUmTLJDdapqC5Oq/mrHgnf
0nAh+SCrh+tziAwcbARsEVNT3FmsBehUdc5O3UMVh08mfmBOORfdkft6oM0EnGshSNKbEKnvQC79
+P5wmYwC8gb8fXs8UJBhRXc4++fODuuLv6yw6G59e/x1EF1Atun/eIWBikln7+xHHp7SXfGcvvsR
C9cwfUY2cvnIRzWpEZsVt8GxVe0cHs55qK3ElV4Jj0VHJe30114LXps1OF3Woj5iPp5e+sr8bgv3
idbDwdT47fIGuCLDg29ke6YAoDJCQYeYVTIS7hBbVUenY6Iq1CvX63uK6/3Aas9E4w6U7kvechbm
dD3WCPoADgFE5SRYO+LBavWDQx4g1NuLHnSvUTXy2xJ8DXKSTx+cW9Dt2pi361bxiSlEXp+iSifF
O+AmmP1vOjNPPVNvY6bWfNaPwVTqaLG6CxlOmKkNiQfGxp1bWPaJUdJzbSiQiQOOb919Q7po0MdP
odBCMScbEUfRMWjiewnoRUl32o02JjYnNmeuxE40sA3aKYv2cfdjOlW/McrhQJ4VpiGWWAAJl5zS
i50ycO7mqrYZYWsMY4YAaO7g2XKbqahdc7THwh5dfeZiwBmmbIcb4OTB30ds/w5Z6yGKmL+6heVx
5ZE90ydAs7Fo2uHsIASXuvtlWsE9nkaWhSD5JXuVo/LXUD5AfH3CXYSKs6HcKfr4LRLcrVH/m1dz
VKHUd+3Y/E5GepfbNK4l0yMDR8ucWPXSSd1jjBJxw0fYpRKLn2OYI4pmK6NXaxRQTpC3kn+9mDyc
PYke/4x9vS1Dn5Pv+BkwzGRmgZrPtXdK8ampPD8EwJNDz7lLq5s1ZvoTEEEHS2F89IvsCPWCkiOV
F6wKo1kxA0rQqlkNRjqGRrZWfkvxKFAn39mO+iA34mmMWc3gfGEXYJrn+lCsKwLpi6+cohqq2xH/
7bVNOGZZ4dsUQOaHnmr2/SqgGRu2+sjLzRIFvIsmykp9wIZssTToP4H+RydfcwGl8dmgIufAEliL
NqCTmdEu4jw9erxUVR7kiENdzx59iXhpKHcBzc9lkhf7LON+yfzhwe/tNyv8HDmDYRrcZ+weZRrf
lYxgA96ryeR3I4vm1LO2jSVaofTJp3oHwBHyaOLUU4hNYJzcsfKh7SYRciHr8ckWvB8AeG2N070R
Ggu2Vy3JFO5QsPUx+sbbB9C2PGmqEetJ7zg5cbDSRMHimgJI6Ly3MQHe0BuMxivR6ksVvBAfInZp
8iTMhGY1IWRqqQG85tiPCLpJAeHhCgbcSnY9DRBq4TJzEvQt2qPuhzB86O23HEWBLrSYXjOTQgH6
AJflqfXcOXvV3g5sXWim0uXUFz+2bH69m2QMpYQmzAyjOfwUUL9o4AJth3boTwwaka7YPuk4oSOZ
nZ0YSNapvPPhmeUO4WJmfY0aXcceP33FVe8Dt1jZlge0CA6HE5bh1oiSy1Dj1HRnoAfdMkZ8/Yel
TcEa4NQPXjqalmI6UBd4xXgnQFXT44Oq5mKaLEV8jjogFODAnQLZhQc4ox11anEnrp5tDTqnN+gX
lBcAjswWq7SW8EEXPQgtWCR2QGKkNiN6J+tNk0gBPd8x151mMbwT43jMSGrxXN2CJpvniIfYATU/
upptGB9FUz0ZuaKT1gALHVOpH1qrrtYkJiG+jCHGEgNNkHdIg7URj5M+7jonNoBS8c65lo1ZvJN8
C7Db0oCBl+SgtBNu1Tx4cSwHH9c8mVEjqAoQEraGlV58RI7rsa32SzMCeEFlCEO0wFSFidSc438Z
lXPgUbA+XfyP7nTX6BYJk969UflvbWfduz0S4HoI77w2Q7XLuavqzJemRz5Cv/Wc9hI0Ddxyzf/T
jSkdgOwlDdB7SQl/EVlys2LC9KLrcxyfhLTmCAD0+Ie7oEVPpfY0pMIlUlZY5LaG9Yow4Vr9KEvt
BBtQ7wbWFrBevLWHZz0KjlXH+ITh2iR7mqPsBfV0V3rUOIUOPa/vXxAjPyCmeZ0AWy7jRntzA0pr
qkRMgLK6G/lUMvTbBPzsPEJGDKd9dWhK1Y22rybXOOljtk9oE9kBsg0DfuDd4DA4GGvzmaQU/GQy
e2mN8rEA4dJVEShsnlEySS/2gNG891H4cPMy9YsFKR2cgvT7dgWH+8wumwJtJUGIswz3kzB4wgv2
HnfSfkI53BVEcxb69J5q0RP+yxIVHrBH0e8xrm9K+B2FFaw6s/rQnfDDHJJ7SoqF4x7tCpZQB84s
rZaag3k4Ma2HKkM+YeE9LAyopdJzr6o60wikNyuR6IRRWW8jUn1bdNzGCXnLE2yXfWhwAmLiWefy
Dx4kpANYASCAv1QoFvCRh785/S72lrnUQ41bGl+jYiOLuGHUPPTvYhOL7DX09ONUpHsaWARmYTQR
gbtOeu0Cquc708bV0EAX6Csez7K+FlM9EFPJjuLll7oaUYAY2kXNo9cSka4CD9a59WnSMUzEgmW+
ETW1VNS9CJPoyLKhh2yRzSzGh14XPxFNrUPjvTV1Xm5hHLBIhOkOzq29Hogaiv0AWWHhveLl/6nA
+YkpYDCxHsFQ7DShXZL8gCwZIEtMtI1JT11YrrhvZ4i0LK5l6rCPaM3jqIn9NDIPDYK9Hxv3M+BW
S89OW76LPA2gyrJnM1ux4bED2zCZAGQSHDrSV+JozpEx6xdwkHStfd/pwZNHkBQmFIMpT/DEUXOE
w6KxMxFvrBcNBiYXzFHnuus0lHvYHHJhoMmoyDjaDc4m7ew/BUmUW08F+yQvz2iuIKk42hGcKKBs
bBCQjNVqfmkLTWpRs+vVnX+iGjyTYXFsGvezbkgrsyxyhxB0BjYJOG6OYNpYUbOeNIxmTpEftU5D
cBkMz3jLH0QSnBPzkBu4+TI9+un57ZywQmTX4FAsnGc8zfdadbWq2R2p9T44ufhshs5L6d0zcYEF
SqyLm3qfCeLzITNN7pXx4GrI2cqOzmZYQNppnR+7nYol4kNgCXfurDwVQp0FE1lD+c1mLKaTHGwa
POiYm0Brti2NO7q3ub1JQ+216gCCdTEtCLZkM3LeGWSRsOAW1z4sP0adXluWgI2uzegX/NxLo8DI
BYQ2VSICPY652A8xWKJDp0QO0LISbtlWRGHQRG8CWldFuFE1PToqPCiUUj+WQ7GnWVRueOm9LlHH
yr5kpenO/qiqHc1LUqutVG76ZNhryIwXejOz/f2T3ctulbrBi2lywrd1eKEZB7m0NjFHxxDXOmbs
MjaXQyRPjg5zKMqoKUN46zdvegiPtCdau/aKnwjPMPrr/o0qFTqQE75JW38djeEVmcZ77GcrsgnA
V5iVvWlTZL4i0o91mRyywVs1pEmSMzwjIfyO41WDVjQ2CZ1OWsQCMsISHV0jWlg4h6pzKJhqDkCz
goJRRdGXCxJ2Hm2ewZXrAICYiG1WI6I1OKT2GP6qglKD9sdS2H55ZFs45pGF8Vn7TJi3LVoEXSpq
tm44Ya0y0Z8Y+JBdm3K1Y2cPYTld8LivS6mo/ejuxlVw9IWzB2aTTmO27DPx4OexuRLQAfQi+vCs
bJ+W7F/Ynns58AsZsb8eiI0eyN8QNO4WWSjOymtxZWRayyTR/wKR/ggYE6HKNSHFQVO08Yg4HRZj
eE3K4hv7EBdk7EmJ749Tk2+12SDSyuCbqPodoBC1dAC9J78q1uRepUpuySxpORUTf4G3feFxv5hI
ftglCYjw4OHSO5LvBe3ptewBvPfDITbabgOHwtnWjDpjn0F+3bc7sgGfMG/F84kDVfFgr8MiYXg+
kfcAi2DccDAim5udNmvXKqjTNQtcH9ImqQvLXcqi33Vpbx3SEMiUm4W7xFIPZRgjz2w5TdRy0VW3
0wF6FzfSKgZQNiJqAt9QV5ybWH5N84R1aN5LYLAQX+m3mTkdkExnBgc5k4UYIC2Tgl0ugdwrqDyw
FO4biH5syNh7YrjccPXAir2hdnPvZo9S3RtqeyfoV+PjItahkMbZQTrmhXF1QqWUZrragrq8px4B
3TscyTj+qWT/ADTmVbTupYM4HAic5EFIu8Al9BwDebhsqgEjhoMaZQb2AP7dYHyZFoIAF5xUyBpu
Fs0vLyo/NERgbYLiOsDSCs1oryc6oc9huO5DvJeAf4dlVzLBpA3h2fUMfPSmQzMXdUM7fbq0aFai
dA7ooC+agwVTNUjTu2iHP8elqj4oUObH0dajHaLuQziheeyUB/BZOg8elrnnoGKVMePipxJGt5la
cMQ95idyw4/CxnhpMIGcL6Cvchohf1qiTosWi7vbzyZy1d7ps9dZKfoF2roVdkaUig0jJiwefS9e
WO6LU+Evrg3s/bET0zLjKee2aiEgI7x4cOPiYeYXLSJVuhzsbbpqrfULNurOyvsC+6wNLutVzw1y
xm36UA4UJsXZ35vbAow6ih1a632MDLPIf9BMfCVWCJZbXZHFkjNWCOrmEMyUqdS+SEYmOVn0gPpg
J0z4IuSE0ggli5sYHigDcBbjesc5SD92iThS4HJmmcp7b4ruu7J/r8bprnKMszEU4MDqgqQKJ3uQ
Nh2OHB9BV8RIS5IzZ3FMLoqBVYjzCRZKaaTJdmAu3VoegRYEvszaFG/H8RlB+YLwzWDZWvF4Bm2o
bZtxomvfizViWXuXNu4pEmrrM05yZXoWrDC5YofWB1SniHx3I6fXtM6T9SCjrYwVYfUMajFeOCz3
TOLQOnkwwZsK1bkyyxdD5A9FT3ASZPB7MsSDu5ykDL7ZPw56eTanaF9ygcJGA5obErxkwFt2JRe/
ssGwABh6i1IUdtw/5dwsL1fOnARh5xzX3TF+dePkMVIcuhgom8uSWCgYiE+jbtb3o5Y9WdETdePK
sJOA/YoUFolRR8OpvWmwN61A16a5dq4Ewjkj66DxGpTtFhvTWEcfU0OuYJ4PuzwnSY8URtpXxCjz
WxPM27WXwSVAmbKM8TmzzhSmZSzIEtYpAJFmEmVkEwXlTxxiB0hKG1Pr0U6TSGKK5AVs0cw885/7
NkpfenrDFNp33pi4B2RZ7bOvC23dFeA22KrsdWEiG9TS6BmqRAsukU009RmLMT0DYzQduwn8OmP9
DSNyPGuG5r+22WycrsFchAFtdtKgkBpEMwamR+jpTYKaookJH5BQEZj+8q0b2abvCNzQm8RgTOjy
n6eqeLByr9yUlZbtRlkHH5zU4GI88JjAb6BxUCIfXXUu50jX0Y0DTyv9wgbVvCjirQcD6MmWQ/qE
QW6fh9p69hcQHg8VcH5oarfRN44hm4cwuuNQA/6TKU1ilu9EyiAjKukjx6VD6Vit7UzejWbRLIOC
37ro7W2E4t9JNpqB860M+tfSsp8bVT82ZgCWKdLeolPUwkMT8wEmiNMPL+ah78GWY2fAkBpxiPEF
SiEFS0mpdpMOhGAYtY1vnBALFOOy3TZPsFZOacHxp6Y63M2VfOaGx8FfqoL2BzpFQUWew8aXWbvS
9HdjQAPAaaHe9u2AnWz2HdFVvLNSwCjI/KmK2H013QKnBghpoEOLnASHrgpXIseKxTn9yQjRh0LW
pTPq+0ccW8kRFRsyZUk7yGrc8/xPlzPv5dgBJ9qqqaKgGhY1h/UhG6DX+OYZputDiMH4kNF/Wszz
HkSxIeFN8kIPa9h4013reM25dvQv5KPYMulgHAxqWfqI2Kkj3aJHDOYk7iO49CETXsWSjNyk2BIP
jr62pP7WqVZNh9lWo7qtNWFYcQzQoCEk7F4Hqj/A5WJ6kOz1qT6H2exDNljDQsxBWTOFLNH6Y1QO
L+mkUk4xYO+yayDiaOshBtjGXcpFqMHohA7hqszO/VnWOvtw2sJ81/Rom/0GiuXSYsRfIP+1cK3g
OHhMdJVsU5leWTNIgcPq6ma4ES39Z9A1WCac9IaKRG+JF7fCcDojmvY0dRZFqh44oMMsAuqPjo/y
t3VLaiJJ3IiZxYtKchBXSQiRClF8SW/D8/JzadAn4hmG6TE+IzEiUzyOj35C0tPI8lio/qEOIYyJ
jMmxTY+xY85cRrQdKREfUqeQaB5BHmrp8FSmGPQmqK0aUWlskl65FPfwsrJNpNObr4L8AX3fFUko
9VZkf+oyeevVZWxTSe8KA4aV9Z8aD/1IZquD+j61FXIpTANmHDJgB3TuG1fNgsmkZK0jUkbTlYXO
eJh0yOulc+Xo++J3bbqhY42aj+5MEL53NKgj9RFldA0SPz2PRrAZfTT8eiP57BEsr1rm4hiIEHC4
E6i04T2sHwl3X+UWcgK/3HIgwq8ZWx99C+hMDqD0/bdJQuqgUMT6ajN7hNK815X9CbhC7IGUtgGE
thLukbBoswCyPY56+D60+ZsfFea+QsSUIjNMtX44WTxY7ETBrlYlq2n/rlXUb4Eyt33pRcuAeAUa
GZhhWPVNcDRnbAg+HYTPoTw5sXcdJvnRtPV6YOi5MHy+ynbnEUbU3ofFsEsDzwVtUb87Vi/X0eT9
BMEBXzT3QwhQ2HHrV+FTLpvUUOj2XpyiPiQlj09QJrvRtymaMl3bFo+6DLRtGttfrfGk+7wfniDm
SwkA5Sn9MGGDReY440e+wo1lxPC88U7UxCJucpfwrLjmnWlDNNug+vsaPSyYDf6LXkMKmcVeGmjs
kXKDZ8XKtaIJgwfaK75wRKGGZp0bUOMu9FyaqwjwiouhSAQNsn0oWe2YnctCnoVghhrIs1+2jMXd
/pmhKsSdCP4vvL0DSznZI6oHct4gTWqV/xvayCBoeSz8vuE2SnCr+iUlW02AczmjolSQM49S3cMQ
11+dh0nGat8tmwNBH9Eqde+x+85+8eFB8esKEoStVJAYovXPduASJGtf0Sd2h8BH7mKM14iTA2uc
Pu2j2W1uK+ZTVJxu7d3r0rk3PVLRMk9s+B5WxOSLwx4CeChFZjAwqnVWCjZTkYWQInnRhc1ZJcF9
66XoGKOiMTZep13zUMwAFRJklQM4sWVpjiVPbbsC6zxJPK5ufigAHlMSAM8YaRSO60pjjBHnT4HY
exg1tfC9Duw/tfqCZhVx/HAC+7e3hztOw3i1zeCldj9uxWsyU6dQoOqD9sVisyG//Vw12a424EDq
UfyUhN1zOaH1jHoBvyXN9vy6y46zO4FJd65PdHY918lSaj9pF+xlOrxkkwZyhi5c1ti/PJnB1iyM
J0f7xYIMwzgyvlOY7iibnjTM+nh0JGpPYW9s0dOPAd+FhZWSWHM3WoXC05qHMai27ATqTpiuarSN
IC5wa9WvNH1TxrovhAhNmvnm5zB2EAjjiy3EU04jF1b9RTO2pp5UcxGJAzNIy8NkdvdkFtCWtLgF
wwlSgxzOrf9EpU64L44rVOP+csxyipQEK32IpLKZ/DUMOR+/9qOgYwLMM2u2Q22rFe7718nIvh24
JOdUTeGq6OZIjzZHZmPRFYqdJNiIqVArqVdHOdKMn7TiI3HsV0hKL1WPEh86BQzsbRy5rxEJPg+I
T9IFdiv7bCZJ/FgW5VWfMOPiYStODvPArmdFtYLIWGGFfPHjPP7jRl/e+GVZpn7ivH0XdcLAwMdJ
Y2zMj6CoWDy9rFlmU3JOHPgyrMnQT106YkymZnKbiw2nfkaF2T1m6YzUiK323s4sd9frBp2YBgtx
oCVg1om1oROe79FSY9HJsctPZjDOQK4ny3BChuUQmbRR2Ud272M0HKpYLzdTrFWnqLAeqxiNn6OQ
lbVBvhYQHpZwZ+W8HXB8x7/1awa4emPK+rva6g+lpjWfutmS2O1Xggd0tNaZPpiEfTr+ukuJPGpJ
fFzlgWSWyERiq+HqW8dVep8kbOqS0aLC5IgIkZS9sVt5Ymx/87w7x8IFr+k7905RASgHX2rgfBvf
XFW3JAOF/aG1E2ud6KY6GIUk1cjDFtTHX5XQYGlGrU7jnO+u8wen/0MFcS0RZe6Mbt638qXMOki5
KJ3Q3DACpSnSlUPPyjbVi4T7D1Cx/NGZbErP4kyCuN03BXLS4IAFAG344LNyX/qcR24mLxpxzCw8
FdiQ4nrVMxmrBZctTE0bQECys5n2PRH19BjmHd8FF6d3t2ajkacapLhWMGU2Hf/VspTaEXzBnpHa
ipiK3kVkmIJdVrTzewe/oS06dAbnCiXTYpA6rm4Xp0NhmWv6bXsgB1CuH4QniIvMgDtJwz+H7JeL
cdB2mRW9lKl2TfB/MLbHux42QN0rPOgbWF+7wQamk2nMp0ej2ee1wKvTQnquDGsrzQz74ciHGXrR
xvC9Mz6qaM/LWnjiXbcg4YVQg9GDjdsmG0Ho5Rp3HCfLGlIF2UrPg4nrnhFY6+DlDmbZRgacGB5a
bppPtYnLFyBfDgVApsU1nJA9+ZPF+ad46UkSsTw6XZVaSyIjfe3IuWKP0vszTqGOuOkTc7a45yFy
grRfhaWxHMf4e+yce+Ss5FJ7zy1shZXvVHcp4KyFaEdFXni4d8hOINUBqKrjJPushGjOvkzW+gAY
Xw9RVOjZSXiag5YXt2SgoASiPCwiNingw8E2SZO3WGqEkS2DuOB0RbzJUgz4XEboLegVkJ0XK0Lh
fu3ZN2XIP+Mwgu2cqPwSQuuJNnkDe36tQ0LZDTv8QxxCnLOAEh20Iv3FvEtc36D80j49Qny1EVJS
b3XfdkN7SlPRKrFE/QjT5VERu9sCHn1gJYAUF4Nn4Li0Isbgy9D1TSwypFeiu+QDfIyg1jfoXuAO
JwPZr/r05gBcyk0G0sYkoVu1JvyUSF/0vYWBzmDNHfrjLa76/8d6X8bi5x9/+8pbeG7jE7SIPPuX
QG5irf/vsd7Hz+J/Xn+q759//5a/Mrw1If5u27YjXcvVXf7F5af9FeKtCfl3U7pIPizbllI4JkHt
/yfF2/m70G3D1Q3dFVK4JG8zAGmCf/yN6G+luxZOFqkbin6T/H8J8RaG/rf/+acMb+noEpADPmfK
bMOyDTX//dfnU5j5NS/2vzJLa4qIWLRZAIb6olsUWjJtYFQB41xj2Nq1NtqrRLTvShJ4kcTzjLfc
Z0POymnAN9e0R+ExxVOd3i0zu8EOUMJ2aQbsNvh9O2V+OLOAVTSDd8jNZtvHeEqH+NVy0QI0em7O
RQA9P80+6RCGRmaThpPRqOaEaoa1ogvHqK+WQBWbO6itn4DCpo02YuOts+gbtRrP+kaFNg6vUnZI
c3yWZQfPfwVdeR6uE4a7swr8nFVBNJ7KUXQ4f0IPmZupo1Iq3XGtGHQbtJEolexDb2UE+3XeZSy9
b03WFghzimbFBII1rtpXUhBKqYMgxXRGbQmiAUqVuphQShaoiWeyQJ6F17yvX3I1EdQ1mkxj4UJo
w05r+b7CzvYVGhBIC5eCfEWSFy/BaNM1JIBDQB7P04INd+SPgslvZHzqBTnrBRA+o1GXSNc+u5Gv
RA8WuSXjasHg1x0xO2EpXpJzdXW4nAgYOyJZKP64mcAjwn+aYnAtU9usLdm9JK25biDaiJpfvMBH
wRmfeolTJVBnLm+rnH1fGSyDFp8ABpe12QiYos3H/Aq3F56/hPdMv6aDgWysEZ3ybrjwt5c1YmdP
avAr0OV1PULcioKrCSwA9bvc3161LXnjt3fHuOB0e9VT/l36Jm4Xvm7ogwmDPO/FH7nIbUfXFWvw
Qp8/Kmvwr05t7+c3M/90Ysv5/OZL3Un+zSvVfSa1F8dwLjKMr0VRHwG13Llzl73VaU2ky0iG196y
Thby5IxdcjENcBy5ORMEammtIN56/ktQo2xumLYMBMfRIaQLTncx0Pnsc6KbmBiFV05vvEk6i3GK
qDQurNfUdbfzlTCVC9MWomVl0kXO4Evx4IdL3+LjrgzsKo7ajQQ84QlB+68uvdHWq39akh7yZOQH
/08GrBznWDM/t/I/HnOlHFYNA0WVOT/mxr8+5jIZ6A2E5q9ffNmlRNjpcQF1EUIS4xOUX66iCFLc
HNZ8zwjIgUM6rqTZPY7w4v56BDnOTOjmuEdVjXKJH2BzEo8jwJRcfZU4J8QvEMAafsKYO8DmeYTS
KF3JIv0DFQdk4/w/ci6bkQR/XK0FrWOfbm8l9Pjr+RkyQveRjNDH2+2YYCQghli9oBVEUc+t4gd8
vDnCKITMe82aW018hLdVxCJQQujzOJq77/bruQ5BWTxt/uCgMAdOcntU6katbp9LggSvZ1znevVD
whFdJ51lUQbhdRq89WTH19grPjrQTZtOyh3Ss938BvNenhSnoqKSjAG4CJrdNwwf7P3tNp5/cjG/
08i3QayYOzIUrrf/MT+Rt2+YMu7OMSTl5Pa03H4v1AMnP9AuFm3F4K9HgzAbYhq9dWYjpZufs9iQ
+3IkPBDdS6PxM+ZHZn5Lt9u97DTOezZuS/rKjrlnUB+NTHx5iuafkkzhdf4hBN19dsQ5Qg770WI0
M/ap1f9i2eIuoG9ierQDSx73+UlGnv0cSu+sRR9WSRZINH+K800acsvfvh552F9rt1vwTQZyByu0
7gLHu+Rp+ODQEnelfUJK99/uaWn/+86FPdBRwLAtSB+2af3bLe2XpkjDsfgViaj2wHN3fu84i6rn
2s/vbvqyh8JfYu3dIMD7BD7JGsdSO83vfmZAoLNc4cbDLB6yB5GUdLGd4Ipb+DKxgd2WbJ07qBNj
89eytg9s7XPghvFj/5CShBu3XLDbPUoLnPWoso417k2sIidQa9xLpntJu5m4OHRLcPRnng98ub13
p6UBYAyPrynSpzFUpzQiMzMsXaaFyPGykENmRTZ46LEE3a6zN28b883131aG/7yKroE0yzVZH3Az
Up788/7fkLBEPJn/6+ED5EhA75ssIfQu/BfsbrZcZPrIyvKNMP2rFvG/b39YVfqgyTlbfL7eCDbd
5X95Y/ML/7WS7b//8TcKEwWlTxhCdwzbNjha/tsbm/y+nlUXFVOuTMjTND9rSeRdhk7d7no/4/JN
IesMUnUCPQc2qtt7m29zRsMn5cffTmbuCh7p//LmXPmf747aS7nKVFAueaf/+u40n75+WhQ/2MHo
sPYHrDSQCEq2WltF10ZjhcTSfh8GRDLD2kRlSDEzL5nlUCNkJI4OJjh3Jwvi7c70SsjJ81bfQuxa
GMUc4Fw9siIAy8aShe4DS4+Spzbh22UW70yAWY7NPdGEan+rXLIyvfLg0lga74DaPbhFL9GpUjLo
pFesjFb7NapyW7btZwl9KQkxNXA7Fg5DjcpmNeos/nC8p6adA5gsajoviXZRJTdVhXdUj9TJ41wz
P1x1gfyLaGGncBj7W/YeZgCfjoZd2az3f1WBnFmYpIfH+aGr6BYs7dHe3+6UVLurEib+3TR/bnN1
p0R0jQNmE1rB1ngj45VdwmmN9b/mqZxXZUbdkDxjUG2s27cr3EdYyaGGmYR+jeEK7RN9L4qB3GOJ
nxdGOQ7N2hycE+73N1NFkL18fmIEiJ7pH87ehMjC+Qs1u/0mzWb2mqHKnMuuQIN46rXPt59V04wT
cfZdjlgPQGrddirU8iReF299FF/CeV2cX9rvPdZQaohag7R5W9+T/gsxH83ruaBx++jKXOSSIIzw
mvgUz0XE/NvNq300P+0NIsKO2aNItdfb73ar7QJmgbcXuNWA87pUaAMzRyJVXb990gp5UB6LWlcR
XlYAfmvo09xe3oi5KZuGMWzc6MciIg37Vlx6WnZAXfxZKFKHK4OMTG3e+VMTUSthQYKQXbNvNp5C
fNyBX1iN2XAq/Imqu8UQW2oIAOIOkbjRqtV8T3RR/mZOWJg9mrfL2J6IW0wJatVQhLpUpbeqZzSu
fpc/96Ep12MgHghYpnbku9lSI1wfgIVIHEamzmHivzyzuvvvz6yrS9fhMrtKCcu5/f0/HXUM5OFB
MNVfDKAvseGj3c5QHfJwDib3S59bF9fPvlrXgxBmukysI2B2tvjoCzM/qv/N3pksx41kXfqJUAbH
7NuYB0YwOImiNjCJEjEPjtnx9P+HqDbrqqzuSut9b2hplhJFIhzu1+895zuO8VYsVyTiGaxtmbhr
6czjwfX9fWX5u/tFoFlKCx8QOpAylMKcXKspG5N9JkYAnsxEU3YNWp8Wo2PvW1K2p4Iox3XiRwid
B1R1bv4Foe6r8/F2VmZXgA2nV2e2OAhrCD9BQXRYYlRUp/Ql2BYqYCT0ZasHw7SJihgfJYh2gB4x
ScDusIvZn5d5PYObdt1UDT8JyLg5kQyF0wThdA3dtMHAVmQ4+2yAtROAwSU9ASZMd9WZuUOawEMI
UF7add8cRI7RCzrHl79obMr2zfZh9iMz/izykqokzr7GuMSibp0JmH2wKvcg6/Rz7gp2q+W7MFj7
Ql7O5Gx8Gf2PIIRxSDLcZigb4CJ2J7e2BFHepNa3iT9aEmC+tdW4d6bhGYdOsbaw8HStwpgMLiMc
cWEQiGMecujGcFSGi8dc6W8WznIP//ejSApLmr7pueB8hG3/5SgK8hikltn/Srz5YYForZzlt24C
WAWznOoPN1NwYXR6CdSg6b7Gz4yU510BGBGpNYfVYKNYNj+MhJipfPLZkspjpadgU3LAHB2xL5pP
bDPUpeWEXbxJO5ru69rlsh05GMIZnloop9x17w3BhnwXJjRqOKmy+kMb81Y4YsAO9DA73tYcUD1R
mEjSPuQZIuRb61nvhIkGGz5l2JpJ+YGHqUZQv64z3GtVFuTrJk2fhgD+/VzQXx/LviJv1hjWlRld
65HVuKDjJC4qS4enWOTGmjhFm/adgSrciMWRkNkydrfTlwSBtqcy4HcRWYub8UZQDU7lFAhcYkcX
t4V72GYQ+H2G7f7gEzq58IqjEYR0pIs3A4kmuldS2pb1cl8XMb/K1tX9Y2xyzOcvcZ9/LasDAe8v
03xuAQAtVEjiR5fvlE8NwThVuLsvIIZ4qTdtXG2CGZq/kGsgcauabzVysrWMLFzWBECauJ24oQYX
TmXiZav4K/BqY00m8mai5lgVChULmxt64bggL8m6Kt304AN5wxwpb8BPAxLtkg/bjVmIDRdGx5xQ
BfDYIx16q8mKLtOf0CAdJ18+hs6nf/036/Q/ahIpAh9hJ60h17U9L/j3mmSYyNNhEPYZL1flEp2T
PdB/cSlFlpr3fhjcr+roueSaW9pFLcFc2LfZVUa0+6lr3P7mR6JP9dc3J/DZ2D3HNW0alMub9S9b
rlfiphjT6VMsHYZgogQXfPzaxlUQWfukqb+WktalZLIsekBLEb7cR7Fo//zvP4nzf3iHJddiy5Ku
49F1Ww6Hf/lJeNySZPDu814LcQefPfM1dGLyBIIpoSjqPjqPpBWz+qi02WwhOEMdb0jpwYvCNB6L
CTvpt9afPrNc75ves/HrgQ9jyzZkj/6xwLUCDiEp5FZb5XtnM7a/r3w8MevQSL5yMMiHeSnFuFqR
FmLR2pqX7w4ias0glJKFJVMKwpK0xRG07HbpslbchrlBlM9v7d+UscF/rhhL+OxqpouczTHtv1Sx
jecRtjjJX2ECaI3ouEMeD1xrAPlvBwKZ98JAy7VyRE/XLOcdjGW2T4ze2bY+FjmBHPxo1wMRIPnw
zyfWQDI66yLZGTanoO9YWDyWdAJ3TpHmTCXX5sWYQfsLQo1ubwzcOD66GC7L3H4Ew3ANgcNS0MMY
q5h8Ls+N8NkMqK51HaVETWI5cBsDgcg0Wtoy9OE3zPD4LjGAMPCxW1Fd7xuYr6D1J3X90hhNtu7r
hsdN42WVq28hDFGu+/wtVfHiV5K4gHiTZ8rd+Sn5xKlBbpnK2cgkeqSWKMawbt/DyWFzCDrzMjGB
2xQ1CPURN8+azmiyLzxmGxaSTSdlaORMt/srXvRDsr9/prRv8KCxH0ywJUGyMi4tIgcKBxvKuKya
/77ghf+f5Y5tBXywFtuCoMn8l85u4rocUxq+xUznM1g202YGj2ba4fpebXQR//JSbvSUmuv7z0FI
V14PHXI7k0cT8vfGGtdM1gLlD6AzWpV4wuLAbIzFMKCFW9uo3ohU5Mv9G7Bh0s01ko09LefIUjjh
iX4n/xb5F7iwsT5UjnzO5okY06h/yEAm7INZvZDU7rO8eg6+njNdIYt2dJzBn7I/yfoDvt/5+Rp3
5qMlcJbjQ0Ha1Zkr4HqcY/noPkgE+X2Emyd2wN7GvUIIM+I0wkTdhMBLs+VVmphj0nXJOMPscq89
jj4XQDzgWEzBZfIaEOMJwwNpvWbCg6LMv6REim0S+dAVTHwI9eGAYcR3oMf7M/YsnHiTJpnLZ2i2
PI9pICejkLQadHK7/0GZKnFFkPXTyn04AHQlN61GZ+2qqEcCicAkdYp/ruMYLe2qGs+j/TMJSHNI
wa6slUnOn2OwehXsGICQxJCPleQ+gvWsHuxHA4wF8HgEePc/NSz1q8jKl0brQ0qIANe66tz11HtB
XwHpHx5qFPvcSPkt72csccD8PtH0Llww/LXm7w8O6X2QWok6WtZnje48ai6gek/3vzEtDy43akCv
IdQhCBfCebe9Uu9nYwAYwJNKsTXvEkEwEgd1phpmYYn5ZKT6N9p9Y3Pf3e7faznMDZ+ykrEmLlvu
aJFi55NWVTP36m+kD6L7y644S3gE6TKMTD/dnoDXVOG5ioHK4GVqLvTjCQVJed0YkP4abYdaEdQY
tJX4a+mMU320T/fXQISLrnwSH57B4k7TCkvYyOca5E61TS3ItP/9Vbw3V/+tlSFt13Sxb3v0qWxz
meb869kTF4w6PGH+nL4XHTMEqAYWRtiEvHsDv3SLvAO5o+NvCyN5sULzFlekFrWS+pAV9MvKEP0W
ZmIxQe4XHR49m/X9qsGqnFOmugo3GnwD5/3+Squcw4qJJ9usyQdb4VaJ5/5jDGBcOBJt3MzRhlQP
HwlsiyKf1rkbfs6qBAHjEOhpQLu677sYVbGhSRTzce6vwmVHXwr6+xF3/+juR1jjpKeqHz9J7+D/
N5CTll1+WUTJ/clKyejD5RKZzSz9+3cZsGDPaPFs8dnd7z0xFWKOvW1tGtxUBIXMOT4hpkR7g/nr
vgSdyPtFimKzVg27FZl5hFWDeb/fJ0zVUxnXOyNxvrNFX7KIP3L/DP//8PNvhp/CZ7H+36ef1wR4
zr9OPu9//p+jT+H+A9mRZ8uAKabl2pIG7T8nn+Y/aOnhWJOYUDmfXC+gWvtfk0/L/odLo9w2hc0r
EfC3//foU/zDkx6cD9eymFuafvD/Mvp0bfHv5Y9vBUw9hR94kEnsJU/lLzUhoUycQTV5TjBGawNg
L+kc+hiYwTuq2GgDrTC/edYHflq5joVfX7sSAGE9FX/conqugtLdTa6FmTgyHouDbOdnMkTqtTOH
zbXGI5qCiM6Q8cSjp7ddlTxh45YITWIc4xsTAptBFMxBBNZ8VlykV4ZdYL42NU2gB2tMtn2v4BiG
I/fqbdLYpJIF7RZC6amtyb6cuaX4VR09jR63KVsm2aFsXPOatW+C6skk1C52gdyJyWhuaRuAnYv9
Afl7YWyAzHIFpyu/NSuFUtZNm0M2To9NkX5XfjgdK9MKL2XIGx3ZpIP75ZkObQzU3h23RfAetTOs
ioYvJECdVZK6pDziJYmEQQVnxgf03fB5sZi0RjdvFfB21JLfkOfTF83icQtlgJGwCQsXyD/1obdg
RYdp1Wnir+om1mQDIpgxCFroBZOqKs9uXdHc+gIzeDmHH5WQx1BV6Smq5zWJ2sO29/H+iJiwVNN7
qVWQ7mO8WisHR8mG/mB/aUJm0n0evw4ys/9MUGdGN8Y+M3MawhqeKBZ/Z5PbHZHutzc9FdsWRz12
zw+sEAZluOVAkLK35lgE3/2hz3ZpREYmzJKGKqJeTVDpdn4U7ePBaZ6lNb5i3+gOE3hXRG/utg4k
ZSWY1d0Y9fHHjG8xnorDXObBlrhxJLeZo6AJwf0zsTkZrfUbHXHCXu4716r+Y8623vLXtxTfcu/p
ioZSHFU0S0bSoxs8DsaQvjpe7u0IkIBUjNmegxb0WKUmFGNALKxY+/uxyd/14q/QQ4cjs9R6WwqP
cW9DTBLK3Yw5AYvDgRuVwq/xKx8RfuEdere9SF2HuzwPylNIPsTODKzn0UkpkM0AeTmvNcklAhox
MrkjrVxNDGSDsHR2ppMBTO1UD2BmSrdbDHVwxbLR2nvZsB0dgc98HzbYscZMx0edi7VXGpwkaens
dAlTC6zMOFzKNKOUyHrUocHw2wRUweDrT1u4/lUyr0P36NuPMTaYLYnzcDTa/JgGv5TorAtPP0Iw
DYuCrJRxtr6VFiaLBg0RsFfnl+1SxLph/BXm9mvkSYTpNc4nDJw+iWIYE6tYxKdynv5EXAoR7sn+
MCcARecOnmuTVvRe8mvtBtsWJhspjWi5zRbESFaE33WRV4co5d5dgNsib4V4yqY/ZBmB4WHUBCuv
SZakMrV34/TVR3SWuYu9PQTQm9ayu7RVjJac+Sqz77Q+mZF7IrmMEAVvPmSYn/10703xtVDe80BS
1NEyK4TNfHe0rocoyWNSEYf4Oss+YKajAGuKbN/OfbwXi4d7YI1azQyMze8+w/4G+n6DPyLZ2n5U
A/v24d9j6ZPkFoqmx+Lk+/0m5p2acxuwbwrogEgQV+IWbpF8h6avztYPTEjo/FOX1KbIG1l9vOF2
WurtVJKEkxvBAqmjIe+pSUF9j7xdMn6mcU3eZUTCaWKRU25/enkX7sQY3vxo1qfGdx4M5n77ftL1
oVD2R2ZgELO44eNrrPinCFYoTBRidVI9c1Eh5QVPvRR99uFjwtyMaq0Lv7vVdX4qYipuJm5hsIrq
AaijZQU72y42mELiUwgOe2XtTbxjrd09TTTQtl2corAdZuRw/AoUPjTmzDpeM3Q3NozY1Fb309Zt
u/EW4Hx4kUa4b9yEiBvmqQcjlVwoMucyL8CZwOyOZAdFCGq94EU7XfASQwViVipvpZz9WxADHeJV
XbuaBrwMG7AiU/Yswy68Ncm3JHsShlPdRtnVT091VxZPY3WKOO2OY1xcVFOe6ARmJNHAQablbu4D
LNsoWLqn+5cyiDCCaxxjnAxovW1QCsRMlSQLEqUdM+6NYiyE/Q6GoXsclxnnUPjVYxCV20jO6q0E
9OGnJA1Wvk/3rovJTQyg+Xmj/6Of5QF7MAwW/m0mKqda/mTzaq6Ru0M6MW380cL/4lCnRlmDXLbj
7Ety92gY3rqx+h819yNwduGmWnpTarIPcHN4VqG/IcXjVczxS8O7f6hJsMepRVoFeHjosx4+t1aw
Hzvwci8NH/WrHXWLOecDsmDfIkX0RxobWFYwM42I5oiennd6bhUNjx4LqO+3Byz9ZBPYiKeTjOTs
oedmGQIwPwNIazGt9phIR8EVkcgl1M/qNIFmIB2J5MmgR01bySF7apH0bKUy2tsc4D7gFgN0ybrh
wocFPblkk+XupkJQuSMYFnBKnrzIocK92IU/vNFsnsxm+g6f2lNGf2xSCWs9k1+VySVnXCCDlWH8
dtIMNHACcKwkP2hDK4D097on8NEWr52lt/BunhWc36ck8eybEs+d1VxsyzkrZbevrkzfx5GfWqsS
dq21mwY3fe08Dgs3Ft4vgsO2UTPKLw62EyME8yEP+emlEy6sqpEOFVdBz+DZdWo4DBXpuaFOBHJ5
cJqTFj3Uj+aEYIoGgMV/zU7IK7g4HpPyareOcXQwVc8eSIfRwXZikRpCsCIBeIpG+VQGbMr4NLLE
stHhFg9u4OeXpsbhwXja2UiR//ZSJNxLcrbhpt8zOTQUJFa1DRnMIcDB1yxQWrkJlIAZYnDT0lX3
21by2U+nzgXQ5jpb21lbAlpBPJsfTsoxPOUfI82PbeZ6f0yv689z/9QaYfRg6ajdTcvUG80suPvI
RU6etA3WZZwDVs/ToGu+gV3vVAWSEZm90JkNbnV3qlzSG3FgkbnCjS4uX0rZ/BlDUZ8ykCQRgno+
fHD0k+NuPImGIINALWhVzTbvC/LYdT9Zb6NZT1eeF4QDybVWabTaoSufnBz5N0moIk5IHS6MI6BX
3JnNIU2ohToJjbyHEQCI/yQrfAgeIZn6K7RgDkLqIWxwvuT1dBJ4fvoIv5iI6F0r70fdGY9kcBjf
xzR2EODTHGTudHRbRP06HYaznRm8ECBIFHnSq5zo6HpMTlNU3qQrX+sQJ7cBR12HhOT6rBFKj+dW
GG+2bPs12A9gwzjEBLyKyNEO1s4HWABEorj2bWDENJFis7dkrkF60kqkKYuwTvK4TbwEaf3R1vvc
L353ZiOQxpfYioYKEk7V9pesE5BWU665MBRDY0YtL0yxber2QJV9rRX/DNEoFLjk2MIBN4fL5BZ4
0hldN1ZOZAxkraQAwiCr2VtxrXR2JSK7gAOaTPTh1qYF6eILtxqbDBgeeA+zQ6gmGDkqVeZtKMSD
xLhMThPvQunhmdG8PQxVV8hp9oaOyLFJgn0i2FvrWurHKTWCAz7BEzs49nUAan0fjKeWA3SFSwsQ
ugLWbps2Q47CBFud3GJPrswa/1lJwbQZNHOiesbqk8ldjPflLQXFmUBVtIjfW1V1XyG5Ki812WSJ
NiZC5hA9m4vCKvF/ToGDXiDBWCRNyH2qK56ND6NE8eeYWPrE8K0rTOoqT9GZ8ok/8y39lMKz25qx
90TrI2KcsBDNSB9fJcypN1zzPkpBiorjZ48RLD3QFQDFqyCGtWTqGrF5uZ+KTq+9DhEc6MBOhOU+
1k268zXhHFIKdIXphGTOXT5/0ZAfHy+b7uBzmfC/1yK6ZSZuTAww39nTxEYZPlybGI4SIYhbGpbR
QrjXc/2UGvU2svl4PH/6Rmiis8oTdxd0wrrGQvTH0Ea0r5x90+ifBAIQNI7mHTcQHKVpWVDkaND1
Gw85LNHCEId5wJ7nFehWq6ncKbGsvIYw5cCHFGqT10KQpZeAGICb5dKD3iQj36GK4q0sYtyoRCf4
dH+ZmdsAl9KRjobqEi4t1jdzAuaZB9WBvjeva095CmrQcuu3IGnVDv+PcYpT9Etkd3YbWijInrKG
PTclgXQmLS73n7ts/p7NJWU4loNDWM57wNtH11NPremjpYzrfeONj613Mr362Faa8VQzvMWe05/Q
ftkbw6++HK8mjMajXivcTS1nnkX9XkOEpMOTQFDtLIc0NCQVkFhuLVRzo3PjzeSqcU3qMGgMSUJs
1HP1GyOTWroov0arvY3aLg5NsHeJJlt37JNEoZHKEy6PL8L80S9hCWZDls+MfOOSJS7nRB3tm6H+
MZF8sAsBOXspAVmB+4QPlyFMBxe/ifRDjnl/G/d4G4gh8DoA+WZLFNYgVUdfn9jFNuqhHzT1hXcW
hQLnELpO99hpPQEqDH8vUyohmGgj0hwONGj5HNMc0npfvpKzA/ae/eUF0yDREGS4cO6jJ+gCQe/T
g4AUubgNMLWbBgOdfKdiO+CMbEi2ixYPAurmbqTIdUzgr8rJcF+bKKzaxgwPELmf89r+YzhJ9ZLb
3YvPhaOWzl6N2rwq0HpG3T7GkePv3cFPdkVav5l2/Y5MR3xTOdZPoUhfYnem0koZw0M4ileoEsIv
p+CJOcFEYLSgyIEBWXcjVblPkin2saHinI4tLH04yXs1R8eWeWcnsSb6kJQzowLwwKwazNfRScY9
B8lwQ9o+HIOWlkXrIhlP/RQDSkjIdxS/GiSRnAi17+DH6XwRTBNU5hsQ3BP/xeuRaxNTQ58TN7ca
wgTtnG3SiXU4nnO8MQmNQ6+xI5K2IWmrp1oitR3N+UoihnP0ekSsbtqvzLF1N52Oi3OMTHnrOSnt
fHI01n4GFHug8p3bwdmnQ/vM1WODsdbfKOmSrhpxbWU7No9jUt+yfKAhQWD6djDz7jmycxN0lzns
0JYLSyzmTn6FdPSJLVMXauz5oKbw2TWIvzMHG4WGZ93MIXhvtTDOMozDa2Fp+NQDpOCEPsS80Ezl
SGrepNQx98LiAOKIqx4Irtltqa/AFvQy99doAaezaoBVYrw/OCDUgL8wL7JQ0eyaoHjPYeY3lYp3
rRlCNgJGkroz6dgz6pQMChX0jwMRQRrO1FydCfOaWKU4gzrraqqoO0Ge73bA/hzXe8OxeyuKKN6b
8/CVjqRnY0O82Wbzer+M378QnkIzahTc6+aasG7D3UO2uJUdH1Ux4rFx02Rf53UFtnSjE/XF9y78
Vm/v/9r9S7y8E/DfItIku4X4xqtNIhd97QhnTV+asI4y+2RjiGZBVgTnRDH4TBuJlY7RxANMLjZJ
MhOVDGjZDFp6BgXZp178OFnvmivc2uhTbOTB71im1sPCio6s8Slunk1uHztbBY+UiMEltjnzUZoB
YoDeTz4PmX/pWg9s134f4mlfjiX8YUM/mbseqs/KUOyxRSgIJ5X82Anjgi60n0QA5tXU8z6P2chT
L4gPE/bkYzjK97Y2furY/oKdTfEmjFvD24+ePAelmH6LM6BGQLZSAaQAyUK4VVoVmzDHCx5hihL1
2F/vX7jYButC7eXUwlBuf0rfOM5NNL8pzqFxOV0ZeMMtc/wz/8CXm471DX31vpmr4bMh+AhpU2bC
e8fj12t1AkVD2I3ff9kDB2jEGoS5OAIvLDLUKn1/5HUKTcjr3LXHsHmA4mM0VC7w0RsGv5XzoMzg
24AKDnojTNIGiItlvABI+l72r2C/novWeU8j+aP3O/imJeu1WcJ0wJoGeltwqYux1ztaPbI3xhAu
Kn7GjuR0y6sJWpmiZ8s4j2b0M2hHtbJqLfn4SY+dov5AZ+405PMPiMw2W2f+1C6X936NhUUx1A1+
OYZ9ge5P8GDys4GJWQwmSItxPk1Bn3CFvnapcbC56m6t0P5W+vpP6JBN7Sz5IHMGXyj66iOP7MjQ
uLlCv9CJvhZgRloshLFH5LiG4e89IFs7I5pkXtjhIBgx62FEoJuDhSARSCn7p6ERb1VINKpql6mc
PyMN7k5ZIA41sowhar4ymVzj4hfgsbNXuGeTJpUN0Yfg6cfE4cnFZfKBSuo8Car2mE4hqhZrW7Rk
01XzGzazrfYTvgunJIOtDpxwgj98G4WEFvnzuze2jw3xW9SP/SHEQpF7zQemRuSGLpReG76CK4xd
4Zk/OLfjtWEh21OGOuDvcbfAMj992bxfgH7xgOl6omq8Zrp7DJKeftIvz5yO6KCILCIdUhTqGDgu
WP5pR88ZRguZ6mNEa8Icz1gKUva74bGYmdUFRbhr8p8RvlPs2yMtOmSLA6lyeUSMGaIo6sbFQkOG
3ta3ip+VUK96Vr9GoCwD7zI3oXZWW9tl3FxAXppRpAepe8YrqlfJgEvSZr6ZcykSHqNLGK20MIr4
nHqGtcPODnSec0u7hoNhWjxbiAXsDpJ/Zf8a0HetJZ3ibJHtd85PnZQPTll15D/2NwE/1ozINSzj
Vz3x8MbQ2aTEKtC+CpgOwyzpk03Szr/IFWCgO8hzU0y7PoMemtcxjbJT5RNqnnba3gy0QbVNDOXC
LIlacetd71U3b1x4n0twaJ7NxM0maTOjJbJmx71US/CPa7NbzFnfLMNmvNnlTHIcFNne+2EN9jGq
7R8Rl3OQhysLClyaTo92CnWYgJnMy57ofT92SFuAZhjfDErjKpXnWtvwQlruOcJ9IObzosYEvORI
4pca51+2nt7j1idTChZXxVAWviNncTofs6p/J/hvHxcuMPbhF80VxFdolFEtMqac0HJVmk/HipMr
gh6UoqU+C0cdEx0+RNYyua6U2FuKvos78dNmzYmNFXJ5A9I79GBaevaeycitIviizh1MJPOChfMe
WstHRcRtM/TMnUOAFhgljnjgUYQkaYBw46OKs/cxjh6kkR2Zo18DTgH3m2nYoFGza6rtR0Hd07ZY
VQEFjy4uFosxUADVIyZvbZMmE+AVRqczfYEZBCf0i5Iqg56CZ50j4uxE3B5IElr8I/Pv0c6wqyCi
CrCOo6IErNuRqzjsuYFsW7zUHOsP9Ip2g999ZTRM1hONv7RuDmXbZ0SjckWk1WHnkEHqjZ68HzOb
dm3QDdXix0Si+ZoiYITuPFPwZltTEwDTG5dE1V9OXD1FjXNL4+rYRfIhzomPdZcWbzfuewr/fLQ+
VB288i4cApOPzwknsPSld8kr+OipMg6ay8eGWvG51/1PKhxrs/gOVzWtGnpK84RbxyeHbE4/RNec
fMqDMH9NlL5FRRwDBlrZyO3WCQD8tHA/JJ/9MGSXmMSqfkvv6ynCcJ5IYb9UNKgth9Yio32s1e9Z
Xj9nRngazeBUZyVggREH8ehzo24eLXs6auaLm5zIVvQ3ZHA23qMnGR+Qv5pqxdyObcSALKvAWiyy
RzO3HlrTHVbCtBGK0iwcp+I1lQYof+muEhU+CKMi1AVymELAyB2dXZ/jk5yqvs1ClE7AyRwmd3H3
jEbm6Hv9nt3QIdwGkGXu36D1vDf2zH09+Yw94mQZKq6JdthpqDBjR2ZbIjn3nOh7FXDT7FivdcK4
UNm/R+78AUuWjMhggOxXObcG/S36r4FXNBTyQvTylXh2cjNIkMrYWZPq2nd1cEC3QyehJM1GnvPB
4Jen3yyoT9mSu9KnuoC6TPsKTqZemul/vFYOh+XoUj5Ux5huTxlxPA1mw4ap/FfX9+hOiz10OJJK
Sv9h2av93HjA2v7mEezHJOOLGKWv2nbeKhLGtlzG9qI1T4iDn1PgPlkwWOtUU8znNgJukw04N4sL
K/+1pnqg/n0aWcwDlvDEJl3ZovWizQGY6829+8PbeTESRZDf5Ss88FXcmZ9BdJizB1Ogwojyhw6c
5AaES7Yv3tE5f9gzcXCzng/TbF4o4HZjQV+oLCJwY/3ARh996mb44w/7fHpBZHWUmWsSJ2U+C0jS
OqRY0D2ztUoTJQIMr0GlP+YUIXng06pMqzOdXfr02nroi3Yng4ZHqV8n+7lvLbWeszgDml+sgla9
y6RqVsxTxKrhulwvCSAZpbFvZS9RlF9L1NF9iLjEMb2HtK5+9LFKduD8Ie1FVnUyZrgsfgTgLczl
Y5GDH33wRuuRLNxs31GBVnJ+R7b2c8Z9S5BU8yNt40/SwJnuuT/GfGYoBNapzY6iI6dpUgWJ8hnB
3S5tlCH4IX/pSQS7kOvxyi+erKntTnnoHxJX+Nf7l7JCS9Q56XnEsgyjlR6yMHLGbXUGj66ENhqH
ybBtI9oViaan1Q/sx0uKg7zev4S2faiY8u+tJrglg9DbvmPbbvzMWb2OQwiKhBzFDQHIeDK6Plw4
om2xo4khupYrCiM3zDsaAEbyRT/Dh6XoslPnjCmj4DoUr7lWwUX5KrhG0lmCbaNmQ2xoXRf9KWX2
0NtU0YWhmZ+BEKnbxkF8ZaptXfvfu6F4FxG8cVr3K6MYjF0UJL/0EFjntKY8KIwFASfSYaU9vfMq
WzxUJGdXusakT6uOjI9hAUbRBtQl9Q1VSQJxUsudzpePdoLPFmMKIXAVWXPMsYhqXsBCJ6RptPpH
JyVNGzwcca9WhbUhqw9lUh8sS5FHwsAOKhCt3KRd+5q5NNLgSDbAH9ARHlQTdjtsyhxnKlwmn8Zz
0PyBF/wnxUR6gJwDRoi5rs/wInNlfnK5fa50QnjGENPst8mZh+DTrBovBLUzpYDkce2ci4i2Ujv5
tIVqTqa0fYZFSEuNfkIY/RkCBf++nbdluXTHx/JdG+M2aATBj0eOz6/RV91etUTXTiRU5mli70dK
YNeCv291SK+9Tv/OrCUkoKA1mEb0hPKM2x4jtx3YygxtxaNhIgyjD0yifMf1PXK7fe76n0UafsqC
+yEJDPUrhjI4ibl9oVb7aNCp70KB/DBhgnsObeeTdMxnSLKwM6hvCTFNtgEcOr8vk2cjeJYU9HBE
fxIb6JNCG/rc2VvjkKcFpTOLEXM1r05tbDs0rb2XJjezvmZKvyVjT8w6wQNW1g3AQhMk8m9GWVuv
SKlQfWblTpM9gYsICv5UWNN+ChYLk273k+b44222NiJ7AETkn0rlmVtbHuvS+eEM9Z8kV/bWsdWB
cnPjCb1XHfjSdKKKCdo2+OlKzpKkECC5yLcFC/+dSKBqIyvoo20JeM6HSElYyAtR1NCaWx4e7oFz
augfSBoGLMn4Eqt8N6RDjeVTrESNLj6PwlflM/cIQNSs2dLxY5mtunkxnNqRVRMYLOvcxIdLgenu
FLeBqHzy4/gDhKxzxT1lMHdt5YHop3qHVufoIgB2u+Y3il1iQ40sf23phvGKkTh76MkOdGHVVKZi
kFKCIaQRZAkJnmWaL6zwp57abVeWg0m9Iko6qSEyYBCaTxOBmPSCw/exbdaoBdt1Ud+YTBqvvMqC
sIr5EtORvvqsjs1keS8iCygFQ+Oc5TOhIGkhn+nL0R9a/qsd4L4jYniMglAfiem9GAjLmCNNsAtq
Qg6W97Aeo09VkF09V6QSJ23kbX07LG+6bvR2njirbLNzjtFgNxjLjJ3U83BM4vlcBtm+kWF5AO1P
2iFSbSOssNCO1KXlGAbEWRaIU5UhT2EaMPeMyUWCdUNkRqGn06C77GzgsDg4gXYveuYZGgYgVG+2
b5WlxEZatvGStkqtmXCjmjXj5NCpaG1pVCGlbn5Vna2e/GxAnERDO45/i9k8VZDh4SotyxiDBjSA
VU6Y+RuyXYcbpLO1KDo/Exf9YWcP2ZvsTsryGdUQ0PlMJybf8mmUN+SpJa2h+oFoZu4FATW+VCYU
JD2IgzdZ2VnVGZNx5IjHoqNqYMj1ows0MYxIeC9KG+TCeaN9xVGX7MQQ9Den/x+mzmu5cVjLol/E
KubwqkQFS7Yc5X5hdbDBBEaQIPn1s+Q7NXdeVGq3222bJIBzzt5r1/m212YLyAuc+piQWNEH1Wui
76GSeiY01iXfySgdh8y+XHxCD+aY4rULc3rvqaUmOlLOx63TKsJqvH2lcv/LJ+QpgV10ouH1soC2
AGH8nuLpTdFYLTs4LbSZEswx7UhTGj4Xrm7xz5my8FMUnHqmyGo+CkH424wcYhMmbhJzjgDtJWrz
eTErsdVDO0GdCsHO1eoYOqI6VR7xIpFV8Abmi+fN9H/R1xCylh8ourdDl2jwENN9KUCnlJD2Zzj1
ctR6Wo7WVJOp1+HMgSh++nnxLYTEEg6OJ19VzV7fjg3ZkuB5qGmIiLqfTegamy43eu6YJ8tewzFN
4wbMTb4s5Ymuzv9/+e/HWt/7bTYwwn4+Q81QZFDUniM0DQzKyzA5wrMmn16uURXLDV5ZfSIpQZ+q
+8sdrnuQjb9RICVRzlp6E6aIuQND1ScL3QYqVsmJsvJLe0ejO+O+hRjFaMBvRHIYCDqfPA8GEoRm
o0MqAot4//PLq6poK2oZ7pv7r3KZvB6/Ghm+uhCeuzc8r99niYozp55O4v5CEiOYUvNlcSS01cmN
II/xjsNkdOxZD3e+af62bEeefq7Qz7ufr50z0575pP/+XXK/hGTL0cAzXZK6zCo7ZVaSnoYFn6pJ
bUXzfPQosJHLas+lxZ1+9T6h5jTzaSPYVnr6edfVEFHDvEOooAhdM8WDNkzEx9iJtPobQgfH0JaY
nMfMaI3siVgBl1N2OAAotS3/LTGJuUqhDLiF82bizYaO34LJXhwUeVWO7botKIVEE+YPPy/y3ljM
p2CtbNZNaBZML0x67mFBYBej9NDLz6bjlivPCJxddS/8TTi+SQ9grnZ2vUURWte2uQm6qFgFHQTQ
iERv7YcI9jUDtBiW0TdGRP9haDiz/rzLwKqPo01DOu3zdSaMW1Kh17Kq8N6UCib76DMDYmKYMsjL
0PybQXapuJCrReXFjjCKK604Jkow+zCfMkXk4c+QK2miPSSmx4R4jQ3M+78EOl08NeZxHbRbwlEx
vpQ1Rd+oHpzSonHkQt8uEGUyhjH850B53Uq3DFV6fzylkKrXd9g/p7blzyyskqZHV55dLXbV0Isj
DYjhQTGpBjSXfCxhe5TUhFuRhd+itp1DLzBsKitWUMsJoGpKpl1mF7vW3Q7CPvxZ+e2J+DvxOprO
dJ5SOlaD7tEV1XXFXwwrA8Yv3W03g6gt29s8/MHn670HXl+fg0ARZd+B3vV1SKYqVuCtvGcUNIsV
rBmw6psSI/Wd0b7C0wbH0NhIH213vCEDX7ZLJot9gC/g/pl9D9zBGwHcCA5spl8nX/mQfkS+NXyq
ErGng684Xerp0U3LhQiostzRnYzRgNiPxchQOKCndJfDPjj2ZDyhwKRBuRD1nvs0oebuRN+ZVPtu
+swYju+ANPbHDjUOeaABI/zR/nCTd0+O9p+s5VSeaZ0dIEo+22biHUOfWF7AVQ1QtsZ9SDi97cMc
906Fe3krC0jhfdmrNUDd4a+73OzOf0/DwH3PUb6vOnlz/LJn1SLRZnGLvdUP9NDCLkdvNRb4k3MO
YzBrkQfElRB/eqLuaHoQ8tRqCp0a9MmhespKc1mnBst/Bi98aysMQghRz92AuyoFIkh7sQBJw/Zp
cS4neGE7L+a3GLLxyckN61SXfrjpSmRJQme/ykcrCPWfQjX0SIpSMK5d0icFBgJmohVdET1BOIXB
h4XeellGmBL6rrnAabIjVqL28475UngKhGJkHTZ7o+n6K4MBBG8O2LHhjpNpgPrsso6IjzytcBbX
Uv0pwQh6cMc+detVO54ArNZDRF5gryiBu/IrIFDhjz+V3AvTAsqti4YNqT7UizOu68G2m03ihToW
UPpiLecdfU69XuiUXHVqHthC6rcc/9lJN7XaBO0gfw2D9RYm3TUjGv0gBiMmrvZOqa5+6/QjXBKF
5mchloTuKRvi/c8OOWasOj+vPx9lr2ipdMXNdZNfCcnfO5IyNEhVXrCGnksRyVgahU0vP0Q+/H/v
fj42dONtTAGkD2p6Y5ISnQ2SER64jeEYEfACvDo5/3z8593o4iPLpSbnMoMUX7qtiH/+Isqt6uxm
x2J28geKz3WxEJvGttTjwA/FOXFXLU1n7tN02hEzTr+2TLeEMPeXeQhBtNP+Q9xXnhKvdY+py1yW
cMcNg0JEV47nmpzDJnlBSyYvpYYhFWXPI1iV+OfD5f3vvHpgqKomdHhqom6lbvv5eBaQSv3zrri/
w7rysYzDU+FBanSbPrv8vCwyQ4FlkpPJus2RLqdubodNi+EoqruPGmP0xQPacCH39n/fEULibxoL
M2KY3oo2veJo1pyRvBG0rn0ZzZ42DkfmXZrySJDzFRfNhPVXlSJestZ4gbJRnjhvbxdl0x75ZnwC
TM4anma3iBFNWBsy1S40Q2fsouXOcmwAl9GSPCmTwHEJ+MBytHPKXMREarRRPXjAnj2rwUQ7cmbP
cSxdSD0h6M19UjQF3bGLdnnERNqeXf2qLJMZumNezTqaXhrjqamtX3h1j1EjrMPALBlV8Qu623Cr
89rdwsLb+3qZoFLoE93MX8Luq209UpZxLrBeS925V2+2Nw5RsGgsc3Go0yQEINxS2uZPRuc/A5ho
jiRdJpvORMQ6dUycrNInsbFwpl2ny/zVgyd8snyA3Cnd3jgwdLUR4ZS/ko094rBFMEXYVSObk8iT
b8oFaDQLj0+U/vN14x5LDWwcx7TZsP2GwCPASgQ0w5klDngCBUywwTbcjwa9/IYoh+UCjNw/uJ3p
UqfnO7rK6GzbiZZDVcyXzEFTVNjzb09Z1tVMoV9Iy35YPJ5fZRm/IzANfO3hOpjA1hppXzl7wJJG
R4aukCY+Hn7kvka4Cbu2ex8yXJY28EIPqfLOGfEvQCMkwey7DRN0fvQf32AXV1vgOtO5qryRUQbT
QFdfS6NoX3KV/YL+UOKlBj/KqdiKjYTE0nn8GlsaSoU3FSeJBw1He1bggiCJlanucezb6jo2sFjJ
/VQkROYOvrgWnUQSecd69tpbhDoVkJZ6l16r9ia+hmIxY4K7Tk2KDgThRLetjXZ68ZxDM0x6G3XW
AHnWsa9lp4ZD5nCQspgCxWnafxvt8AlbiTPr7NRbURY7d2Q06RCkEwNwXIf91AAskMXFcphhztFw
0CroH0sffoVkvriW8D1Xg+FPW2EE197TJKDrjpCgZWAK6eUvU+jcA7bwr1t4HGgYwcgL28Zl6g7e
CaW2e2EMNl/KD7MItiHwghOKh6Y0sm1nNpT5zUuvh/kMz868aGskHsxefv38KS8aQDaJ+VsSw3kZ
7p8wevjxAxK3mOPxMdQT9sO9gZU3k9rruUIlt1aDFa3VhDZmRnA8Du/uXWQ9F6zhDMUiRrhh41xy
JyBEfjI+vfKeTBl2kF2BSa5DEGBJyzfkZs4/J62ZQc+4QA25r62cgAgBoSjN7G6rNIFVourOpZzg
RvhSgQILFA8mtbtPRmlC3nxmV/MjNFJqWI8+Uel0EnyasLijB3GYJv9G3hsyUQ3zcNWcOBty7s7M
9hI4TXuRoSQuJY3eik5vfbL/HkXtv/b9GCNClpuJ4WVt9dVTTYTi/XDkx6ZTd5dgaRRVE71QbCcn
R5J51jZU55HxmY3TVwjx+EzOz0dEMLiR05NOSRV6SDwy80qN/mqhozgQXIJvhHT3BrkZjw1e9j7P
k+1Yoj2c0G+uXNmVFy+5b4WeJMDNpiHg+rN+mPttsoztx2c3+emlHGzyTEQVPSVKv5rQnXb21HZQ
NlhwfcPjyRt0u5uUpj9oFtHBgv+7ZIX5AbJEZk37jtHD78gPJFmScJLpYwrBlDvGYt1R12RQ6fED
byb5m1HiHimuW5Sxiz40yXzEVL08G5V0nrlpsM0Q9zaYeBtSPchjUzGo7TOGPQ22OnYAf1izxjId
TzD4OAaJdssQvHvc6cZSVW/CdedHNdT/8HJN7zyDfHEz9scuwLVUhB8NCBYcemF6ptkEzT/o3ZOT
rhXsxo+IjsjZnNBURYOZvmofZpyTyt2CwCc2RJffjJyOd4j4xpomgstRqr6YYCUGPCd3SoNH05nm
psoQXeU6t46WKSG+Er+9JmZtOXbEWd5ova8NQoi5jm54qhkcXEaNnt+zwvJWaHxC4cKsIEqp/tmE
SQE0zc/cdbqnqku8Fz3Z6PbnTUs01Fvast8NaQoFxsapaGnK+qyXJ0c0pz4jtQkTZH7GJJXOpvve
WfHPtZGQnKKR/1y6ZCLhhfZO8ORB4ySD3nDYkys4k+Zmyhimyql7yA36+szlrbifuvHats3LPHnZ
6+zRcCLvgrQl29gYPZcm6eTwgFrgO0ywx8AIZ3idJfLZCfwHcpSKNenM8qEfe3+fNsW7tA2UjP5C
mi+ZtqvxPrOfQ5TPgKA+Rvt1wSp0w5jvIVQcT0PbA4TvIufDD9jK+fUfODEgf+9nfZNAMFwyqN56
UdmY7vN/eP3utW+V3hirWFvKnSReINAdXdUF6zwzX7y5Bjk+zf42JFmAsmiVeO7bEjoG33oeolFO
wMTVxTuee2MzWWZ6u1cM6xGv2sPPV07to01q28HrUNxFESMWriXaXVjjW3ugFxcEYbMbqr6LQ5vH
TSCgkt27IUV5dXrT35cS5WE0+GdL8VRbTDkONgsKXjh71xhDus3Hob5BN/QAovTryUBfYC1EQiBk
/SyaWj/Z3l9hTd5j6+Y3i+ny2WQksnL7JvjATE74o8E6YOgmueMt2ltTNE/wwEK0tsTRL0yynd64
o4SsW7M0egOKbYc5ScUiG8ubx/C0D9QJQdd8pSIi/jDQci+D8Jfo9xWOjOtiD1+Q8DFZFRiZPCv6
W2CDy8rQ32dF9j0Z+ilg0PA81PdvdrR/u10nzvRFIgDomd4R1FzF90Pvjdrprex4BhVq7CAT49Wi
IdjNwXQjy8cg66l8TWSHokp6OJds57HPW/c58MZzV7nqpOwciC7fdTf+Hti3ATlxK/Sh+SrIR7wC
tjkXAYvOfL/tw7ptnqZF/fWbZr6hRh7NTG89t4viLKuMW6YmMkjgDy2I7WKc0jM7X09xlDv9LW3I
9AE2YNAdTFZBu3j88pi+90v9WkcUfrAGi9hi/2Vsx7efe95XWMh0RWN5OpgBq3g2tPqC9Xhtt8Z1
DEb7sUoi96xdQJa1yQJATl2/6yiENy5n2AO7qLVzvbqO6UnQaZ8/MmCfJ5pfJEUvLquAFm+w0Zt1
KvLxAeGKjKEumZxGkfP62vjoRKXXOkWEuRCotjGYOjOVaR76AJr2fP/usPwYj3VqEyNUlU+YHZ/z
qbFuAvV+zAkFPTL0qhvy2DcWe5Qt1Mj7JZ/ru9Pz3cjFdOtqJ9zlXfpEQ53MdX+2b0laviT1lFx/
thCZsAkQWPLPAltwYxSHLwolFZwRRsXuiJ6ZfjazHxh6W7JZ9qZG7c9BQcSzUqjk2EQpi0jjvV81
b2EMb4ZGd5hNjJB5y9MzTe6Gjln75inpnwUV5aqitX0D2EjnVAfs6PaSHUrbLbcFkUZBls3vlhD5
aezaclMpZ+fTW3mZqi+3owyx0vRXDxVw9/PDwGlrx1U/hOaF6rM7eDUFEh6In2+nMCf24xmsIwnO
bUaT2+n/sIrR1nBvtRHkB8TXy6ZCxsiR7XOGGkQD+JwXrrgSwvrkFVF7mkjBWqKXssHv6d0hIg3N
iy0GW2+fm95jUFXyybfUi4LX/bAoF9lBV7zToNFvxkjfXIzG4+ShU+WK+teIRMRVHjWvRibKd3oK
JAPVM4i89q4mrJKHeRcVM2IAD/eEXZXLLV+Y30x5uh/DJSWFInyaBzEdTdn9zQZRAZlYUPyRkFNg
+vTuuLIJlULtW1Os3kMO8zRgzQndQzAewkTcxW9yA8atvSVG8kJPrPtGmMgoCUVnmMvkZcF9syqm
QL6VEddk9kn283t7PnQOD+fSNJu2WDhGwu/amqSTGaoznkoMHuupTGOVudFrF4wvIRxLkgR/dQFx
8PWiopehLF8yJ6t3hctaZEt6/MTioCmwYMQQuvPNeQTpQ5SFiIhIhShG3cA8S9u4HJrmSv0KrQ6P
JHCG6J3UlafBDOW3t9CXaYPqT2B4Ym1GFmq6rM/gzTCo8RmVnus0jPYBZSS2FDcu1BI8akEgXdt2
xzaY81c76J5t10EG4pUvnIERyg3135oHaKWldQ4ZTV6JKxw2tZ3PjwPCCuY/I0awQBzp7BdnDUdo
SyovQB7LbnZTnucIKcbiF87FJ7wWDv3RkpWnRj0HJpnD/ZUVYPq0HOKKtD+JF7cz/C0SseHcaC7U
YKDxpYfusw4I9xw2QB+Eo8ZnMjG4lhGbR5uEmAw1gbmN21cMLRDxUUUbYY23Zmn+0Wkfv7zO/LLD
Vn7AjpUbzAtvSyv1cVZZEqOrI6PAlfIs7y7YAKsEqcHMViDspMcyqkymWzgHlM2cm3+9iP7+cwzt
YzkZ6e/WYiZXVEXHfuSaxA7WHvTfXiE5D6LYmyzr2HocK9OZY10ra3fXzeXE7pQhuXHYFIKl+O14
MI+0PZV7ybJEFgtNpW1n4+r6z5+rVhcxBA6YhBxUz2Y9CHhjIma5509z4C/weNBsOqIgfsLJs0th
JU/tJh9ld6jGRewnN/vHUx6df164j5Kzxlq7DXG4U64uTMQVWI02nY1zFVQ4cMaMhLIxW7ZWhlsi
UMG5dDWe1dnOCZ4gA1nDQjr2LMJ8Wse53qjlBWa6+YD9DdQuOXKsmffMFHJ7sFXzff/ng7n1WtC3
fbBsN8d5QCxAU/rnNGK7IjehuuNpWFlSAxj6AF7tPz8PU/7sMsgyO4/DGwAFnIFGakAfoVMxmnSZ
rL7wcYimCLHQEZQXS+aUNCTjkYgJMFMU7FpoJFEIiam+/LyDYSzQg6pvl6HtVqK3R5xlFNCK71/+
/i7pcTkRDX5GhWLt5jrCoZzSQBnN+n9fSNZBZ9qxASvT/kR6JrbLgnm7beRbz1XbDVlK9gtKMgKc
PeKulpIR1uAjtegrBFSNxxG+y485yRDHUlmP9WItO01VdKz6rPrPC57PGf/j7K8XoqiqBpudlXOE
og6kjCSH7Egby2E2aCBSpi1DZjgvlnbe3bA1ttn9T+6MrYH7Br9tqDCBQjWqG0Oc7DyJHa9LYncI
2/0EmCoHzmtuw9F4ItqLyWDq66PvVeu2CeRhujitwKwCUmAFhuyfW91jGVpi67G4Z0aLzz1BCPYj
lg/DXYcDZ3KVQq8lh03Z+oyM6NkxoHTKiCNs+8GoeD56o9/vEMe+9n67qxioM2TG/tKHSm84Njsr
AnbfpJr+kRw7rN0Ml2QuKRMEF1vDBpu5dsepaf5BwlZb1OgdxtgYudHWbnBYY32z9znNY5am9hj1
4j0RqeA80AqOGyYYZnyORZq2B6vK8Wo3BpyXRXdHflPBpuGq2NW0E0ardnBnDpJfRmInuHXsAia1
kIAPelQypiWr4887cJbFFt3j/cozZHbTAha7P+2MKlx2QudXlJftMSTBYDeG4bXXHQ51FO942f09
zy8BV0S1oWxXd/SDa6G5ijLy0iwrXBsI/9YMgDGK3i9/nxkEs09i2XQucqkqo6NlMFxkRZ+PU5o1
WILIKqXjcCpbke/sYHn7uU66D3b9mCSxCoonolOAIDAVjqE67h3HhNJvZ7+nGiPweJ0DIz+qadsE
AxW3C6TIdcQJeJg+gj0wECdhJs6FJIv7XN2NigEaDOVbtK+8PnudhAX6MACn3yuOVJ5h2Xumfe5e
9Kzi3L85LmjPpxpe3HOExm0x86O23WmrIziOQclAExrezAWZcTPwIJXh80wXY1uEwFvzdj6CWaFw
S1DoNdVw9O6d9p93rWEx0B2TOA+U2mLW/qJLT6o8WHBMhatWBFQWd9SXmZXGyqvRQf78OwAd7SqZ
pLWZfJ6NMuWUb40DpmgShMYsIZJtQvDQ4MhAfwubD6u4sxyqYPjP9Z0E+rU8U2+lZbdH25tutWuX
5IurdSMjuVXh8KqT5oUgSjjYjTY3nlD0ryVpzEG1rSL1RnIvRZnZvftTjypf1zvuEtxgDgN2O0nS
NYuhuaJuVGtQFmU8OMaV5mz9MBQO+nybiRnzwA7SXtdcEaediqk2cYVBryhLosAKUVOigOSDt9ze
H24OL5R8hDugoCiLjd33QAoqH5BHa7w6+fiCm9skvtd5zLM9hxgsOjPHrJKtl/uEhL2kCM7CEI/2
MLOxpOCanQ54g2cHEpw64gWKiILEFUftCSav1yZHVpY84pjMEkzLIB69sjlXeDiO3N5bEjTbYw0d
CX0WkKJG0r6zBEZFvJxHgTWJOqY/w/tEkKRGwqH6cn9XSDjUpNRfIzpObzp1HcWZQ2BO+cvVU+wI
LNuhdJ/ZvKxVCr5gPcA0R5KSEtZXY1LW0jvOvhWttOlOjKUz9zTJ0zBaau9b7hty4MuQ6WKLlQYL
jE9M8+yNaxmU+tkgGtJcpENv2Az2ThD9taDSAFJrv/SiX+doHDaB2xbHokQ40WeIolpwGYQ9osrS
DpqmxLTV/v5feNT52NV9cfBcqOykKFZPXKfPTv+eUByw3aEBCET5XCCAwsNwtinq4t4jXK/bJEUb
J07wNxfQS3wCrdkp7Dymd9chrOEiquUzH5Y8HsyFqrUeq+N/X5aQbWrxyU2nEYWE36muZe/GxuTp
fcJs2fW737aQ9RZVA1buGqbM2qHpuVYjyxGmOGKA/ehnFyaHNpAviIvuEN8rQ2YSEka3QebDnqhK
WL2Bw4qWe4lcU56S0OzUGmHOylOOceRQnO4VS2rT86fq/tJa4SEXXRuH3SP5qtgsQ364IHfIOs6b
kRtp4BBKMmHXRwc5ZAYR1JKLN+NlL9wKnTV61Bm9HD7tIGaWJWhq23+nWQMcFuQ3I9o2GZaE/FxD
MJ6Qmvve3Jw4gvvr0LcBfd2/HtrgkvsYkofO76a7CpYJtY86lUtJtHgfJBjxuW9k1KHOUiz+2QzC
bOndf1FNkmxa2m/WPP9VAw0susefC8feHbPL69A6Vhzm6LSCiWVN4sb7+Uo2YkbUiG22RVv+SiwI
BsM06wlPkgjiIyV2uqC120b+NfGRbwa5eotyMlwr7BiUapO/I9/wd9/TA8g9pbd5s/j7vtCHAJzn
2hvRHi8z54AVBW9y8jFJ6dzOMMgYfzVpv7HVza+qQikHidZc1UTd0+ZiKnN/EZWZ7PIieDWdPt8m
3tJxJHsNZUaod/03Qde7Q9iD4/LuxM7seT79vLRMErgYHEJVCfvJz3aYqn9pSZphX3mftRrfGHhV
8UjMGgureahyfH4yUtPJMrvoqNGzZCHyGmTxp6BGvJ0DAwjMFPU2DYTDbCBac0gbr5oJUefcH+0e
K5JbgNHAtZautGM89BV+04ToZzDx81hiJ07FU1kcDWN6D2Hy+GYb7g0TOksZkoCtJ4McyZajdmcF
HqLAaMPW68ecefRxou5ILbwa/OQfqJLRBjEvXWtkdNyc5iMEivZQzxnqrpRZTqXlljsXGedAfSxr
mtsRASE4lh5tLSeuLUdL+mPf0i5ozvQu7Yea4rax+vDBpgdwWgB0b/zIOEOsLF8j+7UIkHMVeQjr
j3HBI+myeSKued5at2WkHiIEL30PyX7gyMoyRQJRtYrQ4GGN95ByQL0g6bAFtqcfmn6x4gW9VepL
kuMKjJy+Cn/5Q1ecrNTnt1VgRmXIuy4rfMkZIS7Uhn9NfqG7eZpeIDTAHUrCq1/qf7bBNtIZxLMH
afFQQVGftR0dxTR+/oX7QZyoaBZQULaFOaDiv8tGuQqi01J6RmzJ4h+lKduuRYuzEPhLTOuJnsyn
tPtuL8RX2CqGxUaexh2pkR4LHrc8t0FujdlGh2m4MvyO7rk1tY9F6lWryf90fZA0S2Z6ex2Y1U6M
NJqJL3wdZJAdMgUzRYv2cSm/Heghe/Sh/xZs6w+zxVG8Qbe7naNvA1JkPM4AVi3Dm9csAyzj6NWi
reIEta6p/9FlMqkoSgYqRfiIBKA+0swyUE3T4mmyMxsw/QYkLNvCyMdT0dgIdNjOTt34qxIlq+o8
Iiz2axT/5gA3nQhLvHNFtE8iW++a9km770ttLJemQjE2+e5OcuW1R2SsO8pL0QnUxSVWh3z+zVDs
j5vh+SbiPDyUJFD2MvwHKTTa4f5AIOOT5ArJFhMpqxvOAgxGEkPBVlCu0sG5u9t8AgU64oRgD4Pc
IH903E7NPbcqO5YZTut5Burgj/Is5IBbISXldJi9F8fxWkp3rq1KSQX2nCi5IEAxCYO2yREZ1auW
aBOagtaUlaoY0Q76i747qJLcStERZzmaf0tVD/vqvmyLjNV6UF8RjZQNc/hu7+Ub2AJrrwgQuzmS
bSVx/lUgUpklW+8UCGfiD4sLhcvaDHGei6h7AwTQ3/349aokYfYl0NnG6EZ/4+Ec2c7mdCRa1sN6
aotd73X/Ws+tY7odG3JpnVU9KQcRqBmLVpWchm2QpqTZinuYqo8Jk+D40dsUoZmul6o+YyUozkC8
aNfwzaVqcbZhhUzHWyJgH2lIAm1RfmXwGE+GcP66yVJBa+kfsO7Sg3GibW8sp2FPutYXLfl7xh99
eUZE9UKDvhCYxfuMrT3kVwzGjY6qLCPyHXFxmP3rpBubFhv57+M8xn2LLgZCk4clBJaFu+DazdzH
UXxN09Q88rvlv8YJQDJyFysWNGOwnnmYaBq5coeptmNDU5tZQp6FEOVsgNdedWb8LeeaJzjHLO4m
UbJO8/5idKD/VW+9zaon85HGPZoLE1k/h9fUqF/UOH6743BE4gTsNa3W/gihohXWZuSg26UkREaz
014NmZzt1CJarIEKBjdjTVsu2S2lQ0pW2HKAcVdF5rvUsXNcTNlInpXrbJYSPkcKDmoj7m4Sxcxs
Z+r06hhYg92KpBR1GpmOrkZiPrde1F3nUHJX5tgWQpEyDxeiWkdJfXZzhUqbh53IDxMkG8gGLCTe
tceDvle+9x24xqaXGRpHHZFnkeCVHD+bygk2SGxijNJhPDB0AT+04fsEzFFhPgkZjsWz1F9ROCZn
UhTeROsYe1FVN1UDcZ0V0AYHW9WIWTDnttwQaE6PP3BWDMqdtSTWGtnJsqE0RMDSNQfkV7CFrXbt
1FWNBVYTCEbZ1kGHLjyXeNYM1bf/PWIqfMwsuBqpU+yHpblo5Zv7kKSqYZk/OZSAyuuu6I0wczuI
BSrDgZvGaJFQeZpyiJTXZKSi/KK2ltJQrCUoLGdSTDY1o7Vt2NBInOiRrpbJtzbYImq7YY/EglmA
pBo8Q56VgKCfwTMQwWQyt1x6nmEsEQXmZqzDH1nW/24a5XHzcWySC0iBrpKvkDogKwqErVofSLAE
+C8RlaURvv1KcEbJ8w13223OIQJG+TNjZBjYIoB5KLGcTcG0dvzcWdchTMIGVk14Krr+3evEXtJ8
2iR3/3Vhdu2GGdpjSNkQBvow0qpdhRWTp1Eb92n1lYS3X0W6/AqI0VoFS20jVcl5/JacO2WjRUMZ
7g6AZ1of8Ez7YkBi2NEirtcJjF7dqselnWo8EUgCSJ8n3mwaoYCPHLMAaVtrG9bDkRn8fUEi/DnC
sVR7ib+vDKs+dkbACAHnFPkG9YyExyMMXqVe/N/mEaauWwqhBccHx+SEMh6bgTaPXeV9pXRg8OZj
x3DNgU6BvVyx4xkbMyUxfGl49LDW0YEBcxKQLwMGyRg5BbYvsl42/hI1J9WFkDYTE0ycPbC/DNlX
MIRI4PD+uq69qcrJOoay/LKcZu/UmGUIlF82AebtYiaA3Ol6lJ1h+I2qKbmgomABJxH0V+MYbHjH
HnzDe1SK2+CVv31Fst7ozdekuLKY8qD9MafWOufuinAWb4/sBS/cfUGYU4jVbgr4ll4Th6GobZ7F
TgGU0030SXyEeG9YZvD83tHZ2n3G9/CX4i1Z8XfpqelNi+4m+/+AKYlc5fK35devTt/CwYGojPsd
NHO9DDtzbLFBRIb1OJOEwsjxT9NFt0jCAMWvSFWXpFF5mlRCTvpgPC9a4bxJKZZnT2xnnM2EL009
kuvmUPx43CLmvCbt342fi2LPrxNBjt9wngZSE7j60VpQ5GLWvmcGi5iAIYJi6E5Z8tMq8qdJVjRQ
yOcOkJfnYYIYq3TSuLU9eQsFYlaO+YWDiyYzfXxhEdBk45tZ9z4q3GjV+DzOALmfouFePSs3WFU1
nygsLF0ZxPS1ER6WcAF/g/vY0/yiA2wx0BiQ+OCouhdBEdaHbjjhuFExnAc2pi4mshqgE7eUmiKk
W9p5U5wRFDHNq9AEgmJlxQcijOkZGiKtFg3nQaTJvox6mx2io7/RA+sGGY4qGs9HHZQ0ToWH6EZH
1qGPwF8x7pJUcWW7oaTa9qXDLkMoxb4aMZCMnL1Nyo61V4tDVjsd8SrDbhg4/iwYq9tCHhGl90vy
qGxY6//D3pnsOK5sWfZX8gd4QSPN2ACFGqhvvZH3PiE8wj3Y9z3H+Vk1yx+rRcV9N24k6uFVDnJQ
QE0UouSNQk4Z7Zyz99pUGcOmIKUHHy+6MjMZ3tgny0WKFm2JYON+8JndB2lEIoeA9dhjUprP5LjG
6RMWXOerlY2+nUIWJApNLV4n62cSu3JNt2/XmQIJUTlx8h5L7ZImfbz3RXvvsyVftBG5hojDscbZ
74b3vbQowDobCJeJiT9obGbr8+IoMCcNzJfWIB9vRTx9DnoxEGmLP0iHR+6l+Y8alpxIZlgGmnZ/
RLCnQvpCjKw8nDIZ9R1EwtycNkZg34mqGIDQdwcTcXjeuD9Mi0Guug9HeVH0P1ZOB95tyr7pDc54
+1QFX02I5DdFwkKwgx/sCUu6tL7NfxvGNHqEONtduRIucAOhI6zSij2ohVUbdKRaRXaxRwvwWfjY
4Phb3qC5Uyj9/OjRSQg1yjstWJV5HdyY6Ktr3zVedLTam5EAg0Mbu+ouB9+JJ5GPt9bX2dFr8QNM
+cUclfw26Q7Sctz3t0kxxkc0ay64kL5YG6Zgk5hg0ql6b+eFbN6mBC1Yxq90zay8zZg9ilbXd7nv
rhDuyQ1DZSg35kWHUZQ3+QOycaaRVXKP1fs00Ncz+Qt3EvNQHtExRaicLznNFYAyiGwPCougxz5C
dysw5TS80tFBfjvbt2ZZdVTTT0FMZpHflPn9EzZV9Jya8aGvw8Z4ku7AOkkCiN7hh2FsvvYD5PAy
uWzyzKEao1XiS/Q68dSyQR7wjuPaphVcPk+WQ8elVnwssCtQttGb9uJw0cwvsMMWv7FJKJ/Cu0h1
Nv8ZEusUgNRNPlSMF+T05k/1cHJ1zUUMLejzJa21d1R8jhnKLgsrHNlwBuJUNOUySWW5I5riqAvv
ZBfUFLYF8aUjiXwdhhNUxCIYF3kR0eYaaTdABqTzETpy52B8XvhajwxA0urw4Tg1PlER4q0uSqhR
jD8d+wm9LLVdgXcy/OYLAskhhTnLJKy+jc5DL9J3O1E/6KKyzVXjIRRsdxIVv3sCi6E0NrEhuJ6b
s+JmLnZ7b0pWnO+ELuruIq+/BUV7SLWHki0mHeth3Fm1/Y42/+i7CZmCiDSB37DGoZpH1w3INSBJ
YY3btdmH0ngzivRWVjjocdUR3I00PS0pYxInenKC4AS5be/YwyW1i8N7qwkdyWs/cOqyoNYCDZtb
1v3cSuiRWlxM32VOOJWbGGk7tHfvXLE7XHsxZjNPJtk+qNybulEkuIZIf+n4BWsSwDDEcM3wjaPF
SUcSWAEy2od4WMo9n+hi58l+60BpwJxq38f9Z+6yW0FdRwMkr/zjkI3pprX0T66GEd01t1oDgaq2
elIYBBm0tCbgfp9aoX+bLKumv1ppW/q9sK7QFbHcmP4qjPEj9Jl20m0Zr/SWN4QBrLslTmPrCyou
8grijR5HsKnc4WibEd0AYicC3yMEq4XYE4098/Tb1KzfQUxCPmNreKz4WBGJVz/UTGUq5ILrPFDE
FNTdpuqw0tRYSiG+IVoJG7gY2TFUJ8O791T9OikCKuwsdY/Sf6MXyjSXbXOeuv7Rbog0a7o12uJi
P4xlu1l6Otfy1NabF68Ddgb1LG+GufYG6CtKsA52jKyOtWPKwI7qrm5cjEA+93pDkU0TVBrVU9LX
/T7rw12Z9+TXy1eHEKSdyIValpO3i4SQxFel2RJnmS3HYRXBxkl8iHdxhS6UTmCaevUeEQDWDhXl
O1V1cqnApfcjU7MmG89BMxyYgC3K3N7rMXDEStv0IS1s05XjqiHjfqnpDYxRD9MSXAU+ssYegyJ9
bsoIvSnUvQCcIdUWOjDAt7hj5tF7j+Q9p5vIbs9sv1774XvVcdEtkmTa+gTruUypdFAoSyQYFjps
eZxQGCBjLHYW3nErwnnkKwNXfJiBEiybmyFwNfYPcUMtAVYR81WImGGKp0fZbT0mWRvkeN84v4yF
G8U/SjqyoGy9u0Sz8MnhUOU99CKmoO9tkxa3EHHDhcjqn4kv/z+i4F9EFJiEB/zzhIJF0DYfv+W5
z1//M6HANf5gKG+RzC5tgt2UZfwjocBx/rCVoxsW5kBdWo5NdMA/AgqcP0zGKJDMdV2ghxN8U/0z
m92wCCggE9R1LISMCEyN/0pAgWH/HtqsGULaEinPNXz0b1lVvpd5cmiUAb+NuSotYDw75P6VEOOc
sDp06aCzQW2rWbWuTLZaUlkWOjEzFc0Tw8T4GbgmljGvztUPMBoGgUdpLEBYsLujPdurb7CiOzT7
KcVZsqCUDxV51on7NhA9OivOrQuNY/2ct3F1lhWBNneQdv1gJyWh9UthtkxOTCJefsSVMaGBEZrt
nzTZc4H0CxslpJ6M6GLtIK1nqFkomcEkEemCJab8cWdmyqI/gimH7VgS9xbF8MAFt9KcLl/jWQ/h
SUVqjXfULXAEjpg5a2ts1KpNXYSfqegZLwYeaaor003wjGYdSYiTlZ0DMSTvncUuUUnpkqNghLt0
nChUWjRAcGZDK//Wx3A3ymrCHRXg31kIG5rTonHielXaNBxJWTfwtZcizb/SUItPU+6yFZZFGG+J
u8l3mW6676gp6q/MtPyzFRn2jZ+bLtrqJHnyOvAHouzhAEkzooFYOHZ2O0HEJM3ECbutifieYhyl
apPo6lAmUUX+dmJR28N+nRFn7SWN5fCoY5dKafApm+XDKr9ZQWF9Spm0G6cQTgVyKDdWow7OwRl1
Lud+10d3U6PCcOEasrwdtAQ4goaODohGXBKsR2aXlGB5aCDks47OqtR3w4pkDsw3mJaVZear3Db1
nexzf4frniKEQf2e0SBRnUWtEe8oHFGeYjILDrZnw7NVKQQR8Ms9SiIc5CRW5BlN4gUq0SE8RciC
hpWuJROX8yGn8cGS/SMeK/z6YdnTbwliiGwE4VjNS6NrCk++Et649L2EBtmExeWWHA/ZrTraHdq6
UoX+0SQG/TSl0I2wtI/MJgI0XaibuNzYthoO9kQUKn07SkHczWFib2Rha2j+DPkYupY2bV191gUk
KDMOQhP+D62abJkSvuYazUYrI0EPSKWmsZalEYRcX+3s5Ee2ceniotDwdAag03RzPpNR7etY1Yzk
PoH1fpmDcRimJj6FJLgVeUDP2e5Lw2spHJpS0vPVQ7K8tQn/nxF8pSb/O3i6PtS+1u5fiIxPu1Wb
A8brM/iHa9NtulfPbIeRRqYw9deUL7a2XZYrRnrMmT76BGvwKhCjY1Nia7RhRs+rbkvloLbIPcFA
m3PHiLcaoofvrWYne8uZcAyjb0vukOi1eyOLi54ps28RC1h4/pthqvx2MsRMiuzMndaneHvF4Ms1
RBn/jGISrmUb9QymRtNvd27WQ0rvlLeS7GzFKjR9ARwALRDd2ymE9q4r9qUUJjSaM2M8dczw+QsU
bXN2dLuIlwnVIOdHIwhlG6ESLERX+HTqvWxv5qZx1yTRePasEuhCkoFtWbSBF19cuwGPYA+9PDop
shqsaalCTp9a5CAqZhUUk+NdEDUJ3jgdHI87BMqf517pvaWF1paRFy+mZ3Tm6o22FxotHDIVHJik
EEtvdGcMb0dpdISWuYHF1t0bL3ltPEFuaZzae6WLVT8VDp/PDpUDyyG7/m3nDf3Xf0sK0fYrv/lI
v+r/Me8dvufFWIV+0PzP3w/rn8f+V776aD5+O1hnTdiM9+1XNV6+6jbhW/lBf37l/+2T//Z1/Sn/
4uJtkbnzzy/e//HvZfvRQJX/QJceZl+EPv78qXNE+PytfyYNiT+Yt9CV5IprKLSfPNN/1Q0x4n9Y
QOKE6yhDSlvpc5rQn9dx8w+u+YZyXcsgLtAlNfOv67gm/uADSSSQayo+vzbxiP+VC7lwfo+qZ7Hk
57gK35JpOC4v8j8FDfFZbV2bHecknVNai5iZA1x708xAldDD7jJCgw6MNhhpdh0C6/gUNaJ4U+yP
O715aDEv7Do/iNhsFuSx5LRsgyhbV3d1niZ7XYc0NQ62u2/dAFpeTKprSVbWtkZWSydkn7O3PnmC
GZCCEt5WMt+XWfIj6BJ5iE08MZUxivXQDrsE6e1GOJG6GMbWNV2HrAKcUKy1G6fvBXV25mzZ+awi
r4T9UYitCisuiR6ors6ybx0y7S9DSjsshN+2yUQGbT1lvlLlE6nDRL3n+0DLqk3CYDcHkhOIGsVG
QRhfSMWJmZooPMDL61G45Zb5NvoAbDNF1YRbI3WfJlMtNY0kAl+lQDnJ381nAJFZhnvKamgWX7gz
mW+09qUbLFogQI/C+Vd0Qfui6cRV8LLIvE3NfA8FYR4EG7MHMK1hBrewXEV+j3fluZAdkI1CR94N
hmhhijFba4A6aJODp0cB+GT37YthoZux+Z5ZdbgMHNTcqkiItbG1c1/KTYPh/pjoeNOn6fH60wrw
ji35oYgK0mU1KXVsQqNd8Y4xzI5R0kQOy0fk+89NWxQvQ8Sgg1P+GEEY3wLLsyLAnkBATDP+0UFZ
kRCtnyygyEwyaGdd3yfN8r7pbMU2Bis//u1pBzIdVJa8VLERvMrqfqJ/t3FbrV3LhDgHx4SE795Z
Q2EeO4MUNi+OUmTarPDp9IhZ74nSfNh0wUNKHsM9A+HKDaDSteodwRog2jJB2hrF/qo0Cvogs/6M
dhNU+xECslv06phZdQ7bU56ciBlpBGxrnSKP20QZmeWOXb5DBs7WadB/Nak73WkkuxQWmD8+wlTo
Aia7XTCp84Z87zrPRlUZ/yqpljCyvyXV8hHlL4fnxrbmf4Whz/mxf9tzowwQGUgxnMO83NCukLyD
ug27CDljza/VYufQlVh4s3JonswSyBX+j3D7t+Xt7mcm4L+R9HmXh1lTsz7Zvyfmzq/DZitj2LwY
g2zWeZH7++twiPjLmawSa9+cYgU8LLaBYQ7NhWD558CHokqUI9mrpQk2AL5kP8AdGzqXbinjkGIY
Xmm3Vgst0b+PU/gtUvkOFw8gMumQAW6HlyDyyH1n2JXD70jC27wmlCq9KY0BLh2bJdzW3DS6n870
xFuZOt4SEv2Xb7WQvAKXiHjprePcfqbhhXTATA6Y9Y1lIgtE78zYDpVA2djMNwnCcVoq8VdMmN+y
n8nu+JXQzPvC5dkyrQ/Xe3Wc0NPBUDfk44cuuofAVha9VCac5lWIO9/7ddhPdnQYbq88PYwkdG2u
d69f2k2dzke1eC+uT1wfI0UTENS0jPoQ1A7NvwOkkg0QmmhH86c8oDutaKNy79ehYSKO9UJ3iz2N
vuoSwRdufA5IeV4E9fB9KNHxJqLRtmOSHdyGVC1aoMwUE4+sL7zz21xvn82mAYMUtxN5HzEKRijI
DUnpS7DZj3E58Nf0q4JxT79zZxGZnOVkwu6Kw6/DBD93jLrUtlGUoSooDuN8c73nIt3tNfACia/0
QzgPw8Lc4ix2HAetlFkfZAbw+3rv100szTWdPn3Xx9FXRndsjUOhPlxvcte9Z6SbbIvKPhp9NlBo
9uOSuforrljiQ2ZBamujLl/6aNzXfdd9ZBo214SINlKVqaEW8Thlh7EscSbVyBCvOXGZBRscGzjz
gv419yG4p1g2Dk3heYjQUEGOmWceDAQa88OqirFxumG2ZOk9SWNsMFz6eFUnW2cHHI9HH/BnYQT9
vvQKxl+ZEcoDjbbXMGWxIBHmB0LJ0/V/BOS25ge6FLrX441P7Ca/U8Qrj7H3sU6c42gn1tYgkHKL
sJu/5iwhhFpD22nRd+2PxFKMDcdqix3T2dYVUYE45Rds/YObxngDeUQ/kfOdpj8n9/XuMJ9T7qzI
NkYNwTfe9kMT2OXhek8g2uGMkoHf7mF26IeR0Nm9ZrxHeh5wHs3n+/Wmr5s/7yVKDFAQ4a7J+SPx
6wk/oRmW98iA+wSlnq/JZ4/rfjBN6iBpjK0Q4uHnnNpCLPs22qWSjl07S9u7+e/k+to8rJmPpRq2
btvbG3fgOuVLdWB3kuw8C0m9bdRHm/odmIEHuTh8un6HVrP/nvXg6Q4S2jrC0YHoSXsezS+XJsZa
INqDFlLcDBPKdHvhTNULbVYggN3GCZ7T/sFK3Ccja7Qj0P24NT6mOHyfAHJCwbcenZyPDN4BAG8Z
FHI+2ys9o+vRjcmupYpY4WleUEuxoAyULkiClG/4KxnC3Yqab3A7SnJyKUQJgZ0ZxGAE0gHLQU0y
PSQ0+uc9uwERhgQmRJALiNxWRB7wmD86VDFc7ZxmHpqDxHGGGz/UHjz6AqucMChfr1dQjDhhJQBf
avO1UUaoDbLpyWNs7NrT98xlRlmH8ZJG+p1Lf31lz6CbwDHQG2S3KbasNe5nJsFavi4ecJ0g0rCS
9oICJF1QPLGOmwIdb6y9tYMbb9lCTSbBymqg9z/6AzsjBLvhMBUMWecLJTudRLj2vXV0SO9dj6mp
DoGgnha1vLHn9Bgb3WDrMnG87kfqNiqwXKPL0pnxrjOc+5ssrcQqpr279hbDVBGC7VtLo3Sqk+mQ
I8R84hhAx/OSELBBWJ3Y+Y2BQLA7SritGriNIIVt+860n42PbYy7qtKthbK14q2vxuUQMQRiynIv
JJsarjPfewPWXVJibkaPMhzdaY8CKtwOk/ak1Tiypir/vL5c/msCCLS9ibPgzQkhWAcMdcVk5Ki/
/KeMDQIwnxYgEKmGi86120VVZs0RNEpE4b0TsqAYzKaJiygOQXo1LGDYrMBwS/oxGjxHt1BHjT2Y
FlbpznajN4+5IOKv+L3UmFmVQTituhyyqZl21mtGlly9M+GC39QtTFcvcCxAVYw1LRKYVkHeDdsa
3RUB8ugEU/fBCAEOU0KbK89Pk1WdmbO660vLcU43eY1MvSHayhFa+GK9FqO1TQkYO2LCx3sQVBMT
yQytCIPlbYlWdRVVxvH6Xl0f0hM1rOsOA1DwQe4q55HfAH3FlVQP0bGI2b8ODtrI3DyS7IZiAybG
AfDNvQpItHH7fKv6DNs+0q6diztr3XHtF5yfwMxfBH2ewXxRtmp2fvtC580+1OwyvJF6xelWaDkR
kMZs42qGTUB/PVgBZuYGJKPxoCNT41Aw4QFo3s/hhpx3TvV43feFmlkCuTNo7tOdIPTDeXF4OaAD
3oU/6+PUDtIp4DC//K7kA68MAlNwaKdG8LZXd3oalYTSlU+FgvgRRhbdfgOl8QAnshDhqhpe7ABw
ZOCTaV+3T4GKOrapsOpBIr3JwIt2I2aARd1ZZ0Ty+wHfhhqKcjdSPy4YgHP1zvPmNA3A18GkkNYz
A8iQXG12ZFWjCKSV9GhHTJsjIPwJjO4CSIxTqWY19WjaBhl8A6jhQ7Oasn0PSSeJGlBVeroNygF3
n8jcZVJYP3IlB0g14SZQZbyq+QgtndwkC/TTZVmO+7i/0RtnzYe1Olix/ZXU9YnxzqH0q5/ThJ91
/P9hJ2r8vhGl3WK4jhS6bijWdse2KY//vhEFfyOnovyslVaj9fuhBm3YyPCMHkodu+4uLByUiDIE
VlNY65yYIKjeNf2Yj95BbF2ScN5orcHwWH+FFotw0MxJhWWPUFYkSgLg7VeIRk//LQ2Sc/i9yuv8
R/N7S+Ta5vjVL/l/qI1i6NQJ/7yP8vAf/+vz40cVxr81UK7f9LODYjp/6Lo5e20sXTDUNP6ahAjr
D6kU02mbOtOU4lcDRTPm8Yll0VThoyn5l5rpz0mIJq0/XIekZpvmg02YID/wH02kP08++k//9GS0
ERr8Vp85wjYQLnE+mrYwhDKt+fm/1WcyrOn7dEzYQjG0OC76LRh476FJmb6NCBJyP25usXepEx9Z
tsS30gkydKJVfsTdgMe3NEZG1sOt1ZfDTniIWnVkoHeTPuC+IRjyetRTHe1k0gGPyyDpwzr9auGi
bvua1atmIjCKjvxQnxA8Ch6G5oh19IfGsfzDCDFqAbSHp0s03RQBkDWF/UYkYjiPQidIEKSvy4wv
06vMfNJAZ2pa68CtLB5DqQcPSW1iRexgDwjphw+ZLrTbkqAIv/JeG61Pups4H1ESuoE35xr4jzGe
NWaf9EGYTGsPRHXEa0P2kKxZmRd9G5cfDtBIdtOYk9KFNQXWRWeucjvvANgXjunSSsbsDot6Rg84
5UqRpLsom8ZD1b2ks9nAquitd4PdH0NSQg5sf7h2qviU+z1XNJzAG9A5mNE1s+DiNSb5UdHLqGtN
PVZB81I2GqGzalSPUVgls7PM3leAtx6dZvjReeiq6ZelT9lESaTpHqxr4DK9Np28Uqmbqnqty6q+
NQOjviUsijWF92jTuW2CtEURkFD3/cUei7VSub2tskTiD+vcnZMzxQZC6DiUaHV2l07Wq1VG2aEt
SbAH2P/hMinHlMJNb/kFO7jZExEEvsL5Qv2py3MK+uPhekOH8dYoSF2sbB+siZxdWV1yR7SWvHht
E972dfRZTJ/4h6jF+yo8kFpSEH4W4nr2ZbjzGtpJHeyxtzZ5YICFf8z29VlgoaaVQ/t2Dsrot6Zm
2uc2d2+R/se3Ng7mlVdo4c4YsuG5yPUnZ8jpGK4pyLpLJa3gIW6FQmx9zvW6u5lgkKFoqqPXmtzf
pCjZm/pG+RwKwOUIUiWhShymJr/fYn4JEyo8iyprUA/y9rH956a2U3un4Z/EU4vb6z6rppp3wSK1
zB9fWp8inTqpoY/WMnMIiR7NS7g38w3iOG7ItTzqleGtENmDEmdtWCPlhPtLVz1Y2z1G3bbvivXf
juv52OzJAFF9+zA1Azm3881QKkABPQ5mYC53WHl9RmRnvEXOjvbCZfSM/qj/dROoBoRtDPrleu/6
xK/H2iJqD5rz1XYkc4J2gjI7ecd4vilKLASjjZWVNr5pYCCst0mUwNjPVLiR192sJkix9bT4jIDs
ozUJaIgSwwVMmt/nYandgesjNCgZ0rvKO1wf6aTn3UXkXN6NJFnUuAHWLMgZWVlxeapr80kEEr/c
ZBWn60PXm1Jvyp+HnIXJlhnW2+REY41b1A02NlmrC/zeWImvn0EFUwgMhha8hyMSS5n00Yp5Z7ey
a5neeFGb3hDI9uc9xfh2TTKLviyxI5E4MT8NJy69aS1+dlaQY3t9jPBZc11FU7KEhlRQrytItu5A
vznStMRamV1nnmX5kA8Y22TW3yuzDfirIfQB6AAVZGRqumx8ogf+enb469kx15xDnuafVjGON3GG
hd8IIWS64OQc+DNWtp7RAjcpAyigSWiBb1Kber3VdLgUdsXhMD1OIcRNgrxPpSDZGvPbXOdlrOt2
v0Wu73yT/njspkC85YVbLkzML4+8W2ITgVo/tProY3pkJ12Kd3yKrBIoDZMNwye4F8lQEozR1bum
iUdmaYh7hMDEOQsa0zvsgYsAVu+NEwY4e23SbGdJsoWKvoqOiTfBoXV6vEaFr21dN1oPdt09hmiq
HpVr7H2tiO+uDxVGBgLflMGB2NBw56a8/9Pkhue2zaIzEyg4qchGV9fDX084cSl2udfdeEieZoJI
eKQKpcD/210kzWKpfMpimSBPJRvG2LeO/YLt1F2FCSI90UJoy9mCxnraPpmKZIsxdouVHLGvEu+E
OChg+g4a/S3DE8b0jp6yDtVCmKAgSAsITyWiA1TpRfMB1iEf18LB+EwJSr8msMc7yncOe4aSO+A6
4DYRc65GTVK9zNlsTdfY2aKLiBGWZYKm6HpXaMDJeqveFbjkz2gtxBlzTHjIhYH1rgFHd33MQtJw
zj3ZrVk1w+XPx+YvJmWoW9guF6WIoSQss0DKDZtrFEOaUZxjFeQ45PB8ctkmHSnfsLw3l2vgX2jq
+qaxqmzVBAn0CkSbP3omgsfrswjXu+UIjQ0+cPVO3Wg96lE3XQh9pg2s1OP1IUFbm84i8xAUTciu
uHIRqFjfSjgmG9PEb3F9zGnbhms67idlU3uG7aQ/9K4at5Ybp+BYwvReAoNAvjGd47jXz8Iuk3uZ
FoRy4BjCEcHh9SYdongJU27cXg/DKYXrkeonMBnPsD3Vayoon8OimAn/HE5+dk5HET/Msl+szQk4
TvlpzEQ0X3KRyLJCbDTmQq/RzCmqjaC5Ddu6f8Qz9vNxkZb+oWRQvLp+F2HL/ZIU1eZY1hONP+z6
N3OBNESw6gj8jTjLkBr4NkIsF3D5pk9aekyNG742Ap+oYbd3JsL6B0GGsK6qES4dLB7LMSnh9NS4
aWKRHCzc1dvcaRzi3DWxMPBXfbbGwTWs9uA7pBuiw3CBIuoITAvWHkSTYFN9Q9tet1VgUdybnmcH
Mw8eVIl7w/eVWhEo6q0SSkDCMfL0Tndqmwq3c4DWWBigXC6ivOR2T6PFe7TC5s6Tkf4BbrxYMszL
b6oBvFcYY4l05ifion10/R5ZSkZIpck2iFo8xMNn1aBz8unONsx3hXDkKeFNWQs11LS0LOMpRbfG
nL+qN9d94a9DY94mXr/4+myJruPCOrHJSgInRstQd4A+vV1Jm2LHsN+/6Dr/haStu0/JmQqTcNeN
wtkaCFfwC/XeMaIpfmnx3C3sUOBaxEmyiBs13WpeZSIAiE6MfZJV6EzqVfOsu1Y08Y/BrPCFhcm3
2kTiHoKKv1RBD74H4CI+5l2VWmQ4WQp3qWf29HDn5IBWDGBQ0+aIX1uHV+z3SHEKubVKdzpPTuZt
4iJRN4YJWS9Ppxfi8uYNkBHewgII2H5P6qPoowvU/nwFHN2BwTGmqwjw9j1wu4QUqcg4DyTK7kbs
F+TqYI5XNSCynB1vhJH6YAaqO3aFGjcK8+6FHXw8ziniZV0fmrQxn3WA6KIt09dkjg+oYeTwcRhf
dWZBKz0Z9D3u+hHinc0owiEIiWzvMG2KNUuRenOKZxV56YfeAK9r6n2VleZ9o4OuwVtsfjemdG2n
vf9e4o/EWjZUJzuN4hsivdCX9iFtcSOfiNCZ+iMAO9IphrLB/R/GK7jQ676M/ZcsHWps39O3ogg4
Nb02f0IDjjVH87UvDahxZ5TvCEffhfmJ0bt74Ad1DwXdrqULmWJ3PRwFPaIgJatumL8kxEWXOEa6
6qHsbAKXIFV+QWwQfWeqxD7HdC1OTpL8iHUFDj+ru3vOiA5qTW7fxpKT1HTt4sZNi3rb2mCeMpJT
d3h/u2NmeGoTMqNbMju4xWtHiuV8M803eszHiRNRLjoLMJZOKkqno7k1BcZHH6xAOIXVJ8vg16hF
2ovfdIQWt+ialO7QcPbFeLY7Ao8cxDerLEKL7jQ+kd1AHI+qDSbkFq19Y4wQ04d8Si95kWGMDE33
yfVThGjkob6jZ3lNdbf9RDO3RdKSY89YDSqqwfyZ5ACB5f+kF/WSMOra1yarA1frYBW7JO/GCnSZ
2efRxkPH9uwK/RlCz/BZe8G5i8L8Na7wP6c2TLjOEcSfdZ5aOaxhbxmmrkqWw2dpRN/U0NZPnY6d
JYAgcTCwd7BKlN0qmSq4WQjc3/ueFSWiMXjOUQXf16H6JDgtfzeSllhhmecnr7P6B1GZuNnc/B20
sr7SK2UcWLn1JyKbdtfHZ2LROnD7zz5gsYsaz3vq7RQcgRl/KGTVq84JXZY+QTCH8D9/Pl4bHtZJ
S93ISAIZ6DHORGOSfGCM/hp7O7j0drYLGHOdMi96l1VmPDd5Cve+IEkjSy3xXE2NvkXTUa6vz2Ye
VYzUWIquz9YpyhrH0gxyJvjiQFePnqi12+uRhUiv0e3gPhHVqWuzZsfGyjxWRZNymqb2IVFcfQJL
kYIaBc6BsyLZl0g/jnYg6x3pkwaw71DMLiFxzlXrbTqXi0j9XE/ATq55D307sFnqrh6aZFYndBHc
EFfp+6D0CUOrvebUBpJKH4/2QXmtvhlGkYFH9L9DQug/TQ8MJdTWt9wldyjPsvTsDW5zIgEOgEun
Z6+aiM4wDNSqsp3kNCDlAiVfUyP4RBj5foMgz4wSPtS3vVt77zImHMgbSTnhvHUvTOG/rs9LF35a
a43hxQoEm9bRWEo31NZBpLfHgJSIo8akeKPbnbgvmawtYwtco6Ka/qkkqU4kjLPSVxO9ZNBurwGa
VpiAqroPDEiDxCW2x7CrjWPOH3RpFP4LlvbqZuhp81t+0p9J8jS3jd6Ik9TAUNpdaR+RsAd7bTDD
o1vV5t6D/8HIkQU4kABjEMFnRyfHzh0j3DrJMc13dYWpIzWneomCOnkwq0Buh5w8nuvh9aYG0h1M
sr4jQDB5IC+y37Dj4jL9kSnXewjtDOax29+BqsseTVdPH8VIkBD10F1b0uYxJwTao7NEz+vdgm8t
t71vieOgdcYBUlC806ZO3bQ1azf2zvGBpk+C8daP34Tq3mLeia+U4Bw0OiSGFtiDROVZn1mafvMz
WAMhOSNLGNHpg3SNbg2Gkq2O7O1thrdnqw/UxKrI1SF0xnKnj114M3Xggd0aMqDXV/5KFe5NWAoq
QDsoYEJTXiNCYdS/tt00WNpxam6ngjUtaxyXZT/4lgymdhtNQf8o3GZ9fbjFKIaB29z4A1dtq0m6
98LV3zBQVxctMp3T2LNxJ3E4fq8vRZinB1m7W2F48EOgNHc76rx7d3BwI4xW+2gJSSTMNGHQq3lb
T9cbXyZ3PYBhJpd1sBNVU2LXibvbxlTtrTHfs3D+bC3kWMQI8divJ1hPE0J+/Wr5n5743ySdx3Kk
SBRFv4gIvNkWFGXlvTaETDfeJJCQ8PVz6JlFRahjWlJXAfnMveeKPhB7MXo8ji0NKaKd3luw2h5J
MmpJizan+N+X/16WbrlD95HdYHhqHs2AqVnmwBZ1Wp7o2x9hU8sOc3fhE+d8GIhMJVtQPRa0sDvW
P9r535812ihva806/ftKgp58tEwOsYngvf2/v/DvpQW6ReQkcLTte2xKJ2IYSeP1/OTKJk/rA8Ku
8dX9e2kgDvRITXFzsuuvL8OATbOqCL5cdQ9DKzwGF0pH1RR/DOka+6BM/DM82HWnRruP+Anj2VF6
AOWcjGvEWOpcZpATeJbaYYPuMLY1jRs5eS71oI65we1oSi2U1Iuczv9eTCaIxFdsX5tQOqOxBf/y
b4k7DTDIsHajluWdgUnAonmq6yibTP8YBIScTMgTRjODctaWVeyscwEQuKwhy9gG6gW1X82Ux3FA
/gW/5UO+4vPNk4p2asYwP7i/STs3xxn9WJaQoB646HjJBaCY0B3o4uAiIHw+czoNMTvFs4tAa+8u
W9wCWzVNn99NfYbb0+51i3wQRyQ8hOepPDOey0Pq+0ioxqT3Iqthc8k4ZBOgu0S6uiavPROPG3wy
GQGsrfflc1WOmm0iix7uMLrq7Bkx2hBw4Xo3eO8fxrFpTwVik14tzQXrHbMCeD1t4xxFuTk26hV9
DRG+qCSs61BPbWjrt8pkCGyQp9wLDnLNM042gBbqr4kCtXEvKy10lDOk3Kkba12tS0P29VnlTwNK
hzPBHaFJQ3GBCf4dsG+MPW2IuFW9oxpUdrAq906ooLhgcaP4QvDLRtTB4ixSIhUY6iFBJfFGyQc2
Tw//rhbuJTjtflO8YRDMYlLfGf/4uU37McF2n+AVnVlHJWyfcQnoTnOviaE///+CSe/cTGO0aZIi
fVN6W6KivVnKE65LcoRsTHLpNjcZuh5Wj/ue9bElSmwEECqiVUMQAp9nxSuqCLeUbhqLwHp3dMzV
tu99M6cfwtlPDn7VASNyQ7qBrwE1UGwojPKm9ldPUqBqWnJgWlEhNmYGuKzz9GB1LRtTaV6JPjQY
ju/JfniZC6Y9We+hgUhJwRrXCW2a/8AYEg068BjAkxl8MtRExtDjAWxXZEV9rHEZ+wszqH8vubE6
sVMHP4x29lrGEm1c9rZtEwrJPIsReObGUxth7AqO64R30S1uHdzAYaM07mpPxm0/3gkfoUI1FdZT
PzjW3mo8nwsAEQHNBppuXz+Ouhwix87fewAaD7D+I8jkGx/DLmNyiLZwsbm+oCIH5bRkMQqu7sFo
pz5CNzzdsQSlHjTioGKmRFCFA1ZymTlV8qvtMDZubaK+W5czVJPnciXl3qNjdSe4DTmzY/Dh+bfu
lsaxibnKdLS/R9NQ7NUyN2O6w5R9BQ/hCLO9ahj4VvIpoN8TFaujxa/a4W/gDIDaOn/vC/PD9ss8
SowCoITy2kgXwKjLnFmjywQYWiBNQwEwlBOvaQVZKRiZdh2HGu5C64Dvlp3HOBkRy8QbT1tvZh8L
sPTlk1XL4uw1Qw9Bb5eRMLDDrhBEk0XE5ZgR1ANT8NJY9w0xl2c/f0eFWFHpORGH8XTkCQvffXup
meaTmTxieS9pM6byQnwknzgYBrwAMWz3eq8m4IV1k147fZ7Plp/N15R9up+L5xqqNgsHDovFXt24
J/mxT9WbyPgHA33kxxFFIAamD45bVZFDdBwLFPPOMMa/jd+cYHkixJ/K7GgVDR+spLjFLJHuGqIs
DZ59b54iFMLvHo0ZKT6zWevSaekHQY+IamzffEI94mGoWA4rgrO3bApTJAtZoS7FoMp7P2+IIy3W
54yCJ2S2HLDk3iVSeC/u4Mfj4BgHoL9WGIPuRo9IHbUzPfE38Kz20NQVoL2CNGNr7LnorVff0lQE
JleFiUE7YeQWYjFQUI7v/5mtvD9O/ZRDs2K4I8eXRrSCLM9HkUlyAtx0xSuugbrDThKq5MQEsWaO
192sEle1MGOgcCQvzfJYkkdzrCrr3Z5QJrOgPvUzKVceuqDfHov6BLn9q+ibMvK8FOzhuBYhMANa
OI1OpyXDcib5PVfCO9Fv9Xf9Wu2J0gHHY1FLFaab4EZyonQcLtKFKNXqCzmuKUHCLUj+qgbCnwv/
bRb45W1m0IQlFGeHSUKgKXfvWeNNF6wvfT//9g4Whdlen4LBOpfTuN62Zo+UGFJTUXJWTcV9mRWQ
TPDDEoMyPQvcpVoaHDkXE3zXNEIWFtDFHTXOfoaNqH0fxwlZRNAcArr6fVeY8tSqHsNPsBQs+Vz/
qtMUSMf5GZj3+7TK6DzqR5wY3V6waMd4W6Xboysc+xlyU5KTA6eG1zyo3TN79Rcc0oQ6IR57H/Lq
j2syxuFiv1kaDMZjjqXfW2XEIKjh+XJx3E4+caIhSuS7knOwY34MdDhv92hZqw/O6B1tWhcRfmbs
YZ1Ek3oSAwspNp4YoQDqZF1hPHQcCHoFuasy0/VgFUN1ytdh3EmW+IXnljDYWPYEiXhy/fFr7VId
jM7aRmNQ76DGNvdMcPYEhDOt1VkvaA62eC9HKads7F1qboE9dbpJX01cjrHiTap8fCFe+aoFxafk
v9jQFXy+IIlT5goJtwnleEo4FioV8OR7NyBIchqUihWD+bKymYKmDrl3lRfpM6Kl1mieTGn0hxlP
lS59+1zk6sa3e3lk7mVe8uxttiQjYIIvCaYhOA9sLEZfXLu7NINSkmCqCoWw67AjLcdhBxSV48zI
QlQfFqPOQ0d2IDUP/WGzG8VHGQTBHt4ECaiYrTfN0AemgjsPRwbG0fRlQmt0bkeN2iL5S7ANLVCl
v1tldsWExipoqlP0NSXdA28Oj4ejmSF7LZz8nDXxTNLYieSNE1f/2RAY9Nrg1Wf+FLayhfnZEMon
Mi8/2HP3alaJu/MUUNr5NpBZf3Ibtbdb/LI9+lJwM+wabMA0tjVct4Rk2tbh6ByVcphX8ZAhrAZ0
6dSvcZD6R5Z0f2o6+LzWqcmqYl+AjyVeGQ9c0euHQXr+ARNCtwwwxyHT7KxgxbU3p3xqDRGaHbHC
Zd09esojS5XksoRKR+hYxQfJprfQbO5B13rKp+WbQQck48SIUbm5p6VFDWOi+zQrUYRFCbwvybq4
Kqf6qKYelf5k7q1iUZvC/GRTkoTrwC4/h3g8Omkae4N+x+S3OLZ6cRWrNC+ewEvfw74j8Axc5+Ah
6WnbZzJ5UkSSEP5m4t0smFmwVCZcx0FkpWBUU1+6FFWQl0EXHor8EEypc7KJ7fUDh/RhnG6MjQ/l
0L4Idt+3Se6D9dZ7Hx9XfyF0ugzxpDtR5yX2tQs8Edejfd9axPAw9AqlsSgaP/ecjN1f5F2gyI3g
Onb1W5PL9rbq++IA2PxmNTGgDxPQUK/V37scr5XnegzRvOQOf1VoSCO7jry/N6VKn6Xk7anIxkr1
czEtDbtErFSNbvMcGkxiUIbxMbeHBKf6C3YZbWeu0DHpJQvE+gCuSUCE9UhWDsCDhJCa5bAZN06C
8Csj4enkf2ggvy9SR4TJVY8PsPlQCEVOfMH0MN27reMfmnztuHyNj7ldKKW27lcvEsoAl22CJU9p
4NRPVV02FzksSB5bnCNA/eIUnNbjyNAAeXtpRZ2vwLrmxLEpzQbnR7vqleaZMOX68u9laDCycZeb
RbZjw+bzP+f1zZy7L5D/JtqD60KmGRnkAvdGYb6PIyFaOD/HGMjwe2v469lPvAEZtJbfsjP39kRe
vpsgYcCTGFD26gHWmXQx286FecauexKyXS5VU+39schuu0lehU7Susfakgu+u2jC+DCmVsZFwVJZ
tuyobCBv+xGMyc6UFM+C4KZu3wmEwoOHatS59is5pDXD/XZHuE3MI1Q/ujx6NM3VL/nybLLU0ipJ
HEiBmXZ6QpqpR1U699Fqus09FwgSZ5Qsgqj1lT8KvcG9aIksQbiXks2CdZIiSEGK2is9kv+jtG/o
mXLfdJDn89S/GWGh6mvzS26fgQbdlw9q8cGvSv1zrY0rGpf8MgXmpwwmQfU70MZPEhHlUmhRnnGf
y8p6mFVh3Cb2wvmrAqK6+xtL1FncNX4X1fny0ymX9lwJ+zwXyw9FoMJKMqiHnGXRqU1w1y+jrR5a
8NMdTGvwCpkBT3dFaoryPe7u+jSLWTP5Dwx+/Ydi4/lK1PiEytRsngfUaV1+qDoYpXUQJJHroFDL
81ZcLGt91b4pOQruQdZUAzL+NrL4UHH7erwPBXzgYMgRMcIH8Mpukz9aVIMUCHnS79Dm/Pud4Drq
zIzzLhhvDIxSCMRX1IoNuIrkiByK1OKyJhxL5ChT5ud6DLSTi8djRyiScIqdmCCJmNr6mDP7vP/3
QnQAzStDBb4PxkImbJ+ShiwaU2PEmup+IbjwTwYWU2shqGxsgS04410KvxVh6oGFTLAjTJ14dZSA
zfq4GAXO4cQIM8XkoQKmi+A8vTfT+YEQFhZOY7Kr5fKFXYeA+7p43Eyg+2TW0nAyHWBdyMDVzBPT
ydeY1eunmC24Foiv+ZSOnjvfI7QKTuvCMcaQxKb1puzAy2XlD7opHxrqbVIulu+sENMpd6u4Ltur
Jz2+M2gvfNFHAGeE/JhEjmGciBiyLcQn8VGbCTDXjkGsFH5xct/lMrOWrvBVOxR2VRqctI2s5iPY
cMaHwOlhoIFAitheIiJq52ieO2rpqbhlygNa3gP9WGi/BOMIpk6PeQHLb6z6u7EWPWcZ8cciIbB4
6CpEyJkTumYDYqIjgFz6wLPRUbyOxDrrVZ/vca7IPRfHda78mYzE5TgU2nwujaymUqYaG2aBlLg/
Wag5MzOh/kwIXpttSE1A+/dlg37JkTkoN4srHIickJodsZWJUnPgUp0G7liBAjuRAFarOq5rEwM0
HqRwnvSwsjY81krJzwwz1IcPbzHH0BfUIm6PD4WRcx/1/vLqQiw8cY0abOCgdPQuijkPd5iFp64Y
CfezEq76bkLOghDwECxADINJXa21oz1vWHayoolNUjmZ1aBVN/J41LywqRqxX8vhKSBpTofAjvfC
I15AY9mAwfhAsEDUrcM7E8fkDOhU4l3G9DXHq24S6yCShw3AgMug5Sma67ftglZ0TvJDOX3g5hgj
oHkYG/z5yyqksTclyTpdFpNOd6thcbtUJAlVeufsygRQduKQUI0fd+cl2bNZgMnZcv1qEg5OSa9W
aPJaex3bBbWd9EFf9VAlt1kI2xlCczfFdYvXWAVdsdc7mn3yuisaDlA6CDZeU8/HK5Ay0CuqdYPR
NGFVz2OY2rzR/158NHr7NmetZNq4AZzuvjGYv9NY0rpBREWUhgYRDK02l786/o7QEV6oq/HSTqiw
kgUDkt4dSuO1lUgjfLdjoFZi4tziOxzXIsG33qO+HVmcAyNR/kDL60MdKB312yT5sVz5pZasWEKS
+15qaMRhMrFcFknE44+YxvLM9jc/aWwEqGwxhzU4UxHJ6RG1Cn0/epq+e0p8nVwSHh46k4PA9T56
MjhSot7hcy92VL35K8kmPkkwR/HiD/rfRLMPZm4uZM9YXBh9fgvV2NohUb+3vOGeOIZDwyTe7v3D
lKJUxNz/ShLvlo0sZzgW3nq0TecgadkYWnULcW0cbRv3hxlcFlsEUxRp+zZOwV0FciNkcPLRFTj1
8/F1NqhQxw2t3ad+vDyx58hF6+77xXlvFU9RYtSaI+lQCUwwuDQeY4P9siEA0cfw/jrBsQLUuGcd
8Jm15HE2gTHFrvOn8kGrJwszwN7XD4qOmT4wTp1J35m14UaVNj0x/KUa9YHDujo46dLxsNmmJ185
Q0TyY3LtMgPwLuFLSJswm/Jonpc3klXyfaJtqGs9g7bRFen9ph0U+YtyfA4uRxfEd7efPaGbgY11
zMNQ0KFrCqWFTSVp0j6mljoUTA6m1vLOTgmpB9BkJQE0ILsC10jgJBDpWUSL/TL7+Ipmt+bkYozd
Ef1jWwRDzGJt76VHRoDDA9wXxE0sZUGqm1YhVVkYi0z9EF39gLq0xE20t/X6z+SBydCt+aB0pscW
uk/V2Vrc9fNnlmafwdr4T2vXho0f/CaQqiG2AYHK6c+DouBJy5CRETaWl5lhkTQBfTR1d3IEQ6Te
qO8KfCQnph+37WobHMeEgw9pN0DOpKjtahiks+42O4uuFlfJh5kWX5WuAphennsmyeifa8oylyAs
Uf6H1NUBxRwG/ar7M3QSVv+WFeCzAmTCyqN+A0vr8lHnGPYcY7m3yaJGcxSi8qDGc7UZLJRWwLHt
n8a5XGJFCMq+XHFma4PZHCu/TaJ1yvMQ+cjVn1ZsTbULFWhgJEJ2xhAN43uWY6l1+uVlktqlbsV0
RXESML3oePCn0Ib7EnsFHWIXjUyqHpHRYGftoK1VoBsIbT8gX8l2LLEfh15hEQFEF+sZus8twWUd
YZqXZxuTlG8jiqg1tAZ1Jd/BfhhFsxz1rv6p59vRsL5HjFmwFeXbmJr1SeSy3yuqoamlWXeYrZ+z
dXlea9c7Lf0G/y6xeqVT8NAsYNGr4VIbxpWiwAxVL19RQB8XQduVW895bX43phecrdxodomGJa5O
sVIzFCymr4KTEWsT7YluMuSHKRunnn2aJGuP2RvfG8PlOci5vk+mBA6gp2N1qYH4dskA7F0CUjIR
PrmuINyOYMOUgI1owCaSQpUjmfnBhjcfmzp+kBzig3NeecGvBLtff2/7G4/P3B6IKPN04e9RH/4k
qToy5XaietGP3XaiVetPoaabvJSfbGJAjtrtY98uKEHG/GoyXokcK7/2IBe3p/uL33plrCBuGLnZ
3qRDc0jMqQiRAVF9c/D7ywWxLkeyvNEHtBXCDVAWleO7vqmVTYqweZHmXmhdF86JOiLlJbewKhnF
6InYOesCSB7ym9I/1Gq4u0KfacjS/GSWn2REeUzPFWePhR136nPKQAmVtiwZwndk6va5el8c+YA8
n96l/x1U/joIncbj3dUwinWWdawExwdBGmfCAG46FHfoNtx0Z9nBCcFqHpr68NamBrvvovucB5f8
G4f1aOnpHxSSJ3Bw7SZReBgNjEDpCvPZf1MzT2eyHjg5ZsZRA9KHzkFhHjTEvODLwWnJiTdo+ltm
oRpfSOE7l0kb9rZM9xLhFT8eQSW2c2guz5ZqxclhpQ//MD/66/SB1/dAvvyX77LrUb5G9FIG2HbS
3rIxcI6t3f44GjRzFQ89vqRF0358SDU0qQrtRM13Svh/GwQCsfIpTQqBjqT8IqZuTzKEd8A6dlMZ
5h2h2E/4UR4ANhtdPUZlMf7KaaWRX0QeWSLWN3dY7wXZgc0TjFGGZNs2PnL79TMwuZvJW+cm/52G
YTpCNMVKBtRFnAhotWI7tf7MPMvo1g1w4rb/FCzmCzF0P9bEX9Wd8WlAgsUlycaky6AIG0P6BZjZ
ZtOffelZ0oeGb/8kZABB3yN67HN2xTO7mYn3bvoNxvoJK+60azT51fCvxVujv0pHwmJ1vJE4Qvlu
2PUhr+DAp8PXioGMkU0KQmH80ALnp5zKe1TpEKVX/XdsHaIh5bc3Lo+kjJHrYxM4Pnl0b0kmGViE
ebre9YN2Qaaxfg0Oz0CTDGMg0s6dDa+CWRl2p1oLBwdOzDCTNNpWMbvb927SEV4X4HPulXQ/Yeq8
Iy24UzmAv7XqWJcLBKueBNiQ4Y/00nvSfg9e5mxnqT7t9RUipjsgIHWNryoDQVrAoCYYEcG73jb3
VkeOAJi86dBpnTpOOnWeBRBkv+C/LfPu2Rgg1uWQLmYw3XmRkSNX1G/boUXsrRfk1L+AYVkSPfup
dRxXUpmyNXuuLYx2c8oaZnGfClHVV7d4yRckgkIjd81qkgeeVTcFbhL2E9aNQw4NWRLVmWbjs6+d
Xyc3QNC6hCaM+dlalg9aGFQiefPYee6rvYV6G3J4IK6Q7rc/Nabt3eKzOE7+Oz/ysuTxtLjPuiTA
KYVz3dF/xgX5Ibt+Ie6lXAF6j4HVR46efWr5xMnH5NH39TOLpG+QQDnrMHLPDL9hBNGkbw6cpRAa
37fmztdcwPXWnPyjYHAgjc2sOpbvLTb+PpivVu1By7FSIgDMHksf0bUbA29nVlkSDt1A4BAsH6P9
i6QT8UVWV/fw8CnAvbjRbHFQs/6U+SgVkFYnjOBJtfEZ168t04iWGDM2lwyQjA7lctobYZEVT+2M
r3RFSExLy+p39dgU96YKwtXIjR0zpwRjp/VZODa4jiF5xu9AoRGUN8Rpfw0LaRxorfmnVPoBm3Bx
6qV1W5vuvaiVsdcN67I9WxvbgG/qEPOGxUdGiPCT3VTyZ1oXmHtkjhtyg18DXDupC1s2/cbvCqaz
KPCulPb0YHafwJd4+JYdSnF/+YsmKsy2KzfI4Jgv61M5sZhJCLEHOnm3QfEDh4RQK8kUJzXXlgZ/
BN6KxFyOkApOPjnrzVNBsxvZmGQzNm8pPqLFVJeFxCottY+u3VY07HWoSe4VfUBgzORFC2U1LTvo
YV+pjY9jMDBmI5hgB5vFLB5eiLohfmR4GNJ0OnheQPPR/xGwsGkZ111jlS+ri+aF6+5gDjxr2XLF
pGzxiCAGGtN4YB1T8ew5qJO0af5cdKs4cslcUHWJKDEVI3OvOej4OR/1ZeyOdQ0Lv5fDZTQPtWPq
P9SLDGZKucOIPHI1EE7Oy9jugQgTsVpIIm14PkJ9Msv+xfOtD5UL8o0HoFp4j5NEzCHndHdBtxUR
NptdBXjNpt00RKt79kaHmSI3Vy68lcUx6H9WouWlM5Y3Nn4Hf8woPbafn9SW8BhEjdYRNcnfTqFu
Izc4x+qOdJkuHt2iciviyAdPv7UHdYOlgRqcMzK0R4rQziVUp/BuG6/9U+rllQaboOestAAVKIab
ObohJk07CmraeGFFeLf/Ns18MElyeiBx+DgROUx378ws2wDGkPl06IyapajKY6m7cuNphpnbZeC3
fPq2q4cUL/KPhVYVZzYBfOxpEy0dHFtS7dVxAaJjNcNVjCNTIGk+90VLorW9zeB6cMmZaNWFNJkw
SRak4y1UYSYix5xzYye87oni9QEyrgcYFD2PIN7nKUva4N4sQE3ryHVDZ1hetIbtdWUbxwp3Hmfa
2ERrV+gP83RwdC9kgrU+rMr3z2lAqgdy8T/zWAjWm4hzVFcVtxV1HYQehnWieun9944wj9gyu7cW
d25crpNxM2Y0t2XzB0h+c2PlJfES2wueJaZ/3bbFXNUZRIJHb4mtWB+dwz8WDtwvxKMW2rp2uncm
jLx65VOLZ917lpbNYZmFG7uTV+2ytMYEZRGwnfUy0hDnvCQmkCO1rMH/XyJiwB3sGJvcitUBes+D
TY8iF/zkmw42zJj5XEZ3TF47inYtwwWl5HxF2VoduPFGtAQYyf7lVY/L5yiphdmyBAdtTRwkMNKN
PK+9NIisC4svFsvdj1q69Z3NGtbecGdWGlnF3dDtPEGo7tq73SHPjCSsBUtsbkv0ISgcFtrhsKqI
vl7m/jFHOH4Yeh9udEvugz27JXFXz0WvMAMAWPaJxDPK/JGwHqyR3T3tXHrMR50LLZvOQ75c5wnX
dJPAX82E92d0EexYg65fPSUhNPSbQe5+tVI7chf6Y/QIOSL5Y8BdRVDaq1Nxl9QyayKN4hD2L2qI
wLyvsAMuir17i7o/SxS4SJ68O7Lj7zBcn1Wlf6VyGUN3FfAz6pERU/1eI5nbr9Z2KbBU1IMHd0p7
QAf+hjJH/6m8oInavtpvBUY26F9J4933g7J3eQ0wRus3O8Zo4ZS2g0+e4n8IM4JFVGIaKOt+OqvB
f3b7KqrNady16SOabf6WCr4lJwpyHOiQBPnGhda4sTKdgUVRfgswivcXFU0rZLOzixa0/mzWHHAL
u9aSIHkyMY8m71rgoVCfu/GpUCP/O6zY2u/7Y7d+E7H4oGWc6EaDrS5nkQ1Vyp+nIE6zOjn0LNaP
pBJYESMmsfrQFgmltGw0A9P6YOp1+2gPZnmGSgvV89cJ1LiHRJ/hvwmLqfydTRxPfM5MlWBsGMw/
GBhGyqCRBtgzrGPP46nXdmg2XlvWXpYBT8gnS43nAh0Iv7kYr9MgHl03wzFZn2rm43bBzKJTNP66
Bg+qY5cD9os9eJAY98Qkup+r8T2M+XfWvDc6cgeRBN/+FExMjGDqO/rVQvREMK6DLil5nwyTRCYc
kWSM3SKUhOHtLX8W5x7v2qEMsptU+VGVITimUvw1jZoJW/nGj3/UFChtnlJiNhviZfRrxsQ1dCxi
Z4IMhI+jE2M6lMc5yx/Rbab7NgXEIRMS622gL+0oT5ixBsb8Ba6BzKZzp1QwhMZXy6kcE0qmBe66
4IKGFhITB78z2zshq+zaj8HbQHw742t5dWbN33UiveF0ugptfknmzAvnxfq0nZpumPEEOtwSSM9m
Iqm3vpxsY5FgnoVwBMAb+Hs4jde+EnfU1AiRHjXQCAu2lLATjGSJh/3xJ5aq7vReOBjX6rS/TaW4
WRwmNk4Ruqk/Isva3l73XYM7JCkW+3ym2W5r1gQLnC9Y+YlaPnvbuU9T42+lHBAp/m/adLxphvHk
m9XdGLhNbG4hcFZhhkPvveExNXaK7NEWpLRyg++WRZLCL44zdm73BrMRbPzPxRBg5Wy0zS9Ry9vZ
0v/ydm2hb1gyQTQXFrvDYAm8qKfzhHM85hMwjOJ3zqvmWBveE8UAiVeQQwmeKjKWuEblINFIF2LR
jdiwAVa7NOCDVR3S9C8if8oz00R5pLQ9SYFQm23gLiXOzLy/L4R1jyiSkNp3JJB/O2k8lcBcBqNV
kB9RwCBBm9Gko+Unb4qleTsq3jvzInAs0PHz3IMYQ9WjfaesrliY+GlotmlUuNr30vcT3mk2eH4D
aBwl2uIqFS1VAiV2cG7XRhEPG/f+gAMgcBF2Zj+FLsiXyVCDJRy3fV3f+3L5FT6h1SzXHk3EH735
0FgMLvBUx3PCTsAxqnui7ZIqffLa7r7yxbBHtBt2gPLH3v1ttwIxYSUaNTrvLsX1F8pRSk4XP2Nz
Yw7oxJvO+266uwXz1KCMyzIG73iDa3ZVJlfq9Ji1OilDIG7Q3sdydV7w6jIAa5LI0vAq5sDYzfTv
ghqbWhetBYIFND2Q7o3BAwX1RNQOimVvX2LPwuaDEGbE4eV7CLgy7Y+V5U0MQYAIkoSFrhrK8zTK
+xZLTTRBbtnlSpL1DC+QVdNz5W0nGSHolJaUBQyK/yAtuxmluoKL+YQ0EBX8Rep9/IYTecKpiQc0
OQcbor/BvttBpeqZT5Cpg4c+7YzpiNKdYScVWGozLRopBZGlSVyNhFSj+zug/39dfIIztmUHAbTJ
ztJ8N2KG6YAXuZEBhimFJ3rXGhNNiveh5nXf54jL6A8++iB7BizIR4VHaMEYdQi2rzKG76Mpv2o7
eBUqmUjmAgU4CB6W220ifCbLi6F0+Gwk1SYdCQBTVRN+kCFI9Iqd0pDbAAWmb/Ht36TTPwbEAiE1
CxEErNs0zbrS8dEcOSRCAp7baQq/bNeuNGCr2K32Q2rzGzGnykNZL4w2jfUp61H5b8y1iTdgqVJu
v64Gjg4i0c2JWNvGhqlM/sB4x0UM009/ruf8LWeO4PLI1LPmFe8y+3z7syiX4W4Bf8wzaWYdmfwA
Jnhs0QtEA+Bnfh3+FeMr3385oOx7QJA3LCi2qeY7dL0HrfBxZI/YkVaBiDJnT6uJZV+gdUElnNco
HMyzT6hztLV+sFQs4nkn/clNpXFe/J+h094s1/ZQRaktCdVhvl8weAq29nzl9s6mp7SbH20ME4xi
C6bZdXFXc60xISUZMteBjNSMIv1uYgxLYKbpvlpz2On9vA8qjCBBnnxzeAXYd5cU6aX/h43woYNT
dSiFTrZX1x+mDDmxO2Frd+m6gEh9KFp700mR3ngqiV0r46PvJqxeRckaQnuz72q3/0Prijq8Nw96
Iu8zN33owH3F+cL0SxKMTKdLck1hDSHrbslR4VmYj8vY6V+CLv0kjIXjCexwVr2glbw1QQGEKW8G
yBjmLA5OrJHcprlVh2wtfqXBTA/dS7kfpMXYBpzRRBGVlsoKR53UE9OUNQlhzoukrQmLHmkwT8zJ
CbBVZ8OzwIxe4PbWE5RsNhjb86ISyFVckUhH6r9edmxsHjD2i6Ejuh7yUynmH1sMRCmhSHZtFJ5L
NXbc+OoxG3V6MVrpKLFpRkf7iazEymNYb4r0t/GqRwosw0RgY0uX9UTPLGc14pqQ82jmuNyZSIkg
BqfgDOznyi4+lI02iCydndnky8XFmIzmiKgBOZfnZgRkudoHyzSQ2GbIzFmvhzabGEZskEsFeY4u
Fw79ECl36DQvGQr82QIMXKry3fdtlEzLpSldroBEu+t0hEbUue86JBDqiBrSmz03MXPhBPHlj0oa
mlOvSrjI2XkgXpx3bgIc2Nc5vFo9vZiifNcH47lYimuAGKArXRm7OpN2cB4UgxRLy8C9No1PcpU2
/9zg3Y9sgn8qi2yEMun3q92vbJXIRm3ss1H7z91MjWQ7Bkyl/djhojKFnG+WST+g1+VuVdPb0JBB
UVuARGqEC1P5aOrpo1HYFGL/sXVeu40ja7u+oU2AOZwqZ1uObZ8QjsypGIrFq/8fatbaszAYoCFY
ttxWIIv1vREhYqns8OyQz4W1/o34KwDl7ktW7JsL3IZzc8mxreNiU7VA1YRbM7Dp2jnrx3bNfL4w
qHAvcmkewojyrYhNU5hJY22nZYLIn0gvcux/+rRE3kLd/Zg4V0CifoHLc1+Bt01T9KrG4oLcE7Vl
il455TOsTCwgFdlbQ1WYyBS7OaWbas6RfLTNYMbjMhbMxqhoUIkgAEhxkRFVD8XlLvWSErd8Xkmq
Afm5i2lJYwBViHP9iTWOx/QHq0t2IJUrtzDOyEhaRGRGuCIfdj3CRK6kSjy0fmqbdsZutIW18vqs
m5tnDnHLOZiO9aafS2BQ6gFzZx9ZpD3GdnDF10Eqd8UczstHkp+fUsyM7Phydy6TYAdwZBqG9jGd
pzIZV7HJMVMlLfkk1YxOW6fAJoGMFMZuWwpBwANZ0q4LY92RoZHPhYJtWJ/nP5VPdBO5bJwdop+W
ZGZyGaDkdjGKaSIivXG3SgXsHa0pXPVCSwgBh+bN5dcE0HfyQjL00KkmK6KGmWGLn3L2WChvJJkw
lMMqrXnCg2FtNa/I9l4jxhWZJTY0lWevzAahF4ly1UIrg3TjlNGHKig5x1auc8XxkXIlLUflHP8b
R6e0elSIThemFYKap5yyvTxSzojkRquvrCxoXCNvTSmZvzAT1OWtK5x1W7JGxUAJjPWnrEj/lGRM
4RMxTp0OGOB8eI1OCd8QcU47T3Fcv3B+M1sJLrQFBGOKnkokanwc3dpepNr9AK2x5trWrLT3MiN3
IDTUNfcyQK8gwHOQo0INrRVT0zs5BLAl2agoRp78YwTsv0BwexdRKt6CDlYmJa+x2R30Caxtbjn1
nQcXNym8bPFjJPqnpVD0Gkoju6J49ML6CALyOU3+bzh5+bLiQF47a8svjQM2kGzpj2awRZaAf2r4
8nq9PyDBfA26gMIWZ0CLUObzkU3Toz0i9UOu4ycv8Pj3cWP8xrHAdV0hvgcE6WE+/qiEQpy+bRYZ
8oB+HHug/OTsqz9ernn3rfGbBH1z8V0MGnZI7qAlNSrGBAmyXWk21LYmj1oYlXexi3rXMmhtsWcF
dS4e+WT6VYcpyLfvHU7lqwwDcRVp1h/sNHtoHYm+N20Wbu/xxg8ftZMfLXUHHLQtVf81mgjbLbx0
xwZmB3A7/cB3jvDG10aaiTWSmE2AyswIX/QCPMqCriIU3nsfY3OHM+k9ZeO1KVIcMEbY6DvDUa9N
Idm8omznQOh+h+BxjDSqnP3ovRVaeBcAk+ro6LATsXkb+N6iE6fKRZ8amm63Mn3jO6i/k4LsZZDg
9NhWXFBKfc5QKKhtdkXwkpfIzana+NIEBguXNMio4pg0x3uL8TQm/gku224ZxFD9xYiSVoNsba7n
4W4kKG5vet6htsT2QUtS2FmzvFl5dqWKmITN+oty52YRB7ue1KZtkIdynesdwusk9Vc4VlynJ4qG
8QAfbLzCSLlqEpkukN/mG938Y5sW5j0d7khF0Yc3krqYFodOhfKcWqLA2o6LseuMJyx3RHU6fMKC
iMrNZASbmhnKgMPyPEYnq8SzplxQP5BdFL7uV9P0D11HLdxIc5LpteuEXQ16Nzp7tImOo8w1AKm7
tW57+KNNY6v3WYVnhOYunF2bFusd/AtQbuL8xvb0K23TPYyUlbFbno4Fhd8L6qj9VeqxMaMzA5zS
y042nBjOWGEmiBjy/tPPWzAVbJtLiCsYuCFortDlaCc0GXKRn878IWMmQR9CHfsthbfdhtJwkA5h
LZksJ5BfcxtlIJUGuTWkkRYw0jQBrBG587YV3SlxkjtiNCh2a/yz3ug/IQSUIDFURrazFOBpsJrZ
pgzqx7F2xDG1XxQOMa0chjtP+tmGWdikZPaAjuBDBeQjZOKpDym3iEuu/woFbdecyzTgaKzwO6Ax
6ym1XU1Bsar8XG0gCQhGwjWUquLX0Cs8Awbn0dCwiBMqhGiJwa01uidtCC5hXKxMEskh9KdtpQHK
Q69uFJV9UTqS/c7uQc+Sb6sbkCzkeyiB1472mpXmumvU5JQEg2Z0HvolvNT+2soSKsfa+GyiyCe3
Xb1HpEkta5LGcp1LRuNiH4rnGl4CZblakNkLP8IT6fYmcfpbdDVLt6B8krikvT5WP2NXXHWHNgtH
mzbanF+WoB1rBrC0olavlY/TNUrqleeXGDaH+rfoGwpbK5TWjpTnnJRxsh5I9i2SJ4LSjdJ8znGS
PiTiaocO3hv8M+yNnS/kWoi3nEsqtw5lXdEEAiuNXVPDuWlOf0H7ix07y9Y+1rYlK0O9VNWz6IoV
1TLT0mBp5wJMgbZZUD+hT9T42m17X8T4ZAcZP1MUsQto/UBJGdkLvMVYVqJpWlscagqtNjF4wHkD
rEtnrAEo/eOEK4DaqWqYI4FkeC27sWR/2Z+qybwP8gL5uBy/laX9OlrMaTINM7Bi72jhYiKx/EdI
mmHT06fLBW45ieC9ary33szchWlY5qPAzJww3S4x1ycnqDix6fp4XNVwREby1nn6K4bwow9Zh3dr
6ZX5AWFVuvQBy1ZZUY1r0SUzgkLTbjazBCzxsiHiOFMP7Nt3fpqck7a6WPAJU0Z8e+k0T4NO1L0i
0Y0rYYjJi08/98MfslSXvTNozJyk5qP3OU5krEwO9dVRPK7Ltn21+0bRFZvvWgbPFebgb+0iqJJe
KN65ShmHGiXYXo7nMIsvoUqNHQwy/GUxiTU5vq+59CnuVA1O8pACXywMGpKVQiDXtms1rJQj20Wg
l6CVyt+1lXOfi/jNtYaL9F9CI4HvYPUljBifY+Ca7241PmTJD7sd5KnmOMs6CdxoSpogBXVEqeX8
REZkkdJ38DGyIX9KwBE1YsUma9WJ8U8SMmEYJ5NwREzs40trMST71JG0AWmW013ZJWc2Ts96UcCx
I3yMpuFSps0lM028XLwlaQ8QmMdry43ZQHuwHaInDDpCOj7p1m8bC055sPk5wTinEnitRvNHSvcJ
tI0kvnwjBzolc4lWPJPlFz3pJ9SuWNxBRBRhG0brcyw65FjTU1mL8mQONNq1rO4r02VCQzLHm1Ji
oLLtfGMFFpk8rPtp+5wioF/F5SQgLtmrAfG727FjDjMLCuQqTW8WSADjg19RxDZGH7lp9SvEG5KQ
oojIJac/5sOgthI6m9U4WLvo2Bagn3d9g4C0yMJNaM/91Hggq6/5nzWyNvrBOxnVCCsQpxsjJTWt
KnqkdPprbvefKA8pc3A7oi7Y0auQQBkPY1dpULU7UDvuZLj+0zmuiy6MpXSEjdiEaGaZOCC8Ktz4
CZ9YK3XEC4bzQINdsx8ZEMf6kCCkvVdCN9YQbWjmyLsdMCm4BJAtPI5C30l/p55jq+eNW9PR8WAW
8NN6gnYnxh0/1ZazDkWVQMhwFmRzXHY5m64l8dTwCs3JLnJt09kEdxdj+BIXgGi3n8VEa2I7mR92
uwl+Er+PDzjKWNhyEz2Mr2hrAvCe/8eIXtDSe4znZG62IeUhnb/6+67XNA+mNT2gEe6Xfz+L20Ob
4ZgTBrEPKwL8pzS4a9NIbcT8lGzRVYdszg2/3W3DXMJ8Fzyv6py3c4b37X+o5uoQhVBnBQKDg7zN
/3MTkQFhGbPQt55z7jvN5Qe6ianYZOW5/e7t3bjd/P20/vG9v17zvz3m9ir/fvS/PeT2PYHyHyfq
/Mb/4zG35/CPv/w/j/7rT//j57f/4u8//T8P/7e/8G/fg1fg+bhG524bzd788yF4jIvd7ZsoKpDV
/f1zM/XxSN3u356UDYs4sYz+94XdvipoI/7Pq8U7m7ZEcP73sPuf3//rV//x0m539dsf+ev/l+NU
7G6//9fLVNaapJFFHrkEaQxyB652p0sSx8uO8b1Ik+eI7KttQWfV0ulQv5tJNhB1d+9rqt/iWniB
Oc+ZM/1dX/saIUzvPSaqpUAxBEWNisL4zUBAGeBRHU0izA8psxUNOO0yBsCMjQRb+QSTicLZsYbZ
3OvjGcdkC8Ny9HSHnknCKBdMvQvFrLiz9IpdS7UKOuLVM7uzd1UJ9YBUGZnAOCKh439qZ39Uk33I
MfmlrBHWMfV+YvqYLnAIr2yoL3ShsMWSsVh0MloJmb1mLbuGopPfmakZJ0+6+yqaOlTrqbGJvlvV
WRvQGorm8tZfm/iat3bgr4PS8l5JnmL818WBq4x1Vl74O7ayO3xEIG7HPKjIGjC+GFP7QX6i/gOY
U9WdCOx2Hw9lug0wHGJxqL4G+GCrV/GOQEkomGFoLo4hNwhgnHXE+UvS2D2O6po8ULiozJfRBucW
e5Wu/XQFJ22HaZdWmF6SyNKdRU3gnC/2vYsWcihn2cUQ9ejfnR1B8KgiYokn2PHsdefhYDQcnGH8
9YVw3XrTpOhph9YdZ+M+PkaPfReVnuRfTsErqJoiaMP8jLKcSNMKhoHMM7rmgN/dMZXLKH8Pagiq
3oTZgKYBGWVfvTTwJq6GlJxeQtAEcawbP7d+CNpeJZ1XPU59fslj+QsfkDznyFNWitg0Nn/GV2ih
6u8kNTGN/iLUXRS43TKOsYKGBmWeVn3f0Oa1NzLgWOjRlGaH+55UsWVaecMpGfUl+5wYiQzUMb0u
C9Vj/hwMJtWS/jE8w7oevONh/G5s7bdwa3NFyNyx8VCEOt4IRWBJZ2WFxtbGocUbMWjI8M1Ngzxc
7yNIt4btcEf+0Kp3K0pOMF8uDFNH4DImXzqc46FOCb/NspXmobZ0HAB5mcEkI2g3kGFQuh4B4nFc
XUatHjA32p/Exu0nPfwk8XZYUwW/gdr8NCoaIUWqBUsjmasL6p65HtR16oFwA/9Ri31/JVFYErE+
q+kYBZOcQNxmmqui6CRYqobuknxqzFXTMXJXqdB2ZOkyX+aBedQy/tcuFe2SciKYl54xUct2uixe
GIBfO6Kw9l74Cp1JXBHKjEUoo0tbU9ZL04Og38+6JjEbF3sq8d6NGu5knGRHp9gWMUR/NZJ7UXdp
cNLq4iGQXbwhwQ33DhkTkXjHMzZiGuu3Vd8bd46bfNut0+2wOBKW65Jp4oUhdhIFoRPz5pIW9BW5
rL2e9J4iw67gLicSQa1qYReEqY9OjsHvNLlMPw0o07qoxIs3AnWNuvmCJ4h3XnzhgiWKI0Enou2I
DUBDGPrF0hNqV8exdhgC+zCxV1nmKlxXNbp6jRyyV3OfFZAPioTidYIOrOsRAsAr9TsYg0WSccqO
kf1r+LRNODi3MNOURz5O3g/N24QtuoC8A0aBr0g9409vT+3KY2pfMW+cVTR3xYRYO3K8aOmE5M20
JdXwgCiaKJ7goV+5fNcLY2R1QwjL7yYwv8l3ADhX0CG1TK3pJFq6fAXGyKUC63EyP8EOSe664GQd
OgrACqRMS4MJWdfHY1S9mZX+3COK65rZLouw2QzZgmeJtiUU+S7r4+9BMHk7qS7WWa9Oagh4BwDV
ddd5Rkm+Bp5uEHXF3UL4/V1jite2DSDdFUEEOsz3lszwapkiUipMfWuNw54BcCRnX7GYr1kjaNDK
iRsOCK6RG4Jmne3UFx9al1cnBtJn13UeekmlIzZ89nxrRDBz7QcnvBMhcfLbjEtO5lwHlzI1Me6s
OINe0fF/wA4FR+STawFuvHUcWyzqDz0KD04NPD8HllrVRAatljyJWm7IAnHW9VhFCIdAhqgNXgLd
Pw5B/mKGXbyg2Zfc3gzpSkErmdS95wGIA0kXajjZDx9JY0Y7Wpmeyzw/uTbKVwdOdBrlh+3dp645
IQaFj5mIY3SLgsoJjTYOowc7ymd8LBfG2ugtSmDqNFjHukAaIHdCg8ZvdRDvEs2CU4ybhlKGQ4PA
hkMdlbajrTPDxndTyh/PcO9QiNNNjT49gcTmg3ipDeKW7NRPlxzmLvJtGF3qmZEUYi6t2yPzxzUM
7HuOh6WT29qj0PudU2xU1I6XxG0qjNZdsvShd5ShbzKtmDXBjMqNj1e+bTIum7a21jTfW2blixYl
r4Q1yG3s0cG+8pT9UprSAadhNCDwBNxfS6+j6zi7UDibMqbx2dZwggFkrRqDQftBmHp51KLuWJTa
LxyWg4iLp1F51vtb3OPpcYsefs+vp6U/2NM6wkJkGtkefXZD3am8h2xcOKJ+60XuH7x+zrFmx9LR
oeXG43PgcQHD0k7WR/kHrOKbr72VP3IhLRCHMDOGgPT4RCBvvX2torsSaLupTEiPnISDvNQQ4MBG
mG5PCmK3iqBSoS+pbMBkPET7kJR66lARhBD1hZpcxu4VgsxyrGdpBtAF6eTsk67xt34N0uFGsLg1
phSwP3DYXPecuzJHuKprOyRaCjA4X3qm4+7rREJUjSZPIX8gI/HLtVjn3fibWhji62XxjDRyXKRT
o6N+bp+UYcbrbieU7x+9QRKsqxEHYYeIZOzix4ubk1DuA9ZEYxMrJdgPngQm17OtMBrrbZJtIgvd
AblJ1I7XNUTJohkdVHCTs06R2jgRepaaWGGLvlOOLbZWlnlwShwQUge++CpgtaNSPcK2QCwk7ueU
AAmJCRTYtox41ejqmiV00dlPsYt0xtc2mmvpSwllLpIQpoKEVYwj/odW9XcckI9kI8wXGaZ8l/7X
weq2yYhlXBu70+jl+b53KlrBKuMV86IjEvghuzWw+ECxalp26B15h1TBWgQhJPAoSMunkndcgafM
/fAhq3sW/JIa1C5sIySh1KAVnq0++GYOVldTv7gkzsOHWUCUyXYk00mUGqJ16pTNRnH95YCGXmrr
ZFe5NvoQ+NbI6c1dQAWfab8Mbvpido/IsIHSZHUf2xkBfg6kPgXrb6GIT2aErj1SIECUumDm7ddR
8Ek6IXWMQSKPacBGmrKjRaKatziYTlpPHWqtppj8NQR8RbVyQsRJTQLgOJY0BEjaEqX33pnmW1MN
b/qEDcl1cnTQibaD/UZ91bDD5ADfZA3AlF1jw6UHFhZoZVoUd4Hw02teo0UKK/yYpfY6m2Xdkasw
bc9EYwf5hgDBbuuZ4xWwyWGqzgkxz7OXfMImyXoIbArxbfUpeS8ZNctRXZ7dHE2x2TqYpQixT5Kp
XATXoSJ5JPeXU2iGND3gtho+ywhRjIjcfZEr++C6A7DV6Dd3GVlG8L69/TQR+InppnUOfRzEa/Qg
PxRMusgXfLEeggShvD2WRzOkYyeJIIolW7wNB/4ha8B7lyGYAsdu5xyEEdWbskegh2woZuGJwmsv
Av84VDpysSBrPyi3o5Ap1l4KR27rzrFQucjhsYUmoTWv3NemPzxiXE3ufSs5G1xuqzBhk10NEn2G
3v7UZDLCzjZv0ZyBVpA6s21N6poNC3jtdgMEou8IKznorg0GnqJ8pojCfLYTPEGeTVVtnaTWc1XT
sHu728fGcCS6D7Ad+yums1Q/a649vDY+B4rrv1IQGJ1Ld2Tyy+DoI12f9siA66sfB1DKg6dhMeYu
YFt9JSCpxoCSEPozf6+eb5AqmEuODIthl7u3mw713wrVEqD5//8eUZYKu5qhYPv++zhRNC0GAP3e
4ITbDOTzPrZZqqNxGT4NEA3MW47aj6JRd7bWOY+Wm3grM4k/hDEYC1RzEtmcLu9uX9FR9sZHpe//
8f2+dg80LCCYpTN7IkbvhdQFe63gPTYhMcYvojfsVYl6cmfMP20T6S9rRwdvjLxmhduDydiz4kuF
CObYzw63+d5YeXBXofZsggFyNWeSxOvuXeu8ea/tJHyTyNAJk7X8AzvL6KWUHf55LSQew2g3kRiz
3e1hY7aWiWjeJijiXRA1LobBJNjwt0Lm7CY7hbVNMBPbOIWHYx8YjXeOgC/XGrEej72ts+2il+B9
rkUQoAQvhEE/0Y2rltr8oThhQA/BfJN0hb22JjbwPc6OQXrto1PG0WPY/nXH1cvusUbshf8lK7BL
zqqiyrOPMgzzo4wQvvRZrd9bWpyuyri9OkZi7xrPaJ6jxn5pCZa7tPO9JMOb1oS+cbr9kCBiAg8E
4BnXIHvXFVFCDtAIoT7q/jEX47AtaVK8awatWXuD7T6IHDVy0sIEEhfE5JjAJmaJee8F7vhQYl9j
uvVcPPy1y8jvo0pppm+B06YZp9/R9Y51h9OPGsh30nebd5D+DkGr1eDvwUmrCJ3jCsiGY2rq4Nql
gMoYGAeAysxDPFaiNbfcbsdKWBwtt0HlYHjNPtRGWt8zZkWtYXwMpfSuWE28K+EIK9vhKjiUnPKN
8IaXKiEzJum9N+LQvY3nm2p7u1saKLlZKw8FBh40UGb70GfQELQapIfbXXSvwbZXw3cVi9cozwif
tiyokUpjdshH4ymPc8qSIgSebQi7kHG8GKXOClLcmeD2TzpSU55w+4tvNjxOka22yrMeiM0Nj4no
+1XUYbNmuRIXb74p3FhcJl+S9e7hcrn9wKUCzUAzw09IojjaMVytHMYtOSVqlRGzsQ4jazwNg0U/
zLjuiFE5FcbEtmUor2buY8Osi8YmsocvExnfiRpXLjUKl7Rq6mscDz+VQyopMeU+W0tLOxIhOQ9g
fkWYr/ncWzM53DRowNl9ncG4nH0l0vucVL01s319pPFYXQJKd1YBvkz2tEEJHUURYVPZ5TrqE4wL
XCcR25GEssgTrt8FReIPVTEUfHRB/cmk/GEmRndvWgErYa64KjYkSPhFZt37wbUQVfZwuxmt1NmH
PqRsmyL/DJL6cLuBQagPlAXVBx8yANhjw+Dtzt1DdL8piwJjHCDnULMYbmDHTikNPl4WhTQI+/qp
5QURjOsvXKI+z6Zfh4hpik1CXpfCJVcy3AEPrDQMls8h/Ds0GPNEvB6wHN+NOQUVjQVT6XZfLiLf
FyOnVIjdFLQD2xqdcOetEUTWszOUBkenY6B8tRkPxm7aalVOxlU6mid7rP9kt06PoPVf/BFZfYUj
8b7g2M5dQuZIBkEikCi294QqnSctiHdAU+ZR2roOxCLCvUue3DG0rZlnwZXUtxOtiayDpYc8mQ+y
+jQyG116Hf7w4h/LhHhsATtuhVN8d7shle6NM54ps3e1K3IWZzGEhfstX2s1jjgpEWc2BMZcVYUb
gY3+EqTZ29uB053x9DEdidF91EkbXFhjZhBI1zXHer7h149U0b76TR0914EfbBxNIYiLpfaE7fPi
sTddDPOiHFCxVlt6/iKC2j7EwjgKVX61g5ZecFIn5gqL+MhmgW1LNI0XTa/llQXS3GVNZ2F1jeRb
kTfXkfTyFQQboWCJ1h59ANEJi/0ZI7q+IWNZHqbBjC5dkD7qpRE9tW2+hXXv70gdKhfsFpwXldBd
mNNCY8ZkUpgTJi74ZYZ410M7UEDSkk2tHehfFSfWgmpD+In2wC4Il3yC/KIdsrdU1f1jkcDe5Gma
H+0ykdTQuOTAakJ7KjXD2eHPI1lMt7WnGoVK3kaPlBCSDSGxGXscqVoRzegXyfxOexCBS4bORNEb
GaaM8AUnVYfy9kJEok2/gSFX7aOo7PESpx16z/lGl5a6YLF/LM1y3Af1e8H4XaDZyoua2FBSf3et
dAMyyTi90LKgUeXQfeD9BDAYerxEVCtZWEIWKA79i7D14oqm7Zu+UW2JYzPCF1wwgkXeISszLHbz
TYVoyNf19KpkQRQCIGqrGRxmKkruwNOrY2VhcZm/dbvBYE3OfkH9Xquke7rd5BNrX2K40/p2N45E
sCnQi6OczPRDFNbPtwIpwPDy/nZjxUg0ZBWMO0HS9NHRnWn9GHKS300CfA8EIN1W6M63Lk6ppUrz
fSRiNuRYaqh2cbuzRbwMeSfpiJcEA5JNSw7tiG6MUoQmgdtXoDrseCO80NKPzmPDCewGVrAh1piR
0sVZtLbyzF8bljs9eNCRSmNYNKdCfyiaut/3I2F2tx+qDJWEOw6YcmF0jqY5Acnfvpzm1ajq046U
epuobVt3L9Kzs307NtbOFS6mL0R+LfGnAZnD8bDK/LReG+QE3OcTPX5IUPCZWrUExi5pG05P7B45
dbPQOBKyH74aA8Ibkh+evSELgdxNasIiIR5TUgAWxEvIPd2B2VGhql/kjVfQuAVNzsVj/DN2Tr1C
xksQovWHhZxsyJ42dFMjhTfvKLNuLpEqd6kMrXM1ZLjVGzpViIOwz+1U/ecma/WCjRUd5Ek8lWet
KwgTwLq0L0PGAVpN9wkKmZ1AerRSeLSObIaYi3s2+NPQPgeBn/5otNL3gP/I1GFybQZAVLPVacwS
7zraTbpJrATb+ODekcZRE6tKQLJFsPi9bMh/oQ7dJg5FSWPrDZj1hhm0YM8KJCmqDZcj8t1YjxRS
NNILdMVQbtnw42W2t7FU8nbVwQGZrLaVKMouUWbu2CZ9yqhoyCJtQDH/XyI6FTn0EJFlCM4uYza3
KGYcJsDoyHH8XVgG+qIp3cEef3BWiQXZ7uZKdCHYCcZNrqZbT7linyqM8rKlT4z4PwZ9bGW91Z8n
vd1bfiE2MlDuohzQp7KXNFBMXoB3YTRKFzKj3/oGZ2Y1tScxMp1ayOMhx1atYMm1I4faOYpPsQ8Q
7WmNBQgXR6jlqufWnNIT8+tXCQm/sXP7MKqq2vu68k7KxCNSkv68nXN+W5cCK7ap9H9qFGFjsVx2
Fbu6tuILyCQrKt2D4dRfHJjvRaVeM20iVr5o01PVr9zsM6tF+Gj7dnCsAGEZe8XGlzNWbJn6YQSc
7NP6KcX7mCcBqLuNam2i/yYJ9qXT+Ys49k9RUaRr+BvUzGXwFfds8HLlfPVlT6gD9QFD2tjHyhwu
seU/t0nNEnZs5XmyPAqOae9aDwR6WhgKuzDF16J31N7FzaOWxYdcR9JCZBIMOB1MfTbsMo8wfjSf
G6MJrS3dLt+Z3MXKemjyGCUxIuBlF7nEh7QgWtOUaevU8+Jz55n+ZhzRQ6WG9Tp5BQLEviO62CXo
IzbZ/Qr/apb2totIGOoKHxaiS7/LTn4kwQmfKMHIGdxW2Yh147hbYaIpxQZ7j2XLi70/wjU8lG0B
K4yNKAwo++Q7EYCVxwBU2Qz8WUSCUGFkS7uuLza67y0O1m/YoYfMReqjEWVXiWDvdXxyRA59Ejyz
k7J+cqN2z3aIEIgM3D06am7/7Ds+mGhbLPqi+0gcf8377ZIsl+BowFYJTIW2aNLtfUPjF9bFO3nO
InLgkJSJJRDmcN8sW3Jp7/ymqtYMfZ2lsDC7QMaj63P42LHap+U47kue/0lW06lpdS7CbFpjDdik
srG5oBcZLeQOHiTjIkj7I4HZG/be5b1fsTFK0QF2HmHRNfCMYxTqyfby+mza5WesNadOyv6IAAKY
TcueEpnLZemi62oTr1o0EUEqMpi0rdVrpyDVa+q3C7lOsnw6pzbSbmCuep0Sl2FX5lkLqNGd7Xkl
V0MrJ5sj0kmA8cp1FRPrVGjBT0MtJxW1ESaZ1KEbyTTo3CJU1fONLSIz+36M888B0fo0uCTuov9D
ZbEpVRXtzSH6E+gPuNIlnbqLqBOPrDIXr0QL2JmgBtldYrSKuHvtjUbcL3yTqK0pgi5Gcvwba/4d
govc1ntGnVEtzV4/22PqkijQHyps94TqTHq2HUb1O4zpWYri3Uf8uvdF94Z+KIalSL7GP0zckB/m
MG0jC1YqdHmPMjR2INnQbAa8U6F/egmJiY1D17kQ2uuIdoYeZyIGi/jdtNUT5gmgXYMcaPLhUv+z
1mwiRGwgq6oD3vVG87HXHlWYeTSUC67XtG9naYxaeGrbRV6PWzRLpWHuJFsmSX3W2unUvZ2YyYYO
DFywafRsFMKDbeBdkgMVxg30k6FP955OtLndzaE7FJQjucB81nQbIME3tm90m8MRTjMx43XYBgLI
/A1tein2FKwyw0COUovBfQgzZFy4iDX9fgiNS+HE7+mcO91SBLCC61rBebIVUd91qyaW2+la0tpW
Dly2tdBO1mPwkHtVtC7CCj11rRN4rucXM8E55bIru43BQB/eR0FLW5Cf7Kx9mxAH0542vrPJOPS4
Y+jdWJukQib1T9m3GW52Qu24oB+HOfStiOR7aBTGzh0I0EhQl7n0p13Q1ZjLovrUB/WNPPkrVQbr
rJ9/xBuV1gSW+JxHlfKPoxj8o4z77zTBrgdsnayczqFAI7EXsV3+BjodU6waXwjuXjozNzBKszuG
9fRI5TRKyud1ZCx51rfLToh1LrDgNHBKekBmeKEzwTbaK9WSv6aOI6vq7lPJ3NjNjRtGWb9HVXVl
E/9qShzBVkpERBueIr0+mTP6aOD9bxrnJ8a7THJ8fw7Dy2inaJDr3SSZ46jGXalYb9cwYYjvIXSd
BvpdZV+ycD5MHyRCa/Ul5WE4+FLU6Y3W/OkS7R7Y6Oz5gjnNP8ReSjvCNe0DxN7CfGA/4uzE2GzI
cjsgnIvZCnZPbZCefEAe9vFGHJ3jxnlSYXToYhJ80wDrCG0Ih0IUSEI7go3JYef1wLe0yTXxfI4T
4qq9TcGVjOM/xeulWrmIVYEUbLgwE5GykVOd6f1qMcsHBerByt+yQu0TD8VyggMW+b7jYgJGS1bO
eQlnWgUeKF+/732k8p7DpSge/4+y81puXMuy7a9UnOeLamBv2Btd9UASdKIo7/IFoZSU8G7D4+vv
APN0ZZ3T3dV9IzIZohEpgsQ2a805pjb5sQjfQzX0+2p4TGGjQOg34R71OBeplRTSvErIvqkTEFYp
omRUnE9mT7OWEOlF/IxlFTDlnm7l2eU0owWKJ1G/91DoEjEzHJ3c+4Z+qV7bAchil/Y1HTv8U0N5
koDOQARDGxflZ9aKlBTg4FSYIWX1seNMjGS2N5P6zmy8t6yrH+oEB3Xe0nMpMEn2BXpbQNGrWa/2
zZy9d7Fk3ItzNHWhfROqdRMsU60iA950YJ85XoecmOC80KX5x47TYge3s5TB1xnEhg7+THXmD2zb
hq8xKRFh6/dG5ocutnrZgkwnUnBdoPI5IMOuQrtHb26w0iIPTM0RAhEn+yTCeB05whcBLDrVHiyJ
pJUe705F+RuuXUQcqj5k8beuCt6zapD+FPbvpTYl60JoSOwyqyA0gOCOrj7g4gB5VXufTTl8LWvJ
rp0eJzv7Vllpt1EVOsUkCa4M41lL0a1YLms+XQfZ1HKWTsCqmWPMMSXOcEC5MOvqy5z0gKRyIhNj
s8eDnZwoAlzpIdRcja5vTh4ig6lWYgUjjKiU+UFIYJXo+XSmrkM4k4c8UAthWtXB/So6fITulH5l
uF8IKSsADAIIdckypRVkwrjimYBHkJThbKGp7H2nyOUJlV9qE1bkRMoXNY2n9HsvzWGb0m3GFofm
Yqz0gyaTlwateAA9S0M7sOi1Gw2LR6OVt3MlTTIDHssBv5gwhgdMFrC6QQxGMYaBuNYexCRoIUzl
q+49eKVWIQJy13Ls8OHArtxavG5uzw/xXAOCbF1QnmHmg67o4IxY9AJHSp6GwU5RN0nYoWgeZR99
Bd86Ipp5ReZDeA7qGqBck+JdeHJz7bqyG4OGHJxTvg5hmF2Kj2pZbEH2j6pzxtdXe62FsyrLwoP0
fTUXBjhIz4Ku03jvqmZ4jGz8tF4l3hR+kU0ZEeinJR8xApqj5mohJbKJ7rsqvk8sEQaYAhzT717E
dtpKv7NC6G9Q9DI9Dz6wAETW1K+1ltpgeUBUnBNi23a7fkqv88Yut0gompUQ8l7XoobQEHij8yA/
s2u7JmXDIsZnXZjIVIcmPjNZrOyUD7ll0QiQp/fdKIv3ksruGsxa/loSoVRX/Y3RuXdO33/pjGf0
NJf1XYv5GbmS2XbP9ogqKUicnW6xG6tA3sQu4NM8oiPXNvjNoSzcOlWiWCW6Gt2caa8oX20kDoxN
2PWbhjDv20Z6t3Ss4HZTW2Ta0D+Rg2xZYpMv0M6bNnDHTRhFWLhjKr9u0t2J0hhPrgn6wQnd7/gt
FtVveiix++HzyvdyjsuNSo2XwR3vsBwh5BkpLs0ZdAjHOY3Lwr2tzHaHOw7ZlMjXTULuAbksAAHS
Ud9BOcVbbwLIIq94Y7nel82ejSGuPs6zeUWE3RXLllMTah9B0l5hi/QtMsGCsv9E01AdTDv+hoBH
PxJ4wZckjdYYeKMD6bmUtft6P+vYw90h21l0yJAKs9BEXHZN8NMLAh4kxWR4VXO1StjLEFJAFbqF
FaW8kFN25lMmKhgFBNSMwtqO1kOY5s823odMf6gQPOzqJH/TYnZLtenuAfsfWyDh+5EUm6Z4CXOE
40agCFaQ4Be7SOIwVyDlzKnaQWNuiMPAsqzIJ8jbj4I8MTYCCIqcXjxRTVNrsjZJ0gBf2hUYAVLo
s5maiCmw4NE3znkwagJGpkccXg+GHFBosmKjRJyFZA0+4w10ovboZCI6aprxLUudQ9YsTEPhIOlx
ezIo6Qis43Z+nih35sN8Xwsqh+mM/NgCklUsxM6hXVJM3WLV2TNKd7EoHDIj8ckxfzJqWsOG3n7O
4GJp7B/0uL2Z1GxvdCfcg62crnCivzEcbhvQtak2zYxXtAzcxL32zA6L2IR3ukzLre1NNCIaUJWi
7Ldylo9lar3ZLV+kPh7Zdwaet6ld7xgaqN3HALjoSKFhLSd9DQHU2ImJzkpEpk8BkSAjVISwOw2K
muLE1ZpzEUJotB1wfPPcsG8zwg+vph4QBQGfKywuW7CCUQAAkmpgo6xowgBjYfOt/3DIoEZAFhyq
3v4hUw2NMQIBN8MxUFLdI3PlDAfxZQgU0SWEZumxmXJYJ1wgNk3QoUe5MXD2p0ueSyxaHyn/VUH6
z9qWLh3juMEWArhgDuRtTVwfzxqxSZz1FtR7x59APlWbY1LXgVZGBBVAFHFPQ9BeLbTyJih1+INe
AMTKoOb84RhldI2EmRP9eSQtkjzT723leTCnEEuOgfluVkz4VKQRzyyWJz5kIznnygqOHTqGPu3U
lZgAo4oW+1gMNBt3XbcBYGZvrMbyUy9DRq8nOh10qvrY2saS8WDQ6XI7XYDoFULkNDywtBRQc2gw
BL6wv1tk0G6JRA3XaiRbC91KuUdkucIPN2yS2kWAYZVPNq3NQ6MvWF7O6wNADD9rV1EaVTvF5hS7
F3s6j0/cD8UmLouXyGi7vXLh20RRBkTapEU4vQSWBssSuQpt0Y2EOdrn3p0XpPkpBTeaG/btqCgN
NWzzrKFL71LMtbT5DnT273uic6qGHDwZ3E5aucCH1PconMOjTeKzqJzu1PQZ2T9YpntiuraSt0iq
VClXhkVmbaF/o08Dpk0Qptn1CAmNalkjCNlsoqpiZ+bEtJ3nw1QFtBl6dZ+TNpHBmaTcgiLXiJB0
sratSdgTfPf1CGZH55HQS/MCC5a9bYog2+O4fIikR2JcJte6xquLwjtqcUy2AXTQtfNGH4HgjgJ9
omgPoUvpia8zlaVmxqHYAh5Cb9AwI2hQFOJhZWqO5BzRi21VOA57gKle15Z5XYWQxrF1uji9uhfD
g/Sm0kOfjOChq6UIUdIm6uzkRmk90fNSnC4vPOQsaJVtsj9FAEKjpzqwb+FMxIXrInqogMkBSWDw
hSV+P1WJti10Fi1Smu+iJpayY1XEgBAQbXiIrOSNsvAtKAwwjKIlAl6P1Sp2BISAGeopEi8enlBG
++0v//b3f/8Y/2/4Vd4u4WBl8Zeiy2/LuGibv/0mrN/+Uv28+fD5t99cw5W67gq20bqJd0k4Nvd/
vEOdCnm08X9QTAypg55inUZ1feUB5DgnAEk9i9I/Ld7xOgKoGADj8qPeOgUahTcxGxR1JbFqUlHM
9AD+xgMayEHBjka6Kw+k4d07037sEnXTp65z29omb1IVeOzlIpPog5v/4X04f3wfJn++IR3DtKSh
WzD53T+9D3cakiovQL0Db9nqVd/ssXX3KxHl/S3s2gQYrVluBF34uzpJXyBIIDPOm2tPONq5dgNv
P8rqe52O2jlyt5Yqw1Nmxw+J605H4gwKMBF67WN8w3qCAdQ1Bu3BsYvgbEwFDMSodTb/+i1Z3n9+
S8LzpJCCvZcjbfOPb2lgPsAK4sU+YLOEA0unPWeHQQ8nvgqDTH/RQ3M3sHwlDiiSG9ifMzuu5g6G
ZPYVD/XO6B2Ghjw9syuQo2He/Log9ZeyQJw81U72YGetd7pczGAoTpTrG1x62Wj2NyAPKQKjtH9c
tk7ruqwsyPzAmvqeBKIhx2M2NmOzL6tmrZq8vVX6FK5MVvDL2ZQ9IVNlm+U485FWXvZcOXx/KEDQ
jY7HQyu6ilJzEp87g7VTFpE1dbnqFAz6s5UhBMnyGyuX7iEPzcfLtczqwsPlSP/bH86C5nJWfJS8
+ziM2j9d/ftjmfPv35ff+cdj/vgbf7+OP1TZlD/af/mo3Vd5fs+/mj8/6A/PzKv//tdt3tv3P1yB
Tsfkedd9qen+q6Eb8h9n8/LI/+2df/m6PMvjVH397bcPwOnt8mwhE8Zvv9+1nP2GLf7pK7k8/+93
Lm/gb79dv3fqq30v4q///Ftf7037t980868uQ4aj6+SVWYbumDwh+87lLsP5q46mF3eUKy26W5KR
pSB/L2IQcv66VFboJuq6ME3DNH77SwMPnrsM86+OgYTXM23X8y53/cf7/300+/nB/dej2/Ly/zS6
WY40PJtxAY6hh9rEMfU/nkIhWsrCifTXFhw3C7HMulPSvM9FfmqIciWdvuth1hoQUwhQf4+IUQ4T
I9yTl8L2ox6w7CAmDs7kPHintJ3XjuaECDSCB4x64smqnHM02+mtOwXa1gnLdGuqAyic59gNAON4
hC/nXYAYZ6AUbGUQMixRHWtKqVFsvKHomzArINCTtucedZmDQI+nd5toMLiVgEfzYt0MafM/DCym
FMto+GvU57igW2bMZ/D3bNOWywfwz6N+yY56Ymw420V1OwrnE33gNl3GaEvrnkb2VzRV6OpZtQ0E
gI4R1pVkZ7mIbiDq+hSE2XMa4gqcEsroNpObMlSv4N+vEyeNz4XbP9m1Z9MJNz5K1z4g8BuPlHMA
ug+f7GnqlUheaoFC1FXBuEmacUv8ZQkjp7mzCSm4jXIOAW6HiHbvHF3bBbFoCBsr5IsRKFJDZ4uQ
UD22wWCs1FghPUFUu3JgShvJo9OQRBDRxjJQH61mxHpEMGJq1Ip9a7s1LbFgFyUzKqmgXEzSPagh
Y+rYFvTRliANnFDOi6PK2i/H+Hsw2I7vBmOyUgAh6W2Qypq+U4N/HutIrIJbaCjI/8LqGpPaczZQ
0ClYxqymADRxQUQFNcoVWYExJevP2Xaf87i6FzMaSRfAD5Hsrt93To91o1pzN1GbkQFsCsxsFo1H
o3B4FhAIGV5ukVTtLiRHFZHjsDdiL1o7BspOMQxnmN/jig45jRCYW4PWHGmqGdT0M+FDMGaX5Ybd
WhSISwcF5BHJPDTpXvzIunjeu1P0TQ9ckEwW2eYNAWWIBIN8l06srDE0F6pTNzTDR9BzJOeYE3FQ
AF83ogyuEXC/GI0OYrUfxL4TzTWJ8fU61eMMaoFNXYlGj0qyI+t6j3RCPKXlQGZ9Eu6LOQY76ja7
0phBhDB3rHvb2pMl1w1QRxT6xXzE+RpVoc/ZAO7YXOrGVXTfyHwX3ripTVZLh4FqHM+szpudW1N5
Dnveb8aaa5/ZqBOBrRi6h1I3nr+rwb3XXZuApqYC9o5weJQ5OuJ+p9jtbmfUx6vWxJYjJmzU0Jxi
trUY5RWieGnQvhVPoicSmhg/OJKW/EYBLtprsgD2szJwbgK6beZtTbjGSloD4q7QznZoEc8uLMw9
A+k6J4s1oUKXazEefBu9fR9xOPugrvyZQGkKdNPI9KvRiEnkuBE9G3cr9vAYS5IL7TIlEwP941rI
Ci3nJE7xhGDGQDBSGhOosCTVaD5EHyA+TzI9l4PQX6e0IsVIB1gwhq3fVM02YdOx9xyrOMEwclbo
xL91eQbxH8/CFl6bu6EfZKycuv3yqpBuYZ44NwxSO3vxEtOsDa/dRgIRi0mwYKVN+CrGd2kWt0VI
3UrWqADRvQLb1Mxzkp4dgnyPsxddDdnU7XM1hBTmwmNYG9qBbvJBJ6fk2LSkWQh118beXmRK39po
jXcN4uhNRzDBYeFBXCdQ7FbaAnN1zdwnzZHld6nR9XKv8FJBjOyLo2fk3hV900chcs0H4BVG7gRF
FIHKpHVrmVU8YwV2rK6d50mvjsPEzpy0MqomQUvanqUBkaY3pUmqwonqUXnROEn1SKDose/K2Hpt
CAJ/NGjUlpi2wG2RVwI4fHn5dMWvE7PSugf4C8NVlkOYaxiREB2e6gg5wjSl843I0TlF+k2go2ej
y35s4A2vcsoRUy4pLaXDfQ3tAPhsCvGQILk2g74D/nLVznTSciAWeUXWkqSnpOPuacnvPpWwxde4
orZLfYYGH80AVJUjFi9rin50AyMmRROyacje0zT7prF0OmXVzdjY8gAOrFMQGSoJEHPyQgqVNpTw
ucR4bQAiaEz1mlPp2ZSNtkVOSYaq69DkI6EtjnAKmQMUNUWlHJRXoECuhDADa0wCqBZg4GWayLYM
l+0KR5iuPpJ8uMGql6AoulYxZYF6cI1t1erjLqxJW9VrDZiMcYe2jh60enfaEZsVNwN0GufNkL5W
JuHNc6a7u9rBYDsToxgG8Lfa4FNoPRWUqj/C+hOblOTwnrpbLL+VXkBcRGQv1GiQJ1nOvm6u7LOX
yOGkKKzsZZ9/pHlxA/rgx8QsuqXrIVfwl8MK0Y2TmEv4UfpQ9x3gPNNgHvPIdU+d7mxB6DojjdzI
ZGpgUWdUPoLsOqCw4Oo19Zt6bo4Jms46qdWhmwEIifEGgYvyTQeOdbVUo/GwwBd3lXbVFdKvc9gs
EwYSW8dp1bZ4y0ppIE8O1K2G2QqXV7fTk2rcj4JQuWkSALjTCT6pno++i8yAagzo/MKa9iCb3y3T
LnblSPJrw8xYMm4R7glqhWbSUeTzLpE6qua5eJzrx4Ga0ooN7g8xT9SbwPW3tJ2AgVID1CLjOOeW
jmgDc/Iq07Nk39XlrqkJlJXxN6gbaCS6HKGUQXkU2vVVMNrRFZt0e6uNwaPQrGWxE29Ltp3HkBTg
HQJWapPt9F0EpNFdLgLHNM6mRRAleX6rDFG7b8ByP6PadcGMkiXAydfocPcbsQJWSIYqw0PtUi2i
2V7uLDPM1k0v0iuhqq8cftl7zwKlCMAvRWEPXrM7OL01/AgpN2XKogsm8S03skuPg9Q+o9FDjTOi
qySsNHfYUDUwsJya40pnIz+LUpGCU6c4NTXiRefRJBA0pukjPJ3pLIXqFXJmuUkPlXux8CPwwJNG
REZ5JLHruWFhvBUIwAgs0clwMkM+FE0+LijBmNiPpg9L4lr4KW/Tl3yiIHW5idAkcYjV1VTGHdN8
dF1bkgDdGjYeDeb5OH8SuBNdjYk7+WoBbcfLK14u+gacQK0lG93ru/0Ma3xeX+4YlzvcGEu4aR4u
V/Q0B+AXfkGKdRFDGzjGw/kovXJGLQQjgVGBrtAgX6ouq7cw+QqwAzzJ5Se9M16LJoD8I3ezdefB
scLpalAU8+RrpFk71KGBnzk18KQUsiupXfyFy8XPP6QKmVWc8blwrRdajQDk9eFOxkjp93HSJns1
g/7cDymh4Iw6C4nbKvbE5x70AZMoXsZtuzjuLxdD3j1lIHAxpDO7m/Z8sjWMgMwB/fFy0VTyKcxI
vPMExau6eC6Kuj9eLgJv6o+B9EY/cp3voiiqozMTFFb3EyeCdKLYT0gwpEhGDkjbIZinM1xkeHS5
pfRNDYecVljXl4NiEGeJh3DhQmRs/8m4sF9/fTS/juDlNpH21kYpfNoReGtea+UsRzeMbPxRg+ew
HFhClHuz5HrYnFVXYb+LbQSfTsdScdp5I3GUl8PZohlYiXwpeAJZ1/3L0RbWxBMB50aMwHHPcLDs
GllCoKUOurq8exyxr27We+DKIY5fbjKEHH1PFV9RU0db7HlfuT0+07eEIWSMztHtGgC+mlGsnQsD
4fIJ5JWaNyXE7dVg6jgjWF8Amg0Nku4vFxlsvJ8/CbM9sUlEwqfuhI4QiT5hdRS9WR1D+S1obfKA
pAt2tSAyIXJq2iNcJCWIhDJmdXO5JhJ1BKZIeE55ucx0g78uj0+aGawCvn2cRinI1S6Eil6qU1Xm
wVGZBt6bNCBJkWHqeLkIVOVtOMGZz607faeRYZutZppjx0RWNMGBT65aY1DHrrbU8fLTuNzbGBqw
xgANgRjT9iq2m7ekZe03JUN3tHPLpDjesceAsbO/jAaXT/znicO4EJBAtGaBe10tUwZawydYdDUH
rby6vHjx0ZczCLhqekVn90QXyzlnVpLvlIvP0Q7BizdMzpuSgJgz9jBPwO2y2jOWZCCbCXmNc7TP
lzsvF+AL5Nkxgh3mTeg1ub4rWlBatMkhyZRUBZeLNJp//6mKCWczip83gz4GvyvJLmEiE+dIGwla
C8thfbnqzd65DhTRV7kczpHdDOeMEDeI+vBgS5s91OUOLxHmtYWK5R+PujzUmKPxnMBK3pFqiITg
H/eSDUa9XIe83iyQY80cWbsSNPJatOknUs/q1grn8n52s7vLzbWZ4R5uTf3no/TKfqaghJYA9vCd
KvSXy6NURDukHOxyV3pG9ioxz4BU0IANqFZVp8FDWwLVr/qnq5fbpuWOy0+smD6lMOX28guXx15u
/9PvX27TJ+9zNApj61gBpgXaiVENHoE14YaQ0oNkEbS3B8KX7dZ891Bhn5Al1DpZSlWSfSI6O4hu
iSMI94nj0ki4PCnzFRhxfc63qYQ+hf+/b0nhyJTUT4VWh3uZujcBC+EMOfIRmeioJSia8/A9bs1b
eBFMqzkQHTHdT41l+hqh4cd2hGuRaE8yLiNfsEud0XP5dayR0a2u8wDTPJ7vg9V29MqC1FjpCcxk
MyZRqUyDe5mBtw+SJD8VBp/xr4t61p4Tu9Z3RiLXlSDlr8AsRVjxvTs0tHEmWv85CIWOGKmF7S0h
j8XoBuP207K1ajeHGHxTABrsU7bguuuxYBfRhahUmbPBQ14LPT5Nw3ArsK60SCVJnHUE6klTfrU5
QZ2m9a3LpsSv1NGeaJXhRe79PjplM6IEVi1ANB38pCPrlCmictSOswejJ/eHmX1/lIQPWDWQDYLE
LIh4g7NarePO2weJ+Z7h5yQoDKhJnkeDjxrFUuMnBYdFfu0pOnIYKfnq7GWBByKRHeILLjj00dEx
R7+xvXnjeA09byfYoxskmcqdxY4h6XGkJ+BbKfthc/l6zoOWny6Z0aFGIyYIiSpmdclOoUMkYQJW
qpxhH5fewUzi15xUnHVb09OCjn92IlOe0oYM+pH9KaSbbF2o+C5ytHE/axqOswZ/NODT5nS5IP8l
PtHkuVyRkuwPnEt+MI33wDZmWusJOgmUaGSp8MWYSys8qnkk4FU8FgLjEVJ/dWqAEJ3mfIasbQIw
yskbM8GhCWYOatWPRMHAmC0wVZSewBfgeIefpwyutis9/ygM7UOPQtChFQTkmCg+ww4Obob/OC34
29gTkNiUTOwE0KrZ+C0G3H1HfKbqlExSnerl7biCzodtEk6Qmrf9qD0s/9NmCvcOvpGh80hZ7wZ8
2zaUrb7yHnuadJcrajmuc4GAZryeyI5ZEo3arTY3zonUBzY4tiKIaWyvnUweC41tGlXw9GQvHsGE
AdP/+SydvRYGq1Aw0QbVmRSfIMsTx+EjRxtEKIf3bXKB1+qc6KvBQr5coI9YzYLKhrFc6NDsu3Is
j1B+qlOqVY2fBZqNi6pg9Y78KanU1qPDT/wXUVKBlvzo3ZyNOmxqF8MbTqvpk+T1XVMiqCbicl2b
fXIFfkE/hYUQRxvnax3fEQMPWL0Y4V2lFPBYS1J0kfR9PfJaFFkoxXKc9WHCq4Vxs8NFbgflS6gk
u8Gu/+Gl66AJ7CtbDuGRsATfSnoUMu3n8nX0kuLREsMSn8fyHiUsXqREf5wlxZcO1KOX4vynWwgY
nPbcrA/rXnoNjmMu9CZKd7OIn1PbusPhwugRkrljwrhMl5FHJ41ehtKjjRE/eDUnW0UBLZJk0S0b
Cq1OHwTqMNY7vpFHn80A7YEQuO/Bs2j1Ta8EYdJlyhKhrDZJQhpCoCFptce9UQ/jvuzIVA/kTWMC
wAjMloCnon+qxsre5dj0TuylvFPXpsHPn0IXS5I21cH6codVsrsOi+zdraYPo/X6068LPSyGk2vP
v9+GRcDPCqkdfj2C8ga2ozg91DmVrzB2X0BQextWA6hzvpkjuE+kWlRoK+yBsn3Jy9JAo8l5hRPM
72tJHcQuUIxF8Y7INHMXm8lzniK8HHV64IGlqEBNCQVI+T03ewq/WX1u3eZV9FG9F9V0NRsOIbAV
Fs80D+41dFqnSpmW70miGVoXFqCryZ3Jkes7NNaqB01UmYwAAGJuA5EmJ1adFnbqItmIltaQ3WVX
BYYzirE2nd7ZsOVmWg6EMZPeTFMU4QBPPc6IfZNee7BxJZg5YWiJnYwni9AO7EU57dzyCteavQkZ
kwYFM1fidfcZFjBjnUZPlahY5Lcm7qqtQvxY9gJYKuYJohln6pPBHCMhD1LCKs1eP/KfZ5rsddNm
VNyGKNtjEnkwnZdEaNXVZWbP3aY95vw5IiU7CncuMRZ6eRWRJu4X5vwM1cAf+3482mFBTmZg1lAO
h5ayYfEDZ57c2o3dnuSAMsW09IbiDikJDdZ5CPKMzk6W6BtzjD9zFPpQq9sTHcDmlDephLXAhD8x
suvdeGNiK/cbgEcbPRgobFsOkTbhAfdOfDDzFg1iZTADeXtDeCsjRMnGnr2CBTM4KIQia9OT1sb6
j4pBO7pEfaTqpGowJtJ0vkKmcyMl9nBR4/bUYn3QzsnKC7+1NuXycYaSGwzZPsfXHUUo5kE1AgjU
Fv/p5Xqas0rB6uhtrKS4ungX4gXjT+AFSThTcTJYyx0npM64GGENZh4lIVT2hAKXfmHE70WX7syL
UcuIZh9VC5qtLnvIDborHhiolanKeZMYPZHEVniynBgUg2W4fmiCt2x66jJ1chh74uYbalTkxYHB
JLZ1LT3O9qLD6o9Oh69ZwkdCkQkgcwpR2Z4tc12W9qF1XapgcaKtjWVRJSZU1rax0KA5k+2ie++z
npTdIK83CVU9lGe4bS/vfzTiaFOVuHmUG3+baIOxO4zOY8c6pQJx6wt9vGfnts9Hpp/GGs5V2v2I
JMIdggvIwXDn6dRDO1r3mUZcdug8xjqlCRKbdrgvIL91zs5Eg7qH0IHPgBO76vgoB61+GHum5Um0
YEQcb833QTtO1DRpibUJenkSWN1F1tvat2mnWYglcSh7bDYyaqsghVTns03K0egGLy4CI2ZCCWsj
vY9bMe+DmpwEt32sIiQOFfq3eYIDbo7ePsyoXpnBZy85wMMcHDNV+SjD6k2cAbqQ82cXsUfyah3z
/DLhdIn+Gjn4SxqV3kUdYY+BidtCRcl1NlvhgTrGOsyVeezHMN9Fef2xTI2W/U1wZlAtIcxzbq+x
l+20RfBk5GLwD3kQPAnACX4dQFiMhLmqBmaZrVlrDDmth3N/0LxmrcuA7wOCDy99c0o2yAToUsQn
mG5DyQdFBmHR0PwzBDfepjJqxGvOQDBdHPpCG+1j2VJUsKhIHTO38sdxuJm6Ue20xvZbAwN5RS91
Y7tX0mLLYy+HUVU6E5D83tfRuwfyA9EpHQ9AF/f6hFeMUPjkup3ZSvDt+iDD+lUPUSDXiB4HZ6L8
GUVHu3feakoznNnzSaRQfviM5sCkHMaBA5lNMDMJ91cJMmSEk+BJ6TCQNgQDoSLNDIn7uG4o6eCT
nT9M2QRsfoZpO9nVj8u3dhp0dDpd2CAjDqdTO6klPKEK8b8zqkTLKUviAz2E5eJy1UECs61YzxC9
wG29wUSciOgp1iQ526yotvgc+Wyk5hKQWXlAL9lzEjp/GeJpnBqwnllc/Bz2lznx5/r/Mu/9/PFy
1xjl+xRj7+Hye0WSsUf4OTcuU0XnLf0Tj6BtSpkMC5fZtJmLaBMmXk/bTANXlnAa5JOzT3rS2Faq
HT2Af16x/VWO+VXL+tNtv/bql4f8uvdPBZz/9nGXO35t+389wZ9u+/X0l2e+PO7//7b/7av9evpf
r/Zf3fav/4LLb/y3B2K0EaWDVocb16sdbaGkACHb+ZrSnztFTRG+SemnOT3NNDlLpdVHKO7qqJYa
S26It3FYGGd0ZQAvWJW8h8M0XWuUHh/MMr3Vqmh+C3Nb+C01FsJgcbAWGt6ueaOV1fg2umFPgR/H
RVRb+pUreCYZBNep7Iv7oUmv06ZimeoAbFucrm92NpL6ZRE/SlBB+EQd8RDZ00CfBNxXNE+kz5sV
A2RFAgqB1Oto+SWqZOTdqOIlKQ1SvoRmYkwNbPJj3Wcypqr7aeqDa6k33upyez4N3qpz0nkvTbTp
6LDwa9TOkRXXykRV8Qb/rNknuFuIor4vxuhl0Fx17xkUl+hWPpPNxDyHEZu4Mtt9JUkDDGBc5ydX
T43nAMS9TvZ5ljb1a4cCy4cDtYpFBLdQa7VXbYTwWIb5M5BNDKCEXa8vt2PL7tZ5bCSndi6nZ5d6
NmAX7dUdwGMp24XCwxm1apEevGml+zQmaXHv1dlwHqxRJ016VPckxd0Ds4WN7LQE55hjs3a11Htz
ATAq2xEvY+zZh6bpYl+DeYf5DaFPCyaFL4c6kc3IytwgcCbYXN6ZXoRL+jm4xsvVWUtR60130+ze
oDDVd42nAaZLJpgOzoPVjX4q6JeoiFzwXqbeSgqEqbCuKkhQieF7GJaibtCeUru5D0G53HflpG5F
7X6k0hKvU9JovsrdYKf1BTXroT7SM5MPQxvYZzQLwEDKmZgvLSHdt//qgK+uKxvwcozid68rlWD6
tmng0WfLW7XXCvIhovbKGsEf9Dm930SDbmVFffxWZLgA7FDHsSycW3pWe8cS8WtC9ksLHPCbxxID
c0r8DWg/y7FFXi9NLFmOXd0SYtM+uJ51AAE1g0UG31KhDyB1jm5v7AxQ2uZOHKoAFEWGFrxiBTwl
Mbs7WQB9LWJ5CitIZ45Zeq/J4Ii1E+XDVdmY+ovj3F2OtaAVesBvrxPZ0bqvPWEFK5gi07kHp/bQ
864mC61+1KYNHSybtQ+lfp9c3Te9pu5egpDFGNS/yYmu8Ghq0Xnqh+ywzEzr1rG/aJDvElaWx6HS
nNccnc1gvmptYh11kzLc5dbJjXFKWGSJxMTdwlab5XPivVkyyF8NvMJXuhzh3y1XZ7shQ9Eax52M
1d51qOa5HmL1WrmPrp3HNxYZpShIuH1wq27LFybdtRrBX0HHuTnm/fexLuNbFXn2g6XCPQvr5HUu
cnEYWzrgi27iAKh8gIxlQROkduVjav9/7J3HdtzMlqXfpeaoFQj4aXrLpCelCZZIifDeBfD0/QHS
/XX7Vk96XhMsJJIiU2Qm4sQ5e38bCuuU228VMXZDKooXIy3UTY/tnzhD+zd2VF02iHlLxIyN9tqb
cPgfxQn+qeVhAuxGNP2rNNlXp+yjNl7AUko5hR/JgYVV45rE3q+jgics6w2aS0stbeL774z+nhY/
qArGEAIn+d0UWNFb2/8yHQdJbBKBS+yy8qbFxtfyw8pSTVhwGe43EzcFEWnmGz0I7s69KS/GqMy3
JH41Q795bdWQnaNYQWaj+IwFH1y40zXhNzPeNC4ZAOWQQGy7Ni5YBI23oPjhyoGE+z57diOV3mrT
/eqySX+LzMjaIyXGljQ/LEh2WCPR/xERQLjzrEq8JcgcaqUqEL9tcJnDeG9OIT5xsbtvKGmmvXBa
gHw9XTwROW+By2AjyofganPHfiNw3Mr87G0qUv9qu3KWTgfsqpLQPccB7V0rkfZu+QXEsirZz7f5
XV0LNvz9cSwUcy7H1DbG1E0EOvBJ83XtQAoO27vRgK4xkEM5VfK1CBXIC2zDJy0rjFMfRh4TxyjY
lGYtSN1sPMGkV6FNqKE4OdSF2ZR7c+gq+oQ2Kfw9wIhdjBiOShCsOjva5Xx5fvn65ez/9RBGEFCx
+fD3SzKNvuvvb/734vI1y1f/29NZwG8O8+UeuCEDccGgZDlrZyz4cuj/OSO/Ar32cjGoZnY4YAN6
46K/h8hCfOKMPQ+Cip/MfvUKRRX9xjywbOdD4vIKl7PlmoeidV1IFiN7HmfW9HNOqCucDYgtEn7n
QZCvCRZ6mgkHg7DgQOhU8dzB69NyoPnz5wxa4HttTA5mRZ60G/4f7Tz1wRXMrkanY4e3oDq5Hjy2
gCIVBDUPU2aUp9CQFY6Cfz2MmgSy+71d2v1OugDBACudRKQYAXeVeXNDXJcS79zJDTD8MiOOGG1M
48koKq4prwOf4V/QOmarNmgwes8/w4QlsoUl8bH8xL8/9u/D5eWxG88Zkh+X11+bJa/LaYk/WE7r
CrIuW5xs48dhdbLm6dffw3Kt6VO1ayd1j1IHEmmcHd3eNY9Wo5gGLi9kkDjutS46/P0Pd2Ozc6Gy
7OUyVJsPiOKzdaIIJYKfMpF0Pk84cV/gUUxYJ+aJoz3PO5ezdJ4TCtpB3PzppY/LIKwPr1HvIQmZ
NQ7LYcxsJosxkiW2uaLa4IR317ISFtwcF6y61RbGoYMI6GUkHY8WfP3l7O9Bi/zsxNr7mkeeAy2a
d1oYc8kJqPDWelnO1BN2NaQrF2tR80klQ3QeP3No/zkrPEc7EruDp8ZJiI6dY5W7zh3XIyF+q7gl
dWv51vby2fz7UzqdEacREBk2v4mXQz55CPj/PnZdchKRNR/L+Z28vKeB/chVAV9yo5xO/XlTk33z
icz/viRZjckhyKkTPf8/By0El1EDNAyDeSxY5t3JwjL7+8zRMOtCO70UoSOOmNt8w2SAbbO9jLSf
IBRzsWXMijSAdEld2+CZjY8ATlaMp9vf38elRvx9tlyj748CcLn4H1/jzj9alfR2dZbrjWek/Wk5
jF3352x5CEyF4GzFTryIGZDrDUPhQprdn7PlmhuLvcAzRnRCQ2bocpuBS3P04i8jTYlYbTLHPjF1
nokfTHSGRh6m0K5qtTMztN+mkO2pxEk4zaIuTGRUjmP9lkd+v1poXtQdHuyu7B74zHT5e6g8/ONC
mxgFep1+znwmJl5D/i2J02clZXA2puahgHuLUrApLyLTkbUUGmzR9162/Xk5lCVpjYwai3dSdtxd
nmk2GJDCOYPEc36fLQ9RtomtO786o6jpu2jxWZ+/Ikod5xzMh+VsedKI0mvlCrlvhIOYrsWp4MNQ
0bA4gtijtfpQGL/A3FX7fBIGtKoUBGDwc2gHwkmElW4GLx4OGlPTDezBgBcNuMOKhH+IIqgJcT/z
00Zv5KXAkSV8jcmKe4z6jqh1GDX3ILZdPimE5lDDKuwoW7N+8HLwHYGOD28Y6+HMVqx+mCxipyx9
YCiJ/PWAdZA0oT5KrkPlEgSfme6uAtUxVPXBQfdDYJCqn8ws+5kLPbrQiAN57s2WX1pRt8gkcjlw
1OLD7G/LtZG0n6lNNNRuaFVqkOUHYgPwGswHvdCmOySkqKhZQieTtcZM5ziUDBc1fc+1CLHqK0/S
kaC6ydc2tD8CAYsXAPjDwfXzm0FL/2Dr8AlXA0gyWtiq3IaVl0Au/9ehIu7jomvNJyJsGqjzdeGT
xSXLcPP3S2nH4D3F0YOUqmou2txxXc4aEEz7mpZ6Pg+RTIC2SJIJNmKLh+iQg2vmztlQ1DHQyMlC
mRJ7m4GqXqFptIkrISx3beYkZImxyS6/L/qokM5S28i5Z5nO3Ut6vsY6YaSGdyzaaR1zzqhiopg5
YPS94FhBhtTr5hs22HpLn+Uk56aK00gXCiDGrDKiD9phTRZTWB/HHs0UfcAo7fmY+VraMPvRwwum
h/AStfrPptVdPEmooObJRS9o1mE/Q0ugI26Ki+B7kVTfrLozLr8PacSQg2kHim1YxFGmOZuWzHjg
OPR95lX3ErTRg6IWF27Kipl46veBcEhsrvHJ7uitGUjvSXxkeeknd0cTFN64hMSfdZ120s1B7kvb
PQFL634fyFsL9HWqBLAt5ZCcqYEemZCs4V5uT0yPqdPmM7eQF+LPwv1SWJg15DNFV2qzlBia4Cb8
t+JYrg2yBINltM7vikMD8vRvZcfyMJZFt/US6zNfJCVLyfH71Knzek5hQkHCMu51JrCTZVlnEoua
KLwv5+vL+h1gtTot6/dythxCUxKPU08HVmIUrHgqvtUWt1gM6s/LtzHnEkcBQHQ6C+ZC0kVYBOdv
lJE4uTL5pNCs1YGTUxUjlZlX9Z50IALMs6OBxHZDQxO5REks6KQsRtEpmlcdmvcajeWMS64hiNfq
RDQjRHG7+K5ylDSB0/wavUid4vm55QzOEOObaAIkUrOginnh/n3a4IA4gI3ZTIbCM7As38WgZyi8
56VXC3Zu4MNm/Gch9+YKclnSl2tDThpVgwiQwNiMt/z87FI3Mpz5HqbdhNSXohLBGRsiHxsQgjmw
iCsH9BIMxQZ/xrIQL3WlRORPzGJI42MysWEGFaE6y+E3DXJe3a12+iFnIuRy0OffyPIklM5k44fF
LLVI1T4xwmM7S3v6+RDls/xnqXqoYGCQ2Yel3pnd8qdiluosZ8u15SFc3E2plcMBAERYH/K+fWzC
ut3ldYt/2ZRz1tR8ajh6teoVEF7yIUDMzCvgfD01WMqXs+UaYCbM6dTPvFV5Yjng6u5O1XxYHmq+
S4N6RL9VtUz5tqZKWyR9xHXqhLzl0L7/ozCPkbsnUXJJdfkI35LUVmBo93op7kamKXQBJF5DdndB
EPd39mS8Dx4h5bInymRAzdNoLmBUglTNriFmTGoeFX7uiI0vvXydauNz6YKSMwz/my5pGsfceQZG
ZcfGVYzKghZ0dRmm1+Wge9nFMUkgoZ+ntlFQGfdlCUglY8ux5Chls8ZwORMeP053DMmcsDHvhgrt
ltugA8E5EzN4GA6TYb47jsFn1oj6g1tl4RVl9Rv59umh6abiEhPr0LG/fHNRa3STtx384eLHVbGD
OeOeyM/GOmf2at1HFS5RbzxoiLapYy3nLoBYDvCF0hkzIAyo6Av816GP6D6jpw7vZYyeF+WKd0pY
LHEh+1vhau9ES+tkt1XZXgeOs0L+Gd36oU0eCzN5SVJusQjC5LZPxyfd9X3iKRICtpGjupdaS/4c
pJF9J49hGzB2W6looAkpJnrtHSB2VpkGYfVb53fcwHLGWl4uiW2w6vd6xJ+Lp5CcAnOo16LRaF92
gz+CX4d9rQBOjGEMFGV+lAydv28zRC5uEGCSnpx32XjRJtUd82RUqfM+U8KGB+kNWOIhlVhxxK2v
1GFeD/du4yAPTse3NPC117wkygxKjXNZHmJG2BMp6TzyRouf46zcmMagvZrNtPE0rWZUYsp9JVuo
rN0IjNxjENS35aFynTnjmVgMgB3uNct1/SEJtQ+YN98Dckif0qpAEJw4/YtlhdmWwse5pp3tHQvx
SLlZ3n5buzLBoL6wS3Xl+zxMeI7YykXrvAeqDqXAQqsw6oc49eMzZPTkMubtXRtGj+lcaycpgm/P
FGqncqFuwF4Jjiij8XssJPP1cXpNEkZY1qCq1xQsUxbq2QMWseoVHhd2JNk9Kzc69gS0XvNyCnZF
yL0KZLC818FT3cuujS/jKK6F9lzrJh1rO43hQij9RAwNzpASZOWYPi/s8B4tFtWRLSDk0/kr7Vye
qwnQucc7ZpcQ0a3snHT7Md1Nfee98lotWev34+AerarWrsuBxBn2agAR937br8dMJrfB8ggawhiL
kLXDnYG/egsaqnvsg/ARFTYGT1Vjw+745Jm2DUWM+NSKTDkoNJ56DwDK0lrKWiKPiBqxyOR+YJjI
JkgSWihYrPvHpJ/430xWcYebZjiq1NQlUaxGd8Cv51xdtjTX8blIi+fArqunqdKTnSLM/GxpVcZ0
FEV6BlG10OP0A6waia3ZJ1twZNaZyO+awbUvyhfgmGU7PEdJ+EQwAfETJk1pTwUvgW49954Y75ZH
LKEol8wG6ev8ZIuXeNN0qLeNNnui4Q6nL2n9iwRBGhnjvkNMtjb7ESQb/m2hGXexlMXj77fXhHtp
G5D5sRGVa52Hdmqp7h96O4X6igvjqsb7hFbhNTW94PfBm4JfdmJ6pyr+gUFCI4hVB59R1uFTnabx
MZ3J7iGKx1x3ww+9Cd4GO3/0gVG+mKP95EZkM7l2o0GPJRaL8ShGDKT09TjkG0N0IygJ34LTCRDh
BLZkYOMxvuY+L6wfXWT3gwIwzVCfNGH3fXAifTPVuYYunarW5q9udELbiKTci0Tznhw/WLVhq15k
w0jEwthBpfxS5IF66WHAOF32LOJbmfXyyNfHl3zAuNZB5r1Je8zXmR/uo9TVHpZDPLHBoSHXjda9
NerDiwN6tu2a4dFuIvWi5/mB8Uj3sDwH/fXSdPD4tHw892kZ3QgODG9S2UxGAFCtl4cQNf88kWkh
WQOTuC7X6QTj94B3te9HI7suh9oJiMXE4ManpZ4b2jpuJYp5eF8Z9ZedPar6BT1H+2TOh3ZivQkd
eH/9AJO9aJWFtKF/Xx7RxpPbUc0JV2Y3WWvP7vxT7Nt2jnGiAgzA9L0zDa41I66bRF2dsRhgAs3D
b9McpouyJ/6G3sEJkuGsGZNiBzGfFgScnZcz4dj9WR/klwG/dhv6kArp/MC4AxLqHJuCCO35EXMM
zNXzWWgpmDu2GNdxDARoNbrNeJWUpVcgk68p1vUD+6kRTL362bZGcRxRbtzDPMs3kPa41cwPJ4jO
92FfyJPpR2/LpVTH/r7C+3Sw40y70Hrl4fLPVE+A8/I10u7VRi9ksEsFwTDtGIW4hdr2SQovuEtx
ufqSR8slc/ZDOoglz8s1nY/gkXdQsF6eXa6hFqWW8vv7aQzbp0lSIYQ5ea7Lkz1trPtEmkCOeLKP
gtcgpISJzBCNGFv0zCIv2PScpyZOp03jaNoOPK15JEFr9rg04mxUtKyWLylq6T61TNAntx8elkul
Bx+ogsV3ICnJfZIpmlWwYrSnSTyxY+/K5KFCY5Ajl9RiFIBJTCSOng5H7IM9A3jcFz0IRtFHM9E9
KXcq1bJ7hYNpF8J6J4wZY1ouHefIQF++CGC8mu5MO0MMFc4+271z4sG9Y8/Plho0+lZm2A4DJ4eH
agYnBXTxzi83YY1FSdEV7dtp61kYPPBNGOy/cpXJbWmMP2HaV3x2Enrfp+irByZXGaxj76kOe0jG
VbrRm/w1dgzwp+N7q+cu3Fgk8C2Wmi79FVOkkzE2PXqp0wDMjh9xAZrpeKYW1HC3AP8crFcvJvKF
KGgKnxrp4sjvsginZ8LZ73ryr7Y+9M0VCHxMsqJG7gXf4Rw8ZvH0iUSRDG+dmLPu5CbO61BV5jpF
CTilXrMqzZ9WJndlhvZddF30lJTmupnwUeS8Oafc+bSmcAKZomBAu+rTVIF3QJXSbMa02LuD1d+M
Cavs0GIUjZjE+mgIkYqdRwLdaAXaxaYt1U+XonNWWfq7EhYoCcUx/t0hBaNFHrcbmSatfnx4Gvt1
7rrdWfdJXs7rgnAR8k2brLzrUQ2iG83UXgxwHkv3p547ExBiowQSOT3McDTmLtlWGTB/YihVruje
jJzmSFZVhL0BJLPDowb8dJ304GaDabgyW/scK1YBj0TFQLP3lps+JaPl7aPaupURuS8ocujiwQPz
zZfBKFGRV3KrFcNnGMunXuvlpgxSxkrw2DdpzuB8dJnbFEjLIwvbSIWw13+zeivGu2ecywm9C04d
oxbToQcxprVReUTZRMYopuyOXzY5E9rncA4DYGDsMPaZpaC9D/XONrTo0BDUu3L1WXOB9aIdv0iY
P86TN33Iqhtqth/KgXWp6frn5FTRxfCpgFqYQMg0jDuztW6Fj12Prjy43M50V7Xm9JtSFjtFhFBX
4ssOxuYrmhNnDCKk9n5unZPMwzg8xdwemTYM9BVsG1dkJJxyW0l5s4YmW2PDyfHKPEepV+6Hrvqh
IsLwBsse1gkiFGJUnbsuy+5yG1q2E5iPymWnrMLwluXt6+B00RXPo3lWAKewjVVIjnsQAWX8gKIF
veWt57+6L9Lyowzcfe/quMF4NyxmkD5o1mNueOz34YOmBgktyRVXTreqm5jCo3SfB0bdqxzl0aGz
mofSFs9xQaZfSxaUC5G1JPZ7jMXdYKR7FedH/orx2pHiw6/YPsZCLzZxMTzGQ3UFBg6QaHT7k9Y4
G7/HKJwXfE4c8NVxhSaJv79UBKijCN0w0bxL6+A9Ax1wNBQlQQdxWUvVHJZFjIvWVPvCSjDgO9sQ
liEwrpiPXc7/QMldSFL2mpD1N1y/zc6bE1hEfjBUeMuFoW29km0CSYa+SoOnxFUvcHhnFzblt7yJ
hlltZ9l4clqaQCoe8Ds1ZCFjNt/jKT4MFrAwXWGGquBo0ub170r51Zel8RCYEjpVmeb71mJgorev
rjOSc4z7cTXFnbvpKHCdWguYG4ynEZvgpgq+RWSWkrBBUxlPK8klQiFwaF2EUrSnIOK8DzphdNOz
Syq5xVuf4mNFIN6vMnUgj7qfGsI2ei/xSz1gPWywaBCWtK2n9itSfOTxpL1DeAoOdYQjR/Tjueht
vM4SJfcE4nuqhbGx6pT0keIxNbzxiTyEc4N+Ud7pWq6veypXeoXtS+XdFZnWUJ2I4j7tox9U6T3x
XTffj84mfynaqANTxJ5bksmEih94GzMw23pCAeWoZAVOkz4gFPORxUqb+NdE1ECbkiBXkYAB5NgY
jfdYhe23DKP7BRbAj6IBSt8aX5NGPA08uYfSrT996slB0OlAMVfardqSKBEh+Z/eAFT/aNl+hZlm
bKSWpXcxtm0v0qJ91QGhnyJxjCfjPtOtbdcZyVYWc/pi660yUMkOe1irF8SURf7PqeX+5ZJ9qtUM
8ie1y4f4aozFjuiafWXB90VQE7nwny07eSyV8+KS/7gayZYCxwOJxuTWJNRxQNLFZLhhQbSvskh+
BJEIN1ESfwD8gzxlvblZgYRdmt/rOn8WPk7fMTVv5kTwTCaDPXIL5J5y+mHmprumwEaXIreNbr3l
FFVjX1wqf7pZ9LEnQitoroM1VE16S6ddKlnbSruL11XnEDltA4IlKENtvKwFu605R58ElzDlXd4L
AVlxImcI+PHWDWoUITFdXxmlD3V8yYTOu9w1IKbSofA0Zn7xRo87PvPyPKCWhhLCG9rLGB1ONPLo
mKNbjJ1zngxoleSBdsSbVShuzaP5VhuMAhAGfnl4AvBmIVRtIvoE/C3SmXQXBvarHC6DU+9Jv2Ix
GedgJ9zljY0+um1rpj8phO3BEcUh7PxvWRHr6wB82doID5GKng1H4p5BIu5r/bMHiQxrMzR2R3fu
pIAGiy/Fp+Jei7jb5x5ULiesRrr7Xovqd/Iur5VOwYk0l01LkW6EzMrVRHocHm7IJE3FLb1BdAje
EJkLAtI7+kA7bwzOETlfGyZG2TrwgJWmKvgE7U9gOyg8QzMe6bMNhIQBv3PM8EzL4QnRJZq/tLIQ
Y08fgWc9B8TRoLs+RkPQPwf1UwRMcu2V0SUpWIs8bWVRiWhTQUpsgrS9q+g6JsPP2Powq/7mzEhj
+kwm7HksHE3Nqo7qqBuIQ0aGSVgbv5y1JqDMV0hr3cH4YtBYgM21p70yS+7cRflFS3ZHyE9yJFyk
yuAXTMFP3RvvrEliyDHRUiRavaG3W98rA22CZtF+b5AfeDUVEjiAnYGWhmLE3NGaBUXSQZVrLD4u
Qdt/jm1N7GdKw5wN58rAA5kZ1GyQ9FFVHGCc7svOPbMFJ7adPUQNspueD2PTal6Q4kbtB2n/1NLs
kEKQ3zWCW5luj7/aaCah+0Qhwikh0LP+6JWpX1TGaDov5mGom4AODvOt5mB7yRMQbTFmWeEl0MEz
4k/qmPdBbuSvvhl9FyG3LZeOmk/HEuqVT2NBEncwkRCA6gtj4k0gTYNUGN6bk3rJbOPVLEkKzDOA
sK33Zcjw+5TwmgMXBKHZ8c5rffi3qTMgQS8N/iD562hxQ2vC7Jrje8AiHd0N/WBu4s48kdd7C0qn
O/b4lbbkOf5kub9vKv9nFHg6XDj8vaJpNfKwaQoE9jwMRx2zcnNJTpL/Q4bs7CCHyXXiAkmcAQ6G
J/VdP8UPlaHvNW80EOklDxWovkAiXq50mHL4JgXuc1QXdWK8Gnb8UdvN6wS81WUWHAUoAon3bh/a
mnut6s3ZhMGKaJGznXWG2kn+GY3fBDov4blyQmiNJHAzFNWvusrPVjx8omQivaGIN2HiVTsvoqwt
tAry89Tu3TYaUAK1B/SF9brz5xhADapFhVR4n2Xw7GONPOIx/BGZcxwck9OOjxjt9ekatPxoIrlu
A33BvaUXb4iJNr6oduR/bNraJCYAipieojFIchK8eudS2caJzBOgssSgWq1OOkjSIAhTkneNGX5j
vLHrNETHkqS5MUrUrbII2hhJbBtXYdEwriapo9bjr1rZNA1jlDtx/71oCGfsO9SSuWCzoqsHMoQo
trZWP+AgqiiW5kwnUh9YdzIdP0Jvq3PewsuMJakFOv8R1GrsjAIC+Sz3ZCZsRBuFFVOzm61v5jfN
JHIKYNO7EdA97KEXG0QDM6lU68yGkVn0GGLJhhpX8oBJibyAssw3fc8ktXOHlTFhz2Bv8aLASJ4i
51dVY4JwYmIOgAKRBRQRBcK8xl0BgCC/BKzoVUO9vLIJnNE196GKQHnKLv9yOzjI0/DDd4Znkhrf
hA4Xpm+NT81TLRycfLpHOWDvbZPoTM9Gp9NVgCd5R+S8yCRad2H+HPlHeHHI9Brf2qRJQPKEffEG
McBzaL/rAVu8GIZzUmMrILQxsOmr1Oqqwi8fE8GTmN+XpZcWO32ufBRcBmsS2Z1uVd8Yn5PJSob8
ik2gMiP7ld/oegpbHWw2CrRpzLOXKQ5xLUT+XafEtc/NDZ6yvT9ZrzH9nxBTwEox6CrKiFGkF1cb
7p56FI3XshlvuTcSBQJCngKv2iCSPVa8ewyS415sNUvT/b3IxLiKfOelK+PkyK6+pEVjWQx87LMn
jO8hko1y7qgnlE+9XcTErzXfe99dC0RRlWaccWs2PeJAYTwaYJo25RRxI89gQwqapFYaox0HmlMg
o1gRc4rUM8Iez+ipU9i0MgDeRTkXknjT8tTeM2zg1gWqPUp8n6EJTg1ZTO02FOU6JcyzqCyXkio9
wd4ld3kt2lmZGCWfaee5ABeJS/fCZtqaQ29uhIvMv4/ILlWFGW6b9DlmiUJhADo8bsIH4t3FlkSz
ZOM1j2Cl+eMjemBoBgM2ianJBw8dxOgejZjaipvTUWNPnvnqyyzQ71FB7ZzB/RDKdA5QVEhISm6B
Bl7XtsTPdkhhgDrcuutmfNf7cKtq9ArL5Uh90gqZ6OpCxCY440fQkGUaWzIF/WWOR0/yiWlsFuxx
ilZJeWJ1B5ea5x8olEq2jMkqj9xxR8CHeWDD/AmAFTZRuweSCYg55O9A8Rit8nLE2+Vae8qxYi+E
t49d/5ujJzOBIH0aJvs6DnNTtXbBd5GP0zKZCiJ0mymDvkNgCh9NGMuhllZkUysWQ0/LWaQKnywD
39i53OCOSJuxNvTaSJHNdoFEO7IYexxawsH/Tujb1TW/h0KlmxAEEtF7HkN+e2uOFm0rYfMOu3bA
Wu5VFKBm0LGIWWV8Koqqx1eL79dhO4G24wPLbfs4gskqeUW9b5ZPqRfCqtUYlDRVXu/0mjyMUI2Y
drlnEeViDYaza4bYJBMoZ7keho2jbH031a52KxP6iURNrcMolgfZNU+jNdYPMILWfYBWVGXBfS/M
fCMM4+rkIOzUEPM5dq+Br7sIeikASYzPtzIldzrwcnKx7Co9xMB+tb761oEbXweTAWaleut1+xkC
1vCGyPva5NOOIDH1hg6vOw9xV7Ilw0jryY+FTPgHkvh/of/+wTP+L8IRgCtUxX94r/+D4Lj/kX1E
P/4d+Th//R92o278N1REB1E4f3vYrwZ80X+xG+3/dnWDfaMryDZwXAuu4h92I//KlbZle5bl6Aui
8S+70YD4aHkSbKN0TRw7zn/9f7AbCV36H5BCgjst2wAmIqVpuf8BKeSz7Rp1nz5EcdauSA15z6AM
+QMxEAypTh58aJB2mNjNVz9MZqfpGpsbGyCxnkT6qUp5oZeJb9ObkCGShaCYthZZ+aKN5G+nmvpR
jdPF5Q7fayDH9ZDMO1R2NLQpImmrsUWp3xWNwXbwsKhW3mMs82KfZuEun0kj/qwPgRZcn5z58Pdh
iEec8OYCgdIsaV2+5PfXpZp1KCtqYxa7PXubZ1q2t5o73a7d6cAtLMI2vMFjR5j/w0JZvoeN43bl
JSVyeneAQ41KgBHmnKpUTMOGuwG+R4Y86OY4MPkbT6Gqv1XK+4jHXVS++UQPosnHVWBh0lvcNJ2J
OKmyo88KQ1yXu1uhvecg19ZuVYUb0ghRuyJEZNw56z3bKEPAkGpMGf04JZ6ViQY6bsSHnY7QRAh1
WE6XQ5KaR5HHwIC9cTo3dh2tHfxXWxdT1l1bXsn2/tkPLjJ20enAOYAxtgJNi/GEH6Q4afX0HgeT
c6eFzOxFY50D0tqRcY9SrJwC3D+4O5tu20jqJmhvNuXlFZH1K+UXvTcLyp5VTAeMeAeHoLA1bMo9
uvQIv2GBV77RfoRGox97JkoR6F49i4qDqQWsJnAh8eyS5NDI9YhvHxJgSJyY1Ty6ICYNLzeeuz7b
A0xKVvjt4p1rp++sluXRBR1xK4Sw9qpxboZXPUSM5VDeeYCjMoDUPZSZtKdHI0Qin5LJf++9sj6E
wMQPkSADq7PfcN8iS4x1cvVANcY1BP8kGNgRBIDMJBx4EijKFy9V8uSMbDGJVWQObTrbMU6/mq6C
ZS03WKg9Konse1UOw3pEpzannFhAzl41XgfJlQ9GMthXZyID3EPGS6U4+puygkVZVIxwVeNvdARg
q7C2tihWnj1dlOeeLeSeRvwzOVzNRTPsgkaIF3+wyfoMo7LZtCxaW5MbysnxmFx08sVz1McAbpA8
x3I1NG0PmEd8jH53i/sm23rhp41uYx1iH1kpMXcSG9hEriWyzUOsVPiqe/m1pGsaeUZydGZUm5tr
P1qmTbsOOCuIBX7NBu12kYUvecaoodatRzvG4p3jWFxTgbAQE1rZ03bY1z1gt9zJXzKJfUxjzvIS
9VGKTpX+bVe29BKDbFvriFdipAHrkd7NLiGCrqmzaKMIJNuGdchwyaRSAw8Npp2EBqwBeVwkF+ZH
E/4qPjNZCd0Qfyb9gdQEvyCPehmLdVy5+zD3tUNiQw7LPPlVe3JXdA2hQa6Ud2LswKVE47anYNvj
QME5lLe3vO2opMkRvbrG3HRtdDoA/s8AGOKGkcNb3JhbQ8n8mqES2CXavEU0xkc3iHn36Q4gEyV2
rnAN2B7BHvVme7FT8VGJB5Qr1jkyM3HImJeEs44egNQQhzmAHHmeXKAy1JorcEAh2rKBhrxD9iTR
VTQd452R6y2kCxdVctKw/4daEXdA1Hvh89vqaJgU4U2jYmEYouMFC7mfBDL9PgrKh7DQCNxrPGvX
NCbWUm9ArKh7r5bosp3IvXCfq9HaDD1dnKjI8o1T13euRVdOmtBNQFLcTcnOuxeuuEMiloMhe0j6
F7Sh6bXTx+c8K6tXu5dQ+8EtmLl/RrBVbsdCm4PAP4WN89P2qUSGPtSOU6sdYpcKWTfql7pL1q4i
bz3BWe+jl9zqYOyQzgbbbg5yq0pHrZE+qa2Y83TzUrvYocO8tGpxkhdk7vWdca+P4bjJYahV1pzN
bRdXbyYPodw9IpIxaX7U9qM0rP3Y9KfSN2kEwnbATm4JBkipDqqAZDKtIzZOGUiyqy6oUfWFLwZx
CRsdTSeaJx2sShwfMtISQB/fyBu3dvDLoa0HDyFOxsMkKfyaHgCfbZd3tBAuU6+VD8QZ7AnOJUMK
MsLeLrNfgzrbhWtsbZ/ff6k8Cmrc6xutk9VuygNEWj1/Dj8Kw/vE5e+r51AbkkH+Ypnr98bj5HvR
vaZ7+2LE0ml0OKkdo6Z81/1TYdoQXdzcPUhDY2jp43dyMqODZuJMx7QLDgnysHUCn33bjbpGrwB4
wcBGllZGgyyRTtgqRz2GEpdiuTeCi/F/2DuT5caRbcv+Sv0A0uCAO5opSbARRfVNhCYwKRRC38PR
fX0tKPPdzPvK6lm9QQ3KrAYpS0qUQiIdjuPn7L024MuBrNMdvWebZkXkHOyGDhuY4Pjgmzn4wzDa
w0zifpHjleuM+8qc1HZMjduIcuhkQYbhkKuffFzl27qgHaJESLwA/qxMuf4RmkLHr3pJF/CevZ+R
mmR4x8kZPQLeN15tfiHpGiiWsewZnjXtdFgeRmINb8Czkl7jfZAclIqeEXyKOM5SgEClynaTGJJD
nNDBZPBsq0YFRcqiwpXIK1B2hGeIpjnVAzBA0S4/m6acD1GXyYvrpI/dknt7hsnjZpCgZioai6li
fsRg8HmYlplcEvnijuAfzdJEw21Ez6JYjjoSzsUj126TjJz+1JAHSZUul85or3CobdMoT65LlhtZ
se+CHeHoiifFlde6Ur9ESWTc5rH5WE/eqx228j4uyAdx3PlLOY21d2hZI/RxqmtEwPIUufm+K+hD
DIQp4eytcIAhaAV+B3XGfO5ca2R3hOQLyBX1Qg2mAYhbvhKUBLt1nmJDq7v6ykjnlwxtRJBSOuzJ
xdFItja1mSf3VgnvMvfYEa2uPUSmEV0sAgySSVcnTT1gVMB+OjAzuxWRdBwq2iuk4OGNmhQS91mc
k7GJAymSVV8b0rWbU2fTW21xlIV3rBUBvI49HfrmgwFsTf6FeleqclFXh+d+DZzwhk4dvEVDosCc
PK3mZJSpLfpcFyNTwUwU7bzx7Fch9iUtsC3XFQNQ8nfp7y6Lupq1p65qo813UVvaG5uEjT/FqRgr
/ZMHXIGq5DCX029U1JsJy8Rp6D1YXgKVpTBg6fTGvcQAtf3+x515wFiCXvIS2eOz4bnFruaUjOZ2
1dB+f0hWF8uYdIT8OuH+W/+Z12m9a8tS4TCG9GrJ7qHIoHUmbu+BePiXjUbMOUmgHn9JRvPO1fal
FRg7Nk6nvWMiBLN/FJkeULE+pfXqjOkZgP9NrPvbQmC8+/6QKf8nCcYfkbVUOwK5njBOQ3GN6owV
hIfZt09VvYA+azmmCotAHgxazWCha+9x97VLe0M0PXJ/a3qJUAnsEc9/GJWtzsjGyFcB/5Ev9qPf
D+02yaoaFhhFnOPhZUy9T5IFriGlMhKVob0Vsjx+PxL1AvVl7HfQVb5GVgvIbfOlSeWKF27WfsQr
01jyDASBUiEtqDBm7i0S5omWesNT4rMnNh+uRUhuWE1vTUirm5aZh6CnXTOHAFMm1kqCjuTGtZla
kePNOIgbUzdbu9KHUKO54OmwOjdNwWulbX6JaWJ4S4UDZSgnXrs304vZMuMrcB7uqKoCnRXcWqp1
dKGMg2ryOcDIdFqmzD9oK8JYEeFEmfcdLjYSu9nJm8G0yWq7beifqMGQW4BK8gSD4Svvy+42H9Jn
c+gpRZcafuI6D/cPSAknRKzRRXH8CFZrieia6c796ste7qxFPTV1Va+xNvwBoqn3S8UvnyzRDaF2
KKmKAlCtWQcGgZxbVCHZ3FhbD6ASpVWWberSeqBzCSeyo3OtaIIJk1RiH3/0yM9JCbhkJvXx/Q2Z
2ZDdAWnLtMjsCZaRuLrQQLtSGW+WX7zbtcy3hGgc20K8cC6ysEWAC63NEAmxYCHQ1lMqSJfhsbLS
r7Rn8xV0wRTjYS0IZ6tRNnH78A+Fp/t940IeSRJoNlNr+EGaaHox0jv5EqUrdyxakD3Q8Lj2jH12
RfwLhx/Gjiv/bS+d/Km1gcC3OD9WWMlGtw3Bq7W2KATobEeFcQhFV++MfrppGHhtF/ptWkzqmGba
20iru86tHjzQ+lIpixIsIgkDo3WwZLx52J26jL0XU9jEDNaZe/TPuGUPCozseq2EZnVCwXlDdVvt
phE9TfKlETRhvUy/qBuPtNoYe2MZ2/StsVWFL7c6GjxUQqTsTIXJILVEmLmu3tGBQsd0pu3eq4nz
1mKvn6y+n2fRmhw/etq0YpkR5sxhvl1oeiH7hrEvrCxwMkhgjcGM2Dv0mrXYj9WnE3sgSklaOmYx
vsxWbdJVi7zkXDYInN9bn8gm266bTVsYNMXNF9mwR9YFxTUG1H0vnZsZ7fbOrRG4i4LZyUDmXVh4
7z0FC6wvNAsMhK7bMv0q+ZO/nxwuzv3s3DZ8Youn3N3lQVW42OIBOkdznJ/FJTVTGSQGMtCiPvad
TW1mfJg5b3S6vnlsi6fZJ3SgdHjFlWYZDZLhUg+qLv7iQDDD53q1ckR4flohJnYS2L0vkvztAlt9
8P8bXv9HmSVrTM7/vuN1eW+rLKv+2fIS63f81fMy/yD1HbWe70pyR5Tl2f8WWCL4kvIlKkwBBZhv
+6vpZas/cKzZnF5pRDmmb5On8VdgiWX+4bqCn+jYNr00k0iV/0bTy/rOKfpHMgd2dH4H07FNaTku
2Sn8Ev9M5uCXYxqY9L8aRI9QKkmMzGcO6m2+kF4CtdNyF383oAY228NcQEKQkKCGAdeNTQcgm7d0
7Tqc/01t+++m2bvzyZl90kiQ4hn9VaajqXvWkR1NRFVol2Jsrjur2KTWIBpawmlO8qoZ9dY+9YC1
X6k4pk2dKLI2E3A6nq5ukAmP2WEmRhvLo0zzfRN1FaERbS0nuuBoLjhw+kTY+amTeDTjEyJOaCJ5
HaSyfMyKIFSj/9FUfWUCgM1mposE+nYuyWfjZKdt4FeZ5xd7EBgJV1hec4C8zeemS5h08NKNeINS
4paRoNgvtWEXI42YTJcnz/eyHwDulXMsACGawSR7RNATNcdjRrBgjKzWsu/Hml71xikcuEB9qWiB
jHaLYjUcXOMuRcwxcPiDsDYsqnyy3CJ9z8Y6/2h4JejR4Zkj4TNVTEdr6lF0eQS3Xscom5490ZMd
OMm0uyRmRe03T7kTHTRSJB4U7mBN/mNdh80qiSKc5IZA7SULMvLJoiONvdUsKSyCBPZpZCfJkRkQ
34/6T1niMacdgC/EDjMDbslgJRO/verEclMy3oQSvYx5cmKBSAQVUwc8RoZ+FZ97EE9DUPl+anx6
5O56v9K+dxq1Sxx/QprvYYGgqDTTBGhkMWFhb22D6IApQbh849ZAv9HLVS7Szk671Y8BvQ+uPbvV
DcNb7RCD4Uw9tmQcS4x+GrK4GSgqvCex2+Yw/cMISMSDO2IBCMje1cZdJW3oZS3KJjdobACQl6Uj
BmQDizVlmGNKCbixHIfUYYowDkyOAIWEu1n7yrxzy3Q/WqAlmHA2KWy+XqAT8Ji+HP3ezuY7FIqL
dWTcziK27TyT16zJmZLWVqbpXMIR0S4ZPswDDTEur5iyw+HKM0vokoRSNK9GSrnIn8PBoMuClLXh
vy4YiPAzxF3UHyoaRfLW1UsDWrFta/uk5ppLSJWtWUrm1BEDDxvje0nnrlu6HV0rhHNtZERLuwkb
JTltUuMQis3MM0el5hS2eqq4b1m/CA3H09LQ3DyzEV2p0J2ZyGG8X+ogEmNd7zBOVRrEC/7+LYji
OjvLcaDEG0ovy45j2QqSp43SMM/LPCdJYIkJFSvygpXA6ZDjsh10Aoms9xPswK6xFBDt0Cy0+AMn
jvM+R+DFa9N5Uy+AgcDUDO2I3pVxeIEPiB5rgf/On2y4nPlg9hTs1SINSqTMdBuydChhw+qcehPw
s94qsmcFD/oVlhqBIxvQ9yI8O5Hv6ndkVIbnkYswLeNtqWShEHLjFL1zaosMXHYZpt0TEkjwGR2M
NIhxXeUyx6rMtoUuXboI+ajRal0Tv0l5ae66KW5s0tvG2DnEhhPDiK8p5G6xFJgVfWYtl2VHcK5n
fEYryfzg+/HaIYDJOHhHY5YKuqQ9GfJL12OPbwywfv9kM49HvGX3Ja0uG8ZeeSYWzkxuS6lt5M9O
TYgCWuIW7WJZ8iMvC0O9hfDrKFq0CCDGS3TscuiYbZNesfbCBBVjhhtAlczpDp5GV/OU17Xn7E0A
qlWQxrGUQUaYxvwUySgko4bTrJNs+2gsO9piDjL6aWuMQwyqcS7bWpwgV3lAzumimVW5E2K0sPzW
SLGOPZx+uaum2EZ7MmMh2XiWDVU12vzjbvvXGO5/sM39R56gMO3/NLWxfEdIG5QdQ3BnTQX79xvY
OCs5diSIp4YFE6RoOW4XbT5G10oUs35fqqVr3kPSKAmf5zKG2LVXTEuX6i50iq71TtMsMvdD02Yi
yVSDlsmOGEtK67PzelRXjl4sSrKk7LleoywKtXMCvyc4s00mvipqwtluSE8Z0ZFLSPFA9qZmPCNM
81xaCPGQ6nb6Sb95bckXNUbE4UVl5lLF2BBn7JmQkVsP6u8e3I7E72BldjnvlE9v7M3Ddf/eZnH1
gTe7MSByWtXI4QCVSUtXXBjptEmRiUBQJi2SzsMGvBGJeKYzGdEpaaohhm4ZSdZlmi3yCLRucXC9
uk5zxpZDlBH7hC9QFxWgZz6sxCNCeIMJM0WErhcv05+C33wNk3JisMrDYM/DgzMO88+8CQ20xGOu
mt8wdfzhwSNJprxPDA0AZKMmVkhI066vq99ZWHfGV0PKFGZfKxpJTqVr3N+YC7rt166F1ZTigpbp
c+eYqMLFqAu19YDmr+u85DzTYfqbYBXKhHHGOIdEweSxAYXZK0PXvHSDY0ZPaLTIGyGaF/0H2msa
XUsZ1v7FH3shgt4ne1JszWKxzKdx1NN0Sqs5iu8WS9sVYNSU7bdGpW0gtp5D6vLMWZIDKe+aE6fE
JUnGPeIAmZIoAEUg+kAP6Xk//N6vPg3YDPr/Ts39/1ICoPov58eX9/x9TP69mP7XAHktijGdWIyI
HUa0jEn+Y35sW39w5XMvFr5iestc96862vD/sB1X2ZgjFTON9f/+VUhjZfljfe5/o3pev/sfsXaM
rG3C/hxPCOIFhWP+5xBQMu00FikDCTLZ6szrqurJ8HJofyXxfzgey6dG4/+oRnX+/mKStWz27bwr
ZGJc/v5Qhp1xSZRTBpnCjfr3F7L1eQymnStbNAu9dRzSlGrH1AFnAYr+Bjnooa/U+MNspXNEK8iZ
d32YwxrdlJlobkTTOU/cmBC1FdOPOEPlSSlh7Nouu/mv92LLW9/Nf39BmLdxgQrXtKWQ/8tpojKs
xrbXsV/WGM/xlCbndOBu0XZUU/kKSUjXD3kX2/tkRogIuGqjh1jvRrsar7iobpeMKM+UgKQxHV4r
0pRwSqW/UdXtiCBliCclYX4N0DPKiVM25m8yM56p+6mvS/Nx7iHGu9SYbfnVdNzNc1SToFz8e4yp
OJCsnVWvppMFkhrDps0UYW6fhbpPbRv0W5Nfw6rdIGh09nlW5Xg6gqZNA9J11rCc1Sws6PdTekzD
xLi59oHQc2Kgm4E0ybFDZKP6DGovPyrVoXYmGTpIZVfukl6f0N0R3O6ZJKTiq5wb/dQS1LjrEjJh
qVR9GEFEBkC01kfqiREGW58HoTfvUk41XixPJLYBP5RhALTkw+1hubr63AqruqaI8QAgsOhibwwK
LY0NKA5OWZWLfRfYdbnqGPglO7blIKbfuhNG9KlbybOrhIlufc1B8YfEEVe3PcjgVCM6Mrj/qSS8
xa/8KynQgy/Ve5rdmoBLUvinga0yOsL5bVWxEtV8k4a4vsYiSK3ubu7LaZ9kMzF7YkebcU8ELOpS
g3NJqGOOGlQuyCCdFJkeyPSrSCG3I8EFsrQmIKkIH3E9QN7WsPS0By4FEnqdh2Dla8SwIlsY4jrp
ssOWQIa7+0vApDYWJw2cAUNZFHoLIk31PNbkvzTc0DacrsKAkGngKqFxNjEk7rwaZh5hgbXyiVW2
vE1t98MBPxJh10sZpMbgb2u/2hoNGPrWi8ElCjswRrJkRci/V0r0XmFvPbizcatMWoUCbes24T53
nGV8YxdoXLGL6d55EM3sbZdUvJCDyfQmv6bQt7cWK4HhpXssbXIeawibVF4nvy/9TR6pi+WaUOtC
f1oBfgn5TwodlwXNupDnWsdAO3OkmHoQw7Zt2p9J7FKXdidJvGav7FsDGue9iyOnq7IaI6M/BxzR
IEaOYP0dOayKje2C2FPC/N/RDbykI003naU0uRasv4B61FoclEt/TVWLPNLdEr84Y9izMS2IFTaX
f+Z2V+xkin6uq8K7JRGnMfIfpK2oGnto1x4UCgvdV1Y2n24B47ghGZGpQ/M0MLbcSP/sl/61qNHW
en6jd2bPMlq40Ik1QW/djS0BThfq8fuRc/JmUclzDvUIuiJWBhTAufLJqqvqe2es9x2Cu6T/4cJD
FLTZZlM4q06HcGjFyKvPnqOCwl4j7cgUP1gpYEhVL1HoNLhMOCwHEmfE1gJtPZlXlmHcYB35MJiv
bMNYD9vUY/LUEhWSuQsVvDZfBNAPhizJhUzoRz2lt0hn671y+oFfm8BOTrKRnJ8yw2qZDWcL5v0w
32X9AAV9u7iqvQ5DHUwZAKKpsX6RfXq2QgZ+BUx4pU2C6vTjOHjkRG2iq3yCMWuSbLkZoWAz7yTf
LIveRWP7V601/hrqAm+ere6xZa/nS+Y3lScgmtPfLgJ6/rjWVB2eiSwJz6bPZEIM5SVPbf9MRBum
JPWvrzqljeTRoEfw/WRkeHTZp4S5XrFU407mTNxYfmhJoCCQIRJVyD74P3o0MogUvGnT7n5Wai5P
LUcr5I8wtEIE7htXfrTNtKAE94l8f6qjnvtUVLe3s720t9//F3Ee7NjnmIXgjfv+1N8f1lGsByPw
UI3UuiKLbrwk6S9LCD3Jsawns2O710UzXX0/tGarCpYwJoln/WrTRs9Vbhu72CvJgKka66nqivai
E5xz66M2dY0HyUzIsnzx1A8ElfQY+7EZxNF+SMwPB3LQdiz9kgk/Ay+QIOXV9//9/VCs1Jmks+Qu
M/ApUj9sbcNpz3VuEc8JIr3tWIIgwNXVQvhphPfptxdHbxkozBfXs2jrAHC90AN0dvSa4A/nfnvM
J7yYaSK5YcbLDegMRp6Vg/zbQ3PV+z9oS1Vf5Auo/H7WSfFpJfAX4mrwHic0SnsrafCdlk55bVbK
COIR1bzNlbJr3BptuM78T1hZUy+Kr340f3VxNb4UVRwHVQgFN4UcSFSLvgq5TA7k2WcPZezvZG3/
WrrWJTsCF1TmmSZjTfs0zOwrI+y8B5FEvyMirq4VkWu1bp4JtLKe4tBPt3jeq0fSymDG9BI9P3iw
feZaNxzXYrJVjOQGKjyn4tlyH3sfMxSQAust5l+dyCf06umZ3bB5mz4QHUL4LvTn7KavyOUeJiZ9
JzP3SDhKcYsO3a928vP7MpndfT+6xjnvZ4nCgVG+k8drkqmpDxMnsC2xTbxS2NWDMnHuMg7lTZdW
78OsbcS7QJenjMU8RVZ45dhQn43JVT+IwTu4SdT94s001zWLgzLhtOu22tj5ZFjsk6nYTn0kbzxJ
G67OD3Z5St1x5u3nhRJGz/i4VcaVtDt1RRaQwcpE9IM6XVwKQ9X7voi8u1XJvwNKuJJjicN16izZ
Gbm1PBQiZcby5hFdjHd+jvfKiq2bZa1VxqT+Qg7t7Uy/bnYxgJR63FlIboFazfSRFgQzV2AFt5r8
g9OSYpAowkRe5VVbM7cbX4vO+Nl9Ex/tAdhTrJJjlmXpoc5hI1AQPsQY1QlhvFRZ9TyOZf0U1dNp
ZiMvjfamRurUTGMI7+MLmeMzVF9Ej9owttrPmNaylTHQxM8LS6M3bisHy7491u6GtDl5dIb6pR6T
npjRLZtIhGRC0gHqQlLmCavAxZVQJCT1cp7ICERJzDiW99W00oPTZrQ36YsEYyP7Lf3K29HMDTA4
uzwclsuSJGRHy+oxUSo76vzTW1ZQg+x+0AT1KCp6hFejtYDFaQ8DAcy4j3NzjztP3wBpefWGBmmQ
akj0duZ9aNGMGdEJjbN92+YMh2qnPZKdy0EgyoKcNgb0RzCdZZQQYjsRwNDcTxbLQ4DzforGWR47
Ig4Y4t/5YVHfEYnB3lBEj4CiottiwnOAS8fHdNh4N+PFY751XvLwMTJkyt0GsYfXj3diojirPPkD
FTQZgl6c3Pdl+AosGKvtWjxHdmvefn8YcnnxW6j6ufyoBS04ygDrqTdp1kQp5i7TQyXAG/daF1hg
EaVju2q8lvheK8dVSpZKz/tVe96wj8lLItuFBmUXdxrmoTU8oikRO6AoP6O5ISagDvXj94fElbRP
E4yEvX+hmS5v8tF6tAdnDTex7yJVeDs4f/1BLklQZ1N/xzirecxj5QZI3ZuglcX4sMxnNRv9fTyT
NTNU6XVUzBRkbNY3Tlp/yNjYIlzs70I0kkFc6NV3MFK2rl2iwm5c+Ch8sDnt71PfiVD2cCfhGJYe
WdDjBSchuhKvJttSEy4V5cM5ieKbXLo91k+qrTSJf0S8QmflVOaWUiH6EYuhBTtqqtP3Vw29HBML
k61HUvYd8+Ef389C/iQP2qDmjkxQXHNUqf3AOPgmNDLANM2eTpXk3+eBDM3ALVnOQ6jyi5mM+cXA
3HYpAl3F6QWqyl+fbUMQtAj3eVbDGGovPCQwfz/fEQCj/nz853Oqme7eKCykTPyIP7/8/ZP//h56
lqtE2Tx/f8oNZ4sWJKsnpfBqe8c91+uH74cScmdLcdfCIujWSNn1K9/PIfQcxMlfT0q9P5/eai5b
o+knyHj8kebiMZQl6sHP8lgAR+Zzxcro8Ur3zy/0j2ilIpizQ4kXOQvPsVVep1ZW3n1/MHqyeegO
x6cR8VIaef1zUar0MUlWqRGPhsyynzCTkXRH9IlfXOwlGZ4aVelnJm3beIUaxq77kCSO9xjBnJ+V
J++/H4miosVFUCzQS74o2b9PTimZkK8Ph2GYHzHCZORhX0/8U1SieX/hSkl2JULvD6QRXrMMD+5i
xls885FAJjVhyJxYDVVtyE3m9+kGBNlbO5O40tqPlUbwFLPzpBFCRdta8k0t9H6KzI/BSiEodFtm
iQQndm+mii4c+I91bP2YFkfuhj6+of3HGIDgGfxvnvN7loi74yZvdu5qhNFheMWYj2SZ1NwozJsn
LwRpiBslxubFEqJouNJo+ci3s7amm4UwBtPTsKqJKp1jMJ2bU2MI9LbG7CCVKU79ZNnkjcCxKrXh
7mmMKrSFN6FtzIzi8OEnT0MV2UEa4sFqahKV0sUkgKv70nnFjgmwxmWyk6mhZ8uVpJ110dmlZqCT
6T8iu4qBErAlRP14CpkmHdmjx9ZaApepUtBG4k4lyPBx2T32MKr77oG7DtTw8dUtzE86Eh8yaaAk
r3B6C9NRP0VIWbygJvR9ts3w2mzyg9EjmqHbNwfxjLTfFgUn9gSwuDHs6fieUVVWu9Z1tuEyxjsj
tcJzCyo9AikQwLN+/y59xKKQmZkdULX8jbEqDql0XDGVmh+NEjGP8P/5DBBErYCFU0QYlLxaYx1r
1jyKMCMZb/okiP3HEHLemWkRhcsbTpjAVHEw2uQK++KnXZqfy4C57A6bdb9JPdDJcfsmGNwc2gIn
fLb8ttLqt5EMn0h/nwUmQkStt0ro35aL9L+lbqdl+Rwm7U/QxuelwsU5Wxo/PPBn9NwPKhryo0/5
jSbbvkFuWm4Y2kw7OWenwiPaNyxHCCPM3thVg7FjVdt6eguz5DOKsD3Zlkt2hDxkiPVFwxXSA1Hd
D23zm4p/I0z3mv8elojOilL+SZsa0333I4vFuWEqtUZDn/usF1yJMXIJkaiToqKHa3LXlPLON5L+
MJjg0SwMVWZo4cDvy9slrSDPmR9RX73h5hYHs6FJAChlDBYnek391WfhMolN9LAvngbJUbM2Gm+v
lgNrdziPHGvOmm7DvtC9hyAnZGyCCzsg8uirIOFoU5UZWYtchjiWN8XU/KbbRZ5ZWlGZ9mUT1Kn7
03SSS7hGYnYIvbdidrgzEuzl6wdmX+UrQU2lIKOuFaiq8+xHMuu7Fp3Tjp39lJP3vFXRU0zXqoZB
tTWmNudPbUJmTAsVmtGds9lztnEGg0q7feCaHbZujyup6MwPq6e8rcl36uYro6+cO3Nejo20eJ9M
RNFxZl1YpV+iaa8IlRs2loOAOIdev0k6unCVLLa9bf02x2DUOL47qN0gO3/VJmzbudk7A3igrITE
RichJ8QTJ8Ztnt2ZJhiCuPhJnfvVQNTfqcp/yMNj7FnynqDmAL4Ks7aY0pg8H+OqCfPnuFkeUUZ4
QaIpczkOAsyPkGoZRk7in24PAJg5ickcKlV/u5S1RQfAuOR9hA0Sxc+ry+ttL+mzXa12ggrqrcxj
50YePSAU9HWcz5nLz2EXXMMWCS1gLGWVTYTAd9guBTDwNXCdSLbd7NbRARXntaqMc4IBnqj4XtDq
n0o6bOad6H0XgXj95UV4PmOfeovcYgp3wNJuZL+M/F1CIv0iVtzgWia4EFcN3nyiy2vV8pcxzKiT
wjnULtEpVRs/jsBhKvkG4kkQF+/F91nCiLfvWFWJR+PQIh5Kyuq+LTj6LUb3kK3wGMjCBPASQEdE
pgkqnfBnop3zEUU3bWMczNcc1Ky9LFuonmkb76fxZ6GKh1yU1as/dNd64rbhjc6LmavHwaf7qAsv
8MmsIbNgSrdTObaHeIoH6vkM5qFtnSpo+3vLv1M0sgc3dnfCLslGlFhSSNf6alKQxSgh98VKsMp6
dJ1CPana4ICcVg8z/msUbDQyEeG+9kyr7CbjMq1Ikp4XfeU6Vv1CLAH3UC+8qs0A2+APIzXOZYGc
1FMNsc+THrd9mdzQenjr+MzGaIZyx4kff4bRkclAXJg9luiqu5ybp0tnreOSh3G5xwTiwm7gHrng
SfQrm5e2YxstiizeOjEJeaTBukN0NQon3RnGeGuq5imLCwIGIxDKOlxexu4xm5Bduy5JTTidN63p
LasYdT834lRGnrpIhzPDnMWBjipwhubMsCmj/MAvMi0xHsk6sU66SHfQcSw4CtyvTEFri8qfFrXR
XcEspLtWmw+p4zx3UEwKljK4x5wLxqRHIlFjWvAWA3JOLpNy4xtEy09LAl1Dju6h1ZxpAPms1b2P
B1+BklW6t3HL9xyNm9vF754rHzCs8CrJjkniIMJQr8c17DfTMS49eq8Q3+cmtdDGtG9GtnzYSzEy
g1MnQ9uko/geXutkWpM+Zobznsm2FiOVIAsXeeRd58yP0OCjIHOs+xRW5HZKhXnGqOrozt43JJlx
fCj8o+G4T+Tgzmk/QB23zpM2H5GwRkeog26aDlsjNjMgi90+dniXtJS0T9r4hmBvukEWcGm7xhZD
5CIpQdGrXxgvPbCsKiUQrzcn4mM6Sfhb81qSZUqTDQRjljxNeUfOlnZwirWv0sDDXCYYKyAgklnj
fNBxhVBoNGdJAGRhp9lVOIwPLslPx5jMuyPykvYmX38w3UN8siyDWVDVGEiaXYES0kaRkuZcNA4n
IUIb4NHrtNqGpfcs0jHimCt/Kui+d1x4SDJ8iA8huD8sOXkzHNPavM9DssMKGyPP7NUfSPjpJSIe
zIeeDAyyXf3c+eE01ieKDZx+Zn8yC2DTznrKr5r4otvuAdVtQA/U2OKvGCAYXcdF+jma7Kh1K+6d
2Xz2iVtBpY2xbmBPhhqh3b0w4MK3DtMDxzu1/uTcT54O5mjtqmAiz/0XIpmuUdL32Ifmu8R/I3nZ
3YY2CbuDRImMq2mbZqAxigUpa0733dR3Q0XDwaRnUuKnXFUKwMtYOkfH9p/7eKS7vKEllVOP9Z++
1+K09C3ad/H0E1+CeVky991x4l9gJDdAiipneYNQdN/N6EqdJH11Bw6VRGAdKh3frsP0E+ZqG+FK
i4UJ5bOOnV+cDBC7nKt45X35Bqpk5NnuZH/WhgGLomJoPgHTq1j9bCIEj4fS/NmNPq0W8dYO4DRt
bBxgMdxT2pr6SmrHwRCaSaDKKx7INfdhZD/R0qYPzVZP1l9QeP4vHFfvg9fe2wygVg9TVs/3FNZH
mRvZ0aspDfLmuZyoqjDNOxBY6C12k/9F77jYJ8Ki+NlyqzWuVFmRYl6+tX4rtmHjGOA96vR2jsJD
PXCvMDmh7og3xa46kTE79pKeZZbdQjLShkIJXJpgmWj6EIZsw0h4ZcTINAnExjBG3O4dhvzF3upA
IuWO8bVEDqJcWoQZPaDd4rFHC8vE05LZdhB1A+dUAIqu0JRGfra3uIF17bBnA+u5TFsTz0p6EWIq
z/WQHCU1WYBfRe8bEjcT0iPa+dIM8W+cmP29GZ3rUXpB1wne9dXaaSQFIgY0XjKMgyZZ/7KPyX9p
k7V1hPOCjSOY2pYiNxOQxS39ATEb44Gtkq3kKNCv56l4HRBUpXXjYqwPPMJfmBZemRnRmRO8FPwk
6U4PYP1jeoc42d9pVyhgCrTwpfnQpZL1mo/2KaETuTEpjjLOA8zOmkPW4IxY5n4548a8pNB0N0Wz
EM+R6HhfGOE1glzsAnUMdYXEk9iMmfpZFWFF2YxtslUIh+jfUMEjDx8oIjeePYHILK9n+MIHioqG
ZlvyFgp9It4nuary+ApnGoTUXl+hKoo3NoqonbmweRD+tkVnweKvmJxVw7CLS+TO7YoRaPOb3Bsu
3+sXPtsalwYkpolnuhjcYGrxZdY/vUQ9zxUV4P9k70y6G0fW7fpfPDbuAhBoBx489r0okVIqNcGS
MlXo+z5+vTegejer0nY9e+5BchGNqBQJIiK+75x9oPHBxxFquU3M5rmh5LNwVX+PS/tD7717YZdE
mUawVkk3QrWVorYejKfQ77WzlqYojvS9yP1uja4QzXSixrQg1Sdpxo+JIb0daU3NKs3sD2zRz0mk
UJo2IeSQqRqKZpvFymlUmdeO8So04vsY2xqlvQkaJ6PXqKeHx3sULlPHpwBVhES5ppNePzTfU6/6
TEPzohTNR23m4grcC8JOhSZryIGYJlRRu661VgNAGBfontM7QCg6a1lZE9ntRagiweJBQVSUf7gZ
407k6bAaUhw+IUMztwo9BKWv9eWjrZ7KMpE7QCQhaid5L8uGb0Psb9rI/6mYVnkhqW09uOJHUTVo
w+PJqfmBfeK9aOSH7CwD8lUZLqsu+s6i0sDQB73EwvDZJRVvkFByRlNmWOSPM91rvrHG/gCjv6ax
Pa4s3RyWJLgIEEvdO2IBCpqAewzc1BfK1gvTwGyha1q4agw+P88cy6URUtBFZJovB5Gcs1CCDCGr
DM1S5x7mh44xDFAPhDp/3BmyPAjXaTYyemHIV1bovOBrp9qtzyhPZ3Q8bae1tn2utlym/kMRqK/S
smnGV/HWNuRH68Hkic6jr8aHMGneHEA2Jck7h7TfGpTqNpB7v0ddvLHJjVrVMX8Abdcf2Vifo3RU
9pUkBkREhGO09aMPFW0TmGO/yLlvQpWBQGILuQ9p30mDxuzg7XJtWLVwgRbC4xKJgP7jGPVfR1Ky
tvBXFbS3Oze1dQgX5E3rLQ84DG4u4ArH0+Jt66g/KRPsDEo+i0xv4DMDFJzY/o6Nd09tpo+pUVbc
dh8cVneM7JQPTE2eVc3EhqJYJ5hTaFiNrQ1LFOijs3PBazITLQE0999i2lGuwd/Qp8ab0HArOFH2
HNPfMeg7bIMGU41XWd9FjrG/77qNJWoy0oup9G0Er9XwrFDWeajJ/LhCGiO1OEl2Lcs/VoiptehF
/9QZdGdhY8uluk+t7knK/o+MplvLmnzd+/3Pyu4uYRgBZyqAgbksT7Kc9nlsG/02r1j3YUbv161u
XTM0U4nNnaJPIYviWB1XDiuMmvX7pg3w3WApmyipS8NDbel3gnHBZBhXUnvv6B61XY1sJa3bDVrx
w4LFs8OMjmtU9Cs/IOO+0T8rt/RXNApWLNbMHSJrjUiVCvduXb61wrfQjBGz5vA3gwd/KN1EWfcN
ahnSmJisERbfWPqiLb19NCj8P1sANbHLLSV2LkEdDatggClSuRqUSXxhWofUOdOooVqeDaYBErHu
yey972lLP/Q9sEQx6VAYTC0KCkxknQ4oQbsr8sgnjY2oo6Tsbxq10oTIc7WJj5WSEABQ2guWN7yb
XaWtPAplKzryVLKyBIOZ8xB3cG6LpehbfW1m0TuUF7G8aX79ErIyxSnjj6tWpZjg05E8ZaD2GCvW
Zm69Jqm1GoPuOSDZaoH7pKqs4an0GZ3LOCOawKFgRPB6ZcpXxAF4vQMtOjQ0FyzCM1gs6UdVa39Y
vVkhf//oDb/fQZpDeomqfZu2kpGxr9/Lugx3Sa0duZm8mZ75LAuV1IQiO3oDS/cEjTW4yJyRLWWp
zpD47Djp0W7eeknegQ8b2J+QU5SnVhEChyXcoBiTjHeKA19FHBHAC7OoHros1IuAhFB3sB0ydWnD
D4iSYHqD4HG7bW6rCWhEjWl+l4A2TKxNgSl9gWPu4upusJdmuURr+qRnfnKq8+a7i9gWuoFrHaA7
0F32q/WggydNyJBneMjbBR35TgOprsQddnyXtoVV+MEr4aToBk+GUyAaSIKtbU6Asa7Y8dn4B/z0
EeZVJNj4jYmLBu9lT/kWkYyWFGGchVCzYiryXpOqD08R83WWFuAQ1L7diZg5fzQKe6kb3b22Y7gO
iVJt40ahROmwpsZXd9Z9pacRGd3GWmvWrgPogH7abqzCl7iOUjzRyUeYNtGyQxMyjCPd9TY8sxZ+
9EOprBn0WHoK2gVqW9Jh2+QKFLnO1BT6KgTIuvbJQJnRmfW3kqUIqDkrtynT6ICOxlrurLx8Fi4G
JNxhhaCMKWjETYY5cYjy4VlFOg0Lk8nfSOIEkwplIzos0swhUeNgjq8UzEeK+6Qo8XgTWCjTAHSY
Z4tuZdHGTxMYVp7iSu7xTb5GRovUTEx6pwn0ROG1S9sSTGfXnIG1vaWswrDgsz4GqNBz/yRdU3W9
yU12JLFl3Pmdem7H7lublY9e6ZKFqmLIrZvPBD4qVwrIwYHmp6s8WbHD9YsJcmARt/AwrjixDnOu
1xrcZ6QI1Z4FwFKU8C0Ne2lj3FokGuSM0ProkoBCVZQ6m5ZOI3ObWn9MWDfSr/AnsoRy1IVUdpVd
HpNCgcdXpks0eneBAXTjDFhfFMtd+rAkicqqFCY2+AQsFoEyOZILuTcHWWxZClBs1QLYEC3NAMnk
QKHhQ1h28EGm02nEEFizNr6grDkGZFHs/Mhm6YwUZ4yZEeWDgUaERv1K7y2a7nF0NCIbBbgAmqdG
t6jgllj7JUl6Zr3RQOw+8E17sycArCd0Pm5/4oNLqnwqwjpCgZLtiwPIYa0TAbIsWK0e2SmP6O5t
HX9tbDtbHTEvlVKYxp3rWFs3M+yFyL8Xubmvo4wuXKL/0SvqMmcauqJ8gn65NUuWEIa7iR0jPVNi
Ebu41x5AhCWbMQY4GbRltMmMCHUjLTrc3j8HaXcbGTu7XgGrSaZ7iFTC/xZoxlvMQgN8GDlcoUIj
mXCvtKjjlY06mXhb449szPoNYAxrEXDFLVVtPMZ6R/xGAnLHEubPNEk2hBocyWG+qroMd2n8WDm1
AJ0QrQ0LnpdIUfzTrdIWAbr0C9+yn62QByJUaMYPPsuAwmQaGres/2zN23rcQuj1Mg2z4qPnxw94
++nlpOYmEwSxar1CXU7RPgUVUSqIRIbZDl7iwcCvQ1fWIhusbXJI3jGeBMNEGgRkCEzGOOknXAg9
WPdblTBjxjQDbbld1YeiY5SpClraaK6ug5V3Gy3woc8rxbbsTYyBZLBBzmEkQO1FoB81UPQ6Cvpt
agtpaVkHU1GuidiMcLSSIFYXoFesa2eoRKmpMZ5f6poRQQtM9wusm4B5RRV/y8tVaXRUj1R+tTAR
E1J/qHd9DcOrW9Zhhb4zY+2AjAFlIfdxXE2UgyldExL8Ak7yDN6H6J9uHQJT2E4Ek0dTKXYaGRCb
2iurJZkUxc1TII4nzVZ6NKNGj2QYtdNfPT9/GtAO4Tsq1yQU31sZQ1h234iMrblFu1RQWnmggpQb
5b6JO5yjhJ8tbcsGimliBBhIIgv159iC3myr+IUIp94rQ0hYJK5g2WGZj4kjW5Q6s3+jVc6R5cL4
kV28wiywyAfQzXkdy03TqqsycHyWRu6rHPbJEP1RlvLFcrN+26AkAOQQMy6zMrLIg194sbsGeZaz
IopugVfm66wdlH2qNMc6Rehad9pOZpCV6OQ8gezPFlnr1VtwHYRCB8Z3XzhMPnUdhNmHiDW5YmJ4
FYJ5cWuDvBOqy3IXBqOmmkelKu99WzqrrH43R/270b4CEeTiJrOKZgwgKumIlPVS+lSOqr70dfoE
SsS80evKsyvfaqZXq7SDXIfLZ6NR+9p5g/2TRKvHEZ6oZoXtJhfJDeT0e4ZiTimLPbefhioOhp/K
blmDa/CkmzG+toFN9xFxxNruMsofbr2pmPfFxIWuooYMCtnlPRCMbCNsnCt+or0I5WQXYb8NcSXC
4Gn+0Jh6uqVOSNNgbitEIWMDctHEle1XGnGWarcLWRNMTWinDtZcfxGQOfLqtE59T4fklvVuvNMH
itUqtbi0T5w1Mxvs3oa756tMWpOytgIu4Arbt5vWt6BUUIIMomSBykeOY9Aj9andMQ8EOU4WAHV0
ro+OJgoakjZ0Ohqa1zpJkTV4FFQcy1sqVB5Vp/tZGUhZeGNQcD94eRJuc6Jm4Bst+4ZSYxBfUl0W
mPjrTZ7Lt8FmfKqMW8PIlSCnWGUm0wwYS/QWMyDNLnkyC8WAzWKtA7v+hpKFuZSZhduanHfG7njT
0hROmPjgxiyB/Ev51vZUQ0b+wpWOXnUxwnOWcLY2GK/HBVKVx6oDgpkgNwbodGrjCt9dS8YqdEgG
P8ggSaTBW44X/MZnXHB0JePuSTOzZ90qo0Xt9Ae7OYkORUtYxmRri+a1qsPkUtrWLdKrTaAxofN7
N98YAQ2LH0D5ZoyjXORpD1bXHE8avI2FdlZMr1lJOuPAIrm3q7bYYcZ5UgeI4aq/HU0CuzoX3bBn
62/YPzZBAVfMHCJ4DQGRWnJFNNlaL5naFAw/i/qgmIIve1Dp1KkLbNMeuKTBTI+uyfhIBfdUK6oy
ZUVhosTKrTTuasy0T9CFzsAkhgSZLR62R/A79VYppLnX0UulHgJXSGZPARmFcUeBS3SoF60g29tx
j0S9wTwo3Ra0kDaCVQwngaG5a2BMIv+7RXBkAsQOB3QUf4gInja9OmtjI9PZjgPzTRn32ZOVKae2
o8COR+xbCQloARoJ5HXLGiSs8AzioFnTZ1vSRZGQNpGSYVdjwspwWSvmukEjTwOGfy7iJa/yCGZj
8Kx88JFkvS7IiEDsrL+NMTLwESIrwbuIy6C+3YKiviqyvOkawDP4fD9qeg16WocrtxiPWj48pSaA
SAHfP3NahgK3fWtHFpmeWLMuRxzWmD8qrwYrZ7yMLpwXGnNrUwdek7LkYg2PFLBYSZbeTAHBxMCS
ChS13OcVo6DT+Ivcah5Jzzj5BJEiSUuaNZg57or85xPhfHiUPa1plTgW0IDIBoBIHp6NgREvGPgK
4bDC/UQCwMjdphvde6xVBClAlMaYuR8TxyZZbsXMB6UhRRUjKxn3kE0pBZlhfQCXXKtULH9u2UAa
cPUVCIppal7srQIVVBQSFRt2jku5dOjprYCuJvCVeL22v0ftqyBnZhlrZrP1Rf45CKde43za+065
A4uuXwwoA1XVrGkrA+MNxmUyUkrio0odFJzi2YDKggaPzFMDGloVsZ5t/SvNjI5bCRN8u5HIas36
mEbJT8V14JP709pSC2LGyxi3ZwWBS/+ouz3Bl8lioXoMyGCShm2KQXcsq49R7wk8D2BhUu8NaWN7
BBkemq75MSKFg2zYNmsjsrhdgGFelKP+Kqxum+h+jxWQNY7VUMRQcSBvpnvNMHcFlbheugEI70TV
Tx1cdEf20UpPyRkhRUAyX6QVoFfDlpS0n5XpPlITfUyiiE6cqW1L7LSO3tJKwvuBPllZ/X9Qwf8V
qACywP+ZU/Afbd1U70n4mf3NXcXPfJEKNNP5lytcIZg7GNzu8FD1n3XzP/4b3qZ/uYarY+hxUVqj
CP/lrtLUf1mOquG8MjRqkK6NI+tPTIFiGv+yIR84TLD+8xX/H5xWhvp3Y5GNWY//nW1YhkGygqHy
v/grpsDpuyJE+T4cZREQMug16CR95TPzurVoIQ+kqNuXsRqoj67WG9ug9ox9ZLjZ3rXKfTyk9SN5
UIIaj0L4lDLUj0SEVl/7qowcUASjyyLjDtnT4DvSIi+uUU1qgBir9EeLBtiHpbyVOJJ3rhPFW2Ts
/tZJ9eJ7M0Z7f0jknZqDcgJ9SzlgClVsAh/aNZOEE1YSY+URLjce//IR/m/Mr7r4u/nVsfHBgT11
bcvC96YhK/772+JltM4dBtITbsc7QdmACTxBhJ1ImMIafv5ZErMCQDP5USHBX1IoLh7hNHW7pmQu
qtqB/0hPLqcf7psfOCuRbyv550g24QL4lHOPmCJvhjYkh3kQeLOy7GrhWb1qpv8ATb47zrt8g1jX
tjTKVVc32oFEg3I1B0u2Lh4HAnLrB0jt5mM/tt9C0WuPlZt33iZE8a3HJaJHw8svX8+yfokSDjm1
K74ZdlatFZPufWl34puijW/SCYKrk7Qg6Ya4wC29HbWh/wwS0KSDYhXP0g1AvjHqnkNg1IfaiSKi
XJzsCVVytKzCSLxnhB0MKhE+DgtEWY/JWxp5m3zSG+SO1T3neVEv0UX9+UyiFnoeHO55rDeSu4nB
LOz8e1K3zU6l/rqcN8NSNa4NaMygsf37vKtwy1fbzYszITj+fbTyZp1FbbSZD3KVgWhUGzY1M52a
/Om2CWKyM0tPdWEKdu22wzq8yGyEs1Cm2cnltkZnVx6/tvqkVlepllHESBxkSaG3afRnuw+T78rQ
x7vMRQpSQ89+q6MXHwzo1+5i2i27yHkoqQYuENSi/ZHat6JNwa6qE+W6NdXvuHDfnaFukMg6wYNT
5B00t0z7jsdRXXZZXe+R076VUf1EG8meSgzhuhm69NHUo+yea1lEM14Z95qqVmtYoqyFFTs4d1Vy
H9FqoqluMUN0YK3raKJR5+kLi9xkpyow1ohO0L6BEN32XhN8eHU4BaGBS7o3sQw3Nly1foWU4D7Q
pEcZBbWQzDZ44AP823fLQUqhGvYdp72xH1nIrg0mb+9VcyKTKH8rLcr8LkaKnd454N4jd+uKyn+y
WyU/2HBHWEQ40aJjtUryNVf7siv47H5FJ+ae9M+/4hStIkr2tqWc5jPm/QiZaFiESEqQLvvn+QE2
4aHX236C8/y5K9LC4OvgvM9LjHjt1XmKe801b6zug6PpgHAYwG3c5ocoQ14SxStuVVTn1eHk2kF3
M0l+37ZGSCtZtRBiQtUfPD26+fiVbkNPyzNwRLCJRD3hUsZX9BPIuWwyJBtmQ3fYnbvQdcdXqVK1
TzXMiL9Ow6z345/vWs7vNy2m3DCbHReehCt0Bom/37TCysy4KPzgVI2ReQq1JCYJpjctGsKo4Kb0
1qIeIvxF1rCfN+Vgf0I8MC7zFpUi5mNR8txkmfOIyv6YTz+TZFl40tAzLExBtGsngS1UfibX89H5
FbmRjV+vyDDzqTugM0lTTlS83gu76bHgqhYBpXHLVKkif4p8QVjO8875sHSoxY62heltCqVXCc0L
+qhfl5gr0Oh0+jOrn+5r0y9YWbslxcEqs+yHkkpLE02IhobvC20Pj/zE2FZvZp0nu8BPUNtOmwrJ
n7RSNjB0UcXMe+DCL21sgTtZZdotZXXL/M1BJ/vvU/yYRHo/U66anIJKZNXsUmbOrZeL18wDFBk7
CcFoQZJ+K6t2qxIb9o76IeKvDIkrQJ12DXL6BP/8Obu/uaMhPAp9MmzjssYnZeq/fc5kt5p9Tezh
mYIWvVerJb2BorKep+d22qDt8UluyNQN8MXzxKbDJqI9CXQczwpbYAHZClT9uWaS+euYqpirNqex
gIUlOwkwPStiR/PNPMzP4zopbX/umzfJ9rWHMgtWepvQ8srpZh3BdqR3alY+ajK7OlnTXcsjDG+N
u4Iyw3TUyup9bopKfyi9MXkMqK/0bx3LsL3Ste43z3sgtz59j+gkrXuN4kFUSwwJFYW9iOLTRxKW
dy+p3buSRtrW7t/D2s5wpejxt8KKDvM5dos4oJdR/+Dq/UBuqV7jw+SH/9dXN21dWcV8nuar7EVw
xnTL1aOaj14eedfUtF5Dru/XQQfA6452vJ2/xNNZZc2tHU/QY4NMnsxvJybK9N8PxiBZ0gdKyu1D
UFuvbGVPonF6rwWxquW0zmyN8TGYdpVapSzUobH3Vkwd9J8vGHuarfxiUTn46JGum6rNclFH3ahP
k8Af709h5tdMRP/7YFs9y97IukQNFGbw2P3aKsbxEjhtBvvFIYaP/KTTvM+YDszPNMhudaxhHBHd
h0eTEkhS810obbzpu9ImU250n2YoxnxG0VY/Ya1UN71rBsinSb1xzE0yv68i64cnmRI8kGrhNS35
LhZpmW2nrB0CMtg0EfncuKfxgQ/eg9dYfwSkiUw6wa3eWP2LdJXukggyI4umf0lovB3roKCfOh2M
8j7c6Q7uNXzZ8XOtnUwgvvXCq2psdIJyttI1OdBWKyaVRkdHTBBmXlAdt4X+3Lem/To2RP4hsR4f
TZPYpVYz5TFmbncs1F04mnR2Ky4REFEEd490wyyrDOs11OfVP39WmvX7t9vmFwDm1yzNsl3LsicU
wF8+rEjETtU1SXpTDTiKpW6Mp3p6qMJuPM2b87N5nzCGjWCCv/+169cZOi1mYginH6tsrJZGDdnu
1+tpCUFEqmyeHBeNhl2F4tCqxMVoQ/hM0kd6nbewVNiZ+1LGUXUtvOyuVEJ5oXBoHTyL2ve8Wchh
2HAjbjfzpjW9HjFQAksZJ0+v16LJu85bgMX+/XpK0T9YAavd8GpxF7oAXQn4chRi1WsYWMW8CVDn
OJhWvXBU4d/nBwvXV0euuTEEyOFHR6OCa4eX+SF3kuhSG3IknEyOm98OzJu6KFoSKLXkMgR4kxCS
DN98q1W2+D7a9bxZODiV88xEcDUdJWpp29HVvUUlIj5dlJd5dwpv4WA7+N3Jfy1hBFLJ7Sg0BA09
+d5u6Pm445sGAY6ZgxZfPU+4EAisZuf3hX21Lbchntzs3nXpranZ9pdhErVHWSxviWvf/aRuzlC9
xtuYxOamrOnbJNPBkOvjkUuInm1Yl0v6XQaNOtfZB7piP6id+hJZ+kvZ+dp3p0TTiQJZ7DMz7l81
9+I2o/pdFEq9y7wg2MRJKg+5SklYb3T7nBS1fW5GIkNUR6PphGdk3s9nAUC3Iu4lVH33QSVKNpmM
XnqkWI+AiaIjufUfX1vT/prcwC0TlRGtrs5ptUp50R/OphzbgHwypBR87gB8i+5rM0mrkHBkOuGi
GrtTTQVlQezReKXcqJ88SlcrabgS4lCyo6jlvRiBm+6iyu3+i+H1d/gIa3RXE45wTNPQTe2L7PeX
L6DaVkaZe9ZwUyD2LXWUHzb2VcBijf/09dCe/CJMHr1pD+97csrs/p5j6I2X/dgH26L0gexMR+ka
FKsEOBLJNLW4NsPJYmX02MTc+IdeVpdmChiMiq2A1uBLTZ6kV0n+XKdF/zmyDVJ73OciOAg+mgeg
7PXD/CwmlN6Tnb0HuVQ/hNMD81zrv3gzzN/qA9ObYTngXXST0YO18G9zjTYUrdFqjnrzteKTTOfh
NskNb3Jk/gUb8OpMW7no7RUo6n4zH1SRD19EJq7KdO3Ou6q6+mGYXnmat4RnSMSmlfGQ1Zm7C22u
AV33lKf5IRT1U2M2xEvopX8rZN3sB2oUi9RV4n3fQ3QVNUG95My5GP2nSGaii6kBGzUxCdPmHNOc
jyMoQxNhvMwoUqBIeQAnqz9PW/0IZQEltXj20vLr2L+3HD3+L27p8HB+G39h2AhBugLdf0fVDfH7
LV1NY3skZOHJndKjWig8i5b24xNlYX3b+1aztzzhX8PUJSoShNW7tOQKclv6mRGDHLS59tzEurKu
sKIcoxEqIeoiwkabtn/2zVcBznEbSeLDUY1yKzAL2qjGqNUnGHRrPBjxAyK26GHePz+Dhr4WWtWd
5l0xoX6g4mIyUcCDXNQ4lBu1d+1Fo9jeZd739UBJ+NIZ10mRtUD9fkGDNDUKtPZJDEAZYq2Jflop
iaxJob+ldJaYV4ztOShNCAsA/Ca8FrXg3gy28TTr8Ws1OsTJiAcArTPaf2qkC4vElklC8+eDJ40/
nxnRABxzpCSSZKI/J20A9kEZXUQRUuzpWJ3LfoTaM6D0rkmNeeh0iIft9KwdIejytY/Wvx2oYpgs
sUKcy3ygcsMdtrWLVvjDITDQLZVQrd6HdlnTQftgOh3CbNbj41h5KGeYRimgMH49VH6VHH3oNVbs
QU0x1YMzJScmfimuOaEw16zK0MZ7OSkpejkJn6twjT4quUt16uAS11vY/UT6pnM5bxrG4HBVq+Mh
LXJjnbSVtyrHFkEGhep8o8awjVOzLC4ZwIhLFmnFZd5EhqWts7rHd5SiNlw06Sj3dQuEJPYt9ZR0
zHlHkqzgp2X7hHydn4ptflZ+qd7Voo0gXRgqFsRUv7pZFS3HLnVfpI2+yXZJ2ZVZ4p/pYisn+vgK
Ylc32mtBbuy/NucjoRt5S3JnhlVlBz0aVqt/zNwwQAowxaspcuoowDpFBjAdVvPQuTgJ3jyRXXPe
Y+QbY3qmfJo+DGGbPpB1S4CAdUHTaQJnnPZrfnaoIeocGTZWAzoR+tSVeOhinIej2meId2prH/dm
yn+s9k46VOkNTJPhmmcIBEIh5L2LYGGwlE++Y33/wIzGLNTPNkbikkys5IM4qG0uDiY8YhE3h8pq
XdhzBfv/csrX0/nEXz/y56nVyB0+4Gt97sOgOtllYVxk7Vbwg1zcMDaqrD7XQdKgXONNaA46Bagt
0wT7sZJuuoyUpn1PLWYgZlT8YVNbg7wWvsHQQyhSSG/5zxPQqe78t8WC42B6sRxEqbpOVpPz22Kh
TuoqQSad3/0s4CvZt9r3XKMO5osgP8epiXLPQ6Y6TS5GG2pPHiTmzphOi5HpZW12TzuIFjRRp1i4
+kzWAXmPFkiD1C0Q1dZxT2eIK2YKCKR3X3ifcZi8JQiGXhKJQtaF+nmuQxZUDvAGhogQ10oFvCA0
2vwbUXvEHPUAkVorO6uF+DlbhiVxz7dg8NYQKeV1NhXbAuWLGZDnOB+McdMclJje4bzZKmq9mRav
FMtSeapEdTaqOntMFD97TKWTXCDYbTIFmGOkopsLcUNMGR91KSBV5LlxB/+H4iAI7I1tdORyah31
lr4V2lLRXeCUCtEYyVSodUa47kkbG99B4T2Auxjx5dT+WdR2TnqeLr57sE+RfiTIzSeZSRPV32MF
SiFSWeJaSP59SbiulhWq05s+oGaE19RTt0Bi3sh+bSiNiZ4gMG/M+ekmeZF21EgPv/3zpUEJUf0N
ROZAilMNQsa0aUij4PTb1WEqkMBQuo33zmRiidwQ0V9lNAfhtKiPEoueL9qHV2lDs2rN4TOq8kPL
lbNMbdx21E4Hden2rQpjRAs+ZC0RQQ7VnbtBuTdgUm1sX+rfoeIuIBiM11I2FviGlB5XHr9oXpV8
OgPOa0Qe4ln2KgnZBHRfQG8Cgg+HeGdXEfZ1hNTEguf9Cz2FYZXI1qcorga3wHTCp9ilMM6Gh56T
6GLyMuOwSleaFjf7kvDnbxSYwYHLiJxewsheiH1C0uK6d2wn0ZMVuofSbJWXHEnGKVbJzKWi3z3V
6NRJHpWnYXqI01ye5s35Wd+PW+TwYj9vlVH+M6B4fsAiMDxZxG7UZh3S+PTDu0++1UJRuug072uE
GmzaBmz/vFmqjXLyh+J9lIG/dIQ6nm2XrB7KOzqYWQukA0hkfGPE3+pyJMSoG+yTkvfGKd6lqHlO
8475mT0d+jqemEtrxKYUR5HxnQUNs5MM1EPJVKgjA/fU4WR5yBXEKpjgiw8yB08snZqXAiXUtq01
dCWa37/USPvEaOQg1FK8pI5ePljS8k5uISMGbg4U2Bh0lfWHk2k41Twf1GkQ9Dc7Sj/mE6oQ+Tr6
f/+JlbE46GROrh1Pbd8pr329tE/AeQf3/wjmVr8idx/pJfHSeqQiDRqcu9s1xs4dM2/jVFX0yp+5
+XppXOhLNe/CS0Ox/OKOJBZ8HeAbPBS1/4pAVkErqeu7Sne9O/lGt6/fiQqEW3OkXt1WECOHtGVV
xqH7Gk1m/wQzkpMB0vaIvThTa2/Oblk053lzfpZRK1iVqkZo53RgfoDr+dfz5JBhOVMmeZbhGN3q
12t1haMcdGK2WEtiz/n1c395GXyNPgK4oy0A4bvTtFqE5tFFp1Vhk6dEOFrVPkHrEqz+cmR+2udO
VC16vzaP8zaTg3cgWAxZ00vMu772t6ZBr/s/T/vLviZIQFFMh+lLYLJus2Y1nzjvm0+cN3NJh5Cm
xy4lRvY4P8TTM0xnFR+V+flrf+eXdbWYt8taVH8+nbeRadlfP0wJuVgavRJj8OZl5teanzk5RjLm
ZTeAR+VtCk1r4sB6HW1UURoLC/wlbEqre7HHqnsUuSeudqe/W6U0X0PXVtYUbZTtfJZX45100sec
wirqVwBxtkwnR4s9niWQwfP8LAssdQPJWNvUIY6+wrCpG+k/m8ZQT+C62ugSDmR0OdUTSAWJGKF5
D0iP2lgoMA81jj9URIcyjMwROICiHwbHwtecoCsPCihqUaXF5zQqgF3mJSFoiiqeE6H90HIAiL2T
tltpD28V/YWTbTXpzYhkvm8U5BUWZcEcxWV8En7WX0LXTG9J2MgtvOZJ2cfJXz8xTjIY1aImwS5P
jjEOX+SL86Y+pYmXQ+UuWM91l7gaQZi4Su5tJGpZElvR4W8dnaKKEeft+uv4fKqqNt2lHYtrmjUO
qp6wv1SjS8qpSwDruYbQ8fXDVdCQPaF4xABOv2H+sfnsPK/oG8gN7w/rP7Uetxplw6uXadlV4Kc4
Kgyjv3ZVFuqkQgklUJYqQh9ipM1T5EXZsm3j7s2383NoZBAwehBZXSWyn64kM5ceI5YQa/Th2Rv1
RW3TYo/BFxxcLL/Bv+cDytryYX5ohqh8eFBan6T5eYf0DGzA9k8S0sKLE1SMB/OuUbcIAJPWKeBq
JnrbocPdOA3XqYekiGnXRfV999RorKTJ4LQ+psiVIaw+YDYhSq5x4XJLrh7SjAZ8YdTWR4mNlZRr
97Uh1mQDdSk6hIMVPKU+/uSvMzLzMc1884oj6Ug4t9jGBeWS+n8Sdl7LcSvJFv0iRMCj8Mr2vmmb
0guCcvDe4+vvQrWOqDgzE/cFgTIAJbIbqMrMvTb7tL3RW29TGA8nxDaPhpHPnwuYxA8IyaK9y6f6
Obes5uCSuoFcDHwHln7+PfR0NhnUOk9vcSmaI8GbHDgcpX2W1unPVVIlMM79e0sOikj8cvQkPsqD
iDvOKjZJffj+2e3+mSD7dDtLqEKeO+UFVvxk+0VxUPoq/t3/ea3RCNKrsp1FKGezcde4ofdKqVCA
W2dPtMBrR9TlGrwLfbCPsqmW5aUBJn6Vrch6oky4flXCQHkyWlLx8yX20Ovn1B2/yxYpDXgpLflR
2UwqTWw6G/NA2YTWRw7d909Oofc71dfqDD083lLln0OlKva+w7pnr+URw3JEttWxwEjSTqblZ999
jrzG4mOboYbncjmeAtJG7NGr25Kk0youLH3fBY71NM0h9061PrwqaCm5sihB1vL8OJlUGsuByKHY
FSO794gQJeX+Q7rVokR9a0qxkxPiINTIMSvjSbMMfkW65z7IAdMT7ITC9oX897DjuRWuPer9vvqE
iecf6fJln8Owv/8pddL+9U/BINie6zDyoz5RMRuhe/0I+KeQmfqPf0pqAyqZ7yj/KeWojacia6pL
qSo/qzy6jmYaHR1NHd46PX2tusGCuELLIGUbV2rwgitC/RJjeiC7Q62NrnGSPctLAJlURy3g/S0H
a7xndpTxJWjLuQXynm5dm12xjgsqNoahfzF7pKdeXDivPQXFLHDr+EzJso6Ptp9t0wIoBxreYBnr
SfkeZs4rJA3zl5k8D0NX/ETo9vvqbmB5jPPo76vJi6YQ7PvfV0eBWbxTV/uaJrn5y5q9LpXipzpa
8YOWCft1mK+embV//eyM3Nb9Z08Uo/1+zI2o3c9ZIbythQZrw+YyeNHLlNrZqY1+tHmxw5ZNvI8V
8FgFcO1R7U1x8gOoOya1Ax88lhZyqqnVKiZJo/doY7a0BSer3u+WzAwAOQUd4V93C4EHgYIP3VOm
2hTKorD2vMZ89NERPELz+YWxucrHPzQfJwqMHjF03+RDVp7lrF5X3KsxHuSQnMQnQxwxAjl7Hbuk
hVeVzS4weoAK813vU0bSHdkMFXPL0WeOaxPVQby7/rzNQED1IeC1sLv/Q+aLK97yamoSDpO3VksE
c3FNOJ6xfEqcc6fwrpj/kfLHuJMZsn0Kvn3+4w0tcTd5xNfQtOxT6LIjaMuwOQxT61ws34tYSVLP
NLHEq5HxfSlUpVz9rxlK/KJH6RLQuYqMILYNigE7wm6VRoUxKmX0N5Z3JiblneWAS2hrH7jR6bNr
6kl6oEltd6ETsUqgDvKIrYj9Mpj8dia1rLbR3MQmXF3jSVEgt1YZHbxgPwGBXuS1Y73UGCecO1V9
lZciLa6e8+qHHGKhVi5EKDC8e4ncwb+paGKvTmy9yqxQUsN0VUIU5rLZ5jV76Uad1rI5sE/DQMqY
waml8TiKcdtljrpE/TIs66GtL7kfNxd51vLoXHojmB5eSfXFmg//GpCT8UAMHiiwNfkRk4GiRxgH
O4HWmzYpehHZmZTDbYgNb/1Xn5wjZ39eojiTRzXwn1voShxvKlfl/zbfmmJzgv2UrSl97j1Qr5Bt
q9SAHpGiVOuLDOERRqa1ksZXo2rGq+zXSQwiPE/Vze8ZnpVua5PdiRyWB683R5ZC90tdw/uViTSE
qrVxdZ4hQ2m868QybpTYYKlg9vrF9GuUhl5fz4Cu4RwAKYEy0FLzagb2Ku+b8hDxrTxooVMUaBD/
abs851b5YKG5mPvkAZ0fJa7ydJLT7eymJq2BgJCMjwDKu3AotKMCpqDuNi8avIax7jLmpJAzhflq
cBwWSFUCJsr3n6O4L262QrGqNwXwlxstv7WeVa4Ij3gbOQrupEB4HDgnlQKRZUrVx8qyp4HatGSg
Rl5FMzt1do/AS+lP8jAkcBxNykwoYC5YquD0vQ0C7U2WNZQJZN0G2omCYR+klKrWj7327hNxeenH
YkFsonoaRKm9oJjzZ6sV4ygHbXgXy64hXSRH+UnJxvIp5JWjylwIHEbUn8vRgBK8h5JF6yJhq/9q
YCvZj07xpZ25W7aBkls2KbU5IXZg60qF4IkAGevTGp7AVFAkHlvWKdTGEWccwKNJgs1ODL7y69yP
iHF8Kb1e2aN3vOTteHNhtOCkwMEKwrgHccRphxRgVzkoYHqryW+WMyBMns/ASf195uNEuDQ8uOpI
N/vjOB/AKnWQy4N+ZTXW9ODnNlgfbep/j8g5aWH6hKdKExmDZu3ufQC1rCk+yqnobpjweVMUuhQA
2tr0IOd+Dvx7YjSU1cYBr0ndMjSe2jzr80EhZ38/VGlngL8ZwCP86Wt8QOCDVmEGp2ctXyleBklQ
b40O1KQ8yH6KQFFwxU2w+xyAOYMJR8dj/7MvB91xFRb0Sd+OzrKf6FP0YBTTdDWzYWfrDXs9FKSr
1sL0mVeYd9IcBVZ36rcfVkNOEoO5HypPpwcROc6jD65p1xv6uBnmMoPG6V7GrtoRFDGedCesn0PN
35hQAm6q1ybHeLLEgz03B9hJ64glynq0jeGRsnKnexobvpsiqwLchGO8zFl05Eg0y0Xot8Um7Z11
OmdizCRDoNVrxynLBncpwrRFHmwBQ5lHMU7xzvJsjPG8iav6273fxpe0Q+iooTXZRrpRbfBjUm9G
QZrRj8Nvma1rOF+7+mlSVPsMxBpk0RyO673uyKs+ffsvV8oJRghJLCiIz7pEKdbtCO+GGl3VRPvz
z2oVAEW374iQzAvhz2658MWodNjANMNd2qxb8IfmrqEuCNSPnpnHshnMYz4fZDPPBuTLgwK7rC5C
0ktAwg56GB5cFsBLsn2wzhxd2/ElqRcoN5JX6n0iKoV5H1Rzc2oq6wx8+kUOOtr44BAWuHppDv2/
DF/R9weverCtkqZ88V16+jjae804XuVQbJs/NTTcp2E0mN0DTTIpCdvLwURDGiESzdzIUWqRB0Kf
E75IenKbV/dmdmv7tLwMuvUNbVN+M6s+2aUx+F45OOSEbZSiMLey2c9BxxTj9jMWLzYfF59I9NPQ
TYTCOuurWmosN+YWIXjvEbVrD32AqKpWHBzb/hjsMnhCYPRV86lMFnjBbVBLjxuhue2XmN2RHbhf
CzdnrWSoYqvDOcULC1bq3N/G4c5G81ivEWGigNG1YGsbbfCMhbx1pthu3ziY5pCscLXlNKoC/ZBG
iDmy+6vIcWwtIJt9w+n8grue99pVgbsp7c7edPxF3igDQ7HRU0OkD1gwamp99cPEOgQChIhWDO+d
klLHbVbRWzP7NdSx+sWMlXiDcDvZyKaFaRahwPq1sQ1/V1bcelIN+7HL4H8GRDq+IbUBnNSqP4NR
/RZYdvrGtrsFTq4ZVEJSywiMAzNfp1deMg8NftB46s+iPVtAIn5kOrBbyxrRpc4OHh6WEWctohxy
nKs6Q7NrsQxPh20RGd6LoqrLeBiSHOCJfkr5klOXJEhU5+wcxjaejgCko2eHsi91rr/zIiV8NtHS
WIOLOXKSJF+s+aUq36yRXYit0VYvsqWmegsEfn4hyzZJUYRbA/GaulUC3miWcqLs1tjU7Ps3ivDG
r2W/SipTfLHIIBMhnYJNbXgovbQcysLg9U9tUbzZ3lAdc33sn1ysOE48Ba/l3JJdimmIpUbMbyWb
94tCkz9gYh5DA6o+Dod7eSAk9Pvssym/4T0q5Ax/23+GA2vYDHg4POWpYozHqCC631qhv+xjnIBR
iaIXw5kcNn5oNu6Bp2W7ASj8LHH5n/1FpL0pBll+pcRVcBkArB8axT8OrqqfC2BZ+9xo38tEJMs8
F/mFvDQeDX4VbU1HDx/tBr2XroX5R92REKSS8OeQIJMrTes6FYr/PAaZsRSWWa1rJcEoaYIFuevj
ITv2/WzwSgHtu9UU/pJLjH0jhvE97c6W57Y3OaujCHDhU439Hqhgt2HLmfuJBIeh56zM/EA7Bn8O
olX7tQLemjR5qR17q2+OUasFSyzq42eM9HJUqXny7A/Nf5yRHMYA9v+fJ+8yzfNIGP/HXT7v/DkP
5lpW8Z4GQ5xe2Z1n15RIxtUy2icedz5FPXTFjh/idE2ljTHkzxNsrGvRGdbb6O/wclEozu2Nx843
Dvy3rbeKYqOjXhKrlk3dge/j8xfDmpdrss6oViTy1Q1n1tv9qWP0IylpmR2UpwjM1OMkU4aiCNaV
PX0TPSLoqlx5RcISvfMrY+n5yY8KvmD35AcxktTSvw2NBnZsNPwbC1KBoRx98kz2ydH/Oc/v62Oa
AetuGjRdBY6ADWxLwe8xMnzWdPMCDrQBhvbFeLMbOPqlz4oW/cz4lQjZcpr0v/vlfL0ZLoWhpvuO
0sW/lkCAAuuNr4FT+1wbJZlt7AKvPetWP2Cho2blDfvMaW07JX57sVOPD1MYvMrC3R56ZdpV3rMs
6p1bWTKnrucHTgasGroRRKiOOgh2W7A4Wd2AYfvcXcnNFuRAFyeUnN8TmfYMc4nBLnpKmIAHkkrI
3vmw8sEe32vCTgcXPRCsNBaoUYPjpYdW76+pBbvQ+esSTWawIwdC1q4naedouf5QBn74SB6i2YMf
8hFTWM07hbZbUGzJ988ZiC3afSEqZuDge+shLSf5vuuUSGyMYjbuRhK4NPTJx8csDprNLPNYuJQu
2KK2H6tkiE8aMAxkBfxJRrv+AZfYeqxETKx5Ar0p/yTz/KkI7Efbd/73/CRxYcTKB2yT/RBxJTZK
PRUPlpOynREsp//EoVkDpbAQqAu3sNNZ970Z7ou2UlByanxKWaZ8pJ3mLlQV0NyZoOxTM9chdQIk
czrZ7kE22f3DkJrtlNQY+1G0s2anplv5B1Xq+ndT/rWL0P5h2+rWJ5/+JavLV80x2UZOY3SBeIHd
RGiVX8ZuTKDhFO7eN8zuxqPsQVf4Ld0Tqloz8bJHmYZ0nb/LJSjdgw74vl5Eeg2sMlEu9wIdFk3o
LUZ9K5t6145okJ89pxwvTehg1Nob39GwFBShdLiSI5HU1wDAAxgm8xQ9r9YdANRl2qbtZYB2Acb6
UkXd/NEgYL4jUciqB8p9vFKrdFhmrMNtk9U3boBLazC7C/F6ZGfsTw9xSTlubCFjafAkuuIo4i7I
ter7yrRZqriTunMTA4yoEQbPDdmvjejcD6Bl7sWOp4+47PWdyHR1lrbq6i42zL3d1CsPwcvl86Cx
ll7VbTl/1v8ZiJpiXPNYOFJFnZ/qqsxP8qwNHQpQ7fp67/f6dqfEg7vViOo9torp7wJIZw+yKQ9C
V6Dfo7ol2sGeqIWkvWx5ggWIp8UvU0Mo89mc+L3ui36sHsnJA40Q/c8egucBDlx8kGdVUJH0C1wA
SvPZf+v7HJCXhbjVAj2o8IadryB7HSx8zUl3Vdl56tUeu2J242HpAq9S2Y5+zEck6grYm0XKh7Ys
kp1CsGHfmDWFPXFVfklIAPJGt5xLklr5o2HpX2W/GVGdQHQeNw78JZZICK3uyWW9e8BjEZ8PN87O
osxx1Rggq8vvZou3zkInYnke3dDAjYespTd5B3motcmuHgIvCcjL2OfM82nahft7eCwwQRFhXp8G
n+yEk+bf7QbflNoc4pfU1+1VxHr12APd3uvIY0GTZ+pjHszAgAatGo+4E2o981cbAUi0jey7o1BI
Bhb/9+W+Z1lHoi3Ono1UtimDWahelUfhG8oerxfMiJLk99lnX9RaIGA/23IOuzNlpavaYxciFU4z
my+fa90Psqm62tfQDqcWI3U4kVUm+lMokue06s2tbMlDFrOBmnyg9nZIRijuh7dhUMXZHbSPZm65
A3KYYagDWJs0HdAZ28lNrKUcNcLUXBkma0Y5mlTs48zGcHixRcObj/PpQ2mG6UmOUrJ+omQmfPRi
5NeBaJp1KKzoFKHUOWWAXU9UOSorD8NbKlbok6Ny4F9NxCCg7hCUL2N/4rEKu2B6iAqc6DTTxnpF
VcFVso84yEPgcBZ2Dn/sz/aQY6DQFuspJ7TiO360gxvZ3WrduXl2mF6tNBxeywS9yNxdYj97yoVC
TTi71psbY0Li2XDP5Kjnlxgx8Vg5yuacU8W4ZXyByB88Zn71hC1JRBBTHOTLVL45XShwvCHJ7s7x
SkcLRuth7mNhO1H9610Q8IcroFURCgYXust8kH1JrBBQmptZeEGgEe7wQEyPRuQra4uQzDVyedi7
tVO8IkyHLF66zlfT9x8TvMUAkCT4a0yw+QYH+p+eDN9rBYuBuFC1m491wCIgHPKkUtqCwBMCy8B7
adt3hOnUTE35rGYKwkituQbzj4FDV/7rx9Q5lCYCrX/9GACC/XecZkOcnwBkDNSFLcBqeIcRI6FD
mvAFLXRCwT0+Bv8ekPPkYajaJVEO/TxoAxRVgSKoKZI6IhBBQddIYej23k6T6BKSWTlKNxGvENbj
V2OuMsckLzoOML0XToGPgBJV3ddec54VKy6fHfxqjokQMzmE/jZubn5lGk9BG6DEGiB3idrqvooq
/0i1sjvclyix0UFtjnEqsq1n7MK7l0zrfjhIso/93BKJWlPYrE4bOVg3FPWPPqw6OZq0pn92A/PV
SqdL7jbJghwpGicF0XLXCJ3VMfXybWuNLyqMsguUs0s0D05eOG7Vis859SUJeRAOwsGbFiZYsPrs
S8cmuZZfYzfDBQ+OEKnzo4wOkv3PanD3D60emKBDZvtnHdZs6jrbsi+M15QFz/KzOeZusCxz7fdo
UZq/R6k6j9R6Tsy54jHS2JCj0nUfgz9nflz/7pOjQ3s2RCzeFLV9IwQ4XZW0QoxVtKtk0g3kV2l+
GMk3As6gOVk+aHt/OES9/e4XabLFB3E42fNBPsAUS//Vmvm0aA2nfRzz+ksxv1JiLalWcC6jnXyT
2DGxLj97D3232UM7aWFjtc4ux0yIKglbrGKPmJhcoVh56OGn4sZEUbPspTFQWrnnaAqC+3k1mw1o
vc3qJbP3tql5R2DfzbJOnPJbYW2GNJreGHLM7VToj53xKqgu/lY0OgQo/JLPSUK02BhVfUXYQb85
EJVlpHB0xg8PLulrOrH9Ls1a3UHAt3BucjC6iMb9MA3iqlJi9NCEcfrd0JuNHVk9nxsUebihFaXi
PN4VvLYdrQkheMumTrXzYFHYPOjaOYhwGcJvgz1pPpWrEajEVjZZTW2icdwpU7EMTAPJSdVSBIvw
ThQ4XNeE+Zd5W7Amzvu/+gd0I5/9StelMJxmrAeWOntr1HBW4zU87FtnTABNx6QPlFZr1okbFjqh
+2DTpQJwQG+M5zBqxnNpFM2eApfggdU6VdmmcUvqutpNQziuNDXPvzaQa/vB6V6LWAcjSyXkEkBB
/nUAiBOrRFGbrKiPJuXSMNTt7KvWOT/BTlWPwKKorkghZsn7TEF5VnPzIwoLezPWPpvDAkumhWwn
UlPSCpaRY9v/M27ZhIpkO5Lj/Z9xEfm7zu/iQ+eUDf9l+MY5cSyevUmYnuVhDHyESwOCSCCJjLQC
xi2Lx/RseDUmn6IkDDXP/hyQzb7h7d2VuJr0CauaQhBpDZCWf4yqc1OISDy77RQe4ty3AA2b6Qf2
AZg05M2NNAExtKBJiJVitoGsPL3WuqRs12d/8BywRtFkreqqnUHr8APysUINgYVCUwv9JSyyL+1k
p9872/na91r74nkEXlpCHwMBnyPh92ugjLALsqSx15UAbk64KUal18ZPKfZ4DxQlT1vZhyp2WJOy
czaDrVaw5cbwQpqwWvvwMf/jLGbTYcHA6mRBrGaXs4zQe2oJyY4PKo4zkee6Z9/HInqTx4h7cEzF
e/H+RK6QsBfqrQ00TxZ5Z/jctNklJDY+lFpxakgc/x5ozQDvIrwI731VE+UXMcDmshuAVfdOz3Xa
nR544wlLrYFcm/KINty/tzzwisdaOO8ZhOKDkyZvyVyNPaZAzMtYNZdYb5rO0o1EdHZ0St8ZBEI4
rZRJLVZ9XUfYvlO9erif6gLrw4wo6MJvUyjHQd4Yl6DWYL6xtkzGYKf7qrGd647IWvr5ga+Q4Js+
n4a1hQJL9t5Pefr05BPha8lOeZGZBqlYyFPiavEyQQy26ZOkB+aMhZ3Zxdm2g4ewQ3bTYCbrx8Dw
1eBLk/gXtvnKz87ChIIk5UeqEhlrYWU/EokB4ie0Zmf5I5X26fioZuPNmiuKxdTyoDQh+eJDUC30
evwR6Xw/2btbzw5oQvBRsbGUcxsjsi8dc4egTauF59U/fMqL9uNglVv56W0x6rvCOwnXPGqI6c+f
WTmAV3i46AnPPtSKEV6CJNOxseNxFY6gc9IR3KGf4WD83waSKYwuSswVJvuQvRfCFi5NV1xA/j4Q
bCwxdMpdCkY4YF1rbEtCI6xqmWHyv3IeBuALi4aN/jrHZ8SsFPa01aCdotb5fej7RD8VdY0PcCHM
FU5L5IJlp5zjJLqxs2xz38xRTrDK40x4ckZq9TjIM9l3P3TxdJBnra6XJXS7TN33xbvpgI9KE/QS
psionI/LGwngeNHVkXoYhFeC97DgLnfiaRJ68DxSxyO7q3IkD14pIQbJXFSWYNp45tlrFL/lDRNI
PKPyuDvKUd8sVk1SK89m7fCyE8Y+TyuQ0JVz6wRJgcbiyymbhp9Cyi96ytVGgJfCnSCKhNhM+Ub0
qqf2iHK7/2EZpnMzJkx0E3a9K3mlMrb6Q1cNIZ6T3BescVap9U0LKhN4ISVZ8iIH+x04knW4kbMm
3YkeioBKDBuQ1mtm5w+y3wys4JgrBt+o+WY5z0+M68aKL7dr39IifLNnZ7vUmKznKKvuNyMv3+2z
EaSVQ+WKJ/NrymT4J5hY/kk0cM7CMtMW5B7RD/0ZUCwIarrDr8hy2pD/QtdcNbcJr4PVJg8yC5GD
2VyqRZ8dFF/L3+rW4+vuI4Pok2xjscnYoDKvT6WWFItpaMbHHFPgB+Le4Teeyd8hXoTUpAbpHiax
jvdmG3/ofNyEQMxJImgtAPMdKpdC8gzlJ/5UlGJVifdNd1X8Qmb4vo4l2dHUwNJXfYuRyC+TyqpX
MKDvrqXjIKIU9pc0db6Nned/Bz1+8nu7+TXDq+xBgBuvioZq5bldI6n9FfCvtdom+O4M5jfWQfYX
Ii7YwFjIfnBQwG1nNo1rZxM93pn5WTaT8snPzPJ0b8yGcvJMHpTgua3i8iRny+tkN8+2ZJkG40jF
HNlPiM/83Di6zIvqJ9mVVyAWWfxqK9nnztPaRtkNkSjPstVbWXVoe/2HnDA6s1Whgr4euyog/3L+
fDcBlzxS2+nqdY6xRqjgE0sqtWjpmzbKQHd7b6FkBzhsDELdzYnQXYSvk4zvi94Z1pFHfEA286R7
IrroPSJGsK69ZmLFRBZAziJYgIJ9Dnqm/8zC2OioOr2zt9sS95r5wBcIrDVV3fgx9SSpE4or7yOZ
WhXkj1afc+XYZ5MUUrEKY6y55Z3kwOflRgp2pEUcuwTabRORL+wrRp8uqa3C2MimHIi92l+jAEAR
Yag2b0wOVlzwaLbDr7Il5yYuac8KK/D5Pkg3Cjie5vTGilTZyz45ta2pTPYqtVjLe+NbjRkGGKR9
UUFeSDzswE3BdgtgWbEXERYiRVnUzykox3VTmuZSNq3Iz5405Vk2KjmBFdAigkeyIehWPbs6DxAB
xFkOymm62fzCvco5yJZnNfa2b3EJn1S9pw4cc5TWIJE19gKad2+gp+nZm5zJiOXLrtebZUYJ8/k+
Usyn5OnZ/CDpWPdOOMtvNPKU8prUa37hbh5t5Tx5neyXh1rwSMryZm+WmLAVpnkIdRwTR+ozFA9H
1mJ2U5RdqAys1WBB6ZRN3+eNnvD7hARoZEdQcPkxmw/yrEhZQabDtP/s/5wmz+zZAvqzr++pqMLw
l9jPn4HP0dZV90NDHXMyFx6qDqUKblnHF7y1iW4pBZ5wmfrUIv3/VXn9Equ8HqOBRnmYZvKQV6fJ
xnMRHUZ5lWwd3HXCuAv35cx+MIhXvwP2WVM74HwbYidctFGqX3QQsofKEySHcRH8CNRLblTOt17r
/WXWNGz7DIoFIXM70LsYsK0fWuyGHzFGoKsGGfGh9trwGvUlJJF5Ag5v4A+q9J04PBDMXoc8pvME
bmwcBonGl6cx0cGDC5WtMQtEHlxzZ94V5SloOGOXYPMEKfeVphaYQ/8Z8Iv6KVd9Ig7YIS9DHHjO
VYAysHH0j7HB7iHLevU4hFl3zSa7f9DBlnxYZf491wPxZJD83FPmlK7UuT9WkXVn7ddKoY60y5Js
l2V68DokxVXekPdHunA6fi9FRmF6WRni3La1e+6mKT90o4HAIHDPqKwJ8t5HlfTmFkBSZOs+ENo1
dqsliiVHs1MXXK0yUPkOU7nKRg+eEwxfL0+HTe+iOjV7TJU6N7zmmrFoHEecasWsBJl9RL7AMgkV
zKN2O9fXdiO/dct4C12t4sFFlxxUFD/dZ2n2bnaTk63gQ9gPNsHuzf1WepXpJ4XSjcE20nVAdSzh
U3NJnWV5GyiKOuo22X7FLsubCnaJrYKVreWoorWoCXU0arKZddPWAfAcFF68p9jdwgXHjfRjmRu8
63KqY0qkVvj9NfpRDuAVw57hT1Nz61No+cie88q/hUoWELR12zvTKAEcDkrPelEFdm0aQjUJMVKy
vjw6GA49SIhRZmjaZtK8ZmWFFI+MfmrX68LHQ6/SFWUVYY66D/jLIv9vqeMeQ+1bqGmvppU6L0On
1siNGvRJrt+9tUiy5IReo3TIbh3zOoRGuW0M3FYIXp0pNHfOmu4gKMLuRrZwgnfOge8653HwFBSB
woMg1IGN10BMHFCv7OSlImnamUbNRGHnv6ah67byBrJLnrEuYkvQq4TC5eTPH2maLG+EG8Jvm+9c
5fhi6+g0l21lU/rXezhzUsa2b6pa7CfcBkDWzqfyoLKk8VZyPFDabjvmI4BcvYWuXCbvmYl3OSBl
f0mRb/LeiNJcaNPo7uXoAO9hyCPr1Y6w+nIDfsFmxsuUvTCy6n5cCdFXl4EyqCc/rzIYEOHPvEIr
E9hwOxUXFr7cYVSB/3MYouqY5gTr5PajtXGWkYN4H1sXngRb2ZIzYCh+TxK9Pebz/MQT+lod2GfL
QZBvC0fXWY6KTkBJtcTRUznIM3mQA/j7YQ0At4BE8D/z5GhblhM+LnNnpVsUhjcthIT5BqapHyw9
OrS5o621TE9R8GLrCtZ1oOgADE4lnAJTll5/ALI/PFld/2EoFTznNMtfRZ5/IG53T7075a+dWpHC
FZF1kIOpqYJ6tYS9k6MkSeul3yHKVmIdw25dOEvDd8ETW7ObOHE1qgf9OCj3so0ZUrn/bN5nyrbS
GaCKSTSw20LNtsv76lAGeHUD/v1ilmn0C6vAL71NLYzwhmHRQoZ6UuygXutgXo/EMZBhN1O29WsR
XxrFdZa5F0avo09OM6+66NsYGDtE60ChLOJviaeMP0nLfrPZor5XUaGz78EkwK4F6UXXLI+uXvZ7
0lCosFS3uwB4h56n+uOmNsFBe6rAqiQC9SpTzpVGqh9LASyygp5l+SCIz7BIC1KVaWqIqHZepJko
6e/T7EqrX2vcVBWcrdXabLe5bacXP+kzXNI5G1UV1YcWZ/D8EvpSS2CsUOXGUu14HsmJ95F5dk6E
ao1+GD+1KhU79gcAqSnAIjlpOW+d6oh1RtZqPZW186YLvCUa+F47bW56s42INhrFGfci+63lK1Wn
Qjx3KbaVSfOz0Zr2gPFfezBsdcBmi/CG7JOHyZ019nK470JO2ZdEBzG8JD2IzdYrjZsOjQ7Gpq3D
/qNZCv6YhVtcssi1Xh1UdrqbmDfbJP3xr4sGakI2QUsQ789F1tRYl9qabfJSM34xNfiAcatE9zOM
0eIXpAjOQo4KCOT3s895eah+lE10lDHqzCSzWxexDd1SN17DxjE2fFpswCIA4NQgXWaVgqUDZY4L
ExDaSwt+/xi0xk99blVU+j/F5JQ7wa9tYVXKNgUjcZVTyxBDRRci3AEve+3FHBNMmxzK1ZMaro7b
vRtEO77rsfVh2UP5guaZVVLoik02KvbnBHfQP8zMCMAUOe6DVQYHGQ+Th9jQug3VXwOep4TMZB/l
PcVCpJ7Y3GNrWlFgshQ3Z3bJeJxZ3t5EmPY2u7G4iJbeo9rkq6Z0OLU5XfguBrVYjOFjZSTjXh6w
m/599q8+2yswYfkchhLgroMoxd4s7lA7N0nAF7PKjvDnxcpTY++l1husofCd/+lgulZgJZ3ySp7y
6amdRfgVQGXdFt5HqdSIQtpJfWxUisq0srIAsPTp+V67GvbkwAN8QUinmTAS8qHx1shXh5NQtKdx
pBq8sGETyO9gTKgag8UM+1/F7t9fQDS62L4p3XJy8q+6jry+G4twTjQHW4ic04tje1+wN0+/x3X1
tUmnvyeUw9jypME/1CniR9ChyNpmKk7qucUxmwx9ZdWopNqmLq+5QNDslF3+VSnBTypAbVMCMj75
ky+KXYFZ8pAAsGxo9DDF8dCJn6pWq06ICIJngfavOOeU2i5iYOCXHrjPjtCeskFBaT8qSLUXSP2q
7+nIH6EXzU8jK7DKxLfh9f8IO68lx3EsDT8RI+hAcysvpaT0puqGUVlZTW9B//T7EVnT2VM7sxsd
gSAOQFa2JJLAOb+RKFbtvCDWUQfX0gv2bum27Zr8tYnEs95hlzpkLvntErE41WBE+ftIxO74GQtH
bbgxV2q8rAFSsWBjVo+60LYfBxZ1rTRO4DTmDYZSyXeIWE9tN/oPbPiDM74/LSiYMKVwJkgrBnZ8
18l2uGUPjcz6cgLQ63xd9kN/kZVXPYxz+aZOGH0P2f4IiZPObOtnOJrHzVO1uNTHwVRessDlxqrt
vMKNnb6IbWCvszuvW90yjv4Yf095Fz/VOSaMJk+aX0ctEcGvGsX8VRE6ztNUOv7W68FIR9niImyU
qNByTwSxv89BJX5HMqFE7tsKjoVrJy++7e75BH7HA18LjrMbxC8AOPcTu8ZVPeoFP82gRKILpQgy
z9arLTDNC/B/PKOCY79SPkN1Y37xSMUgsDN6GAe0Nhr5Tfw+BzMuHrP3ijFQuU8AIx+GqtHQEMc/
bZkAKB2BX7/ai7h0bm3daPFwc8SDOkrn7n8fIaKwc+DzfSL5VcGudCachYfK3KjuZ6NJbS+h5FEj
u8+pFT7YwhKPDdKyiG0kAHwwXnwMajRy+PItNqhVt2shZq0SJe3ptXbCVtcHFCfgdcZxKI6JAg2E
evHeD3l7GdzQuBS4dS66OfnP+CTnPPrJow878v84Pk3ydyI+93mXk3uOjyPJmX0KjPKlTuy7iIXw
fRPYwzo3+voVaWNEKSzct53+YofwgREwsF6nAitw0VfeDh8B69WXUEl43MRXDZz1cpKa9V9PUqNw
Kv/rSdnIVipLHXFvLricuOvx30hCax8IDZk+nBmTQ2jgDeLiSRms/FmwhdV5XuriVLrxvLeyvBKX
wEAzKoHstkFoJCCr+jgbfWKfM5IdE+iYhfeK9RvalroGvtFzM0hkS2PUHrzCvxsVG2VvH8J5tp80
w5z3AObnbZo75WtT2Tor3XE8qe7EAwV+bXXv+6n3NM04O+KodQ9v6Eblw7mB8l2HKx8ZelLm1awj
txRwn5Uh9u2iaczpJoB6sjYKFLn1prCeJyCtUEwse8+2zHoe/r37NWpAYH1Gwkfg641Ew4Rxyiap
0MiXhQ0iARDEPdl4Ctd5kUNy6gEmlbPzu49DfHOvJqZ+RcpsOU+dMhuJvP+K/XEt3ZupeTikC1oE
ngCVq0azKYxICNE7hd7CZKa+n/FsMqhnlOvaRycK7fvxpYVo8Fxpj1Mno9d6tsPbsnF/6ksPL6Tp
GHtoS6hB2Y0QVKZW38+WYDRZjP2qvWtV9TVMjZMDF/bEAoSSwBLCSfj3UYwvuLDz/qziNlKcKx1T
8lM2TTkWAyXeS9JNnkt8ffd97EdbGbK49aKkOYYO2V/DNFZGZ+kntcwU+kMFee61NkR91iyRr4WO
d9dciAi0MhZ5pZVq6EoE/p6NQHeovT59FHaQr+aktH92GmScSLZv+mTP297q65tQ5OWtixIrUIkY
IWxv7Kiytixokcs2TVI7+MkB3Q+b8lsMsyOpZPE+OS0lftS2L60wq9s4N6O1N/j5+9BMZ8+eMBBL
y3I/Uya78rsKb6UZWJe++MiXzmx5GoizZbA15h+ZHQP1lToOazWOFpPl9dd8Tg+J0eUPth/nD9B3
wKOM+BwNEsMRFdud3Xk482clb93gUvhtbB9bP5Y9xuI9authfVZdD0t4kE2vfmBlK34J1V0/RibQ
WNt50OHZ7hu+UADIlXedtQr3136Q35rBR+h37n91lGeA7QdvxowaZ4OiyZUSbX1KEJvao2STPzZ+
O63IXh1jXhpvtpOyWozAkrBlnV8abq6cJOebj0PVsUo9jCYdV8LA79sdSWT0z3lnnxUQ0ywNqouG
199okV+ewMDUryIFfJ573ROg0/F+7vxrW8rmFQP16aRLUKFqFrCqfmvnptir0dTzKrSBRucSfejT
XVnlZGQWUbNpWUcNS/OpcbbE7EyA5Zcxmd2y+T3Q9XVCFWqZ6CzDX1fwgHkebeCSvYtzFzihYD71
S2PH5kw+56N1vemYtuWA0ekSUs3XtFGdpoJdZ1xjdnMXOKrDMUDgjgJ6azyjMguSUmcniKeh8dzF
pns0grUOiIN3M6vsNtKTl0gLxkNvJ+1GdesgLiBZ5u1WRlH6gh9MuDN0ku1qVGtMfhvARPZqdC4L
zHBasINqFM/IDO/X2j6pUcdGNH02+/asRqfARfkFSyzXhUmAyA4V1I3q4TzlQZqh+eraNmhHanMw
UZzmkcyWeDSWJjOiuzz0q6sK+UYxbvOR2r5rtdAh08Ldyal0V44Ysht9eYyqboLEyDFIAW4jubNS
4BWUIwy8o2ESQQa335pqo4C6MjPbI/yGZKswLb6tv2tdGd43upHcdZ0Xs6cCz/t1ttlPX2dbQdse
PcdLtqXM80PHjg6pqErbDThH79rJHd+0ju1kIvL7LOqGeyx79p+vihCbrYaPb1H+ZzWk3QjkeNbq
DetTYN0GNmIn6i1d4U1fggu7xRm9JM9zSuLI3DlpaT2ZBmm10s3cDxk5mwIn0x8iNclsp1vexOFA
3aAho2E5Hok3D9UyY9HC9hr7vqogZLKwn2F7Lf45vd/9wF1gkfKMKVdR30jE0ciH9ilM4seuKvut
8Kp+yynhRTU6BeshTKa9WfoUhA0bG5eqGPFn9tOzQB/jmz7jdWVCg791tdk/zIACDoaDGpI+9YBY
9DhdHmMW3wogNtDn1qInzlIf5+qVsUDm266Q/+iqUbvD+7MrRgzVZT9dw24It1SPEeNcIEqINmHD
qr25RhMcTQcvKhVGCzwCJgdDwtLLHzwp3FU8T/DpCzDGaRKNq3ZBD8tSLy+ffS+ENhRS69upEdV4
LLlOXbK4RSKsDz161hHay35EgVHhAuPrZ18zhkPP97qtyvC7GKu2Woe99jOArn+ew6Z5rJpYHPRi
LtYBj6lHFSvJYOTpON51qdU8TnNrbROehls1GIU9cAB8BNWgOknwhkf5t2+D1cBi5+DUJHxXVMCi
jSQLvW7Ntr/hJuluOhA8n0d/xD5PkVW906qQmkQ8/MULXnux2PAe+wyFqaE1tJfOssetDtZgr0bt
pZwiBplSuGaylsubQnjQ3symPwWWi6z8FICN0I0QQ8USC+7PfmgPztrpc+zFrDBkvdHMBWoYrbao
b3vFWfUjORtro2HTbTUPKgyJ1tUvyKlJnul4pPsieVDN5MzfbbwFbtw5Sx9ct9fuEu9JDamIkMI+
spOSKxXzyqDZ/F6g6Y1z8v0qJDHBFmHQhnGXAyu+MebZvUF1tkMduwoe3GyCY16Z9o8pB34WZvnR
qQDde8Ns3KhmiCwLKbylb9iecZOBrp9tEZ++pqi46opyG85yZbRlCLbQqR5jM68fO0TyG/JHtypk
T/mwq6HfbMQyo4pksJsQKAQoJq07L742muncxkaJEJiL7cHK0Mzg0LeRdZdGfnTwSR1vExOVbN+Z
i2s4Bd6upEp5lc7wzyMMq80d2aE7H6HmcyrL3w1GKnAocWX/I64t01Qs0QSe92ZYbOrEIoG7NNoA
I72xtXAPEeddxVXoq/kjVuWBjj8DsljBorrlZb55mHPnQfWQJEOha4ljSoYQ19IggWGfc/fouzm1
dBXy7f4vKbpoA6civnWWJgr6YTvX/IFZ38W3qhlN0J1mEyCyrKXPKmRo2HO4sixxb+v7i27KXRfp
3Hl/N6GX/5hcuzh9hZAW9bcaqCO8T6S+h2xesvYJ3Wu7NCLSnse67I8gpKW1MnPTucZ1bO7QGhWr
fwTVKQF3UFWai2EMKKE8DfHQaW10LtCLe8b65C90/IJfRXqH/Pv8IWKBp5o1WEdnYHmUU45cNU2V
/NSLmJxVNUQrtL1AZ/AAZcexT/o+/siq+R3bzuibE2ThOkFg8QklUlaW0ACTuSqeMe3N9k3hokC9
dH2X+nslavTwl+5UohCR6emLxXL0Ie4X0knv3Sp+EwkazMFn+1YxXoQQ8DMbqzymvLLuAUun2yFK
/A3sAphFSyyQ2KWbTtqsv2J2kI34U9rQE5YpagBeXHPuIIV/hQKjH28jPafsxKyveGZpKzxIUsSV
/xVnLXA3DJ12o0LqggBdWco1mE/WWpHBXM7La+j5ZAtRV90Zs57q+ywQQDnCCI/7emgO4zyVEGTQ
byrHsT2GE7m6tqtsQJx2cjVNzFhROGjvshr3W5ca5wMLT1yIHWd4zsGOg/ONmjejCnCy5uhH3okn
hIzHD8uY0Mbu/HCVkY3y0NyAq1BYW9L3KWhxUJhJa1UvlcEzH+JwtVddbI7CTRy55THo0vqlNClO
ZYUBaneZjFf2XxY+3tds6RkmSLow8e86KvMvLPPWGoBzCFuNfuM3ARaqo57ioxcbT46U2ABEGm7E
tqE/xXkwXr05eFCDKrSAhsfxCVnvEBqdBQbw91oi1dGtBQEZHDJTw8N4MsjQld54x84qvsw4O790
WvAYpoHz4RXlebAt440PC2sLnPkucd/rmyIMbpEgFjdfjbWQLIylkbaFYzOYUsCIBWXXrzluUSGP
U+lXQLvUdhzUVXq7N58x+HQ/u82CrxahG29Y8H6EztRufPwGubvM7i7XdKQCYz16H73wpSvz6qkW
c3NspFPv4Cn4z6WcwFinwCn5b/WfjiBw/x+jZbcZc6hRYNC7Qv8FdOqpm8zuewRJhoKUIZ6xZ082
VVDP93g2IfDuCvfCbgkvrtLG3zUWzU1pOs6+aHPrOqYsdA03nB7k2JjrYZTeC04YOPDakfEDYOPt
hC/zOrTb167vghszj/j1KzqGYmYoToZqeAYZRmjeqHBp+D8GYSWPUBGesUsUz3w8PqtVMYLpjqd7
K8IhmMSk9bNkQQnKFbN4OVkQ2lE26Bbd6dkOflqebR3YmdrWSqkdaH7nbBv0Jz/ntc4sqJnzvDlj
DPAZM0cB502UJzL2lOhUUa5GnfBkYqNVtYn/jxrfH105e9Fh7ger2AD1ml9TclqbHG9utuBN8wQe
9qpwic1M/ho15/SGz7J5skb3M67mwxWN9ryn39GC7klPtB6YM1/CTx3kUy4BD5esj9/9GHcai4r1
Sppsfzt7/ikd8l2x40zPRoXkcm85/Vk9DAOJdJIQqOgva1Xv794iZEC5ol0JVFGu7ijiw5wU8PeX
7uCP9lUdTctR4fvPhje1RwAd+NMs6dKoKesL/xtI1CxJUtabMGKGFkd7ePqvGiKCqz4qq6vVDqhq
J2Z5Tubp2C9wNiOLuzWgseI6dFZ5LRrRrmG8xO8ABI8+Fp8veaHbewBP9r5F4OsljlGT/vczGzuq
rika+l9ndvOcrfO803k6UybTa7ZMTg3VoO2hCFk1xV+UMGAe5ONzCufkVg1iPrrBULx99Pq+eu7z
e2BH/Ys+TPW9VWBOv1ygMGyBWHCXAKBn0G+keQrCRUByGdWR+qWI2iDssYzCRhRbmKraTo121JRX
MJNWwJZioG1m9Nl8dfnU11VYo8SwzPiKf8213RcnY/czgMesevk8V2bxPJ6NRQ9nDWR31eul/jiY
Rroz6gDKgEzmM9ng6VyFmFVS/CPd2WsUOJYYTnP1JqI4vM4pmJ3d3lySxfUlpiZKeZzQbESAPv3Q
a9GUoK9GDEs0J2piLbt1SidTkf5u5qUbkTo98KtIk8NUebh0xuF64G/FrhMTCBj65nuSu0gc6OX0
OgBmQ+LJCx4S3ZGkObVwFyKOsdPBgF0g1CU4Xy6HgwdnMzL43SxbHjcuq4s6UvPUUWVaxtbwOrH6
inW4um6boRn3yTCGhy6Z560T5OGb29Qk9mefWq9vOq/N5TMKduucRDoAlWWSwSt62zigoc042fYU
HJtDLFgE5cHLxNLnsXZannc2JvF0xq7ul2XyvEapA1jt0hWgYM5l4H6oGSa5hscQf5oplejkze23
0qr1FWoNgEV9aT0I28J/IJ+7l6T3Bj44p/8ue/kiBt37ECDMpCbRmS8vJlZRYFJRIwhNo/uY5vlN
1n38feQtBNQhiF6qBeJdSQBKUivw+WYTejuPQ7vXEpnw/zhme8Qf+hsrTsuLaqIElTfLlJ89FdK1
tsTM1wzH1ec8w8Qovqr0HVbZkrKXm21nXhrAAaiklx66ReqIgkN3AhMcHNVRGE72cbhg0jTdkTUz
DjgGy1WVUPnfFtqTZlb9rUzZ9KzghibrNDQQ/Ilm/y6dbKodVdQhO9L/PlIxHq3t8x9HdjzjkjTw
WaKmsIHahSx0gYfWYFrOeZos+zapoAvri3INhaD7TvejZ3Qe4TLl1gasLi4oOA8Gsxaj3WIPt6B7
LXTaqO22FB8No3M+dBsoRN3mB1EN8Y1SFlAaA19qA3XeVQfRVvcqtBXwZK98frW1QVb1e+8XGzvy
9Ld+sbmyZPSeeGYDGWSuoYQ29Z03BvBFOjd6R6rm2WuM9slwsGxpxvpRVO6vIEi9D1Q3SZItKAh9
7PdhNXjvCCotvEbDeU5YLm1afNNuHXN5apbwk0jrkK6J/ADNHV9f2XXYbKQqV3q5u/ZTff70UhrN
yd1VUJg2vDRYKqWjWI+e0Vy9ro4oSCI3ge/XB65+j9Dn49c5dxENx3X9XDaOgMngW0ALYvyA/XTc
Na4DdAkT7+TgNXy8QRoWK7jN+bkcJCtNF10ltrv1wTMyB9XqAjMDA9x0lAjxNPd6dEJ3Af5PTJct
BXXUQn9Wp469WT+W4qcammTqH/W6GiCaOI9ycGLgdc5jONjJT3+wH5OB7ce/Df37nGUohYt8bXz4
GlY0W2szk8ObZpqvhoU052p4xzNSgjmJzSdd7+NvadeOazHlSAJKHfYCewNItxh7V3aVsKoGykh+
ObrKToJPSnDq7nN8NhDAzHaF0bAtK0D1edOUHKTtCu6cOLwaAHS2DZCR51SDJ2WYQfRLm9+mLnCv
n+akkRZWewN65LjhBkCGYdD0u0KzkTZNGxdpd1ynkQuKP5zM3LQGq7HVwCYznT3jp4PoE0nHaHzx
DCRCwkyTd0WFpFOT1O+jKN8dh6zkbBnu9xEDiLJBHnGF9da0JEAw/XafKndqkebv+FmktfuAAoq/
xYKhuiQoikJRbMVhruNi10+pvyuS1zHPc1TqltqPC5qmoATVDdRvSIpg1Bq7B73vrJeqmutD3mvQ
Sec8/2alDvkwYJ/oeiOFD+r7ppMdUG97/FV4xfyjbikN1uXClS/mn8gmDadSGpd6gXoUrWjulp5a
Wv/dMz2Qo78rcWJRG17094AXFPsCgCHan4shV4Pc+m2YPhgNeYxt7vwl4sBix/oYhp5Aed7Twvek
L5CDcxD3DhwRru1GRt/kBAKs1nX9BphR8hpYKCEAmv+GMHJ+ZK2VblU3bJ1oRVkzXHDT1j0r2Rdz
OT2My3gHOyc86OR8dh1p4b05zdi3FZSdeMqnpFi70NqZvEpZVaMtqZqYuvCmZ7uwG7QuSTCsdnty
R0FB5SETn3PqPLxmuQfURV2G2no094gATEV1NCqYdb6bopqHQHFxzPOK5wX2JX3TwBM1mvy+8GQH
P2UuX91ax3xANs7FcsPqVUOiBz9OyHeFY9+ZvQuOv6teW69Y4NuWu26HGoPrCsndKe3827GxuR86
z9lFoIVu9SWmBgb7e5oY5vUrPPu4e3YFH2IbdusoNEFV/L+pQZU4/GOeXPKIeq77xww3j0qYy5LZ
2FewD8Sl63pvNyT4fAsRZncjrE7w3kbzpmsDVYhQ/BXaj9BUil9WhibBnMXieciSeBvjxLizZPzG
PTfdeQb0U4OvACgDvxmvnX7EepUjZEiRGHVm1L9qHEY7tSN17anaJdBFYgFMlueKfKCY1Z48SWVI
dVUjcumsZT/noATCYQ2oSSJRELH+/KFP9QcforyRSzPb4++mgVD3j64a+IqVJAErcGycgmgnar6F
ZQZ3njnOV7MQ8TFxXS07+mkTblGFWuTp82oHUokSf8L2CmVJtOJHkaNl7B0nVMpf//8Zo62VO6eo
/3kNNvAvjiwQXmtz/8kIj8ooCUXdr44IW20r/em95AgAndagRYdPsqwbeRtZzSuCHGRS2sLYhlRu
AKZEiNnVwWJPX3ebykoyDTkv8WNAmfcwGlNwU3YeeLzKnPAGtr2nmU3Rekyl91RKOO4q9jX6daTm
qdFxOaOEGDBjFqEqOuFQRfsMyVKQR5R7Arsq7lA128nZtckk6OLRX9CjpX9TihjehgTBdVj0Cdtm
dC9BXriXeHB/H6kYO8N1OaJD+ke89OS4GmqXTPT4ZM3obBqtJ8+6xGdeyemwSok3C1Ljs2LcBJ+z
Um+SZwVwVIVkTfr/nBU3z0HZ/r4WBm0QSRX1RMbJv1/ra5aDDhsA0Dug18m3BOLLamyL9Fs5ufVK
xf7TEcusZlXKOlvZyeCfM7dxz4UvH0WQGw/u0lQzdt4oRge7IXb1zxiIig6j13sVwSMV+TAWL1Bv
mM8qt92kpYbhkKejPrLkHVXjWmMB57F1noBRLgpLbnr20yk9o4K0wi4NNt2YPHZCsBFzpgIgtIRP
BX4WVJ8ALWEuQXX0R6xXE0WPqnwJFOMYGWl8H+XzcENd89FBzD3EhIlbCWatDdAmRdfttZjqemeW
RXAcZundGzV2owUUtZ9lAV806YMXc5bAGPoC4/OysR/GFIMNNcPNx3unDIJn1NabvfQCyKKN+2wY
KM64KO1d9KRJLt1YtDgmmx4C8XpyUQN2AgJlFfZVvm7ICu4pYc8XW+8iqA7VfTiY8wWxIsrXJnLK
iLChtOxgv7MFQWq+dmkyrGEBJxCIK/M1EnAy+jl4XMzy7qHdParwAPProENO3aiTtFZaLCdN4yRt
hCmLONsMjQ4kFRr+qldtnqTmucfwF8WF6YMP+MTdGbxhIgEi3YM9G/pyOhtmnW6nsWve2BWdrUKM
H7Xnv7h7VNGqb2IognU7x/LGNofppYM8GPmW/GbH2Pc6cBV3qltobAp9aTyyWp0uuU1yU8W7vG3W
JPvnc5fN3lNaVIduYJeCvfeuadHCIzeQm6vIycdrXIzjdeIFuLbmdt5+jqigGk6QQM7iSb9Roa9G
uMI79lK/+7pIRT3683KA3/oNtKBqo04wXWgVHIaPRUT1/GueOtf0MD5pKriJf5/v3PTSa5B7Kvmg
eZqJdYFO6hsvZPD9dj+cTLSi32w/33QoZz8bIdzHeo7yVVb2IEZc28XdHgGsaNA1qAdF82yV+dEo
ivx7UFbzttWzkk2fCN8CsP4yEtl3PWh8JEQ0mAzLNFNutTIev4HykIeyhV6ozq47JH6Fbr8IkUSo
yKNx/nnVPsH1bMieeiN0b4KIv/PzquPwHjksfSJshy61BDWk5uuWxj0at/2tJY3g1jTJXal/N2ox
+7Ecu7nIISofqj54UxeCt59v8roOT0i/VvvUTbV71cRLqa/RIkTbPe1ep9h16WvnrMaSgWeKDl2F
PSl1dgBI+LbEaIQvR8aQN8c2sx/jQMqr0ycNRdjcLMFG4jKept1VDl13jWpDO8xO96pCqhmXQXUE
XUNuq85FkGa0bIPUwm75XVzU4MA6c+U5VrWzbdFe3czR7E2YiEvRD0i6/X0RdTlptdYlsUm4Y7qS
AP56w38jpi72HooWbkWRFpcwRNE9t6W9VgOm/UHVgrJua4fbCUTijTQHC1czFoZqQqGjBhAn4bco
YtEulkeFGWf+eq6r/k1mu760sm8F4Jcj1/Q37dLFWSxatKKyuy4DDDCm7F6XOPsSzE1T3T1gPZh9
g/CPvVZavLZ6Xt041qIikGX5N8MaoK2UVMytvuwfbWg96rKtVpu7GL82bm+uppnFYegj6ynqreQC
wDBeq7jggbAWlY00fG76z+ZkbfBhhM3g6ld0WvyHxE4zvAwKHrpi8B+spLevrKyPqqcavx1wrm77
eq9OQAjMuMsTiUHkaBZry3DcDZqs6U5Nzj1hPoj7Blf0h89L2LjvzaQotqqrBrIB0eJRRPcqFEY9
ydViYb2NySGZBMtjVETI0vbOxVmaz6PQTtdGyIf2x4CaTMl5PuvGr6/5f1wDOGyycX0eIGrgj39G
xcyJCo8Izl9nfk3thqRkQw0cXP3rXwNfkwcqfzyk623lDOUKNuOpyOzyJmPdAn0I4aZ1NWoV1nNL
vysCqjR9oiG05Ea3sevA7sXHaECJIEOpxCcBasRPU2EHf+WyOeVtmbyz0AVnU3bdc06uYVOi6HFb
BraxjxJDOw3hSIV6tlNA+zGJiB7hJKp27QuWtrhXiKj42eZ4oTbDYpPGVi2RUfkra+b3BETbWwfh
FEO/KnkQEs47qGD/3DfyRtTNou2NHfVnaX45IhNenr9imiGidhXq1X4ORXdUA6pR85A+FNjkjnAZ
vaRuV73v1mcbNadziozZCi6ktuHbSe1L4pW/R3ogsZsyHnrMsUfQoOocCvLZukcrfd+avVhkW8Q9
qELjwGYUdGnrzQ9Y5Y2gfpzxI2qBwGjT+C57jKSzOZ1vRayXp9DVzF2ZjeFzjiOQmlrk/h5xLPNb
SfEIWU+okTpq3WcHGvG2n3tUJCftVk11W/OBwl74WjbWmxHPPFOxP1qUlW/UUV71baN8R26KxQRJ
BZM5lFT2vEfZ9uk21NA9/hr8Ovc/xdT5IvQkjGPwg3Dx9iCZMP9zzKjbw4md+VH5+UOzNB2VZICP
pnEoPGs++H0RbU19mjeaPjjbaTDFveHX4r72AEjOg3APqttG84Ij9F7B9s/XKivmqzVVJ5b3/qmv
tRY14SWG9XCJvlr+onpqbvr3CTnMsrXr6bshwigDTm30aBlC3DvDq+roRV5d+yQ6zgMw+0/9NKU6
FEjqia0WAjJCb4Mt94uRhmQ32cBebay81mg/jd+5WYqVXTXTnbMMmMtAMJDhQ6UjPinMK/S+x0Sf
XNafgGYV5JVSD9lwQl9AWbzMqXdWfFsLdlbF/0tIndj6pn1OBnntMDQnGVCs3aiDUYLalLFGmTgA
3izKR3T2+0sfjA+qF1lt+TikIUTsrDdPvpdVj3NRNaD+qn6lpqiYIf3bNrW8iwrNqF/sO1QV1mpQ
xYxsESU3+it7RtTwKw0royXnMi6NyZIdcMhnBD7XSCqGZq5QuEncMT6YixdCgYibXlO1rm1of7GW
DDw2Ymv7j3699NVHoTW80LIeFSJIMdGdUXTvhT7Gb5kYStaINRvapTt4eDRVuuyvRjs4z47jrFTc
yFygeAOJe9WdKnjAWdbhJgP8zJuafYA4Fix2v4wQlZ7QT1f9RQL5EIrCWvmu5+NSUwZ3XV1mZ/5Y
lkA2p+jT6N9Z+9wPnbuvSWjIYkbpeft4OZht/Q57YYPEFe/O2aXYr7pqoIzc6Jh2WrGakUyCRPyv
yc02xNb080QVTWyS5gb5uIOaqS4RjAUqYgCv16qrBvzBwP19sE5pRNrULh1rPc3BuHNaM3/qALOD
cZDtLzb7fh+2H+6ADeDQ8IjKjLwnYSacY2RJXFRjhMEMI9O+me18bBbqih5pAHsy5wqG4j62pwg7
xTJCoKeB2i7LU6J5v0Nfg2VcZ+uks6etmqsG0uVUdcSfo+9iN6AUssS+BtTkemDPnKT5xvvpY8eV
rELnwf3XgV6xUF4iXkNiMgtNEGtTFFx5kWORVpW3qvfVZKkMrmGu35i2HZyKpadCaoY7xfXGyssP
1nBgonBFUNYGaWZhroOq+ad1wZczwj/6RVTVW7NNrE+7g6+TbYDPu08t1xJcxAoO4TRScm3ybYse
/vqzH0S9vPBLB2S0HHl1OB994CHlYDJbxeCiSjzkaEqvp0RkhsHLgC1APlvVW9166BsE+FbikCu/
V4MDb3UIX7Own3HaxRXR0T35PR+6A9rr9rNjWu3J11gbdYmbQSTR7qfK6HY99cJVi3WFjThK169M
O4up5S59IydVRFYjKiP2NnbvRoeqA8YyhnK8yh65y03emBi5SL5lszXHqxqJpPjgPmKrWbJfBt1p
XyIbEo/VptTJZ3yTnYpvTnYOtVLHsHd5gB7iiM37VmDF9tjnub4e0np+qcthWEk8Tr4Po/Fqhl33
kffj3tXc9lfIo4sSw9bqTOventgCVjL52brJu6kPNkX5xaQS1bdN4Y3xWTVxX8ZU9Nx/dqXjQfPE
k3btc+9chI0M7pBnFJRDTT/VblGvSV51L0Y/afsQeI7byZPD4wSiTI/VxDAu0mf/+xgVMBcLBch/
wApo1Clf3YLK5edA9vfRf4pFwm2PgeVsMYAV2Mx74lcYhMMLhnQO5iSdvPKomY9iqvJDhSPSXdWF
Ptub2H8zW+0+o1TwfZiwfuiy0/KEvQaeNB5CciMnhEqbler2wjYe0E8Tq1gG+VHFnIpHWGoVW3by
xoMKNZ42bgvTxBvBJUO6Lurofxg7rya3eSwN/yJWgZm8Vc5Sq9uhfcNy25+Zc+av34eQx/LMzlbt
DYoIhDqIIHDOG7aVaNLrhIT5vc8LsQc0MC1kVd6B9AOYMRLrWNAzixvGCuunu5Wdchi8WYBaOUrP
VfmSddobyT3z8izwGjYvsWn/g4wn8JTSgLVVz0rZqqkPu8g3fsqxwIsB6oTq9KmM/G7/qLauN249
wyt4UUebSozQQ0I3X4Xx6CCSKOxLjUXbElaI+gHpEeWZxP7q22O2KZDY3dupJe5uZEULOaJv66+D
GjVvaQ6J3CciPxMZjqNl6TczSI1b0Y0gN3Q8ZGSbLIA9JFgIG9imzENkWwkzA5YxJNlzEopvYT1t
Q2QBvys9ooiW2yu3btKAfnhhuW/KrEazvohXnjkF72nlXMLG8P4JwDrzeo++W97ULl3RQtePRvUg
THUTGaZ7a1C6ecMMCe7V3C6rQ4jaSDsCsfZxGHkLhUArsTF5+ufBsOKmW6uxCsydjyY2pnI2Xw+7
tyITGsJAxd+z2fgkrUHtYOtrviJE+veEY1UKOeEUW+Nx7Ems9ZUdVv0yrNp233j1ZZiFsQNkFZBM
R6sEPFd6k21V7Wd4I4ysaajwH/O5kFdqqflHN8uDo7yq4yyCw/OnLsf8xy1Nm4R8A9T0YqYV22dv
0I++wpPTkOpYKSHpH8TNFzUSWT9ZNHDpcfv6pciiH/oQ/3DIkaOtV+BZXbX9tmzR9EWYDAOzDFcL
KeyYwSxLrGH8zlkiwcIqbPF+s+yFMZP36xGEZuYUNtaXVGUBeOYj5M+NAUA+3vMymc69Fl+eA5IK
oImWqg7BwH/dREBxU3d5eWVFxt7aQ8YsLVRjjXNRdQjFlN6HifUoiq32w3C79zwOwzfROMG+qzpj
Y+bsk6w23ALQtV+jqk+Qch/cPcHcOc9W/L5CiHlgA9/zc+cNkoQ1KQbCI/qhM099qdUg/jyamlap
j7JezVfdlBxiZDN2bUpMG/BV+qPvdwrMug8/BY6mx8ilFrhXY/QzWOxTUR383wN8x4kv7O6fA3rw
Ht86cX9OIsfIT5F0xX+bJPRrY53DwUecyP8h+kH5QvYG0FfeiJcsbqaNy4vzZPKDHipNU7az//Y1
hQWzKq0ReWfimZqrDAtDjafPKItFez8vsxWH4PGz21sFGGaz28hedHhC4hZIVwLIgSIU2AhF2JaJ
9BZVkAjXWJT2TXYiqlOref8Jwz/zjqMnmgiMUXEWvCha84+cXvNG4zD2ebmU1SgfxHbIlXwt53Py
Lgb70t5yv8AuIE9JIkVpeeLoIvZoA3T7KBi7E5594TYRmo4k+sjLtLLq18JCQ0PJ3PZLqxFLn3IF
wXM/vKqNb/1qynZhk5heiSRqDrXZd9VRGXLwwo4eYqRQAWhxG6JkbMdkrSt1zlEJsZbYcoqdbCMT
54TIxpw7c//8uuJc/0qejT/I/A22sd04mVbyeSIqmS7LqJ2X4XBT15m3kiPko8CLG51wVdxkUzoM
8R7GJYAoJcfOxfJcYhHsCPQiFC9hWPkHdu5YEiSa+wKQGRh4rXz29CSErRcb5ACH1tsOWMDdtSpy
bzZquArqbiCxCmStQRtBTfE9447QWHooS3NYeqPnLcoyb+5q79T3xp0cdDk8cyerSYF8o+cTseG3
YLuIuM7OmNnlskBQob4qXvx3h2wTLZ72sLEBkdoFCR4bN6oWAZC7LNidbKdx1C6yFkO+OMN2Pk1Q
z06mKGuMjweQ1hDytuPku+eu1RzwqxmGldrYGVu9c17LsBJfgsnKtwPSjFsDs8B3GMaTHmjfwDNa
m4Z8wS4qg/C9Sz7asNe+xUHRkA1Uw61h2TteyKhShxGuwcTcVm1rYyiT4kEgq1OCvHE193oJC5Ps
lYM7rJZ60//Oghl+seoGiRALwwaik7s+V8CF1fGbgCH3SwMCNZQkoBuyXbjUeBic4TW+UlEZuxbI
HG1TNX0zBl4lnhNHZNzBBrq4rV0xFVRWoVshIWzWLsfrOPhW2fmb5g7dryD8Gbidgt456hXNYBf4
k8doZpWR8rmIIs4W0KvYRTt7PR5H6FCa/jUgnbPox9Q7uzhPvtWKs4nnYanu98T6nIFcMFXdg/lT
pLp+HTr2AXo2XGU7Sblsq7E2P+5yXOfNDUPtBd5mAMWLdFqidXChhaiXY5/eOhiIl3LE0TG0umrV
jVG3HfDIw4GOPUaJzDufMsVviggw1rQQiJa3YorxDp0SY6l5rJ114To1oMLJmbTCUg78t7vFo3dy
Onw9Hn1yQIWQFzZCvnKUc5dV6Kwzu9XWsrdEyecUluD3TMeeauRdL2bOV7R3+5+Zh6tSH43lOxjj
HQLLNijt0DyF6NxIAcl3ZajjZZz4wTlS0uENjPheZy1YEOuedkS2l1DNwnqd67DdHMiAgHln/Bff
tHFTCDCBRdV05youDkDetFtZAEAUMxWsqB0wGJWW3L3cJClkmYipzB2x1y51NOe+Jj0LX5qE8a5E
me5LzXeEJGqxV7TO25VQ3SoyTiB72Kn3JRjYGDz7V7PzllXnTN89/EtRY0whSBe694INO+Qtp+GD
kRKaz8YuYYzp5BHkWylBob531hJRh/g9bFjm1RH4WR/p6rsTDq9ROqr32MGKwtZHe9H7tnj30FQg
sK2lZzVJxlfLMC5kKQmx1eY2xcnvkM+FvCoikatLeVlVgZNwkBm7w+/WBIKVxUFx24pI2UetWy/C
HgOjZVv25bJWZ+ctHMbvsmg9IgC9f8/aEZ3EbBK7cYj8pZPk5CGt3t0kGjkmbSg/67xr9pIl8mia
uSHqlAGXqCZ1AfGUYXMxwePSF3qbrTSnGE+DrMruUOM0ZTd2ytaEgXIaOeEwBv05FiFf/cq6lNDt
V7Zf+isDE+4ze5nfhekXyS51ps/PJnklh1VE5TE21LDVyfxo3KBUQf3Rms1T6JE9HlzU5awS373t
o9/rB1RIe857PeHq4SDnG85eSDL1ce9fk+vZZJPVRjTG7zDI88fpperS6aWeBF8w5DW3sio7hJ/z
nsGoaC/biAAyDrlpMDjJ8dkkIKyFpd2cO46M4ZLj7wK1GO8q59BKeHRN8Poc7rFYnQHf7wxwZuhM
uJY4cvj5LIfLz1As8YvACUJcnBfWfJXTL7bQxDJQk+Egq24pXnoz9m5gi7pPuYgWGKRkX2K/hLHC
zuBRxc6i2hGoVlayd+YJrVwtbfeyarfeN0dlKzG1bvxlBKXC5+Br3F45Mn3P5/nMMKn3dYB62+NT
a1IESoa4vayGKmu9XaTpRVajAAgdIf5P7cimBwfsu/yYMdXbg+ZBOCfwlH2pNFYgs2YBlL0GmN1F
385nsbl3CENYhqnyGqd2eTc79TDZuIhi9bXmVGJcjU6U68gA9lnP1WqMTBjpXKGNly/ySDTQAP6t
o2i/WQAALs9m0u7ZoWtixOgqFXFdxz0PilMjT2h0SA5Z3b32xPQyNMX0YriJtzcycUy7WD9FwDfP
rZZ5RGscj3+3W++mVnuXTTOlA5eWuZdv6m40J+NgmOTcZy33XOmaoxEN+iUYXWtZ+dPw4ZafoaJH
P4sOJcPOqZQbFmJiX4UIlQ6JHnzKSvN7EAYvfAuCTVvFCD0okfbWIapz9oz6W8LJ7q1Xm/TVG/6R
XbIwe3L2fh3fZC3UymmBDkdwlNURkVL8WAZ/K6ud1ZU7z7aUx9S64RuzwJm/0OL5n66mGJiY+RVU
r3bGK8C9o8w+7LH90ljqoVsvVTf/6dUF4JbWJqyterOhmQe0MOxEtuySHmhxT6wVP+6OFAtKvkKk
yonknXKy52LwwVZ1rkPGZe4Azqqc5NWzirTDQrG1lKeqNL6QyiEbEqBZKRAK/ZIO9tXuXO3FTwf/
deB1KkdZWZ4dLCByK1lVVazoBev5PiZYR241eW3S3ji4PShAiGpsu+dCXslCdsgh0A3tpRcW6lpX
lH4DXHncsHnjUWmBnvlBNR1Lq0+/kN4+KLWd3Y3KiN6qRAW16SHQmAXh2dOVfiFvyrOYUHoZqNAy
sW+18qpdB/Zsc1Sms8tnG/XoR3Ep63IMMmrVurHZVMiqE/fB+XE1zwDTDqstAqbkAa1ceYz5a7Ln
PbaABpy7uFM+PkYOkp8lx8iqEZTh2g5L7DbkvM+fQo5RfNGx0rbvFhrzPz32o3enw5/KbC0Q0LYe
/MgVLXkJQMKfnJxkr1kUI4wrjIr90kBgLoCsnCDhh3BPx5ZbJwMPSto/8r6iyrnk5Cc5stXUgo4R
odfoS10zBtT7baqEQF/08avsk6NCwC0bfdSsVazmbOr1ptuGfprAosYaU6u1lyjLfmbgzH5ZyRnB
TeWnG2B+NZiifYtLVBvZ3qenDrzoUQ+UdNPYbfBGJJptVQf03q2+yZtzv/oeFNAzqj5CuRT+xmVM
pvSQDMoM0S5McENEw0BRiu/Ig25GvCl+qW18sWAmvrtoii9rewwAI0YYrWBWuFNTVb0OSRzCkfaV
r1Apb/ImQANrlUPstUI6ZNEVTXISVvvD7vLqVRam2X4DDDFbsAr42yXiIINdYe0xjwD8Vr4SolsS
4fBfZNNIfm8tugzri7nTiHNxs2vezvN4P4yLtSJ0Y4mBGmd6ZAzqoywmhTO9P4pLygqyRQawSDea
zeFf9v41GmeG+phCA472SaORfInmjfxcZXG/ogaonBzSmDs/mRGPo4OeL1jYF/yWVo/a3MTH/gws
dzhZTu6/ZYD71sHQDWs5ole99Mw37qvslE3kPjbwmsRN1rTCNIH79eS3Or5RQ3zFFiC6yUJ4UXwr
SlYjp030zbMj6mdwCMpelZMHgHJMS1t1VoGQf+AsfM7TRDOK4tizI6i9DEsppFqOz0LrCTitNHvK
AYNr9UHXkFPnidQQjQIlmDS+e7VcPMHzAlF800n/6Xu8m6JGP5izG1U8O1ZlUaUfa+Q3xtJjR/qv
Ztkn2yrbw1+g1AAHw7N+yXBMcdHer7B6eUE5LTkBoHqTXbKI7Kra9qYzgHHqvRfZNkbI73mou27k
XXxX1f3DugTC4oxADAhrxXH2AiRnXelN9qa7In0L8UFoAye/yKbEtCvUV0THpprxeplOmBqzTjxu
0I30JW9wLCpszOECp7sXFalVOdZSHJA7aIkHyQSUDqD4zjVQJdMLDzIoevxb1C8NNMfIJLDZ5TRh
ZM6iGzv/21CFn6bJjX8FGc9jXKH9n6mQabym/VkZ6g81b6obfguEBb1ZRpXjGqJm8cpKi0RsZTWr
k99V9qXZYVDNd6npZxTtmxaK4RNAEZYMHordMCri1Uv6Xw/RPwaAQvs9QK8BiapK8KuM9fFOpAh+
IJlVzW6nu2xKp7JZQeXFvJPc2d2dC7V1UVGrp1tNKumCuwYG9ITVQmgjvPgIIB6bLE3wtRBvxtSH
K9/Rys+cQ+uFaD3/oy6bExAZTtDZ/vHLIwF/zN2w+ugJB5N1GMTnBMoGrl35+FJoGsEpK03PPVI+
exHAK7T06EBepsdZx9PPQ5kk29B0k0VOlhj/rblRFsF8FZZgeoIgSDcqsiPeIYcFO5XKTtPUY+Hw
9kSRswA5MhdYcv2++m/VZ1v67+NGx/tnanSMrDU0vrNGhCsXAucxDNzZuGu+zGSroo0AxdJEXcNk
x+Jr7hnTouo2j0u3Bz8+euEqR90MM2gKTdiw8QwVzHMQP5qS+epZVb0WWtOzPrbdqz1UYivvl+3y
jueccVH9nqoikreGNYwf7ew8XfwpLA1LakSjKOYrnLNJjSEFIUc8x8pOYToYVHtgfraVkf6UQ1Di
TbcPFGBpgmqoDS/csR2FI1V3LSpSf+rDCNliXWX6734JnOZfv7Ad1E6h7qZvzoS5ZdCa3xAV40FU
8SZWx7q/y84y5ozXTu1w0BsDfcBZkogMz3hJjNTbYJOImkHZJxYAUGfkCGjMccEC16t5jO7rJcIt
tdZcrDOyS+om9OxigVqEC/58RvFnPCLeUl42UuYDhaCj/ZACmev8QOmsLb9U7BzI7OPf/B//V/nP
drtWrBIcYxeCQHR5lt+Qwo7qjQL9a5WlGPcqyjCe/uMqyxNMlSMn3Mmr/+hVosRdETv/ALqhkwCM
9mbbNrdnATktRkV3Sv7qCMBBbvvREgsXMvxfg0UyLQHJ5UR1zN+TRIyAbbEdkyrc5gHblCKzX1Q3
Ce9dPWi3Mem/lXOzDV5qEwxBuZXboz+jrCTVbh0ShgChX7Enc/EIAILu1smrVTrWua9967UHB72O
3QqPhIjXDEthtYAJi/+zbfd3rRUp8SRLX/hB39/dua1IQqJtWRTuZRveqhFmHv/IiqNlw10JvHTb
GMJeVqOqwIurrGWTJvtC6QFTghY5KYjTNmAUAq9ZyIZSGPBGkablPv0rrt7d6dn+rMqr0bIvSmZm
pNbKAh69goBp5U5L5BmS46NKaCjQC/NT7VfDRZ8ZxbJ9wkxqkwv0FpP5rgI7EliQPrxBpK5dZbob
6HndJgNTaAOZ82KGaMgCrcoMT9uk2MuqMwM4vEAkq2jsnbXld+otyReerVbXGQVF6PZXVGPQnTsW
CK5HO6aOEUe3s6zx56djLKqloqkIPs43PW9PhnwVjzbBsLn92ekM5bp1Oh0twH99UjmTHSa/2yBj
UUOU/tc8sl0Xs/5KgePEn3mC+ap1qr0b1sbxOY9sL1z/WOpFe3z83FWHF06m4ahkESzLIsf83LuQ
tch4+5tkrjYxKnhmHbT7ESLtZ1Of0gU5g/LgivLo9U34mqbju8ZCy2bXC5Yic6dLgC/k1VQ8ZyHm
jr41SK530z33AMrjmzSsZLtDFKnUR1iDEAJ2BOa1zeS0/bfM38r+rgz9jdZl1R4AmPapEmjchEb+
vWg5pBmq05+SPMQCkU0NMW0+yBDAflQCY7d+rIczKSqU7eaOKrdfQggjbw6+UgdXM6u1nClzR7Qe
Q+IXfvSmK7p9VueCJA9U2ZSfk6+p2Wxbo87OItzLEeWggu+aXYKLuhZLZHbydWJp00UWaR6IxxUx
0IXrItwtmypglKzUpd5tnRzMiGzM58GPnizhPYH9Tb19ziWvpgFWuJUPi8e45/wiL6u1cDPYKPM0
4aDc8VkhRjRDGh9F49erLjfgqnAkf7S5rZoISA+MkY1W1AQnFyban7tks1ICjpRt3gMSqc3ASNOG
jJtO07Sa1DpsFs9R8iZtcKtkVRW62JvFsHn2mj3OAUrnbgQYpVuu+g3hpcj5pDl1A1ZUKz6iPDmg
qoc2TD9dQXNav8IxebMSYb/H4Gmg6LARLHgIwDSoF9we24PJf7gFt2HPBizqpXCRjfJQWV0/Gk3D
9c6Rd8B8S7so/PG1hRzX9QpvREe30C0LHGgcg7dRUKs8RpaBxW9W9Cqb0IRda6yx+XIiGjH5iDYh
CZRl2RSgexEv2LLPIfqemNkBqiYCFbKahto9MX9Mc0W2iNz+FcdafTIyL3rDCk5bi56fUVZRgURS
C3oqsvX0yrssVifUQ15lS0nWfDGRPz48+pIg2HqeUFdybvwq40tt/x4rm/QG1bs0Vm9C0UihuC7W
1L0wMUdk/h4A4q4ZJ7GUs8H1XBJt7Y8iZR2qk6xa5/7oLoAzhDiu0mYQzOn/qitN18zacLyP/4yR
A2XxbEOdd4LbK/CYLS1meMzzHFQOlrMoyVGtn23y6q8PHEfQawECW+RN//2nkCNlwQHju2eQ4MIt
A3JV/60b7P5IPqc/yiucP35f/Z9tSthZe9IGy+cNqR4Px+et8urZZpbJum3RnFBt3T32BKoehVtF
OuymyMNay3Sr1bOnhatTQZtk5F+Xsi7nABwi1lo4lAv9z5T/dSC+fVC65Y1V5cGXS+Ld82PkXM8Z
ZAdQFOzbi049D1W9DUQ9vg+DamNBN1ondwxwKZ8gBmvo+nzDvHczjWwxmxaQdWJN9WtThuBCyV2A
Sy4zVm/w0y050J9NVCxTz6oxFPiM1EX2Usy6ZmM37sswj3gUqaFPGgMy6vYTOgTx0oVgv7UzC+36
WfBMDombrJllMmBhznfIjv9jEjlAFs+JhBlgZPb/nGSI2r38ACFYgjnu4qf+BffbPlwoBNRUtOv+
4U34YpMk++7woC5qP6++xgpZERDPiG/7cNPQV4rvWlS269FwqivmU8G21Er71IyoBmStOR4Sx3IP
WZiOO70toDhkprHp3MC8EtrJ1taYjvd2rNE3TNvpU2WWeIYHvvO1jhRCoIQLUUGI452X24ja5njs
LPw2StcojgG1SPO8OfnF3DXAxoom29yOkPvAgverUjQKUPgYqaQ8TfJVOli+AiCw9w4EfD/jYXhw
QPBNc6b7u1KgB4PbKk7g9a3N8tchGJ3PrYHJKn+gZCk7h6FItoYfIaU4j531JFdtrKA9M1f7iEzd
UJnppZvvrc1qpY6V92rohIwGVVnLKRU/186dY2WPz4NiG+6JvRAZmOfIR/BTQeD028cHWvwGQMTs
BfAc0mMh7ybdLlFlqYqtAQvc+wjDPt5GwvvSmVjo7tsmQdvOcf9xIyV81QNMe8yGbHSIIZrh2ASb
fbLP4RS+YjW8SI19BmbpI9FKZznLjJ4TdqkXZG/RfZw7RGKRLyX7J1J/2KgtQrxjYwpiTdmHBcH5
I0sAKmNhIu4efuG7FMRwPTQjadGOTQ2h2Q/2UdJaLfXMZJW1GpKMhRVewhl4w9LpfSTtR89m83sK
+nhV2mxl8Ov7lVdaB9h7sKCl1WcTefmXcm4K8kw/2on59mzyRqEe/AIt4wybynmQ7HMzojQBL6SF
nMs0qmwVDUm7rZveJz1WNfXud/4iStrT1BJ3TCN352mzokEdmWto3+aHIgyYgNAp34IyUjFzz/Jz
iuLRsgGvv6kLfzw+i6krflfHhOT58tkz67YFPvYeHCnNAZG3FKrSWI0ekdXou+0p9tcqTIFUsAK/
GmZWrhOnNC4C9aZdbLf6ge/SdDR69EmCmNCmwz96leI/A5NEsRBUayGiue6rkaoTf/MAF5/w1DaN
dnvQiKl5VqTfJBph7gOZqt28ZriYINhJu+/qPEm/ToHqHBPCmEtZzYAFrGoShXtZHdBl1ss4fevr
crraqvhV9z5uwWmnbQZNIEHujMzRZj8R6T81k+YtNLweXllxwa76+Vvlte6rbIqqYd4u51dZy8pU
Wxk64s1OXuH0mtRXkt37SQQqyOi+vsqmP+2pU6rHZ5McEYBOQBuN58oT/UugZJ9TszQ+XLyOYOZm
452QmAkEFPK23ufiKymsTePY+ocQKEeH4PivWoHQrS6cYYWyr/4Bm6H0tY/4FSmq/AgGszwSXKuB
QaY2+cm8gJSZxRU8mqY6xrpVFZwRqT8GNfZk7FsPWbcaBRt0XLtXWaB4tPEBid5kjWzFgAorpsqy
irSRdk1Lf/cc38fo3HSOUR9km+ZN+B2P85IwTwlto3/FkomAQwH6fW5KoiBdB9UQblAHwDQKcDKb
JBxHQeChqg2PWBa+U1VrUozdLPejPtoKD8s0WM1XOaLnwd+bLjAPWTWrROwijYgFaIf4ZM1FikgY
tl3aXtae7bL6aAOktVDyqDgK/t9q9CUMp/rqj93HiCEBxNoiJl/Ht0w3wuKLUzTELWzf3clqXGJh
UcJTP6qBjtqWhQJrY7afCE56/5AxWSQ6YsKLEdcgP8W0SOkxRSiG5H0KXdzaiH+8kggK1rkG/DOr
webUIm2PtqGah8qdn6y+EZci4/0VdP6uMMftgLPJqUx6fa16XvlWoATIO8Pvf0CtXFpsiX/lOTyV
1Hbh/4X90lOz5sX0pmqb2Kp6UFGuyTXeqGk+mXcsX7VNwJl3NYiOhzuts0MPCvYSpYp5T7IESpWf
ghKYtEtJfu9zVYbvYdLGX91+cJd5xAPbu9GwbaNOP9RDPp7GZEw2bmqQ0a3wYuaw5X5zY+UYqT7S
G16BxH3rZPdekI0lVXMOhgjgpYMRYjy2v0g7fuXvKb6yrIwgSHzvpQynflMoVXUigDqyeR+dbV4K
ksilsDcuJnlXWcQ8F0tF5NP62aYOxXhmdUIzP0LEJAPct8xUe9w0qkXdT5Bq+K9135zH96r6u982
nP465q1D4NvJUMow+n05NZaxy9VA2VlNGZ/AyMa8V1AilleyDZnQ96Kto61sH7Wq3SHV/qUlyrhM
VIwRpf2NrJpujz3dLIIiq3WRlwfCbfonVXczFH1VsepjrNl9o+D0kljIcASddio9ot/trKfmuKCP
1SR4RxFA3VQamomTB8fpoUBhKEFyJQTxLYDM9jWE0rH0MEu5W6hngRDV3LOoMCQx2xoXOgKFp15g
zArL03hxcAAm7dU2X7oKH1VkNZwfuuKsbZy6+HILZdGWkEdcq/lGYh5IVQk6qEhLD3IYRizPyfV5
8hqD+VMQVbN5dGC8GK1uIgDfRbdWDS7IdIbrUp0QBw2hk5O52huVo722iaVeIzTVFoZuV1/HqqpZ
JQmvyWGppnyyyzB9CachvGuOwTuFu7GOcbapzuntMSrVWHzVyL6AqlHftC7cWPNkLhuLPWpLYiWH
WXrgLzsW1hObsvZL1RzkR5ZK0hwVbeJbOc9dmZXHgRT7P/iDLMQajydgCeMsC0dJfiWZrW47Q//d
JNtlNe7a8eh6ACP/jJ845O8SvPaWbEaR/25b+2eh5SvNU9vvPGnWUhh1fgW6XSBkk1gbrUjGjTc4
wSYiqYU6T5EgFFogIOzoKguWjU5Tl9ZmvbamdaIM8e3RG2YA9dU2b3bWaMscobilaWVucO2tEfBM
1Zvs6KBrnJ1WJY2hTfArrKi95Eq7Sg3cdVJlPMWa778ktQqiIS4I9dYV3IO5rauMX1Y0WQSKMKLw
O2I4E1YtC823q3cikO8JphM/C4iZJPNxvAL3uShSc/yFUNzd803r20Q6ZWGrgfZJQ59j1atO+NJm
28QNxNowAv+G8qi6DkZ1uMWuUq3rfopeDMXhixP26gsknCsx/LsfBObKhZpCYmxOuTtzyp3lEt1w
d86qRwBOH/1WPGHllWpddKwMN78ShmpOvarfw5mGTpBVealzpdgCziUiPGrYegt/QiHTQk63QObn
MbAYmje97hIwdNymaX3xkgy75xxsCoNj2is/5C1y2skEbOzl4DAk412ORTccYr2vpTs5BI7/2sdV
gChsot99xWwPAUC7RWub2n3wYIUaiIQtVJ63vaxmql9cq8RhXXem5Vh13batB/tQQBU9TDipzLob
f+oDVmJOAEapibX802AsIghob7Li4rSmEDm8+05YfMqC4NJifwJxkIHAX36MHttNInZwo8l3QRIK
oQQWN6O3BSihWJxMoP8fvo921pSV0xcxISdcFVnxqmEyt044LVxro662iqEhJGqjB1DHdbBnpYpx
OsBn3lSIlpuj6Fc+TjJvHEzRl0Oe971qve9NVSU/EzXCuALOOQdg1MhJv+O8xmbQavMfVs6GK4oR
1OoQBO7z1r/JItej8OrUL72L6CtJCtO/KbHnrsd2QLqPY3C2Hsga2AZqGgobEGdRA4FBntj/AiI/
ydZZ4BVLKxiHjbx5cmsw86G2rhsjZ0tL4fIUE0x3W6jLbsAj08IeI86WrA2rj373yOGyyK29ToDr
jI2OfypQj0gskWsLpe3HSyYQotB8ZT52Nc2yD9LxIjvklSzySfkoJ2XYybEFKsAWbqVDeUeB0L/6
NgZyC1Gk/lVXUPf1c2Ty7JB8saotQv4Wl3gulM6EnjdfVV6DxO8wElPJsoOB7Lz4a5yH9hOnSBWR
lnmwJrvlZTxwGPPKBkGVf581IpW0G/Lk1xB237GX7G6InbX3UcuvrlJ2QHAL4M01ArUYu3Zfs7oI
FrzVxNUOg+a19KxDAUzna2WE1Q4jvWH9uCuMCoT8epRYvap6c9NqK9vtPlZ2oQDXjuJqtxi1BmpZ
Qaq/nQsc1matZOIIvy8bz2wXbFqd3VC7AxB0Oxh3AJHgfMXXKG5R2ggC8MbThHBRhfLGpHL6JtAS
nQI7/eGMdoZTEE12Hf1Ckpm87omvS/7mKVBXkeccVxwG8jezccS5G1HtmTsLIyjeAh8lU9eo7nKA
RZx3EVvo00dqY+6tIKyJNRogxB9FvDT6RDs8231Rjoc2INPaiYQAjY2T59Bc+f4l97YBPFL46aua
+uldDkDQD6kxUbeP8bKD13O9sP3B2JeO7d+aytljzQ20xUpL3BjTnzhh8dQoRYdbuY9NNM2R5Tg7
1FfCtazqVWosAuEXZ5cAw2dT+T4lZvG1DxM0cQ1c04S8KVVs6IO1dZC9OucTjjblZ85c4pyO/OaP
uxpIZ1C3xO5xFyL5kxWGr21qVremr7/3oNM3wZSA3E0HJD/z7HdhANJZjJ2bbf6jQw6RbUJk2IAT
MYGiGTXDIkLKpHLC4Gioo3ODbrXTFDs9i6xwb7Kp01FvSjC03yFyNfLvD2toAaavrHxSGAov/Yn1
PSvQNzW67Gw7rfU/1J1Zc5xKtu+/SoefL/tkJvOJs89DzSqpNJQGy34hbEtmnmc+/f2B3O1te4f7
9uONUBAFmUAVgiTXWv/hSuiyvg37imAAgtnFQNL0VgxadduNQ3GIDNWtZBemV2Xg3Xeeo936qu1J
nFTV51KZ93msuQ+IXYhDX+JZk0kh30srOCwdzEJi+onUxjXuAR2IgDJeJ1keX8FPq7d11JjvOyST
VRIOL7irPLhBIp8U5jfb3guqSxyvquvSh7o0Fsr9CLhvs3TlNkLwvKlN7Ji8BmaBqC/0ZDBvuXXi
tdLr4sW/WXqSQvPXFUCSO78z4gtl6GI/NnF2jjsv2hcRnlJXwCmY4ifeuI670jw25WQeM+5EWPQJ
MnwG3p/ZCvQSG6q5bem1LJb276tLa1uR8c9AOSxrfQtYdv12tOXAkw5dATiJh9TCJu8n+yaJ4LNG
TalDslHxVRzoEOUkAthZzb2oehE/9+3waea9vhIrpQnQ91U3aEe7RuQa10UgJig2PFSFFm0ZK8X1
5OrioI8Ik+iuzE94gPGqsALtXJHSWGcojH7A1u4c9taImueuHyWS1IX2zMsriC663iYAXz4Gtki2
aartEBKMsBPRm7tKhe1drnvdRaI31Njnbcui8WE7NKLsV5NRfdtmmJj8NgBMufHYDRcT7VQwN9G1
WLtilqwfYU6gLjmqGercNrxrsTxEdwWv5Fz/Sol7o3AV+Dz4DvKeTmreV2kY7sh4NFdUNsGIeeMV
4y52JPMCu9F7Sebi8H2TywFPFhgiiltWVlAGH76+reYo+lA6nqi5EvRljaG9n+D+rGKtCD51Xf3k
JloG0q66AFAk/VVbVSuwAlwHr750Q9sOQPYUO5JG9WsclHDP/eizN5XUuYCOPed6ZfA6TaKnuGqw
cTFldd8CHtwYyWTdys4APBsO3bWJxjCGltYdiZnsApc+B9f13DzzPi7Xhs2RCCmfCxeoYBZ/6RCL
IM9lkPLuzOpzmFIARy6XAMwJBqxWbO8mRw6djK0dX2I9Q6kCafy9X4v6tkircuPkNnlaZEF4pmvv
czyhddYZaJyUAuESOxhe0R/6FHVR96yFMCIsqJ5nsnIvRgQgjOexea/0/pR5aJ9rPgLgiY4hmMJk
ZV/rY3Mokzq9X/ouXSotOQp/KJ4RsFFb6ZjpJRDqfGU1AZN6ZFmdNZP3/BIt2kq/ZZTxV6nZ9Kck
srx1Ksj+mmFvXzrY6ayiMozLdRrGNyJUr5Hv3gu90LZV4Q7PeNb4sHkni+lZqJ0zhKyVX43PVPOd
/dLNmFeLgIB+6YYUCnhbPA2mwTNxERnusnLGOFCi3BTCGC5h/5j3dTjdqUL0ME5w6XVayIOTeC5z
3XoJiX1WknzBPaBDsS/SAVeYmqy2ijOU/rvsFvXa/mCD1eGMZnr7vSFyrAdA2uq4bELcQO3jumk3
ZX3vpFPyEkkeGKIDg4BA5BgHDckxMAxq3rlXb1x0jZ+b0bqOsQt6bQL3wsMY6KMV+h6a1tpIls9l
NGxTfNUjJe/SMonwysvNzya+BOm8kzZmn6OiRDNhGOWqsuOPObWp+ZZFBzss/MOy6jB3idqweZjf
qKgqkHKD4W4/R1QINjX5v+PSjafeyBL/uZYM2A4Ryho9u9ukgF/n+wPTzEgCYndt81k24E3DaQov
0REdnqOPbtSazwYh9ZGwMkR4lU7KRHmqs9uEfyB8XjV7tEFZBYjv3PgNygDLotfMad/bsl4nYeKf
XR1CuYbMGUxW2CXL6tKQdep90nmwauddcUxDZeXs1f88jNR1vIlV/DEiWorWudlNu25qgH/NB1yO
4OdRvs543PfLtuU4yvZOegVJelkjuR3fhhED1HyO5eCyQ5W0tCvsjhtP7BHHqlZ4K5pH9MHM2aXH
POKBUG1jBPDXGlDfvWlQu0qY6n2Q2dkehPlRm7Bws/HSPZDWd94zY18v22Ur5TatKJHYWlHhLqTv
hRtaH/F51jatZnRHuDE2de3mpERuHUg+erAK3fFmQDt2b46tXIluhNs2b+PpGW8wxwm2LTNCCuus
fm8IGkSrwqitd0tDguDenpRfgIqueZlVyrjtaqU//mttSQ0VMboyve5uK3x1J3RzrdA7Eg7IG90J
Npqj8Iz0DHs69AbudW3gxud6XiRjg4qrFUACmFencojPfticGCaRmpjXUgwFrjuw1MtatcwaQZTt
+1Ar1t93wjm7BrCAn+bSrxvwf+t8xrgpD5yrqnY9RM4N+zBVzW6wajHbZmYIIkpkQr0K+1VDO/oG
5HUZDNX7ILLUdprFZZfWxmH+mTUdUupza6kScGbT+GiFGGhEVf24bK4GB4CCj1PpshMGbiZ+9ZZi
WsZOjhAvjrKTG0j+0fv687KRKTNqD3odQx+v8hOzRqpAVMsf3TEO0Xr0P+NqjHOADF1Am+pxabMk
UQD/PjRhVJZuzWkKPmpxsWE0qL/0GQy+qi/q2xrRqWPiYljmZNr47Pf+YemRIREBgzwiMKBSu55y
jCKByN4vC2qo1AApLxybSp+3Of5lB5wcexUteesyZu4Heypht8572QTbF0K3vbcey16+ri5JIYNc
mXcKAYfukUMjDzvvsGyb0FgHSfNVF7gB6pF2qUeNdhlnXbarW926nwQeD+ZYW18iE+wEr4+vOEE8
Eg+itWOMJbqcKrsBqR1fyH4kosSa4bYnZls3xRh98NKCHD47CV1saiel+FCL2QnPdc9Zj4qADPri
Mm9KRCNRgto2dWMynUUQsGwL7UUw3aWi9RUdp0/Ugvz3lj6LumRhC6imMUAN+dgqZ45zq0Vo+XSR
G38EBougFad0ed5ao0ChlxoifmO6fxZoL+/rrJuOgzW2J4buYhtZrfGYK7JojKy85i9Q/+820q6Z
jEeiu5exoOYD72ea1xyEgTejAfiF1H1/n/l6c12lzmlpbL2su88ZNWaby/JyDELrW0W2q8Z6lw1I
VGIixLsqCJJ1okLrMbNmkXs7jB+dDHETr5H6nQAfhsycbNNg0w+RtxkHTT+NcVquFhPYupYOjDQy
WTzjxfucugHAuX5P9L7TEr/cYSwsPowumvadIx7CiVT4kKOyEPaZ/FCU5YDx8WRfW6qPtjVXfJMh
iaIjv/w4ACC88dzxSzlb78aT5e5Hpxy3yyo1MjIBmHBeqZl0M+/UhQMaDAg2hoYI7pNa9Nuhyvtt
NlFVXMOu0dM9XvX2G4xXaYF2+R27u6B2tZIqpmRitIr8FH6iX8sn38c/YvmUzNsm2xNPTfMsOnUz
FSsPgMsVE7+JLL2TyqspF7vIhNAmhROdQ2BfNylp+jbPyDQxONoHQRpmpQrmsxmo/cvMoqim+cbw
wdd0MrwKl1kD8Oab4YGYDRDsAWtkZnA4oQEDf7NHWBomUvV4lw3GmupwsvJcFAQQI7AuNU10GwrY
0ydNIS3TIFNnT/xTatGaex7NA8UjgNZYCt/HiAoCRwVisaymIsjvq0pnlE/NG+De5R3hp7kvKNuu
OyqRGD5p5qXRUGapoiy5r2Sm77WJ8o0R6hKqQag2lZfVt0urjMyemlcgEf6YO8+LYjgGTlyd42RK
7qFsNdtyVGK7tIVo7NzF5fvvvTGiaDeZVhq7t/7AyW+sAoykDq6jHm8y0mNnKnwnrbJKBC3nNT9G
jYUcImY0I0FmXQYHRgZs/tqgugOruO5U4ZNImJguxJp/jlIPeHKomCbN25YFxj+XZTYh+ThvCgcs
Ipqs2EzjJK+M1FW3eoHiPzKD4mniPGu3spJ7N0PSlkoACNAANQvs1aOTPasIFVP6Cs3/mkmdcWxj
A7ARBuz3GrPg+0hZT3YQok6sh+6OYb/Z2v1cfEoi7ypDl/kxUO2GNK/97JSmdUD0qto686o7qHCF
ogXOErytzl7a3i3dMFY0dwKJ5P2yilA96Oh7bv1HeGjpx4Ffih2yCaGohfpueiWpszz92AvQ20LJ
4IgVrfFkD0Cw5/5BhIKZ1hj1AfIkusWJwVtzauq1myCzbzhhuyrTrv3YGO3z4CD/DyLrYmhRHQNJ
/rkxXCBnXsd0Hhruddz6s32MWLe10HitfUD3BM+CqjWo04UEoRl1HLtuxUs1lPdhOjmfOj/kha3i
/IMNfGdV1uCAdEisa4E41q4JRbpvZfkqhwHl3sHY10VpUEbSRxL+gC4aUhZXPkStrZStem9U1U0i
tHLz7h//9b//82X4b/81Rzxt9PPsH1mb3uZh1tR/vnOtd/8o3jZfvPz5znFcw9F128TBxrEc3VQG
7V8+ndHSpbf8P4lLxRx12uTRVaW4HCrU0cq0Gsn+5c9MZSCbQ+JH16Q1tlmNR0el4B3vhqzHsqxu
LwwSSt5aT1pqTKq6ztFJpi4N7zvVkMFPfSFu8Y8SV5Segs3SUIfaHvyQ/95migzhNcRRRY5Y8en4
oRWmeKpPXRN0T23f63euiC7LNpVPOiCKUwyNDgFN+kDZHy/iuNbWybKLgQka0V7Ju1C+JFWBWffQ
v0gw/Y+WY9gnpg8vJn7KjwgbO6e5DW8jc++geLQXRpMiAW2qDz99Cvokvq0wNtkw4UtOJSWDrV9m
yZPvipdmltEuzPcRhn0X5iwhEBdOco1W3/1CClCUOh4yQP+KSvLdsmmERgN8OFkX4Cx336OpcEzF
EdAXIXBdQmvH7HSMEwS+sJ8nfYSvkMOdg5LYvcG/5qbUeKHURYx09uBcxD3SXuusTsFiadwsv789
LPHr7WEzH1DcJmK+P+bb5y+3R9PqhoMoRv7YhzgLIr5rPpSyMAEcG8kW30PzISxQG/Dg+L21CsOZ
rn0ipFKmEZOOYhtmpfOKZ/eNMRjdgd9PVn1Gb/S5gR84Zs7RvDb0PYngdvCOeOR0x6zFJBEH2k4f
9ZUpKah9N6RdPsWG65/QMWMhUDm0U6A+PrjdS52BFzlRcQFpHWzq27bYkJc2xkmbTNTlqZ88K15l
5GuxU3r7nJtihRUov4PwfZBPM6ORyn5qHX1pJde/v6q2bf58WS0hXUvKORa0HdAjP17WLAldGgIm
3UB3MnyizibWTgO06btlLZhfdB4ygJtl1bNr50xd/IghnrlysYHChrzNrM2IdsHGIFJeWzOZZFkw
Xfv2SVnD2bFIeHfoWZyxgVyiGyrgyeOYbZey9zSv0LKsxEotK7GVqVvonHfMnsQRGMC40wbPe+g1
+XUpkypSn5rTrzsk8g1VJmdw2fZVVTTTGpGn8SPaH59+2q4XpftcNYZ530yuduFaXbaNO3f8aKsA
c9MhwDxZahe5lHyzBMR9HUSHvI2Dp6W/QEx7Az4ASWc8uCMLFlObIIkM/BBJl0yZF8zJkdYesNLJ
o3Ba1YWwrpaFm+hl95f1ZSPlu/3kSFLvxPx+zmXPLfO+40G+1hJuVarv98sijsUDYwyq8PMmlVre
tjDxb+z0wLzPRqe7LikWhtJxEK+tMIMXkup1EXDjG11oHFpnGJ+ly8yy1+sHJBima9F1iIXO25du
VPMGPG+j/UCN9TLumm8LU2KEp8OLXS8NhsoLHATmPlZL+O14FD16xP2PYxTbO9hM+r1lZs0qHKL2
NSlXAjTFazXAR5scnACh/6PvYffJEcMReVH3JrISbvPFDdLpozcVELojQQkQxZ3IBY1DOIJljZ/l
u2XbEI1fi1T6W7LwtzLsvBP5w+6+KAIA60XdbVAiaO9j1VfngPh/bgNkIDEkqbTDgKrkrTbnxVNm
CHXupL+u9YK7uAyRGdULvV8lUdl80ibz2gmQZlwZJiSlmafouvFFiS/TZ0RRUUnIq/T9OFmnQBnW
lVem7s2yyIrwzgpa7wi9Q9qEkHAuqrFBaQaidE8odFGJimKVvYDSFfZiBjrmUDYQAAj7e1nKZB9k
0Grk7D2GRII8xyny9/ZjbbvBZSZxkF9VQZOtS5uvZpu9ixav1tski4w9gC3tAl82fIRmapHZe842
ZSK7XXhHxE72DievG+it/Q5yNWk0zTSvdUMnVqnr9DJugmodGHqBwFxrgb/MH4OoGa9jirGI7s8f
A9u8Glxya5ouPw0erour5b+WUqZf661m7upKc89V18aXrlNTGSkrD71ktvU25S4n09GImVdHbB+v
NMqNQ3Jn5cadX7Xu57D0n60Qj3A7S15nJshHv8TN3upwsngYLtCbu8XnRz/ZqmV4SYIQwMW8nkEn
X4P+GIDA1sbpe0P3gDIvEiO1po76EFsca1So5c7ryyfFNGgLsh4BhGpIzhBBudnj1L3IXTNG1zdJ
ziI5UO3q7pYVk/zMcZz6r0t7qyFdKOM8vrAdn1IaUfheY+Lw8Sw8I/sYm1O5S6yn0UokrG8Wyydm
MhLn035ElQ71HDyKaJkSR4D1ivstxg/eFtiCvc5rWZ/hS3Vbb8IQbpCM2jwo0RV5ckWwSypL12UF
8g39olSCK3MKFG2quNHPlY05Xeu42r3nvYzYTxx1BMpwxjNuB5q+LboXI6SOuGzOumG6peavI8SZ
uNolki3lB6fQ8g2GIeoa+xwAY2UZ76ssTaGwBeMKNbgRL+DXwqupT/xroQmmLytY4huqMdPl0oC9
uHbCocDd1gxmmxyrwwurqhtALQDclf46jli39R2C9mEWpZddYMRnPcI3L8gm85ODDtpKOW5zB1ee
rCTyGZuxQyLCHtRxotJ1JForyTdpSHlGAwKewH/0+risL4vQCSfQCT+1v+3FHPWUCUmE69jPIXS0
qzyN+7PmZi3+8Kh8AM84az6LStPnmMVmuJ97LA2J2R1wb8MZae42GJZzpJJDUmLu4dg2uzqtWEur
GfZLl6UBeolKI3m3rFQVyuYm3oTSn14qYqiDhmiSWHl5F1yjFBdck/QgSE2R5w7CBPDUvxqWT3na
ykNgju+XtQwA0L5JUHJAnbU9wvXFnV63gSGmZOj3tmuU60KG+l2ftfpdBIJzm0UxpvLztmWhC7ta
J0Ha77UxZj+gXkjE6l51XHZp5/0oT1w0aWucvm8695om345goH99MtrkYum7HPT7l/m+R0B5cN9P
4jdfaOlMVf/bF/p+vOVLwf6qj29f8m++0KvdiJ+/EHQrCZ4NgPZm0MxwXTP/hipG9fYYiZF/VK8b
uNzVRboC9jeu6xiUjEWS4Gpqkoh6ZmWu+6zxjoBx0p3XC3HAim581gCXUhnBk3cK1M6EKHpwzXD6
UAcH0+/nzQ3p6pI6K2AC64xisLcaZp0YifAUBquOt9OhaDy6Zfqxm4bgJXTim0xE5XsrISnsaUFw
yds8pQ6MqKHdYiQXBRL1EvKN58WIPnX6c9yUw9Wy1uq+edP0BpJlJBrryC+ir6Aaz06UphE2gkQr
WAO627d1iesKYveIp0e1tS97ilYptndbPVPtg62RLGqLGjPUeXWYhlkXJV4vjaTU2ocQp4wRku/N
ssko82aNQjHc27l/60zBHq6cuVla07Yvr+wBsP7S6vCY3SvvYTnO28ESD9GQNr9eumedBO2K4Mxh
aezzTO5dg0oQ6EhG7REAwpylEElgIVbjl88lU+iqNd+XQzhcQdAPMI2jV9S5YuObfX+xrDYg4aaw
YnJkZulNmrqYxM57Z5ASd6aOVePSDYcTMtN6dkdKfJ32Zn7IM6CvxoCzc1W35TlgVroeO5V9aPGs
cntoW1gQ4q9L5a23SvIjxNc2CG/83HrjXAYJurVN6F1pgYxI79vZgeAQPzcR6ZvKqeFRDqCI6jA7
xlqZHZdP3xfft+lofUtPYOei8vbkdF2yiX0n+NJtFYHIFxB94UZIQ1yU4Jq2A0EcdvEgxW/ksBZN
6V47KmFipXoNhT09PMW1TL71mHztiKpQfbn0D/qpuMFiCKgZXvRKaxAVnzdh7oiVWWRbhISojYmp
fFwW5WeK5+Fjlg5MTrrOOlrTtO5x8zwvzVrQHaFpl4dk1MpDPSGMNXkZjoKg9m/0KpA3mqrEDYn7
c6EbRwCmHUTAf7Ytn3qypYUX3hA+dghPTsFu2W/EE4OMtHX5vbvwS4eXTf5SZ8CJ1g0c4KNFYetY
5CkCP1jb7rDu89da71aXWufHFxmShj9/WlohxEcXv/TLAcAH3cEumU2Ttew+JEm+VbNaqpmi3yP6
3D1A7it3wNNuuyzm3WBP8mZZuCopb7yKfGkhbxLK3gOIipukRHVQy/x47wzUnLNiZ9obQNrXudCz
l4QPDFPVxwIm5koTdXMOxspAhT7oLhtCtKuwNvOdGZrFPSZeiOb3qXnl6sVX3Bnz664wifAsA5Mt
jxcMbwn1lLWkxFHbd+56aEQXCBHalxZphcvlU950aiWISzdDN37bNqVRX62+9/l5PdC+aG1DGWLs
vnYFmGEkPb9QJxpWoW4HD9Rqg52hd+WVapt2//so1/wxyHWlksI0BWkDwzFMYVo/pZZaKJZJIkC9
pGUTvMgouLFBiW8qNAZPmgIQhE22psXNtRlsE2L4qQWfpZBFu/OZRjT1Rs/N+sZm1LzITJdcmsib
u1Fpq3H2CC50t9zkrt0fhq7eh5gqnlOu6Nu17fJrbzLuqG0FLwV+OHjQpYyDvfeqoSTXi3JDGTm7
lvnerAZJWSLs7kofSyOnPmvCVIhUFxi4REF9Bc1NbZJJxz8ePjNAKR86SKf0U1RGL60TnerYM26C
SNe3mdnaiMlRKk9EfFiu5n/9kKmrl8zdl7wYq9APmp9W/3f/ml9/Sl/r/5n3+lev//1xlZ2+HXTz
qfn0w8o2a8JmvGtfq/H8WrdJ889E4dzz/7XxH6/LUR7G4vXPd1/yNmvmo1H0yd59a5oTi1K5f7lb
5uN/a5x/wJ/vLl+z8NMv/V8/1c2f7wz5h4N+u+1IYVnkJ0393T/617lF1/9wpRSucExB0gRxhHf/
yPKqCf58Z/6BM5WhBE2usFxnzmPWOSYpf77TjD9sZdg2dyL3JG7Whvnunz/8W4b07UL/fcZUqh9y
NzYIasNRirtachbDEvzQv6bEtCbk8cvsz7iGDrJ4H6EeWYaEM/iX3KFmmyf3pmabzQWwMM8ACDDV
g7/SvVnsXisBdnv7dOhJk+z9yjSy418u49/kc3985uYvZ7qOZbtKSrJ1usu1++uXk3buB7o3vojC
j4aNM1YuCL2G8WftBYnvrX5/NiXn4/0lfSylbVlqfspdiytB/fDH8yH4OGDdDaRIWqrrtnBAwV5O
XRQ/2w3Mng0MnW435ZnxifcEzNi0Ldtwg0pY2j4FroH8ZgYn6rEyjKFY1WFb4JLYFr4TE7TzaxHL
FOT4BE7ASUo9YYXKxtgVK02mCBwbuIOaJamdwvDWVJsMd+XWwsegagB1cNMB5xsvWg6GJ29M0bD7
OppZrV+5mhdpGGG2tcM00tYHiLoahPv1OOaW9axSeNUnjC9xz6qQBXo/OnqvNiOxfHoE8PbJyXFE
bMcMD8jUzmdZmuoiLhT6eR3ORemhRF2MH+YmJbaZjgQ1h6WcP5xGr568ebytu0svjosSIwa78YFm
OdCl/B67uY5paIcP34REWeSP1kfTIR363BkUZcpPItSy2v1Sd5YFDJGMF/yLddhII1Fribdm+1mY
OgHLJraiwojWCE9H9i4potG+7X2LiSZVtNZcR66R9Vu/6AZM+1IbKEQQmKW7DT0/jQ5VYhuICaRF
U97KIpv6mrSE4SIZ1Nk6stAYcJvvybeGoP5Q5MeuqtVzp0QrwGeeLgEumORaVpWssFcQWCgUKBTm
RrApB67OEYkMlxl9wiRvhUP4rHtPLcnem2kxDve41hXNx6zmLCREMwX9r02N7MXwYg6ACZA6tAlT
z01tCO1Gws++1zGAImnoVbMulDQ724dyi3tDdt2CTc3bHcFaQEjaWbgVFxvlBqO/Dyzfiu4GiT0T
5aqqN8fnhkIyCo0ByUckKfDXK+u+GhACzpEIjtxLoWmojZt1VvH67HGL3/VxVetkm/u0P+INaYyn
0ixmaQxwxxmYycJwd+Tk/AQhsqglEsbFwNlG1FH6m6rTy2bdCIspW2sMwrrJIUsqJthF3u1Ep3di
G1dZr7bNUCKnGTplC3TB16wkA72PuDeSZdiG3BlolWIAS42nPmBj3XY7RyA5va1GSjuHKupif/ai
6/J10dg8LkqNLSQjK41H+vAoHIRZW+GLbrmN+aSHg8KAWElKdgn6oYgNu5SWjZWlTV55dgcKAvtJ
NwN7G8SVWXyx/PnBZ/wtJkyRMNy7ClUYyxWGvZ1YyTDPw5PCkL1/GHVUYi4s9P/CQywjkHOSQI54
O3THr1ZZ5+W1UoJxQPaBGlG5s5AqUhbP1TpE3xmkja8F8Cnj1mzVnZ50ln0ZO1Odfumahm+0SrRc
9z/57jga2PN4joIGNnb2Ps3MKlqbMiF5XuVSM8IngxR3JNtVRKmurb/EqR8aeJ7YCYpR1youwOeu
argKs7JC5E83YRXLajMNSSZWlRvqwK/jTuDzETeWd+7Q2SwV9orCnLTXiHR02mwnjwf5w+8H3J+q
dW/Dra2k45q6mMsHPw63rsgGCvHQK6DEQ/hoDdyCVy6a8aAK3e5EKOfc//6M9t8M8Lrk1cp0zpKm
IX8844i0ZOemeAIFrl37G6H1H1U9UNkcx0m/tkkAftHSxs/Xvz/tPDf8+b3CCx2sjTBdaRs/vVfw
PixlaXLacsKcUaJ1REpDqPPvz/J3l1M3DctUrlDSNecf/5fqFmKumm4hXw9PCWGjyBvheojxdcw9
ey3yzP43r8sfX84Or2TJK1k5tjSFFAzFP55OJjPiYvSYyda6jWYEpS0Me+05LNG3v/9lv1w/TkV+
y7AU2VlD/nz9CB/AY3L/rpqy6HdeoF7sMnL/ze+Zq1Q//JM4iWkIi6mGzbTD/unyDXxvWVq4wSrZ
Z2ukUglyJv+9OUyELd0dOL+ncjSufv/LfrkhHciRpjRs7n/X1uVPJ82M2M5DRJRWXjXcpEWfA/1x
EZscinM8K1Jonhdc/P6Uf/N/45TOPL+0bOOX/5tv9yE+IvxOwwzaJzL5jCOerllbtxvVv7uof3sy
SzL/FYZUPHc/3iRuAnl7RAd1FQ2Nvzdhaj9oViiOIKDj/e9/19/cJODoLdxT54upxPxV/nL7x16c
JnoPj6vttfrgRAMVTyTL/tOTMGvUdcsWygJr8POQVZJxxUcnQK8ebaknSjvi1NtD+m/Gi1/vCsVw
MT9YLpl27osff4qHs4lvpKjue2261W1JtlOuaxVeCRjOqyzQHn7/q379LyluB2UbirerRWTx4/kA
1zYYQxOUIoX0AQL1B2okT1md/Zvx/tf5tcN5dC4cs2zl8kj/eJ6m4N2LQRyPWGlou445fIsgqxlF
m8Lsgxqrmgl5T7AwJA1tg+SmhvlMfsBCwHEfXGAl0ToojZHKWiu70++vgfoJHMDzJy3D5gu6EFx/
ff7NyNWaAgoWiorWyRbRjgKoCxgkewx9ymNZDywSng3mBhFq6NVt6XzN0nhjY/2o0AHCD3UFOjqb
RfS2et9vdCe6+/1X/Lt/k2npPE4QkPm2P90WuSzLTgXcFhja6NWVGfHuX+v4laBPnNRIg/7npwNI
M5/LMBh1fnqgakSTG8vk2Y2JCqNjkkuH8GsYi2yTMjmR/2Zc+vX5Vbg/6I7NL3QV78ofbw4/Ui7Z
ah4ttze2Y8V9ruf/6dPrSlMy7WAschX845/ucwEtsRYe2XatxPIwb7JzFceff3/V5C+/Y76PTGo1
ugsgyfr5YQIkVLb9wGsY293Ped1f9zpuMSAb/AQN1sBY+x4BA8gtW8SrshBPltteRVl3FEH49lz/
R2mWhzzl78esyo+Jmf+fMjEO/7J/IcJ+ScTsg0/ZD4mYuftbHkb+QbyBnRmDqQ4wzLJ4E73lYTT9
D2J+7ggoPCY2JtL8noiR8g/+kSQC0H405qkOe31LxJCHQWOOJv7HCpEL3fhP8jDKsX6cvjHu6oLX
Ml+Flxd6AM48Pv3l/VVDNTU67RPEjupBSCJTz3WuOsfP9sGsKZ2l44koA31Oq6XgB0ROGy8GX8/X
gCi8fanjVzqRlW5jJI+kytyrxCn2WgVGeDCjYWdTfF0VukCp1mlu+hrNZjgMCL1sCdbH21BiU8TT
V191lJlsZph7yrynBYMTqTxZY8BZbLSe8JfyqrPpUKfay7jbF625mWIQEaRDV2nslFdtdEgQSZVa
R0yEWvo2MWR9VMQgYf1l+Wa83fy73hjA9KoA6aGiCy/DNKVa5xzsfKg3mQ1vuJ+AxHRlWq8xY1P4
fHvWpgpG7TSGyUkf/fhYZhnUGs36nFsttM0Ksi5U+PolH/QBzh5IOFmGySF3J4hFKh5QmcDr255/
zmgX3UXv5+bKJzrco9dn4lY0rURIj9CqP9RTDrTYtzH1s2pg8HAzNbqN+7qKGoCynXmHC8aqlLD/
Fqx3k+Oaqbs49qG2e4wjL70OKpI3UXWfAqFYJabWY06M1BxouQk5J7wjL4fOjS+jJvnAlENb96Z3
beGee+lHwTl2x6kDHW4RfHGprqomi9ZtVFy3KJ4+Y0xyp6Os2uUBPqwe6Z7UxmlZI6xBSqU3wBJt
bVkdtKir7+rIcle6RvyuK+HCaoOnUvxfos6rV04lzKK/CIkcXgmd++Tk84JOsMkUBRTp18/qOyPN
i3VtWb52N1R9Ye+1mzJkW8m+sQ+8ez6xP3nR342VbyLKJYE5BxlstlZw5wZU9imzHRzgSnH3IH5D
gZjf11ZjYfBxQIuY+hbjXxeE0/nnxgEvYRkmRHQelK6curceqEFcH5uA7yvIkiXItovvKQmd2YFX
OM7bi8Hwx91ISDdE68RYVZYrQk6mWIM+7VyvME44Pl81qwz2WtCLcFhnJFG3H2qoDjIt81Na9Psq
JcLvP9m9PhrdSRuIzc2Fdq8bm3bSvdq5539+nptWEv2YVyEkpxf+DqgiHCkvt/3VVk0YrgVQZa4Q
K1a98nZFkZL7Y/jvej378Wxrw28JKMPM4i7fzEdn82TUaxrJNtVrg0DgwyVgKrPbuDUXdW1mGLNL
RYFTZfN0tfAPYP3/smWnrq6XWxFOdfsQ3DeL+NVav9z/9+rT0ufxOKnmQvYct+KwRh5d5EM1jOsx
nTGYdwRMXUl1N1dYleBplv/9UCwQFRdF7IQHLERF5//Q+x6OjHOxFFa8FZuJqrVayWlrCKLyl91/
P8P0jraOgUhsuM2B7UV3rLugv2C96S+oN8OV99gkUbaYIlBpiJDZZqLM0cWrbWWouWz9NFlM4lyf
SCkBcvhMztJ/X2StAbXv+ERto04fnaZ/82sEmH2xyheQ2cdq65o97Fgc9IL6ipeCIYmNZsYYUY1l
AOSgp679CMRhMe+ZmH34hjnEAzsM7GLQaoMVkbfW9D9Y91dURHOVVH6avaXEdodN3RvI5rXq3CxD
Hzurs8RM7PEX2Jn5es66/MMhsvka2BUZBPZ2r7dYOhhJlPsW2tDZXt3uuWmtY7bKxxRtSiKc4G8v
Khz+6YauJPtF7ID9y1sPuPWvgeYHKB0bisVBl8zbGvj5A9h8ns+CMZxhx1JaTNRYqqMWZnw16MMb
Y/eXeqp+AteqdtLl217tGHPVi7XxZ1uyTYYFHje8Njua+3FLRpQGtjm6j3IgNJM9G43/oC+nwnFl
mMomSyTF67nuTP1Adfg3WLzrWjbtdxhofNNyVHgiV++UAmOJUL/Ap3BUH6M/W2B+NJFjZ8zcC5Qd
siLXWTpRu2HzzmTfgcOE3bR4fhoxPSYPd6q+u6LCnKDVX7mG57bMFaqE1j0NSMoemkXBOhJnra6O
PhpoXYLJmL02xIFh3EAfWsLANuwYwIN+a4yw7smsuyl68LcwJ4f3w+5BJY5temy/x+omL48lAr5o
nWE1y1zFiw7bwvCWMSleJ/ozR1ZJq8Vtm/8DuQFHBrCb3Fw3MlMldjye4TKTcihF9lg6B98DjTpY
wBcEqHsEZThDMrLIgRvmbc+SHTfA7dFHEUrliJb11SyC97puSDNG5B5ZpNoHPJLOpqpk6FEIIRU4
DFb2gLvO+G/G5TWJO1JBO7D6o2JR575fXzSsqWHTiGGH8OHJyIePcdrmmOwougnq+poO1hAfbWDE
7DSRDhUciNtz3YC1Nl0GmMteF9SV/L5X6cr9LD21N1CFO1397a+EnbEpRAK2Fm2A/WgwQ7NpY5ly
4evdp2Z2p3qbP2wasbCRzL3w5yCRlNLmr7mNkTRNOrHS/lS1+/cGU+eV0w7sF/fN7N0UXKw0BK5P
a7RHokKAulEbhyOz171iqIEnnBxJUN0ExwX6nlFjOJf9p10PdVhn7Zdl9QTC5lqBU9aywjFXejK4
VZG09GFJbi8gGxt/x173ni/gu8QzFZvz8jSMDGaXYnxeBA+G4Zj5vjDh5tZ2viSazVPqBTtbaMul
F9yhUktPDV6rUIwdDkBDBhjD7I0tRx5q4ApR/7rBTvVyPBrSK8Le8SfUpD0hnkhTe61zTpNdos9a
bzFwC2pVdiFx6dbkf3p1hrJvMA9zt3217ih2Kp3/QQGA8NMHZdIKh09Qn0dQT8OlWdYx9vsuS7qz
N/vbVU31DwNPl1O5t/hbRbR2aeyoyUiGScXKE8h+TU7+TMc7yKMDLBlZTs5TUxTdF03TG6eIFS19
ds5ygemWEfTs782/ug4AkgAGKyrS6tObHX42+afCljyG3Lw98olQh84fCU/6d7Tckav5P0s3v5Lo
tgA1c/07h1AOg0DI0zSjVlWsxWO2Pv2+cYw2bN2eQM38W5cRWRhZkrlBcCOVgNFZtwfZrXsrVR29
erbGmVfs1sZ0T+Xa6WypWuwKVdOd1ol0HNKJmYy3On8BtM4u8QbpkF5tD2Gx3m5fqzG+rKV49fzN
5hqo/Ngb+NoHagWqGK6htiOuQWtCrV7OREpVCSaRn4AVS9gV00tmUOMJnEeOJb9dUzgJIJLYziQJ
Swtd5uyWidcE2kFp6qPmpffJIbtOc/8lrTJqtdkAfrFidCkK5sYWHs4Fu91dNQTBde0fRj+tr5wM
rHMGQmFXQrPw5MVIm8EXCWDUYnhy2OYdiZt93dzpVxpYh3s7O0yMqPdN53l8u90K2K7Z4wP757T6
dHD0Ngg1PPjKJc0lANMJf3xvL7n5SPBWNGrTO64VMjRncl3q9xmAKloYO91XJaVG2lKxDWUVa22T
cyg/6lZ2FNj5osDJI83yHZZpyzkX5Jt5PUg0bYPxTrzomWhDO0aJyVtVgjObx0mGkw4fsGfh6yJ2
gCHUht7zVHmoviun2bscikVRy+Nq20jsb98ZrLdp5lHVN3vCRbg9zG5/6qrlw9ewvMx8B5CMeJWl
JBBxc4oXy8iPppO+5UQSYfI6b4R5XQaS61cbxxswUexpNtmz5NlnLTX3DYikhukKCYlqdy3ftFu+
gZeNiUZPHuYa7xBR0cesY9Y0obAhTBNEZuCp+yIrv25Da0erymicpxje7rTz8gFUXi3uhgrYc/Bk
+fNGOMKGQxYpn5ILZVKH3Cp4TO+HbmPxMlsXkakWtcob1uab0se9n4lYhOD3G4gxABKffy3kMoXj
uK6hpwIyQcBUR0ZffM60K3xdG+vizXjzba3HbkCArfD+bE3zNXKJRD0fSOJp4+Hm76f56c1DUTEN
bCGVVnWwxdL3I7uHCWFLFGhkhrAWBq6Tc12gv/+exqyOYqtQ51QMp7SM+V33Znq7AL15CLeeL7AQ
1ktWpiBFWkbNGcI/N4jWmzJfIv6uaaf0bVlootjPtoMBKPa/IZ0e9Vs5UilMZxfuTaA9UgjygK7e
m7Sq94Inf+VC5aSdFX8spf7cEJE0eFtSWv7FQvTupgPxF9P6hJvMDSs8kN5CiCHS9P2Wz8lGJnHZ
9gxAt+bT6M1nw6ye4b8bxWtGBwrH441SFsY9qjeojVvYKbI3UHTZeBuM5iq24VK5mPjm1fqt5/zU
ud0fFazZg9YS0ZVqhKAHLcivmXtLKP556CaXSzm74UZ+T4xCB3feau0tmAq7fiu+CCYg8NO8plO3
QYc5Gpjv4C9uu9F60xf3qUW7Fs9gySIcF/YdJWRUz86bPlYywWlydkEs2sVz6Q7NEdTt1HYeRZp2
pwyCKYpsklFRLcz0TDLkbX0n7cw7+CrnYtCwp7gZBMrgBmatAVAtvNmsF9eOnOBqrB/aXM3wDfUv
h33ikrtzHBhrfVhWDseUsPR16/4JC5eWRzSox2eoKGJCY5krSnCOerZWsa7322Wc5vvOc6g/q3Kf
5p2FuINnupTG7RL56PQxrmROZlLdXQJvWaOxKRzk2sPBJIud5Avvt/LRVo8aY2rTrV4Z139MyngW
fUWsGob6FfSmYqgb8s8PmvKcWdocOcJc4t66F9WAVR52JN9M4PfwLWYRWxgwyWiKlANhb3Cdd1S0
NQLLyNnAKOuc9nMLK8JC8KjnlJTzSM2dTjp1z02G26buQe+MdIfA8DQV7Oe3ejzlst010PxCMmD6
nb8Fr+gNXoCiU4t5flR5yDZJbuJ26PHgt9Qgnkvtvvbz70S4IQp7lN2EbCthfZdGDSp3EAc56M+5
7zzzuZ5GHD5JpWSWgBHWd7j7Qe54P0FjfTi6+43ui5ZkzB6WMQXjuVn8ke1+sglGFT0ph8vsPhup
yxNWlA+WzYs4OfbrOr2Wk36yEHgDlGs+02r6ZL/z0GXWHM8aWuBCxItpPOhp7xxKPhRFKdCk02Oe
pt+Tia2iDm4mJ8ntra/jA8CYd3qwg65nr5Oe4uv3x0906mA+tlONJ2c/zvZr307RsA35Q4OPz5BV
tmOqSfeZVnFGqnAyN/p3UAfosgnmq/IaaQIxGoYjzxrPY6EFP8V0c9lwh+UAqtpC/uDeoZ4y01dm
sH+cxrrfKsAF/kdmYD5V2fS3HNGRcBhtINc9wRXc5QLfTKN/2sVvl1o74a/PudLGpBvzNyOvB15o
YILZ+sJanaiB1jpYGF+wQm4fpZm/F7rTxamfnVw288daqw+g8X6Nzn0oR/PZtjNilZfdPDXHddpw
VRAo2wNKYeTNzkFnom+kvDLBq2U0A/8XX0vgHeFit3jb+sC5M9rHGf6ZgARDoPXWHtH9XNosKy/6
/L1Y1Fp5GgJG7qK13L5lfyuVCBUBKd5jaaCAcctdLduroIDh0WMs1+Uydt2sO3V2le7QkSeOQ/Hh
GkYaAw2vYztFCZo2TmIcXANwhF+wKnGrd+XqzwZSpt1k34QLLqpxneBgufJM5/Lb1OzzWq3wPZzY
Fv2+xeE00/bvTKnqpCgUgRzc1wSr/GrDIHbZ5u10S1ixuxSMF9esSZTIp5Cx6H3FhdrUhDZsHsGo
1pS0DyZyWULf1Duy7T6CyOUlmV5ctNsc5pY05ZdijpSrYvwpKZgvG+X5BP7ZJKJgilme3D4mnCzM
hchZMU9Z0aPBqgkcYMqZW4uJ7LP4yVAKpJ5U8eYBllyH0BUzI7CBLI4ZSWkg2t1UKOswYKVNA4SO
Nk04Nfa9NVPR6Bi8I1WJJRoXM4Zg6ITWY/te5jzATGgwuEARWYyozPqE6cej3tgPt1fDluAhUk4D
TRs/qCAPONfjynf2qJ3H0J67A9S3T33DWLz1NykXHRVrtXc/l0NIz4YTT18ILcaEw1MA5Dd/H62J
YElE90avrLCc7EvrrUXso4GaZ89EHRq3UhI6PMoDf7ZitMG8bMUqoL8qRGXRkFu/WqN9aWPth3OT
865q/9gaJ4NGsMxk3AMKvHPKnrCpjRmNocFWK+v7NvX/NPNNe+Y/b6X8FnqWHwxj5CUbGV0tLx0W
+tgH5RJ1bfPTd/pBmPaHLmZGtE171FsnEchGzZpXPQ/eytb72GbHgVCyLfu+4s1MVbUkbs1QFRgn
rFzMCN23LYbXgpNltywX5QNTHnBpcOkyXAY442PK6u6HNr1VPKV8KimW7BQ63rQwk9sA1uemRREu
qHZvp3Kb8S8Igi5E9qDtm3w5Sid9QdWKVRbQUiL4E6fSUrGpLZD+Eeu1pQlvibNk09oPo9S8GMF7
SeyCeyR01T52Sw9oxtn6SI6YJrgwccTVc/c8uZURa2MQB+3yrCuHBkTk2O+d2eSbL2BpoHxGGTmj
mV1OzWJ8DIH5uuo0m2iaPpgcv7f68ld4PM2tX8V2zsQaLeEOa/XBqF63ITUJ486IT5v4GJusewLu
bSFtkvc59zyB0Azl5JPXIvXt/B+vyPYtoXd12nZJS0lM7AvLR8Z5kYali15qqnd+VzVoDrWKK5km
yw/MNx9y/g6AxnO2ckWLhzEI3lDn2CEKkQi0LdiVaT1Q7UT+3Nun9PYDKY2h4RGGgbcUjwfRi3SF
4PL0tSbUoc3pI32HVLTiNFIXMapcklHN3s6ZcMevGJXnBW/IYOVvPeDFUw0sNis4WG307ZHfweiY
uflM17J3Tg11rhr+4ZtKUjaoXqMsEuq685oxlwo096OwfOKC7f4XlfRuLJ3mZPSQupC+hMF0Y5kp
Wx003WDYvZZ5RHthtFW+R19K3ArrACoqzt1qoUrCgP4wrk/M8HPmvwaHa10Tbp+PHZBYe4+X5bzO
e0ZjF6KQUAL6X8zKn3Wb8sWhfeqHX2ccmSFk/BMByhGuk/cP6O5OyguMAyKrpLe2O69k1lmtxA+B
g0ZCO0P3660Py++fsdFkZA0nKyKJcPFIaapn8iq6V9vnYRuch8ADCNngz8uarwFK6z4zuoj0Y6AN
hMYrsLnhOpd0e5SfdLnGW96rP9ib2TD25j7I00su6ztjqL2LHIDijinzVNX5WEu0OkHT8ljxQU31
gJBPrjsa3TkxxQciGRzw/Qk5587mXtvlZUMCw5T/eLLf9mOAUJQZCE3msiYTWeKExytAg0ETOx69
hCFLGec8GExL/ihJxIlOaqxX3BSoIoLj/4n55VraDhPTiuTzerSSxsSDDTB2L3vJqEwJhymt+MzF
auzzInuT3j+7rvOYDYqIWEt3aO7z+awp/xnM34+l1uZs0jASNg56Dfr8PgM+oDT/gKC0jZAqiro7
6YsNJM8mZ8LnKPaH7aiwOooy5/MfhJds+XgszKGKRM4MDevuzOiWHi4xVf8Jz+RFkuck65VzZ1g+
zXY+6uQPwgkhgmU+K996QE7IjWhO977kKO7eXVLsvLHMkkCOVtQu+a0zQC0K8YfqJRt2S72NIdob
BYK5v5/aU2n05NObB1sDzM2Z+p7NjHHEYO2N3LX3rRqIj4L3jUyoaveW6k7bgOcHWyCFGThxqKSi
zxGtyxbHMobpNIgaBAXhthllBLTlfuld+KCL9UMQEXJuc4zT6ubbLl0jclTjH9qpI0aMUU49lxIM
rnRusqjsYLh/rMBR+wVikseS44ww9a+amfqvNA9cyQJd4TCvx7an+NJH8Y9d38l3de/Y0YGEMneK
pPZQT2bOUenaUbPHCwLD6eZeLi9Nm752djvuSPRQJ0V7exIBhw82H+hNrh6usr/ooln3zsAEuyYD
xM/Jp9wei8gLXC0ppuyvqc993FZAS6cOM4jmOki5Vfs5oKyAxKjsyGOrF/mGSjlivJ9hnpwkyBy2
8Z7zTtIrOX3CufZ2J6kWV3kSHtEK6/q2ZusXLidLH5FuW/oa5aX6HoBvRrIOEExO7ctAQvFqYoy0
BqHv+T3xYnuwQpy5jftbCCRwUdCw5MSRKFaRt5fvPd79Iw7794anJJSOw29v80hm3YhbirFLnjIC
6lbaYtXzJ4MC/aiHNtuhwZUn3/G7U5Gx6tQdw4+1vppP1gAahizNFjBSVOWcdCwv7HHDiQga62Q6
M7ZdOV9GN3tUgGWivHaviD3m05BCUbTNRsVaZopTdvnvV5fOupusdYBsIMvL2D6g2EEjXwdzwsZh
b1bIZ7MAIqQK3hHNKrZx/deUZ7uCvW1sVfVLkS9UxbkZ9R35ZNM46yd7Th/sVmw7a0JRzIHZx3rP
DtbtzMTXmTZKG8x1zxYW9JaeJkvuvalO/kGoqiWsr43Tfz/gOxq8dEoQmr2IQpxlqr2PLNl3WYfe
bBzu2jInTyYFsWu4kMpLh9Ihz/pdV5uvZTpY7Iixt+2l0z8gzLD29E/3griEUdQ7xtBZ3G72zS1c
9Qfs9zu2vOzJfcaEs8a3tNnyvcAus+/aIj9l+nndFMd/s7Ny+dVI+A3Zmv/NhX4ZUv199Nw1zMfy
WTnDDeJluSG1GM1cm79OTd3GNt7opm/+2EBuw86AV2FOJswRLl2cI7FlVP3eQLpLE/DC+pBRr1E+
BYwzV0YI0ZZZZez7IhLKZUcnuB8J6rhRbZdQLGWxK+cnkjfGRPTMjhSrmb0SPcuL0vyHgnlnLVZ3
7yGDTvSmPpVEzh4JNP2yrZFOkj6lM8gjKXTtQgvyjha/xSywvPrWbZCV+z9Y3wgiauo/5byymMm6
D7+ydSo6m14/T5MZolzhlfmjWNwbFRkzMpEFfvW2ZaQ5ej1jUQTduk02SG+TVduRa8WBMeQxFbW7
w6u37LL0hfXJcFp7N+l680+j+oCmoTPZYDUbSRIo9jW/G2KovFHQUdzPwb+WknaXpxPT476tI22o
7ajUNpbz2vSwlEKLi6nhi0Ete4BT8D2uerF3PeuFJruLoS9d3N78TZvAOdglmxHFBFas9IP1OKJa
1o6pa1xT1/w23XUjKBwkTMqk3CKrzZq2mFfsvbDX/G7OMUI0U0ViWPucKu25ncaD46/6bsq42zqX
tI1RML63/EPddEbCR/w3UwXlh5qJn+6Gne62HpwU1OEsOkkSkXjPl+sAqxxvRs52xPOfJp6qTXN+
ZWtc1+nWRLaI3KtbhKXrHTOxBKCJgKD4CtO9IffNMP8pvJGZrXCvA0OCcV4A1RJGPcyMsZwUFzlZ
WxU5O9pZsNxE4ACryyD+Ccojgkt9KoxXYdiRU72pyq2PLNxvqY69c1f4ame0KUFvenfNpnRi37Rd
R2pau+DDMNzpLnet7yKt3xxffFmTZyZKz9+hK3Rgkg86aV2k4NINOJAKR8Yy9W1EQOhW5dhDtLHM
D42+aw7FxAh4towIsi0P11Ot6yu2REIBBCnqmotADxFI6xcDWA7FkBpfb1haDkMmo3iZJRV56qGV
cb2b58PczopRRZ+1h7qX0xm9zmEpMQx7eCWJtc32ZjsG4Tzlr9gu04dmolIQQe2y9McHIcbhPb0Z
hrqBVbgB4uYIffG7VMbJ7bn0g6U646z1Iy3NQOF7N6qnT5trW40eWlXxbdjDb1+oJZwMmoptsc8+
1M7jNk7XTncPnhplJGbizje1RUuOWshS1V/Nk/TN2lvfOOmjzjlJuuhGqDcKA/gjew/Pa9hNdcSj
CgMbu6DZ+qw9Gmfepz9NxTJ36Rkvjly4WGop2FrJhVRIjm3PeDWCCbcpo2YQSlXcsYeK1WD7EUv4
HZXph+evjJaHY9UWfdTXrKkLQzKa6XYBp3gEoxCbgYlIoX4D+sTuoiSVYZDGsp8mUADbhI2aLj3q
A/YocI55ry0FFJhnxib3vu5Ni+UDE8G1Ww4coOXVx/jIZs9k298Yhpe40ny4Tc3JEfPZiGIWK+kZ
+nlgAkIIFN8Y369eT4cg135709/bXt/iFi8tFgBMWtPW5r1ynuzBo/seNQos8j+NespP9dTR1XJc
eGCgmS7+YhQdE1SkiBDolzU8oSFt+szuAV2OsXOk/rnk+Yky9M9k2j84M5jAlDaIFLvydwjaP0qc
GFwi3Rm70Kc3jeVZL9IuDBSjDUsvIThZ4K8XF3ewSK3TUgLyZBzLpZYHZBKkB2eDc9t4UNyy6cmf
eS/bennVqYgi4jNvwaV6EwqNbOK54X7q/pKAxLEsK+6viqnwxNBbf0adiD2bCXLotuKnyOp+Tzrh
z6Tn9+MyRbVkyGS35RRr0KxRmBg4h+eWl6etCWQnvM/KmiBGzrYXmIX5uzbJWnQ9AQAMe6wJ+RS0
3Sxpb8OgqmBIePuh7QbvKob8raWhJWOa65t8p6JtGANPfuxKbDzSG6/9Bor4tmfT/RVBWbvGvVqO
GwXbdVm2bDfOAr8R+2NNt8BSeFqVaFImm8imy1BraqeyMrbc7l8u0+2UpfCgSz04cX97kUMGHqEM
6tHVbxz70n+qcX6ci009aAGQ/XEYzqnDNIlrKloNtKIe3h06KUy/TiveKnEvLm6AlowBXZFoznhv
d6OZWINxdPlwjd7F4DxGG8q9qIM4SoDf/KOXfkj+1F/Xnkf0whAoy/KXITwOOZf1RDsSxMmZ9VAZ
9t7EWm8vXHB+xYB4wNTd5EUyVi7rpI7BXPW5aMurOdbE61Ss8rRS+0vUd/lQ1lSHWyfJOSDoefu3
DmZiV0hRs7k9w5Dmzb3tgws93w6QjtXTehsxD0HPMB9f1LlQ+nzo1ZSstekm2OY/2eC0kQeUIJoN
5HnuIHdzkek0Zht9qk62pe8gUa8DcRHDIqDrUf4HPeF4lp8eJnQpcdl3f50if2lvgMEgZSPgFduJ
try7UdALIBcX3g0YZoLaPBvz+54t2tbdRIwFD960KqDLlfMoVX/i39/s+O5YZnbL4wpRLDYRPjKL
85AAzoVF77DVfFQFE4Vgsl6WKlUHS44HAEdfk19r50FM2vm//3LsieWcbjffvmenR6RcnaJOM9fn
yq6Dvdf/m9BanEwQ/JzVI8tZxfpf12mgTb3yj2TbfDhkj5AJMhZ7PIfyshlOdyEQibyGGUSW8ljd
kprgVoJtEJ73jU3RnXBngBtkix2zgU1NZi9/YR9VX5rgeg8sIE0md5ozQ3UqNtd+nob6gSOmwKa1
jCdqvaTc+NDySrJVpyBfRmK8dfxM94EbM6Fc9vXosU8Y89M6oqgiJEW9OzD4kps9FKFlBTi69RuM
f4xqxL9U935ADouzXVoPCDbyMzhsaBpdYX1QdK4J15M6ZItufuTeCkZATC9ONcAVt72fOmf52jXV
kcanO6Yr6xDpIp0Sz1g09efqth0DQhlrD7k+qagsxJu2MEGQtiA2xXvD6sslCNfTtBhRaRBVXWtf
QejfmXUKcf4Z3J4MvaU4LB6oSm+UuFb11eSAg/ObolOTVf6tmeIB9NZ1EO5jwNYoycBbx3Pp39NK
Z2flLdm5BKAaVghwE2Nr5N7v1YpOIG3uc1s098W4NfemzygLsdNzdfvZf79kbG2KBMels1zsUJtc
Zv+O3UdDZ51aOsBhckSyTtUv62imbetNnKUrKhS5uqdcpx6ywEwndm+3EU3dCT0RChFzRBFjuSvt
E8omuCTMds1HAiDUaznSxk0zNNIUMg/bzcp9m0V2X3dFd6I9UAzukZ7OzAauLmvkMFgwizjeFOFk
ymjMkCQ5ojCuWVqRAzCSNesOAy0Ah0uqcx0aNz4NkQ67wVFrsk3kEjipeedxWq72UuMzlOW19Mev
tprEi8UhUOCP2P1HCsmHf01vynNeXiFRMGQLAlDikPHPZjUgAirgom0YkTO97E+Noz9pJn8d4Vtv
ljykinOU3DMZjU6x732GtQK0RVKyQw+dyciOdtXX1yUz6usQkLaKpJvTb4OrYzHd8eZph4z3eazO
zshE18o5mizBEqMcrMjjqJuCksjHyvpTOxCPzPyIpjqsSESFAMfcou2uQ+e/G3ihSzBmvuB5Wlox
wBux9Rhqv5csVbWccGwXEQoWa9eRpxCBSyUW5Q+z4Ai2Kf/Alfc05ypgFgMMpKb7NiqN0mWW5JoD
6ZM3wmatfVXiGECQpUjoBWjCZTiswfLV4m9G8djRHuSX3sw+9EC2R2Tq80mrb725o66ZN6mrBs1n
R2EIsXpg9TQgGszyBW2W52Xki9hOwmAza82PhcTDvbUWQcKG4V+PwGUFPx3CQEaRM1t3BLehnEHC
m07V1WRoQ68LoWj61NLBTfCWsPfs+HfW9GsEcVSJ69Ecw+PiK9mOC8ocxD7LBthuWIvXQJ+129rz
nBpVrC/4F2pCAkDXUAg7drVr+yEpxgbZshe7UzrH0EnPbsr4b15IZc14HrzB7gFGz89ZzuEMXhfJ
YbgWw77M0qtWiFuChvkgtOo+y4LYtei8KydFqeavBLJ7byMcqH4aNZzFSZYNrKWvgJIeg65699Fr
xj0PV/BUOMwXwNwylFPQEfvp3Nkm6Tn0lSjnnhdWfpaeP5WzdcVvnFOEMj6zEKy47cFf2yvyyjbM
5vXi5T3peg0YFxJEUB+asSEEVnWZP0nBYllH58vQMyYz5CpM/2tlIhcRFoXwQ70tWfnhLPfgf4PG
7aMMNfdpcOtvD9YqpX1EHmUDBHLUyEFmcqWBPHRa3iWdrQWvBwPo7u8YpAyrmAy4Dgk5Vl2/sZTI
9viiklJNmIDUdgkC+VyX9HoqHc+eTGXie/hdFo7LyUSpC6sg6sQ77JohLkeQLgr2WFIh/EhY7UuC
jgHGFKvrhqlG0maQlYctmz8mOamdcJgOtU4TmqWtzsGsDZSDCKa3cS/Vfq6c4B6lKocSaVVlVJJ4
BBvBR0Q7429ZuLCbZbz77wfPwdYoLOuN2IX/+6VGlVq4jZuPylN41zJYl3OQmfF/PxuC1bv+9195
Efzff9ngdCPEyMx0Vgb2TifG/c0S5cVN1UbK9L1L5aXWXW1nKMmhsNauud01ubtA1MtZhd9++v8/
FHK8swszOwWVJEsqU+sOCL+4s/2BXWHXtcmsHOv6P9Sd13LkOpaun4gTNKC7VWaKlFRGKl/7hlG1
Db33fPr5WDNnOgstktF5dyI6dkRrdxMJsxaAhd/8+scA+t3OKGmjKWxfzMa0XwJtSZ5NcroVLx8U
kuILu5vu4w+snDrtPmLrISWhxcRBH9eUxOzO3AvF2wT7BHtMvpbj3Ly0c8hVP8ofBketH93oT6iG
xTOw4UuMWIsJD+3t4k7V96hPP9XL3L2rfnFEFMt4GOzi3S+TYEsXN4i1QCHiP7ssorfxn03Zlv90
u/+r/49UX3QYaNtco7fzjyL/0VzLvqz/h/9lG6kaxCFLN1xVg7mhOVCK/odt5Or8Cyh1iJkYKAqJ
lR72v6ovuvNfJg5ClsO/twwbNtL/kY3c/4KVqVnuKvuiU710rP+EbPQ7Q03RoRvzfmRbKwP6imG0
LMXUGPUqe21lJSr5af6tMgo2uatxeP4fyvS1CvfvNMV/fV4i8BUJSqEQIHgED5PqDZJW44h5L1cC
6tmu1h3Qtdev/Yuu/a9WJA5ppJf2wO2x8k295vWQl6vuGyqOZnqqWl3v/b42F/O5i5UwPejX1rBJ
PEh9SszSAr7uR4obAL7XteopyvpiOe+P20ome7VLa8NX81J3CbRAbI79KUXhxu96zWq5ly3Vd2VQ
UATUQnP8G0INGJVs7L4ZCzDjO6eKgHricN582f8ZW92U2KVKJnhSFAioDRXvDCczgSV+sZM57w9m
bmt96L93Mxo6/LU7u/SN0Bg+UqHQ/kmy2hEnK1TK6cZG1jG+GsupSgorsqKKF2yYEjzjZs77FMCZ
zpvruNzfNlQSVa/rVhR4VHKU7bT1na8an82l0J/2v74xTqbEUkUPoKOYqZS+08Ticzrn+BElBXdT
8PQLtKr9VjameyU9Xg+UGrrc5p2g9DOlQ9SoNvOzmhXxh9u+LuWCJFG4BPDw7ZcknBdE1mv0gOwG
xPj+97WtQZLSAFWoScxKWflWOk/j+xCBFvWhUcLAuHQwCSNUfXG0b/CwaMAqmDGwV5QurUfh2rH6
BJBexJcgQ08XkYecxyEo8I4G0gt1pYOfuE7XK4nql6Dc1Uqc43IsUZmofJxBlQ73EbWNLqmgxknl
RnHLP+ZIhMMlBb9hYDXfAZapOIAsL/sjtA7Ea81LScUUyC85KRgli9eex3EOxMsC9mql3FRPSoEs
8n47W+tISht9tlRpwiOxH3KD/5ArTs7tATKpc1v2NaWswTv/+nRBJSUzswp/Fa3IP9t55Bxkva11
JOWLDij2ZCRR7Y9Nj2IlktAfkeVJ/hznOj/IFltNSNmi18ImU+209hV3bqkwK3wZtO2IyHWEj9lN
0yBT2zPw3C6PcBScECyygf0ZCHanaEVmB/Ow0Qsh5Qs22wWwItsDvBqtxYErR1C8Ry8ru0tjNfm6
342tVqS8gSSemDHnqvyoNlvwbEqvOU8tSxkzirYP4oNdYv3RrwSHLEQBEryzg04tfGGP03QyNZF2
H21tmihNzy58ODTIiwbTClgcL0M2L+Vta0HWVBgiFbBRFZC2hrj4BKsVbScbSSyAx24IBmV/FDdi
X0ixbzTT2OGyVvohyPoQ+BzCYzya401bId2gAfnl5a2b/9hvbSMDCCkDDA7S7wGqXn5PWaW4BFUr
ggu12eLzbd+XMsBU2aohSp1ja8rB+pxUbfmXwEvbORitrd8vpQAl4V0T5anKjwFHAzy36vMIEOyy
/+s3tgEhRT9sdj1v1KT0R40hoWIUavF00R2UAj9ni1gsP0VatQU6lqCNmtaVMwe4SI1H+8BGRBnS
aaLQQ2DAGrODBbP7DYSD/teoLlDvkQdWDvaajRE0pNxgKYpt1Ygh+yZWX+EpWUbxOAa2/c9NQygr
gxTQYlXbyFHPRkS9PQmeHd21stYGQN7W4qjRxjU2YIGz+sKmM1jywDL+3G98I5aM9e9X23g0xelM
kbry1UDT87Ow2ijyk1Sbp5e4Ukblox11Zflhv7GtgVwn8aqxStFDpDUzlqLIl58JN6rPajMtwUEO
X7PoK2kPyYrfPs/7qBLXE0jiDpHk8zCpX3NEwoCxloCMy8+ZFR/sRluLTkoJGBBE/bxu2o45gDcx
pgEtWaussaSPNXXpzvvDtdWMlBlmM68t0QwMlwokrrfrz53jNHduld3YgJQajCxI2hpLFL9zOw2Q
uarBIkXjIUd4fOyOpGO2pkVKETom1kCXuJePZpYXn4FG4gEWljk1407JA/t+GQNqn1MhVOWgY+uM
v7ISVn3b64WWO4g1GBrnczXhZdNIMq0/q4OB1sZNM6NLGcGtgAe12Nz41YypAkR5zabSDhUdxQV4
7ObzfjNb3ZCOC2GGq0gXaJVvDKVzcqnUglSqqxs7IYV+CRKrctdoLCBUPhV2gxfxUnSfSnwcb7vr
yXpiUHxi+GtcVy24IkAilPpiduNHpUWr8bYhWofuKqVEmnBqRe8qv0K1ExlayGVNDax3/+sbEahL
gQ7eWs+HsGECWsMAfgtjKVsinmPwMNhvYWuKpRiPFL12c4WVSgkUSJ2qDOVdrsTFl9s+L0W4U5ct
t96Jc3M+86BvKlhbuvrhSWwjtH+Jjl2NvrUoWqVzwfTjefxnCfAurgvAaTEiymYXvC2U6P1+P7Q1
WbwS0ZoU0XMBKRTmHPNcJM+LHn/Duuped5rnNh3fVNCsq0j/h02UZxcNFOl+qxuTo0lhnqhTQL3F
pXKVxI9gxH4uQXqwFW6sLE0K7U60XQCpkKqbLXreR8vlpFUK9tgKlJT9X29tDNn696vJ6achW32e
Sr/tR8/kmffMm6v1oOvuuULL/vt+K1tjtHbwqpWuhIgRq4yRE6kdWC5spOIyP7I+3OqDFN62OyAc
gG6kX9bxU6JYyXnudPT0IvRhsDwKHvY7sTUbUpwXVjhAwWE2wnmpwRfBdXpfc8NAGBp9gPTG5STF
ujKYGe6JmGFoToODBCRpi9P/jbMtRXptVA40b515CN9X2vJUIGukaTDvkO3YH6StmZb28ajoQJJY
Y+XnTqMZyIUEEyBsnvtGf7+BrUqxrNaOqElSjTwj+4AelNUttX+EmYUoT10AFcv07IOh29F7B4Tr
RasW62NjwFgy+3b6uv8LNrooW/2Z02ziQ1kSMl01k/QRN+hnNfqPVFH/r7avSjGPeks/lOhh+7qR
K+/DpO9AsoMRB+KGThbuuF0pvlcLT7a3LThVygBz1LuLEak0mGrImy9Tm4Du7ojW+/3x2ogbWZTU
bOxw0dYU41o87SYI6l/KuNPQbnRGb7+JrSlZ/36VXyJMXKIs4HnCcCxxRrnHvWu7IjwI/HXoX9lW
VCnwO7NKmwQ1CjqwJB/z2b4PMIvKNB58i7n4ma4yAvv92MhkqhT8VQX/iSdl5iKCdGWOy3iKbQMk
BGJxnycOFJf9dta96bUeSXmgxJfazcaJ8ULnw++aBiGLGYkdET2anYshz9z5ad2ZBxGztQKkpJC3
eCsOQcU+hsUuvM9JS2aUIJzxM6DRoL1pESC08vsiWJQhRWGfwQMR6JzwSxAPDo+NB3nn9SWGIcXv
X+9aEal5yhIj9u37qir7B7cL0ptihEfO37+Oq9tguAWJOeyz8twXsEC4EUW+7YAZ2J/z1yfB+uUb
fBUjuoIluqGRWGYRa28s3geeywr8wF1WlNp5v42tQVrbvm4D9o5mzG7mty1Y1JBr7mWyi/agByhr
851/X7eWK8V55egWmK628PXMLV4GUC1+m/Spn6N/8UZPe7ztTWM5ucuquVNkNiJWbX9SJzv+MSlR
B0AMnw9kauwGvfO0gQx15+SG+NBGqD0gewVO5Mxlavw0LI32mMDd8BQzSR/tpeo/ZyAQMZIepqc4
EyNyPq3+Zz+2zeehWfGJSNTrSGd0nMtPoK/Uk5MEaDZUmTK8jfUIlH1WLbZ5zsMBaojDgQhPXKFq
dymvXRguZMujHjjle3Dv2Smf4/7bUqCsdFK1Lv9W55PxPhqRWmszS/knG0G1wBrNrRdkFMzxIlDL
esxCe/kyTHX3pV+mUr+YoW69B3WYfQ5n848mmdSfZRrPj7Sd/IFltfNV73LlpLZAxCJgPKBtwKvR
QQ6BiH94zjCqaCA2Hfbds/pUAhJ+cKwM5RzELYp7CP06HrTC+avRrOqzhXgtpgbKNFKjcvseiD1P
uXdLbiQNGlG2/SlevW4trMAxkg6cLqxOAMetf4KqsR/Rc+j1S6Y4AyqNSWA9j6J07jOzjF7CIOpr
MFGG8yW3jHp+UCIXzcoOO5a/yw789cHi3QiQVTf1evFOrRCoK8Gj6Hh3RjbIFuceB8WLobTdwflr
4/BirZiI6zYKyPILiniZH8aGYj7anYODNMoBWe3hsafxONYhuf2gQ/sLvMQJmvAMr2Cc/GguV41+
I3CgQe4H69qv14JJ2taqdjJSHdkbvwqX7lNX6PE7Cpg/YDsvuCioaXhXjXkOs7tCETJoKis72OU2
BtqVdrmZ0kERx2HpW0muejYPdPdlDJUwT7L2IFtvNSFtcGYxjrCD4tJfwAqu4lL6fDZ46fzu4EIs
buyHtK21DQ7sYPgKP3a09KJnRvdXiLMC0k0KDnz7k7SRUR1pY8i01FQGXWT+YvWqfuoMuwev2DvV
99u+v55ErjI2di3xIEKUcoTqpB5e3ziYRBA59r++scQcaT+YgwEBBzCAvhuYXwM9KpGbwuSrc8L8
pGcldexM7e/b9b9mSS4OFvbWmEm7RCCUuBvbNPMrdYAEMMwNMoyudbALrSP/Stg4Utj0I2pEtdaD
TsntZTqhcN39FY+19hLVhvAaaxTWHUa11ngwhhtL2dF/nyElqKcMgc/WF1MK2i+raoxTRJw6Lu/p
efZlf6a2xkwKGM2Mx1RQBfchsptPQWZnzwjEVz/3v76uptfGTIqUCMNUfNOjzq/MENmlQWsQEMpS
AxB6D8HvBPwYyYn9tjaqQJYt5fHCBDbcJ5niqYg246WCXEkVsDOvYmRZ9LntpvspBqDfc9pF++pl
v9mNAVydzK4DadH6BNvAKeBKkE1eGSqKV0NoO+jUxiKQjTlSs3XjAPUosLAT/qFu7oTmxYGOKU45
rmRHZi2bYyenA6xlMxfqkg9PoX9CCqiuf4ypEVVPjmrbAR61VIAROnDTggpeJIyHqcYs7LmP0Dw5
6Os6Yq8sFkta8GCO856HudIvGqX9I14W3HrtOkLLdaHKnaMCc0ktC3tj6rrTQVBvzZ6UqBTOrSqK
15Efovv5SavLc5IhsLa/NDZWvy3nozI2uM7VkV9Pln1K0V09Y0AWXyAsfUQa6ut+K1tLRMpLJl5r
pt0YoZ8uxBtiOVH3PavzUZzLIBf/kSvd/6tOWLY0N07XmzpVAtcTcUkbdWacshQyiJ2L8rzfj62p
kDPRmM/YSwrXQ8Jx+ALiHfYeNmMH+93WXEiZaMoD3RZKGniBrZnfhhLQEed+vUvPY1nWw71BgbU6
6MnGjMguCG5tDamjqI5XF7GF2xynX1SHDUQYjeFg3W5sRjKcVTOAMnQVohSTGpjx3/bA4/kjyKMC
e2m1qNCMpJLfP0wjZ5P96dlqcf371YGhzcM0qd0h8GIFSbyiNYV5V7UDqIHBwEUcs+DUSXkfxHnt
st/ixoL4ZRpw1eIAqTuLQLV7bQqg54R+MGzT3FBb7e62BqTgj5opUKeUhN0UqmNwV8FO+5xPNWT6
/Qa2FsLas6seJPqiN1WiBB7Y2e4+dVPXh+4xPTkJyor7TWwNkhT9tamXCWKHDFJdFjCxZu2c4EJ8
4xRIMWmKGMscV4EMMmVfhyFhg7PG4qDiufXTpZBchikedTEXCBbN/XtzHt37NnePrLo2vi4jSZED
RQ8uoGSg2EnzhFG163edph0MzAYG05IhpG6YQe0Kcpwi8JL8BvtWnPQKJK+bgsbGqAcdAnsC22jg
ZmdVmv5U4sr8aCdD4ndO3PjxBBVauMPXJpwPlsJGijOlCDVqE6lbOI0+5UOX4MS14menxyEyR6n1
9xDGqXWwU2+sa3P9BVfr2snmEcIsRZhKQJCPwsB5iy+VeFCDOLjpcdiSEaRFqLgKMBpKPAgrQclX
ujfZqOqfwnBp/9kPna1eSNFJUQawAZnTR8KsekSfpAAKnKn+3Lv9wZRsLUIpOgN9VPEYshJ/LICB
3MNRF6jI2wVKZ/t92JpzaV/OUVqvK3jyvtra/RdzsAxf4bh0qprUfJ/h2Ojtt7PVESkRJPgmkGSC
yevSJlLvUC0dEddQe/QR9xvYmgwpGZR6MPdW1Cb+gE79X2mkijd9hvuXY+aFdTBYG23IOFHqW7hD
ZEHsB3NS3PeqUDNcXWZzRt7Msn7c1BEZK2o3oU1Jb/Xi1MoIXIZVJDHSJDMWH0aI/d55v5mNCRFS
sIsaiImuTgncwUpc8AtLIGmiF7L/9a2RWpfbVYCnFqr4JT5OKLQkDtK4S/mee6L2kiW19W2/ia0O
rE1fNaEPCIGMBU2g7vyjjiichLU48DXb+vb696tvZ+HYWbqNAW7RttWzM+E8oCK+eFtqkjGf4wRy
sW2smL28tpdTVIoGP43VfxWpGA1VmtsGSArtBO+RuqqU2LfUCCntFOGGEEl2wzl6st3IHUKKaQq2
dpTgOuYHofjhonKLtk3yRkzTu3GY9IOtYqMSJENAKztynBlSCr0w3iF1+fdYCPukBT0a3trXVoH6
HSYfhbJ82h+1jZUrQz6rdODyGhmx3w8WkPmo14wnNGu6P9QZzZn9NjaWlwz5RDJaR7ODV5ppQSxr
CRbb0xpnebjt61JkT3qio2EZxr6Owa2vFdzseHg2DsZnYz5kSGeo2FpoZeid2kvtIhI6WZ14jKNe
/Ow0IMZozkTxSz1F7h9zrqlo4GAcbHe3VWcNKea7VBmrweLWgrTP9KA3qPN3COA8FWFif94fvY0i
ggzz1IxmMFOgRUBncKpy7L8RHczuwrn74Qq0N2acK+7EjPnJfnNbS0Ha4JGXAtRCUcbnJWS8KIi+
f3Xn9BCrv/V5KQesIqj4NrECFIFttRkavNCgMneAm1pX1CsFF0NKAFNQm2FdlaGfp9pzM+XPZjsj
wKwa36LF/lq04qCdrZiU9vbKmrBIiaiDlIpVntsOTS01oA4yjZCu9+dho4l/w3T2cxejMcH1vgCh
cWe5efAuqhXUStHkQyr+tlbWRXe1r+Btrw9V01JqwejQR921TS8JvumQpOesPThAbMz5Sqy9bmRc
umpAFkPxTKObQYzWb4wR55TbeiBt7DbP2bFd9IrHK1SOCH/8PstFck7m4CD+tn79OkFXQwRVHtkj
hwb0tkQGRFObh3aaam//5299ff371debrBoHhItdtHfq+I0xLepDrRRHwN2tr0vBnE9htkDecr2+
y61720QfBCev/Hzbb5diOc4tk5eiIvQNlEGdMitPjqUd1U63froUynoyQLDC8M0rEKrwqiDGqARp
uoOb+lZ0SQFs1I1W4E/r4mpnKCCu7H6qz0gCcbftIhsnvJtGSIZx8ji4jLBoqGVYhu4PwxheEHXt
bzsUynjNHk6v4SYlokYoeF6Czg29MdeL2wqkMmRTc6Zu6YKABNTUHArMIekwl3Bq9Haigm3hYIg2
ZkKT4jdcdH2IOvKcNdv/hEOe3uH99LbCt+MgxW0spF/1jqsIY2Zb3mXj0G8S9Ki0boQHHaAEvj/D
Wz9/bfXq64h5DrVS8VjSWNr4LRV9cmlMJMyXyOie95vY6oAUxPbSORhHGIE3ViP16aH62s7IGu5/
fOv3SzFcIn1dNDhWeLUWftac6knkwRcB9ve2z0tRjDkbQCY3C/0KLPFDC6bxiTPY4k/DfISV3uqB
FMruXHaLXegB0snLSzQXj+qMJURVHtHvNoZfRml2TpNaRhy7njsm2K1W+YwwPDZit35f2oJrIxyg
pbA71ulkfmm72PzQ1e142Z+ArV8v7b2FEKM7oQfjRc0SvrFz/EGiHkjx/tc3Llwy4hLpnnGeJvZG
pcB+BoAQj0KVPZ2S6rEItfIgE231YZ35qxjTC12MWlyxRpExAPleJUgkxfOk3pYh1LXd6++nUQF6
pGGHL9L4IYjTt+MSx/e3DZEUvVgDcv0J2AK0GFXRYsSldw6sFxyIwhPSGt/2W9kIAhluqVdOoiTw
E1hEave9rHCxedvmke68Mbn6HDHOtiZCiuYkw99w7OPAy8gWaJn3JqVSezqY5o3D+y+o3NU0WO4w
Czg/jJTZiQezaIyXOsaPsnYw3sud9HOtOcHBAf71SxWCZr9PuZkLHREikElREscoB6fNowuO6cGm
Cn6xNITgUXyZL0lWGAeB+HqomDLqci5IhaLLA0+Y1gfT4K2pQ9dR7ern2EU4a38ZvD5Bpgy+RIVG
TV20Xz3diRF677X4jA3oUTl+6+vSVm3EHMUSESne0M3GOWld7DbQ+j84km19XYrycgxq9JU7vt5U
thdYEL+GzMje3TYya6tXiwuAS1M5NU9vRhEiPkxFuRhP0Mbt5KDIsQE4MF0p0ENEKCI7YEkZwfC9
L92vnbvUF1dZnrIRJWoE+JDZ1T/Nc/KoBtM/+916PWZMGYBWjzV22DigefC2SgwcsbpS8HlIQ/TA
8khg2mnahnqKccnVDzr6eqoxXSkJdC7aqEU8Kh7yv92z6w6jrwql/qDlzRE/ZStWpC3d6GJjoQTp
evGMaTHcKj0fTzm6dt91uvNuLJbmYPw2Xr2A7vy+LmoMVPQEXS+vVGsL6bdZb9ILGP98fq7UOn8O
FFFpD2VaVAsiSHaV37W6VeM1EUP8Rx6UN7DLnGLy+AFpb+znMiuK1TM4k0PU1EZcyHCcoJvRxbVN
1yvCDl9EbWrQKVyOCIUbsynDcXAwbUweFbkIGf0bpYuQLe7x8QxvuqKYMkq0aWeKpaFgfQL8/6PB
Py89qXZXftlf/uss/Xu9x5Qxha5Whpq2SqB3IWqci/jZ4LvuWskntFSDO1MLXrpirt4p8XBTpXxV
7votjQh8BoYIAWuvNYqPSzThp16/G+u0ui2ByzBDg3f0vEIZ3QtdeEa6uWSeorjtwdc3JtuRkmAN
uLwNQbV704JD4eC8WJnyws36qMC/9X0pBaLYZY6zPbheUGcfei1/UIbi3gzqg2Dd+rz+++CPcQfE
3Uk5pwVYFzhDmSByhPr7VGPBu7+gNoLNkZKbNQ7x1JX0wNHaP2OdhYR52v6nt369lNS6AXn6Hpe8
1RrduNh1iZKyKIpLPGNhv9/EugpfCQcZL1gO6NEFasFldIzsTyY2TL5hK+6z3Uw/UVA9eizf2HRs
KQiMMsCxpAINFKqhdplqRBuBcuIEpMc46yQwOvWwP9pXN2bEXofzauN2oiioRVNRPKwi7btu2PnP
Og7sg0PHxqTIgDYsQ3in02EImFCpz2o5YW7dK6W3WNnRwW+rA1JQ4OdRgOEOHK8SVvVJINf/XqUq
5O1P+dZcSDGhW6LAMZNV1Sw1Yh1VX7j+FKLWmrjhcE5NPV29Am3lIINsdUaKj1xZhbkHQjC0rNlr
pooMmInyIPp+Va5eW8BSjMQDj8BjiEx3p5bt3+Y4ZeYDNprT30vKm8F9Es7PulpdrFmLn12jtsMH
PQpm5TS5M67hkNr+xJo3bd7g0WW+cRXNcjBNEH13XrCv+BS3rSMOfurGwpERcUk2mX015Y7HM2n8
dawT9yNQ1pZCfTsV/v7cbrUhVQamSelz9PUDL49Ff++KHj8+UQwXDBeOMEVbTazL6iq6MqMO0TQf
COUxxsbNDd81o43LU3Jw7N7ISDLiLXUE/sqzxq0H14Ahi5ATrgCjpcOAu/SNhWhQ0b/3Ih20BXc5
ihy2hmRzaiJZr8Zmfdqfho01b61/vxqjobMTTcOEw6PUwVkiD9WPiKvXH/a/vhHAlpweUOywkXJ3
vVQkuBhgNBmHyJFP9jLfxVyEWi38st/SVj+kVGE7oRHnE2nbRuL0h4rN1L1eRcHH274uZYZelKOC
GCr9CJ0vpllN7/vAiT7tf3xrGUl5ocJSU801tmUr0p/mYnxjGPpTD+9sDMQRtHFjeGR4XWspuOEg
re8p8DzubeSv3k5Lb37e78HW16VYRgNG19WEo5driNTLkwhTQvR+L/tf3whjGSg3LQPy9VUPlDUY
uq8GepM/9KVXnupGqY/q6FttSLs+Ct6L1Y6u401Zkz2UebHcTSb2YCWTfRBpW02sf7+KtDQP5qIs
EJnW4uzRFMVFaNl3O68v+6O0NQfr368+PwrNrMaucr1sseynMOuyh6BK1YN78cYaNaVAdqCC1FbK
4ctOUvE4oYj6dkSh6SHXZsAuFJLcgy1/a5SkOB4TnlFtJaekG7Y/8jH/pqjqG8guRyDijUuVKUdy
BgzL0lKyKTrZ5Wkxga/fxTVWkF5Rpa57gm4Xmw/Mj9rcB7AMMO8r8KW97Yghv+FbwSJMbYpsr9Q5
Xbr5rLzJq6B5vmkNGFImqQPXSJNI2N6KwjzXoWLgIJpqBzv21hqQvo5JBeWEZmQ7VUI8UFqba8qE
CYxpTZ8myos39UFG/Sm91WiBsmAD1lTNj7GbF19dhvngnrLRBxnuh9ftFNsOQSiU7CFMpuhk2Yrv
ZjCQQhHdBvOEvP57LGJYqucY7bieHhbvm9FFSL9GAF3/1GcA/24bJzljRdbg6g3lapG79aWsA8tr
3KY5ONpsZBNZ/HEprUVrgpZkVYcTT+C5foms+MttP11KVRB4RivXO9sbxhz70jmPMRYMSgQ6b4sy
GfKHL/acD1hdeNEwBZcobmsvytPu020/X0pRlZI1w6LXjtdjVvTGTJfiYg3abeqopgzzo7o5hakN
qmGMSmwQ4yG7jO2U37hqpBhegqbtXYt5NZsm9ay20r1V3/Xg4WEjumQ0X1ugPo5JiuOVtvNsZBpG
TY37Vthpf5ot9/tNwy/D+XLRctrIMISsgzb5qlWR8TJienCQ5Db2H1nAsTGoXVSJZcGlV6YXW4+a
swIO8gnpqOZgi9uILRnTp6tYVlVqRIZrHaO9y8sp+mLlMfDH2wZIOmioLXfHVhiW54xTH16mpomx
sDOj5mD9bw2RFL5GEGk2jvJQKJ3e/L6IUvhz6oQPFTZnL/td2GpCOm50YVcLuBBsNey9H3sRBxdo
X8k5Gqoj5OnWLEhRXNrCjR2DC0Ogl/VdMrbtXThUR5Xnja/LALehILO16w5ghPaFi8MfuqnOB/O7
EWWyYKEw5ilLJm7OY971GEy62AbF2tB7JVY72uRm5kGy2JgFGdo2hH2KFyadoMjtz5N9mTG1dXPj
5/4kb42RtIOlwZRnXbpw9UQ49EteOEly3zl6kx3s9evt45V6iyxY2C5FNioJtSn4kZiMiTejM/1Z
L9l33qwxc5292tVuO3jpUkhoSdgAK7VsioYGNvYGPnzZ3VxEqnrjVEgBYSsBjISS+0k9afXdEOXe
rDmXKbBuS6q6FA1iMjB5mm2iYaIec47cDlQUAr/iNmcK2Ke/H4n6tHGyrnE4eNlDcVdXqn2K3P5I
HGtrpUrbWmqAksHomDKkkkan3km/zar51YY6fjD+GzEnY91ao0+qeuLsa9jiw1S0wz2+ko9lh50N
zpQHe89GQMiQtzrt0JHoqFd1iwKJqoGkpgaYTuyH2y/Q2SvxIGPeAgzUsjwYeXhM3ShEHs9E02kK
bQziLQ3FnidHw2sF0DL2DVnhoC5R1Jn1papcpfkHeoP+LRwrpF8D4VQPCUiYP4VoXO3iuGN+G0/G
lKEe8H7HzsHhwXOUcXnEdciZ7rD4HY/4DRtDrErLcE6FtTRGYlImSimu4N5tfu8zLVcv+4O8sRBl
wF+d98aQLxNOUiW81DNu4E5/15mF1ePYvnoc7jez0Q0Z9mciCjhB6aJcUQzt58DQh+/5Mlpf9r++
1QkpmzkNtd8wXE1n6+gdS4aCnRE/RXH3Yf/7W79eSmbtjFlj1eL0rGazheaHlX9pEdY6SPtbX5dS
mYP5jKaCF/IioxbuyXWTcDxVo724B4G01YC0huLe0rMKsR2P8pP7NwfD+ZNTGMPn/cHZGnwplWWJ
PS7oSrpeNTvVozHW6mVIMKtsA8e67Yotg/4CZHbgJ0SU64I07CD0AMy+q9PYdG5bnrL04qzzJufC
2fdKFFE8e8LZocjjI/WLjRGSpRfD2naxSAVUW6YdNokYLjZY4EZH4psbNWsZ9ueqmd7bamF6Wrk8
4AJYnaJMx1q1fozyNjxH1XjbIVcWXDSiYsJmXDE9aPOjlys8fqRCqO9bc6lvW0wy+C8f8Y6Ps4Zt
fcyGz+agaCmevTUesiQQ5dv+inVfP2fJuotZu9gGbte2p1eF+TDOhvgbN9hWPVWDfVHcDi71+BFm
V3A3lnlyv9/oRhDKeDo8HMCiODSq2hOPs/jlngylOnrOfr1LQkbQ1aIWk75CzTrtS5AtSEV1OHFT
2h7EBWnzs83VttEOMZqvr2ghw+eyWU/mtqQ5IXB4uBu6EUlRpcHTMq9tcZDVXx8xzIN+P4EtfYPH
zgQZQ5TZcB87beOblT7+sT8f2ppe//10ge7M7593eAYWg+NYXonrIz669/OY47L8Y866uyFo75xe
PHV69bA07V0ZNm941roNpi5WM7rr0ne+cI0bE3ttetZ4JTCwu0fIFBPSJrhpuQl3HdSr6ro1x1nV
OMLyENSvKBUafwWpe5tqkJDBdXFn1KXR4aLd51l9QRWzPTVDkN2xqRzcT7bWs7QnVlMp5g7FJc8w
g7s6zO4DA0vI0kz8RFfx3pneuYtzjo2jEsTmapD2SA6OXRM11CSpX6WWl6VqUeL8GVfVnbEoU3KK
9RRD9rRK3AWx/aaccIBd4MtZal5+HlM9gXQ2qsF8E1QLv83f5y/jsp/DtKfkaAHuSxKEobl6Hml2
boSWjLMzoVyAkossrx6beza6L6loD0pqW59eL7dXCw9asTssJrXSzJrmC2JHw6ltxyP89q/r1ytR
K2PMLLWoZ7FwFIPD5vQXZ07z8Duafwi4OKj/1nd9rGjPVhg3yl2A5XjwgBmQPd6pUaNiK20pqnLC
q0szz/HS6tp9E7no06WxbnaPzTJPP1XDsbFbtp5xe1/Cu4VTKra6SExal/3Es5E7ZdBaEwMoU2LH
9Mqm9rUg+xJPU4QNrXm0lrdmQMoucWmrlpuItYH+T41pvqMmchtBSMigtXQt1YWLZaJz1KJP6PyZ
L+FHV3P+3B+crd8unbQzuzNUt+FaPzhmC2+3Gc9Kph4Rq9fU/trikbIKVUBds5vG8rCF6N5THEpx
nUdS9lwisXaZ89C9LfvKwDUzbhN7MW1OStjb/6x5fVRPqRGyJveH6dc1/rWeSOkBniiYWKQsvFDH
4vKimEWfnTQQnZ801FLe5VM2i6cs74ruq9LESXjJFr14l1hkrjOuIUirmIB0ZhyTZgcT3bBvijv8
IoeEtRLlDlKpHInPeCu1FgYj83hEcPpvzq5rOW5c234RqkgEhleSHRVsSZbs8QvLlm0SDABJAAz4
+rv6PPn2ORpV6WmqxnZ3kwA2dljhjRW4xsSRmlaSl0IcrJUvl81/2T5xBfv5upk/VE/B9fX/R6C1
Kr2XisaHFsQgD7+niLqcU2Lf8zZ4Y5Neo3Q1m1MAN9GvNpZDyBcZz6mrKXvn6nvr0y+v7q8AmrZz
BROXQBw8WouQpUvVGXq7zccGuvwawbdB2w9X3aXaDJrqdRkm9LTQSw7eU314I7xdY/hibCU7L6vA
ncXjbBkv+IEuTrOwhDv2v+/+t97QVZCAuDT4RpGNDmWNPCRboEr0Tz2U7YdGifxai26L4bzXGosF
6KvxBDtrm8eRVe+gQt/68VeJxgBPpWC1RoDAxuzZr7Y7YsE/RgLm8VVcgPNcp4Ar5och5HVRklQU
iQ8+Vsj+x1/5762ZGHjSWIW9wyDXBzf3uOmrjGolq3MrXPTn35f3jR10rT0HELwH4w7zMkfH+YlX
cfAY002+QuiuUrt//45LLPgf8TO6qi2gBAkwd4sAPU3xDyRzHRRDAw2tYN+3HJldLX67tJLfXLyE
8zvf+cbKX6PvAIbDmB1382FJ6xo+5SEUwJEyT/z3vz/TG7H1GndH5lGh1sckEJ6HY5JNzgiWc+/T
X1Gs+ZcNIIWXf/+mt1bo8oR/hSjQalEr1ROakq209xIZzfcISNrHso3Uxw7hNRCvFVFcjgPFTJBE
7iTQ08NoLWzfmWi+9QBXiYBKBrP1AcUDLEpMeT0v5T3EzZLvCXL9d+7ot7bY1UEH/URGcA0VWO4m
BpE9qvyfWlPOM+GHLT5VvurKu2XCD8k8oEnvWUG/tQ2uQkCXNAwba0P4qvinaND3tosLj0sR+XBT
fSwEX8PzYA+YpFIt6DlFYfqJ9Y7vh068B+d946T8l/gd5z12MjJY78L6NuFVeHS1aN85h/+7X8av
4Xm16ddZqZAdNhW73EFn9BzxNNzDPtvtJpuW+zQpm48dlWspO8ajZlMQZQd0ZOi2vK6lXgvokEoI
7AKW8Z5V0Rsb+lrODipjDuL1FTskOIwX3Y0n1nZdLtfkY+dRXB35jlfCN9XMDpOQ22lo5AATHP6e
OttbC351o5dduYYuVPwQ6HbYtzNA5PESjPt/D1dvffrVaR+guw+v3o4fLpTJMaNyDr+sMDt+j8jz
1udfnfR2gNgrqfD5NXvkPu7vuU/0x/oA4uo0AwVhwrpqkGZOcwTkEf9tLkbHH3ox19A1NLyhADQh
01mkb27CVkpw6XX0zk9/45xdQ9dmva6hmtGXDozufd6UrU+AXtMeh4HzTezjwKZf65nan//+OG8Q
Fvg1jK0sI+l8mLBD66ROgGt3UGZAk5XM2aVfded00sN+gMKi0RQDc7DAgCor7IIKLR2fMw43ArOj
NWqlLF1otOVNBMFyJAYTrGTLJoDSE1ij7Jz0tv797z/6jc1zrVlF5KTQyoD1PEhCdreVgSi6fvyY
5Annl0vir5u6bqC0BL9WdlhiDPqydVCtzSLdbB8sJ65xd6bDmKoPFgQe20zFGBqeE6XW4kMvh19e
2l8/nzacaC+wYfxC5yNIkf2D6NuPmePwa9RdtyQxdKMCeoC2zVjAnMOelcf4pO2a98TW3kgC+FXo
WQYU/aPmFG289tPmOEBmVN5Fk/lSKmAIez7T/fDuPP6NW+AaisccYEhRrNgBgjrstDhC87Xk/THB
U72TOb2RXVzr7c0NJicTFOMBPk77OOeqHb6mQanHnKkGAoI8iMx7l9ob3/Vf6DxI6BjXs/CgROeK
JOhFHvR0u2OwQfiZzGx7Z5e98dquAXpRZctmLWN6MN5bjDCgLGKzJDU1ywfbmflj0fYaqQfDeDub
y3ZbMOI9wnujLGpgS955iMuR+B8VzTVIr3cBCFiGBQfSJ0le8ygusDbvgXffWoqrg9iZtTIRRvgH
2F8pCIpsDyaYlwJuERiUvicC/9YjXGUBHeliA1sfisJ75c9g7+s8Lpl+/lAsYVdHcUvqlvc6CA/R
1MzPA++au3bt33OKe+Oyu8bJzyppV69NeEjSSWZ+sOgyWkNKlxFTBV+CepxnENRJ+Q5V8q13dZUX
SEbF1swLvm9ZAEngrs8xZrbvDNzfWO5rNOAiOFwoGxseWiu7HY/4zdiJ/SLqLYtjQEA/tCLXuMDN
VknSrUN4GEk1Pm3wNf4kzPJej/SNU30NBpx0TNO4xzNs3SbvVkmSm0CHW5+BVfQx9A+nl/f31/3k
wbpY4WpDkXZX/LGabHc3RJT++Nj7uTzZX59eu2QekLcEB1i0d/seva4irNv3/BDeej9XR5rh0g7j
KAkOq1F+36VpZ7J52sozzEZAkvjYI1wf6S2BNlnogsPShWURwT/txvP5Y955/BoEGIupMkAHhGAa
8uFrRbx6Bl3v3VbpW2/oKq9PFi30rEucMbFM8CYTplhgBgcSYBO8U1a9Mee89jCORYPCVi1YYjLE
zxo5ab7OY5VFZJlviGQKlmtBezbD3D47tr2HNH3jya7RgTHpqkH2iIUSPh40m8ZR/Ey30Nb5CvO6
dffvi/9GFLmGB9bckAryX7iSNradwnCROwL2yn7x1bRTs3XvNPzfiL3XOEEvmxDlBAkOYQuLxqPv
YXQL4rhy7a50sRp30CVoKASBLynqvz/aG+H3GjbXQhlvHpQKDhKOmmgdQc3Lunraf+zTL8v218H3
cTwnQXUR/19N9UkbEr5027a8s+fe+u1XB9/JvoIOnKSHMHbTbhT1T9hy+ndezFtrfnXgxThSA/4v
zoyOh8MakPTYq9aDlxgn9xCR+phgPP/PHP+vVzQqMBFoX9HD1HP0z8ZNX6TQ32t0M/Ef263/kU/9
x2nvry8giQp66PjSw8qq6k/AF4GeamK3pnMQu+hM+0mOaCecxNrOa7ZO24YSdyTSP5XKdHOx1eUU
fBJLnNJ8m1Q/76DhugLeh4q4zKGIAteIxojRfE3B2wyyaGv4XATENdkKaQVb10GO8esTfMD+MdN2
U8Zlf7OkrHxImNse4KVkcjXFc67nes2mZGxxsQ1hRpJhyUDJOa/S/BOOwZqptGrztp7HPBLb69AS
WChOfDlHPtWA5Os79HXWIsUYqyjb8rhwV2ekJWMW9bqEnVpMdyqFi6PeulwDjTsb9VWLgOzbdvg1
s2WF1H0LTiKpHuTif6uxvBjjhS9im37D5fKrsMGzpUuUt9T5bA7skocBj3Jtl1tlKGTYQt7vCQjQ
gsL/FjBflVeNOM+afI5qNhVqjj7DcdVmUzPduzF8bEPx3A3QGhEUSWg3RCKf4hFmzFGw5JXefvpq
Hc8kWL8loEju4hRmnTZUz0nXvtRp+2nGn+9gtzoVK13nw2BVmo/dxlTWbg5GdaTVGZPL9lJZQw8V
x43SVO5uLcVTKVdyqqFljB4+y2gUPDSp6zKIdD8rWKHm2icVpqrjWCSxIJmZJ7LX1faqHdShJQ90
5oLIAsFSnV26ykzGEIgz7GcjygXy7vS3LvlDwHtxT7Q7I0OSUCZjAH9I9jugZITGStcd7JzelMN6
7lx6hrP3q+j8L2L4aWp7dli5TTIZdXD4Lj0tViSmGbhNGo+o53yq2x9Tk4SFm/mWjSVU6uBb1Jz6
GLrpaOyLIwxZ+nO9mroIpVx3jLX/xLK+NcokWWRDkQkBGw5O6z9LzdusoV314KrhEeJQDTCIos9a
G4+ZxhA6i5vxFxSatsIO3byLu+B5iOc1x7KtMNpsXbalej2uxpUYEJqkYK7rihClXWYb+0KFexrL
6ZMgISC9Fj1anKMEs1wAJlxSP1XweMR42rSF8NDEDiAOfKi8fQohK5bpCWp1uvZjNsShveXbdIdD
9TsegmNcxUk+XSj+M2ybsoCldEeMmjOq7JeO96ifwuHVCfED3C20hZzQOcRQoTdMsYquSv6ZVW92
KmjD3YAWRS55rTO+tN9HmsIvljh0WkafmbC3OHTqN9eo84Aivp94+DB3CQw3Z3/aqlnladzeCp7u
IRbT3viJVrlg6EyWM7nZ6s4fJ28+taZ+9IQ/+gjHBoN/ddAEAS8Y1a+wcgyQYTXttUmQ22qRi9im
exLVrghJ4/OlA3ppGCqSR51/tXRuM3IRzIf5yWc7Bs8yTh8GutldD9/JrEZ4yl0A0MhigP42leX7
qNS/zLQ0wKxOwMYMUsA3jc95B5WTzDtV5XQDczehGz2yQdaF3ni9t5vb8hAWA6cxjCY4f25BTnp+
30d1nXVR/Kq36MWOJdgnEOrGTnEumyEucwg5RGHTZJVPaCeJ8+CIkdkUgDoysDT4GgI9+3UqG7iW
hmUI/ZFpnORDCtdHnovB0G9SdI0BWspGd5tJprN0rNkbQEkepxHRxgW2n/OYo4edx1B8rrOZRNUe
x7/achbM5KWZYccdV2yqsAx0OnThyo8DlGXPwaiDo4FVyX5mDceNE+FXlN75c7tevOLLEAF0BYTi
FHFun8TWTlOeluCaUUAk0XkbNn0bDBN6jbISkmdsAUYpgzpteh841f7xdS1u7ADMRmZ0rA8aBpMF
x9fKzEWsvhGOyuNsaeyyECX5Z8J4+E9fz+YGuP3+T1qP1cOUDOIprJLGwws7DB+q1Gz3iiGbzRMx
9A88qcgvvi3zl0otMVY3IZ+El+1hgQ1LhTtONDdmA4Q7U4Pa7uKpNfpugCEXrHhE1JPMUsZu09gu
R8Pk2u0rYtgx9XY7Umf8lzlJ3bOF/fEt2UCKz2D62ERZX61lMdGLl8WwCd/vJpqMv2MonbuslusA
7fwNIoOrK5/Ihf+KCHFfL+J1tICg9KPp87BLm2yww+tWjstjO6yghDDjMhoE0+cBXm5n6ATdgWm5
ZYyuhySiX8uOPSXYQBnE/yZcXngmOKWpYnDjC6GSFpC4Qc/bYP+JRH3zNXn12Eg3vDIPrlFATkHU
+UsblNgkUSzP8OAoM1jh0N0QhEHWbyBLIIw/ijY+l4K+gHnp9kkPtWS5qe0sTTxk4yKa3Iyw1+1G
zORB5l4RduX0GfhpXghgXHNceT9MIz+1BF3raIqHHEDh8GbjEyw/k8jnTOiHRsPQstcjQPAKw6pq
DO5FRDXuchzWET6XJx139xa2pOBylF9WK3oYVtMdR4u/sG4QuMDnKadebhk16tVUKeiuW9Tkbptn
BPXe4v5HEdIRc+iZlrmORpLBSPW+87bKy7YjOUbmJPMp+Gm9Zs+y20zuA6QX2q39SdfjD0yGYUhV
YeDZIzvJNmYPS4TEf0yMz6UQSb7AAK0AXvnLsIFb3nQeumFB9yORMyyjta12QxO+QAS2zeow7IAt
VrxYxKLQLE3nvCfTd1uGvyAdUGWm3bYincgxEkMCp/m2KWwDJCB0CV96aCNluqOPQcj0GcQKwEet
2O6ivktw07Jmg1iQ+lrFtsejTfG+XtmyH/TQPnHgWzNv10NfqWA/434DxqS8m4FK/b0ufspwyQdH
ABPqPaFDtB+nThzLmhL08MFpSaOk7/LEDPG+Ciw8GeGkUxXw2JYNovzWDA+6JTgXo1wwouvhJdDe
Cc3UdEzAW99LfzkuqAsvTudbJT6zNRgHcAagJpmL1sSP2GRzQalJTiwNL6W7VL9mPzanqFb+CCTq
ttuWavoRRPWQxzpxn5OZszMtZXLcpNenMRX+KWCUfzJ01Y8lfHqbjFpBfpbS6Mc15OU9dDmjPUnH
+psCV/YIt8zyEa67trDod3wq01r9htZBvevr0d8lKbM3kFysoCg0Ytysyn7Iy6BJu2yiCyLEkPgn
zTiU3BLV38zbvBhcy7ARX3yQ3gRVGRwg7LPsFogvP2ybXAqXdp4jMo7uDnudfjNVa75UA/KboWuQ
iTdsATVvG3CEo/qlCafmyfqO7vp5S8COZV2OVUHe1yh0xSaj2U1CvNjbVoTYstt6V5mhLByL1PMc
yuTcaVHLLBE1OCy4yW91JQe590y3RdVUSc7ikuYgaDYFNMSqPcSgBEbe1O2ob9mpT+mwk7X9MZSk
fFVuXV+7pcJ7qhjdRTCn/ZlGS/opRUcQO8O1zxZ+NY9T3077JC31rk1VfZC2HYrLOt8pWHghs4gV
AKIlOZq1Ho/d6MBi4xNkdli0nMFg7pDseEBYMSTf1bA3zZHyrMU09PyFBT66mXF2i8QwfT/Mdiwk
sQvmEH342QKpn5uLIJ1rlxg4wYgWLo7IQxqL6NhZTKEyr1KEzKos6YuRNh2PEOSB67uN7LKDqW8n
4WQaD22W1ib4GlmoGWUeBNK7ponJuQ+aDqzDIVgyWs7V58Yv4gETZPeLrzZ4WULBbro1LH+stAy/
Uhmk4YsUlUbDd+soHADMJsn3uMXL3I/hVqqcEGPp9yYNu62Qa1r/rEM9D3cyHIZhpzewBKFMDFW/
XNaCfIPNa9mhPqnar5K1BDyICk2bczgL0u1k5VSZIVlnvGBt5dYztnk3nlkC89GcTqoWQTawsvnD
Ac5BKCctGIddHcvtCPvJgGcmFVNdmA2Me+SpdBh3S5iCAdHqusoddyM9wr0AOh0Ons7qN23hfX4D
78SmPHblHJJMznL+HsPv9FMbWwGu+Dg30U3Ft8jvp5WETSaR99XZtPFhfpg9p+4fi974mgNRgjxJ
K2ObU6J0GmYLiXsDqCbFnaVgogajSXkh7o1J3IKLWFUokeA3PwTFtpYrtl+LJXgkuIagUFtPcFcA
LT5Vh9DU8a8OgupLDjJlqG83ChxEUfI67c/ctYk6a2KTIVM9CW2eDn7097wMWQv6p05vdTgiMZTr
5PgD7xiYrHD5QcngU2Fxa8ZWBv2OTKbBMLYj/ikdVQ+fBMEw104Y924vCQv5fo7W9RGUfcJ+ApWK
kTQVI/ywYc/Lm12P9F3vB76S9qEhI+Yoam3KstBTGElY3Y/NmM90jqaDDgemfwaNswEyTMZClB5e
Bu4RonmsObfTIDHeGaEQc05cGCKNWyBs+7S13ZqcJ1KF/WHczIhFaHrZrCeVdjw8ld1gk3u0AWIZ
Zp1ZaJov6UJM5hiWLQOOKIJR49boGuVnP/2qh3hTd5sQ1t/TSMFCPPNBXW8/mWJNnZckQUAgagqT
c1spl2SpcLC9xdS/GaGHg/C+o6tFZRBABqPNWlJ3x5GWFYDpSBNg87j0DrELysPlrqMEqFHchDiV
lZxxD88LJn9PvmIB+XaxyWZ7R0Mk00HbMJS928A/u9Ix6CNjfJGJhSTlHds47YpaIW4ctfHLnGEo
3rfY7c2CTSWrNNptU2MIuh1C6VMCKHLws4TNy51o+8BkDK7ASJwSYWs80wA9It+F6bYP4ApFUfSH
SmJ7+3Scs2h06YLTO0BrA5F/HvYmtPaPkWL+aScoKRcLJGvLY6MAC7+PNKHJmVKo++VA869zhjSO
rbfw//JhQcxQqzs598JCQSLp+pOyZR/u3DozBRO1aXAvcbOF7JkahhiG23zZ8tlUSQArzS6uzpFg
kDfmBP/ZlRA/p7dVHegH06aYa6LcLM0etzLqPsZc29w1ZCPx2SHhaiBp0MIJHEcwnk9gybkvpemi
r0RWc41ODTUin4MSw4gcHh6V2aOSHrZXP9eM32N4Wg+/YRQSut8QXcfP0/BN29GEpPKV+k79CAXq
wwJEKMsysW5+vh8D8Mc+9SvQfrmJkoR8hv3vZIqklE4ipQoUhuVgJm+4DCjHvQD0NzpMq27AMVqM
qooNuQxCgZO1/Ax9jHb6VgUQcTlLVQ0/1yaV8oErOsLFUEy232mlOpsnW6m3s09sG2KhprYD0VNu
LNvowvy9L4dlO8y92si5i7b261hJWz3MyzSzzLllGU7YO2zINi/TuoCfiVh3oV/0cqBjG/5hQx38
NnOCv9eHSBIPqO1MfDvFJuxQfS+IRb53TtyNM3gaJyesDs4D86s/8amd5n3AS6LusGNC8YiRg0Pv
ClxxnjsRLXwX0VG6ol0C1PIMR/07nGbN9jsIAPf9UgPU5DO0j1t+SFiUQhMxdlBqn7suCgB0Cgz0
i9u6n264VYkvwtDGchct62BuReS8zFnESXLqaB8FkMXTCT0M4YxiIEXzBpUHMYvf17D1+xWZbtEF
H/TEcQe5urvFjNuys1kHizPscV8VjnSt2JWxr9OdtVq7AxpzDqG+FC12PeRe66wezMp3STOl6w6U
jxFFAkQdSIaJQjBlrkMb9gaZAa9vqxYlRd5My+yLwBHOdwAhkvt57KQ8pBXoKJmWvsakEjBEkxkV
RM0NsubBHlEWcnOYma63okPERyUWr5W8kYr7tiBypR7dMlX+CRghyy5qRqoKqdvun0401QvIujrM
603TP3ENhFrWz66xxVjHbCxqt7AHcBjG35f/ibwX/pLVTtQ1aYuI6+pbDGXZMPNRJP6xPGin00rr
aCimbZwRe+uOhEMuOsP+gNW/iN2MGdyEMr5EV42yGtkR+oKVulkhU9DvY+ua5mCMGOQZGksRFgV2
o47mrtRW7nWc1pHPGhyjejcbCPU8Xnw66tNUQT0JITeqpgeXwrwpx1AojO78qsEqqjazEoAe1oCB
QGH7bqZnFMIiLqYYz7s3kLNFCp70E+onCeUlbEDYo0BKevQvw9zUMGtHxR9lRPJVfJ9aMB0/M0gR
rnsOmZr2CRjVMK7QKoP2QT5J6x7jRgOGJAS0i750jWimY1eBCrWb065rTtMIBctfoaiS8JxCZBjE
p7Bvm2+wuu76PeJzhJbjpCik6HEg9Y5UTcCLZnG6+oQLDLbRDSGJVhnkVKErjwQEA//bErDVJd9g
a4GDkTbp+Ko0i/TRr7FcQWzRXt9ARHFll0i41X0e4fqaMlzqg8xSZJu4uBvdLA8oNyn+oGwwnNn3
aCZ+Qkanq/2EFpPNnF31VowR8PGnGtlieOZExeNZo7PKzz2V4RH+0+a2gxStOulOIfY4yjzKzxFM
zh1TIYyFxkEwDB20KNXRTqaNgYfW4mnZ/IA8vdNthAaLsGh3tHNZZk1DW1tEIRdotS7dNP2ywgWk
wNuU5QOc69AqVJqLJw1KvsYVgi7nDjiLKtxjcGoRFcEdawroj0lzXpKh/CZxndZ3LRxtOYpTOcYZ
FJJ9ei9SOQL8vYWDy4Y0mQtW0eUGfhpLn1m96ONo0vAXOuLBZzS342+033SEy3MZd2s7zlCz70b/
cElydbbVCkAlGaErHSubPtTjtuisHGI0jyVvYUwq6sdURAwCL8H2Gquk+oZrZb5p4In3pSRhgBRX
qvEweD8in2yML1FAQ8aw6cNqT0kd7yLoYN0Fiy5thqiE08sR8+FYZsnNFC5NcOk/tvVu6srmZzMu
6JG0m41vaw3Fl1w6ItA+LNdg15eBM7hj02AHArR76UOqHIqiSbx0Br2Lcgboc9dMDdnF1kznFuuK
4UMyBdg8ZYqJvWngQQsh2Xg/inVBbQ2THnCejPu0MTo+l23v9wI9CnVuywpC7aFz6CxxQr+llfNq
b8a+w+ShNglFUbCiL0wT6jZkPMl2jDxKsYeB9+NZhCXqYh00X4gu4TxCZPO5VJacVkKxDdNE3VXt
ImAWEiWgNJolnhHzFL3nEhOEag6DH3CFcodlBuX6ErKfm2YVhcfw+0Z43dxSfC9izVA/xePKHuA1
Un4PJv1HDUmdzwtfXZZCF/44bnPAMlyAC/q/S4ogQWIoKDNcUpihPbeeY0ZcB5GDzNc43/qGxj+n
aELAaQexTytufnZWme9uVNXZ8tr+6uIEnfg1oRZMVlRA2Zqo9S5GkfIDQroUMXNdpm6/mR48ZEiK
ViynsR22ovKgaSFpHR3PtllQn41bWNcnJ5Mu2ampXJeThs/9skc5/9p4+dxIPu3As2P3YeS7JA/B
xdoNANYjE0S9to8HbYOdBwUyznDeKPrD2/KU+Kr9tjLWFamFBFWVzPUTNKPVnwEzmNfEW/pLdR7J
69oFLa4kMRXBaDrUSN08neoleLQJwZBXsleKi/oO4DHMnCXfvrJWTnkwpQa6CNwVHWMDXJf6NA8X
Uj6zWF7cb9vN76bNQTWwhhwVpkZz5gk6S3EXDceuYykaC7Dexc/l+xWF2i5V5fch2EoMA5dkvwZe
onkkuz3uX/sNZCTkL8D031e+PMarCHbBClsCQXybzb0DOb+L5+9BW5HbGa+ttcFy0wXbcnROTW4H
xgDBpAhueL8vEMGfFKLiOwNK4c4YeJrZRIt9REgwZkIl8SvYwlEK79FJ7xFj+G4i3N06mOecxlin
eytHIEdUzHPMIfGvy649tzIi58gl5oTpW3jcekhxrci0oLKzRgXtkvI5GlJ3SoMwwrEUKMojkb7C
Q1vFGe5e/60lzMMZDtYc+Mf+F1MIVqFC8RJjwJGlkLDOMIL0yBgsKTyyiUNQozi1bDCfo4A3J+O8
gQHMitNIWv5JwViqw5wtGQ4wEFuzHsqaPYAQ2j8ihReFwi/euWWua1TthHxW4zjfJGnFvrnauZsa
RVa+9qTJltaigKaNWl994pejgm/NLaHkZx828cs8l+sXZaqHhAcOpH6MvrRcJWogeEFJ/KanoBPV
aRPDmCdTP+6HcRy+obuffN5Erb9h6GN4kcwC9woMNItoslG/G8Vsgi+66bGXgnnqDknMkh3kN+oC
EG4F1U6RTDskU3w3k5E92k6kBaib6lw3ziPnTGXWqDiEwsyln1GaEaMcvhaDp+zeDpUr+m5p79GU
VIc6VGERpuuPClnBHZzr68++nVkBnoE71hNdd71CaaNCkubxWP8sN3ZfmxE1TNiyvNVrm3cwjrqI
clcHTsu+mGzTOriWx+gUqxKNRfTUN0w2ApqioCMLlrHgvBavy0jqu7Rr6dmW0ULRdr40/Rda7img
xYXEQA4/TZZRPrup+TVFtc8iZtuXZaKIS5gwnVhsy991E5obiDkM57G+TOBSzvlLvK0Mc6IZpXwe
DxU0mcsl9HfrxcFXrB1wIyg7HwPF+Dch4sGhlgRlP48ZnCdWSb+EjX7qBZLmPEG3CE1uOc4wjmow
d4lXhJdsUJCbzSoGMa8sHEYHSYwO8s+bq6ZfsGrwN3Ru2mJcdeQw6TOwoUfj5TQlrIRztaf7eu5O
SeDsE4mC9CXcKvNTNpi1jUhPiwSSSYfF9//H2Zktx42ld/5VHHWP9sEOTLj7AkBuzIU7JfIGQVEU
cLCvB8uzzd282Pyy3LarNVbXhCMqKkpFccsEDr7vv2oY+2R3rkduRlyK1bG0NPdQjlnKRTJAcORA
Mo9kKhT8hBo9lwVfGo1H127iwoHe8+p+kxjJI7lM/nbSZmuBCPTcmyr1fcAILTM3HvGvb7Wlk3tG
OVdog1QSUeFqF270LnCB8j9WSxOPbWU6e0vjIOymyb9R9EBsBxb542pq7hnYrz/XSw/JZOR7CluT
kNi29R10Lt2IUWV3wiyey1IvbuaszeHK++mta4t7fPKwXE1HWRZam11daerARLZkQaKvzjZbreea
cyHIzDbedyMH1ugr4zUtSv15ySeNwPYm/+pYWbGrCl1nMobVQIC2vMdCmD+E430ORDfDXLStG12z
FWB1fLh1Pyu3YyX6c6Hb09amoyr07dK8jJzwPJ3qROyzrC8iBDPYnQrfaXbetUmnEll9XMlzOyAR
Sd58QK57JR1ymtsxf5vNQe0qZS+P3uQ0N6s+aJusks2t3/RatNQCo3LuR3kv141bS2RGfvaVrqE4
QOghI0/jZjXkDDCcMlcbZubeIjGct3E6Jeci9r+5jlndu/UVZPKNdjpqiesc8zGH+AO3ubdkM21V
psD4pTDLsGbk3qRJwzvrFDZZrRbnIBgdiBqmq35DtEH/HU+UcdF8X9uOjiyizJ+RLDMR3/i27lBM
4K4vOuwc21zmnVIi21+a1Ktp49U2Ju1nUWn45cnQSTvgm5jJR+V5K1Zx811lTXWpp+K+FIt1mxl0
03RgTSfoAnvTlVO6t+zYfqFjyX+z1z6+LDnkZCnb+oCLcj1TWZ3eoLzUN0JUGyQm7l3GLLjRtFrt
9IqnY2B0WIFFBa1Sj/Fr6fqAh2quv9cdQMtsZWAuVd4BJap0s1qVvpk66L8qHcYte3F8YuN09z0I
45b7gmc/QNShTaflc25HwhO71T5OJTR2VvE8F4mFKKAdnYNdLBWMidyqdim2XdmZWwvR1lfZDwBP
mfdiObm/x3Y0X1DS+9Gad1nQjuhuUCnA2pCK6W0VikPmxkWdASLrS25m/V7zkvwITpEG/Vg0rNFN
wf1AmlqNmjnsfQXj4KxJVFJ59tp2UCOdrIvIiBmACCTQw2kBU0h5upwc3X8uyPZGgNN3Jw0i4TFR
lHYGQIHjyUj97DQ367vbpRqBLvEPd9E3dWcWD7qpr0RuwXVohrCDctXLLeoPUPqVOSxN++0s43nf
Oeq9bfwWOK83QjirabeujXPBZaGBg+Wq2K+1pW261fngpsnIIp6bk9+Lcc/+NTFK5MUOdNl61KCj
DjjhoQ8K92tuU/MZ411ndaBKURl4jhexdAe9uBIbC7TJPE8VmIY9BjGr/lNZGn3gMJoefNbYcAQ7
+AZ2BF1MF8JXN/fyl+XqTU8FcSxx3mtHVg7vYDMT308q0Q8dB9OWbk7UNBqL5lkNfnZfYHf96s6j
vCskHZjdVXEVJ211gA4vzrJrb3Vf4Xdq1y8tg8AGhDMJy87W9kPsX3pn8bdIZT5G6U6RSIr0RWPq
uM2JN9vmHVzm7BbqZoYi2MvU+pro3PpxPyqDGJi8jCC9m8jzTJ5D6VB8IrzqdqkNR6V5w7BftInH
BIbGJGbARTCwfh/rwjGJPsjcG+n5VTCtWfa5NnBgep1Wm8kiiMwxhmKrQ2cyiWQZpzubAX6/5CBM
FFAFQEzGEptWt5NjAk0njgpRb/XgdKYbSr1qTlVsd6cuK+LDMqt5J5RHdnyV4rHDIXzCaNcEnkWL
ve4Yc6gSTd+xiYi71aNAaLIdpwlcQISvUwYd7RaVFs1p9WVdjPzDFTOhOL6ykqNoJw9spL9H1eIG
ThHLyI3tT3MmSskx3HXXJ3KOsoFjrvAKhtJq6LermLutFfuvjYciqcv8KdTYtYCymvF2vP6ms6y+
eLIWW48AqAevjP1zvzpd6AwDhJtc7Rt/Ea82qxLYaA/AEJcHgf857DV5IT+SCVNvhsgsJ4BRElyZ
zqqvpcc4O67dUwfmGM0TKBbi/TWKK1m+kyFY33pNEgerp+aXLCf8XjdNeZMvWn0ovPzTcFTC4O08
Z75tbFxzNtGgeG1kNiA5vVGLjdGgxKuIvTnN8bjXSN++r2ihi8hkznhkcatNIlmQcHCYKEXAjJP6
Jr8Oawbsah46jUr3fm7oPF2M/GRqMzCLznNcCJ3YMjv77HVNhXbmJQ+64PwksAptXTy743bFRxb1
dQdHSs1btCJNOpToGEKgVieoirK+6a+JU30zo+eDcwlAmqtDNRXjrspoj+i7BqNNRb5LKtIH8tg0
dCNVd5xtS5yGWSVvhuHzqaoFbusIE6+sJN5OuRO/jCVumThOScK0h+F+5DF+k2jlW+vD7Q7Diu9C
FtxZqyiiprUdCBivOBaa8c2Z7S+mA9szJ7Ye6AbKVAQHG9+Pkawhf+ZZoTXkMlW6uhGW6dzinnfP
ys6NM4XwaSgHcd9njjpYqAwj6ft1tHRWdRwEQIU1zlmAqXSk7l6BcyRo0a28NHhOFk7gQ6MhkBDV
AWwXpZBOxKCps6Imbq82wkJVUNEU6kzVW5yhQ0DrJoIE6UmQoJAIFPaIUMP/ziBZJudejv4p4yF4
mzm5vU/nePoqamKKYDv0+vbaAhuMXakcDqcSILOxx/XZFZINLVHGBhREdCeEd/4d4jFEGLrRERgY
T/uV2/sGAm+5I0kjRTkptmgZunOVxD9UpidPSHHsyB15GCpDz44ptUsQjeTMJcPcPUhiH8O+IVl7
SLV5C7YZnyAt9cCy4dWkrn1LegA/NdVs9XNS1UQSVXOJXIp0VYQY30Z+2QdotPaQjokM7XS4lx1v
WCbK53warF0mUclzFBTXXL13+IssdBzt6JVsU9D/WO0tXFXzm7xKN0ZHDbu0TYuQV62A9rUtRJ/Z
tyvjGlI1b/Kod968qf1mwbVePCcrGUCbo+Pql7Ejnclu5qDIm+fFXO9XssgiY0LiYnrd1tWGL70r
nluhyOSaGTOWVbtrlhXjUlFBZPvVeOGSMmEGTDO0a+ez6lq56zxNDy0TIJxexCGokEXusj49l7P8
4k6sRqtq2sC1nPpTUGR4YvalBxMdxsX02pLlF1HvVw+T61M1F4NA6eqznuUY+xXPtC96P/Q7r1Xt
3i6kv4FRsfdz53thriHCQLCJpDxc81V+r2VDZvKaTlpowTfutAGIdO2SUb+IAba0Y+P5Aa3enNuS
qaASppMHsTY1kf+7XMxEXZUOqqNYMO+gnCwnQjZmgH/YCZhq4w5vvvDgg4eR9WCp1INARfhOvl3x
3iXd9VGvnGOXgLohAIy1m6UuTYabBW2m0nvr06d55Eed1HR/1aiCeYA56kUvMWBwyGiU0Wv9aIiI
s77exn5sQesrYhZMrZrfFZVWe4/OMHLj3OVgpQqdjrP28/3QOC1E/dRuJyvPd/GaiJC5sjgBdRrn
bJ7kfpm6khE771E1U0VSbXUzdn6gcJCHIYfoypyme1a+HPeZ5iJDqThau9w372tG+Zu5x+E59fUU
WWupnpxJLECUfK/Is7lVNVT9L529pN9hF4kCyUpfAGQSEv8FyqZ6pmSyeRGp7W/M0cqisdamoxCi
GYJ6ytegSZr+u/LXpgucQSz61lwkkjEKYdd106NSJXgsl20ZJFXs7vF29B+0boDa8nbmLNEsY0wS
6ZnVTDtq9ECewCQLBGvZYCDrXn3jffGJGkaumk2EOOXyNnagFHnqNMgsGDgvqTcYu5Ic34ek7YUb
2UQjgyhl4Bxsu0bgpVXxghqpreDm3YFlfCHu7rSstfBDIJ7aR66RV9MeIq1+nxNRvNS+GM8SpQHL
3Yo0llRJ0NQQGhI9ttOW7rQp7cWHCrHd9miVA1sL5J2eBKIdUlidVPjFJs2KZAjbsrWWFzEx8wb+
rCduuADabPKlZChMudWG0GpyE1DXzqytbkxqZDnJ6w+UrW57jW02WAMad0xDMU0jhUTJ4NRRXg1y
szIHAv0UA5sCQ/G4b62xvot7293ANJqXuoTDOsSr67thgzDBOY8CYJrRlJC/be1Uwg+63s9v/Crh
Ap5NWIGNUynAMJNKwoyBeYK35obVXjMAwPIhj1NQ067iTQl7cB8VtUVj1xG2ReVtJ8pDx+110rvr
9dryN21ndncI3f3D0CduHVVzt5YhyhfNjzJdgyI2lCxMxslBvlsUo9hBwwBebZbCmyfELeuChSBz
ev/gSum4ZEFjXOUFKZq4jTneOt/8QFo65PcSeGwJkPEY1nHxascIkZhZakMrW1yGys3At4Z6yEZY
vq5E/gb0u17kmNfdHol9MQcAarxOMef4HDlObcbPQ2308eNceUv9mmalMktEClORbZ0K1vArHOs8
7lzJMDTQPL+02a5ac8OLYlXJlywp2ruaWJ8nWaVuEWig9pdOk/yUnKuMSraXumVU6jWwttnO3Qs8
kSkjUM9uPSjaRJqwXIb0a5/pRhy2dLyom3ZKuyUS5exCbftTn31A81rWvau7ork1YxEXuwkdGBH0
vVbAHzgOkk1KJa9EyWR4PEzj+SrnXpjaacts1mdrXsS3qc7lLtVaK9KN1iB9dnjIy5TfJBHZPvar
MiJmZ3hykYdGg97es3DPR4eIl01nzT0DR3+f5XWMMN1LZowBdrWdx0wEFVrXiHZjUFh+0BD8uL6s
s85AkZcLbX8Uj97OdqMvARMbmDO88QZGe361F3XPAzHfS0OZT71lzzeWSrzbnjIFzHstiqY1bndJ
Y3PkjubwvAKxQUjPb6NAAJbkCJOrdEojD/oVWeasBalnZLuc4KbrjEjmW17Xj/BQjJuWyu9nXWsi
9Ahq67npGs1FrZ0nq0GpYWPGnhR2Sm1GdsI0UW9FlsWUvroWs6vbGctlYL+4TfxhmjZ+6+qvUJWC
E7aGxjLipv06ZIs6NKhBCIbU2vaETlLrwgpltREyoNdRNvbeRvPYCHDCcNgFRRsnb0g8u5PM2fpQ
FOnTxbeWFuH9PHafUgCZ6ygr9XD0PaljdikwFBSymxHx6DOPCb+ftmZvG7c+bAY4JRcU/Kx6TOx+
2Kiazhp8Mxba/yJ7MsY2OXTOUh66pbG/57XBUGhUzW21pM0pRov16NjCORqp4qkxGUXPQ42FJdCV
1aTbWloNiXqG2tL2zcKGjI6yakLcGf/h4d5m18hZq7x6PXazWt+sDkgrsJfFnwOCOeMog8Y78DDs
N+wqL7bhxG3UOSMVdXTufetyJDlNM+iPFpMn+9HoRvpsk1froqS2E+G9uKDyO0NSQLcM8iH2tTfi
T3IouTzdkqV7KWvmj3VZ3YNFqO2Wk/HgInuLiHOMNwLkki2v5s2rb90uO5mqEptMICDMqgkBm5DD
kU0CW4Tu2mys5nstJbL+2ih2teqbILP6O9+qx2htsixy1Ejgzeid14qJufWT4ibzXCdsB2eJtKF3
MfE0F280zgiHNk1hVvt1yPddOkWZi/Cv7nrzQk7JXVUhpqbI66VIS4ug3lr/Qt3a+wLXH1iq8UJN
pSikXPsJnnPaaARqbuhef0dYdHb6dWePlXuwteY02M6zh7CV1KW5g+pJz1zvCxh0hZeoS4xgifVu
b4IxxeOYRJ6ZbeypeBq1/FuXCqYzCBHaysBL04Nhp6e4R3CFF+0M/+wGSauLg9csdI1x1A0BHKEb
kUtiQVxZm9iUA6OednfVoaJ75xbDl2y27WFs0vRJOvXFXIcxpAg3D3UzyZhP6vt4xuxVJyl8KO98
MIO1Qo/0aRlkrSU3Vousr+UJB62VmNu+v54+di7kmQnnvbQkuBlPlQ3snUKF1rsg0expZt5oPK2A
361Y3VSddW7q6d3TZRMl/vLqoxJMIU7hphPzIP0VlG9y7W2Vdhg42gbcwpJtuMAKHyDhzc3qpeVm
HDBjmVPjfvcriC13xvtDbK95JO2quadoYHhykgy0S80yIv9ljNLJWlCp+uesXlZudivxX0bffmnM
glIJlqZxi3rmpITePGtucfaWMgnRWPl0NTvidXGm5lvqJRNTWaWfoa+L7IR3grMQSvrk1jbIsMao
uMRLtjVixP0DNoClL770fjvf4fuBPEa7EM5OYt/MptL3pm8ubxOn/xMkWhJlLbi9L43bEVcVNNgk
gsFyW2hpaSCwbHAQtek7AzZGsKRP5UOnCR1HGpL/vnLTOZwqZM1HIAXYwm78NqBZvLGw8w3K8rZx
ZiCw6sb7DOkFjznvmdkVuYiGEL2Q3OsuTH/iLOPemtr+e9UZ674xkgM+t7PF3rLXjbS4ZAhK0IO9
ZnX+LOLmNa+TY4VEaOejKj6TzjxG4NEq8sZ6eeXF03crA3WklcPVr9MM2k2bj/UYiMU2zrWBaTHN
uUvdckHAh+YhPeEX55YcWqyNg4Uo2zWNaCl8e59rk31qPbc+wWwz5afj8OE2IjlovVP/WG2uD8fw
nIvLiRRimdK3SK/TMFeaBR45NqdiGtdP6fZZRww2cB4kpYPEwY/TG8/K5JuqyJyoRmqbysqsv5YZ
B6Lj5rBm9g+8C8lxcWfjB9T/fFOncbGv2BaRTZLZbRKGuB/mNA9tamIuPfQk39KzD1LDtogxIymC
nrLOk6tilh0hS+tNGSszR0rt6y4eei87l7hYipAucvGjXF3QNquc2vFhzjsd4Ujm+y9z2dvPLuW9
MmjrZjnXWqn2Pkyj3OUteBD0uZB3huVX37hwkuLo1qb7kLjJ7KA0tDHSxeS0jc6EZeOan3KM59Y5
EUKm3wuU+3VYlfNMMJEUU2T7VYuBwNG+1Q71ujMGioV9K7FzspvM8k4WZfo2sFPvlVLrZ79O7Sn3
82yM2Ni9L0qujdhl6bIAMmRoYpVw7wwu2j6YshF8TGFNYB7WrScUYL4d1tWqI0uD/mNWS1sbvKBr
LwYqu6dcA3gx+6Y44VPoD2A1qMfwTp3b2NDOa077TJfKNsbs1lXzVo9TJ2qE1ne85q7xwNDpzDSa
+PLVRjl9LCzRH2RlLzuDpGuUOYNnnhHxlvfm6FWR106YG4baPGudq58YUdElSEISUK8gjpnwSmLP
9/unigE3SvUrqieE19w16BXzcGqUE/XjUISrYUAuDBLC3l5eLYP9r5/b4UWmnra1l+zqm5q8+4zN
lxXHhCyZsMtvq2L+kTmtvC98zLtQinHzmekN00SPmp5pnmyMRLRn3bDkjZ0W843ddjaxQhauurie
z6axaluukXxjOx4y5XU1o4HAmZesWGhz5Pl/CxH9aOu93KPkXZHlyF7f58JSuFeB4VFlfwirAmRJ
WcdWu5hCT4HptRgxAr1wHgXm/aBRLX6/CfSlNY3kCWGPfciT1XgksEVt+hYFvD6pIVSFDnmUWvgT
GIdwJzfLBq2cybLG69ABL1yVCsB5Lb8ZWzn7A8f1kzJFGaU1JaRDgpKd2bxm5HGSgw7FyqEBoGoa
hnGgChggwVmGMEasetfp9rwECE307zyG5m1f0B5hjx0gpsaSTrv2zF5R3IH5elsWMzL34YDQDk6I
LnznJHtAtzZN/Q96566oWDyf/C5VgWvEMLM0KW/JWWFKd6C+03W8lOsiEfM6DA9E+0Q0/mTs5T4E
q9TjW/QaU8g7n+7GVJySrLuFcM6AQ1FgZX3PyO945qN1JfSKUv5QrDdBNecEmqtU53bs5W5RpRkI
TCvhIJA2oZTWNwkGRP4VO5emNkokk757mXL92feVG9aorO4mXr43tB8/zKtFpUpY7XQp7pRdpVvX
ReoHLgT0ycYS6C2p0b1SySZDtMnC4GkgJe5y65CIWWcrGlqMme3VrNHr0xrQlGwHneCytwqwuSJT
Z+aJMuiSiQjeae/MSNESG3me3vr7bs75NJNF1LKvJfWzdabNSYaNwuhptUSHxlbD46Nxf3AQUOxU
zuVnaXtqZ63Od+bh7rY1JS/nCtCC22I4qgR3c5eLO6pavP1Qe+1ByjgPvKZuWXeNnkc9ci/PRHqD
3YmBCBan0oqYy8vu9UuBBnCXoecN83mBwbv2k8uJHKN5bb7mY3ntWGKELCvraWAF5AJxst3kSx8C
Bx3uyop8Q5vcVxIK/ZCH2xEIeuQ3T6oIcUK5cXUaZLD/lQz8JiQ+7VGXDNHjezpqrmRKGeyj6U7t
AxGN2i2P5mUvu7Fjw20HVIyJzWEwId+qEAYP7Oo7vHv3Hnqho2Z7BUh9YTH8StY/kNdDOanqYUZe
NSbCZkvijPAHENlxtczQwQsRMB9J8rls5An46Haul2rcvb4wvzhiKUO4Du70qp5h67ENNI2ogOBW
9035S76faCK6rAiWH+ZCjZFGJdTFmd1qS8Is3aQsakAJRc9/zo7Ca1Wi7Y7TJaSwI7/MYk4Y3LIq
Mrx5JTNlMPckGD2Oa69HYvav+QS1fbYwzIUomsGNDXxsrPXpTSvLM9qpWztviq3sk2RXxPptXrZn
DTVbaOo447y55sEIOHPoBfKuRXrDFwNrHERD2SMHK7P9bEk3UG683GZxneH6rBgLpzGQKDg52YTa
cGqfp+oK/qOs7TuEM1WZu8dhdY2nIWVtKBSlvoNsoIaWq2E6r4G2uwpAOdPGHSjVsOtQZd1VDgkn
mTWoINPHW9TFX7RJE5u+iLUAKVp/NnndI9cqb2oz/YLqvQ/FjPq6sRlHumW4ALqtj73nNqeejMfG
6N9mx2+3OeZeYDcqXOYe9DOx6IqPDaaPmEPDXtGJ4Qt5mDlCQ5HNz1RbfrMlT3EnnZstshe1qfJS
7cwiPcdk021Gz360k1Gxefh7J7eKzZr7YiuSOuHtaJ8tl483dBj7ZfWly1FlTraxbDqwAtvFMNdS
K7AxUaXs3SWXaGzz8hD3af/sKvPr2q05ega4h8oaEF8q/7tOPzKjnF6FlsuFt6w5/nb8vbjDC44I
P2n2jeWDh0n5aM5z955Z1Y1jyOUdo1Z+jHMjudGNzItwE5JjW3fvjZ4bLG52B9u6mLf0Sqhv3Vzn
25UV8zUrTHWs8Dxsa4yJj0WHY87uEGUnmkAlY9oGbgzrlpwAKG4f5g8SPjDZ03hS4Ra0Rj00HPOW
3aIkdwGUUFF4jTdp78TWHbGnzDvzrhHGfaINW07GG2ThL12fnvSMZxzaORn2DbJjl1cdad2wwd/+
kcxVzkO0vD6pVODpeR/xXL1gzUV1KrKLQdgFixwHaxMLTLKzdo5XFTXJsPFThdNk1C40l9ubUfWA
soOBeTLZOWuGEq8Yfzg8gQnicOfNwqwZzdz3AfXwRuR72XecUyz2BXG02A7JBylyvd7ow5LfSTmc
itLjCrC4qhKNFwKv6lu7Gs+chW82TOo2Hn08fKlmRb0zosRivUVyWsotz/EVvjNPNkniB1nfmBff
TCEC9eQZswU3STGuRy93Hs1mmXbJstzrKO0IdKhR9axwjmueF6zs2M+bVq+OzG7t1V5T1ECOsXqR
I8UBvYGIQDdWVNtz++rJ/gdxIvhkkWB62ojCoYiT0xpjAEWdtIaYH/H+tLTeunTh7q3KmcMxKQVU
IANMWWBM0dcaeRNCocCshYTb6p/TZM1A8tYLa9h1dFJZGKNF39g4pwPRm6diSLogzeEwnUVrwgoj
RABq/VTXph4MsXFHETvSkwLMMbctXDhAdGFSpq8J7LsE0c5ntOqtFkr2ro2Xe94WgXoV2mX5Gdfr
y+o7xZYykSvhU9xa0mgRhDZI7XJ0rNLGROrHLTSusW51a51v/XxxwpSx6aUz1zFsNBVzdy1JZLbQ
vW6Xe1syUJojzJoR4MN3tk2HgR6SFwuhbxyXpHOPKAsmiLJUbgW6QE6l6Vs7TTFGs7nYmdbwovLi
rgVODBSg2NWNL/eG0b7XnnhO0xFL4pSuIaGcBVc1VPYirrkZ/bM3uN3GtRRWn6tQvzHYq8uSIalc
X7yJAAg2PFogYg2G3hbdbkVpRaVmBsRsqZIZrWtWa1eUPRpg/IG+GWkL00Iw5ys3iaYX8jZ1BW9i
ajrFB67L/g0kq+qg3O2E4NTFPeIZ4gTEH6l/SM50FXWm1ZU7bWw1PVrAp+qd0QpkP4nSSJzxOn+A
u7KrLD5MSToSJZtLN0WjM7e8j5rZ+TvbHmv/Yk2JPR91vVMvU8zl+5Q7CrmJUcSDE9SOGY9beHLZ
wzj4K7ca+LkD3iwQfaH+kH+W+f2raKWfUvni0dZNw2W5drQWmbjvi+Wbh4/qxz/PhfpFbNfPPXiL
ts7zLGy80vpaoo+a1QncjlaitF7Cf/4t9Gsc4n+Te/RzFV5SGArfLio3KSyh7xmqM52rDpArXBDw
EdtTy44OvsqR7wz7zUc3tIsDphcb5XnVx7LZEdcy3//zH+cXcVLiGvn1hxQmqh24pcGednFdM3/5
LQ82e/ooHfW6msuf5Oz9Ij9MXL/5H76JxkiRe9Dwu7aySsbHOH4xAGtkUCQW3twmy7nH9Rbt+T//
pX5xlfzco5ekrZsjRV132NwAL7RijUarMx7/Z1/9p3gvXZgT9Gy37qqxdSJWHmsvRC3/JN/rV5fg
T/leTAMiMTKH10pBkKE5FfiJADtdN/6zfPZfvTzXK/MPb0fR+bXwEJbsat0v6S7Dh2IwE2bpn+RS
/+qa+inWT6v0CkMcXsW0vU+NcZ9bTbQwjk3anzV6/uqC+ukYgEQpyOcqV/LbzI82hhPUL9qLaWxb
2dX/o4vI/LnxD/nyiA6CUugud8AgFlvbGLAC+39+Ef33v4H5c8HfTDaH3YhsZTi7Ut12X+8Wgip2
KCaWyO70mGiRtvmTnMBffbPr///DG56jl5T2wBvSK5sGQ4HXZSQZ4WZJErn1mrICulLJv6ff/evH
/L+Sz/ru34+y/m//xp8/wNw6maTDT3/821Nd8s+/XT/nP//OP37G33af9eW9/Ox//kv/8Dl83b9/
3+h9eP+HP2wgn4flfvzslodPAODh96/PT3j9m/+/H/yXz9+/ytPSfP71N6LCquH61Tj6qt/+/qHD
97/+pl9jHP/1j1//7x+8/gJ//W1T/Pisvn3KKv8//7sfPv+fz/x874e//qYZf6Es0PN9H37NZe/w
uPOnz98/5P3F9n3D9y3qCS1XvxazVHU3pHxr8RfXdByuQhfqS7ccPqmvx+uHrL+YtivQ8HqGS+OV
Q2PYf/yI//Am/deb9i/VWN7VEv0fn23b19vzvx5MtuvwxRzXRGzr+qZjOD/dvm4x2QPqcgyt8J2U
zA2njgH9Bs9V1KdLdt9WGsQn2WNm1rYbN5X+fWZqIZKmYU/p9hLOpBeANbQvjikOtguIyu9WEWs3
INOfhwdvwfjrYIi3nFlufAyXm5iB7SExevIkh+W2Sa1AllKe/FKxXsb6xrfYwQV9ONtMTF8cqx0i
NLPLkcqEM3DedCCgIlhLW52tUqlzwjwSoeerw2zOcNMmbswn1gUBcH2KYG7VCQwKW6LMXlHqYWcd
7ezdyb8YbXFxJLaDimSsoNXtWyWH5mYusu6lFSgali3d04imE+QBaXI3FZZzGAwLW/uUOcT+LbaM
oI6pMezyU+Gmf/9XPVjZ6ff/13dQGIIsqFgj3RsidGvlytoKbPUbvdbn81yl2MbKck8j8s4nb+JR
rPhheg+wybTam8ItxcngHIpXvcEQaDtnS1BkGExpqR8HLC0d3qttjJgCAy5h2DT1XYPK0sNitR6W
O28Ev7e7UzWVXWCJtThgOH6mer29MNd6p2KdESVJeUeisnn5v0ydV2/rSLhsfxEBNpvxlaSyZDmH
/UI4MufQJH/9XZp7gHNejBljj8dbEjt8VbXKxN31379JIGH3eVqviFnmcMis4TQQYz9nzrhb0lx/
c8lCkvL1TpXbfgsVty8osj5EIHj7RaJzgYv1B6OVW1eCHjIJep1TYneoZFMJgeaR8N19NtvaPjHr
JnTKDMHr9lNI8Yf8kbPh5ixbUTU9VZlCGUnLd2Nq4oBrE+6M25fEKuzNu6IMJCDwMN3lty9eF5m7
rrFjX8MUqHxxHfBFnEGmwZHDzthaXsndnqaSC5viu6uMV2dk3E2Wqbt0o94xsS9d/FBx4vwVkkuy
NnaP9NYj7rT1FJ0YTUWnBUtNh8kXITpZJ+w9WXmO47w8RwXEkqYrZDjCCMhDQy5HVvdoN2VmdCwJ
Yx9T3bEr///8e7VOO63kbgxW4vTfFyuLtBMesXMk4m7/37fGouwOeuJuyWJMuGdcLTkPk5Gc8cp5
W0wHvyPIvv0Sm9+OJlsRxmmRoPNOyV38ujr2tLPU+u/mYTmmazeFqm00P+97nEaL10xAIwbuB0TU
Tt4U/98vY0MEZ5zT6/9+Py6kyy02+4cFR9/ppIwu/31BMO4vRu5oWE1XIkHuMux6r/rOTVmhsnZo
xUbRIeI1gKfGQenHaiHxaS1xuhmaD09kl3UEClImPYENFFE4XeplUNLccIXlNYPMsvq4G6wLRLoN
0wUZlK0at0sxzNuutdywn5R3AZhx7vJSbrS6jsO0QSggLjt5F0wSUVisEZwKUz1O8la4C6WJeWMa
n//7J7e3rdCG++NHy6qfvcrDoltiuNPJKYQFvjYeYv4ydmU9aeQb7v77UpMGRwhG6ImJMPpGYxQX
laGI17LJdo7RIFwZGQoC2By5WcaIkZieM4GrWuOGe7Du8WRaBwliG7vazpZNe1d6lLxxaD4tlrvL
k3UJG8Fkj47C2N9jlPCuCyB/d9yRv71rXGRw5jLjqQQX2VgFE5l2GreMVt/dONt7WpMz+7dtnDok
e/jVWj9LbNzRnYZPerDqbUXnZ1jXb9IiTIL/5aWbZm3r9ozI26jd0I5IJF1g9fHap3Fcz5UptE2r
k2Exu3hnFMWrBbo1gDw0+r0XfYP0+Y3jC87k0afVoN9HVMWU0KP4cOCYgQlWgm2LgkplG3eov7Rb
eK9ZmNH29atwryrO3rn3Z3bSI3PkKqgM9xMI7KWAy1EJ/M4YXHwLsAC5ESNoSgPtfRCsJN1pcic4
MiycTc+jdiPGDEWzr2vcipYFTIdRf6rkxTGyx8GrDk0RPXUJfM7WNM6Msk/p2J2gU5CetG6Cpus9
9jud+E8YNfmblYwPyOaQ+HYoC/1Eumkci4ORW6+RN4eFBaPeIRPLhuGFyimv42Lexxk1RdJCxUuZ
TFtmzPwtZLiwx+/2ZPdmhxND5gGqwb0TEc2ycnkirERbJxf2RYLP6vpNY5n5thtb5SdldcGHMx3p
8w7tvj5FOpz33M5fvLGL4MJlX1jfHEYuB3jKXCa43UZrvqkJ+PhgpiKGuipwitXeELsV1FGKUVU7
b8ovmkVourNmTqXWHc2uWGJYhH32IkI30Z+54HVZJFXYSWW8M02joJbPAEoLSV8yr0k/tLux7zdm
qYMZWfAPJ840XkbbGi9xqc6W8NRRACs69Eb8Tvr0jDWpCbN8/iLG8jlhpWAmNHNGmF0Qf/WBcCxG
zXbTdYhnyAlHq3ZgHhbCDWusIAWoFz83CC634ACDUmFtS+ePWQ/aCdsWs7PbFmSmwUJS/ahTSI7N
n3xh4eV4fBqUxyqZNhjX3lzXeuu0s16V65F0BC2FUUPzALp7BgVB6B9Z5I0bjgobgFcy6Mri0eSN
IDoxpuFIYqnKn1xH4VPSJFDHdg3dxZF+vjr+gKBzUbEoLoXy4oME+0X5cs/Hx42p2LXSXToubWB4
DeewbN+48rVjgEx40Xg0yTIedRc4R2eUt7/gsHfceT4VbpqGc+1h7+4v5ai1J8/5I3ZdHVOIN1uz
0//V+VQ/5+7wyULD2moy72KJ/7Mj406fGEdCZkCjXOytYQ7ARPWUAnqgDPdO3287KpjQWfNhb9ep
uHg9H89FGfHGhpEM6QP9Z1hxlMVqvdSJxCCzjOOubFLOT8AvIHfahH14W5RKCfsMKE0zPtKXYjBu
KJwg8TDKzNJeNsIY8M0plcHJggpAUzS5STAxqQ73Ub8NQyx97KEqYhCE+ZX765T/DJNVbzBSBkMj
j1xpQashbfk1eelpsLvQWCucX8NaXovbFwSgJ+m66fG/b6VmXV6hoZRXrwNbYKwleUnpYNR3F6Cj
lh2fViDFJ9wPV6x9BFlsbuNDbT/Meslps75fZPYVrcO5RqcO4o74SwVnbCsAdeBTZMGNMRbnr6Wq
3BNlyBOKamru8D0SvXqzG4kLLK+CQXqvnVmTEYexyWHrNdWx6MYPM/nzsFBrWJHZgXpaP3WtfQJR
i8oIzicDeHew0pHPYfQtHGGd+0RMz3Rs70woXO8mV9l9I6mLFixz7+QD8NUyyj7VmXU/tbflouU/
NP8IteDES6utZnbJ3mGAuvd6u9tgrhvfiCYDu0XkI1INdawS826ON+4k56toOoi4imfH07vjRLXc
Wcl8w/h0OKYacr3TVvetU4JNbXLL1zUFWtrKjMfO4og4YItXSv+F9lMT6snImAi6pPExy7s50UKH
g9zGosgzFCOls2q9cyF17LUia8/K6NvzRIZmB0sBQIbq3sd0cA/uUJQbz5rA6qyCAxlICKRbzT5K
ngmIPLsoehpilFEUMLdNtEPeN18A9LFaYi/WTr1uQuG4/ZPs3M+OKYZHMg3PiSufZ682t+OM/a3s
OrqqWo3dFdUEt04yhFm3PuBuT4KKZvhtS1DMgiD90EXqLdNZezXQLTsJHCrXZXK1tSxQbId+lFz6
ipGYCR0rnHTIS7bIL6unxz7b/DMGp99MsgqXMtf2TaqxXY8CiVbWGyjIzRk+iAicyvKwRuqh6kDn
Ez9ut+QJQjsxcBoR2aTBWP9HitTeYFfftKWr9hlczJNuTAz/qO3zKS0eH5ehWfeRvKHoYOaGddac
1GyoOy4EmwmPHEJ5qGXkCLQ6wXViZjdF+s8gDbGFZYYxtNZf6uXfBHhkm3DGQElJN7m4ItKCeZo7
L5Sl5RfC3JUpqwuVp76yFyiG+Lb8PPuR48JgLddx8nXar265gJmWbyyfBejIdgluD4VOVg7jbmD0
4gD7AAHKmK5cYtINkXE2mjt3uUpbr19xTchQ9ph48I0+rkzbjdHQwiQeT3FkIFqu4z05rvokM/fR
0XPJJ2Z8sDWisp6LhT7LdO+I6ynAaLMeTZbLKQaDWmjjVq/j6RwTLB8dLQe+7dzcPWkwqlr4C7GG
ra4mi9DBfDC0aglX3WVtGbxbwu4oWme4OG1GznZywzzF9lx2hHniBBtw+9j0ySuZCgfmW/o/X+qi
g33YxRuTQJaPtacG99F0HDGxdYKjObh0jZhx6WG/zTQYgCfukraPANlsY1rKcL9W2RRSc6KhKU0B
XoHr1HtfBCPbnb0U304yIjbI2ULNNZ5SvBFNq4dpMrDC5gCfte539GS5U82drTitVbh4AiEgq9TF
/OIp1/OneHrMSkcP7DW/X41obw+J52Mm3A0pQcY1q8xjUReHUo7wvImO+RFvmQ/RgIjkNGQnaTv/
Zq055VkML0z07+bKmkSlNfbirMGq0jvf0eh+iDk92q3+zxTbVJseupZfnXoYVhOgKkFExTzjlWGj
TfoPfz2M0NN9CZGOc+mUHHvDDeYBB4gFaZgN1HrUo1t2CvuUXWVyazk3Sdxwd7OV/Lb9MO0zAx1M
5FDtajgFkg8TQUlw5ksHuBS+pNMa95UQDic/zMdldcphQupGdlnEshfojmGjXLkxNe1UTpU6QhPC
TUAsDhQqm1Td4WGMhR5ifAryxZ13zsBZr701D8zvouRK7qKv+Y2OV81Imm0m2teePlB2SNgr0ul5
85egWcEQ0t6GzOsGuLny0CP8E+aZhzHem7a9I17gJRlgwjGlx67R+KneND5EnuloAEo0/owh5kWq
cgzaVJoZ2M7JNpQBTOeO1NbA6ktpV2WvJzHpmJNKK+JReY1dDkFrWf0OsxfTK6AHdQR+0B2HNnCI
zoEylRZReYY0eYsCri81vwn523k5k2WYwgx6KPZrMSFLYhvQp8XYDuB3AOY7397QvomS2cWSfBPd
XthV27dFm6pNIUYZZuXNN5kH84qT1xszwd0Rsm1sgdvRSJB4JaZaL4qKU58gFg+q2Ykh1wlzl+09
zWfMqtAfiLu022GmAVc6Go0mtaX8Jm/obnFE+2K4Ea8+Ib80xaq9JruSI5MXlRxYq/doIeXSq8dB
rS9t2RinabTe1Jri7asJJRUOcq2OMHwijPYMbvt7Wd3rILmlJSMBLXt6Ebnn7qTmGhzk8w+pxLuJ
mueXdQWGpuFRmWN+k36M8x0H1P2q8h/HKEBpmPK7YhwSTh6k1HrwLqCFcXLqYHY0i/bdysNTfDML
icgHSMiwf0Ygr4ZpA/X6cRSon6nl4dpdHwssbzyWzX7CxdLXnxWutN72RIjZ6RF6Az+fAgvWGUwA
jge8yGVOhC9lYyzNS9dB6h+m+nVNsqfaVqel43JH1s233ZGNsfuYkfd37QrDRU8+k0r8Kx1U4QEL
2mBZ7xxcIhYPwlbknRntSZJKa33FSYwLuK65CE3DAZYFlQlg2YPoyc5IBiv5i0Z5n+XWmzb9WS1h
Sa3fm4V1b0NPJy2DOUuLT1NJvh+YDQ8KBOq+LbcDbIwjW1vul3Z037sdPoWefInOmjDb5OXSaiSB
Xk93JQvOjh9ckN2v/YRNf58XdUd0mVBjO2B4F10UWm7fY65wgkqSTktpywkrbjs3BAZZCaxetYix
WktMCDV9MJxa+yLIgCRyClIunD/8VD3RpsQlYhRjw8ckDosyN1+nfpl3ooRMTmsCHqj+/yOcA3ig
v0tMVlaLr+biXM2RpWXp4p+1bCp/saUZ+GqiPzgX9lNjwhKrIdPlMYstpCqUfGbJh43WNIRT2OUO
UbNaZFPLzaxjjCk1MtF2m5wSbeIVE+ODJVhW8xl4X1QYFQmv2QjU2gNa1Na/qHeKoMHo70M25AaP
SBvknpEGncaMxOSmeoMW+4rxsQ95hRMxMzffIKDmNyY2isHZznykMSptDIvEfzrZx8pR53X8R2Mg
EqnFq0umCurrRad3RGFXIe+c5dOhnt29xhq7CObJlZl63Ajr1wU1C1M1sJsa14iOUypYSGZOJtje
OHbp4Wq0kVsrp6K6ObDNeVuvPbehmXFZnrPkvtCGZ1cqooOfvLChBbxkk7eVHpoObpJctutJh7oy
sTKa4BqhTv2K7E3TzE8Z63agA713EgHcq5lZhLF6bK2m/phKozw0YtjJof5gCb5P2TtOjKMpHLFW
D5cKjii2R7/uhz/DGuClwEcp0jevGNhfmy9V4ADMh6srXssIJID5bcXm1rLW5y4b9oI4ruiG5dgY
E7U9BAg0OW3bOA7Bm6+jYk80s89oTX7xLO+TRL23LbB1Y1Zvt+hKmJLqn4E243clykwBjR87Js5u
ckJ0qP7VQFFBUPcft3Cfpo2GrzfkGlyQDr056aHHlPeIEf482NpjDvI/TIzU/tDj32qeGb2FsI+L
IMqsV1UZB7NN/1qz+1qBFhhmfoTkHBPU+pcXvAO6/Y/0V06In3GDzHE3sGxVxO6g8CzKd3pv3Y9W
fM/owDh7MPJYS8has0tWE2xOabzxJhMLHtpz6X16opm3hd6DxgeR6yctQVZSJF/4i4aguX1mGlPd
r0l/cqeGQypPbl3BImvxWoIBZWaciJ+xBLmfGTkMYm7YWa7y7WiuGXNSjOFlEn3bjcCkmm0rU/6t
c/qY4lEPl7L600gUHVWin+gQEsFUN6fIsp5SI6rCCf6t32ClMbrpaoOk8Sc4o648QxGIQcmn7U7x
cRLF8DE3r/GI07mL86de+wX/xxjHw1eWV7TARNzKqdL1qxhvu1Y/O2X7C2fjSfTlRcOn2zm0WlS4
yEbWyGxOt9XqnsRqcx2RCeaOZD/hfPB5eAUGdgJy09/EcJyRwlnXh6ebLWF1+w2mpzsIWStbDdBr
Ac2iGZe9I+PXfB7ReF+yhJsvP/aExeYsDHGt4TCwB1S7/37XbnL/NMwtXfWquWrngYLwK9mVZ/bp
ZyslM4Ohg3KJAh8S5j2Gh/EFPsSnnaQkgJLpX0kaKhbTebHYqKJS7stCfHiTp6hLsD60Sfu0lhUv
Eq7O0OJMTvPJPgpFxlUG/MJRNY8URXD67TE0zcNbU+dH1eknKxP46m77EvKx25qa34n2wPThibjH
3u47amKwN6e3gjVBdq7q4G3OH4ZVAzuw36osI2OasssMwru7+RiwJBGaatcvN4sfaoMrL+UuMB3J
F0UY48DQR555MCdrbyOdlSmx2xh3l6NDqM2lxfFjyInsqZOocALU+Z2zVoyDoviXOE6QD+YFWgz/
azdwxroOZ0cWmwXeeMz+fJtUvw+c8wBLA9kwiSZhWP6Ch4hFmp4aXy+Lo2ONn7PZHLOiecGUSlZr
GV6WGsSsE9+ZZfxQacBONZtosbGw3nvNjxNXB2btxr4W+UZv70bV4x/ugMAMIP9Hye0xdadt1RUe
dJ2Vy6M2PRZA6CFLACVh66Q1dWVwbNhhbty6P1L4STKen2xVBhYmKVPLdAiUAstZuBL7CeEP2Bj3
rYeaaYc9h9yf1ZXjGiFl464v+mOK8TNfzKci0bhG0mzeloCujMxnAvUt4/aD5vAP3ke/oNFo0iBX
FJ1wfa3RLwtRuZDY2MBQK+RVZUEuvgnoxkqGzqU7eXP+xeWGGxFBojSPvhA3LF+z2oMXzTIsJ1YJ
Cbqiy3HU9tVZr/sqkO346Xjtu0XynKIRN9Ct+Doayc2VuF6GRv/MUNYmz7vvNM7CXBsCzdM++zmM
ChNizlDsIKiaQSS4agz2ldv7xlyKHxHLEXe964OVvlhO8W6AuOOcpi3LQeLl8LtW9QFy6h0Ywg2G
6DhoDeMoOyLVcWyfIHedreSEpPy6cBLyy3LRufneji/NQ1raHYIhhE2VV2TzcUMS5D/3lBaUznIB
zlgH6wSJIxvrrSEz0CbtLS7yHokyOq4rcLqWfWKavDdpjC92Ve2Xbv1iPu5sMuuGWJkoyMJz7Gum
awVlAeq0ldSicBMKS6t+B1efBhWc30Zzl6Md082Qk1db8yrltgPsLsL9su8nLTRyAxdhofmLKM6A
XChS06mIcMg0JSgn+JEf5e2qkibvXVn1YWTU36L0zGs+MhMYmb56ETf8uCDjCVqb3GmRfaa9QVC4
ZpTFdpsBKz2gzu8q09snC4kAZlH/2vRbuVQgqCnfz+JLUh1ij84LrJeUFPmxldPGS83sAtqJvEFX
IVRm+b4gt5jBFfQtM0mC3rWhgurmvkmm56ZoDhi7nj1jfkB503crBKr0lfjNexx5r04dC4j+DS0Z
/aMsQA0jFgMFwdF/ninH9Fr3Q1fdnr/ajrzTsnXtEqGA7NTgkEQFF8qd3VpvaYqtIrbqMW6OC+vs
RGrj3vaZbgLRwoj1sR7kp05nyXZYKh/vZ8rNdoBNwnLpt5xqIV4hKzl8G8MyT3JMY03E6y7Yyxy7
vp8QInzq0fYORaScso1gpWEoi1n2S+WdK4gQSc++XzoxZJ5OPKFDBqad7GvqcACXft4+6olZPbZ4
78P61gPaA7VI17tWlVtVWh9elv1oDVkQ00RV0dcfhipVSEfIEwjMbses9egZA5/+PNrGi66ITsY/
hL+RvcBdR86PicDBybR9na0JKswaLk7EtMd6axQtEzBFy+0iIMHI8h1keut7ApEn79tbUlpuciQ1
PQed0Dj/jSSmT2EoRiSNLkL7FgpbymQ/t+UtEcoSPgB8IONROj64kzumSCfp6vfN7F2zhYMwft9o
i32JZHVXPUb9ynuC+Op8FbqtNkWPqjInz7oyiSwy8kQ5y+4XOB3AWgZy2vBRBqUtWyCFz27PSTqh
SSbNTAddInm+5Zw1u+SRNGheit23wSTlqpjybmO7/ahaJmGaAkBIMdMai6ccFCr2Vot9oauPnqu9
mAzKRXKQov8o16e08bi+GlQqFID6sHRpUG3v7SqnUx3vYmAUy69t3Ov2AK02htGzGnvBEx5p3rMz
xpulhYMFUQB7ESVq8j9Qe4XNg1eprDiZuutetUCISZor7pr2d92iHVHJtcGiKv2J2t96cPbC9lNq
GzYL0SXMtFbt693CopEZp1mTGQmw+dAZpnkQDVqxBOlR0DGAUmDdGXkx7g23+oxNHvCZDK6fwAPe
eoPZo5lX4JnLfLc65m3m1RzgNvM8L7XcxDmo2xkBGW22OrriUDBTCNs1BcIGt7SdcWlPu1EU45Z+
Pp9+0s8Vh3MeuUTDHDB4uRWOBpDfRpshM40QL8t8364a729h3FjE1EZ0r1BimVToJa0O1XSB87m3
rHhfZqCPuMCmRSv83K25QIuMGQTPpdf2W6nclw7s7eIuF/74D5D0SxWxwSUFL0ZPKqjR+xNz0tzl
2BFz34gM9EvJE012mBoB9nPKfUZaGpEck9dmIjt52xU6jrj5Mvf7EfRGsPb261Ksj4MY2HyrvzRu
j57UrqPDGzhnfNaMGJmiAnC/MW4jMk5WmeWcp2FNNtV6swVzhHda4VCMKKCPDTlK8PCYgPn0x6Su
ybZXX3JtH6NhfsawibWeATfuKKI67scsstknNu/LgrnfmtjfHQdz0xQgk3J7D9TgPSEUZXkFmF9N
bCy3+jCxGQH5Zi3GrCN6AyZVApNkYD0RyHZqvHPTaNMRbkj5FK2Ey3YSkNY2rpFBpwyRDC86Wbxb
u2HvfI5ifSsadZ1uc/us6M6FnW5GC9/MzKhrnQ5ZNkSwbexLJRiicPAg0LJ1xu5srFBfi7H+N5rx
0UKHYN4I0xFf/+qWJy8hXrmkV6xNdzLitEIGhSxlDhG2HYtTYwENzBp4LDRhMmjwJWZZMoniVdkE
VIeMQDQ+kvzkLreNEKxBjM18g23mJIlzMkN5HWrrLZ0OqVEt1wWtLFL181CP5zxhDypyYFkKWtSW
KglmjsPnajkfbY5haGBCJrLhw0odsA2D9500yX2faSm5UtfdaSZr15L7emT+CmbHvrCAObfJdEd8
FaoBeNeg64djkRNwjAz3gTLnmXATL1+bmUzNEJ4GOCUHLDDr0R4JDi1ecUd7C+KYtDFCroiAsAz6
pnwRg9mGlljZhglMMbXwGeSpZ5dZkW98aw7TMkSDdItfK5g1CwdaU6gtol8BUYaw8Sz18NadpTNa
i+syKHHlbT0rzfbpbYezPIASnX5RCy/PBEGDg8/gWzZBrNtlY8r+HLk+c2QjlEMSPNLrHAqcy6c+
bftwmtjb9co7rLdhmzZOQIVVQmZzKcmyrfhtFowEK6MZRhrZNokB/+aMl5lY+kQxvzol/tGI4Nta
91wZzVnn2HmbRFdAArMPlYyY0ijfSSfAKKWtDmXUHByv+85JR6UtnmCaQ49UxIGOygiOjv0bDV0X
vSmKTZWqI/GLIeAOg3LlACPGXoAt7sG+tf3kpcVpLGu+aocgHo2iZWbcRwa57aI70OLH9LvCQgB6
olsR6KriVGpMlNbpyWL3R+VzdwV8VcrubhqD+Dfyc6pO/1ur8pjZt34L0R7R4LgEecmhhqVvlebR
S9W5R0LvdAd0CihqCEfR2Yvf87WamQsSY10i68Nu8kNuP7aO84mk0m48bAnkPTHjpXQqcFkHnDeN
lCZx/2Tvc7e5zZ14AQ925LL8z0GdEqvePY2m51wSjX2zAnQGwspzmpkBCUYTSFPFlkncdDHi+DvV
CIpwljB2kf06VQ4b6QCsJHXn7E6224I5AUaTIQsln46NvtLF2WsmvHjxiN+h8okBtg8omAFYAI/i
lIMchmG39u4Hd8r8QDPwl2FWNJcRbBwzbDiRsW7aZoDvtjzj3LJ3E0kLV+TOdqlsLeSweqhJAW0q
Z2XIEn1KKcawMbENCkM7QjDDZ+fs9IJGH77XlbALyJh5eFYo02zJ0UvMAn4XlUAFh5nnLo3zsNAW
+AyO/KFTl1zHSv8EeIQkdPTHOCZDbd4yUt3qdhcu/XbdR8fIqV5iu7xroojo94zUSOiNARoEPHBL
5Kpb8Yepq9gtq/rgHsc7m/QMCUgnrN5H5tWcm1WSbzDwfDlSzeibuBI10eVEGLV3r5LypFf1A5Kg
7yDWO/jkjrlhvrBPs8324x12pM+q1X+WttS2ra4d4JG/TXA+g9FZD/EkiH/wK+nxA/y4vQ3V+UmP
Nd6Htb0gJNKjZ7lGYC7gW5j2pxujBVSISuNhLsRtyTGzS3gpmB+ttO1iTqHNUDrbvKhANTMws6ZS
bY3Y+i0GV5FB4wuVNRxoAbV19ZtYuI1BP2Bql+bPNrU1gRwsEmyG9QNoQW3npR+IW1nr1p6QVuCg
/riF9kZ0bbhbmRT6/VY52lcbyfUs1+JFaMsHl165MZzueXZBRQAkh9IQD98luHryksObWtonE6Te
1CVvCYpaWKbL+xKCgQQUA9uzmtS6idtZQz1lakequUdR0GZCjDzULaOkpXOuGDNMqj+RRmRV1CGe
3RN1MJfEWe9KjpqN1I79OveHzonOiTQgE6+/ugErzvwEqvRLmes7rpI30+Scb66fKxQ+xIgdTNpN
jgPK6nI42WyMc+E9VcxXEQ8Pa0LZjVefPAMAj50BcujEbmIRtGqjhax+c8S8AwE+EGivCBebT+hX
f+Uwv/eU1OH9wXETqV2Bz87XE4w/eHC4jSdUWWNuwqLZXjWuWDBTIXBqv0Jy4FjJnsbZy9AOJIBj
4Z1dZo4QQh/n2iVP1TnPTYVKyoidcmT9AIbo0jOK2etdYmC4mjoG0J9wLThGWNouYcBzrSiaLGdT
7fK1ficFT8+wa37qic7nf8LitQA1oNMFkAzvPttUnTAgFGETAcCqUjPs6g7jUed8k6xyD4abmQGC
O5qeZ/acU/eRmqeNIc0/vYDsXyzgjeq6SE9g+B6xN1t3dBC8Skq2UJvZSVQpOxR+NnGkwi0Hu88+
kfk3S9VH3Wh7gpAXOQ6vZanIrHc5XNYKQHmOXqPGK7TMpzh6kC5RwXKKP2lbY67TdaFDMzqL25vL
5/r2JBAEXkO7le86rTCpMTBmhU0T065bEBYjcDeeHH1gTSjGrxI8iJt4y07kbhg77OIRB5ixeTbn
7gf/QMLtV3utILxAkznUzY+97lONPiiV4tCI8XojKpkXb9Z/Qf8D/SUYXm6rqCGXjsepsZXBo1R+
afT+Asq5Jdjw3KAjtylxWsB4JNviqypH6leW/L21CXZz0sM5Cb3XJ1n5aibriz5BUZ/tO0XhFrrY
19C/RqpnYqpg9c3bgRJNX1XDKek4AqNHNnP0nNCuFq7pXq+xyEK/+GtWLrALKcQFsR5AF0xqg2KG
ydGvwpCbEUkJsHZrBYpFr/I6HoCyOSQOXRFWbt0Psn6czOxNmMXzUoDHUas1BNADIKeaQKvc5qC3
9hHx5Wis+kkZ4/3sAoDAgLZNo2e7UZ+57v1rsrUJBNTDofkbmZ3XcrxP9Tu0kVDjNOi7fdA7zUfl
FHdNNj6mksFkhBy38JpMLqWFOYdfH98vD0MI9833knfNvKsHRNB87Le0YHCtz+jGw7oIOWBU13pi
xoGRPeg6Dy/5f5Ny95215zy2FiwU/TvFqI/LnwxLQBtYozJS7Nrt7pruoUDcUSjCYAS8w6ZU3Vcs
ypqZ9IdyHDqQkn7PAlYGrafImPff0uNNtsUn/jQulIrZFLQDDjz2T9fmdyZ7zhBrL0TQM/4Y/YiS
ub+BIeialuO9Y7nXCftxpY1mkLiRdcxnDwXePM8aeMPZWB7sYoqO04y8aZetvpnZGjEwTIFQ/Y/t
ZCWjbmZFvabXtJRMLhn37D2DBgC3Nl2g9eb/cm+AqOIMODFRjDR28kkg7BfWX2PbT1Q00PfIbBtS
3a+DpOC3s5uEpV66vBzLYWw/4ni4zuqb23xVeU9K2A+yGb+wrJxd1b1Ir+KWVpSUD9HWm9MGjp+H
blivJxfLvNBBYfWtllcrBg6UK1q2aCXYdbyVc/GqtBhIjxmOMzCgpXKOcSc83wNVHmQt9BfQSAbA
Nc4K8U9U1FzyAH0BfuDjiNzAfZFK3ZmsKuBwerbi0t4ypKUPgBUb9+LvWv4/9s5jR3Ylu6JfxAZN
kEFOk+lNVVZl+QlRlp5B775ei5IgoQVoIGgkQIMGGnjv1qubhnHi7L3XHqatFSfHuasPrUgfZatY
4hfzGU6lvK+jaReI1IPDD56hnQEi9+b04SbucCiaHq7GEF3QgGkcsoZf5veJCKKzSEnlEUHM9jNn
+aRMESP2T9DPD4PBF7aQeL8lLz9ferm2vPAOZdw7dpTUrY3+ITAn6Uu3+cUovcZTOlBSn2wcjygX
iOKlst7ac53EbzJZR2vS+TOMfZ6NVpa112AiNF053q8t6j+dzb0Va5dIQa7VzYitpzak6yRZwERe
9o4DRu0QTKB6LC6RjuPWwdr1OAEPiArYv6NeGHvdbNHBJ8Vdeemzdmiy2mmTTferWZway9zZMf5O
Qdxgqj88XgVKhwR4YyvejtGYXMmifpSYDNJoqgjkm+1l4tu0RpQ2fMc91iNfq7wDuwH78Jg0/I0k
aKy1VaKgBMK7JjkRnLCH5dGa+Mz5zDghUYRYUquiAf4BaovlwineaFbwvTHcGXIOdo1ZnUvWFc1X
WIuzM3Ta2i1NDGXA32Hg6NrGaT7jyftuXAUpmJmjdIq7mie7RprDwQdNcHx8n1Ppt5n+B8uLmcr8
EUX/oqJzTYXkriWf07FC0Np0O3g0u0zUux8Z53CbQtRhuJ4usrvPSUHijhgT9KB6N9lDSVMcRdfc
1Xf17H26uvtsVxnF8U72HLfVQzFKBOOSfETacREzOnvL0hg+uejx0rsvnjZZ+6lRt2hE0p2keV/q
iCfV2MJpdm081tmrwxMTJb8+wwt4YSzjashzfGMhpE9AHi3+KU1j0wqMyT0bnZCIkjK39Q7y17Ci
3GOApbUommG+r93mO23lbzqxBaOU/tsrki8jw6QOI/StkjhOKU7v2APZf3336fbuGbgzGoc4VEYa
brtAf6z0otmB5W791tQcnyxLsbXc/jAqszuXVvGhV6X5nKK/mGn1VkZTcwR+91LSjAbfAGckFOaN
RecBcyLeH3Pu8G+J6T7koOwQIINgLwQs/xHj/sqqh2pVaffBYC2PWoNSS7wOd/PsrqrMugo4J/uq
1p81T3wuQOVNmmfFsr9IMA9DYs+p3Ss4O0Ron41+elJkHPeKnSffIBjC/bWa2AVbLlkaY34pC7HU
lGdnwyp3haE+tZzYWKqTi2BxnbY35cFopqZg2RHYOAhAR5BeJMcYY1oJrV0feK+9OWi+aVdXRUvP
ZmzLi15nwG/mX7ulW7Lpk33V99MKcPDem1jUmIP7S7npD/8bfRag+nwNFspw2NLyZYIQcyh4Ycs9
s5k0kwfNpF1z7OTG7cAmtFQRhNVzy7OWHRIUjfIFri4iniffRRJ8dATlV8v/qcz0XtfuYTpmGGtJ
agyoSbs44cgOHrg2kd3XtStCxEco1uNg3ucdal1metceJOGK7dG9mXMpYfIrkuq5mKur3dlneFJH
TZ/u6wyox0gkHp9ztmuc8VSVwXs/xHc1fTh+0XKc4y6cJwHm2NE8endhHbm8O721tfrwILTxDu/m
Rc9hYNkM0J23teMZg4TRrgImr9oRT7OFFS/zqlXU0gvgRL5ABBuWo9hyvHtqWzfuHJ0TixuoUVSW
/5zCX9qMLn9A737ATHtrooy+8rTwoUWFXhutgj5Y/hoxC5ZKGXf1McsJFI7dSHMYVgOsepQCDuO7
TjuhDFm3twnXYDvG91pNoGZpJUWNiiMuS+nRaAB1VWK80iLacB2oOSFN8SnCiYifpm0yOgV2ZiN/
W0kNSJCjL2ghvyw3PH5KmOMbF2V1TIxxr1UfGUvvgx0O11SWP12IQcKVvJZpga3DpjogcJgiqiyE
zpogPznflpU7G6UYTImSUYnGRQ0DW7jh9nXx9OG58SyuPMwG66KEXC/ppZo5BiCltSzcjp2ZParS
ena6u740ToYjb7KleBHyNzVRGW+pdU7TJqZAoKcrO6SMIapAjVsVr4Vrw2dse0SB7E1y61xBpaD7
II5QBrgh04vqaOQt8m+aEPwZ6gRafFUh+uPOoLc5R1E1d7oVtIfWTahf51/hUrjua7akGZuajqOX
208BymS4tEZ9Mg0cWWavP43ayW4wttFADOHU05+qZa3Nn1kTJxtWjt6/OOyulg5wOHgQt8zqhpyL
xzBFjTDTQ1mBlnbEWPou2eNmkSLstl9TimL4WUbphaLKTbcHm4VUfMp4irN5gBwYkfMI+2q4Jq5O
Dd5Ep5nIcj4pkXtkgcalKGzMQwR7crXUuDIjpXvVRRiaDUmli46RAQs7xVS7OIc7FQ15vh2T77IZ
lO/R0PHNzEK3ybVIS4/manx3XnY1FbdL4iQIFl4cbos7bqnOpm67H9Vh524myI9eyK/IQ43ZRGLv
gu1HY5BtZzR8t8VBz0M27nV2rqQJzyvCgFvr1h1n+sa2zRe8mNGTi01sBfERFEtdATnF4hHx0ZaB
TidSY5frjFzj0bGdY19gM7Ukt8o4N2kcX8oJgBR20UV4Ceeo6P6MqWSFEDniUHbZMxpSe9XCAYMs
GbhVGS2rqBj6pTSsN3NkaDOaZOd62bgDZcSnzxjMm6KLoA7mc++MAYB0gyNel3ulQ8LxQBLYZJUh
QNsfU6ZeNC3ixkEn7EC9bD0EIFnI4Hpypjc3Hdg3dM4H+1Kdd1vqlyDTyJJh78PZ2PYXF6Z1W/GK
yO4NyT0hdquuLYNdF7jaWzU4PDy/NSDfBv9y1+QohlX/afV04DBGEiYhSmZRYyMBXB9TF4+eWxT3
RTWC8xERPsGEresQbj3Rwajh+7M2R/Gic6DtRFMNvuckmO/y+c4p8+AyOTyiSwbN3qqDA/I3xowA
zcJhQCT7aDWMJmbefejdzL21fRpEAPCx4IuiBUx1HvoKDp9rbHz1FN7vld3J1dSRfGkiSg/t7uaG
5hVs+MBSzLi15tysaZfilxD+PGJvSkRIXUEqtok9Pi1PpsYjDveND81qm0fzFHgwygYSbxgAmxUX
DPpjejRSam7w4/D0Q6g70t767LQVPe3gvxPTDC7sI1PUn+FjZjNHdEe/mDyjfRizA80QvBTUIAAA
jpZSq2S8ydDimPXAgGTQ/KJHz+zehpG9b7Y8MbhFNkM9+HMdYZjBpRWKPxZ1G97FcpWbob6fk3lf
hPoF9eOXYYoiDtf7bouvyenw1c36zckgo8Z4/gZDMV0J5Op4/OMtnDYyrG9NzAYylt9afjUEawHi
CMcq4DNNcSnP3RHE+pD9IUussbruXACcnAidfUlYx1Y7Vn6+Z3I+m958DgvOaC3lhFGTa62HIgbM
5ph70yOx0pQlGFR5NKEw54H1RvZgWLsmcW2LbS7LnypL3+wsf8zVDJSqgsGpm9NbnnsXLsNXfeq3
ocEp/y4nSfp3vCK8vngln5EW4V2za3cFtL2g8Y91sIXOlOsJqxr9ubaHa7i4IZsg/QJs+CzqJ2/E
ksW7+tyI7q1w0n0QFrSRYke33BFIFXDDbTPaL7jDVzPgIt+QyVcxh/SzqPqq7A3tom8ld8u1nPa4
eXcQUIrVbOT3kpL5bZzavrTLI30lO3OoL9n87TnNYfkPaZ6FZ3B+NZTxJiVbWWeyX4zkgBHtFddV
ygkMpCWA/BV52NQKKIip0WwpDWLxaTvPVfQczdFjw9W375hrosVcjnvK11u51jt1GDqq2gERm1RJ
BvNvPauNhL45tVxgkh9mFxifJXU9dc7kSsRdi+7teT7RTTwRVrpNRG4tiZcgXEZTHD1j772bJsZc
y6r2Dh29rD4g8vX2hizFsnDhbDKVfSQseSBVi5jfXiOZxH7KmS0dHMYscLaBHbFGZM3W0B9oUry2
VTVw22hmRHT58i9Oj96Y+NOcRiGhOAc2wazN50wn2JF4F0GbE2WxuS+Iq8yZ5HAN3AuzplznpvKj
Wr5KfNCsD0+UKQhMuTHdCRPVsWX1ZfY2Fi+OwLQxrXODIuXKBq9+BzZLBfxmbRadeuvMBDwucQlO
9UwerYE9t5ZGN2umN8EF1j1x6IzdMPoxqFMMHKTpU5ZlenzM67rYN3W+bqaUYz2xd0VMTV+PbO6q
NfS0+tk+0IEZrAKj2BFgerc1axemzT1YhnBbBfq7o0fPcvkCS3okGEkj4ZORqAuHfZF5SmbQZhaf
+4X5/zsEiKbWSU3c8ARvMhXP2Cl0+07SHr4SPBlTz9sZSfMzZNkr0RIJVZNHKxpes2pr3MTTkfas
Z7Kp2Mbcam9YfIfbMt+TQ9zHOKICYVV+Vxc3drerQVirpBXTqhzQNdlrvzErck+t88eON5T5CA2Z
ID8Lc5TwqISBbdLENFlvgRjlWuv0PYUOGEWd7L6N9ZcJM1rHmtGomlPSua8KUzgJrgK/lPY96vyD
OeAEI1MRUDFA7pBFRJnpLwFKgxYN4rHyoIdWXId162pXxWtcWE8Me6eQ8xQFOd8brFGXDPVookZ4
DhpMj5+CvXlFfvmrNBoHz3L62NJ5T2CZcA6XV3I78eDrmXei0JqyHVG9OXTy8dBnqcLLw1TLN5K4
MazpZOs5449C/2NfWiULVkmtexO/tMIg0LScZW5BuK7NFf5MZ9PrVuPXQGj8rCmp7I7ICFRDfV/0
7gNHlEEKryFByVuiI5cDDy+eZ7puoKMzLUKNJ85VHLikcpNXzgH5j3i0MF86CYcxdfAWQyeOnBAy
I060lgFoRWsThgCQPZ3+08pSAwY5vZDtfQFVSN4bUr9CIoBCuEd5LZpa92XV3pZ3aMJiuDenFzlO
/dos5rWGjoKOy4uIea5VOv/NeH7k6aD7aSy0fR3+lfgZFs7UtHLddu+q6QoZ876y83Vf5jqL7Pr4
r8/gqpgGLq+YjBQ2iYWUtrhbboVja9g+OSZmiCF8UOma+W3U9BvPZnWq0qLZ4H+47zUuuhoVunTD
FbrOD+FKS0vfrlbl04gRa23Yus6NPrwbg/FmQk8wiDMOtX2jpxxUqFP31EFll7EZXvpeXFzoTJY5
fcY9KXERunseMXdRlSFPht5NG7iMSqyJFcwPrALraXlQ9vGH1VvmUqhT4K3UlF/FxV2aby2zQRvU
WeBYQZVumIo/NGVcncDmxmrNxPEH94lcrUEkr/gN9OLDMW1znYzFTwL4wC66g2vJ6KbL/rO2qZUI
QySbkm/oEFGLG8jOhyPm7Qpy9+umkYdowf1DLUHA5PtEBR4Rjge8ZSaDPw2nLaN+FllXZuVkS1XJ
KtFsTB2cSaG2mKIJtVj5kcanpWhXXGbDuuoUtqzySe6jiLt6oXOjn8ZzLMKPAQzMSqSLcz2jR4tM
Fcoy8Vo+c6xfJZe8+wAfbZU9CBpsKzz3Iuz8iv0BKjQP66K/CxVidTuqZts1lsVynf1h5ylAIfqn
Xta8vBofdIdY9GjLraKwElCBfbSDv4ziAPyZfOG7NIGTyQuaMULUyroyjH8EAwsWfLiNPX83VKru
y5EK1oCHp8HTkNqQW0uc2iLhYPOMWQSHcPC4THCS1MF0gwAwHhGE96oXT4zVpN/zmXlEc2D23TWz
wByUZw+W7b27WcuDnaqgAbClsPdUGv0aAdlj0xuuypmJiXOMjrV5zhtEvTS7VRorJovLG7U4za0y
5TkFu0sF40Uq5w2GIiYtr31U3YgzJkrfazPPzyjaWtCfeEAsj0Rb30498ibAmqniWC5LIXbaTE+b
Le/Dic+bE7hIu0P/AR+l3oyJ+4pNVd/YmXaisxgoAnFtgeOHqKTJbh+v07zhkt77JXeDTcPa1GPQ
dAU39gnm/qCPmA8iWvGY8EhVw1aeQZFX2OT5kHx3Ra52PD2xf8gzySVmFiC9hRAczk56X7SMWE3v
bmCB3syGKc+JFfTsINwUNG8ASAnvQxKHUxa8kJE/oWMSWYHznlbxszGHjz0d4OQ+eSAZ7jehvmvv
5LflH9oW04Knpc/LudFtzcYVazakkrUTKmw4n9gRgd6tTSSHrL+JOOETWAbJWhXl3m3U0dXqZyOP
DvBCWeDat6y19E0pzRdsb9gToFFSurCiGsg45lr3UodVs8qaMQa1jh+zZU/P6mNdySLFCNdAasjw
xshsz8cc/aOl3zhfu+jFqy5pRpJEyQ+FZFudxpicneZkbkrhPEV1jwHKip4xHm5m7MNsFRDxYoyH
vYZbmUU77zH8na5kzZh77aausLcs8xWGmaFyYVjMyQerG8+PyS5wM8F2H4vO80WnvRIzfaYb7FzG
5l+GjxyTVkqHRXHwcI9wASnAeXbZr1HbL2qgeisPPtnd66hnxglz9DrW3EsnsX0gMHdPJS1LW8sb
vRWUl4+xf57jvlyDpzoUZX5Hzpii+DnBiK68KwfD/fJlgcGJGcbk1pylLY7m9LeAsbGh+QezpjxV
/OyuQnZVM3cJ9hXL6BA+9LO1NyKEAG+BRCzKoOnVe2EIGtHWdqF+s5D+D6QGyMrTOhiHBWhOqMla
j8gNB5iOJU7wB0+O9Val3oeOvXm9TIJCTACcUAiYk4N1mc79Evn3DWqTh5YDP7KypzofdrnlDX6J
0VijsBGJXxHjZuz3bXlym/hYFMYbTq3PPG0ifzlvCL7VBo7TUec2ZtWUuZsneL+Vj/UTnxHW7aom
nZeMHTRtMpXAFfpbAwYbun6wX34U3Q3waU1qferO3CgebfjwTqXBa7iYuHV3NX5oOBqrPCCuSl25
36r5ZrXxPV+KYqpYp3eQsHWK5lvkl9AF3dB9aHl+IJOxZ7Fy0kdUVovAKxl1IiBqGvzRzXbUUpyG
KqOBL86Qt7rkp53mM2sIGLPkW8N6eFFK5+9HBKWNsv2YkVZq+HBFAEQIlDGvaA3NvxgpNyYY4WUP
Y8X6Z6stK25XfaQa+6yC0HQ/6DdKbW1syzaLEFVTnWw8D/RxD0t1ZbUIeocEaC1Lp29PlcPBdCJS
RUm2liaVKw6/Cg15LJK0+GBHMsKK71AE29/1JoNnO2MTiZw7EmtIzy6mYm4g94UN1o8xTxnuL4fZ
A7Pn3mwj9sgUvsyG+JhCtINeAoWZPPxQW6MHItuVolhxaDL5pWN1xE7s1wmI2yDYAI14neqJCy5E
zbjCXmlhekO+xYX84c7EyXQyt75LOUYdsuzhfI39vj2Twf+YTGbEtbxqSbVRCV0cZaXvVD2wXuyz
nRfMaOrTeEykuBGTIWjvGZ+kz38zVZ61BF+mmdT9tkUd5E5DkXPgJI8xS7RNUTvTrrD4YLUxzsj+
o0Or9vH0sEA1jW4DWIZQru14fq+73wl81X9Dq/47AfCfoHbf/wvy4CX+rlWj/tr/ih78J1rh7v8Q
n1BA4Pzv+YRnBtM2Uv/EJVz+xL9xCU3vH1AFpQ1lRVrCkv9BJTTlP5A5dUvnqmXoAJH/k0qomRAL
HSldT5cSLZ3/8x9YQs3S/+E4Ljrcgi0UurD+J1hCHmAL0/M/sYSu4QqefMtd0WbY8yzrv1BLY4KN
oQ3GAN41LUYoICa9BVqMnIrHg094varQntd5wJ7UacdraCfvSRs6hxJdI5BrMzL07VzJz9lgaYDY
r22zKLpRQoTDRShElijc1wQhD1Q73s1edXApbASHBH5QVR6bykXx0FpxBiYQH2Aw3DfKc7ZWSQJ/
xg6/6ptDxEDOnWp41UFdsxGOAJNPzsVUPH7pnIVkUFMhEPaRWE86wRCdbHzYd8114tu0UqRBUF28
Ea9CJo4m+VbZFzuzZvXjMv1ULudkjIOu8I66SYYtMzJYd5b36BUsEgu8N3GBtSXuEHrT6tmgtgk+
nkHWha6mDT29GNb8oBkMbLJ0hJjJHiz1YxVh5YlcPOsFxWo4P1apaTVrveRYh4sgeD72yXbK6XfJ
9Y+pbJ1r7NaYDFOONmlpcK5NDgtXy4+5m/bnmDog+jjw82nt16ypZjcZD1njLvWK2GwJnjuFyg+Q
6cXQpQ+1qb0jrdrrQHevSMzPdtvl51ppD+CNiJQ5a63mIWPOEbEX41XyvuUlRoKCHG+GPWY/zeUr
4dYSevKm4rdcVRLDYZhG5Y6aWXImG1sfKJvTsUTYQFkOSVw/w3yncygyIWqxMBd1qfYW0h+Htxfi
mMWsaJaIAn2wcQSAVPR+lwa/xFkjfgRrxTk2KPgEzWC6G4xfBrHRbROVBYKbs9FG5ayrVuuoLQ/X
5iIUBTb2NUnYESIbCQl6oSFqZndsbVA5iELx79ZRDz87EMw9AErGNKZ0rE++vAxbio0KbbOVJwFd
Mglogg2xVWpPjTWCipH1PsnHUzK5SIPzcC0T+2zDuzz3NVdXKCWsr4L2MsgUg0U3c2jLUlxp6+BQ
SFY2CbJVLjKiC2Z7cqxuozdoEKLCBm9MxgzHp/mN2onEREGepLOdvaJYj3a15tWa70KPPZqXedJv
gC2JVCuOVe/8pZkXHLhwb/VG/5tQvRCVUj8tkVkKOI3SRO+vDSTyLAv5IOBDsI3wG2WKxLGsvE1a
LMWdqGIInR28b+zGXJXNnaKCqWswbpB6E1HI9m3S6bzAW2wgNG3CyYn4O2rHLvC8dUMCeiVbOsbg
Dr2jVzzl3bBNOrhZE+Z4oOnlloQGu8CJCgKatbCes97UDWybaUu/g0wZ2pL3Jq6mE8QkfKaU/c5x
e6+a/sCSYjPWw49tisZnCfPsLcVYM/EgQC1Dxp6YaVG443vNz2E5SOkInllEdBqkimF+pKmEb+ZM
PxH29M7tGSJMSfNcwzrPnt1DMoqPwqSlS5u6o90dq/B1pm5lQ6ovZKAYnJ1jiZuypieqcaEVeXdg
EXqMWiOBMPsNwpSxz0iwqYgbozstDcFCPLdV1p/mvg39VvbfZthTKlMdRkF1iMtymECVw40PKxMT
1rguZ5wdfAPGTSNKtsPA54nk4Pw61sLdz/yJVTypdwbaAc+ReXP0S5TmL5N9g7hlb/niWm1g7cYc
UdmCzzItlBXKTVghU28cjjx92zA+t2wjzbp9zdzhIke35HbA9FK7Q7bTdRPITl/tE5bnpqAUsCb4
h984eTNg+h1tJ/4Qai4Pmup/HEOC5Wk2lPqeMIZ9yzI9O7066bM4MZke4WkDMHS9X0ZuHZ5TLe7K
SbAPGJHYYkQ+piaeRPiifH0OWdKKdjeBxKIlTp7BRa7HkfAUf6NwO7rjQ94Mr0MrMMyrfK+YbnBV
pelhRJZ3Q/fLEwAlLLCuZy/pHvSYVFIgCpOriTWuycn8a88TmFZ3S8viD87eGDPOMk5b3rXNCKUH
NWiTCkhlQ2odrs/ETsvli1Am9XLWXLsmxfUbLRVGnFarSphbw45bnmlyJ8d8QlLtXpCuSwS0dpvF
8Y5Bn95XNlhm5z5gUr0PCvfB6pP8TVQ0AzWjF+1Dqkg7mYasZTtiB7xrYxPfKeEQskM9ZCGHqp5f
9MH6qb0hWUOXJZVEJFVzSTIVtNJth4lSPIoWd3UrieSqQ9gBrEzr6l2fKLmGf7MZunVP6um+tdOv
pbkslUX+tcjUrrEjHPel4c70k4hMnZO3RBrS7zJii9BM9CfyBr0j1FtraB6ENRruLJ5Nt1OEitAG
p1JR8bIULxat9ga9Mo/Ku1zyHaLj1BeuRhVnslO0FOH0aoytl2uX7tlq4AtQmFrvSoece8zWZDWU
wHbi7JsbdYo33zmakCi1EW+kGy8SzDx2e0Uro6tZvPUz0npujLc2YXmdmMN21tiv2I30o9YuN814
E5N6k3lTrxvhASCrCDSlGHO6rnuzjAGnC00pXvyklyBO3bC4uhlYDqthfzcoABetcWwNP1xcow5O
Ay1cKqZiUkdghLbZV0CsZkXiEXzNAPjXPWgjQpZNdE7mAL4iJ5M+wd+XSM8eo+VGnKcjGzsugsj/
9q9qUrVJE5ooypkDlGZA3I8uMqCoD3KU88aykno9lNnBE8QdywwBn2TooovgGQsdoh+JOrEzP1dN
t3e5RPoiIKzRu+pX8FBiV5zSnzQj9I5kl0Ern0AmOO5Ct4dnwgbvpejwovPKA0NMuV9WyUfbTkR+
3K9WDb+MYT8kVnR2Lepgk0bE/wIbkJ+/ErKjj61rPsu0wntLrjTS30tPHWiRgRY7Je9yVDMOqhxY
S32g1Rz/GwQZOuuhO/+wtYp3qsCOjX8SZAZ73MTzZcvCi1ARvjN2i5oc6hOy68aC2dowhgiuRJtC
N/5c20Calex9a+PHmHeY8WxfkwxzaJXeFtjtWczYn4Coz2tyUSgh1E/F4t42I4xqsUX/3Jx96nq5
11jxr2Qt72q3JRfHBq9OyLbmXXWzG49QSfWAxTvbmw18oHngrLLd4IxXMb3v7G+zo8FFphQw4/k4
eyM2E+FyNwP+5WvZUPlO7n2EvTscyQuvlP5o5USn9RI+UV7cRdxl0eOmPzWjp9u9Ms7xYDwHXQ9M
l2VbWpb3KmjFSeIpb4B8VwAYsiTguTOwPRp6ZLjkM1lYKWTieMLD4MAxoF9FKx69bLhYApuYcCbJ
9Vm8hLHr44ZeyMcHb1dVsbemfBiNof5j0Q96JvBY4/d3WZU+TwkYjmGxIneacv0ATxRoOckWVTXx
Q0J9miHBlDU6vIDOSw/Y2I+xVyOWRqSdWEUevNh6KqvgHHq54wPJ85JzELZP5QT7oHXKY9+UW1Nj
IQAMa8EdBau8fCCp/ha7R95FUHtZdRljD7OWeguwj6xkzASjiAqIAa+jmM3Pakq/RdVeWHAjd0/J
mnrlZmN4LiZD5PY2KPeY1rYd9uyhuXge7JZpNH8x+fhWx/hF6d95Zj+bCHEygSWz0aheaYp/KK38
w7YDEyy0C221rK9dhF+wVn/O+FpTs72eMcptKzXu0hogZlPXmxT3tg9AhQimAV/QUjyZ8S3CG7Rj
Kvaywn3R0/Hb1Y3maATpX99aqEI9z3ndiNdcB/nsVPWPF+buafCcU07rGLHPki3CdnCzz6jlBm/a
5ffcTz+Z+qpIFdNgYqV3Tki5iaswFuJc2Xd9+yFlUaznniLenoCz4tRCM6UBqDmy0aP2UH61/XSM
h/Fjaup4i0/xfXRPiOT7Nrc/zYb8JPoR3+vOwsHkJHe6gc2J4l17EwF32kzeIxJWvIHHXa9VZG8y
bXhQBMpXvZp+EjKdTWKta3PEnVRgvM5L7b0mRi/Lq4vw4XOpWqdRJHbRgmhBdPIbvYBBQvvWdrnS
rOn05pjpyIYLkOOtst5pouQFx1fH5IrKQA3PxtW7C/n0a10ReosVICP2uze7BfTO/PvUV0jSghL6
rWgn/H2UWikMwFIZEEaOJSWC2owKmiVUgsOnImHBYDwlEY4BlmuNfgu7nGbxTtV4J42SAjIGjOxi
GgZmdBPC6jg8QZV5H2zv2LqwpazAfZ1MSowRWhTvrQ6htOZgSza0d1NgBNiD6HUOR5v13c7i8PGz
F7cIvwP8Ur7rclb3GXE0mXxIO7rMVv8HpXpXByxv3xGrj/aYOHxy9QtfZ+Uzez6HuCOmnj1x7vX9
Vi/Muw4rBJb99hsG5EdiNAA5AWKMBBMYWwBEDXeDKm/0sLOMZKGpPxp9+JZPKjzYXUefsEP4mStd
x2WZGrOvJMnEVXMYEews2Laz5O1KkRDCcKTaz+bpoXm/Be4gvzVksRHROxZOtcnz8F7lHqqjZx5b
nLqXGIQpw+cmFuA7EETmizviK3ITnedAp51JQGq7SeKeqGFUwgljhR4Ni9EQJsRTAfCaLSTCrgZi
qKm+pkCqi6A24UmhWpCetDZ6gvFRKv0wg/y7xjNdVENzcga+RoPVTzu3ZSthecZLEdFLrPe/JR86
PrDzmVGlPcdQk2D2R9OhDyJ4yFNU+g0HGffOfT7EalM3QXxf+pXe9eDCgwpjQx/v+outZZRtTidN
c8XBaeNq7S1J06TGnWsm8jLxCGnz9nOgGW3FVsdvgahoqXacNTs5siWcpuqgquKpGc19o4VfGv08
flF7hO7yPSBSuTLC7tFSyc/gzdOOHsY7NCDWEiZKYCGyXcrvv5Z2OEKqSc+6YC2LpdVYVUznKyeS
b96vKZMrMYWYN9fe5VW9SSz5GmauvlpH3pl575Okyk80MqTYOi3fZBjYUDoPFYUyG4deR9FhbrWM
ptj0kfOaFcRnS3ZXZC+y+DKKQgOGSwNZF3IQTTHozDKLQDx0xqOL/V9vfnSSd9CVWnebyPquTYHE
AkppaVxajTlGYCAXxyyqbp0OiqcJGOnMDkdunP2mOMyQPSSA2OFiqJMbFQ+h5T4XtH/jBhSnPMSR
WbBep57huzVorcRT+l15AqtJlnNHpWYht8kP0p1xGOf2ns061/BAgpcUvB3l00Bl62CZ+lEuWJYo
rolAEWwhbOadkrIObszM9OaGeZOcE20215maXscw/GDC+m5d+GncWNdY3PHvwwfCdFv5g6GNPoAR
IikhGLcB3F89wvA1B0hSOualYVLqYLF4yl0Hqdabv6nC5udPw7PeDQaIoGLTePD5LnrIA9MK7ce6
xnehQm0dE28j2TKAki2bc668I2utXVk4h7mlz2207nrcPju2M4yLCV/orGvr7UQhcWt13BTqZmcN
uFCMkL4IrVP04U01VLpdoLMZwq4yYqGtzHUYQHWjlPCzxBMyGIL/qFX+UA5/cr0Sgl1kCDynofj/
lfK/UHZmu40r25b9Ih4w2PPV6ntZlpv0C2FnOtkE+y5Ifv0d1D4Xt06hUKh6IURZuXc6JUWsWGvO
Mf/fIm8sur3/l5Zy/D3+/GdGzvwH/t1Rtv+FzdK2dMOnKSJ8Qf7UP0E3/r/QueEYZWd6NJQtfvLv
oBvT/JdwfF3oKG1N27QFDWqoRI8MHP9ftu7pNJNdy/JcU7f/fzrKpqP/Z/6Vy9+NNvMcqcP/Tbcd
/nv/EYvkWVImAQvkk/QhGeIzF9MY6S8TXbDUwNPiyB9ZtO1e8wUYa9M/GYAvySHYNZXdb70AQ0ro
29kLcJLshYiBXTsQEyrm7oVDEfqeIKYeLWGfh6F4GZ1weLZjchxM5S/1esCXDpEHtAh7YWtfRjmm
FxE7sJlKWx2V7X3rfCNecFIfmVrXa6WXPwYvujvwqxnpyDdwNvmWSPJp/xH00lt4RnrGJhEukIQt
xwGx2kQ5c7f7Wpz4nv4q6kC/JwZ7dsbQe9ObZK+1Egke+yWH28hjFiSOMDRyolG6L5hDYt9gnijK
yOBEMU0QVOkoMVk39s7oj+vSBNRW+la7tFXsUZ1N/fPkIybHcMSouIY2Yji4YjQ/6J/1tlLPui2y
RTzRbNGnwSUZDHMsSDH0SIlRfDDEhxaA4gs3RHpxc4NJLuv5xulRVgtHwnQLyEEnlqvdybkdbYbZ
Oqy08A3WNrAHPxOLCinsk93QXICjm6772nGumTWL82tvm9a9fZ6bFAsrqfVvSqKVEMXnmGTVh9XH
cBsDVLWliwOr4RQxtPmXVMEfBYL+Kg1anm1jIFIVwe9ioM2Iqov54qiJPZthdUmBYIW2VT3LmpAQ
knbWOdiq3Bps0IqyXDh+oq2wptJfMpMNvvbyZvhhTrGGjjhLQ7WcKHOWlXBBFUjzK08NufUs7ccO
iv6uqKMwkPs3ypdLUkB7J4gGoFwfVM8qI1YhJVUZWnX9U8TluI/wHK5hhgI70zqYTXT0UKqQ8pvY
QAOFyo+JcvovcsWrIvz0lM1seMT8mLVGRqeta4kVlu96WpcrHZIlBgfHvDU6ka218s45XRtjfMdS
12GIvwwADTvBtyCjpBCe2578DkPJYBnxsrVCevO1RqsT+85RuqFztIox3iZ9cMXgiGVN0XJ2ZyxF
p5p0DabWWSFN3kRpZyytzvPhH5TethnD+9BGahdxLlAmnA2BXXgrkGKvLc0QnDTG/F1D1FZ7mfsZ
3rAmRPNekl8BHlwLketrvFsOZZyqfjXsGWTMp92VCltcg6z84aRVLafc7WHVRfpaobQqBjgUY7tz
LLM4Ndq51wfqEBL6cHKTgWF4tzbGuV2gUN74CF7KTL91lYxuXhN99h7KYtVBkXUJvz2LqEv4oAjC
Vq0/jtnEt6mcycVe4J4xrDU7SbL8VgfdeIVwRvaG+urJPrsZltCvhfxhGqId+sK/WyZSKZwAzV4S
qdS7dYJoJOzvec6BVxvFsIob6yA4JG89FOOHx8V0jeaABCZfdBkBnSTctpfOe4tsOV6DyR6umsWj
Wo7M0eRYIA5xsFLnqFbnS9Bx0bNCo0FIowXKZ3xgdJ8tFfKuhRUZzUVOYXOJEZHsJ5qxnNOMSJIy
m7b+kRaKBSSuCGn4ROLp8ZwdpNcCAceReUP0kgc+mrXRt/eP29qWOYMbRvN14oot3tX8qtlQx4qY
fwo9su5FZWBSj/yYs1Cmbb2qtM5NSK006vlrx1gAp1VBN0zYuTyYTXbvHreB1ZtYJIplh2yQOZn3
hwTBgh6E8omHB082bftYgdFBi+e1TXp6PBLz7eNRo7WLxCPmYYoxVEfuCLE/oQ5vD0WBNrFP86Ov
97QBB5mSVRZk8VcxmphEMnrvHXHqGlGph8jlwun0hcZFcxGhUIu4R17Fqc5ZDrgpngazFseKptCu
tzDZtEFvvoZVgdAneUOe499lLIEvAkr9bqwe2Vb3il6/3saVL4+loKw03erMULJdyqmzb6GsOKCV
rXnU4eOSOEDn0XHsHp9YjwAuZDw2TeHb485yC7p3BLg8PT4cWktOO44v+kSsiUu6HsPag/r2knKY
XOAFz3YP5IpPKO6hRicI9ltHzcB/twGNdu3mizn6c5883adD7p0MclhaWdjP/ZybOTg4b1F2Wc+P
i+rxzpHfNO5iaBOQFfVgk0Wuds3qnHe186ttBwP6+fGcHZsdLfmWZAszRH/dj9le6e74gqb8afBV
eHvc6XZM+2oyyo1lZNOy1Do2qQlwHO0Uk+4j39Ba1M9MP9D4ZfwnDTV56zag8veCGcukYvOj8rwV
TrPyBqPUXwKcJyrFS5ztWFp/26r+9zdAArvfQT65e8S/HS14umrtJTnpvmhHoG4HOcSHNIAmjFgT
+v3onrUmCnZjV9zGLIEt9vgfQr+2FxAPkfHmPYMhLyVdCQIvZiKRrxHkudeQXGCMbrW8+zHvrpUm
JnpjtJ9ysMYvc4Ru5Gx8ZvbXxwX/JRFpxVXHpXJ5PGOUJ/R7+dEMa+9YDdTrbVl+KbzwFCEq6I8V
Zr/mqtBRUSyY7jkWrYF12vrdZa179g2z4xivwCH2ONpzPpJz3Dk0eEfyflix2jxuOz90n+KGrLjH
bWqMB3+0EUh5/tHNWGRHzJ/I2Ptp87gt+CTv3a6BspAVgswDguIcS7vRbg0XRLwN+6Cw78y4h0va
a/LNN/xtOKXO8+Ouxp1rV05+T0TWv0K+ezzLqYtUr3i86SAP2zC0v2GDI8x0mTI3aQY9qMHWZZuu
/JX2ML6YvH1bKTxkA8U0OIdyOrK8d7g++aPVUXfC8bvv9WmZ9ICjNehxdRkeiV3Q1m07pFeUvsaS
3OzhruNOfSpcXf1KDfuDI1T043jDcsC6Prv5yGGCYbp1STff0V24Wfj677BQaLsQPofNaeq/RLoP
9an/LFSpcIa1Dny2SR1jFgUUPcPSCusR21TZ7gSYwGVd+lBTBCuw54XWKapE+1r6TF/Ie7Lo9Oxj
+ArHgo48VKX54eOSFTI/Mo+lcginBYxfI145RW0tbGahkPPm+wn1OkLZId9I8qUuhcww/qgUwLNF
YrEqADM4MxN/Ut7zHCX0jKt0uE25c7QZKL8TIEbyg0+7Jhr08CMBVQdGfjAOk6enb27010PJrem+
dg34DCLRLFxaF1q/Tpp2eGHQnZynUV5N3uxqEQ7pj9sx3UM4Nyc8+T1OJ8VnFC5CRS7T9XGp4xK3
cZ/i6x1MLMDzD8zMtjbJHGajAdA2w3S62EHXvfKtxtYlzXfHCOJj6GXAR+dbIH/jKjcbf5PSt3qf
yum37vT/xz/kInNnf8CKiQ3XCcXdzXXtt1UGh6rz07861lW0FvMU1IVZE3Wc+uf5XspZfGR8AjcF
l5gw6nWVR9AiBvOohRHMxhRNGDjJQ0/80lsbERbQuvhOtKpHLNkhEra67FuWWHHixnbOcJHUyWnR
0T1+QIrXihW/fi/Dk9265h6OAL/qHK6Y+MCUE1xq/9wyAarPsOI+Hj/0lVlfS5kcH3exkuom2wqO
IZwYDFztMorFhIPycXWCiMdllz3xSZGHzgiao4tD6J/LP6/5X+5FPuwd8CCP12ngzZORsYEu8tei
Hct0JfUSB+3IKDPMDPtiBbVzeTxKM/knqxLoRHHkXMr5IkYbJfREg4n3ixZF2o+fvpFua1WFb4gH
wr2N6nEl3BD0RJRv1eBrr0xdeJ4MCBip/vgpG7mFY8HvVGEMs10z3k11mq9Lt6q+hq3T1emX1ub1
ukXsu/WEW7wRH7Z7/JiTYArReEIfXQrxnCeokur5z9UjE9hgyqOra7XTSfj2tdKCN4zLI46y0Vi0
cJUPfO3HD/lq1HH/Uprh0TOHYgsFIt7KMvZeBjCmyI5b8VuE2txiLN4bLaDQQ7c8qZpmvNtwOnDE
uBnRMy8xgfI1FAnNT+VF18JjNBipiLnnfJsgvrs+Hul9cSMVw9s/7h6XugazReDM5/88FenRBq0j
OkdRzTZDYb85xiymgd8IVr6w32IhsD8r1DyPn+ps0Aujitw9h+WrQQTQyTfKcmenFrYYs8aD2JgN
5qiItvUUF9GNoW1zqdDYjAVgOx0G4bbN2baeOh2zvqX1mFegXNcrHZaOw25A4mW9x+tCoEztE2tH
Xka0/edeExrzWgHtRU0AvQSAq102lpyCCFMiMrS58Avl18cFBXe+ktpD1lIHhzQPIER6mBO7ckhO
vXSTUw5ho2799PB46n+efzzSOGiqsC7PPl4cQ9fKs2kVlYubITN3o2N9xlbkXpz5kzuza7KiKppf
ir/Smh7ZNMdqEiIwP2r9cTokQWU9+UNsktnyHz94vORxsQU4UCtx0ZQNHkqeWNYNOKXprc5RTaDt
Gk6PR8786HGbovfeGrX45xWP19cA4eA2mcNL2JjMObRYbPP5Fq9cduAshREBNhx+CrToBBfISwPt
9EXHkBvKYUTTEgJawvnzzqCswDVcOycb+cB7D+bFiSlNNRGNz7gszo9XMbxOYZHOhY2N/qzx3mWF
/TQKYuNuTPPntXblszvWch3nKjgJDkaYmqju3TSPViPAm4/Bx0Fba0zGaltAQYu2an66tSfnMJg2
rc351gHVuhziwNm5lpt/ENqxZoGUy5KSdUMP3ro37SfpYhmpapO8NTheH3dCRsbFKcP74673nBYQ
C1D9AWTYE5hOY80JiDNW2sOrGKBdgxDjnND0amWEwfTejm65JDnMOyfdDOKWCJwcii0SIILkUrPG
J3Y+Xm3OP1cnv/UdmTWlAZGd4JCJIfp3POJOtDmPYsi1h/PowJAOc0r7SvSItplcTS3CM8w7rrnK
C2+VGIoP8nyxgrS5mGYzbmUAuvZxG5VIbZCJmysCznyL8EQIR0hXFviQkitONvumOYn1NDJu2iHJ
cG55qPrzZBn7xx16RrSM4UxD1aQESmvJU2n2X25vTxu+iRLP438/H5Fqu2ryKQCYy8QY2f9TGRKK
gCv2p9OiF0WU4xdyU4JnyCi+WzrZLcZorupIdzedOTLqmYz3eiz0Kx384aUS+ha3qfYuQUPvKiZJ
yPrS8KOZ0TXkoAX7roMPEEXxtK790T2RhajWuGno1qHhPPFVYqecL49Hj+fArQH+L7O9cJ2fKhrK
Pe+RuPUWwNMWWRuWMj05Zs70/Pi9Hr+hzZli64IUfPz2//P84xFBLLzzWZQelQ4zYohlvBCQHrc5
+1UCyih6MfKg28uMVKdsGOc8tfiMnekA8H+4PS5l4aYrFdQzrq8yNhYAoyd/DLGk5aXrrMrKxazR
6NH5cUmNGv5TpLR1xsf99LgQ3GAjGRy6RYrD8QQ2gKTAyhqYNztYTxAujoITeWX53gVTtX/pik7b
NCm0iOnxCtdHHc8M0FpZnFlO9gkWQXmCesAAu8i7kzdVULEeD43Q3uXmEO4fryyFwVpOGFTo0l1w
Zekd4KxhoJgvj1s9SxTIoyD/UlNkrv+3lzxeB7KpZ0tiJ7Cwo19ii0AvSHi3x92QuRlSwvkHIEFw
i1sjOx93tBDUJjGMkhxPMDitG7V72+un98gpkSUY6mYYStwcjDJEXUzvQcAqNilwj49bA1L2sgPd
iMTf/2DykN3dYQjWca9Zy8dtEWn9yYvDj1i62V3OF6SzTxOzyBuK262VudpFQxpG0LCn78A7hXdc
bsl2CD0XtkE5d14dxI7UGONTV9Nu6Mdv1j+IWOo3zNnsPkQNomQkreQ5BMlbnxoVerpo5Atey7ex
AXepd+BvFLO3HfFe2tpAbW+3hXjqJrNcY5Aem0A/o8WkThx87Nof3sCYt8Q/g2PO+cW/V7V2yRii
KsKmGDo2AoMMWV/HLBt8e8QBvh2WnFkdaC/0drUKowO+57n5HBbXzJ3weg+JQbKkCnbSUBytHRiw
rIotYaagQxKkZX5ZPzMuzp5kqtQ+4C9JIqVzSratbKxTBTttIr1kYybGW2bZeEbd0t1iNc6fqtzM
V+TF4FXU/OM0EqCYTXOIhDV+6Fbw16n1YGGX6ScsLlrRQF1CT2yrPm8OZoQJOS9MRFr0CYy+JIGV
oo5hd1ej59UoL1IzOQyyILtUups24CQvHcBQCcIll8OHqBPIs635qzTs7EPYRJpPgT+dlI+THvuT
Xf5UcZN9gKEiTEXG48KFBb/ACt0wOvbUWm8tAWqCsX6ZobrN6Psl8r01qX9RJkKkh7gKdN05RN5Z
5h1aHlX9bayJXYgQ5hXssWHfkDKRyO7dEdara48xTvNuZQP/OUfFn9gzgnPkgzrtG71f00BNr7zB
2RWh1axhJ6h2Tp1ysbCVTV1d4lhPbolvwQJyjDcljDnHGY5jqfVnkAPpvqUVyQh2T4zPSFd2REXX
LfjGtWdguAMmO2oXlHuiqmB+FdaLXRqomGLOl3HqypXRopiv0DJoTYslzYqvtW1qa79yWZ4sH5AZ
oWR0ciXYheCUy4ku7OAcJwbaDE2Ft9Gr4UuEif1sWzAq3DIlcwK4W+a/QwZXbN/9kXAc65po/reK
FcKUQqc5Fox72XocNvQhoGcg/5bVkB5TBG96g7eebLgKKRBQ+BDpq+5bBEcrSTzT5FxRRjGzCX5M
ZcRgwHSIwWTwarC2UHhysisadlBXD9f4IQ++r+9Eb7Y7paessBmhKTom9qkn36YCxFpUvyzX+ZOZ
ZQlXI9kGsRw2aujIpaQTRBScWkPyZ85c3WvFxyl29OysUhN5aJxtJhBRi7Ru32SSPzlGUiFqAKjt
NCDEoHvTaG/Jhm5986IVP9XQeASvFm90EVEfWi7mGsYKkOthMkGXytpWhzAR29BNkf04RZWeOauY
kGDKiPmqmTBjwb06iUtjpRJ0+T52MuiQYlLLeowPCfXHk6aidM2QCzREb2ZUMER2OG204hjZLI3U
IZSKIEoMh+umYSnoZXJpc1TkXoaKyC/j4lVZ6jtQ0fjkJ9OBMUPIRIio7jiBwoYe/DjNPJSR+Kdw
5FQq4F+j0VYb0TViNUQMgVGeFYuGwI3aVDD5POoemr4nui9bifTGIsnoqXPi6CoSsW5z+4CgBl+X
n+3inNhWH3lSTgrsjqYCM59QEVvHv5hfyWdmfdo6pwqrkISiuSiKhWdVaJx66AtJ9d30FIV13kz3
Qk2vdMPlWVrWdNfiWifoyloaeiy3EnLGWQeNbWWAMsuuOKbDM81T8C/dygpQnYmpiLBiMECzZL6j
OtzDUapOnl3pVzuz7csAmpRMgM5u+WQx1qTf0Go7uAqnZGh+aZMd81XI/DU+Tj/23CvJBstclBoM
ORpm2Fr2FJq3dtjpZQLgry3WdT1RTVnTWgzO31TX+4uuU1K5ll6TWdIisSfEz3D4suEfJNUQxG64
bnS4kdBvYIdGAgJMqDX7jKKYr3vjoTM318zHzBVwvAOQnv5mJ3hyWzQoOy/Dwlc0qYdwxHoZGjlc
Jt8aFxFxhbvCz1DPIkoFEGfQ+A2fLQJRotBZ0TS8k6ZkLhkSrrUiEOu0HMNfyLEXDkG0aDamr2iA
FJ6b1fiSGdXCV0Ku22JwNyp+6m2zfzYDBAcoHw9lkr77sa6IIMBSiUdz58RuTypU1oIzqYMLAE09
VhCLpsp8Gax7ZQH9sHO8hW0finec+NtJbhuI30+uBHvopUpszSp8VWGkbYzJEUsl0IA5eanvZeOP
q86b1p2GkoqyCDBe9WdMWr6vY/xs1ES0qtZlcDrWW93pnouJNADEq9NOG8PlVIXQGno92yG5OvCv
etEtfdh4XeRDjoQ7zpYSnHD4rJO8/kynecfoGn9vlaXYlERTLdS6Q659Ue50Mex6vJUppWk8O0Ey
YWw6kEPLanDQItv6szOAuOt8B9HunZDyb1ItgWj0rMxJRb3Z2r9gTS+zGjltG5YQHdlzQswkYLjQ
ToSIyWROOIM7lcjKhCQQiCXW8jn1PFAes6oRSrGD7ZIcxyYIf/kByuWh67dkW8e7OBHfQcAw0SvU
az9aIa5fUsNIYTJ9QAVham713nKOhuiXsR1mB9tLd5CS/RUYHwvPe1ydmB4qiJLDeB0tnItDLvK7
xWSjbrQ3hipeiJl0kHJcFHZ4jAm3/5sMbG6u1R1kRSZ2k0bD2gFLn6U4SXAhfdSDFb63nfldp8HN
j35IWPFwnQwvTens4cB415wMp5WBuHCTSCzWowbUzRh+lHSB1OBsvI+9MdONwGQJRwElQD/4Zmoc
VbWpUFu8F/Fb0EkifitylNnW+SDkpFLF2XV0AY2PjcSlotz+3uPzjjEdRI04VJFvPuVTgVJYq+Fv
RfKtLgVZh+Obz/CcbFI9ebPpnTF+SwBkZbW9KSoQdq7syNsFbph6wzqkTcaIthPnUoaQEwg7K1du
ZALnnp8kPHD+WvvxtphvRZCIs12aO73X40PHaqlZ9jPyxm4dtcyIJQpfGqzemVMRMrYiRxU06NjK
NPsUh8PIdk6bLvT6Yf94FLg8ihnErwaE1Jjjh3xbuNE+MwsDUFC38NP4xRsznCpu5i3GjDmP0SXP
XltmiJ8Z8Lq4X3TZ2Ow09lsyZU9YW3WW6V2Kg0b6ySEtXhgkGluc4t6m7M03Ru/xofLKFCgjcZ4U
3O6l8Nq/tScB6Rc2Ez6jPDjIh5dMWikKsPEfq6LXDljcoRWJ6fdoQC71SEGvrgZgsI2pk/Ktjxoh
0hZLYwhC8/C42I3WHRIzIf5oKJutH2nEFWrOZTwaJth+Faa86X4a7AlrIzm14e01myFbAtkcT16N
ziuQ8kKVQO/f1NTl0SV/PILzQFcMMAfkJ9QhTmNeLARpL2VFzlHH7l2XE3w7cvwuhfmtycy/yBGx
+CTn0bvhvdKRw+abkltCK4EAttnNDky7HnZG3hnPPNMsY2Enm60LePnoOcULHVkY7cgwR9/Z1x2Q
c7/XR7oypbVBBFvgoHHU3odC+1TUPtScgRKGcq1bj3YSrqXp/oSNtpKhSs6Vi05s+inoeTJrxdBg
aMICEWjE62BsNm0vPpuGsNEYlhHfqmGbdkc7C5OtrVtLnZRLJtSwIw2jnZ2X1UuWyoM7Fs/M5MFm
f5TQ6fOBBBpVmmBiIgZjxCfSi2XPH8rnrvazAzHC58Q2r5Mm4QUZ0Y7Y0mCpDXG00INvMmC7jacB
xKkSgJQ5Pp+l24EuMJzf+BiyU+UxvO4jgpZbrf1tKp3Uj7A6ydB9Kea+TVBSmAp4AiAfEZizXxza
lGSmYDSuY+xS+WsIII36LQqUWmQY7ZewU/T1MGg8ZX1kehduY1d7BqiCkCFK3lHIn8wYeFNUAqL0
8IoJWZyqrHsxM909T1J7G+NGw7RCpKDtpDuzNgl/ceWtr1lZyBnK2WZAfA2uWA8Mo1lS4+yc9do2
Rnm7LEMN2lyEGFwOzrov818FntJV0pt3266zs5kSLtG5w46pKIy0MWdHcbdhjuvKdIfXUVP2MYld
CbKk8DeKg+MSIOJB2TbnGcNK1plyfwZDBRcxZOgB+mVvF9AjZDVdFEp8y5BPXcAiRHhAssQj9TpK
Pbsy2Lyi4XF2TUFxAiIGbzvIbvBRGWOGGcMMStDcOrrXYEpigyoCd1jrzk5l6t3Xuhcd7P0yxPdD
2pmhLwvZuVsbRpAis+PGIvKHA9yRz6+Jlpb62MXOu+7t2SdpHOzCEje/u/EXUIguEas32D/srihP
HH1N+tQYQLSJfEqqiRP6szUIpuKWulMDMlqzV+2YHgiMKQJ7fCW/fFilpv3jGh7py9j/FjaD54Ku
+SLOHHE1E+u3GEkkUCzXpEym5jmYt1Y639swxD9FCiPDG2/tItgl5VcR3EG0yYtrGG9DzxFryqzf
TWDhTmgbmFIIGWRZ7ENb12/ziGzj+eIouorcuax5l0LDbuKwgmINyDetE+6NogeukWvvBR+82Paw
oHb6YWhxFcepVNtknDtBJvGzOsToPQZTbFYOtaEfdEBRYs71hUl9O7TTGZhgemZthio657thvEqf
kryql70s1K5SMy9V99ae3wx32x2//K7ufndVexoi0iEG7eIU3it2Dc1izlhZOXQiIypWJtLWo+vZ
G2wk9TJFJfgKYx1DZdxSqQ8ezQN51GhwfZDKlhGgBXJZCL0+uQmYLNPD6tTa1SGLoqPBGQ6URrvI
It1f4bXtdxrG3qUUYXymQ+qjdHGaVRsUxQdF1CFDSn/PXOOzagmryqaZKFa6ZwNj2T4Ya32tOYV5
HxMPJRd88ze/Mk4tVHErxavnBeMNrT50znB4xbjkLpQnfqamVFiZ4ahSZui/DXNajb0w76QjYAxu
Fzh3kcXlI0shKQ0vvE90TFCX/+mnfqPHpTg2LuVGFGuktEtZ72Q4VIsoC82dcK2L4Qn96ASIX1y9
/RmS+AXCm7dUZHZtYvxSm5jFezdmpPjhZZiThMqP2EJ5S9AW6EvvFw4omiqc+tGmL3QzOurxsC8H
11/1cfjWu+PKMVPz0MT9otKASUyqxedp1DOps1nWMM0US48uCY7mPFfsqfw4+qeaKPbgzIt9G92r
FHNqXp7rXM+Wfh6/0HZ1o61J0uYuGHOxwAdOSI7Tl3vUYhkm346c0X8e0tuMKWIlfn2QGJUI25ti
2KOXh5JuDaxhxpD6n6QfE9wGCrNF5K8re2P0zrA2XTXetbGvN7qNyEyLiActSX6OBBVlMAYXttjp
qTQ7tSmsHt5dpaGx+e9LC1JyWRiuvmgsnF2ds2HhLlY2AX07EVce9V7eP88NvF9O3g9XWPvdpqlh
XE0ZhPIHQmpM25ewUmTM1AV1GQaPxYRD4K0t3NVQdtWnsG1/1Th4D4u4eiu7pLjiWTqDs3myGdft
LA5HtaAo8nJCh6H8LTnWw72eXFAlpUNXks7mkeMF7Uxj2kGxYW7VO8YrTD/ZE2NQB+UKSZ/x7Emb
UomaSQtXjnJwuAOs2uGCJenE6YdnTzPHBd8NsEQuI9lgYoG3fbI/sGz6o751a9t99pPROka85SlN
r10AlOoKHjNjrylnxn2uthw1+QeoBnnzGKfdWGmcBdgqSLYBPp5+IFAryhMY0DVxrpawvEWXgTDB
lutcH5ci6++IQVE62P4VuN+tibTZ8TbcMAlNO7xYx8ZmDBfLUzZHFOvVAfESxQ1nzUUToUbVwULp
tAzztskWfo6UpEI4HqB5ODS0CSw65hQd6pSKELRw9Wp3WH/yHrwvmSHVJrb4zcGmXLxKviDE5NdN
0G1s6fIjU2CUENMAXYpc0/eJJz+DXK/PVokKbH4/I9MkZRz4Lm3XdNP7uvWaCaZiTRl9aQksuzpv
L9GYG4dY6AZSQPuzKGbJl2Wm9DxKmlogvXxNIcPBuQKBC07NtMG/tewUQ5mcVMKVV7h/TemfsS5F
9GogQ5SlV5P0XjNfL6dV1FaHfqwHgvYEW/ecWkR3PGEqC/nTbd2N0ALtRZ/E1xQU3rEQo/Yy0SQA
gp6bqxhcDMUYVgw7D7Rj6A6ffWBA5ep/IjgAWTl8SEeaB2zi2UINhIshTVhijUD9zDHXgtDwVNPO
9EUGvtodkYk5b4ZXmdt8yOiMlVC2EjUmm7Bpm6cyCz+NKe4WmhUQ9JpVz27T5u9giH43PcEmeqVO
4ZgfS9csb/UpwVawwQPFibBEyac67L3pp0jhptYpNl4zIvFvMClFiNpRG0sDpK0Lx9z2lvUT2310
CBNxLA1DvmoQorTYWw5NQUil0XMeCTt/FRvIKtrR5tTBQR3dDPuDrtty5WTktw1d5y5yS3YnvWM1
tarqm7k2E89G+11OznDmmPYkhucg5PxCQx8vUdltjUwRYyQjhrfe2pnK9jCZRX3WShaVfLbw5HQ4
+OJX9GxYIuum32i5c7fnQXBSqxUd/dfUy4y1Y5bVOY/16iy0tFoXh57W1ZNewwmlu+h8RGbHAICg
zrM0mf+4di/JKkZyE82xfqwFDKxte+drgrrEbc+Dk7Xw/ob2rGX1qeEwuA9jAydg2IElFInFqRLg
B55RNmYdMBJrQdWNJzcbl34HjxKfY7/Eo8kZctBI9XLdReyVJlZoDcDZIOegSzt01l33NrB9NsME
AKMTRBWoBdrb77hkajYQvVePpkFYojGdHZHV6w5d/9MsseekEehfMWjdbW/UxNga02fPCvfPHaFE
IxF2L5WOn3POBF7NU2BlRIdJuitIR0Y8nmH6WuepCqyzO2s+h44jAvGsirRFGGXKQ1md2ckLxyk6
3KrmO0pexF4L3OdWAyiYZsqHOAFJRTpts+pbF9Hq6Hc73bSgG2QkbTdDecxZbIwU1JTZIzpk3LnO
GNKi9wOsHlTdrzBq/upZ2W/Ix2qeJAzRHfI71uUawBGKHLWyzF2uMTj/L/bOZDluJMuiv1LW60Ya
BgfgWNQm5pkRZHCQNjBSFDHPM76+D0LZnZIqU2nV69rIjAwxBgQA9/fevefmIiqXlAAey1YOLZWb
SVQ9xugpN6g/6yfpEZQ9mMWL6aJ+LQfeWTGZFemNwYbPsZg2pC1fFD02dpOdRyRBhGQF5il0aHQ2
BRgMu2TcyqZUVOAgpReNc18hZZcMvs8RKXoPBndE2y/XSWq2u9a2+yN7q3RJWS4fc+nCnjLD/KNj
mqLgUGTVWzlEey7AN33YZVE+NbUiF/BHZ1EN6DbUDH8JCFQus0S/1KpRr9mmNYyC+lOlKa+D2SSf
Y02nB4xcTNRIYrj1vfoGW0gvjYZTUfT5woaIcMxCIG6liu/SpQAwq3A8ZagHFrWuiGfF7TeQYCjS
ZcjQqrH3WMUZXk6ZRcock3Ow5KsVO0X678pAJ8woy22HE3A2lm2+91knJgFIV80XInXDqwHwA9Yg
N2CUxPgsZZLuFbsPr73p9CtfKnyqXKfZ69DSG5FgL5JGy3fYVu/h/Z9Hbk6CSukOeoy3DV3ivbBu
LFCgiktuN9oV4gd+4A6TlCnqzy5FRuA6/cnqB4AKjVgmQ8juoDHqhyaFzZtpW9dkomQan7Xiojb5
gFU01C4+ucJgjfsrQhiQZxU91Dwias61oNAT2VbW4akWgf2gsaNeGCYZplSCwS7gWDB8t4w9dBPu
bXxOO1Hccw4X8uJ5SJmwFCPVtk8ZjeEFyOJ1oXZwwWrBlHHWDmRP5l2KES9I9kqlKw9sTjhrkb/N
TQ9NzlgSRUnwwdqmm7vs2zSZSTbkg1oGsxFTfhiH8b2XZfUVJYPlZ+0DKpVo0+Td5yGFYBBbTMRE
EB1sq4Js1pwi6WZnRg6HXI0/9YF96aaDZwTCvtbSiLAWwFDC+mJfHVvpdrqwl6oSvwxatZu24Hem
oqLrRpvXVeZ1cBRxNRv/0Meqg+AmXtmlGFauQ6J0Rvj6vAShsY6jbJUjLX0w5OCsuQY6V2f/BoPH
55x7SESZ7CtUVZD4hk9FqBsLHwAnsW718IgsT5VEX9EAVTe3/07blpCB6WRLJKVmzHKyI2BUWY16
pC2E+cJ8EPGGalVEXjiY3i3jlAT2o93t845WCBgPAn8VNzta7oA+mpp1dBtvP7Ajv9YVY7zE9Wmz
KHl5tfIk3wuQGuAJ6S9z76V0YiLfJVm9LQVAmCzc2uiv67mnKtRYrU6rLiVzTBpb8MpHk/jvUSdn
U8/sa6RTw8EoKgexstGwrhQxTMiDfLwOTZiexjxEG8hPSCGZbYP2W7hLxw3U6+0fQBe0l6LuBKGj
rhyNgaH0FjFkpLWumCyxdoEMuSl8mn2CRM+sGhe6SRqgM3RHPe30/UBgIDehY2QSgFA07O9tNkIP
tfKOzL2617KSYYFthNuhLbjCn8ZycE5TNtKVjkMM+av5iDNpMFR6JbtsuOqO5S0hmNgEJPG2g0hY
m55qag7TgoSfzNzo03ty2ydwv/pqVAXY8XWX2vrcTtncdSS0LJy6rx/G4IvepRwNsMOrzsyrSyV1
9RQo1ZFQJh2FBVOkmiAmWK5GESRXajksiwEHsXC1GFjFJH+PhE8qG/gp36HZyqoReJZ31Bpy7FLA
3ttEHRUUoL3Frsc0NrWT6qQ6te/kdAcXU4UpiK/rrCjJptYyb9HGfYf4eDwhbkyura1stHg8jFbX
nFjfPrF22EfyfnaGATnG6sbhsazv8pIPiR73rsOMeo0KdgHonal35NhcU/KVuQlj2BKOvggm/4gZ
UzzzbS40Qc2lCPitoTbepxBFSZpVNuZA+wcHVnt20xEPcladhkB7wNLQXzWUFnM/yz/8dEpSR+tS
FUl5R293Jxqf6fuAw17BfaLbVbLJ44ZfxckZZUJzZ9mM51XWkFkWSYFbhAdLqNNNDcyokoMLT2cw
r5phEDTtYXeQsGevlpDDZvBRXQAoVxfc5liNtaI/IHgE1zz9heuN93GXvmUAxBbMh4BlkGV8NfvK
uqtYdxGErkJdKldAKsqDj4MEic319g/C/qWS5trFM4FYhGhq1rZgTxRk8ugSMP8Ys3gyoOJr8bIe
/m9Sj486c0Gg3hnIoHxc3341YtyfWz1jK60eX4TeyUNlBRb3rHgrgBtQQabJo7AIz1A77qZmih3w
9rsoNemtZMFX3/Ifat+nOZrqrAXSZmVvm4DVXJKziXLKD+gCV576IOQnjDDe4+0NWgCyI8w697dP
KKz4EqfNzC8i7tZJpPLB22ZZNhoZWnUHFX/EOsFW0nvsYWIs5Ig1eIw9QTY1Nmo4dQRdB5L9Y89e
y2wohcqq8zZqIw0wB90+9aV6FezJ6MVTApZDr81H3yMuJGmL/aDmR2+SBSZcOXXe0/0IMucSGgUT
caL7nFzoB/Ts1h3c2Tu9PwxNhJU+pfeSGQZ5dWhjC3aai5Rzdx24xtJuy+A+bMfqsfKbA+lgJWel
Vz/ih3uMI8042V5dP/o5YmvfUZPj7b82CdBsAnfFHt1K/WghHCMUzK53t0cjE99wEWfIRKa/9aZP
6kpTWd+euHBcEhHzzFndHqWhnq2MgYL/9rdtl+XrBrDX8vbMYWpXoFSIVLw9Gg/FuE2IEp/fnirQ
armresIibz9KPIgHxSLN8vafC5aJoy31L9/elGbnd5ZWfPusTt6459jVt9/eUkLV2Tv+4vYTzsvu
yoBGiUO1BxGKpCOvrreHai5hl77q/e0nn8aO76fW+fYCMFwfgOHHd7efjMJ4dxtf/Xa8sEZUM4Wk
osPtD0VJ3K2ehObudggw7yKQyNNue/tTV0voidNn3NwOQRvE4TIxyFK5PYp2yFthKEhWt0e7EICO
24hseXvmwp2SNfOgWdyeWa9zuhlgGuZoSJ6Ql9R3nWN4mxLi7II7Y4dbINcmuUK07ruqfeoZl81T
EGdb9J8pnQOl3KEViBmClwVyqbF5lC11EvzeLd1vfVUj/34qe7b5IOPH3e3Hngp7hp4G8oiL3tNX
gVEROkgBWXnJQVWq9nHKOwcS7NIknn404ELOVTNMd3k/LAc0h/dZp7wCRd371YSzv93KNAflgp15
m3661mu2NRhMroAUpiTo9prlCcAGBR2ja6g2Lf9UPHZx2KzSkbOr9FLlHl/oYgRPuEoy4a0E+TCX
PrY2DkkoS62GSpRRGfs0Dxb+GCE2qBEX+uRcrdUSNW0XAxKQtLaW4LDCdQSG4RGhb8VgyV+THQJD
WXeejWlVIGgyXCL5AIEnW52u1RA/mRAbFp5XKuvbj/x/MWfJnfpT4SWlFXYXxlzPks6pMyIN/3Yy
dFw8GmKxtT9do8Tesrao8aFWaGIUWi+WWjt8VSwOJ2JdypqyZ6ImDHsv7Par2rNgonmeq62f7HRf
1R81mgfzmG3Dbow7GtU1vu0m6r6mpEjThuBbMjXivNI8TaCow7JHv+3Px1oUeyelSUdL5lWRECCl
E1Xrzm7g91TqNklD7HAF/78tPsukREVogxelf+LsB4XuZS3w2dGQRs0oshXdF/OxgK2SS9Fvg05h
1MMJPAvawT01e00nwj4Bbse88ZqaQLyiVnCrhZe+ohMvWb2Z59baVh/tTSIbRJkF7UQWtScnISVj
GM0vUvb6evB6k/jOYTcKNzgGFa+f6IDu61wUhyF16q0Tc8bXUMQfA4s6dYgpa0rziMDpGA2G9ynw
gY3boC3p66kTWJqAo2zIt/mog+kRiPYaNku5V3hLe7qg2Dn24CdcRNNkjapVt6l6G9WnBtDaAy9C
tkEegUkMP2RKjCHJo8au6SuHJAju+ZFiBE+agLXhuixxfht+OC2n/dhaaBoUgk3q0GgoovXdYOGs
y8zuRZYesozSPQzqeM15rQGtxiVnS8tLPXJBOadKH+4qoryFBmBJCdN7G4nsNkRFgXgM2V7g1/sQ
aPwsbYSYs9Nt1z0gD4PB3KOFbuWiOcE6T22AnFb7EAdlcIytomN22m00ZwjOStYPi9FymCkgqfId
8wOnSfQEmgDAGC5NBiUiepJWQSRMpO0jo1YWhRLHT1augq8gLHxlTNdIOXThsgG0v47Ylh4xjAIn
6VGESDqUkPrq5IlJNMm05fPIGV1joN3YteJfErPe5E2KdqxJsiNIfSiKY2DMetm/Y7m1A1XOFU2+
umXPEHF6ZarcY1EO1vn2woAEFkmIlcRHj7quPC95IkzJDUf0Vi7qydQmHdtPCU/pLJg/4Mtm8lSW
Wv6UJTLEHBYciIxh/WuLp6ISwwm97pslIAo5zrOPvfVYJ7QZzHBqXE9ph2P31PUC6E6nTuKZcKFP
v6qFPq7qhnW9Qqi4Gw0CsZt4GJdl3bNfS9F2BNMNHOGbtXSktFYeg/0nJXDIUNYikqJiP3si6/eT
7PBCVLRvZUfk0ph0j0bffxkrzTpCT/MxBA/KKWIY6Vb+jnyB9s7xlO46cIYwMbCQ4j5Zhs2MvHbv
2mlpSNBkHMMCIEFQK82Ti0+RVYXyAkGnQevGbK9jF4ozGiqCCwAw3YAY/4FRX4f86z//60vWpDU6
pK9ekP0AAjHsX4FDGPqkX4N/LF6RN1Wv8WvyPZV6+tNvCBFNM38zTIdcUzQCmknsyP8iRDRN/Kba
UKKlZaNIcnRw0L8jRMzfVAF1BDyFIzQdbDREkt8RIvyNaqgSPadg5Dg94b+DEJlYJN8hqXldQzV0
nZqKEkkaXMo/AkTQTWFFZ86xTe3XkI6Dpw1viR2TjDc4V7pn5QzPooXUhORTmBJEfy6xR6lr4g1f
koI04XHMT4MTfv7uUJ6/MbH/kTbJOQuYevzzv/70bTnS0S3D1KeD8OPbSmI/AvARJFuSi/aOke7Z
hO1Ra9PIDPPFr19r+gb+5RgYqqMbQreRaImfICpTr1L1kybZ1ipjK5EymNSRErlskyN7UfvWRaec
6HJcu50Vz3JgdRyQ+EBcwRcrBI9HyVHOTeWDEf6zCS6E0R4t18pS3kvJIoIFnN7CwBbF4LYMhenX
71+bsOF/YMVv36HNseK0sAQkWYuTJf/yeh+kHkdW+28blOTgqKhQIs35YrUwPvR6eKPKhqkULMoN
Da2thJC8KG2fqXo/7fLT5a/fxJ98YT+8Byjq378HhQGMNhS0MLtigrtFOr5x1q6oor8h5eXXL8bF
9KsPfOOsf/eBcT/4cVRqSPH87q2fJhCV8uqn22a03+PAevz1q9HJ/5fX06UldMtyDJvrRf3pw+VK
3Xu+6Sgbz1GzbYbMXasNwjTrEqubSnPJNNtFPuQJDVKKgSX8qG3U1OHCzNBituhVTgmGUz8iS64L
+rMZBv6+IEKZyWGU8xQO4K2oWwDKGRA70hZDwDwDpZusQoDRNNL9eTuli2JzvjRdUNF4CFlvK+8e
T7CLxABrwojZAQCXEBfRdicr3hW9QcatbVTLidWSevqXtOmLU9vD3WGmeJcyM59pqnsxoZs4Mt/2
ZdGf0qgGXGht6oxkeqxXsVcfGgxusyEZn0VGWydrzW6ywQU0H7RiT7eb5Kyx36U+Gc0FRnPs9lgd
myQ1VllXotfs4FcGFbFNo7kVzkCDIZ/QDB5bHVMe8mZgpu/lr74icZxF1WfVzTatWXQbRi/vQuoh
ban8M679HPsI9B0K4tT1unsQqnA+KdTN+CDM9D3qcqwGVvk5U/JqBcyhhyMElaNLjFOsaf4hAo98
cDDI+2TR9Gm1UlsiX3SDIMrQmCnEKN71ssL8poTjTOrpg2AXtGB3Cjp1LHaIpDe6Hn9S0xHpVkY4
hFiydfLX8VC9SK0oZ5wmNKjNkm0WI7/cxKjYmIC4AQW1iVOxnXVBJ1N9uHb+KDOcT6rmH3sJ9Yc4
0WaNxLq8VyHuMjvBIlC7i9pq8ie7aRuQ3VaP3Z8QjUQBKDN6to72vWW4cm/6KGpAQuOPawCklYe0
cTBsZ2Qe9e18GHEZSfcp7YKPMsu4GVnvflmc4mqjxtTZ9nNR1B0ks+6zn0Rs2gEZ0GttV73rMIm0
VIFe836sXZqC6LrnbYcWpSBj09CjVdmXsNgNAawZSUde1TNS55gHmQgxaLVTDYcMiK3g2c8xbtQp
4VlNZK2zoX4JMxTw1GLvfCYUVSac97RAw9brZHR2kXHtPmyz9hdJGmTrJKQZ7OAXYD98sWJmzImg
I1jlDKwUbyH68Z0EVCzSOhi9XpSbMl6VjJ+qgbYyYBNNTeWMSRj6jNgl882WB4Ll76Y1r/AM5Jbd
W8Ktw0j0Qz+aj2jRlmkFo7t6TGJsS0OSfCbR/oWb3ElihfUUBny5UWnsJ0NnZhNnzHSJiiwMXgsv
fg617q3IVXJ68qvnj8nCG9E+zNgF1Hs1BWp/A8lDcKwYyCzEmLj7tDPvDJ95gTBltRQlb6hhshAT
3XJsiu6KEEYV59x97gKf8CtdO0EG0OauWuhLtdZfU8N5Fok+MeYh2pHyyVXXks+AJsCiHicTV0G0
i19lmgcaldwVcfwQeB1yXqEwOU+9l9wq1kzZFgNnoRE1d2pTkUhUUvIFeF8wShgHnHpkFVZoECv7
uY/BQCtNv4DLJbYYacl0NOgi0Eh7GcS7Wr347N4/aTaCbiwLSzPFOxHi+vhk9BAv/YTbUpBePS29
l54VzzPHLE/MVueTRnbV0CDbioKIBw+h0WwUOEidssUU05psSRwLoTqcbUWDLIs33SrHbe402qcu
Tk8Iwzhbg9w/SkXl6+Z7ncXs8NdpP3pEtDcCZ619Ui0XZIiDfl+dWAL1skVPl9YNCFnCJMEsDeQC
RKF98hQqvVhlQqK36rZGjnk/4u5ZOpY7h+TNLaNTc9gkTDJQm36BG1+cXGbUq2m9N7T2g9JBRQyu
rwKN4IOo9c4V2eZzB63IRkrM6RwAZt1ccHmoIVjXXIE1RiWAvFRiRgDDB1uNYJ57VOQoRQu8rwbB
QSy7izKuDmOSs9LSmyXtsPAXmqEsFfSnKxPY/sqkY7rQuafNUa5e7GToF37qyGVchB+J2JbSVWhJ
0XUwJHP0cHCNBeEORyPEUpMcQcgW9wR3qsc4Gl8tt3qgvGfgO7QHw0TKPd0ARw/tr1bbyzie7G3i
PNbWI6xNZysJ5HBKaaG+d+wTDXuLqRH6dYznhkuiHoGEvQSCXAb9Iq6KfhFaNVBlQZxrrj+liof1
Sqnkwmph1ALZY/nJiOpFHxYIc9cMyh7lSbVo6gQqW2peGLDfW61XrVBNlNn4kvZU9FEYVksce/dF
RUnlanQhev2tlnCy0tCs5nFbP6ghrReNrkSevaRgolm2QDojw7KRXOzDrt+ivQJPolGtdekCIBOO
FOFeJE0BPQ/is5pNXShy/SQC6YMWA1evBuD5MZlr6djqC4OUqqXh28yVXBQHpaDZkxX9i3TTFzMj
HrVOMGdV1YpQP+YQBnhvuAlBlfMc7HPa8SAEOJ+mkARejS+VFYablF1QnbNgeIIJggINV2n1ZSVL
VqfCBpfxMYLPXcJbek3ylHv9eOd2rblVy2jvjtpKhN3XX2+XYBD+y3ZJSNWxNdPQDYs72vT4d9uz
vChi7O4ZQzPufPNaxbZSGO49ZouVG6f6xayxYNU2CDeJ/rYW8kWqPrhhV4cypt/VGRN6H9rbsUEH
jX+DbEafO2WSpNHJLORSWNqnyvL1cyHsB5czXXeBEzEarg7t4CDKLnOUvR6rbQWX3TO8YmNrApqf
4WSrDBiLK8MFeVfpfIQEigjQo2NJGIKFvNnsiLR27Yd08DbQl4lRJeB5DLeJa3c0ZdA/0XN7tiu2
LH5TvNuAtGldLPsipiQ3sChEVnvAQxHubI1Ega5QrgAW55LcS7BYfjwHZPssaroqHWDKKZPOq0Hj
crs6GwTgJF62cS0ykMNy7ajyK0NiWEApavW2XCZ6/GKStLM02uTU4FWwuuje0NM7p2/bra46r+AT
jxGK3EMRCraAPvP9iDVMVN1ZyZeZcHdOEynbGssHgaJwtYNOfikisg4Vm85+k2wAKR3raSUOsuDO
T+hqqExPG9DvsIv77bQPQ7GwNr103aANAf7dseBIoIBZhuJWCdBNgW0F3/iB8eTelw5ubm3AnOCS
5AqvzlMruutmcM5ClfEhkRCcLUcvZkPW6BEJgebRgN2wkgOJQS4ixa4QyOcsnWEa7MECIJz7SUna
z9PLRLnYY+mfoVzfWDa77CRf59JYO4bzheViJMQ8/FwV0eeOtMWopgRK7pIGa0zisQfARYw4kU+w
aMO92Xgvbq9uzDo4MYB6of92aCsT8U3Nu1L9XWpG76NPZIzeQLys10ppPadBAbKN6BncJxWsOfsS
O9YGLt8jYRDkGZ51cyQTSWXXUWJbIaxk7dAlW5bJ8NYNbA4ji/aj1hH3VnAAMFxAtE25G+pD+Hls
EaZF8d6M5aPqVm+2k4cr3AZvup3CO+OKcNEIIIRKNkVYT61t0oRURGA4dO8iZ5dTCmSINvARfqEq
tbc0wYMZ69+bQSqd54PxwsbIt+1GKIuJw0RCMcAgm9VmilrFEV9D+uZ8NFYRconnLiNA2phfIr48
T9NKqNflVRlhBKttUgOKd7ZWxqwVUiG0E7xtdXIWloX62sPc41fVxWyhb6Rd364Lq92qRRg/Kh7A
r6tuB1PiQripMgDWuk7mEyjueWb59Tz2dHR4XXBma2rxLfNGOy88eZV1HpICAzOj7pleuU/4lQjd
dayj64SnnkTyWZB77jw2nRdVse9pWsIK8IW/iHioxHnMeVs9xJJRfVE2eCPRhpXoGhjBYMTJlc+x
OjBu1b+mRfBhkBs0zzwupjxMP0XNqYILzRWp+LOIbAlVzbUjzMjM6vxVE9Ao94ZgojA79PTy4M1O
iH8XuXFO6aEIB58MZUnfWtcxDSdSPcVfGs/x/+4onzGktDnFTLpTRE7dUN/noiwWal+7cESjLxUW
ThNn6PJ24/5Pm+9v2nysU9+tcIvX+vUfX1OolMPpNaE9eHwdIOSyCH775fadnsr0F9/ae4LuHmpL
26GTpzJRmZp43wjBPKJq0hCSroEUtmXSMvm9vado+m+Wxg3ZsYRt6ppj83y/9/cUzaDDR1Nugvoa
miFs+99p8Bk/LsYSVxfaA43TngaRqQIy+nEx1mwFaI9vyZkDxdYsnoFJ9vO+sMm1ijZ1C0wBsNp9
28VPoUDQjua1xh1DhliHzOZTlxCggilx1inWjmRRtrMzwwPTZNQrHQC8Zcsd0n9tBqKeovwRbwT2
qCj5IMb0ounmQVThHgHmJbMvgdV8+e6LOP9rl9D4sTEzfThpaRxDh3/ogE3g5u93GrUbazJkWjOj
JYTy+gx4AYVucvCD8OLSfvBGxq+LMK4WqRfOu5J0yvHBV4orA66dKMNHhalCT74LJJS1EFgbglnt
njUiZaTEthSF69J8cPQ9qLJ5jffVZ1jis5NTYzxy1blqsh0j00UBh87OPoLMmv/6E06dpT9ae79/
QNvkTDHZoqjm1Pr7bitVUNp6o0NDSCOlOdSDsz9wH7eb42A4uzQQ6zzOztDs/L/pKeo/RRXejqxp
EMJA9xWNkfVTAxajuUaRl7M4GU+ZR7Rone6h9e87VkujfRpJQYEaO88IR5MYj4JU3ato5hLFJ4DC
xAPB8BrylGxOHVtoBJy/Pi7Wn76/KcmRdi3v8Oe+de/QymROPHEJgU5U/Qvp52uStLraP5q4B3vb
2PfIn9V+qgughdgMFsnsUMt3vdXWA3FTWY9oonmJmekEQ7xm9IXFvXnBg/FiesGFTzUSEzHzSZTN
AfWHeFBBDtm5cS2Y65GuBaGABlpef9KbFG4kELvCV541NhMMztd6pSymJQcZ0K7V7T02tKV9GCej
2InN/b2hsW/IPH9lqdarHiTPZZLchaZca67N0kmgH8ESDpnxavDp1wcP2PifnFYSIj93LW4K3BZ+
PK1UmSgj4y94PWNxMmv7Yvtc9wDPFITkOnkAtXhDH3MhjeFRd9Ivoe9+dgbx4nUtrNe5keXXRMVx
obIzGLfQIRYjRoc6oqZCZglrY166JqZJb4UhBjAdVXq1Ig9y41KpxOS+EFGx9KS5qgc2wNawB+Sx
BOuzrC3/ing0MZR5gzciKb1F7oxXH8xzGPmPrZbshblgrAvluYMLRr6eFzq41+LxaqEeTMEkxqry
STZy5WVvDtaqUgOx5LdHGtNoL81VFeanPol3aJgeIk5Vd9o6ESps4+fLD45IL2rsbxPvk+Jhlqv0
U+TmZ4TNMxR91rtZWnPTGbF0WvMKNKcGjad2tRMeDyjU7dZpiOaJ541q3kk1W6Me3cGkIcNC7kJL
e6u7mJ8zVAAAM1PwOaqCaf7Ydc1dUFkbn7W/eLHLFi81pUroH1uNSX9dHasRtTvYc5ssydqE0ORm
hywY9iQMrmsP/tGYrVahEyw8jazmGMO2VjG6KRY9jArQkpsiS/boG+5CIp2I5Np5TTZ3GON/Hbuc
Sp+2iwjXnY8VsobLVhfNES/Cq164rw7JFemxtoMLycOHXk+eG0PuQ50NLuFMtDx2PQ0LpdMO2Lf2
ca8sDTdatylR7l7JyKSjKVBtkIjeBZ33WGDFcOIDqNYdGl8GvwU+fvppwlh9TZrsHKrmaqxtsrEI
FbS8D+AzGze+F7m5YqMsr3qbnV2zfABvunbH/MHGyu0bAnIfneAWpAA5hfOoolxRwne7tbb+VMI7
2CU0BlqWeC61Ry8XTK3VNTbZddT771ZjrodBWxmGnKd2chgLQg9tNLxFYZ5CfCuYxg+wR99hwr+M
vUs+orwO013XxnM52tu2em6EdSIq7IgV6HNFDzwbpvQq74T+PyIJJnyhuNQ4R5SEfvOMqLd96LDb
D2vEmA1XvF3whQLILQtsz3BjS0w2CenL+IboDh40BZk7esxaXkUZvNVu+lBABbKx2Efp8BRXaPg5
vCvRGBs3S5YAnRYV5nR/VJ/qQWyyInlTbFg2xL3KuHiIjJh0Ef9NFwUYYmWjR+61d4K3kCZvaiRL
pw7fGPydCp1mROS+eq685lZzNExlaZKFWhbohh2zOnmUB41VblrJfThCPIgnfI219aGUxqnz3N1o
RY/ta9dwPqZdPk8LnGZAmBswoQrNVKhuwLw+cL9/TfTsoUg7mj4jpltP4cRlXZV9yHV7zZXovttb
kfLW48FVSnHp+/gAbP5YoQc3y+KhSsRT+dWywI7lpQ5nGQLMSTj1swycS4RLF6kFgZbJrB3Z6cdp
8ZIF/rufsbtJ3QjOLkwBOyFDxQZoacqrZwQffWFECzAhM8+1N6rIznHVkV2p7ZGGfc78+GBlJnpo
+nDmtkyzByornJi6+hQN7jVx9LUagx+xCXYEAr+wBROSfNpKTN6icCIltLr6ISPsCn6VEn5n4qcz
VsFIwrlrTZKIWO7hSML9KKixizQFPmcsNJvqobXFWg2bAlvQSCQtcgcZP5QVMarOkMwqXVx0LNqZ
Hn6YqrVSc+vaVzrqG/MN2de2i/StUmOCH9OJaq/scNfu9J47jJRONg8WWhU+GZa5bmS3yej3exnp
Rcb9aOHasMcVIQ1kfbVzo8wfYvFc2SFt8/LY58BFSC9XbWvnCn+G4fMJ3ufG9GhQaMFzpox3beN4
9GemwglebC+fh9T9mKr52i4upaMd4XQsw2OvZfdoezDQlOSJvlpBzHZVudOG7GobzlKxyj3JqFBn
NXPRyeBUGtFyHNGbt/oKPdsm6ApuY8M68ANiKyH5x5/yyt/0NdcYYjKnG+YGzCk8WJvRKBaWGV/0
1tlr4BxaQjCLSsP+P0XVyg3M2m2gr93YWROAsG1QxuLsuDKkO2NC3tWsA79eobUfJ5zf9n0UDppl
TZNHQ/60sU3ysAtTqK5EaU1px0+ykwu3vSOSHGcIQvSe6R9+hcbyKL6NuayXXX0R6hvaX4F9Nveo
Z8hE+U9t+De1oW6yNfrr8Jin4Cv5GT8oP25/8bv0Q50CyR3NFFhYHA1b3//Whlgpf9OEsIRJUIzD
5cr3/3ttqBu/GQ46BFUXjgWR/Ls8cvkbYhDhAEGzbRBlPMm/Uxn+uAdUdHYmFE4Uhj/u/XjNgaFp
1u9K25kjY+YubGy+Owh/Upf9WHP+8dTT77+rVvKwZ5VX4K3U3CIYVmv3hYzY2Ij4b8qiv3rv0++/
e4E+rQ2mXVW7ywbwPGFEZ70IIuVvip+/evvGj8+etbk6FGbS7oJM5EtZWRIei43Hvifu5tdH6K8+
wE/13ODCE3NHq9kNqrLDvrUEybH+9VP/eOv44+D/tKfvyJns3WhodwT/qPqmTYOqWjeaahtnm/YZ
yuzEYjic4LyM/n+f5ue7lFMTCh3WebNDlHusVJ0Orf3y60/zF9+FnD7ld9+0BsMlRTs1YXhsmvh1
pxYX3a/NZWgN3v/vbJI/XQlDHvTtUBXNrsxV+xJqg7uhRlH/5mz6q696qmC/+wS9HMM+HXq2uWO3
NAZxLhz949cHZ1oF/ugO/N9XPd0ivn9qXU/yuCLjYac5vveuVE08l2HprFMrQVHIEBDNArCas9I4
wXj49Wv+2JH4v9ekK/XDa/bqaNiVWdU7fWDnV3rNrle1L4Pv7JGOvHaKth0qHb0Eg4Jfv+BfHD/7
p28nkPVoeZ1R7yJb5skajV1yxmE3pn9z8k7P82cH8aeblRcDsVeVrNnZlfXg5sWh4MrPYC7Ok9H+
GznbX31R02f77hxgLudZ4/9w9iVNcupAt7+ICIQY37Jmqtttu9vdHjaEfX0NiFGAxPDrv4Pf915U
65YggkUvuhaJkDJTQnnynBge5sUQSQaF0wAAG65x36QP1RURox5U9yMKpJRkPzdNm68kscSD0Glt
Rt2VyAnKwjhPNyUa1wh72GZfyWA+KFBYESTiSrnZnYOu4mBERPVu2bou7JUkht6+xkJW6a7csT6U
Bv0oLTp3JY4ri07mabi36kpUujn628bIBjAElzgH1ADtgxTZ1SDOsRkhm910n3Ck/dnmkIH0jFew
v+KitL5AP/K0/IYal/CU2K0zgeIXCK+uhRfguz9tLi6jJ8PxP7Gp/9M4dY/aQ7XyurqHzb/f+F/a
uRU+bczuaqPqdkSlpMX1KH1syuIx6htnx0UIOsNyZQeavfrO3HpKRPWjH/Wtiaelbglh2B7gUZeB
fmB54jSu8fdO6+ZdIBsGGjmz6K5mEfAHpyPgAapH47vooX+57RFK7HSBZGjyg/dNtfe5qrvfHNyI
e06cl2X7uglSYsfK+Vj3sdcC5xGN8lyWNqpFEcp8v5fta1KaemlrxzEK7ih/gxvzd2mVpylvoe/+
OgJVse0BSvR0DJ+VUIRprmJGveIzrTRw0pDFY1yW4fIjNHPkKPFR1TUIrlK8gxdAn6RPHxxUI5ZN
azzIUaLBSWp8lTsQQqxi51r3/FPhBvAmel02rxu5skNOUO82BBo0riRzwPaMewCIvyyb1o18XvAb
308DE1gNt2yuDqg9iqp4GyVu2Bx7ZZvSjVwJ3BqdjkYV1811SNCg3qO5/iwSkR2XB6+zPv9+M3hw
m7gJHzAvIBTdVxAcEsy6LJvWOLynbBe9W/PWt3EA9eoSWJf+a5kFUKnKoBed823DV8HGDbg7wSmB
HaMu+i9AM13ZiKr48vg16+oqzt6LHqJLtd9dA5k8JjMxqmWAczJeScg684rDAyEH1YcaRzV7xJTg
5P+9FxA/dKH7t238issnXjB/NOGMFmQpbrEJMU7cLOlDbHXTiutrvMdVXF+QKB86FrcgEj6PEcC6
wFBvG/w8azd+6VhswNZoNVfePoIZKmvRKpuuRazGM13F6QFfpFZSooXT4S3gwWNo2fVhapIvsVGs
ZErd6iq71YB7BzRDTM21KjzgNUz7e1d35zqiX5fnR/cKym5lJhbEf5oOWUEYH1NWPTIfjbBgZ4eQ
0OumR8xl9dslkD5onIDqaq5o2fqYAB/WMAJIbBEAa+pNf5YfovEgtYbquF7eURfrjO77HwkYO1nV
nJZNa5Zgviy6HX/VR5Wb+ahyeLiYzSTbC/c5NVZO2jrjymZbA9Xf+nPeNKanFJQwoGMEzkUel4eu
mRVbST1+68VlXGN1MfTfvEzR2gml7222lbwz9sCECxBKXVmHM6A/QOERMqbLtjWzYispx4eSQAqs
VHv1RuvceQRCQuXDNMmVpDCbuXOGtedguEkKblujBdTOMS0efY5i57EHUQWwmS+gXT27pP6w7S3m
t7t5TO0bZKg9HEVA/sTR2wrWfrKvQYXJgMj0m6flp+jWeP795ikGYKktemxRhBPkD4hzv/b592XL
mtxgK4ELpZixHlqsAiip0TNdg2ga0qBoSZIfUyBLlx+iG76SgOK2MsFmQhAAJZjKnPxllO22E4/a
X9aDA54FBdKzm5A/aGHIkXQgUro87tnN7/mQErgVG6ZiiAx+TaH4mV7QW3Fg8nXI3/jwA+23K3uv
ZnaoEsBF4BDQWuBMOMQQzIRAHkcDi/W2/Ao640oEY18XrSuQ2KDkerT8C3jcD9ssK/ELZQUjC8DJ
eXX7+uBwFOKcz8uWiW7QSuzWgICIaoz41QeZ2+CkR3yRfgJKJN1VAHrW6HFAnRWkYgV9qQU98X46
An0FNojqsjwCTW76i8W6iTdUYszYBZnDNffAimg1MhY/aoHJBNm6470uP0QTenR++5uHBA0HdJph
AifAnAWFoo5LwHACzls/Wlkj3Xso0V20pg/oT8CvDapyKItCwwUYWbHxkocqcY3iPK6OQMB4Nfm/
XXV1+lf5v/Wqf4b/E/9bffq/QabvH/3/t5RU2ZDNyW3NasLIwSP3yNFEQH3jDFVoSCZsvMKnSnTb
gkmnrLzmChQ1OhJGIDx50xyXF1fjwpYS1LgQACVRii8xMxiKMBaptZc8ledl65p1tZSoxm0wuACC
eeLRyOJG/zLyI0PteNm4buhKYBuWHPqkwtSboPyw8+rUGcNKXOlMK4GN/pvO9DwENkRUQJBUPUHx
e+WjXTcl8+830YT+VLcHlgfaKoKAluy7gx6msvi0bUrm97kxTvpYeAnHfLe9dZC0OZcgrlg2rckC
lhKilkcBqk4xJal85fwBAGFQxAVoRhMrD9BNjBKkpkDGqqHUdo0idClxAhz+hxFw8+Xh61ZUiVNu
l3nWjXCWAGSREJt6HFoRbjOtxGfKel4yl2Lgc8OPV7izHp0YVqxrpoUoAUqysQeVOrR4Gps8gXf7
OFLzSxv0K+6oOX7Off+3HuMNbTLFYN260kF6oCI2DesXaKgoGloGL/htAqYPdBMHLdq2hfgLRLhx
0WaKEghPFggtiMj4dvuLWwDJLK/EPCd3zkEq9DiL+MjB/o/jZ0zfyg6UlLj/fM25/EL76AdJ2x8U
CgJgEt94VfO3MenmZcCuBVSIn/Jr1dTXWKbXfHWeNPH298xxY3pkcyEVIJUric1zYuQXczLBZWie
gtRdqbDpXEsJ6aIBazQ0WRDS4HD37IsLlnLw6Z+WF0NnXYln3IkJj4EF5woIYgCpSa8rQFI2M4Ay
8ORtSxpECWs0hPQRZB74VaYGSK1BzeeN9ouTVXzFpTR5g6jB3QAjbQQZlmFiNiSnIBniQUrysGmO
1D5/IEXBGl3U/OqSDA3vpn/AnkZ24IZYWQSNF/0lGrjxIluAks4Dzc2VB/Jq8Sr0KvLEGNDFBs9X
XkIzRaayD89U0pYEOwz6/8GtBvWPmKfncgJb58oa3PckS636gwtrpKiaY6PP7D36IkFC6FbAX9KX
5VW4/wKWWvqP2jriWdnNnGfJJ4M3P70GaOhl2/fHDsKM9/lVgL3JZgUcFB+X+66Hznpuo8Ny08ip
OT/1ZnmNqPXciSFJTAA4uin52HG5su/oPGeerBvTkahZDJoV7GoDPUfx1auefFwcWCQ6bpsZJfsA
vQE4Klo/ri1kZ3DxBO1OemhYtdG8kn4G6F1bsVk0196BZGvp2dDnsOomPfKxTf9dfoX7jkNVVDtI
NZgT5WN97cEG8GzYQ/IIhWRno3Ul9UDPMigSxjkUht1/wBD72Zh7EreMHK0/71d3RLe0BZJipH43
+AXEIfgB8nGjbeVIAa4Ao+ohVHYFH/u/GZQbagste9vGreQaUwpQY7hY1ZoXbnEcICENxnNK2mnl
m/7+kgIL+X5iTJaD5RHSO+D+c4FRjr94Cd203QL3/N407/yZjBTJ3oIEGCgrvo45RHNa4+u2qXHe
m08Nmo9Qe+bQ4+ufJse5gllt5V7sfi6wAiUXVBQM1gmJMSkFSJEgDQb1r0MT+1cBVcjl0d8/h1qB
kg0SmrlGVDfNNTBJxp8mC9SFl56UNbQ0LPD9n/M49q1DPDBjWHkr3VIrE+YC3MfR/oG38vixq2zw
wdLn5bfRmVYmrDNABJFNJb864Arc4d8noH9XTuzz8P57yAWH1vt1LgEEhxoeyGFcyCYk7g9W/slX
tyvdwK33xts6zlnm4SOsLYtvuBk42ix6W54TjRP5ylEtEGiVMUiPszIdIPUI3l6vcMDqx1+mURyX
n6EbvpIycxAcAB/o4RlW/Ckt+49lma1coP89Ut6ZdxVHk9ttW8kUpxDRQkLNGkPIBsFt8gNPk1cj
HV56EN/Lmrz0YJbemXQN0qV5p0BZEhHXNPdzZCTgy//0AaQbWEP7/fKEaZwpUBbFYKzpZDuXJD1n
j5wKYTMEAqUQUFp+gGbVA2VFfAi5BFaDsxUUgd6Ac3uom2Dnu/2vSnabig6WCk6EhMRQyBq339Cn
Ymhnn9IuRP8p/7T8Bn8vq+4tvLKf4RBhl9N8dQA6pBBi5cdSJj4AlmAfSlgJfhFcvl9KkMPu3cF/
Ajr7FMw0Eu4UzEqHD9CJOKIf6gdIUw4UmmFGilJS2R7yqfxNqvbRpNN3f4TId96DjibZl3WL3qDp
Ae1Dp+U3mAd67wWUTdMeRsfrS9wKsRT0R8TDizyS/jtYxcFQAyIFtrJ36p4z+8DNkTEFQ1BD5tNo
ALptB20jbWmc89L/kDVGB0oU9A6khrviWLqHKdnbJpFrS4rdFDfdPqDf/imtDXCnYu+DdHBrm18F
OieWJ1ATgioSjBsxxFEbE6T6PHloEv5RQtdm2bQmAOe+7Ns5E1NHoM8E06MJ4tECnB3E/ATu5G0b
kackj9xvpItr+vrqZ+ItyAk6Ttb2OE1kq1AYCMLRvouwVQQuB81o86Vg9quBpiMjWLv51j1CSR5D
m0N/UMxbRmQmUEUMQtabBxFYn7p87RJEs7YqIqa1MpAYNtgyuiE9A/kd5oKfl9dWZ1pJHFXa+t7Q
4arXhbof5NmfQDH3smxa4zauEtLD1HaMEfSUj9JJdjRIP/YlOJZYvBLKuqErodz5qGYFE4Zu496A
Qp/Hj9cK3rqhK4FrdKCf8X0EbsObT9AsBjdf/1QN2crxSDfy+febJOTXkFGaKLZpKszXxDYh+JCt
bDQad3SVWK0CiVwtQZmUR/4PmVeXJHGe0C34parst23rqsQrSKJ6BhV13Ge10ZmmDQeHB1rIJm/F
b3SvoOz3joO2TDbTuxNsRycHHek/ohaKln5ZmBDIM9Pd8nvoVkGJXBI5aAZqsOWgyzDsoVvj2vXK
sV3jPypes6B8gkg5B3EVp49+zPega3mlkf1x08hVzKZ0BkmDCZuY69TxobGcaAe927V+O81njqPE
rV0PbicTCxmtFl9kxSGmlUBmkp8HQzjoTxxXdizdJCnxi3MqoSlz6qsrypfRjz9mNT3nhfljeZJ0
5pUYTkRfJUB6cGBist9F0T6CFXQPeSG64j4aN3WUIPaExfy4h5t6KWSmxfDcy/4Nt3NHt+iOy6+g
8VAVCeYZuaxAfIQ9fUiOUB8/FD45LZueL1HunLdU/BdEVfPRaHDn1xggPAUH0SNzrDcjMT436Csh
FYG2VQplmm24ub/9gLcpr4+6vsucEV/+uPsGa+vnCqK4EOA5ct6uAS81xy1HCeiyFQ66ZJFWmeNc
cte4MJn+8CJxiPvpW2BMoEek6WF5/jTepSLF3NSqJ1Ng9Y2yPddu+hyY+RfuJivbsiYGVQ4XMDuW
MkhxcGkh+Wtm8bcOB8YJorwxNT6TWG6LERU3FhPQ+zoC3+msDyDvGQ9il43FP71XbLwMU6FjaW4k
kaza+ho1EdrXHRClkWIlAjXhoVJU92bE8ikBFnBqQL8LKjY36w5QuBvWLnw0Ia7yqQQDhH+SGiq3
rW3swPAF1nv67NvsAhr+lZ1C47MqZqwvks5FcsIFap+e22kMSeE9dImYufACHx3h2SMHi8iy0+om
TNm5k9zxpgibE/ra6Qcb1CyeS/fLpnVTpWzawN9QiBj4mKokBwduMoHpJjsGDWg0oGe/kg91QacE
eDTYrdt5Q331mvzoOdOegNJyjNe+QTXmVfBYaTNudzbAY+gUO0Fe9ze+dUAyxKaVg41m+v8SN90c
+6AGDL1FSFVfRek8GEXxlLLisjz9uqErezau4A2n5AHubVPyjcbBHysB46ILEfdl+7qhz8t+M3Sw
0Qhg8pG+3cCB+goUeXZNnawRO+msz291Y70xJycfTdZcJRmuKOh8AgPMz20Dnx95Y5qOwqDcxZ4Q
V9j5jaD19y3ACiter5t2+t56HoDCNEOpHhxHw3EwoyMbomfpOa/bBq/Ea4vQAZMZBN7HfnwlUXwG
6ultm2k1Xi3LKgFybq4oJOwyiwKo7R+3mVailPmoGE82imYZyh9PXgctMLzHGlzrvq8QX1lQK3Eh
St9WQVha/IBPs+vE7ZXPsvurCZq696vZ09LhooJpAsQxhbRhQI3duNrEdX9PB43re/NJndrAD8kg
bAbrmw0JuhGtCrvY8yDvYr45Buu3BauKlwuMOgB0Guq4wjLO6Ob4tzO8r8tre3+KwDn5/h2GpnBx
cEMGZh20HMoUYrrGMaMrwarZRCwli+UQei/zLkYWI+NbW+af/NR8QIX0I4pnK36vewElkRGzyobO
Qj5A8fV3RpMLuNEeM8s9Lc/Pfe+0VJbfBvCIaAS54DWgBYrdkCLwnRXvVJQt/h+M07JUz+eMW8Cc
zt+rWfbLrzp2DGRPd2SCGjI3LeivZxIc53XzFDFJDvnI0IoOOlpH2OK8/H66CoMKsSP4Eg/Qqcuv
pSzPDTTRXEEgOdA/MA5aQFwRQ1z5B7erDzO6bKrsb8vP1XmGEjtguLDsQuJjLrY+J9GXKvYgYvBZ
mmsXPvdj07KUdOjZIiCQS4X9Uv4E+w8IzqPs2bXb00TZPx731jZSnf8pyTGIyZg10KDHjaQ4yzQA
bZu7H8jadZ7GvIrE82L0J0GoEkW96OSi+BzV/nNP+Er0a1ZBBeIlZdsA0AowlmmAi7YyPzGo+UaC
P7jWxhtbFXoH0veIE2Qw3P+b4mAJSs8omEExoI/z3Qh9s5VA1U3U/Io354LYseoqKFFYxWXWYwv+
KpGlYW2IlUqcJg+ooLs0SHJBOTBNadrtB684ja69ctTTmVbSQGRK5sUtIlAMEHwDH6AHwoTlKNNN
irIB4pxUWtMA78m9CUx8xaG0nX3mrHxs6gauxHBhgR+7NualDUBWZhZGv89TextviaWi7AKChFiX
yBDoCd43rvUAzNpK5tW5vRKzuGbO0bSIuv/EwV37owCr3g8LTETyzc5x1htNmzYrK3A/DxG1AO0A
9xNbFg/CNBlQicv/zXL2M3Krj4YjvgnuPS8v9P2lIL7yRiwSU+l6eIwNLk9cHLqgTlu2rHEhFS0Y
0SECiwcWOajZp673wmBqThmNVpz/bwDdubdSwYJJAG4wOwpwaWjRY+ozqPl5j4UNscHKOkoo0Vom
BZd1/4FHsyQOiG2d9MGe4qeoxY7I1kSX7k8gOOPep4/IzjtrIqhZeaY8Zo54BKXE5+UZ1HibisbD
DiuiqsUbFm57DOj0kBALZJLkzcuaw/IjdKOfF+8m+XldKnIH6uNAlYB1rqfjSweAwEYPmB96YzxO
kqDvE7u61mayz0u3eZaUuV+jsT8vj/5+jGA93z8AzW+FFQxefTUoaPqssYVOU/wYmeXZAS4A5bjj
8nPmM+09V1PyFa7GUvBfor5UeBbo1U3SfYaq0wjB+79y3z51IfLT2knxrWnsaCUB6FZfOYikUQN4
oQRcb+z50UvYBUd5dBt4EADttlUPTCX4oVNbx4HAvXsv8TIdxcpDnNxZWf77vgUFv/erU0GLM2pb
1CrL3qV/EtMUAJz3YlvRhgTzYt14F6HoS/RQHYKypV+8tjYaICugnzcFBijI31sfjHrIJ4lKt7Sm
5AFfmMYhK9L/lY7U9mHdd1xIi7+3TmjSW1B1r68D7r6NOgkzSBy40a7pRvTbZZvKKiRQghv30Kx3
Ca6Ohdfx17YGVye3XTPeOQFk65dDg8xM7neCg6hwO2jgxqxMg+raTHI656LO3yYAKw5lxtk+jqAB
5uXQSd0NaIh9BDy3PhqJDZZNw4tw5Q/uzrx17b0XQf6rTqppD7LAYp9ZkKjtygGfM6AJPfZDRQ+D
CR5KW8p/CzvJzrks47ABbmOXupN4w11gfCzyAfysRtINBxT8h92QRMnB88v00gRG/jAJazpACbY6
jLEZ7weQt+8hEVtBRRF4IoOIAVTuYDllTc7Bhwl6ySkHuWbnZDHE7AIjbPOqu4x2VezAsxXsGnx+
7VsZoYc7jf+J/Ql6vKnXnb3GgAKN0YAlXRbmrhJJCh1IUe7jsf7WQPbx4thF82RBZQ0qKQOI5FuZ
7IcaCiEohY07bGoWdLWjHNrL/fhgOV4LGSnwMw9uIE5ZkLyxNqn3jWVTLKgVgWm5fikL9Gyard2c
TBuPsi0ISkOsfoA2el/99n2b7p0EfNGgJId6dul455HJXxB4m54jK5IHVIpBG+Q59Ei5/Tv2fcAk
miB9GmrSPhetnX6ry6A+D3FlfeCO2ULPFU/2zMG48jTNHtDbHJyZb3+xRvkn4szb9xRiXiBYTHYD
N2ooy6A9qjZkvu89lBhMsO69unTmiw3ASs0MO9qlzOwgYgT9MEMm7SEOoBu/7Kb3DyNglFQCzrRT
QEJxoQMRuZwGe8fnO4etVNp1xpVMBA0Ty8lJGYSVW+9ICrlbbxf035dHrsmiKrEcY0Pvyxbk6x4y
3H7qcMwnIK1amReddSUR2V1k5F7BPOiIme3BF6CjmpIh35aAVMarVMgoNoLGDY3UEUdIqsTPoNwk
l6SuspVCxv1dkqhgp8HxoDDu1W5YGCwJHaMrLqUBpjLGU8h5RZBmXl4G3RorR42AG5aND3QnZBEU
rMDyLCLoC8ttlwFEBRSXvK3tgkzltUcrZGl4KGGZj9D1W/kI1fC6ERWW2fZT6aECnl2rzGhfzCw1
rz41rNCWZY6YboKHogLckQjP+t7kFn1gsTd+J1zIn2Pi1YcGSWHF5eaQ++9hiqggznTopd0juYaj
rPbtLCVdETD2oo9oYPsRehoc8QnUwcoxSnNZBk7/96EPfcCyCTI8T+Q746t4gqxA+WK9mNWOfzeu
EIkzt6UBFdkJRtFOpg0eVBvYyZ2PLWRJUX9emTZNpP6nrSgiqYvbiSA0WeKDnr20nnEL6KxkGU0Y
qU1FZYVG7diF9V78bOQ3s/jZBfWuTn8vR49u8EqaIXEGkcS4DqAM+LNtS+g6rNGIauLSn3+/OQVG
rK+hMTgXAdpjbz000D6V5TbGW6LiEYOSszqZIAfXlO7Rqn640dmv19gQNHOiIhJTaKT3LenccGpr
iDz8cvs/y5OtmRKVkQss+yYFLZQbdljDQ+Zmn6AOkB88sNEvP0DjLCoI0TNwMVQatoO0Hp0LGe0Z
qx/avn0RbCVoNXOjSjaPdGKcxI4TCqvFcdVGx0BfgcdhefyaCVLhiHHpQhtx6p0Q4gunOqofHPSg
NK3zvGxeNz2qs/toqoJiFQZf9ycmH+wZIi3Q6LIJKEBcxeV7yWofaCAnTEbQc2YQVtn5tve7Bp9A
0EenQPJoF0HCd+NszWt0E2GN5TECvVys9tCLA1rTqpPZt2AQ6Yy15jrdjCmbazsy2spill20Pnf2
ax5nIeHPU9ls27xd6/0r9D3Qv04pnLCkvzlPdpERQJ7ndXm5db6qfKfHNmdkSkcnHAkIq30mzONf
madt1pXdq/YMlB8ErGeT1x87KGvsTeTSlbXVjF1FJxq4QW6tHq46JM5jJdjXarJX5lxnWjkUdzak
5CA54YRVVfKfxhhLue9bZrSnTROjYhOzruftIIkTpsC5npw8LU996a2di3UHplmd7NbrpwSazGZi
4LyXQchiQlSRXUrB2o5URLOvDGLWRVb+4wfWzm2sULjZnmfGyqFWN3dKhPu5BIjGwsOhCWHPOnjV
3vWzYOOiz0+9CeiAQwmIEN8JoRPoQ+vRhpjVzgDk68+2lVGiGU3cHrq4GzssfVQ+ASiIV9nNNIlC
xSpCaRpdvVVuhlUfH/EpMSsI7vjkQeM33ehXSjhDmxTER2ltwq8w6ziSDlZw3DYxaiyTbMhLVPgh
E8peJ26+8GLNY2bPuHOoVkGIRZnkWZ3IKUxFjdzZo3t4Cg4Qd1+759E9QAlnl8q68yZ/DBPp7/sA
zXxjIX60qb9yptDZV+7bsqKREy+SKezmQnZapjGewH3/BNQ6WznkasJKRSCWGRssyrwhdIX7wS2L
YxuYK6Y1jqkCEMekdlAPnYYQVy6Qr7H3PEkhGQ7ZeV6fN3mPCkGE2FpmN9GA0YN2edePwRd32AYa
Iyr2sMSFnR/j/iscnDo5JrxsTgn0//ZZb/iH5eFrFtiaZ+4m64w2eldSpxNhmXifQGxySAf2LKNt
5NrEVrZ4dCsHiQFJgVBAXFR0+bFMopWMoFtbJSO4QU9a7O19iCvHo9XbP1kQnyHq9hSN5bflydF5
ppIZKuBDYjMN8AjSPPr5cK7ENmITKF2+n/fIqlH7ggh9iHrCwWuT0HemQyymFa/ULKuKZMRtr2hT
mciQDF/L/KNtWzvD+bQ8KzrbSk6owPA5eCQS4QTGaBPgdCL607T6daeZdKp4JLNH3DcDEAOX6ftn
jr7Vc9v43bZPGJXsLq9oMdDEFGHfeN7BgtLdkfZrzMW6oc+/3wRTLnA8SJkUYetkJ4MXD3FPVs5t
uklXdm8XMqepX0GPCuiLMzpXwsSDSJzsVoJJZ16JU0l5bDuzEiAvWmg4Fv+g8nQtCH9bdhndxCix
ynsojY/CRZaB/FfX2Qevj5+XTWvSgEpsB5Uxv45SeONgV8CPJu6IO8C3rPkCDIO/Mvma4at4PWdg
pGtM6OAVjlODaTyP9yzwh8PyG+isK3t4wRmo481BhGlpPE+sP6WZ+2ubaSVUPbCiDA7k1kI5QZOm
9q7+lK8sqcZjVCCdU5dS4ENFhB2+HQYnPrUCrY/5Gh+azvw8WTeh1LJk1mjHvgQNadR1DH4BTcrP
AfWh5ZnR2VfiieQsQs9mLcLASUEq6O+pPDRlfFy2rnHKv0W5m9GXXd45EEoToeFeAEApA0iJZkDD
srXeJt3wlYCyytyGHhPUO6fUkg3kWOoBPplSFJFQepLuy/J76FxT2QAHCBiZVSBEyCbQFTf0lJdr
TH0a0yoQjgk7SKYi6sIgq6EVB33ZZu3WXmdaCahoovVoVXYXQi69fIMAkAulVhxfN82JCoBzXe5h
DzG6cISUxMH0bRBRDNW4snHrxj571I3neIlkgjkpdj9G9rlPTxlEfbcNfPalG9PUtP2e9piWvnPP
NGgfQZZ7WjatcUeVZ66yi1lfw2hDM5v2HLo3Nu2OtXBWglU3KUqwTpmMCO2TLnR/+PJIq41mlU3P
w2dkUOcgeiDS2DseC6Gp/bo8IbOr3fnw+w/YzWNe6uJWJcy8b1MBEGnbfWR8wtX9dIhadwcJlZWX
0E29EqLUHqSZ5JibuHPqQzSkdWhKg1xquTUXq5CxYnAh95R7bdgw59XmzYcu6X+ALGPtI3Y+896Z
LBUyltc5B0/22IXoBr1wKeUOCseHgKAObmQvJtoJ9mOfnblJt4HgQIL4PhSstqcByBHbcCisMBPZ
k0ebk1etqSVpQNhEhYglicdSGRddyH0H2rENEPgQerb2Jq5dSPBSm+YuH5qDk2c70yxXgvAvneC9
eVQC3BgoVHoS1oU2tOHb2D0NnOMqprm0U3dMHBqKdNpFPn8sI77yTI33mXPE3uQUCEQ3Psu7Nox9
uatpujfBOTJuIwEjKpDMAYuCFXVYpggAlCZzj2CjOi4HqG7gSuz34wgeN5e1wHFa9sU08ujAm6I7
eFm5pgEyO9O95VD26MAoUbcF4Q/oEhm99sCv/yxbHwLCopPcOlIWSXdHOaoFKzvT/XeCQuf7xQjA
Fx5BRo2HDv0TF9mu4jUqDtuaVky1YOu2bhulDNal11RQDwe4ufPNtVqAJmGqmDdzrHr0TtRY6sn/
Ch76bFcE3Z677DNP+Nk3msfBNjfh60wVAVeAAtvwZd6GkGyuT4JD/NxkbBsXiKkC4DKjGwq3QUhA
xMDcOa7fH/1UbBM0NFUAHJA8Y8c8vwlzKLQYlReCLvyUuE25Y7T/zQKkyokA5FNHYsWr7m++UN95
71V9Tqp0AlNz6M/axTV7HOXaR63O9OzIN9mD+tQHrUMF06N/gNw6uBXXKFd1saAkJlyFYoMCnCuk
/Tcy2fsIeKcpWeMN0g1cOZCYgw+VAdNHLJAAktcQLU/4YTkx6UwriWksqllWY+JhUcXxN8vME/DU
5OavTdZVMEQlKgNE0whiThiwevklHtaQ35qBq0gI1iRxHMQ5+N8LqzvYVTwcCdjTVqZFs6WaKhSi
npvm6ARwYQU83kDRWuwBt2zv6ugcBVfIgOf810DSkz22m776TZXFMe0LJ43MgQHiRVBmisq8fyug
Tm+snNw0xSxTBUkgrqKoBbwm9Pg31hmhFVsPeV1fWguIm6J46bl/AQf7N9AvfXCE2AlUVag/bItr
tU8zSYupkXbqXWQlIANUReJCI6N43uZoSoSMoLgR0B9zLw51d0Ma7Fj6Z5tlJUDMLrU5oI3y0o55
cAI/Fzmgy648Llu/fxY11f4OgIUaL4bu+2WwO9wMgrSARDvbfYzcfEfc9prmH7u1HiRNjlKbPCq/
JRCExLznJdhzHM5OgGV/thz2ZfldNPZVdGXe960F+JO8pM34pbDoqe6959oI4hUP0tlXvrMDA5Ib
dYu5ciIRgOo9exI1Wp3Ag3LZ9gLKMZ1CBs7uhwCOOQl5qIz22cohXNHwfOWTeN7D/ntEM1W13iJK
pJEPnrh0nfOUWh/R8vRgE76P+pWSsW6K5t9vdrimqMt2LKm8GHm9Jyw5zMUn9OitpBDd+OdcfGOe
JHw0gFkXlwCwajMP0WS1E/lj7a0MX5PT/0Ms15BC2u4oLyaqfXnLwsrsV+AyOtNKGDs5iBaTqkeg
+fyBlOQIcorDsttoPoRMFcNVo+xkJQmXF1qUn7jTvvKsPbbFHM1xxfeVbf0cSJEc6hlNx/NtpUBT
RXgFNvD1rajkJZmGk0/qj5xMK+lU40cqtksWGS4TAPuEo5IPVhzn+8RGv5nTfFueMk3aU5FdwE1I
XO1JeXHd8TTIei/GH9LBF6phXHu3OwKjDcdKVvr1NGuvIr280kwrnmTy0rfTPsb5r+PRpoK1qQov
to0JGpgMS1/G4phUFNRJfDryxl3rEdGthBLRhmRQ3TZzebHT3jiOrLiO2eQeoXbxe3kpdA+YJ+0m
pqFII9EPXsjLlBiHwfgmy39oYq2Ehm7mlW3Z9LsKV8cwLgwGJvkMWARyXB73/c9dU0VzRQ0ZuZfB
tFn/BhH+bkKTw9w4wIN/gnbtM1GT8FSt4EZwKFiATOjCcM+xK4zyQ4SicmM6Pxtiruw6ujlSbtQ4
mq+cZijhQszci5ofrGRcydfzznhnv1GBXcwxY0nwdwlosvNp81LZci+NR8u3LrFdHie58S5AZaBL
7QBX9h1CjE72qTKhnZo78de6Wyt1ahZCxXmVxdiCJzeBl8bWU+v2u5Z/Fh7F+WgNWa17wvz7TRzw
sgqstpqXYfQODAf+zGl3XmDuYr5WDNaEmqPEsikoq1iP5Shw/TcO9EK69kEMa/hJnXklkisb95kE
RdXLYGRo4p12sv3HJWu31zrrSig3JJBGVjBsCdNTKSdIpDe7AS1Jy9Gss65sz7klK0sahrgYrruf
KN25zrCT/f9w9m3LceNasr8y0e+cIUgCBCOm9wPJukolyZJsSX5hyLZMgAAIXsDr109W733O6a7Z
ap1wREeHZcksigQW1sqVK9N8sBHeCRaXFqR+2y2w3EUUbVo6Z60XP2DsabuQ9ZMwzaEm/Pvf/xrv
fc7FXk7KiilS4tdIku5bzL37ZFpPQdJew1cmo0PzQZ70zlq95HnFGo5HVuNjoPNP+Kc4GNM2Ps38
7e9/i/cufw4nf9oKmoiV+ZAW2kehTUd6q+mzHI919UEq9s67vhSZc6Vg1M1YSdwUaS+7sx5CVvYf
7bJ34uklv8tvmOj6mg/74mzSwfXSZ0ZFwebvn817N3/++z89G8EVg7YjaoSSMQtavX2M1+S2jxL5
wVJ97/YvdvG5+I+nDrePKdbdvHq7CSnkr917+Nd7x2RDMMeMofwI2pcuErkbxAzm50cihe89m4tN
HA6hw6h/OOwbL/a3JW+CE1z6WsxKko9cHd6Z9/cvPUkTt3IwVzF42PbD+S0Ua9vciiYZioySURcP
uiIV3zeqm8SO8aDFbKb1Wn8rYr8U2wJaAXNuWKPcUXkqFqDPJXOROiWiX0zZwovHTDXOwXHSPc5C
/X2Yyb3oUQPDy/HbL73GS2fIUXm0MLBl3a+NeVmj8JrWmKtcf61VgSGRv66S0YaRiAPV76tWA+hq
vkEh6TRx+Wsb6JJAs66mVRyk8H3FuIM+dvldRdUmmvyPDqp3NtAle8b6pZxX+Kbt5xGWr1G0NsB5
y49OkveufhEbh7G1vWvx8CcWzOCA1zQdCP01Jr5/KXg1oEcD1zfce0HFs++mQ9h5u79fNe/d+EV+
MwZyFWNUdPshKPMIyQcE738Nubzk5iRIkAlxWDGj90lWg84SisbA39/2OynspciVPzWaSohG7CkJ
XvXwUNP+ANRnW6pxy2WIBuBHZP93otelktWIF4p5Zz3sqySqrxIYYL3B4oBPaU36X/PF8KOL/KAY
KRvreu73rG43pVILgtaHthXvvOFLjicffd5VSd/vSTIF6US9g8KDy//+Pbx38Yt1L01JYVc39Xvl
D5uJo4m4lh3/4CW/AweE53TqT4cqK8NBmKJDUK/Fbq0LZB2svu4w85JVZXHNV2qhXBXdaN//NR1a
/5L2CQUN34Bn90fBAocJaa17bSv1a1Og/iXvs6qMUMSv+32J932QVSuuywVnji3G6YNd9856vbQ4
HpIJ8rzQ6weF4bMUZZqUzU4NHyVp77zvS0oZAUTiO5/2e15D83Sq++/F2Hw0TPZOmnyprhZKuGbr
JoB6QGUyyr5UE/RJdQ5dBGFf/369vvN0goudhizBq9cWH1Ek8RcRsB9w7/kSR7DS/qXrX/LJSteQ
pl5xfTLPR2qHHWRhj8Hwawwn/1JZjc3KWgr1p31J8GqbwYPJTam+1dDy/2DPvRNYL3llhkVB509h
v5eTMmlEq+8B5i6ioN2pqs/iOrEYcGe/9jYuTU5dOK2dbKIehjFoVJ9j3+jlBHTLv38Z7yzWS3W1
ooUyTwxNyD0vpUTiLODfNrQf5XPvXf3893+KTqILLYbT8aTqwYO915qbptv/2o1fpIrMehUUC3Dj
idS7gtUQMWQfgJ7vbIA/BuH/dNe+nSVb3Nrvo+mrwmiaG1Mhf7EVc8k3ozOIJRAq6PcaE/umvoaG
SDx/cOPvPe6LnVv5QjUsxrVbn9GbGuMtyM6Dj3KVd0LPJbmsSgbuh8HQ7zvmqSbV2o6Q02j667ha
qgORojhhck38IpvhkmsWQPuWN73r931Y7XgZnMKQ3v/92nnnBV+SyhLatItskUus2tgscvam4Mud
gWzDByHunRdxySpruxgmjg75hIrczo1jXtbBryWj/8sDlGiMkWlcGpLtRy3D3MzmA5GL9+76YrcW
EDFYx3DEE/cScSp8Jreh9tgHN/5OpnJJETuzuCHo6tdIg7ybsmyfYY36VA7AUUdOjoFlT32tng13
/Nd2gx/8NfisJko60rb1HspGfpAOfFA0NZSpj1boe8vootyj3lJXVDf1PgiqY90Hz3E3bUW1PP79
Kn1vv13sZuOCri1U2+8Xs4laLwUF6oosJsOnpnz8CPr849j9X0g3Ty45VqLqk74lpt2XHjS09I9Z
dPdlAwfYxmV2SU4ludKRn/vR55I/KlJvIIKaF3rI4+bbYtQ196K8ApF4+dCr49/+4riji4TZKjJI
VKDzHkhAo1IvdJWXV2qlUL+OOrNmthfEPVJe6I94oPyP/fPvHsP5Zv4U9CvTYjZQJc2+xpxm9Aiv
ZnHks6buGtV20TxMMQmqx75UUoapH3SLrtIabXtNUkoZbitFfOo7lxZQWa4PkdA+XlPIbXxvRDEl
ZwueQR77ZT7z/Xo9Vl8x8zzwneYk5BuIQVGMUBDj+LXt29ptlQ/59g2ZWr/9iV4ZpOX8yFUWnphF
AmWqknoA2ifMW2SLX6L3QUJXlvtC9CXfLrb2v0vh2RnQ6RCyfQjfDmgUdWaAFTR6Mya1cxeW+doA
zYW5nY3sA4y6x5/rDLmXVE7VilkOvx8WmN32rf0BN9zS4TLiXFAMoWzkFUYbNL8yUPpfHoZxKu0D
hLKXYY9Ba15fD0urx4yNGmWhaKEYf9eopijvirXq1UZZDOlkqkxqlpkwKfxtXfcY6tCqjcYrZLnN
ukN3TaKEPIelr5DaicMsCQsMT4y2DOeUDt1YfYbH6vgiIRXvH2pqVpglDg06WZi1HWDCUTSY+e6h
cx5n80RXnjLH6nrLIJOlr4qA0yjXRRvRlLQRVG2sVpAHWxcZ1ZkMZk/mlbZVkwNYFyblHFh4VrYF
iw86Wf1mx0NLxE6QpGd5ggdXpAKZ1LKpdFEVOR3YajMuuGz2A4hCRZOOsNssjz1I2nw7LK4ABaAJ
eZ2DPduNWdsu7prSiQZp62QTp2VH5DcfMrKgbFTxel1ZdGLzIjABeQgGDZP4YpJ2SKOk1g24qh7Y
c3KgMXmKZxv7b6HXjDLzqjpZc93HVbRd6k7wFIEdIoJ0Xtcis7XFoBdVcR9sKJUsyGrDQ6xQNs1F
No7dumTzKkqRuphi7qOrEyyePlSK5dxXyfi4rLGIUzmD64PpFpp00GGnIto0bHDrvvGXNsiMCUR1
Vw9g8adQuW7HXVxPE0S3VTfUjx5rtdMpSFW+3q/E1/aWLImYoRwHQq59i2XSJbkDIW7ZyIrBaIPM
GDuELqoQJFW2HB4IrxXLeGvnODcLY9UWqhurn7quXOgtFRP8uzIFE4d1A3nRabCp7upJH+oy5PHW
g+wHP9bGw9xxkfgMKgW1xJ8XjWmUQ78w5W99VTdPsGJ9YC3ZrEWYoLTwo/Yq1qMRnx3X5SOZIvFt
9V2jnl3DjW42lZu1VZupHyP9SbJC1z/RISBsA0mKgA8pBuJCdpxdCAGptB5LKupMQQ++gRin86cE
k//VQK4b5kfjTk2M0mtunNKwdVQgWDO8yPVzrz0z3pZQuyx30ihT/AxKuK+2eByhKX/0cFZo8xUg
0Jwp0Y9grhmCdqAGeXE8Fo7CeBLz+iPdmjWcxcuqOtVeI9ryKosoluqD7RSCMZpk5fLsJayU90xh
W24WgVmdk4mrRO3M0AVqS92oJpU5F2qwpxfaR0j5qYKGHxTYpjCXJl7anV60MVA8Jxj3No2IpzSM
u1pfAzUtoQnG4zLcBLBXYXm70oSdKs+bXlnN6/Zg1ZoPnAWvGBhqGFbdfQABxAVbu0bpEqWiWNI1
7G7XEmKIsv+kvC5ZNxU8I18kBtZpxmrG3N0cWvpjYn6PUedlFQq6L7Wr9mWwQPs2p1GVheCDf1HR
6HcZIyxI6xaWhHEiIXxb4MyzMVfwvZQm3GHwKtEHOsTwrsCh8G2Y5UnRuK0OYiDi1TQNkamMFMGW
qDz9DH9UtabL6MtbWvU/8JHqG1lC8T1o/Kb+ZBVnUNZaGZw1IILjxxtvhQjo0Uk+rBmyVrLkrqlm
9UmHym9ullKuQ+YII11aFLqFvrflrDyZmYZbWPrV6ZD4J4hb49yMZ7aO1xH8+LqdbJa+Fqlynpu2
cP8p21NtO4KHNeHoytYKxklpa0kbpgmEOoZUqL5IsnptpA/TVYzkpDWzfZG15QLuRjcMpTk20dIt
V6FyY5P6azzAEhUzUsl2Cq2qd4nR3pIFVNIkEx4PIC2JLH8++jYkpyVUM1qjkGBg2YS0kMIxiwRu
00LzBKeA9Nlw1c8ldFCDaLK4ioDbQDuGfQzVvWXQB1MqRMGkAGCUtz1OwYyB2spP0ngtFsW64FFE
rFqjlJWWdS/NOrTyOV6EpSmCGq22DelMlCfDFNi8XzVRWR0murvX5eq312vJ0HTzYDYYYMoRc2TX
lb8WZ6fHgleb1rNNlYY6LmU+rGoIDxJjELCFBYf31vNFQTIaBcGy8wLJi0w0tVftWmikktSC/uw/
RZyNLxQRu4G4ZNPOmZ1qEuULRaC4G4WxdiPX2pKjpaaguzXQDVhFUzRlKPkIyUXAY5JyFyw6m0Xj
mT14W0vVppDAHszJX6ZhzMwwgpk6dnCEhSro5J69PhksVgeL5mvS8GSATDJeLXqKkDJ8HeOeeiIH
C2UMP5UMlUcK54Ak3M3zSvf9gGTlxemwL1IobRsf+vWGSUwM1/Vu7opovoExCoSbeN0MYV5z0rXZ
CKWi6W4p4HOQli7BE6UF1K8+efVcV7fhisMai8zoYckEmSadjU03u52FbKM4djFkcHLm6hrHa9Us
c464JZdnDaakl/kEpK4M68hAJrscMb9Vt0wXe2gcI9SiWaXDHDyIkh5MZ7opbXmEnRZLNxUnOjIw
IzDrBb5+h12kM94FgXtVzczXOwOdHJZjf4oOQ6LGLVBbHZrmCmmyF2y6oANrAPtbf8E0EURPqJp6
dYgSVwzXOgoXc7fi9PV++q4HOYIaWp39HjToyW0Ls+GUuAg9otXzRnKMetInYDj0mJ3D3aw/hzoE
WExkEUi845ivW9b0Wm7ICv+m29hAGm6rLFYM8C7SlJn0oEYNZStvqnIJJjRNx4KOX8FurPy8Ir6M
t1qObLnHoHoY5etSqzEj44wh6RoShjKTCVyytkPcSZ2Kdeq9jY7VQK9mITFIQosoobmySZukiwgs
yaZhCOZ8ahO8UeRShp0JFLbbDh6NPg1mCedTa8u+3Omoqodd07gVa75eCrchOK4NDN+lT9OmRH9o
p8yso7xQbimfPeWCOF2sg2NEvBr/iYL55rYyppPdQGBfAK+KVVvDYm9y9iouoYIbmYpeAW3tw10C
4kJ5WKraRJ+DpZzzMVxvZ4cHYgO4yg5F5G4mCd4BjtHV/Ahh4wPToVo28Aob58D2Vw5i59G2QIi4
CRksudOV6MDfexHMzLbobKjhKEdo0iBN9B3NcWKph7UnY3IVsGAyaRK4hORuqdZqMwdjSzIc/QLy
vcibzCaUc6NvIIms4x13FH3Oqoms3Mml0MtXDU9B6AeuzqO3cHdcRgjdJnMJj0E3BYd2iusOHnDG
ui2HfXd06wVsghdvPy1vbT2GEFeSK9ujYOgRa2cS43CrEs92aVCH8jqkpY8b8Em0NeMKdSGYy/IC
7OzGsI3CfHiR4YxxxcY14SpT+BfwYDv1giPArlH8FoiYCDhBusLfiAZRIu3B3zCZHwvnb+hSQVnI
9En0ok3nfSta5IjpUsXWy+YEmp9XhYJpej4hh79GyunvIEWNNb4Oym2Ui6HXHxcK9ADuJHw3/NYn
aUJEPKdRJyCS2wzzHBzrYogfRQ+LmBOfBazMCddtclMitdJkJ3CQePdFg3oLnoXteMeiWJwJpSR8
koPSICcpU99S7UXu+7DGc5lyFTGWG0Rpfw8EP4IwEljSyAY0kZumGGE2Dk4bQgOsoR3OY2wZkYKP
GbSZh0Ym6jNTa4TCET3mwzpUoc5Ugowo5UiD7iuYugcQVFbqlSJhfuZCTckeRUunM62bKdoVSzCd
+mHs7uykrLdDdO9hdxqf19moxynelTHzRT7zSpQ7bm0zISaVLb1RpT/2NwmNknhLpmFZPiVdp6LX
uhT9jxl75OcyelBtnrAKoVC+zOWUtUvIm7wvIBCyazqQq67bIWZqF+L2k1vqL/QmmpsQQVEO4b1v
i+nVrXKud2MfRyi/BICDnEMzieQ1oK56q5qhLreazag56LpCd8uXXkyyhSfrdGjXjtdZLGVDPted
XMkpHGb4QlkcLQISyw1tsrKasMJxbtbnaUuGWe3cagjxpf40lPU2Uibq864zid7GYd3LG1vaQuUQ
DmLNhpGKFHsfHk3m1DtyPrYgoRVemS4Il8cQZPrlAJrFQh6Dsm37H2Lpl/az1KqPNxDGZ9MO9ULA
bpHA1MnPTlLcJZjyJFzSaplXdsuCAZX/pMXaPFS+ar4ReHIFX+eWufDKE22cvNjF2QkJIarSjOrK
TzZJaUV0jCcfJ6u2sH7LrOdPkE6uVwKNKa8uSXTnJZ7/ipoRtXndtirZVH3tt1eQXR38XQUOlNrO
VcTWswLl0O79gcgO9miwAkDlXpMu8zCxWEHcZWXRibSYVNmvwWz7m2ZGiY7akZpmu6xqGgAzsNjB
CpENKocTnfIOxpUrjCucEE/r2rZz3oQJON6DA58yC1hPmhuOKBnkRRjF9H6ufa/JcHa4CQ6wph7u
4qFqN/gD5GXGkBm1LbgkyU9UZHTa1LGm7d7zOdgy7TQSfT+jEp1QGsyFOIyaxFQBOFk8tw2h0pc8
hwioUqV9c07UeNyZIBV6Cd8aOJ52h9Z6wXowCESYMPfqRC5pHJl+hOtz3agxtapdprdqIpBeCueq
uXeQAn+tyRoCzRCzWNOeRuLHKCpu9hEr/c+qipIg80a/gB4DWVD/2gFxBMh8vIKpgI/SuZ39Md70
0C3nX5oOYo4H3VCoXfouFHwXKy9AzlaUdfSFwwI2SBtU+VVeLb6IJeAHMDx7hJV6jr56Tij6ja8t
8IFlbAdUwG5Fg2pQwSw3QFKITWdt6PLB/OS/7VQBSbtgLuD+VCULi0EleI3t49i0eSvJmPVxQCGi
ETR3tV3ZjifhR+aV/xZDxieesdI/wWgdaYj1TdfsZ5RXORRIMcc8u3/1k/7rL7r//T/+G19/t83S
yVK4iy//8WgN/vvv87/5vz/z13/xj92bvXk1b/3lD/3l3+C6//rc/NW9/uWLTe2kWz4Nb91y/9YP
2v1x/fLNnn/y//eb//H2x1Uel+bt99++26F256uV0ta//etbhx+//0bOvNz/+vP1//XN8y/w+2+n
Vy3/14+/vfbu99+i/wyiKGEJjyIOlxty1vSb3s7f8UiA7wUMc7NxHMOJ6zwsgCLOid9/OzNNejuc
/0j8/yQ0oZgXpRxYYwSF9P9zH3f/REb/+ejxe//r6/+AxP6dlbXrf/8tZn9wKP8fhAqJexYkHKZq
QYhiAbr4F6vOq0UlrOm3xag0KtMylVgoByjSI/2HW1Fjixecb/HOX7OmEVeaQVgactlDXq3iW+WT
U8NZsQlMcoC1jgd5ARVvJ1REJQL9ji2PXeMAawHKGSsIeVYYq9kGQCUb33zTJlGHkRcvCOZuB8OD
9VDOn4U2KGirDscirVMnyH3nRZsVM4pZ1fpuE5OlyiE1RbJu3gpYvN8sbgRZvYKO+CKevBbdm5YQ
9BCI/L4aOp5s4PS2GYmXzv48YwQt+Tm7aKspgXhdEp/O3PcHNko0DtuvmJsxx4pFPC0jAH/JAvH+
yi9yjVKXWSay8kyYxrkybby4bTftULwq84Ae0qEd+Etbhi5D+Tvv5uE5acpTh9okqyeUPD1A1EJO
18xER6vB/ZjKwyidTB2cxUYN4r1fm6Pt/J8jcGjrL1+juEgN8oi0nPkOTdRyC5juofZqWBDqqzCI
7hfjARCNbA64c4vJ6AOE28E2CO6kVWpn64cu7PCcsbHjWsrUTPMn2sYlcmaOCNq+ou5x2brOR9Jo
vVGkO+G0eVotcObahseFtjAmhcuEDvqvPOm+10UD1YDl0Iqa54PV+1kAnWxA0DM4QxA//TCr+u66
NcPjjBHFUURfF2/+tkSwWLaAIWXZ5UWitnVJ483SNSA5TaiHi8YBoBd1Wgxjs1kGP9jAc+KALxQ8
Bto+HwrupwlcDK+pXU5949dHFq6PZKx+CgWowLm87AaXJqOv8hFcWL/zT1ECJKRw5w6/rPY64sk2
KC38NoAhSXLSAclj1qOnxWJ0Uxo9bSePeoAiUJkWRgJdLsN0+Nl7YE6iDJ0fG6C7JPIySF8kGEdK
WqA75vPIT+OK6keHrMrB+UXtkeibeIA6XE+K9ThYtx4KV6VSemIHfjaw0ryH3tgik09Kedu2d0dv
rVUGSmKXQtnyBsIdEIEbe5hyFNFbOC5gunuoBVWy86Wqcl1Xd2tV/kAmMCCFH19WrLXjElcowYuX
mr+iyiV51AzRVtS1wb5jQ4oQcw17jMd56DMR1MsthOx6S5+C+UsnAH9PpL6axlJuFgXAqOdFioRK
XWEEI0a1PU4YF1i+IIktssSVMQA2DxVbs7F0QpYPw5Fz22MtoSkRFLCyqILyVg/qlsPGeeHmygRL
msjwSzLgTMPA9IEm+msIX+bci5rrUqO4AZjeDXzrl/QkUdAA1xkPOnwLJPRnFZMbqbvrrirmtOmH
26GZn6yXvFqi4OWUJED8ON3aPsKdtStSFN+vdrK2qcfJbe9xlP79TSBdCWsuB0RfHCCBEcDMxD81
fbIJGWrTrn3xrQ42erBfS+2ubOw9O4WODHo9qCd0tgj2vVJQxa0VSjpSzSnj/GWWdMfCJQd4L7eJ
mx+Dtb0HK/ObExbgtdfp1Bf36McA2UDOlIfzFGeWFRWwOYZewCo2ksbXMoCUDahaBhInG1ICCJuq
GrB4HJQpkJbbdrTHVeifVPRXq17v/Z59GcCPyhR673sPUs8BN8irRnkHN6ovblxhgBJOu6VokOLS
DEUObDKD7mrq+52PyIkWS9bqrr8ihT0kFr4tAiUHFOtOpCq+z3w5tWuxDyb+mbf9lmDKKZ1J9bln
lcnbyRDocva7YepSN4LDHRT7qB5Pwjd9qiWL0jCwXzr1kFSLQOiMkaHynTBkwMjpDHXnoAyzQNHc
oj6G0QTPloVvgrV8lQH6C7YftmJA76GdvyQJuhWrhF4nNO58d3BFXx+bmaKGroJco1LYJN4fwG1z
WOAcktrVqB1qGNTqqEJKjDZBLrmL0J2c7QaB6jWI+2GvTHxDA1S/OjzXMA05tDi9D6SGLqvHqxw4
VnDVU/+5dBwo7wyCWMu9YYNo4BsS7+Nk1xsdov2C8wxoyqafku/h0qIMs6EEGAK5IObGrTUirev7
IBRdFokhzNaZBTnQ6503iA0Ksc8Ilagd12A/SsyMN+NByk+m8N9cjzOKeW2wXfgdUnEPMO7s5bSH
DaWWZT54DxHpX0IicHLmjZFfwEY/0rGIM/AXh3QpycMog3ytgtc4AqRWNu7FypZuG2gKALrlT57g
+H5nj2AKpuNYPbIihqHLWt76mERKq44+zsasWyDQUL2ZMCe8MD/rYFZd0xnjaFNkNpN4VH3UZpjD
mjdT+70meVEl9HpxzX0UNjaTy1Bsw3HuN3r0bise3BVleYWHeWNHE2M4Aj45pDz3rXRTwtrMCAxX
Q3o6oCT3AwyY+mR8BfV2TSEq7DKupp03RRt/HG3Oydkhk84AT83zjOn/rJbabO3UiTyo6NMcF1ft
CvwCsjC+cl98Pl5BvDprMeKWoTXEsMsSncbdrijXHXyqfrgEEXOGH3pP1zAt+7OhEt+Ma+hSjy1f
58U/eRVIgrT1N9CpFUeLSZV0bobuthUnkBgAyGDGrYB1WuYUSVKtwjM9f3lCd/QEaGLKfN9siLaP
w2zhtlTRr8V8DImvEB/A6CifFr0cpV+WWdwYIEuufGEV8rPOTGichWV99c//UTHv4H30xMLE5DNr
T34gu9TD2JK0zNuAU3xdUyRsoxRmW7YyhZLNN5sWEqBamYxwYV770xnSy5gK4RA+h2ffmpMf6h16
ZEM+V9MLmhVPUGJHxxkDFExKmCZGtxwjgjU8Gre8bNYtbgEoY39knPif0WJTWQc3pI1nOMnnNURR
Rp4rGKTtg4XdJOpxakxae7PbWxo/MI9f4e+/DlV833cRzr/QJ1s3D+7sW/jVTfobxfq4UkCgMrZ2
PbrJ7InMSZn1HqxeRXCNPuY59kXIFapuyoqYdLcgpSZHp6s7Q0Od8sD9CIzTO/Q2isek/cSqZOc5
1xxhYacB1sMSoQz3BZK1XHh1lSUr0zk62DZdY3oTq8TfrrqssEagboUE0DrR3UFsiueTheIpHgWc
itAkLaPQ27W4HUmIjy5g9MTPu2QmxYFNC4BPA/WJIkTAKtH0GGRksJrRG4MMYz5WeHEB6ae0g15F
TltTpWjaHmEGoa+8sgaffZEbPs7thqM/5HUAlqMM/YE6VTR6ixKcGK2e7pTKKy84iiYAfhSW900V
nRYTPqGtfphnLrfI9X4A39jMVnXXRk1Z3HbdtqIj3Lh4/6Ub55wWwZVIonEbqwUNc3OKDBIij7R3
gPUPPZm/TCqes258QxVtUgbULosq+cBRIKRLM29ZVXjQB/Qf+bK8wVaBbFrJ7+aG4gUH3jUW0r4o
lyhjAIEB283I3PgzXevgho+tyJCn9CnIB+D7VvYQ8TJHSzxIE6Zge8g6UC3iT/xn3EFjo+tYCyJn
D61JIjZ15+/neVT58hbzoAbcC/qb9aJrn+3LNUryeGhOCzhT+yZprtrI3KIlfAV1iNwLkmxYqwzY
KETR2JdyBEhOhTlNYCZlHIhmXKofQhVmU3VPidc+okGVFhMZ05DRb4I297PzrylLoRb2aWj6z/bU
oy8vYhi2ieLT1FooIhXDkO0SFjZgN9FDMnhvybiC3g/Gt1Xlcw/YSpYNGljjF7aQT0kdf1/sd04s
vs8Cl9X+sI9D9dDPkAxH9y9NluQttGWU2gVimzN4N7yjb8K6n2Pko7Wu5yg924ukFR5b4oVpNIpj
1Q5pDLxwGADPEfLoettnOPy+QznjxLmKUxGR/6HpvJbjxpUw/ESsYg63wzRJWbIk37BkyUswZ4Lg
059vXHVupqxdaRJBoPtPfU/y7slrXJAuoaCR9KexE/cZPi2nV2cW5Tvwx8Hk9pom42t0a2p2tw7z
1UT3tD5ow3hsgu5nN/w4c9pU1wT6vbXnKBHX3S4wGgsDMrJGi2A603xAiiEpQu3H8nF0NDfqAuNc
NEpEY6VMDmn1KGfj9wBZ2RxUTfe3iOqtLPN7UxWXfXedg0PgLn0Eu5GrP9raFnCjQCsE7ctcG8+O
l73rGBQtR3WHthFz6LTZZfT5LvaGAInCy3YWfvViqkohM2nflfoqVzNxKGPr1Qozv3vTZfGMs+9M
grIJkDRMYTW6z53Q14SgghN5L+yj3Ikw2uiwOoMoUYYv1Ub/e2hvtAHtoUW6W1RIh6lMbtoif2EI
1HpmJGlzMGg/NMa4HrQC6wGoqzyToxxiMdtTiX3g4Lx4I5d42qqBTaP7UY57nYJdRYQTojrrQd/1
4DLXdsewPxo3w2uOhGOQ7bNNGE4z9jsUacue1ygChge9EjT9o5fywhE2EAXQJu+NUahksCxKSC2q
xzc1veu9XUVj0xzG7K5wN8IuvRm03wyFv8Jxo5KJvcL4zlX5Oc19lwys2IPn0hxmMMboS+ozrK0d
LS0kqPe9GtOYajuFphj1cBolWQhFl4WQkieGvbCYK/WAv8MKG9Jc0nqMpmH0D14pf3bTsdg1xMHQ
8qNTcSmNvK3jTrhgv5N7Nvs/UrYHwbzBpFv9tAoYUOWp/L91tP6jhgeY7Yto9YwasIsBp3uvx1tu
LE83lioZuaKXwthC4c45RWclI+HQ5luqfN6B+iGdMpMRQE0eNnsfDT5nSmvl36OOB9yU0NAQr3lE
WzYe9jlIYPqZA8jnnDkNOkGvXHKnD1thxEIfZWwFwouk7/4FZOYOd4wmJIWnpRrN7vvxWUEZHBtm
Mgxr/aFnt3lPGrMdVx/FlN3mRNsIuCsGQMvYfMssyuMAy1xUGFN7Dar2kNf5r8qc2bVHsJsRBQDD
EJnuVO7fPnVBXRTNwzLdKr92rYF+VIpn+2KTgnbQZ38/bP7khs7GpruWHGqapGnQguDFWvZIh4KO
EHNYdA3Hdg4YawlZRm8mwimvaeVcmvS+yS+W4/12jbpJTT8uxZAh1YET9vz611L1dIu5lLGbzzkN
qieTWeYD9dHKsrDVZSun1zrvaPZ1JEHnsWupBtg6TE83o74eGdntfSj3VSjTQ0yBDHIcIPjbtb1s
hLc0je3GxnBbhg5WTc/O4mXhsEF7HYltPeSF6b7lBiD2CvcPCfKqDTYar9199Kd8ijqmOHeA0aE9
iDwq3VIeh1KkXtOXUVUyesjzgo7zRp6kbb9kXUYAYTO3EWkHVWwvJcWo0qBg0aEdGC1ZJWMO6+Tg
aYk3e/duUANWcJ2F1DAbPNfKyAbOu0CSfrZNYSIdAiwo2hGBQNk+rx1u8ZkEgqQY8o/8tzFm6pmg
wyLamM0XbPb67SHmmufWCUH9tljr9zZsPaRdpdSXcOhBkvUelQjyi98WgtFzUGyYkn8rk3Nn17zq
hXE7DyNlhVuVzUHoso781VUHBvJQqLwLaisqXQdvKbkpkSioWKzNHi91UDzNaLIuu+QL19lS9bWy
48HjBC3bcJG7pFcwgNvZyis6yLAvpUut57+qbf6i6Z6SIFtfXa+4IGlJ81IrX62dSV4TwpmjUbfv
fWaUSNT0Lmr2gRA0DeJvqlOW+LsolzJFLqdDZplfq4hqz4TY0vy/1oigGwn2V0BzZDaRA7ObMu49
T9SgaOOVIGTzQuPvRhNSimodjbDnfh4w7hz7zvuZvBkTHiFA/3Ady/vydHsLLQQTYVWve9zawa9J
L8+5azWI7f/Ilca18Tm1fPeDI48mrci2U84qAney7zNZDafEKvwvr9vq0LHK/KCscqM/aKwDESvP
WuCHYs4EwqUGgt9OFtOcQq2/CWkMCKGFBj2pc3X0zeaZnQB1f4BHE/vekvi3TYlq/Re6YEuaGF6m
4YR1uDlyTo5hUYCWjuyLO/SVKnQWaj4xl9AwH6bFTid3daBUTIbLsZOI1fTSHjFR08juIdiaLhaV
NkTdQLQD3JE4SNlxYAdqp6NlWVtl68dEblTTcB70qXneAv/EyMUiaRgZevAatSYs8yGetSH/ZG65
7QSpwXzpE5IDppQKW3FDWjn6rPrkD25i7WN7KUrzaBSdirMWlqm9PZ1LtvsjQp85soJfhjNkryVU
ViG3eNeNX7OL+tQzihq9JP1Hvt45bAUP0269gSt/LeNgHrWWQ3nVyv1YBbiPXCv7UxmZiwPDIfbR
/J7d4Y8wqY328p0CFX2aeJzaRcarMzzJor3BN8UUosIGlfQDFTb1DflcXlazze4qvz7pDffPSFTi
cbRiNxO4cy2KsF41v7iV7+daiQtEcei70ayj5xt7cWVS5hK7Y44uuceXpPy+ivvROJR2NV7G1skj
WSEVtDWhXfIG2lxkKSXIB9I3M1ym+REmTibtDuLulgA5tWck3M86skvgVd8E/qSa4DSNM8kdWPZu
Fdm+OYGI/d0aozk3Ott5eQu5NEvO76AWGk9nVNDtugU/2Ca941t3KyWhWFqQlRU0xxblAwqbpLP0
k098z4XJjSdUpV3U9xS74yheQEdE2hsq7D0FGLn0ZWJP/QW5bHcU7ZZoZedFTqV5p9muQ1Jjqdun
iSaxGD5nlf2XD1OBh2WoDhIVoAmgH+ZGx0XwcnA9T/6SyvlTohmj4rBegnqK0RXqJ5Z6hyz2KJRh
JANyPt3rx8MiyEuA3H6bLJAc10CgXe5WWJeNjEZVvq+BJg8NVS1uHHnPbL4xClrrD3pCdMX95F+s
0vBDSmIV9Xv3ZUvjw26yNSz9bEhxD/YH4QCiSk1eC4tFome+exgKmQb6HC51gEKfacrmplN/uEMU
5HK+g/CHgvGZdJ+3bAPmJseQGjTfvTbqc2QJ3TbsYb2sBuGt5q+OrRIAw85Di+106fzqbh7Oe0mW
L4U0yrygerbLHEVz5foHw3S0I8VNujPqIjaqugh9yNjScy2+osKNaDkhyy3r0zXgPIZ8Pq/G46wb
4xus0vCyK8H3icJw5Lw5TAhZI7GYyZz7KWJN8VhPTx3UBDq7yNqnIm4AOeN1ZH0gkELiWDttPDlw
x5XP8po8nCrKWaOBxVEr330Qnnp0dka+u7Z2CrRif7ZnS2NOdOOFhrs+N74HWyMaZGn7cCk7c3iY
O/s52wL7rmY68zUbyz9Z31vxRO5vrCMDGlcjoWO2Qhuk5WRmfg90G05WUaVSW73QRKL0rBf6CiBA
kTnrtntPei0y9gFswJj8EOjjuwOgP7ieHzxWnm2GWeYsyQQxzgC2dUPCkruPkz5O57LNf/atKY/L
dDV7lMwTP6RwzxW6uEI8AXDL+zoga2+r2tM0Njmn4yCPzr69rCN1mLnrTtoGJnVYSYaxgDnJGUN4
cLu9TYt9urc0APdKyLODTj5yfce/oF/47M02Zn7u8qYM03rRqWZpaK9jswb3ku0WMVHgkg/g/Nqp
eSTpM0m+m88msrsXlYGB6SjscSfsrytIylOeG5Drqn/eEf2Ga1EvCNSIju03UNzd0h5gSOS5Rjvo
DspI207r49yq7ZNeb4+qQ0QCMTyGDTFkh0n2AweXvobg0lc0EHwYrctI7PZizx30y5ydEb5HVT43
T/8e2GyGcFaFlmzfW8OSRxRen9SgyXTWZxHaXXki+re6K6YsWnNjRbBo1k8NzmnOF1Swg64hjvGJ
GmJ24JaDi9s618pz+GOn7tCrGdN5H5b73bYqVq6ZIuUYwyXPPUoPf37itcEczKk9yb77cSdgV2LP
LlVg2lfNrK6z3GhgLP9Ra02IGV+WL/8e5v0RIbxg5nfhoy4KtiRrvN9VXyDDnvo4QB3GqF9kgK30
nHCq80Qq/6V3g/bomcYQL4241Qamd0Y0TevmnN07YSrzWlKS2lvtcuoFeSxb1wM1prmuFwq0AFcB
YLhv0mfMGkvFf5d7nV0LMfrXEYePhy2MlDBVBV3aDlvitYNJiW8O0cIpMTXFcauCPd3E21gxy37u
KZ9mc9miUV8X+uAWlEt0uCsKe32QuaIF9vKzkFoXahvRP5QoIQpVO2rtbjrOjvPZbmzldj6/t9ZS
hCRAVhEboDhNW1EgTwnq92yn177FcuaBC4G6wTP1GrDuOFr+gTBHvh6ag1SX0dJnWFgcDceEg67E
adt3vcjXp1KjnjPb/xbEHg9FoFOEdnYJE2ENkWXbxLlOwSmYmzEaTNwThVWfeksk89IWx2bpqnP2
t5zc+ezqDh1gvvUXt8dR7hhbe6S8T0rEH2dP6GQayu0s6vp7nAIQwvk+t7Kc3PfFjCfdrMKia96D
vkMfVxi3IXdtcdMbv5SbHmruHtxzxWHj0OLgYMSu4q8IjAz7zkT59mHltPh5rZy7ud/UEcwM6T1K
YzuHTKpkc9cNmXNFjfPdwokyWnkEysbValpVeTBlwYUFQBoceI212dTzhJL5zhp7Zk6uken1G0/O
8WlWlh5ZavnP25/mTmUxHchrPlEqTE1quZkKUYQ7VpFk7fpe3OYALJ7yOTn094YWigJUDwgFXq0T
rHSVTn5Cia/hpVgi5LiobzZKJgYQ/zdZOp+12j8Kx/3brfPEoNbttGtiOgvl/qmCtqPzQWG+IxIK
17mlWDRhhCvfeVJSjeFgZUsU9KgoNT3/E5giC+vWP6KXlSEqZhCSCrnsbjRRm/MOUG9256DyH5yq
9hNcfYd29FDK3N4GSP0YxE3ZFbGuOSpcFJhyZsO2bMF/nYmfaTOkgsVopqve6z97bRXH1fiPLmt4
UJMfZW1ZnoDOX2WA0cceqHpWzXOONHfoX8XvqoHpRgo/PGTuuGKIxKWj7XoRGWvDgTN3Pt1cFVaM
aIe9omXXtB/am/FordqnrhuPS4WkbykMEGNvhEqqflRNCJILblOszWEh3hnZuwl5cAPX/bViNB1D
pNWnO2vBeXRHfApjddV092DCEcSur368XHua0CpGytxfdG+mRczab3rPQ+9mzXGROaCA5US9A99V
QJJfBi37nWloPZHKo/FyjWM37Uaq6dfJnM2DaXaQJiWzWIiPYOixoyDnndGKJkfU8drVxS9rWFES
YEj/aDO6vyUFZ5oe8DPcOAocGFv5pml+/Ypf4t5yLBEtE0D2TELQ1RsCFVcaMLbJkJpTXt3c/2I0
Y9Do7TrtD73n5aemIop43PIuWhkKG5bCZOSs6J/YnstYDRZB4aWrP2Bko7kwRSjaQF6yeXkPdqDz
2sfp4lucWLPrpt2aRVpWuRcU4UVom5xRvY4Y5V9tXeyKTGgGaY2D/suZzpvIH7e1BnmE/2ejrAwU
JPkq7tYMTL3rfRMZ4oA5p1zOaOeHI/m522UAkkXtyTiugYVQ4LU8aB0DBtuFUhe/w0U2F2fTg3NT
Wttl7HN1GWuKZuwpJNWoNrWN7Y0D8jPXKiuZEIJnKxDPNkT0GjkU8ajTE3jq8u+htf1x4N317ybD
cpPa+q5gac+leDNLJMXVqsrbnfCaV16WCGAS+moe8rpCR0eNglaeVl7przbSn7TTCzw2Hhw7lhXC
9bKL1Q/uCBHY9TdssQixFZ0g69zjyjRp2jwgokbuXwGlUzK6bAkbkXBhO61vCB+0pND8p3zc13Qg
qSjZAoQcPeTNdegJkRBz8Fp1klIR98hhlqN9yQJAz35X50q2+XXRMyO19uFpbRovgWn4FHC3Yd8Z
38Fsv201al6t9H6wCZnIZvogbCD8iN7kmTpTaDGyc4w8AOYXVfQd4qNgQnBTW7GmSjDzomkunmuO
YUkeDty46i9bf2gXb72siH/BtEo9nnIodalAp6zV/N7Elica/o0UXfrDsgJ9OzeZ7KzEw7/nwzGq
cQtkp45ilpGJy51X9uvFBfIFJuuYjul6/cUbH9DADHRDPtpISzt3t4epac+FWwtE4PwEkbVQl57b
oN1CDSiYA9cFVq4DmFkQtDNDbHt+a1To2J88pBkHR+teBk+q2yo1Dh5IZeTwwc8l9AujUroS8FrQ
hBvI0ON8Xr5M7pBxEBvdup0Kq31q23VJLVxvwM4a0ZC+1fLX/39YegrgCnokXfZPS056vPZsXjtB
4Sn6HCxds+Ol2Zx9N/OY8gvR7LyRL72kCKzq2iuufl4/izzTw3oH8dayL7eZP92q7x7x7eY0tYU4
BT0wPNPK782R0z83A8RRBR0FnrEObCTYCO3YRbQOe3V265uSAIWZbmbDX/LeY3ThPwaOtONUTLhH
KiADY5PPvqBZsphwVLq1djBdA2SOl3Az961hGsbRWC/jv3WjEZkGjU8k77g6Z8MpD55Z24fMwGJa
S88PAxv0axrcZ0TVZmI7KnX3340yw3VrX7n8uKlsD4ebtJwDW9smsEiSjxzi+urve4aC3tlaCykw
nzcty1iFqMwGu2vuSDuxwNHK8dzUvM+2AZgLhrvesvOHyWjizcq8S5WtN3F/B6yhzUfbbiuwtQ0/
CLqpuOxL2N2iELcQwDzOveIhL1fv7qZhJcwfYzZNOyoq/FNVcTQq62EnZjy2yxWPpPaq3bR71jSN
QH51FVE3KuoqKJE+eNzYV8LWL3jnxfDcGzUT2BknGbOy9LtAVpdWmv0T4xrGcA0meK3Cw27iq+5K
c/jcSuPGujJp0rQBS8wcTHTXNS5zg0MJDQhcgTunsPG/yrlUCFvkG1Ou/MyswBGlfpCmod+wVsjq
cnoR5QYeXNL2MMeku6nLLWf7aAxzOFfF/DZPsoD6r59gXDk6G+Pk9YGeGmZo98KJrB6yblTolvjP
B6ugGu07AJF+z1KS5oyoLCFXPECvM+F7WFcLVoztowEcBgQWvGtnUA7YB5dxm/O/lTfP8arWLB01
Oo1/f7dnM3Z8nqEAsExxQoMYD+pc+1Q/C7R/WfvPzHzbbsydRGMAE74Y57zAnGRDOMdaVaPgwBa3
097qOC5TKRZwYd/fwt317WPtBeZxwnfCsrPH43zjQxzimV8d5cFPqMkO90z88h5YJtnR8SbEIJqt
0Zxl9I8WaKdtQBR7y3ZYQMw8rTzL52BHf+i39ZdNDXXwIUspVjk17dLFXlQ9zmuWpd3uJ4Xa27PI
jbdm4Gxa5I2Yh/VQougPo6fUOdPw3I6G+GONM/tPUO/RTBt5sBdgfGcplzCv2zbEAOaHfQCPonab
ypbhV7EbmqPVIPlCmSRK92ho/7b0/ix9/4lgcGRb2I/P/65vVuhJk++JIyo8aNZNA3b7f8ynr7nR
0bEaBnvqv3/tzsgthKwmzBqA1mbrwnl3TkIbUImBPg2z8RDM7HntzgVxaUgiHMGYlZueoT9QrGNh
A82OQx5puciT3ix+CZ2bdS14Nls3j1avDWcpjHgiqDcd22Sz0T/U+fSjVMBTTkxCa+0cII4KoEAH
ilNz4U7Vf1zHexMtWSazP0u2ho2myxPiOGkjFHrzWhdiTjSSec6bPr1rOGTjGonreVtHxr9nwbhE
c4XCoBXVvYNkOJk1fFwzCqLbdVrsqjv3y9FB5RvXGKfqxsoOY0dlMz+OvdecXL4Mxy42NCzLrdYU
Tytflx7PMEoEt4FedtwbDFXCC6Yh2bHoGHxDO3ZDM8RAISgMumk824zui3vP+UUryE+3h4KUP4jn
wApZGt353+WnMilg9Vf8TAR7+JvCPip0oKjbR/r30E1Fe8b0uicNVwXccj7nU3n76zmFAuTNL5yE
uV4bxG36Ef7BFviEATdn3cLTPCLH1AE7zvpKYYyM9NPEzTia+71kFZ+UeFOt2O6AKr0o2HaDmlJb
78t+9lPDXk6VcJB/+drdVu5oSWcqpyJYhntqWsV2Me0JDsfp3Kv+nK3vEHDV3dboxtkuzFM/eN09
e1xC9LG8LNrcABOVf1otTx3fLO9BENrUQ6B0KLMBpKeBCrqx+Tdl9LFdtenOcOvfU48FQ9/z4M6o
SzcltuSnBWi4SNnHU1WgHFLOEunKCCurLJA+I4PZ9cqLb1DOvSjRbjdBc48tG/6sZWAZ7Fp94f0l
u7bnBqLmZ1vzgivagNBqM0RjmEFD8o7xgOlLl+xBNSeb4aiDW9TbtR9m2AWtuocln9ANzTZCqfp5
n9VxB1sofPj2Z+RNdYTp57ty/NBmSFPYar460nsDsecx4RE+XD5qvaEbuU1l81LVl15q18AndtCp
DKgnP29AQjXk51U8MwLyWo6TiqSJmmSemshbl+1oO9ufDh5/8Ess/lOO/dFMakxwxeoPj5rT/8j2
2c9WxLqNcdmkQKfst9Nd4JoP/Mp3oWVnPeuSeSXHQjRR/eiCmOXUjaAHB9wqsZJwzHn+IpybSm/P
HqBvnchk91rIHAxHow4bL3iubM5Z3W3Ok8m8H8Sm6Tbk42EoGVXu+sUQeU0ZOh9jBnohDDUlmAWb
qPNdBEzao0W1HHE9RYT/+ffCOBfuXmeBXDWHeFr/cBSydLWpjwyQK5jDBphiyK95P6Zdjemn1LH8
jbZHVMJXYQycWgi3osBEF274b8IFZELJABTdMEtsaf5W+phs6/Y1tDiAC/OPqRHAweCmfKpoU5ny
e4BjKfGOhYULzg572BwqyOrDeoOSTfe+VL2Jm33c0hManxYSo/q2lWwYR9ShYW0RC9CMcJQaP1WO
QmE3fzg296kPixG9ZDGZyKjwVY4o/Hetv1jTXCI/17VkLR1wQfGQbfbfDlsQ4g34qMWfvxAIRfDp
DgCFX8BElB95HYnS+DXIwWYLw/bfdhDsHpUyKru2CAlrmIGPTJB849Wol4umNREOuTfHksdscCiK
UMBlg/5UZdrJyhSRIQos0bfK0LPG7ybTzs2OlBJ3rdluRRQoL0+3SXMSwhkGyrrnVb/m+tm1rT+z
p7/7zfCVL/Nrj5C1N+zU9aZfWcaS4oUBONy/bkYjVkrkDlPeHbpliHXAgX2c73Q3OFQU9/qoocbo
9SHq5TecXhNP6LrCeRj++lTPqalhhgwwQXdt8RKsFPCZ8vWTFgyvBe5rpmF7S4pUuom9hvulI/bk
4C2GTl84XSWutlChvMDp/CKgauLqLthJrejn6pw7uh0xCKZIim14yavUgJWLm8LQQkmGz8GZqimU
hVelm2yToaheCWV5MrkrQ69jDgGEcZm0WW5dd1+8Gl52m6ygPHCNliNpzv8jwMmM++1ZVfzJVmhB
OKo/HQZpjO2fsP0CRzEbp3G71etfkLdnpIoY3RSKfq2IvWx7UgCek7ufcPsCgYw6vD3xx4R7UKL1
nB8KcEyNbWwZi3MYGx2RmOZN5zWr7ojDzZLR5lywsQ6ejclIAEKMUEiFP3XaIkwxuPB0MjEtT3bQ
EnZq1XtaON1/ut2jC5ctxjLDCgkjKWJ3J+8A22+MQAMw11s+HBNIfQmyEXUSlilbV1+oUU22kaOz
aB9bjr/Zt681R0DfOx9z5syY4w6ZR/RJM7BHocGMpcUnGGQQZ7WD0LsJUMBYGpQ9BRocw3Np1Jwn
jdbEtwW+OuN4R+7R0fWXyzB78YqdBUc2D21BAP4gdSuqLHyouJXL0M2kdSoNZvF17XYyG6WuO21S
NNY3Ubk7bwAjvhcqHG/oAWhBCqMZLoU53k8jApTWGWLuYS+dreEd4UB36srL7jiP9V5ZKJK4/IxF
btzth0CfL224KZ7d4dvO3ATigx2HsVtyqKcEV360eQHOB+vqUSEmdqHV8RQQ7NyiUtRLOBkyAdMm
+BKif8QocUeTMXNxuNBr40KGIyaBkAyDZdaS0mrSvcgfUA+SY1V94woWSWB0OUoy80OVUzzReVfl
yW78u66EA5oxGuirHQcSUrtRv8ZyAw4VjxiOj2Z2s7OzhYyyI6U259vSpYe6LjU27yhXkMotcL7U
7p7tcTmqOsmc5k2uWxV5oDzJ/eaDwAM0jKGH+RZ9cliahQFNQPpT2xIYAE7uX6rf6zSjler7s9EA
2+iN7xA+tdwhwCIsxhR/OiCHxEhnAkciHSFISCxUNLjTczUGH4O2Xaoh75N8q7Y4cB4AsqKKLzW0
4JHjbhB9aNf5h2iz+pOx2yianGJPuIZJZ6j+Wq9qhETY39ZaBhcDoVe0dw7SiuzZLP0LFq0MtbtK
c+Cek8y89rr6TsfxVkfjvvtXy66siEE1wJsVR6VH6AWQHEIfl+FPMIKjFo5aJqLKUMz6ROWGzP1Y
a8acdC54Q6vrTEvV6pGEJY8wxTJ3+Vo2O8ldtyddpN8PloNXx7VgXEpMGXs/Ni/cZ+jPztIwPkfp
5aEQ7tOiWXaYKyJ3vAoJVd1Wn7pv8URr7Gz1HlcKObrbIySQTCVsLVByGfhrJGfa+o6fAjMgL2Qy
LtPqryGLDxWd1qa7AL5E930gy2IlmqVDLbZnaCpuCp62AY02nlouIV3McGIw63o0V/NL8L0ixL9l
r2VLsqBNP0rjR1+lfcxvvrW+CEI+JvuEV/6H6/i+Fzn9nlEsQJWK7aU468u2xDuKNOZvQC8EAKsx
7+VO21CbwyoB0YPBHjZAxgfHX3hLPWY9ORfyflDESYEVrPEefOMB209GNaQi8C1w5ODqzG0HEDMb
R/qwaM1coNHVvU699GJDay6kU6ktM6KdBAI+xGPTB8FdVl2k4KvCd0Bi7eI4B7NZ79DwH8vOuVkH
iHdA305kiD100NT6/uLm2oWpr/mnYcg6ZfIv9z+qvgthSbdwmP22mxQvpd8792qoaDLnWnyu3STx
CDgkr0s2+70Z+tN6IVuWb3p1q4ve5v1Z7Jg3PLvDaAwpjEJLUiTpmp30pZW9usKJVS3VRxBYzPrD
ohSQioCyqPtE0vdd78p9DDRtflzwywLSP41tv31uvimJTmjX876IFTn2DtFeMkqn4Mbp8/o0BJXJ
eFfjmZGy/sXhU1OCuT2EytY+4G+Rl2qf/iBqfM4IS/3YVPO8b7xCbs2Szo+XgOaPbGdtkSTKNh0Q
ItwR2aboIsleMUGS7/LGp9fL2SHKwSAvR27eR4FrTLjN53j7KmgizQxh4O4b7adJ8Jlu/EXnZD0I
+5R5jskFll9rLy8YhvuU1jZP201QZ2rzE3FXcySXYn7N+vFUmk2KDJqiukb+kZfzOybv7hgIjfmB
t9cLds0ITbXZF2lsWUToBTwYArt/n85uC+eka5se2XunHsi0IkdvjzY7Y7jiZNyN8Ft3//6FCOi5
MQrYhEzEkz+hGhLeer9ozwVC8N/MGyaNSQ7n1l7qI8GEVZwjRccQjitDKHnEcFN9EaW3RuOEFqiV
MCtgmjTMow16rP10myzCzT3/W1Yr++/VGVkPeU912EkqTY0tW3Bn7bzKvvbYIF0kSlgzsPYsOioM
u/1t9VzOZa+voBkgnFuW4FCjXlj1V4YTRRla/YfVq78GNOFRVpDdpet5EE/bglxc1lMK46+X6D8r
/bsfMuNSLIRGG0h1V3DiUHRHQoVFrPmeG/sVZWdlL/8h0VpPlgYLFWDEIrGDzbrrSJIoyweqaDL+
RFNcOQMItvofX2e21DjQpdsnUoSk1HhrW55tKGa4UUBRaJ6VUkpPf5ZcHac6OvrvGwc2YIyGzD18
39rdozEn1yZOMZgb+GzMXpsIsEERhSyvKtJ+myPHwZuH6YK8v8RXVZkXvCq07vJxOEr/ReMNtFxE
Ow244S6WDOCTJcKMYTq59kdbququ7tMTu8HWSJ96R3bb2O9Onm8igbOKZsu0JBxvg4befYzrq6bO
DoJ0K63bR+Uh/bJSBuM4XkB5orkXixBZEsl2On/FTDK4x/qUHMMCzlI7SflBiZFi2tit/KayTt7Y
idPUuQ0rcQ3/wKb0A7LtVySdp9LUvCN54g8qgviqY01et3HvbV04o8iIubi0q7Sp2bmho53wKp/T
KbmCa9AOTGBNcE/ifHA7ZmWTzxJ4m3m7p2VGIt8VP2FeffY+4TcixXgFeSBZL8rvdTLP2ibKYEGK
pUGKW+XSGXr3UDn1W5eTCkjaXKciKfcYiJHI+uUUGMvBAQ5SPkrDeMn00v9AE63W8GLKS4as7N53
f5E1E9q3o/Med6O2tqGzkFiL535ig3dQek63c6/gFNq2ESAOaz8iBFgYjUpiSBEP2FK0IcgSdecM
Qc9u65pteqY8NbBzYISbc2ut19EDjAOPqaoUHujiWm22gmMU7nPMFUsltgTH+6qJlB71GFbBSPD7
ylgdWnTuyRTSfjY6SJTAeXaqjqsg96R1iYF1Ip+0j1x/41NqPjeGRhlbcVsLQXGFBrQigNEjZ1NP
HpYCBo0s/DdSfJdQh2EaSWcc7R5aIQwKLIFjfkzEgEM5+bottZnBr+cGgKXMLg7Ix6+po6aDmRAG
22N/Dfss/PCtBYuUF3IVdkYUQCGCwKCTu9aUDay+gcvE4NoMqSG6P/rTfSTaXUE/nF06C9e6IMOR
Fvm+F+mPVlxv6Fk9OzklGqIjc2N6JBTpcg1w7pbyh/ajVRpoi/gZxmZKVSjD3KqTsCCMZeNt2cel
pb9qVsgOUaLKqRwkowbjrtet6b+C5XpltvpOc+QL0U12Bgh0nProwXLUV2y5aDTYXlVLuN6rhDC1
iEkKiTvXM6cqndwH2+Sk012C/YVaoBKRs0cUmdACbdtDDEowqEwTY7H9aGL9ZMYNe7tenEKbMYK9
Q3Moi8p3za9/GYqgaVyOsZ/76bUpu/4hzZrnOOSkWxprsZnE3tpJaoh/4VMye22gL3Y+7GfYKfo7
YdAkslC30gw/MK4y2zWLfsELv7yMFnXumd67K+Zj2+niya987zQMBHWymTb+smErDalX01pvkU+G
M1q6zb4+spV2jExL/KRbebmJYCKletfoRXNX+pYIiqZv91miy93opg1mL+Ml7p3VNHEb6GqkJt2W
9OxB2topQJMQmXDPUsbyT5ExNx7TZK4eqOP8HlLLZXjn3K2AzjXvPh4VSiL1Qk7CmZV2PR2gQm2n
sSKzCXEOxvkpYpMYh0ZfEdJm55mholMyfXc5J2nScEEn7bCdQ+BnLXEDHckv13uK80Z7nQf7sYls
QtKiuEZVEu06/Jbv6KOBEuCy6gcsjkNpPU06N+ztJycWI30IQqB2q1tghRqBUlyttccRq8JbO77Y
TPB+Qem5TdX83rYcXHgpAWqNTzCX5IINPB7wbNzf1Am4go8hYlvaDmItXOHtrSExTizdGiKSte3p
+ttkLvjWKdODCqc2IU5ovKm/23zbPhaxZZGTsRSCFKQY0V+Z5jO/M2vtHrVQ+ZgNpbr0zhytw2bg
A0UsR5I+2UUTGQpBGd7dfj4xYpMWa+Xs2869lFP1yFg+ay1tlxC/0M7KvhgaMY2OB2Zfz4QsnqWZ
73JEb+6ghMdKJseRUgCq3ocomh9LS1XvgIKQeUYGF4epVe8lZ5OzhgYVNdMWlgwbopLmAdQ2V0Zc
ISsf2Nb1or9LRPytS0fdgyKtf7FHvcl6Ct80SozBZLgIP7JIe6shh01Uc9dZE7Y7c7LuCrIxNEq1
3FoV0GvT1NUbyBvcqK1LDWvuBfm51C56ROnWnz7gUIRkhjaZPGGp4D97L0qdetXgPlsoes7axKRa
po4n71lbfYLSveSlgh6cN/LRiOX97Y4adIjNVJ5mbvYqf8u0n78vR7W+syxqq7XE8pcRYfdhFgPi
8t/dJHIo2fvddaQstRpk6Lw7Vgxga877S9YN4YPRJPfoKNKsTVcIcSYyfjmRu/P5uH0kBRIVv+YM
Y6SLbb+PqvvOW3AKeqT/SiJjphWdyl+thiqZKraPmuStWpharhajNcL495ik82Md6tdqR2ZZPQBi
nvZQ3Rh6JuRjT7N5x+Uybkjztm1JDaQc52hVZAT/CKn8t/4VEH77DFJuxwFHOOHEaEdgqW5pkLEJ
J17E1EvG8Q3zA1rr6NcY089sojm9mrn+PjDplNycBkwq6AICxCPjkKzNWL2HFn0wZamXJpMBwNkU
X9DAGYZPTbFicpBIezQebLokt4exo2X1v712++6/b9x+7t9r/57+x9du34j//x+6Pf3fXvv3Vv/x
r91+7f/+uf/tnf/ja7e3+vfX/r39//3av09w+43bD/+P13AKUTrslb/DwOv0iOcmluVUOzoGBQ0t
8Yd1O5fxZo7K8UytCfpajpdf7/3hnNdWhIlk+bIAeMqX8zhC8ayx2sTFXi2/8t9+5r99eftWVGPe
dEPTCG6/Vxuuz6K9UzS0T7rAcjwVOqo86RP9agLVpBk/S8OkALNUP2jB5SunjDBND1N5vr2Gqb48
3556cx0dengbHcVH9Ix6NJ09SWavRj0MKImqs3LqH6DJ01aILtyO/vibISPThvtDrafarU7UllfA
eCjtR+afZGyr1RjOVGYMSquxlo8ASKzrNIavRlZhKXPmc4023x5cblDtMLjTjPuJdC2abLbN9K0b
nN8dwlbqJ216mSeGhUs/eYBYVa/VlFZszfFnKL6aWsdAPXfZyrRjExjvqQdssOkMwFZh5wRKqhZP
hkSUXQVWh/yjXP4458vBK7QIC0i6iEQgbBb+BpNivkFJ2YGshk8eMjRkgJm69AT1gEz63WbsoSd8
fFR2hy0SdIhotF6u1gBT5wCUi7WaGnkyaqWCPAyf93WB3CYE2EMNqdmNc3+xEqqxhkq+u8r6CKni
Fw3T5rA/UE+yjk3foEyyI4g06cW3OHCGEy56UlIKVxb7PtXfWA71s9fo2PJjjbhv/oajTm6RdM0m
a2sC7vAoRV2sncj7RnoVpJby92yjZ9eSoCLpU2QkiA2tUkqR816grocFjvaGw6hzjhjzA2a7aSmw
Dwx1gn28mZNhxA+i2eukd+5dYZ3QpLVBmfUpgjp0hUMdIfuhgqdofdNJXeaYas1jBbUIrDUVWvje
FyLAAdWquxtGjAsAG3ex7hM4R+7TnHukFwJtEM1SKrskgksNAoVP0/7gMr7maor2sSP2hq4eAJmA
aZBIqOI8virXsFeNl3zkjNYgf01Idpertu97dU50FENVCH1MAmvY2qX85OJCmu3wSwYNfr1vRg5e
CtHIIzErK+dgzzZluUw5aJmRdYZpK7ZhtwCH+IQXk6idbIcDbCeoFkRntBtsUlsTUcehHTYaqn2c
r9iELTeJKVba0RnwWSDoPW88im1kCvgJ+elHqieobej08E2V0EnIdnMaffogagMKW9QL3NynoKB/
KJ1IzuhcqJ/cwR6N0nXN9CtCVwPIXnnS/cjfpAV15ijmX7/9/zAISTZuz/N+0fSOFPQgtHQOpiUv
+sB8xjG33C5oTZ0VKesfNVmuTCCbTYOUXMdO3ylvXEOI4Y5jOt+abMLeKBCgQd9g4WZTtY4T/PB8
8PdZbXzjFnQ2gxknBy6IQ1dT8wnJlVtBZU5YvRbMUt2pyj+Ejo0FpkMY6Od6x9JX9vBqkdZwZzg0
ejZOzIhEyNzcSFbJyD5b72igLQcdufOZjya2VVz+eM7Yn7GOgDWEKLAdKaUgpcqDwppfmOKeBK1e
nWy9RKOQNWJD+rDJPfhEhOY1q+TSvXNfKfc9VpjPKS1yPrSljy8GfWNYg06HNWPnnmkTssvSRe/H
zqYOOCFxAunQJjiF0OF9IK6t9paunamGmHXXslcvekmlHpoYmDjegBO1zcDyCpQ0TqrOonBGSA/p
Zqj9x3FGTxjONF4cPfm7NdyW/clwxEZjVDkZVAtuR4IrOzGAibJUCeUvMm1081l6tpzkvrJmj7QG
tyk4bH8jEDpGniaQOTdHT/DWVQvTJdSi7JwW4UNf0wEnZpzWRj2dDABpe+pcb2PeXHOi7cARX7BU
kRXY1BLAtVNLzuilx1b6Mk2Y65I42ZkON/bsQZakZhCUUGpWGBMMvO3961QbK/xKEBbVIir6QKQM
0qBllQXR8loXslvqW6CKZX+6bYu3h6wUi5op/Ltpugsy/Lab/vuJ21duPf2ujOTTqriTTbqP53DC
iKu5IIJuT3sS7vPtq9wb/XOlameHKvzZt/qCXrMVrufYvBtD+11vRrW31d50C2ZPQB5fjdBNNx4w
iZ1s8epxs9vPmj59tSPYqsnVfsexFxRwb8Mme4w08EAmiybegpXX+DrXUPKIDszng7CapfQkEouN
WI+8vZ1zObegiT0Vv8xdTKdI+N1ZLg+TjpFc01GiKt4Ijuymr5wNxr6ROFV/KuMmXeNwnAPLHB0U
a+VTJLRXt+i/qUg918YY0BeOjn4XOicvW89y+FmaWDs7rF49GyWc67jbeZy+ioUC0rbCCZpmw14b
rVDVEFxklGynUlGYKNjGEnFvp+5aK0zzaC4bTm0NpKYpfIoqabeGTa3RQKftU5kKoz4JpAd0WKPZ
ifEdOTlG3Y4S23ZAx54l5RM9agztWt0FVh/W575SwJ/CbqObuXOelocCSSZji4s0mE2Zouctom3o
f0AiLze0ojVSPOGullKrQ3K8NoxoABsLxc4JOXFhTjOzb7IzM6iyc6HV6cHJxbFR/WWAQ0f7aaDo
Rv/vTCSPJCQZGq7MC0Mp/jSLe/T2LnKkJlL7T7cnFmKw9UBEtadbek07th+39eEV+I91BtQBqC8V
rMX4G3fnZBLteXHJnwdli6PtQHNZjrM5pRNlfR1PVVKv3Rz7mu6EQBSy+tBQPWW6RR0UhgbZ7/eM
ffw0+Hp9bpG00LcyNhqMWFz73FejYT0ZHYQSRhafchftJknDVNBka9GJndPlTxcmK8Awmk/NrDZT
ZUcoe4gw9Hk5+ymkVNBD88qf1EMKXDowRQVbjw+/FHD7KjnfntweZJf1m0nTsIRig9sXbfJryDtY
GMp312mHLOS2Og90QxodFJ3pZuzW2mvMyo7pfc+nHFbdclyxjy2rVTQdNc72bfOaRq04C60qzxaj
P9C5MazCb+unxJvNHRrI5hC54d7xOeWtw/gQClFBbk7xsUmFPFfLg1mCqJ242Rr6S3ijWjYgghfs
M99tu84LxHfUv5B9MGAh8FPrE4A1A+aKmvJWX2/QqUIOZ1hIGj0OMxuvX6FUULN/UGjyz0rBhjGQ
ItCSV5tsHrOjjM/ZCAjbnsjeSNDwu6JAs+yPOMm3tqb/cUxrhw6BfNZm9SN0Hu/pxp+7ob+YijgF
ssumXiBMeQH5CqWezHApRNWd5Wj1Lk7675hwRFT09jwvWv+N//0pwmWYwzLRw+KhMBUFM5t/JF2y
ykbf1bP2UvAHz/8efFgOZ5PYc1ey8ohkgAgBEXYLrJhAoZdVoIW5cyhcCzd9fakT7ThlkkoxHl9M
BABnUu25UxpBW9gcFcjaoJjHh7YAQ+3W3jnurftJ57bU0nzTdLusl+kRsSydO+euwAi9Z2fWz3IJ
qobiJUWius4hnJA0sOHfru7E9QhTMEbvEdSeAdDQic+/AdzXVMVhG4YWzT7r0x7tfAcv2dv7sjv4
IPUjlLVrhA4E5HZ4oE9hgDT0v29v6iyryu2r287+77XbU9Mklchc5+/PquUeu/3Ev1/4H79fL5dn
tWVyzKb0jfytHJ1q18TVtNX0xHhrSv1VwBn95Q1582uunZfby1Zv6dvaAg1xezp5+S/ciBUCq6y+
Z3bK9+1lvPaAOYjlduA72r3nc/T6pQMaOd3INDjm/ZSwond2Icbr7Rv/vtt7JxV11uX2ozAuyHkI
8ux9bMQf/37K6dLsWFvuNWGkyHXC+7nutZYC/PLUUD32K88ZNmUaGtemaMur4f19An7EvN5evj1o
WKhSVJMwsqcdPTXAxq2PNrgUV1NO//UgaZzvnRiNDTbPuR366+0Hbg9UZsS1Aya5aVIwImWPNSdm
3NEuGlznisfhufWGtzSCSu1/DhjAjklWnrQazZmdmc++jgNEb61LYZPt4CB9+ZfD34oP6PkIaXsQ
mw6pG6OL0CkzriPaJqAPzd7tTpj06dEWAOr65e0x37RHaaCL/fuVkAgh54yG8vJdl34Q9J9tmT9E
NhJJra39jdfp6nh7GNnE1sIBmskEAoZqoUQgT9Z3DJ4hjnaJrmbEZ1GZnBFRgpgTcUd16PaYmehr
+9htjnUCZx6g375dnt1e8kraXRKlttY79iYWH2LxQ5juUB9hh5HI+u0vZgM/E0CfYwMBbtEUONGW
r24PreiyoxpBfs6HWlISLuuWUTWLCNUrRh+zFTVK1CZsHxGj5I/AmGYAucPL0Nl/yBqZr96WfxQj
UYN5jAfiU0seM8rgQWKab7eXKE95OMg5OQUqil0emdVRycLdAB+Cu7I8dYmrEcIWIH9w8YjVtBSf
QpXo+6hXO3vqsdkiDO5k3W5i6nuI7YAoNMQabCpgpWKH54Tm1ZHFAb89J6KtmGyWMY7lPxZx5sZ5
K+iYB2rRB5uyKWeUIxTBosq+2FpLFwncSpAmDI4qhc4VIpNDYvyQASJycmPyg2GCU+4tDjxRlvUx
8dwv0xQKrHhDV305Hn+PgPNc94BPI8bDb2l+PQ81lKPbg6uFagfhB4cj/rMiRSiKr/L5dgJuD1OG
6plJRC+hHR9sOMDIkFvy27jhwtt3s31xVJ7ukbRmFU/lr5wgEJGoeI3U8AIKtdvejiYBf3W8HWxo
nnDwq9xDLm2EQaLZu8kXb6GHCVRlWEK4hG2xY0YOS7vE0b8ck3+VsUbmDRgQ4zV0/J+cSTWB5aPJ
boFQHD3iDiWozqgo/Day4un2p+lAW4dM2/39HEvhT2/zbl4b/iD3jGTe/I9aWddT0KZ6DjjKqOKT
/t2bal7E9BKMBNOBHE07z1Uityn8zsIyDtnizSEcBa4VJ6904qvj7aV++QpUcK2JJ5FjQ2F+wzvE
FLSDWVrG25lV4bYWSNwt+O+Wf9RPAX/QwBEHblmgGnq0ZvTD4vOlMZJ4kCbHqGbcljLK64Sv/iqM
Huf0XIDjbxOkd419AYiSIJXCL6p994L6eyJQrtqpifQ/rfcCYvIPuScen/7stk70lur9cxj77idm
/D/Z0GeUSAjEMXKyc5gTiK4ZTmDak0NpaIImNV3LKlgSqzLxvbPepOY1UwT405JScF8Fvgu0zAjT
/3oY+ukrpxMOKQkK6th54MSYwLQVmv0ZTeGTZ8MYCScVn2KdQ27l4ftI/WKV6H1IVe+dcTvOAT3j
Lk7DZF+XEdyxoR9JcVlejxGRzKoLyQRoC6Od1jDWyB8KJ7RkwqVQ8YT7Fuh/MQPqmAA7049csUqu
ANqsRwLrvWHi7qcm/VlJTMDutNjmFXiPGYpmWPRYQKqpwd7TtpSpcGrlidxFYzEeprC9rzkFW4lj
Zu3qgHb8aEayPftHMzOB4yXaybf9Eq8AgKVKDNiVsx7sB7Q74stjC9TiQObP7y4bxuLTZe544If5
Je0YyGEhjL22rrdxbM28xpkrr6wZ29EyQH8OEhgc4ojHGiQfFY2aESxoq+g+zNg+UZB7PznTOqyh
+N0x/3gfpmKka8f2VQwJnx3QNtLVjBKgzZAb8VEMCDQJaVVJU9aqh6PQBlQa4TdjExmdwGgxjCXd
SRMd8xerJD6q7G0s0GOGsQ6Xr1eE/V39GXlqR0f0V88kiz3B0ysaQrWbLNAfpfIVa+4FnHVK91je
6d4XFi3mpeJh1BbMC5WzTQLNfDUWeiDx9W0MilQNraXdmHyQzyDkFk0ZcLfgcgOPV3eQUWIxbnqr
fRsYtwjDoTKwHTJgxMHUks/0GqQbjuyl27HjzlJGfdfazF3SnDvNE2sEH0txhFkm1hT/MCtzUw/N
B8A8VkT6neMcby29t1Cs1tHZW7hLDkZj040PpTUf66j0kQWl7aorNBTwLdWNJD1RdWQtjeUDrsuE
1j8A9RI3sSXFEX/TtM3BqhUaCZvF2ALgzQlQJnGuO4WsqfBf3NYYT0yNO+Sygz4yLFPFfGTlDlPW
ghFLS81UoaxxxRPCoDdK2r+yxjEYdTI3ayFg+UWWDSmRwnrjDYvchZtCA8JohfGAnaU6Tpr1whaA
2DyngDprEEAKIgoKBAQP8l6YhRY4SKpDo/BP9VAeB8YlrsbMO7VdzOBKBAzSQ+IXZdopy1geSD+m
y+BKyDEaTg/mW1ASAxOxlYm/78z2V9+jR9N6zDqjcYjRMcDWjY5luxC4cgZg6n58ojPUHbMMNpNm
XXMddHGH6OOzivxPIazyvm4hA6Ud8qlCnvxOMOaiZGqbi3xiYyBHxUvp3oU19gqv6f+08GFWpRt6
UOBQ3g9FHm+NLvkYZumi/7XLc5bF9b6vqYCqiFKPXvzMWe1SwDQpVi8fIzmPYfw7Sdk/oOYUAewE
4HZ19NxAhUDUaAIwidCDVJm2KcQQ0skHYcttXpO3CuBcCtXLQj3aASov1mPY1EB6Q2NlOCh+S9R0
hwzlCv/E1iBB5T9u9qRR14I25S71S+84DfhnCzdHRAre+IQZIBQlc8iaeG9XxsdksETC6Y02eqc/
d91g7L0iI5Oc4XyR4W5hSNkem3vJMEWuQ4+kr6J4A9vGKZhJ5zBmbO0N9l50zsMoxy87Y6SXZGrL
qqCyMdWMQBrgY2eo2dDJlt0uL6+NtMaVnznhJb7rOexOqf1yATxz0yIVQuBBKUbl246WxzBSSBvk
lm/vLdJqFNWzjn/P63Yps8k8CzObN355DKPC4whfD1vwkWmh9qrHPYE6N8NXWDTrImwu2lyZoFpk
Hnj++FpAezfg9KAWYpisNAtAYs5413Ir3rFLZcLyaUHw6RiQXK4FrYRtpnB3eIn2buvOtJ+M+Ydz
gXuvxa5v0Mxe8Z4seAsPvEGNF8RtamxHSXhdtDuf/tmBwh+tekPCgZH4nRN/YdmMe82ghmbgXtpl
hbFx8F4j2wZGG6sjkilUAe5MAwp2WU3w5GpiWGVjTkOUIY+wh9xfeVI/TI73goa7VWgCgLdXtL0Y
gBUiE5/TYaUadNPYFF8wIFz6dMn878eGJIri74sflZ9IcLKNtpAwKY37OMiX/vWX0y6ULwrFqN4+
rL6OtxruYo4t9N5RcFz6pIFi2Pg7IOPNpdCL/aCLbSlthHpMw8TwsmCkhH4RQ/yk6Xetg/lVZLCf
pwjowIzem5UNgB95BWeQcQzo6cHX9l0NgRnFLDhpml4NEqD7ENxvNvrldSjGLeV4BtHhf19L8yXC
jMLuLb9j9NaUMxS9cHyBzfw7GcG4unP/rM1OfLXG5kJa+qaFtI8cIXDTGuYJKBTitQgKr6/1d5j8
MX1TlQYUSiBXMPV2jKNpbWnyWe8h74bAURhg9U0V6370TeQjJYQEWa/D3JInJqKq1x5NXpT7jPib
x9fRcJ765jVGkbYe8P1iVaveB7ROtLHzfWRC1QstpMeoM0vwJIiracBgqSydS63GdOuV7cEQ4kI1
RGHfRXk7VdrF9MZjVTjf+uxgMgLthzJl2MthuGvQfozdz2z2RmD02XYCMdEtApNRkXLUjnYGSvYb
YWR5UIk8Ard8sZzm1a3UXXOYRvupiDxuizyxMLqb6KUK7DyJ/OO4zJqMPO+HUmgkuze2cCRALvrw
ItZIMo1fDJe9d7moV70uP1NAiqs6HTYMXL4jDXDRfPVoZPWm2YLyvGtaHVIyvA2E3RrNKnT59WDi
L9MuvjYdLWqilugU08dUHmBGzpz4vmjEfZgjXsPqIiE3YHw3ThnHP9FjZkIm4SOCONwYA5ejeDQa
w7i4rQc90k2mfR/RA61BPsvJfBssvVibmNoGkh3AmMMurJ27ZKw/MfI9hVyBlGPUUTFAsPFPS6Xu
pDKxg64aDNmLO5HfYs48W+5Rlf6+UT/tmN0JUtyV26uvTqt2DvqEydeYCmCBO5pwTNc1pLC+0PCL
Y4SCN4jMGHS2LP8kBXeodBbZxBelJpnLe+ZGMauh//Zbt9pQnk1XNfrB3m8ggttD4HR19+v2oPf3
jWWkQep5+9hMrX1bMgYzpgo14XXeqz72HxxdPKCh7zgxobkZSA6pBV/Ry9tn5Mk7BhekOL/00xy2
87ntsz9pPyOSouPReVwBLJwwQZ30ayrZ1XRhtyenJMvBhMvgjcoGeuTRYWsb6qsm864ENjw4hdTL
quaFCy59Efi/GaXKODpqYTPC5bWyQyynQOZi+g8r5aJ8cyztrUR7CB1HT1FFsr20pm2CJtfrQGC3
XRuhvulHXwVun7/SdRwDx41fY4B5g/XuiGQEhOoad8JlMGBPU5d/tat3nD0KAw78TYSraGQFgMR2
47rDnv58+NxabiAdmHzh6H6znlWBaYA/gbqGxAwAGWPAJmgJtbNOIvXYxnRIq94KN4MS2X3DyNOD
i99ZZ7AYRsN4H/k+I3wjn9CoBN0jaqp7PX3NjW3gHMljZBK9bZ7p9YK7WuId6FjM8wMWwCiBqE13
tROl66K3KOLOGwO4FGUW5phkPf//IpH0NBmfHPNZ+rZx9CMhgJ21FyvGuTAOyRBAfz7Lcbr3Q1zN
hJreWoc8wrBVtR1moAsz9sPGmRkCICnhZmn2CGErbf2H0DxMHePJ8Sgk9Phde9M0KNPphg+MQt4Q
KmyYDmswhifQjPygRcuOZ8CcZ4jJrimiP4WuprXnuRKKN5JMQ7CMdQuusoy/NAtvudtRv02ISCEa
ZnvofgyQuJuZTzL2OoFLk37nGNSOnlN/OpipER5yCbkMTtTpNcrqt9uYeOLdDkC05RcoPF0kYiCO
+xFbmWf8sQVtFkMyZqOmILDKat89MP2HNKUY7hv52XYQAT2PQBo4JfwzZrkye/fvPQkKGeGGzzVN
CaW8c3pEFEWBA+59sOxDWeF/VuwmK1otvworO0KIeEV9btEdJE5pR4v/F5xkpDUMavYAouXUnaPq
YCyGWX4b5HyIdpHsqnUZAcxk+y2CMyjGUNb2GGQCjYp12dAgNtuzCrvsbiD3t+qCSbuEdjXBgZNa
rFU6N06Zd2fgWTWnXv4IsEkwgt/TOCSdmTza3GW70VSEJrHVo92gpy8ewMkgyn/J3PlmKlbGSST/
YswvS3SOcp33HObBPLSgvSWjDlD6JeEW3OOfxvIfpZwZV8x0yNXiVAT3YCA42KBmOfcl2LM+ddY9
spat26HZbXuqBYkDt1q1h2KQw1rR6wLCyD88R69U/Re/e/SOrSCl7dU9T7o6F3bEmaklltK8IXCa
jhQvHuISRlkyu4Elad5nw2+rSZ4MQ72KqGO0QrwerfEnFaUWhC86yZLEuV1KfD+eBRM8mbZG/gUT
7RhS3Q1mwjQIHuj0kwk0Ro5+m61H/8Iy99El9d7tvsiI7EuIJzudsj+zwaZajzFCcP2oqpFuB+EW
s1O2sYF7xkXGbnuIyDGUbIuw/IlGBgT6idOuw4lFnsoJXZiGv4+BSWXMldZHCj7RNUiQ87ipcTQi
wrCSphS8lz+4Ba9RlF9FGZ/xRWmo3gUoWe0VlDTugDnaFxlNLse22Rfla5EBH2gQ0WGX8raw9R6L
QmobADpUYXLq1iWVZSM51kZLV3mk9buIpMu83/mWh2Qgw8Vrm62/rkC1sW2UBzJroWWvJDiQsHLt
ZJq83VS/jrFJBpizUenRwm0YnpsWQUIaf+UjHxEH31PPSj2m7osakVbrGfh9ByEoU4p2Uxu3V+xW
xRqitCA9FAX2OrVIByFUUaA2SDAZjbSYZ5vK23v5pVHNsx1DgCgMtSvabseCfz+ZldzCdT0Tlrsr
ZftEQvQG3dH+8OFVjziQkPT4Z8ooX7bTOMGsuv0+6cu7sMWwapv+Nc1BZdZJ/G5F4063hz+4s37q
JHlP6nYfa0pbDfn9QD4vZgwQdl2CGLLCz8qPJyaQoSLIEsLylDobt+tsfCRW/TNNU8fuCMNomCyI
eea2Dl026OZbaCO11RJEOy2po2f/WBQaVrZOnL9cAxYbrr6w4ya/D9DE/3aGCu7gJN7yESf2MCMv
y/PhlMR1szEJ5q0y3tNgxj8azviSiyKQVkrPFLxm57LUSgexCkzbVcJRqGdrY8/IECY9uqi6+R5F
AjYEUkqemzv0YkFm9Y+5U08bMp3Is0BoTfKTbenZ7lHujgRneCu0ZbCIVITWuvhG6/McF+GWEVf8
tuURWJA3pXSzwSdzZHXNvsZB4+Ce8XBKrV23f9aL4hslF1liX7xMeB/MrotXDLl56nydYblphdY6
ZV9XJSPqhEz/LHQpf1YWaYiszyKsVxN1mFZvIH219A5juAORD77FS7nUIBF9sSdvp6jvDpNt9lu9
rndlgk7Fwk0fSQOgW4XjAMQACvqsRbzO8Nydl3Xz3jOwoqkUrJtY8LlD10IBOwlpYSBBP7saDBUf
HS5WVAgtS9cw7qI2Pjj/j70z240cSbP0qxTiephNM9Jo5KCzLnx3ueTaQ8sNoZX7vvPp52NUdVdl
dk+h536AQqISUioU7nRbzn/Od7oYYZGsyq3tXBiWMX/48fhsqOQ1bBvjSKF18xOa8tLPRAGlCJfb
GEgZs22XJ9RdJ9poDtYQNlwtOnNXSR+8lWkFO1VW9OU9F7q8pNbjAgc11gLL5aYzGphq/KsBDXyL
B+849RP3Fc99iiuMywVJ1MZqsWnJ71BFjzN1pFh8GEKDwnNkRPEHt+0unB6nuvuc4+wx5xSxrLXv
peKBsfrqZMzirGmXAk22cx17AYX1G7eooCpb+pzGMz44p+YOpOXG1RaD/Z4mVm6SxUIpDcYnwbx1
x8HI5QkHrUMqSFWYFwIP95HX7WSLuOzP84XikgMcX3EWEy+RzECk6vC7La+sKjZ2Yqh2XYaUzf65
csZkNyfuEnzvkNQkDqFObgaQMxtHhLe2JlMyjuz7sj8ODH9QCTyS8k7BZ9C4F9ZXljR0fJZAykI2
5yLhusBAPMQIZH5g7bkbbbj45kSQEuqF46ZvXlrXpwKODu9W8tkNNCKnTfw4TkVyoH/7FrqQuy0d
i3qGTpCoAfed7+aiSqnQANQ+YIVDgzAPva6sbYitLomR/Tp/P2fBZZVSHVRQLzKY0RmkHA+RCwWR
ZRn0c8dTpqrFKJW/jLVDEQ4FYoUbkTkodLSBzGat4Z34m8CKzvMgUAVoZ5yk+UmJKH8JKlKrChAG
N/3q4KfGB/VY0K/oAudgUn1klcNfG6Nqb6QvTQnlLg4+GKCxJsQUw/g1ySMwI6C6vvsMXS2ffoKR
3ciUm3ecC9SXLH8Ui5YiFrInYPvD1VwUT1YmSCtEL1WvwQjExhZZ5sJ0Rvwwwn3NUj7ZeNNuzFo/
SCaxSn1CTeEPx7MGRemmydwOqAirgVvsZwednP0Mq73MkR5BHAY19TNa14fWBu2bQFZknNrELama
bDpFZXPsQwmNXi+dvpw/Vn4WPlgjxFCK1e6QCpGgONvEo1bUK9R6VWUXqYmoacTolZO9HFHClawc
c1XWJVgW379UKYEjCizY321029DDITJwcp4dY4157FSV6XkkRnp2SM/AZbqXQ/BaM3XZDZUHuj+/
FiFTbRhBuHMdPiBJ/54wrl4DNZJ0YNyY5CcMH1Q7fDGEleuiwU8x+LBoPReSB5SoZmnbnroKOqYJ
uJHaiVZ3C9KGKoeiuKICG6tHvxcZuf45xfMmadMKuC4gUt9Rv743PBadIn/2TTu4iHFxRUsvAjrX
Dcbed3XKTEnxZjS+g8b6QhvzJuediFa9peUO0bk3KA2I9R12q4sB++iqLotHFAIAEPqqYyOsYA7s
yd0wcDOmS6/vd74lzK3z6AXtE96Fn40BQ9XiYFDQqUQxnfmuAL+frTo5ZOTTS2p4YRAOuPx3fY2Z
QpNYV7H5s921wu/WA52wVInB8WPfXTVt+KjpNghNM7oIOWEn5qZueSEHeY1lKdpkeXySZ88EqFYZ
JDnz7Bz12JW56+I5quYTHp1tgMa/j0NcoczTSW/fZEbc7Idevpq+tW2Dmta6EpqnGTkfufIZT3uf
ZolzS6sCvm7h3EMU9BkMHdK+eGgi57WI3YgjFKnUMOMCgJfwPdNXiDBXYB6itxLTX2/FG3giOFP7
aacNViUXhWMhl3Z1nkB/HKYjBS73yJBIGnbypZmEIAIY1tYOX4KZ/qIuklziIv8SlWNCz0z8Kx/b
XavbEyPfJXesYbi2xU+rQMjNYw6/o+Y8YnFJtsP5c0C5zChwsdxgZ1tEbFEFL8ChKFCUgB4ct7Cp
66E8PGtszgs5MJuGW8bK66wMijw6nST0xdPLuh6ENj2ZG2twvxJyW8rs74JyKhD6xPcQG2fpkcgu
C9pOiy9ZacCdyrhsvSUbCO7cUDHMjzG8DxRnrcGbn3pqY2o7fwA70Gx8v85OpVDwcy3wOp0I4GkS
43bTpyTo7kYjB+Wde3eMXa8d7BxrmAfxFtDGV9EgBM9jzlHUpXRn0ksTULr1HAjxBPnNye+2g0YD
0CYRzrgi9hMNaPJPMFN+Nj3QG7LFZzbZnpw+tUddL7ZFPR2GEoZXSaHmIai8m06oV0It0VXmNx96
nL8b37239Xjt4k6s55+xbHuOWP1tFPHBwNly0UTo+VUjT8K4GEt1CYrv3W444Ss+Rp333KE2cYri
3rvQkvtOrHreFuaJx4lJO0doDoJRy/kq2/KJO7iqfSu5gPJB4HITunCWZ9B5yiu3btteNxQz9foh
oPFy3VLzZ5dL8TjGpc3gtF9pHSdsOM1dPbo3dUDJXFu28LPtPWQb7IEiv88KfQCcLoVFNoi9UlYB
mgSwQN8B0CYKAoEUKREAO1caFWFM7FfKQ9d5oHMyrdTJK5nfTkkfbBrzjp6LetZPVMK+z0l/w35+
FZDx3dJTA7Gu749JV16BP9KPPpW3Ao3fk9MZSPVTasRqVw24taAMXkp1stuvbpzZXUH9pgu01TaX
RB+Vho2w9l4nwbJZ1UMfF2/AwYkz9OVVpX1ODGLdtbLkhbsFysfg0r8eobau7GreGw2oHwi1M/YT
UCQJBgTurD8ts75V+AcqWrjKkRWeAGCw7lnHoTb3GwtPK4UUqA+isq/jiYJIZizNzhTwRcs0GXDQ
lnvXNw3AWt5VmVPQYoKaiHL6QUYKG0qG1pRfP1W9s3PpyUMbpqTEQDTJ234TeySbffN7KKqY9CWj
IjndF37/EneJfWmnTOpTpuSWwcuYsvD6Ne46R8NGkthdIYt7LLrRutUWRwbFk2wM5bcOBeqxvTGo
j9xmKtGbtt6kWKGwNon3ujQ42ZXl2qJH2ZA41xrzpIYgWzGjcq3yiSFwv7Ltgc2qaa/9hg7DIXsV
VnKo3OquBNitPR6tLlXAp0FVCqLsWIv4gCvYdobmORbDhT/T9uTeaqlKqDXDjCD7xlnE2Gccl5RL
xUWg+Ph04XganOaBURbZidliTKycO7cRVzEeB271xrwNPOsl34bQSiHyyxX1w3sPbg3sBIcW0VZc
JD0Ebd0/QiyL9wUC3spjcXedB3sC/9/feEnHepglOGDpjRxwDkztDSAKscIh46O9QvtGRt3ZCDgI
ryUttIZ3JPrJxhTAHwyC5hD7FhwtCpwgRAmWmYReK4MmQ2a43qmvzRus5zxQYyN3fpCpCV4njU3x
JFtmOhGuruUfjqDyIdDNtDOn1MVPmsP+8vloQtly3Q1W2A5oYQBMPsEcgERt8B4MG3alXcBJea3q
nMFVQ9ley9tgNNM2VcmJcw5TFysPmIpLZlMuAfUxsqqbtvK/KUr0NlzEqvUEnhGXdEjM4Y681kIO
86ilibDJut4H78hn1TbVgeF3AHaCoa7XNBeTXY0r/Dow7zJuODRFkvpBlgTjPJwIFaVbRioKuySd
1LLfRD4n1r7E/do198pCVDRmoOthckOtFYGQHlNh5Uc0kzGeTu3q1OdQY0O3+eI9gCUYkxXpVEuk
hHW/0+0naIydkVk3fc5pkiGiPg9tf5IOONWgz6j8yl6GmQsorWAGdZwd4Bkb4UqF0YeRD/k6IF4M
1+Fu6sZn6UqqR+h59rGmkITZuk3pwqm/56W7tRvsjISX+PY6ebGm3jwFRnTw5D1Wh2HV+uOZEdu0
6netHUCmsUBxW5wZzQoNr40HyMHlHYeQatXOzk3BvaC1aRYmoLUz/QhAegWAjnuZ4oTaXfBpqvft
zMeVVnKv+smk3DtQ4oscs6vn5saBJSez+eCpnu4xzFcr31nSb1POwI5e5Cy3r3z0Zikm61ql8hp+
1Tpif9xUsJ4xHRUQswF6Ff0LmGZeXK71eZ/tQU1947p4SBKm8a4Li8+dBJQ8ilq5f5MqKALk7IYI
puVYOzZyis2ltUHas0ht6jcm5jW4CAxjlHACBQOYofCVmEkAON9/bkp6BbK4fi+m/Is2jHJN+d29
msyebDKBubnpvL1si4fCJMFXumoZjDBujendFt50qgK/2pgdRSkJVCMV9vfUiGYsHdzqS79IdrHy
rh1qPkNDb2vBFKiL6kdZhx/KDcaN2VOSnOewhQb1PMvahbgG0SMUz7lt32azEUOgsg5J4l0aMUGO
0exiBMpir5rS3uum8jd8FPvwZ9TgsqPx4dtmVRnL7LlPfSojUQLzGxVezU365IXY1+iuY/PFMVD2
XyRjP4yw3EUQe0oqKuPGfBW4vtZ4/ajCU+VDHFLAPPrcX361pDFrEAaz7ESAfGFbKhnmVewjDNEy
9nNQYNr/Hgau5kPI/bsjbBT50zsnD0RMzZJQuCnespQHumUcx+veHJMYFr+DchL3YOBHZsheLYsb
c+uVFKYFQ/EcqORtyVdsLBikLRyFteYGvWXf0lukVa4q8ZhyCZ4ZDcOD0n62kwPqnXC4/YKFfPAL
lDig5sdED+ZadEcdfsQ8NlAgqg0Bho60OvWQfALxFAUVjnZywW3pv1p0ymET2GqiStfjy0Dh1FTU
au+yOmG+SGAk+R7eWXrSqILS5yy/xRcCBdiNXyR0GVxADTWVEY2bynEukqzzLx2LpWJAmC6dhgIW
Oe3A796BxrFLENIN7rpNpD+0Nr21iXPXGGVx1FjeYN7Wyd5hsa7j4b6i1LRuxLWRTgxe3NsY2842
VAZdjSbZPVcln8t6SuBe07TCwDvz9LVMMBYN5dEyy4YdneM+KaGU+wiUzohCCopguGwz+OJPpgha
DN6+pAJ1HbjgprQDragn22aXVxkdsLxfT1DmCjz3tYkfLhhX5KasbYVite+q6kOY3hUNIchFHp/X
wrcepzY8Ql9RdIO0d03T3VLBHCRklHItvT0Gw1fmuRscvNFRmbClKHhvVT/clBn3Ec1smIkGxQ95
RULDmL9FiUpuctffShK62dSuB4dPZBz3t7VFM18roo3PlXvjGtNWaY5moS4PgzG+2vj/oH7x6PP+
1lbk7EIMT77mTJ2VvXWhwaew6UHCajk67QH6giRiKMYtkcpcN5hPTQpPL/QHjyce50RZAy/t0703
mSXzQuZbI52E64F7N8aUquSqWu1osYkOWaltUmTs2oUdSIZN9db2EQFsq7R3nmVleNvic8dEcWV6
JtaFZpTnojNPwMyvfdiAUU2NVAUAGVkw4P/1YMbmkK6nuWex67lVNUH93NkU2dCEDqezia91HB7E
0seSe2+AluvLJADWmSiK2oIuvQq9Y1wzQYX/np7q2XsQLS6siQtNkqTfvfIRayXWFbt/NILuqky1
2NR++I0zNlnFWAXi5jqiLWsuvXzNs69Wbo9ZAgA/nESf8uwxOBD4MrZ5Oz5Xlfz2hMMS2+brcAJ5
XIUvqMUORUs0wtuvHKhQiaiurLEbpWN1ytvuYEztsZbA0GrjPq5af+PUyTmlWgwT05Y+9T1BVeQ5
+Tb4wQP856dAB89+7n/l9puJKzUxhq/Iws00BVemUgQWyvCUgTxKpTgXQXTVDz5DRAy/aYeVTUTK
Pleld41ohHOGSog2T6dtnLgIC45BVMNn8DCPkqMe6ZEuK9QK/nu/lLdzVOjq8MlaOGBTdY8B9YlY
o+aJaD+SgenU4EJSy6LugUI24ufG9MIw5LH0rfmSkoIPc9/bvIQVx6CzOYXPZhl/8rfF2j4H5q71
eXRreqd3tlSfks8HU0ZeSQ0yM8soUDGn1iU/VjxlM6PrrrtMWnc4//qHCNQXPslhJ42q5EKdH3JL
71IeRgzWkX8ysHs1wJDWyEZqnXkgYW9EFYP2TcxoS7MLwhZw4bVl1DC/wFVfJSlmMGCs95IO9Ubc
uFNywQK4+JrmY13ykcwqcI6mcRyrzNhllfkZhc5bZcjubHflJjGcx16QbXdsuDexpq2nuHUxAZyk
MJ5rBydpN5jZzrGIflEp884AO9lGHlexyXuZspJHhcrQ0Ira9TgPL2RngMIl9nctChCCdoqCwK/U
j9xb0yyB4G8WZ0/njwrr9YXqjxUsmiurwYZrGBXfbN5Z6HMbmCKgeknqrkdtfSbGRBVdFIB7ahkd
Vj5QTlkCIvrxl3/767//28f4v4Ov4qZIyQvlzV//nX//KEqqzgLE9j/+618fioz//fpv/vN7/vQt
V9FHXTTFd/svv2v/VZzfsq/mz9+0/Db/+ZP50//+223e2rc//Aufxaidbruverr7atCyfv0W/D2W
7/yffvEvX79+ysNUfv3+4wOPSLv8NBKG+Y+/f+n4+fsPadq/Xqi/vU7Lz//7F5e/wO8/7rq3/PPt
v/wHX29N+/sPy/yNAI7peSyGCr+tlj/+MnwtX5HubzhCtes6lpKKOazz4y95Ubfh7z8M8ZvJME14
wAn5MjZhvsag79fX5G+uLYXiaw5yuaeF/vEff/U/vIX/eEv/gpR8U0R52/z+Q5iO+vGX8m/v9fKX
c9nmPNOSHtWsmqY0fhW+/vF2F+XB8v3/i7YJizVX3/sJImklaWWu/PCsvfe2VtxKojnfNtRJcyKd
970aBsbw3pXn+fduZ13G7LBUuGGJqoon3ytrxkwYUmsn3I09DgwvtPNd69Y3YQc5KggogBQLYRWr
4KVLmpafT0Uy+19Pqas7JgwIPWY8lIPPq9Rvm7P0hy0Hw5M2+g/0fGPnO91ngnFmD8mrwXHuycvc
ahAGh5NdujbBThYEDzzdCyndUPoXpdlfKgn1MrRQjNt2nwdQUIW9RFUlmPsQ4APb+bGzB/wRTfiw
0FkRcFO5S5riUXntPTLPvaitU1kNDwVDQm7bzZcpHw2DoEpn+dtcNB+DAMLrjdxk2tjCqB9gN9Ez
R6u6ctY68E8FthM2tzuKKjnK9Auo0nhHwb63fVZsLr0eBYDtsarUrcsimikKItKpCM5WpFuun0NH
ZBsC+QSd8bYc7XAT4uuEkg+wNmtvk4mepsn6glrPHm8H5Ke5VaTUTl0EoDw2WUQEuGuiezj9bFoY
SSlsWmPNC/c1XqGVp3C1Fui5toH7K9dguYOZO0S5tyO0BUh5E2vU2gy9lzJm6FpRnEDirjmFRfJq
2/a8i3PT2HpzYmPvyPHkjtkG8zXDpbHCk0l7FeHR7ga75dtQKxKTVnHE0w91cgkwubG7dpR8ZAti
rFY5x2LEnc4xfAWdcVoPNWpbsCSowf4eiZCF2+B9qFPulKhKa8FjSFiz2bVUn/qZM9GyAr/LMIGc
OAte0q73Q+0mmDAEwtfBlkF6k0bjzzT060vyEJOI71O32ilnaeaxHxUoaogVJQRe9nq/5iTRjZa7
W8ZoTRcYG09b3HIs3PaGGpDiTX/TjTz5enlEwr0j4mLfFOlT7vm0iFRH15RXZuXf1h0MQ7aQ9DKf
WfWjtCK03RnpWqA7KIrE9n3u7Si+Hy4izzpEfdDshauffXDqV8woNw4KNzEKau+e/ayXe7MUPQda
5N44ZRziNsm3tkiLx2G0S0NAxnGFkWHJI9gQfpT4Fh3n2rlPP/GBPIfu/Gzn6SZwOCv0jfHTBtxL
EXBPGMK9LpcRC4O93kqvm9E2Nr756M7ZYsUIHujkmzZzD3x+8A9NnoacCDmDukm5H8dpa+PXWw3m
cJvESxiLq7Loevw99nSuKgC2mW4cZk/JVjE0dBibwMc0ufkH85qANFcJbAWczfP8ogHWkAbMnTP0
GUia5ZahO4ddic0KyyJzfbJBaixe0S6sDdjseQO762QwhZuppqQ5PaN/z3S/KknlIUXSJz0XD1JT
zOb0Zbbs/fdV/0U0+LuTcO81fwTNCvYzENGfeIOYHTnBO0HHe0HkC+mv/bZm9CgQDZeStYt42TO9
zsTPTTc81phmuzSo7kUPL3YuHkcjfgXginWSMWxOAEhE3qaum3u/fcH8P2PjyK4yidBijczVSINc
wdFpGQGpgGAxfm2yZnhr1qGHdbvICmAAAzPJIo7RjIsNOssNeehnhlyA5e3sUfdqLyyfGws38hrg
FpfOz6oYjMsCHPsQcNOPRoEJ2xyJQ9HcRF0cDZQt5ZrMwyMbi2EUToKiUEXiL8SfO1xiReMgTc1D
lJgSt5YDNRXRci0KskcpWEaBqFXjc5nb69J+G6KmuzSl3a2V21aktJIRS8HEeFRHjEQSLX+GMU9M
kP6Mo/rVCFxyUUmGITkMV3aJ96xoqys3wUtV03Cdd3eWI+jbBnuiMDkYHh7roITLLrg12CRqvA/m
rAkyBuU2o2s+5uE5K6l8baQZH19RajGywWomj37hV8a+d6lZaHt/QZm/x5b6aEj+TPVQ7PWY7xuD
pgsDfZ6OCQYm0vFpfBUB7hrGMLNotxy91640G/Ia1bGU0IIi014WwvvWSAVy5XDbxiW5vHCiGiDD
mjwiY/Tz/TToGeUi8bYSYTIucqax5o0ZVncNjvfdkP0Ecv05mXq8IYXDZMfHDAgxM9hWlp+fFCC/
OPLkE5knpOaBhzeFBXawBT+2Larpsp6Jk+CW63dYgbZ2yXJYcvldjXifTJU3C7TimC3IsNxz21Oa
qCd/kOMh7DI4K07LyCI6Awdk5LXMJm2yEIAO2wQmchMdqFJrjjFFnLt4cU4XhPMLV56jQr90tQYX
pQZn02XqLvSpbnRZYmfV7w2rG7BM90eExIIPen3SJinlGMtDJitsTHbNUiWQRxxiYLN3ym264dHF
nroix17i55hqFSxxoS9Uhk8tworFePQLqRvMlEB8TJW+HZLo3i6U3tnjbUlId1WaXrovw2umIQ1C
ff6Ms85g3aSRHhwc19Kcvnbd1Qd7So9UUi6tnAUooflu7s+iRJGPLabHvqVOzLWiNYZfXc8romkZ
rVOkEkxBaxBU2ItaeOEuyy9nxPvCuo9h9pZVeQa4gecasrWf3geco0I2OfZZ6IPR9BWV6d61ae10
8xtSYHj7Jq7sJmHNQZJ6CpJ3nfQPknHduq1cBMWAz27bfHJaw1JbE8KRPg7FbKhvkcfHVdI5T0HX
hWuYmjeZYjiXGi9+kDYbZXiUpAiLPaOnQyxhN/JyL6MEix1snM0t/E2U4ohFVPHQS1NH544j1IpB
IoyMjFhb43I9bcAAFM+JegS6xV2Jnm9B8d0xGAmmpYBW4emjWAQdDC4+qIm/NRrXema6eOM3+EcL
P77iWhNvAl29AyItRlvTvd7fVdyg1x3zhT7M7vDn0W+5TJI4aayG2rgJq+muLJmG1Ng4cKx1Hxik
HBxjemB6hQWXmur3sSjeh/6oLWpPONXBcpivPJeTV0rRz0a5xqNVFR+ccP26O6WzpCjMlN91Vu68
wEZyb98G5O5VIQubDQmZGy7Og/KT20kVG25ah2TK3vgtBHPK/DHOL3yhHtKKpZKaaSqqDfc4degd
pmkdONW/Ywe4ptDu5CXFi7ZJ7Jb5fWQ4p4zpwM+qzp96QITrzHY+CHlFm6Zwi52eunDbD/EXTZCX
HKHqI9ZuGu613y5pSrzQAzGnNEOtWgIlwoBkqC2E/ai9s+eHsQbEYNrdZjLhKpq2e5EbpDOTGFMG
ISSKxqO7wSVoj6T1grB3gfEjexQTlhfGpPI0Wu2FIHPRW/PXANxkmO4NY9tppq1TzTksBOWLSlA7
NOgNz30XPBacZh3ZM6ikCMnAyEyNbr0Svc72VdZ6W4aiueMlF15Bu0ScUrLSW7Le9H3yxoRFE6pJ
ONmX7bwbNMiR1vYwppcXbRTmO8DTQOK99JQWHqjjmR3Pr1xARtUumkK9jrBqsQds5pYqMWkrtV2W
+h29UZTsldQZE0HgNGRcq5rXKJT8uQ0jKwwfmDdjzhROeJhJA6ztJqcOkE5eJuJcePLCqrmZ02Dg
6ZT05VSJlWnDM3EN6HgF6ETWUlWvxwF7PKCFXdD433FTHtH3DXDk5s8omfzbMS+PrDq+HdL/W0Us
nT4dFHBc0UUGuUEb1OvMxOTbibKkEEKWRxxXJ3/I8AYsoz/0lQYaTAHtX10U9azIsnSf8fxi4Nqc
0tc6E3d+mJ/ckOEaoW+cSqBZRW9ucrcYGV4ZjFSZ7kAQHVPCZdj6vfBKyMzBv9hEmEodb9eTGFnz
p01XI3Xa51J27dqmnm9V63RARsU8rbpaMOjKoSOL5NBYYDPn3hInkj64UKRHBqov5YniqB3ohGJb
V8PVZFrfwnTjOzc30gNGYRreffur8XJ5XOwfN2ZSfczFGBzBGlJUmoSgRHuaKPnN2k1uGHumavZR
mgqmh9/08FJwQRmNyp4c5VpAw7N23ztE2MbOeypAYo1Vhdm+yTcZWsvasTwGcwL92szKcGuZoEyM
8cWPSDuxtiLGzzn4Lg4Hgngy88AV3UJoXmVx6Yky22c3/eBF28amqyblODyULefSbvoFOcMmHvKS
YFFnYVCjcyQeCwYUw6q8d2rxLlMIBSpGcAqmke7VldLmrQ5adtyOQLflyp+V328733MuuCOIPB8f
NF9dzO265/3wXZp7/IxRHFRA5qluvnUAX7BZXXJrnS5LP2LNNT+wUAIaYIIfs5fR6Eu9er6ZYrEA
Wu1uWw52Q96NBR8L6ipk46ZW5BrQaLw3dOhCY6gP7jDWd303BGtFu7zVvrLTyFO3HCR+IeCs9ESv
lrUpic2u/XY8WfyoujSx+FI6SARrODhBdmstRdYurp8tD+wTv+zSUGJYJFVxWgAR2ybprT9ZiJju
gZaFy5HHEaMVWX5codtR5ZRSjdMdmjp2HI/5l+Nd39t2gF9pjH+G7QDLuSZPz+S3d3oQDW16rn10
UFVaWNdablA4wNc8PKT5bLYzzLxFW559BZshBsqDpeBOlFxDcOddNJUMdl7Hmcez6FzlIdj6NO3w
CRt7DUg8xx1kRNekwve+t/h55uRx6MtwXcjaIsD87SeDZAZ1VzPAaNJO7qw43iQ9AfHcyIaN0MYh
z8jj2Fl/Gk3h8zFjqBkCuTGhBoGXfpjZ8VZ4r8gAOHTmUFZyUk1DlTkIAa6yXGsEV22LapS8l/Km
N/VpBgx1Ain5Nsj+a3RoO8KwgsjeNZ9eBwxGAnJZzU5+M3M6MRzue0HRP6gFkC3gWrvVG2awe2uG
XWSE037I2VRaWV03SYjRvdQjtVEnOePBQO/vt8LN7DWy5V3a07EiquC1S6oTO+v1gHPwSEdMB1bF
ntczPbCFRUFVcO0Kn41XWO3eEMmZ7o7XhGMZQ0A6D1kegBizrkzlOiXMsTeH8blmuio8++P/65T/
E51SeMiECLr/F50Sl1v+9WasoqZ56/5Zrvz13/1NrjSE9ZtjOYoX3QJvp10t/kOvNITzmzaV57jI
lq4QSiIU/l2wFPI3xzW1S0pAKxMd8R96pTB/Q8i0Lc8SSvO+eu7/i1xpL2LkP8RKpS3Hlfh0tSn4
HRV60B/Fyi4SBLLy6lrTdTaE8aeFq+MaFWhFKvmzJ0AKW8ciKtC9upM8+05SXTIwGfaNBHgfBtDj
+8oo12SBmn0ZBy+t0NXepokbDiqE0QLeQtp1ztZJOhemNd4Fe6zjk1O4FqbqiYN3X5RUDLKh2xVG
gVA4SCCjeQz9QB0oKgTZat9lE2OTTixhKb92+2ttIEv4Rsidagw2bpVnx396J/8u6/6zjKvc//q6
cMdzGbtxIxPSRbH+ZxEXU37O8SS8bjBE7RyTk1a6MCFE3bwbgvoUSSIk6OnzzYqDG5W3PR4Ry83t
TSxVu4sLFtUMKzXdWA5kVA+0N1lhSqNcvMPl3F0qquHLysgvQcK9Ff2yL2tpXxiuOKUeGEl2tPgy
siMQBLMVHrN9Pbm/vDoTngPNLWyaDonO4ZlY1Xjju++Ol66peKYvj3d8PXcDGIxoZrYs6ZwvbMgZ
6LG7Ej/JtecTTmPjYaBsFtzwa7nW3hcwFnnBWJClVTPCWQKoCNI4w4y/jT3+9in5b15b2/xvXluO
Gto2pbJdKb0/vraySigYcYyzj1sFEfGucbPiTFh6b7emOKrRmolaIbJE1c8GXrPRxNaT4ZgPmnNF
CjTjfsRrV3Jn2gg6o8jdqGSfL3u2pwEAxBkuloLgOz61toc8FV/ZtCwcRAmFr6YIhIsZhYG6jnIO
WJADGqyoHMi6kAYZdWGPIwLILBuapXGD+y0B9YmNrrWbnzYflvW/ftDk8iD96QNo2+iN2DwtpAn7
Tw8aquc0RbZxTgcapisH5rLD5dRJvu12gGwRskOqQaBwTrfBZD+Wg7+LYybj8UgfH8LeNGwlDL1d
FKUeKcbsnc0IVpGMy90s0+8qRtAaqVOjFjQat//6lxf/zeph29rStiOFbXrWn1aPfoa2H06kmLLK
vxZdtfPGFhF9KndZOq4rkyKGLkToJY+3ShrnhHMdWBffhM2m+fjXv8yvpepPr6SSjIVs22Exc/78
kXUqJEAIv9eyQpRzVUZ+sKeY3HA8LvUzdluA22I7eimtASPgK3b66yqt3sYYkdDxiviRhf0mV3of
kvza9Y6+cvC4r3CFDbcUdLIRGM6lp4zzDf3TY/XgV9MzFQGUCaaYx1sLq1DoEM9G6EG55PI2V+YV
yTn/GDucGm1DvNPMQX1o6kKbHOccpL9LPQsspDVwMBez/nTDWW8m1BpN5zXx+uEgzInDmo5g+KUP
OFZOYeYc/vUrZ7Gb/PkZdDxLc3blWrdsO3/8QEKZM3q7ts8NVRc7IrN08IDQ72tXcaDF4UEhhKmI
P3XgIdZjg4czj4F51NUe/xNOG1x3fWxfJaTDKRvxJ6DJpTo43bApm0tnAYY7Ul8YaAOx1rgtAgee
DcOCwyTl/2HvTJbjRtIt/Sr9Aihzx4xtTIg5OJPSBkaJEuZ5cABP3x9Ut+9VsrJT1vteZFpmlSlJ
BgH3fzjnO7y+qIw0R0OdZ4rhYNnMuB9tA3eZ1aTUbOCuUdfyTP/zDy25eD//0I4Q0MMxowA+Nz/9
0G1BhjjAIUDWY+zLQcJXlj50E3KapI2XO4qr3WTvA6c+treCPuIPx6BcXo5PzyvXLtUBW0LD+I89
ITqP2GgC48rJUrO4T34a5d7WWPahgrwvBIBvBi/ks4knPrkjziU2TMu7/c+fg/E3BxBnjxQGqwpq
lF8Px2/rShFmMK2VIJCj8I0ujLed+SMAtnDPkqrDU9Rc9LZOL6qyH0QZvGVeah67FvREJRBaB4XL
vdOAWukdUZwluVOFGyzY7NekzXUAXRreymZG5auQHWgg0sACM2VYQmm8XkL1MOgpbC98J5h2Hweh
eSWMuQMNRTMQEz36h4/d+bufV7KeZUVMfWUsNd7vN3tkaPqsZeJax+OdkkO1QqxYPDfIoC13umaA
v1eUGBtNFO49qduznazdfB42lkoRBmXHWqvHa47BiGAtfhuV4NjDzYjuFBlgP2VXTx+Cjcg+2g6i
lGjae1mApR0n7Xtap54P1mMxUIUmUeDgjgLWotY0owoyMQki497raGLEZD7Q8U5b2VR35LfiZK5j
beX2BP02BHEzxAF4YkxwbYsQU0Vvey+WH5DyiOZtJI6tZnguET/3ahH3zhY/z8xYB64T3D27WPdh
HJ/UDDRUh7w1LEjDmIlvRPaS216dJ8+9EUoNsTbwrm3HcLHJh+rgFv5U8hpnMc2MOfbpn27Dv7lQ
kH6ZS/Fr8PLZS+nw28NIZ5qgiu+vLdMW2ElQWTpZfi2cgQBunVNjpmvbsYfAzo3Dv5LaxkmsI45W
P3WbYtPXFXGk9sAOJMsPgUjXChfJzmxYxZSIRDPN4BhnGcxsI7v84UX6u/fZWg7QpaSWFGl//d4T
5Wos/rorMUvvVB6gh5kEDwi+14GjXLTv05MLzErF6cZre3UETAVBIWBU4TP/WHBsPBilqTN/QcfO
Ds23mwivRzDetC5JrrhFF1C03CdN4W7CgpUlFxKU2gY4YZs43l5XGemzKdHOrj4vfzJSx3/+If/m
pqDpwJLjOFLw16eXx2SryaakIjqCm8Acu0PIVbme2+m9qtOHf/5af/ei0h1JQ1JfS+kuJfpvz0KV
uYFisHtNc6bgDBB+ah51zj9/jf8oGsyl++KF4TDQpRCfxRp5CSLDI/UKrxN8MXYCLBN5SUczBnVn
YmLM+NVhA6YGNDdkmLJVoHbAqdv4lk78EeW0iYMk1wnVNsuIXb+FNA2Cc4jyNARLv0sNUhXJtoXn
EfRTudPmAJZ4bz5qjf010FBKV1N8NyU97ElZo80OS+rxpX5reNBYAd/6OGFjPpVUdKirVmNbPUe0
RyvbQTQIIsP1mVZimWUmvWWTfW4sUhAGa3yoIn1dXIKhpamwyuEPJ6nl8Av4/QLjs3O5Oh0aR9NE
6LK8EL/9grByh02d11dPa57a0AxP9kJpmmQzrMNW81uSLTCMsMurlhwJ06EuJxbwxcgKbNeZPGd4
xlxhiH1V6gdwKQgv3SxDaFbiQJ40oIsAfyp6vzlhzQQafAeuw/OdgHXvbMQo5W33tSKtjzWThdNP
i7VdzFuOa0M7VUxNMoElWXY65pGyui9bMr8lsjvqmNr2S965nUw9BdErYxArEu64QWwbhyDShrox
CHHupkW4nTlUyLCwky900c5p1N0Pplf1dprrh8TGDPTPzySX0d98sCaVvyekS2/yuR4rW1JxCeO7
Ook9I2jQ5QMmstWcV/smd+WdsokRi8rx33exYcH/hiYtcckU94MABpbRTm8a0AIbkUDBja3AOVis
7yzayVChvKidqj/gZgU92SeXpoXrFCkGf62erkKTsWxhw7sYRBVfE2u46Agtt/OcvraM7w4gbPNz
AjUYc+BXMLGofssCl8bcSOaSDqgrOv9NFXNKDy47BYKhsP+53woikLH8ddNGWeM1nY56C+hjJKgR
OFnsneuol7vaLd9TQl73aWf/cJ1Ko6TI78J5wFjDf6vuvfk0cEnJGYACBns2oilrAxeHhr2rnCbc
9OkkeZ35cfCthVUNJ6GLzUOTIjQREcLxzgJnXEMZ1Yl+P0dJ+X1aWi7Whlc87PEd1soHzAEe73Jx
rJVEHqny6Fx2zneiefw+YZnI9lccJcZP2zjiNXhjXLOmqfhhJmG1sbq6gSlEuLFdjkcy2GJbuueW
1E0YrtETe5b0ilktXBtAVtYcSgejSAZ/QLi2Lutg3jkm6XGWgWDesS0PyotACp/nN4DpP1mO7xFc
6RciG3D9OBZxl0iw1AiYqWoxAH80bPbXvyrFMIVy/s8Pp/X5Blhees+kWRWuYPj0+Yae0UnNbpVf
iZ9Ue7fl1CTpHhBgjlxbtwIsZcqyVnZK/e42kXbIDOsJUVPsD40J6cJ2e/zxvMVVWGGvINUrwSru
DbV3NpZeFxAVarOsu2H6ABKmgaIHE07X6xwVbCe0QRCi8sTmtfb4oIxDjsfi7NrEGvfDeHDYRMEB
nTa6zp5icYpuPNrCrVoeROIzHgOb7avez3epRv8B1vCLNw2IPd2kWQ1m/MPuOuTR/M5q+GI7d0wu
vbSxCUwJ4Q/aMLIPhKJjOFXs//MHKz9PRfhgPSS8FOISoaLzuR+Jey2yjEa7dD0MlaFHZo0j0d0Q
+gEqifhMRmlwTZ6R+16sNPpD4SU/z7uWr24x8HIYRhjMI5fL+LezvBkCI9As9zLCU4CO8mxLgk1s
5uV6xE3fJ7JalYmNAbzdGpFtHJKcX2krRbHx4h+EfrqbSTdu/UwCKvErR7zDf/oO/+a28Zh4OqyQ
TJ3H71O/5oRpHfcoJRUOwfVofJDJAX2+HN/Z4cd+mYv7EHlKPdpfJjj2G29iWmRMCCCJgULb7lm7
sMetd/XY2vzhJqRZ/I8j2xNCmJZNGYGKVP/cRdmOyLLAKS9O6+2oEdHpJzPbAm24CUFgVEfI2Kol
+fGI+2w6RHlzNzMiWTWSu6XRmr3eJZCG53UUl6i55za8FGXnvqTje+yCTNEiVDtYzxQ6/JzUHBea
igpAJ9ZsUeCHvvTSG31PWT3GItN+sT2hNuOEQTcMx4J2vbKOHml1xNKxrk/mMn/JEl5Atxmg3BVc
i7DYoq6Wu77CifnrX01YDHsBIYceZdjM1qzfT12vnrzqNgrvOZdF9TijyToojRmpO7rWF9dxV7I2
qm/zwA6Rrf8qZfe883Sz4IfDtt1n1XiUOcIAK/d2kc20t8DMulpMgVgVnaPsLhQzwQmrFcnS5O/2
c7fX+RMsRM2JW6zZIo4tWf+g52s19tqtbe8xHrGk9FjNeLtxdi9erQV3rarUBv2f2vd4BgslkocI
Ys8ag4REfx5VL8grF13aFF0Gu69eqk49aUNyGSnv3zrUm+bkpntviPNdRjC9D0k+8qfMzKHy5Q8h
ZK+hsfciBZjReixe3NmfVUaSvMjNjVG3/RqQvdk42NGUg5ISWFlTTGdsIA+pm8YM1eejjBq4JsZc
+3qhqb055tKfsVwVdmJtWXF9dWXywyjZcEd14O7CRUBhnzxiDO64SolVbhxURgPPu0Kno4ngOGJ/
JARib4z6nT7WuHJRkyBn27sgaB7UaG1JZMHWa1SPIqbTsBL9I0Lc45FWsqYwKA/K0m+d2Zvrqkfg
W8XmT4AzzQ28/F5T/c/EwjrSOeWNs0ysg6a7z9zmwQM5B7o/f63n5JlSVe99DFHBBkFGaTiPQAU+
SqRs2swfVoSFrkyakzHyQNoYfGZcwQ9COIz5h+OYDV+rNvhapD3nT25uw1l9t1W9QueAOiNxn4jt
ZjDTAzp2POi/zpksmh2Uhi+DZR8Lsm6UolCWfemuOxVeI9UfggqJbdJlF89KXhsv+cal/holNilX
8bEgrxMdBvTQgDH62M6PGcN4K2y+waKM0cpW4VoVGqlfJrWREwdXO5+w4CWoVyBOAweCzDEghcMa
AX5dC44TNsltw35602rNIxFL7SYhtg5GQtlDl0GSk88e9HosSXnTFBezAeSta/2rBqF/xQk4IwF0
IQlmuOSsZWWCObzC1gI9ZoqCPcor6+rtGk9jzl/yOaGsOguHNyep+/xaDR9Ks4ZrBx6gHdyD20sN
PZvceBlWSVMZO7ecw53TZ+26aODhGHP7WBIwJCPjZxFB8S0rfLwTADbDkeB6je6clghtJcXnZkhv
stLFeaTcz8aQiV1brfPKhkWYpNfanKpTjeS71Kx8k5KfsfV6p1gjqTIJCEVbnYynYY5BrodvQ96L
DbFsXxzmsmu9zm8Fs4vRBB3vEL/CHKlfWR61fqG5pBShoU5qUsySMjNxXhsYt2dnoVkHuOWTH+gb
onWXFfzKxvHWN+OL3cJmqs0a6jWMWk4QCO0IB9RqqKMPrXbNTaT3lx7MT6zEN9x1kC7CVze0iLDJ
UaCi2J4jjH1tEsxQkzVq5wmDNs5yiOHdu9X1WzrvNz19yG0WWXFMfLgmwZQvDj6twTYfmV+82UvB
a2vAn1C5qj59RhICjrDCXWbPOj1fkDBqQ5ygWm/aM7N8DN0p2QcT94hY4mjD8runBbhlK4HRNxsB
mvSvQZWonViU7SG61MBrvzSu85Ho1O854UAarPE5iO+HNpuPWvk08CkLk5BFD65PnKavRi/yraON
GzmUbBVsQYS0fLPlmGz7CCq81LGPtrq72MExyoWjfpOkZCB0bHcJEd5bE30hAX0laVWdbe7j8cDx
pT1obf2NgRKLEzP6PsfgpI0SwKYRhl/iLlRk4VY/S0bEh3zudiid0s2oDR+m0VzGBVDvppJ3l9J2
FQrSIgnzfEHJmhylfWvMIbrEPVCNoCbcYk71Z9Fl1m62SJxo33W7rvY14j0fLQa5zTI/Bk3WzVs4
6BCrkvqRVahH96Pnm4IkbzoYUXNjcCB7udxPWtPsRyMB75WhHeikuveWYBFOh1M611+YGAPZXBy6
/537kC3/9CuDoSfuDj5mzFws1mfCLPklO+9TC9qBix56l+ooAaxITAhFsnzz6w9h7kan+Osff/2X
0m4kPB2yIAro/8qMFb9iHeZw3o0qcn0VB+W8/vV//8qQaLP3pswJlWqqN2tizs3AOKRgHDW0fkWk
8/P0W8femLX9GE3Nz86+n3p5DWT6CMBEZ6zM15+NESQizygeL6L6ukk/Flg0j5NrvZDsRzyXTogy
eeu0hCZNnYZBHyFmG8tXfYz2eKqgJ+fm9dcn7uVjfrRHy1fwYKAJW+joFvID8I8J9DJJ74QyxbX2
qC8v+RSBXGs4OzezG5tfYmmv28K9KMrzo8JWQaU1P0zSm/2QsII5xtjrlgXgVcdkW8mkcxhHZmuJ
Iy5UBK+ZzpTTsx3KAh0mvxNYCLjdltqgYvRWsWZ11GAS4qAQMU1PYGqag+cnaUWkeh9f3biFyeBC
voByjv3o2abrXFGLFudac96AycM4caqHvoOK5iagC5qieGa3Pd9GQ94GTTU75rF3lTtjEJ+WQBXD
ekOvROUu9Jc8M6K7pCX3s/YuDZvrgaCpDd1IgiLOQJneJMx4aWovVLuETfZ2ufUye2e37bcRbDqu
C20zKjiYjVHdyzR7IbUpOIvO1UiQQseXD1Q2eKLWLkmQeGRCdapz66rJXu3q0PDZm3+xu0YcBGjN
e6Zrwamz5B3azui+msJF7NxuULt/q+M7UqrMM9PKbG9zhw8Ip3lm+2CT1d0z8YK5b36XQ/akCmDO
Wqf2UeCgiAqdV2HP9H4TTiBlfFjEpW7CWCeUzEq8PcHYaGPoaEYWxM9D3p76oBjoL86YDWmB02MY
OwzDjPChK9S1XwIqIPReGhLQ9jXPJCe/utrUpHPS6JtgagKyQoPVxNN7ilSenX79k9Pp2JBNxsM8
4zDZXS6qcg5e3UKiCyLPIivnkRmG7zgWHnvkk3hF1coWicU9Hmlkg9Rvs+1tXUyTawNhA5Sfci8N
8lgQ5WmHDlBFMfWVjxv00ZuKfT6VrV/S/q9mVtZlvADJAuNHEonsZPM+jZw3NwdwqYEAjiwUj7G8
YU/kBzErRMlUmUI9V5CtcVbHeAFrXNc1KSdtuWS9YSsVhOFs5JQMb2qOH+JyzI6yRBJqzTYliTSi
iyIiNCR7/RwWTbBJodJuXCtzIVFzoLkwsJh3HEFdXuCh234e7erG+tZo7z1xSVeBWpF/DwiyBWA5
ii9J3CNYrBwW83p1TOfoQdV4UkMGUFeT6b/taXDAHLwjgGGGQ480tdXD6mZ0uRi4f6bWnzsSDlvt
6EzWCFBaR2vMFBFzOz+vhmT/oXPi72xEcYktSHUk/dlZjmyBDExkU+3ugixvrvwWkREfuLbNxS8h
1rPdvgAOnIGLLLZa1e4ZGALFm42jDu/zqg/6LaM/OBeFDtxMUFa7VNkLepAQHSGubcX/jjws3JZ9
AJmGu4yMAg247ij2msV7hhau31Ca3AJJTjEvWnpoXfUNhc+JG6xbJwa1ItVEty3ljPfNja9Z7pGx
tITpjhaGLbJ5hwPCkI3txFheyZtZJzYzhtRKz1rF/I5R8jkVeAucLn4sVNMfsLisB3ytGJPQh4Qt
KXMFCXyNab7Fw0j+uMi/1l7YHp3eIVAAdkDY2g+R1p9i271LXC24xaZzBl3IPhUM/nWqKcs4Jg3c
FeeCc7SzbFrmNrP2KdqMNaJ/s657OKAkNtbN0G46x7N32eJ3m3XmxUaPlK9Mq+bOJuaictjEzrZV
v+UjbHmc9vgKBg0FIXgNVq048A05kaTwEMkyxnem9h4bL+xSsiYKF/Kxk9oUqlpNkidc8U3txQkX
gBudrGzIf10D92UeiDsvxDnQNe47IwfSfvn1xIHRXyPo8GsmSA8VneXeyNvXRobx0g2Pu2DmvNeG
AIDvwB3T32MNa95ncZcoMshAj8ToTdOfcKVbpk0hlgitglwW1XCHg8LH0MmBTXIannfne9zkYJim
8dSm4XiyrOl54FfJ64sBy5XhzcJVTP9BwKws9dewu5i1FZ/QOq46YowquxhPVDJk00XmWs8lOLV0
UdtH1FMxY0GOdetiao2zjexiLwrRXZn8+3FK24Re/m2yER45JTD30C5vIH6SrdCLJTVVAK6E2RG7
X+VkNmcl6CIzZ9xqJPMwpReQiSJIp1o5Quxqq2NWMwaFr5/6Fa0xLV5QEkZU7+yxD/3OKh5TWtxt
xZigzAiHjJXe44Bqgj3h6EQihao4dS1gKctUT9kyHDZGa8AnxnUdc5Ksk8Ljo3fkzOgh/OIaoTiN
eULGSfkG7IikMdt50nXQ+jylUCgZBlx1NC7rttK8GxPuc1IV19aa41d3Ab0Z/PA6sx/fXA4F1gWx
KSCzUT5Awu0OwTAiWk2i4ph15Hn+TCn9HscGybY9DSfq447GKUjuEy/FfApGVnYuG9Q8NIgTcHZ5
l/HTu53tx6a8wx1M6HminUonuRl5oTZpHpnHdCTiu4ZJn+Yt4TcYFs4chIzN87TYeaIH2ekV8ZYx
GcR6W/Bgd6ENVVuiKU5Ut067Wds72jyd0p5hCCa+L0s8ybkX/WuoErW1KrBCWCNSWOuoly13AFxL
ip/VSerHFAB+z0jXcRipRt69AgSbcmRNsx4dTHVG8hlftRIDzQhzj1QM78RnSVxAzKCUbM+NOXhH
b05qhpXJD3LA4KulKaQO1DH4C2GiNZCUU2kXJ6Np3hywEgcj0YZTWbe7Jk7vWyuL9yKb1K4h8nxj
58m+s8v+lta9uzEnxEQz5d7GNAl2ywv48S1J7kiCYwAGC4x2UiOIofkauqG21QeXjn6Cs8wYaS9c
i8gIadybsSoJ9LViv+pj35wc+8I64SF1nNchMU5I1xiBafxfnY2NM2lsHoXwhKXmrFiEkh4Scq9E
1h0BmO80DDkmn0z4s6MRqOJ+GyrmlOGhJ1yJjKkYBB15VyIKrVNgfcN7yOo0g+UZmUCLIirtymb2
kdhfPZ4zH2j4K5pi41RAOuIwjs5W8ZIQbXpmRnMNW9pg5EfONoxCbR+mEQmM2mztlw8/JWIocfDr
NnR2hjAuLGJp+pjvOYzgsNxhS7Bt4Hlx2B7MzHgDysvc0mqROXoqRuq1CVycBbVXY/ox502dBfKI
kA10fB76vafnX8Nh3Rp871ouL3CKn8w0Cs9mkX90nnT2+vBGXe+dCSdl7aWbMF/6CpgzBtbexpsT
wioJZYopqdF9RQbzWpWkJWItY9/pHaoMDKYFXHstymPYw+gbbO8j7KlpIPJ4PgZgOudZg/EgsmBb
pW+j7PpdhGnqQFLdsxOxHaWkSy9Ykz9kNr0geVyNZi94bPUns5uzPV3SSDfbeBx9zS7RkXgTeX8V
VfgdXkm/ySLuipD5551E5tRL1sqqukEp8yY9v6Oj2Fuq1J8YReF2s8gznPp8XWWBR+RHVh0EVYFQ
o7gkGngchmxkHmAfIHgizDZs285OLfvntHmWFWWdVp/aojD3uYjNHfjHxk+twbmF8EJWc53CS5xL
z28tkBvarJkbU0HJKClfj57SH4NAMk9sTVCjJ8FNfp8cNKZOayBdhFxBVuE6jEjXhkyjqFJOk2ge
mR12CFoZSCvD7lCm18PGabA96nrWXOO+ecElHuxCG9gpBy/gwjh+UlN51olJdvNLzaG0nzuwwm0x
3GlDqw7ShAzD8nRcsySBxN7jZ9DLZl0a47eZ7moDkhrYCpJ+1Sf9AUnpHZFe4L1VRLR8ntTrQCh5
Mo4d0MxNULXVzi7VQ98z29N6lJSRC6l6Mp80iMoE9sA3b4bxRZ+J3EoHvpgw0ZhmHOyF8e6xodoX
nvasTNCLwsiDx3BQqxxfEsAY7kdcSjmqnjTytc58AKbcrhIlpqOLpTwrUpasTc4aISORIZ2zB9LB
2ke3Bdopgk7c4rj8nvS6ey6l/szbjQrlmOqN+NbX5EmkCaezyc3gGoQ82zOd2xDE0W3izuf1wZpZ
DJu2JRqAzLcd9whg6WEat9AZSNZqLaJyPPUxF4bOY1rGV0H5tR4rcvDyCUVfQY7UzqssfNJcWmnl
GKeOi3Y12qLaT0C2gxY3cai1DM3jXwzAFtgU+m5EwvE1ANuN1Ddbw0b/YcycmYRQuoe2RtKhmS6E
FgZiYeOCiWvnXRoAICGcetqYJQkJTJwQ41qgpQvXRleZEClOIX7fWwZpRES4srPGZolYZsSjPjZR
vma2RknnajuuB7nW+wGremumG9etkU7r053HdsB3Q6qmefLQ5cXFuZDg2kReh5vOprQ1Q03dZD48
gCh8i1XK+Rc9JgUGnTDEPfRrtztrpGvnBV9Ht4bXqE93Q1sCQ9DN0+AO9b4ysCMV+ArrrrfYRUSk
0qJ/gAhZ6PiPFko0+H68zn6MC+Y6iVmjwqlB0XLkr+0WEkBQLcFLMDlTazKOmR6jp1HzvZBD7Gcm
pCnPywAQeRvcncUDaSBBGQWnVjy3g21dkdyu2CuQn+rOCfTPHaNX9hSxYjzWX2Id+ULPa7LGZmyv
G3y9cajX97pXgwotG7ID2PiKHD18GAf6Ng7guY2phknR6cJdmwdUQ/ST577SH6YZFF3gdu6DMRJP
XWV3CnvA1pC4/MIUw1NHJ3WXD8Ur2iFcvcLWH8oOYpLyok1JGBBmyWTy2bAR9WydOgfI6cBuf8xZ
E2iuhcDW2AUunirpFRvK2zPg4DXahXvyCfXNgiUaoR5jmZmYj3Uv2rJ1Nbv0OzdnvprEMuCtdcRs
3k9vbJENa0WwZ4u0Hmb1jN4o+fdW7P/jbZ7+gLdZZNL/d9vIY/yjad7/1/lHWfz43TUCwpZ/fV9Q
NgyI/4XlQDfYbbNjl2T//I9rxPgX1ybLdyHQySF2ZhP5f1wjrJT/i2pj/wvRkmCPDOBiweUY/08u
kV+yrr8ofTy+noFDxLFB13jmJylWTU5uo0v3oLde/jiUKdLDsXiygyldztIN02vWGKBRN22gAdGF
ztZ9cwBxbJAeCd90HhhM58c/yJaXz+ev+iOWrXwMGAkc3ZZIkP66s7akbNMmVwdnbPODAeJAjyNS
9EhLy1jbIKxgVh67hEF1SBRWuiwREYUoPThd34AG1n/YUOufFcUW34qFlUY3aIj465M4Trr0nzPV
Rq9RdLE8uguxea9D2iwbTxdXv7aelXbQI2fRv2Nj0/QzWFyPkzYZL+VgPpi9Yr1j8ZbKumWcYBY/
U28mckeMzzEd6m/P3d2/f3+/m1z0z5IDpIqmsbgwpGNBrPGWlftvS/9AishwZ3OfiqWos61LnPU1
wUPACjl+4RWjeUuy8Z0OgB1EXgZIaUZQKiREdGDjdqlpHL1hvsS515EAS/saVxw3hdURKafd/fN3
+3nDvnyzSBRcBJaojPiU//rNdqVWNk6g7910aQo0kzG6h8M9XB0NqWdE6IQBypK3f/6i/yHS/vVV
cTcgOJDIIsSnZ0zOitfTIn6yR2kTZkQH10ENMwRDBVpZ1FI1/GsRjFvWisUeDSht7S4RmfcH3Y00
Pj/tCPP5JXk4HCxvkV9++mXNk6FrzVzs68xxMEDO6gBbmcN7SA8Wvm5fb627oiBH79ffBtMiOxPh
FfB1sBuhGPw2qq78h7fpOEo/JqzGjwQbLsdjPThq9jqhAXXR4uNGs31yzm1Wly2r+RD6WWkWsU/r
fGUqUl5zpBWNVxy0Saqthgdr2ytailnTHlJUkS1pTy+eZry0Ur6Ug6N8atSZGPq7nMjjNVmP7c7L
3a3LfkbPovgM5eVj0GVzjolcbSu4vzl+4bU726mvlPs1QBjDADEkpLzpjz1+F7913a8uMwafmgW8
ukvIClgUyddi7vB9SCExNB1pWmIkBm4mQXISJzbc4hxCad+KvmVHjBp6VQrdnxy8t5ZhEoYUywDf
luWeDYSJrAKG8b403Oio6d1H6nxHNaxAd4p4J3X7ji/9E4TgzZDVgxYzMKnKfjgQ/uHF7NNVqB7I
psLguvhuwy4Cx2Hob52XTntDqujmxhAD8yAib4zT99Iz5szDNLhlQc/fOgjOAB2wBFRIeWN4JPsY
uPDdlDLHn3QEb/kEBkxaaw9Q7oPSR/glcxdvRgIhNjaYvN1AhtR9nzbbyugbxNKDfdQbjQQNCIxQ
NCp5riQQhEyNt8EOMKp3HonsvNh/EA1Lvt1PR/UiBeAdcrg8HMP2fjHTfjtpzMAGaNVlvpzIG9EW
8IpK+5NODDVSV69Z51l3VzNs80NZrIjYHmgLP7SGgzSwKmYulH4gvjyIjcMDUmD0wFFtotOvHgNr
JoMGaf7c1Ou6SD7azJx919ZOYU6O1PCO3Z1GJ6kDEAozGA0wgSRdIz0w9tTwAHNOHOuwwFt2qeXw
mFQzdPKNUhJTC8Jq9rMv6BCKvd7zmXPhkO5eqTegWgRatZhyCx5+kPAazKehat+Kgm26147XokBw
EI1kyfYrJhWoYAUDUy1fEvhS4i0898cFX1CI1Rr+pLJs+pacSYkFvdprv+skBADonMllJnYLkcI1
rgkt0PsMOL32PbfFY298JRjwa9w8jdzLqwGPdT+qvaaxtJfdSdBvrFRm+nZNOEnCyNXPnvhGrFWl
aHiK9Bmm8JJum0KvEvYjUdUXXl8KTkUbTcbvDwOCWu54H6WJRQPSP2Z70z7pcJJW6JTOFipw0Ens
AtT8Hmbi0SUuz3RhFGn2pcUQvQ40sIpejZMeOPZ6iVnRU/UWieG5rkW1tuwUXaAkk1zv+R6mattg
ENk69J8krx3izk7OLqGK69j1DoS56IUAi14CZye9VjaXptEgsk/ybU4FUon5wIqJJMKUa2uMwRsz
PVdawqxhztqdW5nfYA1tGj0C6xixisaekuJNN2Yj3wTOfO00oQgF3BrNwBhdV/ZBt9rFfvhU19nX
weHs8srpLZVBwf6x+BmwKuTRZIjNwYJJS1THui/3FkTULXzQTk8fSVFM2XaGHwnCqQ5aQ8wWmuLJ
WdyN6MDrIVzQ1ZPt98N7pDgCiDNxNpMZWitT8AgSxAHf1X1hilCkpJDEWMN2iXRR8wJIZugPwwZJ
PqxMjocp9KdJ+9HO4tGI2I8w3QFPslDVxItltAmJjxUWF7P3mxY8bcQ0PbDrZ0q4IwKzLwsxaWWH
fAEgi9G2O7uu4IuTQYyCtjxm7jdr6nmknEbf6eD8V02BmIfdi4ZCYBCHRrhL3CCxdBY1F+gPnBZv
hgKTM+IVARnAc6MsJpueQFQAqK1cZT3qhBuNaYk8zeBnrWdGvGbhHIK+yDfMilMWIGQwmfKjZYq/
quvoztIYmubsoHI6Gx+UgvXWslppatN+cZumPi+g7Zy557rvG0BFkzmxH4ClnjJGFDTZZ0JwI6P8
CcdCnOE4RQHBmiUrzTzLNV9Pp5fSDtSml5wcea/w1IJU15PXqMwLAhkQpUZqfJdsPGIly52ZUeQy
MIFmVsPEmMZHZmJwxY0zEjjdJ3VoH1tZAQ08/jpPH0uFvbdbKhhQRMxOZnloAa42K65Gb1AA/x7J
8pmhK083w8ziE1tJEltS9SXtlH4Anw1tGH0Jmp1yPLd06efMiX8m8B382XLYBNuOn9K7G9ytl9Hg
+0/d4CWzBt4819t2DjrZVHHKxRYbVEYbDhB/yJgBCjfU46nD5KQojIvdCAanovKbsYZSUcphYy48
lHFmYIsuD2Oqe9JSZjV9E7hbOfevItRmPzOMdpvJ6Gomxr1k0Mh2W+t9IDcOKTrF6X+zdx7NrSvd
Ff1FcCGHKXMmRWVNUAr3IoduAI3w672gV185DOzy3IOnegxXokSw+/Q5e6+dGO0j0SfdViuIHkPL
zCnWpqebhZ61svXwPYV+UThl8uHqHNTNCLYVNO+lCz/ZGLOvAExDymkfWQka+Iixh4YiPEps3nQH
ASLNv82kW/EhZ4SQM9W8Juy/w2tDVjG8tBStEmqHpSRndTF6/H59oz2E0Ea6lDAYoCoBS7TjLVrS
jUv+YEFV3O2qJiLbm0ONmG5HhemdNJhfWjgFN6sFc1JwwFds0AvPNH/8DoZDDglfkkZASAHNZuEP
11rUrMwkStNKI3J0StkU+AzI8U0rdWIO0mOS+39J9waAmxyc0oCSHv+1uJbyYV4XTQvrifCJNtfz
C7EVKykic5038hC4OdPJajuE3dbqu5NtjPQ/yDkQ9bWIxHMnjJvDJHdZO5+ujgc6H8BU4uul/dOT
Do5n7cU12q9ROm91Q1x2JRF42v0hsnHIddOHvrRyQfSpm9+9CnwgUJAOR45j3iJXlIuQcm4kHx4p
0TgXEj6bZzzdwpQha+JaPAHphdXEKzkGz7ltYn2KpmBbiG9SOOPl5PSkTAyVTvL1LNuQu0LWX1Yo
/tD9pz/BmlwAHUUni7AhP+U6Aq6mJhVOosqxkF2Bu1vaRg/gkhllzS67GuuA8eZIVRZ1M7i0eWUu
TGRQJ3L6X95Z1XCoQHXzNpYLghcvcMXblTEIrJ/jUEN7B+KmMOttm6LGDaJrQKVBpiHUo9M4TaDq
wZW7XbnPxulNTiBJggSHI56+R9AF7drEizCY1ltZ0+Z3xxHSZpyaa5C56zIjHkd0CHMxFHbLVjHF
NIvxqVJ00KvKq2mXVc/kMY9blQBaiXSEQ+ihBtGVa5UX1lYD9sdg71gH4/z7PRZBTrSYC6RGXr06
/hoTlq6sLlGbBc7WLtWBaYNxJ/ohHRAtslLTDvdQ+aXmqhsZ41gUFxvp1Q96XtRMiXyyfEf7zGxG
LVxUB5uioFaI6A+jEaNf1tvFW4b381hAtuNyRF1I139RJqSvG556Z6jpbqV1iwgLv0RZtqZyWoBO
JGp6CIChmm+V7ggiTZi+KNiyCUKKTUufTjUM10LkZtXwIPqOEUcIrKCEIKFH/q4cSJCGh57Xigls
Tf/QTezmxE7/QA7m3yRFMV/4kyB1Y8WonLWotzM+wLTwOxehBAvVWaONaxU1ATqpvx0HDxBSYb4p
CRMQwqVaqaE9OMZIgEocHSJ9PHu9zlaEJoDBcrEpJyDRXXJm8Pe31IF/t6Csx5wltCuzAq8Yks/e
uwX2HIJ2NQSXVxRnfwXCp5XyCR+FMeiV8sfuqBFk7VPlRf2n2xPIZUd/AuUwJJbpX6kjIiNuYOkY
ktZhYHG8mBj0RKy00SwktfRHVt3+IEggaeOdr7jUzdi3Nz4vsjCJiBv4eXNksP3Wsm07sSjOUa1v
bCcSl2iIthCTTcaZU7y3DPFSrvAemhQO9gay7AROv5vOlRdsOk2+iCKO1+M5NYRxGtDELeiEYomd
vstiQMnkHjsPCayrm2SKqN6myUt1js99Cb8da4CenWOY9wi30cpGHYQQc5xxgnmzyyATVqP06FtO
T0rqaHkaq77zyttFJVhGtPpn8JR6tD043U2Q1Ptgmo7OiIFWjl5ycEnuXVEyghKJtPpp6tvL0+Tn
O2/y7HsyaTAfy+w7bwCVNwbdKZKSwb1pR9vM9CVKBU4gabej4En2HoUYCK4EOKOjVbNoulqZlDQT
8uAU5N4WgGeyjkvjMcSaEjcHJRx5qHrJIVpn+tTH40ETSbDz6YekhGrAe6wlMntp1+LgOkQxOM2f
trbUQR87deAK/M6NfpNPEb4lhAB4ifgSavqrX0GMbXT5VPThrYPYu/HausMNErEI00o8gFOgFW0P
EN7mLCM5fxF5E6yCTHKCAMneyE4cDN0Jl8NMxgss+ERNUh4YbxUHBQ8fH4wZr39v5qIATpJ0x6rE
OhaNDl7hMJqQJaNGjpWFPN2btm2OeU4bqrVKOG/k+vRJ+BH/49fDTjipwV4Q2seGLLRmvlX0Prnw
s8a2iVAVwU3BcQMJUCvEX9sXycoL7Fug2m0LJPDGIjJtzLz/Kfhra1rfr8myG1e+Kgj8QGTKe2/k
6yElvbxBz3Z0ynhapUbxpDWxiXShZNft1xJP1ZK4r0vTMXwLCCK6/H6JxuApdsrV7AcDtD9sB60q
iFfjy2SCcM5jyWwE+2eUPrup7Z27gCmFS+xbYR0LTRt3Kq/rhWZxbTehQRPs7tksWWQs/XQG3Gbs
RIc625F6oD1wdMcUcI4H/131ct9q1q2us7tF9jxr+tn34JFN2vhTMuLybMIBEoHup5xcNEdOs5m8
mHnRiCzWB5mvDfswtZb1FMVrmcYXRNVXl4MOZLZ8FU5ICHKUIpYB2ngk29uK0MxKEq1mK2M0O/LF
FeTUCtM346Hmw+ijY117I5Q6tamzfNygc9uxY+FEHsmnC3XgdqWEgZLkW1dX66YQDCS9vU0ZogfG
a5RQuzCYWHnuhB587n/g+F+4lNWket0oEzeaMh4yYd6GoXicfP9qM3peuJb4qsf4I9ZhLrftt65V
CP/6ZlUXwCkNsqaigD5NMHi7FtrLwjcRFPkYMfHoMu8fKecdE+/iWERnjwNmW9enwuo2petfh1I8
BQJ1NBi2QvZf+VBie8y7VdhVJ2Hoz57Ql1SsF3fwiSOrOj4dXbUx2Z6tduI6YWmFN2c313Z0nwPz
zffKPUl4LXPa5YA+QQY47UFjIoxh4x01Kpq+BnEeah5vHhgwO3gL4v5NT40Xg9xQ5BYHIDebvvZp
DfYDsYTD3td4Nm5a+KU0H2bA3IqOyyN9T7g2urHhSM6ANuPqSR3sO3FUvzNCfrLnHCMSJ1rSsIyf
UBdfMTNEzdbfmAMR8dHaYpkENHPgFuZD84AYac49qtiIbThOcNyApidOeh6nAgaTYByPzmARDWlM
wezv4wkKg18ZZ6Xqu58xiTVC+VG7b5UWOCur9e7DOAVrqHbgZrzt6COcglnCqFBrz0z+WlJUWr7H
vis0l+N1eG9C76FClKXb5Nz5YXjsR8nHMMHMmlHaG402rM1EnUJ6QKNXVaAmmCjYmUaWFbabKTaL
UyirftsV/qcpuU7J0ljZKaaypp9xfMDK0Vrse7dUR5L+uEbQQ62oqrCccjRb+H3nnwtma5yYMrYR
+UUTyMfghzO6muwPhTJ/4YeppB5MMAxOHwNi5n2samsdtT1lvU1WjSU3AWo/6gAAck41ULxo9sdU
ZqwDU2U/V+LZIEb04PWmXEM0h0pMjJJty5guWvQdVJ793OBIIlILfWHsLnQ8TKuo9R6j3ry0TYdN
m3NxV75Dbq5ASWrPbcbCqklMHumsDgqjNU5Dg7IFNqOYynsuMbWixKL0Z9fGl4LwBJ9QCX8jRNCz
y2JO+jll36ywWhcScEOWA6eg5bScV+hlRXLoagr4nOiSqWCF7UZ6WnqrVfo8lVw8lsZVQVcWgqvZ
n4pjgRmSGFTsZwTwlYvJ8uhdlWWzazrnD9KFct9kzjH2igTjBAqaFHTuLmiIVTN7fFpOOEY7qy4P
mDuTDe1Hj9cyqV1VygeSba2F1XZXkSAIqaLsp2kuRBtXJNY6AmSeW4WoS7th5QkXR1Eo7mFab/n1
ra3LXwr3sjIwQrOkF3HVceDGz8CISi5a38329JOG21TNJHg789Y25emvxoFFbW7MOd/oo6210sxo
BXuSeTtHB8uepY3J9B1k0zo1mhwxlapW68DERJr2NM4zPRs2iHiX6AGuaTvcZx4uM/f6FAnFYSDF
eyrT5Jw07rpr2+ro97eOavWicVwYek2c4O73yESrAL5g2wuu2xw5OlAK0IocLgmfCweozR7yHPDN
aVtVONBTe6ckQFIri9JzkFZ/ssBYW06FfLxn6ZAe7McZwRC0nBX6Xm0F5uMVytuVVVkP/QRawu66
V0gazTIKAzYwUFPRoBzcyjlY+FA9RSAK10FjvhW5cs54cM+FaL7rlt81ChnwlRzIac3QTy+zchW3
XcBBz7YXpRhmTlC402rjPjZ6/gi15StTBMoO4yggpJDIAovqcdT84SCb4TUmCHdBKzjfSTPaGum4
z4bsONpMIyYyPY+d63+YuXwxQWqwGdnDOoNzuE5sktfdRh83nhpeW+zka5io6mByflp0un+L9Yqg
sTB/j7IE8LgmwoVic94wH+flC7taapW/Nei7H0BCP0Qmid8NH+z1mKOF1brsU7PIsbOyzNuBiVH7
yvNIQItA8vhed3Hs8sUMs/IBPhRdQ3nye7RfTn8I4lxdIgfZlnNwWr47281IglawMa08OLoOGRad
HwdnmiLNEWv5RWbTu6qHk52u8qTWt73rVFdL4gCiXqORQFL23jQZqFns8otqLq6t1IoJTRMHHwX/
Ltdht8sO9KkNLhX8J5IiN16NAz8dlXV0Dv4qcRkSn5uemA4psQDdfLVoSGr59vCANUG2q51uh9HY
FbUtbnSdNYtPysAE1Y/oCjSu8jcKawnCbe9Fo8beBqhxKcdME1cAH0zRSrXNUOjp0RAc6kG2d6Ho
GkrYDtg7xwUIp3mYGLBP0WBPY8xOpT/9Ib8Pj2M9IpjoOYKmHDi2Q80BTc0Qekbb2jouGCMOng7I
NYlB7ODkfIgNDppaWD+AFJCrCTieKIkjaCOapRbajtgXe5FaJmDg+Ccjk+IDwk0J6gtZhJ4Ckw5l
uvEQdoLbMA/0FDslyuMfzET+yusi95gpMrhR8MuVLIybLay9a4fBRifpZuUzqbEk+xP6Itw4Ss1i
1CrbFtn7GGsWfgCWDov8qCTQCoYCs7axWfaBq/FX64kcy2HV9bipKyUFU/LqMRkBsTuyErQ9/Qvs
ATbwefiTtBd4djgAe2AAhs85RUVIjwfi1va7wiaBQ9abIWZo2yTMDUjD42AXFvBju3pTk/dA8+yg
evAFKrEuejAUuxmIywe1fba125hXNjmPpNDpsko2xYDtr6+0Ne6QZtn6tdxB7TiLljSx5lPBbz51
Qh2tMe6vTXNP+vAu0vLDJ6p5RS5UE6E2a4r4htNoDmVlk28y5qQ+OqFCwAdWhrsbov7d6kjrrWLd
2uojlVWgrTPkijvU0jWzR8XAvrSNVYhh+bErTUIr4uLgC92/N3X+B/ZdutcpGnAUWS2OmGRYBVqM
RjAWWCl0ROOqIwy9/pv2E5DVGNuf1Bp96dYBY0CtWXf+MOvMvF3dDHv0xNWx1r3h0gK02rLYVWi1
8k9XFdEtdiL7KWoIa5QKA2mTsxLnPb1pMUXHokRFqU+8AfkADC6e9p41fvfu7EdoGQQJFPEjy/x+
cGs6TW1CbobZA+yLKw0FOzC3tgk+CyvRH9Uzv3Ts5wTcFBaVWgDwv/MpgYvmZtdJ897yo2DAogMi
Anvl9uThDERc7jpIOI9ZAeMWp/Dge83VboaTN7R0hxwRrF2QuIuWLhUfxmcOR5XafuqChl9kj/1J
V+LMvG7luH28Qhj2E5po82unE6sq7fs9wQCMVW2x0Jl20EVprVNjrjXESavM9fIrG/UpJwu0xD65
zRVDiXIqokuh/jRm0TxjnaSZleYnhMLOpusSnJfaj29PybkiVkTv8fAOrpNc8KCwCZ0MHZ6GkUvx
0AX2zyDB+3dGL9C0E5AeDL1a5hMbg0z19EnzCHNJ79Q92gLx2Lo3I8FmYD3KJty3SO6XKpfUFIjK
dqp4JZX3yPUBuUWmAHqxWQ0hQvySDJ91qZcHUNDYVyD6EZsCp58juXcQhYuEjMMfiFLG+03DDh5y
eu1Kyzymu3Ii9VGZKGblOGIizOhu8F1FcUhDmOae3q4jXa+OEECTDcmaYYY1cyx87LOjkx8b3u6b
kF50GDHBggzwoYywB46TgXtrardmVL5aHO8WdVtmjMz1tY3jjzUvAyct9I8mVNazpHdIGSX+JqBS
lrpvZSuTNtw0ELauyprpF3YtKq4G6ZdNcEVoU1HNfE304vuYPJlN5xrmVhtKph12D0TLnvukpsLA
29DITJKpuLUxEr2p7MyzFjFrpcQUJ6ftv9LQ+Ekc/OxjZnXgmim5ZcsuUiccUEZrr3X1NTPrctVU
TriyYoY+goSEU8/0koOTtk8gxtdp4d5Fpb/4dZRds/DQgeuKHW1ryepOmkB7MhUF2BhW8AN7cR17
ROeNARoxzPEbA4H0Eetmzq3KNOsCSAb7Me0Ao5ElzuZQ3YdU9PcRREId9PJaS6tfl4rJvxNr0QFV
5txcyoy7mL9oM9JJI85p/3uTIZl55ZJZO8GkEzUSjdO6iVleY6qdczwh1G2K/rHZTV1DDw676qMx
z4KCRJ/+ua8zPZAT2C5WzP95ta41EGeblDe9H/e2kMOT7aQIRg3QN8Eqjyz1CpNDXZQ3cMlNtXo1
4AZvh4lX/ftoMUtqfFlRJCWutkTWau6iIHgk5yr9S9D8qhH6K/JkVCBzc1RUxUOhL9Kx7h7lSOMd
aMED2glODnbKylbtrEpLSNUQrLT69A+/6P91f/+r7g/B1/+g+6uKzzz5r7l2s9DuH8mfY/wb4BUw
mC7RCoZBF+Bfij8b4DPzVpOQC+/3IYRP/xL8GTxEkwIoimXSp/tPmGgi71yX+xC5oemZ1Sr/p1g7
eJT/FfwDoHoW24EbsiGxsaSY/40QY4U8QMooIGSX6fXoIKfNi6b+UJFHZ9/X/CtW9ObqtMgefh/g
VTNIC6vq0lpV+hB0RF78PuCU+kiPLjRPEhLg3VPyGYBH/VGj6BUz5lAhIzxMXu8/ozzcmEmhvbsG
LiKZ4ftqIdW8M4RB+9u/O5Fm7mqBhu737iwa9xZA+0fDjpgtxy0+IC3b2n2fPDe69pFGZfitjdo1
I/z3NRmIa1YSq2beoYoAixE+VzmVcT/a72Vj2GuT1nLJyHk9FV1217thOGWSBIlZu5+N5UeZ5AaW
CaTwzRg6axBRgDiCUVvS9m1o35JZkhmASlIrIAmN8uql1MLHzGjTH0ekT3Yg/HXOr36ga92A0aNX
jsTIO6gSYQQdTGLPWIppItJk6HI0voGRQZQdjnqRWt+pMTc3rKh9jIZE7mTfRrvURnNvKGRxNmFP
33UcXdg/6lcNsfzGF4aC6Jg2N2WR4MVsK+xc78uX33IU/Z/SiWgEJVb87AHO3QDEMo5eN8VnRD3F
Wplx+OKX0+vvcyN4ugZZgp+OL2fNut7fspRCT4sstl5rSB7k2F2M3IFgZ8CRtEQ27FUvkKH7LR7z
vnQgaYXjy1QasOEQ78G+Ll78Vo7HQIJ5QJlhPuhZ2a0n7KbXIRmGjVYnwbkcNHsLt7lgi8gyMhiC
8eBKNXEM5ObvAyx39hbDdXAmg37YlL1vXzEPt+vSqTkMpwa5oKnmPDZ6jDahl/FLZTXeoh98+eb0
I/N+3Fy607/S/dZBcnnN3a0dEqhzxkeq1ozdVEzZIQHWemoE8gTT6ZpbWyuAt/ypnnlv2XBT2/zI
G++BHHr/b6i98hGfE1qVtcF/5X13o/e3B+D5pqgV2LtH984pc1rzsysrzi+9hxFu6lLzWA1OioOt
wWCC/v9U+72/sYXAQaeNEfWLko82dcESYU7OsTiSC0im4lMF8p6Oqfun1/JVqmG+4+B3QkBPTFhn
RwfT6dW3N0Q/feNn75x5qBm7pHg28bRDzarGBwMs17qiAXzBL8jeXGjrxuVyrgZ8PwmBvg8CO8My
bdBI5T1pMMLJrK9ATvvGsXCuBd7Oq8jDBAfW3nJ4eh9g/Sg1dR976CwPrgYrunGEIda1b8zjNMXW
gZN2upNW5wEvmbFBRhFf9AGxEnHoi6pxxHdb4HrMzPAV30O2MatSHJx4vuJmtZ0SRFG3ur0ptNmS
KCFXOAa9v7ajOVn5tX/IDGKQ0Tii/M/MOUPdqe4x09+llVX2i1sLuve5Y31WlkVolV0y1WzfGpo0
Me2alCrAde7Y8GZpWvCVp8J77SPXW4reyh9MLaehUYX6sSSh+4idr9qif7Juoe3HK4tS5pXpw18i
QuM/RUeEIOACLOOlv09Hi2OBPemLqhD6k4H9ZV04Ul3cae5G+ISjCBvNDek6wc0FILCQjkCRWDPP
8IL+s/cszIiOGM9G2tknPik2IGNDfAQGUZWT5347BVNrShEIEE6OoTqMq60Ck/bs18aHLji7MDdp
GXRityGUPnpomtQ/axgZ+AiY48ckbXRfcH4eolR5NIcQZv23Bwz6BP/8i5R003/+hVlX723PgbTC
LXpTtfxKcES8G1408+syH1BRm727eKIqP4leHStmBdAbaNOdl71rsveoX8LxrBl2/WTV0/73fnQV
Nbxbxp2/320YhzMI4ZL07ouOl/SxrCMivhxMuAYKtcc2xwJtR9b774Pm/Iy6Gk/0TYLL7xOE7wn8
WFwoWt3+Hb04eGsZJdE6wHhByGx1H72W/7ifWCgdQZISCEe5CTH61EZZ9+iEQ7cfnOAl0FFlFexh
rw4qMj4olrapQxm9xVhMF3VnVtcEO/tzTbeKHK+Ss8xAHf/7L2qPmZkblu7+92ZvBTtn0JElSnBO
9lC//t7d9XW4zVqbMfn8Ywq6GYucHta584T9Wr38/jQ6pPQsSy7UvCxwN0c0rzvRvTZtq905OwdH
W2CL+72/yOsbPILyyeuClQqxJodjE5xhjXDW1svi5lhJCqJY02kXo5E1Q71+Jos0Wkoz3WRBlL1H
+lVnufoBLoANKsKfaVO27kmUw140VPVz67cfRH427yIa72/xOLQvXeU2dwCO2xRh7wvjBvuC9vGh
Gp2joyfykGmDcfPsJIPOA/UtZ2aEs36IXiIO8Cs/yo1rUChtm7A28GS/R/giGxDmZnkfA1rCmVUl
72mavNCtotOeDNNTq98sTU//1DiVFl6lsmfynXrAU2OOkJR+WcWEfksxpD34JvBqR4XFZ1PYu8ly
UBgU9d5EXPiJ9KVadsKNl7Tk9X3IyYb5k+s8pREcoCxUzktX42mGvOZBAGEUrJQO5Npy3lq3qb9p
VYHcHknAKn3nmEDkomMyfChFhF49b/ORVcdnp+wNEgGChvgN9NiGrn3HPe8o8djMaibt0M5bQOPJ
4IiWdtiPcgAF4tvtEf9AuYsQoJ37gHavsAf7Olqcq6u+LO7VaGarPI28J8u2s2WpWuM1/905eHs/
mpx9kPDfbw6CB7zuFTppNeuhkJ0s4naN7KiGiciGaprMc+nNZHfHNXdalZAJynRZE23zB+HVUarA
+wFwckbg2fwMeX8lr9P/HrPhoazy9nss9McpKIKv0NWeu8Brv1xNvY2qCD9VmnyOxqg+lWN8F1ER
fabp9NfImuGjDPhkCvjpH4QGokyt++kIRLeA+oR+g+yq9hT4zngN8TAj2pmGLxHoe8eV8pWFKN0a
JhWb2xm7pLTKKyOneq0yET+aggBPPWir18xGa2hOvIwk0S9WbscR3vK5Fwy4jQENzId5Z60b89Er
Oucjnelio92VLxzLAZN6dYptLgFd5pLqLtw03rWWsfRCqqDMa5rDmGfhLhvK8BTnqQ/SOnCueotT
LE1dDSsZVzt7V3SPUloms7rXSpvuzyAfCpAsP12GhAstjryz4oJPzTigxyChIC5l6jWcCJfKsHUf
rHxUr7oPBolL8S41qm1pC2IjeZbMugybHMLS35udzlCOPqez/b3J9VGg3B3E5fdmDYiKv9OrKjsN
ZXMWwebFvajV6rFHWLThAopg1ilJxKt895wRXVjpjHfLTC+/d8cuTci6TuhnUJe8EbmILi4HAqt3
+QVeangWEjNsOub6e2ZG+4hV/mc0wjeE79mL7ipt3SdOe/yPp1LsiHVfR0TF1NWmn4b4p4U8xeEh
0VikXLGrNDZ64XQ57SHQ2b9P8cGK6KM1vXeg3lYYayY8wbhvBlqSK9Kiwg8rJi57/m7RgIY2N2iT
9uQq7aLOIq8be/NTn9dHVv6145UBpPEg3QtFx5i6MngxRohggYdDyrXYH0Pazx96fGb/zt+ngtAW
kHUEKs93YwRghw/GlyiScCFLyFz/3D9ROHf8HCMU3rEr7TkEgOe7Q/hpDYb3MFUZTZkGVTUttvLD
i4CHWWgTr2Adzatm1aBYBmsz1pp7j1zT2qVilCumAtUL343a0fTsNVbT+gUVd71G59dtTTetXwYO
XkuzrJt9YEU/je4V54RaYZ209rDBEimfEuVT93q0F4cyb57Q20cPBBJurNAYD2GBxiuYEnEbcXRc
dAmKab6FtLKis+6eutArsUubSIWRJvdZ1l1k30F7RzN+SQd/iRCTRtF8f1BDYmJYdavzRG3snsgr
i6vk/vulovmrQGffUnsiJED2E38+M92Ggkq3HGT26BOt+DiLvAxXhLffW4Zjy40rbJuWphlvolyl
G6yVww7Kcb42RBy8dirPl5mwiA1kH3wdMpSBwIxfqrh/RGI6km+I4NzpNP/dFIw0jNoYLqEsMIlo
1Vch0XukmDJWzOVCSlJD7bqBKjdh0K/3efpeRFq7i1sOlnE7pe+e2b7lidY+JMWY30aPpPjfp6U4
tddpxycqqlpikTqQakigkEKF7o8vXuas1e+ON2yZxJl+k21XoS0gobEKkZQ7ZWfvQl0df18P2iZn
3ee5t2tsqd6ZI/3erTq72SHByZHWpf4785kd7LDyWTSoE0DmMUsxJJLt+YRm6Em3l6YbrbSwH1/M
zJs2jm3km9SpAfTlvslvODoHRUoJCOARAYnuaNEqteHwhq51qYa4+kDBdi2SJHgMYi88Shq2y4y8
lSUeJiREtk/SUzgo1hybvEOfrOt140u11vTavfLyy6N0ugvWfpeoKt+CxpyfE5tjSN3m7nEQBv5u
SGkbRuHVo5uyPDKElMfQmkX2bvBVl4XzFmhOvkRLaD92gZ+sXXIHr7mIp23PUMy0tX5blV33TuKd
ouX55jIo3Y88tmrg3yDRyO2L2xo7AM6M+KPuHsHk+kuX845iSO772srWfdi7l8SI1oGdCC54buHw
VPsWkgZHQrCOhc1Z3WKe86YJbV8FgfloJJ8sqYRJOolL/y9y3pWpUlStvcbTyUgmfdbbuugVIRUC
LLfa2r8qq330M0UUXcZn+neRNQfjYzDq/mZS6dfm1Kc0h72/QeLJB6Fln0qb/ENEjNKO6VQK9zza
W5ZufA8cOZiWIBtWgdrHxB0d07Z/jjX0mGVk1GeCfU9wCtaxOaYHO+xjbjHsMfNMHabaMVj6q3xT
2fb41kDD9wVz8sQ3P+1B+/j9n5bN3C+x9tccOun9JGunD8cvDdf4Uoiov5QMtzZe6X1VMVuQTVF/
8KJ+OEZMBraG7qa3Cj7qSiDxHXWdeZefT6B1Makp14VOGy7MofQPYKzSo57Un2lpBec0C/JbiVnv
n77TGEXlUvKDzkONsp0qjJGyzrYfERZa0acvY81HOUrQp5v146vho0+oU2Wffm/26QDsMEFY7UXh
tQ6rj9+7O+FM2ANJsM/c9sXO7WBh+G55D6MuOuTu2Ge7ynRXntMHPj4kBphU4+7KSFFf6LY6DbFS
J5CV/en35n98Eb+PFmAcIsQVmid/XATC+xAtyEM2ut6JQ//ZcDv9wZ/vgnAsDmE6Zxn7TnoRVsF1
gtAZ3a4H0vqjrqR9+r1h9Y3aaCPIrTwo3QfI+QCNH37/PxozgdKNYq8ezfjBLGX8kBlpvgQFzSYr
3fTSeF12IV7A29YOHv1Cax5MA0yDykrrFKCkXvacBz7q2cxSN32xTdEdLTCzODenjzPWy3DFPu3c
8C/Tv++JEG5ybB5ZUU3I6IHvpS1RHsodptM/97Fnryw0uNgMsvasc/Efa2QOsms9vFu9dyot4T2g
cM356MoOxw7niuVomtFRjuFraDvNBU5hg3UydVYeqWYvkOXFwgs9kngLn9m9FUOaDc0N8/D8RfOT
x7jKzwVV051O6MawtOZeSMBt1hTU29+bATYQ9l9yO1Qwlas2bfq3ZOv1tDx6RkudCj6CfkzOyOY+
dPleJky+8CMZYTNbZSPzalrwTgM/fq4m8qeQhq1HAGsrfdaVBrpo6AkaCOVs7S1nOLbwGtP96XqF
1BR4mR8nl8yuqqtKwvKq6W6xT6f+s5b/zt557catrNv6XdY9F1gMRfLg7HPROUpqZemGULCYc+bT
74/tiWVbNmScfb3nBBrdLVnsZihW/f8Y31COdl7te2/QVqxILNqpWXeo3L5f0p7dkFqDYadvxNYa
FQRffXGnKN4BQhFsnUGXR7CDXHx+SOs2zCNkLeEqaU3vQG/1WNJi3pxf/Xgwij5dejEfy81xduBS
4KEk3NZG/o4HhNulZpbOZT1W3YUDXqLUNecy6P1blj3yOBiWs0YTVC0EZ9pdB8Fox0IBlZppq6uM
JunMhJC9t6YHRCz5HvP1AEAE22JbB/W1HOnCC1xJayLt6+uowA4HvxJY+jDuA8WqSVYqwOh2YVjN
fQpdCzViotCrwrgN3dLfUABYGhr2lvPHzKdPZ6bJP3clCEzGKha5XIQokJ7U2nsgGCS7LkwUmmYG
8Pj8Plxob94IbgFxj/gTX+CFW+F+4xLSXgUuoNxirecrHzE5Grs+TI0dLSpjh7gMKl2IPQjO7oXR
1MllNhb1bUwbFga+6LAHVNwcEXasJIqmS+zks8RIqiM2hWhluL61yNQw3Hkt+YIqnSJgzQxqCfCu
XSo1jeGHh9GE2eKbidyZ9MZXMQWIVVE640PGHW829n111FusqDbX3Yqe1niMgrZZ2iw0kULw8vwA
eo+VgpVFGzH9slojKkHiMD7YbrZLYllvPOFgI7IMPnZfD9tKTeo7Mg2wYkzUm94yqzsFST1MRWVb
xahJwaNxE8ErgZfGCOQCTE6wGj3roBWV/wyjfkKdKOkGuuETPQegy9PDmE84kVJ7rZhAL5JCS+/6
XtVXitWyMmWv7Yteced05O6rdtTe6p6iZ9Hio8H7PCRFdONr9IhN337SCUy/6PsxuW+SaE8RpTid
XxWtMxvy1kNMLrE6gb/S7fZYZhm1wMz4Rnvf5RquzXXVJkBLLKXawva4l8WUhQNNZgUkzpGzocRY
6KvtiDWtJS9LEwhsEqCDmb/qpovTtJtsylL3olnkEzk7DCHzDGyIL23mKEdc6fWD9hY4agRVW4cM
FrsfHk62PTHRH4VZCMLIDZHMTNrHOwQPvZvViMWN7MoaFugGybftk/tSx6CHk9HYB83aL2y0S61g
iZGK4TDJsSVWrAs59XArxsIVsv2PUnbDa5gigytkh83AeXN6SDFlMLb3Wu/pMxWT5eH8sjW0+5Bu
x5R+4xhbHQXzQxoh90HVegSLTwwRR/JYI5g8gr56z1yNL0rUArXIyWFy/oHjQu6sKmN5fkvDqYAN
C2K/SnQ1y52y4tywklU7jMopJwF9PYQFWdSNKm3sRSqqqby6z+O6vEu9tr+SgN682ivvHElvvTNV
BRkI5GmOe7Qx3Bi9xPQQal11WUaQVs8/cAOUzlCx6nleF6CqpjAlJR3wsHQ4P/Ghi0XmNcHBnxib
Mo+MdZggPLPcKnwYg+7DzFEznCXkZZId1MLEISvbfx686b08vRJDvkjDjHLCtPK2ofuEs6dERvra
qzqSbuIAl9UYf8CHpvTkhGJXC5FuB1EbG8Xyw0tPMcdFlVjdvQ6/jPUp835raEEw0pkCnsN6ivE+
ag6Y3wK4b522qpPoLsT7sI6sRB5oPauL0aPVpHbKR1mXYl+n34yEyoQLAGGOVo5Gvp27qwaVxx6j
p7Mv1TpYpxQNzm/FXbkuqGjNh0wgdMIKG8xJTgEOahO4WakeswtonQvbIohkRFWx1RxPvzu/7O1b
rw20HZ284AYY12OnqcEL7bV8juPZPmrg267gbC/sUN27Y39DuJW7LpumP5wfDGqZ0Hf66CEe0VMY
HYW1TgudXeJ49nU7GbrEoD6OuWwnIxLuf2icAkVMdevlXvWcuS9a9d3D2G3iCSCohc+FLxqUz6Zx
M/bmJUvhja7nzgsyOmRaWCcVZN5ryymHtVMD9Su5j8xZOY4X5wcYwfZhLAmN7xQ6hak77IuBvpfl
N/IKT3c5G1ujmiWa3e3buBtvXVBYC8tFV9sxmO0HjRuMX1zkYU7mhqqaG4BHVNicu8QMmxvFZgWj
q9m9VrrdFe2Ny1Cnak2j/8msdPuoJ6E/a8c6vbd7Suc6Cr4Zjdz0XprUo6XGstrQwOYluo7WoHND
GgZqM+7TnoDvVO+OFm2/VYmzB8WuV9ypTbOxuBedzq847a9L2Vf4tqCylhoaNtPCm9GjXC4WIsK7
riWBt4H9Fy8lkOIj5Z18H9phg0oWCWDhTQDa8r5yaY1WTf4g24fcRIIUi7A8JrpZHAviAI7V6vz8
/G4ZijVwvBDpouEdE/zPgFGbKTbNiVmak+pmR3zTqPRQ4GHTQzwhNo7lkFauusZjPonTKxNVvV7j
/mo1lzJxlAXLkT20yh30lXY9vvgwuZaGg3JDdXOMe8TRHqdE3sbB7ZGBpaIwEuwT1V/mQ4TMOTXK
E4E96aocjFejJG5VjLZ3m5Uu/IJuXyZlcOlJEVy6Jg+lTrqSrsg9KM1FrfjUp01LvWxr4AwlPmlv
8pOvQEd4czoscm5VknI1EPmHCc40q1QnWQ0OppK08mM8Nt8fR+5ARTX2M8tu231R5h2ywr65ifVc
gFfN1DcuvFmiO/GHUgwMzIO1tAJKdXpFg9PnuO9MyAO34FkEgXMdrlxrkVtefUlZVl66UcwkUbXW
ZZI8mn7lPCHt0jBx0eikMJ3d5r56aOPxNbedduND9EehSLtGpNl9rbor26naazlZYL290kt/D4C0
5QMH9sKPvdjbEsKb7qvSTvdUq18TepEb6oSmQecwqHa1Zl/VkgyA9j8PRHKyXj0YqjYeSg9k54+H
fHpZucOhqIF4GJiRd/2EOB6NeAHLvpvZ4B83ZV+aN5QMtF3GQmvm5YpxEzYpkLa2ISZWH14qXZTf
zMnvG5iTRtu2gaZ15ZsOBJ6UBkXcB64AvWZq6i7X9GPUaO4pJusUCwUa4UQ6wYXjI/6IlcmN4Ucv
gIwRPQkVRC8l8+0Q17eMAPqzRilg8h8Uh5bC+XVhR89N7WrPtsm1GEaC7MXeGk8DsQFM8Ki2ddWd
zFLII+3wbAUiQkVY1U8e/YCZ3/T5I3VB1H2hHj8wthE8ogzhvVsn5Vz6Nkkw8OY2uZe8GG3ovgvp
r5sqq56V2IwWwqvFBR5CbUeLu1+NLEJuu4CvD8cmeC10wqkcb6WNQ/kwmG6xGR0NBeuQZcTW7+t4
yF6IobaXaoUvMGEoJ08Fr08ThdDgowE/sYhv2nCkK5cHy3ashi0h9VhWLfwyfm0/OKUiSGXDu6uO
gbpWVauan8uDkYPXA87GYC7RDRBYkwTDFcuhZm9awXAorUw5RnigcPHQzKhSJp6EEsxzy2zvCSwV
C62P8X4WgrAiRVuKpCSSLu2Na1zAYpupVrnKQ615hLSzogid7wW1tXmVGeZBlZF5KDSSlxrTGu5k
QNrOoCmPA/lzm5yS5ZJ2kvJYjeWr3UPbUZnEXemjfD6/zWxfX0qO8wbmmvfE11iGRaAibQlMDPog
y+HqK48BCQ/zvqXnU9ate2/4GO6nv0rfJdn6aUlqyPRrVEBoPhaqdengBzi5xoeqJhukqDYgQMor
adAHi7Sr9DUpp5txksig3FuP9GfnNJar48jia+dE8QelAoYLTU2ekl6dFsQvE7bz0og0ZckypN53
iOPIxDbspZub29xmoofNTzr1cKAEXGCdR00iTMpQPaXlbZAHBULSNAQ0UpsLTm5vXTp0pqM82AWD
b++MmITgzsSMo3mGcuNXb53vGhsq5TaWNiN+UnTy1PWoC69YuXXQy0GJ09YGqU6JJ+hdklCCmT1V
y7N3rU25gULwWdRoYDUkjqfU1y/yISH50q3kopcXaTlQ9zT0mBPc2/RVikE6L7de6172I+jMZnSX
ZpyPhNXk9aVXDypZw8FzlictVuhijZxOu26aPN/EsFXoChgN7HEQrCMq/0sXVzFjJRmulRy2Nh2d
6/ND2IEJ5lbsbksL+BgZKflFXXPy4z4r9qJo8lkoON3CUX9nmUzvMy02nYutzie+KjIK5UHxa9LO
GB9Bofdg9LdmWnsXcdh068q1jUP3GoRjsusYvZSAwkFln1j0pbgtMskO6qEp+iJZoxd5gMJsXjee
a1y7o4LHg5N2E3JAr8ceRlAuiIhhQnvwvejj/LY9/b6mvtGIuhFdtxh9VL8mFaMlkyvCOrr0m173
ZynXJvTEXSfMZZTY2Hcc993UmpNXQKwMc0D2fTe5fUyCavyAOAlkVeHRipNhX1kWasQmEvejZoYs
EPmocqyOWTIlOKX+S2ry2bDklUuCh50ZeR7mDLoS1tsgNY7m9HB+xuiELRyfI8uChPCACt6hN8LN
9qNBXWZMGuYUTFmNO+q6b5SPBMkLoI7wBX4/Si2hrYKeGx1Zfkgl855eUMa+81zIVB6heaWj9tRz
XRC4ab8wOEEW1MEwhmrhzkedXOgI02MIeMu86aMbt73qSGzZCd1v52qiXfnUjh8iZyUNwANBmY+X
0s4h5xpPRCl5u2Rouy3LnnLu2MoN94yD147WmiahBiEdS7SVNfqNeVUTOgL8yoe5Qo2smmzCTPRB
JSB7XxsROHOT1A0jrFZN6+Gpo4NmpkAWCp9lZmHZNy0eaaZjDstCx79jmlrMyzTI7qsmckE0BPlF
5fePEVnlUWNBOLcII7TBg0p99A92k2DwB/I+r1hj3pc5FuJm0IPHso9AfZhevDWwlq1YUnALLJC7
a7UEQRmEM6VFGlUwh1KuUl+ymkW6TEGXaCIv4AMHWflI++clTdsNERwSkhEAKjBy2VUhsjmrQ+L9
LtCmDTulzi2AobG6EFZ3zUrC3npR3J6C6SFGnmalWY4FkWlomUnfmdVZeUz1/iGwKwBPG0ex011v
iVtViexTohSQnDwxrFr4oMTvYf7XtfbKpYexdiU0EXpX2Ls7+2RQAzvlEqAh58czPZJi5ul6eOpA
lp5YgbGO6GQ+SzqOByFfh9FljWs1hrHiN9SD0cjLgWL/QjphzjxYv4t0vdpXbZ6eWkUVS5XtLs4v
1dbXrwpKz8BaV2Y11ItJjsDgUo8GNPzMWenazWAU6gr6DaiSSFl1uH1OzYbekjlTNS/aaIZlHyFf
EU8bxycv1zOMeUHJaqWJTm1Y9GsCQoCL5BKcYK12a7cCS1d0Eb0pqwBLoWgXo9G/F24b72gdjQqW
uU7OTbM8SZ0MFlHU/CNPIdwdRtSpz0hE7FoG+E4bsJjYBI6lrO1PVtPRCnbKaj2OOSEYTbfxMnxt
Pg5kPsiowM9q42VONyPtITmrRlScctMolnQR5OL88vy7TWgh1NqGVt9gCO6Kk0JyN7qvcZ7FcG+J
yUhnll4T41FHFVatsluNtJAwUqoXaW67FwbheegU45MsGnqIrbyku9Qf4eQdwzxBypJkjIflWw8e
fBtjF7qwSuB1ViZOPubXk51JY98hfm/K/iDPu8RnrNqqRvGiVhzrNmPFi2El2NQenj2aK+i2OHq5
GLi7+OF9ZTcDGSRat6GYgvOpjhR6czwAZ0kPdV9edEHpHhB9bgoj+tam8AzcvlSo6GZyGvEyXMKr
MnQvbD0W+HuMYeZmXnbykyS49EcYXraanr7bFdxvwAnqtSRYGKB8fWjA07QG5DxWICAbosw8pb1a
8KcCUjO+idZrr6TtION02fl6SPLqMEyD0ODMK0S3pH/TOaiUxt4SP+ejpXttS81kmnB0C6a6qB3E
xmBmM0FQHlV3ukqtFDh24Z4sPEKYmrJ0bbSqhipx6yT6eMhi5YAfup7Fw9DtOuhXS3j6bzIykOWB
Q8AvcQx6TZ6i0KbjrFW4v6LAOp3fKzQX5oJdrcvW0GdWWb02aqHtztfqaJrakqmbsTi/1KZLNynW
VCQl02KE8ynHp3WCq7ZjhVJnrUO0EyNB0nIRtKwrr82uT1aeKVdekdNZvYmRQyqZkz3HrvHu4S5/
sXvnrnaa7g0uy0Xrhck3E+NNHWTuhy4InhlBJyAApPyjZwhGjUfbze1wZmqnMoe7O7NEP6eKT/4w
UBDqhIhFEgCHmuMG72kQkhljNq8MhvirTPksuhSHyWBmT9zPCMs1S+MhGlscy/B+73UXsj3GEfs2
VBIQSnrd3QQ9RfOQc+gawAJXWQCHKMslmVhDp12SaFOu0Ap0F20/6V0Svz56YWqv7QInhpOgCdAy
9ImKj3yCJVmxc4A20uszifBx2n7vqmO3KcNiPBiWIdY1CNGjMRBAKM1IXpiIkVdI1pVLj1kDJ7+d
nmSHvtJIne66tmNiD73IuinNQJ9bXZbekftGCmVQCRTESK01Q40elZA7GPpD8eTQhZvlRZ2+tB3K
QFxGr66XntSy6N/7mq6eaqcfrYxWsvYINwGSxMRjAiYH9iZ0JPvdH5fsFW5FiQuTABISLr1UXZpp
0X7YWbzTq954b7P8Kh/K4C2KlAfIes2LnBCQZa1aTxKHHR/BR5qiUB22cAyT74f0EfUdpjkURxxO
VvtQaOOFlbfadUlFdVET7HcCIFct66GPr7BYBivcGcqFFhJUXyNDOZoYrddKOVWhDULtFQaTPXyF
bIt3UaMplCCXamID+2AWE3yH2BNAdnIAD6esu6TKjqOOHm1QzPKi8NMG5W/TX4Ypiw0fS+tVRLj2
slEITMK/3MItLIubygdvVWtCu9V1Qje1XgnukwIGTCX94UE3IHIx3vpPzaSeslB+PufF+ArUP3nN
6vC20JFo5VV8rIxs+NbRj839nPKy5bp0ACQxxsXw8H2/57OWeQJ6UYRSnA/M6o100TNSUt8EA9zG
dv1N9/SjbwTo1TXrNpBF8ApJ/S00ovZ5UGgNFkPnPBojRa9MWPUD8ZjKLCLJ8K7JIYOJXOlB4FNx
r9QhudHaCNdpGzongtujZeI26lUFunaZwje5bIAtrRrIChcqnoN1BXvlqBZ5sMlCNzgUMUslEHbB
vuLms6VVH+5w/5o7St7Jdgg8c1+gQtpkCSrrErD6uqAfdCyVUWfGpQeXDsPxqrPV7ArFc7Ek8ZCE
uFDTFtmAJtjpKtA/YzRlYiUjXSmgvQAiwjkFAyLsWHXOCltvHzWb1NHCbL3ngdOaGNHxJfTiB5ih
6ZtUxsusArloFNo28031Qx3TpVtl8BFFOgGYsiykvzz/vvsdSdnJncRwgru9VVuo1LgzdrobfLCs
2Deyq97L2jnh2NdeM8N9stBev5SETEKjEt1TqYFxIxzZo9qDZgKLeXefOCgb6y4P74BWQC6AV3Nj
ovVYMPhg/yxJX/f7MTxx2+mXRocUwbId7j5xtCM6y9+3Ye3vm0D755lZ19R24RzPf7x3fiYrO8lm
P367mv7JTz/58esET2JN+/GbnzZTUaRZjYY4ff+LP/7d+ffOL10yOdFJtyET+8jfF+ng7TFa/PNg
/edZEiYpHPgawWTOTbnXs4u4ofwEuGSv01smWEpUpKIZq/Mr9MXSpB2ZpPvYHg+Q6prLEUnuRTyw
onGsy7jJMCuEnNtNOBAtEQbImXOsu1Mlh1CP6U1CyBvwHFdDqsY70jjefWaxyqwIlfii6GENUtSe
paWacFslxj62I53bcsYivcw3UocLZsaKdTJi761HYbzUahPNCQs0P83vVCuVhy7HKHJ+iYhQXgCe
uj3XdJ2YMDrObPciscsH4Cn2XWRYsHP67h0GZjhvxVjta6Cf27ogokQri/LBzrGOqOiwaxElW+E1
6mNBHpAwNBzZnSo3Vcd1JdMoW1ZDRHJ5Weg7bh1LzTeHjwQQFy30Skchl2uYAfDpjUtc9TNZEy1J
22FAFygee+TYlU9f3Q7XVtGXe8kt6aK4SlASw8agalJNv5+VLd0a6w4VFTAFZo8bwWKIhWO9b6vw
3UO0YDTIc/0aI4kpcJ4Q0RfObUJWgEVr0dI1fSLm0iRAcBVfgPdxLoxp2NcGL91kJYMNc01vgc90
YloHyjLQIChkraDtnEfEgQCaUOBxIcsAMZNNWDywomU7hEsNKAQKzIkK2hLS6ffkQYTpRaAAc2rM
V6G0F1Hn3XixD3V3cLBuUgNT/cSDZhVRuRInk/rBdWC9psxjlnnFm9T7xLUHrIlenPcwyjSd02l/
QH8FP0iaPhda9kjFiQpalxaLqofsqTNdJegCg1OejptIkqAz4oUXcZ7NvRaCiB9Uh0FYj9KtzHU9
sOTQbGpL9E7K1OoOrdNNOY74CAk1IVY3JFolbZJ0E1GlaQY/Icy1SPbCfsijMN+ZqGCBawHT6wcI
A4VR66zFW+h57jBuzsmVCSX8xqwD9Cd0i6H5MYuq+Jv6lLFion2Ligy3a/ecE/CYtkX7KDoS7aI7
stS6b/EIldqvuudorOqVB5pj7uPagQkO88yn3ksYRLsc++5Gz2/USjiXeEjGVWdCNEjgPksVUGbW
JAYsia30mud07KigV/ptnH+4gfFs1QBzdGuUJBg3O7Sny2hMt3nTZA+G3raLRM1gpBXDNRIacWNr
+VKRFXK1Jnqqy9LGKu3PSrUhybSAJpBYXsL16HSQ4M3stYmslY5RMzHH5JoLpNopxuTQuFVHV3/o
02jRoQu1aI68GtJX5/aQeRe5j6JHV2kiowAqXzXPWQJurR7jDlisW6frLtCaTRegYXRBarb1aD97
BXBumDLjAnd5MnNTVb2WANtz6Wyd0KxfMlCosxwl8ZXBQvZgp0waGnewthRbxLJXlZ2aG8qdXqoK
Qmm3WHUV8thcznomPVRWgFipTXUJHbHdBnhs7kCwX5x/Fgj8BmlZ5EdAa+lVU1NgLMrbLFSVpyxm
jVWQMXnSywhvvFMXC22Aop4m5O8AqlWNlAmXGb8hYBufY3KUZ02U0GFx7adRaba+QTONcCfjbpBv
Hip+1mHmKuTI4G9i9qFRrPng7N/7QrhvNtr/yotrJngFNwCCkYrphlv7+b3dyuFtmpxUjZJNOdbl
leUEl+Qpdm/OGN31pRq9emnySrq9+ez1TPOJU2SMMkAbJR3wctQ0ye78rDNRvdt2YFGin37y4+HT
73z6dz/9k/Of+PFjUUbeGsHnsbYKj8UzhDiKKdkumB46o4GV++P1+ZlOag3xmfwYHNqg1eQfwb5w
AA8kuOeLYafpHlmUwNMLdOG7dqKxRMQZLJTcKcHogLKrm6JU53Vbw3FSSW5pr8tYV/eqC3RpMHNY
LjFFqeGG5Fbm1HIEbecNAY9QfItdHtZvAKRrsC8Z1JJyovqaTVnCEpyeporIdudnn3/SmOYffv+n
d78/1QblJtdEQeJc2+9GChg7z7a2hcpXyhuDcVa2+e78rAEZ8v3Zp/d+vGTau2T5R0bNtG+qEnbf
OBTVrIkRT6gt9womRgNoNTMDsKpPD99fq45awoUMy50SRxO0Z4AgY3jdK52+YtchS49n4rxvzm+k
QmN5pa/6wXO3IvVq6oF6tbND0ye3lqgeLChbo8Nv7ncNrhX++HljxPKUO38Ermq5tXk8nx75xO87
P8uYs+3AycLUyPccgUXaRvqqQifrGFwnlhl+30vnXSWmXVWfOgp53JDIwXaEtwXj50d9AuE1G3cj
hDuUVxaoH2sYCEIS9c6uLKYcMHQAcznwD5RuaVXRqQd/N7dI2ABkQbdNa+m7SeRRG1iprIKKeJ9V
Wrckj4uss1B1dpm1tq2eSinJg/MA0hJOHR7Oz2qS0XDYDVDuGWp9r2t2pmIY8ez89Pxm7Q3upshO
VjbCPNDCd6ybmEqb9rUxFaKElYIssKIB4pElyUYrLDT5dr7pDWd80UPraVTFHZhGFFhZFxwGhTwl
tXerp1a3VibKuTcgrxU9/bC/FpNwoJcbT7XlUviRdSp1Cl9lBifb1GkIgkCTJkxNHDloi7tmYhKF
w6Mu4u3YJ8kiHxT1AJ+Etb+SM+E1TWjzReIeI9YURBDo3luDwKB2jRdT9HJO5XEWKdI7NkkAyrmj
hx7EfbSBs4ZbKfapnVTpTDEqklyT8qmw4ZFEilYcHewCl8SHYQHAb+B1Rf8U597CPvMz7da5xDq4
LgN4QlYQLBH0VdBduvsoxJHSG+4mHspjjRB/3llh8VaaQGJo+znkMzDf0TClIOZZqkmbLPTpjD2f
tvT57e+pFv+LCvgrKgB7/xeogOb9Jf01G4jf/w4K0O1/QzqyQe+rFHnpj+DT775NqUGa+DcwANtC
6CA0cN0TDeAfUICm/RsQgCpg+uqGLXWNAB/WjLX/X/+y/81LXTrIqSbsgG2Z//p///et/z/et+yf
CJnq0+ufI2UmCMD3oJnt+3/9y+IvWUKnEa4ZlBkNYX0KCjISJVEHhahRWbSbMLJXduKeftoVf0it
+ZVD8H0ThuOQgEIQkUHp59ccGNN2qOGXiTOzM1zkC5EpFdmqOXVE+ieCVFsjhL769TanbJVPX0tj
g6qNCQKlsvyUPcOV6GAusCk7YUYJenUryAHD7bZMe3NJA+jrrf3hG2qWLXTbsXRKmdNx/DmWxxjz
xHBolkKLIpHPp/2ZPzAWH8PC/Mv3+vOWDFtDeuLocoqZ+nlLrOm4y4DyJe7wONb7CqOlB6dXI8Lh
66/0hx2o2yZCPyyckhrZlA/yU/7HKP0xy6nNzowivUl16xUG+FwjpzUq1Q11q+PXm5vOgV+Ol2Fy
9jmGpaq6auj2pz04lh5VMlXD0q+dBN4lC55hmzo06+j8Mnl3gu/Mk1+ug5/P+ykG6NcNShVyu+Qi
svia6qcTZAhiBFhhKmd4PkkGflAB7wV/PQ1//1oSRaNOoRG9i26LT3sxzwQfIo8tjPV3DeEQMsnI
d5Ulnir89fWd45E49p9h5w/X2m+HzeB2xsDBqGGYuvX5vFcrFKcBlCYqTu3C1k8YP/eUMOakiCwE
kUFfb+23wcOQ0/dTwf6qnCWfz/tKq6uiGyyTkO4I0h3J3JU7+3oTE0bl84GSKq1twddhov75jLfJ
YA4i0zFnsvMWfjTRYTFXtoGCnjC/TrqG5FfECa1BoGwKPxTPhypukYpNkfCXsZGd4OYuLFgJQzVC
bnz8+vP9dkFOuwDai2PSwpPS+nRBKr2C0MtjF3hQ/URDqG7SYNDTNpoull9v6g/HVkJ/ZsAXQnIj
+TSO1lHpBJnlmuCdlUXuk0GKtBEN6XWAkiiPlPXXm/vTwRUMMoIHDrL96QrR/YruNBHAMw9kJPLv
hdDav5w/v+88rj0pdGEj+MM39WkTOQBHlrtUhVxNXHqWdiDD/jaNh61TqX/5NudL7dcLftqWYaEq
0VUbsdCvA1oBCWQYSaWcaSSxr/CVfUssmsRKoCPpjzoQ2W1/1wakevha+k2mdPa+3p/i17Q57oNs
fPpfM0EGGRz/Xz8BEvAg1nIhkYCU92OlvXl437ZwVsTWTMJvAuHB6JU33BRZs9cw98Msvv76M/w+
HllwqLjZAwTiqiVk8JdRPTMAq1Y9OzyqsEvLQtuXvX3nV+pFFJP/Go9oHbXm/uuN/j7UWoCDiK0z
HY0R/vNRLgMTz7kw5Awz8Z3lKR/YtC7aostnX2/n9+vDsrgrCq4QqVva51uW4Tumi8OIHJ7sHUUW
2KMYLMZjokEKxDX79cb+dDSZtpk6UzBHd8Av/borBdGpcY6djZ5yNsykabyOou3m2NBxulTht8rV
1rkaPrbCeHTIZrFtsfn6I/zp+7JHVQYF29F+u4VJJWr6sk9oAhQxLb3iVdOostq0XWeuIR/SCkTi
11v8w/XKSaPRlVcRFQjr0+3MEoWmSMFN0xUEUqHLJbpCvKhTcyh3q78czj/tYVvXubeQc2jazA9+
3cPQ/zwjrim/478e9L1h0y0OSv1Gc/05HP25IfplHRqLJrLvYl+7/fq7/uGstQ3+My0huVw+TxDS
QosGhj/OWv81lyUuVAqHzl8GwD9uxBQ0pYRgePh8PeqeKgQVHTmDXbUoihc4/os0KP8HW+Gi57bh
SMGV+OmwKQLAZqe6HDbnarD3ZvItc/82uE1/49fh1VbxJtmSHWbpuvh0sEIxlqmqMIGzRHTQaGPN
ZOyv0RAp5rGS0cwQwGfLCdBtlX85UX4f1Ni0Qc6p1DlXbOfT1yPf22/qlAh65Jp40wZiN96b2pn5
xXs+NvOm//j6zPh9RsL2pGXqgNyQYTqfBlEbL0xVh5JBlIlVpwwL+jHrVrxW4FvtYFgWkmaUVVx/
vdU/XA4M2SwEBY4sdbon/3o5ZGDJIpfGzWxQAd+E3b02yCMIXIIJ7JWVoF9xs1eW/CTjRfvRi/4y
4P1+qrJ5xlXdMae53ufrwW1iD3kuous+vKsBM1feq0/7/usv+addyxguhTBMbpCfrwfKR4Sv5pxF
lDZBhS5sIK5D+K714SKJwdfB59TGv12Efzh/2N602GHP6vLzvIoakQVIDNVgnmLOwOQjx50VR/My
7C5cXE9jYP3lgvzDZMSR7EtuwMSUSuYDvx7LCvRPVE2T2hrBdFHhJrNq5H/OPnLjZdw5lwZDDYns
u4G569e7eLoQf71QwfjZXKIkFZtAAj9dqEVNJAooY4bSxLwCoYlhmi7xX77gHzfiGFwcUqd+8flW
LD3a/OW0usKh5c4g4r34UXXx9Rf5/YRktY2jzrEMjcv+nGD50wo18ZyemzM34MAI5A6VGD5TUhmV
pdvowf/3FGbaFqeIQ7nENvXpxvjTtqhYCOQY7LS2w2uV0sk5KZCbTl4dhN5f9t3vt3W+EQtTXeO2
zin56Tp3QB7qwislCs7gZI4Gokrgtv/N2pk0N65s2/mvODzHDfRNhJ8HbMCeoqRSSaoJohoJiTYT
ffPr/YE6fr73OOI+D3wGPKJUxaJIMHPn3mt9KwnmXRl1n26Hl+Tfv5D3C/zvl8Q//4t/K0zbMVIT
UhvmRC7hhxnrHkgJ5UXExhP32cqkpV6GblZ20K0110t+aoDA90aOr1Og71h7DpzrEsvbZa6iiZra
t771mpZ8G6re+P1fPNv/e6ehU8Zx0KHUY0/7ezkp49ip/QouYYA50SfUfRQou6CB4LtMjkaWVZus
ANvlxuqGX/z13//zpr18Nv/51VpaZjZFQUCrx2XD+furpaeeVU76t6lnhgIvOPcYxGEWc/TuUGSJ
Fn9O0hERZhMgNN07ebZYpvtpcOwThOLCeDCMWPq4Amhe2Tf2xpIN07dE9zmjXkmCMG8ghw4ro/O0
4GUyrK5WG5EgHGwXh5qNZ3fkP2JKeE8HF7xJBB8lw3enphFWgVm6wDgR84xkgk5eP3/XnVyf4EhV
IoMJRsy3Jb8bRo0dDr1dBtocPpBTVG+maCoN6wFoQ1vuMGfWbbtGqh777lrVRsADxiqfDdi7ZU5W
2ZaTYSGtMLGz1PmoPGT6K2sk9Afwp1CT1W8mTVX2fEAPTWDSqpcjeKgQBxVA47pvO/wC+SCMhFYF
+VeMzIvWWCTvSTVY5H7KjuAoLJfUopuRsOruHVeisn+3yZAin9AF2AIQHehwlvwOc5ofMlIOrV+t
WSJ71tB/GjCeoKgNN5WOPdmolihcslNqgcXwVz/g9I2JPnXMvFq1VdMkf3oaTiP4006YJ0B/FT+o
LDBA5BYxVEHeOc7ofFBzg2Nb9b0XyxKgJxy5Z69plYM6Ew8PQ+1iLkkmhJ1mmitt1mz0KSD43Pkh
ok9PQl5J1Ot0NmXkG/BPtST/PliY0Gh8WQlaUuYjApXvCpZf47yaDP4NaOtouNVzhWI4mK8l6EXs
RZ6yPe+H5WZYjjdIHFOih0dcFij9CfLgua5qw8G4pRcWAkrbdNH8+a2DP26lJMyc3+5QRfW3Dqhq
12zaNuCCWBVu4eTX0hNubmNVzuLiVCdeY51kXjjy0vqQJMM+62CIu5QMzYVRkz0cJMQHomFn+PcJ
+YGIyoLvlaqjGZwPkXVwmSvNfOiNVPd3FZhPJHhN2hZklURWca5iKy1Oug5S4RbHiDNynC2jHH5O
PJHm4s5xH5NOQjNoPy1cxByAblatdC2Szge42iBrVr1TtzOm/Ql4zKqMSXLpKIchULeB/KANn0Rv
vdk1+S8dlxx/RLcN5cbLANEdP7SuACk+QhBlHu/YUbqFDMWsjmlu2l4ndEEWlqSBd0iW4oQCGefg
PZlKkRhtTHJezyImxNuyZJ1sWiuZt1VFAxAZIlQFtVKYTVHiKd2pi3dNVui3iPjICRSG1V3AW+kw
khel/0trQJLFB2R8aIH9gswwD0IuIS7Vovl8JhxYcFg66Y01eOamL1QMNK1gT+qbldYMktWwwBqg
XoFjJwmQ9qL2f+R9U2f+krtNMtTsTLV7jgCqBRvEhZNxahC9InmpU9evUL/ght9PHrSA0IVSFodK
44j2XdX++BwlxCocOgc66c2ONHMyVkbfDLqzFiKre7Xyclc4NCBxA3EIF0lpzK813GP/k9J2Alxf
+zgrFpd5YxifWm9WI0siPTxn7WljxqHdqcfEDkkQ82htO5D2xTcTJt5aSzGAP4muaXNtZSg7sP6Y
gdYR4ECytjM89nliylf6hBIkX9xi8/tm5LJ15UVGqWtGewo9v/hw06wlRs3ORNIfIM1GwxOhvqg1
04asXsTlbjkd+bVzQvuikeiyc4o70drx8dP6hyL3iojpM9PoaiWsqqTdj5Cl7Xf3jeb/96Rt9yGv
P4uP5n8sD/wbSgYyItH+z3+9y0Dor39387P9+S93iK9M2umx+6inpw+6w/zVrx768if/X3/43z7u
j/JfztAodf6zmb08/l9/b/kF/uO/P6ufZfLxtykaf+Nrimb/g1qPaQQDM+yunEA4OnxN0TTD/wet
iOWbDmovw1x25L/GaLb1j6Un5Hg0/vifvoy3/hqjmd4/0A3R2KQtSBfegez9v3/129d2/2/HaOzI
/1IXOC4td+pNm9LApPFKu/9fa0Q1oSLH9PKZ0NULARZGu2Rw6nWv5+1TGfzEd4EI3CEOuyxfzAml
Fu7kJsGQBzWl3SKana8Y2mfokUnxm5yF6Tih2eKThjAdwpO8Cl1HRmynISp3KxT2MwMH61jpl94l
s6FLcGF29ehdnD6pXnDAkDOnWa+dZuCFsEbQ9mSpbbIk13+aVM1NPZTvhGBqYSMxIbSVta3pm77Y
hgNcEdXXrqfMuhgdZsS+AnjDGDr7NqF9gu/8e6yr6Yb6jLatvBIjNt76tvie+T6e4HkOHqpYjzZg
94aNmZrAf6vyqbb07DwBDoJpVGdwF46+bEFhDl52m2vf2rZeWmxY7Ipo1WFeR9vyTrcbe0xmzZdo
dKKayKnoT788vmvI4EEkw2+984ZD0yBnLROskQUTsr1u04NvA49wWQ9IYN/oSGElcDfip1J8xzpm
yeXv+6X8EwnVwQLhIVUKXRE12l5rfX+vw6I7dKrNrvBn5DbWkgc1a9NVpDEesCniVDN1wYFsPZDk
qbK7Ve15GlCDSTvev1LL3dG0CQeyGmIeytpPN6g20BQ3hEQov5yurpomig1/Qv3sOkCACMBtNDTU
VXfLWjdMumR6G2YMiGkxswANpf6Ev95qCzwH+ryQLqLAeZ6SjuCdrmr3DoXLMxzl8VI4wS1PW2PX
dIpryuZEsddmOzrdb9q0xAga2cd8eGQvpFjAhf7qp0O7kw1pjubdueBSl5qoYZXzNiTvdoTsqy5+
t8bor76ephV058q3CYjUXQAa9hSE7AGgwqIAtwkokt1kpNCmEpdU1MQMtjFKxS3lDjvs8pJb4Nge
vn4bnC7ikBtNeUODP27daiY+ukn0bhGx74Oq00hqnCMOyNyo1DHCr6dgz3gXUN7axxS9zmaq+u5p
QJvvylAj8DdeQX0KITIavxCPHqSDcV6M9gVdhXakS6rvMwcbTbyARZLlhqPZyuxyrkHfBrAwAqo9
cjmlG5Pu8kpCd70BQMgnYf+pG69ftVgvhip9cSuyloqGpMShRwyDCfS3Xe4UxsmVXnviNGdleSMv
BoFsb+Ozc2y2IHZSfkHjj6NXyTm2AIjUQAWOX6+IhgC2j4IanErlhbUrsEVbGQbF3P+u9THq6N4n
zVX51697dmpgM52jNaotbWNHiFRKiWsQG/pL5tSYckVlOKdmCuZtjDR765nUKbpD9vwwDN7a9r7u
IM9MNr1uJMjHO+OcNCQrB8Y3Aw1yB0N/Jc1G3Fiq1bvfuT+IsJGPfpJ/+iN+zn6552R+RtpfNuy/
flU/j783I8LD+02gvJtXT88GQrbjMoF9jPLuT5Bq7OKwu/d39l0O0GU1b7RMs/ZWUZU32SCEmXvi
erU6AAc1Q2C//0lNixjcxjEhbmhQr31E7jDYr8nz2g/E+gKDTLzKbHEVVT/8IJVkMQUb0RPmLdwp
hGqfB0O98hblu4Akp43uKvmLpcUp+19k/EEfq8p6I91ghjlTWi9a6/0hFbraJmqSa6N3zRdGrn/c
wsBYZk8j8OPqZGqokhOskifoqOgNAmd47Vq6SYO4uYkhL6MxOs9ZPHxOKUCawQQNIfOMyEZS5B4Q
TJAY3CWbzozVdizFeNEV/favV7PFJ3Vu2B/W3kik4ECjINZFefOG+sqrNp9YKL9raZw+a7F70Dhy
HetGR5aQw2pnFXKfZZS/jRkJzyjotMtUwhdyOxEtTB7YT7HjYtGhpinRFEA/md6I4YTglaRYMYTZ
PMwKgMRMDpYC2APWvf3Ulw957fisd/fVeyhjPPXjtLfxytw6TDDfaJOQnZw9FJOZ7KZuSkLbTtRr
0EvE3Jbe7E0Hc1jl1+f7jemSsxPor6W+6Wz3OjXxINaWg4VX9kQJasnBzhU8oGBuHgAos8EhhiQj
pxsvmYqQqxI1QzLZKK/E15PBNEXITJrYfS5q9eIULaEKI6csTqzV+v7s4xZDU9VONvntGfmNuTVU
B2+cH0saTxxBLQRdAM8uLRBRq7flw/3i88vtLFmSjbj5lXXda1yZ6sgB3UEnZtfncq6xHlgiWQek
WwS51j5Zg37ys9piZWRpXGVSFj9AxV5cW9qfXVtvAvd34Wn9Glayv1GNN4WcvHOuYNjNlj9qIXMz
60X5Nb8Q7J8uTepbawH4dkj5fJP2BKxmxoFMV/MihmTcZwZxiBYfXiZz3rGpahI/rGw6aEb8PqpH
qRvd1Vre17GnqnYit6bP5PEKyHF8TO28W0FgkDCzuHFmLT9P1rRr59b6PorkJ3iQ6k23+5PyArxE
2pgeM+UZJwJ6UHWPWYrru5qeB8GEMZhmovrSqf4DxEIXUg+FWZi7JnMcuDzpsZm2g4cx3vHxSBaR
GDmtoHTR+qY/k7kVbbwhsPZyLst95BbV+9j1Js4O/7dMVPHzX76IySTj3TXrHebLkoRqcvTqqA8D
IYv1nSIllsWe1I3xzNw1zDirbFwRuTsy+7pzPaaA/EZz+CncH52ETYV9/y0YaY70ZmM9mSl/ElJ3
erDq3sZYS+IihauggBvxOdNSeXcQN661KYEaFWmHKkmtF8CYihbbdJi02tzR/Uux83OzfAuncHUA
gfAYECkY2rH7BmnspgiaE1bSf+uKvv9Ww3uxgii4RliZ13XuqSMZeSev1dpF39s+jIWFtBq/z9ET
pK7rQs23Cd/3HbxnlvZPPluBe4xn3A/SLI099WlAzWPre1h2aptRUoQ4rcw1OG97IwbPuwRJj8vW
Ud9iU4rNfb0jqU2ixIiJl2BlpjHKnn2Ym+6CNrZ81fSMQL7JnB8Dc0p2LQlzPjEfIjAxfbTNydai
+mfUQdvrgZlgy56Hc2QCC8CTsadoqjcjEIdbQvjL3AuUHgtDFxzbWrd8gpHwgV4yp3QvsjUZ3HdK
vfpG+t7bfCAcukbhmE7Vewo4AyKWc3KLTG3iQtGd6q3XpCPJCmeCsTVdsPsIE8gWiwZIZg5ZMFB+
tmiojSfNb4wn1aabwfKzm5XE/S7BNoE9YqBarig47hRSTAjGRWjZoUvV1aMF9t2XCGGrjjgGq45g
HZbEwoLtyH5GtnWAxLNHkN/8HMcqxOIBUYwY2tB2sY+2ufEHtmMou148QnyifTKDmO7LSayQ/DaP
SVRFuzbGuznIEwgLPYWIADdVTBcyNv2QO879u73G4ITtxOtM4gXH2d0WnWdjmKH1EKsaXIoHdJ8L
X7DCN/NqLMr+Mja1PBLQYO1GyUtY+YhTCQ1gR3CzBJOpPN+3Cq133XNh1u4uMjUqp67tH9gWcK30
ZklmG52xPAiIRqG7tUcRR8c6CMbbGFTeduGLYfnu7KtHS4E+ulOussJw9lPgd5fWGfjlGzxquLar
DYAkCYaFLaOK6+7UCt1ct4yMUFe7x3vRfL+ZWshZ3lS34ej02xww3aqjzcpmEOih05Y2EcaWCluD
YOcVfCgVxkNzntkN/ixfjF3avLmO9lzb1vdI4DK/Q+asNJXrpNbJy85LAFV9mp1bDlr3ECAMLJ+Z
UO03YHkwUkUzrdJidC++ieUz/8+vljeWADTaRMv3/8+fMMaTXfv+obbglwl7FFSUI5AHl9jwQZdb
aJIYkLFNbjODpBuULN3+vj+ZUFVodfKieaUlNkjzALzTnUK2glN8YwxQXxpcQY6Qx686oaJdBlt4
RK5cTb+bIF1/lZXOHDibNK1ftLRn115OoelYfkLGwt0uwJZtPPIfqnTuv3GW6b8Bedvpbm7e7NRe
t1hGz/e3svRTfzuURB6z7g9JK873GyTKYAaXm3/6HnlJe4Lv3oTChGVzKR4HrT4AfMcqu5wjE9s9
9w1z43wK4rVDJmnomoW83m/8OCXyfuhWgsh7nO/sX1+b2LJnJUVsbbSUTWzDAggXf4yP6RBZlwhO
/qVaEIb3u4IPGI6oBhhDYO4CtTB/RBB/SwAlliLxDqDX6jCpxQ9Jn/dbrdqlCCLSKdfr4jXAhFPF
lfGLLBL0Q0P0U9E7eugDHxORyL1tF5X985Sn84Nj1kjfrxi6jG9aPhVPRVyGX4Xjcg/gV+g3wgN3
2jprp+ugP45xcq4LQElT41bbXJrbSahDnfdA2Xpt8fTVe9mP8pGIimQf+XjGOtNqrhlK1q/Ka3kP
y7r9+ta9m1AUxNhobuae2pjAK6vDbcww50c/tj9444az1ib1c2QF7d4Far62x65+ng23fvbbbp12
CUcYEnmfdF0ZK5+pQDgGWQD4g6fRejlnL4gdyusMjgT6phj77ty7/CV3HJpdlWvFkwC1uJ4oQddz
MKp35qnTAxw0NxxiS9sx2jjlfRmF+phU74DuiOMw3ec+KNisnUzGN03m+TYl8DnloNvX15wwBh1X
+2/mLXwSMualZQlfCDlRSoDXW1/Nu6XZG4pEENweld/lrMcnRJdc1jgPCaXtldiKpCjfbE1ebd3c
lAxJMTNM3vpeQVt5Yq0CZQzhveYWFa3huGt0tgiiY2Yi7o90ND+AUuc7qMllOBkNh+au3tAqTR/S
vvWP9RjReZ5N8ryteQzjcWzWsBs48DUiaI/VUIE8sqouJGwpcePm0cjoKWppwWLoQgbXMiwJT7DB
cbqnj8ncYUczKFQDL8LCmWMexL+myecGwI8O2WPVUkavnE8vHjepiF+FnT4XafqinOhX7Jtby23y
zTxX5yqY83VScNy3myc6zk5jZmskKadU+Grj6xm7d/3UiNRagRLd4jIkgOraJjPN7R6int1thaqO
TavvpjqlvTT4m8Sq3X2Bcy2FmBqk/osunSccDRqmEROHOQYyyJEnLZrPDOIAluO/WHvMJCT+JRpA
U7PRg4bw7zHdacbIXswrcwr6bNv2MnrPXTaVcv7kJGFvZNDibjSmX1HhmpuiMW3kF4F3mTGjxq3l
rdDOmwSk9cklr34bSVFc9BoHhw2HTRusM8xRvBPpuRN6gTz7Gpj4JUq/2eSTY+4ibLNY1CybSDHz
0Rq9K+Z4iyUnAsvahbTnreMSyaNZ4/AQqLQhksBNNyTq4jltq6ubOnCLfd/em9WU75OOYSqxm0+0
Vbg6IvdV5IIzv9G0B68ctOfGzn4ks8ho7M3fY1xoK7MkZMIj6rLztXivl2tMKPpDECvjARzNz8Yp
hkOgXEAhfXyIJiAuuky7i0/KV1bFu6yR4hywoYBDS45jZajDwAdQlZBYi0ynDQ9r1/6dE6cdpk3C
k2W3a6fmarnf7nS/zjS30tNB8+KMnLvgkUzb4E8jH4heBZtDLh70k4zWPK5pZCAQKrvdqKX2IS9p
pMD4W6dGh8vdGh/z1CJLoB03HFr1FcwFzZ/NJx+U0wrW/7SGfAKYiNMlRSB2FX849kGFZ16ih8hy
xBBkVjzmSS4hQmQl0x4ndJL5SWb0KYsoSjdVfYDnXBONnc+rajRfg6JwvmU+rkIojxgGAequa4GX
rpoAycBCChJ1jCtXwr5HlhuM8Bmd2hB7eleUIVb5qE3jJ2eMzzQdoU4CxFybCvugb+P3iViDjKEL
A61SJxHHpyq10TJGW6yIBNAbZAYFleIkAsXAK4lVUAa234gzLZlPlMMJ7MEjtLTyoDOVBaMEfEXQ
AlkRrIv6ox3sXQ2fgkG7Li+TQdwvtMWqUPORgckqmzsDqoyZ7xm372vT4VvdmMDV0ob1hJXtQPrT
bkkNsGI6h0lq4L82dKIQR/Gm/PbTfIlmeWOsJZ/8CQ2NQ0EyQOCQGe2OlEafZ33vBuDfAPMyQHfd
EZrJ1nXBGDQerT5Tt/aNYZ/yoT0FrbbJgaSsLYC1tLYF/eTSeB4TjQTepHkuSfiRQuQIeMFSefzs
ta7jfdBkRzOW5qXrIQrF+s3zzD+6ckKtKq7T1A5rK4P/VQJH6ZOkC7vFboYWNl5g9YCLBoMWskcr
yyr6o+cN17jNz5kVOQct8HeWaw7HIBa7OcXCG/v9b7YoxqBgVZyxefaHxCDcTW1t4bX70vuRtDon
yFka66dETkfdENqPYmh4fTNKcVEDlmcCv6oh9h97fXijY59vcr9814DrnRQUuz4ghsMg6LyyK5ui
UmY8+BHExFXW81uAsD/K4DnwGmxIlnmdzOmz0i0RVsLLdvD3HpBSfVqFn0LCgkqkaGxd+th8dDh6
0AfREowqRk7qvGJRPmcZlrtGyw90Yw+WrAjvRnqzm62BTb314yf7NjVMFjCaip1qEYXDqnkgaSJd
D9InRFgRfuEb2PDdeYLeNj/4jRkcR9E810rNoQi+C8O81jPnhAJMEIk13xju/iFHAWZj2qxKk8ug
bgziaHGO8oEtdzQH8NXmXJpeg2ShkuR2C/NVzNNrzXx4Q9DOKSaphIli8Tl3tr+uJV3ptqo5D5rz
sCUQaaa3BoKumfyIPnSuHQHc7Elw6rZkOXxKNz7RD0y2k1feMBVfyRY2duNIXARJIDqF6zFhzdLm
vtqQqqPCodJBFkTqh1VjvzP64glYAs1cwrJZVjidDr5cSVlNbxNMA2EDQLRIuzmMQdwBd6hvKMwm
PAT2uR/ch07XuqPhHMwa67vZGRVlcV2iErBH0qSyP/TrobmlVhaq2adkslx1S8r+Sq37q4D8RIWG
aj54yJZaKtFy4twaGHC6M8DujHoVWmQQsK3DAdNz+t11gCxc2ucJRw9tEci9xtCvgq7SHnpAnxh3
t1ZuvvBwr4gb6oNBmcPRcIRwh6VmlSjQWQWV89psF82ckwebxCt/saT8rKZqR9UlN/5kdWuNBYXM
+P4DqunH4HGxW5LMLVAMXMPtzmxM+aOagzNRRlvTC7KHh7zO6OZneZhnYPe1uH2cc0YNBbltNF1+
MGWTOJvtj3iExCGwkm+U69xiX47rKTHfGXArejsQubR4MWEV/msqA2tXqReQHc53XUGcoTdGjke1
u0M6pCpJCdTyjwqtkyejN30wggMfkhfXqORRzQmHGebdawprH8KXucpcZrKEKIcWdh6WCRIsnRJo
qt3DYHTmzAiDNoxc8sSRp2Yby3T+YPXf2Jb5gdTod2ciRhhp5WyzKXkhAefY1iQmNVkE6KHp34VU
VLkxpnZzqC8Tx7+KoTXMrDasohz2YJf9YGn643uxserc7KmRY72dQdJjRi1jb4RA3FkbI+nmlyZu
d6NyH4fS48CD/W4Tuy1skD5OwmItUgNg2lBvO+hRR8eHaseeQQezU8mCrVhpgeyfEvGRqg0nB39P
TFe7TUjXnXHb94LOgRpp+LEs5xRxiqCVKtqQTigOc63ph5Ktv2/7HEqX+WBkQ3DwEzP0a9Ht6Cog
0Snh2QdqGkKeVXSzvYa4c7fZMezaBIIk6yTSs5fBuqkkJWpGOeVeGA0DtDQKQRWma88jPR3f2g/b
LcZVEgMR8jKFPUW/JkUYDeTW2E0abQtmiitDx43dFdUPl8IT4QjcOI8wuJVy9IFI1IYUxnG0w8zQ
dzaRSYnwZg4nNL1t8I8wXB4mhlVrhAvQ8AJJvi2fhB4O3Xk5QTjonVZAObXD3H1kXk2YqJDltu+c
s5jYeN1+IAc3U5Dhq/NY5Ad3GSVxmr6kbvTLSmlg5jFUbT3Jj8IBMaXMic9R0e/dhrYM0xMF0Y/5
TqKG93mGVCINxIExMKMVmpGfXuqxlMyACowmP/eoptBhCZbQQmzz2qODp+YWC769sGKCd6jp/QPv
5jmokXqwHjIxc3b+XABeGzH9NBJvN5jIw+Sl2TqStyju87DX5YPlEPqGVYe0p9ziow2uFopNGJfp
Hz9tqlsyAgDMJp9WQQ34WiMcZnImsZZsHZHm/zZjPdt2ePrWOSUPmPNuPWrtoyZ8epnwrYmLrbNN
VBNjMjnOuDIdjR94ATyYgSZEO0xvS61UNIKEiAF2EJOzW+nH8uQFU7uaTQN2qAO0kvdyV0HCCEya
csqfNtSp9sHjTA1+xd/H2S8AfnXI9ICOLdDLIrGuus0ISxshJwKj1Plwpe/WDLQhaxe+KImrVoyx
lDPlKtIw4tskWI9TkR5NQeiBb+ZgIGuAFLOpp7u5yJgQuqhRrE+iFOHv27c+B7aQRulVEGPdIb23
lQJM0xuMH53qOYXstdLz+WDU6lWjQCK3DcvBwTW0TwIxS0qFnrXQB1NqOs0fAx7BNimi5KjX9hZf
4HRmjkzTZozM02j143kwF1nXsjHOjsWeyw1oo+EUB/F+BrpwkFrxev/2mGb2AabcS9IH1s2qpzZ0
kIut7wkH9+9Jf+cqN4/ICqFg0PSWWEoQimt9MgjTSb0Ls37qlVlwbuWeQjC34UEz0nxySR4dN3OG
QlHa/k6PTbWTfsUF3Nn6U+HazdGtoJfe73rmON8sRlwyGW5LgNirO3vllv4FHSw9Akvje0BXfEHo
likZqJcJ02fwpIoq8xj5nLML1dOn01hx7BT5QS6HgvjggUGrANN2IiURegX4mDM8/u6gDIChwp7r
s4Kpw10/7FJYIQaM8/XQ5grCsLS20TLRrmXPSBjGzdfDBS2qgox87e00j/0r+M82Thk4G4KUsNQv
bnaG9GvxJK/JZY4vBmD3dZ2MbNPRR7FMoMUyT7Pt+QcoQaybgTNtmf854RhV6p12t8ahBwy/1RTb
Mrbj93JInrIi6E/V4BKpDJD7ifbmo1vX1tmb84zcz5b1yhtgM0L2nm553b2rsXaeg1lUT2b0scgz
3NZDYzBM9WOs7V3ojSF7ehR6g6re62k6ONLrdrG4D366mdLOavbjZMY3iuqtMBQho5MWnFwbqori
vHa/EZ1/imW8vrPwY9ONj7rlIeqc2rdYj4tfgy3Wem7aLxFUAjUSnYCGAyBwaUOLWtqmhPSwXTXx
luLZu6TLja/1+Ym4gz2sK+9kztDM7lEM2qLVGJJo30NgOk/LBAxt2zo3qnSdDkm1uV+F94cw85hE
3p4zUMwFeR2I6eDd88f10FPTOUGNAyBynJPu96QxTI4/rMHk9FFoBmSoyCYmUWW5yeJZwasdu3zT
VMKkMU0rYGPToj7/U96BoRUuXRcG6DJLyz3BJNG1RPV8nSpyvmDys/ItsoJpqtBHuN0fK9GGEJQI
BGszBwUeWVf4IPY1GaEATSziwhk5SpCctkk9FWzuj3i/0Wh7bgjzpdCqDLDmPhzCc6AVGZdMehrR
kSIUvtit2YXSLaxtrAiLEL5RP6dJu8TGLY/eEnhQOY0RyiwynuMoojege7O9ofIYV64KotP9+QZ6
lCxkULpLuZ0X6/vrri+vO8BhIjPXwlYnqTfU5osuBKPljnwXAgo8RCQcdNi68igcprJ6UE3qogAg
1prEFX5vEwi8cPYJINDnqjSOKhiqByAj/SrNYjtsAbQ3q6Yvsk0xAN9JmXJPOr5mqPakFI/0hDu/
6o9Vnf+O0S/vnaWfOxZLu7ia3LB0mvqxi+I9KCT8QTmxbV+/ep6oCHJmmZ2U7r7dPw3E9iTblmn6
Og46gxAJ22C15CslCIvugi5G9eiJS2b/vv8rNifqS+wdykVlVC2iIw412Vn29dPXatnq+rmYiown
O/x1E5tIbqWRnrRp5odZRqkSIz4kRV1e0Poxsb9/lcbWsfPIzVjeg/vlcn8j5IK00lN3CXUiKeyx
ojFHpA6XIyYQGo/+vHYxKIX3T2HrODP7sdGaD7UoPt1K2Vd/uekriijYmC0TM+tRc4JhT85Md2I6
RnfbtF79wW5Xo9XZl6KxP0zdGXdMCJJ9lxYeA71Mu1CvixW+ESgjiavtaOROb2Vdnn1Lg+7f+O5G
pdJF9+BtGzhn8OpTbXe/OOjmMd0/phxfurwhwbGlEdgy0eE10jdQz929oaoxLNNix0pV/iw9v+Es
ia8aZUqxQvechUjbJHRibf/VuKUcPbcDM5r7ssuBLjt+/cCvx49ME0h/i5gQ1yXUZYIRJQKJIJ6N
xkmbR9Ir1B5RXMBnM4NyI4vujHnWWqG20fdGAZzW54LEWV+QzQeuda2Quy1Sc3GoWr+8dsv4Pyk7
cLmOtm7bRu0IrQKYFw9PyCOK32qW269Fro+qtwHswBa3znjA98wn6mszaewqPhpVMK6JTbLZajoT
hjdqsxqJ2p80ehZN1O4HQo5DQzfkQSdXExwToVkkNtF5npbm94jeegMjRDzKQ+Xq3QUHMmtjlUxf
Ora7Fkr1o73p62rTgyrnNWWYcxcRKE+PCOhjeWYa+RFbo/b69ZH3CXITafoHuev0g/gY5m4Rx5Sv
KU9gxv36rmoiT5NBt2XdMtGTcWQe0jzT/hdh57XcuJYF2S9CBIAD+0oAtKJEifIvCKkMvPfn62eB
6onpvhPR/aIu1a1WlSjimJ2ZK9/0m4XMisvfil1vCaHkT7fKn/WzaOJono4m1huEt5cwarex5Vac
1uXMKH0+m7jIt3lZOifMiT4QY/1lsuyH226JjWV7+7/VRTrvVKohvGV1sNx2zGn9VVMwiYWJQ45m
BlFozEL/dC2brhcBk3o9EEyCk95tibg9MBp8tY2jNAOe79jggM/ucvsgo6Xwx4Ftw0pGOWwatd5J
LdZeZr14ImMw/orM6imamcTpskQbo6Je67Nt0bv85esSJN1C4c4Z42HupmwXGtX0czBb1m6nPrOW
HS/it9GhaoB78zT6CA9Da7SvoNh3Sfbw86PQ2/RimRH7eNfyU2i1K+PLn285jqxprw/L189ahgP6
wGZZbn6Wgnzo9wMt1alBgQPk4PyjSsZHuZCo5dq8FcYwv9xcRSRdnfrYo6L9ahNcBU7G0IifyLgc
WMrcw9RZEkU4/KuBTns1bYWDSoHobFIfwdSVWwCIvY5teIwD/Cl4OHuFA7zbFQtLDhx3TXA5nhsy
O4mYdj0X50BzjvRV2HeEK+UmzNuromvY1RaVlysZWXt7o4xpRDqnbEqpEm/tXoDY0lKu3DNXNhZ/
FmBzwugUNVuN7MZLMmMlSm33oBXC8YZYuMeeRqhdmOGIaSKpBBixcVGuyKZsUmCJF0SOYCCru049
MGmvvm9yEl3Qo29GSjAnFXerDtjThnFavXfotL22IiWM2TZXEtollYhiO61+K3Oqv7LEEndCG696
nqARq2NLM2ece9gB222h9O9Nn097OgVqlKn3YgKYGvOW2Zfrp3k8XRemL+fbvyGzrHeqOrITvYgf
N6Hb0JyaqrYFfb1Kvm7lqupQzkGWhl83pc7ijO6PtcMtgjnSZWonG8MPQwb6pZr70glbH60CvSHS
zHuKuVaxk3ARj56NE8KszH956AiEd4yy6G8vlm9u4gIP2tBTDQuysGrnszPKEReh6m6laYFTn4dv
S4nknhRXcoDu6QS1MIC8i2glmkdLFdyOBImTz1sjnSg+aWJY+HE9oTzd/yyWMRbfKX9mIsEUbT2l
VqXsUO9Z35ypoB+vHqv78Jt/tXZc4Bk/3ByPaWrgckLp2aVMrM5uSpQGT+wMxz2OHqzK+KUx+Xhj
ZmIc2slR2Pvd46BY4pDo6utkOE+aHNLfShG91KGVvxYlQGXbyXMgH3Z+R7B6r6Zl/a9TkKH37UVd
3uAEJ+8mOpG2egLBKiubadEP9misAzBYsDfZm9XE9W27qINp0hTMFPn9Tfi7faACYT7z5Y9tmIS+
VuUXqx+So9GHrPlUysaykF8q3pvNoKiw9jA5bBk+lk/WMD13Uq0/4L7cd1RzEGJlGq+t5sF5oG+Y
rNWGNtDkaoQS/TKmjYVZpKSBy1obtO360k4ft6vGGtS8lKC3L04kQfTjTbnLtEa7KxT113Sz2gGY
3fW07pyxw9lnfa2PJYfFcWPQbW8ZhvE4g/4OAFCXLXdhQVQMDZ3RIQERfJFROm46R3sI7cKzF7oK
I8CThuLol4EaZvI8wLarHmUE601IccYmtuPXzgBvwvWamTDQWrHKVTYafUcfMd7L8Q8yu6I2JRD2
mqtIaKqB0hyg3kLbjp6gUDGYRdsJnelCF668zvnWVBRc0n3nV7ZiP3QExxNMNNuJgV0AUJtZBuOX
NKm6HfxNVBmkzMkwuWSjlmP1zBM/h1LtUxD/hTN63sxglosid/YWkqhSn8uYsUBvHxZ3ondKyc7l
2lNqze+cP9Rt5rhn3mkU+tl9zzkUHz3+OlZDq9obJfMXN77kgPHoPcHAxR31q4+s0I8NnUBF+7ch
prZT0/AumincxmnnxSG+IpSDb0sqO0Ji9j7tRma0FFgOHF8Pc5KddMHdCr/oBrNsDYlvDKDIMJHs
qRfryWJtpIXPA+HMT8Lk2uTxkdPzw2LrxxEvIhVMMwO9r65IjCPW6Z2WQ94P1RxDMpPnDaDfu5yj
Gea/P0bYODjkpeU1bj0GTcD39sfRdAKKmnbp3eXenrj7m4YyQiV1Ew94bms05+5q6Pp84Gf10Zga
UMGxTQ9OPZF+M5WnWolWf/YbjXfKnVnT5kYRzgPWZyUFH4mmc7DD4auYGbWPFswTQEHtocVtz6jb
WZdppiC1/BPl7eKpeiE2jKv2aC+tT/LLBW+TbJdM1Q45fUZpIa7LngV9pGikCw+K6H61Yxrt05bG
xDBl/jBq2X01TQWWGS6ANdatSahb3J6cCogpbGdbMQJ8RPkWqzXPtQXblacA9L4/jCr91RhMRuY1
p3GYvyRg4KRJ43U+0Hm0q+FBcJZT29IDnzr8gFN4XxvWUaaN2JpTXncISMMQhKK+jLKFLdgShlDX
N63kJYqB4+ppc7fE7tUqjcYrByXgVoRnKZafvVWc54l8n4YVCb7GTnDwhaZ8WdQdc6xFDTd1j9AY
5XgxXVSMe+4c8b4omhXN8zIRfoCSy99VOS1OZYGkQMjr/F6PvIHSbPjEtAKLnVACqHHTVxXLOZRh
fJw8zWnCvVknKGhG8cg1PQDXiF0wK5eAppaQ9X6bEVTHBob3XSbma7LUX0m4uhWQWfuu+51H1h1C
RYjzfA3j9c10TPLi4oKvmdPoPWPs5mGT/4sj+rEvEQ6jaFgRPKwFa2q2K9NvalHfT3K0PlL+S+wk
1UbYqRvoZbKchu7RMIkJWsu+bsttKkyaSC1cxCG60TS8jFJtQH+WW02y3rlNJplYurC7DfPPxImJ
QEz+BJIn2k223nhTMbz1pvEypBBaaacKBKk3b46sZo/L1Msb7m6DE3mNGEwuAGtxsUmzRLomil3U
Fo1UrqCjJ54iazdWX1Mrd1nOZNeBUbvJMuKSpbMEPAHZPtQWn59/TXUlk2CGGA696FGkeEZJPUPb
Kkdiwn+klFu9Qldm0ZFxi0YvF3ja1DAE9C3TsFbmzy6zwcCos9eBN1IAmvpkm7nweUe/GjXLE6hK
mz+o8jwY9g7j2H3WZ02gmCFx0hgjfaua/u0z7NgPzYob0KsOnxTFg42hM3M3hz1HDRLc3ZeqovWV
tLMjWJJr2VSLeJbdsxUhYJWNs2UyTQy5Bzi/SOswW4a7bXMv+56i/hxiYjhpVn92p/apGinVfuxz
mVyQsa91HHKmauI7jjPtxpDht0o/ZKq5rbdMMMGxNQybifZHv6VGi4B1jfhOIniy9NcYKgqx9wkf
moM2MIzsmg9Kl30iTfNmp3zGB5C/dYv8E+MrS2cXA71ehmsi23aT6e7FaLU/FCJkW9elZITEdWDX
1Xscdw8Cq9bRsZEVSm53H9Psek1S/OW9s3h9y5wxJT1jDsBLZJkfeV4vlVZYW9BiVd6NAQLHvEEV
lahM/Ump6RiiLMDwkLL4TYOWUZK27AfWwRmUO4NysA3Z5tFz5kgCs2H3qqhNQfD74Nsq/DxEyanc
8rqEaoUJzvS6ybWDIqXijeG9cqIlFIsmdO+Cx1JPoy0VxpJ+2t4OCKWOfJ1uwMCpZIEYs6e5ThRP
gHHfd3q5rUO43Vh+yDSEqFv9fYp7dmNhjCXjHC58MPd1oYxUGwPvT1k3SdXX66WY7nYepBecCClH
IYor2JfYI1XpVywRll56VdNNXqNJxbMZqtszBgmXcR0msMGjxq0uO8UvXAx8CJmPdpR/zaP6JaZW
80PjzmwiatSxHB9sVzn29IOZNIMq1DZsGtBhjHewuyZN1VOJBYO8rRKcccsHyiBM9GYta2EXdpJt
PTfjqXUmVNK/vYkWOmtI/+no4ER3Yi+csyOXzM7LEvnbJoT+0FUtWyl99tqSNKfehcI+hPeVHj1n
Jn3dSeLcq/q+V82/3RRPwWJMgVvJAi+Yfu1G+241tO0LrpWpwEdSRg547nGp8RkJX7QoHU7FfUdk
s2c7+EYoSw8U4yLHsQRchOpKGJz3S0+kIVSo0GgqwdtkWH1ZBguZ0LqtPTCl0S5xVvbEfNRt2bWH
0pgpN53GX0YUFjvDCIxC3wo9/ZM5ekKwai0yH2lL4iUqnXEjZ5dGbwWDbZmUk0dt9IFrAIQAJvV+
/0SrxHOoTm99QTpQ5Qn2DfwKm37iT1Co5xjpcym66QAkBOOJfkXv0fyu4zyID21jTQN2IJBXylK8
E4b7XbRxT4OM4w8Khi3GSSQJuKV4XZjiuXjLtYob8ur1KgSajmY7u2IIjz383K2SSI71gjf6hA2l
oFlB+eyHuPNRNXkYXYY9USsTX9e1r8qkJrvEs75g8mpTd+eYs30oBszIbp971MksG0zUnVgOeJvj
7dKcrdnc83PGQFKHd3iFJWdY7SKhwGPmoYelK+XvkJAWDtCXDOTAru/uqtQcPVFBM+pxFm2sRgu3
gD/STbnW4+pUgL5FrfHghIXpM0XfW8J8URbGTaTiPke39jsl/gAo8mjHQvFoD/KGIfbHnI6XBuwB
+zD/DMcm9ugoyT53MdnJCMs2x6c4Vb9Y2FumQC8AyAgHzNOTVXEP5F0DcCwjEDghPRK0LsQTU5Ns
ocp+DpGTKXiyQUWPxYZWsCIAdoziM790VhddHEs8DN2+n834lViNl4M98dSERqIc1X+7RKhhXfV7
0O8mmE7MXfnPSTNM4KrzxTOkciYM57AiQXDX5+SkRlS66vq2UNUoaNL5y9YrxEGIEUmjYDOrsgd3
+aA24CHX3Q7Hu5p4BbbAnZ00n6x2qKLKlB/bTP1EuRj8qtW8NGqYhiyJ3EIlD7qyeSkIwjrm2NMM
yYrGZNfw8RtavJoMZZzCesxH925Go9ZV40OotbOLpES/ou7JxHLPohRTNe/CxUx0K6ir7hw6+DMs
ZfrSC9pFFkuj2AgoB0bQQJBnORBofBARjO1sGR8nFXUVfzVHUcYbm3BdigpDaYIGFV5tLnVOsYKZ
aSVOaABNZkSZzNzo5yTj7khRAz0TinEPlGC6a1F82ZRknGb+bFe/FYefd5mb3RbMwjbMOutYjEMa
4BCcfa2zqVWoqy/DDGkJxReBh188zWr8KwyNdqNmvdwnCvVtU3WoDSx10kz4mRK33UwKQD86vj5d
rRmIqFB9oTbmjiWLzK1BytAolL2jRy38nBqVf/VFS+W+5EqzBxYCsvttrmfe2tO0MTo34UomFj8v
Ej1IkhDd1N3H4XiXyOYtzFItsEd7O0QGZ+p1xoNydxGwxsB+udhfxIMDoGdrjQsmVPvv7I4N7iFW
K7kCTGKSXZs01rajxO5cqg1nLbcihWqm09597KCmM1fNPXpzeUAKeA1zhqSBq0mPkmrbIHdSa2Uf
DC5s7kyJsbJ+mDgn0TFCEuyQ/E6gvQaDNrd+p1on7CIGXc0La3aBzR7bDHZA2oMsnAuwO0JcRY7P
2ZKj59LMfs/K1wwkHw0MH0nfsENTaFUPfs54DtMQTRMUiClIxt1glJtZHifVaSlIG1gS2R0KFpy4
nH5pbrouOse0LzV6ilHKGTTfOYT8LO4Co2brm1Gbc1/YQIwaIyLX6P6dZzeYZp5UZ4Fl7ooXVeiz
v/TJs7lUz2Fn7Bgx7vOODGXJGbKMDs3gnmZaOTCryGmroP4LnBDJFFJ2DU2ijT4prfeHujg3MX8g
qdagS4NzKXxnI8i8vG4ZNij1UasMb7bC8bL0NSfhucPYwxbI+3nH6Cr3K92x9u3rwB3HKRUVaSgM
/bykx73BlhyUocZqhDkd2XewCIlM3+mA2K/LBQZmHQb6aqAPS0HVinKFHl16yxxTdqJcgDpwANci
9Wj1nKz7jjIr3eTNbmmcZ+0vjesZnRS5dRqGo0Oh26ZMrffW1Rg9rsApXAqoMxuxuDXoQKLw3Bxo
9y1ZCaMkpwE6Sje603+Wff9iU27CfG9qtyNdT2Hdv1Na0m+IpUiifiHq0teoWwPOMAQz22sWdMGU
tgavGUl918wmt+VI25NtmM42FHip9Q7B3/mrc3DYVLlRnNa1+DQXMUfM+gq2pbjrCaI3eiQvmpjz
u4nCDn0Z1NOAifXnQz3rJwxH2CoKXffC4ivsyHZyezyV1mTCtczDYIxLZ59J60LW4zsSluPlUfvQ
TvHayZpbQcwOkLXzbmyZ22nOk2vIM+PW+GD2ETjg3CCh6ywUTo7FcuZME5TeGLNLjmPm+kvKIaYq
6SG143BbJUWxUWIGjPk8cvxsHY4IHZ6utuuYdna/3AyvQMN4b9Pp4x7f/q9xPUu3Cp3Xbq2cEht6
VgS5l1VKeLpZ9ug1kT9Cn1n1Tk/ruoHxFM2M/VpzbHbyPDpIuYJbqVl1NHqD6nHFNV2Mxy4tX+yF
Yo8CUoKd6eZWLrBbaQzbjL26+IZZdACLck/rrYH0RfxHlEkRMBKb7nErPCJVrSURLnNSW5wRXhYG
AZK/ohyeuzAK8qjsHkp3/s7GnCqEqpv9qhl/oYtSNV5uhyFRA0MzmSFoFQ6fpDhEJJZALsvmECe/
NQUJN07UXVFUdmBRu8POEFQdvhq6UbJznPrJwmhjcfPHZMQApsLYpmP+uesb58EVM7sQNxq3HQOS
nU8QkYAQuVsaGr1s6ZkR8pwxEsA03uvzyQwj3ps8FcT+E5wGtPLqmsF9uX7O5ha9NbcAy6AXuhQW
b0Jrjh5yXJQc4VpCuFn+Z9Blt6vSFEyTOW6t3rhz6+Ta1tRVNzUk5X5b9tOjkt4jltO8rDRPlFS/
pN2lJkx5qcHLoHWyZGpl9m4qjJYMm9N1QRLDXRKvjCPafpIc/FTI2sLWraGe02dnLNObApJ5axY5
PwNiTyg8cuXFCOoPYM7Ei/XXjK99claV4g/9RD6mVMBksWMy12tfZJSr61PKFpxSX81hcMtpuz+E
nfNOJJsdBWvoxgq3gza1x1Td9alCh2avDTiNyi8hYdVoizuca53iOcw+m4jyY5p0h0fuKUljSTwF
fJlS4/gXmuVfmZPgThPnTh+rd9AXGFAjBZcgf1gyDHUHY+/2Fak5Cmxfay6u23AxpQcs8dAW4aci
JA9oxuyyZHYeXseJNkGK38RGeI0JCmuOY8uzGtZLd3gKQ0q1W7MsAy1tmi07AumkP4kVSEBce1Ph
3wTUQw/ggS3eSNZ+iukHGQ75camtC/0ir7Ywm33mlp/5ENP9K8h7ZlEyBPYQsWCNJ3Xg9sB4/juJ
hz1u+NKvJLJriBS3FA1JV9a7oMpiA8tI9lu2tMuUE8ldAEoU+rlz+0QONPK40+7lXC4vRUVN86DO
f61E0c6ZY4xbJXQiZJrK4LzDFW5OJ9c3M6nttcz9mtHmOJowUVUpE8sXAJ6K3qoP+TGsRvtxnEEc
5LiAqPmqPgb4TLUGlYfblap0gx/ZH8k8/OrEZ4X0O9L8PheM+dlEd1PtfvQubbrxy6Q5y3HuyZ0X
7sPMxrhJOgPjwms6ACjttf2M+Kaxf9lyuZel+MqhmPSyobYakQs67a6YydhVs3sBT3NGCt1YWH4H
N+OqLJkOLAWuxJ7GEQZCmCG/5/KqdXp4wXu4DnyxetSl8JNENU+rOo2IHT/UunMKTeMv78fmOa76
nhZv7l6pkGdk1cqd/Ng2v1oze01br53kHIhS5Ht6aoKcfw2hhqHc11NvYxDSWyarKxus5U7JS/vK
5U0jat1umgYfsNFhjMsMzi6oy5deJyukC0HXWykPw0zpg0ncj+6Vfhz5QvYOBv+znPMn1uCGpI4V
b10RUSc0Ln9nDKO6jV2gRQJXdNbaWDKrmzrFClKRcHsuozvqlSsyGuuGLsfdiBu/4SyrDRVFzGaP
dy6Kj8ao3HH53emWDuOOna9qJH3nSTT5rmn3u3jh2+FQe+gNzjC5q9LXMAfglO0XsgAhJko/Dkla
D/yHkKd2NYPe66TnttElVlz3oNeW2C55lW6bVh7SuXPIsdDs7n53HbdgBz0LVqqgxaBibyls3hQj
XcsGcb+WNiEYVV5nEoUwqS/fq1G67G2L4lN0oIVxDT9OpcnfsGzuuL4oNObgazVcWl8iBYr4NFES
5DIIpN1ypyrMGJWlfkxK95zHnCWG/EVd+L5HeW1SOsLhKRKj80Qxv+jUia7MAqL8oFGmmInCaPFO
xLxLIGd4w8W/OpebzwTpg+ynbRxMq7k2yjNshnfFCF9BQ5AEMVkHq+xK8ZvGkhoxM3EJC5NyhAcA
QRm3zyPcrq9SKB1EGedeF4WGrUPSSNRkNISZa5i9cdj3G7Hr6uRr5LVS7A4XdH6JyzDQmvje6Usc
uqH8tA/15DzUeQsKMudhdqqIoZZl7CaRU/usO6nHfHbXcJDy7H78GqJesvdORGpEVVGNG79E2fJJ
Fy34NpBxREy1Tac4f/s/LdwyEHruOzoobWBMDDj7l9L6xCMcOC4jiJbddk91uRLxqmDO26hJ8xvs
V8TfUD8Tpn1FDWJ0wciWN+XscZmhWHsxuLc5/ORq7BK3eKjNEKpMXeNwS4yyDUH6a4Y53mep/dox
KmAMGKbZPp6so9bb3Ym69+L4gyRS2IOLKqbZlLQwyYwFBe72oUWNcIm17dkSuJ1Pi3VqzEF5ZXx+
ZpVPH7HFcTPAMY6XRCUuDGr2RlkQgMyPCzkEhVvj1TRTtos5uxemMNk0KMEarVDwRmN+Wk0cL6LY
yA792Dievvo1bp8aCELMRTLlGqW0wuv0LqmdUpy1Sp1PXWFkW9vUI9Zs3kotfu8DiiSPHq7yQtTG
ZyXF4Ce6Np7RgKNdGhLLk3r3JHvWcqusGSE5oe6bJMKZvNj4LUMjXUWmbdkOC41TyTe2uuQypH3r
uWVh382himIPgK5vl6MD0uHhRzqmZfU+5Ax1SgTbSiqn5XPQ+/tOlFsqZbWn2CBtsq5bzU2s7k3+
xqxO8PK0C8nGVX6OkvEVLBM2bxk/iJiYCutRHbCWwYOJmk1SmtsOH1+Tj8tnZdBCLZIUHT5JQX7I
gk9F9pfZXvF8O5tWdacDsYodrhLmuFeXMvWtQhoYAhkbWcUvnWbDQo2Q+dzy3AyOeVhfJN7d7eEG
SIqPWgpFcVnj5bTw+ex/pO3XXymVvLPnjmFvkXyQWJ2OSE4YhjO4kE64fIYYvHxr+msCYLwzcaEe
4mEuDs0c2WfbNkg6dkyqaMyi0t5Zy5grrRsOP9AVzrOqbwnEIC12k4dmDWCNKTdb2sGrp2XkoWgx
on3lKudBI3WWi4yO46q0Myw3x3Q4a46CyrfaTQeNt7JdY379+doKt0lmiXeJpn8O42JdXHW0jmHc
a0x2+Qb+Dfv2L7bav1ez6CtN9/8RVn9IaqZhglc1VF2zLSBw/07bpe8FBoVw/2iuwQq5WMcq1pBt
S/M0pTSbjjL/SIF11XosnlMsOwE4wzvgIhHHkh/Xzc1tRI/ekejhfJc6yGfwK9MDQMb4kSd9s0BK
8Z3wkbzDFAD8s/1kMIvD//hGVhTsf34jNLTrwjJhk6sUBP0DG+xYI5tzJfHKNRZAglbd6UXzFPdK
UIOsCxhhNYfVrq9W0bPTDNGKAfs7mxyblwToCwdCLpkYHkqT43E4csiHUMC2ZukPSqKc5jhS/gcL
2P5PcjOvvQUDGxijSuucDTPvHxS7iThzFDfwO818td4ahVHssqagOD5nnp8RAfpoe/3gLIogUZ5F
B2q5s3M1dcxJZb32kzGu2VVWPWOZzMNjZDPvKE3t2tnpsTCM5R3LH25IRz+5q/v69qGuY98CD+oX
Thge2frGe1IDTEWhvYPGZiYAW6L1Eymhl9rZNValHrgGWPmbq8pI0V5UF9RQb6h33frh9iurF58C
yAXsHYOhE+iwM6PowaMYYd4tIXCrkoOzZD59QVElFeHYxi4yJf4Fw3bey2HiV0r80NhK+7auQXFX
V9e+U05hnuDXtFJCRWruMqnojPssnub9PHOWrWv8YHhseRL1V6baygnDTvo0Wnp/qTgGZUK0/+OZ
cf+/Z8axHfqndEPwP/DZ//HMcGKMmXopMEXY4pOqOfS1jK5Lb7XnpF4eCFps9Fixip2u1IknWq44
tYrIdgPIgYkwr5ETMs82OnInst5NK7WpN0u8QEiCh9ung1WTDqxXmIPaPzVDTpNurBCMYR761CQ0
Wqe27uwMp2VrMCgzBblrsBIRr2vm+Nq18motdnZuExNnq+T+ulo0i5mwsnAR8RK3NO8sq0S8wxx0
W64Xegh9S2r5yQCBs0GpTE6mYUTBErpMfJ2uOGHK2Ge5ar86kPP2rZPzti1GckFxTlsxPq95D+Nk
jH8+NxtxR/kgigCxt2trJc1ejs7bXLiPNx/q7QP24kfwa7h2jNAOwoKjZrjEw0ul4HUXljq/9K12
CRvBtX0ucG0YOjOZJcwISJeIHRlpirsolaYfl2b9iZrj16Vr/nJWl944wCCzRmJoo6WwJZBMJzSR
u2eZlN8cqbP9v36viqz/0bJl/X8LEuhsBD7XcThKA4n9x9OtxNDvFw1IDdlUd9vhsYbIaHXgvZny
jkas7nuJaSeyVcYMU+eeXWqfr2JhMVp4h4kNFjcQjWNN+tbB8Gcnmq8p4mUckv5xUJb4QZrvNtHI
pyZlKBeFCaevlmtPqj2qXV8AzlHyv/WU/3VrecaZqZzMgavs3KKI1HJSDmDcu6Cm1zK4wVhkh5Nz
0sSOHrc8mKJ8eaAZCTyLU11vH6phABmC++lZrzmzLICxcZFCoxWgy4J+XQtm0eKbkmlxmEztT5In
HfjdGId21b9FAP5gMBQmA0Q1fwULuXiQPI3df98JjP+EhrOsuiz/rmquLYA6DQ4rzP7fAPJCLINJ
sirf0LxO2sSq6eOKiqrY2yJQi+kzVTMJS4/64JQ6q7uwDkFolN0Xxavtfavi6Eox2GHgqpBt8Fow
47Sjc2fal4jGq6c0hQVtFNxrjZaw50oNZHG1j3Y4f9zM17cP4cBQPdGib2fRSQ1Zo6u/QALaIsCr
ntoNsxdCh2SQUVBtuprNJmOSdxq3XM7BzGPi6j4SauH/99dG/KP0AdOocFRC2jYEMsp7nH8A72ES
2LlZ5b9nHQi2Pe5vkCnepbUvuEXukzxuHwqZvFdDFr/aeryHjbJ8aiMBpD696DdY45Rgwkr7Uf2G
MtZtDGstXhbNRxPyPBV5i5lssesPNEQgjI9tYedfDKp/ScvJrko+ZvDgTBEQJqNOVVe/o2iavUzM
4foS1N5Y+ooU0fn2wenj+Ayd77+/CjRl/MdhgW99baUyNYECrwGXsP9xWGBvTHgPsdFPbYG8pDH6
SUddfpk52MIw+ixLVW6LNH9bWgKLuCaNrU0xKUYHFkBkRSo5ymF5UAXyScLQ6KspdzArzsLp2g8z
zoge5gb0nrh+r2MCaEuRLJfbBwfJ9GjEkgR7+K4VFe5ZfqF29bbrreh9/UT+39+dFf5UYr1NZZsx
gCYPjs248YZGxNckmVCEDeWZW2x1T6av4CorUTfYWLcA4Hetwd36Rg0r0R0Zi5M6j9MBaQ/8VvW1
FExiMQu358iieHC97/Rj8j7MZoZDqv410e79YAvlialWdlfO0Lwl/Nycn+/ZSJQBZD0zPdzV3ea2
jCeFW526TPwWuiQNaJFwQHbk0JpWe3zqxlsTCpASFta+tm3BQYaD+TLGBoSMFHwgVuy9br3xZP6+
+UVr0dcHiV6BytcSPkaGw4yHiwoUJkXmtw1l7IWx09ffMZZe3+fr3saE7OcPmQQnjtGwuifT8tIv
/+KIwWFlwg/gZq/NTFnnKfwz98W+gyS/aVtyacQHupNYP0Ay605Y1cxJzU6cUfT9T6RFDyt7V5TW
8pJYhR+m4/bHmE4FwfR0Mz/L2XygMINCk6w8j20UnsHtsmHnTHN+vkY22w9qkbbAI99qTCFvDJbP
6GrKFiW2Doibxd9Ew2q34zS2NEgHUfnQFsOzzsHmpYhjMiiDs68NTP2uKMdLXWGfX3jTHWvLGg46
zfG3ZahSZb4rhxj0fms/055VPQqR99uKQda+qPRrsVTKo9nTdDM1/Xm9zIHJytyjIlSuOLPo7ysb
7U7KoQ9g9hi+uQAyIg6b+3072JgkkuoIgVnzKsuOgNHgdFdMRT3XZaO+kuOa9uZo57+sEq/F7QoZ
qr8GKDTARLJ+XzSS9j5zOYdyCe+jCVCOYUZiV3aGPBqqsgFFX/3qWbZw8Cyv5I2c+w4IwJ658I5q
ZFx6jSvecqB/QdM1DAAsskLL8gA5921ZQrqoG0LOYlRS2B0s1Y1o/5Y6L4dSGlA7odBAJt4ixH5H
Mr2HF9Xfdaba7zLM7dtwiKZ9Z6b9flxUBuRNd4isbD5PCSHOXsufBCgMcuz2U2vYk38jG6VmsRx/
sGBUXbEwONO5DNWnKE3oRLhFQXQz9/BdV89VCJglo9c4mlz52nEE5twGAESzWZlw4OQz4XpIHVd1
NPrH/74Iauo/90mI1SZS89pMoxuW66zXk3/bJzsgpXUItp5hZBzvlCVS9zERrn0c1z/7gkN03GL6
iupje2apihe2+Y46O+/nqlrTQBAiw14LkUz/h7oz2ZEb2bLtv9ScF2yNtEFN3Om9R99rQkgKJfu+
MZJfX4suPFwprp7i1fABiUQqUlIwnKTZsXP2Xhu1mtOc5p513HLViyNC5uy8Q8bJXIThfSd+0Esz
AFi3RzM32iet0LvjiF8V6GV4SNpg2hhpacEVUvm2RNXOIJGNKGaG1idm7zNtyq9M5TFKtcv8Ku4D
Rl4zo1E5yejQRkXIPNTLNxpH1WdaUNIHPueTlqmuhoykobCW4m5uPYSVbK4U1ObZq9WqxwrGEX8I
Zt9hGfIvsMrMAVSMawwHD8mA67QyGIIN5Ass50Xw9fImJrJ1nWa12hrLLy9f85AA7LU6hvaLAy+s
E7Dgjpg3PQFZLAz2N90WGxqXZUhuhLNBhBAiXhuN6VQLDdO1F6njlNAhdDphPxLgdR1XLUDl3v2C
LPGfIkiqO12jwVWmuEIuvGoNFgrCJiaiYr7FVJ/eV4slFhn8O5ze+HT5VVj18SdFlmH9voUS4ES6
GadXTtykrdim/qGSAAs9ZzKq0xVmdnt3IV3XizkY+f685ro9xAWuOpVOz4TbLrviazrY38My+jI4
TnPH5B/zUdoBu8xnkhE6ZPOcIcZd0+j9aewG9zjDYd5XHd4zo7PvlOjSVdnU4TmqrZxh/GKs6b0S
gcXb5SsuBf/JyQETXn45xUlzo5UBVUra+ypN2GHtSp3j0TCOHk/izpqcdjnGMpI34Gt4QlDWqO7Q
R1HxvVXi3q7caw5v8+kClRt0lyNOIgHy1mrey2CA4q4B5U3LCNlcf0SPUH2LbWYeEQOVZ6AY5SrW
5xssd8HZHuTjz7VfQ77+86FTBmpqCZ8GHmuRTr5i2nnUi7p40IXxLerd6NsMwC2exh3akemVqX2x
sVpD7JF7+FnrIsKJdGVuMv7HmmA2HTXWBGt3bBNIXzV7TgbgEoWI5l3/PKzFJcL+2jXqG4lpYHFo
K8TB66mGvHV58i8nAdX27Yne2ULwGm8ZWbfrOevt7eWXw0KgR7N3Z3n5+WL6sJYXXPdLcLFXVlFJ
PkEbxzIRvzd5204+dIPymXIMUQfQZqAStHhFq20uHci2Fusp0yYIiJk/JNQ8makhQePE95Iw3/SR
qAc7wMlU0X2itzukGMR/tGp+y7LxRljK/gf84trguPNJg8awf88/Wh5y2+WYZuuSaETOUstL8MsS
OYejkbu1QUMoSVOws3XmJ7xSzyNM51XgTuE7/DJYFz0Ltgs1GFlVC7bDrO9MYdyMppE8USZ28Fxv
yKfcF3MEjwq9DlPIUFg7cnYQXIDhIRcAHhXaHnTyDqBuhtdzRHqQbp66JFnXs45T3HUHgGJxTNOB
uXVits7t4Lj9U1WWqxZ5KYI/6Vx1isfOQiiaFI8VKp17dzR+vhFdNHa3PxtHjdTW4VJB0pSyj5eC
koSVLZCF5miojnQSESf5uXhzlwL88q8LktnpODDzSukMULC16QT/FX31MjFe3eYuz5DthtVL2olH
IXEGR7YePQxo9FZavOQGK7RHF78o11X5jqXhRFxMU5d/qdBxOQ2n1s+vhcaY4ppChe2AMj0ywM98
vbbkVYt7AcGmlx5pSEeri69Mkj++6poBJJuD/GYhwrsdyJGpGNxrLZ6QDkCSRJpz97NTTTTSVa59
HW1n2jt66mHuMgMKLOGuM6+OgCE1FDSGke08aMUgb5KFfY3/wC0e4l7pkPiscqdovNDWoA5uF/UT
C3JzpG9j38Or8tEom08cPcLrRqCFTpufEABU1K/eOGanIACTqU/6WwxVlHAoNMbxZADALpTs917O
GYIFSdxhrUHm4dS7PjBnY2cyxx0wOyG3vsYbpO3/XhUsWfe/tFE5bwkTeYqwl6WdSB79Q1EQKWOa
7DRAZIoZMDOdvZsiQCvn+4g9p4Lava8YEzLogpYwegfDLpN9F95aFkKYIHqOMNEkoDUnozi5qrce
g6y4lqG3+blVGkhvjRZQzwhtAGINpNSK9kPPOO8gumL79x9G/h4Twg/DW0uilKNbkuA/KZYf9tfX
F4ENE4U2Ib5Mwz2ADPHFrtBIXByBZsVyGS5cyNiq563s+p2taryNS/9Mr2r07a06Gqh/MJvRbA1z
iTztAmoA2RBzOjEX99H0MrhUmFkEf8MS7xjXECIl9Zefv1MMnYbWQ6tg6vbbzAgaYFS1CeR2mDcX
49k08ub0bCUxvZkujo2zVWeogy8Odxfh+6lxjJ2jy+TcxsDYqwBBrxmDEw4RvjzSXHc33ZjaZ/KC
som5flLw5Gid84CzUV0ZlyN7nf2DgR9rr8pLiDMEuPm86pQO03xEUFlea2o3RB2c8xKMkRH6rSnT
q6lFJkbrsdsUyjE3kc2EtAveozRAI1SpYa9J5zDXA39jUlkvEirpGmNPcVR5sb7UJ8lT6ARqP3qI
bC55GXWmf4fAKU/4SGOA1+ntxTPdmAxPkyZ09pdfVqA0P3mwvd+btsuRn6RUgn/RCllIYj9mCDuR
ICZFdO/lgkme5sX7/LOdUVlL6ADLC3FRoXabLKDAwDOvXIgb9zaOk3UyDBTJy+uvTQz0FgBn4Y44
gkjlghGgBWsAAOmVFZGroPpuVzMa2iYFpQR+tWCdJc2APcqeVuCbhtupX/wKCBQMiqsD5R6kNWIU
j2WKvPzySKAj/rcjuymycDcQ8IaIjqPuotl2WONMpasNL9h8NGXOcJMvbjoXtrfuCjRzxAouftQz
vpqCrq/lF9XY7rIxb++SGa5+Otcg7y/sDFHdCFRGoKxr8gFiBXMtCVoCZe6Cic5OYOmrS9se29Z0
js38UWGEPJL4hvxl+a9QCdsXfV/ezx5bTnE2RetB+guBgIXzqQuIlYvpomTGP1Hr9JR1CXNZBL8y
+BpnzePlnf9fRTldxd+bsi3/6X5PZrpEDv07tumxzPnnr7/l/+0v+v8pFooV8v+eCrX6WuAGef/R
fo+IgrrETB3e//u/TP7Qz2Aoaf5LuJYQuskABMOPwZFS/Wi7//4vz/uXTkyT5TiuYRILLPg/Rdl0
EX9c/AsFPyMuem06otkl0PP/5ELp/3Jcm4wpmk6OpCf3v4mFMn4v1lyOsJIgT+EsPT3GMsvF/bra
5yEhvZEm4/0kEqqBOn5KE7Ei4WFjwXDdSGBSW7zl46YP3GiFS8X7rF78sN/A/dItnWmqy4DIWCZE
v18BWaIcjosi3E8BoITQkJscJdkdklomGdinpmIa14bmaZuWQf0Ko8nAQNy1KdgZVbWG9u2X23f7
c/r563T3w2Z+uR4+cwPjDlMI21iu95f9z2w91Q9MxPemV5XbInPxzBBuusbYfGAiyXm0SlccOvrP
PojfD4c0l3WdcfJyOrRZdsXHjbcYmmmuhBnvOwx55TbIG4i6s61xXJE0vRn/W4BIA8V4PLbyfTWo
1yYQC03e61b1oD04UXKasFQ/Pfz9E/mYv+rxaSAKdnTdYCugIvhQ3zipTcvA8Zo9TsonL2I8g0dd
rgXi9lWTtdUhzZbD3z6cVLnOw1mSGfVllB6pYWHoXqe+EvDHEOB6V5V96hxgWX+/wo8teq7QtAwU
jXyKywDpcib55aalanCCXhj1vlbDD+H2tc8HDKGOkNFDWJmLxCWGnYMIz5rEXjqVdesGcX9oPV/l
z6ZWvqRTj7wsXXJQmE2EWrfn1UnXaSSAkRPXp4Ag+2aHCFCBDt50dYpM2XFeGbjRtEvXw2KQmSs6
46LU9hL72znTbZ6UCuwAfPmgQ8MVGfiH9dTVH5IOIsTfP4SP7/LlQzBNnWXDJPubsvf3JzdmdBt3
0G/3tRf1mEBQ7sacT+qvi05k25n22suGcQPG463G+3f85Nt/yDv2HJsSnYcD6ACtMdf8MELKR7MI
rRZJ2lDktDTiL3EkSf0R+k2NXmSpnRIySeJdJDBVtcQWUAm2RwmcFlEh5Fsujt0wu/n7ZS25e78W
58tlMb/hgniVDYPe3e+fCukSJcb/IN03YHIJMBDuISyTGb4QVnnML6V5UnbTHU0TZewobYgtwUSi
ZBe5e9KPQLqRGtvoYj64BI8VGXN4lCzx2Q1aptbhVgKk2nTOW+qRYjb4waJHjK3piBXZD1Q43TZ2
Dr7Fblw/UzuvT4nUqOR8NeYVwI4GlUFlnYEEUZ6YJNfkXvtURSI9TCXSYC8J0DnGpThWVvkNAxFE
xZkyBfDAXsdfcPa8eTumtX07BCAOwgKnjOVa+IFnqB153tknz1L6Stcr4qlIGFpliTLR0Fk3Fq2Z
k4dejuCfmuVkikk/G9K3iFIFLUcZXGVJ0gJCoZn091tifVjylweVyG1ctS67mE6S+u+3RGs6PIUd
Lq+ownRjeMN4Q3DDbq765NiE7S5qCCypeiLzYCeAsPPse6bxp7DFlpJGkb1Xejst1pwEyyAoIwl6
RtP76TBY6ROKi2+uTFDIFq+FlYCoNLT2NaZOs4g06Mo6fHMw1IOukXszm3d2QlhM0YG5o0vk//0n
dZef5N8CG/fy8PE2kLh4Wdk/rulV1xlljLYfnbPFmcfNt7wK+rkK7CcrdtF4sSzsaivBkknDcTkI
yLMT8KZaefAYzQ15C5yEIetrme/CAD96sVo4Oi5JWaEwdnGbVYzpseJoWqL5tc3NFXN71etdcRLR
QyDH4mR3gIUT2uirVuBXs4NYHFNAo/j5bwH/ZQ8xDbCNWJpFxELr60maDBczQ/iOE/pIR2GypJ1C
6EyeL4R8WZZHmN4e7UVP30XoL1Z9nXgHEuNxXTaWeLYqIovITUbMK92velPS3ob20DZZA4GcNFij
Vva16LQ9SrnhFkABor0yo+vgPTSaBg0rVv06nCqJiS+tAVvIs+2MRLrA/8TRsf77bfpwzPl5l1xH
CIOiCx3UhyOvRp8j9bQo24dNzDdIJvAkNp+65yI6iMUnp6o/LEigtnTG7Bbx3FRgvz/9npO6PTLp
jGYfQosJW/VGgyQB2HQAsS8IDpgtqV1xpeDPW1znf/9hP5QZP5fpZXzBfm4xyF0kGL9slcj7cFU1
fHsrL6Hs1c8KvSnXOq4rKNhQ8fpPPt2P7ZHLdzQEmh+2JrYl88MPbElq36wrcrK0h+Q8M2ZzUiy0
sz71B0KTMcWMoTo7KZHpERrkdcRjsC3tXlvDPua91OR+9neChvOxStU2hyh8NjuIH0ST3yaViDam
hvDqotfMjcS5h97MaqpjxgiIHKCDqj65hcaf9jrHMCjsmQaBhFmeqF8+RE0JNxl0wCh9yfG+4zVB
y4UsCOnPMcgjyGZZc9ASRNduxKtbho70MakGGxxeV20/aQsxpkJ52tefLK7G7xKay5LDcV0ANmC/
0/WPxZrJ9EmYEZp5K7KA32hnV2HsbwFjSdTXCAry02pPqATOO8/IPvvuSyn4YcHjICGWcwlHcSk+
lIqFF9dtnZso9usmuAJLgCLEtiAucvyH3p1zyNBz0pcj0pLN2kN+hymjUE21aSqJ5ysG2Pr35/1S
d3y8JFoZJhoXh6rP/nBJtZdms6MowYpCqnW1tBko1vZZiJ3WGV69qUc4Gt70DdG0vLjFenSzABPU
3QLxJw2jwnlsAScwIP6rAHuJine1ktM5ZTqbhpV+6qx5gv2H6QrkR98En5Qwxp8+VJf61nU81zFc
+8P6xPwtGAbPqfZ2BOYQ9AKaii68KnARxll1VfbOOlSYa/WEmCy7QColzCk8mw2K5aBBi5Nk+meT
0D9dEw1Ck51Noh297Hy/vAEQcy0dUke1b0Ai4d5hzhO3TJuGQkO80BG1kYYL90gH2KMqZznCMQM1
wJTtO2lnd43S1+asef7f7/byUXy82ZKoNuKWPeFyqP39xawMgNqp8sq9W2BtxlsRoWzLDxnxFXre
vBR99hoot/7k/PGH78owzwLp5fHge+aHyjuXVuPMOSNgtqynSWTG2RVEgUKNl6Qa0wdHNAFdHrDJ
339a4w+LORhNg0xp2zak/HgXMspordIU65D6pnmeddarEAxAVttHA6HoKuqRjVA37SrDhKSfTvo6
Qu5Y2pxRwtDG6KF3dGnZW9f6XP9otOSzBeEPux2bPLWe7QIi/jkt+uU5aUqVDuPYNftWawlkrmY/
NSptpXOoXatBl3vc5PGj3bYnqRfdrtdYT81uPow4wBQy6XMqnOu0NLxDWXAUh2o+bMo8BKalia9/
/zT/UAYgT3Uk5R9qAaS7vz87Gqu31XFM2Wcpwsdp1I8RSSlTme4UVs9PdsVLZ+XDk8oW7Bm6I4Vp
yo9P6mAlUdelpB43HkSKHuLmnuSdyNf666hwH+NUu/HKO0UPZDvTiDzkmrmus3745AZ9lHUtuzNN
XtZHDkmUJZfd+5cbVDp6Etf0JPcyos0w2/oTF7wxQejdZDxLU2Nqr8xzqA5s4xV7B43YoHHXhQ2L
cKpGcC+E3MTN+5j1xQ6kRHidtjXtCy8Nv0VWVG/tGQkL3RpzD8gS75wXA5s3jm4ZJVfYFDD7ofRe
Aclxd44G7EJ24eB7aWFsQjM170sgcFCJ5beYiaqXoRMW+Ev4DQnnxuWgm7bkoyHxktmsg1UvKGRS
aW/tse7WRRzD3WXfbVzCNzjQrMyzjZ2U4APtUMIShZXKi8lwVEu8+JMq4Q8vp8WHarrSpLnn/scg
VNl1ahZasR8t8iL4L3h/RuHAE2pJbwOMl8xF+skp/FK+fXisLNuWwANdadEo/LBXgN7gbE/u3t7y
wulbM8FyxKpZPdSm3W5rCtq0Cxnj0/2A/aQNbIPNfk5CF/CN89J3xnSIK9cBGx+u5zHKnkHSwiSg
m79sbsugxyzPkXf++5v3p0+KK5a0NVlEvctM6pdnsNdnihS3A31tU+/mXaCdrR4Dfk520VqUoVon
De6Sv3/T/2hrLU++YOFEa2zhTvnY6YN0J5ZaON/XqSoA6ywMAMl4FeTcawL6KoQROEWoY/KaBNRZ
8Ph31ZuT6fHLCH7Dt2AQEjHBoR5j6tG0knid5rn72Rr/h5324tCgS4w6+j9qTQmr0B11FyluUDlX
bg6HpO5PKRHfDE6WXV/TfMCRpKzhKd3WIRKpqhgfAM4+Ek6gwY+Xh08+uT9eEocX6m+DMvNjp2m2
ozHC4J/vi85ARwZR05L1XUuONEiDIlsxusJuMdARA6T1xib8CgMh2dtY/+y4fKDfffv3K3I/thSW
e0ln0lpa5qTofVxNQ0cYeTbD1wgs2/Gb0iAYc6yLexfKj98asroaekifccBMyM6E+72DsEZhtc+i
qXkv5A7H1AN+9O7cWbRiEJObRxja1n6QNKoIMb7uQnDgmZWNuMRaArIYmAFDC8gmHKgp6G4/GRWo
M1C0hr6ILyLsVpHjmtCE3IpcgnQkAdTGujhP9j4zCLhKyJDH3WHQCIv6dqP1qb0lVrmnekMilMcR
nKQIFCP4wRfDLDmsB+gaODUPRw2wy4g55MgKoo4yaJDDBWgYjNAzTiN2cbLGbhDTkIsoUGnadODW
TWt728nJzZuJBN7JGL96CDJvoE+Q+Z7Te0+L8dopbHUYMka3o1Mn+ynKX2J8759tfn+4XbbO7ucs
xwTd+LhKYVHABVPoJa8eHnHZiKPt2MfGauKN1+nKD2rs2K5tv6XhcBvRtliZyCqPYcbQN4wIK/r7
4/OH+m0prlkGTB5oOlK/7/yYQiok52m2B+oX+uMwP9cLHGI2otCXAsCs/E60SfpJ1fiH0sjhUadK
ZW7AiXz5kH5Z9Sa97gpQVhkSl5wWijfficn6NtnVTSPkDUBwa+VqBjnJI/vw339g5z9/YuRnNBQN
DhQCE9+HbSKHDKD0MWj2ERF0ZBeQiltj7J6mCPtWNr0N2RJxNKdf7bZPfPI+YP4l1nHMlFw7IX3O
qGqB/usSyMwWDWf+BYUDEVHCza5N6hg2F2RHVR0Biw+E/jU0zHBlk8B0P6WERhPtsQib2+GZwFxl
fXfqeC0qeumhcsO9Bi+Zt8MKNtJAxe2lkEMqOxFX8CBfnKTJ4Stoq4yV4JbwYSR82pL9pANP6gvv
zsaHnlbIYGlR18z/VfVCK8HqCqAjMD6Qnid7Be+RSMNDUXrKr3rr/e8f7+X5/X0Xtql56Q/oCEJs
Q3x4oGp7akmwYR6BAfWFbKWGDktCwrLU9pyZYBcghb/VDdys1CfOkOPzs8tdiRDO90oAVW3rqk2D
hJ3O2kyssI5YImm9E8NogLuGfkiNAFJj50DkGVEUQ+E00CDjlbCC6kx3idOY134ZrfRqRpMexrkN
HzUJmHmDQM0kbdEoIXfJIgKlpKj0kSEc8Lp7AHSbdhVOOozWaJL7xukWKORbbSPNh5CxcKnmHVCk
z9pSiDj/s/52HccwXYaB2C1oDP/+PmDg7YIQZMneWPg4biyrW1w3XTnLY67yBzk68X1pFBo60pzV
rK6Oei8ByjI5e5LB2yTlykla99kaHEUmsyBKrgyI/uqjYG8ro0UqfePkls6Rgkb7pMa3xDtGwkIj
ldJulMp5TiX2LS3MTmH8WsO9uy1/lCimbgBWyQ1iiGETNtl7omiL5otZpgKdZXrNqXKDvXQNd8Mw
IiE7RkJbU2KjZARKFu5qHl3h84IXqudfLIXLeCzptSE4tMYhgC+TXFURQhEPGA9Zn+HGndrHRs7I
YI30qdazx7FcAPniXsJxXYdVDW+zJrOyIBoWoOgNDtLV4JAkoGEs6rWXoPJCTDrqn7CArdH0cosf
3t55dkrUpkXPimgtfH7AENJ6/lFpDleihxB/Y9S9ZVCJNdLRb7OOYEMFmEugF+/bxdCrEnFPTAOh
v/BkovdGBpofjs0/qBG/Bw2UFSfYpREWKjdCYYi5WrE3rYy69YsmhzKrmamfJg2rhtaRYm3k57oC
/1eTWFwAtsm9H8SSPoB7XvQ5CkJUAAygNFecDQOQcXzjTrceegcOZ5ap27xq6Jq34slCR8zigQBw
SS1NOllv8LGRvv3DsjnEMTIsN9xbMFAj8ngSR2LEPi5JvEHuXdte/5xWGPxn2Xs0S6iZPRsCQJkB
ma6NeBOLcjewgq1VFsf0hdVr6E74X70fBH6X57g0n6j1N50B4jKYNb/1EgmXV1i+GOjNC128x0Pu
rUotBWiZApMkEJG9nogfhT5v22g1lCMOSpvKKJSP2WwV4u+GU9KyLM9IcQMwJKRDARNtdhPGvau0
A1QoTB17W/0dNhGaFmh3qUuUh8uBaA3rrXXBIakuqY99Gq9pCMerKiRFNQvVdraM9lZlt7JJm/MY
Dt0h7ARIvZioGQHDsJ2ag5c55u3kyPMc5gUJeaG32FNhkiEjQOTeIxqICEUsrWpTWCU2f+MfCzHD
2UwmIFlW7UBWTIbTSI9hbw0S1/lo7byifsFHIDYeioNVZ3RQbCwT5sxgPNYEXxK+JX3ExJ1vjOq7
VVavfYVMzoHo6lNyAq6bPKyhEzivCpwieWzRfqoWoi5Iz75FyKhQ2Mu8frcb8xTEhVjp4Z0a4Xjk
YQJDdxqaDbnmIXy/a+kRoRTEzMI84hs58mBJzGhMLmxVHcKENYBXyohJ8Yr30KLWg0KxzRSp62CH
p3VcQKp1xbVVcTdDrS+oG+sVmY2ryX7MBNSoOAQEXGbJTiKXW9EGcXbDOGyqKbKvy7q9TRqa71Zj
3omw/+F6CH7a8RrB4Bse+WvNIGi8D0Pw4uqZOnWLOvnJtYjuzbKz1i4GbNWHO8ONB9Jg4oiEM7QB
OQQ38yvTwPigsolkideUOLkDrvhVZCb9irSxnD5r9B2n8QyjB7sRqWFmCjev8YIb6c58FTkcPhFW
h6o9TCSxsGHDynOrmwi+FLUlvmNMx2uSFQ9L0MjJaMXacjNap0WLmbjcO3ZlMkPKBPZ+kg3S2L2i
P3tmVBn7wuDdkZ17m1Wes9Xz+KYHfgnn1wT35hut/tglAN1s0oaJwMbjbRs2WAwQa44eHGbTLa/S
Ut2a1fJ4zy2O3OE6bptXIDX7HA7hTIaElYE0aOv+uyHGaoU84FSN2pmSC3OUIBUuWe7SPNwG1vyq
e0WEriT57mk0KhSgiDrS7wB8RxFxdVq42EiRihfD1q2yo0PCvGF/kyNbC2v2t8ZkRU5aEgaGAfgr
6SVi7ZZzgxOlfZss8wxiOuMQC9IrsJ1V15jggQMoethmVkRkFIS00Y7ah3T3qFvKK5Gn8YaNMPTT
1m6OejS84oKDzGTuHJu7FRvlD+k430dDrt05vmVrurU9E7S4rj8JFHnh0zxx17MSHJ+J84epKWe0
HEl58zg36qSnFD/DnL7jFQHl6saruqywgDnDwRyinLBE6oFmiT+U3puyswfCLx45SaN4N25Dgmij
nsJ9GnB/cXhaMSVe6bSgIx1mSUlbo86/k7kFzRoA7zoqy0eOTgkUbIc3lKgJVNhS+LoSTzIExTY4
KO491Hbu8uRVLsG6uO2zHCX9UFdsCZM8SC3wAWNY7DqNAUSFc2abNittsH6Acvle22Cz5fCo1aCW
qPqYKIGW1AATKZ0dQ3fiM9NRslNTc59Y+antxoP0ilcZlvf4DwgbiO8iMOvsXghRPY7wjZ6n67KP
HqemXGuGgMzCs7B80mUAdym3XhxjyWiZETniZ3ms+vyZwwv4rjg5xZW5sgvtqQT3C/lJfEcmjp8v
gVgzNo+Owz2EdvUlntxtU5FZNhdflEx2jUSJknPl+HtPHgu+qkGcgTbB3nNqIMGvorH9Etjty6R5
B60t0VfK6G1O2WWS24RD6cqq0odRZcnKrvSD4ybXzgA/edljNRpwZFijnYG/Aa6orsXersatis33
2hXbwSJgoSI+q4tlhNYJcEWU0lU2+F0Ba7giCnD2zpbNdwsDCoEBakFuUOxY3hKHYIEoNIwIywY2
RYPZ15T0e7s1r+pyfO4N9cR7SG7mFAH7G89aWqzzXr9zDJxbtr4dYRStrLD8xyRrcK0o5CqDnZIY
RcjKpMHO9m6cQ5ZXq0Efb/VwNYEQ5xFRG4ph+RQQImymz1FJACnjEZIEFJQDW7sLRbfzuvxhHKKX
nqngJuB1WiHMBS6vA4orRn0NHRYAs6He7dQ9wZj1nTF8SkSY4Q2M6HjBTiS6vkBRI0iR7GeO2ZGb
MDsiqsKJBrBhoYVauoryNdbCd31ESZEGLqen6agK+myp0aldVXqEHKuDlomj2VUGvzddchw6ioHR
PaZNtuvNqFk5JmtmXUASSgp8bB1mN5cQ2VLQB84974stnyqNmDKXmIgVxXS3Aw2BpcwmBya6Drzm
Badfva6JOFvH0wuH7Pt5htlky7jeDR39UmMciZYMWIINOa+6Lm+2aZvdtKI213lanhKXYO/Qu4Xl
t1UVS2+eTN9INMwOUUHQrlctzBaQ1r6XlHLdm5TgNXvEtpyzQ1K5P/oGSXPfBR4uUALzCuT5cerC
LY2DQ0lUpF94UFRD9LiOnMkLQ2mz7T1WWCCuyicp0rgKvUQ/T84TLeJrT6irMp1tRLoZjRLU2uBQ
UF4PiJvCYjMLRFbYkKyDDn+Q8Fz0uNPYg/vTV1OEHSJutXI9CpXzJgS3SJgjMI1GfBDKIuWJwrc2
WvybS+6LToABkcVAQcPktikq2LZ48WD4DUBTqbPWlBNXVa6r01JcdeU+lwY8yXRAgkOJQzFmEZR2
15iCrJu65mY25j1NNAXMFGyjWSFAH2u5Ex0Z8UTv7ssJ87bl6gfR4o3JmmLx/bon9OR4alNEP4mO
yjzcIHyPQGoGPcdqtG02p20R3nY1uCzyI2jV79C/NSegT+ea17YIhy8OjefTXC5j3459UuL9WenB
zhbDuFeW+R5bHKDbxPcU9NhRuC9ptBy6hsLkRbSup1R7r8dggy/5W1h+waS3bfR4wToWD23WYerS
inuR5Fs6alTVzrPOGZPciKfBVncdbsFN7WiHvsve5PAVdn1KKHX1FOFJ3rC2bvFyJxPXxqSn5O+E
nB9H5FSMANYxp405L6UtVlTLP2wSMay8OUU0zTfhrRlhQGnkiclMz2hNf+Se2oRuVSFwbBVQ16ne
b8leczhtyRFyhYIujGSPMoIgQcKzzKtBws4jRvKVt4cbAvMUUT94/a5vNH8uCRWww8nvIbCvgCVc
1RBE6kp/pH+92GSsL31Wb61avWZecJ9YzntvOMW60hrfbNiY8Me8x7pFJVJssj4/6ULb6CS5LRRX
PA43SL+5l0XxFnqyXsNlGTU4MURv7oo5/h4YxRMf57W6tEJaX6QlHHynvsdOwlqOwXzNhl7AQAAP
bWUJEaqeuSKw21tDO0LeZTE+ssw7Tyt+dN2UryoZTRtT0vALwtuhZS2jPQPIS2H9xcfdRsi+hPHc
JvYdSv6dWVFHCq1/0HOt2MHBUps0ToEJpzq9OO8oc07+5GYRbxEjeBc0NIbqSKTe01QiyXdvanNY
M/0ltXN2THCaN0OBEM2e370xOOpTfJBY0P2hdDLiXcotRQHmpAmHS6m9zKm+1tyy9GELfouU8zAr
cgVmlzmGrN6ndDgAH7fWgtwMV5NvgaOyA3zWxE8j2FJcec4Pdw/r0vV7Dx4spwsYL7AhNoIaB6bg
thpnMoCgsQsWWF7oVPBFQ0b3vZeS0RxxWugw3XpuPPujm17PEdb32J1PcnDihbmp4fufWkKVUDLT
YPJuZlE8IGU7iL79ERhIWDIjurIq75/e7mJ/TJAR30ghK7oote1XY3FsqjY4N5mVrnvEXqnVgDxg
Wj6IvVnl89ku641EnEC8TLvAqEOKS2mfaHoXaztJ6GTlY3QCFr+1WudlDnlPqoR9T9UV5H18+sUe
XZaxczvOoAAnVfvD7u2vVgY/AgLkMTPiR+B0qBin8KUIUttXPe8Na13z0EFtgGQIhd9JxItRxEet
cx5TfONEApfeyhgmZmqN+K7NzntDsIBfLAaZznV/JJXhl4muEYRR635DPtKqaeVbgW+xW7KMSCzU
HbPdHjStyxnz1nTpK+0QTiGtvixj9seKruABrDPXw9aXWNO+bJMXcuwaHrg3tsstkboPTuHDvlh4
jMCN7YQCxGj7Dl7WdqjmZ+RLDgwXm8Mrq8mq/B+SzmM5ciTZol8EMyCgtwmRmlpvYGySBRkQAY2v
fyfnLWYW3TPFYiYQ4X79+j0iJyyWQ8nIS45x+tqhmF5La+zoF9dvdN18n5ZrrNVq2cmx1KPVIdtx
eJJKXKVtzVGV+AnxpRsAEtt+8uUYEiObhJzwrLtTdmQtW4WlHbH+/93RRoZpNxghh9NjmyIjuEhO
LWjO/ZrDEvXBTqSaa6DozpGR4nRSjsdGl/Gek2MROxeIrS4VI+21W2Y/Ttb9MTdRmKRa6jtgHHIw
48HTX8hIhBcFGgWQUbOyk8IqYeJ/zt18mQEfhdNtlIt408eILrAvs+IoVs8PtYq818Im5r/ri+el
ycitzBYF6JDfyZ7yW05o8eTitCLfqv4oJZxb37W74JYPyiVL4KlpBHMuAUmC3CaugNC2UfxtplOG
ZCmRfKmb99xz2EZJsvZgLQ7MdG+FOhWBR1mQTRnbyvAbetWrsKYI6GmoQgbTM/wN244TTfRnr79L
Unu+sz3O3qyaQHyjCzMDqN7zZPwniG4ylnrZazlZzGleGLE/60yKZ2I8sQrEFpob8UbWecxTylQX
zJVSG2l/Jjr2ZobrQHpzDghnIAgTXwFJWG32axQZVryRZrDISWQ0MW7uy+VCF9SeWpDh1QbDOe3p
13yP9S/SHp8FOzVPefMzDaRuWCpZyBPPw8225SnT4PTpMBgsbesDM5seJGi+YzK1flD3znM90/PA
FgiB9eB0y1nz5BCuzpXkl0hoCAvXec6QjlCgAKz2PR5f25yQYOgDy4D4Hbe2KCzI3AcSXxyJLkUh
03lm4bl6JGuNe10sTjisRTDPC6IaWVk1UIznnCekMEzKfOxYmLApH7F+ygm6qsATxdiODS1p/GZ5
+l+3GY9zJWVsGE1xr7dYfTKgioPXd7uvKhdHEoTfFUH9BFqUjfPqucMapfR7cZWNAa3YBv2YXW+P
gKW1Ul8eZ1FcrhSe49CDeE9BAHFwtbOJdmKspx6+AOlKn0mXv2R5R/q6tCHiuT5BmOyB5Cl3eKJq
F6KRaUdMh2sQmcG0DAX6mHM36XwPeFP/gNycjHryd36+ck2p6pBotnWpmo7POpvZE5alenR664AQ
nZ4E1d1lEcE0jRCMEhbQdJVayLrmh6aLiDgieZndHn/KWHz6GoyWZlvPpIChq9Ec8+Itd8AHJ39B
Vb05rpbMf91cHUHZP8qiYFA3OI9o11XMvI1oWuSZ/Wokr9ncvbkMnHfJgOCojVBRSTrGFF18gfvV
AtusIDUPVuDiGo00UmF2npqvmGKNQ5u0+bXN76a6JBqzLl7w8S7RQiTT3mtZkBN07KZvBKWbF6Qj
IcZafQMhtcLNZqUsl1g9HFAfd7grphhgHv1MTSfs02OTq0zoIhmEk8MqaKln8DlXxoRk7JPkA0/H
JWpN6LQIIPtAJFntU7uSfTGKVIQqS2457IMTi6J7zyDYwc6JR3cJxEiJm5vE1+s3c4FdJCdFhM4D
67m7lG2KflnNS0a8I7bB6maGZ2+fVGZq1X7znziCo0JPsFLR0B6XI5qRfSEhp1mM5lUT9X2ztCTZ
TJ8JtfKzV7OoMsKlWYbxnFolTSXirWGOoJZZXLHFal0zAPQ+XLy46obj5FSs8K3Yi4sKepwBRCHO
rftc5h+0AF284P+XaT/dXrpvbRk4zEWy4i3zeXDskokLQehWKmfmIy229jHfsRn8NovqzvBIjS2r
xQ2wMsU21owTJ8aJuZoZLaXxAmbrgCnrRR/umwz0FVrQPqVvKUmDAEkcTanzSFWGS4G4URLlqquO
pJsTierxevsQtgJc/2a49fm5xrKBRrvwEKkUKESR9RfW2E96Ga4tGpMCWMjRTZJnIZwPcpPWZ1FE
uVWgNXX1m6/AYxDnEqmtemvFZF2sESuO0RjETEFtZWncHVzz5HrVhwC4DGF0l5g+kCnCv6d625N6
UB0Gl8iNIVMs5Fju/UiH6zYaYYR6cvG0PZMqABM0yqQs2Psc/0QgmkoejNVEKiOQG/Fv/VJGlsFE
gOe5EH0jBKq9nUswR+X03I1Uwss6vE0NkJ1FR+h0zIfOOONd/1qqSYvdarpPPktpFbHCEBMbxNo9
5Fo5Hp3K+uvYLGBGU1HdeWZ9mpCrNHzgpIzdYFZ+xHa0CoRRtfu1sw8pgno3ZenBHXm3fT19axv0
j35qVQzCZjiATD1Mo/AAiM4JEcErhMu8S48sanG3Ma+mE0tpQ6wErJl/6FJ+hLfNn1bv5OdCerGT
FeiRipHvmm59LEV3lybqbR2j3s7Hx7xx39uMLyaZm3sB8uIEuIBjz31dZQEEwzPbMGvy/Nh3XYjz
oGUII4yoYztAQTLdscVPlE+iR24PS3XEc2v6BXJfCczB3QJqVmjnmwgabbzoFhg8R2rlmX5871ca
NY+sZqAVpCnzh/oEIpG4K66pcNFGM4pFb2jDbm64+LItnmrvrpkYaIu6P7ERRh0+ieQw9817atjy
TAAhZkyyn5VqAyjkbeDVI+nxYJzt2/L0rCVHh6IpTH0aHQp0/WGcCypSwwMfYs3nshyMo55oaBFY
52J78ZzdggUHP+ni7Jp8+dYr+cdw24t1BQTuNkMmGNy/OrBcLxVTFMIk+nibqu/RXY2rLVhy7MjR
3Vk5NRteEn3vMAeTg9FfidLpr4QcWEHrr5Hi22GaFTu2Rhj3YqDa5WqHtTVlF71D16Oh7LyWXDGG
XYw1Hllzv5D+R04I0AljIdHWv83CHGRJRi/ACPll9pllP6yOavait/LA5UFELPGd41A7fTTlVh+a
Ndq6Q2s2jFt9p2W3FYqRm5Qi5o1gRrJTdslSkLA+rzuSxklTSUawsXYNJ5WEiXFZVDQS9gNp+SvZ
eJVLXLE7TZovvay/lQvH1BMzhVFS0A4zN/Wm+1l59/Y4WJGtNUdXkLW+bhVz6Pw+zQhkhqv6gRGp
ifMC5dGrTDAqJJ+ECsN0Do0ggZQAgKZAap6RgTOxXjbpXvF5Jex54BXQvGaJ9GyeLltLBca6woVY
nxwDZLbbhm548Exu03mUtxGwEQ/WpLEznplxyrY+X6GLDFWTUjs083JlfLdc69p+1nuXttEmF4mg
zvv//deqV+V9uh+qJYtYAgOSVMEN22bjKfXc7p447Q8mH/JqkxAPUU7acaUXfQh7ArXe1Pe5NtSB
Y9gZS4U45rAhMRpMKePpCxgzbt5LNQ6MeRqwnGPvE0MwkME1GWtMhgYTaIQwqfmn4n+YzZHN94bL
CL/dT3cL8t8WjYooqblNeexulvy5dhvM+oyjlEA0NBtpHBlZhpor937TmkcKqQBGrhMrizDMRFdd
zHduAnjMAm20X3OmAYypyNYe0lg2yjwxIxKv6tfqVRNZDuEmraGlEVuQvfBOTTUwBieiqyu2c+UT
G6Zbmct1t4kHfc2+pJwBe/huvLr9eNY4+LaElIfWvQ2yZxvaq/POs87d5ClQ4h16FSzCHR6CAEav
2TwtOjQW8IBQVBouxaTD5C87GC56Dd288v/ppEJT5oOsHK/YPO1LYj5OiH970i/HwPOtHEBcouAQ
lyhekIeYxqxf1GqXradcNpX64RdIQhLLDvPaquNcjm8FQvupKGrCynA4QbMwL5pOMZNai4Xu0pkn
nMensm3vclsbdoU0BSVPHSfEOLA4gmOKD/Y8mn4b9U2JllHwY5F+ck1cCkYCbb49FrL+J7gLdmmf
iVAut666OqOpPVkdgYdDP1683NgwxFlfzAkApxRraEsaVm923pwlg0gxhi5o2ucUNCT8uEbEMwnk
pBSSbNEMEV0oO6ruWy4BNc6TpdHycaJuJAyYhfEyt4mIUsv/wDgYdam/RHnRaMhc/DIDofmxrVFp
qrrEjCDivB0M/njHj4Z+YN2bOZBWuRDeRvNeZuwVGMNI4o6B8ciSCMTAFTiFzd90MiK8jzf8aeeG
snE+DJ46YjfdMXAz6A00arBS5RhIJz/qOfChoms/XfelWi2KB63e2BrTTlnmP7pAqfaFXd6i8pNw
9JOrC7MEAV5fA1XycKVU7QRyPDc4dnuvIyjPf7pRuBrpu3f9+Gc2/q+XMML9JDYTQc67Ejqoo/qa
VzeXd6D1EFBAhe4qThYaBmKsrYvStne+vC0wl/lDbPmTKm26SiTD3drCUZ2p/DIkGTlvJ33onuqW
uf7/wxxx9Lld+aZMSfKa8k/rVMQliTS0uy9FDrV1tTJok6q4Yr190p10eqxaxrKi3s+sk+5AE0BM
vcV7qMJzI+ZgkI0ruvm6MWgHBy/0IaN0Vf0O0euvWAiq6QTNmcjYmCpRus0majUDqOHCfDEnb+2i
BtePGveev327CV6A6uC6wKgAFFKBDsaFeVRGyBcB6UWm3h2y/Q+elV8ypj92T+XYafi4ms1+Vakg
FsODK0yBDjrybsrts8iK6dkc8odkfizUsgboh+zAttvrBLB5N3XrY8+1pTIMX72sAhLxCuBnl5rZ
7a52AYlm7nxZa3zE2HjRivvIcfiB5jCjiVft59yK98QpUKpc71fBVJqEGE+EFKtoQJCbajC9aw5f
3Zxvf7r9wA5IGhG7fk5H6onETV4kPu9hStxdXRESk6l8X5n//vfX490nK4uDiXvZfxiBRnDWVv4L
UySW0x2BjweCDYnCfHb5c5fmdjy4j2s3xNrk8QQXqAXeXHxvJrjHtAa8Dhkn7si1Diar1fdl6X4y
KWPA5CSHDjbArnhJWRiMskQwK2n2ziacCEcGvTL7umn1oy/Fd4Kz+EOvThS9Ege4hXo48lYZdM14
ETw8s5ubhxP+v0F8crW7QQ+WOKn84WySAmZ23iOxv9+m2Z3nmZdHdtMQTHy5y9LRf7WvE8mUONzI
eUpsu96rVryWjCgZzE+Q1Mwh/Uw8eLWJKE7ZZh9rbUQx7tBEqm9j6s7Sqf9EXtpnBSCkZkv2VFXw
Y7TW+0bH3AaCVAvro540Ypkl5JZN5U9oRz2SAi9Ia+W/dTXYZ/7VTRLA5GPVLGp4LHAidgUj+ptu
zyiIo4PQU4Aj3MpTkS8qrp3qz3QttZfk3KFU6BGULaw4xk8Lk29n29YDn7G9U/J5TqZ7C45MMbBJ
U22EIoPM2jut8d4sObyl/Jqo4S8rUOA8vfpjoPUg7ZV5X4ey1TQUykSWMtWvn7VCbOFqO5FszL9F
i9hurZtkgpPS0Sk0gC9b/bGqpnPqOYrLXr3goHtlkZy1bWXTvHZILQsQ2rT5lhV5W6aoX1A2d7dI
9jIBgCcEWqtPz45H6yOXLwuvKUO3D060rwlPEfcNWdtaM+3tXtyNLe9rnmb/DONLN2j3e87tHWo1
DMWaWnrSdAzVxsnC8kS2VoFduOmu+bR2cEEtBlnz8qHV0xVO475Lqn9FcbP5tXo0lxDoYYa9F97W
hB6dCfLHShiPwG3VsaWVqmJhrrBE0ivxgNYNAyW7453VmdAWj54cn107jx3zu2OCcV5GEhI8DDi+
X+36efiwZkr51ilbDoAaWxj5eAGDcCpYB6C3dROMGWHTPYCcLhVh6b3BZz33BLYSd8NfjYDesgi2
YvvMXfA5lHkPG5VspWWEKhGH3JEdfWcL45g14rCs9OATIHrC5bLuZHdndhf8gExKfVdOI07nYtbD
NW1m3tzkWfoJwyjrY5q0Mm6eJx16eIsZjeosNE2sIjMM88ZMgZMRCW4KxtNFBRbWZGM6AIsONJGp
9Tz4Sbzl7GvqtHqlljGWdktGeOzMksq8Y9cOrO3NiTZ2EuOMrl1tWATQgTK6LwG/Y2C9YqZEZOXg
IoU3Mc7dnpyu4uHg26Sxepss/ESVL6dL2xJeRlIbzc6QcFxmOObSGkOQ2BFuSCIJvpcoq/3AKZnh
gVlw4Hli5Evr0gv7jWA1yULPzkt8nAXdJwrCnmvVjJjM8zaVWx9uG7S+xDnYNxtP478V7cmVNrbL
F3IQy7AfTAjysKd3epMf2Cnc9m4hnutGP6PQBpO+fLe6wLYE4HpYMEBkC6U4yxTMTibtud0wr/vj
ePKa6rtZFAWHI1/tbnypOUyirjD5uwjrr7L0Z1uBSXSH/Ms0hjAnEmVvSEXAXi72lrXyvfbp4zRV
b6p1inBJgX6VZOwFgzdecpbF1lRDucPglSkvVM76SlYorYizqaNl9z99mRJbg8Lfjrhk/Qc74YT1
k1WcxST4QKchbNv8Zcj6WJTqivrDMz8VkUk6RON6FkqePUaIGDI2veJoccux8zHdd8Vwx8V+ZhkK
gcZlFrzpvBQzNCx/7P5WC55RL+R1IKp6bw8wObuubQOSBDlySkpix//qMsZ2uZuXmMiWVzX7eejZ
dxqR0nus77wTVV7t6p6st4JjQiSlinS65zjPFKeBTl2fVbd84rEP1hLT3lBI6IXqBkF/r2B/OZgk
1nEgNn6r4762/s3Y8Yp1erbIVQUmVjIxHl6JfY9M4OwsE1GR+ybS8c1QSGY0/2HCpXbC9qdTzRGR
+MaPzv5sN/W4Ax08NgVXAg5K99mG3pmZTnFKWaXwhuTcOb596BeeHnlxKce577qHibSPUCdjo8B+
85xXxh13ZVgPuG9dNOyMnkrK4gqE7iObjXcNXwilIFgxt/1PLPSVA0NH6LC3DEnnks/QAbn+qFav
OGAa4rLmsxrL5WQsJ17YKfALvk5NYzktmzjZjcT5EgmuZ+sobOsupTvOk0fhDhjCXATPVtMQNdw3
S2uZEfTZY2WjKa8ipdZ8abvtri20M8sgYVv4d+NqPllFgn+jg7ec3e6t0b1kVUlcg+R2YD5e9WQV
kG7Kl6eX+EDyJBAEnltC/VbYCUE/3wgXNWfJSAQClK2MRtsnDtN1ksAx0z82Edl7M4c+qrz2tbCy
akcoBBkuzZDuc5RvwafCZdbymjsZ/Khyjy5kRqLKfrCXO9TycPk8rcTVq3m/EPmunqm54ZLz03mp
86MQf25pUGDVo9h95+VgHrtp76eOIo7zp6ZQ9lRDua9DZfXrqGs8EWiWDRymkGE79ah82I11VqF3
gGP/lwocTz7Svl6X50Hr+SfayPQKxjNCAH8jq6qerdRGZSJvNdEhG601+PBa68/6oOZo4XkoO8bv
2V3X3q7TJK6TmQmz3t9ZEPpwfC5fk7ne+411yN06rpLxKqb0l/AX4J0zoIo5ZTSQoxuxJvA1udOX
1TPEceVrRXly+0jmsKysqN+sl7VvsDGRnbnTB4mtLnUfVO9itNMY/jjWyOGoX62CDrxOJoIgjFto
uf/brXWcdmRu02JdmgbVqLcAPTNPtnv7A9KSHnRtsl97/VSl1h41LN3pUx8KLN0U19Hit1+k3T+4
Jq1ptfo/gBPqnS77JRJ42zFUk7Ml1/tUbK94awnAq+XLiqWzG7XQdolbZ15mktjEs1YjrbdVaFnL
frQFAfvIqq7WhZTLHxPFOCLkzHdq7DChOPFo63VQI53H9gQOjKeRhe2L4ahrs3g3ylf6oRNV02rm
r9Ez+TMKRpQ6QZQhQ+C2mZ/NceGyILrQwuMAku+r07luWuPsaBZZIf4FKSYYlEIhn+xwE+ItsdrI
py3aqTJ9rDJH26UNWOR6MvudxE0FBY/rCDkHgpBFDi9J3oXD7+xi6+zT8n4sEEaGYXhZS8RPm7WF
W7U+eCoE6m6jYuFnslP71Uqi0jHKqJP2jyiYNcMbQMNcH5yaa9seWRioioFbsZR485YUXCjWIDw4
pB1PNwJh+9aNDoryuLyrzPwxq+G9K1mCgEYDOM73aeP6euX8NifiA5AaRX5Ny6xhSLXd9VlS0Luu
3IJb/09VHVsZyXxkl4WChGCC2NWriy2dw0goJr4uHHDJberGDkzrVEcGPpwX3F/HVWTvNVPVXafG
eMHDBlSMfbXG+S191C9t4B9pJXJCpoy7wp9Y3hgW+AfQm90cZ93wOG+GIF7G5VRCuVs7k50eu70O
S/9fzv5moOIst+Hb4i8MROpy9sJ5YV88hiqIgMf1Sm6l9UHaVSRVWcT6WBM6i0UKOg8UPk9fYjim
S3YD6G3d+6REHUo8V9lNfysnb92TGRBMCfOJ9Y3v24WpKJxwgpEUqrT+sQrb3JsOEWorVvHYM+pL
q41ny0kc6qjihPf8bsnx5CYWDSdpLGbiebG963DU7dkSomkb4D3666E28TEP03phwl3zwKln0wDY
XZUGNfMGa6kpFdjtasKJ0keGIjl2SS3+Phs/nJPRKMflsPA9BNrGx2o5ILVL3m2ReqTR9N0Urevk
woLd4qx+9zJz2TcrphLbSCgb8dvpZf0lap8oY4pX/rK4VIwpj0Z5c57gK2xcdg0Sf3rV5D9AWiLW
Xf1dNlZUNa2/S5oijdMVDhIQPORe7W7qzWelJ69y+99STrdQU07/1tF6u8E6yZlS/1iUDWqX74e2
OnAU+V4mDemConAAJ31AkOcDK7GS1Ugiu61r/40p1glRnEuxWQwPEH2M1YZwS6dt6LlzTHRsqW3q
t6ExZ+up2qr/nKmCZy8+qkyfT+q1edEmNjQ08INwvug803bBWqeSgN6YRB4Xo1+eTtjDJwzv07w8
iUa1l2L5rMZ1C1Mmd1DsjM9BqC2ktYNbuXn/TTW6ucaSWFzaCXOdpGADZVNF0CsRq1ncb9B5D91g
/Vk6AFsmT0tsLsCNOnmHoxwMpFyIEmi2Z5ybFUtdIaLabYIO3spNTPC9TIAchMsut/9tGhVtupaC
SqjB0SnCsnTGsB3JkJ7Gf5I5D+hZOu5xeB9MKlpiJE5Tz0FpsGIduHpxMhniPFEC/7BckQJrYMEa
SwepW72Gha66wZt2ihW/SPrOeZP+JyDlHzAgwbho4JcNkz8wRzOcR9Y718E8rCl3jtLTMV5Hn8RX
56TPz8U8G5yJtBNa/dEMhHNDElOBzEuCY2b4qJtJVhom5x7dKG5YixO2U0f5mLIX2jd/QDdXwrat
IxUNc9ZaMtqZXM4WedQ3HyV7Vq+5zNBIc94dhxlfR5OZa19SD0ldJ6HMVeteq4ZQAwiEYXE7qsG2
aHP1D7ecPuh98ed0iQw0jAaHLSNuakYIlHp3TKqNPRuM8CFV/RcAkU9nK7sdsQB2YECFGfXWCR2Z
gvQi4olahstgNrujtozvIiFOVtQOf64BHcmn8neyOqzNx9wqbx+Y9VYt63+0jRhf+9aL+cgvGpLX
WTetf3RysePjhxsYSs3WZVJS7fMBQupoR/mwXpxs+zc7bG34tnyvaiRYto9eyeNZAsCl69GVFtqc
QQ5VAdDFYeaE7Y2UOmpigoSAkaOhEBwWjfyhoaPXKQh68KKWIz5qZqOWSeM76uo1acaPLcsurr2A
vhTNHifVR2I0n3bSJ2QmakGLD9Fk1TTY2HGM6r6fw1zLosz8FkKuh2wTX/NoP81kpd8coPx8g9py
cfElLushyfSn3BvsY7ss6HjDZWYuCD7S0UmaA+va9vd6A1jM6JgP2RtvWNq4JT6ssji1+vJikKW+
MxLjzc1V0A/8+ovD2hQTiBfU033bM7bWIJ7Dm70xIyUp+qPceQvWGzNV6uSazatT9gcyl6poqXxM
B+fJFFdWXLs9L8cabjVp4J1ZnpTRRT2QjtkxQpEjGBQ4OtlAONrt9ltVt7eKTZCmIpjdSMbhMIj5
q0pfiCv4sbyexZlpKAIWdk+Wjl5GTL93GXXih7kHUnaF+jvS+TM8rzGTqiZe1PrLBjpoFJ8zajwr
077qhVaxCoNSZGREOxQG3TL5J3nUmXzqzJCc0K+bv4mV6Zd6I5dx61AFXGtipJu7WFPnjdB/3r5x
pSpe1Ncy9my0NsiAY0L0NnkAoLhsgxvP4xEl3PK19sarH446JeycjN7RIi3tLJlrQfZLzubIvifs
EEII9V1n+dXBWJo+sLphu5hlGgJxtiL2hX9db/YOW5ldp5SZvWp8OxqRiUk+WxglaTWjS7bJ2Dza
Zjpj72c2lRk5pX71mJ3sMlJeA3tBIOjmlEuV63dvp6kdJqMkkHNIWDyTBK127lXPsiYaCp3iLZv0
M86xg15iCyCi+Lhq9p+RUDJVFudzbtJJD9UOI1EWoZJCSmjwdZcytQKfgH+zYmMoazUaLKLCN7dp
94kwNYoNC6Rw4j9Upv1pg6U3E3kH+c9hddL6wET5L2UyzbSJU3uSrD8xTt33RHuhM+MoU64RtymG
DHQjbdzUoVm2mMQo+8KOJgi329Rstb4I4CatjS14xsny3D6NY58e5e1xsUv9rhy48EqDotCaNRlV
+oKR0jdCuDkrO/7yCt7oHrgtKlJuBbd93WZ9L1OtD8apYia7AlSpzHq/LQserw5Kjz6pnZ+6fGv+
IxUEe7REXI2K+9hdCnY7JLuGTX9gGQoocFkfqcTpEPrlu7aKwC2woqM/nqBxvLDxZEVWJR9Td/4Y
JLMspLQavOPAPStVqGo/rjQsQL1uUrX1PWLKS2vfkaX5NmotLZwHDmVgzGvWd9XKnjj+b3oVjTH1
QgrIjvPjIxOCfCjGkDX2/1D34q3MP/uZJZ9l4RnH/pHcl4N6zVr/cSodOxxNyb7ZtXO9a1/+N7Vs
kdg4GoZewgbP7tjiZbnag3XUTVCPMA5wdBRHOfCB55X7I3D5IymsDDHnTAVNa6H0EtROaQYFx/ao
lZw4X/aDsA54oAi4JIagTum7s83/rzeQBQkNyBFlrF2fZc81L0RYF0IiDKWHfm6sEMulpLq91RI6
mxi5+7QO64ePETYgCaMKZlFH89BdsZWzyJz7VP6bQIQUyRkDvh71takzLOf1113WUFssylX2XzJq
3C+8Tqxl89VhkC1CiMf3lIp/tZlVx3x4HwV7nIuJ0kJPf5vEfsqcteuM1ORiGH8m/LSlNlMhu5/V
svz4bUt+iDQOa93+6Dk6NHYmmxKk+lt8g7Ssm0cJeBTpjgQ3iGkvtiQCr0LCCNovQB8dVXB66A96
psld3o2vaSdJs6TPMqd7jdbOBosl0v440yPejOuPXF6PMnHYmc7ibBhwwFMV0xo7kq64I0YFsPIe
WBty3fZJHh0PB78czcjLbOd3VStIcHW0d0ccm5a5bALZYNeY8l+Zb1hbxvU69b46G+byMxnlscd7
hdI8/C0V1LLVRHfaqh9WQ2RU0kAGtWSIbxnyVNijQ/CfP0XjyGe7XDXs6/xo3wn8nJuI9rqWHoKn
JpOwdp9pPBxGnMQiORv7YH76UNiGHWDMQBe6LQdwZOeLfbA7JlCVrO+Trn6oFls/uP0vW7YJv24x
swmijx9kSmCE0bn9OPsx5/E/0t3uMvfZs6ZTMyuOOLeEC5aObIWYCFfTmoarNSIdaP9Vq/zQJPJB
ni8vsLOPm24DOXefajzyDBTx18v1T4600HZ1dpKTtOmJYPKx9s2DxyL+rtOzT4u54k6Mih0ji82/
zDynRRrR835CYXgYHYfUHf+4OunvttIeo8TC6lQBgJOz48NkXMon6IpDJDqICVOV7pz5wXG6U8J+
z+726KCYzfvKx7pm8hyjm4aLNrjRwibIrh+XW7OYdNil11+rEzruLNy3WX4e0hYidcP/zVn+Q+He
dWP5hqOsZMyQ/xuzmnnHhsnYzo4qxVi75vfstjLxRvZLE4L8JHgqOnaY5G1hAfmS7tOAMzc2BRG4
3c0BggFUpJuxm9d5Jyb5OycVmwmyZvxsZQpfQczWhzF/cG/sBh8u3cKeQmbNXazjmEdW/8f+9j9D
27emjhXWuVno7CsQStCPS/3FntHj4qCTJ1hi5ualSxyHgJbbXEqxs9Jpboknld1gX8MqJJr+r1Gz
EWJuOeiUiaEgzYac8b4OVbE+dUc28SYCYjdMXL7xbKbta/U9OW0aNA0KqN1zjE3KZucYSapa3Tsj
nbVoNZPHda0/ui255ymaQtpXGbU0oaPf1YEvqHentGPLAPxfK5jnzttwLHV8BiibBc8J1ojlZv3I
jObo6O5fuWB1bCdOUGfGkzJ68S0XhKXajuZ5zHDzZ985IPDA99YJBMrj7CswFt541zXa59I5f7Ai
CAhoYG9uLjAwoT8qZ2OZtx3DzrFilfFxbKzipJ2BmjSP0dzjCt/Ezut5061HPAGPScNHOPGqrhnH
qNE1R29Y7haWFPmq/PpKCzgx+nA1lxXgZWQmTf9pufNvYnc0FKPy+LWvmtJelj4p42zZWP9rH3Q7
Y0ajIQYV/keeNwpa9BIVPQPIQdEn6t+DU/5lHgOvxYp1g1Ce7Xtlw2oUV856N57IJKBztTP2khU3
Ec+g3/GGV+bsE8Tp4VpzVmIFfgqkw93aZW8st6JPMoG//WjXEW9t7V5mu3ejldMgWP6PsTPbjRzJ
tuyvFPKd1ZxJa9ysB59nd0kuKSJeCEmh4GicJ+PX92Jk9e3MuEBWFwpCCiG5u9xJs2Pn7L12KG4D
7FekV3sv4kgQCXhhRiOO7GwRpqvo3fKxH4AXCS2EP6wIhDfKcuNkTHPNoV07db5rG/3SuRZWt/zZ
g86DfL3B80ITnBEhXewGjaint+8JZ05cJs+eDnW1dswXyNWExrXtipDIcc0HMuG83NQtfyXHux2+
4gV/N1niaX9GY1P9QURpnF3dMf63/RTuWfVc9ka1KvCwUFeOr8CReS/8yUBisJQVtUI/tA9+U0Zr
eyaGyLnHZOYcX/w21leDi/witfH5hTjcpVgjKGJoaLsPhTU6RDaV1qIx2pCCRnyRNNwWvpOEeCq2
jO/jLdpUcB34TBFGmUsf4aXiIC41lPNmjqknhwThFmezjH+khfpEtn+RNiafkEiZMGgubd89Zk1y
9XOXQgvXnOB+XlgEbS9s/NzIlebbHeHyEG9IwOFYarXVmj8P04mDIM0qmNmrc6XEwddluaWhA+WJ
XJJpHRThpwqYC3vh+GLH0aqo8S9KVAODSsijzW5Ej65zv7+gql+hfbzGWv2aOt42LGS2xZ/COM7i
9TcUtBxf4q1uAe7p052llUjPm8JZNx5WkSrNEQk7b0x1WnB9JsO3IavXHlKkWCXtqlKF2PUmRQuk
X3xgBoluUYxDxiUpcSPJahbMtMGu5IsytyA6m06yjqrvvTu9+cys6zz5JKK1XnDsQSDkwLX0K+4N
cJgUezVeDuVFy3poozXUEOHxYRjIdVec3iU0SI4BpWN/Gm2KBDhxv7gKIy3Ku3qrY2G8FGjd3czr
2W79ZK2A4EsNepgV5syISXVZKLJW91mXXiossCumZqeGpSs0NHkuShMRl+tHh6G2+8cow4qrMWrg
NCjWWqU3W9gh+7KCXSDKSqxUA+fI6bQXYmVobVbytSUl5tlC2MOSIWOLMrg0h7VGG21jNu1rnCQH
LZbBF3H04Tts0y6wD+rgZ6v0qbas+i1L/FvcyeQYvPfQLnAsYw1FLmPsB4dxs61dR2h/pdQQE+VB
tsbYs0GlFZ66ShA1hPPAngPyXEAWZMkkl6KTGQwFRnIRXltwNK9RB2qQN55IcVeb8wsZURf5NbRg
nvod8cewwOSWltKU1ky9YnagbEIjEY06SlbXgigfog43jHKPO/0dzb7gNTnPnNUhyjBqTitd8o51
9j5xHgzDKU8h5rBVRwIBlE4/OTpudm8djugjun1ZpFdwa3wzjo91ng93iHbuEv6fx+gpRaofu83R
i9yzzsnnhPBqWTihds4ENQ+tU+tYV+1qLLt3C5jiGGBB8yUd/bqX+qU2KUARPLEphhjz8TAQ5maR
im3qHCm0ST13w8OMsEkT+3UCa/9EiwCL8iBOspJc7ba2xWEar2rQiyutTcdtxAR6NM1pqVrZngrD
/ggHae80KzXQeAb2qUABtJC+fbNqqCmvxA81DwxTonVlZj1xWBTlYadnTxGS+Tx1MCUQyf5IpPai
ykBbOIYrjubILNWrRt6CpomOhSFZSYd7zCnmmk2efcHEcNA6cZ+4DY8TrTYSpnYZk2wo+WiiuwCd
Me7K7lbjL8YaxuAKY9JbkoxX2+lHkOmDXA0Sic9MV4Y+FKy8hoYJ8m+GLbZ1cTOrogyht4UG6IKk
IqADFXz43TenYnXQRHsoOEcuiobYP90HoYV6MlynRcbc3W2GS+4697jOg5M0iMbzwuhrnTAeAurG
mW0Ci6U8n8dsbJpqDZLNpna2jUNjIiLzgimk+gKe5CbiLjuKtl1aAY0c7TLgDiYEc9gaAdJLO0s+
ejk9dKTJnpKCdb6NpbsMlLWOkVLXI5inyOeSNDVPkeAKkpHBLfC1H3N288HN6e12VIpboxglSvzx
S12QUOTgV9uMJBzDRSgyf235ebvDPYvm2fSqR86t9F2JVlw1ev4On2RgeRb+ZTNp+jvknPyYQ3JK
7Nya8w2brRTdHJAgMPeZX+BGvQQmKpBet8m9dqB3EFmKN9/IV6qY3Q8+K2wQh/Y6rE7c9vrA4S5V
o3YTOYYsvamPfRpdqMKCSxacYnACJxhh6TGm2ObzdXdYYFeGHn0Lhuwp7DAUEdsA4cIBsSh764ee
cRKJ9e7F0uv+GBlfWmVImFpD95pa4BVSPcDaS0feCziT6GZ7bq1qneM3XqJwa/euSDifFeUhL5zu
3Lf2+ODkEfUMaC9y11j5BKdMnLPM6ssBQoPNiDLX7f7Ulx7pmdQ+xuA3j1jQ92inDiY9Tmsyim96
pJbeV8//wHtkX3UNKgHkOGPXD0l6pcGYDIR+OnEtmHqP3Km5850ogGonrGyNqVE+Bk6enwZENzAk
qqWktfkitBIEXKNNK69I1dYZJu/q61yQMGAMgDPTuOrr5rO3jVcG7v7eyepiZfh02WNnFsYnCL0m
FNklEhdfleEVudn3NsjJ43PTc9lO4dVT32tT0x+0wlgRuGxx+qXPEBWdcaw1cn4kJfBikrOnqyge
aA5+V9LKHkcyiJeWUD3GogFxs7nR0hC/VJvcSwGlpRINgnANbAB7JzvOIU8/5ZQmOwq/BDugll/S
6RjOjlbfaRHCUP8uciscLiIpj6nWvzDOItjdt7d6IsXBnD2MAok4J7ZkaWUTkgPowC1FXcUlt/2R
tuMiry06gMn3shmGo6vHlMSt722LgNZeZGnDVVbRD92t2/PgWPodwgP+k8miGx6au5myuXcgHS1o
XVIvunN+tyXV3tDgdyl9Mi4hp6XeyTAIMi9duQFyWRsBzDKlqU8GqG1d3XLVqT56VF7+iD8G4Shq
ZkrydEuAD+X1H01Nmn2zINVoQmy6dbAwTGbeNKcumA/lxvcBRgMXGIjd0J7jeZQ6+VWNDo69rG1t
/dT618YD5QJpCnJu/NB6vbj+vFYMKOH7n05Op3NQYmnPZsN/gNR4Y0faQEwh39bVrA3j73fTYq0y
WoPc7dgbDrqFjjKKBjrzBcpSFSGPtdiFRJjtEX1nVKHTPLsa1YEcoE2I1gmdj/VSYH+a9FmAAtb5
qUNU3ffWY6g884PSqDTL/mCXsDJ1WGIg4ri2J1uQWS8gJaVzuEIeyM9GYMmvCR1fuLVRP2Qqeamm
fFFMOpwyJvNLt+y+Jtb4mnQBTsjCexr8yDlME9IEd/hAifgODkrfGsxYFijc03WSGc1+GpLdZEjn
gF/Z2LaD9XVMaix9HvlvZJWuglJ/GjpMfkblFCfPp/VqDGa79u3w1RxhuVoFDSRTMraSWKU80CFY
vYZmSbXZLNqUNspEOPw2iTQfzkp5j/oSRWoRtLSjZI1+TInjzy+YUtdDAfLfFKH1XHc09NKsj08y
KA5EGeIZ1NBhyCmo1/1IAo6uNyXPUrr7VGMeFyQ2WtPWRNrYivHQG3sTdcoucGPGdzMPRSe5neOB
baEhpkNrWkjU6RQ/u1mCJnOMb13TGrB0NdohRv5lzAZ/a/vfW5etBfUK2DxT3MRQO5gKyLuq6IOq
vHXBIWGWqfi9XZrHT22mlSCi06+q7rRbVbJ4BiRnd33+5AbTLMwdbXCmccvU7BaDTgujKT2abf7h
+6O+z40QhAp9177pd40APpD0MPGskI58XjPQIwJrK+guX1RjVqjy/PFIfjKC6j48NhHa66o1skNv
Vj9Ys7usT5/trog2+cj5pLXFYQyNT1ugtGfE5CwDUbZrux1ptxYXIrv7W4o+FGf2thIJk2mFZxdG
IaIW5P4Etge7qHK+BW0oaVbr+jlCfk0e1cbI8L36DoITBNtRRqQLFi2hIPvV3awdyo+Io3w+8Guq
k1A5RqRoeq+axxAGqjcexZCivg396ir7/hVgHycEZ0MOW//uCXQ4aFqyu8TqycHXCA+uXpySjsNE
2Ej3wSZtvKd4HuvkJLv+wx2GtzwDFEonebih9h77tr8P1LOqqscBU6Vx78rcJbjMsU7d0B+TBt08
wNkByAzRpll/qGhTo1VokFkZw3QNfPZcbPvG2rFjEIVGba68gCADDJLo8kfdveZ4q5YjbpOkJ+lW
VaaGLtX1jxxI3w1QI0PRiX0+VpzJO22OCNKit8ZHKYNOjfs98s4NsiwQO98iGbzkbVtv7c7v95nD
KNCYsx8Hn7QKAs+3dFjA347edkQHipaqknj40kVrPehqIk/EodHt1667bVS+blXrrHoalpchtW5y
iO0nMq8Yxw7TqQgbysJpLyvPW4nJGG+t4xcbEzAiAgckXF76zaJWuEzAyqnqnO7FAd6PiwIuUcMm
vEDwdB10pLuFmtfxvh8OPn4waqnwIIxoAxzmNgwRgpJEXRgI0xWqcbZogVufGK4daldzV5S91cGv
oImajpTLVOd4GysKVTwj1alL4mJrGTytXRp0XZsqO4H1CBeAneQWegIimtEqb8DSqtuY4q71QvPJ
6JB12AnOhy4O4iP0O3ZPpSzUCKl+RNPYAdc0bn1fyIOVP6S5Ko6hPtu4qm4e4Ldb3ZYkZk55i3D5
7kVk3LUpOiwvc785RYLnK2kOYLtXimb73sUDMclEHjkKc7no2avuwQhw0nRHjkyOHJ6hwFw8uBMp
qkGm7yEpWxu7k28kfGYn17GMvTYY235gwglyiQGkS7BnVOI/w9k5LrIchYwlTl0HX85pg0ssuPEQ
eRC3hz/uzIHKX9Ui7Bg3GNOqtAgj5CCFU7DicNF6b50VP9Ea6jZT1C5rxk9nLK0Pjq0Xd8pK3LTG
CWkMIooyR3RF+vNubMvnvCNgzlWCFc8IomNUlN9jTPHQeCBo9COGitTyHmgYhAfp6l+ZItBJ1aNT
orLq7prYBpDFF0ofdpkmD7IHdz2G5UUFxsVvWvdDpacMJauZTgyUw7Mt2+bYT+0NYzZ0iMF8pRe4
y2l0pXg86f8D9K1dZz96w5Uws2NRJftJiWobUvEu8R56nCCOFtNQLpTOPOhGv0tMo3uQFKmtZzw1
We8cDJXurY5DjDFYGN6j8CRTB3xfT5UhR9k8uEgP8LF3yDQCzHulgImgiXXHGgFWSqjzzy+WmWor
Dn3tzk53rgTYNrrQngAZRwdHhtyrkrZLEg13NyCHvm72RQKyW68NdXZDPcG9HFecBRkdVBWyqMBS
J6zjWzNFrua7obpklt7vDd5gu+upeF2HW9ks4vPPL0Fdb4PMHfYUIvKU5BNKqARLPB5LAn4Sby8l
fnuppFr6XTjSes9u2BuCY5d0z7rbWKcg7s8KDvvOplW7IzLhh243HmmyZLJMGpbOVk+qFxq3bITe
sQtL8a3rKrUI+Y3Yk8egnYXFTGA3M50eAjPU4pIoirGishzmZjOAgjUaUDrztm+cGofsRZWVB7OU
Na1h+Kg29nA8WQARNYpNPNLDMmZuGNXqFCC16IewWKFztuDkFGIrchg6QSjuNqzVp1QjaLvKvyAb
AEGK8+pQ+2BOvAUpS/rF0OjuDL5vLtREfF+AIJTFh3O7O5vie/vQZ0H6aIwWCe8M62l4AT6wgRgq
hx+nIg/pNFukTVRassHbEK0IY767hXtX+LKXkbLDQzwf/vWhOIraiAET6MZG2ninTVmGK3+sj8Id
inABcS2ODokkrXSRQ/bxMuh2sdfoe8rWajUrQZ18Ih7dvk9iUE++4pzMLNm9eQ3m+6Du9gFK5W3n
j+pLo6d3IjmMB9c8YulpDkEFe5TuX7VLXRaoqBz7pV2jHmNvGpGgGdiZXREdaA6TxRwB6xb4Hr7o
BtqWkX0TPQyBhzQnbq3EhbQq/fjyMyu7GboBBByo38ZSKI8FMl26pd858Rs7oWPpaZwuX5lV8kzz
H8WdzLqXErXRmYfYmU7xA4dbugHoNgsOivGS5VcazNUKIjc3UtJP9apzdSS47uwCcbJmYQ0wBpAj
HVQVY4q0Z08A5vGNrhjP9FPwOmRz4msVkSZDkjrTZr7onje+ctDlAYt11Nvt1kxGebcZKQ0Rl1ah
8+amHdOerPRQcIYJLJ7OgNU6h1wUOLFCvy3O1ACI2bd10aLJALiCwL2fvvXKxrLW3yeDRM2I/t6p
VTMiR6FlSRA3B8yx1wSkkRmq2nSVR0647GBOHoIsJLVhhI2AlfYwBRgPkZwTYRLUeGnFg4os42tZ
bprerb+JaahxMOgEl1hF860GtOXjuPcM6DQJ0LZllIAtCq1xxNdqON8wsYNB7P0HfYLCZE5glMYu
pk3lFCZJXm6EGKx0v+A/q9K6+goIt9s7HtyUkVA9iyMHW603cRiokJb7jCU6g9uv1UaqsjL4NMnZ
8OCy0xEY3X0Weajis+ymclleyYnRH8LQ3tBG2QgnKO/h0HLqnnVnFbrbpPKSRw3LRG6SNl+mTGvb
O4I/8ysE+yMjd+9uSO3F7vRXYWrNDQkT9BQ8P3ljevu2QFlqBCI5lg3wztAhYNYZq/OUWdrzLIJb
trb/WStPPwvRd6skdwgDMQzghEP3JPGYUI+y66lEu8RxxCLRJKdxSHCaIga/+DrbouHXqPkm7GQ2
bvnpwzFNY2nATPo61PitY/ahOC3gLBHEuq7BDSwxWqC0SAL1YkIYQRXVaEZ0/flFKPESGGiCmcDq
K1MnKY/NdaehaKWS8VegBZlsIV04pAwQrgFobxJxg/0wEJODuylB8YAaQmMMvC77dNgTL7L3mUA9
clfQIeHwxLiIgXshEBAywt+2FrxDreP+6DkJ7l0FfcbsP1EoNU9lBKePedMhtGNzZQ9l9ZUUA2Z2
vgeWrjWpEPE5VUPnH5p40gBRf3aek73HUUxmxIw68jpr2LlkDG3KIsG92WjVOtbK77Q5msOQ+uUa
7V5/C8EUrR1MW1t0IFj+U7N45vKHx+vclSW19ehyM45dN3KfR+neyAr7wcBBtEhMW2wRHJlnE9hS
bxfiqPsHy1bWmTlreZpMtROxgyzLZw8NNescWe2bQ/jQnfkZ7pZKndSUi5WlDLHnWImtdnTfVeJZ
Gz0cHr2Bt810K5qFEmOt13fv7tzQqXMAEH5CLICjwMZ5sECWbSXHW+OdLVNWxx6VNGpWKoeILhty
n2cK6Q+Jk2ZbS6pEiAsGk9hrXNmA3EAHrcxav9oVbWmKBqa0pOi0b+1n7AwIyjnsPXjduHcZTp97
wEQLvbkVkQlLSXPRXhjwrpomfoAkoXZmmaMFwg3MQfViqBAqWFNxGnFIRDUATRWR+HTs3H3sWYQR
jDF9RNKz0OsAdBNl52bS2/4Sm81wNProlhfJ9yyEu65snwqFEzMWQYVwoNbXCXLQlWPFe1mUdO6T
hk0YVYBV2UxQR3+LXnJATZqRPDvJcFPE3Y4AUhR4VpKpzU8OP36u6tTCJmIOh5UTzcKh9IkXVgEH
QPySj3mXPDv6KO4CeSit+dqmXG46pvmmjoDCQLwG+RJ9yEhnbYVhbNanYeP26si8oYTZsbpGq4bv
aISXP8C+JMcWOcrC7czoTi/JwFsPPlE30ovvOQHnrkhu8LuvO+ZwP2sc3wQgQEwsYzd9so5aXaF+
mv8LeO9rNzTJbjN5rOiDAdxa09iv9AwkRocl8qBTtlM0BEyJ8C72MXoW02EskQagbgXsOqMuzjhK
moOwTD5OfQ81QT6aVkEsh91eTRChGOzwtU5WvOv06lL+6MvkvR3hJXt2hMDIqI9ar7CW81IOudtv
6N7uwlJrvjg9UjptsqD+O6ymZdjlh07ma7Po+ls0xBoe/wTzOGqc2IKBqU2HyYRBI6LCWxrlFByK
gH5uY4OjIX9yOoSdh8l1ouvb+gk9y5pucIKdzqRGeMtrpCbtWLwxQshPKFSqjUZj9BRz2xwTXXc2
Zl+Xj1jQ976s3lvwLB+VPKcs+Xdddx9ArsbX0Qi+BShB9wRdvGpF2eJcapt9Arp/1fdwEeK69uhJ
wEVwar25dIaoHjzT+o6C3bjrQbMnXKTYWHnlruOi9e/9p5ocd+dFWbwwtPy5yLvpGdkBzrGiPU9a
WmzcZgr/Q8CK8T+zTjyHg5ZLxpNFNp/4JeuEN0/Tdd/Pd46JPbCyZxZcSfM+rc1qVbXq1Z9C6NF2
+IhTn6pxar4k1MPLbi5SBUaAE4dmpuBl5gENwwzYobrpDbgqrO0/wzv+18f4v8PP4vZHTEfzr//i
+4+i5FgRRu0v3/7rHH/URVP8aP9r/rX//rG//tK/tp/F5Y324N/+0L2Q/P/XH/nLw/Ls/351q7f2
7S/frPM2btVDx7b7+Nl0WfvzJfB3zD/5//uP//j8+Sh3VX7+/tsHKNN2fjTS2fPf/v1P+++//2b4
5p9STubH//c/zn/j779d4o+3+i3sCNX74+H++3c+35r299803/ynZ1nEnBHzqtOwm4Nth88//sn7
p+t7pq27XNY+oTfEzeRF3UY8q/NP+mpkw9im5ZtzLO1v/2iK7uc/6f/0dM+xmK75NtHitvPb//3r
//Ip/r9P9R95J28EKrfN77+Z/DX4nPD65vMrdfif6wsyF4ghZO3AffzXeBGPeQzIhqpBU+RubTRP
vSAJIECvDEmoi9UxkO8hwYKRFIs+rW6GMZ4Gn6WG63YdRAP+5HyPE51FwITSR5vQEgXUSHkP8Ir9
6a3994v/84v96+3y87UK3YFr79quT0zgHPL6p2igwrVKJ4lFvWGCtadj8pCU6dbKb6BPrjg5t/Z0
az1t9/dP+ksg2vysfHaGaZuurQvh837/5VkJzfHVEDv1xhSw5ijif/YFrFPY400GR9y0eAIa+ov5
qkwPZndOM+uJBg3cDDpE61bHfWu4HLn+w+ua4zP/+snxurigdHyoBCX6v7yuuVdYq47XBcAJu0QI
hU27QNEbmmo99tUaOfReYyQx+Pb575/650Xx61Obvue65EI7fP1l3cLnUSe5r+pNk+HHL1u4U87C
7eNr5+sZu3KEq6ZDikpYnQv6ZVEhmQZAmmydcVZlDNGnr0Y2HTilad08+Kq6YvLgaKyeLH36WnzS
+HuGsXdOUOhYYXyTTYa41jLvKN1AOc1RMRgFXB2CM9YsHa8dEFWdMZQuOyZ6QB7Fc4zlKQW563bB
mqy/VT95z75ytnBZlz4S0dytrjYjICLft1K52xKLIDOEZ379sUSJMlXHpsYw5xTOd6ehlxuRLUEy
EkesaBZz8wg6PA8XJWzYPfLiXuyWYaY5N8tgCVD/fIQNpN6+rDadgFPj99JblOjYFu23v/9ADPd/
XAyu65q68LhKPY9LYr51/nRrJMRaGahBMwRgZElxgFoZbBr90QnXRryFwuwF+ILWmUmYDT70RfMc
RUv14qZU+WsyxGzyTjHqhQv1TC9vSu/usKSBZb7VYqFeIdGgwEMooRWLGnJNvDOCNT5ls1sJ+yoO
abRDrS3HfTpts8SCyEvYwERiEs3nJM+wzHBU/xLYHJCwfZLhhBJVXYmQYbYOV3Npxk9pfEZz2ztX
XX40qPIwb5fzM9bDptUAX2+ghJaIdepN5WEh2AfiINqNyk9Q+pS+QWBi1EsNF7zcuiFuvRkyHBU3
/AYjJvV0wzy1jpdltO+KK+AjBiNQgahTRbMJKha+lR1sUB+43sL072V8yBi7gv6bNdDqSJBcJTZF
dSh7fADLxo9Z4dZevBv5e8pwp+xjMtBjfjS8bRA/gPYwmyVH6yq+ctHF5cXEGSIe6+mLJBo0egrj
/cS71IdYtGijk8k7kU8Fk0LDPd4jdvHigzE86GKT9hdVHynX6Atxzm++R+USiPB/uHx+iV2dNwEu
H0FqsavbbFH6vEv86fIZw6gDNeiTXeYcU/HqDU+CJECfcZ+PjczSFi5il9RnQKbODhDbBvF8bE5n
J2weI6VdJxPrfKWtXMW6A0gfwQco02cX06A2PuVavxqx+hE/CG0YyhKRx8Ora5ik6nxWPYdJS9+J
7lZJZHM24oQCWkVj4WsAkhvYzEq1tcX1Omafemkj+EtgQX96VYsqBtwZXk3iJ0Q0wA6tEGXmS2aG
WcP4e93DniFcIrhlaqXTrJg9teFDQohTsdV1MtkeRvmkeTeRbYhJMbMzcXbgbDtG2JJ22qIlL6XL
rhGNeW8E44vHl2AY5WDLMjeDhXVP3Cxx6YOb3+wKZyezh6l61tsnW73a6bUO0JGhsPecVyv+aDEv
jiJZDV65pvt2KNxq2eprvHi7CFWHU38ZZbeAif8fPl7rr8GUPz9dD/iupzsMmykcftnjY+ZgkeOB
q6206Y1uM8q70vTWMZ06hBmOcwxoPh5sKn2tlPoVRUi3QmULe03Ga0OpkxkVD3o7nkUn3r15pgKk
70fgmB3n9u7Aofwj64OTg8URXrbEJ+59DHGPF9ueki0kCX/tWzt76Ak0SlS47XLjXeOcKBstuvz9
pUyR9NcQv7meYa01KY/Q9lhs279cywlLsx3HIt74bUbmUSN7HPdwWdBOcMSzwbyH3XfOdg2GLh1T
NX1OjMk4iz2gNr5bHvoRJ/9EzsmydCA3pGSeVPa7FhlnvRlOIvDeSROpl55EYa5VZFFUkMtaLd1H
mOU1e8AjbszjE20vEgbqwsIJEgM4DQOxblIQ5ubXHM/t1nEhmaX5pXJzyR2lzW5sFAQQP6uEuV9F
hs8lw5OHMZy5dRYyVxfMY73wPjXRTMYAs8cJYjlaMHyEfSpH7qi0JXQCm9C01AvWbJ1BIp4ZeYoG
xech60uCddDy+jtZLuvExMVQpmQ6YeTd5BU/wnyRBlEVMOgvh5mcCTevPoLZ1w4wGGaTZx2sDEto
l9repQmzxsJU3UrDf7iSGRZeYaTRk47uGgmLefDL2UUotOzYFqRCgH2jW0O/i88AWZNnvktXOTeU
n8mjk2irQtXRCenT0qSbdAvmqC3H9J/d0E13lYjKE2K3fu1JxOKdXbaIbEFVN1rNdm37UEE0tKmO
M+xbXXMPLEIbd7L9h0ST3W3o1EtnWKecxicwphp6rju1NMRCgYZWR66IPfDnLMarm1ciAIkwITYA
gUJJb75oH72J6GRaWoyqq2ibk7R8pbvwHFqZ8Q6byTnxCTF9CkF2kWlgWPUeKQPEn6RsZlEDZ/DO
1HBLDBG5O1Ce3Tb+zMek22hFoL+3aQI0N+ggik2QhczUsE+JjxM1y8PPPukSbP0xPvWQGYVnDtWp
wrHo82FswB6xYRTRm/LpaCmQVajiiTdowctvWt+uQAWCcBPyuRaef7BrsKEWuXPbvBbfg6r39qIu
ig2LfwPFAx2c/uSmQJUkKgMZNcHBaJ4o4uDlmDX3+MwDHGn3uU3Dx5Wx+zrvU2YztpDJzmqjZ1tX
itkdhV6u8kegCvgHCxyNqVeLrTVY1oIp4Z7W30gLlC1BigI0XAC6PRMXywkZwOtI6gaTGe4AHYb9
UMA0h4A2l5I9Dtg4o/DIAzhYI0F49MYNk30A9P1rEzDy1p1sheLpZWC8v4aVDmIOplWvtceIkdCQ
sX8GRO0kadAyVMEwEzgADzywqyEOV9xWAsEGzmUt+fR8BhJlkDAyGaxNUn5WKAMXiZUXZIPVu9iI
K+Zxxg+l98Y26btTJ+eyIhsn6IgW9gEutkNcOPUhG82bmbUz35r4CwMZ09Fh2LNkPsRiU6bhdfQa
H7cgzosAadUl1+V7zed0FNE0HrIUrAFofflUFFsm+7B2epaftGbCotn0Y91YfR/tJN3L0ethuBFB
h3kRK7ixRp5CKJnyMC1oL9IkRMPS8BE6Hb6+hM0TkAem3KB/RHPhrQ25qjzKHrdAqB7vQxKOtoEU
akNbZx1jn9pFlgnIPGjaDeJtNEYzB6GuUbICcqIVjaKsYOwKVa569R0tOPjWHNSAlMHwYYSOeKHz
MGPbJE0JHDKYvNeeCTx11DkpPm0SV9ZmEHytZaPvisE+ksHUhTYm6KnDjFNbL0GBV8zvx2jLXao2
TtohVm8fSeRwt1OuiMJo6Uy1UzZuiTJBRh+k1TobWSSHBoaaU1MBJsifDJAfINwOVY6SwCTUMKHH
DUmhdCC/YwTEQa/JNDswCeFjMpLNWM6aAM4Uq6SiKZBhFisrBZvZ5FkGrucKJfAWnDhuFX2WOldI
2EVHN9xpjsxjSiZXqsdriKpWCbOkmrXBBLjNd5xhBI20d3gW5EJ6LRCPlmo0cet9QfSrLbSvqqfb
Tbox2QIDjmZurzgu90n88xGmnhGQhCkLZIl9/DmPnseS4FhtGP215w2vLNuYnCMM5bFlkCrmQiHv
W7WD+MGks0Y3LqN9rNJoG47dMyUJLAGA0ZBtoE0EbYnD25pyZhhECBQVvCu7UDuQrEcLRTqEBdB3
U+PgCjYfEMmvtKmwF8nIkixFtW/qmGXNRPLh2ubT2BESo5Sz8wTQnKEJ9ugU11jWKazqfI/Kg5Y9
JnByHYx70EOI0JDvlfV3B2HfqvGmB90NCMEFxrkc7PqrmgT4jcq+eOOjFkWkrOXbAPzxInIx4vek
1xFQSROet2xXI65CL5N1GHs8To6xxDaXIu0HE+gvGvqMEjNkRr2t1zpjNQ9nNFbbgEStei+GwFxl
vY15pcyXpOhIKGcIZU5xTY5R5VcXpwPBoiEGzbhflyUzftDvz3IQYNSlXQPMKre4SIjsguLzf5g7
j+XIkXRLPxF6HNKBzSxC62AIyg2MTJLQ0qGf/n6R3XfMuufuZjNWVrTMqsoiIwJw/OKc72zDrnMQ
NAE9EmwiAt+cD7Fu45ZlcN0HZruGGqpoPK04cA5Qs6ZVm+rQRllArF3L/6g7Rgy+YPtrRjo12o/Q
U+0WazQPKW8rgD5tl9AvnlO7k2cHP91+TAFrs9t2tQrtQOrqO7+e9B10R32e5XBq0o60zsb99kYr
OQQJBu3m26EGOWhm0R7+/oo6O55C7QkENwNv0UhOfZIFPXH02R/t7NLfeZ0ol2QrjsvJ064sDuo9
Rvh7mBhimxa1PP39klCunoLqYS3Xlfag3mBpQLDIpdLACXt8+furv1+qeLwPQnDPTy+VpbDx5cX4
64ydLuZxLdBM1Kmx71HlL7wKZ32VJNCRRQ72pJAbUfru1h/j6JDX7z2JIycjUqyrciQsbiH9uSpZ
FEiW1rOQneMuxIM+S1j/skatpqVRZQnBABaJOUlxLGvpodbEepTlEjNazCP3GD6+pPg5jCQoDmFW
Q7upgm7t9FUsZ065L0RHR+qRcEuOVn3mhZ59YDUb8mBJpKm9CPquPW3kqIHNy+JLarU1w2np3eDg
akdZhvsYM+EgiuSz9cBhlSqUs4HB1CbudQwF3J4RBAgsALBFeq/q3t2gvOjkkLpDbjwVQe7uew8O
LyGKKF2q/oNs2/oShMgm9bLXyf7A7MJpBNeg1JZIN+NLQc1zL7l2eQV5vzNb+ZXyHhyxqvjLQeOo
9vppG/kxYpx8HJiJ2d+kJ/Ubr6ins8xacLoGegRDRRgJElntE9Ofe/hrqJYAaQ526h2UT5OpaYJA
Mgndy57y/jSN2oGObjrgiPcXYfoIF62nUzaS/RiExrAfmmQtH7rUBMISUi7Kr177wt4+bdpHJiuo
F3lMpMg38SOcanyHr4JYEfDjvi/LPW+SxVA9tq+5TnpD/HhEqrY9o8qp7y2OMrBnE5JtYrKysexu
bWXeAcbNHXyGSwm9DoM3G2lYhnEUwhqZIu9EKud1rKYATGbZUPb7kDCVUiR1Ri+m7Id1xC5t4XVM
xx6406Gl6x0EZwuq8RmY7BddmKjbww/i2oItKFF2umfNZcw46Chlud7BKRFzooqDkcrngEXwohrE
p4qoi8X4Og05PPN2pon+iXgzbyP88dQXqClMf99DcccKYELIy7a1Ya5yC46iNvQrJEkPTh9SV8pP
XPItLmLQcRh+jqihFXPER5ek9NUUo1fuGwSNCGV+EjcCmo+nYLoo/YloHbzEiKWpRF3ws1N/CGOF
h7U4jFX1boToYasetxx43RlN6uvUAbtMDSQdExu/uf/uet3FL1GNkgczUkyWDKBG/aEKXPSdGS5a
dK5L1T3Q3lbzO7DAUlhSrM6F1+V+mfX4Lo03cDbFPHBbKm4juniCjlMP5A+KVpx/JBVrSXZgv4Tl
NiVnJxw3yuQ/MfX+IBq1mcawW4Zut2vS7q3sCRynw5wbSf9S6gAA8rB5Cniv6hLdcW20XxSodcdD
UTTvlHw7LhT8cKLbDYpyJoapkuw4q8eZYRh/8rZ5CaC953m5C3PzS5AtilF7hqgH+ZBTXfg0mXkN
4mBHBUmEmUFT8cCUG0tjYFWuBQi5Y7xFfXXD20DZkPg/kSILvex5BJsW8Ypdd/j7reUYhAuw6BJl
BUmzcC/1/PETxWRgwmd6p1I+sBknD8Mof6cfZCHpXMRgcZsKWTZV/gTtHbyd3ggGy1zBSksvjglm
KkufcTi8xaP16gTIm1CxMNHkbHRd8PbUU7H205oD7Ub2Sf17snT3uc+zUxwbc8/3nw3b3rjkCBsu
LNx+KDbIb+6m7r9FbvqnmdAm+BP2GFv78Rui3NMp6EkX/mM8YP/S/qp764aAaNFi+JtlZf1i2sml
xOA0z+zw1qcFarqu/0KrdUBv2+2Un201Cn+ii77BXF583XxK2byaJQGmLsYhmoY/1iOJIkqmdOOE
6jWK0Br2RpzDH9d+bMPiRnaKeRVgZQwZ+OXBl0j8a49AxbPsr9jku9g04VrWbZ2KH+Q2JMlF7wui
A3x35mj5BR1FyoIbVJuI6caZWGygqmCgL/x5q988rziiIkFD7s7SrOmRuLh7hfY+tLKt66rzNF1T
dqSzx/crx/FMvsM2MuoNMDH9QVb6U2TaxS5eIJsw/+zyswaWngsmXsm6P7hlxxXYeM+2E501x3qy
g/AOfzOnYrOQw0tjR/QFjATzxGoeMoH13CpuwzKH9KNEuE/TIVqKAtYpT+/wb7xZ3N3rMLroQBPn
ptMgfsDuXUPFAZPwUsLLMRzKZva9DL9rclN0Z182EF911GJtSnkDjuWlSh2oNg1rbqNpF+3DXKrS
BazugzA08qlE/2k2j6QmTG9g5PsJWsPMDwAoRyMz1ih7Y6oOzUB96YrSkjUqdnUCmIgzHleJw6KA
5+ma2haBKhw9CnGCFQpMyUlBslxp9ijBAXaOOBm9pLilaQTR0itWEyKiwjKuvY7J2BPy0GXhazB0
L5Tzv41uOwvAh7z+Brlej+3Wz54HVj6zSEFA528g2/ihxuRJmhZdvpWvROhgf1P9PFPJAds0sos6
/pRC+9FRUCwCjSEGCjVnDlEedm2y9mMULj35HySDUUeHsNPgnh9wEDUQ4xPCDgtYKwUZ8w1UkAem
QUM+4WgBfJTWOPVTTXDLEMKBwaLEkbgcRoM5DfarMQWhWxThOlHgdzP3JctJEEiL6evvm84ifxur
8sm1CwgcSXBUcNFYpmzpnNOHRyNYRQGEurhSe3qoh7QNqNOIcFQYE2DF2Ly4+oiXWyPdGwwLtFiM
txPSDHAk9i4XQcIpC5cwr+ozJDlsR/nPqKzPjKMpd7VZmWorB/JxAhccQPuH9NpvTTRr0xMfuRV9
2N2Jq36XTeJmFZIMr+EjysUtzjsU1dHZknCtOvfTzlG86wm+SZY75PORZ1cRVFpD0gALSgOcpqfE
UjPXrP5gFOfcCmk/0FcDbnvNp02tnGOAVhogD5afNAdhGH43Bo21DYBX88oXELo/MaGAs5aaUSWA
GR8UKwKRf928eOM2nZlO9dlNvMawz98MkC8iBDhVWx+O0n7NpkQaC6dRdsjJa6AHK6mZGzzAP6hV
YiPcaZP3oVw+/hVQOAZF3BJmGZEf5w1f3dCc7IwRhWEmORIQgCQDSdCzSoGdqpiZPRYwAVBHQbLv
LA3DFRie12pdMC0wUPBXrQFBk9YkKNV3LNPnWK92Efgrv4sWSRQcfJ42ErPNXI1QVJnfv8Lpgkl4
l4DrFpZFR0z/tYH65S4n4Xw6qE3wXE30Tb47rySEh/xDpQxYcgNxnBWZX30ZVrzvTDm9QK1sWX1g
vFvUg1GiaBJkKWdLkM8oI9PKpQ3xl7D0Rn9Yur71Uke88IQBrAEsRIsppHtMMIvc5liI2NS4sfk0
9uI64hRXVnRvev8woLLGKuMwavRqk9Yrk9Bvtxm4KpJkSQrxWN+6VF511e3xSzzmewPJm9iH/Njd
+O6XNQKjC7EdL1U9IasCl+bmUD7691IrN7lDbtb00H07krqGMSKFSd/Nx8Ci01bTzTLksUkRuLkV
2wZUQ09xNH55Zb6pjWIbqnScOZ7HRFCzoc12CvAUB6NfXLGNfjt0tjx5git2onadDchBoL0lg3G2
aHkWOhlkQuLFT1FZ6dH4bLSsKFwQcZbvb2AVYh7BdIIxL8XJ23+iTHeWXvPgVcB7mNtwJR4BSCiz
Np0lw1UVDT95HF6hsWwf50mnJdGsiStmKblGkmoOLrnNPaTJp6raKZDgy9by9r0G/UoU/osfMNoU
7MZd2d8xWz5Ci1B19dL8CLgCsN/yOwLWseL4wa6E7fsEqQ1ScLrjJgDAAFlm5lT9S9GqV+AP8SL1
yeMzhnyt9QCbHA2+PNqmflloNcT0/tyV4slsBGDruA7mwWtJMvHMEeFrYbtHl/6bHUV3k1Px+vjA
/I5hoULo6UVEI9qreND/SIkenllFFuTXyIefQxfBKBGHmQUVJqhcn/kkGKU8/sRs+zt2breOIebA
TW52mUkFj4Y2Q94Wv/vBHwtWdo/leFEhT1wZzRrkA/kVAZkVLGxZeayYYfULKwquucRTBxkE+GFB
1WYB9mpKcJfAYva4CWZtSyT3VDAbU0OF8SD57XCLQT8lNssmeHuWfU+d9ZogaoS7tpAY/eaDEey0
JLzHRfElqk0UZzeHtJnaSb6lDxI+iEus8uB4jdRjcESOe+S0iIIJKerhMdCj/GhqJDsqq3xgguOz
OYD56BmsS2oBzXGjS+Z030nTwZAuvVvlU9x45fgcEhWdQD+hHqn7ivG/xCWme1z2gu03O+RFTfoS
AWyDCn7hFpNTpj5tOzjEPoCDOP/OzPHJgLeKumSYlVji6JvbM/qtdp6QNmJJdW9T2AFODgsgxkdl
foVd3T3ezgCaKHOw0cHEbz43NvRBKcM1tiVKOe1JwgncmS5zPvU+KomfHFhniMJx3togp2r2wb1t
bNO+Y6StmV9a1hw9rLVCeJ8aDcii12PmK9Qk0L51R/+Naca2mXlwJBaYlrZswAWP7IrgKEKgEPaW
gIaNdz+qzWMzjas+jbap1QAe9YMLsTlyZhc8GPqOpNbcaa6u6x5wte0d0/nuAKiiePmwB1zKtYZt
0WPZnGahixiWeBExWJTfwvkKhvrQhfanjZV43fgM3kVkvlFMPMeeXnMe2vo8MNS6A4oUFBATJ1zC
rFBbmB+tO63VWD8l7XjLppJZkhMN8yTJ8ALW66aJf9u6RF+fk2PuwUFVDaJnliePKLtuSSLATo1M
8jUjIoym5+E3dLwTD5qgv6jh6LUEtnFGWN+dFVwqtbRgvyx8jYgtXJPlzBtybnlYl+ZI6KxpGbtR
yP2UgzKwSmMRdVO/i5Ma+g454quIi3gWSXBgNuGioMl6VqTdrU/8d4cCce7pw3VU9XdLqPvMtprX
IV2jmPmYoqzhwvfBmcjgSIaVw7gf+L7JPLnPAWOYNS4lnR59xWSKpeiUASg1/R16LH3ND9s+xaPw
uJSyAjg4rBAjDi622/NdcLYYvf6ApDszoewnu2i1U+Aaz06t80jo2AEanJepSaUCNrOO/TfSLWHV
FFCbOLp4wqbhCoKj9dj6HBQm+FkLAGI9dea2DHws1DxVsHxgO7MaRN3cNUsObK2okJkygV+FicWH
3GOu8NNPpy7fgwm+jJTdqam0E0fsc+71lyFkupOgk4mSZzOCK2T4gB3tiKZCkBXPgOIp1INXKCxz
UsidJQFubxXhkwwm9e+2Yd4zunzQvp5Ee1ypk13uKLOWVRV7+0SVNx/94Oph9nKTqt3FfrnDF5Ju
pRGq9SiMG2JlCFhFTrRg9RRMY0l073CJzeyA6HVeJq1kLcwDyFE80IM6HZGP+gQt6dFK9DI6xoDK
CUCO/+iiXjGtcI+Q8Ni5sNqKjGEhQnFR1SM7CEJDIXNgf4FgSk7Nj2pyacDEOOQSBl0YrdiH78cE
MUXjfSrSLRasMgEeJV/5yLIr04PVgLai8VLEwNT2MqZOyENuQj2mY5tGaG19bbsLJ/1q8sgGp2qK
Be1TtmQNty4YtlYl9UQxvDmix7juyTdvHZG4SmaOtmxF/mvDHNiC1qKHNaLvJMK80gbEoGkmadBO
cInaIiajgmirrkMwwaCWixJI9J74erzNE/eYmMolcs9kzdzi27K9X9dc5jZrkHFiZVH4fY8BYQqW
rgs7UD9SQ2EQb0SCRZX0NrfmcTulJ6GhivD1p6w6jxKnWBGK7GpjLy0sc4EAhNum06+9ob2VPul0
SJ8vXgMq2zF2EzELHHVoMgdxRDKgVklQmU91CQB1KLRrERIcbdT7xE5RhE8PEGcYzP/qabFm+qs2
DtxDZDIymkoiPxgKYuajTQHG4geseEruyugm9YZhKyaIGTY2i2Yx63tQfTran0D7jOsBhonmOej/
wH9x1VEsqo+i87EVmMPd9hoB+rcwCYJ1D7IbSMeSINwzC3jxpKhDM91bFBZJiF1xjuKmOxOOskCF
Oe7G4pwSJUjpSkGrW5+qin+DlGfCw+tPbrfxNcXDG+urJCvjp3ZgARhZKZNam+SNsIzfdTTVW4EE
JmuMzxGJhNux0kwKcBN+zjgyqp8UH+DBSjHNPjJhGmqqXnRfroxOrucQKSZIR0xd/1MPAFpDoeSb
jf6+BmpVhV/mWOSbSEC80QDljhGDCbsyFqMNkbP+8eLhmajcCI+XPBZ+dFeau9RN1AqkIStdvRXE
AsX190T4WF5k4GWd5jmJh1sxFIRD+niaMJzftNH9cmPjzTQrtNAIOZBMgEg0kIPqsWzWmjbudInW
z0DHxw7oPjlMfn1MSa42PYdqFpfj1ROMICdQ6UOO238C3qiRWgx4lv0lxLrm2gSRWltazOZy9K8s
fbtwLBDXjBur7opNlcmLGByiWQReZU11MzdozpKBuqmP2yS181VEOMJysOMSDENNG64nzU6fHijv
Kd01trD2yPKGJUdSOeuMptuXpcHV8veXUd1O3EbFGdJTSkGXMN5SSfNeimOX+YS6hdG5dDu1zuP6
txxqmDCRtzaCABUnBv5Qkork8UqnEEt4Lj9i8km3vSr1J6xn0FSbhtlxET0ZiCW8yhxO3tRAFG9B
HPlug+m8yn7paodTCxSzSEoSMAsLFGvOsMB3B3Ugl5w7NtTuDQ85Gulg7+b+S5casPFawFSmGwW7
JmOnbyUkI5Dqc4g979MN+nwThKgVPCUOfc1ekvjdF8uMjSt46ykjuJS8Clmk1Tpumh/VV9mfVk+f
p6F09m0JhYj/MT7OAF9W5VTxu9NnI8HgQ0S4nwt8aky8u0KyMuZ5/RYxhoC5IRZ2amdXVye60cib
hdPa05LMc2NhW5tOhDsYKHyURUXitW7jOelwbFYWCW8FBUdvc+ZFv7GD3M9Nr56z0Gxs/5nY+2PY
zAYpNrqZbvWQWL8GVUXfjNaKRN0IUBt3gWPXOq48+7WJjWFTeJwKbvkIUnIr/Ukr6EiCagU2wXqe
sCRtvOHeD2Q6OTyWtzJl4a/K+mkEmzIbevPbzqgSjIzsEZYSMHljcGSmCMpNV7kTZX2avnQZJNs4
a+5FXNqbIdDkHUHoragVpGey0Ah2RfWAou2ZlSCVdWG8wYITJw7oozvFoKIIjO9G5HR+QSefV1/5
g2OQsPRZ2pZ8yBurDxat13Hi48ghDoWlfC1ax9rrLatBlZe8aw6xK9hwZ0bEMMsiJuMx7D/ExIuV
HUGwXFzMelkuzgWcB5sCyukb2KJu9wIK2dgmtc3az5naOUqfodtgbcrvDM5i9NO55PHoLeOMRANo
PuEa/oZxyACkJcgiR73TPqySqbUbu/FZQ2UH95/9Dcc3lA8SadIja/nhBbb2sZvMfhk0cJaDqexe
G438yE617iJlwUsks+ldldZccOZ175D7zKWuecFaBRJLmzCexy66Fi5deAeMbNaShDQV/Yg+ZOhP
lQZOtcOZZYQPmjVPsHvs+zZSO/uali6hLFKvMJK39SZkm7CAVdksLD71vRtVF6ylxFmORksvGYkD
MA6GgTHJ9uZQnx8wZFya5q90OusFwBtxD1AJwLUtxtDJZ7LnXowBnIIqaj8kNSpjVOdeUVc+a5EE
F+JU+lmromSuae1NEJh8JtWI8fBUnovOot4qshPqj0e7N8LoduwY4wfeIuUC28AhZCwZdkSYRGGW
OVDWDwPm5MHO/iStszIn83scjOQjiqazGrnWpyGdLlGOjHTQVHTF9oixHvnDxNPkKof21wfstuuC
8tCkkb2diqLhgZDWm7abPG7MRQK86M0Jh7e+as0FqJ9uE/pgBIt64AqGiLvXsr9yWhuCH4ktuuK1
Yb8nvoJHF87s0DxMaNV6Jhvzqgb/+0gp7ggXODtg7VaKH03LCuypgUvlTA0MRKT8U+q1v/vtGxdy
ajNtsowvUYBWdHD/YAT3d6KlvOwkAjrA2ufEEuZ+JJcBfhDWxN7iiUGOmST6EoFDxovyOrN7anHI
zsSeVDfthHRAzZH/BIu6EfKUkzsd+UjVbdfHAP4QgFeop3K2hSvN0gQSoPzbs9yvBiLIvXT6cMt+
fJbAap+JDp91GupqSUDRs7SZRGcGljNhl/lSy5hC6E0G1a6s/dtY9Nl+at9r1oee6BcYf9KtV2CR
NkqF46kx56KmMtR0xiWG7a8a1cAmdRhY5rBG3nsf/QBKrTUflzcf9fFduSQR0b99m6K9sF47a95E
Lm9hN6w6vVcjnTZ2AS3dtCFWxmZ5YmS2McAnAosFNwmrjzEjiU/QIAh8jeKrRYbddfSJC9J0uq2/
/yxLc38D/+9HK51iZ3lRuUPv8KpLwEOOW92HxNOeJ10mp75Ovt3r5E/5vZOBggj2RNoEFI3WVduq
+5EjKyocJND3rZPmYIiAyHSwiWFad8b4AwTNXqPTKOeazL1L1U/eZXJEhQiKUXkDF2PtkqQ7txPN
u7iEjZKy5Le7CrzfJSU6YpAWvm4uMZU3HUMNBGFk2oRb38RyLxIDza/uvzbKx5ju+wHkAn4bnPTU
eQ1qp3kaQRYeAQm9qkJft6lrvjkx2KGw6R08G6b15uHiH4L8qGIyS20rQ/QWtwVGZnzMhbmp/Zio
L7PDFJ7V7qvq2FvXvm/uRe06C1JXxErkRnpJjYPXIjEKx5o44yo5Vl1M8ISmGfMwCeu1MQ7Tk3Dv
BSOi2VClcktD9MeECbaFHGMd8H44q3FPpG8JLqWe5RxWTG9KjHMduhNixSJaDJEdWh2+Sarnv16A
nkaPLex9TD1bsJYgoTNK5rLdKX3aWY97r6ztVeuh3PL4sEzz0lf9Nbe5wHSHwU0WZi+FeizdYnGx
wDyDC5UAp1OYCcFj0sI4u2rJNRUa0zsjnjZhZFBhVzrLw3TU56P01vgPX4r4zBj1osf8JJOKCIAp
X/uBQYs7AIxwE6pW0QYbO9qHE2yDGIf8POoR1FiqfYoS61hKH2UX0qH+7GfTGSPIPUzNlICs4E/l
P6eZopYgMc2Rn5WgkytBTs6cqxiDz8C3WcFiFqjG6hXJ7qbX7Avh1a+J5RNCUxYvfVMvG7bLczNx
36Tr3bUULX7vxH8aXIWc3MPKGnuXZjDZpGZxgFbz3GUsaDKtv6TmzxifR36WUn0wuNL3vtGUc91u
0LAU/mevJccxJsAUGz2E405980D79q0cHdvgbQP2IIDz5wCSgNT7DOkHN7lpyrtOmruJMUDNqggQ
dB3wwBSuwt4eIdUMWQjVwyOnh2EaJdTAGcVMYlGG3S+Y6rttpUjFiFYyE4Kl4P79tp34qipYhYKr
qdFrAtIDtPeSiTqlchyTF82HSBaMUS/YCjdM2x9BH90MbMeL3RjHidplThwKAUPZPyXp//Lr/cvK
9R/2wf/47f/+ny2A/2Ys/H8zHD5+mv9jUvz/xE1oYsz5X//t1/u/3ISH6Osz/w//4eNP/NNLaDr/
cAxT1z3TtgzLFRY6/n9aCU37Hw9tCKY43Xi4+R52wX85CU3rH+C48ZbyFznpjoVp7l9OQtP8B246
iatN2NLRJfbU//7J/u0T/J+dhLpu/bsJSRo4CaVjGrZJygH/1nX+3UVS+7kEBcs2XchwYvhfIkcp
bOePLjPjp5EjRprMi45cqj6GcJUd+sZijzKxTYe8SxDmeBqYMDFbpTTCioNgKSDrstC4zruo8vdO
njAo0AIG7JmY4MLp9FgFgFUncIe5ZY8F4zk8BTqL1qWdBhOLz5wpfBF5z3jOv4uINDK6dZA+QjsD
vEyOrM2aPSp+nXGTYe0KxLbLzhOEVk61uTUVqbNxUd+Bz0fkbchmruAgYzYpPFQixGQ5VsW50w9I
v8egWTDCfU917s/cgiabpfD7Jpn/Evl7BrBFf6J5f7QEAWWgwA2SuazPCSA55K1P1zcY0P3mekTT
MfNGTs5KL78QjLzhdmtA2QbOCkU831MPsm3b2JTKo3WL3cp90csq2rpxLF/GKZOLsvCRcxB5rO+r
ojrosJlncqxeRJ4+wqzVuKA2O+tVu6/7/AMZ3DHXHl4VhiOzmBn1OfOgICVls7Y422aFYLHlly1B
4a7+FmtJv7SqAU7P+DKGwzP1HHqhCYkJ2/Fx0QRmzyE1Xa2oHBZVb5G1GPXnOk/xe9MAowQsQ9q7
ye43LhFtc6fHYFbiGZ2VjydXFhjPE88BvCk8K4QGab2Napdliu9BuAi0bdL7H0CR9lFpfTsNpDq7
dq9FZjLvLLzmMDaQz6DO31xKm2eoou9u6qcb120AJ/eMfPpMZ5g7uD92RUhZ0tPSO7bGdWsjyQjJ
0wtwzPUyPbYxjLCxIZ8zrOtNALClyoOPXLhXLrZ6HvrsZ71s3EWW9hyO+Oj7ig35MPK4NhNQHp7B
YghJEgaCz7YkAYfwKZ72jzh7g31VR0E6cwaL05545LkySWckdmypT2j/ysTYwifI10SBwamZaoTf
iTKvdcg0kjAn+nvU6zCize+GKNP2IbcgJHUA/dU0B2LB2jOQ0ZJ1DdP8JtPrC0YJLl1ZL4nvQyds
wWbwJDY8c4FckGHbgCJcmvEPwQqXKrENAiyNp96TNiHemrPi4OHu8wI04fhuc3TbPMI+c4AAs4mq
9dBKkrRRiL+ZBlmAaco3C3VtvBQDMSdQg3dKFcNjK28uiaq4K8v7UwUOMTLcUAGgJt5jVkXBEP8k
nnPimr95BfFEojNJXCXgbYY4hh1u5ykgs+0IeJObE9pRsUzAoS9p2uWcPIAAp9eEHjFK/gh/CBc1
uQzbwfDo8sNCn8fsetF/ReBw/TiB6cG8vkkQPCIigeMTOOMevVWw8M3+4ttwN/q+2lWi7SEtI8qZ
suEV3lW6dEjgS3UibmNfOwo9uhk6TiFZWdzH0tDn/qB/1Hn/oLCXP0mI8FxWdYyRjl20iXxCCtDR
ZH6R2SfU3QAtA7kdN2vwKGQCDTpD7Gb+0e3SBulpcY5LBJ558HhTpZUvYbAMV5tlyIw8iYSX/PDN
0edvXE1ALGEgMZkZaVEw4NPPKXSDbaXg5bnTezuQBxXp/Yl6h0PWY47ySHGvrOQNHfAvuFGKQdG9
hVnx2wPDsPLwa5rsM6QLypmCROrEpF+LF5PEBEp2ELEReOH8XUBUCK7Zk6KZm5mioN6pC9TxCYI7
jUWg3tvvtUUcESBCL8c4Qsjuyk99iwoIdoY02mdkAevOd6yFnsaPNKRQQ4Lk3Gs3+q4K/SMxtE3h
imJBC0bUYI4+N8uqdDX2BTw0Q/+iXyzXWOHEBr7xktwEpH5OX0Jsy3GB8gEgrpfmsqdAP6lJf4KE
hFbWNa7xCPMfvW93wAp8VTYiM/TEIYY++8qN+ObTdC8IA69wE6QNfDr3T6aPYNZRVEQG1Xgobkj/
PnQd660PxgqJJ2vVvnfv6JYQBtFJL2SL+Lg0sxlA2lOt6l08GpL9a0vbbmy7MrkF2GTzSN2TLJtY
5YGQQnwPlxoR00FvQZSksKLW0MK7RWehKtBzdWvIcJtTjg4nHA+PHGAskp2X0fwbNxIjCOoc+3YG
h/rQOsk1SK29ekjC5GCCsa4eaqIqv7txa+39FkITpfxNVvyxR2zJKmZ3SrrXu4bCdWZLrJ2Yze6h
VULCanCSGNVErWyMn2HAoqGpLBqt7lZbOYycqnw2A/D3aODQMrAsRQhJJdmidNUgwhMOUWhLQ8kv
Q9mbqpL50plwN7mCQAWZOaxHBS4ENL40DTbKpgpltGcFLCSihnAyRAJZnWx0TL/TmL6A9fzmEcm5
VLJMwewRWQYDhMY5K89/QoK26dp2RUj0iyuwukziBzUzMSSp4ZHjlm9b6MwWvpiZStkH4XW6jIE+
Ml2SuMRLuQgCxJcD+UzkSoAz+ioGEy7pcKcauzXa+OUPLursAZeQiaPKdoBm2njIzF6K1zyIwm3e
ld5TZI4gllwTEHhD9mylrSry4Jx4XMWIG1SrEAkD9KitGwRhtkJ+SABjUIO0YtGLeiYHrDLcHQjD
lsieVe1sWMuDFvQPppY+BWO/kRYCbj8AFkurdbUTcUnrFnebLE+oAL499OgELMGEQ78LsBFpHYHi
I/HCAz047OWX1smdeSQnngV2coQR281qq312SvNg6NB0RMPk0j6wSyZ1o95wNACaTI6DySSdxuYr
GoedkJC/aDDKujmZXjkvuPpd4SwEIQmu3uxIeJ4bytpZjX2VCvRcrS1EnR/MNDumMmUrFKG7djNU
7U61QWZRbAoFKa6C2l7Sr/DAm+HJByQkVoTtnHw/mvt2s++kOBs8OzM72TSN9+YH/jjnVIUEQP/O
Tsq5hR2Y9SS69E72YpbNPONeisG618o7alO4VgXgxPxh74RKBPSCzL25qY0Y0oaFblQjYpxhI0bn
1hJ408f6KpHEuo3pCrQ40jVr2ejMJJOaYWy+6cmTiZJazg29Oo4aNhoTM3UzGdyQvrqg6Pwv7s5k
OXJjbbJPBBmGAALYZgI5k0zOLG5gJKuIwDyPT98HJXVfXbX1bfvN/kVbb2ilKqmUZCZi8M/9+Kl3
AEdQKLCfq/WkZY/7uKRZb9QfaQrsN5MVPtlmfeDsfdWkB3Xf8zBdp2Ss6+V7ydVV5M65BBoZ9RRt
aNWOK8BtCiXPpdqhtGa+meoJtrS7bTL3B3YE2kqUzSXT4Uxn9Wx5YuD+vZyYZFENpE++NVZfUoz9
tpiTGhO5PJTO9GvJ2iuhpGNRsFZXbZ9vGxubdZfchDHpC6fe9+mA9ofbwazv3Gk5s+6sY7AlII3C
Yp5w5hpWsqqi1zfMT8J2X+a8IWthP1AJgw+nu6FF8xM+l87/2vnGS29v3XF8sjLIT0S9Fb4wlnB+
2AObDoY4u4yeWWIDfTL3HTkWvTBurJkArGPGr1DGrk04QZ/I+0Or6i/gihTgGdpdZ6Fp6Ja6LOT9
wK4fYw42RVxylkMGCmIXChmKfUN5e8mxIXHuw3Si/ewS1XRYlbwWUT9TC+NPs3EfFu0r4/B9YoWM
q4qQbRgjg1/nEHhnCkvS/s1hlNfP6e8V0SnsF89gXJBKYgvxQ6S/5oz1YX1xXCdIV3FVwzqoHvm8
stYSypwyv1taf10z9OHnXM0bSryOVSy+yUAw7g3RBNkOgGAt9T5cQ5vjN61mN41J+HSEYs4ckh6U
rd7W2LMgp80PA5sdtZ2bTH93gB3n+Qyn454eJ94Y+5fD2sygBHw6XPDiEdLq2Qufe343pfBlWv09
RB74/G5zz/OT8NNR7g7PAN66J0BnjPfpRWn03UCz8jLAznWMJyB80IlSXwDEYB/bZFp0jluB1Ts+
E8gMii68DJwOKXv3lVkGUDo3eHVxX1nAtI2jtLovjKmvy0gBDhVoVNYGUJm20SKOpecGzYieWI8Q
F5jqrD070ApbXBTMkRim2U8YBDaCFlww90FUURMc/lS0Tnn2cFO0RjAQUQMvgAzI1KjEh2dG5Z4V
Fq//bT6mx6WXWxXpWGcLCh5GBFK72EdNd+8N36XTfNYsmcliWUAL46vSRnBZFpVStpa98Y4EMyfw
jK0hH17J2kJKGQLdohUIwNiCvXnttdHN6NF01Q7qLMBG737s3ybzeVz9mDQjrtVBkIreS4DUY2Yf
845RIwBE354LNEf4fZb6bEg0RZP+w5bjIU3t/SJgjM0lozrr6JmwHSr9MLCSehA6BmIVGgajvBYn
Wyg+GHXk5w6/Uy8JEaUcFGOcOaDL6assPTYSTLS8cXAhAYvrHEJiLQUI6s5om3QUzlySoI7qMC70
TU/CuF3FXEthfKvZ2iIyu+WpJMYxpe499Xp7uKpXrn23yeBQMJ3v9S4+jSsU25ngBgo7SJV1cFq5
myfIbUUowX2TFA4QJRmKdRhHpzfO+gebiQYFDIO99hUR8tB2c9qfoZoXW2iJn13cBLPoDplL2osE
1lZx4oryGIsjkWMS63CCbeYtpIZTdWcnkv4uo2bHo2oHC3V6LyF0+fgAP3MrWlGaYALLQbsbBgML
4mdLRJLN46A7rOyryQ0bbBSPD61E4Oy1Jd6XkfsuDA82f8PVXq9AaPTawdQ5aCB9d5w/Eh+uJPk/
wTDIqretQ4mKaGe83+eh1VDlejq30nsIapuWpJqnXGaNS1Cv/UXWMx31772LEyKpjw6Fm4UiZQmY
QURY4U27nSjOiXH8ze0RsCJzhCEmA8pWhAvc3jU25mNpb8dav5H4K4CvJk/0D/lKqacpDueT6Osb
qODuJuk42gDLN5Zn1ISfKEFsVl8ZOVrRxN+Vrh+ntj4R2j3X5DE94R3LvC+OjlI/hmHyp4W0iGA0
Xuf7SmUHTxN4YSN3b+dA4erofrGiU6Li20EzbyaGlnXc/tILdeDppy1VoQvopOb5TlyNErV0P1Jp
gO8uCSDtYUMvfplzxnvM2J3gJdnaXMzXvu68A/yj265NQIcLx9rLAl2G9CmO8u6whO6+5gZgZuUB
lwSX+uIp0eWPGJTOZlqYuFYEG/3SK9tz1UXtx7Sw781pgRAycdzoRE4jQ07rnCitjhxkm3Hut/dp
rLR97FK8Po+rT9Lj3GyMXXFTLnF5V0dd+ApyeTjamkNuoknuHExFO7D1uPVKPdsVEgVFS1zsTGg6
u9KqerxRJesArPuE5pVBrk0m066nagXXN5M6Tps0TzQF52Sjg2TfltUWrh7xVnNKdm5B96HWQ4zA
sAwx3jW1P5lQ/92K7v7/AIf7f1CrhWTwn7RaBjPl36Fvv//1P4Va4w/OshzIPJy9nGIkPJa/kG/6
H4aATqIzwQZmK0yob/9LqTWMPwwLBdXzWE501gT+6C+l1vljVVtRcSW8LZfyQ+e/pNRit0CJ/RfA
S5qetGyXiKlw4KcI8HP/rtQSGzO4h37P2Ltj9TB4nXpYFHFqrcHem5YawsRS+n3EWZk5REFxAXcF
w5TYxIy6eVCKlgUgq3hXtCjdeVk8bg3NEXdFV2e3XQq7k8zeHfEdzpluCt2d5M9duVivipqFfVyr
xm/zjADLPOhHQ+eaO4BOSsOMFSRrMIWn9klYqIpmAj3LM5ZdI0j+NYBp8tqMT8my+DnKCJKO1/q9
1QYFL2dnAkTeovcdh1ldeGjtYKhBA4uKooQ4eYLLP2zz8EpU3t73Y0o4P0veHXcAc1R6pFEBi24k
G/TE3nAYQnV0K/mdvyQuFsv4BroiG0MHhrYv8aYVzGUsYb+Y5pSxIWeMysxtPaVTUOv0IUJJ3SQp
OTU8bxVtuId8WOmzhNrKA9lKl1HtbAcE3B7q5Y7BIs0rik25deKfmluf36n0IF1WOoeiRsWAiPxm
eTl9c4whoa2CJnJx447yJb419BBBTM0+Dv0PImY3ZQ8Sn4Y6mqyuAEUPvfpWiecTWNhNHjFCgz4Y
d37Dx3Nw5+7s6oz2rLk6IZJQh6oghame4KDlvtgauBzc4vdFxaW0eF60/Dme9SufML/uuCW16H0s
iBYWxTj8gvw3e8ubMy93avIOOJwYccdTSzy8PCgzSOaJTxGZgdjlrDfRjmil4wOWX7D95EBCb7ma
qzJrgevpzRTxTVYvUx0eCRLb0MlAY7qUgqEjFM9MGu7xZQRunHxnk4h3uVUeERk+lotawzJN6Tbb
1LP3pV2uHoIvVZFwJd5juPmzpyUL2Trrp5pX25fb7toSGF1lej9yiSW1476ucu2rwwEVSrbXOKnv
6H3fzkk4sa1yL8mzq0iNq1dajAU7++ecYOnI2VfVmE1I19+lhYc1ZIqwber4u+k00pzOczLaL71Q
YqVLrEPT2fnQp5p4R8NWOMcP6USiVMsJiyWLfjYthnmmNj8ChtiPy/Cgd6B6w7b/VOYVY5rBsC6k
/s0ACspF5qGUCCivpuSEzTDk5DURzImxBuRGpa2LoctnavMiYuBH1MU8ZYC/NlHc3SOqC7aQGece
7p7BTXZGM19jDuFycenIszFuQyulaHHGxkgg22IbisxEgnIzLvXUJ+RDU74dr/HtCvNe64B2H7UE
1Hw9nKrKvYSN8WjFzkvipFxocnhXNQ9Zarg9FA6QVBRPWSfZaiZOY371r38sw6nZG7Nz1suhwKjJ
FwMp8s9f2TZkAmbbnT7MPFZcFEBiT6GTMUhWw8lcv1RlJPZ1RDCcC+WJbbmj+BFsxlJWRF3XL4R3
sh0BIUSEiprY20yvf1QAHXbKXZ7T3Lgic1I51vWwhU0sdORIpugsem3ctiFty7OZ7e24Bt8iJk5w
jDw2lpIjOtQYn8vJ5KBSYZJH8OI+GAv7zIebk8IEVpvcDusaZpJTaBwa8GBnwpfp+fevxklP/vpV
U+x6XOMbevN0f8HQOaZUqVgdeiWFWGDnHey9kiAIzrSQ4QPj/wnbf7xWaCQeTVGtS6oY/YYnNjOZ
2lfl6feXCZL1OKy33pVSE3WYc72cVEyV8L5NxoJ7TDagURQG1Uy3DgT7Fh+rDB8pF49ILNOE8H65
ekYkx/IJCipJlZWtIeh0UGa6SQvnQpfUfLJKscsw2G0xO0iEPfyfhL4D7NNMBSjM1DUTU0WZ2ps2
im/5qFFwGAGLniZt12gjeeaxeI1790c1oPRoUKsSfQq6PtJ2VfbU8iG6uPr8qYUqDCBxvI5pMZ1U
F47sKT6SKTMhxK+T+UzG1/adbqEaYjb2HjrdIdexBxuR4OKmN/2p06pHIymrXYOpexe73r1N2c9Z
ZM5dMrgE6RIEULtFkTcLaD5gD2AJ4ggQhjGe+sS6WOXc7W0uNViQ5Wtt0ButGyR+1rFW4ReNbIOU
6dV2WBhh6h2Rj7g+RrVJWXlaP4CEqIOm5lkGWPLJG6btyInwTszYAWjhwyMNpRWiyj3uxdOUTY84
yPqnxLmrHfvGRUPYYT63fLvJVlLVNqvGDzVZnMKbunpxcxy6ocmPt8FzioDb0vFCVDly5505AmMv
0xTIod0IJqdzvhOYAbbzELElrFYieJafRLdfF53YoV02NRcZ5nd6gfOT6kF6DkEVgzX+7OaapYPa
GX/U1qN0LInsVdl8a3vE6KYOQYxeoD7KnkaTgjspmI8u05Uo++QXONi30YQ5f5mgwxckshiJLEGk
2erGNUqPsRaF4k5bvy8V67Nj6dwSEBUMh8yg0w57HXNcuQL/zOUZRgP5yohgKkKT9Rhr3qbxCB07
RDN3De1aBN/wyve1saMVm4+sS3ciVZ1b12REtPT9cELFDErmPUEnmaVazjLdQLwghu8ivtAQUBEf
kWwlZbYnmOlwgnEKBnRDhPuQeO9A+RUjTv1UK7wWLNjtNdbJyI6d3e1j07uR0fiz8+TMftZBVyqT
t8rVKvybZnXuKSrLadO9dFBjBrOe1qktLyJXJtOfsLnt1c9ElADYekBE5mopRBcBX9oKsTU17XFZ
+urecLP5QV+dmehRb3oySsy12Jh4S8KbVkeZ75R6psJshffP+WnEd/YaAy8xiPvv6qFrDpCKM8BW
6540LOYmdeS586hYGBya1Usg9I1KDin110XONTsVPXSmxEMziqM7q5hzzhTe3tH4uKe2JvwhbegF
jat2O7Q2Leuh2i31iM3c7tvdEMp253oQiXuqUDc1wZcr1rJD2kcPqsu/hR4Pj2mEzWfkXXygF7jf
ALYGRVflCy5rL7kt0kLfDAS9077bVXPmbtJUdMDXgbZ0cU3qTZYlI63sUo1xRzxBPud50+89M8Oo
P1fPZUXOx6BzNltISySYoEMJdh4VGvMPvc78I5H5tsfRS8R5CDApksdLbdoauxLj/YOHkfbU0B0L
fPDsVJw4c28EW6rHPywVLocpY4CoKmoJLaVhx9PKd5jkwNwT/kplc7kuiwCHeYPFWf0InaR9KAt2
fVumR8I4S4ASYwZoLB9EaoybibFLX1Q6FR/Zd55GfDz6VDsnOcGZuN2obpt12DGlwYWxL/LuGAvr
C3qwbeLErTXryOSTeZFVnM1xdSlrUhA7qWnn68hwMU2GUKFvQTueBJsaygKAVll7HkseUrBBFR68
vdkPsT0cdPteDBjSsPChxkHUnLS+PZGAwSog1qu79BIceoukEoJ3xsyIitlCTDw5Jgfm1PajUNB+
U+8iN6oRXFAO+SHrJzpQJNbd0uHpR2eqzAutq/qedsU3rxTy1uVinhAsuk2m6oE0wy7jDFt51nhj
pzIP4B52q8TLaa+LzEOeRwT77WsEM2+zxD8YDwTUdjE4JbKwQQ6oXOMqrPRlyZ6Jym45fha4aK3i
lsqA8pZuiOXkJeu60+GuLCwQlw0YpTl0fX1wDMqBCwqhrOqzKpV++/uL5iQX6F/1cQFNRVWlMSWk
7KAcdGF58Rr7S6IOHYBXKuqG63ozWjWdRinw0GYuudBTG2vXZXSQDRUAABODzpx+wC67S1uWu5ZY
R8AI59YceC+RXAZMla23MUBJBvpo0Djo1MV5YFphuiDmyqQEOj99rWSE2SywuBoNDWQzhSo4F7p9
Na11IhHHQpkzO9CZ0V8MtAZ3Yk5jjyOSXUoVQlz9VBbEVFdz3qbImbb6xMKQIwHDA7vPdSOo0/Zb
MDs1HNJveI1jqiazh7Ih3jTyfCEbJ9uh7ulzi4gt6JgM6QSefWo3mS+NEkljClojJrDtxmCZuBBg
yMZur8+Zr+uD7xqCcuxiNSeuGCF8/5CmG3EC3SWIHJNnKjgj2vEIg0VuGxdu4DTLl9zNr8xHNcN9
1BeKC9tFf1ER+a82cdfDC5nZeK6yXcOjsZ0UPqNkLHA8ehwAILAFDZV7FmbFrPsaQr1gFFU8tAyV
Dt2y0T1QcxndnllUPZgDU5d2dAk0WjYmUPFU5BkN9nGBwMr4KMdjTrjfl7L/ldbjq6ist9jJvC1q
wjNDlzcjGU9NNuI6QTeGFzYSJ2BW35Sq3aYmKplbTI8NDnvuGijDTfEYLVSXEi7vSqzKC5mpqem3
eSrFscico7kQACCXI31U+7dwhtOUJyaDnj4mMzt9co4Bs9jB4GUzDpQX1UwnwqdMTUcDB/M+9Lgz
53iVhoLmoMjCdR6xKsglsQGQU8FlcVeKm/jdnZIa+xI0AHuo7tKZvxLrOhN2Okq5x44OGIeLckOd
bs/2Gb/EJw6S+Jjc2Fm/wO1Yr9Sp1gVjs0z7eeTHGBfUSSnvRWuiyV8bGgo7YObBgzm6BwLnb4U3
H7o5+ZJrf0VJ15CvjU9AF7a6wSQADoU6MNz6xMLwmI18F6H7w9HyO9tAJyOLCnYTTgCVp7dTa901
0Hk9QqqN9g0LBCdUx4JFfPmjUXhvGmlty9F8dvNl+3t7UOojsZtDXkMeWa3wozTxX5vbXM40UwxY
e5ueA7oA51dCZnWkwlGykLJwJZNGHaojhlepuLVFnnptqgj8DFE5ggbVQeTGO/O5g0H0fpO49h4r
LScMZqRz85ZH8JkGCea7bd6XXFwxDd3HUROYjcmLppCzB0OKNnnJX+VjPBYcSUaLlsEScR21cZvY
HJHmuLlTaxWh563fMs3BeW4dDOp/dtXIRKXUH+xyjLY5lpZZVs8hHxh/JPAN6OuLOkDirxSnFVl2
Dxp19rWmMk8dJztFgfxccfSac1qUOIvCqYzJWW8nJwu3ndPzFEPRjtbNicwwGbKYebArg8mLmu24
MGbLlHNsbk3BVkv7OoOAPNsk/Z3rmHddycQHVkwe2NNKukJR8TV4VSGmI6Is7U+sHtx4WOQpNssC
IakgzVXxMEb1Xi2CdMf4kDfWWan6s2FG7+hAyRLbwakljDXvBhvC0R/dPn51rfxgw6rf6AcIMsC1
mBnJwcjW42ToCzvVyEC3ASVc7KxOVGEqrH3NE3lQZDEIkTm70dagK3aw0HJwNySMhCyLYkfYRYvU
K7DYq02KNVZ9ytnEWYXCM5RLcSzQCw647q96ca8pcZv0BgmDPJMbLgBa0KD6B/b4nISOtTFAbVek
xAllUBW34MGahuUiVHZkyd1FS/ioQU7RK+fajfPPlCSNU0T1kTa1I6pc5cemeqUS7o3RNQPfgqtf
qFgLpieOVkagqwz+a6deop4nkzKAR1pgdlb808r1d4rTwTmQfQxmt7nr+FhP8B1oRPwlbIzWVua8
zekPkVsIhsWPzgyftSxPgjyuvyi+edRjVvJ4HK5xJb8k5LAqrwCsYyYcG5kGkXkJMw7bU65/ChhG
NNGwclZ8vmlRiXZFSuhEV5QS9Tx/hfmcs7LsrZ7amlSd1kejieW8SbvwycmrAx1ZL+7SXK3a4HLu
eTFJWDa7KAw/s3C4N3vyz2Q8W2olD6NpXCkQ8Qetfy9xOfr0uV69dHhPs/Qd5xzOCrKkTvy8sB4s
NXMklarrNJkcvBrxOHKAQGXhwp9H+5zK+g29uOV27KLrYmI/7CLxqWz9bYjsLxuyfFMv+i4hHEX7
F6SIcUxPkWs/1sX8CGT0EBvIOF1pfdKCd80896YnGsPju/y0BIoqTDv4dEbyXDYG4qKMmPlGEe5a
PGPcJJ9+BzpszLN9TsO20fOYmP2JGR5BS6076fzYdknjHjJkU1x3VJUOHev1oqhglPzgxoZAW4iy
G9AA5asez984H9zcfe1s3F42ftJEstRQgmWPA7dXTq4b+wh5b/Vx3ImSILdmIqG4eXIu5aYjjc6O
7O5zs9E2RZPe9NCxFkewNcXP1Qz4Qid7sYlV+DMcKx6ygrl+TiTbldO8tbPqknC72pcYVFSYvsW1
sSUnsk7MKmvP6WJfYmjZTXN/h75AXsYQfgGLequYo4MIsJB0++jZYcMsLNPk5ll9997iZx3P55Q0
Gdcl8jwGn8dwnj4gTYwsB8l1nkti39FtPYU08MCO5NhOVl/2hOlpppXMrvwKytuhETpWKQThpWgu
MSe7bT9MwF0GDzMYjzA/fc1Mcfbq0SN54LLRz/oUUjOcWS9LgTaVxeJ2MFeesVEvftqLh6p+wctF
iXjfwbY7clEE1tsy+hfzxVLRh1kOcL1na5/bHjgdQ1N+PJLr59vGc1ynWAZF59ce70wUaq4fFs1H
B57xWjrVj3RUp2G2fq6H6YAw4kXPbyI1c/1uhj2aKgFJWtipcdyNDEtnL3vRmLtl/AzDwzTHjzyf
j9yfATTBngXwElga5RztBGShR7dNM+xpRJHLdnxwgCTskzE5apqDy8LgYtN79OOq9W3idEYKpfIT
U7/EbfzaYqEwarPYVPp9TGUlF8ozU+sOhhgkrDqEHCDmT36+OC4W+gtz0o/NKC9sDjUiu+Mx/+KH
yT1/JCUdK+PJUnhnDTkCwgwdZ1t5+h2cfgYIp2RozwiFLrwUQthekb8lef0mSMpurJpqUKtZAdEu
I7WMj4pZFOZRpXlAE6d5iMnaYX7rDjUxr6BdenJzcPGmUv6o6a6S5HF4OhbjBYr7ZnD6Ak0sfoff
TJUEC/mm0iCmjxVyuZOpD7eEE+os6U8y69twpP+5jCJSUi8AK8Bj4MhyY8vehPcO7oHIrX50IF7V
aMdbLVqwFqzbyUNDOCRosvIW1F19SoUYdu04+ELj7D2F0CGi5ENzZX+HXYUbYjsi9WnkfoyQAD7g
9xDQHyJ61AVh17DdJi/2SD6SRoeb6jeePSr4XHA3nnVft6cumAQh5saq3mbmUJfOG8+RBvfbDl8Q
+sGwr8y1WW4sKn79kfM3XBwwUWU6va379dJP1zQzAPiP6K8LWGTCec1mEuJexRkDb+pdwhj3wOLg
EbbuO7gDNR9yZsJFvR0xMZYZY3CbgRy9YDHkXs8SfopMhI8E0iT1aBvPyel8GAaC9sLG/K3gs7rY
/GvtwM1fwpBgkePJpq3R2qRGcRTOGFJPizEPsN9ro/dPI+CZFkbWQkOHNSnzHlCD27GHYc3st0tr
XA36xDfYoIZDZY7feUzV9wD/aXK5UYL6NfZUGB0qA4LyDGWnaMpn4ZGSLvL6oTPd02jw0Qcz6xvz
FO1jg9UyX70UkZHd8LAmrefdjK3h3kbWevhYU6kDSPo1rmQAt+cyOzYf0gxNetQwOGj9m4YP6rAI
KoHdegI3zLS41bTViW8Hwqo/tcKEuE0WqYyHJxc+wEZa1hfOJkoD5uFcWC5iDk02S8riqLusD0RN
NlDvAGW4xIumpHyejO5pKZYP2gaaTb+4N4RbeX+5wVkOQoUdgnvERXJKJ688pWNkY/3N2Cfqzjmx
360egokuwR5gSEVf38zoYZyczZiDkWoawCgt7dlz+CFRbXsdEdws22afJ/gM5TJgs4dpfcpA9Mhk
dG+XkKWeDsVnW3O/qmjZFrJef5cY+FDwcDgJC7JDT6nrOqehWuncYfqOMQ4Tk05jq/FrZdcVkF21
qLwHNHxOOvhYWmy+IKR/VMoaGM+nD7XNR5WyZW3DwXfedhBQG2pDRT8YAbf10AflX6wCyGIiYfRp
+TXQ43lTniUnfTDlM1HWtfpBZ+aYl1y0l8ZLcIbiqTHT/jsHbr5jwfggC2AeLMk0TKti7t1OOoPr
rzAUWuAuEnigpCeo5cI4yoNeQzabeUiho7HVxd1xiWiXaUihBC7Kt7QHStkll82xSXM/K8AgVaDb
a4ofNlapTRegfyFANPyIJCJqlYN+loPaewNvO+LZY9Ol4QVLwsNAAwV/Qf8JRPg25UYCKR6KFMiL
wE14NCfq3bF7LdbGg21GkVLq7ao+/YhSum+ipXzHR7OR0tD3s0VgcpKK54ilqXW8bp8TcMI+FR3M
jn2rMFqMgiQX+tbkUIaS6ko3JEQ9XszW+kVd5zsaGTdIm+2RF88NeRrLHZUP5dbKIi799vQmC+4F
evU+Y0hirORPqiWSFxfeGaf5BXDnPIQHUWWfle7cTLVkw85rTKjp81Jyb1EVEJhFPHBne5igvoWA
nM26JR/LCli+pSHFRHDOy5SBWWWLEXZN+2Y16QNdae0OSwrhmBk09tSfRU4rhN25A7okOhWTlQ2m
wcaKrlqf2wc+8ifBJhLEFsRiii+NyOLYk1A5mpvOqzeVz0nBqClnUUTCgQhTNCChiSTnPPSycPwi
gS7WWHyRsrK29M4wGrsfR5yxI4sAx61yVy1sgFqc7B2RYXYs1DdMPRfYdUA04FmXrOmdmhmHa8jn
GBxokWHV03OK40ji7AXUO4KKgWnBUnMFA0XCsHyWBEGobkC59MIq3wtAYSLV+bHMpKuXkRNlpfMw
yeTMvnyslvLMye0IMUtcKSE9xarPyeTUwJK07KOMcb+6Q/op0fe3I2/5tiNZSXlNUwX5ssrMBKyq
tPslYzHxktAIJtxX04IslTIZ8kfHYjiaazyeszxVXV9cXaYLG0qj8uITZesmbcdfUxLqB0f0xTkn
hhYo26k3VGhPp7B0eTNbkiKW2Tn3qG7+0ECusQqbQodJqAAjFwWay0xKa3iahF85LZ3ojEgpdEq/
0jp+avT2hXN5s0OO5ONUc6qrWk6kHoLJZmiBNBbEafgVR266O7i8LcxdqY29QZWdD0S4jrUX/5Rj
wtZmY7q1vV+mZ8yQMdr7rCC6NjvVYx5W6fm3y+W/2+jz/1100/zP0c2nj6L9KOJ/64H8/Z/8aQkS
+h9CMFt3LTxBrk3s8n96gkzvD8uUhuPBQiZe7jkENP/Kbmr6Hx6hJaETpzR1Atieg5XoL08QfIA/
pLBBRNIob+u4isR/yRS0dvb9yxLkGgZrKn+JYTm27qDB/iO86enKFcO4jmFZMQ1P1s8DZpqhGspb
UG8qqNvOwefIWbrL9Y+uZG8uaCzL6LS/C+dff7NS/RUu/XvTo7H+3/75alzTtQQ/L8v2fkdN/1ZI
VpdKq0W5BpQqzKMpwv82Yq95qFZkO/amJwp07Qs7I7CXfIvGhf8SGfJhGrosmCnDxKUrAM3VXXMO
3b7f/+fXt1rB/v31eaYgN6vjEZHSFt765397fdDsUjikEFgrt9cD3cAyLGdhbirLfKtN6oV5JPME
v1QxrlOjkhALb2S/K6F9NwJN0ZljahqVXW9lmnGnSj2u/ajlieYZJJKsAQpcIy9Di1IZOf1dPav7
lEZknzrlX2U3ePsBb8OmXRU9M0ULY58gGAr1+z9/pyYfo//9WwWSRq5Yh6BmivXP//atjrTXC0aa
qGHMXV+YNdwsXi7udLCK+KdmSIHU5mwze4G8UWvD1SB8dnAJ5Abshy9zPJp3DEI+C7P96BdjvP7+
soY7gtrlSK5HkuIRWVFFplOhAQyO5oU4luxENKpUpil9soPF7BPpRx/oZXWNWxo0rLa7yduKlGKR
hMYt9eAw3tunLtRNZqiG/bT02iUa6+q+7DHtMkPBWNw6v0LOFH3f3wr8fZeFw+ChBYjl97llHQpt
dM+ZmZ5Lq1V/flEN149k0m1sriFaQQUsr1+LxmMv3Jtqruin1PVLqOpTIZfpAGAZRuBangPK9eeQ
azSdV86bQVE2RqKDXArn0JkN2i7XfseynSu94LcKMt2lwL9y0iiFGjkDKpm5O2YU4xX5hqmEOxo4
SRAmQVa0dwRulr0E0kQEB59emdYnz0aPyhow2zZB2ZNOok+a0HYcc4GhKlNUt3mb98N834axokmB
WlKblruhF3hXcjIGRXWsU/kB1ck9hX14JWYu985idJd0KNf6H51PofNqTzYztSYRR52OqNVoZtzP
Op1bkzOdNcchwulg/MYeRsvGgSNheJOw9W0rnZNlG4rkjlUmuatA561oghi/j6ABSIsvlTO0oI3g
KHU17hByHgmHzpgTFC+NPK+5Z35r+h2YwPsqfoFAHxhV0j0ZtmkdS4cLvYZy+Kjy4YMqaOuk03eD
EpNqB8tVN3j1AJhl6U3mrDE5UHhtvQwnLYPr8JIMHcmZpGnPcAn1TTXEKOLmvuYzfxBtR0V7i5EL
BKt7m7f8B1AAU99wmrcUHfq2i5okqL26IscBUdJB5hudYrjIOMLZIbruzC3Aa7T83lXoMJ4gv+s3
iDA/+tHDrcMRbmhqb0+NYlBJYVwYEB8Ts0mevJTcnWVgop+kfQNWEQxGEte3gojYXVFp+AD7rj0p
o3O3vUFLhojH6ALR1c90MludQUbMjJ7lIHy9coegbWP8Bg1AthZnR92A8THmZnnoHPczNORNqwxx
JrBY+Z7qoXYgnfE9FQSrI8kBp8ep5uiLum9M/e4/LzT/6Nl12eGkELhm4RsYVGG7/2j3Het6HuE+
k1DGT0rderacsK+5W0EAThkPE1UBeyviBddqkgfNRVMR1VK9xyAtMug8xXayBC8ewMbZ6ToiQww3
rOD/8ir/uTHR1SAcYevm/6DsvHYjR7Ys+kUEyKB/TW+VRin7QqgcvY2g/fpZVANz+/Y8NAZoEMpC
oSuVSUbEOWfvtV0PeBNpg/+9GlYO4rSsnNG6itThgD39IOCxIIpcyJyGTDpBLc+NambmYlkcdgM5
Y7uAeRc4W9fYd7H4QBEZnKYhefm39zZ/RH/fNYWgaSkQHeuG7RL5iIL470t1grAlT5Go4+3Wwgvd
OMyp2H/eSxSaDM9H9WpouL7wVEYPoZfrJDfMQ+uQwFrmARM0EYADsiwvPYGK2aH9vIP7N568yGte
xnSLQCM/TV36jgHaOiRAmPYetmw97rNzE6rhmPBQyJqcoQQiEy0/M35x/fidbDHUc7g8Dl6Dxckd
8MekmUz2BNCQ3NTIS4Q3khN7rO8SUAGnQpHIMXDQXfZ5a2yLyjOfXa1+azPL+NInrAdRK0sw1haT
pHJq7r1grJEorNx1pDX32GTwGrjhijBa//h9adswOIZBXq7iAXN/6ITy5tjPFSOAa8Ef6K5KbmNF
VD3+Q+816tDWDD7OFjICXsiG75HNtAO4CBYxwQmoW7iW82lPxq5KM++Mo6A4JyOBk6X4MwS6ex/C
FBWdPo6bSKf8HFFmQc6r46exiJm6B+J5guxqlsdepfVflzZHt6kUeRrx/EsJOU1rLyImV8fOBCQH
/vrkkUJLAGp+ofG0rI12uASTZIDpt93GSv2JPaxCxKs8fReo6YpTYjjTscJCw9jgSAnmnLselwot
qoQa5KvGPdjmuI8WpfHD92v3t1P04PgVo4XUodsyhyUZw0y/wLZEc5OP3B7ScDVSlSwC5N725Nmv
joTEZ9vjzS4kS0omPxqh5Rse3PzG337ofYSnhiPLQmDPG6LQftLUgCeLWcvKrYhqjfJiV4Vm9ToZ
ON4LWqJ+ENZXzFw0/j5tizb3ZED+a3o/f9gsaIts0gC0mtI+mHmjdoXfdP8SdG3881AshO37wnZ0
Dui6QJb/3w8Uoq1ImEHEiLtBp9c40n94qrpC1Ucbzu6xwTxW7G1YB1vfZ5ST4VY+Y3tKHml/dSf/
/V+ecEGZ8I8n3DHmQoL3870SzeGnfzuM0XKSPvtXxd1H1HA+NDtz9NGpYs7/rAxjpRgaCByfXxrE
/ERXZMDZ2SZ3Q+azeWNsMznWD920nk2NZDi/i/U1iUbRY0KWBABXJJewNdAGp81TmDovwBgU8VqR
IuICR1NJ8BT8xSk8ERWXL/wkmx5k5iCcMRkNdFVNH945gabgYJoL8cK+9RlYWGFc73mQdvlBc3uh
7OROZlL9COeLzehmGlJa1vOrIACDlhb9u+v3JfHyASGseVb9CIIWs3Adj4jw8fXTOz5+X4BiRkeq
Y2fptV2+JT+3xb+V4x/FnfvwM6R56cDxxDQRobkWTwf9ATpbfv8Zq/gljhqxB26FioMsAXovmUvQ
mjfcBOBthPvpsaoRJXBWuNS24iDJEWMQerAatDdXkmiccOi5FOY0rkgWR3kc4eXJre7OwSSa8o1p
QritW8YAg8bdUY59ckCrjR8zJgSOoDpxmHIcClFGsiXahZpjiR3tbJbWS5Pr+X4sGJcWLQ9f4kVH
5rawb1u/uBvGeybV8JzMlyqdqqVlBgV10hAf8x8Gia5PqQ3wosvDexiyLE5pMJ3DPo1f6nwTvDNV
Lp7HiYlPZWj65l/u0tk98t/bkMO+Rx7abH4xjX/uke1otUxTzTlQCoS9mfywwxFTK5EZJ6fCPuvG
zq3sxi/XRukiuGNrM9LXwiXLww48RO/6TzAX//Km/s/eaJpwS3R2r+/N+59lTI29rbFrhgtI5Gu+
xTnW1XCqvR0obWXUuf0hW1NcBp2BTi5MbRfGxCUMXjf8v48QzPJ1z7RdYRn8N9f0f3+GHYanYW+6
6Gahx3ey389D7GWKAOccN2TglWgQlobfww31MBd0TUwYb+ewPY2v1Zi6l9CS3drp/OcgLFf/8jHN
R4T/+u5MV8cTRDfBsuBMzd2Iv785Du2B7keCkQDhPhsMIQ8+ljWkn3UA4fGH3tZbp++BkiZBuK3m
z85DAg03lXZgHhq72iYyxS0s6P00OE8etckLkIgttOrmXz5ILFH/rE1N3q1r2yYdFN6r6f6jDJdN
jbujbNHIjVi76fBf9Mq/od8AGm45T7HhbSpmq6eAgRzSNTta286+Rqi4zkcT3EG2sSQE8FqXT1OL
5dVV5oVwrXuHF/9kEziCdCJjQWKrs8Og2LtegxSXofOBBTdGKndGoYpKokqAhtLUHNrJXrUdbQHR
Wz+VmQM3qsjMhH+QbEmw0GyCKnZ2UB7GMJwd9OT85EkHdjT4IYae8d0YkyIp77UGpoHVDEdxaL2S
fUY2gjUTKRMGExJA1sKUjD1srz1wF9PzZszl9z69Rk49CErfHUd/7ti/LV0DzGJV+xYA8kACx9LN
ArKPUbAaJfJgnY4musuagIEeV4vNXKNAZI11pB6JMaH3Xk8n+lXTIfF7EM+okoKJmMJJzsC+YZUq
IL1xF72NBi3pJPWjU4PRdOW3H527jbLZS1rwvyE7STxZhRevOMhn5O5eFd/3onRTVkjpAfJRYoSQ
UibXvEFNGkYQZtKuYOzQI9ph2EnpW5vuAQBU9tTX0Z0UISRnwwKKD6w9sAwl7ZfYofp3uvZYs2n7
e0XNztzXRCVHOtglyyYB+lZ7cglmjXsuZWzf6DbES7quqW9Uh0SNYpOzMHeWRne/wClcpvrXpJNz
5IfknBq907+iFq7Spn/znDmkwQGplOAY7ROEBNKxNeaV6DbH8KPFoLlQpky3LYHkscDboyr5IgL1
8HHJZB6jxIFWveVUIYrAJLubbUSMVclv3DU/dNLElwzA5Z6TJUNsBixSngZOO89e1iY7koFazBIT
gQSj2I9Wz00e9csOxexe0IvB9UB8j+yg2dQMNitNQoqccx9GL3xXfQjIUrMAdWb03iW69uVkWvfc
H2C0Jdpz4JZyH8qfjPj/0Pr56TfR74SoKGwQI4HjoWtj0iKjAVR8YD74h5lT6mLVBNbHPG4cxW1I
HH9VmMW6woYQyp1ZJg8LDNe6G6GqDIZgiBSdrJZRaEVoh9sTpl4ORAR1sHSepZMdCTgmc8+jB54h
XSE24mJi7T7V1CnRGOEVsodLLkpGPFb/KKJg+V51vtjhk30WoSs2qRpOaRLTFvrTVw4pYYV6xclx
N+qivtN+2QiFOKe2q6PuAE+EOj0cKDx2bWE/t5OP2yGQYm2HUG4iIFuN6CBKJ2mNRAY9U5secpfZ
odWJcK9EeBZ4SeiCMTdvde0XRF5BlmKmr5uSLZr5SLyEZV0wYSaHsO0/TX0Y+KWyEhFIv/SpCJG+
Vy9VqWmrFKG2mI0wuounaiTare9QjCVI6vSmgVTQVp9+CS7Y5rANB2rauJPzMEs4UoCRXvsgXZsN
hnnq5B/MoRFUZdydkT71uwbBXpHSQEmqY28H4Yq2DwageFkY5FFg/PGXUwPylK4JCXXIGkm+I0Q3
iKKlxbq0hA3BevZpZEGzTGjEbavxbUSlTkYNQr9RrxF7Ic8tNO42O1XvU9fu2oo5n9uGz3qaVUcc
I8neqLNtJKNk5RqM7xyn/TU1GghwmKyrBhPI2ZNkPlj4gyhFKuhYxvicWNCfpG2+JWVPr8TpXg2j
n3Z959Htsd5sM37T27ubqnbdhyk+KvQvPrNTDGIghIJqUlRDQYOxBXnSMOU65SAgN5lDszDKHvsR
NXPDgK+ocwmMoH9is453Uq9OYVlae7KXSrSpO87gIFwKZZ2cxjnnOe1LvfOiLYOq8Gn0dAxLbniZ
4leoNC1I7pAxarsWtvEOCN5ZwzNYESLc7+Oq6RZA/7fK74JtyGddxjGgb3/+tEDji0HZLM9S3/YS
yTpBYdER+DfoTrstP+uwujVIY3bR6LlkE+JqV+M7EtBsE4JTWRVzneo1Up+VyOWmYV9fupOLGI5B
rG9EJTN2la+q+tFNtfuDz1UjzqUqNzZ2UDrrY39SEu2VV/wZBmu66og5aTT/9spfWM+ipwCrP/aL
zNrhRoMmA3xxFU/2u4HXjO406v8IT36sPH9t5xkqycC3tkMw3WnMbAt4uFuNIEjp0MPMCobkQt47
jAdnauA1wvz+pWtxFmejja+vIJbPmOgMxXqDyLhHA1HjSdokY/4a2UjUEqfMznRtHklMqI/Jhpgo
ABa6hearNMaDnxVXqaPkSTEXYINjPRpRv98teTfnHL1ogvpoYQjhnAh1jKE1cm5ucD5Mbie2pQIA
kPc701wN/tiocaZH11TVdfFc402WCXNrIoaKDwu4Vkufo6vhwHSNlh7rZLiRPozn1yzJcm/tBUTO
BGxwiJCFqOTJq8Waju8HTlBjKya+MCNlbIoKyztUufQ5prS/WW8ekjwUDtMrcOf1zzqf4KpX6qvw
BhR83bBtqEfujE3pmqXjq2yrgFzkXLLMD8Pa1Kn5nRKgspek6Nb5Gly64QW3gR1KQg8yPFIeOykR
TQs27lmxUhzNrks3Kmv8tYvobjn1w28F7obhDWkTHjumD9M8mcUfklDxMs6qgzEcc1M2q5rj4Z6D
2FJEhXZNCHAF/+DVyw7dz84xkg4nq7C3vjYlq7jtHNKvyAnIqJq2XssdMuZieJcDbN2W4gbjqM0B
o+2x+m1ailHCd0emDl+oXQmCmNS91tGPgpjc6gMYkYUZtJJBqdLWqsq/gqLV9oaFThIHRTgsSbnZ
jDXRFOQYFYugwWWcReaxkdG4NXqRvxjAo2B9IH+oW4pETRDhbuW70e3zc6km6BoBwh3pdPc865n6
o+GO9noW/gwDdx3qvfNedGpY5+UQMK0O4QmEzsFEtaS/VGjFQlORQYFE45iVAaaxbt82bn1VdR3f
uvkyufZBDZD9dYS3txGy4KWgQuoVRhYfx6s1ZbhMzfK9hEi60UiZ2crC1670iDHWyGefXjmupXaF
fIfDU6dhUqraETJN7oNjcd0j2Y8fE4/oYVKWieO3EzhAbAT9g4WOQCv5mvvSZhg+03VwUbBEjtSy
VlZJgMyTvNjteOMWza9jqKO+cvxmKVTcbzW3Lo9FXNmrcaKb3kDz3JpUUhcLqPw2ZrVaCESBtxhQ
+7rU0xnK7WxiM69xuY7muhlwVlZdKM5RYzIEUtp7X/nxE+tZcGiQnS0izSzOaLvjS8xoijMtLShE
j8jlMEb6nMVXg5EGa73LzH1eIguTQYa9mBC3pY/KmTiJ1FyT1lkuQnKBbDpRAqnLTav84O520N7J
55qtZPNLXRsufhktybOP1miZkFfItwxj1U3NTQ4gtNvatoIbuXcX4YETMUzr12hG9quOLd7lVO6E
obnkUTNLW15SnZRk5b46aeXRekvkLhsBxTHhyR6lcFpOwpl6rXiaM/yRB/BeBHw4yXD6/uk/l+8/
yyL9QytxpAq9+DkhqTghzTcusSd/NUnCisqdvEEBNh4FEDGRs6XIwnjH4utTjbjRS4JtcTFUREIg
K4tf9LbbpjBpdt7sxHbmS9Vq26LwQ/IabYfAIbZbt0FkkTtYAI1gih9GYuprzgikmgHDP0c1NK8s
JIsIDYu27ezSf458R1vG5Gojf4oO1RgK1o1RYIdM9EPQD/k1Um746A1gNKC3850meTkd5Gurt/bd
rcix6SNP3lRtID4c7PjKGTJdidDSyIWyqhb/P3rSmQ2HQvtMk4xogzwzdo6btWf0o+rMifqRgYU5
TPNWNLXjWYtcai6SjVe2AYYycFz3QxEjNoym+lWSskVNMAuO9ID8R5GXTzZD8oWoBKa09LkWqOfz
kJKTS9AA+9ZrAXAyMtV1QFa5p4+Huy9o1BWuenjyHM4uFIfBcw1PKzTb9lAQmvAIOLxu6IuAVIhU
c0paeuG9hjpmGqZ+I4Xx0vQiu0e5KZ40E0Grbqfdh153xgIlUL0rVaeeKlmhwzURL5ua7WCvbXmW
ah95O0b82DbirzzCDwCtAKsoBl1afO06szNzqWgFkCWR2Bf5qcmcqjkGhZR+X6x6ONgoo/exQVhE
temAI97ImKjvkJjNfWF/oWtBWaedGreqd7Rmn9vMDk6OKTXozl9xztF9tBRVyqwP+764Uw4GxKiP
UwaWP5XBmUxR/57oHeR73ONFg5VJOlXwYU7UQh4ZGBevkIwVGz0EecG0Im5ra0shk9xiwo5uKvCI
6dGECYbuN56odq1l5FbZvY6JmJP3H+XXAyUkdXma27/qqVaPmIjnR3438OZGec8xKfMfOKmMF8dM
3vDZ+j/pLTzTKmpeOeV1m7yv80NiWIxx7eDQtZiwDcMMn7pSGKQcFVA28mgmUTrRoQEotZwqB47w
PGYYu6HaTXaC+LGTZOsOZnU105asSX5V6L4iPUNgXY1GS3AECz7U3AHoScbWYKfFi+G0+s3Tnjuf
f5id1j3JnO1SjceIPs7RULcRQsQqLN1pYyEBejAZd3cWHetl54mvnoPgczcmd+QF8VekI+CwfPs3
Dx+O/ChTT8p3utVojY8u4dzqkyCJadsGDdZGLbPPSt4ItJaIU49Jk8TPDv6B3azjSxLrmnWevZYj
4+cyDvILcnP2ugp0oDZqGzkrgpWyyhPhxiXpsS61UxaT7ZkN+RK+SXH3A0JI3DLZaD6Roo2pY0aZ
L1YyBOQiafTIGqhHBTgXpymdJ+WNzlMzXygXukXf+8U2683+GJt4SNLe2/sFY/DBbpl3R8TIdIIp
Yu+HNx0Zs2EOBHXHCZgSHDU5PtTERg2Yu6d5zgt/z/HmWEr6poXxlE2Zd4mF4/51iTxi5goGfLD+
+kPRFdmF8FZn2aRS/7KxGpRSil/ehBZ7LO1PToPqrmHtWnDALi8iAhoT0om3ozJ7xW9qzsAV6xj7
J4Wq8xD7BKXj2Ec3FzQ3CsGLQ9glMRdF8pSgmov7pD99v2oqOZGuHiLNz9srzi/jUWNv6Dt2GKgh
7h2hUb5OtWC8eLVkDO9cK8IhVias6COQmPoY5jS75KDv7ALxwrwj2fNFDq28cP5aRx08DR24wKmb
Q9tsWMcqIifIwvu0VrU7fTqYL8yxyX8SlsTAqx+bC8NZB1H1n8jTbjVCTbJh2hOTJLGdXBgQnRQm
riSXllcmGFeP0jnY5BIvbBkaRxYV/aiapDm4nMOLlkCbRBuP42SRsNgoLpSkaE0+EYc3B3Jemvco
PIaofj5GEqyQkdPBJ5cIaVIELSAdm/goU9qnKrQ/U68rF1DBJ9irRnD2C4cg62i0PmUk/oyFQ8FJ
6hIaGrgf3ZDRTZ+fuwHW7NgW5Y5E5PRe4PU+oppgz8zK7hIJkj7iSX/X9fGYxpp8DhtTPVfNfgSh
oFuBfdHwVV2+f1K+etcy+0U5cb4TxRC/BEMXbaIBv5YBpGSP97pe9W4IowJ4/rERMTCUBE9t2Afh
rikJ0+31zNoLgXNCparYWvQFVuSzBxSoRkWSq6KI8f2rEUZHOzbOMp0sDIE5xJ/COndjnSIudrDy
5iBcYEPHqAzd5lbIs0XiszlcHHbmS1uN/sqoig6KLbQbwRBi0xro1i16nfQuVZqiBMOwWSD+TYyi
O4uGNWYcEqiFDknz8XzRPIZQPnJ1g5kuVVbab3tH+9T6KthgtxgORQ/C0eh4egFmjIds8pbCf+Wc
qX2VGu28yMnGqw0v+RQJC1NALhBT1aCYA/+1q/GSK61b916EXr4wEBEnCUs7zk9OdRvNGYNPh6C5
1u4+SX9Fdq7wSXIInfZ1O1A2jk2zj8bhT1HZ3VeQ0OO0+zC7xqTHn2tfCGzpjD+NpD0lQzk9RxZR
KyZojh6Q1jpH1/IFyV0h3GRzCtS2zHh3EWfLj4pDqYGVwhg79yVQ1tGNSdaTUEK5tYgTc/hw1o5X
ku3j2lcfabHpx87n4GFFq7JquuD8tJ4igbMUAX1z1ijZlvoof0X9pDFMrii0yMleZ7NFx+rWPmiP
H1H6GO3QWVH2+XurAy9UWXI/WNL8HBP4gKwO445PdSXob7z6GKOswhw+PKVvaP79GjvmaX4xnkaz
Mm6+DQdzLC6xNRHPpFU3xZnylchegMVxkUE9GLWtTqzURWudL3eoDwbuoidGhGRnlcHNDOoviqr0
bLdDeiFpK6XjFZc/gog23mSL11jCbvQj6zWbiCEzAC8vMbk+Oz3xano+ncJ5SBkppd8Dt9MWnGON
i5dY6qTPWIfKjNsfWQtOuC+/IBiR4MIShMMt+yGDP2GVPug1tYcypfGbeAKfjeaSMUAxfdX4zZz5
HogD+BV10BV4CCkHULx77Wdt1PNR28lxTnHbBMka7eGjTQ1InmjBn+fVIayy9vb9qq0IFMuETtPL
hvPShck7/dVo4esxzsR+1zK3QQisnYiVVGsf6s5DZoj0LVe8WcxKoZSm6Qp433OUBdNKWfGzpeAb
+NoJIEyF30GlG/K2ptonRMCvf+MMlrRVF4lIIxokzec41SV+AHZhs0LXPZq/dfzdzSCSNTSHIpjC
M5MNj264qp0DwS7E1jJ2tVKPqT9eOxR376OR5XsOBNGKLLO9kXxlnvEjSypyKeBqnFTh5IvShOee
xCiXQtpMyp9GKqA+vU4Ki3XeNr8jpIABR6yVY2I0H5kMA+Q8K7vpz7VnhMeB3TYHVqxV6SkEYVJj
Ud1YWvGjyStikFPgzWcjkRVNMOPy/YqIeOMwqOgN0XUHgmh4H203f3Re+NcCgeh8VpAb15BJ7f7u
BlChUmoPP1EGzctBfGSVQ+/CyZsLbmrtChL3d25qZDLDbURxVq0CGSJhapzXyM1dONmNjrpN/qKT
Hj1NeTJsk4gg48ycDjmo3nsnzfguR/vcJ5X5ZoQacVl5LNcgsp5Zxjk1+uN753HziD75Y/ZUC7DT
orc6R5qeDnZ+BB2Mv7uKr20l4htDwWzVt47cpspaxMQJYoCorrZBapcMlknO24Bbd/ettn1rARLt
hVXAN3DSzwyKzmWymLhhcZOkitbeFq0A8a9x+Gh8b1asrVs3ic4a3cm3AisyZxh6Y3yVUEcuCetO
GDlqp9j5ENLbL9CO811ROfVKlXSqesLSjRRFqi9lduwcq3iTVnciICG4CVldXJ14wJCdhCrb+ylT
Hml/DIZDY5Il+P2y7oZkGyRkCFUAx7jvVP+RqvpZYo7ZOz59Fj+l8Ewz/RqIrl13aEvw2EvEp5uk
jyagO3Z5dcfsBY/1sJoUq3UaQiRywZevbeyC72qcxzyjYexNjnZCC4fXMArg60/Nvhczwbizkltv
V++VeJFjUD1az/9dtPTNPFIuloXwx3tr65cRy/GKrzeEWe3VrwURLYt6mBTs2KVvh8MLPfYxAePg
WRi7GGYnOArBi3X93p2/xGmakjc/6HhffUjib50nb4T/gdyIeMrjFNduiXHwCWb+1xR+oLDxF6qv
1VFjKH/ln/xKM+aoteM76CPo43+/DHPETU7jvsWTH+2SoDafmB++MPNYD6Edvzmg98+mzkP9fZuV
RWPDNy8+0bGYG6fBQ0gKujzc/a5n1WIZRUpZhW+x1hNjME5X3LjxUSsZRHS4nDTefdY7NRKHAcsn
lnkjFrdJH3HRxy75h4pvPJvMaufOL9EAcuNUgIgm1LQLLW21s+lt4DXH6zFEkdNUVKc4fcxbZLqn
0mziN+QKkMDpInNSztxjbHUhmRRBtylx8ZNEmN4VjNoyH/WbNjF3wIkIM8IenqBgmFVNR1aCuMKy
RyFY9Jc0DB9eaWlnmMRMj3RlAnkyDLZeLV5HWBg3Y0s/oIzVZsAWjW82rbhdnIvJqXQfIz17q1Lj
2St091rTaTzkIX8/Y9tjzzikZlOfYxS6TW+YJ4FJBkGG1751ULI3JZkjm7LjdE2LKuS+dF76ZGW5
gX4g7OekhTSakWfpW+8Kmkq+jXVoPrW+BWHPaeQbmGR8m5HNuQQ0Mlr2Z2x+yZlJ87IAIMPEgzdg
sy4CWbiBRDtlaWAcgUogzNKtFzkN0aWasU/f94msMEu7jBlhhINpsLjHaSkjestILSUmzziwUCTv
Nh9pnRX1S+JU9hNZcjmUtf7ekxv45JAERg7KYdCzeqVDGnz0k7vht+iXooncA8Dv8k05LExFOnEY
ENNDxgIAzoDiKe8BetVs427MXFk0/E1tUm+eImGlqoR+8FICakoZG8eWNUS0TnL3yobAYR7W78Wt
wiN/LCRD41RG7VtIfBKZ0n2xLUv5E1Rod52/a+l2wcWcqSKSdwkVKd2BiyLhNHq345aayJoAdjfw
0QEIRRtBIERQhc52TCy62Yny3rtCf+sq8950/gRkxT3z6+z0wTd2RffCGdoHdoFzzgqsrQbFZoEM
HJGlROKDi7z4HN0GADZAKUzt5N9VDMsc8RM6NLexVheHgfjUQzqN6FaT4W5p+bDH61Mf+ARrwm9j
ufPLYJV1ZLHW2qjjFU4kxsrBXXW54LsVEdlDeQFYMBkbOKS1+RVmA2Leyb0mbQLd1/E5lxnOqVKe
2hPw+u6lerCx1UtIUtN+mqlKmi3izdiMn50lQAqq8Sv1cc9mQ40IEK6rmwY3Ky1pO460Xt3ppqc8
69YvIzdiuIPAFLUZq+jPl++fIht7R2ZAKlMkCAGZaA7MIyXUbGCkB7ht8hA6JDNDBJSr2DAl3UMu
E2jjv376fpl0kwaSc100SjEbJqT5+yKQbEKm8H8VoSF24SQ2cAn6Q410ZKG7SbfqU3r8wVhvdMdG
msP/U4YVCc/zT5WKEG/o0R/a8uNB9NEIXsPntOi6WLJ982dP1DgdFMiAo1ToLOZL/78/FV7ibr0k
3lYzS02WN3SyqjI7HJ9c9LHtDmgymF2yvK+qxr6kuSW2RFeR3RuWNsWugcOfJsHBmz+275chlSEk
iBvZp/4iiMUXgYWnYcB15hgkwtuuG6/+uiesCvEmfFEc3fM98n0ZaSbDa6g2E5McJOXmtJBy1CaY
LxzkrCLeJdpptGkX+XGYrzSdb9bJYj4q+9bLntwEH3sftSKHvlCUB4PAsAMJmuVheiKYVx6tpP8B
YOmEIslYjeZ4o4RnMO7FzA/i7ysz4XvUMsfRPHRokaiNRVgR5vx9Dzfzm/5+pzkTqhUGSBM0Sxkd
Cxe7clmXCX0HR0H+5lLESfvXT6ZVadtcWvxDZnFouhCL7/yTJSVxT8wW0p0g/zbBdXBQLblSXfK7
CH3iM0hBd2emmAXur5akXmnGsG/IgeYBq/S1xp8dcMhyRwo6Bv+5fP8ZAAjG+aFxjiETL75vbbIY
d2EKmqLJIapq2DWOpgUyqda9vdWINw/jsfRMuZSTitfCSijbRlx1oVU5h+9LYPJTVQf3xlX9ic7G
WSvp5uMidBe2Nf5soHzMwpEHPxBjx0A97vqHnjO7lJa4YlmqN4Hnoa+2p9UUpNVhHVTeHp0PLh74
n6tIq5DvNEG3DEmGTYKJ2DRCftBRPTlhHYM/LycQT/6nzWyTkZM6IyDgtgz9j3SoPu0KvG6WAo7p
Je4cRLRoTxj9uASD9/WlIxxrMEzC9brfIAYpipANc8fQ7dMoXZeAQplZrKeKDIQ2sY5FLfCukpK3
IKZozKa74ZSPwsMSYY7Z3mmbHacxGgkBg/mhKQtubk76oV+8DxVc0DK6lGTeQoiAwGgON1pM7qZL
4UGY3LHGHMEZgXNstOJ3RGysxeK31t3DiFIZjQF5w4qQBQRlzVtuSVILJv9IYx5SLLc6qHkQojw/
hd6+FSMipqitjoymGSM5HRmwBC9Ra3bb3suuIVAnldt3afcOwljX2EagFwpPPAFRbbn3+0OcFBVz
JxLcUVHEc0Ic+epE+jGpBy3kBBVc65hwXpRCYYuv2+8JGidb4S33PXXMcIgjECFVGdXzpZ/CXWkS
WmxCr0PWXq514iU29UzZgpkIkMNw+RYlQcfgS/L9EDSEw8Q+daHl7ir0m0eMVCH1KZJYJzTr84Dd
9kpB86vLX5vW4ZSrFffWG69FmG9zpfYCuvx66PnfRh2Mh7LBgDLSWo3Gn7YWWGefzCKpcXYJy/Q5
0q1jKeBbpXmNeLmXtNG9pTI6tRb9uGTaj4JJOMG6SWP8Hsh6V9LyN+AUtxSm5bapWeVNyDTT8EN2
wbr15vZLDZe4DA6pLxa2hwriSdcR9mcztCoxzxSNL5nsoZ0lgDSrrz7qTr6Wi4VE3jXbdMVSS5Dv
ADya2umtTVG+YeVLdXPfZ/JsVujSUz+JIDsWGxjkbM+j+tTS1zDJKL5SV7zWbpwT9sbWGjcpbl9P
1ZtJoD8k5rA9ldZXF03q0jdv9FEH+ndrvfR4hv1kmQLfIamH2joOujdIjTk5Rd2JidIlSCAxiMrY
06qF49I7b4OXF/hz7GMex0wTYXQQ2tQuUFG6a0CzxATlGm69Xxpir1Vaz+ghBQUrt7ZmnxIHT6gw
Hbl3VHtXiFSrYvDjGf79P6yd2W70SHatX8Woe7aDMwm4DZyc51HzDaGR8zwF+fT+qKoDuxsw7AOc
ixL+LEkpKZOMiL33Wt8yiA8gxsspIUfUZJcMLeAPw8/TZW0mTynY/8A6VuSG051m+p5Os2ds8US+
v+KbuIuQoRH56jOJcoSe3AZVxptWpY8FhSgpF8WdrCnGEwLpIHEYYDfjl9Yl4TLXD1UuBqT85U/h
OmSWpbQ+M++dmgsycVAjHjBeHIACs05TADJG+k/VfUN0vdsdF69u4/JnevugewYZk0m1K2zzWxKI
Dsszlmd8F+yuHt4LRhM6PocF55A3U447NUCuV2nEctvFQEs9KJaZwnQn9Sll4kRb6aWS7qyMbE03
kuQ8tPQoERC2QXci5ciJu+SFu4/JPKBg0ETZoaK5RFtQu4cms8DUAgHQWY1zsIvkGYE3+1hGvzQn
bE66tnmdeFWV5cSXXFuYSJoy2Cjb3PPkSiFSaVGaikrokdveSUjDXwbsr61IYvCsoVzkXvTWg0eT
hMZ7XQvOE6E+aegLT0y4V8Tio8Pps5iAD6O2h57ab6ShsFnnFw6D3mOe7CrpZ8TT4W3hCp0zNXgk
894bKWt9k/2R0G9PJRp5kOaDaxbPFIPJrKste+tBmJrzHKEo8U4SWLdUIvdsD+lNNM66szUTQSmy
fIAxVMn0p7ihach5s4BsaE6bG4vscSUtYSoaDrxERb5F3cFx0HwJ4INzlSWWIDnvp/Rs5Hvsy0Rl
k1pYPIWuhHsDG8p59xJuvLoNzk0aEFCftsopG/1wBsu+1th0BvCYvaVeNf2tD1ClpKYCWsdUnllH
GNvHI0MNe9cTHZdjlvfKvJ9FNXIhTuQ/fl0sG966jVLlD6keMUYs8Ukl63bUYfUHxAHs9YbbT2+t
U61FgLlS35unxrvfj6+9UJtVFTnXPoctCbnaWVcHU2LOaoqqvAdt80M23crFgvuga/m52io2hEfp
ojZzlK02ZC8BQOSjlVnLsS9anBWRwFdQvPZOHtwQ1ZP6LkG/FxX70+i1ZHFZ2F+q+sI849AY8Vvq
Jc9uhtrAjPJvp0po3vlrOmoXfqO9Tx1O/24BoARusgU3ohz0U5zFu8KU2dmhxA89ZSYM52eUzLMl
ekKSr44t3fQJbY6ZCMfkQMsB1OqwFxDhqS53gpET/XfS96ArGcaIyqCQCDlU9tg85p7Po7abl5zs
K4+IuTjIHkuTEYPRwtKyVAVDFCJr+qYm4COZggfpCTpPeEstKyEIzh0uXYdO0DraKBEf9RpSSVYu
89D2l4bltiuXe75Gq4n3+SXSmM7aKnUNIWwMrFHF9SdMut7d1qo9zVzchAZUyABdFYzEc29pa2hw
WPeigFi58V5XerjEjPZEHj14pgm1HP2ECvTYsQ6PhjtsI6gpCb2iOboE3LJN+6irIGTEa5fUexpQ
4RpJJ1ySTjtXIZSRJGkbcO1UdPVnE7hXu03fqpbdHbyqWjv29AUgC8f4OaJIXem2280Ru1lL5kTV
SJai56GF63TnmaFQtRxovs2LXiXZr4vjrQU3bZ6kzSyzegzPkmlDzvyTEF2UQ0ZVv2VEEc9iB0FK
HcqHouQE2yXJT5hyRUM/vyn1eEzZjL9wWQMhNeqTM1qfPTMXOsUjvhY/ujq1c0xiQ2AENxFaAE/0
utngDYSyT3g5fhypNx9O2meENJAgjDoDISORe5rRP3mxNswhYQJJXLoa0wZkOke4MfhCrFffcU9G
zT7m215OAiVNAcTGDZOhypHDagBHT5zgvYtUuRrs8BL18SoIS2uLbq7EDbUCzvSCIXHnj4zQiddY
cx7l1tZwMGB/92fkpPiEdZHZOASvoFYfnc+cwprAkZkH9ZgLj3XhrGnVY+E5AENwDsV+EK0lDoSm
cmBBGwi0jQqaWY9mPk9OQV/Uu6pN3uLRJzgPCccs7bWlUcN79f3oRMPgPbKSRyOqD6hiwa1vytHd
id4jVpZLi4gLXy3WwmxfRBKzuUco06MkWhaOuHSe8WUrxUOiJGvdpFq3EJTgexvniW9BXkXiF/ne
lnG2XCZtf5pwjraCW7vmfzRls4kZdm39Cb6SdwKpqL4LgQdtgYVuoMwNKyXj0JzIiiw4117hwSV9
TSN/S5UCsKNm3RLiLDMsaWuVqXL7pU4Ax8LugzXdL471ka+vBs3bs/E92hCrln1h0ySyXhWlLtal
bfy4eKFNpdDRbUjyQlKVlg1zjltKoYZZjrdEZrdIn5BJjnGOmS+u9FjLuSSAxo4OkitfEc+4ruei
GRjQJD3Vd3cQoJWRqWuIyCrWbYHwXC1pPttKzm9fGQsKPl4L2IZoCjbCFE9WUxJM7GHDDYH+xv0G
sZogkaPct0K9F768to61N4uRudoEGsvkBQoccDYd8HKiR2ssVQ9tpa1sfXgawa7tKpW0QrPXgQK1
yUr0bDcJPnhkIavCbLnpombv6r7B+tiunVzNF8ZqLJJ4LyLOCtIfzqLvHzr4e5xnpDEPTOSsEl0b
sdrJXpnQpdoQaSjuC1oZ7Rk6K29Wk54VR3tCXT3MIhhDuQBmSKJ2zGWu6AQCF+uahBSUxinkH/JN
W+Jg7OQjAT3LEck/enm/CD3GVPZ0jEl8bBI4ICo7PUhbr2dRZ5rIXxdgeW+BwdkIjMAjKaa3agQh
47ibrojuAOFeMlTB66QqrhEgL2LCXN5K/2Ns3tGWFEvfls9Vp+ezsrCe8LQBSqxHazFaMp+nikKF
DaXBKnMu/YL0TXNkvYEZbi3ginFruaHc/f7LDnySP9ms5tLPK3wu9H5Cm0H/plUV8GolvgUvyKJ9
wzVI3Nhzp4bDEVEkLXywilQXqUbuA+Twfuy3VFzuPY6Jw5Jc8QSghe7dDpNgN9oucd/jyH7Zdpve
AwGW+FRohU3OoDoaUHY081kvc0ZGjVccSsshXiSLtKWWmv6uHSEPxWl2GszBQzPU9NlJ40q0iYNZ
gNnEK2BZOrpCcN6hAdQzHrJgifXcIoms0y8MCXLiNqDb44F2lnhoX0KErkwA6vhS9uUlytP+UNhQ
I7XK0Kn1cZw0pBHtk3D4RHVGgKRVVyyZpg9wAOtWBfpsqOsVJQ8t3bYBIUf/5AheEIYwADS8kiTv
6sGzr0bVQTJH3PkKth5eJX/JAPeptwReDVftr/S45NVIxEPVwPr2usm/52mCsQTED3NEhiCUeQG8
7TiaQKtlxt0JmJPelRANYyxbD06JSQSqn2nfBAPkZ4YAGuYaUijof53TLh73QOSG/e+/Qs/wkbwl
Lz16+4UydjBJSMTdO1ULa6+ik0YOSH5Qa4tbI/BHGn4Kk5OhOgiY+idy15xTA1YTXndsodIjRGm0
1GERT/3RwkfiTcJk77INirblaBV+pVqIf5znJ1/YeOnpdRyctKXSyp1mMdi6vpca8yva6mimvHCL
UCq4irCdMB/RMm/CmCBD5SEzwg8rtxom7IlHvKGW39XGUGboJlPOCfzdKa+NG2X6kjy7WT664dr1
w0/QZ+W1L+Mpp617ylyj34qyEkuMH9pbPzJ5HI2O2Re2IbpV1ow2VrFJysFhxl3NxgLVQK6q0dwW
ZL9oQnsz/WbdhlH3jXnulNq2ujQLntRkJ0MfoarXxIOXPQ5RtZV2CQ/FKOnS56RWgRB8Re3NtC/+
rHMw1cy6SZESiotmWAI9p5Bb1FV1rhi4f44uvsjadn6aqFd2fZIppKeqPomWufpuQQXnon9pdRWC
b8BV5UBuh1qu/YDXvOoGUxMg3ATzZuLaiGD8mfwoRVGHVNPehWgnpKdaOzLSsfJLrHGssNgcOUSg
cJPcNfMg19cO4nEWfVFTGtnuOSXqwhTdesw875njSkRc0C6K6Uhkbao+1XWrrDzYFqiojXfXsnNO
Z8DZ69zpDrwIAxVBLZ5aw3A3GvqRhd7UzgXpxV51sfATHMk4JAWqRZ7KEv3AlnmffsV5Td5rj1Q/
Hx392iWnodRhFXA/zxQvUveNp3prj+7fAtmLvYCqqqyriC4KUQAA6YddG0ftJgdp+cBLDRCjixVE
X9lG6yLzEXNUv3EzoM2/D7F1FJs2Tj6USry1k5jVcXlFNDxOHLchJN1Cq49uFolH9wg/Bd0UR10a
SGUI1KYJ2YnSvQqD7+g852jlmguTW7pnoqznv5/7/aAoCLgwWpdE2Iu3rE6Kaz1OBPCENU5iTI3F
+IimtWmr5L3PrGviBucA3Oa8IE9go+j44y2s0sugYOHIogqfRIBMP9bxIiuec+pVKJW+2qNEHI4C
9f4ub1ICWEu6uDhkhpNW2i8Ytp9D5qkAh18BtAb3okaqljjIzWwdaoBl2WCz/WClCie6/X7w0Ndk
6bsbDuXVz3RrjTCGD6aTP3VDfOzDqvoI0R0Tc0HaC2g36nE/PCelw1rAaHE9gtrei77Cds64OnKr
9kIx786zeO9Tvl50W2WnyIeVOqEFyjYcd34KNi5JW8p+v8WvY8NMUgov/iTEcyGzsloMTs7EnVjn
dPCgCupyWqSxME5gOG+A5BLEd9tBCIKhLl23mkrVHegqwDtp7UNOpxP3dJkyRp1XxXDw2iG/4gmh
FegwakD5VbTmognRdGbIqCm0dmCntUUSA0iRCamOkYu+LgqXsQW7jTtuJWoN/VoK0q3NITwppH66
qJnC7qmDylvWWbo00rDBXVrcpOOEjzk86p6lgwnq3CfYhXCtYZ7nXFFD5UAMB4mlxPVcRwaAuhmc
nzBXAjMK7rybrYznkaR3PSo2ccQd6yOao0CDaCPDDRI4+A0ivbh2/TTaCQNtMuY5wNVT/qc7b3Mt
WybdgyzJVwgT9e71JpEvFMUzq/O6TWrHG7xP/jzxkHHx1RYrVl2uDaKy81L79upInHq0kszk3l0B
j4StleJ5NC5FNMabXk+uUVl/WRGaSk8qCSz5joE6vdUoSZC/GJkJl3alZU14jXRsYxnmpXH8NO0B
shHgSoX51Bzhf7XiDLAcePqF7NXbGHXh0jAZQvdDXq0nX1HD8w2aj6fAzLlgC5TpYUWZR+98WXPY
WGowEugV2pAWOfNtjAgJskeOB1kMySWjFTez3ZazIihEcIwolRoZbOrOONU4HAhj40U9DEFxYiEB
LiyXSNsGeH/Vsiu9ckVMw4iSiSZSWnVTWoIPWpwD9nKMG4VkPSY6jRjuFZsNrNp36rNq3ggONwob
9bw3xgB1HD3/AuEgf2vpLpIghYZfFfm2RaV+gyN9SdN0DiaVmK0mns73hbdLkeXXHF2PU8VW1ZRy
GKyIerNHRqPoqbkfXU9C7M4t9hAc+a229IxtmlWM3zXLWXkls/dBHjw1OpuJ+UAzT5/7CYc2V8cj
WDjvjAucrdfoJ82R2pbU7rOCtaxInGBDNwl+WSo+Rr165fUdZlpF2J9hwsz1GwL6jIuuEa+mTEtC
q0PO7bcoRjBRF+Q2aOhy18SsgAfv5WenR0TXCuINs57xExNl7nD34FKa443Olp6rqgysOf43Gd5j
21Z2pRbBBB0Ld6HY+jUebLkWpFpuuiC7BF0Oqcc1jSVpC0HUlVSCEFuoyiJIa2Mnh3Uus03rLXBP
eFXXXsd8eHc7i0ACO+UPXkbFI4al9uoWIP+Dsi3RxOTOZgiCHwdglW8Z1rnLZLL1mRav1XzIN5By
MSvW2gPEHNC08ZykBg78SrmOI6j2wUDSl1m8SSC68GOKL1HTvhVsUisDRgT9UVGeUC+awr7ozPZJ
HHLcuexcKpumUBe1rSEaKca91vZy6zjRlj79F9gqKmoL7TrAzo1lvMtQyXZt2x1Go50l2eTemLrw
Q7SzJkGIKWKUVFTXi8yj/GxHQiH5PS4CmVPoD9EGiT/DA2IigTdtNEicM1jON+J3q5WRQr6p6Iqv
EMjOtY+eXCIWBgeab1/SanSHB2q2F/QHq7HJ070DUnaGI/hJY+a2Tqa8vkwFq0Ws4HPBHr+MY1jW
WYwbDtHOG3KNjyHKFzDFzpyEUVZpJmdsEd4cOkDcHMaFU/TFoCWniNDcSnwaBOEgClP8YV/4THsg
4SMorl8a0b4EpkkWHPQwIewb/0HOdmnylt91ADmANZRojRZDjDDW4OdIZUKN6Mbhl9bKt24Cck6H
UMm96Gb0MROa99zi6VZLmduZEx6fqdMpGKnlDL9LNq3V3gxIa/Q0uplCGPDKsMO9J5tXmdD3wAxC
5yRYJ638tgY8VYK57NA80k35IoPuW43H7zIFBED6G8d0xh/MPnGKNLPwhoJzpmXiK4jfevbr+Qjh
wJWTSnSEixWcIs58sVReLPkFSexUFJg+mpaDoldU5yGHoyoKE9WGRdeFOz+y0NZaI12NNurp/JLo
yIL8pooamDOBN7aFxYpcpHeyiclk0ZuFF9GMcMceAqpPs1ALKCDcdi8jckOCJjzAtk5JeY13kTUO
S5tVgKkPBhtdeIe8bVd97ixNglZBpLMctpT/qG254LUPlo+vNhmfBbnQY1PfdAQNqnZP6ApgvtYu
uhitpd864zIWuOcGZ0Omx3Y0KmchDYyZYe/eLZUDpFX7eytCrxSZXbOy2vIAQX3XELFGMVT/cO4i
CZWOcadKk62PrSINH5iYnFs/G9eN5ORkgIFqFXsVACefS7CVS2lnW6C8Fi1b00NRWW/7BlX8SJsK
JDGB8Ugu1tyX8yboa1oCzKhMg3EoCC0qGhpjRuXWW4JcWYw0A5ycx4w9Y4paInOB+pfgB7O+WX4W
P2GPLqTCCIDE3ljkgfZSeCmnOP9oqfUbnZYTpwCM+M2i98UHKqUVUh3uJzIGZz7vASdx41pU+r0c
8rlw07fIJYANdhzg5kq+9PySiuCiDgnr5s9m+D52N9Xfkf/gfAQe5qjYTJpj71OAR0QhHeh2tl03
3JXAcu5mRm6UTnLFNgh56HVev0EjTOdoeihNx0DXhbl2eiQC2775WCVhHM0LM28fNa61Byc9Fowm
iBIjYj7W9IeQH/UYEBSWZGZ0/32EBWTd63nAhkNIdqjF2eX3g69l6Ddjb498I7sYeDYv9V1W/nAg
6JuurpmfXCXOT9NhVqWY5RPjSCL39P+8smHO3iaco0Jp73U9cva///KjkcoXDLm9z6cPdj3Ss8kq
yhM94Rz1+0W/n/n9mt+HNkYnyxswiU40NBEUYh94eErSNDn+/q/ff5mqw1D897HTq4zV8oGdilD5
P7/mz0//5/cIB9BcYajm6vdrSjiif323Ov0UMm+iY0Lo4v/9Gb9fRaSzsdM91vLpj4x8LAABdqLp
QTvRXGnrmCtlpJ/QKKFNpcqMUukRBQuuBpswyUuARvIOY2RTEpz4onOw3PpqV7Ed81WGlYu5Mjoh
rmY+a0MqjQ2b98sPTlwRFfuJpe+CQuq7rK1I+Q0ztiFVXxsoW2TCUaoGzjcv3b1A75D5zLRUzee2
ig3O+U3ofGeCFlNalP22BQniDcQzw3SIVoFPGGDnpg4Sg0DZdZHhsUZPAa/KGjMh/nPXZkSK7WVh
unTmNG9YEpIjD0SO4uWreZBOES+SwqMd6cgA/dnVSWfuKlJvF26sgHugI7BFWZM7cu4qotppbF/4
Pl/9hE6w5mD1ZMC3+/2gAxOHzMM0aBOaPTRTPmEScUBf0F1L0CAM2MO3TinRJOACWRsJQcbNt+mh
xU0gfLDQvjTRk8OUC8RMskE8hASgAo6nezbJNuC8YNcmJ4JZo3Vpja+KRbIjM6eA8uGQdAqOAx3O
Ar4iiJWx4YHNaDnX86I1cLpBmkxiuv7HdPuPOKYvVlVLxSU1Ok4e+oh1OUElwbJn79sB1bRZcpWj
0XsoYjJF9QajeVfuut78kSO4SmlhsUy9hT1BP2vMfH6P8NAr2o94TB9GrH/zNnZ3ScnZLG2PvJkH
Le2+FMVceNJbMuzcjJD1s6CFG1SIH6AsGBwC7Tq0P2OSkLGE8GEphf/RlRDNhC5vWn1XKrWcQxxD
22sQTTe8m/gGFoq0r61l/zBhnBnwGRjO8npiYD3ScR+WfSQmWL527mksLOooiuYJVo/5mPePKeKV
MDj4Ffkn4lHNPST3EGvxZfpbzmoW1sEkQ0l97FpeF3sIt5Y8l6Xx0XbhgrWn36oBjeXUdIFOUErR
On9Sjfys86rNIvItl7H0Xhi9guTKve2gEELhxaLZAde9lBwkpEdcSc60qy5D0ohJa1GJUdaZN/L2
qouSYMEKRlfqtGgAkXsi4nOgUdAobsf47rvs2Yy/oZIVGsb7FBGeXhNOVaVSktIbdyv6xxfemmbT
Wxw64zhbqEgil2HUEFthajvEKgp9bmk8WzatXqXRN4zwjI3OTyVmjcgqmC1dj9rHVUkecy9Jjlyo
gYqAjURl7ZRsH3oJPlZOV19dujuHnGLsWAgNER+TakHOtNfKfUEmWdWTjhW3GhenurWEKraKS8Mr
ZyPIedl8Bi9+I/FfCZmf2cDNmthiNXESvJPqFj/MGr4igr7m7LiTfMZ2ycmqZpZMuKuInF1Jp/4J
GezOizJA+esHjy49P7fJFi5r0IJRGX29j5Kinz4FYtG2V38qGLr7JK32rFywCsxZRGUHCHOq1EAJ
NKhE7AJmIpmUU8yFuTU772EYO3fvG+eCy17N4b/oA1zUXmOiPZDiGbsJOVfZ0O5da6vQndq4fYIF
bG2PwQZF/kGMTD+55zE3jvkiwnYClT5ZYNqDjkK+qI8DasQh0wMX2HAuyue/aK//3+D29Xd+ek+/
63+bnviTxNSKhk/z7//2D4/+W7r7P3xT/e+/T+J/54v35v0fHpDwgKfs2n5Xw+27bpM/f8BfX/m/
/eS/fP8+y8NQfP/9j8+8zZrp2bB3Z3/89ant19//AKH4r7+//l/P/tenpj/y73/8nyr9zkAq/9M3
/AVtt/5m6UJotm0L8I1iwo/133Xz9z8MHZy7C2LVRHvN3Tbh3P+Cthvq33QB/s6mCagaIJJBNP6F
bNedvzk65aSA5A603VG1/xdiuzaxHv8T1Wbrpqq5pm1pukAU4gjtn+CUjrRAswWT27NUNzHqNEfN
8ieRj18MEOIVOx7JKakVXE3oS4mJAmF01o1IlaXtGN1uVIyKRkVzJa2LdHfbXfYqAQutALrcESZS
iXwd48cntiLtj78fkHKNs7IyEiJxtP+B/6thkvznPwi1lGGDnkfXaziA+vj8f4FbBr2sLbVooymL
/CXO0xerAJvmNS3W4JeWyO1ZrVTuupJJQWJNudFjZxNoItnlWrWSvULWZtGvlNatiYap8R9RSKoq
Z3RMVvgTvtCYzMHNOuwfHEMs5GtIQjkuBkU/a1NFpSWnHmOtbfcEuby5w/BNBBYlXUp5o/iKvtcM
ZDyxf6yh38/9DBBkVkRvgWbtNbW5tqWTbsASLXojIWzDIeMlcDhdekOgzIYmPPZAJKjbvs1KQsJO
sF24/ThvKv9L7UgS8kU1q023Jb2mfHQasY3FzhrlNezri0EkkDJmb2Hwg0f/hCKuyR0aNLVDtHuZ
QssQ9rZnyFG20ZOJLTMFyzZW/tmsxFmO0YVkTaIVaSwvRJscTb/61ILmqoX9i16E26JvaKchvo3C
a/0YpaQ4W1iM4GdCfyftx7jpcf4TNqTLjGRNCl2f+akuEYgGb61mQCCP7oaKUZmkyZvIW/Kjghtp
aVsFGQfpQfNiGFFyGXtE6scglzjC3VOxUagm4KidcYpwcKNkVCtzbRvRqgyOiAbWUebtm1jcymwE
BhUg21nEGGZ1H2ZMsfcAXUg9RlbgA1BXt/g9tg6WUjc0HiwqRcw3pNhfxZgs7MDcuEWACCzZMCei
l/neovgVtb4mkfgYNu7NiprnckzOpodjIdymbb6PI9Lpy2o9BEe/KLb1gH3RZOgs4uI0/TGarWxz
f8eIYWe7CF6x6w6KciicfJJsHIBTH2UlmUZzbp3MQ45IXyuX4rFAEkWBnakQSnSbxMKzCHG6NPon
2NZX0xxfvbS7tzkXaM4cNRu2jUF8TqecWrXbN5ZxLKKO2Rmxh3q36UoCWsajjKjri8k/AGXKbgJl
3pjyy9NzBtWCJmBxjR0FLp5+jEdlh2Pg2cqgEdSxMu+kQ/5qPGMCe4wnToPuXpiZfMS6PJRpsMwD
+10LUXNpDSPgkTSsMPReS8V+02n2pemRRKuNgsahKOTe14dNoQYHk4UkSZUts0f4Xc5W+t1lgpOl
w6OCwCzKsFj3OBxnfTsJ3KqPDHZT0wcHRzaf2MQqgvIcjfHJZLlzAUqFLtTQ/mDnxV1lHt/ijycP
oa4eI84bmnSX+EoAdoab3AxeDcf+9JLoRBLlMmg1PIryFKb1k1/R3DcbnUMt0MMA5PnKDeSf11Nj
HqcvcTQaOgTGYKKKF1UsjsJXbxrtqz4zmL3rj26+oXR4K4d441SC2M/xvTai98CFGXcspzZf120c
r7szlju6lQtbMjvi39li858VHD2hz1Ggp+XjWNMnQ895Fqm7CRp/3wPzypB11HrOAQl5sZ7238VQ
7IuxP5Q9ehW8O3OAFJIaXH53rPp4GD/Ctn1Bo+4aa6OtvxwhP/0IF1rrMovtFHmpcl0sqA5/0J2d
kMjv0oGLpUlhzKmYQODXYMApkYZqsC+o2aL4DJPxuy3FpZZMPHLtIXHJA+rD8sUpsLs62ceQDHsV
MTgwhw2C1TdZRA+kbWE8bPBN05g1NTSG1nHgbhlYc0JZLAAirYFNXrFqIr9MrkB9HmixIdT3Y4Im
UftyFm5VmA8yGA5t6l4DZdxMLyGxQW/a+NYlHLNLkSJB0LVNYZIT62SshuG72zR3XTcP2thtmQbu
dB8jpIxPVpReG4VBj362KuepbJyHwHNefGW4FV64ziBI2ONwr/32rEhiy3kjzDi+c5A8sgY818qt
qHuwEfxxZnQOisJHvk2dCA45UiHE+BXB3GQ+RIaxRTy1Gsrh7LkkLrraUdT2w0TaFGZhMT2FYGZF
z0GtgGcJDoEdIehaMagi7TKR+5oqHu3xPi3IV+uiDQqyZQkShEMi7xJDqGkBa3qULf12EPERt8mP
IRN3YYTjqSrXZo4mxnePHH3PZikXNbiYzPTKmcM66XjKBl5x28U3JP4vijk+d87wYTGgphxHastA
C1DniYhxLPGhy4ucK1eGdAxzt4yL4JxqF5lzmjX8p9ZT7vmobLIKEJ4LtyD2draMdlLFIRYeSBhn
TAPPDTKRdVUnD6z3FCJQR6Nz0dXwkfYD7SN+tSPjWWMO5HWRj48haUuuT9Capz/h2L5qpJ67LFxF
b58q1XtBJu5Y9nt+cPr8xVO8LXXdqnHsQ9p104Zo6sljFVdLDc2kaB8SElLdsTnFibuVyHD7jCrG
Iz6v0oOr5TcvtVU+kXo8DdSRLuGMWjcNYJ80r+x5s+xlmS96J2KWE6hISqlA3RSrSwjDAlLrs0UR
ohF8RinOd+O+efIbxF7KSquqk57Fr0SVfgsr+OjgERohtN/U7Ehs6PaDl290n0Utbs8VqpKoRhht
FzhB2TKyBKlu8GCCyQomBa1Y9Hr8JnMFNy2KAjq2B8ZVIjbWrhUdYYuhJbBvXWI85YmzH1Wxawjf
Zr/3Id758fDpEfHFSLnf23qDty15HBRuNJ7OybMPwqwRsJlQShrYAMBIH4OSfo5D3I+mjJdg8gva
2DTHkDGI1j52mf3t2hXl15g9lVm6YQIikuEA5/iShMHNTeu7MeS3itI0MMrnb1Rbj92fv3y8CAu8
otzOemcuQlA+sRhWcEUJdSNIng1aDY0l78KYQkt1aF2Y6gOhmOSDRelRZvjJ6aNbhvKqJONjpdXs
PebmQRf1W8hZxVDMdY732AGPRK+zaqbxbw1DJkTk7M8a3z9nJgcmXWzSjDk+sesQwfNyrmicP3Ia
OZ5pjzOBquwigHWfjXAfW8kOIfiAp730rhkqZpYL6zu3wYCx9598x0JJ5uPVsuJuF7j9XSENdYYr
iVNeRa+nvw5qgUKzzoAcjf081MniGzJjHbC+xl4zbzIVj4FNmmYN/lRhhKG4GgSR/kmHrDJO0Waa
FTfcgRxdhRcCEWbaf866r172xqa0s0ujApjUc3UbiTDiOYg3F4F8RMuN0aemnJcOMaGU1cjdijs+
qEfKHU57kIYWhoc+pY7fYz8hbs/VN4mjjLhMgre6cZ+Vwa/Wvup9EjVYMpRlF7KH+MWsEaE4o0ve
YtXPmdrWM050OiP6GOEwR6q963PQbUNrmbdcwGUH06LMw5PLALTUtKfKg0HoCM9k/oSpUgY3el35
Uombbp0ZyyDjnmQihEUoNG+iTwHtjEzm/M+wKA9FFy28UlGO0iGTDt7yD4eThxGeTB5qGDg6fq/I
AruTDmiHoWEG1dFC/cvYwaDvN9jvzMQZkoSkMmm4mKDlPKGAPypto09X47JOeqBwYaoxiUdD14T1
wlIsZtnZvZYM/TtNXVQFImAyEn/CBL1PEP8oY5AvQZVwEDN1JrDZB8dXfcWfjn4dFQ5BdTjJ6VrP
Shsf+CqEUDgzOBUxEY6fCoVcBJzXizFSvE3ChGzmFPOMKgwRbXTvM8JwYkAJC8Cus1pK/R2Hzzyu
6PiIfsdBI2QVoq/gFgPet1Gg2rSCVZp1rx0jUL8yoETAWwDMS+A4yn/P+A/qzmM5ciTd0q8yNutG
GdwBhwOLuwmtKJMqcwOjhNYaTz8fWH3nVldP97VajNnMJoxMwWBEQPzinO9498UwV/vWRTpcOeCk
6ujihIh6khAXxtzq+MYaxa4JkxFYD4cUgh99A7lK3/juxO0/cd+aqo02smO6WbslwmiHyMlQixx9
cyZ25IyvO7+priwmQomiS/XStth2CNUJFJDldbJMDP2cZTZEqfwQwnmDn4YEYa6tr4Iohk3qZ0dy
LIhlZsLaFyEJlYp1vCoisTWQ+thiHh4HmxlMPtX4pFhIGsr8aMrwqo2ZyKiZ1Aq2oayi0xPuEyHR
s5c6drYSxdLCxtRELlecK64v7yrWkKVmlqOPBgmoC52/XZUe9g5c48kqmGpz38ULdZSBNNZ+54FU
31OY4njTVXUNYxnrv0quay4zWBrIVAShzV1Jo8SECHEvMhRwTpTeuW0gnuFt7aryGviCeVMHDKjH
ebxKLUU11bymWvXnNIB2aQmMXARLtu59QP7aueWpUzWMu6jpWV8NoI1yaoV1KZV5qSVh0ZbFT85o
g1UdWc9m4d051VzvRbQIenufRCHKcb+9nwbojsG4KIp6YB8l4iRud9wNBpJqenbD4Gn1Xqvh0JOO
MpC0mbbUqsNY3JMy8Cwzw15XNjSDFg0H+9N2Mwp0JvYtCI92Jx0+KNdUKwjnB8uitxlDBwGwvHO7
8CBLAMKlxkSASh3xEVkIULiuo4pjoyhewwrbHR4Xcq7HzzLFOaXTEK5eDU2vddM7ZuLbsf3KZ28/
WSTtBkqdWMtmR+HlPyAAr3Em3iqgCIbTv9nqJwRTcXFYT3IvZNUWudlOVUAHPOz/UY7KczBeIinN
1YQEbGfqnCOOke2StGVxVfWye4QOEpbVxphwNIyakbxV3YrZZy6Jsn89NuB8k1xUDNMJV48M2hws
FtUqxa0dB1clsWJUbsjjkpD3JCh+jUtgFx4dqEXg8fznJIfoUZJ37ZH9vFhd08p4nWgmCIJgWvDi
VI/hHJmXaiQRVACEhqVFTDV8T6T0TJpNqJMuAEGVOzfg0BGdtZT2OdaHjeIfddDSzkodum58cqYX
VWDBKltL7moG0lIiZpXK/UV42K3tgg4lsCOqkLykrCG5Gp4jpzS2eaZsgtnIxZ7N9FyIrziEUGQL
8RB48703umiB2QzGghDRybcfWofA+dpoGGmX08Cmgt/KHu0fgd9ZD1DTnrM028d0OFkSXUFi5olL
A/x3Xfwc4uketPuHqDG7GuS6rHyXeAFOpYsDMhdgVxRvyds+1OGw8ebY345J84mH+tkI5K5w5k/W
sE9RI1nqql8pWwh3NL4GViR7zwbQXRruV0qoAPm6lAuKwghFq/yV1ThfYPGgfRnHtbSrj0Z3tw0Z
dWxM7Gu/zg4kil2PKM3wR5OswtsyrAZG9zTM6akfTRLkdHE7epleuawp/GG49WuFLgGJudtwwYGR
icB7HqdtVjHOqpz4yXJtlCLR5yhbJOrE7kQUE7si47Xnw1cM9XbLaPIdQE2BkYtAAAyIF5SkV1HA
ia+9qd35k/01CPNn7SFDT2Bms+Dl8gPSWi83VxNXkYu2DXt4umZnaKx68mUBN5CF0RklPHOG/TE3
6DBtNE61K1y4J86VaA11bDLDGn2cse3C5LaL43uDqFJE05jgegLVpm7AQVcu2uwJuYVnW4+B7C5B
rC7Cbucd6vE1qopNVLA4KC6IUVF01vLKAI+1Ml+aRFzppv8cOq4XpdlUmDglyoKAxDWYlQjrNGdO
sAgAq1YTps75onw9bFxR3YMxPFUCZZpTUikGkrp42SMFLnDaETfeCIApztAS+W7zIOR0o8u9wfBw
1cfPkxMTtiCiZjUxoUM2316m+iYpsGZybA4ryUpNgTlFdCevMBg0CJ6RR4UoDPAAcw9I7o1kfuol
LOdILJfvPMfS1D8HcvywjXyPXIszNgAQhP2IKMKP0RnRmYlJH4p62DhOj05mtJfKO7wuCzLywuxM
buW4RoxBcJfedC4cdqXVFtzJTbD4aCbTusELcuem85GktGozh6iN0aUVjrxDDj5iZAseaEjxKKQf
ie8gxM+ZoSePcWGcppEkZWTJgL1Zde8T3b+LX2mg49WQ4ptsvIwAXlZJW3QIKA9b81D6BQt55iXz
QoKolp2QbY9soAsj21QRt24EQisjtOYHVIq7qoGvYxh+f5xH0W3drvuClXHnIbQYfUTfCuGYF6q3
EYkW7sWFxvKZCEDLdDyr2dsU2DOvwN8RpTE+h5A51u7kA7Xrxa5OuJWGbvAIkuW+JfkN2cWV0CiJ
O8gd4P3yeJU8dmRhull0oW06aDc9NwRPbCpzvkmRyeRl8uaVHPP5tGCMFGVDaIC/r57oFQ5xIk8N
iYxstO7HJoOILTJuBbQxfhf9KEjpK0T7w7Y+u8z3VoGkvOi+28YKIyhoytVgZmzbci1J3C7u28UA
Xwf1VmdWv4pYEvJJ+mtcuv6hnSnGMh0e4wGWvju6mGIa83TJudFuLRiVO4LbFp6n/5M7IsojVHN2
ZaCAlGQ4dBJ4o12tqwiXQd8O5smkTITCr9j+LfUG1cEKe7OxCTLvAkDWJlqBMMjRjFnoQgPB8Z2d
KNOKJ2WZx7FfvFPIgtbYG5odrFpMwkICsp8QFRpsKPGPHd1ciZ0s4keaDkZiMi+wNqVsUH1vjzP1
NkhZvVkSzbFASDI3vMDIyrj8GN42n0pmNIWHT1zyMeNg444fwr6KG8aykO+DIOVTK/gUB1AH9Kb1
qcgTukEKJ6+two3liNNoEHkyRCEubz97bb1MbcvW8DeRRHI4d5/BnPfrtrcw8T2ZrX/ynPJ2rssr
kRiMHwyvXdXsbxMA8ls6Cqp5YzjFynupU+zfaLr9TQnjeh6cRR5xF/TcrAiX1dt1RfY2xsT0c8q4
vgWjvW86UCTl/AIgGjnCTDNkU2/otHkPuApskBe8NDm4qSTtP9CAQdzpKLldgvL4HdGMWfKNBo3j
MAxeCKK6z3q+CUzE3lHdf9h1h1ORXzdB4S9JV9rQVG/NuLo1OkrzwQrLfVLIlhyohOpzMAhHx9TV
V0W3QiR6U0sulrlk3jAFya/KwqeVgZMpNOjEoZlvbfJa1mNJ4FAw4zsjJuacQayTXlJRrNW8/Pik
Q0evpopfZDZAIuqsfai0Y6IVwwmDMahtsuwaydRnyuL1SWv6Cgmvfi8XqAzyHt78T8L7blIpi130
4SQRwmWM+/Dx1LORPuVJ/0PE8yftj8BO2jvWkdzJBz+ff+VVyqRGfpSRZLU/Dx+JOaLRQFZWFL90
VvurYVEzyJyQoTFPyDVgGR+Oku2B+6tLwk/d+B9jCx64nQTODXdkaf9RiZCXAaGIWJpU49zMLvWQ
3qvQY8tMxZCKczgbe3YkTIjGvaj9cpHmJ5t4TvHeaLxeGL4CKkZgkxMal3DhrokmvgyYOXeDmBAU
mII260Y5p87yT+lip287+Hx1km3rqfrC/nTnE5vYmF1EJIWCDZgQodM15aFlzR/lPgJPFAxWibJv
snN/R01yNRbtCQNX4UTXhkxvcVrvMpPYrlmyPgqN98zhLi85fJ3UIiLX5h3cezGaCXaC+IkRAAtF
PFI+ZDuBuZE3xDo7PYMmbIbpzIXF6nYtCUBGPweEepgUcBZg4WFuV479lQujWcke+Krt0DTrJykH
cOw0RVzv6NQNucNvtS1FGz2bBkeQ1WXZZloyRtPhqiYGAi2pd090a7zGP9iugoZoTpyN9k9Hty9u
YT6PQ/3TSayvKRl+JQ38zco9V6ofDkxtvBVFeRj3WKD3aVEe4+DFCcZTZm2pMEp2UFNnAhjjylFL
epr6J2rMiHiVuXdpE+N2r1u9M2CiYthpJRPETuijCc0gWoadEPezKNw2NV6CROBSx5LnvmUQbJjh
OdAmkCYokwsbmzr7iHAc9YK34cJ+0GW1xdH0ZHI2rlAXX0O0iK9ygQaF26aG9dLtuzB6zXv9pWsi
J8tRo4blA1p8WqYjkn0eYeWWJYqBxr/ObOwHTK0QEyGGGvMZ6EjCfb8h82UZiLrjRxKivJgq9OpN
0n/ICT9oyk3KJLg3RMkDjqbfJREVDJBuJytJWSryaQuucI9M+FM7PoIR6PUmCp3eNdiFiZNQUm2y
oHrs4uQ1sCkcqBpPernfa+8L3R/0eMMMmeE353KBtdVj2ZP08yIKFl7yLmugHocdw1tbm69dz7XP
uXfuPBA89GpQJyuKsaY3BgCpw0MIo5ow4YmXZIcd4DfU2SpIU3g5DucZfGOYlR0GhBTRsOsV3HNQ
9me1Eiu3XYLIPBqnybwOvRx+Y8IqSgy3Vo6E3cLFiMz4s20nc2OPk7NPvB4YCvAXJ7sjB2XHsGBn
MLZcB61zlGa8UNtauRoaROPEUBAGwpQ/bEkRrGcSb6LSu8HKSHpnMsGTGLlg7cOWjQ7ke8erDmg4
kBdFxrxy1F0j5u7iR3S6rlX9FJF5NDFyskAm33UVjkvri4rKzRE7eZ1Izx7SJ3OIYyKJ40UifeL4
FC4btb6yXzoFXsCZdH/pk/y9KV2CCVtObiMyWYTUd44sWEEyfswqp3+YGrGOGmS7JNGuybzK8AhP
h8QkTsgFerIpW2BsKik3xDW9NBO7ihkBMI4XfqqMn6ZpZtXoHrsgu4qaCAQWnBRf4WjKfpADNa01
KNSKftsZK8pFl4tsRE4n1LHxhiX4S07exaqOPSZLipvCADSoMB9kqJ9GrrF+HD41cw11sWX+6Env
QvTzGVisC7QjO+K8vRlY3GJ5inBlG2tGkTe8D6Rtoa6twbng4kyzXU83uva8p3GRVYO4B/bWwL2I
BnpL6vursKkwJM/5Zaa8ZLCEsDQSMNCwod0mmeGcnSm5E8y4drz+/mT3UwkSLd53DS8OxH2waZR0
cZrAOo165oF+02Gabez7uB/GnxXoGsP2yWeXtE0F4QlLVrOakN5NU7aHxTXg3whRLKcM9HRjzqxt
wnaVoADZYa3L2WSDgTcqAge+PyU4KncDl3fnhuvLvHdbFTAMFK+epdI9rz9ByJcPp2VSWHOQHlzb
/wo1UxKVQfnmaRO8atiMLKbME9HUynjixvOBBv9RGk60yQqP0DWv2hgdUUrSNYPNnGZPg9dfoyDx
D6HY+aHX37RuhQjLm1fdOMbvqO58qgdGCr3zlXkUHR3i/Q0wAsQ2G0mC1Zl5L9V/bpn4u4hQqDPa
zVz7W0Mjxxfhhw+2YwB/8INEjIJJeFgk9zUULXRmxXFhtrmDjR2twYqpMfU07Yvqgvi5UtPZ9h24
FH1ob/rQYIjjdLeRXfaceQiqc0467ssTGXTufR2RKxIUt40x+Uuyy8orVU6GYhHsKI4AQZGAxNCe
qUWQwZAJuj0UshefDhjSE0nW5NRBnPELbIZyuPSm8aMxZb0V8wxUYTjWDhB5HMPUe76+ZmVr2Uid
bVCHjQ4Zdxkbm/36uVtugoOF3C0nrgOZKfsTc/a3DhlLbN3mbO2COBOW/uqZ61+FmTwTMgsE0UUJ
m9ZPzGrTH6jyD2GsNbicYFwTjfOLTxhbq0Vhpb5K02Q1CbD/Yrk+OXwJ8mdh8vGHFn2LkxXnjBMz
HKruUpaPid8rCnxMDbiNfHz5UBdHcaZgSFbadOtzMNTBLpsVI5U+vK0Kmm1Q+A+W26lTYldvKqvZ
ko8OnK46Czcqkg8j9iPqs8LOzlrXV0HsLKGZV+USXpL1xiEJL1ZFtjFLu4oByoRW01kYtKirbywW
kiW1pI/FIofK3lTy4JnEDTD5Gdvp3iXgN67TA/GDxVAfytFHnx3dCSO9wfj2gtIcw5sBtfDdxoxb
FdltHiG7jprxK7OCJ0uHO6cglibF9Fqzh0POhwMDi3/TjygiSon3aMAQqAZyVpIHzd6ahTbY1V+5
mF9klD1XIvnJscBm4yHEG+rBOkMWcjuO3ofr+19xL26rn4acHtEnY3OZfO7fnXHRZnPIkmQ+iiy8
Aqz1mPb5B+T9bVrHbEFI9RhyvJgcanumWig/srs8at9qOyQtyERbH4/5h8nyZylExpmN5sitmffn
xvbktyvmdkoQ8Kexui9Ia70IdFKbv815agBqIAiauIRPbXU/7bFce5W4yNB/x/QZwn/KkKF2P3AN
vGrDuSYFaWX0A1N29fNvsUnErYcSFCVk+gywfh+YKH9j1d7pOrYBy0jGa8WcbDEYUI2vbKbmWxm6
z4njf6BMSccAwhV1KalypMWQorNCNV6uA9p/LA/1gg95A+QVLwPIr5yKDX4g09shPIkJjXniAMi1
DzUWb3CkbHB1dlc01U8yRF/+NnX1qGXTZ1srGNEeOOoEByLgoK8ienIjvu0RB03YRTvlAKzGfOSU
BKDOur7XFoy93LqwGcJNT0gcEnW0ARPhx+MAGL2oq/Io2dsHzXBGr4V7sMcvXhUJ+FrXBXfK2mU1
28Nt5jqgCoFP/l8RXf5LPeU/qC73/0Ka+f+g6FIqtJL/WnaJ+DJ6i17/qLr8/h+/6y6l+k06mAxN
U2HuNbGT/afuUojftL3IHW1M5/jQNYGvf9ddGsL5zXMs/s4UNmqEPwovDenyd/wc13MQMuId/0vK
yz/nGysp+M0sZJ+ehWd9+fX+qFM02toiK6T7pZWBA/0Bgca6Tz/+8H7c/i7j/B944G+Z6bXNf/zP
P+fw8hy8Eu3wLkiT2JY/Jdv6aohz/MCv7gKMSVxn7wTRNnDZAdpYjVE5hKEGOlT/N9nN36LR/xKV
uoLXZSnt2Y6Nj9YS3xrNP2gwbQf/QKPEVwW+tLWenegl0iBem5eYC2Hrgu0pH2Ox+BGYCA5osalN
MuNXabGDvlL2aaixT+9aoMr//v34c/A5vxdxSbbifXEszKEcXn98z1F/RrAx5VdgZxdUGXB4FNOu
qAx3ganJeQAt+u+f8J8+5OUJPRS8rDCE+U/q2hE5ZFn71pfvMlA33PELkTs8CJNL1F99IgZtWnFc
Yju0pPjT0aQjojjRgAYA0VArgeKcGYNBGHn8909j/dMRZSmLZ8BE4GrTEuaivv3DJ9vOZT9YMXZ5
IQChkeMI970cn6My2wZBvZkDeNDa3YZsloJyfq1qZksOOyKfYrOEk9GbcgtEcKdmGCxRuiYk46kc
XmcK89J0V0b+RTzSuc27Y21dCQs5DcF3tfqpVczuZtgn6YxOFK9uSu/bFORDzSQyWPNC8/n9qsvF
EA33/+Hk+efPjvuiMC2b64HjmepPb6k5Tx7MP2a02QJtph+SAXOyovzLT6NNoVzXFrZWLsfKP76j
XawHkDCcExKCllmZhDcASfN/1+3/hRfDs7DcEpYtLcV89B+fxWlKGH5LMOtUAUAsdm7FRnPY/jdH
h/hzPrpylSCTwnWEcLm+/vk9s0vWeizWiKDv8T0CFx9mnxIust1oDxCJVCV7MH157XvN4Fw1nm2W
Zy9EbkE30mvExV6IgVzYRlDuMu1Z6ZkIBBmQgyHoonj3i6k32x+imm1bbIXua0xmeSVMiOUHhwIq
1hsPvEDlvzdOOfkD9Gzcna/k5hTdDj6iA9o7nliHtVlFWovbpNpnZGezaQ901ZOsYbsOlBC6KI8u
cnL9S0dK4AICmUZ3l6MUf7b9WpQnY5I2UpGyCRgVdubI+CcS8R3rXiSblGkYOkGbFz+GHunutiIu
dFwtticXF3GIZMALS5euQabIaZPSKo7ac5xoNxmVTo6JI5girNxJxwEBbcp29qQWhtlGx8ZkbyJk
44Q7Vyawttqvg241ClQsB15M3RP5Y6CfaUeBxFAR3jqvMEL3bM7By/G1GhLAc00ao8ex4WRBWkv5
IdsKsZX1ZDUKOMSovIhB3ThkPvioRDW7YlC4/w+VqxP47Khq4ozNS9CEzYgyBNs7AjYdknvH4K1I
4AOMxeM4wyhHEuXb1kNnG4wgfSeI4YuaYuquWycR42NbBCEhqSr33nwjyIkaDckZ2GkuqO5XrSsj
o8PuGG3h5+r0bihVCSY/jFN9wsHkGHeOiQHtDWZobS+74bwxXhuAjtUDflmh3+Okqj7n2sZwiety
Zvg+N6MDkd+no2vZKaSZpmYltCVIb7SR8BoBRwJKpMJV4brvowKMn5VEor2v7VYYq0rgjHgy57o1
dnzp1yfC7hluml5ZHnDxp3w0jjeHcFcJsXEkbkFmFMHGIwk3fGAylzubxpOlcY97B+lNTB9Rb6Ik
ydj2SBJTP/PcMronW7g4GtlxEkSyjv1mQqyRsMor0bf2aYtAGLeCOvZWswyUywwsKZuoVhbvhARE
I8Wrl9XN64SogaAQPQ3TD0EFG99heFLRD2bO03jkeHFZSUcWBCQTxIjV1zvWe5Xz4g0k4h3ydnaK
15mTtlgHUDyYi2PrQoOKlWsiL5dwY0l4TRs31qnyvQzjfo5HLHp00cDJo0mVEYHICznU53RQMYM2
phrOWnhkiWfreQzAuBSD46D4j5QrLmyGK+9ZM7bOEXrBXKHrC0qPhLsg8tez13v4m4shfi0YoPzs
pbKcQ5lEgMpt8hZWxNMS0OdjeBlYWdWNAo3BAizfKOj37prTBJFDGJhk9zktJ/1UuOKuLf0SJEts
DLl1LjNiju8sWlcIt8PCJzVhdTo7hHOtuEKcE6H3gw4KCAetvlPuTIhmDMWVyTb/1EV26616d8Qg
AoEeoOsqzAZmnCPDtI6NoZHaJy/3834bJDoJ9jMY2C8ST/BKt4runbjnOHc3cGiihEUXeJkHVwIh
2mZz2uBU8fJM781SGME2Ret+14rBITgDAWl2BeBKTWvw/fVw27ShKTZt7lrXEiEvpAeETB4ZvnZx
VZWRCxo9K9Q3Q3gARSyc8b4uIL3jP+6HZus4jrFV9P2/pix3q7M5zTUoKKg8mHwIzcUsH88zy+Qi
YtLWmWTRRk0Q73s9kJMU1HX0hqI2YeKYJcH0PONl65iSp011hjJt5je+HBGRDRYnr8fwbYRTE1ml
ScJ5TOWmrX1o+xYVReONbO+7OqteqyEVkKS6iDGIX4SjeVKNLPvtJEwk0/j1Rb8izBr/IygLvztO
idW+DxPodvy/woaQHkylYOmpoLM7fTAjWPD7FOy+4dYTYcfEV2+tOvReWVj1+qjDPhh+KTOYcf91
SdTsBJWlS3Zj4UowHarzr1UftRYB8ySt0MSq+SkCs0GubpeU6aOejYHPFhPWtstt66OK/Sm9ZBG6
+SemvV2zMytrwIfBKeo9YB+b0kNRjb14tHQTAOohK9VFXWc6YJu3oi8JWP6+Y/8lO9//Tw2hTd3y
rxvCx+A1//jHfnD5D7/3g5b6zcQUxtSBIosti6J0/d2HJ73flLYkFjwuARQtFlXNf/rwfpOCLtFz
laIIdLRHR/F3H54hfsNeRvfGT5P0b576Sz48anRKsD82TfQJsPutpVcTLl3T0rz8obTWM79CGvv3
TsfeLBz6GuS2ALCdfRqFyYrJjsqdnyYxmZreO/MbCAiyfJZur56c2T1bLZxuSE1qrn7KQJ3Jt7yh
63zDZ3UYO0azwnAhbnssCLm7rLhdPBBWEc3lI9IqsU6n7HVo7QP7pE1qZAjn04e0ZQ9m687eoosp
WU68ho6XksSBs9qUX8ks+zWkrTMCQm1U72kWPUFRWZZJvbNWXC0H4sop/8uPvj9COHmz0uyNrhvJ
ENda4FMQZ2Y9vOc1Lh4PECacTPN+qJHWm/AJa5YjJPu1/OviXmYeQ/kRbZcc7/PR1jur2Nld+8aC
CweTTK+8Bt0ZHp879OL2i0UgQIZyMzMVOk+r3JUIgosOdQT1RQUGG/gvpF2gnY9DXb9UbrujdIWR
UqF1GBiKNfBXmY/G1x5BDxtrNk+piQKERsHcxna5VzXjrCZqjqrFzZUULgJuqCVIZdMlzQSCeje/
U6jeDv0Urk3Hfc7GkmpowOOXtPUmrGs0Op4Ikdk1HyRGcKeABkN94C1K8AcjfrNHpFQBuqFdPJnb
bmQmHbr5rbZTLCTpPtLmp8qtl9RmJByYBcCW9EeKH8nk1klNcd3n/trIrR8TpLT8UlH+swopT80S
3zCgl6K/uu7IdYiWgIdcX1jbs/An+IGtwtXYMpsTHgaImHSIipSIooOJ7E79lb0ESMQkSbRLpIRa
wiXy6doRrtyS0zBubNZlDOgH0BstgoAUNY6H1nsvGS5f9VNbMkhnjc5BuYWRX+1cy751RQZZVEwP
2iWS3fISGJLmQz82IRdT8V7gr135S2CGJjmj0kRopF3wQxKVe7L/94PrF+ZGLOEb9RLDAaQfe14F
SI6EjqzxjqzRMdwYYDUsNMHnwsNl5tu0BEtmTWRFiOkU42m8TWsAEPWJYeQfH77/zF/+AhsSAX0W
xCHNILdcAkYWQXEOdPo0UiplSwjJnGefY10R8kk8CaHnO80e6QBAksF+s2SZWFFZMJzkKzmpnWTN
sE+bJQVlCUD5/ur7IV/iUWZQ7rBNxvA8TbjQ05AYFdWQ/1KxToDkoytCd4hbCWQFMGSJYFlKUCbp
w334nc8Sfz+WS2wLY5s7Dnax6Ul0sa3pTVYTTtcbvQS+mEv0S7KEwBiLOkwOiFgDhKAYSu/UEhlD
tVuf3CVGhoRccNPFVVQCMSiB1MIIw8dgLvEzRta3m7gU5W4UzfP3b/r9MH4n13z/0t/f20uwjRJE
3AxL2I1H6g2X5Nc+gUybp/c2yrQNZEmicpbPyBPk5Xx/m9ggB3HAIVtawnW8Qt/Uhj1v7CV4Z14i
eLqS61uzPPjBTdzRmQnCeqBgZG6s9+OS5tMvD99ffT8EAkxpQRD3ap6d934JAwISgs5nSQnSwTyd
ujb5KpZFlLnECNVBCZJh+QpF0qZewoaKenpokhL65xJEhGFkWBrFHSYM6tgh+PTTbt4WNVFG3w9x
KNEBWVuMTcYxFKQffT+Q+tX+/tX3tyRZNEhXhp5LJvkZ85KcZJo+SUpdpeoT2ow1Tg3EmjFOo3gJ
yAmXh++vvg/tkZjQk/UxJ2hr4JKEvcSOl9WIHsl08tntrS3ySg5gE08swF9jQuj3k2v+wn23dKRd
AyOdmCjhPLqh9ndss16KJUhqxqBaQW/aRl0sVu2MiMsQ7lrjH62+k6gUuSybIgWzMGNI5dAhsqpY
wqs4hlEQLfAxBcq7WSKuvo/h72PCMgjAauzsR8nu+8TYxDp9fxW4Kdpa4B3sUWpnLWXtrnPz4syq
29eOfUkgUxMp//045QkJy6nPH4gcsoUhmgMfHCU/uhD3FEiyqTw6zRXvY8l/yjmrSdFyF2Ztrsr8
TOIiey2i3+n/177NYajTS+gxvrPGCJ2ENOXRiKurvqpY+4TppjUR20+BSKEc8aBzOLUGuJk1UKHr
tqUtkRoKTW7aYoO0vM3ta9qUvQo6i/BhQLgcZebRmsyz3Za3qY/btWxNBAQj10/kkS0gcaw2eZFv
hRopA4pOb6KUD89tcncXSQYGHhTno8OXN2ClngCkGb9/B7nFPQBuhxzax3ezsL6CPI1BYv3A/Vox
mfRx6tuYGEnD3NcmxpRCB91OlcLeKgGf1iq9195C3Tah5HYH3qN2RO40H/swIF87xBtpFHwwjV1G
P30rc4FR2/Mx71z2mOQJIQIPNeL3YS43SBLEtWGDeRy5MxIBMoY9fNEpH/eN0E/WDH+Tprsl0EWl
63KmEkqC8RbFiHGeUhfasjDuCq7gawSBv4I6gwwup2RDYv0cReMxdZKP2k8frRFFfV11LiaPmiNw
NnEDpcx5k4LR72zqm8BO8JUA5r602MkMVkVtkm4QaRI1Dyp3C2N6ZuYTQD9XAMN8DMJie1W1lbuz
U0l/H6noZsj1YZitau0U6sM0UljP1nZq0QKEszYOwjLcZyqkJbyln6vpoUvxGY5+0J0JEh2d8Iym
Aa8SI6XIkk99Zg2rpsPRnHhFBD3nfgi5r1YBktssOdigswkI4gJkVyh8sgQAj6yJ3mjAXsb6Rje6
OEvvxWyiEcct+TAFaRGxSYCFGu1tZPbFRgdVwso+wvHtA2HmIw7svjm4bnhVKxTnsxLv0jfGqxat
bw7AbCWQWSPFX+O+hnBppmD3yBE5o+ljaB73YNFRkrdV9iAN7xBb7THr8+qaSy/cA5uu1Uy7DwbH
q4k5w3Fs1d6M0/FG+qa1K3v65VxpxruDtySLLMQkjhEEx5u+7otj2Croy/7J7Sr9aA5RusO8BHWc
YxMynvyKXMti6VeQSMlsjUhVogK0S9iC31F2+dPOs4ruwnAAsxM+9VW12JpwoDOKAFEIys278SvW
lY6M2RAGOcYVc+AuNwX0zMi6jlO5pCHMNkHD4b3XuJ94S5N1GSqGhW79nvjFJ+btD50ra/fN5TE8
sWzbm2CPPMc+RZk+cAVEbGFVx7lqnYOqUNkv5i+7jAnxwbcVNWDlmz5fEx5noORFtRhztS+Kq9iw
HsuJWOAx0OZPQv0eIdmU9xK4cADvJS87UD4dBl7pzPYlckJg9DOk6dHPvhi5BSu9UEFNP72y6+kG
jtZTEdaAMkN1waSPBh6u0kpyGtryiGrW3xD5cEkA//i99eQMuLQtJ3mPa30uNZ6XmbKeQOqeqBjb
rm7bjsh7OWbRlp8M7azXLB0AFKg2vRjeIqSM2KEHYw/IFDM/rTKcWgTNNhKbHPn91gXyYyCOTrxk
1/jlqZNWtZsS9dGZ4UMVvfAWqJuxLS515w5PdYnT16zSZ7sB7BYAAtmg8+zXfUzO0/dDEPV//+r7
Wz/2+uOgrct//bmlc4pCWWNliGIsJa3xFpCut8UF/zUFaXefDdEA32hf08SzZ2juKN2iIzeMl7iv
H0ixma78qjzJhbjkiIZ9v/M2xKF/qJS6/1/UncmO40h0RX/FP0CDwZlbUdQs5TxuiKzMKs5TcAiS
X+/DasOGDXhh7ww0hOqqrmxJJCNevHfvuQY9h5UhoSMs4MVo6mk3gLKiC0RMCC3LjgV9zZwQyNba
vVTuHPpx7G5cQ/v2vGXG/kVYQ95/D44y30YsKeNMbK40zPfOq5/1fDKvhUdr3XaIe7G8b5I0yVLL
3DGMSLBkFbZuZYqc3RTTxeYBVLmBCsKK0XxpcX6pc0gbiYOeuYW+XSbHvE7BCLBIbxBh/2rM7Bfm
m70oikd9it4mjKK5w4CyIfQEuipeCpps42R8YhslSoKt8H6AJ3UbNIT9Xp4Zn1E5gHbK0vVmTviq
FzD8f180d5xOje7/YZced0PuqIuNIb4mOtbuMhMQ5toZhXwwWZBEzRZ/aus9RFmvn/g53O0vsd5V
kJF64N3uXZLPH6qX2sHDrb+RjYT31gFv0IxynzfrScxbqIGy6Dhp8WuNBW9Gr0BkwH0CV/GaIYpE
u0erbWXbOcgNyqzqL4InGa3W3inLcC6Xr6WQ3S1HmI3ErXhsiGnc1hqm26HU3/0l9/YL+3cI/3rl
iGO0tfW9XqiHMecINIKR6mzQwdJX6GKL38oUCEK87GSP+AzLeUI+lQ8yQIhbbGRIrMgdzkK59YWN
iS5HMzTqKBlNDkHkuIBabM3pVHfmd5YR15rXeJb8IuLPLK4ztVZgiM66ZZmWUdrmT24slzsD+I5M
a5/bo9DR7TndCfOaDCQa6wXhHOFBaUixZh1a2Zy5db+NenL3RGpRZhWodzw6+UIJjDyA/fnCcEJa
pXkCmg1210NhbGAl6/L44GgLTjm65bBPL20XXXzFAmushQRJWTvc4fVZtjD1IEN7KxAnVCBmUf50
ybnVBbM9uz2K1pOX1PSAgxQKp7QENZNjGVwwwZLJSqnSzQeN5NVza8XnBBplnqwcVBUaHrSSqdOj
Yx6xCsK7HKqF0IUOHFbsk6U2a97VIgwjyJANgMDb6rSN/0k0bRsUgBEuC5s+pD73YNPcBP+BTTIV
TZV7CSJjskFFZOnV6fTjUSrwGMWEpDcGwelCdA87I+feGGbaDDNaSm3yQMM280aC3wnwGR5x7f5W
unbAS/swQGyRDXeWET+pBo6/p1dHbaI+rCuTytZMD50pb0bMCh6jeSS1biQUuXJ31EPMZ3TjgS7p
J6hWb4+MHMrYXO2MhA9JATg37sRRxb3h3X+My+YY49xavfowb8s5PmqjfZg8O94alu5iZJqvhdRY
s3HrzCuu2ugCZxraTV2vwn3C4IPVyBN3yCSjpGj2ZtF/YLr9zec3t+iPk4sPlw9t8mmsCACtcmxR
rh5/+1YBgXghsAbbd+iRjxHAbrNDnnVmwCF2Avvsz2YdaDbJe7FJRgM0Q9dQ8xd/gbKtepyGcngd
sAHrLQAu3XcvLa2xVSl3K9zv5pi3SJ/KqbUvNoPPTb/mudE83USa+9pHqO2tbKixL4ZylMZhaRZc
O9BWNNv9FGQ0M7Mg5qDGdKmzXkRYaLHSkADsWhCqCCOxtO5FpxNet86ftELaOo4kFaMJpOPTonFO
c+yfWIBexZj/aINyXosifqnpjRwnSq3VKa2ROzCUL0YzUYAT/Kn56aVlM9hKxWhobonVMlp1NvLV
g5Aypmqa+Q8DPohaRv6lKx02n+WoF2eGc0t6H41N+8HjV9hXO/9aON14qGxnOi1dqU5kpHHWTLZD
0egwdvQAh260F1H+4C6VHRKOmoYwl+g8DcPNy9SwtQkxnHAA0khQ3TEnMOI8ehSZpgTBO/fvywwg
q9KU3PgQfrb6PE+HwZk/bQfSgl/3B6Hm5EC9JxFMMjcbyHWjl45TuOqpqkbDP+Gxwg3KzPISLy4z
U2V6KzvwC1nfEqYWNJJJXZa4s89/X2L8eP/8ym5tC+s/dtcC7GIgyUQIbHBPVVHi3EUBjqm81mW3
Zx723asuPadxCOuJTF1E7kityb5eX9yK1bxJWD5ggZA8wdmE5MX8ii6nOXsZ/q4YYnVr6kzC8NqU
9lC8LKjcE3wMv0CksFp4kMGgHMSX0l8wqFT1/GvCwUdctEZH8Gyu2QSWelrm6uBEdXZ2G7d7aHP7
FSKm/R5Betl1aUtc21TY7ySeXShu7U0+NmLfyZmYjTpHkjzGGbK+rT+a8CKbdL6r1xe7it49kTKK
natjMkHK0scPC/nQ0WX8EMqaCz7DtdssCfUzQU1fkxstp2gAkdCw/IWib8ZjutS7HrfYBtO8QLzt
ktcIxygYczYfhQ4ynF1jPI9GP547x1pvlumP7xbj6Z7xOZ1eD+DYYLAAbETjbc266p4AN2yrNotf
mirVbsWAx0XytL6Lcc1DopWyb/A+bTkbGMfEGlAVztU9RAb1BHP3GCVj8a47A2XxOoNqsQVbenyQ
M5VFlbCQqsQuGV6332631vYtI8qs/3Gl01xl+Z0mjnZJ2ayoOc0Hx1VMdWzvQv5V5fWYaoxbo9fy
ulDt7OFFf/WD0yBpjv/gE7sZxludYwiucov4gB2wFf1kVCl5NaAjaeNxnMuIK3XcB3vC+Ab5F9Q4
OYH9LOUxKR56Yp12A9bjcE6Go/JAa/lR+tEg/AZTjOI3h0am/OqLg35zUuObY9DAWwy1i6DoSN/r
dmnxA3k829JLjAICiDIgnjKD/ZT+TFPkHD0cwHBd2q1wvWc/782wcvPybQRHlva1/q5y57I4LUQn
tR0aouKSsSrurLaGagwUN3Xtr7m2Hrz4t+F6PmqaQxlrr6XW47Wvqs0i/WXNKHysyHfWSLfNmCwj
d3+a6hRhBGA7aj9NVN8WbHHYHzj8cMkMvjZfVmebiXo7mFL7fvbH/j4fFKG3uDjIMD8L+92KB2je
Douzv26N1pRve1/Xt240IeT35TGzB3LUSDnwzG/hxy92TQDXgvF9tiGfJXlPowqtjeO7JrFL0cec
Z89p5Y574VNFSDpsdQOJYSIntgdUuvfRMXNkBqRQJVV7skzfC6zUWVC0b4YUwe9kG7A0ch0OAQn1
2Lj6tyVJh6DPfBjR0mZPwi8rHZCZparHA+qOadtYrjzac4fjTNNo13jeQ2poAEU6PFguySbYX2Cm
OeAbbMcJ7dFqTs3akP37q78vvmc8RrM8WF1O27fE7KNF011XsI8yv9e3XmnDf/OKexQW7P78qNqw
yQRgXLVnUHrI2uVVtg5mfhpumd6dBB6ZbGQ6MDpvOgIH8KLgl/Li1I/iwBPfRsR7mtnBNuoSofFa
pZfOLc+7eu9m7mtafjQ6umkfs9bJTlDvmi5J6m59nVsRM5GYShr12AUtzcCkiqV2wh0GSmDcCs/6
5dClDmlb3mWWd+/RVoF5yxlx6RvEC9coLdUjHa6n0mzCFLfjvmR0tiVp6Or6TYYNrM3OSmXeozK5
mRxRp2HHOQevzguLymHK4+7YtWTKgnh4LDNQKpZST52a2Goicg2wQ68+4ONEEFmo2wueBq9pTUy+
wyXrNO/ZqdnEXQ8ISVVq23np+PiERT6Nsf0Ti5vFx97yrEBIFR1tExd7KJj1e30n3I7uK5lre+A6
KNEg/ca5duAJtwNEEIe48rdOO8U4mIjmneU2jgTSX1NzA7uoZqDoKkKjTHhH4qPiAq2+lXbqni2U
+T5KjKtZq/muyT0rnFQqAt1KeLyd/kVgUTjSlXJs3pExFdqxKu6xqwvgXNqr3VOIPeg9u7QXtZJN
/6Pokx+zIb+aHC3OCqyGu2lYreXLhU1r3IwxJQ8I6lc9aj40IcUDp5uObmfabIlou3pWtZNYFi8E
kb45JUMMrZZR2Kx1eFp8CYgyqzCDO2CgucCB/YbZHIW+fLbNsr2R/h3aWdJhDOG02oCIqkZBpgBZ
C3mbqzvNzEOeA76frn0oRXUmNoMZ9qLZO36yC/uSFzlTxCw69Ynj6Nt+Qp86MS08Oxp9f/PkZuK9
6djyixTFaDJzn/VKR2mQWQVhkiAVsx62z2AZT2Ixmvuki3fG3K5rKcORqOgwcxXDsC+mQz+SElYS
eOAeCQH54n2essX4Pej2fdm5zG7wM3ImvvMbwEGyKy7S8j+9JbLCimSLS02pGaisw4BtxhqJIegY
+mWguVcZz4CXIBn6BvsTmTzKHX1Gnuh5SZh5bpz0gVyEEyKfg98q7BlJuwdiYZ5K2iWmmfR0k/N9
1w/Pka2JPSTVAMGFxfzIP0894Q5ZXn0kqfEskCK9ao5UIU9qyQlVQe0v2vtupEHRCYIfZgxAZbzV
4DLgPSXvdIxAE7Uttaksb6sO5uAwFilb1GEofK5EusLisHq1p9W5tYc0P8FJOM/+rXLyowIb4kcc
mIhbwOtTPmg6IDlNdicMY6eUblRQOGuFPK3Ue4ccBNJgygPP/qGXWRtGxnIuTcLHii52D1qfZ+8u
Tdgok+MngSDdblxB1Y0mm1sxinMG5p/q7kRMBckuWumEQ5MNd5kBVKCwrPm9GgpSR22zQqZk9be/
kZTSzX7lrPr+TNoZCsId6lsR9AZO+tp2zF1GAuE9bsE4zGeneGo70jdjLdJfu56OFMOZh7atprcP
VyuaH1JPoE7r03AvNdM+9mjVdnEy2M+e6f5kdSZ/BEB3/Nib2O68h9wUjB0iN1TeEZl5+kSA6gBP
MDV/VhACpPuJ1mVJHS2WtWmYcF1N68JC1V9Mkwk0w7P6DZTHU9+1Eb5i8wxcdrpy6hgQThpfEqIc
S0OmnRflE6lDZhPdW2ZqY1IHZtOUPwTXprzxhjQ+GGlOf5+2IIdSNJk7QLT9szcE1rrAAR8dnu3O
9+n8OvJS6MhwiVRDTeALIjOLsnqDlvqweNb8I4H267GDA16a4gIcCsw4d97G67r0OJuIe+y08+DJ
at4d+iFC7Tt7uhvIbEMGVAWKqNbfc5Z8RIUHqc8FgGfZ+mm4tDLzdsqxXhpWR/CxhErpHEctZFMH
MWPPiiLnTbOAA/Xlwvi84bH1GcUuEKmySJaPZmldOmBAYGk975DXXKy5QSw7oDOHINEWjHRNdq6u
PRKLrYLB+0MXcTu19G0dxyr2QAXQmSPgxKSfvFtknrW43KnXV5hhRqhqPh6hD3RHhmUTE4MfkqUL
OoMpHg8y6keSlbdFP/5mgeid5VJyBaWqd1TcGCG5qpw2B4x6/Mi8aZutpalfWeZ/YXu6VYKwI6a4
WLuNe9fBMW8tBs05xuYihoWeGd9jqcVb+ha/aVs/6mI4EDAZb1ISzsNEzq9d/dk58Ii01UCOPWbD
eIQTeGVv6h7HONbr8ctK0op9lC8sUctvTuWHGWex45UPDgcU4VKPuinn0pnyyOMiRN2Y76xIuzpJ
etQQKW6r7G/op/nTCxcbZPHoleZvlEtX0x4/2ZjCqfaih9xnpNxIgWkh39U246CpBtY3Qm/TErb3
VokocB8YAj71HmkoRj6HlakgqjfLn5GiwczepeZ9DLHdEIariKsh+dst3rv0Mmr2RltD7ob+rFbB
qSN2ZscmBIGA/hvFBrMkfTg1DmC21vXiE45UumZ9+744OYNJBI9N+tNH1czTR5cKut8r2ZX3eNrD
Ss++GcacZsHhFG5aB7WOujS2/LNF7DXeCFHsGvkTZRgDY5jLiztmOzvzf7EaX6Too7M+LLtmqLu7
qVtA3hRnxIXejnGvlxnl1iwn9q3IJGtgEaexweYILJqCVP/oY58mY2Ze4WYuj2gn38uRgIqRs37O
Vn7HlaFxJ5uNX2JzG5ZYPmpFidHJbKx9Jvy7piUbtSpM87D08YuetnvPafQb984laj2UxE4839yc
mn/q4jxMzV4GrqhxsnnZJ4Zl3YfNNYI53bV9Vt8tjfmKZjA5G+w/RCdGlIyCFcZ1KfXjuAvsCrKT
aqOIzvRdmhj4a2H2BGlSFfvS5gDvYZfDiYYlXVkWmh3F1iL0ORiSX5DwWn5ApG9zH/t907sbLJWJ
9N4GCScHLoXJHJWQvtY6l8n9EvGRDY2GEwkdv1QEHRZFcb4Ts6K/meXh4s9fMcIZDKhhWXH7LpC8
D1BpnkjhAyVVM320mBDDnmqiM7MFzLc2DX4mN9nNwhH+z4vXMMv3ptHe//MHHRijrbKpP+ymI4f0
P/7rv38MJ3IOjVLxmad8OriqeZmhiM+AbwzqFCEdiilaqEOZ/FmYFSoCoXftwITXm5FYesiE9ERR
IQ7lh9bAEiwxuW4NA1rLMO81Q9+7PqYcjz5Yj/CDWgCAlRGZdAZVDaiJUg/HrcGk3a1SEjCAApCZ
2j0ZNE62eAKR0+h+S6PjSEMiB7BE9ZQsYeUPZArkJ2v1M8c2lmpLfGdLF2/BpVPncqTHgHDERLLa
XYlcjPr2lyctJq7+Q0NwFyu6f0+IHVweKCn4VfttZSTLRljVT7MKowYDE31uVkG3uA91SuJrjvZl
MwvPCxDo0x4cGG9NJmNdr0AophOaSmiJHjBylzulD/deOpytWdvCdJSbqi++9MmrThXQRdXJRzut
nhTijT06koPBnBU4Sd3umqxhIB2b/rEkmZNQJhZZPOAkAZequKTAKY8TCSsxdBoCq1t8qbKtd2Xr
W6zxXGhQgu9Ty9k1Fx++qH6Wyb+WKXqExCQVouJfN7nLDMxGQRZ2aYIKSmKTKO6Q+7+KLP02McBf
AScBykvTJzMHAuvASMeGWD2qvslYBrprZGe7jmAxYJimFZQtlSRsGD0pv0xvvjZN82yPjGrTuhMH
VD6Ie7MvBil/9IWhFsMM4y7RikfDj38q4tK3ZsS9VoKAKVG+LS0Ds7z2mUsmfnEe3OJPs3LmmgQt
UhKB77WJtoP/ssN/n58LP6a/mFRfi09vngYWVoIahFvp+PmphUhY9n6oA/Day5JlKKLGFp0ZBY49
PcZu/5gZ6Ytrzu+CM2aAqBtPZ4U/NMK+dZMlO8cT5EdSAY3fwCR3yuzRoNTGmXkPHaLEKEFFgRQy
jI/RI+aDAJtH2ZLH3TV+HRKMccqQaZ4mPf1YrGGr5BCF0J90XK6PuWtuOgGHsqrbMC/traliHK/o
S3Dhcsv+7+Wvz3XJP/+3oArsN/8ZbvH/SkeL2el/1tESU5en1de/7L66+r+4Ky3+2r+7K//V0m1L
13XTdR3b1g2MYv+oaTX7XzGHrfZI1l0H85+J0Pbf5bQCDa4HBdAXls+ijFHoP+S0Pj8QixwGS9vC
f4m57H8jp8XVt9qz/lNOiw/Cc4VNl8fnzRmm5/43OW1mFKOW50Yw2P73lAIFhD+F9K1MQQ81Hucg
aeGEd0fWjVq/VH2Iy0SQmEC91pnJxGbuEB6YOPG21Z2D3o90i9PoqE/WWeHaQfrJKmBY3Q+97l8c
jGlNoiIneBqUQayBnfHH0Qtaf8rPrvz700+DNH8ZcP2ObYcQYeiAwMb28GblI1oY0cKWBGJATFWs
3WMXeDErpBHIcuI9aq6fORN2YJvuoZQtDdq4OoyG/dRw1oLEK4IoaxnYSKqgSqTPuWnr0IYSOqJy
khuXnTOYzGyXw5ylHTRH52U+24k235pn0aDnsABzzBZN/ilS5WHs6el0hd8FFRWQoi3EW8nWo+W0
T6dAFAT4tpxNDt58GvXkzRpdI6Rz9pVFxWvq8Cmd8QZKd0UNdHdJJ65xCZCinaLmSib3Y+YNu2mR
9i0lIBeGtVMcnfwVsVFAhoV4GRPMfbCJwIrnEQWn5vmbudHO5F8D0KFpvdEJnAmGwrwNalJnr0RH
rM/ONQX/OrjzRyfaPSM/srkb6AIg4fYcWGGqoGOhovf2hK7T8jcpf0cHqdBm0KJHPyXWIifXKdCn
a+rRXikVRHZSCTfCAfaWNR1iETXukyGtL7lb/aYDLMLJM9G3RFii7KJxDir+43izjtRzOBhIGJrl
qax6KNoJX0aqecnN6Io3grOWLYfyfoSvMZJYZfTGwkTS+IX1+NpbGmPFYYOu1toIbocgptSJssI5
pJn9M3X1Bfxas3VdbFUzjAfbbH6lSp8P2VjORKehqKNdd59rCzVIXyC1kFUB82y0QDH0zS5ToHnI
cofjxGSUyceicweRH4pttAJ8QOSav22l8bEwU68oyE4JyUWGPu3E0jg7mXRkDecE03VWXgYQA3LY
oqBDUWTqMWhE+mGvrlEe7I5+ZATsqhiTBwKJrjS3wll67upjItWzl+8mLMegKYuPpozofibet282
+EriCaIQdQomubdM1y5inJ2NS2WzYVxEgVl9VX5XHnOzPKH0bkLIky2i6HGHK/mPYY8UozZTbFUk
ftAAGQYxQmhgg6AqMScwfNa2RJa3g9m2DjaINIzNVYFE4iyAwa1lFo8KBTjjYPGsC7l1bSn3jVL9
FrljQGZuWAytToQ0IjAOEh921n6osqgw3CQvSwa/e5lM6Ox2F22LqXiaegAcfaS/iUhcIOX9Hgie
C92l+4pwriyoVbXl3JttcnJka+5nq30btSoJulV929VIsj3sJzFuqgMByCnkPyqEDlY/yQMBA6k7
DfDiHlzG/aSl6X6ckOBtiMnjUYrlLgX+pztoW+MIBXqZJf2+r4ebVsf7DmHbrom0tyolqkSWz9Il
68rv9oScQCFcXzqbAehgdR+MG18bLIYka/Y0Ua2MUyVbPuyS0Qi91iEwjnG9gZFuY1b1srNU/ABR
Rz+NFoGWsV/A/unng9tWzy2L9lYWCUCd4WuI6gEFqf+mQeAQeeKGMHBQUfgqFGkJ93G+H/o2uwzm
3B383L51jlAn6xqtImXTKAFBdUzH//5uH7nI1jJwurTfsjX+ge3oZNpIPuvM68B+HbNkUttFcQTH
q0UQCrGuWa9OHcfvbZsxiMqHoj2N6UAX3+hjZsDley9JxenninckO/ATeUWg3Kr+HbhIjW0n28Kl
0gFU+mZCBaUcTffg5zlkK1gXCMXvNZHTXiJcaesbcQoTbtkaXa3vJzz4HGK7n0E0z03h87XUVGKM
in8pLG6BpfMG4T6li/61ePpr5XZ3f0WyfyXUWW1fdcett07lvSUpFgepxpUK5353mk5ZRb3M8Iqg
Imk6TBqH6pNtbaTDNrYXZgN+aOA03Tpl9ruqEwA4gb086OtZeh4axrict+py3s9xf0H6gkGwyf5U
fknSAYhBYOno1Gur6ndFBfXfjTNYIyVCJKu/9LpGkz62j7n7jNgMHaJpGBsAgO4RsfsJVvGfLB6I
a+/UfPTdGgekPyvSEHoV9l3121lHs2pcTsRXDXvd+RBCxYdWDERJdaDTssxG5d+1W2sovUOTOXBj
c8YEhsHkaAV3j5P5raSjH4h0uJsXAarO8vn/rcZeWIdLCTA6zvLfpAA/1CWRdkY1P2pejry6PVWL
rABb01+g80s71SQUpSLnB8IdS2bpvZmaDYjZOKRCIrWoTngE74aZ1YBQkn5TY9mIk6IPbWajeBEK
pFEt6epOn8Whg/LZW6o3vQxiY7yjb74yEcx7ZZ9tcppzW8+DwcCa2U2f0LkaqH5mSJnzXEYwnyvO
xXScCmdZqcEXZ6rzYE76o+pqN4xTptuD7GGjoCQmwYUj4HLOjXUDL5oTieBmQXnSa95B8+dbQdyB
w3UNxGyBcB7mktyQ/nvRo6diQZMALYIgO0KbaICD0GwhyPcyffUnm7CXTn6mWm+DUVMlcb8kMAC2
DbqCMaWWLffjlCwH27Gu1IifLYzuwEHov3DntKvoOgGsxihsGusWZBt6VLhTFQ2cEfzhUO4MnvWw
Yc20M6iyTiuXPWqq78JvnI3lJsluKo0dZx9XeETo1e9TRMOAqcxu6WcvBMW+SxQjYcy9obVqkBse
kbmS+bXBZn4p8gq0kHZxdHOP/LEkfoWYkUq8liO9nUkR/I2tkkBICy2dQ8wFitRAElayz+Pyiztn
nyzeZence3Jvt3KQL6iBjuAhd6nCWq1Srw9rHyrZ8FTa9vtSChmUHB711nOCkbnGZpxRQJMOQIoy
qhRuIYQm971U3FxJPW+dftWWyO6ntaez4C7EsvNUu9GXgDtjmysCGT7dfKYHslc1yuB5htwJwlzb
NMJk25gfvbaU937OUjfzDdIXJ2HFNtG50KzeWwTm0KoNImCEO3uwhoMH+3Pjmo6xQU7x5IInZ/5K
OYBs9uKUCDnYkek4rjEEoMH7fbbSy3wh+2Ayqo5Zgr/pm+kbp0odCK/8NQi1m5y2ooMtxA2ksgZz
sPPZwhW9+hH+L5Cfm8yzKcw64MMU6CTE6x8CRUXo0PRljB0fNJBaSs6ErYt8BSwT5oJYhuTQok1u
Dszagyftb7uPoAHRRM3ElF0ZpZOr5hkNJi8nu0BS029/X1KqJNckQmEZWSyYKdNLIXtiqEzURUQH
b5EOn3HCLCdtSurbjMX3JkiQPw6WG2jWcz2kr2Y6ifvssSe+euMKIwvi0Qvn9EPLh/WCmfeR57/0
syUOLYoAMNgRIsuIgHm8V9N1YjPPW3NnLvLRLMz+xqninDipd2PBfl9YHPeyMS6IIdHIICQwLdMN
/d7RcZo4zJfoStxRNIEadTnS5jZaXTMUKsGXUqtqOydkZADvApXkgk2Ha7kqyRDKqtXB4SYIDWsP
sbw5Et63PNB2I5yXdQC5IQ3cKKbbs/qXHBoicA2QRI/w/EwjqGdaiypDx+VbHno8PwrIgBnuAUDg
I3S30qLO0EZxx+xuq0gJnRLWmebg18ZPJZERln0KCtUIkkoClEpodwwdOgifYX7irEHaHr/xlqOF
CitDcHKC4gYWFDUYjwHO7G8KDljjdiT3SU3hh5LKL075yr+d0gjtsso+wXMX2GjEnaT83djQ/fFR
f1ZOt9dJhdg4ONu3WF5CCxUCerhWbDUpDwkTjqCwXT6kBaYNR/1725FamAEVxDj849jWE+NmiJAc
OmB9ARmeBbHtxqM1Vk9RVCEWYAQVVDaLeK6Z227SD+MQn0cT8DC2YL5Elyvj2E/kXFPg9u6T3UpY
oejsYQU8WuXaw84tYzO0P76a9opIqFLS4s6o/XY0Jqsw82kcavE51aYjEA9xmtsS+EmEqzxVdgjS
/4VBbbabl3XEORikSLnnhG+hgE1Xi3jbJ+MD9GjGGaBfg5FAEfRM4zGril95GjmBCWWYkry8E1w5
1DKP0gXUujBcNUqd/CCT3iGzuZmMXI1adf3CKjKuuEjTcp+OWbNTcvE2dnuYeE6cNSxgGoDmphq0
2i6+JJH9Jqfq2Or+Pf3In8EgmivNbyxhSNPZPxhVxjzK0Z1Nbs/Wzuq3WS/PtMQcHoiupaOmTiOb
XUlLLPHpbpacULDOEyzkVY9G4ZUbi4G9gY4mSmXCw+2SPbEMjwNVipEyQivlEAC6/kxNvpKZ2yqm
J4BuXJ6beWIdpcOq2Du7rjgMmk7/b37BXHZYY3gTbFu+G4EdiJg2VaFPUhX8a6XOo3wZxwlmGX0D
PQ61npICYMwDa9SjxtmIjYv8nWK8yQZjfY5OmALgMjJaCEhXhCQaFefJ+r2k3V6QtBBn8y8tR+/T
ra2/xZA4AIr6qke+HuJreLRRgGys/FVrPsYL4M1r6oIctjDpzWP9C5GcVS2/aKDB0DPLfV1Q7hPS
JdI3xDj7ugElKnycUPNOz5gqalUHvN6BpWoMyY3V8KkHBZJLGIGN8zVwFvTFi6nan6F2MdlBFO+w
wB9EfFtmD0O879ugFYrTQu5uoaNkzhbrxfXmz1ihAoxJzPNHRrnCenLVcGLp/oNY/GZ7+iEjopBp
0cvE2aXqUW2aMz4fE1IHkouacLtlufO1xbjoxZNj+z/O2qhcFSbE0ZdIHciS04lxxVeQYn2AtlIw
aUS6K61HgSgwLFVTIi/+1K0a8S5IUoSqGUEyZ90CPO4oZtHzdD9qyycrNcu2Zz+lQvRhU5MTRe8R
M/N0dmrOo7LoH5OJ3bwvDxOd6E1uLABAQILnZaZt5AqzR5HykCK7iQEruKpcdv5sHGBLhpnijWZ8
v0VmQRowxsc0Qh1rQNx2xw+WXGxDSXSxaiIEmfAgMqGJ4HvRk4xiNAytt4QsvGe7uavq6UTf7FvM
+TVNWmDgvfHp94LII/RVsTgXyqL8FSuOr1RHfRnepEa8RFbQ3BmqrSedT8OKyPsYUHLOf6Y4fZli
74g0hMWH0zwpK8Qx8A4dmzwR6DlbHR5EAkQhAB3pgkQ1zzRfUYSSou6WpFdE6WmkRz3GT3Olpwel
L1+invY5QIO7efqWfWReOGduJv8Pd3Rz7g3y1IeP0iUyts8BzHrqJkeHTUJgLxhMtk9pWy+DP3Ks
m8ZrPSwEqMSl2IxK4feYEVWn4EaEiHeOFPoOYaTYFF72rkqfgHqJKrfQ0S0XqfWiWS0yyD4dbpRE
76rxMZn0+GksMRQ7MzHvLYvNzvArlHyRvwagpldCne59kT6scwlPSXWwjAerHp0bbFOY96Mp7xSR
pH1Ms4zcOP1t4UpNpnzEf64dNFbu1nBfAe4KsNNu4u4HnJpFP1yjomXYPWfmru7+jaPzWI4UiaLo
FxGReNhWUV625HtDyOJdApnA189hNppF92g0Jch85t5z66Ne89F1y6GfxuB5RkmWDJvWZZjYizmB
HZnur9LgPgQaHE1xPNv2nRend7pcLtKHLa5zBJXMNTYmxmsInUwZaJArtsX91D11cvwalnjcUF78
SaO69YgjygSWVvQob4zb93kwX1XiPQwmkWWD9WfRt1Y1XZOVhNPB0Ea7sZOdX2DLT/SLk6uLOa7v
hDvaW6woaDJnQjhYjVni15qbVzIzLkBwbmLPTMDpN0+mR7WrXPsaiPemdp09EvnIGoWAbSGi2K7x
mteS4qiUewN6xs6ROgbe1J9t25SoP3WLkI7WtGrn4uI0TXIvBJMqZ3adL9FcDZ4Wjm+cILUBwrnN
azTsReg+kJSBOm6Apc7K1eKZkRfZ9ARjIGGKQuBQmyBI8ueuAllNR3rXJWCBzVH9IItrMTJCf0q5
61ujPdWmqL8aqD6+nO5mvLXw5HtGdQnc+zForv2YpCfU+MuBhLKAneUvA8YbE4TpUn+t7v5h7LNo
Nr1rPvqPjnfXDuHfQpq5MUyYc3uCN9PwoQnF3tMQqmt9YQbzNIBZrrSb3YTJfC5ba7dGjomKPOVE
/mGRRtIjmy3SnCmC9PXTmOY9+T/OznQdnEoryX5NJMtNuRt9eCQdMaZUn99j4f+bAk66kYktyS3c
NJZ+xJJWnIAQBd6ljs0vf3Cp/YU6FgXWdSZh9cbwA6wjnrpiXhBbo+gj3NfwWZbh5Nojm3k6daBX
O2Y0TAg8iNuLeKxFK7bIHJ2NU04fDYT+u65QuA9AZO1HSwOqX+L7niTLrqjOIr6pggGjqyKJlgDf
o9ckJ34KotyVyZwOJK2Nd+04lJRv1gw1WZUdQzbuAUQxDm9qaJ4IuULnjEQAhmC3NScSdkVv4LvP
pNjguLJoXrBngSqifmFytbR6ulpZ8dbPQDSmhZm7Cz2VjvFlhJm0DdOEJfnCK7NmXs0LxBhrOMSA
Lvw6HA70HQS+VDpcpRTI9rSDfJhIEIZ9LYrNE0orE6Fiy41oU8ST6APt1FR8lBpsrserExe0Sxmg
Xsbff8gAHzzB3jvONVYrPIu5uO+yvnq3iYw+IH4hyyMY+lsvARkbl4eJvXlnVh/J2PsR0ZuGBCNU
ieQWG5Q6BA4KPLcgPcz2WnYa2Qk4V3E0MW6gyGNRzuYbWNKMKaSYyEnLh3mDVnHX8/vYCA01AU3G
dR7i/GCsq8ZQ4W3ZxBX1TydDXmj7a2mc5zw0zHtTdYCnFnzCMDsi3h8kt33XMlNqnuug/FROHtwH
9eBHXS/M2ziw00tQatTEtvvNLN252gxLuhibKX+GRLcNP0YIA+ke+HR79VdCu4snYrukpY2MgQ+6
bJ3k2FateyyYjU8d0/IvUTPwNopH1vvzI7T+k3LLz7hM3gcrXF5DTB62gdVIZf+CQOaRxnt5VwfB
nyP7dFfOPMmBKMH4z9ADmn7ZWTbXUlX+NuUE4B48DM5iBjhjcJD5mP0G1ngZY1F8jDLQUBHC9sK0
M7Jk9xQvBr8B0rT2AxKNEyO4ZYN1joQKHqlRsfeeLSgKYpzPeTP3BzpGevva/SVBTAAK8PF+ip6/
jqhqVznyPTc6vAx9RpSS07iHGL43TDngDk2dFpG9UKqiNcTFhOj/GDOo8awEzJxtelHM1pvirDZ5
c0mVACtkMAlHg8GYSu7mbmIK0Q0cICP6arr22OkEWMAno4UH2jo0iyphv5FEwcKfljydG6Y8Fj5Z
ZgDFbMI3wXwNgSoncM2vvZahFdsH39enwJ0Po1Pd5wL6RZhJza+trCJHJsdc9q9uGF7CjW7Ngk1E
Y29Lk9J9QvNrJrgYq5ElOXOWK9Ktn9Sb3nsjj/w6oS5M8ex3DB/LNcJwtrU+uVlyBhQPCKJ6xvxX
7uxpSjeIo9xrJ8ZPPQdvWdES+4b2GoNsH6X+RARJJigHmcIqlxsSM6AfzULcB2Joz3DWcxNvqJNQ
AIML3bSQ5neoFlGpVqSmxqjtgKqYx6AE8RWQWY4yodwW3oR1FunrprbxooFahmeVNPKxx6kxLvNH
iIGMTv6olvaO2OHi2HFySkQE97pjWGmyfCpddG6D95ezWKx7zQC9qRv2JQRxIOBfE9vaE+igR5Oh
Hlu+5ijXKJWajbnC7rErrIL2mzBZRr3joZuJYB6b4i6t6/eUN+BI0tVLHKj4diENOixNfQAqS+Qw
Vg88FlakgnaPqSY44Es6dDVi/iXuPwpnxwlAj11l3jZwUG547t8wEmChiobJ6Tr7hriP2BttG3EZ
JITaHUmrBV4ziZG5zfnol4D1qBfKR1TfyCZjyb4u6y86vHUMH1q7Th9H0G771C2ac+bi5RelYyMH
w19GeTWud8mhzDznkLQOUa5Bdxal/VWtJwKUsK3f5iEKGfaHS5LcuUkuH+0hHVAxM5ayS4Bgyn+X
nDMAM6gdUn0elfozverJHPg1T1MFYxFzyDL0Khp78yXpM3dLuNCdGzPt0Dk26AqbGH4H4xtn2qOJ
nitaKvyw+TxEsW+Atx6cal+Y6kDU1BW91GbEzXGIG3sDD5MRwDQRVpD85s7a5HIjVI3HzzYgiu4Y
jupZgaHEZEn1Qz69+4yPrOUn7Ujv6mK9DcHNDVkvdkU+StBxVIouwghL8c+UmaPXO7/qiKvh0jRx
yAJHfcdmf+PGmAVYeX3nDr0mff4vhsGZFznEZFQTApANi71TooKlYCcPcI+JPa4bHMZwxgHwuMRo
MfxBhUwcR1V/p4O13txDSZyfOLQT1VtCacuAPI2ywGgOhR5/qL5WlD568KwChYaojxGG8CID7zN0
KvtpWLhS8mBB5FeOL4iHzJvVOwtRrriLhbytDBOXOmqmIgZaAkxi6xV+eNbMarw8Yl4ujySLNASB
//LZ4klOJ/TPrLSOpRLfqawextILdy7og5NwFb7I4dABB/maSO3lhFLDM4ut5xY9AnQqboMxbdbn
ls/Ysd1up2b3yUmREMJwRDylqrU7QKKVtf29zs5zm/ZbiXJt53N23NWgRZDtobdrRE7q68yce+QN
3wVAL3Q8Fjdk1dp8FlozvXRmtKx8Gbss3gchPEUXeotFDQTaoWNVJL88U3wW5KKXMrG2rqLdWvEI
NR1IM3nOfkWd2hYCQKd8G8wHaw7J6Wx7SjshkwhFtb/v+57R+WzqHWfTvO3Vv4xc3AslJV9oiS/h
SHU5+C2rjZSeEqTA1so5Oqyk0GBGQBT4yKv8NP4EFUhrNbojK7OZpzxALdyOaN6GGsKpL0HHlC3B
M6Cg9ghXv9RKpOlzCANgrSKWNL+6WN4HW5DZUhuoliAIAo62tt04RmNlgNQNUF4KkKG2sk9hI8BB
dLXCGi7elD8H11yQaUP07Zt07WxPyIcXAzns+4pImK3VF89jM8c74T468/hnF7aIiCDkhfbZdU68
z45st4OfZLe6muardGWzBzJJl6OzW9tm6INXfRUHBkThqQpBZPPd8OTfDE1V3TL1hqYWb9uRWA/S
vWYKaHZuvqZo/N++5gbWrcYdT1I9k06Yl+Rcl8yFqQvuCu6aRJAjHZPNZGSmOBGIaF3ypnobhMXe
hrtul9oxQM/hDq9yuSt19i0REp8V55JBRiwGVdzTQMHIC0raQzoRnyxWAk6xgqLmHyvA6+2GRoqN
Ot2buCVOXRJsWiAPkRX4JynNcRUKUzRTi8MPUiMtmFXc12HxV6cq6hcxPg5B8Zbg3WfoCG7Qmq3h
iEJC6Lg6+CP+F3tkvBf2SAHzdX2ugXviRWA/biFTGNcGvVfMYXOyUE6kM8KKwq67Xfqlf2ODwNNp
f8gs7Y+LZTM07ClygbaQWOU3iDvm5Exwz/3cDuq+8XLWU4J7o+474pX6llbHAq0GtWE5hOLZ9E0C
T/zkSKT2HksdGSWsgtBE672XWswuhPfd9VN6q0jgSYMbx/PDmy5w3+qxNTYFdGR2+i1SYbiL5N7M
6A5NwU3HqnLn2OhlDNGAbWIKn92knXLPeUaIEFFFIDbwwniqA5pg1cdk8J5EaqxDUi6K3kh3E1Fy
Wyeo2p2I2VxUqznbmuDEMD+puzHdt82D8ov86f8vspsJpmIv7Ca9QwRjfiOqAYKRJlkLRPiesLgf
NRfMTPmcUXVPw6NVut7eFWRh2oVJxrUuWEfiIC+ANuVpA5CDjS2LNnNvaoe9BmveoV76S9bFhzEn
9M6qsAdYflc+5qJTdyQtRq7qiluiyE/pwr/c5Y5eFb7FCfab2oT/WhMNahsELQvLtMKwwxdDsKcz
z/aSikuweMyoMKZimx9ZiBgXMnDUVhgZ+acjAZBl1hDNrGPGvJV6aGRon1CJYA1LpXlIwxkBOLog
2w3vQzIansj76+hfk3FLbEm55ehv8a8LWk5FCJOnnwuHLeGcJZBaJlmgPAcXONE72kQxhIX9ai4m
Gpx1mgYINrwjKfkmoBLzBm4dnKzjC8KZHYaOj2zWwaWc3DYK1EheVehhE+vuvKonMx4mw2bgWZDI
7Xc5TOuNVQ/uYWkhZoUMHIWd6aPQrHadIahookfEPIa6Mzs7eTSICcFFbmQHy1RiE6NsT4yMCVH4
XRhZf3aF6TJ86dhROfyuRkn/VFQC+dU8MRIwY+JdxuE7I+eFA9hoHx3TP7j56N3li7RXho068OCg
JK+wWPS2T/Mdor+G1qcnJDELS4ftKPjWwUQWOQr8qsztneUkXy0/0M04LvAuSuuqYNNBPG4u05xg
489MZ0+K7TVeUmw400y3UNjzdYLgfirb7Bj6+mEyJ+++MymsWqGAvZsZP3qADMgqmP4v9U7nZIrk
JXHno8f9mIdYnTJCS6MEcySfzTgSZM9UP6zJBffNLMK5Pq/VQ8FKlKlTm3RPadDIF9k9dAptqwd0
m5nwBxA5ezPJzIsyFsonP0NiXbBWVzUb9blODsJyjaNfAHaw0fBvAQhenZ5mH/qrt+u789AExS0n
26aNgTM0Iz4XT4nX1mOL0hjlAgCTRz6h9gU4sbGqXrKuqqhBA+DMGOqItUz0cGuw1Ix6upVNRQ+v
yvDCNAfowngIVkHCDEib3Zm6wU5FwBaN6gbwa3egrEBZpM33bmk+m3SeIycHlBa2fXAJ0JJvYvpq
8hklNKdSk97DVRKyJ+/n/K1iphsVi73tiM2JAmeIN7VvPI/YziMOMKg7c/4+eKO51+w2WX9thS25
akr6Wm+0n4quRkLjfvW+fkUGD5zfZJlj+dOwdSxv4xbMjZqeUiB1/L8q6z4y7tYVkF1HdFRbp8A5
F+cN4AQ4aou1NEeMqhc7zfN948/g1XwUgXJKD6o2rqbfMjMmpCia445JtKsoSMlcR4/tlOm9U0Ec
MGueD0nX07iBfVv59d6HcAfgmB1IUKZQtfF9bqy8XceYhALoirDRgDzmwOpPWUvSW6jRyBfQ01EH
g/MjJitvGCRQ/W3s0jcxblCvQ4AEi4fS0xrkQ59LYgGn5t2cXfIa8XcJJ7443krYbsm3MoTfXUyq
3LlYffgIlRn9Jcyv42nc1cK4TNC99uRQr/KfqWrTC3yUO9T2r3EcAH+OU2jVcGCcSh4XfmOUt+UJ
uXx8m41PZckmtpWoeaAxiI0z8pDASfPB8jSPRd1QF6YPdY7Fml77zZyKvVs1X5lnMbpz90C3kb7Z
8VcZzv1RI644olile5eddSSH7pMS/sWb5ukex8ltW5vkGpOsMHo+MxNhvrKHQEld7C0aiWcnfK2S
ZYh8lE4PTV1SUNWAZdgSs7DIraOD8IV1mIfUsTylWB4ZZzF8hzwcsl4zmfzx8VE7jkaXfKAZWwlO
s9rXFvtPvX67OQxOUvTVFdTzOeQbQrPeqQUcfiNHkKvIFcgCXee2XaKOWcGcLqYXIhlcN/cdtwhm
PnR7RFRrDYd68BgBYsg7DKZFxn3fbFl31iCUiKDgWd/nWX5nDwXDihDdaoJbWwqYAZm8EiTw2kt8
qEvDCZtyHlG3jLhsrOpaJfNROZBHofCSJ9nphvU0JpQ5h/ONGycb4vQmYS1ddupKHWijgslxcEJq
ApcylFtfuZ/bUBfdCV39HX+BVsw1p1OQgScvhveKjFxAhyXmLPkFU6xirJqd5eC/Blm77HKGoWBS
+GIX7id1OC1MX54Kq9+H2vnJ+rAhujbmla1MvCDT1vUKL9Lr3SlPc8P+Fuxvsi8xSB+sFNC78cJc
4dPPcEGElfc7OXg0Ad2UKaIxh/KJUMaclFJ++UgxDpMZHuOpRToADS7sx/zIS/UWKFJE5SwA4Nlz
/hz684ES6hLE6rku+cmmafhs7OC5yQEt5D1vIBcq+3yUnByNGvkqWl3pb0ChAA2s+VWqgYBdtOCX
FCqvHJW8lBjBcLCUYxTGyxSZjWNuhP1aOMwWQovFwizBmha8Px3NPC/0/Wz4xRMERE7ijyCb2Os0
c3g28vLfgu9707YM8zOcJdvKH5Zj3OIINyFV7PqhJgUxdXbB5KhvYBCbqQYBLqB0Xo2PtEve+3yp
9yO8WlySNeOivOJh5V7BnstfdocPpyqrCwK6qK3IGV8s1a40u6N21shTYJ5A+UoeaxO/Uh4Tdgto
wo0casHtDDZrh06mjkZW+7tmsZ7CTJ3s2mqOQVHFgPbhONMw7+ssUMdkhBJDcaS5l0ArV3g2YLg9
wAmCE5Y96w4Pf0qaJ5MEy3vJsEwx1IrU6OBhBFZFoNeyd3uJLJTriYk/kzqcnRejBctGFCfgK8vf
Lt4zKL33QQBZG5RFLk8M8qupv0qP5SJvpqrO6Kue+2K6ENfOEF9zOMrGp7IuOaxHXhPm/S2Y46Ak
nbEmNznt0I4FVH/lygzw/zVVcuk88CsyIfKW3QtIZKaFuE2cLXhKdZyDDePQdR2ETysMn2LNVnrM
ZYr0gv2CDlgMLEOwcIx3PTsscoCW6QD5HhGJY4tNyzTnHj85AgD93SeUn2yKYuQXBhdE1j04fviC
mZf//7y+oa5hXNU0TmS+9C3aTZkiNbBrpBJjMLJ8M4zygp+MswgOSWmF1PBJdyzt69LGd22WQT90
TQTOK3txCrxfnKMQNwVGbDlB++1ywSyySdGqD+IwJMjPG6SvVbA3bWg4uH2SCC5jwdlSAfrnfZ59
Mh4Y4EaIdFdClGvhjOpwuen0SpJvtwvbFbNAxMN29jVQ1pTyXTXwCqd2fKxrLLvDwlqaKA5wAQS0
trytTFr+vDn5YyRPZYC6HeVhvlcabGP7pawcQLJ0N2mTlhBKiFQiO+AwWwA8EhPeYj/8FCO8A5w7
VTK6CGx6e9vU+t5hdb+p0vLkVHnMmYaG2gV6Bn+5uZVTKQ/1p2UvQHlcwt86rzzDzUP6F/AYduwF
iV/Nmj1cvA8vM79bL9c7KNNzZKG9YkI27DqpT7W47SsqiJa9PL1iJV8mBYnUtl8tmc5719N34ezP
R2q7aDSlfwiGZJuVzX3sEeHSOwS2C3KS5wl3Q71G6Pjs6WM2UWPpoEML6ZW1ua7zaf1mWCNz5t7M
XfkzTAVxxjkgcvNxwkK7KQglOKBX3jrjpAEM1w5tCC0+S1oGrGHJ9GY8L3lFYEiMKVO7T7KDcVpD
xpglzuTKbP8xVW4gZZqnLoPq4VN4U8AEq9Lj1AyD2ovauYoZADXeS7RQqXdGY3iNRfXiUv2bQLoh
qO6z4rM1ircxZc1qetkTo5clgpoB/katt+McXLC+kIq+gJcSi8chjLeyNK9kaz6JCroY4CYKv/kB
CVnk2by5hmuh9EBApNoYcXTxMutiIui32nxq9Bqpox9g1Vo407i0tGQRUXs4gu8Sy3qoTVdv4wHF
qfLLbsuhPeIFMXg3Q+OSMEoJ7FWB7tYHTIA7q6p+gFQcJ8WynN7aSK1y23slil7zE80YToCKRXT5
5rUzuOpu2zdITybxSEl8qCW2Z9eQJ1jhd0EKHSMUC0QRqqC+6bcBUnzF/j6Aj1owxXVVena5AWyn
280BNdg4DCTRYFXdg8xY4fS/s9tt4EEwAmoSDBRz+MuLVm6EwSmwZE8L8CpGI8OWyBAklO5XOjvf
87Q8Uke9Au69oZPa1ITULgsvegBBIG2yv9J1T4HH/IijA0YCukmPeyZ+TPzxVRJWVd8Obf8iQARB
ZigL64a5/dXy3K9Qk0/h5ssmMLrnTDJwYbHgJcWP708Uc0z5nbS6bWJYF63wXol9OQwLy0ILnyPp
V/5iAO4r7hv2TRNsTcDELSMtvH8iOzWWd5OVRcvvGq/69EtTTB6yMR8pwNNdrSTLO6/bUjIm2+In
Ve4jY0eeEs5cL2cmkpBhi2/vhGoXuFwFWkNgbkVRHZp3buq9IyRl8RNCnupQ77lZdoTWf6NbV7If
CR6QPpg7f55/WZY9Z7pObjo17/2SYFOGa0+uXilnhuRWx0Rf0C9Ic3r1jPkUm92DzYW7D1AqQGqI
4KYr/IXWpcOJDyTpVdWMMhULzX3MN9FNIW9qAppgSv8MgOX3Zeqcpsp+a3Ln1rWTK6ObVU1qnUkF
aEvSnUNyu3OX6XgIbo0pSM1tvusZUiyy24Eu457OEoBeJBcFqMVCyeie5VrLcLIFGowbJcom/s97
Nrgx/A1OGgJXKxPDU9UFR1dDRJ4n0OIB9yle8DdPjgI2P8OBRhuYRrIdFIVsqy3Tj1zgCBHYge7B
rIC9zN2prtzsYA+W2NeJc2fFrOWm2Syj0MdyHY+VBQcfNakzMmdmv5V7RXv2XPjlxgMYhfCZNR/E
mgTruiVK4nfTB9Hl4TkupLxvRaVp9GirhhT75tCjqGL+4WoXD1zmvHVt0284zIBFZKq89Bo9YB78
66dxoAYU5l6kJu5Qw7mOqfMvgwELqPeJImM4KpjZQfFszt4d4TXZsTbfYSCXkSR6LzIcjeFNVcWW
RB+BGRRpB+GgPolwe4q/fO8b9S3q0XsepH1a0jq2o3giwIqx6PCBuXuI+F4HXQe3ggmp183B1sjB
EDped+uAUMUtrUX00Xf+10qolcIr99JmOjOM9k3a4FeJwfwsFt5WpKe3s0koRSL7NzximkmBXV3+
/4LPiZyKvCi3zUA3k+eUWSIBc1zOVDBvrt0fLZP6JQRbmrv/hqnhz4zyGfzqDki2og3ob2Uzv5Gv
BYmlQLrKgo0tEUUS62aUyPaNOefy3qlp+2IFs2BoFoKpK5qlWdzmnf4na1KoDJetWJoeiwxMsGm1
58krsOxn409sTwdPHlTOHVSFTBgyxsyQpuNt0IxQ52gdKHR/Gjb42AM2s5H96GxVVxdsF6yhBy5o
nQ1YA0Q/Jk9KuTW6J/1jOyWzaPoaDuMfshU+Wl3tQxJ3qdv3DCzYFLMNN83yGrJEkLn7yWY8oh45
GrAYA2k+lbg9iG6tyi2N9rnU4U1GUgWi4/ip7cjONfW6tVuO+TL2vL8djyWi65jGrzbI0aOVwt2M
2S5Ex3Zoe5yGuqTdX410lmTd3sIgWFZkHRRBaJDlVeV46PuG35GBOz8JvJsAqHEDeaUll3h2l10o
JghbPpEAXrxqOV0GrhZyx7gizT3ocSPEH/iv7tAn3gxoBwPPh2zAbT9eg6G9CUj92iRt8hZ73bsR
ZK+0va0hDoE1PdpL/zws3alJ1bMWsBmYrEA2K1H+mg3ntUdFqmVxFLK+qeF/ICRir9K5FD3yXFTI
Az2CRnxyurT5RS7SUaFcgeHyLYT/b2BjgNQQkG0WQvZgRipg9kY2zMy0t+5kmX9m2Uz6fKEV9UdB
a2zZTFTZILjd7NyTC/dtkAkA7ept6ZB+dGK5VinCSlzmMbG8xLfwuU9mCfKZKTiKdw7ABJEQyjWk
FHgSshyFIjTJzOoTpiolFm388E3DGTRW8n1QtY5AA2/LchXqpY67lZI2pBjwSygATrzE/o6N/BfP
z9GyxpdRhW+jCmDCecZ+XBSZuc67ZA9qeQalTFvvjQo3ghvMaAv8+Vb4ZtSHEkwKjb0qarTQ5KCk
FVoEx2wfM6TNZTUzngkqRQzg+Ao33WnnG5iOF4cwuo3kOW8Wkz1WjX8MpamKJeshtvRc/POpT9EY
5E+Ea78PbXfrDmhI18KvaZsfgOW7cfDu10c9HnNniwMFirtrvnE9xqHxGSjE66jiN2MIHyHLHiCy
f1LS3MZtKTbCzO4zftghB7NRy+E9DzX/iia7mNAVLhekoUYWWRwRqV7xF6zxCQBzN7Pi+Io5i8yA
4IGp+Oou9n2iHJLDj3Sc35OnP9AcpyPK9KkLkyhuwUpLM6Bz4TgloGCDD43Vr2RF1X3UrHmLEO11
n3F2Ng1wgPAh6K2nNJ9eJPI6pg53VVwQtD7rex/tSjJdNDYZHgoml0nLhC9qXU5828jF3qmWV1fT
byfT00I2CvpQfBolmuwocZadRrLbOD2N0QxAXAbD1Q8Vr7RcQZgM3ap2VLRPQJkyj/M65S7tkztH
5DvPgMTq4augkvlJQFpSGlAiVkZ+sqvk0fWTu4mRmOGpF9WiWgOz8zK08lz30+fq92wK7FvtZPts
Hr/ssh+2oVyT5xeCDMJ5eTckV0IGChu3ebnzaACjgei3GCdhX60e4QmlSv7rLauHD4EEYpJDhduJ
2I5iy0nu7jycczmGEqydoIaWhL7UO/KEnCRlQdDGw643NRZPCgUqa/RVjw52PXB5ycYjxt11kVxm
q/FLQ34ZvDfTbSgF8wlortzF1MkeRRk1/cbv5QLQqDhWdfdE7srJ7zBiJbXEp5ymn6VmfmaYTFCL
szsNb6PHHll2vHLt1bHUuZWINWmmJ81fK3Y5OmEAjLDBY2V8xrb/ETMViyxhf+AOPZLW0h4NoW7K
xf4EaPXPS/HwsLKDEpHchjVWXstidRmIeeNkAM/iKXuuwDzeBA5L9jjQB1/Wr/FCFRf8eaHB7Dio
D85atqfCvh/G+cYeBdYHlISzfM2B0nmoukAmHVvo+4kt4FROSHfiML2r+RQrzQLDVU/TVNwwkD/Z
qfoTKls2XJ3IbvHg6/ToT/mdW2IFy5v4Ups5AnDc4Xma3HV+doxJcmDaeGuV5hP12G9oNM8Vulgi
3nyi7IYjJgeUJ/ys6WjAYibhKSmejIGoKNN6dYX60LAAs6rtDr4YkqNIbyUgFHxMLIiluu9sE8Ur
jV1uMQ83XPfJZ1DMksvcOibsshznaJZ0fyl5N2g8sitjij/Oaq9SYseC5huvCOEOAIN3htUW+4Wq
OoP1uxnXR5v66ifhzWj5b27qGs/5kiNN8hWab3PAEDyzKQKIF67D+ia2v0xoKVudMt5OkcFvU6mn
fSy/sMfeGH7P1sq23nzK/Y0IDSp2AyJ7uoNMaN0MLvKOPlyOsG0ItmLwutHstQoQyUrkHv91dDph
Gf4TLNd68U8tPP+2U5ztZI6yfvxKivLPseyTNSJzxrG9jZuomqbdkvySDuZ94FcBGeMZV17iW5ej
6lyUJo2wG68jVWIu1+XLYFHSzf2HI1Et9bXCLI84mh3LlvDiLUfrQsAI2lFgBltPtinFyvzGEy83
5ji/G748WrL4JSzrUyUWqq0e9X7CeaT2fdXaDB4UqzJrPrvZuGHZdHTc5dlJnH1Q/8Q6uxT5Ww7D
ueT3Gej2iyPqBaXrW8Asb4zVU1Lpv6amjMTuTfmAhBYyf3nwMkhsoywflqD7CMPx4LdxdTKdDjof
YgvdsvAGDDZjQ87XVsOD/+d/ptNbvBS/bJuyy6BIYmIiaHfLxfZBBeZdLSIHveJuMDDr258+Xa1b
6mczzR8agpe2YPS6G66qcG9Y3WlG00qyqCI6iN6bCwEBUWLyCZdM95peRxkit4nwl43tda9yfWY8
C6FvnqG6jsOjPetToXfJpPuN2Z2LJr31q+wkehAPw7IcxfhvmWbY2sE5TuH4jC1kMw3Suvf3jZPs
rNXGTI4BAhk2DhsnLICj5z5GK3Pq8dZXUYCBc5srD3SWx7yoaak4QoqxrW0sf2rpm6iZJmuLCbze
5hMmP8cc2m2PEBmAo94v7pJeLAHdcIgprrG5jjkCoqBt/RPkhXxz6zdZcHKLtNvmgBG4+cIMRzYc
TS+grtXuIZo8uDtG17PvTXNQfE1yo3V4P/rZfTcjMQ2bX5XjJvJBhzKlw+HI7mk79vN0cArnlXUk
c/6EijqcPGjSPN8Sr/DQWwx6qgnzsq2Bm3cI3sB9kN/pMKYubEJL0ICLLZN1HFLxzFp0JTGzvXUC
ylrHJFOj6lClzkwQ87LhUc7Tipw9fK055GXyBXymbgqh3pgetTcSUUKKzMbQqFNlIL8rL3m0eD0x
uKTFmbnT3rL1vmU9Sm3GLUPEiIFtaNNhFce2bz8Ad3U6zshY/WWF+2bENpuePzeHgl69tpiBt1Vp
MukJRx6AvuBHhH7fEAGXev5AnFZp0MYN22QA/sdY7d2zWeLHDDPR5P1LquKz8yz0aYE6zO6HFy9M
DiEvcWjzXcaZpqSEi9u9drIwd1ZXv/RAunamH6Dn9kO8WfRgtgTAoBi9g5K/Sg81WrVwOjefI3Va
aXNRpTzLcWpdodSF+7g2zvAmrroe1M7g3NJNTHrDOmAhHefo1bypnM2HahTWTrM5AFdyC6kY2EGd
U7k69rdn/UfemexGjqTZ+lUatWeCpJFGErhVCx/ok9xdrjm0IaQIBY3zPD59f1RWD9kNNG6v7uIC
lUIpIjS53M3+4ZzvpMmGwdcvWF17isxkNzAqAE7GRDTFpuCLcgIkzYqWn/BHDVGayibxdkU8PbcM
NA+N0C7j7F7LtvlZee4TyMrhlDhdSSITPoJ+RjHYdfYrO1+TVnp+VrjWHpA4dPmbG2ThWxqYODFm
tYNusmXITMQ0DE3HqJ6LhO8EARn2d3IU8XEYya7v8sqnX8LrRqVVBxkdVJvoh6EdIO2q8OgGKPpA
RNs+9/RKs2qCcUpWeS5RXNthZrMYJVxsRG4nBtu0UevzrS6rV8vJmaxO6ieiv63bVq/fpKD/VaIo
5lP+9/8ZUkn+j9Gk0Bc/2iiP/oJTWj7kn+Gk5h+GcEyp4+gFg+QY/45TEvofIEsoVYVlWa5pmea/
05Q00/6Dfylt3ZSuzb2yMJCaomvV3/+mmc4fLC+/o9gd2xYOUe3/+D9/iYtv/sv7/5J32X2B5rf5
+9+YCP8Fp+Qarsl/Di2xafJZbZ1v8C/ppIM9I2rWNSySyIHKcMZsNvCtgKhDomCO7XEEcZmyxylv
2tjddEmZUSYTNIg4ukgH5Tol++IK0cHLjVlyqjEHpLWFG70znT0BNBssyEAXtfozS2dgfoDZ2wok
yhQ91ramHc15JtacLTcNh965tCvDIE/mPPhDgzU2KBPz0FTZ1jDoIb3cey+0C9RGEkJmCKLg2exN
sESAewYzFV7ye5U+TJPhnBDe56decdrBIzjYfXezpXMOGhzPhI/g52eXCvdR90zIEfSTjkf9TNzm
uhrH5pzPwcsMucQb5/GyLKlGEVlr8GzmJlAFr74GVNHQw+WrmNDMgmWeWdCcDARcDOaxGq0PCB2s
dC00o7VYZk/LG+i+05HrKN6mffOlm8PG6AFTOgUSa31iO9baLZJ5Lyb8RAY7NP8DduClcshDrEks
S0YktEdPXyywOXP3xiZ1hXDNCDfCQLFtIECOEl2uiqkMN0XWNvtOMzQ4QFN/V854amI56k+sFvpY
GDfCH7Z6Q+S9AhsPoTtZpT9Tw1B3YgmYMCp2x0GDTi5BoBZ4prnxVAUJ2dDSbdDE+VUDBoxsoCnX
Cqb2oWmMq42oJGlNRSNTworEyJa6l5IpgFvaEJ/SltvIqBjW2Opomizb86F+6krgToaN6autWAKl
qizOhNUU53FIHsXMordEzkQEeY3ioP1KZ4sZtbPgi6pVRA21czSdaIzEjXYu2R84LDaBEVg3Vzab
xul9jYf0LNAg+hnNK6vXlmYjSYl5xdWgR+iD0K+sDCHYWmDKWBla9ykBL+/q9NFh6LzstLdNToyu
nTAPLIf0RxQVW4RKcltyyUVNGjKSmldSlt2jy68vK3KsU6hhaU39OYeBP8z9dHZMfE9R+qW8unoz
oLWv4tJ9RlIlgRyOzYsdRNuuHuSPcIwxPPFZa8eBcOYaJcK/7AHoeAl0H8emjXU0z85TIN07Cur4
Uo41V09sdocAHd0WJ+Su45mTGcVDhQSVEq7VKHLYytWtuDSNFcCl8PY18kDNDPsnhvIM3mOsAvF9
kqCNAn/a/yjNepciXL0oxzgO8/goOMHoLtpfhj5CCKjPygYo1QoeWtQQxUINHhlgrSbPfh3nwd3Y
BGCRxq3fgHehm2+Qnqq2OXk6MxG+QXbWTXYq8oyEhinesq+qrzKOnMMgxJFyHasLilZb6NM5rDBZ
545kjlBF/BiOJT56Rb2R9BF8RVwEVm4fwqlx9qXQ3xjDBfs5afcZTq7dmBi+1tn3WZ2faSiz+5SD
BV41ZkHmrABjJ79y8WaO4jYTWnaO8mdgcrho4b4iZovqvRfLL0zZiBbkQpahG/kmJictUjiCNV+4
nn8awB2BGhCEW9oD+JSo+B3NZKpHweS84EZfYieiydhFmeOboyefSw8ptjO/Y0laXIioIYuE4VLj
xPdhPJ4s1PoskYSwnNeCmtZkrLIJhsF8rNvFGjgEb0yFxAnJRMlkI38QDkZoTCevGRq+ClDAqk0z
2KQGVtkOFtOe7NN+U3fZQbnVb5PS/Upgru/ZYbqRjRvs+cqrKZ/xgVOtbXq9exVpsI2CRvoYG0Bw
pVgFdTd/GkjLdUqL0QM+huOCnzM09orsebJtPtWaL3UGiYBowS+RCEr4URwnUIV6b+9ZJUWya0z9
vqwsVkKCRYXx6nQqOMbNfYYa5FS2Shw6QffuAi4LY+GwkAX50NRnkzCyY+t2jwxck4PU5jPqkDM2
TmMztQnPscTetSVe/LKALEoq6eiLCYxS6tgxrp9tLwkY85YVPCr0N22AI8NpgQnBJezJqcwfcVJS
RtnNIy+D3/OId9OcuKOMEAVsQrtUmQVe/YQJaU2WpZKKqTpjalSa4b6JfRL1ZGKQMhB9qsxbRMsu
wTkuyr4yQn2RHS0H5nWo10Qr2xUX7xzduROwG7eMaI9Sj9+cZfhFh4QXhO5VL3riHp24vMl4UssK
ACHhkJ0w5vSQ4SxiuAKH5RcRm/BzixvZUW+N3rEGxPKxHwZAQWxo0LsuhL/GFqxxYvFYkre2jDav
jdP5xBVoWytiLZmwlHIsqFA5sY9kDsyVkiTgxsi1LbayIRfUNlC+YiLrudpPZcy270z5cPt+EzBC
89jr2cXMCAfYgVm2S/1AIjbE3zsB8mIvUvdWtjNFhBmypazx9sVM6UdreNYLDXlLd+bFZd6ZZbHn
BOlvgD9YUAd9etCCYDcHYchT7XfJ6YgZakz9pDA+EhznTlpeezfYsR1r8Lg7n5bOdVt64o2JiPLt
wKk2OTlwbFRgpyjsJJvYhQBsjH40S/RdfY0DNay3mDmixV7GDhx0Pqq/FawoZOTgaxZp1cbOLe72
AFzScbbz+yZCdMDEFuagq+yj7JHD/T8swM/YDYqm+N3+12J+6Qd+FiWYxZAT+B/ffx1+FZuP9uMv
72zzFqbbrfuqp4evpkvbfys6l3/5f/uX//L1/VmepvLr73/7WXRMfPlsYVTkfy2nxfcj9WeRu3z+
f37c5SPj4x4/ss/o4799wD/rb/EHtgnpeZ6pw3QxPWihf+JMTeMP/lRIF+AYgfQQRf+j/nb/MCnK
bM82TEFSu25AOv23+ttw/9Ap3KUnXZ2ymXrgf1V/ewtQ9T/xTF3DBI1KqU/tzXLHEpbx1wI8JbiQ
YpVytB0QO9TE/gYeQTc5W6BeubofhupWN3N/0I3FfGajFRezZBIIRoWD766Oq2KTT4z3ucYfAqk6
vJQVR2/86hU5h2BJOJLD0M/qh99aCE3JxtyDhXeLVODg7qQ0ftuJ0x6tAszQnCRnORHPMuusIXom
rXhOKGqExkQQht/d4FXviUab77roqjO9+8LnzQnRZ+eXMFXjRit4XZRu/eSI2W8bKU59ZX4A6Ecg
O5smJtKAiLOsHRnH27e8vNICXa12YKOdTiwA8HlvQQgzKW7au5qV+TEeKf7rwDHwGyYry2ZVJWai
dCrYfDvdKfrHCUseAlP1RUsckErXfHkQuZap1RZzGhZRhO5rtzV6cH6oelC+GozhBmuBQc27sSgH
XxTZp2656pTg5taFjDYtYsvd2HMNmlX8S+lINpEOzJd60J9zPawfHDP2y5irDoXUuiFml5TFFrWP
B+7LRTZ3aVisrsv4IaSzMvVJ7d3QGRAKlqhOjMG9jzq2ZBAkmQF/SD0btyYwMVbz43sZMguYzZ+0
Ph3qFDe8tNTtRPZRgHVyBocW/sSg555RiyN4rNid6UynKg52DXJOO8OJpgS+sIRunlXm0oft3Jov
zuYGbVoAR8PTQBV1ziOWBXOV63q6S92RpqGKih3qRgw4caexm86co3Atn6mYTZIevF1arPocgrHm
eoROlksXVlpio3+ao30Xjd0dsXQHoWk+FluX+sABJliQMlz3UPEzuodz5sluPU8IJsErmNehISYl
SfUrDL+fIcPRnVXUxlq0IBIGLwCNp4IDhR8RjpH8kmMMxyHvPmYxx5tUEbhCDxgDMbPgfnTk2JpV
ed9X2EqMiLwFMDGA9NYuBMPd7O2MqHI2TSK7J+UhpuxYAQVBc1965OXQBhknPYIfYiBNXVtoLUMN
rVpcvwhPz55w8eKyVdG1q1T+5FwNzNvo1qCKlA4adddpvKOdX2uz0BDVBeU2DN0fqAFYlFTeM0as
5m6qi1+mbU7sMtsc6vAI/3t2oxvxJdUOZr92rAyvugvzqvKJh7IfugGxUOlF0ZuAWa/MFzbr9u37
TVQs2QxCx5/KhsGubqLx4hsr0Rip02BexiwGYcF7mdAQ2GXJMYtEfV8tf/T95/hQ9m3S4cz8/gee
pT6wQBjH778k1rPDAACApGfVQ5mwBEbHmXUtnW9PSuicsD+lbziPrUi9mwS5HmLDHFipQK2B21Ch
nyTHrbJ9yDX4fK3wUQKTI3XVOwCi+vJMqnQCp7P1e4UbaMUhZuKUS6iMmSVgwyZ6fkCAltjkKMzY
xvQJBUMbXiAtUV8hy8Wo4VxFSe7JNNhowVkHdXn+M3Kan8C1XM490gsowC12Evh5Y0FImJ48ERny
IWsdSaj94vQOiBRZbc1W5HDDUGhHc/wDPY3YBL+RT6AdFMYMQInlAo0UElPRrbHDbmyjvQgVBYwr
cnq43Lxzu6lm5Yd/z2hhGct23n7mfYMN21XGYYDIBsjOXFll5x0wpn+5OXT/usfZmMFcJSVJ6UiQ
09ZFMWtc+xBNnR3FyIC9Ww9uHkgR9CurWXJQ/TxVLwkZnCjG7S/WVTkdM4WeiYm0W9i8qJWuU13e
g1IBG1lhM0NqivWXCFRTTd0ayZnP01Xu4w6iRWaD4RunNyyEL5gQEL2kvbMZw8THkgzwotF+ZBNM
TeK4qZdQnNl2d4/VbeFiEqyI9HTfOciiA4/cQny9eWcyKgnIwwaEhvoJTFyOVsq0lOVHLjbTOGej
UJLHiMzFW/Ldh6tuIG3pCu096sCkjbn9Mue0NYkGAXKcqv2QGLcpJh3eAltYYvZ64eSi/5avaIWa
HQ02XuWIHMzUGtM1xiICncrysc466ZsEDbSodS81JifdQDdaF5FcDQNEOm7Z8KItSjiAeXelIq9J
Y5JCQvrwBGHmBfcgnigFP4gZTc8siYvRybAZxVgY6Mr30MCr2SSigV0COWJGNJ5C3OVpqoaX2GPz
X1a+xyKEJXs0wXpg4lNhKrbqHsQAQdkQbOaN6+HsxKv6E7qScexsTj3pZeYayT/ELSt4JVbmjlKl
IzA5HFHVYlUegA+0E35tWwuP3j2UcfgAJa+kIp5RGtuNvSGuCA3AlEgfh6e69whswKe/tQri+uKe
fGriA+SusBvznNjmS+ZoUBDG6qAl2MZismuJe7FORgocTpnBIS/rO1TKBDl0ZAw6nTiIVcot4M9a
l7FmlMXO9ggisHJMivLOGpy7wXJ4lvTsN2ufwO8HTEDHwtHzUxv1BQBq791qo9OkJqRcUYf83Z6w
yHJe+U5v3EUeoWUQNSmPBPN/lfbFdtB/TIUG7U8Iua2ilg1K41obLaUQqoynbA7qbd8jkFWTa7B8
LrYtOwSryvhyQzGvdQTijLxMh1HJXNMqonkjE+w0ex5EN/pDU6BHJTwMFXjtmM9yKn7pqnjsamf0
vRrJgIcMSYf1uSpcbi4U1XTKhkK7F98jSg627BiDFSBXVjwEvBfk7YGuABxh2Iz2EdkkVh2zbG3O
XRxhrw3G2AfMepSFju8iMr9I1C7um1S/tzzUQ8PNbo3uTcQ2A9lTVbkVeUEDnADaT9lCZQJ0EB9r
OBB7NNLjpqFZT9oBSXuxIKqy4rlwnPKmSjQqgY5elbSvDBhAaKBNatgykWcHE/YwRzyZc8aTSJJL
ubMUw8gss+7FzGBMMtYchjo4tKl3JGcVLvgIVi0v55cuSMoz5ZPqMAaIisMjQ2yndyFPLFB26yzz
oh+i6TjJd8nYG89cKjv4QwPn73XMarhFjCiYgTZRONC+TrwZEM5NOFbIbiY6Ov0kKydaERPAHK/u
n5IgpPIpDg3/jVExH7v5qUuaC3HeKG1QyINDf22lU+3h16sKRFqeOaemNjiH4g+7pwKY8cUzQTPn
dUKXQIr32AFapOcNon6j5lAc27yHF9uZzY6Im60TBNMdLRXaXJREfbZQQKtFYRIfsqmbD55kmGuJ
rahaEllrQiBhGCsEUY/NiDtBL+LwIEL2X/UMcrRfrmGd4MYGuBEQprFJhgeKkvxJVUAzcU6soF1o
uD/ic4wc5z7nniR3DcF/3YR86TnTHxDYd2GxwUbW49hb4hzB3NlGvOdLw58ypnvH7V2/b4kJmS3t
jCMB2bQZPny/KXItox5of8xoFGZ3iB+/36BAilaIwGqoLXq/qjgKr83yxnARZ8cTLlXdam4WxdlR
Dx0E9ajJam7GiCUnJfuf/6+i7r8mjjOfF5IAmP2DakN729RMuiL9XOrwssGzijYONnbU+4SpVgwL
mtlXSd/cQKe2d6hlrsMkm5sTLebdusW4i4OeUp6o4ZA7ymjcBzLqnauUk3sNa4WrqKTKkSy7K3fT
4yk+942M/NnIBQrtXlzI7BX4yhr3nObX73caYGNoYKxpFyNpZqGBnqUHqRVTBGqF9UBojgGYmCVd
Zz7IUvgSXBfSgz2VpkUuWbsgKsOcDib+HFtDe6E0vPcUD7mQeAJmmJ0ry/XClxCccgpOYWMQQX6w
Q00nXw4scoEozy3lOQuFd4HvxYwLOMmadS7kiBdcePllwHV6iayqWSc5p4pR8wxIUiz0JkfXjoX/
eEaIgkZhrNQLasL4Lken/ee7oqYvAHstfaVpd8jtSgq1e6wDX7THxl6W03SJdaEfeB1uHW4Mz1PZ
aTJh/9pO80SiBtr132PhPXdky5GlA9DMj6GJc0E/pfhaYwxufeWhLQriEvt+RJ554rj3nnemT+zX
C5uNF63ZXr7fTOMw7Pqgb0FY+xHYUaxbFGoG/oMYOItPKAl4fkt375SFbVMvuDxHXe8vsefqp5Tf
/SjMVbXU70Gquqe81q7kbLgXx4lr4vuymBA59t74T+xdGWkBmKRCPLoEgNzwfK6Y9F3UHPNQSGu4
1UCMQeZYvhIwbwEhfOq2l+MXyr6MeQhuld0iIrDNdnFN5TQqBDpPnnjIbcp9J6pfAs1Gh4924DZU
RXuwbLjeQ9LAH+koh7PZVg9llov7vnii9/7FHFEOQsOcme1TRSUg+rbe6kC+HzIbZG5QTmfDCouH
0qvEmX7p7vu9XOGAiHi+kUsOAYyHd600qNgtzxKm+h30thIo7ZYUo6Mm1XBTQHkWP4pClcd6nqxD
PsoKj5OsIEUyZwe0q3YkF57sKLkrsZ2UoXrrPGq52OZ5NsOGOgmyQV0s8ypTUIeJudoay2AsRFDk
VLo8lgj90HlVPzrbTHBGZw85Kg5lGuowxOYl5SrB7hfY4IWrdBMFsx/KPt0EerczCCzBTae1XCDE
o4yOi0al79YBP05OS7gOR1WtUhXqW7snFTOLiUQo6mldUQ0VVT2uB/ZA44wy223fPTc7tbH1jDlO
O45zgWi3QseLD4sj2ExPOdYFtMM2ioX+PWuMU+SNsC2j/iOYMA94S+BVxu+Q+WM40GJ9OoPN+Wd0
PxnanJyR6w9hwbYDyHPMyOzgh57fwqprdnHorusk32Ip9lZNDVwziVYp+ClMg/1zlhEoZrpvdd0h
+Uh/Ix7W73qd1U1uor6SNklfZti8PPG7ASKfxx+EYJhbuKt9BSh2vFoeVj0REtHSuSy/SqwmG9DV
iDNDFwN6BbsXtfCpbA6MI1eqnx5nLGtbTuSQdUvH3DfCgwyTYxWHARe68MehgD52HRkICxhCH3qC
jcIJqAMNYE9mPydbDJNEzHnGORrxKXoqGDb6eNHJ896MHRV/wpx41Vd05K3EDBg5WDic7chsb1N7
8MB1I716s7zKsYXEJULqz6Z6t8QAPoeZNleQtPd1JTZQN9CetOaXlaknYRC/O6qIzmKmjzHKn7Ya
91MJ3193w6eAdB1pD2DXYnypoSrK09SyuEGS1FXsHrHZ5EzFsU6l5bQpmiBdK8fj14BNLzPd+y7q
hu1QEhZGkYHz0MWqNdIThz0fg9kY15nTX0iZ/NUP0JgK0fxg4/U788aH5jjkeBQ6dIHrXiD9kMhq
u8DEAob/t8pgAzUZ/IO5C+SVvAQ7Td4IAHTQzE/RNgSYDmaxPoL6+uFZnXUIuSrZp1kvbl0+zw4n
miXke2CxV9fFuNbr+ZXzoDrYeg6EKfEoyeiCLGqFGn+ucO8Sjded0RnnSeOJllQjSltL3ZNpsdUT
VmvNDLtEodorWsv056B/thcJf28PyNP1X16ADAUVqc9S/BFAa7TLFW94hM0VyyGDjdh+VqOARB++
JSFyrFqRU5kVDPCZzm0SKtx9aCKnHZ5lEuoHu8bHwa28h/CFtS6fUriqlAigUQm3BKBoSO1A/35u
+/AXYWeLS4ulX0JWZVuGPwpBgmFHOEqZGkdPhKc4bd+xhiTHaErPkBy1xvwUlIw6BR36Wf0t7cLr
WOANdt1uqTHHw0h3iewqMx5D5Ouewleoxy9Ebbc+ZKojr7a9JmF/14FJx2p5xz/fpDi0HEZZVJ/5
meFsgTQeZ1uWMGcgtI2Fvr4MAqkQDyi5WE4m8aVALof1sN0KOZLD7vKN58G4li0myLo1t9Nsffb1
8FrjHag9ADiBFpeLNq3deK1CQM3BRZSIvdY80nGotigmaTlbjp0e0z/1eTKXB8qdRcGHXo09LrOx
+mLa0a+afVUVzDip9PmpcKsIuRheDKnf6UN162wxHVTOkmJGOB/22S4KzE1p5v3aGNrfFfjSmsv9
YpE1n8ONc3AZgs9yUXKkT2mI4hOYVxnII+422lcgLBszCCjLYR3dh1X7mUf2pTO7L093PsaGyFBM
5TgRAvRytc68TET4sIIwA8kGwnJMqP2VlTyRET/q8/KwaogKRLuLuVIZmdh1Qtq7oz2bjvfZa2nL
4pV1rWYTb5qYDx7uUWR5LFvjAlleHxzGAfloFUnj3BkSVmvdbEIDWecA1buN0TEYQ/BkeM4nHt+D
ioF0jGp4Di2d1KjZzUHaMChlDPqMcjqPrd/8sh+mmJD0gpNCzORWEJM8bWyColSWXxBArL1Q8Soc
oaIAI8th6KNxi3XqMM3bWG6WLfs89lpay4yTmq9M1bETXUR0SHtIu4iXNZk1cxCrXZLfeWIEFbFk
3sFw+84TZDw8QvrFqoK5nJ2Mb4wMBGayAGTpYlAPUdHnWnDnotH3u3IgT8PAYdCk4Nymdj6liwCS
7WW1SyeynosasTij/iIdxIEbUaxt/UFipUOd0DFyaL2PqGRlT1vCkhZm5pRAkk0qLMkVRmu7wfW/
uOci64J2LkcuqsHAaOmyhQ1Pv7KzTV6NnziiCH+q62aH9AO4Qb1vIuifk/dif9ZwxUgOCNQ2rO/i
ghDf0GYmk7jshQ2LebBenopab29RnnxJx5jO8jfw1BXMst4PM1gzng23QMj8NAhe/kzbwb9iBnAH
ogVs+T71Sy3A7oFVn7wO4+BD9RAksiwLSwuRcxpLdCKVPBF6TBSE1H6LhtsZ/xPGIpYkQAo0h+GP
IRCCykC8auZmqruKatq89hoSYQ+TTpJcx9ZCwDEqIsBmCO20G+XGqOmDZy5TWFLxVauktsnHAeuz
+S5z5PyME7WjxOWtTSdTK8HZLqTsgtzUUMdQWoxkX2XVs8dgD12whmGIc5Mr6xZQ01nU9QRq3gAM
fGSZ87Ni5oJcd+VmCLACW3+aHV33eZ6eA8DJ+4HXKpw3xEDaDJzDtmBPLM/fUYh3Uh9hIIgfilQx
kJxxsUOKtmRUIm7SAG+6o/gVIYycy3TeFBa/IecUdmxJeiV/FugxVnNTX2ObUZsxF+pQVDEdoLnT
RFesoy59TfLBXNeluOVyfo+NkzmBf5Xq55Q4H3He6GctHBFVmwOHNAbRshh+Nc4iwcYEu4ghFB0R
fMh9kXsIeiKOEEOHRD0U7kbpzBYJaiPx1RcxjbbXwz2h0SOVwuSQ1WiFYyBWHSp6x2xhLTC2S72X
APvjpM+fLUlXYvDkrUqPhIEtLwJAqWz7HH8e8hiOEQKmkkHFijiBZwBENwuBxLZ1018OzyXYYqeo
7bS1HA2opd2DiHAPRB6CmVRTO8rGg1NgsIwim62Q+xbWqMBLpCCEfsYwAWwa6fITziY+M7tg017q
t6zqaY1MP+lgaXQB5t7MfpQ6ydz5ZP0wYxzqWu4+Gx2UHzBXiDU0Z52kzFIszM+uYSsGsSBPjFBs
WeiZaNfQYdsZA8iuri+HyEM0wPGIb2J6MIsGUZptEUZV1PDdc7Z68pOUpDXFGswRDSuSUb+CnrIO
U9qQNppEBNolsCo0732cyShLC7I89PGV/KVqzZAKULD2QmDGa984xZ3e4nMpqIoBGYdrO40vrYXr
IYTrux5k69e9TPx84t4pATWGidqjBX8ECgT1wepvMEfqKHjSq8zbQ/lGJwQjD9TMxqsC/ZQ3tHC6
Y90aEwRULafHZjDS+37AkJNibugV6BSVTqvR5BBqCamgUct2zSgPcUzuS2wbn8qggiAjehXX5iFt
AJbN5jTuYUbuTaw/Ln2gWtJZS+jh5J40z6PZXPty+LQ6nvBdS/9W6KRi0E7CE3AwwvWp5ey0Tr4y
+X8ywiy6eK17ZvLCAB+wFs8kGMZOoa+Y+kq/aS2St73nrDUfgljO13LojthOcSoZDuGJqPAWMYMJ
neubqWceSCmEtmDeyiYrqOaQmgUdZmZVVGpry+atdkf7PFfGATeI3+iQNEZKGZKPCj8dmWSOzWMf
zC9pCBUrVRluALt6CsPxyvUSbxKnp/fTXhxYEehA1LJSTDB6kPjrjRAmG3I/QBk4DDWH1k8GhPSR
c1c1qXWzWG6su7rbeiRf7FhDkYhQ9wTi2TCip0h/LxVwz7EDZcqfbAmaYZyXaCCYoEPKrasl2lEQ
ueBKs3whUwqNG2e0VSWkTIMcNJ3yVeX4bjHNRZswq5ixaJi6XOcJSSNb08h7HGHNMyIfyE8pfwdW
yj5X5OlmgMaPbqgln+u+DNHlKEuYh5rXTDSqfo0epd5FCg1d0LI36VFFo5jB/Jrajxjz5Es/Nu9B
39xlRl685nb2MA0/GGUhEuFhJTsvNP3JTO+qAIFYRsgl0L3vdRgvO61ZAzWbyKlJc0CsutY80AKg
GbSs4hYAHAL/wsVdcVfomn0lnz26jbNmHCsuMBKk9EKoxzQLXoyulbtBybVRDpzeKYe93WlXqZZg
yERqK8WBjimWq622X7gGsboH4hh5Vux7gMK5UMrfZutB0Oj0+5iRLNOh1tjEFfgNWYByKCVDH9bJ
M7mmmz7LrzqWsWzu1yKvwpOc1Z6UGuIPDQGhJR5WYyp/kd3AMbHHBisvVTHJtQWJc2PN8bObI//B
uPKaLUbbWmlQZUvzHFpIiGIrPfVT/ZQgu9pJixOVXzXKWoh4cVdQ7iFD3kbV/FgH6TM4Ku2oKbCt
DK7srdEmLGtq65aRGFB4DzVPJgaD1e/UejN0zvgsuR9m/WoTIyN6MsRQaVU2schj5Re6ViEJTX7W
kYa8Xqshmm4B5H4NYUZ967bAoaMAm0hEdeTGsBrsEs2xjYnCPKc6rNga4cgGIDzAnkLeExSEeJfZ
5OT4XGSfrkfsY96XrP8G+Cbpoj62ebR6rTlJMuDWg14FfgjhaFcRe4hvhxi39omgHoK45uwgTJAH
8dTdh1P2phEpUBiCnqvaiEoVrzZRAhWE5IYDv7WcibaA0gBCyLmKnR/s9YhLjgtvZQmNDelYfVXE
nMRd3G7KnPJYY5gAvPhrjHJ7O+G3ZG2FB7aHau4zCRlORaf1/Jp33kLcm0P2lt3LhLSa3JVoR57d
i1cwIWLXiwBzyvzJ6d4SMTxFmJI2fcETb9RRbwGxS4t1A2rOBwJMRStjwjPc/kF0WFpmj6xUcuga
B6dljC5hbzBCtRpp3QMEguMbgDgfyCOVhJFvnQLeL+JOVptLQgWvTcaEONbGuynS8qNjLWaRvScx
f9kNPwt+oV+ei4m0G0b2xuRpIrjHdJpA8+715NTMwoPbBBCdEML7SazYDVUXumdWcl0S+wbfxwpt
5C8STbgvy/e2NrkDrHjcuGa5y0gO3/R9TXxHdaga80mH/rY1i6nYK0L0oBWMENOkhY8YwsGs1G/l
FPy4/VxtylpC39fj7paUzxqv08w9BL1Ep1BMH/xU/DkvOgDiGdm7eTXthKHtWkQehm3+brWcjT8s
NzFb2xZUHnmV6b1bevm+qfRxF7riBv3LI+hN46j3Ju1YTpA4A+bwmscwwiB/LJhLiwQ8765uImNT
DOmm1dW0GUTcHMJx/JmF+bgR0oqhXHrTvjJVvNGHQy/617BS3nZOzcqPLA7Qdr7D4LoWdRftOn3h
MIr6h5PpVDKkp1apq/ZxJXdo9a6skk3SHo2L4dnOAa/sx4iFuFD4pJvJFmsjMJ80I77O451WVfU6
xufgf2eDaBYoNUZc0WqE5nAMAgg/mBOxR4ZXFRG7MaEkwoowcQkxHUjbDBk+scf9FGBuo2fMslne
BV7G56zu+0m0D2NdFodMZTCMSYbfVPkY+cKLzN1ozYqqMXaoZP6VtPNabhvYsugXoQpo5FeSYFSW
FawXlCXZyKEbjfj1syDfO77juhOq5kVFUhRFUQD69Dl7r70mJPpgjp3lB6pnlnhzfsyrhO1MiXHe
CRwzApYEF6nA+ZwEWM3GVfOgSNZbu5fRROAwjY+BmWy8kXV9I21x1dBJ2uDmHJybLmxTdMYgRSo+
iSAkmLOhjUuoVXlnQH0k+yok8JUmCG1HYpfQoWdbjUYiAp5PIkoG8k6YbbEDbvCwYFKK+pL5PIvk
NDfq4LqYZs18yNA5QAQCNLCj1xlpodTeX6moyJz32vVj4DviI+jrZl/Yexv13b0eMfphg8JSWKDD
ENOxngfgugZ2VIJ4t4XsPie7vKfPUBzFIu7yEEI+PVq6NKX6MTHJQ0Jl3rRS/HQHvVVmJw8DXJpt
FeMENyqYVv2YH316+ke4UWAcRpe8Iny7s+SzqFCVN6IGTpJzljq0mkEowbbxAVX43fNiVncK/B5R
pelxRUYYApdrl+MSW5z6CC7+YmfzrZMxHqvKx1k7+9AncdORwUHB8pTgtCQTaDYY7Hv7cN6mPUbp
yYJdncj7Ec0Q7sbsSbT1g9MEXaS6uorGNTgmG55BlRF0aOzGviHJxMDAaXXibazNfenhiaQjm0Ui
D49z6d1UhZQ7JQxr54Bftn2fqbNBVLLbAIfT8ysrzSZwJSEAdXNvzOMVeMoRkRPzgRwUGQNG72Kk
trUbhBUy8OuqQxDg3cL894ggBQJsKBETVfM5XezpsWY/RWolncomu5trCKKo73aJjIuPzg/ZziSY
YSpA0ytMwdpw1hKpumbZsGDvHd8CeN1rfEHFJdSrpDdU/d2ylM9E2VpIU8zgYsLAoe0d9LT0M4Zh
jcZtyiUBo2DImqLU+0guleMGzTN5VN4hrW3vEGezvF/q6gete7Qm+cPXlxppre8hLQ7sNt9WQZKe
xwnuAH+bfxU72r/6uvX1JZElTKGcUetf3/jr7teTMfjZAe3PPz/+deuvp7YVKMSMD2n31zf+ejKa
KH1WEAT+PA0t8z/e3J/Hvn5qkGxW6aqBGfmv7/+v14yHQh8s3f/4d0+zR/tf//Qig3bg0Rn6d8/9
85iBxHlnDmyD/jz29Vv/+tVfd6HhjVwR/8f32ECPwHzexP/L56Ospj+NBmbU//y//fl8/jxWi+4+
FEgFtHavRpG7ALUG8B1f9+dY20Tctr+/u2IXrr4eF7h4g/1YKrll32/uEJx5UeEA3/KJj3nSXka4
kraS49fdmZ2UcBCqGL1cDVJNuGuDsrpChLWGB8S/4uwB5hj9eLN+FUyVj35P7MgwPvndVN711ghF
HnPaxW6JGh6RxDg4g4jpq9NXw1R75S7Fu2rg9JG0bF2nAZHzGog7LlaEVIk0nnzcA5uJOvoG43n9
CKXoBgYSZ+FUyZM/w9+mcxJgZaVQt4X3nLKH2rUz7dJCjS3b8pzhadNdnInYviz5zBmGkMBwNfpA
2hsg36AurOM0g5kW6s2PoTRwVQ/Iu91m1rtBU/ziJ01K6e2CZ2uXgzTt7AT6yHs+upp+ED2hozOw
1nNZWzs7Zf9M1xZ9p9yEuRZb7QGwyTLxMPlwL7HAc62v11VR6kNd6U9qHzKzJTUB0hvQRkgvptR4
Tb3mY7HAeYBCBIxuEESEa40tV16fVjIJtkBG61WGn4whCoF7y16Mw7shgYDmZNsY4qAWxMhrEawA
c67Rcgh9XZpDZhGh+4zXIJB5qxDMk61jbHt/xHbhnRx7+Qm/EuC+ab5mbAEnTmqIQeC0MCew+9oC
vktYOUGup+Z9SvjyDi85IG8y7prgGxR8U6aIEhbaG7RL0eV95A3HSO6Y9l71VmROrMF+7PZHSaEe
ScQFrOn5xhiwG06Ox8sx+kGKthB9PpLDjp+buW/3Su7KmnrylR1KXoxyE/S8mGBgfRDJMYavAAEZ
WXakbcJkdsv3zBb5JfFqNlfA7IzsJGz/RKpyhGE4h4iNS4qyLLbRBE3OxaDzdCQ99WgI6w3VB/z1
pt/RO0LvtGBM6Y17mU+MfDzvpFlv9wWTGnP0XmayMa5xFrskwQ8wOLS6m32UIP2aaqH6Rm5mEx6E
l+CdmFnV85DaipWORWary2TcW/HympXiMLZaHcCQYQBrrtkoHtGDl9BIMDu1q34jQ9aWtjg5UxCs
OI5UA+BOj5eQZKs1yci2xDeAZw4rlqY9ERJmUaEWcnJy+xLrSC2+IZUENqT0y03foYEsMveXj2eU
AxehVt1gsq8nc0ORa0KnW9BaER9Rt/VH68zNCXoX7E7+Hih6ILOFc0sFUdasrGDVagJngZlZTtRl
lbXzHHFAC41LaWqoW5nJRpll3xNWZuxpmiEYHH5p2ABbyjwUFBKKWmi25VkYnDI10N28xPAN2Guf
lUC4K+ObPca45ltR7jOTXVpS19+s1kLO1Vg3XW6zjVCLjFDY5DvLoA+WF2O4nzvOgKQJNqqr9F3b
Gzcc2zXuOnnUY8cE3W5eTHik8HHbm9KFCa48ih4Y+TLqe/irou/JDnAih1mU3+JPq+38XZNGNBij
ols2MWRn6wo3bicT6Dg57RI/pf4KPPXQGrRhzJS9o23KHekVYnuQFuXPgKAKA3z+3vfqA2opjSKb
s5vQqjzSOZgOhytvEzKmn2e4crX/6iPLwLsW28eFqfnqtpkjWC4ffa/NA0bDxPevCVGIpIfgdgh8
slywnF7i4sFbeWs9vZodrT5S1ZM74E8xjHlnOQ6O8zlo/V3TGAhGSrAcEgNXmmnXh8o9zDo7lUMJ
6aqcmsjNrk3k0SfUp894kF8K4iGIbbP3g2U8j/bwwWbxoxy8CeUTFq8Aw6CA6heMSNCDETCLkdBI
roO9N/VB1Hi3lN8MCJcKj79Rk8pTDCfHs9gYleausAcD+HLUuL5N7Q9upoeytf06yppx7slWNQgd
b7qf61vpvfrFUXj36qReBQ20TS3Gyor+XCEfsoJYGVUCyeE3k8fW2h8yg1IZZDGIXDp9Kg2iJc92
dvuQBksTkbvxWIPKNBPoMZyDYA1j961336fyZ2LCIjLR0Vsll0dkSRmkeZIV6A/XjLoEEa9bX6MN
hSdPCmyWAMuTey1zeUxs62XGoI3OCzdwnSDzGVqIzGOOjjrVtLm9/NsQpg+D5yFelVwmGw9Rgdnd
DRAd56KiwWQ6TGCza0Yv6WshEdzYuJbFoK/dpiOrsIhi33O3Zjr1h9YjukAu5aPdJEiELPGCP8rb
GoistP3hj+qtM6p1pIxpANf3gVkCvLsh+QbnkFFQMSKK7YMP5mv0l1zvOKy9KRjebYX+AJnDbTED
LUwDG4gvUIlomwOEpwE5XVQVJlFS5ydIxf1RlX0kO/sJlBc5N6xxO4GItKRHzz2XEsPsfgkF9pzZ
d0li63ma0V2EPgMARF/gJvVVkUjraE1nmsDTphssOmSgeGVACE1vsScUfJaBoWjQhE0ktfsYYKxg
4tIWJ7Ww05JrYzJvfrK7YOetkIwFQ7rz0/C6TAGBaJuTdIqNHTkTJS3FPD9ov36yxiE4FrlzFTby
kHUj2SA9kjyEqHQdkdMGbb+fHJ/Ptz/VxJjbLXSlxkzHbdG0kTID/7DMutoWrXqpOMN3ps0+3FzG
Y0LDSKdOeJd7kMRg0LMLAdM0sTNjrwZnQjGSwyPB/7d3CUZxbpE3sqUv4voSZOmTkT3rOQZt7KRc
l0e1tmbrZWfYaJHLtjBIHWEUgkrsLShT+wCiiXlaS/s5GZwru0N+3eU+6pnYAG5ovstSxBfK9w7Q
m1sgqus3WFGcXZY8NSq7t0v3bb3GL3RP9oBfjCPSrE3h6pvKcx+ZqgxbZQeIJTsm3pmiwxEzYJuK
uCEqC4rwaDjnBlDWETDRszEyCGgHcOSGJAdGIDOSRMmigiekmEBHBmtbgsrmjWaNcdpIVlRz2i0O
rpeY1Bx9yEBUP9exQwQ26GAFoQ5e0kwU9m4qJ9qcA/0vyuwe/KA+yXq8KWKXa8UUTGxYX0qbDf40
d2hQK3wES79eWngTQzMf8WucWN+hlJfye1XBgiOk5gM+7WuQkDxDU+00+ScQ/8TNKkn6WX9sXETt
Y2r94JBATeffW143vVC9MP8NURaWyfyZM6GjbRfO33KU7q1jZwQ0aBnp1DxNbAwjN+X/LozqkcZ3
ZOQgSXzGfQdlMoqsPXkzFVl/gSA4b2lDT+iuejul/WTELRhLysFR8/8ACnSHUeLVbMD1OIXAgz7R
VSjbKOhKvND9xBrlAeNHY+M8n8rH1Os4ZBagZMSa/xSDc4fQBrCBIOhPDe4B2913TYvfWDw8rW4X
0tf1k4NfVuhduhyXDxE54Q1CQCOpyjvZhPeZN7w2iy3OQ0WJ5ZEr74ZldZ662F4ZMgaGzwqGQujc
XbQsbbIUUndT9b+EP90ZavGvTNtpjr7Wq4e6v11qNzmIcrjwjzFOgQkSJ1F3tBqRwEMu9QHQk0WQ
1yQUMJ0yCXDKGKhB2FkUHSS8RA5pV4kmYc3c0KaR25pSe1sMP9oO3KKVeM+i8O5sTBC5JrFoqZo4
qvPiO0MLQqIMtcc4Wx1jVoNKD6e0ckl6bLhwOEo35yIgYDZRxa2N/vecZW1z/rolSEY6BQyv14dt
w7tJdGDv/cQAQOZYuV577XQDu3Q4E2g4h1Rubhmwl+iblH4tE9/Iy4jAYSWJNCGFkaozKpURjEda
01+zhDx/fRGtAWyKeFHwDVvK2OocDxu7F79q3RM2KNsdxKS1bQI8zfXh3wxdKc/ElcuzNc8qqsXy
0yhhBhBY91Z0o0nza77PM+TDZUYzOJgR+Kw/0hZm+/tLXkLJFh7Tao1u92y5/hOoDYg3PSHxzYrT
yG3iRxbeOzW1TwtKLzOxesjO0yS+5cjQa5uGfcj64YRxMx0XAwsKG5J5W69JnPSJECU3XEjdNDfP
rY+OPAvExwy3dxdnPSUzrZWZTPB1xnhWADHIyFLZCZQb/dmAObYO3GwXxyaX0mJN1G00k1M/JATH
YjIzhVwZ4xDX8xSD2GrWthBKnfdppBFOXqeH0niEITayn0tdyMuxcNE8xFzHXKqdne2MKEw6j+aR
WzH+xGFXID7JPbbAJRr2NCs/8ophrba8DzPUt142YDqxQ9I+h+ExtAZ0nt5MOp/DBRYh1UlME1MJ
Su+gP2IT1QyZTp21XJks/BWsg11S5le53SXHLCENNlUfwk4f6Eh9IEA0KHTVC3TKLXZNkzp14sI6
lM9E8AFkyl+rk7aNQ9ZXHRVJTVx0w6oe9p+eZEPkGJ89x1o0eugmM3DfSxD6NPXzZpdrFnlc1M8F
saAdni70jEOwKZi6R3gAM4xS+M115VK20r83w+tZZvIS1uR34GPCXxXbt7EDJ8LkSCEkj2HrjADE
Rmc8Fs7DONcddvSp2zlG1W1LmujNzLKTaZyAPSd0v1TP9egRoUZEV9DMcrtOGU2dIw3qy29p4nx0
4op83xU8lb8OPi6LRTk3WUPt7Hkuq21fPhqB/2yRCUJ+RcIBJp6R+Dfb2h7PzVjQPNP2kTnwc2wN
BmFEuMfXKDu0SInTgBRDalggIaxTog6WAaGWazInl/x1rbIj1aBm5GIKhwCl4cFMkedbfrl3/f5n
j8B4Z435IYfJEpFiG0cJ5D7fGNTFKHu5nfV8PRzL2c4jX5gfZF0gKo2b4rRQ4TXkJyboUL5hn6fG
8bZ2Y157rudzKWeuQXzpOZ8B+GQtf6YX+K/aCuqNDfCTX7cfOxJ7yG1FcAdV1awJgvI2gVwrvKl8
0COH45CRfe1YLJS9QbJPCgSR1siW/bYRtYELtEQsUD66E0YAPqWZqOq2wrnpXbm+fpnEyJRJkVwn
V0RLTx8yRAY6rONOp21uDPCeG2sOxRmlUWt5xM4qaDMxLTKAMPUpKS+WTMiRtv3mQMmDWoiaax8U
kgPJot2ydA6hX2x7ED17FDTp82BCymyMh7KZCFku8qsuUD9RGz36XkZqzfyLARm0bWAXXIfvQCW9
oYNnzpS5b+3K10xgttF+8V6Z0OFRNIkrBxtILnRQIEH18lsRDngziQ/ZDkGFFEUVOyfTHEkqhN1L
j4UPCctBRabr4jYofOFhGPhzsz7uKHzEsU/r+NBOy6Gz2ts0xOuUB3omTCi+Ya8VHA26cCTCHZiI
2duQoF0UMCsimmkvB/7OJqyDfIPmO+ZzCKwDSDtjuhpq+sSr1JX1g890Iqlil+/nog8jW1pMQCns
ueBW+8l780nqiZKGebvjsQm2g/azI4Ni9iiovMImB61B9Nh4EJK6gplJWXYxNkIq0Q4UVD4xPZDo
+chR6IVVXfqQUtexkOMtkwHmLAXxHKjpLk2LLaoiBuvzcAnQ5G20nZ9Tg9KvIWhtY2tomqisaCGy
S7jtvTTctzRATi0yql6FR2NJT4tttIexJ1t4rhCisE+a4eU65X5yKULFmP1Mxhj66UA6EvGIpH6N
0r/uahT0bcDA31PK3wdLkR8MCwaxHyK+8BXZTJ7LsiYeLSYcoQqQ/Syzd6Bgn6bAOms+zCmHIFnh
9yoQ91NzNea+6ObbtKjCbbdKhdUduO1fVHS3vc2lIq4HZ5uwHp+JYRv2vdW9x4yu94sMnoy+Me9C
YTyk+tJSo22N3EP3aqtmJyYrOFpiel0d11k/YJ5kkTYSPpcwVCQ0qvrVdezrPBnQNmf2CSDhm2Td
fqKvAz1Qm8utR6QpZsc1lSzfoUEE0Gi0z0E9YZ6TpJGsECDCmqezCQXKpISK8PrcBUXzGsfLsZlg
5TvmyWfmRMnBRpv6lDUnRJGPMsVsWEFVfYz5z9+AvyXPIPDJebKX3bg0vwpCK6n3ywdaFyOnEXs/
XKGEAemT7ZBm4Qx3YeDcArxWW+CsLW2O1I2WIL4qK5qI2KcaEoWPCLKOGDSxlha3WqYo++ADDrPk
NEgUotUGf8GYL2QxgEBB0DfuwonreKOt725G/kUTOFHAC2t6e6eu9x+x9t/0E0uhSar4ZjFnlNXO
CGKbdYgfQI+oi62fpVdiXB4hshyQRNm73HwZUSNvAW+aW3LgIukWDK+lyK/GPqdUaVu6upPxHpOm
CFWIWTwdmwdalrwrWV1SPvPIGeRH37rHvkcFagvrTth4kOOEBVchdQKwYuQHt6PLHSIn7gvx2crk
DWkC9MER8DBEJugQVM7TAcMylaTnINKibkPFEyc72gxX/QTeQE3LJ5GjOAlCkpNrcsJvvGa+luJl
zoN454EysIObPCPZhnSziSBl+3P9l5HtzjW2ZGMFHwDPuM4evNA9CeEA7G9Z3DMbpVFRIjRHVou2
91mhoQb/WkV5Qh52rtvrnvTNresrc3eYM5iHiTWLIxsWKLBvhKAR8Mohui0Rrs6pym7KgCOpBQeJ
/cJ5spxOAUxarPNkVy9NveZ3KdBJSeHASp3ySzGVt0ljf4q+4u+Q82fp8bkVAdhUEQZsIq3xx6L9
g9XOwb5H9ukgoy5KxN2YM39o02kOzUKfzJVBsEfEV2w8n1ZxJ1e1SIoKdYG51oDDGdjPpa037TEV
OQwl8EIHCYz/YOSgo29v7wWhH1uNuNJqjAVHdKgOuTLfx2H0UXQaCECM+baScjoUfKJbgcKbDTTX
6yHMgkOd3YKmqq5HPyRlGAMoJk6FoO1Q9NDTyom0OlSW+6opa7IWEKHJ4SzWgv/rS+zO/7w708BE
cn2i0UHyU7P8WKoJ10BqvfNvz291ZhFjP1G6z0sPMlmA7ad+ZMdPi7A0WgBK/c/a4vRzJv+Ha8Sk
cxfxseG02qLxQ2/BohKwpUByswf9RtpjvXriSNHWJMbD+mJXRofUU+5xKZMvSw3Rd+wQaCoLcoxH
tAReiiAlN+60N5K2Un/SYr71Cxv5+Oi8KVNdNw6EdfKr2108x3AJfnSCBp8ZEyfn9JDGevQwgTai
ZpjTjTWKB9kaL4PwQtQQxorNVFczALKNWaVcjKf+7CHFWdzciAYWS+iAyYkEiWxX4kvi2L7uXCLH
W9vepW5FOpRhkcjGIBTHh1ybKz8Mad1BGLlOJ+fDUvP3LFyeJjeJ905eXuUB3q3sCyUmOOsGZ12l
YtTEhuUdaXmBW2EREHEeR/B6vSvZo9MQdIcWPZ8g4aVYozGEZ1KcGhN8CglmW1af58WnArMY3gfF
CfwMsK0+6zCByHvIYb80esojwPGnjiR6yxDFtz78UROxCQoEoU5B053JvQemHak2jfDnlAQIYqFI
J+KkOvviHPh4ZaAEEhtftFeV1+1FOhl758N3kGLK3iDs1/5mxLSbKtIPgGiAbk7bHUN25mM1+Hez
o9L3Ug1kcgQ0psDFbehHbUZ3okNhtHsBNTmp+1PosEOq4IXkK2EOSwwK/ja8n5C5RzoZmKvQXk97
lIdBZYcHUCfs1TBzLwvmo7F+IK1xrfoZOWFjndB6+iR9uP4lH2Z/Vwu4eS5MXxzZWblLuV5sDae9
S1VbnBMV7mmWlTdpJ4/uKm1NFflpAmNAM/RHseLC/Dp50RoHa898bO8N40vr9J+5+aO2ucLjMQtY
a+/ThqAat7hPzNUDX3JBr9q3mXy8izLs71mlzXM3jC6hEHNBIgmxdmgmKZPq63wQBdg0cnXniaXy
SxX20Bljf8J0cZUQj0G12qERcHRyYVFPLoZdV1R2lr9Rs+efJ4xJVpf3Z5j594VVd4fK9C5zkAyc
syZZClW5s0xclISHHKQ3M13EWZRVt5Jh20ZNMjunQOKzIP5m59I9jEPL2TzPySGpsd6Uhu8THAen
Nid0bMMZhBBzzE6F6z7Yboe1qmVD3k9okbNhXLeH0yvr8VMeW/eVQPC4JOcRZQ71b4aL026vsIW4
0VUifLJT+2zvzMZdbb+5RlWepB9yvLMLk01KV1m4T6qmQROWQbZzUDZtIc5wqaUAWc9wjIEwWAKB
2dzClDFhSYLMBpMwWAUXvfcJwOupCJ0GXVi8qdzRvu+SbZwxzcrECHcmeTfRNI05DOJEji8A0BmD
BGXEDNDY2iMUbtmOJ1u3L2ijflVDXJ9U/EgkX7zVYN+suDOIcWAPHdpg83HPhddxujF9cY9WGVuR
g/HXnGiqmT08c3B7VZRFXTWTf1nQSlNr6Dr1FzP07DAKY+N3st0PmUfEecyVQbZk39gzXdIZG2Vt
W6c8oEGQTPbRTTQr9zxe9613I/j/MUok5bRpqITcAa1ZHZJIYE5M+tw5Oxc1XqVqym9Bp7Ej0/BN
E/IGJ49YaXspdsyIbRgONGHKWuBR5xpT5YgGa4fM+niVagWUm2YNltKdPubVIzrG6wycmWTWFAxG
W5QzRpJ++g6UC7xRO3yyaktWEuQ1Fz9LRV/ZgqokiXeJlXqbKlceM0g2NajxfV/MT8MsXuc4O1d+
QupzGxIzL3t4ALK8OE55rQkWvcD0wVuBSNGaGXFq7FMb7IHfMcwdywbgYzOE1xhakn3D6bKFRbUz
SQTCz2NEhtUeKDEgayOdodTEYZCvwfSd724W75AzYKTupLYqQ9RdU8IGDJ/p4JGcUo/LDJ8r/EFP
kuMdz7ecghcEoB5YDkaDqX2VtYTQVAzdyDTWGYcQENpPI+4kMlNaNy6XTimGN0BdD/ksorqpb2KL
bQJ9qJvCPBJxQ55IzWUDJzRDi/zaKrzrTsz10bGmY1wzhuhdvEHwVa+BNcGkTm1S3GpCHLB00sKq
kPEeSUMsd46rc85z6lODCboxcEOnKsLTlHA5tnBxciwaGm26s5h0hnO0XGK+kTGDwokwoIgoU2SR
1pWPoi3qhPfeKaUOJHTINO7PvfWIQx5jyRKfO4tdTJGhyDLC7KqSZBIWqdqJID1lffAw95pzN0vv
ZkyEXFVrbBScDM4E66N0WXghSh5yuh3rXoyFMG6f2bnZ2wDCbOSHNzNzy82Y8C2nl9Z+MBoOP9BY
pUGowEy7a7R+Ckx3XNQ2+I+hW7lDBeIr3CHtwHGRD1PE5A1hQN9Pu4buPsM6f96t08V5UFd2Chwn
bII7s4LT0uHTRVuPi9JC3Z1Z2X3ddW9FWALeIqS6kfHF9HtzH5OKhCy6RfUedhEo/X3QxIgmUDMf
aZY/tdYS7sHuzKcRpER1G9bxp0urkjYCQvw8rR8J4CPRt12A39fzbcDBFhlm9eotj/FkdQzNfy55
+gZikuBmE/5ry07JrAqmw4lzrwK/gWOzYhSc3ShSUPQxtnQPr5LX0S7y05i9A3qQ1CQGaIGltJNz
+sMVQCeUvRA/R1b7Aolr7oMrmEGfeSufteEcy9qcTwMFnBySA5JRrAIaN3LqAK4dg2fgzxhnhWUh
vVh90sT0gni2ngp/PAHhqi9x823OSnlxlvq+0xaeA1LbN7G+FQEK3BgN0E7MdC7l8MD0+Dn2yT9S
+cwOG9xFoRwgOZWN94O9w3pKfasqZWGPS14ooaZrsJacRrCKpvxDqAn1JBnDhAFV9q3jxPv4YLOq
UBWa4Z7Qm2e78IpDaEqK+nZmycj74Z0thNxBVZoR+gOcstCmc5GtbCbdhZl3jH+bY7dkuy72nW2l
VRxVFtBPxDcHvCGMd8KSQRiqXPg98x68sToaHV6sEHuSMOFb0pzMkC/E97omVF14Lg3Pk6Vle4nj
demV+S719LtvBPcgQq86FF9HK+uA/TFqpG1yGT1vOeUOOVrLfDta4wOZAuelgvdK2o95cMh/cLPy
JtD5lsgP4yioCNnnedXOw5k4KzyGUnXlMTHaTbPo4Sg1sRdFzwW6cPB3cwlIkeaH6oKY9JxTG2Mh
cQ8DBSJBEvwqkV8n2o/pQthgrXtgTl+4a02IHzrIiT0tC4sN1wwhpKcwdS7msmU/bRCo1Ll7Nrfb
VIoWW8nPFu7RruwybHFO8ysU2YDohzOMHNVT6tL5rCTLrtsxkAlwmmzFO7PJb7FprLYIBoy+A32z
442JJQYEDmybEB0MazPh9ZCuGnTrm1DvAg7b369iFuO8wYZAZ7Siuk9ql4hHb8I/YvK5J7c1VJET
O0/U7thesevzMQMbq/yQhp5jcbIyfkJu7crq1YqlhS/Fw3qdOadhWB6zlja89OL30MGz1MsecRmK
1i41Y9xasICcgRF/bQUahEaA8M6e2d7QtYzMkpoghGmDmSRmNUzQoZu9dwGWtUpqvzM4MI++xyrg
Z0tLstE1XVb0buZ4q8Lgts/h81hQaEd/bO7EvHCk08cCe0buy04tRAH2sU3dwjodgQGPYmONGltu
AVJsZcc0CuPnS8DElXsd122Ngj00DlPruhge0xuakPS7JNS8tqV+A13AqI/irh5jaA6Zc6wbl7nN
J39HvhUGhsIijNPt9COR1yNtOopWp7x36IXUdT0cxmakvW7gSNdWi4+qQUduyxaP0+KxeWUaQdje
jvyt6SovwjsD1Uhd9O/zHBM603kIUclQ8cr5vkpBbDG+x9dKSrsq4/0IQeecZ/rJK9U3RnwtSHo6
Mix9BBdnxcvMIKmloZK60Of7wqKKlQGlXvHJFopjQGbImFBOblSClmIKMokvlUW+rNGYzw40Cyrh
dmTsYx7N1ZYp0NAcJzLYQmU0B61nfO42DCSG1oehY1EbTSQu+DMJuklKAuPnhB2uLlF42SMjEgmw
bGsO4pgFGY7xTt5gqKY/CGy4Ve6lWkyX0IfyVibKXI8FfSmq/piaRX4WYH94Y25FMeqow0LnDzSp
c6ptyvoG9JTVoRDSXFlNkyuxY+JPXIDVWb3vnN2Q+jUnFKrNcsYJ9A85nmidpCb6W1fjm3PoXq/W
/yIlMG7xKciVXdAW6eILQT0wUeI7EULCCMOfdReGMDzMDzZtl9pcrjrf+lkRsblNVHwOQo8fSwwi
aKfutgQTv0scb9qMZdlEQBCh+clnEzg2cde027pYv41KfDbWHRdLRHUknwUf2GEvCw5ElwTrY4tA
X/jIGJv40NUCEYQx4VcOyeWRzoyYBELntlzQx8jTSFTxph/sV2Rnv6y4Zos40+i1ScwxOoYcRRyp
UOMua0mrZVCoUsQ1C64KEjQ65shywjvASEQiv9lqEED7YrFt6nA0UQhDN21fvflBkZ9il6zQHHsD
1PmxvTS0Q0luhylKAsHiJxMzZotFhXmAVa5M0+SmtXV3Dgv1K+f/t0nVXG5kF6ttRjRS57EchOO3
tBuR4dXltJfl8B3dIrNP6zabDHmwYSRhL+y2NIFQbgqmCYJ2UIEzee8JWmGL9WTot8yHu2AuKAdI
+SVsdJkjQ0zvQ+VHXlPk9NYSfOu/jMwfNg79egYUhEc7tKPTlumOcSnQW22rJLCvhbvuqmrnSjSs
Xk7Jauq2RPwV6gEqPl66jg/QbBj+0Kbc6rp6HGfikcN9aLMdkq46T0mjqA/Hf9wiVu1f7/55yp/n
/fWUr2/8H5731499/cqvx4wmRsL4/36Zrxf4/Vr/7a/680f8+XWrZZ0R9P/+Wfzbd/zXr/rzMsR8
OuUcnLA70oM0moGxteswYM4Cuz4nJdNKhFSOJffghPbL+n3TquqzU5drV329L0bkSmQT8uhAbBcy
wfUmvfgZot/6hN/P/ftRLHRoa9enpgm2WFaof97//VLuUKrXPw+uMVHAYsrT12h9dJEIfN1SCaFg
jBGZt/99P4d/sPwexX+JSmnzcv/rpoGg6R8/9XV/9tYhwd8v8HW//c+X/rr79fSvWyIP/vnyv1/u
z7d+v9yf+39+8s8b//PY163fXxazj4JkfLeCrD0Dh1Mms2SvOefE99THpOWm5UlExV+PaliZ/7j/
L9/6epRZck5k1NidJ3KlDp6hmwuC+e/Ill+TzMCYO/rDOaZrRBLuKZ0X/g3rF+0UQA3XW6EbnIGJ
MDEPCvYW4YAlnvwJRIbgJbwR43PrXBlx8KMZqauKfp4I1jjaChpc3v5Cs8QyyMCASyxO4bmmnd7E
DKYHdAWG133Oi02He+UTy4oUYaZENdENBF3XZf259Msj6sQLGiMgeopZO6ORmXy9ZoQxhdcUI9c7
RidzI/V/MHcey3Uza5Z9lYqaoxoJJJDApAfHe3pK5ARB0cAmvH/6XtCtuHFvzTp60oOfIekXKfIc
APmZvddeD6Fn4RbKHkIor/xzaD5sixUevLO47DAq0bVvSOfeSgW6IG5w/mXBDUexQPy/8qK8XVWV
lHSRdzpX75AcNlmdF3d1lr3zD977IxHVRmunaFMQckXJDmCL+cJoCPJPAqvL3HTLWJ64OirCKs2X
pWYJGRWR8hRYdxF67tERzq4ew0fEXDYLt/gtEXO9KfLhbyxbvyn7LYjHl5zMCFZjA4qQKcbn2+Cb
lc7VnJEbjnNCRnrAHrxoRnNti+lbOw1ZuSnmI9dmEJKExvOQqX2vm/Yt8FoqDU3dGg7qJVrKWhIB
awrh1ia/zBq/GqL0zsgdo0MlSGrpguOExQgvsP5BYlysum7A4E0VGXTlNZpwACGiFushIBrUD0CK
NPMAWmpJIsc0QIN1gl41whnEuFx1iObLCU+vQ3L6GoF7/qZ949GsBXlZiCt3uRoxRNXdQJZvaq3g
/hc7FwEFqhRjy67lDZqvfouqF6cOxBOrCv7LMD2nsB9YeK4YZf1JOwuxtBPbGzT8M3tOaf+ZxijY
2sPSuNXGNpLq5vfkIZLOwVBGVBvTylDpVlJtyFMJ34Om5+LGAu4aDoeuRjNrm/J3q7H9Biq+MoZ+
8SB5lf4MilAm16m3IDQ0mkP6RNcgzsIpf8eSLJu+IUgyne6tViGJKWdJMmGeHkl8JFaTCVyJy9CK
An0JoywHrb1PIpbAKHQYIAx01oPLPBnq2VNK8sPWtwtEZTnr+tFfVE/60ZHGz0w8xcYA9rGmmAjg
XFoPUxbcx2rf1AgY6L/+5IIhNSjqcVUDetYw7e7NWPKSMsfszQFxOg7Gluk8lZ8e7xENgHV6VXEG
W7Gh3EjGxsBIs0Aa2x0iw9rFGVp1P2NeXzIjf/DtKNukSf8i6192Gicbn6rczJpiJzPWxVoezaJG
6YQAb0FrLMog2bCT1QfSxz9ynLHrQowZmfXsrdjKs8MnftPTkHCkZHHTijOe63yV2vEzegkm9jaD
8KBJ/5QCvrhG27WQO9LK+W1Yiw8ptgSzgALDQSEeuabJ2etZAToHswURNkv3ZNYlInWLd9oYMQLn
YkPsvXtswAg4fCb0yxzzMeou7yX2vH3qXHPhU9KJHvlJH38P7H7gm9OHz9pHTIJrsRpp7Vp2XkJo
vudRsSHuNbm5yK5J6DP1GRPZoVn4+GECam1U0rU2MgJNm+J6nf/+tuGtvU22mi9BN5NWPGMOkq6L
wm/55d8PNWNngAj/8sd/P6nlmVikgqAUseiO//FnyycZc31Akh+cKl0X817IDrRmNRz//g2XZq6h
vL9MJXYhCz5DMBq/gfugf7G6c2PaGPdJkjNEd+ln/eBBfj40ln0NG3lkYsOTMozMDTzeOch9dHDA
KrMRCizGP8gkMa7AW9p7ZzvHjjQXjCiZGLJh9lOAF5bFv+YedVkPG1w472h2HpBfx3tj0UjaUW2f
Mw2C1a4QRQistp2X4VPxTz3D7m0Zp/fWIMkSphmmqIbGE/lou6KncjJ5Yy21BBtKKHTU6SgsXcV1
NY5UxkN4SsP4HWxZsPjdPzsX5n0Ipo9mFj0TNzgIJ9Jb5xDRFlH2AqWJxSjZUBAiJvYLtBf8D7B0
q7R29wwQRrJ5xT3xCSOAE/lQocfdwHdA+wjOmbvmWLnuN3k9B9Mt0JxUM5maTv27sjS6O7c98EVJ
MLcd5Ic+vcor/m9rE6b6ymvw3vXqme9nF9rOtyVIolb51enlsO1iMEbEFuspO1QJ36CQ/sYvsztn
JmSauHfk8AU8nIiAbX++QgyyT3337FVQ2FyoRqR1obcayu1UtC9moxFAIDuOBrEVElGvDM52PRtY
4K9+x2zDqS3GAQb00pihIPV+22j8U5F/U0tICitKzED241D1zdaU4AW9jhdRRtlDwNZvDcU73KjO
tXCEk7EQkDOUt8wAOrsAY+kxIIl7YM1ohOk8fBvUXvrjnmYbAU9hGxXuKPSdLU1Ka5MWYUTBYxWi
zxldfemd51p5f/yAMjVzoqNiOjJJBP+mzbdC9ARq4fAiuu7InfMzFNBtuiH9NC2xW6CArdl8Fm4X
Qs7vXhNdP8jcvHhZ8IE0FG5ViUrODLwLjdGalhkJInnCa90nzPfq/tiHxUMbpv228q1XpFPFxg30
78nlErEoFbf19CwyFztyc4WN/1xQF3QuiVrROwqGU40LcBUpcrrDHhgpAsz3VuvzGGcxl60Izm49
3trW9UmsUL+GOKNrdBqPGmmZSpHtELcf9ZC/2FN8VLbzk+vkg6Wlvc/a+jw1vLmJcM+uAvpa/3Yz
BvSGCTEGIq2eu1dgg/2J/El7lZvNV2scMpeQbsOnFB5aSPDkXp3DuILhYuUFovK9SuEp9t77lD5l
TFJWdl8d5xxK8+CVRyVAUzIJlOtqVFdv5JoWjCu2M+ORTZDnci3L5HusQG0JGULjjTClYbtBg0YY
qYpokgEAUXt1cjPH2LSC6hePK+sY9V6/QUG3DiLvZYq8Ydd18smQ4mJEj+hpwZXAAWE7hnS9TI6s
RJDLRd5Iy88Ea7I8GhZdLd6OWwcRZNd38ioziQnPOQHiRO7vTfV+cWzZEud27h7TgXAtQnrIniVb
C0FdBxt3V3YPpNcNJH5QVcDl7CXRRfisyV0d0N3afbzRg3qkc4BPJ65NOEVYz/MtPyR0BGgMa9fz
fjqBxSXgbc/jxDpEpP2QPQa73L+QKU7+bRIwq9YsfwjnY3dbh/cG/ME8g1orDCKMTGMpkRxERbUJ
1alxhtM0f5JwuJ7Rf4L9ABfZRUW88gV8kCguN01JUUmtzapxm5AAsTLy7tG0yOqYOFl6/AweEsao
Frwa0uJZ65Kx6v+SRvDtBEHI3Vm+zkXHyrgrf+y0vup5QSVTfM4lNkI9MpNu1CP5DaxebLH3cRFs
3eYnhCRksndhG9H3m2QUV4SM8ENUuY/Y/lPdExemYH619BF2HF9kW8TbQuWfTU+uMgifLc6S20TU
6rYmEzKcTumokVAz+ycgoSGgxcK364S4JRvhVdukLi6+9Ped/3c7dolcyulQxjAvPZ4CMryOjYms
ov2QHPcwJNs962Vqf0BJ4E+rU2+zi4UOueehAXywYUCfRyQQ2sidy2CEaq8fOL1LxIMkhgueNyZ2
NGITC5fyjZo73gxN9dN3OG18ZwGDUhV0QKDWgCRAkAcIvRvM8nDJkAQV4/MsGJ9bRflrmBHJTN1r
E8o3Hqf+uq955ITpWSCXY+oaeNxCBSFZnj2z73/lx7+VCeiecYq+PNw2C0Fnl+OQMxaQulEYP13m
lXe1HR20Ke/n3vpULCrWY/QZW9b73KNMYp3MA6JmENyG/rHOkE+yEzyJigxI7ZTGPlfNYzEbHyAc
WTIuvAIerxzhILZ5ZXXsPoQlpLM5ZImLmWMbd+gjYzfdxBKVex5818OY7uyKFZLZCsHS8KMc8Psa
amR0F2gGPblPj5RfeBuy3X/+x//6Z0bUPSz2sMj/kUX6r4FSpDj987f/e/9dLCFOzf9Mofq3v/T8
/5A6+/9lnJX8+0LxM/53sNa/x1nF+s/Hn+H73wOt+JR/BlqZDnWfR8Fp2+xdiYv670Ar579wEZu2
aVqofJBek/QKEvlvaKxw/guig2dxd/FBmP8aaGVZ/yWFUjaJSB6PDtO1/m8CrWzb+5+JsraNBFFx
FJmwIUy+6n/+x78myhZ+IQlbZKMjMUZtXVl2eN7S+GaS8IP+94AkgCM0B1QYKfI/GjSVNN5dcjAC
hldkLeGRSKuth+DvLrBQtacgR+64C4vdmNj6LqDKXeVp8wu7QnXw+h7dWLySg0p2YzQ9Ne4SbUH+
5TpMMjhVo0SebsdbJ5loEVsyapwBU9F810dABLxecM/rObtmpf1gEgGx9jscRmE8sCoEO7LWDch3
thFt1plb2+NPeudrGsrkpU3xXo555RKILo3LkEcUFSoq79JZXyQTL6ON6H5dez52IqPMs8pfeWY2
T+wRPjvbesEuVx47t7NIERA7x2EBDj5/QXxp61Yqunwa/PU45ue5yzLGFqN5xRo56oCNhFGF6zke
R3Yl8YsKPjz94+ngozKm5J1Fhlti1qVOXk8W6uN02pdN00MFZCwlxhrNeNcdZk+/BKlBP5un8sxC
/Gdww+LdEtQvpct+hkRH/1wMs7cye1gJdj91kKaXvAIi1CfnySm9mlmISB6lx3EANJHnadrL3cim
ZmeNdXV2chOnFCvLDm31NWWnBBvB/CZYkhRcob/DAoIf1ScaK/xal46B0AHoldizzHipUA3vyVhv
9503QN1VIsdjUH4X1mAe6ZfYLA/Mh4KKK0vXRr9R4RQuRhdw4wLCoj1HF5acmulDZz8PakQ1C3Xn
hewlcFL1n6pIql9TNlM18jzbwvEqAKnZW+CbjPdBIjKNid5NOf1SZMytKI7UJqHXhRb1TCjB76jx
sRiBG14BA/vlmCBZcoGrrcEopOK3sDCg4ISxxtXRUA1LbOLW0snaA4MZnxGYrM8W0qwtgAuKmUpt
9RC2WwR878wSJUsPferCRGEvrMkYH/PNZMaAg6Lk3eVsWqPcW0YxKqCEJsk2W9JBM1TB88JbQ/WL
zHkqLtoicAxXJkbhYSh3mhO9jPU6hoC5HXFbrxrD+R6tCdu7WxSvCPOBPwXyK8d1eRgRpqzyTO06
lApRob175sNqUSrTZvAMgEkZQwNsK+8Ons+t0NGDW2bNjfsneg6K9iFCqznGDRgDPSSsJWCtt2S9
1C5DN4LvGgwy6XMCcB59iHniR9C3OrvL++BXFQgPWzkS3jYjri4t2vakA4eljAwgHi4BnK5ZHYoy
PyRxaT64CE6iOIJCYbRs/Gu2rABKurBBq96wyQ54MMiUnVafOxe/CyA0LBDvKPPxpLc/g0nsUHsZ
yW+9JLPnXIGLrV3Hh5tg14+IV3oWTl69HyrvHLPEXpmmfz8ZsQd7CKO10u3HSLp8KTGps3dGuRpg
JRupuiqjOeWOnyx+xpyrPppARMEMpbA653OU/JKuvtMMF5BKYToXGU8q08B8ikd84mIKVzFK5rde
VucqA2pI6saz22a3gGfMPLggAUqUqi5xUyjMb4Cb/7Ae+BOyysZf1jwSsvFs6ri7DUF8l7jiU3a9
ua61WaEx5YU0vcvsBzGsvLLamxOGTmXj7wwpFMHTin7Vd7aERWOhd2SK4qbFnrWZ2cKsUqyExjx4
bmdomlkL2BWax64xpwmNm53ulQLK2Z35jGjyT9oMn4vW0LtsUnrvlOld40cMUiIvuReJ0xy8PLum
PMhhBSzIvPEUURdVLiPapP4O4vQpUfe9Q+BRTl2SArdYjQvyruiqn8msyZfiIt+IxWqfWYJMPgMn
u6dRPhLbuYur8oWNyUM8+y7HTIqgSAM8a/1sUbIzUU5J9RBow1qSQpZi/slUJo5xB4lUpPc+DttI
jPsE/6cx50d/AnmDB3BjWUhZSe9A4KTS4EaHAO67YHbIBHeTsuxTZU+hmHVPfSgYuaeGe+r8AFmD
LO5CHlEbdsP5prl5Sfg6u84t7BfulyzAJrTVPcwBxu0wi0wyShOmGDQNbxW02K3ufIP5zJCtEBth
uSzluSnTG1YIDytf2hzqSck9vnN3qwiExK/dATTjWE4/sKxSybNO5MIdB899KavkIfbZoPOVtkGA
oq+y2J/XsE74IYe3aEo/SFfAsRkRDBDm6abw7wbTpOEVTs+PiYVIwfSHokbFKV2ivpmf6XB8RSKD
gysG7c7tP1Xg6uZy+BZ67NhL1E9Rb5aU+Z3GNwlV9u+vfCxDzAxJeIHRhSQFpSb30npIvB9sSTei
1qpL2ZYHVjo+bUB7F9F+rmIWYbRWhMjbg1sxAQID7BcIN3RWfvUGVEUzsY1V0KFbjSF6xLoXJ5ce
jVpBgI/q3V0Ax3guEf4bYIYGjKWlSSSUZXg7TZbmSoOM2IWOxhrgJX8SpDq5eLJ94jQmXXw7MLyr
HtSgnYitx2CSFcrwkyblC6yWPa9Z+SYNdvcIb1wg+/uunrstOvdL3+ZnhWFcVayvI4HGQFZsDip7
iyopAFw8I+Nq8UT25CS5fmlsFNILLnUAYKHHQRW7+pA0XX1XVkW96UYGvkSetpuJ2fzaCwCIpG5/
huFlQhBATqR7HOCFdV+zbNq1f0jTJU14imlZR/WtlLWwURz2yAsmRhVPJRR1wh7g0Rnl1eKBc1Bu
/Rsebt/jefUq29+0TXIyhz45Ic87R3HtHSMfLWFf4NZtbo72xC4YTnS7NPzC3fkBq28LlVyQfPVT
UW11m/0uCiei+Jp4J+38je6NE6EZjGv2hUzwzYC3w21lfQSlsMlaM+9k1FdsL/zsZrbqLVdze4jN
cB/1N2fI08epja7Kj3Aetf64b3CDMQPgJm/S9t4xqq8YRbhdWysePsNGee0ZOAwZNGEMQyDHkKuG
GdGdLzPgGOjT8m7cecmiPPADXMB700Z0BqBveQEQa8ZOxW4Jj30Yczb1dv7Nu1MkqFJl7vHAiF8W
VvIVwRAsChxi5UKyX05j4RvrNLDwdEaIMakVNiKy/RWeKJzXWjc0bS75BF4eHE2e+mwcVyGd4lHh
hL3kT1mJHE3Pw/Su8v6ToxgPR/lEBlK1xYv0UbY8/ofOwvhaXgZ0Fqt4fHBj+WDU7tfctPk+qL5z
DPDBIlWYZ8bv/SYk5JQZuH0pnCfVOj6SNpwLSAAgI/ofyYyAwLfKbTeXX0jLv4IX3E6U3Q7pO361
wwvyEDmfdJ0oG63IvuqPKeNlC6Oji+szHDBmFbO41zQHedekZ4CN2cqQzY77P9sShlCCQcF+MxXb
kmJro0YQO0FpPVtI77YiUHcFca9315xYBa/2ra2fxRi6UPXiUiT+lLDYvo0I5TYYDSSy5aTyPrVD
Imfg/Cl1X6y1G7Mq8QjSQB2msLvuyBudT0y8mKKFa7/3nA0uMUixNSOeAbETF0S8M70NGWvo47Ip
2AM5RMfngAMhYngbZNiekNkLeop9UCbETS39uNX9Yavcr1xpv5m8xwzzqEBjQYplHzOQ7SGSgwBb
4YTmtVUuYzbhbyNxi2cmJx6bUOIR3ZNd+dFTFWu9k4YM18UScuXhdzTzhDc2fvJ7VHM2G6xtk5Lm
4pgvY+IEByl1t5pZhiAGu5dR2m4hEn6iecEBRi1eDQ62j1iwwWkDRNP2felW11aYr4wn3mAfkFNh
lIygmvQNJtTREcGd6/yil5h3gdZ3WBNhJQi4DaHl7iEJA5nyBm5Jz37sFhiwaw0Yvk3rEmCKBRLz
1dRYLuxUgYoBtAm7aMAj2OKIKoy975gQSZmras9omaY3224a7k2HNVWevJIEA5uSRytfMgpx9swM
/KosXHTY33FP0K0it9AxnirsoLhto2LBTKLHi5ubwBfGsAMuuRWW4hC681cfGvah7ep7Z9Lftjvz
A2F93Rhhd8NuQbdTz0uhk7HMXITnkND2jI5Zhy+uQquKvgDpq80gmA7Oy2kSVyiqMv2R56XJQMnA
bhs4Dj79QRJQCywWh8JeRcQ6mbx5LVf9sVf6deiwt/q1/jOmzjHpO2ImDa6Gji2ZAR9rCY7f5fCg
ye9Cbd3jOxp4Pth+KJ5wDNyaiOmWYIkLcDtfXBG/Mcuro4r95lilBsgKaFHMo9uHvgs/MvFS12hU
A/ambIgRK2n/US6StlEBXGnxhcKi6BuWm/OT7wwTU0Blnv2YxyBYHmdnmYIKDt80MYUdgCAdE/hC
xEcYGhLbSWYcjczZlCxuHmwme89d3/6q2LYPRcd37wFaC7NqCwNBH8Ilp62wh3U2AI0MUq85sAA6
wCpvf0c9ThLtdb9ND1gp5yNG3f6UVwbW7fF1dMlFsZyq3MoJsnCSqI9WxQ+K0OUV0oi7si+3cSbh
G0GoXttj+LZkAW1YD4Nmt/WmqKEQ2BhOhk7+kZ78Y4/eAd7muEMpN1AmD/MxJUgh8h/h96IoM2gC
Rz+fwf0Fr83oAQShrHM896mAlDFWRK6UgcM0PlThJkhsBt0cpVfCVD0s0S2doVvReNn5HoYs6X1B
QZcKJwqwQPNpdvYpJ+iZRXRwj1MrxPAuYYtjkwLEu44dpJiZ4faXfIC84WFJ1UXPQDxiKYugvprI
2RWsAug7vLVUFj9JXazVaFK/huZThu8CujG7QPYenQ+2RvrWUcplf+fm8hy41icpUuKAd5/drlu3
RM6EA1uj7hBEWOgVriDcdFuZD9epCPvN4JEModuXoAuisxLN8g7Mqzhp3qj+BGGSxluJmWaVSens
zTqcX7zGjtgGZs2e6oFi0O6ubVbrXSGyi+WOv+a+eQJmFm0bSpbdRJF4x1b+7IWWSdminJ96dD7Z
+nIQ2k9t2KkHoCvrbEroSKcO3hPmFZYJwS2HlaGQ3t7liWleBLD6yklGVHTlJ+CITAyIR3gj9+Yb
RXtzSDyT8LG+Ice3kTe/IoAdBfkhzkxMlq5lnZJarbWs7sOgn7aw/9xT64LJYWm8w6IsTsFuak3i
nnED0zfXhMbyCp/+8cG0s22piu+aHaahcihe6H230uBmUQMpaQA+vDYnhNbG3QsNblhHI9t7w1Gk
gZYquiNiF59XVh/ZfcijCwp/FTTJk2HCOhtydLeT/A6GmrAEWCPcodQeu5E47oOuh4R94msvCWgS
XbyyyUle1Kf3sLDuVajZQU3mum9Y6UEgOlhd8hyBcgaFI+87t7/Ni+JjAMZGCGiH6jGFCJBxTDK6
mNz0UfgPQ4Rcs6RhXDWmf4krcMYW4QW95R7mHrI6F5XG6fSE2woSP+lWOijgImP6HgSbgSCmdzMg
BwDlcJpTVGmgF23+HhsN7EeEQbAIquRiTtYnBBisrHp8bjVa18nECMb8KitJ1iBzSIKWAWaIfHba
0rP3V3QY/Soe0mrfOuz0OtfF/lFIkkVs8wbNrTh1zO9R8ZtcO2wp8xZRY5Fib9DZYwf2lGpGsK8g
uNrs/wA1KlHDNMbKRNi1MsUu4cA9+njq6dz7L3KIcNjSx6btnB/i6oVwr9dlNnrsAgzxQ8lxONN/
JkVK9vXIBj/oXIBHE0KqIcLrECVksgtUR4mB9sQaLHxjOupX05DWW3zIP77WNxNH8lF3R8OonR0F
8tmW848XoXAKzn7vIvaeBW4I0nhz3ahVxv2zG607fwgQN7X5n6YgysAe3wn7+HIFElvHZ8gyit8k
U81InJJvWvHpYSqKYZtlgCc1v86DndUQfkxdRwiPImyPFC9pJi3PGGziQVmD9QfThXeaWsBhYz9J
Fw7+RAeEYg7STTUjuc1D6nS5oCbRz3Y9nNxyeMVOW19inL0ARaZNHvEWuYBPK1o5dlU40gXqk7ix
v8q+as/ARdgEAm+Yzs0SUJeTlMLVmZcwXfmwpGE2/YhQJpXeyurL15BJ266No+r090MN1wIZ5vJ7
Cyf1KVs+P6xKKIDpdwsLZ9uBDsN51nFD19XFcKZsTy5me+poSXYV3iDeFLV2SveLsXNIClF1bWQQ
v6YBi1RzyM5ljDbBJwsb3S0hgSh28M4G0KTJAZ4IBHbiLtrnNWKYkrBgsaQG90t+cFDDtatJFBZE
C1dkz5R9Z70EqJZX6I2zHY+GZGsSSUzuGr0JUxkyMGoOWksh7cb0Gi9ZxlgUuKxBfoBj28ZL3vHQ
A9QMhITlVDzPcVaQkWHJjRuRdxMOI1lOgWUeB/2W8VTYOvit1onmkEuWpGWcEpcaluFuhgW3IO0Y
KxhoDzjczjFRzd2S2Vwq0putRJwm4pydLbdYjgCc/EyHuOcOUAvGV9dHdRIsedAsRDWOSzKiiURX
qBdbLtZmyZDGsXApp5ZcL1T9ae/Y51zr41x3WD6S8hgw92Ubb75KK7ZQ8XjOPmfdwGadk72QWyev
vK0BRO++oiwnYpStZ1XmlCBL+nVdgkMwlkTs4L5a8rE7grKbJTHbJDqbgN8RjRbzYKe0L2Xj/coS
4vMq3kzmhDLf2nkKtSMvPnEzY3cxGHiFgYVzvVxSbQSGR4UKsFLj3gkt0HtBXJF4czdGZv86RMHa
6fqzUOtx4nQGdECTAudYHBRIirXd4jUzuyUhFp2TYQ/1aka1v0ks42XOu+eEaBikwy75NM0FrARi
QMVS41YAPMTMGpAnb+Gl7j1+DsS8Vz0yLtCknKNTexKW7rbOxLA2rtl6GKWBokm4QAaU/SsqxDbT
VvUqJYvkErUDSeEPqVdVh9TvtySNYb33rNd4BL5iRm7wbnb+zs66O6ea3LvWrtkPjwhuYjoO/O8u
4siUIrSDKWOz+7y1ffFGNQUFk+GlsfBGFdVSRTw8q1au4CUxHpvAvT1aSBGXNPl8iZUnXj5acuYn
AueBolJaJwOAoNZ8Vcnw2zLYubiM+Psep7xrJ7tg5iWsdUnrm9J5pVX9UM92c4nb/D7um7tuxHdQ
yMY7RGI6GESZkXFnfzcxviAUdq9JwNxK4gFamoou0h96Ug/Zkh2fcP7I6g6pPdlyJpZO4BFcGljV
bHOj8mje4hn+HlTmHyMP/DvhGWRpOSZfqnBWL/MyhHVLrn1t1SeyUetDP5iXQnCMWtge2Ey3t4QQ
DozJuBdFsYP9UKxsW+CDxBK51l+jBhsypdEbliTOc5cZfIdrI8cTsomaV9fCoF4G0wfT6efYJtIv
n9pNFheSIxrQqFF5isVa89nm+WdIQ7AaB2c3z8zWgN7cUTTjZGoJJiuta1NgPLQoDDaxb+aLBmjv
CIbGcdrrTTqkez0JYHcNDLvbbAPbLFm8I0sI6OS8oxsaw600g8e0ycd91SUOKS2Xdo4RpEUmAKuM
p3MQVMlR4uipwUi5c/p7gCJ/9kckRxEDyLs6ZztTu9xCDO7ybRqmvJ2WTh60RPBQ5sY7TRv3e6kR
Ntimf/j7P+Plb6A6rO8tRYLq8hf+/nlbxdAWM+v293d1NCUPBok8jD3cotMAmkADIit3Hv5+8ItX
CsaDqET0G10p2V2E5D0WVlIhCWY43oQuIrEAAmdajPFDqhq5zrssPwb2MAEVxgg1Ns0li9RLz7P4
UAzOmz8BjsQfYWwz/+YFyOEo66Ect3hyxwgrlHG1fFM/E3sS3aWmvEK31M9At1+pWoebDBh5Y2rB
VwXCZPDpv1wb1jfsQat3DkL5+pyKtnuOxnQhGuxNYl73TuYDUoVI6/xwAQ7PusnvMwd++VAP9REX
NXuXntuD8LZkoxKn/ajS+OiV9jce7HwVLoaCxMm380idGQqO+KGMq71XqM++Ir2qSAAcGgMMHZPV
q+4t7jtlBNccIOjdQJbtup+nDgk6QoQZJS+hS0dget2lIhUjlybYuZrGKGWFypxRcklVfnVVg+rW
qMwlqQr2jkknerK0wstmTDiH0JnsnahDyDK32X40QOzp/imaUBLVUmuwLyxoSZIbDoQ1FKY64L1p
Xtzcv5WRIt7dzR4Zdm+jmuF8IxjVd9r+TT+mrob0/4SSnj/vhDg5SHFavuyttTgNekZ8n62zE7U/
vFsZ+nMzRFfymy1YC8ua7Dt+CO8+DcgGNQv+cXhx0UEyiRJsjwUOcS/r1a0uGkSJYxyz4Jijs2aw
KUryv1Gg7GplVo92Pr1YqOxulENi3ZnhV2a0nFxOHe9NCTYtnYw70+Fza5H8yZBh7VyjJ22eVv2G
Ik5sRwPOgJcOGOBJRF/THWAC6V1+YnyWKqy+G0kZR+Dt19SElK94+Z5cA5d1TWgnw/uaNVi9WEi4
39nUIOTHrQatub4w8UMCM8OA7PD/LsjtYd149t0cEJ9uP4gsR+3sBMzTZssCfsiCDHv9B82WfTbG
aeeLkiOMkwIl7Li5R22jrwCUkGfX317HO0G0AXPStng3ChWyehq2VUE5ziKr5TTkXHTtvliibCEL
Z97KBUZ+csP5x9y1dXlkKb81ppwrIEPtaLU/CYlEqzKDgx2xppk4vcqEhG036jaNHB6LiYm6QQj4
JrYupgPlQZWMM4OEYEDP4tZAMtVjqDHu60qYO7VYG0ujPNkcoY7NWmhctC/5IoJZ1DDRoouRi0Km
Qioj8w9vagUImxS91aKmKYJvvsOZ9QM6m4SrJliUN9WiwYGgTjCY+5As6hwHmY5a9DrzotyR0OoQ
8hQIevJF2cNKSe0VYp9mUf0Yi/4nRQhULYogMtoQ0CESmqJPb9EMmb31aZnWPZ32oV9URah+fmg0
PSJ5vI2zKI8QhtxPSJFIcx63pqiwer6Ui1bJWFRL/aJfshYlU43euTbdS4pic90idlKInkbET9rX
v+DUI9JFFmUt+qglVQRmgaAJQjtFCgStXdsyd1uUVbCwtuGc/+B9pVdc1FdFeBRUCsGiynKQZ4Uk
7/C96YemQKCLt/YznSx9NxFbnFFokZnqMzLAgNw0UEMbgq9VYPu3QTf7gdihnTbe2w6JQ2hfAICp
xa4yrDG6YHKN3UuLxAzZ1b4X+uJJIDrE95GrlyT+JluUaRgH0TwBzmMuPfHVV/OiYrOQs3VYBbdN
b2wKnX06i+JNIn3r2P4Eg7D2BdMY0rmmJVtx79WYCXM5X0tWfBvT6dtVhKhONT/BorFTiO3qnovT
Rn5XLTq8piYPKicWTEJqkZxoYV/+mIt2L0fExxAoPErtfVv9L7Wo/OjvgGpwDvoIABEak3PATl8g
DVTV8EjaLijBRTSIeBCQwJp57CZYVIX9oi+ce/ZSeW5TgS/iw5nHGuzERZOoF3UiRj4M7YtisVi0
i2EyHlFR30+LqrHPHRhvJj9ptWgeG/8SxmggY8adJHVaB6x1MEsQSioEk+ainIwXDWWDmLJdVJUN
8soOmWWO3JJ/LKa8aAkBR4k5LJrM+f+wdx7LdStrk32Vjp7jBmwBNeX23nHTTRCiKMF7FNzT/wvn
/tHRN6J70PMeSEcSD8lNbJiq/DJXYs4MWkIes1uzUjeFGLyuRMRH/wySDYtHZSJvkebsCDF6QNYg
J9X4kTFkWw62bbyhtWGezN7N1kblntXsH41hReKXHjfJ7C2F9wJm0g13ZmzC2wDuPinH3NfmrY70
Y1aaD9HQzA2i6InZiPUsHlZzdrNq1bs+u1sRfinWQuTwZudrRw/Si0z8jltGvDVnf+w4O2Wxm/zh
Pm9zyDWd2zdbGzk7axmk4abEa+vNrtsB+60++3CnsNwNIkAZsO+OdL48DLuQOv3ZvxvOTt6sw9M7
sGdwPWwPmcDvq7Rtgf23n33A/ewIRgx+S6W/pKBByd9t0edrveXWSRMLENyM4V9p4ZYvbQ90IxcZ
7nQQVR1tmAyzRmZT7ZE+WH1pdPSWyjE9dan8ps3S3ZQlTdqC6g01uh+lYE6Ap37Z2qPNj/zkOWOu
I0EMW2+jblvywHrJ5Cz5Bv2x8EApgKQx78p1j+mAU9aaKUpt4LEzY5zsShBcXvQ66HlzpbiwC+HC
IX3O8QSDV+W0GCcN/zdNKPai1wiWREP3w118G5XJ9JY7iQO3KfjKMT0uEDCcxUSEdwf+zgUuCvit
wYgxA6r9mqGbSUB8j5+ZJ0YtDlk3MDSjLAoL0icI4XjbevgkfPdAGdibYVdjvFD8qR8CH2kKYEga
A1aqzIRsr60jY03co2tizR+apoFEq4hwTZKtReWRmqQMBpt6No/Wg2a4TdmI0V3wdPHp90pnQa4G
PFI6tBNWXG8GTnuQt5CCgBYMNnOxsWq7pU+98otwLrpknJhXodi4iuJLc253igon3WUW5bD+BAjY
TNURfzeu3CFhoIhJZwaeCyxfL1Y2/jhDcubEXrZjrL8qv/qVx/hzcbRs6IZD+m2MmpszZ8yYTMOm
Da33gXLBRVWzV85An4WcF4XfMC7Nvqck98iYtA+lkMXYrOScCgv8LWKtdM9/sUVJhD2u1dqqUco8
PSMkYh6sjpCPdIw3I+XW1dr+UVEguFJxQvAgAc3lJFDtRKO4Q+FjKtFeQMyLNxAizZ5zv39RCeVk
2cR72SvQRFkEB6ZiADG0wGS7Rl+UXvHXCNDLXLKLqI9rgDvfDYODjXIM7GBi+AsYItq2DREgT/tV
lVm/lvRN0PoaY0TkiPkaOSz3wd4IzxVs1XPDnHp6VtcxHth+otDj9qCrQGD6Y6zL2CzK041tWkt0
Omc7ZAVOMRgmPdzRgOfzS1n1N5O92Kpx63hlm9OqTm2CW20WLs0BcjOywDkYgLgEDsqh0pPfBVhK
lbZqWZY0f1Qiu2sWN1RX9fmqkd3Ik55FOTu218ydpv1UGXeNexplHHd/MEHyAzdAqkR9Lm48bHjS
lcFrZhSwBWy4eOPYH4baCU9GWlAEbYr2RKA+IOu5B+I5EVTn0qyHZEfHBdl0YLv+pB1G9aBmlPZR
+CJcw6QZdQvSXjQoMiZFcmIfnZxQN4nE6OG7RDtded1Vgle5FFV1w5JvLvPau4nqPWjyL7dlxdK3
NZdUTCraJuIyusWwEghamPrfe3KUazqA4QopyAoMuhBQ6obB8xBdDFIH+7omj4b/5MeRFgOq6IPF
avVIFTgS5kVrFw1t12l3ohWXwP5moozPLtQ/YN75hPLzpWLTxe61O+NNW48GSpRfm286d1Ew5Cdn
0O01dsAcc9RS97Mvq5jrU4zoStHzTXI50OmG688c04vwwg15fn8nRL2YACmx7mDN4fv1GSfcrnf1
o56KG8EaZvvu3CQuYgFuwXLX2kjdkUgcRjVGNGyImrgQqQMGlkq42rpPtB8jnkMaTlTtA4OULaUB
CjPtsrMMfE2kafbceSKUn9UA8+AoCgbrIPb/pC2ToKxV4Jv/kSzETuvKDxlh6QMhOfUpwqVlvhIo
gNEHnpiOlPC7j8XclscYAphJvoYjthFmdog8nRqE9JoZTbTWqEFb8n75+4xHx6QzbRiUQh7U/8RZ
hCOignCcGHqNzS66ol25LqXcuTh7QtJ3kB6DodC2WvgnxkgfNhatdI64I1HdiMlskslYZzEsxGkA
t+WxAoXfwpyAPexpzMa3cji4sqxxdRYCE0LxEjckn8IE3sXou+e83lWMOQDZQ4FBbCKklXyDB45C
/bftgjHWa0IUJHhX1KY7C2+W1QsNVlbnDiRQhj+jBZmjLGcs1DhxhIKQ6qSBH5EsmJame3fM9GWe
o8jaDV6TDIrRpms9vMgBWOuZdTNgVPZnLIsglVYCBKoTa0Q2qbu1EfzNTe2zLeuT0ltr2aTlr1bO
E7kWfbApo3ZlNOOvsGp3CLus3DzbWkb6vSild+qd6bMwh2TrgkCJfIu1teBhMY6M8HybtpDewI4V
Q0Znjzp2mDaMPN96dtE/53Ba26Yxt0HmjcS5ITrX0wEsNHclkoNcGIuhH/oDmykCZ8juFB+Qi/Q9
PuS3h8BT6z72vRfPI2DhEOJb2319GzXf2eLHXZkEbylYCj9jF1kfWjnVP1b3O7QwMwzRKVCQNsoE
0nSX7U0aRTceyZK4VGRCInReEaERVcHGCiw8UYKKgc+RhwyxIJwB2bQbsbFhnhBADAMYGYwKt8L0
f5uKDE+c5z+uOWEnlfA24S8vY2j+Gwp/zsowFbzRiOa1NPuo8sAhXqYdqISHeomg3Kiup1+57lc/
fcy0UdPrzyJoT3o3jpc8naq1xSSLhk78QsTgd96QHqx0LF7EpIf7rEjenDxJVsrq/tR6yIgyK05l
0/xmsn6vbUpcbbQ3svDsDUcmOvQ6ajad4hnExLgZXnm4lztbvpJcRhMrwmjTxQblNWE450mHNQ5c
rMNNuScZHIUJgwH/O58CfAlW/7vxoxte0ZNBNOcljdHLQzqterzWnT+QIYrdrWG5cPdRWPH1gZDJ
d1ZTnjUcKUuF9rGIEP5I2lGaStBe5bd+JlyaZg6iKsPyaQ5cXhk85BDjC7y4nxEwEgYo4HCBCzg/
nQDRieI9pRRiyUnyXpZty+OdbPdE8ShtUKQ/0/BXQIGEFB1+l6kiGNrxWZb1WXisRVJbuAviv69J
0dRrYWHimYLfNbdGR0zBhvo6fSn6lD7VnNT50EWbptRJZPs00tXBmxey4tZ0u97lSfltaFTUuDTP
l+ycmqizWWsfLOke0LyGF7uECpgNKPmsDZ+dPugrYyw+c1ljSu0jh2uclnk2zbvGnD5TnfmW9Cqf
enm5qeus2BZx/5Q1nDdz4AHXsUaHUCYx0At0NPiEi2qkxyJgTSVs7HdVbHHqjQNzaAvDDRCuW9gO
FgMV9kuQ6rQlRIITt/kVx4kTnKr0IqtXiEarhjQdWor7QCCGhmTmN0U1xJrbwXZETdhmVfQadVdK
G8ytRhHu3h0azBO9unc96wCr17YGNzMGOAxXo0bezSZ5aGwU/vlVBtYFijJA9ljRkHQO2RMsbfSF
rW2GezMyJM0BzbIxqrdEs0gOz2vLwFyBopVvU59ctfgNFqJYj6yYODmKu9/c2BvmC5jEH6WlwSxj
HSDDcVtUtORU7FZTM380gfFKwRtrl6jRD0PY7Jjjv5pGzo6lj/+y6P8gmfYAX8e711bPHnSZU4/P
xOGqz8mQAqwsMOppwJJa0Ad6hy/Lx2ugRAqFlquTJdSrSzJfxCWsSV/cYx1wbiD3vWLVqCkXk83I
Aio3OLUiPIBGaL4WLkllhiZ/JxshvqpsnhxRwVIknMp1MhKEYkt7cN0Zk5gwb6YZlQ4bca47Vxxs
cxcLk6FTHLArxNZFYgtnVIAJldgnqct4WrLeYUy3re3GZl+OlGszqgHp/EeDvNPVVJezvF4gVlaL
IQKi1htudoxF9FYzzV64mUcixijubQburEtzTEAj+RiPZNzQds+gyK52XG9HEepHwtrf9mDyngXZ
tbRVCFzu06VfdA4svIXVQLcVHkDSqO3WTzVm9/54iengw454BqlbbWj8AsXh4x22QlCtdm+du3lt
PCvNUKcWemIjKrUbkrSfeLszxXBiBCNsz9niIYBCxMwLLv/gbBw//6PQirwEsSf0tYbid44mM78N
U8B1KbQrvjUUvfFHmaax69LimrOkSJkC7mKjW/sL6Ybdo7ZQv6ygPbhO/9YNIBtbgy4h2pvVorFl
f4KCwLx3aL1ZvcCIy70Jnr4Ozgu2gqywryRWARTWUR91APc87+K/aQAeYaqRBqbstxHO1Ar2qFa5
Dt0eFHirnrHo79rkkHwOwef1ALzRl441vcx4D+wd0ZvflcQLPOSMkpOkX2Pv67EHu4i/yT7VwrUL
kYxpJJlIKNkD7+O6AAgnTEyMZS7dU148czM8KGBUK9ouyrVX+vnSd6gaCeZ16VS+E9gI0OdfMaY1
Gz+Ob5CrmmWGRwb+3CYi+Qssgk4MSI/jZFDILnjrLFXuWGSFuyFK9vyM7RYaIg6AY13StelorHUs
6BG4WNuJwnJB1NBB4dLFr6JIIFyEQbgdk4aCvLzcuENQ7m1KGTgJG/bUwXR2k7mUAoE4I252FC66
hanDikpp5pQIawmmlpZnGD0N+oriqj8V3DoYldWV8KV/ko/GTq07e+S9hmumKsHrJVHrk1JAxuLU
BINi+1s5GS23J8mcXkV0XZvpkVUNZc6Rulo2kqtPPmuVdzrDeiMckBpuVpOpTdpWySJ3ZzplqFUY
QGv6J0d93U0tmM6QbQKeHh+daNDbh6wwkFDknTGH4JdHVhSPoOsQ5M2KiXQ2hK7aGE5GpbG5E1/E
onDwu+5zCOMRriGc5ozzPYZYPYA+2fYsu1+KCuWwnwk2cspX2BDpvEi3uK96hsydu7Qz5OMmevc8
rrfUY00vsGhSKgXFeDF1bU/AI/npYAjXfS951FT70G5pgsno25L61SRevAwsBjleA86vR95/+ee3
JGPPMbm8KDAgzzgwO6adGuiRPHvDQIG+SZUWPntWNL0sY4QTdojMVvbkvNWLzXp0mRl0QVh4Hckq
EaMnuXWU8P8XqdRgoHhIiwYJLTCPj3qun/fb8RCjmS9J3TN/TkF4cG2zWSgpmYrWoqTvOqZjteim
X5FHUyf5Ppodus8OQywraMbuMCvPrVbshecgOlb+bdTNgPtQv25VER2EPFhAdffF1HzQ3bZ053u3
FvTbwkS6SVI0HKA2Z87XR5ZysTVUcerR2izYPxkaSBqQHQTPoIhj4eeB3A1Hb2ywVBr6pujo7aPT
NQaioJUkn4yc6in2PUAuYuX625JTDtqqY+zCsaeTJ67ZqnK0WbRjVtIER7v5BNMzZ3ERfhMW5B0Z
Gq3RPWrn2WN1RpqtaUTHPVA5GLDs5jDaVB9K0h2KDYZt59OLnjg33UK09mJ1IYkJXpot3qIAjcAk
wz/VwATtaedZPU0C2QzEo/Fs4QmKNgaX+WKdDgfGvUeCW92q8foIXk6ys4PxzXSpsff0vmbvVOOO
DbBKIU5v2M2z68eOjouFAsAmrS+UERq0St57Da+uirUfS6K/449fZGV6ZrXIWIkit6XupacpmqE2
Tk15i9PeNNc/+LjdPALQu15may2QZ8wkyaL6haU12ZEpmHkhcCAbTpAsg2Y00EOQQqmHVNhqbMNt
HGoU3HjKXfhOeRz9WcEdu13bGt+1nyhq2HrufcmtCZE9GjuYwSSnLoDrpxq5w59zDbO63FI4XvYW
aUBQIYxb1n1fsVan0EyZsNglAuJijLjakjIl/4TBLlXjL2RSqkvahr1ZzwY0uCapG+2DoWT47mOj
MmJ1z6Y7sN9j0HLzcDvogb4qNgFeQMvsLgzMN+ZY6BtdQMasM2+XFOIX652WtQAbVVW5XyBDChpu
UE/oUSDx0qTm9Z/f/Mi8j3VLzSzGxBexclyyKWlLhgfjaY6djDRVlm09ePtgbrZ4zynAo3kQp1ix
ropcndhX8tiVeDUtHQNV6NcvdtGsvcEi8JGU7tbv0cpZEC+zGGWgdF1mGoKz3iuW/2SS57g0oeT/
H94uVN7W4/1PEBX5/57ExvplC0/+c7D+LwHuA5y3rvg/ftK/I9ym8S9X2paUTB1s1xY6X+6/I9z6
vxju4mKwHMF3sR3rf0W4betfpvB01/Uc3SKvLd3/+T+aQs3pbvvfX4+P6aTCiRHY/y8BbsO1/zPA
7ZoGSQPTYpHj8SVtzxL/GeBuu9Kbn1zA2ZhFWcKVx6xuzuyayqcyb6x0q58p6yFTyRMb7npvERi9
BV6ib3oILkxdxLZJvfXQ0pKgazwH9ao50dEOiHRg4RXlUQP+avrOMA3iwDjGepItlT8z/889O5gX
Sqjh1YivLDNPNOdBAmnI7wVMdF/WAnO2EQACrzoCOIb+7mQ+3Rq9DKCejh8cIIxmHYN4ysCxKPXW
CoUPFwJeHKasZnz+57ekJk5sGMmmCbVxjfxdA8yZsmez0lqtO47yqstRgN1CPoE3SjBcN5ZsS5Bx
Q4OSBT1UG9vrUTAZ/U7jQTP8h81K6GJ49M+ixV5A3sllXHyyf3yCr8H2NDDhmqTOJ+H5BJu8InHV
rgowLpsB5l/WxvTUeM7BBF1/MY1uN7XAj0vd5YkQ0ZghO7kynKHcBT0hlXby3VPar6aEeGxHC0PQ
EjwyehiHlBylW2timFY2K0MKY+N1OMJ9T4nVZCUf2FlxAeIjpy3W5JHhtkbNMY3ekBQElnwm4HFa
7TI001UkeoyEaISjqw5ksNYFJkseFqeErHog3G4bMaBkWibPk+kdR60i8QkpbuDBZTk58CQDIlMa
OKi9AnyHSaCIB8jM/MgK3CA5Hi5dx4o9zozzmPqglVck0NLwaUaZVTORiAWoGVTIjrYP3UYenHyM
yX3xsJqH6fbAime7kmG0X3ZV8PyzVljELJi2KVZW/2Yp+yNPqHaLWwI2A2b8NLv7qt9j+SHa6dpP
uyejXuCDB3ZbUCyNa4Fy0H6Zee6nFZT9xiodfekn1bTQ6UF1+xsFR9W8PgxYvRZ0agzTsqQyGtv3
Ms2GdWJVm1xDPOu0I0vg3RjJHWnyF1hdX3kwPKjcAF6c75qiuGoA+RQgkKq+SKc8UAiz1CJ2ObgV
C9/bFm66p/jz7NXeZlL53tAsmqntS4ifNE1fdZ2V5W1yYHlGGdMoNlkBo1MNsv3E+Lwt1l16pCRj
6dMpkTevfvddz+4au91ANF4p8RHq1aGwvRfse9uRyCF0sy3lrxDx6cFrjRdhFCd6we5dmJ+8trro
U0wAxNiMMnl3hnyFQ3qZxuaPl1NVGcXHwZH7KOZCpgqE+PcLTi1i53IT4PNBTDgEMCNjeGddCmWL
cShd1ojxw1O3Mrw48hwkJnCIbq2DOi0bSjpxmhVU/qRDtKHT8YjFgB0cMovO96NotAspkOhXlPOt
qcpaCklVq454mY1bBrsHOXarKNr2qgNZN26zoIROpF87WsENanTJYW5Njhb1mgtRv42+s/YEdrna
24LtZ6EYniujP3qk5uZ/z0znYmjRbbQlqQ8NCtanMkcMktrKBBtQJ7jLZ3xAU67xPO8hM2xMvAJ1
GP0yCNWXzK5wxNOEB4DRXbJoYxXJlCMG+WUyCM0nZvj1JoyIKZIFw5E5pGvtUkJdMhhsOqx/en9D
QnFnUZY1v9PFEKwRZrbr+XCQkV3i8dtKC8hz4lzFvkxLUvX5aWZj+2N4bv1feKH2sQsPi29WBKdU
FwubEoSZeREnX04Z8c4aByCcH/OrFF73mFSzCVlae2O1tSdrZevRKm8ZlMs/DrieCTFTDtnJcnbY
g9iGy304uDvruyN6F0/J3s2z90S6jxitKRox2ZISR6heS2kvDLN7iyh5qVHc0UGXXYozPz7ifFyp
NtsBPFwNmb1yzZECRHHUhm7VatQMsj53J4Ki0bQMWxReDFbxQOU4h8ksC8hHp5zuxymLuPVJWh9J
OzHVSMglV9Mu5UNANW+kAD/nU3k+5tbgLPvy6tr3ASe304erNF/H+brCvJaEFL3IjUX2P46tS0LL
Ip3b27rxznSansLO30723D2wn7Twhhlehoex4Cxq7CMujOsYJTfHNeEUhZupLli7Uhk4frOiYzUK
/VDbCPxngedv9Crd2Z1Ggfm4zLCpdGyWSTwvWsHtT2MASqdF6m2tuF9bVbBqhxGshnbi12yI7vYT
Vmte6qniZsG1zEpwjdVhJbxp42NJLIPpfYT/N9+I57/PPVGsQrdaba04EXYFnSEF1yPkgDVix4kH
6no0j3Ia2CmjUMWkvvmwwYSeDR+Xvn4yyZnRjHclQPpgIX3J8cl0dFHl4tik4kgOcSlltnMs94Vi
RLOjniJFDtDlJqmG355HxruJCOzCXTWCNyvOTjIhKuGG9Z2CnsHnaui1dYNffj6pwtFfKQnI01TP
tJB7PxFH2bg7j+PliAiMxoAA1iwII22gp93axKPaBK+e7yAaz/KtkCcNf5MluG9ysNPyvap1kgsa
rSjZ1S+aY4NcrxfjSaDlevqh89YVr9pLvrUqJPhRfuL9uk5nT5nvfWHTxQyZwr8DUPnUjPBWhMm1
zcrPwKbipGfdkUZ3miQorW3sNfe6PZhVcHFaMp0mVAGU7je98O7U9pCTmysBOGUMit4DiHt03sHy
kPaJP7mSt1PXVt6krWyDty780VpustjjqG6SWQmB7ifFiM+IZkE1VsBEVR9XjT0yIGQNpMIVg11C
vOuB6C4hMmghoO27GswCwwjqjAI8b31sXuqp3/VEVJKY4xhzoybQn82MgaI8WN4EUXfiydOv2kuD
xoD/Hr898ptDchDiFDgAqi9BoZsL0wNaNXpb2Ront+JGlPr70Yk3tfIoGbbWqIcyhJbfr+c7c0CH
Uw5oT822NY+mK/PJQcFIQ6ELgl+e5ZRGDNsuo5CGgGEJgSauECIIzyKXDvhFYtQOs4bnFpPnxcI4
4MKe/z1E6exaOGnsshkcWBYTKeaFnAVG80dhr8M0gK/Lx3xM5+3Rlz+lshfzu+A6xnxpLpwm349C
/plfDP66Qxy4S+9zVBfdfvRhvq2G8dRoEV2B6p7TM75MJIy5bxKhV9rqbiP+f9S75tVJ+ZolmkzR
PlpSdGaoQTMMj2732xEa9RYMNxHl0XTgPTeLAcEt+DOf3/R+XLOuvEwqfPedq5ZBtge728XjzVXR
PZHNPfac77DekKU5++W4tzp5KCfYAHG2N2Rw7MTGmciG+uGmTIDMG/5ipCkaMxQWw4oBl7sNZHUR
4J6hOhOl/ZPFVIuZL4bFMx7cgNCDp89UI6dZW3LqFQHkRyM+5iPMipQbOVSxiMCPOe4aFiVq6lcq
6B5OwDNYBMfZ4+MQc6qjdXyJPQIh78Ad7hXFNG3/o2E8iFkEKv2AbenFcNQKQ/IxLNqjor6uOjJO
TM88ZZM83QM4vVhjuxl5yWN91KrphIXtWCcJs9r0Guct5hgbLsSwr4g8vtSOuZhvEJAQFwTbdlpr
H+0YQkxCwbmath4X0ISpRpbbGSYSEhZm1GjGOGb6vV4NOwgFW4+JB+FaOuC4faJe9kZw9wvyYZhC
LG9jJaTJzYY+ue7VQDeaj/OoyXueXmg9vuSW+0fUwxuWjO8xKl+FyboMDOYQGz9D/lG1xdV2ORPD
MjtpyMKBaV9MMnLcr4K3cp4JAsvx4+Z3I7Otha0ZlM6tmpIdQaEFJpG1XoRHtL0DQc0dEKtXLeIg
sMLXuJcyAgbeSxzYbFduxpPRctaqG04aUwDSxS+ckG3Vw8TN16Gl3TtKJe0MC7QfvLmITC89QomJ
Z0mVzW+7zr9FvLLM6m7a4tMJwqdXPI1RPoC02AKFx3UxytXq2QhvS1vpyC005cO1A/2jGWEz8CDM
mubpLwH4LKjsOijlP2t0+GYQn1UjPq1Qf6e382MMgteybx6+F5wdsa9T8+a2+YfFHKRzviK7I3sY
3HGQ/QT0JwhzL2TPpeC/OVbwZmb5ty1t5GljFUnSF4lSj/kDQ6+e7D5KSM9JuMevdffT8ZnLC7Xr
RzNKr3qcfVhwxOhJPrXleMMgkzYZ5XweEVOmBX12NWx1tqfwnnvDY3SHS27+HQvtScR7qm/VO3bq
r75KvlXJxRYTA6+zU6dzySQBWUv1nF/n/FNIykIcDUMjL6svRjzOfzp2FlrbvVZxf2PFe3cYFw92
tpk/LdfVc/60ZPSfLRYzR2tOI6EL1esbbEafqUyuQEZ4/opPAI7vQKburJg/yrR+eLF/oLvspUYX
K6oeYpY61037BIT1jML8qmysQGXEaa7d8NA+uiS9FpbxrY9I5xSA4ErMjRBQ8sYt1OsQTe+mVzFI
Sq9T6n02yVE5MRF9ivN8/2GyjKj9lpU0IZR2m3TF18iKM4TU6jgfqVArLTMw7XkP1+mYeKffyKVX
mTK51m5V7XyydX7kjfbMAiy56jqfFHbqP2PP+5zfRi1Tr9Mw3GqzYhdzHe3o6pguL264zS/BcbVn
Z6ansv6VMF4wpHrQAAgWp39igr8Lf7hFA/x8vWRrrx6M5HmqNki93d3LsqsLEt8aObFK8xKk/b2q
42vb/C5NcerbHLxi/wiF+CRR/jXRgobBJnjzRfrRM+8ssQp31vCu2f1zaIwD7+ydwDya8Cn0YWIp
jYWg90it5mwq411zQ+bCJ7ouV9I0ibNqT5Vpj7jyT0YUvM0/VEpysTa+wjI49t49G+NrnQVvcZvt
4Wg8ZtyUYRxAp+LX4uvX8gxC2TXNZ8MbOb/JzOcXtddfSd5eh6k59+5vLbZO87fyJ+dcBsZ1ioL3
ctCedq7OhnwPO677vj27Og8WHXdDk11J3N2z3jnVAM7q/N+nTeX5j1Y0Z3vQbl7NCI2fYGjW8Tk9
BznJNF6P7la7nDQi26rP+X8NwukKpOGpM5gS7bBvm/BeZuFVNxuusf7IDFaM3OkFqejGq/dDhN3A
yE8if8rmytbB89rTKC/zD2bgpAmu89LUGi/676SsnzwkeoqDy3Tfh4gZ/iVpPzDDhFxlc99MqD3m
N2AIg2daLUq3vRvkZ5PM2aQB2zuD10h0QxnajXTXw1TNOgx5XZY4u9y3QAu+J1yRWiyOYcpSO8e2
FOhXS6gTQU0/0d8zLtBe52zgDlrb50Fj5tL6tyCfnj0rg8poHoi7R85N4Nwsrjj55jNKr4Jz7bRv
cR/e5ytK2f5VYvYoPn0rYTW4L6lSEP5D6lwwaUoQqH+fX/1Icb2v10g6xmX+eDh5jyAz3iFHnR0C
QCXvUxms9MZZem3/nnvTuwRijCf4nITyaRn6dWzbByW925apXmYND9uqX1XCOaaN757V4mV2VlXE
UTAS7WvUgTw11dIFbm1XeGS5SidzfIfnfcfEtcgy/aDZ7b39W6fyRhvVR7sKDLgGdr8sw3ZpFcm3
BCTetwQxeTpYw7dhECLiS2AWbYxkl0PfYV6WnwJiH4OvHSZPv2pV+5xfE6meTzthK4oy47nVE1fQ
Y/4Z5zNbgbOz5Lifr1WHBqc2MakXcfk5+2cz8siMw0VRaI/cE+fclEePPiz66RpO7ZhTHBvttRmy
a9VmJ7u2li2ilBHN54DxPh9dRsVXR2YfZaGeWLi+7L5HNEr++TuiDYWBJtDsunqn6BKj5bQNk48J
YYeHHvNg4Z90uHzaTxNXK4e1eZSzwXaDM33pV4wvPC/H8nfN8ic1zIPbSoDYRXlBON2Wg7u1EBUp
bfRrHyoai0ImwBjLaQQirwkF958rIAk3Nk0+OjXxxRgedfOtSDitWQ/OJw3TIMZsFMFXFq2p8tX2
WFeb48Hx32tUiFad3Vb7yqgb9gN9M/9X4aDPmSAk2IFzYGhYglehO25Tm5xQvu99CFgUfHiWuxuK
YtWaxS5y+q02pdB/g3sRYLCKr6WgbCA+eN1flWWnkgFYAmmx1Zxj29SHyL6MFhAcvc0BZfLcEmxx
skjuK4OXrSgSYglcDO1ZmOCBAso0meq5Mjg3Sbgac3ttkZNhLrsl9bTu8uIgmVdaHopRt1O6eclR
z+Yvx+W3JMmytPvobKgCVJuzKSNtQ1T32uv5Pio/rBwFQiy7oV56frmxkZ1E+RnamNXZ1tP6yXHG
1opV+5AR0GIqC6cMOYuzzkFunI9Wq/O2pNO+lfk2c+sjOZc1T6kkxH2Z7ZjL7OYkhRfg0GraY9Wa
K8+Vr/Nncp8KqmHL9y8bDmmICgpNZk4Gt2AAY7ZTo4XhT597YelrC4J1ktor4CkEMSmHSs7zMemp
tNb7YiuYvArHx+mX7zHQ0G3Xr5PE3w+SYtYEZyo3U20/ONpfPwdtUWAdjZJhlRjZhlgcjtSme9e6
wThCd/miyXo4hS7lbN0+bn1EKYX/U2XVtxkzn49tdUiBSkY6hZMFSjww0pUyyxNpD51ZJz6aPDlk
JQihOg7Sl1q6MB8qCqqoiV3FdvHq+PIPzQHVymoaGOwYi1LHuTllXG1J6jxUGTwaekEk3ii/cYDq
aM2GmnFFnQ5VAnreLysnCRaV5bz6TX9pEkUVvU+meNV6AxDBjFbD0mabOxYYbdVc+FX2P4Wp+INu
fkcdvW5F9DVK8QiaeEs4WgvlKS2QiLAk/Bdz57FkOZJm51ehzZoocwgH4ItZ8GoRWmSIDSwyIhJa
OQCHeHp+N6tpUz3NHnLIzViZVZVVVmZcATh+cc53yDPD1+HaN6IJbvoxQ/ZUWAjWrfCQL/TSVhXl
/KkI8Dz3q+iyXzEtQjwdvaLozvIuyS4y7oVBXsfbxc0yraJSvATL8Nqa/CUVEp1M/wbpgzR31BJj
Lx+zHB1+Y5fWTiPbiAMrP5QEzkepS9j8JbWlUqT/4S9B/R+sfyfcucS2cxxvPWQJu5b0gfXc+2fo
Ku46JhNlBl6HoINPo3dFeM7kRQ1WrNsJV8EY8T/ldf4ql+ox7fBGW04LWoMUtDyZPr0Kd5NMiAID
lrifo4u8IkY63mSsusdMt/SBLZgaJvBYNqFExqAoytAc2wFoxkV/P47xAUBXA3ednN0E5lDm8e2R
CbMlV+EDM9BzHhIjEnX0l7ShK/vZh/+P0uL3g5eMZ9hM6AyDJ9WMwdpylGFKi7Imwbme8lWv6/nR
8cmVR3UO52n+6oOhWpNusO/ALqwdlxlh6RXIjvBbQe3atTy/HD++eDmXX9qen63pgut/q+y83SRe
567c0AK1NCCQKHuIr4z/ulGQ6IDoXaLRDCNwv//5Xer/D+OaPeRn3bD6jZP+nxK1/wuCsFluwgv/
J1vU//ErTj5YBPYff7d/5ff8uUQNvD/CwHVYoDo2G0g/hDL95xLVF394xKuEgMVYYPIP1pd/42C7
4R+eEvzFUNOjuLP5pb8tUR31hxsEHkJwNDisZ9V/ioLthYId6Z/I8+PXv/6LdXlhbE5d/7Jb/fx4
SKu4+9d/sf97bmvEGWD5t2U4ht9iqKiK7Ra2y97Rk42gucJOn96WLQt8vAatU1oZoiG7dASKBPaE
DAFk79tfqIZz/aF46Jnn2rYHENdo/TSDK2dQC/EfFonNNlNFuHkwujKxUTCMPebxYe9RTA52r68k
OTV6ZSTMmfXo+W10HLKq8K8BZMUVAcRpneAYpE9dZzz4rOPA2hfXLWcTgqpRoGzF2NLXCRosacM0
7uZIvIlxag3L0Jn7Ai3nYN+HeBqKJ2RpQYUvuaymK25jVF8QSmaExuj02rulS4igEvGg002klpJ0
yRY/xVOTSB4f8EXm5a5oAxumn9W6y1XoFAy6fBf3VO61bDbmNkxJHCYQOn9H1Wq9WCwkGgifNgI1
6I/D76kqMxeTgFq8xUrbspkLae1eSyJbyVAsenf4XvDse/cDoB6AooFn03aZGgldnvhyQkeaZext
3CgjH1hapYW7agItJpsxceDtc27iFApTdaWgPo/gTmNfXfGgLNtz1lXFcLQzpn3HQfmt85Iw3PMP
xQRhEo+6VLxRO3eZNXlIRhjO8ZtDzmviF5oNuCnKs0lCNQTyPC3tD1VjtwDf3aU0+7aLmWzXzklB
UHzgTbhJEpBWL56aqumYRfNlO+paRU7ngLktfTb50uVbOhnZblztAG8cQ0fqH4MT+M2r77D92mCj
KqGfwOIeQTIsjTyPY7cESM6Mi1I0sgaSjzykhtdsK70EmyvpLnviAuCBJjrAibdqpyr7zqRo0FLa
fQlAg7DfAHmLg01IQ3v1H/1wTp5rrwmdbxdTUXEYpOjbXW3HLRKiBPIW9XxXBVfhEhOBXDZ53RCp
0GqKj4SoXrxKaQLDKpMmuYf1OCsWvGpCdZiFMTXhomF/bJNhAEswEAuKZo+wYRxeuoQyCnq0Xm4G
1YTZZ2xDhwRd4EwvU89dtsrythw3+YCrcYO8II/Rduoq/ZERKRExTLYccYICjndFVgiD9wqNsbfJ
AmfkdmS01FZPsQI5gzF3rBYysrwUfG7fBuBs/TpkEJg6rZu8Wn2GY6gocAxcJVZizNtQtP1wnfc+
ZvxODHBrVnmmSeabOfVgOCZicLaTPV+WQzxBA32JaJPjPugmkNmhP4d4RDvh/eocr6P5GbM+OTTJ
UrNz023vQn3oU2bjkW+xajcsW+6tyr6IN2eXXCHV0zleESwIahB1ZZ9d+6NU8aNHrl+HAcnLp2sV
++bDtwNxzK16Ji2GcupcSL/tKTbgu7MTAQG9qnrQiaSFDn3Ew7nCipOwe8pQJzWX00XVvNvCdpV7
IsxAL0esDap5x2m3oAtw0APj5FNZeENDEwMln3pCmRyrtfIX6LRDcmojXWTX7OLJEZdY3/1rPyLt
ArN/Q1Xh55aBzWxMXIGBdT3Cj5YEQfLCK5o9BBFxUMpjJa1+QhAm2RPiVG/0W9MFokeEiTUNFXrs
ojo855gxiZQO7dl9QkpnoUTx85EQpKTD3sU6PvLtO+plr7ovjWzUIUUoH53EJETEl25xsi3oRv0b
hzVRgr9zSaudasDan0RZodE20i8gXNamK0tWMn6O3SEFNwSYRCVIEH+f0HyzbJ6C3lGoST1JPE6b
FdGLzUqoPgGi9rPbKjDtOqRyRHbIf18vk2ZV4sYcZm0y+uIWAgGrFWQRhGsnSyE+gWrSRFgBTf16
wDnZ7Yqgh3Ssl5JRXOtAygZnHgQKB1kGyLBvhRewj+H5usmqZqbLWqLC5uB1M7ZKYRHAzXN9LGVJ
hESvqSsLWkyfgJlmoJL259AT3nwmKN4iB12J6SuSuQAa4NshlkCrf/EjAC+ME+rgBY965/+qa79j
5o5sh224EDzjLKkg5agoAAdQda6cNk2F4eDVjgHkAxzyrJjY2xid5aocuWG3M5lM/brSDOg/FlUO
3JfUuHHxIy+SzAUzkmHoCFKdkrPnKffFc/QMAYR1FRqFgZYZTIpJX01RLBFfnwiao5b1IjdW46Y/
bdHT6DKGV3ju3Rjo+M2Ywps/ClRC3TuMBpuN0LAQFEbCDQUxANooua6nwpr2KePk8S0uJMs4FaeS
NrVyc3LSJ2vqr5OWFdLanj36Q1+lYbqviWezT1BcG+y3DLeHKwluqJ3XSMeLHmKWJTPYUWayyMN0
WsnIqU/Tysd7JKspemKxkwjYtUmXARuxhwKwe62Hn66yODQxV2icyFE7xSzNjIjjCXO69qbsI+a7
sD5Rk3Cg4tce2vArIhRaKs4kZ65uIghV9Y5/xayEyjQcEIeVtjj2eWyWM2V0Ez0jLq/AnLmDXBQr
G59LbTVop5lvKehr8p5MDG4oC0rkLwK5wY8elbB+VL5vATSdpm7ZOC5l3M3EmZhu4cNXVw3e24em
nYwdIN+ciKRyQZnCCmkZZ1wjm8Y2saKvlvVae6iCbkKc5sNTkbCpvqEmHLHtx3kj9+Vo9/G5B9Lb
/gCt1mgg/7HbIyNSiXvfMih5mWovy06x0FxTeFPr9kb2NB+k6cW03mYC+U1n11+O4KRpeKi7NhMs
txYpZjpCJvD5uq0EAo6wyqwKqDYCk9oi/ePsyqHdGKspmXYznQPLSHr5vEvz3BHbbh4aB+TTbDJk
Jq0a32YQ1b/wAQbTOfUzK/jQ0gPjgTc2wRqSw3opOUIoxUK8uj7eT9ZIo/3E27JxEnauM/6UBYNH
DKyoYLdTDp15P7mTm1GFzbnf3JANEo03S6IIgw+ka1AFIb/FC7mCEIjeYtWHDdhrIhiy2fpp6jDr
fmaukzQ3lGLuPJ3t0faWzwjEOzthZywzROPsk6CbgMLB6h+GrQYCx6ZnNQsoKwi+8+XCHvWnpFxj
YEP2CBm8CKf4NSv5I59Vnw/jdO7muWzNZypZNdY7RTDm+P8QQfR/0Xn9s5Si/4I9lUcf8s+bqvNH
+bP+6j6Tj7/KUy+/58+miuf/H74TBLRGPoBWrtr/1VTZwvnDRbIKbcr93VPxK39rqmzvDwjX/JpH
Aevy1Pk3ZapNK8atRZaWtH3lB0Hwn1GmekQb/aWngiVie14YKoIjRCD+sbciCihbssn02OIAy6fA
GRC1P03BlF0N2iPdYAzYHUdGbMKk6I4x/Dh0KpOzNqI+6FaGB2Sa2C9DSExDisRddUzTGga/EhAm
8PCohlc28QctRGEWXL7sXbt5XVfLaz3ljKHlIs9YW7azN6nzmNNDVWhp+R8gv+AXaNdZTbhLgIjK
sxEpVkBxmCaieFNJ/zIg/anoo/68iP/si/+mxP5v1cCSJa16mkj5963m748lcH1BgBMNr6K3/fuW
czBqKNM2ITZHyBtNDXFI+U0b4QkIg+6Qrgvr0jx62BHaEX3p78+qFrM8w0tN93navpqZVahobvHR
W/hfIbcTKPySgr3vsAycGniAqE4ccIbChvFH7KiQKiUuIRGcKTZ+x6gEsuDSR5YXzVvbXlJqnWBT
8j0Sv5RUgIvHdO+a+eesw2kXj9arUVZxpYRBMmgdQ+keiYJDLcRpt+vj7+Wip8iXGuxF8kxCIq7h
Kdj+5er/33x0zuWj+bcu/c+PTjo0gQwLlOtIruq/dut8I61AzKEPngoQ3g6QrUS7Toq+Wnl8jWs3
9igxw74+ztVsdsirNk0xMgJ0PtwiFUiZDUbUPlvr2DyraGSm7x+mbmZ+y0W88n3eM7xdZDJwlvCR
ENph1ZAvYnrWTU8R/acs/59eCyjH/937kb+nDojIpSdQkf/9+ynEkIFStrtDcPnJ/pQeWl/TwzLl
3POU/lFCe7NKWWDCMPbNf/xh2pdcr7//MKWUzF0w2nK/2xdZ+18/zN4Zhj6wmv7QXUJYxVQ6Jxiq
T9Xli/994RCGajJ3AYCUTVB4M+8u7lUOcKFuD2M1/6LKqY65M+2ArJjrqp0x3w+Lffg/vM5/PEZ4
mW7gS4XIPfT8f/c6I4pAdgK8Tj4oZ019vxyTwcJEyIgwWqJz0hPdEYQz3zMct51dlo9AYNL1f/wy
XIqAf/jAsAEIxw+c0Cb9M2C49dcPDBQF89ylAAwYFydR3XD7M97RbkiEh8i2XIV3ELpbPMfTCSsB
iPlFf2umOWwF5I0l+8f4Ei+T+Z5zTRyUz6YdX6uzcOFl+rVCiO2BkQ1mYtHxl9rtRXmkx11JR1db
5tUa3dseAZ2xCBRNQ3LXmCmDHHIIYUrA3WgvuZqqZ7FE8tzgqT52jb8r6x7GXwGcHAYPgjzVvfhk
JmxSlkyQ+bPnNlV6l2U9+moQfafk8m8NuxiyAVoG3sMKDWOzUNUFVtDcgH7adIxjGUTUxxZ8Cs21
bx9dHGQbt8zdF0dipowNBJSxCZCwkBDRLuSjUtpUt+zOJNFI3cUB6MXnUQqza+Yk30VMneaygx6h
sns1j/EPKB3bnEcfhHG/JmUkvMYm+Mv1nEfPT1iBD5iUhXc/+/GdOywlct5QrzLRvJUaU2iVTq+F
iOVO/hwT7Euzgu/nQgpb1VyrzBgs4BiQtxD845VLE0nEdG6nhwQP2QYD0TlvvHa3eLBjHZsyjN3m
quzc6xAB9EKkF4OIga63sWhPughmdMJMm77eWcUyfCy18wsjZYv1J77Xff/Ogy3bTwFOwZRwLq8Q
FkNy92dGyhIs2K2BjEg628SdZd2nvDsveCTI7d5SzmNwUU4V+LuABV6skIaj3Mvn656fb9Gm37Ji
9KfKQSJIY6Gi7mUGR3vIRv0t2uGjC9RFpDsciWsAHdrgBUw0Owv4U0wCbBi1AqZr63svKbspZ1YE
iUAuZgCIV8PRxF0DsOvROHiQ4ipHw55cFGet/ezY3TMTqKsJyXLU/4wc+VEqkjkHm1Y6TpyzE5kb
jaKwTG5LOR/opQFG9USm+wPpfMvobbGTnOdkSmFqguVzCaaIhP8ONpHTu0fMPl/Zi3tnD7QLln4j
6g+8sMUG0ozVMwO+YZ9h3UCOR1x7sSZkPjgW3fswN09wai2eYhdcU+499P5wsU6bcus3rPHpoBLg
Nf0a62N0zd/qM5zYnZdZ72Js4rVwHCCAF0yxyRJvH7mw1QIXTarCcHqKkvF9NF19myU8pC+omMGv
xAEqJLiubn6fU9fgs6v5kJKwvmD27tphBr3/ZXiOrkRpLdwQwfV4CYZua8XSo8WzQt4guYmerQ95
AdPKgwAWh528jfVYbOcEdCic2H2Y2Ciriv5K9EyJW8EszbFJLHDmHyDF+/Vk1ddRyesiCYwtEMhS
CEfBi2dwzXP0jEjPsO7zkqrRB61TqrOYihj1cbFJTHAbxRhiBwX0RgzTsa76n6Q0tLsuw9AK6RdJ
LzAEdJkz6dUxbaGTRgQTTisi0n8kc57uPNN8Zkn9TQDx9AgeCtQq0xgtllc5MfpM+3JfWHj7Gl+a
dzLEu/qQd9FwZDEqN04MkSzx7LfJFnCxYlgGqvglE7SlxhNAl0JCJ/BSn8ZaDrwoYv1CDLVkX+mX
XOjXJCN2dmLlKsrS34e1ubZCaEWJKEEAw6zqVdrcqGV5m2q9dZxl/OrbBFRrTRBdBWspM3aF4nx4
Mc1or4mRgMHTOdfRUq5x+UB2yTQmc66b/rWo3OTiTPXY9DH94DyHSmxDnAku5ADXeNmFIv+eUcZW
ROqAmLpRs23IbWfeXmHHXe6F0AQVtRFkHAfd37z0CSyaZNotdnToA8hhM47ctduZrzoC9FiSyFjU
wftUHum5Xrt5tDjVRL2REkswo8NDE9+Tw4R8yXoO7PSmS79joPpEY+m9SV25jRONntvN4TPo+3mu
IOLJaLkbidfhv+kU0h2tG9peXeyecDkFW2eBs9UvwDQLye6j/KT0xKlR1zd+D7Ni6EkgGa37vrJw
fFlhv4GRctAWeL4pRgJsaQxPRKVjKylXGNmbI89KvbdFdu5ytWBx8bhL1XCTBTVC1Oy31vxyI49y
k2Q744dshnMJbjaMXyYFDCKN21cEMkZPp5nogbTeWwY1uAW1Nl90fooKZJE+tQra18wBojcUPxiS
PQZN9EgE9Adhe/HAYCFa/Pc8UEdVqeKOZ8O2Mx2mhDhoN70u5TrAAJzcphqpx9DMX2FToPXoIbDP
6UfXw8qbTUN0mQwcWnrwO3alvkXWe1swByvHG7Cp1XF+tBv8HTCVyilsD3dlO7j3CuZEZU5yJChk
FkDEcu8HyymmmHFx6wYKPXgDNZFInSfpM2eKoMSKMXptA9IwKvd6qnuB5GS7IApviwrNCCfAzqqc
o93KJ6L6yK+JcdwFYwVSKkAgNGPcQLeSz599YwWviyxn7BfwvVOmNglYCNTuX26GpQVSD1QjJmBM
1/UuDJKHup30jQOSVI3krXQV2aGVPa6HLBl2kjtsrSVEfl8KLH4kTjTqPZEdbo8Kdbzjh/veHvVJ
71TtOldxgWF3SpZnQ4yAktlL0Cw8M6Wvj3YRl9e1moKNorrbcAH0x9omqqzzy72eauecwR9el7F/
OUT3o3EkUV1Y8o09XEPdR2pn2HpL4hoOTCnxmDNKPJtx8a6GmaCKZknJrjbRFfN81NQjIDfoSBvI
mPmmBHDPuf7Jduh9qLF0lEwyd1Uc+mfVUzWNU/NZBM4WajqE9fxUO/YvC+XWmggW4va84Mjyp8Yt
OTyH44UfGbSMvZcIQJMLiEYMkvSJOjuwZOR6XFxyyrIOSrn3K5t4wOW+/85+/zg4KZTRFId3iNiW
hKwKUVsIsqhKNtyBdMjN+Astxl1ISiHw3LXQwTvBiTelZZ2HuJlR6RfZKne5ZFuM+IWdy1OFn/6H
UsF7l8QrCi7rKiW64q4OTbEfRsqKybskvD/6Kv9gxnnB4+DJcf3kWTuG4D0lvhrunlE6aACaBytG
Rz031bu2CuzuIEuU5yB5OgeFePCmbjxIpkNIRuM3NbngGQpUNtFTWeA/GGbcaZpbUgUu8R3outaB
XVanOD0uySw3VYD1rB6cHzEtABDO5D7EGuJ482tGoTL3fBnNr9C4L8SQklkxBFdEPuGEdC+sC/uu
Fe1tEjrv2ErfMNU91elXroZv24veeuWOPLLchlE1mLa2EV/LUtM9oN0vKoirHdKkSb9GPr54BzYY
HkvshSTB/LJK/SmG/i1P3Gn1+xkxJ/3JzrDSQqDeon2ZtpE/n+0B2YI3jQCcbBLvWzMj4aRYbZNb
VSbf0XJr2eMtG4WfpdVCsBuskKANmIb48eyVHDHHEk6XbMjNatWZ9Ppn1k8QVCoPvXrBbHc/h/Ie
tRJy7SmH31bgpvW5sDrGO9RqRP7qlWNbAj0Y0QMoyZRg8mz5XXWUxodnWrUoXJb8Fr9SjW+FDMwa
b1SjH3ob8qzMB9LKoE1Zztdi2k0hx5Pyh2cxR6/T4okVHUVDtcjUnW3WTlJiwOVR1p7UzzsZLju2
iTxIPcg3g2Wfh5ooPZ7WN2ms7mxVlitZQmtI2Q8n0XI2U3A1t/PPSLjbdCL0yBt/isA+mWXEQ6Mw
AZQRzYYvTzYtMHgmgj+LxIx40QpKHEaha5vVB4AA6swB2A0GzmFQV4EbXtuZe+eriOOh5jHKPfCL
mnRaQWq8zn2P9XTebxbQNuhxrgaWWATljrexZXMOhMGbnGl7soYUBCeVwbp28nnXI31lEs+PMs7z
4JHA2wkIwU4MHaE05rFZfFaa00UO51FcJl311BV9DZvG7h4Gb7xWnbHRFILAMz0UZlDMl6l3t04v
9Gc15gcf2vpYAGNlbc67hZ1RIhkECpKCeSG6srMrmFPqs4hH91B9gbg9G20U65/su8mxJ+ejv8eb
S3JhyKawNYBtdRIepdOf26KbEOAi766mHLKhv0p57HVZz6ZstmFExc65dgSOVxESwBKoXUa8zNo0
Zr3IZQuqx0qaksd5GG5DGfmQ5UDia1KqB677piVru/SCX0XQnnGRhdwERbZxLkSwplkOmvbAjYfH
OW5fiPG9yThfV54d3vZB9erMT5gT2l1Y9CfHUBiJOvuCRpP72Vcb4fTVMiHL7hLwQZDwPpSyZQU3
XCu7AP0iPdZ7WGULF6h1A0eZ333yPO+kYjakNZJmlrBsy4Bt5h5ginpZftb8AOame3QQj/EAL3Wx
xzNH49YOCUuycgIR/aDrt5UMr4cKYcMo8h99Sr5lbpMMXIQ4aXApHueLVZZF7F04LS8kS4UolUSz
Gc2DyJvlrjz5TMGUVinhUSB6AKDxvIExYaCttCgw7QVmZgi03jMmxF2GotuBmlX3GKqG6YboW+tk
Zqp4zy/7VWrDNS/aFHtzBeKuLb8QD3g7vsKj78b7OB8JwWmfJYiKXD26EjlWnF0Hjo+9KzZHzjx+
IWF4aqproUVwsjuOWne8o9V+iIJg2bFl3RaOtB9dq4lXkRMPG3OZPaRdOz1UZH09eOz2aoOR24BT
VQ7UtzaU3VHVIaO/YkK2UGdrFXOuaKH1Li395mwHXUMDrLvL3q86EDHd3E01iHcdA9oK03PnWqex
GbHICd/fQLHcuJ5M7vLxMlRYunBT5kR1LCAo9YwnsiIbLMIOA5wy+IhHQRLHRJ+1MqQ1sfcBsQEN
beXymL4aQLgOg+tfRx7FcWum5hAO7qcuODdz+4JzsvV1KfrukAxo+chG3CNAN8jY8geAzs1OjyHH
OFtmQiYDBgt0vo5z2wjzVNSvNUz2e7awFcCjbDwtJTJsHd0wuIWIh5p2kzMJHacw3niOCR6QbV+J
8DJl64s9gM9rx/WnNXSuGJkqeQQjzT8nCnEzDDkQDZodgxpy7MaCRMzZfvEnzr+JB9DAaHDtppg7
ImbcvcLq1uBvcwExllZ6xGOGXSMl2yHO2IJFDJMVvEfL01+VCKJNiZpHu9ZVabd72HefQeWvcwsG
5xxm4eaJFWy20iyZeRYS/RPCFuf2+eVp/0pfsr+MW/Lp8khZzSj+La8BSexSsReXxA/R3jORTlcs
53gOdNm0Uctcrbm3npz4gKjoErpBjom/nCImZYAcnEenNNEuHcpjM2jNtJnUjLhtnhOHHAndgjNi
Q/UYWJnDUyZ61wzD0cOEUPCAznbpG3fksnIjf9i4I1xEJLwEMVjmkKTyWQO72CziAsax5icoAoQE
J5ymPZOyjsK7jXy1Aleo2L5Z0BKycSJlho+Yw54ylkHxBTuw6ypQyK7JcWPS4CpDBE+iyGfpWagi
X2GdQcYGYu1sU0rUhgYp5mIor2jXeJy4x0LkxWlK+nol3OXabnKGfUXgrb2xxXaLGzC8PHvDTuyj
GpqNb6Pz19+l7chDyEzJSXgJs82wPr3LOqY38RiABluaD/fTE1wdRTYeF1Xhupg73q7L8Wu14Ooz
IKiJxlPkLhrsYf5uHKh78HtpbJjNJDQ9R0pVaz1UsEyHCf19l4dbh4sBLkc2HGA39qAVDGFEZFB5
TXRl2qhELEPdWdVADdMSjUXz1qo8XxPlgZrmNBAsg9ScqUBRRutA3CgUM+hFKHgdvXwMPTz2tuyp
fKeOYAEQXJMXPJWThdbbfIDwzjE0oCKlX1LcboYAMqf65ViZ5AZ270kbyTYMy1jSl+qz7SfCqxIY
rlF4ycFpwh2BZttsejC2fo1BiiBGn38ki8shgQmnhlGMaWcTt+mRXXMNpMN5tnt0aKzwP0vhPFZF
Byk1qn7J+lxH8108T9ejG89rD/HCugVm3BlMoYYqbxta6qb158e+8Pu9hR/MFZdcOodJHM9fMYOF
Fk2hNmMSn7h7bxKQ91d9LX7iuqEhKC65pbw/X/KkUhQZmzlz6/UIwTihEWz70LshWuHo5ctlpjpT
q6LXIW2UqDw72bZl+VmYUu18i8x31sTeDpMGCCm9q8pLCYtYuPA7ki6Da+JDNpjmn3BSkplWRzz+
yIkMKbAbHiNVw1DYzHonYYRsLp6mZhr3c3vfJ1IwluAahJD71EocYq13Oy0ksM0tR4HFL9sPEVFT
pGa08ybXKLlY4ZNfGDwhSGQcXJLvMib70Ol+djjrfUe9Bsh8DkRGlh39cZ8VDIbHBUe9FHK1+OHG
nXW0apfw2cvyeh1PCv5o4pBjxNdcKUvdEm/3c8TlRFuoANxPYEeCcX7Lp2QnjKcZn5X3xVJgGEJp
kcjiPDU3uS+gd/YBCK/fzDl+asXxSxzmzNhKTcx5Mo3gMXmSJBU4/IibsDTWIdEgyasaXUNcHayQ
cCn3EgNAS7ZC8zDyqOWnqz6YuU8wQoe9eOPaQZm4iWJOGKZyh9DNCxRezY2To+i6xGi4suDhjGlm
b+NKdXuct25Xb+C/Licrd+mSGNjVfkAZGGTkWwXjNeiQ5YasHgAjLd1lSaINxWZBoRlXD2a0ShgD
2Iq6jpDyrsDt618IamPxESclNqo+umIKkK1E7T2Uvnx26Nq2FBrM9RMSiGEdbvz4ZNWXetQPOdLn
hkqkCyhhRMzy4RJDlkb7xrKYm9LirUd2VanMnBOH4wPinjUD8+/ZzlFvGGgP+FYMXUpv3btLjZ1g
MY89oknSxVw+7zb/nOPTWKZneUgHkCRjZiEWyW582X8zWcBeioCOjrJrHgYHZzGt/OJRdS0+V+cA
hG3dUdQqXhJ6qz6/YnxVlOid0JqXRdmf8oGUoMnxvnyU326PPcOWBN6mBv+NDMAE2e5zEKefKoCz
gAM4aqaDFx4nrYAyL4rJBbSUVQFLf62jkDRxBIpUNAz1i2/sSyuyLr7JnWc3l0ATxMqvvYewQ1Di
JbYH4WRCnHpSWX9vao1MDo9EapMqA7SZwQCJsk1JNgHqRPpDcV87YNSmBUvbGF5gpCaDWbY0xw7G
297XF3p2cG9H8wM6NXR5Y014SA6Jv+WKnEez1ykBRCNr9w2GUixJ4yH2zA5C4Lke0n3MFegoS5yz
ZY8KdoZpHfLNiedatvWmsfpm60Y25jJycDINmTleHmOisFr0SYfOMmYTkqG9ddheLOwJt5yl0y6C
hthkmzintMNvV2/yzByEr+/dlLbGQTB0dCosvUwiqryFhsLVZEIgyInmyo8UccZLD6nVZMOT1igM
dUiWLlN22EG83nYqIBPOGPAXNFw69+/tNPjWPZD6MKYeHf23TE9btx/NwXVHkroKBvuRXvUzqRaC
1Zbd+g+Rl75EPsMpsn8XZTJw+jNtXT8cZx+1Tji1D1k84AFjxp7WVnfTCbPNQEPC7bbJMtHkHjgC
CDM1/aA7sv5G+jbuDPJeEbyyHwCLmVnMNANM6nVgynOS5dRW3WaSDEWYZrEjm1K1Ltv2uSDDU2Vf
MkeYZ0a3Aa5nLjndBameM7pB+HzQDsb0wtqSbIHwPMRRlRwP7BfeDRapRwkHifHPwWTFtNUNQUqF
ds5+Tl2i9fzDFeqWixzFq+Zs9uEJgHZmQ1oWBLN2FUIgbhysJxk8/MC55vHgN4E6NAibUQzjHknI
iy40p78fieMSBjtjR4gOgRlQkHMFl2W4rRz/GCrnTiThN1XIDFsGYGrUVzO7wc7eWKEzbCAtxxvE
/zjT+cAbC7itDM0anW3LS8qeEMj1m5ROwW3BUQQlJCrj7vJR3A72DwI3YywimUN0O9kvUTacFPna
XusxcOFCCPzqtZ++CrtCmW0lLxhq7pqh/DUhpXzpKzjpE/73pSaThV73ktA37otSkyCa24+O0qQQ
v0be9FSV8M+Lzj8NMLZOWLDW2CMtdCPxE3SEDWqvb0phKKABei8Pv5/LAsxK+ROZ+zDlJ2mF2tw9
lXw3mxnGzTaYk9dgXE65sqyDGJkE9DLPdmPQ9gexwLqg3j+WDWMQC4nimljPjaZ/IVkqfAZa7UaD
WY/JIwBzszN5DYW0JT/NHh+ROmwq1d13TC3BejG/YopP/he2m6W+9/HzBA47P6DZTCZL6QCanXZp
kpM1F5D3Sgk9B2QsJ2jduBe4mG24vg1dsRZm3y03ctKwCIfcuopJTlmJlvnrRaEX1Yw7y+wu1jQS
+n9Sdx47lmNntn6VhuYs0Bvg9uQYHn/CZrgJERGZQW6Sm95s8unvx1CpUVW4aqmBnlwNJKQyMvMY
cvM3a33L2FlgGJ+YJZ1a3jiIJQJnOrCQOj6iQJtIokjNd92YCJzOX1yrfR6Qqa8Afa2h1rEYqFwM
xRR56ygnf0Mred2Z6usVATvl81LRmRFPvLFvLtGtU/GGkGhuwSn/GIGAwRF5dJI+2tWifhhJm+Qp
Dj6F4OOt7INHTMjNmhvkhHJ3yz3HjQJFlvRm94S2eF3pPEHwYmTbUfUUoiJ6g0vicPcysyl05reg
Il41ohtzSfoQEJA8S7lvvSRdV31xCYLY2YnlZVSOCafNzBEiacmLX82fZcdcS0HMtHwOrcp4kkGP
0VUQLz+9jKQprcyx+alr8dkkUDBE6O2tSjmE1NbaaTAtFj/sQFxgR0tnLUbKYlNXIEmJurQ0E2GB
P7sLMyrfd9EDUbRfDDurYzDdGBC+mqKyL5E17+YY0brhxiMehWE12oN1SeSL0PJjPJH1lc8grIaZ
CeFgfZgAvYFaMuZg24OKeyQ9O2hYocYAN9LgwJPa2qRm8Oq2/gcEoE3bds82AxK9g1VbO8OuxDeM
dVA9BZO2niqdzhSJ2SqjnY8ZQU5RxCKxeSZBOozz4VLibFnFZmeCyWK6Map52KuWsRvEb+jgM1Cs
mS3zzjXBHJD4uJ3IDL6ZyE+PMaSArCMLWZ9uSoeHPPWt5qGEMQqD4VR3X5tENQ4kYrQJ/ubMKe/t
aHT3XpnZoetnL4IAm1UTdxk8m/tuJByzp3BDTa491J6GdrfFJWIQLMy+hDRvYgqnxZlXT2zD+kHd
GJbstpH+EmQDLmotI26qwDTdNNZrZqb+QfY5JC6rpb9MUUIk1ZrwM8ycNeUdmc/rJLGOc0tBB3Cs
QIGEBplJYbTa2mzITszthm0UvMvR42RHi7m18eGA2aK8i6S/8QjfYkhb+ACR29DG9rAGyMaIAv4p
M1sg3cZg7exOues4sQUTOv1XwtBk3UuUnA3BwogJ6ldi1pspfa1G/9Tq7b3nMz02a4QnC754AChM
GUjYiuOSSRNla4fui3lZPW4tAWEhDfjlbBghEtn3WecHS2qHPk7SjREY+hZmEijZcpUkzEcNd8i3
iSM5+NWdS5T3cXYHtuNSgCPvrLXjjdWqzqeNBSBrN/f+s8/nz1s22/wuZtJLy2adY2cr7OauyJJn
N/nMuwzYqmANqsnH1C9flsxJiHAyxr1iL0ermYFh1rFkDTi6WGXpPySLdWCL/kjM3BWzjb7LpjKk
F29JylXUdfE7olhyx+3J3HjudN8n1k5Fzh3wgmQD9dBWFztIntL7oa/UfaJ+CJJK1u4UsLzm8Yu1
yGw2JTfa2kV7EGAkWRueekJqjg5+wCEzZxF2y9JeAawCbQYWPKmo8qAmQqC2kve5+NnmnBVjx1Uv
fCrjACGjXETeGj8mQHLFmm2sPbw+dVM81kWHgybj7TaAczsbirxDhdC6xmvB5AFYdOpDvEV4BbWb
XAFteCqSsl/2hs4msuvrLFjQ6rRwAdGIh7yhm/AJfWiL1j4IDUb+1CwQOZ5+tf6MspyhuxuEIs2J
JzMXZ8bQaTsjMm7RCv6KUhwRaMWImAuSkFiDn07gsQyRmEHgeqdsEBkszVN8Kix1q/mkuXa4QMvF
m0qjEYILAAGHgqbMufGt+CNzYu6UxHuaKXmtQfV7XM8ltSPJQ1VukZQi9I9S73cGZMm9X2CqyFwa
egQald6BVBjS0NMDdWg9Jg5e4YcFQU6rxmy7XYsigwS8taWP6N4Z6ZUL2NJiwNh3P3WyGzaVmvlc
AR2RwByvaB35PIm5jtOSY1hisEpZdpXGbQsOCNGVVm5weR2db4VTmeCfnXCERYtRzKnfZDId/YLK
aPEL9F05oyopz72F+J1oipTwFXTfBVdTFrM9SQJGgIV7gVY9nLLsbUo5MpoeamWdevqOrmHTePqd
ZqfnXGNAhIkp2dgZm11Eo/Q+zbZQ/S+LmMGw7Yut4VpmGHsGKASvZ+Ml2lvoRitB9TD1LuPLIr/k
RROcWlERQDbudMXUx0LpckKZv1FkwE6Z1S1+Godve0DeD8KuHqV+xpBlW7O+JuPq1kVwtvX8eB2w
UApbK/jK2QEPwvjFbbiaJ8VOP860UxUzSe+C3WCjrkQK8Br7PEJrdPR5Hj8VdBnkIkwkwhJPNtEd
OH36idOBmEWHJ0rhQfFxiI0duX6jLFv4mKSXlGm9G8VEvdl+5lz30Ld7tFRunOxn5wGVQr4JCvgB
2DWxB5B/PBpvXi2MHU+kgD6rYKLixm9WVxFYCyeBRcO29tk5t9BEcDZAY056fWvPTorwIQBGiu5j
BOpeRFC6x5bXYargh3ARMJl2uqmCgf2jVm2juGDmyU3HtYcefoK7XtQa5FNSWSvXY6lFIgc6xYKa
TZevRpu8AdH9OUdju2+bO78orhBu8cK0S5hdax3qpHxsJBmYuQNDOkgwRWUZc0llfBXTTasXLuJf
pq2egco2SmDCZU1nr0ZDNoCk+HcCqn6M7O5m1AKEH115w6ysXXl9EGy8N81i0Umy70S46/hI+X5h
oWCtXilibdR2BoRI3P1aWt9PCjxa3e+ChLbGZ+DJBQdNQuPgLQT8ChmTpsL3tm219Cbqyd2jJgPm
3WgBW1B0UH0T8flQJ87eYOyyw5iLHzzv911rWpdUZ6dXciwAEORRULR7rZtKytXhWFV2DmjAJBqk
9d6mEaqKRBOzru3PIYUwwGoVw3mL9T97jyaVHbEjvlp5DQWNDaMosj21GNPwuXiCA7DkoDO1hWCx
0l31ArbYQxMtP+OOHjUToAmK8b3Ds8aDigJDZyy1lUg44/aA1ZY04qFhc4q2BXZI/L7XHfsV50hO
Ukp6wxiadfbQ9QyEm5BVTbxy7PRz0YfvuJo3OlLE7aI1WY3TXISZIJKwKqmAAlJal4y9eyxYNcsB
HymE9DYsq7p1AyWXt8cGNCnyd1rNg5Mm0b7JxUkbClRcLiIna0LdwLaAac+PxI3bOzVmOpsYlGG2
1pM0W4KhycDO59wULFhhL/DP2mP+QCXnX4Jsa/kpmfC4qqjeX6O0TDejwzOFY6Q/0ijGQCOZrn3l
NhzfQtfv3ICRMFLdV1aeGxyA6YMlg4OeNfewVFj4ePVzC19uy0TvYDcVz/5hyxq0x0Mk7EfK3A0C
lJ3hVRZaYZViARPEUo9WyOdzMWLSs7qlqLH9CvxC0I3YZDD8jLX8JYbpPQjKA2sApNle/RWUEaz5
ZCdIFuDj0KNNamUvXqQhXUAzz9aL8/wXo9aHZoze0YRcZEFYB0podHnT/CRUNO0qQ7wmunF0pUTn
JFGzeZoJO8WJQjOiVRF2ApWnfgeEDeJzbj7GUjwRjZDvZJCoTWlpN7O5q4vx1XTnk13J536qz0pB
2VWQBvEP/WRviF692jWewTZXp9vMFzJ21PKgBVL75O+JzLW5L5qrjnEGO+FTPhlxCM9V57IyjoaJ
W4nNRdhkXbfzJCPFkqPAlqTpDq2x99GnbZToduOEpqd0nE+MaWdGmIoIvplJGGyFrc0zFzv4R+0r
E6pp8IINVl/VgcyfgElGrUrDXpjeSk3pczBQDNDoDduclLGROfcaZjgLU1hKucbv9dZ70AqEZWX9
ZogPZXPeJhlTuLk+WrnE3QsXmZrMW82B0q5uyqRpaH90GDuAKcqCBBZ3h2uDe9XPxEaa/o8u9rhe
s/neZnXHWcrCI0H61WI2a/ZW0e5kAmxImbS1bvM8CrPY9iSUZjgcQm7j1E0OnuqWI4I2iLSadYrH
I67YfAiHDhTDrdzW3S619Czs677cJyb5eW617WuTpNGoZTJnAARLvROpJaFDJNrBeTcnD6M+Azqa
F/E+eYx0a02xWTUFuhxkNZFDG1kJBvQ5abrZsAimkx1jNQfDi/LIqNgiHzIXky/PWMFsXkuPg1Xd
9OwN/SBJzhIraJ0n4pQajb+O8FuPrMgqHeJxKetiW1XRLzGLaauj/gycJg3nimkvBrl8E7GCwQ5I
5OeoTeY6iPKbueKh7was7OKSTsQbCBEj58lvXVZbBVqEIkGMpF0YogwnI/cJYvHZugt2o8i6iAY3
KfuQGDPcKI6Q4T7NMcek2M7LDCw6RAUTOG/W35VM1u5gTKs4jl91qzM2Pq9207ki3ueOoseAHWSO
kChjm0bD3msOXk+rYIodeJz3EcNAuxb3pLPtByoGtLTwt8refZ+s/gld38kaHzHCAxeG7ovSCrG7
m0o8MSHeZYlyAyg6ctFjG9jJxutTogp9xk2lnSyKDfmso6bfsOoDmx5ZR85o9Fdw4898m7zLJi+2
aKqQiTEYjGYxbEsNBCvCSw4nO34oBePoiIecyIfgpqlRKtd6Fdp5Sw02MqVB40W6hhl/zTiov40j
Qa1ucNc7N7lNuLOG7GzLun4kYQmcYVF26amJ96WZ7DTdMe+6Syx74+qJr3xJMh29DrCB+aiVlnNK
F0ui7QO0LoRJslp5qJLAwdJnyktjVY+18Aaik8HpdTH5SSLrnEf8mtsgO/I1PzszDybwxK+dSXC6
n9B+9kl5+f7Z71casdA8mQk6poHsvkRwZyBYWsV9Vh7YipCGwzNgg2RubfQKLQVcz1U3XswWRXit
1HggJPs+4do7+ySMytbTgHSCp148SrbqGbsTPnAKkmOOy/xeJ8Dw247lIW1Y13OSHquYQJ8uaQ+N
Mf2M6SSO2kjnhBly2xQIozSczORr4tfCbojYzIyf3WX2LXplb4OeYY/MmGqhSaYon7z2LOOaMA8K
eJ7ECM+LSxk/8qfsXYLgkRonnR8aWVxeMkwq1yFJC7YgoGi7TqSLJIy3HTNuVfEOYXh6pwMBJkBL
7Zh1sqhk9oh0j1KmlZF9RtsGy5sVQTkpf1Mi+dykDEnh7Pa3Rmf8gEL0w0tlvtPUyVLKvUxRAu13
TJtti59+jf+/CNUg6w37e3NdDS8GN84t6konbMf0U/n+uQdC8JBn85tG/3XCGXHQZfqQlTg7ZJo5
d0LOZLN2+W3VdGIH5qE6ZpFESEBkj+cwGQHfYO9iPT4EVktOQxEFLD/tg1NX9jUiNajXepPyLgPU
xfSk0PFMfPveChuFBj9+KUhuCzoc9UEzxy866iLDSjdpxxlUmeCmCt622zjFAW5KCG5AhkVvLKD6
IN2ZiOtOhamjzi2DXQG3URqINErWhj3qfvRDhRYmS1Zj3o2ks7EZ4cMj8F4272C9G6JqHp1G5/ug
4Onsdj40GJpPQ9sRNe9bV6Pr9jBP3KPmiEWvmHchnv5jbgQeBVAOIzBxFAzk5eyHDBJqadQiImYc
TEMZnxyWhKuys37NNUmxshjLg7N4/iaHlVpn2oda9YhRQEqQC6Sq18ZBxytydpw1x2c79CWCdUTA
3L60fs62CFwJ5ZwPFA4RzjOnssJCDG/fni6iTsuDlsbHduYJk9pRfN832Q6JnThAXcDmAPBm49V9
dUj1W85LRDHQHLiuYCzZhvP5/RerhuFJ6ZZqVxqV2nZY2FZREUyg6XhIdmP+mbmUktPC45MVAjA5
jwRQTNwRwo7kxrIUWBNvSWRKSlaqUN/px3ttds8l2XqDYPtoMDU6oLgE/O0S5eZUxrF0yvRiL/bI
Oa3QyE0ZR4lDik6soi2zjvshpW6uxTvWxezeMcuNRoQF0QEdSUnwQG4Lz4dGrqP5tZv7oGTb/21h
jFgtM4gENtVwHvudDNVyr0dtx/V9UzLS306qJGEabtleqysAeZO3eLSHkwwIYGJ3hLswdvYG+mQ8
yNpO61P+b6Gmc0Q+1ewKNph5du9qpKI4idIXsdC0LZrBuNrMR8vY7K9uz/oeOsSVUe/WyF3vjuv4
GC9TvGlAYgULnddUpz/nzDPI3+LqmgOiAuHHuxAGZH+A1vLe5eOtTHVxjY2YIVmOJLyyrfD7YqwV
xPwhMbc/NS66U08y0VQSxeao4N4ZGeh44qlMXS4QjVA2rSTzLM77W691zLNNOl5cII3RRiSIYzw6
x3ysTyJl/YgorV3bAVdI1GrjvklBB4BOvhEWKovOl7D/6+nRmtqPEjc/xLrXjK303w1x/6NIoX/D
jH0Rn7juyq/u//zJfv0Nkvos/z/EYEGK+tt/49k+9+qX/Oib+I+W7e8/8wtvwH/+zf0NBAghQtCu
PIhYyAr+9jsIy/nNQ+EG6ZykIcvTXZ3f+d2z7ei/4XwMAF25y/Ft/jFNKPjNtl3+ruCbgmUA1voH
pOt3R237l1//yZz87T7+gytUx7Pt0JQyLPI93Tf0xb38ByDWVDkJHX1MMEbb8ezLXAbfHYkGixVV
1VyAZlbu03LcDhmaRoLLo20ZPKtqlPu0idqtrAS0K8RDdgNzb45sGl4r+NRw6SRM8NZwjuS2jRhq
9BDk1tgyrtHYhCrSnQ3IT9CRM0tARIYfvdfejd+CXXwmaDXHjWOB/Y3Ua2NWu0XIHVdkpDVJdEUg
3oxdyHPHC31HfBV6c3IXVHiGFBe4Am5vS50H2/9gjLkWpmGCeIzuMHTCphvrjROTmmOJ9keLrpO8
6Wjx/uJyYnJh9+SB5NGt18srilN6n9K8ce3pNfDElf3JAYIdXYVDqzVcVMFDCU3WTRe529ipWW6R
g7gGzf3ak4nAioEIwcUDxNDXnrmvpWDUKQrUwaV2HzCIXzFQZswSkJQY62htJNr7qiiaFQwdhE4s
3pkc/KRIi1Z+bOikaiQTGXf2RxyBt9AjPdhD//nox5rKz2KkEzRgOWPWI7Qk6My/ctGHpd48BpP+
kVj2uGs6gl3M7M5SWkS9R69tyBAeFixFT9hrLSkRF7Uji+Q2/pn3qiXLAEyqPtKmE7q5tuX0wwYG
nKfXOovxmBU2zOhgDZHkOjQ142NYjRs7+fI8/SOOA4Yk2g3TlDNuokc2OrgtjPERmPiTLhkxVXNE
ZcJkYQu8g96FNzq2LoFxfXfOjPlnExU3wm4ZhLQrMSsTKTZ4KY8PUNLPuq7/3hjb6GfQl+O6ZS2z
8bxHV1k/tVJRfuj42Qzdf2bJ8D4FGh+PV93in7DZsPesEjWueYk37FI0bATn2kfgobPEanp0VtgY
6ayc/hwh4MYQxHRIYJZEl/ej0PNhaebha/kAg3w7pVlnM+AwNqxMPQVkyTChpuBYzZ6xdVsaYj5z
XXszshdTNkU4d/OT4VtIj0zLWGw4YWMf4jHY+pE4imkCiOwgi1H4/XBGZFDeNlVBc9PPww7OYkty
6Lib0Z0wE2AS1dg/agVoyqmaJ2uirx8GBJjpJ2ygO3BYexK5f4AGylcTlg2AUDSUvfPk9uWjPtC6
Sys61iPgXZXdI75/Mq1y6zOL3WjN41id/YSFVfbpjK2xHgabfHl1FoaNdigSWCFAbw9F++wzYfVk
/RSYFG5kQa6ENu1FxDOKmgRHikGrovE16ewgbLN+INg4Wk3tcOnsnjUw4YKFqo+Z0X4UFZk6Xj+H
VWGFzvKyUz9/B9ZyiwptQQnXr2BZAKWcybe/5npD1NCA6CPPPi05u/T4KUxkv3uLDbrvjpxrR7xn
psbKZZWoKkJ5AMRtH/vy2CNQoaedFtGZ8dEMtPY+lTVG0q0W4zuN2wU6MeIHQEfbp+9lBsEyV85n
kSeIXwMUILkpmu3kIeyP5+DGzpoXkqLNLYmLF6R2JgSWFqC0MNY2Zgu3m154uOco3jKIUtHKhfyA
SjJ/Tw0xM3JJnpNWKaRnKb6gpn/NSv1IV4hmY1WlcriNQcGD/xv2g0b60+DpYU8AJsXffGbAewTu
JfiAiHoQGi4Oe7QvGmBceDVNticSfljVXH8rVZ461uqbIIfOlCiH+zjPudyTTaMO4+wyhlTyRbug
07ZX/rIjYo9NmNP41Y0MTYMRMSUMvYduVmBP2QPnljig6TjGkXZB9ynCTiGDGNJb1fQak2HFum50
zWsjuz16hp3VtEf8+3c9dnJb4/soRyCwuH6mTu2DuvDW/jwxSNbIXBr8t1Z3KGriD547Z5yAd4CH
GbCP82PrIIRjVMGjpo1YJwjLDuHXeFtLR24DRmiv6Zm2zhqb1DK2Gquy9U5aVc4rp3aZGmVFel4z
xuXfcpvBBzXQsbd09QfKfCQ8rFPWUak/w41E+xlfO6/CvIOVgoE40TheS7YNAqdAv3VT2ityypkK
69F9l3AgG/P7lKpHFAlkUQsDfGD/bfvJX6AxM81JSH/IpjnkBIpCps47l34VyQTXlE0QX4nXBpMY
U0scK+SMirK/cihre6cWZzvr241mNIeI9WxFhAnzKT9eaVZm77IeWxb81ZCqnwUt3kwTqjg7Kaj6
JNleLen5R8vCvi5RifnSx/Lhl83adzHHo/RbpQTK3GA3dzYz1QlF/HRyDDw/g07PaaWXRickHWDA
sbeyRfKRFJuYfeBwF/niVpBwfEzQC+uB+5wmLn7zoo13dZwfzCr44lFw1UtW12n5GEnGlfQ0+Vot
RF/DHoilCd7h09+4KFturL5Jn8o8OtG/3kLt/AlSkNAgJh9zTywU0GSjT1/imoERWW/ou/r5B2HP
CK6qw2gr8MrgfWOfJykSDza51qdoIXsIkkViDQjy6PT3M81wSGrsqfCx+BiKram3qzm1tk1bfJU5
kdF+3rB1EkxE0eY5O9OLPlNPczbEvKInmt7Lnpm8QYeCiuvLieOXSuVk67pPGKwVj+XhEtGtmUF3
LhfMsApY/hIT+hpEzE5Q6/fb1B3vkYOevyvR/+2S/Z/xk/4Erv2ndf2fynxqz99f3ea9e//TL9j+
Ifq4638tuZ1tn3f/KFOXn/x3f/M/fn3/LY9T9es///b5z1JAbTgx/5yy9NCI/zi/F9mfIUv8kb8X
7L4BuXbB0pr/Val7wW8uHBJfN33n7+Cl/6rUg9/I36SS0UHWej62EJoFOvgl99P5LTBNh224xQY1
+I4E/cdb/jcqdXOhjfyhULch7HDD0EfotmXavrvgXf5QqDPNcDDeagqiqn5qwVzszSGxDy1YSLZV
guPYz5YtQ/LoR8hBGG5tUBTb6yIb3G2mBWFWZ8FOtdkXFALmdtVNXSavy6+BrpuU1WZzbLmOTa26
/cPH+/tb+WOTsTRMf33phgW3FMYUWB3Ttv/80jOXYTU7d7WVATf4FBuHbOhvYtbLK2tBERWS/oNI
FPbJrY35l004ptanymmYVPcVO2Azf2xYolP5MO53kQ7t9Yo5U0U+O+kdv6pkULdCE2R6zWATlvdv
9jVix6xboaCsN2Ubs13PCEnz2eWgux0Xw7nJ4wKYaejmHh/pA+g8xilOZ25GCdZPaupNyvjB7LJX
QJeIYJbP23IcRGrjrdG6TPtTtE7//YdlLgygv3zPBpq6QAdIw1XoLlSaP3zPbVvMQWr2atv2yPyH
zHuwCPY+jE33CDpS4YwdT5AXcVsvs+AqENcRIdYmWl7KCJYQwc/ykSbej9idvgJFvfQ9U3ImfsDo
tK/Sf4VvZO9R438irXDXg+SgZ7nprP7FW/kL7mi5ZEmpDXz+Q65q8FfyVZYirtI6a9ymKWCu2Tt6
5GjcD7oMdrPU+KJMhDmyL0nqEOmeGSux9pUc7pqltIKDdEu2lasV2QaPDgkAtWazQihoTyo2n6RJ
ySQ9VPlk7nFxrfQyD/WEhRhh43Go2mA7gIQ9ISZM/sX7Mv4fX5GFQQ7eGeIIOmcOij9+RWbW+m5H
oh4KrzSFbYkjooM8zlUHQ31jwL5BmWeejXrKziSkoxAUFewCV983NqFv38PYbkiHXeoP/4I2hjto
+df/dAEhyfCWHGSmDqZvBn+524w0Va3LJG0bAecNHdkfeaRPB1H4IH/cXTsC3Fziyn23MjZAAt+S
LIKvmcv6EFu58cHSKNvXQlzshG7GK/Jg1zTYsNjNXAo7ODLpa2/a1DkpsP03bo9U1RDOU9N2kAOq
ft7oWXIv04H7aoyPMrolE2G49pV1duyxvcsLjNBmfGM5mrehQCk3nReRIzNMQQgjMT56xKfI8aOg
t1vLJmWKXUbmvnWYcI7GpO3jEYis5wtxtVhHAIGSv6SDE8ewhnlPe/TSujXxhcgHoChcXRK4wHd/
DIKCMc8D4zgbX03vgTPzplMXN9Oa6XHLApvmFxQ0il26ZFjzjRUyKLTWtiLxoau6raQLRAnDbsTN
q2nvLvLmWpu9VWHGHzG19Njw75bSXiOI0A5FY8tNhyR7PRPDOtc1jafRv7MdvG1zTeyZKP5Ke3RB
nvBlOKBYTvJFhV/IS6FIrnADNMPLhmWIkxohTfQS94ZJDp98SOp52isKd2LaHQ4EM+QBRDBBYDEF
qYIbKxj+/gVg23sw9bbaju29ozU8FfA/jz6vNXV6haYO9Y42cDRyKSVH/hJC7rLq8L2oYHfmb1A6
nIXb3Zd+ae+6SaO2pMUBYLpLep9Yzc4n+rzBcZJVLWWwrel7yuY6RO/OCMOC9WNU4z0ravojmyRp
IDlHMEBUXipull3I6DTDVXaGwWCc6yeG2Rq/YO8WdwZbHYam0Ukdvm8tzjxoGV0lNxL3p5ojNAwO
/bIKEOFF9uMsJIN1+LAhnL9qMNXtKPoAi8fiVa84ILpREdRl9a+5kO9uAYh0LsAmf38uWn35/ull
odK7dgqjJI5J5zP2XjWqNSyF6I4Io51pu94Z7hXchuV29wQx80Mf80Dpqn1bNbyNhpQ1MWnzSYPE
kssJw4NGKGTjeb/MSs54+yfrgghup+Ec/GgtYw8BtMQz2jRHD6nGU5qAVplMNZy04DNqyvGY1axC
LInU35jH8ewqsA1BTESeHjfNQ+voX3a28zTm+VOP3zuSTKXtrseZOwNcVOihoQgVVzCwK9KjJwYp
GqmQtG4XWSGvnvKhCQdkr+xYCCutWihcDWgVUXXtru9lGY5Dlu6yASttZpMrw7ernWuQxVtbIn+d
SvfMF6tuSaF7q6QxnwzW2qjRp3dyytHUldnjFIvXqYntg9bzmc2EhIDW6JhtEFKSGrVEwAMIIi0I
umst1OJpghiicIZnlWoEUPJpg1nzi5tZ/bS7adP5lnkQOmxHM50+v69X/rrHgEECETF8M9h2OH+W
hRuiZtZ2+rBqug5Ofsm1wXOTM4K7wihR+viKzOEt4xLjQFFuoWlZLsQZXa3etI8i5UXHo/+ZjtHy
v+WNl2IIgaxNIV8YnPv6FN9iIJ4RoPNAjw5DJ+8QGs+7sqmYrljGqVNs6PSmP5dRcmIy9AhghYTI
oejXKVM/Rj684jnutXAoCRLP+uHYj213JDn4yYZVfEOnQ8gQnhh3mUnRIf/QXSe5uN5tzpV0oDL6
5JW5a9cpjQ1NJukbqrAPDH5qXBvyoaLgCQ0CXtaOng6nEf+X5Gu+JC5h7IVW7fgvho8Yyyb22QSn
d+Eg2cqUuvFjpK21SEh4i8w0zMCKnQzHtA6Itd8A5iQ8m0eqrbGqwnF5sKfjtBtlrR2/P/e8dlvy
/QIuN3xdqa6m4zfVD8tfFcaacNZ97F6+v4KqXqRHMrp2fV2FinZrNxhtGqKI8lC4oW+OrvBOgO+l
wXMWlcY+9owFXYZLSaLd2SkHh4vbv7B/tQ8GKjuo0IskIdC2mm7dfX/IfmJ9RnWb8G1RC+Y4SXFR
EKHDUxSBNG0BcpWYEtQbDh1pB7dma9ynkgwhP2K1ia6X0WrAyE2VxAWWZbEi8XOBwNkVUX+i4MZS
ULDhYjLAJuoFOrC5t0uoT5qIm22FqX/u4zBq52I/l7q/MXCCYslS11gVH13uL/JxWbxH4qdjGJgz
CwPbzJx2a68pERNluR4SGZHdI867wdAqXvBRH3oXVkLKYCB0pn6+mhJZRxoZW5TWE37lgcq2xkmh
ewcDjOM9ApThnAP6WGXLChkfw33OWOPI+Po+05I9K1H7BjwTbltT1rs8aBMGW47Ce1D/9C0uY2+2
iK1FRL/CSPp9kyG/Y/mKG+KpMMcLQcRw4LLmMe+YPRjK0jc9CvCNMfLLGcnl2ZqG58QR7msmkosu
6M3tuvlZSiaZEKx2mumq5zaRWyufx8eRheeSZfPuGbZ44nu0tlUpHmO/EDsnmggWaojyUc3sXwfH
1cmnezMnjdmnYKe4GDfHkWS9oq04fZw63fUNn5eHWS20OvtVKGSBKQFYaQ1upB/kI05cY28yeN75
cfBuzplzamriajrdDZ5m0FCKe19mcfbkOsDT5pLwrBgQilmghTErDTZY1e2Sosh2LA1YsHPA0arY
Z7urgl3b9MQnECR8ksQO2z7XcC8dYugG5vWybSrSlEHbsS9lvCeb8pTw/IWerYGxcnY9rLtrx2AZ
GmvH/UluyIBATJtfY2ScpwiRN6crbxK9Hq2iqca1K90mtO3hts/7oyC+r8nk+fteVWb/DnYaUB7s
o/3QpRxw2oYd4nxQAr6cmLF9aA5yo7gp7kx/gtOEn46L3r/jwRWWWc1vjcxTASOdEFfQjnrFzZQO
nFQJRzlPYdiUQruFzIOeFlcpZxfZ62ZVoZ+onr73/EzYL01cIT+gF7FJeNrpvvdWW662DrLkOmoR
06Uqeu7s0TowP04QMrTH72ILPfx92ZQFkUY2g3lVMzEfpoOd8JzqvLsCje3B4dOkp1xq8qzcOpnV
QzhqP7SgPFdwqWBiFCvXapATo0pwT17pzXeBaYNJ0+oGcTiUGojE4cjZfldI4krrOv8qp1pcl9M8
rgj45OZ9KBPnxu/zAqTuUGy+zzdn0rGpTZV3AePz6hazEeYJr43A5eLOr5ubYvnL06ly+UaN+qq5
/KuIVQC1lf4PJyUbMXP+L3PnsRw5koTpJ8IYtLimogbIYin2BdZTAlprPP1+4NjMZMUQCdu0Peyl
2zq7KgBEhIdw/4Xt73M/1ylcTL3XNRiFtyXEUc6CN75Se2YPwrRAJ2NfDRbE6la190UD8cUGUnMs
wkzfaQrYRc67uVIbD2AK7k2Ep27Tnro3el/tpzQ26oPkHOoS6T0qK8+BVkGrtaCGSNm+bvpnHLfg
Klr+V+opOa6N+v3Umm4gkzEw07DYJRbwR/BjQD+n5ifHj+rGmllbZqX6Nk+F8jkp2l9Awz7Vxqjf
l5iXHg14uTelI7PyKthP6BpoPntJpWOBQQj5R9k27pxGCfD96BeXlUS5axd7yCJCsVPHxLGuWEL0
7rusQ8QoZRvl8kp6RLMfxqAhBSgx6MiQFmV+AwIV/jiWZLI+cYdYdhZf6Sdk+fzxFI66jOVqEB3H
dn6CQZt+IS8qBf4xrOTgaVSBo8I9Nm+p36Ep1RgmxCD+cuob8wnIRx+jSgWGKyjlp6a0MaPT8UpG
bcGpgVbPeQimtFfuqpRKTbJ8J+mIYz7IKI40e9ngNvseBEFkAo+wAZxQQ3OQTSRbrEURUqh4enqm
k9/pflK/wqK4zWcSlEGJJoOsJWATcy07Kq3a3+i29JI3bfVA3RMH8du+KJpXrfWfpkTOnlv1KQWj
hk8Jc0GnzCYveVpDT4PbxtTuzQmmhIVmVaSmkTsOwQFvYesOrvWuTEoXARb9VINoB0Lxua2b7Ia8
N/eJxPiC+ZJ9C5Q4vVeLU2RqKWgXs7yj+vuJQsA3GTPhcaxi1w/Rk0ujX5wXjKOa9Z+j1Jdfsjn6
Xs9UC6HPPylVPO98SZ8R26IJAwohBdJofggsUG091fVbKzUgk5j+D5BFFhIYjVdrtvU4OL9REFP2
NXYOp6LT7Ls0T95mXe7uM5TzQV76N+1YgyAfsNV+z/q8XyELksO5GsvolcIHTygq7hGisJ+IrZvO
vC8CE/vnNNZgHGp4ks/gxRWnRGcftrhsazs/9s1X1GReAh3rAYQailMPneixSwBgRPKPWtHHtz6C
T1fnyrggwKcTcuzYNpJq3oMhtSDPhCSbZA49QzGWkPXAp2ZZ+dd7HieK9eOs280TXPRjE5ah13es
V2HLSUVRtUeFHfLxPSnSBFx5FICYCP3ZjxhWLVtOxaoNrnG281v8fN8qPPbgKhtf/QjvwrrCey/R
mmFfg+A8cRmlTEFGJplN81S0+XgTtw7gOP2TkeWW15lHZNiTg9Tb7bGvEEzyK6ggYdJGbqcTB6Me
pI+k8JF1ULSlYBgpOUcYn+nWai/qVNW3ep1g0+cjSUi543lS46OezxRjE0r2dpRFe/P9Xo/IhJ2C
ZwemZd43XCvZKHXqqH7jv6TtnBwxp0ExY+RUPwzOSVfJUQwGIEnFTst7tQrfaOxUkF46qSNnDqPl
CGVUyfMkcU51Ro70ZgihUgeQNcvNrS216cHSVQXpZE6zRYzkw4DTxu3oV+Wbv/z5tFXucty+jskc
PLcZCoyJzA5t2O1rXdfPNvRUAPTcN1R/KE8yhrx+paO5IKPkNJqdvCuM+Mv7QddK3tQyMO//dSAt
0uo4BC+hn5fHd8Bfa3J69Gfwn0CbOJ+Rz4HwyYrOud5B9DD+TeH+4f22ipbUN5P0pMc68jXDJHL/
fvbNMzgOTLzixplAaHCRZdBi2XiVc/CIlCVn9FCnv2XLgc4554c0gquKusBjKXeQ7cL2lLV9gYMU
WkyaTq2L71duW2T8lQDIKUyYf5a9g86kTMUwt/sHPoeaWVBbDxiR/kK78f38Dos2Resa6c/bAXsX
2EvOj1GN85uqe5WmkNpyhnqrQlZ796911Fz2frSa81epqc2Hpio7N61iLE/b5hSl9be5S8ZPFuCD
T0mGdmcZcmUsG+lBbU3O/lrdhkCluCClodMhIIXEExzdyTXBgXE7WNj3YxA/awVumgqIdcAaHbBO
1GmO0TAlT8HyjyZLC4iFugzswYgfhkZHzvud0obkKUerGDkpeQzK/aw2S1lRkx/DIFQeLXb9xNTk
p4w0wLNsUNBGQ/kGtGGF4F7lu7Yq+24YozEycIOEqrEIreLfjSCTWt/Wvok6DoouVNMqkHqmdjcW
UvfQNvOxaFT7JlIQQ38foF4HwNv4RvpkpFZ0NAvzuW/mX/hn4kvcKsgkqwHlqipDQqXrbxXLaB+H
4eRLYeTCdeHGo2JEAnEmOr3HLqY08VGyGpSJSRyPiEvv93fJaHv+yGbu27/IJf7WVP5iQ759V5Rh
dZJ1h0w68m7vn6YPz35gZL9TTbst4Xs+y2lADsaJzJPNXVjHsGc/Og14FUit+0wmu4vLnfPcke1d
+KzpYzzuq6DtD4bOAjbCWAOQjaRKqVhwkE2ohL4jPdsFmrfcL6knPtmQBl3cPLUXcvDhDQcUNxl4
O2xv5P04AM4MJPWZWsq4f9/w88nobim13ZPBkVgKpvzuvTN1wMw3wZT+KuYBt1RLQYFkN9iV8hkA
OgBYA4YKqka3HDn9E+6Y035K8BwwENJ/S013GOX8KQnrT4tnFLpwdsdWPIGzNloFLjPhNCoxDES7
Gh81qX/518bjdxiqcO5Pl+xmiZZhlfXDLesFgM1FrwzOwO+mTBGplsoXozRyoB/0S9AATiiy0eSK
3/6KEZ44xT4kPLyXkvtJT/eRoYQkpqhtNCQgDggKOXsJ0Cqf4rLEUzIY9e4GXWVEVspTjG1CrOTT
N3KQRi+3++WEczJG1UXJsnwI8KQHD9aFt03V6DfVAoFuSi3A4nbGbXgBlqrW2/s9nUvLs1rHP+WB
hDHC3D7Fd83fyx2qbtqSRA4jcok1sGV846zaI8vyEMQIdINkj9zEt96gNIQHGaU7kDCgsYIY4eAZ
UBBHSGr0DnmC99LE/+vK6GrR84/S6Fr99P/HyijFgvXK6D6M8j+rovzxf1VFFU3/h6U4aPsi5GsY
VEP/DWO0tH9AkdMRlDfMJfOzVPf+DWPkf5n8TVnTVFmjVPGf2qhi/ENXKAxhSoN2J/XM/zs7zz8q
Hugl65ZuIXFIDfe8DtPOfUad1AmeqUhAJKt16VQMiC2e9cHzvyon5+XLP+sp/21dKMSxbvr1CGf7
2XegKEJt0A5WLXPEjFHMvvyIpSTz35LNfx8hgC+hD42Z36OQicUZ6lYdeYXO18sNR40/y1X/ad0Q
jDQCEGemUTq6V/qKs2ul6KnQ4ls49b/Zz+8uf8HaM4SqdJh1TWnJo+EZRfvbN5svvmQe2179OqfT
t8uPWOkksYpox7UZVbqqew4s0iKaHodEOVxueu3tl9/Paq1zrQ2JEWu6J8kybteUweS+fA3C/Jvi
+/eXn7H2+sv0OnvGALeedKKEoJpGbhytEnv0dyg9ONXGR6zMU2N58NkDqIubiIFbuidT89LwweFS
YuCyrv647gMWYMJZ+zCpS0C49H+RIIk2FByDJLlONqJsrXuEGAabJWEPgNXJ0FTmPm7srxjb5xuN
L7Pwg/gyhBC2JHUCu5aqnjGZP0IlRYxOutO6/N6CTEdW/q5sh5vrekkI5VahwGP5OdpV4VDvo7D6
Xg6qerrc+MoQ60IkF90cTJEf0rjUItxOgnvfy3NxT2Ux2MAfrD1CCGTZ7BBGaWPVcwYVRcjoM7LY
+7C2N0ZiZZjfISJnk6jE3DDNSzt7DuaF5GtoKlqJ+dZKt9a6EMeGlppyi3Xts4QmQAaqrT4YVWZU
V768EMILEaW3kE95DrpqUU4pzGNaQrK8PLhrL7/8ftY1UufnBvzE4BmXidg6Ar5MSTIO0CcPlx+w
ssrpQgBb7NDpKLWV5yvxDUF8T+4RrMRYIRyeZFc+RP3zK7oCLjA1qcpruuLvtEOZKlFPesDlrnCS
rf3yT0DRf3a0dwe6s64K1GAuqMXbXpTP906Cu22NOWOAoAjKQCectR4u99jakAjBnLd1WxWlXXow
pOUvJDKopyX+l8uNr0SaJgRzBxIY5+qx9GQTPStEeOu3fgC5n3DN3JqxC7vko5VPE8K50gZObGSR
vFY+6Rg51JmDyybGzdYidt89IdOBNtaboeDNRHqgAMYwjr9MlDRxvEGwC43NrHMLmIvmZ026UfR7
CPHQLT93HdeSXuMOdsryL+gHc03AoeI0mOHfErwF8K6m9WlQN84XyrJUf7CEa8tUOBtyp4rMEuGW
whuqcKGWfu/Vd4upG7Tk8RSpjXsqpKBPG4oERe4A94r0jcBc60NhVdGGsZ+hwVteUGQWOE8H5FGE
fIqBx9FG1KxMtPfhO/s6Ddh6iJiF7dmIxuXB8Lft258vT7O1ppffz5seQr8uK90kb+eEN0bjODcd
qukb47LWN8KaUkyaWmnKqHoVIoOmnz5iP/81UP3jdS8vrCZY0jrqLMeFZyIUgvXt0Drf0BWprtus
NeFcYCO2XdWVYnlDhmV91D2rin9lxwhLB2qUeUVezPIq0G3HLAjHr2EsGcekmpOfV3WOKiwgpoTH
MPB52wuQJABvEMXj9FNWct3+F3541a5wZXBVYfGQuXgDtoN406rzhF3Qwueo+vxUdaB6Ln/D2iOE
sEZVoy+xwlO9OrROcVDf9QBbkl59udz8ypb3DrI8m/wob6ZhgEOvl6vt96lGScSW7pOhvDdtc+ML
VuJLBAGmALXyCZa418k4+BQKcFRdhmJ/+QPW+keIXmQtdFwYab2X61sHQxl4va8Q5q/b4N7Bxmf9
43dMzjYwLC8vGwBteiiTW9YjpX69/Ppr/S/Erwa3BHJXaXlxY/gPRhnBnNYHZ2+YUfQ8oCG6Echr
3SQGsq70iJjFsG6a8luMhKEcJQ9Wnz5d/oy1MRaCWckbIwnTGkEITZH+yqMWNaaMZNtVrStCHANa
4bytsb/YCUY1avFXqYYb47vSL+9eoGfji7Z2RmEvsz0kYwNYXdPMCSDuvylK3x2ve3shginfd3Y+
a7YXg4ByUGlAxP4OdQS/PV33AGH7NWRUAKmqGlycQywX0xDB9N68va7xpePOOohsKCYTekySe/By
Kp24beHhdF3bQuzmmm5rvtWYXpnCwAqpPvDizvfrGhc2Xj0pEy1qZcVrFi3lUVtKN0UdXzmoQtzC
ug2xS+kVL01L+wnjqxPUnWhjUV6blEKwar1SShAGodNic7rDe6Lflxqeag2yjfvrekcI2DwcVQs9
Y9MDVNXiE11IoIGa/Ply6ysfIDroIiMNuQ9bHBTA+k9mpkK+Bymk1PXGcrOyasrivouK2JDGpCuq
sqVMZQMxCx/lyUZ31I6vm5yyELZ9DyO9CCqOhTlFtpMPhPeHX5SA1a7rIyFq4aBg2YSFsdcEdfdg
NIN68s08f456RAyve4QQu3IwOQ4OU5mXWtpDrIHPTh0br8vu9+X2V1Z9WYhfdOttxQGl7AW5FZ/A
ceF04gNvvty6ukz3D240shDBvoNspmRbqVdNd6VmILYElRipZ8Btwy5GYYPLk5mNO/6FYXjR3fW5
7I78B2oXrdTD4JUOwLdurQSl+ii6y5qtNNMyBz56MyH6lRhSS0CywEsQrvab5JjIXocddmn4+z6d
N9aYtSgSYlRB8CwLkG70LKAqqQZyFpnTOZs3gujj0VMccVeds6zBqGFeto0vaI4puFSZ8eHy4K01
LkRoYtexXKML7Y06yB0yx9ONtZBjr2tdiM0mtRNKqLZP5bX0D+jc+rdWNjobW97Ho0st588tz+pM
ZVKiaPZgfzZwPUuk03vnLwfXajy1cHwG27dFAVr6439nEiSgP58lh1BTKgAyXt2bKNA7IH6w0epu
ihQuui2hlx6AYLrF6cTa+Lq1kVl+P9vQBwSS9dGyIKRM1fDoQwH+4jRG/uu6kRFi1rFRqkCfNOE+
4YB/99vPctxsvPnH8aA4QtR1AdzCvCEHIA/omBeJgX2wXWVuMKB6efn1laWtj8ZD2HrDvgP1geWM
V6JLnQ3NF9DNPyV/wD0D+PC3GtZmMWOxVd1hTXSsuiu7TQh1ZCQUM0YF2wPNZZQoxoHnQWwuK8Pj
5Q9bgvqD77KFYJeNeeg0xEY9tRtUt9Qc+aFTSZwWiHEeJIusVjzhPp1TKk/yqd44uH+8Ty8SLH/M
NXSW/FLX1dhr0Rg/lFiHA3/+HoRYVZLxvG4xsIXFQFLsZNC1LvEmZE9AMKH70bfoDF/uuJVwsYXF
QA71BhciyfIQEc/eUKSjdmSQ3Ro2Bmat/WWyn4Vj7ftq4oMd8jJ0KDEduNWc2r3u1YVITyrcP+UR
1FOAj3UX6r9GXNCva1oI80wKqwDLm9nT0woYN16E0F+20onKMus/mqxCoIezNOoKdmlEw1c2d4Rv
nmdWkdF/bhP4A0jopd2Pzczp2ggIIY8CsKIOGqQJfFAxr2lUHGsq2CXX9ZQQ2WiL9SV7ILr58pzv
hghEfWaVwcbsXAlrSwjraJ7zkVxl7LHLGs+OgsjALNkQFuL+pFg19l2pCWUO+ZAWDtjGIrmyP1pC
VNuB2iBfZUbeVFIHRixkwAKd9bE0QbzDObjccSsJbcUS4rpEp6wKYCF7nY1PsWp0w8tCAPtn1yvo
MsIunsoBrKx5s+wwtVY8KZF0c/nZK1PCEoLemgFiTWiZetFY4iqsAJCr7Krb6L+VVdESQl6p4yQM
ZnlEkhSJk2AAHAbdoXKcoza2ny9/wdLWByFkCbFfhtIc+cC+lmUL21YNb0KozCDNOy5jlx+xDPdH
jxDWgLBkRmGCoHgoY3V3ZQ8SfK4R1J3ibD5RDoghwvojVrTQ8C8/ce2jhHXBkYxJrxp59kCLP6hm
+V1RK8+ZrlwvLXEh0HHQkMu+9Wp1ar/6cG1ra2g2BmStt4R1wElNzK6sqvXQwGiOWikhKRPAKgMX
D+1g6KsTqnoA/+Ki+HK5t1Ym8QJE+mNnwR88mwyrwQC6iG6joBkfFWkIN+6Wa60Li0AIW0qy5KoB
MxNgODxWtvnWlWW7xSFfa1+IfpOV0m/rovYQ5sECEwXU/N3SstI2pu/KZDKFGHccrQyAZduuWhkn
I6gx4Yx2sM8O1/X+8tizfV1DhnwOKR17owJBM7F6+YBRzFYpfGUJNpdeO2s9TlBeDjLFdh3pSzTf
GcbixfAq9Z8GxFkvf8DKKmUK4W0WujIgjWq7c9x1CPY/O2V7GBeB7ry7u/yIlZgQYWkQ7Z1+DnOG
QM4erVR9QUrAbeBD7NrCuevRQsf0RfcuP2xtQgnRrec+SUZNk1zJQHa3Ac+cb6Gj1poWYjvX0PIe
2AjdsNfuR2v6lNbW8aq3FqFpUYdzeUGC110SHQUXaOjMGwO8EgCGEMF4G1iYS82Si3vJUTajE1SY
X6VSnK57cyGA5djssb+R6RTJwFI+tKRdm4Hxvtz6SgAYQvSCNI5MZEokt4nmp0UNdZ5l5IaLvT4E
b6ghb6xyK0HwLiFxFmfGIvdnNZ3kKqU67Ka6he4l3cA8hS+LzdHlb1mZPiIure8RISsmXXILafgi
4VQTJMHGjrnWtBDEKpbHGBAzxpVdcJ807uIsf7v81mvTR9iMza5RzNzmrZsJbHr3WWm/NnK60SVr
wysEa690jtHbk+SOTorrV7LLrMXaEsLSXdlcucUYQtj2tlFPs09sqa3+0tfmwbbarcPRSseLQDRF
7iCnN8sHBNXTiEhNWpq/L3f8WtNC3AaqhhOI00quUeI2Y8/SY53GXy+3vTKoIvrMcLD56nPaLnQc
wucBpWJWSh1G9OX2V8ZVF8N2xOBxaJiPYAA/zd18j241KtwQhZrhJuitdmN5WOuj5fvO4haWS4DD
LQ4LAFf37JWHJWwvf8JaFy2PPG/ar2t8zhzHHfsJ+wAjlo9NqrxVaM2dLj9h7eWFoE0ytJ66aGDu
FOOtaUgHs1M24mqtaSFoG2g4kYTSB/J8i6K8tM8ddSPbsDa0Qsiqs6QiscVbLzvVlP9MuQBwJimz
+9lIN/p+7fWFiB2SIcA1p5fcKS6QxFimpo1D4+VuX0s7iHgzPQmMth8shw1xfPFH5SDhZK61xy7r
bw1jfAmszoUdk+zqYSM/ttJn/wM+Cyj1F1lcefh4fC5yFO877YtuQY6tJ/3ghMXx8qct4fXBVU3E
hoVEV2sZc+0pDcjqWAsnmDFxcwgQL35q240dYeU4pwnB3dRtg1N2VnshzvIIFf9q4ObqrXyfjc2N
3UafhqHd+KC1RwnxjQY7ZyHdLL0hl9yoV3HzxrMb5aSgwajLDN1Yrze20LW+E+LdwFx8xrCl9JJE
fw7y9MXJbDcPsJia0mHjGWvzQIj4IvH9MVGn0nOMoDjMdvZFMacBzXMs2QNOZZ1sbiXXVkJIE1aA
VFa1Yc6AnwJK65CIRAIBlHqBP93lqbb2KcIygAjzSMq3Kj0dPa/v9QSfqtAQljD0e6lz5kccEAnb
y89amwXCcoDq9DzJPd2mFVF2mya4E9CR3VOsZSPm8WZ7Mlr4srgTXYdYUEREWVYmUjDDFfGaDGNS
lGNrTDtTzUJg8/InrQyPiCiL7Km3pFpiAzaCb5GRYieHDtnGCrfW+DJmZ1tXZMUVOlFV7ilGYdzH
lqE8lnnvP19+dUGY79+gY0XEkllwALV59glIdM/zFydRbydOPhZKL5n5T6onlfIKGjaQDMq21V/c
Bg4qBp+d/mok/k7v/15OknAadwnkIdW4S0Pps4mVkSVL8t4MzfvNi+daRwjLR1kmBtmFIPCiWXFY
M+zh06zEW4XVlRBQl6eedbNqIu3rO3PvtQGTQ/Y9jE1vcCL8OmnWEz5FXy7398rCJELTAmD8mabG
SMypEfRb5ZM0D6+9kzw0ZvTX5Ues9ZOwWAx5G8t5hoodakZQ3h2EV1It/+d1jQsrRVur6GbHWePJ
QffDl9VnJU2vfG9hYeg6UjvAnxtPz+zoxXam6chwW4fLL74yviIcrWh6OkKye1JfTY28eKaXeLDP
6VH1M3xp46JFY6TXv11+2soYiAi1olTSqV4KCKWNrkamRxPMVQiwl1tfZvwHJwNFWBIURcKFeKom
D9TtZ6SfX1AE33dm9/Ny8ytz9F0g8iwU4KnXxtCyYRZ5fGO12cMS8CMqDUo4OBvDoaz1kBDNBtLm
ptJHoZf6nuOgYhhKx9D/EWV3ca4d5kRBVMrcjdL3CLtdH0fDxdHR3Ly+r33j8lpn39hmqMz3A/C4
WMeiRGqPZWQ+q6H93WyS665NinA+GJEiCTBqcdxKnU5DPX6Kh+xGx6KpTUHZ29cmst6r4uefEs2I
zpUwIMKIuTa18CEiJ70y4/pe6DlrfdSmuGnrvPVmE90NrXzR++bQK1em79+P9WfN5wEiSrkmFV5Y
jwidRyVCZRmuFpdn8sokEyFtVQ9fs6qc2pPq6sc8AfJRkNzauAesRKGIZ8P9hEOmOefg5arnzsy/
OjMKTunwcvndV2aoCGVDFwaVlZh9Xx7MX2Wu4K48sik3DZ5EhbWZlF7rouXxZwNgOKNh+pOUe5mv
ybfDgHdCJgXBRipurXUhynPFHGAb+bFn5j1nfFRj+izLby730Frjy+9nrx6nfQNYroy9xDK1m0iy
jV0WGlvAlbXWhfDNGvhqeBTHnqwX9ql2+vRGLfsvl199be4Ie3RWFBjZFW3ENlp5Euqac9+j+jBv
LD1r7y7s0qVhIFmsyhEY3RSxM/1tlqot7L6y9u7CPg3tKq3n3o68djJxvDF2kXmLqN5BsqODgZD0
XI7IJmooeX9tM3NnAu9HfHdUvpOuPl7uvveq9f/ugLIIg0MvC3yg1VPNbvJdWt3F40nznzERfP+P
3s2ru6k6adFzWzxNweBSFrnNgVj3eIdjH7efsx/djHtd9IRD715Jul1nvQbta96GJ7WydhpCTgla
Qbhr1u1NG6O19H0Y3mr/ZczeovzVtpIDTfPkSfk+cz3naRIWGaEyo7SFbB3XJwfc9YQ2qBoeAaGd
6tr/pCX4gGrt/eyn2P+cYiy+xwoviQRn3tLjIyYHpSD13pd+j703qY+thk+bGh56HdRXWCNccurQ
QZXKpyCxnqR6vAEI8SUa31+6RtP1cv++nyQ+6l8hXelkUSbJOhMIleQbBOJI5TaYYGCGMX9rZW03
FX9LSEPyxgz+nLY7bSp3qvJjaLGgwCRCC7aSgh/PNnnxijoPcquJEkmLisgrKrQHm05GuBFs776D
SL3xtUtTH32ssAQ2WgnlTZND2DrjQ+ADwojHeRfa2qMfW9j4boEj1j5l+f1sverM1kLPoQq8ZKqo
lml4nhjWeFdb2O5cHre1JwgrotygJYFaTuDhYoNqcR+94kwSEoLO18sP+HhhkR1hUcSaCYkjg0+I
HC29DaIqPqQOfkOXW197fWFVRLEfEz+gFW7vMJ1mI0kOyEYGhyRptso2H++qsiOsjFaGK56UNRyW
sB/sEuTlDekxTVD1NNXj5a9Ye4SwPkpBM6dFXDiu6cu3Oaghxervwyw7ln3z6fIjVjpKBAb28IH7
solsd9J8rL7CB9Yc5Vby1f66iSRiAHVEmBJlKizXxEa2a4YXNZleF2/J695fCOqya8IKt1nLTTLM
t6oRdyPKdKxl1sbB7+MkkywCAIHRODoGjb4r9RPOg9n8A9nP216xDqbd3ecNDmNt5G88bCUo7GWU
zuK61HNAkk1iujoqj391UYNXt808czYGYyXHLdtCWBeljM54GOsIaTonIC5/o0z6ICfq72zGvZOK
GFBn/wn5x2OXOL8vD9HKLLbFSA8bpKnbUXOBLXyJIunOaqU91T10wPWNw6Hz8bprC+GuUv3FGQbX
JATu9hiUotY678p5uquC/NRIM1oQlv3NHrCNvO6bhODvGjkmRpLBHRrnh4zhqG0WIQpl9UuEgurG
Q9ZiUwj/eU58ubCXM8dgP9QjcHfTRJtO2phsK82L4MHKiXO9D5TBRX/V8awpztMDHkNOuUuDFhHB
yz21NuVEuOBU2TYJbr11ew0f6wSvsslHnBXdvKJ7yPzhIRnL1zaE+GgNr5efuRJGInQQSqWczpXW
uprEoU7T5l+4+l03m0VsYJX4LewDtXXTCMWvGERDrBkvGU7oqJKernv/ZcTOloEq7rUenajWHTAB
mzvpU+d3G+v9yglFBAZiiBaUYz627lQUe6N1/mJxw15DRWtYfwY2+PnyF6zNLSHmQ83Wx9pJWzfI
85OZOd/RvXgxo+JwufmVRdkS4j1q+nb0Ladx+2T41MfpT9VMT04y3YZleovZ0C5yso0OW/sSIdId
RUNHPLAat9X0L11R38lpuLf6bCNVubJyWUKMJyxJZVb4jZshe3rSE1y0qnFy9kOKU+YQdr/YErB2
wP50nytFsrFergSIiA2EyW+CG7YbdyG77CxDi3ZKgsPx5dFZ+SbRgWkGGT70kdG4tcX9Talxq8Dc
2jSwly/yR2dK0n3fNccKtv/lB659jnAIUGxsFzIrKVwl9NHqLEdsWtpkS3ti7XOWfe0sGnWjmVlR
4sKtplv0YHdTlx6cJOK+daspT7ZW7Oppg5O1MtnM5fezR8V22NaGEhVuhKZ12f1tMToTutvXddPS
fWetd06GaVNL60mO16QvJQWjMgYbi9ZKTIqAQcdQ9aqNx9wNW834qTdp91O1h+kp64P5ByL/sJg0
qfzeVPO4daNbG3dhGeicLuz6Wc2XDVKFMBMUbXkM8l7bEntae4AQ/LPdyJNWaTl2guEDc9bNbfkq
PCKuxn8OBlW+BhF+I3eRhO9/owucdztcVdpvV421CBxURyyKEPHP3L5M5mKv1WP+W0FhcGNVXOkY
ETyozJ0P/24oXCPti69S6ZskRDJ1ox6+MpVEJTstqxonVILMNQL1FOnyaRqrpwDuql2rN6Fv7Gy7
3VgJ1x4lBPdcpVYJj6EjuP9CSupr7DyzmOz8+cUO7X2O5fLl8ViJbBFJOCPvIKUJz2HVGBtkeq1w
l0/ydZEtQgjHXO70GqljFxWMapej1I5UyNZyvvbqwl4em1YwqLnPiUdKrB+ozI7PU624XIs+X9c3
QhjbAQobKtLMbgTlFV+96tAp0pM5G3fXtS9EsdnaQUTNLHebOnJ20tD0u9aUkanG6uOqDL4sYgmr
NMDaVJ5bN5/Te2NGAjMwh2rfROnbVd8gAgonWcLcQ1VKFwjdneQ4HVxuNYVXn24Ewsoo60uAnG0O
0hBPNYne0i19NX9T527AxbuO7i0jyn9f/oaVRUNEF2KuYyeRPtSulc+xtcMWRu2ezEEy7e+XH7AE
7QfpNxFe6Ge9pjb1XLtjiI2GE3f2Tm6hR2F3U+IsZdflddhRkLN/9takQawYcPRwjbr4bRjN25jF
W+DXtZFYuu9sJIounGwrxonFwEhowhUgqErsoeONgV4bBSGc7QyB73jOaL6PPzt9fWMY12Gl5MVe
9PzNDfwvqLonbJOxZO37sf8eSPZh9Afsh8rk9vIgr3WPEM1h3PZVrkaVO9UynmvJp4HNoVbsLcbe
2oVVF3ZmjIfmUNJwWMNDuMGLAsGiwh++Dk2B97yC8pg6Y3ZX/cKaY7FE2KqGrIyLCD8En4cnSSuV
bqRjs71LTEcP9ilGRVsdt7LViWjDuRkrXMizykUTPjjI0qjtE8coDolWRt97nbtGEDvDfTzI4RZR
f+W2KQIP67jHFhuUBF5Lo+J8k0N0ZGHnthVq4GmoDsrXAk9VKT1OhmYV0sZJdGWGiEDETrWKCYeB
0vUN5y5uU7wdldt6bL5enoBrAyXEPspzvRZKZeUqsC/Lu7aPJqyg26yOSnvjtLD2iOX3syUgtvPB
r+25cuM4UJxjZY+4gHYFS+XGRWNlpdSERUAuCqVssOdzVeiBKX5/SiP7kEtsIjWLNvasta8QloNK
wmHLTtTKlSNJ+taNhe4CcNzK+a21LqwDqqnkxqIE6QaFmb3KajjcqXN/nWqZrAmLgGkB6NEcljJt
8gv0+JujKcXFxvCuTFARRjjY0FrbDiejPi7u5VH9pOb4h1nSRk5hpWdEEOHcS9OstlPlplPsHCyZ
m4WWNlvaomutC5dtDPW6sMrHyjVjo8FO3LizpGLj1rLWMct0PZv3aGJlPbr2FfffUD34Fjpf9qL0
MvmqfHNV9IpydGqa6jKSiZUb4r8x3Yy4ozn3Vma3W6nhtW9Y+u3sG0xgTomsWYlLZsAtzewhtbH/
qKXe3zjsrz1AiN3McqR4QBOGkofs5kXxCknptZSGjdPy2vgKUatpfTaHU1q7uuEcOzN5SIv85+W+
X3tzIWSxgvd9oykqMs6h/dg0AGgU3w6fNG3Te3jt7cW4nZWCdBor5yTPT1HvPEpdc91yJuL+ktFE
0RiXSVciw4AFqa/sJCueXi/3zcqLizi/euhGoNkBqR/cYHdZ24b7uLA24mqtcSFm/S5EJSAh8+Pk
2PxlkxPuI2lzrVwZVhHlhy1wWwP0qV3KPNNbmjeMZlXP2o92mPPPl7vHIXo+ONq/Q0jOoip3Sk1p
ymUvSYNH4N75Xm7tv6QKIX1teOgqTHr94iX9P5xdSZOcOrf8RUSAQBJsqakncLvbbtt3Q3y+thGD
mBHDr39Zd9VPbhURbGshFZJSOjrKk2nvPOT/Ixu+669Pi9ntUcEI143u7LD0n1qon7c/xTQZGn7T
WviqhxR9vBY9DLfqM8iQ+2JjncCXptBdgzNqE7ctDAw9GEocKKRJYwkb4I3dx/TvNQy33IewxNw0
IMLAu7ScL123btxMDAGqzuBzhazgdIcxn1ekWB1ngvOs5OUFsj9wTiUELrAJvoO3Y7cxXoYwSGf1
ebQWoiiBixSGLSHeQz/DlIaGaZ0f22FfsYqts/tgI5nNk4VdL4DlGlQY0tDPs9cJRjJlqZzQcap7
35q+315cBizqXD8kRL1MJBKp8I7/Qg1GHkLbbz3C7nNjyAzzb2tHNGxfk8VG2Ugs3GY6C17/FjkS
+rf/vanx61e9Qx3q6qyWFGMd9w5qACpF2nPdN9Xxduumsbn2+q711ZYl7ILxTOAmsPy08rumyn/2
pdqX0f1Lrw5BXVDMqoylyvonXGvYgU/esJETNf157ViGsec8ocC2RlBHjz2soBpaf7aqLTa+CQka
rFcB2zXPvzbf1+eRlf/kmf2p9H3nMObFzgHSzuZ2GtpkLBr4IfXZsQqGJzm3G/m3DxcOC3QWn1vb
3JoybHz10BfgEMIEK6mn8+11Y2r8ul+9Wzd9NyWBdO0qrp2qO/FmRVWOQp3Kvta1sznNnaahcOOM
Z7/6gyDgrmp3ab1hVDSsSpqrcoaxaswDeKraiQueot/synmidQ2smTXBDne+vr6MsFGDkxkSz81T
5nZfbw/MdQD+OvLRvgbXpS0mN0cVWVyzDgkeEQekOi8o6C1r52WGGeztbj4EFrrRjmNQcv3eZzh1
4Ef7b3e1ogPB3ne9jf3S1LyG2150UPeCjXmcw2Rbzf8U9K1Lt1LzH6IW/11DrcjUyiyK3X7s+Ruc
6R+hI/C1mZy7Zt+hjC400BYZFpFTqWtaarjYTQnv+OGByakIM1fdSzZeaLWldmGYcZ2MljRTWjVZ
VsawKT5ahN91pM/DIMv/hXLHkzvme44ZiCpqgPYHUpAUdn4x7BnBboQBIrxOnTHZSnyYvkODdDBz
SBV2vIz92q9w2o8/LT//BLLp76B142FSG7ueYW3p3DQk1IMJuCnjquwvlpfcT6N4CoS7se+ZPuPa
7bt9rxNrtRD7+qxuN6chrZ+rfDijwuWHGzQPQUqOtwFoWMQ6J60b0mBIYXyDW2Gf36tEjKACdeLe
s4vXpNkXuGLSNZzntT3O7ZTUuKVk61M2NR0KLPPh9+2P+DhrjOY1nNfIRkukhusYPlMRJao99piI
uczvu1a+Kne9zLAmbGsXttZqY+syTZAGf2exHNwl0iYuK/8OXmVv4FrfwWXspXGWUxOIjW8zLTNt
CxhRv5haMKCPJ75862l+wRXvdQDj9fbQGZrXeWhjxahCyVkTB5Dnnlb3B/Pk596xNm4VpuY1sGeD
yj2nwwa8lMl3CBd+5QjzG+Ju7CWm5jWs9wXhnC5lE8OI921ayf9SV8LN1tsI+wyxh043c5XvDnBu
b+KxES+5tT6qvt2i5pravn7SO3y7TTEVspFNXCVp8JPMrvV1onn/e9+0asc3VavMeu4jB1Zd3yz9
2oGLOM1nhuK7Iu/l8+1uTB+hwdqnY+pZdnV9GK3tsAoUrOSvXrK3WzcgTCeaBU2WdhnD8OeW1YbN
XKJswT1XFOWFxHlaBut0ux/TV2hIVnCuqG0YQcQTqNFh3swWzO1BWr/dumGH1UlmZV7BcYYXVbyM
7Guy8DOFDGUtq2MS4A1rVx86payuFaxosrnEiwJ5qyf4x+OYmyV43yuMyG/3YZgNnVjGc2caaxjo
xqnTfheVE8HcLQ6S7DCz+UW0zcaOYZgMpkFa2Ql1lmGR8cyLIiwQ54bj9mSYWr9O0jvUrXk5eVNi
l1els39SS/6sZLJxYJua1gC9eKQNkhFzMDFIC7peVlx8DxTy26Nvav36+7s/nvHBSVTP07ioSX0v
IWZ9hnvWVl7JNLcajhm3FNyGahl3Y+dcCjgIXFo555eCe9bRXiko3MyVG3D7WFyUBUw7ra26KoTC
E0+cVbx4Bj0gecrKpTq5qecfxxEEMjyM8QOtpu4M0qI8EibHJ1EvW74a1yn54HLDNMCPgsvGbqoq
XofyQQkYFjeUP5TQFdo3WdqZvSycDYnErTJZS3Vp7MW+eH427lsKOrtsSZqKQN49jz0brsVJIn+m
dOv9wTAyOrVsXUsCNQBRxIu1cgj+j2Eqhv9Bg+rzrpHRyWXMg/95CfPymEOPJuzdujzIhG9REg1b
rS5MBzk6y50F0vhNC6Ey5IP+11nNPWSuZFgRteeBjwU6mawHfYMQkVYxV8XgHZF/z1b40Y3y+74h
+gvpxQibbEeCV5m9pslwbMDZ3Vg6pgHScF6MKysmMsgYArKnocqfl2B9DiAsGdrLFmfb1IeGbtin
VIvkRMbBEpxFEBxp7l9gjxtlzrrvWq87pjKeXy94noxLJp8zUZPp0gu2Ll9qaLgk3/bNgwZiT03O
aIN7F2fj4NBQSN+pP0+clVtJxWsM/MEupLPKApJmUrWWjAck8keSfFdNea8W6zg2eZwP+WMDR+GN
iTccHzrBbLBX5uUeDu/Spu5VDy8M1oDtO/n+opapgVlD3YOj7StxsYlXHlVJvY3YxvTXr+vs3cnX
doTBDLdBii4opqMT5PlRLf2WmKthw9O5ZPCscQeaIwHVB/azSMtPDLYzYVu6x9ur6MOnM7CGNDRX
2BgWxm2crARkn6Q+BI760i/9uW2urprVZS7SJxt6DLe7M32OBnCMDm7zEtf5TtI3OaaoKfLyEBqL
G9GZqX0N3DCe7ixWV3go5XVxgotB9yCbyj10cG389/YnmOZbO5zLCqqZXs2KWA6+f+wG+aCWLNtY
TCbMaaCGTB5Ia7OScTOAe2NZiI7rspqjdKj8UCH+OJSphUkqPWsf8nRmWZa5iPPrXELYjtEfk/CW
h9Ra1QZfwPA9Oq0MtQSdtAdWxiIvHzpSfQO7K7Jt9cNxkY8U01cptly3TF1pgfkEXsJcVZOMraX+
nq7yHrYoYe7JJ+bMr15fHfDMdtm1BHQOmZg91fmJtCJhBTO8hMaqgyYEyuQ3QGn6lOvqfrellBJp
AxieyRjWiCdQJi9Taz8nqjuJ0np0KT0h/tzgehlWs6vhf2m6gNoJJqhIk+9BGjwF1bD1YGcAo84j
g+c5QcbGL+NVdv/meXGfJt1Ljk/YNwsa1pXC6yytWjRfZbkVrmkfhCCMLFvRmmloNKAzjApepYIy
tjm5Fl1Nnh1i4Lt2A+um4dGxbud2PjEMT9e2/7Y+ihH962212NIAM7SvE8nmaswWt0AC2OPyHCws
XKFzFVad97/b428IpHQmWbCQtq5XtM+Iem0q74k081s7kPurld6+3YlooG6ddc5ElhVxNQZ4WLPL
4uhP+0opWaCL0iG3WKNuO0O4CWvBgzU2I0w4ui2WoGn8r7+/Q7EP+cFOdn7+310em8/ZZgoKFtnO
TIQuJTc6uSjqNC3i3K8hgl85SYjHsK1zwfTvtZO6VT6xnAF7kDuJo4CRQshyXFpmtqmHYcAX0fBL
hWgnNmNuA5Sih6yqv/cp3bjhmv69hl2l6qkp26WIm8IRqBIq5MGa1hmRGck2DgFTFzp8A+K4PEdO
whqc+XnAeXBqSqZextnZYn0butBJZQ3sARbpTZhht59PZK39U0qm/r6H8t7xNogNk6Azy8gKMZve
qXChLlpPHUrScIgklBLiKrc7uCL1g1uELiJXBrVoEa7msZroeuQeW04zrejneYLIGyVdf6hKxBz7
OtNicZfzdFV8RGzWJBGz4QSYykNblY90Ll9Q0rCx85kG7Tpf75Dd0Grs/Vllces0X5CJ+NMNzsYX
mJq+/v6u6WuFPfLuXRGLMVMQYRAE6pb9VrWqaUFpoJ6qrLaYwpodmuC3It0p84KH0h53btc6xQx+
ywG8cXCNI1796EL1OYTFzNbDrGklaZi2kV8kDTwbY5oh4Qcz4Xtkxh7HIrmsMPgZeXe8vYhMU6AB
G86YtWpn3N5RNvJb5skIIeE82xdv6aSy1ila3nJagN2NjN46fc+DzSIRw+zqXLJFeOVCGq8AS7Q/
ecR7SNz0hyq2Hq4N46Kzx/jIydA2QQFyH/aICQZ4uEbbO0ddp45RCl56kA44DShqT6ygsk+BFFvS
uaah0RCbyJ4LokgR46Xmze+qV14k3/uSP+9aMrrZ6VKL3M8hyRETlvWHImmz40ChUbWvdQ21IC1X
bMlxDEyQ939dVs/+BleyXfbcLLC1YzigVSWQHpHgCTQqYtIfP6dTPSw7/7yGWgc31bkfwXh37ACs
9yFqx2nr0cE0qxpSK9SPoKwGA9OO9ndUetyzin6xB/t0e9w/bt7XeWOTg0SzhLhm3FaFDPMeujdM
/I8VYldeyg+u1793e30HrdMBm3AeI2lRLo8Nyqz8R+z/05aZ2MeI9XVRM9+1ZnBkZsS3HkuPslvo
AVKhW5u9aXi0w3au1yaAnye2Mi9hxwos2TsVJL/svvuzb/yvHb8bH9kGJUyq5iIe/PXcJysL3dl+
7pFB2Nf+ddjetT/C+qrJVhuonTvn5DmueypI7R1VBUfa212YZkCDLks7SikTuCOV0CEK0yCjv5F+
zofDvvY18FpV4DIQvYq4WxwP0Q7eh9dg3/u2rxPIqp56ndfhesSK9LOzNq9tPeJleL5r2uxVBuXn
299gYMf4OotMTXhGz7oeMc/gH9ayO6mO/1RdeYZStggdq3uUYv7J06ALYdVxd7tXw+rV6WSq9lcG
RzoZ94ntHD3RuMcO4hogrk10Y3KuQPg79PV1Jtmk1oZk11jOFhSBe/8IYsPJIulzC5Gw219h6uIa
K71bwnxUJbRUXcw/aq1eIGYNkyM7Sy+TEPRlQWrnfLsf02hd+3/XT+0tWeflyLU4Je6aztyNh56N
AdgIhKe79KaZrwucUbbAgsJrkPwk3Zuwuz8pntknGny7/Q0GLOpUMo74KGszXHWgmj8e237MDrDd
2/vnNaTnpT/iZMNkz7a13iX2aD8MY4O3jKTechY3TbYGdncgNF/KAQxIJ7vzA/bDL6xPWcWea+ps
HammQdKO65RwkWJkijjNPYHplSv/4Vu+eL09Bx9nNn1fO7GFnZStop2M23R8C3wbWm+E5I99X6Lg
oVoVngLa6VLSacuv27Bwdf4YXaZ8zF3w7qGTnj5D6zj7DIp2cSTBptOEYVp0DbMO2sxlCY0v5PGg
+9eLiPLxCFk7GNKqDZibvkKDuVoLSzDQr2KEsNMxp568p04gjqzZrH8wTPxfXLIOCpUlONVxMvD6
wKtRHpYcHlK35930Adff3+0fAQRIQNjA/gEbp+wg6fI/1VcV1PjG77c7MP396+/vOqjkUgZ+smIS
fJUfLAYVQZSg7HuX9rkGbhv1PoVkQx6LlA+HbII0rZckbyLJQK103I145DqbH5wXOp+sA1vbq/IJ
CeEgObW8OTpu91QVaxGOMjjxdksW0zRWGsaXxfEnwu08dvMW2Mu85rDYYt44Kv5LHX30GRrGcxgc
8o6C4FyDXQSfy9NEukPmvFTsRUAdwWp+5mqG5kPwOLvTnT1+WXPvMIhvTV3cyXk65O1wWbxdbAhf
Z57xzl4738altR9K/hBkvPzUi6Df+FYD9HXO2QL/vKa38Rbop/65gKCAT+ZHWgx3qKE/7lrYOt9s
nGpm526OwqGk7uihZa1ND6vXuVvCX4ZVp3udZuu82hYDL0zkSDRBpxI2QFl+ocx35ipURA1ni6h1
OZWrO6TJzs/SNgSxsnqRBc6y1GH3uXCenEBuvAEbzhjd/3SC+gqznK6Mx8QuILyYDcfWhRUPKZ32
FAwsPUydSA/N6AaXfXOkbQ/E7bu5yDBH0xJk0I2258d59ZONN1QDXP+io3Ev50PeIJcNIxd4vqXV
yVN1tit14etcM9lCsaLFLTFeenkvUUUCZG6qQ5n+urYVKH+FZsmCfGxfLO6dn/I1nGHtc9o17DrR
TCwNSihqxCp5Pd17znw32lt3W8Mf13lmaafyxm3Ac0m85shZdc7cfZxkX6eYUYvz3G0xJp1b/OpB
NZfOZhBq2I90gplDSqQuZY0RYSm0QbuHmmUXNudRvk+AiPk6vcyGqCYMkooCCg+ZOKSVUAdo3gz3
AdgJX/bN63VS3p3l9iCpCw5hEUOPO31bO7zBhpBuGtbjvvY1uDIncZWXJVksLSutDmrpeju0aWKL
jWjHsKVSLVD3XTmxnhZ57Ivkqabi2erlU0PKC9ySz+u0tXObFql2jkMaHScrXC9iXMLkuUhGGQp4
Jm+MkiFk01XLqtEubFw3rgFhjcyFlz0EvPiTVfOuJzpfp5eJZh5pynkWC3AIiVv/mtK0CvHetXE2
/2eA80EconPKMgEKZ8mxPfhLdvDoPIVJg7iqV/EaJP9cWe6jVX6DEehxWflT45CDNzp/JCm/3l5m
BjDqtDMOv7Og7NoCQsPU/59TwGT66GfU/ZSvo/8jYfWY7zshdGmzCU5WKdrM45V0I0wThuCJNQPf
U5nLfJ2CpnI5WYGgWZwSX8jDCHXKf9Zy2XRzNyw0nYKWzqj9WGmQx3M/vNZV+rAUFPJy7sbfN02D
hvaKNfU8EJJB4I9D/t16dJj3LHP3MHhbiVzTF2h4J00KOqGPRPG0FOdZIWk1596/frKlRGBqXwM6
xVNgFYxgVFvwQYEkl/NSz3hi6BXfuD0ZKO++LmuWr2yCtr+FVHTgeCdCbSfu03H9xROmTs1oiQuK
QaD/nrR+c2DuRA4DaVFatpS7jG2Zr/PQyKgyOTYZrlgr+2aR5KUj5T546CS0yl38gTFcbcvZqsNa
uePZR6B+ug3z4ONbmy5jVrYtJA5aTE7VI7Vek/ZXWmU/y+zK+aXfppU9dY39z1KWb7f7MyyGv8hn
k1qWxEJo4nU0cY9z46r8LUHijJ1a1U9soxvD4eJeu393CE8ESThrXDBoSf19LcAraax0l4QZJvva
6bvGZepSAenfDGIewdemX5aQUtKH+wZIAzxfAm/KJS7rQWvn5wmc0ENQsX+nlm0xewxbiu6T6jtd
A7YEahyvW4ozdp/tLggLP3hJUKOx8ys0zCNGmUefWllczz40xqruzPz002Dbn/eNkhaaj5MHalWN
IKjO6AOcj37Dx+KO8mIjBDIMkU4+oyTo1nwuszjhTXpoaf8LhZaf/Fr8TBnfuOgZlqhOQOMQwp/T
MchiCqvLO8pQdGe58teu8dGZZ1Aaw9sZDIricZ345epeeiRj4pxS1Rfn212Yxuj6+zsU2NSZOJR/
sxi1N+e5USc3d39UDOq2ibPvZqoLmvEVnmvNsqYxHb2zW3sXa904Mkx/XoOwm0CyXeDxKV6vLuqQ
AQuzkl4mRFlQfNjZh4ZkVFTKocwg7gDVtPXYDwM/sHFOw8xK20NS0C2LZUPGQGei+f3UWrxMrGjx
oLU3F1cFEpe2Z8oC+cJ9OsDpEPzrdfV2ptmJhm6wrmiPLcSKSspeIaz4XAfty+1VZUKFBuyiqEjF
vNmKlMrFsW2r8Vhn9UY6zTDrOiPN70aUy6VYojgLvsteNCAE1s/wU3qrGn9jZzJ8gE5JcxtI27Zu
Z0VQHU7CpCNOKHtnS3XU1Pr1zvYOdILbxdwtlRXx1nPOZTX0JwRX/UawaTicdbUz2o1uQtUsYrci
Z9kqFfa++rK200awYbhZ6kpnxeqyohWdiKnoHjoXNm1FfZGe9ToHzttItnK4pkG6/v5ukDzZuqki
k4jJZMPPqLfHo0/9eWOQTK1rsK5lu0rbwUcMdVMeRrtrjun2q6updS0Y99auxFUbE+yvS/atAIX1
CP3/ZIOfZ5pgDbh51zp2rnILxngZPWIhPTdFsxzHxd6ArwlhGnxT7vMBDjtJVKTNs1WNj6gBOYG+
kYfK3nqNMawinYQmVhQhBkJY0egU3+Dc9uRPzV3dIK84+C9W0+17z9D5aPO4EjarWsQWI3eNW37z
+uUxreQcViLpj8LP3nZteTozzW/SvLpyOeJpmtbT6Lr9XRU49kYoYxqt60y9A0PgSp96E1pP258D
/bVkP4kTOYN/HJI/+/6/FmtbzpiJzkE4jDD+yQOPJqNbRQamm51OTWsUlw5zLIHit4SfcA8OTo4N
aqlE6u6hsLoBpBS7fe7KQB1cXuUnxoHHUbXdZd/HaWgf3NQVYklFvDSiR8O5Orszki+3WzfARWev
LQzOOAvShCDY+A+qGsajmEnk5PVj6g/H230YdhRbw7zlYPZbzxexb2d4KlOyOyQNBAdvt27YUWwN
8KxKyym1PFTOlwKX05fGGw/euqWK8PF/5zqHLRgnPk+Ok8K1uZJhOpBvrmg34u+Pwyau89ds0IEC
q0DbM83vJjr9wGs0kgUg0eR8ehuo9cj9odoYpo8nmutctnFiovD8MY1BAyrDEbvUEcnJ9mjlqnuc
cNvYtVy5LosG82xrLrwujfnijAcKJY+D59tfb8+1aTY0oBcFK1MyVmkMWXMWWk2/HsaBbAWVH68k
rmuiwa4dDqMzhmgYqi/2Mn4j2M6VRzeicVPzGpDTOpCtV5ZW1CcwbPecRj4GqQieMuW3G5kaUxfa
2e1DQm+StkrjKoB5rpvFKhueUIiycbaaFqwG5BqBGWlsH6GxXP9UVv3s5s6vktKzXKdPwuk+u+u0
a8/gOqcNj3Qtg3UJUN065X2S+/TOER3daN0wTjp5DaYohW+XgRXNMmNw5JPgY8Pj8gi+WX13e6ma
uriO4btTDxoIwVQ4xIoGmJCFqkhhzVc/zmJ+u92+YS7862n7rn0YVwZsKMs0dul8zG3vPlkV9Ejd
7JW31V3RVpd0EhtBmwF2uhQaGZ0lT0oSRILBoStXd74TbGxLpqavw/fuMwo3bfIaD+hXk+Tva5Xw
8wBdz10VjlxnrMnMV1MhliDilVMdGrzPH5Us0/D2DJhmWMMziDhei8dZK7rK/PsF/5b45Tm3131v
qFwXPZPwcu3sZrIiPLHwrxluz8/wrra2iOWGA8HXwLxkE/dXx0qiOkjXA/x1UDDgj/XRXtoFxthb
ZcWmCdaOZx/OUtJqEI8vTHb3bl5nuC9aWwJhhtZ1etq48jQrR6BMdjDNOuC2NZ/roNysmTEMks5N
m+YlxdvNmkQCfRRZ9ppkQoYOqR+SeSsb+nF8zHVDTQbxZUjBWn4EBYcDZp2FsG++uEt1Fol4BrNk
y3zF9DHX399hDeJIVTaPSxLxsT1XaX6s2/W7n/lRpdhW3tIACq7hua7aIchtN4iShj85eX8mU3IB
X/frLszpDptDZQlLsjyAs1HhdGEOTk1/aAORiXBUrvfrdi+mVaUhOwimvBPECSIovA6Hmne//Xra
OntMjWtntIt8tzNy5UcJEYwdHeHOSdhUTf12+8+bZkDDtdN5vahBpImKAi9OSZcmd6ts6dl2+nJj
XzWtWA3TBFeErBtYEDVlEAdpdirbqgpbL3m+nj1Z736+/SmGodLJZwvN1kWVYxL1rQPbtaTy0uUE
V/k63fgQw1jp/LM8aKB2kcxBtA6shax+YZ9nvA6Fc6rYvnhY559xkoylB52DKB3nl86yvy8e3TiW
DXjWmWfTqoolRxFJhHe/u4R7P2twpla7hxLdTrzpnplwZZFJqrogymA16zptH0LbK5ywX2wcoqYp
vv7+fk9aoerpNjVmQHTy0DVlGjXU2Xq7Ns2vBmQQPKpC5Tm2b/uqNgfhjDoPy0yCEurytp82ghhT
NxqkE+bA6rVxkXNy88J9VC2czpHwaxLx4BXcoRt5P1M3GrJnq4SQ/uhj8yua5yvKQ0s6z225vuyD
mwZrnNQW9zgmO0U0EzoZPCx61W2xbQz//i+2mXTsbi37IJKQO+BQamjHOWrXLcNtQzysM84Uc0nn
gbmBkN6/azIVznV211jzMS3VIet91FaRjVuWYfvTGWgsJ73bO+iqJ8vDlYurhB0NTX+QVnIZLevX
7ekwfZF2XLd2n3f94vooxMYTYMf9h3YJPrGKLGHvjOdM2JfV3gqkTJ1dZ+0dDkXW9rWCJH3kOw0D
P5bfB+6C9skDzEfOa9DfsXGrL9P4aZj33ETONRK1gIs85DP/Ttb09boy1nyKhdzlMgIPZw38fpc5
o+hajN81Kgnhe8pICHMx/mXf/Giolx7MLdiE+VF2+Svp2OGaYwl9p3wq2uknrfNL21Qbp4ghDcl1
SbQEhSR22Uk/InP2qYVWo4Ibr9WII+rWvjrdcFxz+R9LMcNyx7P3Rr+GI0YnsfXzCmZRX2AMVf0z
TwgLqcBxv3RnlOk83x7H67T/zTPjOpENsuhD3/g+j/yuZ5DoWS+om+uPtxs3fIBOYgvgI+naILpG
Rcte1pG8gjaHAizWt8eOeq/7Orku9Hfg8RSZZ3Ay/IiD53UeQKcN3SWbz3OXkUtf2WQjYWgaKW1H
gKglIb03XhfBiKRC27bq12p57Y/bn2FqXtsDYLIKm+m04REDNyOsqrc5aDbePQ2bv85R8yHHRITV
8ajKZRNObvu8pOSpLZp969TTsA7JcLBeYZ4TTYI+QID+0cLuVdX8JZD9RrRlGh0N7owLUN9z4kcj
lIH+cevRec6SZYsCZ9h/Pe1sZ8QL1rnAB2RB/7mwg0sjkz+kqV+uzGO7BqFvmnd+iHbMr7kiTZKg
K5YhDkqEfExz6ewLhXQa2uR6ggi4Gkct9coGD1UwaAtBNaCvfUvLfdJSXGeklRkyFUsy8qiAlsXn
NXGcQ2nhgNyFA52R5q9lG6yuum5IvoTC3hyOaSNOtxu/7gkf7HY6/Wwt2lEmfs6iACHpkQrnkpP6
l6yGM7QoT73akuk0IE7nn+W16DrGGxb5NvzoS4b6QBvVzQEuaPs+5IqTd5sezYQqILSLDnL7lQ+V
AoMr/bks4jBx91JTlGvf7sgAPF0GrRjhau+NjEYF1ByjoBjyF7ut6o1HVtM4abCm9kjIUNQ86mWe
D6FHe/kjC+z6F4rJhnrnJ2joHn27nyHlRiOvtNLjlYNzhkruls6CoQCc636aRTKI2Z9aHqmUP3pZ
/keM/gHmuZ9rh73w2Y3Wwv3KRvWrnZtftyflY9Ym1/lpo6pJCto3jZoWJmvJWHuhyPrxuHJvPTS2
4z06xYQH8dQrT1U5iY1FZ9gmdcpaSUQHz1sO9Mw5fx07dzkWy9oP4eyP9r2dFL+a3plPqO8CF/72
lxoWiE5kQ8ntSqhv06hy1/FFDMT6GVBRhGnluxtdmL5KO9ez1LGx+DwW4YlgOIE/dRcM8tPi8bPb
opjUS4b7suT7dui/KG1D6ixqHWikKoh7zvSA2+SndNxXfMKJti2UqJ5vHVRaR3a/jCdKFve+p1Nz
vD0ZhnCOaOd8UawDipQWGrGv6QKpmMkSIMz58jMN9klkc53MpiyXtYX0aITahyGkPu/P69I6h8LH
g//trzDsaDp7Le2qplMOltQ0y+FMHOKcAzgtbKwm04LVzvdMZR6x8gD7pWV9QfV8lC7kUif2vj+v
U9jGYC3TQmA77llhh40o29AqbbZvderkta4dRKPqlUZpb9lHQTz3PpgmeRzcRG10YRh9XVGNtnO9
ZGym4KAg6Wf17Xxo0sXeWKGm1jUs1wmqfiBbjRVaVnkPI03wslni0S1XKkP8oDPYSgJrgNkuadSC
zXk177IrqwoHd4yuF3QwLDdSo/9R7j4IVHSTzqVSXY2iG3Tk2gdHlMXd2ldf01Sk2PryL1ZaXrJm
gTLwyEKP9RcKTimYdGeHq0fViRcJOdFqU2bXsKj/K1J6F22kK8VTWEVJJGZhXSyrlvelr2jYyn7e
yDabuiD/P6DhpMgGkhASLUPzm3jep0TVn+Z2l8Mt4//d7N99Qd4PrHH8lUS2l00/Jl7232ap1M9d
W4pu7wlCPTRuYVcVzWljHSS4vaGa2q2KP8Oi0wlvMIuyHSotL2LDOoCxz1+GWvz2O1mFid39y5ct
Zp0BPTrlze1WX9pT60VuBv8ASKQ+sGrdl2fQWW4WQfbRooJGgyXFGdKx5V3QFep8ewIMq0fXXwMB
LXEgNI4wAZNQKiTii+nPWFX/3G7eNDDXbt+tnpFSLB9W0yixrd9dnv8oCH293bTpn1+7fNd0IqDA
0JX458Svv5IFxmoOdFaVszMPp1t3DmsiqkZkJJorzzkIIbLHKqjc0+1/bxoYDbVlIiaeew2J4OQ0
hkXnDWFByt+3G/9PePGDTVCnrpG5Qp1jljgRONvq6Nd4r8uKY4/SKm9A7VBLIFbHzquqvy2Kn5e5
hHtfuRV5GoIdndmmFFnBta49PDyXnztY5sID6FddeWEARuCuYAG5tv8/+c2Iqzl000D584IphC/z
dGA0y8Lp/zi7siU5dSX4RUQAEgK90sv0TIPH9vh4eyFsX5t9EWIRfP3N9tMcnVETwZvdMSGkUpWW
UlZmR7ZSAm/PEFIx//6EFwwduFEmGvtyaB5ID2ZCgpVjYzd/23uZjmtbBerqJJ8psCnO/0heRZa/
/sLLy8f7HmBqXtvO+7wNOB5CnBjEmfM328UsuH4efG9osCU0Z7LP7dOv4q93A9bjROXGuW0fWVPa
hwoxsmGet30IAgX/brwd5txO0obE/do8NmwMi95BnhglUZZd7XqXYrrIJyp6WgeoWye2AVFBLvqa
2dY/K996LjDZR4twd5qLJBUzMMO4GZ2GsZkf0nHYV9zI/kPSJnjOFwqjBBDHDmvV/CiKbsMwpp5r
J/EW2A0UmwoHmQvvN7B+H+t2qzrb0LSOYGvc2e9QyOAiMY/qbCe3fnfjVtGTwed13rWg7yewuC1u
TOZGHPNcyiN47MhDnol9z75MR6+hDjctRJmSmJPmfSHY96kYvtyPWJNltIjtCHiApmF241aqCk++
AnzMyh7P91s3xJPOsbagmrDnQeXGXpDW/3R16p8WyxsjCirmM56X/9z/jGkQt99frQmrqPylaEcX
WNE+eGwkccIu2LxkmVon/25diVlW9epgURsqSHAsN77YodiwkKlxLVwpWYgohMCGjLTaiY9Td1as
+b3PLloibbH7dkptNC7TFpo9dHyc1PJ5X9tatGZdXkOFbUC08pyeEm7L0Ev5viwm05FquIeDAmK8
3cYn4oXB4v1ppnaLbN7glTpMbRp4zdbCtePFF8HjQNrvXsDHU7OI/GDnW29phnVBB6qlMs3TzOns
2GsAVsvJmY701GTlRmLB1PxtcK98PgPvUOc2lR2PfVAelKX60Mrtd31Bj7smWMemzb0rhPKSFWm2
rGbh3C7qOowq+bSv+VtAvOp/PdAkoLMN84wdLU5SSMirAWrH/+xrX4taAIonUPylNlIjYOA6dn7h
LZe8Y2pfnQbT+dOgRZGRkSdLDElXoBkGW+TVQ9o2Sf1wfwSmGdaiV0DjMCsVX+OiaaqTOzD3QLDU
XbJmHXfOsRbETZcAiAGuWzw0WjnSg4QhADavAzdT//c6wHRAWjNxvvjKWeMcFU1Ymwvn0LZLc1Tg
q7kEtq0OK/OcsLcCcZyTrgqHvmTXcXR7JE1KH3VuHkH+5L41b371Vme0c7VdpzTNXX+NgbGFYMgw
Z9NTUdfNBsrF1PwtF/DKnbt1EnlQ5GtcOkHhXOZSUnpgoAbYwr2aPqDFe+r2mZwqLCcVSoWFS78L
cFFv2MZwcWM6cC11FIojSwSLjYpDiD6pOKf+6QaOsKvskNlUhp0sn2Y/eUlLVCMWIDmwdt54/sOg
Zjl+h+r6NR4yNk3HjqfKBqVU506n+1NvCCSmLQUAwfJSLvByyykjMBhdKoqqIXfvpUqnTOPLOmQ5
b9e4Ktc/NXNPuaJ/ZODtysQwnTOtoSyYU6dZ48mrfo0k+yGUv9NrtfgfUHXRB6tc41oK8gQNvgks
RWRLWMpgdx3DVtlrherqDHZPuTgrt+3PhZuvLy5Az4ddU6vj2MZkaroOyuwxneR6pp3szmPlWsD7
LL/vf8EQdzp8rRyE2wqBLyRiqE6lBUBGiWLGjcgzmUiLarsuOy5ovUJQwhrOBe9pSPtmOtSotN4w
0a2pNxY+nUJtnurWlVWpYssd1VGt1TnzXe8wtiPQE1uXIJOVbr+/Wv4WkuV1m9UqLpUsD5LkzmXA
4/DGWcfUuhbAttXXia0qACDdNhZYq46Kyn2k5kynT6tc1CzINZhj18rSD8PM2we8qmwlXExd1zZx
q7GBeqnYEoteWT9X0iRfmJRbJ1lT61r8tl5Aa9cKlpikPjlgkvsDF2KrOsHQug41s4qKto0jphgF
os7ZqisGbgdnyy9NrWsbMjAKqb22SsUFnXCAxbPVVeG15nQ/bA2BpdOhpdBGd5tsgMtUog9OPWQn
PxBA8b9JsAzuY0tlOhNaEpAZMgr5GFfUl2F7q7Fgot6AWpjscxvZq5BKh0y2CrRYcVu4HUi3VRZj
qdiidjC1fvv9VeuEzhVLcjHEwdymZ4ilq4tTqy2Mhcn6WsDOnbMA8MJkLBh5LJs1AunI0VrKDdMY
ljSqXZol4e6wtlTGskz+N+fdJ6+hj4TKd7zZKhg0fUKLW1orf0pwx4rHAq8qGf0w9wtqNqzzMNt/
7ruo6RNa8FrTiuofd5Cx3U3X1l/e5W5x6Ab2WIrNguy3sRJMB5gtTV94KEjEMKZqOUtRNieXZe7j
5AQ0CkrhhXaRO98Ku94i8zCM6j9gs8nBtTfDqMgaOGHZFYi7DIgGUQ3BCcRe9cbO+fYjG9NhZxUf
OrUOpI/dtgguKCT0QihZioeFsD68bW5NugU4MXizDkJbWJvmLVQlYwi1/54THMHRdMuGjUOYyWJa
oJOmdGTrUxEvir4kiZuGrZQoguXl99ZvTvedzRDvOgcayOH55DQImbLuujCfrPJ8W7w2WjdZSIv3
FoRViWVNmAzkUawhvVbpGoRc5Vvll6buaxHvkKXygxrd992ge0e4gwtIuqmbcnu+eeOIRLRgJ7K0
VDrMfQz80D9lNV/bpnhGCcxDzoozgKbnsW0h6jZ82DcXWuD7pGpXDuH6GJJCv4BtAc7Q73Zu2jrU
zJf9yOTERAzIl3XBSTV9oDVeKHd1XUeUEctJE+bmInYL+4dc0iVUWIp3Nq7doVWHnN8tGRp3Q5JH
kDBnReiXVPy433eDk+r6m0umfC+YlYiJdEEllaWsLM8uD6AnT4IiWTfO2wZn0hFj0JCnyxrwLm4D
OGi/cPvgAyNxzK2hicu152e3CtajnfoS4DUeHPeNTtvQUc/blgGuQrGah/q4lPSPQikVgcri/fYN
q5SOJbPnsUBJ5NDFa9OF1szO/tL9jyRVlLrJxrZuCHIdS+a3nit4Q1t8AqygSrxL6uzL/d6b5l6L
8EWpBdwhZRfbc/ACxNdHsLD9zIW/Af8x9VyL6B4ylktRzV08p903FeQipBbdKkQ29F2HkHVEWtxj
qotHa3ZPWVeqkAEccIYc7tZB1vQJ7Sxeem3y97Qfrxazz7Ws3pd16p2UWL7tsr+OIitBzjhWltOi
RphkIZfdyWltlP+InfubToXWdUvgejmUGVsv55dhIPVj6gWf9vX+ZrZXh2UcKyToo7w65tw6K7ke
rbH6WNvprkIVpmPHQKMO3Ud/beKCBd9RKJWGYs4/3u+6IWx1JFjJ6gTYlKWNaeB+8ip2zWl+Hd1l
OCRF+XD/G4ZDpq7D2QLyi2cTVcXEhoBo29T2Fzz80SOEORoUDzlNCGDu+LlanOJ4/4smf9XCmauR
2pXLqpilqD+25swNrSHxQmUvW/uoaVBaSGdBuySNy5sYOfJLStRHf12/eVb6acnFeQAfMm5Q/9wf
jWH10PFibuGiIj8gVSxz6Zyg7u5gNMuWmozBVjpILE1cVUhQJ8eWKCO7RSWXnz4SJ91YtA120nFi
awHpiX5E8wp37oMPcu1Yyto9o7IaOiwsg84489i7pN+ZadehY6BlWkiStEgEUetT77tFSLi1L9Fk
a4Fu+aB2VWyFJxddds6GIXhYu9w/3Z9n00zc5v/VMmLXbHRSJ21iQDPLEO8hT34tnlboIW8coEwf
0I7hHhLoCkRD2IYYkx8sKeWjSGwvYrLYQhybfNX99xhuwqNpEuRtTHgPTnA+ksdc2eu+fVQHkHXp
tM7BUDRxvU4v6eB8HiBkft/4po7r8dzaK67uZR0rt87jpZ2SU6GI2rC8oeLU05FhRTmoLlGyiyHM
8iV31miU2a9kbZ9pU/4ob29BeP0tBJ74Sw8ki/Pn+6N6e8Y9HS0W5MS3FsB7kQnJ26dlkPznBE6L
ZwkA1sbQ3jacp0PGZhDe2JOXoF4W6K4vnE3w3QpHKXfjYPn2Rd7TKdDsPnWBSQvaeG7xkG3l2Uta
90+5W4If0omqSWzpZLy9FXr8ZsNX4WdVUIt2a3xoUsCA+1V/Xmz3CDDn51G5WyFostbt91cfGXJ7
EnwmdYzyLi/0FoD+hU/2gbs8HTsW+DZIyzzexn2eWCEyHXkIZbPLfV8y2UcL7bKfOukimxaXS9KH
g+MtYQaBRJS2jt1RjpO367jj6RiywfWJzC1RxauAGNC1KkfanYldi70eq4V6D/jbtHRNFVeV/eAP
00s3Jf/sspEOJJtl4JaknZtYgAQ0hMTtu8pbOUo2s+ch2CojN/iQjihr58mWXYvzgOc2szxYjoM3
FWsuhk/3B2FqX7tn12NVogYUpycl5+kwlosEzngoj/tav7nXqwiA26BYZ3GruJw68dAWQ3vx5SYD
p6nvWhDT3PJ4PcgmziB7rUAbUtTnqa2cemM1MiyoOgmaJ1t7XsXUxDwYeMgGSU8EYM2LU+W/99lH
26Rp6jkVKhDr2Gmrn4w4Vuh6qbtvsdZZ0AbazK5M0HiztNajt3jlkTpDsYHQNBlHO3bDGbka7K6J
Vd50J5wlqwfwS/ZRmjTLhv0Ni5Au2VlzH3JG0qljrxseHaDWFE1+SsWPVNUb7m8YhY4tG/i85Bbu
uPHE0t/1uByddbpIS2ycYQz7mY4uk0UnewEe3DixxiMqTaKWobDJG495P/9KBvbhvhuZRqEFsTOk
LE1VVwOqjEcuwS+3gwVIbzam2hBnukDnKCy5pstcx+Ca7vBaXC9LGfKq3UfO4Onosqmekh5Pr02c
goH9OlYtNF8SunOr14nPpqBZGV4HsMIV8nfuokK0d74HhTjwqd7I2psMpIWxmHBrG5cOyxyfm6N3
O2E3jZee7s+uqXVtL1ZNhcJECBairNINjpx1/qkEscjGDmzyHS2Ox5wL8FOO2GAUZDknBSHy7Afv
hx/7Oq/tv2kqsiFt5ipu62u9gI2nxgPQxvpgiC4dU5Y3q+23SVfGbU4PVkaOWeGfsynFAo2UPd0n
GQP1yX9vYuMyFjhsOUXciEyGlWhV6MjhfN8+hjVOJzmzXE7H0p+LuO1A6eNJEVWVOnqL9U/qrBs3
WcMU62xn/gqFpXF18nisukfPow+gTHwYgEO4PwSDf+qAMSRb8k76cx7XuT92ocvyqToWAW220JUm
G90+/OoUwUGV3CTLmMdpVR+buidh09r5YZ1oc1wXfwsVaHInLYozmVbMK9c8tlB//QBig/XkjBBf
8ZWdfWpHq3ziHhgt9hlNC2ovKZY0V0MeO1DuOVROzo49Xl4f9rWuBfWQVAHojNM8brzlEfih/mSX
Pt3ZuBbSi5xVJ2uWxl4yPXfeeEnkKvaZRYeJOYDkJrQiKXCuEz80oK84dIvYgjEbAkFHiJX+xJoJ
JZdxQqoHZTkX5XZIgW1JjBsCQYeH+WM1+i6gk8D+ef8ksn9Xk+br/Qk19fwWGq9CIAG5EO4UoPir
5uDSL/TRJ9OTW1m/7jdv4MHwdGAYlMSTSaYijSdn+V42MlxZGnryR7f8YwkSAlNxGDMw0OPX+180
DUiL6Y4o0SWtZUWo5j3OtXwkXndIl2bj4GWaCi2WXWu21RSg+VZ1RSizbAoLy94qLzS1rgWvKADx
hQgpIiBr7JdmmftL0udbx15T61rw4u18bHOXW5FnN+9zquJkDE73rW5Y4nRSsrRB8UeqXCuyPAc6
xIHk57osPnlWpkKXz/KYjsmH+58yjEIHjLnjnNZDl6VxTe3kefDrFpjSvNk4khq2BJ2cbLH82Vla
L41zHw9sTqO+0s7/XyGmozOyXTKhng4by3KEXA3QeeywpmjxuB3QlwEiPmuYravYt3nqsDFgkafA
GWcrSud1nI8ZdoLkGNCdEpqeLqHpWJAYgo3gTKkPUH1Qg8JtTD/dn2NDEOvcZI6anFTJ0YrKIj3f
glhm6Xt/HDeO1QZv1anJsqT1AFDBJMu2HUMbGiEht6qv45qcbD8BHgC8IvuWIx1FRolkA9Ll2Hf8
sX+GIkn2MOerdfamke47Cf+HpywZeTMM0ooa5cgwKKQCImqLZsA0E9qenFE+5VYmrGgtsytZh6eq
7B9aW+w7QerQsYQPpKingkcrZ6hJS57rGZKvxbJvtdZxYtk05xYK21MAY7kXEqt+SnK+jwze08Fh
9rwoNjXYlam9PBGf/al5v4VbNSxDOhrMdZXMmcisaEEpCyoKniAZl4VUDNchaDYWUsPU6nRkI+pH
Zy+dk6gs68cyZQ9etp4X1Arfj2HDOq2DwWTmk2FKCXbKdcQjPArVLhZpt8Bgpta1fRham7VAUoJH
ok/7o0p4Hwov22r9L7fNf8FaEFv897GIVnB5F0TdQGYGZ4iDHNlUnip+SUY77FsRTskHJyjDpVtD
Pn0PyPjEaXpM/Gc3+LCUP1hyzkFCu8+Q2rZNeCeQ1Wl4FCTLlyFL3hPCvt9v2uQCWnTTYcgTBZnw
qMja4Smo+QAyhWy4DE22dck1eLIOFatAOsjSEguI4802rrnQoE/os8WaynkBBAdKJUUy9add49GR
Yx3NpCMISaJKNY/WbD2uhYwDtYVBeNNcvqu/HFqs8/xkoNVzW4e4xj1huWXOFnX4m42jQuC2Wb06
iaeCJMVa8yRa/eoss+oQePU3VCX8uW+atxFjng5M63xUhUJGLIkaBi6dos7Hy4hDQrjMHj/7AJ2e
kK0sDnUT2Ac8Mu7MYOlANam63hOUJZEj7AeocbzMOKBvBIbJtW5rwyuL5awCP9DUBxFbl0+Ep32o
LKDB6fyluCUS79vNNC3aQlPVAVvzZE0icHJ8nIrgXTPYUTlvAfneRjZ4OhwtmZCnqbgMoqHswUUw
XQsln1NwtU0FapIzQk7QzP15fyiGNVPnOAtav7Uda+RRUiTJY1as69d5StVGvs80G9pawupJjrXI
4L9QLBFNivtdGeU1+ZootbGlGD6hg9TmFfDi0mJB1Abj4xxkV5HX3jlt2NMM0dl9a4hOd+bZSFqW
2RpE4Os8pZ1YjlVqV0cnSLbY4AzzoOPU0jYfrAwiAdFkg72h6HkeDsr7eH+STTduHaTmrQM4wuwh
iYLU/upkdhNlVvIHmk39we54cgQiVVxyQRsUlND+aUj5FgjI4Mv/4UFD6kb5nZ1Ekzv947jvvfkF
GoMo9m3eW8Acid7eiEmTAbXAR1U97bMca9kycHlQSdYfFoLs9X0L/uVFfGPz1+Fsk0dl0HgyiRTN
wVH+sV++JlN+TMh8tibrCP2fQ+ZlqGfpjgp5ixo8kF71UKpzDQ7Kfont7DthIP5cr2kyntfhowRD
8ZgdZzod73fRsCjpYDiUBLkCHJHwoAYQuDkAJ7y7suwC1pctEPbfPfMtK2jHDq9WDOQLOGENTQEZ
xT6cV3Vw57i0H1LahLNfnngWK/828Jy/EPITeLJDQqZDVz9TkYX9yg84w4ausJ/AvO0I+F4tjhX5
YM3PPQmObfNNOluqgH+j563+auuP7PwRvFMerhLtp0XgvfbdrZsTq06jQLXDXF0cD+oJ2ZdlkR/9
nj0gI4iLUvquAM3jrX98KwJd7D9v9ESH2qWFk9/07HlEgvIRXfGT9kjXDxU2DUq/oBDjDPdw0vXo
1X7oW1si8X/3jLe+q78nZKovlxozVoKgGqU+ACY4qziWGF+lzn7mhAMKM8WYhGt+4ik5On0JJUB2
lm2cC/Uub7xDjY0T/+WLdSqdj3a5kWb8CzN9q2/a6aZLIdlorQ6P5uplWdqD06OABotDu67HirUh
Aqgoz03jPNzCzCNnARnPhW9cdQwLhg7n862+Gel8uy00pA5Hwssw84ut5cjkejqiLyidtRHFyoGB
+9EuPzLbOTjlj0Q+MHIevC4S3cdmSsKp+T0EcZWVx27BxaI5wOugc7eRVfpbSPKWibVV0XJESqDH
c7sn4BXGdkJ0gIMspZlvicovrZM/+eW7ugZ1ZD+c6hX00+rce185mOVh/iWJcJXB3DvlVxQxhGvy
PyXOqN47rlPwcDvx3JyoWaHNR28usu24ptnRjlj5QqRCPY8PnrD2wrtSHoog2wK2mxq/BemrQ6IM
CvBk5imLEi9/Hpfp7KbjxkZhWIX164DKctYyL2ORGro55LX/zhlljMKYjfZNXddWtM7JHIg9FCwq
5WeALp5LSKne3z/ebpnqQMJagnvWL3IWVfk4hdxljzZt3t9v++1TANXRgjVfXSdYOhaR4UEFfsgy
/yBQmpx8F2RCRt467/uOtqKoxKkb24H1vYF/t0cxHsFp9a6qqti23SRkM3tCMXoX3v+ayWK3I+kr
N6pqiBb2S80ilhcWAsgH6dwA6op9rd887FXrY10p6Ah5OHOCob865eXaQE2m7MdulytRnXMucWUN
rh3iR8UA0SUrwRs2D6DKe7/7b5/LqY4YnLsG9NvOwiKnm3+pBMx2qvtCsMF1abIx2yb7a2HctFww
x+VeZNFCnEdKg6PMGDneH8DbkUx1tGCZFa100tSLxERfqqB5sUGwBhTYxr3F1LwWyBCyb7OSuR6u
Q/xgWcPFSegTV+vG5mqwjY4XtEa8VXsWRe9blR8zAV22oAz2VUVSHSjIecrqQObo/MR+TwFPQ0r2
CWlTnXNurUpHLBNAnzntrDDgokDqadi6yRncUtdIrVzSt9UEn8mtVMhHkKwH6RFkiwuKg/Dg/m7u
bH8rSWeYYp2EjvgBYTOvvEg5IRIRax+Cz/G+c5qm9/b7q8WBpWPrFRWathmbQ3sakOdYqn2eH2h7
byLFZFs8caOqa6M1n56dqn5IvS09bZNZtLDNc7cd+mWkkRzZceHjS43POMlWXYjJNNodJciXkTVd
QCJ7arzQapqYDAXbaRotamHt3B4b4kZdPh5dOZ6SlZ5pX280b+j7fxCCnddJr1vcaFrZae3pYwbi
//seY7D6f9CBNMeLEM9I5HWoUy9IHRzqtatPK2h4T/c/Yeq9tvsKvLhWA7XcqBbd4+rIp+1FwdR7
battixl4Feitwk+GKxDWH7m7hnTOHu73/NbD/x6TqQ4KdLCJczUtTiSX5XPpZdeG0lPliMscpCer
ohvHcZOBbr+/ilrby7uuc5wlot1CDyq3s0OJjPLGdmgahBa2Fulci7LMjpak/dAA/5ksRYw8z9Fb
x8em3XfCpTr9nBSCVHRcV4TvtF4tiJaeurFPjx2ztl7RDEUt1Ndi2KvUmo2du0bOshzyzDkGmf/4
VxKsH8oDs5r3ndt97JPhgdHkxbP8jXOqaYK08O77vsnTQKxR5hT5J8j/LG6Y1GCjOd73M0P7Oohw
RXqacm9R0VLwF1QGPwg2bPiWYfZ14GDi1kDNzt4ctVKcmpY+lknzmdtJHlpp2x78ce+2pqMIbY6n
JwCk54gT/zgEEkevjv0PwM4tXjZDsOsQwsFf1hJsxbDSWM+oSOTPvFuekQf4eH8WTO3ffn8VhmsF
jBoEiVUEKCFwQHZbRmPZyQvJ3Opy/xOmib79/uoTYKUYOQADCk8cA8W1uZ+Oqsq2yMdMreuRbluV
2y32HLHWL/9xFPWakEFYaxdMhOq0ciB/FFDSkXM0cEs+2mCrvjJB9vEJUp1Vjq8jzajXwTSeOrLC
ergJbN23umlitfCFHGFbtR6sTqwWyniCHdrF+Un8cd+ZXQcMiqotICBYqYil/HlxrPeDXA/1oLYO
jIZ51SGDhTuKHrpjKpom9/ZaDNWDheHyuss6OmKwtrkTdGUwRSxojn3ePzdlAvrLYgNAY+q8tkVP
gvCkq8cpymzkVFGqhPqSdJQbxxfDuV3HDLJmlAPt7D5Snjxnjh07o8JrzPKcZWLXwzf1bgN7FbMu
9dhUrUpGxTikB9XZl9TP3TBNnI3XMJOFtLCdBB2Uu1h9RK02PdA0+GAV2Xq6P7umxrVTtfBpDYW3
VkblOP60HJqi/BlZs32Na/uxxScb5UNoXDTTj9Yd6tACi+n9tg1Bq8MEq7IrBZZGGTUlMsGFwIY1
rFj6m61XgLdfuakODqzogrKqJJWIKt8+0MI/MEk/Ogl/n9ttRP36XAAlElYW2ZVZRtrh3460qKZO
+wkj4qufnx1SWxfUmm6xNhkmWkcKqrIF0Q5EwSJpy/eMOr+cYNrouCFNp+MDVzwALgpFsVFST0eu
usvo0aMt5ANBsBEbZRv9VjmFIZ51qCBSc9jlg7qP7L6ImtQ7j2BWmprxG/Twvtx3LJOhbr+/imdk
3/sSlDR95PpZbBXTswAX5f2mDT6rgwVHL8k6AEzR+0yB9EOBvL63KFQ6S2pvnOZNvdfiuYL+vOgg
JR4Vjle9uF1eXW4PJvsCWscHqoK1lZdaXTQuzse0UZfBmr/dt42p4/ombEOMvmrTLgL6YjzlmQRF
BuJgo+MGy+vgwHXtBF6y8H4i++y7gohp6NjqE2+zjRAw+KWODvQTzpt1yduI+ylAcOd+VCemkotl
b2WgDPbRIYJYa0o8yaomonjjiDqnlFfbqbc4e032uY3rldN383qrap67KAt4EvrdcqqE9Z1MW3w6
pt7fvvuq/TIrPbCz0yaqbFWexmylD6k/lTutf/vqq9aTuYJugHJFNHdDmBOUt3mRv+TXVeyLKl2k
tJmoW+B5pkHWNUOhysJqyS6ew9KtpLrhxY3qKEG/5JAgdgZ8AdwwVYDChuS8gMt6WL5OnIS0fPKs
z7b8JRoXTDj9gwM5kzZ/6HLvAJKIMLCbUyUBnlaPfTYf4IGE2CEb0wP+iNbZcVA/8C8rLQDN+wi7
0K3nWJPnOP+2vevVa0GYX0V+b6F3fh0yhEAH+cCN0DXcUHX502RZK2e1eB0BdnJuRXKmljq7nnh0
1vYARuB9mW8dXHgjdxX50NZ4ORzJZZTesUpWvuE/huVBBxN6S87dZBhqLPw4YY0teyxm//vCkm+B
XW6tcQZD6ag/LM1B144FRjDWv4lTvF+stYDKWn6tGAEHBsoCNqbEwL9OdQTgpDpILPiyiSz1zra9
J79zQzX/dbba+0y5Os3NB8JavJBOIVLNO82orSIAAAa8UGUTLWmN512nSNkZmqHF8FsoZ+5+gfpw
q8DlL8bpjdyernRqj9B7EzlCfmV5eAsYoAr8LCzBVkxEcAC51kw+u6R4mKjzkNtpWCxF2CM6q3YJ
7S3VEkN06Sx2mesXiwPVyUha1ikp+Fev6I/Tmv3atenqkEHkRoOgqz0wvCA588TLzgmrfF2O91s3
eb22NBQ8wZsqhBHAHzN98pvkA2/9d70D1k3Kdz6mutqxwYcoVZd5KbsOA4gLewk5gCKFPOL9ERjM
r6MEhzq3e8HG5Qp8O/JVc0tPsmUXiD/sSw3oCMHeA42d9B1ynT3/W8cgOJEskdcM7+/337Dt6vDA
wh67DNxN5GpZ7ESV/cymfKs6ztT2bdZfbbrOmgaMNYF77XshTipYyzNHyG9Y3rCY6QDAiUis+lCI
vEL4CiVs4mefWwewIJ3kaH/uifp530CmCdZODkXDkoa0zL3mXbKA/WC++lSKY0G2cj+Gu5EOAAwC
H4dMId1rMADF3+ao3OXkgVjihyvdS9FWcZFu1SCbZkQ7+7vWOtdZ1buY7flnmVZPkqyf79vJ1LQW
yunct8VaWe617ec+bJ2ZnNfC3olZ0OVN+bRQwgLiXgXJwBNpC2gVuvXOd0kdQ9fkK1vH1HevQzI/
AVccy9k5DDndODgYXEjnq6tH4ntrwt1rqugFzFNxvtRxum69axsWUZ2vji/CB+81Y9dq5J/mITnD
OifKC5AuBlugC8Ps6pi2qe58aETM/tXJyHvU2b54i78vTaPj2ZizOEC4UPikJ76BVvNj5g3/WIF7
vu+XJuNr8duqMgB9acKuq/SfuyEfQxTkHWmTXu63b7I++fciZ4Fz3iEo9r7i0eLDRPhDvyZfXY9d
klpsXF5MxteiNvNbq6Pt6l7L1nEBoHL/ZNVWGbwBwU11XJldNSnLEyzSIJP9MQRChZOYPuWjdRGp
f1Csu+RQoJsIuTjc3ThUmOZE25KLziWkaRWiuW9eZml/tz3vm1/5uxIFRAecpRWI2i05utdRTVdn
mC/Luj7smW2i483E6rGFL5N7BQEp8JQzad9lQ+3jxV5lB1th2u9/520LEZ2ijg8KKEWnVdduwUN9
UjIJYVnIxAc+sTY+8bbjEp2lTkCgU5asUVcQX4DP1CusY4DD3snuu/bYyGDa2Kff9l6ik9Q5Mv8/
Z1e2JCfPLF/oECEkgeAW6GWa2cczXm6I8QZoYd+f/mT/VzafmY7oq4loOwRIqlKpKivTgP2onuMu
s3mAMugYFAQM1ddN1Mq8wawoaZnlU2zcUcaZS5sjg3DimQiMX7jLbK3FysI7Ljo9ZiWLCcnu+3E4
VRON/MR9vu4LVtbtN6Sks2uNsTMQ/+Rn83CkTiFju00u0bNsfcHqbDYDVOKgczfG6PlyTrppswiC
Nv5J8MaJPv6Kf+fCmb8yadvnFfddyWJXH8zQhG5CdsKToSI/lG+Foj0g4/DxozY21BqB1o4CjL+t
mWNVDH3AB5Gj19NvLsTbW6N7f/tzxPNu3c74kDyFRBIRtRUqyzMX3n3D6NYYNFY7OJc5VoL0Qxm1
oqnRA9k3sV/6U1SS7lK8tLHiazSaGMaMadxy4D/Sbq9dyd/A9rw8s7lvLviPrYk6P/qP6J50jQaE
2rFj1c9cBjUI974t1J0uwA7+F8f/93rN1rx1fg299noUdkyLe2Or4wiwAdWf57Lc6aYLU0N3hrwN
Rb1rgDmvPYpu9CpIcz9Q4rp4ma0BaxodOG0N1fJ4Rv3iBQyefsjd/OLZu7VKK9MfKM8almP4hD2R
6Udh0DbOn01qh0PZ7bzsrhGIdecw9XSAbxWzc+6eqK7kWmXeyi80uVOBI2uc4sww/UwWIPXBujrc
jIIl9gUHvbVNVo5BzD0RwAOPsbGq+aVABfSXyTLzdpUvWOPaZkidztB8h/N0hmdLWu/Cz6+KS4Gp
/Ht/1242OlWBk6UYvZAN/LAUQwyfcOnkOo/zj/0tzvfaP+xHQrO8hqbTEHt++egQUwRdD2weoQ+I
xt571ucBGpauqiuBH+DvhzkCWfUJ5coYxVwaGMctI/QMWZFbNfV1x+R/oG6cVz04Xoa4a87MEG72
fWyKQ+ux14+Xemu+zhvsj/liWiSsI2aM/Uwfer5fShHjT+N2gWeXLEgvCSVt7FixOu8dmlSTVdtD
7Pfg8JtUk0RAS14iW9gafWXzkgjgd0jax46bqLhCgrcn43TVTYGt4W3NBDEQjfAnlnlb3niQ7/zM
cfBfKnhvwOeYWBnz1GqwyVSQk2mpZe5tKErd2oVuQgR4EHpCa8drVWsdoE4kQ5KORRosdmdiC0qq
F6xyY/rWQDers+bEcbELrN47TkuZBj67sv0aCYW/t1gL5JMqCneIh7x1ArCcoD0tL29ssIJ+vIc3
jv81wq0qHS2sfBzinPY7ZsgDsdAnpZ3T1E8XOIW2Jmhl6QMs0Kix7mNfTHpnSqKBOJkuHfobJ9aa
Jc/0pTZk6Me4IAIYIl/KA2ttfSOy6ToMGluLp0IGYXQFq0f4RdruLNND6tgrkgteasOLrJVTywRC
813XD7Eh+r4S3RNQerFhOXjZ2b3M/Rs/yS/pMG6t9srU+7b3Sw36/Vhre0SPpC8hWsbFXTe5XjRN
nXdhybcWZXWMAzKbobU+bWPIHd8DQ/67UvPR2P7njzft1o5aGX1hp9KtFayiFCLbV03Zh+Nl1bON
0dfQtw40IEmXAHxt8bm8p1UxHFXniONV774Gvvk+MGNCL4iDixJ0cFM2Rks3yd11o6+O8GwqE/Qq
w5fPzOFZACpPSP7adXvJ357H+UeI4Kxs+Rx9uEknh9jl5XdjJhM0rn0w0Pt1E/tnytSP677jvLH+
OFo9rqgLKoIxxvXEDtvGGSMncX5fN/h54f8YnJTAKdkjlsCXnEIvr3BD7jD3gkfd2j6rw9pWA7Vq
H+fBkLTFjW8ZErf1eAkrs2FZayXVsWe2aAc1IkDfU+Eu+3yBBkjtte8fz83W+CvL9ZWvJovkMC0w
Y4BwCfRj6b1YyJW7f2W5MKy+UBJTX0IaetfSgYeKJ9Z1U7+Gv/EiB38WYV0svFGHw1AFQIpf6irZ
WNc11M04vbJAQ9THfKrsGJ2vc2Ql5XjdxKyhbg7nWZ52eRdL5pF9i+z2IdfOJbPdOGPWaLciLchU
L14X11NR7PJkMGGz5A88S/KwALQoaFrhhovFLj1wI4nL1qC3ZWC4jQsyxfkgFnZADAh22byUT1lj
WwcXjVGRtIruFprMQxNliw0e75Fd0uzd2MVrAj3Rl0UFvGAXU9kdGzbc1E35MIvrkFPsP5i42XB9
1jqJSxukuY3Qx9l4z01OHyynunJDrI7qHNzUBMLeCMyQ/rlH4W36OvVD9XqVma9BcWgvotWC1sOY
64GEELmYIvxWB5bHkgvX7K01WJk6HR1oUVHSxAaFN4t3p8nxHpksrkupr9FxOTqFKemQTs/dhe2l
Peo9B55i9/H8bBj7GhtHPMAMtKimuPSL4XffUvOjKfxLPF1bo69Oac/veiCLcZFHx2f/Y2yr5Yaa
+hI6fSPIW5Pn+QQErV4DvdvUzkNZNd+laF/yWX4DVdwl+976gvOi/3GEZsAOWiguIMArarTY0ekh
s+brdv6aOa+EVvWYdTiC6hoiSIHLiiHoO2F//3hpN0KYNS5OuWiyqnwxxl3BRQAVZUjIaKcMWk0/
C8HnozOUFzK3GyawBsgVElC3Pmnb2Jn3iTVBD0e3741OyHVR0v+AeX+sgsj8bDA9Es3GKj8Xrn9X
545zwXy3VnhlvgzSBIZ6cxn3+dwGberc1IpeyKRuHEd/49bo/zEz06Zy3TIeKmUHDDwolAAD/39Z
d+5+rJ0SzEF2F9ouWCsd3V/3RWtAW1K4xFGgyIsLJaANWqKHz7TJfCH22NhWaySbT3wDeuq5R3mP
sQDlUO9QzMreCdOQo/As8zxd227N1lg2NvtDaUN+JJ5bO3nQudUcacdBsVSrS+xyG+u/Zq6bCO8H
y7d7JM+aXgUOy/vvqKbUF6xwa/jz739sXe603gguljYeutEDOMMCwX0yFxfu1BsucA1Bc11jDapc
mpj6/uwGVimbWCW9dWBehvoGVOYvnEJbq07//gyrtIp+8dIxtnPIcIcVH8dDNgwsXPyxjCy/XD7X
5wr2x65ra9JWwTm4/yssSmufinKkUdYTFlbl8O3jwbc+ZWXwDRqx6mkZ7BMV9xDUjbRgD2f+Kja4
3zyUbD5+yoZLXKPTRs1REXXwlKGbgkSob6AWLB3vws1uKx24xqa5DXOhJIThK37mWs+CyTiHfOxR
jRkCprvb+kxycczS4QbpyI8/aWNV1oC1Yl6GoRQU2dllzLuAgRU6rpW4RCy4Nfx5j/9hKXOeu6ng
bh3zojImrBuPTiA1SvoL675hK2vUmrJoRSaDrH9p0j0Spj97QgOoBB91UT5dN0MrY89MA1n0tIU5
Gt9a9v4kpz5MUjDXXWcYa8SaUNr0I5Yhhkrpg9Tdm5tcUrTemp6VhSuKtFgxt0Ns2dOdmsolLJbm
C0uBUlDpy8fzs2UUa7uuF2g+8g6Fl9HeOXN1axw/HLi+LkO9hqqNDlq9Cx+lFsexnhB2PunpUm16
w2mscWqmyBI0wDTIB9HkZ5V1d7mGf3Wmm3QysdT57uMJ2rCBNV5tsGnqOlDDiAu/fGmnpzxLLjjw
rZHPH/aHdWk9ogDoZfbJ+OYhTSbkwP3r/MIaoZbYbNLFnNonUGOhWto6x8U1F/ort+7Xa4ya8tsl
4wkGl4meIBqVfRp73OEqFvjeGPRtvresComzaa90eiGc3ZqrlRm7djMTyACpuCeTDtra8/eSmin6
eI03DI2s8mZLKiSzy/w8OtmBtjxqif9rycmjR5Pr8L+MrIyZ9cSqEuGTE2SlXnxuvYpeXYhpfWyY
f2RG16i1vHTHAtw94HqUVXKfMSQVTVG/F0VeR3Nt8mjUxQT/KsVB9/184albS7I6tFF+LMpFJOSk
W3lEF3gE2u7Xj9fj30MjUPrbMlrVuhIKaPYpsd1PHdNxD+HeC/763w6PrkFr0ppmxwVv54nJ6bvb
+belKe7mJrkkJPLvxaBrsJqVVG5apJgW09lPZVM9gL/snpghhLFEykDoS02HNCvFhb27EXfQNXQN
LqQvCooP6kZ5txDzmFRNGljEPyxILPPC+Txq8ciNCrNlOlAurvIxIAD7e5EaiDTLOnHIaeLWe9bN
h372D9et/3lf/OEZfegnGU9haC55g2YuG1Kf84WL69b6r2y9bPiAAI2TkwKYfHHYM82tz25SXcAW
/PtUov7KzBWrwLfvMXIauNw3UwPHnh7bLD+USXkHPdTHj2do6ytWx3Y+UtAuNfiKCvyHTpbGnuyR
SXUufMWWAa5suxmYJUBUTE7+kkU8IzelutSe/+8LOF0D1gDtoIO2MUEFeUPTXp/NQTm/ylIGSZVB
MOvCMm98wZo7DYzuVo1wH1uoUW+W7f2ux/H9qrlfw9boDKbPJsfkZKgjnHHBGWnDUbm7j4ffevNV
0J3OfebwqjFxN1jQwKOuvVuyVkbXjb6y2oULd+yVpCdTkSwQqZ9BqSztL4y+sS3XMLUsoyMjSEaf
/D756lL1zKbuUIrpQjS54VvXCLTeq8eJDdg7XXknzP3QvQACEWbJZ9zksvwHV+KCA9qw4rXOqikz
vx1G7B63dm8q3znNfnfqtf9OiP3iefo6K15DznyrUsR3+zKmjj+gOdNSu64e/R2x7EtcZ1vmtrJk
jS4LYhkbX6IPZxiqndYxpq6UeQCpjKnqLyUINpZ+DT7zvCWXpVpU7INgGp193ldvaI/VOF133KwR
aDKnbmKlBtfrBGqTYEN8ZxKFnY+tYuvlz/vgjwOnkIAFeYMlY9oGdvIFkK2p/frx0P+OLVEX/Xto
QUsoS0wYeqzaE0MProM+oNoa0Yt8YbNuOIw11szxXJN4db+cWtCWRnZbyhu1eOzCUbA1Neen/jE1
k0VV4ti+jIde3rVU/17AjhsQVBA+np+tt1+dxx1flMgTWcQNNSYLZp3qNkjBHvV23firA1mTcRgV
aXVc6dY6KgalXndILzF/b63u6hyeUtX6TqvKWMrqG9Atr0w6j2gPup/EdFVNgq5hZtoCNZqZiuUE
QRc3mOlAAprz3VWzs0aQLXU54FpglpNIll09yScPrFcXjGrDia4BZLVnSAMsfxF7dvKqHRKbzirw
Ad59kzmfiDbXedE1joy0nldCTYyeQJInvhdctSenkYIGRCIbet08rawYIgTwanaj46YACxgUh6Z9
JfxLUl8bNrAGkk3aIo2dCtiAKW9LWv42pv1y3YuvzBf9RC14xvwydkA9DpacSYS0HS9grbbee2W7
Hvg/ubewApAK/pMX6khzcuXQK7NtIF2Q2FNfxONSgSJN6fEAToxL7IobZrtmRxOdI6cJt+K4mNry
m1+egTJWj7p3oH3XgqAeeOr9K01sdQKzrAe3HqbphHJcpMETHEAI+1KpbMM7rwFjM8tnh4+g0vR6
0M13aIgGt77C3493z9bw56jiD+cvFw6dD7tEJY7DewYgYeMSaoM1qol5UMNLiwvbdOtBqwNYQJOl
L6q2jAFZ10ev8bMoS5z5q6TdpYv/+Z3/myVB0+Hf35K0uZJ1i6lyzU8fRMRoJxjIvgRUM22HgPeX
mPc23N6aQy3vhqHzUzyHmeIGD2mKvTt+cbV1l6U/P16WDbtbc6j5EGBZZgstXu5YPTpO9uRZziWv
vbUSK5sulWMDVGypGGXRI83sMHfpl8W/8rhfg8iUsKgGpD+LO6cYwMgt3R2Ui8r9xxOzYdfO6jg2
dBJFBR73WAPzfddOQxe5oCILXGf53Sb5pXzh1hytTdojjp9kfn7G+HwV0DcRnXuolut44MDusNqp
ZGJGg8wpVtX4e8RZudj8umhrjSSrBujcWnmex1iHR2ERFQgzXUpxbsz+GkhmZF7ypOrz2J6nX+XQ
3Hi0P+CMuK/Ao/PxAm/s/DWaLOPSFpYZrVMlcyQ++tyO7Gq61I6wsa5r5FjaGWtOlw6jO+a1Kpqd
YP2O6/748ctvzc/5o/7wprnOuEpL3L0zmqYPQyX3uZMEXdVlt2yuLpjA1gyt7Le1Zu1m3pDF6cDe
+qIGwK7pLh03W4OvTuU+mRwueJXGBc2myCqyO5rWy4V4cWt6VsbLipSnLkCmJ0s0z3SkJiSdaIOk
yMNs9C5BMbbWeGW7BRtddJC7abxMuUaaFKKzJU28AA12Lx8v88YkreFhS1d5ywQzOzVdDuifk9hH
09DrOgLoGh42l8CX9pntncDRbe7kkvRHC1Tv0cfvvrEGa9o0k828lrg9nho+DQgmHBbIClKbomsh
sKXb3ceP2ViENU6sKBtbjWAmPNlj81YtzufWXqKphk7SdeOfn/uHpc2paG3hzh6uxBPUjhxrDnzc
joNa2ReqHxupqDVSrG3mjEIp2TsR7e29Ae2YABZ90cxaoIo2f1JAkoXGxfIn5SWOpa1JW1m219m6
9gioJihvbmravkJ7wkTaWa5TvaFrzJgHMhQwNifuqWsJO3R6sV8dxsSFiH7r9VfmXVe2paaMuCcJ
VSMk9We1R3+D/jSAx/Dzx8u+ZXkr22bQ8GYk0+JUOk7qvA02WhweXWXs6zos6d/oMfv/QE9ICytx
nRMfky+1Vb4g23LhZN6YnjVEzLYEZ8Bfo/sp9VJAqprDAvROmLr+JWTS1hNWMXbh+ZMQ9eSc0MGt
d7MA1VnQD2nxNua4k3+8AlvPOPuVPwyvo04+5VPvnApnVidIRCDcthrvOCcquXKizo/+4xElgcJi
Aa2jUw2eOx7qJkt+dKhysrAhgF5f50HWfGagqrX5UCvnVLfMe6Jtpx/zsnN2smiap4/namO3rpFi
qHKi7X2pndPoe37UtEP9UC+ivARM2bjv/IeszF5UJ0codDJvHMQLesK9/tVFlbjsEuX/bIQLkeWC
Vc0nJ0HL0afrPmpl5UWnCp3XyXIa7cmLKCSpkLBNlgtr/z9r+Mclbs1fxpqhycGViI+SVh/Qyjt5
Rf49Uc1pYG4R8MTrwmJ+T/WSBkQlr4An1iEp5TtEj+/nMU0Cj7U7brpgwiCp20IZV76KrnvrXP9z
libvYMdUQWpYeRJZ0x2nupcBzvECp0hyaXNtrPwaiZbNrawLv3JP7ZSY8UbPoOC/4Y0Q1ykgQPXr
bxtx27QGRamwT05aodWrcPp+Lz2aXsBtbb3/ypMAQ2CneW9zLK0xQNCWeZUHXOj2+8ebaMOLrIVU
GzLMUP2u+WkyUMAsh7aI5dy1O4eT7MIjtj5h5UXsrJ6zpTP8hOuoDe3F0T1aoES94Aa3Rj///oeP
mkuXkRln56lY0PUC3XIIcqajR18/nh/bR+UYQ/3DEta4swWiCjpHvu1Emqw9LGCMBdyG/8CC7Iji
3h4b6zchw03pC0S4bQ2iUZW+6ZJ9WWzz5Cv1pRXO98xOvlrNJCM3q09L4d7kia9DpxAP/tCRe2jM
3TZEdqHf22lYMWDEyip75CT/OgFlGgI09ksKN0UTCkwKChhVkKMoasvpV2M7kWorSI0WX8ppfnFt
hJE14W+iAi17mUx3owZOhVvwFN5bnyVPRVOlQOJWr0UL4ihd7grdvoK49YmkXr47jyOYOFQJifJF
RZndP1Vz9W45ogqNI94NuCEUqU4eLs48sQ/A2B/rtvmUdfzUC6cOfNLvmxxNOWWCnEMWKac6CDcL
C3QFowkv5pz4gXFzFpzfO3OWZc9GwMD7xhZBSsALBIqC2zEHwVEOSUmqHvrePeVonlCJvFXUeUjq
mQeWXxxyxW577QTQFT8NrrdLnGXnjelN5janrJlPJSU36FN9Q3Uu0E1/f84+SYu/ToP7bpL2vuf5
/cirR2SFk3BJl0ei0mNejFno5+YHIFf78/TKwtY7XnuvUNmUwUKV3Dno22rN9ODDesI0p185CDDn
dtlPisfewL9WYDV1vPHZ0OELkKJ3neeIYEwJJIqTZYhKU72fZ3qQ42POWkTMOv/U8vKF6GYHTrIj
B58vSCqHoB0ViMu9ZF+W9YMh5F4280/f8+4yxfvd0NCfQ6VvGLgltfDfhroGp1a+B0h8B8HoELqd
P7083ZepBSAxfjSJFdtLheqbToK0H7JgmRVYYPLmhUEYfb8s9r0l7VeEQ26AxsyfdTbSoPTo10Fk
5oGI7ta2W6guMPpKfGntbIG7Y9rPViAz190POXuqi/zRnnMTUch8HwdDrR16hYdIVnYOaA6tHoHQ
4gErCZrRmkqkB5wAeSiqsfvEpL4xTdE8Zy3a7NHA9ABV08e6rvRJd4U6eEi07zqolWONi69eLtyD
BSrUsOAWRENmHRAjvzm68/ba01Exdfupp5Frm5dUTnMg64qGZcV++kbu/Jk8Sjd51kn5i4OdNvTo
2AYz1GsVTghgQA+Wkt0hmS0W9GlxJMtYBrNCXbEpScyGARorJkQiOw+5bxXfcLV9zRoQp9t+cpgt
8Yam788UDNYHIc1hHHvwBkDhhFj9W6vrw+hBfJnO8lmiaydaGr8LsW9ve0q/zWdGC6FuWS5D2293
Si9kl6MdJ6x9ckzmZAoqlR9qwM8izSH7Mrvq1nQOrvKp5QTUtqfI8arsoc3s58ok31NYb9C73amo
JhWmMjWB3bknvNsXpDFMHdCR4DXNAIGiM2msLB5J193TRdIIitc/K5K/oKczCXLJRgBg8gfVszLI
u1Fh2MUNxEyTUy0nHcmWgByjUgeChpKuq7/P9TKH1PHmcNaQpZ3amd4YeEqkAsbf5403eNMLEPXP
STqeyj6FP5PuJ3RiWtHSg6u8Fr+LJOuAWSFB0To8cDx6QjfjF6dO4sn4bwLJTZmUr1apdqA6iOA6
dKCmqo0UwECVU0AjZHxGe9G5Xj78xH//lTujH5I6rUCnVjefoSUiAtwnTVCIDq5i8Xwo0PVPmmRx
1U3ezimdo40uLjA/AezHpfnmgnI76lR1KCGxFDDL3TcW249QVWQigbdA08tojpDlu5mTRgdpC+q2
ZW76oEJ1PZwzoEKQo1LHZnHuRhvKTJYr5SljjIad6E9+54dF7R0It8OmKtpA8iqyluKpWMpvwswv
4Os/EtYgoQLd4QJAeI+GdYqo1utc8Hx0ybHwzJc+yY5CdM9ILmjIVbOQcWj3qXxxjj6tf5G2WwK0
Z0y79OzyxXgaoNeSmv4sbz8FXjp0dw7o6b2sqB+W3I8ZpLFcZziDN1Hg8u27ZGJ+VFPeB4Ui75Qt
3wYPKjJ6hOJu4RtYsA1pcTMdEEiqI9rJwSXoZRxKpsND51YEnsF/ElN+1/r1iffkOEmdQaWq36W6
fs61eiq19A+mFV7oZosOTe4dNNoxG0uDYmrcuTbkXWfxwBJkmFzdDqHnqXfB2jLslQZpOeudyKqW
n7bCpu/m6eSVy40jXdh/ASw/BCL6sCksGvVu1t2ouUmfTQJScsfgTMircZfWyc4e5hsPrLuPbsui
1p35M1dL0Nhgu0iXQX7uE1A853YBSWIsHBHsPvXFKygY7iFNl+7bxJY7lnZLKHVt35SJ82O0iAyy
VqE60jlD4DndWz4vSUDqyY8qBsLy0jWokw39F1L3NMgy+LFZVU3IpgVFIa5+UUu1kUPs+cg5T280
m9zQli2wUp46MsBRdtBBsKMWsqjRjEbmwwwtgBCQswevAx0rAgSY3hJSyu7mNo2cvnXDGSlw6dd1
BAztd8Aob2B5J2ucAzUI9wfpJ74bzZI8mm7IDnY1lEc62vq+GFj9eXCH+jYt6nKH3kTsVkmsQDWk
ek2IW0WeK/LA82e5BKpA0jewBr6gbgCR93AkAmyANAE3UCn7+9ngWjEoDp9lnNyJWgyvdrQaW4OW
b5k+NOgE2FcdaOVtydoi1MoMbyPsKUoaz9ZwE6asEY7LbDf6sn7NPIEIFHpyEctpB5bVrtz1ljQn
h9fL53HWck9xmQqzDNiFlEvLDRQzcGtlpUoTjBPnv2SSusEiCieqSjGDKZ2op0S2/ZPxqV3sepYW
L3yBYkZR+d1jpQd0TUKxuvvJW1t+ditXzWgc0fPNnPdo7SEZ4UnkZwUZcXzm+dNUToeOie4I2ZIi
dOxxnELJFaAINp92es6at7QAfsPRcjwmFU1+WWwof+UJ2NbQdpiV90s99WWQ5VxEaZsuDLJINUS5
VVm787mY2B1Gh9W3vmfJXevLLmitodtB49nZZ1Vh7ztErCeQG8udWJLkTkGrY2fj+nEAQWrxzgdu
PYw+b+/9Sst7kjlshw7RZZcJ+xnCkV5QpRn7yrVHH3GRgwDAkCBMhbU96ZmOfjDWRH8aEZ+GdtJn
Z+5E+qYbBB9NiUKq47Fl5yaLhwZlOt7Otcy/937WhnrI3+2hemrS8p3nNtY9A+cyLhWI2Kb5O8D9
415rlx3SUb14aLIPkIzUn9FCo/dkyeew8hoVSTNkKSSTG/thBLPLgZ9rMnB/SNDw2UVpMklfmKjH
EFrdmYo1LVgazpMgwTKQGUq5/oNMyzxiekZMPPXuHiKr/MayMxMM2Uzfct25twX4XkPa1L/YQm96
mmSPDXcgutSKl36uvrvV5McA19EQwfyMKH1yf4OqzAQpwjHIrYxZUKOrPpBjgk1XoMkQa0Xu2Fxa
QVXn9b5LWv3G7Kk5NehajiufUVzO6weL8i4o+dzfANtDgzoZ/TFiaeLAfE15QgO4/p0lSx3M2Zzt
60mDybjOb/BeSdDMg3ljyew/6qHwQjhGHoIw0xxAiMPuQMIyfNZ2Z6e7XAA4F/TnJDgEvcReYN+H
i5e7AQoKMnDaAkeMl+RRmzRpiNYBGJFue/DS+3CztO++tQ0a6PxFTSCWy0yUitJ8U7744bViCsdy
BmDLY9j7C+c37jw9zPPsfOLYX2CVaiWav0t9QF3hqVLdJ5J1XUAWmr6BLAOHUqq+Y0eCwIc6+kSV
dQ8h92TXDaKJeKogBEAzw0Gs1XGAk1r7yHg7hzpp8lNbOKDWLB0W1nhJwDRbErpkKmLtDBI3LtVF
uq5FNHe6iZwaffTa5iJU0A0EUxOXIWWI06fJc4/UDN85etYPdtI8zm2dIXIr6a4i/ScEXsPnWUoH
MhpC7Duh73sHsX2VNzJyjC52oMBNbzyXvqqMxYhLK/idKgkLMdbvpnC+E9kq0EKi1TCtvK/4ROt+
aJr5ULfTM+6/bZARgp6NgT6VnKp7jgzaoVPZ+KtDR+Gu7vm3YcFxnw5k/ORNdRW5FSgmkSTREcum
8dleEhZRAb5Uc978imUiWKqOoa/FHcK2oFM4eQ2yPzj3y1sPop9JZEju3ydo0j+QrP2WFLoOdMtV
2JmK42pnV3XgSDCAIDAsQws7H5AhmkV9UvNfImmqw5Ijpp4kQrO6Md2+sMb8aFuJ3BtQ9Uat8Z09
n6QHR0n5DlJmQHXM9LvlluA2KscO8u5NHk2Z62Bm1K8edemghuKKWmC5gvYvEtVA3DG69DgqpW9G
M4wRr5wvTmEaWJtNQPlf40pYRPiX9tZGr82Rpvo1TUp0c1N7EOLgDIvzvcO1/raah/Kpd1HJtX3l
7mnGrBsnL0AIZ2XZDlHcL2LOhRAfyuB9ybObebR/SKuyd8Zyu8jIwTmVU/ulAJYERW37fsBeiA2K
QEFpSrUHP4PEThJNMDrLezX/P0dn0hwpsgThX4QZS7JdgVpVJZX2li5Yq6ebNdmTBH79++pd5jCm
0ZSoJCPC3cM9sJK04FKq06LYewzQiafZIbOB+J9rd7hnf6XujnqTxTI1AUD0bBzY5b1HxtthlG7G
dmsoiUlll/O/sqr6p5Ij+zgauFlGXdpbF8IVuKpd91OObYunqcMM3izOwVq6X2oapweWi/JLbQ3q
Wzp6ALJrwxdj4ndO3vDj6baPVesHkck9HDWBXr4CL01/eabfxj3y15128pc2t2XCxP/RdksXLS3I
QFuta31TY539svJAOPsxw8i9YdpIZVZEkzvN1u+8cYoeVxGaZ2Mgjn7mwujDRXr/jHAb5FvW2ym4
T49dC3GUopehednWlZvend1w182eF02Zo35JPzevOK3113Ar6vdGNu1u7JjXC7XJy+wZFlvKY3bY
RoqnWt1liUOztv8iN9d7q1iXnzpctIj0PeLOMlN8ZxzZqo4YbGfaq0rraG2yOUkDHBOizcRgJw5L
1xujWS/+h5CeeGPMWhLQWjumfq7R1CoS6MgeHwnP0/x4nZY9Cgqb19F1Wui6ScVB3xaf2xqISG2q
/igZCq9NOaRVpAtu0GUL89OUZkU86tmNigLLLwG1m6Q4sF79UbcHvmocnCo/Y3/IRKGxyPS6eO2C
qYmtQiJL6MQysISkyuhoM3OlnfcNZcdLHmKa1JCZNuFHlCcezN55Yzf5NlsOTjJ+kyeN3VgxFu3q
QHcx8iGc9qAnIK6ym1mH0nVJ3xf22L8ykNQXaAMmdKNq53jKKus7HPL6VJqoVCSBB0Fs0La9tHMY
vgSu1RxqW7d7TNoRahdhdxCtZ0Vm0Kx3AXr1IHyr+K6qIYxZX2eu1Gk9v6z1GkTg7sUDQyVFDpJ4
Z4W+PNdrt/xHEKjzElbpfF3XxngMmWOvnFsHEGPtHrwmbeOu6Oaj4vWMFDrr59wY63NvBsZerXnV
JHrIKucJ00GsJTL56Iz5+p9pG81uygL7IHtreQ5NERyD1v7VjXkTF7qcD95SjOfKmRl+MyCTIe+K
82IX+qLbtD5TmMfnEV/UxLONLBryuX2327l+yXqnOY0be3K1ltNhCA3niQZVJ6Y/tN+yoyZ3o8JY
ZFA3dwWvKSoxxGqU1h+JrWxsbVQbon+bqGV76dGTWCOmgzB2ZIIpAMQ8jO6udPt+2/R+dgduMElE
bV0DHBVeYSSWNW9xQeMHCLENjMV+sassX+/KQn0SQ1g9OdswHuxsNJLGc/4b55CLzNCQA7lRu/uJ
1KhL44ZeH4EO3o/GZF9yu/inl8mMWD3aYmMx8lNnLwFAFJX2sUyJ55F5pneNm36ZkrwgMRtW5Hlr
+WQJ3T5slf7DANVGjpf7O/O+2IK8/wMD8erbEgTwrGnWvi55MD4XRZ7f5snuzqm/GZ+1N4m/geVb
twyvTahRMeztcdS/6qLmsqDk7qEGJONGGj6GW90m1dIzF4VGG5sb7hWqFvrVLQN35+gJF+hsGb7N
Lc8/M70al3p11wc7AC7LV7La+3AAJwSSjqQSf9uhbw6mogcnyKPYi0DaOEkK89BvBhdC2OofphAw
z35KHSvyrTY/9tMAclaI9IjGxDiMZssFQ9+zLzj6AGnWh1cs4XVVzrPsckKVXBb8nxRhupGRZg0T
VF3HVFQzMm13i6dwIf+wTJcYNcZ8YiDs48a2fo2TJJOrrz6rrWSmG2T+Rb8zxbJT/UOPd+jDgFZ2
x9lk63QS40Nm5ATOGG7OiyI2SpU2b13oWXvS19W+yfKCgtL2lCPw4Ys9b2pH1XHfV6MMKT2LfcrI
mNo32pz5Eca/zZZvjlj6Q2b1ZSIKY4zxUjEvZtsQQ4Wd3vI4Oov7i18gkkVM3v0UuiB01McOp7do
Vm0YmVm/7OUCEupNvSLyLtU7Oy2Lm4FndxOVm5F/zbNK49FT+W5zshDoo+lAkmtP7LFZ1rHXukz1
rT8mViY9CbRl599dV+V/6IjJtvDnMIsZXvRuLpkObSfXEaikju3eKmhjivy/ITXUzSmA6cd1UXuE
o/mTM6MhpHp7L/ACwV8z43h3fGOkGrntOcW44Dc7nt6h8evlXPgOJQGZ5vJjm7J7XadBf/TayfBp
6KR58ssGEF4DxHZsnbx1gxYJ69/+Puxl9WIrAm+4xenBWvrFI39RvksBR65d1rR/TQifaKXEfjZC
9e9lYAU37TXM5PUy10k6u5gt5mV9VOlmfvmF5s+aq9UC3A6x7Nl5YdEQq9XJJ0dxdURWtul3I62r
f3OJh48owum1ynLURGIg3Q3YKZpM336bx6m4OmQ/fg55Nu7GYJmxae3GMt3flRBvoTvVlwJW89hk
oU0LMpAMRHYPD2JD5N8bbpN0k86qxDVEeNYTpWDypf85l9V6yByvP5h96tw66XgnXQZVGa1mkD+E
VcEwnSsrbdhhKucmKRzXeuNt1oclcIwm6b1SrXvhB8vRWF11vP9CUHLJMUmn4cWqcm4KnVkHUO/i
Jt28PQ9KykQRG4tKrjoVoTM9aG9b9oh43b/l2JuPnUUkU7ku+p8UCK2K1pg1ql5A8FNhGcA6KvXE
JWyHOfb7Rp9EPdS03WM9eLETtP5L6/9ZrWV9rFM3iIOKS7YfFWbgVVMmvrRZwB/Fg+zDJ0eOI1wN
e2sNJtE2m6fLJB5GspVqo34tVD5FFXgruOSjI9I3mVb7qfXPvhIteNrw1odrGwHUUJQESCUlSlVL
FrtZ9m3THzLBbbEVuF+Vb+5zX7zhfxM3s/EZ8ppHvVOctGecBaF+QM5so0GtjP4eCf9565R5H1Ri
GTICcn9kJp3aNKdJXajLMKZXj3JLrOmU9HUmdjXodCxSfCmUxXs4JFnffdTEmuH9ynRHX1yW85/B
cX4Ntce+GIa/phmv1fQ5lf2p7Yerb1Wxnss95y0R9XJSgfFatCzROFZ12GyTxsnarSXjUzGfwwZK
xwtOd+Ryqfofo2t05FTDlxGmx7GpdkO/nP1G3pYt3zdzf0p1+TQKw4vtZoTHNH6hwbzMvndOZfdS
huWTraseNAs16WJ+gs/8Swv5FAjjXzasNFY5rdAwggojDYgbawpOytdXH1eIB6+1nV3vq98SlHtU
EltSd3sK2vQ0heNJcPUrLV/CzbhsYbaTo/zoneCsQv9VKi/kLNW/SwO2LnA+UqOKPbd+nFMvS0In
3w7gqSz7uE1cba4fIwmqo5wbNrI849qyChpZ0juYFNfBFe86zU6jzv4J0UTNMO9MF17GMeAV3GE5
FKF70IN/IeQ4P7S6uARB8Nsuph+fN/GYB90Q4fT/6OAos7KAJfvp1HvbCvDp0b/iWUDzSxhd7uhE
ZTjoY9z/Hx18AxnIAIRVSAlqv713W9YdaenSZCz5D8fOuExe85x3+T4cgh/M3OXfYZO/ff5xMJb2
xw/GZHad76EdLvdDMLKBEaA8nzZMouf20eihKsKi/dc44sit9cdY7tsBeHe3obnjf7mbeInSnA4K
5X0ALh/sWwjxPFyOTakTZouXVYU7bTc7st4TZZnJPeWxIRjNrqyk2ghdtuiZYE7wEK7h+YTgPc0g
P40pfXD0+J075ePoZ84Nn+QGxpDez+TmrEHPVUhIJj5StPTBn3GwjjUPoaiYq7b8pFSX9IWDuUTp
tDsrMMM9eSkrita+Qy0oP1ovu3kVlItmOZ1JSaeHdmq/2CdLeXTLG2WNZKye8ALTd1Vsjs1r143G
wbV1l5jBOnGHW+NJTTVp0m79Yrds2PJyn6xapXtPjMUudKhcmdu9gosWceV7pJEo1wZS4BzxwJoz
b5iK/L514rRY10TN5o3He9/YDX6v8/Lsj8t+ae1LVpi0654Bm9zHS+YkJkZwUTvrU5kLcze6KaaV
zmsbiL/YO13xtyD4fujwYtbYGKZHP/XzE1+YCcsEmpUVQMqZnbbRPJK8HLWte5jc7NaWwdl2xOuY
TbfAtR/cbPk0N+siiiAZaWpBmHKFcZAJ8CcD9zci2z7ZqAY//EWXwl6ui153tt8dxm16XNMRiCKz
jdgYir/CZ7rxmr/W2P8ueHxgxpY8IO8Z4xZYKOry9hBCXRVe90NQ94uZBh6cjH1t5vHJWr38KHX/
r1tDOymXFgJQmlymw4sZDKdRehde2inugGEy5vCwu3qVyi/B0j6XlRquSjXTyZqxgNvG9AA42B+U
oTA74BB3Un9sDnZb0nqwTMzpnQCQcYLBW2njh3762yy4Ha7W79qxd6YMKIZW1sTzCH/UBSEXfWE+
5EzGsiJe3MqqN73MY6K5p/RdAen3rx7HOM3qnykwBXpe+1o1Hr2QfkEYsbds41mI+iFs+i/V1deg
yU7ES3gHewhAgtOqS4gTIpdFdOdcNRd8ZeTT5pMm6wQxSy5dMhu2Gc2leVpSslAoOQWYlo5SqLHo
ntbtuHLcZR1NFThks7J0UMMASlSnhLuu63SoVPOrsNMfrwWhGsiWcnu8ocAp2a8h4bQRTlLI9SMH
UQcW2bmLpSAwGEr1wD1kcns8pKp7r7aNTr41k6Cpy0gH+tYRoanG5SrN9KSd8QZ/SP3fAq5VHljd
IjBvFz3v4B6fgky+Tl1969v6NddbjtXS5EWLnTOklvJvO81rQv/44I+j2HmFtKKll69bJY1I41t3
oAH1b7Uv4JbGZreQBhiJGkqiRDMVFV0+xNxsD+lU7GCCcIry7PlrYOHpCDeJ126+kzMqAKbuSE9u
HRfF9moVGwh79kwQ5Zc2VyMmQ3QfSOuahfqEBdgRvR0GBOMhv3/UOrS+6WhoJYrXtaAdGDwQpsUQ
lzK0924192e9ZnDtBUxU5VI5y819Dro+GdLuSwofMzm+rR5JTJy5ZRUPdXaTvphOQzg8+RtRm6g+
4rb27sJqE/8xbk7+lvujHh8cf33us/qToCAVsZf/jhGrwcuawgkaZJz2eLMCmZTyZM9VQE5V4F39
vJmOZuhs0RLaGd58ZRMHGXY8Kwbrbvh3NtI9i3nujsTMj0LNb0bX7pt0s6LCmGkt6vk/I/d/+SHo
3dAWIJTS7SmgrtopsYY0/v0fk13TmG/jo/aWAHgEvlEv3n+pn8VZNe2dGtpAhDumrGvWD89GIemq
ZfuWhlQby6/++D6C3DAUbbQpg3G3uIQbXRStcR1XsvljhetLn3FBNOtPF4pnZRnf1Qyt7gQvwUqG
pSjXx1wWAxj1BIuLbSNte3tE13aYsmxJWNBkzafe/oX5dAesTsj4Dt6sHvN59ePQViefd8KtcXvs
zHKL61z/Z9RYpzWV8y2kbGK/nJebt/T/DGlk2EG24VE7gxHNtIBlI59BeIYIkPK+x/ruzd2j4OCn
oe53ZWCy6m5Mn8sKgyEm511VvCI1ZyhKZ8s8hhT5xDL95800IILNVzjaQ9iVH1XJImCV54/s5DI2
e+5vl8asGuwXMq9+wsp6r7m3nDl495b5tTaHM1cpxS+YICJEt0+n9b+pMK95O784qRtlK6qWQftP
dg+WawnBJNTS5FY9jVVnNO9rbdq/+8kltGe17V049O9eaN2HZst/neRw3x3v7ThYZXYzVbYmG9GM
SY25zM9qMg5XZoZuqcngjcEsXzckSrslDMyTzIPy7C7uPsBMMzIaZ4gtw7MTnVek60x1uht7/+Y4
BsIso4P26cWnRMN2dYopj7xhjJgOKmBbOqiAXlwl88IvkpVHyBCf2sJ0SBCGyzyXR/ms/Rdh2fcc
4NHGVAzk/q0KEFJtvjc8M0Eh0XTdMKn6xvnackQSYaG7rwWd6hsyi8oBryMoOURdUEV5t3X/oXOS
nwBb6c7H8muXee1blQZfG58u3kyhn4AoqmQZ++5c2dzUYyERCfWKbeM2g7VeTZQNmkJcWMuLBfhz
awz+iDYt3105P859YNy8gc6t5fiC0I8xuuh0T4xdcJwzK98RT1InaF38c0XFEftZEFhVIzKNUVoY
L2YG3EhgRsg7E7aROetuD67SxTXgBAnH5LDRwXqvmeyHs8L+5OAN/noeGqlfyEFuYhqfNSZQQL8R
2bRd/LLdPmhxn7oMwMCRiis9hB9mV944tEx5b54hslvfVLewNj/avs8uPTkq0B5T9YSXUcDGhvLh
gvTsHWTWMWwN4kdPy0srBRnMPl2d1QsVs0RYkUCX5kh1rX9OMTSA4zOIidlhUZrTB/iuidxgrn8A
qS9bsWlmsBl8qza6U0vHfnVTPP9L5vJj4/kgN309IQipEElNmXGwMPrmTjJe0h4eBmzj0qfimb3C
/4ZlXZ6HIuz3+TyZz+ammD/gvXeN4zb70oQ6kS49EXv72W1AVHwiXjr9DnTZvFlmg8DJbbND3Yz9
sZ2IgDQn1kdom9SuGJGBY/cnDsFGrnpeWgpVEXRFU7b9ocZ3OnJ9uL9iLBGWWNP80jRig4sYpzEy
hVvessazq0jqTe1xODIBJcOeL7c0l1+ps008GchoFkr7HU7Z8zdlRFDG6g9X4mFdr0yWjFWvKYlm
UbmUPZsgsrzAkDySR28+9Nj3XZpx5EvqHXzfwKSNqyHT9FynQids/yFtJt5+b5Fgsx+b1TlWYf7e
1tN/2dRbSdHBS/ebPSPqSIc9YC1x5VM1Mcv0BVMUzecUIoCafcaldLT/BH7lRLbrvAlzAnVw7fI4
Br2bIDxPT+mYjcDLoIphCMa/NFaXoKaqXqrZGKKm2frYWlUV9wrSDN50vVb+KG+dA4dSrhD1dR7e
8254LKMzF/EqoavapX5p0wzR0dKtRyu1y7OwlaAQAeNFC7KWPB6LCWHPMAwGTsvpgBhk4l+c7LEJ
n1mgfdJpuj6V97O89fKRCR3t22LBtAr9YejhPbQKUl034Z28PHyoyu5UNlsjTxyV5SewSz59h0Xq
d5v17rdZTF2Y+P4i1rh3YWYjqGV33LU9FBKeloBoWMx2UeMJE8mx7bt+giQD0tpYzboEdFxbPn7j
IQdH8OeViXQl6z+otFBl6jCd6gOomevGvFul+2Swpgit7a53QWGQ+s+iof7D4U9/Kg+RDA+MQIuE
GjFOCKi3cYxqYaklThuVZSw1Fl4QbXWd53E3eDyDdRiK795V/Qh/WE3OCWbDPjt0OssuFKbCyb6T
PcC1XcIEl2LxHVRCLLMzJob48+KOaP1ytrn+VrUzKqj9fPKhBkexHAsC9z6WZbwXfZw+yyPop21c
AlcgP+M/qQ3+/pZ5zaoz/wemzY3nwQ0JthI8ll3Imnj2bFsLPV9VVPDfE0HadFeGo8TRr3ywDG4J
mDK+MsZDV3iVcwJqyp5XyzRuXdAONPfD4HW7sZ7rs+dUbGzNEAvvPg9zuWB2XwdREHB+I8XwLSMj
b5SZKMex8itimODRbTDDj5Qys5chD60H7Vag/+66tkWclm79K6vr5sNE8OFFVje1/OzSdd3NZvXs
xzUUVdNizRBIKpWrYCxBwBRXjSoJcbYDI6QoBjDzTm+MZ0OBG8dGlg8hIMJKIhLWEzlLTb72OkpW
tfax02kUYNAdTJnCm+GkrD57MsU0INbTnnyvfWu84b6JcFAX5fBZLmDd59wwkHeNZloRt9RsuQMW
y0NK3FG7f9cq27okHOz1v6aFhIqa3Opfx3XwUZeJhrCpuWEiY/ymUFtTU5pxlztAvsUyB3mCe44U
NDLoy2MPNITL3bT98kLzDRIlPD1+ZX7NNQ83tCF8WHmN97ltUGVLx80Zp/FD/JCbNYBVleVqnA3b
RrPidLmRxx4rfTJulfAkeIhX4y4kZzh8ESLQcgRw/3XwcoeXpTeBsNHbWmOihM3zQDdNfyumNRiP
bIeX2X6gee8j7SmBAXvt33cYBhvqKAgNhoFyLl0rCaWGY2+1H5mu3uvQChWYEzzZTgUBIHrqMjzE
LgGIejf42VjGbqnnr36WzveEMjs8m+zI9LHgfP+saeHl9KSlGb4IV9ofjarL/0A+0XoVawhXUSC3
pakL7jLJ1tRMR06jG6CSuhTHJq2FTJhhEZKIYpJvK85RDtzfbClGn6E2YYQW+BCv3aYDrShs7D3z
jJycfNv+kAhbOjtfef4vIF532pHszekRuvQOPnTOfRPfJK4HOEFve05p8S6DwEGXH5Tza9iy2oVA
EYAb8jQwDhX03VNLbmoZ4+Hrr0lN5fu9WaXI47znK9oFtVGFXHud+9gNi1pPDLU8vqa+a5bTRZXn
kb8dz4pyUPV+8C0EBSg4trfRBqA/rFgxwe2a/SLjMhyP7PKb9dHyexv61tq4mPBvb75KkpLyxIKC
7Y/5hAVp5Amt/Nh1OutV2qmNkVA/L0bEbe0EiVpGiOlcjIjYQRcgnSoxAxSHam3+2GxPI6V2WofG
RDvVD3Bt/rsC90WwBPpvJ1Ii70Na6AzZOR2VdmPQ7YENsVoollTSYVIXhCu9xYaQct/U2LQiCu+j
235AaDI8wUF2KB59+o8onLvAxdzUMBuIHhFKhg72BURrcHdb+QjO60KxAzstphx2xeTYFYpG0yEr
3cj/ryZ1TGAtfsNLG6jAjrZCcb3TwqRP6dxzudie7N5SzxlPVtDCiGme7e9waNbHvjK631volkO8
rmKx41pVLh7+2Qy4FKxQMMASKYpPoxXWFrWV0zeJ07k4THbopfNodromu6XStLxH1xpslBS1Z2TP
aTOhr2AFXRzAAhFYZKbThQ/zaqG66zt8Ym7uLNOodCZkiUrxAHBgEcO1cf3ztEqUg3cAM0RLc2+r
cuDF4SHf9G9/q/+rFNViuovIcSyCmXW8GzJr6JSy/tMa66tR0lPNBVda0NuwUvP2zWR8o8zHyxxe
VNE0CczZviYBeNdIVCfjdmUQvcA8nTaLxPjKOgjT88DKyv/8xrzqyTrJTB/ZUDmk0L8I4Sxm0Oon
MFh5D2txXEab12X6ja67xOqABYMF5t23Vw0FOqFKwgbeLYtrV8xvPf6Z2mm+aG9vQajtfah5JapK
+PsRNQwCRLS31SOk8ps5OjsDMMRyp8dWOY8eHQcUXs/Eg+Zr4SxlrIiYTn92QAxiSLFxP2vvweTa
jCEZH4ciRT6ST6hmJdajXdG+tun2OEzWm87Vocz1lECoMdOuwXRkw2aN7HE7O3n+NZX+l9nUj0Hf
HAOjfWyM1Yv47r9AiY6pVTNRpMBrqXqnopQJmoAlDlSVDJ1KGOoQ9y4E7RbYL9kFYd2IPs/WuM4n
G6V1VY7HKUA7G3QnXYVv4Pugl2G4F1N5zIf2xSKCO/ZNcmi5j9icyV622W+jLKyGOLeZtKsSrLVX
xs5xNknjVtBSUHQcd3p20vk8Zr6zG1T3VzrWiRP+N3Pnz9nrEeQWCEWQzUBGZxcagg+bZ6sm65/t
QnJIdFJddWoQJorV/LgfR7Et045n+ap9PmSP02DsQLkk2TBcwgwR81BZr/eFiaEKfznMlfupbH8K
jgfyi2q/Kn52U/2pRhecDbB1eqv3OscLpk2L/3KxHsQmr2z9ISgy3vNi/YNt5TngG2TkDblp6cWi
3PceWAh4nBlJCUiVx9I3/60jgv1ytg4LI1289saQaOMuUzLfXERWmWPCd0/qcUM52dWBE21i/C59
mCcSBfd+hSCXqeksFk1LzAH1ABM65fxoywMr7OQ7wpZPVLDtoTeM12lExn9f44nHknEB5hzl2DRf
0gKxnN0aKvYK/anK8lbUAbiutaKUG+Zjr7GnbwEsAv+uCc12DjLCO6SzWLYLn+968miylhIgJ7NA
Ystqrv7SXyOOQIE8fhGMRgfCjvRuWd1jMbgv21Kf08C/Nb77EZL4NFBvoPi7p9rIe5rR7bUO5HPg
uA9iRsOT4saPvFmf+dY+8gnS3VrLh1EilkaQvhbTV6bcNfL9+9qT273cDwQ94ttkMR9lajx4laHg
O1PQuE6N6Lart7bJ2n0qxodJ8QLWs79EgLI72tQ8kpZzSKfl1YNvOHFTvGFm8VRXmBCseRNVxvzv
/lhQPoPpUt53DNDE3c57mOpHUKxXYebYUsy/fDbkW4ifdm2/BtVfRVBjGEKZQGqQGPP2D87iVDni
WXeT2uV1ddZKm4eimdmyA5FaocBGq/puJvvvZJR8cLb48jo7Wsq5VSL8wa8ggXJFoVR8OZv1oYS+
DGDkSdfNV7wTfjkuAlq33E/1+CdHUHh/rGmRnZY6MOIVEgHx7fQ1O/LFh12L0IZHEO8njCkYXUf5
r3ahK2ydvZt3ENTK50e3yveetzx4ih4rbfZ+Mf+x55SmzMiyXS8BoWdc1sjRmk7l5J3Ust65lsf1
DnDQf7yppngqyjExGbR3zt2Vdtuyq1qaYmeL7TEDSB1HVvqy4athP40E6c9i3p4rt5RUgjsqgKS1
so9GUb4Qa1pSI5DCL/kxl/4DrfLdwMEk0VqH/6nSeCDb7opkbNgBMZ3QqsPtsnj8g1aNIXVdxr/k
rXZHq8zqU5gvMjHn0NkJhwJG4/uOyjQWXfnQBst7cGcOWpwf8UjL7fG3n5f/+tzeid7e3T9QCFJb
u8YR9egWCbulw3Uf69rHYlselz68GvBl7ioEw1HzZSLd6XT+Kmfv2vXebnCz19aSb+nSndliPAlL
7/HKvoTVvW0twxuu/vuidFk5rqvjwvLN3M6guejtI9vrv8qqRG5TXuy7WWvH6My98RG0Nkggzsis
y5zX1vorUl4kt9uPlXlxmzaZ2xzF0HQCmqOby5jT+/F3Uc9o1t0skmt3GPgL3RXw3KZnJ6n4xIck
rMRqj8qZL2sYPnd93+/CkOimafgHCfbSUQZY9H2vB+jWcfIEwK2b+C3HkpmIaa255LkvdzXAQNQ3
i4jHDAjMC9NPto2ShQU/wliZZ6aUtQ7eh2k4sxJT7IOtwYbI7s840oLo1i7OfVnI7ohFxkx7S5md
cqP4xTrABakQxNsS3Lx1tRIAW9y1IKplhkTfn09luOyMSt+yarkVnYvGaDqXoXdBlwhWkmX/OgkF
wDf+bq/hn8y191tPn4Agv+3ca9HVXN8s9XUC5Q9QYoO8fQ3aZ6I9PtBe/sX397UMaOslX//9/dPS
OQjeHH/WZ9kTiWMzb9yNvozuQJbnQ6pHNtCmHhjTq+sdv0dGciYexM7dp8Lir3VbLRNWUYbjVJW/
cDlfcHOGK8tGoXfj0h4s/BT2jitY05n7V4bZo2UM3FZ+A3SKjDvVz3UqD9asjuQOIw5Uj8PaPLLg
8VWr4LS0/Wu4UomVA74cql//4+i8luNGkij6RYgoeOC10d6QTSuSLwhS4sCjCq5gvn4P9mV3FBpp
pG6gKvPmuTc7L/zPYEvCDg/lc+nEp8Ctb2bAKRGHSKLGnD5RlEWUWbtS6Rea9K3jGHLLnt78pW2Y
kkisfytwvp4YKjkQCXrwm2K3/pjs84fErOKvNPXkMeGB87yAvLXswBF0nUzFZES+5SPVJ59U4DJr
T9tHKcVpsIMXx8Lw7duHOXO2djDfS3d4dBVnDiramPdPtD4fYV/9dATzZ053a1qMlD655lPf7uU4
P+c8ZgZPSxisfRXfJiXXv6lIj52BMcYpKpJavHw6Ayf+ajAKvFEHNZIsHzRN/mVa05tCrtw20Ps7
yWxvI/3k0ZjiV0WxokovjGRRZ3szrLbIx+VnDZllu/OvL6ow8rP0V6bBlef9OqCBPCS1E1xmx8q/
Jrb/mL5+7lt9JzYMA61Q702p3qfciHd1iuVWk6RE9VyF8wX9Fa1MXQtPYcoLiiusxi7vcUv0yJpp
juMbdsEIqKwCf+btrYyDqKpDhT+0GnJE7HprjIrGTIdoQhM1QHVI6+XW8E2VQ7WfnOTKOireECKK
uuxJUhfhSUoPoXaw8k7+WTnNHBl9dyimcedkwFK0dA+DIOTMI3Mo0f8JKjCazzHdGEYJ9VXgBJg+
nUpVO7vxccJisMcG4v8FybtVZfBTxv4hDZej2RaRls3eYk62oe/hLJ42ou23veQIXehpqlR8LW47
71OTmXxl3216kDgwP5eeVPXO2FdG/7zk9jYfcqoS4Zzq2HzKPQ4kSOV/mUacqIynsFroUWT6yAj2
qPvhbCn30+e7jTrbjRw/2RuZt1v/bZUw5ZX5QwpCBoaYM+iNt2NfwVjMO68qdqOuCNRP/F2KrW6s
2i0aDmQiFWKpp9sAND44Femj+q1x2hwBML7PyFp1/xEk5Vc893eK+HylHg4u4w5IKiTGNbI6H38D
dnOMHO7uPF4FOBH4a1+f8ykIYffcgzDEc8NlCm/+OC/N3gsq9DMfy3ZdP3dm8keAW+FgbV1IaJ5F
P2rJml/fvKU19obk4cbNus2T4hCayJt9pw5YD57isIncKYsyvmC7D0CigyeE7a8lM158OjRNr8uf
ZOfMMR5shAapiz1E385u8ciL9yW1oowhJvKFOMjcAOyuj+Na94acu3Zfgt2EzzgDIn+CbHS17ezc
rLjNpYKJaCAKkaatgh/I5SOPm20RNIeZuIKlwWyzkGbYKl5P7Az/Qp7Dkgq4GswSxhHluRY7sNXf
Im3/MEA0Ijp2wE5FhwUip9OVnAqNezg1Fy3raHRpUKS/vFcGNqTaeQiozL2sO2DnfplEso+thu95
CX9jw3jNLaAJECSnRubzppe+kAfbnbao0lujtHajKQ6tH+wakW87NvJMA1QrFfg20dmRSIlrZ4mo
SeKrkcuHVnWHJEaZzeSZCvuhsStgnfC8PrSQOIjw+smhmlRtf7Az0kGbadf11szUPznobnybc33s
WLMA+TVE01xesKiuLAHW2xFI1N5NaXZsXfUaYjGeF+/M7b0NPZofDDFRLtPTZDl4J4OakTBvvDs9
N6YVJXxHbi85BdKdD0iukB9Hf8g2I0dDxq3eKORHV3ZeNJZYYHODHYvq4E6B2Ey22q43zjTY27Lr
XlqxHILYenWX/BUVKN/bpo3+TIIHWlR2nl2xBTAPsXPVD2Gpsbp31p/VixlP/mtCeUPSzqFdmGtm
nJFcYOYO0gv/vU2rsPp9+tGMUG3yTThOZEfNj6aOL1k7vsZ9ckM8GCORFp9emX92zMF9T92l673L
opvwm2kz4tHW2MiHk+UnF59BostdxDzvWiTDI/fSH1WGD3nr7ca03oem/4FEfV2EdUZG/RFVcRzd
dllp2sNCIRu39m+Qx6iYQ/eYpXofQ592Q9DtwBCaqK3wN6MNswUWHBE+fT08m45HctS4mJBBa3y1
sbVWI2W0/oaTlSteRUpZJLk3KoqVO+qjsa6ucagB4UP0hAEFz9nmVJmRmvKT1Zeojw7MrfAfskXt
6saFjeR9tng9LRoe0yuhqV9bTtgNBdUQhdN9FQz8EHdytTwnrIgL0qf1o8DoOQImGI+WTvYikwPA
CH4Dt/+SMRljmAtcwTlv+fJf58pT1rB5s/H2vu1RCi+bwNSvccDYw1YMMkzcv05/7NB0yACAeEt2
Vr68c9j5ufk691hurP4UNOISSg9/lO1thRUf0cPXWFmsbl3q9dSAXIdzvA+MBT7Ku8707ET+Mwcv
iPgZr8wYjsQoDGBa46dnx29NKA/4HkgZyA9Wpr+hBeBa2sgokkNVyI2ZeT/SWoN//q7VhJu7eE+C
9Bxw1PFg3t3qjjzPoLhvgVT6I2NjNE0OL35+DUSr1l/EjyntjY2Byc4FMFk/+Hhe7soJgs0Iz6lW
gVKM09Yvqv+U3+6mbgEALL2tZbxnkPPXTFd/dUUAyBT6O6PDgdn/mVFSK0fn58S1C0pW70j7lET2
8uTwoQQybXddMcL/yBHfJZJg7gDZyzAyO0Ns2rx4a2b81ca7BCNC9/EBDBF/gAufoZn3hZq+cRnR
xYOXbBI3RLTI/Vtq80jW8tzbzQUH2qZxkieHvxQP/LluQbh02KIUlbuCpxg+8JdNVWcX5coBVtGt
89EOvFa1UDs3qS8LRxOf9aMoU8Td8pvi+J2AvxA21voWFERtuTPwrqjEwKQqLly/h5RXWYUwl6pi
36Y9IpPDYfFlOZLFPyScF+ZwT9t83y3uLjCc3fq22aInzqS91l79GCb1l2ixc62/MO8NrE7OPz6Y
n9j1rwsvvBF2j4RNMPWzdgmRBonbUh+qHX6LyNLBxYBTSUbrourynC3fPAhrj/W53n116h3bWjyL
Ur74lrPJmMOvWQyiRIFpLNKm9DZrFjIRW8xR7pS/T0qfmhVYT0F+QQXOOIr7KFczJz7a2GoBLwNY
Ne//V+h6gpaTaiIfYa2quDZZNjHRs0btmFWbTKjvqWwuZWWTxsPQlUDqhrST+qeo/f+qAJ9szgAI
uNnb6DhlmAytC++zCKJ0bTW5Fxve+VDLGXjYg8qb8EZwr9ovQs63tuygUYLK3pWNqN8Nb3ymiOm2
+JH2o4u+xWqknCnp0h06YBhcmPPRWox+K3tFO03o2qxN+npDQGouICRMIRGpPOdkJuH3Cmy7+aSO
pZrqAyrRe5t3nxBsB8hgCiCxCYYkEhlNTsWKSo2rxK4AzirmHlEdzmuWBWRZB1aVZc2tY0Nu1Nik
Z4wTcR3l8OhQ0IyjfumzDlFnotxYwte5bt4KC827k8ewN//a8bivXHfPDJs8IRY66CH9qdJl35aU
mKW46qGWUcz6QSTp8eZCwAaW8Vxheoqm2nmdOPhnmvmmlHRvDHkwEtU83/IYCJTmynQ3+UynGhpN
+5ffn3QVDg4KdiwU7LE/hbiEJvqHTU5hg7/kmRzI7wmDFYWN/cAA3dhkmpycOf2nbXRnM/vRZf1n
9nuyBazumJntU0XGKnkir6ZNXviYJEeoZcrCGh3GssqrnDsg63Z5dCEOl8V7sRz3acJjshEqAKPo
qQuxf8Hv8gDie+Qt68tLHqg/hTTcU20MH02F0bofaXUwOlxNzgkMTfm1pYYJluEwGXJv9MHrVA7P
TV49WIP1UfvJW4y9jAGeRzpMgbuz0flv7k1fFk9j6Ka/hvZ2a5/C9Y0akG7p1R9lt1D0Yfy1/Dvy
cIYNogdToiJDMC7qzt90TkA/O1g/Fb6F0lKX0c4g3LlDbdijOh2ukIWHKvA+O690WaIL1Do46b6x
aGlyxf/zhx7VsVEExjK3JSTHWk/+5QWlVG8RDf+IcO72fsfsnOV0urHMm1wwsNot5jwviZltzqAy
squvg86HUyzLcLOeTKqGS7a7V89DlimS2t+4WIi30I4x/8n4kd4DurSg1DIou8h+BQESYouCku8W
37jF3Lxs49t6S6p2ubvAnPGx9F7ngNBM+cUxoNVEAR7mhEt+aQYAtdkb1UYI55MOAeHJyP6Jsrxg
hb4kefYlpmDPqP1qskSaq7E5ZoEDWpn8cQao29AIMN4W1iOu3AM2sZAxl//B4uyTXS7QMtlEgz8/
1h0aN4aTsPdenakitsv4K3jBGNMeba3fXE6UiaM+mWwMeuayq2S2G1rRgKOrk29VZzViw06Ju0GR
PLCD7O738gVi+105aPK4U25x0v8GWXGeJ2RV/o03u7SvFtEjNXUMfVBCnEjIFCeeLg56wOwvyLfE
yWgc73laIpmG/nbpbScak367qozuHNzjVlDT97LdgYb981pNyVoDocI93/2lfs37/ttdXA2og5NA
twg8cvil5zwQcLDrc/O4liG9H//wtOxS171MhhFZ00hq4PpchW74nQfcT1XyUqFnWGF5Kr3iFMr4
PFp47Qj/gjQ+m4N3Kkr7YW5GzpHFJYiDKcVsJwTAllE+qNd2GUmE8q9kaCWRVwQDleTYRYZf3au0
gfHN+1ccvYigY31IVG4Ay/awRbCOtPf537X585T/3CO5pOX06o38/pxPEAK/fg4i6QFlMtynUyY0
hhf8TJQNJE7ovSaKieRi31xnvNSz8zgp/8m0yscuGF7HJPyIyUenGWuvWUPptH681sqyaOrtNKge
iIY8rX964hOSTWaRt7TmFKEb2kOz7ZiiWRS9KVSXyTcqp+WlT9WDORB0RnJQTD8yBdmeWVO1W8bw
RKX3JDP5KcLglpgwhkYr/l9ckkgQZX3zWAfNce2PZqp0h9m3G6tXoYBLXVU9xPZ8JIjqPPry6jQI
nVTjXWhdeefrB8tGsGvVkh5ECzvembzNMeFiO8cZFFOdptiabVs/BrDRxzbTZMi4fb8DzbQep2RI
DlLk6XWKc//ZIuAHNtdc3vOWChnDmDjpyTPDfWAayV8M8Rjr2BlcbJtpDP6kOE94WJKhfqgnDptp
Vid3kIT76FmQHBSu3Y58cIGctTI/PE74jafdh8G2CPpaiUpr+k0lSI/iUlhlABaBQCBSmyxEdvDW
M/22OMFEMv2GwYyM3P3z+vgch4Z/w1bORAxgZpvHmJWGaXgheXUt9OxvJ45fxoosK9mkHFTl7JzL
rM/+a8IR9oOSIVrHaZ4QMSg7s5FlpHtg4bk3HieoD6Y26Q8Arr7YRHhuapr/xakuTUgkToYd3ZgJ
eBpostefSbr+g78wA/EyOJdF/Bex4yMcnaNEaSV9TRkbOVIYVXFyCwUWfFl+5mOGUS5Q8cYi9kcP
6jv0nUvW8QzjCwFKTef3Zur1fjbmr34qjwSzXRhKPPqw7KkT/OpAfZZyfCRA7neVulmg9U4UA5Wi
8rF2dm/wHcmR6o6is2cemk7pn9QW74CDBK05FaxyQf7W2P2NuejsjpFL4nZ/MUQyGUSuq82XDAfw
2HoP2IQg09p9KrorhNDw/yudmJzXNItvoyQutM3G6Ro66uiPRKdBzzwl4XQVaLKFGr7EMH1zVAV7
r8vuQAfXGBIqtVdzwLyVzXxjMFizlcX8sXT+7PY+AMdsdUTD+DuwgqfYEMMBIfVzXOwLsRiYGHEA
bTt7zLbE6+z6hYseR+OXW+W3Hqwi0nbGoG8I75D0T0nuMrEfi5rIPn320hkqYTBInjH05xRjasuD
8F89xSOz/WZFwCnaQr99Kfuw5l0oTZBAGmvld2Tb9Q0eWo7tjQeDvnNkVgGHKBQPrxmeKczMgxH0
T45LJRCbxCYSb8M3apMxoR33PmvBQICKF9D0rMryz2QkBNstSXjK/bK9Solxx56t1Z7OQknWoP0X
q+6rW6zgacyrGy7X4OzNa0MH+xt1TZcRxCQZYTJS3rADe6K8GTvaT//Utg4ZD6p6qYr2R4OtQbQ+
QCrekPZLXK4gdc7C/DAFld4mS6VOxlgMfy2xiIO3JMFhqIX5b0jaKtykMUSnsCakjKBl1FCCxMom
rO6ZV4lDWMsPKQlbQ/Cl6mW/50YSL7qp7KLacBsRFxMnW81ijYNfWO8m3e+7mHkMDSwoqWe+Dmb/
WyHqcubVyYPsMIDI2niztS3+85O5+mtDEkCakC5OfNcso5bK9OiLiQIo8J7TieNyHBzCJVJzPmky
cTb8HE4uoyOKpoif7ConZ2YqXi1mYZSM9bh1GXWls2ZmM9vIwwbfFYkTwzVDo3kdvGDaB7UXXEWJ
8Tmx54by1z0vTkn3NPSkXAZMb29FEzw12iTWIYfitmSJadnNYpISazMGpmpuWUGhvAwOwW2LjB94
WQqGz/NLPVOrJ+30D5mH2ckowxf84cym2hDbQzFK75f88fdet3cMj3cF/EDcUAkPoQk2EhOjjrDP
3uImaffgVoirvVPtCK3Abr2gIBBPOx76rPbpKMOXTACjd75OblLLr7Kz/7ODgNTQQYHaC3a+Vb5q
Xux8+JyANDwnOQ7mUnF6UNDTlV8KvVibUWaPo8Ryr0fM5Xhmq33vJMQ7eR2zjMJro3GaLEV4Fb9C
mh00WeKeUIXvY+I6INT1q11aSxRWtPbYjxQ4f1rcGMPbl2607I/Qhz5KLfUJnuLskmn65xXEiWXU
H8XMdG6a6+JzHuY3yxruvk+qkdcW6qOtcnltbHhtGSaM2GrmmEVzsUDlTyhpd6sP8kOs7ItOZRdz
luPTaAa4HLN2CyhWoA3XmksiWZfmLOoewNtoroOfu0yZ3O+JrurBFfmDEYBbG0l5UOBsGyyc//VD
82vq7kC6hyJpq7xbZUb7ZxJrOv1bOBroRUZaT0KvuJc2LlO5ZMhfkrJ7JPvtPpVcIu6AqoHFUUah
V3/ZKW2u0/dPadOTKlb/9on4Bd4Mdig4xJS5xr+qXZ6MMr+pktSQ9R+qrKYWpJwj2OaJugcm2Lex
S3BQe+6aYWB1vBlevXJAhH1Rb3yFVY+4GPNl+GW/bA3VNhc7zdxtgM+qyedjn0BzEfiHFyXuKf6O
MpEHMbWk3zV9+Jyx//OExpSummwZ+WFgfofBYjx1EGxnfw5Sf0tg4tJHzcRJRT8NcleYmIcFJPil
MjDyzOyPiQLIiktdl0wHJsfrsZhq1gZk+Is6z7CvdkJM62EZE/U0Nnn5VbbCZOIGwMk0WPii4Peb
sVyFpoEfnolX/SEMrzznlpx+SX/Crduj6Ps0v0R3PTuGal5tVhEHSwMM3YZmcR87pRtO/pBUU6sX
ONvigWmal3nn1vbFu9azBorHSc/XPA1nYO/60M+xuBR2kD3qJCEPpXeX5z77F/O3KWF+Suvb1Ub/
151a5jmBldRwAYNoOvwJFhCw6wmL9tTkf4KifIYizECLNYk0EeLw8KdcjaD4lUi6e0AJoWcyR+2e
UAWKXWI1PL6VhYkbiDerH/Cwv7m6w65d6BL+rDaSvWaj0LKDgx//SKS3GiI/0mXI+UIUkvffpETw
kE49hkaYr+A/QeKRjIhTLDc5xwihtNnI9qCyH0gKiUXy2FiIIkYFMOu1ofrWDfqcmdBV+2QH3XsI
AwgxV/yRszEl6HoO68RiXb6JvGVUk7pzzMx0hHrDfRkTp5B53R81Z+KUTtgh5aIXhTtchMe8zK0T
6Qn66JJVjqRrmcBJZhxuMTcGZ3KJJ0JbWnFN9IzXrU/932HsrBWHnh2fe8+w/vO6huM5KyTOtpGm
ricTubCy6Zm5K+YChfl3njF8GRBQjLUwMDynJXLEbITIBK7rP8E4UpsGZuqQH4mdre3ShVLelIDp
vgwtwCjxS6gfHgwmfi6aleJmsvECXBwUwJxmHXPn2Pn9Y8HQXUqt9nUFHKLGZT5rkjk3fKrh87LE
gK2cy0fM7f7XqKb4cQhHearQvqI47rje7UFNZ2tckrPAVffjjAlKgV1Px0VUfuQvGjt0FsTPc+5l
Nxyvy9nCD3ax6zkj+6yf06iwUlRqsMoPbLukQJvWv17BaW5bluMcyzAeMCj4xPvmhgEwNhfxmtTV
feBTRA+06SKj3meZc6jG4pbyFN0wDMa0WIF09n4Fc6mxpaOYh9V8c22PcCKfwv1sO5jJn5ZyJjs+
VUNDSKzt/OilM05ybsLnstR6z4fB7pmi99xTMMxAMrE0s7PrMo9kYbggiMyvxhLutCjzb23UM9Yk
MuqiaVTpbna1YAhlIAGE1jLAJYCk7VPYtwfXr7gfMgTJt4xekrBGQQJk4BT9T6Ab2vlK+NQ40+yj
k+raqN5VnBrBhlKL2P45t/RjMOgsPg0VNBJkGXxTS6YRlnhQ2VNfZ+X0MDRZ7BKa6E0pvlEnZMhU
g5pmRrASSO6K+rdzjKaJ6pBjw1oMk80cnI409HmAKsbyXu2pnOn/ZGM7LnGQMg3XV3dxEMoKsvgi
Ywm9XdyEy/SwoG08x2C7kSVmAVKRZHI/ZP6kDoIjc6uSDsE55mhSWuln19XeexUY9XMdGMVraCPL
AFLUh3rSzpdoSnuj8jw/tGzreXBJHt4lGk2qdpnt2slE3cJD6X2MJL+9VgvRanqJyYrRjf8twZ+T
TT10yiWSY7H7Q8/FSJiCGeTb3G7anRvQocYqb+JH3+1I8hIpOSMdewAjr/HnCOZhTeQPczwrOOt7
0DEOtGlBt5GBq/5Ytle9ljQ+mO1rrGfaxAeCNeA6GaGAUiQ3pm3memcNuC1w8HlEpGhWFIOxb4ta
DH9JrAl+pXDqJ7JVSfOwtXOzQ9x8ZTMUG8Zd9k75gYh0Jgn3aszmYKexeMeUMh/4MNf8Dwr8tgKQ
iWLCxjf4SpETcr/jUAp/2zgkVxM9dTMYbXHrW/yej5Lu9S49T8+7PCQaTBPovbcT17tbihV41CDl
U2gS4o2DWb9ICD/mwT5e11SCcezxrJTZzgejPJCZZX4lnD23pMad6LmSlfY56UVfDgzR1maMfx4d
Qrw7gYafos9SRKvgbvg6v1ldYGCFN6uL6WbeU1toUpOwRh7sEUgDvYnEC4qC9lRkhvOSTuyvFJ0o
9w7zpXdVFhnUezZUB5mh7DiG0V4NLHXFJqxxzY1443893wj/GwZJsgnuqfAqXUkgPAborfZZAMTy
cc5dG9uaSf4NOuCUsoh0Ji2yK8pt75T2P38QxjNeBtLFc2/YZgKp1EPp8I9BonBKu27V8DxiiXMW
Wht3oNjYQ1xbW6VrAOamsY/pBLzZCHJSnAaLpoWgsLdw927TxSSvQCh9GP2k/JtxKe3ZiIqKQ85V
5PmSuDIf44OBkZTcy7o1wm1nMdnCvmJvmwCKLE4LZiiWg7CxjmC8SQ7Euoxui5cv7T7scJB30fnp
cAw8Nd/ndFbHQkNmHFlEL/ZkpDNGNDW5CcsYY+P0RtkdiFEbdzJLssc4a61fIjgwkuaZ8xyIJXki
GqDBkqnKgzv6BsrxMPVHPbcCNYfuGaqjZyE6O2WW/se2+6LaNzTFDnTj4J/hEOvr4neovsojpDsn
0s5v5v7cuxmtm80wLnOdn7kY+xOpXJTjLsNGNqC4R8fpmQ8r8j2LfCkPxkgIp8cQ817O+N4iLvbV
rziFL40Mv3KY3JU5ES85mgpRGPXCjEFP7jbrDO+hyTHy8yUT9DIs1tbOYx9OVv86Q1ietWGKKzyu
+Mhnn2RCWlDqvjqnK9hkmLn37IhstpZbhdssWef9Y+K9zbE3vDrj8mZXori1xtgz5fLLXefmAUoR
WZjbtA261zAPmPcEcki3hJmPj/VkYN0xL2utgiw6fvQhQ1prBGEw6UbylqA6Yu1nYw3AwZ41iec6
e7dFsGsJYg9rRTh1TMSf87eRLR1XALnHmmkq6XXCnafvjpEjSNpA7jnPGhdXIsXeWwbs+/5AO1tv
0R+x9iROs+W52oNKMvoLbf5TaMZON3xYDPd5VEks7IrvPJm+BpYPzO5obtxFbAyqhAwPZECEEjmx
brTYxG8NntjqtL2nSXZ1mTyBR3PHvOAfITbNjHjfIsv3j2HRnH2je+rbmI+LDJLZoBts90XX/Kgw
ubNuDy9eh5csiMpe/s1s3FYq/YqdgB0Aetmm+DM4qmieYlL1PcJQ8GhuO3rTShJrXE7Wy9wxGo8n
E4ta8sKk7bgUYc3NyGqEZjpJ1hgMZgrwvuwEexQSHsrSZcvsvNdJdhHTfGHH9T4n9xsf4r0NblNG
kr/+qYlbXqb0bpoNFE57FcOfofpDi3Ips3CbZ8xAK/+82ECFeYUUT0gfyC5CcDPMK0o8vhrTTKMh
G2s/5x1OFkJEN0vrtqfWDZxHmoKSXN5kCKJZ2uo6LeypKJi2aYpImNghSYPHpW4QZpLKKfeJZZj7
zhTLFi2KsLbON/+5riPvuUlVK+RalmIc3eiEZIW+7vNL2ZWsGSBOFBsweRbEX+GTbrNmvhNdlx8D
N+iw9+Txs/JEQ1eWgTYVihgLe5hBRXmzN4oMzI/KZYFAT7V7sqp+vpWj7L89B7m4tIvlafEMSQiy
65BJL5BWZkM0D4lbqatm18/TRHQVVFuPUtPXANq2J4s30HeCtLxleUsdOcBdTc1jor38gLEu3huG
0Rx7QjA2ZU0iYbsmQCjXtsBh6/w3q8p+j+46R0HHrqm8J2I8tkeuMBvn6QL54BBcOvgbZmpfwtcc
suRHF3ujWyA9dNyJc8HuiR1Bb/aeLUlrlL0tT4EaegyRrXkgrdRAtMONlDpk6aWkkF+8gHAhz6/c
c5vUicBKTnp27vrhMS3Lal/biN7DGKpnd/Qm3o48cb9INmB9hVWVzhc6u7kljixhIEvE3eI4v2p0
9ZGgkiBC/8bsUXnwNmE9cm/3cjuSQUnqie8hqkxYAmFVwTD9dN/lCYNJySTu4HYtJimjJqnEqfuN
4Q+f2kJ3MnC87YJM4vwmzoQSnyeLnE7DjJj9pvuhygmSZMHmJq/RQEtjGMmcwNMm47Y4BXZLRkbp
JRQ2WTYtQOsTZoY+WZadLfzuhFHav7E1yfvIh6r8rnn+91XPFDQD6H4fA8Qt/sbLR0wANR5oOZKx
nM1qpxfjR7ZlwcnR/TVJG9jm+LSJIregocruXtWBuVMtQGwozWanDGbK9mD+oBJ2EZRwt1tsvzoF
pQeg0ipvGwC7PtQrl+1Mgi0XIhPYnav6D5Yr+6lXI9oop+ypL21Siw2mV1WYxhfBtfg95KKJyhlk
ATKZzO4gdxUsMJm1CczNpnM7cYkdSj0jK8GnZqWepC6t97bnurBicDs7E/+EUvWzS+4am0pKnw0T
Oo2k5wikdqFfmSJ0J8GgmDR7mk/tFnJvCcegbyBYyU8UAGToDvthHvVWYLO72vgYt8mAyVBzk1zw
+oPj9VgrTZOoliZ1xhtPc8l0pmDDAhak8dzZafWXxLzqPmq7iawp8Shc3PhQpMP0vGQFQShjkm4n
WYNS2vBTVaDqaHKozOy0rXex9DHNila8yEnl2POHRl9wWAKasVo0IjNPH4aO3TX94Ng7nTCztQZz
5ieYry+zt9ytojD+hV3ZHcas6a8da0r2zCjFQ5yX8Nt0BxcCDiB0XKYH4RAOD/RzzqsFALxL0xai
seTLaE2dfBlVXb9PfaIfCHI0n6XiVvBtGzuthX3ioZ+1s8VvazzXcRNsHTuF2guJyMNjguvDbSlv
lDGfbLTcrdks03kuM0mUK3iOTvqPIuwblzWvTF6yAOCQbzJ2dmZRaCx1hpabYraLB6vvq1sZd/V6
SspDq7KVQjHbKIzZ41IFI3Uetib5bPO13sY5HX5b4fKsg4FX755A/u11T0AM2EWEk8QiYnNpW3Kr
hPXGhNveJ4P9bVPEnXu/tS7Y/HEGGYQTGDXJh0SglbvaUJiRXJw4WRZQOlRH2cS0KfC+lJW4JHax
bvcoShiKX5N+2nuJdSmC+Xv2+GvZAYVs7fzNg+Hd4YOK5RA5BNWQJLhbmG2zZ+rQxBW5P+5h/ecw
yHgZvWPmfcnWZ5Gl+kR4QeIFN5kb8Qbvsa3iMOrkbZJ6pwgeAOP/H0vn1Rw3zm3RX8Qq5vDaOXcr
S35hybLNCJJgJn79tzD3Pk3NjGV1AIGDc/ZeOygysDgSV9lIx2+5GkpAL4g2mG1owjjnmf4QmIDV
wtHnh/Tpy5kHY7zrfzoLmuAMnXRuO8MeUCnKVEeczCR7G2V5LRMEV7ZtfiWk1gyxe8k4YWrIQKql
R+qh7DXMbdnNmwLO7Spx2kvDlj1E4wskj50TVSidk4NKy5eFHyiK4WS5VK91F02rDsO5zDLUAR4N
AqN9oGdTM2yqyUMUFJ9hlKxpsKwpp2+ZYX+ZNns+Wl8/b7Gi4I2l0mXjJBdL/hTSoU1HnM5sbnOr
3MUgLjeGWb8wVmFkDc1hcKERXaUzrO3sKvtwDxqRrl/0EjsD8ubiaGcg2zt0NFCsu46cuBo3n15C
GcZWS2S/DQiVmwi1eBKrn2wEIR+56xnaMR0DxBtDgU1MbSwPypYCndh375N6+DCamG9+GILDQdxy
a9pabvxuj0xiVHEwXPMgzeRkZNFBzvgoyFvmsBhfyIwZj/zTC4bPku9Y8GrjEal9kQHC0+suofbL
PRPWUYQrKDi7y7KjDECw+tPHvxv7o1bzBjwueiqtj87/+fEDydIFTSE5EybwSDQpgW2vWEWlB9S3
neRZmfTVNHgV0CG2JlhgUDFWkcubSHKsE+NWYdDUyzAzg5c5n3eF81zC7cxY4aHVHcMl/w6F+ddk
mOlNbIgfS/1tJO1qtj4LOpQmXy6hJxcf7j24QsSzCc0e9h7PSM49495lFFBg2blRpznZY2RtzJVz
4TcF/N/eUKtIomaeRvy7NmR/dKETouwg2oKS3vrgHvw0v4b4yemWQEL2YpPO4aBtic0uGhBJ5HX3
Fg7lC0fcth7GrcSho5L6Fo0SjYVkcWjnfVjccFRRrBdrJv99/hUb1maRiwnCk6vEBG+sf0xT9p5O
A0EBzh+MikeoHh9hk9vsMyarP9iYaIhqJOA8sFPoHIJyeNL6t3RCoEo4el3Wu9yY91bioBEgDGV2
NDLJWE9p+FVM8lctjVfHWvrtNPjvekXSeMThyR9dHOvuAMM1iA6I/PxkDqF3lIih2nJ5GYKXLv0w
oUisUnzLluw/LB0IOcN1S1CO3UepESydeCOtFWZ9RgpkopmDmBCjjfKR2U2BxS7csNdilZlNpKk4
OILdzGOMLX45ZxMeVoI+KNCi+AmqqXF2O5vAGCe6d1CEQjdnSeU5GcbuW1ckt2VEvcMpsKtygehW
3Bq9PqURX7iHWZvKZY+dnRnTGCakNveO0UDecieRr3rcV/RCsJV/L9X8SSLdwdWCntIBxGD0UkuF
Sg30QPmDbVOvhjyf9t4IFQnUZ6mGq/QCtDQzk9EGxfumrlP0l61gbCSG+tfQRvYT5fNySG2/wl6Y
dRczGQXVG1czK+JWkfhQw6P4padOahTteQ0vhbOBAwaxuTM1nLCu9Z6ShEI85mAs29JOgOYBNyen
Dvl+7Q9vYHgu0LxPtkpgibb7YQFGMjon5FuUaGFPx62cCZ7DRU1DmLYjtxwW/HgXWfkBPa2ljd1V
O5GzD4rUoH6WT9GC514Agdg4mGXWPnPjfZN417bTdXuKNoFP/DUZ8AuQGEXd0q+zuv5JrZk4AxqA
rL1xinZ8NhiTx2Ef9GgDbeE/EevLvQ5CNokmiOzTJD9h/XlRjMTJn3upE6KROsJ+MvXXMtDPZ7K4
cq5gWLQvrQ90G1CIzYDCR13JTbleK3rPYY8ET/lMDLigDl5urH2c5SS9zF9M5H/7ASl+MQgMgtjq
Hqg+p2ONanFFYsrfgaff8WjTRYa2S1kosKOtMUs2inE3JxNyotGnf5K+QyAw1rPIWdDtV0zPHwTQ
qV4QZw5A9Fr2g6EIzj39oMJNL4kZ3+nsPHPRpHUW2vVmKJJrMvu7UHYfKucTG5ceKcxUbyU7Rm1W
+RZL8w8MkQvzio3iK2xJ3qC/cyrnjt6nfbYopaEPfToFZYcwz1NEJhxhVvTCsBIpTTFLquzqT+NH
pEzCfXqHJUR+XS5QrRu0FvOB6YFGvXgz/AF2tdnyeZ9dl6y7MHqxgSG3ObGOUdQl25pdA45HxIne
zIQKWTSml+RFvwmQ/FrRNP0sjnnmas5SLCEaUNrOR26L4ADqcG+Pw1M8zhfBy69a8ntQS2+ScHrJ
euMZtEy2ceMFbsNEHWsk9kq4gPEMfJ1RjT6/8uivsOclQJ25JOO4r+igRTE5DC2CDAJzwM3n2GjX
nXJxxI+vQ0AXtWLzGUcgWpF/9wrmTEAHebLrEchcwq2jaV+bBmyrSozXUCIo81BKjMlEOkgx/mQ+
k37TirbEupHk4UOsjYW80hkFLbogqJVxtncN64nEurdUc6847vZpgzhYWHINxbJnEjVcHWTsvsmF
SLbTbgb15RjGpzssSM/7YF9yhKbcbdqRPobtoKmWCSaOrniY9GIEO1xOvDZhkHs6qORg1m+Mjg7u
UP2E4XAOuIePVqRLPbYA7u/O2uuCAt2je2bVCqLnqodAzbGe1CSvYTvZ21Hicu9sq6Uz6CzbUGsN
wyj5HI3ltlQhYyn1t7G5EM5KiZtENehSHxa4IgnhexSYW8OyxdzF8dH4+TfJCt2vAbX3OamXr5as
zwcd9gDXpHWz/f6Ri9Y/uY6MvkQ2xa925YJpihKkmwm6HUDhvKOYAsm1U2gAMercIezROqaPeAHb
PTCZC12MLwbSIIbL1pAhUI3C5yUhIUph5NkG4WCtJFlY0JO5kadQwNurJ3y5Y+JSA3DnJ8gIPZVu
DsrJJQvRkTyY6lxaOjIEpdoqSnE1CZdxaIXZJgw18Y7yjeaxtNEFgkjUpwfTPAQxgHdGu1/HagKN
HArgGqZ9GxmTbWO+ESIk1whqtlwI0xXBnIw2/MrZuUX0D8llsE5cp2IksFzoT7wlyiReR1W8Iw9P
COSIzxr3QNs77y0IhCzpBhTm4k+cTb/ZkNKHl9rPvozeSSZ9pg998H3b2akIOPaYOi9pbIEGsDYy
cp5KyCyMNA6ujMCVot5dEBX2SWysSjJ29iDgjWtlDzM+LDTXFqYAVucoswfdjWHTzhU6CYYNNkh8
Up1oEUdkovCxOxEa+hy11trzwl/o519Dr3sSi/+hm78JgYECSjzWbBieuSiugua5zNQp47V5zvQ6
ZqO5ggTSMk/PNH/CeiyuRn9F/UdVRAnNNqRU/cSBl9MXdYp8D3aILnwFJ2HESxMihK/q7OTEDrV4
+kZPwccXu5jb3gwDGErVs714wCgM+BS9OTDgALzEFyte4I5XMK1mRtM1T2ubHuLZPTZdxrUhXLZm
71Zbet5PmSWf0COHx2icgL1IsCVAUPiOsp9Mxb+qyPslQ9TiUl6npnq483hJfBR+7lgeEmW9BKE9
fDuZ+wpJb6t1pF7Y9Ec6hdwKwtsoluepJVzVIm3NWYzfbdyNT5ETJpvJKG5N0T4FZQBy3+DWRPpK
bjzlpTmtMmawUVFy/yRcca/A/rvGdCs8szl0NmOu7L8/tBAg6SV5e2Tr5kqQHfwxQ5o8INByVFdv
hAzzwzxoGHfJnLRJ5i1RDjSPho4B6Yz9iejaYXgP0qwDkBiAXa/erSn6QIi1Xer4rZZIBtnX331H
PJABnLo0OQ75fEW3fl5UdGNS8O3UPBzD6O6UWD4Qtvw2aW/smM7faOptsHZ7zKpyaDiI8sLC2hYg
bpXrnVJutR3a2qyiiKEjzlh37UYO1DVupRnZLp5ubViO9dp21FuSrM5IbarCi3T88h4bfrVZ/Jw4
riKmsEvQj5nMYhIVvGJi/Bc41PJOvGbFnYISET4UuoeR+1yFDWiBM+MsuvApyAGT2arfFUzi3U9C
h07mzHRbhcUuSrlLR8OVHt01KtJjaCuu9wiAk2GBPuYSTpSMf+jKQFrIXly3OCMs+ZViXdrUbfUp
Z/hP3AKEqGGh2JJpngOuliMCDMY/syaOaRWV/rKeTbT7jQdW3heBeUiWnoAE1XuH3tUB674F9YZo
I8RXZUVDYaR3X0bMmura2Nn4L3aMIxEWUcLeaqMyAZzEkOn8WPelHHNB/cAsOJtMCSa2srkqSz72
CtnQ0f/vmpoHIQM4xlefdgEANwE5hyIjmoYnZGDixpQ9wTLVinYX+El3GIsgxwsFg289xZn5u/Vq
rGNDavgPTvfqs6qKAPEFqriBjGzENBrQVNek8uau163nInJ3mCMBqRLjMvO9cCw0yoU5H8fDGk02
qkmnoL/lweX2rWAo1ykql20Rmekt7WaLzl9vP8usNfbpkMEU9+fg6I0A5MVCfZiOYXCa4h7FUG2W
FxP+z4HtxtnGfoTWaVT1Hm2H2CJk9S6qMmCUuA7F0qQnEQagfsJHg52qUgDsbtt2G/76hjTZEAej
Z2dnonKmDRketCe62cP0kdafTS/Z+0BuU0sPxsnLF7J/e9I0dHLw3msTcM9BCGjIH4TPzFKNe8Nn
3AvAHMUhk+ldWqXqUfc8eYORoAiNPOOpd9iTaN20rCer30aw1LZCMhkbLXroTCHSre2M5EQ6bNTO
BFrEyksfe5krQb20+X2S4x8bbAGrK/cPfmLE7qaDcPnia4KChHqwMujcbYelHM+Na4cXYUwIL8qw
us+q0tu4S1MjVWED5BzU6oprSv45+124Z6/p90seqe2AZBN2PpM+K+csDdq43Cdm9NfjPNKO3YrH
MoDNgR58gR+SfrvMJlZN61zM2AGAxiyLp6lmCDHH20KPu/qIC7B3FHTMDLY7CJJXEXY/PTciNAHR
Pydp4K/67cGP/K9+yk/9VJwyh6BtmqI7hz5aJFqonGn3QDWx9SZUuvArSB+0sNTEdvYp2t5dVXG3
DUE0Fob9cAf5R9ktHmccDatJmxObWJtkIO6xjPGMAPYzTe9cgM1BvpsRHT58OWiFtaFr02bKPZlj
QE03DG/LMMwokEmrMdJLHeiMm4ZRF58FktVNueDq14aMGm4v6vsTfPFN67kfs8zXk6VeMruGOJDu
bQIt5MC01mtfoTv/HTy0UankCtrrqkQkF3+JLgXRlVZjXKdctxHFxbHiY9fUv9NukmgnxWnJ8sec
0xVt/WdYTfdpsL46NT8Po4+9n0tpQbBSn/nTyuuMb21MCZbsxaYblDr1vVDuPWg8tDLFV48zrzfC
vdvJm03PToKdISsqvSwQlzgbsQtmIMBT+eT5zq0ZLbzrdvHZFQyOAEDBMLzQC3w14QIHkx2s7DLd
K286TQUMAVPVDBeN9pi0zrNd2btAFVf9717GfdIGfV+Q8o5z5JqEBKegrv5dDt0uCaZ7ZJpXv2lZ
Bs2X1IyTXszvoRgvddRFOv7IBLJeRXumIfTEejySgzqhczshKmHYPP7CKbKrSnFEYnOTvrl3kBvv
IkcwfhZ3ZN13m/aWj6gIrRj8nDrJn9zMf3RSPaz/jC/TjSzJ9tzlQ8RF17hQjuItlvTh/mN5ZBIZ
UYuM3y39V+WR+8GDx+yJWDxmTujpYtm/JEsR/KL5wiwqLcrrhE4rHMC6xdL/smrraFcLeCiLamWF
Qyp89bHl8OIgbCvh3zrGcySOJHDecs49q6r/+2gHBIOuXQIbgRk1kYuYZtQ4YlqYjAUKSEEPt82h
7Ka07pm70jK3SkaxiRs92XTQyA0l9jrIibCGAesZFRZSTLW+mJG7GJQoCak9CC6HM7oDGkD99AuS
yQuoTEKm/ZjtWAtZGtPZWdQfUOJJ6iYaLCrF51gHazsc9yVEEU3PCvHees3vCb0czGeIuUm/1p3m
ogvty2ibUP2JbtWNhTYxi7XnLvO+n0FTYILN6GyO7rKtoFK21DWYN4nUoJULhBzq64kRw1c0G3Cq
cCI3xZYDZpc7wK9j5DSxc7KIEGeufuoNwkcWl+x3mjwlo6+zTKxtO6YfpBuvFzAHnAkcCQO3PkuH
XL8NjQoxbTObtbzi78xqjtmIewsMWSlozdTOq7DA04qlOmg7hJh9pPupzj2RGZyGiWQgMVI+UEVx
ETB0tWlWX7bIHx6jYgyYTK88hIVtwZgsDsS1TvEGqf40wrehqlZAc0uIGo6LyShuLi22GTVnP14t
zrpHohb7ilnk6b9BMrjcrdMFdzMiHjrBlhKNbbZHdL1TMWenpKvZ2mpjxmi9+4ybP60hrwFxADBm
HVuYE1w7fonKZes16t6KEQ5nOUND1CJldaudZIOq8JdC++KUeNUFhoGRQqEU79VYnvTrSuMU/M87
zesrR8gmLIu3GLF+MkPuckOqOFD+/PfcozYw3UchdP4snf4w2oeivxVjdUvskDsv4AgjP5q1vq0u
W060rXSxs9Kw+o9LYxHVbgZU6kS5IvCJzUth9dB3jKQgsKPd5FghpBMR28rsN0+zja1ihJHhISmC
g8dVKUEKTtyo1qP7T+FonmQRPjWetcNQhNrVdrBFuP1TY5OknlvnjjxL1afHMraZuZFlCHh5uqNp
gRVRhmtXcEtMo+Ujz2favF54DlCArZbGfa/w/awWgW3SWdYW9m29QvEbrAde/wSy0Kxx2rCy40lt
y+S95qAbbW9r89hy0UUQLN5LFztpgRrGakuI8eHet0L3EPYpGEC3RZSA8SWl/DIb5wgU6pECgp26
8GtEDcT99pWAKJ3AzpZMpvnsf4Awvvui+QMFD2Mxy10/KsL2ca4T2BzjsyGFaRS1upuZ3sdCtROt
If7gajP4s/jA8gwdbENj3p9JloTbWVA9OO5G9rT9yC+hNSOiP63ZMWXP/lYkStLF89f48Y/CBPXL
bD9eWQ0I28ajNxs6T4PbPVutc27xHNI2QdveFkzw1SVqG3eXsSjavn6lZbZzIyolVWPucJELAURb
T332Ebq4sYLRO6GYAsONkoKLRsMtYnqLXe6q1IsuWw8wlr49MonbmVP1gQgCgFdOJu8U599zkLGc
enLOGEiyuaPUl2X2AiPhIAgdBS4WvsWpvFiEiRSB8KHE99/BMGJmhuq+dayEdzlXf7to8cjfmdJN
5RDoHmFM303R9CQrOiyUR/qI5SmW39D3LrZY3grTf4QebVv6wSXMcz5zz6rfoj6+TEp8DZ45r7QH
eE5SUkLce0SDqg+t567ziTiP/GPTV5rKNBMjjpzMGB+AbJ7rtvtT0xg1OD1XZCe/1Dp40ghvIg/2
teIkbUr7yZP9PWrSz5ke7MFHNv+gQ+Gh8YWuGTlYyAPanjM7npAMHMRyMyaFViMOHLrJKMGq+jsJ
8n0pGTRCv0UMjn+SjnBdWcdIAlMPq+itR7S98gOdjdSZzZMdZvEtMfBIcuufr2PDBaoX3sZGQDQh
e2HFVZSVQbyhiFgzsD7UboISBUnHSAsDGEY2u4dAl4FTWyWoLQNmbKQxXeiN2/tyStNnZj+Kcj/0
ijuoKo9uMuClKnCWTy62JHakfTK92JNNG3YU0E6aJofeAYeXmasxkSTodVezVV/SR7E6z4UDZYAz
jEiqI4sCiFHzSZFvM/2wjd080YM1mLCFUbFPg+VrkA0y2Gl6Zb7xZgRpAvoFGurIda+ZAq6LiYEO
yL+VJKaujL76bRNTO5oOTYjuPkYZk1Q8Fg7Xato4t6yR16YjKcEfbhHNlRVl4MEexicUuPV6wMIQ
tFO1aZFUUJL8KTo8q1R4KKGeeyFOBqh/7EWp/9K7Bh+1sBfnWaEpOCPdWjRtyn1rEgjhLf2Xw8B7
/evWHmOtIY8YtaOmRO/vIbrinplDjxbeHrd69SskEuHDF1QstOZxb33UYsRI06U0MkuiTjHe+H9k
kjxXsAZATv72IYEJn0lvNj8QGGmi1HwlH/Qde+8zoaPPLYSAJCZt0KrDu99ZFpkAA9d6YK53epPW
Y1hIIspqrW5DgyunMeTJWpBt8JehzT8OyjgQ0UkLj9hnmXc7q4X276CqQavBlCuq6U90h1BNV0kB
bnDL4ho4cmdluEtMNkdQNUKrcPqjS6nS2e0PtgxCbZpDYhSXies+F/xLqAkiNZoo0VPfJANUmQkR
1mWSRce0hVoJj9B88GIrfo4xM3G3INvHr8+1rYL90uS7cESQV0ZOvrHJHkwb79SLLv1xFfHm9iJf
7Dx7ylrdDqGf3HN52dTMWBHUh/UPe8g7Ew/ERZajzkuL1GepynEHNDi2qJSaU9YtQJcqAIlteay9
KMLIUDVoZlujeNfgCeZgKCZH1oWZZ3BSMK/BJUY17QLlptDLRrJnqP/hKW6dZflyvfrC9naIiKOG
yXUMVP4Yy2yXD8Md59QmSO3xBDZbQneFH5SV3jYn/nwDFcVY0ZJIOe6Zl3Crt7lyUEUcrJlxrzcv
jy6h55SXCLQZrzCD6dwEV/eIDuOazdfJrYvXtMqZXfnjj0Lkc6AfpTvG9d2M+6Pdt3+SLnsJJVUJ
sphdici/4DdHbnscA/HEQPe4CNQE01h0v0Jy9KgdodJNjHZHe4Oj4d4R+Y6piK5ceKnd/HMw6qs3
ZXye/i4unU9PdC+L5v/EbPUgDzbFNN/dxDiAcziDpdsH3Xju5uJAs/e1T1DqQXMqYatpQvbUadFo
RsFcs0/rNl2dv3E7x+sVrpUAz9GTfmdRlItG5w4wSxsHYEH9RdX1tvVp0BXtG6kqGysP/lmOh/Rb
XYwOr1VWME3LiwotBkEWuBmJGSEtQ6QEY3Sc9o7JInA3I7Lz2tH8ncrF74qVE4Ws91da/aTTZwlc
Qua0wrg3cWENtcOxCQipko+MV2j76HsDtLrzTFO1aqdVAIhY2WBpM8CqUQQjPh6mHymbOzopf6Mw
ILfdtCfqgZJIt7aaPNn6ITXsNPGpGNMevPKH1snMS3dr3F6spd9vZxdNUIpDfOXM9qElboP894Op
aGVKLWFQh9HGwehphkki8U1UAOcaxrldZjDjcNyLZFFqZvYmNKGBRfgkmOyvF5jfgnGeMyVnJml7
S+PgS9xSexwcZDc0AC6AKBPAoncIv0WsSuWJCqa7Q8cmEy2Yw21OECEOy5UzjOQUZeE/pD3U6EuK
s1aqy+jQgm0dyVy7tB4zd6ZcdRM2WZAihWcc06DVH7zzKXsoLBZvLx22kwvJCGh87kEtsBXFUvy5
2NPN8fAY6dfk81ZVgy8/NeAn2Q9W8bBCpAXMSEQYN0UHDoHuuRG3r4pQzr2dxLBwko45leBjS+Z/
Ek9j23r7diChDoseJOoDuuJtaka/8RB9sHGjoxs5LRsEUU0I4CMZ35zAugft/NYwufLm+bMuOLqq
6CPEeAYr/qVsuUNOLjWsLbFMdblUz+kMymaZemQ9Sg4/JhDsLyGc6FSOdrKzlug7qLqfGuUfFyK2
tHEojsqtz2T48GHkO9y0+GCDu8U7K2z1WEDn5YZJT3b80e8mZxpaEe+emtW1lOmxDgqOIpU8MrOd
YdQPZ/1VLqi1KvVfODir1742Qu0jHsbIDLAJdc+AA5lxGbvC1MMyJya1LjmqWEcjGaYLcrX/gFj/
CVDsQhuIXAoxH5LBO7fEMdki23qu8Z44+V4/EFOEIIddDzXC1a/UJ5RfnqLB3kdzhN7Fui16bbHq
SlRwIXWG6OqPWd8uZB1yZpD8aWTqwCAOZW24aXs4qi8SBGwmEG1eQ4z/U02gQ+X8Aqh2tkf3UQ3H
gUdHHNFzIkQhIrbN1hj019J6mSdeanbUi9i1EGeby61mhOH+y5uXLs/OBR3QnHtoAZIljBtWFIou
fnfsgM/wbIoPxLa4GPnlvIYKE9x4y+KDFraHVGT4KxmZBzd0++sKFVlB2yXjofF7djhmsB6CBUpp
trniiZfZVgxpseH1O8sQR7dbto38KhCOTwgMAut98j8694ffZzXNbploDfNaeWzpVkN8QAlD78W/
kEKwdXPCg9FC8BMeSO0ghyZDdzpwsvXomWggxnVmCvh2L7xgP751gCbwsjR0Ij0SBIlH8ZM1b4cX
iiNv4ObWj3+S+qMAw8c/ajg+/KCaLUSQ+OJ8iLrB81L94aWXCLWYXUOxCbUGZ+1Z80rxZhcuxiEd
UVnthqD7Czbexv9YHS0MUHqBD0QBOklyTfWtLzhWVb53ACdnkvxM75FGtO6zHxfnGA4yNut6OFbs
Y/pvNAxMWq3/ncSHCPvrbB+zJODGlCKC4mJrvfApzDjOU5KwxuIaUCTy0wmrVrBD8z/4RKFo4m7/
nKp50w4NyaR/FeOSUASrBdSaP31FzHjnhQ3p/74wFo0p3L3+UgaOLJYkkttnRVUi/W9iOkM+CHHU
mxA/IKn9DWhg+qtP8rfKVn/5r7a0bw7TgMEtDgrNmq19W8Snh5ep+6OpUz4gG4/z3ueOtsAaDh2C
JHUrdjnpT0Yvpqj5sBCQAfDUv4engdUrQGijP1iNgb2aCzgLC7M1phh8CmSG7cN6wenwMs0/aQUR
t/I3rEFjfG4FrRO9AMnTMXd5jUGk30ksGGSNbHi7se2iehS0kN8c781Dl+a33yGkNYvyYzQ+84Qh
oX2Q6m2CTYmK7phCEulr4DL2JQBf7JaUV4Ti/f8LHeddnv5m1S9s0PAvjCjSlBYaAtyYfPARMOsc
/50xsP4Jd3CYUaDuJAgFQuWJ16yC/NUN4wOOK+AVR8/IzopMdQoCfR7J1NlbyH/5pVq2isVnFTF1
IUXnhV/W9iGtJ6BrjGL52b5DS0r9bac4C6x647bfObMi1jSvT3/rtLVw64qjxUbB7P3S4j4heexg
BPOpkoQsdlwptC5nAIBjL78jH6hwggk++sMz1VfLr45GeJF/8NEWqjtIK99Yw6JfYTKbx8J6Tlkb
QdhsGYps9aPaj9HJLT/y7sbq5FVAN7vyAvTjphfv9EzK05n/wLh93fB4zWwHoZnSxnutQcTyExnU
pHH6oNrlNhpu08FfsbD44Gzq3QoUQE0Ih3oQ1oIPullWyn9FgzMqgogDwGyospW74ykv2S7ZG6T7
o3/5qMVHmqnB752rPx2EHlQCAHbNcwnVsrW7e8kHwrj4g28DDc3WwXjGIs++e9QodQDiy7pH4oXX
nmLJIcB0q/z4GGRVd4Mjs2dOLVd8LlzVae71/r3Oi29y9RgrJdwwyfF4R6d2XNDQ6d0YR9+J+yfn
sfpaHP/AR1k45qXS90tBYzqGSe4k8ScDkzYbbg0a3tRQG094R74LPq0ls04JcseY/Tobyg0tYOzw
Axfnd978wkc7hZ/k0qxmLqeMsXZIqzdL/NSSwTqO6SHhJDFpKk5wbZeZGpBHrmp+QO6tyA/eRjYn
CN8b9mEXsGbPZzUU18H50t/C2ItTaBPzTOGWdekjrcmZqwxmNbw5sznrzb1vEVCgh+6lCWXX2Rue
fXTn6p4sjt4YjaF/Z/SPhC6jYY1ZKim2g1dvWCRgK7a2dyT2kSQO8c03/x/abDhOWR+gMIZxyFM0
suGnr7bpvfr8F15q0OhEPfHJm8h4PfyZqAVnioo18DsoR/555n6UIt+duBPVBG4G/a6AU5zNxTaL
PpKM8OmBICJFdwMlwZ5ONM2yGNYloNUEvKIuZfXzUAMTYqFKu36MIdBQxFT6WMGJu3b7HSdOEaFS
9JEA2kxv+13D5Krh+JjHF8YBl6wrV0b3QSSR3ifE0Q+9bUAZ4aS3EYJGi0K1ciIdXXTm/+oFQ778
Cr4RT+jG9d9LCvhey4sxdZZ5/WMw52lpQAfWsGdtIN8JxcuCUYSNLE2tPdS+TRwHlL5yQyTXxjGi
H5W45FfRsKmoDrJSHCzZPOk/UA9yxY7rm8W+QMYd3wucbCEmV66PRybJh6EF1GnVV5ebASfnjH1Z
nxO8UovLQwivY9SCa3KkpoHJQuGrf3CZzllZgSH0jR17tcisNzvuP7zaPIMrf63t4mNxlmc+Kiu2
1nMbf+lHY1gopnnUZqZcSSXvg+W/wl5a9819kDxSTGt1HcMnK0y0I/w0GBamWNSuZk6V37/AR79x
tKsAC4rBGBIoqrSPNByhzop1qXQG9V+irIjIY9ZqXIhDOGQc0LOP/e82hmo75pdxOckRdFxr7eRw
NBvrSS+SAboVakoQepza3YoYlwMfgT6jJ25aRvOknxwlP2k8gQ+AnzyiQcgL72CRXFTTUywL+2jE
amPjvnAH8qdD9pdlWU6Dav+5aKHXadv+EOp1aMvw2eq9m90t5yQyNvDTCVuFghJM3TdjqFsxN7+b
GCByTbKptM0HSL2R2wROJarSmTx1N8eZHS8TfwTi15gtqKy8i20TRBqFzslYik8zSo5m7J3q0X4r
fPuexoG3cgoQK644Tv5yhvd9VH19jET2QWbingyfA47/Rwamo4qKHzq2fFeW8ymq7gwgfN/G8dFh
B6Bntk+BfaxwPa3nsLhbruBN0Qr2ItAvlVbbsTg6F7yft8y/J5Mnx3V3yajI1Ej3gatYy7G9g5K3
aa3hFMhkhocE4YLjsJylxe2J8MopMuZVkDZ/RCDOntG+zoJooNCVvyc+ijwzt05PtnbW3aUUtBvG
qznn49qw+z2NzKNJarovrX2i3ZK4fZ6LCl1itYQHJayXEkqzLi4nNHAMeg5YmPcO61cMOGq5IPvV
dPPab4OU6Mx+8Gyb9jU231r2TR5ZvR2nbFqYyvuYqfm7JT9NnprapE+8c3p5DRARkcKERpNd9WrV
6MmulMq6punGP2ahthyCI0srZJ9n4MHu84aMZm8SVuD+0MNZVQgeK5ocsr+G8Z+0/+Dk4/zTT8zC
IMkEA98XT0STMobTCXSYQ6JfDhN7nfUXzOkzG6egNGUHpjPHbOAmnO8GakzZpji27l3xpM8YFrw+
Oox6+KXS14JfzN/KTqyXWkr3FIXSTo2fSaH0LUd3BzuOynn6wjrD0IuhZD6sE8vfT8QBWPMnL1R/
OmyFQQBBH2qerqx54Ub/2tHhkah06k8XS3b+P5bOaztSXYuiX8QYZMFr5WS7ytl+YXTbbnIGIfj6
O+Vzn/r0cXW5CoS099orwAYvsOiFfr1eeub49pEag5QCKnvTLM5eRylZvioMZRyX2jFZ7nwqCwWq
wO5c28jc2p4JjHnQuy1BYxtreK1gyMzeN5t2K/iYPKT6yqQkMQOUXgyGDtw3ECkQJc5ZCjreWXKi
6qnHAvPfWGDwmqhSoAVQOLj2Sf/+CeGiVOys4VtFm2Q7sCR4Dz5GxPDH7m9hPmDv8MrDugnjZc/1
q4jaGP4RLQUJTLdXMnj3KO6jEo8Xwn50mVn0WHqzsZb+X32s0TCweHgpVONVVcbIgLgobbSJ7Sv3
hCMUzjRSD07+B0G/kWYJTj5f/723rtv0v1ugTNcKPjytke2/cjV5dVh8jQnkJEqvkbuEie46G79Y
GE7GRNI+ljlBtT4zxnuWAEJ2/Wzp3d+2D8D7Z27MYL3pYVJLA9mmnFp8kwCLvNF4z718F5RXq/wX
UpnznknytDCThxKwAiUj19U62KzKEmdbVkEgFzaTi+TciijCEZ/vx+yOR4KuuTXxF7IBEpNnHpOs
x9YfV2C4tAfmV5sA19OJMLApR6dcIaHAO0MiVMmuBig2n1GXhcCdh7QYTroqLavsXk3ZVkTftYkJ
GskRUJ3iqbkbiZNlDRxIr7xvB23hTxYrPAOOinp5zDMWm/9mmzGqullt9DbhoFXR47JNkngHvqTl
MwPlARjT/qRz4CE2n+l5o/xe9y9YIK7xmtrm3oPwww/dHKoS/wIj0cngiAieJ/HG7AlzhfKNGMli
X9bOegh+zz/9XJl48JqBsUoEjN9qhl3NZ8vm7FXvGLD/15n4647BPU0u42u0K81DxiZQ6qXOhqCK
PzEu9l1cnnJ9KHblG2Y/8PGYxbESsztaj3Cw70Lf3mV8W6ON0MxQMk3RmhUfDiG0PqwprAnNSb5S
0SFN/k76XgevOtIZk3zWTizWuiVMgmpbpeMqzH00W+WTBcqGL82V8TpkLjanfNu2v9cg5PJHmCRa
AVXIsWMSsNINv00zgxZjKd3bOPo3fUxYg7oTRXKARHBK+CYADLqe9YTAaISBNbWjDuz21NnFkhNG
3r3KYMyn9g4IbCP4VFl75I7yHLJp6aaanUVv75GM1vqvEzVNTkMRjieF7Sqfglfja7bRvy1X/pre
g++I8Pp3HWKNtxnCZptSvqRgD3rj17vumPfHXzNhc1e7X1bVrxeOsYQsAXaZ0vz/StZLjwXFIg87
c8u2zJ3WD7SKNi1trsufPKcJ9r42RIieKYh0vPtw0JBRyFXQL2pArhc2Cf4Xz8ZCwcZZjhMC1Fiq
1x4k0M+HQyQfdQ8Q8CRiwXGlVuL3cL/rFB5h+aQ334o10llvOU9XyuOjF3tuPrD3cKH0QuXVvmND
k9CSkI9h/PFAVfTDa9oEHBHVUafa+mDXAHHpllNX6oCj+hKyHfrRN2txlm+OfNEnW4dZeEIRzcYW
oYfnA6U9c2cK9V9YpPiYJ4oM7QBvPWmkkHBa3Dxe63hCLoKHXtG9LMyyBiB2GMgaCrDojfUZGOCb
wUfWyzfTY25IT3x0NjM+NXeO6ATuktp2HQzvNL3Td6krxEH/WVT5JvdQbrxbCAE1uKLvLyc+HRow
R/cH2+Z12OA6CODhQ5EcjxrkKNjpTNIC9CboeEendnaw5LeJ/Fx8geEaei+aCI6FdHzGDRkmiDio
iXRuDGczADx95jUc6jBY6RQKLApufjDsC+6EviB8kdb9GG3kEuzRYX6f5O/6v3SHgj85Je69viSR
/6g4pPWBwZfVR/dMicua+B3cVd6aledXT/T4jn+nBD8af5gS7a26v7eohIw80cuSM1avBv1xO2pz
ZafMQbMt94md1JgA03hYJYVxNvBGeHZhd6s3DtC2GKK/c+fyNPFQAVAK3D+j+dZjVM/3YD3UyZ8F
L53JNTcWJyWlADMUaOA7GvU83+mPzwqskuLe9V5KEa64jxUwXZtBHNZnX5dvNUKj759eo/ok0CAb
QCCv1CCeXsSsbEQmW8DG3xNJ03W5Vz7t85gYZ40V8lEcWlJZFxvwKCYS1KTO2jYcvPF5XjgLUpuY
h7cweeWt/1+AjWGlkaiejCGPG0aBDtfrkMKYFJCxqW50PUEX7/I2EQ4zffamDwOmDXBzrl2NzRM7
lV1UiKm+AlLNco5pztQAN0xdZBBtdeC6eTR39C4Dj41Gmxogs/HoSvbteK9NFbD5v4a2z9APDRul
NUuLxFENUOmDlX32wnEDSJr3ZK+U28aHf8W763MVncqKwTrSDqyRuf76fHIia37WeyM3EA2xtSFh
muyewvkICiodP2rJOy+LO8dWC8z+qnru8ZzA3iWEeCq3pmOvw3i8OpP9EPSo+TXP2gs4NcK+DjBu
oR5HBFIT+7DKxhQVKayroIEfNQisJALUKV6Bo1OUJs+SlkIU1XUKcwmZMsieZt+fXwNbVoQjivqe
NNH+4HftA8UhIFA63MYyZutNKRfaeYcD9TbLy7u5A1bRYgns9ZhKeU9lkR4nGDsrWTGZ0QWcXlDK
608LFo/sJP5ifPh0wb09vOSN4ELo0Dh734AOya6k8oEEl04zAAbmlpE9bYRL1hopU3UMMJgsj4VZ
oVnA/8eLh6sG5ifmB5Yy9mxu1xEbMl/2d/pp040j/Pt/Fk2IHjL+9/r5ZGX5g2lMzwiYMDAau9cw
DD9kgKLJB+VPui/daBlWdPaz9AQxHyDB2ashv8SteKnwxVib3r3ZWxec8o8KVFP5BDCo9ugBOsA9
vI9F/dG401vYJ6c4kxtd+uumpaDQCkR/7Wb8EAZlnDCa2Ov/OTcWaUG+9ZSkgEGd318TZi96N6Ic
Pvtszz5x248Mn2+GCcbCtgAVD2PVpG6hrqhsZZnYV+R5V67nApN45DBIAZMUc2I6G36Dj2naAruW
tJ69ChgDVpPCKz72nqe2fRhCwmuX4obt2knf1npa4Ja62mVQ3jVWec/Y5p5MbmKE5NGRKt1HsYkK
oqWY9VythvQy944jSG0Gv7NveVk+yLrHkKKkaZ5zGdxyw2q+YjywUdkboJxgclgf5jSyCWh7gZUb
Dt+4ShWWsZ0STKyMokY86L72afY0UXuYEKiQyqDfTBUhm4AUiBnuy57CTYOOqqsgPQC2zDRwQ2Af
moJ0zpw7qc/KWtjwlKLm8bdNs5ReK+uox9qJGutRH3qjDAHJJB0O3Azk1NOMcatbxRbLbO63dY6s
paWZtH1z2ZJgdHMM+UZOKvzpAsc4i0IMPyUk7V154cPJwzS4IB4xfI6xJVW4KDChidGtGzD2rCLc
YlWNmRTdaTb/dSHuMyojiAurjNvgxunTjChmboxLX8IqtABur04YbUOj3s9j4l8bxpVrs2w9WOh+
SLBQwJCRkEY5kbleT/7CEMa8NwP5KKfxRY/zZeXdxh5BtcITmKKWGR5xM1jmPnX2qMUn40J0kY0z
ZhSwPChWJmf4DlO7RIoAv915w6GNTZQMa3wu9Z45Bhgh9+UmhLsWIQvSh5KGG6fqNtFlp/NEAq0W
yo/PNVU3XrzIZaBjSngUDqWwPb6DVHPuc6HlnxQiLPNspKjMMCoU2M4bL7Dsbk9Pl3pksWFuzqox
AHFhiW6p39jrLQvfUR3I5mDYVW/1GU19QzGyTSgNJWoZCiI30wMfVK6wgZae6Ag25K5S8M7tje01
LzT1VYsblDKNV3NUmzr80h/MjF8bqj5O0il51mgARiKEUfQ/kj6uqjxEZwlxfHCZ5j5jhTjHmgOU
7GeYJj0pjQgwYY4OZN9RAhfBdYT2g2EtDVy9MhOfVbRj1Az/CYtOnCDzpXystJV8xRmi3zpgWQ6E
4vA19QgICdCpZR4V9W8CxxGXBlkDjRoT4xW6TnKZFehfQMj4RXEzGowT9I+pQ6ixh/Gl5hoKvJoK
mSC+SYjG6NdtNYMkcBsi8tnA42q+cgL61mdUpNX3FN1sbAJaprrrjm6eMzDXwjOYQXpW7FOtdrnx
SCHgmwaOd7cZKW+XNcQYdiSihSsP+IcCRfpv+p2pHSTkUcK0OF2JdakhgtFK6T81Ot+QqaiHu5Sw
CXEJKnkGkDQos/QP4/FZHyh66ZkDOXDPVA/63M70mYzaT5ro36r8UEbw8IV1ADA4ebjHCH84w419
5XBXbXzHmw7M4vTayIN5h0chM3qS3LP5FaPhDb9Qfym/xFaFSlS3T8lYUuFrPOJJa7ZVdJ089Sf2
IMNiHpWy0Hpv3jN1zF3z6pqck6LduXCz8UvajxzQBRgF76FAMJwB9UIJ+BZqZ271Q4LxR9FYd2OX
vxihfKUTUgVZOQTjsZZ5zxBt6IhnBkg6eOe45Vtwu+ErrnE6fLVZ2rpN0B/ZzOQe/gnMQY5cKQYi
yOnBhjeBq37MidrgXIG45C1ioEHxrh9ZDTxXhfpdAIAjIWQCLi2guSvrF13ulOJdmdEdQpdLUTdH
PEE2+vp7Rr8tc8zpuZAgKVt9pcKmOsZoNHVf1iOSLJFseRI/egO99hOC21VY//NxA1wNXvGwUJz7
TEw9IEwsKCwM6fMFQnDyjIoIXkogPynY9O9KMepb14QZuPwSgRGB7gx4ZGMWaduKAzrKg55AxBxz
HWrdaITtiNBTlwA1ViKortYmOy8Rhf5Ge8dXoYFqoLp05UmG9QWK9b1K8t9+EtLEtmeJdoCdsbjA
FaC0VeBiHbzXmdunHzO93vSILeV81pNQvQG1+DWPY0/kPMCf17r7wEb/WoxfuVBP+oroLUvvdCb0
Gos6GZgst8Secl7/c9n0pz4aLgBL+pn0m5wH2t3pYXfTvDGmCEX10kmcm7LkSVQLJBEyxDvZ6/fR
C6VP/3bKuGPHXJqZJ+WWix50GUS22Iqa68aklzsbgxM04BUxC5SfGnb2wIw69EtoStgyC0KaAUH4
2kv1jWcC59erZP1GgGV6OJdbmAmQcYy2pdqZ/FDX1UUw4asCopY5SA/wOmFcEbLrsGl2EQbACTLz
vhQPM4dz2mIXULWnAkdA3yqAtNAdUx3ph4EHj7aJTZc0Jio+4KBE9E8wk7UZON4Q8wr2G8jy90J2
uV+fsJaA348OiO2pNqMjD4a+wHgWEU+Mo3HTpIcMw7uSnbp2xGGyvL9VgV1uy+6E0prtM+vgbi3+
d9sSCiCTPSDWLuAJn+saM7/uKbP9LT7vEHvC1tuSEc743vlsE48sCuPQBN2n4XdP1oRVFxynZvZe
DXv5p214Eku+iinZWuxdWWPfWoLfcaAgWSOZc0x0nfHoReRJtxsNp1b+uJsLE+pug3KtQGVj1Tsz
N2+Wu9BoeBcGLaSgN8eCDdqm1Oqd9J12SUTm1jCtQ9YO2JzpjWaO9/rMRSuzb7HBY0M/COl+JSad
BquwZndgPPd7vGmCluoNdxdwjbdNEh4DnuQwSxU8N8y9OINTnXcZ+LvJbU+GjzuybmP0Rqmn0vpo
1o9CS1nV1xNBLM6hneHqT7xx5X8Kbf2lwuxbr5xa4iYz1a0gwnJaBZP3BM0gNTLn1sefILbbHg8U
YIWDg+HfJY2mjzGoLlEMs7zFtabvxruyD9b6JvVVdmBD0dWIBmUId9uxbgi61JsCTWGMyMov3DM5
GXt9vtaElUJeN/5YTQUmWzXAwyGMNwtEzwAJ7sP8xa/QBnPo6I6VdQSnBoNweEZOsDFjmKP8d+e2
u55HDFQToVy61mcmfmofeqauS0w9sNDPrgSOwHliV/HfTfiVuTaGSOQsypuG8bjpnoiI52OCymJN
PedBf4khuxM4nDatc280927O28M0AFvIEnvYKN+7pUaFfWh9s5ha+JZUm0kD5XAPgQwj6GD6m1q2
PJcz2jfbOZqCStHFCjMLGMg7HIgTUkOuBBRinkc3/kwlSZGz4+zY+NO5glbxrj/WnKNioUHIBxPq
S6MpTRV92oCHGCbFqw5cW+8ewIm6htbbWcSdiPyWnA72RW+5MHaZAZ91reKNTIUBZHS4RJD+kRKH
xSrKcV4xw2ffhmkQV8GuGcd/BK9irNuR5Gv58I2JJyiR6+Lp1IDEMszfSlNsG9ZiXqe004gDP1Wd
uY8j7JYBTAm5L1TqhbgnXAO5eUXG9J5EySSeT27G58V+xTXHu9nmAGrIQ9lXmr1aj5ZWHMckz0X9
e94QAO0Ja5/k/b2AyKNgbIh+vhSkOi5U5Jzgp8krkND4TD/91EWiBpeR3ZAMgR1HnX9y0uK7CsJx
i4P+gHUEasseIkg4unt/TMunxBQ438IFL5gHn+3ZsGCAwD80xiesjdamRHoyjBicd+nw3XLscD48
mm7x0+YKXjBJCL2DpNZpnjrHfTPK4j4yPS4UVHMyn61xh/405/ZU6c3t+8PYE40Udm9OSjhI1zkE
uC3mxsf/EathgnAiN4aBYYUPDrbo+kjtaDj2bTUOV5f9bo68fL1gD71qFdGMqPnqWJJfGj5Y9C4m
h7iruRl2Hd7ZrGuffdxz5SkNEQwF9rNXNRdQK06QCKjSzCaLbXnxV0UTyk3tQBs2lv5YWf07xudH
fZI7pnygSDnHvtqDIa17t7z9knuxt11i/8zIG5OxhRJ7HDfse+RvjXC0Z1I+XGcvnZIdFu8VFuMo
Hw1r/KhQNnoTaHOZ7gLqZgKmzqzWnSWYXWLuFIXVwRvHD/iEqE2WswzSf24CXIimiacHzJlPUbs6
K2LOKMMG+xOKM3QEmPzeBO1Ar5faDMBC2g9SGBAYVrD3sp+6np4cyhp0LBt9BxLcnh0V/2lLCLhe
e8sSF4bV9CbnUMCGQ2Vq85ECj0WQWAgGmafJJl6Q8RAYi3IYcfpl6cWfWdjnMS+uuc3VA+tYUUd8
jyECrKJ5wpb4Q7cAXWbRQS04KfLspzp/RoiTfjhD8jHdqHqlYsLsib4/I3RBEiPQ5Op36VuF+8Sy
29ZG9BQ7ydUhn6jtcD3Xk62BrG5yaI4lvzumYoil85UrKMplxxaJqTGzu24zeiSutbpgLuxD6NaY
wnTL2myn3UK1GxXTVpnNHuY/dmMMMha4Kei233TLkmS0ol56iBFa+SykgMeqM2j1quUlaMUGP81o
lQbFVwafJmqi7wqbsBorW4uKVsnuuW3jq4FlN2A69Q57z/BbzCyUFF7y6qVQf0x1FU1Klb/r+wno
eNiiQ7+VQP42YfcdCe1RvwHkQ0cOwtJtbR/ldPGDNznhP+YmDzGRyStQg16uIiiNuJBxRzHCMeBb
awIE+hrM9rK1bb1Xsr24jHLEYMJHDue7SVXIqazjkApMIZIak8faubfb6YfFx53HNE3MiPvANeJt
kidXwZBybFumLJAL6Gbwf49WviEZ9tD74HO+NbnFrnT+QcHmCXZRvMyM/2rf2dc+mZcpdyaetOAq
wMolxEBjTqMPKzeQRtgfop0O2C2vcVm4tug4fIkjRhhRWY6QV3vK2i4YwV0TjwZgfl8Ic5JiDPet
nnoBEuDX/0OLm2JM3L4BFm8igoa47JGcN70CTqL89zkybWgbvjhox2tGYnis+ZBM+nOEYUXnB6uW
bivy9hOzlBIesf69fF+SozeW6a/U+KkTzNau2b3FPtGIIewj/VoR3ac8Ro45PFADIBo+K/5vyzGG
T+pm7BKcaVq8moMSFT8U4SI4KDfaxuLFUgpwcPwuadGj1nwsMv9RxsCVpI4mrbNtOxu3uvhPiBsM
kQ3RqhmBTYDRgXwziUUNPvvrmehCIfCCid2Vi7gj5TBLUVnmjkdyCe1x7eMjPBOskufbZMbrvAZZ
Z03SnHWgANGUE1YMNE0X1NHBdt0lH4f9aHjvxFBC1DhxJQ3l/kPHDOdYXrJ43PdGd5oE+L+eAXHo
QKLgD92M8IcErqcGCpwAR4hgjfcKloExvlHLdtEkYS/bYAWHtVG+CTGP03UK+2MLUIDdKFUVJxkX
kqMGGxwioiiqkqYaQeWwVKA5sZkD6cdUEmavi4O6T/EhK0ZxlzcSoDzAC8mrLggtuJDWczPgskgr
4drUudG3hXGwkXnvDQW4CSmpcqeBzXze2bM6A2/vfD8jlbPHy4HaW03XsOmvQcfguouCjcX5O2Cc
j/WJ9WBpG5JR9SDRxdZhYtcAhRTlcBmw/RwMWtpubo9t2B+mAC+6yQL6g5TKZJ7PHHyn0LssM71x
qfREoWzmj0Uahx4fUY7deR2SCptl3TVAtr7iwhF58LEwWWg/uDpxhle1g/YL0icVHpPanctZx6Wj
iH2uaXSVwqmiMtti3QqCDtryxZ7Ti96i0Ok+puxxUeav8iW+6MMgUO7FLZJT5jon+GP7onPyvSRi
YTQC1Io8aIMKDzPwGZadB2cs4GBxpGaaJ2cGijOShqQTtwFSAHZeVwsWmWeox4zJej5aX16/bMN+
uhcczkNAaZi2xwhUIe4y5uo0UsF4mbkwftzheoHYOEuHS+TDi4A/a2FKk1H9qLHeGmoqeeDhiLZH
fPYRsGAQMx6FmjAso3KtxrPnRRtZEIo3xkTKWKfWtV85Td9DTtwg8C/9KI6teEpsbIYKYAqYSqcg
4xRtEsrNyHx3bFRZYXHhJu99m+QAtGGbdu7uTPrawfKYm01kZUH7B2TicrJ3ZnBDeKjTKvxUgDos
08myLiYXfSgxCqMiwPFuDSzwp2zalS63dRFhjtbRQbSFDRUnjPFXjdBUEO8Q7QHrLFEruAcnchb2
s7bMjV97Ne/lgrii4UE1ZfnW47mLfmJTsK4kjLHBQhPAVHMc+l1J9Jlo+4+mxmPJhpwDkZy7Vlpb
fPo1MPdVYhbbS/lnKT4d9LJ6F/Ai+ZEvzi0OnPd4yJ55cCxahsoj8HVuihe0o9nGb95cn07Pdu1n
NHdr10p3ExUH9wEoAEMWoE2QNxHnZzljK4VLGRIGEak3bhrLHe+Nrcm30H1BSPuANvfMCwDuPLbm
CES0ivyt2Tn4E7h3VTzfLHCTa80Xm+cAHpZ4z+v5XI/N+JW0UA5IXdu7oJUaYjEcL6UsxiSeo3Cz
+El9CWnt1+WE8sN/xb+FsgpWrmm9N6bRoWHBdoYpgW54DK9+Mqiumd3HzV85zNXOdzysTkRFHKYx
P6Hg4WRTf63RqslZzD9bKKAJ5ICR5rCT3/qxwrJ/l7PfQe2f3dDXjlkfbd4eWvaP0dX4gl2qR0L1
iHpuBu15ywpzl/HHmKxN4Ii924pzxxZS8oCvSigOhHqw59lDPfwWtiTjofZX/kPeGj/E5Px1RPUn
m4ovRdtnd+46hz+zOCAkYYGDIrdQjPg+xAYWIoB+NFMqEmB2hUuNlszHkkrusXH6+bGT9lZMlrub
4+zBwIkK52WF4tjehtK56ID0XPwl+/CPjRHmpqD73hALbh5I2RsOMkAkYsP2/5SplX7a7pgdlyUz
8Ij0GTUIIr9Zb5OxPOQuJ+7wS9aFwhCgkgomuITxQlBijBMZVLIJx4px0l5fGcnLHnu3XvtmHh+x
rAQXJqTVFnexj/ouukYG9pbYqNRh99EonNVbv5JbFd1w7IOqzbADj8w3TLG/zL49V6I5t+10UwEF
jUWXvkWq/eXi+N0pZmOWM/FVsAMwDEingetNO/KZ/qbQqXEmviQyTB6ouvboqr68zsv241hhMwBy
HYmxWuNhfUZYdMRoDoyBpdBDUt3FRrVl21FgZN2RDBqSpIaANYt9wmqA7GjDaYpVwRlnXaa5OBJI
drMnjidv6gT1i6tNU3mEdcUj3AAXOaO6z+RIKkVRfLYCU29zeRwHnBQqAcIwVllDGJ66V01wahZb
MqgynXXhVc95iB+ij5z0sS05kc3ef1YIUQp7eKo8728qG7mLoohZQopv9fCorznKD5152Y3EQBnv
pO1R/ESYwZMgQ/yMWUEIt6mbka/HcWdtjL4XG7+oOKtxzcXpA941G1jnDJ/Kb6AksOf6E7TjgClD
geh3qNpdiRYNigimF2bzt/Nb7K15UlVbwO9v8D4HLPusXHXNsadNJsZ/veRBjwZ9cKTGfgGuuvfw
wIcFjtSX589WCpL8PIGqhS9REKp1lARY3HRGeIyxTt+2ckoxyQE+msPxanvBaSnyO8sdASDx1UwZ
FSOqCrdTgKE0ZhbNfGlGtk9s0F+MhIfVJG9XDYgkBo+8jCB4b4rllhbpRo35h6izR3uCRVy1P3Ew
bJqyvlQunnez8g/cgwxIH/tTnOHPeGducqXrLxuPTTReTPmSlSVk8hrOGR8xZtbB3atbusR65+Me
D+MIxkqEiRVdePxqinHPOQD1O7t4rb/LEOJ5AOmjmk9BHoJuLCe/K/emk38WE7b7plccELdu8YjY
1Zn3hls7E/WleM6rimS16oa3/n5Jgz+RORyWev6KDetUevm2URYaKMh6bvCSzsh3KJfaxqzXUxD3
u2iunhYBlOa18U+RCrwbDQviRN2/RjYCxdo/M+uxD643IuavfQ78gdp6SW0q4anv7hjMPRWeQn7l
jdeZTAKIwSxOi2i/NpjY5Jt8V3fLd6g0h4xRDL6Zbrah9z1nRs9cGM9Mu3fYvWYcA3vg4txTD6M9
viVRg2KpeC7aujoBWNLAAtlMJlI+ONdy40QK6U67izzi2gAckRaCGK/jwT2O+kUMmzeNS3ugGhCs
3Mrxuarrj1FlFba85kHHZZ1MGLmfgksSih7VG/kfpIbx8GHY6/byySAUQeCvtRL41vrm/IK2/sG2
vCvZ3LRvXJBd7IwMlOPpR8zYLzodFwcR4d6JaIB6x/8sFvduyVijXc6IFKunc0xi3r2EhQTbmR1a
qOWSzuxqqWWcu8l5mkX+JSoL0ncMuUx1mNFKRGtYMiOHlLk8ZJFv7UKEGl9xP8C/d62eePUF/DVQ
4h8TtmebpNsj7XVD48nGLKMQG58aMIsgmg25h+ZqqMS0SST21p56n4fK2ne1y5CaJxYNPiTuwGkG
lmZw7HFWS9PmCt0x23nVrOPUXQKWkY9ay4wci8Q2otRqgdTSYFqIp9rdIInZ7IjRyQfxU2TRPzHa
x8Dtv82CESannohS8Is8ljeJqaNBpszKROmZxjLZkgH5OFTm3oN7vxlK2JY5nE8085yKKHtGYMKp
DrMTuRvppTEplmPCCTeJCP/lGHh5LRXojJYebxW0pATiXq2mvfdN78ntUy5cjYix8H3A8dpNDv3M
A9M4JADTFLKDRqF5GJKakUVEDvag8H1reJbJZoXJH0fRWQTlq4ixOes8DHSn4LFp7W878MPrEqbO
fV+MeuYx3LeNc/XUUu/Arq41HsyrOAR9Z/eJHGDJUcQ+sV8BzG58yVD6N2QIiW+VTM+agIBUpVrL
2KVan3HuXpT4VUr6jYWL+GK+RtWCloTinN6bSQ61btw3lTb9XffDHK4WA6fkwrSvTa2rlbScVq5w
r8pJPjI17qOwn9d9NTw2hMqcvUJycAfNtBrCGUfIPkDT0T4aoftjiO7m+M5D7dF21Rj7rJxB9Svq
hIsz+Yclg4inmnivmhqyuDPj1x+E+KwIbz9wWDSYTP6yojAhNQZj3w7zBYe5iz9glFQNqIrdaU3E
yXGBCOkGuLV1bM1ITtd9n2JYU+MsRJgeA/pu+jsHcpdEMePP9FQhyHY9PNuszN0QdfgQJuZOyuJD
TxkNat7Cc3vgL7UJav8qTFonS/Tel0iM57w0OR4w4DIZtLhhyPrB+beKyBL3fsxM/eQGyFtKWFQi
nvBxeQRSabaGyLJ7yGD4orZ0my6ywj4nMqTcw7c5Oh6bUzQQsl2v5zAtTqr2eFIQxh8DSbHv1Gxp
LI3knRiSmg6J2XboSOtA4RjR2+cfqQvkJ0R2ZDS+Eo58CsvmHC0o2nOHZM9yeJ8iH+DSJmS+GOI/
BdmkY+mQyFY/ckTwsWR5npgirKo+f8AfkW6vsM6hQVZuGH5VKfbXKQiQoUubHmu6sjQA3MPlw3Sw
jkQLobmSzFQ7bUcBKcW338qgJjVZbiCEcfI1Z6uszkNdXTvbQ/AYGAOm2KF1KprqzmJ07ZKBuw0I
u6EM7S+dw8DHZ47sdNl1sYnKZokiIW7/lZO6I1nx2cKissgMprgxxV9QGNmzldoAFCVPaX0GOAkG
QAaHMIoehgf8JsrS4RzlWhRa35hEYqSm6ImnS9d4/0QsBSdL+5Q61ULSD5vuiN/63HlnCheON2i+
NRGfKxEgjMyJuWpEvi0segTLJFeh7XLMrFx6C0xDTJia+EkPA8Z4ZhF/gj2cOaj+1c5Ak1yeEqO9
6XcvSLTwJ/8+dvtTmlB+OaBMrjIhfpTHHMPqaJnRgzCKrozu5jbzU6u/j/6ng5Mbg3aPJuTBhhVr
cGS0tvesUhw9mLjc2HleEZXB65lQnKpDUXsbLw5Pds7+NEA8ajJmR33/T6dAbm3Sdbr4q4Hkk3MG
rZRoryj14HJNxT6NyRrTuwgJsau6TF6mvnyohP2nzjvSzLutQo5PUk+Bykt+4VAAryJcjjKfL1pa
or997wcnURpvHmGYv7c141ytYzGukc5yYFiU6V61MewZNKm/Gwzv4tTB3TJh4FX508ZpvOabeaf9
4qcDhhuF8vaYpzUnoCtYitmALqDN5C6TTnAZM4lD11wyw4x6ZRbAzMTPbdJosPe5j5U1dgnY8VmC
FsvC+a0HUSfYNSCKOMv/Vej3yWlr3ctYkQFuuR2eScr4NBdwrNwK3U1odbhMZJKxoL1AvE5cQgMc
DHDHZHiJZRjh8QgK2ZnTTzkF+UmlLsqJajC2dpXLtbVY3QYrJPk3zqsA/6RiMk4BRKZgVSCs2Jdy
IrnTdmvgB1heJqnGtzAT2WMqUlxKsAKWJzFV4qXpAUinqEOenTTRDHd/bOIDVpX1zvGZMhRukp5o
yhBGT9K6GjNDaewV6b87f36xS88+9Cn7KESA4dlmJFN3VKpmOQDZEeeeNA9e9INBEkKq7kTcxOjy
rGKa71grA1NL1d9N9lGpZGtkGcE0muOHQsNb1YbxXLsfg6rfq/JD/wD30qP+SZEkGBMZ/ksdYlkH
oYgppbZTKKpSqyCxp/7TMOFPMQjO+Ws9vbbuu9eQ+iajv4Ge/VeQON2NgsdSncKs+4kJGLe4e0jJ
9S6SOKewO2sNjf5bAxvDgXPnwwYLIyiT/q6sXgbcOnoj3EGHMtDaVc0dmpmJSnhJjjkuLVVk7VBN
zdOLwkbJH/4RFEtv8j5idyPgjU8ABq71aNkQiP0nNRr7IvnnWyQRO58erAHb6lGYHYO23fp9BBoC
t6mz0ay0YBbg/ZN41h+QL2cV3d+k6s6QTgYyQDJIvkmB/VgQrWr3HU67xYcvAcOC/3F0Xtux4kAU
/SLWAkR87Zzsbudrv7AcyUEIkb5+NvM06Y5Dg6RS1Tn7EC6OOiXtoLUoKuCadAm+C4lma/Ikn4aC
xF2Fhd0s3k20dTydnLOkTJLnUtOJDtALRA8TvyIsNF551jgeQwGmqPwIIcdiHgJXlqODXSRYmMrf
hUWSYHWy+RD54PzAeeRr2i3A2AmkbABjTMg9f6AfrH0+hYsGbvmh+It2oDPrE5sSbs2jnXvLFzCb
xVfmMg5pT76qbzaVZZsjNAQ3vFWSf9F/jcToLB9fRcKBLH9RjtsT/UtGYOROcTZCyGjoei9ihOEt
WJRWydJD5oHyiPhnDGiUhhTO8xeeyAOXi/Xih1m8VtTl90n1mHnVI7e1I4xQTprm1MvuOHX9AcPB
15gmh7FydjxVZVzs8LkegQlUp1pV+IIYu3rPXQLK634eMKb7O35CftnlxCHUa2cJpj1ArGz6FeB0
kF53/hqW77rhQ8YAN4lyvSwU1/4JBueJT6Ti0KVRtE5MfR3ET1AZ6GTkdjAhLVcnc7iVDD74c5zW
xCk03BA1JkQa7k5uow4N633vhybT8aOghVbzbeq048b+EBrAoajeSXTLnhwDvnudMnC5Kk4qm7Yk
rxGLLm2R4UcApLj/mu8VZifD+i2Dm5uX64jOTW9ZwFUqeei7rsRthPe18uSwDmIan2GT4tX7sPkd
l8VtamdjEX1MuuoKCNO6LX+X384iSk4iJC9Aep46Ve668EOXzcbGke8QylCX+b4hc0uTD8DLwvMJ
WuM+Nl+Wr7n8BWKCo7w9Gctgh1HfMiZINA/RWlaXquApWL+Skmr5OZbNBaTfO/tDt/zEsrFf5gTe
qfQfzJGJ+/yEkdVy6PuiEAia6aj4P/O23i/fhue8bC78Ibra6dTuaZyS6dourzVPgzBI2GPmIRMw
ZDrOwOU3VjUA3Oatb6K9L5ILX2KuIjyDRKm0r7qJaPrslhc2sGaEgSdsRvTef5f1kFrJCPgqelzi
8Q4zzH6VYwSAm1kb2zR3uKM18b9FeJbk5t6EqWeONU4d3i3RN/txbn6tbH5NU/01JUiBBfkyUJTd
D4OUTnCmB6XnrVEV13Tywz3OYYecSjvET4KXJvHAeZMeacrwXDXSOzEU2y4IGpf4DLOeXyk9WNWa
L4smhbBe9PkRzU0tX9LSRAdEekYgmCFU9j8V4enKafpFJmpSMaAR784pJz3aCvgD4mca0Rk2wTHJ
WPaT/ZUJfcuBXpd5hgOC6aOlrwRmrIStaXPD+ZosuJjNX++idzGGFrgaxuLR97hhltG5tboNQe+7
AQ2J5+tPZC7JWXsZB0/uYVXg4yf4lCvEfhQZszK3fqFCZtouZ/oe5Hl1suTCqy+u4j6SztnWSnyI
aLJz93MfMGAuNgJzaylN62TUUCqM8csBE8/R9JoQ3Rh1FbIm2EohGU/EGSRra8TSDLXyRKL3ySR0
cqZXagooSRO0MgM4csNiauaL7oxnzmNYL5SZQ39spvgwtPFWN3gi5XixDAb1hjo0PfnKoT/unbnx
zwN1jEod86FidDJlBucTSrxIPigj+dEdpc9ykNY0nBGhnYqE7SjXzEgYXWTefJ7rdD+Pxcnv5icx
A5Vyo9sSul6B95VGCkmERl6AxtyYwe+yuzt8MAO9pYOlLGhaAP7wrFbvLj/0DNckdMN1OunzPOfb
yYSDGHTtk3Bc2id6+sRT8m0nAeOfbg0R+Di67bV183s/tl6avt2aTIoZJdhYmDgpguo5CPtnp+zP
GRJ202BUgalppSLzIbaGY8+jBEm4rlLCf00wT6bKfoVVnf1YEmCJ6rGOqmEnjfcOoig6J/dNSnYB
szA1/h7N384NNRlNbYfsXUDk9IXB0+a7geuvR4B0OJFGqZkz9BFHIOi+5wz47xi6D1yw/gY/W1x6
Ycv1KzvL5M2LImStbfEY6fbY5fpeWemhbe2NqcWRx44dB7fSGJ2Nvr10PsI6rJ+HKKdjMGCM4Knt
4maRk2evvpWcZyMOsA2n1SXUTQEijoSsdnmXjbKUh9B2vzonuItjYjRShUwyY0IoJirDrsPmY7jc
XUoeo+0OD3WHIs+tDzyuF7j1IG/HdqP8Zo9lYNVTtcoY5ZUc2nOVs4fHFd1hnOQm6hVrS+GxdUTG
daNzQYt0z9YwEusz/DXCfDagZDmztUfH0q0TUndayKjrwpqwQ0/leR6HK15o6HRGkfwLpxqIQ7eP
pkW8IaHcYQAZkLcJInrdV1+oB0Es7KmBMev3njzkxBVh/4eIYsOiZ6wXwNYT5T8a1rsubb6dIQJr
yqKPGAyArGzJHSldBD8lKl+yg93URoib3AUMvfLMbrAf47CTSPYI+6ErgHUji8goEVPw6Kaq3SM1
4931SJ9HHpbjrZyTqxVQOU4u9KZ+K8Px0WuaW8GbYuk3rep/+TgdYhdYJHUabJrgmA3Ds49UFs/E
tc9crih0tmZvo5sRbjngY9hCI/++E+4ptIdTm6eXXi9y/YBse6Sp3hAcXLffaIvWrEiNU2Q5pHMa
9akM7f3kie/J1SAqs+yLuzFqTt1fp9j9CT0imPoBwF1gC14TO7p5pfOmOwb3wAW3jDAOqnYfc3vc
p0nw5CTDeYwYj5nmc9JGO5K178AO0jmgl9ig+utthvrLOxSX8newiIyWxcbsYB3bESpUWHQt6tR4
wuFSH7tWXoQ3PYSefzc7+qFLwteQFnFRh6eeXXtIsxcDcYlJtUPYL3WThSo2wX43Azb0pH5FeXaS
dLc9Ha8J5GD2Js4zW+TayUWw4/kYK4uMDnwrBEi5Go37mP+VZUPHwki+GDN8+I2tDw3X1F4AleBL
BQRksnEinzY2WWxdiPhlUJLT+9HNN26b7t5PmOsQzPUSLqp/8Iv1cwrAfmWaIGtE7gAQarggRs1w
bA11rlsUh1MqmVS4vsJ9viRAddG3O0WUgczWcejgQZZLcsnsF/3dNGbNJmrLP0sOP2PaXLCOkrAy
9rB1vWCiCPs/Q2Hr2GL4cVzH3fCwY0yps/tU+QYqV6dl/iw6RdpmS5tPTvOOZqcH2LGX216iPZaD
zxAnI6PVNPxuqwlY38IlmK9xYTBR1E1Cha/7t6JojHPccIYoFR67JjorJfdBo0g8c3dVxOaKFPJf
1YGZ6eiSCRY62RIHgmFOeMHOTeEhOBiyfeawJ9iOlPsQZh9oHIPwjtJFz5l6zwUThs6v3uMWO2Xl
WA9zk+NWtCEWOw5cGhq0lgA3Z1ewhqeAa36Sh49tXqMqqmu4o6q+pnblIL6bcVYVH/OkWVlBZO8t
VcttnHuPBKUB7jDblVFnnzY0BBBOGsrR1CpaIy2zbIDowu4gCy/t97E7l6VztZX5U8IMiIPyLs6g
HTMkGNZNR0ZQy7jCbCk+yukso/aM4RH5G7q1dj+Q475tO435NfIurGy0dIQe1d2/0A8fayQVXV5e
0Q/czVXOdFzJBGFVYPzMavznswix6269oiaGVGNykUSe+uXCI1f/nCZwGY6rG/fwhf9wR6fgwWgJ
9GZLxONx6wyM8fP8TvP7XpkQi2rSjNbzYGOFTNTO5ifuJhCvJDScDI25VEAS82OfzF68D2hAvkuf
syJATsXL/tkkzmfSM9EtGv3QkoGX9sOvsoz7upOa19eJacSDVgwYVjIiqApckEQjeQD+8q69DyUd
HgEhRZsb/N/bBdfuzeU6xncadf4HSeEnaTPwSqKAVxESO2jWPdHx5wnK23L9cYLmNSsUfBIChfqe
3nKR72gUqf04NAbKByiNniGOhpKEQlB8UExQfOBWa5xgWzIASvOSsRfNTCt/EZSZpI/dU/DObyQ/
vw8qeve9sjzouWa4OjLRLmiHeX7AwRK+RmP1nSGsDKueDkf2PBqKO7R/KDpo4bVB3BDdjUa4JA6T
UcPEx39sF3qVLpxLNOhiL9ir4XMYHyCl9U6k9B0mmxYvQONnmYud79EWdsuccN52rwciV0V4zM1p
E0z6ufVHxgfVY2IR41AqstvnNnspDLbLAaoG2H8WtU9GqKqRxXsAUxxEi31A2qWwPWfP6OjRMLud
m/XxPqLmQ7c1bTrDfFSyXfoB/SEW812a1DeSDJ7Jl7ilhbr6Uf5oE2Sra4wmM01QY9J8fxOyUMCz
I0cSruBwEi5uxSVyAHD7FmA3dXA547LUaHXRCNIp67PxAr7zI+QzUE7xXs/qapvFtwkFGqQxfD0r
4WSGRmowLhsYMDLlMPB7uX57NIkb/vKx9LIQBxTzVntv80OaCbmyi4bETx5jlrtiqQh2nMZVh5wa
NTItrBspHkAnrw9LBGkaWo++M57SONwZTFiPJvd0/KMvHZuTR7hOn5NzNrqEKFoh0mfnoN35z0F8
zKtLX9rxkP0tiAlRnKs0+XFd/Ay1m0/IwwQNPXxXnc2u2fd0s90ADw1xFghCEQ/x85hTfFd6+dFM
aPmDSrJ4za0DnWn69SPTIfI8VkpFWIQGfCl+BD60IIIT88PraGD6qYf9VLMkWGBT2mJBs58KgxJo
1gCfrNlfl2VGk0/05EPVA/NPBADSXnM2bEoL+G4Qdwff0M7W8ZByowkjcEd5iznSf+OywFBn8E4D
bsZqKBj5FPgpKXkPRj++B2bH6NU3EZgPd13SbRn/7yyHBPFeMYZF7JSbr7pEZpMu+XOz+97lXYVW
DsmUQT7wlN1i2N/xUkeGmTFunCB9Tsrgij3joXRqfqPAgfI5cjOeKjrrYAu7dUjl5cwyXU+xydlo
SHPjSwDwNbjtQ1IuIF+BbITT0HOJjTWkFx1Mayy+uC7hHyOFk13XMQB3xDgmTeuolNiVrFeQhsRO
g2TTWLWTdLoYor2WlfkkJxolc3QcE/+Q+MUBpcATGk9uHIJkYJJZd4pbFRJ6tXUBHQd1sOskqkw1
kMib9Hd5PD8n/KJCJ+emXXQomNEShxbHhLZ0tl54G9dpW260UGQkjsNbObNISIHIlDiEQm8tKgo9
x1fA4fKpR82AVQgG8sLlimPcKAoYQSbrc7O4s0RUbKeWCZmbi1thWMfUjZAZ+ccxi1YinHaNaRpM
Ch3MoHhUKPsZZWVpup8mzP1ZLUYcPdn98nLWuUfqD62oCcVmViBSXP5mQixu8hARh53FwOiljIOd
aFWwUf18kHq6R4Xbkfrl9MhG2jMziZ/AT9+LEulNNRqHjCoOh62gE09LL05zRchtAPmjNdJtHKMn
jTPFwB666dYaioxLfvNksiM6pCVkuRzp7y/45aYTzjaMfeYVFZ0Ts5wnPs/xKUunpzCNGUEPL20V
PIu5P49wJzmkxNmmDpaG8+uRRg+ciVovs+RKddzHVMK+FLqfhYVwRdvmfeFYW582PuT1VYh2S5X4
XzuOs6Z/ZGIO+zW8BGGADsjapb21HyNy0bxawuD0jAHJeVyc/cFgiNUyOSlnj0tjqV5VZQKQDZCE
j1H9kRGHN4zZQ8+FZsnmuQqH3GDyQ4D9y8T/pZH3lyyNnoDvmlfxj6ExLSpxDVmLWTC/mEFt31cZ
HX4GG9UivSDRuUABmDNqbBL/L53oqdaLddWtXxk6AH/0OzpAANjgVe9ms9z5RXurPZcJFCQJrkfo
brz+ET72G2R/omvMV0exfiWI43Kk0pvjR9GMJ6fO7E0e5e5741GXxe18ZzvoGGs7OY9d8dqR2LaO
e7YAGeCKt2QVHiO/ac5zHtJeYwqyUj5xY9a4hFkYK9oKgMptH9tqXf5RCj8Kqju8AvxyYcWgFm/a
kkaGJ7+K3fLcEM3D8hwBVVjYqohl7ckTz5QL3s1kY5gZi2nNpEHbxKAmkMcNKhYQyOwMXA6uhdF7
J65gH54YLMAXFl3mUbJpdg0qW5hI3ixeJPcULx73XufsYxTDuKXYN+ew5rYvjllDZ6Jz83POcyxk
/I+xJN3DZqZzOyjYQZwGgi1zq7L2nzMSrcs+VEAjLdO9104tWbgdFmvLB3I7Y6YpwsPgZYcm8187
OOFRQXfeBsu/6RfUtB2PL7Y9k8Fixe3wWLBbctPvtxESYbfvCWe0oHvX6S+P4hEbkDibjnlEWIPk
AUD0Y1MXVCZtfIytKAL7RuJqI3PzMOTBrw4tn9HZTC+cyGDUtt4xrqxrG6hT16AwjRpCVsO+PYc9
Ct4sL2byZxCq2sPRogEWyZTubjT8lcEQ7nPW+RzmUP68x8hmVII8gemKQj/jG4vdlwsyQP8zGUVH
1/QJFUGPgwIJ6hShlpHungIulSSSapSu5onjfadj1G5GMq3zBEZ076TfPoq8lcJZPC7EijYP6Xka
oHjA5BRkVK0KT928wtzTccGZ55p/Lfmcdubi+PNe0HgdmZEHvF1c8PNUMACai5MRkgwUzenVArXB
n0WLRkysy9ZKi6I66h7Hll2ycrrgLUrK2xQVO/Q/ZztOdmleX2YfjWY5O3CGWySYWvTPboKMPWot
b8PkugBixXbh85n8lcbUcExxY04Xu3RbdkftEtDeC/Kfa+s+LlKi6E1OH+SzBVXE3mMmemzNBgN1
O96ZTgwDa7k2Zon7TKjuvrbDq4yLe00eAMwRGgC9B1qsYjC2N1goG1n2AZlUisxAj2xolbrHIpW3
UTt/JeLzRN4LIhmRxdDUcLj7cxyGyJl7HW0I8lgvSV1p0zw1dcipuTg3g5TUYit8d/W/rmQu6w7M
QbGGxy8GNUnbAhcY/T1hQed0FusyG2kpxy+oJjdD0L6NWXkuxyDbDy3hjfq37Dk4lm3c/p2o5LyY
wUZjs1yq+qLpl/oMLOYyW6UpHAoZtp9uZB5aM9+GYXkgnx0YiKXJcSoF1AIiwiufDq+BNMtA9ga6
ihqZEB+wI9Yd5iC5Kmr+dV0tiQve9Cdr1PaqzO5nulRhbnwELoTTBffN27G1y2XQFl3jOL5RqT9V
Bv0G2sb4ca3ixWKgSerSQ7u8RwIzNJmEeV6vSTT9kljNX2mVvlgJC973YLLY1jdWq7PGDja7S+ue
giUOAIkg8TM6xMeoWzwkCUSSeLC62on2v0CNDUsfcKAGM+wwaghmtQGh8iAdtW/88uLF81+BtYyp
psEgIqCeJuYsyN1XdnBf5tuBiXA4JffLZ5k04WVM4u3UvciYzC20lUDGHoqZnBad3Kp5ArdiQd9b
6pOitIAEDEwN0JJinuxv4dSMO5XUf3lUsgqJ3dVMRQmG0tm3swg02SWjFghM9o409VzHztan0F8u
9VZibITFmIrIFZLF9+ai/cehGRc0tNHsye6sJ+MNlcjWbzEdS2RFgoRLY6Zr06sTEac7jIavcEUO
lhmhTMDbiEuz7gB9onmFpu7cLy/kVGEUpyYrDXM/DOFv3ijmwHQUEvFYhqgeUlD8fDRJEu5VZ6Mn
xlGUYxccJv88ZuOOFfZT9THHPzebkvBgzzcJz0NwtwL1gG6JF6UvLSxhi0ObbqUyFHOEyXlKjOTR
CCR4Hhn23Ngthqy1D/QoMmmZhEwbkkmiUQUehcpso7Ggsbj3k6g+KpO9y2uMK+qWVw13YVNObXqB
2J1i0Jf72Q9R6ATzvIlL63FqqvsBvOtAtokL/NLGc7imMQqtwIbngwDLKlKAur7BhogCb+2Qm74h
stU99A5p762FghDl5Ic1RXedmdD6rivzIQGsgrSKzJAK+D+V+xV0LVkSZhVtHL99qcBimTCFu5ee
JrTPT4slC/fScKfycB3VQ/qOhAHJKkqFBHXEyrU97v5s2O6yNXSg6hrnaayQPY8+VODqzSOsgbhl
7jfANZADMTTf0IFnHCYYptTxNTefx4hcinHYkvl2y+g7sUywa+TXJEbKVdM8tIuvRpH3XuCtN4vs
kGX1ZzFZjzEKCCTzzMGXJnjrL22L4SkuGdyxOb44rYbu6V8ab6LXhpCBvSibwh0f2D63f1tK+U5U
/3An0GcmaZgvf5ChfZnHb8iAq8p8Do0OMNLfnKrN5EQvkiAXLtr3VhpRnLQ0KONXNpE9Xgbs++6d
CCDI0oVi/JGs6qklhd7floxkc97IVnCVjy4CI/9y9QoaIIPoRZxgWMwMr8PonusKamPcD7tIPUGL
gtIbJ/dVIm8oIpn716iSMYKMvXgO25DpvXNYPhGUc6eCVeZC/XTneac4+hg/cKnkcQ4pupsRrE6C
jGtto8deZ423UMLpGtDN2BW+8YpL86rRQXE/x9fsXqLMWNgJ7EyGz49KS4GGlM/HLRQKiepDperH
CrB4NgZIRDDPpxDKxzkIauaXsbeXEXntNom4iNHLwNjRG7+TiXmKFHEJPaHKdfuCpZYGQnAAjASV
2H3wR+/iVqAdyzkt92JuP3LTky+zJO3bM/GcUUEXwFnoNdspOBep7A2b3qGymd+3rd+vOc2/gRh/
tEysccSKa+7axKaQoKey+IwI/epUxavsPLWys4lue6fltnGNuwzbogQORTeX5vXoR2ujE/T/IrbJ
WGV7ztNNXTS7zvPMvR2xyeKSE7ptdm7UULTywLxaNGDL2/cgtj7BpG7HOCToKHzIoiHAkj6tVNHv
3WrYoxBfw7lhYIejzu5fBJ6WFIieypqb0AhDDK7J0SUgm9ZPrFNVjUcF75BXgUnVwGU2n++Yqq8l
KbeKr1GgNFV2/48u8b5pSMax/fg5KcY7l1tAoMjFWdzu0aWKooNeDioD5Z80zok/HCUGRl7JDO6b
E+af9vxmSiRuvc3Nqt6hJFrFhFskkmZj/BE7+U81Zn8YHlaEPRMwW+fLRti8BcWy+sjoxBmVXVvE
sF6qYMmYp7xkwNA7n166wCITiSetwGYIGbXc1k2ECVthUuDI3c5FcVXmxLieEHJFN1/nUCig41hH
ghtHsn56H4EdEBsz+1Q2KEmDmn+qkjPeg7Ny4+/YNXZaoiLPMWB1A5HUVUdZPV26Zrw2kXl08cFK
CATrgjk8m++FOxZZA527zal/x7K4WWxAic5fB1bHKvCz+7i3PwnHilYd22HZwivLJjT0pAvlfDTt
lwa0tfgruOhw6S0cs1yiUZ7Z73nIoUxghYAr1BzbSNsOPSAal2/X9u5tefVpyT5gqiEHHE0GgWbr
qrFeBOE68xTTpwU/wCzcSs1hK/yU2JJWbbWwX6xSHOZZs2cRIWJWpG9Ucvps7Jk0v/7BRau39IFp
/U3rnhdh5S3DSpqhj1mX/TU8tA32YWsVBMVzrPDjAfagB8DP4ruK2DTmPyvNZFm24m8oeYHqCrEo
Td3nzEXS3i/0vl5ydUWp6BEJkvhn9OX42mmEU+8EUqNKwNvBwKZYG0xDp976zDHBLnzSuJB/XUBI
KwMstxMArAlO8TUO3mA3zuEpZeo8MlmOvJRpSti8WPgjoUA6vvmvM7ytju0/4SR/LvGGR6iUF3/E
uV5LOrLLBg9gHnv5sJGBvsuIQTHa8YCZl+SfQe2roj0RYm9vQdRpc8nzcr9KH5dGhe7ZTxx68qwn
S1MiDxLUC8Ll5WFM1gPzPuYeoO8zcE/hTOHC6DcjISCY3Z+0gFS4XCe4qe0BXB3Ju2O12t++MbyH
TbBvl9j7sgVKR2Ens/c+67Y545kujrZ25NyPxfRqueEG6fZp6ZqGuIpM3XGliPiAO5OcKe7+lRNy
XuZUAIolYuzDLIT1UrEJxw46dumGd7KMH2bbewHVtk86OnujU71hS+GhuXPBLbR6m/D/0f69MBU/
R5SOAbxjPMwgVEgJN0vkqIOmsEm7f/7gFDtbVyjXOKWGoUBlk5nGxk7cz0lOwKCiASZzfg2m6hox
7x06Uj5N1kpQmuq5DgoKF9s7ZHrYM7d0GYqi0xLk38jJfJbE7hY80J3vYL9D27olQTAEwsef0/BN
YMbSS4val5Rv3kFcLv1u2CeqnvcOLQ0cIoqHOQyUQjD8JnnJHBtxiTt/L2Uj7a77gIMrHBvAzuoB
KceNmMRv1wjXQVp+24a8clkUqvgmqOPNcYNtnZQvUupoJ8dBHY1E3zKZ3KaJCYscyF+sIKAb4SlQ
pCSrEag4t/R/vYurKQMZNbSLmnO84qg4+NjcVq42vggH4rLl0hOZJWrAnkk/ZI6ucjZ2p54g/ZC2
Yo8HWcTvgwcuM22IaTF+7VAehG6OVlu64B/nCA5huosW+oRq+iX+nExX2Fcwcwjq7KrmM5V5seqm
iVNTf1lR8KCYh6yiihzaHH4piifSoyTiZ7+In8kI6NYjlkmjowFt9R1i1Mh49BjaLOUjzVTnHWvx
NrIkm1kAm7hCoV4N8bu7EKDyYMSNnoD/NM6Wqe5jMT4tyz5xsncZubcocLaDl3KK4KZzQ0ApuQxp
K30ZOdDDFEdvG1Xvpjd9Dil3BJE+WHirUCgxTLaIlz74FoDFiX6FHYoP2OzfSxrssrzahNywgcuD
le+Xi9Rygam5Eu9U5L4bZMzUAmdmErBEuU/th5Bl2UZkaCAYuI8GH4QeZwdk7OklVmw7hMkGSGag
xbbNWSDMxtGV3jDZnEPOXVF2tAt5wRCwBaDqieK0kPujq1s5PSJM/pqbNNzcPudS0hyDLviLJro5
mpfDJaVOu9ZdlFbPo9m+G6W3d3TJa+1yYgbj3oxGouO610IUR4bV7doTlbiMyP+gCOMjnyAccLWn
v9+WoAUbjToyyI1N7qlHq9Iv3I8eW0h8ZgnIJF0E+CwTj0lG/n/TON32VQnyxjFGuH8M2FpeYeKn
A4RSklj21jgZbnAmsk4fTNneCi8urh6N/0QglSSkcm3HGCcgAWKItdtVDltriRtOenAeKhEX/Mc+
MCKN2Zi81vWyTZYY03yyqdO8v6cN/VwXBF+GFWvBCsI90tc9ENdzY1mf5ujfm2ZNt66jj9IKPMCj
fPL4VGPc1otwxyHwqnvj0s8mrS34axmaUvp7N5vQHlQsIGqT+jPyq7PXJdzf6/qxo0UYzDEM+o6j
E+1UYv9q3/5dSs/Wie5tAzVg1EJ2s+KTWfc/lgLlX9OsH5yYIDN5sMvaPxp5y9tT/Pgd8dRJgeWy
tFky7QYm1LeQ4j1MTR9Gx3ADLfNjO+WnFYHrZzUisKE7bwgGgtwqh8FDghGuOp+DZtnU0Vj9QSbE
EQxxFFqG/bKUVmPp3bmLhAi0F04Zd1tLb+NHXOVrHBZaZHdlGO7iqTnSzB9WhOGQ1JiD7M0mi6m6
bZ/oEwJHXuLFCPJGnrfyBNLLUVLJdx0TQjvvnnsX8aLTv5iRupLLe1heYB3atEYpJd2BTYoQUmG7
cpOFLBPVT+AjzGATKPVv0O13LIqfQWNEMD0oVaa+hIsOyBjT9FKI7gKAEWcZuTE0SBHAce9Neur1
2nZ/LJP6OJPpFyAqfrQ2eCs9htrmJFGrBODA+eB6+igM+GOAhnRGarbStSBjduVMM1OV8Mnyyidf
B8iaY+9Bm8hxezXCTkLkGSKBXztsxNVAGnI93Xzgh4lbIOZLTmIqzuzHsL9F9OjAv1u7Tlezg4VP
mo5YSQDJJjKyvadmFCfZfVgPtznhKh3Z8Zt2BiJVmCmBMGlfUdQ+Y2G6ls14znq0NJ4z0bpGi9w6
bHDRdDRaGaPBRSJWJNQrTmK8KqhBq9TrPtDlg8EfHASkw95eEla64NJQZURQEZa60WC4W2f4YIvu
nXcFFQ4BgcwC5hweTGVqLGniRv/8LQ+xAU5uS1x0lF/H3ifeHblhYTzlCGGdygQIYRFmqtdTKR56
JFBxYo3bSvlQPUz+t7rH3UQqOiO+BnXewIRgsUeKbc6NfpP69gsykAj6GhVt1If6TPCkPgT2dLZC
92uClzl4tHg1pquWxTlqlItZ9+LmDDSHLgeEGo8PNMff6p4oDatAJTYWigG/7eyrqP4nATslHq2N
AM4/NJ81OPP1NCSMKZjT0dG4E4P/Gc71FUkX4CJfPC+/lUJhuspdif45Is1CMFTL7rogpHtYLLqO
k8/nsBqQf66cYTpMiXVE4tKsUglOY26uyN4DEtTCTTrnN2Ul94s0zvaTe6XoRFMoYLM5x6ZFcJU7
FYcWyAQKAqr2atEF8yOdZds+mwCG2DqJTyDOoeL5Wab9zbo6FqNxW0YUCk6GREgQTowuDYihbUZh
3GXBzV7Ogf4jrMZHU89Xb5pCSH5QELLq1cRkDM3iajXh3TglRFCwOVR2vlBjcW9TPzCGCp844w9Y
w0loLz58pF9mOuxovN6woCL+SS/mGMCDIaCLwclIrsHSllsutjRDzlqVt4pmY8UevezVUYt5zx6+
hj4+OWjOsFdtp0XZOBXfIsi2fThvkry6GT7+vRIKP63EjzApEBzE/kue0QKXyyPBwfckZyw/fk6D
IoJAE0rjEM/NUbhq51NSlL55HLoSaF6JeZKt0ubkamyX3a+5VY377HbBP93Iv2WP1LQEly4rI95L
h4hJtB3JFIzcfAGiJeFGHMb2fRAmD6N0D0ODKD8e0UbZ/qPpRl/RUD+1Kv4ybcH0nfdJ1OGhdAZn
7YdlDjwCtEPf9uRj9QHjA/hBmSzBJtn3vL40nHDHi56MrQ6jBW6Mm0ebn5ksWMWlShgaqZhMd3pX
l+WxMSmeMg0MQKrobrl2OmlUb2NpXkzNCHzJoLKtAJUSfll8zZwyOSFOKZwBCAIPpi8fioKLYmyd
WWtsKGm8SQWMTiXsHTZGbCz0CZLK+3VGKKHLfwmyfBcZwe+cco124+EYyuCa8ITrkbMCucyT1wWn
MkpeG8z1lRaovqCFjOYdLY3T5ORHu2Aqh4PAZMJFL+Ow/DeHiVU/IRvx4n04YD1W87FCP/wfR+ex
JCmyBdEvwiyAgIBtpValVfcGK9ETaAg0fP07vNXMorurkoTgCvfjyu3fAhm+TxwY1NivQ0UhnFMS
RoZ+NbTeh3UmMVTfevmySiw/SrOEMQ91nz6kbDeWzP8hF5u/d3OqMCL1Blu4Fs+zP+8TRmTAOvg0
iO9DMRF2ht8SJQim6ZhXO1C7kr2bHofrQqGUxawcEMO03B4L40i7xPHGCEuEPlV1c2mT6sk06t7z
F8C97mnNh10fRwYhh6x37/NeAMtcX4oeHyu7RxsExrSwr1BzrxkxXmDJ013NA4V2HONdn7r3w5i/
VDgP7wCPEvfZmZfSiW5rJxRMw974BBQIb8tK528JLmziZOAV9V5G6k7UbDTHzDwGJO3GSfQBO4Q0
j+i5U8NTwD8AkvxlalanGyzPO7PeSHGscZKSEhCFyX0MkmXtRspm+lnK6buj7lXrbd70bwykSVEA
EFN3FYV1eq2pnBhC/MjUxnGlioPv559JzV4mdi/tOJIN5j0OHVI50z82UGJQ7u4swhMGvI1V3u+C
1FwsxWeMw2pvCKpBa+Xv2AZhiBTBOZqbECFu85y5vAsFbYNvQwrwiJ+GLT8gol8aQsEZTH21nfvO
EI0xO4f9PHYvNrZVUBzJc8WoijOVm6IEeFHXz+j2QMVaoLMZ1wh1WQvoshHnuZuuTUtKgmOAlWCP
vZuh6+ft9Jrk41ebIhv3Pbs8e0nw/7Li34xTUblki2Q8LZ4zXnsckNQJXIvKvomaTnzszXyuc5vO
lt8r5NWrJdA427nO1ngRXf8emvEQJNBMeQOQlcJ37WXeqeSXXm9kt9PP+ZLyrlx+Bzffh45GzmP6
j/WXTXj8vF4UTHFZFeDQxTXgHoM6+jIGa1WEvDAoC3oNaIl3+L72//dd6i7HDi31p5vo+0mbn952
d7lsPxybHGuraatborOY5qQcT0Xof8+tYSwwEljs9ZcRiZqxhhv15rltKGC8pXpHUHFoV5xa2T1w
xuGKGHGrM+OFsjzUt9BL7j3LILlpgc9amJZ2oCkmCrVupN5JfpB98frq7kNPfS6JBSanqTaL0v/6
TLFd64A8qfnYObRTa/eblNamdIOzI52jE7MVNdXeMdNLm4Qc0hM95byqJmwrvLYm2Lk9/rOldmh4
id5m79Y8lgWmwRK9jaerl2WKz21ffVam/yyb1rqb4h7In+06LKO78r5b4gzEtmS92OunxK5eWMAx
Qxg/fU88ZgEqQMj0t3gqHpJOvfYAWGjSHZQXPEuDZ17aUq9JZ+1/eSgPaYA/LkK9GUqlDiVg3JTc
zK3AG7uPOvEkCKR1FhTHCG4Y41vVY+tR3wCcQ05eFdDtuyPJOsl2kZKOuPCCreMzFK3zdMI9CkLO
jhJ8yBOZBrDbxsU99G15pDYlcJBipqkfBrRSRLi0tzkjS28SW4xMgPzcv86cX2MXRIus0RlMHZMj
xXRjCcZXtI7ek1u7Dqufmvq3W84JimSsb/ri+CxIjeU8RKhCc/ibfci6WKOIX+wk34AF/lZIN/s+
+sQeim6EjUwly9sgvKvHq2diURuEGd/l8uC1rA3riuDJgVoMzRy8/fi54UBoF/VKmOlJNYj3Z05a
9oeEMMrzIJwD2+e/Ebox4jMOYuQ1mo2UqQTrIb9yuy05k9c+63bDgpo55AzpgWZBIwAnBGStRK8i
QK4L8AFSYqUdRVfs3ZpzqVyah26hkwmm5D9jrNc6yK7GFSXTLYQA7B4iMZEomQMcdGBO4QwbSwnT
iBJ94plBdtfYd6mK4bdYzkEwsxgLdhCa0ATyDmNUillHknSMRYBDk7O4WHDvzV+lRDtnpauYg1/p
zrYhMsH5slrnceRpJmbhLbBjfUusRt0pp7/X8J2wMHn9XkEL8lIH6jE54CwCcimfPd5K2ovwOeTv
yle/ZUh7TEk7ZGkN24Nvp54UYPvxsUr7B88rEQk088V1zL7vZ8KV0fp58S7tNFltFcwOd2hxbbrs
O60ljq84vO/zeQVj9awuE4PmLfx/FTK6HFi1dF6qJntR48is32PCJg2OkL5YSK2Ejvr/A9QtxHV0
xYcZUejJiXNraL3ywqzuZmX6x+loihPN8M4RANsTZmx5aO9bh6ieZsROmgHc2vgxRi09m2nVCMSP
HAbj1ndbWqz4QyTlgy/jc1O432gZEFL0GISl0Po8mqY7YCXdilAxM4eeep8SUE5+dAdUCVIi7uOi
8w+6JDaTiXu1K0GFPU7CDe4l5gEGYKiwDlXerkCMuNgPJe0FJpwXl2Ov9Zw32YkvFicYSTK73rku
hwZ71JckdwJcnDZL+gleKkKmY1fBm1/AMITM3ioc7k24ix2ia6H970xcvyWN/5BXzSNeSI/nD53o
nHZnWfjPLZ9gEDVn6Hz0eVQywiF6hfaIJKJghrGhnZ07OdsxzBkaitO6Oeykc0BxcAtxXutxeoBe
9wRMeFW0VtgTsIkUhJZrrMepDYSUEKIKZS6aCldjQkJOiD8CHhLCOCLPy/eeV+62YrDgW2ovQm9r
JeaFauWHoeA3g0We/HK1yeUMvOcp/BCYaDc+AGmg/eAgmz7YF1byrUW5BkdULKf1F6L/SwyIBbOl
fxtTuavx5BYds424cy8ucvYiSq8yyzH5Te+BqU4eHTEWVuJBBLuEhnQdlwdiEOpnseuCtUX4HZrq
I3Kdmz8unwU/oJB2tiNnlei5AJwv1Vo8hTfJ3HBi7dRm8hGK2KGOJJhrC3XSfEWpxm4e8WfVwdhW
jmmwn1OPQhupePTqPKDsl47Hxme6sCTbJHn/yue5FEv+POTtOzmuZ9XMBN9wFod28QPFmzexf3Yb
famH5hGaCCDboDilbFyelEQt08yhR4kO987hc4u2Dpn8sy7EmFXwHGQHJObHxi8vc7/QwrY1Q2pG
ngwI5Z539qeLsDIrrPdlAT46TWtiVJlMl3DJPp0u6nbuEL/EQXJq/ekp8uVT786XqMeBZYVMQitD
BOJkEXURCgQnwXhfetmp7gfCREdir6cKr5twHA1fO0QttKoEZzBLGK0tAhxRI61fernNpYlPaepf
Xdnv66R8agP86M4gfqNlOoa199cN2UbXHX08goeXZEo/HCJzG4cFWj12r94YMgYt5NcoxMkiGt2d
1D+76u+tTv2MojhkXnOdq47oF7b5LAgeDbiojQTzdgvqQFCONQ8e635uXBKBiizGQqzFaWrV3ikb
Z18NM1vyYsqvI3rowfgvOu2vi6ELnavitvIztVeflqo4+lkCZdZNtyu61EqdF98izMIefMLFOb91
5DH8RSSN+u/VKbof/ET1Jrb9nypEyFABFQHcs/cj76EmWStUTJ9i14fdE/3IfPxXOXQdbTi+FZRc
YSHUAcZMustD+uAkTX5rNXLED89+TSxLhoKxh0SE4jo4doO8ljHVcilXDKH+GqsY5zHLpWp4YrT3
W7uRtclM/VVOyC1tcoS0r7O3Zqzp0NgQEovJlfI0M7Xa2Y2FymCnMFT3hnXuGVQfifRPnsfyKZD6
iKQ8WjeUzyMX0TjDUbr9uQkja0vUEtIRF9Bk3XziDXsbcKWA+qsh2onl6EBaWF2TWyPwFG5CABdl
x2sz7NKPMpe3vE1cEAk1VCGrvHhcboyQF7/x8aTNwXe4dAe3huikZxrVGNBmYzdPHsUqmpwMKXnL
YabDjyoJ9Evi1L995N3U2P3tavngFEycCgBN+6qf/39hPI2ypJuTz6UzPx2+JksNpzEc/hJ2eLLb
+Z4XwZbj5JBxBbsiB9CAzv2+gpokAT5/uqV6LMYcP2LRAwZzfqKErLlgvFQJK6bCPMgCSmrt3S+e
/LUtGLtR0l38NSa2qH6R/+NyqqtjX1BCk+h1sW3F9qxq3rVLJjZBT3sH48hUqh/fWQAoGe9vKBha
w0TajxXBHcBIH931j4QoLefsX4t5Bz8s8EIzxuMub8b3JVyV/810Rk+6safhLVXdaUGUHhcVepJp
06REnCDpoAIqOEoHtYw7Z05fQBq6dw2TVmamjEpj1OUqVGsIeLCZGxBMgod7YFxeV0/T2D+vfwDY
1itaLmIIUFyyjtyWHK5RYHZ96h/joX9ZQn1WYbxjJxNt4w5yaRrb1FAJGX7IrljaGOvDzWZQrxCm
kQzIeF144qtAN3fQKLdk2UJj8hCAY7BkZjboV94VYBKlVui1EpTWyApdey/9spI7E1giIxBvrqOd
5c0w+lOb2DQvt5ODxgllfZCYkHp/kCAVBULdrMjA0cDNtuSOwzOpXu1OddEDVkH61iGKVUl4XJ7q
mlGQCNOHXol1boAOPYkvIB3XtpcIW/2bIZ1xuZ5R6lkw5Ea/fmmrRBZXhYQFlaROFiN4wMh7w5nf
1GSPsVJX2Lll1oYxLzap2HAMWTdt8e4wxuLgNxkamsXJtoLUuBxvuK7qWzQ6YbVtWhrZrWUV6E+M
wqe7jYYp7c8m8UXyZZw6VyuWw2NxkOm5C5+jnIv422sfijLujtW2HEWlRWR8VutVPBSWDG22eT6m
3b2eA/SrMqFfY/UuU3WNgsm8wdqV8kfGduZ9eSKu54sTeRHe/XooFSlAGsYfMWvuKmU0bTZtbKSa
yHnHyclAm2QjLpqR/eUr0V4e7w57QMCkx1CpMwB8ZRGM54vgmDp6sJngN4WeZ+C0PZ8uTcSEeAB+
+HQs7Yo7mnY8aJ+iyLjRn6BsoH0xDeoR1NYsqRuydJG+oedhE8kdQlRMzvihqTmZyqzEm1pag+F9
Cnonu4NRQSp7VlpwqXbKZzD4r4rLcNr6vivt/aBrKuwQy6N86TAslwy32xCzX5ODOT3MdhKQZ1zp
kiElEofsZ9BWgaYhdHoEiEAllAnvs8ziEvl5LCymyLDFYJC1XsDoM++6NyVab7xvamsKr2xIE27t
wWT2svECPuWKxu2s6E+rW+6MrzlgeWo2xpBc/5NQgNyNPIlxo5VJd13StbBpAr6LocZl0VocIVme
r1m7RWbhfZ49EAuPdY6L7KeGQs86Wc/2qoUKPbHYmOd8XfJGmNDDdNkKEyzEPyeKkHFsdLbebAcV
ACqDi8SaEjfC1E4adIXl8SMT8OsNmQKb2WLEyNqtGH3rx3EH27s2iEDq8QXepZrrdbPsYpKVDsHu
b0tfeg6miFmJ4XPoOd8/ulb6GKPazCJktdVcIKxukxgtZ5vbkhiejWmp7TCwONUi+KgpvniLu6aq
nVd/trv2eQmGsJmQFPpTe48X1tJvogJyc+QZnoAha4g0EYpJNo6Tty1cLjU4rsKmgKeEitWi7tyx
WVBp4tEqOaCDCijKSBaMqcO/CUbkBZN1PEYPOMTL5r0rKhvNQWc3s3lWOnSCL9n1TUclSRgcMp9F
2OlKd4tF1f5NG8YO39PSt0QtOLw5x73nlL0zs1pGfvajsbQF73ZcF+knBb09PiJdN1F0plDHU6pj
1bIcGzsnt/grEwLW9q73Ih1Ci+sk+80pyZoy3KskFMPL7LkOrTOn1SybXRRExYROg3l5TOQD6oyM
wW9C0vipHyGX9rQsBus8E2T+eg88UbQZXLVGRxV7/qkMh7c+mmT3lJXMzlyqLXIQSfLrJkeGOGsq
SdJiYg141+7SeCmYt3cDY7GM1EeROWSuuQ5QkS3KjXh1YnLWaAjDHvq/YZsjWAZzZrK4wA7YsuF9
R+rojk+jM3srVxkxXcDE3LZcZsPQtUrrM5jsPjpEpNiv3/hYulN2Ti0+C+kndTVAquIIWZk0ILZa
y3vsVKhr9HCoayHVOW3bfsQCnBvOXbCY6qfQvhgxKmjPJT9Li7RN9vR0nPyk45YjUBdh5ojxRViA
80AUMtjNSAxN6ia2dWpzG5vILugNjHJIekyNjswr4rZdt9mdYdiYBgq5tTdjiO1iKdufLhuj8rET
g0JR5gg5IaEtPFzT4YZDpytf69Sby2firrLZnKq2Ngyf55UyNUvRMobRYVk+lExwAAtOplf+pcNE
i8k3COwA01MUSpard3brL35D2EIgO7ielYAaiX4vZRBiyR7+6b6RWbz2pXay5lLTI9b4HNzG8aMC
KzVIS8JkWMTP9k7aDNsV50EKKh7I4dAdWOGxe/fdIYrYB1tMitdJdDqpJ/xWAqrKlMeaNEHTZfNw
aGlPeT0uopKddwcv3KXGNbxW1s1jqnCT39mNY3kgL+u4DYptp20hUHqZGb7LsSYa15v32Rwpr74f
lc5profC83S9mXox12ZrUDaM88FKxrD/N2FpUMzrsZel84uYJpQ4F3fwgVE/WnHV5OYSuUpXzb7N
GQDdskZgzzm0JFN5/8EWE559QUM2JoCmA8uTxc3YXuARDDMBLNp3TpEE9m6x/bJkPB9DnFmTcR2d
a/NoTDTDAd+H2MvKAd2aD88fheTYM5OjOFg6fmdKwJpeqg9cmEIQTlPxbQE0VvcY06fgebJqlK7g
cygh2JxYYx+5B9uTMR21g7x2SJ4G0nJ45pbVPjrY2EeLQUcu6rpUtVbWHxzOds0QMEwDincIV0hr
71h5xykGAoTLc7UdnLaJ/4vlqGMGIG1SM84qNKYrxmilKRy1wcCqrZ4JzJC0bOCaymUp1LQTYL4d
289MP7Z9XqL0rBxRj/nWN1ZVeugdc27xzCJ9BbL9MJK+ioqigG0bUhDIQ1ER6pMQIWpEfQ90Kkl2
cMtbmgSyZoGGp6HtTl9TFzf9dwZHdE1L8am/4AEkSwciX81x2n4WqtLLP9xQ0Zq71MaTFRwQBrBW
BxqFSbJmFY0/8j/hBG15UuOMVXnr+lA/Kk6wsrY+pqokQYZpSV7BoA9rbFehBbba3uctPuzzoBev
wXxhwXVejNbejx0SkrMD4xAA7JLkhUx+oKE4cH/XZfKYCK8QH7gVZkyQbOwX5zl2SndWpzZKIWZg
VLP7hmjhCeP1dLDwK9aHpu8q4uUp+DqOYm+oVPWArDKO/nKQgPAhSDFvw2+X/SCmITUn/5rOGjoM
njzi3nLx2X40wS82hIiVGERWsmZQGucRjKtchXX8ntR9D0yp9P1gJEvR12JEj2HJtI2x684txjXT
503yZKI4Wb4738hgOWA6sqXC5GXjJt/CWI5ZUzhR7coHdOpJPuyo4CokqSDNHWJn43jsmRC0gBqJ
B68jrAy91yKMbhhydUeh2X5Zp2gqKuQc8WC66L8EwYBy7gYOQ+BvTMjcmJl4EI372vSdm5x0U3tq
OFIPuJbYSMjl3a1M2KJsOwMDKT9hjm3VowONd/hjhFHk2WaJHt8tAZOOJGFnHOJi57ZKoZgPzRC8
RSUQ079pIjVvJNxzmvjfulCghRiLVxUvbrA9ffATjrbOEBqGjFSpvaChsjPGHcRJRjqqkYyXi+j/
ViC/SlXx4GGzrD7Sxu5syfxinftuktlWhK4pyosYPNaS9RalB64QHW74D8tnJIVzwAGBYswiJiwc
WRPS2/RCTC8TvFBO/zoqo/SFoKdJ1Syt575FhGt7RlW7SnnF8Eu5pZPPwk7L5bvHKoSgr1Ih9xmT
Nu22VxDeceQS25laSsBuC9BFneY8IqAzDcjUZHHMoIvkYYdwsPmPha/Q8YFJsixn/L+kni7AlcL9
QY7slUX/aNPNKQR0IpbOFyWrU/wXNUCuYJLzoE9IqrWIsK/1GBlZTLKY7RBsjXwnmXug4JTDv3RA
EzQw1OZK/Vlc0+5dRKOgz4l5tP947CwaejIThmxRJhzr8t2yFR3fxo68DAF1DDIF5k+PxTDg9Aqz
GqtqDpcBEmxf1UV0z3dt8nxDwnfEssqf5qL8lzJtBD5BKcGMaHCEi/R3SSanZqgyhza95YQsk6di
5lqimcQRHCTk/DbOUpznYgm6c+AC5XqUcE7wIekCEdB9bM1gZUZ3EVjSU7r0uaO7q2rPnGyU9fAf
pUNxhu/Vcgbn3PumXj3qk2QwDg6mKCHtxF1ZrF4if8Ym4eQdt82WKzH6X7xfNKHCYi5kf8sXX2I3
isps/ZZTGc3JAMAphY6GaoFupAUvl4PBSyJd//NbK8Je29tr6p4sykqzIcMjhx8pCebVgpgkYWXu
6qQtc5uCjDLGv0ygdUx6cTLuSMTrLptQ/Ncl6qlvHcD+IQtJxr755vKOA14GZqjZOdZ6AWkj8VXC
RWBz3kU9d6lDZ7Dn0/AY8MgTguvv+NVEdp+brHaDYzXgMH0LsJ1j4DRdYLt/58wX1GStSm0InlPq
xMxdypHD3a6xzW7SNpofNEyduAWd1iDoJpwRpRLJ9zGRcEEQMvg4Fg3oc3MXoIRY88wdkMlvI43m
Qt8OyS6sYE7N2vJIdSDUjPFLi2B4vpYV2VwwItoIUSTq77LsngCFBORE2Mz5ucOZk+rwIv00jQ9z
K4P5Xx2olfbAk5aGxyyp0wD1sZ7SrDr7kfDFzW8bIE8bZotjCmSMzW4R3RVtMVi/WK4FB2AVp5Lw
HLqVCvRKREQEju00RaN8N1Tx6CKzdvnxmBygL96DPqcE9GN61MdUD1H5FDOomr5wxq+tTTT6gqhE
lVTLTGlP4mjwTaDE0D2x/6gNcavFXORb3SRoE+/4IrJ0YleVl+Hv4BQ9VimWKk4Bt3hgzPNY8ypx
1Tpd6fW/ejSJ/JwG0BMz1vRhnP+gO42Ct8xbOoUioRZ+4XPZtfEfSPyd1J+5TNoZiAtVfiP/cGJG
cAboyVy/Z/hU6DYE4BiyFPHcATTtnSKwcfrJ/Iz29EYgz1Ij551VOP7j7CEkDYpgqn/yMUooqAIv
ylT9QthDLH+HSJqcBA1roCEPdCDEQ9iqYLAgQwaavPZSyLoRTPWR4MM/yrxh1aSAflnt22D/GfMs
qIIURVQPoqAT7tJSbFgtL0+UYiRh3ykvFykDPc+finjT2XPBOztWwiBUy4UezUtKz5pxOffsx8gB
CUKi0CPExdpl4P3WOH0yAk/3gOR/WpIF/4gZPO+MPlSWnVcPMkrT+qlp8tkcYhG30FiqAR4VFZqs
QGHP7P5vRd20WEkm5M+4+TK8iebH8LJN77Fj14IqsDL2/CgdP2V5wFSvbUjbJG0DhUyOaoWwV6eW
+onNie/9Z+muTxQ5TgF9FfquchzNrrKlP9Vb3eEAYbDVWgVZ4ayrWXdvRc2bAgfkmCPmLvpcxJdO
x06MgTfGrUnm3/jqZ3S0GzSUWXmArEj+yrKoPtxMSUWdycSpTq5uqFz35JUx/lQChax+k5KOQXHA
GAXC/8SoBh9AnvzmDVTKmnAGlzjlMr/ZTuGeZ9bCN4zw8LD9jHrczfz8SjXoP5oE774dNfH6tXoV
086u8W9KdmCpF0W87J07NeVjX8BgrTUtAl4ZXHkmyHGQ4HIDeNHJfNon9kSWoPHmBylLdx0IMhxs
JdQW4UftqV3f69uYQceDqWMSKpQz8TV05y7CR0DHtGyzqiICt5adS4oyh8pJ507+X+wl8d4NYcU2
Udfd+2PE00YbYH5aZvaHgcb+K29ZasOSVayIHCzo+U6YILzP/2/hKgv/afDt6VyYwv9uR/reSrNV
oD2Jt0Bt0Jf3ibg2AENvgV01Xw7GAiY/+TBEPAwObj52wcyMR6YWYVwBQm2S9s/IdOt1YZq3AxuU
n2hKDUT3Pu22SAvzJ4l4DaYm/p1DkeZvVTNHe8+bupML5hrWUoGKlUX7Q9zSeBIJFB+RA7H1Fdjb
yMkWV8nhwkArd/cU1tMuSZfuVqcthts5YK8Vm/YdqJX7KA3qnWiw0w0CKpxJg1WTQCsbmFWwXtaZ
8D9rKYrDvAwTItGCmAQ1aeuZvyaZF6whCNktzhAdCPmZFKhW1AgvCJXdqQ3BYOIODwiTcIb0aroK
X3fIoomDg0jXZU3k1EidQOyzOsb+6f7fcdlThVaeswWhupOVoressJ39QU18iZcYO5Wa/sZe8Dw0
tBqxpI8FFaySS+IWxwgcIotVnHbVawX4YJVbD6K5YRr+U+UEeeVBeVr3ob3JCRL24BFCepsowSPi
O5MoO0aMDfsU9AgeDKAVfL2sSbKyflBEQPe2Ty8ZdDT08zXRLCitAZ54QxIikIBofko8HGGgWIOY
z1C3Bzksa8nH6ChagP7Z/q9tFvx8LIcBDfbSxwJnbYt+vkksKktCTjHvYCS9B1qUZzHDemhC6+DN
ErDPuE0j819TYg6MSN0g8gN3Xba8yiQ8rMntTkpQmCQRz2Ni08UjImE6kTi7drGz67L6yKn+YrNf
gQdCjFLHdnvcKcvZkce2Rl2PN1tUj1kzbTMekln8S5avuEBgBvaDfOltbJc7x2RvJfsvVMwzWccO
XEv36IXlIeKbZUC3r5xfHaHHtMXWqdi656Aja7SMyx/O422RNPeqRxlhgHpXJKasBi9hB0eaUtpe
1c842PHR1R/jWgITxI7pBQHA1DxKgW8JKd5WdflxBkkP/GmFxDnuCxQp4g+X9MMiPJgGbMPL90Cy
waGxWdmbVRxUf1fO3zH2dmkTnDIymoRDDNS0CB7KcPodlCo2XevduBlviT8SiOpcbUH00LIcOAev
7hReHMu+XzWaOudNAh3mojr8Mw7J512AT6pc/A8yb/80LcnKYCWiGee++1HNyVFO3aGDG1306QG1
K5WG9+qC4a9G593W5RvnLyhhQ/DK/InR+xSFYje4CuUjtzIjMVRmyJstGFCwBka4V7YeNwuzr146
n1WfvRZh8Lr+wVWeGxQKmo+LET7bxpM8MlFm8vNF/Ma2Lr7I5jxawI8LKCOa3SI6ftDHyc53xV0d
IlhQ/fOSfaWWc4ZLeaiL6ZeB4hGC31NfvS2B2HXFeInL5BSxciZcOwq8rR/Nl4lt1OS7n+Gq1rRL
dTdoAq1Cnwp/sBjdN3/EHN6wtl4Su/5p6hGRn7eGW1z9mg/j84en2CHZLmYztRzLhZROcqZzUZDz
A+Nu5Duzx18f5X9N7FBeUDyiWnUzrNQd+RYeiZ8YpHG2J8fCKxA9Tl/VnHPgDZvGTAcUX48JnlMX
KAN3Y00Wj918DutV5wACEQc6v2JeYLMSzqJzlxCFmKXvJbIDr50eGPI9C+Hdh0Wwa42182YiuREw
MnPZdGl9WJf+LqAO4fcPyMi+CIchuU8dap61CXlfzFQtLznRCnVNeKhWBAOscvSs4S1gSizd7xUM
JN1wi/Z5GzYp28vmXmO+TdwKMj8Sx/JXjMs+zLwnGxq8nwTIXrvtwFVLq29i3S+6x1/BpoHJ3tVv
8k0DS8io+azT5BCTaLFKNaEy3phD3vW+dXA9kHcVHHO0a3USHNYDY+L4Ntl/btviKJYcKmjTuVcY
TLCRMNlr45ibR4aOJbwjg6ztejQbErWZb85d/zDDTXUTfy8GG2B0ueVJPVem+v/9lcAIYZv1uX72
HjncCjQBQEm2NGcjp4MT+ZumSl5tUOVi4pzEXGivzlee0vWap5O5UovDcw1PKvGe6btPLscC/QIS
yflW2v5KZNyis6dXsnfIWrb4fU7MeY+Ntv6OOtymNWYlzj7w5q+Rl2I9EZuePF7bqc823VLIwgmk
Vf+NavASJPbHgl2UX3IlNfFlz/Tl1YnzcpeTH4Q178z13isrI5AXlHrgHdjjIa9X4Nwm9g6sWAt6
I74qcMHP/uSiM7CPWmnQtnga+Pc6Djky+y6ecAAdEjbK7nD9TmaQEevXa1jAOivCOGU3IX/Y6p78
4HvBwmKwutSM/PkXXv1keJJ9/GJEcC01jHtW8pQPd0MwslqODovFaTOxdQXCgvPoJMZwu/5/MKRn
wUHS+vUe93nL1GKK3U0maf9RUwQTHCK8awhH0CaUG9d6h09wr0xwWM+09czK6gDSFUpWXuEUA/z0
8EOpcdfQbWTBshJg/hRRt82RC+Y8n04PdpLjY31bWdX3Wj9kHfStsWzO2naPBq/leq1dF5RjCrlw
dKpnWzUYUFJxsJlt3vUSJ7ThpaYNYhknqVFrjt5rkbOo6f3b0M57tUCMNmmPp9aW2yGJePvNdXw0
Xf+W8mGCfN55Bd+WZT0HZKgvbnGQoXMrwGN7wO0ddc+QaFtSWyTQsL0AnSva3R68hpUWB5tQ4LXu
KIpkw/gSkKdzGOfyUrbeZn3gZmvG3hgzo0tjTUMy+4oJe3gva/ewKgjKrL0FY4S7Ct83b+VpmE/j
UJ3RYb5bzndE3dw2Ni9UrEkVgxzsgv4wn1cYQTXi9zU5i05Oa5ebppkKMtmRUvGzqZA5hBGGjnn4
5RGAcDfwxZIPc2Plw2rm5lOwhvGwr315Wd8uXdKv6338Toz5O3Tp6AFLy3+aZ4keKTnJWX5WjX7K
8ZMudBPJUJwXRY2CUeAikLqnDWLz9UfrSH+y7DzaKDMZR6V/chEe1rfKhFnASdtrV60nudl58V8r
T28OD/lK42Zqul39RutnW+97svIOQfrChmfvc3OWXv+6XmF2LTdXLg/U+4e2tP6mHRm2BYz8Nqie
Yx0+r6bh9dZlhXTXkoNgh+TyqXq/nqYVJzxs6nsFNGP9ZPESJBvzP87Oa7mNJFvXrzLR16dmlzc7
dk/EgUcBIEDQ86aCoqjy3tfTny/VvWdaaJE8oYuOGVFimazMlSvX+k1CA6pUtgmGG3o8PAMPYrk0
bGrUYnoEs1KkTRVCUibfQyI74vq7imuIjWDYZVQepQzFZ228aZoRxlB2KAsUEr1YWcXQVeQWigEU
O9oc7TJB3Eer8RHHIk3w7gYDoChZpIF8Tm91yxoIlpU429zurhH1WfU+Vhw2ep2FsShBIYqM1tPN
jRxwJoe8pEzlQvCHjAAGo1zspwiT5DxxR4ZfMqkIky70VOIAROBGDNEJTwI7DBz03pq93VMoFt8l
aDpOh4y6uJwCsmbsIPcageOmRXdT21hzkEZJBkKVXv6lINGtaus6DMMbER3Epmlozqli1ApAH1Rh
TnWnLZq+cx0yjo62BzVAABy2i/UyCVR8h7j2Fstk1NSnhdFqq0H1kPRDAwoTg2FQd6nQNQFCT/t/
NcKLNzjQAVEl9FXLkO9deInLVzhFQlRf/Sq2YKQgNoKBiB3m91x7LLN92aGjQMSlkzVLBjQXRboN
6c1jW5/S5klne6ra8NCmwJOYUqgMoi0plCLitZW2SN1H2yiNdxLw+5KMzdC+4MeOoqd5VQFiipL8
UGRPbeNBqrA49+Kwgy36Kg2mp9L2ViNx00nrpUwpR6Q7Im4WkZDdRoyAbR2/ORQywLl39lUXkyY7
2rycxrUTSDdVHB3MKcSQCCetyooQycPgGwpUQlzyBm03soUN8AIFkcLyIxdHJ1ezezfsRSHHp39J
+RfUwVUi8jusCUX6ozvNTnxkQVgM42GNQtrcp5YrAmWSltdV2D96k7MEqe+y5eA9qb50KBi0dneV
e9pW7MtNkjwADhCqD3RJbkRegurHt4oaatuTaI416o7ZnUzer0v3ic2YBCiuGzpawN29CGQFEi5d
Q++BKyJTJT6w2Th7EVlolbqUZt5ksGxgD1ZiL4UuhN0JTtaccIBo7tOge+lMtV9byKC0SfIkCcUY
Zim91a04YthpvhriBpixBVgQsWMtG+jeAovhwInd/aqKIaog6IS1I4YoaLLlPrJ3Bc0Q5IA4p9te
5hY5/FdZOzSkBLQT0eYOv+qdQgZVU4mc1sQCnyQS3aaV1Wpu1Qp0PFBv5POuRfBvc9xV+V9xtGz9
aZeDpUQB+PtyCTF7RjJ1J5Y13eEtPU0wQyrExEq/8djeq2bETMdZiox9RBxJIcqI9U5V6qTAAp7V
DrualkL+8eqVXzarDgYktctFW9v7zj5UnKYET9KvKGnjr2aWQOrj+IuNyqZu5WsFtU/FwkFiuEpM
42aYzG3J+k1lzEOmdGV32jIwjZU48OnjMFc5paVNvKvoItmc7WgZbocOIhKkPT0D9Jxk1J/9lROW
RwlxArGjNYgXt7ywlV6JNDBinkYg9kwyxqTl1IpZ64JteV4Q8pU4/EYzcyU2XjFbrAglQ75qA65R
zNGwvjfSZpkaHDEDC51ybSGup3KOMDkllSXsTNYoSPR9PHgHwNqs72zjWB1FMn1jQh+kAbe38ERy
ktsS1ScxFWh0PIhwEbP6Lfk6F8U2r1mhvC6yn67qVpKiwHLGegWwFyYzjX0ocGbJy/oVa1KSGmMd
ImITtNOOFbOuqYeWALstj9IJ4YOcYJUFw5UQP8hIuRIp2ciGAaZcW4p/h/nuwgfPL5ugB9OjWBLc
RG5UV01LUnHEEVhccKePcSChTh7NTZrOGdRYYRSLxAqOYbnExDHZy6Y78m8l6U8oIXPEyxZaEdFH
DBYmxm/UzrAVFkIyQo8qEEAOfbDuRFxLQ2fDXGYi2J7yXGf9KW2MgxGBeMkPIs0V2yiNUei4yFeK
kSY7nNCEg/REAWaXxyNvYWnMSW/8Ap3FtQM4TCljyeQQr8s+vjV6+4pSHYKZKgaH4ksnbz2Fl0Qh
YlfnPOuX0qTsZedaycI1GSHTD9MhZBy/Jyn1YOJT+6qR8kvVlYidbWOeJyVaiqxfIiQWzMCi6u8r
ThEYhW1w3VwHqnOL2QtPrbI22QoZZBGXVQ4eGFiIQ41Zj0/ikCml4424lFh0IjPySFkyamsinSID
jENEzkpLpSFRX3FIWVVRT3PVo7GR+G5Kyaey0yPtUkhT1kKOXwC+u2xMIYdeydJ3ADwO4njkqNjs
mulCE2KvAImnSXnTOcWDMH7VpXrOqDhJthHhVZmqA347hEan2rJBuyF7Lar3NGGrtY03UFrLjzqU
aIco6CDXEtBjnhmU0wwEp4rMoX80qa+mM50jcDhWReMjPwSqdArQRwyN8pyy2dIc2orvQDv0OfYM
nHUCd1CjJwsNjQSIIA3ktUeWKJjhzDrzQBRajn76KGoOHJ4DxdnJkbcXAUGEYNkyqD0WJ8OL8EQh
5JUi6/CmFZWEBH1BUWCgGbGG6bJB2mkb+eOjhkkbLaMj7dCzOIAVCWdWvgtJwkpVSwpT8VF3MuBN
NmeFYdan40OjggenpDGk0zFIuy849a6bHpBeYKU73cnJwww306RdyX7rlOUimMIHkU0BWEF6p0m/
n47BxYqTuwldYZaH3brN02vsgM/83GS8qEY7XbfveaaW+4HdOWtOubKpiDAnkBbcxAmqhtADEMpD
TGHyXiNBBWeB1hVJKQl3lcYx/WMjvbboj5SGIu8Dw9kAtaHRFRzk0D+0TfaFetTGLP8oU3gESUHe
EjXBerLfTE4UhdyQRSdHEvU3dfBcxaYhHpLiO3V9KopSQdfccuNqOqVqpyxEvM3t9lXxwwPIFFdD
p8BzrBszb93aA6+EfOo6ogZBbXGhpdJRlBZFAph06YauDVIaA2U1z0P/WS39K0y4X22P1j0QXIJq
fV8G9HKamrakPGhHUalRamMh0ilIsDiiaGyF6WZScnB3EIE1R4NMUCJHHu08apkzSujLkeAx5ir2
YvEzDSDXttszraWZLWvXpSOxq9ffE7YWdeHK8u9FLFTl6sHJ4WVTeeo5BAboz4gEJNCMY+sVX8Ux
vGe/pFVzUpv2CpU7nNZY52mSLzFqWYAPdeuYpr8tZRqtpOZBpMdaoh4BLO4JHoehj75mUnBEEWPP
7dZUip5oXi5MSgiICn21OH3pav+cGQGmt7L+bYzqa5t1nGlqs4H8iVchlrHwW/aNnD5kPTxNw9qU
8Xg0ypHdBNdtx2Aeesn3QQOct1MKY+vgUyqHO8OyruvI3ElxdwcY80BH9qVHKvf7mbuHMIYJGduF
SAa+b9ToeGInf5KbYoeA0rjC4ekOJcF7E7zgvFWnM1XGRSxpUN/inVJhiUllXuUM3QAtFOUPTQtw
4Ew2HQdaId0ak3K3DaLukihCsVMFUf+qNPjFiXoe8R+Zg9ihllcYIMdHeef4MGss4DAzzTBg3nrn
sIDP2pD/RCUgVwnx2tRYKYq/rAsgKza/AwT3VNfjLQZmzBoSVWvIo2vJgX+D4sWhaoVciaG/hpK+
qVsP3qQjzaAM7vMs23tD9Nh3KBY19BR0m8vmAd5O2o4UfwvF53swMaHJi0VoluGdOFElvXr2mS1p
iR8FfepT0/a3iPmagPvrK1FTgj5FjYCjqTgbAWWlryKfkYNjtaQT9XW2AMNEoc9mXy7a7I0DxBep
wiIpz567MdqgjIdqbknz0kFQDyr6rje1fUUwa9XamhXQPhHRLNZ+071JZn0XOs3eM7Urg1JQbzur
kTOdlWjXMOnW4D+XYubkFiLNem0dNHm0ln2ufM3N+DoKq0XjpCpOp9NRo4zYBz6duXIlzjYosT+F
Rof9NwdXXY9fsqFdWJQ6+87hTKi7gVYAfkwRMVHQtSYb0UEbKsJ0XFFhPKIKgkYV9uRj+DCYqoKP
dvZQRkCFACB8Abu1q2s+rx1H+AN16aOdSDs4Nfe9j9OXKaHMZNT9WhgpoECknT0wQkoV3g1g+WZ+
T5UEFxFYOG0TzcsALmSa1x5nRQdrYCV6m5zkIcn6p9QwRU0DUdma7jLixyGnI/3N1jHtkwaMc8L8
a2aAawfRcGfiiQICBk4S+I5ZCGQAhhu0iKze1yPNNvBtSC+W+dNo1kCl0/vcrAAS9TQxM1kFKlri
wzYFCbaYNt15EeMt07kzjSralOEEWRp0EC0PUxYnZ8N5swqYIYENsaYeXzTOVICTDbob8tLqppU6
6mdLqR9FPUwkxTogWjL6bq8j8Spl3QK4mzviUGY58XpgM6PlTLGI47AoMQ9lRmhjWlhYSiv6FkVr
dJ4brmoBtklUBNEy/wGt3rVvyOMiNNLHqk3uzQ53XNwJoMEDXDErlFGIn5hTrPnvMQqcdVUhXBmz
JUr0FHzEvmwoLVBg6KXHYA9pBts1ot4UiDiH8ew4cKa3uaKtR8u+dToqzw4cVyVFV8VSrzV0ycFk
bvDIoXKZMuw155YsgNaWoARoYTKXTA2cqNYFI+It1KwE8BY3HBmCNVbm+AThcEOHP70FPLNW2Coo
JnDfYGHTfGsz0qg82o9WcVLx22kwEIg7AzUk2M0TBXbOMLlGa89jL1aTvdjuw74/YkVizUCgbzt+
wdG0bCnl4MkpF6dQx1ZiX/U9NIyixulXIs0SFTG4FFvwC3tfktZDTkVxcFKkXYNtb3esingjJ8NG
I7UWd2T2YW1lxKeadDqXRqh8jttS4/D87DXRzIOvDxvd6O71VnsZUpT0nRSAMClI6/gHHyaz4LMG
M3+Cq53KnLFNiwgvmk7IeOEEvklxLvN6oG5Ch6mD3jKvDbqtgqjO7HnAOeY0Rl2wyM1iLX5RSdWn
CLmsbSbbroPyBJX46OiTcXs2aattokJAcSoyOdpQysYLsZx3haAZEo1Qtynndq1Ue5SM79vKadcZ
QmWwvYMddhTJDE+jx1DxUjZAOrM1HD5qCQiGl6uobjPAYFGxV8bK3wCiLM8cDKJ1GgZkaW1waLXC
reXwG3HJFBXk+myH5rLulG4TJKnlKnp93yD2jHqI5FoJRmyqFV5lfvimdObNJEvIPsDtFkqK2N08
ZV6RoFhY7jtJRf69tnBbZCUfqD6uAqu8kurgWkiEVHbyhM7/Jiz7c4JkBqaAx1L3XnKVEzGmVCCe
Pfk+trXbMcH4rx0sjmEKLiBiHUZqjljMtMEeE1COhWoQ5P35IKNwSj5zi506Jggcb+Vmuu4N50Qi
QUVY179OpWD6t9m5Ctu3OujX7YQYcWjY2iJxpv4kesmVTz3boIrQ8kkg7Ved+cL3fEpaxGZjhL04
8OLRLr1wMF7ZZo0rIqn/Sh+9UzkF+ygsrwlKW6WoTy2dLlG/tegHBXKSrbEMuJLUiZagmmAsHh3Z
UxGSHVCZbaggKur12DSvMBUQKtHe5DLY1xEyilqo0eXVkgUoPRA3NqEmmNQNludsH7RucNa4oeyG
mCI+SDFU48FGxpICxUbCfnqsRxf6xlwcycRM6bpx5fkV6QuOtUoCY33koDAG8k0hITNgcNoTbRHw
PdkMw6LrlNY47Iq70YegzWYf9fQS0zgpN7UQrm8z8Hlq76/SLjjEarxMq/Ypy5JXnuymMklD8CC5
Ug0Zqd9mUTfltyjCCYnKgTLEW/Suj3Gn4ThVkGfEClC9MbO0dSmBSZbyrTwOZ3j84PV5VQPfXq90
Df53EG5FlbqGJsNRtNsME2U2FrHeI9cWjBLyovHeygLSk+a16Gnn1mGgCOwMIAIU3mjmZY198jL5
UGnNXdrSlgCu/ygZ5MIDbXKFPRs2xbrLYDLqzSZzgFWNLXwGgGHaUTGVACF5f2uTtPQqkmm17WCJ
2m4jkWOIRwtqn/qZ8EdAo23j4Xg0L/1YFPicM8aOqyBHlMPidJFGmHfFKcIufUTcg4GxzAL9mthK
K9ISdlwQBNAzqkNcDmqZQ2xmvQCLhFfjfIkpBY2B6c2GTMyGHqFWsxuw09CTYmvyzupcttNy6wHa
ugcegdF8H7iqHsPXlh/DMfoqxTpFjVh566IE6Jlk4GtSjuosLKgwSym7mVjhsRqcNFXbqAVlCsUe
qMTJMeYVyL4GFMoV7VxE5kszlF9owD6GHVVwcJfH0LfMGfRdY98pGRVGUVnCYBDPm/I+r2COKHZL
MNDBEzSIi5ll8zypWjADGuRKWBpmanCNE++ZIoUHsSU0EGGRSg7h0ZvYQDGbS2mHJFTRiiJdN2Oy
Mmqjo6fa35monMxjIyrnnokesGJB3QYN9DXT7ceaTNpr0wMNzidgc1DtzfKKFPi6QuOQaoLUCE0i
wGEih52q8dlXzEnUqa87TppBR7JpmH2/6Nr2qlHbo5p3KMLBOoWVdssob9WwvBsSi4pOh0mZI1Mt
psCYyMqDXgMibmhnOBYaoGAMLdKh7CGyqhtO6msTBmxHrdsLPfoCUnJfqeE5kKJtGzrnka7WGEjL
WuL8V0k6sR0NU7p6qMQUsMAi3djqeCj7RIislG+SBqyZ11nXSWsckLg9ZU7lSlKwpZl6mLBZEtCP
K5Sa72EuIfjj5QcPWU28w8y5+t0lLVyqLZUowHePUW1swF1fZZmFVlj+MhH/W1N+6g2byp+8ZyN9
M8z2NqSrMAshGHSqOdKvMK+8JFwPEW1mq0SBg3ZZlCAYltd3VaV/+z7X7KRcNmpuIQsunwZNc52O
1gIo2G5udjWmhpEH8S97jtrITRNpn1sKMIQJXkebpFQggnyJzno242h7TLEJAfk83Cq4ps/k3v9a
Dli7ak0yh3LGK8vSvRln0SIZtZcQK+eDTaEQ7YeND3V/yHLwIhDS15XVdqsOenfug5g1VRV7xSzb
1bn9Lcso3KVxJ1P1lWFsoY+Zg2Bxov62L7Rh3SrafZokXwsVSefGsDImtk33qwqW8MBMRt0CazzY
SPp37SOtgH1sqdtxjE4kPcEJWG8LO7h9UrzhazMUK6WW8X7OtoRVV+qRXQKugqBaMbBBZTV+Tb0F
YhND0uG+RSFjFqSK/qWwhuSYBT7k6X5iZdsSyoc2KIATNgG2GxjIHE5C6N2ME0qQdh9jX5RUmHRN
pbHCnaF66YtR+xahHbOrwjK5TVCW2JfwueKFjkQdyGSPMF0rLZ/UiOl6YEcTTbcZXnPLpvUxI0Fp
6LUKhZtkERrjkx3nBVAY8DcGBhwo3fv439gGMDDL826I+71wgpCOBMT+CWsdGtis5kdd03N3LCf/
VrKQD1BLCYn9AF1MVHAiWqEl8tQgdZ38vsmrZqa0nfQ41qaxxkHQXxs8ySxwzC0f46p2UjRLTbAm
4PThGaL5QC+bDE+fxtfA6ennK2iwPlBJXRtO+CyX3ttgD0g2cSSDSL0M4FwqSrvzidLQG+9zmgtR
Xx9RHC2J5tHI7lmhgxHSfuw3DVxc1A5WZhkfM12WN75Zv0Blf40okUNIPeEEfE/t79mWhmvShE2n
SC+So962KXS6oraNnTo16TmFkHfF04U3Xd2dMfFCnjHBuiBBMMwx4a0XSnfHAkk3FRkD9AFSUwpG
WON5Kj4WTojEJZVYh/x8JutovaIyee1ocMnzQtPW/B8aebHz0mBTvEj69gHkGYAoc7qy9eopYqY0
XfwwUi2D/3avdnB91XRd2tk6Mcxn2yYmmkKainI8QkZgPBMaDXSsuwkUNxsCHr2milUA3WbbGPdW
xElTM+XlUERXg4peVtHDH4o6+9gYWCPjGhQHHGdLIzXdTJU5YZsZijJmtvfDqsRN1RL1O61Es5XS
rI8UdYiDMvCer0rrsKNbpz4pMS7QD7LnQ7MDl4IiijIza/nMPIFUHxtLa+LQh5IUFdCIc5elWeuQ
joQXTW5Vmzdhke07uVzYSHkFNuFIrrobpBbXRKVtYhS3qZk9j0NzdgL1qYEHhW6J4tp1faBWeY29
99ZjrHobQZMuTYaTgfcTWXSmzwZq5hu7VxYGHS9qJsYa4RF6lRW8EjmVDo2TP2agNhoIBB7uwFMJ
fKoweBy48o1kY6XGP0dPf24h5Kkl2t7KvXtkbjdFGBJTkvGYxOad5QfHlkGaIcgxoUaDARmEbuDJ
0q3cGrdmgPApx5w7o5PtlSmVGFrzC4Vzm5ctojFFSZd8XNmNRmOIEkecHIZaPkLkXiu5vaehSfXf
lr9FprQZQIYBkmQKg7yj+EtOTBmyaI2dk3gOZIlgCVXwaEv5Wybp0z4ysnYRN5RD7GaL0MDasDrE
3GBl0wsp4eB51aMl6Y/62L86Dc12JUM4uxK67w0lelteRKiOQqwWjmv5rZwFG3WcNigBXSsAwefY
IZ2mBlUTWk7ZDAQ02aFdFug9GtAM0/B61EEuBn5N7XU8SKWBrqdUfU1M4Ix9uklMSIRU3kA4yd6T
XvVraraPhNJjIHUA1zwGTlJvJISyR9ztclwSEZTfjToteNFl1pVI5jAYbZk3dEcaj7YQyMOsR49D
o5SKPGNCvwMomUkVKlPpMGKQHfl34UCnN2yrPVLgh9aeIFs30GHrnDZMWD2j4jTNs8F+UlXzpsDa
cgZ54CTkfYpRhoubLnsbFoFVUOQdTew/nDWVgrswRQcMQDfWARL9LJuBDWOUTnP7GSY0nhhF/YRg
yC6Ou9ssDEGWBju7VL/YQ/2YydYtU/ihS2lj6Z4FclYiMozW8Y8BVfkE2ZQJ7ZLbauytDWQ9a2Ep
6L4OevXs1RlQgKiXAewVNFSgShIYpYex0iQ8A5DbsT3EOH/7x3/9639eh//23/JTnoxIIf8ja9NT
HmZN/ftvxm//wI5N/HT79fffJBX6nW5R91L5+evLGQ4n/0j5P43fy1OKo71rVIfALA4OzdeyUV5+
7erKj1eP9FKJfRJqF8H8rwHivuQndCq6In/9tRvIP95AKvMRMlOlukOJJtnUuqGJ+Fae7D++vP7z
0ZGdHy+vSX4cmUmkul04aa4/2IhTyc40/7Wr2z9enXq9SQmiVBkdzpooUoATAEr6axe3frz45FBB
7cdCpcEWPRVmc25zc/drlzZ/vHRY6wjRJJh0OpCQNkGuZRsNAv/y46uLB/zJjJTFTP3LjJSUFL3w
uEIJPEGOpaOKIcf1cjBN8Moe3VboXx/f6L2PK37+lxv5kid7URWrrl+3x7TXD1GV/+IIaT9eGtHJ
Vh2KQHX1hMS69qStlGA69fFzi2H+2QBdLFkTUatIVW3FzVPvS6G2y4CqCjWpjQVP5pN7vDc2Fws3
lghEjma1Lpq+CQLGGL2y2X38/O+EHPlizWoaUjMqpCIhgf+GAYu2mMYElXfi/vrjO4jl+fcRIvn8
cfg7mZ5O1uaKmwT2QVOmbaH3e83yaDXkVO6CjdgTIGtuP77dz2es4lysY3ovVA5CQxQFEcsf0a+l
yFFJJSj+FFOn4Obj2/z8myjOxYquFEiycmQVribnhrxAOTcD6plM1uLXrn+xrHXLoDeVV4VrKvG3
JEP4D1PGT579+37ys09ysaqHuLWp8mB+bUTDzk4bMG81RgH9PiuTealGYN+6NTurm0jgmz26NWnM
Nvtrb3a50kuNer4Vjy44oSNi5ChpF/Unb/bex79Y6k7c5KauhSMoYwRIqmxRNXDCknhZ4t5nnH7t
BS6WvNxRwdA0f3Qt1ju2HlW4amwMsT+++s8XJEriPy4XC8W0Uq2lwbX8MVw3hhbOO23StqPTtJ/M
rfducbnmm9KiWtn2bktQhMKN4Mio3kFUjj/5xO/cwL5Y8nzhqWRr7jj6NBRn8VytUeS2mquPh+id
tWdfLHFb8+K6UeoO6zgQvoMz4Og3YTHz8dXfe/iLlR12CqoresnDN5J/sBojX4VjUK6rmvT9125x
sbhjO2pKQ6tbNyrQO206ZWPS4EmL2P34+u8NkHi1v2ymkTOkVV8prWsaI8THLpHQi0PZ8+OrK++s
MvtiBVfIlmFFMzVukNL29VYC9hSl4KL7RZ5NS/iYIOMAdMWrwormUjPNmQ9w91DoDQECqwsZDOfH
z/Lem14seBuuJe42ZooGnXzWZCTF9fyTdPm9S18sc8mv7bjzq9KlDzYsOWxiZ6aNny3zd3ZF+2KZ
IwRteJ0JlbzxPPDbIc1N30d4DcohWkogFvP+WdJwnFdj2/nkw733RhfrHuewSTXitnAxfrVmuYG+
rd2j0/tLn8K6WPS2YoEEttjT/WyyZ3oD6DDNUmf+8dXfm3TWxaLPar2LFHRFXAUz33x8sTkbteRb
HDS3dnCt1s3RCw75OC3KEFkPa4tuxiIFN177xabW9K1OV/TjZ3knQlgXEaJF+DJtO/bmaCoPsZ1s
O085F0I/9+Pr6+9MDusiPtiqLGtjZOSuoLfKSJxm7djMES+s7KMzGgUWKbqJAAMFeD/GvxkpAbQ9
pwS5gC0aPqhzZ11M3QSXtzcVGRwIOeU3E5AXJU/HT4zMW8W2p9ELDFsnum0mdp3t2E9DfYcRgUxl
E8mtFBF4h6YqTVm1cLjLmHUOiufGFA1ryN56uQaeb4BUHbQvCFCF5ikvClrmQ5EXa9QOQxpGPQLE
HSwWWbUwxkNtDQ/RJhhE1TbxIdLFuGeAs34AFxiGgKJ7DB59fCLg0/nzSW6z5nnI1Aj47zT1ugcD
OECADMPlsexe0hL5DQzeMlBan4z8z3NV6yJwNgClckOPdbfJdQAZkVoa5ZLitVYsf+0GYmn+JTIj
Nt7UTjxqruZQuEBhceQEJY14Mvza9S/iIeNbUIQLNBdPwzZdtdD7VxyrhuaT7OSdEGJdBEWTVZ0i
kkoNQVOn8ZRmciRTLh1R9dx+/AbvLa6LwJjkMQo3QNDcLEQLC9qQNtCarTq0oIrIV+8/vst773ER
CqkjjpqGqJ6Lx1pfLhop7wFdVnoffHKueucG5kU0hCOsa2h4TK6PPlizrTMTprBaqMi6fPwGIhb8
JIc3L+JhmbRtjlAarAAFF2sZWw8UhvGZqKGJLDzNro4f30dc72f3uQh2FvptTW3KtOA7Jb2tqhQT
m04tLMq2eQCvqrRxS8vwTPVDdfgk2L83eBfxr4gCDTGpfHR7T0s2egQMDCmYu49f6J0JZoqf/2UJ
ejLaFJ1JlSoaswjxXcOmiYJxGFSTThlQa/n4Nu8kSaZ4t7/eBukJn+mkuoqBxcXQ1thNi8MpHFXH
pznm6Ccn1cunj+/23my4WPdBXGGZl9mDC15K2kZFiH98H4IxzHNraf/iK10sfikFgVnXFBBbWUJq
hG5hcCiqaYCNaihYqzrGzkBHaPXxK72zCZoXgQAwolfoZTW4OuS1Kbc1OJBgqmk0oXVV+4jojqgp
y4qqbNGYbD55x/em3kVg8OmcT6OC7QzYi7gHemSF34IorX+phqkYF2FB12pE0ErCQtB6oTvFcQiw
Jw7ih4/HTMzhnyxW4yIo1Nmgy0qa9y5E46md+XkPjBKCz3SqYT9Zn+Qn793lMiQkXRW0Khhluk7D
Kvcb6ylrNGgHsSGfP36Rdz6DcREBoA1CmQfg5ApN4IdYNVijNpWKz6q970wuQ7zaX1anqmqVkyIh
T9t7NegDil9RJ7tlKlmP+JPL5xCLQ7drK+FMmi8+fqf3yi7GRUhISk2vRnsc3MJJD3FY4aGJBNoa
VyCwi/SNcSQwt8NU78oODLPU2+MiR8JyFXvm28eP8N6wXoSJzjARV6+13kVWZHhliL0eQDbwlj9e
8b9+6GDU3zsar3kxVqEfNBd//Nf6Lb96Sd/q/xG/9e9/9a8f/8gv/XnRxUvz8sMfwC+FzXjdvlXj
+Q29yeZ/GyjiX/7//uU/3r5f5XYs3n7/7TUnXxRX88M8++3PvxIdF0VmgP7doBHX//MvxQv8/tsm
z/yY//5x83+Zvn9c8d+/9vZSN1xB0f+p66oGQFg2Lc1WWXn92x9/o/3T1mzT1mXydrSomWoZXfzg
999U9Z+GAUrGMQ3LcFTL4nPUefvnXymGoeFWhh4Zcv6q9tv/vv7pj4X+x3D/vJ/0495t2bpKE0CX
DVtHA1qx5IvPno3h2AS4GO0CaFox8s5+9iX2jXluflHqs6QpnwSGH/e8v9/vYqLTHNUVCGnyzo7o
nts6wJR0qfjmOgRJ4hRf/vIx/nzbv3bLfno3U+FQZDma4sgXQW+SMd3u01beyUEHIBvVUlqmk+wt
dV2f6wDBPr6dLbaA/wTXP9/OUgzAFzTqZOUidtS9ZaBRy2hqpAwVwuVm+i2U15GpQD4EuQNUJfSS
xegbszKtlp0fzRrp2aikTdzqi1FP59qIKZdA1foZQO1snlB2NwKD/GCPsnQx4iDMnwxj77X0Wc5x
Ncwd8wAbfi7+kx2ICwDJUF+cYW69Sk11V9MgtomQQFpUD4iSMs8gXvcmOLreAP30XBeoiHACLgCj
0pUDDkJ/69wm+4nHHIGX1tK5Qk2QLg/Kcbic6rMIVbzvP+IqyfgsbomBGMneMxFDXMQqnie6oL52
VsAYx96zmn//K7yXQfVQ6uFhPx77H8P134f+YluIqGfFkyUmMvd0IFZrX3CCxSL43ANPwsV73vXG
J/cEMfbTD647um7atsFa/nGzcLLE6QtBQ1EQOQ7oIUWKhgpFNu9ww+Gda91AW/QJrMVbLTXrasDb
JcYTfcSW2xXf2OF7wM2feYEJ3hUgRsL35ws78RWKDUj1oWSNEn1izjoTMRE5Xdh+NkfIC51llAlN
XO/Bo4iFm4V0nT11kUH/yAN13kg6ron6bMrSRTGeo06Fipvi+LbSwVXbMowBR8HHSlqGprRMUFsT
M0v8Jtr5q0hDncDBztZoBKVhDs1ylivybpr4vn46F7+bSPVasgSvAqQHwHePaRDrz4OcINHQrGNg
XHr4nDNnuwboUs4UG89x8tw0kOK68zSmc6uAxQ1GyWyZ4qD7SOM2et7MKkWZt2k0+74k+PMUS0sw
lTMd43QxEJ76LOap1vJ0NKqDtX/y22DFbJZBwTCePYpM0h4aEtqInxV3NBEU/77M//PVL7IcSFSY
05oTDGqEFMT7mUW5BEAG6YHH9pHrEK/CLOAxobXCm13T8puHrDdhqMOqKFFjFMiMVkZ4LUsfVBXt
DCVBdITPn0hLNUdIqHsWo++P1bqxpQ2UrU3DdBKhBVzX8leWz39e6SJS+pWWOHh1yTscRBb2gH4u
6KZCRtyUuFzj9FJBSEdf+JPbioD495FkE5RNU9Wgdf64fmq8fB2/1eUdXTLUhHMcNR2sBvX1x2+n
/5jV/BEdHJv1qymKbenmRe6Omb2HSGmh7DxEuMVaFV8tH89+dNNC6JP6Z2P0lkh3LOV034biJ4Tr
spoB2jsXxXpCkMg00TGvq2Val8sMI7NC12dimbO94laTzUOWPl8aaWDs6JBZAMMUS1+i3UAIFUtD
rgjOCpNDQy+bWxhdsgjF2gDA1T2jofzJ2GriGPTXwXVkzeBVZcdBVN5SLne/GLzlWKVYWXkEQqZi
GUOvQ2SR5TekBvIi5vdhCFN84tEf4un/H2Nnutw2dnXtK0IV5uGvOEq0ZLXsdjv6w7KcGCBmYgau
/n0WnFS51frkL4krEkUSwDn77Hmvxe3w/CngozIGQcFDNc8yAzIXNNzeSA0U8zMoOMdwYJCYo2n0
H0oj3+qRGa1gbKf8jZZ9rdnXxwhdy4Mf2fL8UDL0i0MOzaIVcdqmUzbDs2SWm+RMQ9n0BPMv/L4M
mb2482/8hlepZPwuLV3EBSEzA3/RfhVhlk4K7rQxTyemuTaXS7lxY/8mhr3tmj6OxhG/fJNj6XTG
IVu6uWIeTQyd7z8LUt2PcuZR8p+e898c51+dGd+UNXm9oQKz5b+O61iv21zmq3mtutkcAbuzyPCK
DozpCeu8IxWzmxFRvSbbLEt0BW9IzoYd5FuzBPR4xF6c8TDQH9LPDIKwa2W+la5d9SoSAJXVFhK/
GxvFKmUGqcZtDllZDb1y0RTrFxULxwN5doA1OWd3ANjuDcDsUoD9uhhECgt0A86SqyYoa73ctBT0
b4NHjLig1UDqv9Xp8O16J2PRM6VUMgAOjlUKnS5i5hcOLGfcFmqwMZ4t+1MJ2YsMhm4cLvsnfTXY
qFs9aZJCBTY/z8Buh4isY4F0Oz3r3RHHrTqb+7i1N/KqQCycAyhluwP8WTfS2GAsA09JQ5dyle6h
gQnpXPLGCGuZNCAScirgAk5Q3fNSHi8uJEg+Q+HYKxyNKYMke+SuwCNJLncz9lU3BfPK6sTlBVxj
ibU3JudEtuXBsepDH37yJmw+i7ruGHkLEzBH2fyYhjpYF/baKdlZm7rS/5bNLzDRwyaZva3UV9t8
OMf34DRurMnYlaF3a8QUoeR4XO5a+8zhBkU8KkC2svZOzawHEwX5td1BnAHQ5RXIDKSXDPYcjX8B
d0Ep9kPAji0MkRiDcDCfZu5CsoNu0mK11Y/rFToS7nd1ZXFR52iNGHCzVo9W7ksHEFeDjwfFfZoP
ZNBwds1nbZA0TlbGez28h55Z/CfHQTwYZazhLbm2ZNoMJliR4Ai8RscxoKdiVqLYDgZy1z/zPZc4
PxpOc5BzIleYTuol6m/KENQE6LKpyO2M+LwbgCqC/QC6MouOZyiYu4/q8PMQphRHqbPPR1ygrfRa
jbaKp3zbRrtufJh/JAFoG2bzRJf8pl2eUZr23DMbs2o9r3W2I57YlZKlPC4veNK2JRFQVay8L5bE
1NmG9XMJhwPuejjfNdDhJh1jC4m7DStzz2MnoGOELCNu11Hie6YvXfJFCxv9DogC66izqa1i4HQj
BwCvJqH5GI6hXTtyuPJpA/VvwiEyYzBCeBJO7EHfGoWYsnJTXUuQp/DRMrrjXXeLDy+TNxefdJSn
AJ9CEzEe4+F4JFrMyIRsi6MDBc169PU4soIhGAhX//rkgkazOP6NN5p/ZTWN+Ob5OCe4MRoxj3ME
vwWxxiNTumxupTKfr0wTIwsKaaR0QrZIA8f9f4bZ2p9tTin9tzHdlCyzHL25jm/1KBk0ucz979OI
zUdu5fVMmX+rx2XC5FYycilsQJA/9N0zKP2A4hu7BonmFbleMulBcM+QoLSRFIlxPprd43zZG671
RY6pnM0hAQRseD7DbKh7lF4D0HQjCZUO1GdXq8jC4ITfcC2bmEbLKPFYT6jZHfS7rCURGr6CNrLn
fkc83mF07iRkWoyRa5XnBqRNPHWExWnOx75Nb4CTOpqcdTkYtwAub+MLJwvimuaHzpEcZ9tJj3Vi
fihpWx+z53gpn6rRe/DG6GOPymYS+25GG9qt9+C09l5RYx2gYXBHtE9SX7IJOvEy30tt01L7855T
29pXHG65MlJ7xCk7aUN7ce+bEPxlzq9uKKdhn7HpuLH+wsUefKm49Kgd1ye93N0CH/lxNK9g9Y9b
Q3GXNX2aq/bAkBY1/eCji6fspc2hHfLdNQ0BYiPu8NqbxLdOwIw8hU3wseZcAaZyr/VgcgJcJPvP
YXk6l95DOqcvBrzZ8rU8Hkh+l/yRYLG3Ckg7nG4TqGwkyQT/sxz2pQn1YdUz3scKGnxieVptBaSb
FEC3Nhue9udj0+dHe6h3XWgSTV1uDPt58XXutUEKchQ4nxc+gARHMGbntAivD14hWWw2zrzU0djj
47O6UDUc/Aai3ca7jal/dOe/mPzbToi37l3f4lLdCxFhhXr6F7v1Lqx/mrLa+bPrgO0CpEPxu202
NEdEuz7CHjrLXrGdfK4pgwaP1kvQODfSeJKqGm81qY6yXCUmb7k0B78/nOW4Jc1BRrHklDCmtak6
7B6SKztTobAG4MaAJnMm3GMAfqf6QdfukV5Feoohtcw1/oROTQFXikMY1nQwwmBlshqLRTxyYc6p
5G/VglWnekLalzwC8dncgs/47B3g39vKh7D66gsGK4dQq0cR9BCxXbwPTCwx2FfvEtAOtdN9zUns
Tf4ElRGrpsVd3U0e1yYMlre9LjyG+zfBwuucmJy/yCEnR6M1P9qvMvHFCE993zvjSYGkHE7ZP5Mm
0UDGEFVM2nMnLS1Vqmi0ZD45z5in5iQNaOjmg/4q/RExemaEz3GG40OAUWUfpKNz91kONT6sFlg+
GExAe8Yt7IDayfBk5YSOHEcpKobUPetGu6rj0WAm9SbJkVZE9mdB4Je2/80qWK+D3Fer4LwKmXrg
y5yi8MaTVHhibgiVugTPyHyJB2+TMdPQTC80asKTbmGC4Sn+XcPvP7IrsDC4YYjrb7mWjU/+yguP
a78cfQgKT7K20meSxYToRLZJi+Nd7fU89Nnvgo5XmXhFAFw7skKXlK0f2K+rtPF5rpKZitJJ8bxc
4cnBVQBKGRszLOS08mcHtaLDbBjoDvb+N2Jo/8Pbd4nH/VAxCKHr60JHP5WNm2b9fGJUimFPTHvG
dE9yMsNva0SSnMjQuszJEw5heTgUDHbC44URwosL6n7rZd2WSPMmmF9GMI7Zr6B96ZoXC+Jf13ph
FB9Adm/DKxHZ2IG3TCQlz091dMefK3xc0M0G0mcXBHLEas0z3tj395/zn6fNBVIW/A3oH3yH0Ya/
h3ddCKNfBhsmwzWiGXmCFhCgOZIOec8YY3lj8fL7V/xnGMUVXd8l5WBGPxPyvwaUpPyhojbt5WRN
HhC4llYvYAEMAITev9La9PD3iI1LRS7ILKFLyv51L5fjgEYVdHDC9qw1HNZGQJ6Pri6nBYA43kPq
qV2pJ3DtHG9j0iA+Q2ji5cBTnd3jcBVrKwQnujmPwNd0DzGTMLbL3vbegU6XbQ12U+K4TAobu9Cp
H+upeGwxrpYucdACAu93E5P7VmpFv8MXtGXc7JGnZsR/q3VeuGhe5I8fbHicogmR4HbHFjelZxDZ
Rkfxs49EQeWAW+NtmARL02KrP603qUwBiSIHSCbtF5qNsBzoVIawmFwFAqYtPeDivNuSYUXxl/xm
S9eq3OuFtkJ2lSOLoni90KF1hsZlmKbTdDGApMXSrYs0eYca2BhYrIhddI60hGUEeRg8ML1v3JlV
vI+d5pNfc0yA4anq75AIbjhmKky0hbFzkhz0KPuPJADHlSdiv7KR8TIIYqpNZQFNeh5DIM1N/zZH
TVXOy4DCvoKLfBkGaGxIpVmgywx3Y13d6AvRdYf26h0M38I3pk2Svbhc3KPNeHJ4CR7aBHSv2P2j
gByWewoPQx7+5sz9M6XiejaYAh56jSjgda/OYJ6dipH7+ZSf72hEuAmsl+v8tbh8kWwYvbcZQN55
/yi8YU90TbYnJFEWeO6rcz7n8ZXRxmI+Kdkl1xbDKd8U+iAFg8o9gZawhhIQru7iytla7e+qBM4b
SpWHRs+QrXc5/K/uwvWTEZqSZCYe/14GYFd3IYyA0PHgQUmrJqZHFvnniagbkNyJQzi3+egdrTjY
By0kAJi/KXWPHTzdlihM172PKa7k/VNsBbeoz86wbur7LoHJt0GaoA7w8qf3F9R781EChxIgUSBF
rlePklnFXPcNMGbAkTACyElsGDnzURmcZt2k7h9plebwI4+4xjssaJMxKYCT7bej+1QE0VbgqOUN
dSma2qYnz4U4frnXT+P3xvrGD0ML5lG+qhFSbm4B3y7mYE3iOGgQkD6tpyErdkP1oiKie/1+kUW6
det2n3P8Kxh6R/SGM5FmOeeAfgLAAF/W+8thv07xYrA9+5fl0HL9kiY8N5F3jeczzgLho+u1jDB/
IEWjhSGSV1Qbhvl2IKOuSFERqyKFCwG4fqbmv7pbFrO+cq7wWPvsIyQ1VLKMy6f37/V1WVK3CsiQ
j5HBAoWv/ZoEskRKVWcIMEiqj+bORQtow+YM5veqenz/au5b9u7Xy71aGRt0Iis5w7chbzQO1zBZ
CT6lYeAiVxqGUqJqhgWpaTv9GeCoLFMLmZCTkeNqDjjkSvt5TXCrFbJJ/3XtBzd+UkBGiU+R0jJ+
gk23nv7MzY+E1rR9x+WJPPs8EFsT8yhhqSxg0jy37IRjPXuXdH2Vd1sgs7//6M5bQsEJCSB+wir4
zqtKjemHaW6Dr3WaR3ermFxA6vOdovS2+z6Cx5P2gFAp4UJ96wNc3pseMVV8XwVkbHDWXetZb6Dj
45CyJBT15O/ZHUmuFKQpgs8cK+hRHNB69lA47dwFhraKdU6KP95/oOBN0UF6lAJ28E5fJcPnpr/C
wzdOJzvo1zqNqWC7/pRH7sZz0eSozmuDuuFnPHadOelzncjhAj7v4pHU67cygSYoRp77IjsnzaG4
P8mOIzu09GdoXtxDZWLxoTZ0zhDH+E8GoVCLO8mp6m2P8p+/lz4506Y+4hNIPzbYN31301MtItsn
30MORgXOcklXAbj8Vf5THcjlVH24htv+ATUjVaFcqvxNb/BhIYQcgd+lOgYgVQueUP5KhseqgxLm
PDgIxxmv4wiXCGHH0125sj5egjD1/tq/FY54ABk4FPgtjOdaFvxFwwAXVeYhkEMnt4PW03mKKErS
LiF9mqtqlsrpKXFd37+u+7rILHXhWYFFMGDjKq/FrV+ua0YdSDVGQyDQfIBAeafMneq0Sp1Jkq/L
n7BTrmmmIieFSvJcyX8l9iTAylbM3CqSC8XZVvusPJ3+f4ms01yHD3SRk8P+ErbnY35+7lKXqe3u
5o9u/GPNFxvk25SNJ9hUCK58vXoJVF19/1Htt8IuD9/Axj13cRVeG7W6aDVbE88na4ZNJCCZy8Xa
2dxL9WSLd6fMu26EgkHTfEgoXRsW5byBBN+Vwge/L2dyKhb9f4wBKPtjkqRn7KBvijUJrboNrdCs
4idlhKUUdL73pfEvi29QYnEtfpHEAcpkzXC3BoecxAl7uzHRZEbHpHxFFtbYrcnfiZo4yTndliq2
ktoA+ErZm9pD5dafGpKkSsdKuUiRDmF2VLVRaT9VR5Q6gFkaKGn+TsDpqzRCzkj1BxXyQ5u0Upht
/ZxCMDVjxko/5HmzU05ViUiZN11KjpXuGjCku6YKbyeTmg6vu/bP9LhS0VT4jLqg/EzvRvEzmb5W
+sjfaAE8iG2sY/kI6gdzcn8C03BAPLbZ9XkuPzDgsFPKMmB1dN0O10OlGAXIwN3f2O4fjDoCf0wH
g0VOkaIjT66OD2W/HBPjSrVAPRDYZgN6aVIXkbkxO/eDYomu06YqdaUGAqlQzILSc8r3qUdACWcS
JLRoY8nJS91FcmwoS5dMfE/Nv1S0UK1VmZlwdrdQd4wdILI2pEk2SXD3xgAdRXawYyeUYW3yxxzJ
UHeCKmk++6afl/5ZyS0UVMASq99CxU1p/kvg/CwRXSh0UTuV9ndyBJVtU1YRwV17MGZqdBJJWUc9
mzpj6I4YadHgHEuM+2CTn590I44VQ5RM5p9CDAUGEQzKPZbvIovZLCzTzM8eOw02qXW5/qZWbL1l
Vzh4EVkfKvv0qv3de8rg5oRTVIHqSNgD4bzaJrSzeFHUOXT60B+psWoT5T9o7t6EFdaleFF8Ywy/
G5t+WxX4Vgj8EN1p5us0XLV0MClcu/mUkUOemq1qIzPlQrWpKEVMbwnbs7ohKKz3FZETyXt+HVAS
plCEJaxE7b7yro0c0LLQIftiJP+tyMErozKBNK4yyXnT7MzqulP5qKfspXI6JYKeni45mGvjVANy
iLtm4YlwlBP8X9BDDNlYd+rHUdyj08Qo3to2kkHdrs+q7LI69V6zQyfrVx2y/+oTvFI/opjGh1ID
dgj8FR1x3ZdUCcXGmxlaX3ZNhQclG7O8O0gDqYuhp4IZk0ZTHlWKXDVLKa+1fhnS/k6qbQjdu0tN
pQjPAPUoKR1RVHZ3ggp7CyDStszTnxlZDoXKuTYZ86Z9Wi3ECK53x8NxmuCcubEoVyG/cpbONtlL
rqujgQ5X8tIni+e3ZxjBeQqq6cpJj2SGVbfK5ZHCJeOFHPH8WOBTFFCb5Cp6o1GkgyrOUPXYDH/i
RKj0om67wuAJow4aDdkCDB4lCqX9Ve4lgQds337K7b0Ke9oWHajuSpKfgFMbIV/4XPpAxKHhWdPR
nzdPReXyB1Dt7WfmMjcch7W4g73QfnczZxMjaWUGI5t0KmEQlN0HVHhLpqWYeU5KwfI3LfgDdCNF
wFb8uZBXLAdQ+blc+NTT6aMqk4yEg3mCJ3MTzGeQe55XXX8NHmpfcMnzJ4tvX1hk3bgCaZUYG6qC
HXPTcmf1IJB705z0TTpJpkUmJbO821XPB09x3e60kkpNkxLYhp53awblobuM0DdkR6Acj8SuW+9C
WpCiaj3yNehzd0qPKgs5xLt9ssOFK20bWj57mzfB54aUSlh4tyqpsEhXi1oALSdliFvCPZxZ08LF
9++fwN/+UFzcrQq18MNsCxrKuuJymy50QsXsoP2zNEVFVQU4OP/AGkRt0zopp8YI9hApr89aSd/X
zwFSlJnxS1IGt4xroSKoJEonJ5jYi7WD7qlPjaOxREfTgnyguY965wYmw4NkXJ+ouDP1GORkkBSo
aAsrqhqzR3WUkZqrwTozQzVkxwvANrM9HlXuWS0JXkoCfinWvyBXCkX7PmFL1LMnw6PqMZxnGwdv
qo8dUClpJRrOO/3d9s29Ch7XtoCuL1iXrm7te9kdA3pyY7xXiht1l+Pg9RQnF6I0i3+SYLgil7u8
DG85boccH34/wXWtuqiqqDLR6vuQSVwLGhxVBg124GaupXrV/NSiVFCzVodAlv9ReQBGA0qIKILz
eMFR95HOOgM+konTBaWnCo1OsQpD/wt/GhnEsTlQx8iRdj0/mGs7NTapy0MrLEdAgmPQs+jBI+IC
BgNQ9xl3bK0U4xvovJAhkhMn10yqyZ7uLyHkZTRWDQuwo6hBWScVNG0yEfVyN+UPMECCl+aCnm99
NivgkMCDlmsB4Pw+JSNQX4Lbqeex5/n+Uv/OXPyzWIKLDumJF0SwfJhr2PaLi56M02w6AICvlQoi
GJoKnokQ1NXiPqOs5QTEZAgj2jukXdX6KY2h4jFGw/KRbnSPDpfUmkqZJVU6nZsrFSXF2zL+0q1S
okUmMGbgl3Bk9Nrl3P7GEw/eShpg/Kh+0dwahGs675cnOjvDcHHqYQb5iROX7y26mdXpof0hnyKz
pcSBavRqL1M+IaV6oC4Fciey1Ty/GzzDhbfGStypzpOc08B6UrsN2o5+0Cb/JqdUpmrIvjnuRrtO
MU2esuyVNLiSNNfAOFaVdUpoaaL2svr+JvmknwpbkTloupuag74sa2+Wzr7qoxXFORUKr49mCDol
SulKdZxRB4mZbp30BHesJdZyq6osg6QMBac2nv7dRiS1GUeNmr1cQiv4nfP1VjbWd1za7wO6zvA5
/u57pSbouG1Dl3qXjdvzDwXjbv1E57JRu3RgUZkhofy+f2O9eU2f+hLN6vzn9Yxgcpkv+Hu2eepN
7w/SkyYLt7qbDHxoj8q4gbGSU4v2xq7KasvZVb+uFOoFqFofGNsw/zD9FnzCfes0+QFJfAfRgx3n
lTN6SYuLuXQTC0IIo+OiAE1mPHUIeWiXUaZ2mnySEqAhM6+Oym0LZBMh+1/Lg1pXaNxUlVAiBBLS
WmhX1KOeBaU5upzWrAHNO/6wz6uvIn8K+C4aU372T6gNhJhET68OT6mvqKD+jKyAGgTF23+nY75P
/w94r7eKYYFDWpBdYUI5eFV0rZYihwmB0hSHx4z0wCB7UpdT//qsuQXr5X1B+N0FX7m5ceGSX3G5
4JRXbPp3/ichV9WQZIZqOu9f760449cHtP8u647tV34HXc9a1CQr5HLMlQlSuqYiX/3+1dZ0wWsv
/tfLSdJ+0WLxOHtn6+ItKmLHMAnJM+sv3ra5wtlDr7XcClpc9TJhsZSadE2U/YijexWXKfZLt8qQ
KLKX0/r+Ha5lj3/cIQMjzAC5mvR5teOBMRa2ebGWk+e+gK8Elwj5Njs+rSI+q+oGRjLlNSXzAVW/
ib2/6l6kQ0/uFf4TZKTs1EJIMod3YZN1XBde9hte5guVP5vBh3TP62CP7/ynh654sAJaZCgj2uc7
GXC3hX3IpLDBuzX1o3SaBEHJ+vef2H5TBHyX4Z6ARA///r4nlGZy072Ey6mnSKLaheoVtfNStd9b
8uF64MbIdnocaFx2Ev06+zhOUJem3dauoHslm+lO/j6u4pss+Arhx1pmiXAIlfCMr0cXg0ol7v07
t95owCXvh0KyTeUA/9GAu7QFQ+EN0isLAcqJkQGORJyw5pS8j0ziAFqlYF9KS0VIeTXaSbV8KRQ0
oXWUZVMCBuNHWyMVzRvcLTnssCHh79Cvg2OgKJOOMvLy8tuaudjqY3IXeFV2SuGnflUgoRBFcSPe
NrZVmk8d2RlxUEm/jRoYJOeKB9TYw9zSXm2XwLrv5JQtNYPUtDFwP+orAu32eB6KNcyWtpSyS+fd
GBMyPmluB+tPTpwchjSler06myoptl05Q/nKuqjy4/qkXtPfHM00VTQ9+dh+lWHctcmXr1yIxdbc
SEY8Qa2MD+nXc8QK44jr8RUiEbXhU0kxV4mHHXq2eYTLxfmdJ/emdDK95flM9ETuOuL1i8ZIo6EE
34LzKEdHVlFZKNshhah0Fzuj7nj1Oinud6iBrPuCL+aDZcGuNjWc1iBipTMjIdgNbaiiIz+Bwqbg
a9gv3EI1gKknS2E3OS69GocsHcGBwsS+uLWCLxgB59Id3pfiNzX+Lw/46vjFUz949sUFsbvJ6fVC
NuPvF2B2QxB7VMn7ra/xZmUuNCOb8q9JH4v9yr+x8sAsIQZExV3nTZYDqunAfueRjgUX3/MNOuOS
jaoGqjMMYb/pqqOL9lKGn2aXjlpDeXEPUmTqTRBNguqNeE03MlAqFLy/RNZbaxRaNhLgBG4URq/M
Rl5SaXThAzp13pN8D0Xi6mlTnsfED58Iu5VqVzpS/gHHRTuoJiCdeCXNJbfqyX7/zt5aS7xyhwKE
63vQmb1aS870eb5WE90yNUCxn4yPbtJAfrK3AHsZTmyly2GcvG5tgIZHfCPfqAmznSrSs5vv1L0R
J/bhqLLQFR6nMr0wY/b9/ftkrWTJXxk232SuJ3Idx7W96NWdQqie+ZegWE5DxCC119z4Hm0g3ffL
+O/QYPeKbt8Y7R6calipXjIKtwbW9Vo3+6z4bvXtvh7/6sZyU0AuF9W7ERYDCGq+MBa/M6C3mENo
coZ+n/sfQ1IwI7sTOe3ej/9oVU2NgdQPYARy291waXfRSK4IjOLRNsloMrRwgRuM4md65yp75bQ7
m9ynVZX3LKGdj4cmNTjR/em2ydt9BnJBdB0+6yky+MFV0UrtnH7FcKOf9c8kMmUQcLPU2Cg7Yrig
B8+Bv1XW49A28q06Fzi9BcSCZDroJlsoZ6NrC99VdGO0hNsWkTgTLdfqcxCNwMqTZKJOr7ekzmM2
Wvzj03G785t2pyfWp4DIY5x1OJRDtzvze7T8lVvQDiccZ94yZNld5KEq6epv+oYga9noG6dyPKxr
SoLJ9S53Z7k4Q/5U0NUQUb9Ub5FtzYcMHk3D4oYJS63lr3j+cybZxupcWZhL9BjBBtWe/yBWOloU
Fouk28dLxAwoI2NTu4vJ387OzOQjS2yMpCfgimVZAkHJGyxbld5N9Fs4/rIZ2SjA3u/PHrjOzvBZ
W7043rGep4N+DsvsvoQ3KyAy8Dy2ha0ol/HJI54bmICx7NPacZHnd/rqxpgOuXum86fdG+MfZThv
HB7U789EoS24EfMhYVGoJx4Zq4C9d9PTnBWyNm6GbbXnU8Mnz4X56PEw47dsccAs/nnbY34GVPty
l9jOgxo2QURKw2Z/SSEnyMKvACY9OkTDxtLcLF27s0DjLqzLfVFld/qYJGymX/dcj09VPh1cOsOv
j9SQycQge+180C20JtQXbkQ9CeZuminKjnQG61wV3gONoHu3xnVAEhz+oa+OWoPKCjZZB7Jltw/j
HvIaWhOReacyH68ETwM/k49hRm6vTzI5caOr+YibhailaXkvGdKO6f+Fu93Ny+NSjFv809jwvwIs
T5vhRLX3SYcMl4vGi5PPKfKshjnbZhd89pozbclHGlvv+zl4uF7zH02DmPXBg0Qycd1jUnzNs8+u
7pz10V8yfzxI4FJAtT1OyZmNAF2AdCZJ42A8aO9mCIEi2qKrYWv+pyFhlfbGPvLbTxHZHg8GgVC7
5Wd316rfS9/481fHoDv9ejASZnxg4Rsjnnq5aYLLfTyLuBYprlqObrOXzNrpfCqibn/p8ns9uVbE
HjlVLGr2VNbLHzoobvMCOuqdQf+gbguSqTaF0UxtBvgn7shD8LN360HBCCiuxCCYHs82Bgx4K62b
zr/Un0rsZcmTTi86yMOU3UlvDVCN5v1jaWWQaaf0eTdrMcBRTgMGl/UTS3anu077x9pjMDdwHkxU
w4RkQvkEtOWIeDek/8aD3t4jHC4iqYe0SKDqQMGtvFsVXWNQWz10zmP8xYPYQnrRnqxHfe4MeD88
rUFMPOgdpA0JmzcGyRDJEsHcNoG0TN8sLQic61aPZnjJvUT4knBnbHDB3GTGWbxcTGpe2X3eQdLG
Xdjj9SblGEs3S2sWiHqIGm/hpz2js3Ut7bab5veeNWyXen4kncHw+Xcnr3dz2K46b3IdNMT6zLoL
fcv52q935syINopJy1bAm5maaIW9aUKnV3Y76dk4R9PxDikGHSHbb3d90UN7RP6aQyF1FBbDqqKy
1j9WYKZ/jPh60OxO2Bvt94RKk1pzva/RDOE1X1mzNGrOrCZUT7N1aJ2XDQAhzXHTk2dsWo7EcLlP
mKsvfXJLBAKE3DqK3pjfa3VLfEi/8I5S8zNKUvobtni6y/ptz9sllG40w3k3HaSOQ/Z9GhGqxXvQ
joiyIaZX1ExIwdsvJkQaaeHu8zo5ZLCpS/1n2XQKUgSWDoszC9/H0wmCIhFl7HvPO47pBSkzaSDj
tq7FgUbwkRSRV/yQfliK/yx0lCYJ7hHts9dHP+dwnBnMard6gAL5XS0Bsmo2GYBs06Hrh1PLFeDT
ORY9OJfukccuoUJcsNNi8eNSltlwJNqd5Gtyur3Ok5SCbPmlvHzzou5p6Z0Pdf4JGt47qHcPeuCS
so/EhP7ejVwIbad0mYxZFvoPlyW7l2HWPeXB+NiQB4/hkTImWHqH7B4C44PEcDCuN86S3q0HBWrr
iK6h2LxfzV5Pb27nPzTYQy1g4zb7mYrL2fkm4U+v3QdnfagAccrj8RCNyhuOT0DWfY6hSL3O3gcz
xOFlz03sUDeQOo0CAB6dk+ODjncbZMVeR/pq5/f+4B8X734KOKKGfwH1f3Y3jRf/CKrwYQydrwPs
z7NHehL0kL2eTTfZBRwVLKeP0J/t6XEs4yMKgGSiAfAAoBsGVhrpdZLlseRzMpNadhn5CXTG82a8
KxJaeEJv633W4dQKx473MOF2re/mm3PI5ScmQLEMWf94rfP70sQTRTHmxrAFy/840wWGt6V1Ina+
zeOveup+nA4Wd6FdqNgpiY9suTSrLHG0XO6lyiS+eo+8HpcjIXE/18GxZgvSq7mz272kHrKp1a5J
n5SX/E5nUQ8o5ZBm+Z0MG+RuB1vDK8uLWYs0C1fADm7TyTmmODh6uqmKHqRmCpTe2u5p3I0WWt18
mCgbWfXlh1VED17hkofJvoddeo++DBaPfgxOYJ3d27RMO8Mn/TrP80m2zEWGrmOzgfBEkp0t82e/
3vRO9cVpp8Og88XS8D0GPosuKhc2uU6PMogyQX5yRhDNU+zPp+hyuQWaGQePIjS00suU3ocLHpo7
n6RwZO910vHIdibenwS4HodT0gQPg/mvZpz3cgGkwuMWjiTOTYqBKLJ5Z8F3obPjlAsk6h8bLA8K
28dF175oL3SCrtMAsyYtYTqQ+CNWer6RGZki9zha/cEAYy4Z0zuZn3Qs732aic0LxnhcTjKOFSAs
BYRn8Niujri+kxB5V9Q/IGD6IJGYaYpcP35xjh/PsfXYzfg1nMYuhdEKte6gi8IrOtTI77GZsz0/
6sDrqzrESqJR1Xz90O6SS7967IuBcHOMnEZo1cnRxa5cMjra0j+hr6fjG+UKBUc9/rsqGSp/Tqrz
yeuC20odLffQSX7TQ+rOLGIVSGq2cGkcZJVkvEf0sizVgKMDwCYkut+uY3g0ru6xPzOlF1kf84cF
dRZM7oMerYuoy7H78vbrvLi/Wul9hlGS5l1XBBGQ0+769pEc+YPCp5xAWZ6TnC95I+V5oZj/TdGN
7q12oRWTpy0TpjFlsN1w4r1jg94xQu9fYlUd7fbBifF2MEvV1G+Gbmk3/VhtE2/BjRvyw5R7+Ffk
E4fi5AeUe7wKEJrGuW7SdgH4JTkP9JwZ0Kt7tNtEhnV3uYak0q2luIla6wdUQWcoYA3fNrdhBh34
MlS7NAWXpI4qCNpTMBuHnFE5hs3ON0UXh3etPxOUQbrH0O3WI31CMxRJovikcy+zvSA/MhFK++Hc
38u0hTyZtH1S1Huv+j7jImtxIje7i53xCRJJqkrtvvBwzI2OfNP8xYrIb/U5rmd4ijpKUn5Ewjke
m4riPPQn2IjBIE5rqfvXztfo6n014/Gp72gnxuDCRH3wDQi27Iu5n6+oAEghYe8Mp514s0CrytiT
6YvueP1m2+hO1zPBmf899aGIKuLkz3YpIFAiDHaPqUabES65RTpNLi5rjyKH99jP5kfZfIUTSYQf
Jre8m79Eo/s1WzAVfrpxLu2jvqb2HrPE+WJMFGWj7BQZtwXQJDedmf6wC1o+MJowmtNwncy7OSMa
IBEeT8lTa95Whbsxl4+KaBt8LandeEZhmdPTFJJmNqNtMn+ZgVgj43z52JfVd4UjPn3bMhgeeokx
0Dsfoc6n7P5ClbUrkNXpoABqKHp6Np+lvaSd9e7KdI850ZO0lDSWvkkHOsLrzTCxMioAxzLYC5lY
QI6zpM/S6D9b4Fc4hfnFnPpvUQJ6MJrRqsbPQAPcKGaHqvco7TcN3gNzxQAm7fLuvEZ6SzAdFMLJ
CPTefJhQFjPIs1Ee3mRNQmrk346Rndp+/t7FshM2aLh7M52f1uiyf7z0j3WsbPr1pvX8r6aSElgK
ObIKqqCs/KHTLG8juwZfbcd8HKt6l7r2vCnaYjdBLijvt2qTD33ztUxxS9P4Ezr0aDnweikgbowE
GPf6+3WBFjb9S46z/K0+6J8ql5FY85Dz9XWV3ltBcS//p2zTb3W5PGpH6RSGiHev6Dm8HVxRPM9f
HL4WHP/tZH/JBv+hCKenLjYOcRmzovEuDK5/JbP5CL8rXQjDpu2HjadYiV2S/RksGuwu/V4ZmvEc
a1wRjw4brT/KKMVJ/sNphoMTw8m+GNmq1IsiOCqQUtQlNUZh7WTP85cu8uwvyxQfFMckIf4QyYXV
rzIOBILjSf7KlGBaFHGX/+mbMkcous9RUtzVvBz4w568G5tNKE/U1hBeaDn86VGOq1ZHcqRiRlL3
jCBdD9fYOcoLkGde9fPBW8wvSRF+XdLlMcrK+5kgW5a70EgQ0FQe7TXzozVYp2sLgDBbOvVncb3i
GbQzXUAkGi8EuIIrd/0H5Suujn/0Ani5ARaQ2Mr3K/B+/J7xaglddzVP56Xev8jqeRF6mUUJDRxH
AsIG5x2w5WNP9CkvinLnSbpguP4OInNF0PlnGo5EoU9PKD3jr1KZkxrrgiFBt7glPhk9MWSdVbUf
aShJYGSn1EffCZV5v8H+U3lQNZ6DZPrdQZhi6ktQg5Na1wLGwFQCUI1eM63qI1JefLD+rK1d+NX3
krUzWSOqmtW0fOY11RGA3VLVVY1GqiybRvR57eRpLKjTn9VcRjPwLQX5kIBPV9CsmEUf1G/Skm+0
UvsmuC6mbUOlGpivq2201FfL3Cxrn4bKJ2vfwfKkQkdEKUMoNjkdSdQX3r+ysPz+kQ5lshDsIVWO
KPX/vep1npchsQoUMEn9FAwsj7YIpmWg3t0ZRUWWaGCk2bpZ4OAzyLb0dMGrApZGf0BmuIdPgqYh
2lwp0CgPDgj3aZ0xoolH5Tr13/22NvzW9IT/6z0rTf5LLQRqkRICYYrDePgzWMsNzVcTPdAq3NUO
h4JRTZqbVUSgHqkapDf7GxfnIgw3mrDTeICmi1Le2OKyXtMPzUjyxXzRq/RXHn52VBA4By/B8GKO
1CnnnxNF1cv/Rz34rf1HtdqOQ+cDQ7WvdmHxg+sAgibpc4d5L+qGTA4AuMPgQ7U+jW44j9f5Pwhv
1ikq1UWEiLjQAGDxKdVSTeYPVDX9fX18vYPX59WiHRVIRpWfvFfnFWrbGObZjuHUM9Np6yTHS+IO
Wzhm104AcgjCP5oSY1M+adYSX054fXI9XEjoqai9L7nK0//jhsCi/D/mvqQ5Ul3d9hdxQohWkzfI
vneme9eEqCpXiV4SQiD49W+BK/au7XPvrnizNyEEaafTJJK+ZjXUBbkqIOGnKUMr4nqhjT5oyBNb
NtJzI3liN/77X6L/47fDCHrDPovAs/j0v6tBRnUvERxMD5iHKAvG1tuYIK8ia2ni/dQK5rD5kxZ8
WSzCU4NomgX5FJVgZigx0UYwGyAkFqCB5KEX8u8f0fX/h7sBOUkG9qAbA6zzqasBH91BENTIZkXJ
AlUhSN+v6hCesui8j2DUOKRYT1pp0xgbaQNuIXG+qvDDv+OX4un14wv4pJv66fT/nLPvcJIVP9tZ
KPU3HVXATf4+u3ztsvqn+Nef+V/fafo8f73V/yeKrC46lv+7Iuu+Rpr2Q2c//injOv3SLz1W3/0P
hMTA8A/QQEOXDyv1hx4rC/4DoTRKpqYfQUvXw3r3S481+A+6/h5DKxBCar4XTPzjX3qsjkv+A2SE
P7G7KQAcoK78vwiyzn//HxMO8AIaMWwTURyB9fPZIgd9HFeatp3kk1WyJUNbwuw1j8/COsWvEbjj
i0Q74zGnRX31Pesc2n68n8+qZkRpphmRuvlJjIIUizBCVpEGOMA1PTzmHrmwwEEaPrpfVU6DFUeo
dl+YFBbeidu8uiz4luNd3wnID0zHdYpeJltZrtW7YeanBw2qFzcpvuma3Ip66G5ewWFEbBp77EgG
uE3UsY2uPHujvACeMZfha8DT5zJqi/UQCtSzaULssQyh0NV4GjQkr3If2qK7L8Z+AGqyB03Ecd3j
2IcEEXN7HwxoxCZt3CUbKcuX2kPqmrU5gKSka24gTje3+ZoU9CeDYMWRDekl9Un6MHgifeAurG6k
x+G/WhdpunZymMPWhZ+e55HjN9nH6O9rHyMeeAsl20nK3AybomPDlzr/jhifvQajFbv5sqb8NNY5
C2FSB8Rs4ZdnRIZky6fR4Hi/RvO1oSzgVAp7jVMZXFneFQ8aNPvHJnE7bDiKH+dTXaFmkLW+WLsM
EJmWd891NiCNdwX/Mo+cPnTefhsV9jlq3zKKNJxPBy8p9V2rnH4JTHcEMDWulbH4k1z5P/u8cQhV
3cibyJWTirCLRvA/gwTEuyGUHeBdb2v7Mgw87Fc9cH2gB1SbsgwKaAfw8CHMqXMrZbfAZwkenJwE
D70i8Ki+UdiEb0hhoWSDLe9SdbmFb5BK8iP42fxcuFl6nkfwnQvWI76nbR822UoXWf2mSH6hfZr8
CIN8p03KvvSkfxxdnp+dgOsbMkZ2KJj9Mp+l5gsABHj2grTewTM9RT+jG764YhMhGv7TbvaJL4g7
Q9EVjxgWBiiJ/LeIoB1p3/COZofe56W9ZaKTEEYj4mwA7fVSqu9YHSEij+I7U9lu4Ukne5fBmhsT
vXcpIkCrFNhAQWP3Ia3EJXCVswsAvheNhwe407em9psbNujqxEN0+Ep99lL+yGUSXWiZi5PLmnAF
b5UYhNURLdNgQuBzb0yuWQtj+Wl2yFiqZVB2KE054dgvB/RnTpVsilPjkeKUWpXt4US084s0PCjf
Sv3mzz89eHDT6RSTKy4ae7aw6D7TOGCLOK3MOtBBrVcwYI3JWQgtgUBQe1TgUM0KkyAAtDMPj0ag
BjUyK9+CJGovWV/qI9KwZx7AWWnpjUYf26S5YkFwfTRM4pY+RS21UPYqAIqPtX+0PmTs53vJm6BB
8TrMNlo1+m4+xF8+bj3ec1xDDXoTDFn2akVVbovW0TtA2sOnsc8vI/BwoCHYTZsG3aIKBxRahGTg
afkRWxjDnHbvOcnJuGWzLE3I135d2XNTx/2ZRWhdrkyLHDVCkaPgqQRBjJHTfIinkWs9jrzaYPHx
O4GCdoNSV4fl8mRiYBtUZaFmHz+0cZ+DeQHNgbNKFGygVUrDbWmxjI+9KAbQ+EoH+C38kbA4zu8c
9W4kVjTbKly+Uqf50SD/OOZDQDbQNoqR0Yf1vlI2fSgtOftOJIo1Yd4XWVTZuk+C5iIp7sDSL0K9
dLwURFCjug20BWIA7vq0WUZhjzw/U3B4B289gWYEDsOgkmMo2a/TILMKtLUy2RZeKxfaumZvEtbc
+ukwXytVa/ZtG31pMV/3rnX9uyRyG3SXxkdvOiMtD+7m0UhB3y+CLl3Np0nieJgFA6zcaQrO9t+3
flQQR87Q3W0QCqLVTvuryYNwO7SFGDZBLdEKyUBCt6VTXb0QvsihrMClm06J5jASh93d1i2UuOQe
rfZxIR5zAZkmrz55/UBOMLwkpzEs3RN3eiDcGxUebUrRZrO8uDrUc7FgOSA4MVHCRHSaRLrFnPLN
QhM6rKQz7n+LZn7Ffb+rgCLv/RSCxoAFI4VB8MliJDKfXUpIkzVtFPMelXo/21Vus7Fhwt/GIvbW
jQdUtJHcO/JWPhUEZOXKVvpGBDL9sLKwxjCOPvaKYmZNIznSZomdKwI4BKdx7Q9sGcBVhRh4Mi07
XX2r4EfwCktw3x9eucXNJl2VbLOgcM41Q8MJO5L71jfhTpVNv1AJT27Z0OuFZjq7TwyYrMJn97zo
6H5MjHdIg+rXaL5mp2v5dI1bt4Kh9YSSUSq7iFgFAOoWzctQtS99AIkBB4XBvUHP6busg2JlGt6f
ramGc1LSfGXGsPp+/+ll0rXV2ggUJBspg12dxHqfQ+r4gp0RpC+YUD2Wrj8u3Fo135TwtmmbXR2/
HN5MFGztyPyvYY4CWBx67L4iRQe5ELT9jTCQ2HH0PVyn0cGvUrRDptP5IF221fnw64EAZis+oXlJ
nwCqzuwI+2Ao4OxllXeHIc3YlPu2Ue8X5wJhGoqFvnwE3ctjMj06WUqvXv6d5ln/I/PdH6YuqhdA
3xE1YZm9SqBXtlj5+FTeJzvtELHMpwBqdNsURe5O3sAjKbEae++l8aM7bFU/u7IfXhsNDg4eL1S2
+njfi67bD9RNDjV6WHvH1xjRzFvQoIV4vGiDh5A5qIkX2TcCjPoiHYH9saHf7QDnxcyz7MzZqO+y
6YDWvL6LY+Ecpuvz2XxdyH09AogfdRKxJ8c6Bwkr+8inwFSoqr1znHSRlHm+iwBTW8+fk6QT+xxz
Yu3AQ3WXlOrWJsp7ob6s9l5ck9V8GvN4mYArvm0Mhym9wsq1hndet8PanS/mj5Yz3QMGZ+gyb6Pq
MgSp3ZcHEbj5kkIn+XsNBx45FOSxYckA+7M4haxBAtlff2xO86GcdoTA9n+EqX9mY8RAGvoeQayP
IAoUok85dmQ0U1w2dEtCarHKSyhsJkizjfkYTFdIb9plDy2Ly1+vN5l+sU2IwnHEJysBU3SQacG+
9LFbyASmzLmnGYwH+h9tr6rvcLB8ojnRT0Nqn5veDdEiGezjHAYVYcMBBdN/FN/+DKmdokJCYw9x
EBgd7uxl91sZqR1j4bqdYzd95Tq7KomLQ1Wxh3rQ/dFPw58xaH9gqIXvSZ1N2mTkqecwJ5N9Pxw0
Wo9T+O66bGc7mt7NEX2p1U+4vlXoP4b1rfHD9CGB8eQtZrBc8Ez6MIF+qMnDCwS4SigzpMWmDnRz
Q3RMr8If7JVmDb3iq9BXeAYkceWemKyw9A+Ac0eeP0Icddq5S2OOyRwztoaKCydpfY3epR86dx/j
knmbP6zwn2qFkOiJoT0HC4rI9+FcEcafQuqEQ465zRpnW1ZZshxc+dXo3jzwMmH7FuEmwNiSfhnt
w8iFv3HbvERAMIQbqmy/lR133yxwGoARsOekaf3DGACPEfbGfcsH/2c0QP+/T5IGao+BOaMdAB4Z
LLttYS1b0YlaV1Sj2A02uTgDaXdO6CVHWqXOsQ/MmMGnotzWnikW840XkSqvUMpbzTd+PmSdLFZW
kGLbO80160l0KYc4XGejdQ9Wsmz7EYd4k6RhWPBxTaX1d0Ev1VvBf9QoAr/EUgeHqo7AikUvzwta
7wn9SLJVXRCvKJQ4n+B/eOMwCV7yLFGQ5FYALM2BZp43q7SDpP1Ktml6KLRzZk4hLsYDnrwvnOBC
4hhcQlJnDxF1nF0fZCUQikHx7Cb1bQ6cU6xHaxMIcDdrLe4Ch8OpLTAIvW2c3Yaq+tJlAmETLRvU
eUaD3hz1XoQ76l2cQfNrPgW7XC1lZvAVlukLCJ6wSM/ap7IM/XNzRkY55v05MfW6hS7xtZsOPZBr
h6Iusfd+/DOjBBOg4YBiAfLT7qu6+IIUabIGEi0aedTcrLq4fazv0UjRh1EX4y4FTmTgTnQl05bU
+024Jwq9kQ7iV7t/f1j9/5rcUBCDSCMlUKAC9HlOgn6f3JHU6Id5MHtsI6jUaWPOXIM45tkx+87X
3rSyyrrOQRouxrPWvjknRKvlgEoE1L5p63jneXNMW/HuD+mwC0FwRoPNjzC967iD8/RAVg735P08
qgej7p0eC/88qkn79aOgEDUGZAvoAQDl0SEi9/IfKa0sqNaeuHnlcEBdBYTyoK/2TV3kryD4H70a
coelHzlXQb2nMZXZqx4422ZYrteG0Ow16+FXW8KX9w+VxHgqZv5eV43BswBXFIqH0HdEnvipFN06
Q5a7bpFtP3KvOvWw0eL+PbmSHHOmhqtEV+6JCfmgbFMBlJGxqcKBTa9K8dwRs26Dvj+nYWHP86hh
CFHhOgNErXkdiN88dhr/VcxfHe6obZWjIs9H1EgjXowb0pavZBzFvhoDcXF0VZ7Qkzx3SQI8M7Ji
rCjeep9GlgJ6idnXg7uFnVs/2ETJN5KnR+Pr9M5BvL3POwC7fC3UPXeAD9DKH79rP13UeYkuuUSJ
NJai/XjfbgzvpM+Kxx5GsHAnSegRLC12EzRdtoHOHsMiyB5VpL6btAHJ+SNvHRJvg1gEIBOJNsi8
5UukLAuS9/TUiSyGRUih9hHa+pucZvkKrGws96VL10nYiGXtRu0hQsdzMVdXHLj5wRIFcUwRVY8p
d/UfFvEYBcFPXy+FVwFK2ZALgoTnZ/4sMk7S50gStpmr1amqB3uKAKr4GNVV3hyGAH2mvy5JWqMV
n6PdWnDenEUqNbDl+B5Gn/8sYy+8C5P3dNp+AuMBW0sz2J5Mpyw33b7xO6BBRHROah6ekdewITq3
02G+irZGs6Uctvd9G+k77LQsLO78qUCUT2WhILw5mQz2msv2MIQQx528cVv4Tgu3BHPMXYGzeCpH
C5BbEi37cmTvSYHAbCjL4TGNMm8TYyodFKudCysdBy0iJ4Reu79uac7ex3R4j6iKFnDCHSEe4SKL
woO6haDSfVU54bGYDg0Qo6AJSL8Hjxet5Kgohx2MalwQPIfm1k2pZNww+3ENet6pJPorFL04fiBO
XyFhp8FclOIhHZUE6Jrxu0y0/rZSWXOEJgB2wkGw7b+vgLMS7D8nMoq+CEB9dBQhVPI5H8srxoFA
R1nKpcbZ0qb2noKuBlJh6mZVLnoFaOogHhZusyI5xDPmU2eEQju6/XYt2km2Uz+yqYSpKmP3vzJy
GwBcbRBPd3bE/4AUPnGio4lVAsV3Qp5kiL14iuXbwvuZN0hDfZn0d0x4yHghu/xcZhIFQ26Hd0L5
ctCp5mDy8wPdz1HiXL2YD3kPYPfom02VA26iTKRWfRwOF2b64RJ1CbqPgpCzU9V4bMVQnEmIJr21
QQ/Obdtv6hGtVNDigRYxHjPLsm66YzV+z+qe/YQF13VAv+2roLwHdSrInuEGnKEMK/sbWkHVxst1
d/YaznZR0WZ/2KGi/56JULSJwM5Hx4ihXvNpoUUx1qEJ2ChbIaFQoabikMhdsc9N9DUHm+JuPszX
c2C17XMcg3rd+t6LsZzvbdz5KzOlHALTfKEYUvxpXk69cRV6zgvjyCs5scXGjfjH9RGaWhkDiCtK
G/eiRu5eICNELpUSDM1DDjTY9MJ8bX41qC09l2DDdyPZR0Q+as7jle/X+CKCUl4iGKgiSRGHoKfJ
vVD0vXbj9Bu4lOhX2t69mdx97OuhXleJewgh83odgUz6OPRAhAE3SR+LoWNQPx3jzRzwo07U+6ZY
9Y2Nt3OoAHI6zMJqJ0HtCJFD7gfDngzQXkpr1HPgw/xNms6gtZvXF6WpnMAMLQAkfPjjpPpnSjQV
TyMP0rlQH8CcQl40vf5bXAFhAsuquOwP0FvKDlZ0wEUOF571Nz7k2fcAlfa0yt/hZpktwxZwmDCX
bF9J6HdSZpKrKIB4sQa95zwb3+aRyMjwMUr/uja/ajWCuL9/jhf1dxRL3WPExHCyNFDLpmjUm+n7
FNjbWpx7h8THYmIGG+QMFU+c5zIY7BlwIpTBptNOsHEHshZdzadQE2fAQmbvbZOzJfTc6FPbFxo4
TtrsVJZ7T9182kVq647vZVgKYE+cNl9CBLbeZiS21/lQaLhll16MAMkb04UVlt0lqmJ33TRSOtKA
dGcoCU2nLFLjAsQ6d1/Sgq/yOuA7L7fVY+z3fJ83ol3Op7Xvv2EBm5DqCiUMFcNdJCr1aR7F06hB
2rpWTtY7D6mwoDvU5uzYS8etuPRtkq9ZaMzSm3JP14HZyiircZVXXbEnID+G2HvcGGpjYfeg0txs
aDNEK56a7qHjur0JQHtyMMnkEs7jKDS4BeDCHDi36f3UVGOtsHf9KmG7qFEtauWXmwGwuWM6euKS
9JFcRaw0265OKWR7oQNjVKlW88bha6lvKYNG13wtgyAuGC6AQkayE+C7lL8f2tTbtkkrgPnD9bzx
PegXx2SfjjoCRrNqIfln5EtJJ7J0weWh70fxotrsnlRmC1HdpWMpWwJM1RwdWD09s6Bc8orJtzIL
xa4OHWdtHBmDx4uutoXK4LUKdX7M+/jRcTK/BWYZz1Dbl3ckzpDqNEqDZYsMDDMvOf6di9ERIIGU
r3ggIIRmVY3a8oDN3RXlc9uR4JCMgUUlC7UV7IT9Og5duRJT+YVS4a7nV0cjo1M8ZHtn7gYC70pP
eISvIehM42i/wg7Frk0Rt4fSau8+SpqfhS7pKWsRflvQvlTY61eB7W2l4jG6VMShe6DagM0c9Ksu
dbnR08MNhhJWea8sIaBb2C1LPb3VIkaXvmX1xWGkePEhSht13ovfC4vSIQAjg8i8c+kV4wp+2eqt
k9kB0A2yqauJRous5hSmmT7No/lAXMshCQGFpkzTo2j7BtMwh2BXr95sqPnOGaJqk2rtHogD+mSZ
QtC35u0LXNCTLVDKzbZ0h/7V19kq9nPy1RgyrnqVkePQInC0XrHyUbyG/FQfAcA5182HvqpONPXs
IuqqEffCTVZWwdjeK+vngkliFtgs3dMwHURSrxLtuA9Zr8MVwaIAkPBUzBLjA0rN8WngeBg27lx7
HXLJD3Gu631WmINufXIy06GqK71EVBVDpw3dn8QWLhTltF2HaZPuy9pF7fmvFyx6C+u+ivy7HOlU
r9LiDpxNbGEjkW/ZAA3vyMj4YIBrfHElVPXNRH9osDUkMctvPqCTpAvpEygG4SbuCwN0qY4WrmvC
d9iDdMF71wOBAZnwsHS8l7ipNejoRKNeUHgvckhWbZcooH5SxOC2z1ZBXHpf0DBcc3jXvuvAPRUA
wRkKiK/Pm2OkpH9pvQSSJGXX9BuC1P5XXd2FRjxa98nxo1gqHMCOS2vCI3ArFDruXoi6tq12DOpZ
QMI8sWiCfBbBreml95SARJgX0SkREEuCbJBJgX99ULgNK0+5dtVEIUe4RupraSIfpnxNt6ZuSd40
lip05uwqUNqgJ1/EYlXDMRnmFdAumEsg8EWQd6nCAyaxTIH00T66ZCGFF2K9LyDX42pyZjoEBSpI
XXD7p5Jk6kLmJa2OUdyBcTV9RGzYMbg8YlhUMU3uuG7ihfLEeQ4pOXOdY0Los27hFp9X2IrgZVPd
DVBFqiScFkskig1MLTDZOiCEY/FApUDVG0ULwLLE9Hf1IBbUpF/mtNDz29c+xBQTzoPTeM6z6uSG
oGX5wGU8PiB5QQJc8BeGwP6sDDCwDTHsIQRdKSRlfE6AIj/yCLpffRSdBTqdI1CQOj02c9cqFgV4
qAoylWgjngrBMREGBzSaALQ9hLowE5ki2ijp2pNFcsT74iJC17znqvoYiFBsWpbAWYOWVzT0UT/X
4YXkTQliGrSo2rkrZxIIcnITTcFQsU1ql750RaK2evSrnVPzfBsx3y7LMUygYcnS88AHcSp1atZw
eS6gK0rNzoaozPve8EVj0m1IGYw7VePHsG5CjIhRu8/AxelDY0FhCiGB5/gw5PyraCNg1Xt04/Fk
iAAsCy7hi0yixjHHiSlMfbqEkh+iQQM8whxDtaHkIQypqoQ/jNVwPz1sb6JS7VLVSXbvqHbcSB3z
EyNDjuz4hVK0CUpqvRcFhd1F2fryNJ9Ok90JdLfsOq+5810HCuBV27zNIxDvf43maz2VHNvsF+xp
3a1Dg+BMw0gBEo//G9nNz4jbCvQy3uzDXMV3WUALvBmVb12Lp7/yEH1SJBMXMxe+6ipCIFimD0DF
lALiBdGd6eurrDyxh57X1AMDXtnrS4gn6KA4+5kI70bMu3Xb9e61L1qz7i1QgDV89lYzhqOjCb0G
dNs1Q3LwA/4O6EjwwInbQyXMidZ6jPwHH9Wv7UdpTOXoC2amHNF0IugXt53OtsjG4TsmtL65+fCd
lxM3nCTjylFmQEMVwX8wdd5V1ZFTHEbuPiMFmq6cogwMx3pUBZNfDQwe1RsKNcQ6KqN3JaB4x9n3
WCImi0e0vcogJhBxi4Pr0Phvc69iHHO1xI64HUav3UkeDBDLwGcuyqlWx/GERuAcJXJcxQl2Ip+l
Cgh8iTbhjEsB9+FLmkTPtFL1dW5ZzgdNgA+tCMPWdiXYTU9WDMOpTKJ67WhsHk6tr8qAOqE8cKeB
Xr2Y0vMvLke44Mt8AxglO7G+BxF+8DHlOeo8VfTeF81joDq1c0cUlCCxhKZ8HY3fYAFUnALkSx+H
kJbFab4We3ZrU1YLkB/H70kSx7t5nYUCgP5VphHGu/YVW/+v7zFpxJkhGC4qByd+brvwzj81kbh3
/Hp4mrDtQ1HRr9OAA8YFvGnn7efUX4tVRDm7qhDdYYdLu+8d8IpSSB4OGAiqbx+t6iJIqnUYYike
mj55k7g/ds59W3M3+jVA+0P8jTqqP9CmkaDgI3wmPHU2EHeGDut0WlYxwudp1PtAdxdTwO1VDRKx
xG7HsmLnObIkFrQ8LD7uGnHi1zkw7Cyv4PwE+ooXcfRxQs9dmUJEOz+HDi8JwAnym/pVQ4Lv6oqc
PJrSXdlcIghIsCNNXwUrPHVEhZ/vw3TcdHGBCkIGJdJ59PehVjVdJSb9+Yd6xmdATxwBxoZKbgR4
HNDKnzGybqcjifpqfQiTXpwkbGofrQ91RK/VV2pKhBEdq9C/E9aNjhEq7Gc2HcoAoiVJ5J1qOD2s
h7k7Y0qUZEM0EVa4s9ixqlQO63JsCWQRgrVbseg0Nwxs4U1zCc1VW2Fq0RYMr6Z13X3X2AFew6j2
z6ftdJr6ACUQB7qoREFTMm0GxN7TiLtVdq8zRCCum16l5CWsHrESxa4trmRM10lcDmAsdn2Cukrn
Lw1W6VMfcx8bjsDfKQJ2knaQ2C30e+I57KGMpNlVqnK3aND6Sx6F/qr1KYBlwliIydnhNaxzB//e
0P+hQPzRF/u7sISeIKT80OsHqgpWVEiEPym1NDlYsE4p6r3V7YhaeQUSync0239hbaSFuxuYYgi2
x7yM905aPH7cduGTVS/66CHIRgcl3wrw+tatIczTuXdeB7KYSL3htfdUvLZYiJeoQTxD9EahWxp8
E5mL1kk6pOIyX2NZ/A1PxM+PdUJJ5YBnOVTgcOWiP1UwmfEZP88HOLSmZ3TL4BbpRvcIbV99G7kX
r+vUoU1byBhMSCEnDR49xxl2M2SobJ0UgCyAF0wdJxs3ldG2pVW8pUlnkHyQm5gWYJKhSF071Wvq
VumaOwVbORqZUuNl6UNV+OPaDcp2TX1X3jNoW0mwB6GUece6oj33XvLMHOgcjZX2D9TAGW/6zDIZ
+RkmGvXOdTj4VCbcsTbCrQTi5FsILctVkQynOiSANWT1sO7iEjpK6dQPng9elOebD0giJJgAOzEh
mMDlhJ2q/zqk4Bjj1maAnkx9jVE5X4FqCZfpVHjlYeScSstXJSr758wOAPnQBCgsHVACUT4CDpsS
hF3r7hsHmPU2P9BNAvgTDGoPnXCqS6E026QSvP0sYAQaMHrfTJkU+mb6gGA9XsrptHESEJlbZIwN
T7ObjntnmYo8BzQhf/rotqh5G9IuR97UoWAMbMpi7nLOh9LV9RWgjiPX+oGGMOhjA62u82uoz0Cz
G50T2P90/JyR9LcXU2uOwHPlp/lHA8Pi5b8vWRMw97di+zRTYuDs4OYCgxmfoWz0z2JRXVCss5a0
e+b4HfzLJcRExACP5i7HOgbSbHtBOr+dFxLLRnaTZbFF63l8GndeO8I+POb5I09z0ECnqD0ZNGCL
5Xgz+BgbR5T+3tCpywqc0TWSLl8lXOlXXzVPVe17P0n+ZJIRxeZkP88bEjXiMo/CflwPjAITWdB0
h8qDfEuKm6rVH25B9F+rdgw5Ms+NwG6ZTHb8qQr6W72Me3nqB6DJ76ULSFrnBs8icu2hUR7CISmC
Z9TVow1vmhSyOXgV9SokYwS9g/lVYuMSmPkmPGc0LaDO5Jf7YKBQ1KXhe+ilO9qU7K0DX3DVGdND
tN5loPfjiZibELGqQ7hEQtF+Pi1V+Gte8Azy1KKpX4rR9d5gl7ScTnTXadA76hdPBrjH6ClXYF0d
PLS27lQ6RssED+9XsPBWqasBwwBidzP36L1uQPrV0BAop3zcEXTDsNbffIEsCAFe9VKxHEooxTCk
U7ZXPY6N7TYdrIdgLIjTgmXhSVXk+9wFkqlFwboJnK1f6nY/quSpiBLvMh9IOPofIzA1/lCT/sSs
wQMLKWVsswDfQW8dFmSfHtgorJCCioIfvN4BfA9piUkc/wupQE80XlUB8Sz5xmSEnTzcwQM0rwAF
r7e1GlF0Gfm4QfInoGuCwHI+lEb/qBJnKx2TtHvX9NG2J97BMtV++cifndw51lUZv2cj6oHYQQ38
BMD1zVcKLcNh0bQAVReE7LIK/YO6Qpr277N0hi38vp9BSBb/Kyr6EwqEosT7z0cUCL1WU5qwQ5mW
8VrWMNfJrfgB9BK+vERHjwBXNpvaBycTlazwLKAmthJBbF/B+buw6WfDVp8rS4LXFNK0KyjrpZco
qoCb7sX0+ABsrDygPzxoHuQdX87RSdihODPwJllz4vEzh5Xe1sxYTJlBtd7nPZBpeZAvrS5Abix6
swb0zL1ym4CYWfFF3Kg9NVG5nxGbfx9cFzaYHUqzSx8YiDvRVBQ6GoVeIMEpkb5DxGvBsdgefd2c
5mtDHQNkiId420RDcweLgB9zKxMWeP52BAEVYO/Sf2EKrEKRN2w1yBJSUlMvIk6Qy4O68PTP36xV
5W+TgND1GGU1ukRDsWKhB81oqJ0L8M0vMo1S1KYgziNZkN9T1ds9dDmAFBrL4n6+lqLHvaoDL90E
Ye//4VmfrQP+/tqjGPDw2PNmVoWH+Ogzo6kB/bhBxTHfQqy7uJjpC2IN9zYlKe2vIlpOoOVfQ6R3
Bv83TH433aOcmn4zflThYVwWCFw2XlsA4e77Z7Se+0MCjd+lE+QcClQ0OEYueDfIK7JbrN12nwxy
0RO0/O1UoS2Y0LAvH+QevQz5AkD/l76R0KfoXRAbpPEhKkvye6ZSO/lUt7Awxul8GFq16ETVXSNo
vi3/L1/nseQ4knTrJ4IZtNhSMylSyw2sJDQCWj39/0WwZmqmr93ZsAEmu5JJAhHux48QSPq3qnK4
lQ+SrbsXpCv5XZZc8y53sCSpGTTFobPTnD5/Ghmu7z2vNhlIeDmVbPsWTjiOaKbHcpcgEnXJAdk7
TKreFZ+kt0V7VYxvBbDX6IqbUlANS7hdPZ9aIXgaQTD7sg3cB9ePtpAEINYLzX4eRfmVlKI43PbA
FtFamxnLU1a737jVy6shC+rKsr4FC+ymOELs/p3Kzf4WNFz85qJNd3HtTU8B/Nn/vQZYkrr03xcD
DppsUDrbNHKZfw5LmQNoiMzKfG8t15xi4msZgngVpM14TUMjW95ynWy9IFjEgyaYXtiTXcFazuNT
3Y3WrhBT/dwGk05kXGtt/4Hc6eABqrAzRYCFPVlFAkQImsJOQ7pyTaRYptTKelfp1bRuDTc5dz7N
v70wKlCMnc7rEnzLUmlKRks2d+kpCT7/92eAhue/PgT4XQEBszqJbXCyif9ypMjsP/bqqnSHIiiy
+BC50oc2NKP7qQleDQm0/vvMKXXrVecjujMTIFw77bajRyFSB/b8ggfbkBTxqsnd4aJeWRdpvOpa
fVzfujNtMH96YnYvpSMgzRWlwE4bgjNJXlrr2XDt6+IlBy61omb+SEPUjrdF0QLvWKGygEMFSPWk
jrKo/3MEUe4xqnL9AGcDrGV6dLPkR+IitYjkg15WmxIKyDX1qupAOMu89aryK8Bq66qqr9qtvlQ9
pgA9eea06D9KqJobzZuXbaNHwds0DS+2BCmmMTjltkMcVZlzmyheXih5ebGePyJXqg7jiPmiUbjQ
fxVq7CoAeR5J4aiN+JDL/bxcKGStdISwYCPI2Kr3O/g4ISbpq9824hRmpbXuZm/6cLRhxOIoITGm
rrMVY8A+3Im4Z0GWDy2qjjcd256i706NjiDHzrFUwrYuvuCbEN0eMm1hRuW39rZ0q+mST6hQMA3a
2g5O/sD6uJpl2Y+szos92UZM4XrKD6s3W/OeMhd2eZK/Z3Mdv+ZSAYnYvz4w4Yq3t/abqVJ462xt
O0rvPMy0UEsO6WFIbAEMlDQrulv9muYzEI+t7xFdpM/tYPP3p4OG01qKMGiiOYIrDUQ0Q9TB00GD
Y3xXtkxRb0cMFnA28sF422Vn9bhDqEmKSQBzmJbLK2t+ea7oUNZ8ZPVnQ8SUk8QF/mDkXv9dqiwR
4HGv9ttOvQXkZONznOvHcBn6L0z9UHyLZHgoeo0wBSHCA3TVB4AdcYTHH+5KjN2v2hgEu8jDs1Dx
wv73HWkCzf3jlkTnrOvSpxI9HvxbNHz/dUsy3NMwUcnCvdljsxN4IPQpI7VdMETBST34k4+N299z
vAs2idd9m7L8u5rgapmfX4sp+Z7ErndPiV59Zr5NzlNEAqk5R0+ltmhnx0JKZre2uNZKs0ClcVrE
kG06em/osL50EKqf1UZYWz4LA9+a0BK0J2Vk3DuSj21IGraVhA9jlHmPRaLh+QN3JNJrslyKfTIX
+bzyHJsiPKPCCSL9VSvdN9uqxMGUQDqqMVAWeaq2gki6rRD+dU/2rnm0aFS3dhvEr0JfMLkETvs1
owLgPepGaz42WEcbltl8c7qoXdtpkD86bh8fHJgRbsm05C9bxzZxyBwda9ip5xix9etRw/6vCb1N
BW8Bbw2J7fzrTL0beebqmfEE3+s/fvbnjTOOzVJWvslB64xi7F7Mibdd/HjZCL/tnqZxHtexb4fX
eGijy2JK1xakXv3x1t3epgZKc2QjXftgjMpYEfJxH9tvuDsPdz1kko0p022E7AUltJo7zfCN//Nj
RK2AFVse7jA3cp7LcshRhky/BSL9R3eOzlitZGtVVKmHQhcMw42h3C8t09W1XthnF/vVVWLE3sVx
UueIxVm+UoC1VzPbvxXrUBjsjZuP7d2cEt7jSE5zYQruKwW+96GxZRQdrCo5XfUiIzrFgCWJ54wX
NUryrPTqWwxYI7MdjwJE+QVLTJlYZr07cytwIQD2yermwx59tFla8djWxXjWfPuajhVgOtz+T2oh
42HWwnLbIwY9xgUJsV4egxLlM45c8n+MklnH8kWufoumHSczOgRyGYyq77d7ni0Il4WgG/bT4M2v
hle+VJ2m7SYQAeJiyqBaUTUOp8YsQaiiKpq5E6Tcyt+Lld5ONs5mqG2Qm/Df0i9/t24ebIqZCvmG
KQZzEO6HqdVkjFLzaLrvt1/sjOVC35ThWQQr5HBTIZZVyigb1UMjMCpsjBGNhjfCxil/a2UJa3ku
CO+4/QOmhPjmOZ8eskp7U3Pa2A+ng5kMyRZ6bbOPW7IMoUfhsseduHHkJTGHffqopfUmFXw/Onb+
+MXIqZ+93MFoja6pn8WgN3X4ppFxcyxz4PYpifbqDaIIHpgpTrS2Uie5WHZ41HGKMHWsr+RYwPj3
A9vbSxmJAkM30ZDSje2YvmTNbgni5KUMWHRx8egfb8yAkflSI4pHZNH1nZPZyW6saKyXULhARzDH
IFIX76KHbi1cJziFrYnKD9aaFuMr7lgjoYpuhIDQSDHSHObCWI0B3j+zfHC68s9DZdKQ46KBr8mJ
SWl338pdRj34znBC9oEAdGjqE2U2+rTON64lHO9s1XkiX8VB9EvNOnPQQ9yfaKeCWivfNSt0t04I
F2rQ8+5JPej58hMicH1i60T2F2KT7RJlwAe+tOe+GIYXBBWQb0KdZk+eepXjHUrhzZBMK6l2ssu9
Klnqr9tH5OMH5tekAGT5mJxd4WhI0IQFE5XsbG8R/uHWW4s+al6bd8WJLRbvGY5ctK2isXq3I7a1
bP4wZj1eq/W/oRxTt4PRYrLVJJOLEzF3RzUBkN34A3j1YqszVU26Tbu+YunqrVescKp1RPUdZmP8
0jTw0ogzj/dqnwF6sZDRNv0JNa8PmWiysMZt4kvl+dYZZES1uX1XnW5/2Dxb94oQkNfNOnaM8nYW
Ew4/RenyJsgshchi37VqcIs7ZYKpPTWWelAqw64w9LtB7eGWhwBPlmbpc5jDLLSJWUZz0YH8gNOi
DaVI3TR53JxF6kgEI5StDyw1BcgS9J6tW83sd0AERGuzFymGcR25v/KMy97hkmQkx4UhAsKTirkf
34Yu/F37Y8LoVrIjBkb36nMWSbJzzMV7ieYoOxHqTAcPuUiSEQ9RXeofOcktagbrNt0vV12/TGJc
6PQs7rlUcrOTPjeOeZ8TnnXvYv5+8vqs2uYZteGQ60gkIuuo8GdG++/EvTVvjn1PFDhaST+cv0Kt
fDOa+tWG0IEnGAq5rGzfh6DOHlm4JyxdIEMFMefboS9gqi26e9BdUe8Hz/BeExK+zTLUX+ha8fR1
h3e9bj9HbHjOQk7Hs2T+kWVwtGPTJhkL1phXeXgpahPDL94i1k0l+pXYPSVV9DV0CXeHfKiNxVr3
AsbCJws0xCviMEcrdp7NOqmeZ0wd5VKlNw3YsOj7rcJJLA+7uFWTOZd2nuKjulA1ebX2WtSep+Kx
wwroEgtKI0Xqqd2kuBDBgNagaSLyiEiwjwwMacZIzF9BZhPz5BrvIxK1HdzxavNXyq303EGXfbf7
sr2DIhyzZ3YTrlj/ktD51aqasnifN/hTKyWpU3rVfSrzniQu4EhOl0mKxOZ22Q2Spt+Tw64IsTA+
h6OgCYVrKysdILQDRlXtHgsrDLUZbr3A40muXWI8ZxIXFAM3eeHb813AdqAQgsYV1bnwEm9ly0Ge
HvruLptx9E0t70wBFjxEIAErEQHYqKNoxLMAp9Aa6lhpbPKKvqaSTTkSNnG2tOFXyawmQ6/4Ztjt
uMmLzD1nRT9ir1QHO/V5u+mAijg2m53aU6sqZqrV12vRD/Gj3tQIlP59pDeWcbhtVcyjUVpn7ksq
1fKwfaLbQxQ0H3qaN5denw99HJc/fGPRV73bf6vyFI7UjGBIxu3cedzCVwh7yyZMkJi1ZU02Mjs0
wdHjQyJ14nY/BztX9DR4S0w3GaHBT4J5fDDsKHme5ibYeTN31GgYD3E3BTD/IGGr2y8srL22UKF5
mjXsc0e3rwwguQWlZmZqXTiPfRjvxtgcVrJHuIujQtzNMyKsue2txyj+GURN/eL2n6qJVCfEtjiL
/lPQNJ+V8cUY9O4ZreXezWvzcqv2FuM3XN1qBaeOAlUN/uljbitvvfjh2kj6ZKvKq6DT6ktsGT9q
o52wY7sf544pOVDiCpiY7GKlLTKMtjoFo/QJt5NHRWEpvGHeIfSAIyHv2X6YvMNtpRptjBVhAsG/
ygB4mdW741HOtt4sZD7X1mFK51sYJuX1WXMb98mx63f1ic29xR4V+9V5sFLvqejE7fmg9D3e8/Rh
GphRqM8PGSsW3275KgjGuK+b8jt5Kuwcnmgf+mj40tvUffN1I8IpWTcukHiyu2Q8TpOHlDz0vKdG
JITjFPn0Y9Zw8WVBeHETt1jNTjLeUwqKtVPM/heU1FWcLtvRL8SLnvX6gyWyNzVpAkKiwHLt15Aq
btdAH9kozlUSFP2hk6clbgW8by05KDVfQ3uideZTRS4hRN/8kkkeNtIFWdECxanTJEj7ddjNDTUa
Gq0kSt9jknL2dmB5eFVG1hustbtpgFGDOWB3UgI/+iZ/KwRxoU5ts1E0Xrhu5i489lM2nKZ2wrK8
jlrIix5ulFHHOtOZnfwJ5/asXaKifw+wQDyxwkRENXJtq8s/MrHdmqvRuZukHtEk7e1kyZeonzJr
7h9YRSmkm9dKs1EVQkd+rab3diqrd7cz8ussMghrcVxArXF+9YWX793CXXa1nMV6fvQZxmXwEEeB
+5gV5bNTVfMHe9A/X4UtdXhJycg9T7brQ6NzPFgN/zoSo/7nub9HURyzO5f9n9cRwl1hE8GXYlnl
HoZnezdkbXxdYARsqqKu3x1jeO+TIlvpbBoXv+76O80lnzHq2vJDGyzd3Zda9cj052xDTnnXfS7G
aaB3nOYfPNtf6s4vr40zv0ej5x5sRT/L+WOgM4cRroIoOZKcGqctXan95FSt6oj2jJVevaZ14J/8
rGpYV4oXdUfUIchcGLr431aVDVMFVnohlc6Rg/dZVlXylq+j7VSYC6UTou8UofIjdmV/jtRzsXxu
kc+po9SPdhGEzpWi+zvweTfR5Bd36rQz67shBUZ3p6jBMg8hRiwfXNqgXZjHCA+zCb8KO74DzkUK
oRf+xp8H7H7NhXgJyGbPfc7qdFujZ2xcQi8engtJg7bq6avR3fkcx7Cgdbt39/WEjZT6IV4442bW
ZotAQKorRXR3lw8rC4fv2GN56wUpwrVrh/409APkE0EGel4Zxr63F1LZGr19KPIa+kM521zIs42k
ED68HU75/eBl0dbxzfaFUWLDto1hB0K3R8sbzVM1phbhPBD9tfzDzoPk0y3vR2NynhEXzyQ7mPyJ
mWM/mxCSTm6OL6c9bEctnu/+QuJmPEBpwW8a52o8p2uoF7TrDWHWmfWoOebvRlK65wY8n+UcZ0e7
ts7LEK3ixHa/kW4i8yrdn2gh8lVf6/Zeb0PalLRNt5hIjBu12quH3qnuiWIASsLK/9a3VtXo/2ng
hD4QZOUlXz6bHSlXoL+3jaKYyGuxE1QdXHjx0LFieEuz6Q2XxjeV52mMpF747FE6s+zviK34/Y6P
E8HILZOVkFJ9MvAiYPVVFBGSuaSi+YhHHyaZ43uvKC1Wed1HG8uYitPoz/H7ONjkkTr1p0NjdFjS
xN9qQo/WN7Gn5biouLT2QQ0QUjlFaJbwSdfs6dwY35RKCygDf9Qgig6KO6Cey+2GHB3LLHHOSKt1
ZredXF7c3R/1aIncj1+TbVDiOSdDwksd8NIIJeAtj6Z77qontsD5wzEEThhpO+4cKXacMgwtZBye
M2neR4AkDKNG2zvosx+/loX9GHZ8O4si93ewzUSqUUTJ0oZVe0fSQQv/3NfuqczZnjSUGvWFoqxi
y+wElxB5ySNQ2WJryCG0NL+Ys9/eVz58Kqtx4GdAnrsLFq1Z6eS433NnJk9sXa/eWNWfoB7Gth0Q
82kylHSUGqg+njEVD5qXyu00pBZSHzoWL6peGBdP3MuzzjEjJOWBvkWtwZfWdNE3yOKPqT+av/uE
1N7exRi/zuyNZs7hz8CoPrvc7D/5CAkvGF3xgL/QbS3IY9cHa7dw8MVindh1e/g+lNiuwDGkB5OM
fy2h3Zy9Oj5nZuq9akW1BSMig5bZwM4Y6PaKZtAeG8QIkMqs9KT5PRgMRie73IrFltQub0/jc4b7
Pn9B1kK+mrXmXQKB5I7rLF+lBlu2EF35AS+ZQsUa+vdh+N6G4AbZ6OlnJkv52WTihXM2Stzadi6G
oABprNmG+6r1xzZ2TdTEwGQIiaxzW0wHGv2NiIJj5HTmr/8+iGMo1GOWbDRNdpNG0V2CEuwF/4Hk
LneSL5dfcWLS1z2FyCiuSH8RrNa4r1tUg5Bk2rvK5O+DUd1+YKxyoLTIfxQBlXSssajFEZGwbDgw
DaWSeNR7ouA5iuVz6kg9F0XzsoHEz007BMYmbORKNXt3iq7gOJdaC/kTq+6hb/PmCf7lQ9wawyUV
doH0nbvesPSrHqTjebb85aFw3t1UDHhkRc6zXyNHcRYxfg2oLv0gJ/uirvHCn3qWqDx7tvo2xHsQ
u+WA6Hg4JtANCZ93nscMU36QUyAEZzf1LOwzhkGnpoGDAbHYejcZUbAkkGCZDtZTYBVEL0nIgW88
2Pax47+MrleQMJ3glGFBEsr9dgHIHP+jM2qFJnauXUHyJpYVWXf7w+7s1WyI8JfT259d7wZvkKh+
9Y4xI+aa5o0r4UMD0el9bYDW5fnt1clQfp/gNL8FC65s3Df9xfbbp5s2fw6CTVZ4yzER03Kj4HX+
vBwb11jWVjW8ONx1zxhrpJKAXDzR/Lp3hT8LVAlm9GU67xaa4cjMPvN6yg7eTIy6apl5ugrS/LO2
SZgWdCDrJAyTo/szkYyzPDfRIXvLnRbjW9TgS3JvFUECUqjln1C4rmOV9Ze2IvNr1PXfQ2KMj1mi
47cYgU+z2EgydwYoK48WdRQlzf6GXcjBySruOz1fM5v5XU5dchJOJJ68wdWOCjgNl7bC2Hku77wM
kzC0dwCXkQgg65bLrfXEharak8CbrFWZasy1f7xt8bHh44CvSFygayZbX0+9sWrNlBabZe1ZTiXV
iiSClhsxq34p6XvbEZ0+NVCzTDkCxPyl9RvjTCoQbva1/8RsdrrEJmOj2MurtUjGGLOcoj+pI2G6
3aFzFlTRAxPD+FBx97+YWe3PuDqR3z6VTRaTTHaDd/K0w6Qumta1OdvHARukXTuGya7Qx4Ds9CJ6
GLvYPxVJ4kF/q/LviViHuWZ8h7Y6sGVa4zloJ0jAoyDMW/1A97gg7foUt72xyawZ1za9qbZV0uEo
LRGEtGSml8cIL5hOXajYMBJqD1D+xW/hVv84mPLmkAaYbdl9gXVJoU0PdlOb28J34TboOtTTgm3l
MjTu3i2jtWGWy6WTzO5GPhihVWEq7Zwi2y+hakfLXvUcixePO3Nwlo06RUMXPUf+jLN33pyUpr0c
bPybZiTZwOaIzNQ3ZaU2jDd5Sq9s3Bk4BCOa47m0b2ycx0CwzDLG7d2OSVQpKQkf9Vn31lH6pS6P
ysEuiDRquzy1FOk0wDfhAM7eDCW9hC9dGtWntg8utTjWVT2EcAGubdX7J5r+XaSn08ZC0UAUfPen
TBm4aO7+2GhkqJMIpFgrWOUvyuKEE4bjNlZcCHOXLdQODfgR7KNJ8N1OXIy6buAH5R6uHN6Z5Dgt
DJ710oheMsmNGkUH7jfH8QvsfbFfJHqifsoAO7nPM+0M92O4j+IWUx7ounWL1FS4S/IwZSh8iSEQ
H3OZvsWR0K5JnWGLXuYfOBUFz0udLsc51rIdioHsyzGyFZBltReO7e8juvq7Ghx29RcRqpl3b9wM
12nI88O69LPx3fIq3BJj8XZTTNUGLn7ov09qMfTLGaEPWdFgIjZbVTwfaQtwROQiqbBi3lpmTh6h
7DxtiQx4UXquB8c8jy425ZTKuA3FmXG4eYtVmnU1NWw5QjlqS8xphwAYk3Tp6zSIVifGyPHWvobK
YOo6sJRmKjcsPdVXZ4a7wpRyXmW+duOoBwNYB7YrBRtuMb4vkD9F7V1vBVUVo1BUA9qmqlLs2qBI
VE1/TL34oNyd/NIspUe5dqRMid/k8wNOeqbQvPcq8cutM3QsaKZ2+1nPSBiLdxeOCYsFH2yxCx1c
I0o3czdFO9IKJvaDa43277B3V2Fspj/nvGuZKmveSwO5BqMCaQIHVr1eGDfdU1Y6z8aMc6iTe8Yu
qLBXSXPtJfEpK4QJGq/lFEAypDUZk+oV48L+TOwKcanCeddSGW4dTa+YRxD9M7b/PKjFSejwWfFr
/lU6eJbXKUNqpFSblPrnJ3E938UorA/TSQXjtbl7JsKY+JLA7k9lqB2QCBZ4b7awGXMNsxr+asw9
pW2NPIrkc4n86T9fVyDIY7N8Tam8dqGXhg8VIt9NXo/xq1syJrHiVv8USOdivbZ+FhD/ITQn+JK2
JyfMMSIY7eicFtqwc1wKqSlAIoY8N3/0MG07UF04JKQgVh5DJqHuiLlYmdr0nGn/iyr8q25mxEwV
GVHUyuH92JQfSkWgm5C2lrkvb6KCtEaEje3dGnRyemotRsJhPaU/EqSmXVuFvzSt+pAn5HNXl24M
ipc6ZCzaOpV7wG+Tllr0xcHNaJUI34HoYZjfTA0QRDoEVHH2mKAV/qyFqNdQF5qnLnOrXU5XU0Uv
tdG/9n63fFsQv68SUcb3Mxv61Qv6Zt0M/vKtDef7oRfJ2sPboTvS99+8SAmlJT/Vin9ooZtdx6I8
30wpa5EDAuh9fHKsJt2QpELpPNndavDLEOKuXz/eBDJDBDFSQsRMBYJLlRgndQbI2j1RBl7yWsNS
shyzNQDr64BUggBdP30SPa1fRPYG7r/MJaL4d8hw/N7KkmytNCilk25Mv9U+Lcupt8xvuhMEq5fc
ThisBjVExcqIv5eG8ar3efPi9Wl9HErEjUA613ocKpp3tvcmKc2TL8e06tQa2rXXOjZSUCZpf4VF
aYuBoF6KgFCOmlS/Vn4q8iXqBxm4JLPS/GNahhFfFix7WleQ5iALSL1DABGBc2CTecTsIXhxRtoA
r/c1vD4ZpVvyNFmeQCqqk2LADr01blvbSsjBAOnOfUw1PYfU0MUtLw31wQP2dgSZzQGYbg/T0IIu
t3VL+iknPyWz1ZxTkdf4VfpxCie4P9K4uSej061tWQzgMdyhJ/WA3sy9HfH1i5VWFvpWC0OrJgnG
IlxhaP91iB8hTl3QOaYhLHEDM4cL1jIdmT2h9jLHaIOWPBQ/DWJjzH74OaKUePP66Gn24uWzcPH5
qNOuQKquT7t8MNIzwpkBukg9ELoxOc+FVSDfr1CwDfK0t32TAAbIzuqCAcled1mu3asrJy5neLNo
2FOSa5imSqFhwQZpCizuFQch8fLxNJV9jdYnXlPHdM9ukoZHTLl8Anh668sSTyMCwvfO0j6zoDgq
RFk9uB7xKoNZBvsbyuwU0X0z5DJXdGtEpXiqolh/aoNoq34zdFEdUqa2Ud+mpofFril0n7Sd4VH1
6RZsyn09jsy5XCqOskVaWiYGk+rcFPATaGtLrBCw/GF6TRS0dTDygARVkGBLi4ffZGp1HvUflJzi
KcEp4tOcmGY5VWgczWHRtr44UrGD90v8Kgvc+y6ajoq+oR50TYzrooqSfddYhz8zzAWaywBYeGxa
TDyg4geXbICTOhdZ+OS4AQazfQdpN6m/ZjSEvzoDOlVfzV8TGMHWaPp7FjLrBho7lgux2bQ6hPRA
ToPhoJSUuyykfDrOSjyWfCnnOQUVUKKif5/SQIWHvCd8pQk69xwP5bipzUl7FeF48Sc8rKc4fWll
lSzPxqBLX/y8PN72tjL3PgeQyqNIIN4qaU+zUAP5tYvjPFgYGg26WiRExSlull+9HLQ5WYrdTsHo
fYQKINgBtomiT3gi3OWCRiO35mSnXqse+DKOY5NWV6cBVCyhOoBEYu4AWfhoAzZCbOMsc8r5oW3d
hjxVt17jbHRt5Cqu40x7jevxoTIWnB7GEnWf75JhhjLRxvVrXCkOWtMDcHXo0jZTdnvX6nfP3tLJ
RiylwWnGy21NjXLLeAgMgwh4zJPouPg1kQlpDLIwQueySrDO9oyC/S34Guz4Xl0FSpAXdHV/rqdz
7kEakl5CiZS0JNNZM6mpTGD6awZTp0+luVmnF6fBc3uSd6gMzcgqPxnwAWKyXUGSOAxeW1+sivqW
ry3dRl6Dt4zUlyjZSRIbdE5IFpFwMlBRNwfQAoClCRdUnTKNNI/VKFZGRiefUpOBXCMqwIKbDB32
ZMLacDPvW7hwgd/uvcBLt6avVeg7IM0muk66lGt8AAd7x9tnMy4mBrKSwsAIL76jgZ5XpbCHBy0d
p+3fo7lNx4cIQe52rtBOYEX4h2uaxVfYSdh55YLEoxw+KxWPD2sT/xg3aeqVa/cCe4ZiuALJDXDC
aiJovUQXu3rsln3phdk2KzpjU+t9Qfr5wI0Mlgb5H7dmf/CelgKBfOPrxaFd2uch0cKTT9W5toe5
Axqvz3kRUdVF2G10vvaRj9YPR1AMO8WDosNWFhPkfAwWLpV0VSZjSGxrEJ1KEwb1LI80mx0FS5SK
qIN//UC9ZB667kgFFZ9GefT3pxLWvP0Dt9f1y5uBHQk4QdQ+htZUEb0Wx0cBqLd2Er6KdBxo6uhX
+4MTCmaAYA4H8Mhg1cqZt421Iaby0VOki/H5D7A5MXIOvAdnWvrrf2yhPKVVT2aTdb+SqKaOafFz
GNyagU8AJUzJ5sPa3hW5eFYLMmGwzqNuLes2rnfqrk9GER3h4afbYRDjwcqQSCh7+XzQnwPgqkba
c8zPY9T+niTqYvcPTj4sP43AHpFlEQGsRoXdDOt8nHEbknjawPDk3elSVC18IVVNzkmEXZcBFyWz
HAuPBr/fW3ZSvY8213oCXntx5ClIAG1FsWzb1Fv2bq+3h0ZCdoM14OXp92/dgu1tvPg/xtGdL4PV
ntU3yzCXqEXmYevGHGg11ZN6WW6NFoUQiqnyIQCP5rYvkks6D6cgTIpfUUFO3zgXv9qwO2V8aTc+
GhzXTePFNlYUEF3qpn5DBkHyAPDPW108qvc9VRjQD00BUSR6Ul+cj23L/YhihSmuuXGZDpLl5pTo
XdgguhlkMk4cosCDzPswOkhMEifOudUo1IqTlsbVswaXnOxsZuxlRpSGFjFELS9ZEpWb1sOzVv1m
PQWi9pmDaUEyvZHlpplZ+gTK+ksfUQG7EjMOcyncNgmOivyyf6lH42gslfHI7f4y4RZ7h0spHZTc
/as6Tu7wukBHKkuqJHcfx0Fj0qdWdsMcCu7gERMtyTcb0X7s04G/6jnsA/M9NhP34kP+WillR9HD
ZmziZEs6nX6IYDM8C2f6rapOWWIWnTe9wqEZ9jMTmpUTEiuudt5Y69PT0kIwZtxibDDYLsk815lX
oMxSe5g6c9m/enMxLxgpaKvFm6ON41AoZn72XdeN7LdPBnMIt2wVaBa53aF/tWuy4TScT4mlomz0
Oz25WiPz5nhyih+uT8aZ2X5PwIluL5iwT6N5Z/D8/74A9SUD7ck+/uNFmrHL8rz7//8r/3qBeh8o
FKJL58cn2u30jCy1WtVIXz8n2xyhlMSS7o1Zh93D9pTPpy4pSYVVWkfkNvZ7T56Cej15YOW+rXOx
ZyjcrSdhGtvZM4LHacn36opMkqX9s/EJBi4jtDdaR9knTsIF98fladE1YFPIEufMaxBjz66B/Dqh
7EY+fAaYVV+75mAeqGn4g6nTRWdi5viEqOFAcp/lEMAaOd+YzOYal54FRGADelvDeTai8FbcIeec
92VV/Dkt8gBZUIebZRJ62LTpCRwVP1qb7jR86n7wnvTx9Mu2iKUMgUpXeFFjaEExlczTl9Vr1qn1
zGo9O2yStSH8y+wnId0wvNDSKYL3QXcuiLmbn0bvvet5GrwShIgHUsmgxeRmvM8SJqcZnqXrKU+S
u3pamnXd++WTEzhYvE2eDAOQDVHYtns+DOehz7IzwhQ4TGq20PDZe8uXEQ+HMOjOqiS49XzIgjA6
Kduz3kUrp7K7N6ufqrs6FQJf2qC9dgtNlhopWbUVPtK9EAEZOdlWmY753iqq0ecuiHu3A5kJl97i
H8oCzHnLBLNHqPaEMaV5/KaOaPWjP0d03FT/Yo2bLk6yCzTeGIrvohrdhRjYzrTbn+YABRfRVfmG
an29zNWXruz2YVwPF/00pZpAtc6sGVPNfd2i2O1rH58YHtrA36j6wSeP5L4wlrtoKjtkAqBzan/x
NFwKoG1812ejoMOSP3VpFnChzdxuudRBZt2ulQUYVes0+z1Zwu2scZnQILV3iV/k9/Y0+CTV99W3
ops2rhRlhhR8Kw+bopcIz/SdC4+o8COxvWUn2BN/Sa4N5IDSzu4ITAC9lmThjkCPozp1mAautd7C
W3CqnrskK37owf8RdmbLbVvbFv0iVKFvXtmAPSWRkiz7BeU4MfoeG93X34FN5zr2qUoeDg9AWo4F
ArtZa84xSe1UWXBsJjdk/421/hhYTvMYCG0bBBOpyz9OLSiBj9khJuFISdL0RbX4BysTHtOsXKyV
BDNgIYigSyblRU4dc6kER0LVgYUtk1sJO26TWvHjPxB5+jeX9t1F7rqCev5czhubPteLAGt3MacJ
4M6ydqrg6OL0ibHEFbN1qNhkHeIlZFUdqcw+/lEBYpN0pDIqB3E1j/pT/OtpVlJgVABNhlUUfylC
BA9KMkc/jkrvwizUv4AvqxeIW/9keYm2H6yqOHSFTqF2qYuZKAiSWomeU71SqBXMH96stze53i6t
xF7zpCEWxitg9M5/EQJ+C8zCQYmbzuPZB9iAeUH93Vo3ICsZUnCFR9YflK5HCn1nBdUSnErnokWd
t1FSzfSjaVK4wk2zk2KVSNPOjdWiSbTncNNTvNtBXKm2Dx+RF/84lVLcyShYsksesRq682o0HRzq
y7SYqba2NxU8ks4Yv0Cp0xd5EBNIHyM1u9hqVX5F3OysssDWn1pFcSkALpqxMpxu+dhZqzIL0wOa
Q/W1JbRENtqh9OgrQ5Tj0xy8ggtKtlL1WOLF3xVefAnsvP6sGHF6EgsKq8ltZxNXQbweTaGePaWh
buosKH3dymjMsfEQ8YhHfQx7fwrQE82Dle29hLqClAvhaqiPedp9D0O9fgqw4gjLEffGrex1qpUQ
35bTfoqnc5/bXx5nQYF+I5reBaP+KoNsRc5zjmEpr1gjYyPY2ctpAmNy38D4WctPUXAHa+kqqAYm
GM3ulp214WC/HrNd1ITBvlVTdkuGDfIYPOTjvhVeN5zLKah/7Hk6Y88SazpKjV81xO2qssbSz6Na
P9q5glSbVp9bCxNa0fQUxzZBwdRGEPJplCg0aq6kSlB84CGi/ULRgebs0VH0w787auxfc9K4Mz28
+AZOU8fh/+3f70yBCKKeG0c5lYDbi6r7KIaOutw4q5GvDRTJH+dFi3lXESqApdAdzrbo3rs8ErAV
Y/ovC0o1BIl3Qi1PFMFy2iyfylPN3Wncgl+MGG18wD8I2nUFS0ogWpD0NkADfpqYzadgKJSdkgCF
Coch/sF6UFxA72ONm9wjx9qXHC/XCvtn8xlBC1192wqDv5AR3KjxFR95mRGzFzkGcbeGdUgQDWPU
1r71bJVflB7CBtIZ5WumE+o8DsFfKT8YVQHeoUmDPa/cJa7JbSrs5y7tWntxYhhdH/lzlDc7zKn/
4bTU9V8B08tXoGu4y1WYX56qw8r51dKUVFpRdo0SnieTf16WEIjaOyxh0kkd6M+ATVq8sn9wfd8V
l1uXxlG49ZbuBvrj7lib6l/yLF0CREKoFhSJyHRdvgVTtQ8AvkDvg0A+JjRwV0MfbNhU0VX10nOl
19QLzPJrpUAyFjTQxWScFXY7X0lUMFZm74hXGLnplodVORPvsFa1ythWtR5/7rzMN8Ip/zZ7sKTZ
oI+YwYRDtrOWrVm7QlvRJpYRpfXDWmAsR4s1bhvH3dHWHXeVdDV/OBhjBV/7oO0joy6ubqUepPVP
GULXR6AHI39Zws/oznOjjl6KUOwpV2JqtFpi+8SSgPIYWSMIKgUoiMoQ5ptTtl+xitl/JrO+G4oA
xJWrK35tJbVJG13PTgGexAwax406Xb/VHGzKkRiyxeujbGQZT7E6iIGp+YImxn/w2Ax9x3xlvsg+
dM4wkuUV6xZB3cOobo6KiouBq966Sy2acNQYpbjsN06J4+5l7/PRbFQGhmwnAsppYvNGVn/tW+Zl
cCDdyllypGCbGbsQ/TYl2ppN9tJ+1uTT5YrDSB+DjseYQvDQKI5NAlc7ySA3G60n0d/8wGMTrOhF
sqPU5+7cwg0PNWWP58kxMTktwQzz7OnP7ngaKPZj44wWSBd/IHVviYZJAnBNMK5pEMLWjb1bxjd1
+tmK86IiXc2tB0RLU8PN7FjaJch73zG5wSzbOJjAE756bZuuo85pb41d7JdkFZKkBTHTkdXdK2oM
KyGVEUu+1GIpRI9YrUdVaV5EEXk7GmXzQQtn5WoUTb0Rffxs0xFbD2y/ySiYrsFSfpI8i2JC9AAk
Vr2o5B7Qj43F088j121uHgv9tqC00Ttqe0uHQBx6GsQ+O+zVQLKuwPq/k0zE0Aj/tOd0Qqqr9W8u
fg3LyF6txjzKhYrSUt8l1zOlDYEGPofaowbZseUpf6N7XWEhK9himz0uPsur1qhtKcFHlv+TY9or
qr1tbLJDf74nj8xG1CeMogdNUWCbukihuyKz8Q0tM8S/zwAMNb9YKhffP9Zm1TE1W4eW/z9TgAOa
ahpEVBPzPMDOWerwo1HYZ5OJVBbpkyZQV/Aq8UZFacweriP/PBj0CeLSIqRGAL5p3JmuvRmuH25J
1TWHvWXPI945Zbi0zYK0X2T442IAnOOou5VlQTFrOZKmQBkqVHQUbZlTnesQI+9aal6Y45qnmj3X
w65g1N+sNvqQOgByEy94UwkXiRGrag4sF5MM+k3SImD9KXP0vHLYNKCquI2VYoUVqlr6R9WOvj3z
W4hSXvbyWbuGBjBfnmzVuzIgYAazxkYj04BbdPa8C8IGczV3LF7m0Zv8yqnda7G8TMUFts3XpK5x
GLcw/5JaPT2U7WMs4LXX9LJzkaR0+uzQV1sBSkkjQlnabxF40J5dFoaGUoq1FQTr1kjIciyTYJ00
ob4gBU1g2AFBvUBFVl7urKjvIIKMKEJdvdRF/+/ek3aaXmmfpZsaHPk1SBrnOOdsuxITcwla1xjA
IZoqWRkmkCP/r3Wu+j/UANdUadEYLChUC8TNb4Z52nBh2c0NuUDUUzad07Rnbq0V9lvnYigGa93l
RR7J90bQejgpV+2C1VQC63OfGz2NOs7a3vjclHVyyrxkT13Evs8JkWBu04876bmrC609eeNc0Mut
1Q1KI9vcRy4LhRlhKEa/EsjsIhEVjL6rcPS2ZRv+feTSCoiaPt7BT9lCaxCfe8SVW6eZ49OUti8z
0S9Ijqz5MhQYS5am37AAB+URiUzzKnXzF554sUWrYO2QXZefyLVqaIMF0wVNAdW3TF3ZIEepKThA
LzLAS6Jz11PghtfCrKILWImWjLOu35sGuXehm7+pfW/9sRywXfD2c1Cxj62Gp3YW/a2aw+o5qeZv
eZcp51RdoNPs3fc2Rg1fyg089aOchvhzkhnZHkM8EVj5AORPNe88+eVK8gRH+vQ91W1gcfgcQTrk
p1Zxit3QYI2yx8o4NYPz1i/4D2syrJXFEvhBiqT3tAL2q38KZgqMMwUxBAj1MYr1cJsZo/sfKyPr
t7vJY6lkEGRssWUCRqF6vwHhw6Y2C8yF4mjwqHX3RNFQYLeudbJiduhi7umnNtY28TqWfPJxkOdU
PGFKGPYVWeCykxfOVk8G9yltU7/RWvfkpRmPNkRrdOrFH1EZla/FOH6RYpTFWjFW6vjN0clE7xt3
eu6mFKSlMPadWvV3spGoMC4bqJYV8RTlX1QM6Ox+CwoQqqEzdqY3xQ6UN7sHCD1DsglIuWs3g1vi
wFdRe8v9PWaHad2ninawuHJDY3h72YxGOeb6ZgZnT55mFe3P+tO/j/nyyv2D7sGVtV3N1AhjcnQu
8O9h89ZsVECAev3oSrlIuqySa1Y/n9g+f3hlqPzVeoTKJTq+/7Qx7F0KqSusHIeIpskGLPH3kVlZ
VGbjT1WwgD1rKNAbV+1BcVnf3b7JjtLKI4g7WGFKVlCMamvqeUSehYP64yjiPZqp6SZSSxv7DTh5
3I9lvHXnUv1iYQTpQGB8yyJEDmHt1k9dnzmo+Rtawy7NCltTC4T28y5QETaMlrG3QaXCnOYFBKF5
BtuBR8fwgLclmKBxgLKesrPX3C7Gs4znMcZJBbKaXB75PKq7KfM4e64VxloNtd5pJCvy7MDKWM3I
fNdQ0dMXEuncvY6mbN9aSbcvSZDY/ISBVn32HYUUpUulxY/DMEP0U9I+jR1GF37590Ypw3OUgSir
qk74athjvu9SfGRWp5yctHpXx3LY5l5rvOfpkn1U1BBqvIF2fOqBAOOusTTAOAprvrOAF7bpUKd+
/fc7BR7A/64OTJ49W9MhQTmOtiDd/sFASfCls09Kyx1qYATjtU68PKzAjYJd6yZfmm7+roi5Xhch
CptOUf+U+lFK/4hfsLRfEssxXmasyGEYHcOTg0f8WoHgvWIhy/A2q9ZJbxHytBRV5zqqrmkGBWBO
a5SVdCupfGaQFbp631UZUjyJUC+7CQjlUCp706H6INwRaTnAgR+gosYgBH6xYAMa/mHG1suxWOMG
MOlox9g26Q4wScA6W44SjFyfo3r2zbHpz9ay+B61SUHsGX9I/X7kdealbt2DXgzNpV5WeXm33Eiu
+qPsMo9R4AdJ+iE/TOsWkuDQ29AX0w9tUA2/mOzMl/zAYdGJhpr97DpZvEaGW1zNPsY2wx55K+8h
oyjy8xiYCIaM0FyPTtu/NkZXXAOnfpVn8kUdz5pSjySOAR8oci3YKQOyfZKwsnsxoIN4PL0G6c/t
bPXHwKahE+e0OjTLTT9h4fgI2T4dZzJTt3M8PnnCcT9YZOYbBL/l0+S67aHXw3qjDMUfsdtgJO0q
dSePCn1Qd0O5j2lw7R/hfpH6qs6GSwc3UO5T0/plHGJ7CFGdGTP6+BhrDGI1CopBoWp+EhJlIk8T
umVO4V28enL+aJWAOOwy/Y8EZH6FX+5ldtqaBdfKtlnrMmvpvy9PeNpKAmdMeIythTNw8hjJwyT/
thh9mlRrj6LAFd9UUO/pZxl71Sz7e91UPr65wx6Jfvfq4iw7efH7OI/dUxskdxPFrpWrt6DS9Ncs
GHVfVUZx1M0oeaoCF5ZpOXzNEIDU6fBngiIdJF9t7IUwFOr3yWuGi+ciy31tkHIvxeKPkm3aWS3m
zu/NpPdlfb5kxbuFdpKfcDPI+l0NDH9tk5WITbowNjKquSmndhtwQwGJUa27VWsUYmfvVWaMjDJo
pFE2pY0QF6I6zUYCcSq/Q0O0lt1/RyBGs6tRXz/ElOMSgc1y2iOqGLlGaZru4wiiAn8r4+Yahf8K
li6gjdEJfYnmab3pO804G1rfsqiljET2yIJ7TXGkXhjrIXYIz/ZDS6uvYdo4/twtOZlLNCws9Ecn
v+hFvXFZ1m7Qh/lm1CRfTbVew9nHpbQcDXFtfxap7uznJfyVh+sHvN9QRLRhQioObmYOu25C7yml
xEZ6f5jiTN04kc/JFCOK7sXswpjEXDbdLE77zTgCX1pFDPu7kFlwZUxZ71dtSdzqwv1oGa5XUv6N
hiSzovTNULr8rRk3brQRNks3aamMvLXiRde+7JJPY9ApaydT43PBN34nZOnNGOt5HSDIeKrC6qp3
gfsZAuawLiynfVE0Eg7YhGvHek4u89hsta4HaCrDE+RL6S40j1L/Iu8Nqv/iMvVc0GYJ7xNO8FRM
wFbCjhb4v88H1q/TwfIIOaSIW+CwcMpyh/zG32HoCINyzJWj50bqdkBF3dqF+m05MICnywMrafJP
Jj0Q16SnFWn9NdP1+SBgF6xNLcrOVkGJdQnzrcGvHhJcyGsWgmfXJLnRXgqjUwXOF3/EX4804Sbq
txY8ihdwdIBgvZKmQlyhlBXNXX4VmGHXsR4398bJ66OZUKXrqul9QEP5R/P3Qar071GtauskYQEi
r1yoI4RpCVkDLtI+GmHyffw8oMd53wRKfSZgIfyPrdL/goxgf9qeY4KWdBxKf79DFos5JEA1dbIT
AmTAlwDjkrCl3p+oq7x2yBCXXswQQd/KE1ZVPtXBHPujsfgNak8/ddGbiGNu+Qj8eRMznjWEer1E
Tutemlg54FgOXhh0g5diFtrenTobmTjvyReSK2NCacpjo0zzZdZsA91cZJFwXY6MbUR2ECugdV31
JDdjzpS8zstZRbIvwwBZ2xorQYA3euIeAz0nTGdIaVEb8ZldiWzKyVCYIEeCK2VJaWWpL/mk0jIt
HOsFGajYxxUpxUXGwFDCz8/DvL7OIxVOEqbSL2xw+Kz3uXemo7LIoOWLHU3mKokTJsWlUpGG/UZT
rehF1i0w5SYbapGUVA/SrrvUmtgApG+zJHul2SGjg4nhQ5++uGr1FTlXces69mEsMN5kgbIA+XWF
kLHubGWdRir78IajTu7IUz3cNPJo+dTInT/cMmo+lrcff2D5oybYqE2SGPVTVeIf03LxtXHQxBWg
RF9gvyo7pxsojU3iucaFKq8waKNiVabB/ByRq5AgWf9zOZijJNtRJoJL1Jd8z30/76ThWBHlk2sT
xBPE7sUxlg6IMgnkoN/1o9JwdUgW79exiZcqbuuVqPpu31TuYbBMzNpQetERGSdMFqWG37GJSGO0
8K+uA7HREuNkqvNfc4AcJi/T7yOUCWdQvhV6jX01DFlkO19mURdbmk7uyta8bZgY26zKv85xmvCo
4soj0axs9Hd69gdW/fD/oz2xRnSClG8h5ny/GLLCz+3oT5F0q6pmXaD1k3fk0aUUvCwkEcLGtUFa
4cjfWHnHiSi9XVOaOjRSs9maTcpvr4ZbsmZ2DrWqbdnZAsSZegR5B/t8zNONE7qrzqfUm/CVZ29D
593joj7u0/CcxuzGrDY5ATns1yimi63rVD6+M0OrkV72V/Bv/pRTFwQSBw9ieEvUVN2koinOom24
D7xplbh6u6vBRZuMQAGpNOfMC9tV2rbhLUeh76zziTjV6Tjl1S0ocjzVcG/aulpWRaV+sKyDRlTe
2WF/QnxzglOFi4D7czyihR6PJLm92jZxZlEIeM8c7JmAd06oVlNPHNH6koidM0mLoTxUbftRW0yN
ejrDg4/XFa4Iat1/zmBPtrP6xYT4YFOx1eNV0WMKz512lYTTsFsICqLAvdAkotu7gUfZSSdjwZnv
lF8qpja0+r1mHugJ6isgMNmaLEfxOpfWcSpqVia2ftEK5c8GqITN3zP1wn2iOnIhS+rkJN28VoFo
1D3Pc4eIezUoBdcvJOsTIIBHtsdaA6xjM/jvqPRbK69x98y7YuWOXroG6bZhnauu3bq9TLZ7twY4
qh4srOI7vnbSqMpV3Ouf5ym1t3hp+joqXj2zgBzPWm5vemr+anTlvKfMeUab80kuwOVSXFq2lh6n
0Sh7rRKOjxaf8JZ0uubN8C1uJo9auEpHwZ0JtZ3V/p4UwxFdQAMNMO22MpTeTfpkC8jaIBC7e5s0
r2NXXFYv3dC9e8VwzUg8+ofxeq7n8tTO3TpVyYyLljGeGL9+xzJbKfNr0efFppvzHZ+slsX6aHzJ
qcTotIIKhJcOcQUaxYuM56wz1705rwK+spHLlU81T75Y9jN8B3cawKTYsOScxK10vGtAZGNgvyci
W3XTzKCdbfA1rF31OY6/VJQgNAP3SndunWoXVYhY8Ngke7N4gobTuvuQQPFedEhafMA2mF1XWfgx
Y4l3wgsQftLXs/gDrfW6DgVrtJEG9MXLtm7abr0ZfanDnXdcVA7NUaOISljDWlMVALfvdpF761BF
sYZ8n4HnyU1vNK6mkxCFtq7NAHVcpdw8twhPgbDOWqA+J7QB10piZyetcH1HGGeDEKTRbTYzW71T
MbKeGkykcsLyNh4yjCcNM0dBJ3Lo6meieIYkOwTkKK8iq5/WSkRxEIxZ/6kJO9wz5PeRsQrnifJe
qHv9Me0/o10jbccNFq9NvlVU69OkqeuwLWufAu4b2XD1JRNKjUbSOfH00cfCgLJrPI1HYi6ZJFRi
JkLsgnBwk5PQNKIkGEamqs0Oo62cuqIWG2ceudOjGORBU17syXyiawhOusBmn34r6fco9RZR0FfH
nLote4Rxhb818kX2DHLnQGisecjIcUy9T11QqivX7L6heCgLUEnes9ye1lG/61zmYbBrA42dE+Kq
ak/jrT6H9bi37TQ6q4HzIQXdtgdSxHJJaDGixD7apGbuZzi915o2zzYZ9OKWl5XFTgN7VZ8DHLdF
6JE0So+ptAYDgEoz+VZJU9aAdem3ZoZpbnlPfhqKBa1tLOEzg5G8jgrWao+FkWcX9fWh+UZ8zGK7
XfbucTt8alXazE6t7WQb4PGjFErEXtMAUuDsZ2YoK6LjGxqlrRft3RoPpEQYmtXUrEq+3KVusLEr
ctXIOiVTQlWjLaso9VKVrljZTYxJoFUm34M25Mc0YDd8ZcaDeIJbOFyzwZp92c1T6GfQj0zSVTEE
ybSCQ3GHe2rtrDHeUxTpHvWC0iPQQZ6WaeusjdFgz23Zw8UcquDUlPqq1QsbuXILr+/fl+2PMJCf
Fb9l3Q4sU6XW59muBajP+rWMo7MKRunRZqfOYsMmAx1ct7M3aQ9GtQwduL0yVECu3cF471uG+/em
Uz9XmJ65dtPsDxRHL4MHEclkGOzV7l7MjrLHsIb0nYH0ItwBSu8QJZ8tmDki6Yv3sdIuj+2qgU0k
usnFC3xSY+0tPFcIwd4JCla6ivOhWAXKFMBPTNJdVekeeRqeRdSoOCbSq4useNqHpvLajTxEiHG/
RhZgl9ma3FcjUWffUchJy3PCJLPQBVXVFovJgf0Et/K0CR3v2zCTxWogAr6PqhZvypYZDhoUbqL6
k+L8jQCKBBaRheZVY/XL4r59nvRyI4u+WZ0k67R3uT598ZKOjgpARNgbyd4YAsOl0HFpiUVxJNaG
zpF3aWbAg0VBuKJXX2QVEJDUV7q/ZOctjBospr3v4T/BiBkRTIRN6iJCYNaIyRBi17E4TTEbYRkl
Khr4ccXey1QWUglL2dD7gmMzOksVjSvC9MkBvzAa7fVhpjaysLukNEWfxik+SWyFa5fBDTfrQUqS
p7rNV3M+mrcsK7cPRf2/336/ZWi7tkUMqK47C0jZBansLC3IfxQRm2g01MAOyt0DzlS6NFDQnLVP
qTorRzxu4Edyt4VGObLrTofuUrrx30clmqLy7efnP4/knwxH6ybn7H5EG6FE7mdNlM26EhndQTH2
Z+FGENgWJU0WaB/EXoqNpYDlacP4JAmtlalUa1I3xqsGdvdSlg4hroj21N5SoRiaIVi0MDoTu1ee
cQC6iC8g4KZ4l5DaU8mTCwktdCFaSSOdZVBAkJWQPEvWCm10gh6FuU0ZssdCz7akA7iXjLj2Ay5p
RqciaJ6RY7ApznHATG79IQtCaQqMicJqtjeh5G0fD2i0iJnkx2WekxcKk1pJwDAOemmTaxeVPA/I
pbMwKE4Dyv1ta8XxHyZBaw3QExnepJjxAclJ8fHv37K19GP+OcZYjmnrNmU1hhpPM2TX4R/fcp6j
ICMjct4BeKVB2eTk0S6NkjAWt9Z0muPDuD2PzqWDKenXHfY8bdTnG1rHYmXDUfQI6TnACqQRKwHR
zhDikIk7BHwh4lLdDW+1q+l36r7DUhMlSJPC6Ji9OVWZXOVZHh4JDB9e6kZ1niLD+a7TT75RfH2F
YWQdkYqyE3GZ74eAMxdywm9HSt+q+CW8fmW6DQnuC9324WaxCwOgAE7CxUTIRi72y6rAzmoZ1t2u
6TwwTQPmPNUONJ7A6tvjv19hw/7fS4zsC+aayc1B2eB3rVBTq6DmMBgQzemEVwbPqKCE6b7Lakqf
VdYGeq0LNZPqemzsShX1iiCeJlvrutBWeJaqg7RqdxmUibAFWf6GsE/Zt47ispxXthIz3lAnPxRD
5Ece2lvZnTWjQN9NQwY22BXWtFo4BTS19Vi1lkTIEBR5kfpUmgs6ScLCx1LVe12toHctHvmwbQgi
Qqy+pTVKP8+LwUouV3Zk2PD1sNJIMQRK0VN23mTBHJyS5UUe/XxpXRvEv1lRebKHYOOF9Oh0WYgo
lvrDPw5z8rF5VOHjNn31QlsaBK6lboPO7QPfmXDoL9rclqADN8X8PlZOuGicvDNqAeL0SrrmoGKd
l1bQHZCjhFng18WQc0uA2B7RoU/blEXG6tF4xlpU7vsxmP0ozc2tBIDKU6Yk1kgadV9GvXovNQ1g
eZEtCjxlknMUWFV6ftDgqeFDg8qy+Smws5usDGQtAsHKK24h/DqyWwShuLnXnBpbZ1dakvYSxAx8
jV7hTzbFRavzdO0gZiAhBvgheUjIZRcGJnwD+uBJt/vtQ0nn+vlTw6KVx9H9ko3Ne1VYwdUso+RE
z6qB25Ho+zLtndM/j/BUzDJG7PE7ZNg1eGapTfHPoaoX9zP6X1ya20d6kyazyZLets7kPqY7vS6j
g9m1ZCw2ybtHLFWz7dT6LlvaqPW+Ugorb3Hvmed51NU1LGIkoPKLLEXGmj0i0XnW8CaXsTviDWuR
vZN+/DjC23eIrOLQMyPuSDBhBaMH7c5YjsblvRZQxkSGlS9vx8LtYZSM9Xhqx4lbRlaoPZUQZKO6
lTUJaUSY/OhBtSDwsV2hvFpJlSsbkmEfh6gEQut16mf1BtY28Y1xKE4USLBSp2xOKIk5u7yavd05
Sr3hCy1NfWtQjpMrA/mSOPaXSnQI0L1424J3vbbl/C49L4mhzz4emqe80gV+KGsv1/PlL2eJXYsX
LMN7i60BlbnwjcVue4oD9HtyXmoxga6VL67iFfu86Bea1lIflOdTrbM2IdqG9alPmcn8rgaKHw1R
ClonAcFfEdXGtAXgG074IQ20bvv40hozhAG6fPHt8oLhHtd00xYr+V7JiLPjPiS8tZvfestM7jLW
Koq+C1bWVzmcNFY9+YG8BdSIGKxmbOHDpfOXIIGqq9XtOx0k8yDf73S3Z9BQBl8KWuhhbnLEMld5
Fgoac4NXdGtgnvouRqJ8gSy1dqxZ6E9W2VsXiN9gcXBzTwHAzHxEwMfan9Dg0hyPiRixIPbGuqXo
f9fneTsvsuqHAos7aDxOXSyAv2XhUQoFl0JRXA39HqMRsgodTeBcKeFdHdNgM+cuAWTLhRs95/WR
bIfmf14rYTPuChVLpWLWq2Aqi6eyG2lz1K3qSyeYfBk1+Btel/utbU/ntk+BsS0OKKlE68x4vqau
eLL+P4a7RgO+7RvdBKIkKrbnQ7uSl0Xqf4QinuqRwnY/eCFNGgBR0sGZqMKE9Af1SHo5ZQoYV+sc
25VYDYyXKFmsL1JEggKFyYDQRhHg/ll+4YgLfpBzpZWlABi0khQLduiA2QwHAmBvk62lz29sL5UV
sSjTOXfvMmZObkYWD9SGcqW1aRHEPqnC/xlaJv8hqZb9Ry/jf1allN6py3vonhdlPmlHv65K8Q/N
NbhXB1hM4K6ilCZUF9odeFDq70lBIFDHo2c04OI79KgbWTVOo/AtjoP8zv6Vcub/v5/zvmok8aHS
c/URJ+rVaO0Nr8+PMz3sOxircW/mGiWYNrtDVQLA0FJImz3XL2U3LqWtfC7g8fUmff4qm/Nb34fN
ypqm5DPJIuTyGUH9aozdQZ612Oce75N/aLxYlEnwZBbv/ahR6e2sIdoupwUp3Ttu2StjqPGsICp9
rks4q15EPJ18L10+qBWKURpquErtFAqoMyDNSsUlUAXltJnSmQkmYSqPiorlmZTMNbhbPZaWWeP8
MRQ4P+gs/ukSfPjrwSzmxzsaB47B4hDPk7IZBL8qET7lWTG7Zq+Az/mPr1izf8+L8Ezdxnqha6Zj
mvzvN3G1MUQUkPPAPCruNBzUMTZPWZiv5T3HbFGuczT4vkSVzwrcIpd2++NUjWPlGFIXRvdOyblr
36SkmhNGmfYtp7SttJfHzlRMa6tPPhwTRHfTmSSPu5Hrj2ZX34y0pM2fqy+60eR3wVSnpGP6qtXl
UeGm3HN/WFeVILJN0EfDG0NBs2qKYPjmDVStKju+y+1RpLszjc4kOJUm6865EuOTZUXxZiha7W4s
R6NSLDJTDEj1YL/LfDym0WObVcXntoCq0daQt5cpGbq8d/AKA8UF5gw5dwVq8GkKlG7VLJG86TSH
zzhlM/b2T0Nc8jVrICEaNDLDStKLPKH5lVUnIH1poSmBe8wge52kYGNYumfyiNySo24gss5LkhM+
A8C66EMyIroM4F730GJWshT7cxuVBiS9WkN4TO0820rej5Qby5cwXn7hyHnRiow6w//vvR4/Lmsv
hDLiQ4Xe6gO7PGKZaS6jqSS31I1CP+D+26R6INK1RYwHxpZ8xsya7UYjHO4OujDI5BP9Sc3NPqhx
64gDTvMIAGUK4Qr2eWdd8qJTb41ZvtpeZX4ORyXeVjFEhTJEF+HE47imiROc5MusBqUvLBML3P+/
h9NXrFXJY2xSgBZyWJ6QcPvmAo4yhW35jQ5DVbrVxsG6DKOmP7Ycrd1bdDiQi2lDio4DkKgyoJlS
TCoZGZC5sUrfoOz8JQMxisYhQYeh+z82Ib/vQXikyFVZth9kOVrY738dNqe40XhXNY8IZ85ab+tv
ljEovkmfaysfEcFOzoct8OM0TNF2ofIfjM45lZ67HzSlJyzw79MaOURoE6NZ5Dr8VgetKOB25yKP
JoCM1FMYUnoLqhpvo2P5LlziKGQuWmQG1H3N5EXGeMgXc9QN34pQSstTpUqUy39cAlf/3TeDXpJC
hqHaukEnV3V/q6e18F24g5Tw0NoKCblj7b0WAQO5aLBrqZnhvcZO6x24VNlafooaaQJaHHyVH6Kz
sl9qgXh8+Un50tLEmNET+haQ7Y18ayYqfqpt4/r4GZ5YQAStd5QfQjgcNimA2J389Od/XX7aVaRI
mT2XXbg4qeZBeDA50uGWAb0eteIuXxo7xWyi5A7uP95LRkoySVjt8cWWjz+hC5ecFN358VOoQOZz
2gQfP/+OoYdTGOtNfgr0rryz1kiODQ1dOGz8laNILg2sn6sj7Hus19y2ElIOf/lQq6mzekDKRWXe
NXu2N8jrzG2fKxprV8/5P7LOc7ltbN22T4Qq5PAXADMlkcrSH5Qs28jAQlhIT38HKNftU+fs6u2S
ZLdbIgGsL8w55mlMKn1vrB+hOdD2PApX0ho89VUdD605so8MIooL+iF7l0BSDOQqXE0kQIghcgV2
CbUEDaKCnPiRKCJe8B2l1Q/AZbtrg+l4GDJ5ALU+3Xl8bz7EmGw7rp8iKAwGMI5kr3xZTjR+IT4h
vZjnH1rIdj4CAnsFk9ydVHis17Yy22und8dSfYjXrHYYepF/06smiFQaG9Y8GGntrVNGVkTwCCgX
cDPUM0FEMbgafH9+HSUGa0lj9SEWrIxB+dWbVuGZ6Aqv3t0y5cqeiNQ4QvVHYOmmXLkRS+EdJeuI
T3UAsuwUUQ6DYfC2CBWVbVFWymZwj66TZu6uRUZADF9ih6bTvVb2GPuVKtG4V9H//EgZxv/ztf/x
59aivqv757mvKig8/NGRUpvI9wkhkJ2eOrvLQ+RC83uBO3h1jeKOaywaGZrs/I5JrgWKk3LoZijQ
spFLua6KPThbKkaGbNdlTIY7zLzNz+hOF3R6aIrea8ctw9sUmfyqg6KONC/V3Bx+moZaKmwDLVxe
GkyN2mCsa4APXNM+VCX+ypD6sgVPtxKnTJgiMXi8pXKii3jn9Y1Oty+ZSzDT6R86F+HSrQcf41k5
LEPTcz3oxgv+EeVQ0fjTNrW/61zrdXArEex5BnibOE6th/8+igWAxr5Rh6N6e1ZKJWeBNhtHAkt+
8juoQ9VzjR9+OxSG8On3VOCyfM1Jum1Xql8dQKbdwuP4o1k2DCVpoTLPOwD8QUP5Ix1xCDzEohu7
AEzadJ5Pt4/++0VtnemguP3Pn/jv63bADaKc9TbRw76zAGGtGeG3X4hYVsNhIbXRtWbnvvdEaHWk
OdwI4GQO0AqDptrdtO5IKZXqjT2IeOjr+jsv7frNk1lySFJ1Cpu5qANaP5eLWhU7q3E70CJz8+E6
bCBptyKc3m7/luvVz9dFjXIOykF4O14oTRAyd8+3T4qJFIe4uEdNBN5lgAmsTDOdP9a5/25DY4Am
eftaziZ/Dz+3QZKMhGTE4+EbYwPHbL3Dp6b9+BlaZFpf+rVQ8l0HbOnV8dLrooniA500OiPP2lot
t+PSNvNFrqRLmfQuCEima7fP1l/EXHM6e/E3rG/05Uokqq2MUav8XPPgIQY6sVl7JOPr7wJu6Fc+
42fH7qpcbwSzMoFNpOsefrh1BpIpy74ZGsk4cTDegKNgAW5muMlpd9Gi6A3mu7y3+FoooejlRQ5w
OevbnZEpFp5aXl6hI4aosup56lRxlyusOjIBi9lm3q60z0SELI83oeCYj/wkJlpkzVLBZeG/qJP0
323wM4Wa7Lec3qC+YTJvsu4cUIszNPbx1rlbprLta+HA6uvEljFKEmL8/vejzKziFZz2XlIun4rE
grhYmJ4tjfnDWNhompEHYX6n74pNQcZZ3jgHFJi7vGyGv+sHSWr/fABv9ueD228loxLqGpXp+G0O
Xns21xaYZfJ0l8vcAWknMFe1JXKRwc5Y8gHY9DvJCsvQB/KSKqcPE5mPh1vgFnFlD5IwhytG6Oix
b2EroILqG9u9vxks57wUR2zyzDpxj13Sut+2Rgxd28F5dKPiek3UHn8uKDOtLyQDmU+VVzn7gkVh
cGMPsymJn0pl3zaKHVTMhsCCsBQln8R2D9PgHUe1DJrWumhOmf97Pg4agjatUepDz/3ta0CZcbZm
6ROHZXeOlv4Dly+32O13LVVnilvaZvPrlj18e6TZbeHSVeLy/i+KOJJNHIzMpcLJmb6EoXsPutV6
D9DY9BP+7fPPZ///697IHr1QIoQPrc6+G2OsSlm9pWZpQdDxKa12hhShsO77mE0mw+liJwHiSIFi
geHkPQHdWExvn9Y1x3kF1/L2u6W7ZMGs2YAvrXx3+9kmTNiXaUk20USMMuhjILi67Hz8vvUfp9s0
q313XDIyiTW7e6kq473IWuOQdilDG0bTNnGhhwFxKy5BK3u07w3JFv32cdXX5pFRDGeNlWB3xrzd
bupW0SCmEUYm5W+THuJw04PZHmcKuk0m0ii0VKIOoSzxD7LVlKER396aKWAQXIm3jR5r8rs26ncW
a5fNbUgj10+bzEs2yYCZIxvch9ufuH3pNsFxCuPfv2Cncjl3I4D7x6pnU8QqeIXNNO09CIFlPyPc
vdUZ/TxhyBztfnN7BjalmhzZICOxV/TluaxVii7SI1qvZtytG7q6v5UODU3oXRxdBhqbsL+lPOa6
DUbL68U5mk0rBIDVfBUmElsSN6rGAYw2dTXP4QZ9qaVZL33G8p6MmIr5hBFD0og9onnEAWf7tNXd
dh3qDn6nCeXTyhl9NWhPjo1olHbzI+asIvOtq9sD9KTmeiMUrJ8ZE9L+wmisQ2vB/iFJfqBHI8Vc
sL/c/HPskIOwXTlDosrszZAV2sFNJvsJud07LoX012C1g4+MwrnEWjXinkzZuREpPrWq99Ygb78l
RDl1edFgtd47UfsXBnyzRW/bHmRdiufJjV973rlfYkZVQ26JvDAkluGSJIJgJy3ghUju/8tT79dp
mVgsvierO9z+etxofuxk6i/G2gOlc5NfBsd7S2Ds7dKE+fW4YvDzDLhA1YEvjFjlhGNXc9SnhOjZ
tTr8VuMi6G70v3Iwj7W7dF+RnB0/WRr9SYwFu0SFzY4lFsW/PfK0m+RSBbMTjhNoIlfR9SBZYxoc
eCO3Xcft60g+4aMlqcPBbPdbM8fR4HmlfWWwKf2Gx4zspuebl/b2C2lA1SVlhz0ojXai2UJmmpOO
mRZgcR01M65sKwltseGfTe0MaIpg4i53a1w7fQLvYmpeKrvgU7PsluOaW4nKMckfhw6OoNVr2aPb
rYkOknbNXDa3ojzJs/pBxfZ/O7J11e13ZgJH5qcoN1PtYNzUInPCpccgLArKtGemdNtBuCkLd9NO
nm6L/7lH51PPTn9UJvC3Cxz9W6SW0vZD2Bh5trvFbSXzCgUR+j5qe0SbpEkqWbWxC0UhBFdTgs6q
I47a9LIQXs8GC74aN1t/oOf/9xEiBBZfZFHtFk/8ul3WlVcU9000+a2itH6aevlD6yjLw2QhMvz5
iQVdxV0W9/ET+p3QSoVyX6u8fSBxK4iBk3j4Xx+xyApKG5/HOmk92RFivrrqAFeXsSf9QujE7qxm
xVZG2Z0wswcvMl5vF5yqJ/ZWjqAncn3wXmqwNbWOGypOx7/rB3CPpr9xjlKB/x0QcbWbxpq1vWYQ
KHP7eaQR37t6YQZaIuXBlF3/iMtcYKiNuostbFSQWBg8+gqSQciQmb57LRBCyyDG4+mKMMVf9NYq
eBq485bZqPui69pr11LZo2Nzh0cny+dwULXlaq/or1veTlsnu5gBbaDFJovbtqzw4LiNbxCLvGi4
v9Os//fLMhrzPaEE90ueVcfb11l3/fvNGZr1sdK+GM/tbhWsKYz+bHYDBoW4ub+lLhD5Sg+uG+Oj
zFPwf3bLHGptEyV8r51ZOzK4FQI96/s443v6b379M8SGXIiRQmYh6fJfN0yLSvbf/azLL5qkXGF1
hHR/ZTZwgVZycU+Jo38PXlUBEwMFBYljOegOGrFhfUhYzQQWp3VQgiwdAyK7Ml/oJoLbwoGuUAVK
Yjzqhvy+jchvvyStimqqUPzbDH/UnN7PHFIf2M8qapA7JIJFAHUedBJvTkoCugmWeBdI5OiBWJIc
775r7YfISM5tAfTD05XuoKbFPVNACuZ15lYKaC5jNc9bW1UALuhyecjUVj2hsC83ejm//lj5Yh59
Wvt0s+9ZUteCvEBW65X1vFUFqH2pP/WEUkAYFtpFLlp1xZFzd7taSTdyd13WQTo32xjreJpBVzF+
o21D3o7AMkQGKxCzvk8acTiNlZOnHUfqNQMCNyh2vGHtO+xuKz1GmwpjpfU1iGJiY6nRfpIWbk8I
gb5Q8bpoV9sudJN1OOEi2Cgjzzqr2sBDI1EgA69ilWHyIibikb5FVnrWS9MJxjxH3ovGrqkUbw96
llOLghYhmP1g5r882QMmjS2irL1Hb1jqRxRSewSym76qn1LNO/f1fJ0cgeEGpTTTx+VxAuNkD7UX
tmVz6mqEEWYMy1eD06wM9rwxRs4kOaH7Hc+ksiihSEFmjUI7otP2i57g21YaHlY0M0SJ0viZp9u+
7XpbLeI7zgEaB3rP7W1G8qlv2RBOhoZatH9YmPuFTtbmWzWhr8r1/Zxq1lb3wHH2EqxFCv9TTu4U
qvxXzlPOf9ctWUy5yxPUrFBLGlSooIqw9EF3GKUV5L3yxibomhdVHg5T7myA/Nm+Gle/a0sld5LU
vybx9jReGXP1jAV1ajCDIZxXrcCvdMn8ZHm9u/PKnj3UqKO4cI6jaUwHq7W3jahgsVVGEaiecU3y
sfT7GgtX0syo1D06bW7m53JJwdPV3a9aooXNP6X+iUCIiNl8q1dTIEznjL86DYHXZH4MrZOMGCaR
6JXA+zqfE75yBvhv6+ulctf7QClQtqgzfRfTFovCjNKGIqljjnFwIv5VE+WA1RZ3pioxMFjkwDuq
2Hh1+8TB8w3+PgkNeRZ29W0TAWcukDsjDophQtlVu+0ROOGn29r3XYfXgStAG0sCqZXymJFYHijL
+MXYzBdo/CFvOu12thYKtVmfOKlicUxn58I04Hvsq7c6dS7NmmrqclRBZtE3ud6CIHOG0fcs9eK1
CsQRT7kTw3yIGZJQPKNpXebhbaBRDprFOaqi/GMJbvXRMELNNn/JSjyleAZCjTVACQJKWUoBY2v9
pgwioKI19HmqGAoX6VMltGDmQc8KIfaRjTe80JC6BEBrSyeLgPEuZ1m2wIqZMi0PKDSryfMCh7Ao
nzWChoBVi8jxbJ9gpKT3kkdaRzKe7PG8QswkRV1BD5pAnepmuiEDyI1mvlQDihO3hZc4uSr6whpU
jEN34SNn+LAItz4T6aeXieOrc1Xypkbcu1r6LWpArTl4zUik5abQkqOedE+u3hFyINFy8Dh+a8fl
gziAwjda5gORoWzMFAgD5oXWd/k7w1SVn0aBpDlhRDCkVrw32uFBsygEepKcKgNihNtl7+SSbolq
mgM7ZTlTN+sU8RsUIIrLdObnaNNdtmjvrK3Ocmn/UMkMu9aJr6Y98IM4zL50OO2daJAGu2Deo7pc
wlF08ojM/qS6s4Bp0B+hmmihDgkxWYpkUziEOen2GXU6L/ms/NGahUDbWVysfgCJa8t712PChwsb
FIZD0NiQkaszLr/7Xv3dN7zVA8hQn8ybQ7yqBdbN4DT2l9lWUqJ8iQyuZX3s1fyVB/ODNrMec1JG
HaWL426kgqmjT6/sukNGEhFazXbhWi7isM+rfjPik4tmjA4jpRaQg7eM6QVUXIOC1tplon1wnOKq
aPqHYi8R7WD6KnNKaPhF2KKL3tlmJRrfYTYAABUZiKpsZ0uXkqtTQOgrqAQIYYzTJd9PdljXOsYL
zbN2SyteK0FvosQIA5T4d5mMGY0swQgsU0tAXfwf3oBKalb1Ptv1gymVDLdk+Wcw2m6T5BKvEoYm
dj070Xf52Yjf+4jMcwDAwdJgIER14Jes8VcOPFZylOt1ZXIYTkrmWynfh4PXT63SB6/v3gvUDmGr
5OTPc/Xnz6OpLS+um/lJ88cAfrAjprEI86QbSZCd/rixkYZLd0kS64tXFndM/bos0bmx7MAxx3Kj
KjkHS/8EjeCJ91Ie7SQCFhsjNreH8qvXdF4nPAg9s/UigaS60+SkXdGXaleEWxDZo3nT9clHJdTR
n1Tjw0R4C0U5eu9j/AIC2HagGIz7urwIDWtQ7xoA3TZWImzIi47hhcyKXLBIZ2W4ZoQzRVDIUwyV
1BiDGWTMLk2t/aIisK3dLSgfpOvsCIGGLae8JdTJ9san3LxrR1yxXqS9Gqhe/JJKKTRQoQRyVraq
nebbJpEDSmuZPuRVQvoyShDFKkKyJ9iEIP03I5DnMRrsQmEXXRoTl1/7d8ny61IwyB8GvPq9nxOp
GeImvrM7ea1za59pM/PR2n4HtTgwgv3SyCLfiFHWYdKnbGrMBFya8qxn+rsqErAmhC51GhoIr8XF
kkXOs7Y0A16POKMgGI9yoBqflRTDyjycHV4335DjRwLjb7aInKOxXH2NDKLqSDwB74rcWd+mzA59
kefHCCXm2R6LP5MeP1aqOW7YSJh+oQ6kfnfGEjZwAwPTaOAcoZTJ8ZvTr/AA4t2CcaL0mhq6fV3c
gVw90L/Gp64ji5scGd3vM+XbtpbHctEvowot23D1V0lSwPGekep3XRkXrOjzneD9Q3r/RQoW145J
kCxgFXRer+nY7fR5Tphe8I3Z8OP9uJhsYAAfsa6e2kYWG5scVX9C1MkLcMY+y3bECbKKXm60VA7B
SZA9Xt2rWkOqH7ghXkuer9xEXped3Zr7XUQ5JkRC0UKkHh9VljlhSUYmT0X32c6jKzQu514jg34w
aARRv5RBF19yyR4sz2DftlodgouNNgPNGiVyHHCe7CmfnD107iv3oBa2bLED6pe/Tpc+yTSq0MhU
uEcWfB4eRP8Ardklbj6aaqyJasu1oz2pgy/aFfqSLIGJ323TxoL7VAJYirMC5ljJyVp4CF7NAb6b
vlBUlx+lBIZjMWUqO/cKO7/VPuKobNHNUCSuFoa0Hzf5gIJtpOJx6eQzyESG0g77TGo1geI59cf4
box4Eaw8de7yqbs0k3RDT5evDK+GcJkyBhtVjL+qU2vKe0r7eMAnN7euETJzP+boDFnLxVjw7NHb
MA7Mif5Liy3r+40CYXnjQlYMVAcQiidKMroWFpZNVZMX2iehLkrTr7yRk0ArfvWM5NhywLe3lfoz
5gXWFPFsporg2W5htFhLnCgqd6pp0UoaibHJ0TBHiGI2yK/e0875NksufQPf5jOJk91sbxwlyXly
YeLTMWN3wviblvg+utbihGMiObFRCEdzORZMKqnFmctbPe98zUvYGKuYCXatmpHLxRnM5dONB6Qy
uZNdzCrtDsMotuS81xTNpDROZhHa6wsuTJIRTAV/jqBW06uU1dQ8k4G5vE5Nd46dgsNr5m4fdPtz
cOOjwtT9nHnpH9oaWB+LED7pZEPgSfOpLqxnL1mJFL+mmujFylayELfwxS17z2fkRlwbIOC+RtOR
9EWYQmpBVWSkfjfoNQ5JxeMel28D1Xih40/ToBIFjksMT/paVEQktjq6zMmE19v0JeVRgriBpbyP
VbtmQXmA+48oh31TTuvlT4RJMqxvwl5y0GpC73nsVg0UM0rignAhUyG0ABmX3+5uN2aXGWkAbQti
e5NcUjxsbygmqsx5kWhPmcLVZKINd+vdMvDj9QSQqB1YLiV+ITT6PZvzbc3bmuk9f1+k7RwEMw2r
BhI0QNppfQL5i62HpVMuLGzkEOPPoRo197QPSK1PykDe2dTNLkgW85SL8rebsaHSi+43Awz3JI3f
lkK4iRMnWshk7URBtfrBqvs4C1chVUlJgxNrK0yEmZV2T1MMSkrttN3Iyms0oO65iDUCj8UPTHUe
8bE/j86pM+2OL3rKfTwlv22vvFMMh61cql4VvHGQHMWdQuLUos4jln3eBDbwv6RDHlk5c5VG82/k
/AccpKx8Ca22am5h7JPs9Z6q4pGjgGUAZaFnpPVxYJlORmaHPaJ4wo9/igeZ+gD+iEnxxteC2UWN
xMTeS6H9imL4UwpD9a2bmgglvGe9W3SiNbhZ2bsxz1Av0ibytaNw6DdW6rzYKNYDSZAHRhhvp2s5
LkPLCnl+cTWuN7Lqjr/nsdzDMvT2Yz9g2U31s4OISBExC6JyqYLiOls7B1LlZ2ckRydbEP9T82xM
8r/9Mb5HbKZehpY9OTpcnV3sprUxJoIKsw85c6xHu443OEb9fKGxWipOm25QNGjVcLNoA7/7yAgF
sI3TSM83t9DFYxyl88I6I2+qtyZWnrzGswMot+5mHtsysLEwcaUTk266/UkmytvMdtPPIXmGhtqO
1M4YPMqyNtZhknM0urrc2mnyYY+MoGyQiB45DGsklNj02kpxJXZeVEkQxdGLZ7oIqvp3nCSBLkS9
K630JSLUKBigDAGsjT9t4T4iJGgChnFTOIkSeGRtntFjMVVXljthDwSbKBS+UMezrUdOGBx6nv8o
EbcKAKAk7+5LEXONqvt8zqJNb4yEESUGukCXzBWP6eqmrbpkm0e04QR57tUCFWNGcPMGD4ZfMWXl
fYSDM+SWDLTI0/18MmhLeXgBeKBY7Zv3LqmIqnVG9sKss/ZDNV3qNJp9cnGnd6f5zYOUQ7bkgdXR
mTku2s2J1LXzaCejHw+kIzQJu9wBY/04gcDk95572V8sSzf3XAgfxMWVxeBu+kK95IlSUg/9bpeB
vbrXw88iztwnjtmPsnJ6ynpJhGLWHhWb41Niz9KgDaTEqN+pyStiPWxKhmAxDL/dLAm7tlYCezTk
PfOx5dTnc/faA0muVPrDvAy8pFE3pqnj2KSt5aSit3S8J6Dr0yF2cSHnpfs95QDqCOvpr+6UBWYE
zT5GymCaNUVuHx9KzAYaQQYzUXZJumbR4uvuuOoKeg2f7Elfrud4OUcfTrpetCr2d7iTZKtWDLZt
CGs8LxaOQcJyAHECa2MDidR0qG3c9Ep+XXEWhpVvrRISlkGYGX8HlYWtDL7RGU2I+1JCK5PegRlM
f8Qb8pdUvKOQ8oukU9amtL2wBdbQkkXbqm1lB1mc8Jog0j6YCuZmAqGggXCgt177lzisb42Aa+xk
5kVtMzyzmTiPjc3CdmicjedBOWEnbWJ1UTZxh3ldxDAmpNf91awTDaZ7SKL+DS/HY6sk6LNNcYn5
Pu1k0i9p0+i+VltVkJbtN/mqDLU0lUgfZG0Ghp8th+2vjmXa0NbkIGbJBkekwbj4b9WNTkgZHwf2
0nzDzN04iX2NJSfR2gYD3ow3ttTeypR5HMxfL5SFdbZn9WUZHRTF7tWOnZzSMKIELpXntpAvU1o7
garP7zqJhytJ+t5RapylZWMzp12uYFJOg0VZJ6z8r2DIeoJQ7rueVVILqvCAohStTxJPG2/2wDOy
yUDCoNzrWjH5rg1oXh9LJHyj7+jGuULes52IucclRaBWE8877MWnaRLXQknMlXn2PEzA6VyudN9S
JjRxjN+6eCUZpNYfGEvHQr6mXuaFLrLxoEdT7ipGhJ/arsLMoIVGt8LrMapPQ9cYW0dMQP0zbMXj
cf3brclqtot15HGfM4QqeaQOk+pLgp0qBU5Rx2Fr9dt4GoxN0/QgMP4SV8Y0iGQYX85uziKdijVP
Wo8Uss5v5PSnhhRANHVcHbtExkxCnfZgL3CvVabdYWdQRKI3MsO5K6hQ1hBaojxpabz5Mc8sse0W
ABNLZjI1lNMLiR/fKUNTwlr6QOuFsee0QFVyjkomkJmMj7RBzgbvfRp4U/wFvVwPdNlyOYO+AODu
R974wJ3ScnqKJEgt7blP6XdAR9saGl0YY1juuIlMxXxJZhTOZaY+VtnyKxmIXrRLmI8ZPJ5Bn8j0
XucxNUBEdVB4/5XCV4hc84m7TDazwhjMo+t0VPvL7L05hPd5dEbAeHOfcfJ49uhLe3oeGePShnx7
g7D8yeuG0GqJMYM26HjeN8EXPQ34lfkOW+xY22mlPe1bu+hAe4FUHe3GYb3IBcmfYHqlw9jnyCtH
ZgJsJ+B0cDL7wBNo3+PAAxR5VLX6xCp7oRzhxogIgwa5N51KrQFIFENNU7Hfx5FTEx/cPs2qGYos
u2dqsYTZsiw+OT0HpKzvXrlcsjxWN8IzHhqL0dhErN+C2ZzZmwfIe0oe0QCcasMl3He0mRx6X7Yj
nzqnuRReFCoRSzojq9XAHHH7T5QQCUi6zVCr34SdILAVDpgewausVMknCeWwABamwkuN8o10ah+q
X9goJADXLaZdJyFkbBieHHZ6ft9IIyyopVE+kXVhdLhH+ux9tOeSdgQH2hTJr6yT7dWUO7Mlw2+u
Y+JG9XVqosPHcNkJ2Nji52I8oP3rAmhZTM0UqsSxEQ9GRTfgMtQ9M3/fRm6Lfq2FqKLk3nUxFjBB
pO36Xk4fn3u/MTKG08TRCtMeZnL0PbhiwNvwkqXLRqlWTRpwfMSB6Us5C7T1keU3LUUX2L5qE8Ep
DZ0gyuMMhTbvTuqlz5oG5S6dGGWo05U9OhUGBhwKAvkyEPd0lHE8ojG0IObkOVw4ByCjYKRIekS4
ypMWzk6v1JcdffCYVv3L4hg7TTRY+Acd3L5KotHU/sLrSpBTY4ODniIROBzhmpOYmzorPodO+VIn
7wWNeOrrY4PFB0o/EihA015EuKhipSe3NPakVr5bOd79mnhnN8favtjJfazR12mCEC00yVOSSN8b
WsZc43HAmbWtyY8IDJ2elUjCKdCoTH23IsGx6UHHzB61tWZee4e8II00lG05pp9FG300Tn/NPBqH
tNY3TvY65xpBSznF0rwkgDhk/DBUzXniFVG4cTfMVKrAo9rRQRwAeMrvkLsGape+eC0XtUt8zqbs
QEgwTiFZwdy2MWwxzVX+lAvgaEFEUGrw7NOt/OBGC/Nkj5R1+NDmVpRTEqpzQsFV239gQ4l9m47v
VoKOxYjVVVNb7ZOUZw6Kk7/lGoBC1e9hGBu1Xjlm0bxlGPnHmvB6d1H7EE1zc9JyQMCj4uYMwuDd
FwRRear0J9eZAT/6nQUzY8w7XApJvjqmqCX0t7wtLB9yqB2y3CPbsBJ7o0HzCuJAn22qB8mP2qv8
YKZJ+Ibx2nnVwcrdV6AGNI0abB+nYsefW0iJvOi9WoyPhhcLoIe7zqlf8sK1AjUxM9DJmrVve+0y
LtN9NdkcaIOl7YrmD54IbKHN3pK98hgBYNpVZrdZ8ohxG84AYH8bo+inI1XARzxPVlDGyC/cXiAZ
4j2sFmZdQsFGaPFJZ3/x7Z5sMsSQjaMR95QTx0RMLeWBBFoDi+LPfpF0X577VxX2vkXTWUn9dz+5
ez2PjwViWZO45yOxgw9wtAHVZGa21bVzMlObuhXwF4OLmhnZd6sD4UaE7PkgiBj1FHPo5OyrAIlh
mtHB0fTyjwwhsw+7wbGinVtra8Fkn+uqxkM+fqlIuogZKk6yij7As8XBgkU0XCrzYmpIQxOTtIoI
QIjoWEgx2PiV2AT9oGyk0xPmNnen6G7JB56IJuHIjZKy0b1EvYG2U8SwIDLgnzgE/SFB1oF34M5y
4zeO42Rq/g7EHpL+ywhBkG+ORQ0un1Ez5YiWxyZniiE7aW8nmypdt9BM2R7hpjFnWdsO5qW1o2+X
NSiSkIHxCZ2s1k3C7+ykOQi2cqgH2Y6MBuwgk7qJQjP5dsdywPATKzzlOmRa5vyVJ6Lf9fxYI8FP
8Ct4BcULE3mdGdouVUe5Q+hpofREcDyxxfZTNGvU4ueUFCNnACAy8rJLYOB7ZEdsYsFADGNUbcWp
KphoS0SJ4Jqj55JlFIxArll6313CeSU7rmIpoxq9av9LdcFKMiL6kB2XilbH+xSjVFB3PCyXKL84
6LVwpvR0RwPVt7MxbGIRRsUxNlGjARJLq22WSXrJRbAiTEjboUiJC3XHRbvek563SdPhig4VPspc
GqE9Z+/ktfspeojjgPFiqeseGGh+yrPpNCOIUXdtTVtuSDA4ap0/2dm2nPKn1lTtQOEYtBfwHyLu
z3ZDDtcyjvCw0GMz7me4CqDRb8ZmC6/3FaYFqCkodcu4MzPjj1ly4ol5P/QT8UHQNXys2OiiNEzx
SNJMnSwLRPePlUB4ACTgYXZWe3uOcYvpeSAcPYJ94QZWV2FpsUjDjSybuJdFY6xgNCcD4IaPzicg
rYtJek/fMTCHncgi2EfuwFJlQuSojySwGMi+0pmnul67e9NtXkl4+CPeoMlE+8HIaLLgMfp641VI
1avqLsb0v7Sqs+nXklCtzhrYF3+Ji4pCFtHUQsgeikRUqLS9Yo420rNQJWBy3vbY8sT0TvBLgplS
5e5zv53+3mpxXWZu84XL4xtZyLbGkeBPQuzcqbT3hR6xwZ2sjU2mcYimcqfb0bPWzfuoV81t3LDp
y5s7SZjHFmSp6WtDdGhV/VPxaP1d99zKFJcnCrxAbayXvGyXE33e94RCU6QFKPB57A+dWRJwzbdO
38grU5jzJrH/6qn3nUmecKZOeZ+X5BU0jFQrq/ps+pi2Au3xNhXyQBIihuYoRxqsxltG4DQ9D5Mk
hxXoqut7vfWmxPNf2bC0Am6thrM9nE2PcsYSI/j9DAlmKV5aL0pCRiufTc2iFD00Q1IrX7BQfCmW
/mSvWP4MAADvJLIWr3tquZGoHHQqJaMow0n+sdxtAX3/BW9K0Nd5vPec+c1sUFn2A1cklErBLrwI
h8TzwlhBXTZk5kuOICVp9Xd2DF9127QMTpQNQgcTivhC6IQUa8Ny1xbVi01qeuCN5gYNNfLU9LOu
0u+8aXdrQHyAmBWemWT+P01YDHX7UgGrDpPyOlb0LqNiEEJDIoBRL/+PsPNabhzZsugXIQKJhH2l
96S8eUGUysB7j6+fBbCmq2/PRN8XBkGppBIJJE6es/faOmI89GH40o8uPallEjKkKe0tkvZkm5jq
tjWBXbolQ3NaVczuWYZ0Bna11JdFOqUfO3G0ptwERMdFoWdcddikcyooBOlSO7Y1zWMtZjGumVsH
tPBpbJb5pPDfKEowXh0JEA1y5DHolHWClXUTZP6PiikxDPVpiccu6Yy0Ur2IxGUVcY4MhH/sGXZ4
GpOdUIBIi/NmmTjmoc7aDjSm8U2JzG9Jl7OnGPV3peR0EjYnDcpDEpJUCp6IdHpN+660wp5u1WTk
MsNAWxcvCq0Id2x3weRIb0v+AIO7nBZ+53yALgaupyXFze7hAWfTPSfI640llW+alX1zNPkr1b/J
iP6m1qnI1qPyCWb5Skn58HIXxoCqghhgkLOoGf9sG7N8ch212BeKupZEfOxK79jkcbRHI0SbUykN
Ovh2xj9zfwRRz5yg8s6leumVvoHMbU3S2ZbPhzfCMJsKsF79XKsKaCWl4dJy14DivrlckWRt649j
SPAmBc3e1iAt+ZX9bI1fWWF/Ma02z6Sxu/UUNdE1j2Yok02OKl/4rDAiWRQqBA7ZXmPwEKbF/Q8/
ZZjYGttFIvnYYOb0NLVhqwdgyzTVJW2mIlyTYjAa63gTGtmBxvNDUVshigr1VW2Un/k0KYXfa3BX
psntJkxvUBJYK0VRTiVKd2DuknaXjnirLz81SX5gZunFU3GB22ccS8tMFoaozLVZ01cxas+Ywrzl
Uu399MN2g4cU0eGvCf9Hz8O4MFxG/1+xIMEFh4HnJd0XMRMr3c/E3u/lPqK1egY25p3nmAvH5mKS
RchQxDI9QVOYOzzMK4IHB/td8/oCrSU7NYPBRhOizC5nhX8Z9Zu0qM01Yuf4UVT1CrlQdkE2Cplu
kMU6sZT0Agnw2FRxs7NMo3psPPR4jkLJeD9UYyw0CZpoklBgvlmKustyCJdVrmqnP89sN/4w1Qot
xGTPStvRu9A7uqh0lCfpKYoJz0nLo6i04Qy6BmsyqSRLyxo2PcGv67aeLhetl29Dn4aICQrvdA9q
0qKlaQArSdCCbcucKS3MXDTmlaad59jHexgolsCdPoTqOUF12JCccU5tshMZmAH5l75BWq1pPEXm
laaYRF9kMcKI6jrdFqQvlLnTs+9EG2lpdrpppV7uY1a5lUVAKmd80F3Zt0PL1hGCkTsxfM5f0Ey8
fxGegVufDOjg3fLZigys+gbyBGTJQEzm36NgaTgDnVHWnSjldRiR994pTEzetCO4F05qeOODCIJn
KP33I9pc/IHTvwwZ2CihTZqb65L2YCvxhkyv/A43iKuX3+9voLT7tBZcPlnwczbqY2K7H80i9FmT
7rbxa1AQKOlPGaNpKEFZJsZn7iuv9x/TkfP2LZHjWhNi/MpDQ+Jwr1WMzXGI28WuTsQwp0eEhOsB
TH/MronRI4xGLafUgmehb2VTnSGIGe8S3QhgKnwwFiyuyu+sU6kl8ooqmj0vzJJ1EXoIs4X3o3Ry
6yHt9ZAFvWqxOuXD5/R6E8lbNahvGDUdSBmtfDHart6AzXTXTLW1F1lSA3cy+kiB7V0VPZ5uwZ52
5coNuc+Pw86I2mjSvkenMYfswtyU48TN2WnORLTWaE81bTvCmYbyZrk1e3qHuMWW3mVg59nd84oE
PoEy0RGw15y8XvtUsfp8jnovlq7fGcuGDM3lzA3ynCRZ522ZbmaH76irCftV7S03u49qluSrfcKM
2vHHo1cok5QWKajU+ElWpR9SlehV2BEQVCNDWd8V/qXjjLeRSiIYQ+Y1kqmeJq34pUSgixw7UM8y
TKIDt8BgFeHVHibHSsIWRsDCs3nrf0cqj1aUrhmjmjvmisN7HYZbP8nWleJjonTKjKEro+9VCFCV
8DxKCyUz3E2tSHmgeaqeEev6a3I5jVdbo6ZKhuEkA91hMI2MnCiW1g1v4ZDbNporZer1cyt0AdLt
IcGv7k7ouDuqqlMftahztlFKxHPQ9cotM7jSlQr1J0M5b6UyqKIJnTLqVtUdqYiE0HtTpeN1/rIt
0GJRBOfr0MJDIVsrXXVOby/RDnsXwyd6BcULsbpguBZMXtxVnucAvTL/Gyki2cXSzH7LhgNtQqwk
NwM6WGf5wHino/mlZJA/01YmC9KitJUdWOUDSZKviiZxXuFlOuRlbG6EM7bPmYru1HDN5vkOSak7
cqMKNIVMuzT5hufL39S+S+TjdIiaPlwIIly3EaBYNuoEOHoynDBL4W1OPhYFcjrf9KoH8ReY/L7G
/QGVo5rhL1aBaORjtJ6XL2Fq2d60MF3lVVmc7m99Vzr9UcsYt3UkbIRKzi6FEf65iQA+qkn5aM9J
KVFtpzsQIr9mXIoVIXK2HK4yPNBTLhQh6H/LtK+7tjl0VQsHaaAaEeR8GSLkHR+b+tltX1ucGdf7
WzEE/Mi2Yd4D7/eATYBnoeXAnvfq3RznXk6Z7jnp1UvZodm5v4bRbcX/0tlmPTOPpHLKK5otubay
gj56TwEzY+3QPyxZ44dPqb5b7PjrsFMXmVGHPxz9x2weMv3xeye14jVyhnQNDTRm2MRQZhZuy974
gCjeXu6WdrByhpYAhYavuLyzuU03CPeKwToyX6EEFT70VR4/JhTRN6vIvtXOa+VJcZvzXkQFJUm6
gLnnRZ+Aw+GBvnqXSLSJqy7TiCAVNSqDUgCu9H3zTvkf4sMQqJOIpB7uMVJ1SpRfbo431nL0f75i
K/vaZFeI02bcO56FeCcP2ifOu918itmTDTDLYDfPh7GKFmtw2XdvFNv7cmIxfpNl/gQCqXpG32Bg
EzWM9fx6cAnB3X8LMSaslVgb9tnAsIZUynJvTFt7R/fkwSY7nRmgUGP6RGRDxkN6mwMH5gckceai
kV1Hj0FsuWuhtREAN+e1kN1d86jaH9KAoBYD29i33hBTwj6n8Jq+2XQkVmnt9ieCAOkIUwjtZr/r
bGYqEe2if+sXoS/8zUwJUhBJWEgX13d7hV0Libw9LC8KnWUfqBoNiPa75g3OvhjgNSDoMh8IlYto
IxnxV+Y7DMLb5qELGrkIdQ+EMneRU+0CzcX4twjbpn+73xaMgNsYCPeQXktebcsEs0XvG9eZ10P7
Nr1Vbftd9wnBu780sONAUQV9yEHqsq50Wzy02NTFxIaZATFuJdEPFKl1qFpmzz39/rwv60dVKhRe
TniqQ27f81HPHvAU0itKi+dRFycnKoKvwUfD3yDyvkC4FMSJtzTypy9EY7jNJURTlTndFsxEsgsU
JXqd/uX8DfO/TB2kYH4NWKPvg8fWUs6z8VSpdHUfJgwzlcKRbyUanVWL70LBdbeq58y0mfCmNUgv
gyCf5vaNfhFagN6Wmm03+tq5mTxVMmKfYwWTvnEo2zN+d5ixg2O+QuDelSI+Zawdj3guy0fYN6d5
QbTK2Np3pZKsbNoB66Lh/+6XyAeZobkX1nflCULDzsjzgf1o2e1MtWjX2WQdcZQJW1uW3tkmR6Wb
mNBFzXw+bpLyNIWpPMfk3a9TTtwNCJnkOeUdOAaMAELd/mTAaDzR4TSecpjK2UjAwR0xr1LVTT1R
fXTAwA1N9j54Z8AyxUdKwhT/165YAzgtPoSqfqRFHK86mj0XJXUOs7MImPGL1pbqa98YEio3oTqG
+80vcsR/U0BmNa15GeiBUpHlBmVRDq6KUFMtzfI3R7e+zemdxWuqA8IwZPqsMet+S9jXr1TpdOeM
vffRUBNwa1Om+N3ldy/eBt+8eQox8iW90kmOPj67pAsuSIxovxKDgLLKJ4F+iPN1oPnld8smzQRK
ogHB7w2rm74Z63yEgcudqu3NZuGbinpmxpIx34d8IDW/WUtEApvZM2xMh4VSKPS36X2hdPAODh0M
fCJwqB09Gt+TmOSpSDcYoDuhpe/MXJxs9JFnnaZ3FZX3g/mVNKKheP87NIvNwUxK0z3A217mhqs/
9DTVUMSBfIFuF2Zef8QrG+O9O2UTIXCcYYFt44DQmasPqXZUpKF3ZtzUv2sE3jCMy+Nzmefxicbf
hxuan/1ftm9riKKdTH0VHQCbzj9fwJUYVcy54fJ8LzASoxqZVucOoDS7F89f95V9va+6Mi5Qmmdj
CBTR1Fcm26q3ovbfIsBBP0u8U0aP5h4agkFvucj5GEFp6WUSvzaO2LL4UldOr8NoIc0AHw1THuOp
bEOmeh7tt3llnWtLU4dYzkwXktO3gdVyqWtucCMlWuyFQRmSESG6HJpJgTcajbeV+XA02VE+OxaT
7E7N1L0T6+2DU5u/GjmFqZnYClAwpd2R5FGfX6oYB3t0md1Nh3au41UYmg5TLj0tOoetiuFaTn5s
J9HT/xJd6UyQlb8DR23dMqSpWqYqsYpjA/9PEk0p8kxp8iLZ39GoZBsQs0zQ/NXDrb9J/3pm03q9
v1ZzITn6WL74VASOF7ovqu+nVwY4aBl9I3kYvMQktihBl9XZ7nFkJ7XWx55gGjOyIHFNL6KWFPuB
nkug2mTetsVNZSp5vPscG8S4a1Uv9BX9p2ah5l46voru1me9c23nhzgaKXjRaxWJc51fj4ZBnk3f
+bT5zU9WRhSx3qo4sDM3A/Qo7U0o0uQRk/djFgWvuuG4L/ZgJcv5GVOIdNkRL3mukVyuonrnFTJ5
nh+CCpWmV1olXG9e01zVXBl6ss5cJhZzOp2vSu88P9N88Vpg+zy3avMWqZ1BQFervTBUeutQZKNb
BqyRsE/OxWhVUOOxUOpG/VB2TvJcdwzBzOotw1RC5kWFSXh6cONAv5i2yl9sRc9No73f+dYWnmS0
KjiwAzVidFSOsbv7d0qP/s+4J3uiuwlVp8Ou6+b/YfQ0qAWSwBzavdHq5kULE/YGtAxlIv2b3miV
dtXF5OubGSSBDPK1Mo05faxeitEQKakgWohh5CEa9WhRFHlow2LLgDskXj/h2yfX6p1EafRsHRtR
fBdGmO8oFSEZaAryTwPT3ejhyGSDchgG5xlig4M4deowGIh2113+XEXh+DiTmXsr6ZYqgay7sI7p
SoAdjzor2fSxrNbRRNXIew9uAGqtQzAdii5+tKrOvpmMeJ/+yxv4z+uLjwpZt2mRAsW7KGfg79+A
vlzxahBasjv62Kqz1EVIN9hvdrmZb7eq1VZo07htWWWEAmYCh2Crj/S4OllOy1AxEuMiI3iSTqod
PSGIpBU5RZN5c1NyepZBAMpsJgUkENLwHYkCn3NcU2ak6FtDWHnT5qouNISFDRacewxQZ5MhPYbK
CsdyxfkHhnWowDQWurJTHdfjVg3KTPOi4KsPLQbKg3hKpKnvvarCr/3y7++Tof3zTHMMw6AraJBT
qRnknUxf/9sbVZS1X7PGFMfEFz0Kiq4+KonQkqPa0fm0iLR4cNwA2kDGe0cDq27MlHAnIV5MEkS7
8ruNNuqXFztbdE+r+3lFf/BWc4d47ITN7mXaoTHjmikd/amcGkJN1g4v9mG+17KAvTJWNBAOCoso
Fo2ZJfTnExkbUHxdp7qoTYYEYF1pZfYQqCYckJauyVbvbHDzGaLbfT9tfnXuLeiq0aljiCQ2Ab+4
yXnyFvgs5EZofmhVhkm4Dl8hBSNesiPrWmOQMLOIYAe/0x9Je75wqYjdYKuowib+epFtep/aLtbZ
KViKVuxijIprmj/tMajZ1OdR0K3aig5GrlPOaRgXjlrfD6uZ2y0U9xyaWbK/Z4QFePsL9qQXq+jK
nZd1X/P1Zs2R2dPrMYgQMaeCk4I14+rITKflZ+nemcjPaMctkMhwyaq2kHbtrRonhaKeVevZKU/R
/svfpG5uH2encDeF5kJ6fKh0wAgMW8wTfNl2Tc2m3uZn4fQMj8Y7UlR/H6rVfnbPz5wAxzLii8Y0
38xp4eQd4OO+JaJsrWvGL6DJRHx0jC0VO6GMr2NUMxYtnnU9g5LGXAz30gZHbLV1gshYBh6613Hy
HzJ3R0wWGfoTq7Wy6QeX9WpaN1BrG+tGBjV+OxO4K7iH77nJ6NUZGwqixq33jEm91ewV7wjQ3CmK
S0k7r4T0rPKl3bnZo+XxgSih358Kyf9zUM32HGoAJabU94QJ2CKO/U/61z0dR52aLEx+WdT22zAM
RHIs04np0Apz0/Us8VaSMyS1m+dgon/eoxJc7EAL0/SMasNOx6SbILtzEbD/zBzfhG0Q1wdLa+8L
6vwBB9zb16WLpjm2XHlhhKMzZFALPt1JQcRLwiRnzJnCDeafNsHAl0XhYFYsiwCBDAKhaAAi23YD
JpNE+/2swu2/qXQ65WpbPuRE3+17xmeLubvT5f5VoYTZz4ENrQk7iPLuA2DrCR5hcyu7MjnCMEEz
O70P82Hvd1tMjfu5IxwYWCPg5IG0HpL8qWi7Z6stWQm9YecrQ+VjeVc/WoMTGmALcbq298QZnD+W
8Vvq2k9z+ECbU6Yw9cmeqmpZVMKFYYL3HpivsxiD3AFj0yZMwZThh8hA5s1ubTI7lJNB0zT9MXvZ
dWzM69ou8GdMvJ1CBPwX/Qh9rfYaVdUmUqz6pXmKOV3P3GvsafMu1ul0aCTtux13/QWUmFhZqqPu
cy/M4I2yQE3blrlfc0cYZ762dQpE3WT4YVN1GDlzwYlqPTeRIjxDmyCsjlZqQS9wUbX0ReqvOlME
p9ljPz+AU98nDfJXxMziyp8TbeIydFfGmMhT4+jhyiRiY14AsW02h/ti5lIXLhIDC9cdbjSFR3fs
tBluaA8G4HsGdmWxszjdN+HQ2ke6vfVJDayp724oj92k1YeqUD4rYcBsrKu6ja0xdK1JAVyxo0eI
OK2/sOGcVV0YAtkdZaVCyqULtLIVo350BsPfuGUntsGMSx3yAAhiOZzmvbKRGxdfqUg6QzmFg2GI
1GUiq2QTNw23TBbIc4TYGJO775/YO2k3ETf9wmK0+dW67dT/XSgKHRKwnp/zEwVLZaq28kEk+IVZ
ztSTKUjCYTd96CxzEv7EoXL0grBl5m1qL3DB41OqKgxtWsCyMRrulxGxRmwxzMFLFAJSQDvFV+Yn
f30J06sRV8/AHiE04ElcY0Cs9pjrvbcMASK+DnXlCFTFbqEpWyQ49n03nrZk5OTOi8SEfQgmm33S
1+aR6Wqp32rFPs89aX/wMwpHgURP70OGQvCZyQlJmATYpwlPGqLpRs2A0VeiCiPiwkeoVxdXiDb+
tpvBW5245FUni6/QTu1LPS3eedgZtxh3Vpcyc09McFnTShFrNAoYdbO2aWGPmCkxHu+lXjN42mbu
SjWxjWTIrTAqT9usHpEa0QTwAozRwVYkgJThDvDO84NOkM58PzVibVvA3lmG018wL7Mk8FRX5hX5
2i77l1Jjhs4O9Do/EDNoE9GHDuPPa6FVxec7KFSZglQ8LLEtftm1OjXv53fr3sH/85WcPwiCb6Id
vQxbCiOObUqs1+9ngXpjNGYe2G0TMoHn4py5YJyoZmfGNXiNkjajEx7mrnNdIxqeDxvDSVcxjJuN
6JPmWrSvzmj0N1ePhtv8TPqcJmZXhOs8q178tmWAy70YSuoqEhnCktEoO7rFfbvyOy/gGEqWq7Tt
Zf7eKI67TWliBu0Jmp33t6btP+SCoK/KHNvjn9d9J/zb68xo8xVX51KSoYjehkA5Vyki+u50zfXp
0GG7vplnXa4q+nXdPbj29DnXIvsMf86/ioFTusX30m+zJJ1ejXNB2l+ryFMcOOo6Yo9/0Bki/3vN
KNT/k24uLamTSCs4jVSLVsp/1owdFmdhAFg4ZCgnr/hicWQ4uYNfG5ZfpKgyOmdSealpY11ihQye
rNCGT5/95CIsG/U2RN3WV4Jsk7P1uzUSpEGi1P53t/yeqCz3ai3w+CXBAMjXyQ5p6XyKsh5ucnoA
/Ct29yWXCAKA1PUp5O9/89p6JJwhJ5U8aWCoQR9ytRrxS2ljhDTLH2GGBk7kMAao4R8qG3sZY2iF
npzotiEGBoxf5IzlaE/gdTzpBlOEPlOsi9VLRMmJk39EA1OonMCGPUh/UClF0Wx7NJbLOInf9Bpq
XjG6v8BgE7SLxnet9iXBZHZRLRkcYXUZlGRXTbDNYRjy8xg3V9+v9vloquyJjfSgRuS5zjfd6XUo
JUap6N9LP7+wPtQ/SMG90Gh1noAPpouqZAUoIqnhsyf7eNHljbOSwrkGAcDyeTppQ98kQkP5sEDc
biI6Rnubce3SiwNMJ5B2lo1j2+cgH8f9796wH+V7UukpemwcFovMB92uqt9rLaCHUmjtj6xidf/3
M8r8J5JWJ1dH0y3blMK0pG3+44RC8tLknun0E9V5WGvTKD/H6bAQUZNugSUYGwJhu2UEkmEYneKm
oS1+NZGhRRV7B6PWHvrcPDLWMl6zjq53U9kYo6dDDabLzktGsUICtM8qh4ZAp9LNBj2aeuIiIa58
WIPVLcNYLR9aAlsQbTPlLl3X/V2qz8X5SLKa/jXgSb+aiXYrg1C+/HU0z2v/OqLx+dF6Xn1Lwkrs
zKEs1zPGU2rEWkci+eUhST/CZu43WS3Nk0aFtPdTP9mbgtun55QJaeUWhqdetRHBhearrhTZQovM
/otC5sAQYvgvCdPG1HD6e0OKjwA6jqabGt0oYYl/oJHdLjXJCxkHMgScn39ImnZa/mZqDqCJ4Qnv
gtSk28m4Go7rsLMjtX0Eo4s1XEnCH4kAikISyCczTJbMGmp22gbqKS58lHwCadOYsT1ulRDXRo+a
ACm06R27EdcQwaWnKCWtypybr1OZokfu68AQ9FJNR2z2X8fMtC5R5sS0V9GFADdb6mjDfDQjEAGJ
EjdDdupFJB6L6UHT2mIVhbq68WJ7RJYcwEgzGgzkugomERXSoAwlruiuXv77Oc2J+4931FBVabE8
WkJjNyr+uUo2uT2aiIhhYmdXZq3jG8qQpTVf5jNDe4DPuw0HIJhS8ar9DBOUjvvh2728ZsKXrwmz
YBsVGvWgjf9WpY8ydsNnonpbt46r15bM8P2f1/1a2QxNufdxSz61NjcRT5MR6Jt0yi/o431lPA0Q
rp+apG2fJQPSRZAa3QnGb/scdax7BfKgLcNMNAzoDc9BnFBQUW/cMrrX6E5Ybz2mbztH6mKF3jre
luzcIVHQWWP2Ud+0tNzw8WcTMjPf+zJon9uCUimiYzX/VkWHYB4Shbq/H5qU0IINV4/D5tFChsRU
P7Z+lPreL4zs2OHSXrnTmSEKu7w/kDxfnZICqHvInf7mU4dCr3VYrPP+5BRg4+2ByqDGJ0kBPEVn
wt1eAXaJd9pUPpLdSPcvH8IF8EpQcHVkrFJ8QEtT6mxhey0KTtI4YrkqH7oEOb0CMxdvp4afg8zB
PNDccxxgo9BbCmliCYnqqvYJbu+5tJ6//tcRyEF7bZqu3FYm2o3B9HDe5Ix2KbCRLYshuFadpl2N
cgptcqgKPJupY1el0bbDs/uiEKbo+Ln4MI3I3UzWrm3nWepHD0++bbx3pR3yK2Ma2t9ejVyXG/GH
43Jv8yutuAyDKXeRLRhe5dVNBkbxYbQxWxHW9t38vQGTxcAYvMeSJrwC0+ngJqOF24YTrU/iIzrK
5IXu6WM1EjZLIzb6qLrXuf7IHCpNt++inTKq88s0yoO9o0qoCTb+qEK3GMc0wfAuWkD8wL7VSyhl
8ezaYptoefv279ecNd0n/r6I2Q4DSMNSNRzghg5N+D8LkzpTFBoQWXyo0qeAAmObFxkir+khqCbE
hxXe2KPWj3gLSciORlyxavkeEimxHexYOc5N8iSGgj8/m1+TTjpu7hCuknhbEszc7BJ3lQ8aNfuV
T3lV8x1rfn1+Rv1/Ku1cHPJpuSJhCDxFXzgHGMk6STqL2Eii56zM9EVixf1hvkz0IbPXOevyer4w
8oCEWTjiuN+ni6iui5vSG4d5D19oY3/oQQu6Exd42qegykj9EWNCUCorGq7gjjy0XIw/MS20zbJq
uBGFjkdc8nwfl1n/QhzrxqpsOjM9wnHOpfFyT3chrTuGNzFkO67AiWSIYMOc+oAW1/723z8xzfh/
PjNb2patIuMw1Klh+5+fWYXfpu3TwN3fA/YIpoKhQIf0oW6T+pAFgb/RKysk+DGWWy9Jops0rR/J
BOjGJxNv1NHTtvNhEquXTq+ji5N1KrZHLbnN6p3OConSntwYudp/JXqON4m0Ucpxq9sm+Iix/WT2
SmPqTLBH7Z/MMeUmRB+8FcFDj+DmHNlmirUKmuo0VtUbJ3mCm1PBSFqAm233cwpH3frlg1mRu4ey
UEgNfVkUaIdKdjhopF8fau7AhD5n2ipCp7BDFBasAk9rTmqdhCtHLU0MFH2284yQAVzWtiZsszzb
YZCIcKwhWkotUjhI5cuWM/wxV5PiqYvwmsX/S6IM8X6wq+iTZypDcx2SHruupimHVjnm0SdBZGHZ
PjAykaCq0A1WyqDSv9mq/q6NobbrJvWUIJQ7r9PhsUUkJyTVoSY6/EPANyZ9RLhiGh+/+934yp7T
fHQV//3P+vxnuVaIq1r/7tJ2oY4Ihq64rVjdml4TF0Y6de4S1CHzvnBk3s9gKyCztiTSGtTNLzcV
6S2lz8OaSWTgMKmYzCAv1/RakLnbMju3VlfsKy0+jyxeZ/pHJTHghYK1qAjyZTqH95RB0Z407f2O
Kw5qZUHHRcWD1uaRwFbBLEv3G/fQ5BGZlRz9eTAlMeejkEV2tUk+DhvhLGIpUJLVuv5sKOPIUmCf
BYqax9EY5aMmlMNMFK60bVYb9bWra/r5aRPtMCSCKJbAilPmrFdbHgYT6UWujV2IQY7spHiQj4Qp
xg8Si8OTHtZbjSnmm5MYE6oVZxy5UQTYDA5A4sgCYFHlNO2VwOI0TFPEg5jRhoUncDapcxM5zYR6
VTg7FgHgnyes7KSGdeW4x4rrKQV+MhkgaiVA+JbSyUpT/UTqdnoj6Ct5NvrvjUGczm9FCiaArVrl
9UVLi0+0lNpLqo/3ozkzbv5arL8I7MSK89wqrvnDDLWjhuzn3aNkoNvAmLmyEnEJBPv3SfiQTnHZ
luvRRS6bu2BpcFR1E04+31m/5JaBuB/2gXxPwsZ4RDd0RgtuvfCxVLu4UOOtAJaM0JUWM6nUEb+Z
LcVPK6YzFLJ12li2UAig1p2l05Lqm+J1WOl2LD9t0+IaqTGSxpW3HUTIWqdvlBSFkByGbveHkV7L
stxyx4BvNs/UewyNYtb/hj7c07lvNT9YUwcrsZOKdWSRcedFI/eGmEpCzAQNDHoqPSOmBpU6SQsJ
04lpL1xjVFY3cAPuSjVwCFOdIWLOJzM+ffCrlQ4vQxPevHQov4TSrdKsd39WafVciNh+c+P2NmT0
RnKrTA51a2YII4CH2BWtg3mtU82huulzj7UEnOaxQxRG/ZHN3aYJLxd7/TYmPe5Mk7FnR8kzZ3qN
fAELtgB6VxUa0tbrreL855uVlsBbRvt/vv/PNxhm9nVPFe2blZJYE76d+Ls6mbIJHfs1i8rio6xR
3I+pb+24AbU4OSznIEGaaUOZfNdDRVuwQVUw6RvtocbRta79AuY/kphF3w35kuHfcHE7AlPJih2W
s1gnDtKdNk7VWp6UuwwgmRcZ7s/BCpZNWcffEfTYi8RF6QDtt93Oi0/Q5z+GrEp2A65psOQ/NfWr
ccfoh+vDZIglHD2KWLySvfugF1X4kVRvRDwg0StrgSszi3c4zw5Gm+P/mfUTqupvExXk8vz+A6Vi
ouHG/S7Xte9W2cr9nxtUEYqVqybDImQccNWiLNyXRVXtIGKImxPwd9VNyr1JQumade5hGT+YjkRW
lyUIYQujGU5iYuglBTE/cLrmbjYaw7WH/brvSwlYFpVz2OsGtXyWXzQ8XvN4YB4ZGFahnKO6gmKO
CdYCJTf/AAAUGAeGpNL2iWa+xVq0vn+gBFLZQMGmuCKlPd7bBRpZ0hQgLXM5hEgHn+76aq79UGqg
h+907RQJYbzG6P3iRoZPqe4Q9SHdVSBS9WF+liaj+jAAUVHiRjuAa8ZLUebecFRb9B334yRJw7Vl
5OX9p//qSeJ+d8uMHKv59PadpgTbhMVpLlLb1jkhTxHnGT6u4vQ/SEv88OIO15hTDE+cO+VPx2hR
zQ1xebnfrjoP5n5GfNQeYyyN8ymFI+qKYRHU+m+hxTiR8NMRrIZU1KcasNKmt1FhKcrgnxUyHdeO
ln3aRRw8YGY8t6aePULa6R/jUR4DjIgvOFb0atPh/2ONxL8/adQsPssTxhAH1UaBcmmQ9K6s8tgH
k0s11XRnn3flV6nq/kn3qvTk6rSpwQw5zx51Hwkc+Hy1NsDaSo2/smQcHfpJhV3QRx9ziAeKnuTP
XZy8BVpcf7FBemPUUH3T5U4K5VfE2QoOrqRv4dfNFsjty1hGwaUoBmdB8FuyV7A7XIQatCtBfN97
nZvrwUy7Z29UhqsT+L/ml6E2KpsROv9GTt+F6mLfKA0uyjFBqTlqi1mljytomxtB++47urIeMq05
+FXuP/hj+IsuHlTBiIWKFvOVPVN5lT0Y81Czm5sdlP2uyCN3Z/upd7xLX2IJQq2y9bXDhv/3aN8W
ZIXFOZq0RAUT0qvwO+hK5ER0ts86kqc3U3UPNTswbWq9lgX69dEG+DSv7Lpikb7qmLSX2QmurMEU
L0lj9bih4FLlPqA63cSFcq/6BzLzcqNtNx5Tp9FzfgEHtm4YB7IdbocUQq/TXO2YfFac99bKsVrr
4EmE3InAHVAS1P3a8y730+BmHnDLvhSLuKrbmy0k+ZwEteyUprGuZt872F11d4nPPKEGSggYztR3
2BL1/xB2XktyI9my/SKYQYvX1LJEVpbiC4wSWmt8/V0R4DSnadfmPAwMQHKarEogxN7uy4WMsNvV
7IUOgRZi0FQ7QkbKzN/In1Bexl7NPCN+YIzTdTSDutBgbKcz6rjaJMwnyEzl2pkzdOSSXIfC+K5O
k0szQo+uOXtYhCGiEJGYT3Y1q+fSSGqwMH1HvVk2EVSfccB3oGZEUbSTtdM2Dae9QobPzvBpOTtx
kF1Kaga3SY1B87iRdpD6UHmvOfQpXVx5o0iIhyaezAUSY9MRgBy0ofLLbCkOroJ9Im/Z+kZ5B7iA
3FIheq1PcevSIDG67F4nVXmLenW5Uvput/wjqczt5HreVkkxz6xKQYAkWtAR6CpiCvDYFibRDm33
qFJ/PMFP9HaWq7uXqeDHcwF2bkYiV74yCq+iXuBDolF5LOspWxGnAcMKrcNWq4b8kjc82jMpnEWW
ZXt4NvZVnsFK+n0Wa0ZPZhJF1hLIa1oq04NUSpB2/Bn0Bv2vkayxkZJtnAX+y9jM/hq6vkcflnsB
9JTtIg2gkwZQWkregg6sRDAU9TMHdDBQdz/iiFodtspyY8dVhNJnZxiK/UXB8ribzbJA7KRmr40X
PqLknb/a1tisqUuM27AfK6Z6scCMslrdNF2E6zPwlTf46esRZt29Zta6dbmKmI/bNsy+i9+ASKCq
2uz0RmN2TQLshp2RPk3VlJzdHMBiMbjDJ63erQSZ//UnkPZU25yIS7XPvggXa0Xf4RueKgtDuEbc
mji0vmWt5Qe2ZYEl8bIvZopJqbYL7dR15fBsFG67AkZ06RdcP6TibeTPDWv2hLRhezwzfTa3Fgbe
tQ1rxJAKr15khfZePmXyeePHKLArN4chtuMDyfXNEXZI+ThFCL993Mkf5F49Ypf5Oo7m+EKGQ8d/
p9Tu8I6mrTbP+bVhEDx1aT3uB/8NGo+sGPVt+RRWmvtI6ta1ysJrOinJXVsVUqs2RB46JT1zziRa
V/w74c5WXqpczdwRBXmasLqHV2RZixrKPO5UawzBfSTzoqJPleEtw5D21PNVr4jdg+ndZe02qC3j
KW+adhuJs0Dck2fyHmjb4TGAkjFlgg0nepEyghVnSHKU9+TCJqwGvjndFywJ7BgKONAnr69IMlca
suyUVn3tovoj0XAv4Lp8QumIXZ2S/Vm2yVuFynvCbohovnTTINM5jaZ7My1jfmNdne8I/VVPBt3o
R2tsURabtfM9B9SFzTuDeHGUmv02m6mGUItdSeF+EL+HQF5eHY3pQkTwJmoR7JB0+Qcf58O6DVVn
Z6PfgPrR0pPWHvGnI9hFj3PxxcEhQrWjvEhtLIzxdztJdIrz0r+x73Wf68x7WPTl8cyIo5JU51Sk
/dpDp316iXoDNmPfgiGzr+bAgF72gfZJtAibPKerrzjvAOgkWr9RakN5u8pjrWnFk5Fq94Ee0Hsz
dOZpwqi3LlPH3g8e0nE3Dfcxm85fGpnGNJatXzMnqbgjPkpcxHWtNw+XWLR/QpsFQuUP2lOlQOor
NDf8RsPhOVNeDBxBz4i3XIT50zmxYTkXdZriJZ+tTZwr0Qehp+ALHBcNljlU0JB1umghCRtzlxd3
T9PyHd4q4wx9f7roGp10VXlCJhBdXEjZz3UwvM5j8MKmS9tRZC+usOCLqzz7c6g7NyflyLyaUfZb
/RG5avZm6c6jowTKz8YkkA1a01e61w28RuDJRHXoRRbhccuKK4ofZ6OaGi6VojxpJnsIVRnH1WIp
Kv3wUI5UFCBNK1+gq66LkjyH3iN8pE+G/BabIXB0Fnr7OYPtr5RsmpCrfCjwCg9V7g5Xy7btsx7O
d29yUrz+/yklGq3irOeyTvY+T+CDooa7GVLvZbJTbTnAY2PU9KsBtFQnQLQ+aTO2dqaFS9FFxF2F
qQtDAATgwzCwYmNlg01lMu3nlp2RKeq0jdgZwUFzDnhMrZcI4zI6vT0EquaNRop5hMRFCUpoqqsB
Qe8/91Ew/ATkf1ftjLreLONVdPqAaVxekZr8zEer3GcEy+473YEMMf+24rqRCtHRq94pbwGj1JL3
PMvKo8bag3ATUrfxrvYYb/4Re7VG/7P1MhgkjnYOFPMt6v8T0iuTesfyOyrT7pEAdXPJ7g0Gq1rR
CmzXdteSZyIEdgRvmFio/WI7j/Di1i2My2KcblSIwpfY8o3lQ6XNu00QeAN+FyFjDdQeifgIUlJq
q+iSaVffPrSxmz0xBSVX5A67Xlw5BD8dy3B+k3EztlB0K2MTXmF1yTu1+K7lbVvNvmvE+O0VU58a
2rVo73PaH/tKm5/G0ID7qWRwAH1Qxa0VV9tOhNDaMiUeaCP7Rf0MScM/l+Igz+TBQGl31iZsfy+B
qE1MeYmmzEy9GwsxY59UeBSXvTkrJn1rUYgED9T4X2pb2etD6P+MvIqul9vv/ZR1mi9Lm05ar9m9
zTup1WO5/minrnIYFa04WKOWHfusGx4HGyFuVUz+c6h6KHrQbcgDWjfMb47Rreek+30PhlR7Xta8
86T8CEMoGXFpMJiS4Ku1bJjlZUubZK2HE6z7ULmMQnqZNt1MEoJQ57FL5W8NtHviZd63MTeWk/4/
J+Ij8OwrBcDel///nwshOX1qbb1R1fiBSpD9Y66tZxxq3btZdWjo6PtelFT1Lk3nB9vCzvIPrUsf
hpCXyhyj5LFvlXFjxXFBpKXZf6Qpqk3eOs1L3ENGd5VVI/2rrniPs77ctI3dHtuuLBGLZ5+l4lnU
zNR629ZOuR/MNz1LjPdoiKyLCZESpgeXMcu6VdCRPlMS3tYnQX+2UeqKC/Y34uCl+yEPMN8EPJy3
otugqkNIi710JXtL8tDpZXDyWwgxldQFzJ17zkOelTZyWG4F4/TSI3ZYSf9NSd8VsIZrNu5TJlwL
ed9jc9GDJxZexM+w4zv7ShM8tDOokaZD0apE/d62a+TjTu6/VcFYn6WUbiwHNsLgKFZO0hufHvgX
Ghbht7Gnn+d2eX7xuorQNlLSVo0qUtFFQaY1tB0cnuEyVQRMmGFwj0bM1rXj/jKwWu7cAeaDpvrp
eZ6AybU9NIbOKkivmUIIcKjJj6PqZTd654irLSKCWLz/dRYCHFnuxfKMkucG1X5z4GU7y+fPxHCO
Mw2En7zUcAu2U/7FrrzyK3/FPhTVHvwpjxHGB+Y2+5B3qQEDkyyDOBn4lol1JVTe9a4zcpp3UCgr
sleDe969FFIsKGRG85haJ19td3Pg3gZFo39dkng0IRmHC/qvDlEbojWxR+UkhVKJGezVNhT8ZGRT
RtFOmyz3YlhTdXEkRLhG8C28vn+uYyI41iat0b02v7R9VD3J7yjUwFcsW9tm1GET9afAtoaf4qSJ
LMD5nNAMhJSvg3zWgT+eCRlizhJn8jDPHuWAMrjI+wmdCnoJzVXOZQksHeR/hrukiWZTlGIIVEGm
4LOCjdd0P/0mWTEiNShmo2AdqaXz3E+BskcbUx6NEpwtGd7GGuFcsB96Td3R4Po10xf/0ozOL7Tt
v0+i3OBJrJ+Cucg2YUFfRxZ/7fznYLX+Ww/b70LuXgwlhpowYBBC2nPnx+iSrGAKS95i1pOn7vgY
eOqu9CuWobRt8cOpycWsWkZs8m76DWbgAEBJw7be7/3FiJz+c+ljPX6eOn/RohEDMJ/zWd0WEQCD
TdYZwGy7uT4qQNyk+gqOSPMir0JVf01yjxHOBAdPyoCev/gIjtZzro1PamkApKK6T56Gz07V9M+e
OMizltRFWB4aOe6prLK5Xv+rdYiKdd3ostg79H1iBBtgfdn3yK6itZlEwZOTjzDpHRrkUYyyc+gR
obeOAclB1oOUCPNWbfnasUTHQFSJ515pkc4PCC+pjQoTgZ615z4rWZcExUno+mAUhfmmoKK71vGW
Lv9A+YFXPFuVz0Ltn3DWoUQWZaNP3Ia2hwI6NuwzsqOp+1nHagFWp3+gGevszcTUzn8OM2TkalWV
wirXz+4SK85263e2uEwU1whcPPhe+lBD4lvnSd5j3Bt4X/y0eQzEGSii17xk57n8ygCL0HuFBbql
Bo90i+R0WAzARDwDRkykgxs5prXxkgMXAMLZ2DzqSX3PjQ41cjt/ZdMlsCiaAU4ST4EC5Wkd9Qgr
2r4yHxor+WYrXXybA8e9FLM9rXuXVhS9uwHLPjOkWcZn10RYP4krKXZsjcA5ZaH9jBC52pDplheP
lQ5bui1ijIyOSbx2TGYGRW40w+XH8uBoKRRYWY2MgTpu60oNt3StMYOIGaDRNDwN+Gi2shlRU2No
FeQQ7Zj0Z4iy/bkRB3km742IzM9N5FJ7xmMMgPCR1EbzJBsXo+hUzB7AY0XRm4NsXPAbZLVo6tW6
m/llsqrpNvJv1tyyvTLh7OUaXYX2hlEUCuCfJbs8k2t5j8T5czY2ZyFzhhvWXJdJRrfivYorE2fa
d7X0f8yx6zCiae/LMNbOrf3NAPQWzIb3XYRAAh2LjDvVh2nbJnN6QER/9GafHQxo7y3y/u0UmvXd
t+30AJTA2wewSe5WbXzIN4WW71ezIW7G8VP10lViNYX+cB1NJZWUWo2B/YA3CSOskrFm5lsyP148
+j2vflei3SOK4wAAfnrRPNArvt4lXyCs7KaEHY54E9uMeIHGqsanUqVaB1jS2Cr4kT/Fn1Cn+Ufu
JOmNX5MH8Zm0SD2MmldjGk9GmBhb3NWAzli/abtca1DbBMNLWQTaITPV/MNmVpWpsoUKmoWX/9ip
g7ab2GXfDCdKV05sDY+/i9q0qck4bA/yXxUmmUYBtZ2AjlRQgkVxHCf7Vim88hgRFxLH9YGIoeaz
CiZ1U9GdONkVZfKYXjLK3mSslG9zNfzsmzR8myIPYk9tAk+YXYMqeouGI8K6RKY6hIxJndZpOoHA
kM4IM0Gbbapqta/IQloHAuegd019rrKq3BkDHEuJt1FRgm9p1rFxhcj9DrZ9pNw2GQUR50tSGc04
8sXesG+M25HF3Z2p9WujeO1z2qkf0hfT4GxXQrxamgG2Jympf5SZ97UQMYcxSj20zuP74BKPIdg8
qEzH41w6Bny91D4YLHGXFTqqQvVi9cgpdUR9KXY/6HT1sO8nPwUbXBqvVdUSDmgNz/KvlQ4dPLe8
GJqa7CtzqO9RZ+MpRMXkYKrDgmmw5nDGj7KA/68Q6pymM5Z7C+G51Krhz06u8nKqsujcVVG9ZoYI
tpavVqcZtNZ69sbyM9SLeN8Ghr4ZMpEGKbBFdko6mig8g6KprxYhZI+V6bmPeVRUeyP3rZVpDpqz
Il6Uv4wkggU5VCGJwgVE0QBA5g6Ul/XCVNs8G4TbSJO+F8fBafkvjyYOSPJxvsSRq38VJ4C9lxPM
k/EHtOiTnRQ7XQimZkKab+LKAlb5GtcJZrAwfPKZutFfN8EiaZXLWXmv7vpyF5OnJ7/ooS38JzzZ
a3dS/P2yR6Ak7jwU/d2eRcaJGE/lJsTXmvqQjGjaR1JxHtMBhOZP00OcY/aTi65P6YlitSHN2iTu
BXNQHKPIc660VigCsktfzrQC53Lsutq6FWG6daAZhyXA1ep2uGkY5DUFBL3R4ASZ0+Qm75GH14Kr
7fRjYE7RE3WXW2b09rryVcQYTok0MjPJdkutcZskZvc4eJgwAMP1y1ktzhLfZMJse/NtrMeHjI71
K0Nbd5iQm+3jPGETKr9ZFK5fYVALYm75bltkT/sEk9HSnIv3DFLYnkpLtdVNnaicCQI88QPuA/2N
FWxK4wnBqPkkz+JZuYX5TH9I3Ddms0AanenVN3WqqJ7Qo2BPepNN/tgszw242a2qKKiKRO9ZRqTi
KlGutYbixdaIYmPN6a1TFiB7B3f3rSU9ZlUgtboVgFn43/A9702cOjXxejUrPbJgupHsIB+3dMrk
wf+/Owdxgn+WXtLOa7FJQnxFtfC+fAdAl4mx/KfqwEjtbKapLdaeege7D6kizCl5aUrPqqOEJKMQ
hEJA0/AYJ0B1wzTOQT9zVhBh94QM6hAP5MJIQQJtjQkruEmwS1Ib9r7vEu0qx5yUnkXrRdqFxLSj
LBLI2kDrRGgULO2Y9N68b7qU5ZR4Zkzskshsle/SVUcAEGSh+gfLe4UURXBIPqF/2wCX7Yuh0Rxy
7d45ULNEX2mR4bb8oJRSaK7k815XMxffy4xGu+gUZeVU3sTeq2jvxgSUVAwjta5ulidj8RjXpgGz
nWbJstn0M6PcuWDiqEZDEsvDKl/lJB8umm14vNZaasECG0GYYbrD4fdrrvGfURk2riCQnHUuqoCJ
Tby1GyHfsWH6syU91A156QarFWfT5Aro3ah69xKhkvbDcSs7wY0Z8/pHpL/+KZk0pOhcsIVTJ2XV
XKeNu1uKTV7oPkx1aB1lsDh0ofo4KsUW4PNHRbHviWDo6RY0PoGxTX9l5MUZJnUtvFqrnN3jVQpc
7NbwsUAy0QYxWYllCvRa+hl1i14RaibCUdByQoNGLyvPBiWdjrqKxzD34M4KfaY6JfqV3dEvmqXR
Zfl9NdWdohPBQ/RcnidfIVnc6q0fW7dpfy2/N7X4nLXO/mFmPdsBdaCMQUnGc2yEjaYHgkR0ntiN
ZIfRIZpOXkIt3S0tdLVjACvtaCO/WotF7lrDs30ZCyA5i7lzmEX+mKSLEWC4hub1K6nU8kpOan0Z
2Puviw5OGKPOuzc6ziap426TZFG0YuR2TvxOW+z0FbHQaYqZs9Uflo6hnZOvzIboEgahRr+90i5F
r4znuPwW+9Yt943+Hdod1Zeg6D4pcoiaJ6LXjt4idXELkeICRPKjoT6hGdmXS0Yv7+XSXhp9fR03
VXEYjaK5yLOgnJpLKO7N4l4QIB1cPk08f710XDSg28vP5CXaruhjWqUTzEOzMMtDZ+j6w0DLEvdv
5bzQvg3wdSj2Z2qMdzMf1V+6d2/LVMHaZ1IhVGiednr6bmQB4480uBN0cNHkQ9SZRb9ukMpvCRUx
Hlx18vchTv2V2ebmg1Vk5oWaJcYHG3FJBTx4G8q9A4lUYXOJJqO+lP+cgcVVj50/7PPyJllIcwg2
P9BuUvHfjK28kJ+4PYJeeyaCkWi1bG8aXBpkqDxGogwQwvBAqihwgZY5JM92quTQgatxa1Zq91b1
SrK10Hzv4y7s3yJIMOvQ8YR9h09bbySzPJib65zn3Vtstg9jGroAmGsLKaGnrwl4pkQOCvOqpO74
3PrJLzWIrDeeWNoOSogBqtXZ6/X9vFWHzHsrq+6ep5N9UZnLybrEJdgKG20KOwN1Pqzt7VBFZODF
LQ4Wlli3QadM67TVo7xqBnU4FIG718fs2x8hieLTuIjq8FsqsofLMkGBouow6qfovcFd/x4kHtwQ
zYoear+sUcQOsM1r/6se980t6YhsSTH2fyuJPa3Hwf8ZJt5+xF8vAWaZlgjLYVZdwFRCvgnMH4Vv
FVvs3P26E3VIfONC5lsZ2zKetaNJttIf9NmkN18X/Uo0FWjyysLVdkpKfGpgs/yTIAl5cAUPYKpi
qFCjH5/6OtKfdExkv+ER2fwIy9h8UCr7lfXCdJIG0jLfGDUZlHK8JCQNWIXfAf/PfP1MrFS8uJ2l
xzltKGrPVMS6xMwg3Y/KxhvYJEjOhd8l08mhbbjCxoaKs9lMONyfbL+f1y45ZiS/Jbm/qjTkP2YG
haKzGS50vxyWB355sLVtos4aNC4bz5V0ZLngHFdt3o7X1kG7Gulx9Gp2MyYbxE0/UEgAHSfra1AI
dXAAG2/6JKNBI+abJlGeqqjtoakMgPTasBDTRXmO+6DdSKVxNTmPWVYnd3k/FfczBXwFFhss/V40
s/Lvw6OltebdKDEBi8z7okaQHJnOudVwSQqHR+QX9FALbemLZrnyMspN9bIJKnhxLppmdGdS7N7c
IpnOfw5p3/73pfxgKiCUWRk6ydwn4aCFNvS96fE0oSSeyhlV5FJ1twfdQ4AZU+tDNniYci9aR6gj
mRkLCqE6j7QY8JdhHjR8PyAWlYOrHGaHF8eae6bCEIyxSa5Rr/oUMsS7L6STBwRmJJLqoXtIY7+h
fYB5Rssj4NC23l8XxNo/l/JTPcabIT/VpxxMcx/S3yUmMtKj4L3zy+yhLk1ANX4fvEd+nBz7Eiig
/LRPc2Agw3lRUytFpx3aqpNi28DcO6S3rkIv4NVtrYsloE04jn/NBoKZLoZpSwE7Xst6x58yh8Vk
sTIafTi4FVk4FIEISgBs/dxpYlOOikReDVzpokgmryjnkcPwM9KASkp/cYGw51jVGf5cCK1n3evT
jZzkTIv6aqAQoiTu02pLN2WhOmfdmnRqWHn1zO7/0TCj8j1qxuk0hJO6tsRl3NDkx2y6MVsbrVOu
q8QvCk7NxD8YYl37wBtEbyPouk2v+cE+9bzFiYzSt0G/xEhSVUX95JqaCjHRVFZurdRkBQ4kbzAq
sJpKjAQmVNWB50WYM2ysjgmkzF8w6PXH0QmsVVDVOIKnLj8WFFN5zf17BBD8wvgWvmiComIa+c00
vfDkohA/yTOg2vjSp0fUMjSahZgG5BcwI0bAB82JAVOUkLhTfrC7aVdnCZAdW8K7gJU+lXrmoqIi
s4Pn81yGGQGiMZwcQ8uIKY3d4j2qRhfIM4s22eVQij5bB1lPF1PPtUMeR83eDQ1+OuQGK43W9Eru
1ZAek3tnV7S4TWYWWars3Kg9srv1+UJK/2wLjJC8lAffs1fOW0Jt3LKuyT9viTU06Y4gM5jVnf21
KBWVNXtpnjzCSLdKOxqrZWbyEzd9yF2rOid5ZfFmolzMWByDKb2qUXsiZvN7JqYS0KlEGkT4zs14
/JDQRzb6X0kIsfbLo/57CVNTMPRBwi/Sf9OpAEQkQGCSzvr+v70Lpvq33cRTuWdqjoFFltwx3fu3
dUGti8Q2bAP2IzvuPeo1pPZkl599r5iv0SACOHNCa+Kgj2AYqUi7Zu+3GZtkkuBYTwSaZ/YJHsJz
JcoQZh+lD0nZfZNXfU6+n+IO3/LYv6OXKz4b9Tj3EW8+J6DIp+9F57yDmimfAjQAZ/CwTO+5Ga6R
G0c7G3N8mOouMeR08edq/KqArN1EbaCeKoGZw3qc54q+Q07j7nDREyIf1NPW6ePb5JfOBSPPXr7f
jeaw8Wka66DCsnskOg8ZM2qLxtWto5RQtS1O19wrq7VfGs5ptCy2y7Mv2s/FM+Hi+T3ulWit24F6
NPU4v+NbJtNMN9pnHJi/M+/jDg1sgrj+ankkZSPfIUmuddW7Vswsm776ELVuFPWNVzXGrzFM2k1o
WGjDoSLhzamfGSm/Gy6UCtS3Kro6p37JlFHf1cDxz6XrkWAvyIE9VNNTrukvWlZBO4Q6e53JHnF5
G66+NL+aeQFKfaCtIgfJ2onxx4dYu+OZ5sIw+mQ02PWFGr0ouzXKSTdhGUealT1JrVA2FiyiTNA0
GFiiNbIDsfwNiyuzES+F500fmZXAvsDHcSX6qKavlui7TpmV57z1do6hjkcdaeo26h2yEUnmVs5d
31G+tw3/PNh+wlaJ3wIg5eya64O6X85UIUOTXjUvLpID4YL1PiO7czUQMnetM/eLlzf1VSUueFzZ
qCqvy7XX5mS1kBcqbskDkcPij9AtL2vzYomeWB2N+7HqxxM51b9Ee+TszIX6bI/JQX4tedFZu8IG
4xAMA2Ds0NBfCpU170iO5FI3yCKPDRnwQgx/5CMUAWWDzlR++mX8FrqV+TknCbyLJAhxw4o8HK19
cxCM/lBKdDgdWtQVIaIl6VVEwxB9mup2/9PXmULcqUIq0iAz9+L+vVYUksNUysZJ5X6Zkjg6W3ET
Ub3nTI9ySua+cyDIWrsY0FQuk1BwuIUTIK1vwApVpdfv9dT+tCJ7PoSSCBt2lrlnRUM7JreQVPQm
plMoaNkWtGdEqqBmEfM6t8G+x9h1wJ00bOS6Rl6avd1vetJpHyLL/DQrj4plB8JwIE/oqKrZsDWR
ZG7HYlCvEUQ0WX+RBz33tW2pRh7N1OxVInGmFlDvmH5zZmZZIz6zcwvBPbbIp7xuWDXS5qU36hcn
tY3N7KvEUeJ0hDGXfWLqb6mVUzGd6tbcaH136CyjRikUfZcNuMahgGd784OK7fipCZL1NCoeY4yV
XdopYNlUoqTpnerVt32wUPHsnjonrg4oKTReVOr7tE2uo0pAwUjcAOKd2FsrddCcpJ8la7pj4Qfx
y1AzgWPdDDtw+cURkWWMbrO+S+qEZj8SY20fJMhIHjIl/KwjoBZD0j8xnaFhbVuk4+Is6LDEd0rr
PIR2eyMddnjU6tx4JQbkNgiA/+Qhzs7wZu2p7HqnMB2NCwU9ct31IryXjk5GgolUaineKMATLg21
1byc0m9RzYhHsdICg0cPXpuTm2az9/QnBA9yAdcOvP7ychhicJZypxdMgMPlZmIhxaUztWnqNuug
wRczUMA6mCOwRpLlj7nn4QcSD2FJyublQRWnGkx8cpV76m16kM4bWau2C6ZCrZ2qq3y2HBq3q85M
EYxlOVbTkvknDH6mQh+gNg0gk2UPODXiV5nqyCJAVwc8tB1W74fEr6htY9Es8YLtR8s0Vs1sWWe3
Gb6Y7rqp8+JHmZCel43klQVpRjgmY88y2xrtkH5iqAzXk+j387VgRBLGOXlAg8Yuv6MjYHcDttci
VR/buE0eaRhhHZA9EFK2S0GcDcXIWdLlOQVB9RmoXXsED/xtEJs6ubOTa0gokpQ0Db3ZxX4ZbKwg
9/ZxRiNPMSPcTwKMngfoSv/3RO/8jSewMJSaGPY0HTClZjnCO/9fjLSupAPXw63d0Vx3N3WtkevL
iq0xJzJQBpj/xM+Y79UoeHncz2PsWvJ+TmoaZBFLaDB0DelHYBylcAOOi47MP3xfXlT5aWdG9Z49
8glw5PwxusNeai5wbhsrMpc51A3rry5WV7UxRd9pxG2yDI7BiOS5MLvqS9UFzRoRqcFCd8w3kRVf
Md72T/I5sYb0avzravRJRlw8nxB14m2O3Y75JC+oE3EWmHNxi0ZwSSTDFzdGOI21A4zqFDnwRlI6
5zl0V7E+WQthJoLYcjAToONjYxzCOa2e2tkCFJlrp9Fp+rs8ZPWI28VTn3txC61Mv2oaBmRw5tXq
f39zfEF8Nf/tCLY0vjvXcm2C9sQq/i9HcE+Ybwf1LN5nfTz6O1ou/UX2rJKSiMswHT5yk9xClhJE
86Y1K22P5X5ZKfWWau8qayk6mTyOq6InSs8qT11T+j+RHZAOD4b1MTat7yMo7PVEne9r2fa0bQv/
5xCNtygvio+OlCc28PkzKGyEC/H0TX6pZW69h+j3752FktxyLRpzpos1ou+/FT64HEJnsoO0IWos
9BACAaKSCE4lYjEmuGvDCvC2u59EzFtGltu1SP2HxDUquioaApzEwKEhSP5xGDwWkbWdGjcHVcTv
nJUHpaoQb6q8DJuR0g51kq28HFWsqjMo3lWQ4x1ehjIFhh5zenXhTfuZC79/L7Inqrk4pOEAH9Y2
1G3loS8ACa/FD2XmNnvdEIV5zHQ7W/eTRVRZd4TB1V7rbKXGkinlmJtl/UJw1ddcTVmj/uckB/+s
xBOsTVM1ARsLq2odpSPh6slLwupk2crN2fCEi6V61YD7HlI7YykLmO+jwtavZaScJe2UXGzq1tu5
A9aOPMN71X3aBuJdHfQBEbDl3ZrQIgvTAkAMqUzZUu9uXvuBDhu0zxb93UxmsBF8R6uNMciqx+fS
zvF81UV0bDLCK/73g+v8jWW0bEsFDqtaNqHVumv85Ypu67rBVqQW+zEe1YPU6xBKAW1dDR1CY5Ci
Iqy3DjaFok+v0jvwEVDSCYNDblnQ7u063dslQ/LDqCu04KKdG5UFIbc0nz0Vpk6TEF2EDvK5mYiE
8SZQ/7TCcCYqIqgR9+C32eu3VZNWH85sB8TohNcQjiTZ3BqGKL/Rn7H6eRsqGvpzEQmLeIFtRsVK
FI8/u2Gyvyylbn3O7buDJULC/DuzLk5t116YSYa7NprNZjSG8WgLTjNz8oNqQ9xXCqxMxkRZkP3I
xzCY9S4mAWAfFkKGpIX5wtg3+1LF+KruS7VZk0Fsb2VZFgjAuJOXcmc55QYga0d/jFTPfW7a7FkW
eeXBRY+/w3EekQ1G4beLVOX/+CYtMcL89whEecgzDAc0iqe6KhvFf08eoOZcrVBrgZg2zknIL7u1
Q5RE4sxVzOYBeE+8cdk63NvKQi+QKvWerpJ9T1scM3MRTRtNXFYxS/RpoM+mFp19n8HUPaZtdpX/
Vyce23WByl4wJkQETzEGSDFImh7A4nxU3URAFRw8ycYz5Vq+qhEoejRVSgIRcJ4ar2WgjWdwyj74
ABATDBOstOfIeoyHWnuqlUGQhkvtM2WbSEgnLvKloeK7Vf8+kJctG/MkxjUro4qaF6PIp/8DFSQf
/H//Oi1ed0tXYargP/x7zz2E0J/DcipOuK+e4nBCt2hp+ntQdzqVGPImihmfp5NRvA0zqzk0Y9cs
YHKJKOeNxk0h0Nu10z0oAqAgD4MtuIhl1+6NrraP9WASWanZyi7u+ulkZ+YNzuj8QKtsi3cdTmLo
ZOS7AN0zD5U7z0/ojIBazYqykWigP5dLp2BG4fe/hwhk9H8/WbbHtGarMBU8MK7uX09WnBsmuT1W
eg54+V9hh2drEkSDN3lWmJWy3JNnSObWxKV9lQC9juTzs1O7IkOO/j5m2uacsQFewci96EzZzY7C
fLxVAwZHsHX6XqqypD6rG9vklBnRi0TlSySglOXBXPD3aUYWqdHP6R7FMBiHaUaUg52bxXcxbqUx
2hPuaKZTze0eqI66p3By6h193/q1ntzvAVY2twhWBJZrn2M02USbOuGD34TTTSubu7yvBkq+jfuo
O6IfdV/B9K6SyNtPzTi+9LiKn4Fz3KRDY3Lm+NhF2rNORsRKbm4iswbMAMRKkjO2iyZrsbgbEcuR
8hDMA3GeQoI2DgN8mlipDsBwH2pHKy7KoHRvef0iB6z/R9h5NUWOtN32F2WEvLkt7ymgGhpuFLST
916//lvK6neY6TMx56IVkkrQUJSUmc+z99rE71mnMCeAkRrV5vcC1xwTaJAOTHorVt1DWUYXI9Dq
B8lSJmWy3qplHa9Sjcj0ioUlVD+8o2qMjFOSYSV4IuvsVTkhC3ZrPLDebA3NldDZjBlu9sru9Ffy
K/pFQt84K4OKsXXWjs2bzhlfzcnIlncMa6LY77bd5tfcGepTnalAA+biexiFy3TMwmcRNlddsObE
yKeRqlgH3xSymfM5dKEwUZx0FTrt0C0ulUWHgpomM9D2fF8ADGFEuXjsmBHrXXOd9JJEVM8Gg5sV
zoNhoYbQdLR15//+7Ov/8tG3DehKqsLMjsfAH9M6x6hCAd4/OTapM3yfCjp+CHApZbJnBD1/bwt/
r+frL47qxF+yueJvTVi3qopmyf2v3eeqeSoMZeUQ5MAnjr2ibn7v3c/Nr2by3D+v80NkYbTssnWa
0VCQtzhxI/EprruH//5VDeXPu5zGu6apCsm7CpoV94+ZQIDPwcp1pzsqjm3vU3LFHNk3TmsyfHWk
4V2YxrvcgIcCHGFTMAW8mZHSn5R8EJfWdPZCI4DjU+Ufl/Z0aPv2GVjtb+F/6OdX7ntuxqhjjmhA
1pIjr9qBGqC8hbFb6FcPR9u6HiPr1Nlxfyr7uFgDN1NeO8++OqUDfMUbv0I1pA4QZ79GpBmZlYW3
/35DzD9XY1CHNcdgVmS4pmbZfz72VNPCuzIaxCPgUsT7VkF39qH6kl+7H7JBvJK5i/64f5dF1MYh
S6ZJnqSaMjIr9WAX7i+7UqtHPTPD/dBVG5lJ9ylJkXu4zDMep02Iu9m2yjUGcX+njzZOqB5MAKkD
w1XMHElH65RtM7n2nEQwXMe2nMAHK9RFy0L7wueScqXc3flZRfPDzYNT19j/U7q24z6sQxzh8/MG
+CAUKD+cDr1pn6xas34oU/1MryV6Te2hX1Nu/PXfb6fzL28nYe6aperMNzVFguH+trjFKktWJdbv
Qyc1AEajeCud1vw6i4FrSFO6Gulfw0TkV+Kqk9VdWmMZ8LRG0RPBNTlzCHlSPAeqKh4ChGIBeTjP
0bzJWvSvjvWKS7dAfhEf8qoi0kRFW7NC/OSupNLdy6ZDgtjz7GNvPtS21lBiQgnO9d40KK9xFvqb
VhsOstNcdaa5CvFpiHgrJ5VhUD9hkPcezZq6FOGBG4YDE/cFZdqmjVETzXvVvGdoNYx76hmk/qlw
TGdjf2UK/r6GTWPEA0CWTFm19lT3xXWH5NTOMB+jsX0wkOGx7DzSCwfGf5oC3VL2WuwMB7haKtRZ
59ZLaeQj+jQyJL0EXq/tORANKbsrczXK9xP/eT6SaBP+JP6l9l1rzXQhXMmSDWFvzvH+cP3vP7Sq
z/OBf0ydbPiByuzXYqppUzn850x0IKG1F1obHLko3/MgnJ66Bu2xHbubXifZEm+JZCZUbk+Ffcpe
WSutWQSOGBKb70U+niD9ehdZ8KcqmK5JWiILzmG8H3t1WkrZdqkpLEhnIOy9L2Oo7h7jNpS4GQJq
meoDz+f0Rs01P86dhkLxnqWOW26krNurEgeo3FyGbRot37p9KJAiEj0u7Z0DHMwrSI/fwFqqYxEB
yCMw1dmjUrBUE25ITk5A+Une6C2Fl0WDlMwjUwQdVfFBZS45SG+WN4v0DV/DS1AzlRsM9TeqXcn6
8FFqx0IUZ7pHDBTOuW+NTgxU6DTEtpmCPnyoUyFXs2Qj7/7W0K+tZQynIfR+JEpBiKoh+B3bcXxs
0nWseeDvcpUAaelD1pypPkjUN9N8cZx0ZeGZ+KdWSA4xrApVrLPkkNDfeELKidoWv2DeIJy0Azc4
MkmGs1zo3mteMNgRt/5esagEBUAKItnC4QmweHagG0Wpev4Yy42XkYMF0/qYIejLSr3YstqCn+Ov
60wpHuNwvIyNKl6mFHcoKxWmunPXWRVKtPXBha5pkARPEV6bHKtxYOjje0NfadWwiBpx3780QUbn
pEd/Lx8oAsn1Wn4ysgr8lVS9+hlWJp7ir9PcPZ6QJv1/JsfG/9OacxXLcXXGCtdUbSYK//ysa2no
UFCBw1phKryFLD/DtiAgKFLLMzVM7X1o+M3Utoyf8wjFdznwwHVqYGP94NjrOxir6QiDG9Lp7e6w
E1henO5Buu+kfhJdxLjQlHm6Z+QHaQRrAtNWqZ0rx9+FtR4IVezfBF6M73IH2V9Xl8kT1XRz6edq
dNW1wKRsVmm7Zi4u6Vb7lYRGaoF1UT8GIxXZ/34SaM4fBF+QJY5rKFQyWZPyT3f+eHt0pvx4MSPr
TMFgQzUfopcTFoemr4pDN2/k4edGnnNCK1+OaV8tSSET8YJstfygZr696Frd+vtJg6zVw8SWtPp5
92/Xy2O5KXPzoTX7cSO/z+d5iuTZYYqGnL7B/D/IV6aq/t//eP9mWWtFmMDShaYV5aFsjeK+aQhJ
PvgoEkkZnk9287E8KQ+nvNeJg6U1lDgZGVhTdkj+2hsCpVxqZUOJ869z8pIeEhFZd39d/ccX/3Eo
r5PnPr+Nj+F1W5MS1wurPOCS/70ZTIT9YF1CSi0h1VjTTA9TV9kxdFR2qWlY8AJFmf3e/dsFjYiM
reJF2xZOPe/VfJGpIPtZx/MPOqmvLsjb1NJOrg3j1Aucn3wcYKB39PbB5+upTTZT8mCG1RyVAIIq
gp+Kce3n6BgDWvZxm6LNNcOb6RQr0q8fUs1UFnXUgsP3wxMOkZ8KNbAwcw3cEg5MznZtWN6xbpx0
A46KhGqzrBdVBFxV1E1EMu/Ns2NWqUg29IYIscHOTiy11x0iYnom+bbMEIzZAMbjMTcXzoTRgo5F
nKM1Bl6eFNOLMxRUwmFqLYtUfc6TBqyq4O4OgN1ppbbCa3saZg0TaKdgk1fRqVbHY2J/I8443Hha
uiYW6lvWZO9VFRcgQB/9uGN9N7kHLaI85HaPDQpGQFfc2ZQ/y8F/L/wgXBugH12lixde16kLVKq3
NFORphwNHI6rsfLQRO/dV8usSspjJZ73bu+5+jZ1IKyYL3GT/7Rd7RDaJ9vmvggb7daTj+u1wa1C
fLcYgyxbdX10VXP1VCTRgAheO0bqUoTip+GnS52Up1WXBl+yBMfFKuKhAfro1KbPsZFXByBHz6yS
vUXvK8Ramz+tcnzKE+egtv7VQK5sKwEwMrVfQFvbllZULA2D9DMFxJZXXWreViy1iNTNZRRY5CTU
/b5P9E3W29tWlFgNjO7JCBCM5dP0HsKPL97asDxlvrJ0KwyuXt3uIoA/qVe9N7nDHzSdtmZLzESl
UvQCvoBrNFhYjd+tDJWlWCnsU+eal7hyr9yXuM87myyyDKFkVAAY6TsiihuVYJnoon0g74FClF/b
AfMXMBT0Osk3g4wzGlo29BaFxjNuLKc9WW0Ahrzpm4XSl9+nOfuri5+8KHx2An9NSMvj4HcDyT43
hsYfRqE+GNWHFru7OD4qFfRV/LgvDuqSLCv3LYm+dDxIB5s09cWeey4YUjapXrwYff6tmxB4GPrA
WtN8Tq1b2BNSIEpAFV2+0bs2XHJfr6iP6stAb3Gb1OkA8CLch117IxH5J1VQk4+17Q1vzPe1dTn6
z5U5PEWZ+uGX2lsWiatonGXWK28G8IqF3mjOAnvRuPK68cVJ83IOA46pIOZwjLVll9vqSneNtzzT
s2WX6qvRDfAOWAcG9AzwbXgJCm+rpc0bpcVugbwZZMQqr2gjNrX7MxPVD4MmMrXUEWbq6BZwtlHP
2YWPtKBPs+IA6iQ/OP60E4MYt0h9ygOT+uIwFkOeLD6P3Y4ZVA5vRz6b5EY+G+XzSe59viCfl/IQ
Vos6B8dg0Z0fifK56KugoO7PQXlSbuSzULUaak7y+G+7kQ0ZPlX0XWi542gs+Cmyg9wAUbH4KCf2
MjYNF7yxmmYHJD5s5j15zZ+Hf11yf/Wv69L7dwAVRJfXS3Ge8gj+/EWytOc/+PwV7+PC50k8XXRS
5etw6Pkt5Psijz/fJqyj4SIdfGzuITP1BRqvjGWQl97HCrn3eU4e2vwI5F/8dY18+f7Vn5e3mfnN
UJN2XdRo02krMkxD1FZ+78pB2GMqn+1CYg96rCg7E4X2fbTEidB5xdL2PY/HP3gR8sqpt86jddCN
OE7lmC2P/SZ+DYjlXgyuiXCg1vfUdQzjEZ9IR+WLaBmN1fxKlr7iPLe5/+eAI8gHIK/VfeuU07mY
GbutjyTITUOedKPP469qAJJOPNOZCQybqainHcadbildGaA31Cd3nDky5rM8A15d52kCDk2es8p3
xcmri4moAt3kdDZm32kwL8JDDddw4OXtWgIgECSuO6W294oMYJx7jVsBFYbQRDrycN4ncs6S5KAb
ebavZmhF2JREg41jubdmwEXaUf8i7OPZMkcbCJSP9Hie9jbHMGyGL4nZZF8IgAZ2kZUDH+UvOATN
i8dSbmE5iXeUKxS5VpEbec5Vc6b+89tV6mQtiwkKoORgmHP10Ldq4+T3rwkf5JrUrl1Z+Ok+Ta3u
OTHBnbmtPsMYqekRM6wey2CyL0OkJ2dy5nFAaDURKmn3yPDgHrAd12vepfiD0dGu/O6bsKN65UzD
SO4MQDOMUQuLeCKyEmP3lra1ciH2+FkeKSINn3tCcOTRfQNmtO+E+6jYvXtz4ugj12rrFBkPijma
t8R18mVYO8q+qQUdEdD9azg3xQbPv3kjXUXf9THhq/JQOJl6CtosXFAi3Didlz7qE4oy0482Rtek
3TLUye8xIuNJfjfLqd5UTzPP8r9Cyv+jwkq8csfg8U78KJCGMKCxyYE3rX2TzPU87N79oTY/5p0p
sU3oTvU7nADrY2KH4I/hLZth4ikpEQnwnYcS6O6FSB59kXTu+G7MVHH5Qj2/YLRYB3NxaCx7llx7
1roJ8SVBN1BOg9Fi3ci744hE55pH1z4045cQhedVm9QXaQ/r6GftR0VEK1qai3aCHTrYmL9sZ5jW
BIyXq097WKcV9iG0vBd5RZtmK6H6+S0vu4uqhuKR6Yb9pA/NARBv9hSWGC3Rx13IotEO4L5Ov0Op
OGVnzrjrA2YQIFfeTdMaXiE2lYjEMWZlSa3sfDvI92RHB5CS2lOZxBGhNop/9DRjYmU1eevEytzn
dP6oGqVpP/C73VwXAsOKjjEof5u/msek7WKZZQq/PEwCfhILfJxjWPdDtzMDojD0g4nt5hx4rViX
amqsgrZRyA8u1FejbmeFtSu2fZM41zwjRcKIu+pjIiRx4eaG/9japnIqJ9XDYs8LhRoe07Zwv9hG
lu0qegnoBaDbR6Z500QLXDBiWY7O1LzhW+XznvYgPWvzljW2ehs38pU6dbN9N+bt0oRPoDIlvTSx
1d4KF9ZNL+x4b01pd3Oj1iNOboDrP5TBDuWKv5Kq2r8Lat1w7+gM0LPaFoYXusHMejS7wDoPrp3M
EdbjOxmY0YKZUPBoTZV1tnQdBJvNrXcXCw1OfZGW2HZyyfX1sFXwkBw2bpzFm4FH/VluWtQ7FW60
bT1Dmj7P1xHEtcnHwVlVDvAvon9s3CkF5ApasSd0bO+YC5odrVc8NI5oVNSur9L0ZzTQmGunfe5c
SLk9DaxzN3TTU226N4BgWHqs0V1V5ugfiC8dX9uQNPk+sd8apW62fB5RTfrNU+669QLgF9nejujI
I8q6vVPZxuEeuIaXK0HCDr51ZfjA/SF8LyS3tlaz3wRbuQfscNh+njOTnhqMVDWbNUkVOlEux7Tp
xrsQHeHGubHi6QHl8cZrKH8SU4dwKa9QfxtaIla+EsIC1Nt488ceDslkpadFhLShJJQvUIar3Iwm
pnpHnzYNOtRrB/Bk14eWzowy5Z3T2uwWYkVbV41nACTCvsZArOwmRxcXwpLNFa0VSCUGAG5ujZsD
gH5VI5DcyMMSsMDeiZ1mSdWQT1dMp+2uXnS9ESXt/L6akfPWOon1WNRWeSk7mn7yfJBiyEoVbzyn
eqg9eUHN3JXrIwvkAw1i5G6BeRpFiZUgTOpNgMv+eWaULEwvLY5A8SuATdAQGsVBx0g7DSsMetYh
LN9IOmiXiMq6vVImNArDdENMW/g1q/py0UPlulhgRF4a1jgQ2cOveliXR2zyc35oUT4JMX0MU/Kk
zhY819POfTaVX6dOEyuLjO+J0Bf0GTXmnc7NvhtW3W+rmeHE83DAQcdhaOa/5Cm5mcBu7e7+uKiG
osEPCg3JOgjMc4/hfIAPsz8h9HyUL7khj8bAdcatkln1Mra074UTDicZcwFt/U5dn+Uv/c/ImBE6
XuKeJFlGdSt0yX55M+LGYmWZnx0rz5/01DLKb47TFnt/bC+WZei/XJAu0PuG74KVFpUzt2YdmH8D
iEc+CvhSP+x/4r6hRl3m7W00h5iRHLMMacgscvVpmfR2ScB1Gj/0Iir2ZfoSKLkVn9s+wPCCg9tb
UFNvlwHu3U1kZiMGljx+UPNm3VUdBVi7eHNCoQOfSMad3RflW+xWBMwV5esw9LvajFjjBihvzTi+
OnlZXCvn6siIa8TK/CE0AeRTMZX2Z+zhevCnkLiAFJmg1Jv6rf6tracG7ijqOKUMxbJiknRovRLK
6EQqajdtkWEFh372y0jN56BP4UOkYtoZkrVtmjHmPLu7QWnRVoDD020wpyGE8UDm2AQXWb7aV7Wx
pkbJ3IkW2lI4Q/7RVKBZgSb+sHxBgcUfMBcPuk7+o1WTnDjGD36GwcIWzsaarSRd0jYrPm/Z3pgP
3Sj9wL01PMRxq6Aodd8iLTgYelCdpXpMlpXnU7ZaVeeghSx0b4vowh2XOhWC0ycSLqgp78DH/yD0
bDP0VytIjetkWfrVmPe0PgN2FU2Hz/Ol7oLMHhHNosntxTM440dJNRd+iD1dm97ssiPTZBa5e5jX
9lFHxt+YKN63Mf9FA9/+yrR8LZUN+sB9hZ3ZXMnDhFFaM4LsII/kJmWUWAxkCq3HnowE6XennqFt
B7qrLFYhJo09lZ+UvO8T4zUWdcbcUamSm+ZnDnIk/E1JCuOSdYF+oncEjiIIqo1P2PktssFgalBE
TY2EdCwC2a1IOvx6OYYomUwwE2B2Ai7+0hqaTaWK9BXHOvHKKMmflC4krgEB7xpJY/IiKrGXXFST
VI2TinZoIdt8qaaf0KJDg6tN4Px5MauY4sRdDepE1TelNu4Tb40mhL1pPve55/f19P55HSUOyo/R
7o8Lcgv5yzBkB7cHdlPbpFBqSlqtIrsBQzpv5B6ND/uci/ccLP0RvgzIcEV3WZ13zAL5K/M2Qofb
hcP4UVFWOscxpH0Uuf667AZlIw8HPUkXVtKWezPqjQe5wSfwoRi68rdTKoW7B4f4oPkimyi2pU/w
69ZL3RTXLU1KdWaaQk9sniLrYEXC3weucJe1j2UFT1pJ/67SLhYS37WF34OGsB8sQ6+33kp1uJWu
r/xyyep1FRqTVvzYQau75kKFYMny5a8j3Wz0LzbAp41vUEjQNHOhSJKfZ6MTTSJ1vKcMxC5pGvOr
clUkV0rFoP2+Qp6TV2Q163MB2862sngv1wyF4p801sBXuWbQdBKAh6LxT/LFOOSenwRCePnqjPnZ
lD7puSxJ623W0yan+Dk177419ie/UlQmePQ36qKytoVh0MOeD9MkqzA/1MleKRrnbAIMROQc7JC0
Zm9lVwRr/gztKUfTclbcnqkBYdjvRuUscyt0WAoxWCtxgoEd4MWTm6aUmcVobZngqM9tr7Egr73w
h1uHO/ASmOk9pgLIMgsQKqQ+cKeJddwiwNOQqu2BwGi7iIrRhXP5ui0Mfp8wgnRsZ+JsxyVUi3ba
j2qndduZYboKA0cQD8KrTfKLkMecX2EcL6WTjRfTM/HVIkeFUxmW1Ptad7hkk1ttuDdZhDRluOfx
v5lmkEw989blRtd9tCdZpA/HpjSRz6XZ0cfcf5p6EKlSBSUPs7g5TTr8udJXlzWz5yWNecJAjUaz
z/ddggBRLS/aKmxOVVMGw0IPGRzlhskOhNAJr4TdYpYLO38J80c8UOxrnihtqWtzioO1tB3rjWIt
rVm5VE2V8dhlKmGWQEn8VDceRzo6kfph4JdvSOc+SvyADPFtarvddFrwJJhoP9zBAEb0lNbW+DBR
NrzMQWO9Ih7l61IuPXC1O18dBWJZ9q15s8S5NoQCwYPQDxamCROziVRWozPXLHJe2xz6hj7PQSZJ
3lS1Tj3c2VVEYDwkEOGV+YaUgOt8wEmJnYXGy3wOGx0prLTo2sQj26a1z5WVFKBMh3A1yGhQpdRf
7jbYUKAuDwzMOHMEHf17FooR1myxgzmtPNKDT5DoxGAckFSG2dQcBku8+ZP2RajUK3JWpJQPNrQK
0o38WeRPoPIRSZOiuVoZSRV2TgKC64m1blnVRnrAUhBj98Ogeo+VInvEaTY++vVRfr3clGVfLiuz
LuO1k7qru8Pazwd92zhJuZD59PXM18h0nmRBnX/NTZ+IFG4pBqkpAmuRJ4N6cwq7fxSQn4nuxC5R
2tVangKZot5qkUK/0LOWej82WbyiYlv1kOqSuABhgXLRXScY1sHGp+hTyhTv0uic25z8R59H5keZ
YRjwSatzfLId2hrxtZ+G2ibLWZGbo0LJazYySl+CVaHwaPtzav8vKFXuYdTpwFKX1GXL5oEnTfzj
HzsUBJL7mR49sqf43Y5YAEFzSRd3yyyrK7FUSyF2EQ70U56Vv/CDjhe5aRVXO1p4vRV5v8pzje6M
l6KqMWzn4kG1jYikKNYUVq+OgPX05uiZ9eP9VBdne1Xq+O5qPjzBcn3bLb1EM46BM8VfcQlKE2AT
ROmRBT+oY+afG6zG5XYIg44FAKL8ISr015SeUtubOeo7IhACTyA8xlOJxjS0lhnQDZN+gxtuNDdt
1xF1Z0KbcfE6thF+M1LMwk7vv+naCP1Iellw5e4K3PFLqYJQ4srZy8MSP+Sl1lgZzF6+KQXSbTeV
tZKg6c9zCBzOrR4/Gk6OzB0tgKqWLmHPVYm7N9JoPUVHIpQo4s2RvJVMg8ODnV+UaAjIMNS+32lx
cTuM+8KFB+SitLzYYoA3DA5InpoyhQE0gBkXmUSnx4hnjhK7MRTjN0eY/f0oph2/SXGRraTd18gc
5aAV2H4yK06xsVXdQYJmPFbXx2AongCHZdffRc6hZHqvRpY4lg702lk+JDdSV0RtAM0eeMI67H7j
i9RBhf2UufmqrEW7Zw5evAJUf0sikuyz1B1eOtJYeCzsRnLnF3L4D9ryZ5hX2R1w3iVp9CBEuBFP
3QzFq7RGWyVj0B2NKoqeuqIPFvKFvIaGpBedcYU20bHcaqq1FCqA3RtYkLGRh+6ks0BlVb7R7aI8
tma16y2leMNjuAxmFfkoAAVqruhOYVcllxpzGm8KjQSLbonRGb/3Ps/1RQP6YLSI07WDJxsvzKaa
IFh6ShMftV7Pt3Xji2uKDYK4l3Q6FAqhZ4Yt8FcW47tmRx7csTjYq5UbPgaJsYP2Hy+qMbKvVj6R
HAR9hNsWMUqaz/ZEHPGOYSQrWYG7w3yVFKZGZ2ZiNxnlyVA89Ws406aLmTvN0iKkeirEmlT1eJMS
0HJzMMNBdQ27n9BkGIm9jWnqNclvnnkMS/X35vOwtNvuwMghxh7MT79BvVd+qHH0Xe7AMfnbDrD3
G4hgALxt+OBpi2ZWNGcSywKaFK/cbA/TWzc4uVQANn0XK3tcBen+fu+bYeZfKND166HK+zUqsOKC
nAmNPfQi2kgHo0yrB5kQDfFDrEynf8FUOSyll7/ofUhZqIbug0A2HwbkLW+s5GxjKXqDMIQgCMvL
2Phk9k4ekUpiIi4RexaomqsvrGwXa2a21/y8e2iFgwO5TkIW5MgnfQE6aJxLqHJP+MbwxpI0g0/D
XjY7Seca0jIO1XDXuplyHE1i0GScqtUW6FUnmHDNnFkWPaaAx5/cbrTWZqboX8KgKBZxp6l4VuBB
Vx7Lxxk+26olmOnOxYKf60Wyl7KrAKAqDY7puVWqB4qVlBNVs6efncP8byNHPPraUl4Zt/MHUlMf
UqQ3+7sA/u4ZTNVsH7RY4CQ1TReqcRwS6GxAEI/KPGdSGrc7oUz3W/JFOE4b0awTwdJq8LPfLxe+
fUMC1O0lP0KmiOcbKmjFg0iKcR0Kz97HwltJcaBfEnMTTBOVyjagNsbNJfWGU9m7mwSSy90Qgdkc
hVffUmcyumUaMhpp2gSSy4bReUk8Mlc1gwWzy+wX5tqPvB0MQHdRsBe92u6GiUGwqblVJ8hVa1O0
w1qOgpEaBucq6PyzapqUR2bBVmsaYOKr6AOC25xL0fgPSmL0B1fo78yitGWtBJCaR8fb/Ntenmh/
fzX/gF9ArhH5OONiKPvwENCTZZkC1wgkXr4apuaspYl9D8ugh/lF0cPkIQkr7tawz9e4RfzV1Cba
QxM6yD3piOwYr9Vr7rffnEp78u0w/uIUWb+Ue5lZ9cuCFvd56hqSIcAb9nbI25eO01Iu+2UBQJ7T
BC2o8Hs5N33I4aqP4FiDhZ5COlEjUAWTa9VbCPYTlnc/uVIHIIqReNx1M4H7KW2P8D5BVgeVJEM0
JLQng/u7gLf7DFyoWAjunKYAjyBTC42yO4OEzoJVgqp9OZjhL/5HEiVmC4OjqcVOKXR1388gDKKY
UoJiaoWwp9k3Jk8q6B5Grz+kDYpL+b9X1TiuIFAK5kBYuxLwGKeisegF8VPJTZA0QNvSdl+KRpya
0rF22PfQP0cYhKw7iNWInhs/RAQ9o1mpddQ70yc0IOkDmmfAgLcggK3nUunyRdd3GanxxHO1wFIW
JmCUE7PejkjbfqG0lM689AsUBeshFny1Y4fpdggM65k2xKor9JsT+lDBIaqxEMy+maoxLtMkSJYZ
laKFQNnN+6iXr3IP82312nco+UWES5ehxl/L9HeXr72A7l45UsqnAjg431WwlBic3ZSkzYpIDyYx
fKgjz1XfemuoyGbOu406QvqlqEn6VhNY677Sn3Ty8E6EPwdroQn76zjfknjnf6iB/t0JS/+LOhn2
xiljsYfZk11bWyuWLdyC7zbe8WI0NrquTmv6Rf0iUJPmq9zrNQTK8K1J8GLmYMaYADAQYTicYtzY
FnYgm2+JfiuJqfph8QGTExxJvXhSWhuGgZG0L6ViPRS6K/YmZIyNYarDeXQCujWzkwVJ5nAOygh6
LoIL4SgNXt+kemvb610NOqTmBi6Bv5OnVfNfT/eEMlE0esyU/EbeYPgUk7dDfSpZgoRBQWABUcRG
cxomETy6wHYonSmktpiteKlU0p9SppRbeVhkzLq6tuyOGHx3HeCUa+sBIKO/Z/1IUGDEiMM+jMR0
ltSigb07ZYOhrddJaQUW8XmtlkLgmML8w000ms3Uao/DDCDNTA+HS9hrq4z3g34jTR83DcrtlBTO
wg0Z49CldctPmXYwRgO2/eM09z9wTtan8t4ZmcZwX2XdRU4cEZzqh0wNgsVUlx0u+KGs1kNq0EfR
DfgRvTuyauxttzgKQ1CkbdNq6fZo+/2RMbNEh3OQA3GlV9B6E/QWuLgWik1AT2yWWJAc94tnBMU2
qXp7l2h+QT+N9udgDt4qhSpKZrDaXiltLOQk9j6ThT+2b6OSYvs81zVNc45J8ZVNMIyz+ySmzxNF
1IDA7/hvAeByChLDc9GjCupsZSAhOQnekkwrVi0LvIOLKf+rfXUjMzlkLUsgJdX6JxNgtrBIOVm6
LHTVeFQep7mha2gNrrFpsk/13MFFxItPntLw0s6jX9JWJDfyrTZdLh2V4HJfU8B8fS91TTB9wKka
p0A2PketOMIETjDXwqwnBQwftlaKy82WaTvSnvkwnLvDoeb8kkc+yRsVsTyXGvIKXFdyH+93PdTU
8qCl9TuZqRNhN2iiyiK3r6WFq4HA7sE0ruYw2fdNY5lfCtsCJvHXqbSZjrGZgu9W4h8Vz/WZTptN
hCrWidUReuqzXAqDYOWmZrG5hwMWiUOXSJ/72vNSR2AHP7Z1++bEDOgDwYLnO3fF8fxFkYjurM1F
NqZ7v1/9vK6eL6kT0PTyEvmCb7k4ovTSvjg6dRmna4eNnLv00RA/Zggh5FFeTGCOJc6CBhqhj+br
kDcN3fS8XE5jVP2Ce0CuCy3vqMDcmdt4PZoEMdekDtbzCCAfDX9RX50sIk25yHJysUODSDZCMu59
qKFRoFnPJZZVYY/n2rQ6nOAku+lW2Z5oA4JftqCOyLkmxDCwE0BLG8VMn0F5LqWxBipk9qzF41LU
JpPLntk7GLN0WQW2tpbwBerM+m9MQj/N+YyxT0w31RHNNq2DW5KCJb+TTfbR/RArS/MMTGTp/nVK
foG84vPr/SDj8eqi6HUzmAh0+NMtn5cvUZ7mdErmc5rVtlscToBi4Pc9Mef+Us7BliUt/HXfIOqV
MdsJjU196Fem2bQfIubd9Fw7fvbJoNo1sAJ2eWXrz0mhIfYBDP296KpjbfjBV6jJxnrQo+SI/XLb
WWABLK1QrpBzMenMgndHaTd14oqvgU8fBIN0u7lT7hieWkYnJ7tIaYhP5M+iIewh72fbr9Uf5E9G
mGUCSCr2DrmmNq+hYPItQ8TRgNChjLpdImzoYgnMidkZGB0QaHXPvq7gNWuMR68x9FcEe/Fe7a15
8ZOBEbRQC8hPsN/CxUsYje5oMHkYdsY2pyazNmd5TJPXyiUOXLAHHMkNYL92qRcC/rD8L2EsdQsn
UYtX2xxnAJTO1GdigC6pBGS6+VOSPvT/I+y8ltxWsm37RYiAN6/0nuVUJekFIQtvMuHx9Xcgqdva
3X3inBeIAGVKIJhmrTnHzGKLPrT/S4cQdnas6buqYv6PRU31jhN7NwMsKjd9aTbzFbeWg/AyFn6t
vVeX/o4FbG42bmfUN3VJh7G4xk6A8m9I/X0SGfoRKnp4Ezzam8hqhs/4Bo7F+Nu2Bu0dY1x/sqsM
cNJyKrSi3nW2b+7UKQu2eo10wzmg5YZ423gk1xNtoNQ8sQtXzjGgihS4aV6qrH7ro3S8QPZtXgxT
GldP7quWJACPuKCTHKXzquXCPGRD0MIkicNL5A3vio+U2cm0wvrtHmIH2fs6Wc5ti8RN3YfEU07T
mcQ2MkLm6I9hUVkXMbj/47ptaldSyOKTkmhUPb6Jwrff1ZlSaNBVyP+/gANDbY1WQwk71O9IhG9v
OtyzGxH0NI8yyJVJYS0Ya80wMD3pp785Qm3nLWh0+3fujR3Gia76hMS0WwdMQo9X6lqbNkf0oTXi
SEFdCBfYfub/d3JtCupRA1y+d3zjDcdAuwJP4f8wYdB7sEd/d55192pt/IJKEHJkRja1b5YWuAFt
vKHyQtlHUP0Xt+6DdTI48mzAx35vJsIwdw9+q50VOeJIN9mrCpDl65hTTGdD8gErdMEykbFiumEt
r00k5GQgJNV8UtfUoQkLeQvxTmi43LGk6evccDGWZCzybiFpSBOgtqeY5F9w6fF4sib7x4Qz9LXF
1nai62ltI4P91tAcUz7SVUKow56p02H8sKgMEKnqnNV51w7FjtRna1+zcbgVGV4esDcSsEQ079Xp
3zfIviMArw9+xM08rVXKmlqAqkPdoUQ2WZHlpNeo5T55EtFVjl19rg1rHaEbfBqsqLsMjXFUZ0HL
NJinoHHVjBeJ8GgDnr9SqOM5xEtDOXhqN8Q8xWu8XISd/t1iqlc+2WMbYdY2kHRqsTFC81YrwpNE
XBHOBt7WpbD8qC4P3bxJtB4MFQo0cmcgSdD+WLKcyndKejCh0qHZO05ZrwcV5tHG/UEiRGTuIUhs
ZQWtOBTtGN5yr/hzaIosx9gGMfcxKDW9tWviBLoQjZbN//SqEuDltWQ0DjRT62ITJAFOQVF+olCx
1LkhQC7RxoGPlocXqdViZDL0p2aMaPxGrnecFvNQPg4fsUkukDrzSqQlyUzVZHlv9MxfAQ71XZII
++Jnnv7wAU2e97XxZP1iwdi8SNoW6Pmptzz26KLwwp3R9j2CylrzTtIwAZGxss2d+Bi0+fgK0ifd
AfP1Dh7M1Y8maNbKvlUs143lOoZhI3cIzljuOnGTzabuJmej6vmxS0X4T+dDuOKobqKww+9y1Nw/
91nd3bYn3qvUZYsRZvwdEY10H1InBQbF2l5NyBYf1+NUpG64xbhi7g2qcFsSrUj9XhqR6jQfAYM5
wWSt6zTsP9tDTyFLsnBZDM85mlmoL5r31PTImQS9l299Z/10mLpenMayAPhxc9QfcIxlF598KsjW
zaWEhxsIccyoGX6q4/Eul1BMb4kYniBl3ognie++CxbcWYIyE68vbuWQXYfCtX4uLzRbPF5My5XB
Tq6YrOyfEy+0yHFesyD7EnegPUkxis6O0h5k8RWlqPc8u131lk6EyC09dxGG3qXE2btSKEyzKKiE
1vQ61B9KYvgPcuyLVc9x3/GxEo1ox8eWzJKrMFpBYbCvn12INhsoUO6nvmTriAQm/FpV5jMYGf13
y+6kRmHkhZaGeQS6h7SD+ZwSCvLU6RPMpgI+TSblPSCF99Oo5eHeFsLZ56jeHZyqnxxHv5umVT2b
PSmiGZnDPQUd6AxJdHMxBT9O+/T2vzua4F7h5/qnt9GHn+RCerD5xQkerIR/uFglFhdSdAP3qFlU
PEC0iwI4WO2uNaGTkFHiHZSBE18Q29q3ZJDaTmOZDZdgpAAG+v9mGtfYqoenKM8/nFyzPiwjHQ+N
W6WYbvPm5ll6s/UWGSMfQfAKxo1o3qkJv4NAYlUHhqnSX9DKO2fh0fqYLRKklg27Ouj6IHe2aN8j
KwdbMwbDj4LMzyULDm4Yc8zEJDii2DmajgxILzv4Mq3ZspvBXV2JgjE5FIuStq9ZoUTzbVhCnSOd
AmmCiu3u+Shjqypd+qeMYiaLkr1SMyuOgQZz/8Lm9JxOQf65GnCoUif886r2nR1w2fnJyHSLtKsW
VEm21NAcXEVhcMc4Ed2tjJKgbcLOJx8s7eZPRdC2hBUW4pnYzPfJHY2TWwl6AUiE51XjBcUKGWW+
7+ToXV1oZtdKNtM2C8H0vDeFrO99WYSXMkl5qBv5nPnTzJNtJxfC6S/LcuEVpAe6hoIdkRaedXd8
8M5IFAhucz9R1PDNT0WcH0NvaceXTfc+V81ZdR0YZyqocyDs8FlkO3sGdpv1YIDMPLuAwyYrSp07
rSDd0YcErNmGuGnVVOxK0xf3KXibBARgfUrY0S0L+jhovsMtQ3Gpa8lT1GqACKll0FJMoi1d5njn
iLa/1KaWwScuWKvndvRSOfhs2tgjlSwX8pCE3TZbAu0IFPutjWH45unDG9kP4ToElHZwY735CEHe
z0NLJneD/R70x3z2DFpHjj3+srVQfrN9BuyIiMa7NUc/krm4qsqyKiKzPRuPoRkdHhVmVWzOa3sp
OS/V567Ze3QmvogkJJQtqT55kuJskvEQh3aP5F51E/73b+d/IXDwyli+BQDHRN5hmsF/8NP4wiLP
IXXqlGa43YiPeB9M1l62eeKRh2Dt+tW1083sGwgF5CE+SDpYBwWgJzHeQgdibRWm6yBB6jLW/qZb
yv1FVM6IAGr/ikyquLthtVEZjv6YfS3zIiab3UcSSDP86NYuZXgTm/dxQm7asor8TJw3kuUOk45n
OuPX5TpdWjbGTCFE55AfF+LbD72SVmMW/1bbx3+daWHmrV2kJSc5zP6ZQFzi+5Zltzr0ot0ZBdWr
//0uWv/taTXgvATsAKwF+hI4/0GC6IS0CmC4zFaVYW+HAb+YPX3ymjrd9UojYLi/cyedHnFOJCDf
TCvIz/FklV8ng+VhQmaj2mARq5E+VzHNxOnF8V48I2bCbjvaXc1kbPsymOGzGtd5sn97DQG/ayYE
IjeR+bOvCpqtNJvwc2Bv3cY45GVcfQ77Lt2R/SNOmczey8aniDIAtPUtuqDUiOYtYTy4tGNzPPfM
4+RnVCQ7joJ8Xbe9zqLA0N2FP0ZeIJIP1IsoYx6LSYLMWmOdOCZ1+S6NcBHWvo+I1aPUlOFap6xH
SvcwNOc0tUMyAd1xDxoEgJtpGHs5Qt6x/MY4K90hzvDN0NA242Y2q0xvqDnCCgDd2fVvfSxuCEya
1eT62r1BsrDHKXZ/aJNwGBRapd/baKFs1IO/NrHI3xujeYQgjdZYXvC2OGulSDFZH64GRF9ntTmd
whJ/ndW1kLkCrT1WZkzVzUcDEKOSea1sqa0jFmK23I9GT1kOY9e8MZi8v8yhx6OaBe2u0tlfqldK
2lZ5prWitWOuiUVtj66W+U9U5tHPF+lH6ngXFc4oNPw5k/GJGPUMt4KFUrqpg6ONMHlvsR1aKGhw
CC5QRoy1kaBzDV1NP2VRZ7AnmOVTSNL1ptGa5gOUy892tnsYqKAhKEdIz/VTDIf7QGr162AS6cSJ
T4jDB9KmbnnnX78l7xx2J3UXk6u6fIAqfGaYFzcnaPH1o4WGmLYdRPFDjO032QQSo7vzUY95iqlm
8FZGMum3Ieyzp5nRdNVNJHr5VUDOtJAUAZG7rlRCSJF08QH0D+DSpd4rQ4rRZjS4R6dkokVf4+7U
vGg26NyrIUX56VNWciLRIx1hD78UTegfOxcfSISxaAeUmKiIkjUTJG21MPo1JfJJkXjwCxGTC99v
Q9YqagmNFUdCpUQIPd2pyU0d+kRryAOf86OC9VRwZXGBlsFK7Rv7kN4YceL2YxtZVEsyQF0flIxf
T4Ztk2pshWfT+pjz6RQYmvPi6Hn0ouny1hno/2URR8eEYu/dM+px3TK5iNjTzuOS1YlIzvs6MmQG
/ZGVX/eixoGyR5PiydldOXbx00jZHmyMZf3yCNVAJxSvBsqnOwdGK3IPhrjQHIp7mldnUWb2bkJs
tVYF3ADD1CG1PGryVSwuQziJA/deXGID7ZyXODuCdC2sSegyPIGoiHQXzAMIXYPDYJh8UmjXG0py
K21gnakVlNzmaau6i8J02Q821Xh5zNXwn/oXPM/GYexw4PON/6nETqhY+hUd2Omq7lP8K7Rc44Do
w+FuUGYdWs/cCbRHa/Z3+ESH8WvuiPkUC3/aQU0L3qzY/Z1QNcTDQP5SOk7RBlFKcCh0vz0jrwaG
EAVUBybX3OPWil9hwfZrEZC+Svnzl5omNDdxr8tZbUbagT6CtU/oipVe7v2Mu+zNbnrt3XXY6iBC
2vSxYT4+VqNGcpFOhnvVqzp6a3geWJ3GK80ozN1fdpYCaOXj+NEIy75kFdaH1k7LKylww8aMbLZm
M0/o3NOwUbehn5rvomEpVTfWz2L026MSw9Shx6pHco9jx//hB1V4gMic/R+8NkehmP65Mmcxrlv0
FHQdbo8FuOffSQytJbDmyXo+RUn6k54YfgJ9ntdVDIAc/hXljsz6HPpGuDUWGBmRDWTG+rI4j1qq
XdB8M1rCa45PdW5WN6gA9bnPjSta0eybJE1AsX8Mi6pBZt8f8yDEfEp1TYrB4d9lW21XvoO6OTyK
3kGQwwlcBHtKtacHFjpYayq2BgIOzMhpd62gd79NcXvuF7X8xIp05xnWsC37cQdhI1iHI+w0P+2d
93mCF7S4H0JpVIcUUuGOYRk3MMWIvdskMETBT0KbLmPCAhNzxVJJrAt4ag8uR1/0IDYLSf5hg81o
yXatDA0XddWbL39fRXmwxwkjTk4d/MnTLJCA0wdZzkuX75sHn5okL4VJUdsPMeQVOFa8G+pUFXPQ
NFDbx/lRO0JD72wG4N4Sb98MBH75g5l8jfBsrJr6ls48XYr5EvlJux010CQALIpXAVFz2eJkvv0N
3VNwVP9iWNlEplAPVAzgaIhOfRSwOQjyZMNCbz4wNATw5ULShQPdIbWHOW5y53k/R2W8LTvpn0PG
7pt6IzNyCsjhEjpemeTAqIvVskgTS4E/yYAlRlpjbMvICW9zwwOhUFgOuqHVkk8xGr6+ISGMIO0l
m0LnI9jEy2ncuDeRpxZWQtP6JDMDlbxeQrKdRf2M/Okpiir3KRpLfWN5V5VyrVYtvcqZIXEXvZxm
b4vZqW7qDfBjaYgVvVkMWq6GyrjMYATH+j5CZrJXXkAuk/wEYrmv2xUULfdg10P5nBcTz6rU+h9B
vuoJcXC1rr8/kucS312hxXixCHCDd5c29yLSiBzTMb8pBl/oTB/uoJdHBeNTh8YZI0IQx/pLlPTV
UU0wwpsg/ZvYnvT0RS8RZHlLwBthqs258twfIu4aykUZbe1wctYACJBR9oIdvmJwZgi4YIKBrwaq
EtoBsJBFfegVlEKtQhv2D7uTJHAUG3CzF+1W6bGaiTRMPXDGjSTvUoV5+9pUrSLLtV/p9BPwC83v
A4yXpI1SkYVFSCgs+5Log43WNxhB8dnvtU7E6wa+5MWpTfsdnCztqOF7XYbZ1U67AcrBMoNTGpm3
fT8UK3wl5lHNu5rudMfH8iIefqk1UWLTf8yn/KsTxM9xy/YvHWvnuTITNDGa9U7MkXfyM9d+cwrt
oj5QQWd1M1vx/vE3oSlD7FIzND/UPmqRpxZ+RLmRNmKauG4prSZYD9AnDcxfYdk3x8ePaZjVwPJx
mW6bVhcrORSSYiJCmrHvnQ2IIagxy9AV9R5zL21RuaymRa05O2zU01btfee0cHfecsoAfKBiH1wn
ghnPIVCrjYrlKc34phGWsa1M4g1YYdcstvz6SzXp9Yoo+l8ofRCPquuIN9eUr/A+dLa71cLJWsG/
ArQqq3UtWqRHi5pyamS7NVs/PCZUouk+hRJyFVMX5gPWSps80vSfc5uZ+0fuF/gV5rgRFePyrYBA
/ClZyrzNhMrAWfg2Cuxulu2iy2jn1WDCllj+IbGM9lHV7lwtqZ8Lkb0Ns1fdlfWgzJI3TYDlGfVm
p363WqKVdby2VbxihHpDucHUJtCI72FjmZfENrcP/yDL1vIFeYbpNzo9V+mDvagJXch9Y8s2kU2E
oETCLejuaqH5iD4d+dCPatghG6olDi+rscPDUkApJteuik9MAmAAWRfQVVE/CZi07lKPYbNHAFMQ
ADPhZHfwl7qyN64GyfBrtOnPYSygNS11EGp9wXUwKNfp6RuKt+Sqvr0mirY9GLi1GvHUD8HeNN2i
Bj0IPUD8ZnQDZSfa+tmU9wBPyg4BfqfvelkTWBeHPFZ5P4AiQxTVNsFwaczOvsDLg1A+GmTJUP3h
YL5VTRd8ryb3rcqAX1NxjE5zFIXHCmmrisQxLXDw7CGyY2708SVPST5VOVHGOBPlOjBmNMb47dEB
ljkPDmjdv4cuTLtDIcStmP36iFL6k8kq7/tI/8kycWyRflOvGgzZm8CQ0b5ZJk3ITMyfPZu87aMD
HAX5vrZ0b/MQMdQEVm5HHTNMVej6WTjZ7wS3LpROyW6u9qenbPgV2LX23Yx9Bk8prXvbbpTqIJV0
JmbAbLD+5flR3IdMRxaQ5YJNZIKrZuRAKz5vBh0lcvM9HfKxhIyeDgmb4yS/mtpntUAJME1QBGud
MzjxrZ9k8k34lXPAdCxWXWi9N7b/247H4o4L6pAZnnlSixTvMtAOu7CmGHEY6aeJbdAq8PMd6Hcy
LBPYdRIE35ooG1nrnwI7mz9b+oT10xiQOZkxnP+R2uIwyu3Efwj0hE35lvhoMSBCWDx3blxVZ1Ni
CcTu68K/qMw1xs1FDCb4KfhW0VcjLmTubSoLy5dTJ8tiNcdNeWpt8DcMqen/gUc2QFn+Z+nW90wP
9I3lsx93/muBmHm2cK2R9imTQ3JK5gyY35xuXcwPcANkvVuYpGd1MMd82ZwvfGN2pdF26MrpNFtF
SkmSCIOSKtOaJooJOku2gIGbYQcQXH6pxhpkEWnoLqLNDQ39/hJ2ZvYUiPYqqzxyP/voOWNvPA/U
LqUowVWEPkdz6aOpAz94tTet8GeQeJIb01GMYIumENrzCIETgx+5CqNNwwhocuvaB9og2BFGrKGt
Hf7C8H1khTt/tUKwKj2y9CfKON4uD2so+Vm6HlTkaUfM+U6dB6TZ78KmQSwxlFW8SRYdcdemdQyC
kRjRpKKaswj0mpTZvvGH5KJO60pE+1lrxg0mOHdTSxs8S1YfGYXGN4PYuess9WyNbIa+Jm2O9dyG
zoUYyPQYtkAUdn4IxUU3uuRbHBIZl5CaRqpCt07d9GTQtSABY3Tmh+e28MZqh0dy/EcwKMIG8rvD
jLWOizcht/yIzGcnXNm9TI+PHXmst1dP05/TaQnqFo7xb+/KihZI6QID0iQmfsAZJ0tzffbARn0m
lt3M8KAZxrbAyHicsfZSyWiCF4EsasVcZb4//iPpPH6lL1IcZkbHS5QZxaHKbHsLTGxpPA9nLyY6
l10h7tMF/6EO6nqFmPPvpbBE71UvmQC5vzi8LLK2IyK614HhUKppwUZuPFxde3/2fss6JwDMmCY6
bPZ8ykgOuvVEbXWK+Ic/fp8u6T8tw9yu4CWEaR5dU5te0X77R4yB/JVKW0+J88/DrhtEAJMj8UID
m2rOspN07Dsek/EHIR5g16dFJ1Y3oNVzuO6ab3TPqM3YvwwWcPe4mL+qN8BDxydL2KzbUCheAhY1
e/J4B552E3lkuhQPemSZK+CyOyUkSDvX39laARt32f2PWRE9Jbazl+nobh4PQ+GQSzy4KeWqHmd2
MobIMm1ncO6aR+Zu9IYK0OlfFlUc27IoKxAxVWyYKxKvfwZRd5D1YYTC8IrF0XltCQNjcon9g3qY
iQuaNoBkzn1Gx5aNkUVhe8ELeFaEEx2DXeS30fipycNd706IG9FgfOA1OXazW/yIdQJ7enmt81H7
GVgH9U3sJS4HS0Opo2cVi6eaGA9iQT+rpQhef+1Eu/arOtOzBB8eUQKAkSXlUdHm+wzpxDvG+Ge4
Mjy6opjPepcFR7aJ4B+AkpL1QEflX0Uj1n0RlsFfNcSExw+L4t8/hj3/9ji67Zcl6jkbNXmJSAMZ
P0F11DdKraF+hETH7tgZOrvgjCIhqmzKMcvgrN6wuqYF8EBxI29aC7k7LE760X+MfySvE8SYjJK8
VCx/7czeYqN7LTgaV54iPaLvSAL21e6pu4d0ji5qHm/lOyJV+e4Orstq5VddDVcVTaMO9HL+xCVZ
S3ASLachQMKQ8v9nowXcC74PPixR1OWZb84aWtQjBckkUeNlOVOLWXWmT9qmt3vzkxHQPlveGxgL
1uy6w32vdfKiDqZqVVMB9c+YOxJ3WvVuWX8YSe4cygjca17uGzN1zlNgf1XVWrlIso2ZqK2qY0mQ
tm+zNttriGrNm1oLz8urcbmm3o3q+neGXvzeT6Z4lW6NNZ9iRIjg8dWcBJXBYa1pvf+kRq9OT+ON
rpvVHl2ItRJqtI8mj72kTw7lSnc7uSfh8XPhTvSbBz1n7z9mYq/QkbXZOIT/ZFfs2+VTaTTdFf4o
RXv6FeqgDT0uD4H7Dn1ucmQ1+fJ3LNKnXJybyfvH8PRCanAJH2msbnkQoWvwDKKQAphmqdk8buPj
DqqbOS2Nfo/PataCEVUaj5Y4qm9+I/v0/Jhd2yCjoOiBGcdE8zqQMfncOrr1qjsgd5fLXmhgrkhD
7ZIjG7+wKipW0YxhfspH5J8S1q2X67/MVrOuQT1f0zzNWe5iGmuGytp0xqIHZk2S2zhaRu4zqcem
+KDrrUZHa25IeQqtcN0kbrwhjXH67NJtXBc9hpyATg0znGuvCoDA2xDh95G2W3xtzOY7ridmb1CV
b3LIyx2tXuscCTleJi820Xxm83PqRQyXmhY+NUGi3YY26nZO32o3LFEENJX6nTYLXzDfic5RTPIO
vqvhqQI7sJ2XVyOoiscrdS0auz/vjp0XbdVC+u9vVq/GBCd9UuLZF0ulytfjzy15k4ckrVAYLJ5M
tlHrsei8XesNdnYtiCe+y3qrhgA1GFgYoO+9gZe5O+imQH6xjDDzcogLLOeujHeIaeiVdbq/+N/+
vMK9QQ206qe9R1V9a+pnX0zoS5c/aJiNBulkmfTzuBAHtedU+1AYxdVmYdGuXdNNDqJIfnFjm5fE
G6PnSvuJE5ASEwAVd99MOHZnKVfRwAZpU2XavtWizd99mfoZI+bQQbBD7NxeOyR1694JmQjWHjlj
X+Q4PhZJIvI3gXtV+xuUg9rd8tx7GIRk5LiaS500au7Y56t9mtasDv6lUhspAWx7byI5kBbAbOWf
U592d9j4Cxle7/bZPOPVXLbU2WJaaTE5H7G2ntQlI6xWg1q4VTORc5GstS3EL/OuCLwIeYlcTB4i
StUZSGSHY7TZo9RMbt0A5poJ5+zWEKtZhml0+plh9cx6bV2L4HP2/O86X/NTnbbEJamH71FF6FPQ
mGoYUIciYFA2x/ryGBnwjvmuMzzn+bA3F8I5d9pCJ4YXrKy1b+oGJ/6Q7TyNPgZi6/zmfDftyjzX
o+UyNi1FwLrQz3o/fVOfHv3J9kU2MZISvrHM61171VP5Q/0/BxOTjD1Tt6T2Te9H5Rhoy95G/Ut+
AehC+OkpHhJy5Gh3HOzU88hQO2lqGeTTS3OtuN4k0OE+M0mv4nYMUMdTb1ePcRnmzFCu/NJLg/Sf
sAQP4wY7ux2m9zxKF26We8iHyICWwBo7HAAJCKSQVTtYt1J3Pqvku6JqvqE8SU7CtAywOoR4L0KA
tGqNV8lZs5whtzZe6Y+pWNNjFhQY02fPfp1SvNZxE15nrwQMh/2J8SjR4RPbL1ZnNoTE4G6FBrxE
vbot+cOGQy5WGr3VhcDISoQjz5PWHB9PonCviEGafTAlX6ErrivmhK+sTymMlsZ81qym2kFFIwVt
OfjdpJO+vpxGuf7hu/SbrZB1zAMVHI3ZsLHqYlqTYQH40SjuRQkopsmbtZhG60dcp/2qnycCNfUU
u2GLd9LH1bSfWw/eTlkgr+idYC3LifYKjaZLaMj5UNcxhnjiMNaq1q1il0j7cn3fvhYCEKxb5aC7
vfZCiuGf6DaWVABiQ0jU4eiw20I5GG39QZKToxMmXmkRJlTPteUWM84SgaLV31nkOZfAZjAA/TN9
RtBcb3wtLU+NjnOsjo3zQ9fHhi+62lZ4zQoktJFlY7op9SdlZ/fMPjoVdrQTHSvzxML1odxVqlvF
yvE2hf0Q7lI2bdTKAySKVhhE17a3kWNMjkE/M48m4scoXhNJ0Wk7iNhkMho6bTkADxUoro16QpB9
mfAX5q94nbp1aBJf2k7e+BlI1a6ji/Zm8TSuozYp1v5Y5Huij7yrzdD8eDUknb59mP9oEYMSUxsx
tghX+srvFlnIODus6SrIpJiX1PecOBuQUKhJuqGysdtO3T3Q5PPj3ZBmw8mPG4ocKjRFNXmIgo9B
pVnFzk666dz7BF7HVt/v+UGf1Nnf639PfYhMMOz1aNsaM30BqY5ZSIBv5Fs62QTrdnKKjWxY5Txa
B+pN1T8YJ/GnqTD1othh2ZUr4lGnG0WTf0gh3ZlJkZgs+lWGCddYnactUpx8Kq9tJV5FqzlnpfRU
nTdISK9uNLlnDR3cU1Yd9KK2j1PlNjyyMPLiJKSnHjbv6rodeyU1R+erwKJxmnJtevMK8yp154Ua
YUMXl56Neo5V46ZFhF0Vmkv9xs/uU9L3x0nYSOr9uXj2JTB0wxvoJw8hyah8qifMqU/xhOZq6/0c
M1LqwiXIQVnCIgP03KiB4ernnfKPq6qOeqXaZm5KRIB6l4p0eNTrJnY/VzBORnPG8WfByyrKyn+F
v9UHBTpeUBxn3cK/FZYh1rhlu6sZPHpx5orvlT2NT3LQH9loE6vCaVVEqAI8IevNOPKRr9R/9B9v
Ff1Qb9RFXc5Ml3XQrXvPq65ak9MLXHQreMloW8syPKkqWJ45R9Rn/s0WJWNdYwSPxlivdLazQDCW
TNADY0KT0nroL27u2e2esrkbBMUV06d3LTTnWZNp/ZywqR2Bx3xCDv366BMjyM936YiPuWn95NEP
ThaUpuoM/33j77VGeC8d7e1jnAQeXpfuNFOSPXl5DzekWf49x668q+njjAOk+RKlVOv+8Sn5kU6i
cnZSn1ke9jQd2IxerLS9W5azd91B3NWYQcqouffszl7Pikkzxd6+Hz0EXiBj1zopIwe8jwZBsIsK
ubX1l0pkxss0aOA9Usc4qWumLeIbVdaLetNJiuCcTc4P0/bA1FiIz6epMt6GUvKVgdu5Vae+J9MT
FktwJsu7pu6ld4RbBGQYBmtTNEPFwF4Tiu3v3sI4li4kMnVAfkRHFdH3csUfnOiKLONmDb6brg3N
xfdRCH23cXodCedjPK/DT9LUnJyuOflKoUul2DdIrFQ3AT+nvSEuRzxOs9rvn6sxXf25Q3Pz9Phe
FAXOdnuOvtGYEzclrrUH7yvkuDc5ljG2xLAIxTsgLmj6pv65oeX1+JN93AbbhwGJDGWUtHP3EOf6
yynTebd3cPKe57SLwLT2iJIi7ZpkekvLySwv7ji9q1Q7JPrDbkrrDtTSvx5+I36X0yw3scBBo+YD
4UDxTEp519yQGNdE3h/P8t9+r6bVW8LcPxuG1R/UnzFMklnmqfuta6DdaJ0tsMFSTN3Gzez0WIfk
nyZpIN4FI0Kl06X7M/flnnuOGTjuVMG946hrX0j3xUyrrkkKQetumLEiGW0N4kTGx/yi4/99lksc
UzK79Pcu6rW6Whc9aZAnlUdTWu02tPLkEhY+W2DEzK7R+qeqgTmtRab2noz5G5U4MHjI11Opz59s
HTtzzSKt173wAC7N+miF9VBnZ3oV7WZRwgpWo0sJ63itTMOqmqteiZh4TklEcUNT4mZXRbZWLqIE
YZRvd/LU90g91Ahb+oW/TRCBPZ6xOEAw4LE+Oete0+0D0Bw7NdMvk3/tFNOma2K5fvA2ejNJT24E
yQvvGslxH/UcFZcoDnBbLquDUPbbJIQl3c/p5j+GWDXYxk1HR6TJNwY6hW1tT9V2XHaBXXOWYzJ/
ZHJEzln5t9Btnx8mgj4f+10wBCz0e2s40lOZV/GgJez9mYWXuwvQFS60WtGQ26SdfH98llhLL4+/
gBIba9ooeKNmbF/r1vplAwY6RNykPcZi53m0PtSjNFJ/xUUu7A2/lqEgkX25YIPMg/900Crp/ooj
sVbtWnXoHHLDH8sUrXTag3pQ1UoosyFHjxleWDNztP2jgMyGuzzhAEr/r+gHZ5Fb/FOO4aOctFFp
sG0zA9cy/0OOEQVO7SeDbR3nPA2+Zy+9Vn1tpq69jQnfwx7FCSQPhNrupJMbDjuW3Mtqa7HUv0Ys
iRe8MFFqeKbalIKUQBglJQNp6U6HKuCxBWJZHPWovpp91T+pS9QC653hiC/YZqaTNsBl7XswXHiX
g+/Wwuhb/laIxtHFIzxIc6ru5MUsvJQgxHV7Y1fqmOBorFL1aAW8ZcRfyP59cFgt6muBwMfOvHqb
FyyhpXdQXJnWyKO1V+v6GlfN/JSF9bcezsqzkVhIvYb8p+a78THVI/Ir5qmAFYvct+vS30wqvHDH
A1Vpf8sfxl2saeNeA+21VuWluLK/aCXOBrWLtio8sj6diawes1cnsBigLfB3xC3RUwI2+BZKECG1
EX/XworSjl26fM3IujcXQZntRWBc6qzfkW9gAAicq48qhd6IBYx8dA8o77Lztsu+fprwPWpy0i7l
UCBWQtBgd9lLB3TwDlQnRqlMRyG1MlKk2P+eqFDar22LHKiapl/+lH1VP/Cg1d5Ow8sL6MD7OoUY
m2GLrNTO2KKuvQ/TTFLzwh9WUprQbD/ZDoX+/xg7r+W4sSyL/kpHvaMH9gKYmJ6H9JbeiHpBkBIF
7z2+fhZuqksSq6M0ERUZmUkWlQa4uOecvddeV7burC1pGrcLABl2vLlMBxL1FZ+LzQgqYw3NzXYN
dZ+5b4TGJGXQsMzkkTRUrrhzgmwR5Vp+LpTqk5gBFOVYuxRMQbZ05od2aUB8BZuwkD+VDGLTywjP
UZKTHnksfYo2XKbHOEvBKwUYpWuzfxEtVwkqTF+lYHHtdd6p5qWVrm2DSH+X0cs5W+Vb1SLhTgQv
nVWZdJVp0FZDkB2txPsCNGIGyylXxKfw1xIrMw7ODL3MYRfOLxOjmlrt4T30z3bUK4sBsNRdQ3TK
tmNOuMwdvlilapo7J3bIJ5vHTsARAUTHqn3Q49hEFEAiKVC79nMSjZuUBvZJU1HgFpJoq6gKDmmn
ATTL147QVKWXCtSu73x94za1evGlx5rQZp38Wm6ySIDgcsUezY0RtIkYIaUUI49xvIXOUu5EjXxQ
AajyEAdNjUrO0G+cWbNUd1iMwYN+9oFxb9oo0fb0CyY8bO4yYixBK9+YHqpKL9aaUYZX0ziVe8Si
nGXl6G3YzLxbg8UlXA/dpZblxxBk+L3vliDGiZ58yRx3kfcKEYE2LlOCCOZpUFE5C/KKFr6l249u
Nt75rIVXcdzHu7ay95Dz7Cu/R3iIY2tcyi3OZRtMJ6iufqes/hix5zCnYYinqajuVNOWQZs/mUdS
nLECQIG1z2zrxS0cfz91YXjfTgigaBwtLDIGFrLBmNOZWrmRo+2oMw+a6ourJEfPXHhEHW9hwukb
3v50dk37G/qOb4o+vMldVjfGzmF+hNdwEQxW+gVM6ZuiB+CJbC5KhiOcE5HCCtZsQhn/XjquuR/j
kHhzrsVij6hcnWX4H/J+HB0t7Ii8fH9Z0gtd3Ds+CQuRr/Uv6M1w+iajdyVAr16+K/oNDOw0JQ63
tnEaVK24LfR4OueInKMuD7d14+tIVXud8hhMYVeVYkHyw3SrlNp9GDbhs5rN/VJ1XBRYebfMzHoN
V3kSHvvaYCeaGjBYncKcITzKFs45+mhf0Q7GLDeiMG6BJxBHpkS3UzAywEhq2ltDLTaT172E4LgJ
KJ+zpyyDvkIcPrazJytOVPYobFVP1XisLNE/qMlzDp7r2qEaozkQly+6W7YreJ3twSp1BWS6Uawv
8NmkuvMtBvp5bzsncpftrbwX/HkvZ/+/zGLjTjboZDe/jiCux0VULktNv5LylN6G3jCywlhO+7WS
2tVEHcBFmVO2MhQaNnDHzXXsfiORjQIP6ZPHHsipl3LsF+QVobQAUYyU6BU1toqLxIgN8XRSXWAW
6rs6TydQlBobVYFX3Spi7QeVd7mnQN4hc90Sa0MvnouwSw/d/ChQeN5s+xiZt7ORIC/5D9J491d0
PrON3w8b2WTT04IFhFCiOXkhtZXsKqr042VFtNKCTLJAIVlMZTsHsXRlTBkN/FkY58T+m8uLuwET
g4xYJNnZ44jUjr5Pok7Quu5jxHx9GRCReBx023nTWq4FlBmzdlkP144Ca/xyuYjM1DgbCntKDt/w
yxh90Z3MXPTl9I3RKgGLuIOXne7W17SCsNfrY3J7eYnAMjRmALOLtIzLbiN3GkrPECDzngAspw+D
ScpBl43FcqR9v8MgNV7TPlr/aIFZQU17LXaOcbWRz0aZ/loMdXxhiPSADhIjMQkpmrakYTF7mZWA
FF0EOLZb2Y/5cSMbNbmOwCCooULq8tIydPncECFs9u9Pd1JGPm7yXJwiGsmotobjwNA+OkVIKVR8
qB0ktdgYly0ypC59JjUBm4jrYFj7Y9bd1M4kllFbL+WWW0pXSLcptgy0i82k2hP9Hbrll0+yCkS8
TKy4WRlpTsdcmG12lI87TuZLNJ/vh9rGNooSVa9Fa9eahqVGoOU9SksorSnycFj7z92faXSWeCsS
gvasGm4/IFvIuk45sMuKzf2gn5qRThzdKrggua+8W+UZg7Bx0vBW0SAKwkOV+PVS7u0NuwF6EZEH
HHc2LZwgDtDwYlEhRNOGwGOnav0oRv1zZunTQWYWS61kEZrVzsKOhO1kOXKCnx1bUI1nDhs6syV0
L28GfKTdJs0H791NupsMzom9872Oka3nWvemFYLp1vqEFOWe67BJ7l8TxMa2JqR7JX9l0gDDwcME
yNCj5ItGIkQp9UgmisCYzwrUlCgt4Rp7R/W657xR33OOXIw1nEuFjb9o/t9GeBInEUfFwgbRtdVi
O1xL5o85J3oX6dNIEXsju+dkwjWbyUJe2YlkKTVkThXX56bszpE5m7uzg0on9CpLQ3zScw5mr5kv
8kzhMmktxSj2rBg1S1FX35ZV81iY7XD882k9SumxxsA3a6LWfA0AgGWJjYoADnpOtgc6OJz9+SYr
rXkCMG8BTCv3fmpDG1a9vZBwYjPgHzKMbf/2/dLD/G8sRsIyGSXGlrOoocfvpCYXwuRyqOLxKjLj
eMUSChwCWPaVV9Zcs2ClMVns9Pm0D0kih0q+kmgsybrO+7fcEzZwt8g5OE0ClLkbyRu6nJGBxwkt
jc4RCr40Udx7wJjmWdc4YYxQXZml1THecYP7qUYD4uWP+GkfZJ3i4E2/TrLogb1ft5DVVZc7BpWG
klOo2v1SiyKtW2HxmBORSBldNLH9ZlTZ8JiNkDfdSQkPaaS1OJKQNpdtHa2mECaEa9sLkuwRdLf5
XRrDQyMQ1njrqXpcfVQPkdIpa2U0YEK1SrGPGJmiC6RFWqE5OzPedd80dzPBJDrI7uD890zNr99y
n1QFFrL15eKcInjdCDEhFWJo7djMgALTXuEMiE5Igt03x03zfcsEE2hHcN0GQBQQT2Lvxtgh9+o+
bSmnZlWjf1ShR+4e5EBbvhhCQlxgQ1OJAyO+aifLPUjlTZRlyjFnQ5JUggZbgirO5MqGDrcF1tm4
7Y5Mbm0P+wgYKI9+/JrCRmxhgXM8KCIybiD6nTAIL6O+C97zOlsMsU9oHDKQxVATuymvNm6eOWep
LRV2ddMXoIszlOI6rYUbWWbFoKR3KjUEwqkheRubg1ml5LtaUbR3/dbZ0s9l02DW6R4dib3SsuhL
wZjjoaIHiyIGbe5sHpLT+JbUNoXuytFupxDE18gaEvhkKMrxRBRVaEJYfmmH+Jy/C9zE4VXHUoBG
ZtxFmig3eTmk+z7yvhMEeg6obTESHFlHeXzCHjre2FoDxImxzJuLOvlSAnUFgn/5OhJmsgzNB2yt
wiuR77prqRYRIHrsZuSUVA0iwrQ6sZ8u/28Uea+TIO1UpoljNcgPZUs0QOE25zpZxpqFl1WneNlj
gEn38L7CpRJZzVNm1m9K3u79LG2fRp326uVp+QukLipYVe4uv94P5X1RuycRpVdyeyxv1CyH6uOV
S6eG8umgodxxDDgLu/a3dkurLOmqr21E2m7SzhQGr7tT/RdZ5kiYJeuTtuCsMNB1Ug7JdiSKDyCR
dp5tL2A3OYHBDqEdogrpwDDpxR0m1E2Vux16OV+7gJJ8GqxbyOx7WVzleAWwZ9tkohnXkzbPEiLr
szY2HQkxwBtMAVfEscKF0zUqHVRMO3UXWZs+7qv1pUWgZBwKdaitSXTZXUTgYzKeDD0ZlziZrLUc
KAZPQ1QqjxG0uzAByxs6asD3lWIxBMB6U2Zji0pyIIk2qJrV4JUI/IOvwIhJk6KeB5uajWR2eLCD
/dmAplbD1tSyYTMSVE+SrzHsxnlaZRUtFkS4tkspspLCq2SDV4H0BHp4uOTN/EhSAHyiYVN2PlFV
syY7EaLAPdCZ766eG2et32SkD9loxPbSARFAgT/a5fTUqhnu+HmwY4cM5oTpj7sf+dqi7rzT5TO4
2I0FepmFKxl8XmEefTMuT3Gs0wKxc38naMm0OMQOcnMNvowv2QmwvrJAybmyvJEQG/mcVEvYbXiV
FLiI5Odqlwmn1+yHqHxv3Pd2itxygK8PLsu8F2Dw9xWlHbWwtSPuI3wxI3irVVV9m+9AAnDQbPTG
MUpISDSg8nKEIVFVJ/Ix266kC892Ktjm0WOCapOmMnBZDc7/wlOmXerG6pPrGVvJLCzs4nWku3Mc
Anq6sHgzJrmqSFdKFBCXPd/LSv8TMuY71vXpaJpzFLfh5J+VoF9a+kMxERG4qNxikQxii4So2zm5
aA5ax+DDlngspj8n2wpclJwBe3/cr9cid5FydJ52BLJjrQpm8nljW4+MO9szel9zYWOeYcA9Mzw7
08mOdcUL/00sr2Y6H3amBI3rQrimaxNBaLvqvHP9qdQ2fJUFTvHqg8a0dh93xng3tvHF+oX8qN8B
ZSEyasZ9qvr4FDVWvSvjdOWJtHzxi/DFj+uXYcz9t/mOXxCqXCV6tZKFDFQwEq5S9lzpYMzWX8ym
8vvPe3M4KW55p3AuHYcmdq65pEdLIP/Kuisp9IwsRG3Quv6d5RnFrtTUade0w7AIM1OByAOqdq42
Q72JF9nQEwrEvwVBZi6wWqIrO9sRKOHJ/w4sZOG+kT5MfcB5V7S7ybXcp1x5lyv95Fg3IJzARjGi
vEfM10EwBxhXW8914mPz9HpjDykh2Wi9MHY+uSmf4iRcFkpRnKy5F9qNQXvVDtFnPY2HvWGUzibL
0oZAjZJczxmar/Xgz93hlauhtYfMY6F0owALJ7y/OvY7wwgWRErHeUqslqZ+AnjQ7FTWBXd8jDS2
gvzaqC8iti5Ag9s7hTbBHVX6sGpRvZ1azt/V5cydnFpZT8KbblTFf4W2M34KUDEt8Ozf5ZSVT3ZB
purs6B0oxaPkPfIm9Sa0BLW8AulHAiZHiAALHfexW0A4ZqFV0ht5U2NUPRJKe5L9N5Pheb+o1GBa
WznXbMWwohtltF6U0jWeO2iwOy9oirU6TNl2AJS2FNhW0IsnkLTSoopPavnm1p61lyuBghki81Jl
g/oqvgqZZv90r5+6ZDnaVJFy6DvOYilbNdXftOONv5wOLnZ+VwVVCxmFUOYPZITCEfUkmsk9Diow
VYBO1j1RIMbBSNUO1dkAIGZ+zgaJ7dr7Omnj63oA/yxvGtMud7FqJgsjt9BFkVB2EaHbTs2KPUNy
k8pQT4MF39bRL88Ujf2p9RAjyUZ2yUXYn6CgNn2irEc0ihsHn80eeU+Dc5HDSB5QY1GD52cite1S
M9ux8mqW+M1n4X6cTIA2cC3NdYQhBP4J50OPioGq1RaG7R0B195SnaJUdQouU8iiP6FSnfXvzSNf
mHnOA4Ku5PODXqBwj8Zmn+aZja13lrJZpbNXE2va1QwSN1L9PAh9gVuv+GRXw7Qjt5LlRczgldAa
rqPRDjda0Q7XtQfeSD7np1q4iZ10KWy7fswMfTsC9bh3CFe5KxJ1V7cFAlQnEcdJnWMnshgnpdSB
xmneHGWtETAUjNRGOTAXJteD4XowON+CeTAu9ZxVNBEI2+fRNsss/6YLRXRljSE0tDi4kU/JG7PJ
C7KQ+nz14zn5K0mogfya4FrN/7taQAaaNd+iZXmiNBw+x7EDSj1q4us2Twhx8YRPJC5PzZJ+JC+4
h9PsWa2tcUPm8UmlYfbTyMqcD6pITz+5zqDu9ahN9jz6DI3NVleh/d7V4Fy9ySWBhPGVsyh6AzhO
WSlnJSwPf9/SYLD/8cLBsUFiuaFhd1M1WCK/Xji6EG9yNbIx8L3MvCQXYK37Zlm5c400EvZtpvnr
zK2ebSCyp8hI3YUuSvOZ+pfFihxIP8zre4e4dpAt3OtBMi5zE5qs6CpKeO/78z9+48e9OP9WCPrk
8rTLDRMzaqyemsLz17QI+tvqz3vmZH5/zreK14Ku8EFaRyc0bAdLwlXUJn+ZqGm2yYQFjGZDsY3m
e1b5IC2bIrnNwLO86ElzbOZA+CipD8Xkpp8ZxeKRggClc41iA+Ed3Qw+6UIyuCqD9KOLycCX9fJs
uOs8b2X1bfycNmOx90THIiPzVUFJaCv2iPk2CGCcTGQnbXPP0c+5DkM+VRW0k96domsokhpkESe6
pOWx8qZNX5AsVffR8NKO8ZpUCEyBKvbVsVDqrdm6NA3nVsUUm/U24aKxbCTwAhhssCZy+77VQyQw
Y2rDIRyflb4Yrkv0Ard6WH6ij4c5kTp37Xe9As8o11aXxpU/pVAGU7bnahbeyYZJgtcNZV5CBJlC
REvGnoIR9Z0+md5tPnb0YokdE0RdrC+0bCfVk6V8bZYetOtSKRXCPXODC5VKo9cTN3wA1Vq2GOS9
vNb4yqAcVLOaXES0m7jCASLo9dMwr4iwFyka5iuuvMFa+spYejomomkJB1DzLa+4XHhGi86bTu+V
HCRULW8ZK2vCeYi1rQkyG6mtToA7JudRNi01RCw7t1ainenmMStvUq49KyZZhne/cobB2nDdyA4B
/IMl2wDjeQ5yIa1QxT1eJIToovnfBwOGnSyG4WCpXXWrc4as/aJwlto8t62tmq+qCZHvp9rL6Hoq
KJxIWTRATh+mrptuG5i1utPaNNiI/ZyLDWaYxVlVEr730o9W+Dpek1p71OdBpBiyZmk0rb4XtlK8
hKrZbbKQcQmg//H+w70M0pihDeqJz//mklTJF3Co9exVmQyfDhVOaUcLwXvwKs4xaOnVRJ7I0pNS
U6Wuxt1k60+G4d2RrG49Mo+stvxVa1cGfJiIlLVsesmCNoD74la3mcUsfVSUfDdNJsUfqK1u7Otz
2BEQazdf5JJY6PaTFYnurg2BghC5jVIZpGk36w7cIaOYKEpiUphx+WF21jy/fiSB4lFqc92Kgaju
rOTLZz/un+UrL6nNIAXQng7m67G8if68J/pNHgsFnebsI5qYV5zlDUbkaWvYxbtAEoyLj9CjcdJp
oKtKk58vd/0CgpPgEhBgt1pdKvIESjHDSVJZG/LV5y6SketnnTAMKb3y50uPiBjRhPEFrxekxB74
OS+vSIn6SAvn7u8Xbt7ix4VbdwzLNNQZ/cBh+3HH32DCZ+rmdofvpGERdUs1p+sZDCFNUDydy0tp
nvehvpVTvsJMDgCy/ENtmtXKGOEKmlXzJDSjOWaUYY6scgihOymkcx2bzH6WUkMpcAlynuKy9OxZ
aLyzhJBcP1O8fQvLUqbjDLNHfZJGdaywtZ4IkOndQevD8DqvaY0rXRWeykrPzyISfLTqld4jpZbE
NS70A2LPTj12tSNWUVCp61zQGPdBnT99v/deOQnkTUOJy3tkB58ZJQwPwmWQi1t6X0el9RQm8SKY
m64RVMF9i0x40tQzap5vsppHCKDSdje+yZqXWSMSi8DHioiKVpp/8M9aq0hlzOuYeMiqpszpw7na
Xecpd1Ft+8tG+BTJcxuwzooh3w5ejqsTowkJRyu22PFCToBklItZerTSO3EXxTHBUWKw19FoWBvH
r8q1kyChoBRAgab1wwmq7W3YsGUUWTntp4CTEkasu3fKuoMaVPTQig0sz1lzjJ3htVWncqX5fI9l
Xeygp6AwmoMKXDGS3TWvFK1jzd0pyPVO6hUnh+o2pKTGqt2X13aM472cpmsEetjh2+EzHRN9STN/
xoBwXtovZVqX278/ahmKfjxqDZtxKMMTUwfo4YgPm9GKoJnWBlZ3KIoiWtXGeJRtYS1kv9kVhXow
RGvTkEke/MEDDMXFUapYKkPLVpcqGtSffe6KetWPDTpTQWeIoyd5yKelOqczAuvrb+Q9lmgU0l4C
f2melVSMkVd6lRBCG0wOC0fonj2iFMFVZfW9PfbmlrkU1pgAp8+mDaxukbuTyyV63Kgow3cQOCiD
OsShxpQbiP2n6flSUxezddHTsS6iInTCuL2SQESJQZT3HCW5A/HQb02vu2lcnPCmqd5Jpcn8qHFq
9U4ek/MjEyOgE1lb2RvR55Gk2pBImXSY+dnHOzk+Ytk4kg3XmGl6Cgj+KlaMOfa+1U/4RWg3OIoS
bC91ltV/4rw3d0P4Hf9RDUsubeg5Uh2TGAyTjSAsUofEBdW0+CpfWIfV8Tw/0jW6hRfugAhxIyhx
5GxdPPR7XwTujd1R1A2Bg9VU0sc1wgcd1Yp28q9U88MYQhpYg3B6ysty3PTaTJG062PPNbdYqJU+
FosgRsVL4Zynu1rVrqTIhdWk2aCoQ4k7a15wlzmbyyJg4eVlNIk9pY71cZ8OpvY0EBskTT/WHBg8
QRG/dMOGaEJrNw7Bc+Jjjph7umFUwhea+uQqCktj10eavZlQgt4MKWaAYE5YinrvU12P1n1hppRA
kd8p95PrLkCdahulgaImpzsl/ggDzdTGEwaZ5+iimHoOYqdgtgVCq5Cr5xnOS5FDsbH3v248Sa8y
yJHtixsOe4oxJz14vX+UFHnDVesrRfRPGRbKBDvKMa9QgsRehoUzxWjAZdTfy3M1hzcvyCEI0sa4
kUO7BmOpaUfmnWzWEsuyQgkbIqOmbaJnLXmNbKgvXYIidz8xhBjvJjXuT0YL0EK1/fGzivM+Iz/v
ptVeR7xy12GNk2kURsm0gYcI0tBqkkrrL81Ma9cjXXLZdlB19Wshgug3xCNNFqo/SexYZSlSbICg
rmnatqN/KFXqMMjCslV05EQdlwGfWMglKFdcsXQHmyvTR6mu0Cpap4xRVmavcHiHQ3pjZHgP4pSd
QOdn9H/ABbESusgcoVqfbMLvTkAdLvv3dmjHq7w0+z2oddg2dp3fNqTbLe3RUo82EPil7Hw1JXje
hq941QKgWGfEk56LlsTseVPU9kvElbRTEvKgsry9kTC4yrOqlZP29XGmqq3HVsdw2iXMtHzL39uV
Vt060gFF+BZEv5yYY1v/Qhr3jzsAguGZ5EjagsiNDi7craXdadZTVDQDLKus2gBRt55ECkjRJ0N2
P+qheCoRGS/IyQOkVHrV1mg06xB7DqiNQEsfR8/5irmBGJwa8pBqk0jj+3Z3zssZIjMP2awQ/UBi
NNtLRzxygzUox2YrF6zSMF4ZZuS7Ji3faf6Zmy51EakFtoJwj8PW1CsBJPXfN3lihtAJG7LF/nxO
3mu08bqOCQwzuHRscgepvRy/6orrkb/RIT91VHMlJrV5Lg3nKZ7d/15ALDBV+wFVk7azTGK/ZtZF
NAXlohaBep+k9Uuh2CgJFUv/ZADzqPohfGuJEwFYaLqn3MlT9PidOPp92p/rAGY7enz4bEQI1Bpg
xGmeA9S1yT56fihPML+Go5FmBOnUXvsuJ9hJ/KjhdvzaBjRZy6Z5QWeKjGGWuMkbb76XmYQm2KOm
bCwNS11Fa2ivqU50l1d5fIeDZ1kUVXQjn2otZCClTH30Cu018R2C6ET7DdlN8i0RS0SZ5re+DT9P
XMR2sD4wVM4BcnJCzN5mkVr1uAdbvstwSAbLBGn2SheOjoy52Fs+gToVrdWVfEOhkmhwGHJnJd+u
w0Dxd0iKj01qTmDD1l3UYLw3xLLGh65cOVhNg53UPrYpBvML/WNUuhCkNEmIjJqJs2lD8JnUCvEN
V2F/R7wVshUK8YdeAsVdY3iPVDPc6b7GCEOU6gPr9wOiCGYCWJVqaNEd45JNqtXZTTA7gelvoS2L
w8+Inlgj56fkD23YLRCmQoK+2mpVl4EukJfgnZBZwWUOykcQUXmUhVvUV/5mhNm+rlL1S9759t5H
9bxiJcTAJbsFwFCLtTG42apC/nlTzTknSbMg4Xe8kc+IgRQEbSyfdS9zDz+eikL1GfsO8WsZ2OEU
CF5xdTk3UCXQHjjADttnbpyTkwcN/seNolp4De08ZlfZUKpQhfjQjq8r6ih7dvnZ+tvF9lpawUta
uNUpMKfvN3ggyK0dkLAAiyrX6Xzgy/YZCWr0Pgy1v4+EjmSPjmWY1YW/NKpQXzVWQHBoJegrtPGn
ICGgrqqU13EIsXpWWzZg0zc0Mlt/vjPyjNLnzVU62uixRj29sdhypzVpD8n8BcXEOa8uaBjM3dfJ
mMan3O/jU6JoRP6oPSzofz9lTWyQiay47XLifVJ2blcVO5OrTIC5bFmj3rwrcyrZZrmggeZIntIM
nWv0cfhRAtRZZmR4O8dmnqdrrxdlejvF4U6kKlf1eeG23RJrvCxSfU231lV0NEeW12Hq+ivkbijd
ZlAkbYjuMsH5ry/Df/vv+c3lMlb/7//w+EtesNPxUYP++vB/H/KU//5n/n/+/J0Pv3IOv1R5TdT4
3/7W9j2/ek3f64+/9Mtf5l///upWr83rLw/WWRM24237Xo1373WbNPJV8D7m3/z//vAf7/KvPIzF
+7/++JK3WTP/NVqA2R/ff7T/+q8/9LkC+K+f//73H85v4F9/HN7T97/+/vtr3fzrD8v8J7Q5A9up
47Cc6Br7gf59/omp/1NjewQYUVAju7Bh//hHBhso+NcfmvtPRilsE4HjCLQ6wvzjH3Xeyh/xf7E6
scVAtipMF7nqv1/XL9/fj+/zHwRJYU/Pmpo//Kv4FTKzCn0Nnr5OxWOqrjuT1X+ayDGTgA8sgKsy
BgW+mVcto0Dhg2DTwvO8owjgKI4DekDJhSusTv/dgvsrvP3yEoSuq+yYHFq86of11qv77y8BzBPA
UwWyiD936ADk3RkaJ6sB7mZKSTIO0a9tprC4IkQoXBleA5MH/cg68py9q3YN9it799MX+f0D+/kD
+rUS/OuL44v4+fMpMzQYXYSkzKVxSrCXnxxcu4o3uRtmjB66ZqnYVns7uf313//D2vy2f+wj53+Z
o85Atqvppqb9ZVbq697gm27kEsNBtQ5yObwmnjTeCnxTsL36GzP20VYPhAaXbnkOna+jYoXPYNXj
BZH23uXU/+XM//mDkNaQj6/H0E2khY6KhFiqDn86UpBXkezU9S7kuLI8ZkV0N/o+PoEsnblrerNG
LjkeYYUd0aBX5zLVK/A3JTA19ZsVFuVzglaiVlXWucHSVwFf8rLt2u2kmwEQ0nmbwa56j9w0Xhl5
NKx7PqMbMzFPv/lg5+L94xuhsDOgvxq4McT8lf/0RjSGkh30P5fQBvWhJ7BoTQpNt6/AUNOr67ia
a3W/6GqB2sLBYDJkSz+FNvGbl6H/p5chVEMD8sUaYH0488DQ+50TUKm5Hp1+lU6o7qnLKG2IdjOs
q8awljZhJXsvdsJNnW68KvWXma/9jtGq/YcXwipjsQwJw2AWOS8RP30eiYA/KFLNXRCYcF+7RXye
vKhbRQWoGcWNvTMixVObjM/Y94yFWUfjto/8mstT7t7//Yei/3U5Mtl2YR13hWVa9sflqFUaFaE4
cc7YPWZgUImhAldVASv8OrMp4mCqPmdhZWwyMpA3/RSpm6zS3mNilfD4tz0bYg0mcOWn214wty9j
/hgJesbbNJNEo9+cFR8MVfNZagqhw7ilMmXJ/jjCbRHtQ3GAD9dE6GV9lrmjaVhkmlPbmyUNs7Ls
PhVGUxyxZdG0unGbaXiYSsIY3YJYWezjGM4p/4pQuFtLx+g6MsxcdGZ3JwPTx4DGSZ9XqzBpRsAX
gb1AJxuuAPc4REHUdCCGYhtjYV4XrlOch8kIF0XVmuvcLW3UDs0J2uJ4wqE0LTya/eui6bIN+QDv
rVKRy8fYYVCIs4jMNkHa5UDx0btDaek3ZpXD/rAEyJD+fRq87MCHGV0ncUjaMqkYS6XFYRgMZfKb
T1VSgX85RbX5YmBzMDomYpG/HAaJ5gA+bcWCfgaYrdg4mUVBRHuMT0nrSbGtUKEvRtjGfOSdchpT
8nMr3T51ke+c4F4+Zq5+UE2iKx1BUhp9K2UVpKizca8NtzMgibEUfk+G3UHhL8xWPWZprnxrjAdP
69SV37o1BnDlqXGrl7ZTLBaK6KjqKSCBYNgUvr/xEAEh5U7r/USfKPxqkZ/+aA3VRMiSP62cAIuI
2ZenIqqf/v4s0eaLzoePh067MHWHrYONa/jXM1YBGt8TWCkWJpitoGvqq3qWOlAtFkswgsbDWE1f
XGTFKwFnfOE2QYJ7x2yOZmnf5oWJFjkWxv7vX9UHNQOngsblQcxDWkFHH5nPr6+q0Fu76nrd4tit
gmuU5yuSSto1IBf0Xq6mk4UZxpupeCFeRH2tuiaDFmZs/FHzz6LKXxx7zA7d3FKzoL86o4O8OB2W
JXeJ1gFjqCq6ulDUyjnZJu0vHdRjj+TMKUb7Wu+7F98a20XiOcaV64XDss5sil9/cNZKGPC5VNNt
2VePqbZgdy9WkFR/o7yXbeGfvhfGHAiFhSpMPgLU9+aHlTRCltmjRuGiSMvvpOrJFiF7tItAeNU9
AMisUb9CYXKPiZJsAXaFu77vn0M7OAbmHheiOKKBp9QLW6SMUWT4O8mSyUc9OHtIL1eWbSDhhjKE
e83c2WEAdc1odKr0AgyQd+3N9u8p0FAqw6CBj48OzXQOUa1+Fll400ShdtR77T3VJ23btzoGSBuk
5KTWT1brqitNz9yT609QMtyJcC1YEk5m1Meuq+nZ+tMybk0yuVGE4uX278qUyUnCobDAoTvclEnb
Mo0u2mNKqnoZZequ8CciP6zE2aSd8unvDzjtLxdyDjiBMIAum6k5QtqefrpwoZmpynZgtu9G6dco
dPODV6YljRan2kahJ3bg48zrUGRzMGpRb5u+iXdp7Ey/2SP+h/ORSwBrFZsitka2/mGTGHI4gkNI
OPKDIwLv+Oh646fQosCjH2QtQriBe0rOZNmWhb4gD5GkF+MbM3HrwTIqdQ+a6jcr6Mfd2nwoIi7S
LU0YHI3ux0Mx7JzWVLS8QSpPWnCX668pF5ClF1bDDWkd6TJpTXWLuAYxuILQBZJMsqwBOBCOapnH
0HWvKjq5wG11Y9+xgVmIPiN6s9DzhWkXIQUzqsEqrRGdDYAL0slfjfFtTVkc/GanhKT+LyUCeySH
IoWTS+cT/kiRJ8+jU6sSMvboiuzWMR1ij2gaGSFejsFw7SUEcRDTCQaTsUj8bWlXxTZsG2s11gbZ
0U3PAWh3n/DnG+ecienG6IHknuxqdpIorX1H+QCVXMmvIefYt6ZJzHUIaEO0WJndpMXeU+zouReb
IlBuRUBUcuX+H3vnsRy3lmXRL0IFcOGnSG+ZdCKpCUIiKXgPXJiv7wWw+kmvororet6TDKYhiEwm
rjln77W7e4IN4s2IoO8hwqMwjk53ajr8wJNShM9TrOzHys3PuW6RNZym7Zqk423k07jwjWLl2CE0
ya4w1w4I+TOV++bqmMzxpq96Vthbr1NvPIwGAljSH8vwx9gYzjss+YjxpVaOtqlcoJDkT6itNyYh
QsdESS4Gw8iRrxkRbHSaN8gQ6ovrZNiAyDVQXEV8vd8Ovi02cAOW2D7EhO5F2TiuUgkZtoJhc6nt
V1FLIPYVDJjEJ5U9ruWhAua2tkaX/aYRQGAkeqVRACyTddGty1ZYa1Nv4lOv31Vl+tkBFVsbEwJz
S1O/MTTSzBoeWseVr1RnTCqs12CA2lxYSXpoShgQPdzlDqTfAQrHo0/UjCuov2agp4wcE5Cgj4jY
hvpGYZTHeDKppMX5kzXHdPXak+Yb8Q0USk2BTos8Ikyss91gOI6ipiJrYkLHIOkv6o354TROs57H
FY9Mt5+lPxgnMoR0CSepHbPwFmtKg6E8HQ5W0a5bzt23cDuW6CPXxbAvZP5eOEOzq60c+2APSC+u
im0x5tE9IULRvRNTkIpDudMz39g7ell8U90MiS38gSNZA/Sk8uzGbIk3a0C3Uci6WU+T0LZRj/Mh
Unv1Iq3gs40BT7rtwFdfBPIBgG1Hg7dzPW3OZC9C6GShIglGMGAwsvKZI+bmG3syid5x3A+6+wrK
ThcOvN9Ym6hNb+TMBJ8QuC42V+IqxSxxR9V539uiecsMm6xQojTTyP+W5Fp0Bh/arlQNaYhmEwSt
ZM8UT+InghmIkSH1VKchyd6iO/aqn5/tqNW3QKHyE7ymNyfT59+lTdXBmO5bVLgmQqpeRqtEGu9i
CIuTTfIlbd9mM5UljXdRjGslSIZ1Wx8AuhhY9BOUDz3e88lywSpRnrx3GIV83yEn0WqwwUyqcfQn
5WmMyZegxEI8k1qr6wnsxpGIy3uFHecprIejqdYWlBpTewqo/55IEnFo9WfojejgkqQlt30bIuEn
VvQo2TQc4rx/WmhYAciWnWWQYcMo0Wyy3sWg7k7RdhxAITpwNXj/hkcvNDiX+mBtMOTGJF9zZjog
baIX6n4ztpCWa6t/aGx0KpkCRloETnw1IK1HkDOOrhiph5aptR7oix9L90O0XKWpTjqaDb71Gk3z
HwqdrUuswkl0Xb91iwgt0eR8742IwBEtsq8FpkBkT4aglsMJGAM0dxGkc28eSiURpsYXQcitAc1X
+O9GgC4PYXU/RdYLPY/xvHSi7flbo9X7unIMzzLr8gkmY3uKUb/4Q/ushuX0bpvVmxW4wTPZtj0k
vVvP4Ny0yvDAEh0RaZINFFmDGQNZccMWFgVv4pE3m+JBdZRLzSr7klZOeKyS9GaorbPrOsywmLOm
bU1HFtGPFNflRiVSxlPijJzMUFJBb0pC/NhQ8U2ns7x3dXTeQ9ldS5pnXh0xRkYzBjyBcqbXMdsr
1Ap48pxzJuMj0r0I+8lnacbNMaGwQXF5yt6iPkGJqzs/hWLQiWqS8hzbNXQwX+xFRwQW17l6IH+8
P/TiHrRNeCbos91Kcv0exiSEbtvp1DNy+ZPsj73jPjp1JX/FIOlTDN/eJP1d5TAptUBijmAbb2nc
uo9W2Fknc8IFntQ/667Q7wP8DROXxgCbfkNZomWwKy8p/t/zBMxAdjDZdXfwsiwYH2RVwzbP43Ov
Mul1gfojyjTjG7A6fw22WkctUMl1y0LkPJlYCkqYGKd46Fy6VeOtbCEZ2kadHAJcT1/WzkiY/Ubv
o8YjEri4+MbY0M2wPtKMTMiBID3PDaW7HUcXE4SlpugCIrgLDkHRqaFcitKJL6PvX3qJcA0nObpc
LgMUmqXnp0q7VfBAs/UDcjhJ4WVcjodY07+nKr4TtaEWKSMHK6EYHOr9lgNpKOxOJhTIHN/Xtim1
W9kUE6lEXH75SCMx75r30Qm+Tykdpro/NTZlbPp30LjKMtHWwzyO9CjonaB4JCfOxGmh7J3OT1dT
9AOC/HQQuTIg5nXuHR0FyphP6mMy3XWqYYIoLuKt5STVplMdY9vmFTR4RKRPoV4TeZ6gjTdt0GRA
/RTTyrZDmDTbTFSgWANWywGKSbg0+YT0EdJEgrh7VepTt4X52zw4sbEv021t6fkHEW7fs3hWF2L3
w54Rr1XhvODqc0+aob0zZH0GdAwQ9FTA6KrphaqxT1MVT7evVDP2IWZfDoS6VdSnzH+szdh+7KzI
PbcuosNoiNg8NOVOjyTBNFUybh2zK9YFUti+nMSBSS1YcyGwciRI2yvzxl+xuMJZEZjZr65r3J3U
irPtyGJvtgqRXypQakUrxVNtkexmGmeMb0+0iC2Ww4m/KQxW3cwxw0alJ0RYfVvdEd/TrkvFh+7Y
KXJNvGr1Yofu91q0uP4nu7yaKizQzLfY8NHF8oKiZBpH+7Ihtjvz9CmB5kZjedXL/BhgB98buow2
ql7tGHHKbQtc3cvKT77iJhkCYwhnIa63ImySdZqA1p3zh0DXWB7gjwqrZAMqXtQP9FgOQd9m98bs
vk80Lh/XGtZFCAMyTgpnFRO7vUsS8vCmNov3gWWLW2CvI2kHT8R1sHhIo4coIdglKO8KiRYGbTgw
QmugZ0o18C2ufLytBAy3rN32y/ik9CxPcH7MpUb0agQzqw/LjY1gt1cda9WyZIX9ZQK4THDvrmyl
HjYaPsmLDboa36HxDQX/ZyAIIl5NHcN2rX9YkrTROHWHx0Lph0cnDHfhVAe3GM1OMkUOi6rGudhA
03HJe7gXaYte+iQ7EG9m7+q5LqKZ/cytyC5Ib/SjinbOA47trKu0uSw4Kydx74sOB45uMzcLnI44
TzqUQriv1m05xBcTQSkpa+m0JcC0PoL9oJXb5idFCnIbEygP6hyblALGRRHVrAWLB9qFXfQM6AaJ
dknYpT4E6Uq0woGcRStCJ/MzcM/GYLPRd74HQSkfu3C0ifwrQjAseEKIG3qYHYLdFOivCIfuI0uQ
OD/lck7cUzCkO4U3ZqM4jFbxrCiGf4xB4JiMQ16p1SGUHtvcGQWET2UaDqkwIe4OJNdbnfGh0e2F
TMBNT1NgV6r2axLvQXmqKP+Dk+Gm4jhMLHA8jeXJpjFL38unAWVU7dhM75VyR/JguFUiMEhN3K4j
yMh3yV83WeuPtLuLknolquY6vvvjJvW7XVxkEu6prLyhVf3t2NXNJW+1hgzb1QiQ7t5SrOcUVdFJ
ayEWEPDwfWxScZt/cEbXXedQLz2XLKonJffLg6vMe8SJ0IuO1Asmm3I8OeSmrXPYeZuIb+u6qhPj
3EZeE6r6vTWW6jrHX7AZKtO9p6r0zWAG3YAZyVfFQP5OPqGTXdHsR/RoW+g1UsEaZJJM1Ulkfa+Q
SrGoIdKvi19lO4pzFQvz4EeYjh2CsYsqZkiKPtzYD7+hQmu3dpZ7CbS2s0wtqqO1Ez0HMcwR1Wiu
na4V3gIVqEaPwln0wIfvEBalOju+ROXNIF+GiTq5LvcGFV+8LfuAfxkBcVHBhqIFM21V4GNxaOsV
nrpgDwLuR1yi+wr1IN4pflXBoCKTosP7u9hymkkw2jjkklq+M54ym8WJGvDxmFrwaPnYjtoh/4X1
ZzhGzTjeq122sTtCs7u2nO5TpYtXgVEOlAtdnAsTkbWs1+XKagN9nTvyrk2D7E5pTPblndMfQsve
5dFo3tUw6DycPdZN6cH4Y0w5trabz0m9XmeZ3UUhVP1S0sc+ybo7JmkRgfVo8/3kOPJcVyR7iiBk
31NrBFuta73fKoOuboOOWdRuB5ZULhEvlDJjHAaJvzNb81tmAUm24xaB/Niwi4H7zsg5KxaoxQP+
7ygIRD/KGRhSk7Gg5m11Y5F3NBG43bFQLu57w6dr5r6z1FOf2VCtY8v0D/2gxicnJUdS1SgyDONk
op0x2FLUpjvrenKCHcd0lUEPX7N8hJUkTdw8FRzKOmL5l9ms3FrQ9mcGCWdDjkXu1UxOW13UFUHN
OJWUzix+Kizuib+yyTUv9FMR+Rt2Bfq74GsBssMPXsbis5B9tM5sOyAfRCluLNVAY7ox4XOgHtf4
JJFlqWO6GRNrekyFptyFRrkbs1+qdOSt0nv0BkU7HtoobAA+pdZ96pPopRjqHcF7Yu9U1A0qo4BA
hSPjMDkQpqaBVYBsa2d+2/1jQlatLTkyMpSNNhjWddnwILHPjkQh7QdLh+IVtAc9zBomTvZ+RqVv
bbc171MLGk6pxa+Oohb7rKDeg2aETT5B5p7V5tMFAxOXiNVkGwBNLdNIB10qyrIHImH8mzJ8qkVn
PY3zjdviGdTcx+VOIIIHlebqVSM64KmhCOqJ0hqPy127Fe4aE0i8W+52eDuZX/yG7DqOQ5YtLr4C
o+NypJLwpTvHTc80gayn5Rdq/mG0Bb/u4OvG3Vg0EDrnM7FpTBAJE5y+TqPDEcIg3e2Wu8tPZhDj
EpkP9vW6+TeCqi+OUyr6L/EWA1J4sFCp9Dl28NFNMqrBBuwXGjer2qB4rApAaHgE1tSHdOD5gBuc
8pxpqfKkl6Py1EbVNgmr/n55aPCVHwDbpstyjzpKuNLKND8ud20lNVkrISlZ7vozFxvhKJWY+WiR
o1mMHnqOCZvjdiJPLlxMv5YnVdAst2hM9stzy0OuOlc9pqflzpBZR9olFcIgDgV7FhG3PY5f52mH
tEWEDZtseTaTbr3pUxzty8Eql0m/CQu5Xp4tY58pquxJ/pxPo/GH9Gpl48vyZrVOSR5Sk3wkjcxo
9CgxtY+qflx+04fVHFMAuFvuWex/WLn402k5jt/OnSE9H/bLswkdyy0wKGWzPAv5nyeE4XMxc/6i
GdRTUOAwWp5lE5Tf6VX39ebMTDaPYGm+nvt6/divewjkD8vLI0W8qOQUXJfnQhX+L99KHDvL+0mx
81eYFb/+B3atIoXV6/rrPDpYFAf+f/LrPFJDTmetiJOvvxX4U32jRv7138xI4Xuy2XoJUV1jq9A3
RSKwSf11o2TsbX3BdnOyW3xh//3k8vhyd9Djcj+l/ms4b4N/P748udxtlAmOlo9zeKgsFEj/8hpf
yc9VJ63D8vhylN9/Zxgi7eg3Yvf7IQJ4KXL+dSbNGOCjYWu+ksvRfx9gOV4tKOSVKJi/jvDHa1I9
ri8SrPl8qN/nlPSdM3rUJ8LdZDiZ9/sv/X4NRITqoE7UJ9Wm2PfWcMX+meHX6E32k12bnZ3lJsXe
y2zDU2GQ8HxkAfCgDU3KwX+/ZvlpuVlesrz4993lJyQ1Vys0KWTOB1ke+tc/Zy1/SSdF8VB35mZ5
zR+n8PvQf5xibFX6OsrASH49+O/+9O9zXw5pjOEPEUXK9t8ee3nJ7z8t86A5Te5teeTfnsEf76Kv
UnZXeB3gyM8fze9P7uvkNGfANpfExkprig8Waz3kLSt7bkrWmPDS8lPot9nzLEBfkWONrGB+tmC1
tA79pMZFx90WSNY2SAtjs7wYcWW4r+ZFuVvn+bOV6P6BKKpitbxY7834XGUB7Ib5WdFq8gq46Nvy
q3E/YjSK2v3y3Fik/qOUz8vvLTeYtD2ZFPJxudcnKbkCUrt9HWmSb4Zs4+typNYtSVFtYuP0dSid
eUt3pfrPN4B7dS2y2RMxvwHwlQpqUdLIl+MyBYMx7Szt6w1U2igPis+YtjwrCRc6TXO5PpPVZbD6
5skvELM0kzLeh4Oe78XUOPu8sdSbPtTNisVX8XNgb65Qt/w0R+UzLe3mue811vIC5Fyup/VFrfDH
U9SwXvxSv19eSh7ZMe716c2i9rDu81G7clECbZhSslD9zHwEMVZ7TjwUn1F3LLCVfVgAU7w+aZMH
l4X8zqKvcMjMntQyA7tI2VWEOozWejm+Jv0fhArgtw+ksUlFGRAmFDtn8hioTnd19hIp7tNyeIqR
+3xyi+9uT0U2pBV7l8opgBnZ5rsaQMJjwYLQWw7rv8fzWm0q23uiPvR9kpkEh6lZUqyakagotp2X
BrLvY5S6zt4HN7GipBEXcNZnyoFB3adUgkcZadEhoRbkLS+moxDipM5RQI7VJZN+/1CrF6xA0iPC
Ln8FtjqbqpAeoN7JXiulux8NllK1pur3duHeLw9bRhPsNbcXm+VuT0KZV5HsdA0coTxL3aDez28L
fDzHcgwAIVs5cvIUl/KT0XyfXAD0Nside5dZDvapkb+3SnmyLbieAxGFW8dFl97VvnGvzJSGXC3z
d6OiRBu44mVwoPPkVhYc02CYUL5jzluOgY79ILTcfVFLMydkTCbHNDJb0prw7qbzMVK6Gw1ch90A
anKTNKZTrrshA6XpN79sLRXBY6NS7hVlSsKZisEZf5Fd7As7v5kI6E+/b5hY2hOgXSpgy4MK25l/
/kjlsADxQn15ylLswy2KMdGffelGsLXLar61mv4c0pE5TyDO9l1bX5fXLDdstvvz8tPyMpHRGV7b
qv4tmyBdLr+1PPF1qN/3l1+JkY9vQ2vIvD//3u9DtljS9nomP0L01Kpij49g0svHMp/mKOzgRTpq
dPHzQuLNjMMXU+34zmKe2LRVGbzEEdl2rq47+0bYp0Qb7YnMFYVMaYAsRGlS09Pb/lLN94Y+Tg5q
npNjh4vS9mgQBCdFuLfM7/w7NCK/TK0CcukW9jXSaRIElUi8aK4QLDe5DuhOkeVD20qq/Kkb4QZG
6jzabYV5P+yzFaxVuctaA22uTbVxpFgMhWgyV2RsyUNcdYTpho17qmXqMRX3Z4WsmX1K0AqFUkt9
i2u9Q7SUI7hKWQmnY/VUjpZ9xLLpQ7/G6CXQ3BmZsido/gWCZQ+BVPrfEOCcYcdaP8le22PkvxKi
0PykzLGX9DKPyGXh+8oK0eLAHnWNpe5FteR2DDr1UKrM6ikhtG3T7UQ9PJXg94D5KJtSJZdO80/k
eERbazRabKm+gEBJhlXeRURcWRkVlIaGhjoLrxWaaUbCmhwjTRJ+y1ui4dNwaqh8UJ+WAxeeXSiv
vWS/6GZ6cGAEQ3jH/nwuZHlDH/QeexTzYOdOsBIdFaFOPSZDCSDWJiSWcDTVG7UCQqmkd68Y1VNv
Juo+B3a+M9HFSS27KD6Hi7owAOZfvjtj9xoYfn0/+7o2DHyfLQvJTWaG2c2ehnHV1haWmZhYoIrc
lIAUt0mFy9zIt9QXI4bTECdYldoHUbafdchmHMvMYSiOElTrLhsqQjExkq/NHLcUyt96FdUtpCcX
C3VRuwga248+xPxC3uFr4PpeKLXvXdT1j/pQfo5wsRthBA+BmsJJNsabP0XP4I8+dTdrtwQqXzPe
576mQbjSe1Gtn9VoUFZEX6OzNMNnHb9kio4S2X/23PnZTh9AJTXUs0M+USwyR1fN3YOtk9lXRq+6
KTbCuAAm8jdhC60+79Wt2TMcVUVyFyeMTTHhg/zbE2qyilE8USFQV/WgF2uqVciP8GtY6i42qkcN
RIc3ZP1RNZFfEdsJDjVzwPOAxKBSc+272KQAEx8xqqZzbMlFI/NoUwp2FgFFQtW3SEZzrtS4QXZP
PWbqPFuLJh4YyivUJQVfs7AO+L5lhqf67QbAA5eTC4zRLX3qVoqJuMbyg3UyxdvSsn8ZGs3Kmszy
EonyxCW3N5TvqWHc47HwmPBpXsfjOmtlcy7t9k3U+zFhlhjhzHo271PHI7tzCv9FBFDO+KZhUhCw
y7TqbSqhyLXS+pSGRvX8rxv6h89haaWbGGgMum8bdWb82nTZj6lN491YmpT6BPGvudllq5i+E514
qGXNNBJUiggPXu0uKeE1NI3/aOhuiI+KJTWVXt9jo7WnoC88xUgLL9WTHfq6maFlKWwZyWEkTvBY
95SrArR4K8wdGJz7bxpRpAb5K6bCcjrcjI42wxgcDjezgxQ+UVtoq9DWQKwNBn0YiHarSo2Hnd2o
9kpXscdFIJ6zqx6N7h4Tz0YkLPmi+ipzmq3E6n6YVfAwOM7PPDH03YD6c1NCPQLxt62i/slUNDKb
RL46xJEFVUA1nlhAP7YhjStzKp1tokIjEqCDXUO9FqiyyB6P95DSBq/r2AZ0RIpRnLH3qoZ1UBKN
XIytj8nmvmK29Vj6lhufDOekr69mb/u7PHXClWUW7qEZy9dKhUuWvUqz3qkZXGaDCBZFBybahP4b
38vmxLbviGkNpwzrI66NLeEMmVf5wZwwD0CWzJOQ8NRzU/dvvZ2fRC26fWkbrwQVyGOmtr9SmV4G
ChjQPtV1mGbxTijWe63zpURvk20c8RHJvNl3RfBhRbzMVtw5yuQ6ZJVDsLpCWpXgay/0Eehwt6sH
O8Z91oElqKGKNXavbMtc/cyH8ZkrsT8oNvYeLchxZPbU6ZOIazeqyBs1wTrBnyqqbUBWwErm/S8p
jnaX6lch+FENoPVNhzgopn032a9SZWBTB2tbjs0VlsoPROvvWSDeAM0Rda3nnxlRzBe7S8JN5wyf
wtlHVfQjUJSHaMrJucbsPuDgabR2eMpcKDVt5u6ACe9MZYgPDOhPTR22aE7Cap3jKPTsbNLPnS4+
LN3sT8Ipmue6ZlmGqf4nOdWOp1TlKcltvpp5Lxg5O3z7P3X9hFJOXOJxxC6cNYJ2cQWDRA8ha9Lp
8JMsuvpDRl6AsKhbz33CzhyZFH6BC9fTKwrR6CSKcrWQGLQSf1EuUXBbmYBOHNKYNMn/UnzhX/SI
bg74y6EqJ+ipJjWZKe43CUvbqdfPAcuIq51ADTGFRRxEVdCT9oeNA5p6HTS23HShTtpj4rzWBk1G
EGu/HL/cVWmibwgPFCcnNBiT2+JudJleEV9fqqBoDnqQuuzBdPNkZo8VC9KXjR6zMVWrYm3N/srE
Jbi2QB5vGhHgxFhFtoqx80Rb9LHU/LWSp+aqMigZTsJ+6d2ejm/bXgnsbh9llwNHtMY7aYj2pkxk
ajopy3TNNOlYqemqaFLchLNcr6dJcqVBaYRF+i2POndjuclbbaDED4VmrhbQd5VpSkZLkxEz1s9N
n35OWqxvGY1L0C6A9/lhbUeRvUOw9L0DO8wWUVU3As7N2pDxeDNrsmaqyDGODpH3tOu7nT8jmlx2
WW0wh1C3kXEwdLmi9xudokYjL41tnOGHEAtsLLQKE8ixcSVdfq2/WQ4StrwPP8n3LdZqULG2JbOx
Ayt2AlJMgEQSPOuh+CX6+MkUQnr4LQHDGiU4Aae4m9qG8kU01I+F6sgtnYlNXUj/pGLC2FRzRqHO
R35Q0m4EP9JWrOvinaEq1U7J8nf1RWcJdC3wY2CEaDXUEC5hZNS7CTOiVy2qaLzUDpEgcV9ustwB
mhW05JjN+Z5IlFOs6mtCyra2ILVh0Dufxnnj75w0+2VL547aLnEQGduLqSHwcnJAKdajjQG4KWO2
VwyiBgwrp2MscTv0vpOdnUvqx8RFCWg7yAJOUaS+lcnnUKfDRibvDUi0d8PITrCatorMtTenTY5j
op17pyK3iBzgSyKRTOunhW2LUc4D8hKcCkPqwA8CZnkzdUmbEQ/YIJMH1DtkaQaJT+LkkN/hUYJe
wn/kVKG7yWe6Or103XkqSD8dlGw6Tob9gTctPwdxGSARm5cUTfyedtK59sV0MzRjEzuCSMccw0gv
B1okrX+ubZoODaCWldbpwUtisK6EQzrxsonFyQQ3LvJ1ddeZMLxrgyxn2GEUJt/rOktOmuwNPmVJ
9cBXs51WjePahi51mHKwNCb5LfSX02I39j2tllE9RARr9IbSXAP7YjRN+YCVzkvqMmOWNYMtZQT8
IIV1C8uRNSkdjEMSaBJOsEY0sZYEBOFGLn8nabeaberHkRCycnSuejxkT8m8/TCy6K5HOL1JcXyz
JE/qjS1te1WTcbilGB+f6OojXFPw23eoXrZ1H8ubFFSz9QrRkdk81qxcvtOgtNaOKY1148inSYbh
AZP3vUsY5RVTFIMSGr59CLcn82PrTg4t0VNd8zjCrwcrXV50TfkGKVE/TsMw0NZCvBhNEMGIOLkD
r+blgeseCwEYxgly8om0vofH7Q4b23D0o8G8HSX0LeNE0AZyyJxXWrrvWcklg5zuvRrUaB/Ibi7M
184KeVy0Iarp2DvTEaS1uW90832qxLBvwQc8ICPEbyOzldHTR2qsw1QnymOrBu7GdM0LIidtQ0QL
3Qw8xedWnd4Dlt10Rmm+ZHZImF3UdI8YR8NHIo2T3Ogelxt4pSTSbEvNjTdxVjXHtGXgtRRx1pry
KgtD7Et95yPe8pqu1zE/hLcWDTcZIskdyiNBSRkdOayB6rbcgOtjJ9nrCBB4ZtWN88Za74R1zPRk
nXVavU1Hoo3GUstXgJ/LDUJuPi9dv49jmkLeiH15NcfV2cBtmU9ow2/Jld1J8p9P7XwzJsDUo8QJ
NnVm+veVdTeIJFq3Brmq/ah1z+R45RudtdPGRLMYE8FGKJRBLHhaqM843B/aONuM0aR9I8TiVNVx
Q2TyFO6aGaGx3F2AP+xz4awrRvDGSmiV1dUzmw7z0hK0fsvjdKUq7MxIRQ9OeSKLJ0VJs600oX50
w7ccl/FHtE5AgG+rIgbZ1zSveDFIJnGbvVSL0+CGbCNr7QacKbyLAy82aaVHlEev/dgQx2T3xQ7g
9zeptO/N1Ec7Qgl3ETXOoxn9bHufj29AitOnSCdGyqQE1DzbqGbYXFr2ZRisbk1VTFnrQuqbvBiH
PXC2ch02tHww1+wAdQFGsyOxmxC1eEHgohXoRvs6NHc+Hs15+iy2fEF+xmmo7wdjUHZKzj6KsSxA
q+trB3fC/gRN7OSarJAoqMAAc0gckDPjyi2zcw7iw3MDIsKbNCk8nc32zY2UYltpORF+JLnjqKrR
KhEoOCQRIhFoYl6ndyUEitQ9BVPxn1TfS1bJ3x0IFsgJW9gqxhlDs/5FiZ4HlZ636CFWi8gxydtv
mYnSLjXc4CIyw0A526Sb5W05Y3oaIcSckOtoV2G8VnM1PxtaHxZ5V56E26HBrIrLchNlm8qeootG
t/E8RgNZcMK/a52aj3nWUwJudvfocK0d7ExaKXN+n5ZRFRhDygpa57YPEscQSHw2SOPwU6LEZd4O
kHmN+i7vS8srclO9R60EY8780SvB8MouBr47ArQwvsMKAkQZK1q0pm7b34I6Wruq/t2dhH9wO9aG
4NTUbRqIjngqpF7j4BLVaJXysKif0vl6NuJGZzLLkrWP+wLV5OTSYQdWbPj6pZlhGdmvSVsFvfFa
BBb6Tb2LdqaevFBusL+08H2b5iuGteLaVcNTPZIdJ6URbQVRQVuoFMMtKFlzEAP9vSik8aOg5645
pdBXQ9yI19KfVceTp7Z16wnHKN+akhCh2ogeKCDU234crFn7ZR/BdK2LJovQgyNUR+B16Kg/eAtc
uTPj9ru17nBcstloPqgtz/kK2amCmnRo2z4ndRDZtau2GyIvp03fugINY/uTpDaocID/uhnrlxra
KdE1Ik9EvAe9QkrtwIKrm1JzmwQYWULsHygPvsuMsXy2AqTQYyouj2NeCLGOaUl7Ns4nD3+ETl1z
uuUGpHj4hmtjrEI67tLcVE5NyreR+Rgb9W8s8j4pKtXHUuTjFiyUtSkr9V1GDORGA36wSHuENMhE
Wdylr1zEwwOcuJ1UM/rBIIKauj4wRMW0ecmJ56pdiYBzUjjRciPydDy5FBPrlq1mIa92BoYrkG4I
wMcwm1vaUcmvk3q3nDEANOfsgIKs+S7NJQmfcCgZnyPFfFxiPWCaFatQVtnOCoePZd1cpW2+bhW0
GfJ54GjQwzFKhCybdbeDlTWnXhiT9laoQ4eTFTdAoaSrqEELGlRnGiisdsnELerwZSHRyJjviz+M
h3qwjGOniuhVVMos4zqTftLdmsjXLiFZNTRBnpBThY/2MCCaMxAr9gqGwb4mf1ONy/sU5CJ+E5CC
+jPj8bt6iqd+/C575nd4clQd6qZ8G+mynfLRja4DMvwo1x8cRc9xXJmw81JAsJHmpqeBDeaSDCtS
5YfvKvLL1fH/KIGn/x0lQOLkHzanGVXwN5TAIf+I/s4SWH7hiyXg2v8w2IZgwNFYaKnGbLH7YglY
zj8w0C9+ydmKiqv4L5aAbv7DVDXXwmNMLckw56f+yRKw/oGhhgehDNhMFrQT/y8sgb+bdICB4niz
iBb8lzkntbQKup2V7jX7oLKTt/qdSYEYtep/MAL9HRH8+w/wAf5pUEbMXUC0sdN96cJKjbFmn3vs
2398zP/G6P93T+Xvg4u/H9w3qsiuYg7OxhnOHTVxK1//74f+n8579q/94U+TZaRpdaH1+yZU850I
w/KkpiSau2Zi/Adk3f909v/iOERaHMWFYQ9I09nUhCPS+v/i7Mua3GahbX+RqoTQgF5ty+q5052h
k7xQSb5EswRIaPr1dzl177kOp7Gq/OoHMMPeIPYafJ411w0gMBidqPPnhSbVdDN4LWqAugm+lUCx
3wM0PW9w6CxzFBhkfIfUBR5HofwufbI8ofyjlhTwqmBNfMjibjAGLbMUGIZIS9/j7XWo0UneDaeH
6TKHjI3viq1R2DowuPwCj6CRG9LlZhpaPAeAHVR8KmCYlF23Sf+y0M92UuwVY9jX0GWErk0NDsG6
LG8QApqfLm/Uf1WW/ycGgtOwzpovIbmwoAQVJapvwVqGkTRcFgAl6r+DNDvHeC2euNoPZIjyjRur
bdmNkI6btWK64mHSqJGUz17tymWf01O/tA4itcFNtq2LEdyo3GNrZS3MzxYBOK4oVoYCw+p136+b
OCPCIcTjCngFhQleYvzHMHYi9jo4KGw/LGxo59SBloraNYsUr5c7tA3IiHfBXDFGpw7HOo7muy7X
QNL6PXxNkssdWJK5qfLBihV4fk0DKKktMLTgBd44x50LGYgASFHJFpDOAUmdP17uztCh+Z+t91eM
62zriahB5QryhYnOshHeLx5LaTPjPX2Ja+cbCgMzPiH8afZ2+HpzHjxIjdMa7sgMmKHLf8E2YiM5
4C2uGetgCpIJdFqoR3V/8nG5Bbq6Pkxz9ni5E8u6/SW4ng0TPL1wOqnXwRu8j75mSkVQInTrjSRq
G8Ipys5aB3q2CHuqYCNDiwIYzr57gBAcoOY0wAuaP+CefXkYlkThG4nCD1GtLqHVgrkq8x1d3F9Q
boSGX3h6qow90AYjEW4kJduUGSlC4dUImg8ySIbOWSFoRlQJVyboKGWHy4OxdWAkB2/OCL6ByzAJ
8Z0B/EZVgZ02B03Br+zAyA5eueDjBJ93KR4oohBvIWx1PoLuiGLb5RHYlsPIBj1ztTvNAUIm4n46
FflQgy6TQ0KyKaXag/WR3+TlSje6s0wYNa4D0CL3a+0tPIUb19ocJ0XEmEDGuRvTy+OxnAp/FSbO
9jH1Ibw+QQYxHQbtDWDxdq0Lz12Cd2xRDNPWaW3rxoh42Y2S07lh6cnT9FOllhx05UF9wNNfvqHi
ZOviFKlnI5mqmZEJIl4oEIJw5ROZQxQApmrstQoYXt4uz5dtQYy4z1kmKhYJsBxQ7gQ8dHWf44wA
7H1d86duzwbR8QLGUdUapjrCW+0O1WI4BK541bzcvG2OjADXYwRRVGifpXgwWj/N1dTjrWJpwVEj
Wlw5Q0aMA7HSwmgLOsB+P1ZFUi9sdiBChffRjTmyDcKI8Sp2AhkDrpIqPLnHR5nr0kX1T+gBbPy6
3VKntHVjRHoE9kxPHDg+8aVZoUiwyifYqdPHBdoaG/nWkkxM3domxjNBqcH8AtKh0YcgCyfxonrl
VPdUrrF7NzgwWHhZso6G113P/orHn22waMGUueBNpqPCMuEJZQEEBToZDt04GG1jMiJ9ycrMbSYs
P/DkMD2Hv7szPdSoCeL5JIsK8lQBaOA+MDKQ+dvlXX1Khv//JfZ/LjSeEfn1nPGowzsSlKeBgnnq
IGHc/+q9FW9Tzqq68KUqPShUCK/Ohwe39IT3dcHbWfByuXtLSvirC3I2pQsPcQetHI7CiKNRfa69
/RRG4nC5ddt1zVQ6CcYBZD1Pxil1MZhkJVBBSlhW1kua9YvO3oTjTw08G1kbPEEJ3oPzTQR5i6+s
8lCBvvwvLNcdz0gccDUKyTKXUerTYkqzZSoTPMW3rw7r1hRQSr1xu7fNpZE8UFppS8eJwBvHi2SJ
ihyD5LEuFJjQlwdi255G8ugLuYDgrBiqHxP3bn0wabwvUlB/uUE9XsAWaw1F9ks0K4AQl7u0JJK/
Amxn+4OCsYilUGEaggukdytUJgUYNpn8PS4I+I0VsvRy0rw8Pzngb1NJHeKSm0N8PAmHJj8I5c6H
MpBsYyCWxSHs3y5CDpRbKec17QE6SIG7HQ+1CKKNi66tdSNxQK8kBydOrmnpFQ2op9Dm5Uu3JX1p
a93IEfga6OBugs3q9cBfuDl5a0EYunJiTmtytsIkFC30JLI1LSJnfQE/GjJgY4ZK35XtnwZ11n5e
gr5I1bKCEtnEt44LN3fccv3k8v60TQ39t3UqxgBqBGh94B6sJRrwOBe34hv70pa/TOU01norG+FR
mZKqP1DoM1Bnfmya7KsfVx9nhiIgtIEi+PN5TbRxyFmC/K+K1dl8la6j3In3WGxRfnOdwoEwzQww
OHDEOwglS9iW1Rtd2cLOuCW0PMjXlThTOjnBb5kHUGAH+V60UL4CY++qBTINXU4KOW1Z8SmlCPDX
eID0DgGjcePefIred07Pv8YcZ5M1tEh+E/xnU9QZZYIA/O5U1cMkgKehPowOTgDRmJcbm82yNK4R
5WRooBYHVcu0DwCcBPEhOGSrdwNEHjCtHYpWYq43BmbZ164R8jg0eVURiNOfCuZkrwKv30P/qcoP
1y2LEfVNAAcNB1Y5SRyW8t7VxLsHuilOL7duOXFdI+Y7J4v9kcs10TJ+EZl6A1DkM1DJD0ARXZdW
TBVgPG/CIRz2vkels6n/yAlIFQ8CXL3fl4dguZe5xmFekWKU2ejByRvv+5ELZTQFTu8SQ2EUMLLR
hd/fksG9BNICV0aKcboHpVP5jPExkTX81mmvgf4Es3qjdduSGLFORel7vGQjpFycb9nJOmHs42fR
l3cDFG2uWhTIQ/+bjSuxKsfpw/87BN8DQz6Atv/GEN6PCQh+/ts6DRgHi5CMSTyB5wqGJUD4106Q
GxvBXbmjAH4FrUuoNp+4nSjMh08omWugArzyyjEYcQ3IPeugWYd3EN/7DeorGOgnLsrlPWubICOo
q7mpWQHP3ARqZU2y+vmSZIB+b7grvp/9YFfy7/TPIAPweqnw14GK92P1cR6AqOv99TgK/62P3Gpj
jmwdGWd6k6PS31FXA+YapFPvPpWV/BDM5c+c0puwaDbeWC2Hu2vqQfarGkSXT+BBFuRI+fwAdZIb
mOftw8q5yWBmko/+Cyr+ByCorxyaEeMuzFLAF3GGBIYsuK2UKaR8QMaYix8+FOyieD5etxOMaJd9
PJf4JNBJGYIuEJaQ/NLKizZGYdlnprsmHi24dArQLZoSIk51UQMu5pFo4/CwtW6E+ax9r/WjGErf
qIb2O2dt4IizznkUHS5PjmV//TUPPbs0eHKOGy2yMYWNnniN4WN6FA24FNjKZOcqQAibhTVXjsYI
eFLAObWDyXGaQRfrLi57cuhBMdm4kZwi+3/ff1xmRDz4hoJmS6DTIabfe2e+n4EA2kEnbWOqbO2f
1uhsqmZ44kLn0RlSqAY+IeF+ozx7qUSz8frw/qGEUsy/zcdF0USQJRpS1ArhLj3hQB27/HWEEEhc
lXRju9oG4f3bS1v1joqZBn+iCB5hUgR6ige5lHB+u7yfbO0bQQ10xSR6fAwknirg6sI/Fgt584Jm
Qy7YlqeYEcysmDJItDgLXNZWGMrPqK1WvALVjnR1knVlkUZcAY2khg4ugBBWPVF4N+bOskKRcaKP
WQDBE7Sc1riHPi1L3R6gZejdOAuLjoLVeuNTxNaPEfQanm9uzTudotj+DFercefDZ5UKLwQnKf5z
eaFsnZwSwtlu5tDeiUYojaXTKMCTUetz04hiF3niQw0hrMudWNJXdOr8rJO4DcGMcpohZaT8HcLB
5Q4JJ/pwuXHLVotOv581Dk4scICqQDaBdQvps2e6jvfwon69rnkj3EECPikoVTp14eMDk/Uu4VP3
HWqLV/59I979yZ+ngqJ95kwfqpYfp7K7g5/Fxg3Ftr5GoMOVl2cDzYBhDJ2X0YV3HLhJ+KQ9Uedc
2m6EhOX4iIxwJ0QIUIiBr5OY+wHEw2zsPvMIBslSPmlPblxPbEttRL2T4+sD7lk6rcAUW/maeLQ/
8iZPLi+1ZZua6uu+gIvKjBpB0q3jjZq8ez/YWAXLHzf9MsQSDGEn8JVMyXAL0cWbJh5wGdUb6dD2
x40ghio1YIgaf9yD8CP8m+b493UzYgRuHZdKrBXWlXTsh8flUxVvucPY/vNpqs7CVkuIWi5TOKTQ
HyafgC3yUnhj9IfLf9yyIU1AHQP4r3TreEgJBw3BT4FZumeeSCPXffF677ptHxqxm3lD5gjwmhLk
45eVQBbEDX/IHsIcUCfYCae+cmMaQYxdL2Xt4k4QrJPYo1gm9/4YTRvZ2bY5jaiCo7L0Zb6Auimz
x8EtvsMwDgAsh/+8vBaW9k0I3ISK2LK0vE9ILm4KVB4O3ClfixNf97oOjINSae2iUIgOWB18YKL9
CQDCI8Tur8vQJvQNeNDFlQxK2qqhH0Al+Qlm8mMfBRvNWwLBNLEhUwFfiJkMaTxR/ykEuRJAvjnc
CARL/jdhb3nvjzUuww74LqCSNVr/hFH9Pm6dz6Sg/ZULcBraWSzPsfahSYBYhk3PBKNluI0PsPpT
a32Ar3u/dfGybSQj3MTU+Bw1K1jO+eKHAxebKei+urzeuHnbmjeibIRRDeRjMVWtX6AScjodnRo3
Y6rXYWM1bF0Y5yTEHCO8+M+43Hv5A+SuvsP0ADId7PPlQLBtJSOSyyaCpUZO+3SBfJUCsyApfFak
lxu3/HcT1qYzBfizHvHdA70gHyJpLGRJPa0bGDLLfzdRbCpw2iWjTZ96XuCBvgFaykzkdRvUNw7I
BTw+PP8Mfeov431e07tu6p6hbrYRwpYgM6FpHkqbAJQ7Kq0m/pqz8K4u3U+QVZZ7eXrxvTz/tk5O
63IWZF0wtZDcQycyhogIj8UNY9m3sGv+c9rqeLkPwznt/5XeXROdpoXXVzmZVBqSLm16AFcD4oFl
1AT/0Yk8QJcJChJZfouCTLWfAMc+FK746DuDTBvubn0v2LaaEeiTA1ic9DWWK/eewY16dfzoUx/T
L5dHaWveCHSwD3uIT3R9yh2aZl4ACU9x6zZbj2iWu8dfgtnZQo2cVWFZQ71wGook8mYovvD+BVQg
DbZS8djDHPjyOGwhY4R7AWZdr+aqT8HM2Vf+8tRA8P5y05YpMnFqkwOaNeAeKoVfXaBhKxeWjzIU
UP8uPTzTXdeJcW4HVTu3VQe1Cfi7g2c/HOrcf3NE9ely85bpoUbQzwBx1iGeAZBRxv6mgYXXHiBL
ujH5thk6henZKmdeHuAu46kUBLC3qSxfQe5IfEds7FHbnz91e9Y8FEugYu/mPfzMCn+CkkgXD/sM
ZeMt77rT/3znmYyeOj7rwM+zjGlWq3SdnZei8T7VUnyY2y6dW51cXgDbFBlhDNUuiY9zdNHz8VHC
E7nToCsX7c11zRthXLMFUqzjolJFo1+Qj8X1m3nDC8mmYuNMsg3AOK69aASTrcAGBSu838maQNwK
qj3Aq185BCOCG8igDnOfYwg+xHTgcfPMc/c5V/F/V02RCUgblK81tLThBL649yPUjKu8TRn3NmLA
sodM8Fk8ZdAJlJlK26r4AqT0q1TiYzhmz0JuVQdsXRhBjMI+QC8euIYuKnJBBTswIh9m1jxMil23
TU24GV5ABxjTQJyiD9lbmIUPC8r9UAn7et0anDbXWaDBFqepMlHiSMVc7WIJUngWQKlL+/11edRE
lA20lE4Jq8IUqiefZ4jpKa960U78+fIAiOVA++vZdjYC1kOWzQ/AQZ6PLJ1v868gQaNYmn0H/xYq
KUmbdM6hflGfYf+zBfmw5D8ToOa6+CIFmVmmjNUhnLtLifCeu+bjxphOSeKd9OcZyQOSUuBGlQvm
TIrPEAD5oBgMYJ3+J5XOlLhd+LmIQINuJbzRygoSvXixAclZlhuTahufkVpg0BfyhsFrYY2VB8FR
/wlq6luIWlvjRlrRTsu6YO5kmgVrDuWUiMpO/IYyerVxPbB0YILT/KVzYxTMJYjo/SAgWi0lRGlB
BNwq4tg6MK4GSwUDG9VACigIMhdSZXMkNESlo0ntrtsAfzf72aYmjef6U+yIFKZaNyvVN3i+fFiX
9WZpnHtXVTeRVIe1bA5VjA/nDnowMtyqvlgCipyS3VnfEcjHzB1dOIhU6nMJi3E+ROBWh73az9Xy
VmdbX/+nHPPOLidG7hlALIV7W4t3r3Vtf4+Q7oNgqlf9qJYZugGXZ9LWx2kJzwYzFypU03yayBy6
H0OoDqLyXueaXAX7cf9+qpy1X3vdBPXOk+JDy8TN0rv9caq7fOMEtm00Iw+MdISQWD2JtOTB+uZ2
HIaRERNbdXtb80aYU2T+wFuw0nEL9+djBHMIfxfwDmpsl2ffcj7+LZCdzQ6Kp1UHbTWRsqgtIQw3
pEqxz13b/ggy/8q7rglYiyq48IQD/AAjf/hYZP1LPqxvUBRML4/BMkkmYi3jy0TrOpNp1Mbf224i
u9z3t2LN1rhxgZDNEjFHNwKYfEd9d0Li3eqqGa/bPiYmTQxDXkbQN4D4cwCVwNqFg2IYJtfNixG9
cNoAGqNG46wbhl3WBrdVuwmmex/M5Zp4NFnMgIkyr4Mf8lI4n7NoJbLZlZ3i9DV0NVX3Tg7voL3m
Eeyt+ohHAt6FXij2xNcBdH0hf0OqvR/zaUnBoqGQloditfoBYd+mPLR4Dsc5Cknk8raZeKbushn0
s9RZQX77QPsKhdkY3qTjd3eoquJjzLtguAmDPmKHQobucpzmmBQJ/Bj69tsc+T7/MPihU/50Mwic
/le3UY7XxWqQzRMcJiF8pYoyWqBMOLRTMgk1L8BLkziAmU4DSVIO4xZ1JC1dYCgGM43sZorHpgXG
X4Tu7dTyMr6F51vMX/U85+TehWo9x8OHpqy9cjmNzyHohmv8cwrVHpTGd93U4ol02dKvsWRhE5sH
ZOeCK2st0josv0Ot7zkm2R2Piususa6Rx0ZUmObaw38PNEeWqe+gIp2uLD5c3um2f29cWIIRECDS
lCL1YtixcVim7+a5/A+iCxuHyLsdkNhE4Sk3o2GFMiWee+DF0CGF0cn5Di7mpysGgPaN+0oJRvHY
AhKZlq4bAwHt1EeQ7Yqbjg7NNakGXRiJLA8LV7de2KcRqkC3Kzyt8UWq/NfLA3j3SoLWjSsJbCbG
cRQjcs3J/QwA4vIeN+I1gRkaDJ5oIR80ca8p46Kv0yKdnVmyLQbwe2JMFljQu6CSX1QryW7hemMw
ttU+nQVnHbiFgv4HE12qBgmjohii87ceQMrf8GazKShg68QIZ9IWZHWgH56GWRPMSQ4dn99CQ+Em
gnyi3AiM0z/+Xxc4TJVxPRkaOXF4lWNZ/PoPMNx3gdPLjc/Gd68OaNuIaaEnNcol6vD13oWfWtHo
rxVcd/+DoPL0belo9+e6rWUE9xjIlULxC6lJxitUdDK4dUOgL4RjVbVSiENCKQhykoiXH5c7tEya
icWbRFsTd85wXWHdd93pKS2K4qoTn8Cx+t+9JaKJl2uGQ5kuA6xUYZCLc39yr7kKoXUjyCcX5Pag
wCtc29UwdGBtdT9UvfvluokxghxGv1Cc7Dpk8RbqWHlL3e/4Bl42wto27UZYR1DoXZseV1F4Hde3
umUlyu3DFkLRslvZqdezmPZorWOo2+Gi27A7vxZPuMR9h9LyF3h5bBUYbSMwQ1qRWc/4dk6dpaW/
cxAbfq+NhmriddNvBDO0v9oyLyt81IbR6NxWcUv2Lp+mYAMG8pcP8062YEZEg2rMeVizNgWga6g+
FC3stPc8aj1xmPrO+ZT1DTSqIqhijn2/wNAnHk4QiUZ6CvkLWshX7gQj4lVEcYMscbecIGDG9k5T
4nUTpp0w6LxqJk0IXujSFZ8kSF0cprTNQzX3DC8ps4SS13UdGFG+ulqB7uy1KaWkwGVkKicf70D+
uKWZZDk9IiPQIYPZKFhptWmfFV972Hvmq34DgePXdf/fiPR6aJYh1mubQlen388Z/bMOwdZ/t4SJ
ibjL5Er6vooa6Mn5x9qr7jyv37inWaI8MqK8gXFJNkH3JV3hIAoXiSltcw9m8dmjk3mfr5sbI8qH
vFYZAakvjQNGISwwTjCYVe1GkNsW1gjyKYKzV4u1TYulWx8yl8yHdYjLTz7LvY3db+vCCHNo2LWd
35Imxa3tKRrXex56aa63qh625TWiN5tRew1Vh/kpYaJAeV7c1EJc9ZYATTUDPTtVUHUfK5g3+11f
pIu/qk9d6Y83eaTbq6SR0IcRvX48g2DfQrE4Clpo9J+cdYj3US7rdTsoNIJXiTbLeFxghvx8emBQ
4D3gNPI+XN6fluUNjdiNp2oZJ4I7QEnhYnAbB36w3uZD6S8HONR20Z/rujl1f3agNk7RS3jZNKlX
69caroB6cF8zwpPLzVt2kYnAo1moq2x1EAfUhWPZAvkzPKfDypJvBJrttDPRd5AgGZirMtxm6v7A
nPiGtHCQ9OGUCn8t2c3HLvAfF8r/uJ3cgd28MTDb8hgB3paMORUAl0m/UnJDqyE7jnBI/djCsPy6
ADcLLnXREu16fZ0Wmosj6Ys6FQ0N0gFSm4fLy2MbhRHkYnUalzdtDa/f+lcn63vPASR44etGhcDS
vgn60wsUk/SCP46r/8ljYhLiewGZ02f4dcGV6KpBmMp3kB/iHKozdbqq6GdQV7ddnn8U5bJxn7Js
YRP4548uivwguIKmDYPJnZI0/xTpYQtjccoW79zWTOBf4fVtm/PTEtCSg6BwMkXKh69wOesSGGyH
O942/saOOuWO9/o6LdNZsHdeqedVYShQlH4sCxc2t40CpY9AcApiOluflLYZO/1+1g1kcmGy0OPi
T6aBLIdCAyC7Y6En+w1OhG1bGWc3GycucInGOPIQBs8V9Z974an9mhNx5aob8b2EBeoNk3QOGcng
WFTCVBeGICLYonWcREPfXQvj+A596s1hqLGtQIVowDeV7sl4CKKlYLOQAK5Hs+j6A5ABbpWWijOQ
r+Ai170RCA+nos4gNh75zmuUzQz1sAWYxSGB9btTfxWdR6bjJKZc7iFwPP+iEKy+H0U53C0F/JQo
19MuXuMcQupuU8AVNSfgM70onq/Lc+4CqvtUitxZD7SBZ9sj7aiK99Tj3fjrupA18k6wwiL6RLJP
Mk7KpzGu4ocpLJubyXfLt6u6MIGKOUTRx3Ucq3Qogy8wgj9g/71UznLdFjSBivikRYUwhG0LXXsB
lyL/Vq7D1xgq35f/viUtmFhF6Os02drPFR4t2toDyWhRQxJD8h3lyEY6610Ejje77WOnvArHQWIT
v0hkHIT+GFR4mXbCxK+m+pjJBtruqLwP4FFtnAmWJOQbSSjHAx+hCn5M8KAroMAJTyUUx+5E2x7D
qd+q7FpShAlhJG5W6ErpKg1rXXwEcMF/ZrDo+zGXxNl4irV1YWQhl8dR5gkJL5+ZVuFhqeeB/el9
WBncFBPYjRuZyDZfRiYCiiODZ22dgYyLGslRBzMB/g6sgqJZGexux80y1vt8OuwAIydlOV5vuII3
m9v84ewrANwwBKd/REkPsxK3FWEJ0ElPA8zBLu/yd8tP6NDIA84MF56obat0bZ2bnOQHKANB0d3d
rzCjmUmTeLU8zuzKTWHiGSPKK7bWUXyATE803MZ1Hxw7FgOvEGZj7W5scMu+MMX3ArQdwsfHOcyd
Fg9zV/h7qbv2Qx06W+xTywlrghp7qC0UxYJCWhQFwzEsSLYvIPS+cae2tX7aiWfn91jg2ZRqkqfh
QtlRFQv8nersz+UltzVuhn8rHbduGn7yjLmN/T5ZvGFj4k8fdu9cb0wwI3Kj2zewljpkSh1yF5u2
H/f4wNmR+TOsZR/EVkjaxmBE/gqtZahq4LrG1kzfFTG4P3UEGNTlGbLtHyPgeRBBN5U68WHWENxl
reh31HGDpHby35d7sAX630vJ2QpDhVbxABI6aduq314hv4Jy+ASBhBc10yN34JUy5uMObKDfjdja
VZY8Ro1Yz8Ioc0aoa6f14tXHsePzHZHIZfBFglFEE7DrcoqJdnSWGWWfBkYCw0DvYZT2yEf+MNEp
CeBID/DIA6TDV3hwztdFiwl/nEtX6p52MXZd60zH9sSAgfoiWw+XF8uy2TzjmSEH5FfWfhujeB0+
ZGNwXAL57bqmjUCHP+ecNRmuYTVsYTAlLRJvHbxebtyS200BvRFMi7XLOgS6iL7wKdo741fWf2/i
7kBb73VcYJnQbAFgbJN0+v1sQ69QuurHAcYME7RnDvAp1X+4auFbcnkslpA0cYgxYON+VMEFmPkd
XHAGksuj05E/euSrs9HHX+msd9KXCUb0wxXGJaBVpGRx6HjfwBaI/ojC+WQC2cLmI18CYHhhcd9B
onad3fhlglmVTCIwYocf+TopPx1w6VUbV1DbnBq3gdmRBIossOKFEuqQ3VZj2xRHCPwL58rIMTJC
WxRDyEgeHXS8OsEdq9plPkLvG/Twy8tmuUSbAEU1VHodudCJ7qAaWfHxQ8Gbp4qr34E7HbXc4k5a
UpspoYdrWEAFbdCPgJrzjBJ5VWYtvLCcm8aPNmDotk6MPCCi0e/hPK+TEW6RO+dkNbQWt8tK3mLS
/7o8YbY+jITg5xqKKBrQ/9Jbj227fuiz8WsUBr/xQPHzcheWXWWCEbuKMdelkEgZvRxmxI4DFZnZ
d4/XtW7kgYwtles7dEg6MGN3XaWypzqiw5fLrVvSgAlC9PF8RUkoh2Rw4WhbhBxoryGGHSzzt0hP
tunx/k1khZpIh6rvkHDIDXwWhYKKVuiuWxIylivS31fU8zwZ5JMc9AiBYIUNqnvoqLvBo1ewm1b4
N23G3vJoiypoG4oR3uBd0xUuOrBNi0lzDOAevseb6ZYCoSW2TTQiDJ3pWldDn8guSwISPPkUGOe4
l380ATutXP67vOa2fk4zeTZjepIBz2Bwn3BSvxZh9gFGefe1kM9+v3w80X820r+tHyO8g0qHcNnF
ykyEPCsUZ1Haea0n+LJGLT8sxRbsxrIqJlbRWUUjeU2h7QTm0iEGe2+PJL+lc2aJEPf0+9lsrSCa
8GJUfRIJ72dR+y/QmPjTiWzjbmf786ffz5rPm7zpOuHrJIAv3s7xfIDmV94ll5fakv1M5byaVEAz
dvjk6bjW8H5WevEOuW6K5riE8KE++gqOZOnlzizXIxOqx0fKfVJiKPWkkqIL7qE8/4h3uK849Y/w
0f7DRnYr5i2mga074zAXOY+GIUR3Q6HuFjk8xNSFd9XvIPjOAIDbVzm7YQCtXR6cbSaN0K/KNcgZ
LGgSJma1G8oRB5aS444N3oe+4Rtl4vc3GzPhfDFEF4YmCBS8WfV4bHLm7Qonqh+yhUxXRSUzEX1L
Q8NwVVghgu/tHYgCv1a/fGiyHPaj408iuy2FuvfDn5m4vjVv/LXDa1ISx7XcVY64ayrYFWdB9hwN
9Z9Wjhsfye8vDTMhfm20REMEe+WkgFXtTvgBPCVX0e5UOKqdmt2NWHo/UpmJ7uO+XytShuhmkPm+
ziqCWkOpN26OxNa8kQg0WVauVYbXCaB3owoly4XCaK+bYKjbPUwTOOOVM78F/nwLMvNTXPgSdnha
7YgMjkMwu1fuD/pvQuIUXWngs5NcDn9CymAwX4qPmSSPAjJ9obyK00+YiQBEWQCP70scH30n2MWj
86ur20+XY/X9KwEzAYAV8QivqIyOMtRwjpVTu4MRNr/hfaPvRzxwfAE220urhufHyz3aFs/IDqQG
qnCFnNxx5TMMuHtChu4+JHXLNhKDpQMT+id6pvHtIuIjy1nS9XJXu9ddMJkJ/IOmnBwWD02PHixR
i+EQR/3hqmkxUX8wOSl4HklMy0l7i2XgATVSb0kTWpIlO+WDs6MTOjigayydf5iByw/aCq6r4gO8
lLci0rKNTMG9ABpTuaKtf2gF++3VU/CfCpm+05zHr10/fqVT+U0L9RSqdUnnfNQ3sh2qV9hCQwy3
gVXyvMDUnMDKel9T/4XGobcr42pLbdCS9kzgYCuILGvdRagxtOXXWtYokK1kBeCNSPgKu+rj5UW0
9WMkhMKphM8mHh4b4fTw0tZL+9vTILLcZM065Y8DritbnKu/T1r/+8WAMeNjoZ/XVuoWPrTNDjqd
x+omRg7c6XSu9vHxMBw+zbv0wX8uk3kvn8Udu0H+S7JPYu/tqoO+SnCYMBNvGNR0nGEMVyeV/2kO
YSoutlBUhP3F8r03RCNXgIeZLxOWK4Gnp4iXfZg7uBgdql4H4bKbBt9HrOQSRL59rrw48ndSw5UE
A23jOXf3apXYW10twryBgXVWVlBmlbwn8BouQvmd0glQTDw9lEO1W1Q2qQkckoKSe7h2af7YsFI5
0e0M7QkJBGAwifqzDzJR96kjrZp3owcvImgmuVAopWXjSrGHWZFbyCOpw4Vnh0WOEyzf/LjD5w8v
OnjURqy8oxUd9qj8i89B5Ee7ul7VN9Wt/h/YJIBlHsF7ObqHMnjDdyU+wNdd3M6ku4M6WX4nptB9
XNr4BKWBgzA+RZu4cfq0DbhffJ8YEc5d25Z+pncRHFXvALYK06n161S7uXr2+gV1w6oA1n5leQW/
iYZCu7aLluaIl2Gd7ct5yo4BzI13hV/c1nm8fm3HNuMYvxfTfV1M83zgnDb7sHTZjsGstQ79hHpx
cQvdqzFlbe8dATs9VCL4T6jlIQcDCGa/8yOd5DHoQCng45Q2eHWuxHAcVZzvh+i2y2LkvUcgOJ8h
qfufzsTOk36xg5PDT+r8BM/qkTkzOQaDru5PAPL9ANBCyQYXzmqQamt2POxu5hiU3dkZ+ycyDP6e
Ud495V7GU2CRaY1nzhgSfnh9WF1sHBd036zEvRGPe2pYYvzJXhyWVcZPw1K7uwnn0k5Dt3vXdf4v
uni3fTt/LEsd7tQU3DWqfuCLv49K+jTm9dFd2KPHx29qzD6X+fibhkENYWlxAHsOlsPxBP6qk795
S/ZJD/2HYMVySEl3DKWipK3zn90a/IDr9Zsf+z/7NX6sYY/eLdO9hulD7nifJxpCIblZ9q6bu0kk
868MgjZgDx8qb3iqiyra9834y5nKfgePr8Qv5IHD051luOEdMwFdpjEA93yhN27Rf6li8pEW9OAL
Fe2WTrzSFZqv8fwYeG8kjI7wV0jmMnhovej/cPZt3ZHi6JZ/pVe900cgcdGs0/0AEeEIh69pp52Z
Lyxn2oVAEggkkODXz47qnjndeU5VzZqXWuW0HYQJJH3f/vYFBCfGPy9e3XKiPjVb923two3Ki31q
FiRfjLtISwD5J5rxQxTHd0poAx9qe2dhDyTstGsEOQ2kO8JwYt/OxdHH4QpuIudG9OXYxeexcfcQ
zTS7oR32s2hOCOlDhHv7FY9iuan6vmnW15rYHTLaKuQC85U/yCUcWgSv141BkG+7E2B99Stc5Di/
M3hd4z22gns2DEe34SmRZg8q48Nso8OcmbtmbcvW9HsE2ew9kiNiy7vdNKv7pp2Os/rIsx8JlS/Q
C131bQGVCoo6mV4nta2yib0mrUADigA3fTK8fUqK5EQMElwadD1IKbhK2NTtINm7SSg5SGTklAhJ
bati8urG+lSUc1J8X+PuUCzDQ1IQVYJ0+QY36R3Nmjcke99tl3CLsFyPeAYQ5HmYkBhQatL7y9J6
Rt7TQ94lD3U9fg/ExGVfS19CpIlqO+HNnllDoQ9y72kxviMo414gUecwwr677y5iSBndTzyDdsFY
jZAAteHBmHcLOt5dyJa2bBw84OaIsa+brPsnBJRxU/YubPV+npP+ee4wyylBKskfHDK4n7oQeFHm
vp+f+rhdd4gJxSMgJ1W5trsja/2ertOE4PDRZRV+dh6eFr1GDwwZ9HXZjgPYlF0UQw6iiYWYXBQy
v2oZFa9MI+ajSlI+IExAqHwss3QMxQv3yNIsQdKH43bbsRxbQG1qVxbUzc9sWfoXzRtYwsYMW9Bu
g+UZ1r4wem9hELxD6Ne2p5Ma86cJIP9DDTdZul9rsGuu0yFTbwVGxF+KHPjYME30jjEX3SZhYFXt
FZLSlzE0PXLp5yna65ijpkm3WF7pKHVvcQdKcVd00RkkKF6JjTYN/HUn+djVcMrHSdYMX4ZezBfh
PEM09tbf1L4tqlXr/iQSXGGXBEX6E1XjnGJeCpPQU9atC7/hG43YbYEohHLORnPnWk4RgzBH5LVT
ccjObpri+Uo1syEVcqcVLZ2JzJsNIrzVddK/GGwiJxwd0WvdYWZaetwq8MRxgH6syizxDnni/BZy
sC9Sc/wJOdLp9s6OKVbkEiHRXtkC0ksQmOg1i4f0ULu5nw6dcvzgEG730iZF93WrxRAdMggu68cw
CbHDhoW3Yu1wcnncPoEISn40DUwekIAkAr1ZNB9/bbSlZI+IpPnrNPGAuNFFNV+mKGN3sg3JO00W
ZvCZ0+HYxGS9a/GJf5Mg+3wZGKgJNoavVzlpGG8tg+NnNQIQ3KjN9lKq/CoUnapqgtLhYesVv7Iy
IQ+aZeMnWHT0T6sexyOb+YRVzbKir9yQAeSrw0SO+NyK0yaauFyYLl7bpQFEw/MJRzSz22cLMkN3
XSRZfho7hM4j+ubbFDPb72WgbfZp4FP79ZINlpQEwOgPFyXzwc7cJidnEapwP8PjN+zU0uHIW9lA
y4HxfsSaZOo+C4PdR3HUPAqP7HZdYKjNLMmfBxfra4wA0kPb9/7KONEe4H2dHHmar3fYf5e3bIku
6eqz73bSueLIGryndQUp7BKPXUHIGD2mK5Qaa9aBJYug+AQ7UhStCISvl89TiPtuN3RrumAWlHN6
s4lFp1W+MfmrJ7F+SDu7wpV8Eefe+/xLThtdRULEFbiLtPJp3OMqIw5EtHyimJvdlLdCfWQCwxlR
wQg8hwdGOvqUsCpuLEDPOSwFoSUKsuLLxDl7VW1NxO2IBN0GGt05S7/38H5ud8jpi/OqIE28nGRo
k3Qfeks61CobUkKOAfLmdb9B6hSV2xLMQwr6rC0DHRpyLuII9Ecy5t0TFUsf3qnuMnaANTnGoUIS
LNjcCF//qmbV+6gkalNjA4PJfF7m/aoN0MgTrgBAdc+jIfuhlQenCXeSsE9OZ5jcy0zyQwbDnWoa
6mVE9SedJ7SCMlmbirE0SVBVITq+7brkm6LNUwo7oMo1Y1SjtxzrJ4RWLUuZ0jq7g7R85t9sCsJR
KOH71oynpgbhdctEituIQKoe5MGmiXcEdaw6055OZjdjK/3UT03d3vhOphUPW5gOeg1mrZCDS6K3
DH/Qekt0w5MrXqR50lVDFtW2KJ0kYfnhZQQpAwww4ZRiQrEtJ0VA3IIpoi/0kFVLonl7btUs88eB
IVp2KM3gZqSLL8l6i/2nWA9J28Vq71sd8etx9mm0QyIiJZ8U0o+WHQlu5mfYFKti791KvsCjv1uq
RlIPUF/p7q0Jl2bQ50nBr5ge+6FsYYy1laRP+lciUZ/sgqgRfqxV2NKdZan5pgkqZTAd+5bfcRjT
rbu+Nul2200I0npoLAyd96n2kTgUeAQD7ndowl7qYs13wlPYf/Q1PHV369C3H1B0zN3R6LgbX/G5
rPBqQaMxV7QVZK5qLPOlIqOHW1pDLKq0GGRDUFKRkygx2lyy+gD9bG4raIEHemaJK9Sxh4Zj3nWI
tmN3fBvz78r22HLM2olh35ss0uVioEo/eOzP6fXUSunexsQSQ8rG05gjBSfN1I92GmFfhOASvfZP
kDgP6y0kKLaoxmSIGFLzRMxPLaTP07PcCCxqLwaj/fc57sfpRPgmcHsGfSUbVstnUrRGfOIGGpwH
4vsNiW31HFLHdjayS3zdjFNH36WJlTh32UjXK5PpJToSGvz6uWOUJV/B9mX8PfayvouHJboGnWj7
wVUMbwEPLW5DWA1+FFKk/TUi7pbtCONQ+kUBp+M7jQyv7LHPg9rumtaM87Gt2ZA9JIRs/KVrVhun
l2jLPKmGPJYhKzvCrSy5zuxyHSOOcMDebTJ0ahhyMX7XDy08fqrIrKTYiRGPFGpkxMkfthymATfd
sG7JkwhkskiUL9i273HSFlFFcNXl3ErL6x1OzlpUEJLAQLuLtImvyUVofzRdZ9YXIXhnqqaHoUFX
ynUy+dWUzzk5JeQSgbTMWYFCUxU0FxvyWRBp+qNe9Pycg+CdVaJ2iGVqcpguVAkds3AGeTWHIaFT
W7RfW82eGxjdUzxrjG9Xqpc0R0fZEGSv4zbPLzD6THFGUa0V2E5UbhgMe3iw+OcVkdZTjT7H5aEv
4814gCw+q1vk23e1uiwjPy80RT0QkFkOCdQs5aeOzDZGIK1x87Sfo9GR+ZDypHZvJHJJF0rn2SjP
PthGqDIgz5Yf4ZMAkC3Af6C5S7Frqk+8mX126xnctB+twtN9MoVFGzbUeop2o0/q9YYiD/MBhqKN
fR6MqYF4r5ioUhhp4PD9IVqms/O2DAW5Q+c91YeeRcl4PTYzUwU6MuV8V/pACzzjbdOq+5hCGn0K
YOBNt4PPXAthMVIhQWXiazn6icenmHLr7lM7Rv1b0oZC3WSKWjT3vdBKvBs/TcPNjHG+AhV6bbaX
Ooo796ikTsUddHodPcFvJVO385QguHcvZ6IyEPcjWn9sCE0JaF2mZf6+IFEYOERXxKy7Fp1bLw+L
pklTgp29kL018MYoF7f2yVMf8eKaJpqOJ0wvl+SWmBZ5wNUURxInL7jhfjfqHNZQyJzwH+g+NfZF
pDQ6U2pIgyk21jZRP2SiB//ITIHcyqZoVfyUAicnv2LhiOSURgytnpuwP3xvCtBXuzKXg2y/L+Dk
Rjje6CiDr+yYs+kURwvZvsOCWLhTbYRL7vvN2/gKGSfhIR9cf7KAu5cbwAqZ+EaXIatfyZRS90rC
Crpq1WTRjJvuabMBUjCbgWtoKbJ4m0g59n2k74vcbeE9QvggBVki7qGQ29W8b1NV5b6Zs3Nb98n6
XU65aa4dLcDGB4gHA1S4oAgtD71qm+IDYEAdPyd4esJhQQm0PJA4KqJnYpOivh616qZb3qZy2+WL
IP2jgvwcbQIYYUjTKG0Gfn1x221Yrb6EO6fadoMnW0irwnIQ8ENcR+Tkaku0wpSMFAgCL9LVLWia
kd+GWpACGWLHJvVZfwxgk7JdJkQkdz0pTP1dZcajnaWB6BEd6SgSXiJcIRhw7TKXSZCJOhOf07hl
y33cE9AINyMK/hwMNo9DEUvhniM6FHjscoKqv24z0cFjNqUbcCOZ2+1s1DBEodQ+nRRmOqAm4gdS
ZqdbTPvwXi78QdncjoiINc8oGxIAK6zLLb+G+1jnMDrvLztBMwEOyirkHGZ0P5E6MRUSIGb52kkM
7vVNP9fTyktS4MF7MVho9GXqppUakC1xMtAqV3QgrzBOWhXdNS5PExST2aIgNyDEcCAEy6SXKxmw
Gr6mQGyWQ5JLFVc4a224jobGdfsUI4cb7urIu5LGvV6uC+WLdqh0pjHc86BIuR0t4hhmXXbd0jPm
gHn6mVBuZlLOqo6XT3Co7ZyuvIUhxw2LxkvsnbYmW1+lRx3kK5BPO4wL6Yok7iuc3zh2eodpxP2Y
ZDW9FbTh/iFG8HgHFklqhQILg2JDteXSG9kceCewx0NQ07hvtVbWdYdU923XlzX8atDLFoPu06FU
olt7BIjbTBboy5kfScVsFtm41BtgYSAAco7z13rTtLjGGa/JHdJqrDvoIZ0lPpMEBLCnnJI8+T5H
c/C6ZOtE+ne+iKLrq65DS1yXqQ6XSrqHq236NoE1wnxZ04he8K50YFKUUKjN6pRvRLTviEq9MO2F
K9K0L5VFNWDKkXb9dhDxlsYHpMC23aOPCq54qbKJk4raZXUv6KK3+Q6SFRrvYh5SfoqhiQ6/ttBG
6fuk40MGQxJpWfjSm6g20wFrV21nHFyDQ1FYpNOvWd3DNaqsHdbpUfS5j2+HLirISxginr/IVPIT
G+YeSW/a518FGvrlTU59m++6MKRQq4Rpu1SoeQ2Esp4XibizaQ7ALfAEv2YeRsQvhcdS/VIYsE7V
LgLQ6pB5wdXiH0EHlcPLtsAVtnTQNeiK11QldytAVDKg1oOz9aHoQtt8ajRwzLMLeYZeWRMxAibN
NLoYlmgIkTPfrIaVXK41S8tglfIchYmR9dWUUFNARNNZwOzbYvAR7CAZDNHZ9Gk3VutiLoeDzqZU
Xls1oX8HLxZ48buy0bAcQqdldso4ZLI7U3CNzmuM4XLUlC2Ko+EJ0Bofn23oovE+25LNHNqxqbMK
u0FX/+i1FGK/jWsdirLPp169pByqH0w7EvQ0EN7UeTUlK2al6GkA5j5uUCMBrPbULWIXZXA8vR5N
QPAxUJAE02E3O28fE4oXEOfVcNoiRxIfV31tCz51eYWon9wekG8RxPcWVyRDtfawa7pnKdIjKtc1
UXRwFpKZI1OQ5Bwog9wIW1JB7Eu+tQkWZQ3L6f60BGj5DiQBIotUXRG3d62dRjhpE6TK3055XCf3
UGPF0KySAdsbkpG2DtKIUs6CNXSPBzVNTqFOSPYlJR0SUBsYSc13RLIQfRlit4xtFXIgor/62KgV
eTeLYuIq90sqvgS/jNuNFIN0uzgYEELwIbVza6umlZ5dT/oiVAEgZDgSmfKAI3So43Y3IseDfQvJ
oOfKDxMY4dh+4U1QCmzX4nnZxmJ+qWERU3wMTniJl0VdQL5H1PTDWvEh9zgsJ4/M6btgLnRv3oUp
uoXuxgI5NtNg9JdiG6i4r0EM4J/zfgh1i4AGBGCuu+Addsoj/IBmfTUogRin1TSbf+woSfgj1Cjb
cMToKc+/FoI3ut1H2Sjrs9+ibBB7JDZ6vewjmNxnN85DJlEcsK2s21SRVOnp1HWQo5Urkgaf1iJF
ykLZ+2zOP0fdYv2hqfFwPfpi7uXXBP5WvKrR3sv7EdGzxWfgnA0eodRvBarOGr1UeMw6F01PxlLa
/5r2FnkiIW4UqcDe17YrUSDV/fsGLlx2029AOH+d1DZD30sQLfPCZJiHmzXxOv68LJkk15txwR3N
AEonnmjDRnNGcwnbcKrI3LwkW93bfV8T2QN8XqLkgS0dG/ISKArNz1DArubgKXwlD2JAbNRYRkvR
9yeMSzJUBemCGU9eMlXL9tRZl60/loW3mS2H3Ib4ObLNMB8F8zlYDujjs+2AGMmmPq6szzucYhFs
1T7DF4X3AMZTJq8HQcMClAmr6jMH7AsoIOIZafqTtl7XAL1X7q7rlua0pFsKZZ+oAVc/pmQwqOPH
Qtd0LgEe5Bg09Ux2fbK3oJva9E7NxHN/u/JG2HCwAtaA7JDmrQqvkV6hDyxF7OgwH1BHLTh6hy2L
5TchrOowil8aKm877EPN/apj61eA4bDxWEoqmkwDz7GSmO7Ap61RLbIgZwn1G5DewQCVF6aLLoj/
MBf3ivPO56fNxAYAwUa7fLK7ZuEYzpXwSCrmbu9zNhfP2AW0xoE6sVm+mAijlgeUAdP42E1dXXzE
LuPLUypbmn4WcdqTZ7POMv5UEJdEAW6T8A74DjvFOgRMkDWOMmSDYpXRHUkzV5y9WUKD9SyL7CZm
Wzs+oiOD2Y3CRuX3Slk1olkkpCaV7M1sz2tbrN1tnuQif6xT48PrOhvRAWeyDKDZrIsJG5KDiOgS
Fbs8bwp80+rCAUlvhGAbeS/iCwXuKEA/zgEZ1usExFlFmEQVyWyOI21TdkgQsuW/c+tZd3A9r9l5
rOXSqspQm/rlBBy94e0R1ljzhrF41LerqSZjm1BNaoVkAs8Fhl3XHaSd8+0Kw/6+ue9BXJM3sJaf
i5dximGrxYJeh/04O+f38BLq+30vV3IDyJV86rBNqJJPGErt2jgK33Tk0KUGj54RLXCWfNTR1jxR
wHcIF1g18HvefooaZEmjb0gSXwXVx7RMMAPsMY5LlxPDqbTC22lm8srjER/L2YEOfY36jarzmhTS
XmP/pdgWszpxuzrm5pkEUm9lSEyEXk41aYrpLuq6hynBnnPH0bHyB8BBapFVkpMUFINuKDQmXizJ
phbehDka8aiCHUy2IonAkHUjFfIKsuizzLHRrtiHvzoovFL88zyjd05TZXxlchNvt2xd/Vhtq0za
HUY8vi6jvDVJZRYmC2BexcCbcoGZ/03KyYjLTCyaX+LCjdFX1VH8zGKp+xLAbnpYEenKyo24+hFC
Sn6DMfOM9EQrzT2QnuwdGGFqHyOG61wZeF81VRpwejw2gMaGQ4rhit8BVO7HKkw4PUs41icJPB/r
BMh0OUBrYAAvpG2MIl8Fn3/jqZDbZ6Aol95njdmBb1t+k7Yki86Ip1t4lSP27qwkrYsbA06MK3vT
t0KWCXC+7tEp4AoVTMu8qyArBmIn+jhaS4E6nkATvnpb7EIKZ6uSd7DmULh6Tl8yVmCi0QA3uHFi
7j4njCp6JUSTYCDucPEK5cbob6xOt/w4oN25HNIzVtFk28G8SxgTo30KkO4fh7GVUGyMY7TeAgIz
6ip3TZo9RAF1SZWOub/gjOhTMd9LYdhcgfKnIR6taYz9W6bZ0wbzqi/bOgN6sZPJ6lJ51NS7OQIJ
sVykJDidl413FYTp6xMrhnGotpxusqpt0mSIjU9R5UYrGmacTtl4hyI70B2NWf8GYB8eD4JFqPxR
tMfRIZUZSjrUYv1bb3VAUdsQtPNggxeYqZV6ElydY4xExd3cFqk/zcxEFE591GFloHr7YdqZjQ/I
rGYYNbmleZiAwtqrLo9GTJH6cQOFIoourDkllnEnx44+48qa71bdIoajZQDXysi0WEagvI3twdbo
Z9AKrGT7wuo5RTcqEeR3Ww92MPtoHfXXbHVW7usUi5SKTuTVrGkHvWUOY+VyyqMIo1th560iqEv5
fnGzvrVuS/IShrszavbRsdsGh4moNIqBd6ZiePxipNpgAJ+lMqngI7f2eM+2BoFMo2mokiSfuuth
i812LdpkXKDOofbBwOOTfW5mZIk+YOwHmBdx2/nLwhvSA4wXfYArTNZlZRry/FWNaBowAm/ZmcG/
HhCdHLb5FlbTyB6ZKckGgP+JHItKx/CBQrcGLigJaH9POSgYoczRCthnHH1JBxVr18b3nGIYVgWY
7Kf3uidfIzyH5Fb3myaYEVj67CnE3RVpZIiu0iEi3ws12K8TtxDMM2z0fZXwCMKflTk/lqEei6+D
W+tTLMBKrm0NKX0cRS8Su+xxLRp9LaFpvRJL5CvlMpQoqVfmuW/0eMVx/lZRFi1op4rohYci+XBI
egW6ncubNl7yBzHAXa5eCnujqJ7eEDGDvnKFYIZDyXIXZjKXcrJg8MfkB9nS6KQKgexGWGafVuz8
Lwo541iWGCJAvdRiFCr55LFr1XTvsnY4EBDnz3payEGsdLmaa9c8dl6LQ5uP/YMuenVyFBMO7Mbt
OSdWnrohTXCPdbPXA493XqpwCxQ1v/SQ7S3MzPh5hYuVP7k1AkObru2hGUAwPfSUkdussOvZ+Pq5
WJruy1ov6esoNObBKG7KRvjhoWsxlm0Q51W6ZMJAknv9bUtm2ZaLruVhQf5fuUVrUjZoK6qJtsMJ
msz0hspUHAHBUeBkfVcfrKpHDhrE0j+spmuqEfGZfhchkhDkiFVvD7A20rfxpl3JRg1qR4LZfsSU
OtptrndjT3mF9JtQVyAT4az0fl1P6HqmD+CZCjGj6P4wQcOEvismEN9mtgMyDzKWk0WzX8SougpI
ZITYadgyZ9083vQUoY6dnrMDYlzzq3VhLcyVmh7nnNF3dO0xlxgShGW5SYc309aYJ03j5L7lRRYO
fEy7G7W0GBJq4JAeGUCHFfbhFUAt95polexyfKMUKoyPadPPp6mwcisn44Zv+ADCPlWxAcWJXprm
lMbqriYzPUyxLJ7RtQxX1lsOMF6FPaFSx2UD0sIVPn1sfJcJpR8xrdyN8yb2aaGK9zmPw2nKrH4e
ErPKkmX98DlG6wDMQ6KD7VGyPeVyWrGHrtO5mG2NQydHgnVGLcC3UZ0XK1qgKxii32wRW3ZDTcbz
hiYjYFKV/QhgC+1dTdg1T8DuChFsftIN4wav5lqX8zoTkICZeHM4W2/MwOUuDTNSUpq4v02A3xxN
xslJo8D5yJYkf/XSxj+yNLjrhGmLw7V2eSU5WypbuHS/ZZiSugnunTvZ8uTTkK7+JSsyet/wMdsT
PG3fMqbFFZEdhvhDBjIAFovvqjlJZdXGTB4tRvU77xZzDbxvuUmUQUz6MI3mq7OsPSwiXm8zWAjx
o8fhB+uDpTv0IJVtx5C4rD8z6fRDUGguDjRw9SI8VkUJjkjxInLJHrfQdieMTZbnAYFCoH/BVa+q
pybfYdbNZpSbunhHYKkBwpUhdnfuSL43vgGI4Lh48P041qKEqDD5iOamP8ZbG++m4PSXDiNlSKbR
9KC7AwXIhORz7mbwa5SeD0AEm4cor8enYCcMHGvklTwDZY6vQASxV0NOOlQIYJNXCyz/9iQG8Jdj
LvAyD2bGoMAW5lGM87JnVPJXSBWxy4a+hVZ3UXW6ny0bK9XF233cbmEu01bVORoQPGTPTo7Zl9EK
C/PeS8lOlOmPRVPIS0vSnNImD1+N4PmnOQrTfBgjSbtrQIEc9Akra/ZOgfel4NfEfVLCOJ6dYI23
vMRQKPGrgrPAr1fX1fmpw4QRJ49RBoUXpQ32ZZgplwv3U3xONjGDuGHBp/Bri4M68a7Z5ayeHoZc
miMAKY24uD7sY9dHByUxq8GJkQP8weEI4k6KrbnCls2rFYEjBKBiOjyG2ZKHZJG8OY6Afh9MIjXI
ViIui4mmEMph+Io+RX62ps3IHhw9oe98PPn6EdJPCdxsNagni/kVvafv9oDUiHubimxrI/wpCssT
sNEao43D2M3qvlzADsFR5ck8jHzfB5aJrzbFWsL5GQ9xO16xGgXrtkP3hIiKq1VG24ZHBDYGwMf/
mCn7exz+n+0bB1hJ87rN80NM2mmfgYKBjKyhBesB6X6liDL7Ck5IfCriESoZASTG9JDfeDgjDWUO
rs/RSRD+YSSHPfJP3tOFVvo/0E3zn9ReMCVGmucKMjw+7sQelCuYeBhQVo5XFBtYV0VJ0rATfEhh
W7e4Jp8rTJMEr4C/D/OfvIvf4RD/7ArZhM2FNpryw4CCTO1akYXbvMbhSOOBHcG1yIrTH/+9v0MK
/zmSeRrtahml2WFrBDhQICoh6iLWmBAdZTtM/k+kq7/Dx//ZKhLzjZFrn6SHrGiSnYOt3X5sTfv/
+UdcrvovzHYzpYuF8VF6WHKNYVH8UoyNBnFj/RMd9O/dpJ8o3W6EC45pagjvkbBWimk91by7g6/Z
n9mS/N7t+YnG7aB/AA0gSw8FG/eQQaANgbLoTx6m33vxn4RfdVhaeH624H5iRoMNZanLWBTLn9D+
f+/Vf6JnJ9LQdI1wb5JNZ2XuOAKlt+FPuPS/o4n62SQym2LtoYDDYyNynrzbvtW+ItkKp6+4SEAu
NahDNE5bl5q7P14Qv/P3/OwZWaRhnH2uoRGKAxih88rOcz7TT3/86r8Jhf+H7eVny8i8W2m2rA07
zF095ntLRj5UCF1I5Xume4BWaCUaV0pubHIfiXbrvsZ2I/UuSzranAXrTPPM2Di1OyYGHzX/+Bj/
40f4X83H8PCPt2D//p/4+sdg1qlthPvpy79ffQx3b/rD/uflt/7vT/3937/EL/3zRXdv7u3fvtj3
rnXr4/wxrZ8+7Kzcb5fD5S8/+f/6zb98/PYqz6v5+NsvPzDscZdXa8Cx+eWf3zq9/+2X+OKR8B//
+vr//OblD/jbL9dv5u2///zHm3X41ZT+lRcMNIpf/uI/fvuXJPkrx16X51lOKcU3f/lLP0xO/O0X
lv4VtsxpwgkQVfqPX7LDfPlWwv5KWAq9As0YifHbyS//5/382+3+r9v/l37WDyCyOovfvqzG/3ow
clgiszjPY8wSU6BX+c8JCwrISIE+iz1vNt/BeOdI4x+Nnnc0bY9Zm5dpepOOZ8O+4r9t9+zcZ/zP
4r4N+myKpQziJQHFqOhDCauof7l3/3yv//re/n0V/vbWwNxOkSgAjViS/7dTCV2IEg2hz5PRxyIU
535Rn0wfH7O+zMDH/OOr/W/SzmvXbWzbtj90CExm8lVUXJFaXsH2C+HInDO//jR6X+BalCDB+1TB
dsGuqskZR+q9D5WdXK4Ew9mKTGCjy/JSv61URQrXoVJfba0aNsWkh/dZ7oebOOnsO70po0eytdGB
Oiu8RVAVpjPBYHyMG/zPVScrxsPYZ+IuLzvpw+pM6dlHRfM70wqdwm7Bo+HKHSxc/gNMtOYeOJC2
U8oMxHyO3wNUCSkKqZdoOjUQTYeF3r+UwEVf48EzDnWSe/eK3N7SRPsj5rLYfw0JLVLqlqwbsrmw
NZTXfakuRvV1ahScsYoM81qSLYlEcB5OTqPIk78q7D57UIIAXEOsqcSLlokOfa9sxBAoG3Lyzb3a
RNkaBTmA1JokfmfkLrEAvTY5JSTJ3WBP8aaPAypOwC1WiOPjcFH6XoNJpjrhJ+Sq+sLrlRu87VOP
5s8Z0gFy6QopKlU39PmM/WWqY+RMu7Czrdex+Rqlo+eU2Vab9mkj0vX183PhtOrgIaCJ6aasqEv+
qZWlCDf6jFQOX2xtKhwq6Hs5Sjep+hxqsA6vD3fKepsnptNNnkcFtDwDLrVa2atSHzpFeh0o/K64
k2MQcTEe6/pBHx6bWr2xkIvxLN4nTZhQnk3DUGzlbCEtz4IgQaoEuD5Cm6A8I3O+8oD0fO+G8Nyp
LTTnsSxzfuI0oViGtjyTrW4D6OjrzM21+k4LzAPs2ludsU59q/+MYVlgyHRh8PeSsaknWkepgodz
rLyNr4gNHZWerba44cItTsWfqdhClYVmwwXjx+n5S9M4BEkZZ+4AuyJBYYsafCC+eSrppmJz/Uhc
WjZbNiyNso4ua0tRmBEUMlkjlm3oGjjwU3wECbe7PsbF+fw1xmI+VkOF0ADM7QL4Bv1J3jF/Vo1H
sydr79+i2S8u738W7/8P9sd2/XV5cR0TujZVmYtXcQcUyY2SEfqGrKzIqN1gp19cPCShyekoQrOW
Zy6pzVzLbTt1Mzv/HMrlk6I3N4b4o3Xy11v7n/mQcORQ26itLtUOW2+y5aqRUpdq/gGAKl33/DUC
/HdWSmKuJnkDcmttp6YzTNFWsar/5oBowhYCo89Nnjf3r/UcRkVJ+TiaTtKNDBDJcarGf9OQ+8+9
smGXIlMgo2O/fJfKemq8DlvghjiUVgk5SxUHP7ffr5/DS9f372FmY/7XVJQuSiOzDzO3HlNyP89D
BHHt38Kj87nMH/HXIKUY+mT0mIvqFeup3I7mLemti6dOlxVh6RgpYS2sr9brOkl6H6nGenQqiD3t
LcFGikR85eLUza+crFoKxxqcyuks/JImenYS8JrKonk0Gl99jzLqjTZAmTUIg0fULyvrgZZmT3oY
tZDa5HKTWNNnrPcvZZpUCF+mvs1033KMpiPZN+rWCgjQQ5b/Tse9Zn8BatnDo3zO+3faPMYrI8vu
M4K/2k/2fWbsqY7dD4FVO6NWzNUyOV1XfZk4Vlivi5BigaYWKkRpmGyxXnK9uzFcp5qts7USIGiw
UnKbvikt0OwhiEHR9hDpDPse77ToEBMxlFhb02dLHOgP4e8CfOHHtlPCTUfyrUFU7BWoj3hoUpHs
7L0OP5eDn2hiV3b2T+U5HdegXV6USUy7Tv+cefDBaGCarIU61g5Q/3aLNLKyKimO7Ub4ZtPRdFCZ
dxJ9pWfrrqYgEm+BvlVba+yiFYCZEiWS1thEttE71I7h7/jQ1u6hL3i8lJQDuvExaH08qHg91d80
6TFSKQHbcrJuAbKBgWuND2mQYNMZs4EHEojuIyzYIjV1Z5xqe6cwwZ0S5GRaMwUsfqXmH6HS2xvI
wLFDG+/EGRUwPmA4UifnSVnnyPluJcMq7/3GprofCW9Fp+MR1KX+dawzfIdYQsh+EuV6KjzFaScR
vtpQu+4kVet2M74LiQBbfirF2B9ASXdrBcX1De7d6IRVZGyYQfoqUqtZlyIzHkUSJS+URdWNGGGr
WiUalrrZT1uU5vv1MNDYpAyGcSOFOQtNv8FnufWTbe9DBaFBQP0wKb3Y1lDooR+m6OrOAqGmBhrB
ahJpVaj4qJAfx7kEqzvqFIR3fRpprlXPUTxhBRkgLwc7ZOVPieGjXiuZ5dqH6tc4ea0l62FKvW+z
D7UeIrteNdaI7l2sFhtlHHyH3oSNowW1vykzkGKpZKUQPkHnFzl4s6Ywo61sq8GB2qLldCk0IqHk
FSw6UW55oUrip7icPsoGXMugSd6mH43xi61aMwYQvo2SWTRzqkJgb20DOhCckRMRW2z8AeRQXlpA
e6lwrRSpUR3K6/kqhTJO/TMJ10ZDrlrkJnztQTTrVqeANs4MHbClJjAt9cEqpIb6QR58aqEurvxQ
0Zwwkfxd7+ntXR3K3z071d6omBgP5liUq3AqawdIM9dTnkEg6NeuQtD6MBl0OiokFqPGon5Bbbhc
50rWQ6w09QP4lcIB0j6uCsrba2uoQqfthtHJE2nYKIOW/aSLm4BnEUQbWQqpFeZNAl48SxxVtrpN
ASp/XVl58SbyWHbQgks3MkAOAEdC200QqtZxW8ePLSy6PYyZ4CmyZZmKXGltppDD0PmQtguCqXVe
df4msGSByFs3cSyMhsw5xO0MOaJ9Y1IsI+GSbwhmhl0aBlSuZbAMVmnFOyuvrJXXe/UaahT5ej3x
X4xJq/cZbJygJkozRltdAZ5M9qD68rnC8gR6vnDEBDXegJK8mcRobrRG1dZ0rSS2M41mU5bIEQkg
nxvVysUmz8W4jih5ral0m3u1Qc1FWFXuKGmkODrAGqhggfr8PzgMndfHKsbUBMv7GyzSdStKpL80
DprANaXBpGHObsFSSiEuOxkGVJC4hSZFTtoBMtRLHnq4H2InDdpXYItsDdu/SRE5RbmL3FA6jd9z
YMKOx0G+VzrZBShJsVcX/r3VkCEvcmATJRgxkGhtAzw3/5JMVrum8qdAbFHoy2EqkCW1PHYoLL+Z
SvzDH5TQAbgSo2NgFpQPqHdqtNPYiE55A+uTbf8AjsEKTesQmPBdPVbpagzIUlO8eoskcCtmZBUb
uFr+A5wRa2UHGUBQg+JNXBjG2meiDihyyPO9Nzp6pVYb3PNslaWBARuGTPRkS9lqlHjWBVAjRBLU
0oHn8blHxMOxg+5nI7X3EmI1q4BmmutJFNYqYWSnM1Kou6BWqNJnq77jnwLDuouSsFijni7w6Cgu
p5n9QsHEDYfsc19GLwV6lE6nh6ajddOdbne/Ri8GM13gaEjq+NPo8q/JmIIe6Rtaj8pfqMzv/YyM
Ag+n7YRa9ZmoLASnUrFljQ7YMREfY+BDzbX0R0M27i0Dym5R98UK5rTiwLZ8tmBrQFaExiTNQv6l
UZVYPfGpIAxHoQHVnYoOMKuJKs9OspVhHXu+RGYge03ryViFvZk7kax1Gxu2xN2QsFo+qMZVYbAF
nIunqjK/RX1wbL3oLU1s/RHXZ1yN9B53cKdeVXXuFAzCO+lN+RBm1aOShtE2nqLyoFZDRtXHmzYW
Gh+Hcsi+hqEAu2FMr1gl26EK9knTxwepbp6iYQpfYEbgYA5geQrplWLJfZ+n4EYCvA9EckGRj8Yb
luOLnKb10Rv8dCeLmKi88pMXObDjfdpbbhdFaJZYKC+EeniHjsCPoTbvvF46QnSLNmE/BsybSZhR
Lg5eoGZr26aKC/BWvhFh6Ys8lKXqGrkRi9SfRnYQacqFvxYFRmCpIAjoewocIdnWdQCJzX4lddE1
wUMdQzGSD43UPKrmO3ixxxTPNwF7pxrNVvHfWxnqbfoh+zmVlYCEy1YExRpXybAiV8EatXt+L1H2
uLRWVG8sXVp18HH1B0l9TupuFUPHtIZiS7n7m2a+05Re+DnwYF51rF4IficLsj3/p1jZG7F6VyW4
Th+4gmby4/oD9UfL+MR51YlkyU/ZsmYYkAMWi2FYagplrUtdGbMXRMmGz/bJFWWd2PnlUzWFztwP
sWr3oEmYGL9Xt/sIYNWfX1D6t74pzTtO/JpDtTOB+gpZ2XQWgMACDjl63Wppr5XeuhFrKWdu9/zl
mqHbWHPiIGMRPMglEvplP6RuiMts4ewK6uTzRjRAxYJuuPNVz4mxDokPMKL9LA3Kc5PXK8PH2+Nf
7Qu2TwIdWaAdLaE+MMHRbvdZPRygAgBfuPXF6llMtfjiORz/K9wZKNjC5hSpG5gvhPaOUZuA8DJQ
KTO8iTLLszceUz4laD5U/ZgEn6eWkgieBUja1cQ2mHx7I54aW8G0zScsYKvi9ohQOvAvnFAOqtls
fb13+CWNv+vTGxoomyj4VNIT7frZWdQ8CN90XSExBrmR1hKasgx8elDC02SNqVvL2pq6jQNIbK12
4z7KP6fEW1YDQfaIJLiTUxQZaf2t6Mfr33BhSRVS+3AKkGJTjKU6ZRh6U4XMcu7S0/o+HmR9a8t9
jncVp871kS4cN6oFQpDJV2SVH6eb10Fu6SDDVC7AXP8g2jLY0yLvltjWhfmgA4PtoOzAnJY5cngc
vpzbUeXqVjdjG3wZgkhMeLjTIzO+URK7MBiAZplTSUaeGsAiXVGjP1CZjVe4FYkgfK2x3AgJ2nhF
9/MbZ+XC6um4YvQfNmzLRjbodPViOj/XViw3rtTq9R60RE7JtU5u5DXPQ3G8LV0Q5iumodo4XqfD
yEZuWSWCTu5oZnuN3HBPUx3Tek2Dz/MUE+5W2gGo/8bLHOhEVDy15IT+ebIUlOjTICitkBZf+nyp
KtFwWQ3K2WuDGESKcpWBeP7X86hx4nVD0NQDNLy6eLjLFtx0ZialS6b9F0JrL2MRf7o+xLxap7aB
Icjp0wtzTm0s+7pEWjip6FUUbgOeZzaSPgIcPJEGjzwCw3BbvutE0tcHXXQwmF8VTZM1MsfC5odQ
5lP71yvpwzbxq1ApXOxd1/sOv2B0rNDF+Mb2y4QcTWNF6+uj/pnLYq6cF4al4Gdo2nLUWYRC6/HC
XdVs8Eg/uqBFqwYFAjKIFdnesbAQgOtdTHGBppL5XivyS91a+ANzwLOfDWVVK46mP0y85bOMwB+7
oz+QPOO08VZz8uT6lyceRjIwIvyShHeyflQgv9Zm4UCbW/kFqqrFk4HWEOmOeaWt1yR6q2R1g/7E
DT/oPFs6+0EaO0tFRSjUO08XWlE7M7IjQW4MMvKG+pG20scasbTZVACVRjpIxLBVysJ0DK/2H+Um
yZwR8MSNLb/0Dv31OKgLyIEviNQzr29I0kWsA3Y41VtXUs3k1i6fHWidvxQdRTushrZ8w1PTS/vG
nCo3CGFKGYEBuk80+sf1s3SWVZ8HMQxshJAtw1pWPrTY9Cs/yipXLfxPdRFRtRuevWaA89ndeAQu
XBYdoCJeEP4P6Tp58YRD2tTplDDL3SQRLr0V+sRuxUDWCvUuvKcOpR0Z5opWjm8FEg0OmDD/xnN3
YfvIf6oy4hSaTjpi8Q1STODuVdaE3JWi81aUzf00NB0+MPWY60srn/vu8AwsU4ZdquB8LO093E6N
9j65cKeOHNuo7iLxw/wD/W6ey/oTxJ5VMryA1KN7O4xo6VZHwnMLo+tUzYRlUgMSOiXC00uT1Vnv
B4UQbqTED6L4RZoPrh2w/9pHr22PJIkDk5mCV/cSyPmuUcY3a45t5JvFjvl6nr5YfIlCGR3HXcXS
LN5JExIAJMpauDFWTcrzrde+BdDOss5wEnTHBmO8k1UFluMPwz4kJZnEOHZu7Mc83fOPmN1vQ5bn
HTldjghq2NAZ7Ec9+OgZ3IHnxFElI5PUD3VDA16LNGDbO6X91bBvqXpfOngaBSXqf5w6pDZOBw+8
xCinkL2ocnQ/YzuEHJZG8ZMWVbdEjy8cvNnSgmGWhali0hePZZ9YCByVJed7yg5o+XyBXv+NavyR
HhoPflk6VOX3UI52XSm/4+McdO7djXfywuEz5NnRtYXMPSOEPZ2wDIyyi1oJKg1UrWTYmtYMwQ22
NC5bJYimhQP9vsvJkeb0bSSQzYMhaq+a9FZnnAuuP/tNxRpMA96/uVS21Ul2JUFrGG4RJusp7x5C
2DiqoNIWf20aYA35naS/DtA/pDh8bO1vN7F78+aenjyD8E9X8PV0VdOXmw/tvYTt1SsugprrBHWo
LnqUaA+jtZ/7sL0Bc7wwGO8bZ0yZZQh4gk4XPlcqf8rTqkcmQ5QPIfpQ96lZK092ZTW7PhXTsVKg
LFy/XOd2BBuiUj63eOINezlDO63bXPTJ4DYzkTivowchKANR5HxTuv4G/ODSYAZxjQXkXkNdYTFD
M5cScDdy5yJPSI2n2WXEdNWAmJrI/49DzbHCXw7eUNZQtEvRuVSLvghr3HWdd5RpdTMMWnLjypw/
EcQBhtAIUwUV2eW1hUNaJrYoJjfNtO8RbG3HjG03Kuyf1/dq/ubFaVQBp5gKxWe2bGmHQ6VSoiiM
Jhc8HzIuk3EvqB1dH+PCXDSahQLOsKlkntm+Ajj6zNafXApPnzRDOshK9dUM8htB1LnXDyIEFxiQ
iAlTeRmqhaVUh004tm6lkWSFTm/cJ4gSc5EhfiOKszU65ViOwkedoYxvGfgLNw14hcZxJ/qlkr54
4tJYa5EgCltXRyoTNdmtnUgOcoSb1vdxjmeBQgnhd01DwjV8MP3oISooBfTVTu+6p3hE1jVEyzDy
bnUdPcPn6HAgZ3whiDkMwbK2X8B9Ngm1Wjdo6LJrCfmFgqVjqua61LRnCKsvkxfZN47vpb2w6RHF
MycUQImL1TA7LyzRU2E1wvrZNJFGKtFTUbDqcjEe7ML+ZvXZnuzeDbt+4TXQQHXNSA1gXUz59IpG
FFmULEs4A0b01Sht8h3VT4QStrZdv1w/1Rc2HHcZ+CFsOEsDw3M61FxYj3tYba4djo3DzkMrCe3u
h5xo01ZNm3dYS+ott/ncbTFmT1XlOZ/X1ly8diVCQLUwpcZFJXqVB/VBMt4qAeWt/dZAPmqku0KY
DmfUQbPw3/fU4j0inuanOZd0OmFZLWLd6ocRT7lWkO6U4kdt6vNHPwwDt4YZCONMa+56T0I4NBhv
NTy7sN6kebXZXQeJSQL8dHie/7hNS31y7cRqLAeiirUzxy54yOpcf1IBKa4TuP03DtSFt8siO2eB
tkVPWlsmZuJRi+FSxZBihuLXUETfQ9Ftqmy89Xxc2FiMJbEd20pmf9lARJPDOI2GhncY4UCEQNvg
M2Id1iNVI6CJJXWbMdGaV1v441qzOuqCVa1/Cg1KQP98rEG5zl+Bu6YoS+NtqsWsR+1P7ogUzWrQ
ymETpaJZtVJ3jKz8sS276sbkL7xQlkGWxlQQQiEjuri0bRIqaDjLkztplKyioNlPMo+EZfxCf+yu
rmYN6VssAfnCS0E4ZoPHZLq8jIvjRNnQa7lfk9uiZZM7aFWkaKPiM+C6VD8MQJM7mqHbhxr3HDJp
N27i3C73CeXqFQxYUtOdMWzsNKsOFVqBa4OeAzectwu2mQ/TtT8B6nmmbNIbKe4lXXZLtRj3bYgk
UKHDVfznDcdeYrio9HK5l/bBDPqpsaZxco1QuWsS7bGogg8/lz/Qd36h0V/0X4zH4yWEiUNABWS+
cX95UZ6P0tUgT9zjwEpRCkTD+LsmUOlqhekhg1zTREcfohv9N/40c1s4OhhBzBFJQcB8y+ejz/EP
lNISbtv3T6lav+h1/ytHDTSq0SusDeV731NyqROXHqpfegimtSnv7WJ8VoT9vc8p1F9f9wsHEGED
sh8Yqzk0XxzAFNkE4D4tL0tk/u6nengoo8lCyVamIQBNIm4swIWHjJOuAu8DGkwEsgh4yybNZPRy
hAuTJFirLW0jDYDCa1/tjc31mV14qUHLW6ZQSO9gIRf3WZdBqEtaLbvEhHdZCvI9it6Q1NkYdbEp
Df/9+nAXtxajL7D4BHZnIW43WaUsocfiwpqs70tO1Lb2NfuHJ/vlB0l10ACNGujQYOmPYKIOte7D
yH+SQJ1vBmUy7uCkRg9QIMRr6zfa6/XPu7TPNreLC0x2Vl8mo2VR5kk5Jexz0n6n0dlLYUXfPWPY
dW3z6/pQFxfenl80nG2NVOHp1YIzKXWIiQl3qIatVw5HyDuIgKSBT3Nz+6WLoe5eH/F8cqwKIHoK
MfQtB3N+OmIZQ/CcETxuadKauaRE4me+E3vjodJR3Ls+2PkRRgLaxp+0LF6q88iZ/pmSPFXV0dBh
PwI5CsVvFF1vGMD5k08fitNRZmv11/tkA7ei2XFdHcckcEJ6TlAyTtQRVJU7eJ+i7L2TbwQu5/bv
dMTFItLBoQ9ShRFhX6/SagLt1a+ASq36ya3VxAnKl+sLqZ5bFhPXlfQT+FJig2UJWje7yvCQWjxS
UFBmSQvfoNsEgCiEO2jYotcAS6rO2qJmnq6hgGW7wAOWY2TJsCOM7x8HIu0niCHZG6zwOlzBdO7f
8jgLKcfVbfhARlVyyzz+gP4bbbwULE4Uefpra2Txd8Sd0RRD+nPflyF9COp8/DUC+3TksJm++7mw
V4SsxV61pPxDSvr+Fqf2wqnVKW9hfoDDEzIu3sIpzdHwQS7qGHaBv6laiCzIRbhJX3wjwr9xni6t
tQlriGwnXru2tK/laOSNJMfFUat0bVOZnbRBhkysr2/pn0B9cWxBVaOIbRIh4EMt7n5s0oES5HN2
DJEOANxiGNtcNOW+MlCeQI9zMJ9kc5DRQCmSrdb38kGJUD+XrA4caJQDHZzqkX4oUrXWmqoDHaV9
B5qq3bjDSzIVVTLsPv7GXM1QZXmZh6YFTdFnaOgcgzFvNoZSlw56JQgeoZ9qJ62xM7vUWMfpUO0j
0ok7VGPFs9KUzc4KDO3eqPWCHrq+fZjaMnaN0TcPg9ko30oPiByEVcWBmm4+I9FoHZJZV36w6uBJ
lw0ki9WALHNLH6vKb9rtWEnxa6BZk9PXirEjIFV2ep+aN4rVZ4eN8IHUp0muUcOdXiao2lLJGlK0
ustpfgwy7T3QxKE0s43cyW83DsFccDo5BIxlymw+Zl6Zk5ynb1ehjMhmTQUo16RE3ZdSAERORHvy
Ddqf6nsbdsKVkD/6hjbF8L0aAzqLkIz/uPEZZ8EMxBliTJM6No4e6fXTz4hthMAzKzddVO1fsxp1
rthzpsADYtOXSCd06ICF0X6ACqyVzWdF9W6Qa87LS3++gOQ6dkJBEmOxEBF62eFINOgiZY27Iw2I
0UoQD441OfYVkEP/6wDweVUh5/RW8Kf7BkGr/fV1+MOhPdkOxlcYHv4k9h865+k6ZAVicb3ll0dE
yOL7oTa+BKCK17QEb+6rwAj3cgFzbsykZB0hVIyWju2P+6Sn9tKHQfSCOq65leo+pm/HUB3ADZEi
zwY0wxMwFlHR5i89/tA3I+/bz6UsokdoON1LKvfA4dCrXs3SsOi+N41DbwLheBGCWnGDclHnJ+qW
PeAnqfDnexPs+zHvuFXAqFFOIfneAk5v+vKnWhctsrpN/G4nYfYrCOAadqXwnkXXhbvYEOYbvcYG
2gCltLhLdRPlKNN6tMYhR2qfpguVItM9KSu1J1+v9EMeyMpnq4/DfYIYMEnHpCmOpTSBp0Z+/i6o
fJLU4Os/ZUhfUxECYaqQGV+ji9xur+/QmcPEx4HpgEKKt0pqcvFogtcEfJ6bqlvr2Q8t037WY1jc
UxWEftiX8kZGSOfGkOfuBcNYRLnk/jXQMoszgbxeGpuINhxzHZkAqfvgjfqZG+LRk7qXYmq2ZFPu
49L+cn2m5z4GZT9ovJRbUcbETJwexbKyacfTNulRjIlTDdG2rNOtMnxGzPMjn4btYBu33LULITZj
GkxSwWUjJboYE/FgMdBSIT1K5asYqeF6mjLrJlU/lNZAtWf60IHarjpxnEhW6Wji1fljaOwbNf7W
teXXlN5fm+vLcPYYU3UjFarMKSTi6mXZL239MrbRT8Tya/UqUl9Ao0lttNPt8cf1kc6O1hy5izk1
SGSiKMuG7wGZ5yBt2+6Ipui6EPZbn0jo4HIjLEB/yo1Tde5kzM7MHHFB2jbO4FeF7RmAMybLraB0
IwPc/x55cq/P6OIY6p/EKjHkWalAjmsltUb5/40hqfHWN8ev18c4L1diwUDPGKYuo19uLKF5jS5K
gYKc7g4kOlofQTkUmZqoRLDZIwcF4jG6L4OPXIdtpH1MSnbDPzk7ILO1hs4KKIFHgTrd6T2ZLNRi
Rw84QOw1+TpGgHyvqn0DPrQJ+1UR982n6zM+W9V5QGUujswcLHtZgEF1mP6jWmy4ZYGOpF1MJkp4
lXTjfMyffWKJZscAn4vgcE6gLu3hTNZuR+6qaxT5O0bhEObiVZq8G0TGs0PPMGC6/vCA53rz4j2F
n5tkqZFoRP5dhJHAPsgS/asnhNzWVj9BHhLwQK6v4KW5AVdhASkwady50y0zkCKP/JRHPG+JmaZG
eydrhkJwV+yuD3RxdvgS1DUBr1C9PR2o1LKul9JId4MC3TszpJdXbOY/EFQu594K8ZqH9MZ9uDg3
cE7AnaCFwsI/HbKgd3WaapnuKoX6NOpP4NruVfmGt3RpEJZufqQp+xAXnQ5Cb4Kpte1uhgikvwIp
e5ak/ElPrNfry3fhahkzwRTEFuWSs7SQT8OdbkwGjQqZrR2CUTR7ww+7L0VtV3dGGar/mj6d6dtA
mUxghjPEduEDIhmNfF6uau5cAN9rCsSuNteMG8H7hcUzgHGoBJJirkAvRsnLwA5TjVmZNVXHSui/
ENDfIyx9uL562gXfnmPA04RPO0OXF6dP7+gjCWJYc0O9NZ5CCfJXUss0pipHeYRAE8oIeUdVS9e6
gqp7KSZgzRAz1bmXF6ynwe7admXEqerkKL7yX4dIe1PcyJ7UrB8Q85jVGxFE3PS12W9i4i40VfBZ
a7Q7v8KzEQ8SHzbgPdv9J0tI4Q51sICWWhXKV36jvHc9pAl0aAsaUo6f0JYJf4so7I6A4tKvpVQJ
iIBojHpIR327vjgXbia4Y2rMc16ZPPbimnRJ1qKrHRmu1fUPcVarK7qMPFbEGFLV3Wtderw+3nwj
Fs8pyiwzk578CCH9Yjw6tSDn66WGm2f6fe3RdpFxYMDRYCwb7gbZfs6tkkSffeMZv2AsDLActP4R
8D/Oao7eEEL7IGZxJ2lI975X1PdGE9c34paL0ROoJJLkgGWY5Hzm/0qBDQTaoSFyy1XQqlzpef07
kscHQFsf8qC8pHbxo/LGneeXCJmDEb6+tmeeKteWOuNcriZ2OyN26HWUTmEh0cYxTw4UWlbCexjF
Lygna9vqV1IUb64P+MfpW+6mRfGJ+WL1oeCfTjdA0bXQQt106fqoGStNQIVSOujN9IMaAvSJNVof
NQK0Wk6r03tzMOGVZG2y9vV0OvgCkT8jGRD1rUsBOzZPPoX5YFLAQpdVHmn+YRrDROtECVXKmDYd
Nw7jpcM/w9j4eHkWxVl8ft9UWh2NQnf7ePrh5919g9Y76HBZdcah/lX11Q17cQ7AZYtMmWzGzLth
2ZbHX0RkAtEndmWS7V/jsNTuJkGnW8uM623bBuBv0AaWu+KehL3v0nPO3Nk0tHSub9w5rGw+KpRn
MVqazvwXb+8ga2PddbLh9kMjoYmaNt8T24KtCJh+E4k66NEUp9WjlefyIUbt8UGmYdhRMev6UJl2
ts+CUHLUONJvuCSXbxA1CT6LrTl3I6W4owuNarh2nj+b0vRcTYT3RhcdRJbtA2HvEqE+pIXXOm2p
vV1fl0uGdtZjAfGl4TgsHaJUmiq9Sj0DtHBevgxp7h9z5EWOQ00CkvYs/wwMYBtmdQx8MDJ6JF1O
74+UyolAlJZt8DjhUE1+iko8pGFDQ5IyQ+nZ2tO3JHA06Z+BlPPIsE7mtCopr2UeO0L6w4xLYSLQ
XifHXi60p6oP/UPTm+0/lzoIC4CKzjA6HArcv9NZ0o9q6NvIUNy0LT10itp+R1/S0QkSqVkNCYns
67t46ZZRoNYBNlD0IH28ON2m51lxK0Wqa8XpV8PDsEnTMfai357p/1IL2iyX6UPfWnAAzZhuDua/
GxtKkwB1QXsw6yXAJfJC2aJXk+qqSqLe09ZRfZQrS7nxmMzLtnh8SXeAOECsCKDSEtEyt4nTa19S
XTqxf9Nj+RtdwL6pRfjrxmoqF8ehPScmhbrH8q2obKkOskxVXV6N2lH0GqHX5mCH+d006a/UexGs
rr9X5eCSW7u3lP5THWXqjT29OFnKr9b8JPCELnw4rQd1HMlMtqmGX36VDxSYBB0fi5/XZ3vBPwGu
MjNS8IiY7+LoNKZRCKS1NbctaMPq+Ujqz7paadpsRyo1TlAkaLhJBwQsDtdHvjRDxHLIegpMwxl8
pK5TmKWz0634dnZUWxXRUKz9Z1oEKpv/YqjZG573lOrv/Cl/eSk09orlwGeScYy+7pRvCy/Ykx29
4Q1dmhF6esAKqZbN6KvTYUi5DEWX2ao7ocLaqNVdPdqvU6bciI4uuHbm38PMbtFfsxmMPLW0ylDd
FnHJdRbV3s4QTXvjtl3wFU5GWfgKQYqKNzUTzfUHUmQrs4jhsxUFTV0ieqOYFZ1ROp3WmP++UzjK
lAMgIc5In9O5FVDocnpr85J5avFVboboowgGMtOSVd7wCf4E4cv3BGw9qZv/KIUtrtjQRgCcEyG7
KmWlo69l9e9QRn5EK2s6HIf1tOnKsdtkQRW/tsDNHFvOtG3pj9ZTjzjpGjG+uZdlIX2mAyscCMPs
70Izbpw0GBBfjpNGuR8zW/qYzIGecT0iblWuZ3djrgxOgzNCS8pxHD5EmMEixp6gcQTTNBqLZt2F
Xvk51prhOep9VEIGuTwWSLhtzTGhdelQx+sgye0tYqI1/RhzqT1avdwiCUPjoW09yeGu6sd4R3+T
7LnsxHigYax9X5AVeBsSNVxLSvQ+TrH9MAZe78j0L79xvS+dHyQQqWOSkJixeKc7aSS0HCuiQnER
Jd6XRnIQ5MuzHnWd1H/Ekd5dPzgXPBkK1TwlWCHIsksT1Ht44WUwye4YyRsr99+i1EfVQStKJ27k
8MbZOU9YY+LJ7NhUKImziUEWswu7plAUgCujJqSjhmbaNgQ2/YTYRLrVIyV5sSJLrOnlkL0KSpgp
tYn7Sg6/0wit39dwmjchdOL3dMqVB9tQbhXWLr0RyHGYM2SIBVmCEbEec6/eXnG9vBOOPk3i0Kf+
LUT9JeNhguogb00+4+zBo7JHq7F4UMHQImKSgI5Cw5+mChToQ/x+GPbSlzKm2yod6/+XtPPqjdwI
1/QvIsAcbtlZqSlpRpqZG2KCzZwzf/0+1FnsUbOJJsZrGB4YhlFdgVVfeMP29n4v3bWEO7TKSXMp
qMwuCiiFlhBg5uJYQvdzDNs/TeMeJkeP28MsnWIKzEBJ9AltOU/f0wHheLXqSPAsb4OMfm8Puk6L
SjV+Bli92DJGNbdHXDrINOZ1CG+oFlJcvjxZUWPGDc0d2aGi9xPNHQoUfvVeqfAXUfD4O7VuCEWc
Y/JYeQJETRSj2TnuaBIA38hkJ+go6STeKR+jXyL1UL93v96e2FJZipLURKdHeVKGJn05M0mXeTQk
X3OsUjO+YRrZH42iHx403Ah2vZRbGxMbqY0J2BxfH0wbUN7p453bA522PSvzDwK2ER89wlPWKvWB
SJpolvYZsNc4PqG9ZO2wPwlOAm2DfUZzCJ9bDJjw7cHHWQ26e7koqoMGEeNcer68DTGHwsm4NxAo
UGp3q9Si8RAhnJnbOu39nRob0q6T8OyIkCP7mnJENjHmMxsvC9v/sO/UpDEAmhiVVyo61Frjqu9M
zRGlyrMRhPquY2oh5OK3mKLcyjO7cMhMqkJUcEEaTPTqy61IwrqSSMuJ+uJW8zDn0gPOc5HiQDi9
aYG2ln4tJeAXmz8LWuQOEouRe2x+lZ2RoL9TeuOlAjSlZ8E77U/PTnJz2xnijmpsuE0jlCxQupEG
fyeAYl6Z/4eO5ezth25AFQfGwSTUO7s+YgOJIdfsqDCLevBYGJ72bGG+us/lqtp0ouE9YIoW3DVa
7j3kIxZBdS9odtWV2X0f5fsySjejys2Ks0t8GIngf6DN5G2TqEvXKHELVS5kEqYEnSoegeVsr1Kc
miOT6oiji0CQkLXSNvJojSfsL6ytLpX6Qa4UC+EW768VDfRJdOJ/R54emU+BZoSfYd1Uggr5sN3k
5Uuivd2+EhYucRoJAJ5MWQJhMn+0K62NKTkkmhPoNVJOEdxCS4tBd0XxWkty6cRD4eSoW0CXARVd
zsWw8izt/EZ1klE7K2F15BvI4LVkxzDM1pDxS6edLRGBckw6F8hwX44mgKBupiI8yrBF+1Q0Q/BL
zgbBNpOMqntWqsAq0uBxbCTNqWSJNGsoxkOdBDEqdrR+MaMm8nPdNfz8fBVgvVEmAGYD2JZHbS7v
GoYIErbR6DnxIG1okt2XDeZzSOKgdriSDM2P7TSULhOLAdYnRrgqgvgFGMzJKMwcdPcBd1RYw76r
HGglNJOMVraRfF1Cd8gQft8+VfPY52NkKi+w1Ohw881cLr6vKanQxYnniDk9WTxM6wdX19PN7VGW
lhKIBLk50R/hz2wUU3PD0hM1z6nSQ4YodDzEz2HRf8nwH7o90tJ8KDhrNEmpf4DJvpwPNzJ9Pcys
z2pQVkRYWQB9htjj9ijzSGdatc+jzD72BCPephYs4RxiOx0b/dZ1051m7aTkiHjT7bGuip6w7zh8
9F8UELrEOrMgJ8OtIylMGTIQZOqqC891zl1adFtTGI5y9hWO83MYVvsiT97//4bWpubZp0stzGKv
EisMUkgwN6GpHlCfaIe71JR/9KZ+VILg3OjFPfDr/e2R55fdNGcaQcQ9lMkgas62sUQw1U+9ijnr
3l1ZomqEStehaY2/bARP40AFVelogpm8gqxicYpLGhbDdP+yJ0LoBxl3ehwgtbWHaWFCYAd1BFSo
+CElPttEjGGxF2sjz/FS3CYV3M93qPjUX8NQstYoEPNMg0lNOMWJUcZ7Yc2/AaUck7xW+aZdD61b
28JtYJcnaGrytPgonIXBqSpccEr4UpAD180KXOH6G2R8iJEcWjTEaEpfnppCwCg3MhThXGWG9Big
9HiKmz4+3T4i19+gTulDkenQTOzX+XuInbJi0ZYRzq5a/GsY+a5r+uMoHgJXwZJ6pem9sH1UqSa4
KWVqBpxNSZHruG/BJ5zxhSXIkYPhVFu6uis0aQ3Jdn1XEu8bzEeVQV1c1afDmnpbgAW9I0eSuE/C
YBt1ZrGlPPDUlfrz7UVcGAyKEvkMRVOg2/OtknEMa0C2+k4vMgaK3MrGbHGNRPcJyUOhXHkHrnBI
HE2VPJu72eC5YTEvj8YQ9rIhuIoPSx9IOwo4fjhu1crfIU/WFse0+YZ+XILbdkxbO17t9i9sI1f3
tLATYO+KdogoTySqEPEcUoU7uREfMLLfprHydntVF47mhwwHqDgecyBCl7PMm0HmPfdDp80oZAjt
16gZ6RDJ32rWdjcM4q/b431s0+cIfVpWi48A0a4Jqz7vHEq1XGqBGYTOUEnIa8rYAPo5roAEiaFd
BggTh7If7M1eVu0uLNyta6gp/buyeutgRm7R3hp36Ie2KG9rORboPvjRwFMfo9zFU7RIgiP8SW9b
p7m5UX0NIyC88Q490dgTkWL2ZFaUjfSa5x1rOX2fSkaxQrT6qBJdz5EchHInfYb5J+iVpl8XvYXu
U9y9IgSKYSbqr37xXYojnNo148mX0mNQAH7OVNuUQ6Q36rM5yCu558LtylrTD4bjQcw2B4Nb2hCD
5HADp2jcPaqlTlxvk669o9dBCcv411CTMxZ+a5f6wqV6Max8eaZqa3QjH3SIE4aJexLzOH0IymRN
qmxhcuTlBhgFYB8kfbN7Tg2wlcVJmECNNzHDrHKrWqFm90N8iq1k32v1oQ1NYINpfLh9hhfmRweH
jYUh+5FoXs5PoGbsF1rhY7E81jYOeI+qoK0JPn3AQ2eHiFE0LBvAJVNWmc0PG9vUMiMRC86gdxCx
hPW9mf7I6u3wU4zFB7wVlORo9AHPyS4Qqr0s/IgD48gfUv2W9z/+y9Py+ScZsxir6QqzSCHGOiEe
ihscW9B91h7ExBtWgtarzie3xMVIs+Q4jDLyR6th8gYmIl2xw6vzH8pI+NzU/0xbC5aMblZUbAxf
/FOq6RplY2mPYWQSBU3kTKT5Lvd4rAMdN3SuX60wsodkQOA06cE6ZZ3ZHqk7qTs8FGMbbof3SFzT
n4rRx0oyKYwTff9xbwgK91KWGHYlm/Hksoj2uybIxl6Wy0TeRDFG51ni6YfCtNKnSI+bQxx3waMg
mA0SxxWO17mU5/uWDvNDJRWiLReJaodehHBtIOQ7vRH7J73tS/SipOFVTgMRhd4w21pAZrjKc+Bh
PJUhnpQZWQW3sfKtwr/0t1vX4NTEeCw3mth4G7mvkkNZju7WNFPbbEZbx1bwEcS9cAQFXB+EJpIf
G71Rvpby8FRLzXPUuZRHyri877T8YeyGnVZmkLR8tU52RttV/KbEePn7z27qZuJFRKBNxHi5JQpO
Q2UEl8OJAw11u6nANQbNmsbuwoNIz9QgfppMKq7uTCH2sS+R/MBpQ/kpjuNHfxQePIvehumPtqSH
a64Yiyft04Cz2zKoC6CygeA7ZV3c+1n7TGTzt/iM6XOiIDilzkBJ6WtcLp1V6iapnxc4RpKFz1Eu
URtMsSIfVaujtNr2WwNN+w2E0W5XVV6+vb1zC6EbtFfg3NAPiN/mmHvVBZ0rgtF1zGw4d116ko1y
X5GNlar1Hw4JxEaKNBP6HtW2y5kitwKYIKoJLySMlDW0/cHcpCsh9uL1hCMWgqCge6b0+nKURGgy
tzKl0BFUL0fzT8XcPWpy81BLZf9YlTLlbNffGFgvb/yyw7031UEHtnBxbq/s0mmlEDOBaommYLZf
/hBJ7xS31svQ8ZpsI0pfgHs9Rpl2QOHYC9ZQgUsnFe4ejNCJWXzVHAtcM+VWCUOn1gXTpksdcmLW
/BWXgqdJ4OT/jTL9ik+JfOoPhjuJfjuox+wLV2Ai/bHsqy1dzYMUv5fFVnIfPPG+b79YYXVnae7K
+74QevMLQOODeqGpMS80CXo0NAlKH47eWY2ORKafv1pSGzpVkeYrWf1Vx3H6NPGwQ9uRRwY26uyZ
t7zQ8vQ2Cp0sh4aV6OieycGLkJTbAm4edaNHi5LF4JkHr9URqUsPeDu0uL0LT63UvAhhn26qZk3M
aCG4soAcUWYj/zBIWi83ocu8UkQjqXcUvcjudanq7wa5SX5BMcWFyBdNz/Zi3b03jNDbdX4brry/
C5UkahyWwkesU0oG4XH5A4TBlaQWS95zXzVPvpx8FwLhnU3YykO0g6J2ylXhns/7Xde7L7e/qYXI
i5wWIyauykmkYl5TztG+VYoInZnW9U9dU+6jnuT2FTKDXUX/IgrBA/k9SiJbKn9pyp7cDSDWF2PA
uVs/kl3Y4F02q6pxCwkpPwv6BrBjaBzGvDIpIH/pBmkhgqYc6pfKzftTHCXC1tK/dO02SIUUdHv5
1DT1v2Ew+HfRKBdny1otNl+fDYB+SAxMPCAaCfPsRk6GSBXR0HCqdvhejnKHW1+PIckA3KA9DKVu
HYdAeBh5D1Zuu+sPc0rGJ187bC6vJTRLT23hU5W9o0YVXU3MCxDsVv62dwqSEGg1SBwAACghzxkX
qIaj/tkGnaN4yj+65O0r+Imbxis1O8hwVb992q7fRkZjKdCwnkRQ5wn4QHUsqkoP4wcje25IzuJc
wLaq1O78eu2yWVg/6kE01pHMJyudj5VkRgJ4RG+dyhdpmrZNSkah04nO+mzlyb9+K8DEU6RHelBj
tPnDlKocUhimjYNy7WhXhvlDKqS12vbCSeSOVgG6ovwhqvPHPgN8PESD2DiEheaPHCvuk5AEype0
K6Iz/PFkozSpafdt2n1PxtRfKR4ubN30REy4FOKqKxVinly5q1zmqEXWFyETjk0UvUSK8Fv0xBXU
1sLOmRgR8jzQ5JlsJC+vQzFO9I6gqQWaWBS7usv9uxBD4js87tde+aWhENiCos+CMq/Z1a+mXmr2
kLKdrPWlTRK1whGhCMW2Gm8Nvr1wSMwJVAcNE4Tp1QIaYYPURypXjooZWK8am7he4xJcB0hs0ach
pp/wKZqIZAQNY7q/Tp60tpLBZ8bBJpWPqdpsW2vtQC4Ehh8nwtDowCMxNL8bE6jUqhAHtVNY4S/M
RNCjDBJbzsWHyTgKEyXjsRDMuy4q/9DhhdygrBVfrvtzfN4ywf70ak7l5ssJe7UvkbyGFXqfpvwk
J6r6BPLMtJUa7yB5MLNtPCoYIsXZGjlu4XMA/Q1HjTMD1mGOxiziPG180SucVOk2SlERmyRPUqK8
tYm7Fh4sHFKUJGkyUYGB9zMP0YoYeKsUVpXjJq9qDKVY3HtIxXbmNxkhbngrbSRummh48NRzr+AL
YJ0bEbK1tHJ7X59gwhSiRJabpxnpxMvV7nR30Kuqcs+F5meo35hseLeWIV4v7NTvoZjIHQciap69
KZkhNxAY3HNMg8gWJRyfgr46RFL81k4E+dsP0vXSMhqgRpC7E+BuDjqXSOGTvu7dc9CIqMQKd6WX
HXslWLk814aZpb2GRIUjThjGjZ4SL/yKajxN9ff/MBdeB/iuGo2z+bVpNKYVpb7s4uLX4V8UN7tG
Fn+JsF9vj7N0DD68LyAhTE2K2THAUAqUYha4ZzmFnUdXZ329SLI4S5cFQRpyJkRymnuAnT8Sp09X
2aDS3A/chkGsQtsrEfSDwcoTG+qmb0uYo9l6T213EO89b/gTgPC+q9DesROh/icJq595iGua3qTf
wtz9onfwNABqHNque4887bGkvRDwnNmxlB9Mo3yOG2tfqeqx7o0tbaCNPxpPIkLdEgG4PGZYBpD5
FmONxkTd30vYGm6w0HmpWv0cNjiMxMqrH7YVfkDaqVUAr/b+Fs3+361UWXbJv/Rud27r4E3x9HfP
FQsbns8GManEFgftH0NvHxJoWK2kfSuF6h7jmPexzY5NKhxjs3qREGzp2VChM3K0uvPUriqdHDF/
ELNxsHsT5mM1DPtW7k5aFX+VTXNnBKj5FdFLK43PfSw8IAByFCTvKRyRzHAxgfGCX2WC5jnOoWfT
Td/GVt4PUu0ofUgOGqXqNs4B57jWdlBkALfNzhy8fa4qrxVd0lFDXMP34oeCiner9o+tCdVS0fJ8
Gxcx3kme3G1oJN93mKLEWoQDpPEjG9BlxStrCPStWoRPw1j+SEfjlJTScRzKs1L62yQojuh13LOc
pa2HpWQXmOchEIIdY6zboqD9a2rJXZ2VPxtB28VjdTYVf5u12qshjcFW8ZvHWI/uzFo9ECmhdRQW
G8EtvZMs56daHrG3SSd94eJlmpvsQYsI651lZfs69TciMj1p1yLSDbbbLlWcetIeTHIq4c4Yy+FR
pAxit0100gXvvQm656RufrVBLdmD3Ep2VeRDaOfqIOw0UU63owQXvAJBYystDlodVneH3gzVfVqS
9roxZNZG1MEGJtw6k5MPNFfhG3Ld1S7XNWFjYrrwHWsuipVljPNDNsiIZrbiP/EwTrTsRFE2UlIg
JOkKGNT141ghMSIEp3TAhxADUZVEDmZNb49VID7IhunTLupym+JuahcBICUfZOtTz1aMgWU+BYPr
J7aieeo+0mqwGnTnt4KVyA+wl5HjHNCMf8TdzHwRK+wJBawNbUBq4hdFQ19FaItvKWRUWR3vIaS9
6ZFxQqJt2w7iwR3cg+ePb5qeH900PtdS+tjJ/rFJ/AMI9M1Q4o4aGPuQ6zEou7Mb5Ics7O/yCEtI
1/K+yT1Oo6OEnp2/w4bQKQv5wVCqfwqvf/Rr8xwo9dc+Mc4BqbQ3dI+TQVY0FHdocv+e9rbGccoj
+mrl6i1N259+FjlFLB8KaGuE7eOfiNdmMBFpSRKckMJiukM8NbOLIsjtKhPCnWm1B8mMziFyy6jD
Rnatys9BnDiNSpnIQBl7p5ZkaboOhN7yf+LRCBTP+idicrYigk3VWnCqdclHaz2MuXSHaNAulKQf
qTi+DW7DR6Vbey1oDkEg32tSdhd6Ev6YqtOholUb4hdfkQ41hivaoJzRa/1aZ9KT1eAAIqvhTqyM
1K6r4buECB/CT/ljI/tvegzc30PlXRGTB+DWjzD+/zWtkcZRdKT01Np9Ld+pRvjN9ccH1a1/o6yE
fS0NYChbjptjiKeHGfKB+h38L0dutXtXTw8SBs4bHVHaBH1He/qBXoGbcyP9yHLl2MXi0fLKHx0W
pGOW7RSI43vBCKNNPYj6FzoeBDDSvivaX1i44G6awMkAz9UU+g+taLaGnxTYmnRf/QHX08E8TQdC
oUTR5eXviEPSBNUXX5Kexah591PpFNbufRnpVC26p9i13hAUempYi8TtH700ecmTPtjIqQsXQewS
u6GYpsbmYy8kd66PP63ujifDbe+TQP74f5q8O/mK/kWJ4yN57QsVMjojlXF2FeMks4ubslWPWEp0
m9YXoo3auMaOg7dT1Hg/tsI92shnVfAPXh6fsqR5bqgbiLp7TFtwlorvvZsUeaZlKzuj4CIeT7CM
Y2CQ+bGW/G+tkKasO595mzYhT5j/3FQq9qTohmwEMNEbl06vnYok0UrqnTRl1ehqIciHVyVzUVOK
oU44z23xkOwqWfOMsyh60k4vzG4bRFH1PDZoFLmZMRwape5QZG6NfRxHX5VB56aAPLi7HXUoU1gx
iwgU3Euo5xPqA0adFcmyqHTDNmtYfI7Rn4IkcZ8KoXaP/hfekX1Kt1CtgmPrZ/5eFtP2FAdRf9Ii
LfoeIQ9wkOoU1b+m5JErM3w3MB0e/6DFlb3GbhX9SShJ3A8wfY+inpp736uzxxqT2AP6odl9HmR4
1iPwcQRIHTmeC8Yb8zL32OpDc8jTvFiJGOfxD5h2kzIJuGbU8NH6mAVZgR42rty3qM9EXkY/K3ts
pTUF+Xmo/THGBH6akmyTPWbFP8VYgiIkrjqNkcKLxLTAynk/AKfzsOAiWffR/vYWztPT/xmPiWEF
DIJsHjhWKKVWyKSbZGvavz3fMgjXZOPmzb8wyX9zjY0r8M2lCcJ6AGk1qc1wei4nKHdcd6ogmk6i
jE9CL/2M5RYDQXQLdIKk25Nb2jCQsnCE4MoiBTfbsHGQx7KzPMsp8+rd6pOXVkf96fYY8xLQtICf
x5ilEYM79BJuypaTVP5BL7sHJTXuiY4kvFPzN79Xy41Qu08WSgW3B15YSHpMNEFoadEpnJ+UNktS
0Jqj6xCRl0fcDXr7Qz/QLftkU/K5rpyUeV7PRCdKEnhqGPco6s0WsyvyKBytwKUir75VTfoqj8jN
dMN7IWvtJhUmp0LjL6tOH2PyrUGWJeUgf7o8LB2K6tAdc9cZdfWgCfo9nP/nytDXBKivqv3zgabF
/vTZxanVgeVnoAaWl5SlcI3i3yANGnuSmIjHVNwltXGIFOPQNNYKSmZpZWkro4wGn41K4myWUko8
U3PKOKaGQsgW6d+h1pZ7rY6je1Vs+yOvjL/19aF0bp+hq5L+NO+JxjVhDCjtzVM6VFBdIj7Vdfos
Dr7GrVjc67H+R8LaeYNMS4xrRBg/ZJAUqO2PFYnI6MH4DuPurhxwMb79c6aJfn5OPn4NNW8IQ8Dp
8c673IWmzkfdwA7LUbUgQ9C1eCOSODeZ+ef2OIvbzYwRu6LDTp1xtuKZyn04qHjrhvpxUrvlDyyB
svLF1zMqjqLtETmk8ppp5MJdwevxv8POTllidF1m+o3pKGL8Bz+uF90b78Imwa6P7LNq6kcI6ibq
H8HKd7R0V8jIxMA958ZAoPVyYa0KJnQZhabD0T4EVnEwlQwUAyqM2MDvbi/uFcBu2kXo9BNEH+AJ
jNvLwSSz5psZU2ZZRCWgxSJ3Rl+u36Ks8olhVelJz5r+lOmhtqvwMS/Jz0rlIe3V7rEx+nor1oZ/
B+h22JVyVm56gYsmr03hrtPz/Bjjom4nNVlp22nhY4ALxFZI5QQ4iOvZGc7zGxiK+kOeD+22SoLB
jlNNWrkMr08qGgwTlAFtjcnhcXYZKkkVMf/acsRmRLe1cCVbEFNI+1mxZmW0dDug70L9aOqHXlV0
Q7324pqCvJPp5C2x6/3O1P6pbervuebtXc04YHa/0hS+nh5bSIMN3N7EM5lXN0URyoyCsIXTBlhN
t0nwrfWscYfKRr6ykEsnkyIx3TwaeZPo3eVh4WNABx0ZfsdVhztKqu9VTGJvCeIpprhx+2QujgVI
mI9AkgHwzsYKU6GWlcA0HL/FDLxOxRd31I9+katoJ6EgfXu0pTWkfUxRFsWsCaZ8OTNKRWEmZHwG
BuHuRi18nJ29gmxKGvuVB2Qhzplqv0BcsHyhZTz74mK5sEYDuVtHKoRTiTZhWyq/b89mce3YJkK3
6S2e3yAZirlNOlqciCp9iVLvLZJ9rPO8IbZbtVwrOF9LSXOH0Gg2AHkQaZNaXC5el2hyZsUxF7Qv
x/FBGori2Yq04IhupfQrRp/5Vy5Y3T+5Ilb3ftJW94EvG4+9O93dYREf8tIdnwKt7sFpKYKtJrF6
14f1sNYHWPo6J+Q5Om8IRl51O0yUwQMrLy2n7hUdh8h6OGdqIm66IR9+a5BJj62gDQAIUt0ew8T6
V+40yGglLu+liPVdNKTqcyAIwRtKZsJBrsTkJHrUBDeFEtf/4RngiExSoMQbVyp7XaejQeINlpMO
o3Ufoxn9IHW69U9uav6PZqisFZjSVcV4egomHA09bDjjV3p7sWdKFQmh5ZgNWthuECZ2NI6ov+aa
+uQqFRVfHIy2opokX0VxEE8tPgVbkHE69j2x/xDlZbjHNLrdJkXmH7Umo2WF2tguUw0oi3Kvb4Uh
VHY95MhIkeJN1w2JHbfmGijvKuX+n5kgMTTB8cHmzUITUQzUsFU6ZtK2901QhEAd87tBaZ8qzX8q
rOjVT6R8w7Wz80XrZ4EX/e0PcOk6Acjx/37AdAd8ilDRzUXFuRUtpx14sgPyXtYpcg9+0eS720Mt
feuTZCysA5nx5h/foMmJYLqWBZ8aWylgesGWfTDeU2Hsd22hrdkxX49H+oIOOMHvBDY2p//+aWod
XH/wPFn07EvmQ6yMb2j8U7jKKcIKv25P7Qrt9LGPn+Y2G2tSBx0wBXCdOFU9wgWpEajA++ZL2/n/
qrXq21lm9Y+lXsZ3WiZ1Z8UHQo8Cgbp1xW6wO4wJ7nSlTjo78QP3Pqui5Nvt37iQkqObLsJ9mtTU
+HIul8MKvUobPM91ICMUDy0mV0fJcPWMElSJPWxYVJLd9ZW6sjSLw5JRfuSUuNTMrtxM7aQIMQaL
QqLn7pssCZ+kzI23ZlPGD5FS/nS7Yq1dvfRwaSRWIAhRKAbrdjlVDdZqoFQW1Y7C7fcIuEUblDjX
CHJLM5vkO1D85BqCvnY5ymjIlIZqmVH6YtPUv3WJcl2/74TnGAjP7c1bTC0+Dzb7TgWcFhCQUE2n
yeCUJfctL5VhbOPmLpHeku4LZdatlAwrjI+l2wEW4ATQADF2BUTx9RY9mkownWgYf+Whd+568S2S
ojUFsqWlRNkBF1e4x4Rss0PCm5JX5XShN2r+EDTuEw3OEWSGmkJ1oXFWGfXKG7J4834ecvbFdooA
UwSNGSf2fAU1+OTeDLWNEEkbLaxPo2A9S1b+08rSL+1gPSu0XVa2dOmJpxY3SSdAs0RH4fL4JEao
pWXnC9iR5e9j5p5qrX7K8j0h9GC3vvUTTMJ/uIFBLk03IvI8V9T8GPhrXoej4NAOKKRq5wXZxkjD
09iZh9vn9fruhT0nIzkDuZO2+/xd8we+y2YQhCkTrhEl0oTHyjqLdbkyo6UDSiEOaQSqmpzQ2Zfe
kWvIneF5z0GtGxtaad2OBmtm+8Ko7W9PaXkoQCg05ias2WwoPaDGAlBfcPQwDZ5R0zPvjDKJT12q
iv9lKEpwACJBYF2pPYxh3XZ5YbmObvj+S4P530FRouBZCjp5ZaOWagcIEaEONOVKV4Xa0o+r1hQS
wYkQcOvtLLKEXR2HtE2yJDtFatzumaT2DrBqPLZiNK6Mv7SqfAJALsFkTbjcy6/A8yx6l6PlPVOP
GvZlHgxTYq4ddVdc4/8unclPQ81ZPq06GHHfuN5zH7bPIiGWkmh/BImeKWq6t8/K4lCTwx16fCCt
r+4zr670vJS851hMd3llPEqdcBAj/U7w9ZWhlt46C5jgVNWnijMvtYGdlYUyFzz0tNzWTjXvR04P
9u+nQ/MANvNUq71CjpqG0PojbeJnOfaEUz9WQIc1uXwBr/C7SsVs5Uws3s0UvymAUBBG/mH2qdFR
Kgr6TRwK1ZcOWVH/qUzKNsjvkWNUabkXFViyeev+jhqxOUIpbTemoOVrr+7SFc0eTvBEPhCQg5eH
M2riRq600H8Gkf4AxOzd0rtfRV7/yMtxV5b6W1mX/6FEAmsZ5Y+J+ocG6OWQfYfjYqL63nOihNiO
Yuj0Iut6ixantnZIrz/9KT7WES2fpMEIwS6HMspB7kpkOJ/rTr8bM3GTpen3aBzuCsPfBqr4HRIS
HUdlzaliXh2GViIRkiOyQRY+MR1ny1roxugzO+k1koKdGEqQ3uJDhkRMLo12b3SPrqjuqF0/ZqH2
jk73IxzzlcBmNvePn0BqwLNBl5lawHQtfcoNPLUSIkuJpVez3ncevrKJdVepGhgE7b2TTzScc2nV
sH5K5j7VoadBuWip1H4YWlzxTEyX5ynTiu516Ij760osNpkKnk83k3ZHQzXdeEoXoGEeI9EhDJ5T
hkHxXpdpfLQMt9t6ONGtec8ubQaIThVmPdwXkvjZKRihxPlGUuav9Vii/XrStAdB/iOrjZ1Ir0KI
d7MkbDyttz2p2AXKsBIFze7/aU0+D6/MqJdm3SO6BpDm1ZTb+0JDN6DQNn44rPRYl4YBXM+dgvQJ
+edsvwH2uwMxWP4KtZW2vH82ZPjUY75SMZvd+x+zoUKN7xxdSDros2H8lj5vj1DHq2tQtLWCL5Us
HuK83MdtuVIiWhyKGjERJA/nVY+8locsUdIqfy28+D0T5fvRlPZmWXubNv5LBc//mRbQgCl/pIA7
57arXVhDnRfz10Rv68ehh9auoRz6cvuV+XiqZt8HvSqKIBRsuSLm134oppZG3Zth/OGEXeVOioVT
rIIGU2SgKyWsqRagGn82aAQq1bFzsZ0r01+3f8fsRf2/s/3fnyFf3g24eXVSX5j5K3JriQ0Q5Mks
1nr+0xV3a6qzuk/b6IIW+Vb+mnvViyekO9SHNo1Rgu8df4L02N2e0vLSckrQUKMszht+OacAUmJi
ZnL+qkcBcLv0XmjEc6fDsU7j2ttJkn4Ww/Q9N2oaV+a+c91DEo7dBoODt9s/ZXF1P/2S2dsuRaUP
Zk3NXxujfdURnU0tcSUkmifL0w5CW5j0JfjH9UFCvz0vgsbIXrHdglXe+wA8nemmL7ovoTm8V4Z1
V8oglYr97cnNhbQ+RiZqIeKbzAyQKr9c55aqLZ6U3DNtkm+KylbdP7r7hNeOLQXPfnKS4p1sG+VO
T55aDtdQ+H9Xz/v4AZREAZRMDSS6u5c/IKFNpsehy7UQxj+0rL7TGpBaQ7wmfCtPJ2Z2gqH2wOyb
8McELLN9BHjcJb3hF68JhVN7RB30wXJR0240DOk8xay2hteHWxci90YXdAlJcSM/eb1FeTOp6vve
CNSNEFBvdfs0ssm3IltEv87OwsEFoFsq0LZjb+UdmEV0LA8FG+BNXGUodSDTcbk8RumrrRHJ5atc
ZgP9Pn0Yz7GEUIU+kAT47pCdWlGS9l4MJ/722VgaGv0tsu+p9XClXI3ouZx1Xlm9hl1V7+O8n7wV
qujRs0z3e9CmHj1NY7Dlwh20lUd24ZtDwY2oY3r9oH7P9irutcGg+lK/ujp2qIqQHVJPllcGuX6Q
gA7xhnLqSVmvIEYBDRWz0ryKK03ek02iIOciFRCFz0A8/n4bufP5C2gDufg86RGLRvYq+i4cPqXa
uUJRbsMISnSjR/2Onhl0GF/3H1X83ldSoYWbFLYC0LTJQYRoYl62kdyyKdsgrV/FAPyuWdl8yl34
mPbaVvLeFA611ERTICVkv0zpDbDgyjmaN7GmMyxygco8xPx9heso0wiKf5/Vr1kjvzS99zwGxamX
092QaAc9qDaeRaSWCruoyH6643gv+Cg319EmjNQjNuDHLBU2iIr+dezDz+LSIWUjjb+ijGAbEkLN
4WdBBjLtQM7AkWbljgb7fZytVUiuTzTfsUT2wotGP29e98moSQIAKMvXNG1wN2lF7Qt9vb+kWbDS
CgEJ+RXFiQ8f+cvbQo0zs2kLMX6VtFjZFJIXAtH/P5Sd527b6raur4gAe/lLqlqWHcmO7eQPYaew
986r389QcoC9k4UVnAnMOLEt8iujvKP32cEp9H/d6t/cw6uQpiAfSc/7c6JggZecuQtT/qRr+7WL
78KUGR5M7G2G5Prf5dDf0EPeIK1XCMNjivyBUZe6q6OoW/Knsl73c60fcvvr2qmbicmYKLXjf3/b
31JP3ubgNCDgTx/HP/TRmhdWopKC9xQ5RbA49rWa+0+O124iusaO0bgJM+X/swky12ZKyNRF1hJr
+ivfZ62cuDNrJbwuuXcxZ632W/VhyPvC93pSjtt/le/+6a/464VCrf/LmuwzZlkoeqxcMUCG3ViN
ywYv64D2z84K9VPYwpshTV4RZhi4aZLuqrIy/yGZ/qYgqVtG/OLapYm594eQN2smxSh4Mq66lwaO
Eb8DeIbeTnyqV/4h6oVE/q/u51USR8eGR/78ZQ+sM2144ym80v/iI8YmxIPyI1PDf7zmP+C4X35B
yrGJr6B3/++5Irsmz+7c8KoY7bYzn9GMZOWv5BwnOwOPlE/mO02YYz9U/xEeELL8a4dQK1X6yDLD
+YNsbYqF5lpIyDbKTZQc3cIMKKc4xsPkN977GKf3sZL8wynxH4+VcitmQ4Eh/4q2kOAPsOwhI29k
ek46DAdPzy5OMv4LD/y1O5NiK26OLk8AAsZo/N9zrYvGtuNlta+N85p4U+RbTZn6PS62SrLWVDzb
apf7dTf+ywf71xZ5M7WNaGzyZfCo/YG/prpTyznP7atBHWU8eOaTFrWUxYT9v0zxv4nHhESlYhQ8
Qnj2T+Jx6mm01mkwrloZBdQUyjWajE1WaSKkPtSa9WOhhlqv/zWn4S+JR0CQZDxaL5IShynwx+Fa
U6e2ilMaVwpHPxvUpeotjQSH/K0pzc9LWbzW0/rx34XsrWff/yZX2rnKMGgdhUi3jb+96I6ikVwV
VRcr+2oznGjMB19x2z1ZcSfa+pGd5Jt1EvTZsCvol27nAW6eqf2ol3915PlTMctK8ClSZkmDCfJO
/9j9aMRuWJFCf9GNdBMX6z5srad/7FbY/s/d4vWgFJnIK2nBf4gF220Srcjd8hKNn8PlMiqXJF38
lhkG/Y6u8XvcR767XsRp9Y836//xzVJDSqsBhO0fb87yyiroCl5dGuvEy5qB3JG3TKPBZ3leLT1Q
++hg4TrT08lPxn81cPgPZ4tkR63xH4HSP51YHjMqbL2P2ssYZvshMS9d3bz89x3iXP+z7700dRdk
QPI3b6LT/h+bnOw1T5fOqC55HG3I9wnG0Q0qmhB69N2k4IuJGMuuwBXvOAz7zqKNrlUbq56+t6v5
SNHaB03x7kstO+Te94ovg9FuKO7brAYmTtH9tPR6XyfhrujTFzOJj51ePpKQudHqsPTTub3XioSW
NAYztjxaYij1D48Cvqz3/C7Od1k7HUMaxI55dZ8Uw5YGedvbgvDRaIm5C93hlfZZwVLGkW979hWG
f446O/BKbG/uZ0n1wqeBEUVbfIQJ5V+itv5ekU5qWPOTE5cvNBiZfceoNi2zvM/qmDtk4LcEFaeG
2Y/FfjaXp071dmPsvqVZ+Nlcp02drLs07jZFZ1KO129dhsY5Sr+le+Oho1mw0lTXNs0/8nraWnGc
B4penqtx+jrq7WuuxUcdpqzz+jGmzIZRQ1uGKh/REg8JiGItm1rmp9DUsPhiJjQgdI3NWJjUS5v1
Q5KXTEShry3mwslT56c6LJ7LivoofYh8fv2RSutrgs9jXM29SV2fPbWvhh2Tv5aQYz/mEvd2H1UC
K1btPeRKXvqOOW8tm3itWaxfej2776fqiYay8hOLEQiUy6mh87C001OEMrTK8RDZdK+xp8+TRgzf
6Xq/NNs9s9IO0Tp+TV2i2it+i32XaoGequjthUrEcdtX3UuWLgalTp4fkfWkMpJkSlq64dSQg/ea
ada06dbx0snwAy++6KH1psbanW5XW2aUBMzgOStjuJvUaG9V8+vaV6ckpy9dWJsby+n2THjfld1w
crPle1crOz1nHM04HNt0OKNDTmbRfZrLaFeoya4t223aLUFWWzsL6UKvuq1cmmLn91HonMZ4OEHY
Zq9vnYpqX4Yq4xaltHKYnBOzIALp4ldV+iaifTKVf8NL4vRfylw7O15+59AkF4XV+m5phaT6GLvJ
TR6nZfi2mPV3zOevtgx3CPW3uSl+amV2iCfn+zq4jwu+JX/2SirfRtdv++Q46ua5Jr/cip1Nl4bP
dOujYYi91Yz589D2z5VL44l1or4zhhSa+7yKGLJTH6uq3zmd+9ZwnFVPqso4tbRHDbdzErbBUDK4
D4PdJSjrL4r+ODKsUpk44db+5OV2tCGMe8ib6cvQpQ7F52a9s1Pa8ZkuQt90t6NW3FeN/VyY68OY
pJdF0olrY5/aOQVwTjrRzLTpLV9RIu2pSrM60JL4YFTeV8R5VNl+P66Nn3tL+uTU5XjOmE6p0x1P
WdTxoJJl7hdTcUeq967Ihy+qXp1lk21hb6Oa/oP8DHNcZyah4aV+vH5MykzIkiEoypLT3UmvdnHz
0JBz5OQs2Am3eWZtrcbbVLG7SWeSoPIe/xxVYwBLI5yOTRf7c+1sEfVxRDMg2zgZFuUiE4v8Xrvt
Rq9/LKvLiKTw0jodrwjPTf7eZcOeHgBUXvlMF3/gryJLDdicCZyUd8eBPjeUWdJSKewYJ5n6kTNu
SBT0LfulaZud5o3HHmoViujt6GR5XzrN3NhO+o0dVqF5o59suOAp2bMUFamnNF2gLvqmKXemMvq1
Un9blOW+d2lhTGG206fPasnccWdNfNrmfqo0pknY2bawHTq8MBAirHd5Z+7i8E0ZtLc2Lg80VF+a
9JBVyyVLTSaXzzu6sIW8KK2yc1/PO739Tir8eV2+r3ly51r1ZjKaQz6NvsY1EEuTU9Wti5IfS1wz
o5r6NM+hA30YGMzOyMfZT1Nc34q2qZSfMWnNcpzsMbOWIOmara0NlJuHvjSDQ+faneO7I+WSk7uZ
cZZxycKlozLu1XLyB7xojhF97sv+XNDLq4tbyoEpb9U+0jAGa1oEDeLdzDva6Kc2RtgP7LWRscPe
d/lCE7zTkiPzGJnkRwv/I4HsrPUVZ7xWZbpPUEIW5cuAKVmu2jV+3L9OWbmz7Ono5N80vhPOOIfo
8V3qdCXUs6fUxCOC54/P9K+d2m9NlZgrB0Li0zVywqCnUwwFDROdPiLnSjXbgUOTWx09TfatKAyK
XewtJwPyDHp6x5HTe7GU8EFkOCWLu9ZbN3wITbyNYmUXWcCjxUmpt9H2da/t5Yw6Cp4gYC3OAgqq
CzsK6APk57q6sVFkXX7teZgVVVSsf8thPgW1b9N8XmhGcZdrRI0WH5DtqFRFL443+GXZntHtG6dp
XyIt3ETrh5JQJ0xLrW9TV840GJs3XTeReN0czTQ7yEPG1Qec6tm64QZTulC2i3GqZ+dU0W4o0v1V
uowqeUDkkXOpv8GUG9wJFNCjznspsp70e7tpXm0koHCnM7S+mrl3LbyZ5cXR7fhgRCcJB1Vn3efK
eMkV5Y5sLOmguKlmK4jWahNTAGGl0+7GmyI4lBcWdJPwbFnU0gACGpZ+I2JFFYWgH1qkwqB91rPC
l5M0QX1spupohzCMz41ubAwaNZcMpl7SSwSzcu/CyZ1hHsbK2TlzfBJqTaFx9MCpDme/ASjkJWJ3
Lp6Vpj8VdAHVSFjVwj4wZB/NjtLHYyq9Lsf8JizLaNhMHjKUVTlrKitTnbjy6+zqxd+mxfHtsg34
rnC35gy0u4hpZB4KJXZWsSmolW9afc/xiMzro2FvuspO42I1JfrGSnbj8uhNBKiHdxcWkLUotBvQ
WI8ciZEZ3whl34n0LLzvhVbtM5dWxfZ3x3aP8nh7bg5eRZkCv13A8xqtxzw1vdNZTRhZ98JxTl5/
0zgNvA0boUiGgm61pH3n3XhV6YV3lN8qF/vemH50KSWRClXSTW2ftNy9sPi+aY81hfxj9L6YZBQM
F1MomEFiVFVngZXVRBfMIKpD9Ivz2FN4LxRn0xih7c8qBKJOqMdi2rB9jNKCsv6JNED9EVahhj9I
mEAC4639ctTTdreSBObTeuu4FMbRSLJfEFe22nbO26h9pqHwhlqGew1Ok5LkNnqc1+hDZzesJ9eu
QqC0Ou6mepv2rwmQQ95eO/mnwvS2IuOMsb5LVSOw+u4khwOjB42uHAquUo7D1tJza+qBScWcMgxB
RzGC0LYwbVehQ2c9KEr7meNRmui4xulu0cceB0byGFcDTXC959STZt3xNlIV3GQMbkrS6oe6viJY
OPJiw6SloCBSZbrvwh4JGkDODYLSMCppQeqbq+WL2HEs4E1U42nmGuldjz0mzuZMPxjF9Fn2Y/UA
F6P8Kb9Zu8tPS4tPQ2X4WVu8DUNz35TNgWFafsqMonkpTgQg2XOxjQbv3HiPWH2PMVU8axGfLCP8
ZDlDtKH3zSc9Nl/LddQ2eReeF29gFkhlPUS997Nm0iByMXqrq+lV9LjST6+EmKGMynwSPmJu4WE1
8JAZXLu0Fgas7tQ0i4I0nR4WaGLMehr5aCcSWfYaRq1iO9uhqw5GO6R0G68KlPOyTd3ooVWKx0Hx
ginBWzxWa9CJFyAc3hOvCv2mk74NTfzgedNj76UvUz5+qjxjSz/KO3m7W6TbVS8PU508WDSDr7BT
DC8GkDD/sJjHYguwj+kSQlOSdI6+h7by4KjLtYnj23WqK7BCa1HH00GOTHSPPQwf8Wx9YVLj3VTz
wcGLnktveezVmapATCbGRiGDhgOj2ya0EZlxbez4utI9N1V+gQSvZesce3X93E3NuB3tmaxE4yCC
zkUqUOyxC40M92Z+imoy3MfwdXJo/uGt3/vQ3JPr7gRhjmG0Fqs/qcuXeAy3qIlD50WDP9bLaWnK
R5XWLOYQ78uuOAhHVKFDi5b8yZ3qj8kp7gb4tajjhzBs9lpnMGwFbWXEbx3yaspTIrt4VjnEnUK7
hkz3vk20lYowNpckvhK9PEaJse/M8Gs2EQzxtOzUkMRgq7TXEZICBuV0/sgf9Wl8iq35Rx4Vl4rm
G56qViy9ZfhP/jSmjeBU4EA/vmi1W/uOrj8UU3YScVko5pcqNZ/sqLkSo3m4nc6SUPi6BkamvCjW
eKIjjRKoofFg9OmuNKs3etpuScDe9w6FyF0yBUNh3zNMjVhqs18NpsKt64NK00QN+OOpzZPoqtL1
fjYRM19Q156Sbsy4v6Z09PBbbXnE2o4CGhN/EVLKF3UbQypzRHVBkZ7m8uIZtj+oy8ZM6t2KtO1w
ATWdLiPeA7dyt8IDZva1oVxfIO7IhdT28hStF0RrXV/1WNuM6bkYvjWMuYO7qbkUIWHTj8deSFmb
rK0IHAM8a9AxYjX5fL6rldhvy13Uv+a5tWtH7b7CiM5p1KiEvkauB8pzIpCcI2vKJbotRwQlWErF
yWuXJx4qclhULwWtiBLRJbQ631tWvqVlyHtqaDuHm1VH+xwWyol4Cs1SnH06zdseBKXGFLjQJCik
ZXHnKDfoJb+zYAEyucHv0cygCFGOuNE8CIrmTR3gSA1ipPMIVQ+rdlTreO8pw0FtvAAZ48sVyilZ
zosIZaVPH+QrDWUPXvYgC5SH085RjoWZBTbmUxh/02Zs/In2QSMwyqj8UP+gDf0zwJ1m528iawVV
ipbOr2r0IvSgVOkT28c8EEAjnXAUnC3siFsw8TUIJFp1ZSt9boTl+PaCDe3UCgJaBrLIgc4YR1q9
EXncRvpGgJtljrQBldn2RwujQetfiIt/uGNC9yQsq/4ckVlpzV1gw7ZF8plFRU15En1azDY5wxBF
vbGADyv9Y0nVEajCYUfNQzq8Z/GbBvkBbBVj3Krt95okjIJB1Z6H9e4SJ21oKou87V9N74toXsZc
3Owk9iqHHJrTTd0ZUXKntF9j86fQaB1+7Tp6yaf4OfIWHXUwsq9qW/rT8n6D9r2cTulkAT30Svyg
c1fvWZy3Jj5HOkBKBFcDC9EvNiEd6wMd+SHgQwXlYWwJwrPzbEc8hSnoPc6jF1a0auGOE+rD9b6Z
S0j4KmyicYNE7wI5vzXTduIEVHNvL54qx8Ecr49lPvAGzrT70dZX4cw0UveQfbtIp53Wb8z5AosM
ab+JLIZC9uOGJMhHgP+SLgfTLbdeqO7y+C3px32CEtaVfZpj18b5ppR74NgENgurmcObiMjcNXd9
qmxkZ9QFnqeQXB+h2/Akv8lFCp+SSLObCVPJ4kfOhZZdfhEq6N7R53VsEdpp1yzAabhRl+kOMGAC
qEQm0YNcqR/YE3922IIGVKAwGti108cKPJYz4lQZPkNEnJ0NQBWeD7U+WMJppbiZIZbWBaKvq3mv
NzOtBgvG35QMsEREKS9N6G6XLAWVUExrPMJQQhxic3VDvjUi9yDPMiDTsf1oxngvTKOzQ7EgO/7N
6d1MxdRhgLZ9E/byb29uNrL1dH2KzOG8GMZhTHgjVgEAWx4iPCnCFpKR19UlqRldLRCQ3OQgtTFp
3ChI+ldBKWDNrZAat9nH6mGyrBMyUh5hTWpg4FzIQpyOyYuux7t2jc85uFhsYew8HMqfbWvay71z
EMJVQt8t+8OE3yUrc6yH+c6Y0k90bsP+OYPGCUbj2hKlNSYMBLV2LDOplYO86kZL1mkZzc1SxGcD
OzWmabsIG6W/tD0d6up0d8Px9tUiWpCCF2uEeaF8DC7O1gdjpngejSSgVBhZTr/KlsDNh42serLj
O/kZpQNBm0zvImxYeph5QeZp+zS8X3ELy/UbmFWLl19Gz/VLLBwXYAYPE4ABWmOrwZK8PE+WHfQj
PMGXFIUscmVoMnr51leRkPJbcsvyVVi0qSf6Rx31CXdXXcoliR7L1dkXUKNK+yuPcYnljum3O4gP
MAqxs7uBEHQbhQFySKRahX1W0jZ0sl8hajFzvMELkJYjnbZ4qqHSvwH1xXdIjwxCSGakbcAUIy1E
5tkv0F2tZHsaCCKl5eDYAW/D6vaFxUwcfrZTUKP9Hk1XeCBNP8dOLkxjo8OQnSaICmsYNsBTFswR
chOtInJQKV9c9U1VuofBHI7iRmDVwoO22h0JP4h7RCfZRJ4fG9ahdjPwOsYTDdasGRemzjzWB8RP
WyHcWROiv/uRYXpwinLx9VSKdBRyF5UlAmSojW1avdfcdlODtfHLoxNZt0Ggg49xpIrXPiZ4dGIs
IlEqUKHe0KMMzpcnJX3MATpvImcwo/mAjrcg05xg8PLT7V0ZEwEdGoL9MIplb3PgMfCUkIrhjGfR
0jrKrJivfJQX8wp5E4xnjsxHabL9AnCU9QrdIqfxadCfId+Jo6ZJsFywVvhWh7wzsIoRX7Wqb38Z
Rh/kBYmrRk31pxr5Lsp+Lq0LgZ1tRpdzL3dOoTseku7nYPdYHeHTqMQPKcq8nVRgd++7zBqc689x
km80DKdW649yJ0rsBI2z4rc3grLvDsn0JCwjEg6HzKK3B0SpiJzJnPaJ6QUGiMUFCuVXaZgWEsJW
VMVPCSYp5bylz9xxsSOBRfSYuzcQMMLIghvr3sJj0N+7BT7MYXiolJGsuUJ50O3lTnWXvUn8JWUz
lVl/6uPBnyO6/NWqdeMsOTiuZfDSL8Jv8nNyiDYL6XeWzXb6s6atj+KXU2xo09itmbrlJrieRk22
7IUldSZHteIb4WKi7qtMMbC6H3CYHL7d44PsEHfLIzOK7nX7Jgg59DWygrGL7wXyFWG0N5YKx9Gy
oQxvT+2/H2fVUY/7T5Qk8f0iSEL97NX9TRNy/ZxUQ4HAIrhWP0hLXBzaDKNaxZFVj6eORnl2wXby
bxUazDDUu3K+cuqCkfE407PtTdxtIilEtSmxexLSVNv14NKsoR56XzYlXetEsinWSh9Q0qaQ1Tfm
1/rThBzTwzdRH7mZHYX7cNDdZaDWWM02DV49VipUJZdfLE8kU/tjaB8VSCQHY8yjdjTc2LfAX3rr
3UVMr5QXAwxhTyHSfjK2bvJJTeyd3ZUbUhI3HecLZKxrZ1eP0Ifx0xWmyZY7OfnEzC7IFnx5tn5X
cnZeho2PHm3t91+SHBCXX2ULolUFtovO6kB8OZYrNyoIpxxCxs6Ue0RMw4BZjTUiPGgACOOLzC/S
HN/UiI+OamX3jdrFIDPdIAvvmY694VXFwBuV3E9adyN7qDAqhDXnpD3yJPJFz/gVZnO4qOogeA31
HkE/ItZbrfITx6JBR7qx9DyA3hzxzEAo9lo/G111T135Vi3qo9q/dODWCjmXRTbBRZQCWMhLab7a
n2vcB95UHkKOQDWwbNjs7eiVj1ApP69N9mm24p2IdYWDZQlew7iW+qrgy4ZUjKwLGGu9l+eARvmO
7r7LPYX4nLz8m1hICP0aF5LAvqVOdqVdbARSaMQ00Ll7gWMMpdm62A4i4tmLeO5xShuafUUakbq0
lU0yHzJQpkOZ9dsKx6c4LZm/xysjRgoXcXcWj7McPavk/tL4rQQkCTgtsXxA1uwXqLNJzVkELXq7
hO7gTrIez4L4VKhJSBGjC+oB+PMnVv4eNbja9CzVCJ/ZH3yATIBi+qn22qF34WJIHLoWPCImVh6G
TzcYHlGW2rk+NmBWFHszdXdiIwnIqUlqBdGraX+ziG4iBiUeWtN2wHhncUJwPZN48P0dBC0Iny1R
z6QDZdl1+rtAB85bHNACCtw+vjqwZKZ5OxPXs2nTSfS8ErYTihHMDq6LGySuVQUVW2wiggY0PgVY
4PYU5lrNC3irSLkY7YNL5BAEC8KOgq4E04Jgdc6Vptr8GOujY1At4I/TMfVzA7gTD3eY4zRcL+2A
Df0h22ccFk3GCz/1lt3IrmRRgrjUAobBL6rQYTM3CWQP7/VaB21Kj1aOiRcK+7dA5M4grYhDFnUq
PtdUe4HpEGkJOG7Mqj2qTwwvNnKz9oEnfVKehM7WnCHvvcKIMsxUIjg1XXRgMfERL4O1z8A/qEuk
R9+YhzRkGSHWFea8vA/uE3Lpop/t4J601LwXI0J0F/YMIxL30JOBdd/d4FIkcQ2wqFjK0K8Yknad
XKK4p09q4w/Ji1kYD6XnAD/jwFtWwQKCQnkmzD0yNUxEBiQHAEknvGRcPxpCV8xAnUw6cdaHgRMX
pTfQoon9ayENgGsbyfR1NEghhYTE/2szf3l8tnPdR8R5nUuHkwdurBvse1tVNlXyWcj1BgZUd8u5
K8slRZ1kI9kBVfzcGdanici326n07hy3GhZMI+gahBghtK1Q2ZfKT7EGZZdGn++7zHkQOCHwNSfb
YTWn3Tg7W9L7AiFlMQct8mqsC7ECVqWs7aYipqQ09Z1DMEIQOXRUC9CBkDQnlbhKFmfnqv5SGNWd
ZY1+Gnr7ulG39gpkruObzuG3JBFAzqoadZztWFn0Wm4VOl7lmvhAOGJRsmVkbQdDOwIg8/o1r37a
ixdUCO4V94+II5jOwtwyjZy2mc5dNkYE+ZbtzSoAV6gFs0ZhHJhOvu2szVFue8UTgyeixkhQTAiA
UKLwB07odVC27WRA5IPLaLzykcKcg8CEmWSC2bbu5bxq5ZtIFYUOnWqOP1btvnM9CzFO8YIhacSW
54sr5KK8oJ6hCFQ43Ke11kGMz2zC8CQAGk2EeRw9mLk5JlDt7LV8GdlwqUT7AbcVcBbkynJj86dQ
t6wca07FJjXsWUhFtWVGHP5CVBktC7ZiEfwmXQN3I6RVMJaB82QN8nOBQejgsKehg2BlF2UkTm6e
CnGWyxMJ7r/dT4n20qeP3Yyr8SD6i5+j4lgQf6E7akCfWGh2xvqIt031SQQiP5mgIAtfXQ2oED4K
J2MnwO7mRdKu5EBuWIqAXfwoeoKF6lQHQeHqkG0zC0CcPgqF8ih+b0mtIxzLPxriBqInRI3DGPJP
eawoJDib7ziC9bGixGDnI4LUWTiKSfxaPKrqnnjjGGd+m04QNo59iQ4Nfq+l+yG/Kn2FMTFe+WxP
/otjoiuxZMiuANf+3nydlSdL7wMHllQiNocHFJBSEOma2gNKg+4Dp35Cf9gKiRnP3DoLQNSh1/hT
nCY8E3biZkVlIsIZO0I/5nInlyBEw/loQD6BttmArObgMbvkEpH0yng1S5vuCbjyscLkyFFmN58M
+xngexgS4CKP52eFQzTcOwo8Y1gq9rGgHSRxCzhEKQj8jr02WKtHlo7dbROKGd4tJB/oAizMAYmR
IRFp1uDa2D3TqQFHQNkROSkNgt5pnjPOyHPSIK1fxSUzvA+m92iYYTCWb0TRmd0gB0n4B6nJvyVE
cbOhMK+AXiD7OwEOJmwGQZrjl4K8APFjrNEDi+BQ6rLbR9Vrjx7LroVNTK76JlUJE1JKDshh89Al
ziD5Mq70wefmgdECPI3oPorMwKUzsZAGe4IshCp1h7bw6sPtvfpzFiWHeoop/98lhncYgLMi8+dB
JymXFoeVu1/x0RbtsBUAJ32wOeteD+9xj0hcU7SZK86KVDmwD1F8SDIR9d6Sn1m7YAr8LGpOORpO
g4Eujcul8ZzN6lHING0RZqKjMMJnKBnhJKqZT7AiJhnvo6SkgPlRUfZCj0K/3DJ9ywAW0frVRbAL
PBGHZjxcxErWp7MwjEgGcXcgTxpP9Z2IpuuqRKwgOtHjyyQHoq7znkObbAfZp9zMB5AEvyIKRXiu
GpugnH5S97UZJ2qX9Ig17ERXRPhdbGJi4tKouDZluCBdWxx09PgRFA0n8oUzgQXgLihP44FyQPxL
7gUa5qd8/zfBCbVL4JR/QpUODGdqncA/ft+8GfdilApCyh3zXuQz98haTbve9MnHrwfJcniwBPJ4
r6VkQhQC5ADXsjghATM0dnaI+5siAbpWS4jddl4mssiG7Mrc3SAlYQDKpfDkIEyjEs2vcVFAxfAK
7xliOuwT7TTs+18szio8oJ/qXbqYhEH1oJrl3iNumZJ8vBJG/Y3hjdagcS94pX+himorVCwuNyFa
lilKJHsgZRB+WrQ1mMgkqaEUzlUYksMSJCBHx6GIowthLrhMtAyQGU8IbClG1YpW4nlASyRcQ3qC
hv7Ty1JC6AKucDcKlaMm5BZvwga/26g/Q4k8U2Qqu4zJbxuXu3ROmJBCrFlRfK3+gQLjKRbjcYSM
mkKj/O8mwwjhPIz2qyGj3+0zLhJI8Uc2gh4iwv/ljiWyUMFcpL7u2wpxCf+sRbil0GUr0pkLE9Mw
xHWQRsud2O99egLn7PFEwQ8N0TPhQHY/2viF0CbwWqIPYsRH6O+aVBZgGAdoixQfdXcjulP48qZX
BPfLU1uiCYpnEDK0uy+cuhgXOYgu1l4aDNYVgSEOAZhOfJs2Z8+O7KHfyCXHrrqXkILY5iKCvJ47
RbeRjoWGtT+LVJNbETUIEKhmZzOSWOQyo6IIhx2vi4hT5SsOJyy4tSruV4omYvCxupN7csJntT5X
mCeoN9SjL+YhugYhbiI92CrAkz+RQ6r2oYY4yUjXxb8leB5jVZch2jAHZVsB1g/v4ygij7uM3a3u
9Z9MXTmSr8R3ERDyLKhP0mSU4knUNU+DBsRgFHDBgtJiCqZ+BUoPh0JPgqm8CAW4xT1fuIAQmM16
RD6GA0YGh4wjTqLdwG3wMuzL8ZO2IMfOL/IpbsTT6514B+RRVbcV5S8f8YhgwXriTRJXJzgkZ1pi
zjX8kl0C7G5+cUXIkPnYwiQ3EFomB4FAJHP54uIA2PlCZNBcSyIbXgQHmfaLetki1HgTRxwC/BQa
j+vS7SVhRYxQNm/b8B6HKiqrn48UFZLWGjM35VXIDhBYN8c83lOpdzN8RFbKz8X13Pb2icVynSKB
1sGvtTTQ1D6wGPwhIBX5hBxhFyeR56FWBnZW0R0gPEroGZzAzkQWACjFGemgXiSmE1aAGPUB+TsQ
EODAEf40Qr4tEy2D0028XJBJ9RuFs01nweMAxze/gkXwEaYSy0I0lOQN8ha1NMlOuIkvvsiWJySL
5A/Ndn/PI4Q0+TKV9xA31z1pn8UKGd7ZIFBUXI1CrL9V/K+Ni/Uo+MQE6tjZdBDPM/tC7vAhOWFo
aKX1j/zeL3KwDFRKru9u9j/TV0XTQCWyYOA8jjg5YdEQZEvAVTX5G4n6TWw6cS6IjSbm4IxPlz2J
CwzdM8eFXDhGGsHhJiEbaBBAIk+w7oXnB5u+PPmVVJUyWbcd6kF2w4I4ZsmNSc+xxwCHG3YQGFDG
5oaNCwqFb8QqwMnAVbLK32cnsRTxHdW2eirTN7FYPGrNNThexKygR4EcfJol8DH+5HXis2GLXHgg
sgoQyBdCYINdbkSDxLxJ0K9kPr4seXxjHE4aHWQpzc0zCcsivHmWyPfFeU5bPeAbUD9ygg/KvaBs
ayvQ6P8VpWRY2i8uEeRKguGL31tnlawQDyklPE/jwn2q5cKr4hnDC7LACHP6iyE4GN4X6XS4Tl7c
hIhEVO8HTxPJLLARWuBXcBNnmkDB3zaCaG4HtmIncpnCd7ewHIIdqvu1euFJeT8rFv+B0QFXxS6E
qkezChRwjjnWB/Jkbp460YpAP/SYTpFP9R2BJsdpn9krfxHuoS75DgkU2mFgt+/En1vrKGQjFwYH
wAj43Q9mi1YEdEiSD74rPi6MH3NMnejL8Ur3BsFTrJ2HAcFSSVSCqaZVZ5ZwuqOe4zToBpJ3b3TN
o2Rcqcn66RbOcPrHslf9khy9yBhfRYX1jOCA8n4JSFmmaBZhKAw54o6SZLRk1QHNL+JGnFEcgolT
WaJgEKR4kOhB5oOPb1K1n0hZtag3n/Z8ph9Uv8ZmJwzBw+hwsSMnBqn4Q6znzGGoXf0qwBWeFmt9
mI0XILaXp3e8hYNBQPGnii2NPzbq52e4xkaSIAaEbYRIcIcGXgqeA1VnD8PyyHHLVcDQMI9gflkw
SBi3MRJLgC2Mwi9xz/wEcSwRrUY/CpbjZaOuPprIAP4qAQCP/fHXSJ2PAt8NdwbGjg9iJ7F7cakJ
1mU9IuZF7CHWwIiC1qAG/mZY3cYAPnIEXhrfDyHph/pBciV4u2rlexprMv8nupvJBhOpJw4G3niL
rVmnXzqLxoGiQhucXaOHdw9FJ479Nq12ufKxjv2xRDGJHzIuQHEoBY+00nW/hvQKj7r9uno+xS5H
wRbC/uI/Fjilg5GANVvhJ64CH63csnhkrQs5J1hdHDhSOh2OQgVVa+ygSLPJkUCMEWMJ/JDAGgaR
UhGtikeC3Y/iG7DAwmuLy4joEPRVjjVFCQfEX6b1N+fK/zMgjWG6s35nYvwPS+exHDkSA9EvYgS9
ubY3ank3ulTIjOi959fvQ89eVqFZNZssVsEkEgneGzaRxRT3L/m9HHlWSyLH/4/v0HuPNXUG9puc
Wf7Wx1gpQhKy8dryaRBnBhgOG9qxvNgeZe/ATy5elh/CMlwtABad160aTA3Z3XXzxbQC9y+j1ZzD
gkbq/ntJ1Iav5Ttkl0kGA8DAWZPEV9K2/8NaH9IHIphbCYYz5JOWKr3pC+dvY8/vTFbYDlN2al1r
LxkCKyhbMvDmDxMblTbGTuAiB8aBC19Siik2cH/k/UhyIIaK7WEqA7vQ3gqfSD7tz9pflehnOfOk
rv4SQ7R5aakNlHp0DTraeT8CPqiDwKPXCHoniY48Jg/EyxRrImG1u+wsBnnJs/F6UBm8lmi76pjH
1CGi8Y6z4lHXrZy/YnEckEHxaQbws20RAjCMI/CfyT3l9VAgEWAj1b74jVpGi3XX3E4iO15ppEe3
pUkzTfOV6MPK1mFGQ2zj5iUo4Bh6UC7I7HmXfECMsywoNg4PN+O3BGIXCO56MSrIHGvx3CHdM9zK
lnXiuMhHrmCmcZRIhz/mwrgyMhgx6rXV/8ghkA/iuiJCdQl3xOnwp2XyU8CL4yBzuxjQp4BgVjhX
3A6FCD5/TZD4+c+uy37ELfPHTIuHaybJ56e2LEdW3CLXscxtCivEA7G4fjmGDNwrIZoQfwNvW1Vg
zdcFFuPyL9PlOeSW6vFZKuDE2exJsU48dmOte2LmMP7m3wTONOvxJEwOwTCxEOKaYSARIGMf2Cfc
WMyXCS9CEgQp9Esqzg4W0JT3bRDNX+2Mbm/6NlgHLhPbsu/JtV+7GTKa9W3B0pANqaXmDnc1qifc
N7UvzPiVzSZrgTOQTEhsTVtvRqpuAu/JFhF0ofayQwuSJafEpYxqQGGvAvK9735uBNQjpJ6MF0hu
OseNq2vBNaMKDRJdexFYTUw962M7yY0Qhbjxqz3nVfOvXIH+Abpyrrgfhl98CppC65EuCFZQypCT
NiKyCJLu/xWkTnaF5BJA+Vw9ZWoRaFSRPpZlCHmO6YJHKX1wbf4w7oojWSbfIoGMfDX1ackKpSbJ
mpudd8MZmcw3xHGph71LxCZAuyAoc3cvrxPxMck0aZo0xr3mEDsNNJzR6VadJEbnKrp31JuZe7Xq
a0TOd1dQlaxuEEpTxBYX3FXsY0BVTN6zLJ7syH/xI6+mzk//F7Bk/0vGwScFnkKdRfLR6yLSKyWV
XKmhqmbcyHlfAldszL9Tx013V5xMwLRGNfTMMBtO++JS6fQlJAt2fugPTzZFNcHeZCnZy158T4CF
m+bTcpobt9+p4Faigg6uj5QtCTHFaxaM5ZDTx0ke7X3QFXvOAft76CDGgGnoi7sRa4vR5RNcTtLW
3lQfwtFqrUtM0R5Aj+9tvEJwxnoxDuTJ2hxtxPeq4ZHCEv+beFs+knrdPsEByErII3PqKZaz5PxJ
CQA2lXeK4jPLWAG0sGfEIQnsJx9gXSQZlScS11jrSIV7V/oN3MLm00sLcfncxLW9AevM1YNMWw+W
fcPrlspbMn3k8d6PfiYt2Ati3k8L1eknvp6XktPtJzGeuElCSi7mAazyg47RFSoDG9/9KrPi3iFS
ZA6hnRY3ODTMi8n+lUuwJ/+/JbnMv0tIzTbxnK2cPJ/0FdtVsuqmQG/FNWAynaNt8uCsR5GB5WP+
xlC7Zcm4JlAt5qUFCwhogsHQYkbkO+ScXw2NfltCZpGQV7YVySANHZRpkrWECjRCGHd+ZTzMU/dk
0SawMnVOviRtpru8e3l30zTBrbLVV5GG1A7hK/p9dk/l/37xDJ5q1sD0aIIbOvcjbTm5VpU8mbF6
oz+Z0vS0kykj4jhLKzja8/IO2WknJk8m+k0jfZgl3XpOMO6XJD6WWcJ1UYVT45Odznd1PY+rCoxL
2AH1pD+Qr5sEks5TR0rr58Zalsy22+O4eDKH0N2UXD8PmEfW+l+Zl77VafZewXfThvwUGtMfZahn
hEGzVZ7hDi29vbOK5aAP+u2QzsFqcihl9tBcYQXQYNCUMcyPpd6OJdYx9aMtbKMjMasAVVIz4xW0
Xf7AYTKan0kfbuy5y+iycs5tHe9JCqYZs9bN/S6bcp0A3NpWMNSG4VXFYrmSLzYzn1aJeSfuUJLh
bHrsXAMmqo8hIWkDQOLU0kK2n1AiWKpyI0mOlhY6yQODVyV5c647y9fpQ9VD7zjq9v2QR9ursyYF
FjRR8J9EkbAB/SxvGA8d477kcLw651iav7WGAhXpoY+WbpaDI8ea/0gZbHTGB7+a/wQ2oYcObW0y
N17RvMd0bTTm8ETdVN5bR0GbBGek78zN40+AfX90GDtnAmPSMgF6M/RQF2Y6IbE+rFvjlN5e/BJW
Rkq7dUZswMNqOFRYH0sd7MIkeg4jeig528PcnOQ5pSoYj8YfOSHtqBE7/koCn4MxhelnS09b3goT
G/+O5eV1nYgUnLY5DSZl0/YsGC6E/GcrDgi76A4lKwxpAy6tl3wZzpw/oYlBkGIvLA817c0SsUss
IdiUWK56cg6ltHdy1vRxEJgjSped1DeHJn7MqYuWhCVoMGeiqLAY3o1pJr9u0R49o/oUYvIyOAxl
1ZkISzdtTeTl5/CgPPc7FGZhxcuHX6v6THvGMqW85CGKXrTYhdemXcTKSRmoS7wTFHhJzcVQupm1
shhIvmMGz054Gn0FI4uby6v5wq0W83BMC1otQOL4VUhtgpkJSC+sCx48IbmxfXDaahtpCcNv8Dy+
PqxjNkMAniTekrhH3llK3URa1oQoI+korpk7lZq7HEBpD5HdPFIRGaf5nMXZbVeNRDEOt2U/pfV0
r4OtCoQnYZ3ksAt1UfElGi0hGCY8ZGrOhw5OQD0GW8FlMLZyEDwYLVTl9LG6Eh7Yc1KRFWNHOb4D
Dg2W4cQDeth2eTWRc+4yWB34ZJeIeGzrNx3RUEGYvCX/MY0JanJWfPmuGoR+A6/jFOKV/y+llHbA
oNVZQjaCYcbMbuR9UT7xvOY1G2kJ76kQ7IZBrZLhsYLcg6vdNSG0j+WNUsQACS0yukd3GTdSr1Wd
u1GuUaxCBYFhLtyY88BmQDKBuABOcg2RSGCreFECY9rxWg3VRphVsgln6Y2lR58l4o66ofoWCEsW
Tn7KS0WD4k788GjHbFMQua78hJN5aJvoTKLHjmWy8bWkQmYnPAW/092VV8SdHLO+DV9czz/19Dqy
GMqvt3ZbPrOQepre+13/q5lffcyLYyTGDsqXYPDMaVwnffDIqjOybgc5s8jIIdRhwZxu+Bl53ZH6
sawB3+HA1BAwq81PgmLLd/iGemNY1o3fqL92nW+8nEHXUKuPErDIpkQug3YDdRjZYmhFC9mAKwl/
lx/ym3yLvhz5Ib/JSqd5/7hYk0RL7E1ZDnHCRCB8Qt4+P/TG0DeF4eyvX5Ob23l8Dh12EjdKppkF
DU0nVX+yE3vdGxUaeDsd2oEDe4ZLSj+o1Y7HVuV0HgVUGudzm9i70jkhFSC4ddUVjAfvj8qCV8OR
Vf58lk9oOr3qozvQmvmD9bc7dy9bVS2X0Guv/ZbyKbCgvfQiJDnsOQZr8WySD6UVg8Tc8lXIR7I0
jNJoTlbYykuKlHuwQEIwsaZiluU1dJKHc8Cv5f/rHb2qOUAOS2HrQl2PLulIOyjZBcQaepXdENsp
K80S9TFRSdR/sxP+X3HX0AQAkjW1cHDVLXGEhB7CzpB36qZfc8NgggTaNSOLYycKN9XSPWHZmVWa
SsEQTulGeuWFqJJU7WNbV9HKc8b7EaqOJI/wdLhxweJHKjV5uVyuKT1ngrs2Bu/BaasLrWcXqV7K
Dsqmamun7U4b4z0OxiSZcvtt5bhvmg/IXw1H1MDBpZv0rIZiKwWWmLVs22OHTUczS/y4FJHkFKJJ
JemPFJ/En/nv3I44Hp1KlYSO+Ns8cPDtw5vjTntIjFtr4tvaYBs6/Z0kK6oCvgdu9icNVlux6d1o
Jy+B22cHdY5zdOkF5uqQP2VPkk7ymiWT5LYwpcJ6EaCP32TKNi+Dj2GdWRWhIxL4UhZkQCDYhDCz
iYOGOr/SsmzVb1pwKt9IniRKH0lBr0ZCvy3aX0J37Kpfex8Sgv17jWQzlqYJngida8HIgcNBe+Pu
pUBr5vG243t439yuXiZ33Ay/qJRZSsbjv1qCods6ifwx4P17y85O4RwPNNb3I+WDcJu2rlrpyUUK
LGyx1G23bUVRhXPGgsi/yjsk0Gc1Wre89r0idO5JSsytyKOn7jXXiJNlG1AMjxkHwaIxRvgbt8Ud
xc38KB2TjJo/xow4Xk9tC6uvoF8QYjGQqMMUPNE5zdflWO57tnaDp1gaCtSJfyRX+N+mOE74Z9Lf
eC5Wg0FjKzIH3oK0QwCj19X3wEdVZbGwxkNbK0jg055kuqiSbdODH2Ke+DDvUE6mlLF5Z6Rh/yIX
wGBFAgfsl7j5p82RkUqqrK+Y9kI6hUHr0q5HZDYXMwVRtgpjpg2/Q8Rn440VU7rzpT3VBr3fgsxV
tKdQpWjTp4mASQ7BUpEpmXAAk8x7gKucetFrn3rtKSj6M27DBeHgqaRlU9JJIc4KHTxm8AaZL6se
0DZbVSHs8iDcpKP1WIXVPQ5YN4Z3pMFpVqhIDYfi2ahMqEVjCpEaAlUc/1SIU8DxGskItXhLCyU3
6zSSLCHa4pUVPnEMK3IdjTFmPV6vtB327+w96jR7gpcgjVExSVWydxuDoNWadsg6LVordD3knA4p
gF9uy2aGg/UQZd6R9/7qYt3kSOgonHS8ZIFqjTG4kYqBnQO6NEN5DO321HsBdbjSOoUmbRux8R3m
PNuiEFex7tvOC1Zx5wDUMX6BGMc3TsXoXHzg9Tmay+fCquG/xeOXHObGmaCOhclwkVsWqR2HFJOm
Ojqq2ZjFzAh0MySrzNVMLGUyn76zlwsiObQhIYdNP7z1UqMtTz/gCNQC2b3Te2ZZxFt7NvrLGEZ/
EzRmP4EjnYOtoAKXVrehjAQ3QrmnhkqR0xofLl5CEmfTjLW9N/Xd2piAbpZ6uqDUeSeg1pilJLcx
HjR0g3EdNGqrk/VENbEJI22fliH57XtvF9fZDkO8ZWDOfpq0nz4ovZWHqZZPeLjJJUSYZTGpieU6
wkWF8+qY7eOsM7W8o4lpbQTTWc+8uzH3ITjr2bOl+UdSMYg+QFRJlJ46QFdGO4V0Uo3Bb2JWN1ec
nFPlM2w5LUxY6QOs95rR6RRGrADxd80PyJyik74Uey1WKDoUyZqS+ENY9dW6ioangFnVzHgwdyTz
+6wb4HqbYQpcPl+iVIfGYaQviGjvZyff2TDuksHmLBIoX+gtPXZNYq3j2KORnporsD02mQ55ASba
GtTFA6TC+uWc2zodAvBxiO9UgVGnIHCFuF2j0kM8oNPEBLJ9RdMksGd+h4DQEsy5AwJ5Y+Dd1B0F
6dSWZoGYy1Su+Yb9Ev6UfKKphk08zDtvMG+lukfJkMEcuwUKilgJnbZ7oY8L78wjMBdQ317MO2yh
AGO9G+7c4IgG8kY0RHq7fmsS5ICgxWjE63xl0hpIwLrY84FmN2xPStcvnUFiTe1uOUu6Y1rTPUWF
RpU3izA26iuYLuzjxd0xc4U2mpPRBKt2MXZROVwDv8Jx9lLY1CfvJsn7zQIkJ7z/dgyuUavg41JP
dyK0YQ2aA3kFkK+JjoubnjyVGIgshoW4Qn0u6ubEZpwx+UFgYld/Gvia6TQDD0G1J5kE8lzbVXgA
dJpg50vRimdQilAC0UT47qyt397xzGqJ9slgGqu8ch7a5Fzyv4QtGxSvdmtsochVUAlbAgFuAZtb
ONBd2pZKorPh6nYw3Ta8NMGl2vgrJq0RZJToMIFHG1fhRxwSotPr539W+DHWDJMvebWAUpIFLTRY
Wv+CMQSRduCsuxCkF+yWb7ui2TBx+mRb1tYlEbmTBBbQP+6RMIUpMiqh+UQPRCeKVCfjVRtkS8Lj
lT1E+kDO+ysUHvGpsmtpTY2/wYairDgTYgZgEC7PKjAKY4B+Iggdhq3zXBfPG/4SPp0laRRnX1DJ
cnEArpr24pRwGAJaF8RsS5qLqi8TD8guJEnltJDfamF+n2rlKZqbaiVWJO2/lc02oXuFexFTyR9C
WuIXVrgykISINPJ6mjGw81R963J8GuD/tr8SXUoKLCmunDLB97iDLBmvGAB5m9Rz52W5LC6Eh3ne
VpF9xz+lQXGIsh61JbcG1SVyYcrSOQhD6cZ9c8gIGcyyCRrrQ8uaauf3/XnOzdfG7vcOPjN3kRvQ
w+dED78wy6+CQ3Rtv5nHvlmPZhMChljhzqGLf2Nh3wa9fovN+cPhzLQwFxmWwunXf/FnkObd695p
BbwdDfOpw1Av8fiiuu7Uh/GlzGkpl/vWmMAep+OD4dGoaxTFbdg3/WPXemcYYK+cHfSI2vyPlzHF
xbN2Xh//SJw3xCjFqpxOI2XuxyzeaQpA3wzvQ6f9jaYS8bYB7coYg9F6sb4anfroWMNuZMLYvRDA
2pw2addkN1XIQJgleoA+qIhJvziR62Xy1Xs2G/kqridU762dZiLTUhnmbrIMONxe0XVwVfQ77Ln/
ksqBJNuaSyb1Rb6b7gcAk8fQMl8TDW2zIh71VWQrb9tJCcFfHkk30fOBxuunxl+PAXSrMnRgtXK/
s5bYq2Ksb7zCyzdFyjbo/BTcQMP9MFdU9+EkLeat2N05GTaV75y6njanpn5CueLtCgk6amctLk0Z
OcT0eX720H5eeZpWb/rFxOCLzluCCbNuxrrcRw4jL5PGXkXOPCEKY08nNeb6acTwAqhCb6UCbpvJ
caBlbW053q6sQu60hO2tK063T2tSEdJ54ZdbH2yitKhsd32IqFKwd1vtZKbmjR+Ul7LN3k3S49pz
aXx24tVgOEdgrvWSjvdN6gMi5xOM1/YS9fZRfhZlBzxJpuurG7+czlZXBGtzLGhUAgUeJsiupjpN
Adz92DqmHOOmQNvCJdMlYh1QWamIct2MWiNeYwH16DOX+Rv+wZtrauT98DJ3M3CNf3AAnOjbvvh+
+OYOOsI5TZ1vraTeKy/6ocZ62xjq2BbdzewtB2YLUPQKtkvXnKKuZ53Co0XwpgE7E6DcMVzm0Ebm
AF9Eg43WYHS9iJGh8zl30SlyjKfQN88e4m8RMyS2bYRojT3068lnIqRYZXmRUQCvXA+XDXZnBkXQ
vkoqV3YDrbO3p2PULrsJjF7jWBkUKyy/uCj05jpSiJz2aOpltKkAQ5d9cbKYQejRZt/ayIIP6qXK
buBxtoyVjDzSRat5BFG+1HZPHWA4xllJLQr5l5Xq+pNjOo+k20bIDBHbRH6mvpQUnA2dvTqM9TmU
0u4c9R9tVKNvTEMvYZWNrChqWhUCkepoJHeDJCS1OjThtF7C7h3GYYkcKTo9M3zNgancgEynIGI8
5pjdOm7yi2OnqkpLrBRmjEzf57S56eV8o4wlWxVd8bcZQ3REWSkvTwQaUC+9bdYb06ar1YrataoD
f10M/d80H+5la1ZT+hBUbvghLGgpVE3UWNdpXD8ZVYzRgXXZmd/oZ50SleyR8aOV0yVQJf2STZRN
sXHIXfq32lC3cfDG3z7XX2qcv9VnzwsFzq70n1sMZ6xQ1OjoUKVlK60qcBkzT8+aPj2HWgI4j0YU
IZ9hwcaBbiqhWYK6V4ZHU3OMYLu1KfqOmrlBmGb020KroLIR8WSa1W6q0HgX4L/P6YNQEVOgTCv7
GXUr28l35wPjfAvLlSdLo63Jo6kYcv0IraD0MnPd9uHwVjV0zTJYFHmJvD0MnnNjuCX8RM9udm45
XVCl2YU1KFZA8AWkjD7bYvX7KK3abe86ZzGv6eLeS63p+nKpz6D0tc7GBuYJSZWjstOUNkxVj1W0
C8AclN2cepTrthap/moyUfKZu8Nie855GpAd8Wb1LbmEP2XGVrVmvyvN4SW0sxcNpsRqbDQAw5EX
Uo42fgfIgHmC62kMjwOZqb0g+TKN3zED78sSzm2TFuC2S6GvxaWUun+R197oDk336i1Oly+PgQWr
YZgPsZ/CAerdcR0PBt1gtdlBMFHLj2osBChBQ3szf5FTP3rFPbkTyg+Df8fAjWAbWP1vMpc1wiHm
6FHU18JtjGziX4nlXNOfjrkF6X/Uk7MT1zu/G44D03K6oeMFphvpJplajtoIsnkFPkyPQl/8Uukl
0Qo44NbMOiCptgkmfR1oiF0ffG8wUJRs7FoKkQgdM42pDu+8BQ2VDIekN+6RKjoYB6u7a7R2xxgI
iKi+MYFqduYmTfKXrvHzDQmWbIVdrHGRxe/jL8e0tD/gkHqzzW3EMv3Bp3kH81UbPtQKcLimVkjE
LPRy2AOdEnwn225fYJx0HnmEpOnNkb+yZxwvwlKwUer4eYoCAHcU36LYus2a4cEYtO3SVPf0/Lxo
atlMobXy6+G17i1oq9Y2cgptpSHEtQ6H5G+YAJFLOTynEe+9bH/hjqMBvutk8Jz5NlOlxQisDNqV
4zb9dD0EhIhe09GHgko3gJbGUk1idxbSe9J6CdICUM9MDn3SWr9GhZcmJCtz5CP66AlKjDxMFr9k
CaBAXzC8ZAILGSVLsvtd71CGKhiY0ZrHOK8vWlht4sg6Ud26cxW6Wcgy0ZoYlbCPDHVnBW/jWN46
WgchHWKMYx0WvzwlDVx5zV0rjnapgB2I7Es2KHXZB4eJi7De9nIbFuFw1einXpchWOpc9HV012m2
9VK0FpxsxsvWmUUjLpKeQVPq9OHv2qbf8WMZqcvIWqcUHpuiXOfIJKNF7/e0/hvhFv3W5yan/tkG
8Olb0I7Wp0qqVTO6DyOzlhIr2rraRTUZ+QtRUmMfW1Q/M+sptVKsKEXDmtQ/QyJsGp/4i3phV/Iz
04r7yXh3l/6b+ygZY8YhWttxf+eylHTx5HcGM7QbPUXmxFr7gdpWVb+pXejhNUl7aH171n0ZGeu5
qu7zNtgX8KF5n4WZkm9iGgczu3E0Mh9yE7O9z6p5nwfkoMX7wDc5y1s7I3vFs9cIVCStd1lQFXWb
gQCIGS+2cShGE6hGkx2wZ2oGExZQstIQHEyQaVzyddU8Lnly8CT/mC91QCTtoTG2G6tveXh+TM5t
kOh33UDYpC10qaG5AjTVkXPmzmugj4fEYeSXVtB7kHftytHBymf771wTQ5ZIRmET57E8W8O07Utv
3RgvE5aqdZqbOWDm5RjtQnfYavSzhpqBzg1Cu+Zyjq1lV0VMy55mRm51LlrMyMCiLmgd0vg4Dc0p
ZZSD3GDL4MCtrpVbypn3QevuMc7XpeEOG+hOohNaG1jqDA6v9lLh1J34XuXjk4xoLS9OY287QkEj
1Q5xKN1S86oHQI9GwiNwG7wgjCx3E1QGOyA+jr49kw56L/qgUd5Ifno4e4NePFRGveuR6Ftl1uOs
Jg0EzPthAgg0H+I5HUk3Qnyvqe6cSNsqnlenBwtvu6pVuJ5r1OjMrY1FNylHyz7plnnPS6mGhOY5
SgsB4gA9B7Dr32LIt5WZIC17CPWe/N1dgwIS8y80tqSIvUJH1tMQrdnG+Gb+NInNR+4TtAQ5EE5k
76uheSHo/iDroStvYWLKbRyo5yLx0DUsPsMhBHIVschmzZ7UgmG3qIwzT1ElQWYZxFsr0YtAW2/y
sLVPPiBmUeOm6B2isMGy1mm07zpwHNe6y6qpYCO11UEx27HsjAcqEh/TPGZbPQjeOwnTvMI5RxqN
dYuiEzp8mNKIJm8PbByfZZZHO7If8iT9U3reNkXQz7HGU96X27aw75ex2Fc9I5NR1E+d4DSq9Nks
3O3cxOuUWSI6K9p4BBil/hR1+j6s2mNmCC1y2Dt9f0n18DFtiTtTiBirZojDXepbbHIRpajJRGEo
TriYFpStRW1J0w1qQvPGTJIUzhx8Da85Lrp/zn0DqTOa3CjrsW1pECePX09Rcczq+cZSdk72u9Aq
PL75kb+r2U5OCjtJVHWYX64dGvBfnzS20SNgnLo9h3SpdIHv7CvDfatmhG46soFg0C8dZbttONbf
DDUod0bhw7RMb8fQJM9O920cwirtSwqlwJFmDv0uGZZg5YGD97wlWr42ltu8TwBmqG5/zkwSapif
ikLnW1jnD21ojGtnoAvW5v66+pC4zjfCzp82T0VpfpsY9SnoGWPJvtBa4xOF7A8GSmzHKNzpnJ3V
7GuX3Cm3Ey8hoNpup9reTvPbNvFQZASHChj+qKUhFaF4vRglMzvMB9/vEBwt6C3m1cdT+pJrxt/G
cU+xyKLXrnEPdMyhUvtGJbdai3lzsvk9rM1krVxEXHMrW5UZnaN59Nt4n5Gh06LjzeaxhhFrF+ON
6Yc3i8IpTl1Ey0TbxM0Gkc76HgJJCbYFGOXBY1QFsZgZTBi0bAhfes2gd9/xtb05obBg2FBcybYg
jCQbc/Kf7RbGSae35wYigmcLWMIbtM0cQuvg0gHFMJ03I01HcmH0gf/4/eI8Ajsnp87Ra6gLwUNX
F7dW1Pj7zDJvTWv5XMIZHWUmksbHOLUp7x/wQ0vQAazSIN3e5Zr2juo5vMnXZdBo1f6mDrfjr+Uh
ovTLpKDhG48GVkb+ZZlcNI26r5QXN2WEH+kXx9TQRI+Pbd0YRL2QmWFQVd+J99h54PV4isR65M/k
wyEJjQYvDqOTSXubt110ILsdZQ6orpQkUKeZ00/Z0LjTYErFSWtoDVmtse/Qy6At+zggGMj18Dtj
n+06Oz3keBM+ljNLnqIVkqIXnbqWqugELHGi3ILbU2lDvMd6HGoTHPeY669hA42Y4C2Zdpgf/HWP
Xmbgg2d5L1pPYZOhPrF7EJNbAXHTD8IqEuPFEBApWyCnQy3YueVG/93NgLd1ySFZYnra18YVYDqx
FPxvBts7I0xllVDo84/6xO3xLfnE5od9rm5qCnsu1UKm+wy1uo+nAg9F6WixtjMLxyWy1lsvdQLY
FSYvnrJ/CnKCQNOPk5vtO7/60/f6aVbNg41vMGLjqXGKu8a0jgDHr26uc301fxiUCCeX40LJ5Ea+
xQ31h6VaLmXaPgR2/uL10ANwUwYJ9SppzbtmYB1bAhCtTr4p2MZrv9YAAPW+OEYLaxQOC10SWffK
GDh9FdTRISoghBka9ApUMzut1FaeMT0XKnboIZuqTW0ldDpqBEt+MW3mmJejRlqEWHs50TzAjVLt
R73kPK2K90uDJAFzlNHYHqXVIP3VjNw/V5VVUVNSvznCanSNcTLSUn92LMSTjSy+o40Ak9XUj9MS
E2lN6yTSToGK/xiT+PowfvbG7L613E+q0ztSUd6fDkVIJIS0ElqB85CU5OpB2SIfb1ENavvoVkwc
o9o+47a4GeCOuuRo1tL/zRKEJFRCgRnWMmD/0k1UtRZIhtWuj9TZqsyN+H35fBzbqKShqz0uastI
3002UrKIIRdEnXpBGeWhmatt4NgnU28OoArbcvEQoadJ0s33eQObJgggtk7zJq6NQxNov2J9FbBD
Z7u3HlUcZDP39TKdWMMN+pIfy5hb9EdDfampQszg6XZ4ozR3WySipes956HaINl5DHPAMrf2ELzs
//hV/1BW0XmgIkuyAmqZm491o+5ly6BVemJoG1Jn3REYYyPHMFb+vvIcQkI28hRvwlBb28RtWQ7L
yUxe/61lURzMuIXvNhPCwrQO9ZtwafbZUP6IufIgWS16tJ5JInRiCWC7Z78fmYNop8kuGWnFsNoH
I3N8htX372qJP92o/+OVkLE6l4L9eNP1asX+QI2hJrEwd0k2ItIWwq8NjV3LzZJGZVTV6oekch+q
HqkRa5oPxRJTDLZyrHFFYkL0tMTISFgdSsEunEtHWXs3qf6kdoU0VanQgZhOXm28+KW+tXQMcgBR
bTbPWkVQomsPY85gDpb9sUvaB4/T7LaopKryF87TRlX5xYvj0xx04N39jeIAlAQm8qIbGIvWoq2r
lgtYPegqLwquU0v5CIpXrJBFGraqKJ+ItmA5kGrM9tnB/pgprGJLuxnS9nEZtW08qGNa0ak6mD+h
rh51OkboZM1vKcBfoC5BcZrf57Tdaw1D1kPrPgZxiKJKMD+BBGiYdvIbAyddVRxQU6G2BG3OnEMk
lPxLhjNobO1Bddpfzawfeit7jgzrQ67S48EwCrcWMgYzqq8rOPyiOCD6Tm2EbN9wAA0+JHNAhuC/
wLiHTkC9eyW7Yy4oly7ee5QhqOHWD9WMsRE3p1XdKZv7I6xVSOr08RVTuXWIxkuDKkncPQ998xok
NLxaAGm6dpEXVM2+AwjW7Zuo/JxLr1otjLKf1HgJCuNDRR0Z13IalLMaDUZgBEz88KO1BhJFhHbQ
JnpSp4V2TP9NEai2hc8Org89EzKStMBLxmO0TbP5USfhzbz+lBf9o9M03tpI6odUBwnH2M4KLVST
CmXXoBUAH931DmGu/XXCkYDG+44p1K4NU2e3lcvpulg2+YNsas+xQWnNF5OBHcbovHQ5uEzJuJC6
FhUhqqB0PfgfA0MmAkKkcp72faPLxItlL2ud69qLlWXjJijqPy7czCqGNz7FhLewunDIjnYhPkio
TPRQ/pgaE2JZZtKvxiZT8GnOYm/pxvtIVkaq4cDIJ4vbiMdyuINmmTZ4uUx/nea7wHhc5vIUEskR
tIVbLswF0eeV7EfPYK3ERwlW+NqUck5Ei8CKoVPYVVGwPcArvzBqAUaJ2i4hqfRdTeJNyrqwAYkI
AnZ+OTwy+3sXq+QULCHSgAzO7NE/03/lFPXBHbdKOQAGiw+L5hkn35LvMvIjI0qwtfhLh5AyTRy4
BrkDHBDzX4buCUcrZ6hjFsXYWbc8aJ6pFW5+sLAQhENuPG1IQlfaYqzlPMjH9Vf+G5P/pF+EUHyG
53IDMDV0Ggty4I58sE7dHX6e63cYHh6SP6vK4o4f/AIOtMYza8K6QrmKoGFpi8uEHHjfv3LvNXFM
S/ohga5HNgROYT2S3h/K9Hew71rnz7Tccx0/d++WKd9wA31nMNIkP1In+2G5HTA+WUX5KPJ2oKoO
5ryBb0HwE9jGpmMswvwfSefVFSkShuFfxDmEIt3agc52a5vmhjPqSM6hgF+/T7k3647aCFT6whuM
vUOiK8g/1K0ko7NOawS6yfAy65gRis/EtFyCG4ybfmMhGeHNnzEAhd54SQcUHD3waKOxGc1hT3Vu
RXBXIOvd9mBapm1o/M2NxyGnerB8k8arSVF/lRlGHVbz3CQchPrPVIBT4v4h6CdvPDuzSj16nf00
QJP5CYzLdVKbDx0vRVUnhiij3/jML/AyR7qofHEIIRmRkSRqYLevNeuDNGOFw9Yq7tElLGBC3NEK
YBtDXkL7U1gAdAcWBB35Nggn/iwDXlCqGIdXBo1JPbKZSfFPjG9Z+Uq3ajUwkA6FoKxxN2V/I/bl
FxmEiSPNUQYud2Tm1l6PnJSzm8NndnoVQrKz/g5/ueraDyJSOkQYBHQgWiBVRF8dxWPCTj08Ae7d
J2nzR/NNFYhy8bzBjbQCACiewS2s1Bz8fWT9vECE1QCgEXQaAEOaQcFy+8DNEEAyXmgiHCK3QqL4
nM7OMW7kkzYBrOc+amHfKYzQApQf2viVEearVyhRC2qf/p+cjIE9sEAd49BpP4UXEAv3JuxV78gI
iThGC8fHCinZ8ZuT+OK/mQXVWa1ZziqVPXRANWsnXLfIXqdqkSW/JTHfm17bnFY2mXbCaeuTkdel
veuq8OQrPAoztZtWHjySQR228TvTBUP6bdgtb8xK7k8FSgJSnC1B2ZILNOZwVHuRj54LavCgH8Xa
XMz10ChBUWxu+fo7kqyk2vlm3HDHqHzESF3rGA4+kA9IJplOsaxbLbLdN72u9jsV9asNlcqM+jhP
MXC6+P5+rs6MVTe6l3wiBe/8dVHUNwY61ssjX4SeIwt5ZgB/5yw2SZrffDWZf/NCGk96+HckzdWm
+eRpcuOE2U49oGmZa20obpLbVEuXVIuboK0I6olA0loKyiRkBMLvjmWkvyB+LLq/S4ik6JVJPKES
5iNLLECu+yblD/IWtWMwhbwyUJUj4JqsD/V/7Qykd3jlZxMxFxOJWVGxs7UwL9UGyXdUdMdV1c2o
PU/tpL8FTSCQ0xYi8Pp344p/wEXRZf7NNzXKej0ZLXet1iJXV7kSJEcbdo76dTXdfaiKXfG2IF7O
qnTqas9l1ZLiX7w6N6Nf4kAMMgDuROemz85DmUFvaAns3cUdaBOKwdIpPkr6rfR6XAc+bVNTsMyO
C+LtWuhDljIJiaPyI5fx/JhVxR2Daoh47sUnuAZJ/FNH2TVB9ilARv6kHrAuSmZP0bI92PKsOWlL
+wjlqazx+2DSpmYfO7zcTphQmBBfIMK8Ssu/jREihBQRHsoWfW0TSIEXT1vT0Pi9KE9OSwu7Jne4
uKknX84sla9rBQVzVAVEBPV9C9O0Iv1o+/6RVsoaIRjFvIOvj8prOuk3ApFdNpYBqtyBJuZt2s+b
yIRP0kfLeYaSXYDPaqpmHZYAj5uQTr08thYR4hRR1owPmJtxhl2ZKXSnDvWkvYa5SRZ6GtjvZlBo
VTyBVwIiE57qvAuaTvvbW5T2seYO7DxZD0wLRh2H6l3rcK4Y4UGDVCiZjJaOE9rib1Xq21IGELFH
0e80QRC16PYjWdJclt6jNNKe6gwODwW+jLoEJ59NCVvq/3RgrxWLN3qeBvp7bO49mzwIi3U91HTq
bUR2v0oDhL+gHSh+jMpfa2F0NroxMNxXI1Z/KV7+evRzxejt+VdupZsSuFCfOkHPkrVJjsi2A6rK
G8F8LP30pEG+aWvrYjjA9hsyZepAc4SLABMT8Num4C/2eO0wOztKG5yDJZVVkP3r3NfJzwgmwxO3
n4+XeHYCtU7E8jYQepITsfWAhfl9DXaSnV0oRIQLRDMsjYUIP8c3FP0KiGTDgdI9PfiTOyfE05IZ
Zt76CtQRJYCYuKB1fQCCMPMblcYBCgj3dpqsKv9tIqjiYflsV13V7XZIVluueRqWfLt4qoKM8oAP
I6S6WiQIZfYTc4SyNx+YDTacjySvSRvcYNaGTwpuaBOYYGB8Ms4EmBjYB7/YjT6AssKjQJurg4cc
f6fRSCi1g83QVMUUTNBECs6QnJCcYxINBggHNOEJGyTbpj9/dgnK3vGXzquucvqU/luEiRZOVw27
ikvTYfo9eph+aqT4K4Kx9Xtkyeczj6deJu/Wk6ek4nDPo0EGQ+93QIgjgcpIiKjrYMxXXMfqVWyJ
LCip0e4SM8ZduM6CdLqIUl9ndfkEgGrTzueJSDPv6rWb/SHUMGZvNWagbSmCzjvKRI1lgf4cP/1m
/okdf8ME5JlVtBS1gEWH+Ewke2OJgh+gaKbRwtOk3ONkRhQeA7WsZhfQLvPFjbpvnkfNWUPc8bx4
cESD3pYhrYe4lmgW52d1PXXUdK1Ft9DfEeqqE7+mVu6k00abrIO12GuBXpgu6kAtKuYdV3VdDo8o
QsPDfPI79xnw5UHhNtsCmSlv45bZyVTSmm6/IQ7poOOzliU8s4YpV3YT7dEso4finipbvHP2L+Dy
dKVwmH1EJAViyA4dS8AMxwMEEwI9b5VzHoFpce9q7+hJlwpLX8/VC8PEBYYFeIO3BJh9rRKbXgZN
2bhtTznRNgjWwzLDy5vA//O4pkV1l2FRI5vo64IN2oKxpa7ZSlTzLOSFcfBR8y7BRNwClCtctWu1
wHUKeC9J750KX9y7aPE2hazfmVCMJq9OZ4mRC7gclKmV3DntfYp7mn9cmKoq1uyr6Oi6ICRIPjmC
YJcBsKssDah++HciXKBtsxvql7FGYo33Yrxzlo/E8SpusLlPyoHmTA+GiMNCuAfE5X60+os544aj
W2rzQc/dRiu75O9aiOPJn7hVAZCLj4H+M4Rt0M/1Lk4OtJVPS5+cclZQD4HP4JWQ3CIUL16rvkEH
dFSxoTpUXLYoQKLbFo83AKcfJnzNtHnKSTkMcegMFRG0jgqSYpKAehzfklzuzeJLWO/8aIK5rPZR
tZuoHd1N+70aRcZFjQXmgfwvwisE1YQJPDZTjG3ay8IDra85YakW7n6EHpjrxUYHW1238pHf5lV7
44AwKH4slXuveoomNt4yBl5JHZ5Z1ryGQfirZcGPfi9s/5Y01GagczgQhCDnN53YOQ8qgTJzD5FF
Zy+qN3Vn8XRkUfYIs/0qcWqXceY063yMPikXeIp3XZ3TargkiQNQZPyTO+RDTSMhoNnhu1m4nwNR
eo51UaYfYrYep5WftCgTsz8OdVqvCh/dGeojQN+ArZW9iqpi2gVVF55E3wfMOumRgNJUFQImKG8t
Zhn6dC4naJK+YR2wLd4s8XLx5Uw5FxS0rgdU828wPdd8PG6cQD1LD/pAePcMOomgga6zMbj9G95n
ArRUCyy9qfZzA87I8igCZYX3No/NvRu8W9qka4s/7oXL1lvcgH0THFSIUXNTnJ3Egkb2ZZnwkTs0
gfRnjXCconogGwh2NVhGGoKCBp+KYiIckqJ0OOHD9aC2FbgBq57SrA7ZOpwyjhTnGo0ZpeVnA2xo
0n15C8hN+mRkQgOhGT2Lve1mW/UiCPNSM75k46V2vGlFugqkyriSIeu0VJ1IRBuIfms3agOv/aOW
N6toao2V2pdMJh8nbJQhIGBf+hibgsz9qerxT0sCnZUpaKhlOpYsTZ/Mh4YkkzKf2ydBDSnqnxvg
8+P0D8gH6PgRYw1ac+0flYbwexaBNVsaOyuBCVlXsuAuWHeB2vV0zzykCuEYh88EFYIIVSUsIG/I
O5zpIxsOTukAqg1BTGZ4MeJ6CdLkWYQAJkhd1EG1UMBt+VBGuSAvXxOyHMmOVbdgJzRdZ2Ccm4AR
o3ZwId2frnW2bdN+syJhEqp0Lw79jR775yEBg9/qJ46UfOoCSeeRnxpmtI5LXC/iZ9xFV6oUIcNx
V1bpQrRcbtTwzhgbqOy/iMcziY3LOizn/dihGCynIrAUwI5BU+GBX72SCaGZb+7kkgQGDZjE/T8O
rGGYAjkCT1kO7pdGQ1VlA6NtvnCc7hZCRA5GtUoJzY05vTvaP2l8+7l4S6wnlxYzO5TqL82Mg4q0
1aKO9B4eF7s4Jm/QpQg5TGhjeV5Qr8ZEo3nStcCmXcp+0FrawemJx58s137Uch+WRgtSpwKNne3L
6meptZVrRgFVXHr7zD+yeJ5WE93RzXBjxSKEVIMBqMH08MWn74MQoGSrDxHuNIovdcTYsdxY1jux
IkGbhmTyWKIdy0Or7Fcb+w+eQgVVcfFOm3RTudG6cz7V5g9fckBP2KlVqRC9Lh6a04PRciZjR4AD
p4o2e/vUsTNrAr2wYtiweAqNlJCJiLfVg87ZphZE5L0bfrYqtBR+q313iOVCiBA2aT7rjKcJQOJt
GFVWiamDKQRhD2X3sdOnx3k5wWJ49qnPqG2I5WR09kUdulRkfC3aRp1J9X8JBgTsnOgt1AQmxkkQ
UdSZqKRmNPnVAmQGEKipKazqOti0aPq8VWc0HrPnDi6RxAwQ/wRiRcJcNnptcgI1i5vCjTai/pdo
2seIFE6em9+jYb1YS3nozeW5sYqXhiSeV8GVF7BvRV8DJqJCDOidTuCAGogWPS9KMyOkMptkiuAG
O8nEGZP+cDE+9ZGzPJgSNwpqfYW1fCTLH2C1m4HrD8Z4GZK7pZb6uPwFU1o/SDZbi+qVV6BbE7G7
Ja2O4iSdRWvepxBFVLAd2uYDwqZ3mco3fbL/heAu2cCeuUu3+NtXw3MUJcgPVO2bCngXO3lUAcmc
DXc1+2VuBAA/nwEjdBvNnzZMChXCjjXyQAOuAwjlq+BKr8y72oaH6JFTHrHLVd7AceD4pGpga+Ii
JRUmzsOOU73EAcDnpaqwyrTNq1tVN0qSA+aj9MaoMrdyoLVY92zS9b8xwSdxuVZJuQ/x8/Q4etzh
fRmqP6CEUOrHfseFZtWNSGFXwME93zp4fkl9CfxPRI9uKVeVJ2CMQAeR5sR+UjhHfU4uxAVFsPQ6
8Lxp3xTDQa+USpb96QuotPG4d6kmEI4A9yK9rhB4WC/guXuWZ1NWpzgCe9RELOtkuem+fCNSwLUM
r2NrdoeNVxbkAQV7HCazDyqgUrtzH6fT2kWz+1BxfNGjr3OMWmm4bQyDRdYmtN8gbxDfAMyn0DjT
8eFl2Al5tFEYF1Nf3jU94Q/P4M8lxWjZyj9thhqLtGm0pn2zUumpyMA99R2TIfGhXJFCI1IebumH
oDKND4PfjkGYULsJpY4Od6Fo9nBcvawhhnPmjV7lZJttBAquL37kjAk5MYs5QcmQ09ZYBmMd18U9
JPo30ulTOvWLSqRqvIVGH/i+FQ6QSqnQEyrKgHYGylIIM9jA4JpUHM16ealcEww4mO0cqZAIQ3Gs
Gas1eLL4rCXL9KCifNV/aEd7p8JH2QugruPNtcFRTILDT3R/jHL6xBzxqzKra9SG66TiJWYZYhpj
BLbdOmThSBnURtoxH8gMBXRzlRN2VPjpKqHdYFVgseY5OcgmVSLNOaIWbKZ962NyZ7OMpkb7aDT5
3LYtpQC/JA61uwtm0gjZaksYiNZjfQNSQVMdspP3S+aBQk3/FlGibFMBh5ZWWT3MCYiwOG+vrj9t
e7d+GjLfe2inZThaWrJuugnJhvJ5EXoKUi/2r2GjNDkWiL+l0YnVXCCZoPXNS0e7liKduUms+KxH
6ZEpdrZadLeW+DQn40+rz3/8ZD6q6QoeZzvIENBXzAEiEw8K0uQ/GlP4E4dQCCPTdR9yYa2daQSi
g6U9vTD0NXAK18FS9ykOK0OKwjbAua2dVMsDCqw0gRwTEMVcfrSjQwdv9jboMYBLWvQ/jUOEL7Xl
r6XnACkEkKJc2t7a8WhhN2X86Hrh3zrHJ13XnmwOEpOYpvIxR6hd/zwXHLcu7vP+jF+xCy4RrmAg
ORjGkMv1noD0Si+61K0jJjprj6Wo6/I0JLCHImrBhlj8jaHRT4+8qt5VNkCLmMiHTvy72n7cpX2u
KJJE2si4moheAtR8yG1gXZXBK3UeI6SqgbqjySZZaY7scRQEahU5V1Vd8Np2b3bZyUi1k8NpqNZU
VrmAlshhIy99sfX50S5QZrGiKTlmldMdgWm7V4SsUUsjs11SM7r5jg2FHQR5JGdo0U0HniBV2M1c
BWJgCinY0SgFJDuiLmAPs0EtElBaG42reqSaNNIhGxZsORcvfCIzOEFuWS/LgOm68RQp9GLvbanL
vOsuHnR1co/m5M0S+U/FTvuQ1139vWiljza7e51CYWxql0dWb6VM2OoIoKwD2NETTG4gQPnaF3S9
CCzAHN2FOlHz9N2XrBk8qtFC6+/a2GUApjsav+zBWu8gY9J904w7GOnymWnydUItYDdHOlJZGZIB
VQUaBUxYHjUHVxlmODS7evK/Lh0UciVf65IgXan96wwI5/Mi6mPONNYwBazq/s2fnNfcIeF2Etrs
cZ5v6GbduhIMp5chMN+7r6mF/rh6oUXWsKq1QxmGmCrkxkkfhjf8u5yLPpdg5g3o/lr9PmnjHzu1
30KveQol3jd+9dcnrBEEUe1YsvB09Odka1yabvyJhenB9RnL3103zcZ3DpyZmI2t17FDfCvaqd7a
VCtXrj9/aVmXB6r44wE6NjCctLwaQkC77RycYAqr28V+fXK8Bfv1JrBIUapSPkJACRASepx9/TRQ
WZgMgkTV+8ntPSZQHxOlAj+NDrALTqBU1i3NRz0Hk1FbJkdOT1m50I+OibCTN5wr3zy4Pd5yff1h
u1gFeaY8qN2i9GzMxIB8NxTpXQ+s/9C8aMgjPAxcwl/6zy5d3FWByQWaBsUDXRXs5iQBjRzQiIXb
p6rqgFcKwI5LlGw6z7s7GD5vSmQcwPVN6LFVcJgE+2CCx3VjjGTkqBN1ha96EqAg0V3XgQrbPbWe
BHegJWlRXJwzdElVa8UfUf3VIYJ5LcdRlKRveYb3wEKYpJNFPiwNp2bbQWVprY05aCsDTB5NomfH
g+cFNZWax21CaiuPwl0Uldcys9xLSKX505nSoxTGbZReC8W7HPcgVOOVCcoI4+v3lFA4a9L7PM7p
Dl6hecSzujvkLoSlbnIfVaww69CQ8hE8/WzN4MbH+t6ldCW8EgBdbVXH2dKPWh8dBuD5xyGdzpyb
255mUjQt9CHCI0xn+o35Ju+KjVhKdqJxO+dGD+eACiW5aC7CE5hPgux8ZeosSKDOlJjR0I2keTKm
ltaAaXxI2MJo+wNAIPCMTpY9P5fwFR+cGE3Hxo+ToO9slWy3oXxsRgEuxYRZUEoIqU2sWlBT5t0G
VQhbpuliFoSvUzx2b53VtUE8eD92lX+UhUWpwEM7AfnD+MUzOpAzhg4UZmBhrm04NoCbIRf/zHWE
WfgwTsFsOdXZGUX3AvyZMj4H79xPLVfwoy0wkxRDTH35p4FhCWI3Ki7JHCaPreG1RJliMvqNm8/L
JUygNMBbY3v2IEuV5oLiWa3Na6OR824MPQThe4wZfDO9T26SruZegJWPI6TZQivaDDIednXuuceC
ET24FMRAMmX1za/gS4ka2Lgoku/ESs0vdttq66Tw86e2Q/e9sbSrFZXmVutLbx1hZQ5eNc8PUXlJ
GtE+JMDF1/FIn9qAzGObA0W+CGZ2CdFpVU0R2HwfkUMBqCGP6atWmYXHWmM/jI35PPiyYu+aXzBz
fJEw8QA+GH+KjFXoes1edume9obz4FTl+1D1b4S7OxfhD5rv3RZw1Htpp2gvgAHCYVw4R81n9hQQ
bQ+AWJ5S4RPZpuvax8anJZQO2/oYj87Npfo9xfUGYN+9T4BuGFA+kbnatXkDuIIav0M1TM+e68Fd
/6aFMfRvtfGo2qU2ptjxsJDzubsV5YISZ62pclF/n2zrD7P4aEOkQXTLM817a7bDp5TTvpow/mhj
a90MaVXSi50CD/yS3mlIO9ZA2zs3u/sWDXpD1Qay9FI5o0Q0GF+Uyr2gzocuopuW/c4txLab8qNR
aKO/0lo4LyOypAOHDvrp3cFxhxhao0/6DXXZaKq1H7onlz82s0EMrj4AV0UwmyAgiTrgiLBitqCA
tavtL2zEDt5ZKXDcwPWHrNzIApCbkZIwuakBejbOwq2so5huq0QFqOiif0w8CA6jtxwKs3LPRgFn
Wg+pCk6xSGE710XvfhWxS7OgTnMdDay6zqDcuIl9lt4Ug7bC9MvR0xjoVjuzVjMF8bCkrR2zbkx4
+ZMfMht7fTclqLEuI/v04G1F2oGFh//mkVkbHsIzbboZ3QRkfP4p2KW8mBAwRSossyGKtxNUQ9TD
O9ouBAyA+bmG+sdYQ1qepL0ufbrKAyJX6RhztLTrmdbYF6UDSVdeKySFjynoK2Vlrp2yKf+Tgi23
0MSIq+Tm6tbNRowglO0xabTu0dKaZBdDi64WbTPZ2AP7sCutlCzLLIpLORv6g/J9iLLoMPr6Udb9
hwuxuafqTFBD2bmoQkT1G2ctLLDaulvdvMwlROjJ290iec1gwfkcuo3nn5sw/beI9jnUBfA2Ygnd
dh5k3sD/btJ4t/Tx5xgZd8k2hO6ajQmY0+0LqqsC+T3NRXwfCps12sAPiy4Y9P6KesGj7P3XpA6f
ogojGbkEI7JG89i+zf3iEuU3PqXm4gL/6D2dYJDUY79K8hmYL0SjMP3upbXiIdY5uilaU77qiMsA
hAVK61s4IkdAfGQS/pUyuhoagM0K7k0q26+mtx8He7p4okCgpzjblnij4MKGUxjjITXzF8tD9XKY
/lZom9Wp0gLOnh0qdTqVyFgLwr5A+oU/ytsgBg/y0Nior8WIzVU56y+OCUTKw5FstvwzkFJ8Hy1J
UGlmIf1AMtteH+Fdo8e4iAe9gVzWR+WDiKvnIhIB+jCbeKgDXxpfnZWWgYNZ+BGK7U5b2JuqBP6t
4+20LISvne2FTC0kOWeQK7lPmaSgs0xjE3NTekqM65TAjsGFM0OmGs23h4rkEeWplGbF5C2rhZTQ
tId1zGxbkmU1tvWuNbs1kHJwZohjdjqR/fgQdkhgcEQZXfo3TzHI8fvwwYNTGzkktYN9a0mXExlt
ALEHJj4UiTD3ws2ejGbexPqPgTZBmYP6mSdIWaQijDZyzPj1zB2FdCj2rn5tF4c3y80Y8kQj86ko
8/ciJ42a4QWhT9hHcInQwZrTZlMkGIH59Cja/KyZ02dug1fOrRHGS74QmUzLJq8AIkpN30zNAlfa
3lJFv5t4RVeA6GjtU4ZpL17D4QLwWflCrtjxtmEqaKCJ4c+oGRc5JU9tNO8pBh3zsds5xUxoEI4w
tEN6uOqihU95UK3GtDqmemZAO0ve55JW1BSFDyZNJy9KYSbkFCsa49nWUzS1GzJSTT/T+r3XSf1e
ezHgD+8QMb/tDsnl2A7IHrZqBERpXFvdBsIvzkI3nyxOtmzJPuJ42S2T99iiAqx5027wnU2ep3us
H3HIRBzApEZXGV8LPo4gPGeaX5nF4Z20EM6RT8gTilLzdPU6fJTcsVuBdd3mI1Nk7JetHOOLCONv
aYWEgjR21ro1feRtunYTiRiKfowjZ51EckePBG2XSr5Stj9O+lJslgVR4xZBwxXbD8XAotmMFB1v
DnYg+9jWTpYBwXuwL+GSX5dqOGF0hqZSR2CVjHkgTBNlFEFZo8Etvbbp5ZXrHvC5XsudYAuekwqd
ESPBX6QDn9sNkKBhcT7aHXo+hs++4JTWixZzdOiizzeDDum8H/K/Yp5uhmW/RZ691vXopXHdr9nW
Ax85vQO1j6eotp60MvO2UbKfbaXKs7fIFJEP1ICAlwRD4Vvp0bVBpFe5CugkNcarnVprE7AwsMhA
JHi4JvPGbq11Zi3/ujleVrZ4xFHeWFVNvTJTsZ+qYZ/F/r4YkDEz7b+R/2R3MVIuen5re0E7DHRy
+YGOwnfVa0fuYhmxNm8ctH+Yvvy7ADo+GejL0EZapmGtGRKRYew8a31nTmCVSeaylPpNnOEm8nuH
apF5EYRjT97r6uoRmjdNu7ILsdHQrrbsElvj7yglnUbx4le5bS442cxrrxVwW8cCkYBhQ9REoOqh
2OJ1wE2i+mdxMSLX1PpstqamHZup34vMfM5Q4pu917nHcD1961NK42b5XS/GsQKbg3BKk+O3Ywa6
BuJvnMs1z5VUku6CA0K2PXqooUfovlIUNVJ4qsPYbniWwU5xf0g75YQaRDj9IsC2LWYBIh5FVawB
fUOuzP7fwCyu63LTFCT3Nv3obLZQgdNjCGrQbdXLTCzATGmDVE/7xhc9JTcK+yDPUnjvxcWQ1Pxk
2DPlo2YVpVR0k2SGia+4qyw9dOladTW6uEvrANurYIKgF27H2MNb2Jh8l9pnG9KIkyGq/bq1R3Oo
YjtNun3iRIGX1v3aipvmLHrYfcnyL1n6Y4TApxrlfrGeq959iotGHON0Pqe01dwqTFcF08hLqhe7
pa7Xl801yz0qNlNKIylLKV3btcBUcXxOKutTgEMsOwdD9wJvxFpO7k1gtEzTGBCD2QiE3ZY1Ckzr
Ed1Bs+kCOrNrKaLvTgMJaoF8IU4ca+rEDSZ34QKh3V2L1DtFRsoxacxYOo+Fv05QBbBp5ovRp4jU
60D084NXGk9aHdPRpEXY9N2tnux1K+OXPGlfo1R8N9pIFGqY2JOAldan8NrZ+uMY+jnjLU7jqCq6
w9/FA2hAJQKCHNQFlyOYBGEqbBof40S+651TKvdx6O77ELxUZ2u7PoKnrFUUL8Rz7rrw5C3CAuGP
08MkISnaomI1oeiVWJQnHA2iny8g61kvXlNfmqJcc1wXvOtq4xR8qABsSGJITOZoUKYa+HC2SwCU
agkU+97atDHw3REPsQXkZD2QTuQ0vBJNnMysvJm48DatDjwdj2xNoH7i5Zu5Q+KvKLOtjYRoj581
3H/TeKOsHN+jrK1eQ7/5GbT+Xhk54EmH20jZMjrHPsdR521RLTy33WjQXZIcyX15kKgHg2B5h6tz
9KLlA7Ab+sCJ/Cbh2FfLfMu7SK70IX0T6fKvcnnPfuxd26FSqvRGes+KRAdrazTdhya88BVZkLs9
4bNb58+Wll89MwEY1gYZgjSnlNzLrO1NpdMAjr0ASM+jMyzkIEuHUDzNPB+hEBo97jLcWrcbAPl2
lJ8mh+VQdwtAQi8YgFXRBofCZC/9TwKEpUE+BTWiXMSQxjs8Jyp/06XNT9gOVmATQ+Qhwp9aq62t
xl5lRCUMdpDrLuQO6cFJWcSxyNKDbke3niR9Ec6X1xdrKwTQqSO3K8N15IKd86aJnkKbb0F8QIOm
tZ42vOc5tTYQVl8MMjcUnWfMWcy1MNrj6Be3zCq2Ngh0FfXZcDZTLwv8TD8rXI3lT6vfw9MCkzTG
b4aGqI8FO3ZZUKqS6WO5NG+mCaRttnrisxAJecys5pzpQfeNfjKw2Ldy6A52HF4FCj2dXyEqnfU/
jTfsvKm7Vja4aI+axYrztWFW5rvYMz+U2QfJHweeJOZp0j2AjcZ9ptzLrrxSaklxc8P0vDHJJ6ds
raAetKXNb0Av7Hy2feK3C+3TM14XdLvY6Uyn2sSm0vJCnySL2GVpg432hnP6kU+o63uSjCbDZOq7
mKH2FfuiAICGFEbsWGRfCP/Pezl7a53DQXdOE98BWjizv8SLu0kMDTEWxNMujX5Rb6+3XV7SZ21j
GI7BqfV71Sa7qc0QFIDszupHPERkX/lvMezVsvEMpbz8o24iO4pGIVW6ijbFqHz4uCcuJY1bAbmt
BPDxbTreMaw+jQLtTASqrTe+nZloPNqomdonR0brCeaaZAQxPxlsaLX1Y8Lbzbwan088iuhTc1lu
gHYTeS+aY82+cl6s8BtTLbK7Z7BefIsXq3FQZQLjtnnv0KjhwMniH6T0GQrVxKS+oBwfpo09vHPj
YZRteu3dCS+JUx36CeOScltNKPBk294E4dhTyEU+HCtkahipwr+pdccv/f/X5hwkK2+75ptqWHpx
RuStWc6/f+U8SsxFZf2qGrncP1AZYMtBRdShCgHcEscDHV71ytTQcadcVp0JfEHI6iHnx2U3vtgZ
xcbqf8geDzblSNe7zT/M467qwPbH+bP3Qix/J6x2X/iw+iBflP2hmj9qSmbJqggfK3+hwfWtURHq
gX+MqJNP4PoZBYpHx6b0oXLrBzUdiTgaAmu1rh07olu5jRPItSB6ZjUQXF3A22Jy8KiyI/gyD1xY
yTqnVPJUjJQ05HcEQGlEaRFJaz4S88/G/d9TUl2nfFdvQH1IG0HDTP9GDm17Ib5EQjzG4yjlOky6
2m8OamHwtxayM/6+2oXUFzu5gUKu0eoryDyY8Ya4SRqazJEm8pjDENmzreC304o9gJhGvRttpmQA
2oRvD/RV4kUBN7/HfAasNayM8KreIbccpSyu0FMvhO8otVn1jAw0/wIgoeaCsmbXxNX1/hQD4s49
8jJWqES7fKLBbFsOe8VdyDnnCMh4ZYw1zGROqeL3epLToJ3bFRHvxWLz4SMFSyPD/CMktmLkeE9i
eM/T11GzAPRTODUwF/FtSmzJ2vWpmav2E1u8mgoZt5+2KWUQ+1Db8s6Hi8E+8gXG8a2KdfimmIVw
64PaTuBgqgXBvXQYHfbh36ownzrt/f8BjrGhq2NCbj4e8UgKP6WmBx8fxLtuzsd2HmkVvU5Ghk06
+3ld99CdGAwmVDvDEGsxMKlbYEpAPaL47pYeUt6tRH6RZTirjYKelIWGmnGWA3B+Ht/itHb8v01y
HcNb5tG9mc0vXRDuGHp17dkdIvk0AUaq8/9oOq+lyJUkDD+RIuTNLe0NNA2NmxsFDIy8VPLm6fdL
dvfmTMwcaKOqykrzG+sthbqqVwDYXW0+zKrHU4TlHUBllahfohlYINy5soxzEqAiaQ4MdIfxowsN
kEoEC/NbVrkevmFgfPkIExZmTJI7ehfD7P27rAP6nbsV2BeY+3TeTfSYS4rpZqoY6cc/dVU90+Gi
/1nMl1oxUS3rl7FlHD7FZrWrq/xNTdafjgSwjfuL56anAScshgfI7qjm4MzmqlAFPofRYfabg3zD
2Zgh5ATGe13Tg3bN4WSScrgaIM6ibB4zF3mLBBEhGYZnfnuPpsLaH8ddVXgvcux6K7w37QzRXoUu
bDTtp1Q/JKP9tw+dPx39TpnXr9OhPosyeEfMSGJ9XLVqfI2K6Emf0j91kx98GG8klgm+ZnkuMdVZ
6aVFd2MCdZ5Z4ykOjIdEN48k28+B6d6yRbvIchs0Inq/wW9EC490ow9SwZThcJEkV4XDmjbvWiJa
lOrHrvbRMGpPDCOeey19shWiEPwcYkdPKJ3dR2G9b0d18OL0Fgn/qTBRGjSd+CqKLos+vrhKv7Uj
c628HO+RcDhKUuyHRLuyeFVucqHW7hhFt/siiN5K8P3AY9x2lfTxE41LE/wYBZpvNV+dHX/bMb0y
KnqauBygDqOOyr/PgvmljlDgL4ZbSF/KyNGjYyT6OU4G+SwfpquGs9bam5FxSxnVeP5YF8fW3gxz
+UqTHEgFhACHiw6Ns0A06C4wc1D7aVg182lW2WNMkOz85D5nEobEEZT8Wv80nOVf4NQPo+uDOxzb
68z1l7X23uSMzHP2jljcykGGLWiis+Opje81x8VbVj6SeFVJSTpb92Vrv0p0DScAT4ouTDNAiMgS
WsBMj459Oj7Hyj40CBnBcQJSndhfljEe3Wg+A4X5Mfr8VQ8NIPvYNPc1vnT2Oaoph6aYJma86BeT
3o9elufeVUcXEw743fZeRZx8PUTikTQv6Q4Asd7LWL+GpY5SWIPExXSkzCDHs3a5yt7CRf3tVX8J
Ww3q9EgUNWtwQKgCD2CHeUqdjbKjQ+vPHwW48DRiI4HS/6nO8b9M1UaeiV5jrb7k985ovY0mtm+1
tq+m8BgMZGLc5UO0vC1asLOC8Jrb9UVLu1M74yOGrFXRkRLmDdonxs4Ph9PE/dzMGp58PMTFCmCD
BBHVTBwyZoh3C29lq/49SGqYv8mCfXpEx7DfyDrgZ0XzYUVcXE/ehJl1i3Arf+q1BRBB3N+Wveu2
6LdkEZ0pTpQ8IsPRPpnr9FgQAux1uuSPWsbDpPq3Tg+QMvXKT4Zg51mfD5JyqsI4uqCoEo4mphk7
ZOw2NtkxXhrUqt6yGUvn0AW0vVswDtGg3pDhvxl2vE2c6iuYta3kBk2cbyuXXuLAY7GNt5loEQVM
JySQ6kkF3Sy7F8Li2M8nF2FOVP20NePlo5+1t8Kenn3HeWps81VNwRE+F3pnWFaqGiM4rbpvbRv7
Kx5N4g7U7n22nzT4krpnH6fIW6nKwm9qscDNsq2DujsgU4u0kla+OGigTGl8cPXs0RuTFyBSe0L0
P2aosH7QnPMWSvoy2cZDeaIfsAviVruz4pn/SxnvOtNOz+ILMGHkBeTOh7qz1kwLNavCPUQWy0Tc
Q5oFnRNwpP+iDIWArMFRnia6NfZb2VCekRzFnrto/YfctVF6YFLDEwx5P/g8nDwHgZEQHmoQEjlS
IKW2Oo99cwl6+x/Q6p095Pe2P52sqNsGAcuv4o2i4SurVzX006YguroVQwrHEUEcHHB40F0cUI1G
0y4T+fRc079sZpBI7Wknd7JwpFfmgx4ku9pOCOcxSG0TcGTTjEeqt3dJWyQlzbhqV07ffrTLckGS
EvS+aq6+CrZ5U15a9Ngtr9/5vb5vpgnv6TyZZNM8pJ4Ng5HD6JTdxs2A0YQoAI4EH+RuDzWd5NQp
jmndPlf+soXm5d35Tv6KRMIeBsWXr4dwzRoDFbReh8TOJ0m9mDZ5WbyXmvc1xfTjlWUQVuo/CFgd
TMM/GmO6SU2w+KTb5GMb1/LQi0oQnhOg4ExtME/pZwVkjM9x8XT0vgz6vlycYaPLzG3bBTh6kDcm
FfO9OEPnQ24Po5oYeiuAORNaQoZxCFAhg0wOADZFSZ3fBYYOElTvvro0+aNxLNop3IVDsTX87htw
3cFStM9JnOF/A/+PX2x/gKmCBVscvo8hWo0e1PIcWIbn9T8l2U9tD+gWjt0XLG7qSxyG5CLwbJPR
abqTn2yq/DXkKigVWx/Qw2PYYwhsgR2rGzoclF/Qm+zwkzYLeCb9lqEELztGgsvCvSoeeLGNdgc9
RxpYO+A2j23TbZahe1Im0aPJsmMfIRCSguMuosswxmdwQQ/zSAGVqbuAW8P3QfXaKGJlNMaMBG+c
KPxTNhPG4+mhy7K9xGjN7k+l1m8jGgIxmb3qSauLLn31nfSqzOLR09rP2rdEVRS5ImtdGeOnF3X/
jMFCM975GmKs8WBpxn63Tgsy36At0JdZvH2a5Tv8rLB5H37KLDwNPiFIJJkIBUChMAELN5qnf+XB
sk16GJsJ1qEVpMS0bDcLEbCttaNG9zouvI8hiN8BFeJtW2KTPT81LGJk24+zZ7jkqMkzemoHFap3
ZpEvrOpmGufN1KrjQsCH7besZ4yyaBpe4xnO7TSQsargzVv8hNElGUFCKjpOCJAm2j0ZwJYxRQCL
d9j47CHNQIWg9A4tepiKAsed04NHNJsWdluyGH+VC3CfbB0iavO1eAgjus2ujuIDlpXbMe2OnoDH
aqd6siVQaLTCOBTIbD7LjmS7bBtFX1D3Lp2mDm42nyvhtGVoZCGH3PBCAfd+P9qHsOpwYtHpc2Dm
clcGIy3mYi+XxO8KpepjmUBkucmyi9Kaqnygt6YM0uqCVU7JaFSeHPzE/dR6ZO/y7gf7ABpdC7JY
xqvqe+0u7AuQb3Tw2mVDS/5vqRkV0nYDxtQIMFptSFXoeE9lLPUojN90RirDiNtXtIhPul+AGDSw
UimNZ6OeTkvq41S2YI2EoLw/ja+uTVfaN7ACb7yIlnYLQolZVOzVf3PNeTTxruDhvPkpElBqzFAU
QbMi9+3tbOrbXnpKhVtxXJlFyJPVLAq2rNTegdkc3bB8dsTWR4OxGI7ZCRPYfUAU0XQyfHcucDDU
S9oIoPsn5w02yZM+5v9Mc/jWLA3L7e7LTkVCo5AtikEAv14Pxsm27D/ZlG1aFMYaB4HjVIyFOJGK
+gCDpzpCbd37oVvzWqn0pHvaLqm6Vd+SUo9t8SSnZBn9p6XN/yXB9BqO7Y0qFWDffC1r86jPKCTS
X3NpYFmhc5EPKafKgGVq0f5tS7WlYU1zioSZigD4/dogUPgRn09P/+p18Dlg80nygA23vY5sZzNS
UM5kJJIxc32weRvYWCOEXo56gIPsjLMCO9H2S3WXF+VDFeKsuBhPc1Nj6uLSxoYxn5X7Wc/ouYWX
ku6UnIDZzI+u1qPC63K7xE+1Z288IMBOCWpZs8C/NZCk01PbZm+DPjFJam+/kRs3SAkKU95z5ReX
wM4+xnoGF4/mYEiTXReku9c1sDipH3Mo4Eb0QPFPSZjvTA6lFSdPKYPcHmlwj+ymotbw6/JZASRE
aXLnGNNBc9X9ZAyXjP2JBIO3K+pxLaVZlpffReSuiBK01duTfP9sRPCGasekNq8t574LLI5xtPfa
Dm+SJcYlErfVwj9Py/BR2NbHYKPgAcE6TIb7wau/VQqvOtfbd71BucgK+nJvm9qrTRYbtvWFkcg3
sMQXqsxdGzE4Qxn9gYHJso6DeMMmuqHF94180k1WJkZRuPTSl7qnh0KcIDjDcZx3tqdeG64Eva/f
WszEYFdDviXNoXt2nbXxG7nne5LqbZAZp5rtUSXW/dDquI64b5XF19FIpqscpjmS6v54LNv2FE7x
vcsOzsx0r/f2bo7HhxFN3SiDLdeABeXxIHHGeBgYdGxq3yjNV6Ts3QXq9C5o6p1djVtnXE6xVR7A
EV+L3nhvJm68mmTT6xy0g4rplDOmA3ANIIi9iirDpoug5oXa2fDKXWZkmyCYzxSRh7JsjvLGaLNs
Bp6GaEQr/EBTukqd7FvDPtuA8GHwkdJF+kH2X4Uom5TKUlXKN5Ibcwr9h8RInLsoVxiyObeuNbf5
4m+5mu97YvxkGffWhN6dC6U612Ih5jp/M5zUUgR2ZA+kCPeCS/cuVpQ32FuGn8vs/VvG+FAy8E0i
998gDA4V4KmERwppz02qoSWzHlWMxtNgIiuVhPc0Lnv6RnKfz/a8FovToUODPB+Tf8OYVBuJqEqb
NoHZfEOqvEkPXO7hmEOL8spdrT3PgP0KabBxTw4uG9VVUnNxC5iQ/lU37dpQFN0i+NgJg3hmAB18
+/kgZiMDWbgJ9L61uI9wJukWfBhM2rxfDv2kuByvVaK9pd50kXCytDHK497e7kJ43+25W2DosS+k
ppdj44/CdWy2BrdD54C/Kn4sJL/pci98SHzm9k5WfSuyNN8EylsDxqelLe3WmYAlC+pa1THLM9wx
+o8MwVPVGfez3V2Bv+M1CAeVbjEPcKcV+p9cXy7QFimVGiimsNpn+qRl/Ft3qRqejKlRDmcbppir
pg1I1tMtkxrI8QZSjB6yt7ffKseDb8cn0VUKkgvnZlxiiiW7M6PXHoCLhFWBRNEihj/2mAhxQ2LO
QBtMO9cDOuJCXTAP8naKBp3ZvcqnXDyKKLaL3AJZnDwUU7pzxxEV3SumXn7WYW5Tr21UtqpsWU3c
XTVr3Y/6izRr5VhPFVhKJmgkPUcUuIgp9GmQgsImEcFouqP5RN8/XumJfk+ncBrVnZVxjojZFg2W
qv8p/G8X/goq1aCB0zs1Gaso/NHUNZtuoO3WKC8C3l0Yv/YQ56D5OuEDT0VuBHlgDu3TwTIxuPkr
38RGDoFosALkdS/tAJPEmN6heDz8hsE8RvqKXhGYvjEDoslDmxuTr4KNFRsjirVt0Uw3i5xIfq6p
P/quPrkUxLNCyz+aj0wk7+QGMaMQ12paLmDnWQJ+sjUxpOEiJxVatXA9OgzR8hxNk+wgzc+xAIht
l2ssMFft0vwmZk4U4DmGWA6WV7n9IadG9+d1RWe9CctTj3S37BLMwcOoPZVpc7AD5EtITehOytnS
cn6XYdHyjCDpa7Z8DoN1KVJr5fXdAekf8LqIDwYwl4fk1I3RCj07+tQ/slNU8aFUu5YN1KTzpqIz
JnN+MFt38ug4fSJWnRkG3xU1Oz6bSCN37byXp2qwJdGFdiP4api9MJFgU8kzk2NNxLpDheRHrl5J
cmQGEiD7Ys8IPVXoQjBZIsHtWixHwm95N1Wqv3wnydnoiZrRsK95yPLmkfqSsIE41sbkfAfleFC2
SXAO0SFAgl959/xiMTcbA1/citxqSu9D87tsDJzi4jUzizEy9kOvoU47kiNO3YNkqnlQHDoKVTME
5E0bJOhuHTs3ybvfRDbsbnIUei7LPp+AM+ASXYaHfiEDZDvyDdj3xIIY5Y5mZ9LpBtxtGUzc+wZm
XoPpHtWr05W3qHvumwri1YiD1bOsWsXjAOa4lTkLTVCEXwHrA+iTbUE86jnhRTpsc63l774mo5+V
LJM0DWWPcKcuFEMeXsxJR/sTaVsOt0RDizkb9aDsAGv4jO3u3m+MSwss2sHaJSw2bJjYRlkYwEAt
6bnHcLAFllcUTzEI7u6jCSfyEWuT6UihdtoauO+DhBy/81asjOynzLAOcnokhDCyUqykgoKDFe5K
AlPvDQAmPmUNGwrgEbArdON7IgpEiFtb/Mh6jyRkXslNFX4ycuS/vs9UHg0I/519FNFrlDMKf0a+
ToQBVM2zmatPMaupXUYM6X3QAJdcEIFIICGR48jm1QkhctHodA2Y3YTkp6yCHFAGJHPSMcNmjs0B
ZabgUYHYSQth+RvK2V3qTAAgqSsJP3mk3RnBLdUiwLAuIAEmnMxI5BlkydG3ESkVwweqWCmU5NBz
IdUYP+XWJ9psJ3lDaoS1xbbAjUa2fEWdLEFrGS2JhHKJyKlwI3TndN07ErfpRt1w4oINRH+Hr+3Q
YJBj1qnLyN2j9GU/zsGBCAFLgRu45bTxJeMo2kmUsMBL6Pn4UFf2mVnRb/iumI9R+MluzNOZtKe9
Z+cmFTtAT8ANAIwL6TATqrLFf5RSgf0ny522HaQsiNJcvnLtyyMwjHdCR1QCxudLFGiTjjGYRnRc
rc+Eh18XOCdI/OIoceoqKhy5pOJ+5vTTbPSQLxwY50rkp2W/FUu4tvZh6W45rxOkOIkdMvxj5bqb
RBs5Y/EApZt9yr9KPFik7MWnr3uWaGPyWjEMBV6jJpdl+wCwOwZcXcX0NYj6Ok7hDlwFYsPAnpWN
knMB52BYohLymFYxNsywWHyHmXTJSK7t4WoX/DRr2Fn2wWcSJziS/+0aiX+cA5deuqyf4SDkGD5I
MAnBMTdxfHEG2JQgj3xaDdJScP3mDkrvWSccA0Q4uq31kYUAKJbPppdjYeTtKzGrmL0znz+0AMIu
8M7KS1j4D/5Yff/eKIaCA/euue4qcNDIdCC/QWT3Y/P+NyQ4ZzCee/u/wdXqYpFcmNYZPnRICq/o
8tBa4rj500OWXSSZ4+41otcAyBY6Uyc56vE8vnVhejK6V4I/HwzBk42LsnYe9zs8Kn/fWE63XOP8
b3lCch6HKtuzqxZL7TyQtgga/MYB8k6kYg003JH61oAb8jOyGfkjg9YmqUGgx6DiwUXRjvbS9JHh
LYGMl44DqIRYJsxtfmmwm3d5llgEHuWYpTTV1FWOqAzqzfhMsOFXOECwRhDuxTuRiATjDutji27Q
z4B/gAv8WfLN+crvSliRkMwpYavmSXm1S8AN7OSSwAlbf6MVyB9Gah8EtJB4f4c1DAf3INWafABn
qVYcB7oaEMJZOjpOw1Dt+Cd5KHxD03gP+a6KmCgmzBLQPPtfAGyFFL1d3Ee5AyaCB3FZdpgTvNsw
5Xit313dvYpZ79x2J4nq0dQ89FzeFde1Q0gh4lE/BhsJwg2HQAt+tOFJz9ubjScLFMwHny0i7xDq
2orbUeKQ3KfyTvIVNc68Tt8tT7xdrc3bMHibHSR5GgMQ1S0FUeRQmrLNxdcm8bH4IgI78/hrlJZg
ATUD+Y/m6GGeEUF0EPWcGDuKIBinkaC5DORXOG97wXbWBykhCo3Z6axFD6kcYQ4+AWJ2mqOYC8m7
I8XHnvPN+C/6ckyqMmTpea1U/8vrZDYPSiKMJCHyG3ZnnFs7vgCdxGYlKFGRwQiW3hSlt7BLN6BO
NxNb2oeg00wjiEcCFZvOgH2hunZtzfZLSxLQcduyYLIPHYb5fVs8SBjVStQrq2+57D2HMihedhW1
vOz7JPIuRYiOL/sfFBd5Zz+BGSxb8uKIIbl+sLLs7KUIcXIeJJQmvXPk1pBTa+cRcAoyGT/oBJZx
JzEycDCbxrKMF5VQB0JKbjdYg7/JzNjYF7lg9KLadoTzmHxYIkpqxKQvQg27l60icVCRTsjdKuGC
mCRvKDGH9flNXu2MkTJwVsliiYoMLfcyjYrpGuY9vZoy3dYIbFhus5aDpDAxmehxym6QaJwOYM6b
dWfDjc6cg+w0jWGcn5inpYdUGxW/iRG6yKuI0xtwYWT6rYYO4pN3gLwh35TsVWJrAeCo4v/IsnDm
JYDJ26KjAdccDQI+uYRcdoQ0ViZw8DwgvVluuVNtA93e1jWKvmw66a0S+gfFuQn0o5cqLNACcD41
WQrCVqW9Uj2Ts6q5FIkGfrlCHYDkJp3+tCEAohDhTY5JFi5vVHjcfUsAqr74kRtb7p9FFVtFNm54
eJ1wa0puQcj43Yvhz0R/QZBNJf1UjFmd7N3znuTTAkQ5V57/mJKdMek7Spri05yLsa7wLG9de1fZ
rDYJZr1gxVhoECO6a62hwcPuiI3ihdcT+Kak3hpGLJLYRIQ42VDgxLbymDjYLdWJRAVJGS0ud9mD
7GlJSz0GIN1cXWUL1IQwzyp2kufIrceEco0RlYQGisXrf9dseF4U/AvSNK7v2gc5DOXY614kFnOC
5Uvq0evvhxknZrSwRokuUfzV9dbh913M/l5Slz5yDqQ4eZV9FOSD7sDYnZ36/9gkOacT2zuj8/YS
jCYq9o4N1+PhJcsdajjET+Eabi5OGJZI4qNu57ygvU7FNnQnXeMJyqOqkdyMnd/HVnnzdtIVQOSQ
DJDLUe6BoFzW8g4N2Shv2ghJtfj5DYQ0nrkLJKFbavsljCpEInHYQ9UFJ4MpfJEcJQiSY7YE+8gk
ZjcOWUj02ljaQQK62aX4YM8nSlHgDE9QTg6SOcvGjia6Kdy3aN1yinRzE6bjNWs7EcS8MnwRbOKj
l72bVruRuFro/kmyy7x+Cz3tn+/riP1qw77lrWZRUvWjk6Rf0gqamo7TgnoW0GPoiowFRfPqOWmI
I42OU0+eIF7jV9pt0RymikV/6YPoFVWrCzSQYrUAFVkhSAhlI4Lk2TiRAirRncO2+4vSGDFk5n7v
w9G56zEKgguR8eJw8fXyXCf5guzejBB3mGlvgcE6jWpGlDXo3Ie+WYDQl4q82gO3nLsobEclam6L
ZRQU1v4X7SedStUnhs0Qu8qoyEgk1dtoNNcijs65Y9HUD5HHFeOfAlcFZMTiAuPP9FPhsody5NI8
JE3RnmMHSlTqq1PiTzAYSoS45p0DF4/xYpnwnrrG6uFUGATmXlWLc8jlwJQTipitF1A+eO1ynQUH
trROs9JTE438kShtoqVPfSWGveIqo/4UhZYDoK+2tv+P23zPSLywTgXxZzShhg/RsQv/QhbrVqQZ
Ovi6+qPSytNEwKlAWmnoGaxUujwpDSXtsQK4Xv9rMJcGoEUKr+gEIpDQoSjrUgDNbvVl2RBzPG0G
zGnHrrtz2nwHqBqzpVrjtdJsfsob1hZc+mMQAvztHfB7eX2tI2A5krH2Hvac6Pa9YuANNNJ0XxsD
tHs9ck9UrvnPGaGgqAYvvboI3J1rTOM2WLTPVKHSrI1th6AsGqo2lBBAyefF58jF89fY0Vaakgm7
DDcF25ZUO9cHBsFkKkKjAT0Qn0F4nQM3W/Rl2ms6MjujRkhvu1uhmpc+KF8W3DTWiC6ex5BFdhqd
QrwLniKhJmV01NGFc96h89yMzP0squqjHMNi7TSlh+oqvdJq3lVd/IYkER602WTQLUutnQ/9DDrX
S9IXh8xK/8yW/5mI8Gse0B1xk3Q4JsjEUUsi9Y0f4S3qUdaKDO2xN1FBzZKi285cYjBS6R6aIPZt
hGPWhlIf9ZK9onzzh5HFAw5/dFR09an5xas+RSZ8n+ma1fljlTG8KNrPYEaO0NBpajpB8jLmaHTE
ekIVbZrxNdYKxtAlK5kNdnfXgXiPAKuigjndZ4V+zQdujcRQXI0j8uuoydhTkLPPJlTBGhS0Wv1p
WEgTVJU/hyo4Y4SFrIxePOkdTnZxo9TRNI1rY6cROSJYnqGvmmPn4G1Y1O0lH4znKoHkm5kZBREi
20tvrRbfzkj1/PvQMB8LrYhPiwVmLe0QgEWddumQMndp1Ddxh6chmPs3dCaM13CiQztm9PZoHH2V
vnsyoxZPrwkVAk3Z/5DfoNoyhx4eTccsM3SMY1IyD8tqBySKj9BW6q8xW2NuuVgWwRR9gpj182I9
vCsXUFAD2vI0xZ8ajU62p023yfJHsrzlWvXL21xotI7h/905JTVA22GJWUdqOwTzdxF4p2QuoaQE
ILxjIBi+v5yD3jEgUOm0BQcU3IL4K8q6qzm617pfQIOKx1ll1YDnEkD3i4Ex9BSnIPfKPKJxUOjH
UrnMyvo+KC6jjTObV0HiKWzuaXx7aKONSDCrOsCeCOby8xRXOpHc9479XFw0oDuoxc6UJcC1HjEm
b1YTeg0gRQxnDekE/2yVOLt4gRBQFmG+zYGCAehm32aBDk/N8b5Vg7uCZuJkEswz6E+Qleu+DpOt
rrxJNC7ck9UjH8RjRXwNcTMyuZ+sZmbboPPXRc6Doenv+CFmSF1p4OHHb7OMXuCrH2MrRp+XwXsd
69ToOp7trRUckJcJ0C4vj3XVYkbiWfdtNJW00inqEVtAPqc3/zQuOiApZO87+C940uRAG7SYtuyS
L/TS8XrTEc5bN3WLqH1gZIDwl/Q4K8eWNsICgcbomYWjtQRbI7izjLnfF6n26E1ovgFPzI2KzTzp
uHfq3KPcJlp1h8oK5PTYOQmctLBxf5yqkMsetrzrkakX+khv0lo8rtKhsCyYx0H33njYGJnJgAN6
R3stSJE8iXt7vhZM2aGmWt2XBg153fYZpWFVacY28obxtVmCnoxLR4EuGW9mbSU7zybgUVIg0z0i
EbCbW7csCRg9GSVWWfp5hmfBpBc6zeBPwr2r4oOmTRnDJM+aV3NiZZeirbCfsEM3RIwFLjbIeYur
Feu56bbg+oOk64CmmoHsjr3UPaQMAAmA+X0euJYCYGgb3JMTKzk6ZTrtXccJAKkmAGVQ4cMbYBX4
EaNpe24LOnZ1mp4DJLvRJID7sVa28SdrTESZ28DZNWjx0tTrF5p+mn60+2RiPGfGt06vukOi69bO
iKsF1ZvUWecl/qsJrdHDoiRVT7XgbPbmGK6ctuQsBAWZFB2t5uyNqVIgIcb4FIcZ5uh1Ue0ZRDJc
y80SbVe3Cm+xZ6Tca7kJsQE/hmOTWTVwkFr/KjzlPimnjd4H212+Akt310uOnFVpOlSF2ZDszXkA
W6RKV/9K3Cz6VEjS7F2ojzgMaKX5hdA2EkPpjFC0m0MPmjCrQYXJ0nEqAttrtWaHrKKNB1O4gLba
1rCryZWiIHssnBlZjHEQcp6TqxHPwNkCAloWVRTieuozYY8K819lIjpWpEX9aDsjqzaFuOXUbOl7
mE7109DZkD3sIJ2uA3hQEEqJ+zr1Wvs+0y2+VGZCx7/XrM9u4GqtLYjp/gRmxIiQHB9dUFpkQsM2
MNvi6s/98rfqIiSwwjZ0yUqd6IB1H5llP/dcATYjQR4YMD20P+K9ZaAr5E7ldz0ZjDhmC7WjHESw
PVvorzdD+mS0cPo1FHBWSQxufBiXBxxn2n84XmWIbTta1K+6UYNj1rnwrZ3YH83NlJgezqPZTMbn
GGx2/K6QvB0rfV8WRr9hVgzWxR2o+13wz+iX1zMY7LonbmW1hk1aGEI074Y+u8yT+WNiWLnCFDB5
GpQLPWQqrR/MQyfmbj0t6anI16ZvehtzTP7YaNiIThhSLplooYCXIKvWsUjw886jnzT05AcKZCMD
3HDAIxr/mzze9R6Wkzw0dedlqbme7EpDSTSYH8b2Y2zcN6P7x6LAFXzqR6Az7Sg6kg4MOa7lU93+
zDniiGP85PVNdDGpu/CzpaDEMJwe7DRhXi6YIjiB+BXizQWY/z5NnStiWuupKbo7U2OQTY6njOzN
cHtET6eA7to77ws9/K016KAF9mPJxb4xbP3QMTNBIztF9oot+F04zzX8+v0cu2sq9WkgyPM52S53
Pld+as4HLde2NtAxA+kUXpUuAeqtL1FTotU3H21m042jDnqHvdrgndX8YwGjaOlWBAglDhx2WpTv
XrO8Rv288W18HhCxLcrXgbyR6cUgcilY1NQ8PcfBsrfFwwSBgAjtA9q7d0MC/6zCYGfJBFt+h+vD
r04XUqsVxWH6aiLB7YfAg2zkiL2VZtOGrRgaeZAAPxJYlYikTgnGNBTdPXq8mWUhYknv2K03M1qP
5PDRtkhF2r3yXtLsYkTzK4vkoTUEiNLf6uawMW39OHm4GbPVcO3aySczrOQ5xjLBjl5EBIbP4Gv4
itmZd63QA3Q0LFEqpAas7p9ZMp5S3qcQfChKX0tj3mCCfl7chGI7XPESIBCYPwybIXLfXbd5wqII
PVHrDDRuJVqVRt4BXk/Qshq/+XQT7UL+aEx8lhwiFy4oKGbdLXG8ad10I09Q/v4Lv4aLgPppw18t
mkV6/CWvGaIkUcKjcpCAbphia8Nb2y/bPqTBiZxKD5SMYpfr1toUkfVeomGZ8uSG7mWyIElaqEAE
81aDgGIn6FqQoo98pBglIKOAOLToUAeCq5bVazyG13bErKOALqe/5nl0CmIUjR0bu2OQmvMRkVcm
sog5UqhYN5sLMh9nbGnIR1W9n8fkZlbOoXD8W6EPNw+saJkH73NEOxQJb7yc/QZh4LZGgDp6Tk1E
PexA0Ze0Ob7NWB+jGP2tevprVssLSUC+TZo0WKE4s/OMcBugPpGnR/RosBFAeK0fANpBoOgvGpoe
w+CfYZ3cI19C95dOKap3dv9aYgdfdZxoxAy5+1/h6u6R1fyy4/6hW2YMGoYaZxA0I/owXBcsj/x0
kl1GYiJR+oQx78bGXCcDGz7F0aYd62/dT1G3msBCL1D+TdAsHU/uhSxmFZMJD67/t3NvWA0/en1+
TZ3+ZmK/w6M2e3tjONmtropvCt5VayxXUm20og10ztAXliUxq12QyACk/qoSBZpjBvSI7iDEuyI9
lrZ6wvhz57gQfnQfXFO5m3zGRe5haqy/skQph8mkLRmCSh91b99bYEMXaqDuSkeB+799B+y4Iue4
t3FwMbP3RiH/mCmcOUyGSGSIY4WBKG64PBdRjhUlSHbq6HWP7AyF9Qu7c6FTNkjLNLFe+H4VqnEG
+uBR/VU4qB2Qh1Gt3DkKKROtY+yHcCWfuRmsvcPOCXgc8ndxeFWYG43IFWCcC1sF5RiOadCjn1ln
LEcHEgCUc/elW+oDblxnzQ/I7b9r2YxOD4y/8BAZ7TtXBCctwyZhYtLcbZHLPfG8JAK4FeLfUA5+
z1NVnrP4iQb6tjOsTdRlOz68C5yZP9ibdAiPVKPtgz0Y9/JF+Oe5azb84TUepoALOxVVRgW2uMND
XHt2koa2ehuhkTGC4mqsF0SR0ZZtLsgWIbmCRhZCkxuvR7AlsPM3K/yQL21ZlAFen4hhDjYR04hh
JG+ikRRe+XPsNHnPNnTQUqXz66U0u/kHG8jHWxnq76VVQ943GT4ZBfKlJwDc6uJCAfgpouZviiuI
l/+zl2nHzmzSNodv9pL9h6XzWI5bybboFyECCZuYsnwVy9GLEwQpUfA24b++V+r25On1pSsAiTTn
7L02UFZ+ZPaLt9x80QZThB9PQbocx8zYp379xVfxLR34qjZX5YBc7Q7RkDXcedfOFJKBkrMzNYtH
vkVbbR2S/MoWWpt7y213rVga9WuSqOnoYQ0zGfoQuPmZ0iX5LgtWmTt/xjG/k7LrIpL5cZjURs1A
LAgpQpLNPwMn7VU10KVNy+kRqKrMppUPnkmnBevf1aW/XI6pDKBl0xXdwWLtxaZNLzY8e/V3jJfX
8c+MldYs0DKqmw+Odh1W4w1X0CUZenKQmu0YBa+uU0MEJt+xa60JgVirwxPMUE/dnEuP1jS+xnN2
bGlDUPt+Rx8ThHxjZhC9re3A+q2e0Tm06a+h+NGRbEBkV5L/2s6QmNTrmDFvFuOr2X4k3G9uiI40
m4QJ+gWmERBKzZZl7HrNS9JgbkSTwH49dc1NaxPpwDfz1FtGiFlwHOx/JL6RjjWCFzGbcduF5h6o
ttMSADuwFOd/mRD1QxnMWj/r1LJWMv/LwqI/Zk7pD4PzhmAl1gGxySLm+vSo55awR3pPqWxh2bCC
Ghfsj51/BxDdQhYHN1Ur/XnUTLkTQiufqY/S7YB8pOx+9Z6vXauW8tcxF+k0BaEYj5UAJEQh1iju
nvoByMYCCdjFIRTQkRd/Gj8DeHLML/ROb9zAiQ80yuyQQcQNbbXWT7wXHZGw2Ae4Ym4YAJyHwP+I
B24hiTrIMpqRpqBCTMz0ySh1W3Au7o8XvY6NR9QGaikaG+Iv/9dEraTjSaLMAJh51N8ZWAvMMXC2
bBemQmzAbuMntZZ3H+g2zRT9uP49YR6Xfme5VZO462Xeyr/5AH7w46SkBjW/x0wnoGcbvoPNL79E
v2r68ZKjxBH/X/CHy1NRJu/qnfVlYAEvvFcZmXspniyLNnO5lVxxCwTItbvz4hGPwP1iu4eBASL3
h77isL5hvz/mFF18uGgZYF5LD7VEGSCo0CDMyx6Z+YNlYmpzBG1p4r6wRRPUudWTfZ8OKz0O9Ufj
Pg0xCQZZtOUjJORRcZe4gAKiSQ6aVF+xvrUDo9oDLLrEdLxBcyYum4RQ7EXy829McTtY4+k4UxVm
6PIx7WWhy4RovycDMOrW7PAEoei8WtwZbsESovoMdvxTeq+da6wZ9fzhQO/0sTzpH/ECCtwDKp6g
URvBKIrZySKN4CPyUP57UDmVflavCd4rTrBNn9I2jrUYFgCiH14K+x1Re0zeaIXP1O7kkZfeJaM4
NKPD0iAklcguWfXNl4IZts9fKuHyTsKnsHT6Oj5xx4p3sZCPTjZsULy9MTnpS7YNZs7uXrA7V1ny
4iK+xV16QpgP2zm5mTD4R9tGfUrXlr2Dnp5CqyBmjups452TBcwGMwo3kGVN0GcMnOrfZFCPJuY4
njqTnp4Gxm6hMK3AMOmyK3EkS3aLGqIj5wp/Oytqj0c/Xc4p062ZhsZ2ZiuA/bCniYmDiVhEklbi
dWO3J2W0Z3uAukaYmgZeKIZ3l9DCSsObxrNzVxlqZuZisn3m5HTVT4LzkMurgEQN7jHnCtnpEc4L
HfuIQjP/MaSyr2dk2dn3oR5ZqrZ1U+CbDFEkmPzQdkRwvMzpLfb0mPimZ3UCh7Giarfj1Q+Y2Qdu
bCDCahUUoGtsB1zx+Ml0MnjLPgg9W8+UKoze23nmfrkE4dbzte6TYG2WxmoQ/rGMcesBl3sLB8Im
6zGu3rq6SS79PFVfC+QxYsJ9RU8NYgTF9PB9pHiEZXoXLfEpsJOn0Bn+6AlhwBzCme2VUjzysXmL
5+pXEPmUG1uLwn3RkUw1duT8xkcvi5lGHFop8fBInD0rxwRwTjn12crUjxPY7UaaFUmWNK+ou1mU
d1y5kVWHJsEHJ1cMPHTDmIHMNOgnHbYRXZSdBHLx3EvBdSqfjoJPdgXCzQdLDgf61m/gM78o93BI
QsJGdTKlNKGDVYt3H0WzMSfAhaFlrByyy/+wh6M57nNYkhQ8cxBBRvlIKfZdb/hQVbzbhn0oaR7r
n59SrPIVtj4g7RSx9i0F+MNks5MXUf9tieAoPPtsxtatCjoS6+F6AWgV7I2yNr6SCBeu8jQgEdnE
cW/a4mFShQT1YR8IXCcAmAkWCaekAeZerfBPH2BA8/ynedZVORpa6N4A/q5LXRrAxmZLKEkC2lTh
kTELEITYD1m+iCpZ51V85zeY/Okk6HlI6VrfJ0Gk7gD4qhtPozTfejIaeC6IpfKtZBeInQGwB+xx
a8LNF62HdsbJmmgjBqfvhNLWU1OA58oN4xWuzu+mEOgOVHmiloO9tEjo6U97ali7vCcFIq+bl96L
370mhUIQnGjbf+ZlAzioP8T10IP2L16DnP+HOsOv0qeAJIb2HPpgs5S6keH12tjLLcWMUg/iWvaQ
GUDN+xzhgdhg4yb4Q/ZXij03j3JWUDnxwoDKinVj2Vd/ytdt7xBb49pgOBePcxoR7YcZFf+DnuCJ
ESKRySH4CECHn1HA69ARVah6k8pd1+iL8oEcpcmjzcuoB5XQ/5n8rmbGL34NfXA3uxhhDIBFrbQF
S9yP7hPEyxhTY5o54O6iOvyLySp8BJf/agMwGTuPPktAFl94x/h3zMzuPHb1xsU+J+0ZcEF/CCCk
Sd8NT6blvuguTh0yvVfRvg5TROO181Rxt9J+qLDdqGvQMqBQv1PyjIkzrGxKrf5X6Ycf0iu+ZrO4
UerbatxpUmNDQ3TGZGeG71M/P3VKy2Cy/hJWbIWqJiAX2rM65OsE11j48hvh3QeTWky0dEhTHMWZ
X12NCV9tJoyI9TFmJweEqisPoqzvHidFoRoYNyWvaJmf+nicTqGRPOWN/9fLhl0RaNhAOFFphcZv
JuHr4vaHJPd3KSFTtMSCo5Wbr5E9kQPuf85B8Q5+/tHvCnAfSPyNeD8qHLKDY3LujQs+myHJz0FL
1BoCmjNurr440ujaeK28BEQ0sTzl44NYnLPEnb3Q6u8rUGN0Eji1vIWI1Gggbd022euvi0Geoop4
GcMXCOjRNOVDmQKjng/C7E8qtr4x8f9I223vnBEPhYXCNGj7d6dwzp7gFlcmDqEJaUcD49iEOMxD
7n2xw9Z0TTz3mPAKJzV8uBkaQ5HZ16RTHBjIsblMVDwubuvX7ELkgL8Y2ZNtilcH9v/DZI8GwjW2
mabyfquM2BFfWr8DWdz6yCerZhDU7Nv+LUaNBWdS7XzXufg22GpXJeYdhcp4QiPgU10Sd4AyX2qu
byFZfYZkiLoEq+Q+PaYqOFPkOtv+/CaraO6omFP6im35t3CcbNpQpDQ+JzvyiQIPM/kewzMyrGUV
et6pgT+VUDdJ2TQRyEK1iFcsGxhb1OO8xGf2RIczxbuRsUw4wNV3dJ4ML7Jbvc1dsHGGZT32jYX4
k3gfzQQsnTVO913A3SxM4MZlTEyOQINX94dULshV2Wx3FtTGxrX4dF3wTPn1VTg2wSJ98GF7msXI
Q9ZAhqipbotlnSmhbyt8TY5DxFtuwfKTbDtOsLAIQFBajTwNZGF3jcI8pKLXkgYQdI7+MjVhR4Rs
kOUgveI/mV1ytJiRH9BvMmWynebOAqgeAoSE9Z4g5GwJDoziACnszKaWKBJhoyHiRFea1CedRqLq
54xlcz9oDQ0PuARdiexZYWBhXfvubJMay6QzHMxSoKBGLrYKDJuI3pruCPEG8CpgJSJNiMbuUM4+
zsOwnneyGkJv1SyRuRpkkWW7vKWr/xKpZkZOW/9qjR4ktovyrzfmiU1BOiyEixdGTaPI93FvKE96
9zDPzTMGq2U6EykPB9lYULk2A4cCF0VIjBnVZKtoJG7TbII6NQVnfZgXBcbqels7/VRswyztENS2
aj/2pb3zode8oyCvv4Ru2awTZ2HX1M1iQwFjE7AKIjUQwB2A7r96QmLBUbaDopqMA9423IloGPp6
/k3xzn+MrXDcKuSvB5hpy0PUxd7ZitWPyt3v3qGhpmacMYMBPQZSnG5FsckcKwSenpje7KL1znWA
EIj+wbAe4evBDJUVgzbOiDjc4Hhq1yZoy0MooxHNwJJY30EfCAXe0wu2qGfk1Zc2AlZTkJokhxAj
n58M66Ilf4c3mli2oWWPhi4aJhuzYywzTIoZ1rIwkCHQNS9+TDm4bZyxKtYewM+1iTr0Pg8pgIAs
onFCBvPbPPe8YVVq3UpapSz48Q9ofTJMx7mBARsVqG/ictOCrIaHwH6MEiz02hHR9USX3ohCd700
AUnF8VoUeMI614qp2RBb5EsyYeYk6dauYaMyHSPn2vhwvpOQAoKQERW/NJG/5slDM2Ab6SOKGXTh
QR+yqA06bRdtdpgQVMvZhE29TAzGXhNZayCuzcNQxz9EU9N1cSRWyxE4TjuW4o81FPVzpcU1EzXa
kxEZOE7QLdnYF8kPzr2OudInwM9LeDW6wAtWtRvbP86SB4h7WAMhotOVN4P2EDUS+R1wi1VZwrxn
zepJFsmF88bHX1hfmPGrJS1udUh8Eakc8oUMNLkeG9sCXTXiMDO65FI5fkoZp4wbNC4WbGbfCj6b
rBmeGdHYXJdU7XuZ+wymyifMzV8UpU27+GMHUKBa0o8fqHwi8qTL5MfbBaGDbjYNDeJ6pwPSGA/t
h4Ve65Y7rdWDWe+WZ3sW06YcLot5p39HGcd3MhAJHflD8yg/DWBnFhhJADY2Se0517ezzQI7cVFZ
t7T26INUoHKoA3jvMox4d9xJhfQY2oa2wZCwIgmEAQ9Z9Ac5D2e/BgkI4XFYl5DWNmufu/owO3n6
7C7z9GlBUP8d5DHva0ygnhv2HT4+g3BPK5swFk0iOaihyg9pkkz7xnXKjUhGNOFGqL6yhgJlayM5
ykaO9UmbJNdI0RFsWeLgx7jd4zLHGRrRKp2dZ+FFHQTUCab0qIsuZpMmz6YhulPFwIYCsSznOsk9
NsvQlhqpflswfPypqMlUG+JqxNLmad8QdVT2hNZT69JTn1w/GC5BEsfDLk+9ulxFtYL1PLUmzRCu
+a9RiSRch74k/WgCObmFJxo8GaKVP5VKi1dz7vahtVA+X2Iq9Fa3CYscNnxspNXabAYT9EWT9sBv
TAoPHOvPakKyxZ5JAwfJK8FN27fBa4/3w0LVqCzK0WPfE2zBIv3bGMb5s+/6EHS1sEDbZYQW0mHZ
VMVQIybEwulGwt0xbU1XUrnsi1A+7RCSmThV9JRynAU6g9d+tnE47md7EXjWalqSiRudciFM6khi
IvMHg9cqV9PwGMcl2oM50MvCMDvhpmyQKQO09/c0wKF315JnW2R07+cUm7oX+SZnwRQZxehzdo89
tPAt6Bt3CaZTTMfpOo09vp+27NYdsIOd69Occ/qmxiGAAbbvJ/daQn7YDuWE98gV5La6xF9VWd/+
JtODdnOVo0QuSP5JyLii6KJp90NQ7sbOombDyWw9jp7D7tj7g1a2w6jeOtg8GgcDS/FvCyjvuZHR
68koOQjTGemURF6D/7SuT//+BvHwKLRrKMCeEZSnKi0Sjgm5TeVbwbxAY7c1Yv4GQRXJ3Xbm9E/K
c4GbXQ71R+MWw95sk+HoB3r+JIv3Yo7JV+f4FX1CDy/9EldXg5mE2pmVcN704/lAjyC51N3inxOh
5qe0taj/LBxtNwvVC6gCtRJvSOdoMBYlHJ3eHV9BTKcnWKzzEVxjDFx6MmieImD37GG5WoEbU3cp
2F8FNs1TQVYpnTtHnP0FjI/R2d4uS2d5CyojPVuVEjuLNv/a4v1aEY2EmXdBJRklbHY8M0JTKokZ
D3qEoZFjKZJ+UeqxQQrpnxa5cchyG593g+90MJAWTQu0uX/kIOKzK+pVWrZrou5hfEORcViRs6bu
yHHJ6c/+4wfprZJvc/4fnNzbisQptl5RA45OYr+A+0qTPgDwQUODfprwXNQkGSTBWEQJuWyk5QVm
JPctYYb09+blpHoiaiqFAItiQb/uRooFCPcgECn48SlHvH3sunCJHVbWxXGIsyBHAYGQCzFjsmMI
7aLdK1OQthN6X4SiU+2rISLIFKqttCDHsQMC/ZwPBalqqBqaIBu2jU1VvOXhn8bGn84qiwQVQTk/
sfEttr4coi0B6ujb9RdCLZlaPLP6QO3o7t2hxUnEi7Qa3cX64JX11qYVJAejmcxLNSZqG5PmvB4t
R5JgieTMrio6FT4pckgxBqQ8c5q333GmspfMGqJfoSKlzY2wO8s0tpkyRHCK26R581zkjUZqQXij
ZAc4xjL2Gc7fVUDrF4PwTHK9oUtaDM/p2Rz84dT5rcRmxGS1F2KG50UFkPZ/nyWb3ncM6NKyKp8R
WKESKit2rHU+7JLe+6VxwEhPdhFN0oREYruWF8/vPma2sQ8LDJjKafHSO+CXpuoelP7e01o+2/ga
Wo+aWcJCU01OcgnSPt7EqfPLDLPPqgEzI/ryQwogegjWXowF+lLWUexPcygq5iP1/Kfczd67xv+E
Y35UTnnuRHIlBf2t5Jzc8u/osX67WbcW1vjMU+WHKlJgSBLqk+Lk24gEwyG7lZa351KPnN9pysa0
rRK1WwaTSIKg3k1OdCtSVm7pNFjX+1cVpJzYZnBDcRy+ZjORFS2E+DSa3pwq/vZy+SKW7ltjpMUS
77rBRozp4yrrD0hort5YPpW0gQE0QXPMXhczetSFkjCCh47aDDXDPVyCj1yNZ6jcj0sTMpinB69v
LtosXjmlFrn3W8RIZOEO0XsWtUedFNDCvsCsSwQCFDavbZ/LtLlEYfUolXycwxAjrMLdT45LUMGu
Qnf8YPlsLlySgrv4MFuI2vk1aLLWnaDRQdZmOMT7JMJVhw5jlZpUhY35uXHrn8ytXthMYFAKpkej
tO9WW9PXD8/6Lk1RcRPMF3iVe8gT3ckjdWJWzZk25D7s2z9Kkng2ZPUxCS2Y1bhv4GgWpBf3FLyn
1EX7WfdnXssrwqWviYkork3WlPiJSSui3Rt/p0N16mvJO+WwgATLXsPv89R6ypVxEJ1zcK0FRR6p
AU76DOVnN40Ep/beiMinfzbBEHQONnQNtiT9FXQkDO0ZzINCjWj0wbWo/SNBKPdwphgDtwmfOy92
TGFLWJivSSMHFTTdzTT67VraJtl8dHV0CNJuLzoQ3ZXEnlcC+2t5f5Oa06nrxbeOxES3C6/K9VZG
k6KGkdu2iY9TJUxovzAsEvc1rmyw2sM7bB0yrYdzoOWBvXetbOsZ1TQMRGrkzDgZhfv8Lslk0Skl
bsnuE3WobgLbmDAAjporn1Aqes83O07funL8THVAWBXdpyL+HLvuanv+L6xCx7bFYFiJ1y7rt4bl
HkFZslmsX1ICbmsCx1n1CI3sN/pimFR2PfEHCAC/0chvojbdyQg/tmmcO1T5YzTel8re2FW7k6gR
J7vfh524tK3L2WGguliA8lvNlvdravInht57xkYJfh+vJpkalrdbOC5FrXsek3wn5/kQD8HVDGkd
R+Mt9ObbWAGZ4vsdqyCdBvUFfHcDpYgzcZWE1UEgZhFXzo+00pc5INd4jO1bjiyalRSZQMmHSEmv
c2ZITTpFzWycfVMaNOZRmuubwPSSr5sqfhZoTEFT2hudkCtMYHtx8cfE3+TjIvKqz2aI2e/3v9pK
/EWm8ddpOu7yfCVvCLFaRU2pALAMydJ+ljXHylKHGKYmLSlj31uEx5EkW7YM26Z5p3F37ZKatcfZ
WOX4jbdmy1KiHrid43PKO35oivJ74YZWmblLWv/fpxpEQTA8KWYeQx4/F+KvzMf3Tz3Yr4zP3sBy
R5roQLgO3fpt7M37zucgLEqSdoT12voCawaI7nL5TtAaPuC+3czSxA3sdywS4kJnFf1f9sMIHJFL
axCGTUKJnz+bOo5SNTvPG4k35GHwuZxyAovv7QqrJcIDG0jVky9hO76EmwAruDPxuaDgqg9DC33L
QyhD0IWkG8PgWC9qfgvTRNxFO0r8jNQfNPY6r6/S9ndzPQ2vYV69J5Z4s0oTVxV2hBa5oqh5lYBB
eHNyz7SAQTao1GUuH7uSBl2oKMyORf8h0e0p3yrtvV0V1R/Hm/37IlEgcCC0CCQWzT1WpnqxDApO
GycMvQnRRTL+FIRwbfmTBfoZtBuxHWC99jjrlG00vlR0X+Aep5A/28byHovOrzZjZcObaMxlQ3xk
TZjQLPa+nK2DTxITZRA6ikGLzjNxZLNvErvZVU5t7bw2gtqjXP9ALSXakxUd7WcUCLso9D10gy79
XjNLD4RjFdvU8/RqP2ZoDSuaQOiw3yKpxl2XsN2f+qaACDORha4sb+PTAn6O20CtgiDLdFeq2FpJ
F+7mzEFykzatTvb+LT3aBE7m4ocC1rLTFcFnJzCGTdp3KXNx8od9KHa6eEhfhEuWwUODOwAImI3m
umWH9mm2FLMMt+nXvm+z+/boGCc+kXCcbQciPRxZ2GsaBhGa9TKy3pWXQ4ZindhZvr5xM0+rGXDN
ZWIw4EYY8yrWajeVk14Y1aN/xIhOAmJkcZCZCqM9dQVcgVXWhoDrwyDO3X1iSGc/53iaO0uq45Th
ZhjDxdr20tK0ZaM7zk6Wv8BLalHhtyic/LEVbzaUKgLHMdrRq/Mpt9bZa8rlmdiP4nB6MPt34oot
1lPlNDrdurczfJP7unZW5bxP6XvyvjTzOQl7yoABlHLK1PVvlBgLOVZ0S3EMlIvE9GDsgy78J3oD
Y6XSX/2IeCOlz9QcQi87IjtE+E94ngdytX1q4/fUWC7YqBgin7Ocdi7xq2w0V/V8Ruj/oEuFhU8p
mTZ99OyV09rA9NP2JGmjFIkBtxnWig/M//Jt9LTTpqtuU4fnnph7ODqF+yZI2Z6oinfFu5MQa3ki
tzANOdA5ZAoSW5yO4NOIZi5+q/l5cX6PXLtHyhvBDSu4DhsTn+aIYdIgO5U/k3r7gliHho/AZyTS
qIde2hE/yF3qve8gvjeCsJ8zx3Xc5qz7xHCT6ms0f7wEkcy//+Au7y23p+H2WkuKluidu5ybbxSt
CWU6Bs2H3cQUln7r654X5F/U/rlds4Ak9y8lveHHy+JZ14ed5EZnW/8+Lqy1xG7qnAd9EWWSXxoq
39IKtm2UgZRwt9xEfi0CCH2FdFa97iZUcMAHfSBsHXnOW2H+5aYFdQ0k/gnV3UOFYbJSj/wkgLpV
MnpbrlESN8gF67FgQuZH9eAZZy6iMFAfDtFa9PqSuOU8m5aDT1MNelAkyYHv8+wrd4V7yRcDrU3E
RQD5fUaOwWVjGY0otJoEHs3P+kkzvLh1LjgwQ1Cc7XdTQxFEfDDmtLCFkam1CnH2zRljzbcVbPT5
xySDSHdDnLpdMYQYEKD0eDYQ9lc8NjX9zDGGBrTv+ldwa5PsO2UL0ufsldnVULBhTiEXK0WOeDUW
PmPPq8P3eXv9Ydi2ieXXQpCoKUlnAXgkXlFSOIRFktFsEmBK0KA1olcygz2PWD8yJuidfoIFljEP
MWvAHLHAQeUH0ohXLoT/voDt5twTs9fgzNzWAeYafgnJUP/dUS+eP/RjdmY4wz5IBfMv97mMZ5SB
LtuRSyiZno1lYmRCT8RxlPCKM0T43Fwlk5UuPq//G7yW/ztk8uJLPE1GGENI312ejf6jXCyji+/k
3WJoZMLjMWAl9SZQKgBB+ClcHEP/tljIILbsMhESIjLr34ypeORt+/+vw8rw0FoBVeQ75oujHve8
KqL9m4bZ3QaHq6prlxXUU9jLUVua042eV/reOerb0YJidWvWmGZXy+GsZyXJ5odgRP5LOmWv0Kl3
g8Pxbv7mk0cDpR5+TLVy7w3vNAA5nj25ob37b9TpW6vfDy6ayy+tT77JDOVGX3gkBIJDbENECJKV
KoZmo8f/Yp4yw9dM5K1TWn+idj+XbXM3qIXuHebFeSBQ1TDC9SxCtNgcDknP67/7ZcEt43Z/6Wge
ShXscqM66JnDrHE+6QRFBDuChiDUkPao+0P6G820++KkvMUUu+GLGz8J0G8sEGT7xzzBG900tz6P
eZfpsvYVPfTyse769zBiZ82EFnQGGT9ISSQBjmmkdk1tfPpJd5/r4C3w1akNu43TBa+L05zK0LgY
ROemy/h3YgwsZYF3rQqepGKAm3a3b7ndS9+vFXknSJWpV6nhorqJuOb+q0fcQ7ufXN62/gpL68M1
6MgO1Rv2nt8qCIhotbu1HuZiGSl4zgTkZHsCFDet4qzPFQu3w4JWPEaedRvs+mJghCDK7GxzWBvr
5dY6wS1rrI0aHEje5nVS9T3kfPpA/uOJyM4NCmW8YDST/40AkgEcezzq+2cRMFwRE9S0/Wvl0KwE
I7CDwuHrwiummLBaJ4nnPUTDUtDqp4tHyg0tcFAbBkl0Dbl31Cq+ZGJfo9j/TqT6xLy2qZk/8Mud
owj9sQNa5UEV+P2o0T3FTkxFtj7adN5EnqKHKR6tPCcSRG1NHB+8nfQdltB20EzzpEagxa7ydiSs
7tw03pmxrVEuSOWU/+J3EelNDBZR1Y/0t65DKo+qdTfkHtNJwxllV+rUNxVlkIA+M0+/GIMtVknM
zyB2a7mzC+ytgLMyEgYoZL8Fyj4UkvZPF0RkL8OOCa2XMEBI1WQcRlBpsXjEtzqz6TjW7UvYAoF0
coijvpdXhLu63Mj5OVDGT4pZaU3ENvN1o4uWMcnQ7CGTdDrVU7ubU/TKpSO/wpzU1nEsfhv4hvS3
zSRtsAfbJEZDkbnYKs5/HeiRaLQukHX2nUTwN+fmPWWvQWnBWLez8Qiknrgn+72EYNIYzkuq0E2P
NNRoQ5r43NAmHcSA0sedP3zClf9duTes09q8IdTedfr9bKLHiLRRLLjDWv/5UAAmB3/V5OmrnyAJ
ndWLiFNIv4yOxKPZm6bXEHFw3xh/CLMifwFta29/2EO4rXp1AHuG4Y2YUrP1sAnh+mhY4ADyKoiO
tlu8zNJ4D4tiE0v9MYLjjG0LaFG8c8NmNyk2BCGvm76gzDKuTpdehB/tEL5dfLqcbgDj0y9vS1rt
MUqdbelfFnc6uBAeZS8fOT/dallpIM2nio2jCc/XJxE05uhdR+7GpJ2zxPW+r8t97tlfTm68ojL4
05jumsacPsse6dLtvaw/O97bAu8uwiJQenTboG24g7ed8mRbT3mBHa1fWTbo7mo51H77l+3upmaz
2HaIUxXg7FoHSjDWw459mizPujOz+vfA4xHMQ9LsKxrh4MHc7zEoj9ZAOlJN6dntkl+jhdwYZiEV
R3NtsM/OJWv4oPBHU8b/9gymCxSEIoXvF2BfhNLsmAOds9HauaZ5ARVDsS40T1Ph0UGC8B0P9ckK
OE76OtkMeaD+7JJ9YTgaq76UnEOIYANq+AjukzrJgDBKXCsUAw+mWtaOM9/dADVZ1IwIQ/wUrkJT
vxQGlbfCIRuZsEeKhrPR30on3tdtcLGymsmF0lmDrh3SyYCdEUNBHFBrdKfgSglrP1GYDMgJIcSn
/qg8AKK48HaZ0yFXgIgaU8wdimjjG/atMhDvMHLcBPGdUjtqp+D7pos7p7/qMn9JBOVKlV3dvCIE
ws5JX5X2P995u+rNap8nC1147lNPxNGM3rjO0c+e87JD4998Tin9kMVFR+gGv7CFUYXETDYUT1F/
bwNBRQomeToD9S+cg3TUIcc5WQ7Nqq2fVApVkz9v9x+FYa1zVR+kfCEFGCfXg2L2rObb3GICRXPn
mc2ljlM0sfVOj5LWdGlzpCcQcjM7CRV86ocRQhdrTPWoh4tBNE3H62OAaZU4gdLKe18KnoSNPd6L
N6bER+b3j4RqY+sjUYDXbejoPYwBouS/KjWueTU+q5mQL+/VD+utvo0V4Rb9wqnB6fBCZ1g6XZdw
zWiT4z2vlpxOO0FE6M0Hz7ymrNS1iI6Ody6q/lIT7NBQErI7aiWa8xPQEMhb0hD4iGbavqPO2/SV
CcUAbI5A8R7G+br0qP4M3Zlq+KNfj6ewvuAePYU0P+12fNRpb+xnZ8QxlM0l5ynXUBszpr/WnXnh
LhK0Zu4nG2MCecBklSwwu0iGejAtmlgsFlHQXSRTXN3A04jQXddUrpAvtPlTEUuAMcVnXSLu1VTN
cHnWEMyEOdZS1aMQxZFm+C9rWG5yGZ8idDRTrWk94rtgkxTO7pGu1ol1bZWlPXqZHl5GQEJOhl7u
rLOxZzM/E7H7GCnrElv4ZmmhJLXBIsUqpBsYhIA5JKbVzXPaTR9gOd+HzvygCISKAW2I8TZHJKPP
aGsgzrlMqAY4rxFdlR10t6ErLqF+HegBbao8u5fTk5vRClTNg12TgpS6cB/kAzEjVLExuRTxBi87
ipGftOdMi2Vq6eV9nrDSNHo4D4V8VQOFJ4yWMapXFLCUgwIsVg391ZSsMzcMNxHyVmeuEuTw0DSQ
Leob37I/oUAN8cei1sJoy8KUjvtXFwOktmNgr84lGMqNR1L2MIKRMcxnEnR3qtbh2As7bzyl4Xhs
Y+etgi86Dw504CffskDOVds+f7LhAAYQUywq9QUsXNIXX6Dt3hKcZYFlbKug3KL8oBJOUmniQ8DQ
pxLc8jyeEO8EHM/nwbaouiUco78YdYeya+MH/drEIA6mdL5kNYwsFs2wfJusdxhkHDsOS0eO2Lzs
SJN66Ttja07oBwtBeiKKQq5b7zQM9l09q2dLEMD0ry3rfyFAeggne6do4jrMAkVAo644s6auu/Zb
kr4BKQ6QFr56PmK8fNcFjhleo5KtQW4Fe30lphs+jPNblLm7BtkPskD2KfD/vGpv2ZRaQnvPOvKP
3EdW+pM7Lcd0KNB5i+MAiJo9+XjWYix9n0f2MqLLNgPDLkBQ9ED3mpCpAk0OHqbE3+b/Y+m8llvH
tS36Rawiwfxq5WDZkvN+YTkygwFg/Po72Pc87e4dZIkigYW15hyTj4/FjV4nr1gJmpTMKxqEFThI
R6pT7kfJZ+buBZ18+O/i9smuBnVSIbF3OW5gUjTX8fxVNuE/MBMBqjAG8ThUK+c59a1tVlbvNUqA
DqmPYLVDH0JsGckaNfzWGbls8DnlDXViotCN6TfuaMU+TE/6uOzHgvwMkVjrZbEpWHPzxZo7UdQL
aDIB7VWrwoPlmTlFJoRjlFkWi2UyxlcbZQclxPDC5HBx+N4t345NUqoY7uPMufOAildotNImePQi
jBykZhfeuETbEWiQY4pF5o/4uWTqj+sFKoqJgryYzW9feltsCwFQJ8Z/0vCIqRgW82OxRGPIHScb
Um9tptJGRCVLgNCLYMhAa3afGMYrNPAfNcq/zJEp+R+e2gE/30xzwaNFsz0LeXRDyHbBYQCfVdjF
b6dBWwZFCbt7eLQd75c8PY6UZoCGotkYEvQq57Q06L/4lm5xAimoLzncxg7OtrGgQ2ZZii6UXR2Q
Fd7jR94EWP3grBjI4YAyJQIB1jAqmoo4OcL4J5ZIJlKuEliHQ2GUX44HqyJwo72vmHpzXp92IIUQ
rEcPIeFGaxFWX82MR90hrALqhUk7Wd+KcHiIIMVvmmXk1Lg3ksb3fjGc8oyUcddIIyLDUREVMQcc
5e9xNb+5cXbO8QeBIqRR6U71ju77B+y/18FsHZYts2EzmX7yfrgag4/cRz2Tzg4iBxQ1gy9/j9tx
XSnzpYkQMbZ9cRqMnPCL9N5zzOdlOWWy8CG7eGM1zhatJRejP9l5/Iap61iTFOzH5b0eAMJoJs1W
Sn501X7YrfpgUr9Ls3yvrM5bFYwWa08TVEGBTK0RnRZOms8xyGkpaSt5rZtoJRoBsZIJeKU4RPXa
vuCIhDI0W5CLwtOcsvjjx0K+DNEv2td5c6DTzUzDoq5It56VE2Ye7PsgvgjpffSLy6dCCnvXwIVe
m67VY8mALVIIAgEWlV5ob/ogh2HHAVNEXYCUq53hPLgAVmN58bBe9FEPzysYvFXLyShpgFN1fB+O
CxGRetIoxUeamkjKvZBxufKeZijXuaVZNiyS5kO3OzdJAFMnBJJor4rJfxa4q60h+JMEuOqwI5vR
/a67+WBM4uKiQsqs+N0VxS0vQgmGxP4uEsg5rdnc21GycTnTOUOwBub+mjSKEmWUDnS24geWgTpb
+fwVRByz8zZEC5g15Or68kQNvBJh+eoGBkGrkO6KnNhHpMMcsml8peafaeKKRB/Ch4h/TXKQhrBr
VmAlbjXzK5XCTAcTEHrcgqTOvJH0+jG79rhPJBl16eB+2ea4TWL6mvTJ+3VTA6BvKIyZC6i11ebB
3aCcW4BgZD2PPnO9+MQ9CoJNXJnmAFlO65OpG1YReuNnaQIF6mv9nYom2CUccGefNrxmEufD/aJl
3ozGFjTMJhyb/jR7xnppITDvXw0L80Vo9xJKdRzK+b5rpyeHld0Nm4egRvfQc0BCorhKWjS4IUSL
wayehjhYtkXlYuLKiVB3039d2P2DP7t3AJoYbK6wguDT9vmlc8TJhc1Fh5H8vFT9c3Msjh35D4RA
dUSmBkr/CE0IG0esgr0+tPydDrN9jMEzTUvATeCidWwHa9sCRzDDUwqMF41HASVEUu30IiYfiX24
U7IFnhCos6R67jAjh5V3MemrorI95lF6yljvqoDI0zAa3iISVotOn9q2/KtcTLgZbXZKZOthqBhe
Uk3XWf1StjxVA273mpnaVFX7iE7zhrzHjDzNEQgLD9eUTsQ6pe2jLFzM4piDveQzr4trypdKw5sj
mIUDyR00cy1zfHN8UL4xDykbLCUXkeeeE0P9IYZtbpPzwAziXAlGenbyY1DAZkV+L0bc+hxGzYL9
DTnRkVEmucJ1R6nqKMDFliJPwdM2mpPxyRuLa4RZ0ckVsgcBx9mZ0aITqLhc3V4WP9qJfxPbe00p
magYGnYpo2TVr43E5wTDUE7qB6vXz9iTgcp1GOKmZ5EXD2nl3cceTkkK30a6xDg5zwsDdcz81+UT
uLSyLTBidoMzHeLegoFFy0WL3NmR2HHyIH9x0F/jMaDei06p234uJUzsFccaeGaJesAuPXRw+X4p
LvnROJ13eDs2ZRdtklqslsPx8lxES3cHXWBSeXviPjYOQGUr7VYj5kDeT3Eiz+zUJ8G9g8h60f1i
3jNAm/d9CYgE+YUaCTE2yU7NmUAFOrFWuWANnXjMPQk3loUg6TgvcWaYcTTglroZiYDtzrxYJe9L
iWwbDrZpj61uQoleIF3A9AT9eHkfYgAAp120emRo1uQGhgzflhpfZRfbeK1i4vbwD+5LkFaLoyKQ
5X0DPek0VN7NbArJ4bgBXjk+UL0Ew0DvCBW7sH8yagssRs/Aoc7UjW5cbaLB3kJ3XwnQ027p7CXt
HMEhds6b4SfkFD5Ay5oG9pegSfddQvFf643Z/iRdA/2rY64c7qM0PFjOsAVOUQTI5wYbo7HHcaNW
JudPZ9VY9XEKQJLrt6XCpXiHzbVUVQn8vPxqDfGHF9lbm9+X8C/tSK9mDmiDyZmVMYlnwJuSWcxK
hu9jOQ/GRbBxsv4ghbmRQ/MRCoxmnFR0OD1UHWwPXr11JWU7Gum5R51jr6yw/nFSqHbLOaoNqMuW
PkRKsVrgMuB2j3/GIL3q8N9SYwrKswaDAX13cBRvGI34G3wSzlYjJ1QmsTcf/0zcouutmjNZ9n/8
GVEBgputb2qgyTYQFJOVo/AgNkXgWHiAQU5RewmdburKXZf8oOUVWWSOEyt6T0sgM5n0WZxaSlad
vi4vygy5r/oHRDjlKlWoSxZyRiQihtmj9HF7OK8hSWd3xsJQDWZgoRXlXWDg/K2J10KuV9vOVs7W
XhvqPMXDOo8xyXM646yS7uexZmq8GI2D5DDq9J4+5zMeIniH6r9T+XJkwwR+mTguxTV7eZ3xr2f7
4pr9mViRNSyIC+3+f16GL4CzYmu9zXAvfB/UqpVvl/u6HG+CW7utAvQ35kFNI/0d92rl0WMHZYS+
lmnVay+xdpkY8zt4SBeFfcLv+4vbg0ZIUMEm9IkGlN3LHcVM/s4EdAnEgsLYZCGnOOmIm7LAEJQh
cwDmCCUFTCe/3Mw+14H76o7pDqPZoRD+lb4oRXHq3TKd34PeewEOtHGb8lUDJiwTdVAAxJZ1pI+K
PRy8n7JSVzOXTzxLbOoRMWCDsc3M5hu+15cneC74WPBdVmy0a/5shdhiIxGYA7hF6Pg7pPZGKfeY
oXXg3OtrTDSaD0SgiqK46MjvIRT6yCNBc18jEIodGtJ4w5dVpUegu+3c/3JKu9sc8GS13FmZaT9g
HaUZxwO4dGRmUe80K0PsGecqcR7oq1AJqL1TDh9a9x9D2p3ZVN+XDo3BFVSO2hQUt44XHm1/OKE/
+EsK7nzLyE/ShQkCknY7q8wj6DNftTO2eT57F+BPLX33Nx1rdI5t+Z0IZuBuQuJ5NHeASR2RbpgP
445rrlFgcKAHI9qk6U/X0UELTZYoAl/QOJEtwKpYUbEUfJMzi69ZkBkJhY8w1o2S3DpAs7586iLM
xfg/CbTvnHVrVb9Y1Hgmge/2Kj0HdnlGnpRRDjKC47TDuSwawX746jdzKGecRV8Jcg4bU9z16871
aD6BqJVvsVnjzWX0Qdu451vyFRk2fhCupFpMNb2HeoiaIvH7rcWJN2Cjc7N0F5XhoeVTWawKnmxP
vgXoxwkAM0cAsrh7BgU1UdrtfZFm34mHMd/vxQ8mkl3M0ig6+o9D/IVuYD/k9j1F+YqvgCELURIs
3UZTvyvVIXbExkHlXYw9De5o6zl6S0P+sFy2EJXxnYysrWk5v70MKQhch+glvJFO/8hw7WFpcy3b
Xs7hU7LypiraRAXqAI/BVIqjx+TdL9fBHDDTaZecGwcha+0tjJViGzbTLUyqU1G7mLrplcZ65+bh
o7V4SIMUeqzdnRNbARqePMpGeT+YHTw9Y5fYPaoaZ1VaVbRGiMrhM5tXtWSaNPSEM0D5BdAYme6b
4bSfS5c+T33OutZKlON9kBQFu0j23TYpljwIRCyUVdR+eWX5TDy8fzdr0PNi2ExW8J7TELQjJG8+
Ol1GDPC1eO+90a90k30vu6zRuR/c92tkFnezxBfJc7qMD+ze2XWdjyClBzSkkcGFjbmylw1mnE9m
b7xnRIP5SX6mfgTqCe7XSjyaz1ADhwZwFwGHuyWHQ9aIKKkeTdp2Bcea0YqOzogigO3VWs4BdNfx
2vj4B+C7fUHQprtM01JpsfcnjxZBD6xOiwHDOQV3Kl1A2IwKmiDf2F3z5yOQYZe84erZLG/PiSbk
UgbaLsDQq6aSh25Kf4wK3RbbpGryz96mG2aNXBXRmu+G8i5xMJ+Ktqb3h4w0Dy4NTz9dCAa+tnB2
NRaIpcPh0t0oCDC4U4P1YXLiz2gEIeQ5kfHGyFdexwTRCs6LdTKC060TgGIKOLUgO3dbBbixrKwh
MGjcqmx4wjT2sTQT7VoYyx6gHfNoGuZjLP1t1TaUGeh21NKtG/L1UIS70B5uFt76TE+fgc6+w6r/
XOZtEDWu3jQcA79/Aqt2yPByV2Gxw/k1Avio92ivF2k6IIwQo0WwqWaoaAnbadid7Cw/qaHY4vRJ
YR7iuw0Ordm+IR7bE3CHUVOQ/GO3xlVK/Zi17m1ZfEK2FZ6IU2+Hm0IHkMpNYo4Kzom5M/5xIn32
SwE1jkEiK+byTHosLn5sPjhDje1fgtYohJeujXk6NvpztgHrjbeBUFwuLvW1J16GgNUp+8xiwA7J
wDzSaEJMl8g1WAEtb6k1BnDFJjRUSMVTfbX8JcpkSJBb2COaRbwx+MBOjSGuyxUQWh8GNT4td0Gz
iO9qrC2U++5LHt58Pz5kLCdZ9ad675mEyw1oOIbgYbSZKRe8KDuotnx0wuKtMaW/1kF4m+b+qHX9
MJEAyZFqoJs63Y9pexh7YXEKCdd2RO1KDtJ0Rwb0pVXVu2V9B2q+T4biY6anIcFK5UzERQDy3Hqv
Z2wQXnyUFSejyP/AVQxKWlKCebaD+sMilbWDjblMoKlVIuzCXjHuMZAwG5b3wP9f+rzfTx26PcYB
UTNdhzo4R3V/RSUwE1yg5uHQ9aG7Bi9213aUT36J1siqLtmU3ycxENj2S7BZNO0tij3kdL15XxGx
EQXppmisk9dFT1Pr7kYv4sCkNn3k7gZzeOQkceBiYhLpHm0xvjVtvuvrZh2LYl9jvnfd4SNw5w2u
1Edhjn/2ZF4dTNT1TP3i2PEfUXASOQRJjE54GQembW1Ezma4jjP/xLsZCM1G7TBxsyONCFJ654hm
lHZ2PfafmJUwlOOnaTUSPXv10TBW1ObwpkzjNx9Z3PoiOWvkOzXmhbuJfhZy+osUrDZ0xV7MrDxn
Wj24YBEwhsCJA1kR2NbR5KLJGsFYn14Kv7mP5mrbFsFtSuxnxHbIKKafqSqucQwhMWoObRZS1Tm/
eOzhLDgcnRxpbYh1pLx17ftQV0d0pdfYnV4yG+8Z9WLYQbWy69fJgS3HYR8tkqOykXiBNNksgqsW
7RHRTTR/+RJsBDm5YRyl6M9uGdINUPFt6vIlq0OVDyr3xLHoyElQKNRaCku3ap8VWuoyInXc9/+L
/rhvIsIHUYF0Tv4aZAaEsnla+0ZSrqpgPPkTOXBziX53eQFW1lPllQtpoDnT0p34V82+nhAGBy7C
uWNqDvumTUluKKJNZnRQP5ENqPEhiDSkGI08DgxnI+AyYlsesNqP6bpq7cWjHr64YvzM4+55nrqL
36avXaceSzt4BBYd3tXOdJZDexkXN0cCdzwpdkPSwEikXyxzaI1D8g+vraC/ErG6pG9BOt5qHfzW
dbdO1NI+znFVi9ihK8q3uq5y5PcjaQO1loz0MnaYIgv+yXHaJgUKWSDWqkxPTjHThcTPVs8PWUR0
1xL5Hvj/HDhStlNvqdZ21QxiXJjGEpUg98R07EZGtiuznC/cXMSNIN5CHDRyu2Ucl+TSMPYc9IXx
3hjlyTLmo1XQQTA6te3jzN4UU1gRTtvtOHxs/dHdcPMMd5Vpn9Ug4jOr27tvSaztI2c1Y3iIgRob
cXvC/Ly2GvPYoi3LjOVAHuWUI2V8sWaeqOXCYYlfLU8XboEFKPaqAvtcJvg5efHBQV3dq6fWC58D
qR5t5Rzj1H/hLBY/OmU2Ayast27kPVk4CnGpn/ou/p5a/T0ProfQIniSFhY7YX85I7kVnvHDbPSU
AZjl8qT3cxKdysEFTwqEZVlSNQqHSxNBi00tvOEuqWwYzZsPPc9He8q79awVYWeBukCG2QrTOoBv
qHez9PYWG1M3oxrvgScVAHdqlvnOPgfoZuYqTbdNO70VY/YyODmZm9N8dCJjFYEOfy7p+q1mTbcf
4KcFi9nZxbYKGXwAO4Iq/DNSIbPXUVchAkzs+d8k/d+sgKScOOZPC/LCrf2H0HAeNCtbmENdjLIP
lN23qkSTUiM4A0WAFaEnt5dZGNqW6FXN6j4U6TErbKI2h/qxbAhRbgz9mqXdsUWbtDyoneue0tz9
0zUM+thNQFlmHWYC96gmhP4Y3nEHQyAvucmcfjm1E8cVphRci+gq7hYxowNnKmiNvYesR7buafLC
nVAIU1qzW1mVvZdAfKyBVQeAwT7TM+U21uwVnrdjR/tJxsWrL8kzdCzGQ4jOtKfPuveX7K7uuc6q
18KuoPVOT5ndX7OwOENw0ags8xATnmUeJmDPWHdxUxto/YrivfC9bafUc5QhYPG6p1hP5X4RfIyi
OCtuy7vO836HeP6OdPlYBdbetfTzwELgRXAulbnBOPoadMPJC41nVfrkow1n5bqEzdifQZajlcB0
3AIQiP2d8jQxCt6LictzIY+dCYsmo4jJjEYBH9evo+m/GpYPLLn8iRO57/FxOv24YXFZKR6dCcIj
nWDvb+S2aXRytHKyCIG+rMu6n9DYelAYHRjkyLrcVdWk6JHQPJUJo10BSglVTLwo0CXnkoHlekzM
v86L19JwSYIW8DwqA/RKakBNaOovu+tcqKzWI/NdOCeFs3IGy6GScJ6lz3EjrIluw85XOqkFVdd+
kV64yXM6L1hk0AAJaDzymlYOAyBWqITcOG8CdZ9Y6nEyA2cVCnuHr/AwTYs5NzI5SALLIQP0LBP/
jdkD+SoZjiNbvzba2zcxjdkoqVCjBo+qHQS6Unc7qRZ28FAzovCe+imkp656AJEdRG55xj86b2xa
MW03IsextqNlop0c36a+eJ5FGN71qMGVIH5kuRmsxjgYIrtSNP7qsDiOdfbPtwAwmyFWNuuhKNNz
L+mMBdODiphczc21NPxN0A7nUbgf4J0Pbd1cbY/TS+cCNsg/h8jo6PrbT6gZuBm8/ktU3l8chBfE
pWTO59kpsIq1jVt6R2/5Wofy0hE4yhYiH9tFRl8ImjZ4KnhOYDgU6X06YhKleqIun7b+gIa5VjF6
5boHRxYE2wTrMA2F7xJPRGDbNzX0/hq6+Jab49Y2487P0TwQUxfn1j+oGifgvgokqjz4YXnNg+HN
Qvfn9dnBzpHDYcwCUDMdrbDZ1m4DWb1Jbmk98rFSFHOCQU0tKOPr4yDwHy1Kjko/Gzni2IkzSu8x
xcxCzti+UheQCOckLK5uWR2zrjikqTwun2e59BV6HmSdP7jELlYeP0WtfiGSnYYbuYi8O9Rw+2QI
ftDWWMgBqnv8AX8+pVZqyAcCgL+WF6Brc7Tq8jh26gcPIHEGNLuAalFN24W85qHYTaV8WOSqjNhf
0ME+N2RaMBQma5aP3eiGYz2heczmyzqA6CKX6y9o5ijICZOpudz8nOV6NrVPfs3I1KzzihDaEFvR
OO0dpJhNXpx7IiaATjzmWXnEeHZKLe955pgkSu8QhPWjW+Tv8UjrzbIDa42SAJTB2DkQb9tFMnU0
ZoZjtOB5BqI52hHYsS+xwqD/HWnCpT6OAph8kh5aqf7N8IForn7xPGw6bM/k4FL2jPkuyeZz7dqn
5b/ZNn8nryN2td7khVphDvtBsfYQIgrtw/aSZ/ZfXBDiYpt++tLIXu1Y1m7Q66a1jq23GuLghxXU
LqFvbr+O8/59DtPF0fFAtgluWD9SJFAjagTaFkTGsUS2kPP15oO6HyinsMU7PwUxPkvzI03rvZ8T
wYzn1jbK3VhTLUftLk94A5N5n/eclxUsLTM/iRRCt+jvHVk+CrvAOl/teOFtqGcs4cku6JtHw7T2
5gJbw9+41j5OVsD9QFBH1OlpfuolY3g3Fu8UNX8EPkCHgPTaeA/gHUgpGLEYoE2lWzF92YointXo
U0j6ZOSy2EgB8gfDCj5QPP45NZtuzASnNMaV4E5F5noeh2BXJsm/2TD2Fm3FKIuPQV7cj1l1irFh
MjPaLj81Q7Zuue6mU4jcA3nI4ukSjP59NoxfGq4BbNhss7xA6eePtTUw7Si+Bbe/3aSQREtChqW4
MpVdjKFMb80SX5B8GTuetUi2qBmQJt31pMfcYUW/c9twO3bpdVLBqWA/SJ1uIfvSTAu6v3xw1Ye0
ukejEwdNJxUrNKg4gSASRgdDjyL4tnKJR3M6GkXDrZeAfHO87JYPc7hdvrwSO0pHDlqf52z5iXiy
aSyUCezqZjwCQUl3gyd/6wyoCnDYziqueprNvTdmXyOPGY3jFc//ds6dbZd26b3hKZeAsvqTEpZQ
Mg3QoPUZPokKgGD2b4xB8fiZPqAdOZiYl9ltquw2oeLgGyzXuPjXme8ComIrQJR3C1P3c44571u+
9VO18z5Go8eMhebgXDslHlggXJLBQoADELgEqAlEioOEKKbpAdxJRHpmHO5FARGhi41jzJgdQf1w
ruzqmROgtSuqjPzl5fMvr1PjS18xNHykEcjPiNVzmPjnkYE4Uc5huxkaqDuqJtO8nS8eZmRCz3+h
eUU7I2EmRI842zrQVFdFSbqMMKvvYrThOLftfZuSxZe7Kz3Txs0BrdDXQ77Wpn6E3KdviI+ARRYZ
mIXnZVpchvi7qOVR/ULtwDyJSLMuJ3WsJHFjBbUTG2qbbBHYwarK6UOnbc882+yzlmzDGAh/W1LO
NDojP3sSX5FP3gNEoO6pixwS2SuPsz0FonpL82bBv2fMKFvU3+vAFCNhRGytyOpUXV7R9RYbK7Tf
sfJykPRn+0O5Jj0TYYKiM6f2UdHF2gV2PuAHz8INkU5sZ1E2QsRo0ifSStqTnCW7mBuGWyeGPebr
Dil6H5NGxkll15vYGTvTjE8c94eznI0I+VRF78fF/lkNdJ3hqmT7fpD2KQEhSHFUiW2UOIytJPUZ
HenccW7l4JclobZD86yFr1eRBXs6t+J/lTbEpq3ovIRNfgkwI9y8MqGRLV0vx8mPzGpwx0d/NLqd
ObTg4i2/2HKaAxoxxQgvBoCMM7MlYp0mRUq66W68vAcGwcVF/hBka24IIr4Zej60seCho6BD+otM
jqQKYAEyyO+9xotWcgmVpvVnr9MYLvM8590+JRppXSQhWHcTq0GY2ExWaRdclZTkJFoWh4BsyG5e
kfiwB8fqCLYthUpQDvvZ0Rharch5ajVT67xMmxtJezakFVQS5oxjVkcM9O156B91LoMVbYV6NZlA
Hth2GHYLUW+zUUePvt2128yayidt9eHNNco/0C+/keAylDLk+saqJo0aoUEMm2jbVaLEj6iBR4g0
YjpIgBVUXCwEuhwYJfS634sydU6i7uL9HObeSfUiOw+lGeJy8rJV3ElrXRIqudXjkJ7TAFNhNcnk
VWPn3bfSxy7gdSita/xmzkSRO/ZZ903PdzpnjisOlLBUkfYAVs5ymA45Y7YBmwDDNkiHvY+68a6Y
pva+VP27G9H3QAMoD4ylOKfXEqehJEfEZG9Z22aDQBiT7IGwnGzXDLEG9qvw39bkk2i7MWF1xAWO
OWWe3C4ST6E756+c2rBuMOUDUGH2TEQksn5LYV+pKkTUIRZiuJAtWOEucRHWz2AGNJPm0TCMUxUr
6kA5Zg8aj+ldXJE5bgKrfs2ixn4pKrPJUEmGGYQ+llPWDXmEjsWRpMMce20G0nhWNgLHd2UmasUp
6E65M5p7xNScKxrCzkap1L4fpyNOwoekqtD4k/iUOwAZdbN1EEQWZYZeQbCT5g6kZPoxb8IaH4uy
wZud0Tq25t1EKKxRM5rpTfcSQy+Djul/e6W/M2LEXiSz5hQ8vdMSjigppIlBdognHtJszzZx1U34
Puvio+mhOswVfQTto75BaQE0sJXfoa7/Um9G6kgAch6MWCDQb9G+YsbBtmsEJFI15oddRHwUl3Df
mQaAqvt7Io12Dj1jTmu3rJs+fEyoHqtpGLe3wKo2wi2OfYPt3+VCdn601WigggQzKFGTQd396TS5
Zm1+Nof8BUDXu478dwB/OFf8aAeuF9uSc7UUkcSDU5KQOG1AdJ1FPV1hR704Lt2sIt+2YXMcTe95
GvXeK+O3BMW/L5p1ZXWvzQj2e6AT6EvzljDs4jInxqaylqEPWM7eFVepfE7uI1uipJN4h/mUnLwG
D16aNR/pRK1jomwMO2NTug0CCwgnv7D1EPMXOHutwCJUKcc5FncJQg04zkKhOnIZXESNcdON9xTW
1WtQhKdG4pc0zf7f1OClGeJ/vcVo0mHePuLqJqyTKFHpnuY4YqxYIDFs4QbdjYNLDa6blahaoNyL
3j58S5v+FsTGi8qsl6nqSUTM7m3dPnoaoFpX0+qEj4X5kIzRycImgT2UfImQQQ56kHaA9kcEDDGd
5iaYP+18PnjtzM4mnopEbAGZoN9huykTulx5eU+6FpGfyAzd0H7hg35TsL3MyzAuMfDGBfWjxxVj
jmQ9SwZHG6hMBWzd6Dgb2BDapYGDL5k0poK4YN4QR9ZUbGh20zD0Xgo6vZ5PRoapOAjbX5x+xL7S
1nPUuYp1J3uWOYTvETPy2hnH9SRltqbfAlqjth9qJrdpNdHno7nEVA6fbi9uEgsM5K6oJf4Eau5I
l8aAeETU2F87ldsg4nhtlQLxHD+8qFLzTjUggZcjuMgDegn0txRlRTOO54WisBA9dp2HJrlEslon
uCiTlypn3VnSGNmvVo1P/LmQuFyqlyStHsF65nfCtz48h70IsgXO+Ta21wvtvK4Z9+Ujd5ts6kcd
lC99Ali58LDh5BXsysh3sUt4n5YpCWBoMAyY2MIW3IqP3ADJ6Ca10D7T4aC5cRl9g8MlJtBIHAY/
XHEDvi+N8WRyLu7gUA2NyUkgt9ApOtxinHvMXjB9DDupd7lrIHKPWcGkSTAZcP0x4KPYDs7YUnzO
6rPLpuFkDo56yzlR2u6wW2hnS+uVquoymCM61HK+FXGeriZ8epuEpTD1MBpriKep8HCeGtDMtCjW
nPUs2mKptylH1UHHFRze8uHDCxSOshx93+Dpf7OCJJs7OIv7JRosp1fWqu6pYSVHccmRz+HVolvQ
xdQKUYtBjzVKIKBCnv7PMkIHDRmDORx0F5FMDJUCt9yU6EzmbIShiPYAJTZQPx7Q+OD3Ab6y5XZ3
huiD3gSVvX5EeXgsaVwc4hz28XKFHWta2UwupNmeYC89NFITcpxvlZ42o2Wf/aL7QI3G4jHgeIla
DwzSTwLKRaWERdnDV550TBvLE1/NmzJi8OmURQK5uQ7AJqpymRN0H1E6/REcl7CbBg+slo/uZO4J
O/5rcgA3Gg8umTM/Enmx7AwQzd04M7dCJ5ZxfGmM8C024q8pqdeJKZ7ydiIXxXhgbvHkD/qYiamj
+58O69oBIELPce2U9iqkBVs1xbOTDDf6lWj/qtdoMWtUxWVS8ckNvC+wfmuB2Az5X/PuFeYpg/8S
lBMdJFhPc/AEY+BeMTPw83AHJPjWKQLB6Umsl72hx78mipa2hl+2+0ZTKEat9dG5+L2p3w/UZYhz
cJtt/EV4lMzmJa7bkmRk/nab7eukVuvlO6I0f0VhfTPsaW1Z86vBsH/s4JCNtvuQLjpq11LnOJLP
8dzcQj9573r72R27k/TLc0mbLZhzlnZsNawXkrBT7KF7auPHxA1OQhurOZ+xPLAdNniReKo3kY74
sMvmrcPH5flj0UOQwSY5Je+MdG5t7C704vCKKunNsclcprELo8zc6h61lO4fMW/9Nt0+94yvhm0n
diWDVR4NCRPnE7Q/f0buUgBVWaN24j3+/y86BMpUveKRvFXzdJtqpqZz1HYr6WVIAjj8nVyUBsvz
xitUJRHUnJYlymM7+G6A5hUmwbUMoCYkRi2PUmcxSmT3hgaTPC2/mWb1qTeuY0G0Op+MBN6x/SIE
w8fZThhn6l40eMP8d0ks4UcE0Fr5BUTG8n/2oM/LnTYi09ao3XjXmEi3Ofaovv2Ky269YGwcGZ8c
Gd6VE+rqmxV+pka+Cacrn1xG7HjB5/9enOvg0tXhYEJ7EeXy1/8uBtN5tAOUjPmN1yCRwJCvOPMW
djaE6O3ybCb6TSyzw5wWwbWluuFVc/r//DJCPczkD3/kABBTdbYprOGJzzeDGcBm0dKr468FrOv8
QkP5/zg7s+XGkaRLv0pbXzdssAUCGJt/LrRxk0RBWy43sExVFvZ9x9PPF8oesxRFI627qiwrRVIM
xObh4X78HBbIDT5+NYPx7td8immxwE6wmxMmjNfUNxcEmvMCcsOfPDa+KKFcnjvIvDses6zmb4Tq
YXi8X7wHK0WTyFx3bglqca0Gd4KIPNBv+UlvvV8yAMJVaRBDPEgbthc6wjxo1p6TivSiP85/1WX5
/9cFLziQAPGshRVeBc330O24YEOp4VLs9pWGHPywfz8lX8mktN4eidPUeJUV8rAuLjoUE78nlLKB
3PmLT6uff089Ax/JeaX+xzqnuYmSJFZMPtcXc/HIeC4j9KXJs5oX2m8oIjRee5F8VePCByessUXa
gp6S87gWwwuzJIkLMlIWnVNHvipgKtSoTCVlqBwlw7xXv84Eh7Vac79HSu0FZuD3D6xTrbrn771T
79SsGxSENO5TJ8wVr2oE6K3+h9MPCja9Tru9WF5Us8JJtrQ0Bv4IlQif5OvpKo+hlpvahOq17oW2
aYuB5U963ztf+MgM1IGZ10B58qmRWFIvpyc+QfYrJQ/ZlETW0xtnmp7oUBR6KyMZVddjeOhL2O95
tVicjeocX6BO/5iYLr9Nolh1DA6vlWoWs6EaaVqTq+5Nmpk3Q+dXML56yCNQCqT2rRo23hys+MpB
EJZJZeHLxIaymYkvKH8EAJa91VhlVlBej1+YfdpgrXXA3G3tjqep+r9a2EBcaEvurPjW9BRtJWrE
I3o/zDQzGvM1SKZdtlgOIW5lel9M5Il5gKXcQ3Z8lS4BJPdi9f4g4fAQUipSxt/bJN4aWNB4fApr
iMNxDyn9DN7m8caSrxIJOgaXRcDgEtumbSj1qZFCr0e+msQr01YtinhprgdFdShfYuyMmkGGk17w
m6xn+k8QdKvOL3BxLBZ1gvJrnpuuLRaEFDgLmB3VvLIv/CId4E9Ga2SbWCNHfndTiHSTeX8N053W
v/Cdahr4FiP/PTc9KTWIOBj95nvp/Ohmbz2A05WvEakVtWzUfEbclxPjMQScTQETAt4xjIy8rrqk
NcNGJUj//QRacGkVKWhsNAGRgRLzZRnANVI8gQ6fQngSjVcHRIr6Rt4H5HTlzfFOfVxZJNiUJlxn
jjvWKJy1avWCe0kLsPCPPHU3WpteZ+cvRHspnutHay/BA1n1gnwXhFs3hU2CvcRzdKmcS++5V41J
+W6w+1dCGBcc1txlofhgCVrgih33Gc3sCyTGY56VonNA9aAgFLkMiQx2AFPSZ0jWl6ycZhebpP+N
/ArxvKs2WVN7COtsQrz8Z6ffJ6WNCDTReLY/E6T+ZxbrNMhXztRcsGZ4VLU3+vx9tjwyQ+3Uvm/6
35tGnTrMPNaNT4XziDqde6PMnjIcOYrqLu4IezWNSaxCj8J0qr0Me1NdwSZNnCfrEfeCYzGqlcs9
rdLxVo0kk6OWvWvt2SHKEQq4uPNXFijfIdotKzfKvEtb3+kJ+eD5aeYazkOwF9SSwmggDKB2DduE
nznVMhyzAUXMygJFZu3prMef3N6o3VRd1xaS0PV9bMOSyaq224dJAbTqe56HF8bZ+pJBI6lzF4JJ
e+UqrcU2vRTFDyF+pRUFFxACYPv4rDq/J5AcHM9InF7Njq26bdq+lC/t+LOBoZMG9RrIvv7G07FQ
5EKdYXHD2dSSuuK1gumUXFwxcUNG5gTgKFtvAGyo2hG/bVEM0yEo6La7j41HV/ZvvIeU80VgATyP
W4SZb/RxwXmCvxkYSWisuZKuOwpqLF6y9Q4K3yfVTZ5jIYbFCFMBw2/lHERa+bOsAb+kgCUIjCFY
DTL+bjI2oB6JqDfUm+DE5s11ZoZbT1vlnbH2+uff3xEbNUzr+gO8f7eeYjzF31Jr3GPFqBPC7F7V
ZjTKKL1WXbQ1JMn6J/XVVZ/88GrnuaZJDFo0Xjc2ubmxMO9Za+pxNPiCMAd0ltPDCMA5oujUZtzr
kRetB+IxRHYsOA3HunuNVdF2AtGgZiIS4WwYqaTo1LgxPZOLIYl+CbMkVWQj6OK+QIBwVYzoQmPi
xiC9T+BHXIb2vhok8WA0fKNm3r1PJzsGbUysDx1ggfUjrghVQGRb5vGaKbStnyxMHBqwXjeWmcFh
86XPYHH19nNyB27wWrmRoqVCMS/WvdchM3TjokiUtSgN4GmlvQ9v/I7vUTaB757I3PUtjhCLjx9p
g81lyBayW/JjTGtWU0DR/uK9mSVC6TWPZuPl8FCtvq68baB9a90veBZYH680qbp5QQXl3S53BCAw
ccqBUws4Db4jvnXB0URnlSJKnv5UFs34i6f0anJkmzBji1Ijh7/uLLApc0yw3YB7qzXaOeqgphLp
Iqx+egLbYP5Q98Q2i8iJP2GxeZsyA4pMQDc6P1Uc4t/DilbIemgUty8MP7g43l6ZPEGhCtGi70up
jgV+o8m6VYYfAt8bnDcE+t4LThZKB5Mt/TLNeNxKwhcxyk0j/DnS8uOJBKDAZoyEUFAPGthvzAEt
qKZh2fL2wkF/kF3AshjYMIyT2j7NHFNl1/vqkCos0PEAxwTDw/hXcPSx8NSxpkweQ62mdeABKh12
3lWoofmADAy0V94AR1iTQKIz3anlMheUjIIzuSgBrU3t8sDojjmAyX5Nrapy+3QYOm3GNtLz69hs
blIHzvyq6b4P+g0PufC2J18oAL+mnAV8pwVTOilvgCrKXKCy8LzY/aY0yv3Sg3tVF5Ax3CIPpi5T
v705AJPIJbSXUQg3mHwV3AhomB7hYTKdFjVVYfdlmgBWgJBgqCw8Cdchb5HFK7WswSAjk3KrxqAB
3YGTyRgYrnsxd4Q66EeH66SG2ZoppO5wybhHsaD4fkUOoE7EmAKS5t0AQslqwHbv9vUdq1j5H7E/
ckbVkLvhU3DDqEn1TK6BukBKMLl7gtFWmSxWE8PGQ9gTygMDkNcqbXcd4uysFtVp5QBA6gvbHgEo
ULX8zgQzhXoZBzaY2gvWJJ+VWrFDsJqK5R1LjSWvrjgWMGGWSBOZ15ISIxB8MVQLnMk6XGT8Or/H
dLCC2F0tuU4Xiof3yBq2Ts2EYX4LY/uaTa0CBKpsBg4ZUlfQiVsbRhlXJZKPam8on0z4IdwRxtRS
eI2q2rtVVi1oftNNLzqFoZJbEd3lRbUJY3wf9XS4Se9zxkJlnHnfCl8VISlmEhUAlDLktUEhRjtt
KhJSeqUIOTjC0u8tUlVL/2qa36xO3ciU/6hGnYWi/GhuMOL33YWvVa4C3u37LHWgBJd1AZaGJ8E6
s6G2NIvq+FpM3Y0RU4KDy1dP75NjclEBSIVrkDmbwCgpba13cGT/7Obuarba3TRCNqYO0diE+sWK
3Ld2qSj/dlU1HlG8OplRyIQfishAUtfbbkgheso60veNB49IMq47r9zptf06Jslz1Vl/u8v4Jeyo
SlWzUqFRoYLo3PhuU4iL3k/OyIVIms3oEe8FX4w2vez/Dlvrlixzy+RxkrmGToqVInR4TfHAzJ09
F9ddEOFejc9Eoyn6k5SBp1a1486YXZhYoK6ZVxVlruD4ayV6ghptRMFSqvRhrzQ9fTYGc51V9hNR
5X0xkPkPhm+kcTZNr3WX7zcoCk/LqHkZq5Jr43SDMNYDhMuEzeHShS/7CySuuC3NxsqaXa7xFCCA
Nmp7qNWhS33dJ8HOsSfiyoSJ1ZFZjs8zDn1vPynHkPs2ICz50Ftki7Q0pzzBQsq8y19UKCYfgHFx
v2mAFJOMXTu6Rg4D9QAj4cIBWPNx0BdV0nsNJ/u+ENVw6Y31V3hm/Qq9P0/dmBuu3HnI8BjyQU0A
4G6im6155ZTRtmWVjF57q5Fyo5SeqhxEXZ05uJBWcsuxfaFnyffOhh22GDdtAfE62BBMoYmURZJj
g1jSQztKMtTxpXJo4Jt7nKQDF4vzYKgkDTVleRB+a5S0LHTGqpwl5iIwAECHVnKes79QNUKtpvoK
BylVn7J6HTXnrSmp3CCl4i+t++xNzkqtNfX4RkH9/vuRPIdvMf7nrINs5/z5GxIJqu+cq4CTuWig
wgGj4wHZF334Bfz1i/JfyxpcIEV8Sd20cPY6ux7ZBvC/t7ZGVaNwE4hzYJ6Zipd4MZ5Lb37oVOrC
86ifUECzgbKgcOgfEN8i59DaYOoDCDwqlwLblvRdNA8c+xNFgtm1Do8N2kFIWg3W7UJM+qLOUJXQ
h+gOWbvpgZxGv6od8aSupIuSVLZSksb5UitN2RuoGaBQSblW53thhQ+9KqLDbgrsaJe5qwpWC25T
4TMiJdxRLDapUy8rMUXVZUUwY4zEF+nFb5K47jXuzKXrNquCIJmRdj8DLcwJTpoXPdVEMcrjlmVg
S5fwaprZcQRdQYVhY1p8By0JXihp+Z63sCCls3Hzfm+D17EYphtpDjfq9Bq7cZfjWHs21L16NTyU
KOatg0WHprGI1q5c1ouVf7eDiNk3R0BqY0epF0mYVZH37lVtkeOULQGFrAngLra+DcCPAUatpwWC
gqSzt3ODzEs4/QgNj+piT4MiO67RjbUqH1L+v8TQfSvZw8OQ7gDarvGliABhkep+D0MLGBbkqJ0w
uzeTH5DsbDvOkdYRD+pUdPWWGEL4rBLlhkbUtRq2BRx+F5Pu3XoB7iV1mW0IIwOo51gpd8LPdRHK
kEM4v24JRVXYvqBrd8oWSOx0A1GJih7UIB8TU3tx+/Rvg0IqBzIOpOX2ESxsY05Ox602kZTXKDXc
RK7+d0y4Mjc8eI6ybRDCWaHL76k1P2Za+z1IZsL6+k9AKUTlEPipJiRCg10HYgh4wN9qhaRp+2zp
3T4rbN8qKKCsplvy+Hu9hdrfJPICsDLV8p1DcaBrxusoDbmMuCtdmq8mp0qmSF4FrLqUREOo8MBZ
tOj1aiRrZiHpHQF9vSTZe283xa9JUDFgUFlVQyuFct219n4X7bdT624q/Ge1XHVqVRDM3I2eXEvW
51QW7+clMNj9uCR+35JzcyDCx/koGmq4a1aWBPe14F90RQIZcrdWX5hU4Vs7IMkVhXeJAtJ6lQKf
wb2iqTGEK74a5+ByHnWyb8YXvcejySiLsVj+LTvMzYfbPF5uuApu1No2E/M2zsRj4srngtdJad2p
CFSNJXOqCLMRvRVx/XVyq1Uk4hsSVCvlLHKl0i5nmygfwRfPWKBsbjjntceJYgopSPdWsER7OUzs
E1CCdqUWscyQWHSsh3Asb4Ga7DLA9xdExsEdWdIHxAiSm+tn7FJkGtb6Xk1Lm3hXmtBvRGitBlAB
I9x5i15+MSHhsi1odzvC701wgwoAxUagTLP62gqm92xllC+rqGk3as7U4p442TNnfBnG8FKyF0sb
JPhQ7CQWLwHJq7xwl9lBQ/C6Z/O3vaYKvy7yZtxMKGZFhbl9Hxg7XSkHw6jdN3hNrrQk+q5siwl2
Ok+Na8q8rgxn2aSRuPXQg0xYFW5qbYnOf4sw3cBQHAI54qbrsoc4jSB97O9MKXaFQw2YiO5GCsdm
LYcTGTJgVgHeuOuMz8g7EXcubkzgXT31oQGMPWyBjbRIvovqSnIEqveU59sv1r3FhUx3W+yxKgRr
tmiosUfT4JfqqD6GO1ge7kbZPTlhfFu26Ftyx+UMlVdVPD+rSKaH6OgQlisnsm/nFhFe1RVREc4R
CcGOYutUy88i8O7jMNpkc/iAguXF4JmbKuL0W7pXK/XQxA3Wasc3M3cOHephwCEkTMkBO9shwl2Z
UghAVHgZhoHwAgdih1DS1qJoI9VtKI74IQnzG8+aODjNK/UMelyTJ0UIykhhlhpWDWQQIEK+NRDG
J0W9MoAET731A3GEl7xFc3AJf2WDtg9nIG+tHX1BcWANg8RTByun6bg5V6Zhnw3h1xSwy9Ckz/DP
b7EX68S1KbNBaAytgWkpnqnDvjOk2JQkhpT1rILsZ27FX0Uubqtq3iYUp4wckCpW5Sgar5hbab00
ZAjhqahYIaXKQvY7ku1gUL0rALkP/YLwV2OuMquoUK+S13YFnYhao+p4MsP+wZhAZWDMvYQMLyYr
BqoZ5dWdo2ixK0SSWt6ULPLSit9GBC0g3ryCFh/26XoHpxaFHmTq0diSNaXi8C1CKANUqfmlciER
rvsUT6slV/CL6XbsR3Whj4DBuxlsmu24zTiQ20DbKzMK9wAx0Ea8dk3woGahJ9rWDN4qRBblfSIt
dqJNxRpgnkcpyIKU0twOo7fNIXdoOrjiYPmLsdIFkvfK8lcyAE9DICqzots2098SJquM5Mo0yB3D
9pC71ksZRV8TAoehLQecpmhLsd/aEuObU8hH3RiQ3552mdvsLEytzfkT068wt3YtRECmDUwH2z4J
85GCdHEdZcEmRWCAVFlwr2KhUWdSt19sI8xXaLd7dTqIAlV52+D9HxBsvjgyWv2rncdc9pyYT3Hl
YZ2XDaXWsGvMl/+KksxMKZhZnuq5Iq/6V0T+/5//+F//9/+8Tf87/FU+lGySsvhH0VP2EBdd+z//
NPR//gO3UL28+et//gkZv215hu45jrQE54YueP/tx2NchOrT/wLoRQ3eklZ+5II9HgK/T6vnWIxX
dpSzH6FsiAmFtZAqNcH+TNv2mbadj20LD/Pde4iKZjNRrMDDoYBuXjlBNgTnc5dvWpbygugcq5Ij
gry0CIvLpHe1yyyuQNK1wCotE8X100+mOv1hUITuCg+Uo25KkPiu9/HB8kGr2mwuKBJsh+ZGR77r
1nTj+G4O0+TmdFOG9aktgyJOV+i6Zziu5an3/5gAUNy9HKkv9Pvajb6n3kwV5OSVIHIKqT3BfT0G
hJO1dD/ZsBu1oQUsbvDq4suC9NbLEHfQzaZx39+dfq7DuRGGZRqOY+qOLoXUdePjYzmTyJMq9Srf
GaKvocRkRNb16SbUKP45yqoJ03Ydh0XIMFsHPYdtsDc8ZHb80ErsnwDTEZeMkfatEg3MfiGXt7BG
bMsQPWLIZjdenm5era4/m7eFIaThGjadE7ZhHqx8SFplsEy99IMI9GdG3QdYE8190yJX3KdC2JvT
7X1aVA4gUMO0mWyXcT1cVKGI+6jvB7I2oUA+3KrLjUgnpKSqwjszefKga8IwoTuwiALqpudK52Dy
iL26ZAan1k/AeWUR6b0+urJjpOL0yifqLM9YkcOuqfYEA2l6hmEbjn3QnhdUVG6hAAO2Ld25SJFM
gpqpuLw/PYKf16RqRtoO29Nl1g4WzEKNHPgdupVOdgO7dBhTGuNkP/6LVhwhOOtMwObOwboYk6EF
U0xnWumm+3kJSaMZg7s+3cqnfc+YAeVlcnTg07Z92BknibMmG2XjN41YFZYN6YEwHruxeVIEjaTs
N1ZFFlZXSJvlWghKGWpUlpdF7s48yZHZkyx/xzJtNoRhq9X0hwVKXGtpjEU0vqu7YFzulu6eYqZL
OJkRCCA0OtiXxHbIJSg6qDh+QeAe0FN8Zg0Z5qdFizkQpqELtgkb5GARCdn0tTN2lT8SIxfWSiPq
lW6bpLnOuUJMHqKIHoILKFvGEEvI6YwhPmqNpMmcm47NEj5YXI6X201ecBh1EFxcVouIUeaaVvpi
UuQ0fAd/T/aLa3MR62dOm6M9t03L022Ds4AF8XECtNBxEdUdK7/Vm/autVNQ8LUR7mZiJGvNhcIh
NwHSmZbZg+qn0K3R5HzdN4V1VeugR06vh8/LgYVgKVOlczDJw6dB+KqyHJh4fa0r92NqP5ST+6ON
Wu3MhFuHBhj7T28NNhpt4eS6H7tdNbDmpLYosRrA/LIax1FejaSuuuzHUlVXQu4n4kMgRUnpVtdj
3EHr8NNrNDxj0Mp43hWCajCFWStFgdFH+7RbF+63btq0XLcpPJkb5L6IIwLT8WCOyPpLahwuhPnk
OQlMmzZUi86ZXh1ZRh86pd7/YzPNrq3LhAJsPwce2JmEmaD2MaG9bpBX/aVHP1vznBt16MIdjOOh
tQ/SCvW60EWFr+82ZCAL8RXsQVH8coYnfrRhveXae3qRGGpy/jw9VaMOJkwYeAied3h4T8QWTFgF
Kl+PonQXpDaZvBmAQGl14yY19e5yCk15V6e5/ZQ7IrjqzdZYxzKERtjWl21VIEsQspq3rTOb0ENT
hlHD0bJ1NR1hztNP+3lJ2x7ulWtYBtFJ6RxMign0Twq9Fw+5G+m73A7dZzOmhDepneXMGWV8PnsF
QSgaw5t2Ad0emDEXmn1QmU7ml0VE7GdYNtOYQSuR9A8EY9fx0q7RFr9SAnHkD65V6eJsQ8iwOK+6
MwKFGuBY7yk/m15PD8Ln05MHM/mPc5pCRf1gEAKxdILLUu4PRnlVNrYfTqZ/ugn380B/aOP9tvHn
6o/DiWhbnuM1Uj09jOWT4cQmIT7RUKxsFBcGFBAXPbFFaILAty6dcUWtzK7vnVvTKe4b2wFjZyZ7
sgorDepr+G/qv4YuLkFvayibipZ7QllccpfeZ11VXkeQI5LfS8cLrZR7iO++9cZESrDPH4tWrCwx
/II9Z1bM199yIteykK9qDmZTu+xkcMtWJXS+vDpZ/tTL+lXXYAJzopDiYucKlnnAMJr2dagpaynK
Zzl3OpISHeWqWbdpQiCPItW+Wo62sykBIGvwovfdfUCVT9ZZYAXkBMdAfqeN5R06gy+osq7hqPSF
TbVOFLTPDqxTdsR1vdB3XETA+jjZlrsaIoRVGF5mkiBFmPkZEjbwC7xEnQ5er/3VpdXdLLWdMdln
vIFPM2hawubyg/tou+Yn17HCk4sNcDwP6B+XV+M8GTdVoHc3I+VimzOr5aMJcS1lODxBW8KRNt7q
R1M5WNNkwl2mcbWg4FfWwP3G6YWKSUhb8l+mNb62reeeMQUHdotGDTxH3AvPpsZQeAeNpoNDiIr7
sR/ozVc3cqGYGlpi0cvzOODoFTMsd/KMr3cwpp/aPDjoyso2dUCyoQ/vObg2ahGQhFqiS+iq7OvT
Y3qwyX839e4lk13wHO/A+qRFGsZx6YV+Dy/o0xw3xR4UcX/G+h9txYZwzcIb97xDV20cAbHUBG99
YxlyGMc1/Zor3HimL8og/XHE/O6LMqRoGXBNfDc2fxiT2El6h+r6gIC5QwmVO29gErkxF9CrZvhG
ghjcerBqpuSMFTs2XVQjqUuvq3P9V+//0S5uj1voVRQ8RK1HtLRvrHVQQWO76IX7n/la7100PMO2
8QocwxIHTicsXV2R1WXwMKukB8XRX7uaA6GXbnNmsx3rFC6m4Katq2jDQafIfzRQ7g3Bg+aRbHSI
8V01bfoFjoDuzA47tjhsJs0RkPgh6nnQUhdpgW2WlQZDaewCOwBdRjnouZE7OGbfR04K28NuuML6
5KUaVGKBOindB0LrlFCaKwrWNjKFPCWCkd9MyN+d3lnHBpA5cgkaWJbOhe3jqpAyElMpNNLKBkx1
qkUjgCo3Koq/Tjd04BarnuEVOx4REQkztnVwTuNRCJQgm9iPBKemhBXjXfCskTet8XK6qSN9sh3a
4s7BMOKEf+xTPFlu6VC161v6dDcY3TbTukdY6/7ztUczXNq51NHYYeTD0fVxHkKK28tI0TNMNoxM
c/ToyPzM4XXEuAtL18nvcHHnMnuwneIoHzq7qgtfc/uHOl6+FeTf4ww+bzwH/TrR5+eF5NgZa3jE
TtGqbUiLNk3CLh9H0Y1xgWOnK3w+QEVDBA8bmSjILcZLooZKcJCid4eDv/fO9PfIJqBlQgjEXZB9
OnTpeo6qoe3ywg80wCLZ2DegE2UPdWZmQc9b6lf2EPdnNsLhdVUtUAF0gtNTpxLeOTy3s7rJEkGy
0tcyC/V6aEfCDlAmlaaxA+4tADObi3scvzuuWVTdlz8y5JpPr1xDLc2Dw4GHACjO/cNxdftgqqFz
gXRskrkPfZe8tTKFDbaLbFNWmU6GFq2w1s6gxOOCez2R8b2YEhiqG5DjZ57k6OwTwhQOK9tgQD7O
/hBY6eCFVurH0eUAI7cCXqBBfJGQdUQ+9ezoq44ddtxm6DGx0nT0w7ClW0/SirMu88fOWJVtgu9M
ZsvTn5D5BuullIVV9XtawWIh7z3HonQ92FqwXZyegWNrj+uNaeKkGNI93GuNY3cx6g+pb5TzV9ca
oGVv4Xxo3Gxfp+G9VWSr0w0esYvizwbtjwOt602Yw/ye+lmpoDetSfVX8hiS8mlza3u6rWOGBPfX
VacLA33oAhR9ZaVtW6Y+ReibcRm/m+TCqKHe25P1ZOaNn7bIE5xu89hCws1hPAmFOMzwx/7Br5oK
twgSvy3zfZ4S6Foa+60atL/Serhte/1OEc5KMsun2z06rq4n1cFGOP7QiIjaHofIS1I/Gqc7PQyB
Sg67uTJ20QI48b9oy7MMori6g/N4YCrrMEkGp2dcNYkwT0PIBqBFADQNFvHA2pxuTC2ITzvFU24I
BoIQ/8HOnKK5nLuyRzXJTq3nIR2bW9J5+uvpVo5NG8kb7tSOsDzvcD865khFakmX6hZSUruYv1ZN
eRsAWQUwdR1CaJNTU09ssT0zloepu3c7/GfLamL/8FPBpxs1EoL0r5ztK6cxdwPUFmCWxbZHhr6F
CBkKnjcDmTaKFMub/6LfDCpdxm91PzmUcgx0vTNTvxypuiJ4bQLCXYDfxbMzb7zazIH79fMXjIT4
6iZVeybQcmx2hWCHCu5yBIwPZteBmgyQk4bdTWvCooNRbWYPQOTpXh7bHELlAUiSYuIPvb66tWAF
cQmaRG2xyytgTTAlSAAPnVuf2YdHnDEhpEeUn7EyP12HY3BkURY3ULBkOgznZKZR9yEEUFRnvIaj
fXLZ6lLnAOECd7Bu5ryPQVzk/tiW/aNrljEaqtb4xYAyHNLh4tymP3JSqDSHhKTdFOQXVMf/WKeQ
6hWdmCEqp8y82UI4RmrfADfgudT3WB28f9IIgjPH02F+5ffuIJBBxIt/CKx/bDWEaC5N4yL3bcBK
g4AyGnhhQe20m8UIj4Hsa1BD4NZ6935mLtl2kd1dDKnT6RV0bJ06UpiIY3Ehd9wDH7tyZFbk1ZL5
eju/dkZ0ly/hmb4em1AVRCddTWjIPjRBc9v3tWUgLVKZQLfI8XnA+CCcSJqX0nTOhJvPNabe/2M2
B29pGvTPMz+p4peihPciAYYqOg/Z1vbr6bE7dgxzXeXWpQtXx8B+bEtOJrJETZr5qVkjj9W6irjN
zba5ThWPtOPqMrEd+TMxxnRzuuUjm5HLHmcHto2E42GEoxjzwI1iu/TJSN2WSKOjon5bJOdisodh
dLVKJTcjrrGE0nE4DlYHd1UvpFKk8Ecw0xfmSBmEN7nFnShLavpaK7yHtQGiFafOb9NWN4HUxcYN
UGqqO/NphFVohkox081LLcTddALUq4QdzbA7NcsZp+jISpbcFtUe9rgDHzpFTaKJrh+XwhcQJF24
abWP3fj76XE/Yisk13odYABBdCAIH2dcl6OVeVFU+sRiAUwi5m0Zj70j8otUTx6gcro53d5huP59
AgA42Jwkjk1m4MBMVPnQiNTOSt/kjIfIPKE6NXDA4qfJvIociueReUTEHe3VVhPUJ5UTGkYZ9TtQ
kiIn08+SgPAMdNKeqaeAdALOuyg5cwwdGxZPxyskg2GJT4CUzprAdk196ScZgkDkrovLoQbsW8ii
grWmpkwaF+jMOXFsD/zRqHfgkM5NCYtlUjMXRUWlprWAPjXTdUg1zOlJONo7Q5BSMllen1ImpZVo
wRxYpb9kDXZ6QfkntVSFVTbYkEF17XfdjoGon271aPfY2Xi8JqfSoQPTNfWc1CmZOnOO9Jc0kf3j
aI/VTnOj/Awe49jO4aaFQXE9UqqHvkpj5q0uK5ryxvEXpBfXbXPOVB4ZQ67CgEsMlzuZK9T7f5jl
psi0dKzd3A/M9pq4+Sax/44T9xeFtZr7cHrkjnmexHLYNgZxI4u7w8fG7Kg0WjEFhe95w2OaKhGN
/HsBxR7VqXNv7YhXXEEou02s/Mx+PXL6uJJmJX4L6KTDgGkWIQQ9NFrtI19FNbLXRV/rCuq4WtE0
No5sz5x2x4YVYiqhOxKCO4z1x54CXwxTaCTBRgwvTtPcBVRVwlsxURY0179OD+uRBem6Fhga8i4K
fXJgijTZWloIXYk/SgMSGsI4MENp6LidbubIoerhjIFusYlm6vpBMybB9rSM6sp3bYr4gVpoCzWG
92YYb9HrojDydHNHZgwfjKEjNGIRAlS9/mNhJqJO9CboQXkpUVIJxUdMUDi4VAWBp1s61jESBUSF
LMA1+uHlEsCgrMJkilgbzYu5oPYMHPsLKpKPQQqcGhLcKO+rM1bkaKNcZ4VumQRlDp1b2yUOXWdm
5OdRKfaLV8BNU94TtBquzDCr7nXgHDfLUBdnhvXIYiHSyN3LNdTF/fAwrtM6MizqfnzdaiqYdVBg
p9p4WpkRRAOnx/WI9fLIUKFRxBmC9PjBDM4TGr26SCI/SEr9Jm7q5AEWTe+MUTm2TiCdIO8iAbJw
Dfq4Tty8jWbEImFo65K7GJg6ow0B4Oxu0Tn/8l/0iDSnST4EpsBDr8tw9HrRrTLyGzjaYEOcbH+w
w+n5dCvHzKQHWM1QHqTyJQ8uWt5iwEE4sTYSMaFMXQUaBMYlQZXC8+CjArkirOoqjWSFziNMmF7c
9Lenn+HYqAoYr1yVpuMee7DZm2GKis6YVYQ/fswr+Kai5T6EBtdJzPXppo4tE4ZTmuSpHf3TRWcy
4OA1Mo8of1+jGhKP8DxVmXlmvx3tEI6aSgoyrocGOdImt+6DIfar3kWHIBCXeghthg0dDPVyZ7p0
tDF1swIezb+Hkf2q63s9YOTQ5IDlNrC8YjeVHmisDjmlBAr30yN4rjlla/4wlVM2jtT0WbFf9+FL
43TbyM038EF8CV3n6+mmjk6WAjeSn9OpjjnYbbVogjIx7ZhAnLPXObLrnNqe020cM1F8Na4V2bLP
eZFQK2HnLYfENzMTwgtJUZX9gPLeuXaO7jOHvI+DleISdegUkJ+GzR0KY5+awdtgilYQg95YTf8Q
a3IToKRbN9reTSlyjWbx9+lOHktEeKAXQBNz8wZMf7DDwMMOgwDX4aM6GSJvn4cbjbqVVY0a8F0E
F+o1vglF47x74XUTCtga0heZCzvc6SdR1uQg3EnkWIJwUsEj99DJFHqMkIuiuJzCFjpDhGuW7DVp
kYmQFvWhcRXul2x8rjT7P76zkddTIA4qCXCUDm3MYHeD1lcEkK243AZOZaC1HTyZ/Xg9aeFzo3nn
Ip9qH3zs6ccG1eL+Y59kUHuMQx+lfr+MwfOQLd5llw1QF1lmrV1VemReNHVjPqJMtJw5pT7vG9W0
Q0QJK+fyl49NuxqSEkZLzHVCMSmsxuuQgt7T8/h525g6SFxca8KA6rr9sYkIgl4zKchzkLCqr9sg
FpeAlSTsU5CMn27qs8GhKUAinDOWZ8vDKEddN6hLIg/l26Pm7VXA7DIvqDiuZkQ2MxEE/un2jqQO
aZCEEVhjkpafXIlMpmELMiz1W+KB0C7bf+s6fInQIm5ncgBaVW0MG10eZH5uzKlaAyd7STpxxs4e
G2EbfAJeDU7ppzPEQb950iit8SEp3roiu2+z5Fl3+5vTvT3ajK0rH4Nbu354S+qWllzoJFMf7VfI
bVuVqKq+E1h4PdOOeWQ/4GfoGD98mU8J2Zy6AtMtm8yXTeDu0aGALaVJmcwJ4/fG7CvuH0VMa4l4
M5IXfpUNuQmC+uhnI+F1OeiR89VB8ew6AJJJUfnYBuiaStDfaBzrG92qu6tyWLqrrJQQ9dYUzP0/
0s5rt3Gki9ZPRIA53EqUZFl2S2673eGG6DDDnDOf/nzlHwdjU4R4Zs6kBsaNLlbatcPaa+10q0wg
vbCav4Ku104D9IlbtFHgCuh1JL9gC8x/17VA7eaJkx46X6ZS3JYpoVNvhBCKeDREy0n7bHplvaUl
HyKjfgD5NsJfu0WDpLyPM7PbtKPcQXgOJXdXoiLjNz2k305fHUrDN49GI3noEtfWgQpNc9+Epr0S
VixsIxA1cAskpch9zZOQ6JnApwE47KnwYWbJYr5zalR7D/9U+e/vI4eSagpAcCz4HFRrF0g20F9B
eSw0v9IZdGeWDqvVHQio/7ULTMHKFLE7iTYSBjNDZqRpOqkpRYBK8f+UFFJFn+7Kubw+lu+HmOeP
OlyLblLi9EkDvK4oEEdO8EAEWvX8X8YhIwnwmms9r2eECey/0JgDOg1hbKcBcRjPnNKVBVuwlTgy
AttLdVbBn/lolv1E1xshT0akUDxCbQKUO6HQLvi3bk/n+h0nMGcMEQjRjjBPA9AZCsGMgSaPIB6S
vTcO0ZJ2+N5HZq+AYA0imBTKmtujLryppAMc8mHUhShWzF4dVDelzLei7AmyFLUtzqp1hHD2PJCG
M+u2gXXG2N0e0VwwWwIeJhIDwIJIjX1c0VHy+hxQLFkkPHB548i0f4JN/pTrFrjaIWlK41ENY+lP
FRrNNyeXyh9TgPL5JJlRQyPKmB/sPoLOKsG9sWxMnzNMPWJOTbYDYl5vitTuDnkPK1IWtdM5geYb
7Ysy8GVItqjib1SzvJNQHxgUG7LAFLF1Or/DGFLuXOnQ75Snah+EneRtas/T3aKjETVKi28ol+SQ
OwfoUkzIGd5JCIT6IEzA8rm9QbVn00MsFMHvnwZuEOjhvp7ovIKUVnvyisGClR8CMDdVWuOubAOy
PZkvQWnSF5/RLY8uIeXmc5gG1l6STQLUMe9RgRwd0D2j+SQpfve332J9+tGXVt7GhdOHCbJJ72FT
gEDO3Nkc7PlYlE78BMy4p7cZe2xB/1nRkzvl4/eRXmVPtx8GGDRuH4cFM0tQR0oDMDCP5dwXUaWc
BlCbRywE/0+BzqNlQGNviCHqlZO3EDDgfrwbS5zMdw6kVli2r9Zlwo6IfLNzyg1EFmxUk2tZ+SUp
3qviJCgDhA/RlK9k1RcCBgEVoPZKC6H41/o4uGo2UdRm1HmrQJlgFzJaIXGS+hAhOj1MQnKXb1sr
9TZtL1TFIBh81IaexuaKPt2VW6/P/VkSxsAwyJjxFhBRz3tHejPMJAZEMiFFiSMu7vOp+7uGBj1D
xSiB7UnP9Be9R48g8eGb9QsVHZg41T6VMoAR6J63mgdT+Kj7ByvyvumBFvyMCvuVhtVniiZ/Rl9/
RC7rkCKxmkSpBjiKvECjonVrSVzgwdZK1+vKJ6eCDbwwYnrsLXcIjR9hiGYPIsybWhp2eeEhn1I3
BPwa/cBwoUeRhZxlofyMEitdWRV1butZFUvmOaEtTsUznntuqYH8lQbb06MgmrLQixkxCSraq7JY
gzF4FJ1waTxtOWW0IuRHKKqCnqJRgRaD0+x1e7gnjXUMoQfIw0MRfepGWusgVVC9ENytdifn5RfF
DlY8zjfU2/vI6H8fbpLqoUTHMZuVzxKagR0zcNpHHdKKQvnLj+KNg1Z6Zf7U8h94fZvcd7a5Px6E
82Lo/r4d/C1fTy1eTALe7qeRDixaj2nBD7Y6Gq8Dmj1MIoZMAb3PCwlWpEzzrRZD2cKO9P3BpDef
X+SsugulcG9k2W+7sncdsrW98VOe4A4anxpwgJqBKQYZ868thyifyiLPAPZzDmCqQhmlKCpHT3VY
qycJpcNT0rIGmWAHvT3U/Lpo9PDyZtGnTX6LczG7u3VPmg6ps/xJl5riUNiGeufX5bjm0GMB3u8i
oxhMhewkRSOBbv5oIaB8ccDl9hGACfoh5OpsS+pFTp2107IwDFBOEKQmQ12tG8DFHrkMrGDU4PvV
saZtVDhj//WKgcEgYUdRQwcOPpvLNFIvhaMyfuq0APoxu9uEq0XcxTcLcIlMAga/aZ6CKae6tgO4
x57SIv9DRfMb7hWcXMFBSDjnlf1N64rvhk999vbc3jIb7zeK60ZPGVVZ3kvBnjC7bnbTaGFlBs3j
YONN2JO28XR9Exv9hS42d2wtHn+v3ORV/XNSpZPt023iyCdJMlbOpTI/mALBrdkk9ETjDrmf2TLT
c+bA8hl4Z7XTjnqKSi0Z9LENtw1Q5HyKD7DfASJwTWi82WzoH6PmjQD79oqoczdSfAf3kMZROtDl
q6PbIT6U48JAbQlZCDSjUPZZzoT/pYsxK+hxBSNlbO+soX9oa8Q6EJ6HZE+wj6df+d2C8tD7jSkC
9B7GsLSI/z8hnMYPihzKB+XzyieLMvaHTRSfjEMvmlDJXs/97TD0J7+VZNhLiVeHI585dmhe5KBq
EVuI+k+Cqj1JEIaFhbYq9/zSw+4kfmlfYb+GILEfpa2mrwDcNHF6rj6MTcUZwivn+z6agY6S/gjt
rXeuwUllsHppke8SeTBgZIc0xDgskoLAkwwziowP6fxoBKLKf53IVgsGraTyhVWHQmIfloLCNnMg
xIS60g8twb8IZzlz9IGy5uafQpJ2Xe6vnExx8K4mQTOxeJkAQc3vpl4MTdNkindWTP8UTo6yreCn
P2IWkA1KQw09jZWSx9wavB3BdyOKq/LOuaPhVitpJPfOJpR2m9Gf9mpQvZG3eBlNg4l1iCehFZ0d
bx+kxXGB74I8FBXc+RVMfFJpaDx456EJTqY0PcQlz10LBWWXlS9GN95J9XhGSSFZMUNX3goHWMC+
yKyRhMYAfpywgr6HnyM+drYNIG52SBeA6ZuFW6F/edCNYFxxn9WlGyNQOhrkMZZ+BVpCAA2a0LGX
zqnixQdby0aXmf/lGcVroTsDuI2p+U0R34P9P4Mw2MajNQnI0co2gaf62r7Wc/NZb5L+V221cDn5
bbcPA8X8lKQNYNXMru7+9ebgG1C8hDWCHPU8iTNouRLkciudcZueMk96LBX0SJFE3+Rt/kNpzS/E
bW5krtGoLBwK+gwN1aZUa4hGjY97U5CjKlIzlM5hZTkX3U6NneHp0UGl2P9QEIS5ZTkh4pOE8Gt6
SRWsXL+lhwFPwiTeMcTxmNenMz2BmEMOpLPulT/UdvrVDeXDgLyRuAyd4Dz0oz8JPFgdpi1As75t
oh36aW4UBCsGbeGNEk6NCSRb7MK8dDeguYNeiywE1qPvqS09SIG24tIsHU2yraRbcTkMnmURZb67
/FGPFBSdMh4SZWa/y0NVcZvRhkANlPChBrPm0lqX7wsKU1tTgkIaPXVykZni/LbTwIeu2qfn2HYM
eLPgIq7ULtn2Lep06uBBi1xAlqf601rX5sINfns0+XQgorTnffzquumyfNJsjxuMslKlbHRgaDyG
8M2vYPgWzDFIJ/LR6tvlVWfhfRvi+zv1xB7AmlB5PhTa8d81VKgOagBo26yYiqtgF2PMeFgJYBk4
aPMczwDzJOrH7IcMlfyQWq7pez9JSX7NmlyIt8DpEe2mrHs2cvu+pDH29rUXCzd7fXDOsFXk6+jk
mMO35bhC8tF2cIvojYEX7scgkSsi3b9y7paWlQmKf4CpXiFwo7RVFT9u/UtnCAoG+2tihI9Ilr5A
gfpX08sry7o4HLlb/BZQUFd5Ys1uKmg6Ov+SZ85zkXWE1ubFTu1jJzl/aWqxkpp5C2vmy8gDQ5ul
YAgjM/TxfLblpCqVCiGfZ1LEzWFSzTOYBI5hX487q6/ku0BRRoTmE/RJhyG5q40YEU9d809Bl5lI
UvctGQbQfMD/kp9+6fdo/kreudSL7K7IzOw1bqbwUvcTgoxZUIGu6vUNVzjZNSPqUZ49kT6TQmUn
J7axNfzBBBg/2O4bxd1QadVprE3pgGcZHRqSe/d+HgsF6Tg95S26kkHv45NGkblz9Kn9TY4LtOyg
695OToFxykpinyeEOY8ZxvqHj5IoYswtdMOFZN2T9YAgKsJISkMdu61do96oN3DP1aaHuvbkINXr
oeagwbraN5MKt6devtDcO36Fs3U8tZLV36cK6WKtRsdJy0rkvSAT3BpOXBzTQUeTK8fwhEMhuVmi
trtC74AsJSmRed9GeyfR6j+3r8aCNabBlEZ44a872MyPe6pQyOzsQrbPOtrEd7kcWyiKONHx9igL
J5VRCGMBKyHjNkf1pK0xDVNIaraQkTQy/UrbhkqCLHcJPCv1B+/g6Un972+9IFLTANMx5NUjQN0t
d5Sktc8BMnClVfzAj4YwZlpxNBes9odhxM/fvTVtosSVg9D5uTC88pB3jrzr4WPbloHEwZFoFb69
lgvGTNAiqW99BDS9zHYMXWkttqkQnTnB9h8VvOfnpgo1oOl0Pd8e6ipDit1m6UQhwAIlRRn649yi
OkpV2loFiWdWHinwlxtrBNxW96q9LWWvcgvEa90ALw/q93KEpi0Fnnz7KxaPKLAO8OZ0eFKo/fgR
Vh6AKpgaIjNW45cU9tU+C3Rj5YgK4zUzbqD8KYIB9afVZ5547vu+TgYjtM+I1/LCt3uzCA//I6cn
9LRDwcJ/e15Lr+KHIdWPEwtrPZN9G5NjxdGl96poW9rqPpXqPYQYn0S4gG7m/TAYj7FSukOmr3gB
14kLghRcDdGvquOZzr1C+EVaxUYW9dx2cKWUCKaUDvIQrbwjk7KVpBztjum5b4yjLvdnIfdH6P48
FOFft1diyTzoBoAVmfYOhRDx40J0flANeoS2e6jKl0G1UADq+hfbTr9K/lbvqArdHm/hClG808BH
A0y6fqfhqM+rwO7Mc1/5ySaYvG9y3z5U7RpBxuI4BiAO0HA4GFcnFw5x/GjPOgfOBmJ62oGDamUq
S5eDpBpFf8C8GFfxCe+sz5gC7VF7zTpXRYXyFJkLs7RWQKZXeA3MAMkkLA5NVDBhzPencHAPtQwi
Lsrep9R40eFgNgEyoB191tFG3XSFdexzBbFrfxv5xosPJ9ntLVuc57tPEBmnd/M0Y0SGI2KbczpZ
pMzboxzpK9Nc2i3RC4cVAccEmdXHIeIiDGpjjHkv/p93a/HKU05wQEcCCYH45uMYiFWmAwU+4Bmy
5KqRtA+zcN977T5uypfWK0+QoLkE+p9prtmbxvRyexXfytNzK0duXJFJEuLAzfvlq6npeyIz60z2
qG0IgE0fKUaDzNcmquIU1hsEbEPFw5Wp9GLb6BVSjHkmPyV6LN+hQtu+ml7r/KI8On4rdafb9YGH
jlY7VsNXv1QD146t/J7igYV6mxmhOZFWCISaaJ/CpGp96rROPuYFCB/y8rpbdXQa357jVS+POK2E
ZgCndEprEP18XOMk16MggbQFKZdgp065sskN7x4B8y16oXdwgD06DmT04bbdJsZGVaZp0zjBuXSw
O8jeQvSfrbbrizdqvu4OCX2TIpvM+s8sXIslCDW/RY5bVtwRKm2RGEWyMYOUx0HNFvYq4C8IP60/
M0v+CceZShZAKuUKmQg6oRidZECGIzC/8swfG7qCpTB9dKRuDT6wdIXejyVu8btbSrkztYqCsTrb
NGAfCJUHjfY5NzDxEm5v8+K0sHj0HlOzcOauiTkEnl71IUOVQhqmQlu2d1fN61thYr5xoPrpkqBC
wgLONk5CzptG9dQ6q+rgkPFF5gT95hYJzqZv4BFMqqPnqclhGqxx63th9Fmyx+STH6XBTnPGao92
RbYpHBgMi1Dz3IIq1dayBtRtMts8UByIDlKaIt8dFtnea0IUClMnea1q2zn2kfmzD4FfSRNURCsv
x5JzR0qZ2gXdfJyOeRVrQPLFszUBFSMtTwFK2dBLvRO5YbDUD6DmXqC8Rp5zKj8JSdDb27fgbjE4
lSCSwRijueuBznsgIx/inHMiMPYPuDMZaySGoFYTVQqNavHtEcULMdtJqDXJOlF9Auw4PzCQzrR2
DAz1HOjlZWphzE/V+s6qpG9ppX924vJBkNLfHnPp5QTVAh5W9K7yds7s/dRMhg6jPpkHBBKejcpy
te57aerROS/K/lCRBnbrRME5qBznU8lF3RQSrIk1IeXKhVnab3IggmVT0wH1zV9xDYoWzaIwTIRr
kp01qpPTJshrJI9mYr/ktvVTkH37sNeYCXrut1di6bq+H3z2fkfIIPpNB8o8MSYEH7S/Uz1BgD7a
G2P++fZQC0eLcEUwDIFpgEFjdmVJ/iKOlkcW3l15p0OkbXWxgYwKjZLlND6BcvtqGdr30KQ+dnvk
JfPHwlIL5IEloJ5FKnITj5pG/uRMG2/g1i289DWcwWB27X7tZAlvZHacKTfCnsGxoqQy9y2VJPJa
WK2tc43a9C7KpegQh3ANEgn/USsdmYXeSl9zua+OsMAXblKiJxPKVHaKuBFMm6b25fbsxbpefdE/
7+48PVR2ydh1UYvqbwOKJenHk1w0oAqCLR0GL1ocrySSF1YbbJIpiL948K/uVjr4/FitpX/hr60M
MccuDjFpq6ZoJAGKlg9WS2lC8xr7ECXw8t5evaWhaF6AeUUzBeBq5n2qdW1Bc6TZZwTq7wMv+Dpo
/TMt5/WK4V3YJR7Mf8aZPdHxFMk2XBz2uekKdccb+qJLPn3j6GlM+CVBtUYlqavX54IRERYggKAP
f15Z1T1jLO16QlbeM5IncwwT5KByaZsikA0leeVtbei1D3alICVGPQKZFkQFHQmgY+XI2WPUFWjK
yIq0qzrTe9RtUPAD1sz1nBxayhE65CzT5W1BIHSHOLrudgbwFsuIgA7TN7yxS18/ibzsnZEFxl7S
K/Wp0gf7l1dmxU5SHX/veeaIDEbfAjpyBhQgqxIC+hgZ8zG3dtWEEHZe68g8xrm9dZIuXwvFFxzE
D4s025YKyZnGhwHhjAuw0/TqFaLNQ1v7+64V7MXqnmbvgx02z4bsH+POOt4+ff8Drs5uL7ky0aVD
c7lBIwu7+M51A6ydhmpDIrCiNna0yOPck5HM6b/L5Ic8NZovQRSj9RM73SfTLBGIhFX/UHatJUIA
ZWuMGQpyVdO6ma9YWx54E4XBUXlUIZHeNk5EjrUqmgM6Oh0EXFH3dxACbVZCI9tPiRZ96ZS4TdH0
8KIvtEyiBQyj1s4pxdk0KucQxc6hq4JjjwQKGdtqo0Uh3nqo79VkjF0rgVO1SbRiyx0CyxTQpj4C
1toSweTIEU5wclWY4rGpR4r2k/3gjVJ8UO0+PGZxlz4Ufogit95Ox7z2IF2KDWB2DaE9o7baPQIL
yZNKvuABkSo4GvpWIvtLV+neTHttV6ZOvwvkeNoRXsmvfsN1iiwj2LZJ3t134wARde9lp1Ea21Pa
xOkFMZvq3mshfK9qPzoBcQsvRZgnbgZ1MFJ2EG2rQ18D4dKrnW4G1Gam8KV0ANLLsqTtk9SK7+i/
VnZBOyFXOU7oZGNkt1obTm5uoXDlNwWQBV+GBCiZCPASOXFzb/I2cTOC+x+ibq/4KtLXNswW4G41
t44BTCk2HLutogXg+JXuMLGVe5yY+lC2jrXtJclG4sScXLmMbTdsG3BiueFs2qiQHnw4J/djaqI1
0COcmeYxcodp5G39ACix5k3TIXWM4GBq9WRuNBn1n7GAPy7UCnMTgbFfvVcLjgfNZ9ScKFvQ4Da3
q22cJno39QaoYIXu44npm6RJtnpdbnpdlzaJYuQvQRtbGyntktdQ6kZ6FcpGvYyRgV5fA4Bt23eJ
cbR9GHAjZBXd2J+UrSy3iG54svNHbowEFGKD4jP2wvXlLjoF/tCc8EUC8CPp57y1R1ftapjpUODk
eKbVoUkq5aAXaKFVMX9Q2Bb1N3PMWtf0/AptntH+2eZYTNsJUiTZaZBpNHuCWrCpN0EYWwelK4tH
i46PfT5WKlIttGdkIZtiBUNKZ4WqfC6StNv3U9HqG8LmwgWlpN+NBiLxRh1qj8CFEB2TAXJGPtJQ
BUInD11Sej+aPmhcijQoYBvOj7opJ7fu4j9xUtaPlSMhIpuloXzC2TAffKWOnsPJ6p9Yygx6lDLa
5lmqu7Eajcc27vujqtjUTqfyVWm9cJf6TfTAIqGDK8X4uvQJPQ2WUXyZQJHe57ivW7kdeQwmtd/Q
PBYcnVbPf0kRQI5JqptPRd+Cn6SqeKB+0W8iUrpPlYpCQx+iXQd/mrbzIV7Ex0W4cITZ8jRkCvtt
ekH8TOehuYceMEHvspXuBvpmtqGTwaJB4HoAPDE++xQy2g3dxwC7+cO+gGeS1w7mFXqCyFWkKQhh
LceGe+KjvcWvCUvPLuILlT15kxjWQxQ2j2VwD/t9h3KTbgzPKpjNuG6LFRdAvCUfTL0ImgXNDL3q
sCfM+57rMo1zenniix0094rafqltiGRWHpRr/5QEE7YWhinSHYD7P86vtwJLi8fKPFdjtasaeriV
nw35jdTuTxopl9ibtiEq1DFqs8nvHG+xB+t9+yPemuQ+zBRHnOhSFGThUqD4+/EjyixErb4dzDPK
rmH6J2w1EWtKGEhfro6OKm9IT+34IWnBe6HyDKDzWKXwF6ZfwZ+R/m+t0G2gJHlTwOU3SgI02/rP
lbxWzb3aFb6VUFFUV0nFX/E++F6kFFaXEiHZbbWLIkV1rUpeI8y9NodAZIGuCoQgiJQ5qJTMbR9E
VSafQQPWD+HkF6ckzMqtNEXUcaZQX6lWLUWdNG44ZFVp1AbFNvMrkKFMi6Q2jLNndBtyNUXxOepP
WdK6JSxVQlxXbIOIRG/v/UIU+GHcWcBZR0YDJM40zmX2prFoF+UBjZ0tR1BGLXLs0tPk22sH7vrU
088IyAaMAd2bVyXyIlPgmx0SA11MDz5ilMP64k53vscFbU/lfgDUUbbNPf08Q1Ru5K77NAavJgKm
stzs0E03pUcrLA4D2idF9xtQnDopD6Hxenttrg6BgCABa6coQSPZ1Z5YiaTYEnCgS5E4xoG7m5DJ
UgRZqT0e+qiWv94ebym2gf2DE0e8ijWfXcO0m3LZqgPzPGjqz2DozJ0ctP62o61kf3ukpegGViq6
GRgNtsfZSKaEkpideOY5H8P8UKEQt/Uk3DDZCsqdzSlDT2uKV4AR1zf3f7BzUVGi9Wwe+DZwEHhp
YE6gaQadDoGxgNph+H17ZtfpKzEIPYGUYSlSXhV6/Ebr4DCezopR7+NiItr371KCBXOqHpOoPUdq
9eP2kFfHBBjj+yHFz9+FBKVeplIWBTKFV5PybvHdVOoNLBL7Lgr/3B7qet8AbgNC54AwtauudRsF
2TDuIDbFb0APVs88N5TrcTM5DTRJGs+Tbjfl4fag17ZJdOxjAzSeX6oiczhg7slxY2tVcU7D5ELj
Pv6v7bYy3TdCa/y+h4AxwKuA13Ol1HR1YsTA0EBxB3khr1gr88ppo7zOinOl1f22Lfyc6cb+7vb8
FkaBrJLECK8fEKE5IYKSlzFcgWFO9iL1X2Qv7792DhizFUt7XdQSzaP0mkBhJ2pbcxPfQ8cETjpK
zqoPjGX09hNEy05KS7xGb7CeS2fT7F6KPtyVRnOHO7Tia1wdHjG+iFzJUdO7OE+FlXEUBWhwx2ep
GuxdXaDpDgoovQt0/1iYRulCa1l9vr22VyYNMBlQZhi2gOpR3Z0ZGsSCkdtUmvCc48TRe9ig7Kg6
G/hng5XZXe8iI/EXCVsSmvo8gMkdyGuHxAvOzhi+Aix5qmx1JZO2MIQKwIKkKbfg+jjWiNJ1k1mG
QDLTbZV/8oI1AOr1FsHPykvD9pAGukLXo6PnUCpJonNTqsCfing4OH5S/hXHE9SR1ZTeG6W0llRZ
mpYu8Cu8cZR15y52H6e2imVM0AZWxwfEfuM9v3OtW/s6xy/Sr6R9YfcBfO1cHYWBZnGrqZNLbEb2
xlbCBxr1HjQt+Rojj2rWyUHIvwoZa0XSLnldH/pYWnn3Fo4jTekkQjmR1HPm36BDwxsh5oPybz+6
nfITYZx91d7dPvNXT5CA7r8bZOZS5WFT923OIJhHHeU3P/xLUeJfzVBvVZsOWmstiFib1SyGoHXc
DutMTS6t+bVu76xm742/bs9p6WC+m5M5LxZnNsyPkoH5Nx5C2iGE1jBDCdW7DtHv24Nd+aRvC0i1
i3iETqF5fSCkOOpFEwcSwuQHWbPpwEiDYiPRGdym0lMQqI+6Fn2CMmHlJTCXrgJ8kPj7uKY4fMJv
ffeUUyjt4BVmmmXit+6UpvE21tTkrNWFvA0GqzvVNnp6flzBAuwk5rnoOrhGMuNvlEScjdXDYF9U
2vCMfNNw6BINALtl5g9pUzqfM+jxyHK00BWjUPc1hBf2ocpDY6+MnX5CTEclzyTYb/QSLhqQjMFe
qivTHcfJdEXiYePB2/zdClLcjHQMzr01NFunQTI+1e0/MgmcS4Bo/LbuhvEYyKCv5ZB+gVhqHMGO
DO+TPhZ3IF7LTdA52SOlTVPZqC0KYmUfgDDsHW8H8qI55JjBTWo3hQvj6pdpDNsDDMG6q0sdqu1W
brpWpJdbMsv+XV9Uvjv1mnTInbz7evsoLJw7OlBE86DGvtBe+nFDckmqS4C9CapHZvDUR9l4KkYg
nojfBaiCIYPnd+BLbw+6cAooLmg8RGR5sRKzQW2EBKHpruLL5En1Nk6n2E3VKVgBRCpXfiPlM0oY
tKFxzMHUibm/O2x2lExxVkbxRW3K8uSNlb01Oy8hhS3lR6tRg5+yB0O5MgXNzyBD2Du0JwSuqm48
5mlfocJcND9tBylrv4ua74rc9itR6cLqU3fmLRUZEPGyfvzCSkv7PjbS+NKkfbwhWXVKM/1Ewubg
6MULHrZ7e+EXVgTED2+DYNniIZwtvCGnUTig3HVBKDs3EfWSjE+V2Y6IPKtIukPLvr094MJOMyBp
KviDwKJbM8sZ6HKL3JQfXWwT5eJEfbGq6a/bQygL1plCEseItAWHal5QH7zY67u+iS5cj+9WWxqX
2gmUo4+G42lwugp8Ns0XnTlGD7kdK39NQ54KlXLLeigVrd2HbawfJ8jAaa9r1ZVDuPBxFPpxCyHC
USE3mu0wHCCJavmAyYOmvXO0wJXj/Kil0Uoab2GdeW8VoZ8N6ZY8J4IiYdlL8MHnl474xp30otpW
EknM20u9MIrAuIhuNgT7AKfNjms9VlqLXPClSRLJrYuSDEHurenqLiwZCBcobt5agdnXj6OE5IEs
HaWCCxyWd3YzfavN+scorbUCLtwFonPBuwBFm3NVJM9T+CkVO0kvlmcC9S8gkoCOyCBoDotgrSK/
8OJS1IJBmtY4iJ3nVS1baiPTFu9e3lTPNvTrRJm8umb9Eof9K4VP6E+LZykpd7d3bCG0pNRA2kss
J/nduak1EDi0w97D99RjWB6r4ptuxuQYIwdSbtAnMMENwz4SAJhJPgRKtcrOu2DjsG9EteBCabqZ
e79RComsCrTooo32o1OXF9+ydolk3SWV/UI3yQ9Ta+9Hg9oOPT9GWe582kQ7u9/bhvdoAZlvU9Ew
NRxvr8zS9uPtA4YlUOTvmWUqCDM0W02TixfVyk4KRqqBaJee82bodhEZnafb4y1Ep/R6QtkDAxek
QFcURwWcKoVVWTFXNH2FbulYp8rOSSM68KKzV8WfcyU/a/ZwoinlMK565osngQw0iSH6+G04GT5e
q8xXRx2NsOSiq+VdOsp3sRHepZrvDp6/0ylIbbzeOdroRv63xSao455hPGD5nV3p1kRlRRZnIC+s
aSebo+eak2q7MHQGm8Jv10SDFxfbZq1Vyvx0WM5JmPQUclGQKelFpaluCMmtQ/3ZBNndQElDrfps
M3XT9/aNsJa6bD78l0iTzB8IJ4GxJZydTbluAl3JHD+9+HX/oCflZ6nTqTLk/m/Z6X4hD7eS/LsG
0eNSM194HyGeAlE+298oqp2+D53gMlUJ/UcEv5ccHoDHcdLV57zQygOfNLqNbpaftMmX7ls5NXfw
FMm/Yr2mqM881s68mOSHuocoLqEzb/NhsBTOiy+WFcempCfhxS+TbZwZv/zWcJ0s2cE9dC4U59A4
k9tK3ZfB7tAYrRRE0Zr7uPUO0DS+TM1aq8OCLQL2CoCFpxjSjPkaDY3feaYahBcqKElcbmzjq5Hm
z5r0agzwLN2+8UuTB+SG3cOBhgxidgLMqWntLJSCS1cXhzyLHwca+ZMhf7k9zMKjzHQw7cgK4VLP
n0v4VKaskZLoohnZDrXiwLXiZE02ZGnhcBvfQMOkF0xhTd+50pmS9/GQ8vKr6rgv4sQls7/JvPYI
RHI1vl+c0bvBZvG9HnVRGfRadAEr3W4iVUETd+0kLJh/WFpAiQFBggxgXgqoCr/JPW0MLxUo5NbB
Z4ri8wCen6bnlSTrkjHCxYdyVtD7i27gj4tnN7ZnBU0ZXjziq804AVRoCQExvXFgPIinLwutOxtN
Lx22S62z9rdPyILz8WF8sd7vNk9uG2jLhjpEOn16jDN7R2/UkafKLRoMBfIGSdiqG11e6+5dHpcy
C+ElpMVzwNVoxZXdq22InGh4qgZ6M8F0Zkl3X+eNO5hwlDmlcTL7bnd7vgv5ITjXiWcV0V0DR97H
+dZt6ntJkoaXvrB2FlrFdWvf16G3b2LaqRrrbE7Wipu/ONV/htRm6ZtID6quzfPwkgVI+ViQViI+
eCg665XSDwIx5glo2Cm0pG//X1N9I+14t7WqmSdwkzHVIMLIh/XTFNYnRW83JX0FZDaROF+rLS5N
1SA7S5RB7wh4uo+riwauNeHqBpfBzhGRTI9tHX0Sp8hCVdXEf8sw4zTs/bw906ULK/ROgWgA3rty
ZLVkpIHKLoKLUlA2DUr8tagv5UOfmam6kcoBDqzbI17bb/w0UbDg5XojPfk4US+pG0eL1fCi5uPn
qQuOaTw+h4p+/C/DkMLHS9eJDmantVcGP6kTYvLEQFfG14JgIznBY6auEWVczwfBQlxe/DDI36+6
pyBeSJO05T0qTfPTNKo/qF7eA8FYYwxe8jQZCApm/ibcnJ8QVHkqnghe2X5of3oAwAJY0sXr/qzl
2T0J6Ne8Ks+tpVxKL3X/7WqKSf4z9szWOVWbm34Ohs3r/KOhpX/3mfqrx8P9D8NQcIEZC0D9VQa1
LAD4Dz1rWRTZoz7ln6GgJYW4piq3ZMmASJAlpIVIuzobSVDRcKKHnI26uq+06RIi6LLxiuzrOBqb
TPBJTWsaI4sXjRIahHMyKaK59ezJkPlDye4pnbofmuy+9dVDbHUuYJ21l1HlCs39Q/yj/zvW3HzV
lTz6scZuyVVD4VNx0YjZa3HuNlWwLyVl27bjZzuufwJVvvdAcFdVuWJBF1/n998gvvGdCe2zQQ8h
zgovtIk9qrlyStPGnSwLkK0ZUD+EdbCawm0Bt4BdK1+LVl1LDixVbrBp/yzD7NAOWjCZFl1Kl3Sy
9wBDkuAbvFT811cBi2m5YIFKKvOh8OJtMa51oS7fVxTNQdySJqXt8OMKKF0L5cGgc5hFTDYlAe1y
FvjEMu2NjRbWhcugGayKbXnsyhGt1xDFmX9/ocjVUjbCwPMtMxha5kDeUyMudomMfotsAzVbQXnV
U965PdDS8Yb/w4QvnSrSVS+sSpd/UyiEJImU3df/h7PzWI4bibLoFyEC3myBQlmy6ElJG4QsvMuE
//o50CxGKjJU0bPpRXdLWQDSvLzvGkJrS2zTO2yxp8y4MtSHU+vPsS6mVlHlc+LlFYWXcDfCcm4r
LzqtBWdVy7OI5a8RoyEVg4q+mk6c2FfaqR88KvwapORcdKhyL4HRtLcVe7ST5t5WJzOYq9F6cc1R
pXk16ns8aK2Xf7/aDw6Y9W7ALQHhCVeF9b//sZLoeDSpAEO+n8invl3Ag36MZhk90wsZrqgUPriP
cJtEiACbhz7jJayKsGR0ZpnE97mWHTUKgrYiO6ic7bDLm2eus1du1x+Nx9LA4wQ/P9iSF0VPMyC0
MHBmu18S91NDSedR7ESIGLETDLskuvLl1gV/sS9y/6GVC6uV/tvlatAw8MNdoU7u+67Pb0YjEccp
Fs6V+flBJUc6A5b+fDJQsMt7ydBlVaJCj7g3y3TvDu3O6tPXqMTJtK/cr6lH5i/eZNtULx//PVE+
ept/DnwxUbxUrTxjHRge3jAircfiwG6OmQl1/NrG8l456Vh/PeW6Sv6YlWRsTs0o9fjesJuEzLh6
STfmopNGSyUCt12fgkpL1VApBCZlVZaFXsP2Q39ACY0iMYNc1+TGq135qUGeH3T52HOBK419XzrV
iawpbNzSrA29eml8S3RjUE1KflM46JGlIy1/bkfD71XrWvDEB50Pkm1YAxR1q9GPt5YPfzxabaaJ
IyyZ3Ff2j7RswwUuH8jG4jUbNR0fJnHi3tz2+/VCUNJJnvvXyIpwmkmu9XnebzV//hI28r9/yULc
utOqHb/EFY+Exd6I1VhLGe4MwMb/OnnQVdM15HKHDokQob+HmjC3TiKZpffdkgeLat3DPTpX9XDK
O7m1sLu5skouHw1wmAaBioMeUB7uAxfjWbWKRxWY0V1Gn2BpZOTHnvfcdjauetbDv5/tXSXwv4Ph
bUSxB0PlssMyukahtJAE7zqTUnmsZ3c/CFQnMPvcIHFoysNW1UqfACz3hht3dqrSQtwgYPXOxlhf
M4643IdWsBqwGMLsqnDmjf/9rvspy1I0UvrtJLz5fsGTHca6kn3/91MbH7xihD6om7m2YwByqUq3
ssaBdpZGZ7NPG6zlyZHGhDrxvBuRFBILohntMolc/UYoZvdJTxP7sZp0GXAnHDZuA0vVrROa807P
fE8TL5QAYfu8rz3I1YVN5IVIbkZC7BbfdivviDViebfgBPLkiKG6jeJcnpqy+KV3+XKvYti0N7Qy
fqMyJV5C2FHzGgMqvnXWYs9B0oywFugz3tqJOT39+11cbo2rGyBUBiz3yXXhLL04aLLKidxOVvPZ
gQWuTsMuihEwOBE8fPNtcIcruMW72u+3+6DGZswNl4v1JZ1zmqXEXEGZzlOWvmBK2OEXiwoimSj/
YzxayUpQmyYkBPGUzsqVc+CyYGC2/4bEVpXqWqFcLK0hnbwYMZh9jsY7pMezuLsqnH8Xaft7DHPt
fcEiXRm5f09hzRhLe/Ri+zyLoRUB9nuIxFrbk6BwRYm1eLFoo6+bU7V3jG6cySnS45M7trita6hC
JjseN60pm1dula4vLCgRfadWXxavqD97bTRdE8RfLLq1NQRmjvUP9FoHWe3F6dhOpV0Is2+eG6f4
Eal27OvzlRf/0RBrS96kI0eI7m/H8T8ODtNYKomvRvusTV265anjXad0wb+n8rvyl1cP/g+oR6sY
yP2yHiQ2qB8ioufPdpE3e28asJwUnvoMymMdMFmyTqLUxc40i2jbazoctSSad40aab/+/Uve7y+0
HtdOBKxle830+3sORBbWpxmueGejKJqXmYDjnVyoPZgbbTir+dWM8Y8GpCiFhYrXBi4rFxPb7e0p
z5AznN1U22dVuq9U9o0k39ioAf7z+YQrN6sfQgenIT22vx8umfp5xjqtPQ9YyaZHgmNfpkzz6bRc
uzpdzBokc3+PtP73P2aNbeN4R+Bpe56nPjAwmvD72rh23F5CHr8HYUaulBFE85cb0mI5wCq63p4b
1IDBorePdYdXta4f+jUTJrbh/KVy++8J8sEusYbPgHbQGWXNXdKgjGVwzNYR7RkkfPzRu6nxXRLI
vtX03LrNlg6EETXmV2qtnsubRSBIDix0UKy23ypTVX3u1Kj8lC2Yp0ptiQ64aZWdr1A6NL7Ezuua
3dL7nZMXROuCgFFO5XeWi3CdVEilZospjg0B0uje7HH+OuDycGV2fTzQavu8WsZyQf/7m+NrgyGs
cNvzMvQEzaqJnw7DDba6V61p1hLxzzvP+uFJ5yNpaPWmedcjjpLONok0Eee+t8uwTybhR2J4WozM
8mPJLuj0xgtG9MY2xs7cl9m1wNYPFu3vzWolcK+csQsYxFbEnE35LM8Q1p3HJLbNwG1r+HBKnp3x
7hRX0K8PltMad7Gygtgr3intuyZdOle08txhc3HUs3YOpHJ1an/wAWE6w36jaYct82VtRe4dzKMY
ZNJYB7DYLEIzG6swmhz7yq31Su1y2XQnLZ1jdCrn82KmgR19H4t9HJt+ncmtZl9bAR+cLn9XShdX
jsbLinixqZQKO9UeLDN1MJu+dSJVh9Jn1ctN6qXaa9OSg0sSodjPtKix3xiU6soS+eA72sgYsVdb
cUz+8fcSAbnLOk2vJsx24hviwT4vhnLlzvPBEKjl4A7hJsVRdkkfkgbrLZm16ezNVaAgT7euWRW/
c2Zm+XF6OBBBkSoy1MUZSW+3UWbPkOfcmaHnDoYIYbQam9GrJ9CVtg48OxPPHj9j17aNETSFNmwK
sWq2CDryYz319rjZVeG/t+YPzgNn7TzTRbchj1wepVnWtAp2ffKcVe4BwCT3y1h0pNHgp2Uh4u0M
0W/dqbpSGH+wbFaC6jrFKFHfufRgmh65mdd358KZS8S/8mRN/YSb/bX86w92HQYCUQLCxpjmEsmC
HSqwGs+6M3vcGrLTDkE0yJ9LTdSRVihX5uqHj2XAejJRocKavChMGhqVet3G3bmLxUMfd3dSeTTL
4fHf3+yj6bp2f1aI1VyvM3+vCJaYM+k9AmlD1tpLQZqBX0dR9fm/j4INJzo+lh6kqotnEdaM60q5
dOdU6Vu/Vs2Qy/nVSKL3p9JKlucApIP9Xg2LJLGYxkn0Z6wh9ioi901K/M7m30/y0VfhdbGLILt9
n+PSp3g5YAbZnxNDvK1nrKM2r5i4X9lFPtifIYcCYWDUCA3mcqqNEg8ZRLfyDAUhe3GlKJ6dVCnP
UWsz1/DtD5xeL6+UVh/MBTLBmWzIDcDbL2dcZCdJW43GcC6r12JGbx1fmQYfvDwGIPkE1ispVpdM
DmtKcBPs9eFs6oOvDlgC1v5MufDvT/TBMiVbhZ0ASsHq5nQx2YhyWWidev15IBwr9OzvBUnymFC0
91epKR8+EN+J8hftLpa3f68eoSW6i99tf85QfviRk1r3WhHJh7p0vv/7oS4BYPZ87kTrY2G68L4X
QrtFc0EoxzNWp28Ah/FQ+vD+/WIQTyuxJ1vCq42ej17kn2Pqfz9dXahdR6E9nhXOTb+Ijoh4YrVo
r1N8PgDTgK40rAXW6bEeIX8PhRVaPThlMp2VJJv2JH9MYZI57vo2kxcxlvqeheBs9WVX5Kn10Nrm
6pMSz/sxbcsr58kHxxjUHy6gTFPe+GWRoFbKArRnrKFdcldIrw4mUR2m1Pb8Lm4e80nPfN2Ytf/H
tAVA4WBHaYFhzjrX/riy4WyuWogRx3Nn1dERQ1EXu5g+7dSjaBv7/t/T6aNPu57QNHZWG6zLwYyk
IrVR68ZzJNX42HXJEPJI+V4I9UdPQHL47+He7yx/g5MXz1YjIuEW1Oq3+pAmvlEtLzJzm/++NXOI
IQSG8bvKSC4uBUatW0lBnPO5RQXUNLsCb/hrOxhOfHyGi7sPejkqrzUqYm2C/v2ZRDfHahYp3VmL
tKdCKoc083R/6dMR+xQwKfxbzp7e+Jlq+9w5/UrBEakl4S7tKUxkcicWSgW96rezrd1p/fAQx9q9
5f4yMrlvNP2rkCWLrdFv6kqmPhTInVYZQdK9raBEYuU7WTufF6k9Tpm4NUsvcO3hnC7R4zy/yoS4
vXq+08f+JUnEd9OZQ3tAE+XW2zHXtwoGRb3RPM5W+VS59Y1Uo9BorD3mAtIe77M+pXeMKRMuFhZB
8jUt7ZaCfc6gnecPmohPQ/Sti7JwiLq9hgFKyrPntgwqqCN2bj1kurUpJ36PRuiu8sOb0p1WJzMO
S7Q18gRnleh7r2I808Sh1Rl7xyU7JekS3J763VgSrwkeAhVz/cP28jBEceB0yUGQoVmq497toyCT
rzoOTFapYTipvXGR+aRm6Y3ijn7qamxT1sMw9acoVfacY5Gm7BUhTgj2wiW6Kaz5O7OnDNd7fmQZ
O9vGyqX/7AgZykQG4/yqjSaGSlnit0MZ2lH6Vrnxzk7nLS/Vnxo7bHnJq0yT3LCfatQ8ekt37Ett
O9RpmJnkcirNJpvfLLxrsP/fR7UeJNytOl6ZOuAewxNqZgNTwXvC+2EDlDoaxr5DJDc7yxfTHKTf
Zdpb1/1slOpQzSq2P9XWMn40gzH6PIQytcEg5rcq+jK2MvfnUvGrRD4Lpz3BTti42RisHyVlGqp8
TUXLw1h2pFeIjefFme+RxpCa5SEmtiXgb+kT291k+fCb8BjpYhsZyV4VsP5aDIHQsT6UfXOMy+g2
XtOsrCmsyjtefNBHcqPXX7zW2S6d+qLXBVZstfMrnxfXL6rPbSNJvbJ8swGtpml7nmR5ry0ZdxDb
/JFM9latsieXKEHfbui+1doR1QxRqqavu0NgS7EDmPEtOWElPjwvZA0ilD2MBEDjrvSSFPYZ8cu9
5y6PSsc9ZxhC1yEDNO9fLGHejW30KXfEJ9OsNrhloPQrma2OP0+Vn3TAPaRTWqRYa153dNP2SYuI
ANaTcEW312FHsRms5qym5TYDV7LrhkyIeaOI6sxN+RcykPVPZK7cxhl5fm29tQrl4OU6SQ+8CXVy
K58w7C+9iFPfq7z9gNdZ5BDspiiGrxoJNzgQ9aSoNs6S45VgBWqS7fPxZhndHSkBe3OeLN9p5y2Y
7Q80AXdCN++c2QoAgG7sqdM2RWQq4aKWW7ehq74sYaVBjo33g9HeLW71HGnYBCnJudFmiATE3arJ
DErNrIhJ1JJusN5c5oK/Q6oBdedDPpa4ycnnxl38hZchU5xH+YPw/fxIGodekA3Xkq7ttoGNQ3LU
af76tnipm7j5ZivOwW2cmz6PoY9bfsK0ytuBRZgcU0eGbWHvyRZ6TRMcosV01vvECoxE/7SuepXr
uMNdNe41Mui+WDowiH07ZunOqg17Zw6qG3RyehJRtq8Ue1u69muHI4rRti89dwM8/8qtOWB5RYdY
3ahC/2yXRpA1c1gnUdCkVpB4696mYNrQW4k/tU198Bo6DGil+mDK+24T2/YuT7ingPd/qytECQp9
Wds49liPTQRllTrmcZiRLFQEuuLcECHp+HaBVe80ZWfbE9hhT4Hdpf0mL1Q37LJG9YdIu4+6JbCq
pfWlbn1dBuWBTJLGL7t68U0ZYTfnNT9od+A+YNXNUZ3bT4mjIvZgnypltrfqLCzi9kTd4tMC31I1
HejxVUFaNoeuEQfZSUzayoredtnclGI4LEaf+6ORLmyw7deiQvga5crPOPe+pvCz5FR/S5f6XvTq
C0XGXafPe4SsmJFYyuxnirkb49HEDjFZ5ue4THp/sGBz8skJKRyt/OSpixJ4SqcfJ2ccF19WZX0a
kK/Ssk9YcZNdSnIbI9vvbBZvB3XuWcV8a6PWVcZuydRn0+mabevQMlSwkpOm+xTjvLtJFHf5lGmC
Sg+wAzABQ0i18IfOLX/VdVuc8B5Mn81Uk9seH2ZflU0cjAVB15y9Vre6sA0AI96QvXCu9WE3Ws0u
w3vhlKvSvmGIYQPHStxYwnafnYpoikBO6hTvtE5tX9GBZGialGWz1HlyHPuie7FzOf6oYRRqOH3l
+VHmpOahTJqCCLdlpKdE2SRzLbAytZb+K228aa+YxrQ1hn4+JVHX7zQL5U47TYpvd0n+vAx6tx/m
eEqIiq1fRpGwdUsTq7JU+aVOjn4rCk3RfAVLvhifX3t+nBLVPc2pQaazVJ19NsRzuAyWufhp3zan
ZGLTHJu6fcsyvXmsw6yN1F024N/mYprwne5iGk6OtvOYjCOKa4DUU6aZZ3cmiTJt5yeKVNLn6pQL
hjduZ9mcJ927H6ssYIkdm1Y/DdqQ+YBUm1k3d50FEOXJnyTVVL6rzhmJ7fqvxu1fKZ0dv9J1N1S1
5Chs8xtRKhxDWv1GofurynBP4czNq2ynZsUBT6OHfpIN9np10LZ2QKt7E1XmV0CSXep5T0ocb6co
E76iwwRJy8HwW3IhaWkddNGFSVc8Fk3thrgKfANrIqYh6z+bE2hjWmJfPI/LXd9j6Igp4WOaJgiL
cvEFdWOoqvVdjfeRXxtjvKFA1/0e+I6ENzxPk3S3LHghqn32mnv2seCsnIeRS4HJCKp24NpyGnU+
ma4GTgLRqRqae552PwIPKLq8j5foRXMW+yQVz9gYS7rX4lrBCyF6Fj06hhSNZqiV2PtrjUudhiOv
XYVz1ZCr1XBzlapy4yk4Yk7aDUlXD8mMOonNhTMhnGKTLjcF6HrOT6UZVIsIiZsPy0nblg3Yf1tj
+1eaO5DPPQhdWMzKTo5kaBlzsWlI2k3mcZMVPEte3VeRQaBQu8v6+sXAYmPmrI9jlis5OOSjvXnx
nYi5dqYjP1YiDjQbvhd/41KKT0K1b/Ih2iGwCeu5pNKxdo4Xbdd/DyKwli7lPByGuAsozJu2D3Ax
DEkO+Gq2CSFbRK9GNwuYQNnLTerUOPhEw5fUJoeRz1u70DlauR/cehcPP2NdPc1WemjS57UYk5xG
Sk+zsMNrQMUAtItvB4FQm5MLGhF/1VjdC3UJm8wIJsXdqTXijtEVb4tj+bn+s2ySvcTBlN40cktv
/FT04hcyux22yT+dSnspjQER/M1a14+6srEax4+7N4X/o/TSQI+r38dcrZk+NMWNZzwMbbRfq5Gq
/6l6cZB7VVDZWuA1nKmJhy0SHXRVbb9xQTg2jvcwDNEWeRMlwQYMN4TP/KrPnHda/cusJ5TS8f1a
FKXKcqIJT5TXQR+/9KaC25CKLo4rusX+KLm0Yqu2RcKJgmnyG0MGRql1G0dLt1gTQTsqoxNGTYER
27+qygqdRW4W/oaGa1NWtqmfyNdsInELVkFv4wpde7frR8hl9yyK8eS68ls7i88yrvZYbdyO9XPR
eTFJIt5OdEQoW+7JEwY3oZu1zG+U7FtOGL1vOLPjtzG2ZoJrAie0uWs5lKVn+IvsQ+kYoTda+6np
n6zB2vCuI688WNq4m6zlSbfEneJVRwOO7frSJwKmDW1Y7X9DKR+IkQzb0cYIgBRItd4Iat1y9mp/
WNynFRNeZk6wPv451XIOskU3fE93tmOf39loo3W279Qxg2lMKCaS1fr7UPT4bFoNUdA5tsejW+6c
cdmkiuUXsPLjBRvKERPbSAnWkoi2EVLQr1pk7xyFqZnduk20SVxjq0TOoypa3E7iMCnZZOzhF/6i
21qJQszHyBWcqPu66qGIP7s13v7MGaD/k0oTYb36xVRRCAJwRmpqP2MW2Qac0OgLFqXnmqNovWV2
4MPqLI40r1HLAQu13XG9hWJNupvaNtrE051X5+G6tTYsCZN9uObyUemkuEbpuauKfTHoz7U2PSS4
ivrjMt3NtvLj3ziA9h7GguIHqLLmHq+Q88UdvQdJ08o0X84g3kfRPMMhtOWvIhJ7jfnKpd1UXtdG
lCVyIgUqMj9xtWt2bXdwozQokmmTmVD/RusKAWK9tf99q3fgw+rIvjF91KDi/n2rr0gpWdRpXM6O
3HExcFlD1+Dp97ASWOTqxrS2TOGMXAyRt1WJNYI3n+Ou8CmU//dh59rdxVTPQi2uwFjvIZ51vDXW
mmcy3jVpm8VMpDTU+dy7Z8M6OMMXXrY1XvEZ+OjF/TnK+iv+QK2IATAgoC/zuWJ71sfbFdJd1+G/
581Ho8B2h/8Ctk/m0wWkO0Yl+eLmOJ1RoWAAUXTknmLF3FCIHv490m+k8WImwD1SoYLAtMU+66JF
mGs59YkdTwSscD6ZVLfaUxKXe5OAvVUPaAjhN955XWSmppN+Ewd1eeckD6bT3kTgK7X4z0EIuGwh
y+P+Qr8bfvgFOGq2HLCKTi5x0SY3eitvXDs7CNFshX5NBnz5os31iZkwK+meLt4ldt51deqamXBJ
G+5ORl59cZQ+hAJ8hRN+OTd/D+PinueSeQBf8WItOGqWmB0NtjtatUGtNDeJrR7Myt2r0GL//UEv
Oym/h0IUxtRhZZuXVIE4NZepo523stY6H4dfTl2n8q8JCD58cf83zKXtv5bAO6+k+3uY1sAv2scd
+t9Pcgmirk+y0mgJ4vgtdruYBoYipyhKLfuOPGJ/GEufFKB/j/DRQzDtVTj/gKiI6f5ezNHQanrU
GMqdtoDNzVoa75LGHfZDXoz/ccPlYbBRXMWB9Gzf99G0TG1iPOmVO8cp8F63iy+yBToxr9nofEC8
ZiBYasgDoQW/e6baLAHzyDy9TzFLvpvjtDtajlluVUh1X+Bps5oruwk8Gka7sbblztGVOtBnZfrm
2vgJ2W7db0WuyRN38e6KVuGDF/7nj3MuiBFO6rT5hL/WvRGTLdM/EGajl/+xlfj7Tf/fC3Au9s5S
I8dZbRijce371CUMHiP1AEL6PRzbcEr1139PoncI+e8BPXJjUEhCjL5ccUYsrShpLOVOdu105CK1
+P2iDUHjKiYoeAPE41bDtiuL7saFf7JpBE6rzaBf8/P9YOmzBUNQg+6Bo8/lVj7Hiau2TZLcp22C
IEA90bu/yRpzk5jEB1fjlfX54YMT5GJxfMCMMi5JNWIqYy/uGC+bcT1dwEdzrdmlcbrH96zw1boO
hdb3pHXPty0ZWwHpE1+vvPx1if55fK0v/4/fYF3MKNw2pzhRSgRiEpwPgWBgONlbKaIfNNWynaFb
TSCy1vPzYeD3Zeggqs7UQW2TbNPQ9ubSPFJZ04D28bwCWxp054RbTruthXpl+r/f0XC2oupa/aYw
uLuMtisV5EJtO5Kv2xj9fqqicTtN9ZVW1zu6zO9XQo2yeozQp72kONheOqlGF8X3jkGBNziTdaob
WdZB5ZnbRjWHsIoih6wtM3/UlS+mNdoHi0sP9zgnOnpAaBsmbPXy7y9lffSlMDPCBgTOyntbAw5V
TQjM6O+MOnfDlttfkAJhHF2n1w5KHHXBMJIwYlcJFsS5u+j7uiWKhzMA+412zDjLXNQU5Wju4rF1
A73+LMdnUg8Ds1vMU9eYw9bpLVD02VjCNs/FQlnNZcutq/R2cCUBUm6mH1oddLxC874Tc4/2TKrN
DjjD3Ctq9kTKsIYXXi8Cd5TZjTPg5W+50XfIQ9/rSAEwEq16g32LF7ZLm+NJOASU8IobLwGw/kya
rQXPX53HbWoMGOjMrRc0hpOfSwcCZoELbEC+vficxG1FWWxGduB2DZzNpuv+Y38QuQLceci3TALa
rJcFeDrGoBWLIJlnNJ+yOt4NifagzNcEYcjcrQ8mNsI6WKqric9qWvX3QSqbtHe9VJC0JDEErKNS
BTKvSBFRu3jX5Ga0ERlpNMBKxi3NbRkkZtbsyKWRrwlKwI1UjOJQmrPiN+pg7qZevDYwMwK1Vs7o
fe/aHu1t7Lw59hIkrnlT22KAI0/V4Uj35+iIjY7FNHel7pewLPNoLbIKRyPvtujTkn0Hbekg5ob+
E99ESezWX0b+IePY9tsFa0m4FYTtgBrUy0C/f5k90nXKfYYQ4nGOm6/56EL1JLaBi0uVB2kmydtu
lpdJxF/XH9eP1mOsRehBOvcWbv7TBF7qR5ocArJH9kadHs1Y/1xn9m03zP1h6Fb8KuoHok0ADS1y
mP0+Idi6GAqkWVmX33AYH2ql+1YIuTcqEHWRwLlAUNht4LKZvuPGT11kPrbYBeJE4tFosXf20L9N
dvJVts5+SIZtU4rHtEc2N9J4Xar+bqwKGXbe7IVxl9+lc3+MFX4FPf4XK7e/RJwcUlpbS645fCZo
U77piJPRckgsuEATxbEr6GxvBs2DrW45gdZZfdiPeBJCc/rWl94dNJ/AUKInc8G3pk/b5ynNPvWq
1vtmV781hZX74DvpVsd6Aq9dLDWrMtRNsAZj6sBO2+xrmuXOj0QDGGw64n6yz9IwviTqciB2b+cM
ZCLhh7idwAUrtaLzGrkMtXS1enZMmT+W9tyHWa4dZyEOlapFQdeQDTIX0wtajFOidXpgl5Nv2s0B
jvonJ57RksRJkKX1K9vXV6JUf4zGfEtWOUk45mkQCenx9ckWWBF6xa6iyxPUxIcFNhnWPgtf+Pno
PXVDvq+Sko5JxNGXQGlwbmrNAz81D21DME5nBhn9kmJMtnVT3mFG8Iz2Azfo+jDob4jX0DcaoVKT
SDZkm94pt5ri4ECZvJHPcx6XHPS3OalNCqhfnuIIXpTHBqMUh5bIE+wFfBDdIKu/CWvaaN2rJmih
MBiR0L7oqkAdjNCoxkObAOn3h9pyQrUge96c71vhhnlvH+KsCq1ROTt5swF2D83KuAUy+p5Z9ec4
70JRJ/skAXltcdPwS+EQeaz/WlIr9CZj1+XmZpm0UDT1TcSdcXTsR01Upi9zWh+LLU5aGYVOaX+p
TeWFzkiAr1jq63YliCAa96PXP1o6dMaEnoc/KPKxHdNPaVySdsSXCaI480LXJXqEn+oly+Rbs/iR
eBReZv95VopPdg5gbkavU1E/CaZNPxmBIw322rvE0v3WcDcDoUetGo8+eRq+l2XBMoHULQObfr+N
SRfpkiYJtHL+gdB9RNu/tNqjK/tXKgQGFNO3FK6aP0e55I93BzuJFeCq9qcsnKC2rUPmyCfi7Y9d
TAZ4Pm2Q0Qc1c9JD4Wi21kOstA8daH9SqHd91gYzOxiWV5usNYgeEvKoErRMosxW66oBrnm6XeoK
N9Jur3vY8WmnOstutKhdM2nMIErFzhvk1jHag1Dzu1moWQCVI2ZbWAIjx8M2m7YuF+lpSt4y5mDk
6G+zVgbM18LX+1c1TyLfUhLCpTAn23gk+VgcZhZNAn/IbicI03GNqckJxVJALGPYSfcgzO40AGiv
D+h1Pxq88CKzp3ORhWrWBYrr8ZIF87wNdfa/KqZXJ91P9jjxvrUnQspzIk6ygrx06ybr3T1ZOoB0
1qOuM9FgyiXjTT6x/7jfRdYfnSKFRcnxOU1LUOlYhM4eukONBoskmyqJdguT3eo/LfjFo3DxbaA1
/hpLQgDw2AFbe5+7zAXekjOmz4WGgsqbfHV5i7Bx4jHN9GHdFQyj3Nhx69fu/cS37+EKdWq2b+Lq
xeqBefuCbp4aGv3rzB8vtGI7pP1xqOagzqwbI1O/Rc28G5YUhH50/aZWXR8Jwz2RGLSG1XSraRX5
utbR5pfZ3Q8Wxb6aWe12tzEZu+J9dm1xzLTyM/TOo6uJE4SlbwaHkl6YT1Fp/ahs/DWUtqDNWN5G
CMKSOntw0fzCztlB5MC+aQnW1Zq1cM9pFDYkZoLH3a7mzWnc+J41nFSjfWiEGiyUiaW1cL9uXqv4
qcniwV+K6KR0hNlH5biNx8cScHWOvoOj7yMOxiWbbjU5uVvp0p9Sh8Wga4soG/mJAbC+PFpe6k9F
92lGNbnRtfgmkk4wcwvzrcoKett51Uvt1MN5p09VBKZVnyHkfso74meWZlc68oCM5K02XIqIalt4
+s4xlfNCp6fvOiJyhrt1SSTpsDOldacXTOBpLO8gpTyiRNqZKRqq1HgwdKVAn5lvOHWnTVFWLmFb
YjslZ1X7OrNO1mkpJDSFtghVzmydh7fSh7h+y+r8aEfG1zylr9zpOwP/43SZT1my+IOnfRoybxuT
EEYhMt8LjdbnnHGO5Q8cai/FSL5XL0MMkL6VCnmttMwTbdq0s3KyimIn1CacJZfx6cuyUsTAgdJI
7GpbCbRePQ65sauqMrBmO1gnbcp8XjeTkR1/aGnK5fxZU3YdCVDyaJTtPYZu59LsN5Sz0AKSlij1
atcryiMtYDThD86SEVwLvFxzH2Cmr79+MvMbr+pPRsOBnrk72yARpFe4m9vT9F1qzZ3XKbc4xG91
pcOlmCZ1kpyUtt6PfLP1N2f/Q9J5bTeKRFH0i1iLHF4FypZsOdsvLIduoIhFhq+fXT1PHk/LCIqq
G885Vx+3NgCsoBw/BtodPRowSUYjzzcOC1so4f3Q/D/S6b4Xs/7dAqTajuzBsk32lbQJY6h8e9W4
bMosPUoW3+y/6E2ffWKyXSGNsMzkW+zW89kDjBzZ/nhaG3kRkiFFTjP9O94Gd1KChffS7tIhVKqZ
KWF/bERBvESxnoUrE0A3lPqMfTOvQ9hVK/O3UWkyZuqXs/nZMFjv2I/+3m7wWTDy7umnboAa7Hqr
6Q5pMZ/ibJrvitFq7shfAkaBVxsa7NPWLGi1MxXS5Tnq4aZ++MF487QibPvkGpdaqOPxdO1PajAo
Q/TFSy2Dd1Lzt5mGeOXIDwzV2iXbLM0ZJdw5oT2mH9JpdgHSGMpdaWv/lEt7n7rD++yUj0vmv1qp
u1vt+MJAynBi0a2h3jGX+F7G44Ono7YHOKQ2VjIne+/qyTb2iij1xjsVa016vbMrlxio0ens5W5z
bxnDs4GTAOrxAr3gfvaKxoBR2uxEwAF3Jq8HHrH8dgPCC0n8VRC+52b+BheVEXbzkm9ZvbB3TfGc
pQmgJm598hc2q0kDOmB23D1h6WF2h9TYeO5MK5uRBgzcMO7MPv0JJuue8YQL1ECL5mRz0DWccZx9
wS3/nXX9TSuBstgY567VGP4Yd+kmBWs3IQADvDYL43Kwb5SVr1mXXaEvn4t4OZkFMDmXmQJs74GS
yxJbsPFtZhamGLYZ94l6exl5YDgAM7dSvDCRCwEvdDltkAx1lu7nbN15tX4/ThbfaBJjjcuo71qv
YyJnvzczo/c3gyua0PQJBDFd06aap22Qx884w40etKWqOnxlpf4qE/fY1sOdHkxPdmxt+2HedXO3
9YWn7frCcXeFKe8YBYQWZxUFraNcWAlcKfMErvqvpsswxY7UfQZqkZQ3qI6ZPbK/lsga3gO8WCqN
zWAgpOrcYhM7ZZCnIDMelr111xpvLtNm496OhpxqwHBzOiOq6YRpfnoJWu1YLtbJA8annL00mL4+
y2Ou/0DO/kyt5Gya5hvl5ec0HneaZud7rSQ6WTkScRxEGmLX9BiNUKAM1KzBLzyPk69XBytONl1q
b0ZkUEx3+PITtO89LUz6coeuLS3z8dYN5BtJvsvm9LTq7glvrJavzJ1TX8/ESUNU9slRvUW10Uya
05tJOFtF4Epk/zOKBVSbGSm3I1LtZog0ckaogYKhdVq9n8p4N6M7p6/zvnJFmKBfrqdW6OcV0vVr
xGS8zex7oclwwBBB1iePUDqY3cjVPaqh2KnY7yK/q/czPkOtqLq6+jbHqF5kYp48mLyhXOKwGG5q
LS3jbcnbsAl+LYOEZ2XCeR8clcfpECxiil+U+wxa5Z0NmEMZ/AIaixYmYKCwFhpuc0aagx512ueh
MS6XVK+3lstqxau+y+TMcorhaar7XR985nnysuA12s65pXSC6cgWzyw9z17ZRzeYIuiaB1Rbroke
P5Z4PKdyk2iMrWqDnuX3LN3Iz5YDxfgXN7OTTVKAHxG5wxso1wNIhCv+0OwIlFnPri+3ub9c8zVL
wjmJT1RCBE8xnoVu4xWHR2AywD/XSJptZAtzGxD4EDlu89qmNDcdzKLdpFRny6rblaMbSpmd1E8P
cGeM4epzazc7ycET/b6y1p1li7csXX8R3CF4gkPHrl44pdniM6nbflSONLHTK6LR4eTQV6b9hx1G
CZx8ed6MXrtfrOa7ysbd0C2sGMGYX0U2bfV48h7b1omaaY58dtyCM/bFMwrlyGtVG30BSNDkR6Tw
HtK6fJsMvIsb8O6WaxMb9LSzV5jbjyYorDLv7mfWJ2XCqJ9U96BMqTXmAIIZEUHM7+YvIl0e056Q
h/KEAk/5oiZtBbRrbkkBdj5HPq7eDLu+UbOmc2McdDa1ci9j8aj7yxFixh2KBVEXu0c+Ejma9Sa0
CskJ4JeB4E+8zRD3X/bgAcfqQpn4u5WophrhplJwbhtwvcVwFMN018xelPnmre0v7FLDz65A/YFs
yNOamhAu7O+8NEO0r4Cg9GHh9HBL1o9YUyqAsT6EnmCY57qcEhM4oc4rKQZ3p1XxyRhmFBczBnsn
RyvLH3VqYByHOB7vVtC9QnYP1VqirWPW+m4s+/TUl5J4nmS0A7kpqaklTv5vHdUi9cHUbBrHPCYd
B0dhHIIsfZi84ehnM7104YV6Zh7SoGdwpTaEcGiBPsYWM0gZirXmwg/neXlUBo2u2dsMNQ+YOVG7
WOSh9Zu9kYA6EHFDczM92D4oodJ4yUUO3rL2TiolmFlylimoymviggbXJspQ3XEp8qhu2gOnJWqb
uNuqi4ANCaJKJ8Lw4Kk48nW0l08RaMfcG77TLjgEILXQnCAxN+IXvwJ9YQ1E8rJIT36bfabz/NlK
1+Hs5w/DmtwKrHLWNTuzqrFV9i8aRVv1njn4S5N/6055mjzxwvAOSljWDnMaYpxDTzJJ1bRA6aXA
CpbzOs0Ho0u3Ds/DdkTQfbcwXZoxl2FcDDtUj/YO8P7AYGyt0R7tCdhX1l0Ep17m341RkXQGoTkP
u2aV6DeL0xjLR2+pvwP6063FmNUVNbbuspSAYJr0BAbwO0AwD8+Is+4AK3Kk1TssrSm03FdDaNsR
AzY5X+pAG90ErMjKD4E3bkHyYgTnDQsimGuGqG+bM5RwOK4UUP01P87/an7LNie0zybKjUSH9Kq7
uz71t7ab3JwhPTa5/5uly4tD5J62NgrO45bmHJMcs82kqanvzj6326M/cbK8nHRi0ahMl5EGpHQJ
xpM+GyflqlgA2SyP2SoQ4+VB+CejJu9JOIHj+IFxlOW6j7NiNzBzYHLzLdKB0ZSm7/ECZc6eX9SD
MpHlXj1UXk7XiTFqVTNxC28+CXMCiHFguDek9iiz5hui5CGT14aNkQMwbKQPrq9htDSKtTnWTQOF
2mUkLEMQTchkgNniQeSDAZidudL+bU2KQ9d86lYNn8Dbda4RjS4yoda8pdMXujRrbT3fdZTGWrN+
z5kvWWTvSVLurSXd5okLdnmfLuiJaDF0mRmA9nzo7f6BBlix8TP/r7PAAIm7+JSNpGN28rx2+evS
tE/MlwWmU7wtVvnJXOQvO3GWjbvIv4zYPVZF5jLRp/xr9OVHXgriS46MIc2dxchnaq7Y0aI37tLG
fRqH8d4bqrMhu0dUpC8MqtqX9npwNYZPt519GW3xOQwmsfrwqLynclDsk3e3Cq6OP31blf5aBloa
iUwUIZXdB87I1V6nr6XyjgwXeO0Kaz+s84cAvbdM1rXlSlPin6Wcg3ARqbNhr94llvlIHeuQrs0h
m4eLNi2f9VpGytDLRZ6q3ntdxfJrpIzjK3IqjWbWXCw9P9bL/EBMUG4qjwxzXCkKNvdrWR9tR94z
bIu1sNBdZlFDykfHzphPs80UGI7o6GrXiuw3l9mj24B4zMVcbRxPzUfmqrYiFtk6gYglCXF9Zjri
ScSxRCtNtOOh1Sz2ISN686wVYVAXd0vl7zX2j+RfDK8lfWja2zxm3UNJ+ABUlhjHIIrs2jqsp1Xu
+RDzLr3u5Bbea+8AKZ/6T1NrHrKxeu8yaAdd/itW68PsoQFN+XkIxEMxG5fV1W//h0jaV9MQao8p
UV7ZHddhKjYzrdTNoDVncq69Uy5HrSV7mGQVwcZ8KWLz3mF++mT0T0EyfFROfKA39SghY0B2+hnY
sf4odqR8+zQtaFrJ5LW3tTtmqB9rHa381MmKjaih2jOW+lIiYuDb6Sdl+6h29UOZTRdXX+6tthzA
78whQ50MdP7N3yEY4bjk5tew9G9s5PcxbtxNmnK1UUx/ipEzMwBz3sRx9+20Xkx1x3tUwWOJjplv
Wk/rRAENGNKtXAsYQcAigDYf/BiEKDYaaPdftOSfKwyuJIaVGtFOpes7Nwne+gxB05geiNU/ynXe
AvlB5Wi5uE15sFpJpFBbFOjNj8CprloTOITv+mVd5lO32idENkg+F42BBX6LLxbjV2oxthr/2FCW
d0t8hZHRQKj2bR7/LW0ZeV3y5Aj73ZnrOwNPgYpLqLPAwDiycWP56XYyBLai+Gvk0OhNnEg6uVbU
g/fT82WTz9Y91AJ0VjSqIbWBJGgb1t54U7MU8C/xcxGAxhx684i8zcmW7anI2ieA/sAzE/1ZT+Ln
pZAvI0WrjdfbaAfk7tlzsp/M83eQdn7NPHlwcVID3EcsbfwsqTsNcrq0S/BkyhlGhpY+oQK2jyUE
BdsYdwlzsP1iTCgGrDtBErrxsvKpTodzg8BEYZO4MYh+rosdxmbfdTyo1m3VSetqe0vafMicJNhk
a3cZ8vxRvZhOFQXm9gm1PWuzkEgmvoevHsz9wrj3pSUsdrqXyY3PDHZId8EKsLjsYVoYGXtSeId1
DgALE5o1soLZqLmbwYNL6cjiDbCQBzanZbzZbB45ZdQcq/xTxT+a0T/XVn0SNaGzV5B/mJP/x+2A
Cs7xuitanbXt7GSrDSjPQJhZtkGVVmFgF/rGG8s3idcyS20/FA6DwVZ9Qza+F2S08GMAmk8RJJPI
zpZHpypeGFl3PzPywHeHbTKOB0/H5fX+AxTddzv3PlLLuNZBi7p+faYCfpkX0hmrcl8aw44yd3gJ
muahtnsyAfpFrT41pCleFU2DsVNxRp2JJzDnYbs61GOYlzKwHzbWyAsQmY9p8C/M+noahX3ph+pC
3kHI0tmS7l52kaK8DIt1BNzHwDkW2tTgeJgGAX6GwTcbZwT0i5tdC51QOTjFpUVcsfWcytpoGMix
LhDNlR8ViqoMrXeibmw29pAcczfdC43cYe0WoKG+Gndex2GcT4dRR2cxbYJgU63Ot9Jb2KCvB2kM
hG+YEcGrlySDZutjmyjI34nEDbsW7xoXB+lZItQyj7OXjx+jDXg+Mas/wjY+3Xw4rX55TCmC+jSe
c4ZVohSw8UqoV7OG5QjuZmaCgWJg+Rq5Y4byrhz89zmpPkUjDhyguyqo78eu+xz6ct+WxVMl+ldM
IcgynbncuueHQuNtAWW6tSpPmIv7dDRPKBofjLL5VTuS3tyhDJIPEmzKB+7XGjuXUUueFx/UCLjc
ZNRfNcURlOLK0LUXJpNO0CPmu97V79ZG3Ix1veoJeYGw15Ptl1dX62HoyIJMsGufO+xZVmqXoa0e
vI5QqR6S7UoeMAlYmMPM2BzXhI8GyLUx62O/WH8XE+aibM+Q9HBE1R/fbLdWQpYmOspylIIdGhJz
uvNz+VeTcRe2EHo3VV4eRq2NZJHvs7yM6nI8QwC5WzXzoCuFJj34gnqTHnzbeeniYqKnZG/nynzC
xZ8T5VNls34zuusQ/3tjYvgmAKX6PNB51CFF+EpVWTrVzvJoT88xbYrkpZDen9nMrz1cjMSGoVdN
eIey+s27stmsTBAITT7ez8MtzpZ7z6n/qMCx98jTisk4gz2HN+LTcB4t2YVEuD9BvkbChy7gGTc0
PCO2OZxM0TEeQM1Ccr37puspSMU7RiH9zYIBYuF0yWkFOsv0oGmQNzWNaYPFZeHGViJq1H3gsVL/
otBRVtbBGPBwsBopKDHLD7GSIoKG/6iSo8Eb9sXc/LIHHxphXORc/G1G/Syk1NHuXJqwWzF1bqvK
z9WbWNKzWgqzyU+lLHEtDtPfjWWrrwTzqx8uTUpLqopMcxCR1pU7N1u/87aGd+a2T71H668Rp3mu
dnOpRRRFH3J+T2D6VAZT0QCq6N540TM3MuNij+bA2SxUM6N6Wcf0YDCsQeXKbSMiWIiv6Hn8lGP6
DOrmMMv2BQGms2hWRBcDMxxz8TUlDWQ3Sz/rWvC3yYy7qZnbDXZgjpYkvnc0Q4O5Uj81IxFU2/wt
pSD0nL57JrNvUGAOS9z8YuIZNarppgL9Vg7k1Gp2n9LM+YsW+k/al19N2VByaLSdtJMBTW4w+35f
ncvVfkYYCgh+n+x8j17+IBRlI+bJut88aN570V3KTNxQK203svf23jw96Zm+H4TxEvvu99qVE2wb
myaTab57TGP+V3HO9fxRndOVfkM4Cifqg+bZpoo+GutMF17+zrFqZw3Zj7oRmfvnBFEBavywmzIm
HKrgi8zzN0tMMAvGkzuRSdcQZBZzDJ2ppwy7OA+2+5pKIBd8+reM9Y1VNk89Da+m7p7iXL4npKS9
nG6DTUF9pEZSa+0J+M5pScdTqdk3zshnE9fNnXK6djYDi/CaHRELFCCjZqh0XsKZrn+nsf1eZ/tq
wKnw+zlMxFKECQS9dsLViOEn0En7C6U42sYMtcS3R2mfnBJMsoqaU0efNr6blpEUDhtkQHWlGuLv
XCsgCi5/ILD/dInQ4QkT8CxQk/y2PZXAghwne6y6+jbiajS8Se0Yz1lfPgtfDeewKPZ1f4xJo6cq
krc1Zrqn2YrXCRwAip03tzGeO31dv/JqvBh+S+O7+1X3nUtiQvqBDygx3TlZfrJFfeqFc58WzVaV
wAlkqN47I5GjZ0cWBLOqGRHCSlSgP5YPris/rQCmmFL+hJNR6eOxQDkhrFIXNkjSHoU/oTVd/qi7
1Wv3rNlzaC/53aiZJ2Vy27G56P30N3MgvM1NUbz2FdcN4jfCce5e7rifrd9Yv36l00BEQ2SGxNoj
mhAmAX15odPqzLqrQbg8idQ6lh0Yskxs48TfjLkeUig1NkGhP9YmiaMxnuu841BX+1LR8PpFu7rd
+GnKaQ9W8jM3i0fPX6kPGBTSfYjSOFyNUEjHLEOIpzDkOlFSLX5kzvTAkKe/W9bmTqf0UOvZFiJs
H1IB7ej9+L/SCZC+BRWi5U8TlQfIFmFGnt8xxBs3QgHWwmLTjh7rr6RZKUR64qko9IdcQdrXgBA/
tnbKkrQWx80OfovELSM/IUjLpP3hoxC+mTBtxCLb1Yxpdrb7FhqRmWq7QgfAQ2ahLcO7T43aoqIS
VijWhomf/lQji9cl7l6bzLth5Qiyr6q0fdBK/z5PGwSaLVCwQmz8pBQRrIZ7qcmtBzam7wEuGBOp
ExMGSAwOWUsBN9M/CoR3iWSJaED9UETJPX8/YTLRvcDx/prDO+ZtWwD2ZPZRye2B34xUPjIUj2qd
1Z5U5VedjhZFImqWFBDKfeZS6gYtNctnVTRTJpwSvE/fofCSA3RHhyCJnTC8eMGHETvUrpY9fIt9
AfLB9L/oxo1zeiNOu+eL6mncBDRA18mK6qHfFIxh0dPgQzJJyyciW1rttNb3fdaeK+Gc12SArfdm
YTvSFlRG219UdUUV3grzoE1aaI31wcAB0HrJ4uzArBCqKLGEstzvDFeLXEM/FgXWDNBC0KDNi+SD
ZZ7UUyX28JrMHcXDNEzi6RQ311Jq53mxLmqrNXCEUbMYIZfSS3QvbPW4fILMA+mNIrUmd6ZVRb6h
yinRTFeKb/TxtXFPluw2CjbAckT2bEal8Ti03tGmliLSd8bphQ6T3bimChzy1L+36cuVtnlojfVq
ruOdkVFfyB+DKn+mNfmY1GO9mT17u1Z3SNzEqsnQ74LG3gwTauA0L11rCAGArMwJCnqa7Y1H4wJ8
CPcy6W1U0EAlz7HMS1+1EaOgq6HCZ2o3V6Qwo1ciTPIEER/aBM6PoKcW9mCCEJsB6mBl9mdlyUgn
uK4swLCKAz6TC317HhCyL1me8vjQk0INOAisdTBBdcuRUyg3GcWupjnyL/a83E+pfKyyF4UY0IYg
LL2dlxqRjYaPSz7Ob1O579gooDcxYY9qobzMXjZMctjCWN+XfnVY2BKsnOmUB/5CZ8Op++JOK+eP
Aq7wVWpjeSTnS+k9MVz+ChQvFFQLhm7a+3qxn1pTHCsL6vrI4EaCSrX1+6m4eY0FeNPbFPpPZXJG
8gvnyPPmyKYY0dOM6aopauV3Ynohc67VKtTd32Ddjam/Uacj0NSxel3oDagafE+d33KHA/fELbNj
CddZKrfvH6pm/vX0Yss/0Xp/4Udq35voUwBAKEldUBwYcAOWf+LRVMs5b97UrhRsXE4B3z5QJ4wx
6GZ1r44//yewp///UvukdZCznfTroHMMTLBIT5UaOICPdWW7w8TvelWNIsFQC2CU/x6mAttUqHVx
xE5O4AapCSXrqdK0Z+Xb62rZUMU/5yBHKlFGAaVnvlb5RAjHIyAV7qUOfhIB8zN2t5gNllGVkNlZ
NCw5/+gmZZXYiPVJdWsUvsHr/jSls+moqHCGlX1Xv7rdwkiToyaro2X9ZRMubRpp/rPVid0E9GxU
SiSFR9XsLV2/VVhbINhA3Zv78XnAZH7n21lVtZIq1csCoKVsTlbTzn4q7UtL7dAVZgT/NAwIJXpF
I6EDpdpDKzYmBgVqMoprNYYdO5yXl2syYuLH1W2QvCseq+Yol+mWZD8y0Le+2/wdu3PWv4EOZWaY
dwF2C6nwwBmRwCbV/1X7pZofWw4lva8jRxjH8jCh6QvvQnV0EXOlYkKPVEte63HYllhFG1KuWuTq
jQ/wH7Wyp8jJMmtFVbjFSpFd7joJNpQdydMu2ictX37h+spwWgtkTvwET46S9jZOsy17kBv12KwV
vTXHe2HqeRRM2ZkT1S3Jv/p6y8//Ny0nW92fMbt7H7eOBXNFfmbQw3ex7rPhpVItd/veHt61YN3I
SakXsKWUUSa/tscPFTU67nwZeMd+9cSt8aZH/w+uQbWddWPfmgb0egkROKXB/kUPJGq1CWdjH9LZ
2Kh1AVOyR7MmXJfXYugAjNKjoCRf/bvh0qvfgiY5KDM8UsF1ulbZHvtV1fVz1Fs0lx4O61EevOCY
ZcueX0pCElbTcm4VRWAzGwBgLqHnvWrgQoz0/yPcYYNU+8zBmi6Dt8u9nayGrbTUcWa5RnfZ8IrV
9sh3Wv9AtXNX+AAugw/OhJHdEGBRe1D9kTJUnErle/W4pvNOGW0S/ISFOrwrkJcyRFMHEhSzKcWv
+gNlDtQW1z5TwifWTtl09ZxYgTZQPpX+JyIYyaEKfixx4awk4wtuDoPx//vjXpnovDWsLAo4qsuK
cjhPhN7VvwJIQ6C+GJED4r2OeaGsd9G81T7D3fmUzxmi98yrAL/KlRDBeB5jTu/AtjRp3wOQ4vZk
jXzSSBEwvabrGqqmNmstuNbonnLqHRpgT3bE/6YrZq6nyuA0EYAPXDe6guoTJ1FFT+SzUyQndwaY
UTzyhVoACJyXYAJn5G2z0A7KJGo5zWoQPE3GTAUQMTrpFSaFBcLqcSo4A5Nwn4PyzHCXbUlpbsGg
SsM+IVt1RMoASfMNAH1Tuwi1n3DIBV2snC3AqWV7COxUr1NxYDN3rnXhOM2J/FT5/kSXj7Xtl3u1
//4/ac4tB2ckhi+DUNzW9iL9xnwOs7bL0etG/mfTVnSMgYinAPDgNtX0/7VXnkeQv+WzfhJjBTL7
muXdVvVF1eqKhaIAnxhO+ZRHrEaMzy9nRk2Z1qWbSd6bD2X11Y5FhRUr+ghD9NoxbikgKO16/1gm
X0GyS7ByCPSH6iRx58sKn1vt1MSP5LjuG5bT0V5rYgSCg7mc90775Vj0tJo//6/G/0/ZN/01IPTD
Bqivy6dzLy6cfWAOdxpDBDsn2Cubo8I8lXTlbq6iIy5Bnkia1KqQd3zEdnnxlbJlynwPp/9ltf8d
0PgqxPqCcVDXMBs/1DH3ufsIcKKTH45zG+K7prKR8eYrStJFwqaM7byKMUrrUUVAFeYnSYJIndnc
/RWmewf/R8UHnM9AFeuW12Z+JNZTecVaYrp6+5yojVr7J1NSu9b8p34NtrxKH7SGOmpqc7E/c1yj
av2rA8zm1HVxhm+319wXrbkyJplm6o5w7TIA5Yh7H7A+IkO0OYPRu6zVTd31gDCUsqA1Z199Ke7A
7M1tbAcEgpgN2PAffsLSpGdLTTCLDwWmwE6sP2w/Y8jpCuv/whVjdUFxx++G+Y5CxdYBMKquaVnV
k9XJd9HoDxbvrylPCOee0WXYGHVwLihwVFpyp0n3myYWQEykjxWl3sexa69u3z3l2rM3wWaBXdlO
7gsbtZxxzdmrTrPWDNLdQhWRPan8JBxyXtO6Ue6hp35uq+SfzJEdpiINqV9VUKQsC2GIsm08hJs6
x7mTlTqp86BBXhgOPXI6RW280Zp6nJjbwRivkbitk8hAVPe895iCEZOnf9gaHVghvUAYrtf7g8Cj
22tMz5lkG6l8zMu/e9GJOM7JmHxQbaCEnr8xaxwJEbogXrUdJKh/fbeYb9YIi4hKcRfc/ztBnGG5
vGWVBZLRPnQeqh+Yvk7OmG9leTgbnOnJZ8m/JPExYmb7clqAktYbcKtej4hYw1qo4xs7wd/Ry+5N
+qvkJqA0G6RaihqBH0E5pMlhoDUAx6abioE9StWJhfxcr3Yn4kBXmQOClWKvnAnDWFVYaQzyTl2r
Xz6d4V2ZAD1xELT5rJcn5VAcnGmrJW/crNmT0RNG81cq8lCuo0CGhy5kUx0wnN8Q1JE1uwJre62o
n5DWbBkLcRwUnMFIb4tufbFG7D/uCJ8lFWCQ6LBvaVEJwH7KhSd2t4+bZwBDKurmW3GlvGERPHb6
zgMyYxHw/Ct/DwdlMsdpvq31afbfmyG9x89n9ZszwJLn4lyxoOCfoanDtdCs3cdOcuEWulGvNgbU
H8KfmbjaSfSzjUVvZoajlCMtItujbqy+nirvhYlBkNKh7Nb+XW6C2Ox3KsrHwhjzclQmmsvz2z8T
wub4ZxB5rcEaStgsmeX+Q8v0w6876xs82+C3JMKoPFVmt4kTrPlylxYxTkujbmGqCNfK+h+1IkKF
5WgPFjGdz5l2Ed9Du44qaUJPr4/UHoMr8EQTXS2YVtBiJ6DzHwqyKuHKLzatenf0Zpav2GWX9kqa
798yKHM7d/UhTap32cqIdVdIGGwqlrqs6516ELY/SHyC68S+V9lX7vV7of/EFBkYKx46As+vmUSI
dCmaYpf3tzj9wV2qPIW9rZONYuZIBgiL6vybjZ6wHkTVw0A1vlLPymuv5k/aeg9T2Rx4XgHGeeMv
9SvBUJV/88bihsJcW75nPAEaRlxOs82X3i7DBngiw9zCuHEONQQNHlbwIXVf7DEAhL9ds7wg0Xhx
qmprgDaeBzZ4cFWPCkEwyrrP1g22wAerud3OAcYJA7NSoh/0/G4hL2c1JI6TWsKhIV3BElEs+VEW
mcX9F8wxHEZSy/53o/Zmsc1dgIfnbarv7FxkCXUie/JXFSyVQsft+pGKrzMqhcqs0e9IaRHr5Egg
ZTMoTyrw+Lf++rVCeCatnuzhNrhUf0z32JjjH8DiCVVduc1XpBMDxkEBQh4efFN860pppyhPKwUW
BxkfOgHuY0qW10jjwyhyJV6CpD+9UWcFXqWj6pKYCVhOhRUATCAzymw6JVzFt7qK3sOFm3Zy6NyW
ToM+PKHLdh1n59m2Ko1c0HkQNlyJtQGJjtCPnQKtWhoUnjjFEKQHVpAQBQCiU+rfVSVf2ooGvF77
9GUcKkIEMjDROuxCAygns9MtwOIDiMLbgo5pv9R3Vs+5Sz1RHlCdnqNVabItsj2uefrHHmoNnaPO
PqPOQx8+wNTnevCdTuXDms0gBnuoPF7q37KGfhzzkFPgnczUHGMqp2msf2oxWxKNNJuZN9P8BD/l
D/qdCscWeNusdsYHBIiWEOTPcmCu8B9XAM2tebAnxtfrKOIMr0UTIOk20xREMgQpJT9ezj4dJ7Qs
VwpHgBY2rW0S3pSjB6nEOQxrzIxi/7e1p3sJBwJkTPnhdOt8WgFwj0wNi6ssQz7I+lvJ2N+VVQKN
s15o+UP/cmaiYd1dBGAz7WaqiaCUuE8A7gyKwOZ5WKpTkMVwqob401ESlq09zKGArR66re5s7WX9
rGOD1Lpow0Em4Pt1GDIaulhcyeXZJ7HcTebylHnzqy5nEhqRnlLHAh0X17Dr6vajZi7FZrack+lT
5GsS+TAucjiXcYKWjkNn75BpvfeQp9XJzxKxnwHvg4pbYVEYboYFFBCl0HEkI/AxPzUai4vZNKGu
xW8l004Rckn+ugXGy5oWHxHA5EXadPMQKaanGkz7oc2vWaZBcl/zqz/prz3P7TTBg2mP4Cxk7d8v
XXKrqIxcNRu5xsQ/Dkt7nMBu7pxhOtmldbVpiUS+Yx8NOV91OGtXyqnmtudRQjjCO7vHllBW8CLq
hA+yZ/JVZU7/8XQey5EjQRL9IpghoXEtLUkW2SSbfYFRdENrja/fFzW7exlOU1ShgMzICA93j/AF
heByWmY1XxobSE+VXrRp+p4R92xNVJ1IB1p8UOepNClEO/joc+hs/cgdL7h0MzAPheSGpkcIyFLX
Z7316ZK1Y0M2pHAXCwcf79T6U4urb3oQbF7DfY2tAQglJXCbfvmjFs7+lZqNcKOCIfg7owVh4J2b
diuFH+hnamXlby612g3mQFo6Nnm7H3AePc85DSSkkFa0KyDp743Io7PrOuaDXyb6MeZ5HAPHNXds
VEtQ7uQwZWP8onVEEaiYtNzUpg5g5/XOJfNz5zrh63zs/PZQd9YpcP2DDqpb5tnDXJBYQQM66Qbc
Rdo0O7PvuzX40leVQGWDNOgoDREXh409JS2LDhCY1kl6MzD8XHlWYwPLervJnPsNZBREVO7APrYJ
G0nhX1KTPnRC26FLdVI36BnbiQHzvwzotLta5b+ydICCXBQHT0c7loV/yrp1V3GavuQp53PAWHjO
itncY9j72Nj5x1C12QpAAnpmW6ytgMK/Qnabe/NTP7ggPZCvoxo672KTItv906ySJ0ez7FUCppmW
AUAzpX8QDZcscv7FiCstmgIWWfk8uS+Lo229rr46AyLAEIIIlEwbILDsH4BQEprzdWEiN8QnlTOq
hssHeLShN/9cx85bEnZPdjxs7JZwZYwXoFRSDbDK1jp6ebJNK1wHS5wvq1S/OrOCXz1P13yaYBfg
jUDDbD7KlTQ0RNyBUXNQ61ks62aM30pLh8yaTDcR3YYGPTMsw7hZv/GaggNE9NSnUlu7uF32yACY
TrRT+PMY8aIh6dFhI4fhU+e0eMFn+8W3cMYtAfXM2EPJFlTp1hLGfeEfmyU6DKVxBnJ9RAWx9Zbs
KXGsf/bgi2JMp6tdZE+GPgabMk0ciGYJHgIYmmg6/glGaUDUZ0qAq3Y9fayKEhEwJURia39AjX8w
xhJxcx69x4n30tT4XZrgMAfy32vqufWGqR/7YMp2VjZvFffPKprn2ctvpYpPbeK+6Lav8Qs+/Xuj
/NL0HOc3BgLoHStJL0wKXVo6SgU7Dqud7VYwKgFpoRMMUK2M0bnlsfowLOVu3MzlTI9sf9eZsD0Q
Yk3bxk/zlcdIbt/3b4Ze7+Nm0FH8OYDymrMOteojLtTHoDtfGS78GydY/rY0GKqx3THn4aOutMcu
Ve9mA6rpFd0BQgnU2J6SqnQfsrEDgoKh6QONZYy3oLLq0ULm2N+xQ2f1NaQdR1IAjyB3LonTbR3b
fzeSaeuY2TuzDWniaeFLMMxnt8aljoKepoAzUY/UNKjNznyYg+lCW/WNg+OrdrMQB8MUoZM9fEPR
3gUj86lH7XXMEmhmZBFDZNZIbOuIlBW6bbw4zFsbL8pEju0E3bOK1Ke+1FfTSq8B7rOroSr79QLG
MLTes1t474M2taspZFXbWTscJmbO4c3bbpUd77PY/Ugmc6EphwTISfVm1U/WH7NsD3bcYXtmqJWV
p7/Sih561xT6oZ2EO5j40banTMCW+9MJmCWZof0w8/ZpsEkjrMzCoaqaDtkcvExzDHhQts4q13J+
Zoyo9+jRt/BENV+BUYfPhhc8ucb8xmH9q07dc9FR3Fr28ohhHnVrk7zSwQrX3GfRG3EDcrY8aU4x
5YAsvnHtF2uvMJNoFRg0cs5MT569CEMdSRDTEC9wFO0AFa3zYjC60XOXT3jtDMKeMJtwK8qQIdJP
XpTddAIMAyN3cGGvU7Jcas/7nkwgy3iYDqHSjnBi2kszRseumtKt0sLXvhvf5lLl24RxGdC/Rham
buHSnZzowTIpWTtAMohplJobd4ZT7k4V1JCaFD7dykjVDH3RCvHoZbLdW50XcBaWcVwvZGEr7MRW
eFweSqPfkbcfG4jj2lB99GO1HTsKlR5tdzMsNLjwm8Vk+6ceyUCVjr5IdfFzXleXWDcBLgvtWppI
0mv9yVN0VboEjo07Jzj/GvXGTty3HORy6OpjjaMX7gMxQkYyuYF3wpL/mRnUr1av1ih2qnUOMoLG
Efs+jyjXmM8Gb7RF48qzdoPtbEPpiwb3FWn23i+medPrqBLQXyEGzp9hp1wqp3kjbhyQjGxhdT5Z
wMcuDssRw5jzySjWfdpQupWnAGsGrCJoTejVpkRXFKXtQ2H7XwyI+fLrCjI9mxRy2cOSeq9NlACU
gAVkzr6qXEh/GJbyfQ2z86Wrn7UEwZvWhKCTBo7UkKs084Db0XM2IBi3E3LWKlq1ljprdrnvoGCj
23+OZuAdiecF+ptWElLZoy4re85I/ZxZf/fS+SedveeoGk9NqJ5sA3dACtSwsd9UER1Tb3gusxEn
tulX6/Hv1GcE2sDyHsdyEyzNNZ6aQ0e3fGMVLv3FeDqLnRoL8zu30y2mtA+Na5y0bHip4RYxCXNT
jwbpFynwLpnxPsVxko5MvsOH91QU8Rd4xbp3WbuDHtLaJrKQufcpWWqsCWEIggwUvxRuPWzUDYyy
I83Pb3kgBtRFz4iNFXJnlMVTBmF8/OOZ7aNtDjt2/IWRqAEkDu+8aDqdhG5rqxqKRojhbEMOT08m
Nl0IRd6jiWKSVJqGhTqbUfoAbXsfJcHDALqtq+rb7adrQQI+FTIYLtU+OuWefGof5PLJdhmCUztG
ZzW6QET+UX449C5zHt1oXwFaoDbbLXa4cyHSN2ECTQhhQ1nx6MyTLDqVuE91NO/mJboy7u6PQkox
t1hucrNyusH48ufrOsJtfyimI9McL5Y1bbMUWAPM0uiCY+78WJxiaTl8JKn/26sKurcTxUS/YtD8
BhHaykvTJycO9oA6yaJOBjmHW9snEIJXcP2rZiePtvM2olrRGYSaMjVeDA3mmnFAdLPlBEwg0qLe
QXhHV3gQtB+40CugWOXe0czy3UCI65xsJ1r0gmg7QIQAq23Sfhe1Dq1DlLWUMsqrYI3CPydNwQlm
a3RvbmXtYyO/zVn5lEe/YyLKosSHx3uVCDQJ6S8o/gxolDPIeXDAD6ANLu9DHXOQE8nT200QwD3S
ccshQ8b8d5Pm2C+T6hRwdFoN33cyfZfUgYnY6yZ2XhBHDNTq00/s+qfBddrdNCyHHhnn1EQkyOkp
09vnDJaWP5Qi7AeLUPkDXhUo9DSi2ae9vIb2uG5mKDQNESR71oyA2ppFXLf9mQHgW23+omLeyPUo
JTV5dA7C9nl2fUSL00bxiGrKNtu+pE68NntzXzs17Sf2PwLic+THB2zeX7o6DNCz0bU1gyMHxYkB
uscs5Gml4SWl6l1ZxJRVkQywgfzd0GFzp7Bmc4orDNxrgoFD5v+IfWkrPNsIa/HS6xx038VmYt6x
zQMR8fzMApCZvC7NE7MgR6bfQburh1fZXYcemQg8E3mwEs1qNntv0lgGXhqL27TgWdwuyJhpCGsB
88FtRgTkW0YK8a7MpQA0KiKkQACoJvWdy0gehITwDt7shWejj8WDPOJAH/YNvy8LZYqbbVtBCwI4
dudxa4EhZAUUBtav7OlxICc0+r3bw7jt/JUVzvDNdFo6dJwND+m2b5AXhOOlrTx0XQXFgAugY/D+
LczelMR6VTP3wvYc1PwIe7vuDacOGbS3ksjcmcuDQ9CXC3Ib6d5mR1x8LksZvcW8IfP5Xj0S9iVb
ViOVj7JZaN2brHt6Kgaj5uua49KbA3gptok0Bh8MgHaST4q0NYRQKsd0wgKCVdI1AdMnDXuH03K8
8ip8iYNx5ihjDQ6d+mnZSos5/EwNhtvc5gcr7hs5z1/pam3lvhUQ9OVxZNHySIl0iqzCQYNXMmEX
xxjYYRx9xKY3E2AhwoRbPlZYgqlDZJfV4c4QdSm9ol5/ryBMxXQQdFc62yYUuSQ8UKK/Zwu3lHNn
xN/Xs+2/Wq6w+G5wLw50gnSylw1Me+XWhFq4nnkAThEeMdAgpDcgTj5OEDhAo/VfZm0NifSAqnvA
rqbcRbmz63HHWBBb8JD1LUKntcS/hfjsordPhuZal/jgZf7jmFzNNGASiwspukYwDONJ4cmBk4WN
7Anf5NRWjBjwd0ran/xabTtgF3wcSzOehjqlzsKBx+8B9bOr3pJTsqP96DagDh2z8mLTfcNYsKUW
xk0dkPBPoTfrEAZf98NTRqxheM0WFSDjEGiOo4LdY0J6okE/mFLoQb0gDncTT9uxd22kjp7Z/5m8
+JygNhYDDW+5OfBvOutv4Mwnd8y+zI4m7jw7p8nq3rtsOcFqZPRA5bzKIVFOHbIbBTNnuhjpuAEz
wKgEDmttnxMSQD2uN3KITtVH2avfWJ6tnDFGugVJtendrcnij6IXfTJONrWhRyyEcvPUUcP1AoN2
OytsTp0d7Hvo4kztexmd/CmF8+7k0IygfUjEItvLcNFwzKepQrla9leHFxudd5+YXPU08Ejf5Vnm
wXTtfKw0JjpO86nB9L/VSKOG6iQgakudKV+p+V5cIz7EmfHUxQ7dlgez+ylLYxNX/q7Cdj+CmL4k
6WMRc+H4WCvjQ5IotPyStaNfr16nWL/gacX8m4mmymeMrMZ0rsP82MGi5Zm13BZ3HLbyaMpkpP3d
M8mi+S3hH0OCTdj+keAvP077YN9iGjZyPEsak/a3WA9/m3PzD+NyzlDqhnUKrqhEcUt6C55PM80w
sM0arXNP6LXt6aXL4k82H3w378WMkpc4zw9yp1MPmjNgc41GGz0MNKZhy4dISCyR5DGGPoXwSTOB
GNQM8JAJGXBv98yphymkYcKS7hdtuRGnaOinkGc65z0KzmxmGUp1nfT8iBZsV9v1a9WYH6aHrATb
IL1mpNE0bfIW/lwYMoYC9xVPbS0N2tK1m7Kz1ZsHRn0fLPrrIQS4oM9vQ9M+LezuZB52eJXhHB/u
GmrLMC5ffJd/5y7DO/LdlFgnZ3kd1SfY5povPtMvyj7fZtV8oNHT8lgI9RlnSWEEb77HwJnRn9Z+
gGDTyBme2MVnh/gdZMuB7vVp1gcKPPB1l8x4mqOT8oKLV+bFPR1RjX+y/H6gHfseEzajVkFXkbZE
SjAN39MaYUDZ7BeirPikV0G6lZ1fxObVRHQpT7/Ctn2cH7Ml3Ooe9QYCaQ3qZVoEO/LMo5jjmxw0
4qQtD9tSMzDPT0t72BBulH3OAH8yfmKSfUXYaIQgfxNOx1H0nczJg4onOhDD1rRuneXCjy0xBKx3
IdlQvWQrO7pxXziTSAuC/YRlh/TAsKaVkxIm00FO5pZrnMVSgHYIay/2cE4a2l+KeBizaFmLkvoF
bXQLej4x5I8B2y4mer0QHmN/2sulRsG4RRkp62RY4Ib1SNpshgZkOAWytv3Op5SsgQzdtQR2kz8x
41u9NI9tou0l7vq8eCYTjKLoms0K5BvVEHAmH2+V+z/y3ORML9z5WSkPxqC9k4/s53xsbOh48JID
+kBzEeknZh0IFMhJ+k9+Io+PL6mXHsbgdo/VfGgdr4fe+kvSgUox+zXwDJ0Fv3uyiYkjJcJ+vbHi
bUwCljOYgClC8mDGrOGjXFt2FtkcZjcuKcBxSIKNgK9yBvQE89rHv9b5WzXzmtPmVM/MaaktUN7X
2XfvTSrkXwS7aonX8zytPerPpMMHmVIDWioFCiMYUF98Z5AOw3/dQKmcv3dEt4rCR7Y4RJ5JfUo1
2g7xcWHn5YSMxmQuFJ/NqaxHmG2RRScmCuE2VxuDZk2A5YVskwgYdCLZ8v3owZoNGEvQFIVRxfJg
AUr2GY0W9c+XNUEV4QU1H3Ubd6hcGNHASrHsS0QnU1KnFnJjAaYf2Cn+LDEzlyi3amhNJQAMoqfl
3fE+S3BdgFpE/taGg42P7i2i8RbZxUdQglfwzDXQMkBNNT8NBQ6M7HcvtQ6WXW3ILXvAVlLF3vtu
y/Keo1kcnoP3zQmHTSpBO9haQMF316hyvqk02eQYsBlkeSN599x8gcDtzCTcYAO/G026WyTAWoav
QRtOzF8DTvUwL+mucrtNGgu8XdtTFg7+fphPrGPT8vZmBuPA7vYMNTvnTPGVcob2ykr5w7ElmCbu
QPSPZX+tOrqNfkQFywqF7cGRs1TD3wx/DFmgRQ2xvD7ICu+nGXJGAKdMX0+JQKw/2aA9LrIvNQeg
E4tI8LCRbFXvNGQK3Z6/jDjjuZl+Gu+bYE5oWWOeU80vmpZ8SiLbeGiVy+IUk4i5Gs2o0DylZEew
ADYN5ldSeekcHyzLEJkKlhxrQnWB12FYDNhQGGeJTHgf87QLYAfK7G21RFs5NySJXxabxK1760Z9
WwIkyFMtGHsDCSdjpo77Wk3YY+U6SqdxLSOX7AYRu7avm/DmoU4N4+So5kCM0IhTeT78tpxub3uf
UnHlcnpmOke2hgsxTXN6VlLhVE7eMHiDFiSlobU415KS10VKHOHHM2IijlziHj1MuA6jgRzNrQ4I
XF+yZjzKVXfkBJ5Lil8vh5pUwsZGPQ79A3X1FqPDd818NJzm0mqQEGpzGxXVWf5MnpiDCYgefaEK
ePTIKrIUeID74ljLns5xiM+SBNmMlKmBKCl/IeVlEZIgFu5OQql98cZ2bUTj1iYfl/OCov+BXnNP
UJVCckYcfY/Y3vTIaSe7MoDn6JM3J7Xzt6FhLQeBnc6XPtjJwiIMFM4PKtN1kqa0DSmO7fkWe7g3
kDmYfv4oz7y3mC5B0l/gsKisW4yHmhTLpWhhkTk+RX7TrzW6urIisRpatWP6jVPTPmU7F1V+bMtp
HxmYbJDqSrLPVskpBiRE6iG9aNaYvE8zHTmcmOS27fMTMb7lRiyV2oRoQUrn1SSdjWXMSAeJqPsR
SIb9O5HoS6jGzrFUydGhWJQowsoLeaj09FX4xhG2snkOg/MVAT9xaff3I0epyLskci6k8siM1736
JG2SjF2GqrGcDBvRG5ZLBaXfRW5KFt3fnfuA5HMrKWYRwB/vrScf6zE5LuTt2fBl/y0Jdo4wnKbI
fflYqdrIB55oPzp1v/GB+Kz+QRCMsHxDpEti+1ABT8jZx2yop/vdJ6LLUyWtHwJt06XlnuDCmcQ3
WFAGiBwZJTTJgTPl/44/icSUuV6GCQIfvMJPLUYj5BjjjnEREgWN8W/DCk7Vc0C5IikdrydV80Be
WcLT4qTiokpI2Yy+Yq+Hezln5bJlt3CucobLkioXfc9RUyBISVN9X7GlDPU+EBaJ3XKwyvJkY5gL
ciuijlTpcjDqEHxkY3qYN0rUnPn+lEN+ZHcELZ4uFR4y0P7Avn2SrDz9kiOGeCNARAtjQnZWVNKx
U8954b8u8BbkTGNNy2ErSZFkwuBQWyv6kHeStcHTXcgmXFJNLg/7ljWRx6UukhyZHIZlJzkKK4qP
p5xoA6OFzyrIhEF5Im8S8oxHKirBeLhnnjXvHN26Iul/H1yE+UN/bDG9nzDaUO5vykp3xRKiLokR
PyxqOzEnpRi0X8GIWBxyEVTGlQZMi2slfLavsM4g1izbEtpCa5CNp8hzWU8cLqOcnr6+brhdrQGn
N+x+QFz9tV/rr67dn33uGzMXtjGHt42PIno53AKQcSwFz93HrrTA9Du61xGU4XAQxq3L/fdJu3FY
MCGOM3tqgOhsfpkub0K9o2j8zmTtnoO5Oz1TdxgehbSs/HRfDPpWNkvGkk+M7F387iVZm4SRlt7w
i33q9RLiba6dJSs0w7dliK9hG3LkTwe7cU+JieydBys7UNIZN+BAgBDhY9KvkXNQYEPsc44GR7lV
PJJR06Qmveleyso5ywZhixZ1f68epLhR+Pzbdb0lGJl9uu+IVC4pEsvCjKODXKlNRit4SBBYDNxU
bMUQ4Si9YvsHcqYUQBIS4vynMNAoGO5+4qkz+YoxSjNoFB2jd9nVTFDcu2a58Rb7hUUke5YlhQiH
kVqQW1laVrfX7VvTQCOi56dHKJHicEEoh+GcrdfnoazWNC/J+2dyKg5d9jbeqPRsyIeLwniMYMiO
boNFuHnBPemxSSniIHw61rNeYCJeNwd0253HcFA4d2njbCfQNZg4+1nDoBrAPG7x3GnNaa27PYW4
dWeoLq8ZR49nO88tZ0QYuI9AR8LZ43I67yopvhGIrDt7qtuYCfUo7UjkR7CBBi/QHKnEqBxmT2LL
4lcfk9E8N7MGBh0/UiB9RGwdr1Vnp9ZeHa5LamW5Ya7ZsePgoswWJjx28S3LDw+GlapxVxAspDC1
kw50KwcFDWT2l2Odugn0ycp/tNZ+jmGna9Epp+8quY8ZWS+tiyk/oKg9G9BM31qotB7rqp68o9/q
/9IggEYw7NKmPyeF8yAJat33fxC8vxeFlPPLazvjsBD4X3BSb6nW7mzk6Q2p8bw4Oxf0VgmhWg4R
SS4Eiqk5HAomVLthfRra4deokfFycz26bladbbqxPAR1uKf+OkadsdGpS1VRvsrTcQPoiwohaGxb
lzh39+C9h9LCx4Sz5I6r6cjaejaiQ1iq5mjPiOyHKqP707MdRxwPpGuuJ/YDI4ePCVSngnnazCFY
Nq2DwnG5CRBF0xzySndhh5wT2wRBo5HgqwPJf7BYT5bhnwGWHmXHdAtSPxdTAt3fdz2zR6kvzQD5
TWF/9bOBrQbipZXJROlh4thxu9858OkdAeiuuMUgu4Q4xWIocudjmesjY9p/WxLu83bT00axmHY8
1uOboKFNXv+GZISfTvVkxel7Ch7n5xkuQgGdBTxcPGIcY3rv5ya3ubOCc0aTxS8KCNxqI/dg8B2Q
EnVNbBot4BOS74XUJXJAlZa1le1SjO2F0HcicUgXxSPUbwnNJblqj5OxQR7vpvGJrCrv6Wiz4eRK
JZ5IU9+ndyTBz8DcKg7TTQh33QI7zpL4Pe1rwATtgumcCNzxrQBujMeTjo2/QEJSTDHXfS/VhFSQ
xGIpBSTfGsnVBX6y5Vxm80ZxLCpTBhMjOizIQ2PviUF4QIDhYz/7v8oG2whayTgyvjFRZCMwUTsv
x770v9uMFMqa8RMOEobYDjYWxx4eDEHBgM4GKF6gNllKcnxLNELKtskD92RSuhhFvNFBKWSjCRYu
v6MG+yQpqcQ0TcoqjUYuVXcLzKwRv2wqJMn7pATifOQ8cojbGXDUHXRdaohQCFI5e2m3IrQljttf
Gm5P8im7aP6nMuNXGOkfyVCfZQc5AuhKXRwtWymhO+WfsBux7nWR3F2cT4iuN+XHe3bdDi+Mw8Ro
4rq2ycjnnTsTzAnzBaQDSbl7CCYe6K01tbRwyYdQd2J9xjuQDsH1hJ/K45bngFYB27jNSJKCCOHR
N4o9iVAOfbMHYZtMDwUHlqyIg0gZ+GJIMsvAg4J56sHyS5tv8tAls2qV/1LS/+MQgl8reAZ2V6Lk
8eInll4JssN7yu2VrJ/rECRb8kjMSvbQVLlA2vBSz6soZZ0cRoFbKnUigeVVYOEBswHHwA2WF+Ei
XI2muw5poL+NqN4A7Sk/CNxD+twCqvEWRfKjyThNdkwctRteVFIVKQd4xdJB+MVqSCmaeYQUbXeB
mFwcT1Nzw01fcsdS9PVE5oKWliR5fAa/Li5AsAKr3QtAjnMUTldjYaQAyzfgfgqfdoBmEqH5pQdq
dzC9tTc+ojQHETH8gbq4BkMaCW4BIb8KA4wOW4YoBN9B6eE0BIlrP0LV5vfK+LXsjg0LLhkv8rSk
3UBS6i+/JesmIwra5p37zuvLB5JHTQ1dJT8oMuQuQ+DNZGWQ2JXTKOeJ8ILj4NwtKQnp9EsSHXkU
8sv8tTw8logewkfALEV844BUKgUv6SfzH7C1hdg3b0CdNnLj+YUYnGeELNKLvIsiSqlf3CEyDUHR
uvLGyml4d8nEeX2yS/kvkWQAzRaQKu8/eRW+yVwZy+1PAqSyEnhKUl4LZjKSREp+aHFtZHp4aaDE
gGzMbYVihweqlIURGZgcozbIKOPrN5IyG7Du+FEdv95bkARYCaCNtJXSXUrDhMbAk0qbE6Rih9yY
7w74XqMMmJ2tHFeWGf4xnGsMQADkc1RBf0YI+EGmn5Hpj7NNzsoN4VSx9DN5rpCrJMVriIil7BNw
BwsDexyANhw2666wH+Rm9t6CdiyQ+9tik6NsYzva+S/N1Wn4YyiX7hywmaSp9xKjuGfI7qASYzRT
vgr1Iw5AVDgTmorlzshbw3uECX2TOCL7MWG1x4SFuKheEjyDuJ1S8kleh0KItW+HxyIoj83EEAVM
+ZSAfHxyqyiY3g1xoLjdyyLC/nh2nOXYpnQLKXyzbLqGzDVZYZfzzm1FVnrK+tf/girNMsf/nQ3+
MfcUWkhpwLCU6MsrBtKAphGiyMKeuLjUy0RBzDqhcue/uTNcUTo1kSsyPv6U6+SiJR6i7uM3hf9l
FNbJIifFDgj1ioMauUXr6wHU7xxAqWn0XiTdyCHMxFn23iYgMjY5KItbuqjO5D1K5OYuSBpbRcVF
7lUKra5Yqhsl5NZldhJPPzabrRXmIpxyyPjssb7EFs6JpC8gjmO8j104QrazJkdYyxWwHgyWnNxj
DfFbAklP9UKneYVCbzThs4OKW++x9PYeHeuhSp95oYIzGhOu3Rh89/TLccfdOgS40DEeSsga0aBd
JpjxWExC4vA3wg2QW+IEu8TtPsqRpgbBLI+rE7Zcv+V9HfgvwsjWrjSdN6gc8C1Ab00bnwcqIK/f
AoPSH2NPsEul3HUs42VyMaNqmwpHnpnhJil9UjZBPR7BhleVRW2xvBs0sDPH2vDMNUU4YXPV1LiN
Irq6zx3OydghvBB2pdVuN/51afDChgg1kE7F1RdXzuQfo3wVtJx5lPdYTpnJszcNLJK0mKiGxTi1
J09YLe8dfU8MvATcwGJqLaAgCTWxIkbOF5GjiyJOkKoWgEgQftYNdgsHaQpJLG8hY8kr8jhFm8bm
1oIa/+iOlhGV6rlNnlPqcDxN5FiA67Qf1FH+oJVeIF0m/lCCxTACy1k36nMwVEt2kqzq0ZASIkO3
2WnuPbnxAushDiRcXmP3NWznk5T3EwWW42v/hiA8S6npm8M9bXaNbxr3Seyf9Nz8wulrQ+pCG0lD
AxpvevRYvLyQfBuAb2vCoACPTKFtSO4zg5XHUXAUXlfqx6cqcU4m6ukBVJshD1jzOTvLhcaX1isp
0aXFKK1DCUwCytcT4k38z6bEp1d0M3t6CsYnSroN0LmQyXzfvAMQIdM1ZHmPYnluPCR41i/q12Ld
Btz4JUA4if0vRxowdc3GIywBcIAE4/pnv1gJc5hQyJRpTNX5GrI1UApg1gaZmPJB/UKQgNTjESL7
RrYS8R87QWpxAVDIrCRSmRqgjawnImcfiFTM7a2NnPOjemU4GjF5vAMr0jPl9yUrFvjOi9GmXyXv
jgMk89wyfvhfuCHUyaeRlrdgdSxYqVg4pQSvEgBZ9vx/6Q5XxIrrWOn8HzGG35XFW4wXwSmGpibP
hadFXsKikPNFYBG5x2QeEW2UtPwC7uBgrBosRuBCs1vJNRBp3jFKgcUIBFwWF0c9Paojlkh7Adl4
P+gmxNU2/CfN+NINjwroid9qp2M9YPyfPOtIexo9kLAZlW+yj+IbIFCPmI5eIW1yuXI2esIqAZSl
tl3J3uRc5mfCkuOdA4g4DfTtMGfYDuJ93NvSL2nBgK1x6EQD1qnwYHgagjpRWyKyonKomrOn/wYn
J04ImaVBSzWRsHPd4ZhvqpLUQ4G14CQTvJQh7prcbikIwoVzRe6qoEeC6CSDh8tDcuYvJRfOwkru
hoWzNT+U/SaNH37/f79wRCl0rrPK9kbAQBAWFfeemwr6zR0T9E02y5Cd0CgzF1YIJGAlEh54EYDz
VpnbZf75by3o6n0ELOY4kv687DRRkdm3ezRhGUnE1NlKvCp7Xrazwxq3AiZ8R3+54m4xZB9tuf3m
KN+ox6/KL/FaejMrYCJ+zDdlnQtT0wGqHtCGAydyLfyAvGj0nENdtg+y6fgO3/fjJx5lWz75QAcG
QJKMBi7T+2N105SS5IuLR67tl18KsEhSYyE+gNOQUpKgRWDo3BPuIgYgVEagZhrGLS81ja12YX0D
qpFV39vj9BXnW27+W2jkAVph6a/ep0AeEdeQT4mchVIqSqaPLa/BEkwp6WAE74QL2bMFeGUSF6iZ
oPYhbG6WCX9OYjZhHC6QeWxHW1likl7WfboZjV9cqECcDTQD2UWLkrvRg29w1EmtyEaTvJCtKski
r84X0lhS4Wb8CrA7I7wrdfVIdxewQDtGphjfTKh2wvWSK4vHYCdJIyyFUeofHmRoG8xLd54TQOAQ
RFWCKUiafFAE3uEbMSrTvgbqt0jFey5Ijk7Z8jB6WOaV5149xtdIl2DyGLDDn0uCHFZf8q2cXrbU
fwm9ZEVDqIvaU+/cu6q8lNDhuCsJcgJJ2PVLBK9NHjM8Hj4Ykikqc9JcboZcD3X8TCiBb72XRSOZ
JneFh9piLApdl/CW0w+SpcbOZNGwgidmnUB4XEsUztXffKDdTxJH6Fvam4PuR/BcNBc7Lhj127pi
tG9Pu4oX5r6yqrhM4SkI3UnSLxLphbE5zk+W2hs1PQodjj0FMsubSTCXHSmRnBp4aGKYR42cHmzF
UXAz7h1eCWmCKIsuX8Yq898heAg80dPDd8llpG/PFsU+HIkM/3fpCIh22hwFaSAKS3rcuPUdxbXs
AfLpvE5JiKUZJKldDkEkhHAGb1I+ajKl//g/Abw5J/IMh9P+jVaDxP3OhnOSp4ya4zSmfifsGspC
WUF1ULwpQ5Dl/l63seYt7HIMbJpI3myQU/gbsnRlNQkyyCNYemBJQEZmFB0y9JM2/YwcQkKU8Drl
l/CgUtAuJvNuUrgKjfMp51/9wKMnjAT5p++agrcTbPAWB0B1DgJAyEGygFfK0pfEo+fwlNaRhHG9
E/4i0yu6nUEyxB/fjyvITfd1wf6oab8UbvwcDtjZUL+wZvgiZSnd/O3EMyHwW33xIUkCcKZ8POoz
oX1AjcmdBUdEUqQF22CwCvaZ5CFk+ysHAmhQ6nv5lNy3OXrTqhE/VMyA6N3KsWdnjGS3suMUvcmm
YiEJD5opjpsCyJMtFIFRyi6g/yzs07Sjrw0sXTIwJ6mo4tuNZDo6+AZ3SVr0NdWGHOkcpEwrYozf
HZXSk/yB2riK2RKLCymvebr3X5GISrdECrFy7M8CYLGpBJNid2jQNBG84wu4ChF7etm34GCS93MT
pXdCDJAbxW2gLyuZlVTK7EJaSUtxrx0azgx5I6nR0fxJG0P+ybNk7XPUyuchbMv+JHWUo+T/89v/
WBqyd8aJrJZB27QvOQNJXaWsdrNvl16U7H1rQVwS0x0mPBU03RNM39zyL/0e3kf2JpwMj4Gd9CUJ
yFKOyV9NOp0JeDGCrvF7REH4GCQEHiUPuQBA/Ez+R1aWMe6k71/knJF3YB0JD0X2LyZMYN81AV38
v7sN5sSHqH6QQklOz//Nju6pJ5ldDamCLIFVc2dQsSbYXo6AnIRuov6dipHWz1yx5EqEVglMGYGl
aMM7LYWbTfyaqJylZRRnTObEKAmkgIeVxfWeIOLQt5BVKFg4A3APbv+7YXoK7WZZ+TwbczbkrJTS
hNNdsiJSFnlrzbUPHBhMt0GSIFS9papgPuaAoLCpQnxHBsc/apZ2dKZkF2OZGQQF1K0WA8zG3rnx
VUhHvAOnLmoedLH9J9tUOJh80T1/x1y1QEcx2O+XsXiCuvRopOWT4SrqN+3qQvVOmfi50lX2HDZY
1LLel4wxtAqmHyKICpw9KofvCFvYZDDo0trthzVTyPtLyEQZ7SmzmsdmStDOBPsAr/p7itTC6UwA
saq+egaoZXAGAQLxyRUJxYvQSOT2R7l5jr0AEXm8S9vwm2YOnsUIa9qm3oEg5QDy8aMTuaeiqR/n
oTkwrORaV861aZudkPqyNqCyBt3+H5rOq7ltplnCvwhVSItwK5EiKZJiUNYNSrJs5Jzx688z/N5z
5bItkQi7szM9Pd003d/CqL0KpaMrpv3YM8nO94+u9Sbdsy5DRS5oX+B4fksFgoXePs27vefPh1AU
PFA6ahqiQKBkpqC3GLHuu13Z5U9JYx5Y7HiUmljIDXQ3hKBs+tp3gljfXdLrlyGIpDu9cZtue+vk
xMiZphxlSo/InSPgB68P6dqa6aPUhd3gf3P6U73nawFdbKDZAuxMultettCfzow1dDvMq1CPwzNJ
uiDC2gnq+jUlbYjsmCEHiuBYqze+EVI1skl8x2OKri4vuHVsLToFnIvCXrccjdwEZIkGi0FeUal7
n1Vq2su+gKfm9++YmD1jqbDWRuZPec5yDEexue8H+8D821m6L2lNz22xzX8S+yLLg2tGSwvWZdup
nZ6WO4XRQZP5WINWu3FM9pPbHxyoSnc1TGAgkMdsaV97Q93V7a+QggeKx1sjELpOC2+lF903Qc2M
xD5btJkH511yXLQmcHvB2ZOwhSMwMs8/s40vUWhhflpcoGS8oZZ7qkI0hjPOr7Y1T/HoQFbOHjVa
C3k04ZziGY8RnHvJbLBeXkewsRxwh2RZpHnM4Bp6I5zjAvcKG8AQcVTX+WWQONlES8nkeLm7celH
ch5bIQqHVRXhx+EpGAxeL15DBQJglyzdd6vpFEF6+1J0ebQCoXyTFr6d4ttAHlkxQt3W0y1GK5i6
vlp+FHmTVJbpMj3cjm2yODdx1yAZUmNI953k5NpRgMpAzGD/pXPznC1Vh4XYJJaN735gr5kW301L
Bo1leBtilOvBYvVJuxeskcPQ8L11Pl1TGDiz+eK254YgyiqR2CisqdgpN5wjEoMJcpIU9diCS9fe
Yw5JIBUZlIlsDs2KXJGmPEWY4LKC1nNpMU1Yi9SAk9WkSMdnC766S0uigXoCFxE/ILJmYq3w/wQ/
pCSzkuF6Y8t1JAE/cjBK2aactyCuNi3cN4mVRhmeyzj9IH3w8lQK664d723aPAkXExa0NViE1vhM
RsUBTkDk+qV9A1+C/E+4DFwev83R4qb1QeAVArskBzN9Bfbi3Mf/+BzJOqOm3UmohuUXtdELIbwJ
yy2RlYMEihPCKHJIC3JcAk3pZvcjqZ+PsRYjy4hlMfXn2pjLorDAVPc9/eOnBpEjF0xs9i9yr3Qt
OFMAVKSA4IilxqB44F+5Vt74XHw3+kH82sAReFqifuMM9OG1+aGhKeyJIQbPVM47oW+hCtrvpFbh
7mM23ERWIOdhIPk1D5Ts6PaSqmsWk2bmbzCYGwyeHRNtlCB41Hv/SZAk5aMTgsEw3Qq+oR5f0OXQ
kKgSiJ2dx+uTKCU8uZtbVvlppOPOhlqSp4wU9JdBFHPp79FNK2BI8BZSzn4BxTgr+VSTxIiTjhQN
OVXJSEgLs93gT3+YCr7T+d8uLq+sRyDUWVZvX2BKmh2Uh/gS/TNFx99ilrIAVBOGhbbhjbpIMEtd
LRcIYj+iqCbTeFyO1JcQQlAaaYiOwh3MEFljDPA85fljr/8YtXcXImUuEH0N1MC481sHSYOVISiS
pIFBFMGDQnYgeJIE0RZlPuYyeGeshLT4ECBJqBTSWzGAGogl8KFC74WiKeNtctesRKapZEFBRWX9
VdUVvpzuBMKek1JEVow8HXDEW/bSokqGBr4RgKh8S0oLKtNAGyU7sqto30xf0lOhGNgKoVpOU35b
+ldcFR8pp4rH+p6ZOCfbaLx0x+PnWwV8EghVtuICl0mBQfNqScqkS8Zlgh30LvkSAV72usn9sPqo
Var49X9byiPTkaMbXn4To8YILN0D54+ktlTG9L1gocPkB+furXPs9kgt/+Mj8EBLCh0bqx9oNmsn
rdbSwBFVM/6zY2x1QVtah4wJSas4mQBlPsqyFCJSS4AztWRxFfP+Ut6Da0tUo3DjqjLzFk6kgkVD
Tk4Llo5QXzL4A5LVU0ToZbkO3VdQfY9Tj3KcdxQQzhjtBPuULgrvib3YdtURTEaYJ4KF46SwN03m
+2K4hBAx+CfmZSi8pdSF4i3XQokuSx+41ZpRGAXy56dRvbmXFrdADNia3LnI+AHVSgzqKGAT1qD0
FWyaArwt3pm8fyGTyeVLoGdRc0WM87LBHy39pQa1YANATpIsSjY0a11e5I0qiFpYfdul0jTkAwvw
S7eBTlxdZZcSs2p7vJL2c8E8Dfja1HWCd6BQJPia0MJc23tk+CxCDUoY/bKIdKZgoPo683Ij88eX
EqHBYjpEA/K6cGZaDvUGmiwZszkZ25Fgp3sp/QoIOTNag0n+391JN2NUjKY471z2CJW9Un+X1njg
DXKbCRuZP7hM3kzLmmqyEbSUbdutdAc1HG08SlvJgEjU58O9ZGoqyr/0rFq1lrETnKdDhwHHK+9G
uAsgPDGLFL4oNGAbnGRQ2IbGOF1zHymj3IUpxoTf6Ka7np7t0jTP8tHyZEe/f+pqYME+6va1oX82
rncKTUaROiTcerTQpNXhA7+OGT2n3tV/GwWzuQVHkR5ZiyjeNP/qaY13b1PED/mi/sx2Oq/GsjzG
MEu7ZryGnk6lYKMB69a0e80Qn4amxbspLvi8NMT+uKWHbCLp3OBBV5z8av4ocprjtisnCum2XXiI
sA07AXHKctgLMBx61qVvQ3QBUUDE7JhRh6Pp9m8C+VaBD8wR1sEmhN9vmACswWh9LqkN/AibGf3f
+ROpo0vvLr+2Vr6Ui4OWr65tJQIPWJ4I4gMD7cEKmPwtjCQEnoyQcrRgfjjlwawwbaiD0+Bkv4Zt
MngIF29eVqPV/kGtB7WjJYUySGBi79ubIXZPbY/UEZ7yn5WdkngmiqkhOCt5Y6zhOUoFKXiJ7uJC
0V2sYd4gAoY1sFS6FdSLyL2a9Y9Su5xohPptWf4hag90qPlDMO0b500wQL0/ecWeACenIbjFQ0gz
pyGvEKZc171KJCRmSbNDqKcSFCWABPDJCc+69BoF+G3HaldArYgJ9vwfQj4YfLgcwz8BnALK8ZmF
Ix9A1JLLkBpa4EQ63Sxv2daSIwlSWzHsv2j+/7PmBZvCCR5tXGk/CvCMBy5FDFEIBrE8D4nFXAgX
OVLhlbH5eMuQ0i/J6oTAzs7meXHjt9jrPshb4zKIj8L1mlG5FPi8gjYlEFxaoupmNfuSsRnZQezK
Kao/JXJVO19CWghBO4FLP1wTBpk4+kbQCNtEyW3ZwsSUXAKPFzKfz0ljB4KhwO9s8jcoJ89cS83E
BmGNi5n5PelxSGmtQXKMseTxpQ1DeiGPZNH6R7IKJqfpZKFu+Svnef9Bsz9A51Beo1M9yrnbTumj
4HTyYX7LgNa04oDRqicAOe5UOhU8IcLbDK/YjmED4dEII5Z/tFobuuwHdykwhcxnRGbEkDPk/SHe
M3ZwFNIUVTzPL6gnPNMr49U2GRYnMjEvDGTWnPFheaKAJ6mQQRYudOLczuBqSRjma3EEW3ceWSTw
rlOhLlDTlDTRTRpcvIM5EEyGOGe32JKcsnpGWIPyrQqsajYqZsXaB1QaHxsy7aBN3zoC94QgIWa2
a7P5zRTs7C7s/oU9XytLgZNC0mLJfRxQCZTD0BIbElPkVbCAsu/lkwiwSRSuM2ryBrktemB70Yvg
Eng7IFdxlVRrHn/iozuVwwOlWgqZPrAxjiQNCGSSL4G+pIAePOoXLcQHIHBjVL+dDE8Zf5tTpcPj
Qdck1ZghfhU1F2I0/Rrp6hRetxUKB5XKqgVcpbSJ8ZKtTOu3o/yQMWi5EZnaHsJu63rOTngFSU3/
QdOepUawqVGl6zlV1UrSF1I6absICEiVz/VshJghkQlRsnv5Mj0OPlVf/JZLxmREgeRA/6U65jRB
yywdkYgSFy9wPRKLmpohyLyd8BNq55uTjFNIrkQaSi6pN06h94A1PCKtQ8mLMSucb6Gft+P4bs9I
CrXZNpLKlHCHseEm7niE3KhvAeZ4WoqINzgCNPh8RiugsZ+W6W1E9UmyOwjOPGoiR/emYwyK4/kd
GPBaWkjYENxJJZE581q65FKiCAJHHKEvVkIkYpMx3IdQ3EFratlrJIrcmLR9420KY5wHJBmF1Dxo
J2obAfnoZLLEpQ2lMvWHZo58D4ta+vhGhlwoRY1PauZA/ehhzIBwK1JS/uBvEmOIhyXxIxn6nRMx
T0O7hpJFcEGR6REiVJNyNpLyRG7xzKw8AxFM+7ucVKO/7P2hR0dTI/10zrrbfvCnfKqvOlhOwESu
t1LplxnYDLv8UB/fJe5vy/rwfSJFEiWPAYYTOJJTliU5xeVsnqWrjzDtRC3YUWXMuF03EEmneM/L
klgBpZdy9Wygy5bC3iXI3FIw4Vqzu+fkwkXep0guaJHHzAdDaZC5oWMQTm8g+nzi4Zbluz1NH9Jp
TMGKWbZ9dmvtDIyWu7gFgAQfk0Bbt4qpWIA47moEwRmxDVbApN5CnKCRIARd2dkSF5ClYqA3ERw2
QcOJAiQsns3pV/qYwDmuTVd2ggpP3mdivsWuz5SUWKB6CpnNFA8hBiTJefazWx5H+u/OgD4k5dl/
m4/RkQd+ODZwL1Dj48h0pYGOWvcrDfasO/F/Julb0eLeWsdQqODjErF5oSyhqjkrDy1ReQ7CSYtp
kg7D8CbfLjrJ1aMDBKJFdczjBxH7j7Mns0zK85COdbYFizmhFiU651ElDbOKHSkwKt+CBgWqca+i
D1nggkG8jxHPqDEAE96RgKvh8sNJDwIkR6rbh5sOr1VICCZlU+pz50AJMATkWbSWCDQ/NNP0LSR8
6VGl7By0n+P4b9KhdhfeSC7SmkrKbCPFQpFHJyFOkWvSeaCPALDcAHkSW2uMMe/m4MtdHsYoeyPh
L8RmhPkK5puuBt0MGX+TIJXZ4VHLdjH9CqEk4usDnZY+iKI+m1aC4rAQuNsG17sI9S0pMwU8k9NQ
7oHji+SCZ1qUjEaxUYlu9IAUtplhsOffe1EIcJAyaB9uUS8vgPcQ538zeNByAgfMlSXuawOnExnZ
CgaM9IcHtoNLExend96v/sDvSLFWUQiCAVl8ilZZG16zStOD03AMT5ClmHVBI1hOUjnoSOOTfjcV
xhu+hOhPUGMLHMEEsXuV82CgVywnj6HDexQ71PIEoYhG97ccT2AvVrYToSthpSrGLPL+D1yakROw
NZDY70nilXpEg+EAMeo8tdjlpIwcZdk1sZ19YP6k85dIkspoghwSJiKHrVvo69GwiHaXJlSvrVNS
aADys8bMJqWvTAQTeGXugF86EbFnKEfBMZqrWcBQdEhdAqH8CpuZN8uqhHH/JInGVFgnemPdhFSo
8yrM3mKOKAlACAj6PJJumteySYQdJ1IvtYqA2kQjiQ1PahcU7SOv/wE9nWtCmsc3SAAQOifvR56r
hvSth82My6S8W9Z7XrfwDOVCR2Zi86U7ecxg25xSRLKd2WpvzTD8xLG3l09xKDxqlA1kGTmztc1J
P2RZyE12o7nTOhzl0BeWE6xoJ+QSUSQmZssjhDJ/abvlaaGIUSZabbp5gHXzJJ/TTe1K/l0Cg8R/
Abrk4AMUi8bhFEzqypENnqDdxFY9UsmWthWUJ5lNkuyXPsUEdxqzMp7DUnRPFTBkjWZGPB5QvwfL
IRkxUfXlpBE99h6Svpz6YQNFJBnBzj9KTitWfNyQgRhUEwNEMiMJvvtY3y+Y85GuZLn2CIzMNJ9x
4wpOPg00uI4uSz808td66fHakxnflORZ4ru81xAVI5sdpSG+GKfRXkrMJBn/OW25Gmj5i8D8wqp1
3mVJUGNQHMnstQBhpF2PLk/dhNcd0xxRaHhF/Yh1WYSzF1xXIlqDYnpfqReFB1AEfDootKfa0L31
BGU+kJV5L0eykABMbTiZDPT09iTZriSPFEY0fjxGd1o4fBamCj1udS1yJfZdZfzJzRpQCWATWYHd
QsVIN6+/FwY3eEeHMzk5yA+5bSelsKb2QhWln9ZDQvC0+anmbkVGwhtoI6pN7Wc4BqPFQf/AZrsN
TCPVhrcTvhIYjPRobQctQyFglRkWRSy7SdcP6Jp+DtpyMogdQlsYhiTc+Vb4l+RAQD+BhGrN3qZV
hPFoF7ZbWrt/ZCBRaI+8Vw2qNpPtcH/cV7ukboqzVEPmx2YUBW4J/ceV9N1Ai6RVpvzPUCNKECGE
YiXwI9zRd6uIPqO8OPezuKcy0cUuLHJrheo7eANHJDeNY8ldPtgXgQzIduwx+Jk5f3FGG/c927Hv
aVB7f6KKeMXsP6e77GtJFdRcH71hubEZZHFK5zCn1iJyeSUde04uWesQClLm/TMzeGaOayfIomaY
KKXip4f6m1nmoFkM2/Yacw/lrVGSAlnIVMFAnJSTT3LjCbsoC1Vnk0IlQmRjsoOnuGmZ3QM9Hg8S
pry4eSizede5HeS08tjiUe+V+m8+Gsyq06MQzq58ZoV4SZpApYY5Qv4gfWWb9on8iMD2DvXu7erV
QY/w44MMQy1tE8QpEG5TdeAg3O1Od0fhAKHB+Oa4QH98NCMcKxNinFS9kOOyW3Of1JHFK0/8Fooo
sivdf584AitOcM8cDiFVpLR7pZJ1dGIvJwHCswJ41YyHcUQxaRb1u8Yz9i6niCxTS6mzhD48j54y
VcrIvIY8pYkeu3yVCPByenko+jsxDNuMnpv0oCtYBhydEqQFrXOB+ABX8Mpm1I1iIg2wl4Thn3T0
vPgEik8WnJvo6yErkIAw6R8xyNj2j+IKZgf+CkBdDug+9Y+CQcvdR+z1qagh+b32AUqvZbQds/nF
zFoAlexgjNbxNvOAfEMT6BdU8wBuKmOdV9GTMo1z6zfPTuldutJ4SvqZgKMlFgoX4ZvpMVclUL3J
eFK6tLvMzUn8CZ1TUm1AlxIkMrVxozXxa4FN3ANuPHhRBOpiBfmxKs2fJGvUmtoaCLoJSYjszN+n
qsi/EpLc3LTWfZBDGZ2njR7VH7ODucRd7BVQxCPvjT2NkJLf/Bmd6SecyfQQCoH0qSO33BeVtZvT
ql8ji7fKTZxwQ25Mi9IXu7M/3dR8UUyaY6zas6ptd+tEfoJe/uKvpmYeN1Zge2DQGvbVOp4FRn4z
NCsQyNExC8W2oanJiV2tMWm18hKLBnGzmoZvymNHB7Od7y1N0xntYPFUJSkwDsYAxjnJPZzZI43a
BLabc7C9gUIkHEmsJjQWkfw+1SZndz+ZYMCAB3FaXjvUtNGK1LeJ0e+1yox+CruXDLmngwNASoHR
Pi8FpKCqCXA7bqv3xs+Q58oSRnIoTQEb+/GodcVnRjprFHGxMpbhqbLyYzN2H32Z7ZJp/kMl/zsH
CT6t8AcYASuPPhPzXu6AZWX1ZUIt705pTs1qTGFooAWYjMp48lJz+taRHsR6RV0MkkRHz19oy4lq
BrkpS+qxdOd8bbk5ZA69WY/F9OOQsKXWYNw7UYZ6dhV8TwvZb6dTCthjidSeCvC8Rj2RGPDZW7ic
y9SzRtrF/G+UkX6o11J1bNJR2yEW/i8LEnoetdu/0gCJyNWMv3oAwytE9oQh01esyk9dricH5eQX
HNKzk7KZZ2ojXk9rRSbK1Yq62O2PuiSrCkVHFemWqPu9LYy11T7s7TZc5Y1CvRd3DeJdy1FW/Wn1
iVEImOdxZlGS5c1W62Bhs8U8z4ESk+bvFm+Vrlr2t66rr6VYDqYR/MB3Z3a3RfOuHy8ITX8i0L0e
uhJWwXJN8hCgEQHPNs832my9K5yrC9v5YjLuxapY79VoBQdVV08d6EjtpIeS0Rk12A1MPZWtc896
QNw/vs+N/jPMKBANwe1FE9ou65+hnugM+NOzUaSwgvHhG73pHdEvG7cT+02V+B0jdoRxWLSx4XAj
C48GVbtALOjh5mfZJUpLZxdYg/2aDv5uKYNDSoOj52AvR0xYrCw2d74gSqE7WOuy7XJY3R08h2al
t365qxtUknpz3DVYzSJPhrSq3355cMa0hEwoL0MqZMFrnT7fTQbjnKGNN/AoRd3SWataRyFAc2Lc
grTkTU6nOJaef/o9Kv+Y6s618d2zYjHBgH0xcMBqIGxrAWQnY0i3STf9pIYwNek+4uZ8n/TFvghc
nGuas8NLDycYO64FxElKGcFNvzOZbctt/TmkbEBzMjiRG1wneANawIyt/NjcglrZDBwnPqWBcoAn
Cs27m+o5XE8eI5jjBEnDyDkVsjSEkGWQR1nBAAuCzBKqBbsGGIgGLrTnxanhPuN5w2DAgMUq4teH
Ihyi/dKV4OHyqzAH6K3ZtnlfwG9v8SkV1MXt4LXgb5b30buBDWVT08sFGdrgyXevuLq89OCLWM6n
PWT+pzva6FQuEeJEs3qNy3CTWBbKGEs0r2YrTL8wDN1z8oN3JfqC4eMMLO8UrGcnxfy1CtDhozFQ
IsM6E79RJTTOjYL3GNXnYCZqpuajlyxPKqeKaCzcpmPHS566ZT7qlUKHP4EX5RmTeV/65gyZLz85
7XKaY72+N+3WpaSMXg1YklbUz9BsNGBj2LN+HEHtGNiNecQlFQZ1SlUUIywtdM3acdGgANjhUzJ2
19E1mTnIDrWTrfsFyAEJ5X0uRXAfUgMht77SA+ioKD5RiK/qCkvqYHT6R1oejB/kGAi6hlOu3DLh
OioA9XpW+CNoqKQ6LvLiIewsnUlMg9fbAciYWoDNUEQz28h2ek621bj/DE55oGBMxuhy2G3EBEH5
BDIi2msxR0hrZIwwu/uafpmh+1t5pzAG7Z7eAQgUuTLpQg9KWdEt8YgegCEhtlELfeLMaS++n+4T
GmGCxFGG3Qneow8QyQHOOGcZ6Ow31bgciwQKy6QjCIc72jhF6i4iq6iBDmU9xZX5EAbde5rbXxPZ
pcCsnTTAkspeUZhtNZ2sOKrOVdYjjtQwIziDuLO0AtgPC99nBDfdHJOlJ/CLgd6yYaGfVpx0I9yW
zXAyplSMU25isboZMRuY3IpEsLJtGsYoH/2pxSBee5OWR8gwtIa4FI9Kyrs+V59CGOuolycSY2pq
ebJuQEulMbd9oSG4nT1Y7FbpT0psMxleAdGwzRjOJysmVPbrBAjYUsDmBmbbvL8MIbFMS/F3GckO
PRouPUYc0SmlATPgw1p1qFSmzotSQB5l3mM2Up+FF5CS6EtnlQLmrTQmyODlW60AkYBTpISfQiZH
AWpdUjR50ClfVGOWVbv5rg+6G13bZD6E9K3UI1y2+2Nszc8kmgJzTjVK5opfDa360UDCNweylSft
AE6CKaYkJ2bANDprsRUqFSeNSzuCu9DyZrXQiekXfy3LLQar9xbmM6d4HcbT1imqTRZN54yoo8Ie
meRqh3GB6Op49JJU5q4Ko35P5xpKawcbfunCdWtDHPc4xRlh0+vDbS6gK9cxxepUcUIX0cYElbuT
8HmDccidwzza0R/pO0QrtOrQZwlC2NSWkfuAp/ivSkoOL0hkLbJ8LWXxCBmsZYSRhOmmXsI1ZYxp
GXxPQ0oQUdCSYwuiWw7LXqbJdLJzWQ/dtPMHay9dguLbGNGsFu5HBfAsXNXcdmjKs3TGGBSEIDyW
LOMUGNpcm1N6j3w87tr+s8xu2SjdZf2CpFb3lJfJLgXSabxokA62YA6m667gMQERHyMS3j5PLi3G
31lK45JQXk36JcihXKTLt2HJdNi4li6r3LfqrXVsYBGA9HqC8LGZZajnhwf5/bgirbWLJ95BTnrf
Dgy8swVoc26U85EwRBJAvNSa/iGjv9FTBTt078o6/MDK4iFzp30R97/SsecJ+bOv7lzS4lmPYLPA
toJMvY17fBrhZKfoEDlL+ZfOHt1Lqo3MAa6g1O1ttESRXahpSowkOTJSWPIaXXyKBdYWu10BrmWN
oV4XrlAygihgJgdQiNRqd40k1gwxa182iI3iVqBtZa537mowUaPSZxoxpGuNW/4mWfcj6Des22c/
044S34BQdlaZfpCXPVlm9ECytytNjZElaP2aliIDy2OMILogdUvNz7VgAyr5wYXU/IM+R2dHp5IC
e0htVJLdW+9zcWPRdMSKArRjP+v+33aKcAdLGzSqo3M7ll+i2xVEy8f/GA4MUi7xQ83iiUrjq9Gh
KNXFWf5kfRWA8pTLd2atDtKdQYnlElIWxJMpVHG5DZhg9DqoHh/judhIjClKn/VmSwewrEW3iM0k
8LiwYlB9vtIm3w6o6gg9Qjg5naUTwPghSS6COpGFjQAmegfxSYgyI3du2AQ0G1wHgYKVUoAL7rwJ
MABzckzJtfeybrYhIasC8YjcibYA/pUhIDRv0mAR6471SgcPVkd7P6t0my/pauosE+xo7G8zLJH9
mxrxa+QNj5DQH1V8MZr41x9n7c71kKN13U9o8Q4xSrACCVqpq95iEKSCs1dYsNIvcAX8B02COlVX
+r3F6XCjjgx/buHEhmtgT5sOhXd6Tz+1VzC9G59NrX/zUaFCTv+u5sBhTfVdB9J3kdYVQSgeE9zE
nL2TxK/UxxICefzsfokSJfO3MisiY3jZ4K0WHxZuUBPpflKwyFr4Xd1JKN70m3zoF0a+7B24WLr+
KltFUVWZffPoa/pKt/RTV2dPQZzvZje48R2DlmwU92t65ho2cfiOld4sd+hqhEHzM8rsf3OrnawW
S8Hsj4ifyNUPkUjD5htwfGlBo/NwxE8OQ8d0ZfUm4fthGFqcrRlqwnR5seh+FNqd+GtG9Quil9/e
OKQrabQ5TX6UkBKH4fOUdk8N4LWExoDg1izWTxegmq/HBzVNn7QVbiwyro7BJEwYAMaLZwkPupoe
rCw8xiQI3sxgn1HdSD8MrgKLC2WQo1cYfTxvKr37znDpgpfau9Nh81KRIyDxAxQpeF3NIy/i4KSS
buPp2qV0wHNBICrfgVja5qgzYKIcoJsu3MDZ+jtC+pSBk0gPHjQdw110Ip2oXrl5PkNnz+7tGIEw
6qilvPVjeWFcxpLHa3jcb6nkBdN4TAdtnUTTTrQXfU+thHAnIR+pBAa7UvYqA5Y0bvS2fxPN5KQ3
TowSz7wJRq5GIzzgfSVPmx0Wa8O3E31KMNC1ZGO0GYP8vkti7dXPKu430HAYdHKPVmddBzvM7soB
gW7VX5Fm+ZU13pdozqAvougm+g4q3E12qssItXPj0wHSpXSBTj2dJlU9LinD+CqhGgvi974rr5Xm
baWhKpBSOYGEWQVclVoxLNfs9NgnNvMkJ/ARc9pbjbGxpnC1jI9yxDQEKwHXSB2BSqE3IurgLZ/s
GhP6q6x5ecQuAtFBkhDc310E5XjAN8nKQD9H7qfndk+qZcAcsyEHrS+rCi8sZbzejy3Do3IaSXic
Gixpi+ixdxXNV7f4m+YDUuOsWZq28tVTcNvYUTFs5fCe0+hE5BCgw9KKTYjp38AQRiuuobA2u/EF
UtNH4udnczy2IRJL2g8Ukm1a2xyGb0Vq/1t0Mnieot4xkpIx4Sp3q6IMeQYL3UtMOsm6D5LDTpr3
jRXzc2s7Hy17ESIA3X5ev3iNybqT/qfjJLTmpeZOmTbRmXTlbkNl7UcLh6BunMjTRSsxZwpiqV4j
w9y4XnRo4nYdJ+U17Jp1iEU5xGZEx72bVIaVRxRCpbGjK2x53rrXmd+xNiZWKG0YQ81N97p/sRxj
P+rwfRITmaPkx55FFTfAuCv70CcltpfgnmV1aDE000bQTr3kOfgh5x8DVAxWP8w6m8jx0mdiRQyj
XeTC9cqAVk1JYGd7Y+rv05Dhn5HSSem/NgEoBDVqHaxA4gBD48nwkJhvPnn5Sw5dwRnP9JgnxWiU
k9aXuUXckOinGWQXuvfECgiD8kFem5x2OTamI4PuTOslv3jKIFpccj3LptVxjAcWils052MNP/fm
RZrivClnDA/RnOjX3HIxNzahIlrI/I3u3kvQV0idqru4CZSrbjJRZMt6FleyHK2wf8lmCPBVnv90
GnMhFXoddnIdmvSzLsb94oIVpnqQuMipZv/sYXg3ZuOadNYBOtM7Wm6vRU/rLtIcPAcGVqcKEDiW
/DQEcqV9w1QcTfnmhTAPvs/abR1UERPK4sLxnvsByZIFD9DMb4MHJ+3bDY62BzOul33nBN/Qp69t
ah4pYeW3A8ZYm+ysj6z7DNMGvwnPQ1V/GJ2PE16Y/JVvnTuRqfGDTVEtr07vXafOYzgpe/dnt35I
K/+7XdAP8Pz3KupPReRDaplMGAUWglxaU/5YwFoJCdCEgpd8YN6Vb6qpKYET9e60xd88aji99Rbd
5qq+DPP4x8lROVqMEhBDY8Q+hZMw1vFH7lbo9i2CasH3k0xlatR1TIc3S2fIqsT9g9nu+bN1uy0T
cTiMFI4PycRhnfqhDc8pew5td9fo/SbQyIaD9CtD6VpiyIL3dxE3G70Zj2NFDjANjDOnf4fCRN7A
v+KgsIvqid5NNu2rznsey/g70bAHG9sAwS3v4jbDdggp0rM23DYdrVJJ9ZnL4a4z5Lo078s1tLNh
ORzI8XMxxQl4vMlhWpTnEvONgMA5+urbxZ9qJb8bV8573yY/uHBdMBC46NnIYcZ/aB6MI2H6lPEG
wyEIlViLDDMUkGVGEampsCKCFRaXzl6DJ3xTeJg7d6c31TtKmMj9VeMhav/FyZdVJ7hKfHJUuY3M
1JtnA6py1qttatMZghhNeiyPXCceiXBJKQiNTCK0gKyYttJ5k59qesgsIakEPxK608PIAWvV9k5s
Y10ELCQ77xOp/vVVVHzfxuNgcVQmULw+00JcrGNk4kxB51OOMza70VLHNAP+ufAG6K1Rbbd6d9+q
bjchNSA3r7nWfSH0f4agJcuK+QRot5Itm9yG6UMjkaOVsylClCQiJpBQ2QkmMBHTZ/wm1cvtJMoX
DmXvTo7EkflLj+FQ3fpL88bC6U5yWpqjJYhlC5shXsJHabIsmruyOMr0kLYrLN+EK7L5e+yfFTXZ
rbTbz1QIbYvEHfMCA6m28EgViIzf0ExhG0p8EsagCYNMKuKo8tdMsNKaSQ8jynMmaVZG23ektCRr
hDlKj23ZY7l4zYbwWWorX0UrOfCSmhy5mQ5pzXhTT3raUU7PLpMdxNyy8D4HnxeZjMMZI4KrAr9x
atyZDBcOYz08lykyQPK45Nn46IRAgpetQDYW9O45tuuadCEnb0KxwRpfpd9FSTp72VNICyxxnL83
Op83H9QQ/ZFkjORWKo2WpHbUiwdRNIHl+s0xdrI74ytnvAkBFaT4C4r4VGtAmdGATYy1inAwQuqA
CR1hsE8BsyHgNklsX3tSmpgzRWi2c6ytlIl5BggjnBwn+4uZzn1H9ZoQG+mubhXjMWLIh1yYZA+3
CyQvDNzhH+odR7kik2Dm+ROpMjK6/FraLxuPAlL+b24CeHLMZfN3e/qV89dNkisUq7VU5fLyNILC
0n3ytmvGlmTndMOwaZW7tp1jOwCWcfcDSqUhwxEhA2DkFnbaHyBQDT49L4Re4p8Azpb8mtBYLK2+
H22mLJJjYCq6TfjxON9lyxQh/fYM4iHFy6EFWXODHhvRjXL112aZrg1fxIjChi/QLGb0WtTD3Q5b
QEygSN4XBob4a1sb29IiEwzoB83uGR2BtDsPwcS8wMCcBcQdC4UV14GCqwAb6Pn6+jXEzJyOl/BW
5FksaXrSDIDOJbw6E32L+AfnpFVmQp3p4fbEhkkXHbppM95VADlo1fREKOue2sIw5r+TOzHuFesu
Qn2yTlgknZ+tRz3Vd2PpIu2opycpFxYu3rHah4bb7Vr/GIQJ1rDWYSpEnYJkS3thiJDhUzKT7CbR
ZWOsRvu8m/WXNsiYV+n2nGV4l3TmJhLYhFI4ovIjH+lqez26RKjOKij5Gobvmjx4WDrzQLpNXlJa
j0mLCo08Fd2pnhJ+b8zih4HNhWcfFKY/PTeJXQZM7LXwdewhuZ+7au9k1WUJ/a+iOw0yQxGpNwX3
586PPbVOiDLCnUgaDK/Yl23s/sOy7JD7MxoV5vNgdF+Vqd7y8v9IO6/luLWtO7/KX+faKGMBC8ll
+6LZiUnsblFUuEEpbeSc8fT+Fk+VLYJd3aXjE/fWljix8gxjjjErQfHabO+kOT4EtkZPsvXIjaxH
7lFr5YO6haUGfNnrP4Ve9QT+ax8hkaewqDLu77QJZfjSum8deAwlqoZ9rgv6g5Jn4rFNGIZ7t5jv
Qx7ZTHhPFfc6wmvGa0j9DURNyalBTRPUj0Hv3uhC7M+O4SpUzpZq/y3xeXvSmNzP1PAzUkNV8Tmy
e3KD5YMRVJ9dcj3zGH3OPV7hcm4/urFJDp0QZ8AlV9G+W04vtF5TcqGMrr10wqZEhX5HM/5u7BEi
qSMSutAr0OY2Zy/dOO5Ms6A//ZHED4n+wRr2iZYUWxvGtGGAidTy11WL9laDcIlhb+Ik2IaNsTGN
dj/nEvAJQ8lSi/q+REWrCLdlE/2urf63ytmYVgNzkngmgh8BRbDUveuTbWh3Rq0ysDkpGZL5PL4I
nuqcWc259S0jf9Zc2tAzxGbJqoJgMfTnEmQZFFYQDyGoFOm3pS5v7c76WqcujiMJg7z/YSV9j+KS
Rg3VfVDXv9X3H7UG9pxaZkeA/OtY5Y9axKMC8dRYwVFyO9Qyvqvm4CYxrHtXDLeB0d5ngOZG6gVj
0X0O/HGvbjEHDQ8B18ycIdEis2eECx9RkGCrA1spA/ebr7XfC1wd4OjQQZLgWiGh9zHXSEKPvbxt
ubX6TnzM6QoMQ/2Duo4UAYWrsL6if6gUjU/ZH6rYvJuqaNwZcRCuqyCtd53vN9uYbgCoXe/TuIrB
oqWbNH7tV/jAJUaY7LUvMqCtoEXWga4DyoQ0BcX/AFgBOdoJcsniQU/tg2PQq+gAcp28U2Drn8MJ
0baoQeemS2boHqiU4mm0uMbqhskSb0/c+SgLr12F+A55WvA79XgfknGpSPipZY1r3aIPONhm5Lid
yQa2WgEI6iMdaE/zWOTBYWhJpCLCcl87sNM2ODiiLO7oE1+HlXZvCKDS/EEgveFP5GUe0pRizZju
W3N6zJr+vg2NA0XiH8YQ7oKEOmEwQnzAzKrLx+d5zWA/Njxjgz4wPc9jtEcWdx2bOZmBHOh5D5Fw
3Bp7OxG7kVSMYfqP9CardlH3oVa0oVxEAoB7NWv3QQExVjPt28CFE1A8pAildkX12Bs9TN8RwrZN
c2vgytAFA2+Wr8H47iYE7OlzZlfghbN2b87+wRT07/SzAwdImKY3c581lCeoMQWQ066DlFiJvidv
T9P4Cy0IJNj7/h+UalB8y7WTXUUPFSwcbV4D2q1KemIHF3Lcsf8IuSUxboSUtC7L+8qkyz3osp9x
MX2BURtHb076fVHAvkeXMITvmV+vW5Pt4ggIWj2vQh/G+1Z72aco8vlvuiJ8mSgge7/B901EFRB5
jbR+aVC4repgPCHJbG8Ct7+lJh1CQmU+DXVKp173PM9lsMlzEE7xaKEl29T/cBO6N53VEDdWBmp5
9EhSNlccx3kGj3faQeZMpLozouGXDEzUu0P4nLoJosq5JwMaRh9Krd+rxFUw36uYHVJ1UhgF8Qdl
e/I0a49yMv9cZfIQd/zWy+bYOeH3iNUateGD+v/et75rDb284ZewTDP1RIX5/dR0X3prflC8+F0V
0sFCkxTTmRGFtGxrXOu7oC9BEzeHsgO4T7IbQ6rnJR2aD1U7bNKAm70dta2NblyA9intYiaPLCgd
Mgm9TU7cybYowt7gO6iMNa4SLYlV/Et53Bov5oxuOmQHybxT1z7pFMA6uMtk+W3cAdVnoQDUQxXc
qewGGTYT7J8qTvWZfaM0x0nskD0hy8MewjUhV49MlKr9IRCqEjHqSQDavs5BY49QeGo/RpXxorqM
OuUKQhgVmFPey/JmDzXwCl0qGFnam8pFDIS8M2PpOhrzTgray9/MWnZbZMn+9ZUiA24xKzU13lI1
S5A6cAE5ocIEXSNxZ/zIS87/8ibdNPh1E7/YgfRSP5hmR+aBL6S/0I4AX+vPPYXInqdGJXVxRInL
a2a0YndPMtjxgprWrRN+LZGCFXFF6vM7PyEdkEVCvo8cDT1PEPYp/UnHOhaALtRvgmKMOFRDwWrs
icshxONXdDozvum0OvHr1MoEEZY65kCVFP+Q1NpX14lFoxhSclGo/IC66jQIvVf8GTpvd2rTgQHl
puWW2DU9YL8xUfRRmX3qcKyDJv9escwRTrRexxsVfqlqQEUXvdEogixG/oo2y4MHJbrDD1RhXKsP
X2QNII0T71CBr1tg3wkT+lQk1W0oqUduAUCplaHNmr4NoeOQzOV6jAgbv9OyRrsM7OVwdSksGP2J
DbKk9GiocEttQIbQ4QeTh1IhGhOUpf9ofriGe/LGL+F29nMwz5/I7qT1N3XlBy2E/+EdX4xCiKXf
t2Cu8ctV6KoqQRmOix7yQtBG2v+0onLb9s/MsgrH1J4jBQBQWzUVs28r4Eiqo1SlCXHbOAJC+waF
6MpBxhfkgfLf1M/HjKrXRkcVl8DjqqpJxldVXoiJ2kIy31rxTacair9PV4XyvHHE+SrGHc4dsLIU
r+ALc6rSgRlcAQWWebQ1lyz25OAMyUc9N+5VVcLjATY78XNq/A3zMSQgfmS2bhRLEITqbCP1FUn0
mECYIxDnVCedreFG+9eYHeISBEvKqLlJJYxgNJQNPwz9E50OWWfC+Ss3SK3R18TsEXUoHaYKUkPQ
qRtynGpwYJZw1XVDAkahpk3pTQX4pN4VySpjYK1jtlyDhC9TooCWTIa6JdRxwWcrANQDDQ1g7EsR
a8xnRbBEc/oqq176Et4jh46UQ8qWIwuWERyCslJ/XI0js7tNUM2nITTvSkKUrnO5VjjW6jBZMIiz
XwYYuVShtyAUUz6qCsGIZrH86ldy9gZB+z7tm9QiB46xyhymNEHawXCbve50LqEPtjfcMBpbf43W
yChwwjgwvfxoBdlK/XIrAmh43VOERAC/Ex8DgR2kqiLaSrdm8YmtA+yIltUPsDFs1LFkSTMwzjWF
kSz/Qqv93YAOC9AqxRV8wnl0GrowoJqKylvR4g5ln9nIxDgUfPiZbBc2ehOPd6QX2LR96d6Tg4KH
GPcpC+A0cDvYH+i/8PN6BKBeQIqA/qPmo8hlIOVGbCefgO2sAN/xQn8OjNeOeBXaqN0qaguayaLh
+tgqNwoTvojWMGZH5OaTXwWXmdp+ox39NtRGI/wxI2MN0goAH0wMLJgCsOpKGpb8G+uSae5anTuz
8/D+IKOlp1Tk3mObBRv1xYLrW+3ZtMv3FbkVnUKTiUNEM6rmhDQwhLecE4fCnYESAHHajYoRVLaI
eu+jOott/Ap7zc1/aK0g60GHGOV7us48b8eNroxzapnDqYPKy43u7FCJgTwLUp42cLy2tqCZglor
HW8HUs1Kh1INkm5CtX+Zdg2sRoC6phThK7Ogeh+9Y6yRCFOoi0o+x/1wLCIdaHt0nKzmKfTEi4is
u94FH+NI3CkXBWO91p8K26GLMr9Lh4Dms7D5YQ1teuNoMlpPCaI0U3tA+3L+DqP459B2doHrcJFb
xMBI69QZfcQFHHMerYzV/DmeShK9ZImIThuK1nWQksEfbPt5CgOoqstZ9k9DUkOBbYV9vcPD8R96
iRpc2CNCGhverED6aBT+67/++//+nz/H/xH8VnnICZTvf+VdBhVI3jb/61/Ov/4LYKj61dtf/J0r
wRk5li2ERXad/KXHP//5/RTlAb9Z/Le2ztI8ACJ28KkRUiBaF604xJ2EJiH+OswszmV71jl7ni4d
SzddxxDmW3vB4AdWMdnRYUqE/kEkVNaCxgSwM9vu78um5BlTrulaIFEdQ1L7eGtKJF3eh3kaHqSg
P0XMNq9W6uwuGzkzHlO3hK17OiOirP3WCKV/IcO0iA6R5QH1nLgbTduk4XD4ctmQ/X40riuoBQtU
wx1PLhaqd4rQTvzeOCCMbZIP79DLqnqA+0pM3bc/XrbmvrfmMSjH0S3TENJdzF3vjJD8ZKF+qPPp
ywyVhds4v2JC8kw3PpqDfeeFxc1lk2eWy4OBSZimYenCEmqm/9iJRZh7BjeAfsja8rt0Sigrxfj5
so13u91xHdOxUZ2Tuu2+2xKDQwP07NvUzTtvWxjizkaoD7URfW3n2lFMWXttUMZyIrHo6B6VYXJm
um4t9sfQodqR5JX1BPIBnGpmUkukt3glZUcFCu72dQSakjYhA55LXdVner0Z78PUz28dm/Ri3xQC
Vkgz2fHN4pvDjgcbog9QpegDtDlexAMv2t+xzPGiYR3bgEmI1zOA4I3tT/OHxgOii/cP3eoUIhOe
RKoLMHGoixsCyJROwtttYTyuoYOH52fe2pEzbYLAnv9JCppg0yiKQcuU0TNdSNG27uPq9q+XxTOF
EBJMo+1ZcrH0FNGk42mZeAr9ytt26ZA/TlN3Pwd4xG606yoQNJctine7zXE9k24Z3ZNcfcby3qtq
zcvmehJPo4I9WvmDrIGh+17yTTfDz7Tn/YoSC04mZws29UYvk9tZtA+QGq0BsG8uf4w6um/uYMcT
nuAS5jq2DOkujnbsFFE86KX/lAfg9zUyxDbaACCBIzDdkMm/ehOXTb4/31wllsfjKHWhjL89bGJO
XFAl+nzQYQ3E40qtlw70LaCTsHVA11wZ4bvZVjeXbXLgTC5+w1vc+q3fd3HcTvOhKIN1HX52su+X
x/PuYC8MqA/44/KwkjQvRI6BfgD2Xzr5P0FASc1xcLJy0/hUj0m8u2zy7Jgc3TC5sAxHF4uT3XWR
4acaJnnJUS2y2+a+tKr6/rKVd3uDgVm6wwtmOGwQc2HFoiZf+4DFD1WNrlsGFXPf4ckWR9Lyawq/
B7TOoXDuXi6bPTc4Szieq9MHbrvWYsHKri4bmlfnQ5iTLO8/FMa1m/HcDvzTwmLFas/TOijY50NX
CerJiONmAu7SnDIk2dS5+BGN28tjUnv6zTFTU8ljJphH+pz0xTEbrAowrGnNBxvePz8hQgTyieTu
ZSvv32ms4HV4ti51R1++022t1xAmjvNhqhXgIYOkJVw7OqIXtVhfNnVukcinuSZ2bNN9twOlLcuy
w5STkaL2ux/hRKvoZRvnlsnhmrQNXHnJZn97sPrJ6uM08ccD6r57WZvbOeh2CWD0kP6keXpqisfL
Bt/fzCwTLV6OC5yei8lb7HjfyDKjQB/34NKck+YIDUuvyNZ16kG+iMbSvSeN9ike4LoePMB7PuKZ
hKUEZwVR1K4t6Q2ew2R+uPxd5w6ia0r4QR1PR69q4RGFkp6hpo6mQ5eJb7rXcvDMtZAkYbIQIGAY
0AkoAp+ktB7/uGz63Bpg01CPg2ARFpd1pslhMiyTGQFktm+THklef8P7fND1VBKaxJ+mMP992ei5
0+JZjooQpOvwV28XHp7/NM+BYh5EP3wOQ9J1tIKt4lLvruwwoZ85l39aUsP/4+62oYmM02icyIjO
ztqjP/U4+uBVW8Mq773K0Hc04xvrmDQHpe4bo4S86vJYF2uL24mT69mm7XGYpLE8s1omNTCPenns
7M8Wirv/pp77zcObyQy6FChuvSvXxGJ6X00aDkZ1V8dnW7o8VWlOfhQbxdHzI5LvrVes4inaBzZ8
VpcHpxbqj2vv1ZKpewR53Hm6+e7t7YQHPaFVHPO5+urZiGvNNMm4+DwrQ2o/Z3vcXza4uAGVQQJJ
w7YsQ3UILQ9wQocbyMMG0SA40dC032kKL03UsnIEr8llY2eWji5YjiNuhQFWcrFNvcRxJpnzHmoy
1tezPj6Swv3dGOmuGKLPddvvXdWU4oRXrqkzg+RZtCzpcTKFsTweYzNZaZeaw9FrCnIIaDIkxV7v
aZ8cvSvX/FlTnH5D8A476Ha8PR9en5keZcPhGInYXdGdAWcORcS+/TZBGfPX02njGLMfbeGaPCxv
bVXoE1euZwzHhK4plB6i4WPkP9gtlA8wkAjntu+unf8zK6giI0OwQ20ipMXwioxGbrbuAH0Rjea/
yCRmeac4mGb6x7v8S0q+/vIgz5yINxYXrkdogiQLEyxK0Z68GHRpapt3w9Q/6GXwOFt0Bf0HBoXp
2ULiAb8LbbWsaHKcRDZLod8bU1et2iSkx9CBhUi21Knn6HDZ4uLJUGfQ1aXEJHvGttzFk0EAx7Wj
TxB+wvfUpdU/wgMOpOWkUSmfPzRuB/3OdLpsdOGP/Nuo5Qr8HrRb38W6WawDbeqM/thSi6Fv8kdA
THllKs/cm+rCVLeZZ+hcMm83qBxTA9yj6I+FJ+4iKBfqsPiV1Nk/l4dyZot4podqAI4c/q9cbEoG
0hOVGyZp5Om+h71wk6DQSV94AwVF2EybPi8+XDZ5ZmR4Lupfpm1Qjl6MrBrsOK6kbx5dt/84FhWE
XJNdoLITX1mmM3vD40m3dFISFkH3wlBSNxlytY5xHF3qspG/l81jFnznkX1Ijb2SsL48sHP2HHwX
3h7dcPmrt0sG37g/+LMnaVviZ1fIooQ/x8ztaH6oqkPXBg6I30L/64dBYlAIkj2uFN4ywG94mKRd
CHkcLMgCPCN9obxYAGlIbwLRfIg1DRZXqMiVZuTl8b6/r6VQOUHTprDiuMbCUxycUoMreBDHfpSP
tcKh5HZwUHeoXuTHy7bebxoJaQTvn8m/LVdf7NPOCdCsamZTlX8TWW242jaKF+2ylXMjsllBz5Gm
5CVSV/gfHlqghUYDR6F1zIvuroUA3u3ch0RAveDKv37sJGkQwyFb4Lo6rRtvTbm0XbuiHuVR0DA+
d9Bhm1Qlanetp92VO/Lc3HGH8O6Y5IB49t6asoYGCOkQG0ycLSmhjg9V5dLbO5W/Lk/f+wPABrRo
rPUEvgI+2FtDcDQ5JtwUxhFw9j6tzO9m2b2obsvWye7KGeXJoNxdNinUJnvr9SmbOEQqGnUcudiE
8LrnkxelxrFEa2A/GiJ7jo063KRuDwIKCkZeHVfz6Bbq512qy/hBD6juJxE1osufcnaabZaUyEl5
hIsvyWMnrA38xX9fN+5gfXXC/Jsweu3KLj07zZB4uSylTYZ8cc9IW6PxPw6MY6iHGylh/siG+psJ
1caKzRMhvqJ/s7r5y+XhvX8pmGiXp4irjSh8WdDoR7eqsykxjvBKtp/bbBppi/c1xXOMtl48IXQw
gmK/csectUr6juKNcv6WTpMZW3CrkoE6KhgTQPc7hWQwBiBUZTKu9bh+ujzKM4to6BSRCVUMChDL
uW012+7tODMRAq3RXwg7RHczxGLjgFLpX5uSOuUa3REOEdJyQs0pqQEeQs5lefVTUPiPyQxCckrj
7WU7770VSTQvyZezZdiZi+Pvdk1Gthw7cdX+IzL/O+HeZQtnJo1kE+wztmHZ3jvHvW7rWFSAs7hg
xk8AnfZGKX5Wnb35ezP4C1K952S0lxMWWYXdVVRzjomVifuCtrFbzwVM1UFTcvvXpnAbdFOV7zhl
y20ADFA2aeg5x0kbNkFcgdEGJzp38BpdNnRmf78xpF6kP16c3PU6yAcc5xiW+koO9daE2MOB77/w
4CGlan7Z3DLphOsqVcaOJ8fi6ZHLcE6jCapKEgIeDxQImAmwmnvYJ5MAOAlNvxpEpiP1a+Rp1OuK
m8RmicrPl7/CWGRC1FeoOM82dQnLEfnyt6NOiDOpiE7TEdNOCQ4CGroa+j84fpRJeGxowFiJqdkl
miLIezRgOqlcwIyvHxQbMOIF5Yptv+H7L3+cdeZFYR9z2ZC/dyAvWnxckcGnNiTzdGwHbx2LF+Vx
0MWmGPx6x6d5A8rS9GTD1Nl4kB8CvFBfBTpLut9pWIbP6sZI0JSKgeHaYh0zAuACMwqIzGUIehLP
EJAMf0iRQA4pYsW+AsPAgc6vqR8PaRW/lZHx5+BTJC9TeU+5o0r2+ipCBTodQCPZAf38L+oPQ5Qs
6Wu5PA/LdNXrIvGc4XVRhjXfZeSdYXbDWT0zhQWxMbHikPwyIRkAkjXNv9Sw1Brw4ZftnnndKI5R
HKJGhM++dIxK2veGEALBozmCh8aLddkgiikQEhPoZBJFQ3HZ4pnrC04z/HbbdAxe1MWCt8Wg16GH
xTEAesGSaVHyogSQL5s5OzAeUPW06EjVLo66Xw9hGQ+YEc68p/LFYitIpAHJsJIKr6+9L2fufRsP
8//aU1fPH1dLTTHf00WvH5N09h/bEI4209f8KzflNSuL18XQrDi3Gl0/2qhjEe/depr4ennizpvg
wlehDIGGWr8/BjLA6lDJkYmzu3Y9z5Kmu/FKmVTN/cKLZK7+n4nF2rjkKuB3YRS+E9x1lnMX0tSG
cpn+I+JOujyccy4rbhuJi9dc17t3zLHbKAuHShzLNj84DYR1QMrIjdiHNJu2gcxvg1Q8eRnIaNj5
gqwwrjykZ7/ANRXmgUiVa26xaDYgKY0NJ44OPzuN42Os+K/RTjX2XCk6hHIKhopSDKwzV07BmcPm
ALewiAxxI9/lTtqu86qhbThsaLoZtrZBhOPFR7foyiyf2TSOzh1O2lnyr2UtIbb9Ek49OETSMAc3
J54bR1zZ+u83DYPwVKqLAJgC++KA4XGlg21G1gk6sM/20IKb/FaGw9b19CsPpjDe7U/HkoB7eJaI
dUghvj0CZZBB6RK5/SnsxUPVeA+0pW4UyDwIHdoh5rURwDtdS/C44A5hF1xVbnQlb/N+Rt9+g7rf
/jiG+dhBfNF6PZJXHcpFaLGtbDoRrhyO966BskK513JBGVGXeWulT/oEB8bvT42bfoGGclt45s/Z
RKa1ytEEt+sHytC3VWR9sqb542XjZxYU22SFBe6RRdrkre2mibx+7EWPMGX9LYZZCIKE8jZr6ru8
oPn8PzBGtMjTQwz3Lp6KtTDXc+mwpDxu6yzK7N049N4GDRR7a8BhduXgqTP99oqjvElBGBQc0Y2+
rOtlDShra8iGExNw16cTsHbaTKYpuiNbs3UM6PO76lTE3RV/6ppdta3+2DY1khOykjkd3r17l4zw
QzgImmv+x5bWhyiXt/gU9xK13svTe263WoD+LKF4NMkZvTXLTo1nKBT7kx2jfYLw07Dtir7ZXrZy
5iZlVimOUFgzdZ2r5q0Ze571Dond/gQxR/NRsxv/oTLm4bZLHPOp8WjkQ1ERNsesx6dVcr59UliK
eGu4Mt739yofwn+40R2T68h8+yFFORfwvZndCS74aGtVk3ebDTSR+WXpXHk+1BFc7CTlKZFxJ8Uj
8JXfmjLG2CwhlqhPtWv/0AtyKymseJX8Cv3DCBsu0PTLs3xmbGTBicI8josqz781SBplpgJUd6fU
x7HuapR66wJQb4jb9v9pajE2v09dPY3L7pSM1KACM6DsnEXQXdRXiyXnRmXjc5rCMEDpLVdspq21
8gDFnco+BKhBnc0CNexD7xzH1L7+fgrBbnLbgHNRj/5iCofZagRiiKc24KYBRm9DjgHo97uTmOaV
rfje0QV5SD6arDRhOnf4W1t5kpSdpAfkVOd+fWMAQKP7SRRbC2LcTevp4U3baclxKnvrn/9glCr7
SPzoUA1aWNZKR9NA0renuOk+iNjel7Z3aIRzJUl05p0AGEHBREqWjZP/doAz29+X7dieIhOw8owb
ACVPdvDaZjXN5c/LYzprjFlU1SbDfZdWFDKC2SJm5dy0BpQuegMu9QamxwApY2gCLls7tymJvDBE
AlxQF3o7tMgXQ1ri0NOuBI/IYOu5Qo2+8OK7/8FJez3TqOI6oG4Wk2gnk01dz2hOsHciPD0Z6AJ6
zbgZJUSmlwd1ZgqVu4khlTd6B1WyKj9GG8hvT/Bc5l+13BAnRG4+2AAFVmYRxjeXzb1/8VTUTFbP
ddmHJKzezmEAZ1Hit2N4ArE0QntvRV/zaV+FnztPwYiCxvnrRXtrUI3/jye2TCrQXuEUniDpMVdR
pIS5EaCGSDm6Fry83x+upITNrc9NrOAyC1NNUA4kZLWjW9GH2UdkqnKjhxejhqX18jS+5vPevjOk
AAAwwynI20oK4q0t9I6SaYLK4BSOCPYmK4vmlpU97Qs9fXTrU6q/OCn8GgYiZn2M1HJ0N0P8evkj
lI3FNxCqAF8hHwS4ZHlJx9ynLQ1LxakI/e/QPu7zsv/Rjx7EF51Ptx8ioJcNnnH1eeVIvlDUsz3w
uotR4xPjaEdmjJ9WIzvYiEdaM0IvS3dVD03pIXeaYgPjDCEHbaJw1dHMXJZXH8IzOTrPBGwCSBmk
rsrrvp39qrEby0+aCJewCTbwOGiwwZv0RRpZsB67Fx/h4rZOdjZ0wKHbopA7jv06ojv1Jrdt9ymC
gOJLM2rRg2ZD1l8TuAN0hh6I4pDc+EHWbi7P3Ptnx3NMBS4GQipxTRb1l9bpiklH2vSUoseCzDW9
eUgtcPLGaotK8xVr7zcG1lQC0yN7L97VnfSyA5mnZ+nJEdUv5QDBvPISaAE5u+l32EEPfHl0r0jl
tzvRA2FvGSa8mZ5OHLhcjw5mYg93oajh+XiIoKH03JvGe0otOGIMeEheGGuLyjN/M6PgOEB7HXy8
/BXKyOIjLLwHh4AXyCIkxm8/QtGq+ylp6pNVtv6mzf15LTrvkPndNdyYOLecAlQuHRIqTbAMBGM9
H8fQaPNT2w39jUejxFp4/gS7c0yoC501Dbg6EsRjPI//FJMGNWVCM0F/Q2dt8iGPy/EZjEq+s6Vm
P6VBH9/nwquPeSbnx7bKkcD966mhuknRiAIF+cvly9lY45BlI5lhLYjCA6SeDvyg43gXJE5xe9nU
u72Hg4+XTwsBf0EicbEKg5+U4KiT5FTA5zpazlHQerHSoYisa4NqYDVfqSC/D3MwRLoQ/5GLgBTE
4rEuANA5BbgCONn0SkmIh/kGKSDvsSg87aFFWXNTtGULtVU/z890GGZr+NWaD6MOYeSViX6fmObU
kdihzkTFCVjw4iQ44zhKqd6FxhvLT+DDTFLroVmdAgcGgZVJWa1EYzhvdm0dQMlgjJP9Uta1fwXa
+G6HKvADX0AVRcWAyxty7vXcDLQ6PiFy3h66Lg52BNk6tFSNu3Pswflounm2S6VN1/Tf7gD8Wx5H
VRYlw7U0zdcMpZbI8mNV0cKvaTN3sYWEkZPig0bRhJBjnYa7y0YXh58SIqV90MqmbbMNQJi/PfxN
r0/5UE7TYZyrW/RbHicbdhuzKa+414t5VXbU8lIkYoSU4BZ2PBga+iBs5gN8nfmqN61PZZkCefS/
To0rVyjhoGdGE+5fj464ATpYF+CaTbfM29FlcyYG4LHzIaqN6cG03OoYOF54B0GZvLJxFg7ivwcI
fAyMI0tHvfmtKSBrJJn8cjp402hTNnIOnSU/mlb0UyZQHbiAPO34GPbN5vIQleP5x+39zu7CT6z1
kF5gGNEOc97/qhuxbxXU+a9tAC8mKUDArtoRF9PY52XdV63jHOIqv9Hox195rV1eWaszO4TsNZVm
D4wmYdHCSECrtUr92ocS8YTYOYFZW7mh9pS7zk0ybuPwGgzhzMy9MWi8XTE5GZ0Vqgz95CCM6Xf1
Sc/D35dnbhGlqNUh9eWB6gBCAsRp4XC1Nu5LTnbokOnaM5TPZeo8t9Y9gnuX7RjqYxfb4E9Dr/fr
H+FC0Ftu6FS5dcjtZJXAJ43DpCW/s7KGYT7Y+hLuSMiq075Tcr+rqvQ+JdYL3XBQqW9H7Rgg6TAX
n5op3ugVBKSoWGnutRfn7EfSI0mFWHUDLG+4Mk2K2XeYjQbJOsgJOmNAoUxDRxzmsjm/5VMQqMvD
+kZ2xpOiXL48S4s3Vq0Gng6+jsmqEJ4uzqiPknM3+vl4mEz7tnPgF0+RJXXsp3AYo3VFc/Zle2d2
mIWvQ96bKIMq5GL1vTHCYW2H8dDJRDwWfpccRIZa4WUrZ/aYjY9Ce4cqjJjL4ML2iwD9Enc4VJ0G
dYwDZ2vf1ZBAaOWwjnv7Si+JmqTFTsMTUg4rYE/wewu3QRgdSYpoHA5dJGHHa+qdH+jf3A69nr8e
F9B4siMGdw/LtvCI/C724eUsx0PRBneF2TxoVfZk1AXK4+LKK7h0P9TOAIZoKFApw3rnC3WBXaey
MoYDKitIi0zQN2/cRB83c5C0v8dBmqAWwKL1teN+BAihWOhQSbg8YEoSavIWk+sR6tBGCtqO4tDi
EoSNO0gkja+0Ag7tLTjlCKT1CAuHkvJFCNXRow9dxcvpkJZeo7PT/vJKv7xDfVt71IuuvJkJcR5S
x+5XuK7tMxkZ476KoHswZs34IKvoZx/Enwtf9I9ohcCLLCfv0dTzngNPE3jf2hCgJ2O1S+ICgy3K
zDiB0A41qFfSYFmPX3zIg+876I43dWEZaA8GurUqAvnbrSR/JFO5QdlEm0orxBe9bOMKZmthfYrD
KHmw5tncFxAmQbsBEQWAnGkTjoZ+1/MbVyYsV8jxORVMRHG00ah4bctJSz84ZtR+0pMpfZjgrNn5
hoBXK03Ah9tjs4uLEILBKvI3uaOVN6UdwsOWV3gaFQzeSFcVATRpjvEhKGPzNDatiyREP6H+bbvR
pmys71NbV7dOapYPcazj31l1/BSUEB4URUrbrIkWaKIZ8SaqMrAcASj4ILIEd2UE7rCHXCKIdf1u
MtvhCWVCpMvEpral+TBJOq3MEMRiOWXzrelF9W2LIkk+dNbGHfz4lE1etjYbGJuyvI+3RmBAZhLA
KuDAnvg0a6N1Vw8w1ZgTiif97Jc7u8zpnR+jdG2RrYe/O7YeI33IHmK/EvBgmjCJB0lEt1sznaiI
xbe0+k18cDXumwwqDscP3E0wTN7aM5EjzKth3vv2nCk3pbnJx7x4tmMk2jsrtzbmFCRwkSM95q1n
6Wffm1hDpAIer3KAxWNtTQ8l0m51Ag0JxRn5kWZZ3p60+yKMEEKWokVkr4e+ywsr86aZG3cbx1lP
UWHuQwgDHTgwimj60mk2mWWETaudn8Mk7+tW+qMqLJS/6pYiiwYQFcoZ2va6tJy2vlHDzdzLYYsD
hE7vLAfveSZI/6Z3mvxk5SYE9FGQwAemo+S67xIhWUgO18a0RgjZps43T2lpIthpDZAogga8gUYP
EVYvaFgGyWMUh8x2nJFz7tmXTSolWolJIj7DkFF+nvWGPhM4+KGbzeP4S+Ylct9VKjyhq0e/jYc5
2o2xod34YO93fl9OBQo3U/GcZ+C5VqJqsnWmE0w1HjJeJko3d0XNyYWZo6HtMkjvyQ7v1IteMgv+
ENHxTiWhH1elPvJwQwpdFJD0oyRc0xwfNVuJUAaJhNyFfhLhxPaISDSegEAnMkdwz4rQcuYfjOIW
qVQ0CG57/5gkP8zghb8fp18Sltggoi9RifjlYhMit9b7yClP3/lJhnWL77bitzqsZ488DaIEN0j3
xglJV5nf8E+ocrTiF8xEgfYTAQvLB/SUbHOQRU50KOxPGaqccbbB0bvRZ4kIYbHtxKfM/mSN5V70
X2UFh2ypb8oy39hw+/P7EQRCFjN+9DLUKd2fY9DcwOaNaMWWb/LMJyOBrSj6ZIC7zvazaawtMExz
+MPHDQommGfal9b7rjTvvQC5E3juob+B8Q2NZdp21a93kAr1DbSy+1Z6qManN4XVKAZ2dHsBdcDk
S+t3Ct8xWBvooJJNHmu72aO9PQigVSdWf/AiZ8vwI+pYRpPuangQogIgraK7ge/JL6Y1eWW4YcVm
rlL+u7XQl0/oDex9U3tAHODesO8Go7mBWX9nB/+HsvPabWNb0vATNdA53JJsZorKknXTsCy7c879
9POVPAMc2wc25mbL2iI7rLUqV/2/+r0HkNY1aCOCSBc4xGTHIdhbYy2YjOmDpnXqbQiZYRUWAIZa
cw+quKtDhAIBmGeFUKL0I6cvxI9CHHXFXDk19GVz0ZxBiL2pDe3S2u4uC7wP1YFtMMiSTQ1P3go0
gxudWfeVm1X7WO8vWKV9yQtrSvM0lkB5jtpLNmXnWBcIpdG7T7XSZyb/UHmGvR7R1rVrbQfNemDQ
7nMm+kYZDIATnTUDg2sKmmeQJTd2lZ46sz0B7v1NCfKtZvUb2ndvSnZeltBwlEcHpiTdCL8ZlQnk
1EwTjbKC9xm25A54oy48w/dxo0JOZWnxbcEjILdvQWo/pDbMOVbizxpcy6a+neutx9NaxntaVKdg
SJ8m8kwWlD1QqwqUT92Tbd6qUXnuoECygFYeSIiDfVTvS0YB5QA3NQy4GnNd9gspurwmm3tg6Mon
g7rFhRU+dX156bUPYL3AvF9ZdYkKhRQdyugCwtHrbE1+DRSu08x7OntXgto5zQiBmhxsGg2n8aZE
sBtoaKO025YlFNmgBGnWoYFyqmuauzHL8TwGpiC1bWF/jD340zkUYOEOeF32Mt8tSbeJphkurydN
uyCKjQsXRDeui9E4AhQIpn4OuBk8Nv3nYSW/KGc0Sd+dlDPD0Z9mFxhtd9dXLaAzqvUqigfYlCur
AbPU573NpHrSlJ1p1OuJ7nSHHidPHZjlBpmjApVau+8pWMz8yZ3zN0XgK9t2jZopAA3hOimBJJrC
0L9ghjeIcVJ0ew2cMG+5U8fvKSn4CP5c3s8czM0Mqthyh15jkViMzu3hYQNg1qzhgWBXoXHfQpUO
G2vg1ogcVacRIsal3PRO7YPI4bcL0EXoDKEuaJOTCo08UMLgnRmbtjG+WLV6muDzlY8N9ITWSwTS
Ef2hEUcGJpvuo3KDPUdBBZzVLpJhFerBM4rVRaGAfdLTk7dK6/LAPhcJ5HHVKKepdeCfKeq9AHlX
kQ5r9+jJeG6pgD0I/VmLu8GvtId+4FweW3bKrL6zZxjNLRhbDL11zA4TmslVaDrwFfTynJRAebsa
qGsBsHlIi6rM3plbV1zXmNs79K5i6atW7e5UtYW2PdjZA/Ct4KzNGnywnrWToyenQZnf5aVjDNvc
W/fL4pwBf9shLrkL0huvGEzqHoqrvQdqJbuj8AOL0Xetz3nvVWcNgd26hTpGd45WboAEBt5z/0oi
YV1EYQs82qfEFPT3WgH82py7DBQYvlw0CkB4/Z5peJbhPYA1GVtGnHrIrTAWsXE5T/LDdh4CqAF4
moQAlpXtlPCpKe2dMSzAKL/QxCRg64KoDggZ/RGRnKkYYM1JyzeEmFinm0rF8bSfWvelAlYyI6s4
zh8lAO80gGNlIviC6gVYVmaMg7OjFOsFQG62Z3RmelZNKHpP/CZvi/JWDIEcTAD+d9zHBomMEuuO
SzTxszffmerJTt/gRFWDc5QPJyXB6XGV4wi4TYvvWcFxpUPVIbZn4NxxxrA9fHgKCd7cb5w0D6J1
8rcsjhii93J8zJCZ2p7gp+ivYm0WzrmsCs/BGvFMLCn/nnljvvC5JEXxGkGhiu6z1LNYUySQovQW
zMhsKrYspJRSHAWZvy7h6xjvRi+89MGdU38wmQMh7wv8ERUJA66tFK+D9pWH9Mxsk4fmxtWPMVzl
Yhe5e4GWzbRnKIn3jafDHHhelGA/U0yv4EUW/VlCyuam38U/gaPZQXTcic7p8CUEFN24yoP14E5I
kknOYx5Cu8zKKmrhA4AtaqPMoaiob1IauPvgoE/q1lbbjWGNB0V3dry8g1AjCJ4Co30MdDxgrcWz
qET+ZwZ/bTN8r0gvqOSVhpTLGsGetaPMwn+Jl9Ze+l2gKQNFOygwuMjfRU+QxSGpcodeZ/B0PeNi
dJP9uiwn6qoXPbHv8AEiB1d+r0DN6aTWPc8SpuqFYO6G903jBRYf67EPy73gGOV1hy+2dyxiTbn+
LNSehXEp8dH4ZpnQnw1lFVDANY4Ha7/0Cq7SneHuA/UBrqv1FD+K/2fAVWKV0bGcD5GyLYytl0Pa
gb/uaELbEPHxc+5shrm9CpsQh0xexaAfRdQFOoCzwbzP1q69c1dWu7I3vvYcSORE5A5C+/yFf4iK
aGv3Xs6rxq5GADOCEg6N/avIcQkvQK6i6lI5hhSQV2IOY11fB9ni67Nx52XuhvnhYsXfwXO/xYRG
ZvdTEdgQAKYfQfrdhmFvwR3dolFz3Ej7fTJSPwBFEhbrrRg61AxrzCEWX5dLTep3szaubnFaAuux
BC+UP4ufwIt+erbWlvfUrDt5lj5PHzlDGq4EbsAAxrDpzeJCOgBhdl2/La3kMDXvPfwenxXGZF2Y
dJk9y5qKtHIp2ivonUhvRBxRYhEepriAGYkCZyuOOCnwT4UonmWh2ueYLGYSEJVRPOTm40+fQkTe
eK9qbH2xDVBPqs026BuHb5HJ2dZZ+0Sd79OnwruGQ4LvUp+dMhg1AQqc3xebCcPWKkX6RZJInRls
CL+pJcEiP+0gu8hashvyWyUsvOnWUpYf4vb97zrxoyN8mWt9JW8o4YWLQWb5QhxZ/uoqn24tMJ3Y
itZ6r8xyB9+BD1L9qqudra44D/JNNs4w0w1MNo+207NOwXXohOpki4OIHQ8+HxTBkF2IOgDgtKG7
Hd30OLvTSRvaF895CqLvIF3L5omvU5fqWVn6G/4wQHXHlr/ZU7AlUt9NIPxjlDm8/Fd2sYY4AaT9
8i0DsiGbkqMobQ9nfcAbRTWvWsjP+bjutDvRyZw9fsgRRjpFplnVUFd9OIXkn4ENuxmu6pKZ31k0
5hqOdl8+G/E5C/ubxE7pWoMrVj0L1wHKmtWfm3fOL7LC51k3Klg+SoHEdQC2LbJzUC3x8QYcfIAK
9m38IicQhWnk6qpI4nfHajhH+Wmu7sdsOXKNUvG+8cOJ9Xd9yiGVtHasRWMVj2ifF/4Sq7k/hP0D
/wRn0e/CYa0VETyfnxYlzuavywQDJ+8z509VV9/Xc74W/cP/4klZAbEfaMgOFj4OOmZDTqAGfaTX
bkTuy1s+pDvQEr/xMWyBTSoo9T60StQvnpd1EptmOs8sLq+HhQYww+f6SaycE+2+CLS9p36bs2W1
mC0ej8tL0gp78oRQr39G1BHPoHy31VcMLAoFsZeThAt4YkpX7LjT9TsxDLb7aMKaygcS9A9/CKAC
EVGuxb/mf88R0N3aE7+gK8Vt4v8NaHXeJJjN1xnHtgSEheg39MaL3Vo+reAbL/rOtdL+KCYzIMyx
Dig12Gh9JxUPdUDpdTrQX5aIF5fEbfgZWYspD+Z3ZJMLyLGKZh8VhdcaA3TFjwC156RvvB4F/gXV
wADaahzl4+X4pVwM8aH4htu8uQJ0p34Xg2diqMQn51aiZHgX8dcdG1DlQDwKvs0tUa1rDBd7YrAR
YI3SqyoOEG/XwTQLZN4wQ0yN94WPwzt2C+w5pBLm4MHUXNlduZesGr4eakC9sXHRSXuNhOTixHl2
txbtIeeUPerG8Ws/VWsCbhg3pGzwKSzWie+L3uhlmdCiQJmsWaoobVaQYhNe2ZDYQPtrTEzKR1s5
LmK/G7Qn8bGTi7LhPdCMwu3DetTAwlvAAeODcCJEgc5YuoLAGbR5fxhhgpAIkZdmUeUdeHqkeNYf
WR6Jz8rEBjC6FJ0prh9scmLwajeU/ZPjiVbCaytYGjv5DJgW9J/sLfkcMVAIzVgrZKDOaFrWU6cd
pi8vKtMNBkmGn0dCNr/Hh+DuoQfWNma8s+Kdnj523dOIglIGyMKsMwsN1+C2JiyXg4yB4bmYllvZ
5XKItZqgxVznKp0OqXhwsuN8hcdQS/XI92FlWiNIfRyfAYIndtCY8ibhu/iY+58bl+BecNE2DW9Z
eXYmMfGtPq2NuLN8m9zqDrGAzUIMz2TuepOOTV6XmlS6NHLS2WI+IUFyZhmryHufrPJEr7UzDAfo
O7+lw02SVJ8WvLfw5mpNO7M/xdI9tcECVc69i520iTHGmlDubg4yfPL+6A656AOT1FNoJW/4NgiA
OD0DsaysCu+dzMDAE0taMVj9U19tZsWB/JHUEG+t1oTz0xb2Dd+O7Rtej7NiLC/EAPqqsV/w2XDY
Lfdx1LMtCyZOIjecLJJz0cMCFzEa56fhVVH/rAaLBCMNVHDeJbYVXO2OEV0CCVwFJfc5zxHtNvgP
Dl1oosDEI2UlFBsnhvCHr3NhBfh7QrIVV0YmzeHbNNk3ct7wmtCHgRUcCR932LSRJ0G1ikJSRGin
rUi4yEtAEUxiXSt9A85elom8/ErLrH1iuD9MoqlA6y8SfIiTwBKDZifa3eZTco2IY4MQ2FPxMQDf
A4fMgbHk+yQGswggquadK0J4t6ztKnmWA4vi1Qdv42DjdeDCKyDVWX7pMZKn4R55v2w6qDwa80EN
gMVPfJHUAey0sKkvNAqCyC4C+X9HjGThutPJYKLYJbXhOk8SozZUSfrujOIbjHbF+lTk08jw3Ssk
z1gACZyK2GbSXUXffh4842oSj6LsXJYYCWAnhyg9SEZSvuz00Upko8eV4PaTEryLkwZtcYp2kS3E
mnDmG7I3SfcgP8ZUH5j3sp+M5lrjVbXTobJD8aMG/c5W9wyG+AvMAqL3gnKR7MI81jvLrER45ESw
zfK6k5HfE4WQCHrgsLENkz49iSWs5mITpxA8kGWt4b8mBaEWDlsLbSE+Qzf0/IJSyEjf0bjmrIiz
yuZrpAP3Pxh7yePL2epRYtwxW5odVrY1sw/alNel6EEHWgg6g03CHM3B2yPWmuNctLdNisoK4DlJ
h8cYsJpVDzGSpVjf2Hkb4ypRG6fOKRhN6OAPQO/idVcTiZdmgE7N3geeTu71oy2VUxDYj3NKsG4/
KTChsAtOsGzrstoWjA5XVXMuwVQa8MraZn4s7Ce9c2F0LZ81ThESMJQXIju1bP0oWHy3VL4rZnCY
3IL8Tnd0iuireOVFnmw9JGDo1cuSCu3zu2xtEA63hLn7wkvvxk9P77ZDbWENRV8FxWuFCinDH7IA
UjaWWBLdzMuhk7zkM+sGu/QBLSArmSjhdjTQ4UoJ9x6Gz7uKDiYiEbkoVIy86h5std/I2v8MKaTt
DjsEpvamTg3w36dkrVnAkYB2y5a4irmGWot+wNGPluiuDd67+IXCFyyQEylQeoGCyblXp8+d8aLx
LP7hPFFdJ9tGbAJa/3SbQ9u7gqN23feicEjLKaY/CBpe9C1MCvKtoHpr1SqsX8NK3wTpcjA7c2Xi
kg2oEIWMgMul6Rc8m0t4IeslyrzHIXHMm6JZfE0vLgNOTjeP2w41seCYZ1K+sixfLDgKAARhWojN
DTxCOwn02MoFLHwX+WnJ2NUdbA0EyE6VJuuAtJ2aOVfyASFxfjEf0gxRF1kr4AXJybmuMIZO8xZp
3m6Uvj1UJzPurGlIMqxEITpTdDA4paAUEXZ3zVqyEDRafyYVRJVhwUrsPp7SutXVdaV3PkQyO1ri
3z+fj0bIfg43oeOIi73gCThzehTJ8cjyDF4sDiPYgheJBWkdrov2RlSj6ApRpm2QSOliYAAPWi5a
IOb269iNq5GmSjFY8rZeokLM6LIMhMK5omwmK/S7Kqc54TtyKQqhLpGI+JscV1Hc43g7q9jA8AeJ
U5RyYujHcoAlMZ12Sg24Ez/lVTg7GpKCAhSJJmts6ek+o3LHmurkKDvtyTQquU/iqt9FoRHou90t
u4XDARvLcTHhKI0eIkm0fKYpVLc7qIW9poi5NrNoXIO5fmpbQswycRis7jA03Qar0BX1oUraizPQ
fxQQa0xbuYqJM0NF78TRYV0Cp92Y/SP073cO54qdK6jjMTvrA0MJ+VSjPdlldoIvckNGbxsppraa
x/5WU0zRhXZo7Qk0fTfXz/w6ZYnIWljEuNDfEKicyffFA4ib4FjfdYF5dfC6I4TVK0uKGtVJXFhb
Mg2JVR5T3CHUc98BcJrVzSGIoC2qLIipdJKdzVqZNbhK0GjAvkvKSO3JlHCAjB/yqcy2jml8HJAw
yYBrcfAlsOxzRzp9tJnQ4gFRJpS2yO12+yD3tlPq/jAwTgb2hUjIiLT17BS3gO5iQxeGLyG07oZo
VXntsmrrhZeZXMk6iFF0wq+5AS6gXuzzARZAzLvYBDoNXiHE2pSadSvlogyHbcARttxp1yOBbfxM
pUoE2kwjCcNKmEYLRzhKrykk5WJNUwcs47E7i3sEwPRFg81ArRd5A1E6bm6eJuIa2fVAtzcj3FkQ
NArpyDEanB883VY33nXwr5sg9NGLhQEaNY1vXdZsNHSKnqEhkAC9is4Ab3xaLMaxqLy+olYL9dnO
Fgg9uhuU4YU6QobW1Cb9qk/D7WSHR2d8Aza+K/sLQ9Y7j8drSbeZ8VlU66RGq7o1jmL2kQESGeBn
E3fA6B7XWHCgwT7fMM26I3sfmPlDFRl047tXmith2nHPy+Csm6paWyW8Trxxb5qrJPMA8YtRA5Da
F5AZOBotxFCQUOcykuGqes1tM3R3YZ8eEw05zYtN57o/huINaXA9jzb36hTX+JoqpSYHGxlmGG5q
I+KZWBRkOmpBorVDmzrAwOan75U6P1Yk5gsqBxVgXBi7ZG7fyuhVJNpG47jAXEsKzOy6xwBYIooo
vd9AeZeSuOzLO6PD7oeQBgf9Rh1HmP7anfg+hRJsXHV+0uL6yVFHUGmpXyV4g0UZwBKYUxHPvpAK
WLnkWShp3tbR/F7UNn0Cz/J92QeThS1IERpFHsIkFMFKGu7E5YIG7SZxzL0O/6y94EmkRn/TOnhY
adbSB6ZRqiQDHETVfjQo/Lk4NWKZZvfGgMEoaeMNQ16bMIJspgaVR7yNINb3rrlQI82eulmDp7zq
bxe7fqkw3FGNs+Vq0UviDdD2TMl7rzmbNFQPpjdspty4GXGzbGsgVRX6ph7/GBO41lFkPYFpnH64
deqrVQ7bqHVTs/UZTGCUtck0hZsxo64Qe9t0TK8BVeCeo6tR2Si0HprtNjx0xrCpkbSNSx7SIPYt
MvOyMHJHijkyMQqUAiprOcYsr6fPh2DJoNtBT6SRD9XhOWz0Q0avnNYpN9G07IveInVc1unK8L4U
2CeXwWTXohK8gNXbDt1TZTcf6ezhTxeYQooCiUkYF/UHJYUkKoeFZCq/1kbjbNqogfirdh6XtqM5
JH1yEsquc37MmX9hz/zFa7g5+ifLl3vaww/i5MApgQnqKfYaIcAjVf0RJhacj55LynHUVtNoI3jW
cLTTkWxvTas4hW8sOw3+PCQ0zqbykSbmVzGCmUVrfbh458SdX/Smv7WM8gJbH0QxVN/wdToL8Dyy
LezH59F11W7XOnxpNEf6c/CO8ti9KfTkKQ/aW7WFxJuhlnXSelyc0t3keuEpn7o3wzTWUw7VZlWn
6CXwzC2oO6cq57hTQZVydM2EFpCu90DHP+X9cPXaaJ06X4sRAHfJOoYKwomVGLuSYDBdPqasPVQ4
tw5qT8NaLroKEZaFyVa3+oIWh71INlNkA4T+XYkrVNn5jOsYfkxG/2jYwVEzoMar61VcQdeDHt5Z
rjQKde9t/jLA3u5MhDpoYQvms5KUrpsmqBm3OGhNRG+Glrx30biTM92p7oulx75JINXmEDK76pfI
jh+iKb7JKXGomfUFXrPXyu3OuagAfNJUs+kpsNVHOXiQaW7lg2ilTEuDTTHEF3S0eIZJ8ewoy1rs
hEOKO9fIrKPietzh1CQS0SpGnqPnJBtI9uOwFEOJkpR1IZACvXJnU63z3O6kNsuN/Nu0zN1SQNls
FgtVc8S+r/sbiTvFMnizsXLdhWL0/ITSL0b3UTS9TazO235PlOmZViSON8Ma7Ii4RMoUEULjl5sO
mkZZdqOMJ4TdvLPm9hDr1KXIS9ihMvhFSfdapKblW24O7TFWMmtjpoWxXozQuzWVFspayBCj8quE
cVpV/QgH7zV1CmjIl70EeplLB8IcnkY6nPQFSkNcPyWs/VlVdiMBhFfwRAw3SqAzYxCDwDq2efHQ
qNNjkjWXJCp3Kf5SgS6nc4WupBLiXuuU8OyTSnXetLaJl7jwYocfPO1BLspWqDjOTjt9sZX8wrSG
L5rVgttursKHYYk0bJp+nUu6WLEBXp9RHjBO4jQBlnUuKJurenEKuvRohg5VbDBUVzUVXhzN7p4m
M6Q3CTcO6JFrnMYj0npPv4K+7goDZCQIeL0ie45z84zdPOIX+ZAC+rVhHtyl2rVWfxRVrZXBNkyo
ItgIf5DChBhqPujkZNShk2OC1RvWrVoCQjOdGPFpfGVEk6YaBEhD1TN5ZnYcLL3XaLyHahSQCfLd
ABVs+wn4I8ScY1j05WGeAmXtmFMNf19SHTWYb7/1uWKcNIewbGFcY6XZtfE2tzDerlPLTl/7qrA3
LUNlG0oUEMV5pblxzHGgVNbbu94RFj8tVQGnps1YjQYTAKSQArSdjafa6FyoK5eG1QC3Xxkcj9qq
uNRx8Q6N+7jubaO+5HQVrvXKfPLCAmarKfgOgOvXZWz7L2rTZJeMibuTCyTLXUBrzN4s8uY40ch4
7nR8xq4jE2XbUPQpSTJttF6lZtsYxTpMh4C+C6Pb1Z0ZncfFgVOui0f+kOl+Upq2P8RQSqljCJXw
QCi+ntq+vEnjNs8204w09l0DoZcT4+cDl3qoXfWlUjN6Ascpq3bAgkOK2Q0F6KVaQ+qgNCboFiME
GvLY/mqEiXOspxECcQBkD03aNptiCjJkznRPZhfgOTNAae29brC/2pyqVWQzj1rHkfnSTHVDzc2C
tdIt5uFepQPzzrXDFD8Kysy4jBx2BFJ4PbemsxZMycHNin6TxXP0xCmo/DmY4XLXcmU/452R17cB
zAuqxF8a4uVR74K7yKrrM+gIgU+7vCNt5ep037ulFWxbhS4i2pTc6t5WJwaACyN6suh/LQmK4oh6
RZjfNESn5cE2F/ISRpfcshfVZkiZcWm1QN+qDf3+iTkXRyNS6ps4IzDW4ph+ELeC97BovY0Lp6XP
VJNFTpC+iCB3VH90+n7t0IOwUifLWKdjqR/gR07utSAYNgFx7WvCgVrTB0VBTanT27nU9DNsyJ6v
QD2wXubYAqN9Hp8ry4ESXcvCgv4wD8JaawK4FwxpaMN6PdVn0nXeeJvWIQpVz+xVkkMFzwy8t+n7
bNkwkhHdkU9rbwPgvcEp75dtVYPQGfau+zQPQPGOVR6XB4BIcgC3oKr4PlZxdgcNSHWrkRo7ZZFZ
+EqivcZtVt8ZVWD51TI+p0ZHP6ITKb5W6aEfaotLjwU5qB4u2QN44TVHp6K848BRnBddnq3h2Zu/
JBr0zHGKYwDhBhVVryS/U9vNNnFgiVQnhgMw/NajMevRTVag0zIEBKpdSIaEN31Dx3P2AM02RY1c
WGVjs9oUljPRTBeoR4OOcDLpZJTjPqZFdi4BdOnU+bx48PhQye4ung13dedq3is9yhPkkAQZ3TKd
7AonvuqrdGOygxABT+pucIkLWrWeTuqCDVjUEorziK5MyvB6DBl2OeaXePaEjxMYMYPBosvU1tnO
ShEq9A9tkcoQgSoVGsc2orxWFSDpOBPgM24Qkq5u2n4bLhZ15wjOxwysafgIO3vVOJW1azTL2WLb
lfvJULxrrMLPNmh1JL4+bJ+hUvtJYtqQjTIizW2/VqbRH2JL6fzIGRZQM1WHeLgdtmPmJruuXGq/
pHd/4/bz915Xxk0ZGvolMLP+vge1b9MYdGcOU6t9Y9Kx/E71IoSFtqmOagrjthu46UYb4ic1YmSj
RortvNgzCmn7TpT1l2ququ1glxRgzBq5M+EoZTJ2oPd1qYnKyJ3URQgxdltQzmGe7PI57BC0arNN
7d5aDyFrsOh4aF3ICR/RHquuyd2zZvWZXy9w/xlZ0FHhhfFSKwfpSDcTkiyjN24WJfb2oWo4e9vk
LA8zKVWrK8010/kkhjnhlHINSPIKNIWVld3GDchqh22PpHc2+Qfmn/0lJixiJEj1S6CWaWEKio1W
1+UPWyUZk2dtsSoVmrvVInfpkI3oFcyhes0wgZTX5gSpztPNXLbuibxwuloKKyYcW+pTp08Us1y6
n23CRz+vUQapC2n2mGjhps+nEAY3WK47F3KoLKMJPgRqYhMaFYP3arH4k5EVp4Js3jq09OqQzRP9
37lbUmW2eusCffL8GMw0w3gF0hpOyXZM3OcytLtXJm6TJ5QRbWVqRJuOFenrsUZoypyDqXpDu89a
nUBnSvBOCqoWmOUJJlXa2yLSaKsutoHupreM1KBulNeeMc51YBPoD/TJA2nWzJulcsCocqAKcDK3
veZdgeKolkVQMiLpx/qaJPpwh9zTW5013mOQZSoeeqg+GHHTbLG7024GtmOTLNig2F3mF4hUqy8L
PhhtoCbsftLQPHoDXS511NyGsaLeRYlJcR+zVa9To8LBaMrvQ90U0DMOD8vievBxk68IOou+lbTx
VmpXxr5W0jUGd+HgZ707+FYzKes5y7MQcmSjeSmdhA55U0/9hjL+WrEBKvN6rz8IUlO4itKRBp0K
lik+Y4Cu1JETn2lGD6xa2y310D4mE7kqkBPsuypvK1ivgeceqgwqb60glsnYuwI/8jhEdka7UH80
FKF5VUhqKnp54zhJtSkhUjyUIfgVU4DH3Y9Gs+31tt+NdESdg2WhZ2QqAF1JbNXXcyxOl+klCMTj
9BBZOnlrmaAsFD0jYMbNCHUvenKTOj3W6kDv9Wh1X6Ienna17WjFATGK6nplH5R+ydZFrpm3HTPC
2y7t26OxLBRUl0jZx9Ew01k0GSN0qvF8pYGcRH4/l+vSGbK92msU62AFpkZqZHeFx+xGWFkEeGM7
E36py4p5FeviVdlwsZYhffj76MqfM0gMB2og+QmqAkPkv82t4FQBBDMqwW0z1rR8GrTQWetSGI3T
f4De/DlTxZ0AaSG8tFTGZH6bCpqrpnSqyfNu58zbN8yIwCz793f5c5KTO7hATMFTCAD671j27kCv
NqPp3m1Fr2pAM82Ck2GEkKjRR2eQHNwGHKa/3/O/rh8LR84ILB/9d3gdznJs2YzeQ7zEdGzxRqOd
ElMuJP/59xv9OQKn2yCCQ5IBrjaDxrK8/zEnSFBVNUVOoUGzWmdfz5TLU8zq3pzzehMGpFOiIrK3
f7/p73P/LmATNjjvLoQjCC3j3b/etRrNvqijIbxLf7ZvZj8bTSi4SfeRB2+etKVJU7V19hAwMKF8
t6LRNHw2nWHjJt6VCvDfH+pzavXXWSt5KFOHJUFgE9XfpgEXK17UxppCmZEgy0MXCSXHn8UiqQTn
e86u9MeQxuQXySJTzlSp5/Sqd2aDJLdPZ169deNb6fNp3kjZk42W5FVEWXQhHJLUkcc1JGurEVTK
9Uj9S4ZvIGPRUqXkAp/TloCB/P0F/xzUw9gzdUqUIQN0v08fMqXvgCQ4LletLO7LMDgMAz5Olg/7
//996B+1gXPQiUl+n9OrkrxJ7bRYrkYym5t0Gn28RdK1tJL8/UZ/CokNL5kN5L3BtkFm9espUjMl
jIqAyDu1EpwyPXI/85rA/sApaWZnO3WX57/f8ndxAVgIAAiL24KBb1q/U8rgHzXzQnf4jWABx/2X
LAi/DdRal9h9jJ3wH0fyE2rjP4/kz9vBMKt6TMhC9/nbG1pNWLZlpt4YEM2uyrqK1kDAf+u76Qkc
9/vYbWm1aTZVaT2a5Ux7Nhld6K6DZAtx2I2WM9kDn3mhOtAWM0M3eG6+giPpXJjKSp/V+LOe3BHu
r5iQu7ra/OZkyVFbyg9gs8E8tucJLjZn9Jd0fq8Wi6K1Vrw2Cb32SY2LAVt4EcT/OKd/6lvbhQlO
ZcYTajtE8teXLrVGdxNgTa8VxKErx8hcCiC5o9NKo/cH28KNYzZFo/l1iAhQQ/0fFuXPwXPsqU0I
g85nuv0Tsug/VOLswEPRA+d4HbJQWZeqql2VKswoixEa03sJl0nv2vS1D4P1D238XxQjY6fAPtjg
uHPOfrdmC5XZOukb7Zow+AXbU9Ueet0ZrlU/NDIHSbE8MWznftFoq64GMz50ahruwsFhckQvGt/o
9Wa34FfAvYmPtQtJet8toeOeIi/S3v8uDX8KIKYJ0gndheTOgXzz153SutbubFIsV2Iy6i9Bhl8H
YtJj3uox3Cu95v/9fn+eDMB/dFLGOqhhqmv/dr/UImdMI9Z4hZtTP9HCGRprEzLhFemBDBYbMinw
u1ZXs61D6s8AmPxjf/5UodhjLDLgtugckGt+fWFT7Y0GKN3uGpKN3c9DDfIBD7rPa635x1j1n6cQ
pwaFTRoSohLw6X+9VYT3nCqD2l1dyIHA5Y4r0Hohdxs/ksw1QE2N05RkqrscunL6J0Lrn3PHjimI
PEx2q5qgJv96d02v1bidOXi5yrysrg35qWnzftuMZkxbX2NEd2hBik0kGVfW22TX1aseh8GuGtqc
sSHwUP6BaGD+BhqLzwAamYZqEDAmAMN+eyS3tKt21iL96nqpDsRg2OyqPqT+P4BYkpwGa2wOdqxQ
kTGj+eA5S0daN2/X0dJp9E2p5pisl6iOYAmyouVbY2UOg7SZeYTMXSmYrLFcf9TjJ7Mu87uQVgDf
bktrO2ltvEs7u7+fR9pJ607JDx04IqeU0QicaqttbCYZXGpXQU1bCBPQzU4dEOFpKsB4CPLuGELP
u11olKdjvQq9YqOriSullPj/bRFBFbNNQBE90FvArPl12/Rery2r8OyrWZnKjVK5y5uNBnhss7y4
jL3R/gPk5L/IA7wsKmfFAMuXeOfX+3npYldsiXMdiZ7HrNXWoCVS1lWLf/jD1p+iD2AMoMqMuIPf
Dpnmr3dK9a5t3NAxr808U/+qiih7Z1S4eojqOjskQTLua7el9yA/5ODqfskbxbg3DCP80ShK5DvO
2J8sAt6bXG2qixXN3v3SRfYhCsv5NWBO+ON/ODuv3riVLsr+IgIki8Xw2jmo1YpWeCEs2WZOxcxf
P4v+5sFuGdLcAS4gXCfmCufsvXaV5PG6L4xpxTeRIMyJ1bBlj0S/hK3Bky9TsdOKXuiryonCcyC9
dhV09rD0qXWuC1z5q7Rss3vfFsm1J0KM8EHfPoyEpnx3KqPHrpr6CHnp3zFpVsUmroj3xTHduy+Q
pLDRDsN0tMeONr/pNq+9473pVGAwuPcxdepxNMEUd8lLL9MTFUpKEyC+t6yCJGX3uHN/1IZFQ7h3
my/AC5dbrHktN8cxwQP0SCu7jCnjdpZN6dQ1bnlsvlPoIsTo5FeLnY8D3kwDMi2I6dBfP6BR0ooA
pZr6NrxgozxEeVE8qZG2dmAbyQkktdr24fyplclX/D/jwzzm6VC95nRgOe/0LgGAImzNptGq/FyX
saEvCs/GGDtQ90PcNVnrEODEM6VkD0PrJA+eShx32yVeuuP1yJBp6ZjuaVugIy3V3mhHufcHI7z9
fPK7PMn/PQWH6Y/UMWjEF98aUTgE5I5VfV03Rruqe/maBsG5Ngt36UbuVwj3fx2NAEOeN3BGIogu
vje6yVmX1GN93VWSb8Fwtm41rTwl1lX41YLvw/2fL81mZ029wAUo615Mq1DQiHTvu/raBVaAWBZN
qO+hlJiauN8bXo/91ftZGRUvX+PKVYhR6ZSUk0JplUUbrR6CZah0Qfs/1xZh1MbPn9968+MXYLEQ
ZPNkQMb8GH5TtkljwA3XrzXoDDe5TOqbUeaohitKWa01Iq0v6AHJm6rQ3mXeqkVcU7ROyqZTiwhR
1ENlB8V94wBvCAZAM4FGX6XWg6leadYwnjCXTcuxdxFtBLO0SJD6ZEikPJ9fyMenyvZFZyR1DCKJ
WFv/PYrGMhZVHU76dZn3T301rfVJOBvhTNdxFlbrzw92OTn83rxw10gJg9ioi4uDsR+ZYqdP9Gsr
I+jFtpJHFQ03fhB8VcO4HDnmA9mkfEKzdSQL0ovXJ8j42EL4aNe1jEpmd4etWREdYQaeqI2jn0Pz
iEhAfnXcf7wV88WxTGc9yhBy8UWOaW70mY64QRtb8VqlSl9mPNdvn99GYz79vzeBbNlnQCcHApV4
uR9JMxs44qiFZ0ldBOD5fT1La2Lbf3Oz8gqBIOvAPn7MSxYfUdotRRuW/3HdSzEECA0gOg/sJmDY
izscUjPW6tYIzzAgdlo63reOmhAxfBWfcjnLz8eBugbyy4FdxLP8+/2c3FQLaQiFZxUgPhwckZzY
X1INr3p/5w8elvFSR4SjGap5qEcgL5/f69/Ayct7TSzNvOvUAeBd8rmmuhzbFPgTC5pxek4Dhfw8
YpvHMmA6eSE939Ep03XkNcHWHVL3B1v39tgroznamVqIVq3GTEVXFA/0FUq4hoK4biHa65tynage
XUm2QyWoIR8Q5YaQE/Fuu3jp4MhQKI1KsXKCprxCLeOsjYlRYExaRLKV5y07b8pOXq/dF34trkp0
DNskFOamC/Jgh+twmMn7PqsOyvMtodowDjSxjMnMAyvhQ3Av/GoXdnKk4RU7G29MtP1Y9va+VoW2
qlV2cMoGJeyE6OHNDwZ7NTlFvmTrDSVP0/Jd7MnqpWssbO5OoKP8MOXK0PDfkQBL3bDx7XFZZhnk
WG8Yn0de8nXtFuU3HVfwQgM5sTdLXV9DW/U2eajRPWlBi0SiLB9ra/oqC+Hj8APCkG0CKVSkA5iX
k3qZeYERqmS8bjEEsFuhTkIRV27oDnwVZ3QxEFAKkqxZ5mULKDFG14vPoyMiM6ZrkN4i48D9cC6r
r6h+81Dyx3v5vyPMFHJq6lTTLyd/241Tuwzc9LY0qd35Fm4JI37IQ7NbD+V4N4xfJVdcViL+d0S2
9LpgBwqG86L0JHEP5L000lun7m7GoNmV/kjFm151YCPkb9YRxNZCNc1CjcGvpBz2dSsf/GG4KlV4
a6uMSlNbEhcqsDvY4fvnH+rFQPG/s5PCpWo9U8wva7Xs09C3oktho+YamHmQAogsjxZ17v+ySnlK
gnCNivu7B+zo8yNfDsfzoQU7/zk6BK4/z/vvMSoZGtqEtOduC+jfqcHUgmBzH48x6mOTipr0u4Xv
i5MTpCSgexvPrzafn8I/Lv7PM/i9U/6jQGUmMo1lGWa3SNWmhh0NqnbzTI06rNOF0+krad5/fsRL
Hhq0OtMGuuyyOAd7Dhz274smgFOVFF0MhII/XHp4Fnqh+LrFBl7Q4BHtW99o604YX8w7H2/2xXEv
bjYrIncCLWDcxLFctkaJwn072xb44YzaTteKpR2oZIGSBOrHV7jfDzeao7MTMelkmZSyLyd4A7av
X1iNcaMVSe/AZ/KaU2jGcpPrQ4JEr2uPbdmKZ5eh8AbEfai+uP7LgQXuLKVA9iQSVZn9YWOip0AU
gimM7uMmHbZCNe0Z+tK0/fzpXhyFf5yqinDnxgeFPBa5Fw/XNCeZ5xPeGS/CGdRIv/hpdEAFPj/M
xwHZkcDVifxhTGHzZP59GIHdJa98dIhd0Ml95gTlgco3TCkz0HafH+rjipBDAXOHFkjKgfw9uP3x
hfgg9TDNpdN1bwYIkGAKfnMaIz/noAr3gMT8E1KobuXRBvqPxWOWDERwzGmSc1PNuFxhh3GSj1R4
jZNKvfi2HlV4CqWIvmHe6q66SckrhHXFoQ2m/It14sUUwVMkH3cO1MPRB8P3cu1kVoQ62qnWnZwx
/O7guw/05ieuH4wxfXrdpGP9n58nqOiZ2kkYrg1nUvz9PBmFfHA0sj2BMjCx3RGQ8dX7f/EB/r4m
UKlMQNKlwXO5HHO0rh4w+nX/9xA+ctxmIVAnqQXGj+4r4OK/buHcRua4gl7g5ffupFUwUMXqT61T
gFaqb/O2vrf89ioV7tb2+ufP39KP3x23zhAWtTq+Oip3FzfQxbZe2G53Kvv+R4tfWY76V8Tjy5H7
9y10BXlb7FzZ/F1u5C10Unk1JP0pbc1yYwQy248tUjakL/4xM5x4a+Q5nEQjnWWhKnx2q7r4YsL6
+OXP7wh7GOJ9qcxfbh8009OI+B360xSEydmTSfnqON50Crxh+GJ6/sehZnQnVww3HPLy/Pt/fPml
8nKtSzV21O2iQ2f9//BS/uOx8ZWZPDNqAuzL5pf2j0M04L8HO2uGk9W++dndFIVfjPo2/8Afi735
kf15AHmR46Ngj6I9ng8ANw4ORbhio/Plt/VxjOQodJqo3DIms4j6+zKiOp+I1PZ7zETjK/LZKytq
tGUlnHSJG/tnHdJfiFL3ixDGf3zRfx314vlIL9CjwIG20MuN26L0afQrp7CXY5zi9a3xpngvKFa+
GKr+8WH/ddT59/94ZIWdO07jav1J0y20RuHRcmD4TyehOyyf8u+ff9f2Zavi9wOkIMBNpU0kLttE
YGrb3gE1eTKzxLsb4fkdjbGJMNOnGooOJZbGvIoeTb/DU2gO7RZBd3DNYkcc0HtGqzZCP+97GpiC
lHzIfV8G7LI6ZapdbYsxWmZdKWhItG/KdZt7J9dKkC+ukRwn1NkPWl4OK9F0w7ubjf6zyJv8LY1R
S/k5B6LXC0kPKvh0pmXXXldG6K0TqZA/0jXYRMj+kCKHIE6cDuHe1HZvmsUCO7D69DDKdoRtkOD/
zjRXLYbcmBZmXxt3Zud150GE1aNspvrAeVpnoaHWGP0oIxM3B1HRNBQUPbfbdZjOcnTcFq3llPB4
q6+qh8+fAnP9P74jxhsauYQhGx86RvoQNWmoxd0pEw7GKbMgdMvG6KDq7wHK4gQha0G6by+Kdd06
e81tdoUxPJUO5Fc/AW7eYVhHxaoH5UZ0WBBDjRQCHWEM3TgNME+5s2gmqEn/ZdnTfdcapBFITOz+
sHNZUC36QqyL1ngeKDUsMJ9vsLn8qJvke04LV3WE3sT23pnpHG26qb3iWFDDmXCobBq3X0bpdNQc
/QfK421WIWG3q1Up+3ZBZ/VpisRrP87kbuoTizSkOchG+gl53AG3BgqZAIuOVd95ho/CJI6w2Djm
ezoUuzZyfzt/sym8bwd2kxZdCBekI8aC6ykMN/Ok13jlaWp61Cg+omEnqF/NnqBqq7buuEL+fCk3
jIGHcbRLqjH6s67iJ9HXBNP39l3YsxGRWbAJDP9htKaVbvc2Is/oPsvacynDp0nlDd+7+FYngChZ
A+vzawJvEQPFaojiH1Mx3EiIljYtXlVXq9RK106R7gO3fK+r5LlLnCctTzFLTc2WZsF6TK3jpMc7
imOHEtAIPCBtD6eZeOe2hfAZe/Zyxke5VvLiGCZxQhma2GnAmyEcrPyFj8VDi4620o8T1VNSvkBX
WNAGi9raFuFAMGWHms8VJV5+0qvnf0zkcoacTs0yibKrQkY0D7T+rqnxSVvhitBAjOAuHaQmttZD
qzBKe1qziAL9TKUPM8Ozee4MFMRNFsGUYqmwjQQgPzJR/JWMWO7nMgbTU2MAogZV9AB28nAdxSB4
hCq6jeWM7lYrdLWbzNxbafRhk4XV2+ZPN0qHs6OxWV0EKsYxxh089EN+8Cvq6Ig0cY+qUEcrkFan
pCBjKYl/pVEHokz5C8+NCaFJra8EDr8DkP+Y2zzTpYVLngbJAQayukuBgwOH0J7KXNyPTanvOlSg
b55Rtwm+VY1uuiAv73nQa7EPqnGmdKKrn2S286U1oMIQ+DA9E5SqaJP6Ssk+2Wa8oTPdL2j2Cnvs
VUpmxqmzI3WOg8rd2FET7gRr5nfptBHvklUYt0lWa9vPR5uLOZvrot1KYhaaIGQjH5IlQsJKeOFL
/cGp+2qPjO67K8NyadttRx6kMDE0fX7Af6xCKMji7iOelyL05bquwjeSWlrZnVRtuPexFoGVTOL/
3gYivoIgAWpaM7H+cgFemJpRBA1s8FoX3VkhLN6gHs9+ANc0D17pxT//P66Ker5Fg4IX5Hd99o+J
ujNDURCT2p2mCMFLwGpkXXWWs/v8KP9YDngm8w9RS1zbB+GYVwTh2ORjc+oNer4qoHk/qjZ8HBAq
P/dxMsEjbYIvLu3jSpw+CGHcVFHoIFFevlj65IZKdSvJ7FNHgbsL/BuS21LqsxgozMKBvT1UD/lI
9agz2VFFAsPD55f9++P64+NjI8wZEA1JFYdMM1Ymfy+D6ogWhTFRHnME04hGstLGkRpUxTwv35My
HuKVzFJ350xAwP2FqDBS5kYFmnuQVIiJhbrhzXZulIhx2Izwu0orKr/YFRlzHeDiLG32KYi/UPXS
8rhYrEVeAekH/eup08IeD3vwq2eM77C2mgW1PtMu4N0QQxZk/T7xMm3VaKAXyh7Cx1f368NCjg9r
LoxQeUGCQxnm7xs2eI5TqAprqVdjjq0HA31L9jNrjGXgseJR3q3RQtoeCnMrovox6YoftupxCPlq
10X1GtL4yolcDaaV7S3trnuOWQEvK021q8zpDrozKhoHJSzBToMcF/tHewjsRZRMp7TUz4U13Okj
KWrBUHuL1KpfwbVDZO50d2XmxbYLJxaLqAQW3sybgZCJPV6Wx3IYACYECTNJWq2MPvmVpwD6zGp8
9brJ2KgE+lbgJ/0ypNELtlfDM6HYxJeNE6yrQWfCtcu17lb4C+ClaR2QJoQ/YSj8haxq/M9B46xE
bFBhaU+qF0vEzIfUkW/APYw9WSrBqvasEK4WfkChBQ9Ol/zQUv3N66w74U6H0UdMHcm1dNRj4EF+
b+oOg+KYQF/uW95Jlpj9VJxRBLzmESl5dZo81HrNOkKPJ8iEDRisJnZW2Ji3wAb2eAyv3dLc+2a7
dOWY4c7vbpUJ1CuiYqZPNSxXzYPumh51W/seuxZwmfzdqfxdVFknto3fMaaxaBPuCVmVj9+wWOJ0
PqdpeYPl/hpz6zN612jRZ8m94w83VeNsh9HZuZE4wpFbdVH1gGXnWrrpXSGnpZfnV0DrcZWmx8AN
qiUlvq2rx2uZMzG57kMnxF700b0MxnfPl3tUpHtGRoCd3mOsTd3aNrxoSwQEok4aPUlR7mLfv3bt
YdujT8o6+6FMyWfIdRWu9Bj3nl9eNRoSEaeG9u7gWfBjtyVUsLFxVTXTDNYftrLX8H3GcHw8L1ll
VnFqc1Cwka++mBQvP2VmRaYOyvM2mUuo2YyLrXICk04vnW58SKN84TgE6sgj8pxNJd14SYD1MqLj
jT++tGdXgp88eXH4xdZv/kT/GE3mU6D4YGKuYZOLG+GiuBkIN+uJzAwfG30j9X4GZJ6rCYPa52PF
x/mfriGVcaRylI9YCvw9UgCu1Ue7qsoHKiyrmIkUmfidLzAS1lb7xSVd7Gu4JJdLYulqo7GGgH5x
V/0RLQLSjephMIGLNSu/RarehqsmexUxyhUvWX9+cYbzYdtO+ZtIdi6RURmdzsXl2VWByzWD5lIG
Qb5G/XOnRql/s4zaWGgxsDM/aeNdPyvvrFpvVobyi+8ytY1nLejGdSQti7zCyCcsLoWSoRekthA9
uaWFZwI8BeswThURP4HNfnHUgmFZjT1enSgF2c8i/Mn3dW2nZS0pFtkYP6Zj2L0EbY69kqDO8Jx0
KK4ALCWD2gWTBoCnrYZ7H1cxmAfG30bvu5tgSOJTBzKLiiiTYN6JfhUa5GczEQbHWvn6xlBFuLdp
bMK1czV7E/aRTbhcO7lrs/BLoOt4CvkQpx6pGNMSQBwRjAve/h8ijoq1srT8qqjbcI+azV+0YioO
pTRypIhVs0dGKbAr6uSBWNG0hQpRrnDNxTepQpyQYFTaVumgNkzg+dGI/fI2cTFQxl3df2Mzxhhd
TR6bNms6aBOhL3Hgs42qMJdvgyH8ObOGwwYyjj6c4XAtG1/HphoR9RLE083kTS7uQyvfitq09vY0
clsE+18mXDyBUFKOFYLJ26Lrq/s0692nwrWnZ1G6UADhZdxmkahPgcEjSO3W+YW+Nr5r0lbD4IcK
J6ggB7GUig/JpME5H5ohv+k7BauenIyFjTRqa6QkuuHZDoGpNfFmrLHgjYrZtJJ1dHSLQOEf74Y9
WqEOSGLaM+81wzmYIMcWMyQKS1qKNSU2NyiRip1ljiHpNNY03mphqt+FhjFQv2yi45gWwcktHXff
ZHlFCc2FY4XkEwsWITB5YAwH6VrhEZJLv2pdJ4FwnmiHAKnXMpdls5iqCmgKPEf+Gqr7Ku900FSd
ebAtdrp2mAxvti+Sc95nWOVUkh3dSuhrz1HRlpQnoIcQyJaesrOVFSOcLaEyYbEfzBV4NdYtrSv3
estZAbWADFZQeMnrVK0bfxqXg5eN2z5t8rWnFdFWsycDEpu8+fyr/vhNs6JnKJmXwHx/l8NIH/Wm
qHFknwuHWkXkNm8Y6Xmkw6QcWJxKrSI9TTdW1darFqvH6vPDf1R90ZM3iVdFSD3nTl4ev/PkkFIO
DM5R17U3FemdO7LlkU1Syd41jVNCcbHEGnWv3AITyFchUA+gr1mxjAbihIg/hhDjx9ayTHU0CSOY
qy9O8WLymDX4jiBdhfoRMh9xGXQnbYTdYWJCUwty7MqEBFnAkb3gMCZM2pBGA2ZhUHykTxxqpyP3
hQ1/bRvhyjIw4TVfBZZdPDKk4HTjsQdgU6LGiGru71mGMpLwiqpPHvBUb5Mu2HTNeNPph7Zuby19
2Gbmr879Yj3+8ZgWWdC0rPjPY7N5MfRrQW4QuNS497hIlrp6dwseQkFIs8TuPuBk56H02hdCZuPi
zs+i97+OOm8S/tgIEn6a603HUSsWsU0Bkao8ZwWExG/Ciwksuq66tRv+6nCp0O/fEGZuROZD1Q9f
vQIXW4APJ3KxZ8oc1YeJD78y6cezGex6/O3we0zrTsIwafKD5sW8mS+fv3kfLh+lIV01ml48aAOL
yd+XP0VBFUv0NPemZDICP9j4h85Ngp+JZfQPnx/rwwP+vZxw3LnlRS7d5Z67AgvPqYTqYbLuXLc8
pPGrHMnBcYDIBtckFx2K4osNuMXp/70oYwXD/p5SkIno5lLLz5Kz9ae6Ug9mCMaoeDK0JPjPCzL+
ZWyGeCfIceOz+fsOApQKdb329HszECBwTMNaDF5sk5LCoOuW7Js+v4sCr+mHq+L7ZJWEDAiByIfM
Wl2ijeqlLe4V2WGTY1x7DQT2tL82qW9lJGKtqkZCPzXKJ7tNnwTVSj+pDl7N0kWT8WY2Q86/UPqc
YUBjBkNyX5B2mfs/JOAz6gr7BOGZHlQQ9SdCDkpni3vrSivto5cVB4PUQg2wXe70hzSEG5djGCdh
+SUQ3nn+DWOwINLPM5lc+/GwQ4x37cno10ild8aqhXa4KVHxhz7g7dGNrnr09A1goGDCDebEa9QH
yxy4Va692W35EFGqhWE9rHs9jza2mk5WCUq6EA8Z25BFM8a3IiHewHjRs/cxkYu07670uNxHka4v
HOmsQudHrIW/ANlcFZrYRNwthzq3nEWNA766wbuzYcR4ZbLzy4ilIjfRJXLIIqjFUZRMX+t0OoWi
WceTfkiz77Oz0qdsVA4vBhtaG+w0eUDAISFeFOEyc+29bvwiD2kzjt7OaKZ9DiOw1637goEtigys
veobPu51XX7PaKa0hrVrOlIeXGdTJvVDKvIjerd0EWTZGfXLuuE8nOkxSLRH0w1OBuTBJM02dSgW
JBNM9Lhy/KbLJD5EZqGvmrb7ZvRIcJv7KamXDUCGJpDBVmO9yHCiQnVSJtSh2qyu9JznxdkbLftf
pS2GAu6f8csDN8OazPWxNOAJ18ids4FSUczAmvYQ5C6QLeh/OOxdb5qWIrW85XyzQft2niL2aiQx
Zv6FfAQcGJZrxtPaKTekM4Hf9jT4CUTqRd05jmClgEhzqxltpzXL0vEOiFGPXqVO09AcvXDAh2Xi
8rRfyT09CANzIu2pnm6VgXxeZZuI1Q9JhIsKNL5l1msMXNcl67NlE+v0uKh/JKyq6uaxGdQjBfkU
jqyLzS2n39C7JuBD4moqPole6qscHaQPxhXJ5AZ8SwJvFBQWvMEbc7yb75IDwrPNvac5mIiTSamR
w8N7t4DfL5K6e26A2uSutYFNbC5dfz8q1sjwuH+xiwlXfadFu7EqnRunrepblEcEE7SOq05OJp56
hixCIbi1sct1JN6umPKD2SePruitmy5V1VUdex5ddrg/vazeZr4G+MM8ObRt4R9kLbunEAHllaLM
v8SoqX/rMAcRhuDrLCmEXqljMbn+naZZ7qrHlPlkdSVFkriFHFKPYt0Sirdp2SZvCZKdICzq2nOS
RqCfUrSARSQEcVxqvMHmggrYSjX9Lh3aYdWFlIs0O7B7IKWNc9JHKpVb1Acg8WJennAlB6d7sOfM
oSwWHN3SY+c575wahV8OsA1iWPZo95MNh0LnHpRiIu5KDtUqspS4cp2Ch044ok5Fiknm3me/8ahs
s+arKuvkOCZRs7BLa1dVrYdpy78XQb2Yyg6iH3U+pYONzxRFLElnEDIoOJfWUAflxfcmK64gDK4r
vD7r0onfHbMsdvAWflDnebK0bJuXycEk4K/CGqa1OBQCs1FIPS30YSCTB+XctUbyUnje9SQyuYwa
88kdbPZqRcILqAMZmYpi5RQmBu50tngnQ0dkhr6TPos/cV3E+qLv02XdPtjU8lU3biSAE02SVT1/
oCkyG+MuHuzvjpEu+fs5bXt+pBL1L8sknZ4QvXwElcu0zW6AU1xZ6hD0d7nmPUGEey6nGMMpIjf/
J3G9W35Tt/Jzw/ZemcSNBWjuuOkAdXOLaFqarlbwTaFM1qCuzKkFMmo31fAi1IEK7VmLCeNEOlBa
B334nRESju17Www/zUJEIJxsSXaQdlOlqKBC+q+W3IXlLB4251iMMHQfAd0WcvjRcdtAEfB2P6Rp
xcexCVx10+bDexeX8DjgXcxHaMrzfInUdbdcVKbJlXDo1I1qyfIUg+KNVr0nlXPDdXE3Wv3Qs6cD
NkyVxMvy7XzsyVBbMxi8FQKIaL5SX82lspqt3wnh6Z1iJSJ7n72JzMDDjyGuvqyq5kGTs2JdFo3l
Y4AJzPHlbV6b8aa2AhfV3CErze5QBg7D/MEw3se6JoCoqWZSJ6tHkNxduoIHuBHptJO8c/wVF4Lo
gj8uE1b1/Jxnx/lfYv2pDhOxYVTQXpws3fO/oZFHd/wZ39GTZUD0GTv8td15M9bQvipSh18kAgVg
zkIxfKbOjr+UJykUVpsqHTJu48W01L3fnxOtainoHtg3b/lhNv2mN9qFMd7NfxY/8nwuFIy/8ZtB
Ve75v7bOXk2B7wFilhyO3OA2Dx9iN1zNRw4lHEQo+9BzlvzhkjUeP8JIP/MjYA+/4lz0IX6p+reE
TQU/RO1vU6zEzYh2rNXhT5vRshmMb1pMRGkRrLVaQd1zn93IW6jSWyBb2FRCWzuymo9B7MoVP7RO
vVF13ltTrN+UygB5Y0SlfwM03F35Tr4HuLjN2KtHcqKaPZjH0u++BZnxXbbwmk2ZXbVF8ULTAvhl
0j0YLKKMFvTPMJnQBEpwdH3wPUWTudLySdBDRx6WaslBj2W0iIe5mj2R3RT5zTsprzHc2Hqpkedp
J9NLx0y8wIk5LQyZEgYz3dM48U92JWHRjuNUb4esOlc0ahcEQbbL2es6U/rSjK/ZGcz1xI54UTGP
0xwPD+Q5m5TgR+5DJVmwaWmy7UxliwXdfu0Y2HZ+sLSxo1KErLpapi4bXZ5WU6zo6o4RFCR63NFo
DawqFCk1g39NEVHdDZFmPdjwi4jZsMSCup9axm19G7nIEWIrvbZk/ZZFEYoCphzTBII3oC/IzPFF
V4jr+3Jk3Mp8Av0C8zHNZ2jb0J/pdOSvkZc8uaM2bJuyKBfF4AI8Dii6lYlZAGKFdmF3OgHCQoMD
q9ntfnQiY5vPuO+6Y1Q3ZO5vkmhEm5SBXGSGBZCOqOLeCKUk9EaBDA+Sfnqo1PDiRtaDa5LiFbWG
dvRYMwWEODDIW2H1Snnih2blb70RvbHc8F9dr2xcxCQiG3FBuC7cGqURBYGcjkohPfCV+E3+SrWn
xEncVW5P2iotFESDrFPPRe291HXqPrc+lltbD1hR2lOtAzZqTi6ScH2C7VjIBnZbCgDvxh/M5kjW
a3ywVPhNG+lnBFr5SCfSXMGGM6/62vPWyAv6FXVek0yTyXlRfeAcuxxe1LbEiHGO3bI/UuoASG/o
9ErAYO1HobXfDL288mPVP9MQ8b5XsqVOZ8fS3rtUVXepJvCnmnC4zMG4qk2fYUJICKTAqPmDnQQv
vIyD2RaGL7VYGiHzMt56OCmhQq5rOdRvFhYFYEDQ4B6Xg0NWmAoMajdhlVPgb7pok3dZQqm2NRDF
NUHktaDqnPCGkZk8ucL0h1eCPwe1Jye42eYkOG+sehhOQZDa9GlM7O3xRPwmmlpwb0kXfvPQ0oDW
jwwGHrSsgaPKp9JV3Qk5hFypSq9+thkWrHWWggtjqdWSBiYJ7yKXKWXFl0C3z0+RiNsntBe0dUxP
Re9hPKY7raviI1j9730f/jIq90eBb2QVZZCF/Slz0U/UvAGQE4sfUVqzYBR25TP1IOuNRg2MWTiV
r3rvD9s0q503zgfabEeF1UxmsZIJ8KqC5QZIH+DSlCc6DoXJAaifhS57p0a/JQg7p8EYN+3CqR3S
WkOHeQgJ+mREzE2aBfUjiA4lAaCeZd6otmzIXggiqFNOA0zZI2yqY5TyvUYAvSIZtBcUOImiboxx
47qavjIrIGQdRXW0FgrWTaLRS1KbzPSXcUjAA3XaQu+2ag5Jq3SNpqO1RO2x7RuyVSWLIzx1oxzn
mL0UPWy4FkW3o4m/FKImo7ElF6U4Asc6AtVfZmrahPS0l/iKANW112Ejwp8e4OUSMrlQ5L+4CbM+
qXUScLJhQ/BN5W+EAnqnvF2UIdDIJM+OvVC3qW94/CHj1S7iN1/M3Ti7XxHL/WYH/aHNuuu+8nZN
kc6s0q3j5njTWmpTzrUZoalhTbrNNbRGbvhWgRAjNyy+Hzzapqrx3mqiz2BswM4xt/z7EVFo1gQu
uSsZbLTSHGiFWVehazxLgdoiZ+HqDjvwKOtYEtI3TQ/QUIBO+/uA/0fdv4SIhwJj+pY76VoodZxh
pGmq0dGkgpy6+xw2j0vSdlDJx6SdM6eLUqfMhxKJzC864apbmmkPMJqKSNHVb6US7sJoxlVTwVK0
sB/M18lqfhvVyTtRT1dtGezbIE6XAmfO1hF1d8XjGBaJRNfV9N61LUIfA1Wzn0/Og3jbhoM1J4aW
/s5py/G5cLtftkdAt5bgH8+YMxeO0kcAiWJTEkuwQKpH0kbPS0DAgwkeVf8NemRhExT0nmnW1k6/
SPSUpgoIWFss4a92aNgcAYnPDEsg/ADURS+te22MnqTd3U2BRiiPaAoap70K37jofk2G6raYsofO
IAcgHa5c5WKtwWYPBStEeLzUa+0xyNgtdlWX5wu/Sw0UUnJaiASaYPxzbLwnTffrDuhb2cm11oFi
bvRp6zeshiFQNGjF/LWmuuuq5/OJCUhL3cF4j8c8XHgtNfKk/uE1bGSZ/eD77XRY0kobDn4aXGst
kOMcR4hrPupTvy2s8l5M6haEx0Pkxfsm/D+cnVlzm0q3hn8RVczDrSQ0y7Ysj7mh4iRmHhoaGvj1
52Gfm51kV1LnXHz1VbwTI1DTvda73kE8Dd2SQ8JZ23mfpG5fnNFZLcHfTdDAcGvntWbkeIrMD7Yj
KOjifY4vtfCSc57UFIqYKhbyCfv5u0ovn1Or/T47kvSZZsYrezrnkTokc3mwawwlGKUECT5ys45h
nWZh0yv90IgGPMLxrPLqTZT4ZJWnX6B3jCRxGu5aCwx9DUKOA6JgcxunZtf41lcrlskmrWf9fp7L
aFuINjmYGQLXag6cjcjENp9xDTCwkd3Eul7iQsagYlYToW+EkfRx+dlLpXYMFLz9ZFZmaPQQPrDg
ZBeqYhlaia8dsjLf5lnuMTtTe9sa7+3Sni5dFGRsDfrWEk60KRTWYwiDeIitG5Z8ohzjvAK/LNq4
3N52bf+WjfYTboz9upJjd4wbQuWayt42LQMPXz1GJVQSV0koaBoBE2Pzmha2gQNtbz7jyUFs9BwZ
jNTq0DTJlCJkoT3PfQrq0FbN3tULGJgpu6NPJE1BsWtjnTuzCnLbQXaUbEFotx5u1dLk2JmbTUay
jAenHSEkvry9oAkTUtzLJL9TJSrMzMIoJGsmI2xiwjNbY5+45hV8lDjgMT/HKdYxsSEOxJ1sGI0y
vsM5WfTZxg3KOytxd5xe8BrEJEm59Oqt7jFBd3ViesdZirB1hofOGI5ZtbTLse6u1IxRhJlvhkl8
S1v9PUBhkMjl9PTtc+qNtx5yY5tG3apMurNXpvaKDWTtJ6jau2pXpO7Rbty7NJm+u0X95uGJnlvq
NJPc3XTJW932YD8mSZHLO6MYSq7n3rnZEgOTrnjRoubkS9MnA9z/ZrYM4+2Up9dV2V0wWOEgo/u6
Kl9lFj+rpPnsszJ6jiphwOZkA5x6Nml2Qex2hcbYhexAMhpp9SycnvXQk8RpNZxIhKNapNtNTnuf
GzaZ6Az3I6mOIm8pVjJrF+AVsgb1vtgkc1B0ngM3FWvMZ0uFAmGgrszzc6b3d2kbfbRdcobd+za1
WKOPGNgPMXmHfH78mYgjJKRd4gAruxMlwEUky1QAo+3GwMDVTK/aXG8hxD4tz9xPyeTxSNT0Ougm
DBEG56UeAtzqMaOMqoPVk9rGyzwlGqcngQxpdptLgSN49zFXeD6CCm4U1lmZh1Gojo+87fxQXH35
BzHMkrUrbyK1XmY32s/eADo5bsuehNEJs2Z+cc8nNx24TBNPnlLuRLc8xuqLqbDXquQ511+gCO/b
5DVvjFdUt5hLpRsdgqlqYdR2aURcdHoW9SWGgDfGQIokPEOPMS/GIE+J0fQrOyHZfLK8Yx/YT71V
oQnVDsDUd00k96mnr3y7Pfm68QSt+K7DBXi1LEGxVECcr8NSMLg2SQMOnqYUSVFPNFC3Xb7bEg87
n13Ln+CWOjPhmUNZvRptH5rsoZHrrUrCQdKkvo9r60How77XdExN5doo9KscvXCygPuWb2L5Vvh8
+2DyT1mcfvTpeKu6jiB07L0G1jtJzW+j/dHJhLdyzupQzZiTTSrdu5O9V6b2xe6141zjipgSFm2Z
Yj3FxnXWFAqCErNLMngAFiTACNETXu/tSj8nX8tcpQO9SzVTVo8Y3zMJ8PB5TsjxE8W2HfOHlO+s
r8xbZopviIpjWsn2q95SXTKcCN2qwYOtKdb96D+MqSdWXX0R8f+uLYzfCTw1VKhhVR01URh586Hg
n23cTj05FVGVuBXtY9Tsg02tV+cZ8RCFX+78kqwNo6YpNaYinFW/SfhX/RJDRLkf47zrOtB0MCy3
Bv5Obx69wbj0qX7VNCDcwcFQptObU1t631JZaYiUcAgOru0IuxAR9s51srMs1d4c8nCS+eIsiFux
vqZ4f6qbbotxzk7L/Y8e58JGEdNsxqylqfKx0KcJpcON1qXF6NXAj5zXqkrFTpj5lSh6ik3A6PGT
lNFrHIjd3JrAccY3SyOEidxRl+TlKLsivSBOlAxuX+xcdm0FYQ+S9zniWXl+wZ4ixxCn77UjSCLX
pmdpOHfObLy3DP06rT7B9AjT5bPMOvRdFKcWIGDkj++NdnVYnmnVl+SzecmaWQLMsVNRcoIO2B3v
GGKXhxwm5QZk1TkKY8C53tW6sDXdbo2N1Dsr9E2f+nnNK9jaYjOziFJDu2K/vc5lAAwVddyHqz8F
BHyARzdPNgu/nPCz53hUIC1mpW8iMkoiH2iVNDWhAVSSPt20at+aCXFhU7qaBnejoQBB5v7poMoX
LhbT8ovgv+sRpt2zG2YlX0fa3tGRrSazPBtZfkp9/1jE3Z2BmUivlfdGEZyTYdwBmX2kgQGeTmdZ
6F9zBjErvJHPM/rrrki3jvCR4su1alLOEHvX9awl7GzD0SPF0wNn3rr59ySIzppeu5wGOd7AFH+6
nlcsDPIheg//+rI65Ab0VGAoU3jvJa5069IpPuaEvDln2MdtSQGihdFY3s/AdStR1NQsDJfyHxB/
blGff7H4jIFbH6KU7SX2D2WRH62gvwWuOkUGb40zjd2GY3Ndj/E2snnjlk+MofDGyYKNnToP2Fqc
mLZuNdJTSmR4ldXf4Z59kvTprqqIlYRO5CRI1GEQ4gi5SnwAiSBV/tazIcp5I1EuYmwIFxggzGQZ
1bExxmFqBsuOu1+kAmzL9wD9xFf0hJkSw7CedId5kf5icN7UNqkbFQOOniyjTne2ID8vy0JEHcjO
EzEoU5c8yg6Nii49WT9Gln7aInkqUM1D2Nn0IOsrt603XeM+4pi/g6m2rRuxx0Dk3MQ4LZN6UgFu
2rmx6835AKtlE2BRRowUfjCldUlzZk0zwRNTMN/y6qVmHJNIwEgd4wndaV5siq5Q+RquEOWxNobN
IMrHOMDdOXHem6gm6keQD1yk1Bsu+lRm2V1+qdvC52Fr3y032/iDufeVdbHm69TJW5a7x0AGW8j1
n7govDlTdGL7hnVW6Vv82k8UmecRmGBZZlWufa2V8W25EfheMO/Vt5IybO7as8nprCevqT8yKmcf
8BjVZd1hzKr9qIkjPc4mM5ortQfYR92EiQAmyIxkC1K7LwnNojAgs6xfwwl4nx0cDr0aozcQ+4TN
zBHadh7ki85cfjQNYFK2b7epv8BO25FW1B/ytvok2/KzFeBC2ruXwl8ohHU3Ds02ccmjbuMHSMfE
SdEnWxw0cf6Ek2G9sZvu3u+026iqPYfNXp+qR731IC22+uJrKr8sMpBJGjEvFZsmfeePYZ6elrCW
BksjLOQLYuT4LKOynglS1piOQmaI5EmyVS17SMRUt28UCJ2WhSKLdzCuA2Jn5ksZlC9dozjs82QX
Kb5AHt6tFxlJRLjJd6IGqVYArekDM9kIPNN+ibSWI9k89o7kTXOeFIeqoaffWh+tEFRZfNVl9Drr
jAUXQwl2GoMPjQ3ZQDzl0rxIwsWX3d4d869xaxzUjG+3HwMmSTsnKWQpurP6JmJrYeAYrwFvMKdH
xRANxtQgzLXVN8e6iOUqmfUX6aJo8tJrPORApT5iogB3pJ57Lyf7Kmqoy5LOBq6sfdaTnCRFD7O2
jA2eYDeVgLHm/rXCtWRly+yhKRJCBduxRcpDCqaaySOtszrfp10RkwTFJM3s7MM4VNaqaIGntQF4
N+MbdoqchJW0p9fE6mvLg6e4sQvG40uAMFNRzCxceSy95jnR63Q9LRVFTpVkohHfyDxIN6kUYuN0
3duy68XJqAGDxuEA8xB4hKBIm/WCfxzgoCwgRVYlpQb5b2Xk5CflIKAbHUlt6PrTLq5aZ2333Cdm
tTW1U3H22vxU1nCeg+GdhE/CX2sSxnph4UVMty+AZLXmVNrJD4fEkXAefCM024IKDp0mR9WXrsLq
CDHPCfNNIlGt0TrUKce901hXjWglnUSKUHjtAc/cexiWzLLM9OS5bJKGSIFtCDrxff4n3RfTqpqj
cNRmVJQ4RbEv6F5B5dZOU52GkUDWsrVajm7oAJqmFVBPq3cFm7FtxDUou3qliKBY6b5yqb4Xv5z5
MXdqxl7lZ1k7t9wnzDtSjAHz7ltqMomlhT/YiIMTzb8kjcZ2X73kU3SnxdEdUOzJVXAa7LnijKWt
nEcQ4LJ+WA4EIn9UaIiKh27ac0nPVBrY7jWxeBKe9SV1MUGdmqPJkdOVztGdGBWoYhNo9sEcxtcR
TcY2peKDAqcS42i7XYSZbvVu4avC2azWwqDKdByI32MxBxct08lJc9TIN5Q+Be3ohFWZPkS1ONhp
d8yxgjfSqdj5OVM8BC13SQ45HR3kyKuY2f46ITrYDNy9bfc7ALpNjFhzqOx3zM5CbFb3GS21NInb
qctmRCMZnXC5vAxm/y3HDyhr9DcjK9/QWV2iBmgOldOwMbyR6NAkNVdenD3ZaJR2Y647dIJuTbBU
UCBFmjsiMMGRPyxdOo/9oL7DqTQ48kf5XrjVzbJmtWEg8FW4Keu8x1MoIR5pbvpjks/HqhTMONq+
3noJGLkZsV0uIDzT5avu/rNaYCKwLbVETeh3ekaoPXyCsIgsZ9MXELWKKOLNM/Jsr1kDyTNFAsNX
eBUogV5vekZTtVv7r02KWlGfi/R+8aYrVnA0uSULihvgeHRYGtELs+XirhmM6pjY/QSyCzYPnGox
XDjbVcPhgVsU1rndwxhhz2wZzI3wMZ67cJi7chHluchByeJId20hx83MUOgtiB38NcwcY5U0crfQ
Me3d2PtMuFyUQT9kOg/uyvVqvLbShLrZsHhDF/rgBrP2bKvZRvPOk6/JqXenI8gm87DWJnB0NdJu
n0w4Q6EV5MWjAEHcwPkQt9ljKpGgwdpLv2vfe1xXyQUE1onaNnp2La3dZbFGVxGV437Ug3pbJ0rf
FXkxXgO9sr4A7CyMxIE3HqH/Jk36joTI6GOIoau0GvSnbJKHYdQwhSrb2tmUCBhXwUhi3Ezs5lPG
YqgYaYFNs1MhgFzNZsGAWNg0hmY631MjqVPnpRBcB+vBb0p7o5ve/FibXXPGhOi75fAUqiTFKSiY
9bCzAdEnCl9wzuGlVRoAdOFuQGA+s1rL2eRJzYQr5h1m95/cNj17ippY4wUKlja2JOFn1fQWPNw6
VShI7WKt9eb0vc6ku7eaYol4sZ3Uh1SuxiuU/+mY6WTi3dB2S3kHQGtF26pAf6E0g7I6A4/qOWA3
LuJezuP6k3lEealJy7n5jG7vcg/rTqMeu8duTrzPomgloS1e96HmPrH3QMcNOsuZ6JeSExleQ6d6
jCh0bDXMtRuYsghHkn5P02jC7vYTNKR6S6oLXkjfsZrXDYKcEy3Z5EFsHYQ7Bsg2g+m1t1BRHQnY
kKfZJBort2KaKAsq8TZhkcYUY2iGhsF7m6zKJVbJ7C/EPYDSaYHFwBDHMJZ0XD2PRLQdHFsJskaj
XrtKOWMyT3kI4CHd4eBU2ZggKstJJvEggTGokM+liO3QZs7z6MTMLjN0wmpdLTGSft7dCjZXd521
83hMYVFdS6KTcSxrnDuDmJ90jTTauVWlND9mv6kOSMZxpOTOblaE+xiwYBG1xUkoZzoN/fDu1HCX
sG2I+7WGNIqKdCJK8ZaC4aLDtWDweDLtQa4loeaGLclNGzXzo56N7iPPYBGviGaHsODp1XPuDD8M
L7FhgKcO9UjubnoZKBw4UwlluUX2/jaP7bcZC9y1XTYMwSLpfmWgndMhKYap5Uy0ahysy5qSZIDf
CzcPAEMprNlys6jviaqGfIe/1DM6YaZqI2zvkyj6dl4VeunuJbFy9ZpH6T3UOhPgoWcbxTot3QBu
JgSIglFvDZIirlme29omjWaLlBLPGtP0gYWm7bvJRkJmt81jlMz2dFKAEsEG7zQkBLkV1Z+aqoYH
ejUADIoMg3oQscPar0ge7tLBeoshv5BFWfM5MO5gJlIxk0YfhJi6yfPs4ABRhJlVj990fFVX6Ry9
OANM1lCOadsxPNJoL3zE1BFmbSjXnH4QIWSuYVtKqNUYgcyHXmjlthY95po6uU2tHZA+M0oCPJu8
/KhqP3J3pp5aoWe0I+Bjl4e1FzUHht+UZkvCUSAi79p1sGOnTlkfKLMCEo2RKZD3akjm3BwQnb2b
3NKP1pNB96NqdIdETEKtHusnze+6l9gy+9eSuIWT25fiagsa2NJ2yxeNyS+EhCRKbroZdU/Cdodw
MoAQVWRCwsg4Lh/ppvEvtSskVLGfv/N20s6Xs7XCy24xuqDhUDLQVowZv1YGA/syMuD55vZjFxOy
N/pk6mhdQNR3Y310mk6FWo1CBwzpO4oMjWLW9e3y2xiZDbMTn4N/bLICwTg0OJFN59QdtH3RSJeJ
EZl2BbE6qzjKSLfjAIZu8J4HwSfyTwagecYvi6v6kuezfR6s9pvuS3RR7iLftrMrKP+P0k7j3Tz2
ybodae80tuLzrOZoz+Ye3cN3WOgexJprjZ6fdG0OTiSkQZlJRuR8EBuYd4Jw4le3IM9tuUnbBBJW
1AVfbOaDj4lc5GRwWzccBRHZRbg2VL7RIo2v9BNTeWB1NiqYjFTYtT0PsIV8JrpyglKnGHsqjXll
nMoshLbvwCXAFxlNfOXj0UwDY9l4RswYFaGAgeRox80UjjOk+kxyp1kjPvsieh5ZRX6TbA1p3sYU
qpurhZoJRwuml5PlFxcIprUNhqPdCVeKF6fzpxUK7CsD3YZJRbtnhXqnDJvllaGjRUnzDYjRK0jY
RqA1pBZKP8Y+uzciCLPOeJiG+Qavapln+HeePgqqGp3JrJud8xJsCm3kGX3UoxdUR0f2L0z+nzIi
mEBdacAr96TL7M2lgWYEQ7BXhfKFjLzlB62d3NW6+S1R1jmp/NAZnJOnIPKVZX/0AfUSXB5kVtxZ
rfWifF4hId96Oe55K5mR24R0MPK0MTgwhHjyWrcHSTPl0armbuVRvyxapn8+Qt9DBiA56yi1Ztsy
6MZemijH5pHsXkipk7s1VTIwdIQVurjWLaR60Vn3Y6mdS/eZuuJD1pzAmCR/an1HyZuWWZjzqisD
5oTt3OKqDPi+M5NKIq1C2EOM55iWLVycWNaP7uR8g/G5Gg1/ZU3BuXPTvUMxUUJ1Aq19YNF8ySJA
SNNEJbFwPDVAOTlhUKK/zAjYpTZfE10+F0JdU1ExlCbBMh2+9nb7vU+117gb510REC8+l2vViiMF
DvnQvf6dTWafjuVj2Wh7kc1wDD1UCYXGwJd21sEkWItCxSguHcfTchm0N9122f6IX9yMOKuFywfK
Z1DhPn6jyvkxJ7hG2sre96P3Zflb/oylp0VW+4CP2crHAl9PS8ay4BV5NYR6Bm+n0q4VbXzQAb2W
wR2JBTi2AkyJaGsXwxNev/CvyaIuG4YgvThyfBC4E6NOFPI8Bu0dWVF0ml30SordsSKHHBXaHs/s
lQG8X2PqAR75SpTfBXH7joyw0+AHX8aezs/3PvC+AEBqKUV8xWSiqY+mPx2banxZ0DwMG1NEsf5F
TB2Jca2+ZUNYd10dajUdHhMH24lQDCvrinr8ZLTyNXCCS5pQMOY2JGeLuEijmA9zLu/bFhkdx5q5
89rxYV6wDzSg90YmQ3MU721QvkIgtOuEVrhpXsjpJKfXzt+6VN/nbn3n9DGvt3EfW9VRLJ8JeW5A
ZrCE5CsCdxvkDPkXKneH+fMC09fuduglmSZkp3p19Krrxg0GwFtg9Np6jC0gtoSdvoncYgtuEFyk
DV9jIFRPIUMlHMJ/jQu5eNzIF29SZRjYGsFutnaPwYRYzdr8kVhkCpsoCNXUHqUcDgVpiBYyl9nx
71U3sEUX2XCAyvsl6dWbj/3mOTNduJ5uQYw5b7rTep9xQ0Ety+jNtCaCQd0auaC3ERGZKabemCsk
1N8L6FB7I1F7hr37Oo1eYnh1q3GYGG+ykV/sISl3+H0X+9yW1Roftvtaune1E5wh/gWK+EvRmv3C
SPQT7VSJlJ2n2enMMtzotSitzQzkHrNBGY6/5W+GDrzCAKpoVbWb3sR2yC7r0/JyeB1xjhOxMU7L
bkkKQwjH0SZcUbHpLnmydb8c5CZjgPTAeR5CEt+NxBcY+a0QpLmTZjnp0GYT67gs7yWiKiW2aawE
zTHgqJJ42Hb4yzK59pwwM95xetlktRH6Ojpk2zrNbM9L3nGWQtBK1lmpCDSZ6RSb0IKd6cNPxQN+
jV3SDTg2KBIOrMcaDgrUd5iKLyCLE9+Y5jtEPpNTLuJLhy610q2ngKEH/NT8gPzuZGjBuRq6YAed
Ujn3Yx6/tiTMOkGxoaDczWmw00bxOFpgi5BFaNgA6sdXwoW2Ggmwo3Nfm9a9p5yPnpuxZc1YxcSQ
IHpVPmR1PaWwJzdcgrvHgPQoYlYOc1qpukMVyC23GHnkNvPQllsrO8EJ9RJTYCyx0iibFjIx/kkb
fWh2jnwZ/bc2dTeR0e9l6W8tA1/RycGnBXfeIlI0WWI7AW9Z8JCXX8hd5XD3/b5lQgdBakqqB920
jgZRsJvaT45LnjzdWhhgpdB72s0mnRKc64RGfUVU0mFMqptjZoRU33OWkMtO/F+y6ex3PpusL8uH
twdtVeZtaLjRanl2UzofhubeXKIak/okBgOrA3jgCyGr1d6XcOgizbbCDr5Ynfksy+br1Dl3MDdp
bPnmWBg8Vq60rLCFLs1RYs0CN1e70bY+xPQ9iS45Xg+89pYeofRIHmfm3J0i4BijMKST6l2vo09P
17cd08wC9HC9PJKiJIeZGM2WDHjzXE7jTWjze19aV2sqd4pWHiYDMHDb32fQWWrdJfkBc5l1N2iX
SUE2cJ+13t3U2URmtH9utSYkek/t517fJ5xQhZntPJgCq9qKDsbsPuqce9HkTTA6FMgxvOIl5UMr
9xojYp+8bBFAbrUQaIsm3iy6sSDv3hEtHwRinj7NQzkEl6ij8uCJ4xZSh9ZUbRdMYHDK9TRy2ldt
/RXpd75i6n0oeXnG0d/qIEgcyVd63cceL3bG4imYWmOdzAW64pMM6bAfh+Ca6T66tRnbZn42a6uJ
f+kk4HHJxmAOJaqXkvbEsOajUtWxYiCD/jzU3HwbCVI27WsU5GLlNOJcEO22PGxcmXJAVH0Go/DT
AykBfFLe4hj5isJNKuu1Lc3djgVUCCic5uidFj1U1ybnhq6YYvBEZ3I3UL30nYkGwN9Ky9oXbXFR
/B5iddfLtZfPtfxsjI0vtQ/Qiyp4bVgwNvt7q8oOEc/XSlD5TjNoZLbhx04UkINMf+JhictjN3mY
QRozdlHwg5vHWPce3GpxwUe/sVq+g9zO7wv2OwgQl8zMDj0LKuUGNL14jH0GUzk7ecZv4rGWkLzn
xtgizD4l1vy2ZINjzIHugyTM5HuTzf/EhC9POtCKo2E/gkpjkzmre1hliKMY4MLuZbubQOvTR9cS
Ow0Q1uWTYjhPancSwpnDIyn/QejlroKEkOfOi8cDpntjAE0Jn0woplN8mRcOINHnXHv5vR7TKp30
xxUKIwaJ7Ro5KtG/yblElVCW8OBMcAAAD8rdvPxujfXXIh0hd897Snm8umFwJZ8x1Idl0yqqYy7J
2WbTM32yrcetppKvuUoOyFQgRrwJzw+Xv1zA1JD8rRjROvx+KtD4vmBLcjEo51QhIC1UfL009GHE
m2XQlMlEhnqePgTGzPgLEh/CLsRAcDBs9t7FThnMsmjAycHf7kQBqd9kby+9Ml81bQn5nK/EVsnF
05ITreLRy2W5qTS2bTs9krijNlGX4KzRPDWpLdZNrZ3a2XxNAMM9NnZdTntIiUCF+rmo0oHH59Mq
lgmveXGGpGGveK3JrxRQc+ZeIf1wOoyPk+fcKh6GFJ6uBlajHONB4xbUlH/2rPYsi4+Igie6pXw6
ZHVwqQEuwgy0ZD2V1rkenRuDILwKOK+mrLrrnfpZEMS8akf1joVK1LAP+lcBAa3ErcRt2qsYIkiV
TBFjHrHH3c0WCYL1YB+yXmdo39g7q0j9FeZnV2tGXdamoYU2LGuHHRVjR453sh2q8i3yhI2XnXrM
h+rqqPjO4emDjOXVRq+614D8vB6T+yQwVRgh21nrDnGrAMnFfqi7F4wE3kqkID0B71QF5mVQ9bsw
IVrSGDbm/JrG5GEKn+ENCUrTu5N1t8aDqYjmFdRRtqfBa7AexB1/NJ9pnkMrmk7ULsxa2u+JH2uI
WZCzMSgh/1GdTKoU2FHfgzjfu7Z4s1P7jjr/Ae9xgoQTJB15/BzP+SbTrPugkgcCunYUnKHt6Gds
a/ZulTNgGlG1+5G4W2oXknk2TcsUGAY2bRTZNluQuva+Ra/B7P37MBUvUVVcpJneY3W1Ndz4qdD6
g0qh3pRRLRc7+wtpzdCBEiQknBCKXdvvEfr3hth6QQtcaPMK4PpqnHVeJkY6hwVE1Ph15dQ/ZFM/
HaRUFVq6otmQo7YzFG9Tzm6d+Ytf32JC0YLzrHKtE6uswLNEKSg4adm8ORVHuQ0MKVE/KmhIgwvz
uoqfhNbczEpB1s0HBZgmqx39kFiTWEXapO2f0wbkpxL6rUD756ueN90lHLYkOhpeSbSug/yQON4r
6spTLMtPfZyuzUiziRsfeehM/wF7DR+qDVwbJdt7bx7PMsUUT5MQXAPYBKZ02eeiVmA3I7EttDmQ
JjNYM1cL07a6NLq+7wjVZpu50P9sCx1PvOWZWHaWMMXUz31pPjTa8NAQT63PAWimtS8zZ2N6QYL7
Ee5ERr21E/2gjQbCVQCtwg+Zpu+0oV5UV4PpPbTuAkRn5VVCpzbc6jJ5HDtkKLAzkgHmFfuq9/n0
Zb/KIOiZeROSZfXpzfpKuM9BV7/mnUH1NRxLmb/Yeftcp86WcdJ2zPNLko6nZiYeUMNAl9Oo4iuH
CQufqwk2NDgvDHHPU49+oqUMNGzzoPiGqoB53IJ/LhEwdYOwO+h2vdvAYS7Zp1gGMO1XelDdVOZ+
xxlzo+kqXQPUHxI4426T76rM2QeuRoq1WVGEIlcxYzjFnXlOM2jhfxY1/y4NhzYLUmd5OtgX2UMo
nv+lwjdi5YohCaZbhtX9uJXiW4zhBqvhttxVEsECbJv/xzVd3Vuk4f+4Qvwi3BZMWRJ0Luo2Qlyb
ShZ9jLA/e+9T91Qm7A2If+b+L+rt/3AqwvPZh0tO9KQLS2oR5P/rTkc1LNzrub+V2TEwHoXzxv0C
aUPdsj/HNtnyR8Ml5r6PwJJf/vyYfzcPWi7OVM7GBsPBaOLni/uOCoq4tPrb6MQ3MnPDLL9XlfPU
Z1P45yv9LrzHXE9HeE+E1GIX/suVcBDzEyeQ/Y0SRD7QIcynTnZ/MW/4fdVgLIKTgOnYru4QW/Pz
7XS5cmIH+PKGLM+oqKoRDC5yvo53d25WjSdgCau/3NnvpkiYdZAG65qYL/mG88tFoyRnmo/fzK3S
Um1j1bDjKVRiVe7wo3mEtutQ0lh/MRkwluf1s5EB5vx6wKqxPFzk7V98GqSW9KXnRf/cquP2SBP7
5yna21j/kpIhtlLzNr5us/8cmsFetc30l4W73NafPsCytP61bjP44UOXpLyQ6IqQoDU3sndvSvKH
P6+c//hSf7rTX6xHLJgRI9KsdnlBIDDu5qyhMtKQ90C67S86Bqc1FemfL/qrZyJWVzxfRmT4sS9J
UtYv67VsTSyepNbechrUVe9A60RGoSVl2Hn6eRLHCoG25Mc5EuI/X/s/b9gmgMAw7MUG5pcb9vR2
Lh2fG06CHXw1gAz1IJv8XNZnmCJ3I390oN7/Py5KrDARo2xFeHz9/HUGfYpqpP7fi2aY4kV98aWC
tWgOkGAs2GbpF6Pq/hKt+fv2w1ZrGDqPN3AWy5ufL1oB5hJqJOYnUnSSj8ky0GbqSh1I/XA17P4I
WP3zXf7HBa0lMsuyPddwf0sXdYO5yBJzcJ4Eg4ZYji/+sMbCg2Y8evnzlX7f73D/+NeVfnk9ahfj
ROEq5ykZarHPRHmnZUb5l6jW399BAh9YorAlfI8NaNma/vUOymmwdYFV0FMzVufZzeztYBcIWkzv
9n+9Gy5ksbMGOvHIcEF+vpDn4J1e5VxIZUnBm5cWMBPU9z9f5Ld1jzUq5jM4CeGfggnAL1ua29cN
TJC0eHbUjfVOecuwD2i95YVP/FfQJP4/zp/+fNXfnmGAVMgh9ZlgbdciWvvnWxOyg73lV+1zILqd
NuvHNptfQcD+fJXfFh655FTcju0bpmXZv2ZkuMZcGEOvDPh52k2zj0DV29p1V7PzlxgQ47eF98uV
flkTDbrx0Rwm40m4DYORgznCkJxtymbYCv2+ktoxhRdj1FA6xSqKH0uUqqpLP/98w7+dioHDrZId
p1sG5Zu3uBv9a2lWthdZvd3Uz9i54UN/G9o1pslbEw4wvD0g3D9f7j+e70+XM3++HNHU8Tw0ff1c
owlL0OiGuIZaoTkXANa6n/1lH/l9qXJ38O8IjYRu4fxjIvWvu4tGN4YelTTPDT6rKWGVMUT/QVoh
ZgPN/Dxg6Z0bf4ux+b1U5JnSs/wPZ2e2HDdybutX2dH38AGQQALYse2LGjkUhyoOInWDoEgK85SY
8fTng+xjN6sU5Ont6OiwWhJRKCQy8/9zrW8JhpCUlIVHL0hea23pNCp/sGYoifMt8n8GMHIdI30A
VEGQcP5DKwcYOj8751vAscrn37Fz+qqQkMcOjoAbbttyjtYIImjFaCgnf6jSGmcipnPsqbT8Gpro
Ym3MBhZDC5d+Gh1K3adaeWu0qFhaTgeRwnJp1yNyL4OyZ1fiL9ysrTemh3U+rDmc6HL+6/Cm4eoo
zZS84l5O51HWAzpoLIyFAR2mHGW7LIkiJ3b8LdHftP5RoWef/WKDPu56s9+aACAQL9ABCodl1Mkn
g1NFB/HL0ggCOtIFHt78EpvdXDmxx2/M4GdtkiuIgBhnRWLJs9kNMSNfZjHqfJIRp/S1aGVoaX3h
u+K58zHvpZiGAkC7PqduNLzxuTe+8ZxULdr7WqRbxGbf8ZbQ2Spfq9Lfj9AC8sT/4m3/zcvOwkk2
KARQppXjRBBl+rEWmPSEwiRodp6TO6uR3IYvlpnfXQUSPv9wGQQBR+OOSEuI6o0bP5RdnF/5o4YZ
OMm/mDDmJeTDfpKfSworeVO/AO3u0RIz+TZij6KpHiJHfFO0EQUJp6AU2sy6sFXx/PlY/rU0Hl3u
VywMi6ZuArab3/A/vcG9USlPB9PwMD/h3CaEAKJc/KMcqPlnaYXnrMoEKUbBtIUPiHOCkOafftMB
r7CRvUCboF/p+c41NOjFUJPAqT+i6log4qRfyPTOKkYd8PnHPn0DJUgxusJE8VIqHpMLKzF4GBvr
4mF0EutcjfZ8fBMn23QE/vP5pU5nVPJDQMu6JgeNbM2OHnpuTtgVlfTu9DLA0tR813sHDStd0ZRD
3L9+LfYXUtdN0zVYIz8+DPQgWh55I4RR316UWXhTx9NOYPkY7OqLheJ0XYJgCHAOoKA05h7Yx0sR
MqpwjVreXQ8UAG8PJCZwNWpm5kAJ06B9/eVbo0hjcwHGmw3n8RuahG1Af77x76K2u25Ce4HMZj3Z
7YpY2h+fX8qcF7mPY5oLzZsYkLkzfu7o3opkCm229vZdUT1knjWrpJc8sZk2he/PAeTWcZjOr6Zq
0xn7On7um4f5/5vneMiX89kCHGocMd2G/zqCZvv8A/5mAXOpMGjruHNQgSePFhAPvpAzVqa4S7xu
lwl3qSfn+JdxTaAGsNfEqi/a/lIG3zxTv0OT/lUpeZLqB3aUD+BYlgUBkFF99A0ZZqK0pLTFHePj
IkPiy7MvlbbC0XsZQA3xtBrSQvOGsAnnx1dF5enb+69WCx0maveTVyroRJ7nwr2TWDdXXk57WVNY
fZA0TV+t1UdDQdA6Y9hxwDQPvJMbJXwtp6z1JW/UuIWBMI9xEjMzdkKJZS0/f67H9/XrYtQhNCLY
EbESfXyn0nqUQDW52DQlrwymVK93XR9s//pV2PXMaH5HCoy6H69SK8fJyjyE76X5HNppNz4B5MoQ
0Rej9Hd3M9dSZDRAwDxpIg0WWLhsSpw7Waf4YhRLACI/bRHMJorPb+l4zZu/OHp+zOWkqrv28YCA
0ANnxuGWqpEQl7xAl+Xf13X8M5PObgwRI35+veM5/df1XKC7Dm+fkMcbOE2lbWWM8601G07EX9P+
UQwQHYfs9fMLnbRPuJKcQ9dsgpsdCJ9HQ8IOtC5RXSPvFF4L+lJOfoXZeYPNRPomZ1ob1Vk3RrT/
/LKn36dBt5gByE6FRtxxkxG/S+DVYc0JF0jogHRzy95xeLOGyaFZ2hcP72Q2oztEMDYtamBatDWP
+bRosTOCjTPzLoINGTXl+WCeV/mmC+/5t+j2vAmJ9sPuXrzxi/s83pD988pQ5dn36TOU/eOrkPsS
PnsxmHd5Qxu+MPCp6ZF+9fmXeVJJUmc4c4i6oCtNYXz8DIEWprIQvTpUFuFZkf5QDOLM9YMV7+Z7
K8yXxoi/e6V5m/oYsGJXXE/QQIrB3xL4fPf5hzGPabh8GCI12fGAQhCYVI5u2RpqqAyjXx5CLHZF
y7FpuRpJ34ARxY5eXzCiK+sVk3oOLkqai7xSC5vhpmPc0W17E/iYA1uYTM3Gs77KN5kv/ueFlw/H
MDccZ156MVocLStOUBSNaxrFIc+bJ04tFhyZP/TyG2e3CCiiM9H7hwEJ4+ffyclERcABqFm6Z2xg
nZO3uaQn6sfCyA64x3GSSXcl2nRvpP0Xo00c7ytI+rF4lwmCnaPJ3ePv3i5laFHDZAdT87pvYG3V
toxH8SrwqW7HScfiP5ly6XcoiqYyUncDOlro4/DJprbDcD/FwE7pL216dt0PzOT+GrffsA48Tx26
1MlXwxgP20iW8dXg5cm5rZXhZeGjVm1ouwPqsySeEgiq7mCLZVu7ySW4R7JqtJy4574Ixr94kjDf
MuXU/GozV54QdfsgjY3EkXguawSXMMoWEPBqZAjIHCn8vsqKOB1AbH4pruYAB5s076Pp0lE6uMHc
Sg+TNawalb0U3g1FbdP71w3abFRCTCl/efQQi8HDlMJmDB0He5eubYZG6KeHTt/ItsVGiRgd+v5X
t3ZyUsHU4bLtIsp4Lu2kfVTYtZhPaCagQgnHZKl0vOP5fR1+y813CzVh73erCIY65b8DWU5LIJ1g
Vv78Xo83/cKwObyaSe9seqCmHE0ehcaXIPIovRN6h+lC9d0V2RwesnKOtjtHM7bNhCSwL8KvNhOn
iwTrEK1tm0mUOBC6Nx+nak+O7WBGLiY3ec62b0FeelfKNbrjapwrD1J9XO98MqqtLYIvbvtkmTAo
cXRqD8vgFIEo9Y/X7kqv9pWjBXfIdG+dgMxE5X6B8j+dg+ZLkO4q4ctZzsk32wxaMeHruYu9rTXV
j0l1HjnOF9Gdp7uJ+UYwNLEU2fMx5dEQmjhZswor9g/k5KQSVWpIbI6VI3kCe93OhgQf7fuGVBm6
4M19rBeHvzqAOKigdCIMm/nPPK7iFF7jhsIqvBuzdxzwPEuoACs1nkfJzSjdL/ot3umEC8KGtCw6
0jjwEFR/fHANhjTVI5c4JGVk7OBRWEjJkGADqYMnpAfFjV0H+rYyUutnECotOo/gYM/qL1k8axz2
bgJ8EddT60Sv/eSQuGcNqBk2Ser0Gy2fA4mkPnpbb5ARFaljKTSiyLo9KH14gqd0lWOeXNruiIty
AlJhiAwYqYVD22qjHoiYDZY6q4pvAqhFcknbJnHWTRPDfETSLrdlqTpactK+sVPUZV1hZltDxkAI
ApxjKH6s5KWoNOut8kixav1qfOI+qIKCwtuk5oMzkmhCrYrIZFpOcdrh3AsFXMg8yJYw8uQded64
IcKaVT4MmzsTJ/HKzkZs43pbr0dzNPfobuo3J4nDCw3+57c0aftNGnrD0goMdcfzxDRnQGPSghYl
fI7OM3LcaA0vAZ97ZcqdlvdOjKujNVcdqPSHcmyKu8wDmAyrTNM2o+M15zKHOlb2s+vGiIV3r/zA
3k/oSc4nDUOasuNuY7geno4wS754MU72uyaLP+IlphbL4cz7aJwMqgUTYwRAWcAYRdp7X8ITDlr6
qzGMrwFa1+evwcnbPl+PEcmOntMzlveP41IntorYqV7f05eLiaWvv14Jf3NLDi0MMkG5JYtK5eMl
hrJmuAueXlKFT30v3yvT3LlIg0Ro35jRV4XK6crg2LwP7G4sOKtMlR8vZ6XhqNeFqg+M46Vd7J3u
yVc/jMRC1aYetPzb51/gyd0xjdFLoxpmZ83W4ugLzAwVtYUK+wOI1B+GgNLQeze+hq0uRTfsiC92
bicLACkOnL3MTVVHEAp8tABENgf0GRbifWPoz0TRXAXuV0klJyUll3BRdEiS6mhvHR+fOR22B79i
SFAf7WoNE7WNBovsqwz2sPzx+dd3sk0y9TmUgh6AoBt9cig/B/Qh+lWMd1UFSNybdWE2L0VoPBbo
VK1A7cYYzktmZYvPL/ybgW9TNPM/TnvYzRw9t146vTFpcty7CRzzprB3LUdfC1Hab59f6GSAUD7Q
xMPSxTOz0OR8HI+jXSr6n8rYIx/ESOCWFw3pViq6EO2LdO8/v9jpsyONkXLK1tnsUVkdDX5DFHpU
wknfGyjnV3X0jf2IzgxJO+yLzebpg5uvxADh7Jiy/Hh/G/R1PTajXe8LVggdshv9gKo9sz3YNj7i
PaC94xeN19Py1eSaVCxzXDq76+OmsqocT8sit967orYfoZaOl9qUugAGfJqbialW/L3ppuoE4jr8
yGsRgTvzrAo5XSvNG3vSfehsZf9VXf3br/1PH2x+a/909OC6KStyz9euAek9zEzrtpePg+jXupat
xxIrexGyQOkFOb3Jrpowjdp8PleSROxjMjBVt4PE/8Wu43SX9esL4zHpjkm1fXxGXWhTQCZi2exJ
kDKoptW50ieKD73dzY7DTgw5CYCg89P2QRuePh+LpwN/flr/ufj8pf3pS/HSvjWHMG32UqcWCf1L
S0NsaZ75wNyDwf+ivDudGD9ebf40f7ralOgNAQ1Zs58RJyYoXBhhn9/P6YzBFVw6NHJuxaNmOLpC
oIcSz3wzL5WGvWepzNQXm9JfcrYPbQceGIUVpxk0Z+ZZ+OM1rDLRvdHKm73VJN/Alehecp1304Ec
tTcvz3bUjK7MNs0wa0EJceNf5y3GyzrJvNVMyB/UD19Lz4hFtheCzR0IgBdwNTfNUNzFXQ7C9KWJ
/J3AthP5PAsboxmIuDy1bvXavR4DcZObziaC9bF00qZcff4dmr95U5z5qIbjAp1e17E+SCaVm9ty
qPf6Rdxlj35o0E+JCETDnvNcVtEzR1SQ4lXYwGGzN0AUfmSTly07378FBEtcRuh851jkpzVpIHJM
BYlHSKyl+lZkiLDbGKwFUJSqsq/R1V47I3TVL+7hpHFlmnQQ5p4rca4Ox3cfHxIHxk1Vg1fdB3Xw
5DTVu52fdeFP+8HGyarBCPUIU18PjeIIJJz9zLRLTWJq0lWKLinirNFwfLm0WxShqZ+Gb0Zdii86
Sb95Heajqbmyoeqgi/XxM4LaHOtkFPV+VAFMucjNlkpaX4QAn14ElRJfgUlTnV7ecVGTljKIKwDZ
ewJj7XOi5fKDstW0/vz7Pp1HuIo3K4fpATvcy8dbyUUqjIpO1L4Zx2rV84D7wr/0Yih+Q7b7X7zm
Hy93NG1NNWFVsoX6Kxv5vanci3pAd/nVZPK7r45gTXfeGXPyYcy72D9NV0Cti57XQO0nikIk5xpQ
S/2L6f90whJ0aP59jV+Hi3+6hrLMOkZfzTWMgqiCerKfGjXqz0OGZezzZ3S6G/h4qaNnZBrEWJQA
sfdpkr9g13nPibK7JUYOPGLWLgvU30tLhNtO+2I//Pt7RC0HHZYC43hLgKOAL7gz1L7VxwgGRFot
A6OilI3Qsfxv7vE/lzI/PjKnzbRadjr36NXaZdw354QsbP0YJ50cxpfQdXYGIRMSiPYXosrfvQFz
iUZFSCdaHJc0QYRoyW0dtRel6a5I0etQM8DPG/K025mtzAjbEsEXr91JHWXOj/TfF7WP5F6FaYAE
LV21n0l9Q2Rtiq6FHavXgD1R8qyMaA7b7byX/8W3TO8Jn5Cg6eDND/xPgxYigNkFRVLvuzE4G3U5
bypJLl2wcQgNjerqR+jZX6zsv/l+Ea3SlZndCXM76uiak0fPC1IlTv6JLTMokNcAi1YPp191l8Tu
VP/8bv/P6/DfwXtx+88Vvf7H//Dr16IcVYSV4eiX/9i+F9cv2Xv9P/Pf+vef+vh3/nFfZPxz/Ec+
/A1+7r+uu3ppXj78Yp03UTPu23c1Ht5rYqx//XQ+4fwn/39/87/ef/0UACTvf//jtWhz5ojDexAV
+R//+q3zt7//gdryT895/vn/+s35Hv/+x2WkkE5FdfNy+rfeX+rm73+4+t/YoLKpn+XZpAdKXq/+
ff4d6f2NHcOcmSmQW9ITYfLJC9WEf//DEvzWvCrMjUr6F3PLuy7a+beE9zfEIHTbkOzih0BL+8f/
u/sPz+c/z+u/gLuC/8S9Nt/Or8Po/2zNtLkXarmzwuTj4GiLdqhjjkXOcJzbazpFxmUKZdSCVz0k
UDu8MrsfsMFtYiMo77uGDrjXpLM+YxA37uQ2L5Nn9ffWGID4zAShKGQXeTAqO7ZzVeR4i7YarAu/
Fwj+Ck9TZ4VTGD856o8OhKAD5DT7ktweSsZmi9pZvvkO55TLOqviqyyPIR6ZozRGrI3tSKJZHyBC
DftpIo/KECn+tLagkwcP6N5tUeDaXoWxU7OjBy/U0+1Ux7hYMz3+PhqlC8HSbN58aRXnYAOyPXyo
+aXLyn6dBJZL+EIq1mmItgfBfkEPz6kSYlXAQp1hXhgfAwj4Z5kTNDcgqRKyAUjJeiqa2N36VWGH
K9NTI/yb2ItSlLmdvJJEzH+XMcbUTa6YjzZpUXfZZemVhNRnWW56K0RmQMldzf6h2g56FZsNTggx
phUrwDRQmJs6b7xrS9cEsAryAbXGs7plm8eC/A4jSAHVZIb5HchV+YbHwb2FFD6My5a2xCtsuHKT
ZcjUS6B05RKKfPaSWQF+udQdB+2uD8YB8IYBmHkhIwOoB9wG4wWODsZpVwM1qIyZ611bOGFGyxoP
cdmYd4zJDBEhyT9bix4iXHQGBXswP+yuTVflHnZaC1dbDt+gPSvtEDpkj9+QKTG+MH0Dsntj9Ldg
ifp8606xf9OQFXZVtgoWEsIr50dPZMu0AdiJU5zUYjgIIRAdOrHJVBBOVCfdoxNkJQxDzapfrFwj
jcO0wuosJZYkWqfU0BXEGD157ZGs8HXQVXsN4lDzllCkrQDUihqCZZ/JBHtbQlgJ3OssgTxueTVp
jTGurcxGyAm1t5y2hS+st6FIiouoU/jZcsM7y33othagqWCpVRBg8CJXKZHEhZpQ0w4tPGr2RvS/
rcqezlCgxvdO7fv3GmDYM7d2wGh3U5cNV530x3m4DphVU+JXFplRD/1CEHgYU9BHCdhhcq8b3MFp
jf26qQDDtXHZFZuRWV+tYGth7lQ+aN2V6/jdbMuN+agoY71FAYKW4JqiCi81PJ/GoSSNCvyt3fOA
KhPAIUhzC55CBfo39lr7O/AacTv5XUyKa9iOuOzokpwPWHKipSahTuN1xbuHNb9+8Htgp8C+fP0C
LW13CCxLEpaYiHyTVE2rndHCBLcxwXoz0sL9XppR8exaSRAsqu5XGIe057NmvT7wCuYSfHtt7KSW
Bj9k48yHbAFihm1Lrx3xt9G03Zoeu/2sGF5wu7oiuDaNMTj3e4higFVsheltJFI4qf18nU9a8Eqc
0XBLoyx/it0i3ehhWp/DfKuJ+YoiNI8kztSbfMDJH2RDdNmQlPPN0fr+SmgEryyCvq+dZW/G4jmM
InXRUysUm0ll3b3ScztaYoVXwbKrrZSjidSbNgg184fGBCy31foZsMo5Wu9vTDc2ymVW9Zj/Iz9O
myXIjWjnEvtIdCMxrGoNxzKmiwDGbCa1BBqxGTAdDi2nIXcYusRj53XaBrEzJIckVG8yQ7m9zLsY
5RmPVT9LC9xUSnX65YRZ6KyTyIanAsjafCmu3RpXWceuZih05wG0uW5upB7DpGNSoZlG6J56NBK9
fIlUGz/FQ5Hl12NWh5fmFEdrM028635sonsr8nxyreCy9bBVR+bcnMim9qz3/emhsFuUalLEvD2V
YXEQndllf9NWTvmW5q7apQTlvMSOA2QpjTXtAk9lsZKEq2eEGzrutsaHcmvUVbii0JYY+B1BsLiV
eo9BzidmCjIuq9adePGScvDXhjLFNzegAbUYkQkRAeaRiT3EMvg5Ko0zUt8mNWwZ9gkt30C3AIDk
421feymxbLFXXqaK7kDUV8YeF6neEjA+5lsJGdVFYWfIF6CXXQswe2IzWsKass5JZWEVVM4QOhsj
YlkDEtW0GzNvxQh7XR8g0pouUdwNEVeQTPwo2ROKBZ1UMAevSkDhL4ZRUb3SER7J0wMvgdxYf9ZA
Rtx6LmF3i6ah7keGEdHuSWz1s2w7AGU4UTId57Ydk2FSSvEOMtwkkihwfQETO9ACAg/r7iDaTgT3
ltvWxLY5DGU80bpMlnxki/WWZXgzoBy3oBtAN194yST2Q6XKGm7swNpn08W61nJZykVkRqDkpokQ
mE3bkMPA/IJlYSX7pCX+Ugx1u6jdTPPOorGJtQ2n1yPJFHodLeH8tNd+qwftRiCkbBdDBQhkC9KM
6sIbPGddSZsJ2wJeQmxE3IZQz5xEYZNzelIMEfFxeAXyt1iOTNWrvIdqukibqq32pqqtdul0hNcs
E9tu5EoOSpG1RWKhXDWTO7e+TRhfg5WHRAOaZZsupqCsXqaqZPmms9AQ9CDJtsusvg9WfmdqHMz6
Y3arCxbMBchKl1CiftgaANjJqNMNWz0zooJv5cgZ2WMZ5upHCfEu4FMHw5tfFP1Z2TCKaICYQ7zW
rbZY66xlbLQba2OURaBg7tTeaiwrl2USqvmWwkhsK5vQzH7Q1jaGfJliOS8AzsUxWX2TXu8rVVnr
klS9dRsa2U0NuwzQcZ11N00f9Gc6asMHh6DzOYg4u4QunFdrOvbzJ6CS8ePQuBRxHC/1aSAFSQlz
57hNe2VWTX9lFZ3yF/xIbTU4fb5yC/Et7aRx1huC1yZCQuXmbn3TT/UhVHa7cQbDeM79EVb5WCWH
PvbEg9EO1c04luVGj8FxGi0ke+Bq4YUCIkhnC772ZW8wA63iMhMbL0sDwtcig+BJTas1srtqKPo4
JWzBHmrqiieCD7pnA5HNuI3anlBoPcjHS2MyDAdjVTLEw5oNafrUWjZJF6UIp7XpGeF71XfJAxth
cgPbND43ZsZ64lb1dZMqIoyYogUEFemQvTH02pRtdJWZ76Q9Fy+Av2izCbBlyDokGyC4QRkKCHR6
P0vP9XdlI7zrqkUQlOV5/1Kash0p5NrpHWyFufMtQKjgkUuxqkQgAXCNshr3Mmkllt5cBHsyoCeS
odtUnNHGwnAxFDa5YGkcYyEACcLGsJA6MIukHusB+Rrqb1AoHJQv5CitkSc0iuYZQbWI9kSAsRAX
MtZuizIMM6A39VAvy5KWCHFkbfpclQRBLpWAHvwA0V/dqdqL2VIVbYB4erJAO+q6an3yRB3IxVQD
oAAyvVppIwv7qkLKEC+jamzfKniP7Ea7PrlOJPSiMh2aBkVUnb0ST6gOnqkIQIj9JsZhZPchR++9
VLtexHxXscyhi4pYLPsETfci0CsfWmYVVXcOOQXDspxGx1iLNhluOruWDxYHS4CPaaaSO+VpBCuO
3ui4y1ZL4bfnPQDpjdc54+VoN9N1kw32liM2K19NrVsQd9KY5jrmkUL0lIV2Z1eFfGlSjWm5aG3/
NguRCl5VZe7dFf1UrgPu/hXhSPW90szpGoR8+d2GbCXORZSRuB6IbsgWULsYY6ys7iWnlPIHy6GB
xAo02XMMVWjLqEUiLWIYBfibPf3BsSdizA1zcg59lxY9s48Z3hupwCgKZrV60h2eLyFaFcknLmpl
dU5F4sgLNA1i2sSubzE1IiXk5F+GxTYr9RiY6dT0TBGd4eYLzQ3prgLbiKt1paniQAFkwWWIIW+m
qQVIO8hq7YW48uAsDCv7JYKf1lHTFMl3hzWcyd2OEufMtbPpp1mkzY3VJumrbqSzTi2LaMXjJY6L
raZkEsLvjgMOdxBfZGizjYZhoxnvQWEUu8y3yktTCwC0mznS7U4pWEPhSMbhaFXOY+y7zX3N/Hxe
GEn5FrChgtAC97y/tFzwWaSxJBGhX+RIFSrG5qoUGSShHHZhHagLuMrybUCiAWQ0o+dL4xEYpfAf
tEKQApDZdbYNynlsI64DgWvXiXMzTl5Ha64r9Z+hZUFrgQ1s32ZMQGf+mGPi6mEYk3btqo3ZNdYe
RPx0pYBwGkvbqtkwBvH0fRRzpoQV12sU/tpSuZ0ZbfOKKWExppk/sWlX5E6l7JzL1EbvAXB/uG+H
WF23lYv/2yBIAvZena3M0Jre/CyF2QJdRD/zLWpaA2bm1rar7om8qWCXdM3BYYxdmHgPXRKNSZ4E
+dr0d3Y/koydN87zlNjbGufpZtLngENONIY8fjAw3T74TWc8m75N1CZTwZlE1FEsKCLI4ENIvyG7
IlzYY9qeu0mbn5vWqK3NrjceZRiHN4Zb9chm6vgurka5LfKePK6IeLWZVOI8m60ynGt6+vEafDZc
LBD4LfE/2KxW8Rxp5NFNgyI31fKqEU70ztdZv0i8o0Br87R/7tMe/NNQlI+94bWsmXUVNStflD7L
Y8ULBKXyqQCyd51PMW4qZbTPpQ1mBjVQG6zSVlICdp6bcxHeUSAlQyWvxxHeTcjrdRZasrq1RrfZ
VY5twOAh2WXdSRbNwKfy8yuHQEXwYQTg1MMTcWQttNNWIt0hFAw9jx5sm6gY4DD4QEVqogcGZbV7
LXQJWIqsLH5lA5r9KOtAfEs696VzWIrhHwsm8NIe2KkQ5EkCmNerLWLXHq5PyERfGhF/zO/Eax2B
Qiu7CjBWHhsXaV03pJZ51OfxpK4Awkm2aVFP5atLfTt5HDSPcZWjlk2SdGmxUBJVYHHgbRvhQ2pn
3RONFgpvu0vOWjwklAGaVk0rvNsplCq3jS96ZJzLIOJANOJ0ih15kYfeOswBhIjGLV8o8RAlDTAU
b5LIDd6s0IdTgChik8gpXHFgRxZtUQuxrQkJTfC3BfqNG5GWnOaBx9FQb25LaNokpcUJWEbOvHpO
tCrSrAIXbdUiIW2FGJCceA7IPN33MpJOvMnqNJ0jBo2D707etgiS4dtUhqbix+SAgGJi6UfbRPxE
FsudjWtwlSDoOg9YSZ/BrWfXUx2Va5eIam0RjYNctEmuiFXrxIbI9PByLs+BRE4wuWwR1duxBgVc
iCB9C5hpNmbakETZunOsdzMQelMl6a0jAv9O5Wbw3BcWLH6hoXl0m4Go2DohJHXEiCxoTS1ryrUI
hs4s65BdHn1vOKxyd9KFVkCxDqt5ESVTYy29PLYIa1PB02TxGhG2FD5ZJQcKVNW5dbDlOKxL09Hu
MTLq1wms1JeY4ywiQYIoG+B3Js61N3b9D+an6UZqkYMHp3CaHY1k46VBK7f1S5JdKlF1Z0WdNII8
aCDThDqx0wk8ROQAJ6hL0vR70qlp19qV/hgPtUlWkR7t5eT0tIl6e9l3pr1zrajYj/C4zpByB8+1
l5jXVZRY8Sp0CvkaxZMA2dpVV9I3QFYGMkVaTLBQfk3UJtt1qNZLGzjndioi7UJPymlj0HzcVYlR
H4JMD6H1Gu2tFXtyDy2NrUQgCcLKgo4Ksre7XaG8LtumXu5DMwM7eOv7Rfcuyyi8irrOOnOQoOxT
jv/iJUGzMG2RhDTXKO4aiu+4zNnVZ9N0qHy2QeY0mteaWUav5qAJcM9j4r8kgzc0V6KxafAQ9W3M
iRsN3U/PXMtJFRtIFf5yooq71+qGF8EK52RMTzwJAxhr1hiVs1CSjhUNPfjUdkXILsClhZ222i4W
VvHdM8tup6nMY2WYM3KXTaY7+9x12BexHVwmEpmdSZow6a2QEr2SsLTAD7C1BHGy5mCifi4Nu96o
GDz5aNEckLIP7+ktj6tEb818aZZzalBOxGjree1FpI3J2hXtTNxrwqew0eoXLc2LbVpxbINTeeLU
Sir7eTRgIiz1gFLeNt36mwkX7IfTdRrNmV4DgJugnDdX/ZQVLrWUNgw3U6kHFzWYumTDsUX4Yg/m
HOxNd4OgZkrjZeJVYOVGvM8iTZLbtpTOtpKoL3MY9AdsmuoZIn38aDYJVtnBTN70pCPIlE5YfFGW
dr9UxEVc0DmWJDl55nZKA8LsAAl9N+PMgg5T+U8JB/bOYigr66wUPnBeyB8UORpYOi+KY6Y2ioxl
L2OgZGXp32lGxsrlmwUPhs7iBHEtQk4a+eOwIbo13FWNScp6mAf6xTDp+Rkt4PA9SBz32hAK+A2H
7GyN4twLt60dNruiDwxgzgEhM4FT6FdsK7pdzRr1vRSZ8Wq2IHUWlDLd2kSED9vV8cMzgC2Tv8D/
Kh/n7eZt2YbuRWg6+nky6sCyOhKORzKNn4SEkxWh+j5ko1mdky5U8hPs9tbu2/xaI+H1rOBIacs5
Iaw2tmDnky0u2Lcnj1Ul+7OisKJNXSRoQ/W0hkNYA89zHIyboe6S5Bi4oVrRyW8Ojcp1vMB2dD0J
KJpxFnmrgIiJyzr2x6dUpuo1H9gnhTpYOyVB7Xu5AO+buJ1a5EPsXTktq3/W6cOOL7e51DIJ5XHo
vDngAK06p+TJ1qwj+6riDeuWsZjq6xkgdxiYMA6dNwrqWdtV19XYa+eT6OofeUxuPLDW5kV6UbSz
lAbhbY4HU1PuvqepW56RI41lqPC7hSAeFqIuOgS70Lu3KWqt86JwkmczrqoLKKMkdZhDt8etz3Zv
jIZVBAIkW5ZuMNMncZDppJKCbu8dmJnCC7V0Gyn6Dhhdjf45y2gwLBzORKB6O0x2rpOvO9VlT4Oj
ue+lpbz7Nu9aQiP7HLMiCGlvslnf2q6t1pYk6CIviixd+RzqMy/ZRMjGZDn6rrLuZDzi4DUTT3YL
26m6CxHZ+RbcAPtrR/OKcyTKEaLRRuDdcIYJxFo+rknpMLwlE5h2MBI6lDw/p+HpV9llQxLdDVVk
vR3cSEPOmPOYsO85l75JqgWU6jmtaRg55mMvVCBTivNNMDX2PUfWJNAmpvY0BIVJA8SNog2Cp/Lc
TKV9jnqlusQI4fy0oJ/sVBAHhD5SI8QrR4GYU1ZfP9GRyPc1Pcil61gkpLep96MKRn2pgv/L3Jls
x40k2/aHCvehb6ZAtCSDBBuRlCZYatH3jvbr74bqViaFVDBWafRGSjGpQMDhcDc3O7aPmQA3x2lI
BnkO2NmbFwOzdp5paFK7sfnUG6Z8LHNDI4XRRs+GnGv7vgiSTdA5AihUTbZCyBJsPzIVCTjJQFxV
Qaxi8qYStRaG8Q0+s+1jtB3SvQQE5oHLjV8JyMr9ZMvpHkk6bq7mpB/zhgLUv5BycDAzRocjC8Op
OyaEabuZyT7iE3idCNxHTJ7kS0n09tnSnHqnavr45GgtNgKBoXyIA1nuvRitCBy+GstjS58UqJJz
lN4YER2RuL/r5iveLSiAjQTZuZGr9imb69L/l9FgHV0MdXgoaIn/NDWOcc3mOWIYEsWcds3uTnFC
/apXMpw7p6G5LhgUPEGqhbI32uWnAshn7YZ6PW2pogiW8aLYtkmiPag5wZZnggpebLyi4kWTdOJI
J6th/OnwgCs3CFi+NGcAm1lPYzS9xmXAazw53UENZudrP+R0VvcmNzT2IvoWi+AZEz8Mv+q5qaHI
OzFcRkOm2VrP7WtOFsZLpjvlPlATE6DhlB4rdcw3CLoJbf7FYbdtO83G2Ajq8EbO4u6e+mLtWYLc
j0eZJ/2ijmr70PazyruTODrXKBufPmvqgoMMZRugXhZjNVbF/9eH9l/Vp39fev6lVn2uhP3/ZX0a
BdT/+08F+B/16duy+ZaWzXfECv8ud/+7ps2/+Xd1mvL2/9DuQ8eKsnQrEqP+pzoNPpdCMxUNh8Zs
qtDUmd9Up2V+RosUkY8u/xSK/ac6bf2PiZ5J4wMNWg2N/6Y2/auU6D+FaTb+XwvTSyIOQ78xfJCm
ZDiI0db3tF61F3gkvwr2/v50huKtDsMyeZeR1Ur35VL00uwbewT9KhC0Tdm8ezPW/1dtf1td/1XE
8/c1VhKTVulsWSW0fUjl6oNlLl7y8pgTtsZf3r/AmSFad9VqohJ08/bBfVv2ZAeDWDlgaX+p5/vc
p680XGzM+JYHfH1bjXuSU9MpBkV8Qch3ZmzW8BQ873Wy5Fn4oEtKsO0GqfzMfs1Oa9Oy+/7o/Cp/
+Wv47eXRv5HaDFxBmgkmH6D+dfvUAKs7qvphig1nl0f9PUmtCzdz7korUY9dOSmOdXZwD0JpH6nV
IVWyTWQrXxx19EMpvUSFODNp7eVJvbmjlorsPMWxQ9MH6d2KpuEw0Ruvy6cM61r5z6atvZILiRKH
pQLk3n2I6vvEnRmPoxGLO9No1ef3H825G1m92xTntRG9gH2fdN2tXMlelmVQX6PHjISY+/41zk3f
1RuOqB90BR0t93JofpKyPvPKxnh5/7NXraJ/z63Vq53aTdVZbdfftzXekjXwLkr+cEpU8WzPHzKA
FWmNI0wvbS1qYKb1oCMMeP/aP3W4/1TsoH/9dRZwZG312Wz7e7rQ3BmdnpRTgDmZWGwb2pfRxvZT
wp4HRIr9ag2pW2DVlBEaI8DMHdx9/v1HjcyA38nxOg1IeI0DVoP4vQXOheFfdTX8NUTWavmQ7QYj
vqjv7zUpOmralzr+pINuCLTxmkKzAqslB0wuNfYmDrUrKyPRo/fHQbsEAVs14v/9BVbKpszJE6lR
p/xezidXDI47LK4duaCvj6HByF09AmQPqvsAdD/90nlTAQBvvEDH/7kK3KBYRFBHMnDR0F54eNYy
w3/38JY34s0rDDwjhZJfxfcRnlaRUZyGUX61a+aLBjRQZHSINiV56cWzPhSbCptGtx/G3g84Qluq
ATFe77Zo2e+6ZP5ameadOkmnzolfxzak/id9ou62m5TxaiDD00TTta1InNk4Lo1Re5SD7nF0ku9U
HTezQ3kxNkhK2TZrYydNXhwEh8ZOrqJ5vjXF+EhYwDkj2HeddS3hLRJNFAVQRdy2fbcPSdyLbulV
DK7jgoxQV744YbfXMP91+ma/+BzGptO5mNbsFnOjQiW5nI3plhbDxfOQADsbr4yepYXEq6uI4ABQ
8yFDsoTjlOMWonyeavPCsrbqGvl7PqxWaWXg9G6QhPCT2bwfCdq9tqYxsotyzRUhfo9dpuYnlle4
81MPSa0PLmlsz6xF1nrhHmfDMvC+9qcGwynK/0Wd799fDs5spGv5eDKopINztfL1IX/tTONFEvlR
raqP73/8mZX65zx+M1/1Mk9ts9Jqv65VwHdGdZzIOKolhT8RXdDbn7uF1UrdUxhJKsuofYVkBeoD
S9LumzbT75IaGPGF9ejcRVYrtlZok6WHU+tPIrvFoOR6kqW72oz+7DGsO9OsplWctrZqX6qlzp2z
8gG9QOiFk3p8/0Gc+f7majnFes2WEi1sfaofA96QKUZ8LfKQVMjq9s8usVowR/oIq9pUGl9Ikz9L
0uhi9nVTo5e68AzOvAbLWeLt4tfBWih6NJQ+mUtcGAo52VHVv/QIzn36MnJvpupoj0lr6xm6/Dl+
NMmdm2b4/f2RWUbgN6u2uXp/cyeaYjnqGp+2jB+BSo4lmGY/iAK/j4xvgy1fOJWcu4VV6IW1bLbU
12sANYqO67gWIJntX96/iXMfvmxJb8YnQdRQYkxZ+2TAvwrExRgCzReWCWV5V383Qqt3OEMDhtor
Fr4AAtKLTW7tEmzBAkD+kdhggfwlTEvUBGbqBuISR+7cHf3jnZ5aPM+5qOoEu6pVyQAH7bT5o+Fa
96ph2q7MaWOzXdTKeOxozKJCopsXXoUlWPvNeBmr1zlHamoMCMp9p9M76unlrs/SxzpNrgvZfJEl
FXcze7rNi9b4rzoJ/9r+1n3qrWkCvkkZLKLSW+xiHwddry/czZldwli92E5phdTmROO3jv6tKzpP
b6xvTadsS12/cJo7F86tqfX4i9hhXEkVkVCTvKY24NpCnvJD2bXBlubYiXJkrd7auEsE5LiQRaaG
gi25lN2IfipZisNgKyNAejHzYiZblSjbPhmJvIZQ24E7Vu9RVJgXZs+5EVmm7JuXTWCqOY6SLPyh
HHaVVF8HdO7GVXHqeDnen6DLVPndFFotFgE29I2Dg5qvEvYdQkNZmpSlQ6dZz7KOSjaox89mHIsL
3TrLN//d5VbLB5KT3CmkWviYKLsKCTwCtuhS8+G5D18tH5aqB0WDQsLPrCTftGmLT5tN59H7I3Vm
71z3+igaFXG6B4Rv2FG8wQk4YcyoxnFsj3fvX+LMDax7mLrEaLGeTBsfWUsPZZUyH3SwS8z7Mzeg
r1aLoNYqEY9261tiUl1FK17zAPFMZqkXeurOTFd9tfXbozQhNG7YeCh1XFGqcL6QGpYPth2lp1Zv
q4f3h+ncjawWitLKulQzm8avZ+0pG5u9aIQ/W8X9n338ctk3bx0OM3rT5EL4Wkp+R4r2hYPgS277
bxc+/9w4LY//zQWGYNS6wI4bPynH7kgnHjVCrXC8uFK0g64XsJZD+DBWXWPvheP4VmCW4xIwULLC
r9CTxIw7uGEigNOd7BqpTn5Nd2jp1b2Z3dD8j5Gwk4OSMSbJk7Cyp60QGWMp1RCMW0PdFpXs7LPI
eMLiKt8o84BQL7eRunUNmhkZVKEg875xxkHbpZbR7LADlHEyCtiPIx2pUyUbNwiDKGz3mDmKNEhP
mjJZ2wZz6J1TJs6tVqf3dSkne3row12QDtNVL0T3odGk5JjodrHpUxFuK/zAN2plLX7etQgvvKpn
BlhbzfR2QN43jWXtd6V2Q5dl4yKP/4JQcruca95/imeiuX80aUeVrfdpX/ngdpKjk9s6tRZt+o7r
mUMNvkm9sMZb7f2Lnbuh1Yx39CwUTTZVPvSe27lCdGRqt81UXls8q/cvcealWpvIxNXcChURlq9X
gXMlOupaDnrG60YQ4/3RJdY4jL6JdHTzZuXnttPuBQkDdEY1nl5d+6eXUH99tdQuy1LgAZUfK+1t
BCrWVezsabSND+/fwpkHoa+2GCGU1m4HnQfBXu9FToO3d92aXhMH0d4crflCoHLmaeiroHRE0V2B
9G39tqrvnEC/bcfkNJnBhcl75uO1JaB8swLhz01cWA+1bzRG8CkapdRPrLjehllc/OGUXS1ynaam
ljwJ01dj2YGkoX22ZozEJIueL2nWhz/bc9asn07qrKmZVNMnbDtORfxQBu121KcPifOnl1jNqdky
67ivuERuSftxbh66pDlJWXAq1P5CRu/c81hNq3Qa4GVTN/OTzIOcESXICC+8dMt4/ybiWlpQ3z5q
muOkydBT08fni/p08j3UHP/9l+HMt15T8NRxNOsG8bgPnWUxXi32U4eGIRnQ971/hTOL7NrppXGk
OaBDwvAlbGPdopR8vNGfclHuJCc9TEp0ISw9EwWvjV5ozehrI8tNcIHSFtfvLWrC73A3rpzCIPet
qJvJCf7sxfhJ/3jz7jUjqqGurXjWaSVOs4N/beg08aHES3IDpyT5szn1M/P/5jqyZrMzQfkhSu0M
dy7GL4HcKDfDpDb795/Ouee/esUlB12fAbfaHypadKT2VBT2TlKd7+9//JmZuzbDC2O+agXs328n
ZAdhignVaCj1hcdw7suv32o6JWhb7Qwfqf9NVhs3ZS0e7VK+MDbnEsVrTHKK4WmtxSZpKoRl9G7u
Qh2h9bCzZlrtWntfi5NEJrsKL51+fn7yb970n2feNw8cBKkd0TRg+mOCQ/oH/A43so2+dkS3+USa
adNWpwI1vB3cjvl3VfuSaS+yPl+DdSSEcZe/1VfxnC7G2e8/wXPHbWW1z+jRWE5pklu+jRrYHEfP
GX7MzpMe6q5oygPOkdRGcA626uSY9reIcbwyoK1Mb710pgRFw3i91E5qs7iwoihndvB/QEXQ+c2m
mZW+jdoFQaRUKW6I+ifKjwUSI6Th9Ah+XDjKdfCR7MNek9HFNsKr8is9GC+8nMsA/OZZrRvmC12g
3A+K0jf7e2DBxPWzZ5WU15YOlyTcqN2rUeW79x/Dimj8V9bm51i8mRkRDRqDjB7YFz1tNA268ytj
LMzEbRv9tZq10VVrYzqOcfUlCvqnwbHp6Y2q6U40IX3BdU9dxSh/qFn7kIfIA6usGVy62PBZkM1w
W+fz05jTwGvgyuGlC+xjTHtzg5XlN5M+Y7eR1NSTnaZ0s1ivaY1DljsaTexWgHEujOiZ1WLtTTSi
YzAQ0hW+JEc/1EWX6di0ML8/gucmzWqlQ8lq1rKi5L46RSGCco0Qti43o4YJKXagF6Kyc1fRft2q
R7WKZE7oma8Z9a3Tdd/N+mAOz+ZsX5gI58ZoveZZLV0uUp/7tCgfBx2lcVBdSsuv7Dj+nmSrGCYW
0QzniG8PI1Aco3FWHk1kX0dLShuvyuKQQ1JbVV4v2UCeppkxBJRwk0BvuNJHKd5HVVe5CTv9/Uyy
4HpqG3Vnx7gBZnE+X/eJqGmP7nQiDbBAm2jQxgvB9rlhWYVIwA8CgRoz8wPFwo9X4Kt9KYN35qPX
zjXxPINmasLUDwflALPsyRDZ6/tz8kzMIi8/f/NSg78csIkSqZ9VIBmH0FPoftIM2n5q/aYHezGm
H//sSkt09uZK8jDS09aR75o7/KJL+kiKadqNtnmK2xzfq+o1ktoL++a5AVvejTfX0rKsiHRtiP2y
pYVLCWtlE9fSpYT5iiH31ySVl2jg7cdDeKhmZYyJ5Xe9UW+Q9GPifg89H0J+bsiuZI1XYfwdF5N9
MFbHVJk3UWZsRARJwXy29WhnUBSiI8INYIaXyqMkxwCIn1Ls5OzqBRI/sbybaupj0EMWCJL9wN+N
n4B+LqGE1p+td/IygG/uBB9ncs96lvkoz7+kpea1snTpXT73EFYLUcIQqUFcpr6Zq9dDO9KpKy4s
QefiInm1BsUOvRpSWqSsoD7GUrrSenLg10mMRtRPgDQE5l3VXVhRz93Iak3SQowb0zmnJYemTnRO
8b4a9QulkDMBpLxaNeihTiPAWrlvmEcg4yDA60sSrd9/bdDDvz5bhN+IyCHn+AmtW1uH0T8ANbEu
PIJzn75aOEjWFTnn5tTXyvpUKLEfyuHX91eKcx+9WimKss7TvNFzP43wWNfU3tmaEy3k73/671c8
zVmtDZFR2ubYq6x4dv6BTExDK2343GnjyUq0G3x4v1a0V75/rXN3slooKggYkll3iW9F5VPcYxIQ
RyRh/+zDl4u+eXeDebC1YR4Lf2yGadtHn21aef/w6a7e3VSXUfcpdeoDEGq3/cCmkDtQLN//5r+f
9NpaTzuTlaLVKs59vdZf8qT4ohvZFmf0S461bCCMwT8jY81ZvbJBWKW0uRexL6vSvraGGxYDw3we
1KNR20eZRts4P7bjkf+FZZfYRuLFZBAhn3tTONMkLG+cXLqf8GRRzBut0/bN0oPcftPSJz4EHb2r
ZcaNygeZgkYQszsIGh71fDr2w8sEDzvVDC+VKi+1NiahrJZicigat5l91nlgFTvNOGLFgoHEsrS3
Foc48tz8ZMbvXhrkI3tLrUUcJz71pnEdWPpNjZtfI078jgpj2wLC21cZNvUBthD6HYf0GzYOO+i+
xMqDZUYb9gtasl27NL06oV+644I1dnT6nq9QW+LRCGt0qMcGuq/RfMYoA3WglVsoCipc+8odKBOX
j1TGdCNhLkc4wO/YMEv4CoYyomCzlnGkf96NnRe50bA2qTZV23rQU83gNgm+m0a9tRSg/8+9XF0F
mb7pYpmSPH3zTX1Fhd4B6MCtLnshXfdu3md3pdJdk+B4CegY7NJTqjwo2bRRa/5maK6ydNCq5gvf
IQRNY0ctGn4wEsprQ3nCLIyPpUIbkj7s87rgaBFt5xBnQUH31k1LDqPgJAiHxAtlZTvOKrK/7rAM
oTLKHudEnEM6HEhngz5XeRdrn5ablIeJYni74avQwOLVebmcreBZn0hf0GMsby5ajJxbMlYbQjRQ
vnYsI/GhhcU8W+NTSGb4/fduWeJ+81asRdppHoXOWHAA6XXnmfT5xLBn2qacCm6tMOULlzmzwtqr
rcEuG7NBPJ2QPjf3Wru4owi4IcA3W5k2V6AcgXJhJTkzWmvtdp0CTym6lhgD1sXRLpHJ6WBDLtzI
mXVqLduuutEBWsT5GpHgYxSSd+7qQyryS1DrZTX93fNYbQ81ZXkAK1rsF7wP0Rh5SjNc8cJFnbHl
nVhipja9H+RdaGq7UpN9RTy/PxOWrfR3V17tHeAy0D0RV/p1p5sfA6etniodL85mDuonOsGcW7ub
LundzkiUYenzLd7sVI2TSUqDXYZvG7F8PeDKei8rjb2d5o5ms9Ikd5nUKDVouJpdEzjdccZIGqts
xwRaolTbuHTsCzPm3J2vIkfL5HDQAH3y5aSsTrqqZrdSOMuPU6rTOwo7cNsl2SWN7bkXbrUN2SnN
T/OUFL5mp9/ytnluwds2skH74CWroHP3s1ovMqHNeYNYx1dCPDgrlieXJmvDa4dW9lVMIDaqopYX
UnFL6PibabPWe4PamQJ7pDm9k8WXUm9vB2fcKnB/6JSGMydi10gDNw+GPwtD1sJtmL5qbmRT5qdD
+bEoqs+5rF6wATnzbq+JylrUYLigd5lfKeIa/gP7fP/JNsWFabasdb8bqWVGvJnyE+BEkehq4gtF
P4W5vmygR5GFd0ZNMnBWPznFJC4EgmdOQ4BVf71YmbQNvDElozpzKOervD5isO3zRzWdVFrqIW1l
9cWz15kZt1YQK4G9dFfqsZ9IuC8aADa+mkkh/5AKOx+3RVJUOgGMFtPZouoeCD3DjUOWMxQF0Pcw
iLyxh4Z0aV/Ou34o+w1ATiG8VujxhQPbz/L570Z/veC0ExiRyon8bizc1GDDD2l2TG13LO6JfaYK
cg5RWPNZh764hGaGcQytYp8sifwUFAh0BHnXzn7FiTLhdJ/hE8xPOKkLM9+mVr4Ny5eo0bdLfFGG
MTEUEBroeG1PVqoiRfpN7l777sJOcW6yrhYtM7fkyki4Hyp7gvRW4sHEf38n0I2fjpm/G63VKtU4
ZQPKtE38yM7rk4ofEdQtG3Rcpx5MTbLudXOwD6qZfky1ttvZGM9tU8BvW2XIwr1VGA+Q8mBNRFgh
7hUb3hiYitYdYwlBhlw6x4SXmGbPUc6fUxXgh5D68KlMysSVCtAaRavkmzlKVNeiKXkXyWCddaUv
bycwXG5ipPVelGCMHEX5Wk5Geq0ptuLWlSEOTtl+iQZiNlsdi6tkMNV90zTQSQkLvFGX5iuhzNpt
bzDX1Ll9bZOi30XoM6+Q20kf9HaE4A+rAzk59sJipnvJyiqy9nPUEFOU3V6SnWQzxA51DgHiw5A0
N+kbeYdiONzJatV7kw5PK9Ui6dq0pm6TgkfxJrVIGaOk+TL1cvZQynp+AuuQYCYQ9eG9nKnJgykH
L2GoApvIoSkmucQZSBGtN8zmvBslNBltlEnEBGO71QPBJJ2H+6GQMm+moOkGunYUeRlvS027NyIA
ZlK3+E5FereR28E6tE5YXCFTtGovDeEUFKV2RUtBuE/r+jP57W9pNcRHNc7QRiaq8lSXY3aHTZF2
41DWv0qBoh3lPOkrt9CG/q6QM7EfxNgdqJ89jqbdbqIpCG4jqZl2eieZV2kwF9eJVCUb6tr1M2cw
qyB/Xpmfk0go+7my+l0MQnCvi07fTnaIVwV1lG06dcodTc/OzRBDzESURXVJYPkehvO2GpIXya6/
QJSOXSulN6vFh77NM4gixUkGAeDBmtpAZz5Gdn9Qe+uRxpZ9FyefhrHCEoQ2dZBacIvGDMCXllx1
dXLA7cB0W7VnddDil7DvQV+w82f1tRxpZN6cclsHxcbM+m+tlWKujN+Dw7kpDg5Kbm3tGJbCdEoK
Y+eI4KFHEhX2zm0wiWtlFJKXRvM31F/6fiJom4NdqH2WKVQoFo4EurbTtGw3sUCGeu4R2QVcuhno
NCmmTVLfggI6tK3pNjQgaMXsxTABI36zSsu97GSu3L2MmBoU40fRkVOUWWj7ZguWEB3Vx2629hJH
aReC3CZX9dM8UBsr2w1x1MOg1rc6s9iszUOtDegz8+Baw8NBJQtuOgVugn08HcO+SjN3on4GprG7
CSJT8mJj9vRRPXDXtlJDcdKiK9i9Xld+1pPso8qrXmPNNzPOM4ouo3iSW2UTSYKoTvKwJv7c97HX
ZDGWDeXWCPRl/HqFJxlPh+VXmZD7LJzxo8PeW9u1hDBhesfK5GZOvWG33lcEpBMd3nqDrYOSHuvk
Y65UtNRTETXaE6mzoW/8KVM3baZCKoB1xL+e66uCo8fiSy8tLn6ghoT1KBSeBhZSuCdWQeG2Q+9B
7b/n/+BTJ9ovTqN6cHc97kPkL40dXcv5dyAkgoa2yDO0XaV+TwFybUjbwUza92Z7A1Xl2GPUs3x9
o0GjPStJCBvwjqevqsAlp5MC9mz51yrAKphZ8zbMg0MnOa7FhBpN0MNxrbojA5jVR5n+w9JEKbo8
MVM92fTTQ/GVAJJUPIT0KopTeMRgJKEuybNwCUzoHLM+9V1z0xQTBNas2FSKfh0kqQeil6bT2D5F
OrOFyhb13NmjrLCLC4A7ZnaHE3G3i5hsAIYPkz1s4i4+jYHNCqQckhT5W8ciGuq7JG42WZn9EGl6
xfeslPTUBNV2bHj7x10RqscIX6t9sExDbrpsrx112Gi1wJfsmJbBFada1eOFHVVn+ZEltbf8ESTG
Qe6r6iGApQSW/EaRq2W+ZSTuYz2jb67tlgdm6+GwsZLhmwiDHwtmD3upU6p9q0dBD4QFKqK5HmKW
BSZbiP9eHEvHKA+2Vf88Zz2u9WO1wW/lwKNbopTQ4eQhTx9Fre4VkHmKGns4E0bxcZkzwzi0JAMA
f0az9d3U2706p+z4kNVC+MqqtMyAodHvF+uf2beKikV8uKpGVu/pqJrxTmPEQivB9Udy5SzdTtjZ
a9DC0O9HgKKXN5u51c7hFiaQ2xdfw7o7DjE8H7JIVLxwzFJcnJk3xai4kETc5V2rRrwljOtRHj7g
X/sgNETKkfx5mfD1/KE3xsfAIS3FCpvJ3/h4fX5J1Q+0fG3KnP7CXr5l+Gvmy/K6LV9luUhaExxJ
2BdCDHSkQ8pherQMpGnGoc1fNNt6FbwnPGIxm190K9h0eX9M6Ao002+mrLtwMl0Ydcu4Fz0Ni1Xy
0GVPkTnfIxEGhq0eS6BwyyOy4cZJ2vxZVeKb0KhMb5jmeAP79V5jKUgceRvbcDWNVI3dKBsPnZk8
SgFJNYpSsSamrR4Vr8WA66ic3IH4u2uUZIfy5plSD6l/e/QSNaU4OWn1RtHFlT71R1HoNgK4Vnqo
R6ZokRYHKx1YWYx5gxGbfFL63pOmAIIMzcZbW4Htmkb9cwFrFja3o7t1anQgx1hooeVmT9hKsQUy
/9TZOUh5aG7iuFN3YaTsB6W/hh+/sTHwVfXusZHHl75sH2ZNQqnb7ABpcMzk9U3DyB+GkXc95oyj
fyAh9TFzpg9tFF5l/Lyb+pF6ZdPdVKb9dcqn2yYMdnmhfKRP8ilmK0PqAOFMryZCrWxrjNCJUWlY
tzBX6cMH0kWHZvVgVO0z+2bxRMb10MViNw4Oa0RsbTQRA4kb2IKCJWiTNaxyyiFziKjSZ6XUIuh2
yffWUjCVmsOvTph86hUOem3aPVtpGmyjEPZUQl7TjBvFA4F2xT8KvbJSaqp64wK1O5olF5lG/THJ
g7uw6q8SI7nO9OZLQ1u025im7M5QYl2tFU80n95V+cRGEeufh6RnRbdepXC6CtX0Ko/Ex4yWcDqp
A32n5/J009K0t48GZ7jSSjO+maXedqOqNLx5ApnclgZ14zAOP9rBCOjWHqKdMonATepc8fqYJDHd
XxWC43Sah3CbTbJq3WQoY/1BEi1A+3qu1E1AeTf8gKGF8hVbAntAwRxVP1KzMm7tXAtf27maDlFL
2NRA1aS4D4X8OlKpULGsa86mHyT1QRkH/XWq1Cg4zkmpf2ulgKhtpIf6GaB08pSUdi28BGEaYW5s
BJsMVQUPeKhHPxnqSd9S0SZekkQwvybJKFIPVLbiO/MYObgfxQo4LnDlGHWHo1VvFUUVhVeC6wdz
OzafuTW8q+JcOC80Fusfm17St90kV55TlX3vSjD7brosbo5TWU7ILFIYZLXN5NMtgJFKWYhTYGA4
rYAzRu0DsyhyUmnvVHOx76dUMHNsWWyTJOaMJIYUYNPQ3ctUnTbamHeo0ufyAxKS4kPYIE1MrfK7
PRbkZPOBNVf7LIQeuVJZGF/HCCPrNmszkICauAHKpG4siXV/As3t6aWtb4KgYuIFvakCtrby7ptR
S8auVUP1IRCg6kCTGib53+Xg0NH/k6uSiUHcpG5y3R7hNw7yIYwsBPN9BmvYlPMN5ASHW4LrWUXc
DGx6WFXANoV5q7Sl6hn85ycxiO5l6ObhJkfvt5O0WruLmzhNdnRoSY+aqurfVL0JT3paz9d5o8K8
1uUIppokDVj2kQrypIz9QXIWTldsKp85KKmfuswIvNYYlRughrAgG9vedhhD3ppWYyBA1lG8VrJ8
M44a6/UEZP5LbxbBTtYS8xg1fbHv0lK9mhqIsFhjjSw02vSYR139QD8OzdQquVKXW9AgeLIFTkLS
boNgmu57PKg9aP5x7HZxJ78qFuaQbSv1RzsT7bM5BvIOCnB8FybyJyVOvsq5dYfrQLPlZtubDDME
lxWWyEbBJVaOaMWZNSZnrmfAOiCVb3qoaxtjEWibUKKhswnqqK1zR+/oQ2L3G8wSdsYApcCen2QV
XrUGfd+OFuZ8rvhhYzosI2xt6niYnPTk6OUO3yjQa2ZxnxgOQaOK7QVnp1ZtHpNOP0VmsMUL4slx
AC9nLWHQbNLTS5wxOoeWaF7WII7VzkOYjaem6FAjhcM9EcunAgC1p/FrcMesvarK+8hq7m3gqK7R
E+ApCpL8+baHc5VI8j6Jpl0wQc8enGjJ81DXsUXiaXID5EGRv4eV/smSMVCr2mHyQdKSK+mx042A
nMsPvR3vdGtZL3KH1vk+EMskesiz2cvpTmEBMOydLGzuGkq17Tw7dUZ43m6h4Rr0PljbvmAhB53H
ECpIpPTkxFJ0J83RCVjYtajSp3Yod6kKrH3sS2UjyzYuF7qwbicI0PukMMe7MpTt4yjw5Ej1QJNd
TU61vWp0hAcikJSropCrJ436SL7L5+4uszgjTE41fO1tTb/tNGBeuRrdVmlwa5bRA71HQE3VZJdG
A9CoJHMLQzrhpIo7m4ivkZR+tLX4a5GW1daIFRjrRf4NW7O7aYxPaWvszJh8voq1JTh64Kp6eT/k
FZ3MFvYdi+xQ4GJdp9uRzU9M3fPEBzZ993WAwbw1SojOSU4uIcQvAFhX/iPtAWNmAOPcKiDWx6zk
R1+bTKLhZMjTYVFe4XYCyy7+rsr8m7hprmO5OHZaxCytrf3y3O0MExLLClhcK9l+ah0wsskMHjjR
emTE1uvQcH9mAHEbMP4e5tUeusKONPdDgg3ILih1sSUy+tEi/lDLuXCX3nvHtD47qb1b7ppcwn1e
TB9ns7wSOfM3+l+OzmtJUiSJol+EGRDI1wRSVmaWVi9YV/cUWgUy+Po97MuO7c72TFUmRLhfv35P
rctnNrnys+W2zq+rm/lRT6v8tZ2YyzlJTf6oNp8c5W0WzeE16fQH2/bP2iCPWjETMT0dvGk8OyQb
qHSdoo405a2Iz/ZDXBrhaGXBYiT/ynEk26oWx7jROBA0CCukNHsmRoRBYdzDoED2wVR8j7L0Lg6r
PGHstwTQk+sl55I7ds2Cut0q1iW/aHxfzEGXjplkk+zcFQa3ruW7ZKi+gEaeCD+/eOl6y930mE32
z1KxGmXVByFJSO2T8sbvtPfHPI8M+mDbWclVT/6Sa7KF5scaCdfad5k2Fx27JSmZqbWHwJjuRq/n
MBWbfgMEhQbetqIBvNROc5bXluGCx0ng0hyvdX8eyB7ppvJS+OufBEGkTyVupCa5ewNtlM1luHMT
98nrxgfXrx9KqW7CiO9e01Mc8vRZ5nKvTOOcGPW2TvFn8bNjtRL76k7+V87i+s4rGY+ONr1mNV6o
ksh2aMonYEbR4hjhJL0HGB1PZmKfdVaudoPmnUrN/3TX9d7O+oOVLL+54bzOLnF4aTGerS2Egs2Q
B8Ih35qkexCTfcUU1pKagRZUuuUpM5cna/APetH9eg1ap54Mjwg035gN2WVw7305fgEjvmyfRKb8
18q1j3ZjEwBJKMmijImvLXldSNQlAfWYFcVxymSLCdOTBwyXNo+tiNxFdWgm8sWR7n2gat9luXH1
pv7HnosFKC2MvXqw+mOFNnVkwKwH2HcpFDq4sTjth4FKeIkPPNEZg4KexGGrJnRJ8GVq5GA4i/0j
eI8rx9R4llBXyeRDD6rj5KEHVHzKRrt+MBurC6qhk8+av9iR1qgep5SidPWdtn00x7x+yTw7jZSV
/1PF9D4uWXm16y3kdTHNS71Zzvgteda1BfyAPhK5Wo+GwTui6lspFgHbqFGfs5FhoPRVeUaZ89+7
2TBPianKsHfa8dutrFwFK4gtfafIAv6Z5VwEouL5aa1ydndoWsV+qWIguZU1nbue69LpYPfsEmMa
H/lWuz/kk2NpLXQiIHdQWbr9oOriblNHPhd9ER/zytSZlEHnWI0a5K7TD8GI8zfqiMGmDgU9shtN
j+B50m2eAEq1gINGK/mkbJheyCSukS4h55gcV4HIvD+UF+7zaCbyUx9XAnlmzwCgPUszzk9tbnck
+diCKHG23MozjQntbunOUUkYE9emhJBuOU1+oNrEu9aNAFlE6+jnTqr23AKgOv3fWTnbZXpTwjSi
GkpNCAWkuHWVP+6NqWWgnrkyJJ9av61j6wa6MZHUiJD07K+V9zeb9cc0XpUKGi9fAqVlfhYV9jAJ
qjNT7n2pWwMVi5EePFo0H6W3jUwHg7Gp0RGkZC4eDSNmrFj7HLTLrEeaATesSRzMoUDl3WNSjNmb
ZIvlgP1RwXvItKNcoTh4BOCD3cu0sHHJQzY61lA6ZRoPhbFooTVYJTH8ZUlUEXttH2mfGF8OuIyH
ca7M91zMZPBq+VI8aW4TB01edTcllx/RLahW/Abtw6qLJOxZdvgiXaEPtWkeydKP+4fBHuzjYhrW
TcqkuuGyts95AQRnnIT1JpuhfVj6DEpMUsY7e2N5JGzK7ryUm0UfujK0ilqgBmO7XqEaoc6ztIZS
yQHdxcilLst4tjma7x4UKZhbjv5Qz30deUlRhyrDgeIomQZJ35QXnfWS+yxrTPMWseAWr3BYS6rz
qmumIwCYLsiVq6NLuuPOcyZxSv2OWG/qPPkfniSynmiywMb0eu9ExPx771ppYy3sawXeijjy9W5V
sY7rpZeFuTNTWS8bgcPPAl807d88mRv87NIL8EnLUDXgvfoi6c95iQ5c6tYSuY2Yol4npTaQUDb+
iJE9Or3WmANIbFw7UcmV9hNoxktNzM+n7rjGnqvIuMtWYwDldtuwFyMz2fnjOh261f83x2kWVUbK
U4LmHzpgviNySxXPXdI8obTTEA62QgBo29Ap+ETrfBgD9I2tNsra3TS6CV3G0gS+Qw/AmER+KVPL
AiLtF/5tcxYqPsd9n4GAk+Zq7mXs2nynSX91J5cAcBztN79EvdB0z4mEBuaJAHmCnpvcQ7MTzrc9
L8wSc72IREelCP+se2zBXkcEDKh91c8jcSkE0TMo6mMZxn3GJ2Rw23tsQOwHw7D2UwzBOO3qeudq
rfsBmQaMW9sgx4KEjOI0Hb8rlYCasdR6L2N7JDGJAmqSzrLTmZfvdJStVNUyLFaWVKvS+U+r8v4s
lEYpGsfXuW9/E4UkUlfXGnqz6xvXvjNfM6cwo2otntp8OdPCXces+pUNZ1rVGV8CaDFtJ9iXrkso
I1ri3ucyr0PNNlsy1zuL9Hd2qfi4uPQs/ZVG6kVp2qVP04wdleKn9DoWfNL+dY1Nrg0vNXbx0vwt
qJ8bX7I6E0e2Yx6JdE93Rgm5QFd/5Ty8Ql27V766152NTBr70cz1W83pcWmtdqf1FGwehiWZt0dm
4KdYR9uUW0HuZq+yZAkCYMQ7+yk5kfHjp16uDn2lwU86pA/xOqhgG9PTtfU0TuU7WNg3bbRuSdm+
l7b3O3fiZHvFB2mjaEIxMJjEYTwsV7hicFA+8poquptq5CenuI7bwUvIdLvzTSUJwaoB8djuC6m/
Q6gLpFWnfYdMcyON70cV83eTLJ+jWk9yFsdhRXzslPs81fmNjbHfZNGezclG/872rWycN3e7Laoe
oOGs+gpqFowlkbX7lVoW0ZFU6YISRDAbsuDlURN4PjEM7qB9opc8MvU7VkDi+5UxjhTICrFvHnmY
2NPgs2BEl5yw7CdXLmk/EH3+UZXuFtMLiKzzJyQZqoU+1W66rrMGMs35J7pJFeYzhBHUmnus08t0
DC0GZXz5hioC9tW5vWX1LCfr7hSInrWp30qPrFn4iP/W1GQLeXW+Vj1xT9BYcF0TK7+30zgLWhdk
yWbXrgquoKwxOe4nmpvLkhv+Ls6Td02u75UFPileyNJLm05yXFNIlx6WNacYiptVVM6eSOZ0X7WY
ANFp3SiNkbo714sgqNgBe4ZltHYq+zs3hA83aTrcCOR0UN+mft/qPUzGcdSIcPf/JmKWRzMTbzzF
kgp87u+JwQS/yTVGIstmJXeyNRyTdH0bbErMtBBrNFtd/2oa4z/2TIlDd11zJ6esj7BaifPoanVI
lDL2UzxxN1BC92bO5pSGSBBVLxE8HFrpQyrAsVC++JxM0jwzAy4CYzBdhNDGrvdr0fkhBxo8tdmo
XnVbLbtUdv/lacJhPsVBMgt5ptxb7pz77r9B9faLW2mohTLW1Y5cqiKUmddeHHCc4BPBp/es3kZe
6fZBYqIg6AyRTpTmcWAjAD+KSvvqZsYNVZIWrxmb8VEDpiboW18RNmCO35Rzyb5fpHtFtLSC2Oz+
TQvLwVWfVNSvKRTLAQbXzpzLL01vl5sxGr/1XDUM7xpGoXPqBZ7VtgzvOwLTJ6HT/BcXNSFuTTaP
FJI3W2a88cT071KRcqfZlPD5ZMkjLgi6fx9T5ZzP5c4mCy8YB8hDnAN1pDdMVpFE0ihNTU4IdEpY
nlWl7QcnXqIusYurwfX6rA9qCBFBTcae8HLcRSyhXD2dQ5TvHQaLTSC42863mojEw2zj87GG5bPp
MTe0RuI/db5Gt2cKkOjMoZjlE4BPkXf05OQEk8v4iyvfYECU+o+xVbws0HiiOB97SCGiORFCTcS+
bnX3jP9gjGyfsWUsAZHaXJCK7DAzT7+AERUBnmD9zHTHoaAFf5hoHNBk4VgBlT4jaUBlu7Et52eI
NFv1ixBgOXYe1SR4ha01W7vFM347qcEvwlwa5AOv/epSUgyrzizU128Z2NiAI/A5sSeBHN3wmeEK
CBZHu4EZVQi3PibWyp4RiFt9X/E7cuCP7zQkf/KZqbk1Zv4eJ+8jKevZQfUZ0ebNe5fOf5IEparV
U8iHWUtT5cNd5K5Ds5r6NejpmgLDcJdDssz/iBJmSFOvLwpKL/3HJCLIKxOTMuLOppZRnKz05e6S
Q78bJr5eQ8zGTgk+EKX5VpDX8UJrNfaRkM0c9ElS8dXZSdi5yx+R6XbkCgglRL/Fh6HXFqhz+lvh
e/aZ8X8dJtW4hl3PLxAX2pPTmXSoZF3AhMi9NFA61NLamw6kLMwUZqjlys+w+VIFhHTWXxRVn4gJ
XLELwdVZYv41tA0ElWxJQ3rBYBfxamcKTsAhs+rjIN2PSQ1pYPbjAw6KHIxL0aKe8+tQIFuhEphz
Da2/1CaktcHLrlrTv2g2x3rezkerSZE31jkNW8RgashpJAZAfy/KRhFImqm9m5v6WVdaeaKubZ5k
JRzcOM6zb2t5JIYcYq+t31vAHsMguFtzstshO5ATD9MEswNZomtDqnfTTPz0RiJoWXOD89Ev96ZN
ox9XpXE3dfIH3HyTmWA6RdlapjvIsMlX5mtc476g8W/Vf7nNFZeW6iOFRIBA2DShxDsa0sI2YS3s
9mLFJZLMZJhcDpoVNtC2ADbhl6YHXd5tS35rlW48NXGcRNYQV0/VZDGijc3xarhpfwCQWYau4wyH
bk6xx83euiuwFeznZZ1eEDPlPSPJ7aD1tfnmIu8hjksVOhYBBFoCynfOHY9gQ/zUI3rYVRIQEQ1G
JU5tWVQRTLD1wgLsZuc2K5SOXIVJo/OmzpQMSTO+zF1WnYe5zvdjoceBSdA6B53WR6gxxa5pE39j
msjQbQ2cEH1vPdBDLHedoQVVSzdJZguY3ZfW6Z7qWR/Omj9pAHDMhIm+252SePA/zYFwSrvoLTih
aX1oVmB3K4iRfZF4xX5qUvEU68bGNPLsu9+a4uRr6C9arPwwJS36Vk38HDlwyd9Uxs7OVGP3PSE1
g5Ds25eNQkwwTTuCmI07ZvuqZGopRpOztpr/z8lZmBdM/YFaBLFJ07wf3U8BF/u18dr0BNdsTNiQ
AYp6QKvO/7hxjpOpM9NwqevpsSj0C4PyW5z6SCDu8tQBYWAJfeIjAb34QIWr/iaD7d9VxVSziVV/
kqhuDAzH8odBqZecnd6cvQ8ljYLzzEVza3GejacaJMWXTHzngn4mpqBAqpQ7XToi1BtHPCUDeV9G
3snQ8TFHZUuTnBwK7QgkMBX15HXdtTdiwnuovRjbAiCkWJn9m7OY/9aE98s2yLD1NSbDkHZYnW9y
AqVkgUZjZKTM6lzIQuJAKLUMfW+ZjdNElF+oZm/aLXo9B7GQcqOadiFklHbft9j1Zm2ZI7ewvL2S
6NhLChplZxS1/bBO9XpwBofT3B88kBerXK69iU0r11PW65e1P9RJMbzn0t+kjFiMxxqg3Ss0r/qh
pRH4Z6x68+pTWX+yA+g9wVpJo0GO7+XMN1yYRXUYIdkczNJeH3io/A+VS9pakG2HxZVLyHntnLwF
6k1vqSxSegHMou/GJ9DMIJn8EfUWumb7kjOVea463wPTCDPQGMFO6XCqDoZjiT/Kqs09frM0Sowl
DxxNoz+qScjqGU78sQEYhxPzNzBiVfrjdXV/pMC3w1Kk7Vvj5zKakWkIMM6nl3zJ5mhWWvqlA3u6
J2PlfKqsH2+N38x4G2RD+yV4SCpDi5aqtB/dcXKfRN3or22fuj9WJeSfeHXdB8FE+glYo/WlfKO4
q8zBf1RBFVqrxH+Nm6H/suxkPeB0a46+Z1JgQIPZYymaXoEHzpFdMVkiYkl54WKu2QP4FVCwpWWE
cmz6z4bFj70cbaKZ47w/GLZdvs+63p9EjB7Hnqd5q5j7RQSgjf9Z0J1PvkN/Hjtd9VmtDOh06Omh
Ps3iWRYDYkpqJ0ErZgvjBlyFxEo5JuFrXRihF+y8jDTIktFo7tox59UsDFA9vX0DhodyjcX8QiDe
cPZcJ4EZ6M+vs+5uvAxml9hHNf0d4uEKWiql5E8djXgQk2sOxF9DLqvXs9UbY4rJLdfe14ReMAoc
DBUVrVscnZ69sXko5dluGu06TXYLSJPf88usIROHMVRp9LBu+lvn3giLV04nUqCR+yHJ6icyzrob
ejW7QZTL4oMYrPRBt5uZHCBBomBdj5obKM6hUKRqflSzWE+xZSgPCt08w1dZ++sk8vWutwmtQFFr
V7Dhn7zeE03juvLiQyk7rtBib3GL+T6oM6cl+K+dfuk00b1K1Y1vy7DkJ2E3/n+eUCJMmDlfRgeJ
hO4ehyrprtNV2WkKJw5RusAEDh0Ghju2K7/ikB2Mx3Sw/Dc7psgJbNXwIemrx85Lnif9n7rCYwVB
WV6trs4e0rZuLxCuXKqufhz/zSllfWcWrRWsyPnNznQa3GKpmD5yrdAfR5/jtVkN74yzv/2xvFn8
JHFcRq1I7Bcrd71/q5iHyB6Ay7lNQkLX9p4YCdl9iCjgVVPgczeXMEXaeyM+9F5WPpccSt+1mrxD
ZXviYxnn/pqmVnsEmWZedHhtpOYSL1x56/SdTOD5aAbsdt8KR+19q1/fSB+EGqsn65PrcwR7zJ3g
tNr6AI3LgDeb+2Yc5WXs1wxvoPg6pKdD6kRzaLN+OWt6YRPLmCb70sqYa5pquKND6aEt1/S0NqCb
CjSCe1dr1cEmRSsk76rBqGWlB2VyoTaLwHXYev8NDi6PhnL42g2t/5OW/kFxaO42i8EdBt68g6Nj
B+Y4NjeGbTo0GyrbstLGkM87IR8hbehIdLwcy1Lsk5jxbW+2xcEjrBvbHs9B0fc/cemK775jYEpo
Ec7ryXHZka+YxdsF2M7aQFSkuYnA5sCS0ioV+RPQtNSZnaesyeYnpxfgieTEOtzQZsN6qtfJfckL
PIbAA0RAssMSgnAz3wZ/+ejwHQReBVQ7r/mXYHekMKum5mDxDaFYNNgSS/c5XZv3rMrMZ00XkJnY
CTksSZqGWUMvD3XnlCOq7qoSwYSm5Z9oqtcU4yt7/bmtQapDy0S4Id6k8Uzz23GWlvFOP85/NY8+
3YUhEyr4NAc9853jpLnziUaSXe+xXkdcTNjp/Gylgjc8Mf0Qt8l8WaXlfVGVeTaacTjXMBvnnSd6
54yhBFj41CBC2CWAaeHuDH8D1zM046zxe2MHIrcKM29hfY3o2qc8dsb/+HDW79yzncjSnClobfJI
/LLWQ6/Do4CwOJ0Kq/shkY6RyWJPf+bVt9mQiz9GZf+L6/Wvz5dGS4KwYTuF8zxO/pnlr1fVsPft
VL8+hU6QFvFereaVbI98w6dtrWzVUboLwlaUq92q1vKei8ro8UwX5U8yNswPdRuitbvC7oNeh46p
rwT+kXkezJ0EQNab4IYJKKTKya7JQECEvUnRzU9p1ocW67LRZWI36mMZtL5+HFzzxM2mUQHj6KWo
PIBbDsyOoz8V730KRNgwlv84xE8y70H01Ou/Ze1Cgi0ORe0/QFpmM2Tb8cQ/JuAVZ/zVzeW5ZiZO
kOF50uOXxhzvWu/IsC7sNJQdzrwEhRrj+9nNFwGajSRaT1QusTQp5rBe5zQF9F6f/IHNUbt0r6xH
bUcZf2vGRzP1AMpW/pAz0pf7NPoz49XJitPIz3V+iNo7V1V6F4N7Z/H+oMfW2+qoq2ukPOD+2eqN
Y5b24dhmt6Lmf1vFLjEZUTddEyDwlcEyZgeTn3gpzXtBHnndZMe2lifaALx9Ghbnbl/BGSbPKjK3
gdfKbunamHRSo7wxJ9/PvG5rPN+NBda3jy3bzNVOYjvh7WUtVNf85OYp2rFGWJeUWRU6wfyGJYd1
n/nqOhjfJz50rd8R86rvEtWonQBaenBV/tXp5rvkOCqxwrAxv2OXdz+DrGOQPSlgnHhswzynk407
5niu6r60hnPYX9KLI1K+cpK+37BGeVTf8UMaJ/fVlqCbUu9JVB0ieOV89EOr0XG3y/OQOzZPJIQ+
18b32a17rtlnWyVPRtx2Owx92lEv2OzMhkgaimnx2p2EwhjGOPipTrJo1Zy33O4ZCXXfuVB/SjMF
QNbDLO9mfPz4Mk3K5J3Uh0vbQI8UZRI19hCZnFfwWcvQ6PVQjFbo0r1B2k1enDx9L2t+EunQvbtv
VQX0Sy7NGOTadNEAge2GCq6nZ7pnssU/kqbWqCA7HctyoQ9pSLmnv9cS4CMGXraWwbExKwCsoh4M
DweuY5rBampn4L6vtpf9qNx89qbpG438m0t03xrybSGvm+6+rjlJ0fErjQNukkt7FyJ5HtZ2P3XZ
V6H9WOSE8jnWqxcyhYxaSnL8j1fDW3aroYVmkn709J1yhVjYdl/1qh6FrzEVLHjRfjvrCw9aOOcS
p6c6FGwoF7ONymbbf2ar+Av65ScuVgALGL86sc/gdM9pe1j4aqHCPau1+a74nuwYjaNXv50g65M8
96IpXxz+DHLs85hwCq/MRrMxfZiKnB7AjrwBqPKsP9vEdm1hkv0QM3iQxn7tp5udpJd8muada3RM
GFT9p0HXwPazp1F5MF2dzX4H4La7I7Xp267K522c44520GK0SeUcQgd/bASmEGFHjr3+5wKAxIlO
+0yLuijxrdWfnjkGJovG1I7Pg5u/sOmdLfnB1XF2aEbAquO+yqazVat9jtMDc9TzukJmxNJV5OnT
OGWXrpRB5SxseJr3ejGx9b9iqotGl5lIB7A4dsHoDOVpWNaQoi60Daz8sM/wAZPvasTLQ4WrDXfM
UmXvJePQvPCPZsr2ci6fctfdb19VptSBWdDFA8Qi05FSew31DjlJil1nTZehsE9VGZ8qFNPMHk/K
TrjWNgY8JM9OXFZWn7fHocynCGzhbkuWz3Rs7GpJGId5tDJVUIn1lqYvknjBbYGa+XjY8jg1/NDb
12OK/gnWZGinxgfL5Alr2j7/t8Rubp6NPtcyleD7WoX6mXqXwcoabZ9b0ncHM65u5C4nu87pQqfm
0uQR6Gftv+1nLErnkGjJQSV5pNfum8uRUlhZTqKICmU6P+pOdRZV/4+tkAsA2YPvlcftD/blhEql
3rfjFll4z3kT+EkbkhAOINbdKZOWWjaHghQU38mPda+OkzEGo95Go1We0en/rrF1ZEgANsayd02j
P5JiHpScxsWyHADUFbvcxKKFhKW4pJWeht3SXSDVVDxZ26fdjNRs43RqM6Y/uKf7Kb5yc0p+ehka
jFTKRL4Xrf3ULvF9JWpLWLAjpxYZtX1iK3hAF3xNXetZ2cMbqxU6p0K+nwbzfc674wKrFo1l+5Qa
/QHTKdH0lk4ikXtQGKSAdVY2hq/yL2aYZBdnrG4orQvtVfOZhvW4m3UTVpcI0coOdcpiQ+0fZ2jI
nPVNHzi5DFc3fRKJd8yz+J2a7B4nTDj5BX4YNN+SvNyXHVBFL07l0R58I5jx0hzagqrAaU78DJv9
Lt+Rd5pFfZMxtqjs51pOl0ofoGeK91YAx5nnNpLK/A9k91u91nxi3UM5ZW+iKi9Tp/4wAnyXbfNm
JKXYxev4TiD+kQP8oRnwkmtEg69WfKYv+QXM/Aus5VXX5qeF3q+zhpu2Docyd0DFm1f0SFQ+OXUX
lpKupuGBstTWAyy+nsgcltBmZvPbj406jVNwsm6O1mHNSik04u2hyiR7DEtCR6ZmrMSjIcPBbl4x
X7y09vrY+TA824XFrWwZD3mm3WC4a0cqq9vCAccCFYDAFmryZVqa01Kir/hgFnyinTret1TK5272
ueWIWeBWDvq4wSfZ8SZqDpNJMyEvIt0vihGRV+Lwj00DyjIjWN/r995cnosRau8kXvEGHleuNx1p
iw0K/O5JZygG+Az99BHMGQ+nNzIog1R7dvTluTNGho7IrnQW3N5YKru6EPyGAoO2fpvwAnP6au8+
S4LlWJ79Qr4xxyGMosFsZXCAowm9dLo82L35p2PxhCNJzLusTE12frI/vaYxaeGOMnvkRZrGh7jk
PR8T/apL81lYNffwbO2zvvwvpiQSnDmpZ4/4rV0V1jGMyLGY9xohDmMyr+zDOYI/IGusPpLrY+2/
4mo4VpX5zdzFAAvLAsb2HjZgoNq4OhYtDozBFZumnWykS8Z13qOwut+K0VHcJ1RlVPadMV8pwlhh
MKbzPHbkAA1PcVW8a1qJJX/8m/Mnbbu5sOsekvV1ndqU7I5Z0WdJLdKy6VcazLyc3D8Zef++zdg6
WxvwGTP5bOb/mtTDcya1SzWvZ1MZm6H2P4ylhyJtN4PpwRysY23XT0hdR1YQt+fOqHu4kvB7svnM
LPXF5tS3uFG3z7sClqLDQNaXZddqL07x6U9cd8m+6f3A5zng06fYxF4zzUEJkohUioctoWIrJx2d
K0TFT35lXRvuMrMZX40ljWzXD238Rjgn2ChwQ02C663ncGYJZ9kq3rPQ4s8YLyJuK6s6utPwots3
fa5Jwqi+GCBHSm5B9M61oTdFZf3kj05avcWcbAvdfUXWK8tp9XxOsTHETnbezBL4VeIBWbqMX1pa
a5biQj8+EfNRELpRNvIdm/xJjPk3a/bHGO9LzfS9HqqHGr2mc59iw2Zn72fIr6kN8almrbJn6rd0
Zuj0yaVQfkDciMOuyrJ695lSipJ1T6KJn4mD6w5X/u72mDXbw8+Hz5F7nFAyq44LHx/P85g/JKJn
wYANyXmpXyeuyHRqrvx/E91kqWrzDT4gksOo5XkxEAO1UzM12wOtuzu8f1WYZF6gLXJg6DmQN8iz
3Pa4PpKDX7fTroxrfF51u7N4A2yucv7RuVt9JSYrYNw/Vjoe01FdE4IdMOB++Kn+mFgzfw8BZ3Yv
mL9Cd+het79aenWoONixEoQLgwh4279krF+KHpM1vxo2S+2yoI0ObnmYPP3SWdYRoGzYuxiZG+2l
NPk+eYEm52PcfIMs5WzthfO6/dtsaqx6as4d7qFtFcuU4pZN3jluWdW2Y/2rrau9GP2wre0jexKH
dakIltWOKa+QS8nsYMdkDeSl5GBZPLpscluYC/TJsG1X3aT71Fhf1XTDQ4AXx9yt5oeZxFetiA+z
g6thCuL6wxkQzeiytfjUias7/DI7CWrEXH78lVUvdPAAt3BYp78kQ4ZsJb85DIt3a96jQ/uRHGgg
4zoQdF6+6E5rBpmez9YZfof2vl3qcxuHVMap0XYBkipIMd5UpT5N4sGMtT713nCJC4OFc06NtB2w
9hR+1CYF59YmxQnFjJuJl1N4xgPqCXKx+8XvujivGy+DDWOIU9ikOmYN2xvl8A0vvLQDx1gsKWwH
IMIxDqWQhZyGvRLcncyfsAyCiI9B8pXlgf9muqKLSn3+nTbPKx9HrlsvFo+V5bNpRN2Q8Oai4+2I
m7HJVcUhRufPQIZiLVAaJOh4Sg6C4rnEghtjri156XTBAHXYZwpnL5ZvH4fiQRbdzPyo0XdScZi5
pHfuMndln93HaJBhX6LKOmR5QzApGWS0hu995WAuwUu+HWU+2bJwBg6u6bDVYR/sJH9fTHGvavPO
L7JQCDlp+7h9C2lZ7LNRO28HEC+Xzfi6H7O9zuwClAnrtSxV0NGMJu2/M45PiW6/EltagjnxzH8l
IjCO73PChL/gaN2eUgMi8XaGY5hnmzUL1LYaMc/PiTMhxqETNA2qo/yvsjb3LuV2x/BzO/DiG5+p
0bpr4Mih2mKQXCHrMC4EjiOMyb4+/CnLaj2ac86hULlsRHSjyaJT8t1KdoMS13v0K9yS+kdTEgtE
XtVVJR3/iCX71DmxAVIsGNzwQeWTECy+1Rc7sZ8rnZVdx30uBI4DXxt/3aJ6NjcncKZ/qNU6lfWb
9D5t818xVTwsRTSJsBdTfrIo09Ch9el1QvqNNOYPr9lK2pybmONfT6FEVtqKE0y1DI4V7szScfrX
uKvzg5xZ3DXT4d1QeKoWC+gn+Li/jLSs/1F3Jst1I1mafpW0WBei4JjcUVaRZn3ngby8pEhx2MAo
isI8z3i23vWL9QcqOlNkRIW60nrTuUoFxStcwOF+hv//DuK5ptsyjTV5nspiustRDeLDLkbiDZ+6
rzNYT84k8R+IuHkWpV8+aVataMTFOsojv9UprLhdeXasnjJCUbV0XRoiFURD5Vofx/bIvIV+Mc6R
CQuwpdXGuIJoTPzdxJVvh7gIUWWWKrry6W3vmnTwyMZFS5c7Jwuz4Z969FbREE0Grv3JemRotxFt
az83X5jIPiUrlIHUdyPJKL/WaC7QV9m3s7KDM2hE0iJ8otBJ1sHSSiqscKZ67kK2zoohe3D1EV0h
U/SziPkX7RODVl+U52O+r4hLF23rwwl2iv6bbjCFb1FEDlPANcbLWXaYLVLpYhhgxZrbNLejfaJ8
Gs1mCzppYfi+WS4zN5afSmmJY5LknOC2H+/QiKGyC0qkjBPjv9nXwpx5GqPYKgUfzEBiAAC+s0+h
aocrzkkKjzKsrutisj+VQxfSycoI2EFz7pVb2TumrU+EpZ1dr5iO4h/5SbBCOZFsrL6nGDB4eXA5
ana+bdml/CF5IG9KF3U+nEGDHAaKFRk186UdVxgBDV6NggLfdNSr/LNlecfZHTV4xTEjAp6o0BgV
kbBEo+iKq0wJ7IGInRedLK4pcVBWUOqzHPAtdsl+fj9FZj+YJdZNrdtgD9syzmtl62o7o5ErjFxw
G+oj+fiu7+wLz/GPmqMeVKWv8RJuGUt+1GL/7OQO8oJ+H5TGp8qRn3Fo7ExLnMwm2ZmOtncI2aZO
e57X3VwicBG8LgyDYrwDUyFrrpKA0a2B/4RhA0eJy8HmRgyHLAOiU9LGRT3IlkOpolyv25dG1zZX
Rm+cGFNyQEKfbBsfzVpSHVniLsW38rELtY1A7ji1PlW9wN0j7kdMJP18VQfWp0QFINUMiqM2/nNm
KjiJdtWIiJxUXKUWXOwSrUPI73Z20hx0KPd7zkpyEav9Go0wMrrsllk3N7BcQZNY13FELV8NR2ae
36XJAN6acAb17Klz8clAvMCljNExqa8RqiBedCKkntF2Ut0GdIq7LEe7WmA2W79FYKZ56QvOKrT4
e0jN57eSAid72qC9Tyq6MuHRzdI7Vy8euzzhgfG+hynzRqLxSs3nxFC2myxUN17cnuZAqGqtcWkP
DUo8ka8HqT/P3zouxZ3JpHYGND9qQ7LRreyzrOftL2guUg+7dSM1kEBCP7hl/tVjtCKD5w99JM8U
hVGkJBLFGOtjtK7KAh2ZoKxA1k9kAtXafh25Q4ms7gO62aSbZ+rUl13TodU2dtgt0XRYGgr88IG7
lcEKMbZMftt6vbFqpugu4kTHnr5LWRwzXc4E95KiKiC/6jD/mU8qHj9FKtm3TXjnhdk3RHg5232y
T6DEjWSDiNf2sSTblslZNOjD8SxgHnSxFpAZGW7xUpaDWNk11x9EEzWdKFvSEN2D+FvOwG8ZxOgu
mWzgCMQ2kBoOvZ5QliGTdMP6QiLXaBUnMifCl0K1dOCH2S2DMXghenbNenzoRnmh+fauayHU+f3a
VNqV3jT3gnfVJ8MkHqcdpL3MJRgnBmiioU9rsn01MvSn8RSKrvahb/yb1MOzjvzmutCAq5ijIuFp
zR2lIYTZZf6cIT8AVxIfI6ubDpmRn5sC9+IQCxq4MWNb0+Bs0iMTsnlAaUfYXObX3PwNQpdgXcUq
Ps9M35p2DU9cKxbFFGz1vrCXHZYRLHYh6sKAxHwKXhtbnZuA4vME7qvKskPdi3tUxdu8Ss+l80yI
MS/SeDmgJBvGkD6KPPRC+4qT6m5+njgJbzT2NrRt7a6yUfaksby2qvSkuPXtjJubnzTjNeybWuaX
YTXcy4o0XHMC49rW2rvUhA2ZOat5H/JDBgFT5xE4tdNKPQbBhOXajXZCRyRdVtW10fuPTRWfENLc
JmX+oNi55j8X3CbEaxcmfMKZ8l60OX2HbLiY/cYYEI7eZOEStR5yMwRcMVfAaccvVaG9+rm7lbFD
Yoy1PS2OWtmwEDJxBfLjEYl6unZz1LBVUB1ChjZ7U8DrlDbWws80wDharZDstydkrfT+qrXmjteB
OW6Lor4o/GHpTvU8A9wrlt4gXnTLcWcZEBwHDymyg+FrTlxGpZ6BpzylGLmasN03jTokwr7JBS81
8lzsEmz+Vo3+TXOnM1X+jSuymOsPdo3LDbYma1s1IfZEC7MsETFdbXSq9ibWAzhn+q7AcjB/qlNk
NxRsN5pP2SXV/QCygHWRI2iHNUpnWhiYDC0om319A1cMza7dXpVB8Gr31VkCsZRFvBpEv8wC72Ke
YtOQaWSVs9XHaN/F01cflJ07p/ateSjznoNniL4IIvA04/UzAkI2jqzJ7fbI/eiFogE2zGwZeeFO
xZISckLHM3CPcmz2PuV6Htx1FkSUKqQikMjVN1NlSE6rrLudag+9iN3itgv30mi7jVP6FNLygxjL
ZFkbCApzMVyFU78YUKts1TjFr0rUF0bpb9jlXs2UXKctjasCVukCvXeJgqHd9u60rXLzZupUtHQx
dB0yHP6fsjqX1+g0aQHL8boRmEvSbKbtZ97z1ET+MpU+cU7vkV+2AvMBkZEt8xsr7L7M1wCrZBtq
8iIQqGzoWL8EuKWIvHvWUTX6q5AxyFNtnAxVY+IXGKnrYFiNfrB3nOm2Zr+grV7i90BLhnAFI4n7
FNraTZL2ezA4izSXdDvNk89/07XhpgpoIFY2YXeQ3ckoxLJFvjOmkD2aeXoE3RjwDn6wLuPQWiNW
lVRTja9YF9Z+GF52VXuowy8FQkoc7zPbINqCPjnNO+rEdmQis4jZt2XfbhrhArhHyMzIwevE8La4
zKlGGdGdpSWPfmHdZV3Ktoo5VFQ7MqIrhPQHPaXI5FQPICIu+7B5dFIaTTNnfasS1lVvDRCNs6fS
Q/IYOZf4Dx/1xGvWYVCe27I+9S0FjsaPDso3TbLgRG6jOtY3Rk2BPHIsRsnFx1KiQe87TlOvJSLx
xvkcDd1PnunftaiL6Sj3sFKny6owmcqlCsDxFXyqSdto2fgQjMFnLVDHxOtWQ+8ec6e4jdvprjcU
hZmJY9i0inLnZV5LE8xYOuDMFjkzW3nFZr34hcpAoOlU76oKMS1SvOyT1lXlpqPxvupsGC+trQ3b
LoeiNDUdQ7SrAt6T5+bOxtdKBr54xXTwcGHOVgNwS+hN8XTqtreRegrHRusoT41MJ3ck94Y2eIKL
lONtIqde4lfDDNVNX2RF2aNDZ3DjFc306Dcu8iHLhjw79JID27MPFbK319w2+2e3zcKV5VT954pM
5Ror+7hz8rg+dFVPBU1GcpoLg4eW+Yy7oJ7sHZ4v6oEeXdCNY6feSgRlfDBsSgV23KJ17by+2IU6
eCpmdDTdCgMHsKiRZkXWRjioyNTKx7ghCiRDtognazBDhwKfCDljh6NbhOHa7X19q9pAP7oID4gH
0g7BTuXvC+pgD7SZv3ZOVx/lVDTLPNS8YxRDF8kFRY9J+OGnJmv7i6HFq1ukDdq7lGY8FWN0HT1i
KuKQ/iJksznoGXV42vmPzJt2T6RPzXqSUruiK2kefOUnQIqF2DtldVvZA9NE3Lh5RFRQLKccsaBO
vHGFSQ2qfqVfj2ZB07lFT1jSGlnkPcQmrpyk13PyNcsMnb3uqKUnqJoFPiSUsi+iU59g/iABS+51
TUVE0o35JReSwehS1QGu/ypcD3X0Tee9XdARG27JjGDmBlTylAvlXbfREOS4C5ZUIWoEMwGV1FRF
mDkVSK+5vWP0ub9sVUtzWqcPNxTQpQMkWYjAqfx6hQmjRCjnGUker34Z9Tsf1sNymLzwYAOA2JZh
H++zuZ4eTu7wzSgmqpU62yTBRqBW42y6KdyCVypSuLHyCkONVncIGOoI2E4YTPUOsXJ3yG1/vCem
lkvN9h5wR1XrrozNvadUg2dvgOQkIstdW075ZFOwWyHKi9ZgbdJgYbkOovYxlRLDKwi8qNID1Mmw
GowAGWEEh2ib2QDMUdQyfT4y0l0SGzd6Z1vXLr6WhTaRDcjwZFkuEyOE/wwf6ZYkAwuxb3+uRwox
CPrQqBQq2lj88VOiRbdxnDx2Qrd2UTWPNG7KG+Axz3aXtuyMOJOwmAEa84vP5mBEsA/07CY2MkYu
TKEOgYTITBUyY7kPqMVy22L0nFWq5b9VZKRabRXt2SjEdTCJlbIx+lDDoSq489PiMgmxmUzBecIW
YXm4e+makTcHpQ/pOl7+W2HWBSw6zK1CmJdzYagc7NeW4mvlpk+KUuvUxPTOiUrHuf7KCsA61a+H
FLNUq1XlVRMhzsO/+DmecVSm/Gxie100VlWv8GEkK9+gfm4XxV1Q4LGfa0VufRrTFCxdts3C4tZ2
c5iOiJSSZAkFfI3u9y5u2hkZtRoqpCV+tIoRX2Ohb55kQHMQ2/71T2iK/wX28wON1aqlakvRMSrA
De90VngelI//0kd/HOveOoSNYwiwFPTH0zCUaIASvLn/2ofPGNMfcKVC9gmS8jg522Gaz4hJKDHV
v0ZRdmaO6A+fXWuIWuOQz87DFCefp7Ax2aVcR7x93yGW//4y/If/mp+/wyrrv/8nf37JCxoTftB8
+OPfb5GK5el/zr/zj7/z/jf+vn3NT88wtT7+pXe/w+f+/u+unpvnd38gRiEkvm5fq/HmtW6T5u3z
ucL5b/7f/vBvr2+fAmz09bdfXvKWuIdP84Ew/fL7j/Zff/tF2MKAHfvvP/4Lv/94/gq//QIF5/Vv
+be/Xf4PBrt//8gffu/1uW5++0WzfjUxiypdtyHm2o45T+3tX3//kTJ1V7jSwiUB7ljBHAWu1gS/
/WJbv1rUFXTAIqZ0mRHMb9Vo477/SLdMPpRf0m3HYYTl/7nCd0/pn0/tb1mb8oSzpv7tl/d4ZNuC
3YhpzzQdJQxb51Pfr5DKbDVlNj5laR+am32vtHjlc6DY7c/mOs33rvgn4/Ttn2JftG0DqQ22/Ddi
7A+LsTW0JkZCwrwWLTnOjh1YNKgCXOuMdmprhOkxxNuOI/TAuN7PUUmhBxJQOlB9SuyjoAjZ+9VX
t9SR/2Ehicf7ydKAKWKuxDYmi+hcaNEqqfMrZOU3PzzY32/bj7fJ0t+Dwr9fvXBNQ/IVdIawfSC1
TkXaAzLQYdiVXbNWmrhiZw1JwdJwNY84ysolns8L66qA0mOVJXJLtUzi8IwADPrjsSw40gvzQuur
UxQHG/VkseGjOPDp1ZGFaA1qeV0Vu0BOe1uyRfbjLtEOiB2owkQt6XG3jgwKFOncSHYAF+hYJJaO
Ph59P3jqs1IsNMwYK4kQHHjCBmvLMUqiczlqC8Usg9HD5VYGNwBvjj50tCCWszjSWMsi9RaiRCQX
a91l0cOfmgXco0lXKME4TspDwc8tl01CFzajWFvrwVEG2ie3Eq+1JY9j3l9WI/s6OJ8ro6zxJpM8
R9CvV5Urn+Er0N+0WtooGKo4x5ZSDJd+joNPrw+xrm01038E141ahUtpnPKIVOXsTT7ouGAToQJ1
Kb7oHaIxesWrNCAk7bzrHrhP5hF4M6tqn+KtsNA/tdK40MzoHATRtWASOgXdFejbU9In63lxZCM+
YihWOD7HFc8ZrzORglvFR4A+67H2nmM6YqDZ1mkb3NKCmc0nxjqvnzqdeESx/lSOQEsiSopuKvpK
wh02oT+s+8Da4pbcD6nxKXXhrCRkmbZ2axj+ir77eYIBSpFjhY1oOyVgHWrnWBIP9WBa1RBcF35+
U9YLWxP7zIy3kRGeAfsUqD79ZuHl/o1H8O47PfYlMjwPty8zU5+odVzEalz2lrjwB8NaGHnmQ7Id
L8v+kdzsEvsM3gw8HCJqqVr4BqW/jkg5RecLH0xfdpa4Hzui8c7xyM3b6QvK9k++49zEVLn5i8yt
xhhqzt4zBA0V3ToUWGnGgmV78TcGtl/L1Yetaogp0RLDaUqRDE51s7W9VmxaSBgI3wtvG8YSRUbU
MUDMyHHUpdNSS2kjN+ydeydi7oUHw3Uqm8ex9l9y+yvJ87eqADPl959qLbTIMO/L0QtYSr2xRPny
6MBoEm6NjCLSYc/Gw4bpgO6ynZJ1Nr+hdK0n1CIi2FSRSQlqMJkdkt03mX10G/GUdkRSRMWntDEw
Ii1TtzypLNzqEQtiQIqsN6S2Kj/J0XnyfHdN9wTmcDs4JOJkl0YSQWKNj0XvPeQ0OxhYUTzgJdvp
hnub86RBeVxaOk7OfLZ3ZUp9qp3gc+VFlAAKagFbbaofc+WdaWBftWN0tPC15LJbgwpbDWlxsuNd
XgDJ1uekyn4eivhzBa6RIfaffQSIWM93NgUDX9UPLjDKNKfCDUB4ifJnl+raNcC5b4mhfetK0Ipd
ckBU+3mc1A1kzbOM7GfHytRCNBfeotSTYaFi9dxY7TqEVzOZFrrY8GXMkkMt1GvVo6gq7GdpbWbF
ONCuiyiNz3pTfB2rFpOUgQyk2glf3+tozRLVrgs7uS+L68R2dgk9Tk3JaKma+MrSwK4Vn5QrKJY2
W59K3Zi1lwbcCOmJfc37N+FKVtLcJoWY6JXHx7zz926dXMUxsmmvPrcMOOybfC6yJiD0gg0dsX3u
+5umDu+sHBUBRdCxj45ur51l3zywsT+3DUbEaSkGFBtcK3WhA3NJzvU0bsopPlt1cOM41V5zNDpH
1Ppgm53SNDpmU7HN0uhUmNOTAAU7etVu8DRMpf5dl/sHNfoL6usI+YNrzY3ua9gvZOdQm/EdeM1l
QucNUvDWN21iCVifU0UF1m3WJoiickypRrjONkS9AFQQeXzoXFctikM7LE5VWYCHco5F529aZ2jR
Csrn0dC/zxb4fx3DXYYvYCHyb83HIO5d3Pf/U6RnMoTjv47zPv2v//k1zqvX53dR3vw732M8Yeq/
uoYuHSF0ZVJs5SffQzxhWL86CP6VpSMvUuAL/xHhmepXhx+bytCFq1tQ4P4R4Znmr4ZOLOZKmz6b
dMk3/hsRnjmHcP+Mu0AHc2kuV2dJJm4R5H1IjOxYOP6kaf55oOm8sCsEJaUnp/WQ18UCDM/Oz+tL
g37aupYWqIihADGCJiCZGYldEy77aOCItZtTTAi0MRTA07C5wsxIKQxuB3FryHAkLdj2CT9vBv+b
VjTtZRAGK7MaaH0Uzi53SZjwDjRbuE9dYa5U0cUHvTt7rsRFBeFnR407vQxMYu1/PKo/idze5sF+
+PrwHCwiXeopklL2hwi3CBzpNpV/1mGC7lEjItP30U05redsQCRDBFuLSbOIKEPBLof+Pxvq1Yg7
69Fs1cGMjONgQObqJRRhtBqzjnj4yQgA8T44nh8SeQDqE2Jxl+XyNoD3h+C4QUDRWJJpgHGOcFem
kKopL4GeoRN1yMrwzs6RjCT+qK08dkPdTYH8deO3SQ80vB3TMzWragfKx1jQv41+Mlbbej/9YL48
Fo7hCu7h/H/mFf5jIhmEQ136Rp2fB+GOp8TuMCsO/Rehw2OgQu1fKICqq7jyLnJuzhWDuY4ujtcD
jnT8Ebj4ZVv6lzZosdNo5CH6200X5fXFVBT+bUFns+yzV4vZEcsgHb45SYrjVJcQaKIh3broparI
LY8aBBm9+WI1tbrUPd0+Zrgeb6jFITcKUwFzRqdgZGMmrlqaMM4oy61u4Z0WLvZx6pX2sYdRsnYn
v9j5pvr2k6X2fjbL211ydQSxUncsKHcfh6uBIqpHdADJGfmuOEkveJZ1l9PpqAG6mSPDAAxCs5AZ
ODtskSYpgsw/u07ebMw4yTaDSyzYwud0JDzHPiy1ZdTC3VQOSIYhinZ/fbnGvPLfvxmGq8CRkEKy
O1nuh1Ed6Ksjks86O+cpKArenFWvORdNG3QbAGDhNvU07ndSrNOxNo+htWhd7zaNvW8iEfmuVXd9
oan7oUmO6FgYWk2B1HH6EOUJ99jp3HvLpCn/1xdtvR99wj02dWnpji2ldAyTZOz9Spwi6RZ2k4dn
aWb3GjhmYD+Ruq5N67WiD3Sbato6mTR1jNeZuNHBV982RXVrVkl26kz30dZSOgnzryj+09r282JX
egKbt1saSyurPgdTOj33DfNCR3mbFEW47UfrQhtnWZQdgJXl2ZotfMopB2VCRdebanlB4XBYAqKE
Sx95gAx6b1EVUXpbhxldsfpCL53xGoHEth0UmtKKhjSdsD2zuiYoOnH1k/v0tq29e7g07Bw4q6Bs
FEZe9eGNRa5uo69uFK19HRm1GMSMNVvXLs7IfvTlRoiOR5z1+R5kZ3fyC+c+p5p/NEruw18/tA/T
p+aHxnUYyhS2q1BzfzyCUiPVEAxBYAJAbcGqwbNcVBMD32p9T7QLcNk7FPN1YuIR+17zP4eORrdU
dO1GavLlv385813hQDQ4YTmX36+hRgoU/5rdXzErhJcQ/ivozYqNDJhShYN/6QCRB7hSk2F4LJLM
53FpKR1zAPfhtsGp8pM7ZMyP4/3jMtljLUvZQs4RwYdKnVcOytcKNaCMGW8KxF8nULcHvFVJF2w1
IL1bVWM1U/BCzaqTFy5MusdoXsZM/cCBVnLOTu5CIIM6yh6qXA1RBShzg6YpKaRFzB0Ni0ab9J0I
Uvtnx9cfthKTSIVREhxc+vysP5SRUlZUwRmmX8l5A7AUnWAN0WPcJzu79lJMv2W4xKqTXBbxwBQO
tTb0pl57YXf718/W+MNJxZU4tqk4pRQ1rY/rXtitrwC+Wldx5UQXtgVMx3cMqyeUiejpxBJXhI6R
yPAhRAM/tYIu3dAvwZIBLSpPrf4qbtF4Rf3JH6dup4ELX6pBxQwyyNdhEUCHQ92kaQGNFLBIOzOM
rHMSmD+7pX/c6FiapmMK03H0WZn2fpGWeu0GfWlYVxLww9YNXTBWTfx1YhIGudmQbij178Yxrz6Z
5i1uiOrke+le2gwamEbkRdnM0KXrZFOxJ6EyVNCvfnKv/xC0mOZ8m+HPWFwoMe77S9Qd5myPIrSu
uIpV5fnMYWrcZteV9imL54mZ3hcpMLlQ8wwZfAnpKZ9VcmMCBnB6rCprvB4GZI0QChhq36frzs5c
YIB5cRH4BJdpqRhYxMtmhdS98PF5qCMN5OJ9/ZOv8iev37tv8qG616oy7QBSWVcpFAk/CA/CjX4S
HZjz3fjwijuWbbH72ZK60lsI+EOIlxQu9cpSGFdvgUipc6COpZaCOwN+D1JXp6TCbiwqif7Bi6p9
pd8gms339o1mxeO5qRLIshUDHGWI0TyrU7DkjDZAPCNuurZFCdDWaC3jMLrgCz079DpLM5gnaBnN
DnMYFpmOKCIJIjx/xOR/vRrEH6IfqshvyY5pGZKv+WEPsAfdNMoMEhDu5y11m/7oJGDjYYW9iE7B
+nLkKmSSzEXDd9/a2Bb0JnkapxGZRtcxu4BkN/e6+7GZldutHZAyu/Jaw4J4/Mml/sl25fBuEc1S
SUeqOP/8h0fROaijImgogHF6Sss0bc9GDGVmsOrk2HqxC/QFO2qSuiAOwXLHuh+ekmA2yTk/u5b5
tnxcFlJZwiaqcVzrY2iNP6pF24+qWzraphJDux90O1kKDIle6l7KwfI3wXwU+VY87WKjilZB6DDE
qZ7wNU21u6tixpMMU+Zto1wuIOMCj2z15GcX+ifviKNMmyawI+mJOh8iL1qFg49vV1z5zkNQzAJz
AzThyMz1ZgIp83aN8zFx1Nv+fsqoUkWte93WRr/I0/Y6KH967Jh/ugERXZDcCQLZj5s98UFUIQw2
rgy3p8kV+AABekGeFNEGjoVXbfCcp3THyy995j/EKqJ3wH91NeSLBmTHpR9E6QKVP1Gr1tc7bMan
ENnlkrFE7kakxTbyKa2lZrPoXObwit7O94UsnuezELmVfiqtKD1aUVVtyEN2g+8+NKYJ7z7XLkrp
oWxLIQ2kmnn7kyX8J0+D/pTSifKIhFEKvF/CdWSipnIi88oyzOYu0t1PIhQ6flbMER3zjRa6zojf
SkLVq/3qi18wmKRxAP3ns3nRkKCrJ7CyP5mlbv7J8QscxDWobThkQh/Dc81uBkAvwCAzqS5QNJh3
DITwMRIY9rFQ12PhGEdGX4F6x4N/LmP89ZQvUJ5l5tbSQJsXraUd/NbSb0x+bY4mzHj6kjhtdPZq
7FJxoSAniSyhlskwnvlk6UPeDp3JRkcENv33PC+SPZK4ykx3SrHBmA5moVz67ueIFkvZpOe/fhxz
8ecPbzH6BMG8a+dPwu3Jdu3eNmowaMnAXCcgJJtc779vdWaHXaZNxdapJ+y9VqA20g/0eXCDC3MK
NbqWu3hFgIMHCHARedRXLuqfpR5Sku67YN0awjgKa0JFGHrZrgXvWxvwZ99C1AjoOSMUaO1nxcvb
HYsq45gCnjw5ZXSNHK3YWAFIs7/+yn8WaVFOUrTDdMd1+e7vVyA0G2ZbxHzltPgcUYlfuq7e7kb6
QidvygFeaoArOy9HdpgPT2GrXiZNby+oEYHoDszLMJIv6OL20s2Do5/0d0llqXU3gXjQ59ykA4FU
1bnA7FA+h4LKZ1Gon21qf1yvVNjQQ1hzlc4V9rzD/HASyLZqJUqN6cpEoLKIEvouJVygbaWjraDA
hRUwcFxeFZe5KiGq+EZPxemtiiDAKi/Ckjnl/hQaW6NnHMFf32L1x/2Nq6Mz7JApmxYq0Q9X12Ma
lZmlX2FNb9dpX2rMdZll4x3KXCym5oodAL6K21KML/OXhmraEr+Bv06ZnX1Iau84+Ia3adqm2ORm
5q5TiTXNzOx11+O1tQFjbiLPonQS35uaKB6HURcnxNFhXg2XujlclaYGe66Cg2nWPUogu3M2+ajz
NtWqeHz7f5BR2UPhN+3NqKzWflwxVDx+CSi9bII0y4/kljuZCmdjxdWlcDIG6r0le4Fx1vpcW2n8
bxH5UE76mXJsxe0l/FZz09jQHbxbdC90kbqdPmEI08iAfAgAq7dgCSdqfA7p9LldLzY0MotHBXjw
osvMW2aRm8uuwLpWzWPohBVTCPITbF8MNtxpdNqgm0/M9ADkOubiGamZXJWGuQUM6WzeHjGA7xSx
r2GtBSiXKJQI1OzK/8ljNuy3ZfY+CLB4yJysgijAdD6W/5IM2ZPf9r/HhqCNglOp7yxJ8cEun2ob
NnEri2IvM4eXvQFJBciTwkFcPKghXTtRUtwMpQNZ1JcnOgwPdELVpp1jZwQAzLRTOcNFcKmvzGGo
mRuMk23MimzBXCTYlSMa8vEQMiuHhgxjMfHrXsEteTVMZhlxWLZMQyzlkjbjsOxbke/rAmCK1cA0
IPvMjcuCjfcMtOSqrSwKCl6a7kdj6I4+Dgs/Lk9gLrprLQSV0DPrRAAgoLwJNB6cgth6Wopp2a1J
0mIfOiF41MsYg8EeKn20KOelkkgNiW1IuyUdcjnDVhuWQxxdDFWxZlaSBx2tGDlhyi/YBTER14zZ
qWTyFZMDWisfH/SUJca2jyFaRnjDlgiamPxGRdDQx/7FCnyfv28zdj4ssSS6X2w3OzP+Dj6aQRsO
ryKUY+eUUQOobD28JKgBhJD6+BRMgxcJoixASeUDE87OEB3qda5MJLZvF592vGA0+yt7/Fb02rRT
VvjSZF1/OdjqVVPaZvSy7C5p9EPj8Ml1NOakohTloN0z38N2GK7AODg44OAihv7SkRqvqpF8bbzS
Plulfy/1Ti1MKcX5rXZhuEC2W93tzoYFYaoP9Fs8oo0acGR67eeeeSLYHtpX5XJ+ZtZE5W98SacI
EGJvfW2lC8OKYjIjPKt8j/yfeWaWx6TNUCvWUQ02dNKrYaP0aV8M9T6wpuoihXCCgs4+gvEXDG2i
oELgDeMvnfhvAPzbDtVeO1XF2U5XWTk0dyC3yQvnrRW4kji9WbvG9AViGQBLdLdW1vHEKCa+vet6
Ek7b2sUdb0Pi6i0FL9jhwSSCyGZe6VqORzgDJ7LW6PviJI1OZWLglcyGZwfPzzHzi4Ezk/2zGcIt
gxKvxwpKRZdUDCuB0IGAFyyt7xr2uuw2OGHlTraS++r7amvFFyCElCjq65aqo55k1FSEfpnOSQr8
ARd5BCwq1SOqDiKdIaHCPsIlzAuNubqsQqQNB2MmgBYNBZxWp7eMz+BzaU/TMrC8fG8yKAYfasUw
1L5aTxSiThKH/mJu+CU2nlrhYamiCGCtjIgBSGh5e9SDam1OHmrSpMNb0IjhHj0z2DwKuujrmjj4
gtzdvhmaOthreQLstQa80Vr20cZbSd2BIpdOjkGvOt4EsVWvuEP+GgSXKfHjsAO5OjVKycjfinME
IWdjH1HC7FmlqN3LaNpoVgu3ytbvM8BWmP5Vt35bhYU1guTTgxcDoS7uihhUlwvUkoqQfoN0/sYM
hpNJgWg7OYI5U3NiitSUgVmqKZGkNuOp6JMLOgoCK9YV/1R3y5CGr0ONGL9HHF+6sli7e6yKNRYJ
1vj8tYIaK0fjYyYeyoF2wMmGEw2ZR2ESmWubbhj5h7jZwZQEdDU4DxLiLYKJwtzwSoHv0ADsknNa
/HMLZzLHVTu5xyzWGVqGzuRtqUXC8rZ5rR9DCPPMrrYsZPw6BkVRyr2fPuXtgwsvaRYN795CMkNn
cHHcBPt8Xvh2AoAbcw9LW/5vws6sOWqk26K/SBEaMjW81jy4qmwXxsCLwmDQPKRm6dd/S/J9uE0T
zQvRTdO4SkNmnnP2XtsAOe2m3S8XO1JjEKOnivhUx8raTPOIY6lQOzie2yyrIPWVqALQo3wOWZpc
rf0c8t5rgtRGz2uOqHmKTcq6R13T+rtYJHu9YdXtcbssi91SemMA2Zc6jFqtzq5Vll/6ynlJlCov
Q29jhRjAfIdB1DG4eEqglUEF4VkhJWbuii6v4jShl7AiPDyO5TwpXYinus1fl//Wu3LGGHXZQzyG
OhzN6Ccow+kSt8F5KPXvgyzJpSuie+dxDRi9V/c8C9N111viZpFFvFk+KaBHa5uja/EmDLs+tpHL
spjq+Ny7Js1Oy5/yE4SsuQuPyyclF+Yzt80sXwlmk08wf98VroxbEhc/acXv6FFOwI4iFC/IqJ+n
UG6XW5DqwffMxi5QesgtPDLXMN3QtFx6mVQYFTkdIW+Af6lcfeTRMQ4mT9IuS+yfpZJo8wtocZIg
FB2X08fhMAwNBE7oCvK22eWuyLbL5/VCVAQNEuF1lRmfl8e1L+rHMoNLVjTqi8RNe4lqh97iZLKR
juOLjgUUjS7SCMmHcFHJ31vp26cOTZ9LZ+IV++XnLB7L89RB29eFhglvMCkoTE0e6doGgIoeCwfS
RagZxhkJGL5VRUoS99IcT4IVaZr08RA3w4+iaCmW4mzahVH2nd4nb//cIhGQ9KAiCn+3PIpT8mYo
t3rIQwGvvXl2gmk8VcJfRV0SnZygrtYoTBgfT1q+r1t407ypSNpgzBK1rDMOTLQ7quQAdmldb8wM
noio3SdY5WeOFbBTK8HmOTAilh1hlgBUX5Hd8LyEXMpHrMQXYBa/6kwac0IXpO6+Q84xZgMGmyK/
DdpnYSYY4ViaebmLdS7r6smZlTu97WBQDJ6SNLTRrQlxQVhhr7I+Tk9mVHFdOzzWQqqdXRDvM2ga
kdBJqiFkQdDc1iic5786LiSCol5LdmU3JttmHF5zrCXPSZUdDZh3Cf3SY5ar5xSz8iFSPJaovDN2
D7ri1Xe/qryLyJ0HcC85tHtUYBmZZZ07b4h6HR/NXzxTuMODgSibqDx1FQasBhdpnSDi7WmoLKIg
lDEormUOyWxeIpy4aHdBcbe8DGQ1jQF2tCNQm+BaeSWpafW0sYGSrEoU/I9RXPU/mtHZVxBuHjKr
f5qKLFzTNh9PacHr1Br+RtPdgwCs7Q3ROcxw5wQJITI0NR6rArZK6qerj8XJbJ/yskoehsLeLz0f
FA9tvJ4gAz+R7/a2bPM6OpbRG8TVbX6wFphrnxHo0/JeU/0cA3LZN0vLfnn1bEZlj/ivA1D/3eAB
v04pjD+WITa9+d9afrtEC3+BNgPrGmj61tCj/qbliBGrfvi5FBrLqwemCZZDXVZb8DnRwdQtLPP9
Nzuk2kFLxS8ytlYGIcK5kW1Q60eHZbUMo845mjg6PEWRZSkCKcvkmOhdenEDUlvnGAPIj+Op58jN
Xo00QihsUoxcD5ObGNdRGe+pRwCg1pM+g0z+FLX2yKOEJK+wKpgMXiOx5kWbrnwbNXZXNywqVJn4
YnMm662X75aNS3Ui2AMUhfNvgRvGAbVRKadCKkDUFasOgddpmTzrTXOKDKwXgz6Qq0UkwnkUFuK4
eYI0v85pPEs2gM4MfK6j1gUYiCjY3VIclmtliJ4tpCvVmZwFdWhE9oLVa0RxGpR7OwAaUJRBds6w
Jm46ggnZc4zkIaf7HBj9cCHyVVoz/XEEkc/yJFa6bL9ynvwh5oAFAFm8seS5j34Gl0C7+XX4KXHr
Dn2bMTwmZfpooIXHiVJqlyA9lfiGD2YS/JzkUB5rkREzMzuEEpuXonRDQgvInCAZbxyZ4rb5aXmg
ppBVKJ262VdNOMs4Hpq+N4ALl2cmtGpDS+kwpmH3jLuIO9WTh6SK5tlzD2AoRFUmr1FsdBBFSwwT
ArGhEOVz1tmE6gg/2gH44qwyJd+V9joZGVkrzKKvPWE+KtLImMtdCDQaIfdeEJ6CXjzplh1ty7rj
KgLG/niKaVZqeHad3TTPZzmLoDONNKr6eafVg7ZhyaaYt1zjXcLpOQStIr3dHAgDn0BSWflT19xV
R8psn/U/geRH+1Dhzi/wEpwwMb0DvDyGKACOet/WH6UbU0IAiwBTmHrDRgxG3GjmnRNVglPHs9GU
guVamoqYzattbYDdrRF/dgxQtmXe+nuOHFhLddwKWtHDdmvkcJZesk+bvphZJc42guD4PDltsZ4E
NMSsLYdZyhHukwpTc2mZ3i12vZdlLmQgA9+4cdaflt4D0BysSpV41NN+jWCT/xsMHR5psB+sGPcJ
8iuOeg7gEolxUdsP/WWpOJBZR23cg4gKYj6duQ+CBFtoPP7UxvBniur5mAwZxygDuGfgMvjV/GLf
EXRKmhb52HMn0Y29atXNjD+aGGpTZN0pSM51zRCGq/w1iM17HAgEqAzMWzH8dIQDnsbXTuSxV7s6
967CIxgwtnT97IPoVEPm7unwI8qxBDQWSWSPssbH0o3GLTlI0TUqErS9/k8d58/O0kt9k8visyG/
VB5AHESTmPA0AnrNZ8cPuh1GuvJFi17Cbp+7WfQaWgSs9n6e3hvGa0Bu1fNyaqwZna16Af91Pg4E
CchnWJlEOMzfUjK0uyYJrEtVJB8Ve4hgWhLTfdXDp8jryJJkOrItRTLHxqKMxP0iN00afserEO/z
BEVP1XtMcwMDCmeoyp0q+3AL8bw/Ls8OcZ32GlKWXMMtFbtQgIHvfBXslW79ICyr2wWIf1dFkDxN
aWEdo4I3ocnNL5xbiZqfB9vQjt7lGG7tdJieJxrzjjCKx4jno8IjT00+q0xk8hYNiJTxLSTHpfmA
L7WBJ53wyhc8CTiI4deIPH8AnppeuWjrUHevWklQHP3y0NX0Rxb0AKmatuO8ZVHQ1WKLAoVTQwik
2nAFfa6wUQB8uWZNRIa2mZXfTVl5t0L674mQ9AbnyrfP9DtRADU9GxFcKc2tFZBzRh/lqRkGZ5fm
Rn3IiBOAVBTdSy14k1KO15a6apWgkeYCMPpabmDby28GB9en4LkfXX+naU1zjOgZXJdbGNRyTVjh
+OB0j0z7/Y0ngHsZbfK1c2WNwy4GiygEfdU2MremMzfiSof7g9GSMrMg9KV4EG3O6IJ4vFuUXJXm
vqexm9zNNv8qdc9fi7GpoQKKC+FJxhXa8xtqvlXrGsW3UII6sANSXcbkk0v6K/YBwr2ihlpAX+lc
QOgN9vlj/wSeHLdGSNz7aNzjakCukHqnJq9NGiXG50LU34tkCp5MWhkIx/xrl0HKFrJnLUphywQE
hL0Rj3uqM5ADQ9KV0K8SBEa6/b0XPWckk53Db7oXhnrcr66fntwBHGYDQNKTYXRRduocVZoyPgvU
eORr3wOzgfXT+80d2lC+3vUhdEmVzs7oTp7tqX6HxOjUpv0unfTNZr8QIkm/6Tp540Axsc6/N5P9
Vvme+1TY2tZ1fCTfsRbtiOlLtlMZdjS+0i+0Pr1jgTqOFSUlN6hMDqz17a4lhHQbmTvSTRKemzTb
NTFGuUzLrG1iiBTIV9afrVF8vE51DeFlgM4mUZKS/kYKFVqi7AQcGWTK8FQmMnzH9G6tQn9HOGNy
bBCb3GLUhPj9e4yEUlHVUN980vX8fYrlYWJFfGi8DFEzVxR6AIgwNcz8w6ii09H8HKOA7+WPOt2p
5k3N7ajGrY+MndSDHyGHUn2DsiP0nFNS0WPqhvQ6mdYvfxzKQ9qgBnBTD3RrGtwcYhu2ESrtByfy
Zni2TeBsOw7vOghjslWhHnWVd+h7sqQ5yMNX95gJwwtv8l9TWj6OsXyJlIRxAP4AK4W/npBoKeLU
NJvAc2Vq37kw7BK0NODCcVoevzuZxX81N1pQHEYg6Fs78k+aDxGQFPR4Q4cYgKp4btA3YHzE75j2
X0iKtfZMtnpElM3XnPiqle9k+oXtaVqb404WEXS3zABOmjR0KuNpyyZMUhNRGCSIUjxnQ3wZjepZ
1BhCOhTdK1Wkp0qan/FWriPh21hB+huEJpPFOHpRZvZSZYL+QwsKzfIfVUMzqrWoVlKafXp0JTOI
U4Q9EsEGq2hnVe6pdtHnIwhFNQFukH4ykUfM+SerXLdhSusw8WqageJ1lCl5XEaK85IhnESCRf65
C+I0pW4SGhad1MSlNHyrSRRhIy87Liz5QqH1yytQG9gbfQCHL3xvh9/GXJW8fPt8nD7lgwcXQvtZ
QflZw3iD1Btku6wy/HXHBrbRJqbpFZLoY6YzouRJ8zp5H+gWQ/UzwRxoEc8uOOGMbmsUjMapA9OX
mt7ezWDlM6TV4SpSuo41Du1YN6gyXHhHo371MBMPlv1T9B0eCWD0gwWbw0+Zi2OA3tkhe1ZpYtCP
OJTFrnGaR38pRRdDz4rChqyYMgxfEZEe9Iq5icbS47UzOg3jzEZ3+qOvSe+IBPWXCico7B0IAA0v
eTmOOCKwpSUlGZulk0NbdNA06Fp28Qs6Uoj6sn0nB/CP2S1wj1UYolJ08HAnIFALF0lnMJHJ6okt
2See5bsbt+g/gbT6RZeQllX9xXa92TUGkYky71gPBLIruOHrFANCoXwEaJDCCGT3oaO5xW7qxk8y
St4mZ/BWmcc9brXuFnCwp1rd5Tw6a0+b7QXekKwJHNmwX94JHPqVONVbGBj3oKvXIX6rTahHX2KA
JGQ0PJr8yVXhBuY2soxPHYrWVW3nEnxPuPN6+cVuZLUFFUZaRVm5BzfE1wKgkg8uuILPgRM6bDn5
o/IjIqokAIhEh/Jkav5m/MJJotuVhpPuyVBb235yDyZiRTGPfQEpzM6dcyqzJkfbmrgDQ0hdSQJx
GbhGJMVLMeCCScY4YlJU/0zjGip0F+M9b37ZXZcfBqe7aB7m9z4uToNdvOiZDfc940s5TQvhj2wk
wguf3Cy5gTktjwNxoTWYGS/hPD+YiMPxPx/xVkU8w2rcAtjf+4IPaNAgPhWa/cMI4+7Eo/AmWnWR
eDtKkuEcBkV7giz2INv0NSzLk96Yu4Qu+Cpo6w3vv7lBNt7u16i69U3sDUcSwNJtYNoNLIwZmmHL
CkRt4Jwhyx7L8tokJpB/dscDmhmsOWJna2AASkAQkHOFu8pk+HXg1YLiZp81MjHIQm3zQ+zdCRKi
9KnByqjK2SD95axQHzHy3KD9k0Pu9+vG6aOHLpQ3O2BQnubj2c7a8+gRCRd/V6H5w0sBn2u+vq9r
+0dghD9zpjW2Rld+zsRRaeGuTInPyrMDibcrSp9S5Z5Go/uaWGZy7UktRHhG/khR9IhSSiJlReud
W1mcYjoU8OSItrYb/9GMmv5RY+ZS0NkDgGwemrodrpPmX2ItCffQ3ViwSp5irkUPPwNTqK8M+PPC
IgUnSA02b+s9HDrglh5RW0MZP1Bn1afa1O6yb/RPBQANOiGmeZk6AoEs5R40TH+E+KYgdvP++6AV
Gda8r8onA01TyaUedwaTn5ODoXznZ6XaePSzDilXGRNOekkc/z4VenocW8JHainDQy8qXA5LsAXD
BafD3uYEECrjTDqP4ZyGWg46je7qK3kSxDbwOqezY0JHdOy6T8svhNcGmxbSy85zcu/j94xc/LQn
XZ6W36r8vNlEHVbJwCzlw/KLQ83+0JQwrlzXd3a9p9QpFd63mEi6B9qxwBhoimzsgcleLkRPw6jR
qOIIgiR6mGnfOMa0vMl1LSuTwRxZ3r1TIJOfWwXR5NPgpk5mstF9D0XbfWLa5vXJcwB277zoY/Hj
ghHQvOegGe+oK4+zV2DVBba7yhkH9lr2K4BPeg4D1jRvfJRTY764xfBWVQhoSpAU1kBBNoKWuWjm
3TAgDGKWSNdL538RXNd64x0AYSuNxiwglpQ6KnqtOFSDETKV5R7ySJZrlaChcOvmuxGprVEV5d6t
yhw1pzNcBLs5PWaD9ilsJSaepOF0n90RWbeYtkU/Vk9tXHz8BFqNd69E4ulKDdUh9PuVrHmM62Tc
AfZbl4WL7LvhZGv29c2s6u+trLpTl5Hr2JjowKV1JSv2SNosEc6y+LQIVUC4HAhMZco8f4sBfLvj
atVW7yCJJT6rR+i7nxZNB2IW66IT1U0uWxqePROPTAWZS+s0uvrjydfNRwG6/UwiyLRaZmR5GxYX
F83nh2iGUUoTyvI+okJf8TdFH/2+IGIaPCbDt5yJ1caj9XPK0yZkqFeoVUD+Mzup2z3YHn9tQlt3
XVOhbpJxImBeM42Vq9Xk00zFkX9I98qwtB0FF2N5BmTt5Jxly7CKpl9LWERTpGuEm+jmhaVOPaxx
wI8TzkBva81NWxsYosqrV49w8ltsJI+t0wIOVYhebLfhuVlGfw3pHkFr2A/S9a69h7wpyquK2rTg
nG63yQa5IOlRnS7XimcCda5ukacinjhVp7tlWlO6yZcardLKkpa8a4XGHl6fBSlWK0DS+inPOcHb
pSv37cicvA/x3GTjrofUgsGwP9lNAAmog+cSzSeZ3PvoecKK7TYQusnTIP8Lkx7JhmZk+7se87xl
wLTHN8E8xu7vmJM5cdUdgR3j3KicRxYwcFyzPvtx2Z0d60Ke787C5U5GDgRWyuBwh5KjuISO+uTy
ithWG96NId9pvSMeHGu8cUU93mAvWxshCKLBSn6KsKl2TQDVZbl4gQOjcmozuR9CETx9XL0wcW95
Vj/qE6UYbnXrRQ7JoZ/7x/gtruFOY/bARiMVWByn/MrsPTxrJM70QAHOQ0I3oxF9v89ELQ7YdSF2
WtPOybNhG/k29XP60dEtFcIr3X9Raf+511qPWR718Pzs5FVxs8rh59jpA1AudOmx/21ZbaYpdwES
KoSNEIoVND8aC865qFoDw4nf0amts5031A/M5jOo6AQxN0HzJMsA7V4T3twhJWJG0d8YNvnowULM
pm9uMb7EpOGsSFAYTuWIonNpFZicx58aw99y9p0XvGBKMXbTyrqOgoKWV48meFT0OHxTUs/R4CAp
0yFoz56rjoDJoNY2qf4w0s6BrM0obCQZ/WzE6eswu5xYBuS55hKtqpSkMVfPmEfOCsKIdJAZObtZ
3lWiCOWZfJdd6CNWUeSr9WAgiXX318Q9sqGh9L2HDep0wt0vSPeCtRU63FhpoyCALLhK0QFv68Zx
eZkna7905GklAHQf0IjOQymlAOrKsN4t6t+eswGZnrmxWR4Tmj3uxqfxghe5MZm/DfE+0ocfsQZa
P7O+2AbUIUV07klzypNJmxc+EJFV89CdlA6GD77ChttGBsmjfHmK7BVP65YzxPRmpSUwGGQ3nq3s
vemM1X751nFWI92bX3HyWfqDE/jfNAJZlwekNeDfJ6BEHygciYfwhvKrk6L+CCZv33JkuY8SGdnY
PltUm4ck7vM1eD1ni23pe8NVPJfmxG0bgHjSoO66Twa12SIndiLyCFq9uhU5aUTLDITn1EbcZVH/
A4tEPjtLhMA499J+dLrqfWloAXoY14EPFT0QxbQyS2hsuqu3azlrMRTmhyMUXotq69Ghj7X28R7v
zCZgLjB/xzG25jbqJ0D8Egi4F5FOQLzyflLVzpkVitADs53MsgATc8FQm8djtq3VyByHAfwYJDG/
M+EJ0ljbCINhr0Evmm4hkYRaB1Wbr3OWBHkwNIb4VWZ0i6S+YUl1OfCBqK9BZdqPvoseC5iC+UnL
ygdS8Y7LRw8i2sNFhxsdF1SxBQaATqDC6GTKyNg46oX9y7jLgIl5SDKKpFHKEQrIZaf123IWuQQT
/r/ONA6x6fkrDYLh/PAjR/hhk/pza2isLkMd4iK/kWLfbHIb/jivHaRWY7ZZjznHvMi9Lj/Wc+PX
SZkckGkbo9PKyRkotQci2cQa60VH3NLk72hqg5xgLH7MaTTi0lm1eXknADVlUmsZ9DtU8+LXya2m
a3T2ajc+OFrxCElseEyFeHSLVQKh6rUtp1+GVdPfyOz+R5cPPxrCGh8YEZGqxreYSHyHU6h+DHZC
uBdjiEcwc/JBloxoDXLLDH/HwpUQ2xi9hQrdh1ZC7KO9MGcIZ+b6Y8JVxqxfwQWt18oqKxslaOyv
ldOOJ9W79i2qQTEuD0tnCv2p5vXA06k+kTiF8s64pvmZNhmRJLke7aqtT31k0p4g1iRl2/Q9X60m
lbX7SrY2ybMguXBbuAdbA3HZmh23n11x32I3+ME9ojJzJ/+QBvpVS9Q3G9w9U+96j4PxUAC9ICmH
BE0KsavpO9AiwrbbQ4rdOb6d7ou0d3coJqcdmtg5FoTJpzKNH05m1hv+3uCYMvdbR0kNnIuIKTS4
v+LAyx71iv6rNG3GWBH5Y6X5vXdTCIU1wpJc+fqDDVnh8CFlKbL0GaEaKUDkuSIyIerxMHm9fjXm
X6ymsVfhM4EC3dVNIJ7EbBhB4HXbdpYDD74qv47THNdWTe6nicrWcNv4lSGGtW0HxCEGr+wWOZK6
h9VQrV2Psq/m7Y3DLySWt5saLOHH+jyoKl2PkLw3jsYFarIacY8aIQugJS6U3FtlS/AtR9wjiuit
I+iUIRs5DA0/K0O3s+gi4vpH1rfFQbVMSVJGFkcnPSk0YwfQ7nIzuLWxdSx0MkHRCHIcSvAFbCyb
jLjElRsKuTdhA4Capk4tHQ+wKGdRlIBn1+zuRohzzzIJPNNLl9bnBPpbE9VV6+rPy1Zk+l0KGjC1
CdwYD/k0uJek3DrewLxE/xyJkjGHXx/7smEmP59pjUZeitgAath18TosYBO2hfmW2xxvrUEvTm01
zmTssyhS8bHGIQxjyGlF7wR8uE923oJKD7X6avvum+zzWxdIlyFu9DqG1vCICvU8WuIcFz4AIJfE
oZlv2dbGleaiIPsAPP2y8lLsbmPK8NJhVtzw/WcMJUclaR9zDZ1DArmDV5CbXvMMXj1VynOlajip
AQ2RAH9rWxg0W2WBsS9PAGk4yKY054WHNdkzkAzIDi3nkxxHSHxqTIkzQMM6KEMOo9a9IZXiaLbW
prDjK9QTjSheGiRdYqg9gpsfk/LRJhPxkDklcwxFaBkLZ2iJECCGiHdehlk0zmvtOERshQrR5snm
uLuma0pducgrQAGcFYIFNYR3EUoCoqc93FGPGnY6uYb3aumdfl42sC6HDF8V1dEe3Y8ftRymvSJ+
QDSk9uUcZFTNKuX5zjKzR1mjNQdjahmSmMfct8U51RGDIBG6Ot+WAq4oN1qaiT1jO+LH5yWPfgKo
tnFaB9rknzq7omxmlRed+bkrMCYjaacY8yPSB5wRsh6wfiCgxVycPKmi8892oH0zPL9DEpV3L5Kg
+5VqhX9QPXkfcanb4JJ4WSJpZ7QqqQayIh5IunM/tMG+a+skD4MbJy60JV0KDkgPpQkPXLFWhZbu
7CytNjirG95IKtJU1u3aNgrvxt3bjHgEz8vQPHa16GhjR5pVUhoBJN1rPVdfyyFZOZN+sOTFQlWP
WKsxEXKQMdR6IsaySEeOQ5fnONE2lapex0F5LCxlARHonitl5se47dGzdMwbScYt+s8NkUiH2g3H
LdEdqDSa5qFvqeRS1UyQ+vxs16s0uPAIiYZ+rGAPIQH4yISsf5gGpEqdy+LEAl1Dzac2kd6mdkIg
TF58Kj0TvyqnSmEMhJ/4CKV7HcDIFIn4iSgyYLpBs+f27qsyPMlIBecwjt9hmw+rWjTDDYlKkDAS
KuzwR1C66aagbIYAHqJIsUhNUzVN3rKCYg9AqRvny+B/9Q2DzsgA24Qs+Dc7HN4ns8vYWfsTEZi8
Yj49ellffUcn0lJX9X4k8t12puShhtQUeE52yCaebKIwDoJX7cM+HSCzpj6jX62QDio4dVtmsig9
EJLq5T7DCXKlsYkqQjzmWeE+L2dNDwJmazPDFXKW2ITl5yANnfMwjEC/XYIKB+PZx6i9trpeonwL
DU4ZeFFJv80Pkcl8BXXKw6KA8AeNKPf5ZGYgJjt4vV9tAiVHPlVscypG4WkVBgM5i15OAlbZbts7
ew4SZYzyNCZScUjjY0zctzX433KrjTaRSbliQnFCKj+tJ8Kqg4L3ZoLKaZtpvKvMErx05dHtMEjh
K8L90MozJuhvZI37m//2DvzBnoEHz3Fd6RqWBPzxmzlTNZxsxqIxboviMIkD/6YbAE7FqUsRmzYd
hZur05BQAOJzMhUOi+rAqBIHDi+N597PyK9mIpbXErhqshJOUL7ao/nadqH23OiRgdElpxHDxCzm
kJ5Yf3Fn/Ok7YInWHUsK27Cc3y1nhNXS6SEL7Kabk4O43cl3dlSUl0DNaVbNin4zJNMQtaxfEjBU
xzEU9YrsXtUM4mD5gbkbG2v4WpOydTy4I6MnkPi/Wie++XA43jTNLuFtDSH8q0Jfm3H8F2m/MZtg
/insh70CEcZ0PMfAaf4bYyGqvL5rfc39MH3mlk/oRuVTmxoOIrLc86iQUXniWZjQCIBg8Csg44ko
/+Ywt+af9PsnIUYQGKFhGKZlzg6m/+d0odalT9JM2q20yu3I+nPzS2WtyDSXh2XDpjeyCZHfUsWz
+Hihpm2XKtnA7QWG3TlpEh5XqW+HvBavJFicSOEOyWN6zVvi4HLn1au6ajf2/rhyQh9ubz0lG7/k
Lc/jgkgPw8i3PcrXY1BAze6YShO21HDqz92/QF/MP35ZwzY93cJ1ZDq/mae7uu7iMgu021IKa7mo
PudMwUaLvBaV5wq9ykhuzwBuU0s48mTGQPuI2vzsOgMjmgF1rTGfFwJ06VX1LY1oBSb2MMugmnU3
exoBLLgr5YgDuMD6/t8vr/FvWxLwR13yzM9udlv/7WaxNhRS72v7NstEUXsR04tq0yuxRywnHbdj
Q1FYfRlXeD8LhghGGYmPijyt23sx+8HSQv/L4/xvZIjl6jSBMGhgBQVA+5tx1k9lbvew44kg6qlF
UT9f+3g6QQEuvy5n0OV6+9B+aGgYRFS49daLSkJAAwjfCP1z5trbtp+OVhHC1PIwgyQoWvs8/GnL
96VO0hu3OP739Vw+1z8ffpdPrTuG5dI49sRviyEdVjNtXNO6VdALtiqKNk6BnR/9691ipgT+HZW3
tLx9YJK9EWdxve01JnlphKRttD8vgpSRP3rMTeanUiQAiDGAHefkKIrMSqI8gktvI0TQ1x9elqXc
rY2MtyEymUoZ/gMHMaA18/FQOtDyqYX/6sn/t7WZbwpGQvew5nnwQ//5mhekd4dhxmCHGJ9qLSNE
XmT7vJuxgqfRTRYVG966uPe3BNycdE30u8CAR1/LApidrUiNGHraPyzG6HUdRWg0h7NFZEv3WWy8
BDFZyvy0ZTbzl7v078WSzy7BNmC0sfkGvz1dMJJKO9cwpWJ8fdCLiOZnFcGgHMGztOncQmr77CGx
2LWbqCm2QUySh6hpIHD4h1rabmK9ImpT0+VDXKdESXPe9pkHophMqalS63nKxNeyVL+QfElmiPil
c4ysO+AD5MDOfQwl8LEVOILq3jsth+P//pJ/sMmDbTXxekvdkhL+wT9v0Ewe6QMtIrY6BjJJyd5+
NdIk2OLsahhGEwokyJQKTmFtuo/B7FqGOlkwVtwXU4nss02qU9VIuen16IXImGSTZyivc1hxfzlC
/GHzcrkP82bBy0Oo2W9vjaZ3BhMaXGlRyiuctFwyTHpgSEPXX7HAlidNzKnoamzZRxjSexLYZtDr
xfovF+0P6yEWZynJZmEjRe/4z4vWm8qctI6s79pA1BcO0a/Gq62LtStrS9/I1HDxx0310YporjPy
OiccFFRG2gQrtV27GsGYVfEX4sEfdhlXxzTK02rqnifs364PTjGcJzmrSufQiM5m+TMCamOIpgOW
AFKV5lfNyJ0NXgLBibhXoEYEb5dkFg0T9b0gsWiN7zDZFBpZy6Fy9hDmhotZoeQsdPcXvl9sLJyP
/nKy+tOtZTl0cGDNBxPr94UcGoQmsiGRt+WhNx3YnIVj/Bom4oysBt8G+cHisdRI9lmYN0uPj1CB
vx1L/nDEcw2wQI60DQzOhv3bTmfB1ONAYts3mJnm2VH9a5oXHtl6eoWThoMGlCPmOWH2Ix+gzvou
Dpea9Kilp6IhDHjK+9D4P1vKSDSj5qX9HuWhOCTtl8wsBM4mv9/WyrjnHhWgFrf6aTaI/fcj+qet
kYOV1Dlx657FPvnPR1QjKdibZ0i3dIrHvQVH2Y+tY8zpEu0AEAJKTRKRmMMPU0K5Mit8C46lHhKA
NZI/Z+tmps/BqYScF2jdPvZB8+pjeVlaLpI0Qdj7zkXUTvCXt+tPH53PKwUHDeDM8vejYSmsTAss
x72FuqeB9NO6T21tPy+nvzzMXns3vIU9KBoxmnvGDw4BM0yLikvRYyhZKukPTlLRHfI1bjBspnYy
XPuzg7mlHxL/+b8v9r9xeRw+QPpBS4KXNGve/nmxm6EQtNBbeVvEkp1EGykS+kX1GO3QlDDYnmwg
lvQhZJndlodXD8Qlk/TFXKu1CH0d46uIkiMzzr+R3BeS9W+nDZyWrFbCFB6M79/YDG1bFvYUi+hx
0WoWPgNJ1AOk+KT8eG+k3hocpDm2U6hNFfV3lYeHZQ/znfEzE8T+0gJuuZe28Wqi9TlV9hPyUnI5
Ras91KUc1jodcN3nENpA2+NHfYz7aghsdSLHJ83RgG7I/WKASbzmB0fxfDUlCUElfrLtSb+OjNY9
OrOo7i+35g8HEOqc2c7sUu78i2eSyl5oQ9nENK1Zh3U3+JTjtKRjYIpNiOZlH+rti1uRTu9Opn9c
hh9pIrzHIP4LjIITM4/BbzfC9WwbEpTD52Ej/+djggq2F1Ntho/L+SWgO34sM8ADRbFukxwOFc3m
yqKHlUzOrc4N9uOsDDkxRZehdDEmYYXpbAM+nz77ImP8NP9j70yW40a2LfsrZTVHGvrGrF4Nou/Y
k+omMEqiAEfrcLSOr68VoXzvSlRKrPushjVJMyWlCEYAcD9+zt5rdx9jlhG0s3eybwTSj4kkIfNd
If1x7SMs3Fz+Q3yi3Fpdma7ZxhmXdeK+cmnmBsMwnyxjCJdakNlwqZbrcz5oXyMbzqXz6JzF2S3A
7Wb2NVA0LDu9GOjNx9MiNYMOVx0dB5OhzMRKYeTAKbHM2d78riRU7bIqVn7+DPOZhoSyrkBe04xM
ypXT9MYyqloHt0pB6FV/DKz6uR844PRMABaXLorpYrHKmg+Rr/HgClS0M0iaRZ6W/h2BMe9opyCf
JButm8qvlVvcGChxOey19FirExZJ5y6pQtK3oQhkHU7bzG1WHqZPZii9RYtsTk5lEN4nA4EiwO1t
xhhIkktMynuJnxSTsBQHRHbfPFPBaIw5m0XpV1GN3nfWLQjafwbf/wMgDx4rcNUAmDuX7/URCydH
jg+P+/TSgbVIfCldnyIxtb+G5oS6Kdc0aSyt95d58mUNCftW7QfEAm88M7+yvsKIWtAGaWj7rMCv
asIkYmrLSF3cTklakuqo/fXFuy9H84CPaNhdfoULDOrFxp+45cDdLBUxSFE5P060c1eq7TZxjucU
J878RmH+K0PVQXdoo3T3zyCyX7oYxF861ag8gC10X+kAwfdu7Y+qxLbYy0a9s+Z4nU7I6UuIkDtn
Rh2esk1JVwAxYUy5lKHzOe2wcKS1tIgaTol0zN46nX5Hjvz8vEdnGIkNjQw0jhO+Wnj1EEcDSTvF
bQq9GVlJfSKavj4Flr5tTR+9G7tW49X8si7h4inyDawczdJ2yUZWkQ6uMPrhf7X02iy6bhn1wBsv
BdLlhr4c6AzYJgtvAP1houj0dAt2oujt98E8ulcOFr07D5hiHpmr2pb+OvG1s/A12Z1RJd6VURke
g5YUg8p5sShJtqaj8rW89YcHBynKWsK8vyp8+3FyOGaOkpreNVpE20NOBdFyc2iamUQoC6KuhHLD
vYOiemkht97zwBeil3u/795dlPfSxbFqkHlmhAPigSZ7smqGkTkOa+TPSl4pcksDJxr3lHgWYT3F
QA+ww5IlZXykAf8C9SHdqmyqN8y8maqkvrpKm/Eapz1fwtTV90DNl4BjM4iXEv9xgxXCCyfnamzp
bxmAWm97pj7bwtCSqE4X0TP+t6nodpW8VaY/HUJ07qusqU5jjRy4yDAszlFD6P2o52u3zI+q6wi2
SwcyeHiLRTYFFjGBHKHlkLtX0rsdRGVsRNC2e8vTn4oWleV0pj6UsiUoocxpJwtMltaUOodQRXfa
JEw6o+2si+buMuyYRuejafcMQovkUc/vZzOGBZZHxy4GQU6pwThxsPc0eggtRLlTI85ZNYwaR6LV
1mQ3aWzmLnHJ6HSYusSHUCT+V1ugh5vfIgXbvx6SaShaQGZDsIXntujPe1oy1i6z66K+TVKDTriT
u0fT1pzH3NPEnONA/K1HMJjL7D2xb+oEvL2sI4wbrp9sRE3KQ61ye1uRC5+WRDjM8ZKJGBF1NMNX
cJUWwch08Y0F7tfzG1wkkwOcDaoKfsKrk73fFc1cGFlzS0e3o9EuTw0wtKO2NGpGC+ayh/SOODaB
HgH1sitNnCvsUmhSwW6pJ9vrnCct0qc//17OuU78acFgxHIOP6GGjGwqhVcLRoomtCiZC9+BOUSm
FrYLOyYGzm+NA7NsNF1Rf2vk5GGckXVDrph42hglz/2GC+8sKAhPd+X7gnVkY55JKxwHLcZvCbmq
57+FlqvcgXxKEQicEUIxGdz9Oei8KDEDJu4GYYVgXmsD0BDq3h9cGAk+MqS4aDYdtB5EKfoiXbeu
/dmjXoxpr1og4t44v1ivayUaL25ggS12fIBIv7TIvGisdGYp8ybux3TXBvAX5xxZVeulJIF6mBud
tL1WFmQnnpVxFxat+9Y+E5w3uh+vh8sIL4B/TdeBku2Xgi1AayC9Xvc3lybZ5QAitbfj7M6vMA7r
sNHRxujqD32HboWgNBWeEsms7WLYr0rUH20g7kDuN9Zdx8ofCf9dmhbfm24zbehDGiU3l3LQdD/U
btftLgt8GjMrthrWojhrXbLMCcpMAm86dFTiK3xA5VX9PMbG8VJSD17KgDBQ6L1Dg9KpSifMwAjR
PQRghy4ur2CubXvGdg+Uk/gxMyiYpHcjFemq4Ibsi5VbdTsUtWQMj35CGEDyZbT19KDt4N2F/KLN
T+PQndAjRsvS65mzF/VH23G/OB5+Q1hv9crM57VdJ/3mYj7Lgo6mh0PslzlQL5a9V9HkrFdRQFcr
dcJHlSCbJI3mHDyq0UuEzratxmUkD5ZhL0FPmk+Xe5QEjGrD8f8pQ2qQDwQ0COE2aPC4US/DCt81
9jZDoatLtaknQtuMXp0COnK51Iw80+COQWVB6jThpGQNMzBqrsxziF2rtLOuC/FiBI+J4xxaxCyw
nlDOXSbWdVvSa3TXVQcu1q+CfOU1ZOUEuPLQHbSQRSOsBc40LuxULsdkdG7aNgE26SPUO+cFhmfG
zOVVGps0QCzOzc3lQ+mYyjWpRgNXRA1Phidw6OzmgaTpyzHRQhtHTTxLjBfTM/4quU46FD22IhIN
IPUS6T9po2dphxsmZ/VWEZrXdduw31FAohNGUDPp4uSC1N6ZIn2YgpRoi8wBtmPf2lbvbgPV3fe9
2l3OyqnnP9rQzR8H8YJqxNyEpU9KPTkQ3HysKUl/Mtwa8udU3VSgpoGsFKcKv92xsr83g/5/7MNb
AV/ng/t/ZQmcA8R+ivc6PrfPX4DFPP+cCnb+R99zH8LgL1QmNuM9h60/5Lj/n7kPrv8X+wkUYpI0
2TXccybDfyZ7eX8xDfR8upi2Dy/13Nr4O9nLNf86/38PDBhHZ87P7r+T+3BunP1rKUWL7bKQAt4+
b8U/zPmUbw/jGKeAsy106Uu3OfMB40FWjz98GbffX+mnSKzfvP75fX94/QadIf3BYd648UiQcBqy
3K1i2+7zN4qG332AVwVOOSKDVVKMm3q2xuNZ031kVlu+ceY67+z/9PW8qkRAOnPoL3h1xXQABaeY
MFe1My5EH7OP+TLSE9mafWW+sb/+XAH963K8akEMXe50QmOijBtl3fHu3Spv4QBRNUx3f74iP2+e
/3qLV51HZExGpj2GfSXzzHUUu7tkcCMCF6H3+W81bH9zVV533LTVuVkWx/Om0sVXNLQlnaygR9X5
58/Aw/RPl+U1QFw6JVNFac60T8L2c9nAzWjY6I5QOrKtHankgDdqeOMO+801sc+/xA+3cJSF2nHa
bgbgAmai1JN1at36wxhJ640W1O/e4dWBvm19NhybdwjaSJZLhfvfwiPs1moLUrOq3/jWfndRzm//
wwcZaZT4SWFWGxvZJtw0H+0Juedt+d98/VfPepzHWZdXQ7WRZEfeAdrVN/jE8Z79+aL/7lt69aQb
WLuytAvLDcksNTybLt1RY6MMg5Ow+e+9hf3zNxSP7MK5PZebyTtjAbgCm8KAjafbvLr/81v8ZkW5
HNh+uAge7DfDmrPpbL+/YYpYdUSW585NCDh9zdTy2h9u/3vv9OpB59A/+XQ4ps0c9N0xnc58f99s
HglMyJDYz+Z9Kjq8kdLwxPrPb/mbO+wyzfzhw2WxUWFtTacNxnyTMOu4nQ7Z1Jqf/vzyv7kDLo2n
H16e614WZZWNm9CP6i3dOHdFm2xeZAKR2Z/f4nef4NXDPgk3UpGTjCSW1ejPoPS4N/aQG2/cYL+5
+q/HuVEIvTJJCmz06B8cvDAjz+InR57ZT21i62+FnSImjkaktRwU8pq43j9/sN8s+xcNyQ/fnReR
4mRUQb9Bx90SthDE2OcSGA1YIwv4rcugmLvmjcHh7y7Uq5UAujGXP+nzTRsQ4xxEOaGSPidacJgQ
eN7ozf7uUr1aD7qxTdpWy3ITwvr/ZJCvh7DXGxL3jW/sN5vM6ygoSnYf7C3au6gQnvo4NSlCY1TT
CYPiKh5eMhOqm3boYr2xDfzu5ni1+eMCjJyRFhQ52cZAx7B0VXA/ZHHa3Eq0owl0kqYYDnMRhTQA
M2WM7/58b/zucr1aKazBgsk+K/xv4TSEO9lRc27qivbtwspVkrzxbP3mbcxXY7gcK05AMhrnzkiU
D6FpDF8VQQrf+mnEO/Hnj/Kbm+L1MG3qg1HabkJRJhLGZ+A9ZxLhM+OtTYgC+59rD/PVCpHwtWOc
cPBGgLw0lyNOSmvHbNDoN15vZFB1rZJHixOyG1wZZMf0oOZccsIHhRRuy9w361YREE7oCQ1VzB3m
475ex8pFcrScRtvqrrooTIt9EJsj0K7Iw7MF8Tqd9zZH+/kqlfRlPlYCyT6ea0jO7wOZc/RbYP3C
nFEhVm2eK1nnGlFpGevoq6DTVncolIumX6ZgA+pmWQV2+RUfiKQ/3NInvJuSUfm7LqpF8ODnht/e
wmsTESbk2rPubLcV88Hr5wQfmpA2B9mBNWQhxtoZPuftnEDamcfJXYWGzs/VJaPHl84VcQzbCZqO
fdcTTwGEIx+GkTD0TlotttbUs73PWd5Y4QMmvyQ6Qi2t7a9T0SftVVBhC8RYgAz8jOebsfohFxlg
TQ9V2z1UYcPoBY+TsJ+zoQ0xQo6FrtJF4QorUAQskj86L7SfC2MhW3WlVIoEN1HZ4BSbOQPNb66L
VIJtZjzmVhaASXgsn1HIJOYTTXQzfM6i1Au/MFC1pq9ol83wMznEXl8sFRbucQd4ISP+rgoNg7TP
bFKgiZY1dAHrQ9BJZEhLvtpyXNNeFi9WEUviiQ1V6UUTx/YHAwCcPNTubPK9+JS1GrIj0ELrAY6S
0w2cOOJZPYeNaD1gOZaHduys2ryrSmuQV87oAG4QkVDD41y3BVyVNjp3QlcTtGZazO2QMLXoQloC
0WpoA3goaVBrBIJOZCawGOwgv5oKqCWbos1aXmxyBR6hhfQ70dSLoSyG4DOSrr7+Gtm9YnoxqDB7
qsxIOl/jinX94I95UfcLPXIrXpVGVE9HYwhSQm9Ni0nVRk0gH5zFHKgRF3KP3vZqGqzKfhoMuroP
ZFnIxCTAMh+Bi6Hibj2xDBJVxjcQHwN1VVmyg20NyRAoc8rOLOmuzg+dgSbyDI1JMzwBsfJjvcnE
xXLnxSqLMYCUoXKXZd1GPkgnNxl9tnOP4R5WKiDVL5FIJFNV0jXnHPpc2bYm6iTR4PGFAd2mpCKE
xdTM7JhYo04RLTUCNXXK6G0gXqMY+0+gOunAxWYzdIdADFQhEiKZiZC9UeMHE8DMWeDQNtF7HslM
3OYtA5yD5Yz5VGwmEaTlXllRlEGU7JDpPbSy0vraSYYifAjdemhffEdF8TfXLqOhg0YZUmJzd4+C
wFy/J1xxWsQ5PMLPoZ+a2X2kZVr5C6RGOW4lgq7xrBF2a4XrhPA7sSsxM0PZMGWAkB67TTqL/dk2
4X8WeVTET4GR+CAvGDO16N9cOboQjhjIfhh11EyrTllQLPqkMeYtj0iAPnzqum64JiVeyGOuRkuS
3IMGbFWnRWDuAUgRWQqFNMROOznaSA/43YT1Pq/6PLsm/HS2Hn2jo+LOfDxHPel/VZSySLoV7Bez
gxJWoy2cTyV4Jvc2xQukYs5g0NDqRUt5VO26OrIOqa1TtNGC9CWIIIP3IZiGsVqHGsvmqmwAuN3o
oW8RV0LO73DrwDy+Hf0UhayShZ3jYcSadSNQI/u7JjILhcUZgsoGg9I0PoWDzsJyaZuFNSBBdXhY
1sAzY+irlps1e3z7DZ9Qu3aFdof0iQL8If44Hz8Q8UrZfTcMIskx1w5ug4pP1a4US2km9V3kOp21
h/vkvvOHKfwcEONa7EwLhNqZYwdKYRu01SxeRodcNGvZidItymVAhEnDDKKlTRrP/WxuvQSJxS71
sZARnlM4dCJTN7fCa3MkO/TJy+1S4+YwGnCDuQgtrnCoJm9Vd3MXn7qidXhiWz3LlRnrFvZ/GdoJ
aJlIY2tql4aV1kSBj2XL/XLUNC8dSaGazXO4jFCmjo/YT+MgvM5qM7UZ6QL1bdNtNesMTRPknT6g
p+ww4pWIuNqvBpY/up1YC/UKb13acQeI0fhUYTEflkPtdSEx4sKa552t2ymCKKJC9GWuVWR0KoIx
aarHYkpj++BrM31OC+wu4zqLBMEKUJlL1S78yBrT/ThEdrJ1RGXP+9JplfFBM+ofSVKiAl/3ifSC
Z0TH4XQMEtPorvoo7ABRo3Do8MDVKff6KD12aBnE8bswg8u2MSc3tVc9EdPqZM1TEYLrVHO69CMi
wRkLiciOt45FGug6Cqs4/Fg1ITsh4kIX417h0+XZ5WMjrQo9pNHgIYb5YWc39ahsHMwQiUhkB5vt
rtzY65BOlebwgZlUw4SzdSYfA28Qu9DHq5SxMafuaVjWntESdTXCYCIEXjfN/H4IHeD/YGHi/ENR
s16ewi4a8lsNeDDYZKx8w3WGsVSdUjWDbJn05ENi4Y3tHtOBrqeDQ0ZXew668/CoGhlOoz3e48w/
2oPfmGv8Tgau9ljN9maYTd98pyKisc1l3JfTvGeDmuNTgZPAB1gv83rJco3LVwzmEH5KLNutb8nX
s1MyqEl13w5jH2Aj6b1ELe0cGdtL3rM6rIbc1MVdWMxjdOM5CuVjncyQekcPzeE34ee1um8tIBU4
J+CqXYlapPGu5CyXQJHP7bZ56lNV2y99RR4Lzqu5V9BIqtTF0eFqIR/DHtzsaUTyAp3ZlqxCzkKX
bdUfQtTt8xeP7dliKygnDHM1YpBhI8aqGD7MXS+gFpnzyLB3IWjFA05Hs3vQTKUImSfA0dwMmOPu
W6eHE5EobUM8m2XiyYXo87Cn3k/aaFVYChW18p14/Or3Tcj7NIFSBGM1djyzJ3fpnDwajD7rLYjN
EDAb64ipv7Lepj6o33SYb5Kgi53rSBallWL/VH671L3AoT+7XU4rJmERca8n3yowlk+d524d2M3Z
XZAPaliRUVkGa/xyfvDZOHOq7/KS2/dlHAQ927XnZgE0QrMPox08uIS5PTrcp35wMh/grqWkOgLs
xu/uuVI9zkA06lXSO9VZxG83pV6ZPSlEQJMlCB9N1Pp0D8y4HN/NBLkkRwcqD+imMOyqep0Wjh4O
oA/t4ANx6QAxp5onZhnMJdUgZOWy2HoCEynI0rQr0B9Z7Mi5lUj1Ppj0aG4SWRnx0cErL9bZ2QOB
7MAIz6Ro01cPseS+vgp0TargEJQZ0mSIxUW97irJiavp7CJf6AKeQ7oYQl8EJ1hhpXvkCIY9oaAz
sKriyG7u0ep6cucUfTk+mknWqvtaywubKirqTwOrj3zfEW+TPrWIorsnaQz2+EHi4raPdtu1mlc7
X+J9OwhjZHzT5OP7vIvDb347TPV15pnpvAOE5cS0IKd4uppV1elPDW7PaeMNM2gTIa3AwE3QQF4J
6yEv9spAnm8tNBX3vMlbs+zw+/PW27nvagC+s/LYdE1ZOnvo9IG88dH4ymNmGg5RValsIhczcU0Q
UKG06D5Jb0ZZv9LWeL4f6j7tH6FFtmrXS8uul85MayZd4rjvbej7lPrtAgRu15/BH2Z/phAWJQ7A
RuXmQ5BYBoM4cyyD6VBLNLKfAlJF5lPDHet8RX3feMyNo2kMrVN6pttAx3OaAtQQpopcYDyiJfsw
QqAp7og/d8tPZY6xeW82wuJZDMsaV32qVGXsZBidhR3GLJxD6Rl9jPZGw+pbexQ40+dxyENx8KOs
YgDpXDJr2AjndT5Lb9hxRCj1F+oDYIVOVXAicVJP5TfSqgm1LwiGKNeKBDAFe3Yy7buR0iD+Zoig
d489TSpc2Bzb1JdxnN1yJ8IujXJWVxfobY1ay/8atk1GeoYIwkJRrucxAcaSxrxJuNxICFZt9kH1
ZDtgFje9R14WxD30UB96c1AFzxHP7gbh0Cy+qboyLGJOUuKoDUipTJp31ShGFu204aqt65pA5euz
SlYA33CKNAcPV4AE40glXH1lu4ogUORCBJMxdeKBjgmxbz/lMPLkDsqKh/CiKHlqhoXhDEK/sKBI
Vm4X5mFIK6sROVx+fDDWu9HLDJ/eclwF66r0CH2ziH9M7uJs0PW4mqYs0ie/Yqnbtk11BmORaTed
EIVE7qIMYM1co4jPnBNUCiNCZ4LZksq7Kvy7TDpJDOQkivoVTsvAXZzRWNNKphqLidFpe+bYGEC4
iScPl6cIgFVy2DMCVP9Za8Jt8ujowxWQs9TbuFf2Od1E94X5UBL17B8Mu+6GT1MBLPN6dnsdPZBM
MHfPkc1qt4dS6FinnmDhaZXH0MNXRogQZQVHdCatVlcVsS5x52lrb4oiy76lHUfpK7smzIdJEbvs
nSzMuP8Y4nRCvRGr6ivZVpB8JuGU4DhdF+D3ilXH6ablXFZDNC/irBibpRFb+Vgu0qTHOOeCfegP
nqvwVi/zNmzHL7MAJzgs7Cz1cZyzweJcd4WPMTXVs6IQNqPaqO9yKBly78icsVacaI3DDkJxj1gs
JY7bQarSECBk1UOYfrAyYUEhD8yRGCZflvQlburBKbG/UqhiLfdtgWzarUCOAotxRujVSg3dezEK
leNuiAJCYDgr27qzd/DDpbRQIuBg+WIOBgh4puXjFIor06A/6HJPOHH1IUobJzh5I0j9HPXcYKC0
GSniw5VnCT88TYZTdog26gYs9IAtzA0W0ygMVaDSCga0mYmJIWhDUQtIOOR8G3cf6zkyKnBJGfhw
JexU3Gg/SOydMiw57kw81/6zNaTxsEfhboCN81hr022sGMzQYh7Q6N4aXeOKp0gK3R9RXRFBB53W
IzVlwUpkckLwhqz9VPpNyM7ZeAEERE5xxpJ7BiNvrTKJLy/F54GaTpgtXf9WssRFrQrVMUAdQgRD
wUnvqtaVDD9aeC7AgDa+HOulmF0s0pVdGIXBWT4n8x3JSSNWDh3d5qu2LIcHk1+Ahq4rwHpD3qz1
x9nsuQkrz4ZBJ3qrQ8NRZSjltzHgBG5kQr+HbY/bPHyOogTQFYnOhdMuZp9QHWzoeIYIe0iRAk3b
rtaD+4BvkyzHZVqgEL/rqRXjRWeT53oz+H0o1/joLfXEBDycMPkXqTVDmis74o082vTJzmqkbRLd
eU4Cd3IRD1cIh6zsFime2e0oo11rK1ttweWMzLgj34IJ+Z1yKtu8cRTul40Dkd+5ipPKNMGAZHF9
RCDfNquJDTo6tq62Q7LgCWrOr7Qn+UEMnnQ6TmPjuageuzCQ09YIgoEi10itFEBBbeVmbGHxykwc
7lE82zZhHSxriFCykL0sIdYmf5eJsJ5vL2LbkOaTXHa9NT9xppiAbsCwb64TGonycxj15K0tObla
5tcEt/gMxiSOrEcvK2LAMH3ie/ckeEWArWPAymwAEwjNZe9XtC9XHhLpmprRqwK19mvTj2nS9BTV
9J8mnBRBK6ONHVYKF32MFavwDl7hVv5HkbLZfmzcQA/juk9tS5ERkkfDY0bp0tAJ49mfi1Uv2wjO
cx7YbkvYX9k7EYpxiEn3rmdV/jPNMJ68Fa3n0niMIp8O2YL0IkEHpZpNM2wPHsm38mPiUK7B/sJi
Z4u7qm8Ifznyy2vV7VrklV7wWBRT0FdPLMtjMkOi7Ap7I8m/GpZxAWRrnSnTa7ZCZGU9LgNNckkQ
7vI4JA4JxaFBUuHBRJRgxA9p1iZO89zPHqshUGA9o6WaQeHkdwUhthAHoch4z0aXOsU2RrcVcy4K
5maTzNhkkDiB41HY4NqSuY5B0Ju+tjUBTc2CfDqKqs4TXnfNQTTS3xBwdc5Kx0mcfIV0YTVPBiqD
Yus2/SwOuqYn3y59r4DWucRABItiAeQIkIIOjLl/8YOybD/G0KbFTg3ode7sQs8w5FgSrc91Q3W/
c3NUsSinoj7sDjInjPcgSNpjffeHAMEyB4rG8m9qnjZjP1toyN7bvYxqYBHJ7Fi7Ce0rDgE3TdTO
GxsfzRGjK5wA2EqzcNPExP3YD2NUJ261chOUQvCOki7vzWuPnCbH3jvFlKvpU1HHjrGSHt92jDi5
rqZ1z/Ja5qux70dgJSAUxv5otHGeRnDh+wJjvJNxqgcI3HaxmLbkSWfm3pBuGJir3JisKt36wp1L
69AFqHVX2EgIsSJzNg2bvee6vbyNiRP1GhYI1Ac0GoMmKq9YOKfpvgojEKa1q02ibCcP1bg22PJu
BIvyeN+auM/qw9wmffP+MjP4f61s2r7U18/lS/u/zi/8pZZaiSTt/vfPf2y//xl3wVkp9NMf0KOJ
Tt/1L0rfv7R9wT/97kM4/83/2x/+rT16Q7Nke4xyfq9ZQvjdifZL+vI/Dn2VfHtRlajg4P6kYLq8
xHcFk+G7f9mByVTjLBWKvguVxpe2+4//ef4RTjbbC0LshQ5GK+aOf2uYrPCvwI2wjGF4o42FgPa/
NEz8yDFxMYS+E1ANQyz4dzRMr2yKHqIqjuKXFyIU0f0FWuD6Q2fU0AFXurQ+tUX9gglln/vuIRPO
iliwLw7hg1NVgUCT70TbvDHS/3lQ+Pfbn40EEZ/R9l8bkpEeR3S18njl5slTXPr71nYO3M3MdsL9
WMdvjQl/1nZ/f7/IAaiAgcrBcPFqAAqJGVLp6Ec4Wl26HwfajstARQeocfe2Ce3NrV6QEW1GD85v
iWqF8VOg4104e1fz4BxNyz6lBaRFm9TMsLsvyGdJZpsQMeZGPmagOt137zUW7rDz4BqcWgWCx8/J
g3JXAZD8sKyIHROkhXNErqJDYsGCD3eFiNejbez6rlgJcYjymymYv8SYJUJjP3jJXXvynOww2hmF
RYBrPmYvcg9BYG5k2W2jsVmHdnHwqgNchp1lJ/us6Lb0Z+4D6zTiXait4q6DTeFlJXrceGeTPBKT
+wUIfG33HTlj7iFPP7T5RByleTy/KF3LozuTWKHDb3hp1z88Nv+gbvunK4+JDSdJ6KMQt17NBK3Q
61t6SdHKrq6lO9GuclZZe4oN3BzK+rfm0X9fdtyXgU10suW/jrE2BmQB/gDsh9TLNQGAOL3B+aij
yKl0ynT15492EaT8S/r299vhrTq3uTD1vL6rg0x4Xj8SuJeZwXYOhz2ffzkCy5YAHrGD0CUj58te
n60osb/j9HbsUPPifHmP7ytdNL51gp/xZZydK+3CD46ib8C73ngYfpY1/P1bUk+hyicah5rkZ+VO
GoPAqCIdrXQdbkpuF3LtHisvvfbm8uMb34j384D+7zcLsaex3gWe8xo0Q8eejknBmxV+eetPmnrV
AwrkLQg3om2pV41PYReN6yoDXJ+M1725dfL2xuGh1Hrc0ozamLSjrKq+daAoSokbEIps256alkOO
i4Z94Gw6DEesb8cBR6hbv+R4cyaV76Ia1oKFRWealozIYNFR64FWG1qPGXO9qGhoMBbDq+MvHSRe
TAdWdtmTgztQ2abbEAyVptlbo5D3QG4B1l9brV7BdoKEkxCX6i3DLNkgeF6Y+YfeZiw3OgdHTxvV
EAQFqtOcnhv3Y0ysiPS9JTv+VvJieYWTeU7XttboW7zdYBU7XXlLOqorxtdrjjFHxqVLyNI7xTfE
UQ0Oqrubc/yG+IFy0HUpVLUgSdYt8emJeB8Zd5P85NG+yLpPccI0KERPQu8ovsZ7REJCtvQaCGFz
su1taD4t4AGmgpmgwUX8Zo+YXlD3OPG9TU0S1/HJD/p9Zns7DsHL88chXWrd0Zkcpb+snGitnQTs
FiA95g7WsbcxN3TJh0RH9z6vmmakr4LjtoeUj1zujJ5X4rvKJmONW33h5MOaTutRBHqVj892j8sN
JLN9Dc682Qn4z9etP55iO6OBjSWhGWtguV3AFK64nTmGIwBgQERyQb30PMx9JTRdWQdqOZXlsDXC
DCS8+VhA75YNZ7XSW5pMwgpijiXfB4DmtTtlsATJJCtJqBEeHQlvmfH/iwqjD6Yp2gt7UWXLpO+P
Q50eIlXhMR2vCyzYoeRKYa2JcLNGQMrADcCWYJ+/6QpmRK17SBpuGvomikZN4nb78xrfM3fpfXEg
l/iz4rr55CSI0N7B6jvlHuVkvJGEodJQeJJdt5dpT58wZ9dwdlTzuyT8FhF8KZNhnULgCOl0RG6y
7uVIwTps/H66pjccC2pQvHiTC3onynYt1y6f/Ye5Gq9LUd2G6oahyaGVwcM48qm5CESPLmhdgvtM
1udPFhakRRoThqJ4Sz4SdiGwCqSmavi8ZrqzcGBXOJsS7wBNfJVJqOn8K9E7ByXcnRV3G5fHKVXJ
9s8Lyi+7B8UKAFBgFQErGIXSz2sXOAU/aA0RrUzYzgpfFSjTU5J7S4eQkvOX/cbb/bJWnt8PJbob
ccA7WzR/fr855FRum0ZI0W9+yVro/Uo992Nxp5mui9SHpugvlR0T29vcQIJe+1N0Cups2ToGGZje
oTJ4VNxrEL3PtUU4S9V4ZNLyYFv92gv6NUHZq0HbhzTMP7qse9KiBcDzGJvfhOKxzMfFKJ66ekYf
4+6USdoAMYUdk/kxT9cVGhWnLXcxPzs/2EPgHOryeL4eA/cEB+bdZEDwJTrBqj51Xr7MUk73xrdU
GutgKk5Akngakm1bd8uiZ12R6f9h70yWIze6LP0uvYcMk2NY9KIBxMgIksGZ3MDITCYAxzwPT18f
Uuoqib9+pbVZbcqsF2kyKSlGBAJwv37vOd/x0+4WmowvGZfOsdjHBHzkA75+4RMG+QHI4hg62jeV
0etEe5TfAu+u97Xa/YVY7Qs9gb3j58VnG9UwTtHZ/lq0tXOcZWS+BeuFRtZ1pUzLDo5vGXaP4O+C
ZRGeTn+iU8i1M+wHAzxttLOTfE3vW9f9oIFHn1ToaABTN415VtsFLmX0i2IWawK3wV82fks3bGBY
/FmNvD9ZHH9SDI6xInPRkhjRNyDHa2VTL+NWreSxCLdAXLZdYp7nxT0V47LjgTmBiNxUc3zU8+5G
Ts6jQfqvzC9t1d2Adg4mfOsNRRpty6sVKLSuSyIWXjblODpZHmz7nrtyM7DfONG8W//bVMG2rLd2
2vk/nwkW/ixF8dume0dPjrqZHOs+Y14YAvn7yDDeiLq+wWpxzBCNdGTAhAWtnlg55STXMNb35sY8
6inpN/p+RrHVpNVho+TD1bqGkXcD/vc8dcsuNuOLxUw1T5sDdLtd02f7dRlxAflVEEOcigj0qb/q
WzYgl4VhDTHumDI3y64v2T9joows9tQ4D9zZ1x1y/GpUtyaFUTNu0P4cyzDawAI7TE6G5Zh6wWh2
xoBYDSbkFB9tPbpXdPNMvgObKP/OLbnWD4WpbCQZHYv7U4Oxk2W8Gdtws/7qgmCFtTrg/IGB0Nhn
ih0suoSGdBY22EeuA+rcY5LGd8h0tpEY+aDYA8WeVuWGFgUWsHQvC/7wW7VZnMmT25kxZlqgqWUz
XU8ShZguL6bhPpcRqTBpeSvQRCgHYwARMLyulPBofQv5dC3VYYvi5CQbPM7Arv55GfurivCPBwnY
H+NTi0PlVyZNqUxmnaMvwU3yNjONNSYCQRAe/OJV/ur5/ONlDI1XgDSluV9Fi5pLSiBmLoYQ2rBR
uPBwRfd9TBKQxX7VRHciT47MCvciJ4p95EFm3bAdBjVKcTtP43bdS1w0/JVU6aiYfsTfOaSgiBGS
XmQ9RnFBWNAPmyhdCYMdTcyxSmK4nWQlxK+mfIKD+jQnE4JMhc2dXHGRnYCkbOKRiPXRPM5qdiJE
6kbyZvp82LQJGhVetBLhNmf5K5MetDmRYvwsIbG7elyCtTBYt/SpLG+1Jt5AhggUpf7FV2T+3Xek
G6t5aT3hu+LLTjOYDPW0iOyrqsZdueRAFSFy6fI4KZ2v2tIf82TjpL3fVvyZeh9UrIQ2QnliQs7T
kXLEroFtm7mInK9TN31DHniyY8ieMiHQ6HqFdNjdeJ1AnbZZEogZ3JeANATp70NmbHQgrAOlJ5J3
9B67Vpt3FmYUNSJGIF2uCYrb6Cpf5Eg9oqK7YQP45xvopyn4yzKKg0uFGcFojW7H1929GxmeFBX6
uzg5CHgaLV4Yh/UOHbutdj6RZKBxpZ9Ah6fl62Xon/iZXWoAUuZMsdZtgy1oJM5+172sCzFxsh49
1POE2XWxqVkVk+QBeUwlv4Kww3LmnxIfcsYqlfUbu/jENh3QhNvqoM9tB3o7/fhqGgm1y4KRmJDK
pNqJ0v166dcaDslR0D3qAD5IWd51WhaoekceTL9J2ELVjEQ5RVALoXgzrsY4UEGsFmQS02jEsTQC
+ebLbQhYjruDGXWHfBo2GU/AP19c/e9KJ5Zzk+QsaF//QvbJ7BAVtl26gSKLWzAyfstQS7AQd9pq
Ywtc1BWMEwPoDnvLSS/2vOywUZ5KwoYhQZ7R2dHi9ATpVFFPsz/iXlwvPuM0lEFEJ1MMWMXbuviu
n/uf3/3fPR0GK4oG1w3zsrkeM/+0wVZLGScrGz/QCV3P63GjA3CYOvcXO/lfhcq/r2A8g3TmOBtz
jF///k8v09TRMrUaCyWBf8csE/vQlb8wZPz0LXy9yU0CDOCSwONz3S/SdQW9Y4pdwV1Tv+7gqvqq
wkKDETcLOcuS8o26zncotBueTWZth3Uxc3gSUBShEzDP6Od+cXX/7tb481tay5s/feyi4s32IW+J
pIoDU4Y9fN3bxbJOIGRogQ2/aAH97Lb9yyUAOmjCwKAL9BVNJqwa/oyKoHAs4ztzGLdpBLKHsJwe
XN9aGddVcWtQK6jDsC16i4aB9PP5V26Ff/M+XMS11LnwKb+sN7SMNDIsSItzOc8PpLhOcJDXah7G
MzguFgVqXJNjv5HRq6ekGRliKod/vrV/8oL/5WoAtBJQP3Gt2l+ufqk0QxwNLgmobXcgonMfh8z0
6TS47ni93gxzsd4k/JMdyNTYDWR/WJ/KtfpXyv5QtG8tkX1rtb8u3oxOfrE5/d3GzuTwP9/hl0K8
aStGrwnvELy3NFP0odGubF/mqvIIovXyDMY3h91/vi5fOEK/P4z0b1iy6JLTTF/f1Z/uyniuFdui
rA1CNJUQCLy1cYJfvl/PrHZ6Wr+RkFU/7JDz1zQCxPmf38HffWzYwmvBpENu+GqQKNMommbJxx7r
8DuaTuQCOfX2muTc080Z2H8oRMzsVyv1F6Lw75/c1lXa87qKjOMrZHcU+kC6My/8s0kjaNaAdm9V
eVzrj9nElyCju3XZ6CvcV4hfLXh3ZeSXEREM8b7uiKXkHLdZSv12Pai6ef5acg9bsPsYuJ3QHR7W
2703yDKukoB8H1SQlLQOu9t41UVrglL2qqFBxl1zduYDE6ZDxrLrwFeM2t5P+LM2z9ZDosJZsku7
w5peDqYACwdREVR9iOwO5BdTfXsGTNbcFv6ixpv1GZP0zcacky+H1AkIk77y7TmyrcUKJ6i1f2bS
GO3YmNejHMHBh7UUMrj5q75AAnMyOEWE1P9Nh4OuovZhUyMP6HES6Vudi+PP/qEe3q219lp2KhQ9
JuLxtcTkhDGmFjqFteAj44f2J4U7wTLD7rqJ0cG3IOaT67B/W9efUgYKUS1zxCGK15eurwu5FQrJ
mkl7iKwpqCkO1j6Zwi9siAeOUbVSOywawj16KyniWLRJwdhCR+JgwxlQJU636E8wC6HI6uuQsDKP
6/HfeogR11mE2Vqjc3JY9tD27DUSytcxtegp8PR5N3CcdZqNltCm6h7IJeB6T3SBaLRh8oSC5sWC
U2M97SJ72KyVSOry7mlcWun3bGKGT2yuWJZdGw9byf3V5dwMdPYoxreYLuns/VAtJVj/L4vlfyEU
IQdNvKqhmBsYhblfuw+RHDdD2G8iU+5DQp6ZmW0I+SVZTWGsNG4aUs5q3Z878CLUOgaJcOteVtDL
FFm/VVT7wWmUC+DHPbkT5RztYPZ5QwVgUg7bxobhyBkyZLCxfk3RmkPWKcxxjwb3Rr+4D33PYL25
R0xxpZM6iIRlj23mDJxuS4acX2ivdc5djyiWB8Uj7CiI5zlIboFB/OxbCLaeeKDhwrvLEDgWCUP7
isD5dvvPK8kXGOcfTzQLmWbAqtRd88tapoVGhMrcZo0f8j1WiP2QiH2mWX40hRuZFEFsckNSyarG
vhujY90auEUYI+EKhfi4n+P2k6I3fE+04XN9imJ6RPhSduuCv7bi1iPUP7/nf+nc032BD8J7BSCi
GT/rmD8tv61TK527vuVEf1vAdo/iASwrkqpsv3YGu6j/xS5j/F31BRcXWJAwmQ59XfZaraxdbAYO
bZtkVzQcQ2JUdnH2ZtJTb6lYM8c4r3d5r5rQ2zj8sz+vvdhUKk+IfL2Uln9mpPuSp4A08JNC+bqe
dMCi70vUvWoXNHZ/ZaXjxlBrTjeXzL6Dxu8jmAw6LAyT8omd5vcL+d89Kz8ncDPb8kf31+n4z4n3
f43O/wdN1Oml/vt5+v/JPt6L5PMv83P+h9+n57r2m8qwjiH1Wu5DE+Rvfh+ea+5vumWg3oelBEHZ
pBL5Y3Ru6r9BfrboEyIbYt5uc4T4A/9huL/xnwxBtUlig83w8f9ldP7lWbYZ7FkAMS3LUHWKA8Z8
f61LOCVOo4XR0EcYekVf7VMtulM2O2eCv/cohU6Gkd8q6vhzKoE42URVn3yGdXsaEuujM1vXa+YT
VriLSQK1705Es0AYOLnJ02hYL0WWARM1RO130/Krwwdta97df1WbvHsgZyvIfAUi4g1aFQZ/rqqW
dJrcJsxiH0jZqxkZpwolp0fonSnn/VgY52jUwmCMht4rVuZPg/QtULII++SnMmfpsR7Q8GF9CCbG
ynUfXexCbgp1/Awrdx8SXULQXEXXoAj9rkS3z9elobpMn5w6NBG5hJ6wIwhCHX5N1SGdtnh05ZB6
tgPP2RjUb7Fi1Whd7dKbNft6Vq0zOPYPU7ORTpspWaopGXbjGrLaZd0bLp4ELvxcIVxWIGvdNwzP
x9rQgkWhfeRm6Z01teXGTUkVqMKCYRKQ0K62Jj+eb3sEbl4dT05AxMX3WtPBuY2TvqkIYl5yp2YZ
kdJXtfIg1ZJ+eEW4r+VWb2p5ymdSm7uosIiCUylO0wxyPdipOeLa1KlLD1+W52Fhd07XsFLCvog3
+cCZ3/hDX7RcVHbYgY8ZD72zUaLwHtvcNVCy6q4syvNiNncTlpRKjcnUGvTWs2dJhFSK5a7KzUDG
NcApURtBmjX3JKLFe0Vopyg3EjK/iUBOnTWgtNd2BPJBK9UwzhSOh399hxYJbKIFzaJJEbM2hyIq
GHhavQtqqd5a+iu6IUJiR1n4rUJO2DI3xDlsXbHcdXXkwlanS2fM9lVYI+dL0gaYNX9X6c0ev+AO
K0XhDcoCXowYzggBYqF+pqK9yF4E3JwEEbcfappbfH5zh/eLBrkOTQ+RM0FzzhPK+O8dGd2eG1Hp
RNqOXkPtz67y4JQY6YbxOcyCJQGWFXIXlWFm7HU3D/2k10mPXQNxLai8nf1RGB3ZZYNAGluWcIGd
/EVJJ0YA+gXJIvGiy3y0TAiQ4zvVyHetId86Cb8VxvieuO4dojTMQ+5zfhb5em81yocZuTdZ2z5H
/fxIXHWXjuSfLSRvGRhCw/jJxtDpdRNDR6VTr0pTHjFseZmELSfK4WS18B3tEfdpLfOrMlR2TqTd
6Ll2t0bX8OWUwB21234i+GWsn3Q4lbys0XvKMl9P3XDqkuqN89DgG5b5o5rrc6Ij0J4bg8Lx2XJ7
bK2gsD1iLDNPLRj15O+iiU90fRG8WlfMmUvf7LK9XjFatdxTSrvKnZ+GNvwRr16RqoqDn7+maC6z
jcROis1YKW91P74pVdiR6NXg9aDETCIn8ROrfZqc/Gqo5KXSrjGI2j6WpnuRxQ16jtsxulFG7H5N
Lk55U34jJrTdzLaYPcBlTmquiWe6P1hkXkxa128yJSWtZVS5WCthOr0CnndH+/8Z6R02zdzyY324
GJw4fSPpXuYSw0JlcRTLp4wRsHWiliFPhyGph+5j4FZp6XWC811wJqbcBxbpWoY1/7DiNmHY7R5w
W793DeUhjqvUH6snNXZ3dSE59VNlMZJ1Zu1qrNsL1iFugTXMNE+2cijOCG9Gb+lApq15qDXaYdC2
UIArIuPNMjybhX4cUHyQlGYg0oPs4PUzRPvwWZm7KxIgdpmAjZdh2vLi3vxRzNuxjB5nsnd8OcpL
nNc73Emx183zbdM3nDfyj1bJj+EQP4iMxkCCWspLknPRKM91ob8uqcHbw6c1pXIJpA2Dp4rNY94l
OW1bp2E1s69ii1R6dD1cdSn3TCSeK8OuD2jbWyQr5D+a9Ubo2BGJRXZSUhLMxPCSWH+sK0QHEoJ9
rPPFKoyE0eBCLnFsv1/m98pQr8NcbEVZ7UdiwS0mK1bnfuPqcMcbVw3TKq9u885DMimRdrdIT+Pj
glN0j0cwvVLssN0oBkbDwcDukTTBIhqxy9yJBJ+MvM+Y/Fxm7ukha+vqLlHupCHNg2IgJFFR9k8K
e5bd229KgU0pb43NhBnfQOo9d8VdJzXYp/VkeVa0hu8px6kxySS/xTS4SXKUKKRcpwlOEbO8lNBF
C5phnBei3uNSwwQcwtInqSYBZLnAMdTBUurkj1vNDwI33wsYr16HTSNgj/Tkoj5nkfvgYj84auRq
jamyXNXd/N0e0S4bZQ6KTzVPikSPzHP5TgKfeaiSiNTNloFynOigOogGL9qM1bbk0IltafFyxQjE
dcLgYnG+GyPLCaxfJbQfK5nXezF1bZBzSgt0ukNOvXDrSObLrWNfNQytfcNY4xlr/d4Uw7202u3s
0NUouhC4KU0jjt82HcggVkkoWjyiyO1tVUZUI8XwFg030twKoQMRNSrEWklZeyVh7HS6O6+1ldkr
defDjYplgyND83S3DWIOj1Jmr+bMExDXOvneKfaXpfhOiuQpr+sH0h8Zqzm2Vw36JS2SG0OnA5i1
+24ePxXXKg41fWZc4JVXqDWCfGHnDPR2nRXta+NdGiQ1t2GF6PhgFP2PeCLqc+67V4Qg33okJEIt
3xDBfK+IaPFb7WAO8gMkdIO3kCeXg+3ryC3J4WZbl+JIDJs3qPYNVsHzaDfXPVMVYroLjrJZtuG1
QxoIm860YSFqQhLaUaL+UI0fdCxyH4dyykllXOR7bNQFUZO8V23SX0wJ8zOZ+oSlQJzTsDR8DYRI
29MGKR0SnNIMK3UnESbXaHAW075DngwruTDbjTnibuiaW1PtICkYLlTjRQscOxebfEZVWLrqBar9
puyUbrtATs/QVu7KWe4gwHsck5DHpJi7anNrRfpjrJX3hjH1W9oCxAu7w2WW7aU3xJkTNd5xcQex
8/tgNN+xkVzIIWQdrBlHm/mdMhsviWk/aj1U4m68c3skVVJNVK+OngcdspsBhsDHEtjjhWeQptab
qLddT9dxR9DnDcqpJ+RpWWrPGvsH20x+kLG2rY3Q8C13GUmczB6aFzvNeZbiWPVSQf6nFGINyUvP
3aieZ7Wl/8kKm5cVp7khJj58Tb+2qjqw3rnLHU9x1UdL0X7k5K/7c9Uw3VO2+tjR/IHNkKOM9xCw
ky9cV7sexb1PY+R7VdcgWEE8FfM93eeQDiNjmrkJA5knsDzHxvY7lBhtHZJYP85+XxKbY+ET9PVH
u81qT4QU9pkz7qJ4eszK5p0Ch1Fz2m/UuFrAgFo4MXWsmdBpCmv60fSYzwpEgqj9Nb+ga+ZByUi8
kNniJBsE+1OD7ZARCykWDXqpOt2RS5UTGweHBO/tN9eQtGZ6Qt3BfYA6gNGq5S8T5ZDfYFuloicf
WjDTJkgBaO4kkaSjpoiVJsC5YviJMK8a1y58MdH4E/Um7gyxIZAxxLXb2/7k8j0WbnejNnT1EvKd
CsfZxraS7ltpezWKq22aKqqPOfZ+csMzKpccnuirZFi/gSL9zCr8ouTqs5gxtnfkojoLjbdEokmx
bnEVtldcrEOcveSt/JGYxvepj2HPhmmQLQvWPJjnCDt6kCNKDkQUZa3DILLQTZ8QAZ+8hkOUuGcI
cHErkYy5ZE4lbxJcrKrqH4Xeq4yQ6+/E66F/Qe0Y1Ka6z7CuemT60Cjf4NVNsKaNP8JqvplDbPfs
yH6qFljVILxa1J0bYn53SiuISnHT1u8QcFYRr6PcW5Ws96PjXtSJmooqNtCXuN4AEvtMzfKBlW5T
Fxw6IFiTxJnixAidFjtPeqWlnHeki3Vx0KuznOjdxcazVQh8tf0aUtdfGZLjxpDXH1mPQe3nKTJN
Byx6UP6t6VzlyVsEcemktcNzJFzHz7R8lyfIeOMy+1SK+nYWyo9xsp9DuooY2v0EiwGIiXV5B9Pm
Zq7fV+IhWmpKqlrz1QgobCOWdx133rbS0vdJTTaVa36YOnPJNFFp5OWa/yqfRRam9GG7o+gK4gK7
4V4ftG/a1L+r5sjX1N1znCCloL3vzIKc0flbl1rfh4riFP9at1ks89bSUw3aSt0Fo8pIsq0OMu0f
XSF3tdGwrrJWtrryIwtRRXUgU3L9GVw1BACaNPV0IZeJqNirqhNXuZFprCnWqdAeQMD49tB/pgUD
ymT9JYRx4P2yv1dYXJCMrVD4tHM8ZlLPoWF0NE2dD2lWxh7DMQinWGfu9VYWNn7CCnWhQJPO+RAF
drbct21BK3bx4hYrJVF9rD8u4b/COhdljueRdiyGsBcltoEAJ+d6pDlfKPRHsSxyli1eAaV5+mh+
kwZgc31IbrScfJWEMI/YBJSlkFzLV59yk5qyJJZcavXRNqvzUi+PZmZcx1n8Ec1QjZpqv74ZkCvP
WGevqzT1k+lBbalQcX+9jFkV4RkvqXyU3KOT91ikDsWtlWMi7MkaxO0oek6HSOZvHAk1H2uM32j2
EwZdnvTs3Jf2O6qmdtvV2oZei69OUbFnVOEcs/LHapndN61eHvph9GrzycTFDUmjOBrG8qLFKbNL
rmYO3W5suzM18LOSjRCMys8iVNVAhteS1fIQ1iE5iSiBtwjXdmo70gWwnaup678PISurTMlqxmAO
42nxtex5quS3CbRzIDligwdEZQvxiXpCbruVPdjGzRlxcOBG4r3vnbtYMxSsoKt/efZmY7Q93Uh7
/FszH0xQO9v1U2xc6HMg8MsJjhnZVDyefEZrkREYIw57u/kY+CkxTJ7UrTtmztU2VMQrbjYGhA5d
yiifuEE1Qu9xehFO3utUcgACmCkQ9mxL6PWZxoBMfUyT5SJMRrlI0tmNFigX0Xw/9+GO/0iOI8MK
ch8jyzcZ2GBm8yBhPGLje3OV+7qV6C+y7F5UKmj0QrZnMBNwCns53ag2LjGlLcInNojnhtPXFWZW
jpLVkJymetUr8PDg3B9eIU9GAVgewCSSTRB5/MOwSCy2u7nJ7p24gt1dY7Zv35vUeVUSTnr24Bwx
SbAFZaOEjJXcNeFL3eWvboI2ekCF67dtdoTSR3c4Sb3YKolJKXdyKaHnqy4yHB4TdG6LB3Hi08qH
C0fy22hCGYHZmAsoX4rY1j28/V6VGYcyzB8FcyBaMWRGu2Pvd9pQ8MWo90MGtGcxs2vGxRXXmn6T
UshHDkKkOMaoU9ToOUEYSlFoik0bP0YuKXVKUvLkWiT1VPVOqsVjHU6YRVEO4/tGW4dfsjKS1uut
6pyAZPeWCH686bdxcSFCZT9X7pOq2HvwFWfpmJ6bPztVT8s4uWqM/DTU8vuyMApbsunTiZvxIJVy
34/WGwbsY68UzVEfXYkt+yYrzeKUI9dMnFqewGJAOuIU403Cnrcm8jnpxILElpbxxagM55hel2aS
IDjlM1RdXXvrzPEpDiPXS3L902AVpBN0yFA3AiSvQ89tvjfpMz/9lKTzS7VCDsTyZrPGI+RLt4Qa
Y9WnBJoqFSGNaR6afthnOuymduAIg9lUkJMSERs8cdCKzNq3SYTzF5hK6nxlir7ZFCWlM4Oyay1U
Ps3MWXaGyoBI562GStPQ/sCmWQkGi6lCWvikPNagF7wlnxlbleJZczHF1Gp7A5jiBWlnIUnYmGJw
GhDdCUn55nQWfTgtIWBjQSDjVAZ1THRP7Hu9XoJrKcWFAFusdWXvL7BZOB1h6IgqM2ga++xqNhPH
kS+AFNJJ8GEbMAleH46HuZ8ZRJJta5cJurRVEB4tEg3sDhMx5bXa3YRktMPWurRDSMb9kHjQNT6i
0PZpOEUH1bpoMaSQFNN00FSlSZ5a/NzRjwNEueZky9FfOK34i23dEXRT+LVJkMeI87bVlNBXQ4zQ
cfSSzw4V94qD6DPlkHcFEykBIaXke6IYaYKQj8D4E1RAEtQVllEruQDJ8mquijkoNw0yXZn1umen
LCh2bnDTTsZTFnG6bwZKHPhep94Wh2hh/GeNT0PcbjUytgfZ3aT99AKG7r3TWUoy98Ei/9fQx6c6
mV5SIggSXjHIcvmp6gQpmPrjqEekuiSfLqZtBFFg9QHmiRreYT+l91PdnA2OMH077hnvloSE6Qdl
7G6mUtw1Lkpw23zu5Q2ZLnGgq8wbHRV6mzp+s1pMTOQKuAaiKUn3jx7Xxp10EGIBhCoAi23e43nF
q1FpPWYRXTv8fG3Fnhof8nPuZytbC5t9uim1WwWnwUaxDLKRXGM3lPZjas5v/bIV8bg3e/WBViwz
ZeztiJiKa7tgTyL7oRoMMg+a5hir+w5cJHmY3Hepaa/9v+U+NfKgauYHkajXbjY9mRoKxKXqHuT4
qjbPs7I8zEv86UqcuGS6RH5C8IAzJScyDrcpFs09NBVuY/obqVWYWEzonurJVaVNtOGXB9Mkl28W
nUZwsc7zECIxVSq6knZqBhkTq5nJgT8lUR1IxiGe2k4vGfnszBbqIJ24VuKHLMTRDGuS7VyFhq5y
i+iMx6ZRH6lRil2fi0Os5kkwDzDgGJwFicmjHNcN6se0/9Y0QMF0PfQtIR+SYqIbAO9hI6uQUwsd
9tFan8ZJ0M6rClQfzUnpP3AU31cL37dpamjYREMIdmr4czaQXGDA03C7aCW8hQyBaxrM7Zhtyfu6
EeWI+nahoZ8m07NqTRhoJ1ptsy6vs7qKTo4NDK9HTg8P6rZRLEKjpHU9qTz9x/Ux09UnPTQPLUip
JSfw3aZZ4scK5y8lOte0TFSz2zmJfR7c9qRn0wtQGuMU3SQcfVvrYkmT798lWNbpySKDT7VdIibc
Ur12YvOxj+KRFn35SUP8GKp8e2vHJdwNDPTXFSIve3Q4vlDpQoKYOqwrhurWlTekyk5KXtqOh7Nu
GBSUibzkjUOecWVYXrag2+6uQ4uny4nci0ITgecX2PtYwDzS5gOb85VR50j2zXUxK4ogNyITohjJ
DPR+LElNqmQfGDPpJM2dp40sxbasrip3OIfZ44DCY7GgdKhzewNPxatz54wN6cLoxusbBhfg5zwY
Nz0MopkQxWtAgRdrWQWUC1WqbvDtdPMNCEZPX1NpQzG9DC6D/9JWzmWG1V4fXmbbwgtQ3nT0N1A7
LLSN3XqbGhTPDoraJbfsYI2ZSD57sz3FarvtKfx5qEBFAL5jsDvFVwtPTemC1NHnl6aI4PLYtJKi
K5zilO3WzjUN9VihUWXU/Zo1YbdJx5QefyHeZEHoTnvqE249z1L7F7WYaGGP+1rhJ8gfLNKx20VT
viXK50Fq8YVQpq2mJVejOz5ZFVnVpTqobDEc8ZKQwUNEU1ju3MI6V+Q/A9Pam7xgVNT3+fBQLObH
OI1wi4qgmiFN6uKDbPEPLVPf4FM4QEFvouImH+ULsm5LEbfT0O4Rub4x0yKsS7JVgUZPPMuOL6jd
G9PdaBKmjEMFFPbt1rZ40fVOiljexi77DKGAeAVH+MIpnnqeCPYUFiRAyHzlWbQhBms76uNLaEef
8NkYhPMjRRrjIACbOkUXonCfDL09MUQ5aFqzJbUwJ6/XZwsrOVcsbx2k6d/f3VweVHQ3E+BDirFt
Zbezr+Dzp5wShpeubAXTL1v+SimSV7qoPxTLIqQKxCYkSMfaDM7E2Vsk6Gz3WmTFu0TyPSeFdSwF
I5aCrVeuKymnTHLMNOORJN6GbvkurtQ3a+Scj3P925zytBZ8oTblypQyLsse8TA1en2ZnXWvhWbj
WzMD/1zEu1Kq30I32auS364RzoSGV/HgMr9YBNWOMHv8gq2ARa7omMPewpBuvInmpxt/5q7p+LBU
t8jSe99Zb8rBJvZnmqN7R0foitWFR9lIAgh3eAR8t50/4Vy85T0Xb1hQaljafCwSgz2O16nF3WIh
Ae4mhqgtMJ8h/uyieatZBoMc42CE9VPH7dj64ZJ+sG+dDau5Xr+ZYSRmua1vCjndsT0K4xUy5prT
dNLK+JRDmk7dflP1PEPKiChz2Azcv6XFFKaYv8FJC7ALfWrV8gCL7al0wnPVWx9hyK0WtdZdN424
kwvro+nMl4GGBzftvUzicxs2N8ry2pEroxvmXSO7Z6uJ9iOLpSLGvR3ybZF/ue/7+WnUkm/dYJ4F
2kxu1OicWEZ6UCTtDg5Kt3AKrkD0jKcijUjP1Ist5uOjBTNiVdhQ77C9+kO1rRG+Y8NxHjIjO6na
es11wnTKokCSzQ6oy25Px+0Si/YjJamR/mr8KbXpCTnqHe65Tc4dbYbqOWUcrQ7jgTYF+BkujRW1
J6fmxqmX4UnlOyLkKr/FxneXxcyWDFE+NANp6Ir6UCTh2o5QH+yy3/SF9mbZyXZQ9F0f9Zty5k1N
azrTugrJNHmlCz94SwiaJwawGM/WGYANZI6ZZEDNAVucfOJ4O7iNuGOY6Mew4SzWSubbvFWwxYFs
HnHAw/TVGKBkJYzU8cllyhVxRBz0aFso9ANURgrrIjBn+sEVDyUB1G5o0R7QDy1GLr9Tc3hGQg8g
w9w0xfiyLhRSUPRJYyYCNHoI673WxhcMqV7V9T8SfnMbLoDkpHm3fjL49Sh4xEeb6btmzTLK2xs+
CccVnjlXDPvJYIVaf71gmI7SbXlrhH6aIOZg0yWbuhD1VsKlVfYUBneCwUEMPYS2v5iSi2jlhcPw
gy3g+Dn0f6LxiWZXMNcfbQcOphzMOyMSH12Tl4GhcaBTlzN+3Sd9pn1MTuoqA+6DtTSta27aqtvR
fn8zpulpvcJ9yxVlvMBG5accwFO8LB71NlP5GKsjPtUA3G0Kju9QR/kZiu8SqKLstk0ioAybQQuW
KRhy9yWuo/o6m45j1wMHSpwoQEi7A7fSb1vm9d7SAp/SkLxvRWRTfBVwmqiobsCy/1S6/H9B0C8Q
G9qa1vPvJUGn97JFAfQT+XH4/r//188f/10QpKn2bxYabfKABNKwVdvzhx5IVX8jJsixkaiZMM80
5Cx/CIJ0/TesJDxfJIhrOqxw5GZ/CII04zek3SZp0rajYibFtf5/wSJ/EAxgkvwOGvkbogHAjr8q
1/4zIEblff1ZTJPGBF81vZKxZheFDzPsP6g7syXJkSy5/gp/ACMwLAbgkb7v4bFHxgskVuy7ATDg
6+d4sznsKbKHiwhFyIcWqa6syIwMd4fZvap6VD9JWP41Y65o3iOyTuwprPQri5GiktHoz7ZlYBhO
y7kZ9rPShSZ/hBy+7KdIvyeVqSmZsMrqJ00RhlBvKu7TSLsx5dazS3SDRWHSU727cFThPtVTLp5l
klTTgtZd9n121qCyspG6XU2jKr9oq/VezbqFDZSlcmUHOUEgiot2nTNzFXJtyGNBHfQt61JXPfot
tcJgT+WpZX26Zt5C8jfbMPsKmzLamD2Lvl0kRuvXIDNvQ0afzHPfRsYlNwr/gacMMLxqUO4LPc1q
JBXcdGwH44FVal87j/gSbAwpmQd5vE5g89d547FYUx4UtqzsTqnf2Pd2GNy0gpRFqCwI1Jq29l95
tiD7xL7khB2pz7jKVPSP8LeSl0aHDSbBbDzmAVHvYWq8Y297XQ8syh0fS5tONVI/zcAKvhgZE2bS
3Rj+K0lKcWDi1sUcA0Ltq08746+8HmXLU4jNNGurAnuK20zOusoG5HtfFA9eiAIZuGa9sYirXYw+
EERgmpIdhyW5qYdlLd4S3VoPld86L3bJ+BoFhk07ih7q59k39E/edtUxdrByDrWFKzgW9aEYCcYZ
WcaE3IUIXcIdgzs3zKNoidGqfsghlZ8cgFI7siHtEsKyw+q5JnOYKnUf5E1FcLuAU1p789FOovKU
FL0oV0bhAApO+jJ4uG1tL8qJp2VBaJNLemE27AlH3mJsM4Xg+B70tht7v9wI0y4OdR7whKWH4xTX
RrNpcidfNwZXfZwcXb0gsOhSYyzrYN+PmbOVoXZegGpH16q3kne7d9SFpfhwGdwG2q/RsazKGnay
QUlqdeFrJV4sCErfvDgWpoEpddYTigheqkaGBJurnJPar/EQYK5IN0iX8upUyYirO/CWnSziL7jm
BPDHKglPntdHO7wvYnv7CLwDVgKMKPNi5RkBHMPOikC4CM447t6rKO/deGFJ0ruLgmAs6qkLxiUh
H21KIX6aeZohpgYpMliAsTsocucik3xez0IqeHUJ1h4G4/SYy6Q5BJNf7Ll7TP7SidwqWlXdpJdj
4PKGsN16Nc3J+E4BHsufmoDkjPf22/RZ7dpF2Dz1dOiemnYwn7Vwh5cRM9shQ3X4iZPeN0l3MzLb
9o0udfO8TJZhH1NfOIiytfnhVwNIg4QH6B9E+3SXubmgvdy8MWe6/KJUzOiDUOptZUq5H0edD2J1
JkMJz3fYKddi0Tq4Y4fhTecxPZjBFPvcwRDCEjV6Z7jSI9qrZS+ZKtI7b3LTvRcoELNDO6HojUH9
ATSzRQ3JfBZTGnuE6mVMAULkd9iXk+46xln2wS83rIImsAKkvZ6LSbXr1lPmsqBvgR8U+v3abH2x
nUxepoCP452F33xdR376lhFX/GNlPkiDdCyYJYs8P6EruWsarsE5F6mg+VTRqIDcseI7o3bX9bo7
P/Sni4AJtnTHMTpacJ9z+B6NPBH5HX8mDb3tMSwtb28X9vzUVVlxBYIab5sBVMtstl69ikd88yx6
mwUJxf5dd9K+QCNosOCbnr4GvgHn2ZHZUpj4GJUdYi60Wh5zod1OtON0EOSh1eF6UaIQCbMKd2W6
iJnR7T4J9ubstw90ftAtaU4N7vc6P9WOsF9LqxturAY4zkOS/MRjM1zxeKXPWZ3CMEtZQnO7HGbj
YSiEeJ9LhXJSuW0ZTuu8lwieXSWJ8LkM5fEUIEHVYyPeiTwVGT7IksY0Hm93qph5n9dlU/8UEBY2
3LP6i+NPTC4JzLQjflV1chyf+J/O0/Z+DnS7bz0t2ABFlDsIlV4MdxrvaitCW9M4+xe2dsqnCigY
YOmw0LupFeXGzcocIMscA0KKdA1WNppPZZkH94OBS60l4L3uqujNkmH1SAM04HztpHeG1+KuDXP/
XSPwYpsqRXSGxO1+qcq31o2laCTAfHgWUUs6fcx5GNVDm37haBvZhyn8GSEUTh1Oiot37gM1mMYd
rN3gWQCs2AvQyOZa0ErInk/4D6yRMiagxN4YdKOenDw3N9yezUuNs2krKsSJRV01lDdkpCqPVaxJ
43rkOyNQTN9NpNtN0PrJ6y2KuR6atnn0MXb8VNYMARb+u/GMtzRbOzQIfOSxpOWqzrqVS9/Dac6t
4UwCzN10o+Uchlhja8go2TlHw60KKYWKux05wP/Edpavw3mKEU+wUH42VG8j6wHTYd2TudNdWVjW
BaqiZumHwe0yVY6ziXQvdnaEIUzCsco8L1o5tevc2DDZbtR1fBUwFX6oC2AlFCXzzNu1AXxIJ1LH
etIdPCARIToIhqXpCVPDcAjMvj7HnRz2smtiduTCPPgQ2tmqRfGVKd56lE7F34U/aFlbXXwzYTgV
7i5kEOze0SPYS2iW8JvhrrAberVcrGkdH+IHhDvetRQZsPpsqAS7j5zYhXmZ+PFLWjbWQdjYLRI+
I1tGWaRVSL3hUiQ4aVdeCZkf5FNrp6u8gSUA4aC5xOUQotHE/SnLwuYofKO8awYZZJh5tH3x8Z3i
LlADG8wMqF7jV8XJoR/+4Kbm/FGB5t+zekeXl5X9btuRtaEMYnyjt8K9FnGBGBKF00HjFsZppgEs
8F8OQiyt1ugPDH9Zm7AMJIqDofeIjFhDDGkmD2TYwGmbGp61nOM+YvB0jBfkMe8rbgRtyTnR+wtQ
x/KE30qsDWBh2J4wRqx6rG31YmzG7jV2fOPUOACmYvpTiLNEHZbjyIE9ELWMSxUF5MdQ9cWWkdPY
RQbwYNoL3K+u97ntuRym1wbvydH3ixsRbEr/JMqantQU3HL7Q+MfqmiKzjmR4p2Xk4Y2dEcxuRii
A8pbaHNYzRDwAx14xznDRokDPAS2W00+U1yanUwlWyjyWfTEDDjslRn3b0M4TfuRS8Jr3jbl3p1d
JvkG31y8sEMDua7xVLPwG6NGUeq0AoHpE3i0eas/c09KXwqs3vgWRMCzIZLjtVVlu2qN2lqOlm8k
a5n7JUbGAmgoTWWKRogJ9inka0jZWfce52Sg8zQyT25ms1Stij5c4U4J79h2xa9dUU2vje2hssOD
e6LyOdlbZhbiDrATdl5Bbn+E/pCRF+1eG39cz3UYw6+2MXCnM65QZVX4E8yMx21No07ZFx9J3BW0
NPjcKlTkxuSnnPqEax3TtzXbA1s9fouYthb4b3aFaX0oyy/I4sO9Bwnj2a6yfFtZjg/WpGiwjcxZ
eKoi0wee1Vurdgj1J2Gv5CWh9I1ZourwRyKHkLgy3PSslBvAo+lcfXJSl5tMM3son4OR3IysTe9t
HaQlbHdDm2ySSJjryDKnG9QuxlsNBeNcyWm4VrYIT/Uw8Dx1e3OV02azDm1f4Q/C8oS5PB40tDsJ
6hyE8GZydI8D0JncPTV+9mIcJVmdse+85WhA4Sqm3L2HaMvFDGjDvKd3IKUzhFzwWEfNlYVnfpRl
PFzT1BQXFCL8zCDGrTX9r6VYFraNmdnNvGOiHeMEonv+LuFSszlnbUqmqMJZE+UAPArrntKb7AOk
QfmITsNWgXih3pRSsRlRPuUX6zgT4t6pNAfupGBeVYW161M7fNGDROecke6eJRbwvdcLcdbBNL9N
pVd8zB2eIZg9ALzqOaSO2ugxSwJe5c10A6/OgRp3wNGNeyUM/Q0pMr3jUOu//ZFYYxul1cnPO3Pr
Gyo6yHYOnGVYhMGaTp7hHTpiDanRUk8DQupCWHl7ZeDyLsYsCLDxoZhJyBvh1m0jlS1CT5c7al5c
ZjtPf8E/cX8h7sT3fSuqJ6XS8bsXE57UwIhOteFr3KeV+JA1n2O3mILXCfvyubvNUOBPqnCZOqyC
Q6eY78w+gqENajSCyeZGxdUiPb8pIy9+HqIqur/F38Hg9dVFpFH24bgGXmSnc+4GVZerXFvZyq+8
+Z5Cq+arjxznxRRT/E59m/Ht1i3wdNlzM6yEzzAbSGxBdE8T5JjQojMe5tyyGvKjoGmXbCnLFj3Y
Sjdy0tDzJrRdNrqNA3HBU9fGrXkD87NxLrMwxIdtokJAyY6+6jgiqjN0Fs1HhW+cuT8Ol9hwKXhC
d5dYAix+3eyB+7gmctxMu8NX0ysPxVo4HIwEeQ+yjMRaeYaxpQJmeOLpZDMyAL5FsqO5ukjbZulW
pf/rVHX8PUfzLFcm7/J24UpsaabZ5i+erKvLpILyLqwsb9WJVE2AerkxaTnLH3j3wFBmU4PsDPly
Oxk9PHVArumV19Q2mF4XHkNPTJqFeGWS3cckkwccSDVlMss8SXDZ+rpQpIy4zw0N3+SZQavDuZPX
5m6kD2kz2XZ6lzC6XisipFifi56FaGsatHb7RE5zTyX3lS5gklgZM3KFK+J3cnpuJhSrHLD+W4fJ
iqu9Fdk+G8tK8CkzLJZ/tnqrqXVZN5krH0IfC6mneWiu3LmrKDZwhjtc6s0O0kR/mOmWPNOtRiqJ
ZavtLJxJYNlVma7wBWADudTapGEEmuPnmGHYJTUiMaeDxvdWkjDrwXUHzMDQNLzL0GBKwLZb7PhD
FkZj+bvKEkQy9oWJxXvhyS57nzIbF/6MJr5pLZ7vRuzmMwbKfr7zsrrJ9qbu/HNtIEFxuzIK2khz
23qY6Tw/8sgCpOX7YJN47Bl7raZioiq0o2LF0Wa/CZLAfrGMyXkd2XU/mm4dM7Z58tnMmvEwmj5t
AanjcGEm5hK9N5hkfrFcRp9ItIqThImNsdy4HQh1vE8aw3yjYqh4SLppapd+WNsv1Ip0D36mG3Tb
An/Cwp0NQWEYXWBLqaaYnHpez9miUTbpJ0lK+jd1J35wVdXVr4Mtuh9Mmc53nKUFTWGWm30jdqAD
1rPa3JAVj3NVYOoHeMQWwymG+ljK2PuaJmkATCpHB56i5HE0eXP+BY6sOcbKijHRqPE1xmaNkUzm
iKN9fx44Rn+KIAlvvu6bAyNw3KjEnziCcvb6GuZ00abkksJSmtEytpEqZB4X3BCz6E+cVeqgGzWs
XPoeALEyRXtSMOHQXB+fpBUPEdWZMT1f8wRyuovVySot/9UQov5OJ9SLhSGL/pE2QlxwI8uzJT5L
LMu40cJkQyMauoT2mvkzY5smN/VUDs99Qy8gq5ka/0joueJF9V4OhUTbzXcfFzwN+mgkLTMh63oM
xWC1+HwA1IJHeDN8hGawK5h03lLT0A+FNDF9Yw+3scl3tXlvuB3WgEFxawLdTaGRE/f+W9OY4TEI
Kz0dVGCPy7Y2i4DaCLvASpxbKFNj4pgnu9Sy4DNTiN+aXolXZ1YRnPAoMyjzSEKK0Twd+XxF3ZxH
nftXu2cnzuOLke+bVdZ0pfRobDaGyCSnNhkO/LMiI2fUsUhhQ5+Yxxno6VZWaDsLJxkai06DOXxG
3azeU00zQFcO8jkKUzI4nuEdXZGxOWpsAnKJSY9H3Mj5MhljdpJ257zT4MG6dO4H/driGkKkcXzz
mpc6viPKwtzKWBUCt6NJEIXbTp9yXYbzaowjxzhYkSA45/i6PDmEM8F/Wpokyth9h9ZobBtqAp0l
mUZrK5PWXaOcW8+VmGkWqLiih3OdfQzAtXdOAG1VFqIgzqSG/olKE7lFk4ovbVc3V67oebeMahty
6FTMpJucAVm1ssD+VQ2PYqsvN2Yhp3hVdMp4cPNqPmjYwUvlVbiAtXdrykOx3jiE/FaF2wGQLDPc
8Ek310+d4eLwLA06Uhe5R9yQZq/Bhq8w18tcWcUTe1B/Q2ub/5uXhvHreol5Z+iAwJAZVtEmt0z1
XWRsSBn4k1UidfhuZI69DSThojoy5NbX7nRqw9Hec2By3Pn+7H34Oq6vhZIEGYre+Ib+wLSNIRjB
z66xYmvDfRS9bb/hdmp+siqM/5BWiXdRlG6n0Eq+ZFCAg3C8+a0h789zLtCCA4LWzmWXZdNZzWP4
QJxVvo+tgUHdo7vsMLTu8FkWOH2HUgwrwFQ1LhELtIMfKPKaFouANU7G8jcLanfXjYR2uHtb7yiG
WsDk9JsnCkyCbzeuvQiPfmg+sD8r6F8b6b1I6p4VKeWK2amgCGwZuV6+rtHDscd3eOWL+pM2vx31
OB0O/eJA6Qdjz7gzKAuygO7zwLBksI0Q+B/l7W9r05eDXyGplUNBGV+3gB6NAdJRf9PybUZHuBWV
/ya0wgKHV/2jige1Dy1OZsXDqbolesNtYRcOUzIVW6eO1h6URIz5f9qBP2PhD1TbdHGGnSVKa/8s
iD99Ggi/E6p/BxSZ9RrVI60+9cKP91NqWNkWoy4Gs7jMCH/0c8xInkN6mB01mrjZWPMiCibIgb7j
HexxxsXBhs0/GnSidjjVInVzc+VvqUc2LzJ70nZFHOZn2sso0QXreJoaaewrneKsx3uw7VOr1Avq
hdQ3rXjJMm8jPMZsJogBSWPm/qNz2kNsDEwHClKMB76HehcyRx58SZnBhC2ShYEi/speaCvwYK+l
ZahrFtZYlHju78q2ZFfoRgY7vni858EKastrc3IRjr0pWgHTxLSaQwdO/JwLK33FnAoRB59NgN+g
JBXcqeCpTqzy2ZuZLqOJnQxH9fBBF4jYhFwkYHrLpF70PVc/Er/5DigfRn5dmm+TO6drNJpujf6A
n82VeXIKoqlf23QMLZw+bVZ5O6T7TGTURnlO91jg6LhIbnFLLqm875y8ONNO0u2CnDJA4Ix0tNxi
iPyoOVsTjME6tSH3K2pSIRUn4B1GS2IFVXx6DWWcWeGhABX2JJadV4mFLXX71DglybbI9SOu23ge
DnkKOGNMRHWkoNp+rEQ/CNB5iOEripvKD855cjOe4xcuXsigI+riZJLJp0+OXYCsrJuSbmmMFs4+
nZCt0KPdpFkyNlI+oaLsrqo8Ae3XNY5SxtT1ZO1o1Pcj78wHp0+wQLajU+XbjEkz3YaTYX+mSSfv
mrlOSXBQPYUFMZTUk5hUg+nQkzs3a+0Z++3cvyRAJF9omZVPE7ccjBQ46B9C28HFzUEICt5PNMw2
2+/E0nO71lw7cZU+22PqH1jlQMbzMi/ZT12Vw5zJTCNeaVbQX9zu5hk3kwop16tuUcykM8IPV0te
AqpqTL3WA3Aycqnu8DAHg3cfBw5QUA+g1qWy2z7D75JAgdJObqmdE9c6WUdxHlHjE7OsxOY7YRbK
KP0gXs3uWK9C3RE4NK0qZ0dg1tOXjk0HSz8uL3bzlO3gvKeuhVs3nU16h0YYbqs8CyKcfCDj3gIV
m79mPfvB42hpX4JLGdLnrptoHE1jY664c5MuZe5kIZ18Ve6o5h2Aoxl6Cu2aP8k42+1FRHM4LdDV
8/GrJMLtbYWLy53dZ6p/CKVg7etpJKzXOS/krdKC+yHegtvmdVYtiXkGPe9Lm8ZYbKTvG+m60T2P
kMYHuRW5AlS8rIyMad+MZUoQiuoSLtEe5rmypmxuQ+CPSl5lMF4Aw/cOjTMaV3tWCRW5MZRjCnCV
+AwrVTyYmRdDidbjo4iC+jzkagiICHUcsfy308EebPedflGM1G3PWjCd2ytlPdwCoxkKW9XQf0GW
h6lp4Ah0QlvtOe76c+KaFhdWekQJIXIgKXwMBjx7Iw1+Om60P6Mz+Om6VwbP1ZxVmLOQ6dD8RLhp
0q1RBNTCBlbTLoh2EhcuWFVPppt/pPMw3TzrTX7pw8A/VjkwAQoU81+8huqumgnuMP6CPzVbuS9b
PkOYBSxv0VGR+8ZfzFnbBLdX42w5d1EbuUcPt8HrrKZ2k1qziVWIHuRD0RcZ8qzmi3XVfyjkUnL+
PszrkpHmg60r120Uj/y3N28QJz+c7npYXOtS2N3XpMAI1rXERpKlY3xuUWphqY7yvnd7CDpGx1VO
dQ1lcAzs1nGggPqhsOz+UWlpbzvH7w+UYraSvLKfvJHJqdAcPLZKAvtgEY/+MYQ/tA3HDI0LPXPl
NJ6/pnyp5pko9PNEsOc0eVN7wGtNiUMcGdu8TNoNrU/OsvUmHCRjX00X7D09Hk+usoveT4G91gHY
b34u9kPGp/px8AQ1cySql7ieKUsV9jJoGn2NvBoWeFaOL0yHWPwt1dlEVCF/pVZvvXP5D651EVtb
YZTRLgi7US6RG+E0dYk9oIob5u1k66gBJERly+dwdqdqlZmquHAse3cym3GGhV2qrspAWTghHvt4
VHjKLBIRWqsC8uCCuwfpLqigZ6sWNMAgkGQL29XOH6oV2Rt6une/AG/wQwt5xRnAO/8gGlI1i7Sg
Lm1RFLqseeU0oQRLlET9WWQBWvq/Yiz5/4ghI1zwiP/cMnL++Pqo/tPjf374d76R29f83TeC04Pw
m+3ZKGWm7948IH83jtx+BdSqwNQcOCy8oLj8N+OIJTzBE8/0+FoQhf9mHMFTgpGESR6LYOA5Eibd
X4wi/5FxJLhx8/6BxYI1xXZBscA8tXADA5r79/aRenDrUMpoYLzSa7uIN74XPWW0z6U5S+7KwMLR
sIMmdz4VlEB9B82fIuCf4uEuZnfe8Uyf9n32WM7HGCE03wiix1ieoeVdaKld6ODc2fY27jssF2h0
VJYF0YMrIpSxeGXYBJ5gz1iIETEkVWq+oHiQc+T935ssRrLpgHhxtuCWBGRNKKg753O4nwRw3bo7
Qd2gXIL66m8x4PtnVGzmDiHinp6zheGRrqp/iUenYlfyTds0/oGOXdW4e9XoriOhF028nYngyOrV
ldZPFnXcRrFPFqihTvjqR8c6/+RgwEt/Tct6U5jFp22pP9kUbMiHLlr85tVgHtkuLhAq9y7t8p03
HrTJjYmdZaCX//Dm+h84ff6K/rm9YJKtpY3fyLLZWf8FGGkoRw2knwe2yyA5og86bUUUfTbRBAp2
YuluTcGAmw+Ntd624WuSIjBhK/gYrUHvIvkdDcsOWqI5Xnv72Q130o5fWQ7UTIq/7F7/i9HsnzuT
vNs39Jd3GFUkJqqspIYy+CuraM6Hsm5qtz+a47PhwBW+tmzvc3HpGBrZqi9UsObby5z3CNQvzoeF
IhAd2+yIEgLsWIE1zIXSYdM4XpT5GtDC3mBk58xNyA8ZtfHYhdUZZitH7EflPGO/Mb37ZPpySR7m
oV4UvB35SSGfEKbJl2QmZEos8TUNnsPx5OhT6Lw30AGs8rsGQNKHlzz6iPJHNygWRXO6vSeinyJL
7iQbegBQa4oqe/0s0MlM2AwRwWK8GZji38rgC8dI3l4ScbXbU1I/e1a6MIa3qD25fgPA2F0HNuUJ
00OOlynWV9X0q8h3F2htK0oXSZkJzNE3NA7R/jlZeeNv5VDu/JzWtzBwuuC6DNBXrmpLLchAruRT
kiKdXiygxHnfPQVOuUZmXaIvLajsWsWEEn0WqEPocHOpca/UazZ3m/S7R9QJnsluELZSSwWFeBrb
q9dQhWmX23ZSNBWFkCf0ierUVW68AiQ0jS9kIvRl1h8jC7MO2U+3a6bYteQiRX5oWwxXnNVvahy2
jUklWgWwpwfjW+28xl0xYGz7hKRNcFTl8EifLizfBoAcaAyQe8smC6Gck5mKiq2BsJKRmXe4eXHN
xLmpl269aRmR5qZYmIgkLaGlmBWNgyiMi4v56P/AKPm/hkW7fAxJ+Vv9h+i0f/o73Yyb/0ZY+3+j
jczGSfjPj71Fz2eg/Qs97fYlf8en+f8iAQyDQmMTacER/a+HHseXDcgUrhqPAtd2/8Et6dBXJjzp
eBA8IP5h+/63Q88R/0L3hQmM1HFsFgdS/u8cejdL5D88kfidAlyZnuPyLLWYFf6CPy7Gui+toXd5
7NvvUJIfsoSZyffU/6Q9gmP6v/ujbP5GHOCm43K8SvkXUFszuVPdj+O4nDoCgQaa6/gdJQZeY+a/
RVV/JYX+7aewW+Zm+UMUc1HcPgVp6jLzBc3VaNNzzGaNkUx4S1w7ryQktjHS+L5J9pS9IzjoiIdg
yKeailSQjNQd5jfOIFFC+YATIiAiEdxBeEBX9245QPHWJfCmSPOpRRqWlHbTbMPScZl5WDTC1n7V
1f1M6GjRVj41tc16pmRhUZBcs837ibx7bYgLD2a1lzZGkiLrv5Ne4YvwSerlfCIJmjxhTvqyBzZn
dK066Ja3j67BTEfutLNye1HUrOusUD7nnuVDuvHNZS7F02hF076xx7eyGbYJB+ECxfGYNfREq1zv
VS13VZ/9qU33Nwvduy4Iud9mIEPd8A1gLP3wFSAnqdmMaGHsy9SplsSYqQCeHtAZPuyoOIzGsfPx
boWUouOKSO5YNT8n3rG2PLaRl2EeP60gwGdmYpgPBMiGKoapAzbob1+h2+mcj+KluH1TrU1hYyKS
97jaoLaKRZGAWoghrVtme0dEcS8j+wP3iEMYaV8Y5GxNO3/H0sge5Jy5FtHCnDCRqIqfwOlu8VXz
qrh/LHTCMCj121hU0RYHzJ82lmJF/umrHYqXDpJpYGPVQhr3luCsTfAl9vaM9MLFPnP0uhkB5mFe
WBkZlrAO/aVJIVboWqSrmhZbCbUjpmJ4qYzwtU0x7hak9apeqWVRVEv+EFZ7bjbSgfVsBOqtLSAS
5aQAmSQCihKoJqJdhExiycIezg9eoF88O/u5KyQZw2HRp/W8wreLTkjjXG+oz7YNMDWgQ9uVfYu1
I5cWLcPIyL/GYXerCWW7QFK9okGexKy3Dbr5uUnTG/Mad6Ga8T6ywmzC6GDGnApJ7wEA6+x21QT1
IRUzNx/cF4AHDpbM4AC22XdnQq+4OgUxqJj/a3UjySH3ua6pjQqESliWlydeRb3MyDkSGr6bJkyI
fVlq+rU18Ded7L2c7FNM83QnH422JI8WPXe8OJbK94ZpHfMUN6um4j4WEy4nhQu2N3+91r+IpmNz
3j1qYgZA7Lh5pbgIoOlxrNFzGsSsnSMgVA7/EiMF34BTPTpSfVMYBgek9A9ELaOlVUAZ0Mm2tgDy
hiWqeoWoM4zui2o6CgCM7L7pm7uO1BQZG/XNlHopSdizPUjOBa4L0kk49VxCoLOA4MKSfdVFJKxU
nW+NCNxwS044prQ59UsCjg+uoqRjpCYgAL0wDAhSUzt+tFNXr2CVTXtjcpP16NXPdmr+3uRxvGrF
zqwMfkgpJRkyDH9oYiexj2uCO9LanJLHXiXnCHj0qKWzMDQndhiCnyzEahTdpz+I5yoFJZeO7RZl
7Z5n3j220r3tmEc7+Cos0shzRh66isNdLe270ZVbMT+G5vhO80eysLv5fhzz69Bv+za4twPnDC9x
CzYME5mhk9tKTGO3hYHS4neaa3cbReD/2LaFBVeKTrJVBxb3JePWhq8jAdNEzaMYPbWx0nwjMWEj
2/Zgd7ib1sWIcsI+fY23j+R+2QPl0vVRGcGw9YJ+F5ajv5KAVUiihGdTnItKGguMTdCZsVnu5vDc
Q0lEsFum4btr94ckd8kNbWWs73vdvDq9zTZkeC7jaWWRShnFBA+FJpqhP4b0tSix7jx/38761mez
Gm25QjK/opl8JF4Na8XZTJazqs3wj9uYwMgQLky5MU392XD9Yp/m7oDyHM002HFzf23iZKWcnT/y
VsGQtrC53lqo52vlmrdwXWAuPU+vBMQWLvu33DTfDNezu5JnP4/e+IgSeRx9Drx08DaEzBDeQHFi
hz7g8fosjRF227SNA2Nn9zhT4zQ4T21511XCWqjw0BVrFZGaxljp5glW7uQU8qFEGn+qblo/3jHL
rDg5FQulJje/wAatVCaMZdzdRLzv7pYyHRvj2595EE6FvFN8TBqMoWa6m8aZRYwNF9vFuGNykzbq
9tuCLRFnwXuhPswpP8bglHySlpm+68uCV6qcaRcvP5TqdrbB9DTp+iLD8rsfySsbwbWr6j+ytV4a
ZNVmbN+sgS7Fut5zDsGI/TMgnO7+dpDUwK5RUK1X6xIqH367B5euT16tBHa8243f7G1Ww8w937Oe
W9tfC7517HVqTM9JZjzMqrrD1v8pRH+fx8+6tQ9J0N8BIDmVFbm1oD2omP8hj5hFfoXbcO4wtENa
JaiFRaR08u9YUlrVlOdMhg/tfLFYLnZOwDQi1ziqXxjZr0wkVa0peXE3iZcc5W8y1gdXst0ck+CP
gK0zWJfUI21b4WbwKvWGz+M4sJsDjbYmDXbEar1l6b1o3XrL1v6EYPbReO6H5Zq87Obas/H3qwZP
drrppL9pu+CptBqqxdlWucAlelrOjdn66PqIOIZ692MeJHoWL+W/cnQeO5IiURT9IqQg8NvEpC+T
XX6DyuK95+vnMIvRSNPTZUgInrn33PWtKuWHMpe/0CovgpkWbx/Wle3NaAVna7K8FS1tWlpnAUZq
X0+zZzShT6idnFa9sXd+QH75NOn1o20xeo+eosn5slOgYCqEWEbswGSFh5gN3dd61hVUYKJUH3ld
7oF7B5FuXWRYfxtlxBi3cr620LEfRy8eEQnQqgikh2mQKNhbpbiaEu0EJSDvTWaL7fKBCvyH9MuL
MJRfE08/x1nqIWN9JHV3Ny6RTUe80HUu+r6Kc3+xrWdcrIJ9QrXuovQY18WB4L5DlMdB1T1VNZjK
TNDZzbTDUQ0GSI3enEj/1NmarO24XyaoJavCXkIpn2mw30PBMTg75TlX62DOyhOOt3MSdVfLju+7
mH5OmK9t/FhEH2Np7Vo+vnEJ/zkW9ujOBojDRkXUb/Vi7eNoRus/XJI2LD3qvTedRs/ayhFN3lWJ
fTCRadPFdnuTMyZDarN5HM5tlj3a2nPUTM/dZPumqiF/7A0va5IPbvOIJ068qgw9d1Yho53aTZ7a
e7zD3JwdpS6td3WFtiqnQ6qqZ12AL9PXl6qFViVbbQtOIp0Mqu8w3OZhuVaG6qNaPzGZcwX6UH2x
vUKDclKzZENbCNIsVZ4iaV+jkLHXGvFWsWm8W/smLfI1i099CI9SnzHHdsFkaxj1u9P2eKLTY8wl
KccXt1bGe0tOvA7EwWkqv83N56LeHFDh3VjO7xagdCCm32HM4LWt9Ad9Av2GOXn7B5nGm+1s5chy
ZXXjqaaxF1HqsaF/jLvlimzm2nDStjOBF3vJxZTGyibfYflbuqPUHiatDkSkBvO2Mluyh0GfSJ8a
XdT8T8ghaD0Ag9gsULrqUqbKMRIWrIrpUTmvDFdW9XtdEAmp/ozsF5wr2R+VH+6bXHJ6aO9IsA6h
VT3aqN70OAmcVfPsD110fu4sdy28xGqtXjbAPZPo04TgNM86n73cnunjfTvzt/P0wmbLtaL2Tk7F
MZGFX8uL0YtTZSYoVWk2AAFMlq+JzE8jTCCgUB0j9gdnObUcgKF0joO4dtm0T4SBQSO86Az4tLk/
bf+W5nI/zZjj14kRjQyACgcJB+JYieuW87osOFZtRI0tE0R+uJb7dzB6kk9L1p7MaLritP13CDcL
Vu+5yE8FQxy7MsDrjC/bpwD411UydLaQVupmAtff0XY4B0v/kUX81NVaYI8oCxAoVnJGB657OG6D
SVsOoW7dhbG5izGrzgoECigXkrmSWd9alIuKme2bl6SL0Kb3V7OxXnJFeeCWDJCS+JFJWinDPOAW
J0e2nm1gNIaLYM/JD8fTgWDbATd/3nkm/p3tq3R597FM0R+3lKz1PbaWAyp2b9SsQ5yswKCKIAcl
mkcN7Cun/rIIvWv0PNBa/MWUey3juCCSBM+umELCGxZApomxT5nnSyicUzydJ9G6CmnWLRddcndt
EVSd3gR6n9zJ7KSiHNw+ZG1EtEq9uX3P1QLxvH3GzhT5Y2dyRNKAdZHYdSB5k8R57HK2WRp4H7w7
W0hFB9lg4bbR5iIomcKyJFvgUVbwURsiA5XV3EHDctn3XFqis6l7jn34Y83V0dDic4k0c6WZ4Bpq
iebaDNvYs2hVkC1Arhps3wS+IaPEFM9zuHXBlX0XLvlLbM1nZxCHOF4uzAm8KsmhiNXHIV7p0+dL
T71Fb3i1ItXL4uRFRFBjlRqFnn4/SPMqncVTMTmUeXJUzdaHnwnodz7jWXPnFY23He3i3ti3QvqG
EiOTXS4CAGXXBHUjg7h3qDa7a+XwZlMkdvGGRJN6H8PQVblzCoUiXlOORvKC7sNV57fekYHav5cW
zwVOqNqToeUXc3IeCBPXmQYKS3kwdEptlds+Z/YWT5ftfkYa4wt+QmAzm+PlALxwnyYMZFvDwyNj
t1GwRHCA0o2gSazGuFyd2Qa01AZjF/NSCaKxOoAvvGaRHti1dWO7fjU5MHtms7K19sIg4GKw7lG4
OPismyQ7dorzWGJhwi8SelYNBBnUeZMUj3aSH0dA52W1nGDY7jfPpAqMi4FREEbWPsTqjuqZOWbi
wTjDNQr6ge5HH2d/xcYoube280ylxd2ywLpQDdS0DcL2KyUoCIPWCaeJv10IpjWBzPuDJKSxcOyg
dBC+TSJ/rSuVnMwPcyxOZRwfCEVF4gYg3VoI9liJI+04Jy0CogWRwpkbA4E1NXyRcI9isd/OwkYH
yaX2pwXEsMQHlOjJlUnKo1avQGDgtg4QybP+OURoi2HMep6RCnWRfSc75daDAkBCpbHs9asuvfQ2
haLEOwmiEpf6nPBALBt8rT3nrf5R46cMa/OlZJCzE0v12zpL6GIeuoAt/dGnFsJi84ThpkdHKyHC
LVtFG5ZgtlPniKzw4/8/Q7ILH0fRE7dCxZPNTzxd0kXbSjIdbwQ8EAmWfaVD1GG/spWHIzBpL5Hy
V0tI/LmtMx5SEebhk4vduSinXdIqt3JaX3I8vzuJkcvtnBsDmr/V3Cv4i5KNol6RuAq6fNPY0kq5
S6Iy6OUnbfeGs76U1UqekNrv1SbpfKBcr6mBjBaeyhlPnuIWDlO7ph+kn0GyQgw13reK7U86uilL
tOXBZASNAftjzUQbDB3w4lb8U8m/0JXtm6+41sjeA+Ods1nqac+XBKXIoIOKVXg03abjaBPRLYo5
mTqkjUvxuzKnc2tnC+qqSEBcLJABSv/ZEjfDSChR+btJmUtepOEW1DRGCFZGZiV4CADIqnfABfeV
KUfOEois2opaDEKtykEWVkt+bxQo5/hMLUnuSK3lv7Hk8zcm66aa+W+VkuInV2ZGuVn8aQQBtjG/
ydpyofIqPrbj/Nc0w/2Y8YFUigmYPOavc14Afhmd5wFoFzUgiCQubxRFjt83yRs609BtCKN2p157
0WNSm4EzppP24SwjXD9+Gj37HZz5vtEcAwUTMnxrKdkKEost+s/e4UIqzFcYDIVPkc5iouKMjwYw
NVrP3agmd0V2JzRRn+cMMoRSfZZhd8PdhHEtjb57c22DVhS3Mr03KZjgYgmwQVztTukPQmTfjsNL
gERvPF5aeZhNa9tV8LO0i53sAfruTQvqTgqETaaIaOgQSEtcdxa/HFPC3TQKsH/ofxiYcaH0iC0l
HRl2cJLHpxi9/kIkBFiLkU9dNQkWkDV+hMdwYZCBIqTzmzT628RgnuA8d62mxCn4vGSKc+z67KVV
jPKE7w+FX7KvNDZx64jRB728dPGdvClI8Bl8Oc15HRRYeZ+LhhQsCfkN6gI8a2jVZ2Vo9nPfftnJ
+q0B/fOcttlPEXFa6Z7MrSWYsuLag1HdRREiLSqMpwobcmQ2wE8UH5uPem4xsjAMJbEmBBGpLcnf
stae1luPSkGN0zn6UbccngVjxZI1JHths8SZKryCCW3zGBkYAkd+5ZnxWxOlPqPhLyCuH3YX2Cr/
6xqjmLa3SypK5ZbE6AzanNK+55Khrx+9xAripE98C3EPoxNLeAiaG2/c+t9WjVwTn5WnBERr3HqW
wLxNe+mvA399ikpJ7b4cyk2ysIK3cbVCOozlG1QhtXVS78sZFSRGxMVbEaR6Sw0ItcZw4c62MSLr
pJBqmKsVMPL+/2i7EPyOIawjVHHDa7CVKnX5W8vxvia/eafWXIY+jd4TbVCP5IMVuxE71blr2sBc
AQWaM6NKxI4niYdTZEeroM6ZIcHgSu73hay7gIfpF5Q3h76tv2VwHu4KCOPbyTxLAmjbGIlWl1/z
HidJbZ/GvF3vQ8x0JznMt8pIP4tSbfaoxNmp2fhD51GKHcYCYjokbgDzMY71D8Ng6Nra2VnjOY70
hFYJnz3HpP6BqMjgEDM/0rY+ZE19p0B4cHUKLFcbFniB5ZWskEsda5QNTdv54V+YojcSOhrYrkrZ
cdK2171Dnpoz3ueFWR6a715dM3do1HORU0okfLHU4OibWDeU26vEaa2RXDFguryHPuqJTxczC+d8
xM2F0Y7bAy8qthxGjvgTIkasORNIs9wXNrPMvB8O45h/Ry0nFCDi/TjO59EWJ2WF4SoHhMhx8TuI
+jfUJ67EMLAHXP0cuve6YMKQsV25fSXgKegYi/p2dvNtKmiG/xhzbGlfdEXzkO0nx74HgW3cQcfW
9kavQdVPTc+2+xvxyLxwGMdMyyY/hF+34Rh3lrPdqdhB0sG5I/arDZC2/8a2pXuKEIfBGTeEULSh
cpiH9Snubs08jA4S7f8PD9NO0K8av2rDZWpUcyAvLN3r4wg11ObE4/HRV3E359m1j6Z7q7JvRmby
zsAC5hIiUWIfmx/5PDZMpmVS7UYv9PbUHSWffbikKvyGiG0vCXT44/dDL1UYhCNrfrs7th1TOhwF
VqyhCzdgymcW2ChJrbbA3GlnSKXZ/LWtvdBLcsFSPAGtQeaKMxMAVuomzgLUwmAizN2mvkPT0AaC
rVSXpPq7M05PBKK/TZpNwm+0ULzCvINA8OSgQPTGeExOhYXpaTCUjmlG94nEdgZB9IRLCVP5ZFKA
QI4mFuC7l7y8Q7P87Wq0H82i7ckH4XyoeiYSi/W6Fux/5lFJoYFRslSMvywdZmGm2ERZm0GqGtAe
OKS320Sfl3tDmjptGzey1Pj4e8I9kc7HdwiMn8zFIhhWKLvBIV0H/Rvkjbkj0kXez2wxD0Va3Fbl
y4B04qv6jM1K12cMPCJl5FVUeNhhkAq8E14Pf09f8/QwDU8KNu8L6QWveo/Ru13VN0UDyB6HJmat
lVC0ZhzechvfqNlW5l3Udl+hnJU9MBj1MCjWY19j9eQSiUuSWK8EIf2bMFQReVck+7XYVAVaUfjJ
EoOy2zTPadyhxx9Rv/AzGUXHKHWiEq634BdkAfOjMxWOj4Sz95JtLFqr8g4CxvCojkWNpoYxQEmp
KWOViYiDhkCJwEW3BRJfMEwoUEnmiwHSFVp2rYb8bbOZPpTFk7XOGRMnmO0lydqlRrdUmWTgteIb
T8BwISaV205fqOHxmzVRnHmz3XtsKougmTC0kOREz9P1HlvXyWNuuYM2mj6SF3QGz6Tj5MhWSuVh
9vRhenIUczpQj32SiHHVE5YEhjRY+jRF59KZvcwVL8+4b8eDKvpbvNAmK6PKLHkuaWMTOngsAwH3
zkzOxvQIrhK+ODrXXW8Z37ZG37G5yclJIqSZaVOI4pgX0gwQAH1QVoBCbIyGG20eg9XUzYOYogdp
6Pdmo7/NmQIh04k3Gb32NEE+cSeKpXYVI/Mr5MkIvWsCJc6jzuLM7KsTx0CXrpc6lx+R1MIgH9Rg
Wuv1OGYA22pasSl/7gm/JtmJ4OUcsaXtLP1e6xGAqupFQ38qdWUNwmS8W+eUbRFiUFeUtJz5zD6k
LbWX1gliJpBWnhzGjPBC0BCodxFRKy8x4x43eq5mYHK3aCXwfaDmQDNfKsiRGVWEC8G3UbU9Cdhr
53fqoGVqPpQ8eVjqkUIOeyIWFoXYnf7ZcCb1GI/PdjWrPsrGV61rR5fukVMoW98wYpgBwJU9KkiU
+srcA38TnoKaVZVshuLQKPa69Rkaq3QHB7RYEvdvGqhBH8/UaQxxwqyLjcomR7bZInPWu7AIRDOQ
FeMweMpQl1oTkpapJRhKRlnlF/q6p+vZdtkUpStz1Knl1ZkoGXB4aL0LJvmREbjbd4LQCs4g3Hqs
Pmc5ABbx6nAMXSz6GqhLgGahFHEglHlz6ZCXqfT/6++vCrv0qtI69tfNO1Jk7Vzw3VgLcPcqdRQG
No3ZmrXONe0uI77bC4NTnM493QUQBE8dfjJsXy66/dizuQW5mdpDZ8afBlfW1DMSAx2ofrZRfI5p
b++bdr7y6okPdXEkI4iK1QRgxPEBzI/U+FlEsTelHXzoRB5rsVZnxWY8aVXs/3A/7hZT7Q+4rt5q
I2UyHPHsQENiTwBUfKmpBmrGqCJt/LyFEUpewKoClclh07p98xWN+Yq3cdtzRcoRLC+J5SbVkjme
ZU2N1on+nMvukc1LdZyLP4yi72yns+3DEC5et3/1oEYBO0Sa9L76Wpxri++LuTNWiqZJH9R0HC7R
MQMCc0rC5dIllK4zSQpoMhIw+SLaCOevvV2rXipPqNdFoOk5hNwBe4XZ2u7oF3VWXlt6O99KMZwu
5I9Q93gx3gBflsnR0eNb2+hAFwRVAg65R+DtX+VKCJKyNFh60B9XCNI9a9WmE4YRNr1mu2s15u0W
fBJSIMBmIJUltM0BHoAd8zVZ/uEaMb2mKsjTaCzdncZkzz70hjB79h2ZmwHZFDJhqqFbApAQVmAv
bQQ7yhCzlR6dLCMjHEvP+4BfvKBjwccaA73Na4hR5uhbvPl8jnqqoI4Ir7oBVo+NlvhO/Rqu6S2y
tHuUy4k7dIBrtMk5Go31FMcMnadszt3QURCeVdYu0XkW7E2dRbqAF+aicVFenMSct6RwGNCuom+C
8oSfmjMEruqF16jpY7KbRWMzkGjgbqevS686x0SZrJdGTK8yKoDxpypqqzLrgmgCvl/0y0pgW/E+
DoVygEJ87u0MlT9nIqF7HJdj1TC6iXII/vrVacbzEFF8gGfJ+M2Fj0niwgNoHOmZ71DEgtZRxs6r
c9yolqCtzKW1HlBAkBYG2aqwrdEtbGSpvWk/NXhAPWggrMpjwNlmAYE1qmJ63oRVRDufO+LNVbUh
W8Bih8hC4aLGQeoUHcK/jlF7zay/rZOc9D2fgFThTVZ55zDD8EtmrPB4n2UHHjHpaTHQ2VOrxO0z
ulXSuRkWNPM0e6xYuH52jCp74KtlDa8svc2uONn0wAmJIrAL8zSvhLNkLRsN5kldgEFi3eWAtPxe
GKiPIuG3Sov5h03OXqqMZ5fOgK7p8Eaf7cW324a1ki63KCYSwkmQosbBmg9Lhu4XdEu6Ce8tiR5x
EEQZlfq5aeV+LEpjFzOgwzDywFpt8SMLFo2VHEKlP2IuiLxwLPAe9A6jip6Sb87qd0OdH3IjemIa
iaCo2/KPQxn7Fvj6eEIp1K6wvinhrpNRPjrRpmzHW3CREuNV16ysJbG4Qvvst+oYUCoEkB6YUx47
QzBVNvvU3iS4Zak/MryWABrSL5LgvLKEKodX+6eaMNghPaD/omKn6XIQGmK99rL/Laf9gpOI8Wqi
T1fDqZ6dTrtMajTeGU2FF6rS/hkkS6jQQqOt761C9hZiFRZRPITVrfNtJMdPmlbI5Ih1qh7MxrCD
EY4NPs8OBmwT0+yeKJq1wPiwWsIe5AqWGaxLKbLXPEdblMsa7ycmmRUMF9g1BJn18JtAMnGLdP4c
kRqNutoE/6slCwVZc4YESONQdNh/ecJJMFAst3Yca1xexnesqQ8pSDcqcyN/s6xuDoxBIpLZtJn0
Mu9zU6OHrls2rlafua0C6rSMbhoSql2hNyQ2Q113UG15zRyzwh/H3Uyxvs/BHjP+Xf5J6ArITpCa
jTocWLUoT3lSK8w9+DtEYN7j2HRcJwIdaFC1F5WVux2Ntrtg+eFKRw9We4awimfdcO4jSFbQ6Jyg
G3UBRjj91gFokOMn70kyexoIKoSqKuadjrXUNZms7WDtMUm2jTOMEeLUnLMoNeI2FdiZA7IBV7ft
uzlt7seU+CERGccmt36qtGkObclWJx6zdr9iRWoksISaqsbianJ8MmGqJDIiDStooTvtvnYYmih8
j9iKw6MOIhozRcsCKgy/CDN7i1Y0W9IaH9PEbk4i738ju859J9Y7r++XI9OTu2HtbhHBJh6QxI6E
Jnhry6sYch8z4EhJZwyeaU5n01h2miioFO38ASpF6GkcPs3E6LcwY7y0tRWoAqkWwo6jmfOIFa1X
SZ0fN1af1yneM3cIPYWEOfrj6rcjQOLY27F5UhdsNhFq4bHxxxaX5BJpjzkKactgHE0JqB3CCgR4
31E8ratzQM6X+mZb/k3SOVV2893N6dvYszLYlC2cXuSeVIGdm4gBlqjF0lIcYgVff1u+1EnL9nKY
jtD9jqvDbmyqlqsCrsJgTa8jlaJmngr2ATkM8kZRXRPWIjnw9nFZBdsJh6RsbKKTuXDUs9qg98c/
oHFWuxqWzLoBnQ0rho/fDvJ5wbaM95YhMW5YmtWPmVgQRMzRS76lafXSuExF9muR7eHlS2jA4Y+e
NQI6XcBrdeDY5j/Z/KK8LE8cnoduag51Ot26Gp/CEoelz1TUjXU99QsLyRBNIRQKO96piMx86IFB
ncGkbTPnGdTng6bmiPJaXsiZA7a+6HHORcW4b3vx3NuAzi0BPUYI32Abalp/Q4odh6Qk9tFrfBS9
kbikICwHTV3PBtsxzWSr1JrosGwqPqsqiXNvIuKR1g29bcLQbnNwIUT6MEK1IE9jQKgd7OS8jti0
YZqK3jGQvQvKwDyu9Yupq+Z2rc1gafoglZ/MBxeQdUIjfraFN5c6b/Uka95BwBhCu30fSy5+iEBO
mvCXTUP0buy8Z/SnONKRX4fOnO3sZHBL3ng7NUR0lWjGHwvTB9NgWYXWDxIEGWBwlhmC+A2YPUC7
VwXG2q5U+VZrkqg7q4t1nhiGPEwuthnGTO3Hezyxs8NaoToxLKQLTMvJqoCpN9iGqw/lg8ZyqjHl
jxNxS3WDwb6nfmT+C3NdCi3QGhoP5T0kmwuNIZDy0pmfTDSAtKv3KqM4sGEvaZTcG134a/JClNX7
rKAMElH9TzGxzzUry1Bil84V4TtOSxFK5cEEIKoCYa03TqTxCLxgb4C61vgiISmakbH6rVh4G9B7
rdad5RhUiFScmqCfFUO1YdK1w9hk28pOOUswT+Ta8/wrEO045oYkUEeFLS1+yCU9LaK5E044B+in
xt1ks1uPnf+/2zJa30VrzgSMbfIK6sio/zbIQEIFAeGYsqAP5VUn1xfXM9mdGLL5IHklak490Gsh
5otYXhYw0WOztOiJG8e1CFAE/CN8oQDTTEv1rTSXDRt3G8uEF7ZSY1LGsJJikENNMmuoBJF3sGLY
g/5GbVolihtSGu60tn+lJ8KqzDB/Q3F0UUZ2UE3Xj28B/LLjRw4eZrxnbo4PZVkG3uBR0204llve
C6QTJDaR/wlaCbiJTHAmMFMHdwACS59Vx1uVenRtJfxi664R1biqQd2JILMpLWB9F4oB9V9aN2YU
F/oORp0wm7OpfOW4OqAF+6PQbCgLzbsutllZ9dhr+dhFzA649JtOKT2baK2dvV60CBGVM+n0eHWo
8rzs53mOPQyMKGcAVDAHR8k3aRtQE9Uht9a5Jxd3h4Xd9POQk8xa8v2YJy5NAlNHwvBISsjJweFQ
QLu0WxymTQw5DmLMofg1/zLH+og7BFRW2rz1JsJQc2ywW2fe2scEppa8wkPqq7GhbNaGY2azqchH
4tEGHQVR1BHMpqahZ+JzUov5WfTKN8wSSiwDh4UcgN9mIfJtg9+yoRXsl/KR6VDvYebl7YDmOfpp
TeYvkAPgR0XJe7exCJaVR5dmcT/XU0zDbz90uWr5VtUsJAMoLxBUHgsjG1madgYbguW+MrUXYCOU
Yo9LwVi0CAUf9FSZLt00Xhvtr1+dtyF1vEWQFRDazAn7EqqlphLVPKHuE6sm6UStwzjhQDHr4SJr
DFNFCOqaxJ0fEFzA6Sz7ieypsyTyu9NyBFBFjWjCQYWeMTwxmfUyfVBIjuZTifXHERIPPuzl0xyz
ZwRGYMrJo2yba2lbgwcd/U1mKO3mCL27aX/C2mPQuKrHkBxHjQEfyRDXLAd5pV6V/NUsnA8lRm6n
Dzt0dT9Lzs6TIdErOqYYRTr6uZRbyO2LV2tk3EjfNNMMrIXbOF/T2gRLAWXIGR2ghP3EDgoASog6
oA7fl4mlQ4wue0hvsq3YBwGE9ie7OTfIVKOV+Du2yHc2ApBC7QiQ0ar95u+WwompHuwLLSF200Z9
zabqrR7F2ySwH6v9l1EbjzZpB7VJjbFs/7Gms13b/iUyEPGwXycVG9UZ2c1uZdfNBm1ic5CRvw0U
QEOB3v7gSzw6TfYYIkuN62Rmp8HPINL4vJT5aZxDZF1pF+gJS23BuD6iBLCZ3PUNuo0WkB8QNWw6
rAHBjQ689OgJi6p8Zdv0FIvlbKREHTOuONCmUlHG8Q18EFVq1yBgMR/IQiVdjrWgpcjroJfHUI++
8XwtS/RjDjgThjh7IpJRsHFfgiLRvnDyIocU0cskSrK19OUumefXMuIO6AxmPIsjj7rEVIhzd9lN
D+YmsMlGfqmmkPT2G/5RVF43qjvyh8EOa8lrqzRv1kqc15EX4lchcQyDngeYilOJAMF3OUEpdjQW
HcoKC3szERZtAhTeODcTaa5DYuGU6C4L+Bbk4Se1dOTOWJdDbohjyK8ZJxYNAZHeOo2wWvfvrbl8
11X9afP2dFD4J2I9dsvwUELUl830WQ7Uj11HKAeJL94GSUQzyv4VJcsYfsDoI8elO5PLhgqdDxjL
tOR8yGwoj2qKiso06y/13aAoBrl1q3L5FkVUfJmgm58a4zhay1MvzKtt5PD5enwgMld1VF4XUt+O
SV7dijU7T3QljnjSURmy+9pyaOmqw72p1t+K3t10xBwzA3JYGUxmX6uRZZ85z5i8PtWludcN+9La
8tksp/u4T78YEDWqhSTH+teo/R34FZxhCAOz7ramhDl1YKp2EwyEQo2pQMc/MxyPkTWjLAhLDv5W
/iNd3FXU4h5FCUVkab6xNr1Dg/loJdOlcxTI5iGAW2iKdmQgYEIqajbm5wiTcpMtGzvQDa1asJkI
r9IAI2xru///MMWbwHaL1uFAefSCiBWyQ8lJn06YALoo95M+Oqx58rsq+gdE8suY/JHbcDeqWrfx
9HDgGOu7Ao1i0LclLy9M1tN3jdEjG0+PSUvV2E3sMbv5s9bIY/3/V56ICFzp9sEgkby1ZY7B8SsS
CSbvT9GX64ZJKUqx78V1CSnmVtgXvKOxLiR1/q9YAwlIB5q2zycNOZVFmLttCPKqVqk1uBnVLRZQ
OzUQ7gguKr7IawxkExPxVSN6nOGWaORyUx8yqIroZigZ+LLaB4JaZMucG7bkjt1aMvC7xg5dAvOQ
EF2tLv9YZTEHEOmp4m0Er5ebCKnIR8jwcMf459M2CJGO7f5H9PE5TNQ7e36xcsC3IXw3dxn1YzkY
N2CJRBgXLZaXbQTpzNVtzPdk8Rax/WGkkW+1gHfJpvrVeh2dtL6euqR4XWLzp9NVdg0rO2qLofIa
Ywicc96UNWlR/ye8aUy/gP7uamX+YjMCeQpV5cSogG6EvkOPnKc8MY8T2RDjUt9D739aZP2VtBlP
K0MOrIV/IcTfwtbfe/ZAOxxbXTlgEcG4wyFkXEGjPkCM7QiLDdukdSF98qIcoIo3U3mvhdnbkjZA
ErvRz1VlJEElI8RaNrAPmksfqdyRFFko1VPEkoTBKLD3XIpduP1m/hdCwZQF86LGuErSOXfduow7
fr/7YY5nr+tINAFL/KcnRC8lL1OT/dSIcomk+Dc46zdruWASNVMbc6aL7X9q3iZlXQROKeiYV6Tn
qLf8SsPAJA+K+mYxxrXVdV/DjbWhKOjOeFLXGMmmgEBCgtwG9d8rbYX7tr1Gs8O40iRFvUroCa0G
SZGkciXVLbUHpMB46nbWzJOkCQsxYraHVWnidmNfX2581+Q1jK1neqVHjS+b62S9VFb8VCLMD3tv
2xEZpn6yiCUbY+2lB7+hrs8Tmmjk91fbLm5FS01pYwjvx/kFPwv+KQUTVTVbj5NyH9vr1WiiC34R
092+SgTvt1jPtjF/DBaJi2SWsxsyJKnCvd9UVrYDgk+MLF0cilm4aHWHUi83GDTo1GVlkp/R0KrM
TxTH/nHY2B5np+beYUWeEJNYmzCXQd9kuCb1K95t6NJRlwUTrEdSIOi+9TFQq/4p0UEnR3iaHGl8
xrYBMpRPnH0e97c51YAAyzt9xASvViGl5ZZqXyEe0viZjUp4BkMg8g66n6EjMyGJh0PczS92u505
yDUJrM6fJ8iH5NVuTyouF1PJLkqMsz9qLkUfB5rDOFCFTYfJ2OIeLNMfG0B20qRez3a4bRzHpeng
UnYxdeP60nXvTpqey2p4Ygr1Wms1GrGq+gAoScm3pL6SkTVF1kAZwXxNfhnbpLL77qz5syytC0XU
pdN0psqos4smu2hjeJc12HRbM3yGXmF57UCmlc37HcCFG1Jw7jJ7vWcwveXOMv8b83+Uw92uDlHc
051D7VlDntC3fAixshsMVeA4TVX8bhmh6mmN8jQMXJE5LFp3NsLKH5xAM2OEIc50KpgP9e20n3k5
obF4bCLeXf28cIFXyI5pNz/rvX7JEaAEluxeYuhq/BF8F7JjGOzQjgImkUyvk6O5jj/bjzfX0fMy
zL9qrXEA1sNdshVuw0Dpga6o1WJCh8HYBm3zgQqpOuuSl1DbY28RgueXwTzq9lU5wu6vLJbHiAfC
wFRzN2qwN0SbS0khvqAQaMf0fAxPguHckUwxRkZaeY5yq/GhnTNPMefnyEb7bmvYARjZ2sRlpOre
yJ5LsDq7GdQLixysIXF2N2o68ZOaGwub55sIzv/YO5PeyJU0y/6XWjcTRjOOi9rIR8ldsxQhaUNI
MXCeZ/76Pox6WS25POV4VWh0N9CLzJdA5AvSSaPZN9zv3GU9XEttwGkrXDDUiuURdujU0u/qLn/r
bMqnVk21oCOvovG5LOcsDW7iWcjHeqY9x2GD6tWnm2YE1atWxTcV5f7IakEF7wBGD2vUVe5KXKA3
wkuk7sjuA9ynRMwTVuWEga2LqbkOMWblw9ZbBCixVoQPpTGkq7733oaOgTWqR9oykPiPQ9mfVjY9
RKekU0ABmkH2nHsviB5F0e8iHq7bOTpVFm/vxgyY4vyNi5wj9oVn8AVkWrZm3nGuh3FUFNEdCqbr
WKJmgx+OKlX01nLqzW6hG/atikiJlTVACgeOLnDzzrxdJ4kPxTiMa9qgFAkokzA8gBDGTn6bWUsd
F56wEZtPIFZRiGicq6Wt1lBb5SbN0r3FHw2odQh0mt+Bsq/n/0w6u//k0mrwc5FtHKBBHWlENmtG
KrlPbDdGt+fcca5ckpOQoTq05mrUiHKwXhKd4NBwsIbtoHnojbG2GqAGmT8HNpJxC1VfKHfaRJJG
vxzXqLVQE8vZJbSwzqtovKL7c9HX4skgS8N0GEMLSjfxz7Gg29wWQbpsUh8FEZk3udIyppcO93E4
6yVvwRwUrG0Og7gvfgCXPw+k/wbz9qefygtSqh8WJfOkiB6ATTl4BiCQ8c2nYtjlGj11GIn7Nrb3
UdCt4ezfzpdFp/2WAwFQeEMxZIY6qu5Xfcr7wXxwY5bOotY3/dSm9DezeJmPxg8/o1JVJG95eIEO
L1kYFaGaTMRT4xu7OWqu8I6Zgkc7LH+4Ph014B0eetH5HitN/gqLWKNVdltQwN420SPANQML2Xwb
mh3tOyxcpEB/JRVcKhU2+AKM98wlzK7OmH8bUAl88YiLzA+/GB+CqP4BynqDrSZsMIcKjM7UYBkw
eFrCpHOl3GOaelOiuKv1/I1PeBEkybnbi0vap9e+7V9gTX4v0znKqtDLt8N0OVBRyo1FVHS3Xkoa
FrAceuZBOF67pZIVo1fQJvAZ/d3nPfC+DMg17GmaDsAxk/WkZx0CqvGFAYs3OpGrptW/ER2twend
uxQEqobyQcHRmupMT7VP8z8rWV3xdW/rnLrh5KHUbvEXAWZ0Zk8jk5WqfuoLbC9RvJwBOL6Hp4gN
gIlnRG3U2KnT7RNGyDJy0iVdqzso1cPsTLFMKQnr/tX8G6rqElO/73FePdU2uqAxaXF47L4ZDluR
GdI4KsIfRJ4M2yYGs3Ig+gwXIjxhBzS+xLwjQ3krU+tO5hx+hHagmzHZ8nGQbvzgWqTORUT8kXPc
n9m6uYV6jXxOsJNW2L/mE2rT+Tm77QBgpGUau6/TvRfIO7AV+9CRDyh2HhUjq5peXbVldZ0MA4mE
F93Ov6izunXaB7sumH60ctp45iPMmL2fam91ZN2j+j/PU+2y624NoDmdoz3X449SVNeNZjzNPqBn
ZmlAPXa20LfOagr9ZzU01wU8V9QS2NC7yRxKMGPuWTH3F99ZbJnUPrqXqMY8uwWIb6HHQ50PQQy7
cdikZ7VqlqVFTuS3HCZObl2GmAa1ytoo79W2mSrIx71JT9CZ13SgZd8HXC6gw62wD77RwVilUQ0L
373o3PayJ53Aj/PFwjqZfst50SQo9+j72MMVfXWdOTgscqqzQK8eenpKDcX7JshvfAv6XRlyws6p
Or4m9QqjEnSyzFViAkJooO31AV1K3lEzR6RwnfKfuoRmVtpiDwcSPAF55tIL5U3R6BfJFH3v6nKD
1SVzkqG4CXtESHS2yNvTS9MhAHDRw3NsA1OBQPPEjnaOc9xU9/S5o+ce9Y7Bq+5gHDIWzXzZrYM8
ErHQA+ZLsCiv4RNFbK1Dia4Ye0sxgPvPrG9Rmb8WBOxJyBrpZcL+r9ytpKOM853FCBAKRybAfzN1
9SYy+s5lVaXL8S1EVLLww+6HQGWUMIDuJpSwvHyDvZU4y91ALENZfoceT5KKX3Rio2XHcDJZay2j
8fTZqXeZnDHfBn1mxPgUpPWaKqPS+gWy6ocsNctdMV4YWcZsFWMLmMnQt04CIIuC6XWlcPQaXj32
6RXF72nhovnCAIEZk3hpaAb2VIMjzvqiJizAuyNQjBf0TEXAXb+dunjeTgokLRMlEp2TIa+0ReRf
pApJkmoTek9WtYmvHS31L6CNcmnVIHSk82mrNw/7sXlmZSsa3MSiOQkIFN3fMDbWJF2Puatv/23G
kfx/h7uHsfj17//2I28zNNR3v/wwz96jx4iSDdOEM/Kv2S378DXj368abf0rqX8d/9f/opcp/R+O
rXQX8RHIMWHJf4Jc9PlP6DxJYfwBlBnQWjJmsIN//zdl/4OJFJtSI4M5cM9mz72aQOqvP1LcIWgY
IU3FX/h3QC46V39PcnGUYWL3Qz1JAMMykWry5z9e7+gL1pj3/Q8qpVOOuCy/9dPfkfE4MP1U4WBj
2zYd+myVVwyQBDhE0dYIYFBkwELePbgjOC79kJ92eAcHLJnAYz27FXdQYlOdQMio6VnmTFriVXWO
v8LSKW/D9iVlVLSx9DNX+/l/cJl/D+Ow+PUzfD2EGP1fiCfSTRbcv17jlzng7+RX+P7T+POv/LWu
dfcfLlgi3VSKnqI+Y9b+g8rn2P+wLbwaYWi6//Rs/Gtdm6D3DEJMC/yeIXXQRv+5rgEUmZYN7kZx
FusWuerfWdfw9z4s7H+6OVozEvD9gq6yFoRa6KWXozLRu0C3Swz0KVkWtt1AWWnEM/Suyk1UfH5p
JsQ18dhgDY9lSqiNZMNBS8xj6Mz9TpvM6YFdRk3ud79aSP0YlrrQwgFvmwwHZVi6Tnli54hevK61
SRoN6AbS10ys17tJL5kXo3ZWVgbx1eThWOGF08w9F5jFvcZxJcq7qGPOAccPKuIWJXwX/xlkO3gC
/Gy6mQ69SA291wyQbjpo+zPZpiMDC2OA9rNZxGOUYxUxlU08dpuerhJuidMgJjLf1HZitQQg0Ra4
YlStys4HMXrJNVz+zGi3il61wI188lBxLxoTVh6KJM3ycLA3BVEEU9qJSdE7jIKeSSS0wRr6ykLh
4ViewYQR5aXT2cp/jCm6kJhrsihiuo4qib8ZvjGCo7M7T78BcGtm184oczdZlowXkF3anmnqt3qR
DzhVZm4S3ISjaY5X4GlHOrOxF9BzSZ06mCvzqfYTRPhIyptF+HroAned29aOh3HT4p6U7w0lk3Bd
ylxnwiPunUBnWrab5N1UALG4ddDSIB30nd6ILieO6AQbQPQ6HkUDN6B8KhxGV25ygvDkLWSS3yMi
rOJw5ULwGRbwZiEdV3WW6Q/4d+LZuZAUDPRb3oRipBzp27htie26G81vomIbxV1RQXJMzRSAThZX
mlgXeBxJd+7VwytYMCLUlg39cOC9TBtoxoQYlflLLxuX8K3HAEdRzc07ZPtGwrwB5psTEgu9Jtgg
Ua3CWGNghvEbtS5go+ovIqLctLaKkd+wKBiYxvfFwpQDAw7Dm674S9wJ7i4BZXhpWEZRy6sR0UYH
1sjGr5JqW893s7LSsrfvIw3gNz1DYSRgn8JmRtYNbe2VQFiUhj4wkGiKGLZvRr9HImACkP1e1EiB
GKXOuy58AHLdAgkOoQZQ1qs7rcuWvKSipZFmj4og1onyGBaKPzh66S8gCVcewrkq0fS3VNfH7Fvd
FqNhbhV0cft3QBTUwKvLXFBW+BmMjMCmFilSBVGd0rcTpAyK4dxVvQirdKYa6V9rDBoJIW3Mb5ET
m81+UpaWl8teeHX4YKRirK/03ED2MY/VFuhWKYXmxTl/V6ivme4I9DvDwUCFuN7pvfMYwnJgnLtO
0lY7YBIqfHXxIai+tb1Z8J0WWAeN2EtUdUyhqGmRZb3hpmlpGAbKyCbww+ovBQU6RoECKg8AhXq3
ZkX2PXUIFxgIs4HxlV8jwthjCdFmz4FsVfQAP1nGvxgDLZznVpgFOoQg7sbxJasMyE2c12IU1IfK
vl5XRTf0V/y/aovBbpbk0GIEEjO80ethy0CRxg6Dy1ScAJlARYXZUx5gn/VgNxmDt1GZFYy6ickI
3kTKDrLDz0y5lwN+7iU+zFVq7HJwIjndjgp5KshGLUiwuWsxadkN1Eu0N+pSef3aeWY07ko7nSeA
QcQD3/fMECKhHin0vlGPa0p/LmuqapvaxrjnURqlWeHtwfTaFXKWoH9RKIP7S3qRlSCZDOtK7Rhn
bOqFZbRkTHTKsWAPQt+XLNm+Zf4up3nBICuMpSqYAxlNa6/8Pp5rdRhbjVdOEds9LUPZ1tVc2tXF
gNekbmSvY6D6ak9RIc0hRousa9EkxVZgXrJjRWKrNWYCERRrd+Bynu7AZAJubBkhrQgYUothkKF1
b6R9zH7saR0wiIHxWwuuRV/rxPJKMNF1xfQF84S1UQwkltBfmhGMRRUUTEpZAvISjWeK2L7ZW/03
ydfozrMGSIFVNkKlNJ0Kbhj0pN7ZN3BtmNufXC9jGrX2FNrpqAq621KVLRAFx8DDe92naZjS2YLb
5f4Wik1qH2ZpQvcxgVUHeq40WBwt9KsOIJbAR0RclfhxqW/SGR3nF/NypDxIDQb9pQ6mOt5MqKbC
hyqA03pTukPjX+kBg7sXDO1M0V4JctKdqjF7mN0EB3FRx6Iov7MtouqJ06ovV6GWM4meF5lu/PZ7
n6o/J+xoDre129K4KxtH/40gNvZ+4x2SNZf0BsZ6hwtnJO6R3QGpPguKEblj4NoFJpyJ3eb6BugZ
XJwJnYl/Y00cjo8105rBE9LsUoerWczko8mRz2EqfgMMT94S8mejYHxV17ObqJGyXJVII5Bapb4v
vGVRmrSlYq2wo4sgt6F5mZ3B+E6hJkESj+KCTnEa1ll97UFCj62zSeurcEdEa00PU+ji11onZpDe
uNgCQKyprTmfrow6sr/nI320Xa9FZrsFTc9QqyWjTu1aT8baUxQZ5IOLvigD92kGd8ekfS107TAU
DeWI2O3L5nsXJTZVgKrLRsAYjCXbs9+ynqEWqSTz1TisqfxOsbzyCzFmmXfNoV0DGHBdJuCWkRWk
4t62JgkRv3X7aEMB35bo0oUaEcrXWGAgdNA7zE2npOjp34xBDPIpcXC7S5ZVX3XTi11QvH6u4Xqb
L0kfTvBkQCowPRT7Nno0uvFeDGXHa/odvRJHPAQyluU5FkUFYln2hCR5xrCvDc/xJbPlhaUzZf8D
LU3hXhYIkXizadcnKzQLbT57Luo0B2FdMYPt+qWlPzOjqqrnpPM9RYePc7KY1pjp+KZ9JscmyKAN
JLVWGGsVDe10U+c5bllgXISe7BP+YZnoE/yiC1exPcppF5J1ld+yxvAYd2jQTmNW1nY+qhyjTEnm
ORgoHi1xThUuDbwI8xNzYdYASaisOnR+3qaurjNvnZdSEon0Av5y+0YwFiicxBmU7NJV6zGHk2wm
dhDGnHPMcHrGk7KIIcO0xmJAX43U7jOUszKF4bhCUgBBcJk3jPAFKFZDJUy0Yw0iK6p6PHd2qFZ3
TR1JcJGZvyNCiLxZajnKsNv/LfnS/0t8cos05ItE6DUho+s+ZvkAhP5JarUV+Y4gm0ew55K0/zMP
suU/wK26tu2K/0zi/8qDbAjk1sxvFfQv6FTa/yu/18Q/bKGbwnWZyTNM3bKE/DuZkH5Ajza4PkQn
xa1ASqe2YX1MiNi1S2zdQ7FUzoSf4W1Wt8s2v0fqsui8doWogMhiy+m2fveQjiX281/8DhL758JK
6Loj+JWW/efG3pUWsEkayqxDzdgajLUFKyHSvRmYZyzvMxFGTN8w7sHX1yCvDxgcw8mD2jq5zUCf
tvE3sXtx4o6OPQpAsgiphMkjnp/6+9wwE0JOVc04EG+Hjg3sKddiIl9dZMRETq8tYUQu6iG4SG++
vrI8emVDGjqSamXr8uAlYEJUF8bEsyBH2cTyok3tLa5DKznmr0nvPHrab0c3sT02LkmaoPcYF5aV
bNsCmIX0n2zOxXEulIKOBB7ouMuv729Oig9fleEidxamw0CJc3B7mnIZwPEJBvHVORvulWB6IZSX
otRgYWX7Ftnp5J6s/Bx7KKbgfUD8FpKZh4+vY47FMCDjqvHc2kuDVdN1q3y8SYynHIln4Hbr2tyg
AN59/WuPfhLvLmzNN/ZuZVouPvKd6MSy6KYNJiBM4SfNdWI/WSjRE5ozfTFcUbV7GNxg9fW1P30U
jj4/ZN2iYCIpk4B1fn9p+JtJJzCHWYbUEiSciyZvoCdhdZFr6//epQ5Wu9WU0okaLlUhP8KIeiXj
celVGpPf/YkiHnvcx/XDr+KbYUDcoaLJjvPxV3WMTw4ipAA/MFkRY6CLfeMyUckJHLQ+1wI/rNOP
1zmsVjodg5yh6YvlRI+wcAnRzWSLL9FuQsbD6C1OWijyfZg903hmGO7910/002cyX14qik0Qti1L
P3iizLQXg10xjou1vYO6fdbs5yNsYaToWYlYn6sjeNp+fdXDGi3wtY+XPXi6Qeclrh6hXpEXCW1i
zWaijN46eQ5jZY1Ag1bkZxS56NvTjzj1scw/6tMzV8R5FvuDokb88d1aEe0RWGBwSOwnBtORYKlt
Mw5XvdTA7mD4ZV14WvbqpC/RL99qtmM9bRxVn9t8vtjQII5qd4zZnXgmR1+FYePvZ9rS1N3Du2I5
olJgJdT1W1fBTkkYrtMgY5czgnJCtneuCw/VqUJ3PsVb1zAuWkbqoNZscjO96RzzEuugEEKHevyv
3BsnuOIAt9SfVsL7b9wNRt/vAk7c+U2p5zT/noFRoTizkS3y9YKp52IDJmKhMdfQGg29YAoWjCe4
PDImFJEt+avpZyXlic1HHlT7/6wkSVmWm5KEH4dHcsu8u+0ojiFmYZD3dCvG2jYdJKMCVpXT7hjX
3ZvKeWBR3+XjeAlkDfl2BjPKhfrhw7odJY6NtvModwh2r6cp2ad/9yxitSvB8AfNDXAvh+vNAYXd
ZxNjpBSDVjbasNgB0zuzG2dxJE/JjuWlMk4tqI/1YvvPozEIxnRDOH8CsINlTrnCH6l14WcEkmjg
OEi9e6piK0RIiyrPUK10K78OLlq7PtfL6arruQ3XY47mxK0cW9qWTVFdmJZrGrPdzfvlY/WmZ1JF
Y3LVq7ZDVwNx9+8oy+5IBH6EIUgQRHTetxOL9tNhzGOHb87JREeKqaJ56bw7E1OhYio6Deg30jJo
QqrwHlx21ZST0fP7pcZ4CDLMdVA31ycufWxVIn4iCEDNCPrt4Ad3eCjpke5OcEGCp65l4nh8mBjR
dWCZF7bL/BRaw/rcojA834Exeie+i6M7rK3bDjYrGAnJw8CwtGLHY9JxAizQ7WxMwvDJ3WgyvDOs
6RwNrRzg0SEJ5urx9ehqTyeewLHFZ89GCkK3CZT1gyeQhEFSpA7Xhy63bc7Hb7JKtk0+DxUVK1Qe
V64zXFMvBMwFTy6nPqi15OnVqTdxbBHQdST5oPNoWIdLzwjKTo+ySCwNz9+oNrigNL21J23v6Lgd
596+xiXZDdL9UPmnnsFBH/DPB8jmo/PNK6mkfbCjF7boYU5xymk5Gi+KQh4EJqNbUqTcxQUDoF51
btrtSjJ0POg7dNcMX/9lvvUvzXaOfXu2S0uSc4VW1OFSdLDZFhmSnCVObGikQmQA8iL0E/oo40bn
TtAIArpffv3+56Dv8IidG7CwXGmZOcYcXr379kRmDr2rEamVGa0HYlIptBWOgNs5F+m18ERgqM9/
36fr8amTFupkI+Z85L+7XoDwUSaaIgj1G+D/lKTSrd3s6IisTc1BMrx2hAnYddsjZed824OletDi
/AZG7te//GhE55jQn3jxbHqH2WmGjsVEujAxjY7SGAlImN7Uhbx0av8uLepr0Q9XbfwQt9l+RAx3
4urH1hxNSFdy4PDf9NI/PAiAHRrWp9a0TAdnCXxpoywDEemPKU9vSzn88I1471Ujw0TTXjja6xh1
bwjZT9zFka+OT98h01cO2ZAz3+W71xHBzh7oKw1LraQoB3CNGX+3TJdA4c5qmSznQUokkptMpCfi
9tkr5nAlfLj0wcZTxc1Yj2jclw0K+zmkjfJghaYQbjyGD+oSLvlFl/mX+HNcVMNb0bQPjTtuilBd
VpF7b+gnqwZHvkAeBZoIGE62YD/++DBiR2a+6CH7/EmQhuiiduNtVRmXGa+Jwvs9jR+IbFBA4mbR
hfX5ZMfb2tDWM4XHM9uNMUW3mc69wc2d+pPB+LGX5dD85dvhNq1ZzvHhZWlRN6XQlpZ1Cd2XZkPb
JEsWEjXZ4Lflr6zuJoT767UnD4mjV3a4JDY4iD/UwQbpj8r38dllsVbBnRWHeCF6a8S+u3i0LmwX
Mp3dLH5jjfDj6/V5LGo0OBF4LQBXTNM4+MkS+5zQSIxxqc34MAyEaTOs+6Jf+2bEhLO11czoFt7o
0sSGiqr4ghHueuzRIEdbRppJ4n9De77SZENpVLtTmwmJekRa8PV9HjvF0TZyeAhFcY3/9fHV0Doh
422xuYLGoSqs8zJcy0Wpv7gifo4ntFyVzcX18aGvs4Vhz3LfU+v3yPI1cUaSDuoGOR+lH+9hqiGN
JwZhVGPwPES6HeLwtsu8LTX+LQ6A0BzlReaEJ2LG47+db4afLQx8rg8+ZJ1R3rSwCBohiG1kgEPF
a60b+FdQUbeMRaPGDWXKxVRqZzPfdshORnFH9lJKanP46BK8fzq/VV3jMwSSlRKDvy4ZsgVAcOui
Skz6BN+InYR0x+JibEFtM/KMcQjvNL89saXLo7fhEjljxYjzo3GwpSPL0wMXOTdGyc7CKGHG6uYq
0ivoiQHz1s40PtolylaX7yfyX2sFTXEeFym6naNHL3iQb/S6pdHCSCh2zcL9qWXIC6XUICOMLsbA
p4LPI6fxXO7VKRVTLJWHwR8ee2GGLxTLhXGo0mUazzSZSisxsumtnxYIN216jPC1PhuCEIV+gm3A
tIiNdBepq0SzFic+oyNngqnrlhIudSqSkIOlxNRp2OsuS2nWOPfVyDxVep3EsTzr9BL4n1a++m27
0zN1mbrMtDtD9hKM49JKyF6Z3mnQbw1h/V9Z4awugw+caYFPZ3UflaSMvk9oFnrqTILJgs8EJQEe
xqgRsZR89Q03OfnFbZagMPBB7on094mnc+xt0UhhD8aahcrDQewU5wLe5cgyD8p0i+fh3lHFjZ25
D4xcrpP7aMK8atK6q84tXqPYuY/qidEJdU6D6mkwT+1589UOIjlTUtgnd0DWhMLw43YDMgGqf8zp
Y4fVjRWB9JqcnwFAdjBToCdB2eTix9dP4NglFTnyXMymWnx4yaZ27D6W07jsEbzW8Gnnqm3aa3xk
G3QqC+7o1Ks/UvYzmaWhzONI4uQ/QeS7AKli4FLh08wBpNtPAcArfTC3fhNAtydP96trr9RufSAc
MBShLTj+qU90XvKHj1lxBproJKk12QdV29JxmP2vuIE6o2cex/73oWSoZc6WY20Pj2xrWOFtzkjM
aGD6k2OeBBBMWPrt8Pz10z92vtAWcoQ1F1w/fZw5nc9uHLRxZssXME9K0e1AUt5OzpULX104UCq7
9dfXPBakmxQ8EUKQmM1v/eMqk/hZaInNwRoSf7lTfc1QzLm2YHajtH/PY/QmcZAIoEx4w+bEtY/t
Rpaw/6RjrmV9Ss0hY9JOr0dcteIlCGnTuc+bblfTT+5sE/4OMwh0SuiYEIkFq64pmZg2trk2ng3K
2THYduKGji1G1P62Sc1IkSMenPC+CyGox2cE6ld0IbrgbpL1tSH9DeiPayuqMRhyF4DOzzMZb/Vw
uvr6+p8XAGkinaS5aWjZtnPwxUdRL5iW43nkJZM/rIMpuUBec+/1wfNrLDzGm7dfX/FIbMElHSHZ
d7Gw+vSLEwta8BjJcdkg7JHolAGanLuZtatGRaJ2YRb+WjroJmy1oyq8D+XJ2Hf+VR8/QDICvj4O
SYmZ82H/zKEEhM9XAjrWU+iJ0q0avvcpk64cU0lOwZnnPhggfylQG+a3qE+WJx7C57hizkksiH+0
UDmEDk7FyVcwhwrqEFTjNnOwa/fN+X/UdePtnKEZGAthKVP8LBk9SS11hvfF2dc38blOgOCWDjNt
I/uP/vvjd5iB3pmEmw/LLk23McPvwBdvQ1QIdTGuarbhry/3+dND/k1bjjK2Oze456X4bttt416v
CbUHElIqYwPizXrYlL11hgLzv3cp4+Cj6kSORKngUjLiBYJLi4qbJgsXAu+Lr3/Uod6cOhO/yqDq
YRNskc4cXCpXRmqiN6ON6rUs2+rWGe11V6EizEpOD0oiYiHqmZVELzSSOWJ0Ezi4daX53svX93Ls
W3ZNnjDFD9Oh8vPxAVNNSIkLARZnIaZCbo0NnfMQOPIyuCu6F9v3VyI+WeM78ikRPAmqvCRz1DwP
NpA6Z7IYkQwz8GG/RmO8hcYNQE/bl0YHSN5bM1e77bTvBctX4L+Ujd7j1z/7cwTBVkJzxKKlzT4q
DtZVTpauN6k5LNsVgPhNRMwYxE+9/N5wfAHgOlXVPPLpYg0viNeoraKAMD8+ZqMuqzArw2HpMXqZ
2cGFnXv3oM2K7ldAS0Mz1Hq0M9hlzgPYH6R62Z3E5+brH33kXfOryUf4wbTSDlsvdt1Z4I80eIQl
To7Kv0u6fmckEfzMgGlZ4Khj+Exv7fLryx7ZMtgwdWfuRBE8HQbzWdk2g4rwWjIphyj6hGUB3EO1
q6zOziwmd7++3LFfSV2EM4InDsH6YHF1GO6MWLZDbnaSZUjCaQcYUFmgJ3GJytJdTs9WL+NTJ9Tn
M1nOETCiHJpGlBIPvukpKyhRRGmPTYK2amGdQc6conhDsAaiSzCr6Iu7LKSQD03i6198ZJPEdI9K
lUvZwbUO61WunRpNncOqtkKibZnseyazoDEymh2faH8fe7gm2/CsHSA/O9RLZBJB45gCIqVEv8gB
PWl8OUKE5/U0rKPcWwW9tW2D4UTEcWzHRKwA0GWeYiItPDj6KnR7eg6fkFn1X16HrA4wQ1mWqyDI
X0KaAbn9qkDtJLa/CVL3vtfRs+jOw9fP+dimgWJi3rNoTHwKQqayDn0jh+eJcR8Tl+ZZZ6rL0IFM
BT57cjHYtE4VVY4+bwNJw/zFzt/sx31DRgb0gJTf3RP6+vRmC7NexO1tZPhL06Y5qUDstifW05Fg
W0oOeMVQmOOwtA4+od5CiUwjHss+F/+bjll6X6+3HqztWNvEc20+LhY4z+ApTwQQyvr87z9oiwiT
mI8lJufRsw+nfmfXVow3IBYo3VbAVaxxOQrWGe6o1m7o1Ylv99gGRV3RJbJCW/FpX5yUCYTZmYEl
ZbAqg3YRR/LSFo9BSlGGhsvXP+6z9IeKssXIGzQt26HpP3/O72Iaywwc0ZqCz5XpEae0t1AwJ+uV
Gm47DusxJshxb3tLnjjpP61ed/5eTar7LhN7f+b53l+2DXPaVjmKo0rXmeLF0S3qyRWbnYXLQZP3
K/pef/eX/rmkw3Qfz5ZxwYNfavZ+2KpyBCaoGUzsp9VGyzFly5OrlB5D4Vh7r5ywfYbygeTulFRG
//ReuTy7IXn7LF/h7Pn4oEUZAnnvKQ9oAm6WjJ7LK9dtqrOSw3hRYL40DvWb6zg3jrOJU+27J+Kf
BshwGy8pSpTmLkyG7xLAz9eP5U969iGTmO+L0AOuho7i7bB8UeMUCN9YouGR7s8g0e61lrnvZmsG
HmNfGlz0Qc4YjrCwgPIyBRMxBhxdZ/A8zr4HycZNQKwme6cPbqUrftjCA2SnN5eRrbaYli6hweHy
44K4rWPjQkXY8Xn2RZYCorXA6H79a449ZFcIXjJ1GF13D3YoKOBGnzSIFuqonyeRV1M6LbO6Xw8i
WZpFf2pvOn49e66+zeHUYRrWGMDXhKjgqTfGZVn163B6zYP7uVs+N0kzvT5X3XCVJcChohVq6FWP
dKCqk0XCoJdlOd9wqD8R4XzuZvJGiZ0F0Q3tTAgoH1eaH4613Q48hFg8lFC1Zuu/dM/d70Jm/GW/
afx2DdIa0re6xOJoKNuVjsbyVN30U5g534eigU9yjqTxcOPWOhPQl0fzvMA8TmesqKjTS8+r39hM
V9AEcW7pdq4JTbJ1HrsapU0i4E+e2L7nucuPqfJ8GwbHNWUC1ByH371q2q7XzVnLqZKdw5R6mUd7
c2RQDByq1P3HtvfvZmPPxi9wANBuC4tzm0K8N4LCZHpIIwFhBhIPZfeuI+sfhHXX++MlbhreY4Vf
yVnnnIhs5BxCHHyVs/aBM5bH91l9Yg4wOBg1QeLmaDufNQRa1HwMDACDdU2pFbiKbysafjRpFxad
8TACwmYa9Xkw41Q0ZAGDs1dF+mLyh1XeviXtEOKuaK8qSBvQ+bQbt+PwpKr+9Sf4uTqCVMDRqUzw
USDtPCwM+KooHObrUK84sA1L59nWV5pewB4BudLEz7gtnxfg8CDiLxjfeKiMk9qdeS/9+PQwQuB7
JL2gPEGC8fELGMsYSkjuzPU57VE2HNgzGKStztO+h9eNdWa879V+yMIdrY+4CU4VaOcLHN7ALFdn
O9WpQh9GiFYnNZUqOoThaNyDLnanbG96/VXcf2faEl9MYlWcSCLr59cP//OxSjzIx0+Aps+L/eCM
awK7NkTHDw+kcVk3dCIDbR9bb43pk0imS2ZsTqzUzwEEh8YsyqIEq6zPMpWGwTWcASIafIHEg2nY
O6W4NbzsJhjz55mWMvXYHxvb0YKJ8vWvPbLUuDbXZbmx6ZuHZ6rnF96INnBaSt/72XB2GaJe5GUM
ys5CtYVwuW3leRTEt6rnFG2anyTDrydu4ui7JjblS7V51YeLrYxixs9S/FkLPNetGUQN+nJs3Dvz
0gvaVR035/nOLOK7r6/7Kc+aD2sL8SI1CzRah12yUdM1E+w187EVuyhtxUZi0Gq/IgVYf32lo68Y
LQoCRHIdrncQAY+DVyZi7iP3HmJSGw8ASKPFW2YA9AVNnZyFnQZnPHjOuvD562t/PmD5lVgwKoI2
ltdhpd3H1ZSZIz4k30yWo6KH3hBW6L8FmjS9tE7E3vPJePjZ0saisAlD73Nip5k4GhguW7yBumke
RygpWad1u3NneC3JJaHdZXuqHHPso2W/oqbPEv6cyTEIPUz6xEcbzQ7Ktv4j0+QrYCL22W8Qppdw
3qK+fmLmd2sN2tIfvFXTI0cbOgKsW6nX1wyVQI6FVvb3H75Ldk2rSdEBPawixFqdtXBi0Q/QYOj7
5rrv5TYpr0zi57Y9VZY69vBRVXDYWRQPiJI/btrM5o3hkNFHs/P+HOUPYfpl4RXr3NW2iJUAzgbn
kANORUtHzgqaumQEcpawU9L/eNnZ0UIIAKlLy4guprA51/JgOYxDBIVuHv5wvg+RtzXChlLRVN5A
m6GeH574mI99YihYCJcIUuYv7eDHp/ToSqg9tBSq4N5M/V+V/8J0ISP10Rq8m8iCVRxZMKcs+ePr
l/wHAHGw6KkCmuxeVPLVp/rnGFGoqaOIRR9iTNz5awV3FzAbk5FXvqu2iTW8xYn3fda6e2nykpfN
r0E0S6uBgKtN+6COzv3e3Fu4wTCec+LuPlWyZhEAxR3kC7qrSBY/vp4c3dGUQfFbIgDbVgXGq/Gv
jhMO+8LmerALPNU1mLNYGZrZiLoFg/Kv7+DIDoR6Q5Ek/0/OzrM3bqNdw7+IAHv5yuVWy5ItyU1f
CCdO2Hvnrz/XKDjvq+XyiCcOEiNAgMySnHnmKXdh2AYmcXGlyrXaTGbRMerM5HsY4L+GhPn6fOCe
3SeztLERVqI6NzeNDmCfMoj5xW6sen9EB4dpVqCbXwyjPaN2cC/FyosaK1ttrLWdrwL9kEV4hTmw
WCsE4AwVm7Va5VMJH1cALZH8vZQZgxQTdPNse1qKG0D9BdilnWxlSSsHniDLVyVNJGVcVp5xGRVZ
A90Z5Jh+Cmlzj7V+nDH58HEnT5rxvi0OGnOGf/09VVZEi5W/GHosnlofDW6pdBq9iqavP2MN1s1H
JTYuJcLLEVj295dbeUgVBD2dQppX4FkXB3u0sXGT0KTwxqx5MBRvMJ40CcueYPgwqj98JKrH2fmN
nOyVWscQhb9v9qwUNMAYK8wPwzj42Cn+HQ7Xz1I/fKyzS4tuvfKIDQVdU1Ruf+NpYQvQ6ea6cOxF
/Y0Cat/XIbMkbcQqtvs+lhfhD4jD7alEmzmENPF7KSjdbtg48DhI95f5ia932ixpbCRIyVIyn/0m
fO67fq/o9Tk51/63bpawAm83Pu3Kva3SRwJkxvnhzlpEhkGpW63EWN4zBwjxmnbRaKaXs/2kzHg/
JYmLAtrG+127J1QdwAVyq8jygbu5DoeKiX5BPfYTtlXxxZeDI+s9R7m204Ae1i3EvRhid/QLcvXn
9z/t6tO+WXnxtCOeRJJQHoAp3njx/M1mQocNJoT+4zghN+dvgUxWAi/dXnYRHFEmvMvwNEKXx/eU
EbfRD3RRuouBx5mBr3dscjFpG2n8SuClp28DIgBUAWRycU6jqUbyzxKIFoQNUeE5VGA6R+mT33TH
91/k63ZcXLi0AW2YgbbNh1zOhKIxNHIVNpHXyvhlh9O8g2I37/U4Po51NHhyPV18CP3Q50Z0FDF7
ldRLZRgwQIVDaVf+PeJEZZSFjdlYaSMy+a+HZOTAIAZBuxEmCZWLGNkbSpIbaNDiUqZdyL+PoM+P
Pu0SuMEHuKK/US6rAknEWA4UsbUMkn08o3og4EToph4iI7ub5fwlHvIXpb4bTQaz4aGZv85YpG2c
p7VNzbSZu4fKDUXxRXah2lllFWFEhmsZr23okbARzYAZTKHLMRwaeFbvf/61C8Hg/QLFRGXbcBYb
rZ9tffAdmKcaAozqBCSmPFo5c9jpZRxLGibzKYOs+f6ia8+J9DNDFIydxA6/DhtBFVaTAWjF01Bu
Uuz0hNDHQ6rJXq76O7sbsbMOtrb5Sl1MVEQJgMtWv21h1RUSRgiKsc0ReBoT6Ij0WaSOZsz4TQka
zPyg2lk1G9neWHrtFQPOAvdLn526avFV57yLUZp28ImekyOOuTuktBiP6W6o4xIXf58rpJqNjYnG
WgBhhgJfDlkBmo2LVzyWTW/FEYv2ZXQRjV+yKxRtNO83RqxsHyoVqKevpMVlCjPOXdylGkshUX5U
QVTlqDUH9FrUxt+I+quvkoVoMECRBHF4vXHSGluJceKACKiADG+07IYPohKdMADj5fP1gu+TtpUG
r3V2VIrO/6yrXq8blBmabRJFiYbJXvFDwhoAhw3URR4mnWODPV6af5ig+2YPgn/4G6cF20CSUxVO
6LIkbGNNRpiFBnXVZ3dOPOyb1rlL4uIu7B7VmcECk9b3V1y91wWITjDNVmAJfZ/4c99xu6IwDJNb
iY5SEqBJgR7wEJxDSzvD0N83fv6ilb+VLtK8Bi8gyg6i0vXLnpNGlSwcVzD/hkMdH4rQPJb5fEzO
Gb4DXYka8keIphul3S2NQmxjpjV0XOA53TSKNRTouzAHQVbi6WT3FL/TbM17X8s9rfoo+RKT9U79
aGTqnwbTiiDszmOaeWJyMXV57TYTzoFD+nHAfcsekManVqpxIUYbWlP8g95tMXHXoii8JBqrbAs4
L4v3FFbVhOY3pYNlYWwRyOgDoZM4D8eozj8Zlqei8/v+vlhdkamhwFVbYgx+/WUC0OyO06kjIr34
Nc/+PodN35IJGP2LzuI5WuHvr7iWddExd/gwDNu5MK5XbLSx8UOzIXbCvNRr+V5pMs+acGCKFOwh
tzbB6gMiyCKD+gJFuJwR2bo2D4OO460eGZeu7c5OnaMUWD0YRyNP9oFZbeR5q8/HCWMtRmPwd66f
r25nx4pSng9j7dp3dipe9UKcIZ8f0nkLJLkWPUko0TcRqjc3EH2a1zFUIDZMGMJfVNpzTRyLzZ9N
owLFQTzcOhjK1sW7tqjYnGLQzQBpeTv4fpvGQVfzBQ1o6WrwGNaRJyfClFHeF7njZrWKpN0WKHp1
WbqFfMV/9EyvX6zhM3ZsQpbNpmgfYQMmAXkJh+koWPJ5kr5ALDEzfyNUr14UQNkIJcxaGPItrt15
igMjUVg26tRdidx28Ec6PykqjEFY6pAXmXr0SEb7Jo4642+kVQ4Jla7Tq6G+XxzPHMfqOJe5iMs/
h9k4DHpAKMDMkF5hngy7fNxi5a+9ZAdQCKN6Rrs38+ZSaNQjxMXTArqtJXKN+EQv6WMla5dM+jIm
wvzzt9JzWlEyVRH7ylxmj8A34EHjnuUpEwbPKhQXUMYZjvRymKLS2Z3jNH1R7L8yZFbfj0a3UCuR
Kb9ZWhznN/CUJGtaaep5wzN8IOTgG47qNB1DIm1qJXxtc6+jk0MepOH9LgX7GOrdxm8QOc6yXmPu
AdqLKZNxIxhlG70qB6HG48szy2gXw8/OlNvWSyIYFmS29Zd2Dj5Jm+zr1bSABrygHwmpqmVSOel1
C00MZGhh3SdFh7rJ+LXu5G9VXZ0BZFxQ8cVm3eldwue3jccWkf7mscHUM03U1pBBpUJiMAdAPyb/
KZ/yT4JdJFI/tAC/KOU35rkPMV5V2q9xjnYcz19T1MBHqDf2wMoVQaQW2KvXHtoyO5ma0Ej8dgQK
bTCFaBjMZPldHvinykl3ETP6strCYK3k8ixJSiRma1AnxU96s+tkR0XOVZpJsMk3xgSvF8wy2/s4
b04bL1lcN4uXTPMTComYOMk3QgspOoP4X9Gpk3H1a/yU4h/n1wb/FCRPAqk8qmPlmYgb4M218V7X
zhZrgxMRcyeadourPnIkyFmlwlPiZVplxgXoGT5ul6GU/xpH+9mZfhVRcE7t8BG01Oe2Lw++/cf7
L2D1TdMEEagooXGyON+OGSszXS7A10r4HUEdJ/1YYAygS9rf7y+0uovEjBZdDZ27cXFPtJmtSKNJ
DCt0v3exEffk3sHxZ0q8psVNlgTY1UwAhO8vuwzYAgYh0hv+FFjr5YQaL2XV9idkryVcL0V3wzfB
vaT9XreSXanExwnhJpkU6/1lb67Ff9a1mMpbyDrdiBRhqN7ZeiyjFtFGmOvCl8eyN8B0W68AQpnI
61TP0rFpSlreODk3xtbmWkYP8QNsWivcyojIOMsspJYHeJG91ntmBpy7uC8w+JGkaJegFmXEz+Y5
x1QYqeP9nBDRFbyj088mKIL338Pyq7/+Cn4B6E022E2rrY5kVbIjRDMqc9hLoIRTrohabs5NM5yV
yjhUdF7eX/ImZr+uKQwJTEopKirxZt4Ej0HDOaWocc2Jk+giMKuTsVMS3GibaZfKJzv+wndxLeXf
JmD/rOvQxuIYyXA5rtedJ9SPW5U3PiJkoc24rbRUjBquoL5/L8T8bESoqJWO7z/v8gS/Lgvzik1u
0kRb6ssPfoUgNYhNT60N/Dvh/6P/2jZ/hJ26NdYQT/A2WIqlaETA7GSl2xaLGkeFVqUTqi9q5jkK
EspdeUR24VlQTgv1VzHIH7IE1Sa9ftCG5i7BJOn9h139uK/Ef4W9TSRZvGSpTepam4bBy38FyXAS
C9fIScMAela7J7U0hUL5Ry38urGutvbotCiZV2nk9MYifLFNdWyeQQUHCeZiuMwMacWgLr2T2x9z
7BwZF+xkBBwN5udm3e9pleK36Wyc6rVoRmX4n1+xiNaJauNgozbDK6n+lc1QzcciGc5FgfM8kAwh
2iegcxtPv7wlXz887QlSQXLtm+CdwPkutbEePBE9E4CoQjcMLzhgPu2hyJIPzLgwGhqPcppvbLqV
R0aJWqCjmULc9kbkUmqGxAC0achYYLUoY0Y7dNe1k2M+G3Hokrhs9ILES1zsclYUOC4gXIDYFsnH
bDUJGWE4eOkEqGrWPw4dNZWEeZKzt6KtcLW6GgpDJv4UwF6WBXhH8if5JVMHIYo44iMW6mh25HeV
/LV0tsirqy8TNCh6ZgRGCDjXIaqL1BJnVUJjp3ZnUcJUbbAfrWgHCAH5T+RO/eq7nf5bNUa2D+kc
iTtCzqiILbNopbCZ4VUStwAI3UQxzk2h8OG6jdOxFhzAb4jGs4BAvirfvo38saS01iybvYfU+OGV
loGCTmVFlySmMDVAhhktln0Sjyxt3Dqrb1Y4x4AZWOEZYZs5F2Xi/BP8/e5FCESlRXYHZy3jYRMb
HkG0Jai5crsyweCWR9iD/t1y7io5uKAB/hs8wXqHl3xpo2fL7M7wmgR21vmtrEJIolHno9YHt2nR
jsbCXC78Ohm8Vuv3RlG4Ag6GCdineLxr9WMZKkch6olw9M5K8KQlwXCLU15ZGxOr1Sd/8zsW18Bo
h1FCL/Af1kSef9fGr6ESHOL2K/blAw5wGwFwJfwjMSDuPAOph5s+YIyzQamYnFIjHj+IPmAPcEBA
uRN844xPWB3uMD07xqiQC1kqv06/JKa6tb9X7l/g3MydhczBLVCtL4fAgCvSe20cHXOj3/u2sQtz
c68WkjdjMenH0j4iu0a4uIKIhKr+++9hbZdDU7HphoKpoBxcxA/OsWP2pHMWLJFAGhDgoPhudrLy
LUIyNiWHx6HmNxYVUHrQP6KhtowedhnoVT5jZqrhXCcKwpCKwT5OuPThw5u0H5Nh3koz1vYXLldA
sgzUKckkrx90VqtGjntuHcaTn6aCWgy7dOxxpWhw/f55rJ9o5+9StPBS64wKnyub4xFNiH1o2W5Q
f7Tr2YOktLHrb6hYIpBqMFTJpkHdAle7/llY4AHDjIzew60FO+5zpT508Qe97/E6hbpKRSO/CEaj
0ER6/8uvvpD/rrzkQ8tFrKRmRHIrpqaC5F4Ff/nRH6H6EtDgk+rN+mUl5eADMPp2mNEbN7dwmCs4
Ww0j9Uukn7Thg9Ad6wbKp2HvtOGjP31D68Xtsi365Np9TK9JmEFxzG+GInoaREOd4VcRdiC4kdQS
II+IlKr220cl8Q/vv9fV5UwdhSZOtKiTrr+o38WjOowttkwcZU3qdgWya4762cgxxuy2+uGrq0H5
NYCTksovodJJUGdqh5Snl8XhUWrRIzPUC/pTgIdJPhTn8f2HWwsXYq8C2RV/LMOFNVWFOmVsmrxn
+gzxVswyphZXZ+zX4U0EBuqC5Vb/ffWUAP4XYYogSdy4fqdx19SSMSg9WK9DoD37CJ+Ev5zQoMyV
9txKKOwdZf04Ns7GtGg1ATGY30G2gVZ9M2/ofKdGgY7zOcj03RX9hMv1WXQb5ti/017Gpvb0Vt9V
9paIwMrxJC2nXwaGFNFreQFLIr/RtbxBCTBQczcxpL2EMGwjVwAcFLdt9ItgALz/cVf2Et+UJjgl
gZDYFlfmmzLbrtrIVitotoZS7TqYQ2od78P2LpFMz9e37r6VrQQImpsXfBkY2WVAzgN9bNrc6Lxc
YggXgkMX6QVm8EInSzsyLNt1SrrxiKuLomtDwYWuCkn69SNaXZJNDmgv76NltXs1olmCslFAKV+P
KBNK1eHX++90bQMxEnudZTCQo5NwvWJt9fNIZtODKTr35h8C8htylWhhgRjXcyw/d9ZwBO31O8sC
9mKMAs/gJthiw95rY8CJkXsiEFNwAWrwh/RujL9J6QeGVa4YPVrmv+7tc6Oh98gASbHhCt3omzp4
N0mtTURS1BnzX9xofE8d+iPtg/MU39lO4zo/2r46Yum18XXX4gR1h5C955aXb2IvytH2nMt8XqFc
I5JZ3FgpS745UraHYQ83DU/s/DkGRYg66b8P/DqNFNqhlgrYa4nUlFptVGs9IRTXyV7R8gs37AfE
lHsViEyyJdKzurHovtrQKgRTcjlWtpPAicewpD6BUVwGjmcHILZhRCnzQ5z8gtihRNNxHjb5zcvh
jfjATOwtceMYgm98vaONqR8COL6w8Qtp7wS4bczCSSO6AG1wmdkLPW8hBCiClIWK22/sbDC44KAA
X/H8i7uAnsVoSrVwcteMnbjxogHEFwm8EX4DY4LkHlZZcbCHLLnRRrhp778++ZulRcx+EyDV3OSF
A0n1hFBoWGPxZ/8YsOwyGmSV2+oyymcTlJ1dHDoyHK37oMPZ23h80etc9DJ0SjWZO4m4Ai3t+jdM
TldVup6xy5CjMpEIKKT82EcHHMIf9CgC1+OF2UUgTMzYvJiV/QV7pLONH977P2QtkgohbVQ/aMXT
qbz+HQr0r77Ui85L4/5zYfUHm7pxnE62g2kxig1RhemEVG49/koSCayeTgD0erp2ywJ51LQkzZ22
QwpQvci7SO7g/f5dNJj/OZitcOzlsD3PyVYYF1nb4rWz1Wn+G0K4gNbH9eMCbUrAqXWdF3fGCTPP
Uw2BtDKfgsA8RZHbsud/Cv/YsUlPmbzVEV477FfLL3ae1hZKFZvY6kyJcZFLwNHQSBwgeHJ9cIaH
qeMS6xq3ArX2/md+7a3fPriYJIlaGTPg6wdPSscqh4aGWQTwoMwhe3JRznBFqr0QRYsSdFol6QBo
bR+Vz8NTJn2W5i1WuNhMyx8hZj00wyGtsOuvf0SKy+Ncx37njfFP2/47TM1dltGQ2Iwu4j3eLKQK
iXS6MAwRF+/ZjgY5caSx8yQ+sxCH9/3o0iDQpFqhKw6VwTHbeMNrW0uBLKWCXeY0LVHZUl7LZCRx
7zlluDdGwxXSMjDAT/1kPw/fcQ+vcUXW3SGOT+RvTxvLr5woJFewxBU1i3NjzGMnaPumKQcZ98k9
eu/B5DwWRQPDuUKcCn1ou+ZfJG3aDebm4itRBIAL2QIEB8ryZT2BJzPslJ7Fqz78Hjb9oZPiH2OU
f7Yq51GIWLRJvu9n35Wl/JPvtB+yzLlTassNZoV2tYGnRfshdPR6p3WPiPZthZvblJgeHCQTYLei
orvZD1WgD33tN57JZ7B1zOX7XdKERx+/hC4M3Vk3nvo2f/F9uDWm/YSVEf/tzzKd79tA+irCLyOW
jaLkdpOSNguxJUZEUAmXV4AM1TsbNbXx6uJHRxAYwuGAIlGQvahWcomzZCsGrC4IdhScimhKLikS
w8QedZSxEfIHkfLDeuobwxXIRiP/3Ks7IVFH8uHNLlh7ZG9RaaBtJFLMODp1AVAK7seNXavfHFRR
Ovz3Jy2vH8bZkT8MjVc2OqRg09XVjtoX+YHKcG38rbKmOlP6PwYYTZjf4xBFEEANqZmdNn7J7fkB
NCya4dwBjOxuAIXJrJRmq9SIYRhujHx1U3ZY8vIrGjRXIiR9cHxt/GhPED1srH2biom1NTCuopjh
n+u42OaziVupWntp/mDIn7r+DkUCxT5gYUhugLhaeJdHf0nOFk389tiiQE0vh8QTmvpNAy8A/a2n
c1t7jhO7FnKkdUF3rOb5+4dKOAYFlHLD542nvd2GrMq4DqwBY4cbbzUwYKbS6Fnt2dE/3mptBtIV
WPig4Wx7MvAttnS8eNgF/0s6GBB00JxmZ/eE8woiQhDutXbrelrBBtAeEKx5gFugLpcQSF2W4Kv5
Qe1htgnug2ZyOLzaJo19cBGFj0lYF+taRXJ6ndJYPzZezu2BoIABTQWrmzB1M5efWsmY1MiB5Aus
K2rhWVxiZEqKF/FTMmQveiVBcsZwMXN9zZMEtEvKN3XSRAV9fYMawFyxnyMwkZwbi0TJSep2aCqt
9mKZsWrzXKc/EbxmwFq5rRAFD9yWkPUUJ3vd+cHuef813MZrViciUmkbBIglskmVu9QvE7v2QhNg
GY1N1ETH+t7ScjcCKvH+Yiu5EashA84FBqQLuNH18cMvOSinKGrY+vUrH6PQmUSBXrOD6djimuUo
F+ljHdDWwOVVT0+Kld6ho74VDG/TIwNyogAp0JRjxrn4HbYx6UUxwT98CZP5kwStt0DBobYANqPY
KZyGBIoA72hPpDAWGs69L+1xDwd+7/298VJELrbYAPwK+kfMM2juLDNlOzeyxE8CDIXpaANFdvHA
BiaapV/t4C+rTNyiwt+VarE8YyWv1Z2ruvGm6cdtUsUrefMrRCx5U6oNvcT9O1F/NN3dlCYgdF/6
6ZGd+VQjqZt/rm2gnpLhSXqMRXuzsQ1X4qOgvgHgwG4FAQxxWN+sPuW+MveKVcLornFGRm80xJmL
MVoWGTsVTWcSvoOvfnn/1a+uqjPEM5GdoqMm3smbVbMpiPOiNUovjI7piNIOH1+IgAlHnxqCo4Rk
bW1uTPNXimLaLTS2WFDMsZawJLvsJfAJxD7b+l6dgj+ixIvCi9NPblSXCI/9mspTMj8mmI51irXx
oteOIGgwWhHcRxCfl+UJ948RSFrJ7WuDAKMuGZ8N/UVcAaIenLDhlUpsTtKXgUH8ZCL3KpTMKdre
f/Wrb4G9DuiPKHx7AwyAxiMtTutXII0Y4rX9LucWhneyE+rBAiQmLkgxyENH3ivRyIzrrUb5azdx
efjg1zBI0rmRbgSiYifNTWeMaq9QdCy8LiUAFoDM+acyfrAg85v+yRr+LBLJBaeJGu3XJGl22XTf
vpjSbtAst4qey3QE+LL1pVYub1Jp4e8B6pcgtagjRz1LJRsKtecwmGjmF/U4YzrM/UTaWqOAtvE9
Vi4CkSAKQiB5ClfR9VlghC4NpVJU3tBXDwk+8uSjQIvT2vpDnfQ/59nAzPGfO1rkCBk3UaPmlBvj
Xkqsu6yYSKp8uiaDsvXTVhLGV3Iz75DSgqri+qfldlvK2ahWXq3Nx2HATZIzKhrfUkTDtAhcvYWE
07uDucUlv9Exg4zEzmB14C6Me5d5itJV1jyqc0Vnv3Xn57iAwFdyE9ClnZBzE4XnqAtZuXjn0NEQ
mzVu0NcLg3NePm58opX3INq0Ik8A7ED9e/0eRmcCaVmZpTcF435In+ZmdFNFvdj6dN8F9PZAH0VV
fmcaW4TRG54U70FMHNBnFiINN7SjupiwhGqJz6qVevCRUYS8pDghhRhgADUQpqkyxrRYjHgCvEOj
e2cV4GrGR81M9iZJpoVWdfeHFJhelvYf6mpw6R5tBZWVe52IInhRpJRCF/36DZHeNipEudJzILsw
43K1ZsCFHUSA/antpP2k43wjFZ4c3fdmfZ4mCPMRjVA8QmMmRpOubXVAV7LMq18krqA3V4wZjeiC
TzZXDIxeh94PliV2esmdF5Pqp4VGJQKeeFcc68l8aUg+leJ39jEkIPCC4Lkou5f7uJbjTPMjbve2
/j6XnyXs6vsXoYHXEEnGvt2JnSy+moDiVlKKNQ55UEgbQ9kqwda+EV0pFFXYx0CVFnFNHvwsieWw
8lo94dZ1vtQkvXGa3xfdAx40Z3mMvolfMvXGroteBI7G9vNXKwPBuQw2++Pi2CyuACiz3MUEWrLT
pZHEZERDOBcJZxyB4DbaZTYsllT1mYMcEYZD9hs5XfPv3nQit8SZZqNKW4nzdOepzgi9lCHLblZH
+q0MKadaKAj3us5I2HArqB5I3e71RPPCTZ7U2uXLxYI8HW1hHQKkqEne7MpGN01p1rTy1dDLsX5a
QbMTkN0Bo6iyNnd2maKxcDeExcFWqjNvc1fXG2Tl11bQ4r07xDNCCkf1Nrb22VyjQeoUXimbDCCO
YRd7lTvNhFLgd435XMOwYSiwS0zSMr3bCwCx0HjwY0wno19l1p0Vv926bVZOLD9LME5wNbnV2m2Y
bUI8DTixeXturS90Gy8I7ONzwm3o0N2jS9GWkTd2X3pdfaU9Mc9xt4Pu2lcSuBs2pUAQ3DDma4Rp
RimpSw8T1J3WtjvJyo7NcaqTU6G3+7J7LIHa5Lh6JVhKRczatzzI1+p0fgLjSTYLHmfaYqOoczGS
7Kelp6u9W+fZSWRqMya1Y4UWFRwzM5KoS6VDVHf3wm65hMjw/rW3Ei9oc8LCJE8X8wTx39/sVaeg
3VnmUenJhUCidK++9KPU7NRpC+O2chSvllokGlrRW76VspTTfauD4KMA3Aj5Y2cI9nlAQJy//dtn
w8OBySfHAEghPbHrZ0vUzpqgbhaeaIMJGqiqSAdUxDHX2zhtt29RrCTiP9RhAbS5XinqdTnrLaN4
takAnCnmf7C9d1K8dYBWV3pVXaeYg3Ky3DJSmSRF2xVeThAJVfUyzeD+6c7rw1bzYmXKw1OJDhLz
LTS6liadqV7qaZNPhTegrUk+1ozB0TbSSwkczefSEANdZvluYUnu+19uc+nFtjTHCMmZbii8pqlf
GbxzQfO9Bh8n/zRG3W201C0UZxcQMjaWFtvwOnDy1DBahC8Z7lvG4g1XpRErfVUWOI5XzaGdaFdZ
lZuNwJk/WLGzV+z7oT0mdX9vYIYucE12lJ2yjG4jTpIb19dKiGCeKWDb3GFA1JdODrIEvmnAoNUD
rNGO6Eq32Z0UHTtUyUVFqZeSlxrIqgh4VYVx9eY4SDRrlq+DZrJAqkEn4Dhdb+2kSFvb73wO0fjk
0LyuJk4sN0icPOtRChSW4RD0xJJoNXRb6i1rux3/K3GVim24BOUYoV6UGZrUXp1wgnVSYupUuomu
zAHb+O7iuy4fFNQ6iZMAyzPOXzxoEjqDChoTPWvKZXa91FwEn6nB+JuujEgkfRSfa4VoZe8UKqIx
3gAT3DyuqoEHpA4TDBjK00UYmbgCIFUBxUn6YB/ykkXjgBG+QgHw/tPedMXESggAYI8BS15btujM
1OoKLTZzrzHkI9Ykn/QAbx91C6Jw0wJiGaGWAipEQWdo2Q6RR4Z1Y8Yy48isMszPkWnvUpSretm5
E6CYCu0wLd7CPN4WlmJd+kCIiuIqfnO3D01QhlVj5V4m6RdzX5QNE+JuF5nSPiT1lmi7qzj6VGm8
Q4bpMoTdBzL4fah2OHFvTctv7j3xY2DNo/4J/hJ9nuuNJYXQyExJyr08+OTAEssJ1kGOiribZZ//
HynW2rd9u97i2uszCpXA8Xn45hHBTdfmeIKY8Cp/OsoJT81RtZrWdbL9a10rBmNhtHeSvVZsbLPb
JItnp/0NOgL+ALtgcedXWlGg70ocN2LdFWYsec7qWht/Vqa5wL8sPVlTeppTqCFlr3ya+vBDKqOX
X8RbWqdrh8sgptOIZd+zM64/Qx3XOe0obs6YirXJo72wsQ05632hbzz2xlLLtj/Yl0lHtLdga+PS
0cS7jgGU6HXHm/nAjZ+xLd4wCCgeif72zbi+yhF3ipu6oHeAPlyGGQwbq83zn/KEIIKeP0VJ9Uhg
wcpW+5parb3zvyfT9D0D3T+H0s4yw43+/80FKn4Rrqx0CgQwyl7cGKHiO8acc2XJkrET0KSui39M
nfVrLrBWx+Lp/VC2vseYeohOp9AZWazXhU0ed33MJaFyzLtoX7YIMuPQhqbBvuLiGAq63Ow9x3nK
u2Dfm+gLbcFHby9qnhoBLro3IP1INxfXRwQBx/RN0gZJehFMK78+NOPsiihuIzRkoqbkZ7kbGHfG
iLyC8rTxFm7aV8i4MXyFmoTE8K2HaZNEhYFNZQEGuTuXKJGMjeW7cxEDwvPvdf+hYwhW+5oXhPPX
99e+bfOCq0TCBq0qFr+lXquMUaSi9zOvqf/ENYbWJZk9aIkpGA6q1B9iwRWSu0MKSUkwpGjGAL3f
Cypj3negwZgGcRDpfp366iULTLcY/nr/N95iMV9/I5p3wKfFxlzMQBIa1GOOIYAnWpxCFVR2YBqC
J5EaOvGSvhNmroK3qxsJljdbIWFtf1iIzArLd1DUnI/r8JPORWU3Le9ojL5gDeWKJqewfovn7pDA
blAR30Ps/Bj44VG2P0t1dnj/DYhjcJXf8AIYApFFUqkQMbTrH9CGyZSUhsUP0KodM8nPOtaJGvZN
7y+z+qBv11m8aHWKArkV69BjKOcBpSZINQPjhcGnaZjsGgeP7Mh1UoK8aDcoW/ft6qcWrQ9GoCa+
1EsSogbiIQxLnTkL471qX6T7Tju06Py1NukczeQw+zWYs2tmW07CK4GfSRcUaYikvOYlCrFqDb03
8NSjrlUO8hCe0sTwWvKQvE42ep8rWQXzdeSchYImUwXxU94U7ohdTyYhibgeyQ+iZR/QOaFC47hz
3dPOiPKNFV8v6+UOsukmCegbGkDq4svO/jxZYYWVjloVO3SM6bomO6tHmAZtxRjoq0prVcyZdQXP
4sCncRJdBKQc1LOAQkY6uub6Rr22kmLyHv77oxbRf9bDggKI7ebTRWrGbtdMzyFHesQX5hV2ilq+
U20selufcpjerrp4+1pSZsYsXkUh565hAziiHJ+/Kdn3xJ9cOLBuPJeu3W5IG6+vSyaJRg8doxt0
T5InCrbASA5U8kuuGCeTElTQBfQBU1gGE77+tbdDOC9bmJLVGA/fBclFmv8gOhbv2az1zgwkVp6Z
oQe84ByLbPwXfHJpR4FVTBBvh3ZnTaj1yBQTtbJr47MJpeq1bIIH3If6yQD60EQ9Aqx0xRlcvB98
brzQyYY4+f/9lYvvouptnOiaJEwPfzLVK+STOqp0CdBTi8BBMETyDdVrz+pUuFkiM/P8ugvGEJkh
f+9bkgCvjtLfRfZB7FnBU57jjexoLWHjJ+qoVdAjZkYsDvabg1tO0B47I8q9Uti48TJn0LJ2on40
MQEV5XQEUqVLU08AhYTXi0AwTSMnS+PkMSDKI2mj7vw/XpuQtqTHwLx48doyPcPZzk5yz/6CwfZR
NxlbAL0cyChBUokfKI62rPUHzLxkv/JS+H+zzHVthkcai67g6AWVuauN+8pIfrQ2zcpB9vdqu3Hy
xC+5jkEW5k/sfgx/RFtgEYPkUqusxNQiUo072suerhcHXfulO1vUnNv4ykKIXEN3UoQw/OIzVVI+
jrjARp6Vysjydp6M414Yo4tZMzSYd4NvbWzelZ0hlPAZH9Fq4emW5EsjNu2OSQkmPmb2MQK2F6mm
14fVMaimyPUt/2tc6vd21D0ldf7ZoR3S5sNJrsKd9DzlCr4/W3S+lZAvGn9Y3NAUQWVmSSJR8yYc
wyTjJ1kM8yZ5n5ThcZrLr3avf05H6WTKySkNkWtCaEdR3Uapf/ph8BSo8p+B6voTLTp7K9de+TS0
E1Dn4NoDZ7Sc1FZI7hSDNkTwdSM3xC6wk7OdMj62VesZ2V6XthZc/TIC40oRy+cBe359ZrveGru4
jyOP4ALjb3YzG4dN+n5YfpkxaKLYp8URHntwTq1l7HXRHjWN/hcIchofgXZQgo/W0G/lWrc5HcqD
BgrwQpSAMnARlDtKCUk1pBDZjPIiN/q3WJH/7KtvbZDvi7h9jqrqIGfFBefTYBr+Ao/7w0EZCY+F
P5EKfj/2rr0kYd4oTBwFomKJigcJ1KD4STkpz+zMsL7PpObIhm7dDIPjsNzppc29mCQ7U/n2pYqL
86zGstvETBtCOz9SOG4BQ1cCG9QnxLVpwCB1SS9o8eGYsAzoByMfWvTnVEZjVqj3Veq3OkHIpU0C
znZWAxptVTec7vR+/q47uN8USr6X4u481P5Do58bzf5qUk7XMmBqSaOuhv1AzzNRQTtvAfBXtjf4
bkp64dUMMGDxUfteHuU+sPnNpXbX4XHfV/OXSfEvgwogPdL+rCbromTa344efk6r9KR9RrrzQ1vn
DOOnX21Tp7tiGkKYbsZx4xuvbDh+GwAniHwUM69ZwpvLK+raNksQR/B6X7krIvXjYyWr90kwfoGk
8k1zoD6hBoXXmqeOWD3E0Y9MPw9y9RfSyVut8ZvONP09IUmEoC6jM9Bt1982RQYzkhpk4+bU+RI1
4SMKnV+FQVrTPFi1difHKSL6iPnJ/qOAWm28CvG/X9xEr/sKTB0Q15sEXDVSR87LGCcEOfMQJUIS
iQmzissGw8Mk+ttCOScKuTWV+DBVAXVPclfb7R+dEW6x9m9rf94EXUTLoO6gAFl0/GiuwiBpA2Rr
UU1Ax/mut9tzY4aP8Zx/knVaAE54b4d03vJJ+rrxHsT//OY9OMyIBMaVBGJRVwZAqWQmFKj3IQ9l
YREvEKeNijtE0h3IxEK8P6b6OTKOuaZtfISVowLqWwdfKExkbqb7WG7GppRZPXxgqrogvZuLwXVy
fFviaT9ARGw2LeJXqksqePoIsOnp6erLPiJd7lIuUI73RpoGQhclyfGCxABaDSa3cuCxWgfRzWBX
njJp44FXqmtWB6AkklwLN59FWtLpmfmPm6uDoYtr+2UNy8Hq3b5DzLeb8EXrTKR28aZQ5OqnnAmx
iJz5/7QRCW7LLtHHwNOcXpNAmywCa9/Eo2Rk5uDZfvEJqMvnIWw92c/3gV1fVLpvwDwB/P8PZ+e1
GzfStesrIsAcTtnspCxZkm2dELZlMefMq99P6WB/bnZDxPwYzACGgalmsbhqhTcY9cotc46V4qtn
cME4QUBcKHFPv3o6OFotS/bwCXSabVLMpNiW2W1CVzfAogNEy0cTRt/UjqzUdJ7aGTVTg+FN2P7N
S3UjBekmb9SIT6HHHzZ+rdL+t6GNd0JU6+tP49LpdLAnFDKTQi5oEcgVqepmW3LwNa6piYgOQxRf
9QhKpBitoutpxMlKTDxvvbI5/6y4yFOAo2g1sAtktHQAvnTeOlYNzD82oHCRjv/n5+PuBMhBOw2S
8RI7YLamNEYZQosxboeFql8VOv6ZmQvHe6+Yzo1OLP56xUvH/xNZzkSbYuXMVbiNs3lQWnQ7g+a3
hhhSnyhc7RH0zv4qe1MC0q5UvbfK4rrXiyfmZh9f/wCxgYtgB4yb0TCqLbgsyOIF/HP/2RJ8bjVH
UXMuoitys+vAALxjlYfUKnZfL3Xh9FAkgpyC8QWmeDnpz6q8mdMJZXCriDdCcQGLqm1nSl5SVw84
D9TRGmr4Qo0PgRZzNnI3uoTkuqdPJ6vjHPYju+vAWEoZCVnVMU/sfNMHaDqiyq4ExqEofgdJ0pJi
SK8j0mwbnFtcTrg70u2dSxw8IlOjtdq5fqYb27oIWjew//73zUGwh0REtFTPBnxhPnUlyi6DZ2Ft
wUE5KL12W9F6CJrkyqLXnjmrZpQXPi7ySDgNGooC6tmAOOidTJJMIk+pz3tK5puq1a/KMXETP92F
+poS9IUhJm8DaI4ovFhyySwP5RaL37wnwdBe89ja5Wp7HNR2p6EMVUz9XXQ0hhcz2xS5vEnxtVYk
2Z0iCm8Y6CtR99Kl90mspnMuRD+X/i1tacvoXacj0swxOtTFXaq9NkH6ONpHLClAp6rbSrf2jtT+
xljmv9f8ZDdkm+Zns3NJJMBwyggKiwyjUOIrIcsxS/j11ke9WSNKnFnliQntpx41uCyyb2sxJCzH
PioaIUVsJfmDU43Xtalva7t+Ec0Oye53qhM/xUp00MbwqBb9bdkG9wY3rJ7sirR4thr/roGA1sbv
pZyuoIwuHcB/fpy9uHOBdoZ57g9I6Q7RNrS7nR9FoGolEPMo+OfxSloprqdlrLOFYSGyxSTYS15n
WRT0qSq0ZjIp/sSL+pa+gXS+0ny6FFJpd4C5QEQWytAio4nrtKyaEclAum6TpTOLaZmXAsFgPPt1
0FhbafFykW8Is7glWxRcUcECc0xclA2krY2VrbsUu/95puUAOAmoCYaSlfoCPjqKYoOCKK/WA+ag
swYnf0K59euHuzAGxblCNKpE+Q3vbhG89axkMpmg3SbwK6KDV6jxxlC6Xaw6+woOgf0xTp/6kvkE
iIa7uVqTebl4YuiPCCle2ptLXaQhImdzYuSYRAQOgKSPSrddd5O69B1AFvj/yyxOTNcVeYv3Mgx1
+s5d+LdLXsFD0UPdRavDpAt5rtAWgVqKOimA6sU3V2dB2LcWejlixiHA+BZDo7SSdpJ227YT81wf
0ZH/rodKHCJpRNpEgU97xp1yOjQGxh7Vmijrr3W8asVudlN3rUX5mxS1nhPkG6nXr9Tefl45SBe2
F+g48Q+gBP8sswAo8H7tRyaPLEQl4BIwpBQU1z7FnbN7QSfpKS4/6iR9bJzhe2bpHTQdd4jGv5I0
XdOReg315Eeo2iu1z4VXQZpJd0lA4ZDrF5/3P7kXOtdWlY8U3CkDttyZHm3pJkV2oYqNZ2y3rdh3
m6pfuXvOj7QAT5NSK8hNUF+Lzfpn0cTv6MLEiFCpTr/TrVeVWD/l/31uyDAJthp1IYw1dExOVzFi
efQlXe+AOz51w5PTIjsof0/0lQne+ZtlGZCwnCdRvy7b/JOkgfZVlc4DkeA2Uu2WxR9GseV4W5Vr
j3RhVCXagMQcU5SpgNpOn6mwlXKw5wqV7Cm+k9Oa/LC7GR0fUcP3zqJxVjhuG72qADe+PsDnYZ6F
6dwjDkCrFsWy04VzzapGv0cQqCt915SAWc2Oq6e7dLW9eGE/hcGoQ2rCMspypt/LuRr0KmIkhXKM
Rx9A4I+meGQwVmfZyjk8v1Ew60ESFXigGPstsbh1kYMNnx1q7MSB7fOuZfhyD5Jrd4coq7DNWlNa
ubQg5uMILNBZAVqy+NposKvNnLDgmLzZwf1o/gxCD6Ki8LeJX79+Y5fOioo4MY/1Sb+SFxA5zZl1
jJ/sFo3iH2+1/+h071l7lSS7CvdUJNm6n18veB5KOJB0LYjokEKQ4Tw9IqGUknoDhvL06j0anzqk
qmS8AvyDn8MLDz8afyXJuXBSBNFAfAiaKKzED/onjMRG36aZGSDVFDdM5hE2HwVWyd9r8xE26tdP
dyEVQHsBXX66tJZO0rz49KpJcsqyRvpLwUY5d5J9bkZIqdcHM6Ooi3f+SMfdMLazYV9nUXc33vb6
w//lN0C4JqsTaNZlrGkz2c7UABmZMHoa2pt+9PdhJu+tyN8baubOTrKTS2snT8l17TLDUdcAEhfC
AJRL5oSiS4USweIA6xJ9yDqOO6/Oc7dKf7fla1g9zcw0v37SS69WHCbuCaojZmWnrzbXa02p/Bnl
qdreBE12rLUXxUx2WV7siubb14tdKFCALvJSQbbQfzyDmfljHo1GpqFQU1sbFapgoDyO/ujOzaNZ
PWSzhsL2z8KmKRH8hHmcz9l2yIetav9ReQPDYXB+6mq0EnEvlIf8KqIukkGCY77MkpLByLsEszdv
NN6VYniCdrHLgnc7sa59Z0RntLmeYQFL9utEJ+7rLbkQqE7WXuz/EExNqUwE4TQX48h2b/UN8+kX
pS13I0yPIF1Df1xeEc1R2jMMiJf8Lt+ay6rzGQnjoOrWTIuo392oQDe2vzEaLNwLeWWDL68IihZZ
D7Svlom1Vut270AM9fRw2POC5+4FV9l9j0ByhqyGP/79ek8vxEf29H/rLQLIFMd1Y9bIi80pkaLX
NpjJAdGb0WGOt8V7SGd/zH99vealS4B2MgabyPoopCiLGNmS9M5QYQn3Kn5i2u+s1I6yn2yM+o+k
abvBRDNxBjyiHlYWFifktNBFxFWk2kKgUuBoT79gPQX6L6ES6amkkDIQorGUoV59pANT9xKhqbRn
4EuISi1cMte6G5ferfbZTxRV0xlmTG3SJqZNzOpl7Jrpa668hM53YKxtehdra2f3QleJh6WhCKkE
wSJQFKcPm9e9beVq3nl9ee+gBTJQ3DfKW6ht0+KYjXs/52HNcKP2P2q6+HstuZu048qOXzpfvGt0
5RHkJEFc7PiQaLEMs6PzrPGhVpVN1EQ4D8N3e01UHyss3ZPLJ9NE7Lp3U18WPwgGjoLsWOmaB7ur
3QCGXDatHPtLVwbSY4w0+G1MXhd7k+JHGvglaUikPIvKIok7ZtUKeNU1yfGLERPqO+LBpOJk/ou6
UgmlIO8ZYeLw+if6EDB9pLbjBGYm3XQGdkXrZfLTOKwUdxdavLx+cgLwuvQx0S8+ff1OpDbRGHAr
hv2mK/C3JHjAIDqowzE3r7qf3R8D/Fqxl+Q3WoxFtCNPcZ4dJvjyVWh6azWdenHLydOFSA/J2HKG
UEeJYeZ6ROUTX+W94irBAxQ7jISeB/+1UW8AObqphgPKoW9f5uEtkHZd9cMvbjHo7OTHsnt87YvM
Hcedme3lsnW16E6fVvuCFz9SGs7gTZCSJbE63TYJ0pCEzmjnqdn1GHjIS3fFjPtAeJPm8iGyHlSo
UY3z23TmXQ/LObWvG6TZfCwCESUtd/Yq2kKseBa06FEqUFipiJe1R0t9pSMuRHojZsuDdmOO1c1I
uMbVrXHzODvK8l2gvNTgZGIjc2Mpu0rT1DVnZ+UCvphucoRF3YrkCfrJp5vThKqZUrKwOQGKk0Hj
ycHAHO4pCTM3LxoXq2bPkJKNzVXZKbWrXZXBypd7loTRpUTPmLtYCN5SdZ7+BPzWGQxlU+vZug7u
gXVzIoaebGQmBCtV9PnzisUQc6IXQbDA7eR0sSlom6BCb8zLQ0+iiaZ8d5q/lX/lTK6SbhuwaaFr
YQ2tMwqTVzb786o/ee+LxbXTxVXM5QNMSHhS5aqLHp+txBUE79obwm+zdTuHG1q2m5rdlnYoEETy
7WBvy9TV0kfZ3syHSY3xmv3ZxsPGClxLpcDy0a0tNvlvNQk3kR3DcFQOkDt2avhQzvdV+5w4j52c
up2OdnOlun3xLGuZi1PHBhPnTR6mG20uN8r0qGTbwNqm9k+9k92KVNtAA3HQ3ACrOewEKtcMdxC+
g/4dIyvXSCyUn1DjcbuY2eGhze4b0EFf3zVnVw37RYwVhHOYSGdtCFwFMinK2xZLixfBhBIqwfnk
gSVgVI42BHEuM7dfr3k+poRsTCrBoJ4cCsbB4oSkktTFsYQcoOhQCrS/EF0CoeGW4DfplxXJW4yY
yRT8DI2VwuvC8zKb4omZjaOh6SyWzrPEmZzC/hRHVLRAMP1150PSdNfaMLPokjW4kripFgfyZMHF
gZTzmsI9chqvIJOIYJCbLXZoUIRz/hxIOFrwWWDpLUT4Vrb5LAaKbUYjVPR7yCLkxSXqpEHOPcqz
lkbkWsF1VpguwrQbAcgW2nKy+pGy+YaZesqACp8QnhqHbbWWz1zc839+x6IEqeWxdAqN3+HPwHox
8dSQeiuHfjvJiAtJI76ms1euhLxP7Npy4wGBiALE4fJcxryp0eQqj8zW66ufbfOtdg5t8uynm0n/
Jtl7u/vbk75SfcVt5Bn7xnf9aquMu6TaA9MWBDFrrUl1fpvzQmiqCGAuPSNuykVwcsrZQW2DptG4
U+qDZR2c6dqskbn4UR6kmUveTQIXKiQd86z1NPuulr0icu3vhXZj7K0BcapN9W4MG8d/0tLj1+fl
sww927H//bzPCuSfLkxR42HQR7R94tCr5q2R7fBZqx/idFPf1xO6HLux2sY23+VNdiODoWl0vtjr
uTjM+fEmb9xEc1Fzb+VtqIAA2BwAADjDo2KtxI9PWO3ZDyVWoRsIrAr+5Ok+ZnGc+rPCPiqTvrXZ
tRCxKBgzr3gpvscBnHt7zI6OjAWgpXjMJ7fjoB5Tpyug2tQ/kLtzsTdxO/+jjpP9XH5HV2tb9WT6
hnSfmB+GDFHBOqSMUc3bMqqY4XuRbB/soTgYKar0KOZRCWB5oDq73M8PAIiOlvFIDrCR1Le2n5mF
/EBLsSlfkkp/iGR5B9wtwdo06tJDKym/MD0V2vaqcCl8jROvmszrsHuJ82fTPMYhaZxxq2d7tNvd
RLoJpWrbgXv35YdA/ui0h4iDDL4jwUo7FQ9SXRUUJoU1v4RFsku1+qilAHkQXuZC+vqYmJfCivKZ
JAO9oKOxCKGG4wfjWKhcGeJX7ppfwXX1aAy7Em0obsfruDvMYH2h0qkHxQTWxmRmO4wbPUDiZQMj
o1KvlGbjdA9H3E/kOHFDBX2r/J0DvjWMXUTSXR/5+rRH5bZ9y3ZTS2zaOlzPH+aNfyNJd3B44nFT
6+igeDR7VGNfxtdle+/bO5TR0iflrto5D2EJyrh7havex/uVTTjLeMWnDOCbzFbgG5ffil5JQ6BV
eutNXbHNf3T5g41W4u/gXvrZ8JV0Fpaqv3w6SyOH6jGzr5X6qOhbPT1UYEG6O6s9GuZrWPxInV0V
tXDbNk3j6WPplgyvq72Ub6dA3dQ5bYwWCMfRCe9VqNqz4pHPzPoOxjQGCa+hsbMazUUwN/gGtsS4
t+L3YbjOu7vA2WQvWflTdYZNolS7KrgzfOyqEkIgoyAQK/eavx9R/VODwCu6dwCMN1GwNm64tFGg
MwCiIkVM+2DRZ5xktfBtdSAbhIxFR45PMtgKEwI3b97AEK9cepeWYwxGrs08iqJpUYkkmabEkpXT
ug7HLZd70ZkHYXGQWB9azFwsWQO/Gxfud9BO0NoYfzGUXGT3Tp+E0iCnrVdC5pvKNyHXIpRuvz5v
a6ssIt6If0fF5JEuSEj00Z2beXyblHotWTkrNznVZEbwVGm0nDceMjT6gjIVUMXupYT978D9mQmj
I61pJRmvs/nZCe57QUDnGlcmSEvjcAfIY6vXFHLt2sT8UqZIP5cMEZELWC1LRW8Himxs5IhnU4UT
XAbVvpJQQc3t32n8I+xVj6Iy8BWvcpSN3z5+vennLTe0H7hmGEwI1gmx7vSe8UmazTDW6DkMlSty
N4FSFMR81f/wAUmkIbJqwAmK+tvXK1/ImOj/ACXHeBOBnuWh6gYn6+OYRq0dkQYjMqiiL5No+caE
nFq8O57RrU1yLz4sQya+HN4yjcbFEUumLiOPihuoQ9i5hi+CFSb8QkSuKrQORbuLTwD7tXblcF96
y3QOaNoTUGWDUe/pPkd2Mcs4BPC4yffSeE8ld2pexD5b8bPc3tshrC4JDCXOalKy1jy+UBt/gnQB
hqAQcOaAY06GOdKgR4TY8d2kv09FlwmFQKN/M6xq7VEvlAPQbukw4ZD5Kf58+qglys92EkMAiIHe
W3V2UKudoczYQt8Lgl3ToKJowU5Ff/XrI3Xp/QqTH1JPXAuYli6y8DSxnKFzrNpDaWpj9m9CFd4S
GPDwlWDyqZSjvAmhnJV1RTqwSNZO1l2kC3gRqx2MSSpwpOaH+r3Vb5Rh7xhvWK+6/oxnLvseZRvB
4wuwivh6+QuBU0hbMX8injFvX9RA7aDUQ0FHlBm0eWwn/VAOP/0xWntIcUKXD4kWEsW0LnhGSyJY
nkQ5UaQlUuivU/dk0BFNqGDDOPd6vdvh/bMzkU9W23uhLZ4Hwa4dbdeUn75+2gu9F4AYfEPMbqk6
6ZyeHq9UgpiiTOj5mbQVYuR5dNQljfp7QbZuN4+i6dYbbu3o7mhThxmSN6xJx57HLn4CLhGC80Fm
tBzFG35RWKmtl55gUmmIJgoSQJVBhozI+9C86Mroak5XqL/nX/Hpqos0A8fgOomEPGlaZgcMDJAr
QFddP4BTvqnK/GFln88/Y8HyBoxCG5zL4bN//U+ppNhJloUJTE8fW3lMid26VjZ9A8MvtfFR2NQN
LlK4I4ekVytLa2dHjWxT4FSgOTOqWKogGd3YEK0YF87OlYmqVgzwCt2ETs1u8hK1ZGF+Da5M5wjG
IDKFjrg5r7kmn6dZJz9i+VklZVSGsRHWniwHWFGihBsZBxk6j4rvuj+D/1rzMjyfzMCjQJoG+wRE
U+hjii/9ny2v+qrNNWWqvEoptkkAaNCUvVhrj1YlbYX4VSmEeSVsLgzdLVTJ64b8oU3TQ4iBpLbG
U75QywvmJyqvnHQx5lyENfKeIanDsfJ6I2QeUbhtH3u/U9C9OVpnQQPIkPI4QEbb6HfC+Unco0Iv
2MTKDucfL8vuB2BFHbrB9oj2g6kBtLwvOmzeShckq0ef6Ouj8ynmfhql+KlgpZHaR9WRft/pFmaD
bU/K1KJ+OsZbOHoobEBYp/EgBOgdG3KmHrg1kjSq3W2DuXNT+UH4RUTHvPulz3cdV4bdPo89Ford
VRygBAK1QXRv6jC8MhNcAdXqKNn1WngVYevshzOME2gJ6oilanmFo6TaW6ik5smbTzZvonE3IASN
RKsQrjCb/Yxy58DvSru1nPjCp07v3Jap9oRU1vLeRA2/MyWt4twRx0QSKORbktnYlOVezVB20LAl
zLud2ayEtEvB/GTlxRHDi7BjnFtXXjRhoYOmgBBEEcIxYnVLv7Iznp4slD9FmPGoUPit96+PzPkg
TkxPBGAWYP8FtaLO1GqprfvS0waoY6IcAOSZO8Ou6JKDTDNRp5feJtM+Qb3CeF5Z/XzvWR3/MGAy
Amq9JHn0SZEXVqwS1SVz18wH40GahZ9mvImT284/YKu3b8p+9/Wy58HtdFVx2f8TadIGYqY5KSUz
BN5yd9v85RNRjOaYFonXWSuw9QvZ7+lyi8AGLHjUSo2HnNXQBS7jTiHiKHjCo4fbI8nLORP6n0HC
a/ZfBG7p68e9/I4/0xZ47CbIqNPnreJ8xkRbRuqV2rWJn9VgJyeZl6b2Bj53aKSf9rS94t/IdI1X
Fhebefpp8/T/LL6osdpoimEnzhwwpi0KaAr0FTLt1vGZbWcSXRKiuXjN+AZcpY1+CDM0x7HkzKu1
8HghQ+anAAeD4wCESFu2Z60Ax+O+nYRcdrIBHd7NL8XcI42XH4ZIWK0/h1lDKFyDSJ1X3cA5VHTe
4Uwx412axzJrAdQ4owg2B9W+nv/OoeNWgDLhCa20eC+cbEo7UU6jaSjy1dM3HVoF4qhxixYYdkNq
VG+mSsemnKlXuaexeZXMv1de73nk5oJEZoi5MMkKMmSnK5qlFVRYFBSQCsadQR4CQXM/9ncjfrjm
VLvGSB+MQXq4K3r75evFLzytwNbScyIdPpesz2pfyQAt5B5mP4cy7W5D30VhKcS3eiiij7H++/V6
F44yIyVeJON6mFDL2VKmq2mgZXbuyWS/8oS0UVCvXOGfb2jxuQAXhOaCjC7owTNoCFdCbOfo2Un6
uJs01KBj4zbMjVtIfbsp/Y4KygFJb+it9osQZzUz+1s0NvQmi9+O3r9XSTAzejJ1z09ML3BwB7Pv
Ajv5mRgIEXTzbgqdZ3/of3cYw2yaKj4YRl+7NpKMHjicXRRLAcIb6mMf/vl6984FEjQmgqL3RKKH
EOSSPKhhVA2FDIk2CVDR3GaH0A++1VV0ZQ79dZ3eT0Pv2gqqwWN2IxgwIihCU9k3ZntdUl9YarOy
2+d+JeInAW/nu0TblZbi6emN0eIGmIdq3RRwXGldpyOZ9pS72sAtjDoapC/0HJhixTkQ/8IVgonZ
pO4DedXW7cJdePJbFqWdr4dqqMA6QsODPHckYSvCnw2qBmaY3ph+ex0QFSOc4e1gFY5z6WQLxgpf
MP8F2He6D6StSA2kUeG1yINNWbDT82E3YMRTSgcxMRZOSvrPIjDIcrXPEJ2P5W6Wg7UXIlKe5fFn
oAeUUqHXZBqLu7IY4fDO05SDjILEaFwz4qR1nqBsZXyqqJVm786mTD8BCxFEi8bxsHJKL/0CYpmO
mqHAUizBw8GcKvPYFAjlyfcWtbyC5pMQz5/QokXeY+Njs2CMwTa1gr16MPB7+PoHXLgsiCww/QS9
HOSkeFX/JCdKpkeGlhh8jSHDYw1OPd6XMbVCG5crS108/hSaqDYKZdAzUcBQivPOGrIciyATGa9+
qzo3ZclgjTybSYaoaBq93bRyxCQsdUfjAeytO6i//usj08IBvqKj8/xJszx95KGWyhZVpdzzVflo
2eHeQYxdawJusZXzdd67QBCXzonQrIBWuuyBzqUcW20Mf8bXZTed7DsoZbeO9Z761w3qlLIWPwx9
9t8BM6zK9W8o2PigPbi4I7muGbe1Clp1NtxifdzPYXXNECmTrrosunLyepM7/T7Os63fRreaZByj
blh59Avhl9MEBF9IwUDnWtbXRRJYeT9DlZRGxevy97gxjpRDeJ9Lu9yomSTytU9PtpIetTnZIvck
KfK+s2eEwOZDEWXfv37rF9Ix+Mt8YXD1GCCBHzh97Tma31Iuox7iNN0VSYaHJg6cRP2zI93UOCYh
lmYZKIRN8v7rtc8/MpYWFo1COISbaBFro6kurHJWgUlwvAeFLMV5sKoQqbbo4euVLp04Pi74najv
4IEmws0/n3NTagFOl4zGorA5oofwPbemDyyTva7pJbe17Gg7zMXaDPfy3v6zrHa6LJO6UE6EBiR4
mIouRXmVqcndYNcJ8IPa653mxpeD68HWOW7j7utnPpfNInAxTiEDFRj9s3I+NtRYNWr02sr2WLXl
MZuK3wD3d5Kf/wn76WBwyOPbRA1/Kjiy0di7rov6ZjYVd3LT8q0rsqevf9F5piio8rZIPRDK4b4/
3Y44bWpliojk4VhfKdO10yEPlOKGQmu6lwuuGGMltl587/+sKP7+n/deDI1hViVAHLW6Qx32WbLS
V6n+M/hArNP4NqjJfKz/0xf1v0WXXbtuAu1VzDxmY3oRdPgom/ZTwvB3CvaSVW76KNq1cXhrO8HK
415+5Rx07kyGpVxfp8/bJ4lh+X0I/icd92YB7aJpb6oMlElk4/NjXiVZvkvVetOUBaaktmtZk6eV
r2A23nGvv6Nq+aYVxkro/dTkPM0nhDIynznDRULw8kO3jTHxJR+O3WhIN0HUh24COtU3H4LSKTdl
3uT7OQIqUqBuT/oXVc6x8m9quF6OGnhzHXyPAhN7c79oKV+Ll2buTNyc0iNqX+9zLG0mtbmHQvT1
cb1wMX8KOjOqE2QAXBhOd9OuEh0jeWb1DhDp0X4pO7e19wG4WytjuDP8Lsf2zlLQbLxOMLeMGdCm
ofN75Vec13anv2Jxb4VJW0BFpb6CubXlfbk/mkffAKucQKtCW9aK5m2sp3dyEK9FkEsBWnQq4OEy
0UDP+XQDEmu006rACqBym6Lep4Hx0ckTA8qguA+69Dhozm6Q7a0cNDQtxu++7OxC5SA1L4oGhS1f
iR8X46m4OjGeFpLey27wqOQNIH2UbOsUuB2LpQkwZzUL91VA9HLK57R2HobODhm6hP+VPSdaY6gQ
IIViY+W6rAknPXLMsCMlDORpX9uy5OplczUb7c5JmjvNLsKVXOFSuESLQKGNLGwzl7JxqjxYWm1r
zLZG7R6jrl1hdt98w7jFM/AgTdNTE+THrw+bqDCWH+q/Sy5uZPAimjXR5UdflW8vDnedkm2C3Nqi
ZLJD9WhlSy805US7ET61MOh1KHlODxiD77FsHIUufGAcEfV2ZwR85V65DknsQY/VXtIULu4wHzUW
x8mUAkILh7VyXz8v+pBsZ8IAfZaTfjZXbLVpyFScSzwDzctU6/aWFN/2BSDqwYwOqUYR2GXkZelr
10aHuAx/Tlr3nXYq/pFM/0JJ+VPJNMsjxmF+rVdeUqXA3+351UqrnaW1Nr4C0Y/Y+DGqIInKbtdP
w49cG+EjZzZYUH26KS2AaFYTPqdprIFSypn4jPVNHOv7NBs2WpkejNJ4QNV4dL9+6edqVjBwRMOf
m5lb40xEzscNcBjGVBQg4dttNFuvdpztzcZBAl22O9fygbfZ08+4b6+VYDgknbrt1eDYhOkM7ltv
NvFT2WaIwJBV+Uq1OWRDcJDHYSVfFOHm5HSCXkAEhHgEgkFAKE5PS4+icRVViOFq6qs+B7iJta5U
NNuvt+M8yohl6IQj7CQsqT7//p+koTEGxcAhKvEmq7lK2hbAH8gY6Bxa2j/lWHDFKsyVObltFOXb
ytpnEZe1GRzxgHzwVCqLFKkOW7nKJpCKoYZBbjxdx2pyNabWjyhX7g0ju7VhOJA0X0+FvZEEpFhL
bquxv6eYOYSWzyAs7Fa2/bxmET+KsRDdNrwUuMRP913ts6CWmjDx0ji9ipq7iZm73CNa2dnb2Ie2
M3fH3K9uJt1xHWlwU4eG2TQ+pPIMB2EqAThZK9omZ4kd1RosCq4kAaQ6k6ZIa/5Crq3YA4MO8Hp2
q1H9jivQtza0vTKUH7Jsfu39j5XXI+LR8gTKgpNFpCBMLPMrP5pLVUqU2Ju0ad/IDbJmydMcavdp
XsN/l5sf+W9JqbZhlnwEU/Xb1IJfE15fc7TmLnN2OfBOUNGHU2BStFFFnb6TKO1a3S75JdbgeFXd
HVtNvUeY25W7alPNyVXj+ytpnPhfnj089GLySspokqLTJVXfD/s+Z899yEcUpH5R77K+3SV2fDCd
tY/90gMCkRJsZnQ1YXucrhar9pxHvRx7ifKWMYEfq5ax96vT3ve/hvbvyos9S7I+j7joCogSkVv+
dDWrydLQlCR8r+VmG5v1jaSOe1tjFhGaDzN8V8uXN3QPcAuYr9G9Wus7noc2utnorEH+pI3OFXy6
fl4qBgVqGXsjY+1iLreS/2AM8kpoO48uMBUE958UCpantlhlnByjVEcm6HL52pVPpU3tO99iw7Nb
2c6zC5XPE/QEsR+oDoCgRRiTa0kP0UKMMFgs3JrZdia91oPv2higQLRvt9ZD64crq56fGBYVkswG
mYTwzzrdw0LpY6OQrcjLTaDpTSO0N11Zyg7okV1nuuXK/kqGdv5FsCJ8HvCoUPvPOndTrkVyEUR8
hNV8FCNjSS0fVX/eZWZ0m/X+ykV94WYCYkW2QxnF9XDGu29QUCyM1I8B24tCCH17U77Gme2hGqzt
RERunWrr6HUAMsN4XXmn4hM4/fwFqwIgOp+IEB1d1JYzmpddUpsxqoe+lwGV1335Xk6YmVfzTWir
AKebna7N15GauHPVgd/skv9D2BcaB7CKOFtnJGk56vMgl/kN4VS5NVFusrtvdmreWZG9xWPod+KM
j0m9kqZevGwMEiTcbO1zk86iU7WQrzf2mvzD8OttlI+vijo+xpmN3+/4hB3yXbhKv7iw3WBi+UhJ
RM4pYyEYVMP2edSutndK6nhjP7/aFKKZxBbr3YsV/155w+IDWbxh0Tog4+EDQi9DhI9/Ep/QSUi7
K0A89G6vks65Rdc5FgkFyg76UWv750lu9gMUnyD56GWuACUcHvN67XI/H5WTAnG/E40Z0/KLFmUB
UpZZ2MZwBDM0nXR5fKxn890skltJGx7DXsbKWL/j2L2MSvxrdNZMui6vbwokPW1aeqOLOKnaDdfS
wOU6J+XGMOaNURyQvtn1buX7+7LEcRJ5YRN3MJCuax/5eY7BlJqJGPUtSeBZUMkcJ66hz3LxkX4O
yfhYJjcOJpCRmd4qgXavRPYuU0Ov7awtX8it7DcuOhw7KVxV1Lh0IMQMhmNP6XtmF2RIRmmFxUS6
I08HNAfzMjzQdrpTERuuteaYdDKwPHsb5tVNUDivM2Dikmrx63N5ThfnOFiALfkK0NnmRjk9l02I
enwQCr3vud5q6fSATZ5XookovHqTaDo02fwt8c2fWmWDKu6rXW1el/ZGqwJPL7DZkP8YqfymqzlK
/Ya2SfhfdPO8EiU+h+zLz4fcCA6ysGrgHjr9mVMVZWi3+aFnVs59FRmPUTY8NKp51wfjXQhqMRnU
ADR76Bm5ImPUaWBrzyDELZz6j93IoFKKa6oCfD7L5r6XyrshKp/iLL/NnWaHq852Gnnb907rP0lK
8VfvfMudpuxaMZFgsUG+ZqH+bHL7baUuucvVikYVIzQ7ctYs9S5ctcxp0bNnZACce/moCn3V0myx
IhA40GIAVhxUWwNPq7qGyh+5LaDjrw/BhauWCw/OCWpwDsyTRUYR4BiQ5zYVeVf8nYrk0SQyVXX8
RJn4MMzWSh/kQsnDkYNWjbcR5FlUvE7fZaoPSQJlFuONQHvs0+aX5YxeO3eHQusR6oeBFnf6voWi
EWBhV0z589iqsBcqBYYy0qgJJ7PGK+PrTbhwEdE159cIFgw5wGITosIvYtvCDiRRJM7PW5KVV1JW
b7sK9a++3vqQB+s1EtbFzw+WBBKAdEhE8XO6F6oUpvWITY7XRMOVVPofCF8Du8x+9JlZ89ant06b
XXU0r2o727X+uGlDc5vhtRC03UH8qyU6nOdKNQWkkNkmE+MC5yvJ+3p7NPFLll8gzVJaOPzYcx2H
IW+bkMZh5PXTnWwNDzazaSf2640/KfK1lr7RwXyxq7a5bSv//3H2Zctx49i2v9JR7+xDgvOJU/1A
ZiZz0CxZsvyCkG2ZIEhwAkES/Pq70l1dlmileFsR9VC2ZE4ANvbGXgNYlG34SfsQxGxdsG9UCJpq
akBHNq9Xfng3ToqtmTIogC0ZfscE86jywRPPbPCsDOjMl8FR6BIeDDm1xT6cOOiR3fTdF3qjS7Kt
mof33++tVReCVnCUGwbQfs40brK8taCNjDWAd2PYGlZuPj04QtznqjqA6Y3NcvA279/0raQTvcFf
d50VYrBvb2xZjdkK1HaYa11BeH4PpB4d63gIocsBZ0e/Xoilb+2BL+85m3LcmDjUpyAaoc3iPMsN
FNDpQip5XMG/zRUXVexRNAsZz2xTgZ68bIIUr2VBYyUl1peqE3FAyxvatUsb2BvB69hjhQYAtPMg
MDu7VylblRsa1d2k2zPNxmtNjUM7lDlYvEWwnurpKiBNsGla88lJw0sbqi+2G+VFvlHVuA3t+saG
OQn8pIi9hvHGNfObLG6qsF+bFUlaWd23+x5aCnwFtyjbYQsv8HriHVksNuTGISuG07Bjy34Wd6pS
a910KOcybDS3mXELZyhw3K0YqUMccH9hHbuv847f73eMgy8S0b6kbj0GFMevQoKCOn0CgvpsSGsc
lwJVRowGIM7pYE5ZGYUUYO+y6m+8GsRyClJ5Breq1ExvepNd26ipIXWb8PTToPRqhN7MUa2fwzNN
McC2GAOoRq/g1uZP/Zra/SGo4R/BgRufCKBOwW06Pmi/ffBG9sgvus5cKWNIsrR4HJzuQnidtaok
1C88s7/rB4fCjhzVlyzbJwWovmphPym8vUAB2ks8ba+WVAud38YGUtjIimA0CAAetuPZTjVBBgTc
7TBbhWW4qRu28bNhBUA+BIzi0r/Eh1qPUw/mc3uomXXGbOfirgOuQQ315WDCVLz01SfX1HDiFddj
ClN1lMkNR1nHbFBfvds61ZccZqFZGzkbODbHysJRKPoCevyhsesL48CM8px17cGi5bkNEzGtwwO8
d1ZWY65k7SdNteshTQ+W33bQ1kaT7Wjr+P049Xo9Y84cHZ6P/EFUxkByzE9QnJE7KjQwZ9IJYMsU
EnT6WpjfA/X9/fvMTsv/fSP0V392BY86TbN4aMN0qs8Jiv5JgoSxdyw/ZvC58Uu5qc3sJtRnmgSX
HTw/2iC89Yz8Swjy8ZcxuDD6VSEKGDDY+4YGdlTZEC8ZLEDsliwYZq3L/zwkkiWEScgzzM/qmrxz
vGnMUSgDt23y7sGTza0ocB47Qi/YoSAjeEXkqAsNAUjAfMt8Q836ghrNArB/lj389SRHP1YI4wBZ
NI+zbUUEQPXlsXimSI2Gc1G2t5PRPjR8OB+q6Ywofz+m4d4I6qt+aG5ci1zapIq1fQuUQkQGsoGl
x04E9Tl3yBkZ2d6ywAV6f1hn29xfzxn+tJHA0QJQIq9jjucWho9+L8oufZ45eyv42rb7xt8p91kB
lIS0nvV379/zpzPWrz3o93vOKga7To1RHe9plshms/qirNwk/FZU1cY0+nPgk+GoVZPyUCCkZ0UD
LFB9waabyTofASYgBTxuqLXJK/CGs/MW6jXS+eHmBDqH4xXoGu8/7s8Tntnj4pwLyRU0mXE8MD8B
AhYsLSuKoWya8cpwmo1Er9etbwenfhame6hD58Ip050P9oDWdnSkcIDcldhDsBPKPlfdl2K6r4YW
WgP+ha2tB1jFKE1iq1f73umgqEUOyP1RRXQg3ytoA+XoRH4xK/eR2OrKzNPYS0VsjyHIGWkSpHpL
Wu/CyYpoQlreGKsqeGyHWBogtVrG2lXwRsjrvauL1fHPQLWvLXFvBAZcp601GXByl27stoacl1pZ
kDsDUCixZX5ttu1No5rrI7tsGvxHMvVX6cAeU13cVhyiCfbwJeyXqo7f9j2Qn48NZrhuHa0Z5y3m
wMlpqz3Mh2aYYId+FhrxBNjroNZ2c5aBCl1NV1xAoOLOrCCiU/47hP7Pt/F/0+fq6t9DKf/1f/jz
t6rWbZaybvbHf51n39pKVj+6/zv+s79/7fU/+lfyXF08iWf57i/dVQL/zX/l1WVx97+ebvXUPb36
w7rssk5fq+dW3zxLVXQ/HwHvcfzN/98f/uP551XudP385x/fKlV2x6ulWVX+8dePdt///AM5zYuV
cLz+Xz88vuOff5w/FU9aZk+//ZPnJ9nhX1vhPwFpsY+dU2h/oSv1xz+G5+NPwvCfOADHOgHg2kaD
+wh4Kqu2Y3/+4f/zeKCCM3LUc0iqrCMrSVbq+CPzn2iy4RwOxi5H6NgRmvfHf9791Rj+GtN/lEpc
VRCQkn/+MQsyBiClkOQH1/yYlL5IosreR3sWlckOulrZVpcaez01DHHja7DfulBDrqh0iPEwqMnZ
pqZj36AHke+mNICa62RUe9vv0AjhdrArhsblsbAF9KUhm5glyjGrR6JJfk0n7nsr24P6CFSP4ALp
TU2OOiTrst3gs3EhN7Rfd2p+vc4szwmFBOPCUc4uCAUU7XAm61sAiOdBH6PXl343hjrLV15NO7HS
Q8q3sMga10I4kGNqahNEzrbPQqhPqfq5yrLgfhJeoyLVjNDa4byjSCNDUpxT4ZLHwQiCi5xmxa3f
VXmE4S8SltlQerHrUTwFwKsfpaYUuyxHlX/Noat8rfrAOZtY/l+ehv56Y/f1AA5DJwF65+4OyqCF
HznB1H0DNkOYMToqwSdBuQadsAo+jZ4ENIm7Mrgq3SrcC1r7S+D0481+xf5fD4HJ/XIWjW7ZNQOU
A3a2PRlXgFFYj00o6ed+bBpjYQ9+ncL9usdsG6RGPbqeHCZMPXv85tu6/Jq1hnnra4B4wiobi38H
uldx7uWamAkY/7rTbJOHgY2d8d6x4fZuFH0ihSrKuIWc3b7mCkhJzxyMawPWqPc5BNuyyG1TE4Jt
jfkJW1TwdehZvwUsrIbpWeeEMKatCYAhhin1Gs3q7qE3UgEpvLTQC6nC8TO/9flnyWZlMjQXQJcC
Ps5NIKi5YUV49SKY/RUwXn6MU1991s9R7dASqqcuKfWD4T0xa1oPZhiJLvivqse/P/Zc5TOHF6Qz
DKpLJLmjylrL/LlQV149Hib/wlTpx2bPHE0eMnQsmN10CW14FEBGqzDPwwEanBUi+v/MIuvLD3Vi
CcwrC9/RqWQebuBBxo0KdPenCXS1pVOCU5efBzavcBxHVF0STs3KAMCf2DD3MNVC4DwxzD8J3y+2
gRzW05MfDF1i0CLK2wsvPQKp+DrgSxXYqReYhQhRikygKSsTHBRd4yxj5SDHQsW6kB29PkT5NY1m
0UFCChesPdYlowd+FYagtc29Fd6ZJt+EVCwcC516iXlkGAHC5jZWAx2y4HPZVda+88rwBqiw9Mf7
8+jEWv7ZdXoxEqMipkUFbtGxHoWY6zThkx0OS6IBpy4/W88F7y1vCDFNhQZwqx3bPhpA4l8InSem
0Zy1WYZB4VhwXEsG/9BbRz4MRF6xykqeb97/PCdGYC43J2GoIvu6RrgYzZWn5Frw6mpymtv3L3/i
88x5b9IbWqsYOZTZibwVtbvi5hKj+dSlj9/sxcAGZVUOfZl1Se3U6xbWGBC/Xfjsr095/p78cwTu
ZGS9LTvRJXk+6AcqcmtLcYd7iC7ybQ0nwgicHessDaslW+dTL3P8+xcv03J0V9iE5TaINp6sFLR4
Z+FlTo2w/frSjrKGFCpoCEUSBSKDW3XboYW81Lacwc1/fazZGu4ngBfqsEWLOmY7TnBGvyq/l4/5
OluPkbMCdSpWZ/SbgtmMB1nOCH3UFYuGyF8taa+eesPZdi1qCl+DVsqkYbDBNuSjj+wTraOFSvzU
Ipwtcc0c6gddjUjbQ+oGrBYOUdMg3WQh1BN9H+fkH1kr0HV+PVCc9FkfVBT30bqI6Shw2NxY9sKG
/XZAd+enyawcPOGEmAaQrNnVUBkYrPsAh5aZ68Wp/eljrzCrfmiYBpMmIUaCtDpqu/JLiAP3hTd4
e40AbvT6+9RlVoimw/cZocveS7otHH8hCp669HFmvVh+LMxK8E8bmaTtUOP8B4dzhoPjkI99ldni
thSz4YqBkyFvCg5eHa7KOlu49Ntz87fu91iBRAlskkwMBrUp0ykT0spLWmS7xho+OC9nC5wNqtDg
1svEDPu4CtKVbJY8ck49/mzlypSlQ98rmfTMXOuGge+cbofSBD0wXb//8U/dYrZ6G+mSchrRjSBu
FeVBEHfDJ175USMXumcnFtZcswiQq8qhJUa37D4T9Mc1TvGVeSWnH7CI+tgwzzlcVeGWjElEuJZ+
hfdyUtILZtYxAG8LN/iJpf295IFOxOsVYIjAHssKK6DuDOJHrU7TrTvxoIrs0aeHvrHIj5xx5xIN
PL6VzVSsesvMVugXTnsJaKYCcSB1P6tgDB5TS6l4mHIzDmth7rkU6RjnWe0/6UGHtyFcUjbG6PFP
pqy6OMxkVLgQwBktHO5NdmesUtd2N22TF2j6GBnQz0Eq494oyA7UwQaCOCBXgd/UAQsDhePRmEQ8
mSWwH6ztL1M7ZPt0GMfvWeEG4K4HUvGI18S/M8BZPrOp5OdyNHBg0jBP3qMrPV01winv359xb29H
OH9//SntaTC84TgheHXJvDBOtY5D8/P7Fz8RqQL79cW9IqVdbeLiSPnryM3UV+YvMURPXXu20JWt
/dwnhUyUVbWxJXP02LVY4HeduvhsqftdOU7SRL0CBM4Z7Ht3FaEfC1BzJYOpVhQM5lImTtCOMRwb
IVUG7PZCADnx4HNfWDaVQakYVkbrg4Rhqa00xMcuPe8imn2u27BH6gQiTkwMd2UiefrYPDlOzhc7
mhSWaG2KyApr0BsvK8+hSv+xp56fl0vsYuHYIx+aFNyBDAsau0ss2uPTvRGF5nYSoF+MUN0iMtED
XQUsg59DsSL+ItrvONneuv5xk3jxVYw+7BvbBJwyzTv+ue+LZsWL1ocEU0NunRSNk3aCsRMbeXhl
FVzuBUdBZ4OgvxBnT02m2bCMsuWT6jn20oY2hyql2cYAVWFhKzp19ePfv3g9LuvS8QuN1/Oqda8A
igqWDvFOjcws7mCXZrrqLExVA+12MOkbt13XwlmYrqcuPws9oPxD9gEAvES4FGJY1UPL6DeTmQtk
ihNJwJwKS4WZqyJHEuCV5NDlj2Ick5RDitVeCEGnnn+WZeTaa0dOKwmjO0jW+N0WhKn1VIVPH1rN
3qw0EHJsLff4/GPfRLl31vKFD3Nixsx1CECOmKbOHWRiHZF2R3O+xTPsU5eeZRR1D8NqqXBp7LYA
asSlpdfvf40TozmHCVqWgbZD6XQ7G0Ja684LjJWrpdgw3x4va7tIz96/z6k3OA72i+XkmdbksgaD
2giYy45pe8eqoVqoZmaw5//UzZBhfn11YpS1KppUwgdy8tZV6YGj6HsUMLMmRfOxquI+NPXeg0rQ
wepbO3Ey6QN52XgLc/bE67mzYIij8wLidNg22yPDM+hKkA+97+9/uhNDNNeyKdKGcEcLfLq0OfOJ
OtCW8bgX+nJo89v373Ei8fZmIakebUdoG/eAbt5Z6Xa7qk9v0EL7gvbCmcP8haB64lXmFvSZXddD
ZeIzWSGIdylJMlZeaeS7ICAvTLQZyuXXXJglRzC2b0EWRY7RDblgkelC2LSv4NndMaiTGCMBqEoW
xVdayHybt8LcQhFnWBlAfmydaepvIeZvPumgTw8dl7Cp6FNvP6UezpFEIBKoiPeHyUnJmXT5tM9C
OJG+PwYn4p43i3s64KTxBR6cZGBOWgdk8JGa+MIaOXF1dxb2iooXCl04mdDqawMM6DQ+oumwcPET
4zonfeoMHH/PxZYjSwv4hHbNzfKp14AekK5bCK+nXmAWA63UwAfxc5nk0js3p/IWZ284Tm/K9fuf
/9QSnsUQx2VuAzJ3vysKVt/10EWNde+1CwHiROMOJNTXIarRoeAOFKZ3TahgRlJA+6BXxqOGmOgG
9iTGxmuKdAPMNmC+o2OduxkFtK8yvZWj3WEHyEVx3XtZs+7tEb7lhenBzMFi6xIMm63mtrUwC099
hnn2gMZr0Lha7UweOGBHwvVVI3ovTJQTcWYukkpBofM8KOZgjvs2ooAhzrnRAccXdH7cAG0Af0yr
IwtDeupusxUlSJ1LzU2S8Noez5VtsAvo8dZnAt7CZ37pQ6nDGPzxY1XZ3JxYs6w24BPTJY5fBXui
+nCl6EBW70/PE+/yE0X5YgNlYCTKsg8sZEUVJO6sbcnL3VCzM09Yd2XaLQzQiVU2V3BzB08VBkNp
OQ7lQXDvR14at42vbt5/ixOza24+b9R9WGfwaUiMYhOYz0R//dh1j6/z4uu4oa7QgQxIMqIi2cKS
6THI6mAh8px66OPfv7h4N3VjqaWyEzEFMBfoAM1ikEz82JPP4gIYNi66XagzRFUfGiNfWfUHC4G5
ZhSfyraG6jTwM2UHyVhT+catA95jMjSwsfrY48922xB2yF6nJ5m4KbkYUBusmlp7C3N+Bgb9ey//
KXvx4su3RUdrw+R20lehv2U4ON2q1ACYkTcIeI5hpluF3tVt03hZMtqk3DMDdpzQ3DbWBS3pmtQ0
jLBZwPfpQ+9rz7ZRW5plCoMCO+ky6UZeD1MpYNR271/8xOKbk45TQcwqJFzuGHSsIAqf9uraV5N5
HwAg+On9e5yII3MGtZ2Kqh+NsN2V8ApJGrcpbky7qG4cSIisnd6DRUtF2tv3b3Zi5fwknL0YP9cC
wTjsUjvRbfpJVC6A08XCpU+9x2zFS0HbwmYeSSjjKIic0YjNyauADuaPNlNfB6uj64+9xWz922Ry
IdfjkMSpgZvJQhhsdQHZvH/xE6nTXGrXGhQJdR00oGLldO0huVkXwoeL42B035u0X6IYnfpe5HUQ
o6SbwIBgbTK62QA8mQEXKRfOoqIg28Iw0UW0wAJ4/51+iky+cTb0EwL3YtxzZygmkk9NYnZ5A9E/
knM7MtuercMqBEKfOZXjRkqk7rnt1CGLSgKH9catQV+Atv/nInChNGsawQ8KemAMZ0RypeB7fyka
LWAHaHZ77LYotESBHmyO3U85/RfAopodzzLjh+atwaOMk3BtTO14D0KIHfVeb27gPuvdpwTWeMEQ
Tvd1Q1hiakGXDKJPDecs5ahBJmigLtImWdZ5a+IZP2CXfV341g/QHL68/3lPrKq5w3fZutnEYCmQ
AFTCo4FlEOin/pKm0E/Y0RuDR4LXMwWmQizQLat26NNCbw240XVlG+WeiJafibzMP4fMKqco7+rw
wSkceln0ODeHE/O0bmrPvkMvv/DjlLuTPIyV060n6g5F7IBEsuVeaS7Bdo5Q07eOIOcA0WkoiOZT
1iRI3XcVGHrEAMtXmwcNf2M+uuswKx58uOkJdMz7nEeTaj+HzUIkPTUMxynwYpJ3GcpG1jGS2A3P
bop04ocQHbKFOvbEev0Jin1xdRZYsjMESmQ/C8fNhFb5FZMI215Dw2tgF/1P9ijLh/dn1KmbzSIc
6PvoR2I97CBpxx+oHIBadxsnzqreXDk0ayHjGbbJ+zc7bpVvza9ZxmNCxLvOoI6747nhAHJP7Bjm
CXLvZumxn+VPOyhr5JuyAWyDWemSivrPHe6t+84iIFfSDFXv4fIDPN9qKbtzQHLFLfwQ7Dj1G/j9
Vt5A16Lu/a2dqWADn5Tgi5vr8kzWQ5lQbtEV8JTl3tTMuymyXqwhgC8e06G0gEwbi73oqAFhYTL6
66ySxf2YsfFe05DcHxGiIYQ63eqyNICCHye/Wrtc0AQpTn6uuxTGmFNLKXpc3hBD0auCH0vZ7O1B
uecwsgwXNpzjBvnWZ5hFKF5XqCM8FHje5I97dNjOuwxeMJ32x/j9AT4ZQWZJYWUwajp9D0WRHkqd
NG26nTAJ/DhaY4L2oCOY8cX1Br6uLRjGDZkiz46dZ+feMHW3pPMhh97ZbpCEZU9irAJo50AnBCpM
tWk+KgsuxO8/6IlgPcd3MrOAmDxwsbtmIBaEyoh/DgHr7kvtHFNHki+JeZ6IFHOAZ++VYP9zfPLA
z6w4sGy4PafaXVhPJwZ0ju50O15JNRZqBzkj+EyO5fRA7QmMErfVS1TqY+x/Y9L8ZJu/iEYDyQkU
5KTaVZZBdDRKx7zo6ja/Znoa4TZrV+DohToWjEDX5P3ROREn5rhPYPMgf1AqtePWaNz5rQPGNbM5
MF2mgIMMt8gX1+qdMrbywboIDKWXkvxT82IWDqkgBa2wT+3Myrrm0M00SbGpbWfVSQjyvP92p77o
LAqCq9iMY8rUzjeGSse2w9tDAC0FuG7pHOc6tlE5d0FNJZoUHKiXj+WyP/UMXwxkiNTMCTKzTHLG
PveITmBuWUuHBzNVxL/rtTlANKRBb6cNPEuHxl7r0M4PSmjDg+lUCp3PVkIM3Guz9kB73q7QKoFe
oV3VSVGW4CjAuGlRrPrEhvaTK/fiNRX3GVMwrU6E6Iw18PfWVoekjiBeb1/Jccg2o0rbtYTM0wou
wT5Uy81p29eFv4YNdb6xh9JN8qKAYjyoKQ+E4P/CwfM/tmTnWFQbMDjglrClpAHItqnd5TAuhD7f
QIql4v9U7TxHo3ayq4mGANluoIo8BFTCiRe2U7qCLnaroWvlyUPYOs73IIXcdwxd8fHe65VVrHlY
WSvKh35rWqh1o5RIOS7VBjO64t9zZA5jLfJ6cCVDxykAMvTgSe7D8A7OaTzyMr+ImS7FKi+oikvC
YSVpD8JtI9BizQ+2X+c2NrKnctTwPdlWkCXcgn5sXZS+EDu/ytIPju8xVL+YfunkM6+GBs+W5Lrb
gDLXbHo2tQm4BEuuPCeivjmLUYgJRceq1txWuRqTUGb9OgQ0btOm4oPgBHMWogKldDsNTgEsSNXu
GswBCH5P9kKWcGKJ/kZXpW4j+kwXCbRqa0gu0hoK4762s09wUu63DrTkh5VSrrWw2Z+qFsxZVsKc
trYFb4CDmriXyLz3v9NxaO89j44rWoLaXcGBPs6GDBIo+M12V4w2hwi1K1cEZSvcPPiiP9yJLWau
hDE5bZC6XjskhgN7+apZQw4ETR8d5UuuCCcWGhj2ryfhILWYGJVFYpq2saE50ShIQz5ANgRymFns
yjA4B8F0uDUDuIKvGcqpb27rTEto6RNw5t9UFwqN9nJY1kPipN1jSuobpXsITt0BfLrz+iJpm/LS
HmCJXstNWTnrGsZsU6Y2xE9/IPDENoFliEmhxWavM9NsIs9HfZ/HChmhMRSJ2+QLR7xvT0YnPP79
iwWLAAhLUasqkh6SmbDxldUBXsoBgVUH/Q7XNv3JDKdwqQtyYp+EINvr22Wm3ef11GJo3AIOMbWT
jVVkNCn9xoF2uzRCadgR2iHWdwOT9qs1WBaNsLztcgt6s1pbvWwX6kz7mPf/ntrBmfr1s8CCkwlu
uj1WOdZcBOmuxoPvkdPGCpTCbY9E5ACMEmwk4afsT1BPs4HqKRuASxuj/4z6/nuX2V4KzacMfEbP
gSYIhSKJKVq0X52UNxvst3JLsdetIDqVrwQQSWtqeCLpKOFnTVg3950x0tuBTTAbrznMjEmOcLCw
8t8OlbDJev2GdZVWBtjEKhnhPr31RVpslWPw2Cr5Etzv7WwOliCvb9EYxPHazlSJsEsKseWs2hmT
dmOIzBqJPzLzQoFTd2M2xpL28fHh3xq2WTVb9K5Z5hRSuXnqPkHz2v8McaOPYc+hQPX6dbiTZSP0
YLokcFvzzCSUQINETx/aHSGp8PrqhiHtuvMMsE0yV0V140MWpWhM8yIts+bm/fT67fgKW5DX9yiG
qhxzg/6kKrXncCZk55lbpdATa8Lw3BVj/l+aT/4noYGc2OtbSSulqVRgOLa9rAg0j9cFsDrrDk4V
8JtiRhxowTfoU2xx/LoP6gc2NR+rLJ051JjCk5GGsIdOIF5v7typc9Ym5GY2H/uIszBFnQHgZH8s
E9aN+8wgG+TUnwzm75yuXFDZOLE2g1n0KQ0387yyB9be98KknMxwpSH8ESneLkXbU1NhtvwrboIR
x5BsK6Tyia2l3jjM5Y8ujthv3FQvdc6xI5y61SwMoJTrBAXJEtUVb57TzpsuBRQPK/hCWHpTcy/f
pbXL7khQ+2vAoZqVy8tx01UG1CTKHPiUoKG5iEBtVxHxoJZh3Y5puRlpsaHDt3xCGQpZdZyFGFEh
xVc0/1cjqkdvqNeqMw6S8e9K6rOcCljZtpuqdGIXGaibZjtt1HCQLVP4sbp53OMU3oJZTTas7Rre
oB17hm8BeEU1jaFdhPOXY71WAp44bup6jLNx2tdWlvisPEckjwz1mY891KNpH3ErhJYb2aXUyEHi
fmQVCi3YBEaZ/OSF8Kus/e9CmWdlDsBGjQMycywi6NLHhsOjkRobR5vP3PtkVOnxpHnvawsAh35b
HBkGx1Z0IdZud1NMuotMiWoVzoRR11QHMk13wTBsIHV0CV7lhjr7gn4VtnUVusOjI+tvY3XZYzcx
4VVjFVdD8cOh3zNoPGIkRogN8q2yeBxaLSirw8qRbZwi9yO5s23T9iz11XNppFDlqOPJCPcu3XqQ
xiZu0pE81uGdLP2IBg3Mca7z7LPR09gSl0XH7/LKSeSUR5Tc2XSKUtjlVLWKtfWY+RMMiKF3Kb1N
05Q7N4Sqk1s5UVcLOMNZkIMPYne4SMf+cytuW/VdDMgSUnCypw4EfzZeTmFwAQ4y5GOLcQ/hbMBI
h93AayQIZymOfyKdjp8FtP4jnXWfWPi5DMG8zuHWO30pSH5ls2cxfBGcxkFxyTKIhjmZsRJposEI
x86IA0G4o2l3Z1tjF0GoNRomiP743RQP6rqFyn5Dn9FOijvqnhELrWuX+CsBhSUYgkLOsyg+u9Al
MVOI21shW5u+vanonaNuSpNfUwR7ZDq4Xx2ZzNkaodoKH2IvpLuG6MtlG1ZnTUBjJD4Q71f9FBkd
37hmteolPIPDrxV+ODr9mTOwqzD40fkycgeSMDg5Q18Kk7EAX82JndoCfQ5Ve5atDA7PQqixNMCd
pNlGkiCpFbpOXqhhf0EfwWlA+iXxD6Bx2QfPLTKcPpgQuU11ByFT2Palq7Q9ype5ULw0vk91sEGm
s5469M3qm8Z3Y1Dst1XrOkjgcZxQu/xgQZJqavzIoixhoZwga3bFVAh3yzJO2V0HPReYfJRnpQPW
WFU945AiMiBF6AeXZn1d5VddUKIu0pe1P8GkGnLlXX0Y4WYwAgBFC2gRsV2lMck6PxrSErvOYwdx
wrKaNrmttkWXracB/Lp6BOjyobXby3GaHq3hDApfaIadm/rKay66PI/HvI/bDvOkeKJGecB8WoP4
sfcJ3/MW6gA9jsInd91U1rrFUOM8AEoa6R7aaV+tGoUDNG5pe+G7X4uQrw0XFJT+K9NiUxn2Jsst
hCKBRSbufIjtEgVaI2AOTc5WAyyTjN5ZQxrs21RCzUPAEtoEGqgQEdDFUWd/qmkam1gayv3qZd9H
8shIFzkezsah4gcxWzeG19ZmykcQOEZ67Rp+Go+62VDYZPtNtenDx77vYzPgD3163k5grIx43yDq
NY2cHiKXXuhtGYEr+dGu2Wy2bvU5sLLDmAaJKx4LgvNFq31Wk4APabYfApuAQm/FXUD3nf7cNCop
WNJ11SEdL82pv2ub87KF5V59bgz0S2+CSsawAbhkX0IYqK7Kc5OYsHyxY8dBdNI8hmBHVMKupBBp
nHs4miHtxkYxnHXy0tAm1PUuwgBVkfM4iiKqYMxBnWeImsEBqt4Y1fexuJL1uLL88j7NPzupFXuw
GYItfTLkekULIAkwH3RWH7xO7Zlpb3qYOA2lgBNfsdbsOTi6QwZPFS/v64Kcj34b1elwphsMCU7z
9jUrYZit1nmhsCRJZLdQkXOGpEHcKO3ikjbtkwUBLsIwu1U3ILiP50aBmEFA0hvyHTzCIKHpT3FB
SMwgveeP3jatOTxW6RfN74SEaQrUx1k6QQFujJmL4s7vntFd3IFNFIPXlgC7GHstsuksXE9yjLj9
YA7pjtkVjherq94EyyGVQNYdwGNaBxQ0JusM8hiw1il43NgkKZonop5EwTdMwyA7l2DgYeYiOYPs
GaLdeSpw6zz7ljPUQeYdqV1TRGDpQ5bBDML2IQtVpqCUVw4HC+4boEO5HIi1FtorBx/yE0EE4St6
Ab80clFDW3NVT2mdwWnCdXGewcSzOfTmLZEwB4U7eX2TQ3t9U7R4A6B5+QQj4VEecCahzkZDuvbK
relwI1jKz9X/I+w7luzkwW2fSFVIJDGFnUPnYHtCOfQvJCGCACH09Gf1Hd46VWfettt7g/R9KzYb
PWsUN+BGLqS9aKzs/W6dWHORNDOm3HLRuirZpLgGm9oJd68rIHimdO8XniNbT8sTPAcgeeA2SP5T
UhXnFip1vJnQzKRlpOTKqxFJsuhtTD8EKuVutgnT41B7WIDTNu/fGt8hFZCc1BjdMm/OVpD2amOg
RNUEqupp6w0qDqC4OzoMMHsBb8seKVFRCavpHzP4961ovq+93u0HAUSpjf+gGUhdEWGL6iyGk6mX
USkCDBeT+g8Z3w+Jrauc9qeQT9d+oqFs5XRwpO/flYhuLjV7Cy8F9L3ZDaz7ioJ1+UPULbbRSa/z
PUrCYZarebB+fQQzMex9CuZCBfXqR9iBYV+7Mb0cNFvUtc+drdKR8ZIGNsOSDPuEiqOfEAHv+xbx
WlE7P+uCmxKJPAlyG817uvFsp9W6XjUKINtCajj3cMC1hXtfm+ZT2iI6d7QjiBdedoZndQmBIN4u
idKNwX1SRs+ynV8Xntxg0j3HfU4OUOf+kPybUOnzEwLU0ZuuwF+DLsgAxY4g2hHWR5VdUCkPcEQN
6mVl0w49L6eeJk8ITH4YdXGSMdkNS/Tpxg4d4dg8KNxtFeVorQvbJ0B/jbYc/mPOXXFuGmTV8PEM
566BdZDuRz4dRkQgx1odZDNf+ZReu4D6g9Z213GKvsMzt19y9n6H4JJLMyembFR9mTodnYhgJWCc
9zoUomrT9B/8gzWyh+cC59Qw07JzPWz5LkItKjqK1SEPffK3l1uoOEKXTg2SnyR0NqLRexWjfxgx
vFxB5FAMGGFJHTD7OBUj+jJdFmkOECyy7mWZ2txUhCdYHCbqcW318XCIshVOjLhBQGYRi+6zDYUd
EPPotuy4bN7U+NOJ+spBQ7SofelRLlcQ+hzxLb6ingTDWTxYO2JeBhJaLnSM/+R1rGEe6dWILLfQ
IgAuuCzexS3hB6VNdONDizW/UCoHoxnPd04RT2Unzl7mGR5Gx1IELOAvqPC+6PiQ13wdTiug1t+U
ffM9Tm2IODR2zXaMj1AGax3eYa3K2oqsa2ErFUJxnOyEs4VHUyQPBVoaLzRB7Moay/mqWZ2BV5BU
5zhmhbVX+I7bYT9qYhHujU/N/U30qpojJ+hsSraY60PLA93P8Rxu0IShkden6FQcTYM+BkIFpLKp
8wqP4SIdfjZTldSr2Wvjm7taWnnizbK8rGTC55iv2ZBdEqDqmGgKGCO+Yzj1iOOy5bQskjEuhwKp
w3FBJlzveqz7c2KKob8sMdPz2Xl4r6p4a8YaR3WDxmopfOiOuZq6eQ9y+Stvox65nqRNd8WGGO/D
wOoRApCYtKIMArw6EiGRaHHaXO2bXadSBImiWaQtJSYYDBoGeXQwq/LS4n5CQdImgikd9CMULfJY
3yHxHMmH6Ab2gOIyxOjNCf09LyNM/huB5H+ikXmByjuMF2OKFvmpyXdrRQti4ymr6XxK8DwfkXub
XlORS8wsSJ66uDwJGIrpUlwbyLFOcWrVO0g+/tgPbtoLs/mXAV+EL4ck8c9Z3S2kykzdP/Y9urrS
paHHOYui/VAs04kjpBzL2hY/JFM+3pHa0O46792rtLSp1iREz6vAwlFFuMkPppf2uInNXsCOyavJ
GCJcorElB85t9rUqinj8Ls4fELpn/nhizL4HMIn/E8u6in2Pk7FLLFp1h4YfkWANcqZj83TIIbI8
mlqkOPXl9lCnib2GJp4PGUcuoUVBMYzcaUI9rgGkYWH2z9MRXG6R6+G2qqTM2g6hI+rMFReq7DqK
QOFRu0vfjN3rol19E90qDspk7XWSYn0TzVQf7PeYmkYa6zJZo+4/zDftbjHTn61dhhI5uk8ejXYY
60FupWRZrlsWX2wncVDMzwIrCMJzPavauN52dMshEx3kf3Qb7joNzS+Vrr9DXmOnREnMrrH1C2PL
iPVz/ImIGlEtTRCHNZvfI930Fdft9DDiCT7MrqjxFc2uHEIS7SP8HE5o+6lQzQPAsfsgyBo6TfWS
Qr6aYT6J6Lmfsvi42GU9sQbR6Hxk+mC6cK/j1F/rekGaLY/Evc9lU6kxxAgPkF9jjVNJZc0n8iMR
6rSqHpaBwiFIRa6HsTbmUaOQ8sbn+tv5OYS9K1ixm8A1o39j8zsnFrKjFpP4PGyva5Haf0Vu+DtB
WBi6whL+gJdwQ/3nxCvdKVHNiNl99QOX56LDntiHmVdB5PzQT3G2zyNVv9QwgF6TqRlLteJTiduu
xSiaffaLjZAZ1NWVaofxZy0YQeo8C4d4mOQBpQbpscMqqKGfr/qNJzuOSXtJsIWylPAykqjHyqFu
qPKBdG+uaer7rNCeDk9IhyG+bhD9m7oL9Di6BNvZlrMp6ptnrbywYVpfZE+gNhQcW7Q1KdY5kQ74
KMLXNkCTA5vT59zGLTggNb32MAecDTPhGPp2BT89ERz2MMVnqTR3Mmdjhb4ah1QFh/pIbt/MIPC1
qAY9BzKg+NzI/TBLD/ZYLr+Sxs0/Wh/lcEqOj+r7/Fj6dajggnC7rMkR/dcOPwKBXo6lSM8am1Hc
62CzY6u7AopIfMhYw+KHeB3UPbIwYsxdnO4FVqTHyBbNbdY+vsViETtwWbxEXjhkbilakKNmEOgq
oobslJ9ktWbrZ8sSNB10zlfIWsatjjykcmRr2EHstd47Yf5rTfS2xMsz6iizw9Txt8jJGNjS+oxI
g+zUbU2AKAsN011HxlcP5goFRR2wE+q61wQGnf1Ec7frl/Z5trg9DYvNMXU5OU5T/6JzgvBTAwxk
VMU/pPl2+20wFzsv/Lw2Ub0nHt1YMtBdktR4YyHkL3Vj/0TjEh4DiuuKuo6R68P6D6rrcT9NgYIR
iehpdeJLZktXxX1jH7eZRi9O9V0lFcHTSPlZQv26N7DC7iObC5iRG4Xo8fRjztrl3iQe/SgzRQyE
H5NTTocBY/76YcEVoBcAva8Omq5SuXCljXrwsuC4vLLl5JYCd25NiodWWIFA83BOsoFcZbG2u4HR
E4QkXwKtDxU3ztyg1QEJXIwjSkhadkh6yo9dp/jVku/7mlO/64NMSirmR4xfZ7wtN69whMQEx5xl
/J+ciH3CL//U5/O9o5PRJzf2mLVUhhz2fOrM46YWpveD9kEgDt4/O7jhKixcw3OchvUfdgiG5wKh
34itFYv7LeCP3L5lpNMZdakL4tmHGpHbGSoUS5Ob5wiliFXcbeRrGlleybhNXoI09S54ARhyaYY9
1s+13Fy3ngvbF7vYNBiE4cIrWYMAjHqkzZOHteQq8Dq8jlHY3rEZdgtGimVad90c03/ZgCBbTAJT
ObRSPzX9l07j8WQctkV0pIaj3yJAdoYm1bYx1FBqVAeiV0VUBWamq+la3mB6j4oPjyvhDVnMy3uC
GPODoiuEjIIU6LZo1+eN+fbAVINiBbAN038z5H3fyc5Qwmy+18iqVau5rnbCUlV0iH4GkaXUz0Qg
CYFPA8M/Ek+4RJo4KlFUTH7ZRJszwj2gJ7A1fWkGY97nacxf5gmJ4dSz7GwnBL77jrArytjQlF4s
OIRWuUWgMnNiPzB0FfCEWV4jIoT67RdSGqHTCGgd1MBvM6A21NUwMHpM/p1WIOjkhDWuDF1i78nm
VnDXbklxaKDnh4Y6rlDmGd0R35o9U4Gvbl90W3FEstR8onM3lg3FZ/69hC1HFjZxGXLP9nmn8BSi
N09dB0Lz95D04FxlJGuG5rF5/IG07+RfFtJsqRoDlyWGGqBeRAu9r8ciuhHg7O8mgUnZoenjt2JT
1h2W1Zj+GBkJKG9sPC6rBH3WH1TKEc3JHILhHV7jRldwPy5ZlXeI+9vDxAnzdBgKPz7DcCPtvW97
coWIYs1hr23FWsoGCCJcJ7B2DI6oI4SY8P6uPOTmnuma+iOL8OlWpMvrBzfm7YWOTv7LFNaLkote
XY1LxF/p3LzLlO5/6g7+SFQxIrmjJKR292iV7oLrhWL97b/DNONYj5VEfNnOMQQyARTYMrrXYES7
cspJj9d6knH+CEO1+NhCp84zINi/c9PSd4S6p/+8i/MdifrmoRaiP4hmXJ/waY6vrWK43toixjah
jUJh7rah2U6iSgfl1/VRkDzeNbyFEb7NsgfIZdlbRpL2A8Uf2X6GwvDGCI0/zdzVP7Isjb9cbtCi
rXTcDlUceEC3ziSzW0Z6QLI1mpv+MjrmqIDM9VMX4rlKkYCDBrL6Bkoi/FmLCEZECGZvoUYhXZqu
do/ab5zlY+ELdKJM7d9OLu1PpGNx/AZiDctBIIjXAyQmwj7NKolMpfKZoOQZzyxMRwoDp/Pij8yN
3I2kkwfkgbKbL8Z1H6FdANe2+08CncCFgdzN0q3fwZ6Q/xBc2+KFbzhVXBrOZOxQHpWaEbWc3gLi
U599veGZqT9XJO/1iOE6uR5/osnyZd/lfmeweqNSiLlStG1U4rvcQVvkDtu3+oBHOf4Bx29I033q
Fn0lQzaUDtXrZdD2sG5SosF4xd3SYwnZmR4X8wyl21WFiGP0G9+7pT7yhZxQcga0zuXP+Ti+gD6l
sDm2yX5JwrjffAFQFONWI8df86r087fdumf+hpVhP/cOvQXr8C9x20+W0Nd+wy/FRszPfbJLub7V
a3JDpPrRtojvybfsEinsv1p+5VSduLNAgIAQg3F3ARsUqiYSBPqb5eqMQoUTP7Fctbet0EPZ1Bqj
KzMZ4G68dls9gpnoXHJvya/RXV1PPgwqngDMgMtEYDks0/JY1MOvXNV7MSU3uQBe9KgKuc6RucRj
cQRBcFxgjs7cdsSRxI8MokmghIe4ldg6Da7h+JG0E6l8h+EcBEuGtzgct62B3k6Z+7TMV0FQU3gE
hOp+oDsojP8HiUnR9gMm9n/hyv///h/uZzYuedacCjGiUQB9dcsnyiG2fb7a+j3lRj/QyGJcRxb3
8jI2PDOlFNL+7VUfXu04kVORYwb8DjaNaWnqKT7qsfPoSx4ahpBdTM+3dm0I2y0aZRsHiokONcxF
lBz4OkPmuCmCqmTs+NMVSQUzKfEsLv+hUH7LqqSLUSoJ06V6Sqcu+hpyS8+uVqgfAtCFjaiZEhBr
Q3D+V+979sr6Tn8gsTTjCJ/zBa7RKaznpFv8HtJxBSt7nL7UJomecWbiBSYjr9Sgm/8kn/v9TD1y
2DEDkccFcj9Irad6nHfLFKPigc1GYyyKSAT3DMXlk0bR2zjMW1J2YUHUE+XufRhsfSe5it8mnobb
tkj7OOjIQbLCE6C+MsQkqQAKu+uQZyOmadvc8UssT2IAjrobx4idUU2PH+0h4fmBjoD4++UyqONI
wZGXXo9DXrbZ5k6qRVYXJlN0wVI5xV9hc1CHR8283DOgdI+e9vHnlCfiJEYs6hhHCguWAnrBv8Qo
eu2gMPlRWDF85lvXP8dzHB+LbJjyarE+vaXJRtCiNNFfzDGsk0mcHGsj+EOix9jiHYinWx3noK3g
Af0PSb3Ai1t+SUQvvjSE+2Cn4BZ4arZ5fp/TePuItuQDM6o4E7C5wDJzrf8ODGkBMi62Fzav8S03
PW6UUeTrmXI0cHhozn/1YL37srFD/bZuWSoq1tnktWgNfypGFCfgKJotPuBVdxc7rYDFRRG3+Klo
g0DT6+neblt/RrRz/FinMRZIjZqefZNSlSLbjKIYFmJ6E8qZDO0h1CK51GzL93USe3Pia4QdIKtn
kOKN+pzRAYTTmMFTWyaYWb/X82L6gI50/t1sU63QBzPEHPD5Ako2J3OK+oImzrvDNkQ4ghRsFLt1
LnhzUiJJb3Fs8w1avqh+z1YgHYeayvrO4lY/m1jhos/SrZkqss3TsmOJB7pad1vcgJhkuJT61tjL
TGnmy9jx+Q5LJIf7n5mohJx14zs8T/yDTzzgl4ZTI0WN+TachJwG9BsrX1/lVMufuc7ScxjXGmyv
b21lNeYmxMwWxU3IuX51wLm/ndXiOoLVujZjqs9MdfG8Q1POnFToKePLaWnq1ZTI1G0f8gxh7qpe
ht+pC+ABkFpODrKT9vsbibd/DJvAB8y9wz7Ps2/tk7e7Zu7ZP0AXEVLUfKxR5Tea+B1k+PTbQHQl
dpSI4ZnD9vI3pXF9xWOHopbs2xWDRpT87rYRaHYYWgCKGMuhL+V/YTJPfg9SAsUXJoSjxQh3SoEw
ksrpiT8auAPeZirDRyIBPqN+bfrhCyiGkFY+fbDQzQ224Q5UYudxhQGyU11TthbLOnYSlu4cCNUT
CZKy/QKcqwAH1TV/TLSMh42m42E2gq67VtMITg3Lwidbm+VrKQIbdqlDlXw5LXb9jyjenLEqBNzJ
sv8BT8Q0Vd2GO8SExP3p83H7TPGKfMqoJo+oX1vupEmKT8RK+y8OvP5g3RJlFQZW+pBznoN83QIM
JMsgvhbBZiThgQ34NXkkK5bzrJN97uvivcvb6WRlZJ6KZW6vpO35Z3DSPK59lr6i8l6NaCRfilfu
ipSVRc/mX10Cxu174IYLrou+80nB5nKv8u8nXRCLn6pbfN5pIa99pGl7RrLtEO0YE46XebT5a2Fg
iAC/F6Zya4cIRO0WNHo3+fCemmlD3IHAMapt+668zO2ObbP8qHkADTPUdXdayYaKqDVuxoqxIqTV
MH6jm22DLjss3ctEynxoJ39oEg4hwjqaKC6BNUwW7YUJ2kTcaPrPqRZOnFoE0iFlsB2zd1t4dgpN
3n/xtJj3KT4rICLzCigl3/rpKdNGfzI0L/wt6hzYE+9wFgxts/6c+qL42wS6yZLQ2r83SJa8T9vU
/wugN1+YXLp70QLkBf6+WCRVcGUf6sHIG1szbDwAz9d8R/lq1p1NCwcqzgNErGM0biLqMSzdDsl2
+FZnfJV9ib0qu7PMhYPsm/oCj3z3J1/ABtCoi2CWmMUGN+6MG3lXA789dgy/ZWmoBSFfL3bPOzK/
ouCv7/DrTwBrssKHqgh9/KQTEEO4I5LHDiA11uwJBliNUgUJ6nobkO+Smmf4x6PfyMJDJ41u+10I
moOKt+GB8zG5NMLQpw4mL3S1ROaszdYB8GzkLaMqOoceaEPWaaQcQMd49Qlhj6pz+sE6gBXNPMAO
gXvZVECDyI92hEaWrhuXaKDI3ZEy2FQrqKKTvjRq1TdgjGjZHDgDEr70Zoecpm4vswkPY8J4tSJg
FTV+aXZpC4ZbJTPDe5GhJ+kwQVaBqP98Q98ETBj9Y90keMQzW4u6HCOXvQ/Yf+od9DA4ETMLugsV
yhukzlyHX0x+b6Rp46GVCIAuRjAkIOR8UavHQcLX0aIvFVvkgC15oEP8o+ND99DXBAobTCsQtkAZ
kVQ9oBJglRFpXgxqNx7xZcnf8SwgusjaeXqIXSR5yVlXnNG/wX+YtMAZ3rd8euC9g1t5qVFDUrW1
zV7kXIh9FGh4ngAtnJN4kBiQWDraykVJ/S44mixXuP4hPU25hAZLde9oo+32dCMWr9swvbhxlU8K
HZCXLWvBxVIxbY8LkrA+7GaKioiJXL2Jtr0b6vz3VOD4LxHiTo8j3sBDBG8C2HJ8fqzlEvg7coNs
neA/sFFx8CPCpnADjBUJQ1QNmPghR8lnCKrS9bCgYvWYJm3xueg1ebU9n14LhlqpnEXsRzek+hBN
bDhmftJ7rsGq8yX9tW4MKGgDMGiHwOEEKCrS3F6yZGsexJaM1bQIehJZpFFYVDCMKGObLP1OgYQt
8e8XjyGl5MlmbBRH4D6ph6gHichlmuGbAV41s0c8O8bsVB8v4YaKSPcuMzUvb5sDKv1dkx1yYGdG
/ezRJvqrRg/mG4GOjZVNNIukxO2a9AAwERmDGxkP8w6BojTHArL4s2QdZF+u8AZZletsf/d5QobX
3Ofy2CzW/DVgMYGt9LXsK9ymMKYbyJy+TeIUx7jbHNr6RDSDrRfAH97JEDw/OZSsxuhogvEYQMKy
n9J52XNaJ699g94207gFEHyxRnfNi+7gOKj7EtQfgmsDas/83m8QWxVmaz4dxuVDzRyBPIRgd4M2
tNrAR+wnPvr9nLP4FLXCxKXM4vS/JReQ9OC3OkkDrg7EWHpWfvaVgz78t5IcZWpdZ176Ta7vFifw
MZ8mdo/jMef7JUr0jzaW3SMYzvGjtkP4RDlGc/aC6kuaW3luew3kXHX0W25HYdbB3XJJ/Oh+j2Pc
PguVf4zQLn3iiDRnoJsE7jtcSn3ad78WlJI+dOO6HXBt12/jLKJLNMv+uk6ZPkUB8iuUHQcIayZe
nOrFsXNimXiHIqF4p7jocF5sMT5Q2x4av8CzvaXADgHVi7PAB7TflhGgQobIfxR1QrPwLBIJ3Zc2
fXhJOY5aiLWaEENt4POvbcGJoLzov9ZFQW3jtyXt9/FCge5m6Xpdolbv9cjA5ubGQh7X12gmrhpu
Z7TADDWWDSvTfT8Xw/NmZ86/2YDxYqOuOZEoAstQ40LcYRuS8hIIY5ctaZaHcQz9CdpESLGwUXRx
aTnE7cG1/s0VXD2CNa2vBi53UWpB+UvvV7wEqRt2yD0L76FJ9Q/S+OitHWhxBAc8d1WKZqSXWSJ2
oI6W+NYTO14WQh3oz2yu1mFKLpwAQcVpXUOKhqvhXKx2fgZngLKNNqh/YrK445qVVLMEvuVIDLVr
Df+D9xtAeHDF5k6TlBwBvvp962rclzgd5ttg5gKqlK0YHlLftgdZJwGBZotFvv2MrJNm5sOjBf8T
lWjRya5oa1ohaewHcp8IbV6yOU6u6HsNtxYU3TVtG/YIhKvdFThDe8vdmaNC5VWmsgNx24BoLZG4
uz6J4KKj6hZIKVDqNZxN3gxfzZpQyDk39Y+YQX/ixh5EhYcHKWlgn09sxQqyMsEvXAn/MaPl9bQW
rLkqs6oXvywIY+mYVrBVQJ6hqwjIbw4ok+TgyOmwA7HT/Vwl4ScCpxpmZUgCyjBlfgBC1w0RsFlH
KPhdVvyKPcnuIg/DbnZ+Qrm5/24QWsc+KrMpQru3q+Wbt/F4WFIbf9iMtEes/9sePrhwAoQ0/oYJ
zGCWbQbkEeEBBYk8G+vw14/5Iy5XdwNfXvwZBYlPBZRJ5AKa3VtAZqr51+SNg0BHJ+KSt17fFJL7
z9wv8m+RS/KnEGrbg9PqqwQNSO6C+apDDDDwofs6aAZNiC1OeTwwJH5h9eCs6d9HDHa4WaBag7Bs
gBuGQHgST+hRx/0lTwmell846ek/T4b4n1LYsYPTSQW4SOQIz+/rQ4K4jDcw+91j3Teww9YWtGuF
GCdUNM4k3wNV0Gf8q/bObB5d8DBw6Oe4LQWHipgzcJR4puazR04suBjI5bjgI2S+gIJXUFWFfx8p
0U8jAKed1Nl4B0uO8FrwbQc4puhlwWZ5zUWGd3FKil858/OwazMjUTQ/NpBkLgpISzlNtEO/Jy56
gQWaQu6GSuIHu7JGHDgb+pvTAXE0Rhi8Q5a60nUeVcaYtl8aHebDkBnxVE9duLaYG+924ettjLDe
rUkhf8jQblWvYxiHYqaqFOmtR9s0tGpJijrlBpZhKAs2EJdDODJUbR1j4MiAd9cNj2aHopyz1WBV
4YkUGoLOiE1QSuRFC5aErOoY6Yyc3Sigo81W7KAIMLkIpYadotK/mALCsMZD4yRqYO5xt/JTpqW/
b/maRGBJtDx2oyuuy9Q0gPOzHH/Q2+aK3iJsvFldH7e+Tp/IIjcGxAmqGyx57UOHaLhnMdf0MpIY
8T3ay2+GmD2mqbL/UhCg5p44zh6LLZuRHxPb7EMvZv6ZUMr+rFZNh1UW3RWnN3TeCV2HuWwcSNID
IpmDrCyO1L9mmyJ4LtNRXfXm0+No5XjWCW5NH0/sZ5t915sICPbzJ94SfHEpTKZfbpvcA11kdwZe
jzeoLVIUuKAJiL9EGjPr1PmiOyFWP+ykMu4F2wd0IKkWfq+TIhywU65QV4f8ApM32dfof7kkuVl/
DoGIZ0w78yGoguzmtU3uYbbNDxRrJU1laWH3sk417tgGLWJpjbyXqZNfVs9sq5I4RZ1jYdqlWpxN
rohu6j+T2HWneAbpJ6hhkLTBvFH2KmWgg8LwRNes2/bSWvbQ0RWXZs7IzaGt+Jhl0XKeMXWtgGmK
+RHpQ+ERrgW6Q/C+f5ewPxXVxk1xA1G1lDh8k73Oew6RxUBy+Np6/diTIJa9hAm5KGdU8YEA8RDP
gNbqoZn30ezghQVtXa156KCYi/tPnIHR4woE7TwtHX9KMUH8VBR9ChaS4mdeOLpPVJ2/osmdrDs6
8rjCaJC9Fz0KqIEHZPraj3qF3Void3Du0w4oo42hVhiivQ4hfcYNk75M6v/JQVqxfSZgEhb0E8ul
gkBRoVu6F/SwaMDZa2zikyYefZ42Ms9ykTEkW9CJKei4rq3vUKiMQ/KbRMEhElr6AhlJ+wJWSv4T
nUmu4yjDXw1VN0TbPqSvwMFrSKfdtq+7lZbNuIW/mCa/eYJi3YODSPYJ4NadjNBinmc93xk3DUeU
DiUX14BCBXPLqhXk+r4bIZuN7MR0uc1xeNDwOnwQnINNtS29OsrYuwOxdnmE/dA/oWsg7K3y/Vry
ccDcpYEHZ43jexKBIsOvssijzlGUXmjTPliSCRzyXL94xIEj9CtL1MfMPfDyZgZcD4Yclep1tmEm
4/JNGrM+IKNxAjblIB/tEuzPoJABBXUi7BuvDT+pHuAcXAitfisEWf4ymJJuNSSjzS5a8cTeAdfX
mDrNmlfzEAMqXHWyPI41pu7K4N7A+5vLw0yB4q9+anC4ZJG55qpY+JXELE92Q59QcOIJDjNnefsU
L2Bw55Rm740WEITC8L2UFnIa+PHm9RDXHTmZaF5P00qgYVuA590UYE9SrX3hP1YdgSJre6RlUJun
D8B461eMRPSlZXOLaMoJMxBCVuheSCHQraAnSCKHTOpfABobPK9WgW5bM1UcI4Z7egfSv6WAftax
GlK7HQH+OXJF3nqR77s2y//4b7YMQjFxZouNn+F02YrHmZBoRx1shW+xy0hxaKiMoEiLWTzfQMAE
YHw0Zpl4dTCy/JYy+CM2aCzdzMMoe198xGeAe1P7SUmWeNSSyv9h7jyWI1eyNP1EKIN0AFuIkNSa
3MAoIRwacKin7y9utdlM9/QsZjfLysrLJIOA+zm/bNJnEs1FG01Sc0BzZTJdo6MGIbS1S+Iyryak
IsU8uckA7ZM4tMADnNupvGzpjoOJxkREofVOFmJKEE6sp3oyXQk9WatD2nN5ssL4ppukRztBPaKh
3CfeU3c0sKEZg3ssZecV2ASM9LpzEB89GFbePCcduEbk9pkPn7ciVwqzpgBj9FXW/VTFoPSozvq1
5wMCVjh1C4xOYK3aSulq5VJTnfVzhiskE6sWyqyiq8HytzkPTNJnnsH98jnsXCbyvdCXej7BkSAc
See50j6aqs0OvYmWn6t4+kEYb7vvdQFhHWR+q6HLr3Kn2FuizwgVM6Z2O07TbDzmTGL6jn4FOWOI
aMoNTKPnPu4zZUf51pu3WzoIupwb8vRBwibzYXGk+DQdJgNIvjW/pReaX/y2+pRO1DVGlbzY9QMP
7QAD94J8Q0YWIGfkzmo9mUnCbgNRtfNI6rdCBCdg5os9OOAARYHfyC7N5lDZWhK7zGIYAkTJgoia
HZp/k3I39Fv6AGNd4KvhQTshl0v3C2T3Y9+u5U4ZzpaiBV3Gm87NBnEATEnRqSOsjSt76t4Hdx1/
AVqHnTkkNl0bQItTCuNDgI3MAYlMiS7TLNZApAhdW83Zol6lJZJmAWR2U+bL8tfZF25VpbPOS1rn
N1vDFJTrG+kYg5lme043qgEpN9pPxWZ/ZHOBgwmC8qPOJIGyFkFD10XSqg/SH+Stxev5kHnFAPDn
db+bRCfRqHzboWjJd0SpaO8cgm0WUjQyx0jT5SnrvZl1DFrmwy5wpW/z2P6aWwpvYOQQ6MgfCLti
VBKFeWV32vprgfA4odUv7TM6zGw3dQt2CATLD70NgOumtXcCvZm+uQ1m8FGr51zhlyRPkya6z8mX
2VmKEZ3NXInGDOzMmN9oC7UzbkIy8S/hNmgu+hUYT2E7/m3ZATfTCRwbkXsfZHQxgTMZ7RlYwT+h
kVHVrq56/XGsFYdV4rVT5CT5kAJWZAgEtqSNEfG4YMNiexgohr1aCW37dhI35ZusqFSdJ230gi43
h1M9LhaGob4Fikkgz2pNnTM20D+TsSsG4r1chSuQ+Jh6ngptr2y+tak3P0XRZKdWa+pPinXlN+GH
w6GbFjI1kkRokSovLqR/bJr/T+3HT/9jZfF/KULe/1+qj/8/7DWmlvZ/c6r+H73Gj7/9V/77X5qQ
//kv/l1rbFr/0nVXp9+e+8zguMeY++9aY8P7l2d4xuX/cV36xS6Fx/9Za2yLfxm+YZJVQOkw8vtL
NMt/1hrb5r/gd01s/wLNsu2Slf/fujf/XUX9P7caW/4/Lv//RUe7Jt+C7plstiaDDN/Lf7PXqlHV
W5t0iLO4kWxzDG2FyMzzjHPvYQ0dy+ysXBTvZiXbqB1PFpfnwanq/bRRqmU22rrTtgXI2wSTqZY+
rNv+JwVixEtjcR0ZBKXyfgVbA1BFSuCrtxYy3Iq0PgjPuJXzgO0rfxBSM2P/yvPFvjMnALsWKRzK
LpP8nqjr0V9pvXj0i9KHCygP9aW8eBtxxw0jQBvcQ5DJj20pG1oD0zYU3gKEmvzCGz47+qTQa1c4
/AjzQN7WRHXiXVeFt9GIpO/1crlJYHuRKa4/syLDsGuRCS16/+BXqPlJINhC3OeRNi94Tif5VNb6
FgtIRf6oBbLBS0dZBKt3kQRCEFbjOS0Gg9w928LSw+YAVGPvQE1VYCCgD2SdsNkmVhZRCheUknEc
sAdfJzoeRPVgEX7sVLDiVf3btN1tr7nuYTXzIdxILoJTyD6AZqo4V/hXN4X/QbUl2/VszSFgwNUg
korhcFboRrQ8TraOZWTV9gY2x3wk84L0ODHMJ78tXhmotNy4GVKCA1eEefxFoFuJBw8Z1izFR9nh
0Wpsbq9RlqcNyQzIrflXTVzwdjXGyziiV7OTG69neE75BUF3tGG5WR+z9jg7eAUViiQEVxmaQoF9
tfXbQKFRDRh1dpVFFPzqIIq9YoVB7dFdUFefakObCbcncSsUREBE+dTEZpV8Js6uG+vHUQHvWwSw
BrCWmAeTazUbe69E/+Os1+30lxj6oZyyFzXZZcCndbRcQKSBjKOpHkIDoioetO1T5yusmW9iCZbH
PJkeV3O+QT2HDp//Li2L/eZs7wUDYzAb1gAGYNzM+d9FxaRr9oc2aj+QYweuDiRYAzAlhRIAtyYU
mWa9HKWTk6aCmD1sK5iLbgCotpzrRPOuxwliO4lE6vPxKWTdbic+CeV74SB3SDpgCCvmhCFPu6HW
70rU6X3teDeu4eFsJTM1NavbHFsaPPxjxkYR2Bb8kZtMR7S1f7UBnqtk6LUbcNflR7Yr9YDMhe5X
9DvGeCMs97E33ONo/o1p9SXkeluXznO6JFftNNxa2qcQ635OZ3SXTvYqMmSLy8lRREU5wwPq1O8+
RRNWjwdVlNd2S5pV9mzPXcyHd17r7mHs8qOarqrEtoNq6/hh696MBl1c97nxlApxlInqsNuB7uH4
e+v6FKAwCc13V7RfZoHhEm4DIGDUvvFmvaVD3Qbgb/1wVqmDIntKPjxwJuDeIQuNM1ouIMBhQ/fb
ZKHVzZ+IwhG/qTtUJEerryZ6GIJR9J/aZHw79vQ+jzyxiRsmLUeS74i7FgO5r20HDJ9WYIwngQM6
sHR1Bct438/TFlKodTZ1+VKw0fTo2GBEVlzyWQXYYy7vVYcXPkViVprKDr1Ffh3ITxQ8qeMbIPWr
7yV5KCXkF3BiM9kQv9ixBhqEkBJSzzXf94bFDGVOaJ9889g75hCg/8WkuCyvvb3eTDph+OR4vAg4
Dpxo1teSrbtyAHodM/nUQWYFoil+tiwyx+JbVe1Rs+1rH3kR6iE8hI53l3d9pPeYQESWPaht5usM
zsGXnqRgyDgTfvhEoPVrPgOgLJjWbLrDAFcHPn5BQKXjeh/WhtLGHfDi1N4hHYx9ccF23Ca9zu3q
NJj5GX16QQ1cubBhWNdJJ+99YYAfqB+rbyw4C0YnSdJS0FQ8BW2K2xrRbzDo2jn1CzO2jOnF8Mqv
XEClUHmaxzo77Ni794v3lV7+EJ7xbfC7t8S0XtdlGBFIpte6dZnoR6L1tXavLt+Dly+xq/Hajh3Y
yGjcT16HHwZUnxMVQmUp8U7roZgua1D6YRRy5Thm/jSSUJT4qJfK8pBf9Ltu+F43iyjgbl4QBtIG
6GyvU0tSQaY50JVSy0Jm99d1cxVv8MJPitgvN587G4nu9upr+NKXnyQV17a00AKCT23G0e0UTtla
fOaVj612AOYZt7fGcxXcZnNdTUU8qpwc1PzZk+vnbBNNYGf2fc7BbC4aukHhXXxcWIgWy3/NZNXu
lgEvgZVEzpCif/KenBXTON7aHyL3fLKeVAFvr67mGdOjPYqD7FwTwQiSi8QiiUCBw2tenQebPuNG
L2gR2Pw39tg/nKAxBg4RQkxjLa9KbMX3nQKQQkT7wtJ0S6Ons6sdScqSW98nhfYyCaxkwlduPKfe
3Upi7YWAoPWPGIXRccsYndt7N9paPAhvjJr0x9OOBr5VSNUcVdha3/P2xgUeoCgjViKwVHkoHYQb
UinMqBwQZrU8s3GzTidRNkxwfThbggqPX1h62NZtEhx55HeasdwVNb8WnSaWsCdj1p2gUQQ13l7R
vaHWIUnSdz/QpT4aU/m8JPkBCTTKsAlPpteflhotqyrQP+oWR/0MTuaRH1Yl3IJ23olYdUjW7dQ7
68ZM0LW1xVrKeunmBd+UrvSAPTNj9N5jueL04eYMcUsTnLBdDaYLUzRodQRqB3m5WwlHDMigRHXt
hZUpbiaWhEAu5p87LMCC7SsQL4kHfoMiTFxR9PhAmIkdmfl36fWsSYO+W4rN2KVjZWGhS750pGIh
X9qPHCYDt248UmaTggtUBeslINvrOyOuRj2yZP8woGcLt1VhBCyms95gW88gGJsFV0i6HrJ2YypI
JZhZcbkxkyfiJ9rA7sdXDXFTsDa5FjbF4gewhntNR2EhMpJ2rUqmhHXo3KaqCbemwrui9AfctDtN
t96Yh7CydZkR1xOCaWNi5usXN/SQn+DGikmGBi/qqaS0AM5SE/vH5nOP4+6veQNsXN9E7OBg8Mu6
D5p0/K6JhQ6RHCSGhsK+TL7tIfnl2j8unhFDuk8BqSYQlhMGqq068RQHGcWl9oKtsa/AtPrOXy/5
1n5s9L12BvmIzU6Hk+3byNUrGSXY8kKPi7uf/Js2myBo1q/M4Zdfzowdye+IiqdN2j0DAWwXGn3k
OOAELtKGFF1BymLPDHnutxK4bsMzhhbicdxUwt7cvwOzuWX2B1x2Szzvy5JW32nm3LoEbgCJPTmX
hwuv+wBXmn24xt0ykXehLXgz3aYHoBVHBERVCJr+U2Bdb8b2bqgyEVpoEorWhxDkJqSEPA0MvSgP
lSWOq9SXkEBIPJdU3tceazA2e4Pfmfgme/sly+GyWueZJ18GhtObIbj8feeVT+3F3jTnOdEIBrFH
ZfVJ9An2RrfWAg8xzwR0h+SKMyvLp6culXcsUDx+XZNG0nvpFvENfnXRQCD35jY9FbYRDxUcS5bP
n63O99zP440/dNahWsYmMqX2tHTbw7YiMcHTSOhLNyEWdao/gIjr0YWyRJ2x4sEh7mPqDwWDoYEO
ItDk+OEmHJdcvpFdAzH5vckJgKc40DDph6TDYwEoYHD61UARqKO7M23DiuvU3U11loRyQDhQD9UW
Za2OG4FclWFG77i6Hg7bTMfMj5WyFGVLJXvzXWwJ84txFP3Pmkgv0lcGANCZQKxGGfatW+3mrq4P
lLhP5LGUVpQ2iYQ5s5JQn+1i36TWFsHE3vuFDk6sZB2ZRV8f1vS9aMsk9qwU47nGwYG5LD0M5hqN
DNp71I5PCXP8rjKQQOt1fnbkUIHxeSDndctM2JRQJ/0pX50iFEZ+OWYZmTMbT0rO05S2M39c/15E
Fe1sXS8jmUJapn87S90ROjMOHM7uAzvohT250ptN26nK+qnb5uDPgPdCO2iFX115rs2uSBRguAHH
Rqaj/ozcYbTRsI2ZzRIKdLmv5E/Pw1xyuZkkf5vmAoWXDKHlWvKoxQ6RH87K/9aayw9IcaqhuOkR
yRQWH1zdzElo7SFsRDhV7e/oDCeJiGNvlet7kps2lksNq+hGCHK76bGVztRDuM4BdyQMrt0kcRs7
s49d1OkP88Yo0Ba1i82HClyN7RB91U3jOu+6mL3YqetHTWYfbT9z6JUQastcPK6D8YTagVSLYfVC
hQXBct+Q0uVcZP0ae2rYT6aRnczh4Oa9jM1ia27SbB7C4gFfdPPYjEDNthxOLmEPYVoRl4HL49jj
ognMfg4crbnTWxhGdxl/Bsw7a525UTf2BQpA/Xbhjo1aVY8hvg6er8I0gqVM2HuyFrGa5125bsd9
r8/YpMvlXR+2KRQrHdwVbqyA7FWKIRONmD3OdoZvb2eU6tBlaY9yj8500Rhw6hp4cqO7p9mzb3vV
PCaLe0bX16DVWB9XnTTDsbB4uQ0tFkIRl+SC69pdjrR66T5VqsR+nLQHYIji2u3YX7euPhsOiXyZ
z6qX/AFWuycgyBecJys8J1iE7vJgzhNiGsNPm70NwEm0Dl83q9D9lR5nsja4R5WSk7QwSnR2cwLR
N8O27hvubUhfbkFklibHVMp7z8EkcEmE8C9GqDsOMtqB0KIPL2uTyxBRE7LDolQdlLPGnT5r5AyW
HGTjFnXLZpJFhPenAXfjddHvYFcf0GXumPHtqDPoPc69vVFZkGtaSZ6P13phpkDpC8+MC489Xljl
CfkWM2VKCqiN8J0yvGvMaQdXcrpIZ3iqK8MP9V60RHc3f6uyczz8fkFEEdFVeQ1NQpRxoBvWAS3B
FlJTJuIuwz1u7ki4A6LUmVvW3OuCseR4Vt159gSoa0kMTe2RkdC5NLwbLD/stLAMKUdS4q4/NQbk
iwqANWzVonKi29nD8xl2kFbhAK4Jztm8VVhvAzJU17hxDYCE6bnUxiXqqpLJs0pjNyvskLRJcjTY
mRzTOktW6tARhhnuGstu0P7aGsZR8dYv9h7AM4KG50rPesi9hHp4i09G39IpLNFL225rQYMTkZ8D
GRQ+zgDdb07ayNBpL/X9Ig30PqQ8tivCHlZTmZR1uBLyFpQp2Tme6s9DYt2ZREv27lu1tH96x+tR
1c0at2QU2zBGA2jSbhOFEeJyeCceOqxW51R1L8Kf3sSUVOe+nCVYT3NTtEuJ+c3i4WvNBlzdT5DI
fjKWNWhCIB8AGGRLsKZj7ttyfoaHYsamFzdKVXZn6+7TP6DECJFfdnkdd4IlZiQnEqPK46Jw+ck6
rgr32cN1GZebgLErFxuGln8yN7wh5DzcidY8oZC8N/vm192uXL05cNQSvnYRJjrTlMYqkWdUO8iv
+9BvkRWUswc8QL2pOQ4vFlw/fmklIzGfMl/+ZhepEL5lVl3dPTQXT7WL9BbmJv3UvSuEHEvYItQn
w6FJEW/J8Xs1cP3TKsDdj7UJUu9jUDTM+zSeBBl+K0AY8szx8zQ5D5lD0acoBf9enYXLPXcvr7yR
vEKIsKAa3/gKvqD49XDR9R+JZ8y2aKslCmLhTCP6hxz4sFdSRn1zEBnH1zawuBgtfhbIudB1HK6C
grNKNfW7wtgzVQ7Rn3WP4mRLPvyO+BphPnhN+WF19rsl78fNfmVId8M57X/mon82qN8lFiZ/HvCr
Wg4HRbX85tX45jITBtIqWGG6x0yJ20ov/kZT/5qRUsHETWz09be5Zoe6LneWRZwXumwKWeV8tkbn
m/ZGJiX9aVutB5WnVDUwyhd1cmg6JJuN0Emx0/BPdfbeb4ZHzypedfJ6g3/+3lrVX71tvOmc7+SJ
E41FmmsI5ToHhUoPy8wQY2oKN59nH7yChashpiIoS0zTVtG6IZlGwJ3BWIw+wSSo/fKpgM4veByW
dYsHWNtMmVdUjanEijYc+Gh0uFjdeVeTfMe86BOODU/ZdC9dPu5x4kPUGMigcx54ZkNjN6bbe76S
6IQMLnabV2y1WZDaE4fnfC9NOHdXV7tu6x6LMv3SR/HROtbtDDPYDgpqHu9bpHPeaWx7wUJlxN6h
YhyAdT1Xw7d+MRBTEIqMy5Hf+UW8nXqPG7Sf36BEmib2Xc3Lo4S0hHBBfhWZUxnp+uadvYJkJvN7
GoaPTnKP9htmyyxhgy8V/NIKuIbFnDHOSU+myNJoVV+DADpczHaM7Y7+Jde66kFY0sHCEc3VH0x8
ut3cH1Eh3ww4TS/iYyztwPw7mjUy7mr9K0n6nbmqp3ZsD9A3e68j8AEWGFQY22xDizQg/BYxBSGL
Tey/md8DvWyBj8buEkQ+AyI+48N6rsaerDfg0rDFRUFpKPdFA7fUz8177xXv7vq5jfObcmJVK96k
CulMTs5OoF1y9DLx1OiFHtE6cUK/BiKIPDu0Uq5OG5MBln/2qp63PPP/yqb67IbplAJXJATkBBPp
m7Qs45BZrC/EYrh/DI7gyTzMBppLpqqFKgSinlJ1SGZads3RxCHb1/dlvRALhrZd5yhQnn6LsnE8
utZoRk29nhzpnzaEZmg30F2z5L+PNjqshB2bxOtwsJiVV81F7Eo229iP10alLLp1r+To5HHN9R66
1YjXxCaW2ZJjKMmd4M7aCZX9rH7+oga+2WlEGktiFJ7nIs2OziXY2W7nJTaGs6Yma4+xChhZceI0
Tb/XtIuHY7HvtkJPd4AwYI0AFy12EnJExk+tFNQqZePJSCxIPfytHnn/wVqrH4w1XtQKkxTLHuq1
afUPEpue3UaRwdQPMa/IxWMAfyyXipnDy29LBDXzLK/1hLajfPJ6HE/LDVx7Eg6J8VRBWLLOJff6
xK9/S9TNukgnbDb4k+FV6OnDIsFZTCKbke0HvAFGQDNpEzazzBmX6ibwmKHYFshy7LOdXUQYz7SD
N2go5+sb3U27MMmJSuaBihbsumFprK8iNzAi1vgiEomDPIfZ1Bzu4MG1b1vlIPTG0xZPRfZatlVU
JvYn+nxAJQ6skDH4fTTkZ2qtRIBt2jP2NA43axzDxHMtvncUAPCgsVrq96bS7+lTZ14WCKHUgIwb
z+6Rk/MFuAJXnzptCl1DWtgtEgIMFS4t1LkxFnvV5EynTv5Yt/bXWto+Jvyp3WFHn8F3NA6ljWIb
0TtllFk+ihPn1yKhi92tzEITCzafDOEXVBUg2sVP106MzkOHj9fKmghTq7ZDe0EUpLNUuyntXgjB
6CM58NknSbedhfaTo2uvzZq5FFlGiGUrsjyyk3z0LqM/fuUwax2kVlaCH65Z7YIrYLZulajiSV9f
Vyn6HT6EIHNmxO4lXT4pjnmyDB2Evy29V5UZye4dg9W1nGcMgknlMZUbMPkjH7tT6uEkmp9E++zl
Xb7rpm6DtZHllVFYz6WLKTQlQLmiow5+JjcRJG/5zroePCAwfyNffHNvOm2bjpl8HbuuZARaQLp9
VisLz181Z1c1KD3rpY5oQ0N/7q5dbFysqI7qFs4P46OCFlwVqGSdk7yiWvlUaP5dos3P84wOcNQv
HBvpgWAzYV6LkcW9WHZOtZe5VZ04V5Z1DH3bjRdTjbFlETCLCPA7QT+hE5AJR6D32bOF2ztEnPO3
JOOXkVDJkHhNZDVoFLOUE1/Hzwh84+ih3vlXqI4uqu/p1WbUZXSw7+eOH0q7PN5ODwk1JCNzCcuV
yOh78AegkmJ0j22HQ4863pDgdOLqynxnDOreI3YBC5VbBwTIQYq2Q1xlJ5SFBWFMLBBe4YhgTU51
TrZY2reITRZKyzSN1GLfj6f+22/Xd29pMci2LtrZAjS2MPW9h2Y0apz5ODWC+Dq3uuFo/qM7Vot0
0glrBvTBBGvdlPplfjPa0Ym4pIwwTYdPUtzYLSr1JLvsV27zYZH1O0E6DjJi6u5aG3Rl8ax4qqrk
Sqr7VaFqJFXrsPare1o2bAQp/qs2M4yT8D/digy0zMZbPrtXRZp/yFqR4uFJPigxanuHSJ3A8/NT
ThAvjGZlsjdUWMAYLhp7oq7EOxlooFTlPmbluebQ7nU+rXoezZCpvItahqlV4mZo1xzIbn3vXXvl
2JREJ9aELyvTPNvJ/CS37Nf3qSta84GxuuWl6wUkjlN5X4UN7zHM+is34hxLwT++1fpd1fa4BMk6
27TiEw8srgpV/W0WyLa5kbNbDaTluXpahMrqtH29khm6Zt9qYBVuyM4OJ8e/R+S3oDi/RAyb60Gh
vt6zJSMDn0ki9K9a7JBMfRkJ8aAPwOPmA502Q7B0DjUzUscs/Y0g7KlX/l05CUCeRl4hBAuETPck
gGr6WscKLhdZ/nS9bOIl7TQjTNje/eHi3if0N0DSosLE4slyGGy7AXmcktoYmmIEA9xEZJjeR2LK
105N+Q12aORI+kEgHEAN6VkBk8a7dIxfu+EOuUSamCP3mwuEXV68byvXLxtZdyJo6la5lThxN14S
kLCFV8hvwawmUwdhJzQjJBsLuBPlpkVlgy+Ls1cO/SHxEH5Lq03j1Nt4Ebryp/K8DzIK2xro0Ewh
sTdygSw+KAcVcFyU0wd6nmECpRvt5teoXBIFU4BlTF3WPQbVmSdp6q/YU4NRoR0rkuVBpdlXY+UQ
8Zu/8137O6utY+Y517a/SyzK0ZGKMp3mF4YxHOTwVvQ275JbPls1SNbQTcUHyjdGfh2b6KLscqcX
6a2QFjbfRLtZZB4vjIkxAvcLoUK5Iy0MRGDZ7THPMUx3WDBwy22nxm53AuPfWUfVWI28vvhYdp1p
AwnK+yap3fviuK4Y7hodW/e2PqDMrfbsqyV9Fo5jfjkc+LsiA+NKUdeHcmWTHjTmFtSI6LvG8Qd1
NG+PM3untRSkaZHdiznUC9dhubJzmwZJFEunbErH/ZQ0N0uy3aS68tkH0TT6iQM+ubjJdrKH9Mur
lzmqXO19Jh86y7SMCI2hi6RbfGAF1jviafNFy+JqwVteTCXM/jqvzItc6MUG/TkOpJ7V3hUnYzA5
87hndTgihWgil19WVM7mFOt+kGLAqE3xbCA/J94lf2g1QSLRSBLpY4VCMJpbqEXiL3fppcFEpakH
YH49pcsCmpAZbZyWGnCKgyi+6K02mguig1O8wCY28kONUJI1FDRWKVc7N4tJ0vU0oz0sFzi8+pIQ
MCDUxZUXZQsD/Wzg/67N67yd9TtCMxzOTklwtFDPrPkbZ8CV5agC4IrTfGvJe/A7foe8YXBY4bDR
q2rCbEXKqj9JZhx2FeksiU2UsRIZqcQvRA8eS7tXZ8LW5Z7OtiAnhi3ySH+JBOV+sileKJgmM1Kx
Ftku0dtz6c6R6XsfrcAnwAVP3PlFIEK9DYhM516TL/QhEHRBcbchKaBkevrdR00FDO8gg46Dwrys
nCN5qHWweXOB3N85t3iVT1YpsCv3u9S19gu69uNUYrFuMAbEnr360aZoBjSddU/4JF+7tEJcOnLv
bwNzAIBYis9z7KY92njWKXv4kzBmm2qGvcqZUGllejb8gThuzFyRP9b89QrtZ+bzSzAWxD9mtySB
1au3tiafOtO3R9drihClzwu5KhyTentDC98d594bMiluSA9CEBktYFp3ImTqsR34VRBk+OeaZhU6
tXuY9flzrNdDvXWIpymuD9Jm/XX4mlHCqo1H/UL0unp7oDr4pVLwlIMwvs0OyF10+q3ddy+S+ZdM
TPegUWAMoONdISgnidEZ3EBt/EQD8NuOwOdD37uI7Sp1iY4uPUBUrrPJfak9Tlwt0Z5p5ZnCydCM
YI5QCwxXyKQxj3h+eUxGnDUL2ZtNUjxWrnGlC+22K/1fb63WI2VFOQKK/i0v529Ed6GTJ+Wp1Q8T
GW1wqAQ3A7bSBnaiw/o+a4ZTa7I2LYZR0xEp9hV+6EBH8xqtPSRw19Eu2yiisTRuTgSmZri29f20
5GnINDjznhALZsjh3fUGEWWNWUQr58hYtteMXT/Oi0Eq4Smx3aPX9q+jgNtxuOuDXPo3q+Aw8DFa
RPBS1wQKf5rEJ6ID1w7Kn2leWfKvdvR/pFcRkaOxeHTb4yVfu3SWV4XPDcaA64rAD+TcmRbNuvxJ
4b+0fPtNhnw7Ko7taLInGED7rtGFfZbWfDcv0J9qdIBay+0rY0/1GoAWxLl33VxwD0mjj7QRynr1
yOZr6A1HMEpWk8cfyaUmvpi5KyBnN7+arOqbJBEt6o2JjoKeVDMgiKQ2PquetHhLYXHQX1FyrUG7
pxSyPZIVUEQXtlKl8sD7fCEzs1PSQ6Iftlnu6P2BG85LIKdZPuBhP+RDKVk2xU2lc/HgLE32PqW+
nX0J7ES14hnGJ6MR5Pu2AkscFnOFfF3h9l03e+85ATt2UWjbgrid0q0jmYW6nujR2PtvRoOZjAaP
muS4kzaggcFphxn2MOjsJDLVciADz7jarMUCbe6fusbxQh2OPERRawcthu2DkzwoRHVpv0SLwsWe
CrVdm4Q1L96ik559M6U2Eh7x6Db6Ye7nt2auufBM/6fsJXEn02FLNgR6Th4tyfqoauOPSBxygIvb
yYL8Tbv8vuxxi+XEHlo9W30u1fU8ETnKwXStF1fckhPA7uIQX480HXnQi5ORum/IJYbLh+O/KVL1
sxbo51afv9H6FGBVhdVgkBrmAHimgzox5IRRmIxcaB2zO2kvujM3lKSNp8KRDURtte5IU3mhqOMX
+42MV7O7J8WNVEniZ9njlhhf7KmaL1CuNlphRZAKtXKSIWtzr0jSYVv3UWLTjBL4XUKQIEjsrryE
K+QbMTRkpQI5oUrKcJJedxmnsrU8EpEhi/RbmMVHq6/pJWQyidJkOCYpQNSkkvqUS7bERQ0xQunu
gTirg16Xv5ZfV192tT3gStZ/nEYd3bJ+H7ij75GGs3N6c33lkwaTLnpMWfMdPEJzyNk6eHRdFtCh
bV9oOjrauvdiVjy+qyaWnT4TyJKuxSdeVDISWdhFq1zW1aHZdYtjYbkJ4fS3u7G8q6kOP6uu+0Kq
FuGOck7QENxvRLDni3PMDbe/ucjLEjzW/0HdeSxHrmxZ9lfKaty4DeGAA2bdPWDoYCgGGRQ5gZFM
JrQGHOLreyFf96usW1dYDWpQo3cfRRIRQLgfP2fvtZNJ4UrgODWA6HPL4SWXBukhdI3vElbTDY5e
UFetuAUONu+ppLMDRc2FSOTqO1bkFxyt2tqLuycjAbYKhwIM+2wy8pvkHDGhj1vaa9gGaLxMeApo
iUg5Gze8xKR3iD+0CLp3A1ckvuMtJO+N3kG2z8JmFlq3fObIhMi6Ttv7TVOtnD4cFyVz2t2iqC11
clV+gVQGm93Vx/uJwGqaa8l7IxWb1xzC4Vs/OrN6nleyuNiOo26scTuYyFTSDyQAHa7DXlJ80dBe
w1oKmQSO2Jkaa4UUoe9cXqmXHt2eFvaoV+8YrWjH6+64dTksjGY9barJEWidurcmKQL2vTg/mUps
atve0JL4zE19VSQOIzm3WzDCuKONGty5NBUWIeAVkAXATaAjRnQzG40pXodq567JylVmSDw1Rs0b
kTIynliuAis6NRACJ82vD1XRjMy56hVTfdaJeBtNjgt/F3sffMYTPn53g73wCBHgJnQiMQOPhzyw
qOeo6PoxpI9e3wSbANyz0UKnE1yLoHob7XPeE5FGgrKa681DV+aHihpsKvHeljSAPeAqy6yn6Vmi
zjt0dnWocF5PYS3X2LM1WlGUcpFWwYVFHFa75BSwtc0k0gRFGCCwmAauLZlZaUO0B42zxihr7t1o
2rb1PCiI5onArA8kZcAzIDKmlc0JolbjXa7V1ypB8NLR3nF1w2RJlg9d0G5TDL6i14nZHVZ6I4+N
5e/YXcb7ZqAKgk2c+4iFokSsTad0OVxLyrcRuQka+u+q29bdQxonx4yWowbq5478hoeE24wF85DH
tDsqZhu+T5pMGTwNyWakBECBAk0w0EYXWIN4Rwhq7FrxGZdtjVw0YXQ1BihOGOT03Q0nzMUzh+/z
RfpOtkaxf8H+/WIJ/3F0g6cRFSkb7q7EwgS25ilsvZsS7sEZg12hszfk4VMqfnhjtxVTeBXReBuM
8NlK/VvW2I8DpBYxvASVO9s8bmnuHPz2kXYDHrnk4hvuKfbq05hY91Nj3NP83WkBUwnJeaImnKJL
Lvq8pZhcaE9KiZW9wyOuy+aA2Xul1eVZC7wtWLdXzTFXBh280WHsmwF46M+c/vcKl0lZ3nyZfJhZ
2LJtMO/QLItJC5+/CM/gXRhSzYjuWlhbm/g79MHsmWEBb6YJtSNl9pM1BBsQVB8V5loVbn2Z8lqp
d03kjzSAyDubXmstfhhE9zixLc0LAgPJylhIS63L9IMM62/sKT/Amc906u7ZiYIzAhGGDjJHOFTc
CzrYeI/QnfIJARO6H8oRwIx2LZPiHq4BaNId/sI7VzSLDoXc4B2p4pz6o7fvtcB61cruJKpgpcpw
pYkJnRrY0KEFKYDIL2oOJstxWNCRVVZ+dAPtwIktEcYFXMa32Ev3uJheinJ69uLpoIaOpt/wA0Lh
R+0Yx4b0HTuyHimt6+m+tIZtoPObAeF4IFHsQnzZs1JTsw+DG9OZHl56V7tqxbjntYklpmJmk/mx
SQDdYYnWCd/VL1UDj88QzpufhC9h2b4n7ckS/RXBzHvGeS+JUR2XZAW8TVP+lRfluQvXQ0BXoCa3
iTeFj+AKfs/abjlvkAFDTOXzGCBHiNU1Kr09ptQHAhg2k0g3hCjmQbCWrQ9/GAxKYUSbyN9VbXec
SnlwWrW2vXEbmP3OHywSqlHOyWrlNw+kcq7aQVJiArBKpj2mywUWmw0o9GX6rhfeiZ1wpatllWJg
KM3wfaQZAGTUWenkQKjaeGHEfyn8lk769GhbLlEixrYa1WNsmJem0m6aQ9uNyQfff3Ht8cXlEKZx
G4dB3bzx4o3VqRitF4MP5PwBRKt27sxm5YDKTn11NSWRBkl+GZx/fN9DLOXvuzaDAl292edOBA9e
nl/yMb6quH9ukuikkmJnet0jp5EFwbs7z5WH2miAGnfXMIe43/oPI+OKRpy0kQkUwt9c725aor/o
8Uo43RGD3wVT8ZIuAWMa55AO0XUMufhRndBxnSImWVZHYEUNwsQKr/iGT3rqvs3LiKschhkGuacK
MsIiLaNb1IfXeSXxXMJciIeRBBq99uWF+Kjn3s72QbPuXHAL7a35MXmITMZFwEeDOjjtT2NxaQx1
RFvvNhc7v3GIOfZRsazpOiUOzC17pOVQr4doPOhYv9skvgxdfMXDtf8p6oujZ3y+l9AAodG5bzU9
M7dsdobgM8UIMrxo53RaS8NaQn27zsvc/KPMtp6YAN0spW4V0hDwT0fcI9eqyS4Mbq6OHl0dFGOB
Cp7L+rWP+pPhsDK2Ec5L89IpeUrT6Dn2xFFU3wmZOYVhflFyvOSW9vOFNU14hSd4g4XiZNppvh5v
fj8VfUqqsrx/bNJ8bynGTD0RX8Vj6ocHKwZUBzRu9E5hEz1bcXDKGtZo/hRYNXBHzqooT9MUHwkK
erGH7tSG2uN8A+Z/P7OaI6hNxwquKInu0aHdemt4qaLoMLDR+W38ao3B8wBeFJle/Y0Iuzfb7h/n
J8pQLgE6n2OZXjg0X9tMnMUYXF0U9l6WUQWqK4d/Dh+ojnj4Ir0EBJfvJaBmy+2uusvf6pzT/L1U
+FuSdeouR7scPY/R9JIW08P8oiYRXTi+NcSBWOP0wMjxKe66RxS6bz83HV2+mWZPCctgOHxGGvoY
SflWReHVrle21V2wRH/k9bCXpv9Yz/FZrloZdK7p/o04r3Wt+hZOHdrk71as1iQcULmHT/MlZEm6
dduDMvy3+RPFe4X133jB9vmUdptYxSfTGO+JTGgs9djX4kNG+YVK6pHZwNWeMCz6+npEP/XzsdHV
bX56A3vY5ZgLJzq4rtDuvbJ9RNPzOk3qGmv6C5Kat8KmepXZBbrRG3KNzRDba55MNgj4KaN/M4vs
ApPuNu+T/RxrMXtP+USWcQ++UT0RC3S1gy/Fkiys4Flo9p7Q78X8aww+f26veRI8dXp76mtoLIVY
ZLMHtEo+hJV8q1/cqX7w137s3+rsx+irM4Xuoxi0B1J2T6TMXDK7uzE8PM3iPgZbTTkiz86P0lWP
uhm/dnzkNOEcamhTnrpp9XDluAvMcxdCzaUMmS/r5230UIM2WJIslGUoa/n7fMPzn39eJ3ANTT0F
k/4dWPyVBgJ13rf5VTht/soK/CCcvecGJ4b4j0MQPMUwh8xQf8l4KEDHofbubm3nYxiZ7nskM94y
bZqbkOa5Zt2q5gFjMnqPg6vfZ+EagfvWrfkNSY1l4Vy087XOt2VxE0F4mzcv05xPWSurzj/asvk0
MrJdOD85nKgYHgXPVmZDvkqWgaVdmwHIEFqzQuKZRkoMAxd40FF6ztrS9GNFuC1QkG2cR5uYmhT7
KFqM7gA4/glhBRSa4p7xx8E2prWngRoNM6rK5GHe2Wsv23px8xl25aKI5KZ3gmdDQzQFiQEmJtl+
ZXYEUomVoi0uff5K5MX3LtWok0yWxfJpEPmHXQ/PmSW/ml6ds/Q8aN7VIb9NdyxCt9QTBuGFmbgH
6Jcb6O1QAOlMBVd7hDqTWzDY5FZW6Ws3EllUDbvR7fcRysqso16+8/GfGV65dfUloHWSVKati7gI
HcvGb8VBZfwCUieZj8vKNhfLEXll5I+sDWKRzyTmNL9Ywdz6cg4yNo5B0ZJ6tKtlt0GffdYZ5ME2
Dy9sEtGJBirw+e6A2ecwSLVqaVS3+j0Mozs/tBGofidnF6Oguqb2C5/66FxFa0E93KBNcYEdiKC6
bwOFELpf1Xq10c1xFyKW0WlLwk1DkfUcBNGhL7IFnbrTLP/zCUwm6unJIFfFNjPUUngX02VdfTFD
pby0l3CJmXjYW10v9lWk7+dEmRKFZ5EM6/l9nitKZIm6FxzQte8LXDMmqBQmd3tAkqeAmsO1P2Kv
uTo4jMFKQbefJa/lxrNZ0xiEq/Kc5snFRYSIP4xhzoSqEwQTN8DboJOAsIKQSH2Sk3EAA3+1O3Ur
WvVoacgisUqXXjMLmk26HvFDkLLc8OeS12zUMm4GPi4t2pTDeFRhvp0ECrGzfIsCiXq6vMd6D4TJ
+xJNvrfpTTi2sRlpoBUYkjzvuzzMhWsQBwyg3Y3JcqbIvWzcw6yubOUm9o6mjTTHCXctDDI80GgJ
EW/zNY9PotkUK22+Sr5eddldTEpehV3dJPtNqYcuIyhKDlsmwQtjti9zMQE+kcS85e6IashFqMn0
lbO+zOiMBf2af3XhrBNlAn5wdtEY0cJ295aWbwkzOyqat37j7jBJDeOiGc2VKcW6HbEEJXRm/LBZ
1mTmkRAWq5UbjcuaJBXBiMb35w+utigHdx/Yfr0QRMYlaldksP+6Yj/12c6qwk0zVkvDHrd9mO5a
o1iJcd2h3kNhOmPBmCsiO2xWYsL3b+LLsXAq5Yte/+5yBrf5AClekt+yc3+3kLiiFOA5RerqWSt3
vLriOL8D/NdcL893IQsEzf962Y4TxHn/6srhWUuajQTK5Hn+isQt3dtHk72mqwDKK42uqgc1ZuUb
Tv1vWOw5qoUPWSLeyDqJkTKpQuxlZ74MZ58ES5T9bz4Nc05ZpdLR2aylfm/z0cfFf6yb4QktGTyl
7KJQF5S1zgjwJa3SXRyDn+IpSHXtyHoDtan47B1aNbaJLkeMDwjkGVJz5Jkno/Bw5wVifr49Ss6k
8PbzhteiwQxG+NyD3MGuA9+grSHdbgilwK91dZOZfQFoOzDY+XrzrDcRCNVkEVfDJxE3DJbHvcFV
w7MUMLlcL+OEbi9rrC0Gx1VPJVscHnhuwY/0jwxMLkaisQQSMlD2iFShPIJAhIq7tHDszKUpQSaW
Pa1xGx97217P32ZHJ/DW3UlINAb2l0yymmbBesSBMfYCByEHBf5/lBkbv+Y25v1aEWnsxNtSaFCg
2QwOZIdnI/mhfXjCwL9BR72qy2ENa2nLDrSywNThk5pdQriHCcVMl1o2LucvT7zZmvQ3fDRPzNIV
i8EsOXfGj1lTMSJkxBe8mTfCIUoeRpVdRmjnQ2GvAWDea/T7wgc6AmDmzoFCLFgg4W/cUybkNjbK
cwTj3HTrje57mzh8LJngWsHaDtY46FYzvk5rrr1/nkZOg3a5GbVpA+X8rbSCh5JtL6p35A4eEHjS
QRs5B7s7wmc3Nd9qyqPJu+rIfqE5LK3kABkAuHBOLRXCUJJ+l8SCbPwBXlgG45/BeJ8Julv9ytQS
APcoWIfwEPMWeMRtTOMW5MQS295zGXPjKPAiJPLzaY4TyzL25CMj/ZdoSgjhQSnyMT9UbuXtKwTR
pg3mLDuOYbQRyFHi0fmKYavqDOeIkNDzcmtATPh5OhTtY8BRJkmt16rU79so3GjGm++HO9Hnq9Km
j2ceRh6VnEMiEUos8e+ZDbeuYwJUA1B38m21A2t5sU0cyMLeWhorTKfW/GK27VtMayw7kqhH1Ew7
mXmbrHJ389vU/ohPqbbS4P8zaPPwGv58y/lbjZiWPkM5eovAyKgUzOV8kSNxuSlUGjoOdzwr30Bi
LK0kJDI+29OgXvs1gChFEcD/xpG/Mvth7RZvpEetncLdDXCqTGGdm5n4HqqHCO56heeQDtmCtZUJ
glhHQrDH3bQJJUY4Loew2KKSuetmS16n00oo1/PCrDq1DaMtZ0jek+r+51qtc9M9fZPR3csHe01r
ftWFaGjLn+8GgS9INvN174QHu+QJhg+iSWdHKMPWdVEoRd1aKP0+beUpydN9YqpbyRgumfKdNLsd
CVt7TPps1wSU+ALFsLeB0I1lq8EuMKzH3D6ljMbRKh4a0t/CZvre1jU/l9GRiV7mJxnQz+yxOU9l
CuFOe3A8ai1wZ8QdLps6BMrDQ5eTMSKdLYoxEm7Ke7N5NXtGVarZ5ND/svBDzqhPMmXI8iQUJwdI
iX56QydpOd/oSiLdiLLtaOf79GGiJknSpwCoXG6Ls65Z4Ck5SJE+UBbqBPR5D2tgW4/6xochG/gu
VFL26Ko+I+0+++mxLopLBLQsjiBQB8NjmXDoKcEPRN6uFukOvewh04iKsPhLiGwmfJ0p0gqd2wCg
lTxldzvmjEwpud3p0AI/HCeM3w2Rnrxx4ntqxtYGhVERl3Oqn44t6lKDAUbL798saHucsK1mTeSn
G66sqWRATAJp76Op/y8hgxyjz7poih/t//p3LJCflIvPohxr3PLt//lvxA8xJMyP//n/KR3/gR9y
+irf03/9ly9iHdpx9/1//+vPn/8HPcR1f4O5a0lpGZ6Frs36Jz3E1X+j3Hd0x3RME8CIBaPk/9FD
LP03gSgSUx8/4Dmm+2/0ENP5zUJ4qbu2A4XKFKb5n6GHSM/+gywLx3Adna9/vl+jPGi4/v8Rs5kF
xIfUW5na9UMDruYMNpPdui4r7DmwliBwtSpjWs4455kZJAo9E2frRk9yLN8Vip8VI1Z/G4VjtELH
TyJr2VaHLIuYsNlj8tFbLEFuIknSBmuovtIQw7beMu8pesJN+2rCKaNL+ZkT+rOt/Lg5hQW+3zxr
zRchsuKISw8ecNcPR5dgwEcOLtMqmAz9K+mJh4rFiI6u1hO5tQp2Wg+d07623eQU9zOqJCgrmrwZ
ktGL50jjk+1BX8ZZmn5M9hC/mXFS2yunsJxl32aQzgwcYegeHfzUbq1ReueW2Oekhe4d6sj7nAjz
lz400ltlFqSxo58n1UQARsOx5elgqapU0kKcBpEicwm1NyQWlFpNanAxNWiw7WR3BFzBMjNOHb92
dSfLHuCu2MENpV1KgnpRsxmL0Jq+qaJt77MM9iqa/yx6pesORlgXDiV/hUAnIpnnxRpMmp2AvsZD
DB3iO1BL/WA42VQwsiAjGVHguEqVqV26RBlgsSf3BZRb9W2EmD5no8YCQ4ihp7NEdUCNUVoRB7xB
yGGtjNF8E3JkHIKOBGlMV+jfApqKs8MPMzMpteVVkcR0USl65uXIYQMDujIx3ztZKnHdJ+1QYH8w
8M6YVIzTnV1nxnvlouNH6++1/UKoOWLS7NMX0afdNWlzeiNogdy7ybChgrBrt6s6QlmJ+AJfATFb
JqACBGZUcsyYMMhq9sxM5iAjC2zMZjifdBk6blJD9MUqtazCWIdEXpaLIApJNNZqtDULYZhUzp7n
zcYnZxG1lfyqgoz5XFKMBWZIgPEBRi40ZneNOydYqGnQfyA3UvIugETO1mZZ53iOmhjcHNHPyJgg
wWgEeFN2gOWdhNhLpB29/Kjg571G/NYRsWjzkfQ+wwkvsrOjxHoLSY/gXSrHTET3FqKXYGaAmOSz
ms3I2TmizDd0gzjazk5pJpVDCW/ZokAv6xnTMhLvzrHZvx8AxfqkQ8Yp05jeMtJVmIz9OrUq9ZIE
ocYkecalM98MMLhMjhN8jyyjIqqWGabRjmGxjk2JX1yrTaFjitfFi8RaMXv2bAetIbptsYBqxsHf
w7RTrokwdFdkGHVvLndim2tCTTCUB3LnBRU79MO6pDlE6MKD5uVkfEQDLBzq+Kc0Rp/nkeYS3bd1
5qGCE6IE41n3lFoDKdNr6QaGv0mRnP6QtYlhuA4ZiJsGdA/aw5whN1rnmcQZ9BNeJcir5LNjdOIn
dTcvvvdTq/K1GCJjXXCeffJU6HyHdUnhCZIN4jryZe8lxU6HrxTLRYd/Bt2oM8U1gHWW5pg5tKkN
q0EFsygnLTz8MwUmchGqWU/iFNkZDRofSickshGaeoReTg1EVlQIlXVsQpb1jratv+VJV78VoNF3
mmcTq+xIF0QPkW5XuyhRHGU4/+6oyMKnMqgI+gsTtZ6UBsC2yQYHLSG2Iaag5ryc2fA/9Qpl6zLA
gXXWRs1NVqhJo5ADmzTm0XModuQHcUk2dhKDJlBRPxlmXnzRtalfW8t1HwIrsO7jPHA/mT1nzy04
qE+LhGzkLLCapwU9tswhqoSkwgqwOGrBVDeHNaZszGMqU8PBsaWWbyCudmAP/YisRUj+qJnBj3iC
R1fNArRgmujjKaURBi7FiyuI0lFoHsicd0x5ZufQIR1ayWvdENKHOT0gwj5U5H3adclKQbWdoYCi
5bsbpTa8B5D3Zj5mienQMA2yY4w0aonXlPhTFq5N6IqP5i5YxIWr6NckihwT5A/qvosVIogoEAaZ
NhB1k7uC6KFwOQVzLHuQ+jaSvwopizPE8TVy0XQkbRZVW3/wtIPtMNdbqpzYsDtHZ0y89GVJVzwg
nnem6TACKxMHP7LFrJzMozAjcBePTd7Vd24s1HA32IKFtJjsClNPU3yzrTJfKcmsb8rqeh/qGjLg
tAOXxZO8attQfuj51LwHg2e9OYVTbJzQQtkUhT1SW7toXUwanno0jJqM45B4Q7j7siGuq0anxCkh
QZx8Bx7FfstFkX9Ebcda0WeNViICjPyPeMyFeQIUSdNo0uuBAXnKJ6jNRhdOsjl9GaXwYSoWVKxZ
1tDfKR3a1Q7dVXfoi6cK9dJK16ORsXymR6wZKVJQZIEeuGaDToWfF+82xyQkek5UP04tqwziaMzo
E2/J0vawga9iTSG3GUrH+QTCK9GNOQxSAb3PoU5gL9t1iorxihNRvgRe5+xqvZ2rfjIfAhQrtymu
yo8K/llLV6qJ6X1hvNHoEvf47WG64aXLCeFMAMbwE3WYM552fXdVSWNYFUY+7TMeAwlFYJDLtHQq
xN0iPGvD6DyGNkRQpxr1dT4VCHJ8z8neY1n5O9lPw33dcrYoLKg2RJAZjwOer6XGS8do3EUHQZLV
MWMadDZ7cJggVrt4Sfxf+X0UdcSk3+O84dRmf4fZOzjaGDr2fRqA+JGRfpWxIrKxd0mpQ8WF+1EV
JdghC3Aj9vTJqlZFNZHPq9XZa+DQjzAiCziBW5q7FlTb1o4GHW2/42xCsp8czJ++PnCMLQZgDkFp
LnyzhqsTsK8N66HPu89QjCRoSIWGxSbSRsBkv4kwJ4SGk1H9ozcn9Csqd7HSRs20sRqbGF6b4fc3
3dDkSxczVh8qke6z3KxjBjDY3LPKU/dsMM7W1pmjL5tgmDuHfTgc7TBH/Dg1wmDqULTrUKPNMfoB
lIfOjb6NYat9TTkx7rCbBm0T4qbfmomcNoCWI4vGsT+n1sXTiYPqtG7pNWFOaJEcDZkxPBRGl64E
TvFTQRrVuQ5gzCKmSZELzjRicwQnJMppnXZGcjTwM28gATPXr5V+SDLd3cFvC5fQywDVxAOqXzxE
HJdTOotQKst1VzAqkWPn0XKF/R0irTzj4o8wRpUNcWWGzfNGMl2ORjAzlV1dlRVZb3UYyxO2424n
KOEY9jMVKNwpH1GGdfYFpSu8nDYJIfG02KaPAq/XuWeAdG8Q1/5Gc7Ee90lDPsY2Iv9ZvyMkJH+I
a13PXxzLDZ8hllcNyvUy+xFopbUxQNpt9WIc1RKJduJvVGsk+mIyvFkbJGr1bNr00HzPH7mvSUs0
3dR3Ja5uc7AvvSxJDrLKhE3FdBj6bdOsLVn6KPOZ0AIpzumqlnRQhJkdVEtMUVIA2Me0qSGO1THk
jWnrPkFDTq50hIxTlRqMqKUKdhW5skevgMoL+6eCylaVrnqGYqh2A6mca+RSLjMiej0PTaKqiglJ
KyDsOJqcryK9+H1oXUg6YmGMwYgxZ4AXC8IZARwmOcxKDPly5e3orLCFWSG+hK6rUZGAJyIKKGxA
MzHXh9WqV8T0kRZaoeetJEUicapWWuftB7ERWfTdFr40V9zchogXL0DwxGNCP51BBsO5JOrt565s
7Bd2dfDYmhx72l0dG6TftDula82hIyfnvWlbWNM103O0mGjVWZ6br6LOxGHqmnYNuT0j187BGiq6
5CoVzI07UZvwXwIvFa9u0PS7ECT4scJPvJWBq52ZTsaY4DvrFjMXXxtRzXSIFVG+QTNuMVDAxcER
Gk3+VigHZ42Ra41+regFXj0kyDshW8XMqHP3ngPxDhaqmhsM2Kk6a6I376F4e0yI/PUvBmqjpwnY
B/ZVeoWkzsYhDqqyAAPjYChVGjde1Y290DAkoFX0kuZGpwfxUTOU6atnW+I6toX2UvtTsgJ8Bbw2
aNpVJWy4X1bsYaq0nPGlzvLs0AuvBF+lYXYnzitbZimmQ8VH4zA2kx+uOyGsNz10vZcJEuMGrN+8
JdeJcw0KU7Y7L3QAkU0EhG5GcD3VQicJ3iEmyI+ffCIK7zwRPxnEBO8oJaKdbRv+rslapiCaRLAj
yZqECMFgq/Fc65zj4bnzYnr/GEP8hwb11NMI24CWZJux0Y0OeSS+k7wO5VTsMpBh+iJmgH8iogE9
JInXFuKkfMICkHRNd4zwq9JBJ4sdTFBQYhc3eKosRrD307yyQW0oxZFl3qdiJs/xqQHrSUk/RvJo
0jFo8JsN4mBxALvPxyE+JiVycg9W0cLWZf0YhGPyg8DIcSfrqv/wNYP6LRzUWeNg9G4XKl9onFjo
sWMgd5eRUUIvKFJ6up50WFZStoh3p0cyubIQz66KDM3qnY4tUl8gkIjIWide5gUpN7kLyMrUcayV
ercTw3yIU2OAb2W4NCnzuH8l0VhK1PPubDFK6nPoF352xp3ZmQulKdBnVjqMm6nEE2ZqXniSjYY0
ZNYyeHjt10k0NVsVYaruCzldCAdqDmIgGFGvWbksez5A/5c0uf47ta/cv2xfXd7r98+vVNvlzVf6
7yi4xNHQ1mJpoiVkmL95uuPBmMXeYfxKwTUMWLfCdqXUpW3wQf5nH8uQv3GMljSyXMuwhenJf1Jw
Dfs3x7N1+OvCMwQ8Fvc/08cy/iiSlTaWTaPs1zaWxoZeQFhv9nYdn2ISYoUjPh0KM6ZOlPuautgZ
fieOrKQH1xsWLQQ9waXoZzoUctdf2n6XfzB3/wW//aWI8pY+mUPL7j8kw86Xwdv262UMdmsWvRyb
fVzqRPhUuJgKIulaL8vv3bCjYOAAR7dspVlje3AZXt1VooFRM3Xfq9h8TkV08jvwDYYy3oVkezU0
Vy5lw/k2gmC7Jufkqe/Qy8Xh+JzSIl4ME8RLMJFo1oICuVHJwC/T9/AP3ppqeraGaDdl8/Qi3IVp
hjcKW9U2T5tgm9WavZrcol1RPAd3nZi+bNff0fxYxlNwqcZmbbGigZt5wk5zklkisUOGA5AZFKi9
rb9hdfzMwVt4VnkY/KRdmYS95Kn+OMJvxIM566R7hI5//e5aPC1/+O7OX/+lV0milKO1QGX3wIO1
O0UMbQfiEUepefXdmsvgXFR61tKBb99FnJH88jCWpIzlclcECUSvYZaSAGuS/btZKntR2d2uNHBY
dTUFGQOkfoC0kqTgCnKmysgLkmUiQuwHzcHjLLsi0Q1f+KQQc8LRXUwVcampcJ6kgc1bSfVQVXL3
1y/X/JPWrP07njOBezrZAZ7aj35/SaE3x/Y0QLFKTnQ0IO4JlUKM9+WLb836XNm/iYhEb/pVOL3b
aosRcR2VwWPcpxvbMz87F3sLRjHaSkH6ahWm4uFL7H0Q/uPDAGRp+ptbRRf6j2/V/Jp+uVWMkXEI
aDjCSAbcYvvdW3F/lpa5IW/uGkm4i+7wTATOm3L0ZwfGA9qBJQSPZSmbGd7EU2zM1nXU8MhdPOPg
Wc3Ck8V1YMJKN2L/1++xMb+X/8bO1kwDPPf8gZ3Xk1+uM8xL8rlkWO87GIQ5iDEIPNiM0VyHBofg
IYBfx8PjFk+pFT9ONYhrPwz0uY5a1EV5KAoDU5RTHP76ev7slrOE/no5bWn0Q+sQT6syfFSQi2xO
ZJy9/vpf/9O7Mt+tX14tgfQOZEbaDGIsD1VaHZqWM0blTO3SVqa3UBLEWKg7ODyFsWEBZFsPIwBI
ZvaIV4JDkB6e/aAla4hU0CBNSDoKwY+m0Rvha4+G2WyLWH799dXOa+Yf3Zp5jf3lYse+yEmsL+o9
zmdQnUsRfHlZfZdQX9oEGtNU+5u3xZhnHX/0l343A7FZDaMs6qq9UfQ7k9xkp8p4izB4Yw6oOxsA
LhQLjqyePS7++sX92a0Qv9uwfOYv+ZDm1b73pkcxuvdxQr/FExzImt75kUTYkOpx0G4gNKn44m3s
2Otad65d4lCd1m3L80GaCEQezLmB/hpXWOg4dH54RY/axB0BRUk3+7vr/ZMnU/xuZ3Ns3En+6Jb7
tldv5c8oqcgrWUA6uvl28K6ielu0xROhXjcK0GHhiuylNkPjzg2g6rLfrCjj2mVLsi+98WVPykMS
Ovf9EH2SjHDtRyallB2E/SC+aTL9+Ddv9J9sGuJ3m8bkIg8MhVXtZVlBFC9OCcjCBpCzaTlPdRic
p2RaT/q+MruN7wC1wbEXqXbf0UnobO1cu9UWSDMulepNo7NVakyp0ajQdN0KfXjvQOlMdXQAtfho
BTT9/vq657ngHz2U4nerPyC7dMx8r6IpjdCeUMs7rTPdw9SWUCwxTZ+8fnJWwTjg9RnAuqp+KCGI
FF+tTyMz7bB40wYFnJu6pIpXDqmtTUdEISzVbOb4+AS55j4sWatJN2mC8yg1URP08bPlG7exsL55
BnbWPkk3XRO9642BJMOrr3iC3+kqFUtyXe/djONznzP/b4u/eeHGvNb9wafx/1J2JstxI9uW/Zea
4xkARzuoGkTfkUEGe05gJEWidzj65uvfAjOtbqYqlXp17ZpMopRSMMLhfvycvde2fjo6wEs3zFlm
UEqCnAy4peMEhxwZXGcbu0K212n1zOd5tCexgU971KWzkZnUVv/+xv+qhrN+OhKk11StyZo9pAUk
Fjyb+cydhPhg1NENXiuwJinnFPN1WGX6JRXWh9KwY8QtBFjXF9XWAVyEdSxcZaPNM93+GHLuQoMN
17KpE2aFuQGFQ1V8TtHArVZNDZ4IzK+gZRBoOOTCVEcoABhYoNBYMkJkg9127SOaIV0NlpfCq06G
EYpM820izZUyriuWZU6+E9w/WHT5rJGrAZVxZCGkLPVLQY9x00XVqx0kBL/bwQ1hMyDsC+26k81D
mrlPkUhfslhiAyp2Vlac8lDsFOKnoYdoU0bWy7+/w+Yv9lvrp1PO1WuAhZ3ZHvSBAhgy8X3dWaBE
Ojo7rdDp2ERms4FVA5S0bQih7lF6OGyZ8A6idONRqCyb1HrzI7pQsbLyTRSE0TpomkPF+QmegML5
31/r9+P2T6vR/PspxPQ1LDsG2Add9KcmvwzdNR37G0tkR2jn53RM175TnTBw6isLz7WJt7/lgkqo
82qyqWvMfSmSa8DjJENOX9Vof7hTg1BbHQtJhAu+xMLTlyCYdtUktpkV8p0Gh8S0Dl6ebtPiFdbh
vqTJBoa2uqSOe2T6fhPkcq2Zt8jpWqpX/kJbvZKyuAkddq8oW//7d//LT+qnMziYxoxBQ8cZrPnW
VpTKuSNSGfkZUap7w6sA7kMoWWCpn5aF4y1Zj/pKm/ztnG/0FhM8sbOSqVzEuczWNQOTFVasfG2Y
HUhaeLS7esRK8psX+4vLl/XTMY41j1YKZ8whyVP0zozowj25w1i+0sJ9DLOyXxXzM6fjv2XCzi0r
9AuoQgiuCfnLZ2BTFN94cdLe9bmnLafJqq78jlEBc8QGsYLIN7RUs6VTf/77S3bmVfQPq0v8VAWM
pNnGmo3WkmZus5ossGRpk8JwrxlXdr6a1gIb17qiel6NZGauulxiQGwJ2cjD8pRM8YU5xNmepjc1
UK0pm1JaZZAlh9axlp0e2ER8ANEiTbNZQ8DP8CKaOvjChDuNm9M6Tt1hBh7BVAxvmoLkbTM0LSa4
abrDp40AW+vIyo74jZKAQ2bGI377pgGWh/fJDqgD50IyqIk0R1i668bsBV75TUyGh2KmeBVYEcs3
vPY0ucY3BFAgFDp+V8fCY01W7brq5jpfl8O27pynJm0osUkfWBP3DiIny/q123ti8+/v+K9W9Pdx
+5eq0qD913KjVQcC6nirFNeLuu7psfY5SHRai8AXwjJdhpI8v4Zw6KUx1GrtS4KrC6Yd67IwnoC9
PMaW/dj72VJMtEE77Fp7iwDO1Sjxzf77azV+Ubp834P/8lqLXkkLLjgKu9R7irrmtRl4321df7Qq
+60woxt8Dk+m6T7lZnQmK6zZZkXFluiQ7DKRG7IozfimRmoxJvHlNy/qFzcm8VNdIthbo8GVtDhK
Iz4bYwLyPO7M5i7AIRBpTv+IzrhcmWq015FBvm+cyH6XldqBMM7IxR0+olSf6CBdhcEUb6s2CH/z
OP3yDbP/vlmb3eiSVKYrrrQTXhGBHNIWNXmsmWMzDcTwgWYJ1IZzbkJu0JPf4LNwbH3t5tz2Bjis
ZxAeoOvRJdFb0AFVsQh/c5QYv9ifxE+FhTHJ2FOt0R2kle7BVaK0B04KKb2u2+eKUByHp7yV1gam
6DJHGv6bT+xXy+in4zY3c90wM8YRQWxsySHcQpGkJxZ7qDOh91j6tvah8tmYDshImf1IyNm3Ju3y
Bdgl7NH+cJwER1rUHH/zkn5R3IqfTlU+fLsvDQO/GD4/kWTg6xuccNg2biDRcsljSAdoSn4ylT1K
dgoGb3cWvYBlYk32WjRash6N8KNAi8VlKHlzPO3631+bOX8c/7Qn/79nnq5abWgPbYQQip5O+BpQ
LH8Zo+Ef+JhqsvpKY1FSfsZxd0xplTU02lKuxtAbZ7SMYOrlAS0c4VofqCf72yZ04hVCnIvdARxw
4Hq63O+kTqhz2Zx/88J/UVaJn86/gDhi12+89mCU3YPd+N66ThAcNJq3UFX+YgDI70POB2u0DpbV
vGGlgC7RkoyHKuo6d1BKxzPRuyVwIJxY97wJ0EsGmkux5/zuGZ2Ptn94e82fjjxHaVOk9XZ7MA3s
0r6eXBkl7pRYlz/E7PgURXiu/f5BZdOjZxUno+Cwc1EdLqycV1cK+37yOK7KAE0SxRhcSA3O8/b7
TZx1qP/JU/sjX+3/KlF/+uX/+Z/JV+//MSHvb4JX/uI//+FZMvq3X6y/taK37Wc1Xj7rNmv+Ki79
n/7mn4rT+1F9/u//9VG0spn/NjrePzXx2RB+LV69+azav2lXPf74Hz1/TAD/5WBMRyfw3fE35hbl
H9F3mmf8l2CIY+szvF0wX+e3/lSvaghbDThYOv8zDCSvhj7veX/G32mk5gnLd00GBRxTwnPc/5/O
//c9/j/ryUEMa/nCdk2bIZ1lo6T9+97vRSYhqC2KiLLXyVC2QWnSvn3SGifZAp14qied8A8tzrZG
aeI9J2+tTBVgVqVxHfI4CBISFdIWNiY+w6z+0EDhrWWFh1YTB2r2m9b9MKv8HeP2hqbMnTTbry6K
NzGkqUDFWyaOz5NwudPNukKjdcAx21yLSVOGMIdFUfqPXek6i8R1jo35iPCWUIw2WDeptjH8Z7tW
RO75EN1/Uz+Yf9/4GQSiExZ8Er5tW7rhip8OACQm4aAxjl37A4pAf9houXuMbbKGRb1PvBCZVqSs
I6x8a8LjVCnczHHzCQAH4gXn9dqf08uM/qpLIYpbvX0iPuCjAnZ+6Ets5EpsGghOqwLr3SFh4zDN
iuvpb6/kxt/L5PkbYZ0wVfH5v29bP4uVKSxiSgiCpkNpZCtDOTdSwRev4vHWI1WNezq8AAHP51Df
66MLjTQBlQ5ya/eXJ+Pmj1X11/kO066fX4prC7yoPAkmrjuL6MW/Lzc4PsWUxUQZpT5qf3zpdv8U
9mLtpDPOo3Z3kcXRNKsVyKPTSUhKcHukAVInHH3Xju1NmzbRNsiZxQnhDdF6uohaDDP0B8LKf3Kz
xt56xj2MQ3HpNn3fuSsqZSRh1rrWBvvKldW7P0T5ri6FtYqkDzWSIOHSr06SiG9uXf6mrTySAggD
A4bqr8Bdt/uAT9meu0kWCeNQkyMdRJK8BXLdx0QbE8GzHkT+2NERk1YVPF9Js4nfkDMtuUtoiDRC
dT+0U4JJAkFyWxgPflZ9lKoiwMSrk31RVwbY6GxVQhpklBL5p9Dloag6l+bffipDsaHkAM/iWtW+
9SpzkzoFWjzPfAgNsD6tjmzP1+wAzNxEUEhCZBDhHlt3SkmyaJK3WV10BQWlMfT+niDfQMtolrRv
g3Ljk+ONpFiEEkvj9FLZDdnsNl2yPCmOrR9j+YuG5xLtzzZ0jPi2Jte5dTpn41V47oYEhOFIMJDM
VbnUjK7jWpLe2zF4SS8Q01b69WwXtp99s1wyJJVHNBpvSDcAM+u9uxmF/cNpyksoevibik9idAAU
ag1ZLh3EhUWjhisFCYixDQYnicCkVAMMBTfdF1aJCSfLQWNnJIeXdITpIO1LLTTeqt71GJ33wcm1
sOp4rTUudXLZBMR1WnsBdhmFr0aq9Ni02xYk5r2eQZ6DDb7t6wpzSafmaMgGrCqErBAt1Casmh9a
rzVrt71jgyPP23VskI0drk+VmMsIbUASKgLc5gd+XLY5IT+ZokC2CvKxbTZMVyeMAP1XdAObttvr
1rVqyezjPNi6ZeefaUTdjb1zj2b/uoR6ii24vmgeaYikQJLoVjAyS6JOrS3TuBqF7u/7j2YM3oGC
Ii0fq3oJgYzrWedcwGolm0LldIX85msoiAxEvnfKNHEk0VOnI7JIc7kx5UB8RG588fS8RgnfcHcK
qijYaIuY2gxjuhusSnPot+6YEKdVtQSphYRxyLGBDudvKoY7G8OpgAYFZ5HnQBfaJoOQVEIeLurs
7IyEh7bkD06VLFe9ET83bs+Ey5u2Uzp4uG4CdYiKpkU6ZV1B4jdOKhZvGKDHa/WjQDmxEi0QEGFr
P7oIKd3kp+vSt86DNJ+V3xyjPiTuR6URZCNCVyXxqEQSiWfPyO5rvCCL3iQpalT+u68lR7LhDoVN
JD3A335tO1ifE50ki6lN7oUEK5HU9Cyy6LZy+Kpv8Q3lugUuJvY+/cC/n+bArnSYJNAU+9ih+qns
arxPsxHkfimWldbat6bOehuNZFvDrUfDap6NZjwBR50b4SPON0dsUt/9QuWRlmN7ymcncd/Y7G6S
EM+RSaxVuw/oRBMcxTwGJX/rIq7pJgC8A/Akj01gk5UTaxjnh6l6COv5UR3rfJ+b942e31qTuNJn
uyDKxgWsNoybw/g8OOOEjR64bCyIThLYw9OElJs6f6trd52lfg2bt30yhfeRTRXmikimB25AT6Xw
zm6WbFRlvAVAHZYCQeoyqD4z0/bn3edd15EGk0Gx1NL2DhW+AdUEM+6QZePWaMXSRcg4W1vVNhLh
dJuwvlmK+TMJDfmBHDaGRYFxAlvqr3uPyYPKOxqEIypZAFTG0KiT1PsnJKdYxB0t2CbWjxaF6KMT
4CKTg3dxIrQ2Q1pX6NpgpwSjcA+Il1EU0dpNzLAilhTeVjPkK9sT/YrLWddL7ZChqN4psEBT4s6r
Hy9LpArjzfO1faWFpJgFGWJmyE664lhP6jvic0E9JWotvdsx7/wPiy7rstWQqEWTZi16DMVe6IFU
BSZNcbDyxuIcRh5YgFkobfpnOXzYSn/3EKOrQvdvs9hZe5p/HY4gqOxbv7TPken1m17zJ7j81eOU
oRgK6vG16ADyTRkPQgipv4YsAry1jw5tF24Np3CvO/AUyJ4fMxsWrxpgK+NSCLemEneisgbUSMmy
NOvhaRIoeROGAVv/2stw/XYEHmilrtiswKSytjCFtDiEiUv6qKN+/r4isTRr82W00uuOgf9RjFZ2
kxqNvk818HPu3FJPkM6mhFX0FJ/8nePII4B/0FH92Yv09AKcYwJuoJBeaOlFzD+02XUkMAtH9KxX
qE///DJCLJ2SUGX77/9Q77RqBbVRbTQ2QjTP6ub7z06yC09ePTyOtb4qLfexGersGjF3/FDBmQZ4
2D9TaFd7uIwOyD5ObHcIYOtC6lqwwMsNHRZk0aPH8D0eVr4PNkgfgNSk0a3dxw8uMWfLnq7Xvhzc
x8AxziQAItmmw7RVyfRMVN5DUAUOUWoOGEZNTqumeQpM9oMUv1TZMhAOSLI0++rVdNP7gnxNzK2A
t2TeX5wQpX5KGKBmVRezLcZdY/1QQfVERgbgASGpL9Ak1ARVVAYdOFlh4EfX4Ds6AWuTyUmZ2rjd
i+w40KPRYhtum1feNBLSYz6RIJUVzd0kOlo14BVbO/nsYttfGfUcHPLZughb/QRML8IUAgQEjBfv
q3OrYiO6R1ZTsqbvzo0S+eQ2IcFiyR76pVMSdFUKB8Bi6CAIzlsFfCkz3B03d3azKhOHsHrtiCfg
HjC8+x1AositvsKhzpdBXv8g93dr1AR5jOPWimEQ+hWYMIGP5dbs4culIbLBStNPlqafKzmH3vux
2pI4TTs2r1l3mTqlZtpeOi97CCsDxlpVf9k1jm/3vcIQQtJmkpMno93l5UAAmPvRkQ145N4PmyBN
53hVZ+mP2efkAJnUBoZBSieM1UgKxJd2Sp5tosCd6tWNiJ18KeqcVPDu2im0Sx+pdz/q+lUyB2/b
ZvajDScAh716ctMmuRpoWWW9E2+crPiR0D+9Fpg76Xvyn7hxTmnglfsw1IGVC2pc1HqkI7lnp1L+
NhuMu6gxCBzom9vGHJAPVAx7WaBkKqIR18CSHTrE3AXpUJM65xEssEwXNLoHOB9dWlMOBO0qAXLI
NST2VgQfule9GOtt5WTvddJu4sy+6RyL51wG851uAsXco9uBv07BZHcS25r+FhWiJ2W651sHn4Id
5tDTTapNQ17MRv/UgmzDhgtx1CFEowj7Q4Uf5QoC5LTUlHyazAgLXOteaYO1UZYf3NXfpAFnC+4a
ko+a56omKJoCQT2M8pC2ltmT4+OQSYDocRXbrrpNQPAvVG6VuzADxeH4ZbqKrfiE/6TcWgiusn50
9q6NwV7PskulEpTqBApikyfdtMzP6dAC10x9b4MhjWyyMHjOwtYEy2WSGjWkp4oM66U24pLusRt7
Wr5MsiRYlkF6GWOsACOZHn5e3rhlssOYXS16ysL15Aq0lomBAYO4lqbozpSdZ88Fc1QRDwNCKgR+
pSEparQ9StZuo2vyM3LHBu56lANqCLjgdN67ETdHXvqjkoAKTPx7mHPkJZ0l3hj1d0nTPxQDqjZi
qw2GCmO8kb6AQdfumbOYN5METKTDrfDcUGD8047KsOegN00DIpozbcKKQyqINEAjDCyfpME1Oju5
PKsk6MRnumB5R98E0tI1WAWE8Jdw1kKi03Rl1rcuhf0gwMVGcXvyOd3YheWrNxIy1hbMXrAzCZc4
1KhW22JOM3BVhnllcAmH9OJnFfnuhXkcXu3sdg6SDmOfjmXDuxrV/UdCSUCBzmVP7AEEG8RiOWSk
YGWy2ugQTk26lqa40ermNQvXajBYI+64sVpCHfrk2nORZYF6RnqOeWfGdbpkzHKcrNjDSnoHoDaG
vdNFtEIH8VnDFqiT/GhOGcBQtHmYB0cYVF65JvTvKxC3LMp+4eVCHTQeMBiypGzo+Wpq6pgc3RrT
Vgx6bG5LUMdc1br9FgTZOUUTKbs5LTYF7l8DQbsf0PVys4/XBqiSybH3epljUHCNN2IEKBfjkvQj
oKq21gP418ZtK9RjLMFk40axeGmxns9gcMgh9AgeG5yfZ4/HSxZ7z8boSxseLTKfmcmObxE3i1V0
2Y/GEY4rZRiet1YzV9MEOxPb3HWWdy+xifpkYqPflHNUr+beRr19R/DHm6zDs1G6dyJNrxyT6Dpb
wmzyETFyEEblnsS2i63V7dI0XrI0VIved64rbxYzm/t6EHcwrEm7h9/eJjGFTjLuJ+bPLWRq5gfy
np4WuR9+vtVy616b5fWjwXcXO+YVl3YRR2rBHPFcWNl9UIe3ptA3gYc4BCAadw4iMzLnOgzUbiji
t8Au7xiVxgu9Ls9hxR8Y4IcTII0QgKoUpej10KR70PLHyHO2tZ19gD/kwOvWuvapp7a/0JLkFkPM
nOEQ18tBgY6aiCce1CWfbvD5wqU3OOjaG83zk31CWmIeNyc9GveJozncSxs5g9LzRWvsJij4Hno9
l6xit31rLXsf+uNGETC81VK+B00ivRrsdqerwV0OJPoE7okQFXOVSO2q574eRoTrYZhFdFktcEYR
g5d1K5vqbGWHllwQUPoaOEQNqJpCsXd2RiOaheFhHzM9RsPT9JKmxTmJcWyRoZPWvYvUUvFdJLc2
i05HqKcHH2mDEDbwXapWa9rYDaQpJyOIKyEsA4Q2hiyChAjWqtgAhcM9BsHjWBPxXcg9wUXpOtOA
Q5dqUzfxR94Gp36Y3EUdq+v5k9U9K9goQh4yqHVzWIoj+23fVhSOpBY5iuylHOhHZ4M8EcYhEiZh
z77CzwNfInVCeNF27Sy4tiwqwkKqdvjoJyLOqdxcYnnQ6Qe4/DBeL6tgL0v51hc9hoooiFHbL82+
g3kDxlvr+r3Wk3zjtRXid8U4uvXGbUQ/lPcDfVr3h9/mOYpIwsxd86FG++nrxZfelU9dOjaoQdxH
3TW+pmR4QvXJgJM9N+q0Dy+JbqMB61Wmv+OcACISpjB7HXoEZdFt89klntu3pRFaK8gFr1K5b6Ui
1gVadIJusN/Y0ukgmI4X0ybiZ5iGLVkP15jqXjsn+wwwCAHyMR+GTj8Enn7TuCTwTdZHlhfY8KZm
XDoDNnGBhIfp4J1T/ui5XCyRNlUkl8W7XjjpRk/HK6Spd1aOtz60Ib4Y3jnxd8zy5KXsiVaBXxw3
xUvCvJbtpx1XgIOYAeJCL4yZjpWTJ9rUcgUcabRfRrcWW8mUWYCL72qCpYfCGVBEZWgDwnxfgfa3
AN0wjiLWu9BS0m1ZUN/eds/4iqtSXsFuXAH0Tu7IPHYh4TIPihz7LmGdPRhEeLVIKqtRQ4PlFcDw
+Lc5NcdLnnrVg265h9StjJspUnM9p6JDJvwXIAH4wv00euDDI1dtauB5z780RtL5WmLFdt+/rF2y
jWO92MeD6y9HCKcPpWszNayBKUTY7V1T9G8YEpcm0qXGNNu1oN+4ZGbsX7ixnUTh85y1McE6hstc
iI3OK/z0KVCGOiYjOtDCavKXOQ1Cc8GwjaOpaGwAqQ4c331o4/hYRSY9BT9+di1YhU1Ch7vNipdU
x6ldgjbbdL2QL1hhb3KyqS9DAY3MQKvVS/Smw/yvumpIVoJEykMaa9OTb7yHk5IvsuaU1hqciR64
h3Vve/2Ll8R3ZuPol0lLJUDeEhqKZbT3Vs4QmlCSJaaT5oRr27vvpzlHOlSnqImrJUqHejeZ8cUY
7DvNayk7Rus5iEMyjTrvrido7RhjXO1bjnZIfdc4l+u7suZaYvdjtDYUdn7a/OHJNCkDiKJYCVmk
831Rwq/mhtdSsL/0ev3QMRy8ZXOnCDa99zjlNPr+o0GdYKvFAuSbMaBbLRoemlQiCSrq16ROSQpS
+k0kcbVP7bhOJyKDerdP9mVJtqLvmI+GmJyjxIfLURjEL56ywuWUa9z03CTeZRXXdmzINfK/lc2t
95jS62R/zYzjNMWEPNY2eTHqgyBqnlMRkNHuF49tPEIQLNw3y0G+yz9zj3UrmlfI1ZTEHaD9FLlk
nZxqwrU2sbOkq0yTJjJTQn2Tfk4NHMBJTIe4C+9w/fvscOWXEZAZ67vdakrMideX35mePmyl7Bij
hF9y0tTGSGoQVi50K407qby1ksJetib1Q20BzQpzKeBKxRxYQScBAI5iOxaKVG8vws+btvd0f6ur
Qe/aOyP0t9SRxRHc5DXsg3eNadO6fi4KItLcZnLo1zo7Ju4Hot7OaRhWFwtImGaZNtjE7rVLcnOJ
wTa+GtB+N7YrN8YIjLrJaprCtYV5TPtEfIt6Hd1kDiROSrEurJhAQt1HRqnpxNgKLp2WO7OCCLqE
7CB3buk9DVEJzypJcIbpOg8w4SFjfm+hll5VE/JqAwDCgoCRFk8GLVNhuAR1kLhdV84jc71rTRDX
6vAUrtFqntvQGObGJxSEMX6lDn5J6qm/7/LuzGz/Nap6b99ilFyg8YMnwQZqUJEtE/LMmoZE2cm/
y+aqKVTW1g6NeEPnCNNwpvf7wgCwPBjBOZTct+TAKCEMsdxB4tBWJDoUx9olSjox/Z2XeSaBb4Sa
HSY6cXbl5nti1yb4KJ3JyUf3XFFqxj0nTJrZRMNoWPgWpp+F+1rREKVRzmXFfnZ94EtE4nJQh+mV
kAGByyxdBv5VUxz0xE82xJzda+5Xa0Fbcfzd9z9T4Es9ZPSnw1bau4FSHFMtlrZDY9uopjMG2dve
aPBZC976IN0VmegOEylf2aKJycoj1Y2+TmozAAwO+lSPazrAzIv8ij5nWO6phMwD8zdx0OYfGsk2
K5iAawYjLTG/ttoiqaKY/80/fgmdf46Dt1ZdBta0ZUHgT4m2Tj+ecVSemj4HbF8RrQvdESK9weOy
86jWhxEQqg4xmDKxZUR0m8vkR96/5ayBXV+a6bqt6usiMbZEhTQ7XdejRfIjlVwxABKU18SP8r1L
a6antO/g2IliaezHIIcZPOEUnYyGUdLshdYhmzJkzwvS/OoXedchENq4zHqXY09mhIuJOU+0rUdz
+5A06FFyRCqIZsY9sx0k5vX4FCaw5vLQgLAKnTKuf5iG82DTlgwVDRu2NqsaqjV18IM/CzY8clS1
aXxrfIgtiVHe4uPGdYRgiA4Pl4cBZ0Nf2DSypasWVewSQBdZ2TpoK7bYgbK11/qTP/nHKnkZp4Y8
8CB5ahA8LjzT+OpMWLi0h5E6Z59W2uygzXP7Cgt7EWrci4Ou29mdjs+yK7F21Y2/EoF3n0mEanL0
rtIWF89QmXsmMwRERWGy8yNQtAUxPZusRNzGypDrPiIFjfNzW4cJ0e9WcppGwg1Gb6AV2sxccWYA
oA8+W8KYj5xGRGf52xLL/K1y07diTO5N0JXWZJpHm/cvaUVyFuQ6+XRAGz3YgN3WqBkCf9HZDvOj
UNnYXnKB+Keb21+wE/UOrGGLR8sr83LRjmi4rwtMvLcDc0a82/g1mjheVnN1bNUOZXOqEbFtoMqM
ASjGQc8K9wE/MnXce4m3gylagJkw8o3ZEFXscM4xCeCu3lqbyrNM8hudTwnpvdfyLc6LakOuEnP9
EvpB9RCxu2zwXsBrOJgjLAhsqjgCYPGE06GnxFJaVt7DH7nV6wzcUcT4M6XZ3bgWZypZTSXUiwXQ
RDYR3LAim8f0ZoTxM71LdajqiXOBpOQsBpHdgq/Q7FcrgIuqEStS0P8YR2cZpJl8Yu2Dvn42SrBu
tOsyYgeK8Vp4MACWsiDfPO4DFPCJ1W4Bn3xhjvCBVvYQo1oiR1NlH0raSimStHXeiWXQp9XS8yO5
bmpM7FGrvQYVm3kj6Q3ZSsJbGMrsHiP4KtE88+4lkSog75KBisXMOUumjZTFzk3lqYpJPGH/qldO
YZRoXRse0zh5CLj5zlkdjBgafqhMQCDcY6Cu1ycnVmx6qLJMWenbUQ7sZd9fa7qwwOU/DfvKPKvJ
pyD9/lI1f/37Z6QX0fnqg5vUo3Xz/XUNU+/hP7/kUGOiSg8G+F4uDyp3Yal+//T7D0LrKumgW/3K
YTL45+/88VOJ/BwCVowCOeMzjkAgHIreyA/fP2O7frPq5IzNDxydOV1FGpTXcfKIeJJ4oZtZtTk0
7D80ejbo4XkeKR5UXhqI6+qeNmV6NCyyI5ygJ2210t6d3qLmt0aGQk122zl5t9Qd+9JCK8rwneee
N26IJ2JIGk6fKm+3ZdukPEpRtwobjyBJKXgpZL/2ujveeQh5bfICSJzmSMIxwwoTjE1oK0mDR6WD
2HMGmBHv29J4zhA3nMxA/yTtjlO8AYqq+canGUxinVfkKrtaTVhHE7MAb0Tv1qfe4SGFQbMYym5G
ZPEdTaW2J9idQG6h05cey62XDg911y2c3stIJKMaT+mfMH8l+CkQn45sg6U5uf4KqrEPNgdmv5nq
ey0o37DL7rjqBauJBhPJs/2RE/3GbKOSc2lauZPurousOvqRYBRdBidu0R6lBz5Rli29EzjEiy6m
pqFqY6pH7biQqHWXEfyBFTGsP0gGrjZqPBWUTUeYXR+G584loHwH0MTL9fRLXLkD+0VnrSr1lKbG
oVGCvxVwBR5u6JhobO79GsuYEU/eKg24SVWDn0H7JbIZDGVB/C0+vzWMBhpF87JV5vDn2uW/dfY1
YKZ5+f+x1OdF/J8VPvngHxydlsW8pM26Zv1/L+zvHzTRBUtsAYJSbQLUDWX6Nvf0Heg2ta4VSHmf
IaE5lqA1DRCUUPtXMblhq3rk2RsDrkmm1pdXoSCAsp3I58iITSYmrdZ0DQgvp1IXmDRWLH3aqCDZ
GS6bl1P0PBU0dq69FAMWqlqG19EErUYbfxi53V0NnsVwqCu/6vJHLn0CCis8Wu0EEyHkVj+CJSfn
kt6gxr02Fpx9SjzaE4HlhTS9DWHBH2Ut9TVJqx9DZCHgRSSAXCPY9YRm5OAWrloGTUtA55emJWyr
yYAumLnqNlrVP+bmBLUt4+2Gf1usUkOnZ6pqOgVagQmrnG4013CXtT7lqzrGNdDdtMk7zT54KxpU
aavbWb1hMcjo2iuravcZm/EqEAr8y2vky3KZKN9d6W1GJCxsHQPp9Mq9xpmAOSjKhsMAkiKn6uGJ
uuuxCRNPx3cKg5Ro4ix6dAVkE7JooelX3ayMYVzr++JBw8BDaC0wF70Hu9fC9SGzxls20KdWoWHk
ZB4dvgUfDL5IHChT4uaj/kRCVPCYh/t8azoV6Q0+qSJaT4HNHBBSO5RSA5kF/UiddyTikkxPkCua
Lz8zTo8Fx/Qje7N3qAumve7AmUiyvIstZSNp925EmQOVk92ZoSzpYgUyiWkatKUeFe+JWbpMb2KT
oQ3u29BkOlZ4nNgcl3kELnXYm4gWQ28ceFsV3Fa726N9ZHjbIcssA5uWthJLxsTdGoE869MizFWk
5s6Ng2IxjPLErvqj6QMmu2HyTFQSzFDnlXsfSDi18nrbZ3YRPNLaKAGZ0AuqbaIaCxbCRqjoIVll
c5Ogt9cZ6RwbEVVyR46T4HLbboz82SSdwLLDfhsU/UlrlXPwC+TRPYr9dVgAqU10dnDyWnednKJ1
2hSYcgm3GuPxRwAy59ONXkSL/7XSvWqfyOhr4m4QGwlbU5A+Ks+Vx5G7Z2CUDckwQbrqLB+XwJBH
26pidj1Z0wuzDILMyLPLlZcf9IjIUFs1R9VE/T6jj5F3waft5XyUxsVS5v0QjUyv6NQ0Dqm3vUEQ
Gk5tkF/0HXne7l2CFBcZZuKa6iAPsovpIR5C/ZatctCtRV2S8MfmCalbh2Qbim3eOin9+RnsVJi0
cKnZ/puj81pqXNnC8BOpSjncWnJOgMGAb1RDUg7dynr6/WnfnTA1A7bUvdYfVwrd7PnyrKo2mHc9
37gUWZTSEVtC7jnwKddB0fGOWO6eGmzglCVmTfG8u4siwhh4J6UzPzdLtU9V4pCTcYCXrwh4sun2
bAl7jVzILFq4HUQzZEMuNVOVtnaLW2pq+aZJcCMYKLBTUfG56cYvg8FRYa9aDSK+KHC4KLhnJAVt
7MHkn2YuNV2kVdCHubZpiJh3bX3YWROKvUinKjAfK4vyTKqN1XZ8mQnj7OmhnSbTPMeqg7JrqTer
GwoJmJf/KgylKSHEzMBUeBs1JncmM83jfcjjlES4tqP4XmFknZOAZy9FQsUrIoXsfMc0eloNegz4
iZIBPqnTSrH66Wh5M+XTyfjpmbnDI0ABIikrGfHe47ySc2NDFQzdysT9lubQWAhKV3VWo0RBmtTq
4stEtijUf2o+r6esfvOipciZKsOAxEc/LgSwduw69JNNJBBE+1oCTlqJLXcchMZS1svdgPapzRLh
k3JZBTlniWs1QeJgSSUeSfqQz+6e9FaKSuPkqIazthuXEjOqBdFNhnB7Nm1l9JV/uENCLzsFyUE7
E70PgL+zXesn0+jdjM6uE36nkoThXEUq6nq/TSVUyg6QZoXyaDUGT6glm3VriWNmATTHSPDoEKZZ
vKeJbyRalWQqFX0HcrFEZZHNATdjdzgKqAm+RPZ5Mxl2c5a9IHwFktFskBXgill+mihy9M77iijP
DZMcgX+vaEjeKPCMl10iTEhjxHU2Kf1ttFFB8Q0KiBT9I3KW8Anm5NkLCRJr1YD3JPeFiTugUXXF
T2zbgQ7vqMnAxR8P9j+ZjfpR5z1RSI/Y5pyOBvc6kNqpMPJm33sk8wtiAee0cIHNBRUCiGJsaXQb
L+cDlfPIOc4V30LmaazL9IR53JAgRFT8AZCVBGPCdzcI8SA90n7fuuafvswjo7UuTO75Xru4xQCs
A528NZc/z3NIbIIaoHnQCK/vH5qZPJF/Gjh28tbytq3IBWwC2n3NtWmjMktV1BPa0o5OKFNKXRxx
hkgtyDYztVtNA/eKB3Bj5Es5DuouaZTtrpelu+VtfS3GJeurIt92Mgc/K4+xTP6MOoT6LXnj0EPF
vi7CceVmfRoMyFgh/nAwVMYrHhVizarIhxdgGhBcVPYYv0yyJU87HNczQe1TQrdn0iflBvMcIjxL
u8e69j5K3vlYTd3TaGvERQ/gZ1Hx0akJcQnufO20KNzwFxl+TnGcHEokKphNkzk6Ab3na6VLkE0g
ouxsmOqB3IXZIfMLuh5WGh+dn8tiZ3XJ+1iTETK7yhkw6zgPJV3CVPeq0RT7PRtvQBdwoDYYjyAV
0Tu3hbeCgF/HA005bV/sNJICyBakNNb7X/ZDiWDmBKnFBaLk69Qo3sZaBOQDf1kmqJAiKnCt6L3T
Ow4DB1s7MU+cTXb+wzBD4VZG+bxOMhBlVDSD6K5yb7Te8UvH09aFM+C0mN5peDnKjDLxkIuuTl5l
Sn1P5RZ7LU6XBJVAlhwSS+tevrZQrC1BK2JbqgLDmrmyuUKb0uRa5YXLRooaHUal2COVS4sCBrCQ
0Coc053VXjSRg6RoJotDVd4Mp/2o7NemD7+KrOt20lCCSKAkBRNqgasOJOLrAvgl1taQIxSp3Uep
Eo+nh0RbCoQOg86+SU0qr/maohEo24oQUdKxdrrRDvuySdC7WbEHs0TBBS5HtLPGj2p2Acm447Ua
dJ0mjsEFoIxBVKr2J7MIrZ8pFDFyndgKu73UMwOZAAyfSGqjtEF/KvpB9RMXLRH2gnO2dj2TDLEo
c1lH6q0urZTgRxKh+96lgZrDEKVXfkpG7PyciGzRinNjg91AHzzXBXVBYoSJVO2PWC1+w3IMDygH
l5sQZUSTuWgaFNKApUavh0NSmR97mHdFyHeXsIiWr7ZepWvHo7LN8ZSrAuwMHh5ZfPZyp9F3FuYt
rLjy3HcOKkfKHnpTruxsDEq33mpyROSYmBm9QEh14wJltBYHzrioX41DNpgE6wydFuRzvHE95Mla
RUEIZzhWWs0kT0Hfz0p1G8fkLVch/9vyuU+7W9Q5d/5GMwgF0AN1lr6wS9aSiETXcWR17dL5VRbK
LXEXkmFThXm5JaoBEnQBYwaQbMSP61Y2ut/UreuLVvq0Sz4rg0tQs/lhOiEdNt6fF2WPNi5XdJbQ
WTs+HC+7kr3bUNkdvrZd9JNleJMMRDNqNHyI2CvWVacCgOQnoRTUCaHinzhJ3RYGEknMhg6PC8Nh
tUHzAOBP2Uc+nvVU7GjNnAkGXqs2mw3j6a4m6xuN4Z8qly8pt/qdKHMedzQsm1jQtEw+wmyGe+gu
ev8KVOUG0h1P/Elv4OoYxJcWj1+28LaZOnUHR40/R+R5vOm2PyroDSQ4KZ4tejb463a2k1P4NmkX
xHFHOMZ+q8WcqkkIodOs65Y5JyL7ZVWmy/lNrl443OJGrolY7szwHwktcsWihj+cPjbSxOj6qiK6
XDxUaGaXnhW9+QcQ7cM5/dlTqO0bF5znFVZvw+X+7YZDQB3VK5vc4j8lxc4YDzrb5qaM2wdaV35B
OulWKQ6qDWf+OlTjHzity5DpzUbtQULrXWSE/7qKHLypj+lHabAdZlOFKtvlY5Pv7PtiVdTc2jNj
KMlUh3xy0a0LGIt0Jx2J0dbb8E8RPOKhe+ipIReWVvuWXQPDiV1WJw+eFnVf1sLhtUbUQdYccJ9+
Wx4UJZmeSIi0fCMGV9PB8EYtcKb+baC5sSrh98nwu9sFqtAwXKmdcxGDQBlL24Faw23QREqiYqXm
4CNolsFUGxBYA5csgaxYYlwdkpKgCB7UhR1JHzEUsN+QGs+kux0ThrDW4edBcPYbziejHT8rFebM
qFm1XBVPwMp2vPOwDB7MlFzHf4UGoNe60D4o9E5o3Heqy2owG5R2NBbFqjMZ0GAKxEa/TF67mwj+
Xf7PpHc3UnlLRrJvu7C4qbHzZ0zKcyZiEQBil1QUiTnIzIVE7nxTNNNWjlyMpo5/jMvR66u98GA8
QzULSkUAjvW/qkfGTRaLp0lU7NnmUxrFX12XO3ztKeLwfNpEekockKmd2xJ20xHRS2Z+kNC7scLx
VuQh2fWdSygvCPQwRQQ99xtvzD4Ib2ROj7MtVRs+LcKEVc3971zPH0U7xmvRRLRLzCpKR6DLSMA7
yzZeu/pxgoLd4pJ/uGNzcGKD9rewJlLQxGOPnJZpHYVD7dxdo59JKrcpfA4v6aR8LUcWScIH1ITb
IkUtrcQzuSSHRhCpJBc0aeqU37Qd0VGrzy2UFi3d+i7MbYaH0luMPJfBIVyenKk3e1iShqsft1FT
3xwAkujMZTPtv2v8/Ho3XnnhLnr/whbAlyupa7YL8zty6ydJOsC6iQoC7ils0pi8inhGOhGr38Yy
CLs6Mwqx/cb0nY6msSaJ69Z6OFISGZOxyIXs0Gdh1xQpxx7wRM5qPVTv2jxnO71zX/vO8mXmsdAu
oyX5bmU4XmIW9zRmaYVRkPwFJlXCUfpCS+RGC5st+pc2NK9kMJQkSY5oBSKEcmX4iPXqAY6DXrJe
pBf1sNFtDBCT7O4hOdFqV8BEa/HBMX9KRadCq+G2r/vcvAK/BE4qvz11+siImfZbGkOX58Qko33Z
boKBtgNkHjQxxy4ycM24DtCNcdXw1nS0nzjUlafGEAVuRv8Jv3jGjlIqW8cgt1mhepUXBMeo8MnI
fZ6SgpcS2JfwH56n8GfuQ3azDpPAwD8HE7wy3WXDvrAbnJJ4yWywtogILF+lKTWUhC/AwwYdGrHE
3XRZdorziTPTLmFb6WohqT+HRnSRnHEmg9AOTGDlLnFoqu28o0ILdapQ0YnSkHqWPaIEEG5+bjf2
tmRXn6E0y1WiVW9aAY5TOfk2ipDNUXi8vPvggkX1Q7jHvsgHv+ZOT2zn5ozi7E3OlVNlDUS5suzR
ooxAEiCbtyQa85L1sNNWMj8ZRowMVrL+5wiZLdZng0zZAkqacO9DbJFQG45yb5TlntjqkzMXR7SH
l2QCgG60CtezRkBmxjyVls12OTw1vXj//0OUqjT8qppPc22u03A41gNTL8EPGycjzWgKd24kLhlO
39IxnsN0uA0l4iKK5lwl5i8uNNbQmH/Gzh6lVz348HetbkOYDvxQlYVKOAq/9Tw7uKYk+pp6YBxS
G6zQ54iTzvaoRI+dXUMuEknAD3T0C5/2VDjtCWEfPnFESNU6idwL7rJvGrDJQr0g6aTgrah3eS4P
9cwhk0w08o2RCmBeH5dvRDcLRGUt1+pCuiRUIdSox0ilaTdRlQd2M9y9qfzhtds75Jdg8rp7xfSb
0uJFBJvtlzkNrLP9aYil96zP73R4oIwW4YUehJUxKp+TTfyfUVHG5nrXdMJZk2XGqTOKlzof74bF
Vy0sc585EHJzEyq+G3pPrVviGCu1g2mZO6/z7l31N6XwpqyD4CLcKSwuvCc0OC9ceKn2J325rGxc
rz5g7crT6xuU8FdJ5F3i8JvMgDKW8NZzrr3h2osDRtoXcipJR0SHjxwjoxmuEP5gcEjPs/PP6BgL
df2hZfQ3Ie76cNymXEFrPRKkKp6gqkyY71qpka31ayqKvaZygHx/qOpAiotZ1TvDnzCypDPzY+Zd
JxrWvXZ2/XhyiDQfsW2YiajWKm5v5lrnKdGQhziUXyUDv4SODLV9r+bpVx3FdtFc846C9vJaZCY6
wyq0nkmO35DVTlX2oN9sJrpkmI7Y0PZ5ZAfCM15Lj1Y7/WCpZNvSZBGRMBvP9R8akjfb7C1fp0QG
7GeEwiVKuzeVZ1G2PyhrKQRU7MCsCYLVEXLQKZtp8UMaobkWvtsUj4kAPiRQ53aqryX2of2kOjxa
tXtW7U2tMHc11FKkloZLogoDO2wVusC8uyz5WEcysCcn2RGg3/jJxxhpXM15vM/wl3p0NMdt9FM4
0X5ChusZ9NWrWXqdBnAdmlIGDDZBQwEBu4rKnBJ/mam1r0f8h7NKEXTllkfKeVNK2pSgdaOD4okH
DPGhCTWmePWjTSEgzSm7g3YgnP0/uLrHI4YnvlkPtOHqFDqlAGvhwEBPHsqgHhgcmhVBIPVu6puV
44g3KXq57zk5YCH23VA+TA0x95DBDViOflfcMfIL2tlWXUYph+zstx6yyovUpQMOtaKmdifJiJDb
IANAQe92jKFRVdLNUKbXxFHeXA/4sRItKN6fk/IqE0QPtGOd+9p8KuwFjIj4qcrchagg+HOKn0o7
ZgQMUbkmm9ToPuPoZOKKveRzfy25cnOsvbUXffWZ/doa2n3OaPEs+YnbTtvakv9Euybyxca4pHiy
vEQ/tpNr+Q5lb10CwINzsNrY6DYrAd6bawl57g45WDinsuyoCmdtUKqcINqVAJO097FpAHe6pSP9
mv3K02W7ZlN8iRw+HzDNh9oSATpb3Qfbzi62aZtLOhaRWWCZQw7Ohj3a5Z4MBaw3jwImh8rW9qZZ
7XrqqbTo2YV7R8caaN9RZ+z1Voo1+R4P+lmqI3kGVd18ROzDXEpramdejLR8dnCEIqGjEiGZ3oyy
+CSm7WZ0KvGGyZ15oII07O4FDwsJh7c6T66tnR+qRD2FiLFHPkjVNE4kT3xYfUoc4gg/S5+0rX8s
E4ykRWHljn2zMa3+ffFyhMtnbKJcQkFofmqldbeH+FEbXpD19bG2KJOMxmJPtOup7of3hGg3oiY1
/uba2mXk57nWGWKJQwWLD2GiX1WdfLixMm0ESFBSA1Ox/20V07mC9rGGewLmV6MQjyA2hfXTktVx
0L5QV+PeO9Nl8yji6YpxEXV/rxB52qpbRDG8sHHgofDxjTq/GdVw1Shz7nMQTscaQEUjAkQHZ2+M
w3GQxaMo1q2unCX8oJNCuuYPuTSq6dqLlfXDVhaQxnO+4wqw10nX/qjVfLc7+8m126cilw+3b5+c
itWbqpM1Ii0Evfq0CzN8+UuUNjKMSLyVOXnlo6ac+XqZ39Q0UMEJtxDF2KaBG3K35N3V8NIjwoGC
EF9gjwfDUu/Ar8XKRe2CR7LD8oEXy394A0WgZjZ9ViS9bMIqveIEXapyzXewjBKTEXCzity8dgqC
28EHSoASkd8y5paESJQ+z8Bg+KeUFETGIpIdbLR/YmblutQ+wkGdAtuxwJb6etWIckNhHO5nXI+a
dTbm6s2aEcDZMnlTWjYLQf1imIBtUv6GPHXeKHruocbGelQBlblK9gQt8NMA76C0wqQQe7RIYP9G
yseSkncX9XmcljY3RWKqRd8nsugtccMXu1H0owowuVL6OOBTusSAj7VoEVApWMaYxUh18A49N3Wd
3TvLeZhYVlaCtIZVRr56H1uUVlYCpIM/C6BHVhxJs4xl017O2uuYlM95TJ1fgnE2os6GFAMcnpXY
4Lyo9suNk5pNENvl3TBmnUBExtGELBYKcuqVefdaHNjhYLwWSCJx5sqHYINNp1bsPSLnqe95d9T2
ahvWxXRZ0+IGx2DaG9YKpUcIrJ+dTD2DV18iieud1rUPMs6RZ9q8lHFbcP+6FYxDO/6jP2EVZV7t
m5SP2Vrxx9W7DQftLKHRz0Y9PoHCXrKeswib4UPO6KeNhkIaymh76h5L1Z7Y2YpAT+SSvPkBd4xv
bp7uJFlpS9C/IRok6KJ/mt2Z8YBdEVQAudZK74LQxTSlHqZ6aa9RPnmjOZZRxtdSPyVAqSkdBH44
YUevxoOtJJtGWrd50t6KLA7oaFksKy76hwZHZ5ryVNqkqxN6+IbC5qyW8mXIELea/rJE967y3rcQ
ldZyHyFvB6HUs01qR1DNpnEcsnKDDeDKnMrd9e51xrj0ROxLIChehCA3s2sTG3fOdhaxLluhYTo6
XbKn7AK8tjkZSgKRS2d4Zzt3oSuwHNN0Gmf0NDy9k9KtvQ6uBf2ZWNXGcG2dHG1kIva6GAM3xyhf
kjDjRDOHDBY9WQ8/U9n/xNhkLNjoldvYyqGyZ6h5lM1urzuU/WC4jNPuMOC/r5AsyxrIvfSQWuXx
xDM16TTmTr+0GrQ4C/ODQwGSr8wJmbD49yND0sKcWRB35bds+BZn7LZ1p/RHpYU9VHQD0+sg3mwx
3DsRk8vn4cIYO2iWBosBA7p808huZEGAWUlCIZF//ctF9GQQEkA1qnJ2s6LbFWocWCqm11zDVvuv
scVJceUVVdeVzGOb7w0FGT3WkA4q7A6I450Q/6NNW5xO8D5aR/L+BlKvkIFEk0ZCVvbmmPNZJkwN
Ra8k60JDe1JgO+SWnua8XasonOCErhVnF0p19uF0eKuz7qgo05OOMBiz71dblzulpp8iz433LJUn
cLWVcOa3GUyPhQ4iZ8nssoU7UI3mXkK7/+jnjkIW6zLV6Y9n6RFN0dghPSvc9YOS78Rc7Ov22SEM
Eo3BVnVqRKb0n9G88l6VEjuZsoV/XxlFTtNG077ni+GxhZdB6zBfkeDHK4Ig9pkL6K/EyV8v20dD
n1gf4vbyzJHkYVVhtjYQJIQkKpW5fSN5M2i8+BwRr0ZZw7ApHOcSO9lVy/uNHeIHdnXeW/LbaswA
k6ZgCGoU9K44XRYXscJsSTAdel546VA1znNJ84RaITMb2H2JZQLlSnasQCe75c0SpE45UR/wyBGS
x1lGW8Hids73Roehe8RYjdGHkO2nLvM+U0a5VYpLf0L+PuXzrlKQ1Ixq54/hEsjd1AEtGE9qVn3q
M7F58LFANTaRUU4142TEPAmaoX3RfqoEFFpwCLOublyVvOlcLbfaWOWbHnA6x/GxQ520qefukP/w
or0UKk+IRDvr62H6Bv6i7vX0x0XbBPRp8R0XE1XufIvdTK8KyZhHvByMtRlR30rmrRxX9mwPqbaj
Q44OG7LZIbKWNhQKROf+b6QTLdBRuqGc+4xjxTmV1j7tx343JHkZYJw2ybVyc7GWMfdYasHl4q4A
w3bADqw5rzehNR6VhCcsMSx0XnSG5VOFlXMI8VtcVSwTcijAVgbu3LzSknWImsOnXvDDpFEooEkN
rnm53dp4M6eaB1ZucN7YHK7M9lqKtr+u3uqhpJr64FR1t65w8+RqM+0UOysxdHNv144M0VIBHiku
hnMb8boZJRjDSk6w77jVtSeUhK+IvAgcX6y6hNw6GNB23jCcJU9MqRifiqE+pXZLDhCRHkkEh5dL
b1w5NuVESv5lE8W4zoXjBFjFrerolZyJLP4e8erTZ65jtxlE0Ktsizi4QFVCCjsGDYMiG6Lex1g8
GySnQxz07tCvSoSJmxD2ZjP6I6nOjFzJTxxlW1ZLXpLIHv3acDeGCkKl02YDepY9RhfZA17EIKoK
ccrTcp/X8jVGlNJ7r16hOevBLBs+R9/GXepriNlVK4dxWmZqhny0NeIB33Wii4eCbot7mfK4biXw
d5JhNr5QXs023BpfY2THh9F7LYk53oRaSDzDVKP5Go4TyjYwM1Y2VXrs1ExfC2bdk5pDwJJcd3r2
psYJofuC/4bxntyGMo2fJlk/iU5Vb6o3dARkSAqTOoBl05iR7kDfn3E5r2sqG6+LzHRFsZjy2VIA
xiual2fpJO6LK+JXhgRO24KiLjmjpzFNndTeptffMvWaGXrgxgkOiyTrT4VebSV9aMHSuBin8Vc5
6B22Bo3UTctRD6QWWl73KQel3mdFJP24A0M1quJhlN3Z8SbxitXDPNKDHlFUbOcPhbXUiVCGy3Js
9lM+yEvccQMVcnQ/2YsiX3amfu6h47ZILnAp2daHqsTDY/BSHIVUFJ5mJxFHW6eBy3LL19zsqwdq
kj5wW005zHQCvoWeum9nsUk7vbq32BOwXfAjTnlMVgOfYoGUyEWi83AcN93CoWDhXz7JTH2YOlk3
NHuk+0ItJoog3YOw6/CzyPUjIfPDK2pj5VhQe8TyN9T3yBJrK2nFCk3XfJlsGonBJYzAMMaL8KBW
0UcgrlQ+pWqnQSvC56kG4/MK9udp3LvTM3kKHm7wUqyQ4QHQK9BdHdI2XdeeKfcOiuFKNYO2srIO
W2uHesRMPrqGOvZxjuiuRO5meaRbj/a5XFTdrRO/EBArDgB8AIrCBItu/D6BGpEI3XwSvT48yUbo
oYqQ6aOPign6eXwwS+0lkgJaNoMUeyVmWha9mSrr2HibPKPnltWeqQlZWQxVh7CcL0DzymRJwALv
k1CejcAjymwDH0gwL94hfk/4gJgnfjVSzpxrqEnV+DnvuAEpqARWGKonT0+Jh6nx9yjIPj37X5/a
N4Yzm5OM/wFXfI6pwlq8Zv2eKDCHPQ4dDZoKRDClXBvjNz2VdIJYfUIH+fw0N4ygE4wLSgFc8uEO
qPKjsXpxcF26mJaA/lTVrq45NJse6emkGcTF5OKpFAjNcoVEA96B1UKStglJT+p7GnJW11xpMci/
jkPE9FSmCChOwMhcwzKX2c+ebRcbz3hJccjzTnqsqtsxVdaJwreiS/R1lsGDl2R/FpBQgyzIF2L4
SfDHV1airxBZFkFkANzatbV2FC73us5oM3RtrmFCW0Z9AGDwCqrrW2slG+oeabpOAzchOtSewCfl
xIACikXd6tSvUHjbGOAhU8TYrTMX46BVA1ImTKD0nO708ssuKQZBmjmSdt3DK1CDgYLmLJTxAu8H
W278dnaIvbW8awpbY55o08bujJ1RNh8hfVVqMaprvVYR6Lkkf1ajiV76GcGYGeidpW8FyyaySsxx
SF3yEn0OEWoIgrGPO+1G1clyGELeEEts6Gr9AXNNOOsRTFmV3Gcplg+bik3Q+/QOWPIRiukJrwVE
N29wO7waFmCdMd6UdtFKlLvCNe8jKsYgGgnO1e6OUv3Oc6+QlNlt+N2qUMetoVtnXY74TbMjQsMU
Vo44esfbqBW1ZXiOdrXmPKMTN/baqWy01z7jUEcNdEd+l0fiuSTv4SnrxZ4LC70ECL+I/rpQ/3YT
Pkm9bzDZUj6CTTdijl6ThMDCTEpXBpCmox6KSZMA8liMF2r0wk8lkHWO1vxqtIjAnIGcfYN2raJp
dqXH+mgnSOyaBB8GG2iVYVfiOt/x9v+WAN0G8Cxs0KX0xGsO9wtXVTdBRVK0H6btC+JFvoFWhqgz
m5vSeOTnoAJo/09FyrAcpOT3tzK+hLGwgpkQzxVTY9Gkb1nv4tQhI42u3L1ONdwFbM3MwsLnsHlW
KiY4N24+c0XbmbL5Kc30ZiH3XkS7gA51+kXyzqmfd6HxMzhqtCo71UNMZz2HkemsQMy42ukywaLt
NxXnH1EkcU1m2qK0tBXSdIysdzDB/w05cFwr1U3c4dAKUXCbE+NTlrAW9dL77jB/RGNOaq7r/Bie
5VdNSMUc5DVFC1THP7vcD1SELUYgp1l0lqxguQIdlkbbVA8f81uvWf9oUT3WiCBWcY6qSKnXyRij
Giz3cR/R45UM0cLfeuSpoZoVgiqGVi/9Uq/vpm3ei07HvB/9AnfdbXW8gaTigJu1k9bjzEFjzNEu
ulVjYEQH58wB01eNVCEj/yadQKokxNoCrVWTaAdNVv604CuWlVK0R0tuk5TapmtvxDswNxpAKKk+
Xm2scZZxRk9KaaS3sLWVCwmBhMQizHhCSuRn8jMpXLl10/A19LzDOIQfk2s8D7r2as3DIWnGkVeV
BzBt3jXqvvdpKn7gZFkfm7Je1ethqkBgoI52FAnvFCWCh6u/+4rHq58oz439ZsSF6dKZVwye8HGa
/SLz40Qw51s6oezNdPVokBiDHkjBxEYcDqVo/iyLj3iMIFms+dvsOxv9OyGFtvPPeXQpZ2hXWWd0
9t/ukrMKP8n3M6x4HsRHH4kkqCcOJ1XsCsXDIukBM/Qjo3RfoeiDeHXm5jIM2bmkJg8WC+ORQHs3
dzhyobCAnsNAHc6jWBy1LtlUY4YBwVjUk/Sj9ys5IN2Qc/lo+jP+/T/FHD8jhYajirh8DB2e2OqW
JEnLIso5HcZnmt2IA4oens3umK4J6ePfIEOKeIzsRjODs9Om+IM77Myws0vJd8aCi4JUsvHoxr8h
IthITXF3uTXKEa9EH5uSpFUbiATTENklsPNKxpPck8d2gls84eCmXc4N8CXGxHIgEhAJXYGJQmux
+udwce5dVFUKP5caGi8VMKWPUGkHWPsLOO9axsQ7lyW7zLgpBDMCd6d4WYv2bGYK7BEu/mZGQD9R
F19W71lX+oVSDhszdp6NFuKPDA3gB5nvRni87WC1t/J/o1KGB6GxgsJi9pmyhG7YEfLR8rw30lLe
m1rKA/5Xbk6k4VHPct6bwEIMiOshrd6yeHxJ5+IVdsU3hmLLlk38rvwoJ4arVucydUOJftz4JVEN
L1xFNoRGStqsxIQGKAOCBNzocp+4xD/0xdZV4YQb6iDU0MbFQUIAuTfqHpn2nmEEJcsTbb/E5qXV
VfA+ZqQowRheOnsk3frf5Kj3PmlwK5Dod5FTc7R6Z75iGLtTLvtPdeRXpnPAh1qt7Ln6lWDYSOld
w2I6tdyJ2LnGC5/uzm67W6LFR7THWO/YmQ1TvzdEy6v5tyc3Fp4yom6R5mp8KqmjAGjX1you7SAv
iD2mpxuxiHRYZxs+mKYBtm/2Y5g/HMTK4dDsogyiyW72yTTmiF7itzmxnxlpFg8pmUIfXlqHJG2O
zVojcGkMNSPotOSQ9oSpzs1eAr+YLr7VuWbBRenRIsrYkpz/nFgD+0JzEJobBXaEBlNAbXbuvbXq
L3axpzrGdLdYXta0eAc1aGxa5f2DKCUA5Y4hxZ43Tl6mW0ubduWQrGWPcrtwcctiIS1XjDN3Kbg4
PIm/HJ1JCqXHTZv5mln+aJV7Kz3wRbL8g4kZykdV1TIy0I8zHyN0nXVr3pH6vTkLHlM2+reGTFbP
k5+GEaB12yfDTa8Isre0iDMkI/CEWqZ9Ir9VWBA7N95bRvRsG0isVJ2rPqmmM0l8lzlH0ZSl+jac
nK2tMYJ6E7GBWEfXjntU5vSk9vqHW/CnevMJaZ+zqvJhvxQgVehMA2xrL5M+fAmzvVUAFEMDnuFR
yu4bBMZFY/hKahnzCk9Hg9BpYpZrlHCtKDOzOpXBvqY3hyS0v0nwuWaUvhMih4CDzIfa7Lnr6/U8
C3Qm1bPnYI8adGatZUzpDeDZMGIWcaz0Su7viUgxrCKaywtvvamefCraea9P3ltUKhWe7fqYSfnF
eLzK6vZDpgVTJba0ET193G9KfeZuMjzXhzV76ofJBbLD/xYXCf7+UNnNA15mnXBWk4801M5IpXTf
mu1TlCrPQ1Ii6AipXYucixHlnAlFlXASbQYkH4YOr+DYysecPztTfhc0yGJ6HMEa7RJnEqPgYD5Z
6kFX/zxsfXCovGC49xwmYnVwmMnzF6E0m6ZBC2XTREDq6wv0N4EnFJz4ZU+xR0GKVHXtHZKO0BSQ
ChC19UqfSQKamMTCxj2T7kbtKoqPSiOWra9+PC2ny0f71VYdkhsuj/Sao4IesI6tXCBs31CcAV1+
tdOQYtP88BWBJqJpIJYWBwRKnUHJ2n3rIRFBrUDSAFmEW7s3/5zIo5WtkR/Ci9/H/0g6j+XGkS2I
flFFwJstSdBTJEW51gYh0w1vC67w9e9g3qZjFDOjlkgQuHUz86Tenau8f0iLS7etzGI9/XNm9pZt
vulQs0iVig1gRLWuCBnINPnNamo+sWnNfvMct/gNqrTcOznTP0rzaUjdc83SGZmGfYrAGcC3jAe3
wMDRfhZmZNOUAik0zunmyfDEDR5RAduXR8yOv8mA+i4i3FHCFE8eGWzDFX8so7sY0HsqQqihrj4x
HL4UzGlkAaxtRaJ9PfpXU2nJdozFPUnzT/Kkr4XLdQ5rBh6B8WbE7sj3NP+aKeHJuWmYHbwfMkYz
5HSmDBknRNTbCFuoyM9pZyfb6r+21Y/YTJ7LznuqvYZ13xTtJtGv9YoUNRjZUyX5gbtsfhe4rHe9
YqzW8j8O8020kHSaVwo0sgDBhpPZZNxnQ3d3o9d/eM5rLLp3zQBrNuCq2HRxtDd4M3Z2zg1p+jJi
+7UqOIXwO7eG+Aqd+OpWR2q5+D1wBK57vX6dqEkZcgdHZ2oGRqzd2oQjFlImWcCKeMTISccKqA2h
DnuKvq12xkIHGQid7kE+5uzE2gc1cufeBYzVkFvI8GmFYHDJjA271uYHQDbbtvXwQ1hl+djSuAY1
xALxlZnyh447HbBPzSedKkC5jRp1alL7IxXtzmp4VORzqgKJ+Df+2CFPwYw9PZsKcRyofdn4tnm3
cCTYqkEMqq56tGj4QEjQrnstIN7IUtpV7ca2qus48LEb8c47YElXjudYQZQbDOEFBh7t0Tp2G4xA
WldWow8b3/nXMxcwZO57F4GBCNOach9e7ISNoBqcY2vUJ7pr+RtYhKVzd6Gu+CfWp4a0mXwhPQtb
kBNxsLUr/Zy2PJLipDxE06hWmb2J3P7DZzvCuo7tPm76ZEQlDRVuWw+tg3Mw0k4vN62FL6ky83+2
8j+xABP3RlbmJMJgG1O6Pgx0DXNTdru73+MDG4rKD/pw2Kqp/FNF4oXwCvcs9hejLm54MJbGM3wv
xMHX4ey8LSOVbEkkYjcXgaMsgj8ZyoswnitdUdqmuCWTtywFdch5xMtjmMVvatnHPB5+yCI9/qNP
SCODebmoIyNNipFbcVNKsCaT+MEodhExCVyn6B7+xFqB0j1gL6Qkk5GdtC2x1odgLCTs3K3RXHK/
frFybn9NSfpf0ke6/B6O1h4WLbzrjINfsqLhpPxDa/arGjhO2pE84e++WHF1tG37b8iV0RAVWznO
eAIghLtKdGdE9UWbqxZ7DPpXkV/D0X4n2LTLa5fKF7O+pu2MBbm5J054GCL7x0vngyWs3VQkH36T
YPIXCMwRBFX0pYwrg9Z6SewJAIjXmUci4jFli3yehqPXYgGzhBkyBKZcPa5QgZLWxV+W7WH0mRH9
PFMEsnalc2lryuY1pt8kMUIe8+hFGubWQf/uXfVleb6x6VSzoGRoI23/TxBmT+uK99C1jJWmv/X1
kpyEe7+pLfRi5kJjOKRzP57VWGxnnTRDryH3Vq115xDwqtyhWBso95iXkte+Y5etoMgivySBirgO
ejLwqyw3/vn+jqcsOw4JiZkyTVzNNFsRn48NKAhI5zeANDezLXd+BSVUCIOiqvrmWt1HVOPI1DiQ
69olw2yUY78QU3Llx2FxP5202nmn1eOwrAPgSdK9JzG9OtiOE639UGVBPM6Lt1EnJTMbx3UHk9NA
YSlbjjnwMJNwQ6FWm92eZEYl4B3eWYTxJtg/0DhPYwG9zYN3qc2BLpw8mJvyw8U5PbWdvoYYVMV5
CthE+5ksTk8l0O5FCv/UQpJJkHmBaPgDlEva0tSmiTg7iyUuoOviOUzLn3QT7WVLfYrMFq0l4bL3
iQe0o/cJxIt5MFMPIitnYi1qSjBh8kRaJU35Jy9zLADl9DbGkH00iwu0YspxsuR3RIXZ5K65ye3i
u4PnuYk0/BYT1VZZyuoedH/qrWK28Ss9wQEyQOiePf0e4VkENsBZQk6H0NJg1LtJuuGG9OaFEi5N
jszZ+evcQRWsKna4dovLDD1E6UkaxFF3M+ru4QjvK0Nm90emX3OGe7a49+2UKixFI/uqVvUfFYo/
LpZG1fIBVTKM1wUr5JWyecFkr/8pSvnqWeXdGbsHaNnFJ4N0QL7+Y/SCauLeZVbOrcB/s5kT/cc3
WAw7ZvZhJ+wwIsQ2kqVoXQ1JWPctEbi6YmCllsngk3BKtnLyE96c7s3GTdngUG44GUH/CnzqG7bt
opelV4/WsVDq1tZrbMDH0Z9YW+7Vtl0CxXhz2OCjtzZBIXmqmB70fbO/+RMEkQQw6KrsTLUpSC0U
LG+smsm9fDidHAM55gZz7tNslM2eWykeDCFgasDwDBcvxWyRn7u7efMnx0FZC7MmOtirbSmLTddR
oSXRtxrqAdr6l8UFwE5KM4uZDVaDF3TV5qQppB+eDMlaD8WbwOKiTzGiaMSJOUez0zQNrGDuznOy
V/Y834nDmdcqr1Uk3/w0/lQZXjGt5qEgHDqms/hEqi3bgMzYNxL+ZlrsVYc8ijYPwfASIgPgYUp3
IsGPQCAuO4wN2QeHaNGUji2TLyVO1WJP5PTU+e1vZPl3ozJXQ6z/9GH5i2TRQOY8ZkX4N3Jwi8UK
i0l3s8z4zFTzt8iQF9ywLoiUl2S1uuFWK/9ujY+cf7NJ++iY+da5Jo6qWXinOwSsJFK/zHJbx8aY
5RCCxp9dqp07EVcNPXFQ1Zcxyex7sC59hAnajxAgLa/n18IiFzsRFzShZRZ27TrUnVvTsRqbANVO
FhJAffSk+66xEHiCRrpz/PFZjVHDzlESrVmomIm17QpZYSLl+ecOCx8sfcSUYZYRT1lHmGyDiXGE
A86P1KU/dOgunJpp4XbMNfbKpakW2k0IyJiID5JfP6RQIeTZdgfevuHNxc1el3Rrq7H+SGOGsmHE
HADZMlQdyWb/LBff1GhYP34Y8yzizkoBzFda8qTN2neaMvygTv2v2ItfaYN9tH38beRIDZ6zVTnn
nlZcC61k0DPr95R1VUtsYgVjnesuP8iMC2nAHGYN/3xhfemUT9hZka1nKHaEnnXOXnUHX91hRZnF
xEw8i/O1Y6o3lS3zMUPQTImDBhDDZjUaSr6fskzoi1b5V+JJZD5BhunUTUSY8uxGu/bC9VYWh6Gy
wMmL5sbL5ssb/XFbkxB0KyH/+S7MkJiFr7E0VidZu62WQH7af8dNc+sG8grk4EXhbxjVXkHf/MHy
8VagPR4KS4OxyTTtzfUOTx/3orn/jQXOOiE/BUesNUVHO8c0v/gsne1I3QdQiIuS/LBCBnlOSw9a
C35Gu9qF9TDtuCLvbWEFvds8FLFeEJC+XJH+Xtte/UNyYD8OjaKlKtLWPThcx1jVsEw3S0fsWC9R
Dd5OH7LjErB0cDwmXbzJjZjHl2c7G9n7L3hsAnre45XGpBRWPC29Kt1RfwmUWrYG5v4CHYbK+td+
eSf6xdzjDp+d6n9cf/griK+n0NIFVKC22pkttt9UQjNh9vX4oPBpihuwmSAHiEzGOdQw9s4OHye9
QF5qDiT6t35HKIKqApvAj30qMmyChsgfAoYhg2vxJCCnpobwX5oItRlIdt8gbfjAtj3dw6JunUD+
ccw0h6c87ShRL7jDe/AWDH6OITa3+IA3PI+qGpyeLBFRI/KeURm9svs6NBIjoZ2+2pZ5kT20FMuf
jlITD49OKLL8QwkY81rRUhsnLMEZ+ZJ9lZk/ytUvJaimKQ7P01Bd6q7ddk4GaYsPWXqZRJ3iWbU4
hucX0hS7zNauCXPJi2qbB0LhoIP+Mtp15yeYkVOLLT8b35KbEJTgbNvpgVOBhcw8Eto3bgzFuhzH
ax33nIfIGRXwU8FMs/LJUG41lno2II1cTqSWiY8Zo+ZQJ+SS4JnES4cgiCmEQhf8gmxm/QSmG+uw
yDYfYTY8Mgt2a05NcSAzREnpn2DKkcQtBDU3JaH0jrERjZRsLfziib4BkKiDeMxYwdZJknuwAIyt
lbU/Oro71x1LAQMCOsCI8IyLeucb01ui8Q7WOeKsQTTFJl0g8r7GpE+0t8JVtVyw6Wyu/7vGiIp+
5Y6C8vYE3vzLE/LKCTUJLEt+D03yomahbevGTE8VG37S3tqjiKY/JLRwxfuqCCbILUc3uxvuUnAd
KeoCgV+snbbNt15kdUEST28Wy+MnO+E+yzGdnZ3iCRNlMbMChqEyjOWSyOY52Jc4D3Fm1nXi7bhO
TbS9A5n/DhGho0MA0svIbFcj4GmZ/+qPOivZfigCafncZQOd+PkwlDRAG8tZaSo+dZWwY/af2jh5
1tiHkbsVOk/NasusTUAuYT6B2LFmQeu4FVQ+H1NFOBg7BUqpZSdMwp3e0wX/3f7pCAZPYGINnkbN
QOs9G5cV6IBb2qAa6pZ/KHr1UZrclJui3Hl29RHxwwxD/VPXoEoBi+Bs7/he7Gbc7fJQj1mpKW6i
URn+sSdWb+Uyrgt79vaVzrkTKUgN4Z+ccRxi4Hdp84JEqa2tZJc96cKNd0NK5iUudmaVHS2bacLJ
qte56wekRO3HwLNa1pRWwt3GisLlMgzxgQGWE64xXFKJzcZc4lRllbODwI2+3FAZoUCqx+GTVoe7
KeR1db7CgZkzrplrVAqAK2vH74WvYc2aWMuxefSp828o5ueewbDvyl3uvBCdOWeq7HYWaq4eZnMQ
S2Zzc5GYO2i8x4w2QkcqhJc+fHGqkrnP0p4J1Ofr3i/peMEwb5UHqUG0MzzYJtJL1ZO29BoSz1nN
qZUjADbJkcaw99FMNJypw2+uA4yCybGMc/1zhreVCMIuRNA61OGx7idKnkV3IR/z5KR8oAdlXQoZ
sYVwqKvQlPMB2HndKI44s3wTlMeeLe3HLe2gDi14xb3+6KPsSrH8sLidzM3UD/uOQ2Stae3Gq/Q/
A0siNjKf9KbE/KZdf5xy0FBz9ZJUrMqs7BfYp1uEWuAhc2i1f6fUbxdqLcWksQkwyvqZsID3i+1n
ICJA7O4PPY0gSvyvmQUcGC7tZqEObg3grEDPpmCCBGpmu2HCKs+aP4C2fBXNBAQBp4xJmnVywAPb
FLsmxroz4UDMZH8C5URnIArnLvP+pbxAkYss4bB84ck+rpfTJYiZM/PhzbJy4D+6vc3ykdZI9Yq9
JmbdPvvUGSHpaADYVnblv0sDVPJyZHGLOWg09283Vdzse7HUL/1tW+gMle5eXGDacTbuR2stIqTa
2hH4TrDT21nEUw5Bok2aczkzh+sKTBCPvrYMPyrf+Na85W5VMzzE8m2u48+pFad0AvpkZRiH4xjd
2cq2tigISiKhx85ie0s2w3TnBgU1wCOSCCiBtR8n/NBb6PsjDH+N8byKmJ7yZHEWLU49AuyG6f6w
K+EsZmTUOCAgdPJW+wwSw9gURztCCepOU82Hcpr8C0ZxPB9++tkPzruelMdJw+w+pf/szNjIhs9P
p/GQkW29Ew3XSaf5F8CiPP2Mi2bTktF75bW3fZA8C4jnntMEtLEr0z2EklR0VYd7kYoPZZvcBAVx
dh21qWzfXN1yj26iwXeEAYVoi5ju1hRWIKrC0hqueUO2si4/sBlZ7JwsjgjSfI4JRaV+/5jtkbLp
+pEhWpa1g28v3zMdP2pcj6Eq7m3vEe2vWYG6a9Mdn8C2X3n0Qsjz249wMX35CkcGt1IGbCbfKHtL
tejTzsHDaKi/RFoDZekKwXCct7H+PdnjZU7q8kebaEJzT4PT3S1X8IylLmuBdaRnjzBakFN9DF5t
/jQmA4ec7hXg2xSpdHwedPwZ05Mq8s1kg+3i4/7U8Cg8GSZWrWxCqLbaCPNL5rm3Lu1noh88SFtZ
+FvDKYEp/Ra1y2RajPKGOYWlrgqLg9MFcZwnN3+01M2ecKfnqdcFTo9KbRA4NxLGmib20luDyg2F
kCi9rzvueUzzg+728w1a9HzTGUuPANA+MPV/2rjRuvj439+ECEgrDFgOPl/unmAwNQWvebwQGdL2
QUDCWqk2D7o8f4mSFC3VV8fZT/2A13tFJJhCw2E8RJp1GW2dSxOU+1BBoBlAIs1wC5FCdYz1xd8k
Te03u7Xvs6tOnkg/6rTyb15mFMTopvbMYU9eyqwn8t7+aPkYfXZ8ZM1/aYpC5uF/OeVDxPAe3Uul
pgcRbWcLELME+0X+OJOcDZkfFEihOv3p4gvIauPZoSSKcLjnrrIMczml9V6QQQE3Rkc/jHRU7RLb
rl8yIjCsi7zhF2NhgIYcwtM6NnRBb+rswHZg3IS05AasuemUzrT6Eks0eWM2is+wM4J6uewpJWgD
5fnj2l5+0JQEwRp5D39p7x21yi13uLovvWHA+5iK/sbROod6gNlOT6Yb9i1OHliSLCuZ6EaIF6Y+
8JpCGCQ2k6nYLx/QTaqqX0IUGNYS2zkYjgsNPELOAqbD0zJvvv0MeakhiFr0mfN07vsKM5A+/mrC
tgMcw6TAfAuoXtTerbzQfrG13AwZq3ef0ySvS0z+KuvogKv65GRplI+0YEQ62qNuoq14hDcnvUna
X9/pv0wQtK9TvvTquf5LofXJFivScE3raDtrMbzbHu9p1jn+3WYNSRLYavyUyp6qevLLlGYzyoSe
s9pI94wb834mWnqp7OZJr0nQVfz34+DN32F7iByIRNgE5007hO2WyzPHKDZ6xOc1LZgj+8udWO4J
fbhwVF9WQrBXxN7Vev3uS2xPNje0UiLWS3AwoTNjCauZoVuC1KsmTfW7OdDSWfJ53f33JVBBduq+
Tk+HuWRyHAiiGDKhyJZFc8BUsMAJIw2ZDioXtUWX/76KKxvx1wd9nYbvrKGrwKAUfsNyUVrF3dNn
dDdK8hozY83BwZsVmDcq4u2er+52RDm5Z9rQoXwqXYq2vnI/WKOdzbcCw8i1hBY9Ejs3ki598jvY
MWTV3ryeOmdvFOG14x0pydBl0p43hT+ClaWeiTC8MPGxghfC6tK2xnAHFjreySnIJ37BLbFK9kWT
rlA0U5K5raTEA5j4xZ+io3HF68W6jejFjE/zDlZG4pgXh/++0nlAQxxMzrZyATxL+2kGhtxTNLjh
UB0G5MeSe+lb9pNLYUSNxftsj9N6Xjh1bjPcOzvvsD3C2gCsFmFu3BjloO0jv+INDH2OV7VxthOV
3kGdDWJmhVCyRPdR+ZKieJ6gXVAW0M9rrMovVJPJJ82PaFsjCYVdgpq3Jr+1U8xGRUcuqQr2tLU8
mSO3LkvK4Vfl2+X9MGulPWUjCzIcMq89rVAcoNLsDDOVUlIxnHve5JFgrWEZ4Z+hIs2umotRD+1F
xSSuAACtXe6etbUsmGehLjSCAoWZGPfZmeUzVhtLd7SNpFrvaBP+c35nL+POMlfkUYzpRnwyCCGi
JOz+NhbI7pXnOz/G/EgykGPTzseFcyocFCeZEDfVgDwVJj8mOHd4Ni7WYr/yAW6y62hKzJN6Yj/r
NdCk0HF3eoSjLFGJdybsiq/O4NnoIrf4kIfxA7UTgGZvn0bJc9b2FFCXn2FfPLWQk1YFF/+mcBGb
xZwBvCOehQNsTgFwT0sowbB3pUEqmmI6/SJcfEyQFUGzaJ7apLI/jAN4fbcBp8uj+2kaUhapLr6P
QkvCdUQsrezxu6o+3GWhDdSJnCFJfkLxPqdwAf4cf1q7t1h4e/FJ4MZajU5/w+oI7pVbrGY9yP4g
5NpEKoSK8PKIHLtNT25jFF9Rm3zb+OJW3GkBk/J/EJkegzRSX5mZX9hR4QesInNvFAkpq27a9PzM
kuKONWyMdeOBLxjbPNrK6mxBxtoog+/clEYQp9zY6pKDMWth4CyUQbUOer3fc5PPxoNWIKakrAgr
KInUpsxr2RT8+8iWl//+aKj6c+N4sZC3AfBUctqcjVWJN8qWHWDadr6RlUd085BmIL9eiFIcdWNc
0NSmvu5jeCjebJ8pz8BZzVDKspMekHr8xo6arK1oVJtBfTU0615oQiWT53aHqTLfIgMyFMBoxF/8
OQSarG5IFgz5d2XnOgnKfy6wcIklx/FEdDEoZBBNcaiWJBN3EfpysEWtpoJnqowDqRXohRICvpoB
cjEa3SPgjdupIy6RdI4NuQ9NwqGmEBsgA6KAtRGUWMxJkWQeZh//kRRYkOtI9/cWuz1OCQM/3k7F
/Seocxpq5opT/1ibr2H2GvscC03Tnvd9wlJp6bFqXP4XTmAHNFQO/B2zHUj+dZFq7iFl5E0m74Co
w1ukexwlRuOSkCtbHllrh6bXs+k8Bo7o+zbOwPf3vxUdsWtEq/cw9T9rXle7ZrtWg65zWS+slGZR
o8yJlWbWLQVQ/EYdA1XqkGBf/qhH3qN2FLDPEXXWfT9CDV4ug9rd4vtdosJ0DCF/XRue8Xx6yC94
UPk6ekG1cuZcHDs7wliE7FOx0aqWIZeY8U7LMchQsaFzkESsyysLh0P0KzRn4wwVBGNPQxLCVr0G
SQ4GP2doySU1Ya4HF2dsyy/SjeAkZw9insIPWRkMIWzWXFCM+Q2oPmKBxfsb1wWFKYtjCARDz8KQ
YLwYN5lmyl2thR+uy5MniylpLIfXkCNE5M94c4DprLva/gshpAxciBROOZT3Bd0IOnHrV2iw1XyL
Yj5+0aspk+roympnde13orFdKXrIuhNZJeVz1tOhPzvJly/rmweyEe+VNLaxGY9Pwkh3BQmPQg0j
/UckMe1WO+uYVngsFNdK54aj1GisOjPEqAJJoXFmQu/ERLxqiLa9ifYyCu4FFUPvxpfatHaWREc0
kdJIJ92BsWRCYuI+hHWNwXrXDvjDQpuRHo7+2q95DHvDiEfNmH9FPh85u1Wbil+bvRxW46nAXzch
EunZkSxrzQ0lxuNBogBcd2AT1Cmy+WyME2VltNKHPYJw9cIS5AZjgs48B+6KdFmy2ilXsh4iJmKG
WHoWDkbrcNHWDlkf6j7XmaLr2+jqD0KMy1yJc8HkN5zH13norG2RaG8a9TCQwLGAujTaAb6O97np
Bo5DVeDsv8gqBWGk9zcdHJoXu/4hm318zqP2U2g2mKoCOb4r8BgPJPzADBA9x6a0I+/FqY7m4xHD
seaLm5YaPAft+OrrX9T/5VtQu28m41NqYEIoPdKSsJ2ka88B63LmI7RcMskNNVIhwfXRu1J8mWxI
au7y2F5xy9wucH9uqj963y8bpoqpPZVPZpvc/dZqLmL5Q/bGhQJeTLB59QQtZt4ItKc1gfv+aLDr
SXzdphOPIoI+eoenZBxRyYx1VEW4vHSqC3naeUHh3AbQD+vJtKGy5fQh+C79UZbWfirR4NYNLzTU
BHlr3uGHkVtIWBK+pOOcUTbcXXmqs7eZxUdbW3+6AeQQ293mkOXgUkZvAwsa60FZHOAKoKaVqbV0
0O6hz+rm8N1VJNwqHytfii9kSKOFOWEcbLqUbLPdUH+9NEVLwlIYdygvgi7iaL8Ep+GZz/GwOChf
bYFoHvrpKy+Z5JwBe+6zktlnIeyNFht0iNQMX1QOk6EHI2ESjus51UbduGHP+o/Sm+/R6B4ypamX
8z36Ag8gelsOFpCGPuTZ6eTAFywd9k8ubiCAeK0wT8QRIQShpmoDxZS7lHNO9UFHY41QAc2MY4vx
a2jjL3EOpY+4yHQ27bGLVGZTblHXO5PLjtj41KClxtneFKjt2YRH2u4csiNOsxvngg0l01s2V3+R
n4FD60QzWsrY134o5pUS7Z8Kfk+djPP7TPNFYuu06M2LmuKNCI8bqGRW4Hfk3piiSIfC1qdYEeE8
5ASHduYPN0dMhAYNUhBjMqyBgxNLj9JjFYp3GpvFhJ+PcVAfKXclDEzMov9rR/FmBC10pqWRkAno
JQ7C2Kw7fm5UQUnGDtmNqr/2b9d91ebB+e20Jl35krCHb1NFrfUN0FfmsDiJXxnEv7thfDiFZjAb
c7tnil7NSbofbHmg+Lr9Ery7OOdOGgm1RTC8A90l4J5z4IdUfOg680XD60UINGWorCEQKXBldtMw
wZHh5HJRH0UVPffInvNda9lKxNPGzFP8QXcd5kgZGm8o3SkITdIQySvzy2eol6cK4ey/2gH7sEg9
sRXueQrfDG069hb30NlNw30758B9C66b6sUswgPBrSAl6E4u231JctdYJQLbfUobX8ZDKeOGsZoN
iCd0dAXLtAPo6s2ryLvqdMg6YqAnAFd8wR6PdxwJhGYFYsWnOZmhUSSHqNfe6moYg9khEbK4E6Rg
Y+Ylxa+Z884OM3lrey7we8//NC3VtqrrHmJirsTdhsWEZXnV4w04R0X5k7EQ3tRgnOouO44Fnzk6
6DZm6/5t7GLvucWbVkWXPs7uHf4a0pjbtqH62JQ3PHiQchhvzjO1ctQO5Vgrj6NkFp3H+NVyU/J/
4oflB47i/KELRpOx07SVQRAE9Nq+KFKyuVEiT04PrEnXJc5C8qtOdI+m+btCi3UVT6HcLf91mmet
kIZMNxbPPkdt6AnihDv+Tepw4BG1A1+rrlbn9OsCWOq8z3lS4eKEjuig6ihv2GUz8Gp32JXNRCNn
P+26ifodCq/XNWmyCfw/p/ZVNZCYHdYkYT8i/Ev0en83ngN6biKMZK58t35TJq93VqHyx2H69qM4
GV8lY7ZHjgImUW7QXsGWXMcdwFukoYhrfxSB0c4ukrOO3GQ2uwxRL0yjZwokWRQ06tyGy6d4AsSe
p4y9RGsW6PxkJUCtzSjIUiDwPDF4mOMhFdX07qRE1seSiEVEKgpTP5IYt2iN8AsYO6BAAbuk9JDw
t2Jp889ern8MJs+ADnqdgxBPqWe90pYdNNssJLCZxknh/Z0ZOCCKnON4wPtv86uVCBO1BoUPNWsC
Yp8wB8CHSTYiv9IZD1DMlf+gwu/8a+vq3w4E77XRxvrawk3P09Aj/7MLLSJWRQohtHD16gyh59dW
8bUhcyZ69z1qi5FteUTSrQoxVHWcwKduI6b2COJmgSCyHhjS4T4WhhlEz7XAJlaMHO4Nr6Vl3iQj
OkEmRcNzVoOMT54xPMqCUC5+LHiQTVWwMu/OjoohMxbmfk7nf9i7ELAH4Ou97l+F4iADgz2JL4qd
lKzq774EfVNS7+EP41fSEKSObEYZL6ljxAuDzULJvSAqkydDIc76Pig0LTvmfUMsYXFX47WNfP4B
PZsftGjXttQ5+uFTmTU6ZtrZYsCm/ahA1G80b2NL/yUMbRzR8XPnspubFu7a0DBChFwGcC2jJ0id
H61In00DpFNmfIKHK1DCnZLPL9NfG75pMWZ9o+3uaYhfM4wGFkc1n+hoUWzmMwZj82AVPxz38Znz
aIiLeedUFSyy1HqDnIB4nVZgOLrKZUmSPon6CgMNqq09u5u65HyeMkZ4zait7fzqen23od7+kx3Q
fZkIudEDFAUWEbsA/qZGl3vRWZgLDY3N1DRg1pn2Yzoh2GlBpcH0pM8oCJvyV3aStmqgd5glLK6d
nko/J/zmqPUaNqZYJbO4FSh9aglF6Kxpp7oALsQTNtIIGnGUgWFJSwrfJCmTDSV+GIxy7Y19SXTp
Gu43yrDcHeHWIrC5lV+wvx5KpP97XqjoSOUTwn/cMoFqvTpG2JKOIw7PSUQGi+4sfk7KUbtBgvzv
i9gpzjOi94NFV2b2n/AZ+x2ATq4PbjcRW8NT1LZvVPY4l1AeK0PVAfwhEjJmFT9i0HwoprUf4DJ4
L4l4PBmNKygsRt+Myta72wZSJqefzWBa42XQXfuUmzVXvz6m54IfmpSTxcQGLoDWKoJwofikmzM8
6thCnxsfAI6Hl74gAbLl4jJea+8D4YK4J2fu9xwOLNhjKOb/fTnIGsOWITzk/PrQZiyvB8BAa0Ox
IlUZbPyuwXHJNLIeTGN8Yue1I7GZPjvm1BMX09Ot1u+iuGIfyz+MiSCQpPXt3U/IjwvWg70XWqcQ
iEdBJ2zgQCs7U3egYE6ziZJZ0p/6CE9qqbfNSZSKlJyKmO7b/ImRQMcaUOF4FuwJhrjHzst+W4y1
2sxtWF/aGa7PCPhw7Rg2VFQBE1+2vVy72cayBQem2sKiLNEOiqwYUGBikz1//xNSlEBEvLQfThYe
fQIsrKXboWZhmIbYg1X8Wflad1ZpdnXCQVxEVpFSlfIe4RJHdp7qPx1MBZxYE9xSHE0OA/E6bsYd
kNRpr3V4vL3EbTFK1t+VrOIrbYPppfE64NGzrr2mcbgRAi0qUjMyuG6lB9B+NEj7srkoSz44omPW
pwnwa9Dod87KpEKiUQuthzG4n6U8SFPTDr60uL+1ZrQb5BhiUAvdjYcAtRm0kGuI5/hVAjtaaR2J
8BSU0JaTDrT4tDvEnOTYRwKtg2hIdsJwfz2K4f+27oeHq3Kn9x6SUtZJnWrcWR/2XlwaSK8yENRM
ndJa82ir8Tk4AzzgYmy9myCjG5QOsdnSowDNMwBf9Vw4X2DetxOj7N8sMm7U8LAc0HAwzJyCLnRC
4drDF/MGE9njHq1YHbVDELE0v3KmkCdcDZwN6kR9koi7CdZvLw39COtuzoj40SK7niE6fcy6wnZZ
dvJgDTP9ZfVSxY6f6QxqTj8xGP33RWs0eiCl52LHJ5ey6uv+0kVed/vv0+JwzPrvK6PAFR7FYbsu
OVQeRA39fOx08VZonYaLu/qkxu5fW46nQQr7RbOV/TIRChdz+cKmThwjQiSrybfIXFkxTQT/4+y8
lmPHsXT9KhV13ewh6Hliui8kpU+lvNs3DG1T9N7z6c/HrJ5pFVvMnFBFhUIpaYMkgAUCa/2mLTdy
oTy4rRb8MFvtwWspcLiu2VyPP7ZEdy1sXUawWuo3TQ10W0MIgp2tby7boOcY39ftc+SXw7bG1OVg
ZMq6iHXn7vhFkd78GjRpG9fa4+jbDbDRyO5AZeOICZO0B0H21laNdcmeH3CDose7aFAo3owbNRV3
sfH+qVHdyqBSya2Dvg9zEvNq84ZMmfsrjEom/qDFS9lFHxA6BP4TWYiA2dAhM0kBrULJE6Uyv381
YsDTTV9oN1QEtQ2JPVjq3k+1ov40/h67CHtVux5OOYGxMJuUJT3QdUDh/mtYWvnD8UdCSv9QCiDV
Ba4ui4IS3qPTmeUSuB46G4lwH4c81K4zc+/l6kNoCuO1AiC91PJGXRVearxSc9nKXWg8SJneHRzF
p63x59RWMV8omysYjLj0+Wn4ZOmdginDKCNYmojA5OhXFTns++NvCwVpnJLiBhoDBRAux7Be5Zrz
dFQl1r7g9PekpMPV8eeYiLyQFEKYjRf4qtASBeWz6E5UnvjuxeA46iBu7gwgTReF3g1XPUlENHCD
7FsUYL+ateJ7YCTGZTd4xrUy5GwhEEcBalQ5UOaNeOPgVgholpGndJYtGq1FtT7X0BywPHUV5Z33
IEr5W4RK1KIQYI9VX8/fYK5CsusaaIZJftPndH4r2/nDH6g8BpcN5eq32AUkVKAMsxcpoiR+6a6P
P4dsxVZ/iEimtf23thQPoirqB0fGP1WKyR4HQFkLEyUlQNLKHlU/wSswgdvVH+0u2CGHkJodKdGe
fLBEctY2r/Aw83W0RW+ovLGbstnpprkldHudPGsB3CIZwqXfq8XeDHGXSWDBOMTmRQP6b2WzHh9q
pEAuoQ+Ldc5vsAOKkD4xNHNnx6jZ117dLZHLNVYSKfxeHSUf6JonQXnEb4rmRWsCdY/Z1aVVAQ2M
KHw8566krqiWlAu7EOKaF0vIuzQrV5obdNduJ920jl08Atp7dCULmzFOEbkYz8JYIF/EUhFfD5WA
8o1+8ZI9Ijp4vPihyPMR125sbMrwttZT7Snz2Erhq1a8p9CWLDPX3jgk7w3VA1+oNi/mKItgRxb6
aF7VvQyyudStQn9P8JW7rCPviTdyti50RRx0DRTbcXYZjnMFE99/8yi2gDIIr0XbmDu1ykmzZcL7
XhrZNeh96UmLM7TVG6wsS5KibYrgXaiRJHCqQf6uBPpVnw3lH+TawZPi9OAWjbqFJVOt3K6HeFQM
7Uss6mWAFL/SWc5NnmMiHUj2Pclj5TodP1km7n2OF+vgLjIgR5FhbDwO+8e3rgN4sJfkYTcgnHgF
ezZ/giNgcoB1szc1TH7E7tD/qAcxKu9wzuS4DuynuSebnr6HJSj7rLTCF2Ng+BS3Lh/aDjer6q5z
k3Y/jF+O38mV3ewzo/FHhcdoUSal91xBUc9SctatjHoJMtxgyZEwfy1hBGi6SRcjv4fvjFTsK81T
OPZrl17lfDvOfZZY6q21Yx8EFeKbKkMesbIK51Fz850Vg1wqEFbe93XBwdCRrRu5xoZIzbVb0fRb
X096hDgbBQ5Wx2YVlvxSoqBLBdHXITU4yrcqKm8j2+dcgKwz8tHNC2V9ypmFuINl46+En6NwxPki
aBj1hLwQ8oyglbQc0wLRGAq4vMIiXeJJnO29EMUdW8WQIUXDzcygC5vm4/E1p1VZQq0bTxmUe61F
Q7aE/JZlgR4QWx2p6rsOCCKIHF1fpRp0lc6LIRw2mIPlqr/hZNQvzQGmM7LBnA6Grn+tOtlaDqEr
LeQ+XZexojxpGvx2xInlXQghT4uauLiIdTPberLV3doaihWIp0grnOPY17C49G1xo9IQatV5tqgS
XyEFiRsU5a1ntCTyFVqr976HMC5b//4VjVQUyoSpbUni9K9De53bqH52kSYQ0cPEbi8yp1rWftoG
eMG7mOOk6Fp0el9QCohxoo8UdYcrUz1ulw7H+ohOuOybhoNdEFQsbFFfiIWL483aKccsHJjaexyb
vpexSsmnjC3o009o9qLCyDctuYDjNxICF2+eWj6Bl71vbKM7VHHTPGoNCRFF9mWc3uq7eGgoW5jp
dw8y84Vv2/1rY2MCE4cPilViRny8A9uxNr5P5UYV6msLAAnGTHSVqU1ySxnU37my+NXX2gbwpfZg
WfW92xXhUmr9bOMHUrQ7fic1kCF9ytLACNzrXkftDOVnb+0llXztx/Yf0uB66zqn/hgxCSucr90L
r74hOORtbWTySljKS6lCB9WHtL6JUIZGZqTgzeK7yPhJ+HMSRyjU1EGwHgbeIjY5DQnWGAC7C2hN
o1IYxCMKZ/m2LjGHQWc6Wx1XyCb5LqLOQcK2/EHFnmnYh0a5KwzlJYE/lKrGzwbiQ5dUSGYhGgB8
Nb0+foklC70FG0k6AdDoLsuk1WA3ycFpWxPvAiW4tSA/igq4PVZCyxovrgJgkuOs/5yNCD+0a0vO
gLUXRrfQK+rNNQ7VOf7dD8JOxlxR5y91lK2hLw7mrdHfp8FjRMHzAYBh89AMFMc0NyzXflc/eYNZ
38t2dIeNd/+opYOziRLew2FmB4eOA8pFU8lLx0qSR/Q8jBurDKGuq+6znBVQCvUGKWcmMhoceHjI
rr+paqe80katON5NBnwatdgeJxKCgQ05hYpxNtCvsCqxSpzevZJStsRSKsko2jYmfi+t2q6B9W2x
1NQfilAA8+5CONPq06DDe+GoCc6zUqLl8aOJAHVqIL2Im/1x7FpbIyHjutI6CSVcfBDgS8Ly0GoV
WsZtAZSiLjTeo562P34Hyj+/6tzWfxmKILjRJR2Bmy5E8h8Lvlqp7LUJMIIMxkUlUF4zTHJo42ms
qItfqQQNG0U9NDFABB0KqnMonqJURYW46ap2JZQMySBqeodUImnUwQ2Fc1nqD1F6mcmiX6fOkF85
HTZTSRnekUd2LxmgZeJn77BycWSFDGm4mXevmDgkVH3i/tBr4yAaeB6Db96EgFNvEWF4q2H9vgKd
HRYylWcVmCqramO5O4RVuUdHX1H9Nx8ijVqiU7Tv+lCI20wTT2x54J/boP+PM1uLVGPJbttYjGXK
F6PPULlS0eawgoiMm274W0+BM5+GXb32QiEeZdj9Syx+KZaSW0WMCNUAc7DtZYsjFGprSr0FnAnX
SNd2x30QHtXpgfwzFHCJApOEvKme+0Ajosz+2cVYdo0Lz/ELfr27FtLcKrM7VGf7CDnTss7vHbI5
lyncjFsU0R44nFCb72z3ttSSdOdVYb2A3oNYenBw8P45+GpgX2oNdCuYOM5usG5lywp3XZSDQFQ5
eyqA1jmj2uFDbdZvbsJ6jfY6slm5fak0VFtc9L0RCFsWrpdt87GCkMY6mDJXTldWadEzvPd3tTM8
NrAil17bqhupTsk0y0LfusZ1BdP9PuHhju+ZLO5f8AJRVtKIApa6TP7met5CJEbx04OISTGgyO5t
76fTodtVpXX2lBij4GThYlsf4fMnRiC4hyH3Q+2zW+PgrW6J3HBXdUZw6fMSbTMzheVV5UDtidRF
Lah+dwiF7XqyrzsFzu7u+BERabBvffk4eIO6T+WHFj7bdVDDpcgzGTmV4+f8Z5K3gB3RpLmsfagF
F3FuyBtfTl7wrkjXbgJK4JhqqWVAaHoN5lplA/Vk4Dl+2Umatu4DxdvKYxaj89u31lSsjdQP8t6r
wBOXDuIVuUJa2+vXphbLJDmyYFmaQJDVuNn4Iyi4YEXahwbKt50ZyyBxhXHl4TrcKZekPRBbb4QN
01j/CRmkoc5mvVqATEhUg2kpn0vfRZfeB7QVs/LcW3a+18FcvoDj3yRpiSwZoXw1wPIp2VlqPhYc
4ws11WKxrNIqHZNl4VI0SX/VdW29SlUWb9PxnxMvYctTyvu8DI19qrBRa11TfusAgCGe8Vj5Tfgw
xDxFJ4Edckm8Ui7Ud8W42/YF9Agjca1lo2iUisvuzlEq9gMA0R9d5v3S57T0Zunfgkop3klktYua
AvRSkrwbSer6vZSim5doTvfnd1An+n0L7zrJ0cc6/kWv9sGa09K//tbnAa2s1XceiEMU8TjSHL+A
FChv5MgC6+wgIYq617Yio/miotOyQAldv7RT9NJU3AbeCm9d9lW6cFxd3rUtNyWcyFqOBMqn0TUv
r8KF3ZXmys1U+VmKIRu0Mj7ox48WXlRJ4BzqIS0PwnbVp7zsvh0/wWEDDSrkbo9XexY1/be0qpVl
TXFnjSxH9GZZFOMNPH54j+wgKuKVEcVIYnKtt9zTr6IMEgl54gdFdyy0h30UYYoyAiARAlQNm2al
h024d3PNZltHMihJ6mcTCMgFqwC5rPHjIIxDwNHu9vjJghjp81aGCKR+k118LUtPRq7LURd27qr3
rZLvCyRVXuU28TaQfE3koJynDFLuk6Zf+5Jjfbcy1JhqPRiAouTObeWzMfUt+6UNvRtqhPkNbgDu
RtWpZQamtTm+vxN2OAdPcSEqxOHqz01ibqomKRfUTRPHjLf42sTbRI42ZqKmV3lX6A+Jg4SKE3pP
ZpZWV8XYg4MnbzoIPrasZteyKpX3qu+llC8T+SrRSUmX3dDeZVa3rkpDA/4GA+44KjWAmHWfmxuF
JQOV0r64k7Lq3ZMd/1AgJW+AmP4OxQ0NUGUwDxCIKRi6ePqCa+0vj/M1UrQbXHtMCB66tqlz9V5J
Om6lKJNXuzOgifAfZiq5+2ziTiyNP9ehj4AtHcxVhQZ91Hc39WC6t8cv+Nyry9bS4ssqVB/oPnl/
7Cz6hZ3QELlb9vveg4Ou/iiO/oa4Ov7TsBCE37ySv9a+1RTI8pQMYNylBso9jbT2KyVYUFtjS665
h9ZyBFTJzty6hSCBWAf1nbDbN5MMKeVXz9oJLMF2iO2/mQAhIMCQ0R0q62ZAhOqqDcDk9X0qHoWP
q3cZsNWSAl6UZRngURD9Om5CFRkTMjctblzO7FChQOR6KKM4oUChCD7KIWra9BrcKNXTUYHhTsT6
sk82ehV5b9IgGxvTTFVka1X3LWg5VkXS8E0TGoeJ0kyfffutCzL1pdZrzhRJiNii3/7qsf95RpNO
ScWoMGLLN8AopScFt58BT51rGfpLgJSnRSJXatbQNVL2Y2kcrw0D9WdMWMiIwuXTpQRtSckPtsTp
dwc9pNs2D7Hk1G1jVbhUR0okcHcuS+lLnnqbOBqk+9AtxQEjCVY2pRr0cslh3712ZS+5jV+A4G1V
q0TlwxLkQnakkN11hgnAvTFEnEfoZq3KfxlG5m/RJFGe2Ds+sEkubhS9Up/k3N7pQ3DlIDm9iSDL
HI5foFeaSxSnUAY2awTljObgenXzEFM7XTpllFEkcEjp1OUPqdlkuV78TAR8fr/0SF7Dtd/EYfda
hCBhvVhcxI7iPfU+pBsz6dQb2HIDRZrwKW8QMIaU6V0Hau8yaBxY0q6/62S/RzYXO65/31KKjDes
kWz/75/reWKvihaJJqURmHL5VQMf+n/+ldbmL75J2VfHVvr46GbK2yTvtD9DNEpKcF9p/zNqfGMp
8Y5bd1pZvXX64XhCLXNWeNs3F9rQYyA5HoDstAMBGe5N+CsHML450+BHahcuQsAZgOwA5YrKd5E1
7HNxW1SIWRhtmX8vESEJSgtvJKH3SNySpsFURRziMU3nkYfCo2fb5WYF5p8pAehYuW6OR9mEmhGl
SuMuNkLjR13534wS7rMM8GFFJg+xJke9La0y2kXIVV8lWEG/yhaJT13yUZgCU9lQsO8k8WajHG/7
LsaG4+RQsGGHjtXtQ12/zeRQ2aOO69yVXhuu+85Cj0m3BhRQvx2nmRbF6a7RR+SmEt9Gokxujz83
EiBhwOrw2dFzBLzNsnlsOeRsdJmzEjisbo3+sL3y0Wix9Mj4IXlgSgqlNO5cJL038JjzZdn/PL7z
KxfGnKuzF/f7DY4QSB3CKmnDDK3n2P02cMo/RKrFLoAN9aonLUdmiS/y+AXc8q2GAP5Yvd44uffW
1qGC+p8f3oNb7WAn6eirqqq7Ps5j9JGLfVnI3/2IAyWLj7QHdTVsgihFfBZrX7Y/kGBAl8VAGm4S
lZRIMHBcCRubxGiVtBdXGuJeh0EKkF0brUzsUQTbjmr7e4X6WpBRCsKK4VtY43wlctGvPOjbh75V
+wNMLjZwoN9bC96yrnffIy291xVeODJBiX8pLPROo3yXoQZ/LA3Z7O2E4hjPqt66oL/ekMY37oeo
38qGZd1BW0f9sQIXiqrk1fFIg3ZJfxnpNka6tr9FfdLdY5edL/yqsm+P3yUgaPaybry2MXq5Wly1
aC6PdNHGNfd9EhaPUaVtRSw1b16EhJrbYccmORrl4yS0H9Ffw9dLNrvF8WPbIfcbp2OalXrURZnL
Pn6UvI5CScjXdiPC28CmQ5siSt6dlJdM5EJcHWLFX3mNhzZSr4Tf5Fzak4I//P7bf/3zv//rR/f/
3F/pbRr1bpqU//xvPv9IAXb7rldNPv7zMY35//hv/vdv/vov/nnt/ygo0f1Rnfyr1a/08B7/Kqd/
NN7N/7bM1f91d1fv1ftfPiySyq/6u/pX0d//QsOvOt4FzzH+5f/1l79Rj6WVxz779Y/ff6R1glrB
/S8X467f//Wrzc9//C5s+dhRf/bT2P6/fjk+wD9+v30P/bJ6/89/8uu9rP7xu2n+3VLJExrC0igf
y6r4/bf21/gbQ/67ZVqGbJmyaghVsfhNggGC94/fVfPvsmkJzbQs+Oqqbmu//1am9fgrRf07f6+g
vKFbmm3I/Op/Hv0vQ/jvIf0tqePb1KcY8I/f9d9/QzJvHOjxySSFS2iWrBgGP//xTmXe5Y/E3wRV
0RAneY7ZPjVLGw1auA3YCRrV5kNf/OuCHy/AjX56gfHCHy5gGBECHw4XYJvyXIPnA8i1/1rT4yU/
NF2hwhsGdqzDxGrh/7oIvtsBEPPTrc/1jPrX1kOHKmJap8bCMrqbTLN3vpofLGU40/zYwZ91vPLX
5vveMiwANcZCL9ad7dwqOpYtIJt8SrxfewBm1cfugY+PkEYt6YtCzqF6Zgs8xt9L5H9PNz83sMTG
x+ZdjaTJQPlgYQ44q4Ut2OhWZ3d+uvWZ3tftv7auUhtuNYVp42RVdIloF+eZ5skixXbmAiYNfdL/
ujW5QIZ4S4Of3SJxjF0Y5i+hH+6SnMepSD6Ewr88/SBje59dZ7z+h0mKljb4koJR6DT0q6gbxNj6
UWVHOZVihQTJJmmiMwEx90yTYDaVogYpgSpeBSVtiy8SexWcXmv0+2Ul1kEx1WgGnH4uMU6jzx5s
Etil6xkNGh46yBEwMhFFyW7JzocMxXWTHsr0ug6sJV6UpqScCZmZGadP4j1th6KMM67owhe6yIvu
OtbyM8uUGKftZ48zCXd0DRLq+qW+yJVoVWnSprOzlZbIy1oL112cPOROtdZ15LqL6tfpLpx7nskS
4AR15xSIpQJRSn4GUY4tU377taYnsR9GJLzFuDRWanelIxPTls7udNNzkTmJe0SkDKBpATR8rURP
van7lU4mdzMI1z1ziZmO0SbBD4GDg2rv6wtFyBuvMtdpa5yZtnNNT8J+0ApYKLKnL2yzuiat85Kh
kX26Y+aankQ6GhW57iKUsrBjud3YgIcQAkNm92utT2Lb6EnXRLLTLTQsdAMbbqH6xfeoNonkoW11
xPlZNgJULSzCNZTb9em7Hu/uk6jSxr76sPoJhxQtKDmyvi0gS5w/KNSgePRHliGnoQCUvz59nbm+
n0QvKryNTJ6LxSjokXiz9wb+d6ebnnuESZQqBvooDifoRe7WMBKsg8ZqcCEHrGxRtTx9jbnbn4Sr
h+AIlDKXawQ2gshNTZkS3u0X5/wkYhMrM3K3KTu0+bt7QKuLIi5eT9+4GHvhkwFWJ6EKeHTI1b7T
FmbL6016kdKA1PmdKuW3OE4WpXWF6GiY4EghSzsr978Wa+okjPGLU90aPwgAPPqODMmhCZvt6Uea
Wd/USRijd1dLbCgR3c+wkc2oSjvwqKPW/nm6/ZmxVieB3Ksxju9yqy0Szl0wxMgDq/X719qeRLIi
G16OCEC3kDUL46MAoW8pHs50zNi3nw31+EAfYrks2pRMLq4E7ZCTjAXsCv3ATut1bhdvzN47tgRX
p59jJubUSTjHWicQj2AMCoFde1ofQi1aaJ1xn+f1mTfk3DBPwpo6LmDisOiAUvYYhRpwzVXLil5Q
07e+FtXjge9jhxlFLylhhs5Nq1o/Il17iCP7zBtynIyfjcUkpAsSRH3Y1nDdjJ7aeCeWAbNV17Q7
E+Z/W8iPpwdiZrIqk/BuBuGrokm7hVNTRS6V+zLpzozx2MQnj6BMQhibOUuq7axfGOhphaMDD9kZ
FeqtwJ+pVMEdBFjRn1thxTh1PrvcJKwjRwcSCH5ooSjSY40+nFmuFPvOoFqnht5eFcOBpACy3fKF
pu9HgfkEsZOv9eIk5AO3wGkrK3pgbeFrYkQ7gR7M15qeRDwwYjeyxjkWJlJ0ZWs5NFUk/868OWbi
UBmnxYeQd6wM7UTmMURQGNaBQJGupXzkAX1Ab+Xb6UeYmcvKJNjVRImtMGeOoZi48JN0keiv+Aev
oBGMpO4zwTizeimTeEcdutEkQcSUI9yhNreBT0XC8L9JTryIvQp7kig8s7bMRc0k8INQT0CDwkeO
suo1Rg0C5Iz/ZxLuLzm4/0M+RZlEfkQxtNDMcd3C/ADrEXsz+FgbnB6KmfEWk3D3YDTgv8drtWnM
m8LVdwYaJQjELOB2n77CceX4JA7FJOyZQ42D0COXgIvSlYgsqcpaT+CogfHAneyeIt1bIy+ZBDJF
755FgSIXSKFii4EvJKb8UqOEGcNil5x0l3L4HP8mh4SNqyy8TX2LSgo6tD5W9vdSgR0Zlkanb35m
XMVkDSHhHWpWFfcLz0FHhNfR4EVnloi586eYrBGAJ83SdGN2NIr0ZMp/AOu2Ggpr+rOSfgOWGrG+
szCdfpCZtVdMVg0t6RAMLiMWQ9SFHdD+afodYZsLpFMXTo+OjSpfnF9652bVZBXxVMMCzxl2ix6e
rCxtqqLBgQNcvtQcx05Cp6gNqFdt5SpaGAo4KG/ANnaDj7UiojNr2dzgTZYZN9QzCYW3Dlqdly1M
yPFRBM3tdIfONT5ZXdhea5ZuoxhVF+YfQVfhEVw1yRcbnywnsA/M0FX9DrU1GHiGm7znSX/3tRuf
LCeeknttLjM2FEgeFRMDB0O6P930cTZ9EuryZDWxa1nFFBIOwjjuSF5XzndeupCvjiM/jjFzLEXV
s9IBLvbPFH4oEN1J4uH0DczMcnmy1KCyVCIwUWJQqdlPHhr0KIIkqDW1d7oUUrs3rxRKnIboz0TV
zDyXJ8tDI/qs0jnLLaykv5cd+bEALBogS2UP8s3pR5qZZ/J46Q8v5CKKlQxwfrfwjMJehm7hbduh
Pbf8z7U+WRZMuSpwdCREKmjUZNk4hvZISX7trSiPV/1w7+B7JTUL8mEhaUP21vq5/AZRxF+f7pm5
wZ6Ed2B0IqZwP0JR+8sYBVUDWcK2eJVUfYGVLIpIq7Mr2txAT6IdFaYa1i5CaWBDkezAES7r7uFA
LsCFncuvzo3FJOjLIsrlYqC3VFAqvppc17H/eLqr5pqexDzSKKz1MoIVwi/v5ar9Hov2S3kYYU9C
HugO6j1VCjHH81ZCd5dFWV195a6FPYlmQ3eoTo0yG64ySrhlo6b+1zJgwp5ELpou7qgFgdx1Ddhf
C4cONX7p1+kbH2/wP5dBYU9iNpSLHnnbYuAAC6wFUXndeB6PGuOJrcbYJQvObA0/n5aQ3v4aYA7k
QkCiKu+JNvoJHfRgW5i1he0KS6AzS9znU0eM5ciPMQz9QC+CbiDBEKdvkMLXIjTPBPBc05MA7oeg
k+3B4RUaVLdQwV+gWV6eHoHj5vKzIZgEbCSD/E0GFjYDUStX/Z46aO0V5qEPrsuUfWN8rbbXbbsy
qqUajC5p4xnQHFDITX+yA+uLc/nQcSg+u5FJVKuDGvVBS1QPfv/gysG1IVD1r6zF6Qed68NJZJte
bjXQVfpFksVrLTFwvsqWp5ue60NrEtpQnwyLJUlZoDV3AYh6iaLYRYcmi+agrlFG26Iau1COntm6
awhZxWwme34e2N61gMpEl2qoGp2+nZkntSarQVPh96EjcL/Ic2ULeuretY2rrzU9WQw8qGh2oaN9
rw8Npp3N1qi0M3c9E6HWZClII9lqETgYFpmrvpfMLEgp370WBoiGR8vp25+ZYtZkFTB80rGmP3Iy
JDy5HGObtGge+572dLr9uZ4ff/7hNe4iYB2iFKTADet2nSXfDXb9tbeHNV0C/CLzYQCzDKPrwSYR
icLeNLIvjutkEQhSoLZZp6AwmvpIgilIgVT3p/tkrs8nYW1UyIzIMU2LREEqu3soveaxie2vLY3W
JKx9z9ZCRSf0OsWPLw3S0fAOXr506+YkrBu5VA0NpVwsePsfUTa8YbT4ajblz9PNz8x4cxKn+Az6
ZRdS2Sic+g6FY/SFRhcy4b1ZSBafvsbMjDQnARvJGFkqTqoswO1fVUa5jQPpzKo3NvHJem1OAtaw
wmRAR61fyEGkfvcbB+6gWIPS5niskW+1zkXVzAwyx59/iCql6COpBNi8kJr4WYsMNCSH5ZCey93P
PcckaBEfDuWBTPdCJmORVdZDO9y3SP8o8sbq7dXXxmESvqZcdr0JvBNgaXUfdsmllNqvX2t6Eruu
UTeWbZEsVr1oH9niNkryM01/fnAQ5iR2A83vy9Lnrtkl4NYXvUtxwr6sRNp+b4hqDZBxncXp5vSD
zMXDJJSLyixLL8T+wA8yuJtgyjd1jSFjL3J1o8NQPRMTM09lTMI6Kt0GO+6CpTRR4TbVcb9StRLv
2K4orzMLaLSht/YlrvffRIR+0peezphEOyRndNyRX0PKQvywGms/gH2t8IbVGuP9a5eYBLsG/Smr
xmMAdPALmAtLx0DA2Ml/ALj9cfoSM7E4xcR1mo2Vk02p3XIb70InXwTaPrxMyFScvsDYHZ+sKsYk
2Etc5eSU9XZhAfm01KV1FETD7QFUC1zoCCL96QvNPckk7NUIjKuX0Flt5Oz7xkDM10Klm8l9uv25
B5lEfBsZQ1sDpl3U0QMuIkhwAo7OAPFTLOjEU56duc7MCm9Mwp8tR+mYKnxQTKkE4qDa8AQ9KPpS
UkUYkxVA0doEQgrDAcuqTK9cL+pu9Jxtzpm7H6fmZ8M9ifk+SxOzsqi/21pwG+FvHlfBvlKMTV/D
rO39MwvZzGBPIXOVjCIo1DiSunK1CoS1HLfEsa+fmbRzzU9iO/F0WaCC3C+6SkLBN4i8a4xNsAZ2
hPq106U+duCHl2ANnypCxZv8Oq7uhVbdN+RUL05P1ZkppE/e5KYZdkKDZwYHNXZ2disZS4h9Z0pY
c42PffbxxmVHczNEsRaRV/5KPTdik4aj39fufBLEWhvBbLU5TMlell/gi/40HhxPtz1TdhD6JILR
8lTx1mBuamaKATv2JNVznG6hgl3Ixc2QL/Whfj+bOJubQ5M4RhksSXvMFhZq2P0qRLuUzfStNbDJ
PP04M5GmTyM5UCLT0nma0mqwhg7/KOMXl4K4FRU/KSacvsjMK1yfhDOasalwex+fmDh8Rkh+G4TY
vOCZnJex9rUx/w8EnGRXjRcyoZQcpf7Ys4eVKmDmnH6CmemqTUI5aM2+bHSWU91CW9Sq70L13EZz
pnO0SQh7mYo2RklqPyjTraMkz1IhHTxXX+Vyc3X67mcmkTaJ5LIkwYjxCrAKuV9bARoKqXypwT76
WvOTWG7lIO9jkzmqIIeb2/UWLzuEH/szL5u5DppEsxE1wGZG/ytMf71LLPaudR8LApjdyGp369PP
MHeRSVTDSGw7FYTFokDMR84yPCniZ6SILj3K66cvMTeHJqHsIr8cJQmjkBvB97GWY4f5GaDR3ABP
ohh4qeXbOXeflICM0mbdMdD43J7Zgs/d+SR+BTJQaWq21FBq+c1XpTU4na/d+RQNZxgNgt6JYP+r
oWWeBMtMx+MSSeUv9fkU9ZZilVtbqP1jGqmi0u2ru8aMztz6TK9MYW/IL4IY9nVe7zl6ro0HOdF9
On3bM6vyFPHmxFjdyoIpklYxDne5wBYHPxWtq/GD7nsPiQ5xZlbOTB11/PmHF3Hao7Kf2TZFXl1a
4TOG+0uzziX3i81PgjfP0PfClY/yhtZlh1z3m03pa2v019ozS/NM5E6RbygfBGgagsAIQmNLtz1h
34a4WXBH7vXl9HDMjfQkcjnbSLlnWhwNGQm5SHZOWpzpn7mmJ5HbedT580LlYKN2FdzqeoP/zJmF
c67tSdhagYr2Ys4ERTDgUKGDbBv6mU4/Ajg+2aH/Feam/C1DdUIrqjFnauLDCR1X1hd/G8IhR7iR
kqJTV/fugFArXGWEZS/0fNAheduKFCBzrbS7vHaRY6lRhIPXV0h1tMopgmEEjYDMoWB6xGdKPDPz
WxmnzYf5nWXkWCSNDm486RaXmV0kr6W6OdP63G5QmYSP4jRGAcwTCcnoj8J417xo5wsdmSmkYClS
UJlnR5hZw9dW4im8rPewZosQ1VgM9vcsN+6QpXz80hyfYspaQQmeY0q2aPNq3zba0kzO7TFn5uEU
SBZ1BWRYgYCgmYT7LFfJgxvPp+96bnQn4QO/NjGcjvy37EnPlqT+ZPeHdrbZPpxuf+7WJyHkmZUs
peWALINZAqPCRBA1gvYcYW6m9Sl4zPdatworOiaX4xhDUvdKxrbtzK5spvEpWjRWUPKPAgrLnZ9e
tI2FA/05wPdc0+Nr60NMgX/J8goZ0oWtZsWP1m2wfUq10c/qdK/PjOoUs+GaGvorFlycJu4PtcKG
DwM007e+NqjyJGYRsETyAIufhYsu7kUWYzaUg5g7c/Mz76MpXE+JHFk4MYHUwT+5t9PmxQJfESrm
Mo4K+2vn/imurjSdPAUonS2GFlm7RaL6ykMUxOhmfWkEptg6p8doo1QQxsOY5I+oTful2xvdha2j
+3X6CjNzaAqoS+2g1EK9yBZhHkYXdS9dptHX4BpCjNf8MD97zNmEEnL3CFsvk4L6apCfyVvMje7k
nDA0LZ6CeUnH27iNolUXBj+77FdWlOdW+HFp+eTNeuSNfLj5WHJ9kYd2s7Copiu9ctVJP4E2htbD
WIO3MUUIOBxauBgD/eR9i/QlPlCuKl8Fqr0lV37Rpcl9wenINeuNHl8bboGHxf/n7MqW3MaB5A8t
I8ALJF556OhutbrbR9t+Qfga8CYIEuDx9ZuaffFwTSlCnhePIgySAKpQqMrKPIHL8BPDv2KgnK9s
tTO++5FpL5F+nzbtA0qrHbd/DVxGfm59I2BrQGID9HFAgy6PwIKlGXu5b+lXTpsr32oxheiqaQIP
0l0Aq0KM0d1dH33rSP739z8msMsFHWoI8qSEd/sACGn0aLF+j2bLIqQH9Fd26KkClU58/XlbzmpV
N0DMA/lAJNnThagnQPS/owP9aLz2n+vDb2y4NSRvFtIPIc3np7SmDARO4tlvAP+vw3ZXTf6NXb1h
jGscngfW3HlQkD7OQBMHoszlpPxb9Zut+VkZY1C7lQKVtA+YbplS8KVb4ChCKeXGcm8NvzLINudQ
SdEzeggz82KgDBoo8+joW5norZlZhf52HwRQG0BPe8Yg3pEJ9hvkTbfuXluDrwyhQCurHSq8O9Hi
SJk8UNe/EZhubZtV4KK43Zegt6Vp7xY/uuXTdBF/6YqLSlAdJte35kZDM1lj17yqG3RtJGgXTdmD
lOoTOLehlR3Av5hPmk/PtvJ+BPhfyGhMmt+VtSdrWFu5OBMQO6DzRunsXDbs4OfZx7FhN671f585
ska2GTB5QhMPUEUIyJ2geQU9RPBi4n4CAu/r87b1hMvvfzioPKcGUlHYU3KgHyBC/Y/b5omLaUNu
S96IQi6Jyf9/ipA1ss1bILxd92jvRLoVql8gZy+LMIW033OIuN5t5En7Q3HDBf59H194Nf7zQeBS
LgXlAR4myHPPp32R32fehK3Me4Qz93F5xBbzQSY/lEEViYW3OxCKd7/uW46ViWO9ifFAPZhOkPsB
QdeRcuuwONVzR24Z+taKrww9M/4MYk7HBysy/6oXB0S8CkTZIFdf2Ov1r/i7HyQX4pU/NxUa8eQ0
AwaRQv8UQgXOnszdY9UF6fXhN5Z4jWUbIZRUQN2CpiCXFKlR0GuqnPvqNWDw/O+7i3KqoLWL6aFZ
f7KVMpHj3sLUb8xLuL6rEB9dGxov7kAGlbfTAlFZes7BKHXD0rZmZmXNASitwFo9obt/0tC9bJ79
ur0rUAJS9L/zMmif1iI3fmqN7RNfrLQM8rfr67k1LSuTzSzo7SwA36e8sMCDD84NCDdkT2B1qm/s
mA0PtIamDQLkzpmHeekfKpKgbs8L/8VZ+qSt3xxV37ftw5XxUqnnGZzdPjKlvIqc02DF00Vd5b5Z
WtltACKrcjSYpXCW3iuwDVCnmvP5wWS1vO80WyPV+NiHWRVgjRU4hiOLVB+FcPemGz7e9QlrtFoI
DW0zlaAAsbrw5FflQwmNJYa9dN/wK9MlaNQFy6Chaa3b/eRAdZKGB7KUNw7jrRBjjVSzcnTBo0UA
1lXKI1MWbiUzV3v0bP+uZ/vbEoyg6IO+MlTEfZsydLa32Y1nXzzEX47QNZJNgKhtKC4mMnvDzp9I
hcaC4qtu6A+X8uemnMSNXXa5KfztQSszBzkeBFtnfKNnfW7rMy4qIGsEi8f7tHx1rc+gFM9uPGnr
k1ZWb6OZJB8qhcyHp+t46REKqHwAT7EAI6DyvAEcp+jAub41Ng69YHV0++FARnbZedoal48jVw3E
QHKZ9mL6Toi4D6RKgrUHQLqZ+BZoaOraequCIC2t+q7uRbIGutmgCmYwUJpOzD2jsRZ6r/JwfXI2
To1gdVyDna5FZK5p6iHKNI5IAYxM7hp6DWQjKJjm4YJF1vXSHhbbh0B8Zd3aQhurugastZMzOD0E
Y1J7yeLLfSub6rc2D8FDXd2Ym61HrI5sf4a8j1E5Tf+FDEBREUqdoA0EFqtTbX1jd24cgGvImn1p
oOYN4iUK1eQJvYhxiA4KddE5u74MWw9YWbVpg8lyoOEDZN8E6fTiov8E+M/PObfYz/sesTLnrAVb
SOaBKasdpEmW2apP3tCDudZDNuj6Izb2KV0ZsWztCc3xWAu7mP0dR3LzDEo6/8d9o69sl2vjjdrG
ZipM0MSkfqp9sA9fH3tr/ldnN5+nbOo1xi5b/tMLlvOUZw81pPyuD781MSsDlg6EWyFli7iyHSdI
vJTQ5h59c8MENkZfI9MmzwqIyuA7M9fL7aSY5CJjFE7F7vrbb0zOmsutk16H10ebOkMDqxRFAh2P
yK69/fXht15/ZcG0KGscM5h7nDV2XINrOh4pFA6uj7718he/8cf92XFaILMl9mQHRrUYss866VSn
Du3Mb3FHbT3i8vsfj5ANnjDYFD60Bct9OJ87Th5qFJmvf8HW/Fx+/2P4shbBrPzLvnez7swgIflp
KMfsw32jr2y2QIMiq0pszcUdf7aldQwr974T0V8ZLDReEBE14GCELFcbV7kDbSnZFtF9L74y2WCS
gfBcTIsPcicctqWORrp8vT74RpS1BqGptjIDaMP9FCTjRSRncB2H1ceZhscFFx8faiv5SN6KpuE3
FnljD60RaZZqnCC3kEjiznRsi/ohDPTecnVy/Xs29tAaklZBAXN0K3wP6DlyHF5Qewm00Tdefmv0
lQWPk1A9k8hqUwie5d7iAJ4s+H3rvMajedUCZTlxydkKTyTgev8NsdT7Nv+amq2YaLbQCbkEPptH
GyyYfG5uXAi2FnRltZnl6//bQZrVO4sHb6F29rXL77vKeiuzrSCDYnEHb67McLIt6YEdDMTpCmTG
9+2YlfFC8EAav0J3tz8sR5ZnUDS/WaZwLhvjL5cYb2W7vjXXNaDzuGe600nNI5R/LQiYkb2R3Ssu
HRHrwlcOWmLsqYvR5bZZIojm4QLix7hhnUZDfpeyQ46DHCVYvmGI+0HBebUezJVDHhthJ4TbqkEm
Q+G95CNUEe+bmNVZPjmdoCFwKylUaPzIKcGDDg1wdd9Zvoa4hdBKyJsG+JhSc9BydccJn3/9xTd2
5BrelnUlEmULhkbEt+eg3qR5u4fo4w2s84YTWCPc7AC4yzzAvPg9ORlavQdc3jpht8ZeHeLEk2Wj
A5SFIHBSPiEyhtg1pGdvuK+NK8Qa1ZaBTCgDAzSKcmF57MMGyGN2wNb/XeTBLT7crclfuYMGqqs+
Gt0wO22gk8z3ymRiqIMAsS1urO/WJK1cwkRAveGOWADJxS9RjirNR6ipXN88W4Ov3AGkl8IW8hmI
McMhyQf3MSzbG054a2pWzkDmWgjwcHuooeQujRwaVnlUgUgeaHmeod57/Qu2HrOy23niHXd6PAac
vQII0hYQfBsSzNAHmG9spA239l+cm/0/bVuornCwTYda/aLWeIaeOdScvAqSyXT8LRz/5a5vWcN1
BPPyrurhnAk3zduc/QwKmkhFvTvHXx3oVSBR5eD4EFtXqejokcruiP11I7ra2ExrmJ3ncasWBnnY
0ZRj5M4jBEPs7/dNzWX5/4iWlbD5PNgCXg76c0vmJJ02+8wN7zt315i6wvVrOVG8Ouucnd8vXqTz
LIuQL72Bw9zaQysr7lrAa2dI56RQjoduJ6Vnf+6PgcmTwSg/sSt2n79eA+0KuxuGscUaL4372HLr
hVbsFrHd1kesTJo4nrFwpHs4xcankQVHzyY7Q8S/Z33NbpG1bZj0mqxtqfoFotf4BJl3j9ALe9BA
sIQN5AXv2ktryJ1ji7D3PKTbLTOdpiL4kLPgdZr1nVeYNfprspQCLwemCbKlH0CGnSCF+M/1V99Y
gTXmy/csCeEOvDqK0RSKqUVlP9mQbmLdQz7+uv6MDTNe474ApQJLD4QYAdV0LpjtZWeB3PWGu94a
fGXHrscbYQLqpT4roNLohGmA5OGNhd0a/PL7H07CzjrIAzfYOIpnr37OT4GZ3q9PytbEr+wXuQCv
9dWlwie8mDJ67P3QJILln2ySQawyu4HZ2Nj7a+RXCQVdjWLlJWHuvLMmKexhV6vlxnG/9RUrA0ZH
QWaUAskzaW3kI7OsPoK4f3ngF3VaF0ksMHr2tyLHrYetTuah6wzkcLHUQzV5SS9oEDeQMd8NM+si
9MDSyIc6dXJ9fTaWfs2aZlHSlOQyb3XZvfWlOFnhrTT9xnes0VdW00Mei8PmXGS7F0GSGb02UQUo
BeQxD/o2b+jWN1xe4I/tywQi+XxEskBn8oQu6ucluwVZ3PqGVaRtTQDclwwLT7vy/cK/BUnuD11l
npbGQ9HMurG/tr5gZd2NZyplq0usOloJwPyPMw6h+xb48sg/JodaLa6uAWIjTkBkVQ8K8rSzvtXb
tzU/K/OuCh4Ad4IXn/yDtVhH0X3xBHnkw+/gvjCerCLtkhKzFJf7JWnrows628gU+XLD8W1cdcjK
rknoWoGNLE2KRvjE9F1SN5+VNUDS7gbWeMMtkZUtw2MTGgSul0pGf/jzsrdRdNXBLZK7vw0fMPz5
7+Iau/JGBW7pFB2cLHLQmgHvXcamz2+EplsPCP/7gArqd65oPSg6iOANJb2da9cp5Aa/Xd+cf5v/
y/uvLFcbQ7O2d+BXoZGb1JKnmvhLhE6/Q6jpHRZwecjKhjNmDBQXMUnCR+dmM5wbTe+w28vQK7sd
nFwJZ7bx/gRA7EXP534abmTM/uYTLmOvDJdkmXJDF1NfN8We5RZ4LN2bFby/2e1l8JXdeqEuoVF1
8Wtlp17dwZgPVNvhs4OW5n0Ikv2Yq76742y+PGxlwpaBvCOXmKWiduNM1IcGmMaa3SppXPbiOnt2
GX5lxMoIXdtAsiAiKto3gj7ph4k2kPTOJE+gWc9j7it+djQ0z2/4jb9CKy7PXNl1zyzQVXrESwGO
VmSOKreJmwZaEJ898WsuLsro3xHcRNIxNwLADVNZg8iABl3K0FW4JA7kg5PVz+GYP3VLeYZvv2Eo
F6/xl4lcQ8kWn6mpc7FOtd8dIGj54PbZ97lx0lDnP6HiXEYEij9JOWAvXrf/jT2+BpiZzgYYD/Kt
qabBM+iIHwuINF4femOHr8nP/Io7RGkg2c1QGhL1DfqSh25A31wGWfCx0HaC6ex+XH/a1oesHAEq
IMKnHIjB0vi/wTA+JRBz1nfO0soTLBQw+ToD5nXiYdq54pmP91BRYh+vgWZqElbjdajky844D1Rz
EttefauMvDUrzn9Pj8Gi5TBK5aU9OAwgl+b54IZjAzS/75v1leVnINYvieg9MHhA6rYLIFBoBe0N
g9t6+ZWJk2xecHUGgIVUnXdqLbDQo+XsnuZqTPwaWtaGM6iFNKamMaBxMKirIckPKqjrE7PhLNY8
aL1NizyHKje4iNUPF7yuESlDqH2Xh6LJ7qlEXT5hdXgTFKlrViHsnnuajIBdRZmdqxt7fsMXrQFk
fi5UmBH0ubQ927MFnI7h0oPYHp1DsK6dVav8QVqZ/OF54lb32caKr1nR6r43ded0XuoBiu8DRetN
t+xsI44KViYsjW0h+YyyMgUFusrszyKv24jPyw3XvfXqq/O8rCth1w6qv24OIuJQtXasSXNP8uGy
0is7phOZzBhAsokGIqYQSAnoLW74rZ26MmG7QyYd8sVAiXZDMjDx5Pd1Ysk86qBmdWMvbT1jZcl1
N5alGAH1qSFiGnk5gwxX/bksnZNlyK1+1I0VXiPHZkE7NoUBNg8ZzlDy3uvG34ua37ppbazwGjvW
VGUwC5vQFAbcPHuN0KlCd9oNh7E1+sqWbafXUGG3MbozKHRtmOe2U2/XndHW2Jdl+eMGujRTIcFP
D9HPep4eKu7KiDvereh+45xfs5t1fuYWLlQvUqp+gvVlR/iTx9wEN7jsrro49j+9fNkfX9BNEGfp
OuDgw8p8D7SPrMyU9bvr07O1cVami/tz3S1t5aU2XvgwQz/6Pchn9WTRiX267xEr+2XSqkuFgls6
cogfQNX5FIzOQ5bL+64qa0ozSaGL2vDuYmDBAfqxCfSb99df/d/s6V+CUroyXi7DpkJFEnUq0zwZ
0JlBQ35XY74ii5n3Wro7XrNdAK33qvG+F6T55E2QAcusfWCKPVVhqmpyT3M1NsIaWjYgniltjQgZ
UupTxPOK7FzcjpPQiPE+S/x/6DLTi4Gr0ku1Znla0K4AmOcuXPHlA1Z2XnZTqViI0Zu6Txjx9grM
5lPbptwbXq+v2MZ+XlOfOUPWzvgPDeiLDQFsxB2V4G85u5VS2XAn/uW5fxhj2+qSUdggOsDIYza7
7wxK6tdffWvolZ1DOnVi/iXzanP+chk6CG9xJG0NvbJyJlhDhg7HwzCxJJTFSXjyxltveMA1rgxX
T2r5Y4gkULsc+gpNIqP8AuaMWX0REsru1+dm6ymrg7rta90t3YAsyjw/NvykpyNDB3Km83ScP19/
xtYkrWxdiJ5R0LzjApoF9Jvva/GVVHS+1ZGyMfwaVDa3nFjWVABVTNzHWpMqypvqxqtvxKtrRJlF
xlqWdXYxW31mc2nHPUertJRutPThcRqr39ABbfeA0jXJ9dnaWJE1+VlTd74L3IoHdvfR+1rZgtTx
JNtuhpK9Ezyxoh6yqCvr/uX68zYMe408G2puis4IpHFCca6Y8qI+az8awImuj7+Rx1mjzxR1IWqa
4yRHgzv5OA3ZSBIlA3BQMwVOhbQbJ9+KGrX0bVw2jXWP/B984powiiBY8/vcclNaAGMxufon2J1j
v7ZfMZnp9W/b2nqX3/90WnPN+hwcK6lPGxVp7Gwok4b3cMjjC9boN5KjhR4CV3CJDn2H1HsZ2za/
1XG79eqr4MHVCoI2grtpp0wRNRRvPdrNLZ7PrUVfuRXgKqwcpFwweeI+gbD7bLPmaFW4JY0UzQtu
lwKjcgsStLWDV/4FXPgTZ8PlU2Z1zDwJXa85zrl9XzZ4DVabpsZrrIvi6VCBs7RsvekN5WBxA6Cw
4WHWeDXK/JDJog/BdiVwOg2XhWjypfMB66ugSB/QwuqinFn2kIAah75Mug7VjRTuxiZYo9lI3068
CpHfAuuFD7kpz2JP3G76e1olLja4OtQX1g8k4FWQurJ2Pmrfl+cpLKd7mqwvw6/MD5diUVo5Fj6g
WdyLcIl6aYc3rpdbc7M62h05OKMQsG2sQpHMmfsgRWbuHHxlfZRarApnDG6zotsRq/4+LPOtDM5f
VTYu87KyPtz5LGUsjK5wVvFhicWynHHxeCU1eQ16lLVz8dvi3UNXVa8DmvjdHLU3aYFMRQ0k8pEO
UJDIKzPrp27k1+u+csMluCsrRftmJzPABdJWq92/ncdqOBa8I7uxnnscceZoo2fxhlltrN4apNaP
YDPJReWn6GSfAZkPv106yq5/ydbYly/8w+tPrT1XJfgF0rblkL8T6FLOE9uT9o2Zutyg/3I3+hdP
/Mf4fSmzkliYKSLUN8P5KaNO0svwbDf2232fcHn0H48gPVriZgP/PE08j62py8G11dzKsW59wMrs
KalZO/XwmNoqkrCwX+zFfJhkOSTKqYs7V2Fl/KCLEJ5j4c5TmA+u6+wdXt6o7rpwtRtLsDJ+wcKF
CIPcvOWFUxnnoSeryHKpDaAdIY+lAmHLMBKVWJlojjNgo2A+8uZjMXVy5+huPkC3KnyorHn5lHtB
eRAL6cFQEywvaPTOklwETiqooZ9a2X+dyaL2fT/k52Wehkcxuug/z415HNyQniuHta9lAbLLQoR2
5EHW/uz3GeBOzCPzQ1CG1ck3sv7iqbrY22Emzq02OD+G3ImHsJ72qNO1J4tXywPQyjKhU9G/qqlE
XropIOWA4unjYhbwcyGpX4xPGm8NpiN0s4RVPcUtLZt3u1+aZwF1hqjsGW7pJkBbXSQQAGdxKBwI
n5Yk+9K0l65Kl9YlVDnRhBx5AWhYoQTJv/Nct4+lD+XXIOitc+XlFlhCB3MY+QBRd8rUg1/0ZZQ7
6h+bAEuq5/Inb1BaHIvJSqbeIinQTOVeFrYfS6v7Sa1l+bKAiSuVslcxyxZ1dH21RMxeLJZknaxi
uxvPgy3ro8Ua+6mw7XmnBkjldFaZv9gO61MGoEzijOjzVW5Q4HbrHyF0cZ4caPeg26yIWzMW0STa
B+Y39n4O6bIjKD1980ap925H28hUsoiHBqhedVH+JQsl5wloBmTQyWOBVu3EmdsgQeb2xSmsD/7k
gY3TiB9ZIH+osmifJr80sdOYZR+wuUnpFIqD74dz0s3cqaKxHiBkq3HD5MRvILcZ8EPX2QZl3bJP
nN4UaTi1IvLNLJukW1S1q4r5H3te2ItT43IKnqQFGQ3mQHHblU8ggSrPNQgNYZ+1f1RB58TEJ3h9
ZKiioZ+BYmRoCHLtykqyLFR7h2qZeG27RKWPHm9X9ii56yxLpqX4vHhQxPzW5aY9N80kk2x0X21/
HoBnK0JI6EGFO3araS+XRU+RcobucdENn5FoaWmUtUaAKrPUCenzaifnVkG9GdH7TprQTZsgL9FV
ZdohjDIrxy0IsIvyMyKhRTwtPh3Cx9JqMvFSzqUaE7clmLZwzqkTBWM5LA9F0DCThGE+D5/KpRom
dCa6OeuTpSaEPEnfzrH+AGDvSeY4JCm7oeKYY9Dqx6UMHDepxrKpd5U9oEAhRN79DHvRRZN2QeLp
jF39jhRAMe0qGPZHYQ/FuDNeVai0nMemfhjLZfmGOQxPzaLDGkxksyMiiDk6pz6rvOLRKJvYkXHC
7mV2K/4uwRRzhnlpFXkZVEWifgY9hC/G4hOUrxaWeEQH0Kt1qG2nQ1+rr/bIineILjaHplC2Gxtb
qzBapB5B7zE6zrGsMsiTGwiVzzvm2ZocBJcOnBJrC5R3QHXlQxLU9kyYGsHH7AUtWiqIhFKhG8+T
NdZoc83cS7XGUXvpOo0Xc4f2LJ2RwzpDHGR8Qb3X7qNa0ymD4HbQy+cc4WW51+1YqVj43NiRBRhF
DVp1SNIkzO3c8sNUsKJMymJsy532tJCnypPM3eW8L3FZW2RlJ9DnUJ+cYnDqHV18e0wULKk/4mIk
wqie2rD/XKhqXnZibHz27LWMt+/+0gd5CoBA1QPFAWLiIioVxP8eptCemyN67Z1vLffD8aNHXQdz
DYSt5B+rmqrylGVlj893y35sI9C09784UiTjR1EsXfAkXAto0IqZ8BMaXXlw6hjPRey1HeRJZeWP
zdktZe7gZusa8dwjCQ/t5gVVrUc9jPSpCE3JNZSp3NacaCND+Q5tuH6IwD8yL1VUoG2cWdFAdTO9
zwEJmyOboVwIC+zGZZJAe9nt8EQ0nQ1yHV1Y8uJQouVNHgacANYLs8eWjhFdglace4KDvonwd4mS
/9A1bvutGw3qcFGgIMsOV1TOs0rAEVfZHyueuU4iclxlU2up7fIi0kZ8cOy5gYv9WIkgyXnrvXeB
0z3TzClBhofyxU9n7l33sPDMV6+F8AaS9lyoJfY6q8AJM2n0zI1DJU9DENosme28EkkPevEq6gF+
RNbSJuTsBh68UhZ0coxU32iVhDl1s6QaQAq2d/sJRDsARzRTVGq77lPbNkMTEaeVYFc3FQabat4G
ILDssemAghyDh1YuKj8pObpfRkVnHyvtO300w2nwQy1kZu8vZMZFUuhsUj+LvJf6IItlaSKT43We
aGZa8n1qiVRxw53MQsEYuecXGGuZHxUaFIbXBqJafayGufQT9MCEQWT5VH/JSqrI89BAlHkfeg77
3BeEhLDgybWicpr8D1k3G/dQjE4AzRA9k8c5gIpkMrnBqFAObWaEE4RlQexZTjDHfuAM4rhUlXbf
lmGop0jUOpdRq7kej1Qsg3NwEclhalp37k9cTg26mBfRtntIuussElRWQVRaoMp87Co226mQbW2/
ETlMgGeJovd30GNsRVxZU1i9zF4jy1TSsgiO/hTgEO+6eQSeoOiEPEow/fGPHEganZLS9fRbINGc
E8GXM1D/tLqrPrKFViSekPALQRk3mbbGIXApNyK5pkc4ay+sYUMZqlM+z6A2mWlb+pGG1kZ1HoUf
XmI7M8hX1/anH62P8yUB/br2E6LV8ub5XmDhPGWy/KrZgLI7QcbHTfImG088GzIvZuEwVchnOu4c
u2SUEJUy6IrcTQ1jcxdlJQffB2PWPx4H/wcYZ3xsukjNsIsXUDyRFnssqK3+2QWtcf0KhkndHzrS
sy85JbbzXoQWSFHisnPV+C3ULmPQjQC0lD+Gy1LXeQqtGaVPRSH9emeKHqUyBp/tHFQJDTaQMWb2
+NpchDfPrl+0blwKISZQks1dsSvRGxrMCU4TW47JJV8A0sNuzIHpmDuuugRCskERV2M/+r9wzHV8
FxTKEg+IwlkdcTAu2EAVtXXx1fdadRp5A3FuTus6/FGxUck9RQ9D+wbcU7bs+DR0zmEJKVcRbUKi
XmdbocfQHdESnCJth7bEcHKJjn1L9iEa5dEC8TaKLrBxXelBciYzj9eJEmED7Giove4SJSKayGU4
/65R/V8e3ToAsMMlCtQkflbk3oObG1vqWE1qHmD6BN7kPKH/mz6xshKvtHYqP5HoG9TRAhL/GmlY
OspEh8rNT1bBAh1bDv7BiQSQEDgs/oC+Sm+Qdv6BtqP9SeWIkPYl1PXsPZNuVz/XDbhco1p5QsSQ
1bF7yBwYfwSnXV8HkBW3Z23tXTUN0Kp0C2eOwmLkNB6AlQLgloRsAbT0wvZ3QqzTm691Jfv+CZ0O
HT8WTudmX4I2pC6gYnyoE+1BlhAUM9ZU7eH+pSWiZlGhRLeChl4oLhVD81t6wxzGTM9IkbVLaclI
24NNHmaeEZxDZu7ab57AWbOrNLQZ8fi+GpOej2GVdJ1wIB6yWGNXRIRNXn9wuFM4Owi/5CTi2DvB
p5llKFFQq2n5FzfHQXhEZmsuIC89zsv3cUGPTywgb0NjA6scnkIaeG4ULCLvd0Z7lnlAqIC4TpeS
NkcOgb9u53DXqg52JmcVj6iFsI8IMxbxw3P7Ar7Ztwfs/6aWWQcmsDHM4qoeywBRjWuKeR/o3sqP
ZjROdvJHm19onhDfvub5IOY9R7Q9HhwlqTyDFq50n8JLF+MB9xDRHFigCJhZ/VqXv2RQteTdGUKV
fyrQBctOS6NRZYvRP1ybb56SVXFYclRMwYNvufO+LSE++3Mo3Kre5UOr2zdTgwFtlyMadmNrpqp/
7CbZFHAHoncRvQY9DQfQXQKTvmMisHzgHaHDeeoJjsbYduey2JsQtPvHOqB19whrLqcPc1ZqEnOC
Ggu2RYNic+B3tR/brFc6USGoZ3e5ywtglBlufDtmz6AyHWU/kgu1X5EdW20HLBImVyQVAbB7Z76o
xRNR5ZeIVOVopv6L9kPJI4QJdf629IaxtzZYNEvlJDwbd0k1ebFqvf4TLZ1Q/1q6MLeBIuo4ArGm
1frg+nmoE/BI9P2DRcW8vPjNbPpYtP2kP9QC5GiPLSgmdWybZnoifTaoHQ1Y9yKWtrGi0BA2vrdO
ntHDsPgSJO8yc4ffUHHRNnQHcGScWIlUZ+z0Qfia5f7QHKYMANuET5n/y5sZd4bYrpSDdCfAU155
sphuraNla5nF8KltltSeLxqgCoeCnlygthjC+7wfUwbnaF60j28++uga93Y+2GCrH3wZ4R0TN2y8
OXKbRVixyy2SJ2AWa1zcOMohlFHftdP0WUJbXB95Xjv+Ds2SRb1HEmD2H3HEafsdHFdgJv0lh8DN
XdRvR4G41w4LANfbxarrb4vVM7arIbLUxn154W7xXCTvWeosBGT37zpzfA8IevSKTY8OU6VzGIGK
7ovvpTaq0mh+Mw7at0FJTmiiTDOPuO8uuowJBU1cDJSRaNMgN47zVIU98ViEQKiRc9xj5DAVypil
jiBxJl2C5ahm7wsiNdEhbOvKPPtVo5fGSkYm+2lnIPIlDk3j9EdTlBmNwhknx1efTYp9ZZly+jed
5U3w1rQBbtE1GXDBYtI2SUAKsg8QdFRx3/h+G+NyHh6wCsFZ6Y4bwN2c5YXVdTsecQEj9qMH8Sd+
YtbQvYWI4bNYBjUUfO1+dtFtb1zTna3etUHqbBadOg4AvbEHjpQ6attu/EDtRjsp7RtWJW0/mChw
Gjc4ZTyreOIF9dDg584JTnaTWzQSlVO+w9CqMhqq/+XoSpYcxaHgFxEhNgmugDHeXa69LkRVVzcg
IbEKBF8/yZxmopdqWwjpvcx8maW6Lz5u751v+hpuzZ0azkvJIN5pqVX+wGobb6IHvA0GvxQkQgxT
xOlzcazhA/c8br0aB/CN6R4yPghoZhLNDZy6xoX3TUpdU4iEss4q43CWUArj1ln6q63dadhPCKjq
Iqlm5shIk5lKmFCzonefuwluUZEl+rKIR+NuRvEBfK/4n173Djr3Avd9bKncfuJB3kK14zv/Kmeg
RaSdGViU43fOvfdaZnbagOmM2gmpsbAq7ISPr6/8HnLJGi1H2Q+4EpBYi37K6eCnu6Ne5VaoPgE3
PUl4PiKJomBx73hWgtq3PJcWcW6+oFOElAzv3arGniNq1evQTS6zh2tBV3xX4e0uIoIYCeAifu3f
XI9TGfuDgiuBJdsRtUG7BOjafU2OOBfWV+21fryioaiTZbZEhma6LtIOTcgZ9/2wD8vc/B2H8Ruo
WZV5U8N3HSPtLiDja9j5t3Go85TDEu6oKqRx8ZrbqHmRoxLlRdVjGenCIlLC8j1BOcxurhpXwGNQ
dagDmtMevuSlS4fbOjmg6KxAwOS+FC6P2zkH+mC6D7QDd6NIcNg24EuxmuXZXuvnki4jWm2vvNMS
UJhwBll8Guy6I3AgHcRDX1dJ4FXDw618+QquWDo7IJ96QLKHb/2QfpKxLsU1J+i9Zc3I3h7aNZYd
Zo+tqBsLO17CxTnA6KWoIwbk4GEWu2kiAiuApOE2+4ZxzZxgGsp/4NH0V6vJDWZyG/dZq6n8Bd/Y
Rr1C+hmFFDFCS9g+21pVLpLLgk/ENZJIyElCu+aUyJvFlWyXU4cDQnIYopY6SJAIhz4rLJtr7ebo
aox+K4xsk1B4eSx6eK4fm3EZ36sG85ZJhRCMPN4azXheBUvM6AHO74B7hUiCoXre5UX9bOG+yCYp
EHaCDAdYfTUYRjfTPzfIO6Cp07EM/CfTgN9SJUGz1AwvUjUnUssToetH4XZImHWQQs+H6kiBNq2W
89cUuouxMfc9K57H0DwIK299bo6ej2aJ53Bxt6fmmXf1BTXeq5cvt0KVn/kI8YSLWqD6v+rU6D/q
eXzWxv/e/rLFmyBeVPhANVM/4bw7Mh9NwOrMH7UP/1Lcd01Clx7WbnW/n+HnGzfIA+kGdHrWyBNX
ym0usaRH4ELLqQoIOxjuhfCf8f1PN5AAc3t/NImVt3vR2CeYKL65ZfFcIec5CpT1xkl4aAb/twla
G0qCqUmGcF1ixGMPkZpsRBmAIDdjca7cugDFhXoyaOZMjHjTWs3O1bJe0B4+odIBlJKXsVe6h3DO
E1pbqF6Q8+Lm1W607V+2VG/oDv9UpkKgyaAjpy0vwEM/8sA6rjYeL+YS/40NqNTSzSyXxLSqv4Aj
ngDCvhHbPVkLWCM1vJQFuFzce7Dkr54AHeFKpFkuyL+2bGO47udx31t3MixlDAj9WpAwM8P6jJbh
AnDiI6fhj67GL5fIV+6TV8AfcPsO3scK+K01upnwN/ESvzdT+xIOZopdWoPFz1mPUAcbsx+e3KkA
uIMpq7iqm/08Wl+wXHajkLd2Sj2nyIw1RZ5bnTwJ9ov3KKKQZQmPjc1vlW5p5laa956MVk5eG2eB
/0qHIa720MAXGgPv9L4G464RXorz/6Wpw5OW5U42IEpDbh0A1+Je4Zks832rkYIC3EDj0LXyqAn6
GFovNzJeY6cGTkFqXgecHv2nLLEiNe2OfC6zfOie/VVmPgBeXDAhjczSDPHAhuPqF+mim91kj98t
bIsJm3F8IG4CcUjEzH40IebGq71nG+U1TpFLgfirFvhWrtt34P1fzG3KnTuS78rbbiDXzgrVvaFH
olG36LTBzyJgaOyAwQZ13ctWJ9u6wzbypMDWWLMXFe38ghC7k4FumoMd4CvCiwJkMc0B2w95xTO/
rJ/7Qbwg6baPIdtXkVPX3zaCBjWFOp22dG+s7sqcChOiS36sCvtpGPRnELjv0NYcVVC9uiGolS3m
zDJs76HeL+f8XHSViMpAnkQhk4LJfTMX6VxWf2BStaOuvQMQegrDkYNhqHD0uW3s5yqTuXkgKSKI
AZclZRMkTosmz0f7PFf2V0W6LlKSogeAsipqUHxFcOjhwHnmJiHt8GorLnBc12XSr/4HLoGH704p
UFUZFdCmHcyy3orC/wV8s4fL/qE0wTVc9L+Q2599VR1NNVw9Y26sWdeIlehgpEp75E8EZHqefIVf
KzNrNldekLNmza8ZygRGDkmBSwoY4fQuvAKW5DIF9XxDPN6zRdW+qtVbu9Ij52tShwii7BlCTWcr
4iUuYr+nb6QZM4uGZ/hCvGzhvBypyZipPNnIvSMuXIWIov86m2eVZWVOXWQARM+NVb5IRx/DhSfU
aZ5Xl6Y1aF+QdjszsCeE2f5h4Yg3D7R3A4o9MsS927gbo6Us06Keghghyv+acD107fpUl5MT4157
CC2vVtFdydJnbPN016uAvN86OD16WhxmD+qZFJjMpaIBj2aPfAp7vqOr/Min4tlb8x06tazi8qPp
1oRZFWpd3Aym9V4Aq1xQRo0R59PfHvs9mK248syzKdt3tRTHumhSzcSh5mxXBO3RQa0pnPEwB+TQ
he5FOzg9SifMgbPK1HGqxHea/SoQNGTNd4iw37gYAMqTs2O3kMUrtOoN4pVxCSGQVdtIhGvHp9nK
K2AiQEkhu/ViF6fv9tSgWj7AMn2HDu3SScCR3NcfIzFPfeF+z61oo8XMwLfIkSAJy1T13gZGL30B
6Ur9gBXAR4MD0oTjYbL6xOtzvP/qzkZsVKaWByunky8wYUDWkuP0DbLa5CdMRCWAwjNVsOelYHs2
5F+dnm+WI6do6Luz1U2Xoq+PxLNvoQmvGGi6rkv/ve3YQTmx00/lTq313hoBsnTOMRjdV8VHoCyW
fagb/gyJ0GWZyzrylYPYXpsgzQycX2c7BxWqN9e4n2NgzZEg/r1sSly/1VvIijeU/tcQt5IxbsKd
6Zo7xUsH1asCquK3wy6YpkygENvmuIKkQiGC2CF184vxtwrGLzyRZxQ6MDodUwQ3/c4NAIpZTreW
6Cx366dZhvtVe9kK1zH4fsZLo87IZ/ljuiA2zIP3DV6MsPFOzlIM8awhgkcm94s/5yQpAnKbRvYt
3eLQl7nYQWmXYUgqK/Pgs6F49IHlRQyY064BwYg2D09L9T+LU35uf3eRmKqflpPDvH9wk0beIZYS
EQP3xbEzyeW9YSqDm8ljADJSjutb11gX3W42D0QeEGcYwRvTjZa+ahOfQP+jlxeH8b+IM4MHIj2z
AqCZ47VvLKQnOJLTKLSQBlcgNMJM1sUPp1eLLq8DU//grnTtAuvTC8Hv4IKQNf/xlcr6wFxF356K
tTtSp099VTymuvm7uPNjKOVP2ZgXJuF741fv/290WbX7NafHyabXcWI3MWOz2V5xn6lD9zAtLmNH
rm/gpwE/NMW+A/KVAAvH5YenisnW04AIW+zXfTiIa+cUB9/P86gjzhfGHNKZ5DRaVXih/dRHDbA4
PwROL8oiKUXzjgPgYvnOz6zYabTsHzXUh+0E04Z/hXnoRwBlbkQHb1LBeSAHF02xbiHCN4cxOLur
H6m6iX1dPsoSJXa4nfFaCPxD466kYdLipqbM3lfIL2W2E5FFNBG29VtYmiWCmCgbl+kVBjHYhQLR
86J2AFKC8gcyEHUN0ihEBxaEW/1TZdA3zQjMQXf2gO3paek6Gkva7rAYBMdi+GUNHCdHbV9tXCyj
JiwBvX23FDvyYtERRF8FShD0WvBqPpUoiUdK/4jRP1vcHw8SXSXGtI9gHXdD35Bo9ZwAOh47vAT9
+gKe+J/21GlbLjX4e1KJb2t2QuS8dadhnIPU2Pn3jDDY2J7JtwbmISKlPfledoX80c36WgAZwcPo
UBgyFLHWN4BT9xvlOCLGYfKO1UZHDVpQVFU6NfZwbIJc7kULlSZA16Oc8NTskL0Iq1wyd7ZpEFfT
oH6sqkXg/TRjPcbQB/XaNqkavTJSg/wqfJ/FltWeKWKWFqxJHjgh/PFksF/c9XM7gKhc/nbMwo3R
8s9RLkeXA04fW/qsSvraIyI7dgyKC1AAIe7T8GOEpmBqgUFxPPXSVZeFm4uncGLhvqhacPystOud
Ed7BnSuxNaMy4qSLMXJgpYvP5j8rlG9BPFkh+QsPPZq6VCmgj3Df9SaVR2zB2wdrTAuz2hbLUN1j
O0ByHIHgdHYAw60bLyf9NQdzHoN8AJtY1cBdWgpppcfRvUaO1stHwRhPJsWCdHSArdl+KC+kAdq8
Lo1tR5ABLokVQsRRQJ+DdMY2eG612GF+F8NTna6a82QUD6MeL2Iywaz51ZiFuckiK5r4sDZdozqs
0GpbgQzCaF55cRVz06CjIXzvqcV6H6pmTkfUyAe3ZhAUAMlCC+SxIhUw9YdDTNDtwhUzWnxZEYxV
u/wrAFP7gnobMUid5zcgykrwOlDsenKG8U5H5riC14wf+4b0kFZ4Xte8WnzRK7gOE6ioKsbgAe0G
vPyRCqESpPGuR3yuFnoRubhx1xt6XvLOBRfduDNUG7CH8OPOK5wvODjzNqoNzb9q7LgzeqrhlMvA
PwzwkAa9Qde3gtrTsR5ACIWcg3lwxstCevJUTqJwLnxWBewWke9SRK0/9J8l9wp15rIbrJ0cx+JY
gcTe+QUKhqmbcIB4Kr/aZdXrSE5Bm24xwsGHGoxLEwaVS5XUmK8Nrp6Y5I5z17ujLnLruM4XehB4
zjcv9PrdPBCng2VWox9icd2j1h19gQ0LvxhQwpfcV6gT5tA6+p0oU+x8kXQhCfYu4m8ixvFGcAfj
J67wKchyyXbOXDpH4MNlXIXLFBc0wA8YhUi7DmqSaOPfU6DHS4pYHuuzmRz6OQ5EPfm1zY8Aavol
zZ2+QbtjphtnOth3hT/qqF2B6i61W7yv2mIssnMd7sexbTM5eBpoBnRCszQBkEw+HkZX8jnpADDB
toMBr5RoquBG9aLrYYkl4MLyvE6Lj9ApU6fhgtZ1dQ2NPLzxEdU8iC2B9xRDnuJYOUEbU+hVsqCh
CUBFDnihy0ivd343H2ZPxcYQADkImEUp1TWJED5YEem8oVnoYnyoIhKBfaq0lXks3LmGPXnhamNb
BO+ImHllRLzLRqNAA1Ddg9OCL8gdxeUVfksiqgdkyrkawE4QwCWp7fBLPftjt+x38YYpBtor47ke
H5aY3wYZ2rEKLB4b6GWsgFzASu1bGZ41rXhcVuamZxDyhJt/Llsv0u+riHRkj+d7tWzSXvq8OnOc
oUbkl6FBNbFYIkZOkJPoULPUaZcDVe5nzR24eRb7sSXpQt2zAx9n8DdX6qmfymoORnpp3qib6qFy
Kmr2ZJXmTMfej+BLzrPcq+NAAHRgq72f3cKNyrruU0QAQBLjgEDTjWDoFlo0epuSy/Y1iolB7aB4
EQm4e1SXXaJc1URM4GpQhfvW5Ovf7VtPM9m3/fxD4OLVatzK2KdJGMzYQ4jVGtV+HXRmDfZudpZ9
aXtH+GnjrBwlKA3I5tYOZJZc/9WEvHCc0ElN4A2wdhJ0CMH1ZP7MVtBFy6DfBLYM5iKb+wiBWiO7
MR5gU2IomCN7CzPRBS7oGQHoIw7SRRVN5BTWZZr8K11MyixnXwsEO9kBjkh2a8cFxY//Am3zFynp
1+IiH7BhBIgKQMbOTbfPHlpmrzqKx165h9pxrxZDl7CUAINMw9sYTrRnF5tsgJ4p8PmlxWrvrYCp
1AnIEVOiAFvl8JjC9bYW5XmAtjbn6Jgbz6bR7Ijggsf8UsGOo4e7XqQRNo+okDZbpxxRfGN4n/E3
/Tp8Xgv/pXDdKwvII1f83JVj4lWgFaFVgwLB7IH53S2suluoyLIwyj4EJ3gapSMpvx1p3csqR6Kf
OW7faGLw5JLhh/D0bejsT9exUk3CV+jsAB2XkN3UU0JLG50wiWsteMKAtnh5v4ezfaSMeQfKVYBq
hpaw9fYocm/bijpjew+oyNq8u3qV+IWXPwROa2L3w9NIVxJpqAZgPv4Li92kD6t30Bv7hlcZ8SA0
m3SRKsKPojQx+udM50/GK96bTfpALPKH2cHDm72E9H2kqvZte1Qgw3QCTU7iBW1iyz9uZV2dQp1s
x7l7LCfokOw/HiiK7TcUcFUTAmwNwANYbQaVJSihFgUXWyNcDmfIr5MxNxkYMFzOrFviHIodSXBH
uEPc5l/4iE8Stk229Wax8qAJpBMGADLS3NyfGRCcq9y4wAlALGxzNT1tn0PR/gLVzK4N6hs6pXtH
sO9gLyVCZEgOPggEcP0/C/wexoAnDlhdeHTFXOtTATmCCK24GIZniwU5yqZh3RsFN2CHmCO2O6iR
KbVHfcNlHvcTmvsQwCqgNxTo1j5sfpATjZ8PFDOS3I37UF3bSv5zjfOwax17oUlKrr63qEFrUTh2
gXGW06Fz8j/NCFbYdEflfI0Wv3u9zgQhmVi/PTYfkHOPdcQ0JJTCvf9hISaFjXZK7CDLKTq2oGuf
w0BmMDNDPhjytAu/jrdV2PZHNZtkLV0Jfaj91at1386b0VmO+6qRv5OuX61O3nS+pXDaTYaW9e//
XwFebKmLRERKNLq94tjPYl8twScOrxNGln6CQqNxsDQ2Ws11NPI6CgLxC41Ne/Jtw/crp5nx9AfE
WvpcDdbyazllMR2BysguascKCpfcc2u8dYNMNbWXIzG5/pAKK1pXOGLsEHoKkOWgOiZQgr20UKGB
/PVGvp5Q/IQ3MnXyLTAFPQTtUv3NIYlM/GGy786EY4Qwa8RrPpUzeCWdQr4R4oRewrvnEgUMG3JP
m9ISIZm2eScF+iRRiJuuxwX1IChPMYOh4R1sgha0+1EZinyFVQLBojgoRT3a08sK8vQCtd+aqiFw
D0Nfqrg1bhDZwwA+HszVfnYU5i/K0ofKiHvHDk3f52LTPrbXdTosOue7MKiGQ1CV3Yx2SH/74Loz
QvpqzRqZF48yn14UuMhEF4LpyHctIHZb1BA442lXDhACL7V3HN2GHvgq3hvbyTFGuzZvJVBVxMbh
Pub5e9C3r6TB5KKaROogRjJaPPteci2ioOZd1IWziEHme1ATNHYE728SgXIvIlZ1FJ2cVFmNf/GM
rM/bOJdkN45utw/N6saOC41u4Tt/O6S7R+4E4AMHuX9Qq2th+xlxD9VKAKzC5qrQRl5GFbxw1z5r
H+rPACb0QATS2entyMUnjAxvToNr/R39dQaWKK3MNFaDS1ao56kbylRPKLwhlR3oD2wUoF+uxyfq
9uNnr3kYQzK46UHBDdfD8A9I8ldO1FWPcoOSpjAmi/fOGPkK2wk0C9VAsNu238PIA12X033M4AMh
KA5esD/ZycixOnqVfzfLnNlKYhVmCDHmfcCmg2+Rt4AVOlIQVJ4GD8g1G7SKISs5Ddx/Lqiss0Wj
dG1C2uLQmuoEbCQM7Dv8USK735oMDBfXOu475eePgvkfYO90Mg/1RudZ7kGKZt2XOIIiStdv156A
80LuMGN/QZSINrk6yRl3nHIwrm1ocTQ9MglbbeP2XAHudMCm49UQFTu1wZdG81Ys3hpNxm0w97GQ
V4/WNzTPyKElxTfscutYg5HZ9ch2jaD8AokuhqfBGJ6OhYG2bWhCjKkG6LOW8dEyv8YFvsiIMe+8
Ls4zqLMugm/PV+FgZnxzMkWv46eV7x6tsvqEwvfJkfSnHFULdbsd+7CrAHaEnnNdVmD4iE1dVPdT
lc6fnulnVY8WKDa0JHhlaOKFLbzM5uCjdLurqJY6Hr0QD0BBnrWo2T7D08GKCeKnkcUBcJmBbqOd
1HEAyGWLmlx6XDfQbIkzy1GPl2L6sNGQsW3Xgxy/Tvl0R+H6wkH3Qtw4fEgMokOssN7hbH4N++IT
tsIC6sngw95GklbUDg5fjnazXiCxnaJK9C/QbgqAXVtAKwETXaiixNStYR8QoagjXwBDyIACj6yP
9VKdiJrSpewOGNx4iG598i2FsdO596DGUvQ8hPZfWMb1UT64IbyXIH2uARAmbKuXRjcH6mmyvlyc
nfFAopV5iOemAc3CDhSPtSVGQlHCqjWI5lq2TjT3q3kAiS4/7GApL20hrjMOycYVRRSEekTz2sQ4
P0/CKa8NqGHMMVEfQvHi4q/jO6vXw1CDBG5l/cd3+V6FWEkucIzQmXx4yzJBLh6AX2Pre14YnTQe
81OC/jLazODngLsRoNuDY2OGw7OO1HMDoH9t5oxQNpnlPPQ8a73g7JRivxLoe9ehONd+8VA2/bGn
bl8HGt58zPTYXAyHuPWGE/2igmAforoZQnkYBguTrt5TOcwmRaTZhF0D0GDqIS7s8jobGQi+QkM4
OpRh4hTsjrmfVyzpl1PhwG/bNZGyfco7vWt9CH5CG1KJ2cVibYykno7Gogy6IZ3vNrfhIl/eVgWa
y0DghSPM0VFT+Y8iYAQ9rIs5jUoBQprMX8h5fpDxeV1BPsqyqHD+ov4eAG4GDnAIxQFbFNT8Mjoc
FwwMcGWf4OL7DCl3CvfPWNBiv5kFj2uY6dr9oTmB+nNGOTvXKErnz8Y072HTXANNUB+Q+k2061c4
grIApzFEDD4zrRnvvqmxvTBx1iiCMpjFiOsEKvfoO5Z14C3V8j3hYseJgwvEO3OEBXjwkQmXJ9kR
aMrPcoDuHU9aVamRf0fhXUeG1Cr8+AYgy7zi2Zi0alGmalQgS3hGCVcgvxuuTzEEu8n2pzdjC59y
hG7ncQW7a1gJe9D44j81n4C9dEWMaNKknoC9ThCZ47Dpwz4tKD8Xck4tDW3OMiclEu0nzTMbKW4E
AzWuYz8RD0hk8FIs11xwHPL4mI5lTtuHx6uS5Fa/G5YPxG/XjgHVi+08+Y8agQ+rowD/wBgba7O6
Kl1hDFz7b8KbDwisg7Sg+B36d3zlANW/LVQ6b1lR8GSYx+GnMHXSy+CqRYC93sf4FETlcbB5hFT9
MYedgOd76KqXJ6PR7pdf+D/HQ+1uD2A4wLW4DMXLlSIqOWzEjvHq4gJLt2vxA3IaKJBtngWKMB1D
cRncFPQVL+1AqYO2CBw8KMbPUfsPjXkIjpXpR+DvoIRsmkeTXWYYUME5h1A/UC0VSGPnp6r/AV36
2LKYxQzsKcSg9ggeeQCqYkYX2tEeLKVU4FPXtFeprcTVXxeIclH8rjLH5HX9ZYj89bVzJrgl8QMh
dd312Kvb0Pfgf0jytvY57rk+ztsynWd5ArwcbW8BBjQeuMn3dADXVZIx6nXY4vSQ0eiPcbDOT1NB
UmEsiEgGoPFthr1BPJlBbJk0PsTEYB9rxW+D4JfJow+CfwiwjKntPXjfM4bFkpCRu6OsrODTnos6
XRkYXES4Wa64ew5/MDMDk8TIMm583FNr0gQaYB7ke2lu1W3CLStRnr5Tr36HVPzg9/0ZCwG99BYq
jYqqw3QAW5DNhNtjSATZBxpDnMuHDVuQSEKMQdCwAU+CYJwuJzzwhapHUc+7eQ6T1W7vfr3X4fC1
bSLLrnYCeHHhAqPtP6otA6h0IqOnv5vfB1EwZFsJqL3xBY+RQ+GSkzMRdsLgXWhY/4Qcuc3ztpX/
DwAWgFtCUMIA13C0D0/V8Ebc4D4N/ZVOCmMP3plQ5zRDGwxZdPP/q2d7wU9ojy/bDqgNbJeomTDT
0X61OIIc+N1vllW1Yz3UgFdueYwi3zNYb3g4mDGbnY0t7Oqnbvn2+HQTvs7q5b0OUYDMMGfHRqtQ
LYKoUMtF4nWTE+5JOxxhQlNmMHukFpT+zXrzUGE4/ZgIfHs0MXENeNE0w87rymiFZZnteGlQjVD8
N1DaLwfTyqyBPWTnYxavjUt0kzK/qPm6QghTbqNsaAO3jYSpvIdwqwN+6HG25E0I9loMS4aqIyJj
Hg0Ya4Ro59hQcpqMd2PUMrEXDC8b+geDczx67vh3UeaJNelILEMmNUoEx0au9Rlw1Pc4rWeJjwuA
HyVtfhjgoueV604Nm3Bqecm31nok9sv/L9zm4Nn74oPhlZfeEzGIpC9kGuCQQtra/1dTABjWAmky
QSkuIScKoRvHJDEOL12ZfxAFAXSCPk6EqNmLGOVy1gHKW7p0+0t8FNDGhqdmcXfCOBd8hRZ1Fx6c
7pf9jOe0UUuQctztEa9c+JuHE7qDAar2+bAVGxUHEmoDAkEmxwKjCH+ZUvjnxJhE+8jnNu0ceRwt
sd8OdFJ+dYWHmYHf7TnhZLxszwTZpTEDNE5NhV7YTbBzt+Nje8R+Y7Jq/baBrG//LqPoSLa/4iGF
wPj5bihNGuJOMV26nShYYQWhmcDIdIP4MyXFuerGXbsg1k29lThmZ/jlbcd2JasrH8tXfF02EDDC
cGLtndhU1a3QdoozQsohIhih9HFBQI0HItT/CMIc+i6JvqWBFGaOhyA8FCGLw46lK3JyHBOkvGcJ
RE/oyNwEMqADvo2GLizerku+8ld/ZpgxkDgCYBQd0ca91IDH0U1lhtHn7XxtYTipeffbrfapZ5BT
gYrMHwQybZwhHBsLZyjAin2/YCZzeBMqvwmOJGFtkm3hG/BAoWx22wcQXptgyzvajnEy+vjP2n9Q
tT7ctjpwMKr41e1x4/KFmDPZ3pweysTtHFvhUbSUM6AYN8LYzAl/EgJ2wDVNDOfsS8Och4cmceQT
AC11XrFyKzZ5Wf+BAhD0Qh2hRqibI2bpU3wEXfcJIES0jBBLLxi/cFEqhnfksUHt0eGR0VsIHWfc
qvw4t6FB7Q1HWQnaMMLIiQvAtwcApOrvqp6/EVvwGgzhP5x9GB6zPBHzdbxx+JrGmPhChiXFy+zl
MHLSFOSTnQdAA/19M/ESFioDMLtt/wj2rZ38wyH0pRsx+LEtIJibpM4nkikQafX2A8sSLS7arJd+
82OFiPjJc9erUwNeWdHF+V49xmu34CXb1HfbCbz9PuI0X8mk/vb5rP6QmtxZY8DweF+YYECf0D9P
tkhWNj2aebnBouTeeM4fOtlHag3YFS5iWyylT7WeMVZjfrdtAv72n/DXb7irYm3L4GdS5GlSHrA7
H9g2a55hENmk9qqQW+OiY+Kh9bTtRhC5T5D6nyepPgVfPyuvR2XQ3mBTvgOokGIRD4U173wZQhhs
f9LOuWJK49yH/Jn44sLo+GKB+vbAi0BAZr2IZsL8cFs92Xm4nFrE4KWY/zyObfdRcPdtFs5X4bkP
v0YhUPnhnjiw8pSeXSaON+PICf/j7Mu65NSxNf9KrfPc1EUMQtx1qx4IiInIjHROTvuFlc6BeQYx
/Pr+yDrdHZaDoFesUw/ltFOApL0lbX1D+c3j5V3aabcjrQ8GtgY4T0AUuVTwEP6l4xsZjROnoA+x
tMYOPxlwbFXS96z1fgJMd8BxJbJAYDAgOKZPiFHc1sYJDkZT3Dc57S01KY495ZvRqI8FCgNw9FG+
AZwHAJr5gcoH/FlQ0IYmSbqqwEyxQE96JXJYW1U+oK5TNLcAY6mWr+U/kdofFej2OxiOl9oYStwx
KC+1oj5hA39Hdf2+Y/kvPx8gNJNk63Q0HHyyI6Moq1DjMQrUI83Zumahwxm2t53ys5R1ZBhkM6yg
qOUWyXsFjDLAP7VqEwX2WF2DMhBU9cc++eQygBpl7ZkuZFSmF0xAgaIg42ZhM4IXiqsavWadQ3Bo
6JvIkYyyPiR99lqgM+K6uc/B/mo6IP+A07ybItiguLbpeLlKSvV7hx1DEeNYMyWiKQHj0s7yUkRO
p3f5StWkN7WYWFe4dozL5LUAoKDqmp+h3uerMK1/9nr4C5WdDCu3jguI1q5r/S3LAEppGEhGlUY2
NfWewAp5xs3/Otdwsy0jq+p99pJ3JbQwaskiQ77PK/MbUjxISzXyrWTeN2N0g83ZMy28V99nYLxI
454xDiCy/oDaitsnyUsNVFCWZFu1MVxoSuDV8Soe6ubyEO6Z/KPFvVXwHAfm2pPjpzwBngtQ0WgF
4RBw95JdKI9gRY3YYBRKcE9UJCmoYT3A6gvA8Qb4Ay1CYht57IAK9NI0Cu4Ko4chGT9YyNc0Goet
FPBuDboUwDpAF5bWyIoS1mxY4aMAR12pZt6ugVo24qs1wN33j1TO5c0ITvS6qcFX8gg8fXXuhyvA
mFNc8Lf3UI6L71DIACoaDCwoDGTd1kSFZwtubHhvJCGgYOUHqM34HAg5fccv35Q69d/Vykj3NeAP
uMYex3VfAopGC/lIIZB8iL0BwPFBBW7M17mldFlrJQyHXDMiMXjPYDWSPA43ckQ/erVZc738VRbs
noT9roz0ey9o9U2Eoq4DEHsaWkqE7OtTCpnPPqEQ/oZGHCuZvE4bX1rpOg8/QaM0AQ72spv/RWkL
9q+n4UrPVPKVX2zeirFDrYhWll9KhzENvoEYvOmTeFeUuAtMbxWt+rhOWUNQdtHLsakLPYR4R5iy
PW5ncExRzG5B9GJOWUNQdknkJqUYcbQOxe5JREXG4qlybNY7Of51+QtmBMhEvyE/hM8Qj4ANHQEY
JBTX7Qq9LRDPky7MpAlz+TEzKip/2A55XMXlWQ8l756scD9yI6fJgoDHXNOCQIsBFhHor9MXoHID
7rKvQN2kNuzrXnzqtxPtlEarcyNPIJubAHFhMWh6ksG7TrZGNBvKRxkSPRHo5VJTP9YKO+ZAP1rX
vbegypKOuJ0q21RzGAxwN3EfNBZtyJIWE5km+BnVGiLosYwA6UUhR9DFaYXbILNSCuwwuQGthGDQ
y8wB6yT7LmmpwoFiVXDe7ZqxAzWSdhCbhtRxCrJiAYTClcMkSLiUXAvzeoD6BSAEAOYVBYicADgs
KDNPnXbua4UwJ2o+BJ4Rwwy2rNIG1S9veAg7pT8oACxG68sjNhPtXzYFpzOtLSNU0SBcmbKHDKcP
FFNBDZAfVen58gNmZG6IoMk0DBHKdsEIhTltusP5gfML6gB+8UsO3qdoT1B2uPykaRac6S/RkKjM
cOiB5Sd0Jn3vV9GlP0jFlhQTZ5SlREeiNjOgPhygbRziuvx+ROWYAgQNnQlQTQq7xo3j5Y+YGXRZ
iPwQAiV6BPiFE0jZTw1sUL0sdpXPF2xT5vpomgYnw62a8qDC5wruk2AJQu0Rciu8vVLOTBaiH0os
dR+Dsud8beymPgo6fckJb+7Np5+fvPkwEgLi8cQCMaRfgLY2NvETbXu51+caFwIZcL0+VXUYgdTw
/7ChOlt9r4uMXidyLBoR8aE1SNtPK2pBglsCFWKIlRYLWWLu1YXlOijUtsPtGSaM17mTkQHOpt8u
98rcpBdCt+1H2QsplPQJDMcDrcLtHbVRaOhAFCx1EPZB8bn8pPP7ASa6EbEmLwsJiu4OFuj0JqrC
HBf4HMBSnBkt3ECATYnburvLDzuf8pgpLN2tTihsAQLotkEnEN4r5EdXSjtNJuFqOsldfsj5YWGi
PxFwGLJJ5UJ3EtUoVwYg+C38qK5KEkz0JeI+SEojnHCheWg+S5AIy/zxJjD13XXvLsRx2ocgCRpw
U8zDbiWF/KiBaXG56fPpjYnWRJxCu8BgeHNGwrUMVBz4e/dSVF+14WOmEMdVkUdUn+ywoTzaryAq
5O+CJFfsyy8/N6bCgswGAiNLD07aEcrYzlQIIuVI15cbnwsBIY513aQg+EEJPenavEBh3NO9fSUD
wmKpRQZ8PqhqMfCSlPT+f77nv976//Y/8rv/rI31v/8Hf37LC6D9/aAR/vjvxzzF//5n+p3/+29+
/41/bz7y29f0oxb/0W+/g3b/fq792rz+9gcHvlANrMY/quH+owbI5Kt9vOH0L/9///IfH1+tPA7F
x7/+esvbrJla88M8++vvv9q9/+svZfJj+6/T9v/+y+kD/vUX0GmA1xRh9vHnb3281s2//iIK/SeV
FRW6WEymFICxv/7RfXz9DaH/NBVTVZgJRJJuyJhjGZRxg+mp/4QGsGYyqhET5mwG/qrO2+mvtH9S
okMn08S1AzUpfvmv//N2v43P/xuvf2Qt+Bth1tT47XM7HEjRCIEJ/qFXtHo6HgypDPcRQKErPWLl
gmHuXOvTz09WWNZFkB5DIexQ1XxcwWkLklK+6q9Oevrvbzl997ORj3cXQtPP4E4c4vr+0BGAVqG8
1DiAB8ZbakT1f+bzb9P59BFf54A/doB4hhCgKJNAcImU/cHPtWF0IG2ogWUYKjexzMYn0wxgTuFF
zB3CiLzkuqp8EqINh7YDTgFkk0y+Z6gTAh1AgHlZyNVfZ9pzLyUENoQMKmaERXdQAEV84aWp22Oc
Q9sgxU4pyGu+1nstdkKW5mtYzcqvY+5HE2pea2wVwlq3XVKMk/4RxWVAgAoya/PkWdHzBiwKw4MW
S485udFQw3+8PFRzE0FY9+PWDyS/rfmhyQwf1TVPWqW8KRcS3dnlVyWiljqAowAHs5IfoDIQvSUs
B1KYQ5vBSIrgVsMuxrn8FV8njDMdLwqr51qqpmrQ4EHgvf7wND8BIcyXgSKHLKkFIVgwjBgDjaap
wCe3ULTvVmBWks/Lz5+Z8KLIusK510nD9HiyhzsN193GWNjBzAyQqKduZm2cQl+AHziB5A1LnJR4
C70299bTz0+SQIMryjD18daotJb9fpBvqyWr0rmBn77mpGnfC8DFzTDwKgRkxvc6DFd9/RbKS68+
1ytChjGgy8YQ/fyQDQ95IeMKRLUvD6UyJZBzU0lILB6pRk+Xcg7cVQEgf3BXqvVbLg/bJgUwPSlX
GgAMWl+smh6kXBOS2oZs9cD/toDJdAWADYRtUISGurqySmrt2+inDkCT9lTeufyOc18vpBkvrmFo
FuPr8/QhSF58/fVyu2cPAQhXIRlA2bKH7werDg14T/6qoAHkXljVSi+6ouIiqc8AC7RYh6owkKMp
zTeXnzvzPWJhgqugswF2BO1N0myKJNyC4bMwx2c+SSxJjBFhkpEoaDpja780Vz54clH7qnntBkR1
gM0ervoGsSJBVYiQSjr0Q40CClxjjHtbVkAI8rrWhXNMA9tq3A+idRhsBZswQD0Cqj1vlxufyQNi
HSJqVbCaIZ7m6m21H7TyWQWIQYuzhQPfXPNTjjjJBbxLcJwPPcPVjBLqw8A1aOY3qcgXDsVzzU8/
P2keeuWAJA9oPsu1YAsiXIyqfleAFuvThZPMTDaTp3l7+ojEq1S5CA3Xb94yCqAugJRjgFu1bn3d
CAjprJ6uF6JWp66Wd7fA+W04lN2AYF5yZ5jpI3Uq2J18QAU1mEGjRXEIJbBkKwphNBU3UxuTxvXC
QXIub4rOA7UnMwKlyBxAIhVEGsPXcYuQ1/EIEr+SBZYOBx5g9QxcYQONWYEl38GeA1R/DdfaXNLu
StDXLJwYy7UXg99pjIHp25LRlneyCnwV/GoghgwhQQeEc7ASCETTDgXg00ueSjOdJJZuGi0BZj3y
dDcBwtYHpgeATquAqsnlMZ7JRNOp5XQMIrnEvRWK5m6QQfdbMdIXYH2OgeeBO608QKEQisSsWtg1
zM1YIZNLHvSSUf3WXd0zC9uv2jeDF/dKBieLpvCvqXWpsljJqUduQnQXD+GUypD+gIxvI0nDQn+d
XxRksXRDwizGDTVab8DCsAafQSscpMbLg3H+ekElolWFrzaNBJOK5ADhL9Rs+i5fA9uUFg626sGP
fPQ6yKjX5U2Ci3tQWEHvA45QHtrC6ljIjqbZqwuBc/47iSqkxzjtfWhSZclBLn3wakYp3weNzK7L
jqqQHcPIBKkC9OGDz8FqbbRS3/WqBvBrChrTQl9OWerMjkkV0qNKh1iGvCS+AETg5rbzIsmHiI4h
g3+ogwGWmXoMkZRObW5BF2q3wGS2wPyppfIcc1SzjIQowK3x9vPyCylzXSqk07QpJK6qZnYIKj/+
CRPEwrBMs80/wMxKfuKvQMUFnQAnMtyFc6+S12B5ZkD8Veqzp2MrDDRM/UHBts/A7gIfEtitFvBO
H1YY3xuILiRWUMS6C11/9VsOfOYL7sK0fVBwQF4DsxkW1p2vDdCfPSuLlUVoAHbQOPSpi7gFEMpK
DReX4AV9ScvHnmz4c7cLr6oIoGD5e3qq66gDUgThFuqZvPYYALxjlI1XBrMwDVEraQJAn6lLi1Ld
A0wO9IcEvOvlAT+f7WSx0pilko/yn6m7kF3KNpJPoGOtgwdvKuCpV4ytLj9mblopv3eRHldd0ZAs
P3TGeBsmKUTlssfLTX/Zlvw50kT0WMGpw9OA2s4PjT04+voXsdoN5EadfPXBre+Hw626en166KzA
ka3KUqyH9/clz7aZdU90UtF8qEODcJcffPB4lKR0MokBiqgsDL0yLXBnPk30TgGqBPabLRSCulVv
J+tyg4ywhg/7mtiwhLD7lWd1O7g4baobDJ79d8VztkJ0tsgKwUdhy4zQMQbQkrEfqbaBfGiAJdYg
oJJa5fh+edDOTzsiGqtkQz8VcbXsIDflttWSuzSPXvXMvGOdvnTLTmaSqyLEZdaFfdNg1h1SbdQh
qquXEIMsyB5MU2mrS6B3gYzkATNApFXHtAQ7Caa6DRnw7yovBwW5ShcuFGcmiiIEcVXmjQqJ//yg
dOoBHNUKNzUxiKp8fbk/59qf4u5klwrRHIhZ5kV80CGRugpR2IZ6DDBpLfxHnMuPmBsyYWWA+ncl
JyoekVRHFYQjiX8G+Z3ZLZ0UZlLE1+b45BN8AiHnNsrjAwdNYZUbiYM7u6X74rnGhR1ky+R6MnGL
D3Bu1lYUjMCbShqKqxYAIuJ0ALaCYi40Fg8FfeppvoIy/ELenBlXEZqT4PBE/BYtQ/EnWyUaWCJ+
RkATUvKlrpkZ1y/rqpN+hyVDnEMNFlNHjtYkJRaZRFICCHoAznbV1CFTnjl5RACvhlyt8IhOH2wO
Bpfap05T3XXtdXt2EazDmU5pzZL4UPvg4NaQcQUiUCFgbl51qaUSIgawTuWaRi1ErVj+bTTIVkpS
+3LvzMxNEa7j9YWnymBUHvysKF4ViFGuIYOtLczNueEVwrY3O5+2fQBZAkkDHDxo1lDk3aHo9oNG
wZJ39txDxOU9gVUD/GywxaLDXcKVBy8E6h06fU8ShMUWZtH5fpLFW0uoWqsc5QnDNb1xA2rDfSIX
wULb5+NMNoUPiKo4N2EoA4ovfHxyyEht/VxxcPYxF+p0cw8QEhC0uoIqr33DRV3/WxeqT6UEQG9S
p1ceKIVTq6GQaFByj0KEAex4eAkgR/jRAhbu/Plb/vLmOo1fCV5U6ShB/AxpQWk5bNCqTT94Ntf5
bQEFAW34uBwLM93EhJ3HkEed3+Lm0A0beAqhjqPVtsbHhePWXOtCHhrbDsrj3KDuRIsFpy3z7Jz3
0LtGPfyqhC2zKUJOuopHakFoh3voqsaOM09CqO9MbEJpqZw59w3Tz08eIDUF5KAyfMMo688wnXjp
W/11rFG6uzwC50NZZlP0nbQfAI9c6EinbmK80yg8QhrdwTnbwhXalV0kZKQ4hsSQzDHGBqleFbgW
/CB5GT5CX6JYeML5/avMhGjWTDC0xwhPSKL7gcHtKAEqHdqragYGVZQv5O25pwgh3QUmzyH4Tl0J
Fg3wpqqgFhZF+w4c4YCBb+dJC2fZqdT45ylAZkJs1yg9RARUsgNuF3eFZmzSBHIR0DIkfQD5tBwU
IMXpVKiBXp4CM1eCuED4fQ74KSTIY5JEB5zqD1qtgCikwGqC2aSNNjGtrUkKSNL8TaBHC505M60N
IfAbr+VZPGSDC7OD21SXHZgrb7NcWki/M2uHIUT+0MLeKA7RvE92eXMslmCbX+v/mbExhHhPjYjn
ijS9t6WvsWLYoXN/xyxm1TvPkq1ks4TqnfsCIe6Nwch830wHF1Y8rXQTLsFnz1uUqmDa/T7YpIog
ROLjC9iNcfRvexsOGJCPhdyD9RbdwjFvDdo1LHCcYNsvnIZme01IASTMwT3E1YNbOvE91BoduI5a
UFSy1BUMPBzYUq+WbrHm+k3IBW09SAYFzxKl6eJB9/ljP9RPl+NkrmkhAWREqZgOy1RX6aXbhlaf
sIdYMu6ciwch5uMAWiAwD+ndanA7MEwK9tL70ZUBToUA72BoXyd9OLgtb5sfWBHBbivhjnmj4hxz
iykN4S4Z0r2VVwebMoC4fFlUwUI6m/k0KoR6DMIV9cx4cMF1OWpl8cQ5+HEqJJiuGhYqxHohQ/IZ
3ma9O0I4ooTSSAgLwOuaFqJ9GGJ46fQYlRL2Ww91yetdZYBYf13rU4edLL0xSxWVtQaUNhi3GuWX
GjULC+LMTKXTz09a9lRiGCOjvQuxK3jQ/AT37fIrz6yBVAhkDtrREI14ZVJIu37UU9xYwXspLt6z
oXKSsqsXBnXuQUIY52Oj4gSPScNQUjbNtxQkuBY0uUrWIceYL9y3zj1FiGiYLCZS1iSmWyQQ8AJH
VPXcIa5XPG2wAVrYhc7ssKgQ2ryugRfivHc1COWwoth3db7WIOkVX3cclnUhvMvCgA+a3PauHEOZ
xA3rSTLC7fKlDcLMdNLFCDYg4VLWNdoHa5S/QYb7unmqC6ErG1UmQ1q4d3v6K8G1EfEX+nzm0gq2
cb9HACZ/q8CPpHcLnTol/AYbadx6Q7oroGWXgmlBa0iQA8kDG1Y9ix5U7/lyhHyVas7sEEQ0osK1
LqEEsdfti0N2V952m3xj3Htr9mBsRqyq4MlbkQO69m7YXH7m3PgI4a4BgQIFQL13jf57MxxY8rTQ
7hQH575FCHdwJoERK9Ew+LM2t6FfZ70kO/gDWcdH534XWr+SdXbsrc3hx+tgk9UBXEXr9W5a26da
NaTTnHAt2cy5clckQhk7o8wM7qNzPciAtzc8er/8pTNrlC4kAqJ0Lcw/8aGmP/E01yW43tIS6F2d
kta5bhQyACylsHxkaJ3b2uqltTortCELswneozv4DUNw4VZ1ezd8wiQ51gf+qq1TGz5HbuBEDnG4
A4qpfWUXikBDVhlZ7LFpsqRrmbs0erzchTPld1kEFkrmaHo1KjbueDQesjvQUW6MFSjoa32vHJRt
tlCcmJnsIoCwLDlMtCW8f6I+l3DWSdWFnDHXsJAy+gj+hmGA9y9w0BkOcDC+smOEdZ4HHArIBRrW
Nt4nZC66m/ymtqFw9Fk/Mjd/WIL3zH3A9POTVb+RqDZgfYSwawXrnY3S3V3+gLl2hSzQR7SGaiHa
jcNyBU9DaIz0CwvAzI2XrAnrfBq3Eqsp2oaUvAOnHkvfgjdsSasPrMDopcZhuMKLbdTOVmwlL2xJ
ZxA4sF/4vatoFuu81jAk0F5bZbtixzb+tt0kNqSRHWitr2q7s3vEXruDvYNTbLoFkMFslAi5IAlo
Kks+ngzUG6zB7WhNd/LO32EXZeHQgo+8atBEHFOg+VWv5HjOwCAouG/6hdk8MxlE7BK8zqJerzFg
dRXbWZDaXvVw+Y1n9kkizmQoSVjIMt4YRsgAbzuq/tLjnJIFSzCZr4vAM3lYxI9EHqwzxhjvzt/8
Z+AcrGnCqXZ7G269zc/SgjaRwy2+am0ISe/1wdL33QFycDf1QoqZ2xyIGJO4hV5AUU/fuGsgxeeA
s7Cmq8zO7N4iG+PGO+r79J2ty3W2SRem3AzGQxZBJ3zIVdZDCc9t1QqcZpjTGStk6vAAjXlvNwJM
F+OGRgu/V7oEh0LewkbLr9s1xDLheQ498HUIf8EbNYTMk5F7Mf5fAjmfROk2qexlEOqDAIAPwTzo
wykJtrlqasPZBDJelV5AkOfy9JhZosU7H73NgsIP1N6FDoJEXiu6roL3y03PzGnxsicd4VxCc4LE
GUCGNvUhGhc4l5v+utU5M+fE2x55NEelMBXEe2JJL8VddxM/KbvhGO+Mffwj2YcPfAnrPHOa+Uo5
J/lf8VL4eUd4FOTO7dAvoAlkOLX/05Ag8ROYCwlgLmV/bblPHhNKEH4JB+iH507+OenE5fAZsIan
4sG4N39mt/WuXEeo6cBmbs8dTBQ3WtjnznamkLZB8/ajfMQXqkf9pXrUnuUb2GC53rp5Dt+NZ7gr
kx+Xx21utglpGnsBuGEoLVIFJh3UPAHpVkoY2Xh04Vu+lpozE0MVVlXoqAy4okMq6FbjunWgPXTQ
pxUB/w3OsOpWA/6Ldo2dI1EZVu3odmup2HpDMM1KUHfMV7Cd37dv5s/olr5B93NKWKvA8a5cQYSl
WeVNo8FqAqqJxvcSVSM4bFzu27lyoIjgKUIJPpkDhpGvpSM/AEj1LX1ih35f3mHq7MMj6k8LGXdm
HEXEjgqrdsgcTAmXqLYPfSiv4CvYPi0kpbnlXETstB739CpHVqKbcMsf5ZvogWI1Zy9smx9xoR4s
TZfzRwgRolP2HVQyAXty4zQAILmxoSBmXx6OmS4SsTmDzIKsLNH0JNYFc2GrV7/BeHNhsGdyqwjK
URTZJDAYxoktim0eZE7nL51k5lZTEWXjgQ2mkxF523uCaaPT3oD9d/R23kEycf7kjrSBl5id4aSd
ACt2f113TR96mv6GglVljw/qKINh/RP8e/JhoR4111lCTsCtIQz+KsymTL4Nxrc+XZynUynoTLYR
0TYD7CCLAHr2yDbaXnES4MoiW7ov3MrJD+kO/nTr6MbYlQ5zriMeQQHx944qpbbtYeSE5UgaoUqf
7Xm1SGJjM58jpGeZ+lJDp1lV2eNL+OrfKvtwC3lSV7qFXulNvvPvgvvqNtt7SyeGaQjOdOAfyJwc
Km5GhKFpVxAPPRIb/tTrfmeuo2O/hbmlY96Q/YCLDLggbdMj3Vbozssz7otUdO7ZUy+cTDkjVbxO
kfHsF2X1k1iR/fjzJrawg735Fe7Xv3JrHVr3gY0jU2LB1mFDsX+Urc8AxZjI+nSfvyWrperWlPzP
vcq09zh5lSQqODSC0fH9UT0O+2IH0Vo8FZr7R7AN3hY++PxDRIJQp8oBxBsR15mOIA5+hWmysHmZ
CTBRsKSHhxVU/aaMAT/0DtWDJH6/7p2FjoGt7GjExZQW5G1fPXjZy+V25w4tE+X6tMcNLeWc+mgY
arKW7h37dWN3TrVTbSjqO/GqW0MC+bb4jHcobr6a++xewSycCoxXrj2igEkd0NbTwhHDAX2dpj/i
7LCwOEydc2Y2iWwhmMXVkupjOBLIwKpwO6prE1rid1HFLMhsLC3SMyfLiZt+2oXdEEkDC9CFwaFf
043+Em/Vrb9nh3Anr8tdu4OQ9NG0Lw/Y3BSbIuckQkK1Z5BRR6YN8wgDRkun06TX69oWUqqpjmGu
6AOijxmQZIbB1K/rGhbyac9qVgQ9hphCEbW91cZrFjQFRP/fO0MfBkYh2IQ9pLKBAyUrlsBhZzct
aFhIiT4czfO4wQtDwRY+ajJ7C6KF8/LZAUTTQiSbYMbX9YB3LgrwfUl3nOz4Fqbi3GsLwayD9whh
b7RdQ3lffdXJzdg9XjGEeO3pkSfzbmSw5xwJeqSjA8wagh2UnxYWv7m3nnrqpGkpDZQkh9mkC0NK
y1O/p9IxV5+ue20hNlWYtenc63tXaVAUz9V30rBrlhH0iBCJcAwjimmgs8Mcpq1a3DzUUnJ3+bXn
ukSMRFwplT1DSqmy6onG8Rbo87WeLMFP55oX47HLuohx9MrAVPhCpdG4G+RcW7dlscThm5nmIsiv
SCWKQmQz9Q770VeQMPKihVX2bL5VQIP+fb6wJKigow9P0qKEFeADjOmgX/vWQlX2cufPvboYobiE
huA/9HOLknr7WotrJ1RhInBd60KMNhJM82gPZ6h8hPxzbh5MXXKua3oa7pNAanI5zHB73gBCxoz3
KM+C+yQp4+uSrQjl46kx1tlYN25JysYeoay0wqVqs9DpZ9dqDKoYqDQO8mzEu6ccytOdqgA9LkEq
toD/M0zr4VaZZMP6cj+dZ3PhYULoDk0VB1U/BDgIUUsZUSIH0YaMHmhdyd6X4ahR1BsGBc7aOEKO
ZiGoZx8rRLVfK32lDU2A1N/CSRjW6TWMo1NqNzA+VyPjNoLtcTLsEv8TXpfbhY+d61kh2GXU1Ks8
jgO3NzIYkZE0IN42UgYi23kgld/DFgraHVziwkn6vIqcJqHaD98k3btfw7l01ZlayLchTJv3eUOk
H+rg88YpOe1uWdj3C+l0JieJKEGTw8/WYxAth2HnHZGNezit3BgVXeiGmaAWEYGKZvCskltooquQ
KKbhnrZsYf2a6WARDQgoswldv5y4jdIEKy3M1t7AN2lQbeBQiQMMjX5dHsq5LhJTB/HGweBV5ZLw
FQTYFYGqxyIxcO4rhORRKSQmWqwRV85D+RusbkwIGwQ/NbMjW2AoADOoatm+/CEzGVxEfICUUEaj
irHO8htJg+8qSWFZ9TEs8U5nOuoP4EcEO99KH4gblTKk3EFC6X5l/CrFRSzx0xQ7SbOR2mQJqcoK
Dg7RTZIHKIZnT5c7ZlrC/jixoGkxC2YjjGqJiRfvy2+935gW/IO5lYy46pYovAkV+laZ5Pny0+Zi
QkiDslGEZuPBZrUbPbtvtEePSwtTda5pIdXBQspkvEoqVx20z1KOh23tR/3muvcWMlobh14GmAFx
kywvYKQLf65A0cKFBXpmcopoxj7wGph1IlOYWfHAC+jHyzT8JqfBg6lfRUxQTBG0mKtwda/g4+pG
aptvu4CNO6iLSTcmlBcWPmNmBETcYl8HWE5TU3a9CnpCsWek8ACTl1S/5loXU1ERckULGuIyWbnx
5ATHr/r75dGdSURUSERj3DNMHxVC4PIRPmp2QHA5EtyO+o8aHpCXnzETZyKCMfDkFI3pstvCo97S
I6m0wwYaDSV5VaOwsMpAwv1Hon27/Li5TxLCOq9izycj8lHf9TdePUD4nCS7mPabqgvuTZka1uUH
zSQ+KkR0xrpeDTOduJoMcDprH9JUeTeDYWHnPTfqQlT7dVa0QdIRF44WThd4oAxcBbNFRAgxHTVS
noDpUrk5iQ55y7ZB1S4UOGc6RcQv8mFI28BU0CmNslKG8qGJg00b+tdQ4hRTxAIWPPDgqzk0bggL
dmLxNIKwQkq5m6S5vA2MMF34jpneF6F/HFTEsfcr4nq18tR70cFs9YV4OH/RhI+YnnmyptVSxOoa
KE9AJbFliZRWg3MKV+grtI5gFa73oIV7smwn5TC8JyFMOv3Ggzx2yqP1mEPnu4a863XLkihaCC3N
DOMFazoZLJQNU2m56jWiL+TFmdAXMX6o/Ua1EQ+yG8KQtAK9duxB74SFG7egjU8g/Qznvz5culSe
GzQhZPJAjXC0bhu38cofMWxvkrIaFz5lrm0hZngDi8VCqxq3GyYDvfrRAKLiciKZaVqE8dWSIQdy
55VuEGZ22sO7e1zCXs+sryKQL6eJbpol3loOyxa8EBlOkyDQGbYU996+oYvAspm4F6F8VKNB2pU4
sIKz8ZjFdHKr7b/7jC1Vfue+RFgE1W6AGU5fov976efo/xjgvBoq5Y4p1+2iNGEp1BMD+0BSNG5E
C7cMYK+aLSnfznXONPAnAR9VsCUzRoxCLFM71RvdwuHlqNbZla8uLHkxp3B+ydH5PFMGKzfJD2Cj
0oVlbm52Csuc7PdhWbToeC2WuKXDkGAls/b+8tSfG1UhYnFLilBtEbG1p8krLdDMl7ZvYzeoi8Qh
9eIWam4EhOiF+61Utj1vXEPn8L3LC88CV7KEG6gcOZc/ZeYRIkoP3l9hK5eYP7IcupTL66Lobsvq
KjIU1HmnFHsyhxJfSyvO0Twvjzp/roal8vvM+IpYPa4WcstwIkWxWYUjD+uHu15pl+CZc60LYWsY
/iCPo0rAfTNh8BDDnNZb2AvMNT0NxEmPVJxonFa97NYx+VSN3ocxfVgtpPuZiSkC7UismAkc1xsg
KShbGSlEbKWw8m0d4tWrtK78hc3A3EcIoas1MRTiKl65LSMK7BPNDPvvQV+I3bk5KcSuyRVWwLcX
RQx4dKHsxsinn2kLjc8s7iL0R80KcJhNVrrVSFfSCFsb9pJqnZXVqeOpn1X983JgzXWRELuAM9Zj
AdsiOEcxyS5ks3FMmCXYl1uf6SIR9cOHoCqYopSub7zUWWrxwh2658ttn8cmK6YI9Qmp2TV+id0V
7+p05yNo+9UQe7Cl143M0T2tXlMmDZ91Oki30dhClLqqgC4kXRPcqZRrd4MCPsgqjoJiD1swOOVq
kgI91pQfc2oO7co3exmmh1pHzFVVM1hk+hBx9xeG+GznEF0UB4TpN6i9Ooy81IDLdu8zfa35eb2N
zHpJBfU8BhHPEJaAuGw9KTaryXVLkx2Ms36v9oVSWN64GoawdMJqxOLTSzDNzfTk0/N6gFHpth3G
O43fl3DV3oKkQ59U1ZOxK1NHuGPL6VMzmNVtmBYwGSyicYGxcHbOQ9lZyDk1NwqUTJm0r5uw+4kd
obnRKet+mWrTfmt7Et3rgQQ8AhJ18HJ5Es2NgTD9TaLUrIz9DmZqMCilmk0b7aYwZedy82ejC18k
XOt2WQGtWL/ge4IyDEwRgTzs+yrZXm79PEUZzU8deZKkY6lLEknP+Z75dXyTDGncwdOMU/ikd+0n
1PByu1Gy5j6LC/XFG+nwXY8qCgN0Hu/b1GDbloDDE0D9zAmpFK+MgA0WNDBjt4Shyfvltzzfxdof
18Ssbeu0T/k+N9thRTVeu1LcxDYl5dJ6Mjdxpu4/6YfSM9Ng7PN6j1VLdgrWvXgtHHfN/83ZlSxH
igPRLyKCRQh0hdrLbi9tu919UfRmEIhFYhVfP89z8jCmiKhTR1Q7BEiZUirz5XvtoxneGa1UHwvI
Cq6cXu778fG/3CamfXasOD2DSDtPkzPnfm/iZIKs4nbwM/MWqqkYYk7b8q01YQJSIqjJfddTGdwP
SVU/dQkBZX0KNucW0gDdpjOhgvptCW030YruEKLREiwobLh1SdZ8d03RbMNQkd8dDabflaLdGpv2
gmXO+TgAw4EEne3qU0I8764FzhQ60rL+fXnNP2dKgBTyzJXVVBKsOwy/zaGz13E/iNtk/ANhMpT0
vB0odf3DOFknzw9/t165ciR8XpfCY2eGAPoV7XXQ1TwRSX6nNY8HZe+Gvtx5nft7gvpBZE81uu7a
AhLIhdtus17Um8vf/GlQg2fPrKKnqcsMuktPQeND4ZZGjoAUK91op1t5wqfJNzxhFnD4kGXs7UT3
J7CpQB07eK7Hqj50Wo4ROoB/kH5Md5e/ZelJs2Oj0EaynHN1SmmNRvfJc786eQ/V29HFueGCq7jw
xv775YctTNw8v2tk2+jWJ+qEwnfM0VEsJYm95G5iK2axsAPR9wd/2B50E2RBAaKtk9RHNT1PBYMm
ytqyLww+B08Yd1KS+ro78YBtFU/UlkONVU3SWwkTFqaHzdYCLXwlaGP97pRPqfNUsL7eTLVrfTGq
TQ4UUP+V5yzsCGx2FPo6nHKIWcO6UIooG+jYTvnjVSs8h1CIDMJVfdD1J0oheZibFhMETc6omyCa
nUpuPV9+zsInzPEUo4eeMdqp7iQnH20vKK3cOagSr9wmFlY6fHeWD2Y02n3hC0n1qWyzbm+0V20S
YolNF0CD4vIHLD1itgbVaIRDOt2eJje7D9L2tjFsVzvNn8vDL5yT88r0gAK6aAy2qLYIjzor6rgS
uo1qLh+5b/8affY4hd1Kiv09xvnklJzXqR0l+tCzRXsKIaL4pS2z9L6tUP5DX4q5SQ1V+xL0Gm9e
S/QTR75vZQoXbGBew+ZhIbnr280pbfp+406JQbLMvF03gbOdpAedcte0iT4Jq6s3VZGXUVWCZrys
Th4RvxgV+SZn/UqafGm53q3kg8E5plBWZQfqVHlNHhcgwIuon9xOjXlBHfX71E83RaZXLvwLpjev
Bdu55xjp4NMCj734g3uUPEFO06eby1O3NP7seMxYL53GsfWJlpZhuEWgWl5oCJt5uZev9b4tnFvB
7IQsRpIMKqw1NLjREt5Aobcv9wxSt9I8OlquNUgu2dhsSy609GljherkJZaOwWI+xE3i3l+eqKXB
Z3uAYytR2B0Wgpq0/OJBMeOR+lO4shUvLMO8JlzqvmomgsMWgnwhuErtPxpU5rGReXzV688LwmPb
MLdobRwfsk82AeB5sUzSNStamJx5SdVPWNczC5PjjMPRktbOp8HKfrU09PvvH7ytQ40I6XxXnZpO
3VUif0JJ5cpJn9l+mEPLB5uhOhmkHyiAL9Ek7W8FG9eCkIWdYl4tNTINPEciwlFNeIaO5hdU36EB
37OdsAFwzcevLVk7BpfmaWb8WZpZINFAjK279HuQoT9zSNbab5bGntl+UyOVPDlYg6IfIMzuQwLc
4RWLrjLN/5VP01rYfmfpk2WzqBzbjczXTp0Ft5rjgGy3aTun6rHxMP2SBN7PpMgeCs7XvGohCJzj
gIoxcFQ3lPpk6+5OBaQ/OlUC0JHj7bI0WZMwWDCjeQG4S8JCOTkOnNZkooxyUVn3xtTWm3C9Kd34
EL26Hyur4rtSlXrlTF2auvffP/hdLSUAkTnXp8Z5UPQb6iuFfLq84EtDz1y6rhENktpB4D81ziFl
RkYsS5pNoIXYXn7EgsXOS7xZiw2OI1d76mxxqNh0P8nq73VDzw4zZxhV5Xq+PoH/+ZCBqjlqHVwr
rxt87sXGAydj2sBggwp6U9ADi1xW8JXRlyZ+5semQDOOk2E/snP1c0zRaGarXaXDq2hpHTIv6lqm
h7ACg7sBC/ngBhKyMFn56Au6YpMLccS8sksHnjuWh9mBdGkP4nrrpQcLDJmGIMpAMD024XVR17yy
2w7KCwZXticrMwxqEE05bFliOZGptPt6eakXFmMu99YVvMtagqDIlEG9zwroFLNeODuwEyQriOqF
7Wle3k2R09Ss08XJ9Ys7awxB0kHDMKJD8RPIeWslMvr3wv7JlYLM/NmyRaJcTfTJpV55KNUQHtTk
hgKsDLrLd4YMrrfFHSqM64n3v51ehNsEkoA3LUj7f9jKYqc8qaQVlVnm/gn90H5QoVfGo1sOh2Ek
3gMBq8E5zK3qt18bFL2aoLZFpFoPapZTM3b2rkqEE5PKAmtTSEHxq2Wtb72AmBgw0PKQOy4KudrJ
mgM6NsRfQoRE5wDJXqtUZPC0prePQ5WGHDIgtNkLrskUUaz+k5MP5ncAFRhkijs6ndPQoUda+fme
MMeSUS2a4blIoKJR0jbY9mFdfR1qZ7xPbFNs2VBbGwq1yDgPBvBU1M10Ki30oydpNmDr5ugUAx2F
iTLd1M8UuaQNaaAt0gaOfSYOJSu35IUNcV7xFGJM3bTO9ClLtbjP3TDfdmXjrgRpC445ZyYxtjOQ
woUtU2OXezJM1dam4/Assg484RC8ONmWWZPQWngYmYVtSTv0XtlQecr6sNolJst/GxRJ7Ji5Vb6l
2TuVotMO++vcdLbd28ati7ENgqNQCfRYTqx6K69Msc1pfICtJv2AZgEkYKR/NwaWea0dq0BGOW8P
YrCdlW/4nHgCG/Ns428GgClNToNjVYS7UVgRJCbPA3RN+KQOJj1N6Xiv4Z9IXjYifxz4tBPd1w48
xJcncWHJ5jgBVMQHb4RE7AmCCfJXVZr2jtdDt/GtrN2kTNGXsPLBbnD5aZ+z5zlkjhsopUtCKCcW
p0whLZvkZNoHpmrjYur5XcZbcddXlX/qKhIehndqw8Zieo8aYrpT4RhsLr/Gpy6HQuj7ZHyIoHzS
2F2uGnMWXXHnsWJf12vyjUtDv2/4H4a2nIy1U1iDcEnUGTqfKIAjk7+GP/88X483fz+yPgxvW6yU
qNOihFt1AfSkePkEzdWaRaGx1SNzAmhemg7aSxC0tawIwJsapUsmw22KisiK0f6bkfrfsYK3eP/4
D2/RSp2glFBOZx4MZsQhLAIatXkjzIY3iU+AItRvaDDLf9HEg3jbEDj1rkRV9cYfTH9wJz1G7mD3
21EG3Smsx78h08HtEOgRZOoWiSqaklgUTns7jFT8HLWV/+xSMMpagT/+SChQA2IKShNJv6shzJQh
oaAapwJm4Z292kYV+kSRjgerkNNtS5vTh6FrixdImRQ3ymX2BtCq/Buxi/zQpw06BTo1bIjMxLbP
LLAYCSaLfeEU31AOhKQRINU7t67dPShbfdzjpL11bVLHRT2w/YAP3zXC5bGZMmjDNy1OE7chsd36
xYZUbfmIgkDmRW4hwb8H3vjbsmNsN1i2e/RRWtnr3HgQKqmGc1Y11QNqE+FWV9OQxOgvRK9vnfrS
xHVdlPVRKWOht7MRD6DTxZ2Dlq7v4HLW69+XnePT6AeLO9vEUyLHrh0b79wF9qtX65/5aF4Lu/p6
efhPIx8MP9u1WU/7NheDdwYp7ZuTJaADd84Nsb9D9m/FvZe+YBaq9/YE7ULO3DNaKd8cN4dOoenu
wK191a0b3zDbtGVTAaVuGe8cBslTW8LsqL/WtrowP3M6CD0l2s9wjp7NmP1teLOFEOOr6offQUtW
YoLPDx0Xuur/9d9C+uM4NdI7E1cWN9A297Y66dSmsku097v9eNCZ0x5AUDQeq8Ye7lNWBBst6uIH
0gHqNdSOOaEn29tdZRP/FkU/7ic9+oAFMnhn10I7rakBxx0jSb8Va/jphUmd8z6w0AdVYj56Z9d2
N03x0qV/nDCLOXoMLn/Bp8co9o/ZjOYNn9A7UulzmjjBgzUO+n70SnEcHWClo0IIvvErstbt+Wml
AOs3P78cu2lB5G/OVThsG/MTnSpnKWmcey+dyLZ6EOjPVNvLn7Zwos3p0YRo295LYZBBKcUPINHT
19511ogaFnx1zpDWVwShLzbHs1XyM3P5XZlVv2ngrQnKLE3V7KhKwb9ctkmNlU9KNC2k5eBHY1Gx
bc3KaU8Cr9+IPk1jptwu4i01V3a1/gu3/2DTUJb3nRrwxXOTtAhP3ZB9U7awfkA5xIv9SbA3ZIfW
dCqWZnG2qQ6cmFLw1j17Tt9sMuOoZ8a0OfbKd1durEuPmG2qGYFGbFjADDJukOj6m3c+rqtvV9nY
XP1YSREaIP+9c+NAdMltBxq/q5OsOOeS97///mEpmEe1g4q5BpLCH6OAlugA9Z8s4/qQhWkfLn/C
wvzMuUz4qEEAmaNFIwuf85BEQfmS4A58efAFH5zTmSQjpE+lh4OSwpjBJ05uIX8sVwb/F0X6STg3
ZzFhNbXTxFM2pCesSLpxcwupYLkrHvxv6gf0CHm+ZU3sN7Hzqz3TI9kghjq6O28LBlOIMFePZbfJ
00h8LZ/xj34WA0iC1rgHlxZvZtpcZ7SafI4rt4FIbEqHQ2j3beTR4Gls9ModfGGXmKP+bCcYUMwr
EIjIg9OVe+QRY1K6Ud99sfrnoui+5mtKrUt2Mosdyh4ch4kACJOkKUQXw/4e7eiPSaLXpCQ/t5Vw
DqFLcmgL4Fv0eeS3ufNCysM1NhjOsXMZK7uA2kydewZcZ+b6P50hWUlUfX58hnPIW6mm2s6lP6AU
M7nJNhja9qlpMv1SOKy5GUc0VLO2LFbuL58vQTiXWU2w+zptjXu229G3Wue/nbQ9AXN2Xf9lOIdl
Ar3nQUe7BRS5/1q2acTalY1saWnff/+wkUkfjbW6axQ2snYjbHdviunKoWdRP1AyBfTdEgipjJ0b
p4b/cVPbWtlhlpZ35sOUt2FTN7k6I0ccta92+Dp5dyOXm+HPZdv8fJMI55CfAlmaxi+kOk8T9FO2
yBA+Qcro4HDvyumZeW1Y2IHTNQKpGVvEKis3KSDQl9/9ffH+v/uCwum/i0pSM7pSlu45ZIN5Ni4V
B0k9dy3Bs2Dsc4iPkILkMmy9sySB/OoIlt1WQGieIQU8XRd+gGHkv59gEjWFQY5P8Drni6/4SSTs
NhRrKMWlGZqd32ii02FFKhfE7MWwLaauisUYrqlvLU3Q++8fnMoQv0BWT7tgh1Z51Ae9OjfN4G1L
9G9cucTvH/bhEZkSjpxk5p41CBbirq3AE6GGNRm0pemZuW7iAlg1dhi9IfprWriPyh6u2/PnAErI
NCDX4WUEDfF9nBNIKqGYc53Zz+JJi2d11nh4a5n25pBCaGdXj7a/Eo0tzcnMXyvLIw0E7tyzUpne
tWAK3flMOCvvvmAyc1iYIJnIUhfSdsLg1UsT7ForONEcYK3Lk7P0gNl10tYDtbSr0Zb+HgkzL+rd
Ik7stXDyfZhPtpw55KuUoFfX6JM50yFo9kNWfWtbdssYOBHrtI4qA+H1of513bfMvLc2QLME1MVk
+UV5bCpP7rQ3pFsiizUu7IXVDmYunI6Z3/UpposlPyewX9O1fPXnyHU3nIO8CrT/dUNdg41LW/rY
N/24Uxmgt5s8TJN9xlj6XAdBbx4n150e0RjDuhgcTyPZ5APzmijDpWnjQAoRvQwSeutDCVYdPRDs
XkHtdEfapmwfNp7+UYBOYYyMaobvWRBOXYQkFq+2l9dgYYLm6kotJSALt6l3VgmrvoQdHUHt05Hr
don/gWl6lEYmC7tEiK89BiXpn6hj+Bop18LhPmdGQcsYD1RieefeRsdF6MYQrY8CC+zVzVpGbGF+
5jC4ASw+ZTuk5OyP03EY/YOoruvoCoPZPlcAFZ6AY5lAQvImMEmEzvaDZeuVDqDPLy5hMNvnkEuF
AkhakHOZkYhCIXe0uihLnageAa64zxVwO9Va7+3CrjSHwrme6+JMxMPS7FnVvwihERXfL1vowiLP
UXAGLVNjQjBNylKg9yeOHXVKPXjC3EFu7O3yQxaWeQ6cb33lUrDdkrMtp62R4zGr2PHy0EtzM9vl
FEmLKbPByqC4vwucX1Y6IIWxxlywNPr77x8CiMLK6sR1Gv/fZS4dSK91YABna+fZ0ry8//5heGEC
GoB8jZwL752Yrv1h9ezxunmZmX/YV/mUJPCsomsPQdY6m5H1t1berOVCl9595gG1q52S47g/t+Vt
WD6R9Lpu1XAOfquphZQOx5s3drX3azA+eyq2+253eWIW7kRzAFwnrGl07No/p/JHVQRx10McqPzt
sBRNydcdvXMQnCZAnUF1zj2DevCupcE2LFq21dKrr7tJz/FvaIbz3c73vXMxZCcWhH9DX/2BDOxK
WmbB7Oe0Jyx3GvSH9S5Sz3dAsMRWY6J6TTxrafCZ0TMwSHmInP0z1JwjNdhRbYooVd1KjLhgl3Oc
G9psCwuSxKjjZP4fbdNjJ5orZ939r7uGvoPLRBbgQBzcg1LQLi9U9sUz2cpevGSaM5/NKLEBQEY2
Wdr8oSfTgyytXyWjR6PquAHIdGWKlp4zc92scdB3gNwb6Al9sykFORlh31cuxIitaizjvLJWktcL
p8sc/pawQDOnGvzzkEzhi2F+BR2gPt2ERsoNOuDK7WWnXlj0OQyuowlueRyBKMm9IibaWDFaIO4v
D/65wdI5JqUs3KLHJPXnPvijw6em/JFeR/GL9f2vRUFo3NFV6PXnJjhP2V1oPV1+5c/ng/4PXYJu
cZAHY9yiRaK4eFNr2POFuZjjSCjvGe88tz9PJtsqK916FOT57tqhsjT8u8V+OBC9PnGaPMHw2tMQ
/H7u8yOI8lfMfmnwWaiQeU4YJgMG7/jX0twofjdkK+jIzxWZsCW+P/PDiyO6ARF9o9XZA3oGO33g
3AvdTfdu6qQvtCbkB1TTyXZgaXEvQY4T22ndf7HDrDxo3BGA3NMBmjHr1IrbvoQmAaSRNsZpyQ3E
5zVakDk58EH5X8I+G446Nd2GZKPbRuDlW1MpX5qfd2P68A1T2DgeMHH9GXQOUaPAcoGLKlk7d5dG
n2VLWgcMI+GY9meG7ngzxZQdgr5Zubd/frFGlu6/r27Qd0K1pN1ZNokCqATir0NdWVEQ1CchS5S2
PI7DZuw3l/1r6WNmflt4ROuSuh3KzsMQAXr0JeMiiyGnt3ICL3zQnI/C6Xtw4nRA+kwN1Q9IpYO3
rhmd9NiFQfuDtfV0X4+Ni/tGWId/r/qoOU2F8kUI6GDNT9LWOO7bqPKSCIWfFff7/Cygc/CXbhyH
DUwB/AXagjSqtJBboFGT915Ls/ebTK5EeEsPmvn5qFSJxEdvzoXRIuIOQxm4tb1I8ewV1A0rF4+l
FXo3jQ/e4kN+222Jmc6mc/itaFl4k7ShehVQ+a7iwVPFlqaQx4n52NDriDLpHADG0rFRnibyXFmF
v5ONM21lI+WD1Rb5jslEXcWvS+dYJJPZ+l0czpxzp90zi3dRUSZWlBX8Fw2xW1UcMN/LVrdwVM1x
Sd2UFFbTSn4iICy572t3wk0FlczLoy846lyyJu3YYKnRwOigXrPxO2QxtOb0O2A2zrVfMNsMPGg4
gCQBk5WA0PXkOGm9nyqzBvpb+II5LgnnbaYso7tzgdLWEKFTBz18ncVvJ1KYr5dnaYGLkM6BSeMw
5U44gtCkMCC9aJpdP2VpbHtuLGS9yYQ6jcDRBW6/9+BNTkpxBN031lqqcsEG5riaseLAh1SanwqC
joJOCDcucVpe/rh/b13/z7qCBOa/njp6VeYWWoxnZ5g8EfV0NLGSTrCRcvRefemEm3YS414K7W4d
f5jAMNEaZIsmnmyVN0DXnr/4ESeRS7pI9x6J5VtmiBs7PDfb2qiyjHwozW5BkR/GPWjbdzKR4/6d
c/NRN157Bsaq2458C12E/gti4XKftrL9lXNw/RSmLze2tuRRQ//iMHSQWYpLVdeviSDO907k2QMo
d/wbmlsEzdBD/m3MeHKT+hPaUWWp6d4NqwZ8LSiUbVOl7RvajCxAGwDtHqBNWh57J+lBrkpt/gpQ
Edu14K65myper9HHfH6joHM0Uefk1G5HJc+T4mfZgUJG2t0hcBO0PYbgsgChzMpJv2Qq779/2HYt
rivlOnA2QEna+1TVdI8rk3y7bCtLo8+ClIbTynQetU4O7UQUoNkgspwuW9nqllx5FqWwpJl0DSrG
U1o86+CrtrdirRC79OKzqyOIqj0ekgQ4/9Dv95n2y2MKid8/103LbIerLQ8FwEQk586QTaCCGOzV
K3Oy8OJzhKAbemMSSNs6MSvcUo+e8cuK4y8N/X5yfzAVjZbnmgiw39Tgzq/9YSN5t5L+fd86PtlS
5rgpnU7hOGYBAdbD/j62xb0pySkZcL3181CvTM2CU811oqxpanPL42C5bTNQ0wA2N/IJYq9AInlB
9TAl1cpp/28I9tnnvBvsh5kakO2Z0Genz7Rph22FLgBshGloI6UduPxUBaN+CbyRvcmKg74FatFb
sEAGjygAuZFOoSybodN2qxRL0whNPbUTW0KpNzWW5s7WufeXuwQIhEGh5YANeXtXcEHsqAG01T6z
wvG/pIbBz7w86PtYhSC+XZnEJSOYmS4yZbaZvHA4I9zst7Srkk0hiNxcdozPPRpd1/+duKAvSsjw
DuzUB4eaP6B9efK/XR566cXff/+wJlOqwQBUYvaJ24Est+i/+FaaXfXeuJ3+d/BQciWABsrPY0H5
ho1VcrSdNtuWo8lXbjBL7z/b7GglHDCp6By57fAkU+cLtGzXIq7Pp53OYWNaVrpXwrJOZWK6qKpa
6NEwH42VAUnpWi34c/fz57irLshbboGS70yqBJrOdih3XCTZ10oW0wkNCPkhFIk5XF7tz7/InwOx
6KDRIa3ZAMpZHrXyFiDmiOECe3n0z+8q/hx4hbopLdGph+WeXEjPWqWMyMhuAp0AeeiNv4TmPCKk
Wbkafb70/v9wWCIYekKD4SyS7q8Q1jlr+Bqn2dLY779/cAtlOjImQ8tOchx3XlBvCVlLxi2twcwp
Rs+STUhq0M66SD5B6pXp34Dsr6zBkjnN/CEpmT8GXgCbdauviZX+scr+kQcvAmxqQ+d228tLvTQ/
s0DA8SirgxpQoFEFey/vNxYqD9cNPdtKec04Jalmp84tSVwl4da16mJl8IXJn6OxpBj4kFlIPpB6
AlxcbRzHjdv65+VXXxp9FgpY+VCb0M26MwgGYw9UmUnRbfri13Wjvy/5B5ukQVLWuun5Cb3EN7wX
f/u82COVdh1Rvz+nwAMRnIM2I2wOYszVBu4tn7mFroAVy1wwmTkFHh+tMICiBz8l0j3J3InR47AS
rS/N+8xbcwpGQyPAMc5rEoMqYyurr1RdVwXz50R2eWi52nRwqar+YyEXaodH272u18ifQ7BKwnrs
9DI/e+kYAyqFyn64v2wvSxM+89HEC7tKBCQ702Tcok3/3uvTh+uGnvloFwgFLn9MCQHD9a3DxARH
ddZ2yM/DXn+Ov8otkedtZvgpsF9q88ZyGrftSwoq1stvj1YuuMz/I1F/zsVVZ7TkVcOzs9NR51iX
ptlUIffiTA7JA+BGj6ExdpSO5TMnqoorpNG3jXTLvevWfM+goHVjN7qsIsuvswO0076lJvHi1LNe
RvA4H70aHZMyt29IaSC6PqUFglB4EveMv4Ee95vKUIn0iX6oEq86ZlSmZ56acANWexdVSvQxJI33
M83A5BCU/S8yJDr2M+a/eq1db3LVynjIPBoFmS8h6V1WKipbEBhB7hdJT0VcusUfQVuoJWWEdu2/
E0U6NNIilXEVsjoCdx5UUyetNq5hYzyCDGSL87uJSgOCSkQ+4iRFNe4zS7+BfklGXR+mO92UfOd7
DdBqAdrtoNFN4xItf0WcdoRD6qkfh8eCNf7jaFlWEfchL/toyE0gY2MBGgMwZu5H/sTMc5M3RRN3
zYDmSCgnWA0CEqBDNqq3/DuNmj8yw66PXIOm2fBEgDmV0eT5wffclKDj73wRvFZB68RplrNXtP8p
JCwk/aGh3J5HrBPDxnuXfmhZc8yt3I5IguwlGESCHUegsBnapnsKK+jEsVpBDgHSMXFRtGMYQbUF
tMN2KLxg0zXJ8D3vGqxiZquoLQoyxlAPFK+N8O1bh7T0rCWiqSwDcWNkEgfK0iodfnfBoPdWw8YD
8am/T5VJjwXEyg6ZnPS2Z2Cbt3xrPKJRbzo2qQ7uKK34lwlXlQTYmIw2Nz74CDYt8cwQaa+3dgW3
6ygPjHnALaOOOmi07VjaVLveb7zYbbxvEEAWsV+ELJY+KissURxcEBMDgQLXN1wyten8HBCrsWhw
AxM9FEAcz7L3vughyCZCOqSxLogxm75KsmbLHCfIduA0ZvkOTA4gUepKLm+48abjBIEHhepRRb8F
Q5nu07CoHpEeCM9226EDq4bfphmYd2MpqPeroUF5YCmVD/5UvXdoTV59LFJUyiKFxdo2acM3w1gm
J46Wsa+0G9uHrh/DL90EYr7Old5B96zQUen2JRpZIK3nvYATjjyAD9mVm8DxU+BB/XEXZOj9c1hx
8BvoAVMWskefB/VvUAZ1/YaagMdF6/+m5QTMVlvL42DDfKPE7fo79AzqPW9CuU0Dl21zFyjGWor8
xQn6fALMD2KXQQ89YwSH4dNYowVD43r5PejNRKIG6gjbFMiDdgvQX330OPH2qRV2aIjmcnoJC+ii
EWWhtVjKlGwsW1boiHTz2B95hW7o7gFCeeSkHa/Yub4fxgMo4GEPEFZLtpDy8140wurDNAG8jMxL
HYPZGJt7nv9IQNjs1+GXcUBZZVAGFOzCqk8hsdq9ACsP6pxg6q7GtDm6aLOOfRWEsQM6jU3LaY1J
rZ/SPBBYAQukLia/5QPhe13TLIITP7M09E4p99GjUxWPCu3We8e26CboBUIcIb9hUoZnEIX4Jwe+
uxkD85omlRcV3VBFwHN/g/JWGQHIbP/qKmW/oHX4FnmwPraCSmzaETS0doYq0IgtdTeU4BDwbSSB
BRiY4tAVNO4zAMaGqddvYW7wv0Ge3ARTRrFTdvnr5ZNh6eR5//1DiFWMqDGbHCePxEXbvinAAe04
d267hopeCFTmSFbGWpt0oJY+oWHtUDrjGDGn+V3749Pl918afxYIeUPpV3nqg6+6KEwcQN8xCn3N
D3a1Wt5euGDM4ZqtKnzIb7vWSXW/WtpGiWNtC1GACR4Z+3rtfrHAhODPIZsN9VJZNL444/Dm+7Bz
3Q2E5+zICkvcmgQaHSIc1uKZTRri3F7T7y30hG/QQDM8Xp7LhfBpjqKmikDjcRK4SQnne809911N
LFyJWD+fRfJvYPLB0GpOUL9JVHiidX8kbvlXfqt8Ky5HtRfgi1kJdD43B7Di/NecLauuA7typrPv
dPfThNoDt3FGufSqMJDMKXJbpmSdg7vnNOTu41RAKiFf03FbePX5RS3DTaTPgdo7wf93SVh+Qfiy
bzu5kjtYGn52UzNVCZ6FEm+u/B40YiloHdCXA8W4y7bj/Mv09P8Ik8x7Zng+2Zl0K36aauVDmtXr
7obe7BhMCnC3oo+dhLlfBh9UGZM007e8h16M1Um+0wiIniuU3faT16pfbCDBNvcGvS104G66nLQ3
RFAOKs8eR3rC0zxCforiFKx4pNyyOQHqg6OH0m4/BGOxQRmfHPsgVwJcR4Idqnzon2ou8n1lW/YD
bu9Iw7Y2/UvciX+x66zYOX3GnpLJ4TGrKm+vcqfaIHfbn0sXwkK6QajntVAPSRAYxyQEp6XNIZkZ
gIAjiZt2lGeIKoSo5HXWXg5wYK8FVVieNNmJY9R9ikDxiGDtCXdA6xSWAdskeW2BeMplG9QXyE8P
FAZJlKMveQ+KEP7qDqgL/MPZdTTJyWvRX0SVSJLYAh2ZPLbH9oayn20QSeSgX/9OezXWNzRVvZqq
WaiFwtWV7gksJe5nMy6Kx7mAMn+G6/aDaZMWpE6a3inqIsWG9459kDMtXidltg9TVk8+52kRzpk5
v3WO5Xy9OEA80CSFyk4ijerI0yVHAkvHx6byGh9Gcu6D4Q3yhRU9LvF106tP3HFUFcYtgdgVPKoP
cWOrF2cR0N5qTOuhNGPrzJbip9HUselP1KwfLNsojxmYTF+s3pT3tIKThs/gabkbxi4N2IDSsFk2
6lRYRhx2sZGFhuUN90waXufDpMvbd0nB7iDWUAY5RFLC2Zjh5lTDmNR1RL7jRTmhcjQn5dHOzDoC
3yYLxYKrQoxsA+kllg9kMAc/JyINUET0Tv0ArsIywG6x79tm55XSDNxBNA/g55O7RPIvIjZcqExy
J72DeksHBBHuFrJj/Lywge4mVQsk6p299XK+olbh6KAaxZap7atujpIqM8+p5fYPhY07T9WT/sHl
MrnjQ35ZFZl75wFtfK7SzgusfFjukiHmYZI16Y4m9Rbd4eMcwNGfQWybAL41QhqNIDS4VhHYxW+C
Z7rc/Hw9OKzFnsv/38V+w4BqhET6eM4r9Uar8tVR8hGGGK+3Na/lAF499bk08c4yFG+lDSpF82CN
W4Ftre/a42UHFanMHdG4KN8gC+S35ZfUebve8ZUz/z96/lAEAEkjdzgCWPkIFvWj2ebSr8TyDcpj
o2+Cl0O43DW93PVOduJNfNz45Y/Pekd/D2CQA4KGgOmdY6tOIwAP8zfpVeknmba98NPUxAWkqK2g
5FAwiQV8UWScoZJuWrC76Jn7Dcpy407aIr6prOHoyYdEcd/iA8Z5jMuwIN6hWrYE6VamkGk5LnEL
Ndkl884ih54SLX3pCNwq2cbRtzaU2urGkxOwuEx5Z1u4gQOJhNjckmO9lLs+OFN1thYAXCmgDJV3
nrIJDpXGPO8miGgHZGlZgDzBORB3mc6d0dIzFJe7ZuOT1kZMW/Rwc6671qHe+QIXtfoiTNQXdaNE
iqNnur07gIjQ5d65kF3yOR569961q/xXUpfpxvpe+wAtD4xzguLSNHO4j3wWZnpUeOTIva2yz1rr
2mMgmQdzYnYan1FVxQtN4adqAGBwS6V4JVXWaUk8yWMpOQB98UiyZ6F66Mq2uXiBcY4Hxt3MDiym
85frkWBliek8JYD4nXQuJ4Sg1GkCBreWU5/EeEZCidw4TqTJD4DcOP7g0V9tZW8N4cqm0ZlLOeFj
21Qo8KolJ2FL02mXtngJvP5Ra61rOx647bSWifTO1azCBM9MfuziyeF64yuzryuQZ6UBEZrL7Msp
DiFy66e52hl2cmPzl296d1gSZZBZQccnSkuWHPJY5WE7Fst+zJS98RNrw6Ntb+V0o5WrhZ8dZe+Y
xfAkVu2vD85a09a/vV9is0IhERcw6u1GrGPI8ma3VQ4cqm3qjFTKlB66PSfxQSpUvqXz7bZuazs6
MXIhaIuD2FPpDgT0Z9p6G01f1twHMVynXaVI3hpvxEnLFUrPBSAHhAaUPCRbGPmV9agTr1KhINjG
sYMFQ+4uLjQQr3F3VZZvzOnaF1zi1LsV2WQ5LnaEeGcX4FSGm5D0Xuz4tUlvXI8668pmldmlIAFF
yeWVza2NZd+0jjhdn9u/YLmPZuAycO/6z63OdAtB+NlsPSNghmE9uEluhzbs0kKVsR/N4LR3buv2
YZXQOOhAcQUDybHC2IjFQeJuccxRFQkVnUl4vVOXa/dHfdJ2uWGRNJ2ntAR+FkKNtVHwZ3eW9f+6
wQUZkljy0R5LCw/asC3a+Mm1daLtet524By7kKzNOmvXW2qHR62wUc7h+hetnFquvvMLYRQL2kdY
hL2XlQt/gTt0bjUB4uTnuYmtje+4DNFHQ6eFAcdL6rnhmM66ho71In6xrtoijq4tdS0OLFbpWoaC
o0RcG3UV1LIZn4HYbX7U0pYiIC1w59eHa+WXdB1jiJc28WzVWbRAA7PonU/CNRJQ7emTJKLYmJOV
odLZM6itTWknMhVN6TiATj3/TNtkq6i41vjl/++2FWQurDanfRaNxfi/JfYCkbU3JqC2tlZbu2sZ
NCJBApA7CxBcU+a+Y7VbCMCVraDT5+xOJh4EenEDd+zm4JaZuQMCQAGZvJngrMyvzpxD3YvwqeN4
77Q+SQr3o9nH8VJZW6yPtU/QgrKbmAOfCsXP0L0JeVPfmbb9xZjllm/xWvuX73o3u81om64JgXQI
+Hc+sSCRSPxtytjK2vn7iPiu9RovGN5MAWCrqmY/UdSCufHrpo3laMsSWh+zY8wjoj1p3zhKUkma
RlaTfYZ57sZddW1utdUZY+cSSTCdrnpLJUpZLfUblI2oKDdwsGvjowfTrFQUQvL8PHrtzmzrfTtv
UbrWmtbCp4o9AU9exASzM6A7xLo/4JG+XR/7lTNAp13mi5jyimLRcObBgFeNxZFmIwoKuQmevFCI
dJiR/fUfW1mhOheTo5DeTkPLz2UKgWLGIBet7G+myrZMnlamWedkirEyG+QhSKxs8AoBtlnq5UeS
LtjM1pad0Uoe8B+x/LLoso4hiHrNUdqww85R8I4PiSXBb/KiNps3zpuVadftpJeCx/24jDgK7O6i
uGj+xKPFhhzUyh3S1k7NiTXKBBE/iyR0kDPfEPX8Vai2g2CE0UOum+fsfuyqJYKTYfPTcpd+A2C9
st50Nl8lktbqWA7d7nZMn1AoqE8d9K33vStSf7Zm79hVefvppvX29zn3XcyCSZmXTUAywhvHOhYL
Spll0hxUMT3d1r4WVZximL2GoH2U9YGIafEKB5nqrcvTymL+K2D/rvcpbBMG28Ru6SF2WMofE/+R
uHc828qcVnajTnJs88ZNbSdV0Zgb36BO/BN1+rdyERszvdJ9neSIykmV2Auax8t+KJPUr+pXN6EB
5CV214d/ZSdal19+N0Ad1Bpb3oolYgYrnqg1eZafu7ENQXLVhxkp8i9tXLlvophsvvFOsTZol/+/
+00YJXAgqLB+J4IL/jLvSWY/J9VtC1YnNYqqNqjnQIoYLN6HpS0iEhc/TXtLQHclouhcRjCYHXBL
EztKBvikgMtYBqVrblVy11rXTkDXLea8rEx+RtUoCZISVcSyzdn++mSvRCydvjiyFDIcahRRVrt3
MG3KQxSkVD8Ftni2SvE5AzfTH2O6pdq8NtFahExna4H5hhKRgrD/iMgUIAV9UXFlbXzQyv7Q2YzK
SPPaMTAZFDnsDtMw3nE3U/6YpM2hJF28sUtWBk4nNBpGksOFFvxpI/9cV1XQ5t8S69UiTzl5MIfH
RWzRM9c+SMtvoV4t1CSRIcbjD7cEF7wpw66vAuFscX5XVphOXwTwF3ybPFGRXWYBJDP2nmg3ZmOt
aW1fm1OWsHigVrT0C9YRsfBmkibfrq/djwMV/49j1NxODRjMQ9SP/cnqbWAvpwj+El+tuQFOKX6b
4y0lxhX+Ktedo4q2JHEK6kfkQg7qBICl2pV5SXdeZWdHAvjSKenpcMyz0rqXRW2GzIbvkcXh+70Y
g/05gWHIRgLz8Rbi+pWBc5oDLJmNEd7CEW2+teWfHqyo62P68YShtP1vIHZ5RhSb8zGaYZU0Sejm
eEl4vem1fmvHuirY0noM/e4rfsqW6cCZAcW3rVedj1Mg7mhxks65KisO/dPRhWxjykYJl7IxPzSL
WX5fZpKDxCrmG2VntLtD1ecZsHMCii1DAUOP+3HB2337y7Pfro/V2jRoYdLqagDrOLQsWj4/lBC7
bZOtwLXStH5bMGTPicRxHiW0HgI11njjMYbx9XrHP45W/K8S+buDfBxGJQtUUKK0+ZSSu2wqD8Qp
fNttNlbR3x3331cvrl9GlgyW31kqnCj36BBAVDc9paNj3buNoY7wtQDsNTOrsOly4yC7sfDdOPsC
E7s27IEreo5diBBlo9MGggLGgv9BtuPiZAeG1PIFSMPqlLgtObWxHEJvALKJgwu5W5ye70HxdHyX
lnCBYXkGvHRRQLfc+ALSLTl1QCpNHaKQaMi3kpHvWb2QPXPiO2UKTGCek2PZzL9VAv5J6TVfpjKG
f4ldJyBGxdU+s+opnEd6W+kHnfx3J0u80MUNfJgiGqsHWsDpWm0BN9aW0GXy301yTpRQ8FZwohi4
o7RfjgvK1NfXz1rT2oExlvRyaULTwqzv0glM1GHMNl4r1trWApBV1vCe7bCpqtilfqamKnC96vl6
x9dOCB3MMkkypVOduJAgzNu9U4Hh70uDd4ENYNDdkJIuyFjjvaSUJE+9URv7pBdGSGjdf+bzaOC1
3dxy2V37Ui08NYaDjC1O3QiKNTSwaSF8Gm9Jd6x+qRac5rSB3GWPc5fYeR9MruqfZZmWL3kPRkhG
PWMBXnJJ7nlhs0NZMr4XcAM/M5Tl7xujUAagvXm1kQSsBBz95mvxuTLgfgyJUjacBgZIHFXDq2pF
CDhRd9upqN/pOt6SYZpcJ3JGMCdn9SnGS+/1dbMyVfp9rqaOO6Acg4BZmNbOY0kRjsuNNFyu3+W4
51zYGSZknhNuIAaV3h2AhsnONaBWcdsHaDtWdf1IBXRxI7bYj0U+3E2j3DhlVzIG/d4mZWy6rYex
4XOHFUygxGywX1k5v1zv+krKoF/cPBuMhUKUJTQNBLZjUo87h+Tp/cWl4Ah6XbyXjPdbIqtrM60l
KBUSYT4Z2JSUASTZDHCBvVGKVr/F9TJGlBxgXMnqMUhSES6Xv2LrzF2bB23DA2NT1DAyr+BOAEoA
zI4ILoUSGJzr07AyMPqVDSIYMmM1tjDOFTvgiw0U4ww/gdtav9we3h1WZiEYinGXRQTRxq+wpGu+
KRHfZnDFdWGZGKA42ScYeZmMvw0pQzLTc3FZPsty0xM4169ngLrDHbXsqyjLuzczgeecA03L2wZH
27z9hWPi1ghsE/Cse1EXRghP8+l0vfWVdaM/FFawoPM4XP+ii1VWCiClzGEI624RnldC/9/z6d3M
stxyPVLGkEjOO5jsPTDo2BHvmN4YfvSXQhBum7gHqykynNQfkt9J8T1RW1ItK5fXv0jId50nsDvs
II0A9Wie+0OX+U7NAif7bprRkhchYVvk27VJ0DZvjYwclukzi2J4/3SSHlH38KtuSy7nr5XbB/m4
rq9y8XvvlQGlkpqXgAdLvyWHml3yNuDDJQF57gtllg9/y+D6qlqZdt2RrcL9dHZayLsiwX41izaD
jJw4uj3MiIU33HYs6/or1VAA/a4QrD1u3jl9dwfS4dP1/q+EO111BdxNJ3bSnkWmBcLa6AUmGE+3
Na1t56KacwtyjUs05NW8YyW8L8oGEgbXW19L/HSzqgXZbOcVaRUBLzIGnpnO94bjyVAq2HsOkJAC
bzbvw9E2EtOHsvX4VFDu3iU1zx5p38G/zkSCsBG6Pl7XjF+G990Gij1wTak5UUgGgVyG4EJs0F/7
1+vf+vEiYzrzm6MUPtmX1pciPQz2fb48ZOy16bdYQB8vAmjb/9v7vpxyUcxoPx9h6efWoB78ut7z
tZa13L/zYGczV2gZAlMBMaZTZszHW5rmuqhLmgFKWo3EjEDA/NkqDqXycat0thIPiTYgFVsgrzLh
+gS7h+dqcIPGpoch8x6IMB/Tcnk0Fvrpts/QRmgks5ixQdwIkTCqkurETWej6ZWMkmjBVgBa1HmD
MiOr/lJND25v+U3yIsgb3DfC671fWfe6IpCUWRwvpGagxBSPpbJjn5XZmSf2jRtLl6UxchDkjbI3
o9io/WXg/gIF0gJ8yOv9/3iImC5E4/SDIUGtNyOetvDSSL8KV5yS6kKwFwejpBt3h5VtoCvSLGZN
GAHfPmogUZI0zaEovI1tsDYDl/+/izyzcBsw+JBRuh1IouUJvEhfuBvZ3lrjl+9513hlVqNIjZhG
sSieSp4+oDrT+HHabORka+Ni/9t+W6KSXoCcHImxCNx8OOTGliP9WtPaFgZd3hEC/MbIbqGz+K3G
Rf/6klkJxjqZEcJzY5mUpIxm55d0Xu3BC1T6RxlbT2Vr7Wu7dgFnOgdPCzWj7kVYR9pwXzUvkIC4
3v2VKdUJjQXwytVgMBqlPPbr8VeMgwrW0bc1fomn79YLUZW1xAPIl7nZjH6tRBoWGR/2NbmNNcJ0
PiPJJnPqYkmi2s4Sn9rkdyKTXzbYBBvT+xeF998Ukum8q16Udu3Kpow815aPzHHSAxQ1+1OeURoC
hwiwf5eJE8jlzSdP9ku4dEWeQ3O3jw9lzlko3KEI+UiKi1ZDtxztPuHQ/23tX9NSdKFintgVTkpe
K26SL9Dk6H9S06jtAKIZ7eex8pIXB4raX0WWQ13Sy5y3zqvJASpm5qMxecs+XzqAEr20IJ/ijMIZ
fa44u60myri2/JjTQkWlGSlIoJB7GOFn1QVJ9un6+ljZlLqiykD7KbloEyCR/Vmyz5O7IUi+Qtli
OnEqzboCamWsjEyPAedqJ+Z93zHvpZbwSmHwWCt3xZRCxWQYBxJkpOusYIndPkjmod0ipa3cPpjO
luodEBWHoayjAgjVX62Uzr6vIXJaD9NvZTQQGATKuWqC1iPkceogc+SbagAq/ProrkQOXdkIVRnI
yro5iaaiYDgsmXp20zwLFW+zPc/L5rYjR2duDZbNicgLKzIrUWIwe3eviq4OYFe+hSJbWyiX6PUu
kIBnZy1uuYCKXFff5Zje5bTbuoOutX35/7u2S3eMlYpBc86T8jv10p+YyI0rz0pw1UUJrNaZmNty
F9Z+Q1BipXm245Pm7ab51Rlazhibg83QujS6oDBBSzahBAP7TDPd6P/a0GjJqEQqwdol7qMOOipC
2q/MyzY6v5Jp6RZSldMQxmyvjyw21jCyK0+VbRYBpJ2juEacM7ZqHys/pPO0erfzaGstNVanYd9P
w4gKQFvy4qtKhP1UOG2xg5BQuqWbuDJk/yGSDE5a2x2to2ZYUtw7a+w0fuPFTCeR0EXJC3KkhqJy
FikzOfE02wgWa/2+DN+7XdCljpnFpKgjaM5wyNpAH4l16P31pbrSus5f84x6phxVy0jR0txbjSEC
OkpxW991mtrc1DNUa/AeItWPzDoPxkb5ZmX70ktgfTcmNeNNIoQ9RBYEUk5Ktt5Tt6Q2Xgq42tgG
5tohoRPVLMhjMGbgbtn0ZhImi0Gf4p7AF4AzfhLcWX5N5Uy+xdnFelt6MJT3J+HGT5Vp4GlhNOwH
K1X0sIyuhE6BgoN066kkgDj/fKjVqEJM7EVmp7TUMRMJh47U5FR7kaYc2tET3G8MD1WFrMzCwoYq
F2SNkh9FL5ad6VXdQeQKb4CT5PTF9axqP3oV9VEgbF7ncXb3rQNhI7U47CBGBZ0kokCC5lW/j4d6
OI2zWE4d8lfI5LZD2HKA+eU8sQfozFQnC8WSoMy4OrfNXJwp7NeOiDaW7+T1EBZlf1HPzYzfRdZ/
ceU4fZvrPjlAJdEOFlda+3ii5dlZaA7NFfgR3UEnfg5Tdxz3HQTMdzwxxx1h8/DA+qEZgzrL2UNv
1t2r09q5bw4Oul+W1a53JW4c1fiQkO+eIqfEEHFIJtc9dN6Fe9QUqgZIgMZ33Ez+DFmTPDhqckUI
ef0unAdAuXradAHogDEcegfntcoH+ZzmE179xhqyX4FtTfRHl/BkZ2Sj+NTkRSt9u6ViAeexnXd2
mdYkHAmkg0vqzBABo/Dw6SES7Hh5+QSdiIyGsaO6JDSYl29hp1e2pU7pEhN8AGxXQKIBBq47Lvp2
j5TFugkNynQfLWPuK+Cmkf0v6QLSg1HtZ4P+UWMKIFeKR7jroWVtk16+7d0mNbqscrKayWi2RzOA
PnQG6nvhBdkA9YzbfkK7lkK2oAfHlw8RUxM5wiSQw686t/aLbNjGu+tKrqabWXoOdNlwexiiBkpP
Ye4UXuRAMe6lsxx+109L//P6p6zMuM7OZLNNBWTM60hKCHQalITgJP65rW3tqsCp4S05oBERDGks
uDRw1FNmR4TXW/cwnx/cw1xtnpcC8icdoCKR6eA8ZbTKTqZlghmb1VYoaucQ94m5s73FBJZmi3e9
Fp11P7Vk6eHa0tVWFLu595D0Hd3RebARwApyGpPGmH27A36IYLYCJseZBsQd062VtzJdOl0PtiND
KVq3jlxSfWptelyGcWNRrzWt5XaNDXjiBMHfaKrN77CK/WUKZ2OqVrakqy2ETtbAG/bkYoPsPSri
vRoXDjZ05a6vhJXmdV6YypnChZhMEUQSIeI3CJjdI9guoL0m05Yy/9qPaE8XGBpZOgrfoBLL2RWs
IVClKfOnya7aw/XvWJkBHSIqXWAI3My0Iq9Pyz1lqjlkkngbKdfaB+jJSz/3ik6w0zNT55Fkyx5i
noCAmhvBfa35y//fhV0KLzQKjhJMErP5PqXWo1sju+7n77eNzWXM3jU/zaQZxzg2IxTzbcl37ZDc
OOpaMK9MyC+RhZsRHLlgINVCPsmGzOXGabQ2p9a//UatqVeLmXYRc/MqgLeZh8hhpRvvoyunhO7F
x/lsJVx52FhTOvtVmvzus/Rr3bm/CDhDt428tnnLwrJ6XDPaqBTkd13gOOXS/HW97b+YpA+CuI7v
HHAHrvoGg98nrQwXhsEHyDF9GYpOBY4lqRO0sJEKhdHIpywdyruOTuKBe8V87+aOCo08r0PTGtpz
miZ0NwheQlmVTydDZEVAatX4RtNJCOJzbga2M/Tfc0dOe0NloLp5y5j6zmK6wYD3gx3pm+n1+pet
zLsO/EzMxk5KrKxoNk0R4iEbzpLpJnx4rXXtclZPqsTcO1bUquypjuufFTX6jRX7l//10ZxogaK1
oGnnlcqKZpIBtC2hzfsGcT7z92xzdWyQ3j7MSzU+upWbBHHT/E9BqzZMnI48G0I5YVf11u9urhsY
pUr3tU1h12HbDFpuFyFOZxLzfUsmZNdVTn571sB8ygAp6EhGTkM7wV8V6yBAKHTtAIR3wLq7xR33
8O/NNy5Zf12vP/pELVhVgzcaJVFdZMzNgwvxrClQncQbcd1y+1T2lvEMnMzwh7YsL/3Czrt7wN7I
9zau2V0BvbQDy6tsB8Ev6CqZfX6Ab6X7zcXmu6/xarSv29Q+V94S702Q0fOgw7N01FtO+a1XWRkm
HagkNi45jySthqAZ+j4qTTEdVLLUoSEHlfv5ZDmBsDjSfFnWOwofxBN3G8fvZTFHTpNnZzw910+c
pNmXPG/tqJqW5FGkAPVyQc3QtKv03PNRfYY9XxaMsUUgoeo2Pu+99siXNj/RNKnu84zHx8J1hoCQ
PD9JG3JilifcLxDi6zA1U7IrsrKpDl4Lt2RQnuYJOmvDUgQUxg1vztASDo/UcshOcw87PvihD6hJ
9Kn0fFOQL+aMy9Vtm+qyHd4dAkD8VKWZDl00duP/Rqu7d2N+25ulTl3vcdgCzGRMkVMPL0Y3hx2m
cSrF8/Wer+WNOuC2H4euqLsa+jB05ADNCHaXuNPytcwA74IEnllPB2jYO8+NAV038OQq73OGx2pr
d70DaxFDy+5ihMS29GBCUVdDyFK66+HYcVvT2gHhtVhoI7BZEZQds72scOsisXkbY97SFRe8xstK
vDFA+JpCQheksgHGvzm57cZr6VoLeBhwLScpJCqMImgXyCEUy0ZC/fHhbOnsgnmavAwISucMMZkQ
4sl3KTD37nQeYrEx8iu1KEtftWqQ7hKX5RS5cepFNcl6n9YyPvJqqi+K7JAib5oLiRsPbg8qdSa4
Agwze2WLSd48wnvD5xWlL5PhOHtK5/aAw3AwdxLPAP0BmVz1IxULNU5shvsKzFWz+5izBGyiLNvN
Xse+efDlvOugdXmYwB7/U0Pu4Xfft8ZucOEtCTWq8X99kpUwjrO9uzSGE6noCNs4ZD/OOS19UyVE
ObaH0HVOxNe2+2Pae5nUG7FmrW1tw8Cbmc9FibYLCmW9+JtIIRa2KSF4Sf/+ewBZOve6FGLOKgJ5
S9TSjCe3WCC5idcceaApEtt5wNtIP7bF2XV6eSAl9uzccSB8R278TyLA3lS/h2jpvwFVdcLB4XLZ
XADN+rHHT6U3P+R2dROuwdKh6OZMrbqAxmgEGdA+WPDq7hcC7KNbAo+lo9E5JOljaJzG52aEijRE
TaxdZpdyf731lQWgo9Ehll72wlPOGYj00Bqln1XAZpCX661/HI8t6/Kr746yi4mCaRadjOiSwJXV
nt6QOOyut70SeHQkemcDHVCM8BAF3L3xp7n/xHL3TIwmyhp3C6l8STU/WME6HH3hccPcy/A09nPR
0qCu6C6W39vlhyTlp+sfsjZIl93zbpA8MxvqohUyatrJemQ8SUIFy42NYVqbYG2Hp3zwcjPPIRCB
N/AFSh3z9JPA2/V63y/vAh+Nj3Yq8gnCUBIKpxE8EmJU4lQLXSJXCF+AWnLs4QUQDJlhP5defJv8
iKVD0/OsMm2PqTpqHeQZ9cW2sd44aVbGSicQm71tDGr2HIjats/pbH8ejBaP1PbGHXwlPbJ0ZPrA
4dY55rWMWutPLItj2rfnphxD1Bj9kdVQUr8oIbE+AJX/+vysbBIdqD40sGu/OCOfa2ni2Gzqurr3
psaDSHVdv+WLtaXcsjZ0l/+/W8RuXBXCmtkcFSw5DlPyaZFmh1VANh5eVjaJjltXHhA0I8uQwcyL
PNNKmqeq3Lj7r/VdexupUzOzhEed8yDrPR5b71r4lNNlywR9bQ60/T3GrTl5dourEZ6inFw+wyPP
CuhgB3VsbMXxtfHRtnkzVUmsGmuODNmcYmIccxuK3bctIm2Tdx5qP4IjhMDmOLDhRtUBbRNPcMXJ
bwuBOmDdzOfCTSBpcGYCwEaQHxJ/dpKXm7qvg9OnZZQO1FsX0NFAe506YftVO0jc3UgAF/ItyNDK
UaHD03NXNFwWOVynCzey4umlUdkPuvQBKsCvjeSfr3/NykTrUPUpBds26bolgvjyoXWQLWVueL3p
lYVKtD0MtdPciy8HUVWJL/McH/GAcJFWfoGPyG23BR2u7sBCBj7fkDteBOxPAGAFNOlbk6aFP+LS
f/0z1kZI2855bqme2liuU6MeGlrvUAfdiOBrTWtbuS7NKU3dZoqSbHiEYc89V+z5tl5rG9iEhrzp
gVmH9w6Vv6iW1fuMxO3G1H5cRoIg5r/huZWVOwHtH5/rDIhEy4Z0d9iN32pWon57StN7OxMbw//x
PjB1MDQ32EIWiaTfg8G7bzhL+6vzBAtr0xbQs6/GewoFpK+3jJqpA6N7K8FTdoL7S6aWp75OU2hm
Qmj0euMfDxqeIf4dNCRiVj/Ecw292CU9NiJ9oJ197ln5aA/0WCoAD8f2LHq5FWg/PohMHSANc4pi
si6B1mEdfRJiaQpfwEklGL3U/XP9oz7e5Kbu09ktxFi41y7R5NIXL+mfRdy9UCXOw9Bs3IfWPuOy
e97lAiofjdZWiOYizYaHpIgzHz5sZRDbKP9f/4q1n9D2uFGAlS6Vm0VD/NZ2B9W9mFvVhrWmtT3O
6cyyNm4w60kZ9tZ0dBbYsiXz/nrP18Zf2+dFX8NlkKLn4IMoADFF7fdW84nncvHZvKXXtfYr2n7v
GUzR3Aw60H3RspBbIH/Jxpt3vG2MHSTjyo2AuDJYOo56osMC+rhLz/Zc7JLE/l/Bi++ukZU3nRcm
v9w73i2lchoFnsbBTEiKN2v4PrP04FaWP7ZbOfnHEd38D5JacMszkTudW++R5+6edOPu+kSvDc1l
at51vabDUJDOds52kwQ1BQgGD898PzJ3oyz28d0Lepf//sAY52mTD71zRjo5vnKIGNxnjrk82q3t
hCjMQJE0rYgACYv+uO2TtI1twaVHjfaA+1H/1aZ4vAGQYrC8jbleGzBtT18kVVE2wR2emmryTWbM
AWxtZYBDSm2EjbXZ1vZ2N7pkIRAkjZgo7uqEvEGsd+vcW+u+trHnzKs42NLueerTT70YX2Dz8gto
1Y2ur1RzTB2STlqSc7Cj3HM+8uE4Q/QoHJHZ7iWsHl/HyRb3nT3WBw+w52M+eEVQdNSEP73dfIcP
of1itbhYxkZPznSOzWNhsuoRbgfsOJdz9tjPBC5CQzE/uDlAzP2wzIGRxepRGrQ+tTkcthVL6yOf
y+QFvn/kGLNFPk5Fye+cGYVklbvcNzoa38PaHdrHgArdjaix7RVw33sO5/HPeHqFY2HnjbuirqYD
BBJdvyoXd9eJqg+6qaABsk+rCpJROLCZY+mOcd6d48p0XhuuprATy3A0gBEMAaR1Q9eexN7pp/9z
diVLcupK9IuIYJTElqHGrp5Hbwjb12YQCIGYpK9/p+7Kl+fqiuhtRzQUkEqlMs8wHiurySING+Ro
8uH4GeYY9IRFyeNs7sSLKOf+LZsdumuFXSRTSOQGkt5L4oZ+vwFDkyVmzMeNvww6/XypXEjAa2RT
6Qz10KjMOwAQdLAhlcDI3jV+6mJI9fkdLsTbGtMkLXikst5D68VAxwvS53s2eHbEekwOPr/DhWdY
8xSqsfV5yUp41xQzvBZ5hDlCjPiCi+D953e4UCuuCQtDP9p+hTg9gHBhH1GZjAnPCvcDG8iyq/px
2VM521c+yYXFv+YlaPj6FsEAK2tYueg70gsRFf18zcPsQjZe0wG6MutN0+TegQZllWZGFok0/DfJ
7GdLTQdrkhUgqPDJ+vzNXXqYc1T8sbtkyzRY8wzgsmI6YcPzjKf5/MoX4mrt62JgZAZjhx4tT27C
RDW+dSKcDpuhHa6B2i7dYpXpgWQLRz06wxGl4hJDXkjsW02nJOvGa1yYC++HrAogIeYuy3C6P2Im
750aOJDFbR+IK1vvvw3s/+97OmsSQmMGeNNKezgCgLctd8tTexju5pOzg2tYTOMpNjGAkjdkU+/Q
4ruzd2I77gCiuxLKl17geq+xaG7RspBHsQQiah3rqbS8Q9vVm89j4MLbW9MUeF8MpKk7mMsty7ZF
D2P2r9kGXbj0mpigtWQyC0l79Gfv2afNg6ndK3OeC9lkDbd3pnluO+KQw0zCvazpNiSJM5cp9ep9
QXafv5oLTVxnDbtnAVWs0QQObIM73QSksqKeFUvKUZgmBcxz4SBGWMQmy0opmHGpDXvDKze/kJHX
0PyKiRIdpU4dy1a5R9EHMKztREVeAAxtf1OoBF6p6y/d6Bx4f6SXdnYa/yz4gvMDTJvJkCj5oKE0
I7prms8XDtfkHB9/3GGAvTQf4UF/UAHw+3EoAgZHn0IkvPfbbSiVl4IOC/PdgXo/ZWNNV57sUvyt
cg+wJ5MX9ot9rAI/TDpJ4Q84jte2zEvRsSbCKApknQ6lezBd9jygvIhQ06YCff9ozvRtw7NXq/X2
I+YhKSBbr1eC0sVb+0s+WlNkurAktJG6PTqUJ7RxrXSaeyvWoS92i+2yOhJQcLtTTZWlbpMRmIWr
Ju2N729h3dwFV/aOCyswOP/9j49adaWHGkHZx0CAgqHHGa4yDGbfo67OzmY1T/uGXps9XUiCaxj/
BNiWIDYKIKhQQfKMxSgYYxhlJ5+/00uXXy0B7qG5Q9CRO3hh+Ezs7MWvcIrO/flrOXaN7KZUuu48
BB4k4l0YgVMyJkEhr8mjXfr1qzB3AQ1XPRi8x8Kvpj1pSgYTBlkAJjhfO69doJs6a5i2zCbM9wtN
DsvSJYO19WkbKSrjqVebkvqASMnELeh9jRHXoPiVSdCF1BSs9j5Tua5T2G54gE9nF8NFPb8xOXNS
1C16y6V7zZ/k0n1WFQS80OEW5Y3w2S4z+9bkcGt32sDf+ZO1bCa/z64kpAtrZo3rznLgsRobcTAV
YztEC+dzAowUf9SkaWP4l2DO4o7Tld7chadaW3+UTDU1/KfbI5q0x7nMwFNi/7jB8t1pgscvLZw1
wHswQAkOzMGUU7boKo5pOJGTNasre+CFyF7L/tr1AlPDBceFvG72QJElLY60oWNfOVZd2B/WUr4t
tK9rTs/U+oDElWcO0zBc4WdfuvT5739kR5w1mGPqLjvAWieLVA6leMTXNbeGCxuqv1rxugDDCExJ
rHh7Cm7hO9EdrU6/y0LILXN0kHhlWG8kOA/baWmLr63GtcSvByls1dGlhzaG2GQlxmolHe+ncPkZ
QE7p84D6+wqha/yOK9w8N4Oejw6wp2mY6/ku6MoWtP/lJ8bMbh7Bo2q6Utr//SPRNZhnyDK/N9l5
xJNXEn7to/MyUd28ff4ofw9e2Nf9NwRkM1mTKRgAipaqX+GRU25GHHObyIZEzZUlfukJzkv/jzBz
QN7JmLTN0S7neGRFAn/RK4vj0s8///2PSxPhy4B6GhbmbhHDSutMNuPXetaXfvdqefiOcucix8XN
GDzzfAGX+IuEojWMx7J0XkN5Gs5/Zu8NS9TCKO5rH/RckP3xRtQoW38muDJUMub2O4Rbwvn580v/
PVXTtYIksIQjDcgAb4Gy+Nbq6ZYVaHLBovimaJv083tc0A+j7mqXK72OK79T/bHISxwjzFL30Qzv
kiJmVQhh1Ub5QMBYOq3xC7ZA44cJRPYHgNWzIlWVPSWur94//zEXomuN7Olc36Ks5FBuwKZBJz9u
rTJBy/+Lz7qG9+R88C1mgBzC1CUAcjxo9qEJ2q1wixy+3lAiLyAW/Zv3aobEVWdvSQXQad50Q8Rs
O98BdqevbGIXYn2NBNLCHitvKG3QN00MV6it71yrKy+9xfXyb9wptNrChuTPg1tUkWPdBDAh/9on
Ot/0j3Antqtzq8pt2HboZ8zJUi3Us0Lj9vPLX3otqxTAiFO7fpB1R5e7BzF6EF00S5V8fvG/b5B0
rU3ZYEuEjLVljpIokMkpRquPsvE2nn5eLAptmiWpr+EcLn2EVVqAdlZOFLw7ji7cd7n6hiIiGpsr
6+TSW1pVwLaEazRXBAZ0JLxpW34vw/CLvOJ/z7V/fGCw7U0OJjuqq6EArzSfwxOsf+ihIMs1ZdwL
P38N9oFzJECskKg+ckBNs5JHfddeWeKXLs3+G55mdloiFX69EzZdtASeExl2lZZ64aOuET4tjI2B
AXX4kQCpEfXojsqK+Oj+VC+fR+iFjL/G9ixVt0D4yOYgujnb1lcbr6LvnpnwODAa/Pwel17R+eH+
+MCW7FoQkTxYrM1WAvR6XF8b+1/69ec7/nHlEJ3i0NXYr4p6tCIEKY9LGFNhMlSBnE7Kx88f4NJt
VnUuCanTldKgvJngsQQz7R7Wl3p+yrQMUxHYUMj7/EYXzrd0rX+oXKcqCXM6DCYc+s3IBVyfIYec
AtENjLWXpRUvpqAQkWfgc+VzkILAzlMM1awr1fWliFutdDD3WiYyyEcYXSSlDY97BqOy6ZrT0IXC
eo0KMtB0BJDWWo7Z7G3hFb8dcJB3h/a7IiLtgolceZN/fwyyhgRRFoLKkuM+QlZxa+exm/8ASutL
mwZZY4AwMPSbwPagXgh2UcDbpyygV/i4/w49/r+vhtj6b0zja0sdDASsn6zU/ziDCvvYNUKBEDfA
qRaqt+wDltUhfBYlWZDjwZb2Y3BtiqPyoGiJA16PZnAwFMEmy6g5aFLNaRfO2SlvUVRE1IUEhYBB
YAyDwPKlAka42dYgMt36zqSAxM9tMOeE3jlgVKVV5fqnuoQ/WuZn2Yff9dkjes8qFXD9209110Q5
xNF23rTAINb2xmSgKsyjfjBQGVqagMbd1GZ1zJxhfoX8mrUb+6J9sLjqd4CGZYkF4h20UVr5GE6Y
9nWDfJZNmKdSUQ3oU5u9Tt7U7wEmKWMVIoXIKixuOmnbiQubgR1MAvk/tHLHDQYI4WEgIbQvGM67
cWi3astaKXfQLtAnIml1l53Pq5Iv3veF1r6KvCYzh7ouOh35DVUyAv5DPH2+nC8E4XrWqHQ+cisA
Q9EEj00wR0H3Cpj91yJ8PVuUg4B6aQgZVgibD0lbBr9gIm9tdFWHV+5wobOM9/bfUIQcjM1HD7mA
heWT8vIuqWm5k/34AN7FFvyutOnrLQTs/ylcy/3SaZis0WIQs2iNyEZwKhr15tb0jUNl58oT/X0n
gtvbfx+o107vBDJY4FkBhAzp1RKhU3hl5V66+HqXMC3S14iLGyKgYUS2VjFsvxRIofvf3+1WJC8n
18CrGjpedeDphPjtEPvia5Q68n/amoU1l8ZDQuua7jvqLucEDiUQC8vCfuYLsLKfP8eFV7SeWGfE
njESn7pjA65p3dtveal/f37pv+/RJFydKpXtu1Y5+NCrZbUdu51MilaS3dJnQYrz9/2X7rIGnzm2
04FmjdNC3WOyACvg3lLdYZJdcPQt92sSYWQNQXM6Yjnz+XObstlwIKLt5po/1oWUtAafzQyDIsy8
IcpQkDZVkt1DG9KKsgXWQF97RaukMegOFKwaZiMQixy3OhyfvWoabxpoQwH8spArHbpLD3L++x+l
X1N6LMcrh07+0MaiJceOAGuk6ZUsdOnyq0xRNUHQyvOC6GV4WwLeFnVT8AoY8bVUdOkGq2zRuejw
haV2jjx788kcWTi1lf7L59/g7+dOstYVrzKntR0PG09n7DHBrHFKjS7dTd6FBCbfPZQ4ShjBMt2M
Q1RCCuyfz+976aFWxSNQk5bF8sCBxm0Fz9YhJUxFoeddKbsuXX61xgGdIU7RLaC1gDO6AMYKbbBI
evmVy1/KTue3+UdI1Q6kzTuwdI9zRb1oDPrxRhZ0uVJYX0hQ9PxQf1w9h56wPUkELK/mOOc/y9GJ
Wpxc0C/5/OVf+vmrkHUpZAS8c8jSfIntSsUgsl15M5d++ypY61ZBF3eCpvNS+ne9ZlDB57+AuRNw
PyMfn//8Cx93jW8pFwYhX3XmLA0z5PaWSNfQpqu+Fpn/Qhz/ePuFm4VFn+PqkxGxI+DQ4r9OkNn4
2m9fBaaLiUcQWhT7WlVUcDbk2QMU2VQM4/XgSvvuwuv5PxBLBrwFwf4DqwBab91wGtPO9udt707D
5vOnuPCV12AWZVQQlAYeTmLx0640cW47SdX5sVNei9F/u41/Od2soSzFkE9Bn8MnxLFGf+/0Xbkp
WJ9/E2Vb/BBTNj5YPeA0up+HeOE9S3lNgb4Ow8I+sDP86GxaGPm2Mi9ZNwj4zHOM5OZl+RKgh6zh
Lu5gZdqFdOaRy3sAdyNebZ0Q3Prp13glVv5+AiZrGcq6dSa06nCHbsjfRj05+6bPw7huqYQaTz4+
cOur9e4a8VJ4AXXms3/JwCc7rTtXxtKCwMnn8XIpJFdZAVM3BKRnd0dZ6zZaIGm9RY/zrYOJ+5U7
XOiHkDWmNYBb34CLO0eFyT6Me4VJeoK60V1akoRZLSJ76d19VXsymUmWQ5VXs7hfCu/x82e8kFTX
kNesbMuRSHRVgb4bYyZoF2FQfg34eOnqq7zhecJyvXlBOVm7eWxR9dBdFTo8NyD/stLWsCCiZ+1J
TjFVnumD3YU7vyoPIusfZ4quS81+Yxx/pVi6dKtVD7RySle7fYmdx/RkM3gMwqD9ANTzrJ10cJvx
meWIP+PZ5spc+0LorVE/kOeyWhqiwCmYSYqF7ieSbTqgrT//6s6l659T5B/bRW6HOfoNnX8ESIbt
VRk0744tqjvmlOoAI2n94vTkQ4d9Cek9PTWRUzXhrSiK/lTzkD5Ui3Z3GobKUZ957pXDx4VoWct8
sppjEAK/lWNgTUlfeYl3FYJw6Queb/nH8wom6wr1DkyuiL73h8FJq35KOAW6Oyvpz84pt5N1jfR5
6eWu8obl5eAnQ2IZ7GT7TjcTZOPLPddfXLJrjJCYg6rPwUU+drVi24G5sNcM+uZrm+QaC0St0gfY
7ux+A5wi3A77kSecBUHqtEIfQlRK1wwRLmwUa3FH0Us4t7aodj37Xi8smloeQzgmqtkbV/xKhr0Q
U2soEB+Gpu+cyTk23Ip7OaPV6FzJCuey+S8JaI37aW3X64WHE07GyiPmtrAD7bLY7oqUtwU8ZWwb
mnQ686Mq/OLpdo0DYj6Bhxpq+DNso9yP4+wvkSGh+6688drE5EL0rsFAyu5a22INzDSdeXoz8JLY
ZL7KDhNU294+Tz+e/++p4G8v73z3PxekmQJPGmmOs0OKtNZO/toR4+9F4PLtNFU65RWvj4TP+cdQ
VsCjaNp8gAUZppnopj4isDTeWABPPAu49O69xlhNFJhx+Rbmqtrzlvd3Y0Bqiequd+4CQ5YbMwP+
kFuZhbN7o0+17sMdXYJmM9k8e/aKady6S19uG5S6yZS3KoaGNXsmYZtvKtbLmwyzkAMDYzn13WKO
qFOzW8GLZa+p3RaxPY8SsmVN5sQV7ChOsB3sE7E0dVJyre+lHhTEPEg4dHHh+86h8PsZYCgwYSem
gJ9oOtfc+ppNt5knpl8szJ1XWBO1aEOXzuPozB2LuzmvSWQagIjhT5btOrCO7jGHHXcSLo2pJr3z
PniZ3LpwZ8aJGwbnplXhY7A4TRlnhAiwkGxm5WmpZJsyrcsIU3ge+1mB7YbMwOQpuIG2YSH3kGVj
yYwR1Esm6PRS4FVveTaUj2XftByCApWbSN+D/oKPOW8z06QW7ROy6S8MnfOtsPvXsxDEbR3UR7fv
oasIum+0oH+S1paSt7NhbZIpEZdZsW/zYj8WVmzqadqLsZQv0HHUaSFHyDz7OGTXRGVJXXOzoZ31
w+JAg4em7aAY1T57FjoXUBR7NCFNYQcMKz7ZDhuouf4KVP+7r1vzBNkkvsMtzSG3MScYbca3rHJP
1jJ+D7IaYvVyenINg7K4/2KH3GwXTW56V8EYijgimip5gtTBpvLqLWXqAZrksLaGSXBUh+gH8Kb+
Jpfej7NeZDhbLPAd9yTd8lDdThSKWjBrUjvqwLvGAT/qZphUO8a0lO6bBungMEEbMVa1CzUxe4LI
aiBwwl3KiJacPjuthtF3Hd4tlR1886iUG2HqIcl4WB87GbIIovvW+T2NEAutm1iAkgU3qH6OC+oN
IpllMVVRvgwjlMatmnhnaUwoVwJWvGG6LQ4zKGxbAa7uvit6WMTW9pRiDrvs7Ny4SVZAqkdlXY3D
CO92+SKbgy3afg8uiJ0ufoaaAOYur9ABn3Q0aNfaKtXD6KX13F2WlVnUA7sIJ/K2U48ob1jSNE0I
UHPNUq936xNn5XTPRPg+dej8Wlz2sQM3c116L07FvUTM1bPT8dRy+KEtnJdlAVB/5vx3C/Tls9c5
DNa5DOrAHvmtW3GwVPaNCVha9gWBUOTE6lNeLgfu5Zsccqctxd6MsdMzOOqoe6sawzotdr5n4zfS
LK26ZmdL8YFe0klNXqKLbIshyq3Q+lg05IBux8mv8sfCC78vpHwa7PCeF7pO+lnvZOFDylEvJp08
2PT0qrjFweeksxaGRfK73SzpItQT5PpvjJu/z+O0LQ2FeqwF/WEhDhj9hBEw3zcDWIWYid74ZX0E
zHA/esG+l8KOPJonfcDf8nyBWKJL4iyHaqlVWI91bp1QnO1ZZh6hxXZHB/LquWwzQtOibpwHu9Ab
Qavf82Q9lN6ys0rvzqfWU+v5S+zY2WlS9N4y2SZz8vvRKXkyU7Rweqc4Ncw78Frs2rzdZEu+a5ts
2xuNGRPyDaTOsmFH4VexyOyfSvBvucNfSkzduKnvEd+pmfEvrbs30K2H+zlIEEhWEQkshb0Swd1k
m2bqbsfa/QeEkGPZwE9zmYuNtjmJFrsvYkpVFlUFAXho0Hky8DCx9fxD2suN5S+nVvQHr1R1jFcf
4x08uyw/KeOUsRb0fkF915jmDfIJaOvw/o1o66UJrHdHytPCkBW5tylo8C2T4rYKnC7yB/arcfVT
tTjPAEHjWO4jbunAUtn29zk0LPNAb6wwuGkDUOpU7nzAOjiMPW3VcWcFOPmHSRnqHbMUHPhU0k/i
kTV0W8GYGo49ZIeNdu8K63awy3vXyDfoYoFWYM8/MfcT8US6W/T8gT7Vb20DVq2Uy309q3unCh/4
8h1GW03Udex+Fs6mcOVuquobI4Jb3uQ3JFzgkYyn0I3NI5aTl8bvTkHNXorcOzGIe0UYQ8VKgBis
uf8WutMUt4T9Qz3vOFP3VkDuOWlZ8GR34+9lIc85MkfZEB6DJfkR+vIGM3qA5/z5rvXZI9R+4Yck
ngDxXqJKBdtq7mBvP95xr3kpLOc+7NjGhIhhlr1D6fXGNPyOWPBIKmzxnhkouhJzT2Zx8ozYd9iB
YbOJkbkvNzZ+WdEqEemhv8vcabcALVWAnRsG+g2CEm4clmwrQxg+NF35c5y6O0eI2yab6hu3EEgT
7QilHR3Q28Cjw4EERbfxC2/CQNl0G5Jndjz29ROccF+HkqM7t5hbp3ChOt/KowtIWeHXb1PIu6gr
wyFxuXoIsHy04iIVP+REvAcGeuqO8srdzTlzNwr9st1C6W1zthfKyJQnGhaxjsGkYOCD3mk+N9tq
gFltQ3SFXeAM8veoAdmWwM0p0yeYnD0F2teRJ+xfpEHk2bmGz1RT1lFA3TvbG56kyneOBUc0r4Oq
e13pSM39IXAR0GGVDEEVz83wNhF5yHzuR0YGGI/Lvow9Gmz7oUersMeLtupqW1TmwZoWE5f28Gps
AdBlfdc3+TN6rm9aV88j0MKaDqnf8M0gSuxtzUcgWujvzs27brp7QwGL8wB5KCd5ag3aPe1Q5EkV
Qg12cKpTkHdpNdIy8si4hZz/nhsYkQDGsJuV2IUB+0W7IEFedzee6/OokvwIdnlxLM84ZWn2HS1v
S+6kHOiBrVvZcEHiy10hkIHYVOz9TEA02eBlBt6jL2jaW9YvFHtQydDdi+Tle5ib59xzrbvRDijC
Sw+R1QT3oMztcq+7CTtk3K5H6ceq6gZqayYVkNY5oO7Cxl69QBn+vjf00AAlPy/liyqZiO3cuSUI
hnxxNiVm61ik3TdYxb5QgDsBEdhNnfUhZ5mgZkEd6Ik8ZXAlOTi023md2hZyPi55vatzcvJyWkVB
2B9mdz6iu/3Mx+lhwnAMujVFnbajW56dVGk0Ft4mU7BAseuXvuoOlRg0JGdk9q2erfmfninxIft8
M466iXQH1IMbWre8CrciIJusyY+AY78tbQZDlo5n4KFjcfYiNBBDpDuaj+VzoWzQnzEfQG9yPssR
Cy/VAUPGCKvgdrGHNgrgChbVNlwTKlfRyGIhQQHCDlw5T9YSOPtOAMtFNHXv81z1946sTJy5PuC3
FWIeFgfQaVP2EtcFIBmglVvRbNyfcMUAGR98dugnQyw/GFURm3F+zeyORkyqDxfiNGXYuNFI+jqp
YB2eLKU1xG6LtV5XmUicfkAFYyG8/MpgC5X1re1nO9tbTFS0JIxAkDaRV/Yy4jLc5237Yby5T2HW
+T3L2S97cs9Mdt2kTFgmGgYX7MNsRvKH36CkmK0DoP/QF0h1fjG+BR5/HT2EzITFFObQ/Rm94h6+
BfOmaQgYVN5EbwAfR2RJ8mGFzbPQ8KXE6SCMiprce07pHbPc8d5x3JEjCkUIQ08En27Uh6AWL0Vb
maj2XTxZl3+MUqVcTugKqrgD0M8BCMaMRSodtiPM3IRNmNoc37rKigi1XmpknRClIjqqDZ+x1jDn
i5raQQmpEi/34snyI0Ga37Nj4GLTjocAsgdE69dgNtvQnd8CkkN1y9Iv1URuwhEw9ZbcWqFzGrmJ
kfq3YeGcgDR+oU0WJKj3jszrYdYT4Gl03W5hTgdPnxFJjjWBjrqiLqOe2G9DVqgoOBcwfKgByIFn
pFdbdqT6IC0KczcbBUVrfJ+4y+s8Op9Iy4z+CL36uztDyiebdTrCd+KjNaSFHktZJfNckc0CtacE
+B6yz/jk/1pUYUWQsc33srOGncb8cEvVMuy1ldOkV0wd4eKOvTfouLi3Mz38Wmy/qGONb7RhjU02
PrPzl5KAWpnM1oiToRz7ncWG7iaDA/Vx4hakbVox4AQWmu1oQ54JJbx7aDQeWiIHxvDImKNu1tUW
dXPwVNG2vYV1/LhV0BHfUSDCd5adI8lOVZt0Om92phv0Fkp3pIvH8twQhsrQsxnrfN8EjD3xRTdP
+cCXeJizOamt0UqYqtuEta79Ehi/eMr8WaUkE+171hl6JHMdmLiAJNI3NM6zuBhcvTGglWyAx4NQ
YjMNaDYPWf9MofF741WufaLUsROJbg3WF0bRMhinE3QJYYAN0fsTZJsKqCtz77lDeX+LSkduOt2b
D5yuyB12nSKDDtlknxzIzkAmwHSxckcdTcp2YxynoWjpjdYN6lmRBP08RuAus5g4kAOOrDEMUthm
ovvJafg04n35S74cRoHvmlu8f9L+2LgxRecINkxwaL/pwozflZhB7CpRtTcDGwTOSGxwNg6C6B5l
BRhCo8N07LhFsQ/8briH0YK3L6CiHkZl7ZbPVoF1X+K0BEkTiQOeVPSk7UJNENEYbQDDghwnqykD
m5aUzaGagixZfM63jQQAj7tyPtQzqZN8CbK4z0J0IBRGWsRyyYZJi+0Mzkgbf9YK2l1ln/Kwm57B
Kv0etHDGZHNpPSm4SWG4BpuwiVJ9g4raJACZkkhNaIsG4Aw8apDVX4IcoEmL8mGLvA1/C91Oac5k
fktdAkwc7UxEJwbOjduwx6l3x6e8HVzUT4WNVz6J45wv5Y969MBrraXcOo3gMDp3YBN1XnXkPrQ9
10RVDlUieKJIXK5o3XhcijIegY+LfIrXsJyND5FXC6EiMcxW3ADCE3nF4jzN9RC8o3QDgk+GI8qC
QrbvgaeaU4E8oYx2sXyzuzDI7haa/+h867WEXH8auvxb0Yh5Q9pmhsiDvIWU/Is3060LlXBTLjG+
ym4WxI2XAUTgIGzEnaXmLvYX59zB8OcEbewuxoRoJ85cPIRVZA30RK2h2xIxOvtW9ie79sAZpgHM
I3p2zKG7hFLFm7+THg656FP0cdOS9lZYkJd0c2MSV1XYEW05QPF/jPvWfm7L8Ltp+j4mfpCnI4FH
2eJDKIjPgLGip7Jgn6zewwksEJ1DxJvp7z3HytRhqtXcJgVFy2XpzX0oFihjKfVzVGVxxs6TzaQN
NKTr+rawl2+li9McjoZxphqsk3Eo42rKkUwFRpmaWR/NpOeomtopLul069r5kEBC4wGiazu7gZh3
6bgcIMDsLveLZCjZfkCWxeT7GeXdMVNekqN6iFGzvQi4YoLe7JlIldk35ZUb0TaboK5TPc1v/Wg9
2yP/0MrgpCQDNN5Anp92QIm/k7xNVAe0irETg8FFJPzsjhDQW6iH4sYM5mYk3rtX6++c6l1nyuPS
8Qe4BTzUGqd1aZ2L8Q6YETDxI7Kw+wAqICCLjNPz2GTzXY9zSR7Xoh+OuZlF6jGoHIY4pVs5O6E9
zTY1qcQt9CX+wSnE+oGZ+5yIquY3de+DFO9psYHXrf2A/a87WME87duJ0DtZt+MOQ1osbTxrZAmI
MAVlNj2QuiQJ0v7PyVm2I5zmCx/lyaR3Zili1dobCOX8moX9QGyyDWzCIzEa1NqkOvUWDJ1kGT5L
VbzZU32LXsRBm363eB3m/9PYpIHt/Jrteusv5UZLfl9KZlK7cnVcl/mt40OSCOXbSfgIxcnp9ja0
8hLPb9BsnNByrvshjCCylUXZiE6zBxHXrZMrfBBnuFGoRNJJYIc2FQ7OTleTTddzO4as5pygHwTJ
1BIljGssx2xCT7YvEIX3T7TNaVqI7hUA1TBaGD31lH3LS6x3L+u7aLJE+zDPQL5CzCaIgCgJIiWV
nQTh/K1veRm1mFah9wQ/zGpvV/IZNpbfZZZ/b0j4w17QOQSmEs0oKV+tpvvpT0V2Gma3jX2QgYOp
UTGTbAOX2wdLWE+h44/R7EMikOexCf9H2JlsyYlszfqFLmuB009posuM7DPVTFiSUqJvHQeHp79f
zP5T51TVTFWqCiIAd9/bzLYZ2gbprS3amJHHoE5iYocoGlmmw1iezc35qhr/1Kz5OsRq2ezPKtjW
s3A8vEJU6XvRMDpB1GY1e7s72j4+184so2Vx+nuDVu5CGuEMxep1H65J/PmUt9ldif9ikjV6/tKV
NiMWFDbgL7Nx7VVbP3D8dSc/s0yCPcpaAaMshrpZ01S4lniGvPkhmI4bZzWFTBUU1FjVwLJQYjm0
k3A+rHXN95QxowWoKih6jB539005ZUZGtxTZgzvUuxPjwbT9qtpGfWv71v+jDLf6wZRjN8V+WBc3
Pmh4y+qsO3nLkCWd3XiPcmzGY5gtzpuLq+IVtKu5LnZlJL7vZYia0Rdg/UZMZHRrWf1oHs39bd8G
hWp9EWVqlUa5xUXhjflBm7WRULQ771q4gJilu/2ZcMxJHNvXX2s1Nq/20rVZTCkpHrFULawoL436
vjfU+E69AeaAOo/3ozDbH9gMWA7YVVv/2ks1xBvI+9nW0wgaYo+PHqNQJ1Ouxu+Odj+e3DYUUU/Y
/VmsxkRuSqC/Fz07lMnAUdo5vv3aVIY845MY4MqMgn1Jlix3QNVd1zdPtd+oightw90epJHhJ2TO
1Bi6qaZXwxtPiiLsA9hlLJNaju1xw3PorROBNKMe3fGzkMSzJ/3UeAmnoXPgN5qJZ03GvVMwZRkb
ZVgzNkH9xVfCpvPDh0o4WN3kPRRMiMzRvBeii9rB0c96qjf4RpH9lrU//min4ZZkSB2UuBb5sU4j
tiOVKene3pQZsUbjf9f2E7CVbGlHSjy1OFWcscwPdqMaHLDCdotak9FqVbrjHTmD7mm1siz25Whd
AzXV9wNH1M9eI7oURY9tha408whdd93mYj8ZGCrxaOfgODXoGLsBldhckz1Uc9Slo7aXpw0pVOyU
aBVMvxzjuvCCo5AyvDqrsf1YrYn2BifxFl+uzZgORlv2z2MQitRZ/cWLVRbUz2s4ccJuNcEBo+zE
0zi2BF2y3UXN2Ik+8jKPPHTlT6THd8N5U5PxSqG3H4uOgnNtu/2dGj/4utgMmiHEpIoPq1wnam6D
ZCyM/Jh1CGnmXXXHsXH1Gy9v+FVKs3jZq2EgT4dvcKiFzv0oNwME/FZVqTvwZONr7k7+12W3dVI6
wwrhJEXHPipWlRqTW5CWVOlPgTyWG1gML2tghzR/2o8LWVLdlXI/1wRfPDTW1BE2sobBV38gM3wv
t+1i5eP4pZTd9GsYzPLUMzh7xF9sPZoD0UYdiMIhyBx1MQevuWYo1SmORVAefNMM0syaipO75st9
UVjOqew4HczSpHKkez4Wttb32ic2PgqCUrxbplp/zNvc/cioYvgT7mVx5cnlVXHF41Jv/qGbCVeK
msYNvjjFVBxlYAERmF14KtCCfGnKor4Y47C/1cSnWZEiDJO0pdq3NO4G1GUvPWMFFk5WVdlFjpAY
OdzcuFQkdEb+D4Pl31t/ew92G1f/vra/DNr8PUKXJXNhBP4txTR8JQgzBOoa6RPWyliDw+o6xt00
OTfjn1Y2SbbK/HM1qvKbmenpcbTq+W0bmaaIinX+Kdp8PAQ9eSKurBuSWsUYmV4VJPPC4KfXh/73
ZlthDqUxbGUq8bh3HwOvXOZXAYxZfCsmoyzSYu5Ad3W7vIbMQIEt3YARZgEZRgob4pQ0ni8eiCeD
IkWQ6sFQRdKHnXXOhDXz3nIjgKqyrLlzmlt9CD0VwUwZ72Fg6ViZi3+R4zi1sb12I+9jw4hbV9mP
2cC2ERvZ4OBiueqdU6PxlR1h1Kd/shdu14Dm8rCE6mdgeVPSTvaUDvhMRNjPk+zp1pgmxX1ul6QA
FYClRlA/qUW2Xyt7dR7MZjbugmK1b6tNPBoEqByqWeqngtSXKlp2t/WoYyuYSMPIX2SdL7E5TyJl
kb1pTuSTm4lPnW93e9B+HclfTMoF1C9k2C2eGutYz/2TlhBDi31y/eU+t3fgbGIKZLl+W7RxrFsK
raw9sT1LkuLtt133CyhD/WAEg7rWQ7HjLcKUDrDGszGGbYLy7ytsG96Fxp3Jr4h2R5VJsaouDpv+
u6Plb8ehjF6yoo6QodzscLI/KvQaYCH/EHSDn5JqTKfvzBW4qknF3YQt7b7nsvHWXdKZXQ7A0DB3
vMpIiOLenJiMvYmTbHef0spbnzJdBGwOCwnAlkDe49KtDktw2GzvXNQ+sGKOYC9XzvcMf6qo7Kwp
CqR/ZwHp0ukx9qq0+dl4C+0BzuJxu4ffc9pAuo+M/RQJXEzDxynSG1m85daXoW22qF8cwn2Lgsp4
/FgC57IT+sYAnFoS1uZPKLkmykP4jjY4LaJCGBhwPORDV0b7rogFKAigaM21iMx++qU5VRF0Z/ho
sdOAhBVthDOgiNw6W06bod5Dvy+OppPX4HPOuc3rF7KWr04urkyO/JxmJGDEjHgHGv94y9Sd4yxm
EXm7nA4NsskTTzd/2tcifLLzyj1b5HqdPNSOkcFwVzza3bPMi/BeUfikojDqo18A0zqW81RWfiIt
ZhhyLEcSZrXunRaoK3Ny0qtKPsHxwl+mtvxY02YmJGceVLhj+rSbl+JGBXPEpnIL+xhO2oPAlDJp
DehZt+0+adbp75fdhEdbN7gPsPENXCyamTKQJn6aje999oV4ZB5M3Xm6Ct/yTGZpYI5dVDvzhz8S
ENggMKia8tcWGt6hsmDCe1laUWWqFl6dOIBmMyqkhlCsXdsHj/PeqLMXLlhU+eES9fn4m/+1jsLB
qSKEszUyPkulUnMPR0dVB6ueSrbM3SXWxvIP0nKNeCg2N7bntUo55S+NloS07uarCmo/rdwqvMrA
Bpx168dcee/dVs0ns9f2uev0l2xEMgXFqxL4EDcphTtQBQDKlsJamBYxMcCZgPDKcGhTSw9voi5N
oALsxAPe4LQohSRnsO9SKcaO/O4moG2ertjghoeaxjbSmXSeOcUSp2xDYtvIdupFQS52qyE+hkBH
UMn31d7DWpu8lUKJjMDHTCL/NJq72e5VVFiIEypn909eUX0fiumyQXccB5upz3Hwi5PX5gLONHeT
geCWuDJZaXOow3gthiPzeWvMgOi3kbC7aLH3LdrDAdJyW3WK5QdYEe5MlCjNL6wGmNCz5HOATWvK
Supewx120JPTTx6RgacS9kalZ37TjrwhWb4d93b/y7tF9owVWbxSNi+iVu9MXzhRCXUWb4XfJ96g
IfQLJeImUwDqGnVPzlSuAqxMHdfmfuw+7C4FyjvNUc3UTNb/olu9d/fu647nH22orYAEwuCJEb7v
wVyngx0Yp4zEprQKBxAgCekPwb4nSwtBIGodpjrYv2FA0t7vOKmcc5HPPw2fWcjKD6qYrbC6mJlD
32/iG8BL3cUy0F8oyHE7EjNG1b67Jn0lHy1sOjgK+8ex2guwJtZVthcQ+NbgHoUzXzOT1Enb7C2W
E1VvO1g+S9f8QUnUXzejVk8lHUYsLeQvoE8frcECdzw5o4JaPwcEkg99V23HxgQL61V4v0zFzn/p
/1l07jwuObWSLSqbprOkVd+grMbJNqF9eNTk3NExzMucuHM/xRq738il2WTfue0QXk7H1pvLcUP5
ku5+97PNSi/mzfkuQn++n8N2eWhAR8u2bpPKUH98MfCmeLxYnZpoCuR5mJZrwULj6GB8o2FDgb8S
3UfXwzS3joXb/Zy/F4tzVWLrCXfMwacd5/fqdXe7w9dbdfdmz+oQNC2hDiHhhxknPojKe1sQ1Lrt
tRHVrvuLW/HTa1jRQUADXpbtr6Hbj1lex5ZT/646D2xwND6GfcI5oV0g9rT4DK0tLedhTe1FF8fa
GR7cpeGapjoYyn028+yuWbF9b5qhPHhai8SjGCCCu4V5sVjkmFX/2ez5T6H3+5GYq8Tpghm5wGDX
Ohrn0voNCz/TrpthVUSinwTS1SzvImN1rZRPEI894diHjXDVaGkzevqdutxgRPFoernVHxgi4Vy1
JbIn9o9JbxFhdVWZ+PVu3VNhEifDPM4BB9L5DVOV/b7Me/8kJ6c4UszmqQwd8rbrQv7wBWaP5r4G
l9Jt5tetbtVl7KnCqJ8ym6y+cfUvU6mCIZYjHugam+zfhprmOfF6RAPMkHGab6OsYjxdmJ3F6x+v
JAo6Wu/5syPvfo0X38m/szamw4axcvZaAesDdlVlc5q1u3+fuwzOYXGlOoeWGJukxSMXr0SxRfCp
8wEpza+qcP27VbhtMihTXP2mNe+9VorPoBq7Z6AvmQZehQpostuf0LzrSW29Tqc6GFNv3qyTBdRz
FlW2RTVVYQJgFh5mp894wtLGbDTM/K+5MeoTRGUd7xjuHRl/nA8+o//HtRrsTz0t+6WcquJxN6Q6
glVkF3RY9reds+BXGWzFHzXZEC7zOqR6NcRJ6aA/lUbnvOqCvd28OX7LDpFLFI5iQQimNOWdJfO4
lbhQJ4G3GzB02XjqiFKF+UAYUEdDW46IInz+mJFBdWhuaBu/yTj4YdleVZBPW1RhH1YR9xrkD5MR
Fknml/JgSSm+jR2OdqSWhnYcTiMxpdWwv0AcN1V02yyB2UZXHG1jYuQW7TsglV4cOyJ3t00dc0Mt
107K3iLTGgJegrKj5Gm2/GJ3lvvdwC67jE3X2K4IXKy4ncPiNSQlC3cQ509YtPMf3tItAlDGhiQH
IMlGx4zCUgDtNitTdUUGf1d5t1JkMQ920KqvXpsVcWPL9TCDu72Fdd4d/MpGxleU1TVcgvpVU2Vf
mb93vtKIO3gqyzJmDLw7Nmtg3KP3rY5oEsLYLPrE5sC08Q3EudjdtmRD+PUIHGXAf7uec1rWXnx4
owctKTHQdK5oDMIbiK5bth3QjfaG7DC6zQorAT1ldl5CH9xB7k3qVno55jaFkgVukayC3NVorgv/
nGdreHZaOfwyJkemW6XYKBpz/BD+MjzPohDn3gnVh6NX/VT7oOr+YsmDyibQTWxQ1nhTg3PED72n
zl+K1BvGEQzulouzKm/BI67PSPC1q0+11aSq2qZ1X1uWfGuDtUg072habb049bqbEqkWKwr3+SSX
/jbFQJIBlgJFbDSdTlEbba9UiWgTB3+aT3gGAS5vuR97IAQPQ80BE42+XfwhrrI47eiddJT7KBdd
2+RXla148iYtgCLy/EDwm3EfbOQ0MLQ/V2+e6ylMAMvpGFDwn3F4XuMyR3WESdP64N2GmO0tE8dS
ze4rJp55umz1lHru3FHmD9N3lNYWx0LYPrhbIVK6k+ZAxqKIAnupOHkUQjt0QxGDgVlCcMsOyzc2
p7Dc+4ODtOIH7p3dVWz03Cz1/K4D2zg4XPMJrZdkGw7WqF855lQvJvKoZ/x1A79c4nbZG0Qphf5O
IAtOBnp1owFgNykCZyAC2ACByt1lSurcWdyIFUr5vDsm2xp9xo9grPC0CkF2hq1o83imc0Tctxmx
laNPhxCaVKrDIjgMjR7irsVMFDlVed5ZdffdmFcv9uw4FDKM8JXVEkAwz81F1uWWhIV2HmlvJFIA
ZOcOOVbfQmQWd5jpe/GCjwiO5hhbL4RO0YRAGu1qKX4CGrHTFttUPNM51w+6basw8fy8jYt61mnV
uOtZV2qKufHc1nXtjsBriHvqWh199qu70OlJFCv0cHT9qf/ethCQFkYl95aDSDLy56J8LH3adDN0
57OoQ/2+yZzRGdxF2iuek+rnJio3ZobXislutsDSmowYxQVoHKUgoPFNz2qSs7tRa4jGwtshTOyF
vA9nYg1n4bPBX6xlF1fZwB5ugXVT4uZ9fYNH7c+ybRCNYNw5ZtVzFS5HXpGEHbtCjipPo22+T4aZ
1pBzvbffQkfTNsCqHQHgnteJXS+XvIbCbuY0aFwEh8OlWcpDSLRnttX3Y2GOR7MyUmrf/BBMlDG6
sh/CmU3aNw3GCUuqOt7jJ3uZHUywuG9bSUCReTYcG62dXz6KTLD8cJGtc5uxDsN+qIfmqVjNuGjN
V/R5L5sJ8zHMT3xbyq9peAiNaUahVDpnt82bhOz14FBW4UPLUMydz0aWroS5nhsoZNIQig/gz2Nd
ltd6dNc4Qx5n28VVOK0V9Wb2ZVnng2kHU6JXYC34xJRHckXWm58zh5GDHYYwRAsHnWufPGpf5J/x
4PTvhFib96ttWJcpl/nBrBeLLSWs6SHr4L3BOuMpt5blYo3GyvISxUfQ2FaWBMs2fjIpZN25TWW7
pOkOWoOXoAaG/6iDJ78b3RTlohVRsJGVNucqnhExQx8Mwa/w5q6S2fuAbxpWJBiPEByPTs8/2r7f
HOYhdy6tQ3i2EL4ft21mHCu+S5K7gHgmBvlJ1iJoKSx4yWbcLNhYL9Anotl0DLbhHLAoGvBKQ+xq
08Dcb2O7cs7WNshsVb+Jefs+uAVA1U1Eh2zde89sNbwGrtAP444cYeqn8FxSsl+Wxdsusi0QU4J/
p5ZFsb0QRfsNolqd88BH3274zU/IdXnnE/1L/kA1T/E0FfbZQugGguhsBwle9ugEkh9DHxjlbDk4
9Q5BOtJTWxCkmzruZeNREzk7BKzXFPFWiuUoBpMy08N8+mRhioK6kr4ogmSYlueGmZjPkIX3XJXW
BLHstfelEmhQvKX+0ZTaf2l7oe7CsG3wIfXnPhF93tpRWc0+ZV5gNH7UTtJJvClnDfrdblzd2vaR
vWBsuHVWC0GTXwMIh6hU+34JGf5+9v3BSXCGnMkPaD+wuSUWrV+esFB+GXwJ7RGEy05Ul4uKu/OG
6TAhd2afVzsbwdJfjBIiKdL7pl9At+rjVu4Nk5lbh16pBy1D9p/gQm1wOEPHyVAHj5xrZhF7wumv
XUkDIEVd3wUj/lbOsqm4LFpgRRorrM372XjobDn9DjieUQCp7OgMzXC2HVl5kUJgg7dPVj5MTdAd
kBr30RrM2fe5kHc1aVBHUPywxFywWt9RaVafQuw1VikzAwJ4jiW1rXJCpP0/UyFf+G7VqXS672XY
t4C9TXi/8YI8jrb0uA02IpfE4LYzuO1vH2BMT6Xjr5c2VHQCUvWnfTLGS7Df5lG9gNaoCHKqPEel
eb02qa5XfcDBEE+/fcHbcCV/pPLC5rwHWIGjDbYRd+0FJzbyXSHy4o19ZEQVsI1nq8+tSzjzZemU
x7Rcu+FDddJMV2vTF+x8+7Ox6Q9/Cd1DS2uAkZdoYnSWb0D1SO0DqtjQNFu8wG+ij93NnpGAL49j
rbs/m0DLVVezFxNetyaT7wbHruvDJCgYNemoQGNPtgh1itw9VDaGR3a5OfFurtuNsfdeDfxYUfi7
yGNdqH5Jq6FURWfdDyKS9VY/9LVlx7OUY+wuygXQdGwghn2Ebb8NlOucMJfe78p0ZZLk1seGv8Zy
9IG5699UrtQPk3Cns/a25d6RA5IEIJdX6EDEosPNzGBv2pPhKC8yljW7hG5bPPnNHjAuNZGMAFb2
MZFK++JPjnkyraC6Dr/Ag72DYBqW+BIAD68Q9v0Ev/jiqlxH8zDcuXjFwChtDZsAzL5hFxAaJgn2
M3kb6Tr69d3ao92qrfZqOdv8OlcrsoBhtV7yW1HuVqitzJYV7m7WO9LAQy/GF2OXRF5vz17nPw+t
d9xDDUzRNJca3bS1D++jgZIbiOhB+p7JRKXdn7RnmimJNFBHNyqWTsNKPRlebGk9uWq1QLGyP+sY
HlpuU0SsTB755g3NnO0jL99LYxRv7O2QRtB9S1327LbU90ra7jUP2z2dHaSAOHYvV1tT1djOfuoC
A5Hj4J6o+oj90W5xsr35NV90hqaRTTxrqyCuff3mD/bvvO1eF6O+y7fbDAtkyQ7Td9vpoPH3+dmz
XC8h6ac4WYjkmeo3utv8EHRnqb1UsdgRXYnnHJ221Xqpe3OVEoOokt1rvpkzYG1pAHj48HvRVkIT
5BWslRCsG/VqwFZGWTUXB2WLJh23CjagI7AHDMuOLDv/MapZAWPgRb5WXZaizoUHZ9mOKuyi1Q50
atsEg6O9WbF/msFx3QVcFP3YV9XNc6pLUUSg09/MriPew3fbeJluhNtUdMeuhpytpZsdFjfMQRV9
dFIdwy2WR2Y6KxlxPofXdcVj5+RL5AkjU1gnuoH+5Hf202z5SJFRGHAzg2uGkB2laW7cqyIrD20e
IGGHoIzKsv4i5nkEhLA/DFmeHDDlSxaIL1WJ5mW0tk8p5h+uOeK80YLK2Mh7UuoUj0CbjlNbtMtz
5bdvWe99zcknj/p+QUIq/LMj8ofd2DgCsCV9mPXUpbXG0aY0eQwu3s6Rt4ZOut1Kr1wygehVCCYn
ip3LUMxGhCLhT9aQO6BQKyZoPHcKBeymZ4m6dq3Lh6zCr4P5aZRKiz3GUOZUU8jEUEWUQWTp6blz
8tdyzR4Mw/1eqPJ5r/GWWKrsXgwEUjbs3fxChKC3OSKXeYf7YHb9R0r5h8ExkOXXX/d6/MaeNIIn
TSRUZVre46TXULqvL6pB/SnqTJ+ETbFCu60feSO/VapKMZN/k8WOgsR7syf3IdzZN1igqEEJVp22
7jzn3hnVxqvo/HukJHwdCeKqaphcoWWV1Lr6hjTthLrRTsTqdklfLA+VHKECqBQOYWiCl5brebf3
W46cRupWT/Q2wKjCGCi3eYopzDF9djClk61/jTqrUEno4jvrVB4rT/1BB35Y1+Bjw68YYqp4NBx3
PSB3qSJBBxe1tvPOi/Ae4O1+akz9asFNZX4Bfyw94lT3NxTHWQp7kXjKQpdsBVi1wTCsofsxmd01
m5FBDz1fMbOa4sBUGO+83/2+8XjxWOc7PzTnXMweHVVX0brOVRyK4nXNzUtuecfCUoknjHcxI9z3
+oOHFMEB/4r9vf0xGEVK1lpKi8zGVjOhM/f+e7Gh728CDuwMmQ7Cff5pDB5b5tSQ1WjqimZ48pjf
y5hK2GbzYCrzg9uyxpXlfg11fixCeWIuC9rUOaN/ZB8wt6+9laE1XYY5XrDpp1bPrpMK0Sju/bGH
xLtALFN2SGTAPmqQO4Sy75CRQLH6WU7l992rt3hhRIeF3/wxFbqDxbSBIcfmA7b20d8YDDFtgMd8
lMzgNMWFZf45WctRW/p2oCNR5pBjAMjLk85F5tggRU0r4UGBj/TPw4D7mBQWhgIbcz49tW2z2VOM
pAD3gl4DcKvWuFbVwNlZ87Cc4BFJ/gw+5n2ZFuRtOFIuV9Po9WO2utAvhZKp70jjXAQCNKENTbQi
aj507cyG0wbhTxQy1qnMZhRXIxp97Icuy8o9lqE/pHsovhhjBf6bqf4SbvCUNSjuuR2AXqzN3g+y
NGHuhvG3Z7WrE7Vhkz0ae8l6z4EvpN2gi6Zsm1nyyjUe5QSSZlV6vjJd8bK2FbxsCOWH7OujagV5
9vBZZ2E33WXKrO84LFEh7JlIApLjaNFGjXEAFbHqDdRIA3TDQY/meAA8/1LZ9UFS8M3Dft0Hmo0R
8ZHwt2dbD7/t0EkcgxfM3Cf8WAvxthnWIUDedNxWaV3AV8z7bt/cy25RkXYLmJHAti0FKLTjLttU
aqH3FYO8Gdu9jn5/HtvtuemgCGVGXWdrpthKQz20ln0hqY5R+aX/jQ8YjWCev6nJ+SkMUL8a87xI
+Xo7iJrdxDTmb6R+Z4mAC4+LaRQoc8oqxv0LjaMrf5C9AKZbArHKLLSP2A3Apus30Pc63kgmjGCB
KOM0lPSA7u0AwpCoYl/jtm5qXDFglxiryBHu5sMl7OwztNLGdAVmQMEuvOMM/3QwGG8oM+tRuuVP
aw9gN/2dcs2cDCASJHYhyeR/imG9IdwMvubhSpBklU9prpmWHXUAgqYAkHMoydgxLVSfXWM8ryV/
UPJYd+ppa7T3tDLXE7WFY8a3YfyEBPrlGDJm8NY7xFuYZuWlPePhkSuM+5whr42KxvBWkWyawTVv
dEkmHTMMP7yHfikdEIH92tv62QTivXi1/Brgvm/4xbnY8CM2AKcRJuusSb28usMfPU9M+Co2MQM1
QuC9sVe+NKHzUpi9e+GZdNhG2b+VcL9uw1glIOmP2rI/WnCRA8zLny7fKWJb1jXS+7LvX2msnurA
ug9C0P2eLTHqSWvPJyzgPHDxSFTzwsOZvjEZxzMYkE4FtRWbFj3kbu5PVd0DRgzlPS3FdZ7MLZGO
OCPY+eOvK86U/W8IVCT5C8fZWE6vRTgPUdtTJ1treULuh/95696ZavkERb+NBeUOOEv+4hsw9P6g
3/OFn1r1x81ziDvmja09cATjunvBN1/CPhPnCWQjDbh5FKm5Yd5Xpn7uWspdU/T3m9IXo146yGcw
d8sPydKlPOoMuJc1qwCwZxPvW//TKtW37vYERQYRxWCy2JznskFqtor5ZLFI4mk3XkVvPs6+9Ybw
5E2TZgxIvaE9nS83eWRk9ePdvov7bd/iKS8vWJXcd7qzGH7yTwqshxH3q+XdNP7NxSrsC8HEHxgH
IQlQ6505LqBmXYsyDejIGeo8EmP5Ws37J+ORb9LpmePq9IPKvF/SC98JhaTOD/uH3DP72M+ILW1y
gBP/Nj3zMPmiTrbbudX6fh7XNmS56OCdAkX05U5WSjSvHdp7zHndlxFJxGHRznoyKt+KOtuTH6TV
DY9DXjHkhaoK2Rvu5+ZGNlDvum2KhTO9rUSjPqMG/IDSkPeeV1mPJPV1f4ypV+BKlNMMK98urQer
uW92v34SnP6/jHYfX6yVYsvVrfEpF7Uc8mGFzmt5wZy+81JjyeBG5w5QWNbFVdlMNZtGxyA1Bkfd
eRlddZaouA9+iQM9XLtvHPYFOxjPntouBY7uCqZ+I/mg+9ugMfUKgHP5ssOu3dTZ+WEZBztmJFA/
SNOHnq0cJrZ2c5oZjq83l0tsf6ytpJZxrPaurwbr8v9su8U4iid0RyULnqQvCIqec3c84+v/8c9O
CX9nX/EX35Lar8fGDzBT2trQQ4DlFkdN3Mi/eH383af/xaik3Kupq9TOpzNdmHfqa7Uy/vzP3/xv
3D3+K8WkyxlsNUlxEO6+3nnVFFwkHUe0VczmE4G4RZ7qzX/J5/gbzwr7L758DLGa1XaLgXHMm1Q4
iGGqGe8q/8XS6n/fJzyl/tOsAlLVNQO7Cy9gTokjL7cz5Z/v0v/+4uhQ//OTGTdZAs0AyJ0aSmgO
9tlOxl3++s+f/r9db9z/8lTT4e5MIbOve/gjRPYmg2fhiTRkAM5q8udOOv/ysP/uQrd//3/cPPJe
9P10gyYKga0ZjU/uPgiVAmpFy/yrlP/ye/7mOfzVXG3pDDCjgru191sNTxKatEbv/3yv/u6z/+KI
hHAoQJu8z3c3+bmDbr8tw+SfP/pvHvJ/OaKZ9TCzM8537ewVh1q54ZsJIol40Jh+/fMl/u4B3H7V
/3kAgiyWdtK4QwtKuKhVnU4Waf7Y2MVmqHuvct/bGXr1n692uyf/bd7ievZ/Xs1Y3MB3HA8jvcY4
07y9l6QKri0+RPP+L26Jf3cJ8Z+XKCaztIZ5N8AfHyiBFmavmxLTwf/P2Xkst61sUfSLUIXQSFMS
DCKVLMmSrQnKETlnfP1b9Ei3n0BWcSiW3QA69+mz1/55/guWmkQa0SbiO4MsRDzKS+MbpIUvkWU9
Oq1yHf3UlL1SW80n8QL40DF0xWvgQN4IyWNaMUtd4Pgt1I9MP+u4fyyESv2AHGvUb6Kqdn38x4zN
7fkKWhgOsvsheAYuWRQX2XyelPdzM8wbhcP47rrST4vGh+5q5ZZNAlTsHhRb87omvXHG67wMTPNU
YR+K5gpiEDVZVccUY+A5EyuVs14Wp16VXnJJ1E+d8JP+L4PKohQBImt+fDTUyr9z4rZD5FhmKAVm
klqRRE4edsv+17ltutQzOuJXJCdED+iB+psaH0dCdFb2LY/87FAUVuXFjsGdjZnByO3UMrsxejd+
Gpui3MWEdtbcCuvfztf859AqU8Z7tdxKxa4y+odCWCRPFGjUusluOH1zmevZcTHeKS7H/6ypSIwT
2VxcmDOWOpS00jEDFYFj2izR4AkO0WDDtTMycaFDLYxnGfNVdg6pJeCBDi5i0ugUdgHyQtQ+NC48
YOH1ZdjXYFZIdPqBJDCo+l6vWeMh5FS5Od8qC6XLxpVNULcNCRn+AYKrsfa1DAwkGpL1+dJPo+qz
7ipN10XvaOTa0+bm/MgSYZNLN+RfhfueiksupQv1b0rTNdLPzh8NwzlUClloEOpOOWNkJKgQSK6r
o/9jnwFJoFP29Fxr2hna+OhP2cv5Clp4eyHNGXVktIAw8bzPba6KGnUdE2eJLxkZLFS/bH8ohOng
oxK4h5loEPmD8f2cEHo0Yo8z3SbMygtfsbAkiFPn+jDzGRnOoT6IqEMQt0+Tot8JZUKcnr+RwHwB
Sr70CKknhZVViDByHE6sZew1ae90K4sTJGdUm0vgLuTEdr5JFkaEfHyAHja3sW6fYBKvun4bGhe+
YKlcaeFnY2RHuk1HnYlHrf3C1L+gA4v25996qamlSa7Bekm34wbMpEH4q/2d9Hd59yMPvyWWcd08
apwm9g+t7Crq7IPv9A927typo3Wo0F6ff/uFujGkXXyGgh5Sje4cbL09qe81dFbtn+vKPtXYh9fW
nVHxNVtHTomYbD20WfHmx5rz+3zpzsIINqQRTBZcrisMr6Nrj8Z91Azl17Y3a2K25FGyLA/pweem
ee9zF/QSaYiNUl9BoAGNZJ12uEcnxMpWijUOmxztz4OZKPDC8KSyUfvppaeqKvHB0RmG7yjy9G1S
xiT5cOPLfa7djhqalkl5QUs135auVuMr6JYkxtbBkTAJwWU2/ijT23ErEODe67M/PWdDkTRY1NjJ
LiQzdiO64a2dEv2577C3bky1OwbDUH0DiKqACRkcrobGMsd6ptDM8JasMGLj5pBsuhZKyjgq7qHh
svUnt8gCnY5harclFruEewgDB4r47ggUBW4W1m9mp1oHd9ZHMo9Se1OEHARJ5VQ3WQMz152G6GYw
CvDzKWl+bBFaNHpTsJ+1AFmdNpQ3iN2UvWIUMac9uys3HI6tW2EZLVobgXa40epbkQboqCOtIc2T
gA31kaGx2QnuQ7aBSPQ7ByBT453vAAtdV5XWn8mvTL8sC/cwELINEoc8M/XCqFjqWqffP/Tcqgtz
MVfc/Tq9bpIW2yiYk5h/yb9QLjBKl55w+qgPTyAxXnMsA0cJ9Fp7HRymCPtda186fi7UjSFN2jEE
tJLuOx5HvTDILQVnGA/In87X/NLLSzWvxqHtkKnlHIrpvZ1eDRJXW/F8vuylN5cm66ToOpSXvg/t
p/s2VeOxHPULbgVLry3N1H3SuLAVyT33/TeV1I6Y/C5SCa6rFNletwvNjLvySRz1uAP3Bwdxbs1H
P0QucFXNyJa6+Tj1JWxt9ltZegft8mcMCeu6oqWZOo/aPFC5pT9kZUdiqZ+7Xsbd5JU1I03UbakZ
oUa69iGKb+LiW57+mSHdXffm0kgt6lpLBu5wDnE5WqtCDIOnuqQLXFe6NEq1cpwaofrOAVI78rJ4
fLeH/joTUFN20y0qQXI0/MqDw7FyLXpyFXW/23BF83Ld20vDlJwoDS1bzc5EzPNdaNVk3yEw/3G+
9H9+r58cMXRppNoDt69x1yMu75pox/Tv3nBPM72kZkPmYkCOIYE74FOVk9+S2aqRdiyUrWajKq7c
MNuRpKNtLZMsbawrnWZPbD3bEEJGlIqZwKWd+MKgl5156yqfHd6tO3Ikz1YQnZBRmqR0lrHzeL4i
Fo7Xst9u7cKaAcyWHf0Je0HT98Nn6FjhL4tUnZ1K2sKTG1v1YzGXzt1cDHl7XedUpfofewRnbjy7
HPEcEJnlRsntS07PC5t+2eNXGUqTWw/TP3QQw3y7Cbe+2mzhib0BWzI35ytuoWk0adYBNgs0h5vS
Q+//POXI1mCH0uTCZL+wLdekSSeI1WhAGCOOPrk+iZZ+aZzprnDd7QAZZJrT7flvWFiu/sH2P6zj
VovOlqM7g7j1+3WKL/JNAxnkwi5hqXRp/tHhjIZDzUdo0CdSLA212bpQP0stLO0Q0HU1/WyxhjsT
WXWqrtwX7BmQI1e9l7FVuDA/L7WxNAchT2kmNIPwFiJtRCVUBqtMT3/nyvTnfAMsfYc0CtjWFyON
7Rz0jkMRFCVS+dwMQk3Q//Hxpz7/FO20R/hksvv3+4d2xs4+TvMBTYRVpPsSCMLKbQG6tj3R6qna
EWJDlRSTxMy1bV5divgu1J7s8YuLez92OjuWINYfDEjQhk+an51szn/VQvdSpcNfPLcI5N2cLQuU
Qedk+UBTXQqHLxUujW4rSDsd813nALKGJB89W1mVfsnGcalweXS36O3JwmDD4rsbS/Rf3Hi8OV8p
S3V++v1DS9sk3KVAtZyDOGUK1rcKHMnh13Vlnz7nQ9mhbocmuSa0p96SJRtzR17um2m47oJAlca0
kbTAW0fhHmDsNl6hTuV6jBGnmJkR3I9DCc74uu+QdtLxSO7TPBr+QW8NTqXa3mgczzTnC9/xeesK
2egW5imXKTZN0OXuOnJIFhSXvHo/ny6E7HKrq9GIEDV2Dir7uifLCeZDBc/utm0qde/Eg++dr6Gl
T5B6v1vDRHZGFufMyWBTA3pytQujdukTpL5vuuNkTr7qHkT/Neb40rF7TMkp4kLiuneXRoAF3nSu
Y50H1BDn/Qlp1XVnGOFKA6BXg96pwPEfEPY4N6TFTc+hqYQXhu6/4+3/z9LClQaAHVrmrCaQ7ay0
UJ8cgtN3AbyKVUz2563ZKTYpIzmY9UGEa7wOLFZsFUxTKPx5E/aa6TFC0UAqirqPYzQZXWhnXEUS
3KvzKl+3OoIi/AW/OrU5AcBFZdYrMCTCKFBWfc44ME0VNipKE8/shOWRJ57cVwh390Xku+9JF5BC
FjWZGl3XVI60+qWWWc3J5DoHVIPOjU4Wshf4YrqwR1joxI40zAuOs1kAi/RQZNPTDA2+Qb13VR+z
pZCmmZDh3ZAghYlKO97kShnsR8UwrptA/llvfZhncYRsNDtleRiMauP2upcMw4UNzb8yPulj8k5g
hpimDeTQHEU2+D+hrmbfyZYLvqZWlsD6LxydnSz2FM/4woJrd5wNsC3QU7F6XdqCkHcFehhEcRUw
t4RlO70kSD2wLfCrC3vOhelF3hSklKnrDnWHABcIDtibO3P40c2XztSfr69ClWZGXU/ruDGS+Rjo
pk7e+nxTgrjuxPDjfM9aen9peqwnVBeFUhDtd1J068noFX611SxkG6RHXOi+Sw+Rpsh8COcacd50
tGCl3VgDIOBOSdlHGzlqVccKLzTGwghUT79/6MhRY2U5QEnnAK0KQiI6V7aciOLOV9VS6dJ06VrI
1gr0yAc0NscM9jh3YW/ni15qZf2/L06mIUUzLo5MUZNX1aTtopwI1irpvRfaQDu95icjUT4Ai84m
3XmaiP2knLSdYGhv2thVd0qa5StX466kxbDSwy7C2NauYngqFjbb0e8HaLI5knLDj+sLVbnUIaSp
MlCKtu/ydD7WWFmi59HA+qRjsLLIXKqi7Ms1tWr838ZoLoK0UunbSucfHaQxvZ59Q9VwYdr8F3r6
/xpFefLfVisqEyqDSUhdIITZc0jLYIHYuDDUwpwAqanWbdKN+ZOfhtYGvglu2krV3pVQNVApgohy
bAS2gd0YOy4v/F/QLKd1rpWglZKsGHekLse36K7UvV3kGuZcysTI0UVTaxfa4fMubchO6wG3KnHt
+9MxM+IDpt+HYGxerqv80yM/jMV4To0eX58ZgpS77wGJGz7uz5pxIQb7+Ygx5L2L8OtQaZURd6wT
RcoZx3GTFaXtKWVoPp//goW1y3Clubc3DFxmLDbWYYtEDRLC1AlgyhCgekDrvoIZmxNlXpSCUzch
PpNSgWHwhYd/foQ2XGli1h3EREXtTJi9K1/qDluDTPW/kZMi1nmOmsu1Sn/HGbFGPJfgLwBL+6or
WkPOD9KqNvaLPMmPJ4ea5quCHL6xa4BvI9KM4sLGYKH95AShNhpH0OelfYB3XB/AuGoeed6FF2vg
dc9X4cIjXGlSjQzVOgX8Thqo7q1Ejbh1QbquhYWS4vwTPp/GDFfaT7pRCQukoI/b4tfUfC1RBUKH
j8wLy9nSB0izZDgqwibFbDpG7r2f3gTiCZ+gq95cdrHvAHuaVuPYB427LhE9G5hJ9cbd4F9IIlh4
ddm/vuhtSJssXsdCA2pm44UC9A0u73UVL3vYW2WDV/RoImJCRgcHbtU6AIu1ZMXp5boKkoYfHByM
ATB3O5A5vU7K3YRgXXOQTV6ooIWZ9981/Yfp0Z8IfA8tbQtE53aKY5Svl6LRS0VLM29TCEhhfcd2
vu+fqxPwOMWn4bpqOW0uPrx2osHwLUsqvjvdYp4kkgEAi/nWsl+ue4A8aDHvtVODG6qotRGHpqvW
REFkvsTu6/kHLPVMacwGc12qSmzZB1JnHqvQQA/peJrQrps85UOgFTnGXJTBfIyhqAzp0UifZ+sB
YBU0gD/nv2Bh1pEPg8WgOa7RUkVGhfXNb2zfUPoSKHa/ny9/of/Y0rYmak87s4I2BjDtDTMG4MLc
nS966dWlFdWCCWXUANwPGMKtfJI2+sBcIafzcuXv+ScsNK99evKHDmpruQ9qlOZNLfs9cIbXIrIf
Zh/XofPlL1XO6bkfyifDkc0AtLNDoUPF0R1QuzHK1usKl0YuuSXs0UvDPiCmAT5cRim8GhTM15Uu
jd1GidEgxDrRDxWNNECzwXQvFL3UrtKozdHT1wYQ8YPQkacr3wsVaIt/2yUXlvKl8qVBOwm4ol3P
0UuJ301urjXxzS8fkiC48P5LrSqvtKbfxUHIlBkF04NrN3unay+06UKHlBUmgzoMbsbydGCLekAQ
BjS8/GP34e+rGtWSBmvcunGXBTlpDqBzJ9P17LG5MJUtVIqsJQkD4BJ9HdFfCkg2JH45m6YcL6WI
n17wk8OTJQ1Ucmy4gO3s4Zik+vzd6ovoi0YShacQTPl20qP9QB3VHyx9Bu52vq4WepGsMtG6BEK5
OsxHlXz9NL+Z8YPQwyPs9QsRwKVvksavWVWtLrjUPGbuWzKPDxZ4+BnTSBt68kmFmzWad/5Tls6e
ssDkNFGcJNJE5pUSJUs3jusoxtQx9AdA6SdiuVCtdBfrSvClz8P8iHVwdBtUCH6HPsYTQtHSb2MA
JAaLlW7dq3O3mVLhAgi38tt6iNxN2iv9rldxhxunEExCjo/X+bdf6lnSdKH5kSOCqLcPrmuqDzH0
XyBY/rg9X/pSM0uThRGFTaKLOD/C9M9Schv1t9LRVqJ6Pl/+0oiWJoshitijjOj2gDeNSJzNbR9p
mHjklwJNCw+QlSt6G5odNKDpONq/IjAkHAKnsLwwCBbuZg1Zt9IoY5bkvTYdmzT5okx40HVfbAdH
ZKwg4wAAxRbEqZNe2kgvtLUpLfm4l9cxNhn5MUyKAYk9smgbmseFO4yl0k+/f1iOSUmttAZO7mGE
Y7atrMDZT0bXXChd/5eB/sksZUprZuVnk6k5dX/U3bD2TCPC8RjrxwkDt1H5UzeWgvkncUcvg/+A
1aEy4goya/VNiuD93RVzeMTZfh5nfZeZ6fuMRcddYyvGzsVMA09ap+mOUQ4HAodJEhBPkFl08JFR
tlDC0iYpAUwYxT001/G28NVgR6qt890F7YMRRpK8JBYOF5YL7C2q9HIbDwnmiTA4Hyyr0nxI2hGI
JXa8vIvpZ+siDcYXX1HKn2SYfccduX0F92Pk6xpvBcBA/TD/5conusVpRL3HOblfCwco9tSp6W0n
cBptyEBZNfqYYHBsQj4ysHStC6MErOzAceuUeG9h3bK3p/qXluE1ZLcJ/FJ9htKh6r/xaDmBR5oC
vn6R3HS58t7Z+H30hT1usc7RnmddefP7Smxwtcj/FrnP1FkrBRbI7viAdyZ/Z9N8Sh8qsFbtqESw
liPs6Un5Abc+BriQgAgG+eZlLur1GYn1hpvkycvQDZEKrDrrdA6HZ2Ti76nVkYal282dCAcdOr+V
eUre5Tf1HLnrdAJkZWNsA7PYwg+tzH6HZhp4gMpbXAjgrmjBnGwao/2n8GfLNhSCpCxTzw8p2Iji
pFW1yH3oyeqAcj+5D+FUEPeGpatizxWDa4oNAEWDyL0WpgYJ0OkPkVitZ5iN6FfpgKMhLMIYnU4p
6n1YVNNbHJA/bPSGeWPhh4L0Xa+2Sgv1b1VAqNjOquk+CQHvfeWEonlIFBTaoq78hz7FgHOou26D
22F2DyTqW2sP080YlfkrEG5tWwxJ81QhxNwBCBlK+MHp+DMZsBVYmaWDe4aAZabrRrLxx3R+x5Li
Lw46xaNZB8CzI9K6ViSMGhvLNvsNyF2Ho2ENwXTy560QJJRVDtluSI9H+zGA6HOvln35XOWmaLam
VaK5HULzJzDYEeh24mfHEjnY9yzC3rOIbTyMikbbF3H9LQU0eGjLwn8UpDPnu9kIh4cJFwsvKE8V
Prb0kj5tbodYi7ZKANrMUX2uBDo4iNjspesewkaLin0i2XyY4/YxdLL0O860w01iDjps9E5v1qDu
sWcoIhy44+YH14f4lOK1EGdkfectQhJ/iOtNlAhtl5Ka7OBW0Qi4Fg12E2UHFNVzY1d7aek/3HuO
EPwiMITqWh/0dPDwun2KCSLjr5vVXscA9Ur7GWMZZefWPgKhCeduzMkKzAfTonyN/eglK9V2WLVx
UCZYrzY2/JGMdEjyR/Ayru1HJtk3WB8zkNSwCR7mrDS9PlRmGnO2VDA+tQ/gUbhV6DUNJlmeSAIQ
redXxsW1RVoao7DsWn9m5XLJZ/GqaFJ37OngpRHJuunAqa1dEY27Pgz8vd/q5ZcMxfKFzdfCqmlI
SwEmrXOaGIKISvzOJhgqAcgVsGLnP21hUyGniLdkNMVlGNqHkjzCOxj7EIhONKGcNOYnH5df7/xz
Pv8K3ZG2RgopTFg+ivzYZP4Kj3fQ15j35N+uKd2QRWgtq68oCHiQxUEaWxE096mhf+X65TqVGwqK
/67HfT3D/zZJ/JrSbmslgVepOBV06YX4wcIGWxYxZqFhhvNUAdwthoNaTMW+bROAb/g56paBlRjE
S1UhKeF8dS097vT7h93FjGavz+OaayrFIgwyOt9iBb83dKEHPbGPAJX3idpd6L8LWxlZvReZJRqH
CaC7kpsMfWu+Uar0y/kPWSr71Ks/fEiRZ1Y+x+TxAF8FsOeC3O10IprXlX7qyx9K73swoAIbeNg0
7b6AcBz79ZWVIg3qZNJmI59G4o1JUd9okI2xiIfmdP7FT3vQT3Z3QtrdDY09NFbKNWSG1WoBYNsA
beh3MI2bEgzNdKF+tKXTmqzVA75hNScdCNmP+BvGWt54bNomz8haA6foCXFR3wWbucLHaq1YWAQ4
EwSouOvMPZfk2ADZofEthujigdoD2K0lOLmDa9xUah6uTfjheyXrEi+uoc8rkelvghbWEC4e0fzA
mtyvxJD7Xm+M1pE8pYgjnahvYBRi8m1H+W1jWQ3MbNd/mX2nfyBJs9qrfdm+dBgWPE16U3qkgeEf
4kJcypAR7aKZsJdqV9EaQdyAxZfSeNBdfvpI4+Bx5fENqyr9uHbxhHK1YdMS4T6mHPu2U91gr1Mo
8ybRm/zAfibZhsmorCNMI1+bPA83aVqN2wJu7c7OOv9G45byxvLt5EYJMkqtyd2+j0OQZV3qBj/b
GaX8qiTZ5E+baMmNAFoF1pfXbw3bwUDeL8JtVIh+q9vZiFXKnL6qQFi3WdepeOdw4u1qLWSPmagv
eAgEnh1m5pew0ZunAEznJulLF8PEOn/rLPevosHD009YVAUHBK7eoIWArMVU8ISab91BxQwoN9am
GmQ3k1Nab9Fk1z8qXw1fbadnQY4DNimT+hCmp/ghZlrb1OxwJGjiP7gWafs0HLJ9LlxyfbIGW2nD
yR8TPZpwNmsn3JgNbaOO+vSMiRntrU2A6CJ2iTjPc5l2fmx8PmXAWP3voG7nROvmYi7w9KC3hqHp
gC0ZhquuP3Q5TB4RVeDucmDK0B7y+S6bf51/64XlU46NAyCtyfAx8qMwXhz/iSDhaF+4kf18suB2
4L8VggF45ldpah2IIr1ndZCuCnVYpZzXYENFf5JIuTArffoNmiOn/BQVZgQxyv+jJYwd0kXocvpX
x27356vo04aleGktmHIlrU03ROJRzc6z0DodvG1X+BdCtca/MMX/zao8QFoOSKatkh6g4bEmNPlc
G5Z1Dz2sKleEKEmMy/qhX+l1a+yaipDcqi6GZpvruvsd5qX+3JogcG+RgPSHtnPVh0IY0dPgVr7w
tGQyfpz4XaXXiTngfBSqiVhrCn4iQ1XpXwszUfO1ozkVe/pqXrd5PT6XDWRez+2Dql65etk2nLzU
ELvFDGvUtKzA2pMB3z/BxQq+lK7N9t7uZhw1qknF0x6qVANcUnM5vTRqtC3LLNwqIif5PxLqezqb
zjviu+y1z83mLeXLf2NoXbzWWae81gja4RSMfbfqM7fZzsgMPULCI4ofJTsY5IPcOqNdooGNzXt7
LsUtO5vMARrbxaOXjdyjbqYWE7W81l1Ya6ZrCCwazRMTVqutv5VpJIfGLKCcTn1zC3QB21w3h/K8
AmLd8tTa+Or4ofrEbSxiI1vXPL12oj1G6d/wt64w0U36PzgG4zzdCndXA01/zJL52U6tt8GYehLb
cGYba3da4X7VHNXAUDw96G5UF7BddwI2+ha2dz4VwZ+pgltRaK1q1zC22CWk6HdzJtq4uE9VjK7N
OWApUr7M4NU2ljs8qaEdrsZMrbd2EBt3Go5x2EQUNzbOKGRC1ZpX4q+7Jt/U8VRNzdaO7r9bVqrj
QqVFGz89uTomwPGmJis2MwZaGKyVVPBsvBFhLk42F6i5ZgXrWgd3RWHcz8KZdnkc+assqysvMNxp
jcvphMMIsGj+T7/CZR5XAi0Ytl1VZZtacX7nU2muRsiWpw9U/szceWAOYIv14EaHaBQ4842huYob
8vcLO+zXOfLq0wLYwB9PzOheD23jhgvCx7TqIe1ibrezHMXBWUz77St29h7bYXBwU5D0ZTZyr1rV
sNIjuMBwqWiasbAgd9BN7+dcFPs8Ev0Ov6A/cSbUXdDG92RUPGTlgOGCq3wJ2wRvM+zrwNCJfKcH
YGtbM0h2EEvBG9uZjTgbsY8D//LW0U0Xp093gO4Ym1Z/wMYn3XB+HXn17An++R3N0awLZyruuEHF
T5Ci3wpNebYSY9xPmdI82omartwQ2L9SdOQTjKr/K6lAsU0uR//EwQO1V8dvZDXhW5o6nDtmhCFY
WserPDu5GBhVweNtkmziDnGNG1b1F8U0MHLGPGHdWhhNNH0Kpwa3u30oFAXtisB7UxONN4kWLdE4
AjgMrbc8YV32o95YYe73ahTcMk7GFDxNmY01hFvNB3Z3uEQHWbKrXQxbSQzWvMpM35oe6xmIlvhw
REX6HDMFEUnAACdzwhZvxwZHaWb7ovKfFLdo9oTjoGemMTrQCT8ANw+KtWaWr+itv1tJZe2JaXWr
0SKKjjUKoR+ztO+myc9v8JsiwQ/N7qauBSA+y67UXTtnWJkkpg0102xux0oTr8zTFW6dcHLyUcm+
YGgpPLOOcdHwiYLgd1Bvcw0MoTkFj63VxNUqK5lCEvY7p95vFIek6qM7p6jjDRIm8XMgFIsrVJ+s
haaFK/4FdM95yu86Ixp+5GU5b/M0SQ+hjYUc5Fl9vtOmLP7SCOQ168xKrXHVBlrHmNeNXT51rtcZ
c7VX7AFbrRhPB51vjhN8S5jG7bVOkGbr9KSw132t/JocN31IS+C6E1GOw1DHcITFaNbkUwEQfBZD
neaYazr9fUQIDjU/iNcHHD/i51HTSxCzblLsotbxMQ6aw9d2VBDUFylhyp4pj9mo3bWC9jQsYrQN
xwVA5xgxNquq1NWXbNbxYFR1Y9+btvKjscKxhfCjGy9ZbZbWqhcj+e5547TgzrW03IQO9HdwlQp4
1cZSca0xXfw2hThFM4L+0WhBjq4MLp2DdaHHJd6h/gA6dWjck+90HBgPYZi578R3tZ/XrOG2nBzW
GLWYpyjJABffz8T3VKKI50v+dJcD4lNavOO6LbS5SYYjJmhre8RNJ6xXufbuY/dVirfzD/l8C2LL
ugYlwidhPBnCYg6xG7IG1jJT+4XT1mkf8//bD1vODOwwX2yrMOqOU93Zu2xQhpcKU8eNlnQh9vVd
dWGbtvQRUqQmGVMAXURcj3HQ7HEr/G6eOA7nK2jpG6TNd0gYX8urrDy2+vDLSMTrUNYHO+2/zeF0
5etLoTquA5J40k5tMLW3od++OEX/+/zbL9SMnFxm4VSs2hiYHpW5Mva1oUwAbbElOF/60vb49NQP
0YaRLDuu0WGM6lrg4fW4r/3wrlSua1ZHVoUpcRi7Ta5mx85GtGJ2D6o1XchZ/bxeHBnB4aDTJlQS
UHSp7BSO7Il+iVO6VClSh4maUWEGR1Wd1PFzq9q3fTw812Z8TfyILb3UWXCGzwybAMORqfYW77Bt
N2e788251NUlaUswq8yZZjMQMn4/OUmL6bEawOZiDXT+AZ9XjS1naesKuNo+GLJjr4q/3Ioha7fs
34PdPV1X/mkm/dAfidhh5Kc67dEwi+puGKfkxW8S/9iXVnLVkY3Uyf8+otTtCZdWvz02k7EbyHLG
Afvr+bf/vE/aciYlhmx5a/Yu5M0Gu0ugziE7HQwrzpd+asRP5mLn1Ogf6iZwhd/OQzRQ+k8/+qt3
xkstXDbb00Nd4tsMXqBt5s35hy00tJxSGSJcwRopoCeNtb/WiRtuMoAC2wFS9lUj2HakuUcHfDR2
XPQcQ8H9LP4hjXqhFy21g/HfmtI6P52mipLjYVgF3GHpxpUtrP+3ZPzfFQIKBhO96Np1o1UKFsF6
eaHSF/YLcphI6NpkFeWcHlU/F2sI888B/HVfT56xjr/PYVVf6EpLFSRNQRg9Yn0Wld0RPyfVgyoV
cnSIu+tWQzlupPhs4ZvA7o+ZaNZ+mJ6o5t5V3VKOGyWlWgNaFD28EvzlameHgcZqhMB8vviFerGl
6ScoMBdziQMey9iYwXXB2m9NsFLnS18YU3I65TD3JVhySresZz/42vjbCGuu82UvzPz26ZkfJoe6
nTD1KGhRbmGfhxRLAl3fhlX6F+Oh79c94lRpHx4RGUo11EHcH3FEDOC1GY86/k9ZY/WeFlwCcyy1
gDR08SUSIU68/VGb441qjMcisB7Pv/9pgv9k/rSlsRt1WhPpxKyOo9ZgLqVuK6d/aoJ5NxPGUDQb
YTBxyPPPWvoMaQvhJNZU1hPP6vXHKq02DS6/15UsDd3UNYYkhFRzxEIdefRJYFiicbswAPSFF5cz
LBNlsBJsuptjyc7/zqxwu9VEn6rrnhDY2xjZ6rrrvmCVXcL47628XMWuUz8EVWviOk/ET1sreQDy
M0nSdhfkCvGoLsKJouyH5EfEPv+hV1uo+b1qYcrKMCPygCVtdMBANrMJEZrFhWloYUjI2ZzNZLnW
lFg9SUM5iptGYIju/+j7ZqOgxbuqNeS0zmbUjKFnBBzN4N7OD2H8+7pyT9/0YazNkYWu0J76I2Jl
GGp/8be+sMYsTEJy3iYmE045VWZ/rNpbk3byx6Nl/LjurU+d6sNbO8jYA5yzek7Sf0b9OwkV15Ur
TQrAxtLSaJv+mE/VyvXfWuX1fMFLXUSaEjRbrZ28reujTTp3icfFNJWryC+FWEV2Y8EkK+ore4o0
IyA+woZJ6WjR8UfZ/26Qe5z/hqURK00IVR1MMV7lPfk9d3GRrMPwkqxsoWQ5ddKta3TxVtsfRcX5
p482ql5ft/eT8yaNEJm3alL01P4atS/OeKFBl15ZWsDdyMfCLqLcTnsota/YV12o5YVhI+v4wqis
hDvX/dHtXP8rXu/2cSobZd9H+lUMdM3+PxVfGSp2FzGzp0Pltdp31f95vocsvbs0LJvUNiZtylOk
b3OwD5WI6KwSqj+HTtcuSeuXKl4aornAjs9NNfZ8LoYVvrYLp/JC4ujCIJXzbIzUZBkRfU8K8rue
vUbttI5sbqSfztfOP1jaJ/sCOc0mMlw8YWsGkJZ19r7Hln0XZVWymVVsiXqoNuA9jWwgM01L1yLF
rqac+sgzRVbeaNrMFYZe5t4coIQUuYoXkl9myhrBobNWbUvcN+00XVkV0ljX8wJTU11hC5M7JzPZ
dMw3RWl2QJrq8DnrSvOqGIUt5wZp+ZCVIuLwkTb+TNbEoHNT27be+SpfaFGZbl7EIneNmfm8TnyM
WYDzrbSqwtu+xYo8d0PjwlF/YccnZwGZfjR11hT7h2yOyZNT/JVaN4exr27nPJ9X+Thi+jQmF/bH
7uf7y//DepMvB38Q3406KOJtoAH3brXe+B4YUXHfAuQ/VEE7hKtIzVqclnzlQgdeqs3TsP+w6k6K
FRKh5yvzKN9hhbXWNZIhYnvPjeHmfIMtzCAy63sMU24AdTM5diQNccss/HLnmF12NzSieT//jIUZ
RM4fskacvbNsZrVpgw33j1uuvC7sapeK1v9bQ9oURxmUGiZvkc5rn1G095u+v1A5S6VLK3vhdrOq
+qfS9eElcqfbQutfztcJEsmFTiWN+KwCcZUIAvB+WYf/4+zMmhv1sSj+iagCCQF6ZbFjO1t30p3u
vFC9CrEKIbF9+jmepwzTjqtSNU/p/8ggtN577u+cwKrJb6HsLp7MLBjOs6iNbP28OSAZiZXRd/2v
rdbDz6gOZY6Mt69GeLSe6zY4E/Yup5FIJxHktyiumbIeIlp4LvQVbNuH6GR5hXz6UIj9uSBmjNH/
0e1o9IKUmxjgHIksEWyx+v5XiTOeSmC3NB3mPMK5INRRPEGvf1uaxbltF013ourEI7xIzafFNuHj
apn72s5rNULJGoZVPHsOuF2mW74XHdePRkmWgW89fS2IBwPhRXfRSwe4XqLW2d2v6wT7QWco9I2Y
BAo054g3mQ/t/H1fKHVTzN38o8hd+4TIGz+1bl88LlgT06lZZwQIwMerc9E+5IuJkNyTI9pa8ruO
ILgl+nEeAP6kIWTGyPO2bVntm57JpFj0j1ao4ZNsJy8Lu0j98Me+z/KS2h04xzKricn3bVfxx0gZ
5zRHPUR7kJsf7AgZP/p7AObJq3azWf2Xoi/ED8QIkbqDRXOqZwG7kE7lu2EER8ubcg01F5I4yNJ2
KfSL005ID5aGjsa4opVKOr3yhJQ+vudEeJlNZF2yfJIado2KZWWu6ifo8psEBlJFIpCXxg875cGW
50AMgLXJ2BD5pci9Lhs5JY9chmQX5nOUtrCCyGpHqYy647eSj92ewvIvnZsCIK4iGB5dkNeO5VyU
D5MHq88I/ggo3Kj6NCrt6xRN5sGARYqFvKO/I1S5fTNV3v+GP0qfqXqxFJlGe+2aemE92qLjiaxE
GUaIEiihP3mM71VbPPd1cGVG/xvv4oV0c4wcl2AJ4P6KONDkViz2nSHKJtHCCHKdwr3XUDfFgQEm
b5Ft70NvLB/JGK57Dh3CJ12y6A4QMHvlSHthed8S+JERBja+x7o4DuSJwK0VNbL8riiG+3G5BtT9
Z38S+t/V580WIioF/c1QAgAS+rGpnjtLE5hsv7+I/XN9ROObJUxIy5C59sMjHDRg7d3I9VDR4kMC
L0K33QNpVD3WkPCcNMQqXvhqYPnXu78+9OjbcRZUcG43yvFO8BA9GEmOU3gtyfTP0wKeezPEOkaj
2iLPdFJc3yhvPvmVs29amKlaet8PNoUfPIzZlytHoQtfeOtYgJisO0wwJz8B35VUdZisMK3xmvDK
Dnup+fPf3wwgrMNOuCh8hWmgGQfDO6IVTHfFco0OcmEQ0c0W7iJJiVNo1J1UmKtj5RuZWWjR0o99
580WHkZQOqKOgpwcLOC7AZdeiEkWeeWye6lzNhNADVzaHPKvk2E4/XljMgR/bd3HH3r2Lfy99JT2
axU2pzBArdPiuE4itPavfFhy4eG36HcUESGqAw+c0zSbcueX8JLpw7pKdG+rr/ChFX8hM/nDdXDm
HcFYtI9qCgfNMU87uNkn2Bb9m0UFqO6hjrxnQkWHgBUylSis+d1gc41HD1SxJWqWR7bAm7aJ8ipB
eECc9Un8ykHq0ltsho/vujZyZthQeH10F5oa5T/OfhmrjwSoCN3yyI0JtAoZzOwhJtn1Of0x1/L3
+5/30pNvBg/ylxUHC7I95TCWNd1rUUyJln8/1PiWH+6FHXK5bo0ckzI/HeXlx4EwBxZi7GM2SnRL
8zZ66KJcRN4Jvh0uVDzLH6RArpESLiwKZLOGKl8EQTShojdfA4gt50O3VldWhEvdft6N3yxobkMC
6NPOwz5/tPU997/JD9YN/XemvWnaWSC+g3N1A0UHLBoSp6ZOQp3VHeJ2Vd6VC/yl5z932Zsf0Ro2
4pGV2NHrIAZ2Jy6guAtQlvr+wLnU8/R/mx+rBdW8TqchDa/PboOArd32RVM9faj5LZ59DN21MiNo
U7Wd2A6FStHO9OxaXPNC32z57NU4Mr9tAGoLkDIPYL89SthLz3/ef/ZLrZ///qbnF+GXMFTBs6vg
l4Udfe7/jvIPJW4JTFr+t/GV1LnkwdifkKZZdgrQ1cyFKuDKYv/PeAla33zVBt+0dpF2gI/IMTC/
zDDscG2OB/OsbYtKmF/v99A/T7T4mc1iXK9Bh4J8TFuCC0EubVKbLpn8H4y8vP8Dl0ontxDWoYCP
IZMoX2x1aFKFXWvHlmHe4VxVJ1JCa13PUZ3xqZFw/PKKHU6l8specOFgt4W01oA7a08twM77uE47
bqYaZMDpDa3aXUl5tuAQsHif33/TC4Nty2NlNWsrP2T9qW1DEY+MmcQ40y0coT+4EG6ZrP0C8XTY
L8FxneFgBZ3wvI8GhSoEPsgra+2FxWRbo8HryXOdqNYnhJi+W3d5bew1zcyFobatz4hC7eU54Cin
cHqKoMmpZAhdbBifhbXvf4FLD7+Z7k4bjfUqkOqi8P8C5iWd+bUE5oWRtCWwGlYa09SFPuVDXj4t
4O1l4DOyXcd4LNZy3gVFb45zOYf7TinvSmnOv1+IbDUQ60ILCPlRNFtNNJ6hy3eHK9Py0vtslpcB
BqPhAq/j0xB8k44bR11xx6DnhSu6twJbpbpMVz8/9lk2a4xP7czCYsKBrxL3La9fina4prW4NOk2
t4Uit0h85zo8hvOTCe/G/EVc01hcanpz2oPAQocByuCxbavHosofxai/VuJDekxUAZ2/zJu9iRY+
LFjhMnek4a/Z/VRey6P++7HJVhYYBL6sIoZ2veEQmYdJ3LvXyoYvNb054y11A5CKRXGbUEsc9j1E
V23SkyvD5N/rA9lqv2vE/oY+NAtUpPdD+NgOAjeR1yL6+v4ovPTw57+/6W9RcwkNo11OHSwyAVWQ
LWoWrlTznjvg/9JW+Jbn+fum7bKuUBRFRuBm5y8lQUB1/F1PDWyrn9xIpe8//4W1YCv/9kAaCHAx
1icjlj/a7//yttq93/SlrtlMUBrlU9uYJjgSGd5Y2v701vq+6pYPnX/JliaKZO0QgBcMmQwNwkNR
Td0jZ2wBID/sf3zsDTZztRCIW2OfX07M5bGEY4fiyBTW8kMbC9kKv5sW9RkuqoOOphueoe8/os7w
8f0nvzDqtxJYrTxTQZyEhRiVG2mvUMAXslyktde2KTDKVz7xhdGzlcMuulWcBBKjv1i+IoLzZWVu
9v4bXGr6/GZvBn/XeJaWHH0vo+J+coEYqSvvGtXpwtDcal97EvoAiGNREO2fbnyt6jFur924L3X9
+YXePDgISI7TqjaA8RSYFIVY/vre9FzWgN0HTv+hYB+JNhttYPXi9BTF8coEDJWGiu/qkoJX4s1B
+qEPsNUyeqHSQ04CdjS1KrK2hX8ainWuQbsu9NJWzWiDMvQEzHuOKOMCvEakbnWLSrTBubawXfjE
4eYzMFvZxYuweBoSoGqvisMZKCLUZr7fO5ea33wAiaI6sfpee4r4PWdfcvFjYB9bdbYqxiafjDtU
aLpGMdv42C1Ppf7y/lNfmFTh5lzDrS31VGDF0WX42HnVM4U72vtNX+qQzVpZotym0NzFoRIGyO3P
Wt2T5ev7TQfnHeMfG+FWsjgoGyKh2ICT01r2vXYJ6scGJ/hUNROIU0oAKhC0wQPzS0AVSpWnYgXF
FH4wKMlaZzASwVfigfRAiJhZElgIEscZ6E02sir1rBQPVBv1Y2xy/ANt8Q9SwzU9IvK1CyL/sAaV
3qHQE1r5rmuTgThO2mhi4nKsBMr6UPjsrsgdBG0NyEHXBSgXrKJMDHr4NHFhs1AqBd+kIowp/NsS
0L4ACbdrscd/wb9Qp2jj2jXBjZYF5JS447WwbPUHYBJcqOaVtgVKnOm8xjzqHn2qP9XN8isPvOm1
zd35two9bzrru2lm6w48DvizJi7A99di8xc+7lZomYeNgBy07k9w74xirvIQuT4qs5IWVyLoF0bm
VmbZ4UJIVlkGx5blXYKM9RQ73K0/tpZt6Zk0GiX+V2C9L9R95bMvXuk8vz84Lz34ucveLPc5GFuM
MTTdVzPJZpCnbiq5yo8tM8H5V9+0blrfW1ivO9g8BA9g9vzgXX87+OzX+w9/6btuVjGPOdL4BpAG
TB+UQf91+a8CkcSPNX6ezW+eHVpfgbq2ESUIJnCBk5PqNLCaJ0tekv37P3Gp8zfrmeojnMoar0P1
UNE8RFU+l/GQe+vP95v/d7SMBJs1LWjd1et9050aiEd3YvGGXWdnC3uvcf49W5h+9EsoDzX0d7/f
/8ULL7QVZC6c6LXikTqJsc+hU+jWGH5lV+4Tlxo/v+abD1LRJUekPlenvOZP1u/v6TJcCSlc2M63
2Eo+d3VOFQaSRHJ2ES+rlqm3fJLmynn2wlVoK84UUJIvYcfUaQ4IAN5+hIL10SXTjltfHMJoWe49
V+nxY0N3K9Ss4IQJzU3XIyUT3vrNsu87ZeKZzVc+84V5x85f6M2XmHg0Fm5JcfoJikNL4BzGxq9G
LlemxaXe2k5rrUiupePDiUPqY0FKnUYdrka9A7B6G45+RsqhfHp/yF56l800B9yglc6AdwHIPZm9
LxzeAiK4dke61Ppmhi99TeDzgnMiFR2QGmziD4SY8aFk3nwlnHtpWmxmOXjT2q4r84/BKo52cW9q
+iFZGiFbkWWguQbKMGRHiTqF2BGARMIb6GPTeaux5CbwuWiHDvQkhLv1oBx4OgC68aHPulVWTn5I
etsP3inq7I+qLfZtREi8tB9curdaykpEkepE6B9DO3W70SlEzCblpB97+vNwejPBZr0ysCyxb0bV
y+SzWEXfBgBH32/8woDZaiWbeQngkDaVYPSq8JfJxdrAsBXUnPebvzDktzJJ6QLIM0tsar1fkSxv
fH9nJDxBfEI/+hObOWvbQNFgwri0MI/r4Vajx5/B1avXpf7ZzFllB7ikMbS+IqFXt0cN9P/7XXOp
5c1UhZ8GA4KM+EdUMaVzBDaZvkasvNDrW5UR4FG2dD1cd1FOXSYSAc4ylLetS66ZyV/6gc3u20Kf
Spaw705QEMdtYGJF4Ysrr4U0LnTNVm1USzMbBuLscfD1nOil9HBPya8VfP7z4b1gm6iArAjWV+WS
H0sYO6fejGvPEog/YUP8K6M+/G/g7v9uefiNza4FSEeDnHAD58FaehHEqYY/dedKQYgiSP9owXU6
QVIC2aL2XS9e5wUiUgNnZrCdiDg10pDvkdtTe+eXY9DFvquq4aZBkr+NhRjbJV5I2fx2WQDoU4DL
E/4vhN13nsvq2IW24zjICbrR0er2pupK1I+zIkxCZJRQNwQZZLMa+uQ5sgPmZ1rWI5QJzl5xcANZ
s9pD1Fv3nua+f5iaHBgWgOB2C5j2SQkDubrX7FNT5RK+9WR+ocAO72Ad195rXprnSsjoW94LYGkV
U7y+wYVrSqqAddCQRvNLCCvWdHC9HqEe+gAP1c+gSILibJfPA5wIUbpHnWwIiyLDazq7WfEirrsp
AkOsA1Pf0/kNemGMu7kBiqVohl0vYGi9jPUSw9Rl3UcVcXdI0fm71UHpngPb1KxpG56yLopunBAK
0QWEG1vXn2Vk/zCKvZ6J5d44dIrdZRiTOQDMD6J7LLflV2eacROXuscEdYY9qYtXHpA8nrj9Jr08
OlRNPkMPWzRxe6YjUW2xUvTBk1eT22L2y5gV3XyrSYgCxUonIFbZOLSR2KncO4yL14HNqJusMO6X
qHVfnRKPAR1ls0ecANBvEGlQN7lCiB+FWQMLq7gI6nJHhv65nMVvq6q/XHe3hAXPLvCS+6hwb0E9
+NJMy77BcQNUJ5SJUX+m0CmZ2zJnQZz32k0hgMXNvcx3q1EtrAFrWK5C+bU+uxLFIRPLb1sKlKFX
9GkH+TJQ1nMMg9tnUgYZJGgpL5yDI/lvRuSnpgWzGvWSQyxg8ZraIVIxqGAJR9lUMjJU4PZ+sZty
ddOIME+Klh7NUk5xzqdHAzXVfqrbp3717T3si2zcOBzz3rXfedmV8Mo7q4zXo+OW0a6txBKDSrHs
LIIMteCvU1jd0aoDm3yov3EDACAPXnFt/S5qBIf7FQeKjkKOFJqhTa3K6zQn9X0zey9VlH91oRM2
bMq6iA5ZyQHm8rGmDSj137EaBlC0sdB2lTpIQwIBopH9TnpOnjoDxGABQRgXGTAg2Uf6o5r537ph
3wXpu8Qp9Euk6gOzNIrHUt8Z093mvbxDXOScWgnipp4Pqp1P40g/D5KfYJv3Z9b1TxIJcaAK1Lw6
MJ+j3r2t/fKB+PXvudbfGXdv0YfHjvsqCQsfjF2UpR5sbp94BerVLHA6I21+y1T3I+jCe7oGAoTu
7lc5Rd5N6A/4ehFvbxogL+Oxzl8QFrIALaFE3SUmTKqw7ZAc8L/LlhzLah1jWuMV1Jnp5Kvwhkg3
yy0zmSPIT7cJnnQ17wsOz1sb3BNOb/Myb38B9edmgWoQDKXTLy1bEOr7po9L170rAcDD6KE6JjPF
b3kubF3W6BkOnjptZfld1RhInWQkXnNNUwnPaWSKQpD86GuBADS3ag/i+C4vo5N0wzqJIsYzINGn
Q+13MuO2KjGyTQdtGCwyRMOAJJ8SM2AzDKOXwXe6l8Zpacw1y4E251/YylfM3Lz8YSUKfeuVuPtx
LLG2dhjdVdVVmccRGqOlx8G4EgCkeaeOTXWMojSCETFU0FOLr9a3Il7b4M+oyeNUT4Bs543Ihhqk
JiaChyWc/dSpmhfVDHcWcvV4hUttoqbwCyv8X0gUtCmc2klCRRjuPKB1kwUQpXQa6985nQ6s0GO2
Qh6b+AG7AS7x2UDXlICFwx89QNCh+4arxjL9cOH0kKImkkIgrYrYAI+cwir8aPzmAUvgU1iWXgbU
fIeTKnRWWO6xNYk6q5rKwoqAuAkYQXezmlXcDrBZpCsHvX803xxHA6Daf64C+6gI6slaDuBb2ZRl
AudVEYdl/ww8BkNZBv2l5uWrCE2JUQnVJJFRCov7V5R4pJ2vgDID+DjWOnoyECKCDKtPMPC4pb69
m0Fsq9ruNkIlSJxPwZIGnf/dt/NLu4CBNilIN1lkE47Kw9UFxrLs8R92JXteYB/d9tMrAAMHH+bf
sXEITE4l+S5zR+3nZXpdhadQiABo6owyXdDYRLqgfBbYpUSsY0aDAT5JQ73LF8DrzIqX6ljwgPqC
B9zd+yQoFpDTev5gGjTvsuqgVo3quahq0oU6DbbmOoMNHhh8op2yaJ7/RBylCmTshnh15zVlkTgi
o/UKKQxcyWf5FxsOQg12Oo1c+ahRH91k5uDnxVGp2N2ibJ4OxgfzKCLrvp8BuKqihMnh5GCzTaBM
eHCcKtiFEcraBbG7Na/+Mhi3aAvUXduHN4hJygSDHOVEw4lR9zlYQjzMTI7YGG5RhePHDe2+Leta
7ALfVoDkh20WaNbduItTJ4z4TmZwcNgXTVsmjuO7sZmxh3e6NQmq4n+a2h2zYQBQHoU8KELoAwUs
Lzh3eWHUjjL3UytQiNB0OgSlMviUtyWJtQsyIey09sitUozrwaTYqOWrv07Yt/Q0p9Swp9o0BBy9
ZsbPVeeBUa/V/TwZ+0iV658cg96HiUT1UCI2h21qgCf5cA/7gQLDQs7PQAvfOQrB6AbS/nS15K8Z
8s++sCcflbJ37tQ99GvTxbYzBwbzQmywJkqGPPjZgiN3IMxTd/h3wF5XGia46CG+6C8ozM9llWoU
VcagG9gdn3zySQ1R+VAqr8rIhIowFXTdi9XNfzcwINHH44TKbfBMYHsmm9vC4WNqloJgPnzpzd+m
qTPIl2oU0a/xjN1yDMpPtmPxGaoFi9HcOYIPtu+HCZs57eCTPgI82OOTGpKu1fAJ1/1nBCaTCr4Y
Jje/LawbZDXft6oHL3reA77qxY3F/jSFNFHW3MtKpmYtMqbKZ6FvJxxRa3fagzcdJHBJOsH8Yd8C
o9cr7yd4wDf16u0HUz7SoTpWLcmA6DwuMBnKtZN5ZLqtjd6XvgGXLk/WPvrmG3WL4oDXiiLnbNYF
3swI3pBQpEhE4yXFUiQ6gO1BuEY4xIk74ihUqoikdvQLDO52fiducEAB8zN/7Fz47Mo5Q1riu5yC
T030CzqdOPTkY704yJBAtQtfjrtR2NsV2uC4gzqb2eBTV1bIVACVB6UNMH/BF2sJz5gbpAFg0Ie6
lqkS6q5SHJp0+gq3ZMC45UBxyvxTiLJNWIsjKnFPEpcch/Jj6w1pT7F7lcZ9BRE4abA1DSSTCgxs
6/RPRAYoiGpu/D7vUx+JnZj1QA2o5ehUQEzyfH0uhhkVbEPi2/ZkcLhilH5CFiKPWdRhR0LOJHca
GAL75xOE7G788YXpFzK6t/5YpF0BeZ6pazcGfx11vHVe98eOed3e7dmuL/saqA0eplFPDjNqbeEY
60Z7Owzeng/OrW2r4i+0zvVdE9D62I1VFfOyubMlikYYANC7MR9vAkKwTIz9ja5zoKDX0RewP5lg
2uQ5XpabechaVX/R4bgbSyQnkVL6UfHpAJ0KoARldAfRcDb5hRtTg54zo3e0WO+VcIFuneG6AWx2
mjcE/i2AZy6oDeuA1EqEDzt606LDiN97u4VmHfxoAJbVBxYK+WlyF5hU06ZOCgNgpgyxCPfU1xkZ
ui51UWEaK9XhWAXR9feom4bnni5hEjABr1CtzI/WaasH1yXRT4zL7qAivNLaO+JQ2GZ9gPixvC0d
6t5KMOH2gsNAds1BtIurwlCZDEDKfOIFTrRzE8C/pCzweXWgBL3xECuAsK7SuKdNHLs+bZnKD3Ye
1I9KzRy2Y0Nb3g+ocAdfltQM0RZP3la1u5rHygBAm00uCuc+klv34Ff0v7GjEF5fw9DjflfDOoTh
FuFMWK3Ca8jIf17U0fw5aPsmNGWhGOZeoMmxALlWAFOao2bn/fDIv2/pbCt7DlfYL1u38I4NYC3n
BYPiKG4+5Z1/Jcz/T30fruibuBE24zVCxc9wEtOCaGyfn9ZK3xJXPXklP2I16GC0nO+EYFeiAv9+
o8DdhJJGmjsLgz3JqWB/+jMfvzhN5fNHeivYUvrouFgl7TrAUk9jfaNx4b2a6RpX899dxbZCvKmk
I+scC8yO/0cMzR5FgzilLrHF0bUFZjigFUTCX95/lQtjaqvOg/AZy0rb5segcMDubeYgof7aZR9r
fTNil4qCpdzlUKliG3GVe1RyPnys6XM+6c1kkH0POwXQvY6Qpa/IzLcjcL70Y+AUtqWzLoPpJt/P
oYLSX5l8nua/H3vq82d489RdR1zjj7w/QetzTuHc+Vzt3m/6vMj8fxCMbQ1tpkBKISD/PVIc0Jre
R5jNT2vYmxHyd/S8mwb09/d/6dzF//qlzdQSKICJZh85/bprH8cem0wzZ4iZfVuBa3n/J/49e9nW
tiBfOcEtr+1PqFNOZM72zMElLNJXFod/prmwSWy0rj4k/YCJNf1Jj8lyB0mFLNN1vgk/VvbPtig6
MTaBMdiWTucAieOjFjz/UHYFj76ZUm1UYdhMXJ00TmswyojXAvKw9UpK7sJysJVurXALQGxHwFJg
4rACmxMxmuT9T3qp6fOnfjP0q9LBrWny+hPz4KIxIg0Ca7rlihnCpcbPf3/TeLQKIXFc6k8rRUSg
y9MCJnkfe+5NcNlDxjUaRjy3hn9aqidaYP/FzeT91i8M9K1ka4TUrAPaBwN9wpmh7xebenWpYh/i
/v3HfmIzXQtNEXkoUBfUE47bVjGcEKy8dcVHR+QmtSKqdjWRQcobuaedzOVBOgFqKrorC/2FubqV
cDUwEiwRGkDz+ZOBYMvP/3TlZ9+RuNR9/lAPbUVKoM2INkfBBO7q5T38gvbVUD4H0XxFgnDhG2+l
GcKXDeE5UScHMd9yeMIpFqLR3+8/+4WRv6VlWVheFqtL1akSa+KIXS+vmWR7l557s9RwZMxQ6ljn
h8Xz/JsQpIcq9gEo/ux6RX2PAzziGfnoJH3fwkOr6yfc2YJx18FS6KvWrqszN7Lji3Tt+iVH9OPK
hLzwWPT89zdzfapzp/Z8To61XLJBPuG5YtSXX0kUXmr93M9vWjcLqPSNyMnRi+AdkfMUTsY3y8dS
tB7umP/bvK0kCgo9Qo4RiudkTZLVwOIS1kPvj4YLW/P/lcJbWgvfnZEbb14HX6Ag4s/Ch3jyr+2c
F4Yb3SwmNdAawsKE4wi3wQKZjQpgpuX7+w/vef8t6/rH0WIr5tO2n4Ttl/xQOQ755vDGy4jDnUM5
j2IvVMHSCeD8rNTwYHVNyOcYMUtz6MBw37moIAbpgS/3DgeKJZEIZH2qNMosp3FeTyPj5SOMod2d
41UmHfgqszEQ4XdWhfYeDsNNUjSOe1d0Ufl5JtUaByNFJKYi05GgYHCnDW7nTls/VNR4qY/yCph1
Luseyc3iZljg61H2cAwNUJZdxtUEC5i4H33vD1wUll9Il8udRl0cojIGzpzS9A8wj1BpG0W4bNUV
/PxSrKTj8wibr0fH06Bbu1HvxaHfLa9+PgeIgEY2TIWEo3Y+hSG8UPrlh2n8KlFF5P5skSvAYa8b
dzmdwz8uWRElXwLwOcncqhseGnHDA+3tSE2ag9ti8CEYdk4zDCuJ4fu23k8FbzNkivRTZLhNYWjS
J+sQdpjdetjbwJnvEcEJf/rLopN+NXbXI36bRatj0xYadZxGRoQ7nUXK30BPlVkVTNUdL9X63Q9r
fYicVguUHEv31hCQ4PCkcNiMC026fWd1/1j0YZ5q0lqbhhCc3ReL5Ohgr/y81IhnwklTBrE0YfkQ
omDsdeib4C5ktX7tKeLiHq+mG86xJIVsGn6uUTH+Irxu9qQC7qdf5/p54XyBH6jgCMMFPfwlDXus
imJN0P/NnvOJfilqvWbaNeOQsgYPxqZVYDS5A/XSShEbu7Bqy2bnbJBbRmsyRAjbR/D62/UOHgLK
QvcLXWgQT73M7/NWiER7TpCx8JzNcJv2WxlwmRDthF8LDKoUVUDyfo6o7lJkscf95BuNwA3ScxF8
5Pajon48T+HZ4hMYCtN6CzxH8dXzM1emBPoFadDAR5YMp/7ih3VdnrSVjb6pgIIpMQzRnnGBWM6g
26yX5deWu+Tr3CJbG7X2eSayefTzskXzoYkjhuS4hpvJXdU2a4Z58TDqEr8oTQ0btnOGygHJ81Z5
GlEZ3czpapAV9KNHXtmf6AVznGDadR479KYh1NlNfeN8ZcTMDx2sW2BY1OZxiLn8BSOwuG2dBUXi
Y+U0HSyAJ7dNSTNUiRxCG/tBw57UPPF7OMz4p0FU4uQHY5EZLes4h2oqhhUEgCJEI6br2iKzBGnq
Ej/xtUTIFZo/DiqoIA7kzpFFBJgT+3Kmlx8W0UU4Sshyh2Ij+mIA4rgfKaKoZQNR9zBByo2IiI0D
YfmR2wDWt7wrbt0AsgW+zuV+rpYulutZPd234QMcUeFd4syq+erBcuopdPzaT1wEHusdcC7BwzQC
n0MHO39zXAO3klDDkFB743ExHZx2MLxOsDHpUFXpdTvfIg9tOwTYowE3cmceK0T85ACreCtU7OVr
k1RTKffdxMx+6aMlswvcxEXRNH9pmxcJ5Tk7igHvp00QpdMctTtSzUVWRtPwgCwtQdIAAYUFFSf7
QHlLhmyGTnjrTXv4VNdZw3u5cxkWtCqP3Cx0epW0TsAOS8jMDtytKBWzcPa0H9Y0nKBnmNe+uFmN
q38S1JylK2mW7wMu0t8nUKA+u8Kv0nAo21vujvOjN1XVUU7I9BW19zKuvXkM+TDvcwdpJLASF2TM
qZAnhZhg7HtjnuQEaYJVQ9+R19FfXQFw5EnY0IQKNdqFj5tQSGu+J3N5M3H/5CMXftJUrw9zQ4N9
yDwnKyz0G8hZRvuiH/Qe7sjn2v5qiVEE8FKcU5QF1B5p44yY0E3ewvnRmX8LWKAhulpYOF6T8NZ2
nvViqqLly+ov9Q8nLFxkolzkRcEpTB0VwmUtUBLW1ro/YCsabhBIEG08IzbdQ20XRJ95XkV/Osqm
JEI64ofbge/T1hNyVdT5D2fntSO3zqzRJxIgUflWnbsnecYehxvBUYHKkdLTn9X7yr+ONQ3MjbG3
AasVyCJZ9dX6rH1kzsXJLUxq/NhyHWR9BdMlnv5RNmVtbKy2TY+WVpXb2EccYLuWvdExNT6OuSaI
qJn1pesGrCOqjpZpJA27auiGTzIOw1f86MtTGPMa0kaaexsL5BayGeYwFpWlwcZgfaYSezQSM92K
kbW0FpQjZk72BwXbaxtnNMSkGLJuRyshwVlMIzjn4i7U+XtMwR7TNC+O0UCdoB5i84DIvaeuRs4v
LqKfwgz7bW6N1W5qG0GQ9ZML/d38y74fA4ONwhPzZqICSFXFzKr8Jeon51rV/dx48RehYagGiyo/
FB2NhwafMgCca2AUPme/mikfD50escdGVY0Y6wrBLNWmMloahQanvosbbjJOBU32OuguCkqE8FL1
aGMS41mU1k9UF09RVR+xW+sDe67SLaIf/s2ghqDxJnHyOEMdNN0etk05FBuHQv1uKkWxE41RBh6i
lQNmX90m7hFgT33WPGNr6+ytCFodu+NxG0kFPd7wWyZS1G9p9zooX+j3TkNUSMz2AB3cxBNFvtDP
PT/Q5aHt0vzqUyAlVQ1WiU2pdV/GnNofwq0nwHYAtUsXRzDT+xiFebXzPdT+Q/6als3Bqq0fhUJG
Rwxj5TWjkS3C/LtwnRp0mfcZ5DzRN54RVnSDE8Rz2+1y6fp7xVJNsbb7Ibv4lz2oHEDLFYYAJn0X
heYfaY4fXN99EanvHq3MPUWjuPcMwSokMdBocu6I/cxr2ejekWIJfuI+b8j3kcUhBpq2taDS6Umw
6g7Jnk8ZdvS1Br1uiuoCvP5UomJq5w1VkDKYa06uw9x+G7vpS9hU5qZjkdw5uKRuUid5jDTnCyWg
r2rwPitRfTEcIz+G9oA/fT4RAqc5KaHP6b9rp423jul8DEuimE/ofags5X+XjqCgVlIMcwfnKRkz
JpdVPztO+EXGZrXF3o3lSOv5OaLUHqlWu2lG+4dvw+STrvdr6vuExEOVU3FoH31hgeZOB6Qtrv+L
rnn2OHULUJvYz4Zu5CkLYG14qE6BUhTJYOXBN28TO7AL+ynJk9/4yoDVcNGh4TRo4L9TPVQi7bem
lg4bu/EUqiVRBwnuaSdmhHyMYfQcDAkywzfiP9kU/vEwTEUwYLCoXa0g+2a+FgrdT/FYHDFLxZ9l
Dj8DcH+hRVtHNSfqk30tPgpD1juG3Hf8pMOt4w7zVYDxHBttth2RNWz8tocy6Pe/MbY0N3E0sdMt
NWeTVOilTOVjwliN1lY1AKHicnitLH3cGZiubtJENEctlpjeFkDAulT8sSEPn0M+HlZ8+l6qaibR
p0rOm+Frrnt54I5Y22ta9GnS+e2efEDgaF2ygcbbUT3Vx+3ghOnWQMu0MdgKOjguXysMM+oI9z7C
SOQwSI9Kj99jwlvW5EASKEwmBc4cO8NmVi+W6f7QGo9CumuXu15nk+xNCMtouSduZ8aTQZ3/XKFT
wMbR7wKHfqPN6NNZPZVKo99o/qHNeb8zRgN1pl3VbK+TP5nZkNJxou+l0Gx+HhmbGGagjUSSoJpa
tXNpFdjOjp8GCMW+UrbPN9rE0jcRb3aq5QSR6JO9DwEn/o4TP9ppwtbviMHjUbBw7CsjRaeTihe6
AOotJYkEu+lu/F2Ogm2C21LvRsZn76M8az/CgryDBdEHTY4erbSL+WI0/WcvmR/SLOpoU07kfd2b
2kvuxuXLqEntpfUY6ElmhUFmeC+uJeIHF4EAwsAp2WNFfJojW9yF11KqLPHsHL0o6BFy7c3QyfaU
5Hj2XjsmM8XgNm1/1HHZbLO6e6lSx9lZRoo/pfCutab7KGe7U4+tOGEPApJyGF7rDLs9lQ7fEiou
uEq0Bv829C8YDaUbmzK3Z1UPY0kpr5SPczpTMRw7wr8dfSgKMHm9r/KTHMMfXuw6rAPoEeooZT3k
pLSRrfbJE8WLkDELTs/864um3Km+sAMnLyV/tD/Y5mQnaL0uZoTZj6pqH1SusaPEYXina02xTzCs
P5paF9ErWL60pbyoQflbFF3FJrbHCb0BArepwVAy9sKdlurfTKQx+6pRj1Mr+40WGhmTHhmFXxvR
vmWrB/WMZv2xUOkGvSpyyS6/b4YBs8DZuPSmGZ9sWeibCGwrmNP8lz9XMRasdr4pZSqIikaxH6LQ
2XKcKYKxKcOgqiT05BF9ylDMFiGIZV8T+l2FhelOeeTvgS5XJxdo54E1OtnGyiGQYDoatIn5RZsZ
ydGA27UmfFRHRYFWq2b7knt1GrCX4zxshd9VWDzNOI3sqHSz3TSnx9QaxUaDcg0dBsdSZ9QScJg2
alTX9I54abIwjfa3Nodimzr403W9MRyqgRvKB2y8Y9Oc93aLV2OW995hctMuMOBKbTXN/RrFNd7P
af6lK5WPnoS2yoyzao9M76DofaPTEsGtUXEAw7LU20DWxea6wFNaQXpDeuYEs5NFgS99UugxQVMW
5r5PqmzTwyzlD3rOWt9qPlhl+9UdmvaxKPvka5bk6cG+2vDEssyfyFkM4FwxsSwHqyf+0X81lIjr
RK1MCD/TTPO8kxymyrVOA3rcQybGfocWVO167Md3ztSQTiEviKPyxreLr+E8PWWdNwddP7CLYM9x
cvXhyziXL55ChzAOjf6E63bDgl4xSBqtAS6QqV3RphoWedXwbOKEGFStxiLpIabIQrZ80iLvYbUz
dLuyqgOnasevoZj1fTkmrFvs5plsOIXqtqtfvSC7g2nYKpjCad9NUDaAbfwq+vHqMM7nLcJO3qeo
nF4tEsCnivNXYKRJtRtThVw1Q5on8bPxLQceeta9jqUlMHeM6g/aWKUv+ujC7+31l4l+iG1Ysfk2
pUaXS+NpQaJN6ogYoAkw9MY6FQAwGdM53zqG/JGq9Ktjmj3sKcP9NDTjU9NguFQpzLqZba85PqVs
ckhG0K1mBVlacsHOCk/jZH+evWrezjGobd1N8j1+s+LOGHXaa4s63sZlVESbMQmj8ph5tgaDN72K
CaskHII5bxHKACk0OGtaxkuiOvMJdON8l1VKPKb62N07cckiywm2qDmfQgXe6B2uNWdlKn3Y9kpT
n5LBTb7gdZcf02Io9jmo4Ae9afAEq3ZdegB+89nVK+aXLPo7SFTmpsB56OCZHFsmuhc2merkox+J
6q5Q+ARpNt7hhuiyQ8Zqsk+VdA6JZ5cHPx5RvOvC3ukthrxD6jYPPppxzm2ZhYJlohNuthxvb2ig
iXpnJNKxidh7zXVhGz2IFXS+uoeqLsWHsdNN1DttQQ6gilAtzSK9aHlhPrZdCApMd71zSIA4ZXpI
B7Ejrmux1m2HvJNHV4s4Wjozx5h2AjM6VfKzlsmQuZ8UkIoQ74SuBTCOMb+t7DI+5rlZHezpqouZ
s+Fg+TGJtTRCqOp51rARUWbCz5L9ViZ69ezRP54GZecVr8otEvIwyXznGZn3MLM12kUVDqx12sZn
EtX+s9dN5lnLyprjbVR+Zv0ZN/YoFNGgiePvSuCQVFoIy0K/HpEwiuQ8gNBClDu2TtC1uTjWZtKB
qqyRJkp3qO/nIis+AK4vt4XwnGcQGsZdYisZGL1jj2zsbPkgNGHy/2l3HnqOx5MdGb/TYSoh7ZCw
crxrskUho7eZlrtE92F2+TDc9k6Xel/DJJwOBPIcOSvJKqvyYnZhc3GezCRDxZ9alY19bhdurdJP
b7S3/Ycl+1c29ppl/isX7iKL9YeQnlI39x/CeD7r7oPGts1L1VMx/or86U/kDa9F+vp2Anglubz0
n4Ec6PhRRpupkbj7ghxdnXb79116kdYf/ExBd4lqyFXpS+Jo97aYv7x96ZWKgbNI6ZcDqQAAphWU
XnypZtMzgko08rFxSLK8/RNrL2ahnjFHn31TT9G3iMH3i+aQC3lD+bN26UVCv6/jTvURl1bNYxUm
ULaK96mhlj3QbdJnenutTM3Jc+0+jVFO5vSdJbXFyJRtw5l1NqpLWT1ojkmmkHzW8Ptdb9teFJi8
glMNOeDqQlNUkHKgbptbLn4rY2XZvivdCPpEmtZIiZ+vHR4jOurhVjvq2sUXAzEqyozaQQIAUvsM
r2JrpTnr58+3X8raxRdD0K2thvYTYoGRc4wr8QW4agi1329f/frd/hFp7MUoRIrntJTF/JM+z/rB
csqEvDQN7airavFpmszuxmRdcXSx7UW1utBDzhheHZ7Spm3SbS+N6KhMq2wCTgsU3klFuk82NqO4
FjQciGjVGDhD+OPzxFo5s593aSOgUoScWZt3HsqjX+wrp6BxXc7kAAuCuB3DGxN/5b2Yi7uF0A9y
81ouhGwWVOnXNnnw3F/9+0y57CUfeuwqq9V6Q5wbqR9GPf6ZZOatXteVAbOEQ8Mi6OmJ49oFjCQq
QiRTf5igQt8eMGtXX9SmTT9y5RT21tk3aFzxRW5vFFqqzaSTx3z7J1Yio1jEmMirwsnyjPlchN/z
0eE4oN24+bUrXx/qr3U1nRGlytmZz7WTP1J0efY0uXv7ptfey/Un/7q0bUxl6U+9OHdCBc3o0GWk
SCMZ77zzRYhJ27Abq2sHI/nzF6dm71zdUsKs6DyWHe+pHhkYexv+STZj8bmpfW076Yn30g7etT+d
jO3V7c4t3qcYWvbAV4bBflIDvdNdd5Ft+8kZype3v8HakyzGJtw0RetISj8X9TlnNvfz5B/agjJ1
VgWTY954gv/Euf8ImstG+KkFQ594s3fCAKSAXeuQ6dGyqNrkLqlpW3bXYF2oL72a9Dkw8rD/lZh2
wmSktRRf1/KeNLC3rSROXz3GRLsWqsuNybM2DsX/jkMVc/it0lacbTeFRvKhN39nSXxjFK5ExSVS
nVK6NuW+Lc66EXZ7iUf50c/F8GgMo73LEyjiN35obaIuwq/b02BIaUqcwSTRZ8CWvDW1X2+PkpU3
tOSrJ6Nd5JWo8Y1AAdJrr1b0HRbKjRtfubh1/fu/wsA8zX7VT9l8nsMs8MJqMw4vzXhTBHJ9/n+N
vEWUac2iHxqrdU+VJmn1tAbzHEehujNaP3uibiw+xHmKN1qL4OFYlHSgOQIKOH0Ko7EfptF61N2x
DVSsGUdYCwZdvYV/oWgvt+Tg1J1dOOqliPLxoeNI/nusMo+2UpDMD0V0rZ6GlVPdmxUUF+FpKf6h
1dBsOLFSc1GV9I52mPa7qMP6ilqVTbG2oKI39FXEwS4xT00h4mFvZIM8+Rl2EdynFt7YYKy9+UWE
xAKbXENb2ueCBiqLevf15GhjqvH2qFkZ+tZiXtVCVP4kPAwVIvqnGnsk1a07xg6j8vDsTfatQO+t
fOHFhiws5iICj2ycyZoTX5yHPtI+Ug6643xPA6VzH0+w0N5+prVXtphl9HTqSma9eW5JubtmF8TN
vKnkrbaJlcsv+Qy1mTdtnY76eY7mb5mkzZQu34MWzreixNoPXN/hX5PNciblllBPztdCM62ZFA6d
A9WW7duvZ+WTL/kMKBPNtJ5Mca7Dz9747KYtbugvifzw9uVXYtzS/cV0Kzo0My4f08bbiIeSxp53
Xfk/XeFf78VXrpgNRB7niXQ2OZmgi2+ssCuvxFjEn6gT7uA2tKvYXvZLdJIaYpz/mjT3mGJ99b67
X0xkLyo6SxuQGfpInAK3sR+NQt1yp1hxkbKXnHt4Da43ueF0VlP6ECWPADPnoJ3lrgjtvdVYO8wk
T4aY7wVqftE3lNu+Q6W4EUVWRuySgR8WmsgoZDK7kYvttNb5blP4djXXPbzv5S2mdJtXpPco+51z
5T44JLqr+lYEXBmvS6w9JyzpxzGX9tKi35WscrtOjbc4MStvZom0j4aKFsyy1M+pZ17McHyJ/ehs
ifzju97Lf7rHv6bE2KJz8ApTndHYbws17fPSv5HIWdl1LnH2Tl6MBXNZnbUivhtij05CO3lGGgxB
Xem/26q7te9cWf3167v76yEGz5JNy7p6LqmSDWHUfkN+Et1p7giQY2qi4tm3tXY7Z2lj73yZx8+j
gzTjfW9wMfU7fFhbH4f2M62wd2Ofw/W41b5nrg2txZTHb6+k2T6cz81cyA3CIJf6Xm0isXHDeZvG
God70fXqeUKof32yfuv3g/Zx1rCkhPwWkulGhDFbqU73phVPG7crEVhac4Pdeei8ul5p3JddbJ3K
xnb+OHUhjzThG/daHk33eaPFSPlyDbu8NHN+OKHufjKSdvrOs5oKRoDnfxo9dziASfB/Rthuvm8J
A9nxv58UDZpRu346XPtF+wBPgW9RLL9UkXcjlfzPNysotP3v9dM+1oFc2t7Z06gf0oIbbwxqutt3
jAmuvog2OjImc0DxeLa67i6XmEXm4kbf4j/jgTCWmwc79lwPFfvVoqqknqUHMqe7NmxubH3+nWLn
+ou9wySMTC+MQb9ocfJJmVly19bZ7w6PpSEajlWd7zSwJpzoj0nyPoAaXvH/+zHifk4jMRfg37L4
yWBnXKXxt7e/xH/r1/87GfA8i4EE7zaxJzTT57CbHmtzxGcbQfNWCT3dZFPifIxMGzZFa1c/oiRG
Qm6iwWsxCKt17Czfvom1b7aITwlkW7xVTOOcpc5Xw6eeAFOl3Q/GdItBvfYLiyDUoCLWJt03zq2c
+o031/i2dX0eDOKmkcQ/wzkvchGL8sxCz8VB4kIULbdZoqKPXjibD3XXJqcCTduukra6EVT/udvn
xxanilmF+YxNLdYSVZLtmyyLt97kIJnwaZBLklKjojdEAciYd7kG84uLgCC8EPpSVOkX064vRoTG
Nu/3epzu3x4C/9wgcvlFRJBGLJJIn4yzQ7ciPFF7+NkXunfmXbZ7B4/pGy9uZSAsE6hOFLq2lZQ6
ZqPfPXQkPpSfLLm1GVkZA8sUajQByoh1DtcV3qF1I89CF5tcpt9VMb3qkXdjvqwE56VVWut1DCoU
m5e0Fy9Oqe6lSp7e/g5rl16EA9UCkHEsPnMs5u4On+v03oxhYL/v6ouJDp9dt/KhLC+NZjtot4av
bS9vBP6VESQWU3w2+yZxU63hzuuv+Rh7B9Qg9yIfhq1QdXXjV9a+8GKWN8qMgO+35rl36V3ugHUN
aborZPaHJtuDlnm3Fpq1gbqY4UgZOiv1vPoSJ/aGfueLJpq91MIbz7H2nRfTOWbFd+yUQ6SR9uWx
14QRFJbuv/Pqi9ncjaJg50ygmE10Eem30L9x9hXXK/xjuVom4cZaGlp2tR3qz9ahupPJpm4D+849
5ptoVxzFozyFj2g5m4dyr+7zx/7GZn3lcyxJEXaSsafU6Vf14++wzDpEid77LEWNJSaiwjOTD8CY
QiTwGkW9vUn64tUcURu/a9otYREjBe9uNlRxATR2caWx16rh+Pal197LYkbPedT59PLNl7AzqaI/
VBlaqpt547WrL+a028w0MYKvvsRT90J/0R32JvsxkjcORmuXX0xmN0rbJGvdGavvqxm6s2nSDPDb
LWuplVixTBn4emt7oc+aBvbA3zo5EzkTDq3CjgEBC4OGh9pBTfb2h1iZ0MsMgR5ljTcqZ77UKYQh
gxKoiG5847XnWMzmQWUFRKgeXzq/fkrKZGMaKaVkFT7XAxQ7ROU3Ntcrz7DMFNC90LRzbvJDav4g
4vGTUNaNJXPlUy/TBG0z0QM5c+nObgO0ahMgMoke7+2X/99U/UdYWqYJelWwNRctAKQscONd1u/6
T9EOvN02H4LoF9Cs6qF8Ug/ZLnqcbyzVa4+0WKrzyUd15vKbtf7NaC8IVdXwvomxTBiALK/DVnJp
c/A5RJ1UawapewNmvXbfi0ktVT6OCMP0S8On6OJLatMhJG+YS6ydZ5ZoWZGRXLSuyVdtBpKCcWp8
HMw++zC5pvXopUPzgt7Tvq9ckdD06cbuRwXj4xWgV/bUK/1WtXLtIRfLd4wvpjEXPKSRfTPm56L9
2d6S0qxsdJagHG0eKovuLv2iSh2g1g99eJknsNR0g709mv8ry/1rNC8mvO20PXVIh3kosjam2ySf
friOTY9eNtiXUrmOj4R+smjC9H5FnV7/jJF6FknV3llm1e/T1NMrijyQrDxRf7MTmsJAK12ZOHaP
zLlXqYapuJ5fqqy6BTn5d/DQlxSeOh+K3JFjcanMDoQ8DZ+DfWM6rF16ceaHFFfSLgKUtZVg8iZ7
PHVzeCPR8u+viUrwf8/2URjZUHDJ7KrGnUH0Oo54dVz4hXk+eHQzhtYtKdPaUyzihdcoeMQji2mZ
jH8cZ3gUcEbfHjH/Hu36kr4zZ41W6HlmnglKRxw64bt24T0i8Y9vX/+Kefn/A1L3r4/0VwIzNTqf
vsTGP1u0E4PbNTusc8bZP7eulo6bMvsk7eio63TnQFJ/3y5W9xfbg8KtwasK1gzKoBBse659Y3/8
7+O77i+iA62Zk+mV5nyh37iy/P0A9cd1P15bnTtdHov+xsD998pNfuN/35soHUUDqz1f8imnS0zb
dDAF8yY710ATC+Nde2PdX4QLU4fBkE+cGa0c7YDX1rvJjL6Obn9j/7Gy6deX7nm93le+VozG2fTB
h2qffaOhaQciYAmVMm+DWjo7/KH2eGnBSKQRZDzltBrn/qOoyrPXc5qt/A1puVg9Z/QgvT0oV17u
0nhPxS09M0lunDuosjCZVbtJpf3SGO1dnstql9TZj7d/aWXmLr33ol5VRd7qbF4AiAJC0JOtldw0
il6ZvN4iLjh+jIrZNxiMI3pnfaIhokeb9S7ajNC968/+NXcLbe5HBRaTaijOfsAGn2cjhYcQ36Lt
r32HRXAwp96WytPni5t+MmiIN9RPc/5GyjRo4lvp9rUvsAgF1PVGjd0BB5HWIcHm6HZQd+a7Kpe8
okU4aAut77QqD8+hxWnWkE2zidviVv1t7fsugoAbjZmHHJ/aq0NdtDXUhUTlBz7ArazX2g8s5v9g
aHptogO9+JxwOjoxwR5sbpsyr6yQS/ZXpc1ZH2vTfOnQ9IhegbN+pI1mV9u3ZvLaLyzW95EeQtr/
FNVVqHf2LH/VffZIV9ijmuJ0+6457C7W+b6ImljqGTlu09P2KUQHLG7i+MaeemUOLDFgdkGXJJpK
/QLzHiorRHgJH0K6ZGBkelF9d2N7vfKpl16OFQc0mCaae+5pLAy98ZF2+J1S0eHtl7T2GIup7BfY
3DSpKC6GLKTaJhiJb3u9mncxPVEgCIS5E5Ke7RsRfO1pFrNan/ymnnSbvZdJ9VVa4WuHS01kq1ui
15WwsYSF0dyrkaZnqw6r5bNpl6+Uj/Zvv6q1e1/M6krohtlkLmjcst3Y2ZfQZXUv8ne+mcWUhtg6
SpEjY85ikE3j9Gj49HbR4HfjiLHyoZeMMLvINKAM0kcQiFWn4watpI3Z+ZOMPvCId1mZCH2JCROT
ajToUPPF0zB5nJM22udF1m9DvclvfIaVL7zkH3HoGofRqZhnQy0gZkZzADbGuHE4WPnISzNDKVSM
qXWhX/oI6S5GZc1hxNthSzOZcWOLuPYA15/+a3mOk8a1kY6R0M4okkaGPIRO+vz2GBXXBewf+/al
p6Fde2UdxXZzifoIJnNdNsYuNzoUY3Rc4Z+tJU74h02q97uNa6wOVJyfi3GMn20aVsF8y3Hch61m
niy/JzqXlv4xH+exDtQsi2+u28vHyA+zFHSmZh2aQVYXoQb3z9u3v7JLX/YJFbX0pWqBpjXDRVXW
9N1CGf8FCxB1qUvMMowshjIx4d39vo30f6aof32LtnVbQVnVOEPMd7dXGx5638ZwW9dedSOAryx1
ziJs+F3GdqBmoZh0HTRXG/hge4bwJUmm7dtvbW1ALUJHJ7SYm471i965NF97Z7AiN6LGyqWXXD5P
Ol6HcXZxGdv6OxvI79rVTvXt216Zakss35jIzLR0kIITcnxwHkV+P9Tx/DLVnXHjHLN2+9dg+Nfn
bRqPbF1KGoGmzvJO9aa+ma7sq/c9wPWL/3X1sDIKPeu0/BI35Xly6OufWjrVsSK5scdYGTrLLiuO
eHLoZuZhBcVcN4chcL3hXMX6r9IRN2bA2iu6/v1fD4HXTQv0C/5wXg/3Y5uc0zjcv+/9LBZ7c5yB
ECifZL/9PNbfs/K3kj/fvvTaXV/D3193bXYV3DHBMbtGB2um2l4O4Q2Y5tqlF/M1HHwwwB1dXH6U
DA9NUl4BYmH+zjGzmKvglys9dzHbUgqbYzP2gq5Qn0o3vLG4rCzzyxaRnmkkKqG6S+JWZ6tqsJti
pfFzjvEZgNMrDOTw9idYmb7L7hC993KtAvx6drX50XKQCtMO/4Tq/IZOZuU7LD0SsfYIkykC1kwd
5Fik7b2l5bv33fpi4mZpZ2o0nVQX4PrHyAs/Yv1xHszqy/suv1jgzc7q/diLyEQrOX+b9HEAk0XT
6Gby6ujz27+x9p0X03bSawcs4jXpbhTeIffBPvomBF6rs9XJoV/8oxY6/tP7fmwxkTHZdHxpo96G
Q1c9Z3WCD5KwoD8M0Xhf0xazjaOuf3n7x9bG1WJqu0Xa8+G1+eI05Lbi3HoFMvUxtuP6xrpjkI0k
TPxjl7TU2hVWKV1lsyZDKjN3aVJ3HzBw8EN8zWP3a+l60ExIeebwRIxK7WOtDzO8rRyFfQJbIhSI
HfyHtIAnGVSg4bONU1b9JqmLY2pJCVCieZlr2uVHIbVLkZb9Gb6DvDixg/WRC1JnNOHxgfVpdr2M
n0ZQdBuUjzpWCPI3SCxnV/l+fofvVLXBQy3FjK39aCbzc1drX4HvxPuwrp4wHPrlN7bY1kjpIQVB
ee9HTMyU5xrbWre/iNBNAh0Lvm1dhDTeT2cH4E1gK9pN6PwosFzL7+M6/pjGxqsuwRrGFkw15JYn
ydl5Y9rOr6hRekBn2b0lLOM098AbckZ3UGKJFvR9eRmT6YPjZ8ku0bDHKOgtsQaOw5Rcn1NLtBuW
sFNYwW+tw+FncWWr5MP0bNQ4rpfXkDROatjH5uidLFlP9/BwyciME1ilWYEwsOropI9xjaeUdZib
5qnsae+sgJJIK/rZp/6fcQakYfb5t4ZEziFxXcKcMTdHIwdf0ozQPrOsy4LWkvlG0POzw1EQitCc
nQ2ru/QeUK9ORtaxLsxLUUVP0PJxLJpmXA4B8gTmBAgttTW8+GT5k3Pal17iAtklJRCCjP8qRu/e
lI65dYvpd2741n2epBfkYPehrU1wIGK1B46nbcshT/Di0PHqY6cAUSfTtnVH3tTM3XqbtUAJMXt+
kSFkOks5O7+gK7HW+BDFFaWKpRD+QxIX2nIG+oRRktwbg5gCp8++IBf8Zczj59zseJnzuavSB3y7
PhsDCkLEkiech54hNeBdqA9/oiZ3Ak83GL6p8wKN7Yc/THf9tf8MCcy3yeo+FHb5KBTyhTTMok3Z
Xw1S2tQNEGLse007WJWZwJYYn83I/oOd03nK9ZMjUTIP4LdGa74vpvLFH4cvQ9+Wmwj57o72YRRz
Sf4K5QbHyL7aTlGPht/50STpB2vQjzYFn8CxhbGrK4Ris9S+ONmUBv4Q6SeOk9g3FUa6NatJ7N0s
phna/5RFLTQVQIeb2Gwfe56cRLTJsXAGNRXbEWUX/05v3Y2VVu4O2/EDZto5B6IGTmRsfOqT5lJr
Go1RA+/b9aA7tZN+1hNAplZhGmCAZtzcuqECVUJGtWO/kcCROcksGQ6ZWZUfXTgy2NLhnpJj2HGM
SiWCyCx86HdluStqW27pRgo3XlHhWpOGLqZWUbrDPBHMoN/9wJ3z59hQtBZlVuwgrl6sxP86ld2R
Nms3CKcYvKhlY7gHfMuyh7Oo5efYnT4UKSXXlux8kuePgltBid36G4R2J4yUjmk5PwMqvbO88avx
n9WSF961rdNsxJA+lqK9D80ez0dPbC3Z9/tp8vR9R29m0HfgnrShV3ve54Xc0JM5thBFPUc/lHH7
GibjeJGqF8esH4+azqsGSgo4jAMkaVsAlaX+iAnhaTZgilUzmmkN0WTgxZEIPNw0gxCbGvIorknn
iHpsVNQgEyAoOGo6oBJNNuTtwOUZ7cYZDPLktT4cKTi+MhTbw1y5Z70sfHLz4IrDEPPnNoFBO6Va
BJjFEmdS7HcC5M+mqefyQZvt9IucmmMlFeu9xafVo3HfWDAvh6yzd54VH2QJSyhrrMvgeezO8JL9
6Ejj5Lv6U+e0L55WdRs96U8uFJaAA/bnUIHq49k+TQbESjFjEhiV4wZy/2MGIg5/H/uejqdvRi5e
jKz4pTRorq48aVFrBfTesU3TnR9VLrMdsY4hN3r9yU7DL7qr15s+xOdIVINLzDAhEYMwhk4MWbOt
k3lvjYMdtE37IGLMqKy4/NFGQI60Tr7ImVHqmtgPt336pw5NK2C0vaRZX+4biUqVRNMrPV+f3Cu2
bPLcrxgDfOlJdsC8bB7dlpa5vlF/csz3oPklv+lVdff5hMqrdCb8wQfIcSmCv11lWHVQNZR9vPiS
dFqxa0kU7P6PszNpjpRntvAvIkISYtoW1OyhPLt7Q7gnEAiEQIy//p56V335GhPhZbsjqCqhIZWZ
5zmlEFbEfZgBTFaBpGib7WIXRnroCj45jcMPLTKZUeUNx1ikNxlVr0DH3pMEfKTcHX/nzfDb4t2P
aWieHIgZI2rgielnPwYBxzyaxk3Yx/6WTckYJql9sXr50eXF9wogOW3him1gGFaiKiYy9qubzF1M
kjfIIp4p8JZgeQ5nm7RwyptsE1JFLcxHGGZaUwzAAcmirvNeh8wRIcTDJ0dYdJNaQxnh+A0iXqr3
1Mde4TTYZkbD7gIcX9sawOa9THGswqPxZNMBTChagScmWuCVOLiSAA0+uwl/gHBm2imRp8g2cFDZ
p3i8zUecZs6UPVpW9aKZm8FeKGkRIyADiFV/KjyBfqzpVWgwqXqXveSgiwfd9NBT72lIXLiAKqj7
NZzEI5aDwBeYBOjErlabTluIzujghG7vQxBi0dBNKoDXYrhKDfoRmLduh/kS7AEEgssjxGJgaspw
8PEvIFnhzitdehy8pLtFvXYARhXnlcDusYEyY9jiim2dU2C3NnDuReONoxB5+OUFnoBliM7Bqy0t
ksuQL4amSI8Cj6n74sGLYdHb6JRt08AUB7sDgnwo3Z84lN9sWlwgX74SeXH6gukH99DhrYmnl7TN
7aiDu27kdexhsnC7AcEbWerqJ6Lscq+oKmGZBpRa67Xe2QEaDe0aSFiAmuxfClmbQ4cIIqzRCXHJ
6ywGnE1VJ9bHwQZs0VvsXwQMT3HHkv5R5PqFV2l+shzAq2O75CcfSzNK4I0bOeiT2lJ0aYSgRL7G
vt/3GykpUjBpnVxqr1LHgccjMJkwFfSqGjA42Y4PMoibx4IA1ZWTtDxOJW9/5qV1KJuhuUkzxRCp
VN2uMZMEf5SD2GSsDFh1BmQlqFnqJ0uJCfu0q2+tphnf0vLaI5bk9L7qLe+SdEnw5lLrtYOr1sW9
wqbCzmV6T1o1Hu10xOnpVq+tBxNFrx135ZAHoGExKBpz1e9A6xpDuARON0CQ1tsYHQY71bQsTAen
f0KDSocwEgTCKcBGABfJh2J0YGDKmtdBwa0QYc54ZJm6OtYJekgNvB+h7G23WcYpUMpoY1OIi4fK
8FtaOvTQd/7vzNcOXCGnjxpq740JJGIx3SShbZCTBsruxSXAt+W0incuar9bDs+465dyw9jq3WM6
AQEXt6QMS0TPuxjZql2pqQ+vvNqcVKqDHcB8JrJKuGbFCtZQNJniCIBmZ5/1I049SC+2deVC4GzB
L6NJaX0oLUW/V7oPblx42wHLpxg0t4m8KV2INSADTA4QLvmhdKhz5w2F2CQeQa6V+fKjkEFu9nnd
Vm9UO0itc9hu6qoL/pQGQU0NJSzWNQX4EvgzDQHgOYhb/OYiaVDIq0SI+jZAnR6Pdz4rJnil0yGM
Pfk77TULk5InkN25P3gO2zTMP72lvG1+ZSK37m0YHbZ2964K+yDRcTCo0QbBF7NP7ca6brZAzELn
HaMcX1gwHBVykCEkJfAnEHEeBWr4nllgMkLc58H1crJRda3kYRilFXLp2JFKMg1SvZuHPuMF/gN7
W5BNoBuz1ENKE5zjmFuQ5RQ1DZkesTkTBxZ4ys12U9O8O4F4qAq42faYZCEyu7hkIR7fKYOpkfL+
w4NPYZRMw6XGlWdTGHPhUPpAC6iPOUDgEF2ZJ9MmKc7VothKqdpIZPopJ7jTJMoCZR+YvhvbQUm3
CepHV3jqNhlGnELM+ckzYAEt4w3wE0jAR5eISADqEBseW++kqH+OAb6x2/FnmqEPyMsKXPwmDRvN
NicbmfjD1SASl7YO7iqpbyPqhnGkK+m4awDf2bW0UVuUnrBl5c03P2AqbJrkT9G1zg4/Be1YjjxC
WwHbUni0bHJtAaYnGwos6JiHY4MYtmBefvY635DQEFFGYzaoTUwYYlUw7Dc+wN0PQdwn8D4eXcxa
Yc7jlAnYnfoaLK1eRD5201v4dBI0sKNhWinbbM2knQP30WRLGa8v2LWBKm3627rFfhW4HGzvRL+C
mA2AH/rE8q1WBJTZHqblhbLhgtPmW7it2TvRDX9KG20KBIaG29oF9bls6zcELvUeVLJip8YquEP/
cAlEPjCPwhS/KhCXDnB/tTeJC3R73JmnQfcw4+YE3b9pwL9bHgc/36G44064EDj4gW8tiLsaxNlN
Br/fyKNgUpcFsBxuUKQhkf3RGpGRK53hKUMBKJJ22gBDOEm8UN5HgAd38Egsy40qARWnwP9f0gSn
U+ODW8SwNXu4rcLxId20do6IX5hXHcQP/RQ/2dk4hH2ZPXue8+EWuPR5QI3iGkDUYwle+5UQCudk
DXNKUXU/AqlUCJPPABuWglmABG0Zk9g9doGdXjLbgggzd3WY5xlO7tb6o1t056XTuDce7uhI2t82
BqWxuqz/DKS9FUTC4xVgbQ0MZJRBVv0Lzb5d5GPEN3WbFyAcA46tigzvFTYf4YhLQGgRYnbMSToY
iHJ+xQ8W245XgMHUCCO8OAVRoq2A5kR/1QYo4u9tXWnwS0u1deGcEEJmdJ1E2SsoiHD5Fr2GKwJJ
nY82keIgIITeNTU4p7BeEFtrGgDwdu3+FoBJCz6c04D5SF+Za/tv9ZUdxyeXHFxY1gKz7Y8IAU2+
txJEo9Ll6W0xDBrxPc4xioNrV9mkeSndBAb3UAbBsp7WMDquCli7E2RFFXIq39G3iEjIdIEfChD+
boYqHX7wvu1eHBn0IepzONMd0Fo2/aCGd8A+2Y5hGJ/gj1ZG+dABN09S8Z40GZwtSe0+Qmrvn5u6
HvcknpzHLK7TG+mgEWxSefWnLlsxAR0OsC/gncUJrBgRlpnPI9oAY5sh7X/wm6Daa9b62wldzXAh
RhKjS4rqdPWvOcNo24WYT3n2IW0hiacNUCwZWkyCTdfkiOI64wM/jHhioihJ9Pzh8+TZQtJ0rsWE
w30swH7xT72FHdqFgTGuOAlfzZz9O282l2LGQy5GMhhcW/r2DbbDKWL45mNUAq6lHviR5hltBPfU
JPsU0e1K695SQnCWMofxc0wd7Kcn4pL8OFZVeRvXBujdUjUrNbqlYbtmWf8qJ7QapfGuNgFIR97O
CHEpi+Jr6cy52tN3JKexdr0TvMA/YJ3+XlRA5mfoQV15KUsl37nZk/GcOHXaBjferniYoMh6L+CZ
uxUpMs4WLaqIeRpGHB2txMHL6vFUdqPctZmTAawOhx/bGYe9gc4Dl36oQM98kvAFt6ENBFleGxy9
gX+G6FthO7Bwp6YA8n1tts6S2AjlkpohM3gu6/KFeMkZfjlreJ+lVzrLWasprksYNhg0YvKI+U4k
xzX30YWy3FwKmmfcJQrmSGekXUNfgPtcNexeex68qNM1/sRCgn+u/hyl1JY7gAzSxfcBbC9Eee+B
y9IVOejhK4WKpTGarSx4PMIeAlmBM8CF3wVlP43jr6yohUr+XPUJXCYB3QhGvJrc6uKS4g6Ze4D3
4h5U8airhvDzKbSwOcz1nzklrIFFTYsphOw5H5N3kzqwiQGe9/MPWHjZc+Un6FklfJmg8nHA/s/h
XAQGM3/CRhhZI2j4X/uQWUFqzAA810Sbs2WBUE2tm5y3T0g5f2eW/vj8IxbmE5sVpfKsKmAA1U3n
KYP/dgdTmyNRSfzmNkLtGq+cAGuv2MqmtzCx5srQbKpig7ZwFNgy55bj5jzGa0ywhcZ0NlvXjADX
VbHJPzmB4juIsfuTmJoWGZMUd4puvIdv0k4gpoRTeilXasJLs4z9//OhRpuC5xeQ4Msefg01L45V
ld+lg/Xt85ez9PxZzRkwJOGhDQ/jVZf7fkq70C3ZT0iOV2qpS8+fLfQUpByQoV108wMucUrrNnv0
Kr/EtbjtV2qECx8xl4k2EM+OYJl5J0QEGTx98nTHtNUio9RXK90c/ynr/lG2m0tCVR3HuNB4waku
yWFAtmEi3qNTINJK6m0QNOGo+CauyS29gqUTu13ZZBam81wu6meG9sEgAADGheUo/FTj2k+ylZht
YYeZa0VJakkEjqY+GyRdcME5x/RJl5D5Idf5+fT6NwYRfYrXl/ZXfFMPmbBYN5ATYNXlwZGFG9nF
oHdJB4ySO/DsTjkD/IesASmVhssjiwu5V7B03ZDBgreLtLKThNzntrSNeG2gfHz+/Kst/Pi5SnCU
IxxAYNVw9p0G0RdMnZK82SD3duxt59fnn7EwNedSweJqK6FypNeFnG6Jgi8RGe9jkLC+9Pg5aSvH
PYFrZ1TnkVePYMR/64sKBi79F6fHbMMbndxKtAMKJ4zOxW7qu+e0a1B+8Oo/arJ+fv4blmb4bIPr
UVVwXNJBnM6c/N5NkCpp0kysNKUs7NlzpazP5JTBLwDZBuWTpyZG+31Iq+La1+/Q/lgTf3wqfShR
Qz30IBo3VbqmrFv6YbOdL1GAeI0WJaeuhRmhX9U/cNNfiXEWjtS5eBY5NNaVLiMIvNEGXgVIhp0U
bly4NW9cufL6F8aOzEIDB5ARrruGnFjMkM1LijsRlLdJhgo1N4eiAfUC3rwbh43bz6fC0q+a7RWB
4zdo65EQ1jIS4QoM3Rds5ZC9IiAyodqDVNRaJ8bCyyHXv/+1LeGu3cXxMPon4/W4/fN94LHd579i
6dGzVVMnXetJ+BacyrEDm0BNsJHxujVU/tKOMlsubGw1zD9AU8LBvckw/FX1W6NK/fl3X3r6LBqo
ysBygiuKxcTdPZy135GUSmBg7q5MqaU3PFsTuRoJ4EaIZobRhaTLDr6lATJJXbzvEIFIpAe/8Dto
8D/60ECkqITq4MRAD48C6jfHwqSg8PYwRP38I/75mvER1+vHXzMoaBN3qEZOTxkAFaxNnlFPXrtY
//MKg2dfh++vZ+tEShjtYuVVbfDNlGyvFNjc19/D4V0fSt7sQHBao4n+8yDEp83W+VBPnUT90gdj
sn6Bv/IeJaajLxr06URfG6vZwk469CigtAEqIOwxAEHewYN05Qhc+vKzhZxUdqFQciQnoOIjOKkf
gwx5wwaGMI69El8ufcRsQTtDLC3v+jYEj1FilFm5qR2gjScHxjYpJV+SVuI9zJY2TXASktFgv03A
5KJQJ3Vilym9MmH/ubbx+Nna1p2fMBd9wyeYtsBadBjQVdTZ79ByffEDZos7sHXmOH6vzihdnK59
Sh5BNhpZoC9NorkwlCF5W7g9w02IWvCRAmASZxEquF97+mw5w55mmkak008IpVBg7rJHML5WBmZh
q5hLOis0OqtuBBVR9farrj3UaVhJV4Zl4bXOFZ0NzRltJ4QZrPdCv0PNnyRRa0/h5+OyMPnnik4Q
utAI26Cri1QmgoX2rrB++0B659mak/0/zwQa+LMV7NRpbFqDzQEexm9CgnLou+eg9+G2lhzHbnr5
/IcsvYTZKi5QNLItBy8hRadFmE/Vd7QOrIkKlx4+W7pdqUeDiq13CjLQtOH2BHj4FyfmbNkmudsJ
jfsQlm0aNcVwArLzK7kFjPxswWr4G+Wy8L3TiN7tXe7AuZa6ZYae8EGtBKr/lnPTYC7oHAe363ya
w3/KrZ47YccbuH07t1Qn9u/AIvnbRIL6HjDrIBzbQG/bzML9M9BB2Es2nMhkyE5z1V6Il6NFzh3S
6WBJ4j6A24m6Gvp+3iybrGXDFt7jXEQWBAPw6A06gIt00N+N37G7VhmgGj6fgwtrdS4gK5D2aoqg
oidfW6dKDu9+5u2YmVamyr95KBjs2SZW+qQGKw6qjbLoHo0qn+HrvR3RlnFoBy97tEWnw0ZVZie7
DtVlYbMLWrV8dIfCffLzn7gwgnPpq+d7dVE2kO87dfNMrna007CiSVl69CxOyWhh2boQ5FyOaGc+
k7V7zsJbmetc2x7bwiCGEcRNR24ZEw9w5WQbZ+z2n4/J0gdcf9Bf4ZzUVWX5gKyeGY6WwDkwlKmJ
u7LCFjZob7av+doNYjM42XkqM3DZU9icxhEUBmh1/v3511/6hNnm1vZ5wD3Ns7Pv5TuYh0NqP2yK
vN1UydPXPmG2xwlUu81o4ulMeL0jFOaofhP63p+4WLvvLb2C2VY3MZJZ6Qi7mMyIPWQDG4ZmRt/6
kh6LBnOJK2BTbVm1KH4ODr+RDB676M17nQbnz+cD9M+rOJ4/m/p1YGewsIYLPWJRp4NPMIcenhDC
DqL0st2IZrG9bQUFjAPtnsmtboZ25cq2MHJz27c8V+hnCDJ6qmH3VjoeuiCM/9I0a1n1pefPFkds
pIOWgtw7ud33rkX9Ft3t7gFtM2s0v4X4Yq7spGhg5WnQuyeRvufnovleKtya5bkxK/eDpV8wWx8w
erZ73U7uiZXjczGVv1lHkQPWa8mehfU3l3Fy0lquk+MHVAz+8vLX1bCVWPfN+OvzybWwr86t4IKs
9Kk/VfzUcfdJ2WIPK9IVTfPC2M9FnEp0E0FDen2OJdrQPRNsq8p5KuvgKR3iFH2X2ReP1rmkc5q8
vGpZQk8ih2tzIAqzddDGv/Us30RfGifn+iP/2sZxTPTKShLv1KcW6DRdWBj+/LVHz9a3r8QgeqI9
mFTA0MO1DzFjH58/emF2zpWccARuCzoE7kkyvtO2BVtrtArLLyktaeBcJ9VfgyIhU6GwhrVPVPf1
C6xV0NgXjC58fh17JaxZmJ/O7IRjjQ8H8aKeTgwSVI6mQWfot58PztKjZ0vXjlPWdWkznZwihrKh
Uz1YZ2xtwvy7+IHBmZ1rMesl2mTpeLZEAtWLB0vWN8H86aOwnYBETenrHwr1HZCs2oHLkENPSjeT
N1WwDAaK+x5iMfYbFzy+dfKRvvltg+5nAczEyvpc2Fr+128P2b6hB9YIgobhbOVJf5zy1j0oYOEu
QAGnX9si59rQurbRyVwV4G3UkKFRKt/QDLdHHW3lPS7sM3NFqBQeCk0ut09O92S5v10H7sXj93yi
G/DPvha8z1WhohU5MQUhp17S78Jr7tKuP1MFguuX5iKf7QHDFDBtUtSKep3eTWZ8TEy/8uiFPWBu
OEUThTYgOtknYNSsb6kh3Tl3XEjm0nwtSFz6iNk+YOVGofES+y/v419om7xxKm1tKtzePh+df3MK
oWSb7QIwssiBng30GdoxvedEoeLRyCHbsrLIbttkyCRMoAOYRHIYKtdon+PdWfuGbmNPGbiv15mV
R1OWe68VN7WPFld3qjfgSMh+MxmWPRiostDvGJCkiKp2ysPSyPErWncK5tL/3yYTsGfRzOgOJ/QP
nLnl30q1RqleGHl7diyVQgKdocvxlHP7jRm0FaOB99b26OvnI/9fHf1/at/47rOJ2Q0qzofeg3dJ
W9ZRUsn6AJsUdqmbNDkAC9BGpIzbV/jRu9kGhl3oiC/YsKM4aI7gdQQPOCfN1pZVHPVX7GFtkWLn
eSLb9IaxYxnz5v3zr7qwDcz70eAcBluyoW/OeXXJPTssuLUl9CapYHrv0JW9ZmG8+ezMKHMuKkID
ZJxj5H/HVKVQ3vUedMl0Tap/Hdl/jPhcJCyIitVVKXKSHIq1+o71GpC2B2tcGaelnzC7DVmFbXmp
8pCQZM3DEMNjrUNSnrTFt6+9h+s15q+goCt07VQdtkrT8MfM736NwvsBky/04gcPTKx53Syc3v85
xfz1MVdJKTKqCdozmS2gcrHtkDXB10wSg7nHg0rGxkaqajjJ6ls8VaEP3WiOm+PXhmg2i6C49Juc
182ZE/suztHXrNxXbdpDjg56k6g11MnSGM1CEBi2FWlfolLsQAAaDqUl98BuTSu78tLTZxPJyaei
kBovOq7MT1rH95AMrmR7FtbAvI0PPfqjkL0aT3UB6WBZhGn32jfsyIuVi+3Cd5/378US+UZynT2F
Suqw4cpDWn5c6TtY+vazTRnNrS1a4zvIV6t7IB72I01C9Gxu/ThZ2YaWPuH6978mP0g1LViI8BqE
pQ580/ON11x8FAYta82pZWE3nfftgexDYIRkkHTg2PFN/8AVu2VJfUz69FtbQM/4+VJYehHXv//1
S6AQbNCIE4tzK6sJEgBZhjCa73Zfe/osbkgDliDtOjWwoaj2TubvBpWvPHrpFczWMAsQ43SgRp07
EdxNugw7L8+gcghOE1Mrn7GwVc/dVB1hT6SP8RnoMr1BCv/Od7PD4NRfXGWzBZxxx2e0guUZKPLN
LiXCHDR17W2SASqRQ5m8ctFYeMfzHr2yRlDmCVegUk7ySHtKhrDgWjN6WXr6LLqaTBvHFUNpsIc8
NBS2hIQC0LyV6HlhHcx78KqauUjcYozwCna9gxv0BH2PeYAUZttYK0fy0odc59hfi0BDieWnrh5O
cW/zM/jKxZ3ndM3BgvdgNA3ZtHX4WH9td5o35Zkk6dFBpHD4gCS4zZR4H6DL3vQTg7LU2n9p4c2b
0yY364VAKwFcbukN3slJSfa16+R/vo1/DRYhlvJhijacalO+VHUf4oJ5GwOc9LVvPlvXrkV9hWuw
OFMr2U3GP9fMWvnmSzN1dhzTnFu1sscBMzV/yK71rin94njPljKxtHDBOEHNzIfarfEizw+izwdk
YXLO281KCSgrHSpxJuzBd54sqIiyGsi+RG8S060caAs73bwfsw2kBioG3z8NgMStntDwvNVy+tro
zDsxlUWQA4sxZQz4HJGpASc0lVAr2+jCa/2fVrlmLIwA0fAcd5AY2HyPDvqv7Zxze4YKLjhNrEtx
Vjghrd579nm1Uv/9t78drizXn/PXOvJVC21x4rXnKu2hZy3MDaJeHgbQZnsA8UASc+eK9k9GUw0A
omArb3pptGZHMlIPBcwYnP5kuzLY26qGjjKv2MpkXZpHs9Ur2tZlaVpgwNSfAmc97N2tVeeV/0q1
/7iazQ0ZQD730G0ORotGG6y7jRVCli4O8rCKpx5GsaP840Bst/cgEd1nLcAh41g4N7Jvh2f4kASh
DMrp5LIg2Hh1a6LS6pwDdILJRw9TvO1UWvSYobDz0AgqdtpU1sGXQ2M2TZnX0Jt39kPiOWlowMbd
A5dAd1RbMJwBz2VrbOpGTFLv0kMzuVW+zg6VJ7bGKX+OaTDsHOknl1GUgEn5gVvHuL0G2b4fhuI9
YQPZZ8x0oTaSQlKvh/jMuz55I9AbHqQO4LHeymkHRRcgCB4ZIzopdx9AYfZYGtt7A5NV4OytIS7v
eyi4Tab3lPjZ1hPUP8IkvItGcEpAsglAPrFNb24tUmHfJjFfmVgLZTIy2wInVKaEiBtxzifL26MQ
Xj/ali4fKhBJz7LCgFpMMZS7x/ZYD0G+MuP+PZ/9ebdhY7tWGjMpzoIG9zWQLWR1U7xGMP873fx5
l2EdWNIoU7mghVchv1JmVLOF1mQziTS0BayP3a+tSn/edGislLmlFXRnMTiw1yoEQFojCPGfHyH/
jpUxu/7/VtOyBnFxNQwnPSQvjZeeURSHHlvdDbz80oXOnxtTkKqGcjnGwm8NuGZpgTxUx5OVIHDp
HV///tdWKaaU2npg7bmtYKeALJeKbBg8rUzcf+9Z/tx9YpwINMxTAqyR1/bPMoV8BSgq0UGULGS7
st0vfchsY2RwdOwxIv0pnqarQTMb9zgQu63UbbYSOXn/hWD/mrCzACfNQZDSDY9PLh0r4OhIbV26
JogPBsHJpQf6GfhkL813g2/rPxKkfXJswHP7NVUVYIUgjwwg/rK2+m2Dzvaelo1pDsOkeLZpRyPe
x9bvv1/hwOeh9PM8FJnrbzKNlK1VtVcKjKO6TVcTfkHF39uNirGDp3W1dYG9u0kmM1wAxXMvxqfi
LDHnXyo7H3ZNbicXj/vJrh/dItKcWO+eQ9RH3iHQcQ1BSf/68y9lXGXbrhvMawp3iQolTI7EcyPy
5g6gQng1jF6xF7QGcSxNrR13WI5tQWTfpIPZMrRFDIk5UqobabnlXrCpPvMxH+99mQ97+JbK3+AL
WfcafqgX0gA+JMEI29paBpvJikH0Gzl/oFYLNpjKugLa3qRBjKr7u4xIOA6nKJTt0AJS7NzR5PcW
bGC2fcKLG3ds1bcB1gN7UhTpHzY27MaW9WtmnG7fANrF8ua2G/MkgssKiTJrqiIQbNOd9oE+owEt
okn5d4nX3LhxVQIOMb2zwXEjqc0TEIRV2IGzcujJAHa4D04YZTnoH6ORoXQBHnISdSNhTbKpk+JA
0+k4OvognfZYALm2aafpl+qdW7RdvTS1FDvbdYCEAiUzKuJYAqcwWDgw2RMgcwZwMJts6hzcrCIN
LkUAp2sOfbPLi59QIJW7sqn4xocuLySjeLCuoC9agpiTJeUr2hiACoMzDsm9LOQlbFgEUrogeY/4
mHoAUR/xT1hU408omPcTq3+bxPnmJvoCfR+YeoU5Iv3rgG4qjoxxFrkBaQE1sz5MgM4C5OIn8F76
HnQuFyByKqeNxa+A+1TfA//Ho8SqrnwyoBb4CMi9Es5uRMPd2Jf1DfHlTzArHnVbXkqNjHkrB/x3
xj7srrqxlP3Mkal6zIjzUVMGSYSWOuycq2aLoNYylrb3h9Ty3nYTyEVZDzobqdEPZlUWxlgEp8Tj
EGSnVhiPJfaYztUR3OmeIH9ON2osj/B2sA79FZBiiuDPMMLvjSfq0Sut7yD/DmFVmRvXST4CRz4O
doW8mXkBk/E1b51fMO6BxThpbmjp/RoIUCMOqYMwFeDIGcJbdPiRvduCm1P6cRY6XN7EKk0iyuFY
Uws0tiiX/sxHFRpugRVZkAwRj75Ly/Ho8PzR6pH6yOUbeoqzkLb1LtHBbSGnCxmrb8DG3DYcUDuV
dKerVgz8qvzGTpGR8XPCtgFv66jzEjuSpVNHdsrvgCv/4TvO4+Cy5yrhx8YByGhqFagU9q3bxdkm
y8EphDnEsYU7MaAX96wEuMpMt67MTlXs4xe240FMoDB6w7PW9tmUwTYG0MnPxheW4fghFWs2BeA5
3C0fkmaAPgtBVMx3Et4ThjTgpTRqxyoNt+UGyHND/jQZfa+HpsBw5DZkjDWmb5ff1p6qQU9CWc1z
etA0kHrd6BrEw5YxEMyCEGrk6aaOg3bnBmMTkdaOuOc+ocMTUJ2yBqIkBkhG0a00ybTNSPGrSIsb
FpM7TNVyM/aFh6wMf0uKOEJD5i7IccFTtNrHdYLyBrv4Y/2u2kFHvg9rpqYCd5InaONg/nbk6pfS
+Qd6w/Z57bAQTLxIOsMOju3kMNXgjRn37BIgMDPEvsYAW0VkAZKayy/cIXGYFdVDmaRuVA4ESNJs
PFSO+qlt+WMyCEv7qk1DZMw/Ypu+ZLaEVK+mVjjS4SMD5gDrMvE2NhQxKC0hP+OTGJFmMt4HND1W
2Ck4BMGh1hM9yBjeZLGKb0UVgP81TUeUwMdbryzlRjJziavx3rID0JKI+1pZmEBFGfQXPTqbkY0X
iwTgkQUY9XFbxsAC2ew7kDr2UwMf6I+itPF+YG+8aVgGwk+vz2Ci/xzy4TF22T6DfKOy2uTY1vF7
iwmyEaO+HbBB4iQZ/lhE3roJe+kpRQWTxfsxQCzeI0lTu865it1HXgxws+8SuqGuehFjQcHzmQjQ
VbLY+T0Fa9G6bQU9K1wqriK3nQsvrRvG82lLBfZtk3jbasIVtW/rew1YaeQUyTFpgkgkyAgVGhMR
mBBsvi1OP9hu+RO4rzW96bj/a6LJZZj4ERvOj1wDKEnge+S39WvQet8IhzE6j9t9yrOXAC7jyEaw
PfeHYtOQ9h7GPei7zpyjXcF4wKnHg8HpvCl13e091DBBO9V4AaN9x5r0jEJ1ukn19BHz/kmTIIv0
aB/BkroESrNNLJp3VMUAAkaDS2gX7nteTEeEFCmoOeQGPcVwlyYtiRxwYXYmk7/tJvPBxOwh2UB5
CvjY4DetbQnqn3Xremh68qcb34p/ZRaAcB0B8r/N/KfOSR/yKX2oHXy3JEY1Akyr6Co6CTMBYkUt
YTY1DcZEk4zvE8wWII0SO/TG9IfTQbM2NTjhR9/qQww+36gC6DxgdTddW74zwbNnC35aoUr7e7RH
vIM3jCtKd1SYVwMTOXZp7cLGR2BWV7iBdSS/Ys9Kf1NM8RswPGBM+kDX9KR4YUF9l/TqVmY40Wr1
mFZySztc3bo+3VRiOmSp4x3ywiRQ1LkfnnCePdPviyKzNg3aakIzAvVYiyTe+BXd0iJ+LNA21GMB
h5wIilSPujOu1FFTTwXQi6SHOeiVPFW14NVW4FqC44QG46Cadpg8IEaMydtgcZCh4YfeoeselfiH
EcFFpfkvt4M/V2qxTddbJkTzVonXXT9PWXr2ayy+KlX2RnYcKQkcJOkEIrPxi712qAsIrf1apfSH
4u65atRT2V0xTakdDcP/cXZmS3Li3BZ+IiJAYrxlyImsuVxV7hvCbttIiEkgxqc/K31uqvmLJCLv
uiscJGjc2trrW92BCBtHZg/VJZQFDVxffBxoaJDi0DkUoGwmKepMdYjp88T8zVqFoLGjd2nVQejW
1Ah1RAeGUQ2n7Umz83suIbTiCZBCrWXBkqbj92Ui/yWTx6MOq7HveEX924Sa1ArlACk9xnjNX5Ks
2TmDvQe2p/XLgd/DUnjHiu6dMvtD5o4I+Tzf9Wp4r+HrLW18vq4lz4ZZuAFi9G+u630Hm2EIEj0P
Kxs1vYML0GubFaC9kgYMUen9AKXyrgQokyf0nNkoQGwUgg2uLMD2THtnw9ix95PaKm3EP6V8KhMD
JGhRYnC4RbtP4U33QBzDHsBdxnIJFDH6SELlAdCsrf1bUpcVEH0UTRI2JdqdIUmdoPbQBDFz7gFM
scomg0PbmFzMvuAqltW6qQdtx8GDhtbIKYIGIT7qlpxuDFHEeMG4DqzaT9lcPKGStbgjJuXPQpXp
nZC0emES+jOhWfzZNHCaxm2QXYOVqDlAa5qgrT3msyvfe5LWZ51mSItQBCx7FIZ3j5npDb9skXp1
yCrSyQDcuvlgNEZzBNAENCrdQIVC7CCRCWyKnjgPdMZCk+ZAXQMVOw3WC201ACrhCdG+8YR5gZxd
eFrns9YbvmowJkKmDCbC0rQzILcSUKWNdu7uEzmP2D8hT3qc8abvllTev9fPzSuHtqXZU+9goaz1
DguPre0GlsPPqwxre+t6aeVYvqx9Bxxq1lGxM57axj0BDPjUEAuxbHWyqvkmRYDrLE7OJQcTaMpM
5KWxSjaAMnZIMV5vnJVD+bL2nfWyqHmaT6dWJ8EAmQPTt2xA19p9cVgW3B28uoSNdi04+GjaRz2W
L8RuwutvvvL4pY0iZH4E2DuTxWNfvkuE3JVGDoCSHm56/FIrp3RGNM0h8Nu15ZPg/CAUfUjq5KZb
DHfphkg0hK0AOFw0GHYLQBu4Oh7QcxvJ9JUxuZTL2WDCOaKyGO4KASbs/snL+0zgOHUbucdwl5I5
2sFZtJUVro9y640LHPCnkn8f7XxLqvh3+nyRBVmq5rjGcg91LiwGWzp/4VZZF4hoCdvrWOUOBQ4Z
uxZJ9R0QitZvVx+THdyd070n8J2NYWmvrdk3BzDdjIPetPKBSNl/g4zZfcw6NboBTdzu0esZRAxe
krLel8yEWNSoLpH4JBzfBjDWn2zRgeTXZyFs1MVj2pE5chrTPFg6BaRcoz3Z55Mrzpz3Yue5KMI3
x4H6SKEXO/hqwGCJ1vpdYTddEXhSDJELt825M0PX0cI2JcU96lXTeLYcfnDnUYSA1/V+bmTDYSLp
uOsKlUX5mAo/F+148hCyPmY9M3fmmMsd4f33LJ/5waRJ9ZFkebUfKENgBdIj0rNNGRZDWYSpSauT
h0x6qONiDnQwIDLV2KUPDDbooLK6LRK6FEEN4JO7zuPjRsZyJfXqLDJZtGvsGsnuErXrEmR58WAK
7Y0bZQRDjRNu+w/AJj3fNl0XS2Sems7cSFwfDbr5Y3DScEAewNcVCAjXf+DrxLjrLm5cgJM3Cxg3
sjh3WZCr5AQm5+Ogxj2ObE/AvkZwLNzLxP5x/edWVrelxyUCoILAHQ3LT8n6HxJn+Bde/5WlzGx3
/SfWFolF70B8z1wkjBjuaDWoXpD8i3QMJn9GauRkK3v4ef13VkbBUiOZjwO6HIhixA3mkfVgKlck
fdaL9lzq4luJswb8kKeN/Wyl3ZZiScIat0Zh5HAazFfEJhBQP0DOvvHwtc3y8oWfMtiyB3hyKPHw
0dOwgJiI5m4ro3eXoj8+T3aWGBoq6AuIkC2zcnduChD59S5Ye/HFrU7qSENoWF5gKuu6x4EDnuoW
Jo9uevpSugV9s5NrBerMHKj+gkQ5u7rqyG2vvtSTJhlcKgi4laeEN6CBNtFophu75EqrLLWkpTsz
5oEyGud5r+9Y3v+qvHarUf5WgnyxgS0FZ5MLIYoFG4lYwRB+J7krTpINwDdDdOqjNNX402kZQXpz
ymApg4y1gTgZug89LCZCPtSYmEdKKyO2oBz8IKaJY9j1/lqZ+EtJUSop5xUTMvYAYrjHMqBi0Kq1
c5uMTyT38tsiqKWeyJxcXc9R7hk3+qOZP3KFVOc83jbmlkqiaWKz0UJ5AczKHNYaYP15tfHor0s1
XOvSbJ9meWnpA5xICxi/434jI+ZxcoZnXDs8wCYn1BrzNsU7sqT//R1US5JJWUUNp6kLq5axf8yS
bUha/xIOvxh9S1FRDfKtppB2jvWn+vhQ1cED1cOjXQUPgLvj4B4XRxtM5c4/TcwPjN8v9vuLeHnJ
9slGK37NezPcpeYI4RJXrY036DoK2UCKpN9JNWUZpTr8UMCSAlNZK+kZBCQW1FnGHjq4Mf0qlJVv
1GhdGvKLNljqLq1ceD2uBNEGuQpp9izNeSfH39cn0dricfn7p1FiT/VcmCaqYQZDf+qVuS8yvd2Y
oGsvvog1kDTRih65xNgtgVZ7dNQZqfXrr70y923y39fmow1niQlrnlk7f0p2MQMT3aPmFqBWJ8VG
26zMoKXcMuVWBldaq46l95JyDnsbzW+QuOD6uc+d6PqXrDXSYk+rkYpwxg7HS4pL61+eyNk7xc0J
9ycGN6rrv7HSydaitbAleBaY9VVcsj0KHni/cfpbefelqq2UuNSteruML4u+A+xieV+YW9DTtYcv
GgY+V8JiuIY7lTmcsoa0HaJWuCIkytA3BuhKuyzFaCLrRtZTrYw9WT3IanjXja0avJW3X+rQpqxp
i5lhYe9G8tzS7sNtkhjMwz839ehSgpZgSTL1FOeyeaoeWgm5jRJ0qwx7JdJd6s9q2s3E7rI6Lrsp
mOffpnuWuPTNkxeBpDnkurfFoUsxGth1HukqDB/VDG04NTNunHPT3d3WRIuVzRs9J7+I8WNgU8ix
5rgZTStced729MXaVrGO15ne4OkpF36d5MoXRbLVA2sDczFhXUKGijGjjhOLvPGq/w724sZusvbo
xXGJjG6tZor1Rs/lg2znlxTVjxuNsrIqm4spC4/enDmwo4pd8johLyvEoQdrzZrdjRGzMjKXaHlA
FFVeDvDd1sYWVwGJX8tgzvuoYOiD2U+zYWPFXPmSpUqPwbYEbug19lwhqz+ug3oHlXL1YFa4JSg6
bQuqtLJMLCV7cGUG3i2hdazP9bNX0gc1Z6fENZ+vj9K1z7j8/dPu7jKUwudVXqFE5nvvafcUVxCd
+GeY5Pv1H1gZTUudnQu8VEEz7O9IWHW46e3zcIJz0/WH/62r/yLyWcq6lNP3tRJjhUK0Pjkx0hRw
fdGR+cHVwb3jMN1PPFsLm3yEiFNlAXCh2q4TMo08u5oO2t8bk7kqgtGtvLMAafzeZGYbXn+9tcZd
LAGGQnFSNco6Vt5dBpXjYAaTda6sYmM2rY2NxSKQmulgtt0MrLgC0AWFV9+mAh5XrNA2arTWOm+x
FJRDW/FUG+u4g3zTLMmuzKfdbW2zWAk6eHGiNMmp41q+5tn3IrtnWHpRcbAxNFbanlzSW58GdgcJ
ORSeWNwNKawfWu/AtZFjd0WuNQvJvAnGWmmipTRszFXdix7fMcG1ZJ68QJdbQOSV6HIJdeeOS3M2
lzhYiMF4gqOKiHpLo/+WRWud5iwFnraU7UZ7rYwlslgIEqvNZ1i+lLEl9YMGmHxkNA38kgj8La/3
+FpLXX75U4/glr5pG9QgxbIcn2YqUWY2Pd326MtPfnq0OWg2gakTOqGadqhUgxdbudEua2+9mMN8
LuCta0xdDPAMUNQd+7ebeBFef++1Rl9MYCvpUXLAIUZJMuSiYc8HV1wUbfiGsLYi2LV5sJjCSeq4
dZk1Mh4phY8jPxNPO0twzzVwsa5/xdo4XUzlGWaKqCbKyph4cB6qoN/Wq6eG1mB6qefJTP69/jMr
EgR3KQyDyIMiodd2cc67J4+Zp4TibO0pN8yH5njBoUzmuBO0eO6TrW1+pfuXMHeNtkiH8wnLCHLU
UVdK0HpMFIte/6SVzvm7rX0at1mjMzfTigGVm9bw0Dsz0sVCTCB6au63xOO36RzcJbx9KO3aK0Rd
xqmikdHqB2cEQp3T2/KLfzODnz4DJBcnw2msi2kLw7lmgvUgIGZedL2R1rrg8vdPT2dlj1kyz0XM
6zkoynGfp1sZsLVHLyY31ASQRoBCENc9O1JuRKytbot7/nL3Pr21WTBA0I22gFJV7VFAvXNmcyPn
RS8T64uoZ0kq1zgddVViUM5G1oUiy0XgwUUytks+Bk2nGWcA/YaD40z05Ei4O4kBBbRuJuBRDfOs
SHqN2kMsNEfFkGo/WafDB9izYJ49dF2Q4yruRS9J995rWXaghoN6RifRj0okeQRr1Xwns1GPLObU
uxliEL8Zuf1sOfqN1fl/F4BPbdflwEk3uYcez1EKUg7RmG2pr1ZW3KU8zSu6oi9mY4hn7ZV4DHaQ
R0Hoxg53iS2+6JelLE1wY7RZrqPPUYuyG2Y3TFA/Isc+RzU5EOi9o+1FwqoI9OSt5OrXS4izJG4Y
DWuYqePSqcQtrujyAPVD6chCV2yMtq/niLMM4FFMhVJdoLngsG22B0czSVCiFiu8PrnXXn8xuTst
xc4N++24nfvKz1DPNvVgZM/jj7TrN45qa1+wmOWwJ+ewpyuHWJf3RfqHuls07K8Hk7O0WJqGpk9S
IfHy6tyh9hNGThA0bV3Erj19sXPXhiczYqg+1rs62TuZgBSL5dKy/Nnr4Dx5vQPWfmWxeZe9x1Kv
bYfYTFGFx85GLXxL/Lr+8BXKqLOMwuWQN9JkLlh6+XzKYZd67rVB/aOhBO6uybwPuKgGdTjXKPom
Hvzm7yqFsszrP77S7cvIHJXVKNMw1IA61Weze/VgjH79wStNtozLdTrXg1e1fexpyF90DYwUiDV2
x0Q2v6//wtqrX2bLpwWwUTpqOVu8us5ebP23x8iNr375pE8Prlvd6LVmqOKB07dm1n64vPu4APBu
e+/L93x6fNKzWXdtHMcV6gQmGHoWlvdy26MXkzipvby0meuhqhbGdAU/NMbWMX2ttRdReD55I7QW
aBQk6QLRkX3bbLEM/i4F/7slOEsmgwvtYp1NvYpRUYUKbqttUd0zdWnQksEKmAO4VF8qJxzgOwpB
SMlRasmQnkA5fRYygqIe71JqDX7EHGq9l0RTo6wTPDqTV4mY0Z8og2+nTmCUSVCb7bLc+T02uev3
vC5gZ06945xYzp2OGvd9m1OOyyeYiTL4a6KKXKYBs7wbB+1yJfGURV3UWcbAx6AwKDV/9+OW/Hhl
m/if0J/CD6XNqIpNQd4Swwm9UT8apr4nwts4xVymwBc9tYz0G426PKWGiqVdhvAz9wXrYGS3NfNW
Btky1C+4UB2pcnXx3t4D4LaH1De8aWoso3sYhhsz1HIqbjziRYPUu0PX8m7j6Wvtcvn7pzmNsaRP
rZu06FZYSYj+zuH1GwrPbyr5RGXMfx8vYRxjwTFTxdBUtUHXNMUxJZxtrBpfH03/X3r46eUZlWWf
z6WKB28I0+yP6v8M9RMlwM3R2+SezjLSr5qiM4gqUFtgfu8siC3mZGO1/rtVfTUmFyEAnYRssXio
uI3mXXPsj1CqnxDnD3d56Rff3FCGtt9H7bG/n17Gb/0386eu/Pp3+qAdk+jt7fr4+jqsdZbh+JCQ
SRCIi2MnO5Pstw5ZtFa/pD2MtAGyMXQILbfuB1ZmyTI8H4jVGhbq4GPYje1QJBL1w22FR84yOO9y
y4MUBkvIPDphzosjXEN31xto7a0vo+/TKGtnYxZwxlPxmJpNpCCafCyppLfNkCUwgjcUsWuuq5iq
+pBZ9oeVFPNGjET+4ju/GGJLZgT8xoHXh1w2loV5oLMXevm5I8UOCBkfKAkcuMF5OZfyO+WwZv+3
ngEV5WMEKr1PZ3mokoPJHb8sXmFznnjTnrqvOJDui/Fd8CrCXVLYy3cUcp481h4gJWob6zz0L4kJ
QL8Ad6T1m/wHk6fatv0m2dc6zLWRAGNqZ/bpYyJHEAJrv1XSTyCFmSjOvPe9eeDS73ooGVHM2UOi
I0YXKpN3WIIHCf4zebNhRG6GlfyTQbGmG3j0k4LOqihgSLWby9NI5gOgIY51SJjz6PavQ/oHdexP
QF8GFkSsIj3MqQ1JzugL75yoetcPf2p3Z4zDLpsgwDB/VSZs0+djMmSRnuehN7khZj+T34pieCsZ
lDYORCbfAW8V/A7SEN/0wnpIgrSOSnc/5DA2kn5pvunzQfBXiJ1xhf1dvjEN5Ek/rUNe+xVtfa1p
QtvWghEytktNoQ3dipbUPlgRod3vC/dgdtAOQUsB8E+nv+QkD6ZE+VnxS9KwnnTUO+yM4iVt3Mvt
gw53PPJCjFdLw7/RUpBm93xodkreAVARN44K9PEHyYzdRdGn1U+1qxqfpH6ROei1HbMPeRWkA5Ql
+0YfA5nG3D5WvPTxa+A7QuzOnSHMVWQ7lW/Ud87gE1hFVqBJQBpRwKUe/lxRA1VulxeBNCPGBj+b
/c742Vp3sN7YaSgCLmYRDtwKO0jzWavvwBGDp9e3un6tG9CUrSGsWQ6sRBlI1F10DoKq72ax46UW
mW0fNOAhyrNsGr8Yzsn4D9SwPiufJUgXF5XqvBuhLh7ybwOLHeuFZJbPkXst9HvZ+QMEy2zXOPj6
8R93eLR0y4c9cuAOjk/o4ANW5CPlCWXRnaIwU7+rf5n5Phc++6CdX3p/au23wX/rWTBYcSL7MGM0
ur7Q/N0Vv5qti90yyxvcWVsONgTayUgZrv4xAtp8P0FmEmowJ4jUlNFQAggcAQ2A8qMk0cKyA0rT
hmndt9HIOHRGldjI/K0EB/oiKjfSVJRQp/cxbrlQWZv5Tl0F5rhVE/m3FO2r712E5q4rkda3ccLW
xgGpLVOY0cwNPRguBYOI0KiRBb0wWNDBAXen5srZcQAef3JipEfQDNm+HOsOcmYrf0nrxAs1wE4P
RZnAin3o06dxtoZvRjaraLB7dVeBfx2QLB1DiJ3pUTmtdqgnWt8zHQpIkhv0DSX0bIQrvVH+sVqV
PLQEkDVVDf1dMaM2xyeuxhHGOHWYXMayUXHqW0yFpHjPdG/wQlCQqqMjiNzRmbZnMo3DsYe2GVTK
ktqNX+pz8ZZllD3Anr3cQ+/U+C7gN1GRpnlg9FX7mHJoJOGhLrduzde6cRFnACnB4UQHZ9/GHvlT
WvVOnELEizxW7d5UJOkseSs281qmpzg0V7xugmrukYhOziUkVxtb2debsL0kq2BEgCdTg0kyAE2H
OW9rYN8NW5VqXweS9hKuUmSlwgUfNuGptBNfAkh357UN4AtWCXwCSLJY5OBXen2ar33KMp4go6db
OOjFpiTJJV9PgyRxvY2GWvuURXKhYs1EEw3xKoXu984xLtnjGYlj5YgmEFhJomxu8x/XP+XrkWUv
QSsih66w7Js+NhoH2vuq8KUtT72ltvJXa211+fvn2MuU0kX2HvFLB8k/k3oSQpxzk2uqYf8PbMWd
0kqVI5TN5EnRb8r5gHj7esusvfhiabN1zeNIRHuA7T+6zhuk+Bv9+/VZ2V6at1kM9t9goGCP6Fwe
mYVKXqyUGaCVaN/hC3Jbrgfgiv82vCNgIjLT3jtR4556915/U/mRvdSjOVMvYMOBDqWKHIqmudMt
CCZvavOlGK1S3VQSyItPXv19zF6U9X79uSujfClDq1xAVasOqVpNdFBfyl2VFI9ZO24ksFd6dClC
GxITqJJL7mBsDi6HtTciZDm+5yAkXH//latVKL7+25mqTkniEg14UghwjiXSsvvJtecgy/p2b8yd
tjMmeIoRpFzu5w6nBOQXaHj9x1cmwtLUzU3daUoz7PEQ0PtJWUPI+/u2Jy+ikwwXhwqQJxWLERHi
0Giu74zabed+e6lcwh4M4UqaqtgmLXTMU9BU5Y1NstiPTcfNAJ7I+tgt2B4shL3H042x9PVh3l6K
lATYSTbHJT3EwUkXMFR/+ULz2EHkVCABr355fYayeeSHfWh8vY1MxkofL9VKVQNFUWejraT7MaWl
ryV/rnfx1/V+9tLGTJONdDTU6MY2kiF+N0SwqJwj/iC2rDDX3nyxFxuyGeq+xZvXBcgZMGw3sl/X
X33tyYt9GIFEgQskjPvchkwRLoBqL0lVbPTzypK0VGtz27agcEHDYKmTwxF1Ma37z/UXX3v05YM+
bbkDmzXAoZBUK0kF1MYT9KiBdmurLOasPVnWCA+xLh47BhXneND1MbztvRc7LiFkMjm9JOrcF1u7
H6yf3lYB0srBDA4Z/22TRi9kBluLLk6TdASEoBuwUnvqXNK2PZYMJuKOzNILMgOaKOLUDzrtKCSo
ugwn3HdHALFar9ID3+P6t64NruXubKVuaSZeG3NzaA8lwB47MCG2isVWNqSlEM42y2lKsH6gk4AK
yhrf5P+CthHYY7/RVyuVnfZSDkfsGtQxx0VNiQmYD3SCIswcePbSC3RGt/p6Z7QoQlCeSl+V0yV7
aI3LR4ePJNJT5hz6vB2DfCAFsFrmHPUdG3ZcS8uf19t3ZQ4slR+dwqJjt3MaU9Z8BwkVXM6yQIZH
vl5//kr/LY22tHHibkIQN7cM7rhqLiZcjk/abXHQUhingQiZl+5lY5ySH7PBH0xr3rhGWVmQl2I4
imO00nW8uMOeZaGg8IbUW8zQYj+4bhOWfOtCZWUMLoVxsgNDrvWwR+a91Z1LwiKtNPOoJqBc4WS9
cWxd64fF8g9qi0VRoOediuaxRl1T2rnR9R5eG0GL5T8diJiki9WIeQjsSuc0KwvK9mLj4LU6gS6/
+2mVRrFPOxGFPsYloBnqI9gjUK3WUU9ECWuZoTm3XtPuCwfaGX2yWTiAK7nL9HIMPApAD6X28A7S
EeiJOFvvlaXIw5gW040Ne2nwT69nU5Y1QAYoVHU1oWT1Th/djRPEWssuthCCJdixNDigA0sAlxlQ
UOGN9XNu7Y1XXxniS2lZq3Q+lpfCDNzjdsGQZWYIK5G9ZZmPnGIVNO3hR+1of66Pk5UR+Dc19qmh
WqLrczNqSAbkp2YIbbGxQ5DLtve/uTX7f2SZcIX3MoUHoyw/qo/iOY37VyMsw3zHdr1vh8OuOnqn
9tU8A2u+L1Gocf2LVvpnKdmcSs+rM8k6pPKBDquNUORW0ANCeP3xawvDovudaYK7DpxqYtvWfbNP
ArC7QlI6O1yM7q7/BFnrlEubfuoUIvJ0pMg5xtqh301BstcjFhQRPYx1ONzNsR3OwXk41/fqPj+U
T+RdPKS7LdXDWvstYg3YLpbJ0Db0ZHplDm6CSYB8nrOJAolKi/31TzT+end8NT4WIYTA+Q/xIzBC
KEhABmpMgDfEnRkB6bDvep8ahvvKbLd8JKNMcDdxUSkDWmZp95k9yA+vny07mEU2PYCDJM9FxR0Q
LG0NW7JQ48BQHKdNpx7/D5u0ugCEcfB65EkBVkN50OB3jSKR5eD2p+e2uxO2svZjXvQhh2grLByv
DopM6tFsGF7somTwhPOKfl8YiRswUysfR6d1/tCSTTF4TPRjclm2M2luPoKhwWKLprjKSXuQwyaP
PekEtxJt2pi4BnAT99CYo/bNgZl2VLQIo6SCMl+logJbdezBRePaVOzBCYSJ+oTrm5ZWnenPuhK/
vKZkYYHCvKObjbDya1preBQW1X4kWuOcCXitYM8WaYiAVL3NbVlEA5w6fvHS1HyLlP23brT6+2xk
KVCliTx4vLTeYQEE2F6JShIjT9VJAJgG6zG7yUJnyKuD4ZreYYZf81kz56SOcDJN9rnk/bOstCQi
srIfOrTWHWREWaDbjDybg9XEuPpDDbUx8vxjSgCOxX2z2DXE0PZZm2sxK3Tg5HJFYn2ESQYbNe9Y
J80QkaG1Ipyq6X2pOiTltaql8FRrknfWpbPwQbXKD8nExtrvcIECF1V3GqOkqIY7jVDxWnsuiJg0
z3MUDcv3JKvrQ10r76fupVMRs9wEXLWf+zCdB23YmLYrE2cpDoN4pR77DitemdVBBcOvFK6+ev6x
MWMuE+OLCbOUhMEYjrIJ4/uUiRlEy9nuPaDmEgVdCOcAW5bV/MOkVHywjmigirbQVxAJiNv131/7
usW6l+HyU41V7p2Y6/zStebJ7PVvk2f9vP74lSVvWew41JaSPRDL8Yzrxkl7KsaNXvlbYfNVuy3W
M+wEqdV4RRZTg7YoaSpGU4SY7Rgg3E7Llxbh/gwDONhcRr0+W7DEvCjsce07K/4OZNgBHmXpT64L
o/U9GOu2phgOXY60jOGqLbTISvMupcBWOlYuKufoSWaY1CCy/gR2H1Lv1tk4sa808FIQ7AygnoOt
hzILXIqT9gOs5Jt6bikFLkiTJ+OIKDNrj6P5QPubKoNBCfzvJigriFYUnCBikFQrv5PwoASMUtsY
FitR1lL727iqINplsvahKCPwtpw70LNVGVZbplVrPXrpiE+buFPDgJnNSIVlzRPnLzlUrlr1fL3N
1569mIwasqcWvGgRtXm4Uw5tUPJvvB1amgr2KVMVhZF7XOY7o3/LxeNtr7yYhgzDGm4RmIaz55zT
QjtkROyzqdjoz7XhvQgn8oaUFdKaKobt5FsBeqTbpxsD8S9O4KsVZHFKY5oz8qrBswfV8tdh4vxc
J4WBreriieHJOUW4glvqzjXIiXcleb5AVT4ATx7DyWzgLmnJLMhEoh76JmvCvLVomMIgYK9rdXEQ
sw56sMxxnSsh7K2LqXpl3NT2czPwo2IpQEDcbfd94ylcbaIsM7dx6gBgzN0pc6ru0q5UIHsKciRA
Re9Fn5d33OTqqUUGEGWnLAVL06yish3Te+pI6+KxBVlT0Q+wdmq1HYzDbfhwDDrK+yp5gMRVf+Il
HSMc10RoeGoLmbPSS38lJ5/mRDaxokYRJA4FqXE01Pzqgs+xEZivPXuxXqBmvYWYFDvI2NwV7I1M
/940cJcKhVygvoRlIosdXK+7KaQttIkSyW5bl/9HY+xmsko1NAk32nveyCPTb5M2wcnlvyuQmcFU
q05H5AAAjB7mOTTzLfHopVG/mBLL6vfacHMdtHysEvLJxdWr/VMmR0Fva5NlCfxQyEkwGy/e8wRc
9xbTa+PJa++9GCQJF9IbUKccq9l+yVv6B4SwAwNGoRXGbfvh0qywHqDSGVqaxfidKRL5TCOT91Z0
fTSufcBiVxkNj1daU8oT98wUhwdlBF7fkFfTs8m32THkhtmTt0KOtMlij0E07xhFN6QxkLI58zuv
Kqc96uiohUoyVC8fq77oER91hQc0e4NDiyOS8oNOg3qEr0V/lyKLEWsSxKCKEWtfFWo6ElBe32bE
7H9467mI0+v8rUqlECgg0knpWwbz3jRYjLt7BX++p9L12mA0DHFfObhrRmU5rCOIo7ooqStzn7ei
vOuSV838ARvvM3w7or4CP3z8pyhMlMLNJ3POjgbQLSjfABwM4qIc1+zaZQUNy/73mMp9lZ4azwio
SP1mSn2cfO/cGj9HAg1VdnBNh0dAAwHbvx6loeg+YPAdaiMHKRwHE9cIKxyzaplN+1SYqAKq/hVQ
z2TFzx4F+VP2kGTHpP9O5s6vHfyCGnc4foUj1un5kpzXjzZqmkjFK59nDq5Fm6M3pqinIhxFa5eU
mXIfyPBdp1rcEyOAY8mxSb3IYfC4p9PeGfg39N2xaLSTA5Fsog1+ZTo4+GmhNw8/pdaIu158d7Ik
sLLvrpefrMnJUR03/ztX9MmZhwDH5UNeWyeH54+eJM8UJgjT7Dyj2KjECWN4sVPjFYTnSLY4r9bA
LFeh1rm+4GPjyx60aj3bm+UP2H6gygjnvUQEjnZfkSfZonAPf1W1FbgoIATKWpg/UmiQdVL4tD6M
JCaCoNQKlB0tmul9M5WoEHzsisxv7O+6J30x2T4XE8wPdtVwL3B6c/ej9OCq4RznXIcqzQzyS2OI
HR94OJL7S00j0eC7QdmddOSh6UmU4URsGigUtEE41dOgd7sACEJ4o5wnBsXDsBMOB9weeGP6h1Md
d8Vvsv5RZ+d6TAPFwlrEJVwXxL2TG3fTzy73jfdx8Hxd9zm4Fr55InfGoaZvU0xQ7ydgU+BqAGiz
wPhlDNkfo+niZH6t9L1KtIBj/EFs7+cnj4NTsmc80mSk0/dyhtonSN4acLqzqE4O8gFlWkZ9RpVI
rwX1q10eimeexQ3g0nmAx+PjDOI7R1PejziuAwKmvSh2suU+6zHegvlFY9FYPk0mysRSP3GCSt6X
JJDDU9X4IOdD4Bd1EgYXOujTXum3b86742kHzABeXu5F3B1s5NLxzemgTgb44v84O5PmOHkuCv8i
qgAhJLZAT7g9Jx6yoZw4EWIUAsTw67/TWeXlc7urvMmikzAIjfee+xywh52XAX9m9Da7kw32QE/u
tJ8T6sX5QCEgiErvef5jienF7qYfPUW/KOFBULUT6mCFCSHU3xYVzEDuAb2N5gngPhR1UOxi+JZB
GOvUT/b4mC3X6a3jQ35awyOvyDd5Oe58OJW9dj6E4XPk/Mpgt1CoPQiEWwIqW9swxA5euyUp2rBi
hwp+ITIMkPS3shjWa5gnvAHNFNr8prbvhunQChSjHqHaDZiKSvdbCui/vpXjI6v2Q3MLGy/0+MiC
cUB508OhpIt8e1dWL1N5bPI21PIeKeEKksQsgN711l/CDBHuICxFPEvs77bL3oPxCLi47o6ghHLe
9A+A1JewUIWMNakdxMS3eTvsrOmnMTsHL/meq5g8Ui/qir39li2oRdrUb1ODCoMI7hXem/6TYq7T
sSVDhtHCbwL2jmeDedAMLqJ11w+J7b8I62awwcm9n4aw6iPzlHH4dR31cOynKBNbmBDw7mD5z362
hS1QaLwHH/pm73pBvthfrvWwb5bDmOnQH2BGsjEqsasYZblQOeA3GlKOH+CzICNIV+tvRIVOX4c5
QqJ1uWtc+ADLm6mMcoioeX/kZIqMj1BOjZERF/AurU5xng0ZImkpIECfVf6j9e/TUcfYtiTQMEZW
14TUL26V7R64TfZZZUJbdVGdBjjHX83Vb0t/a9Rbx8CJTx9KWOYs7m9okLPh3Z6ccMpk1DokChD+
Ax4PXhpwMWLPaiyxSYbPRX7lZL/Hxg5H5I6M+zqRfQ2VSOU+kxSazYKEtqawUYD4ourjk1gXSlee
fe8bN3KW11LCf0Rd18AOls53xp96zwtN3R4H72Hsqzj1nnT9JNtDb+8EopU55Oa0udFNEbUmRXxa
4cmqMJhvPcRq4ICLc78IAZMJfbgIwD0hDKyfpThY5Tsiilj5I+irIqjP6gLi7T6LhIathPw22FXY
W3zfUBWmeHDPOqYUfc8GPEtGLBs3WvexPzwwc6zsYlMMABVjqkzhggEXkIziWDHd1sD7w7UH93yD
Id8BlcTbtN6hwgwHhW3rNJF/stHJHxCQjJtyLwMeq0BsOpVBgVpvarkx/hwOBnj8yb52+ibUDnkg
eR7x/m6CreMooSLPEBtDjTdMCnc1DjaSimTx8ZmXWUP13u664NFL56vZhdCXPbacRrq1r8rO3fXC
3Pe+H6HgGeLq4sjMeN1A7+1WdhzQLuppsPOqloQ6d/cEn9HM5tHPuhG8a/FQpnNsdX/Y3GxQow1u
/osEMAguMMjmAV5GbBi2c1gCeRtsaNAkkEHZL4vdHmZ04dJrosb+weHpQ/kfyV+yUuxsHMRa80DM
PQ1+5idXo5lFKJrbDNb3fuRhZgQk1Dn+Y4FJl206dm+jNkTYx9SujqQBca+iezj+dJFOyR/bqTYC
TkxD91TWBwQ1Qag3T8tk3aceCgcndVvWxwABWYH5rUbjQgKGDRB2Ccj3w0792DgpiN1xyp9QjozM
BNj2hbPx+LzzKDjVASTxywTX8hy7Jg6y/qvIPQP3VP2Q9/OjfbJZxpYyC3vmehG607Fk6Wbphl1a
uHE7ePfMxVfW3nVVjw1gY+qeOs8WhgD86BBN/zMU/A4+MqDGqEgU19147zrFRiOFz5YWA2j4MToi
BsUVtRr6Lp2au0J5LzVHfl/38k6y6ti7/QbGaFcoSnovOvUy9ChO4PqGpyXop9NmKd33wi72fgP2
K00x4evMeRHSXOe12DHWxnWX/hkmoyPJdRLo1IIdSLCn2fxrKAe0Vn1HWufGAULO5DLHRFJewWvt
YFc9ifMSAFkqPBUWqUI+hS+vgechkVD7fwSFc9cyGHfLM7QurLTqrfLZL/zHbAcoP93mqu52fJmH
mzJFvUEaYAirdmnhFdIgu263O1ORCpF10aMgA3rs8Q8ZNrQ5nf2FY+8Nx5ancNIpdBxzVxL27iOB
Gnp4lFjWMq5L5P5OIvOozPW7dg1PmFVZG9CmYPShG4TItD9uoZ35A2D6dQGbqrDumr30ADIvqu6a
gKB+wO1+T6NwI7uAyRgIkzDREIW6yrDNjO2GejhSdCTuABi3nbrD1M/v3RQP6vmINo8Lei48Vuod
eHw1FjM4pChXxQ0xD4Fy2IYHqdkRn5Fr9KIn0O7ERrXVlDQO+Z2JUYU6y7rvWgtwJZpyiK0C20Dh
l+lLZQgMWP4itcA7QsWN+UUccTNNnQjnAih4qn1MP5ONim6TdagjwrPyHIL6JR9QU57DHB4hmdzD
wj+zKQthknRsK3FLS7lHshmzOlC02Wy87YwWi/kAPy2cGd5TDgMqTEwwZIqRVbgSlCDiW3lwtHKc
OhraDtvKFoVK0NXnTnU/Y8wbN90OtDyO+bSfhtJCjUzA4P9yMmHJXTZES4Npr3CpQNFAnhC4DIau
Z3ubYDyt/inSoa2EPw3UcjDIweEKGDHswQq3uB9VMEampfqusOsHotOtsGgZSdid7JE9GfaBhTJ6
6ij0IBzry72mBY+HRXQHb6nYM+2daq+tjh/BrVeQfAl+6HUlrvJJ4RjT+9Up76OYvg846DNwfZbZ
lVVyL1E8yHYlbbLXjATiWwEX2O8tB0EVhiqFcODCNPnbvvS8GsZ5Bah6HlS/gFf6115agevWtBVm
H8AbfiIarH5Z1iky5Xv9De1tCwD9fMDyVZo4s+j4NvddvUlBFQRXLKc/Vdudiphce99CWPOaaVre
YoVa7nhQzTvduN2NC37oTRtw9lhCMPcAG6u0ekO5gspx0JjAfGuU7z5/fsj+OLxK17psAbOinskU
VCP3OFpPKt2o4YK67eMoFQ1Wqd0aozF3F1w6y+4c/6W2vhQRpmtZtlOWxF96q71yvONsPaDWiI/v
n7fGuUdehVaXpYMVplWkCWqkj0vaP3P7ktf8uWjGqjUwjgAIhD3FlTDYj1ll881JxTfVFdsRtqkX
AoMff01/XSSfW90UzNYAyTfWvdr61jfAqPkXgsOnGPBHgbBV45CulzOyNXgDC2VuvA+GeAi0gsW8
qGMvR/YoR6lF/PmXOJO0WNepj4s7mt5DXIzAiifOkUzdZNR9XzKXHIUR9J00GFZMV+RCFOjjT++v
q9YNBvbU+AhOuvCQyl7T4P7zFznzSf6qiv6JAwt7ETZzUe+CbQkLg2GwsEVCWMRT8u1rd1gF+twW
VHpMeBAi+0vcoXBUN5FTPn1+8TPddk2kci1/cSqOgiY1A7y01XM8Zpsq335+9XNy+b8q0H9aB2IL
q0UkD9oq1CF2MTwE+0f4LHXHvts22VFcghie6bt/nXP/uY9wNEazhfuIgN8qUR4KBEnMVN1ii31X
duxCQPTcx14N8qYEL035KLnQUu1lR4F5HHdLfSkieq6PrhJLpMirxnDsGoVEJZ1lJZKJC7XRp0D5
B4P77wf6p4Fc2mB9QUokmSolklJY6tBLCr183TlxliPw5ImaRLZpmgSuyV+jSPnrMnVPlGKUUDde
jTkCkhUC90vbXfnZhbc6A/jy17XqmW8TLXQtrrhIPZh9KjX/5pWffUtxDmrCuoFzddZ1ZuvkaXYD
iyUqQ2S+sFutOitZeM12RYtTDRMtbG6ndO7jDhVzb8y3mz1DRRPMTyhHOIgs8rkHYO0NAhz1WtZY
uMPWquQ1JZgnG6uxImx0zfcux3ILxTSyH5525AXFxMf9jq5LfbiXmzkrM42EkIiGEst4FzFEmj8f
pR8PHrou9smmiQ5j4LdXtRP3CtZ+/p0ln+3qG0Xt+ee3OPcCp1v/0/2YZLQAsjRIRgRkIa8Oa/27
Uhem9nMXX02Qc2Oauctc+PDiEBQKRHfZRK5LsnwtbWavHp4auIGUNbRN1tKCXvognPaqby/IgM+M
+TW0IJsq5J8a3l0VFOXY/nAKuznF/vNmP6dtXUML0mqCHygYpVeVKL19AYz3z7oxHtxlGdmyaWTf
IXNjG3T/hUSz6RjKeMsuQF4WCqxvpa2CNyEbeCKXBlKgcJ7ygESgXIx1ZODmcakk9Qz+iq7LqgbL
LyxtBrRrGkLltdNFBGnYd/+VRbAjpLE/X5gxPm5uuq6horSi81iwIHH6+ShUC3vJS2vQuW64yjKx
CTq0nPqomTPyOaX1tGlc+krm8msVNt46fdvKubG7ymGHBnmIVN/m2fPn3eTjJ/fWiVsyizSTSJId
ekRw+8XZ0rSH/+MUfX75j9scwq3/Dn4caJ2cG0UPrKyQyqHS2QV+d+HZP97AeGu1lW86Oxv1yA6U
PLTOreRtHIj7pbjk8PTxwumR1ZoMbVouJaxFk8y26TGFwBgMbBgyP9v2sMTuwLs/gA6XoCssSIzp
YeYXNpbnXmy1HZ8KDf/oFC9WzPPe78GAz8g9xQHOH+sL27Mz332dVR99GH/3bGEHu9225qdcplCJ
x88/+t+t1//vOLx1Xr3gXl1r3sLjCJ+ehC5CujTqIN7acR/FaFuXMQS3SviOK3hvT8jINFo0EsQM
v/hdZGCOWCBvIqo4qK9ZW3rrza5tVAkKJ8IYjteUG7uazKZBUeWFNe60HHzwwuu9rs88ZJSh80pg
ZqY2oIuU31woT2Cn4y8Pvc3q+8xMAG183r5nvt1654M6hL4qe5onFRyibqdmJH8MdborZjN+Ya48
c4u1dsEr/SJlZGYHPbhvai6/p1r/DHzxpeoDbw3SDkBErdnUtInNPXdrq4XuEL8vgJXInAtj6Nwb
nH7/Z9sh+5H5SNOXSeXDcKjRAN7DQRei/VOK7PPvcGZy+yt8/+cWFu3YMKIm7VDbDkK+qT/uurHL
v7S18dbKBSYkgpHLWCUDfHHhTt7mO3gqm5CzKo8/f4FzbeT+t40c10w2BGwM2Xsgde4DmApDpn5h
hjkzJtYBC9O7vB8cUSViaZ1HQsHlo76aNrrNYcquCQlBIzDfP3+Tc59iNWN6vDdMmJwdJMuR7BZq
CkUzXnL+OTMfryMW6KhDNhBcHQVhSAvepqDdWFwhv/jw+eOf+RD/H6GA2B66kzLJRgoNG2rlMS/S
DVXzhS99pn3WoYp+MXWVekhW+4hfx1k6TEeXFuOXCDfeGq5HlNGe3S4qWUaUH4xDEQ3DosKpQKz2
8wY605nWh3wz57msFVFJMC/Oxk0Nv6tQMYFgvt2ifsnpK3tfeVALfH67M5tnb82rM3NhL7XqkXsv
YUYfpsaXP9ugcfejr/17pYvufsCWJsmpmu6ritl5yCfIQETlzYepobUd9Skrtvmoy50ptH/8az9R
efSrbb7anMhgHmvAc8oEtAadhdPoZgevyfkNP8VCPm+Gc62+GlWtiyQmWCcqaYXt7Wei5a5O5+an
Kuf+pWr6HrOpsi/EIM+MgXW8oMhgrABsXpmI2YcuqXdRWeGlw84XLvvahL0+zXkwCsZ5bs4xpbpL
6AvbRj1F9jV6j7c+zhGvQwHLLOuEIzvdAUawkPzQobTz849xZgivz3PaEC9F+qxJeKnIJvUkjby8
Xi6sNueufvr9n7VsHvKcV5UA9M1BAsoA05ugCuhrrAZvjcAaU+5UCI/gGNC6MpKuVW/U6DYXdhPn
nn21jM2dxyzmmyrhTVoDUsX0JmfWJXOLc/1yNdBa6kAuBFVf0vV9djcPgw2JGowg4fo0X9BznnuB
1TjDmruUqWs1CJEUy83EYcnUkExdWBs/HsVkDX2yIVoHY581STexm4WIPw4yxzGUSFaYdQWLZhvZ
9a/0UbImQKGaDUZkrM4Te6RsOzRgVk9kWuKvXf30gv/0UdEKGG/Oxj8MQXCrZnA+2/bu80t/vMKT
4PT7P5dWWUaFVhDstFZehfm40Lif0+m0Y3mDS+6FLdG5u5y62D938Wy7lrLu/EMxzntU6P2c2v4p
INWjp83m8xf5uCuR4PT7P7eAiaxANSyql/tclVCTtFW8jCL70gRK1ilFlEYH3pKlVaI0t69zk1t7
KoL8wrOfa57VOJZd7jOJ8qFEttA4MqT0I2EVBsH8AMo0Z7ywl/g4/0TWSUZXp1U+sq5OyqJNH+B2
kG4M4hRXxTBZO6hKFwDqrQlMaN6Yt8+/yukD///5kKw5UC06F6iIBm8m042lNDyKaqTn3QsD4+9G
64Prr4PExh56x7NalSB1Nt0uHTfQIeVG+SE1LsxASFo9lpkz3IwnNH4lTXMtUVDxbmUDZxFqx+wF
2khZ3vdWM77JESe2eBxc/9Ic+nEkhazDzI69yC4taJ3QPBUbM1fORlNtgS5Jq2tq9+2N0XW+EQMb
GIrY8ktInTORCLKGTjnS74Dn65H7aFzz0ojSOdKcQcsn5AK9HqQ6NXS/xk884P2RJNB1bHs938Js
r76HC/P8yNQyXlhjzwBQyJpRNTitGC1+WkpYD0Eo9wt2v6BkLnZGZ4htG8DWuUDBStAME4TYDpiu
bdnEavLbmJrT6jPRJTJBPlxYOc+MuP+LvWK/YhCjE8lgQSBeb30KVIl37PwLb3zu+uvZSNXjUOpU
JJ3VQt5XzIt+9rFz2XmdUx8dU0PV9/kIO3Ondb08w96I4zBbJKBCOltkZkUU2Ky/LRvSw5Rlktsv
3YeT/86vPUnxPhp5NJteCX10TReBzAVxydPn1z8zU6yBWShWhoRqgJrfQSctMhZ56QFFmxemvjOr
A1/tZShBgM1YuPrYlNeZPR0awKk/f/Bzl17tYTTIiCYfa5FMxQ9qQ+gOROyXrrzmYqkc9a1d0KLJ
relgoWQ6l9XD55c+09prMpZxxnKcZjx04Pwu0/ugeXK8r3V9ttqsVNVcBsSgo9D20EIoowF4LsOU
/vj8yc80NzuNg3/WealtNWsfX3LCGmwmaJ7Aof7apU+N9c+lySgrqKQqkRS2iIMcxCJQlj+/9Ln2
Xs0HBJpOYUHPlnR1Fo4oq/Ca1+wSbuhck6yGJnabVVcHpUhcT0AoLHPU/pfDVx/d/W+rNMDsVv4E
vog3endYUo6j0IdBtt8/b5kz89eajSX5WFSMjCJp0um7cHsXNSQFiksWqUDKrS9F/M4tiGw1TAeA
UvuptqyDHsmQTJkGaDRzy1tw+aYtKmP6bYms5Cb1Ayt0Gp3Fed5YAEplaj9DfQzFfBVcylCeeec1
IWvxPQFdaCYS+Az4v0+Vm0cdcGw9ctS6hEuq+cGns4xbhCFCzOZBJClxNpasl22NUApOkoUsQUiA
XvUBZeHmYIi65PD7d6B+sKdaw7Ugs0I3qrIq0bxQfZT2nHWRUTV992XrR7LSHLSUVEABXlI3yoOp
QHGVM8MuxJH8WloWjKw6W6KPk2ZPLM/ba0X0M9V5h4qVWpdX3GLlQZSz2TDelj+K0i+hjsHp7Kbk
hfPsjaB+F6WVhgAc820wOeSAQrQ5JsRytgz/bgNKYfeqoHJ4REGyWsCYp9jRNL6msDSxEJ+SHbn1
/L77yViB/H6pbX1giKbFUwapB9Yt8JqwE5victL2D3VS9wLmbpo7NgzB1jTHptCoB9ZQbhY7B1LN
uK3nCWXAHMUK8+TuCh9VKSFr6jSUDS2ferscogZyiStDEP7Dv06vhrqqbxWAD7uhS1FXNga5FQGA
4j3owGK7HDyTbzOZYJMttTgQsQyxJ5D3bSyoiXuvH67sWru/Ph9pZ6YJfzUx+xbAN45oygQljjs7
qPZQfl/o0ec69GpSVksJueicl4ntNTciLa7rYH7WELizutt87elXk3PGZol1FlEySmWzXfIl/bFA
s3rhnHKubVbzsx0ULTc1KRNHsLvaXd5MZi6sh6fm/Wg4rWbnuhZVMWYZ5s9+AKeg5e2u9uYACQcY
saUs1bEWqAT8WiutJmuu0im1R1IkpUSlT078PCagzF9YIM+sYmuuXcfLSqR0yvEqrrnvDHu1F4sc
ioZ428+f/1xHWs3SU+43JdoJlVW2qMuwyXqzFb7/PvPJOebUvZRjOiPSQxLmv6ta5aUjR/ECbjTI
AkV+2il3TsXSu7paIC93SIkiC+CJkoUw+dOfwVTXtuQXutuZhlxz8MalQVzQt7OEVx3mBp+dypkm
JbceTAIvLdxn+vSageeKoXMNMPEJIAE+QndDHlt1zuLPv9S5V1gN+ZTTwXgVF0lloWBSjN39jIKX
FijiC1umc4+/GvA0n1G5sbRZYo1BcYBcA34Pw9R+rSvT1agEBHykAOrjQJDeoMwQgusgvxBSO9cy
qzHo5RY8BzqcLStXvXHVwDFiTF/16F4Slp1rmdVhhmUIpQUlnn2yrC22A7tmuoQzOBOv+GsE888W
2HVYp+CtmCdFM2On6mvHvkJqF6p9QdLvapDzsUSp0xPcPpHa73j1pRwI8VbDkTkQZtYdz5PxVOnd
dwLBSAZ8WExQavHyeY89M7esETq8seGKXTORzKm1E75IQ/SnnyDI3gy6uxSqPTexrHk6ilsEmotU
JiorQFtaBniTDMzA6QZlGdcpBDUblc05nKBgyAGQ3njyIWFL7h8+f8szy82au+O2pKXEs9CSgjoo
X2o7dfCyoZ1CqJ1AKzE+vBVaRZ4/v92Zzr6WAhg/T0vDPImZDG36rAKyEVn9xXdZTQGAN5fSNUYk
AlV8jjEbx37rO/j8gvkT9OZrE413Gmb/9PmphF57sDFeUSN0DPz0J5EoxP28ec4MVW81zaihd3Ok
T3Gk5KPcM5DnYuH1lxyKzwR017AfXUHQRyZfJh1xFTaNPdTA2G6Hi9ZF3NvcCu0MxdmDXX6NikTW
FDNeSM1rF58bSiaEM4ftiCkolWrzeXOd6bzk9Ps/n0J1WFMWeJckDVjHAfvl1hbAf23kWkh4Qy31
+V3O9Nn/c8WdtGmKGneh6pWgOsuBedLAnAvvcO6kuZYsKgPHFEdzmaQadcblj7x0jxzVqvClDFNS
/Kj6by7sleA9E/XzgKL24cqHzcbX3m3VmWs3IFOWuTLJumo/QycAnFzkOJcM48813ao/T46cZda3
GO5lukml3npIGFn5pZPxmeGyFjaaXqejPaJ7db7EulNthS0vbMPPXXq1aHLpWzitLhJkBZ1HbARp
oYB2/4tdarVvVT3io1wTiTnE2jvNsq1QAZzN4sKW4tyqslYtaup1LKAY6Zn7zl1UTGsSwUkschDz
zUR1HcDDNqtw/hSvn/ejM821VjIy5jI581Imhk/L47AgegKO92JfmNmdU7N/cCpa6+z8Kk1twqhM
Avc9cIrIm82+qVFPKYrN1DYhY3JTGhl7lv2TLPpC2P/cW602rWNqqhbG5zKBi1mvn0f7kgPQuQuf
xss/ExerLDbIHB23EN5NQ2YwRs0FjRE+nftxY3mrvsscMAc6upAEe4bgNeim+cEeR/lQuiNsOGxa
VL+Y4wsNYCSsXSJeIoDkBg2kpiiNVcPWgk5P7j3dt99R3qEXBGryJcZEsdxjX0ehvic5PXbCLQ5i
KNSRTxywxAr5CrAnBOsepe58C0QOVv2q3KLfTCUr4X8nfHc/NSYF6tRdfla9qm6rmg952Dmy3nqB
ylDXHyxNTNoUBIFgBOALwBPy1BOVb6raFd9HIlBT6hloYymE2G3nA/JTZ/2u6xukQtHXdz6KTMJg
yvV20S5/Z1isN9hl1fFMrRGoWZbKYwcX8quAzSNKXEeBkvwZA0QNI5hqHjXfFlVVu6IGAWEZah0B
4UoTyUn9S2eqOgq92AjdF/4RURj2MKSd/zv1fKCTsBOGjZ8ye7DmXdghK2ezBIZHOs+HTa0q6OhZ
27QbkqWoYXCCLgVipk7ziKS+AB4GCOhr6IHVne8znDIBQQx+e8Zxb+rK+YP6eUjFXLjsDeAobNzc
J7fd7OtoUcaEXm/BQ9PlqNJPeU5+gU43mSh1y+mOL675jQoHngxwwTxouEluh2wKTNgL+MeifBiK
KI9mN4USYzzbjRmiglIlohG+gPcp4xCcWp3/IKemvy9IrX54tKm3KYIfL1Cx9WUMXRf8F9u62udp
V/wMeMZgCCg8BPCAfAFJySlguFj01N7YvnKjnoD6FVqjqu6RPDWR6mkd+2NRo95bZx1+nBW85WwD
gd+cLsN3+EwP3xukwWKNaoEDemk3hNJpCMAvcKzddBreEX2dV3eo4c/eJebqg90gUhq5aTNG2Oqg
hsvrJcwDAWmsX+Scj5FAkUYRWbXj3zqgWh56p+kSbhXlDR2b3sdaWKPD4PyEb16ByReSHnMOXABt
kEbKvhneEFBsdlmQA1zk+J1jwO/t8tsGBV3fZnCuYo5i8gIMEbRp2Awj+Dww/uuiwC29sPb1eJ0G
J/jE3KNSGCSJtIJgCfCMeTM5FYk4QLzYjkF7socV3vBtKcrpp5qAoKGi17811j4QmzSaLQwaKvYs
hzMhjJNLFc2OMPg726RbiaARMsbNeJUtNP9Woaj6iIpufZf7KDGIuqrWcjtXmXrr1SnjW8Fc+A/V
AyKyDmf2lha+l3g4tW8CR6WPLnKGwIWI+ocUo9nntfOad3V924MPti+waN7PjeXdadRL3OrZsvdE
T2Qz9R05qK5sthmGVVz3+RR7BaF707jNzlOdeyurzD4UljSRe8IslI6Z4ZxX+zeToTszWqW9Taua
3kjb6Hde1GM8OTR9VJ49Y+2Ht5nLl2WH5+SvS4qYH+1Qela58Mpcag6+CCxAcAiIOQEqYvCaxGkw
ZELU8ve7lBiwtHxWZ/CHnEwQEzMG13YwgHBvO48tqiVDcB6KLYcd5Rb6rzFGGZzHwDVBoQ+AFsra
2Pk4bLjsbiYph9+Nw+leuOpPG+AAJeauGvcpKAAbpLURnJ68cT+ymsIBxtT8HuoCF6xpy/vTplOx
s5YMqCLttkM0IwN+HAehfgPlNj7xmQxXHoRKVxJR7B0DaRKuFSPqOcBpScqmVcfaHp1rSEBLdO/S
jpQTAAPVe757W6eF2loIme0pLDIeiDfb3zxK7L2XVyDR9KqvXiz4dsZWCo8mYHOWk/uFx7ZpGqC8
yOZgECDpCtAWDig5cb0riQrBzaCocEMwbVASO41wVA9nzP6vjizt78E0FdeZdEHN4CZ9dtBVrzNs
MXHaBJZKzTNPlhar6pC2FiANMwgKwlabqsqKG2XVbdQC9rPBF5Yviud2MvtkgBH50B4XKqAMKPLJ
j3quJdhqyIeAsFAeBYoXrwdiY+6xU4fcGzdAcUiRtTvLz8CgUWw5WFB1xYOTd+EsSPOGe4LloLoA
keispD+CzCruqScYus08zRvttPk3r+x8gOsyQKEAv7YSXrfDY5M7YDgyLbZVahdb6gsAt7wueBKI
dj20mDbuTwXpOwsX3zJ/sq5nWKtfyW60wCvK8josGeuf4XUPhMQkBwBVPNb9mplrJQ7N+bOpRLX1
hlw8jyNSOBMFV2ISU37d+WN65RSs2Y+2yfeTvZjvQTlWN6LPfLC2mvZ3SpS8cb1GvnqqKRIsEC5W
UeHs5oI6B4T6IC33+n7vQ/R8M2T5/FbTdtpqvwDmZcyrHbds+oPAjKbfWmqe2pAqO73u+TD8yFpL
7fiYW028iJT9ziXTkGotQVSVTn4zFTXEtrCHau6dqQ9AQQJ3x1GNeLJ55lh7Xfb8ASHM6apcGP0x
eGZ5GivQPByJmF2V+WCMSRiJxBKlS2MsW5Ynwi3zF4baK6AkYMDiEli2BHXVbQojYdQCx9LDYJFs
l2YWwDbW5NnbwC+WeOTue25A4AAYA/k8IFxh5tBZv1KN5W5k8zKGUycLJFqGCjwyqWIfpmUgVzQ8
6jKFaV/BanAEjuYRaHKyrQHZRMBLqK1QdfbslYQnFdAwh6we8xgqy3ZLmat3qPKC0atbtdu8AQ1P
YTdzu0AlveXjoKMaEJfr0chp2GYdLe4kBVqFY55OZsCprwZkHBG/MAvohQScVzCk5mEBvd6oMMhS
5zhjsdqMsgOAzmtUE6ZIWcIP87TOYjcBTn5nYYaE70Y0sQkEDcH7OB0CBw2jAw1ykzPv1VDY13Nf
jL/AdV+ulIPyWVcQtIf21XUvhfPg2v/j7Mya5ES2bP1X2uqd0z6A47T16YeYiZwzpVRKL5iGLHDA
mR0cfv1dUefc2xIlkmtpVlZmSqUIAh/Yvvfa30II6TEW3YNtEjAsvqFl37Vqp6NMK3sUbSVOY1KL
O5e0Bg9Ntqema/wwHt0c20uMOB2kgXzX+D39YeKsvdMkx9pkgwtCWzsWeJkr81J73WVX8LJ83yIf
RkB8y+PrhAj/gIAjBcwq0fne2qZ0D3Xmt7uRwRKakRGAsQhvHm05Usmll1i06YN+D+RfBZhV5w3V
S+9mBYEPby9BvfdKft+OCDI9NCCD3TIAgIxcVzn9gFtdfKsTBwiprsolBD4p3qzIMtp9nit1G6gk
q/YyovqIEKuB/LEUNXqlnXEIriqw+RwDABkEqrsuqQHFazMJ0GIRA/hIE6Z3Ouu5RfZjACimqhBV
babSJBe2u2bbKPOzI7e9uo1rEXxVjEQ/II0od37mgKfCuHmYoIs8yZFOh3IiFazZ+cjuSo+qG+7i
GDT5af+JdR30f5ZO4P2gYZTcKkwYd0uw678U6SCfKGmCc8Hy5kMMj6kRTyGFK9zoqx3Q+zU4AJl/
ZcgQFDvEyf4zYc5U7quiVy+TinCSFJ6j9wEKveHoN9OdzKfq1TUEfkWQYdHXzvTidoz68vL9jXNN
eYoIHaU95BYhHfPwHk1gTpn6U3n0RlQ06t7he+4WaLMnSXHlB2OyA4EXdB4NTCRi4Q7ItJh2GwYL
8DshrC23KR0QF7XuYDUuN/HXSnfZda6yDwGPYdQdUwr4WwtrOC4rbyNb436ME3jkXBFkBREB5gYm
NpzpOyu5cywbnCQS9Dag2jz66R45K/dj19BtXZhzghbeU905wYuj4+oCeUqnh9hW/kteC7sl1OfH
Bq3PWyTu1SNsb8srEiT2MwIcp9y0RsHIGoaZn4WcgNJRdpx+IDKyINvhNPDFRZfwZ+ukqdhwvIXv
nJzza9LR8VG3Q4FeL8oekd8g50R7KZh/IhpxRwliZxembNtWZs6NF9XpLe8lhqmxFxTa0edteetQ
B6jAIGuPjnEjgOaAOgX7y493iWDdY9065Y2f99MnTAZ3H2OdAO+juhOI/OMZpyyxQ0xdbGXVtIcK
hsn7Fge2a2PbaOfa0X8eejPeo/xO7pXr9mEeDPGuwckERaOsBFtxYGfHVzFwPTrfaRLArwzHiS16
Q6ptleXjQU+Eo60xEO4pxib/sRnyGMDPST/iUBzsmHXHqyiIzYUDlhxQHwc2LoumZ1VpdoXJHl1l
wgQvyF1CloSeYogDs/ocuACwc1iUHcteROc0KF14WVuzzYF8ChO4bH32E6d9qouCpRtAXvUJcOBp
21bUHgOvod/8pAJQnASs84FMLJsPPey8rzhj/R2iIRFseCIM3bgj6HxkwEk0F7xGq/fFEZLAO+Ai
GcjgrJNVpgfps9F3RQo5pVNJUsNWXdM7OVziRayfZ88m7sGph/Z7V/D4m+kuQEJjxvK5kuoi5EqB
neMJOj8BlxuTa0ua8k7ZFKLYxIkQedJg0PuohywG5/rL8Zb2dXLULWaBCno77oiNu21RK2CcKITU
KZC1z8KwChGbNAjmCqqALDcXktO+wbHsh86JfXR1kafH1tdTjcCm5M+Yf9Oz9b0SKpKgsdHWx0Zc
48Btom194VnDlDHZyCJpQht4BrvvUAFyiV9kphuAm+wnQDMqfwzrIh6wAejAuW5H9G2NEnjFAAKX
T7oqGPB2dcM3MClt0LADSvo2ydLya59TupHY0oFSjaorhpbFfYrXTAvElZnuc3ei9zlB3z1IstDT
Iw8MD3fV39lUwfGs4UW5x/t0+hqVJr3xu9Q9oTjr3hHYznxtsXuiYGyAcgNvByqiaCgPgNYlcFsZ
J0QWUjs4wWrK+xTe9SlF0Edovc2M7yD3n9kSWW11MZOL8EYGyBe0Or/AGG1NYKcvIpcWKj/a9Acv
aKds2yPdQjZE9E29YaJEG4OCn+gk87CPaw8U4CpDWSshx75M9anK3PEr6tpyg+OaZpuRA37l+ml1
kH0OaGnRjt+55YANW3QRQGpJ871ns3hnJ1kfGkODI8cmcEj8dnyJLAIg7JNIYMdA/16js9nsQSKv
zAbIYnEi8QR0Wpa27R2C1nKbCMp28A/Fc0Xb3X0BPlyCI0nisC1vI/4VzB0QJwW25G6A/jJ1/TrM
HcB4QMDLkusctZ4ThfTolBNmHvlY2zMfsuhDPeUZsguuKPakFC/SJuXRR+PLgQ8+3fkB40ckpkE4
JI5uwyRpkNnrMgCXUR2hmM29OhRR3NzDBQDUVZWr59TT7lWVZempjGPzjPxmvNU+dulyRP6p6zuU
H4ZhPFfE5nbjeq7a4XiogDdg8oAjd73TaLvZDryr/gx8Bkx9n0TqkJmIo/TW4pQBD5wMGYI+RgM4
bNxv3FaRB1v1/FahLthuk3ysPyN87h/QPg0sZd4letuoPr+BuK7facWCvcGxPYRoCNmkrojDRrXZ
Tsne3ZY4TcHAMSi/GSPBW9SgQ3+oI4+Dtzu4H/3UL5AS8LCHtiV0Uzr1wLQ00yvUvMAEk0o311o6
8QnhFTsExslOWN0Wgmh4pKuMm09JpsRTkXCNGCnl/q72J7KTnV9eqc4mt2nriy1sHv0nrx7LENkp
+QnumfWtyGJIbA3At4L65RcnHuinyfPFyeoeH9/XwII2ruNtkHqbDqa4xL4JScB59XqoqKIxfvYB
gzxXaBf5mID/96EZ3Orb5DMb+r3NTgDSqX0NGuqVAc/80ctRIMgBaA2LetQncCrh5mVKes3hiHbb
FLCW451J7ihoHFdMW2xaQZ2DfmYRN4DClX/Bko5uR1RUdlBMgJxZiwbH8cDPrjSffKyfvD1EcVLt
M7TxIlE3mUNfIWpEx9irqPJo4yBteBsXlh/dzHd3OVP1Z/gI5QenKQEy8C5Q0sapD9mQKhzapYGU
eszveAowVG2U+QYHXPOQN768IkKOp4RECMam0UXuxAuQF8d6IY9BYeQdzx11bujotxvE5MkBzCH/
WU3QWo3+KB5rU3hbPWjk/RLSob6u7VReoKomeipxrPpTJYV+dHSd3+PInWyHzK2efUvUCRlKth00
7fcZ8m+HqO9gzlenEd2QwPXOrmqyCy+3imAEV/ZQS2icfxQcuW4A/06Pfi3UCX2veHBWBk8FgEg7
HWOtA++IU19eRAUSvZ3Yi9QjH6ceGB/sjEhybX3N5T2nWXFHyopeaUL5mRA+gGTuOSEcgpsDp2B0
VuBDnD10NdzGdMQYT6IpQqFsfzNGvkDMY+N+g22c7JoS5AVd1XKPPlbnpoHNYdgP6CMdBCefy7EC
6VzVwNbmsf4BIjRBt8KUuR9lLUBARiJn17VdcV+MU3yPJBTo20C2QPvawlyGGBFtLglXuuHWGOCM
2TDtiJdSIL5S/1MErewNhXL4qIauA77Ixu6GxhfzahYk43UjpGAbZEHy/SglORJ4ZB2rfsDLt3bk
uK0sSp1YiaC2wlLsC+RVxafBIiy2IDV+iXRiPqghiJGJc6obY+hle4/RZSMFvanS3jzh7ZbgpA/1
44BUzDUcSWFUlEGM3iGpaAEltQU7dV5ZhcMQ4+TOkPUO4Ody8CTF6Q+AjG+kh84wNx2I3wVIT86Q
BY8gLidPAs5jciNZZp6KsbHkljdVfewCiKZMJPp66woK/L7rFx+sg3VddrW+lhQi8AJZiHvP2OSD
g3r1XeW4Qej5jgLrnvd7rTykvYsM3n95UQAzUg3HupXQauYVPQJ4SR8bJHGfi8zAt0Uz80k7E4bc
4e4EB8k+e0Xbo3rEmVeekKtpr9sC8ZVvEv4xBZH5AVlqsykgttpNURbd4Cynjkz20yFvXAMqTsS+
QYQ5HY1pkHQdZRXatol2OHGlj2lfx9exg7CU1w6cAzLrPKcDs/dKOcXBYryTIwccKz/ANhgbpKlK
hKwVDnrovsGMTcGrEnsEuP439FAaYDE7Iz5r4vvk3tV4wNuCFdEzHYr6yi/d7AUZGHQ9IAFZeegu
Gmtx4HjPvHgjFxUWch+4W5rJ/gUQffEBho8N+qGhMPiGjKP3FcMXf5SkAMNTJrl/xwJjTpgX7seU
ui76YqqEPxPXwvUFztLJpuDkOZrAS87Q0CTgNPAMYb0sT23aJ1cgfE43SVY4B17BO2aMmP7T5ERc
FZmbqx1TURu2E4exA9YxPwUA8X8opWefSgC1zphKzqfeEP2xbWs/21w4Hg/oyxlOYrTZj5j0ethU
k5wQs0JGhmsEJt/HVaPug2own10QwgHCHeif6IMbth5H2+PblceFErM7K6VOCIDhOYDKI23J2djh
gaj2VfTTilR1oVI3t3mbEqlrmOCpcyew6fnSi+4aJCVXyqbB7yt1c3ZFoGBS5hkHmrumvfCpJ3EN
s4nxPLYUJr2QV6nPyKCIjw3z4RPmZAq+iW8/toXvxS61w58qkB4VHkGMhQqxdQ8oAx0Cumamu3Tp
WflRg/bRs9FeqvJNqEVzzxFZvX3XC4PNZoPtSN6mPvTR54rdX5KlHqorlpTvm0pzfAVq/E0fGZR7
qZ9uhOuc8hri3mplJi2IVebsiob6pO4adC50OLFu+hyEfDsixeUMN9iM2h3HEl55TAvTak6xcAKn
KhPaQHaTBfoJSeLUw8aUty36FUZ1PyUOLAyaIq8/AcipX3lO9JqgZGHw54iLmLAeBBAISmQQTDsJ
KsLOCfw1t9Klq8/q5jjiiipNoSfJNFq/04pvvcGuMbiWBujyoT8tiaRosqDwLxcPnpT3pMsy5AaZ
uG9NuSZ8X7r/mR6GGC7B52ixNNzuh3BS4EvoWsvK0rVnK7pCmnhKBgx6S+0WiftDWTkr82lh2dHZ
ig4Ch1cjqp5nXf+Y4EFEzTfc98rFl+57tqYH1Tla1JU6F5Lv8ibwd+iyrd+3pOewDIWeVa/LcecB
shUQ7k7Nj9z3VvbQiwzkN6KUOV8qzlVepT7u3ETVNUzQQ1TivvIEH2RRyXjXjjdHcagKpwypJzi8
oGIaNOZI+8e0qVbwVQuKwDmKQ9qoVWkUJWc0Ml8XCq2nbld/QdfH9zyK7y1NbgESeHj7mywsLzJb
u1lmG25sDEUVXCNQHAnkx9amSNfnlKNaDtIijDAK+vj2py3MKnL5+U+LORoQbJXIK55hrXtyCnRN
yH5lTi1deraIyxoEQ4Uk7rnU7rc479BBGxQryq2FlUZmi1hhN2NOA48iFpCNpuJWdi8pIua3H8rS
1WfrOE2KEaZJDXJA0bkDr93FIdBd6/ZYeiyzdVzAi6AG+sYJKynguOPuR9qvyL9+f99sTuaoDLyc
3BRPxa1iyEouVjYfTDaubEC/n5hsDuNgRYpiJ7Kr5zY9MaQIzDTsPPoxQgqpBiT/PY+eBZcP/2k+
DqLUAzQmybnSX2JVgHyPxC9Z4Q/9tRH/fSdicywHF74LnwbMdhRi4HCHc+6tGa1zZVCzwHkWezUq
AdMW1rYjPKOQa83LAOGHJ5v921/v94PPgsvI/fT1oGQQfSmVE5rMa0IVcdgC+fla+83S+M8WMxzS
xk6kQXyOBhz7elAbzhZJryOMpdbY50uTYLaoqzFG0/dQOyFNAzS+ZKZ6cDJoKqQjmyt31OYJuCWy
Egr+pe393XjNlrktodExlqOLtdHsHEj1J3O8CknNqjoP4MHBTMg/QuAGWymGrgaEVF+hqqn3TQFb
9Gyo7hziQ8wZPI4JHN0a+GtuPCSMVNtcVyoHVJWf26YKE9u4G9fnzcbV3mMm0xdv6s8QZ1mwON3r
OlWv6NXdjbQ4jj0MkYOJTHBv8vTKyvrrNPG77znbcMoLlXmaLIcp+0jyLYlciYqDGWF848X1Caf2
ETa/Kr2O0L0T6qDRN+B5eyeqYRySAY6zdSD2OJfolby3fWF3WKxsY0Xcb1uBBk6HqW9VF2UHzdPk
ahy67J3zebaZBemUwemVOuFUoI8Lz6RP7/hI1+gICzbVbA4iEY6Pbsoq42cJPd3daMYsBP0TpW3I
du+6CQupRYJ7iwoOuDQ25zgqjGifq6FTA8QNuiXqZBx+eiNA6CUjIWBO8iqzKKxt0iARK/rX3wc4
bI4jEVMVB2OLvmYYPA6Pwq0hKYXQAx5rOmG7nBTDyoL4/YGFzfEjU2e4niiKExlad2lMQFwiHWJM
CM8C/hkl+lMzDkeGrO3b29XChjIHjNja8ZAscqIw6r7lqEeX9R1ZQ2Ev7CRzVoiSU+whQx6F2rXi
7A28fIDypj7FpRufBpR3Nnndr3mn/j6AY/MmXVQnIIwcpgj63d5Dodz/SLj3FU1E36aS3VMfb/gs
qFaCk4VN/m9gaKYhTWGDgwah7JXC7k+RfA1esTQis/0X9kDSKS2Jwt6ZyDYuZf9UpyVKdMa+D7TJ
/oYMwR6R0ggDkyDlmcSx3gAJWMGoDF1dCmlqNL6uRIhL03m27emSO00kQVjgrHlU4ARcVMwPZGzu
CUu/osZ9D5HNVzRvvu+UwORsu3LRkyqJ50ehz9MvqYi+DxwarGB4V9zI5mSRNrGigU9YFBYuqjPw
uoMCAGlRvhIbLWwzc7oIWtq8vCm9KLTNaYoQgFVfuP6ELWflNbQwb+eIEY7X0DQxDHyFlATL6NUo
3gdGQd3517gH8oQOPhcMTyZXoQClHgJBKAzqNVPnhWXxl13vT3FVG4g+QqouCvNMIjRBmmZKgEUK
8q9vb4RLj2YWWTEKaUCvZRROFmp3N5uyvZ6iNZzh0sDOFnXcABzjcR6FY/OtgUg+Yshp3pdIVb99
90tPZxZG+b1EsazE7gf+VA2Ny5SHyfssltgcNJKhxxJyiMwJHRAhdiVNql2HtpYNHZW/f/v2Fzbv
OWPEJxBU20vhHHXrElVm/QESsRvAt69onzwW8aaCQmvlsxYe1ZwhMsQ6nTw6YoewTwGwQ0H9Q9Fv
b3+PpWtfvt9PkzRFVTBA5xW0lcoLs6nZ2Th4CFSwcvpbmKNitsYU+K1e2WL5QneCEtu4zcpk9/ad
L0xQcflGP935VI4eaSE0CLuyC2VbvyRscuEULLEWIrBV3v6UpeczW2QdIWWJnnq829riBi0BMZT9
7KHP4dn39gcsPaHZOqtsBGU7FAXnYgDXk40PpnJXHv7Svc+WWOEWpQ+tDwTf7UuuKboD2uvc+k/v
u/HZizLIazIELhbZFLEjSb1DTIPP77v07JUYm0plToeQklJ3j5revvHVyjNZmDVzGERPM5tmly5d
KZ+S8sV25lCIJxDP9m/f+sK+MMc9wEzB84oK+0LXpLcJb77DguAODSE38N87smj4lPHmfa/GOfQh
zVJTmwk7dGFYCETDHl1p7+qgZN5s2SL0KVIZx0EInXAb1iz1NqMzdSs3vjQG85VbeJ0X+7hxkMm2
BfwbM/S81NtyWAsaFib+HJTHNeroHFX9EGYiHO7JLaQz/TuTZexvPImS9h7PoiiUkGHDQXfPpzXC
39Lsma3YjKpJZej2CqPmGnSGDS+gZW8bgKHs1oW5SFOtWe0tjcFs9UIvFIgRdrMhwItn5ozHQceP
gJA+eC05vL0UFna2OWBinIQCqqpF6EaKWzQpXcl0jRawMMBzhoRFS5UYC+z9rBzzD9Zz5C7mjf4U
TdiP3r77pY+YvRhdMl3e8ZikeoIH68UoCyxNibF43+VnOcU0gry5png4kUJWCHYuOaSHSq3lRZfu
fraA/cyKsmwkTv+x+FJ7ZoSmsoYpeYkWn7e/wMLoupdP/un1C+EwSjMC0fPA2aPumrNH8pUzxdKl
Lz//6dJuPfioE+II1gIpC6FPCqdzkjcre9vCzJ9zGrpcQ4ns4rQaS3QYNl+DrNtl7JalH95+MEvX
n61hajSHQg++3EhSHD1MGOPelznMpgldmZpLnzBbu9AzXfT8TIbS7wFlw52nLXhTDo8x3PXKhyzN
oNk7OEdXj0ZHMU4vmjUfk2GaPsVeDphB6qvgfSeYuUADdptBMaEbB5YySbL1ZJ9+j8Ugnt8eiIVp
NAdY9G4yycZF2Fz2XQal15Ds8kjylZfY0tVnC7iDZqxmEBqEsFSH3XGNFE4z2u9v3/rCw59jK0TJ
CtvWI9iAvToF7ScJrZHIg93bV1+YP3NqRSAnKiTMjcOGvfr+I/Pgeh3fMbtSmFy6/OWJ/bR8sVwJ
qWpIBguivwE+LNE43jV3KhLZl2gq30elYnPbLVmhuyPlBTbo8tbLP+T0wR8+v/2Alh7/bAmToakd
UuHSjvtIxQ2pPnTeSov/0rSZrV1T0UirSTiQEge3Og3aTes0a9qRpYvP1mwEJX6XBJc92avzne1i
gBxs66zs+AvjOgdTZJpCIMdSJ9S92g4q2iXdt1qVGyddmfULtz8HUcBZmkfMGFQhY5GcYTOBJonU
rNWwl25/tmAtAsIk9nD7UaU2pc43Q/9UtR+LZi0NuoC+ZnPHJ1F4DkGjXxSSqKmh1kQ/EFNJvGV+
hW5VrUayi9GY9t3oAXDPXCdQnrZZWCdO/TD1g7dXakJhzHGrlRrAwjxml5//tBJVxsCnoPjKJv80
SdjD39T29e0lsoC+YXMalHXR6dwqbCI6QxPlpugC56HRgYc+10FW920ZuSFabvxPZXFRxTc0E1cC
wnWTyeCT9pl4cmuvX4kYlsaW//pF4zLIWHp58sKdoFUFXCEnz4Xsj2XSnN7+wkvPcrYnRL2t+16U
CM3RuZZM0aaCS+E0rNF2lub+bF+4tAoIuP/gyNtmelcKANmjLFvzvl66+mxj8INECxnnCMWbvNwW
1pKtkK1d2RgWHs1ce5fropsmH1MhHZwHkvRf8sZ76GL2vt14Lr7zu9hXE+T1Idfos4Z6PC0VKiP+
O+9+ti+Aqp6UIB0hTBhFSFCy3MQ92hKl9765OVfVoZ7v9BrUGJADDBC7eDM+uuVAz0Vcmxe/ndb8
nJZG4fLznxa7B6VzGXQ4lnZ+0m6gG7jqEp9vpOt/edcKmBsAMmAUSexjErVl2m9zaBY2EWHoQ8/0
mtvcwjr+a7P56TtARIt04ej4IY3cbZTi4AsuB8ncTeU8v/0lFlbC3PRKuKiGOHkQhLws7nXsISez
lo9ZGoDZEs79CIRPIf3QD+S+odGGWXMCyWVlni7d+WwNBwGY4h2mfci77kX1HbpsxzWm0V8Wkb8p
9s+1dr3jFS7N0QtQ9X50yiSskpMh58AsVyhqo/WOHjPfB4Cj3ajAOvBs8OpTQdKu3yLHjnZohc44
IOk0tTfFZMXKprswH+YqvQ4qsMI42FlMEagHmK6Vz7kR4qZhFXlEG5R//55ZQecKHwuGiWNr1w9h
/bJrvQuI1u7fvvRfdby/P1o61/dEcvI0OEBwnwXR+noEA24LAaaDtply3CS1TF6NM5KDdK08Zl1E
8HJEI5jJK+fOAcT5QwyNE7SmuL2QJW28b90ILAIHfILOAXmmdWl2IE7PD/EIuJb2M/7YFla9pKaI
HruI+ld1YS9136S6zeA9sycBeDo5GFLImhOCnl9QKsZ20FuVFmofmSj71HWSnDMaBKe2rsl93NTx
B5v16GTNlX/qeaCQD5nqblMSnNJtRc6tkiJEJxL55FX1lGyIGeovXqoTYDj6OHjMWz7eihadqX2m
/ZtxqtN7vyHsg5M7E+yZdHyboria7WgCCdrEpQvL9jZFyqsYnN0w1fUJz6/aFlGPbkzVVIJvtDbq
fvRNUaNZfBx2fVc33cbTyfClowFabLV23UNpL/J4mufT9egDgoSmPXs7NH12SNCS+/L2KP9+otK5
6QSVwPto4/kQ0NFrtMqhFbTdlVkCL/g1u9Klj5it/5KyoEFTFQxzPfuYwJyOSnVIuiLb5MEaR3jh
M+bFYtN5vdvFox8OSffQOGrL7ZcxoNd5u3LiX9gj55JYwZF4LGDGFWpogTr/FWjWbYkum7dHYWGL
nEtigWoq6gntKSGO/cNeonELvrzC3b3v6rMXLChlqQlyPwjHPtuzzoYZfx9HmM0Vr73PPAXpN4JL
T1RHi85WCKUEP/ZEriUcL3nLv29DbG5Pl08irmvE3lj0Qx1sitRxr2l66VcNSmfnNi2LNrzO+nM5
FGuI4aXRZr+GJHmQp2iKB6EuJiLMG7ore3tTg2P4vgGZvXALmfCi8BCSxy3QN2Mic3AqBr4ymX6/
FhiZrTcKzkxZ2RxXR7sHtLbeFbg4D31ltkOVrOQiLzHm3wcF++mvD0gEMutgIBuga7fzD7VI2hOp
0xTEpdIALAfkSKIbuxKI/n406FwrC7fjIu6BEAubfuB3ngBGjJsKSe20DFbe1wunQjrXkmbw+NOT
o/0wQZUER+xGCnBcentHhMLpbGjYVWUKu43UmNyhiRgQtLYeCrAHWxk9q2YC0raXMltJRf1+Q6Bz
p7gRvLkKySe816vO7Gkh21uPcv3OqGF+6mzqKFWskKFXAS6v7YvD05V98veTD5yvXyfGBU02EKll
6Hdyi7beba7u8grt6tk7J8Ns7dBG0CYKCmwHQgUvqBa0j0Ki8x5YA129vmd90mC2ggjIZU1f40ug
iWkrKvIw5cPKwC4snLkGswPnJeFMYadHKPgywasVaZ3S7PKgib+XE+2OuszTFYn2wsKZSymt4I4B
rAw7AS1wLI9z4BdhVYbkWoxG5XdtN6Dz/TriMIb1othgu5my6cET4476AjlTINPsquZmYTnMpZOx
T4FOkUqGQxrcF6a5I3X//K6xnisn07GFiE0mmLBVccu5RVMx2b/v0pdv89OhMB7yboggfw91N96h
8RkS6WBlZJf2q7nVmTAwpGNNLMN0QrvbNpdds82HMT0B9xBvRyGya78ggAM0hB6oUeJAko4fakWn
jQNc5s6Vgv94+3suTbPZmh9179Vdj/Nj35ErvDozZOVHBVZS/OfbH0Avi/s3r5u5WA+RNfCO1YBV
M/pHKtJNxvmeZd0xre6b/HsXP4AfuktN+R2hwsorbuFbzQV8JY7EbU4TL+TB+BDZctp2qbFIGtv3
7cJzGV/hMbxLKPb4FK+3DSOoxmQsXpPBL93+5ec/Tb6h54WMESuFELh2T1msnQP68SHrDyK2kldZ
HJbZBE8VGjvR6CFCZv2MgeybiO+8J7wD4RCdY6UjPHBCBnpoJtPBGEnVTxXzORyJWBKP79t//NnL
DByQ2nWk74ay96tDEkV6U4OTiQMln6BBaFc27ktk87spOJvkDFSmvgaTJbSekCdnQK9EECFE75KE
bnPqAkvMh/oFDoRu2KnKrJQWFp/x7H0HClgqawcONghBXCAf0jZBC7Lo6jt8ni021BTxXQD40gYe
9ZCQOX5ZHrjwiid01+v92wtw4a0+Fw2ipY1alG55qK330ATimLLxENX+sS7WvHEX5utcK5gBrGS9
NuCX6vYGoJc9wq5Yyt3bX2Dp6pfDxU+rASmFLhqM5GFaDpuaCHCib3JrVq6+0FlB54p4xWWbejJz
Q8GqGuAUJKudg0xlCmi4QcPEPhfoQNnppMtDD+2I9yWAlPQAJW/WbXoGuhL64qNqVxWOgSYzS2FW
g35tWIHkO6dtvIMZ2/h9L7y5sjFqIxTusDjCtPbQFpA7zh6g5DULrIX4Zi5uRAzGChiho6GihALC
qm0QAUNnjjUIh1718e3RvOwvv1mLYrbvRIDrRSZx4epkq+eEyGozeubxfdeebSfWBSElvvByffDy
996lYNLQ5N/ik//8bv8rfi3v/3WT7f/8N/78vazGRsXof/v1j//zodT4778v/+b//c7sV46v5e1X
/drOf+mXf4Pr/vtzd1+7r7/8YV90qoPy8rUZH19bk3d/XR93ePnN/9+//I/Xv67yYaxe//nH9xJL
5XK1WJXFH//+q/DHP/9gl5Tsf/58/X//5eUL/POPJ1XEXyvT/O2fvH5tu3/+QYn7D9DtfCnBf0Zn
0iUDMrz+62/4P7yAekQEniTEv2SoirLpEvyjf0BRhl8OwPKkLnQLmAdtaf71VxRpBpxLL/8XjHH6
x/+9tV8G538H6z8Ko+9LVXTtP/9w/5pR/zvTcFs+fKHx4eBUC+EBy/jr/qEz5dXoYS2OkJPcRhx8
qKbcBG0ygrzj7Es/y7cBoFAHAZzNxuYutjBZPclyuoJT4c6i2Iz0zgkdQFvbFiBvmR0yMqDZe1j+
ytl1aMyUEeCLcSNOsBf7E42tuASAnklf7xwbcdTDxSEFgm3bw4ew9N3TBOhapVDHi8tim9ZQYcnc
A9DS23Kjt62Hj1Ia7TnIeTfTAZzCx9rJ9sOEcLR5yoBiytAVKi34cn7EtloBlpk43inAsadtvvkS
SE3nQl8iDNilflfE31MBt5YMjXoD2AqjAu9FZzEAc+LQwSxQsgdUwWFU7J3S3D8w34CknV9fbqYG
giaPnP3kdTe9WwAh6W1rT+8lHqQX7zwINCMlwQMvtsq6x75wH4CCfxF5+VQEE4xZY3gOZsCMD8X9
5VqO8bZ+m3/pgYGtyVfp631BHcC16EMc9Tdi/AZs0N5x8n2BPb5Qt14AUI3/cVT/h7oz24kc69L2
FfmTx2371EPMERCRQAInFiSVnufZV9+PqVJ3JfWrUn+ftUqyigASR3gPa6/1rvdhk751UufBNHPk
7tY1Hi2M7kSSWxa5W0bGbtJvmhEcsmhXK7h9RcGDTLfctsbjzpEGPduTrnEM/B9s2yqcGnDk+nSt
/r4Lky21410eWF6S47Da9JZHgQ7TdZW6RzM7cV2csN9pnHmsXtr+vZTfUz4pSclOMiT1SLtBPHRF
Llzucr1zucL2AM8dqTFcXdJ3RlLeI7m+n+fb+tL6aNZfnAd9G8r6VsESar0ZUuwI/sS+q8MPzLKu
dtA+rz8/SOGZWOk5lXJMTLpzhFOZlNSVm/NMFznwrTW3iZmusxr6zkiLuUmh6rt5HGhOBqsp37L+
VpQ3mbG3Poh5Cvx1QMgl48CU3OLBhh+tyepWTCYcyui4zhNV771RMTdmL3CVZvi09dbUt7FJbM2I
6SXFwVcK9ozb9aPDSrDBmcGdEtUXFl/be9F8rH++KQys1gsoS5kvWqjzKXOQ8R42hVvI/I2GEYZJ
WJP5qqm7JsnIZbiFfQGMydiVU37f0dxeJMMZk7NXfclPbSB2/WQ+KDGNnHXn6eYRfvfnmEjrcFNS
WyjN6am2Un8dH3OenXXDoVRCLJ37fRf7TRNg3hQew4wnH/ErZom1filhSZRt83xxC0NsRJefYJZr
ePlPZxauTazDQQiw+LV4r4V56VJjazQ8Fd6lHQQ+WoPN+tTWJxp3gV9jTjhKxUrlxZ1c8md1OK8z
pup7b30Otj05ZiZ7w+QPLBrrWSyTxKZU8pONx+ZURZs51HeawtwG5cDk6NV1/JC3tYpvQ8Jrhe01
cn8WIvcVXfqR24z3GJO0Upd85n5dMrVxoVvHDl+WS44XJe6KvbeU0THgfBmFlzkd9lSMTw2Z0wT3
rliRAQosWG7FwiyZDBhDp+lsA82l0JDWiYNz5mvQV/12yo1T0u5YmT/aYIg2LMgnvCdhIJQzKZEy
8/oAGZydYzPO75AtEU5pRisvARAvVkw470UFo7TZKFGw4KueUento42ilpdktDDkjEw8P+eSIxAW
2t4QuBKNSNS1qzvVCvA264ydWo/vwwI0QAEd8vmzgRK3uK/FD3GR3kd6Gm3l1TRPHedzq9o3GBlU
qq3a8Aysft0wVs8lKSqMH1TXmOfC7YKQpZ7ofIQb6UAhu8fmG8cLqCRDm884TuNeWwGqynFs9EzI
zk4dR1ik8iY/77MzDnWARwYG9jziGoJHLgp3HIqfAnCrk0nqOVPgdklGdA7l4IWuA4h0UTs7rSGc
BFG/W/b9wRJVtbEXgf9ih55fijEia6KXeii22KnHm3oMfo7DMoFZUXGeK+BWU/lycjG+Z60MuwNz
QpeNyEvaIeKjYQWW+uWHsmDIVyzhd1q5ey9sc280CtWP8an3NYO/Ntmbqta9KtJ3IDDcDOxDmWY/
8kbZ5xqNZUXwXGVkRvLpJMemZ+agruQj7sJ7SV2cv0Ucf23rf9/GP3fpf+ziK45Eh5pkEBb8uotL
sWHroT6W20AyN3PNkssKYpY5mwlLRaFeM5y9zeE91IeVeupLOJf/5hY+Jfxf70Ez6CBWFVUns/Tl
PKflYjAz6sFbkr7b3K4OVTAObl9ZmyhiH1n3Y/avLHhLq491H51aE5KsXjpzo54p3LzphvKU5OoV
uyXNkaLpacyu1bg24xt4OWkgSoC5/aECHpAz1BRIihbVWxdopi3y5HtzpRamg5MvJmlZfbv+EaS4
rpw/DNi+rdFC5qxby7oohot0GNgIsPb216V8/aD0hRNDq28RGn5LB+vB0N+xSnTl7x1JQPAltI0X
rq6LfWE27hxiuVm8jqxKAqt2dL9QG3K3UsVmIfVRKOGxGsJjMgZ+M+luHIsdBFd3/dpMw6NsvcW4
8Casgcl0a1AuYdfiYHXnxBT7hux9XAYcoN9Dje1voepPkCcS4eJeMq5BF9uBiYHt+m/owtgGQXYa
LcWpxvIbJYyfEjbln6GCIh0aDYSfuNjteKkZtYAo8KLEt2/aYUw/OU1tXwqbTSiX/DbNfo4ymB1t
1836LpmJwSasxQV9P/J87vCJ6g2jRkC9ePZsPowdQ8tKfsZh0fmxqrthYG9pD31aA6nVb3jdzaaM
3TjOccUO/PWtNEQH2NkBFvDXT8og/jN1UFetZ4rivc1zaNTFS2ksvq6/l4txkSxamfLfpXV/Pcj9
GfkKRchCKExYBu6vcwZ6fZvlxlxux2CWncJWnXKIVkvkzOd2Iil+/80M+fVQ9+cfNGX2UEO3FMP8
2n0ht/HQh4tVbkVpXvq4PUbp6vSq70YpfZV17YrvMmFo44VsG+vmV6TSdmY7I0q+/vu9fDZVfZ2s
pmxZmqmrtkpK9Nc3b7ehTtpZlFt8IDCFJtwgEp3T6n7EXW7uQ/KpbIkWUYI4SPG3LJIOS3oiAfak
q/kpUQ02NMs1suvqC0+9zy4/ZuxVjXEzVmyv66iMfjSGthWj5GdVug3GQ5WZF7Lz+0nRL4HUHCzt
e6eAJyf1VHeoFFVLO4cCF0j9XVLNjSCoatkb1Bn8QJT7pH627afCz23wDS8g8ogiPDJGtIn0m31Y
g+cQW8GBt7BG2//+kX3RkK6PD5U0C6xmKxyYVP3LGjvWaiDNiKG26yowMb7XEC83JR8VmUf/u79G
gEp7s4izTktV3os6RHIqfidTXtfRXx/dr/fx5RyP1+mU1wqPjt5Qd8lbV0cYF+YcC6xbM72PhoKX
2491TSuwU10noMqqYkli117TofW1JkWrp7vr88Jg12uW1zI95a3Cz+OGfhZLcDDb9wlQSIfFs3gv
2AAhBDl11W7rbrWsNi9Bk/slS+n6ZtHJEoGnr73R/yaT89lu8Ot71WzboEWe+UL4+FV9ViiqGg30
e27XUBoTrWMSVTu8WR3dxvSv+s5SMmbvixZu1sUv2PbhM2pHGuqJ3NGrdc07i6tp5/4kgs8QesKs
fN0L+1DiUEBkjVP0ZLkDeJb2udYnr58bHzTbZWxHtwJ/sP7hVDIvqpa7kqVvZ6BH/z6wPrma/3yT
64HeULDI/4rGxbIWPV3P5s3AX09506xvBVn/slsPmGwpY7GhaIrIEhP0IvcjOz+qxruVcjCM3h0L
u6xE6bwxuMlNdsIF2E0nllcm9Oe0qW7rNFlPrVna+vj9VnNwmAZzIxtnVW/3k2Xs1+/ii7+Zq99N
m09F8z/eHebBtk1ooJhf3RO1SsLw35iYNkn23pYEjyS0IZfFzarrjMS+1IMDZwjH5HDLnsN87o0/
tFS500GU1Anb6Cz5QZV7at86g5adahaFdaMsp1Xua2LXmm/+/ZF8LsX/vGmBcSp6aFn+WjvTsnrF
U7fcNHvteqyeJFhXJP2xj96tW8VcDF6aD96ieIEE7MhMT5qC/7ptXjSTjSu7AJqgWcHktPfcU9+b
enG27pif8WMQ1KxPBD+cbhMwFqwZfZr764q75k/GNDoHTfS0Tq95UZzBZgcofNGxkAoO/Yu2i0zS
FvyoHBluGpubjkEaKrxWGpu5bJ/XFfDfPxH1n6sOM9HUdBmTE5b2z+//Lc+csSqkWp6V2/VTWI9g
61FoXVgMRXXWFbvD8tqJOUSNLAfUgJ0EjMeaBVjfoly+jMnjuuJYUeHog3B7zsm/ucV14fvHQ4NL
DQnIIhT+WhQ2qor8nsIt0kD5eQRkJ3b5xNd1ej33Y+9MeEelYcpO+Eb+GRtzzteM4zS94sN7+kzB
4KUriJKk2V0Ppiz0vgh/14v8Oep/vVcWcYyMhanABDPkL8Hywic3BAuzQouOS6fdyrb3c56o2XC4
JcAaw3mnyqMbUxW0JF/DnUkL+vO6raXdRR9TqI5/dUn8lUL9JTv432nZ/0Xq9hz/aMq2/Nl9zd3+
ku79P5TgZdH920hbE8i/JHjvycn24Vv29wTv56/8meCVxH8USxU054KR1EnVrgWePzO8pKP+g9UF
K7ptgBwwV23dXxleXf2Pohti/Y7AI49k739neDX5PzLLJa5vBIqYzzGO/z8yvF9GmkGWmNuTLSzU
abEWhC6/RnpjWWT0ViamG9pJvO+rj0lrnLFc9LtW5YiLwvjBisi8mH17sfOyuiItBv2Vp9uhrR6K
0LYPBBv7tTlhUwkc7/72Wf4/jq6fXan/MxO4P52ZKsvMRbLQqvp1ix8r/PsijfSQNIl0E/Z4rrfy
FDj1setVUoxDxgHStnZDA6fHiMvk2oR4EBhSfGXCqwdzifYij8vHWiUVooB6FnUvfNy9H1KLnBqa
nfrOKPZLODHV2vyuRu54EXbzVpea8IIkjMgb650/hHO3kXGh9GRYdIewjt/kWZkuhZaFT3WWXENN
AOUhWPZKTXkLBfJfW8MHH+2WBkwBJkYw3rR4zH/3Ef26sK0fEVUAUlg8PpMU/dd+hVrMpWnQV+0m
POwNWkfr+HnJRGcd67Hs98aYR4R6jeKmepB9l0UofEMd662YIbaUVYydGSK2MFSmYzQrEgTRLDxO
kDRsvNqv1SQ9Q5Oaj2mvBldT6u+WfsweQI1dQvzot+0Ums5YVQGZ1UJgaofBSrNa9isxGWd4hGbe
WN9H7sLthWYek2w0vy+D7Cx9FB9mDclZqGkIm0OtugGOFb/ZnT4VBb8OIgsLT1sTuq0aKnrSXwd5
PYOEDCPACGSHomnq90BZqB8Au7slmRZchk7zlt5IjkMAUwpr9WgtlnbCk/oiORJ8JUdb687dYFyq
SU/RlTSJH6RTeM4acTerenoWXZudo1x9zZJJ5VjGS12cph5coMgvjUm+qr2depkuVZultuXrtF5y
zMsIVmSsmOxqYaMc0qs9c9ZJQvFzztp7oxiqK4CJ07iE1bGatPLPi6FUf30JogfaraKTi0yBdiyG
dpHpt9mNXbNLo6o8p6ZVnqWgk9001OxNp4VuYpXpK0AIc6NTyXD5xBSYhtV0oq1mj89Pux/Wrz5f
oh9uOlUAlA8Rex0mPf1RKnDC66q6OFrwIIJkducVrVyZmCCA5fndGvDZp/jL4xOII7Bbw6jFsNkU
v5xGpdRuM6YvPoowEj21VLNLFJn3fCxY6/RaQxGg7LxStpLHEftzKHJ19pBji1BHMi7cFJ43zdQY
37KxOxQo5W8gcVC5x/MlK7TkVOENeGnTmYF7yYahfqpmGX5uKcpzoVL00EKa/Gqa4s6VPia/CUs+
fdx+fXOaarMxaDoLPm9xnd1/i5yGJUmF0gHI5UT1rtvR6E9FNJ0DfS3ahEwpeQJoNBnfojF40efi
qVWU+CphOxbFVk26PYiuny8tgyk5tui17edrn5dcmKOHWWgIQlXeZpIWPwVtH+2GJNU9K0iTJ6kt
qSvZsc8ZAwH/gFT982IO876ShuEy5tN86+F7HWoVrOTnN6nzzzfNjHoXHxyYRyEABLulO2eR70UT
UNezRwHEhC8/L2YDKKo0KRcM9SxdgrGN3UBo4o3a531Km+ejqlfDttBar8mESv7Ril+sOX1RgrG+
ykpf3mPguJuCehPqOHn7U2Pj4a7CIcNzFROtonzMkA/6baip5NYQL9M+oDg4bOZHWhNw7WS32shm
z2FH1e+aWAufQqEeMMYsrwBGw6cqAummFAY0lOrj3/ewL6lPFuj1PzLbDF+er/m1bG/ZsYhlwMrU
J4yBU6d5DXM9fSjncnKW9jksTOMlXFzQ0InDem0e/rzQNoS1L5g21cgOk95Ux6FIlo00LZHLtnal
/d46fV7UNLdOWqaXu7yxb3FnhbU3ZOrrMMPbtRNTP+VDUxxmszvGzdT6SqzVe4EX03O03FW9rZ7o
0ck8jXDkKOtdsAvN/inMpuEZIt97jlfmR1pikEPaD/LemabcAWB25UcJGIgI165EaQ5pZhPKzzL5
gQg8118Xsxa/2e+ULz1P6+dJtykZMksnRcWc+SJqmSRFnRtQxi6gvEjoMIFyEorOOEbDITcCQcFy
HiCEatQBCsO4ZevFUh5aVZOvyWCGl96qdz3/8vF/LvXYeXg7DZsa+IRLZpCQIQVslwjlu1GjUbPy
cd4DEnWgpBoHaJHDlsXzMOSwkLSZ9GWZ3FsYpN1yJTLxdqDu20yLeVb06lTqqn5t0r6mLEZJJtP0
77bCFJHscaZtrpZPtfYxC1BPhFCTUxd6c23Xi6FizNe3duXVhuXXnVVcFIXcsrU0V9lO62PfU3OX
lYB+JGFS/pEq26Pi96RCWZKUVtwndIbcCbM/xLViHD8vyxIYx0yKXo3JtrcVuphzn2rSGSJJSk1p
J3VZQK1Vj68w2baz0slnA5ik1c7KzpZq9d5cL4jCFHfutPSCRrDbkCk07nJgi35iV/1VlgfZsysp
v+iNNOyDkOR01zfZW6dkd0YUJ06FV/ypHPQRviBynzYrylfsIZ97cEUQVCvgxbZcu0ugF69V1j3k
ajmeUB4k189LuczQyGr1kDcLPr2BaRzHWTPOYyL9sOgr+fHvk1jTfzk+MujITeAHC49Ms1TzHx0f
JmDEYu7J60VYrhlDdYPJVe0a6KlOwgM/G4DwjpmdTG6nyqkT5f1AUJnuh7mtjtqUtbu8K342Ro7A
IaLvE0ALzKPCZmtvoo80tqVtJOnXYr6WaWh70NnTDZxE6UZnzLjrWnWL2Yx9+rzkNUjeIFZbV4nE
8FhpGrzHePn+72+Z0b8GRn/fnHDMEURerF6GAaDka+6ptjvEYzrUbXnd6+fy4fOSoWRMsJK5kR5T
zuFkvbSZAeUOFjK5V1JICnhxBNdp/GSMcnGSAnskez7FT1YRi8M4oC7//K4AfbTPdNNw6QKJnqYg
CrZK7xoLRPGZWuSjlYDjMVsfZHV4G+Ssu0ka1Z2wK6fD55dtDc4VKSJ14EE2fk66pp+nkv1u7qz7
pkK30Rat7hPTb4ugm9yirSmjT+O+WuonJAkPZJBCKj71RxIgYAujmmznZd9GMdTzsYICM/u4E78G
Roq8cqG22L3Mmv3cEtG6/R+IBn4WlHaWCgznJImW2vz8OmlsaFoJmHMFMefLuDhFOL/VYxy5sgZ9
T4SpO8FGo6VQ3+Jtprpx1ldOnTXEnaN1Z+1FsLzaXTGSSYovSi35XU4arxleksbYQa99s2pta9cW
BsXGkLllnXYu3GPWcDo6N8NoXRor77ZGIL0tRX2Nx0U4xBXxWcpt+rEhGEZSRz2oTL8peGH3g00U
ZQRPSZw8N9KDEPW3YUZbmuhGDLyke+2aPEXXMn6XCs4OEjSmpCbroEzSXWIBD+xJLmJ8PT0mukTD
DaX+Fg/hYfkmqCUm0mNkg4mOCvsczNU1hfnrAx3bykqlU9yPPTbj0i9xH3Tqqcw3OX4eyM+CbaMW
32ut1TxVjrFUz1TkK0Y974BQZjv6IlMXQzXL1Qan1pp4WyvaRkkl21miPvGlGllPgtXm0CNR0qrw
h9w4kmRaH7WQ9/HcJxvsHvSNQuFqH94CW283eiZNF2MIGyczetlXyjvOPKxOuWeZifVYqJOf27Lf
60biWiDj6JIaePIxrIgmG73GQOKj9rK0UwfNGYZ4awzSCSRsdMBEzVFhnDljJCecp+lwNIdtP4GD
DMwS2vcUwi1Nj7wz0+9AxTmBCoFoTWfqdSNtMfW+QxjzM5Iq+TioIb2EUdq40lLcml5+gJvWD2hs
LKvaocbEvJtD8jQse7UyDpGdVQ4dEfeYsMwOn6fkVPW42lc3jjGrykVNl6elGQq/1Y0ehQOvsyGS
6mLV2xlqWzrkZ32dw+5umAzUFrQRx8WT3VlveWnDDN8BLj0LbbK8rpO77TQ1zQOorp9ZExxHQ4/u
JtIGc0OAMeo8zpqe4DDKNKdSI+leWb7VBrW9EIFt1MXOwhLSxhX6JxsRzpJsepLBugqnbbLvezUp
Eeio2y5SwAfUGTnU9EmS5TdJH9mLQvz2kaJE8m4Qg5M+xJHSOllHC11fmnfdFN9NijUfuu+9XTEN
K/tlacTWzmcJ5O3gVetGpb0mU/8jMl8Uqe29eJwrN6yVwzD9QWmyfMm58RFGpSOVg3nND1iZyXf5
HIOxluliVWsm82yUNzW134CiK7uGDj6PPAY1bpyp0bdaoZdZ+rAxY0k5D/L0syin0pGnYn404mTX
hpAnG5uNUOtbBOWjrB7kJoywoU8/qjTSD/h06v6S15MzBsL0x7m+2jQCeqIddrGevLdjhsIB4oc2
IyoJCsi+88ApL8wW2k+LVy2e611SZU9LJe7zQ3AYLWZgM067vGamgYdRfYWMhTPUNBWjCRJx+gep
RnrM682wdIUPgE3eGuI2W0Gz6QyqufMs5t1CzyDar6aGSYwjz7fymtNk5ob6str6BdDnS9xNggX3
QKFuCP6eCD2kM6Q66QzzdodMALQvKXA8TZ2WMs0hsJCXm411IgVz4YH/TDLuq61iyakhZnszToSd
1F9H2tw7QXZUzpttRQr+bIqZNV2teAh2vzP6GNWhue1rozmIbDvgsIYah38mN4NnOh67fTKv+MMg
c6tIrrxCLmXEa91jGyRil6pIHENVALOu/ujjs63c4ln8TCII43FcaH7YwB5UaoX9JMjPTbUsGz2Y
v3cVvh1kdBUPxUOKlf5Y+2bDzFUw1HeHmO6Udgw+6HL7w7Li7Bm3Mz+bQyQumMvcF9q90RaPklTf
GlXU2zC9QC+7xh3KFe2hKNXYwx7nm9npp5E2eIBNyx5hdbsF7v5H1yI7yadp9CQxhXeBOaVO3+p/
BFQKCOeK1LWtbzBQ552lBpaDFCe+FSbiaMPotr06HesuNh07SQOHhq3WLbSFUblRMzSTvabcJGQb
Psg64Iezi1++dVfrDwj3Ci8ZJLz07eyazLioxYmnS2l6rlog8BnJdt8sdkVemj4JIBlVTuTF8Ydq
LfU+Qp3ujEuc7/W6PpXAEQH8lLJvN0m5YSpU9fDDLvmfbMhMUvnyO1zc5g65kZ8wyh/YbJ9qnPwd
ezC1cxOD7B6jVdcRXAcMMS56gdSgT9I/qigaNnZMQSJrWtfUjdlLYg5g8jw9Why5oByUP7Q+tBy6
Rx61Ub0G2rckWEKX1rsnQ6sTf7RMrzLa5dyrks+jDvxIKnpIxOiU6qDx6iz0NKPoXEPvNZe6HBtv
CVmOsPjYStXzOE42EYn9Ltf9rkmA0AVpwf5Qtj+GuD8NZDoc6igzKNLB9MOYBFYV57ljRcGmKngo
S5Jo3jikNgTNCaUfCF/Vh0k4n3tOzy6scZCBXZh6vT5GKCmUs2wEt2UqHlJ53iqMsUA0wq/HyHDS
sLkrJ8lC4Jq8J4u4bxLJ3NlzFviIoQwHv4mj3QKCtfM3HOZUN0ywJqTIduxSa/nzosw9WxObX5Wb
2UnArL+PtJQTaJ+f6uobWcjiGKZDfiwyPT9yrjDgs1o/TZlt3dY8gb3lxmymyMEIRd4Iy4Q9KYnO
ZdNqvcqbWfOcXhX9NnhTByyojYGkTTHYHaNxeE6y+dnMtGZj4amwi4PpERr2a6Ana9YCjmm5HnFb
KfRjzDPcJkkR6mWNg5AcsD2Boq101IOs57YiTZhrh8bMxJEkIfHDR0wiwtGMbtkNBT2XgM9Vogps
FBoUKPg7X0VZJP6ANJbzPRufYK83485vKMvl3DLV6NF02mR5J9snPF1nzaSnK/DqNIj9HLUCAsEg
8Forhu6KoYP2rC+pudNbJfNUU97WQh99IamtB77UoWdivK8AzdnQWaoWKWBvyKlrlNFLOLeXmsRj
A6wE2G5+ltEIzk34GgnG3xjcJebah0Q8NPID80gcMxvIP+VoH5mdk7b9RxyKnYTQicTyw7ikD2k3
TZ5pa4/2PLp0N4YgTi1/FNJPtVtA3OtollQ1W7WuaPWqlYNbrxn4U7GA+E67QnHgq6twPnBX6X4E
k3WKiLtcvMOeJxn88Lwcup7kQciJJmuH2InmZW9kw+OyeJWdgePuarfStW6T1f3MY3dIe3BLlEj8
ZQFGD+JdChLyV00ybhVEjYmeLWBXVLqVl07fpBVHfVNlSnYLtdKfVs54kJAj6scEbPkxWi9hXoOM
wIxgbtGFj7QT1XIfOUGFSwfhU5VovU8GnJ4VGi+iB3Vqxl0KEtpfpt52Gk1KXDj3sB3twBmgWKIO
FvSBZEvtxA3yRoVfReOZbGbLuOP4SpRaEBzN3f0yMQaHUJ8cerk2UpoofrLU3+NgOI2ZvUvi4D6H
ae0nvTZ7RmvHW8nWRsKk5S6V1O9L7VMgbHbGEN2VBc/NGtutJSWNE8qkCvpkOAh2Kb+VBczXFA16
TlOOLtWvowWCfKrW8qGRQ2DS9d6dyj3tc7mjpIx2KdCRbcvRj6jSbllZIcXtBJqSqnzjbMqCE9dw
YnICWjVUxEFOi82iSS3KPY4J2dx8aFGJRQh356THTgzjKUi0y6KYMippHOnUqVbPiyAaKBrTEWsd
FsBozGGu5vgGdxsOj1SXHeVNnWms5LU70njmpct0TYxiOWhLezdZ4bgvZaxQksh2m1kQFxrxsZ6X
t1wZV4hwf64N02/tVjhWE3WoqE3W/JqzTbQsByFX1pZOjZcZWW8+2CfUttcBdzJSMxZV96rRPZxL
JNemifjUr1r4oX2sosyX5njZpGGtuRXFFVNHL9Om8qsijdmBZiMksnH92hZqTIp6jN1ctbGVs/W7
YH4xy/QuqREHYMtmuhLnAqEsb5ksh36jqpslXE6xOsXHDKPuXK2Yb110aUIc2cUCM2uyEFiFOWKC
PDxrcfMRzzntY5SmZS0K/WoyLbdO8Ogc8/gpl3fE9XepoYX3YTc94hxErgutSFPwW5ZJFi24TpPk
pXJ0y2PXSGbtNoDDcyQRodYU6YwMkxOwmYK5MAppP9ik2nEnVxT1TQ2HvWLkgt1v8JWuSHayXngm
68uuUeKBs2zXuX0deyA43CFALo+i4tpI0QsRuFdZ+mtA0cdFbfGYIrpHhGR4Uq3fDdN3a+Z4vzwH
vUmDX5pIlBh78N76mk+Y7cGN1FOaSgr9B+Kxz6v70FCXjywcvULQUNZJ6n3UcRtAfc9V1QyHGd37
LJ9lFYF0jony3nQsgzc3Ib1Ul7jx2kKs7bzBVuQ2J5yl8tnmntpKf2OGxSiaOc1mcjO7hpy3XrRE
b1lYEprD3NacANcz4tLU3GR9AHAbwVFts0Ep6PaikEblPnpOq2xXjfwDUs/5G+1IRCDMPNCyzg2N
5SMJq+dQK2lOGftTnySVIwcchISieO2if8v7zmkkedxbQfaQUjOLQDHpqZgdS6W5OTJUywvC5ftc
ag/TAzmr0lPZkA+SSPcx9S53kcZ6Iy0xD2gY2V3lF6U2LlR3A9cKWK6WPv8jJCRtso0RBvm2G4cf
pT4V+7Jt9uEob+K06C7qvdXD/iaD3G4obCyUYXoWSUqme0miCtEN2lYqI3ockpKcx8DBMjTu60X2
LVzKuWHaSErWvIbWGr+Pda8eOGKVIeYpNJ0UjpprENLpCeoG80RQ8y1AeE9VbfDb0Rxw5jV+Kirr
IgUbqLSbcQy+BcslmiXSA3NcH6sxw6S8qT0qosld2owfw7i01JDTgz1ZkYt8dz37Kkdi647d7Gdr
jY81hoHHBo+ebmh+RnDYt4XESh7IL20ZH6W8i8l5sBSFHZZ2jWJpTmjDIKkMu0NA5kMiPzJeyQjg
kATi+ZwExPxZrL1pc/EmVQWFhiF3bZN5ZmvusFCLptgRbKxJZ1XS78WkS65u8JBEXyLryjYdtoJe
bi1o9MrwJvfgS4cmezS1TnaaqJr8tA4420YIZtIUJnRMxDBXWD3FC8NRklt2rXviYGpYuml46OkL
p1OLja7S8MMP8ueG9NbQHoWnyWZU85dGP5hmbvpzYCxIlwIU7SGxWTiZvvgv9s5juZEkW9NPFG3u
oWMLTQgCBGVyE8ZUHlp6yKe/H5h9rauyZypt9lMLWIFIkiDCw/2c8yv32TEiYu4mJtSitDxew+S2
68pNFRSPOZw/nvX5KubnzCXjb3eQVKTUr81g9QTHJ7d1YhxjQlbuuIdStvrZPhr1lghduME1UupM
tYcKwG1Z3zj5BcXAegBl9gxnE8XjRRXx3u66cdXjg+WkjAgqoKhlE+c/R2rp3n0z3OyQWsskTEmR
Tuuz5WdvQ1qk1CNE0odOsnEa+SMzg0syN6y2qXsUbUS8d1S3izDP3ltj3AT5wNJhVMe1Tt+j6KyH
ql+J1Kd7qodtMNn4goqX1FbjelZ9dQsYPo7aTlciphiVc9wvMeOixetSVF7hV9CbZiGLKDrWUbiC
zvjYZXN8uVYwz/dVV12ruD0h8UkPo9Kn7GsRLckvDLjZHMjeU7mM3FYv3CbxN24uEKI8lY18MqDS
duaGDBk6BIkbeVd8xEFNvIDeVbaZMLjAiU+W7b6q23TR5/l5Tu1xU0ibvoRu9vNZOoIgt55xKjp3
a1qt2qF08GCSw9GHYflSNMpa3aAjM0+Z0an4pWosReeWPCnPapcVBBOak35aiKjR64izuqwZeetp
4/bmj1HHxn4gIn5Iw+Vkh/XWcKCY9H4lVhTJ1rgqnCbdlT5i4TSzF5FJae3q0VqMDd9UfhDh8fm+
6mU2ymGR5QEdab0iF5T4VxDgyuqchZmpZV4r80ENLRU4sw0wMXLrCtBBRGmAq+Yz5iav5ci0QAaT
2uZVclU5SuCoED/aPOAQsNW8MGeTsL++2AyzqFeMv58L0tvRU7nn1EJm2Jcbh8Z8p9RGtw+NENOh
SUkg0hGRBUjWF6J3v2zjtnxLhfrq+kW/sIzs0nmjx3KPpmUemlhu6p+ZKai8E/UW6mCdZPlF6nrY
B0NaQ8jtw12u3GPXtt9T+bP2iM+CQ/9hWOaL72FU6Gc4RhJ0liGNXLC8p7UtaIWqGmFWp/MHHUfb
MYjDnb1IOrUX4+TfOS3Uld7yFulohmw/zXs2TtHqKITNDB+hBfd/s8IzmE++bYNlZD8Xee0sxs6L
dpV0/Xt7LDsMHl06oUmEi3Rfgy765cUGCLEMLpJjPMp4pISMs1M10Hs1CfOBDt1WMDPR8d3HUJfH
3AF9D/3ghYP0puRIX7whye6IPWYQKKixQ0b82OedjYldDGc8m7OfqtXKenstyvGQS2pBSLEt+zEl
jhxmzGraj2QQ4jDcmsFEOwjxJEx5BkUe8ILXRUT96Gwz22SlNmHrbIqm6nC+tWAJMJ2wLFr5AYLK
INN7IwnLZdpkMX1WrXZeXH8rM5z/VVv3S2piJR8tyNWxi5inyZJNW+P0rbOsoZxNd5LDa1Ga/cSO
Nv8QPl5J8FJ2DAKqdTrYzV0iESjlRtXzt40fcdTfJQzKlzMzYNdS58w0d92k2Sft9DUzo2XXZ+pR
2OPdQFrRXWw7IYF99ZfBCMc7/Wg1dn2KkNoG8RJ3837rD2a17YLpHqX9BSe9bsFK/FGv3ICLkYoO
jCahyIGx9QMQY8F9cuy47TkuMtw4Mr/dBgHnfh7b1DUf7GX8YoD52TP3U+6fyWXcJ2H8CImfIpQF
5ITsnIPmBsQwDPs/2QG3BOVuLvoRoSzpiX18MBs8COrR+WLcrvkMLrpzZmNLPMNXjgNj4cIjWpbS
WLatf2zKLtgCFv7UxvyjYga4ovX6kJIaOY8TAVB+meDL7DHe3WUBtVLhYJxN96q5h334D7F/ygZn
3mS6f/P0jEolOc3BYG6j+W5OaLwSdYJ398LomhFH6RzMhBnd0Hgf8DnjVRwoitWsNJeYiMV7lLhL
PeFN0Aeq3SqT09iPyo1KgBjqSCabNDQ2ZSi8s6nbFXrxmzptXQFYPIZBd6nQtNR4EF8xPE/wxrkQ
jdNghbn24jxeeI0qYFEtGK/9SFuHzw4eO2akxhbFy4NOZh82vjZpnI3n3IjNRRva1cLq6p8gEGoR
RtlKOaN5Gfw5JzLF+5mn+bLx5dlJfYI/GzJJWpdyGWgT3k+Na//ASEuNTcVZFr5S8IfrkHqlC53s
RLz2Nz+FX96lCIagdLBMWwwvAqrOoYGDpy35NPi1fJJJuTWpmBeFGIGXfHp0Zdgl3BUxXbxu2hew
yq8cH/oOtJ41YEfBOmxHYwkbMbx3KFzufTHPa1XMwzKpStqYKUB2JfS9Ffr0Zqo8xtJrUPcM0TYd
6LCMl2KofqqEE0iWjj6ycRMm2YTTdqJyQyQU/HCi5GDWfnNMcpRLHbyeUVbRpaqzgjllRdnOUH2t
rP6rMZSHgkgSLDrh+g6pbO7RNDpLWWn9Lbmx6WtrIaxCbBXY6EYHIJ2oO0pGRp/51mI4DXWXXwOv
QIla6mtVbnNdt1eAwnU/lwMzsMIFlk7KZGXy9UKe3UbHd1q5/Tl20uHsa7fZaZ+atUs+ulw7lyRp
kmtszc5hdqI3vzXi6+dD0vvZJrJp2mFh30VunN2HFMxX+gNoD4Rn7fsyBJGOnZYZUFFsijgat6Gs
pgesva1Ll9FKyC89rIZ9RATsQzpXyYNBIbsYddjtbi8OWW7vDaMFjen7atXXCbBpZRsXZl3D2ulS
dzXWkV4ZQ9tuvCBtr6Qct9emRTEBa+lekEV8DcopPPDHv+U6h3OeCmsf56b/GHrfVEXPDEhe4SKp
8qN0DHvVWHZ9dOXacIcO7CEsTqY3nsRs9o959jwRuHKlpx4eI2E1q6maY+TTPBWzcxNXx7igBt73
suPGX4pVNvjFU+bYzZOdlj/ToBBHv26bJ78wPXiMOaTt24tK1+zaan6arOQq6ih4HUypGUjX+S6Y
e+vJGcBT+1hsMIKl0E2scdtaCOGM2MZbRnEJ6UXYlVVbPHpmZywtLGLvc5vlklZL963EC/CnGWNj
ArExP0VOD7AzG+7KTdR4H0SxWkdtdJlV0gKgex9Wb7vvDQjXsm78XZPa/kNhA3KMvfs9pKO+HTo2
N83HmEXvKhH9c2PFEm6A95D4hlzJUtfwp7ph1TVtsb3NT4+RUyd7aODdIa/NY5XkFQRZs/sJ8f7J
QyB59Y2DSXax0avhSzXlGwuU+GhbTMptY9jPif8UKcyEDcOBO9RxW4/NvZcAK2tA1yXvmPwhvWYC
1Dw3WtWPKZ2SlKcunvrXUoYlTMp74TkZx0E+7CcVqKVEmnTQ1E1uIdQxhjm2ypwnP7EwJC5pkC0S
wYnqvQZGSj4EXl0AZkO0To3UPBlZj6sjHz0fSrgohly/5I5cEtvisLZUvO5dYCm7RKAZVuGrQ7m1
FxhNLmPnZ5XYaonXtnFNk+ZpGgxzbzV+ytCtGNfaqqIj45WHAWPAVShGc+nHo3mCbitXZBnY7Hly
YnqRlVCwim3joGYunabeDphaPExuVpwZQG/GWgePRVdci7TyDr0d7J2+yDY+Q6QFpn3iaHbq2Fl5
vSbW9dpMn0CKCezhl/XRmnPEzh3bfuRkEEjzJa4G/iEPwD0Ks+83VmxEsDTtAqby/M7+G+681CMl
IE56amV3q4wgv8rpFt17wzBL981qBxebQyjSlR5t7oT4HpLoW0K5cE/OUMG7yv3tTM+/bdv6kmoI
KqqJfg6t9FE38VBgCu3VubEjlNhdh/6PltNKzwmIe+19TRkjOBlmlE7hA8WOpn2MOYsCo2vuU+y0
J5ME8cmNnTW2SbuAA2+dtkOHPoSFWmFBvSId9s5SaljSTUN/cS+pUYx3nHUBXFzjWEWwYCZl5LtQ
Mwedx4TAHDuulnNfTQfP8NKlxAmR2fuNyhuO7abgPr6Lc2+rqtr6lhfWqpqQ+8pWvGZymo7gg5Ag
kjF9dEp3JckZO3w+lDE8aUO9Nn1ePHi5sq+FqYyV370piCwbAYyyj00Z7cyyfRclanozT77bJnWE
T075gw+jclEGt8HOzKC29fSxMPPVOLdQHft05aamuA8CRjF1ZYSrOS2KiyvgdXmOjlakbZsLmq3m
wwz09+As56G6ppzK9pBRcZVWzNjT7QBXvQwOS+OvoilHNqM6KHxF85jnPwpV7KZ0ns5m6lbP4WB8
N2q46kYy3ccjTYWfpndVbEaIv5Dqm05yEkazqHrLeZl04Rxrv/XvE1ydZT1VpzmKny0NwjekSj6k
2gWKm2WKu4avqFiV3BZ5FZwKRHHseB2z6M5iAAJ1F2ZE9QAVZn5QcJGvvT8emtIw78xbg0JUWnQq
PFudPJiJftatXbN31qmlwmNFTgkzPBPTi0gMq5Qdakse3PQwj2RSzJV3r8Z22JRtpo9J4lB3ZsMm
uX19tIoGHsTCblP7gvlUtApaa2Y2r/tFFXtsUUlnrtupjhaSpvJZVbfZemIPR9wDvcPYmCioqh6A
orWNnT+F8wsmNlsjMuOPpXbkcJLhNK9iVeNILTwUz5nBTXmLEB/KrDh8PmS4iu51gdyxHSDABh3M
fz/56ofPncw9XDg84HL2c3uNcCy8FnEYUHEwaJJBuulzFTy1bhs8lfUXE5TtbM/+dZZs8cXcZZt+
rGw4z3AZic9x9oml7unm6Q3rOn5odzN4Pn638oG5mHGSYth0nbT2WLBbQPrNywzKvY18rrnlkcuY
xx1Tp7rIj77IdxH0nuU0E4WKUeahYES2CrFr37m2XZ7DtKvOTpdUZyXzndk+RfnYHNo0hD8r1CtK
4Omem/ShRwzy06cRrVu1Kop2pLd0nNV/6pxycO5A0T/PhMCvzHeBL0MBpL5yw9xZuRRY+8pXEIxF
t+WnkcvkElvVNX717A2iX89G0K1GK7eXtZkloJ7w/WxRiQvnkGZ/K8anYKRIabAJ2riGuyeBwrlw
X6UrXWM0HIsu3OaZN61Le2o3fIM6xFGLUYvW3hOhv1tIDTl0Gyd5UfNGuK27t0r3RxZgwTFG5VVG
GscZvyC/evTwGGqNcpV1uEw2npsDsmW4koxrt/cfA8DGonSdRytgHtWo+COLMqaAqmiOdQjppRNn
u5JqNzXiMZeuOg4USMvmjcBMZ1N5nXwKC8mGGBrMYOc42AN6LjXsxEXce0zucCpQyzQM1gqn/T2s
iuboZTmzujBJiCtOyw2zfJAGCSMuqBNwER+/umU2V+Y5GFHXzTqydjbORruwIhK7Rpp7gfYG1t/o
+89nZlhjTBMIf9sWRbIv4/DDdvoO+tnoMpuIut0QzeUWcqC1ZL5aXeugqq52/x1uaHEOqBtOWUR7
087OUZkVD8BMy1lWCkaJ6i8mRKOLn/r6gA/SRdndVXiNvA/CbHgakiczEubz55PCQrdtmOdMmU8O
9fGpcgrUCskcfJm86o4mpmdkF2fb1qnDh9aZ8j/o4MF4fidAOhYSeIsZge+YSLV+cwGo06hvCYUm
RAHiC+yZVjxgsxAsPCse13ZS6UNwE0PEkgBh0al8VUwjN1E03WHi4q+sUHQbjpRykdaFw1R1Hhij
wVmJrJc8URlDCektcbiAWVhWDpOXMmS82FjYZw03wsYG3r3nw7b3Un2iPykv1Zic0Sz1p88HYwQM
K0boNJ9PRfK1igHqc9PrD6HyV23ftruy990DpJyIzOAoPgQeDnJTkdT7vH13eo6rrnahGoquiDZ2
ot9ytFw68fNLf3uIWtb2bMkRVapPHcwiyzaWxWQT+xn4ym7xnKEoPfiRA1um7CG2hu7L2DXk15bz
gvF1upspORazC3+VprmHiUg9z8+xv1hesDO86gbBiQMUPolbQOJvs77Ur8XY5wtMU4r7CrcLhnIl
TixpWF47JsQrn2DczefKs+KL72njVKvxzQzH5AVIBv3GSB6htl5HiDXXzweCyYn4SJS5KQ9llGX3
ZajrYxpFK+0Z5WOl6z8l1PwXaRi5Kao/z3NN33Rc0/1Nx1kXsVeK/jYfGT3QxCYuAaWtcv21T2fj
S+cixCWmGH6G4N8kiR72ecDmZppMqSpkNlywZEM2ZIUuInFOkV81CzaVmBAFvJ+sqGe4Yzfh2bCw
wuiykdYE4kQUQoCr5FvQYrBcaM6vNm+vfZZWm1CWjKZrEHIprUuEbuDun0nDtxvib4xhX5gmfnG2
R9QvmrTf5CwY4ZtYfXHhDKtPF0xNfri58TMmTX2JDRvTaAkU3juK4bMl4z+4zNh/lyE7LDYfqzp+
M0KLAHH2b5+3qP1BV7Vu8EMpe0a4brlKg2ll9aW5DqVjb4oRhmVr0tvL0BRYBTsr0YbxWVMYnGPc
YpalaPQ+hoxXBW77isDb2Je1SFeK4uZLp254S3+fdylsfIweqN/5PnTq91Hz0YvwfS4qfS/NBhAU
w6pFU45ni6r1NbI7sQ/r/NVPxV7m4CgIYMKDzKGPApklWEGUr7Rj+eM/X49P/dDvF8Ty+Sygd1vS
+l1KbBcYu8QxRkrhZH9kRvw+uvZdT5Ddqp6TCOWzsTeBVLNmDQg7LCAhfNi4Ki973bV/MJn/P60N
BhSmcPGy5674zSKDbdBISgXiHJrF97FtqOzju7SPHIC2juANAdfbnrtdWf87DPz/a5f/ZE5pwuj/
v5tTPkUfcfZRoGf6ZXX56Wd5+5b/Nad0/oWfieVx/iE45t76X+ly4P3LQq6GrtmSgrV1e+Xf0mVT
/AsTFLzj0et6FqA9V5l95mZOyU9DYIykAEIX8h2k+P8v0mX7tpX8Z2V7OGaavDvb9HFTszy2RF7/
i3JOgJsF82joXUQ+FDnyg8IzYRLL8DZAwMrqXgc1O3+RnFGadHuU2HC28obiauaAInj4pNJqX6aV
eB+1v56FCeAGh+ZuMJhmCKeNd6Lrn3Ucy2OnbcZJqGUXDR0wnQfeD303bGsjqN/TxyH1+idT56K/
IbliP5sjo5yhXH1q+RKzKvfpmOytyCQJKJuO9tgkj1j/OiB8ttrFcviDefdvmsnbh4NuA2SXTRgz
Gte7KTv+8uE4aRUxgIj0rmSygbyrG09QC0ctOCdvx4aaZb+3+2S6xLh7apOCrlNYTaQaWrNjD90m
aHS+bWr2bDsJpsfIC8FOB+1vfv2dSYL9iT/46tS0DSVYbxtMg4cK56sxwW3EGB4LBQY5ff4f6YJ/
2Ot/U66zuBxhCniZiJ4JR/Ht3y6/h/O513c3/6mZB8/tq6OVgFRVobGdRfwqfbv6MmfOoTSAc1xn
7ncO/jCgP/W8MjCFOTk+RGGjJ2G2gIt8YOz/8y930+XXWvyr8dp/XQXPQdnvC+pYVr6JV+vfr0Ia
BJNZ1BEuDQGE39lDo96OXXsuVdYfK/SYd7VGndXH+anmj4ERJ6PrlOuPxiqCTeMA3uAicEMO+afB
FF18tw6e+xQlc+P3m3bKsnWS4mAZZPj6pU4xXfQo6rsSY0T8wORiNGZ/7U9Bt0nczP5DeWzdzAH+
egfy58EbsKEaMco0uRx///OqVPqoBwTulEkp5EokrQVwJMtV08TZY0t9c5OaIMCQRnMtihFpcjE7
JycXYNhYzNMjQFfGyCJe6LH/PiUyPzRTgIW+mVf3JNFWTJyC9Gpk7WYs3fQgUXfjqyapp7H4OU19
4h6wgivTzajL4BAzabioGGuff76Ov/lbs9Y4PQN0X0I6gYCc9ltdoWobgb2fAq4ZGNcBE3e1FT0y
rY8fu1LOK4VGazOEGEyRIBfWE7P7MP7ezR7qEc78WVTYvPkVQ1AjtA5J2Bv7KK6SP7zNz7zSv10P
13RMLAAAc7ATpkv/+/WQQYEEvqo7FLlyWFdywuBEQdHODLiun3uAC7wOuzaD5xcaiX6PtNoNDbd8
YvTQK0b/q4rieP/rFi+mItgi80QZhz9iPWX3hqPah87Ri5pE1EdpBuPSjFGifO4D6AHN9T9/8Obv
e7zHUeIKD7cLPDUC8XtWgFkDYuuxQCfT6uLoxNCW6zHCN3B282/zAdo5PJ9ZtShjYqqYutdbm2CX
kz9Hj023mQ46sBps5gSYeKYiZPaQCSY576vGb9b1TRUO6FX/oQi2/l6H3tYLJ6ArTbDzAOOB380O
BzKUoJgxzihoRe4NC/csZfTH0PFQLNeMPwy/a54jd9ibIpsfStN9acYi5h8UX0NDwm4IjPAYdQBs
5TRV7yUurwJdq02JdiohcxMRZ9PpczUiz602DrD9As31C8LY/FvW43A2qJ00Ovks67lc09H/Ya19
ukr8fa1xgOM4ITCiti3/9wNmivO5mqeu2Vqfxx7oRZzAEM5P5jDJK9/VrqfbpLOe2uLu0/JTk3qW
TMp/4JSufwnqi0w+w/T450Xzmz749umz/E3LcQStu+387mlSlN5sA+w3Ww57+27IMzIKBt3uIxMa
PvlrFshfdWeBV+7UVHQr16rexgYN1jhmIZEisJfFYgrG6ss/vzHrv1ezQyVFM+jxH35JvxXACi2c
JIwCedRgllshk/ahHQtnYSwMJx1PM4k4x2kesFEsTTntSqxnFpaA/OV5D6UxiEOWxuhd7GD+8CRy
PGhMkOJD/OacqTnS/TTHymzmJVyUYg0Vyz2I1LyfImu8JIFZ3LWJJi3EwFGg8DLvu22fJ8wmQnMe
T5GbiT/YZPksht8PiMALPMeDAshR7f5XFRIhg+DoRindaCDmARrRtI9LTHArkQTMADNawfExquC7
DZ3rAZdOL3mK5jOt8zs3SgMkhQxUm35ni+FmGih7LDSDdq0FgG4pBrRWtzF0P72Y0n2LbM1ZozhY
htrftI2D7W4uiq24ebfCBu+XceR5jCXix3zQ4g50/AfNjrsYJt9bGCYiclQ+OSgrrs29B1G/1f7K
NszkhMHmFfPwZGmKm1dzUMLI6evXiFbcukV3R8ZZcbcsSHVdW1mll4NdfHfK6j3xaGjM4Nz184Cz
eXT0ZBmtw0Y4uJahciwwgzx6I5q6zJxgm08ScW1eJxuooYgTovjG/8f5Kcsc5CrqEvX8aidvvwfa
OIcwoBWLaZnZ312rZPo9vhrTpI49uE3sDfbZmS+3ll+GabuJMLlYFxr9ADMsa0sUw2U09upqFcZ5
aPQSmLpcdhMBFFD4Dp3mVztjuLR6BI8xAAcTe4RAe0+V82rGVQIuU3VbbPG2acYBAgbntUVgWDFZ
jLOgCbVKxCiFZwzSaPh7nGb50GKxBGA+FkbyHLc9RqZ473VoYzBH4M+VkDOsGC8Iku6QWn+EhNDF
MWJIRinVxiq4egly9LnHycx4Fk7wVcPA6Mof9c3RTpngFlC8YGF0rwkdJUgu7FS7Cr5lIww8bhiY
mzz0tyWXtuUu8Ypn32N+hq+RWpmNgd2zI36OVvsiqgYtvGqWVQpvHHSiXio3jWAMJ+Ku5MaJpuIl
6cQiq2xUL8OTiLwdp+8F4Uq98DoMzO2k+4iGYO+mFv6CxwIBACwsvJWtpVRlBWmeJezH4ckrfCyT
B3OD2JpFn9VLQ3XvZgvDwbX6g5elMx3JBt1WAGPKLRbcry1+Ros4SYpNG9w8AIyn1u6GtUQjtGB8
/CUEtlnGLaOOqIZcHD1ME7oXxxL2wrLL90ndpHrkFUWtGndl2iP4a9IIf6QG47/xtaXwH9tvtj3h
rus0r8yHF2HXvMe2Pja1k690XDyjdntHA/mCUcAdrdgaamO+wSMC9EXf1WX1VaXYbuZj96oygWOt
9ncuqOAKCyV74WTBugbuRWpqDNArb16KOfFpg8dSt5p5AfFkjQ6eAXgB6ytmXNGF4X3EO9iP40HG
N+mNK54y1UX4WisNqdr2FrNEBVsGy9zX/W7SvP0gQnAdclvuRr0WcXWflF6xbU32h86d3/ws1U9u
/gKl0AKWbLh4GUa7wVthxK+ODWjm08HBUaIzat1vVKTjZu7UKSCRWBthvU6GgAmtzHZ1VTovNoyp
USLBi0sFMJZJ7wMVTiyir11elOuunb19TKl8xApwjyjXWBqDMs9a2/GdbES7K0JDXOrWnOAvCuep
1RAdenhPRFw1+KFSs6SN+yRvGxH7hvFoIz9EHpt730WE+7ebxF/r8YFpY7JyhzHap1blvjniWoBZ
vpZAmQffJtYpGCz3rQchXEZJWh5D2dsvnYPknCNsI3VcYQjldrsqw/dYxZX8MtMIE6wWPdVT5B0t
XdZLnJ/EF1EzT2sbs75PZiM7tKG/mzIMmH0PK7EwaB6myu8PEF1eYVvj+d/Mb1WdShzqbUKBo9qG
ntlihR4evFiZ95E5tGfDEdNmzqJn2oRm8fnpTXL6QAyUnG2cOC/MSR2a9/hlvh3UmbIwIBj08MXD
HoahdvZt8PDDqdr4mE4prkFySvfOgH1up6GJtj7mkVw7rBj0tHbHxrhLQ/m1cvI93BnnaXDy02eL
4XaOtenVnC5aXBXdsKn2PRj3cYLJdyRowSJCPYaMcp3Yfh/btrfW+QjyjA2YU+KMnqZe/lTDbcD+
owELh63ezdJdD7ZvPOGdBYXVfC59/65zy/FuMvBQt1oRvOohvnLO6x+G9HZD1YaHGFAO4VbObIPO
djGzWE+zFVVbX47lzuyyZm+GLP0hy1jWdujCcKhLrH5atWTJccgx7sX0TL74lYy+OrFENDB544VR
XXpUJRhbYTDSbHKvPBGWtZ9adoaFuJEikZO80jYfM+ZzCyD26kEXRbmHCJ1uggLAVHO6bSAdLjsz
Lz4QUGVrn/JzD3MseSoM4/r5db9ljp+gh1vVkULmKQhGtrOqPQ8xOcMlmjBwJwQ9RupkR88Itl1k
6YtpEtVA94TVftjoy3D7Wk09sBex9erPqCKzqoRDWyvkALeHz//D9T217L98oSHmcs3+QJzDjFK7
jCoTgn2YnGsx//thhvi95iYhqfn2gjRTA+5gNq5rf56OrPfpaNpNDessIA0h1vBZbl/T3P6/Xv3P
UyevV0E2VCcj2Ki2lRcv47iF+CEvlUYHTumM3Di14dH2Q0Mt0K3SJPVXn1V0nkhah6rAOYzq4D51
6kevLjTO++2xjGLsM/IsrhjtIMWrlSqRD43lebi5qvijGd+U4NQ7eQ5xrpTQxmXzAOWi/lXTjkHy
a24DuSM6tQAn+CpVX4xUnNK5sCGEshCRsaNv9UKx5YO3XKyc5aquu3WfevO71zVY5M6592TaA/TO
qdsZY4VmDoj02b6VEH1xkfZzU7btA+y5+T6JIMF9wueIH0pfJKdfzxI4W7ucSkDnHZuFcRuJx9gp
3sG6WQF4ug1kckftIxQOVjTVB+6aLNuAiAWENDQNHlZljTMJD58vy9u/8Zu63atq5MjjcOtzYIaZ
z0NFafytDBvrJnHDF6dzXgcsPA9DknjUNM0PYqgRMJcFdTcAbnjjjjhTFq2Gio8OOov1bPooBtSk
HuFI4r0y/9qJAJXHS4gl5+aT3kCVXKxpyDTKG9d8FpihFga+om4QpUvPsjAVUfBT5hGvATqka5H4
2MUXlLgBhPO0gQGfss7g1nWOmVyxRhOLctT0MEEDilGP5oro6vZBjt7z4KLh9QiGPOBkNpyaDsXk
rX1ojYyu1+qiR6u8Wf1j2nFjHKv153YTlvEP6l9mZZ10cTiqHwmNb47knm9LBBgPEV7W+9DhiMAd
L1lHOSA8Sgl8bidCL9En1/2daPWz3ej5Umrxw5b1z76z0vPUo6HCwhdy5xBUy7ENonOXknjTV5bY
l0GZPUrbhMWWlDub9CXU/tajRtH3ZlTWsLIbeSUvyFyNVQ8HLPdWv353La1mjyCzhBjlFlTLQ/da
pMiVe7XH9qqnKPeT6xAmYlFldA6fT8FSnn99O4oiuU5vn1nrzZDZFFrjpnORjzUJqoObSV7cxt+Z
dvXbz2fo0+Z1PBaECKK1AkLLqdN1FuwtfzQ2ukmtVY7I4pqE+VXIzj3qWh/gTM39IvZljqXN0p3+
h63zWI4b6brtEyEC3kwLpiy95wRBShRcAkgg4Z/+X8X+4o7uREGq1VKxCkAes/faJLo37l8H8Nee
GA/w/k5Z3Of4VkPkMkob8/uJhe9WFcVNb09GbLbj9GzwGnaQl/AWydRH9jL9b4LW1cGXRAXyF+fw
zkN2BvxcghfuOS1uH5bCXR7VkB3d6/lQWi5WsN9PTa/n4jIjHwhNdGJ3BlZOhOZHPhhsoy5IzInI
970zNPYtYDz7Nm8Yq1wP1CmoAYhwoT5Pi18cUViXe9nN8tUWy72qScawoZFdABzxUEeOzxd2Y4Bp
r3QWwPCYbG9+mbRS3fTclDvD44aZM5EeSJwfyLtvEn/Kg8tMle/B77n5/cWxy/v/xgmeMSUVr5JC
nZsPVdBd0dfZ3h5FfVw756sMHP5n1wdDypQNn43Rn3P8ttVNVUz6aWTqeFRd8Fcb+lM+vvezVXwQ
eiMOKIQRXnX9X9Gtzh2qsjR2Mj87Nun6RE0vboQtqh1VzeX380e69c8E/OcN5ivwkvXW0gdymVYR
/Y6XqeKQfaKOrkTVfXhGsR6MXNpxOaAQVT3hs469OIm55AAme7xeGQ95xKhe/0DdAZZAoY35/fb3
8vz9PWMjvNKCyk9CAgp/glSRC2yVou5YpjdyuHhPluBd1glhzMOJOA9Wq7O0Xlru6f++7dvhit4X
D/M8e3iOgXX+/75i3PPi1I13/j2DrdEH74UN6rzwtgPGeciM9sbJpB5moC53ThfkT/LOuhZf1ezg
4uuFt1upTs9bTbOXoZ++qbv1pbQ0637BOrFniuHudJPwrlbz7JdFa2RIc2e/gDiQocJi8N9Xv//1
5r9ns+iqYG9YE+Dl0qpP/82PK1ktsdlsqFvaptpndSmrRNoOJch1A7FOnb/rQHnEgrQGYpzqWo/n
fVFTZIje4rPMcuPS6PXbDPPpYA2md1NL5d1MQ7UdWwvle25N0PZWZO1FM/6xOSsY2dEK38DokKPe
AmFiv4ToWOOA7Nrb398z0SidqqvJHMPRAjzko2b5xO00ZGyG4BixTdGj38HrZtCCQJss0DpC+sTI
3NyTnEjLMNGFSNrmUNmWcWEOi4bcbz9piecTaAp2GIG3IygpuxUpMHp3vU3H+X+/FCkBQb9zcuoJ
G7rD+vM7J2+2nkxywhICKu6nhWdVVJOuiDOiPFXbvH42Um+i/65wesaHZoB+x6QG82gn/ROdeFm7
7VsrCu226rQfiCoYRCpfv1mdoj9MrdPEa872ZNG9GieEbezaLhdcHIqNyuJgo56hQs4Isg4aK65b
z1RQoVp3iM2ePCKc/p1KSj0vIjEE23MgrIcO9OnV71Sv7tm5Hl3VZBNu36zY2HtA/mD/GB+CXCDy
DSWhmxpX7Lt1kDp2GqFyipPZay/Czpv4v31E1Vo8rQEE3InU6fdrPjm7joHr7cayxLfdBYZKKw/l
qHnv9vSD/LN4JqP+bkOqDNuvrxIym64uEsUxaXAUklnlzzeYZuvd8Lvvmv0y3WHibTiYcj5Q0wZ8
QGp5OGRLezsJ/eyXQXMncEWfdMbuu99aIfNaL5mt8r53hM85OGeRMU9z0nTm+ilQEqlanKqhdV6Q
XBVob5pIH4zhgtFT3cgfXWuzb8YH0Oaxo8+2x4HvwBW4H52cfmvIvzkEt8hXwW3bFU3sXx832qAJ
tKZEGEiuR7yEDfZfo+WGnK4vtVqmp/9WeIiSgfhmGLSq8n6z257HEMsn6HvIfAd7jWdGu7ictZiP
x3zh4/zRMsd5amaB5XcxTnav09ZbxRUjVabH3Fccd7/vlj5vM+YeRAeOuT79Vp365sNPhGOCU4gs
EaOnoh28qnxkhzyFvSm2pJywvf5eEGnTfP6+gfPW2pdmwIs9G2VzYtyp4v+O360Qijy85VF6xDjU
6KTAt12n0CYOs6JDPX6uckQhBvZ7rn+F9coNrgi716YdKvagy7cOv+DREKt9GbX1MfezKbT6qd8P
107WQfJ+qjf/33T9bmMMuatyZUbko+SnIOWTH9P+OPVIfxdd/E0N5nBbbiyIx68f0+/K779LJ20X
gBcSosnvX9WbFs3o6MPetK31k8TAIFqCAUytuegfg6sRZJbpJzHl450TFEC3verNSFknlFWDPRq/
/pz3e5SOeVJtpvW2DiUsZ5/aQwue63Q7mbMow2Wc57NtzdorWMU7t07Fw+Tqaxx4vbtTqq3OdiNn
5h1l/1b9q9Ym50Bk09ZW5TfWVSDAGTi9rK39cLlOXn97C0ZQK7FZI0AclGCYymtrL8231qVZnLEL
PgYKPYyoM3hFokg0FmWwSNk4Zz0/Fpb707xuG9gNvmp8bzvO/+8rDf0XAMANJJLO/KurVtiQdSnC
lI92P+kjcVvXBtK6nj+0bDVLknktxEthXf9x9nLxKiXrX4UIlKW3Os2Du16Ccc64Zxt9fg2y1DgO
7nTVI38Vqb49OmnRH8ViF2HDI2gHIV0//v6c7tUCbonK2aOXfPndsVpOcf97BP3+MkMBdIcaDbUi
JqStrEu2uQtuUCa0M/ba3cys/LYb0Ny4jZb8Kh1hd9/jYRN0MbQrPkqCpPc8/1IoHHPINndpo5w7
VHY9E53mk3fRutOmCjmwCZMzy0v3Q7N9kKdlkF+2UmtBdM278vqQt7giEg8glocM4b+eb5xycRgX
8eMXZKExzEX9A+QCIR3QoiYjcymjkXiFE9VUrKJReluR1nrl/77KcEhVmCpj6ZnLqUYzHksOo8+A
zrNlL/ddVuaHUxT+ofCtfwSl6RCpcnXRJW0Us6jbWpTDA0N4LcQME9prSzsxO6eCyOadAbQlMtb6
TdqYiAvfnyDsXaf7XoBRwjZOLbTtuOqXehckXolZlXmnB5SD5s7uzfJiz8/Z3AP8HV95yH15pVaF
HEOMbvT84HSYqVKu8tRjytpMGM5dgD/OIbd7BpyzHuzEBvfHwfYwukV2CDiicQnQiOZZ9sHSed0N
QR5OtfWlNT3k2TU9VteBhgVqDUi0+LPZzYlAbJDnoIgrtncgvES+0/wtxldJDIiWAxhAd9LmB71B
dA6PhMaKxfrO9iZG1ZDSA0UGHt/tiOy6W7TVDD1GopzemdgZ2GQjXYKB4zgryfszGLgVa9zJ9Efy
auNOJwltwU+haeKApc0Pe4HgE0/eLggwn0/18jRb8q4XWokILdTSKaXX8s3IGeJV09mBzBJOALsp
H/dgBSgu7oqM7RRjinzE0lRrDG9XJHUuvPMDl+2Xo1PYmHhio+GvoSvzCHolGZTyzgCYcdq2IUUg
Zlm/w5sz7kcUiAemCFUCkJoMzjp2dcJ6WltBoyiYrJQIJesMZa9WjTuu7vy4/AV9CNSS7cgC0Sf2
+rcVkeEu5YoHhtHtHYB5yngFI5FukOOccWSMW22PY4ZJpDH9F/qEIpq2K8RRuHsAk00ykhsEbUe9
eKgk9GDRbmdQZ0WO99AWtUW2X3cCp4BjvWMBV3zT9H6mquj3k/VVa5xIeuleyG9QsEMgVBF+Cn7f
neL0elqxVXubCpO3Uy0scppjH9TiFQUwY/o+eO8Z0uyHNf12YB3iMGXITZQgkCBjOWx2dpGO82dZ
FZu+AoN15TsRB79xEKYsoMcQRpb3t5aEsihXMzFNk9TTyThJF+1THnhZomfyVcG7zrLhVtmmfdyO
uvBfsQcSlleLEVObre21qw05o4YLHHGg6/675thIllZFrGcvjqzfLHc7r+b6wSCuNfL7JsiXyLDR
W2dr9ZrW4zd0lzXSPKzXdv5iXQfnhecAtIBC1tYj0Zx1LVDfG6fOKD7KBaemtW5s6njra+K497U2
3Uxl/s1O62nNf673ysiB6KcaQWdW9c4jM43IdPDxuhd7zDPM9od/mfBYDSlYcdP6NRfyZyA0PNRg
1e4cXy67cVjcEAePFqXwRlt/tpLNL9jgLVCKPB5obr3uy5kwJzTRzxNap91ijrHTyw/d9Y/DRsQb
Xedb2WOSNar+0a6Doz9l5dOKA8Bzgg/0s9Wu1eH3222BMPmf2yae9DJmnuz2F8eprhVoSUSo+CAk
4mTjckvSKpZl6t9gtXhy+wLIHbUOblK0+zQuRps+gVVlTZFxUK1zdc0Ovc5i8vql623oy63xCV9g
n80IhJUozm6ZpwfL3I6B3Xz5GZp9y2LT12Y2wDSr9yI3T48mHsq9KepH+vcmhutM8bXSni9MchLe
HhaeHmQo27YjDqhhDwr1D7d3tmMlQoc+jDsGyW4oPKbu3iLg/Ngfx8HMvhYkJfTBSNy0roDGo5OS
QZbohjvG6K6jFRZUoZd+kaQDfVBJJh1O/WcylRepVn8fZrfY9auMW2gp4LqbV9B5WZg31cFevIvJ
FCdSRfmBo6k6kSrxpXR43mIJQfcppmV/R7MH3jlL4j6Vx6LMlOFQENgYDMupN2GD20jfDxPA13m0
EitjA8a0yKZBLQ5Uei/6CWaHsTez+jg2VRcrNka7rdeCcEAPwyIJQfyglXe5JOczs3gwFdVE7M91
O8dcknjp+SllrRRBJNtvC7BDJNaLwykKeWNf4YYNrzwIoipL02Zwuz6vBHXgfMeUOIH3K1OuThuD
ddfdZX2hQsUcKZJA3Hr9Gnhbz/1FlZBh6twp9hMizRjNPZfBvLp3ZXBn9PY/3WbeNcJVza2x4NaB
x7U23XOtLGg9EI00n5+advPWNx/Y+inAwe1fxy8/G71oPpYcWwJNM2jHCr92tq6xKic4TDP9BlTL
F7Q+sGmDJqr5OOJghgUKwy3qAi9OXQ3+k8QAY4C51QY6mF4dZCu1h7lnAYPIWWfRVixEPPkfGCq1
CHV+3Gpshr2ui7yu/IRL3kU2ZgFgX9LYD7n9KYwmNFOdkoe7YnHh9ekMYl10O+DStJ0zT4SUBOwk
WV3Ofb/PzYZVJ37AiMruVmqkoW2gCnHV+jBryOlGdv7HZRCpOnKRu81eQ49h9TIWrz3pYblvbmGm
vI++BEDYW1gv6CI3RuKssIES6HPF9M36cbYh9hc40bIhg8YCv99pME/I773PUHuGdnBbiFm/5AIO
JGMABA2Bs++8dDhwwRy3CSpC0auz7nR+PAzLXh+6AyETARD2+saVwrpbl2G/cQQyNlbY1ecjr34M
8y01EzW1cakBHNjk8jMaCvYusP9qbo40jTlmudQIgaNdkK89lGMAAbYw9vhsgGIE0jqp9bPE8H7e
Mv8m4KXrU5UdeoHq3Jp9+M2M7OqV9N3ZkZdhaLckd5aD18CUhFYCOGb4rHlApgQlhJYn2IzgIuLY
ME9FJmTkw9qkzH6wfWzvuKHOZO7mySD7y8xSMV4QXYHNBu2wgMbaRnJ0tWr+W5rRnGtMdIoeQr87
gi4tQ5bYn2xEh33fkyFjjUGiSglqJBDrsdbZM2V6SXRKeb+YwFp0W56csncPWQBGutC/W2FNjOqZ
zm2Q5GNzQoln1aB5VPCqNt6Ioi+/G8V8wkBgWGmgcrXWTNZOweyqAWMBcayvQpltzc4B2FECpMuo
qrOazxfr2Dgbf2fMDUkw6ZegBA4iVPGjpwa+VV3bWy376ryk8CM/gRbnGnHZ6W9LQDlgr1yqmh2r
TbdRL1Ly9axu/QWhxQbnbC00BIVcwCrHZF+OPQ9duXLA6kWoddCDZ07AfV1zqvSu8WE3+ZFTPT3A
6U2citJf0goTWyafUUtf2i0wrmYgUtUyShtC8ViP7HLfWkm+1PCOsamLNPNvJoGIgx2jqKWk8Esm
RCuN0lTCJ063Kk28qU4UXf8ur/VXCcf9iuS9ZCPR1rBVYb7iXAENWDV7V8J8CYKXTRrLY/PMhO51
XbYbIxkyDK50ew94zvauSzdtryYnKCngyDW+fKIQeFKqc7ky2PNGfe/3TP2JRK4Nnawi33zpAwAW
pl1SYgJTRpjMjysyrqIWfbJDpmf9bmr1c1ascCYr7ejkf9AP4bZgwAqDA3MrxCEjtAtbPBjEvqM7
9dI3c2ogBIs1YkgNxczGyAbv5GN1J3fnEGVyarXlIXNoPVwi1wkkzyOmUK3PkaMT/xkPtF1R2k9t
NC1t1FTL10ryUhFYAjnkhpPH7tgjjnzbpFU4IA6GUT82GPTzsJznAEowJksfLQnr/kch0rOW1R9C
3unD8KExhyNnchtoD8ieFI7JgIVm1LqWNS3P273C8p8IrzhlAwy8rCdYFIspBQYmq2ZYGDDPCtmS
C74K2xmwEwUasSphIqlvYGIgeVQrzjcdsAayC2Qe1x7yQZa21yWZdTLtLYQfkO1dL6VpkaTeKq88
WpZ6ZqDihn6p/KPmOh8mG9uwYhsULcaK3VB/1616iIdpuYMpUO2WenF49wTthWtzgUx+nBccI6Sv
RKPMn00O2etxw8TUeWy4lA4wjclu9qt3t63sxEpn91DC0e5z4KdqcmEfYseZnEfcxpB4xrw+cIYm
mdmQ/rPelU2VaM7c3izudFnIxLhzWuo6mpNwxZKzHzYCv2AJ4gVuGzbA0psOOfhXAtEHM2wGe6Dp
mG6smjn91L8ZK0BWAI1K5ucAHfWuW2eIjquGdpn06QaIvmRjtA1avrsyF3s1vA22C6DT/y7M4AOC
kxV5ZXBMEcKHuQh61rnzwekxsQcFwb1GI6DXWt/jFpyrDeigtqx0m5o4ZfU70zXrxlIT1+CVZ0h6
JqWAsbd4mt44Q3fjBHdan8rTYNr/nO65omo99IaN0XLGpNekzIFGd00601HHudsKoJ+nwtcjL/PR
MZmmxvx+TrRy8XZWQ1aSoQEoaMa/NobQXfFVtURb8giaI0caryZmZXsBUMwqbEdSwsBKEUeXASsN
cgT2NhM0uAjEEDVHZ61mctPYY3VXI2k3btoOgTvCq2BD5ZV/AU5HjWzOIOblSJYvW80NcV/RWQjA
bH8LB/B+moEu1LmCnMel8aLrbyFlPgT6j7Q2YBCAOCLDxZBKD3rgfFsuwC2/2afs3LQ1L7n9R7kt
N8D17zPXbOQzMyyKWSt0c1hLeUPwtyp5SAb1VUlk3df+iCIBQQm7l+kjhYVwngdHxgP5XQ7T3XOA
gIPpXoljr3M/FsEfVDWChe5jJZgjdi79IMwktSwz7GDtAMD7N7FBCYPO5Rmql/1pmqt3fWGf1VN2
htsAvbWy/xZyMRJ9ZNgMnedQDVYNoL3+gXcArFSuPFnTGf5Q/YKegdwM5X5rjvdZzMark9aCu046
1/s8bvQSaAFe0N0AAxcyWjjz73MUZYf8OnrOTZ7z9hLUkT5S9BaCatQkaRV8Rr23QNyzJTe5XZvH
tSTlNmiIgXNcnvqduqih408Xyx8DiDrnfZ5FAepm6r4PhKRdWDLNCAfefF1o1P4L63megPg1RzlD
IrB0LSlMwmWUbI+F8T5OBBVADyIw2GpAknccyJv22aqpw7S88OS7/tJfGYQc+kOMfoyPTCw7p8Dp
487EiBoSpMkMDHsWhoP0kB2CZKztuNMPgnF9B0wVNHbjcTHhwO8ldNyBHBULTcu1otplhXuhJuNh
xWjDG4FF6MT9uawJu2Bl8LQtb0zjmeuYR6VzmLeKknRu1sQE4J4w1KtmQpY8/HtJMwMhm4wBTgNp
YchK2D8wYDetp3GVbOUOdeG/oiDUPFdnpnw7XDf6NbJJCpzhtAU9f0Vp93gzb3rLiprrw7spLXQU
qXvlz+Mzz0EKMxkyYkfUQ6Sucsle4/htLce4acRnOwKVhzGYRYSAJMrjvpvz9KLX8qsxWg/GndRx
PCKwtRB46Rrj2OOcG3etbwf7rixiyNpA77nb9Fnf6w6WXU14j7opNzTH296SxrVk4wC1dTzjY/7X
Mroe6F33AvNkY06cMIUrdmstT6UjXouxBeNU5RFayxdHdyKY5MEjugYanrk8rjZazqptUyYc5MP2
rQ4p26Wm8HF7PbgWcJm4FxZdMRbXBFD8v7JbLAYzi4fE81PaXSJS3qCu1+CEdhblU00NhkkLpzsi
bzSneJqa53I4dGzFHzeRvgY6G1WM2ZB7PNCRKdM8dyoJVBjbuGg84Nx0gJFtiBsgdC/sQqe92Q+o
tjJ7v4jJjMqBRfNEjC17RApAMqSLpqWocJF2uVu8sOIK6zEDWbisUacBU3QD/4uFdLWCKjUatCha
cB8IvtC2tcSZUV3Qd7LbgWzibiOVcX/AGT2hGyFsHZZeLxX4Qtu813r51mcuz9EFpkHblp91mr+g
uvOPZL4cZJr+UeXthLZ8t+TwNukxYPfY+2LishNiPAuTQB6MdC9N4P8L5iCEggrvX+DTHVoM5Jwd
tmVe1roeLhNnlJ+VhBkXMsAF631q8JXyKnvS8nm4mOQfgcKFtDgxDLaN9QbCp51AO54ZfpE1KWoy
9zJPHGhVCaZoYpF1kPp5LsZObn5bvv4xzgqltJ4TRd0slxyKyN7ERzf1eVx6Y4qqkQNGdg+92h43
c9ipDhe7aRH3RgwB67HceZRziwkqpcCfLZvBIB53ZD1gRit/sWLHF5ydTIuDLj3IpfLOOhLPTch9
24/vBJ6Q8D1Db3MvqnPMGPHzAuA4lYcV3wipxMY+1zt4fJ5STz/epvdPLFZeAtmnlwxDe+RpxsH0
BraIxe2IsOvcGc6LgnSTKMpvkK2XQA0lo/KiOykaR6cOIMrl3bnsneo4sje6GnNknNqmGxszeApa
oQixAlyr2WPqpBtib3EQq4xlMSlCHstNH646ZGjioZCQKOvfNjp+CDejAfDEarQiC6SS2f1aNEui
2XznEc9Cp2MmwnZVrDtetV+8hzmzc+bCWnUqOHB5OmhJhSclcfKPCp25BsvVDND+pBlhL2r0H9rG
jGyHRk4GYwcYYH7ThaQhGpq/RlegM0o30CdOfqA6pO/CWjR62gEQUrbPZ8I8W0Q+R9tnfwFsNi0I
ky2HnvN+GNzLLN3D4nPAl4MHdHAwkCJV/XFLodHkjOo2DymSRMTWCob0q/Bv2UYk+sp9b/mIXT1T
VBdR10lZBRbqNDWHrcL5QWv/pTKKe8QRQzO1x8YfD3aXkkq/NtHcEnKDJIV5ZSlXSBbMwkctk8yk
5yifx+C+laSr46XgUe4c7JURmSv8hjHDaoEOcZ40HRp7WlkPlA1nFshjMvXOWwuPG1mY/yJMVLWa
u9FJMOJdxnE6ZaPxDoH1RbgcjoC6rklZEPnaJYt1xctpHcZDdjH95JCgwq2e7zB1ENOGqQBuULdG
voMa02d/l+g9lrMtL8ej5JLf2YPztZWpOhNxfeg8baW4Nu6RUTEuJdXyUI/uj26Z8Nr4hKqZjRCG
kUJTZ6D2AUX0nfDmPy4yfKSc1rmbRrSwfDQQSaz9hlNsNwhtjl3L369bdZ/azuPgNYTY6Usb81Mh
QCOOjCKSJlk1GvoJyTY272lZ2QqlWUHybL69iJ74rAmmk+blW9Tr9YAR1aT/d69ap8BFSrnej3JI
z8uW3lUB2TCecpkKNOY5b92HbZxDtAnznj6hSII1CIHBwECY1jq20Lmi3XijgpruAw/ZgOThCnEI
k0Ygt+chrevrk+V1nqxgbxOmjVpNj9psdmKZGgcdaGwfaMN9Vv6pBC2ZOx1KSSBCNZUviNABjzDH
78gdwpVq7sd+bY9q3NCpwXwJ254LtcMO/bQNblKVwCfKqTkxqgbLKAyfDeX0aDPMxd65zW+Fa162
wKe6bVIiHeubdrGyS2nXe0JKvGOR5kj49e8K6VZUUr5zMlqvXEo5PufsdS7ZbRdXam4uYRD14HGg
St/MP5lgx5dVeXDwJEUqoHZwH8Go77qHSm633Kg62cbcnM60QZUPHpTePWGEplvqeY6o6tZnq8sc
KFvPjRY8rb0yb5HGHD2mpsWg/6OEuCGUbeCZBz+YeKlqZ6+ZgdMDYMIkXYwgs38MTHZogWeEo18R
N5Q7jHIIqXv2oSFlDcbsbVjeYTJkCRc9G/qB2F+9Pazt/JAOBikPnMRjr2nhiJW4zY56MaszbsOH
xmFm4lX6dmxyhLGq9D5aSkxr0h6WNT/ZFARJDXpuD5czNGwFp7XIuXNyGSHZ7EIsUWT1NEGknOC5
RzFPexS8+mZDLkIJWFHr3sESMBQEfl5Z6CJW0mhG5VXRggSWye8SuiTDC61hw9RQag+VryUakvg+
w4Zlt4+rzF2kDNKjcNMimvTijM0ntCN3LH2G2FSJ4MEp0UwMqm6wMSqGU8fYD5EwQrkwb6dv351A
4UG0HyzZvXE5f6rpg42A/bWN97DbapQzjnmW5pdXGWuCiYndk+dcGCbC7rXNPx4gvB3bmr8TOge0
KDQITaY/+YY8IIShgfJc0vw4ISfw0sHovBumvRsIzz4uVUu0lA3FbszPGkksgycebNWqezXe2Mi5
InbWDzUEvN2fee3Xi1jcyN9JqFBhnioRFpbAfFPk93CCPCDqgPE9gqqmAGorqjXSXfiriseFxSl7
HJbUSzkN18qIPYJ0eHfVl6ta616b6cu2yuR/FfRMTjJ6NRW+NGI3F99rV+3LoubNIyMgWXJYRz0d
vUot4sH76Q6PJZcdxfPGfpswlDfEBPdurQgkdJCZdLSPJztDbtVsPlLwCTNgMWtH/KNv7Xo7yhaE
G6RNiMLeV2pCte2KT+IFHjDt8ABa8A7Rca+hRdJS6DXbM6vU7FRAzF21IppRtqAZ/S5cp9qLZuQy
ZsuQBA6IOsQRz131dTVHXVX0ltxft07ZIP7gdD+K4VoRgVokxo4etVAOLQKX3Cyti+i8i5oG6wiM
YZeqCQbeqPIE09pt6YK/NUBchvbqh1zMzl4MA5m6QeTLNuFVGgn5t8WBmj1ZjeUnQ+4RWaQunXe8
QcyLSnAgvqoOZTqMCNID/HnYsfGOn8EEWbErJXMV+0O6RLAE5AUyma33lAZZaNnQJ1eTQK0CKrYt
O7QYVTs9LR2wOJElwNvp2PLyuy1YiwSDXA+4yBQrmvzRtuqNmEgM4kXGWbhywIWTVdyBlYjsgvX3
pD3plV4+K+2LDEbWgQ1+m9kjy2zxSAPcBL0QwQkhLDEXYRn/QL3CD4ErdwsJj8UG69yw0Um1ccyR
Y2jpTjwVcSJEMBMXsBD1U188bT4LF7NmfbEBPGJJfm6yWgvlDOTP0LVHRll5Yunji1VR3eOWurGV
0O7cvwxN86SZONyr+cDChF1Pc9Rs1nc5u4lOBdwJVtC+a+WjtZlcROQx3pQFierL0fLlU8CQYm+T
otQgKHSsBeNcgXSF4uAHqkGYXmUUcPh3uSg4TGvjlCv3fZtstsz1FHurPdGpUyVjB8sq/8bR2NTp
JalyTnn1RDckwbXel6av7SlL9fPYe09BtbaRLYevVBgnlGdb7Gvw2ieIW37poBUCd68FHhHxXfrc
r8XNVtbkieNhUXPNx4tMphka7VSPqOC5wP+1ZNOdjU681KCf9jAxPk0EGpFmkJFl1FuSkvAeBN2X
Z7Kca0sbWa3uT4xy2HXnc/NObQfDUU4qLqV2uS6+TQv9CVO8O+mxoPDc7eQoRt/WylLPLl9ZjNEC
bYTIMGO/HTX3lQkNORXFSN1uvHjzj0RR6or65OdQhka6+v2oZ7dZdnBWWLfCgBLLegcm1VWxKwh+
q+2VyM5rChRCsY2eiAaDH8FK8tX00fLkIyAvgOtLsPWx4w2vrBWLpJL0+msPug76gCD0sxuGPU+R
JytLfDc7DPbyQk8VEZ41Yxy0eWI5xr+h8i5s0W6tfn1xTKHvjZalCRZBrniB+cZOxzjlLgwDdNk2
pgsbzNquH+j/HdsiwoXB8dRlTDsgyNEK6k9QK77ciRjz1rusOKJ3xLoRFcNTp3CerdI5eWP2ZSAn
OnmQf3aaHOJ5E3dBJfdDSeUCqx5zANNDFwB9knXMTfS22+NDBLnuljIOYts4k9gn9505XizbeiuE
cRNUPJrXi+zk/TaSE9739sHeyjjdoNJTh91LAcxUmMS0j6OIBclOpfAuDmRSJnYs6DXCWRDYGTvD
zD8V+uYOtAqSenp8NkE3xTbdj1faKowPdLo9+H0HDKa7EF1NBcjPviHsLWCtd0H7CNiC5WnzgFIf
XrbxWb6WOn9az7YHr/BeKndZ94vsSBio6pO+gXAJ0FVHnl6epAlmWwb7Cl8XFlncuGbmf20DkGKa
uophnslL9J9Mb3tYg/LfBBsiVoyIC/h2Ab56F0Frrvn3ZultUXkN8kgJVGoQMGIv10XU9K9X33IH
CmfHzIE7oLOfK5v4yEKR9kRY7NtoLJcBX89oORm6cxOpBQf4VDBvawsGelt1BBYQ8Qzk9lzKY+uQ
G0LKROxpNJZ2rQ7Ehv9DIGJHlNlaiFh1Cjv9tcORnFv9GYpYgd8T87FXZq9ulzFRViOixOmPWh8s
H/U/62ziW1Duu4xPyG0qcyKbmE9nVYPjss29xCXVg7IVD+xLbk7brn+1zOUuMI27ZoCHroyMHIbu
/zg6j+3GjSiIfhHOQQ5bEowiRcVR2OBIGg0auRuhEb7eF154YVszkkiwQ72qW0Rlo9XMo3E1ITu9
/vgTv4a5KH6xuSWRpDyGYvPWFn+pDiEwTDQYfY5nQXITNbvoQ7hhelgsHHANJVNieARujSdlAOUz
n21Uxx7DF1zmQyd7+t6QZ7OhePeq9p+ZPgThyH2gL0AESlpgvbh08S5Fhf/Ydfq1mKw3L8NcO7Yl
1zfqoTBLGFnyHgbpb+0pb89H70zGk6IwDIlt9AoouzwKVBfHpN24UkmE3oZr1r6Z9vhTZ2SHkTEr
Zbw1sOa2ZoL8jdGRfH6G692CAkQRT+fy0jhhLnYqGrdZBhyYTRm/LjDvwChoY3Dat3n5EVkY5+56
YAhlz6QUxwfbcGgi6Ad965yp8UW1xMBxUW3wtwWCELvmdDd6frZvRf5Th+YvwtVnHpUnpsViV4+4
G+R0TfZZ4/5rUpznjN8ZpyZP7L0SV69UyIxYgNr64DbetSJv2nv2mQV5U/iUfHE/Z0BM8MtIGZFE
NvfkYJfP+a5m2uaul2eakbeQvrFEtOmhGz+KrMajuaSHEMP9Np37fct8OF7fAkfZr6mtX4e8+4I+
+YMPaa/z9pY2IlrNyEc/QjOQzr+kT9EBU+cUTsnz+pTmyn/Q8z8ADdjE+ui6cBaetb1RE/dApfu3
ySC53nLmQF5i12ORLMG3QVRAmFfljoTvo5+iswEFKjZ+pP4EuXggO4CNhthxjdXn1W2B8Aaoz4Gf
T8iypN5rjljYZOZtRGqFIVL2okLMlUwr6MAAd9/ZNmoCHGxFy9Ku1tR/+GjDUHN1HRs4aBDBMeNZ
4jWzBMu4W9GoNfq7qcpmoPO/iCl/Ft//29V8rY2cRkh3m2DPZI4CLmG+DEH+i7H2s7aRcqaJFNlQ
/F3Y2bamiG5NFoidr8ilZpo+Qbw3qRbixl9+C0eqOAxKTMeS65hj8RvQZ7DSvtcAp0Y0UTUlem73
S3vGeRnoglLpYxZwBxij9DOhS8t9dCMzeTLbbwjb/mHJAPa4bnTKS+iWflZVF6oceQu0IFzv2/Z6
xdlw9kMGsZJ/C0PkvaS4MR5dih85pMg3jWEz7nKsCQlMAWa4mAk71z91IAKp4rtSB+RtloVK6tq+
h0PQMG7w3oaegTpMabZEfBsD8SseuuauYApxLB98j+B5IkeGXPUHo7XNKC2PYQGHL2dCRM8cFuPK
RxUHSB64gz4Ec3MsnRkyJVxsQTn7mOxqmfI7gZ4eq2igrTtK4xF/9GQWf5XiQmyrhmK02dsH9hNG
Au/OEsM9XNor/0Mxv+taLCjwouvCvCURqhFFnhykdQnpWdB51wEUgJtqV+8QdJDGum8rbF2KgDVi
Ae4ANQx3DSUaXB6y+jCF2HWYDh4zM4+rnv25mktvLep24zLyf+mbf7aM8qthsWY+Zj2PxKQ2jt9U
EAyaLyXd96g+yhbMWTaMVZx70yekE6A/Pd6QGeJlDCDqOler9lckHHOXqr3zlgCeBHOkzHwPgvHY
RfMe6iq7+eAeLdiIj26uv/KaeLGTiN9kyZ+b3HGZujqntjJ79HCNjQsr9sasDvaYNA+G9xNY5U/Y
O1ftGLFZcU6yCoy/lr0c8IUG5/GJ+/Z1lIV35IEUcWUkxSFJK0jQ3AKsgJ1CTchdkplcoIdzZZvy
SFYs2+F9f7VG6A6dA0NcD6sWfZ4RZWpHXSDpu/cR/t6CtPcusK29ZGa2pPWdRYKKZTo5qwhCdxw1
MjsWdnVrHX74quuoem27Lx5A8hQgToX943k0tU0Uavm9XZyaFfGt5HEskGEjX/9VDbsRxSAWEzqC
f/oczNYVcZz565wxBG0b4kM0wPUuaeB0KV9Km7aYniYPzb2j0HTEDAZbQ9VTt0PomaFOkJ4cO3ub
6Sdfp+utMD2qpPHJyCxlfGOU5iZX3F5DStO1gT0SuByFw9Z0dVn+caOtjTLpxUIhKShGNzpMPoor
IXz9LNn6dhnE9tTcKXGu3DE9yIGUy+zI9Z2uzdg3/bu5G2repBk8ck2o1xt8KpYmk64iIpkhxlxU
A3kuxms1N2+mb5hnLLb3QHfAv3ny2e/y5jSauFTRoggbzX9EwOAUA+q4o+mtBbKfALhvU8hlU4Fv
DF81HtW7KPWiY+Y1JwFwOCawm8TNkH1kJi5mJ13597P3OPeMZZJGnkulHha5iur8vZvec4/wnMBH
Sgx8WWHc0X6M00r9GdSXX3u3gWTffuhoGcvC7uyCacAfll3cpQcl5djObg6qGwoTjdLKxKuG3BFL
fOHHAYAAlzDGA0u3E6M7bZeVhh+kPzgEDmHYygMXY9yGFUmm2td7t2v5IJPRJH8hNpG90MJVGq9E
4ljRUjFuLdKRuyD6LnsoEpgo7xxFJtNLUiTs2jpUabmtqgSweZTvk4AaE8W+X9prQAU2MNwxuL6s
9vCdPyhCJ5V1Fv2gKMEmyISItfUdS2yrrP8qLf1r1iB9WfS4Xs7zS94WOxwaXyGiFu8Q27yrHi0a
tpfWvLY958+oKQ4k2nvO6Q4/FNEcc0HUWr20k2SgoX1IExZJY4fsBEtxt54z/DyWKQ02bmFvZsP/
KBAQEKVMrO45VX/cCbQZ3SQQIxwU6tHwJnFwiudg0tx+kFJpEk8fbElzXO+rz3bpn0bghczvJpyH
y7zTs8nv61z9kAu+A5AcAwn6gNVfqZuH09rAC2rNo66y5nVol3KX6WW5spO+jeGg99ofM6I05Z03
EtaY+WAvQhyaIoTOQrtSyvaCxcl1D8vYDNvQ4C8XRXErGwx2IKn3EpPgJEmrAFmdz7PlpNtUvs5G
VWD1ii5ZgEtyCvetUVuXORQfRouj1TX5dYjENYgznLr5aIVV9Ydl9TnoWmcz81ZOdC7DsKeTqJ2Y
vnFc5I8VUP2WCJZ5k+2mBEdoMDn3Tpfu+oBW9iVw+jhfKnyDHICSKsSHn/CIILK2Kkjv8ugDrhn3
16gHJT3zHcp5+GOGzNWgXBaxmzLr6R6KAG5bIJhpIt7tuzZZkxh8emAOnqcsTbaegLOzzCo4hymZ
sia8TCscU3vMLkfhP4V1D+KxhFlcJc2LNw4S43m6R43mpYiccKOt8RT5P+SLiLNDZ4qDLPqDKL7m
RUccaS3pEeWK46RDBIeye7Qzgh5hRD3yalFWqo14nrpiSxH4T8nUHyKLKy5Naj2oPyzlJaeuzGJ1
e0TtbW5TYHG6Q0eCLkwl0sgzyuj8kM188PLs1QIMpUbKGXFt29RwOhlHydr1z8nw3RkRXQAWjb69
/4+jD4N7p4YdJf1TKHlhZklQCJL8n5au0TI0kHzXhJzZnmfxArQuvcc/zeeGHO8kCCVgbsfzpGoL
KAX/2ne0P6WaD2iqtH3VzdqTRKFZQ/KFmyM1Zm1hQzIf9xDiwzNYh3uW2OgkwyBDSSnJyXBmWotx
QWVl1K9pZhIYe4OXrhLBhiIPJpPF1fYX5gBUW9eRnUM06IB3sIR1Cc2WMpwoxvVfQwNPRYltlm8+
8+x50HCAKRkHv6OoCnYhFUecJMv7DMNbzCmgwsjBBdhrzJ8Qi1M/GRCOcVWGI8WaRB053FpfsKPU
xm/sq18TipZUPZsR83FRGpyAE3lirtAVHmfyfJ0hlX/8cqm4V/PBkDM60IScgRGO/Wi5pMrPt9Jr
AnSTO1132GybBSd9qr6NCkpOOE4/8Ej/okljinLcbdgnJoWmDns//I9oMR8kMXgozu+WpVjSl71y
g78FjPTVutVAKRxRw3EA2A3lrVV/HqqBtTIBN4wrZtHZ33JKLI50yXfo0EKiSW27A00SCNBX1qbq
xgA47qULuKmo7/E1cJ9gHJmGJOsWXrSu5XxjYCbeJ8mwlYvtkxOtk+04wcEyrfTZn4V9dNY8Tht2
BnFSJJ0kSLDqgAndKJBLVmHSMF/EDH5p2DPhuNFsQeODWnaLwkCf7ZzR949B11+TpPB2mcmZuFD9
k28ojhQza/DoPgAeWsu+fsMwf5PR3ptGuBWbIAADVfxtzeY5Fz2lZl35m480nxmJee97OXl978zj
eYga+2Fouq8eiWOuP6kWjaeJktCmv9dav0w0hJEnuHB2eKjT8b3AGzrQ/I6r8RZq+zTb64lVBddU
42RX2fMaxmlKLstGSUKu0T4GT7kN6+HddwjsVEb1MU0WakYQ/tiGinHS7WYqw1PcN4ai+qpQcWUu
+FlIzVmtcRF2P23H0Hq29Lca+YjRd8g09r3ojMcCh6CNCu02r1pUJ0yRnCODUz03zplRdDxmaRNn
rRdQJVmfewsTEBdpo1q4YUHlEzY00bIC+I0Qy+V4AkZSGYQCo5sbmmfPjP5ak4lff3kz1tHH3Lp0
lffBPXL4IRkQCSzFGSAoESOwPB16Y+DbRRCxTFWVR6J7HAsGqsa1s/xaaj9R4oWglXF3Y/xl07Rb
Bak6zKksuUETUrRyzm2eZdIoyqLb0dFRW2V7DINd4ERUzYm1iK9wvyOnewzmDgwr80E+WEo+UfIw
u/BOGpQ7HnFOSk6DvxBTF4qWG/PY7JdJDEdOZHPcd9uwHVYX0SkomvKU0H1IXqGj+NTtg221kMdZ
7HMYhDt/BS6HLiyXXF+MxLs6gz3BPX12iiG6NG70rGguGaKweLYq/2Jrjr+FxVuvrRo4aWt/TA3G
4zTp9ymdCoj1Kb3eCHrsrPMjtZB3RhDBNwxhpLhVcajoVI8j19t4OU5n2Sz3QSnPQW28JpQf9iGN
AkSTBmTHTT00xoGtg/VcIbG0Pm+VY0ePhSi4LvnpzkqN9d77O6T6kprteDeYEwSoCFXtJ0KqigGR
pjvd7j3Xv/gp5FkpMdiaEzMhaxbvtWeTMFhsck2z2stk+R1ADzP86uuYfzB2dOULFH82+a4a9raX
cTYQ1p7GCMUTZ89xItFFIuKKq5w9RSMRT3di1KOPvad+kRS+WuT8axBkOwaHP1iJ/hUKmmbVRAev
+62b4U/nz8Vu7tonWD0Eg6U8JJCKanWFNvXA2sRVx+MuPozHQbV3Wc+hWaaa7mEiuB0On/mb0+l4
Vy6gdWamNKQbmIMwJQWtmWDYty6CXppN6Xm/3eLjMqnyGcefz1gNs40PdorzrfkipoDyhIzOlNZG
HwoN3OYMSxFoux+Ok2Y8rgNoGski5PYPhE1gifwHar1QZDnBpNTxDs3QXZLEpp/2MxGsk6S05ZV2
h3xTBqQKzcakqxvWju3z4/XW+0Cj/IFI8CYKI81OfLY10ceURd4nFHPCMHIPcw3oY1qeesVZIBpr
cW9k6mIsytiHEuNYmI+xjfmAHEy4ldJ98xNQQ3xzx3wl/acPfr1HqGHCBxeA0fl3pkkzumGWbSwP
A/WIN6im/pyOmWY/0g/V1/4eOzJNdvgKsG47Rmvu04qZR2nrEy300YY2n+Uypt15YDh4LSSjXE6m
WzOD32r2wFa8mWwwCZimSa8D5wPuNm/dpOlD6uiAz4iJgwDMGD/SAqpm+5ALdOqGe/2W6sU57mJH
pxwnjfTTw5QzVsz5iHDEBT+i7jCKExdhTLiU5cGVPCF18k48CQ2QD8th7O1D2VItIyrq0G2bTS9L
yHxq61ghcu+hixElxBFvwHFQY/ck2/kU+gY0lqI7CDrNyPNC/xuxtE3+1aBWL+K+BgW5xvzduy8N
U/mlwIrpG2S2snYkv4A3Z7U5Bh30m3xB8hGzfOOCvff77FVHZLXRUw4FgZlkUNRIMbsl/8QfzzOW
OYqCBLN0TGS4A4aoJSBWJqyyfAr0MhFs8wJ9yOxnMdXy6ObWaxnaKEE+OKip9q+ZIRtYcL6zj6Iy
LnzclL12+FjzAcgG8IZWhwO6zU+dhcCpTcbmaJUYR3mFsGWRoyswQCy63bpFvlKz9Ffizcew799y
RZAdcZjTWpJcKDMle+YSncvtQ9JWnDQC1JqowDUwgf/Bw1S95LWDGmX1HJTtY9SV3UETeofK/O6U
o7523k81clwml51jwKVB63FipIlrNniulaOOvBi7MnP3ZcNnAbPmtG+tFA4Y7z83sSfTwlNULfVh
TqavvJwDbh8fVspD6y3U9PbWdRYStOrSPVCH8+qmTAmIBv0d7AS9gFBY06IY9BHQMere3hYtmYbm
5a6ewzjETLFnXvHaufNnkCJsSLt/6kqLCbEtPDrSaIoHwntITDFvhUbVqEc33SRZ/pbz82wGFzIC
+IgnjZKJQZUXQQT3ia/g3TJhvVv64EKLYY3rYieW0WU2tg506wWDM0c9uhSHsblVkXH1bLVa/VER
G9wKZRrs+FVXtKd18ae23UnH/e3XHupMAbMXQchqAz49ppQRYpEab34yRNukrxiXe0fMJGSLF9qY
JisPuQngTJSgh+MAh2Unl2ORfTVTl7AmsoyFfLGJqwJbUvoMRYshrssA1AyC37xIgyOHtU2Zs+b4
IeW2fRSeuTZtrFQdRxxHB95eYOkTwzfsTatRqKSqZsmPBGIDBOn2KZ+YB4iKu25GzeQchN7Bdad7
n+g8HiZCTFUy7VVaPrNeLgf6bElWDMgcprBXA9LZHzHpthW3gqSo81hYgL2VqTkFYEZiguPw7SXs
WS9heCCW4abqlHY/Uuw7086LNW0N/rzH9Uaoo2ojdxPBWMCVSZnzSqBN3HAHoOhdFcnrlIcBfmWB
dcypj6M1Y59rnSrWVncuGuM2TD53pqpUR1jd9KJ7Mpag7DfymK3QW9vHdGZZ8F4ksk0dcO3ptWDM
XxN8a32QIlkam5A4pd8i/gTyzJTmUKS+f8Dky+zOi65d6hwzw3/uI2Ujx7P3eho3beIw9Q1F8RT5
9hOSN4GeHHyAkzUsPPgiMZs2efIgOACSSVfdYyJZcmVj641IS3WZwvnZWMNfw6RtztUDorVhHuYB
bqyBc4ZA1snwsaq1lbUP/S6JrZSv5vInVzJIvWm5e18XqqE6c6Gl2WUK5ESPMjcgyNQEnJycob9C
kktus5k1L1ykw4oruaIECBlCvblz0pxRBVHsYLDH/lzFg1F/+ubogf6cgRi1Z8+JfC4PstyrKYPM
vQz3pvY+GGo9EfDOt02kBNkuXhO7/MzDpj+1BGCoLP2rZ8LPbJj70mLpqkR40nNRbvMOm3YDYm+b
5JcuXf4VNeqsh/K/UcaJGT6zzDr5NhWwqCEH4WL6Tw5NB1up9VUk+IgF7MZ9xnYe4HFtOpv7WuXj
VSkwZamXpOVqFkjBPmAy0vA9qAD5S0J7MBPXmwWwGWNpwwiYsBezkPxWjwFsZzFDupgTrmWMbmjr
Szi35d84RNML3iShANOXnc9Ajrg+xKXDkGcExf1Pi0DvTrr5skrWR46a0abz2xo6l/EnTWdacZna
ntBAY7mmyk1sBpsxAAltjr9AQ8UuxOsyZs795GdXJycBCXB043I14Viah0Qa7AifqLOTqcetd8qp
gvPma9WBGGal/AtP/Y/rLyH8XTJ+VrtcagkkWXguToPAfTewjOwCQa1egEUIuJvaKXVGHeigklow
IZz0lPqyZW7HA+QgU6Y+wqorUc3M+TpmyYMDOa4tyHcz8KfuwqsujUfZPU0O56gAMmiucwtNYwPL
b5CjhbNWdKWWX31JTTzxJhLiO1lUz6lNvqQcsf8G2a/dd/sZKD2q9rmrc5wbLcUeRV18VC4DiN65
Z5Ucd9iJX5Z+/LEpMfRDbMyuA6xg8ZJ72Wjn2FU8NyLs31sTfJqkFmMlEhQs1hhlFCSQkIAyg0Wy
h9IzYJLh2DDmZDv7ZK6nEcyvhc4Qth3gy+FmaeTQtobY5xX9t0PT4+jK5578x2apLOzFXOOAMmCa
ossYB+62bWEi52V9doFUVKzoHNkbbMrst076j/Uet3s71A8AT2MqW18Iz2wr25jOgW5g74kVX1VY
GzDYhOb4kbQCQarDHolEgFOMPAi+ZDXrFAe5zIMnGRJ9qIdHd0TSiAqkFGssbRL2BZdt2sMtCzqf
ZgjbGscqtN4kVvChUFAMyeGBo6JdmWBwWzHzI8kZzf59WeEbUD7429uwNrdFZZ68rXWHSoDvm6FU
lJi5aFbaahxsm7xFkUA2eHUpA3FSDYZ3IIRqUFSO3w0puYUPwh/yYU3ulGH84Me998TyMyouoXhW
7bjAFbwpMTdgfLuro+Af3iy2I7emsNz90xF8iUXtfTdFgnXaozu5JWzSsZDZ2rxWRfJcTOrbCyRR
tW7DAPG19e5BJOMbl3x8CE/fdAF7tLeyaD/Is9uQR2UgtRUzPImsUvfBjHvC1MlN17RUJWV+Z+Xg
/crwIVskrpdQPOb8suig86FezVDcM6FSOhmbkOOvho6jEmEe6yZ9SedmxiL6hoTeJON5aBbUg5Dt
saGWN5OE9SAJvFbz2B/GiKaAVqOOuajGdN0XnxO5oK2bo1tpwo5BsCJTRUbWGUTE1sUzce/2hH0G
c+sxp76RUSoQ0jgckB4davV36mXHgZzRhn+dGvbjMck++6lnvKlPBlfNoXM/Qv2vRzVk+BdVlMzv
g2yWW3eNegkH9o+W1o3mrm+43BsREfMD7/45kpxcVuhFv0Dc9rxjOtA2SCxJjyru7BnuoZAkL2dc
hH1D+wiXPiyV2XK3cL3sl24boB5Nhj7bTvtLruDFw7swzMWPDOz1D7M6iTApQF1E12KwZwRhZ6tV
8tk5BHS5iPwbUuqCjNB5UB45jcbCdBR0KyNFQVWVYCGW6jmo/P7kwRjbpO+Jx1eEVBHv2IVeEspJ
edDLPcPNm8dUwQGb4UuIOIGd/wEfwV3w1oFxi93EjQU+DXRAWC9OAxEoPQb8nw1BOQ8DAOrC4P4i
DWqmLgQ2/s6Fehg4WDOqsG5VIQlyjcW5hDxZOdXdaJKo7VqFmUjRA89BDwzSXuoeqD++G5VFJuLI
fOka8U1t+rYiIosT+K6wX6RbAajDaKQlwQcmk5s0TT6qObE32LkvqRTUOEIdwtBhtBNmb8prcvZ/
Qaw0xke5BSmn44peEpzU+aO/EiA8zLEFkJfSZVEZyoJFerJu8BreQJ0zaEr775pdoF/oaRfmtRvb
34ULfO6PpGctFfGm+L/RnP+NchJRxOXhJ0XIyF7y3Tjd/RyZe6yXZw3WNar0+5JPGRRi9jlrb/th
RaKAoHI/B87G6WYcjnULIWV6aE15bWTNS9+26L3VE94A4DCKo6pIDgXP4Y4a1gfiPA9KsEK2rWVQ
wOCRoKc3gQhpYGJmRs9imsNzieDtHTyqCHvRu1wAGAH6B8NdQ2g6e+c0dKtLVEu2tZdkCF9zOZk7
ac7JjjwFZU3hWWcm1cR/rHk4lVEouKhwJjFtFNhlM1voKqKEIeTjUASx/8AR5tHLJhTdgEvJPJ46
AHuTaoHqB3e2Zd8yAgDZvKL3nfaFmu6rNOpv1ONHu6eLu3xNVHtOyog5PFIPJDe8xG/jQMTAcI49
NbO9YnTR2/ulpfmBHwOD5rWt/H9+wLGaGfwuy8avReprNGB36WkDpqmYMmBs9JjHTAvCg+ftartA
BxI/kTG9JUDmTcvgm3lc1PB82/XTxNo2F48EP06ol2PVxLJZZzQ6fOlEdjWGnitGgiuGqZYx7/Nu
OQ+l98or/pqj+U6GXLGjNTzlKv/jY+qA0sL6EciPyXCJmiQVtKrFhZfbT289qgeEUO6v+YKpkjwk
XdFTbBBZHKOT33Uxzt24SsG/1XxMzQn39kJMxQO6upZg88OZLaHVIbqqJNimC5K/myJxhmTe8jB8
96fgM4lSTq3Z+FuX9bc1hFOcp9nNVB+Uox4pD9lWXXgsusrZejaWaO29B5oKVgVFzqUlx6LvFPRL
zLThLdJt3NoZg4/j6C/7ORlfk6p5yPLpqAna+L3X4P+S76Qccb867+Clro2Z/pDgXNdd78AYkhMt
0wFsSW3MINRppk+58Hk0u6vJ5IfnjK8YBTOVIP1ar1OM7DwYYEQjF5wAM4uVZXxGCgjsSKF1ODQN
eTnVsrf5u4yaRRM3FWviqQvBXGAAEsJ4qnLY7vjKz3m1cEAprDfDGD/+f8E1g2r8WFhcC+gbbs6c
wF6XixYHj40MRVaQof5rS5FWTSAuMI/Z8G+BxpLmzbOrSph7m3wktTkJWLtugOw2sgQMZKhZiWNj
XC6t6NFmyBI7Ij/lmqnf+k6PVfZZTOJVc8HayJ4A0nAv+h8bahLxmzHu8+aP5eqjGZJBcLGImAxJ
42G0AZgpebar+mlo8h0YrGNK2bkzOezd6tnlGs+NPLT3lWl+J5iqcOE6/r6d+r3HFPOqnOmCYwmP
sPJGBOjqsWlgcZMmxcTgGjsgJIzSyfBIXFpKzQ/JUBF3LdOr6Mf9HAGBoTX41cgZmAauy6gKn2v+
WOh5Pi2tvLmAJznFDXvfxTnxv8Ix9tWH6SY7IZx7L8FKhq53ZdbzPUR8AMbmvWPaVA1DAAUoyuHW
U4c+lfMLI6087P6kngalH6R/wnUQ1DpwMCnewzD4EGT+gUDitNHOvBPJQNbgf7qciyV0OqnUf8zF
XFACuHW86Dft+MA0qs22Yej+GC2MAzSC14Kry7Zj1loAa3SGq7BDKjVa3N+Ok9/73b5tycpQMPss
wcmgIXOBEslfqtUwgd9xK6ZnhYppNR0ZP11VBeUuE49j2ZaxUU9vNe3j/mlFQXUDRAvZmXcs2TCV
mwr2H2USjGWKL6OsH2vfV8cgfwqa+nE0KVZYDl7uXt0p/B5DcHaTS8Df/TQpn9tRDcDD6eAX5IGt
p/qltKYhtlpgLQWVAKZQseytV+VVjGEl5Am6cs6eweRT1GB88Q3j37FepLLGO99nqA9JkSLXikMb
H2+MCU3mnJ3KGVBZ9Yce5CnE6QsRlnoZJj3RyYZPsNgLaBOwyBtLc7CqTPef3fPyQOy0LhhCN3U0
37Uz7hgoSf4m95wjvKKL7Yxf2K84b4r2V84vlIuj5iNmYa7o//lFCia70Yygn3tUna0wRXeHTcRU
9l/PmE54tJkJTh0Vt8DJFAbJ1Q17PxKUwukKvZ6fA4O8xaCkWvv90OTD/6VmccWer47ZYr3Y3ZTu
NalMu72xLOOsF5wW22/BND3u2M52Per3lmTeZ7cQuSLNGblpdNQhh1MyrIme9LYckovvwEgYQpYL
7uXQI8ShLGEvU3SVsxziyyqTf8LlkcByuJknNM10ZD6WFEjUfnsu2paGXA94zGwbz3Pf3mtPGQc2
88d8znYi8G6GavXOMozPRZd30HzfPQ7apCtVwHU9uMKRXUu3oOjJgxuO19HxSCNV3V0yDpcoxDHZ
tRTlcmyBqMM4fRnNPV0FnClK+3sWKRsHxiesG+Um42SxrethOgW1c20UfT9MVo+8A4XJVdG18nPP
WB3XDJ47C/xi2Gd2vGTHwNcHVsxyo4KWICNwpsxM/gWy6jc2w7SDZXB3amfr6JkB4JbOILDtImG5
KvDvzeUuGrC8izmLHQdiBE8V3wNPEyckkygnvjHOvx91bv1Kxy7vKmekZ0bkWwc1f9P4RK+ZlZ1n
01gOnPooXzElkWtsPW7QYn7OXdQ/kEjYshk4WMtlYs+gcGkgcbttjay6YoPEUMTECxgCkgb7DIUt
2y7s/SvH9LMKaVGI/J4n3Bu/hGm/9D25KKctV1P8yqa8OWTRz4HNgd/0RkYy4biQ2esfzHGakGWC
LoaA/6+bp32Tcjd0GvfEoOumA/uZB98CJmyRkK6qZ7gg341lHiBDICxVwbQb2Eg3XR5mR6KhzAf6
e2g8HEZNGHekuG6hcTPNBD7obF2GJf12uvK+k2OObYyiTgbb25k++w3o0h8Xx4RrHIeOgiMyLkjL
+UM/8Hgtrei2mRfdZSaXfjmudV6++88xp1c/Yz7P9QTLdHsyCOhu/LIxDzIUd3ouT8Qitp1tdPdT
ovctKjAH0apDpMKDVmLWqTmdNp1Cra0TF1WAYLI7NW9QRvWho3KKeRajxdTAYNDKMHbq9kZa4KUL
Dc4kI+PU3BXdrhEPxCmZDZj4/A1H865LoL080vjBNnR44UByvffB9O6D5aZJ2NHjofJ4EE92sIKj
UL85u+idy4CQThoLbgF8a29Qt6SsFjY0qr2LqsEpaBjb5a4wkAqSYtzmPfCDvvRmZrzGD6Zyiuv8
TwHCZueuFkHfxaFeMTbIvL48hVD/aJ9gJDrDgtwapXwaIHvBAaGJLe9qvp49nIgZBx3tB2+5A/aj
njp3rxNxQzt59lTgbOeDqcLXDJPcVoOppHxUYWsmtsDZAIfPqILYjEr4NwDvE+VgccAD0UYd+HIC
CXIaiXP5pdgDAaRFY4W0GgZLI7DiqLLynWmRAS6b+7Ibcd8GwSeKuk0WtODc4/Y14jMjIq8JwRJB
1Bm9i9MN4pjjW9sIbLRiJhJHB1ZBVF09+TaAOvotrZyglayDi5QW6Z0IzSBikjEW1aMdkmprPP3V
4Jpds0h387i8hr39OCwKRkay77uwO9AZ+G/W6W2cNQv28M4Y/dEae9BtXr9NZqc+hDaFvtCNIeDz
2Y3S/KzxP42EaRPRPjVj9IaTFiajFu5WbpnZBQjDUGlgV2DKafRfsgQIY0zv/YiOPExSLs+BseVQ
V/DXRdGeOS1dYP8xdma9cSNZFv4rBT8Pe0hGBJdBVz/kviu1W3ohZC3c952/fj6qenq6q4HBAAWh
bMvpVJKMiHvvOd/BbjxacDvxLEgHrqfNUN+9kyWS/ICVFqG4Ysg6aV+mU74JmwN16FWIL8XOMOvH
jj1q1cnmpgs8mmg0//u6x9BbGTjT/E8c4yiNwrdGwGthb4T34zcPHPM/mGhtVRkdhrq/koiuQSmL
35nQ8WnITztJb9LGLpkETW9oC/2NRpUO2CwKw5ULUfRWeUzuKn+XOMOHMvx+K/Xg2Qj5dAPtSS9K
+NzKXU4d/LEK4tlClFq3sdyMQhHH72JWcJYqfK/15jbTBGHMWN8bi1YPiisbraiNsSR3scNb5mun
eceq5u7ymXkiwRM/W6x6fgJfU8SoZkrmhouQdhHK2uEeXRBE3a1Lpc34r564NGx4NWP2YnTZdRDm
M285fFHzPWmzhbrUXqZ4uGPJIRLNY1QzCvyaAz0ck388QRZj+R4nE6f8tCztja0Tsqn5Xk2q3zSG
5Kkwgy1y058ZDYTUQJJFADqsDNa4UsEnVe2jbCb4IYw5Pf/F8OqHTlKy2awMGKORdofJZ10mIOv5
oKoYMBgV/2MFCcZzwtfHHLr5wrVR2iFNeKlCq4XPEK6bdG76DECgfCvdF/JaFjxc1eBsM0CpNIga
eqMRywGeQMYxD3pYHpXb2KvW5dhQpv7GEqm/tB3vTRbcMmRGfVkM7rks6YFzsXDhtpo9FR2GF8oZ
9nZuiSvkhIpevUQ/C2aqzagktHhYpmLa+w4K1i7t3U0C6mucq6CSPpytilfL7om8sz1WCM/bdhO2
YwSPnHnZXKA/09eYJiT2QXDJIjtd0WOBrWiQYjjI+CeBTFyZkXFw0Q43jc4cXjnsj0RmPxoe46aR
fWSB//XLkES7qBCTOP6AZbCt7PHe8odt0CIuGCeHydRtQBG6IecNAYWM3kydgdFUhC/TzNSj88dN
CoMgDeOTsls66zwqGUrG1On2DKruq54gPdnl18guUX/mF1cgomX4hWNa//BYw3oD1M1kxYh3HcK6
SCI+xXXBfRvuWqA9h/QdC8mLaLHBRvY8ImAmCIJx8jYsgVZ4IRxkX5k0cWnG00zNu58z151B/4Il
4cEGR83hgQadzxEi9hhzdIU1qybcDbq6Gwq/bZla1yQBaOBxl/WTBypdYtbr0PZ9F7xORsH73XLS
6BKa7a90CPZl0UDpLNxdZfXDGn7iDFKkkcMEhUvdZUuist7bxISaRYcAdJj5EndCovh4DWNj2jg1
LqqyecnD6t2dd6BATAJw7HQsk9eEGRUZXeyNNp3hNUqoG4y2g2hXKHeBfJSky5jywxcG2gwnuXj+
kcgZQqqmiYm8WW8j2PkGr8JYRO0NupwbgOqfItxXCfoMM6YVrpsKLknTH4zmbuTmpOfGm40WNs80
5bqd0mmaqEyC+opc/WhNMLhb08DxwNkyxEJBh9v8lVN48dC0Df2b1D/VGWHJSa1weKQpsDwN+bCd
DreFgC2SSAnApeG45eP8LTkUwf4F2joPZJFPBqwlS4AtESYxLhr6WxFx7TS7R+YVngY3sDb98K4L
DO9aNLc/BQdD19KYqyvWolEmj4XoX6ppQCHtjEsn6JFRDcSwJ2hN0ABydMQYCPsuJCVjUEiW6uaU
xaG/Hs3sGcv4ykJas2yf0bw/ZxBA4P8Nwar1q+NoMayB/AX+sGzBcTN05l5n1l7aeAWgZeKSSRAv
gPbYTjZcm26unCgLdQ8StuPSc28j6L+xLXd5Na7RrybLcTDTFasV/3SFMDfHRtTIYlfRtOFoyk0F
s6yvwnXaF3cKCo4R+9cgyN+iMubcVhXvELIm6aq10qMnLNTTCbPZKjGpQIhQhqNCXMMYIWlpVSOW
uka3XeZEfBb+z4q8zZsBfblpaXd11X3gE582zPqaVSMvhHWnq3703+iJPCn3Y+pgrfYe4jhflx2R
J3gPBk+72jrDOYODlBDNo65Xd70KqPdmL5npdS/zoiFTKIFjYN8nUXRj+em7FugfE+DFhYgZaDFO
amxm6l5rtvTino2ORlkCJtgL+0cTI/5qKMddmZQfCSizdSbyO7tKXlsnVDRNY5iFZG2tYpX9rAdh
ASyrfymauijofPZHTlqK7oGTPRt2UK8cCw9Th9R7HB8JEBs4QsX7YHgzWIfDrLvF9/cTaeDBm3vy
lZm/eSmPRCWtp04NbE+aQ0AmFUmk7INfP5uzInzMBxscJX2meczG6LNZAieJTjGSbn3KnjMXeiNH
kl+pWR6ijKGu6TG0crhGuu6YSx5Fsme5TUnqTfXoEpPaQueTZkuHb0nloOypsvspzJCKg3SRIrwT
Lm242kjehmC8DHUaLcico3ad7Nm4Fa+9BpeqiJExlRZrYu7XGxlZHwQVZdsAS9yYNrvRgfI61jhF
6PPj/XgIBfTFLn+XKVyw3MCRUaIDs1t9RQQEpIusu1ewRphDOnde3/ys6dyDwbERBi5VEdoUHdyJ
CP7DZdno6RqZujc07oKW6VdBiGecdQVxJDzZHKybRcdEG0654NMK3zNOhUjlc169qna1DTyVYaIe
ZW9mXd1aHfkeofZRJ1B16JCsDYtRXF50WAhzKEI2dsu6798VFL3vX/SBQidaAYUbMkXflFwAXxZX
iXoFGDM60LA45YKSPx7ZzbypeyaMcW11Bh7XskTly1uLAa1vOY8zrE+2RYa2XxPOLyRdq6imxSRs
yhEaTgO8ACxKTAopO5hBiekXmZVLdFpQOdzqqQKTbNb159Qw3Z/fqCxwovlx8ao4IqwmyTqrZd7a
zcW5qpneo9LXHJ2WNi5mw4bzGNPbS9DtQ4hDnT6/YV06uxwcP/YHg78dF9eYEX1iHgKveRrnf9k3
ynRtKs1e2d0KCsGiM6f7HEsP9DrmotwUhxS01ohFfF2Gxl1ADYEhea8EfDMcsy7+H7EVihQfv/i0
qBwXVs97iGwcWKo4JiPeQrtfGQO7MqdwVCVustQL+dQjj6dF2N84FXOT6tIM/iseTwhxUrx35KNM
GfgmL1WoWob2GRDMGqYYGy5NPM2rxdYkUtKrZqoio2ndp67UygLtqMS+6pnekc4WztQeTGSm+Ywz
GB6zd/W0dJG71kt9tjh4TnZDAA29XvIckph0yW4O3glxgm6Q9i/sidKWc5HG5qNOpViauiwY4KPk
9vycQWVEl5ZBothovvnlinFHvwmCQBvIDTNLfNnwc1wGiQroLe0EA5IvfoRahk/0hcJT2W37zHiY
RIe+qRnuVW6tWi8RW7dyU3ZfuG0DYD0/wylqFZBTVHzQsyFZKg60khV9FdLM3LrTjaUpcsMp2UGS
AxrFPrAYSPQBkcJVdkMOw1Jmz3QjxguooGFRTa9V3hcbrJMVPdu5gzxfqTR5dnvE/V4zTyjx6uC1
G+QSk9QX7F0q40isq4HZTp6/CCffezohwuwnK7/h3fkETtAzQzfgQ1aBu0o7HrQRSkiqT6ScW9c4
kHAHj4MAItjwkVhOerXSIdotmhCHq8kyAJXmRUivW3b0nVXLZ2/YzXPuJDoQb44ulUkjwJx+EUJ7
M0ZTudJbASGacadWjizSwxdapV9BVtL2HgLiIGhQNSXv1CV8jKAjopCWEqPcMPj7spR3cUQ+Lb1M
wrhwcqHSULi+A7Krqmx6A0ejNkZPOIrsPwu9L3Y+KqJcn+DOyHJPkynjXsckmiEqQlNU/aqZYy2M
yc02rOmdhq5O+M0ZzRBEIiZtzJzDkfzRpG+O/M+ZLhUqNMjX7D2XolhXMe7/QLYSmAWbNiBSZD6p
z4HtWDo0xGSOw8ArU43x2iw2SgyuNt37EMHuwp0HEsQTPYjsq2kzxbSadKKAKD+0gJDBhzU2y2lj
Vy5TV/BUUJKsZTtMeCp4kpbEXPXrUFCquOxi7FD2tvQeezqjogUREj6K1qkZxMp7E7GX6IJ1myHo
oSv7nJTZPXUJalg+BbKlhtGeWRebb99aRNTJWMA4wNaATrY1TmGAPloNrOWF4jxs0XXnrLUZJp87
07WvqWGsSeWl3YbtfqmZtHB143FK9U1kpcUuFQKaVacWTUHmOnPaceE3R6J20fqFz21IZTF5n5lZ
c35olgK/34nmy7M1o/wNfDmLqcnf6ZD+yrtZQWqCuyYiMMULsEHA3SZowMPZ79YNDOwpx3E41Ysx
YcLFfMLpeT59ygGk9qRwgynA98N80JitVlOs0aqKwpskgqls4lBe2lQPlGt9BoO9Nu7K3vxIJU+g
k45k4ExheRVWYu/0CUOYVeAgN2rVHB1XlFcscndahHPWyplXZZHHhJYAh7aEeJ6OLDojK441MlTG
2v1IK71fdXHnbFvfBUznhW/EXz1VndM++BPjisYxb0wv7x6aNo55vFDwomDcUwl2z0z2jm2jNXS6
rPA+QqJrJmPHZ9nDfZscJgkVwMjSNLe4k4dXImyLdVLTIiGE98Wbo9N6u5V7BTSAmxYaLDbHY2xF
9Y0aa5qN3WywmAApHHQrejWmNvqoIv3ikh31nI3ThzswUVorRTVmo2949K1ubno1d64zgEtMQpio
RVdUa6E1apV5gFyJ7RIHbAnF3cQ4wbaZ9BpO8MuLOw5bYBvu+MHe5gxb19S9PXMpRlIRIbaMTqNT
jvr3FIzjS95NJB+UjbMfs8i1Dpo4OnNY4vcXQ/o/6+9QNuy4SF2txj+HJrSyfuRAHkw+MxNXKiB1
tkYnU28nxmw/jd6pccIAPfBS2joo0mnYGORyegWzzSjM14FK063T9Z8d3YSdNgn/bGhgRSqJjTgp
wRHPvxWbmrYFcXlfEkZ8rIY0PmaKBjUS0YQn8dZzqp1nTPg4WrmVBrFRKs8PXklE1WjB3dIkrEZT
J8LQLjV5ywKobk3bdJd+GJobYlhjAPFptZbW2F2SzO0uEfBNQG4eZ/t+DhIMxHzi+L40nDCKLbeS
vWlR7++lQeRtWVu+oPcIG9hLcu9YwG3BhEetP87hqJkPAS/j721Iaywu3gjKecJvsoztZv6WBGW2
xRwda2i4Ih8p/JVZjMolnNQ/PvTJlOPxWyMjbDu+uASBqDEYd0Wj7b6TQKuM1O3Y7PBZ2xFlphuc
e2WBfp//T8oJeFrcZLjqRvDTBlQkcjSe4iBoVqXQ/aPRW/OGlADetU3iAOwQXzXJqDsjmRELc2Cx
mHM8uTTiFHABtgomDz17ZbNDxz/ZmKL9YGnTrQ4XchdKDaUQzU3fcChQKwS5IzRE5jtR9jAq139I
78p5Q6tN4rKwSrXPk8K0ZhNLb7XPhj+UghpyYxBcjgCEtfA7Ls03g/hY14gj54BNH57ZKq0iudcB
qcLRQCjecPA6iCZFqKLVfnmV8fjUyMw7NH/cu+nsTZlv6hhH365w5b1vxcNZhiTQWfOdi2wlOo0q
0i7JUD0hjR6vUVqHZ9uJmU6IMfzVM2FZhAW6HUSA+a4L6+qYQbHDacDrjh3I2BRbSc8xFVC0AKtB
64+DRxRs/nj2oaOAtDfQIdEZjljWdMamfnf+4y1CdfLW37GRhukXiwixwMbPEQKB9P9IE3N8HmFH
6MWA/9ZFD1PjFzl/34iVqhAHSSPd8TR3qDyHaM8cimaSNYF1kS3WyDz70KKGVV4P5MP//l/mx4hW
5k+NB4KkMn8Gn5h5s+vr8sMOhLVOiWdaGvyULhaCE3ttRhppVS4nDJC7oPKdgzLeGWIM51EU6TEF
jyVyVd8Epnn/fY2A3MyuazoPpFbkp0nX1UNsIWALCuOls/NmleiUkSESQNkcuSNyzJm2t48eo66S
axIkuF4yIvAcEeHC1DP1MDTE/ElIs4jWPVpRDbipIDWXFq7oG8IWaIpAXnVEeaignd6kLacPxy1v
ManccVC3rrllN48lJWiQFqvJqJg3KyZ0cFSrk3L05EQ4FPiicYM0GfDnMJb3FmmmpVb8Cl13/Fnq
ls6opSftwm7XYe3T6E+G+KhESQNG1tGt7ZYXs3PdtaF7+S39T7wBxNKu/Hr+NNwJX6Tug/Om2l0i
jurP+Eg1PA/kFONRDu6q3rmtOrK6irq/gwxo7SnZEWfFffGcDl9eMK0lrJIB78W977nq3pIOBYuK
XoFf6ctIowT2m/LiGNjvpYT5JJsTpFftJmPNnEOnmOlHJtAbaWQnr/AQ1ELUuMAK1a8+xmkO/pNY
gM3qvA3RQxfaHVQkRmkXANrf+0wE+6HCrFRYeBU7n+wmCz839SgcPN32x1ccJRxtg2qbO7Dguspe
m2OVvvcJVFuQV8ZZGBmJMkP5jNUPAGQEY9BXyPMjWrL3ID6IANDS6IPZwXYcgkPVFNZjibp22UDb
uvZxezurU9dx1xdQnrDr23lOomYKv+b7sejNODx546Sfek0fGNcQEwisn5umk+5duNLwHoFkd+IL
vSriJSsVnlSQkNvoQBysRhIJEyGpPnr7mEvO0Pjv00NDs+UgRsQ0wYNOmwwkslUtp7Iv97ayq21W
QLxVmcxZKFGXgZTeMitUuyl2nLXyCWbCQHZuDYqbKDBY5jEPRk4EKbqDqJiaA0GwNAR6QH9B1t0M
KBtBqCKVCaOM5rx0yWVlUUe8qF0Exh4l4iXc7HNMIPcuIQYEYVEOREM/dawX26bpdXie043Q857H
EN1myLB0jYaZh6mHBNAPEwgV116WFUG8NYnE68HEv2XhNou06mrHIOUdJLggiCE1NO0uQNcOVvGu
Ai8Bb6Vf9UA0Tmi43F3MPkrGHKElaNVJvwzxe7CjhtBE+5MDpRRgeBKvUkZYMqkIwzFTeiIQV2nh
BCTZFvbOJIE0HyoOtalDKdR5j62Trh3Pm3cn75dWpdOM0qJZ1tbrqVR3lXD9rWm5auEW5tbOanvX
JPpLZsonzhEpR9fCWU4OAkHXhNQreDRwpgCQ7eJdys2YRb5xDgcSXUbU+gzTHASd+pG1LacuQ16U
aeFbyg6lanRRjsGxvqvTrcVNuY7axtjmSY4+JnxhDhYuWNTxKGG4hDx936baazivf2Mtrh2LOI3V
8maMrXMwMtDXA31aiU5/EnSrlqjTZ+2XHUNaPKE8Hp54O0wFUevkJF+MsDtJV5JXOxuhLVgHqhom
MJIXHSB+zOYYOkUIBnH1yA2eg5UfyHifsORmOG/sVPvKNbiFhiqBgPRJs87BAAwNSlARJuSWdP5h
6MKXgoM64miIBpgZHocihzs/ERgYT1+DkdrEVfLPsjtt4Fl4K0S7Z93ESjYjPogPC/ah3uMpnDa5
3VO2M3Za6nJghFfac0dmKb2oOrrkPg8mxkZHL+9KIc4ceHOemuqjol1vJ4quGkqkwtKwUvNtSgUO
ydapvZ8MB3lr+VPm3k1j9B9ej4m0rq1Xl8ItdtSRK9psPRnvjEEg/7bHJ0BYRIbG/Y2WdeU+bAiv
7OZpZZMa9GtRBFc0ghtF2kbU4T4AWx5Q7dePRpM7a7jNOfGvHLssozg5jhNsO6UTp8p4BG4MWljB
gKIWMV3OIl1R0BMtMb9oUw5Pg9AokhND8hFUObFzhJCTuVlJsZuyAsdMHm1F0nw0ILKWvn+XWkNz
GkJZrBjjnGSekQDRMzDSrGMXQ+vupps0ReJfGeOhYOy6deP6aTTNw/cbiSc4M8QzLG45uOhnLzPS
lVSEPJIGyjKxCBPM/bRkyQGvu1s75lPWnAoSJZqAtOxuMeMnK+zZB2KKngxgEAvRgTvHRUqI4qjf
R2J8qbmJV83sW7EjhIwODTEkhvFL2XI2mmNUVCxR+we3Y673L1aE4CV7jxRdwC6GuGVPGJUtfR9r
3RMJYk/WyH4Znh0A2IDAC7hcIzltrMTz7vuTSQB94VmzPYWAvvXs2JTRe21DGRuNjeyxa0jNfWrJ
KNsVLGqI5xmFlAg2gja4jab2l6xoapHml6xwCb9kysYklhpXa9QfLQ0ZKoUUHZ88eUXsaK2JB1RV
u884HSzKnIZQbtK78kC4OUohgHZoqsNzBNoW0byN5unwTvOq9xoniT+qNxLnIabU35+fowyU2WG5
cQXOs5qfNS5KGlI2+C/mLt8PWV6Vt8xQ4HhMKckSvB830PdZhq5ZpeOBXqx359M7aqzws5DUEG7n
PxSwcogupwaRuY7Yj6DXH7/959/++p/vw3/5n/k1xxuTZ/Xf/sqv3/NirADsNX/65d8e8pT/vv/O
P77nX//G387he0X601fzf37X9jO/vKWf9Z+/aX43/3hl/vW/v7vVW/P2L79YZw2xSrftZzXefdZt
0ny/C36O+Tv/v3/42+f3qyA9+Pz9x3veZs38an6YZz/+/kf7j99/mML5/qD++Jzm1//7H84/wO8/
HmBUpJ9ZWDdv//7XPt/q5vcflvUXy5GmqywEta4F4f3Hb/3n/CfK/IuUBr9pCAcNgXLlj98yaOfB
7z+k+RfbVUra0lFCkZNj/vitztv5j4T6iyENKCjMcXXLkrr1439+/H+5jP97WX/L2vSah1lT//7D
cH/8Vvxxtecfjw6cNBzLphbnpaifhMWfv7/dQbKcv/s/yh71gk7JtR4ry1rVI3vLZLLv0K/Qbrwo
2xjecEblpjHvIFgyGQr/ZFQIchPGvJQsGsscbgi7wpOgd0iSUzMokQ4GH/REtN0/fbh/f/f//G5N
Pvx/e7cuHgJp2Zy4XcHH8s/vtnAmKIZR767hDDhbLZPOyq3NrVUZAFlKE2Rl6r90iuDF1oQtOHA8
OhksEZan8EXUpO2YjsVJjGjGHYziR5B65lor0+hktCH5DT2hLy4nSuxkuA7otQ8rJMLprsvda4Tl
GmtB6p//7x9K/tsPhWvOMOg3CMM0YNv/6RLEjj46bUGWQN/iB0UTxJE675NXf1DJNhpFdYqYSTAe
YfBUmKHEeDF4bH9++DwYEOFC0TH9Lmqz34NFQP1CloP04rdITHDHyFq8gNPxlkXGHJMDcrZzTLrM
ujO6VyvUnqlh2kMESxot33BUuH/gP7GsQMrDst6hljZ6ae50BSpiyLsj6n9GsVmIxX0a3J2OAtcl
q9EODfVQYVmir1MODPZtpIq0qkjMvJimS9CTzP9YlP5lTfrn20GBev7TDWHZqEd5UBRAWUs3hPjT
DUGRatC1rTdY9iV2kwCiWcoJ16dwq/XY3nVB7l/SvjbWAoPovUciIGqc1PlpZuIl6fPxM1JYibpk
zlhU7cmxjjVwl5NB0DFTbz4xA/yZ9JFo6A6YJQNroY2W1a8ncjPXnSTp0hVZuJ3ammPsgpbTUy2b
hJN7FIE8xZvgoiaC/xdu1EjMXdz6B90AIyd6qLLtsBYpedj8eEzVicTgDiteQoi9iQVyuEf8kJBG
CvktXfteYWN94PdUW7AMojyI6gM+dRQdWX/V7LzYdJliu2bKfnAR5lkO5/YsRlUCyeJpBAIUqnFY
YzSZzWrYL9tkOnaJiWK8tNDpJF/kssX4lefMPTWYtCf9Gg/5fB81LeI29WkFuD+z0ufwEJC4hF1U
Ue/5JWEF5Z1eMBsyQvrmschnNWu4BIMTEG046WukdGfLUvVdG/SvpSjQxzh8hhyCbXwLnHK1MN8A
Y2FM5ADt6Zgl5bU6ZkH7hUbyVjF8z92ck7kjt6YO652w38qZrL2f2XdTg+xesgSvBVPQFayQemnG
kJakmmA3T0wC2szUNxnY5FR5PfmixhKHX3vwqvrAvb6ZOrDZGvh+vDf5MuscOGOlTtRRbs9M+XwL
k+lejWWJSjTBKBY/uBGylKRZ1oUeLQHx0wo3jR1bK8UNH0/FwKKOM7FuwvLFp/0Le8tbC4v+ea/P
pTdRmRyh4BzElT0Am9bUvlDuAZEevUo7vDXj2cJujOQpNVp3ianuxwpFOnFmEKdgEK87Xd0rB16c
j7RsHEYB7scvlsoGHDxm/Y5VGUuSpJzzhp0hLbR9YXdX5agAoWIuWUGqE+D5ukHqBe4SG43q+m1g
9+RY6ko7gIY+CFwtwA9OIcFIs3j5rq5Bx3LmzTaEXu6nwWC+5YptKmYYYj3KxeRq1myNAwmDChck
yNyxGDRn7bbtq6d07k2/1g/Q+KNdwgTKtxv7nOn+C1zhYVc2YXSZ8hQFXoLf0gYN7EHuXuBaKi/A
YjjZY01jXa6YQQweYhOKx41Zoprl2BbGMJFpqYgNkqmtHUYtW4KTbFJen0kN/lMGxuuKJjTebG+f
O35+jBC4HuKCsXEo21NZ4N2u9GrXRD7T3irJdz56D2KKQ0haaBXoupf2A62856ISzqXHeYDkzWY+
Pzk0LFMmdE2IIst1uD0M4q33pp+/T8E0oFumxdX2zn2L5nSH35mhopiOZvZU2mCekkbgki0JzM5h
6lOI49d02DWoBjV/N4pZhFSEV3hIpEOnSBLQhuOcQr2QBD7sAuucGmiNcvEKmORRC4dkXQVBsgtL
3mKk8HqnXRQuC+H8TFqoq3HpnbX4FGLF3rZd4m/9MUZhY4xHJEzhyguE2jQagZWphqi+UBgooJEs
UxpYTlMhqDcSGw0PtuvJnXoedZfelUVTK6ec29ox4iefLOTW6VbKNl4oJcDj5eEOD6XcUP895gOy
yrKB7AAneAM+6d0BOLEo5rFRqkXYjewRjXX4Zo8MgQZ8RTsnzUm04v3oMmqu6NvkQa8YjrC692hb
xxPnrWpjFHPAhFZ/mTqFX1DUu5HKZ5cBCoBiNA+lcoRvMotK0rFgbwoQi5fMJrbFRVzX2gTfDZ1L
c5FvMMPaeNIQIuVuywmJMutcDM0X2EFWqoAAMgPZ/LaI82Kpz7yguGmSAxfDW2h9WjCEiNdR6D1a
ndfvhZTzhAqd++BXSJimaVVrhJFE3ZjBTOJLHYgToGm0tlPfw02U+gH7MdWV/24ZhkcsGXy3jsGq
N/XV0ZvaFo64Zq1C24RRXk23eTIYV8g9oJctgOfweA5+CYNdC32xieha/AwVSRuOPOOeV9eB1Pcb
03DaRe0yoafqyG+7CkHAqOLpZmDRvtAxRHXhx+OJNmuxqlE/uNqVGCS6BuZwqkeioVtX/mxaEjZV
z0vmqAf+8WUE24jtzNoEkivtGUaydFv5NbqafDBmyyKqCmgq1SQfJhs50VRBQSHm2do3A/dAM/rd
pY/UraWqAhsQoB02S+9YMgYQc6ywotjfjtkxTNF6QNNI14nheudYKpI3Ne7L2rGH7RDzmAyoJi+O
U44HaaHE4niIZMSBnmC8+wIHkz/6T8rMsnNpIDKLGnALOrEaFSkInsyO0V7XeJJiIqyXCLfe61xD
5FXWr225DWtLnJ1RvRNhCZi5TcoZP1cevv/v+0sXAlNlGXxUysGLkcIWW5sgKzpdj3YxFlcAIuFu
iByXOY5ihXeCkLNdGa8FqJRnx29ue0gkz6lhPrrMs6rJDQ5JAb+alI8nV3ovqk9ppXFAQaxqHb6/
pEGCzz/AYhhOxOm1+CUAceFvjJogf+7K+tPRGv8mizpaG+4B4wxtjqCFXNGl4ji3ggoORZ3HkZRD
KILGGZrU493wAyOj0ZY6mwDLaoLZKSujcyPpw9UtgyrMd+WyGorg1IGWzFv1WKb62R76+NjTqV0h
GY1otiJ9B9Jycq311I3OcZi/pO5APA9pEhCs/PRc1+OeQ4R37KaWydv8XNb8dkNw7FVo2jOn1vHU
pNMpqvM3XU7FpuoLl8fQOk4WiIDUQB4/9WinBz98CULkVVEYjIQERPZScl5CRzMSN9JyVYOKObet
yuvQ4I4wSAFYK0jcWueeUJjGuCToZocGDD5tnkBoGOkknp7C9JBd6y3RhpjacA6ijZhhXymyyXUe
MYRAylCsbaR2S5O0VzSJwDsGAw8FggkTH8qaY98DuUH7qvXTnWU4DE1KOq928qJoY3O673/FQGlW
cU7Mh5NNZA9h0iOg7YtOdLSrBVmMYzd+DOjNmbUgpvFiC6CA7h9aKstzVmFE9zjVLDsZoOa386M3
hvXFRoG0HUOBgyBJnKPd06iXWHAz8ooWNijZZU9rzGRWhTdea7a27W/SMS2vlkeIdqK69JJh3tj2
fpadhqRI91odNgeWMG1rWO42m2hIMEH2d36TGwtzaNEFZlc+QqTOZcOZY9LvqXT6QwohTziAUBXy
4jTx4ps6+qygki4bSS7fSN0zKPMcxU54jkzuwEGgcYr6xzxIqOsMvDkkghcXF+Bh59hvg+7L2yms
Xoh4TuiBP76C0PYZ1+RPtqnkxbSRUI6NLI5D5r/DqtHWKB0QStklEV08T6sAb5DHQWo/Jhh1iSBj
a0Jx/tE4txOypcCI1LmwiXZjeFoxoC6qqb4Gpb8z9PhXm8bxprcVz2pZLW17XrpDEP2VOru2HtAU
N/FzDhYLwNAznxQqYFci84CAReBHoXN2CvkV+z1CPLe9aeqS3j9y+m02O/Ez69bALnpby0tacG2G
rk9od/ePrIydLTFOuiRYIIdBZAaHxuiccNvsJEnBtRr2vWiqne4zghq7rSSN72wGdMqjqjmPfasf
0prcTRr77TLxzBvLIeenjDpt4bnmhw5PiyiAnqNJ3A1rp0MJjTU1ISSX0wj0XBTHckxPbUxcQDHy
obrVpR+QqcYE+aymEZI5OhLevWR96CEC5PsysoBcFIz/a1rRxbp3kcEUkA0OfTADSJhOFm6VbDM/
uDq+wzSyttwlOnYm19I8Rk3fbpjXzQSsStz0frOdIvVcqzZ5HD1xDbFGL9gpSdwJt72uUTLYpDdw
xmKZy4gWj6jI3HQfaLD+VZu+onT/6XIlVPlrzJ2zyktvZRIrtizqqw99ZWny8a6QoTknhdEA8yOy
+F4KeYaXKc/fAoKW3GrYeeh1yEClr/3fRJ1Hc6TIGkV/ERFAQgJblfclr9aGaDd4T5KQv/6d6s3b
VMx090xLpSLzM/eea7INzs36ZFfNZ2LFCRh4a+H51t3930vMrLTnJro9iqRqds45qBRDJ86e0Oou
g1EnMJIQhlkqMoNY/OUvjSpy3Hm8Ibhw3psuf9d2hcQGiComsNE/FbZ3Gz1rvM+Vaj4M038yshZS
Ut6UzhwiqQUtntfggbWcXzPNjrdM5seo03BTtvZnA7xiG4ZNeBU0ktAY6wi/h9oErRP8ycfqP9b8
6btjLfTFi+AwLR9N7NQ5MBwcACeKYBEv82EvsRzpZgLUOUILj8Mbn8gpCCcmtGOEUBBF1dMwsf7M
kyrdjAkQRG/u7DNPzqkLmHpOIXg8KMVsUFvAx2OBObYyrEKmDBZIqzmGH2wXr/wZr/Gr4Hkae3XO
AUlUxM9TCUcHUkKzkwP0kGgiE64n3012I0TtN2EPahczYS6pZpim1/G+BLWxRujMMF+4YguwVpKQ
7uf7PCn/jqHzlTAy+kRsjHBMP2zMixq2LouzPRAvTM1++KmnKdpqzT1DvPcubeLx1YPd/oQ3cSIx
kIE6NzcK1yFebjOw5lkF5AWOcFAD0QCxiWgFvDjN1wA94y+h4xs/FeIrOtswhAt4v3wZkenUfC3m
njbN+IazObpilzuGxAhvc39+D1o4T7Ob7UPITqQPQpvNPAbVWr/qycynKsWLlLItgB2qM/CgaVhA
TwGOtSf7vdkY/xv9uPwsJ+jzLPtoH+vZQN/Q0aWKo7/20F9GwkRfUDdY99ZRH0t+5WdDog36iK23
EDoZVCwDEoLSDiRYHiPAd69E8E1bFqYI4jkjCLHx3wVqyoe9ztp6EdjYpfHsz1QSEY1p8TRNA9EC
QPwYZ2xj07mw2nCojdJvDskkryQ4u3fPShgN2NZPVCziZdHtDYwa+RUgPLYZhYH1MMkhOE2GIfsI
PH2ENgoY28Tutw/8lJyy9ncVugTNta1htoDVa/QxJswVuNWcsd+bN7EMKkowyRGYmjUC5QITElBd
fILs1R0LE2ncux95Yd5JCQtukHk/Yo0+Jx3sX1wo1jrxiBwNLSd5N0xrmdO3CDOLhPwAy0fblCnE
3OMUHqpCmncbz+8M28okUl+deGleqsQ+qHxXD2H0zmbferW4oys18W/a8l+mKNl45LArwlXex+7B
gK2wMjvG5J+KfMN9nIVok/jqieHiKO6CpTv8+11h239SE1rXf7+5BGcJW5zEgPCqQG9BmvXPtpXM
HxOao4tebDzBgdEf2E2KY4vlmCkf/zp3EkwRNMLN+EmLt3yynV1WbKJQg3BNULja+47wkVe2zumL
4+jLvz8lMN0fOy6PtVaZ+cRBv6yHQZeHf//RIBoyEgOfI6XSbyFU0n9/iijh8FRM/iNTwNur2IgP
Hc6/6s7s06ltPzw9fCBion0OopUG7YT9yOxbstbxvI5iU+ODd/12OZaZ+zCpdO8zecy7CHE5ZRRV
bat4mD2GJJl7o8pk6JdasOanHLuwbc9rW8buJqgBBImYUgHCUAEzCHvmEpK02jClzYMbyeXxnLl3
Y7NXHxeYNr6LktcqR4RhicQXywLTh2HqER6GM9u/9zWLKrKyJja87nb08YaGEcRJZYhUDpV3fMQT
r4dgsPlT4I2VxNLHVslsWz7TbhFKLGVAEpqFoyYLnNNo8Eb3RXFtw+5SBfIDk1yym6aYrMG2tzZK
nkdQHKshiNz1aAVsmexM3JfexclMsCvr4mwNhjHYy46Cxu2Li3IpBeh/2nu5DN+GdeMKz/97WlMe
ktr8IF5EzpqarTw0RhhYijoB2XGGFvcj9RKgXoP9rQI+2mhAxHrsEbzP4FdQrZrbghfyiUnstBWM
madeWdtkANCTIzwrjo5+GMh6VOwy/WuN8o/d4ZDplYnxJ4ifpo+fCyUr5KPNIY8TNHqqxxeY2CeR
Et9m4SJsJpnvWwNSmjX9ClpEBk97iJ97RMLrbQSOdMvQ59mdD4N2CNUdZfdEmmEaSg3T20IbrIrk
hMmKhoj0aptU1PXg9hQPzs+qDcgdU+VppKBZu9EAcyZnVRymRAPlgts2RkrStuwNLWPecpWKjeqT
D+Ygz37ak2Nbxn+DAZXHzEQu5JPO3Wk9CCcWDLumsrbKxsGSlcW18BwmEqYHTwgrgW79SrD399im
P4ZSr1p+6hYVJsNSeavZ0KyomA1O2HA4g2q5or7ZNaNGdcs8qPahMqouAZous/Etc617OP4AqCBO
BWzrccLxNKW5OBlDz1YDGUHkW23HWH657OsRnYJsNHIiCM9Fm9X687ipw27fWv5PBp0aD4Czblr3
IYWDgDv3xSOWsGg3CSvMpGzBgFN4pox/NsuyY2kBH81wTzW1cxQFJcMsmBNz4pDYkZptPi79qRxc
IlaGPln1S2Xjjh3GQ1lQCDQ9IEZ7XPedxCkhnbMV5jnKDbp7tmDH0gC8dPHLZT7B5snovk6goNjd
Yh4psHj5foHk/2FmaZg0Pc0DYAcAYOyIIKeWFRRfcCqEj7fOWxOyambOfRtTPT/lVsDRgv+dkbg4
eeP8l2nV1SJ9a+tE4a5lJJtJXNzC7lftMrC7b0Oycgx6j6D8FQXBe+I47S6JzPdIYcZEy6/yeOs4
77nrgO6tcdcWUY1JjoEc4IoMtwjMVD5HMWp3QGEhoBR7ZEbbxFa013XQb+k8Vuy3RByvGZ5yoRFY
8kCVnHXThk8lOoQV6DWkaVgHO75QSNWXMuP/h2IjO1q0fbk4ALc45t6I6ZanHt7uvEIW9oUl29/M
gjw8L5gpXJx5L0y4RZgKJsaMfKqt8qGqubYxlCHdz0dgGrDkxLrnVD1BF52R/pSU1Fwf0xofBamX
fbVvF8k2ICA51lsAdiLbGc+qhoUSad475hFuMLVH3esJ90HxrJ1iPLKjvflRVOwyb8TGmZvlyISy
E2V9CixTH3xOzBJk1RaLyzsxBw/6hPVRMkg8G2gOWDFzm24n/BB1aW3sJd1b4uYzcTg0j3RjMFjZ
G0kZKH3iWwQt6Brp6mWsQv8etKCL+Gq/W46HjQ7m5jD1rzPKmPc2UXcE7sMTRrB+W/nu1lWFvUkf
v+TnivkaVxGXeZQE8cu/Gsip+QnFsX5VvFF8OqZnFO5sK9guHJsHuz9ry5d5lMuqHqITlBxJ60Yb
5LfOTycgl612xmrHj+roOA15bmLcoskacAaxHbSl+OUwqiURiigASzbxgQiUlewNDbMrsRwWoXsQ
RX9HNnSWE0ubuVXtQXaSQbDAGpCNMIlLymNCWcO/FZWLngq96SMqQv0exqigoHy5F4WKCIIYc6Bu
yTMwqcG3JeLgak1853b9cEiAB0WCcJNVRK5NQDVB7rF1sXT6OSnv7OkIuaoDCmlGi9k9UE6Yvvt9
71V/0V5fE9H8GIsMBl3NXLkJ/GMXw8jte/EzrDFya6AXAtonoMS10N3vtO922sODgeGYASfH8Ip0
38s0NGId1f3FSHMXnl2t5FhFmwplnVPX3Xugoo2K1W/fxxwRBApn1MAaQo1KHBdfXHxbVkBM9a7u
SmrXkpQ/guy3tkWEiA+tL8eBnxTmlR0SlyH0wtNScafOUr+i4wlPjKn1ZgIDjZXnkPULUVZcvCes
3hQBgG5Cn00OvRqSTo81EDspNOjB2Y0eNI6yep29JthM1dfkOvZN17BzauzLc4wJUnlI45IF/WON
htUZHHiONngR5Du7HOf42sQWEZeCyz6pm2XTqUdOCnlir8Zjapd5yMPT8dwGiqCnnBmsCa9uhVzM
cn104RU3iRlY/+aAIX1sMtu4sV+jUB77uMqByXor8AU452ZzG6qJMs0uqENmZMM9m6um8Y/MoBjQ
DZualTuBWZVbh4chY0DbztO+cOQ1iUAXkpmQrJO4RGum7TvhBxqQmMsxS5PoZw2lkZ9CCOzhcyjj
/a26+s8kwzdrYujrOs3vcYquraupICTA9IV1ZaTHYDUhLCwwL+4qz3rrRQqzF8PXMDPnsmA4Z1XL
QL6UYu3D6YJDZa2B2uid9K6yJ10klOgAIvRyT/Kt64fyTAXkbNuJ+YylYbYiA11OoDOomsAeZNXy
I+oGpHfhulyEAojbX2OQMSsd1H+9wORH6dDyUDE4zPyHg2UxrOUJ7ne5E775GqtzdBSRJ187SLiL
BNEf+Dj5zYx8D2xnNkaSL2zazezKcO8h55qM9cLXT3JT9mEV+Y+UcdFTKJF3EbS185VNGF7MOLJk
XRn5xZ68z5dJ1j2+sCBhB+hXRzn7qCo6a6/Fb+XB/JvMstdU8OS4WU/j5DUH4B77ZWm7PYul+lRL
CAVdwGB0aZ/ZVuzQO6+CFvzoGLJS8SI9wCCcfhaNCLa4+1s08GRit/Tze2/JV2VmgnUJSaMTXrhD
rITHEUFVRZpKP5X1FmQKhUqpsZPGPaX7kO1JvX/FT4kotWyLvQqh+HQqfyeQInrrAlJFJcHDvYal
ogNHrBS7wV0Uk+8agZTqckq5fkTdW4p33LriCXrZT7QiyTM17Jcmx/ElFYnE59eS/APgwsKquSHX
3vEvqcU0x0PluHEr52iRJP8kfCAdfj5cfBTZtO+Lv07D8D5O1uOMqztCteyt7xbjSiVGQjNiqItY
efErtVauVBtbwTIf2IygKE77VWqYK6O0LU9xJt8HC0RHyVvgloA+QlRET4OIc0QHzE1hNTGWZ3tn
GRx4hfMhaDQ4IA+NevhqyqLe9zP+AmvGQz+1QbIpvDFnvuyxZQ/ovn09f89kiFzIxpg2zd8uqzbR
Y0EsW3TQzKKh8kC63tkDQE5phmFnTLoc8iZo745H+V/PqG4DushDGgDC7PL+v6ADCogIZ0+ZSeLm
8N111Iw9MWRbpcGvOjOm/sZ5G1hO7lRSv2EyeUFo9Uwp9pRRtq/VoIZ1rBSz/d9yJmpyFm1DDVT9
spD99HMwbFk3gN5B0kvEORdd5qXrmY1KE9rnPB3gKJfmGj3A93PDYJFK5Sc6wPmw6PCrKcg4DPOJ
lIseRIyvbunctocqae5EH/T7KbonSTmf9TS6RAibm+expvGFfS71oNbhRDOE2PISQQ45MF7u0Lwr
vUee95rAlgPWGtVrLWP7Utb7qQjyCyN6f2PLHnRznyyHIgoO/jSSSP/IxUA5pu7RIzDA98wtT7gB
mRpX2MwAcaDUIJtjXC91/F+GpXnrjhWzTPuDqo2CEGICf536Q2BntCNOj9jH2D1wp6Ierrk/kpLE
wcYizWJKJ2p8MlfzoH4JDmw8uos3mNMQCnnEiNdX3gkGLSog786hQYxKNiInJbd2cAgtr6jVTwn6
eLgWFG+VfbS8mPE7nssuQYtfNBFQqMA9OS2uctbu/AD08u36u3Cc3VNjMIQbGg5hEWe8NOleuO0d
4ASpAFVAMnaPQKkyWJWU9HhmLb2t4Nk+ZRhrLmZAINVn07FdOMLDdqYOqeLgogYu9YosROpF4C2g
FPakcSr5mzntL5EIn197fKJcSsi0d655xv1PikzF+7dNtMG9HDxK8kriutc58iEHbkTrouOoxzWQ
iReYjSmQVywCOMZfdSg/lEwgEqBQY9TiqW3fEqfkSw57QWRelndfRL7zMyStl1w6n9XwQ6mby1VV
sLdWS4D4Flhc8ZhKDzXZmU0wEPSUmf6KrrW/VrL5z53TaZdCT+Q8zAm9p7DKGtOdyyG2X6Tj7r1C
/+Yy5LOVxz/DGOP9YjMpScuZCRY7fUmoOQi9f3+TnIpLZMH0mZMZh5BlHVQd8XEaAC/6jznj4Krt
MNCU6uhOBNbgRWo3W8O5rgE5zj3pFWqhizOfhCh/A837601kJVUi3ToznssccNJa0Jiccmt5MwYo
OAJyeIPI/olc5m/iNFtluSSlHLfj46ZdxcYj52GqVgVUaKWy29gNBwMKc881RkZGBsHdm8utzOPx
oBTsXXLul8LdeaOankBBsyDuN6NmEx7J4p5KEFup474YnyyvNoTrlEXyT9W39gr42JdlSusUQ29P
etKna+cx/sntp84iFahTePyR77wWsFKRVPFudZbZ5IU4D1l6WpirrkusrigBRkhD9TI+BXP2N14e
ITpJlW/6OtoTGDxTJqYUSQiRvAxvOIc5ZKeSbYoF/MBupDkQ7suyo2vWXSGdNaGnhAIY4I0u0t9V
5LZvGWly7D7pJYmOKol0EcwxXMIlU/JCBpulCw/Dbhpr9ZZ6t4RrIRvz+aiZ8R1pN7YdA8BTINHe
5XZCUeLwUOdRsAnc7jvlrYFR47/IgfmTV+bXIAAwOtmx3tlxdqeSu9W9RCjvsoWvkuTud9OpCcrp
EvhJfxuI60R6I3e6Q0FBVzF9kObDmavi7uqlzdZrkRkyuP/hsnl5UsxPTsu/XwLmEenkvakzHl1X
vjq1sHYN64+EfPKwacUdb9AhocF5kuMybLTzh4zIGvKFsp4Gildu9x7vdH7Qo3sATCVWsXCCdW9Y
2BST85n4bfFKQfwMuhh3stMcBjdHZZGS7kJqs8W1XBLwhJSfhjTcDaTqHa0FxUTY6K3f/Z4WaCfF
EF5m5t6YSHBqUqO9LW5E8tgEX4QWprlKFE6sewqI8Na8mev8VsA+Wzku2h0vI68BbtWfpJ0w+uGn
5QLbNU03nTskWuhRV8148UoTPqibuAAN6iZ6caYbpWg3TLgdFf2R6TIcR1d+tCbxzrBgduR73YIE
2gL7h3POFHYlh7DdTHCzcevzWanqajfL4V0EYb1Rxn6xosreVayuEi7GosU/WIeYRMIMZQQqNf8y
0nLt8x7PQYDLekPf/pvxK6O+4oZfqPzwKEWfalzKQPDe8rF7deNsk+hG7BdzsbPEOWRm+kLj7p0e
inRnZgTZZ/lhFOPbwjJxB4cW7B8BdqGdbxdvJj1ATPvE9+ybH7rBkWX9r8CJt2UbIokZMIsrXX+O
dXuKiIOg1caOZAq6CJMdXfJPdhmGEQ6obCdgECxmKTdVXE2rBSwue7/yvcii4EK2OFFwlLwB3O+V
AxUFbEPhbUwCth3WIlGNeplP3Qw5qxGQ/iLfQXnweAH4i2feBlZiRTlJGC0/FjAw6SkiQ+xkl9F5
JnZ318DhOGndjvs5UbsRugudUUxicOeeu6Fitxiz7fJU+82XGj4efXdSIcF25TostEcqHfdr0rif
IzcXjn1hn3Rp/ReADNhK4rW26Mz+a1HOnLRJ2hO0SyS0TbVdHgqRNmuCA3bS/z/hxkVlw7jEYnRR
x5DwcnC3J7flVnFUgeUUXW9sqj9LZ7OF7LPL4vzJ7Ybt+BzdJwQgp/+/LHP+HIYq2fEuy0OEEaaj
ROWn2HwUxQjoxPKzE0uG7DTJ1IUfCM+gKb2HtTP/rxWLvZligk8WIQhN8oaNpXF1kGnBxel1RztB
1TnlhEc3wSMD2cGSQVjIOs2Lft30nCsBy8cxcv2NiuJpE8OVUIiLDs6QHDs+W5upSy3Wo4E+c4jd
Ybh2excKKfY0oBuhQwWViJp55RL/GP3mj3YYfKRORgaybcPqAKRqFck2U+OrnSsGDh4j54qQiG7G
kZyjyFmJARFxGxSn0K7Rf1I0NnL4b5iS350S1gYk1YtDk0NiXHvsyJUA1oIWRnXffP2wpMjqPUy5
eccs+hCHJkwic8xwnuwOrVshocuGdm0tINaD0W2vmqUg8wjw/M3EjZjXpNA+uKzbWkztr66x17lj
/QyqwP+bhwjZk8xek9IUHHDENQeSyCTZif5r36v55eHpHcSrA7L2vPyDNqRQQyUezN+KRVUNpMWe
578uTEycXHg3b8xaGS8LQLMeu4xtHxFnJarqk7VAf+l658UiGeOpjhv56WUwn8sFUfBkW+eldx5v
HAZLxbJ87QRDt+vLut1WZX40nXmx8K9ewdzeQLU7dxL3sIYeSTokHKwj0rVPK808FGaSeGQM45ny
14z/waElPjkki5NdNM0Q3w+RGVkjdn1NC1GyIXHjdD34jrw442NzVsM9WhBMAfKnyiHAi9MbfXnj
RD/9Ud4Jj5IHJANnNyzSPSvsXeIIqBLVHOMdoh81DkJg6Qx6W6chdOiZOCsmTQVU+b66JHH+3Guv
2lqmao7WwE5Axc28ynVP6AIkzrXtuOW+HBbsqJ6VsVSgoWIw/HN2tXsiLPDeRiJ+9VI+nKg7GW2T
zTda6SF0csTzwFY8Bn2Gcfu+MqpmMpBdwyzPX/wlWl5SH00DUvpbV0RfXQTrKXf7hOMS9xBYs2I7
szTcONktz0p9JUb2O0wb+Z5qK71Otf0b0/CTmCvxAXyAkGZske44FruiJl0zlnA5pTNX1NbAy5ja
I5X1xbhhRBnt+IIDEGf8Lo4Vm4uDpWWb1w9uHWsIJfkjfeJb62nx/P0YwTgLHY9cziG3kWGH6bn3
sJUxAax2C9HlRvYx4cYITYLiK5Sv6Fhnevv33l5uQ+jo/cQwt9dDdgqDwDp6a+YYyVq0xEf4Q3Lu
YnIyFandhMEla8tmTCCSAVnSjIAsIn4m1lV89DRg+zBaFtI/Z4FdlBQWai0eQIvhMH08i65OXFqC
uAnh6qy1PxafIna6HY8IOJC0CM7e9Np7DOXrfZEjyB5wTK5F0oeIMIbuAZUgXxMywLkClTm4ZjiW
Aca//PGykIaX9j6LCCNI9RFMV/mEnCN3fjc8PIdGwNCbw4bgzqkEY512kihwvu7K8s5D0ahjyruC
9/cDAhnRBl7/Gbu5u8W8MK6myprvXc9xrNCMH2vKUMQ2muuY0S4dlreqVVBvrZwqvFl6EPgjATZW
DaIQVX4GFAzmfrgu2jJ7MWB6ri4yjMwNBDMJjVG2dDaWk1rXKLLMMS3cF3J2VtEk5tu/l+DxTzoA
5RARJMz5zDNJoYo+MNoODXrgZAbqGozBR9Vn+uYvXg/yAGoaWia369PvtkANnU4dHjdNXTxzVj65
lkq+jRMdUJmSb1aGJPRMUpDR128mQn3hwhrxK1LxWsREvKNzOLLbfxwxTbmdmyDf2nFyC0bdf4A0
mDLAIKx4fggU60jzNLRnDKkr1QsJN8C94wnJ9rWnqUyzsDkOrMig/ZDmaKdvRRteAOfyAWnlj0CX
NSPTjBm6TpP1zEr75KWE/TkI852SCZLr0oENFqj3hQBCAaw4V2r5rPk64YOV4hpX/XJvCbdli39a
iPiExgj2m91lcafMiZ76Crs+54fZYBR7j+s+vWrGv4gsplfmORkY3UYiRfSwD4/9u52iCEg1Rkkf
rfYVK88OuXd7QUiyHdn6KfNZ9rm6ZmFYvTMjfaSXD9mZWPj6PfEwzxKrRUHl+Qe3HGbGs/E7LGtG
AziJWP5z2KZ9tS2joVknrfROw4K/kaNz2vii97Zel+ANxer5NvIruYyOM6ti4hVluPZshJbkDDKe
7tMP4EEfyvHs1z4gQeqR9tWpurylTvRV0bPBttIwEpHYM+f2YWmQXSrHHxys3VqYcURFk4N3V+kH
fh9GsdCLnopeiRfHgk/mLL5FqFz4XNSAnKuY5KBhsvJr0h/HlGq+S9iimZm1UshVtOMqIkBtjvVF
ljE7FLZhqcPd2kN/h/Ox/BgTdBJqOUENWdbCxh8BFBhrlZ/oHwED3sEE5JtOA4HtI2CdGIHRxoHx
vdaIPs/eGOPEzRJ3vyq4c14afJ8vCXrHbb3A9xKu9ZRWxr6Q6NvDPoIqztmGGGYK0wPODXQKSbJr
AgcXzwTpFBM374bwDY0l6xKPJLHYRlbcZ76/nYawumQ+3HMHZHsCVbmKDE+Wdm52OmXHSlRmW5Nc
RqbxOxIWtk5G/a4TxFKlmd/85gEVRC8aaaLIGyPbN+7Tk+JN2xOWF7ZPSY7VlgZw3WZ8pzQn4/3f
i+N1cEMMIgJrJhvSypXcxH0nTolo+dHMFvPknArcHr3sq1GFs9LIQfD6kHqv31VeDpch73aTE6tj
gtOfijRCQrG0yS2Lh+8qG62jQQpxiTr3SPVevlSPFxRYa9t1i++WItRwV/K0Tb8YjcVHDVDLoVVB
zb3Iaz06H1g6qZ+d5ZBNLPMXMtU2WcHUvnEJ7hvn1r01LREWk94Pc9ZeGwbMJBe23sFEQPt6cOF9
ST4JWaLYuLL5o4SccxjmsNpn6DOfoQJiISJNyi3n6EQ6gvvRFTdQVZATJnQvoKevhsSkG0EE6lkT
90UH45AxMqMYHDs722Fqx3wl509fD6/8z5BKZa+pbX9mC+D3ECXd3cKYCV3S5/iq64PDYIA2zbqm
cTw9K2Wm57b5amhM9hK2Nq7pZTmOMvmPOpSQC3AZu7LC99SnwbLGBZevsjkOz1WZWSdAmdk5rbJL
HS90vlaYPE/OnDwnAFDoJUd90xEBtc4/hFVnAoAz4tlvBIU06mWbYx6xRbrASgmHDXy5t7ZJfZ4K
gjylOCqh2q12IdC6LODu/14KjzZG0a8+yUUfl9Jv3mqVF88WwK+lBYsKuABmRNcRCq+T8DkueaTi
uD17PjOtyCaBOab0JmrS9j5UTDZKC+U/CEDYOuAwkc9Ou8QvljsCM+aMmCCJQ4FlnT6oELkt99ID
iDE8doFBXD+3roDDFv9zudsukDgNe9Tnm+mRA27HBHpbGbfNqWVMxkbVAZ7lBe6lbrZEvl/lo/Iu
OE1GuoifpEec2qUy1JcOkw/DihFp56rC2fUBWjBzm/BdPuoiqlSy7Gt33vDkugciZCVizugHTBDv
BkdAInFlG2thdd+zpyD+AVfGzoYYfQo6A/FBWZecSHhyfw4ZQgfiLMRyXdzw57A44ugyKD8UCyIy
DVsERQgW1cyq9I1t9HSrjQfSwljOzs50RW6m/S1wL+L9KySni9CXvN8GXeufRLGEd1wBuwZeOlER
EHJLpBko/233UNDJniaHTd2QZWYvh0ztVOBcOVbr784OLq5t1G3QXXDIMWU+qQWQfCe9al2FSUTi
GW7BdGxPfUsrPUk1M7mc/8TNSPKWC2bD7vCmMgL8zMiWZuySIBFdh/VinfAtg7qL6XFFTWvVYGY1
qkl3Xpl8Yl7lO7QAxBDku7YrY+6Qgwjn9YT9nS3xnvna9LMqfR8FVrdp0RjyoEuehli1K6ING4tl
IEmys0DonS8Dv6j8T9nk+2hp1vOg36YpWq6uMw73RYXvaiGFWXcV4Oq29o+y8IDZ0G0cvB4aYtwT
U43qjr9JagQFg+9tWc2m+6y0bQxdNAb+Yg8v8wOUwSj4NyKEV0EZ+DSbtKHVgCLRMAnzhKJy0+Nw
doseDgVka8IA1NZrXPZedXVv22uuiv90YgXHuZQXz1XrLsvFuy6nbNOrn0PCeNmtOwJinPA6xXmD
cy0edt5D2+vgtgq4f1gowo4dPQLsmeQ5T7ZLnQRx1CMzpRu/4XMzeadnvglL2TcXSP0T3fVnxJz4
V4Kh9qmTVvsqwgHar4LthunhQ7AeBrFt5lvo2ht/9hGMlgZJjDvK20N68qDovJKX/J+a3PTcjmom
seLxj2NopRAtGtZZ1CXICx4pveN4zDCyXJLHyyDUs+8j+1BeD+w6nC5NaOxrCtfvYJaHXGFa0Tya
F7fw8wuCaNyVFqkISx8+94IJL3iraTX7/ElZL9E5acb3iAk1iBOsS0V07hpGEwA1c3uU12ACfi5h
hBAlZGEU7mwgVQ7BH7KInv+9JBOOOQiyVdZ8+dMjtL3y4gOnhvXspDM4lia3fo1AVxxShmqLZbRu
3QPtSPhMxpeNEdcj8U66P5xqIsitUd6+SuO3CdDxmWjbly40b4Xrxa+uTbb3bM2QlXFnbYJBjc/T
jKo65J6FBHif8LAnuBAOOG3QYiDoGdjTeTbfo66gbcR58c4c29lIP+8f+MoBMpDtXUYayqdxjO8F
0TYHRmVqXUCz3KGS2xayH25233vP3vg+p4SyEpgaf8s04ilOsvxdZVxsbg46JAjBbfXCLs4IEZ11
7rtfZaTui2flL+XUFy+JVX7Xhe/tGMndBJEjufxkJzngqIGdHCJjfePZtNe8i86WZA4gdN7kvisO
xz0Hif8maUcex+g2EcBwqgfAsRmeyeqjFE3jS+Pbai0FQ8jFsdMvCroDUmL1miKd3wZlOVyF8n/2
QWxdqnqab4CvMIxFkzwCgGAEFjScLHYff1vRDfPHqyTdHfg3u1t3mK4m76wPFKUo/phFMw6CRz3X
7ZpUB45kboss9rG8pyb7yOmByhREKlo4wlaHtrpmYMG8qgW4a4tzEjPbbmq3OpEVcDY45+9eJBj4
5C9huB0wwfwgDx12rvM3MkF45ps4M/UoL61jscvl5Um4sX21o8C/ys5HH+p1KNBpwhxJNlvLhGbs
4Di5vUmOmCLa82QBIEQOMZKAYEX3fy/2VLmooA9Ylj08iecB1BtvQEqABPOG7cKU7YI0FNoTChRa
2+raDtF+WkR18fH3bjUcnL2dLR8L2pzd4JfJpqMrpVDlPG//x955NEeuhMv1v2iPFwUU7La9Y7PZ
7KbbIGgBFLw3v14H8xQyoVAotNdm7szcGZLTbJTJL/NkBI2bTNmFjPmuLRyTDjUE5slkWBYZ3Mf0
1PS2eo22E/OdWncttBsq1U+cPbytxbN4oAaTyW3ubpSv31vuVHuto9C+cJ2tU3Qjwi2D4qLPnUNl
Sqyg9NwDD67PgOdo32gpZiIbsK2MEZquXzugCP6mTrf2UseB0hdiJtAYNBCBM3cXdQ9tPZdcG0Xp
MHfitLz1AwjXUwm3YBzs4YtWg7BkWiXpxTq4jrR3qdnjXgGthPOmoW2ZHos0Z5pouY9B1T8acVjv
mQLlV3rOtqyhkG4iWTzSHDQCii9JzRjYG6mFDW9dAEwUv+aS0VG4IWVvnGRiNsuc9xY3WQKNltk8
jzlsZy+Fksi80z1T51dec9t+trI2vCgBwnAQ9mNWdvwBl0FKNkuXcDgpabPy9Fqr9HvECcweYqpd
1Xao0HhO8IpUZ60s38i9yV0hi/iMavDowiFGtSDtIuy+uTWNSX17JMJVaGjlEXBmdawUCgCDnK0W
J9rBjVrtYM8/lF7BSW6OiGMJP012op98xElKs4CZ+nMjDQ2gSIfa2Wo6/8z/A9xjLt1omLaJ78rz
5MTlzsNrWhtDc/z3g8698DjFOFREwcNNXdSGnBLl2BKbUcFk4gHus/3Qd6BzXRfls3Qbm+P2lO+s
HAdGkrXNtVE1Aek+zbf15IuE4SW4EjuezhYDSSKmzc2oI97xmizmzFRzS/FE4z8aGeLr3jroTJ8h
tUWjAqPBcpPT1IE4bsn9YIwXeElgfEN2DD13qH+zcbVTa/Q85VpyUnr/Evg6BcoAZLeZbt0FY9mT
E1X/7Qdj/mWltbsJONIupwCLbtQ59KiF6Itulj3WjP/BJSzTenQ/PLfd5sWlc0GbKv4ti7woXoWl
73z6PbqKoR+qj7ckmMdkU6ODm+bDn8SiB6VlruqklBf5KdoQigkiMqWXjXPLkNvhMfFvHU19WY+4
SHTILlEFN9g0Cpolmui1MYwd95rlEPt/Ex952dRZvOJyvv73R1CpMGeW6W/8Uk7+G9y/khlO0bKB
XGPptg9ayQSQoE1PIYdFU8EcaB2Km+rTl5HhJrcplzYUrVjkLe4MkuYLN8MmOxr2zg/cTan537Mf
zYzjU5b6724ePNpzTEcbgCKZ5C9z23uNdLpGCROQPhrpqRqm97YtTyOW8H2EYoRcm6yTkMdtYOi/
6HjTnCOkgozNCm/Ksm7CN0KAj9Io3zlJc9AJOEmW66axdkZkf9Bwcm8r+wFh71D3FI6i33IW3I4V
KpZw9L/QBUnY5u8ZUxYUjRn3oN18p7gOwtj5XaFxY/XbbUL7CrNQa90xTcJOendYIlhbCczLF9PX
wb71N/RaJETnx4Wxtg8sGqeLtOeuX0TkJLEfrs3M5mfUotSO+dF2T05vf8oOLaQqg462uxDuck+I
LRph9JsnPW6Rc6xrqif7Jp4Hbygg3nDSgvCrm3iipoyEYZXlux4RYGGVBi6VtxqCfhIn3bq3iF/r
/p4nNIBNGH0bIILMoXgd6RLbWqbJwSp07nrIyWtwKYgLtMe+n1xaK6g7So1P5fTvIdo1VyJWAXaR
w+iar1HH4B0vBp9gVtsqNKNN7o/f2eDKvcMIZ2WbYMToDOOsP3SXHpF6w9L9aCct1vO4EIcuptkN
nPIbSDZB8XvE+ZDCp1WrGCFZzFxJ++nXOC5+PVsxFci8i247IQNtTjUxVxUlovx5grK3qNcjGdsn
LowMqJi7vutACVZyaP1lNokXZqLBjgluvI6nYBUlbTIrc7ylopQrdGm1MBHcUzIQV+8q+oCAIAPs
0j+KBnYuJ+ggKHhxUL+Z++jI8Jm7sLqQCXjUvmpBuxLsDnAIud5OIEtax7ykWbDx9OQHrYdQsT3+
ybD+JDTIdsDvcr9mjJXNtIXuUYUc/ubfoMsAa6eJNcrnwUr+XaM73C7wCH7TKH2zYCKQOjnyLlzG
wsMoa3BUq3BA5eN9iJPnEWmgZBhDIzzFRNPFiIJXY0QcqhIiwxLQYbOPy/wZoMYzcIVlgDm1Fxie
cEW+sqkzv0CQGP9EK0/wI+6mOYAlxWeIvfTfhwgL7tpRltCOjYGR/5YaExhC13+hVR1GsFMuJZY4
vW+j7P7g0m+ZlnIDz5nQtMQz07hmNEQfTwFmbVkLaIORz72Opi+D/trFRAtSeWXGAv7frsNF9qaX
40c0YRw2pPNu6NoxMbVNmPX7ofTfi9IAdEI/t/LSi0G2eAHd4xcYwqvRqG3q6gT3xy+bcyZHU2Nv
duk2thkwpfpgLKeG8jRNfqnE+NTa/qeIzCunYW6s5c3lMo+YRo17RruftNoPusqOsorPtUUPVWJp
733t7D0ZuEvDssjXBNGNRBLXrAKSTpZs6kD/5OO13i/3vV/gNlca9JAXnLVXzks0xcaLJvTukAEu
7Mog18WZtlCWTXeTuDyp4BgQ7p+hP0H+MFeOHx8TzbrbuvbjF9lHa+RnkFHIfjq0o/gA0pMhiPWV
5dlNhh8ECo4YSO9+Yf74YfdqhtomSRsyn/U5QGJHBN1zYd1XMuEeawhYIc7wHvv2XwisgAtvtZt6
tUPeFqswHBVTtuZoDd6L2cwJZy6aeQUMI+FeN7Vutgw5kkWJ98hj/RMFjGRHs992vfvonifok3PF
kVyEPMFLd+Kmjzy2cClvgHfKkMBJLtZQ7doJACMnRroX+bChMvZClni17QbLQ5b/TMVTl+YOYJjy
Lx/G7zzaU8pLnalH4Nl36ocWwAtMsWA5Bg7X5+xgus/NzBoUTTnbVv+IGj9y1Ln6iqqOwhDvTbWi
P3MzpBlgcf8N6gaehJYq3xHBJ2SuX21b3dkMkcN1U+Cc5fyd7VVBDXiukbVvKDYIjpMlcIbIi2Yd
sjI7ceGC04EgFr5V1bvmTyucvGvBnUzZ9mNFeM13k30Vuycz6VaKuWFhMOsf70bDCuLJ/K1+0fr2
bAvmLMomy+MkRwZcIcXzHTIdY5IiN/bUHmoLSMzwKN3kHWzt05QyHSgBzbclgoGlQpiLkPsn445K
+UUlWLUc5rs1tQqzqRGdoCYNAEgEc5N3CfGqL+I0BNtvh7dsbiovQEioZqsxm3XHBDaVfygd2CsF
AU23Jjdv08jQt+lBN9NPlbKsN8l6MsTNqswHhIFc94GyliAl8OFfI2xMvEqZ0HYAiF7IG40L5bmf
U7fTq7nEwMzCRcVQnKKM6VOt2bwo6O3l808s+oMzgDlR43sg5BnWTEO5ABiInimhKch+DSTmCiqj
MCkWOkv5P4jDMrcI2Sdil1jNh8yqe1SpL7iuMxFVMf2LnuEkc5iq/3zH+xQTzvuKxsqkuTM3uHhp
8Vip/NWJzpDbViqP+W/yJvEkv2D8eqwc4r+5c25E81yQHGkqCnQt9REW1Co54TGJQLnp8TXmLdO2
3F7Mpn6mRyFeWcXdCnvq8Ow1mcLbIB2y5N2jYRJsDRp55djzZQBXSZuSB3t8LtSqkiGmt+GDAGVA
dHhbJtnHlKbVMsKDt3Syaq9ABpRJBwZ98p45M93RydhfKN0Et82d1xfPjTmSJ9NvNUYbGhm/rTC+
xOm0hU3z4Sn9bugQwVCA7JorlQcraSEF3NCJa5I1vFeGxXsj8d/6J+WZt9KzfiRmrkXUSdZXuNal
/LatR2qy9jLIvkWAPbOvK1pPg/GAeZ+QTI5GPmack4VH90rUBBTCMZgwjF/XGoCfoa8tvGz4FOGy
EN07MgkGQdf8ycuXKaieWKduVqo/NBYPopPd2sF5mfzuBanmQx/FodYB56NyL0wbzZJWyI4qW0um
HKpCGrPdlAPL/ARV8j2g5SpCZeREspDT8Bka1s7rAMvkRvAUBqBNBF9hrD3qbfMxauAjhFZ++Nqp
k7jRfAO8nxMVjynjA7vR3shP0zBI6H+RQFifHGprqf4gbWKYR11QmpRG3wQEOBPSzToZT83WcOuP
IfRIJ3nXgneLxgYziYBIRIXnGHdO6ySvOoJkTxUQHDDMpQGdo95QX2xQqNVQ7B3hvhupg2bldTdY
7ivDGE82DCjGVsZLbfPSV7AFCpsqJ9ZQ1nzqkwHnoPXwSAZiWqMPM7Qg0A9iRBEjMRh213cEkE/N
aj6rkvC+FF8TJrKpLP5ajaN2T8fgktHHFkMlq1UVA4mIikU0pHO917fKrB96Hh4Ei8kw9ueK6zRv
Gu1SKmspYSXDmS8eCEAuq644kg05mG1578vhK7DKTavI17kTtoZmriFrOPBbzGZTE7UFp8A1yboH
BONrlBBetoNkQQkKgFeoflMT8MdwmgbpX1W6RAQlpkouFzOPPUizN4G3dO535OIat6ekS7ZVo3P0
pVtOEFlfIqMCD9SXJRWjy7RyOZDK4suyMtq9hVxwAeE7Hlf73oMOV2LGZpRR0CpafMcwm3rASosR
3RcMCVeaxum+dWfb1pJDmub9JdhrFn7OgyEc+ELtr1ekPJdKe1Q9TWOZyyMMYmEh2p9QYBLpovyT
aR8kFxp9aoJdENQJM829AencoRGSUKdaC2tQ+6PPPnR0HJqzs/g6ZvwzCHKP5ODFbXS7v9DgzwFw
581IZ9hABxNE7LBYUKNGnCKxj2HyFZR4aKZ5mZg/8+C1xGq15z4kLupP1k/j/7kda9OEwYO8ODGv
qrWYARJRDMz+gEHiRl84U4yBzHWRyh+tTlAhh7WGD20hq/yNzr8clxnjKzWJhYJXzwcOn/y2vGKo
pwK04lP1eJNQ2+NGjPN3+8uXxXny3U/PeWGm8N7kHs8AfC8k8B7EfBJi1RRk0RWcy+hsTbMLXVBL
Q/7cCBymNzvRMayi/jhZWVqLjs8vcH74KQ1lOeNoyrqiNZ4h19CPcKO/9Cy4+kDsFyU3hTKkGTVi
RcjCuT5hDJ5yloTQ7q9aUb8YLhvkMDhYOl6l5mE2WtsqePbLAe9w6p00diaSPwcjH19A1G16TvWZ
AvMAkNK02ns58an1sXtpcH4IqyfmodPRp0T6TrnjpunAPHTZW6HB1+YuQ+u83uxIcPOkGsUR/8ZX
aJHiTFsfHhqnqa6hKTN0Hmznt1DDqfXSv3KQV2Lib23b3eK4vASghvE4bidt12lYh+DcvgCcuVRR
ehuhTsNMI9o38qYYrZcMTc5vXlQRng1O+IG9JZRaBvbFxldLxMdENEnN32zCxRp3N2wlv8KGGOhG
7tltIaRb5A+JsxQeg0YmmyRaNQOXL5UAuqaOaoroacEbWLzJkLdmbinSmw2YJC9cGBi3FiTLI44r
g76EwIjtletRDWTZT17IK4/BTeOrbwzvChaLlgHJdDRwVwVeUXzVq3ZkORjdhtl6y7DuJwLe4qhu
IwweSGqFzkWeP2ZWCOGhPZjjHhYgTnDgeWQ0OUM7L7Xrvg9G/EzmCPeg1e4dw764iqEPPjKgT733
FbHsdFaD5x6eANi+7NMxm48OYngWJqfGGR6m3ju3zrjTRQ8ATT7xYh5j2DMoac1bHJY3O2kuQbyv
5Q2595Ejwrfh0c1GIpd9xDdPcfJnT9xGwvrDcv18UfDO8EoakBnU0jlwBfvwaLX5JxVZiwrb4sKX
1VY3eUysTNFIS7kQ2WDrobYoSHZsNHij3gM0pKi3GXzMgiRxOwlQMHCiXZXfCZy8VrnK5gTT0TT4
LtQN7KFU0Z5gAcexmqpYdTLaYqi5Gpn94BUEEMp+m1QUicckYbDItKJ9hUD54uvWo4KNTYLsyKDi
NAxw6V0//sU6SjPX2stdpAxnb4M5jfAWjWFxIRL7gX3wZBFlrKHki1Y8l+64Nec4ktqJQZ6muf9H
z7ckgxbxzE3hU0Yul/pmOgkYSFAgLgbVP3F+H4hrckLZOUO2H0iNQ7Q9oe6/xyUbXt2yVrnXiCYQ
oOdHl9OMIzMTZ1wMBJWubYY95ULKSYMdaB/sISIqhOHWJ4rfp9bzUA1fmFuOlkEIoaGTGMzUuHCL
6OyxQtHKLVG3JBaRkNY9LKhA1TMOdzDserKYArv7cppXKpjBrHrOLXGiZjlK1sLBzg957/4JTFis
2WxNQuHiHgXMmNqylqUGax7IiC2BJlUSsR81l6EZZYZB+M7kXFv++928Z5e1/WNQkasBrPAmRwo5
24ZpYkHqVJujtZgESbza8Zsh6r2HJ2e0k8/KYyOty/RvGvUX5CEwAF997J7jPjtQgfEEG2HbJ7cw
oUGrnAfJUEN0n3YedeclDHnAzFvrsIgnodxHrnZuxrdeJK8yda8Y+06mHryAfdqoID+rrPlMAwY7
Wtd+6D7pQ59WO9dGPdiHxXjSfah9rVS/YaU9mUn/EQl/k3fzQKyS5cqPcAh3WE0i5JBIciIII/e7
zXd21uCXqK/UHJ1tbzNblyetxZXevMrZb9Vr+lvcTrvc8NdVGr2L3Ly5qfZlGeavysTFzsunppip
VcxPa30b2KO7Zk630QxnwxF3O7lDs2i46YYhxTxuVBM1rw/RP2moWIax+S35rrpT/2Xq7jXM9Itv
W2caCC9V/JPXwSPopwkdj0d0Ms03rIR9gH0BE1MP1aBflF0QbAYgbssi2Y4pNYhpuQHaz3ZQIoQT
T2GYXt0S32atgC0Frpjkj1CPbd/eKzJHXOzqS9a164yj+9g89op47FDSAZesobVFS8rcJnJCgAKK
5tXGOU1yHEjKgHEMtqREhjjpQwzwLtW2TKdCtBDt0oj6B0PIcuQuUGfJwcvcje0Ez8ocb3ThJLe4
zU9RIDapDD7hhS4619377nvV1rRSMeOkQCteao7/ouA0FYn4K2YOhkyZjFpt+ezpR8Ir75nNfp9m
X+bksTnk4aEHPoFFCf6zjZMm4KI9XPIL9JWHcNKfQI68VrU4e415aeN3X0uPQd0ch5wOyZhpc6QP
T4odybbZMhuG3eOEj5wb8Z0OvF2SDd8xY5SFz0fFdiJRY9JrquiPFiL+G6hEtJ1yF/scbYX/6jXq
oav9Y8p4XVNIIwhohjS/vVC7jESWqFl44NHlGC3vEWkEZWmnSak/p+/RU78YWvyKBtJvOr8cKNgs
kdYl01hC2rh8iWgCSdjSQGcRUa+Gv3zHvv4Kd+Y1gpA6tvq2qzuk4nHdWWgR9hXDzCExfusw3Ftp
dfR09SSZsA5QHU1/uGQDuTBuTRa6Ko2rgJDynKWvzmkZ4o0k3fS7hFcC8opDVRJWG6uqG1Ah5HPh
SZ6k+m41565U/tma8iHsu/l78FkSCs2BXfU4HHRb81nfWElwr6KBJvmx7rqVo0ACBqL6sxztdSK8
khTDZgA7BOjiGaHhCjb5HVC1KNNTE+uvUYBqqWnyzQvPcIdf+8p+NJr2DqgpXyS2gBPpHxyjtbet
PXPYXN753lAllyz6KWpyw8ChxlOkK0WeONxkceLDzCjJtAv5l1klobBx2HqVU92xw/22Pt51jUDX
qeiaTV7m+YdyJmbsv+wHTPlK+tWFTQ9UNnX9UWM6tOGwXsMqKCKEwzjm3G6p29QRAE96OGi0OjE9
oAku/QrbQNspiqLfYsfhHgRCKI/T2+D6FHTKYFnk+C5FpVdnHaV8GYDG5NpPR2i1rSIwR0naGmtf
7pTJ28bTsQXwhj38+yGlZeY/f6Y3XrLOfYxTld5XB3aD8tAHnDkbvpSl8Kpp2ac87ZwYB4eoElby
oVzRC6odjfkHvA3+sWYvXMoxtpdY0loa+OLu+O9n6Jtg6oyJVNOQsMXQVX4wP0xgNce6mBW+wFDj
hmDKp26wDAlP23j0aJG5cMpj0BXl0U8SgvT/49cldKKVG0IHqvXhYo/WJYwAgSfdyW3jx173XwWo
Hezci45xG8bjGrJzPjm0N2/zmuzDpHptYUwsVDa2LKEwWNHUuIQ/9NNrwUlFw7ukNQjwrxMvx5ZO
G21qHi0o5uRkcAl5eLWQrJrw0Yf0Y8k4PiIwEm62MS0mg1zm9ONu6BA8xYN4DYLwk6wsSmwlXlrD
e3EaYFE0ceHBSrAOEdU1RPaagnRk6ExQ0vBmr3eoP6j6ywcwsfKqKOZeZ/8W5gGvpNjhxKVYxQCZ
Cs/Mje0vS6N4O8eWuFDlH3kase5T+ZS507OAkhrpcJ5aOCiZvjQbcx/riu5AZa5BrPdLR7M249SU
xD14aM1J+8FS98Ubp+bokm/wjLS7JqTZuOx0JKNuPrYXsNscZo+ZtM8TWwknuy888M9Q5t96CXUR
utWHTQdxMrY3ctcYtHsBdSpjI0w8DFKYb82Bq5rSsc8zekQ+ivaMAOlIaS9uwwhJ9kO7XDe2exRY
EUKwq5BCnkozZ/5CnFcR+YVs/l7UPLczuyaidpsnFNnHQErKxBVbc0qSaG/I4AsCd7KyNSTQCf8P
+XL/6A/eyiakvfn3fdVFS+bWTU56kT3n8YSscICZQVVaAaOkCX9CT8xoUG1X4tOfZLXxNW6iMERx
vNICiyFrYY7jqXBXlI0tKtrKUNHPZvmg+ZZDQl4/lWye5Io42xD3pKR2HhA6VH35wW2oh26hO/5B
WMML4EUahmpEwsh7yWr7VvT9u574d4AttO9q+TZsePmmljOgHIB8o+YiVDGeDlFENL/9qIJfd4Jq
qHvqtawzZ2UPWG17ToaLqLVhU4E+YuS0J7eKMhca74k0OcFAq45NOq9gP6y0qnqjoZyMDqHh9j2J
RzCg6hjmBVpB3dAQ1auV3olNY5QcItOpIEoXPBQ58RFj4cCzW/ee13NQ1VZom83KKX4VHEBu2gRO
ipTXEtU+8vW1iXDOZY1tsSyjXYs0shSkKwgiBoSP6D9Gvn6gxu5iZ3cVgp+bho3fYTiLk4IgO6/C
ig0+XQn4OPj3uk3T9HhKExhDBZ07RRCv+zI4AkOyD3FJP5j3qvqO6y9YX0xA8R4b303HyLTsadVV
zFZjItuwf3YqIehlkvPIbYYpwk83pqHUypnkuACfjaSKK3ifh+HJNdWR1PNzncJIh6QAH1pwf3MS
JnORw/AVz5AL0DLz8nfsm3N2319xQPsuvObbLVoExjKD+DQcGQlqMJuQflzH3Ckj3/fkssB0ModH
F2+YaM9TABZusjBYGchQyW+i9gOjPqBXoVZjcRm8adM1YoNgQo2D5ZHAqLMKLeBBGzMYMJgq37Ff
LG2pR3fZvhPprnfTfILHBrVVA5zHMIG2hQa0Bi4cHwxv+nZyRaXwkE1LM+WqZOLK6Bb1KIONW18A
5zCdVom5zDlqrKhkXXJoTkHBYJvwqE5ZYnSqNwNGXlqjS2ODOyE4o+1hyXICahO8HHN3ANlQttPW
iCa1d7TwXk+5+ZAoQfZTyCMGNdbP1N6m5EzWdB7D85gZIAMi23ps/4kXLlBGEa/0YPzSwrh7H/Nd
VWeQ2RjLyrmvSdK/sNPicZhzKy865LOlyqhOhX6vH/Ms+xgZ8R7t1vpWqsQRq3Gn6xxc18FucvJ6
2RoGSVLXD7aebEv4B2yq7HpyVQiT4UzU0pqV6dncj5M9FMpIUURTjKDzL+1e6Su7sZ/+y/8vYmLy
Mv7fiphM598L9X8oYrrXX79x9L/VMM1/6T9rmBz5HyjRhiNc3fBcF6Xtv9cwWf8BK8uWpEt1/rfn
/k81TNZ/2LhpPGE4BFA9W9CeBCz7Xw2T8x9zXZIB7Mqee2ns/6caJqbHfP7/pdrIth3p2JYODtPj
U7nURP3P1UZ2kuPoJPBEmIwOlUTrD3RDXnJzcFhAYmYlHZnTKHDyZemWEm8RCy4xpGQTEoxjSp3t
8ngIlkHXtgvuZtTPlzX8h8DDM2iPyEfoHWccqvTdBXSKY8BHfoOfPERkiMIM/tNwSASgJEo7Cnpu
ytfQMoctMU5EXiqKV57LpkjjEqiKDBilYXyW3TwNV6ojhZas/d6Qa4sRJ1iV8JIQgeK+PBIjjeST
DLBUtNPsj0Uukw4coaSB+ez5KRgmavMeU7QdN7ZOcF0w/WW7pnk3sGkSM4k42Ur63TIto9HXG/xV
JiHo0Kv867EN8UB647HJAwwJzXdUDcmVy2K87SXXNt0Ki4fW6j/cRg+2Udi0R4lfhDvVkVj6wP2l
O0RKmEcuI94mD13GEaoDuQPXUYiD77vDwT8YVnrKpBecy7wgX2/VNn7Lhva64CuTQt6LkrSxbjNe
FODhyMIDfqrj2F0AlC0/9Eo+Ybw9KpOy5KqCFe507Dnol7aVhb+T7jxag6m+dQQPhzcv26ienAtK
I2HyIGZiwohS4e+oASSHNLlqq/KCwsGM7k3K8N7cDjW9EZQ90AKUvxn0yC5J15NsyKV7EikdHbKa
2xO058kr4G9BJztKBiz0A7MAWyc/NdQDM/R6rXtkJ+3RKE4CI5enJf4igRS1V9JGYK/CY//Bia5d
J1VKE3Y32cyCNJddj2FfUfAFRWN48csyvfVanhzbRkOWEB0c/rK49AMoOZwRHzksGWKvbMvWaJTr
+lqULi8Ph+HKcymwriyGaKiZ18Ksqg0+uYTkLy3HMDKeXZn8yWL4MkSyVwHlkrmKgl2hLWXhil1A
Dd62GyYIaqSFsewtShNwXhyo55ZCwKUieTv0on+yJraSPs4vE9vPxupkwkbX69emZNo3IpNhOuwW
1N4SNW4RW+qcIQ+WPeLGubVo6c3ZBAxCtGK6qiTVr3XeHajVoZvZopNYhfZPb5GurRlDPvlIeI5g
/uNTwMg1HBVqnHybxIW/8/vqnRZk/QDahwEgU8ZisA6GURmbtHc4MsLll6PFW6WnZcVww8c2xb0N
NItWjnCWP9GT86qwXqzGXbcBwcosy7/HcXyI4u+sp5q+GTB8DV63bQKfCzkw4w4e90yq1Vvm1nEs
fsB+biqdFQQpZ87/lFs5ZvqrYROUaGCcBn4Oz8BJ4o2dSzZU5nGllHuPRMyxL0kRFUGSbK1UvOSs
84YGqkiN1i3Cv3mGxjohkTAcDKzkcSK+fsS5Wm8A8Pgtqc5eRowgycbL0De3jgOlsZDGwevMDWfk
7pTE99Ty0J8DdRwJN29mnxQFUHnprnWd7FsTp3dS9h7+TfTkDVSd6GSQF+ltbYVJeMKKau2rnCim
47YfXc7dx+1jVHDjWxgZIF+XNwY5kaEMrLfJr6dVdGfmlL8ITuM+VoS+7a1tnzNkra0GtdQOP2Vb
Txu9oQ4mtxOMUp1eQnkYP3EATzvXjLCyTY+sIPXayl0XolpAvivMH/y8fKh6cODVv5grGHwX6W7r
JzztIhPMd2U14mulPq1sN2mNaow91lnoxXRMBJdynHvE6U1V73WyR4tU0d81SWWsabukWLlCOsB+
uWgt/1nlP/j1+LBltPD1CMeioT3YHgw9Olw7+THq6RMS/m9lW+TDUTg1yxu3LQNPJJolkTtmfJZd
rYYoMVclhy7qi2dbj8N8PvMZYk447wzNfJa1eDR7FNFu0vYkil+8xIOh4tkEQPALmyFQbSPndEkW
DBt1x7Wk8u/pB7L93NhGocYUohd7zFO3WqR9BIzPMCVa1yJnyhUXGjnyiHMYj7GzGyhmpV507Q8W
dZysBNt6zsePRdLuw5HcJIbAeRzPLNcORvvZ046mXftfCZMgZoYsOwpwqkX8gFhZPyY3qxFHR8E6
6nh5Cjcz170c9hT/sFRr/mNAzSadUY6/rp0SaY3s0pJZ7o8AU40MijYHuO6DUPGlCd0PgCncEgW7
cKkXsD3S9Owb+C9T++I3Ur8FksXKC5logmb8NuK4e2M/azmsR8U2c4rpGe7cqQuMLTwaFKsBip0f
EDkjAksPe6o9h9VucOFVgamlxANaW+8xK1AFo90xSceFX9pvpQU9lvk9PQLahZvj0R6CmzLcGRpI
ZtOXHU9cxXCQlvGosc01xnkegZYr8SKrmmpt1h4RLlVvTdMcGNSaL5qB6bnS8Ot2heEBlgOwirmA
nUnSS4swQMagCDeUZUM3i5IDwhp7arrWfYbUnIaBZjOkWpi0QxwGvVHMcY1sa+rNBdD8IY4T5xDV
yMBR4vB3gHxP4JamSqrn8O4SYqXSwLzGIdXLEa87FdMUSXT+re80fFagFnuFtqQG9cc0XT+KRuhP
PnNhp+TZ1/KPWIvUsfGNnyEETz1gjVpGvXvzRlfslZZ+s3eU3JExOSTMnCxlZocWU6xtE9TuBBJP
y2dNlQEsSZPcUkPMTQ6Lud9Y7roU9imzmRL3NXFTyydg3zv6/E8vl6Of/Hmhww7ljE9gHaJdGvOG
6tOwQxSKglNOf9RY+B3sEMiaFV+GSiuNI16AT05CV0/RRpkPHEiGfZN9mW84jI7mpE3dOkuDRO2R
wrrp1EEuP9kfld3oDy2stz6OcgIh8il3iLAR4tVWJM1Ko30t+EZvunyYVabsQWhau+7tulhPKj9Z
+AsyMuz6wACqxk1cuQmgPz9tN0bLXhQ7GVQIgds7x8qFNmaacAyKN9pTQLsNVMaR2K6P0ACcFWC3
HX1tGYZa47OW4IAG36RHl1S8EbXmGlruKv9LaJ1ZuzhsNuE47TuDKZHfAreyqq9EVWcSHs6G1/VH
pv5r1Rf+LmufZTnoKyhjf6IHBJF09KhAX1wmbeCtuyDaj540txCB/ytN59UbK7JG0V+ERCooXhs6
d7ud0wtyOCbnIv76uxjpvow8Rx7PsQ1VX9h77dNshVPgKtRrcGlgPlYTjteC7r9eqeYNGLcjO+4f
if6uq8NiK3AY+7HWk4zWXTNiWDcu+pZeIGm02aql8cFz7BqHW9Nte8GoJ+pJDXE1Z6uAWZk5tZAH
QYBZvMWZXXjPiXtPQ1qQ+MIBFop1kFulzBpjFIz/ff1xDufAQ/OllYgSHQ8MF3S8IM+to6kr813G
S+kPpftBZeNunTFbLyCczq1tzNtFh76tTVwX1giCJmTnOfE+gm/OC7+oQu7E3HouvkCMcXwrjg0Z
whMohb5bsqYMJAMlEwLWA64HtogSdvUgs1vnFgIOTQ97w0EoA2hSh92O8d920bbGRvOSzmG4mekM
8IN1KYon9t32bJzZY/taL5E4W00Ic2BBbfq91LL1uSA4GUZODBcwhc28nYyb/wSbpcGhpb3HEH+i
UXvtpyLAdBCMxNqdW2LUggGFIMtHK7sRfO5hqakPTWOxjGvtH6YzJEglEzzIDtEFwc3ToalGY99n
4n3omGiXwKz8khntZp6TflcJZzzpVEN61JjAgqdkS/Y1I3N39hsd8/0Iw/uaxv3BXuRwp2dmAODl
0cWUtGF5O/vWoB4JJ+PCQohXH5YOhLM5U3K4roZbYo4hWrCQ0FUKlQMMB6VXcdfa/XJOJrTuaWrg
GAQmC2fX6SQrKkvOwNNQH4oaLpWOXtVB3j0jnvaGdjgQk9FdPYe7p0SQhFG9CP3KjpGW1pwTLNMK
0g8IhWkM9ywVLCFTU+gNTDY2eKW7baELa9+Xv+acirv//qFGRFvldJZR6AIo+0mGdrqmeozOshyf
q9R7KC2juTGba2//fdQaRryPE4UrDpxihOrmFlW/VdzBE1IG6VETBHsm7XSZDjlGg9rUVCIszj2x
Aw2Hgk+I/CAVrMrKyMV+QrmHTi29FBENIQbeM68/dPkCVwLBKM7W6IqXJkbZVdk18CiNw4ET6MMb
8uLWtOVNb0oC15Drwpo194rxJE9UH297UotNaDEMbI7SeejAxp/gzxN4hmbSqb3blDgHiAeYVa3m
bFjaUU6xROvp9ayIvA26vnqfSRRaIeSIGYjMTmcGFvAqvxnIfY6lHj5UtffLxN/edsRJ0Sz3OtRD
UlYbGcPVjnYwxLV93NQmz2X1EMtKBLiuPkIg66pH5131S+yT8gcCzoySQCzuOxYmgA4zBEfTIpXA
bbduxoi1x0+A+3q9rIf3DB8z8B5yH5qBMAeWbJTuKXQnSdKiHRLQ1HxB5YJuUxa/Kcs3v4wEKLOe
MdiA0Mnwso4Xi0TIRg1BPJKTQej5LmOrAtCdvHYY5AHSJGwJ2kFNVXYmR/gohDYcQworaggm/5lu
PKIkQtfECLubaIG9+hkZWHdX5JtMQ4ypQDaz31kM5rphdrEy+4/VU7R3dPOUp8zOAdN5K8/7UC5G
h3IpWsWrHeF9qROIZGTgWfLCQ3rUIA1RfobuwiIZfNb8kzvRsM8SuLgOL/VWuaE4tID8BrvcNr0+
AmVNnnRbN/zcaHbKYAvgFklyK2qCwvqueE/rSJwJL2P6ziLaHnVamCk+I7DewXAG/mazBG2m51Tv
x7sQSQkrYBoAY7ZKbBlvaZ6SOoYsaTeTTxve/UdL6TPLvFuThnfRUAQNkZJcnLbro9gVnF/vGK1e
QhXGb31bBBrKSVI8rMfSBugul/6xTVBXJLbh+GwWGwK25LNkUIrUBp/tjMA5sD39K8qXwDGo/2uj
bnfQYs4iAj6cpONeYbe/M7DvMA6m4vMSibsbJd91gR7K2w9cT3lg6tvQvE8ttGiyfFU6BjEwGlhK
tZaHQa8/yVR4k/INWx1uny7+KJz3qrNB6QKaLGpUxRV+snGa8ZMlA6Ma/EeLJZ9J+9yQQ3TXRl15
0+S+78nmTppCrNrVF7QN1kH1eXsxUqrsqXjtI85aFnJMeDgGkOd1+VPlWvBYoq4NwLpxgSo3ghDY
YDfSSEPLPPWoN3J6KI/McBkANdNBZoY8aPo9wEE4yE4Osghj0GQMmd9bOuvjyPkVCLSDcpZG0Ibr
U+UCfpL2Ur+8j0ON/LYyDrLK7+GqXQqnT86ersOk0+b7lACW3jMoFIzmx+ZsZy4VfxEbbW4jZOyq
l8y1VG7tJCLkotbnILmL4l4E2aIhzJfm02xhbxzl0e6Rv8cje7Sodf/YDPoWto49Q5qdaw4e45+M
rMoGM5FtfsBZnxihNQwHTAo7AYdvtzjDGEzRd5vkuPeghwSGoq6Ka+9i6/XFbIpbZNUEAmWUI9wh
QSjpNpWHx821aottLtkCkjvdV0PEqL+ej/jej54DNzfHdLbp4MHi1AN6P+OrN1k89DkVRuEZ7ZMU
LQb4jhWvmJoHqkKXxeHoUdVr3wkDqVPXzA8yNe7czhruU9ATQtLkrb4Nl+nAbYmHp6S8aq5KDsxw
mm2vhWpvT/axdyOGZFZx66fyzPola901GJAWM3IvzmI9adnS3fCQgxgciLviWNwTdHCQQ3mXTZIQ
mnnhrmVo4C9Wd+4Tm2CCPOIYvXMj772PHCjFutyFWShZoRvy9N9HIXx3Y2bT4TYDL3xbfud4bNZf
y8Lm2Fdl+J0h8iHbDSUimZKvbqiWHUj0QFeQpxamDZx5zo/jUAVBGQPROuMhZhmypVXcSxtiQBQh
8mS1MgLSC9il6ci4eHnAoE07YKQoQObnYWFsYyQMd5AgFeFyM4hvO5GQ6CC8z8m2gn08jmYwjQgE
3FPcD/17zqZKq0OPSYkxHckRsIFf8rQvwgjmZDpPIw4MYyUG6Vq8dxGh5jl9RrxQoxJJBsV8pZEV
a9hiN2NiIRJxFOCi7DhGXWuTe9uY41u2WPbOhffjKAHtiG3i1qLO5+zUFbLTm0ZuUzBbWb3X8Vu6
cylg+w8vhd1NW05T0x/ElKydHmZmJPtm8obWYfVu9VvShe48mEW+olwF0L3hXmZvFU3T9oA+3/Pi
b5hOEzZd0Zx1SKR2+wQCNPSzhFuMrIZnW3B2x7W6NKBUy3T8xRrY7mpQAp6NyK3WgDTaSzFfTOtW
TeYYGK3hoNMdlgcjs0b8yfV7NZQk3U/DjvBZyeps+TOtNdqJVeMB1CdX2IfZ2dEegB5RTZKcwNDG
uGUiWaniBEm5FiEOHa09UTYLQOyYeg5DIrmWtV1+ExD1hDKs2BJjVZKJmoLltsRV79JlpwivRXwC
/S4j40wV50khWtQM5pFxXOywh4wolip1CXHrepyd5WzjREeevM1DFqTEqfanUgPYKO1TXM0OytSu
3rjOMD2QCZTtSSPj9EkYFUZRQ0RJSrAoarA/csIMP3Uisig91t4cQBSejc2j2qjlNHZRt8eFdGG4
wjwk7f8NSnSBA0qOMDVUtaJj/JzF8iPMhuWcreDYvhTXBEeoRxgh9YX5WpPIeVlC98jn1tfkqxQr
0nqw3mJo+2dwXcGURj/1QpNAAR/v0Jc8KjMejrFj1Kj3azKV6gRcnRbpQdatssWY4EGtY3AkLIJx
a3yYyUJFDRf+NzaXf40gRcvR6iNJU4xOUdGXuiSz0KL96Lrh1sbhX21WI3AgRlFRvWrejbHfWM2h
1RTQrxkbpr4CD2zmkOsdHKQjNHbg/Ro5PwthdE4N8HjIx51oGSPHtvgzhfVTU2vSS/ZXaoaR1SWq
z4T4UQqS4dWyNzXBAFfXOOJPmQMbXQBq2nR5CFf5eTMv21wkYk8pux9nkhLKjhesdHDEw9I8TGCn
K9PS7wpWmm7ofnvey5g5MB7MnV2qBvThYsNPjd8jJ++OgMLfEjX5sYWkZABS6zA9jvLROIp2C7Pj
m3P/Cx0cbxo0gTqSkHI7y8NetyJ4NmmYwn1UHtJV6faXWDwQFvFeMvq17YQi0mo/zg7o/K1OyJjD
A3nJUAHPLY5gnQI/xwO7zmBzgoUIb56ZPGHxZVOODWpjGSAUS+F2z9YMXjl17ZewAb2d5+IizdAh
sdlAVbSAO2i1JFjk+LyM8Ytd7+ac+X0ryKkHz3SA+OK3BuqMyAHd6Kaf81R/LTWtHDbyKTArm5oA
en3mTg/xXE1H1YyYtMJk38Gk8/NIkUyvv0x1hlcsjc9mg33SdR4F2pK7iIY+AUx6cMzCZGY7fvYl
Qw5wZwQtzCtjA/0/BxG3jcfj48Hy5rX+l9YGQ5Lxt8vraqcvh2FI3hydM9LQYii1paoOMmWi0moD
kak6PpCQUiGEwgc4ghArjVSlfJaQojz1TcxC3y7z1ZiwuPF2YCf2xTSRHBbb4HPY8PkmCUuNIoWq
ZHTPuUxlSYrqH5KXZe965fNSJ+6xMOZ4b4QtlWRHhI3T9j7F5F+ZcIt0TGaQyWRzEBM445d0OGFb
qnM/tp/u0J6awWQZxYzXzwCJBBom8xQRwCRjcqrZZSMnuswjbJ5cfwv16qnj90YM5o4V+lORxbsY
8RNsiEvIYooRM9hr1zGeLDOWFPct1+rENW5zLXSAypmtWCPu3uIoV0W6VyNF0FG2eNSFR6Nec8lJ
e/EZTrRE5qCdJseIkFBJ1Dr0NKmCKPqoPLsNFlRGyC5C1AzRfky0d16xwPIeqsogRFQdmriddpLm
BTa5viaypZB+ghBV485ce6ghw6+qAHTMEkKX8j69vByBEFPRTew2uzp9YyOjb9agvprNEA09eUSp
Emiq+GXThP8WA3+dMncCLQl584b0mNkz5oNKe3Lj8U3OFrbS5nOBiZeQ9EsznF2mtjmlXv7VQxMG
6UNkksOQx5/Ida7SeQKgGYBKfIpZQphE7G4Yx0WDZOi6poV0A3xRyTdM0IXnsFuNCICJ7ZSPOgLT
F36FvQXaCHAr2kLEmmEfI5fCzmTNo7XTXSI7Ei96nQFt+FaLXEsXezf0ykONPcVGIL7RgBTf5RF6
M2+gQbF1zGBuW24n8hl2Udu/GFLB/w2FeV7wb1/ihpVd9y/XAIHk8aOuc69YWKt9y7Sq/YTitJ4T
E2VvEQx6dTPyAQ9aa1B0dqmz4do6oR3CHt+D9PGkcW3Wja+dAuyKvenA/x10T8ZvdtEBXhLHejSd
/L1vcOMZsQKCaueQ+pvswBLbOXeL8zIQusZJ1JsMEdNvOzu5hfx0PflX5gJ6grI1bEzFBizPbVAt
SHb9aMPmZZnqPDvWfHN08q+j3g7SEJ+mHlqzL21TkHDAnGkuCoeryfo3IgXapFyqe81xfqaEb7i0
mjvFXCNGjUlnKu40M+IWFKyFGSmmItF2C3+PHfYXkHVp+4k0bXjOGRfVRcGUKoG5EEXr89Nq9QV+
xL2u1f15eB/MlnDRqjbg6Q9c+BiMDh4rQdZSL4oU762QPDW4UJ9Bx7wLnW4CZzaqvQLjTk6M9qZ0
i2cOjgdO3WOmpmU1x63xk+YXY18M7/r8qedDRZ6f9sreCl4OqVt22bK0JvSxxsE2N56B8BgMaZaR
ogDE6Sac+sOtmzdJTpCdzv2GFa52GrrO2jgJQL4yJk6wcMxT2d9Mzz7gUuX29xZshwShN0SD8cT3
6TYyGEM31a+HjgunMoai0YmPWltD+AMBzTOPBCmQHQEVhvDeyDOx8LARz8RcmaVA/yhdhu8JuPe5
u+XOGhaY1NuSEBIwfLtSkCS/jEScdYBDnVaHq9Sld7FZ82NJyOwdwAN2vawQA31o5PyByQIzIyrj
etQRY2wNW2A3NrI31CPVaWFidiwK+V3+Z7KQoLgc8NQCTySEDnHJ7fB7IhBn21peihIKGgPVqvTQ
/GLIslT8pEqsbXqjS9bdiLCwWEwWgChhwamledda4xAt7VW6JGuTg8SmEhZ5br+XwkNbbL60drhT
rbXsbTKCxyjQQw2tOuwKe4lX/taLs6754eBbYbZaSBh+2RFRX3mH9UEubVBP2jujkooR6pEGNj/0
XnuvIfyn5Igf0g6rrUbFrm/7QvrlXDHsjl16fn5CFW7rMcx4vNNG30KbtAOVeTfLbd56yktZi+sc
S5tvr3EDj9PIQAN4gSxMb82Z6c5G+cheA2E6q1uzYlzr6R4YtEI9ZC4Txmhe6iAnsBZKErEgdQG0
L8coNmbqGLrI0fniB6B3z+ky/lhMuJdkjQS2r03ZPuEqpPOI85w0BrMMMms+6K+6A3Cy52e2RpWX
YPPAM5i2fQtrXEwFKU0DbZWNUpO1F2+C6YAbsGrvZEosuVNpOj6i33FMt1DLUBqSNKV0xvW97nyk
rahPUdpeIWtKVmpmsiV2HMCsSh+1qIBUNeEsi5WFisACkwkNzSLdb0kOTgvPoB8H7+D2zckd++ac
Nu4nDlB7jzJzoxXrblhqIcvQAtbyaPzxQK6W1l+8UMTWzCyAcIHo9wRBPo6AKDaWHV0W2kkiApPz
Km5BtPAMvYWqpM38JfJ28CDFHVyyqiQnpuZYSgcIBfTfmOzHCXwjM3ClMSaqkU8xKYC8VmluASsL
ZYk5vWI/Hyt445Ozy2bx4oAmZU+K1anBu7jvJaW0LtxzBWqB2TI4ND28QzpAo9V0HwWB8UpWSVB0
RLfjH7uPaoPgJHYRxcJv2Q5XeATS0g1H8NXlwki5mk8YFZJN3mk5G+7KT2clIHPCUUaTy6FXmb5W
s2oZGYmdQ8TlfBkkNbFO0F/aNTe+wfuYAvfsiue4/mcO7beK8Qh3PU6Svr4UnUHEVIThLRlqslqw
8pV53wBfLHBhLxj0WOfhdI1uMQFOo04Q70Bv4mfO8DpnYp8ZzJesysYW6ZbvBCszbEIQghmBrodH
u9JNoq0BJ5V9R89IJIebDXswQqTeEMPIONXbZCL8XEw+W4OJCRfz0bGm8NxYE9Fg/ygE0cwyj9mY
znaoIKRpfYjaRJ6MTH4g3KlOtTZcG7tB6M4fb5sC0sTgchaYBf2O1ulb3oIZAzNRLQ1GzfmDkei1
TCayRYHn+rU53Fv5aB8bjzQBLzszCITMUCM0TWe35uYrT47m3ESr33tuR9RnlxNjyekeIWA71Qao
syzzY4JQ3gyQ8Ukj9gihaHuApzehfZ0InulbcYy9MQnyxCt3TVU+AIq8J3/aIEhX91PUXPzQRUWt
tTjIVceYjkBPsBN05ziy2EMPJuON+TzMnRXwuPzL0ElhcEUZ1r56qfYlE6Q6idnA85HIV2an/2u6
RvqEVD2XRA9usCHlSAJWuC5Tt7wGcaW5wyfA1i2Ew+9C0WwuDtMdMbKF0vVVxm29DYwILnkn2BPE
3OCEFSuGNqNlIC2L3BPAqHUjn62I0hYW4fKRe/IgEgfxVYGIFSF9ggidwft0NZhfk2ayirVqF6IZ
OkAniKOSK65rzgoaVYZ36h14zr2RRF9aOJwiAVUo7aFULCOT0Y6dAZsZqhd8uxvAmi9lw7jI8VB+
DQotHdZo2P1VALCaIyLMvICAlIPQHEp+1CP+wntsO9ss5VpwmRWZCMQO2NPeKZ9Il2r6I4BZ1H5w
gCI5rcWpVpKOaX4qzzi0IwkA5c3WwvFS6H22omtf42kuzmmvv3WJ+6HXHSiuj5iUi61VGv94vJ5N
u79oOi7/tlnjZ6hbSr37GAhc9pU13SOr8j1RsVVUXh+40fRnjNmXrrwXQbzBhoyQVUhFURpVwg8n
8DeFbplXmNaEkZj3WTob224k+EOgn6byLO5mWfy2w18ki5mtaB7vMhIvzAZHlGv4UBNyojZfk4rx
TxQvJq0Ov7yYVW4AV/0pGsLktYVKsxkTqMn1snDRdR5JttqGL5buaP2htq/Do6oBEJWbybUy2ngv
VgW5Xg6Ac1V2r5L+Pg7RwZNK9ykdk8eaxOVyYYgxCtP3tNWzjazf71pZ7Dokc1MYdicJbW8z5d7e
WXXfeh9vkrGCE+MYeysC3NqK4tgPixEMYfdUQlvc21uja50nyzb5jIqlgX4n5MKGYCLCjGHTmYvh
QLCk3JUjXLtxMkZqsXePdmnVC8aJs1Lss5h3uWbpJHvvXsnPNGR8VdRhFpC4M2Mns/W7TpF3kTtA
idNibFazD97BVm1NFB/3rtUdlSRFo3CvIUlUd8I8RHX5p+fEK+fR/EL31G8lXH+/1sByk9YK4YwW
jRIU/zV7XbQCN+RB576o6x3GLFZJIRolPtCNoTk2JsiZYXHGDUNL9si0A2fJJqFgv7Rpqp608Tiz
Tqy970eLwSxKY/s84yELgU7WGXrHBh1XZa6uXo+k+ii3H9QBT0fsx4IES9hyikDwBM2ORI0v1i1L
rPc/EkZFQIrZa9HqLV0ZPQlLqWk765RBdvjngejxpyY915HKthh1jL2ZrmZpcMAMqI1fC3Aosiz6
rDEBJF6vBmTK9igyzuEy/03tWcMWcibEMtD1pTiP+rIzTcgN7WRAjkjSq9W3ABfMkJzTMvxZIIhD
cTd5C5AAXc1BP0IPa6di7xJw5o+4Dzd0tWRTR6N5xz4XESh7gXjASr8CWaqqw5NjoMOrxzsKWZQN
SakOOYa5PR3Pr+3NL/28cKwjj5JF+hHGibHX5Eshh/XkTNrvHoaD4obnZk9u0Wpgn9sdbQmUsMnw
ThBb6icQzpqKPTZvMU6qjkGHIhM7N5jBaA69mIYYAwAlq8GKHLfJwfxjqgZ1jUNmbhtNPwnxSsRy
skluFXTPJLq2yv11dARLlSeJYHxaXNU/z/guIss7RIkTP67d1zBMg2+7JbOXhMA2pWc3fB5Q16f8
x+zZtAhuol5rk302uuQkuhiB9X6tNEu0a3PW6ZsoowMoOlLsu3z1Z0PPWHqeqaGfp00+RL+AKV4o
dgDmrmJVjJAYaiLiqNFZrzjWqW7CHXoNRv5kSFfhPgGBvelrY5/k7XwOLe+nbWS27XB2Oe14iVJm
JgAqQA8Mcx+INLotEvfbVIRPc2NPO5dNvp3CDmX/MK8mF11fRc1Ffw5rj98+f5B4LHHxf2xMF3a7
QmAFggz+gUMm5yFxH+q5rv1e1q9eif0Fkm3PMjPFRMOWsCiDNm1Phh59LERsMWp0O2S9aXfyQtvv
cGmxcBp/e9pUP0zb/HNYrCDuINPMidbSZTFbmLEiHgYhYJhEYfQ9Yd3gK2ylyMTdPFR7/CCO71qg
l7vytekLjCqp+9aRxosSckMy4QuQ4JolU+zjfCwOhJRRmiMGkBr/T9bMiZY/R3GyoB6hTDTwnWyo
rbfZWH1ID617t5CP1HmvxCVHVDugn2cidpA3jcijJa5HmfZbiBUWy96+4tzQ994c95eixC8TInDb
Z2wP6R0YC+WKYkT0v9p/lDFe16PdoSnCC6htvPQJ7H4P3tT6QGh4XVonO2GjwfF0IxE9+hRD+D4Y
qKOnWLsUzWABKVjoeOxL5MG4tW1u9DYbYVoky3269OKxizj1GYujLURxzvTdPEAW8nEdItWLBpRz
3nyy8/A8Sq17M8p/9SLG7agzkK6d+lxkst8ua0bHGOITFvfmM0lJaLTafykxP5u6p8KumvalDgWh
MB7vgjL088w7sAUyQ+1lkMscTQ+Y1nTyegC2lVIiADeMn0aDlF+PSciWssRlk5Or0SdJoJKrHoGv
GFXJtrcTrwOXMV+y+mTmWj7FZI7ksexezPMaZq2qBZBs6T3UkPzzhkUtsVA4xtTy4ZQF0uh8ofIf
wLaGc3cYau0bZc1XuSwP0PvK8zD9SxP8UhCrsP2vm/WliA9eVQiUZ++ak7/MNuM9ktm6LLLuhih7
iquEjW9v6icPSjax5Kw35ACPFRskLSj0x6Z+HDqeG+hX87aFTdTU81NUzltNt5u9MWcE4TFIIP+N
NrYnWzM3rjY97XasJrlrVfMHgHInUWc9Z8sUbzjLGOOO9yY5EGwxk1Vtq66EEj6NAknI1Ht0jFm4
1+XoMF204MXlAGTt+tmZELxosnpJrQVIL87LekibA8Rr4mTShbaqjHeOnJfVx9TRi7jzS77ihop/
goAM0ATq29bQHxNr98XWsdtWS+fsPd34VJAnl0blp9jwbtR/+QVv5oYVK/rpDDDNYMv70FPiQa7/
CAl8WdNFSR5GaS2TcCtBJ+mwsremiPXduIjnKF3I281AfZUjwV8pKgvyzMGFCPutt7RDNEMSEZrm
x66Lm1tT4T4UmrXJLgPlzD4c3cJXi3tHkhlAmTRvX01Gw3sHtgpBDxHStAxukz1p/QbOXwNvpvqX
kX6CwgARLRZCaktvAwXx3nLsLjDIDGDu9s1ys9sOHWp+jyXrRmvMgr4lpA6zi0PVudLX0pWBJ4ZX
jzM6wOszX/RSkB5WkL6mm8WXGfeowKkzgOsanJ7cP6XLbQM3JPV1LSQBKGdoN+mosSjaykMXNt/k
gwsS15nfON2DFgGEdUQyHcapja4GAQVTj/BC1hhmwOo/9Y5xsQccDBVKFIkh5CoQr2W8WUZZ6Ey5
SFxoYxiTU1/fp1oJXkuV+nEoEWmxBEBpHm9xvrwiK9NpFme0hhQXi0zsD8uYn52BJ0p1eXHMNCS6
EfVMmxRnlYGFUSWCZ6xFj4BqSXQAN4q3hyyOhX9bYnXXInwJjPUGa1cQLftimv82KBiInGvCCMBt
tlszxyyt4m0aVi9wqZd90/t1FH/2Vif2GvGA+eJ9Wzw5yGN0pCWyBWZoiL+uM15175802dYYTrUt
UHNsbEJP2OkXX/2sEVKh6ccITI6piCqwa/FcNezgs3WOOccexAxX4/2J81uf6L5jx/rWlGO4p2bg
7oVMJzq0nqnjhrsC8+W+GFAtO/VTVYyBa5n1SUPCE0RaetVrvklhcr7lS237bZk8J7Itd9PAjUvE
4Pdoguhq6iejYx3PZ1db2NbZHUdgC4Js45EfHojR/SuK7NOARUPJpRwfCRr7ghj2Zg0lH48iUmfJ
NGhZXOskHQjLg5Egnn1HN4kSyaDEd4l/HZKXwVG/SUqvYlvVX6q87iQcAM/FjDmi/hhriHRZO2ZE
XbbWCge/75W9+GW302wzfsnsgkyyGDF2EaqnvLAPIYhCX2OtKiXJYXlkstTsl5L/Hh1LVCJFg0/F
uK95cKpFUKAFitTpN5SSL/li+sxdEVo1FGU4wYwN3SZbGhPFPHs0pCbqc7U75NAY7vmtstFpH9H+
/cAnjQ8sqOIbElSGnQmOKDme+sY9FO78QW6Is4F79lSXXnnfKvEBUdAPFftkGTnBfeQuBm5Ml/O8
m45lH+ID0DNmpZ7IoSnPz9pgZZiS3dCfQIqHvXpb2oSDypV7Mm+xPGQKcAdMfDExIs81NOdZ3z0C
v1jNX7hwEWmdlklSJ0TjK/AM89w65IPMyno3V846plC86PBanAVOCz38PTENExsCgPncUReXQakl
MvOmi+ytDXveiJQAwtGpv2GaJfvJEYzQM3QT2Hxx2sk+sJKCz04fDazuICgQidiwaDYmW1qVaM1B
qIrM9zpwlFK7YkETm6ZMngzBfsdCBMo27s0Cc7MvWDb3McoJkzU3Mu5HdCwtOTjdD2trfbOk2daq
L13n/StnBwG3mWI1YpHzITIJZpnxYrdmck1Ne+16rEyYqFkfJuhDJ7FY2Ccgc3e189tQp/tOPgKG
JYF9M/4qdPj3lbhkaAeYmP/Lxvgo9fCYMRLVYqyFLoaVNoaG36MtsatKXLMyf0KREdQaBSmDxRzC
QDbvVAKDWxSmu7ELC0GRomZu8J+nOipLo8FXpsHbLnfhbN2DC91kBaqGTNkSKdypd7EjdjJa03Lr
cza5bzjC2FjrtreqT3jIvfhZqwhadyfcBXliPInc0oM55O8o3Aytcx9nB1FPsY/4tzl5y3jfjlJe
pRcHnkXUQD48jENkP0+rZQviPhBN5yRUWj4hwCiOhkWfOqJVerKxz9P3mQvFs/NF4FL4ObM0xAzC
bIR9YEsTFeTAlq+RnpVBOMn6qwZ3orVz/rsMINiI8DBpPMPvXnkkfYvh3tVs+9hq492Mye7Abm7g
ZxNRaZAEFtA3s+Lo10nkIqhd9Exscrf8mwxuXdPVXhB5yltqs4i34uHiEITqL1NeBAuYk2GovCOD
DNJ5XNG9OGuOHiudrUfKRODEJTpm4hqQExKua9spAyijGQ+GhcujsKgam2UMCtCc6+jDeDxCxiDZ
9l8CjBmvZsPw9H70+uekjZiv29m7qkz9bkx+k45a/JNNAlU0ha7w4uqGaLkr1F0aY3IrYlBNseMh
Up7fQCGhWqnMfVsMlJLFvjF67G2URG187DJ1543zJayiFzV45/ycadaaNM5vviJHgN7rVnekP6/2
0CEhFJL5QYDC/r008bLmJAxoLC/ygfGnPjJviP+MKXlscQZtPb1gFcm0tibhjBWLvlzccHpEWCaN
yGXc6nxn5vxXyeGVtc4Wo8lX1SqMgWDPWGMz1qW4dlfJfV5UdaDmRjvzY/pmd57tB5uJld5CeJYu
pf5U/iZ92J7zJv5z6/ybrrfY62lxqi2B2ce88IJ8yRFZn7UyiIm3eDRnj6HTeByQNkjo437dD49J
Bd3cI0tHuu20adJOf6hrIhVGjElwr67aSymG5hoWyVvXOe4DikTAbgIDDaAhilSzMQ6eWs44icni
0FxK3zGRB8h3uNoiMtjUbJ7iMEE1yPVonta88ZkKer90hXFKisGg3LT+/9H6Z//9q+SnsCtL+fo/
ss5ruXFd26JfxCpmkK9WTpaj3O0XVkeSYCZBMHz9HZRPnb3r3BeVZcuSLEvAwlpzjlnNIXZZD45/
o5AFsVAU28rJ0GXltX2uGPCOnpp2WJxQWY5OzWzcRfEEuw/C2uh+gDaztqRr+qc+V+JUCylOXlv6
+6zs9g6N+EEGx1bhN+4a9HVelLCKWZEpT0HUyhMtI3cbl9F7UIfRybIKA+1t1x8IwNtArpen+4UT
FdnXV/erwWy9pQZngrhqSjToBSNYSqkHDhlcJeu9+vpSRwHKhRyPhOmC/fMNtLaVUW/VwMs4JrO7
oZKjUd3b7Slrz541nAZndvbhEFAMkg8fuzLFdADjSiu3OteiSdVDaxAtkTo0ssPEdI/hxOkAlBSg
SS5Komi32AMAdLnVwUsEsfEhWUG4s2qUbOkTGuF83xl+Q0iqOJbxRLNwLtY1/kXs30pOLCKZyZg8
IvurRVl3YtXSYLQ3Tp/trML3DkOPIoH0Ex+RibMvAWSzrKADJoQEr0YXhcYarZtxcpZX8/663r9a
EqaQNQ0Y5Zb/1P0iGZ3L3GCv8JATMwgih5JqeBNHpsX3QMuNwo73+J9W49CHJ0JcP+scO8TUH2QJ
swbSvqLYGNadYRiHpvwV4IPAPkjJh8iezrY0jyY2hWO4BTs3bzPberajBQPY/3IlkjK6Ar9c9L+7
oBkutrIszA8mkI95fA47GnIcGciVHcEal/NwdaOF1NfL53CJMen7xY6G6hFvmLsaqmHllkWzyTRv
TUkP0QQcJgYmmUOTEMs5RdDwymJBXqASVQAhbOs4kCD6EOZTs03qdoA7MrjPED7IWLIjYzMSY0K3
se32CMybiDR1PffOdhoBomRK7c0yG452F5N/Owz8y6uOpkzUmhwgFvdEAHZuZcccSfIeF0FnRfPy
6fsrDEHQdqtvYCRJk7FsSE6VWR1iRjVe3IeMfRsCeSK6vYEej19fLVft4ikxrfng1cCfnOWiWH65
tZNhRfIEJ6g5Use6JOeWaiAxM8Lp9C11SeIFG5RvhGVlG0xCOiVTFSqBNvr1MDPXnzqFuCLLQhRw
vsVLTyVlpyznwuytZ9XhjPK78LEK2zeBJOIkYo8zQ0jNo5mdBvW5brX71pKZsKgPBSm7RDH3J/DR
6C47q2HM7S1A9RCjokE7rwpl8AqEeEdMG63AetrSKd6GPsQ6bE7JjYSTN4pmtTd05rwKSFqEtjS/
TZeWd41SnGWPJlTS+84TjFHwNsnHHM/jJYTzus7HrN+GDkYOajiB9hAI1kpkpCxip5VrFA28U5yg
3UtDGN+m8HY3GAdugyXRH4MdRIeI7kAlHwl05Lz+Haal3s+oa2iBxeOWlqDclzhGzLQcbllu2Vs4
AI909Mc1wt3mxcvmlzKCNRQR4/qqF/V5TBmyS207fp/G+ZuKrHHTkuJzNGRHP72lyc0zLxkXRQhD
PBb+2ijltYvICUwcVn9XXBjEtrtiSTAyUUvh3QSLm+kMVwGj94gDMzHESKItyTrqXb1MGd/RDHs7
AEH2NntW9EMOZqaDNSO8QyGSelVLUiBYnhB90p0JRuO6lJKzgFQEf1G/gAnj/RUcfUlanqp/WQSd
sUUjNTDb0j12ZE6UguAOq6p+Jqqcd76VNttoBB+TxqQ8q0TGBweG+bPXIqaOeQYrxXvGCaPH1Pkt
8Ljxoudn4EckQaVTteJDuDYGYHdFjH7XFBJMhJfMCQUsnbjarbJnoJhALmWH0Jik4ZS3xCqJQ5IU
KpmtCgLe905J7z70pNjP5mg8wKilzY1TENXlNqomgNhijcl02tj+T/pm9rOwneI8xeZLNRN+4wda
Hkm2dC5BbG99oX9xrxucozBme/sHIKq1sOr6JKg9+GAnPU2VixFm1TFlePp10UxBdKyT8W+A43yV
yPLsMClaN04/EalDcd7WFfNhN9niZHvQ0fCYp4Rw6mJwj18XQeIdU5vBZYrCd0tqysRs/eCgRXqI
h5IUbeczYkixMgv87bVNdKBrkcnlw6zNB5XveasfSwu7NyMIg+E3SjaFbZICM/Ee7LiCOJ7ayYmW
Z3LqAvGLzZ93SVSbjP5Yl22P/RSNO5s1xwF3Y2vv79febSc0aGtNpEZL1XDyk9Y53b9y//tVEkfP
CRFCu7DIvjMgdIlWcHBbLRfK/GGAoT62CX2MypzgrfqGYEgMDShxzjlHEd7WIADyGr+QN7SA3By1
DcTVIafq1Pb9eHasZDrfvxo78hZS3o0rc2CSj3qNuatFVV1MJF1Mk4mcG4s13fPCijaFBe6psxnm
RPH4o5opyOqEEHG/Jk78fqHt0T4YubVPy8lDBQKBy5WIgbReQkiTRSQwwj1RVneRS7oJIs5yq6bh
P7/uLndU6CZm588vFWeek4cYIKInw8mlCfbMYJmZJcH5n4s20hXRR4dyKpOLQu6UFkLuInIU7/Gf
NcTGRUEWnf+5ULkXnd0RKIzFvNK3v02mOsmUuMTR5/SZe9PPsJ7Rw5ZwS/pwZs1VaKqzsOzJT8hh
ZMyosubpF/4iEig6g1fUvtDmjPb5kkObLHcVY9VtiPc5aq0XOF3MQTzNzq7zUkdzfMlYHlHvJYdk
ZOIVLH8hk9P0cr8a7QEHhrskGb/5OeRt3KDVLqU5j4yHAR+ZOBuYbsUZ125H02lMbpzr6jUBINYT
JlbCS0hZWlAm/TEE1bgnAdB5tApVbXSW+69RUS3xOd3aEDCyZjXfSOOVn/SqT2TdQP3CcIZd1T1U
JGj8pFs5kuZjp+/mCOOjaQ1n4zfGtLKJS9tlUWqdXNqYQ6QTeCkQs2VBqZG4rg33sW3PNTIy8toY
Ey0yQGToP4DcIzkNV9Vs9b9lozbII8Wv0uAj3Ri1eR2b7lvYWui4CPx8tjrazrz331M4fezlxUbO
E//SgT3NW+Rm2nP3rT1m10AFtMy8eo/iqjg5AUkB4jPtbXjksDY74zvkxMfGMLy/c80SIrX5y1gW
684bp7diRI8cj8WKXZZ/TQMaDSCheci6GFln201rpAGwHKgP34wmbx+QRfW/HSpVNS3Wh6TqLgRS
fQJqEUxcarQkJkfyrgqKa231qDrxaWivQAY8O2IlbKTLRujcKlRJNx4uY5PiZCVS4d4yh8695nXc
CCL9bgR59Ezty2B//ylyDFrakRdf7r9rRtVRT1Xykk3Kei/k0/1GQFbSJ8eZ32AtejcryvELmYCK
73doFfGE6stRm6/bGva89lph7u936IOXhS5rOef7786ufapQIDynkjeaPe7u350YyEOknF/u9+CD
psDRJI2H+1XRCILcgeh/PX+4Zi6LAUPn+08RwtLDoTt+vj+cmOuLO0Qt9uBW3ZhI3W8kB9d58gLr
6T/PgaMwxY34+mGsk3jfKpjwX7eFsrSOaQPv73/dTGocRqSYHtbyYg4iufphlWBg5ZW4f0uETfoM
/O7xfq1Sc3FGFs8RbrkFXMliLweLUe7y6x4gw00zTMbufpU6RECqC4PT/bE84T01wra/XnTQHHkw
dLckiNWzkAWaLu4B1IE+Txqdzv0qUGMGlMtLcr/KcLzahHPnfr2utsswPg00tsHldyO45V1ddV/3
b5S4dZr4VhfSebb4v9xvY0NMPU8OZuD78y8KaQHpRUrdVz0CCNE5Z8vOvXWN4IZDWvY7bREpMo9u
XkgQKYjo7G/3a8QtgHY0OIUHPTdI9NXrRrGtFG0YEubtd7+Jn1LHC69mGDvvEF4OcfI7U6m43n/s
+MlzQZrq1zU/Np9Tup5EnJj2O5PoFyefp6+fdfxZhKb1X9eE7l6hshDCu9yymMWrzZ7z9bNmGN8w
ShRf1+SUv1vkjnw9AQMElWeO8dfP/Lq7pcMUPvoFuqjCqeptEifEZDrjFTNCvG6iusHAyVWXbjyI
F7Uzq/GPkanuSRJ4ixb/mDs1WpM53M/KNh4tI2VKn2hz33qxujJ1VZw7FmuZCTCRwtHbjHHbXHsc
/yc/Ng6mu3BUWIZWLdlRV+LNAjgwxsFeUtt7iwz4hZy3FF7+wu6QRPCWTMqVH6X7pMEUDSrtXBXh
uxEzlod1HiIDbZCM156sj1E4v7gVwdUBh2OW6eCA2Wi8Mo93Dw4Yfm/q3cecENr9XMif92v3Czn4
cus1qIVz0xlPbgXXtwg5K7mM6uO6Mo9G7B1xXZiPcSfMR0fqlBDZazEg8nAwuXL03YRArTgQhDh3
Bv741EaGUteCLqbvLUOaNFhZd6t96rmPFvLPwZrsc1jleNRjEnA1w9cZBy+jCHbdJFS0AmngPLS9
m+5imbmPczL5OwdfKDFdXG1nz3l0gytTo+GSZICHsiomlQ2DEgUOdgoAbP6jnbn+khS6C9Fmnoao
CfdG4n86y1MhrNN7vH91v/B4iQq6oQdFFUv/rILEpHFwwX5c31+n1tfRMaFwNJe/4f6tWDHz7cyW
ZFnyBXdZixyrKxgS5uMcI+5OiaMIAAsbLhb2h8rFVFBNOFpC20+26QQ2SfepwrBsDivddsM1E0W0
7UyJjj1+6ej2XILlWd7fC/evsoDWmkdTfn2/ahOhzdzK3o9WKh6Zh5+rwSRFk6I2dGNkupjMr8Tl
4mvt56P0MliaqmIOKnGlhZA/QhczOyJcCjc7ehzHhPgQMe/IbA4IQqqJvI8BHIx1G5wnKn3r2cgq
dXCE+G7oBmLTjK4qgb9//bpYzBcUFtnWxDdFNdPvmL9CQtN1gSQ1+OOHkCj6nsOuJIMA1jp676FN
zgXM6nWaGHtSsl4mZSQb26oMxL0jsbnweLRxLqlgdypE+yFM2DNUfZxnghASXA6pCI5N3EINxWec
q+aHLlxSsWW+DYsb9ImHovehvfQhsbbmURbxka4ILOeqOYn5GctGymTZfYzptzCRGx/ngmEKkqeA
RTgqjqZVlEczCSa2kP9eh9lVHv+5Grug1pk0lyE5HHIc/31Te/n9r2/e76qDNYgecrkrtGEY4LSy
kQB/3eJ/7vf+C/c7YM+lrPqfH//7Yb++dsuc+/rnZv9+BJt3SHv696P9c/f3ryzkOe3p33/F/aHv
P7tffD3H/30+/35k8/46/fMb9z/z6yHv3/zXH//1OP/vdfi6t/+98dc9muBEJm0hBjJAXkGBOIAv
i3dQGJ57utmnf12M4VNqVsuY+s9AxPXYmBj05+I3rej+2Fp9hrUKs1vdWCeqoYjDa3CDjiiOk331
fVGfaneqT32941yDWalAZCUq8lLmuD7p5aIanepU1PFfWpt669fLETM3/qbLQQwKrtgapf0RicI9
iWxwT2S3rS29RGhMTn5EcMWs4XNI2CVqoqNgY9hnzrXhqmuwRQ5xjydxmbmjnz5BLUKEmofngKhU
coCz5BTWNdOHUCKCNS25qULg+IFn5ef7RelEDaaGJl/lqCBOcnAY9VADrf3luGmWCXaWEldIHaS3
bOwgTqDEv5gt0hE0J1u7a4HodYR6yonJ/Cx309RLbIA8axoBx6ZmVFxOLTpFaPUYE0/Eu37gMkZe
PGbjwQgMmj3WT7IdxXFgXb/Octzjr+22mZdtZ3cJrGSTSqVGJu+oty6VB3us0GcVE1bkFK1irr51
rmMephpOfuXsMTBuMtW8YrHMEC6ePFSgS1JMfkuya0urdOXOwa9gTulRtib8f6KV9vfc7TBFPSWX
ZxtMmbFJbPdWemgVyt7c2bb94oqgXDpw7w0M5Z1nMPQ1wmYluqDeZKaBq70R5yAGKRhRd4xeQopV
7J57279hHuuOdh/+VozXqA6WmQ6JDFMj13ULMcE1nGBVORe9nOcDchKrRp+ZxQeSLslA4NbCHvvt
pamzse0ejhfsNAwi+VUCmNpMS3oXXTD8bEw1mPj1K8QE6PN1/+bOVbYNaZQvRJFL26M5C71f5qCH
rcBZGnAAOio28GbZJ3PCEZyxVpeTTJzkqdNIKYQFbzhF/jI04fPgW9lrJ5B3D9hnIk5Ga40oB1ef
Q3hjfojCbmPGnrnvOtIeu24gfiX/M7VuB7uaHrGj5wNVqfMUz4L28kxbLTJ2oCZf47gUqwxu2zsu
boysxgr0jnVCl0MDO1bf3eVbA6R/LOWPLiR3RGrprG8ANUO0sUR5mPRHnQHqDlYOfbGi4VTmbfxk
Y5ck0aPf2VROZF4/IbAZd2XFb7gGB7l25MVNvJd8AQ/hQP0sW3KlQuT2+yU88Z9PeFT49EfJjE5Y
Ko8GRtzYvdLL7t9ExcGamRJWL+Y+Tr2QGDPv4JZQNvMefbo/8Y+tadtGfs/SbBcEKMs0YGs3gBwX
CERz4nJmiDkHHBv4zEc++VkXEoKLZWvFxMCRRcUnLRgJAAn3WcxYxCAFfReM6Z+ixIITRfPS3ce/
N2VVuM6s9GT47tlPrE3a4Y2WYZweu7x7rXucLj6vGKJ6ExUmqIJF8r3CeQ/evmfy02bfyrbGXBAy
2w5Ujw0fYKpy3ZfUD7pd5GdPSSOIa1ZxB76NjiI6Q2/K7J3fr3VPJ09G6lC6Y74NUKsPovWxAnvo
6V11sBIvvRJ5QmukWEWB/242VMIKUzgNOv/MPAg3oMJRPrSkjddVecEPj44zt97atppPZd1jCDOB
seVOsnV0zhuzMv/oVn5KZX2A3srzKlhJmCErCxqdifN+p4znaAif2g4t7+KF0xjVHyg4fqqSR2pB
Dh0GWB7B0jvweLFma0K2b3FQTHz66tk5S4gEGs3qDfEgMmA7/hnGEUWaP/1qUhcqWWO9gApozmPn
XtK45jX1JbY6nGG73K/+YsFpHwlNbx9L0WU7MgtZSpXtoijmkRT9cd7ei7hM+qBi/BMdcg9E0wCB
wYquiWy+ZQ46eeH5LCp1u1eFC/ZQeOBKaCdudODfwi59zXzM9K5t0zkM3ZdSJArOFVna9Llpy3SY
NxBKTgVokrgMvTMgM7vHwc+y4qyCpLWw9jUPRJU7D60rYFXV80+7/j3DnKfxvPemSq3KbNzqDucd
pmxBFhWNtWZSYtWl+mhiKNhIPgzIzjCOjMIYtmPvkzMsjHMGUBJ9goBQaNlqQw7HU0u/Yc9YgFgJ
QsvmXOxCNdonx2NORKZoGeR7m9wZVFHCPnW8reksxwkdXWMde9F7mINRmfr5nCThtsxr46RA48IQ
NzgK56napR4ccfdJ+8DiO7bXES5y4CBQYDSsx6S5BAf60+XL7M84uhK9CUCY7+hbMf1zZ+ZOHvqJ
yD6MZHThJhlCDu/jb7NHKRxGwuB1++jntl2ncUqZntKaFnau1lqyCiIPHJ5b2a2MEFbhLM0rgN+d
nRT6CdZCgRZhTqDBh4esjafD7LPrtI72Nn0mJGqQvfapxqMWcYYBAZp/6vBa+f2wz2jZkSsqfBLM
nIvQOOyzoetRQZlnoK5y77PMuY1F/vxMk1ZUIJmqdp/H1VM81vWh8PorZBam+qa5Hnw/2fhR9M1v
+xEspfkjzAa0IyPZWRX4uSzpun0dmGeIK5sqRvXRjQQ+xwmnRLemzzaKjgUZp0lY/ES0WK3SUjrk
i/7Ck8z+1Xf8BDlcnHGqSTtmeukLqYhvQTZWu0A7byOJlbgfvXUjAAnXTV5sZfdZqqE60eVPKAXU
Kmlk+zcWFFuOaR6KEcWi6SLHSStRP00c9w7e3HVM2i0GpYaTIxUtkKrVQfbIR5c3FpyA8o9KFtqn
O450icbPXghkWw1dWOkqSfEmYpioFRC7sUejnfMPKPva38jUPNgZRA0zs25YFj5B5MW7nIy9qR+O
rRPJnSirFuB4j1crR0fZGj5ZKP47Cu/8FM90z+M5aVdt2PNh72mJKdtH4+wVJJvNz6hiFpvIjIle
Yh+UGSFqsWpAnXDOAT8E99T11komKclQ6iKdRR9rNO4DGMajI4BYxcacbkzvgts1GidjI4YyxNUN
gtyJ/WXWF7+gD/1mmmX8rHT1w6ywR2TOe4NJgKaqAdEKoQ8RccTCpggG3SWTpRmWCEm/qnc1k44R
CN9b3ct3xYx55eVL6o/AzYl59tXyupS2KbiewsuHTcEr0Oi83OZL1SG9jVECgKvx4u4yKpYsnVFq
THJVgWAmv8umO64xi8rKEaSp6B8xgQ/bEVIfLuqw2Dg4Bj2Z7qKpfk4bmB/Cbcirc8rTVI5IfekF
dpoJ/0jLUBdQ0Wdj3iu3ZhEsfk/tZOyXCIQZEgOYzSAG2Y0HRmaS2WCxp91HhyuqN25v9ke/jusd
PJhnRmY+Oe7593mpeX3nhoboZSZHgmaggBzbskKo0H/0s+5TC6tCOYuxzGcqOGEemOGFv45nNY3T
JrWCN5M8yl1kaA8ienfAtm/tPWxFMNwpJLA+/gkroowMq33MJqd/1WmwBjy/zfCufu/goFvQWe1J
434YMHhWi9hyCjNrW7ddfvbeAq/Bmuhn9gPG5WZNv6GM+2E3upWxdmmYpzlpC6mRlajikPEuQlVX
YxQylPFuDyGCd1QlA338aGAN9zobwF5arEK3Nrag9R7tuPgV6RkdnR+85U35W81EtS26JeElBuNr
doS0SDaVYq6bFfbwMA84a1F1rQerJ8EoQCVMu+ZxqEfkv7CFc7sMDuNgGms+6qpju2DwaTuM0GGw
jXiyNkHfZidzUifHHK9VVzMmzJeawEj3XuMdySJ5Xc7QW1MOzXoiOMMvGhjZtmdRYS+Jn+UVBdiC
YSbzD/zoOUEqQzQ6PklwS9Q/c7YxCsIOTQdK5BTxWYFh2awNE70O+GEmu1a3zAbLxVc37VANFJt6
jMpdVtLVKwGz25aJ1Orb4FZikxDrZ4UMVUyKonNlVysH8OmYsIEITBUrwumGi+Pqp2aR9CctXl+3
dw99Pe8tkCKbxEqC0+APryNcqgf6jf6pNplEg798JV8RiTeqajPQL0YRb5s8jzYosscFlQ8V0C+O
1O0XrXrUskmPd0033cr3YsJJI1xYfbixy7J5Z1UG5ArcxHXRdZj+/BSV7QWeqLNGyHQJJQVAWy9+
ehcDcNoiIBflr0bRRMKAj99zaK5sRV3r/PBjSbCimjxOd5hulJi3KMq+q8xcHAR/IuSS+zqOAX9L
klwsuB8OUcnrvnfP0ZB86MwzLsRFMFUsQnOt66mFN3WbS5uVTZMfREKieKxc8VlPMiXxB/45o72F
rjTbFxEB/dDvTTiiadIQBnp/OLBh/xkbjhpTVOoV3VXsuwvtLcyK+tBkFvmdY3GWBdpwb7YP9cz+
7S8npQaDQdvFEcrZwVyZJsbi2Xd+DpYgZHmOAHrYassnWD2kruIdqtCeCc0wsrZ+YEINAY6FaKa7
8DQonDNQqPOXEvAHkU/ymGaSjJg60M/Ed6AHioZXhCq8B9l5OCRGL0ruRvK54XVgnSr4y2k1mDCO
7C0tLDKTlm9Vcf+EwA5rWfuqxVgdmFr6GyxAzqfPftEVgfdEW/sliPri0e2ia4MDMzamlCx5qktS
UqNDBEwOlbENWRObQnCj32VutE9fBJ3FfKZS+pAmbIfUGd+zrvS3Lo49RwblwUcMcaqzbRGIiW6H
jQCX/LadXRZXFH3qmIzFs27paVhC18fSgePpBS+21nBNIgKfB/opD6lwnA3ELXHE4lLsmUbujcjV
QClKDvelGM7rBtrjyUGb5oE/ijHtVBFmrdghxLI1ctzB/UbrmODLOdgqa9w7YmwOgwPbBxSbR5yC
/DZG48jxRTP1cBXHY/toSQfuARVZkh6zNKIFkZK6KAJCrCh5Oyr9RCOt0EselkzRAUsOv2OGYNCO
IoRHFIMNs1vRbhndL538ETmnIJC3FNB6uL+ZwofPG8A+CUqAQqc0OKoPLIi2lexN690tZLQdgd89
dCcjmD8N06rJARDvma5+jovSrI2QZgbwKAcwbSs/UC+VmD+8EoenxxPFTfRYFeafDFKcAYltbaQx
hvEJ9JM5N1camfi7BucNnRMItaWjOOdkpxkpvGJa5ms3Yc+g0Is2sBKB8MBt5VDnXvhwhOtqcsE+
gFqIZEaGrwNeE+1uyIr/gGAPKFWJ66Jp2AvVugQls82yelhFdqcOzYR8GpUVHY/ORv2B6u1kJ/OW
j4S6WLCVV3ZG06gsqVFmiIH2DPmXiX0czs0mbdXFAEu/Nrz0D5mY9Qb0VYXRAwNMWdvwlWLo1PDt
tpXh/SiCZl95o9pIu3VpvuhwV0QoPa0RdnMX+d9kQc2IHmdNWpnE6SAdchARNdAv3ZgNK65Q33EH
P5Geod5Us2BVvEhS+aRsKYP1QsrxbsqKx6IMujM2+Pmh6BzosYF/nckvovUcPGSdxpeDNjaLP0fy
RC2kqSUGtjVqD+uBavFRLXmaebXMzAvyLixNMjhsinQzDFhbupE+ZB79QZtR7flQPBdp9A5x19lE
8/xW1Z5GxAhT3SElli4CqnpBUFhRVQ5q+SWer89PaM+7VWxYP1q7PcwzWXrpRLZERFyTobL4xI7u
gsayhjWnfqg/fAQHq9iBO0xb+YylJN2uEBlN66DvomeE6nwye+Ik56JZE18u91GCviTJiiO0OfPE
JrxPozjaiLk6yN4v1lMbPRuO86PpARzMCL3xIcAJTf5wdIlOJhSllTxmcrYQIPeHvu0NgpwmnrKn
t4BPO6Ty83UgNPSha4lsF6XhrJUQ0GQ78zNGt72dZfc9rM5tjNyonJ0Zqf6QH5BiW2tKWIAHCCh2
Oq7eqYBQ40/dJxtg/aRsPvWQOi4euTXbjhHW3ojhkzseXcaWPdVl433qEO0+tHAU152S1Ur55xAC
9KbXJBKkbkVRL/xbTiicI335WPNfN/3RIk9Ps9t5agc1wmcyMzARgLyoAKCuEh+4WyswPpbMdtai
d49qBn8lwixCFrwgLyJ7m/goB3Ri5KzWzhNua2ObjHOFLvGBkAJ3Gy2QLNeGyNdNnDQm0gBJ2CRQ
GZMJI1E0Qu6CE9t3S+aIb0sES5EbrbVH0yWzXSIrkQHBKUP9rgntWolAAKpvr5HL2afqY8h4BSQc
F6LVILCVVXXznqWMmSyvno6FidMBXfAmlNTaxQSSTWobXQWBmJrGKZL2W0zFeKPG2utg/AmEhZLY
J29NL/PcvglOzKbmD1GQOpAVwxvqaO+pdSBOBnr+YFhF0kyOouJ+q7pecuKjOj2SCDN9mBZyU6iY
L7Vl5K+5Ze7vvzTayN1CRtqr+626jzknC2Ro/Ib9dx5ulcCJHrLWHe3lqkZg9NADNbzMRjzeHMM7
K9dR54LRPFWqvI0MpMM4+4hncpFt0/xt0sb7qAV6nyRnHbn/kNGj3KjIyfb3n/oFer6uUf2FgMXy
3SH9rw/Z3waDVmGvw/coHRh9BsYrWJbwnc08j80DfJvqZYr9gREZb+2ZTKjMn98LpQnkxYvJAZV0
nBi75abt4MniwgDtA8UL2C9uCBeRJBIE82c4CBYVKaGNKXFNs/l9ilr7Ji1Ek51sSppf1BkUT9kq
iDN4Wzn7lqNZl1JTEx9U1GrbeUDMg7LnJjUfvTyABznZWf3LjTDqs4N90u6zwJcOR4MJyc00sQUY
7QNg8h9pjnjT60nMHGllyyRxXgrT+MEOHz4kDbglo/cfO99jbaDbS7HU2Lua/WvriXOvO3NNu/IU
+027GSvX/HBCjjxVKVgSWuCQ9xpIZ9Qe4NnJasn0NlBd/QqV+UjkFXmZBTZUkrOTfRmALuuyxvgY
5WNl9Tc0mMZTB9fwZe7Yz6Pwj0l9yZyZipC3RYObGxOvx5njY/I+KcuqTVkOYh8HRF7qtAp3NCLR
m3XIfntOn/PI0YriO2Wf8kakfKLWuzhlkl46yQEpAXqlpQ1cGyyMKnwMF+eqHz2RWMrcIY0YHcAk
TBpAuzqhPWsP0bXEtPTNiRJYFCGNRt+BNqWUjb+xFxQu4FDbDghYVQ/JQyvt8dj6C/rXyqDaVtjR
xnTa6SFBjqt1uHWpBT6ist9Z9hDv3QnuVjJkODRMOW4MRBwfXWB9S+mzS5wu+2Fy/bcODd62Bfm2
yQwyBvGxIQbzUMaGBEDbSPt32J6mt96DLR75M7m4MsFYXIqU8K4xPPAxrVewOJiv9+cm9dF7rxFP
/8hdHV3h3TJqYGE8kGB0g99A1AfneZhW/vzcB/pHLZjOlE17QvBpnlE+mbTIOCW2enZ3BUBInAtI
rpB46n2D/UC6MWG8fJ55C8NDsvTeSb2Nx2b+a85IpS01ijQnp9tpjIieTGMatj5NkfdUFX/92hK/
65YSMSzDTzuA7C4CPvmlD5cmqwGsDEkAykfP34lVXRm5Yf1EsrANWnZbNSyKo8QN3uz0OqXOesDn
eetcQz1J02XxVTB6yfYCClCk17KR7zGJbu/tPKpri/pk9KY/FCDxhUQq9Zav2rk/GaXRXCbSwZ9T
pz55xWid4Wk0ZW1dQyhuGMWap/uFzki9wCBLWmJRffiFWZ4Gm27OUGNBIs6SmJ7FvwSpeD26jnvB
hA+tS0Xl1vUFIXdZQVg44CHaeCbU6PHJdiiprYC8zDSNLpVSP0u4yWP9DTPPJ5IimPdeXh7G7mgB
WV91bPfrOIcvmVTi4KW7qadXlyxt6TFynlqvZ8wnvQ8d00odW+dqtqTVpmrotz2qoaFnkO51HIMy
OgzUsukTM8GcmDj3TSf58oEPhqMOXXzC9Sb2ugBO7aamoFmVdXVoxuFCJxSF0ESQ04SUwmYp1lgd
qLloh9Q0sxRrxOhO/8feme02kp3Z+lWMuj5RHcPeMRy0fcGZkiiREkUNN4HUFOOOeX7680WWy1VZ
brvbaDTQFwcoF5yVokSRwdj/sNa31I0X0gGWXJU7BO38rt3kAvmH8uZPvWRaAyLL88yPIqYUkC50
lcQ37zD9tKCpegCMfatfzYWnEXqS2Us2HLShI5wvP3VA0ImhkMPeMjb1TkfKsbV7oLuFopfwGE2S
mGUR6n1t2P1j3/XpNgWHwIAc4YmbnkRmU85RnEiv4UPFfEZ5CJKUUa+SxPmSbBkOwuAVdQTqDyxd
3O4nhEWsPWnk0QO7jo7su5IHky31EicuEvOyWna0iY2ioCEN/S0og11eTfWxxC8Y+hyAQ4wPOQYZ
Z9FduKfczesPxyVuBAqOv/LqMdsHEVG3HqVCMah52YMl2Ec0s/ZG7y2qOlbWOoeapjpxi2zq0sds
4m5BmrmPbK+tKX/BEGidpkJ+G5i8u2NWQANqWB0gj9lYdkN/M4HV9Yol51B0cNrOPNjdVVhgAeki
J0Aa+cm4AhZ1gdC4z+Ue2cRSyJ6LIn/QSxsiq0RDx3opPRpDSy44JGhoWAExUzn9uO1tp4ggAx/2
KVHIhdozO85u1KCMbSI7dSt9PuLpqPg8OcGGjSNlms17I3x7YbVat6wUHZLuFfRENbkKtuNc22LC
otOgSfEzUd2iYUVC7pTgeJC6O8hmFqrxm4NItL1KzGDpMOtbeKot1kM3fjCih0rdkYSFcv1rmvOa
YNf56zKbFeUxfkZoqhubdKlFifCO7i9+oo6Hv4wzc6ESSDA0uRxURDQXxbiqDCbC9A4HPujmVvPB
P9RmvfPmCJMSrOkcDbOJXTBN3mSC3ObQmWS3Znt3MXJPAW5g0BUXMlxRvUS7iEpHTSlo5Vz7gB5b
FBgaa50VKsLbu7IxcmqPoWWI2Y9EnesdQ7Iyv6vErMhGog0cASqNS4jDMo09dx3G3SJnLn6lmHGn
XOK0YR2wnFo37wTzTFbbEh1UTTgecKSksTf6CJwaoPUdNjg2SZweQL/XRIo0LEJamCJO8UXLjI9W
KlyAOk0DmqFjo6p9kk0EZANVsSxoIWT6RFBp13BT1lWT3Lte0ZNRsLF0EIoJ9Dn2DkQrlQpQopVA
WkmGu3DeW+A2N3dYSl7AlXa850CYhcLegXZe2/4uI/WIFynIsz9lrTrmoHzqP/9kWD/9GDrqOp5l
GAYCUkPqwrBM/v79232UBfNX/586nF80P6PbL0neGhxGp424gdmSrmis3A28lnHZdu5O9Hh76bE3
3Efn0Rye/8rtbv6TpyPmkNNfnub+488/ORbPB9GeMA1TCmmYtvvj8ylsM/GUkXGggCYFUjK/wWi4
V9A/DlxT975nymOhJwnHzh0LRdrSuOCOMMORWxj3dqtdwOTHV/6gXfToSpQ5x0Rm3DWweRdoxxhw
aHLnV8Nb6jMjYIe2quP65PjxAaplym0S02vnE+HmafVrxRi4bL64OL41OZTXVKpHp+3v1EB3YbTZ
XebyiVcxnDhfv/erftjEGnmpfvuCmL8FGadlV5kuzqnM9Os0qJ6sxhpBbdbXwmKCbJR3jLRLrhYG
zw6Ug6VUAQBXhL2HRD5oBj1pxORtVQXyRVeXLqgNrA9UXVY2Hr0sZrRYSWttmEyEzELc2+zr+hR1
gdcryG8qey619gqhGwELuDrW2FTuxzxbO1Q7ZTzqVC8MLdL0qKZJYNqbGEPMxPQa2IpDCA5QGnmb
ZBkj3wGGYIJllPWMvgP2usz76GL5U76OcL+hOMlt6q967cYtH82CKkbaaidnN0egha8+EkIyHut3
iFh3qUOCfY16ZdNZ/dqXKeSZkuPVHq0Tmvq9CGqaEIWKp5DeylLe0Rztpw4B5ia1gn1oJZI1jpFs
6CkeskTshd6ACvaTV4flEVxV2HWzWRczDgM0CVHbtssvJkodjp1s1WTyVuYDKyHR31RDSiAs+RSJ
ksl+mE9GiPIL1jrB8p9f3kL/49XtIuU0hO1JQzd1eqsfr240ir6RuSH3XhfbJ+s/nkU13oMD2w5+
XezbRDr7kptwivlwW5G6CfSl3VROuCxU9YJ/977TvWtNw22tF92towc3LcoodopGs3R6HwAN7Bsq
KLUQ7HSXBhNXnJAQAkWAKJvlNPY8RmrjlEa3yXkIDGNVdNJetbPz29YExlPXoWqAlEpJFqMP8t9K
DDOb76/Ev70P/zf4zP9646n/8u/8+T1nAB4FYfOHP/7lnCv++ff5MX/7mh8f8ZdD9F7ldf7V/NOv
2n7mt9/UZ/3HL/rhO/PT//rsVt+abz/8YZ0xvx5P7Scv9WeNvfj7s+D3mL/yv/qXf/r8/l3OY/H5
55/ewRs283cLojwjgPr7X803OEOa+j+NsV43eZV/tf/BY35JsTaE+7PrmY7B7VEYuiHtn/7Uf9YN
31rYPyPdELYtJagvjIc//YnF7RxVLeTPUkrHcaXO5sZhnffTn+r8e4q1ED8L0xacAhA1mPUTcP3r
b//Du/jbu/rDcWKY/Da/v4F7lmRvwA/T0b26Al7dj5d4AT21yrXUfqyk8QGj9CBjebZ1NKwp+sCV
H/H/+tLignTDg2nHX2GZ+Xsaos38UW3TKwMo0sYP1U2j59YiGoKrAMyWThJL3nmn2ja11Wjk61bL
p0M13To+dLVgMGdzPodBY55s1MQLs0GUr8GPWSmEX5UEIclYMtyOk7ZVwnUXXaWIF8umHcH1OEpH
IHkuy3lzW5oDo6rQuc2sYjsE9XjD73tTJAlCNHWDEIkdbjrUnBrIEAQxfq5/BIc6Xqca3Q/3YrTl
J6eICUrBA6wX9yrkPmXmyZv0ret4zLYW2Xlu5B1HWJ+MU/zZEFQ8qDFgu+qCaMXS0BJ22fLZhFVf
sF9rd5ViLC4IV2774kjhcQrS+K3N09cJykyXT8fRjWZzAg0/07wqd1jGGGi0g9h/lxA1AG3pEK/D
Q58wKCVXTAeAGWu4FJGkxwhzyUZ4BL0UW/EzMolh4RTu3lTat9BwyDFKv+L6GdjouvWzB/rKW/Bc
G1Ozqr3W1wiI95ZZP40V0CnMPiDNhX3FAuSQ51CaVJm8zYtk7EvAnnX00OODbvJsh9q+9QWJkYHk
5Gjki5WBnzWSGzJutiWj8xKbOKwbMMpW9OUN4RdyzleSNe6c/C4ypmwbmj0VJqDONuTXi7nb4cjW
L9FI8qcxveL9Obek9MF48VbUzl9+4L6EkfVcZumXbxY09W56RgBax+FrHgNUHbu6Xiq7eVfGIaQC
WaiCWDGPIVMv4o8gEmzgk8dU55VlNF/cGVy2g3fXJOrNd7D2VTI71tOgL8aZc1KBwwxFqW8auvkY
AP5SAGVgmKCjmCgxBjHjTmanZTyzfmJCV65qu7gv/ds26vz9SJjICiYlyb0JnGbPhZk+gbMofcUs
o0T1p/fRe9Z7conx4qSHWU/la568QZzyISUObYpe6869LQHV7ApUShwg1d4LIDRpFDbA+xmcJmuD
84rtOu/j2JDvI3rrKUcdWsfMcAQ9TSUXjU6ih1Y7ybozoytV9egnEHYzMtAXCKuWlhU+lFNFcIwe
feDsRSejXQXjvbA8sq9DqkotD78yLfyqyugT20/RIyeUyaq1KfBGSK+W4tWGh3c/6wgDB42O68/v
XNihEMPNjf71iA8NqWgzvfXSQGGoIQXD6c/LE5U3hLd+MRs/yY1DucISAmZvoHt3pG/txwnrfFvF
4MMuueGRQMvGaKGxx1OG3HDLCjFAd4cmjcCZZZnAiAuyWV7HrBkDc7wQKiC2Xa65fCrG5/Bs1QWj
oEwjbxwwBORVcrFhTyBevUcMwcCRLydCZJYZpa+qc86Y8kOgxv3F1+BKst2byOzVyuwU7WrhA+Me
sjM7n20uo480ImlBt287iSI1rAlHRl0bFqF9dFxW11wNmUZ5UrgVoROFQNAKW70ozL3uGCfclKi+
96TNn+Iy0Hd9bd8zcGafQFvD7WEFXOti8uKvx0m/oWHcNs2s/ZjjBktQs1N2tm2m59VYXmcxQDnH
5scUUX4MEXC09SGSo7fh4jm6cUgHUBjws2a6cllFt7Aj1sVoYKLEcZAF/pnoR3h+2JzRAWctn5k8
5o1wcrdacIBefb9gdJ2WrBIXjrqTNucEo9eMF3EZIgUvjqh8D5w4SytBCxkZ4I0H+cLW5uDHmKaN
PkOva2KDybjz1A33AEkcAWXxvTUapNu2VwKiyUIS/rLKm/aTOLOlU6kCwqS71938KHOeFVD0Yzfk
/bpkPjeO0L/D/KYU3fMU46vhwqUgLJ53FjBYOmd7QOIgd3mTP+A3oxVqMrY0U/5a1tOF/eEmGfRb
EssufsNRMfbA3OnAAV1WHmza7EZKfoKLqhXnQjazTwEgoFgwcFEtNZBYnphtTjXBPwi9qygvV6FQ
j5pi9lXQgXS91FdDGxKK80Swz3jVgBB2Nbtd2rMvluHJQrhslMFz1vrBnFpOP7094Jm/mQpXgkD0
zrVZHA26FOrzRxW0H5AWbkHR6txPCKyT+JsCEhAXZslw3sxnTceQIaMAGWY23TJBCpRU+VEr2kOZ
cr1bbFyRnZndMiaOgIaERK3AybGlQO/PO4xPVEX5ykqRNVROTvBDDZfIVDDz+tZdjcK4G6G4Liud
TxjLriq/aDYJPFFUrEa80quumh6jGn1qyUyXecFGBsNtmQ7eUujcuqgonL54qeZhYo+GIFzXQ/NK
IjGXWec8lOx8DaIZaYbEEvNDCxkOYxMCLVkdc0PD+67pIKKt6gtTzV6x/VkalXMue8biRRSii2nH
fheYCAVL3UOq9dCY1bAvihABW8EdhUfXsB42uo83q7nKfC4ZxXZn4ZTVM7G+z0bfvBNhxIKN5xph
ye5txi3DmD04VTFTF1Pm5qK7c8KZhtEx7cjSpwwQ3CIaHXRpNhv/wVyTB+Cu6g59mc4krhMP4MxX
bkJKfUeppE8cf0Atn1n5rJDhwpzwvwk7/AL+SSK6cKtVbJxCNvcsCJp1yCgPV4G8hrmzN+fLWp/k
vmuds59MwXqU2V1dk5qeTMnbYNUHiI/6Qs2iWtP7VgdYCxmDb5m8M3DtuZAbUtGycLz4UfxF+utr
l4+P0nlGdjSs02y8eF2PM2VC889Eq2eYvugZ/wIh2JCfdcOldlPOfkUq1VuKWWhPRFjw0KnCO6/5
Jv7TFeOu59Yza0S27nVQqF2TJBddmy5Fjaev6HjZ9bTOlhG6T0M/j7L0d0ADfCOo7+zWBUTJlJhV
FQmxzC23pBmRwTni9y91Oi03buJ1DeSSOhkeJN3ZQuk2SPck2hX4YPdEpREMSZtWMq0aBrS9gk1L
ipSCcB/ItH4wrgXKjgXMtduZfTDm9TKzByxeoVyTNaWj+DFJeOFItgqKxFiig9eu9KB48FSGY1qw
fFjHJW0cmjqmgHA4ktJjHdCyZAsE+/c51q7n3JNk463wsN/qvkG+rNPsOERZnYXuknPGItKNG4kN
mgJV5tLUtLVuUltlpnwAKhB4SJVC2/pC4/DVt8U+qKotKDCMvy1pRB5sSiQYI4w7ZG0AI1+LL6v3
g1VgimEdFdouj8YK52a8glCiVoZDQI7tPRoh9nfkdadEfuB5CeGU+LhZ8HWm9X3LPQIrAC+Ixo/o
rWY1+PY5sdZd1d4JzvWBoTRqK6pCFoEUj6gg8z37n4dJ5MdBJq8oPAQl7Hcq1YpAnbdg5NtVrMJ1
G9JhOV60xqbM6g7xUDKMZ22Moqa3CHagzEM3L8xkpTtvlf3sp+kVU0ZuyDHHW+Nqn3pJNhbrd2aE
zj7z0leIEc9dfOrz+s0Rzhmf6LuvhR80PR+BRVJ3QpY12r30vTeb6zzqeW9jqNd2XrP8xmqFBDk7
psl4Gc05HwO2DMuhBj8f0op2Wtej5TDDKbEd1AzAPVv7lHm8d3vrzr8jMPdD07WGVA6E7KlSr3x4
lz15PqVFgFJ+7sPgQwu44fLunn3NeZUF2pMogybcD/UzG09CYdRzo/xXg/eepVqx1EmNQwY34hIk
9ZQfscrz9io3FI2PGT9jUfhwYx0GY028NcJbJFwAyjnChKzeO66SrS27oxk1xArqHsgKwL0y+UiH
4GscAraDwcdUMRE11II44ZOZck8om/hLhT65YLBtm5BXpbR1udw/icE/zp8rn07DZ4u26KPQ43Bg
gFuTQbfY5Y7/xmYTK7cE5GiVXLzpeFX02Zse9GLVffpeBBdBi7++v9hoi/a4hpAx95SlBcqY1nls
cwJFdPECgz+eVzwp0nFuX57Szq2cy3MdozQAMVA7vA2s4xZtzG3JKKIEwX7PrYlDIhtpFnUbvUdQ
DOd+zB4LbqGrqoTh0dkS/J2lxwyN4R5ll9SEbFi0eMdMQmNifddloERF2NF0GvFredNPSb/KNUou
Il9I5htYVlNuD4S/UA4A/XeKZIuuRu2SWIOcoAHDAcMOhMrzHnxy0mo8jTfloIJVo6VHCgKx0iHx
Vhb4Bg8B18LShkuCuXcxmaBZHOO2yGAwVZ5zDlJosuFrE5HOyGftAP1yx4vykTbiXZRsPyxY0o61
pWRSnOS4j93aXQUNBbYUyYlg53Bd6CQTDIF4ryEBrOfTf9nWw0VGXN8jzVAOjG2VJ3DKOttFy1U/
q6x8dkIKYze+BAxpkYlRMpbl1wiqyKWla1kZUBTwShPaHnwrTM44ymV7gVvi3Leww9mCcTvezLHB
6Ny659KZL2Q9gEqb3tjldJFw3ohkWcVd/hoP/nlECsJah4yWxCLOmlqbWd5HlNTP2Rwj4UJB4HWC
jVQO9+UsmCoDmvAsQomUSxLe5Fgla7M+RQEZCZwZ1kZGxWX0B2iKNtVb1FHY4HfL8FzwrxI16oLe
gAnpgsG5A+yhUDAtHorBY4BXFmTYSf2kx87Gt53ngf3RNnKS1z4fnyUUezvzmbHT13c9yplRx8WV
Vg+9534Dej5FQLZUzakSodZZ6Fb0Njnpc6BlMG5qTMGNJBjJHwhD4q7NvJnhrYHuMnXCB+VWX0Bx
t4bQXsaKG0EjSnjj9QdCSLW0reAjL5LXtjYOY2N9Ao8yV7qddGtVEV0EbfrkgPhtrKhY5krgHxEW
b+kBnDfc9IEqKvTdMyx+4qIK74K3PWfoaO2zAA2CZDf5RtFYRQRP9cTO8wGLSarDhrNm3z2v/JrV
5Iw1UlTWelrfcI2Tcpj6gspqPsmzAN8M9prHwDevVCi/bGO4igkzWDLhLBeiHoA6jhcBbpYKnoKy
H6gMUhTTwg00rJyaWILQwXpXvRBl1Czp5EgjHIMnL/RosTKKzZEwx0LT107LER+mpymoHuiHYPE5
ZyNlaTAlO2FQyCX+Cg2BWEVYN7lvopxyuBE4wXBt1fgkwVu169KjHop0iNruVadhKfnXR6b/tXno
f2ew+r9xZuoIm7XVv/06l5ynsn8dqc5j3z//dN1m3+owqqIfpqa/POrXqan9s/QAENjo6YSQlvHb
1FT+bHke2BbJVJWxqfhtaip+lgbSXsfh70GX2Ixaf52aWj/bfBPDNSxLCjLAzX9laiq9ee7/u62X
Z3rWPHq1hI54Fuk9T+/3W7gyJyhGM+LqUXa0rtWerua5wWawDWG+0Rqm77aM3zSPsaPnAp8UnH2E
BUFp07NqUaDi3+rhCX2UQIztPdShD5RXAxRn0WZnoPwMkhh2pqQcEi4ptBm636kfH5oymzZB3H2T
qffKj0HN7i00aERUacwYkqkkXBkESxCWDOXUXghqlfmOKyzaEZZoFcaPct96+rKtmnan4WhcwLt4
VzNYB+XXI6pGzGN1na+MBotgTdC0a1azIHRhBWNAdF8LPZ0oN8DNS5AdHs/5FcgxK5lanKjNi2Vv
JN/m/xU289UsYThg4YKcBcMKPyLTOs9bh8Gt6vhaZReU5q0sOMDClUsTZVj1VsHO3ei1uuko0aH5
Umj2+Gz4RsQzxuV9FOfnzPsIjSyCOkD2RF0SDVI8GR7r4MQjj+DdCzIafPqT1q2uAWuAGuK7FM6U
7hw3fTPYW7nTS0CI3NCFGy/0qS+jt2jGyJPYeeP5+gUtM2jtWm3cfHqh3X5D/soOrHxovRRYGhNA
WSF75vBfoWpnJo3kxZng3bZVeujyhifti48qT+CukeeBvyhR3EbF6ZfRGVDlha2ate8mXybUuBYj
6lJvsDXFArRTln9oigSsSCZvqHAIVsZCV4f5Q+B0h6Fg+OdEINVdtuxKaNcM8eejPX7zKTUMELX8
sLeIImZOM9mlJG04lXPvdIzv8Pvtsvpk5BTzpijEVm+QEfUSWhAbqaXRR92+spheB8YmjDoDbcRk
EA9MsKOTxl9pqF+KeE23fvxuMtYp9zvRAZTN3wI0DUi/xicTkNVKeVx95Xw2MLgQG3rlbUf92CZI
IUZ7OBblK+lR+IvT7HUw3dfEDA+qAe+i4+arFE39c8za5vvf1xgV3TrY92MF6DkgkacpMJrwaNRD
H0F3P15ajU2a1Wnv3wdPEt55lxpcUM2BZQQz+3k0V4QfsCqu4W7Esr8AG0zJubLPbcYUlP0ZQuH0
VTMpAMAQzRS6WNswF7ztNQ6dWg9WY4NqPiZiRdrptMk0AWQTEp03WvayKPEzohvvKg0RcgakqbZ2
CWHgCyOq7QWs4Q+dy06UnH2KIqFEnI7h9YgQA3hXkN/Y2gim6r6oOo/ckfhrnrUnI1ek1Fgt23ee
RxYYd8zFVI3PSs+PiWcgHjFfcDi1GzvFOeyQY9Ob4m0YfUlv05PREWzZYL0FBuM7y7hhpRnviosx
UBPj40GrMjh3vQYka573zXMDz6NAmZygXpVFN+cgEedUmbyTgUXT7bHpZdTMk4BBS+U06ntNipTf
c9kEDkhSOTtf++I1TlS8tYmyQqlgXZM21K6Jg8J5FderaGqfi15uzYhx0uRZu0BG+xz4eGFQhUJ1
3LAPwZFIIRgkhUBOlL3WPm88wnUUHI8WtG90KF8xvLVMV8dIjLeTDJBddmvXptDx/fSmzUMCgE31
Zk3qPkEDWij/yTO7DyFSxCsCmSSnCO53V1+wQ2LbwpPLSiZCEIzoy7lxptGbkwWE2GtXYcXGx+5f
NBKdZiuQMTaPyJ1OTZZ8UJifDYa5oK8/Jp3cJqpNqbAjJm55TKoY3Q29g4VlDu9Yuxmrfi+U+ZDr
ql7lpkyXrdXu6rxPMd7Ct04ngqshR2bpiKS/8tOlqrAHxWaUX+mb2Wu8pIvfaYzUzUrumkGDlBtk
D9BJi6Wm2Oebe6eONnI0TgSGvQQWDOGuvTM6vp8gDNCNsi9Z2LzLHEn8lt1WmHSVeU0ek9TiNyvS
AeRksHT4nPiK6WAds5H3VI+GDaAV7O7JZhmjAUrbOXZzV07wrsvUXqY5oVqDGGD1+s+t4pn6ecIX
gukIUcpxK18FEf8VpzK6pDKLme56ahFjDLEn2WxsiLzrxFbHoYxvJo+b6iDn698F7Knhl14EKsgY
gvkHPDcGBiukcjicKGC5/fBCll2vti/cEebmOjuhik/ZWtTBWjlsK6I4vanyEd4tTXlvMFz1ayYR
4AiD5K32gw+IBcgudPjwNWUiSSWbLCyf58FAwk2vD/rLJO29JU5QXZeFjgrJr+NXmgb65NTdlw3d
6vcBodTz29a69/XPUTL8SblAl74Wffmu2Hq+3DthcWM47SorpidriPfrwgriuwkSmkPdYCVVt8fw
KETZ4ozL7lNuRtuE3e0ivG/J1l6ZAU9+PoFMfdIYh05Ii2GSMiteCU8/zGzQhTk45IKClM5d3oLM
Hy6CPhek87TQ6/Cji/oDdMtjCC43IeR41dgckB3vAEIsxhGC4Zhfc/cVJb2WqeYsdJpfbV17zLL7
uMm2RiolRI6XzG4unAxoXMzqOXGDNz3JX5Ozq3cpmhS45zqzKJOg1bWhsO4WvODJnKdocVJZPAxr
NcYCQUCoImt1kUIsqZTzQiAnKARwxai3vUseASmJXVrLgjnhlSj8J7Q6A/JNpbauXqHjExg4GXes
y/ZRQnZeJgCuVlibsNNwM8fViEDSyoeVIClumVaMmFNHrli7Wns9OheY3RddhJqIZFV8lZbNemw0
02K+F4cY8/i8BROLo2WMM2wJ0lmWeF+C0XnHvcn8RspsTVzgjeYyOLQFUSxGb39J0R7+pxqLf9h+
/C/sGqj6KOdRH/zjvuEhjEB4fftBoPG3h/3WOKCHp9A32eUzt/1BbiFdKYXuOIgyfpBbWD+7rkct
Pwvr/q5xcFD+eEgjbGHxaOdfaRysP8rlUFvMYjndwyRoEQ5jzWqM38n3bNNPwUtGmCuK8s4zPwUQ
/yrMTnFlvMea/tQ703ssrWvDhf3rWdc2LxqL1fGJfQVfPD6YMUhzdNqtJSHVc2uOa/Om0w7RFCJL
IiiT5S6WwK1Mo0uST3yA9Hwm2JpL2yeKr0PA3+UtKKc8oA0YH5icnLw+A9VZLTwCFElrKMdXN5fX
mctghnNooahLEIMCKXDrp9Zl45Xnn13CjTiOi3n95J2t2HhQKLKQ7VNwcF9CT2wsmu5Fc80no3eB
1lg3g+nsXYPlqqOdaf3ufNUuMjfalS2h1q62qwb1AgPyLcs97q7pe1ZXoL5N7p+oWD9HfEwLSape
c1t6FTNLuzong78hJINZReSU+JPNq75LG6xI941jPOQZSUDhkLwoZntFPJxmai1JI9aiYVjYKfsY
GMODQIq7qAzJ0Vcjxu+Iqrd77ZH02F5n4tS6d4L/XkuDnbPZ3BO8souNetMrh1vS9JbEgpVwAYMR
jR9jsq0Wmhsh/J1X8H3rinj1XvQPZV1tzRhc5WQyrPC/zD4H/8NLyLrlQbE0tcHUL6YiXqH5JdDT
JF6Ge90mEfGr0MslID/uMAnGfdfH/tnmJblXsTqZyDCIQFF4HctLl/p421yHUD2Hn5Jbm14rrhqz
2UvoswtXOLex1e1Ms25JB2Ebx0meLHpt2pL1cYfxklVWugxD4FsD6aXTm51iWOhCEj4spz66lKhD
gGUVQWDNVKq8xMH01FtkMeranZ2ilyRuiiPC2LWsqrRef5c5J4k7CBQn5uyqqKt7o7XPJCvcavKc
NsWBALQV53pduEf0by+ZwW2zrrPPoOQ3hLsbe5IaxFWfE0OuVSqmb0iH2X9jcB7y6xqF4JJbNDLM
vtn2aEY3Qzw+ebF10yhxlWjmSrYB3oeZu4tfytG8BSCeL7IDt2k+PQRC5pjgamLMa6CspfstQ4cv
tAxEJCf6Crk3Q9N+1eUkIRvazuj0py4tL1hE9tLJL6nenPypPYxmdm8QF0MYgbqk6PaM4WR6oDs1
bXoIO7UFwn4M5nTKiF4rHWNoBkRe0ZKSCNV1bIzjK5WCMnKrFLOdv9OhgckQYS8m14VPF74qNSzS
RseijCuoMulpk1PnEfw2Es9phTufK6stq8/OTXakAK2jTQjG0oAzsHB894S7SSvmN6Or1k4Nzd3t
kDFUuBudcvvYZP1N2PSzlR2VLjAZ0nfiFy3GhcG8c5DjF4fntjO1nR6nO52SIarJGy30V/YMa7c3
b9o+PRlznlXfs5bKW6brZXVT9uK96KyrOmLh4Ml90ajvTxQV9HIEXSek+5WE4soBPVylKLfhhoie
6DUvfBt1qmrLuM468dZF46NPjsE8zkj1ZAfk/75OBiT92k7GCnkml5gmwjetd69KGSx0c3jNe/er
y7Q71GtXumki4D20zXSGFrRP5PhKHNq2GjGfFhDb3FmkFm6dRv0nElKDedQPo6Lvd3wUfmjrON4c
4w93fEZIkQz6YXqkcGOxbrMvKovn2KCucNHs8hu/90N2Ezv2ZvKzGVgAgx5UvepWeW//IuP8QcX5
g97v79V+TNPo4BC0OtJg0ffj+aO8si/LqsJiFkPdHxTXHwxLuCQA4MCvlp2GgAYwP8BqrP1xoV4V
a6Vi9K/yyjopf2YDwPLP1Pr/1zTI41EPW4IS5B/XNLtvb7n6Fmms6T7THyqbvz34t8qGEkWaVCGe
dPQfR6JzLp2HmWTWkTpo9H8Vks5zTx15qfdX8Snv928jUYtlGgNM1/QkM27xr1Q2s0r0x4EoMmmX
Es42bY+B6Cyk/l1dgz26YgihV4+2X25lqV8rYa/Y8q8wRK0IrdsAxtjG+Xj3u9fq+B/YIf6uoOKx
hucZNp8v4Vmu+QeFts0OpGwaq3mkR+9JQ0F6jbK9YmMFH8sDu5JSmgPoXH/XPWpIfzL6pzJgtBd1
3E3yGuOMsiRGWLllWrmqRX0lBnsDN+sVXvs6jIpdZnb3MY1zGpOKhK+kZStMRBliq2nV52/glLfI
aJfk059UCgKyeKNU2tiA7kXO6ljZ53jsDp1R3miOsdUtelzAGnYGpM5DKxZwvsb2C7Hxr9CqpPDO
pEaybS51Ynk8WowshihTgBtMb70JjZKIvnWzgBLD3nvZWndd5Z7ZEK+DqniJgua6IlyeAPrFxE8Q
3A0z9WR3R6WHTyEnG7Q+0pOJrqmG+84mrSTrCm8ZV+4tK6RzwT7NG4ft/ANp//YdGOdFrfVQw9w7
sCqcXGMIlavJ98K0V4A1GFjeMG9Yakm9aW3JOFcDlElDiY55PZD25RHOkOn+uyqAAWUB6Z7DtM96
gFda/KFnrHoMRz9Cer/jzIQa0xfPnu8TyJi8phQ2VDhuWYdLKx0u5HpszKlbO4PxOA8e2ew4BRts
xEAaRhj7Vir3uqhuIg1ZD2NrHAakSnpkbJf2qnqkYUQGZCNMoQd1tbWdM8T2b5liM+dBZNL+sgP6
x/dbY76h/uGDgYJct6WkvLLZG/z4wSjrUrUDmqXHvkf1yaZ0kNehrDceWSdlJE+ChDAAwJbd35lx
dO7s4DoEy0w0L+F/zm1EccCEaPX/2DuvJbmRZE2/yrwA2qDFLTSQmaWLxeYNrKigtcbT7wd2zyw5
8ozt1TFbo3WzWFWZQAYiPDzcf9GUTdBRkM97IW7V/e3Ix48p40Ev2EUyJ8jgyOA77lI/ApT5LZMW
V0Ml0KjlxwLyqyp3cJusaO8Roqnb6i4zonlcQZhpfPn5JCtlGROs0CHGrPEOXkZK8EXEqmCmZ9Y3
jSMAlwCuXXoHi6k9QWHacg9bPWqAh2zS/CTO8LRSReP8C9XchAKT9w9VtjhVRWM3YyYCrjRwhC4r
7dqPJBt1M/lZhT7FUjv1rJG7UhKZ9+73ShviYynvwKmE0GUwKy1Ci6oQroTXotruU8TDu75/RhER
g0vhgufJw7HcZ3kbKpb8ugypL5FnYW/wYLCEYdvelfLg0/C9LekX1WDu1/VDSrbN2cup4LP2uIR0
0uQrWLJCYI9ZDdfsSOL/EK7+6XSQFIsYrciqQk/q1+mwlMNQNyuCroNovXS69VJAYUIJbjq9mObh
4yFVX9uFUCZt9/kGY28qbtPa2d3QPiVL0FJ3SrTtHu3bYKBElpuWh9sVblqtLXfyrYPptzbdg54I
L9C2XWhv1+6g4aMw/GLjmmoOR2m7DHhknshLlV5CDX535/gzGatX9XNA0PASoveIOmemqEHDCi8M
0KTZp9K879AdTaoBuhauK0PxmcPOJl7msQ23bf4oQkDv8UYawGh1s8L9bR7qXp6OXGCJdyaHkgCR
OF/eaBWLsr/Mi9OTc1FW5HHQUF+asNjXW14uztbpV5C6LHU0iKYGA6HxlirLfQ1EoKBgVFNolofD
KzAXMrOHAmGH2pIDkKUHKGMAjugbJjPztLXusv6Dqi/3iOSGbfnVgjFzABURNkx0zS+DfBrIUGof
hngeu1DahNvpU4h8nz2RLHbwCmCqPvz7uXCmAf8QGaSzKcl+SV4on8y6n7ZMEj483fJufNXTClnP
j/NEuEq1IKXrjfVjqAijrygnv1MLhRNSjOJghT5fZ1ieUHTBhIeXcBqWnTNoO42fcYsfiIeLj0/W
Jhx36iCjFdaGHRZbhzL4g4rnrM5xwVJDaYBk/djBA9vaGTp/E8mK8ton+ZdzgckEA47x/kC7KNmt
aDa6yFDeBsuy//0o/H0+yvaNNQ9piymqsqKThPwyCGol92jJHdNrI6uvZzxUuPIqz2i/cDQF9v2f
AvI/vaCqabSJYeTQLf71goswKEIHmu1VbaeYIr0P3cxVKJqgXj312iusgMu+aFeUX52NPWEr36x1
8HWk7qUlyThLNX+kvv9yjzjTs18mAieE85ObknVSOhXz7xg4ilamhgLN+3XV8S8s+gh3XDsn+Bxo
nvSNfkVrFcA4OVWlBoOBDoqsuWPzvE7QbTXNr1mKB7c6CW+DYTiFmXt4YVyaxJtApqQAaYC4ZDNK
cRSzt6Z5KOhp9ERweWkwZJtv8tI+mChww3rwgPu8qUd6WXrNAWDzqhYDO7OjTzQImn1+q+firtas
OEOodKiwGep1GtLp17rugyXVgGfONxHPjgOGgma+j2Qmsr7djwWXJB1E5AMlesmjrQVyPMW7EHkI
rLqxiKHK9QGCKV6ZlJRTGDOADNFDq9htZOFlFPXrpmQX6MXrf5gT5xz7eYumECejFg2kQDzrf9K5
UH9aiJ2U0J7PGH9dUMJhVbFySP54xn8S1B7+eLe/48v93T//h9y4/00lW0O2SN1YQf/6ePOSw9MW
rt/G6dvPYI+/vfLPs41s/AbRjfOoqZmmqZ/H0j9JcrL6myiDkVDO5/MHpuPPs41g/qackdPC3NIQ
NdEwQWH8ebgRrN/oc0DXZzVxIpJ1jt1/haP88rT+BU1O/nWOADAzdEOlaKvzXiYokjPN+2mObCx7
daIkdEmpHcb4aWlYmAsO6iXCU4PsEu60y5thQvufegjYSZ1vdksRTVqQUUdB9CjeNSS9OgQG79dM
sNx17b4d6QjlF039iwnP1h3mGMWR64YPpFEWNQJuVupkicz6Yxc31vTSTLB22gIjDND14PqnHRWs
p2Pp9Ps9wQ89+9jnsBYwqfNFraqxY15Ke6TLcwoJAUdvm1ifI+QXs6hrQQfmKDY5C3xUZHjoVgyN
8rocFAHQP4UjgAoestbVoUOMAz8xpkPiiOKAXCj6qe2yHbdRkJ6nA+l3saqe0OcR7DkDaKyp+Amc
NbQ+WwV/nUXVnuZ8CBHaeaBpNgBb7OluFfkHZJy+S51pBhSHLptqsRulG4YU5bC7JSNja31FM3Z5
66ryHXlKNVr2IZoquqp1hiRIsdFo2SfPnKR3c6cA3QRT+aWjgQefN3nUdgRVQI3fRLnJfYYLKPeC
bd+SkYCKVQT97rBlhNITOS+pD+nhyLnbhRyC6Y5FxTfLRGhfYNOjzjQu5Sz09ryW/U2tlldhaHt/
QwE2EbW3nmzJm6iYG5qxecXy+0+L5s8J+XPdxvhnE5DFxulalOhD0Nj4dQK2HGSOBVWli5AUPard
Rx92C8BbBL5HH5r0Ee8QuxEUnZyEgxIVrR549UIwy61XFIvXUIbxU/b5DLa3b71RnWh9HWkKJiT9
Ik3rC4qUCk4Mg+i2W+JmC2Jgpik+LnPzPe8AKHaFWXojVQga6YgOpDk4hHbI3oT7cdPdA6Tfyy5N
OyTELKiAaHNs9SxJEJ/xSwh38mqmO6BKQX+tVhHliQ2lz6zoOqSqazkoKA7YyoyEQGUqH7PGOJ0O
IWDoWeGZcpu4BoJP9Ad7AEeHfhoRF0g1bUkdMDdxPs5S9NtRCXIN4ZPGRB1laqx9geaPNVc0COW5
fDwABVvC1ITY7d4EUeYQqvOZ9UR5myGRXDBbEkkzT64YvqOF0YNg0ThfVXpIaxWIYtqKIQamNP8l
4UERKQSckBOQSwWwjNnZj5MFJ3F0Xyf86SdMLF1BFSsfljziIlv+ZWtaxL6gcN6nW4oP/KAGaSkv
Z3dWpewslZR1tQ+gip4O+COPhzXjsYlhS1002KlrOuABTa6h93B6OqAbgxFG7h6Iiwppr96jcsXt
oEX8fUzkEIOi9R7DdN0BX+obUr+jaLQM0axqVPe2b9uQWbdq7Cnb4wKVNkpulzAv/IK67jU7/9e3
0rdWPpC4o0PRzeN4NVA+e5r1/Ln4gRPDkNGxGgOd+DajOywimeJYmwwU+9hzKrrap0TJ0Wect4up
H8/iwOwpATjHxyCEprUajq7WiCnDP3aoKqvhUhWrk6IJxOWTzyV2DRuV5Y/yOqO+JiAGkUnC45Bt
gktNZKjT1h31c8Y2NI8Bg3Oq9wfZPX0KPmDIA1mhFznVFFeTV8egg18rfZuuhaVsDn5U8glj8+nm
Fi8KNsWuqNMrS/vnpJjru7VUtUDaEKyZx619FAchcSnL3OvpYHqLJHd+11q7p1i4JqUbquZqAYIF
KgP2A1YRqqOZIKtqXgVhUe5XZCgP5IaA8iWvgHfz64qtrKshJmKnsoQaGf7daNNgWp4J9RGVCZq6
Q9NHR6lv11TF9AoyK3A0q2+e64USStEkOWieTeU8LW4uqt0IkBp1jZVY7vdab3rTCFNklbMU8oII
a9c0PxmKNHkNrQ6MHdbe0zdUlEC0oRWkQNUbjCWQS4WuQ1cjCzNrV0R16bcjZEabIQd9kOjwBhRU
kSVkgvfBMq+rpsZDr2q02OUJuzZcbUTdKCjeoEQ6D0gr6TOuugPIhyfmlOJXAoJF65iKAY7Z9mYm
2vOcmJ+ms/8l5KAU60YHdIBNYKTq+NmBG0SJkv9ZyH22q6zfIHcB8KUa1RtqfWk4tjRGs1y1BIk+
rRo81PPaS643BVKKrqAXQNfG4VErTR8ZpiFiuL/05bhB4hWNcCnRxMlMAkwlwDNq5tGwNXQ9vJJe
VpQriFYhI4isYpmGpkoYXVBZ5MNSrejGogyyegpNKNBqA/t2wvh1lvc7FSIEZznVH9pJcoduAj53
TOu9JuHjVp87GsCbCDFhC50aUXJnOV2w8+2Q7rM2R5h4NBj1mR4jzDK25vfOWm7l0WEQsDIKJl4s
d7L2ZGBia/fqm2YW1Y32SO2rc/oZTSfU4cbmCjlzJj9Q3ndghnfKkzk32IcLvW8oKQt5HMFtL6nH
GbWMmuKlK976HjgoNgLao3EIk6PvlHbGA1hcaZTPhJv9YkJ21VuIKcZYf4LNMEa52D9O1qpczm7G
zOY8HONbpaoPuJke7iGNlbeAa+mzbH/FuovIo+43cckgoGFSFwHPfLHyUoxhzzVYWNKiApp1OONQ
3BI0hxOV8iamVbZhrh9F+UNfaoEuHSIuf7XsyHITbbKMu2WKVjRCl+ANi4PYmLFFoKDOzKAbJS3o
q++7NgZKliH3K6S3BbjXzAI0NVXwsOceLtnJDBCRWl8muULrEgMcsthnBJksu04N0c9KySNiJ3Eh
/j7VFDAErezRR6jrS1+yF+QtB/Ye/aBsUkxPt2hLr9Y+OeWsUwtrgdqpBwoLHHidUTQUd0aO1+9g
7njQD2ugUTtIeQVusDx+7HCkKdst2jl4oxcssEPMpI/YtM9KWt6E1XhaoTBdZnzm7b3IQDcWyf1c
+WXBxO6wN+lKqlkCqnurCnt84hm7AppD4JRq1UvhtQboJ+H8gTMLsuOaPbeD7PDsfieBARJMOst9
rK66yG9siEeMziYyoAappFDXua1IskyI+92sZj1GHv8lkzXBG4w6phZNkRfin24ijVSUvU9NEu7k
jLdtBtqqWeFVHQpCoSuFnq1DVZZAF8Eket3L8nAbXW8dc2rvca2vbl0D8gvHeWjtueRhdI1gX3LX
jCtmz1Dr9Aylhr69jqbQR0YyI/+dy0dsLTizS4qBPELRzRfO1AK6V+R5ZYJhBJRDHUFoawzGFFgb
3EyIN2qFHTxmCWwWaRJTxpTJZbGmSeZtDsTNlB38n6GbSHsSbL2a27SD0XQ1WoF6Ks5J1HnEcJvl
S7liuyAPlJIlJUtBeG0r5GbUsFYyXNxscc6Cn7sn6m00yF60MyTpSws9L7eeWqlAc1p+sHq59LRp
lAlZ6nOngUTql6Ah23TbjLxHSnw9y+77er91u/wKqATOK17IyjckmR+rmfavpD+Le3/TUMtwRkip
5aSVzq4OMw16HZFLnrkurnPQYW+4DQld93m6wF3cYzVHl7KBW9Mt1eKzAV3RTTvQ2tcvRzLfNozC
7lGVYwSkB7ERvgqHetNRxqeIrceHMs8cCikZrLKEwQi1pqhc0qhD/dw9UsR/0CyyRz1h+UhTKJcp
qsBV8rVptDWoEfs7UNy5yhUuM5D70uxRyN8VFa73khlfpRW/a1CdEiJ9nSb2TjuOH4ESRmKNju1s
soMWQMLSdF48xBIUJLCcFJSmSwVAAsnYvExls8WpuWyxvFtxiXkHceCwaH7m1lXV8ORp5WhA9s9e
jvFKbSL1t7p7yg50a0evxmgEqy6ZrDk7LE5N27DjxwyBFRh+o5ysecw15gUINsJ4eH83CEKMxash
7xx66hyoRpr6nMruVIk2GRJrRoeaXNd4UlMtToqAxaXKqZin16ho+nib4CT1OIfCx3E6T8AdaNhQ
UCSQnFsqquWAQHE7I4YY0gQ/lqS7wABAL9TBQ0gLe4NVzgO1s2Jl3MBs9wqYW79PTynmdgQAuzAK
bV8mJKsT/Y/sa71ipYFsOKGsFr7UWorVTZj3OHhIox41KMKiw1EicAzJ+7Q96+p3AYswTTpl/2cY
OnPfeKtmfCrT1KnlXnVA09DhziL8Ob6DSoZ+Lh7fRESzLSxkUrCEfdZQa5JOFT3aaSU/MA2LCIx/
9L8/RcHy+LnSwykeeBGFAgVJHU5Q/9ClPERtqAbIg9jIF88FdnewbvMTuq91IEOH+RNKrqO994Sy
MX3OyApTVfSxccSE6EwCxsneJbNEogYi9OAoqwOkiLPwxvEo7dhOftzvf1U1+n/hBv0i1PS/SHSJ
htlPD/Yf6EPP72jj/eWC1Mn4l7n5+pe7b0s+/lxd+vH6PypLgi7/pimWKpuGBF/nrL3+UVg6f0DT
nNIRvlRU4M2fuuaS8Zsqnc06maa6CmOIiuyfhSV+JFoqLlfMQdqbfPHf1JV4xS8zkqYgZm4qVU1D
Ym5KvO2vx/p9SYGe4/zpotv9kMqJU61IxNafUBrryM1TnIdaCZCfRHe5f91EfyCa8A9LfUKbI5DQ
Y09RZTlZRSJlIw2NVh31l8k1jd/HoQsIDUjcQ6s1rx0KcKmA802GSgw0STR3LKQ4xAznsIEOFNqd
ovmirniNGtA3aShLTl5/b9+TsULPGar+NNM7pidl/C6Jn9dSoPKBd/tSe9RY/ELU3B0lDHmmm91L
riG+aXer/Fx2KGMOA27vEp3JmvM9nG3ywjvEuJfkxRqexPrzgODsMsqcPyH4kHnBfs0KzU05u8hq
H5llGqCO5ckl4Cw+X8EOJaSZh2Clq5cADTTY9qPmVFsN4Fi5yb1mdwxbjT66jC2rLiHOZo4ReBb3
yCgeQAc8sVqfBw6o6KzknCW5enqTOKeTTU7dxzlHvnZ25unTkt2zFz2hsRCoKaEDA41mTr0TQz5U
5VVJIQ8DRJe092y9G1eATircxUkJSTMQ9W9C45QsMdNgZcfIcEUcluFeEnGyRf585WCrjevFHIco
P1v2i9R8ak4pil1Jn5JtvKoYWe1t+zBosy+Nl37u7o8tfzqm4b4oicRNRltvTJ8WdAHPMWiXOeqB
8AxJciM5tDA7GbeUrpLgtXNJyBM8eQamvozQ5q3nc0h31A52Oquden06b/aoJ2ff5gtgZl+iZ5Tq
1hNSQp/O26DoFJxD32Qy7kO/F5TL9UwITpHEhJEZECyXe+vaKVXYF5+adbifDyWWBCYXThCiTNpb
OHuBy4SCXfeoxsuMUZuVx/hFXC1JuSm65QEpVA/lHnFLjGtw2dOwrwKzVhazoyZZnFvTpcT6MNNh
rJh7gOWIJyfI7gmz16U4wusV6mJ4O1N4xH4rMABirMcWiH2BYksCTSTxNtxQcfhMdTkwCsx0syQ0
abYVg9Pd1hUrmUnAMftrjn6KiI70isLtUUWtmN+aQ4QRVb8g9GDXZ64qV+EOWK7EUgNPQ46yPT2Z
KvMwNxHBDgrTp7aSkGMumHipeiuq3Z8X7VmXl0hbfk/WJDLxc5kO6+l0eMzFg4JXqKN1CnvvtuUG
kwh64LQcHylEXGsdvkSrcNcWt8PGzXpKBIHq7WvFmQ0yMp15/V1T35RN4lDLAaRNLzp0LIj63Jfk
juVLlqKRk32cxW/S1IIATR3xtESclmArGeP52yGXUa/Jzt5nAGZmxwCFSSvRHlLZbczJprDMYeVt
oEOzd4h4iRQkwOdK5rdifUSZHv2v5Xg1DrR38i/gmYUNWC65UTFqdmrAyOawxX6biG9Nd6u24maC
lp2Vlza7HRn7K1qrUxvUpN21+KqsT5l8r+RNYKnfSC8oTzhKUd6mIaMgxBEH7A1Cvg4yjcUCsTLz
0MmIwAxCyeOENjWx1sALJlBhvWnjgufU1eOinho/n2Z0fUZ5CpP9swjzeZyJVOJnvR9sfA+ignTZ
WpBcHDmGDcfHdDsuBjYfE1U3a4buuQedhGjHtnkrh2JkWnx13zwxm8EMpd5AwN7gW6yENBX+okQl
EseYsF24SlffFkUJcXZ0AYz7J9MSo2h7UAefHCPskt6rkX1Z89HP648iSraDTrij3Hu+rFWHaypi
KkgqV2mfgYz9h66YBLT952zpj71Jo3lCD4XUCWD8r3uTnAosQtIj90RYanSh6fS8qlR38Yx+yPH+
ENbM2+Qaehb50ZJ5EqRBs1kuZpvCMdI5yJOq7xMlAS1Ebv7SWYI7KcJVVnH/AqNhIMW96bhXIpot
CJ86uXcV84lS7oc8P9BvR3B+YTMDxF6pSBlg2aKjCLhImTenMwEfjWUO/JuElgHY5QRKzCFyFwXR
iQiyqikeurhd7bXbH/M9fHAExlJkSlckfbkLU78VHMEXARYR1DmpIRVOn0tpvpz7RrcK1362PG3A
reO8wQE9YcMvNCkwCXT7UV7FhaoNsXAG2jMR+FocyTBwDcysi5f6Y6+nNxPEba2weZlPZle5WyVc
xUp43GvhkQ3Er60b+/D1DLZJDcNwgTw8VOEZyEb48uJI0DYIdmMecyBzzmA3tTNdjPIDigDgv2xs
GWNdFB4PNXsqxPVOOozXvNyCcaU1wokOYcZwofbNrnpNEcNeNuL55p+ACqMDyisTHyhSFFURpy0G
q7pyk2gHFwWPMskCdWcgUSNFL6JWkTNhE83NLK6RiRGSYFcAE1D5LODhGlX7MHXtw0jkk0QS6Hy7
S4nn/z8l/p/okFqUXWTj37Zan7815TstqH9Ekv7txX/ttkKU58BLQ/VvTJi/dluV336AIkiMNfqp
Jyblz26rrP0G6100LBGtUFOHR/+3nJgfkb5apigrBAq8o/4rJCmwzV/iDjwqAFi6RGb8a7zRjlU1
8qVQbkWUX/p4vBPuhRCgpXvC1m9yfP5TvTPvOOx29uIjIhbusfQMP1C6Tx7zu8Vna7/tb3vI9u7j
q32PbEeMvbU7xsW1fK8iBC8Uy5Z3u4vUYL4UXupuPivfT5zSlV3d0+MlQjIxVJ2ZrzcXixG3fEpi
2euD7YJRuYMF5GX0sBDwlguMmEgIcXBzpRBeW8S+4IuBGvdBGRTu7gl+G+px95zGiiu55d2Ip4E9
39hOIpoHPlnCXXq3tDYS4+4Uqq5wW1u7R9jqWt6MsL+TY7oNQX+336D9Rqp7xNVdHuEl4tchWCCf
olg4x2bcPiYPwl31XMbWXXurwz6ewsFDTJjPCSTPE25aYDikGdAL0ci6ZTizYL9o61BKXpMH2kT2
9rmOp0j1Sq/gbRV/tL9F3ugm/guUX0cKdDf3EBD4TkbLb3Sh/uM2VE8KeQe3D2A2hKrdRqPvgeS8
bjFu7AHoW2fkk80BtVl/9elmeEowXCiNBUOo/z5cRiwZacC5SlxeDQ9/8KCMpGB9wIyWV61P9WPm
H4H1SItljKgdP9Lfc8qAzjZtjwDKjtME+Pw46JvYuGTHRUyR/7sUlw+wcr9Yn6YQjcaA1ro9vzip
s7pkLs7iafF4xc/jHgirn9iLVwZdKPq0XsL5ajwm9/t1dxEU8EUXF0i7d/X74km81l+PD71M5xuL
bCrPMNud4Q6qoqfdKXfWbYzK5+618fpo+46CqAPL0615k/whu9BXCYtAi7D78QC/+MVNvWluFSQo
Rs5up9r5s/EABYKroXEVKA5O9OVDE+cuIjlB7opvatjFGGC84RHg7q7MzdLg+ZLz9e7iYfRUX5Ro
pjlJgcIx79QnSnOBGiTQQCqvZ52IfO/rfKGW9ACpmVonsgyPRoTkBG5hsRoIPh7Zz2iqX+UYkZ5b
ezGfipvBChiuRZTFTaxexstPx/Z/0tWm5vIrruL/rnUCzc94CgxpSiAfpnijCXWDVOm0zhggRej2
Yc1piQ83uIc/uCYuMMipuWSg1+wKGJFFtrnoKrmC+0y+6c+expe5v9ofelvzd6+2vzZO46DIZmdO
Eiwu0rJuF1TxHs6XGS3PyV/8zk34DSTN3E9moAeLT0yxoZf69MpYzqM3+JA1+nDyz9XND1x2dweB
BW/h1XpAlzEy44QRHnwQ5Yxz5SA7+GmOARXwhmOoe7MjOvXd5vd8lfG0e2/kz0xSeDGD2UNnwjm/
NXvlOzrr9hhqLm15DzHgqHxSeaPea0MrBNjHZYqIWhMf9nzz3pOiIuLm3D8+CKculxKnX3ooaLic
rd3ZKxBGVm+mg2uO3X+Y+XSyQymOD7MRiBg0oo/ibz6Ua4IW+cB78cL7M67UbB3c+zwxmPyD8ZTc
2sv5ozuEw5j3Y7g5PQgP1SvkI6/nlvbvPBanc8mKPqM5mD4nqZ29clYNO1cNDldn5ACEOHpU85xz
W3VWAnTD47Rs/IH8DP1GV3VkBxwIz3bnTiUXw0h3d/C3dwSezPmzc8xIx3mYqZ8y6cG7s6LhQdur
DY3N0VgsaMGxdgQeL4bcvA7NKi7S8Bnq2tauEqWHxE2i8+OcMX7y58se5j4v4kJJwADxGxDjmXrg
khm8Jjo+mjcg0QzHyF2bPHsCYZAE3TWLxrg/J6qrB8L9+aQNdw85pTBhTS/1hwAjCeeZPI3PgGKU
3TjfkbG1LW6XHJVrovrOWFDQ4KapmP8Y5ImbL/mPSoQnEoo7fB+ZsNxOKF+mQA/1cCKc5G7iWaFw
wS3mIjys4Rii/uuf11LZns41AoTVy35MTMk3/JUbpYgcDLojRBR0uBqma6y8c0o01z2ew+qcyQ7C
lEyxLILa7Q3BxBATMJ3OwU3OOz4eH7Oo9XR6pgE2iSE5OLhqYpTB/FYD7FwrZp5IOOk/W5EWDT6I
XL6TBWsosIrPmZrfmYEcLz6MTz/EsOBiRWOYBedymPiVxoFI7hyE6Z34mbFHo5npCGEWTV/Um3Cx
rrDXiJ0Uo5gy57TEK9jO3YYRhWzJJQxmlcxY7h4jGrCkHs3X9VG9A/POs6ZUc6vdc7zx/mHalSH7
tsu72dga8UQUO3EI7v7AfTRBdY6Hg4iht/P5ETlkBqw8FzJtXs2/mJS0gqOZlZAQiyjWOMv1YC6Y
7P9iYN60LzrLV3zcA9CV7uDsbvcuBC1hreU1wCE/MANIV0DRE3jwK+HZiCzC88qwcX3EF70qYuN1
2G/CxG3czrf4nCnXliLTw1fTZRdyKgZ58hlYV4yhuPJUEfn5sbglItZ8vi/X2x3pDEMQMgJWqqOw
ceLvzEcYrqPGJEGbjDHFhtROXLQQPMmn7rbyspUVNXMryxVXZ3exUc20y6fsa3t3DnUfa9xoxTAQ
Pfk5ir3kEmZQvCTkBt19HfTsqJmrEJ9w+r0c+q25rx/3b1toeKM/eYaXB1s4hEQOlnoSSPwa1mf0
YS6kUx5CyEF5S2P0TQsfPRu3jRu/jss4jVukm68Cr7uHqHAbb+O3jG1+960ArIlTByh71K+VTy4Y
ci++QPVPtUWfCWZTPgh6B6W2G+mcXdmzi1hKgDlzeNg5v0Va4RbkQrkN2JVkpicu4WjL39n5x8fT
/itFVZIdi/bM4ph25/GA/P02321X3Sl80528w7MCIGruFuL7OvL2sodDtpdESuJYd12oBIfXk2uU
DjCzi3aXvEDZmfhCfDZee/2V3pF+Ncg4M6C+NlgmciCa4IpD+mLnDIvpWp7+shBMIg58UfvK+DJR
VFe+n0mfmov8sOKxAwXkVY1QPLkon9SvlHof8oDh4XeLZ7zoI/33/Jt1N1z0hzrAQMevMfOmBO3R
yEkfqYZ5Q1gHbJExRQwPeWe6bV4aQJDlc9aO4aR8G+AYX8NNdmY3sb9MYekA4gv4ht07o/2wOfD7
30c60nCgrvk1bUnIZl8JVr/zGp7/WL2rfUg5O4+sTxo1Pl72UX5ORFdjnvBF+8Ivu3CUeLzCma3C
/UVGkplsMoZtdCaQ1o/nZvGGoJne1e0CJuymMwGF8ZqEo4uKLa0dW8aoNDqCzMfB2y1+x1fV/bLx
EJMvq7v6m/cO1YqgQK3GNlmJ3KPhGJ5qo+XD7Brdjrk78a/dXV24u85k48jCooLbwCWgIdRmaZMs
khcjyxXIviQFfBfTKHv6Du3Zm3oE82za5OmL/KWOQEx5GUI2/vZ99wcv4XKkylC17Y28secKFe9P
nZp7/HEXtgVKPxQeZV/3e/+8DepFkCPs9Gv1VN3tVKz9ls0NCVK2JnRleTm6uyEZ9M3wmO2E9dQv
PASsWA8oL/r46NodsYE9hwfH3HXeJ0dho+XmnXPRdFwd/A63BVDDZ+P+MbmP+HBevxcBktfOOVw8
Zhu1Km4HJD9bNGqmb7TgecslRlfHRmKQPe9HQLHpM/OZKA0SkDoe5HkLBX8j48/uU7K7WC79c7ci
vs+2cCkcNjWyaMhDOCKwp5ZkUnwOBp38OWi8iZud3YMb6ZyEIH+mg5aL2S37oen3Ly3B34qqYAsG
bv/whOD8TbZfZ7vX+ABqSCEoKl/6iPFiU1q98QOqQOQeg2Oy9xbeEphh5+w2G2lwHhynIDvDsHeO
chVYBGXSgis2ru33kYxR8DsuVHgrewuJi80LuGESKT+LMIm7KyJAkHRsGFDZfkcJzt34MMjGed03
zgjsMCu3J5BV/Pv8G4bFvzhqn2n5T3BmU9jyem876UaSSqZZH07DiZh93ftKnuIBL9vZQ1AvB6fJ
AzDIrHBY4xDLkZeYVhIBVcdiqwM4QqJyuGlYPZz51hZRweJohsASu4LEIZjM1D7uk9fkltyGq3U/
RLK3RGsgcTRDB47dgsMxSfUaaxx28ch82b00nKKEfG91dCI2vMvzhBnW8XjDUPMyhA3/6S5ByMtv
00WPzog4++YzbGa2rcxf3ra3zX7Aoc/DsOz1sJHGvhXPMHDZBqSXc39DTtMFYhFKdssWMD4al83+
srC4kVL4EaoQCuCPeMZ5djsQzEQHLTxJlfwY8ighuOKXCzcDMkqeee4r+ElcBKKh5Jqx/l0i8eXg
66ImdsZNXMa4IhtNeG4ph9tdV1JUru9w5HOQfeIShTueSat/bkob6211CRP8zpmjJY+bf2Y3KGCd
WbMtfzjcMzc46w6y1/kjgewcCPbSQAh0H32vHx8nI/mUnZ4wxRMZ2UbQ0/JQasY9/XHUWe52yxkc
SiVrdiWTJpJvoAuDmZMtJNZnPjphAHEKb/lAnZGFpngQFuM8SiNUsoMlZGMOEF7wFI/FwTkL6Vdy
JTPYyH8G/8wjLbchQzxzbE4LfAY0dhxturceupv4VjzWXZiLpHrFbWV5n0FEtulJODVJGKagtAuY
goN7zsmVrweOWpf9kvqvBZkigHYbUiExonrcdCeLhzOAhAPrHVVB1iyse46ABBhvvT9TRGqr3pni
KR5OH1hFArvzRG7oTAw3Bm6O/g9759kbN7Ll/U/EAXN42zkpW7bkN4Qs2wzFnMlPvz/qzt6VecVu
jIAF9gEeDDCYka2urnTq1Kl/4GgllgBl5asTEUjLon1GUpdpp/FSAr6XkEoEG+PYyX2Nrr3bdtUR
k8Jds40JM5AKyWfP71Z0LGd267iL3+3WNq3V1ExzVF/H/MunZlXxpcA477AqWGTc2IvV799oNbBV
zfGr7oeVTo46OldIX7Q9l8t1/OLfjlFE5nJdkeepbFux+BpwdcalmURaXWNAHeyAK+6pR23ETtlZ
LMjXgF1GzYVdMGY/GjcJ8jqOUo2aUHXUx2xAsGDGiB+wAUgodumdcVR2sGtJp7xtsA1+oRgbWQde
actfw4/4sdlR096KR6rj3Q4T0JtsB6eNh6plc7yXWIDSV31V8DPeZZ79jUnKAoqIQz19tJ+9K3Wv
XHvByabycmXeUL5hJapfhnsQkazY5mBdxbjv7puDd4qOw7W7KTf6jbHVYDnxt8cTmvOFqeb0Yt13
Y/VoMyZv45n2u2YlvDxHi1eyEQ5T3rcWsK3W8mG8pP/8HfL742k//l2XTJ077yLmhFPW5d44tKdx
BTD/V5i4cFfouJY3e6Blyqole+Z5YJPoi35HtF9LR+8b9RkWKSFf3qNkOUYvvtxPKp7cjZkUbjsJ
y67hQv+Wfh+dW/YN/yeuB67u9tq+160FJw7LQd2qW+6/q2CFKC8HJIKRXF6lGy52tBtd9T88oMs4
mnMEsS/WKDysKRhRR0i5uHk7mbqK4BxUV8U19X7OS5MbYzvexY+C+wLWThtBmaXlwtdvawqzJZeF
mFPxt0f9FJryGh+8VcK9kZKNv3D2IX8r38n3+Q6Zty/Ws8eekhfB07gzuSjtJeq14019TARsjkP3
ngsaRyRnDoUDZ+UfskePC+H5bQR8dWYbTd6zYpEZIvJt68r9pdzoBzSlGdjx2vQI3P4Bnx71Crjb
arwP2gzgeENTNsktAiJUmatnYx88GLfpkara3fCKAuhN+xuK8oaHfm5v9sEms/dvXOrHYxKOx9Qh
eeDN66hstcPwO6W+6XF1wLiJKme/CfYm96vqRB2K2wAVpj0Y8C21kE2x628iUnbztjhaj/A6uN2V
e3LPtTikRNrghKsVlZqrZ3JMFtVKvgYESXheg1/dq7fqc3WITyRz3AtVUkJg2BQ5cwYbesveubO9
Vfva9It8n2/0Y350bqI9aRLJEOVzYol2o16XR2tPBWs9Rplw6+zepuAf4ZpmeW5/gJY+Rj/9H1Qv
QwIYWLtDHjXPhTu+QHIKxHuk0v/82r+eZiz7LwtHRwWemQWK6Z3IB38CekgHbmE7PI8AQvr304ym
/qWOoi4ypHL0j980MP6GK2nKX6CboJzIqi1bsOD+ke4xCNmPt85UZQPTvNbPYw9j3Lij0qIjS4Wf
gEUdqFgYqaMcY7MELBDDb0ibn5EjXxe+fcoRSMRH/QvWztGVggHR0hJojSaIarTc8vV+yXOvavg/
dQk3BMRA+Vn5KMLkNY81TC/wm+/8MD1pLtXriHs+oB38dV8TLc4hCAPXz+NiI3h4tAs5WwwIw+E7
aobYNfHOYjoAjQairEzIxfftSQdtuEyz4GiJkfw83BiStUv9n2aMwCWZ0NrOtIcANKCpfDO633UJ
t8gwnlokE7G6Dr7pSGVohuutO7t8QY1X4T0YwIL8M5XlDkct9Q5UD3ZXmFnhuv2l7Zr2Gs6au0c/
CcOcYgQVRmR7CfV+u6++G7U77N0ULwZNru9jpBg0u6sOjuNz1UpAhxaZQ1QXKZVxL8x4Xi+B8jZI
BvO/pOD4hq9huPnrJs6p+Xq1tQg9LVtB6qj2XTeSrVKXqIEzT++07ba0kCYzC+9HDHV876h9/ZXe
UERIMmuXlTnVC07hYQAhLPMvbF8Q2qpj0BI8JAK2yUETNe6Tn3IrUXQyKNwkiiBT1ipqSxunUnnb
KfHgjDFA+CF3JW81bglj2tN/wdipbqooRJNR9TayHbjHAl+DPTsAhQncr1ZN7Bdbw8iRboJU9b8W
cGbD0v/dmMMz6XzMuX2RokB69YMXqSzrD0IPv/136HH+MgFDGoQxRYOCq/As+69XYcv5i5cbYJAy
JOmRZsvB+fersKb9pUKjGlG1eDCqb3/036EH4CW4RviKMipd9gii/CcM3BFzmf0PS/vfL0XqGJLe
Jb8gAqGnIRSzMxVTuZYFwrGFIddHZVDtByuMUe/tWNRXKU/jwT6x+gGtQuRPXTcs73MngSClOpJ+
8IboKWzL70Odl9ex6KmcJ/EXs2i4Z2nJ1tYxr6ajRAhX1ReDLWGSJyvJofDa9FbWUhDYTuxX902a
orOASFO3bOzcOoi8BQITSxFpdNH/qnAXWqlm+QXLwu9JklG5TmUs4FDW3kAzUpd+DCe3D/D9aZSe
ggUOMUtVE1eujTxp7OCtJfemfYhcv0cYRdWWTmRz7Ru6FGHswix2BmI8rwh0OA+N3SZ3DSNE8dr3
il9S2usYZnblju+M5A0Skb1InkuEcIZFI2C3LVTdI7WTy/arXOjmxrRjcd3Gnn30Y1H96AKTKwZW
LJh7VO11HxjtsZN7Ludx3qPHqzVrDbHjG1mLfrrwbO4VXQk2ZZxbR7Vviqu8zl+dZiCpg4dykzdF
eZ3ioHKwXBw+vUQPuVpmBuXDzOz3tuY6rwPyzeFaa53hi6V50Kdr2cgzxGdK+brzQn9TYy+CeVLB
i4XweQPuwTs1owACojrElm6kcHm+uDUCI97pVV/DgZKomYUNV3cwvCu0jfJdEIphqSeOBZ25jzfI
seG+0rXgCWIkWBhWqDqNcV0bMjeBXOl3fpy/cMh9SV03WFWKpCCDGH2JhBX/sqrhVxVowwZ0FuVu
FLbWVZGmN3qPOHsHdnMVESJ/qKrhrq2o+uWGCp6PeoowQ8TzVqOFPzzUpK+YUKwWByQaFAM0jpk6
3h1mq+m6zaUOjQ7X25lYO8MLSX6JBs0eO0q5xEeKDNfT7P6VFv8v5GT/D4ZIYsZ8iHx4SbwPAiO/
8+/AOMLAgcChm4dEwbvAaP/lkFIRAJEF+AMtQ96lI0uAMJmCsAngGELmf8dFeUzJzBFTx6chfmL8
o7g4ihx8GBcnaBlc83rVbi17m/R+s9db+DxKY9nA2AASShbE/kJlrw9a4l6bAfr3uE5Ya1xly10S
KQgH1EbxKDdJvEyyqn2UlFLfqUqlrbSgMV6TFFdYNfaw1YHcthWNwnOUmwAa8PJqzfax1/DKPOzV
YDpGXlXvMUeQNl6cIFuoApFokxTdgKa5jiU8IjsNoymjp96ddXB8NNOXHwrPKZbxYAEP72Sem9qc
740Cp+o3VxiiIwvd1gOi8+11in/bBtYwTzax/AO1zqPZVhQ3QmgtTQF/LgI8qvejRlSCpBBU26rU
7SWIdv3WNXugaqqGiGWDY42JfIEaBeVOC6Doup5xE7s67/MWImcu7La1ya4+KDkKJrgzPctRg0dS
gC2ZV9kGXzS9QkrX2eRW8Ur4eFF7cLX4buYbzsF8hYzDF5IfcB5R8W1QdG8Tkeit9YTMUfIEpM0i
8gABe8qiMOvntI9uIkP6aWDzvU2TzNl7hRrjro6ZvRUN3doQ7RXUw3ghNFARWgTDUqrDmwwtmU2S
1fdNHn0VOfHSaZJiadVKvolEnGybEj9xE1NW2GLwCQBoP1SYpS7qwcyvhk5p1sGQ6F/ttMywcG6w
1llykif7SlafNTd+xXx6EycovbayUW0ts79ya7Vm7sxrUYIcge4IXkSHI10jJBXjOmwW/qNr4gyf
5LdKonSbIm6RsW+hWw5yJeDaKjwY+jHvwrqWLmp8R5YChhEmSWjJCmx4r7g1DMsUJvXa6Uxn3RuF
tE0SUyARVrvgvi0eZj09RKSvOA16gwuypyPY5JL0RzgdHfKcLWB7A6/q0Pp3JPm8dWpZt61UOWeR
W+Jn44Y8UpZt/1RCO19oVa/vnQo0fBggdgXq9tC2lbzKK5un15Hr2Hea9v8DLT7pqkyVZT7G3tdY
T74kP9/H2bdf+VeIlXAsRqgSxg2m56b2PvlU+AP8Tw2M9tDpYeER5/5OPm0F//Qxv0TyEuWet8D8
d5DVlb8AEMoGwReQPLnnP4IkTlTb/s49IRBNck+4yVC8Sz086a1dey5SZoVa6utayF70zcXEXFqF
pm+94MmX81SaWk4hYU6NDIRe3UVJokU/PNzDzFOZ6VH3+m4EP0BPjW80/5EQ86Umgb/DltVMrQw7
MRxFng25UB+jLr2gTjbirz768AkuyyxUv1PTNkYGsIZ06nmoRGu+Uii8Kuru5nM9GHv2LqXHl9lV
y16NT36sxFzi/QqYPnoE7sv5zx9H4qNOsDTff35s1UnSJ4IymV3HKKABJA+c4S7Xo/5OzfMLQzXX
yqSc2BRWGA4tkhOep4r7KFXvZM+oD0qHay2GaF/O92VuQiZOU0naptpgGuopDIMaJw01Q37BbbUG
wINRWsXqfDNznZnIyxQBwTdv8XWNONKUByhmcrx1uS8ipBd0pkymmpkSKoPnm5vZWbIz4b2VhlQk
np+6p6b0TJ2H4XIYUMl2zVq6Cf08lHRMqBQ7jcGYl7G/52+bkb6xJLfvriRjINNHraPpOeHqGs+Z
f8HMZzXZPh4GZP//XDlKQe0NZ2lxSuPyGjlboK8tRidoYPJyleBQdb7740L/zwWKW/OfzYxJWIDB
s32Uev9bqwQ86Zu09bkPH/v2bne5Vg/LSG/ESfV16K2tEFdO9Mm9i6/Zn58edaWKVqZvH41yIAUz
UH1YRJKifz//5T9e7m9VzvdfXrZczDot5NtL1TLyV82v+pT7YaiIYI1bZg4V4XxDc1MwiRFV5gRy
3COh6YtGoPMITwKkgJbJ+YUlPtfAJDyond1FStYijWtFUcbrflZJKxkbtgsdmFuq08CALKerKJl1
dEriQpwGPKlU0pOnOu6Vb7XP54dpbj4mcSFGF6tO2tY6JmaWrvQ+HxUvYPIHURJcGKhx0X+wGaYU
2MytwiLQlOjkwM2GOtp8caomexJejfNqlm7UtAuyC23NTIo92d+ynwktMboIE8kEV+pUeE+J13gX
ZF5npsSebOtM1bLGq+XolGievJa6MliiegkwKuXhrfEoPHxqUuzJDm8Ub0hdnNKPqu5T2jZKsSU7
BuQb1cHpfBNzAzXZ5pVpWBEqAAkSCG340FKgv6kb8fC5Dx8bfRehENMrQy22u6OnBLgScQdMdwpC
QPb+/OcrM6vWnmxuFeUMSvKOf0LMS7KtpeqaqbmR0GxovyCRGVYaXK1cUr7g5etVvwX3Jfm5HFKr
W5pRVasPRa5hIbMIJPzEn4MIQU51V3fFoNw6ppHUyfb8F537npMYgTWUGqFcIiP1V/7u5Mx7kCr9
yarC4ZMNTIKEI0TjSqgjHjshKadGjdptKBTlXiB29MmVMokQTp/4VPcwpOhj1IAKyci/24gtX+jA
zDq0JnnC0KoiUdqkOqG2pgEG7KUnY8iD+EI8GPf9B7HHmsSDHLV6u9ItHnOlRjHcpevCtQU86rta
xitI4jYvTh+J7qdqaDJ+jW0Y5b29Pj/7M+HiDe7xbhs4hYmZjIrrBXdOQDi17f3KMudOKy3vHrfq
cPe5ZibRQitTLlV47ZyysHCXZqPgBGMO1T4X+TOkRvfCeTQ3U5OIwaXE82U5bo7tEIZQ0C05M2Bk
UCVD3eN8T+aamMQNCf2+zowK98hNsV/iwVrcx65V+BcWw9zHT6IGIjNFZ0so54Zd0JjrFkFLAPWt
G12gvczN92S392rl1ZUIWcuV7VVfc0WP/K2vNqZtrY0WRZ6XtK3UVrkw7zPBxZrs/dbEqBudwOYY
h2X2ZZCMngfZQLkLoth5OD8hcz2a7H1bqjozl/PhqDu1vOyM0eC+ybC1C7K73kBo4nwzMz0xJ0HA
N8jBk0IPrrI8fpRq/YvtopfUePLnbj/E9D8PpAEwJHaaXngFm/qbHcFHMzLQzQE3ubYo7c35bsys
L9P6sxU3rSS/jj3/FKIXc1IKNT1YhYyW6vmPHz/mg1g2pU96PqEeFwQZpYruEQ/bBG68+7PWcnQ6
UFdaaUO7Ot+SMs7vR01N9nqr5r6L92N4FQXyV11QQyyuAwsst2435ULDGktBtcLsgNjkNSCv883O
rDZopn+kDXE4JLweR/4pjVxwpyHidIh4wRfKul2H7Ncnp2kSBvJMGvLQjFR0Sbrotowz/xt6jvKF
XTm3CCZBIGo9r9BazT+JpJeilaqKINtanYq91/lRmmtgsu09zcu1ygi0Yyo5yXckvhmhwpPUCxeC
uUmYbHnft/whH3z/hO2xtFUQTEJipAq2FcJ06zZNPxdZ3l6D352NrlNgbKkl/lXcFPqq77IbI/AQ
d7EFFPbcii6s5JnBQs3njyUVOn7F404KhcIvo20VasG3nsz6QtyaGStjsuF9o7MKz3a9Kw5EML5J
dEwVR9q0pvcc15a1PD/hc62MP383VABtpMQJtPQUNbXlHJgXbdh2fUTDG12LHWw7Bu7P1MrPtzc3
ZpPNr3ZDqee64l01rYPfcmujz0mFdvO5Tx9bfdcbZJzAsPiqfF97RfdC4ShQlr6ALnphe8yN1mR3
27oau6aSMSdkRUvZFd9UEZrHJIufqtBULszJzIllTHa5b2PSQB7kXZHU+dsaIMHaQ/gSHac+XZ8f
qI8x/AigTzZ6FwVCG9B/Reg/dTQKqLVQS7ziW8PprV1ZdSmKyoaiifp755VJyXNXSAX0kJSllXkg
CkLJ2NqmiGCcw+4vwH4PfmwHeI/ZUa+t66HNrRe55bnkBqE0UzsgXSqibyj0yvXBooKHsYxrVMhb
LXobge2fboYC3PX57o1n+wdHjDGJM0LX7EY1m+gK//CvPJvdC9mFOVM3Bz2qniJN3lp11S2SEWF0
vsWZOXuTJXi38loNRw6pD0CSyNJjUPbIsmi+tXTyLLswZXMtTKKNMMvEjFpHOtVuPyzbWgpXroQt
YVgM9YWQMzNsb5ou7zqho6jUxVkfXZWV8hv3beBUGarsbd5i6Gtoy3HgKrPtF4lkmBcW+0xA0CcB
qHUoxAaoi530ooru9U5T8BG26vRzafObA9i7LqnC0APH97yr3vTwnpGsWyFllKHiUZx+7OHnpn8S
eNDVLZCe9BFmztIifnJ8TTTXTuilKCB1ueeiGHu+oXG2P1jZ+jQCMe8U9L0YQd/usfbQrvCaZI3s
zF3ZOV+7hsutM/7kfGszWaE+iUR51qLoOBjSKc0QjjTzyljGBvMvhzaS5Fxrl0XWv5xvaya26pOI
pESUSHqZ3AYzE4iPCuQOr4tWhZYC9Maq6HNHhD4JDWWdFDWid9l9WUMNAeLYPVit4n0934mZ1Tw6
Er8/gHKldJ0gktN7VW/Skx0m9jpW9PrCdMxMvjYJAW7SYccg6eCtHFxYklUvOaWxx+YHG7C4tQz/
uTMiz0q3Q2iAZVv5Rtq07YXG57o2yUdEOGiWFg7ZvW2U/l1NTylyuHK3Oz9yM+FtfKl9P3ICb7tU
y/Ls3uXijJ1QiSwXGtnxAnnZz25TbWz8XTQQrWakPrX0o9Vrkb6MG12kWxTagFGVwg211fm+zA3V
+PN3zbRuORhOZDJUIqX6nDbgZMvECB4+9/GTGKCqpRAiyop7HXvGPeZAFZ67KIf3F2LMzK6f2pV4
ho5QcYTRVwNKcjXYNRg6zYDaV6OkgrrVc8LBf+HImZv2ya7XQ4poeFbl97GTSJsxNsPfB7u37/TG
ej0/XnNtTLZ8nBtpYeqo5g8NNYwviuOiwsobBAgoTA4rltv5dmamXZ1sfleznICFW9wHktqvZUnW
QCyFcektz3/+TD+mOPqe4mIdqWIgZ8PWPvcdCK5JUy65uf8tHjv7hDnXxGSTA6dvicJOfd/3rnqM
Ldf9Lqpew2WcQ/TC8pobpslOD+rONwpLKe9je+hXaIhLx0yA7Tk/SDOLVx179m7vYesoVb1Xor/k
tLYQK5Zwm6O/htcn0PrKM9w9ypAIJK7ywpTTX+dbncmc3gxY3rUaSJHfdcFg3A1S59fdRmnxLWkX
UWhZ/njHRTA8X6kS8bPelV1gGxCph6GzbgzyLTP+XDX9Ldl/9y0QWbfdwYtIezsE3fDbtXYo13qr
830c5+eD1EOdJAOp2Q0V4GJxFTDGm161Nnbj9wjaw9/C/+p8I3PTN4kHqLm7ktuh3Z7Hjbr04gLD
et6O0N7rf2MBv0ksSb9w4szN2SQs6FaC4hwq5aTsWKS5cXaoU06aVJDbjE2pffQ8dH6yaNzh9/ne
zSz9EQz6fnGmWg7SZ2gRhrd5Zd2nSoPDvZZberI/38DM/lUmGUKiynKlY1ZwwjWhWaaCp/yNcHsZ
wk2toQ94vpWZSVImUaJsekwmGt3HNQPl89ETCIvV+GDjw1RvnCY05F/t0Nt+t9G9VkNd43yzyrgI
PliByiRykHoaHsC88oRfA8qGKwG2E3AnEuLYXQSxqLWDD7BGqdEQ9NoanmORhnVIgTEPoic08kpj
pXSwTP7mpP3TcPn2hPhuw8lKNARYnSLmoyCfuAgbv9rGhdmhydNl9vZCt2c23ptJ+LtWALlQGkta
51jE+GaVOxT28vpB+HmmP+HAZ+JKYPqDHnF916vazFB1DfHvXOQyqVS9V/vOdB/6rOmMXdwPcl5s
ezfLxFMnEgG93JQLxV4PfWpX8ub8V55bIJMMhfuv6zR5MtwQDEWqHypRNOjjphFICVRXdAnvLDwJ
uMjoS+yG7fJSOWtmT78hht4Nle9Jhu37sXeq8k7uko0f2ixJgq8Fxx6pePm3jmBvEaCLhF0sp49a
xe42ym27zy+ElbfV+NEqnYSwpBhwS0ic+hjgSNU8GXFfAgY1MpVp3Giu2gV7PcyqARW5yFM7aVH6
QRgeyropskfHDCm/LvoK1XIq4iAHfwdl3XY/QZHHGZL5PaynRRADw720m+eC0iQOtr2WV62m+fei
7OG/9NCt0Ep1UvNzp5I8CXqepNV5VjjioVQH5yTARMEvTnGIv3AuvR2yHwy4PAl6gbDcNBgU4yjr
Lf6xKw0JZgl+rpcn3qHX5co9gQbz1PY4RG0V5gvhmF0h1shMSxXoKRd4Npx2xU0GadH0iSMrW7ds
FTleunUQYSdjhkkdrWyinvNY1I5Zw4L1sxDjFal1XCKgqkqhsS1x3zOqXWO6Fsj4KCrjEF660OXg
+fy+mpmqKaQ0922ti9TBPJHN9upKmIarr5umam/Pf/7M8TFFh9Z5pzmBH0QPXuAZ2QJqk/EVhEsN
bVsW9YWSzExwgMLwxyGIRcRgJ7YITrB1glXa49EiRg6Llnb9RrXza0pdfxNUZgP028n60doYR/Jd
QDBUPynx8NVOQ5xgjbcxapwBbl3VrFV7X5ZFg7K5rVLYqra9ZWTAFoM+0X9WVR6rV1XXZdaPtg24
zCFBIAlMkJtQdqBfybHtKV+7EGNupHJT9ObrQ+8FrSSuk0jTfqVVUPvG54rmI1r6fSfwQHbqodJC
vK7awF3VeWPA7u5YexdO1pkTRp6kdj1nZmmWQXAyvFRHNLj8lnTMzVDrDyln6IX7y9zqnQRGAEFl
pMS1A2BFF9siCzNtaYWlcgkYOdeLSSDzHDutMBoDuON26ECY7p2Nzd0eA7K9phT5hV68Hbv/saRG
Xs+fs+FpxRB5YlCOahbrbbdx1TyhLppKlvM90ZsgMVdt19UlMo9xNiSPTtkHVrjMA3+gDKhYrRM9
xtx6kwwrpU6SITlYo69TXMmhfOFLfjjUfMdJSAxrryyFlfSnEIUDKLOuE+Et2Ldfz8eJD7cwHz/+
/N2uEr5FHqIM3QmvPOcGnNRDozW/CqWA1za46dLSLr14fjintDT+/F1LQRarTukk/sks4CYusDOs
o60RiYTinUY6hAS6gml3d2EjfBgAaW4Smzo/rZVAiotjAesHSmdnKWIpPGFDkEmH/NKROzd+k6hE
YVP0buJbYNj8btDpCenXzz4oLR4lHAc3y70NTq+9a5QBSexPLgrtz7E0c1enaNf794HjysU36IKF
f68XafeZg57Bm0SRuLYrsikX82jfLx4MFwsDGEtfzi+5uZmZBI84d3PcJmWSYEvqt2YAm7PS04c6
9YsLwzPujY/29SR89L1ZVnGfYZ1rJql7paW1lb34pZTXuP05SqYciMOOj/Bf49n6t8SHwNd+bt1N
Yay+jdNEX2rKsY1wOj6qpuk7ixK+av4QNgJT9vODOLObpgjWyoFqHXnMkJ47zZIUBhGd6ssQMoaq
fAmgOdfIJDgYyshTG4bq2NtYxXxVWy2Gduu18ZA8h37iaGsdnybY/Of79FYh/mDepoDWzteDEjx2
eEjMpOp+ZbZbD1s8GdXhAZpvKSG1DG0dTSjLKxyUBF0/bIJl1UFpfIn1SrWiRejmkn7XxErbfB38
JrSpRMoOFmJt0ndwxkO2vilGK7JeXkZ56kX2crB9u7/rB83XbwpckdWE2mgpEen9LIkjiIVBGXn4
vieK+qM1RNOsB7PopOS5lvo6M17T3kWfsHZLMKZJBo5LwfWRx4InNcT18mmoMy9sl1ixFc1BFInZ
XNimH9MnsLWaBDkB+KavsR88SrJrVwg/qlk63OiFpw1AyTDsQzCPoeheRGWO1j0+5Hn9uuijMsBe
juvuY28HUv/dDQ1fr9bnp3HmxLKnIdGKuAeKwLwLetm7CnorULZJXSvRhaU/9/nT4CfUlBqFYt6p
Es9nG2ya2i1QGlwjzn//uVU/CX6SwZtYX3FyuEERYS2TQEHQNxo0W5RE8qpXPCy/ZM2IP5Oqj95k
fwZzK5a9NJX06lSHZQ72VOTGk+dGOebVDY7C5zs1N2jTkJihkxB4WXG0/bxZZ1yaXtHxv3Tb0MaP
+WDnTvG5KJhQpPVsGJmJIXCf8ms7CK6RFeh536SS0wdL1XKEdpLtxtJw5m01Oerw7bChr5a1HSdP
ZdcocvsEsrPW0dVPZDdhBeG0U1PXcBJ9zfjX2bLOsWImr9W0fViLLi4XtdHF3VWKmgm7HCRa9xA3
ljz4m9b1KT+WelFU3VLVM4FYvN+FOBomUsk+Xw/4X1pIMqv4bQ4XVv/M6TaFEutl4rRqVlenJPKD
R4tKxVJv3CxYGHWRfW4H/Adi2AS7jQF0ceTc7KSfqcpV78XMqvzn+cUyk9RY4854l6o1mhxiCi31
R54pWvtKQgiivIWeie8v2jClIa9TSGD5IowbBdeU843OrFBrEssq7uVNjNzNyU8FZX+MWtWmPPlB
jxHz51oYW37XLbMxpQIZivLUOzlKXqhzoFSXCOP1cx8/iUuhnQFWydviZBTKtypLSiRcQfl+7sMn
QSkpa0U3/ME+BJY0fMPkN0XqqwlN/XNpyxQlrPhWL2ea6x27uPeSW6NxchvXAk+g1THiPKOXz/Vj
EofkHlP5DktX4OGtQHw9E4V5Ozi2X1yg7s3svylImHfhAtfqxDuZWe6hyW2NHk2xpAS8baDicAnD
M7Nap1BhVHCKUnJr974O0ThZU8CNkp2GOMQlauTMKTRFCSPyZQdZIIWnpA6fukyV10OEy1jrAu0z
umF/fjrmRmuy001utw49cO/z2EH50m0CRLNie52Oluvnm5hJxs3JvtZlQKdeUVZH38trgZ635Cn2
a2zEvoOyauY4WHyYfYIAsm7ayddaT23e9863Pde9yY7PpRZfJoRz7gU+TcvSk5ydnoN1kVKRbz/X
xGTXu6apC1OynfvcHZoD9mn+4W3wfOyTlp9rYrL3PaQzGEDd4raHsZ9woFqaUYpawfhf55uYW86T
HMSMO12ARhIn8vz6NuxqrE6luo0vgdLnJmKy7QMJWaqws617NypQdh1cQEd6h7K0fHGUZtbZFCoc
+03vATlLj1ZaOg9VUzvBq5yiCLeRqkryfmMl7w+vQ2GkQPsS+FsXhm6ma1PsMBTsIq8bWT1A+rcO
fauqd5nT41KQ8Dp4fnZmzuMpgDg2vULuGvzrkP1DEhptlQhrx5XV1kjnYWMmjM/xYXF7mwQEIQ+u
5LHW7lS9kn6lUdE+qg3Zy/mOzI3V+PP3J3DH3Sk0qvhUGM5ovYtIifYNl2jEaPqh8qNLy/nt/fKD
fNSYbHxOrZgX2kEcq2LUTcL5rLWPHvmLi6EgeNlbA9M6FfWUIVPQN1ESU2q+Jq6vpzeGmwTFsBCt
mYe3dhV45r4LK9H+zns8lcHuZlFaX4WFA05wRTlZzs3PFIcZ+0koKftMzqrK0u9l7NYREC0pcC+8
VLaS1eeGfxJIZLPSqpji5D1WT333pZfzBOV4wGj2OhSp8fV8KzOxZApIzv3aExFh9i7gwn3qFae4
S6Ks3Hzu0yeRxLQHNbeHzAOS5xfxt7oPLXkrq0HRfq6BKf5XVmorzItWvY8p/2MNZkaOuQE5fekR
7eOHDBNFqT83AdSy0NCN0MLqM2z0u8qvZXNYi9K0tZWpGQOS93qHU/aSSoV91CXRN+UWbUkEJb1U
k8bCott4QIbsYjDxSO41xBYzwyVGfM3B90NuzVLLlQJ8JisZxLwvx7J12/ipTlnq/CzMbOQpvrgv
I9zNLdd7iIUjXaFVGlx7eNc+YdDYv55vYiboTeHEWadZEtqemGZZcbkUru9tZbNrD1qeNkgD1Qh6
c0P43BE7BRfrQ88/TaAcdF1mv1eDglJUKrpDrMvupVrx3KBNghJv/XIbF5J4yJNclAs1aSJrURoa
TsSWMVzMHGf23xRY3PWqX4V6IuG2G0YKCN+4Rurckd3yQhQfz4IPgusUS5zKIZbIbigdokLDCcJQ
ftm5nx8Kx6XCFKeXnrLmnmemOGJTbrICsTD56FVOalCN6ymT7ISoLeWkqsHg7ISMYAkmvakQvrJw
Kb2x6Os0U82VlEqhhXdPk7kh9sAOQgzLLFXMXqwMSgJa9HB+mc5N6jQeGQDqvKCKHtzYD4JVTH1j
J0f/xdmVLTmKa9svIkIIEOIV2+mcqzLtGl+IrupuIUBMQgjx9Xe54j5UcwoT4bdzKjqsRMPW1t5r
aNywL0pAnq4P8qus+4cpX6KRW+37gnqyfYwhXQCB9ioOI/9dQyywV6kVEZM/mkFIdxc3kCwsDgS4
BJb6IdWQi6TCzMVXCnCIvZvnRo5iL6gPXdbcK30ohPmezObD1DnjhmeFJHOCoQ2Rtv04t1ya6j4M
c11kjwUAvfW/USczGP9UoBj+hYSdzjBo4mGdszshYWZ7h1eXFZ+q0Cj/UzV0vMqOXoxu/tsUxl5e
7ZJxiLo7DrJ9RI/DqKz9u5lCmvFXn8PB9w1pNB1hdaNLX/4DGV7i0z3EIYDFDz3ogLDD1Oo8/1GA
lUHeZOB1xd8QUU6KBxR1QlWkcdN2MLoZB1hY71uHFxlaZwAQHPmAojFsPVQjvNcW5evuC947PNhF
MHnvICvfNWF+X8vEj/q0kk1EHyGCmyWveJ62ECm2JjBTcAw6A2W8p0bLrv1eQt2RHzuQX8Iv8QRl
PCg7atfDmA0T0NX7KoT605ccbtPDIyFFAf+axAOk52looN72ilZYkMG1lgz6iy550cAvpDC/rF0z
cHb3Oig9igUmUuhuF0+Dd6ksV978Uipa5Gyv1NgOb3jXyBqtDYBQ4GuZNR4rqpTURV1s7L9LQ/RP
229xZYXQg52LIYf4/VgjSBaJdexrW/JcPZh59AueFo6ETO6gx4f8Lq05kqjqENRDVX+8fgRWotov
SerfUkcfBb+Wom//xOCIvNOQPITlb9vcptMCgbFLsPvt972clSTJ7PwUmTGDSyZgIPCS8LNy44ZZ
+/sXqa8MQhrKpvTeQsOsvcODd1CYQoDj72+boMXtEgKfJbsqLJ5KhP356BKWn8FhwCa8/vsrgS4I
/jtBpFdR202+fRysnCDbB0m+IoGRjQHA6ROqLDTaqOCszdQyS008zXXYuifOJNOHmOAI7cHv33IA
WLm+gsVbV4x9ZoLab09GRmLHSmh6KA5LZMKL8R56QFuiEmsTtrgZBmDyIFWQjY8J5S27K3KRJF+h
AFtYuNoX1RYvamW6llh1CJmzplK2fe/qAM4Ztga4LJVCej+ur3tyWeA/HP4lWD3TWkdNrNR7MvJ4
5A+qrHRJvzesFKKCCzyp7S+JyK5rekgzGt5geBJVNE1K3ZXHGZLe2Ciu5FPxLw4X548DYkfz0aKs
7+81Mgk41Aofjr8oPhgYh2VJmH2Fzlj/FmaVgdW6C5AFdMAI0D2X0TidZOwE/UR8J6aXrPbRWU8l
hbED1EIvwWovu9qoaddEo6DfnSG9QWFpNN3e9jEbHoWnirY/mjkZegjP4INOoUJZ7WsGsSwFmMAA
JNGOI80OYIMCTYviKUjQCw0PrnEWnTKdK+enrunHet5bZCSDOGjmXe437QYYAWUJEzC7q2fw09OK
kgG+d8hI7J0GchxmT1z0QPXiLdN/EoA1iQHBbJ6Cd9UYOIe34OjUe57UFM0OwUkEF8vek8jlhXLE
PYZxmwT1Q8aVKqeUAJXY3HVVCwTrQ88hU/xKq56iZBgqNih9yFHdaT2A6vwMPULuNBBhQMLF5TsY
WnX1D94jdfKxHBXjP23nCAxfJE38xOwYCTv0XUUZoPao2wxyrkfZJar9FCM99kFM4mVcRpBehQIe
qKWxbotdBCA8PL1yPhoYHNkIOOzncRjLpv3oD32RwWAv9uNxIxtduZuWwuC08CDMj53/LgscZ+iW
JxCXT8Cqy2PobBmQKgBy30G68EMisy2lCH/tUCyuCyoca6fQwkFYZlDCthGxDPJ1Chq2xzKDql0G
9X8j0VYiocKspLxuHb1nnFpeQQ6lm9qDk34NHRvIHobHuIQb9vi+cWRXTuzirplQKBY6gEJCnoz6
lVLYI8DAzjMixvLLKIRXnEdDKFr3ttUoHVE2U1gmKS+BLMVtxYwljyLxDPR/ZV08Qw4oH54LJafs
UBSdcYfrH7nyPlxSJJJCTolCCHkqeu7YP9XgR/JbK3RWf+51xAp478kx7hDhASuqb2tfLJkTgzdC
uKFBLWmGRkyeGgP+LLTKs+y2Ng9d3E0aunp2Zr4+4RnF98bPBWxafWa31Hl+3Qp/CuaLSwnhK4Kg
L5rzzaArEr2YPB582EVF1Inm4JBCR/k99Pi0F+zE2DYc1mKTiyGC0VkVQYA46vBPTKLdKo/Gh46a
29cQ8oKYvQfhdpibznSMf1RjNLUQc0YIvThM1z35OiH05uWhjnIB9CaiYKZoSrUa4BOaeIk16RxO
CcdLP9Y+zChoIQ95OBXksSFV5b9WTs/xvJGNrRSLl/QNakwb13VB31jJcVFBIqefCPSQSFHCRpDO
Rj4yUnohffA0KlhPPioc9Rb/ciUBWVI7sriquWitPrHYg6/uWAwPLlbi4DMUw1tqtji/K5nBktzB
HFi+7cj7U6kn3AV5mzx7SUs3mPlrX7GIgByKFnXhSfbKROvd0Z6dswFRr+xllba0/nz9lK+Nsghl
QG1PhewJe+0gur3LItB6IG9ADmSAunZb1Rv7YW2YyxT+lv3jqeZ4X3TsFc+KIaXQlDkIKy8K5fZT
0kbxxl21tu0ut8lvw9iWBbqddXfSQ1lBWMCHYvkTpx3RKtU+CfqvYUmcOnRatnxK5yge9P76RK5t
BvrfoYGBBJZ+ApqP+nXyL3DZLt7XFR6KGzO49vvLyIWPANyK8jdRgcpaNib7MPd4XN/21y/Clo2R
gEhddydkf+LB6rw7VmzSG1t5JVNf8hpsP1jUwnn+TrwItlfyUpeTHrSS6oQXP69/wdoYiyc0r6vR
G7Qs3oEIG767ZIaMHIt89+9AQsE39tfaIJe78rf9RUs6xLXXTG+WNS084AwYLHd90Yh2X8mkvUmc
hUHX4b/DsHYmbQzy5zutQ/gUt6UjaYD0+3x9qv6s24jfXxx6biaV5IArfciGi9wfIAO+Iw8d7YCc
x3VUFe0zpJn0uXFtNsmU+o2e9rEyNSBFhhQBenu8nkl1rHo5N1Cf84Mqhj3pzFXzAqDbgMLu9T91
5UCTy2n4bcJ55GVF4Wnxbpo4TsG1+MImaDaEiYWHH6qSad9Eh4F2W9J3K0nPkj9g0U7wLA7yO+A/
+lVnCIASfiqHzAd1jFagsYwVu0nQA8uwCBnMgFM2FTgWEuAGvhcVHJpShjtlq8K7NnvLmKGivMWr
FZ7ogazC6c4BNJMnB8CNmJMA5zbwtbhDtaGTFOUGUD2QSeS0vLHoTxZBxZiCh4Uz/ltm8mp6dVbM
8T7wgiCENUYkqw2MxZ/vFr5kGbhkiHtbd+2JwBrjm5KRQ3VGWh4/Nm7uSVqDLbMVhf+8P2Au8t/9
SEsRazjzhG8sS7ArQo88uFb/aApL37gdPw3DpgLDSnkednT/HctAQYIpVcdvqlGi+QqnL93AQyms
mIbAQEXHcc8V2L5v1DThUO0gplnW8LMU81Ds4bNSl1+VF436DkwlCNbtOAV78DGiUy42Kkl/Dod8
STlgDc9b3UDHvIyRjHbF7A426WFAgTrD4XoAWBtiEapkmI8KXZDmhBew9+DgnoR4BUT9fY/E5cbP
WAQZTCvap1nRniQVek9aBNp2wlO2gPXRTfcr/1X7+T2O9eMQjDShJ5BO5zcTFfXXAtLId7dN0jKQ
gK4wFDZyJ95X8iCnBpBqhoQXXfotEdWVO4Mni1jSUOHPfGzLd6VLBRcZcM5VAHBBdukOo9Zy+T/c
G+8yaFjBxp0Xe5UH//z6HybDVX8hv8+IpRs38dqhX8SWpiIoxuSJO2VG25Rb81VF+iL1EMYpUBc3
br8l26CRVcG7jtETUQNISGiUPZPOY/ux09XGk3Rlhy+ZBlmEW9ZGsTrxuiP7EiDH8D4gUO0Hm97J
LQW+lflaamY3VRLPVvjZqeNQ+t/D8cqjqdY5mgllnGtzGOsuj95u2o9LnkHo5q6JWJ2dGNzNIPvX
HzIP9+dQM31/fYSVOLwE5sO/rS07Y7IT4GzyTlWxOYh6IAcYlbzPXR8e5tixja22tkCL8AC43MTm
UmQn7rm/unDOjgnqgTuQX6vD9a+5/NL/Fg34UkdbtQkKrYPOTpnzQh81yDHPd0mZFMPGdK19wiJA
gB3BWJxhQYB1qSFMhXck9Be93QxzqBtnaREfeDITldA6QZ+28+50PmV7XvfN0yD9LeGjtT28OPOG
jyifcR29AU5XfyVlybsEiHQjE7EbSNKSb+jThXWzv74qK5O2xNyzHlDXi0kFzOlGMFcv4QXQlX7n
CUs2Fv7PCq8grizzCfgZjg5ymGfR9e05a7qpP0pDPBi7B2Pjge6GOGOqijxDIyJGXjNeACdj61e3
7Ywl1D0bZ1RF0LM+qzCsnkQLj1fddvfA5Jyvz+LK3l5i3RXoL3PiU3nmfdlf1LfzxyKox40/f+3X
L2v3270aehoXURJO75BHav/uTDh8QTzN5cYWWPv5y7//9vMGNVCXRdK9N9pN37ls2kMPR7jzbVMT
/PfX0Y2fDW2pOmdxWZTpALcBnTbNUG7srrUNvDj1RsB4KyFJeQaPtqx2ws64Tpiaez/Nex8An9s+
Y3ny58ZBSadL3kkp432HrgoM4syNOWa8OPTMz5CLKRO8m8x4P0Dh0UdblX0D3RBohV3/AvoLG/aH
CLxEtYPrJz0rOXt3vq+L5wY+f/VRSgALqsMosA2+FzCeKz/ILJyqh5INsEg2WeYl5gACVkAPGVo4
xZF4YZjsUVSNXMplCGijnHICVwoId7Uvougi7wMetEkiDjAWLaxMIeykhge/Q/eOpWgA6UOiZpnf
4dJEl8vF1Mues3aIv41+Pw33HIyETy4oNX22UQG3GVSDULzuOt21567IS/6kbUFgFy0NgJhpE1Rj
9+BCS9qfKIDV9YFVHjAMwm9ZjD9xSoI7J8rpCan88NNlscoeRDRX33gAr5ADubBR4LnXyBiw2Lnx
nznLszeaUw4nvbYl/AlJcvyPN4jQ/jCzbMsvJgBF50gqELwhJzJ17IM1EI//oRLo7XSpZQqXmy4G
00HwDxbTO/AG8VaDqhzbsWEqkZzIuPmpejW1j51H8aDicd8/M6iTvWjM+HTStbJ9d6AZVPDOQlZV
8QGAKfihshFAkm8QlW6qY1NSRceDioYMJoYaDUtwFU3Yt/ewfL0IUYAEQ3dUTcJ9b+J6jD6yoJvf
WNPMCQwWu744ikDS6eCSKJrvyhIPyxRqcoW4J3ms/H2YUE1TPs299wg5qR5UiJTkrpN3c9KiR8xA
hqoehmJyLxZvo/BOjUBOt6lJuhkez6aAM/m8B6kSDEhTgO925FCVhgqRAt/KgOQ+RR3auroZw+cp
NP106Oam+SueppHddxe4UVqDS8dSGiJTOOZ1WagPjjv+qfQLaJ5OgWz/5WSYsSew3l+8fg6gp6TG
ef4LjF1pHpoqsOVZo1cKCRYBXXPsiMF9GXMz/22gzRKmmTcZmEbnc81Ty0PvG7wAZfuhMSVcJFnr
yeJwscdUz2bwxbgHvLYiqZyipoUGZkSTXQMCRHDMYzk9hSTxIYNJ4eyWu3hKntEalW4fgP0JpBN1
nbsLJ92Wj7iUOghLdRCZ+tkCujPshO6xXYWzRXkMZk/qn+CtdX8ngaE7T0VS3dNWxO6D9QfIrYZz
H+PxU+C1+GCd9bJ9b6Bl+aTay5z1CVM9ZGOESnagdI+7QjHWjXsXAPB6F12gzLtIjyiJOI+13zRc
74p0NkP1cQbip/4qWn8g91HdTyG+cR49OGlfruo6L+cKBlMXrQlP45VwaFqApPeO9O2/PkL7Z14R
mz8muZzlHpX28O9SWPwDNBChKBPLuod3KJzhntrML8kuHGLwp+rSYXjRAQywq3P893vJwzZQaQBx
yUeQ7PLytVNcncgkkxF/EAQHn/pqqIvDCJmn8gF9fEfu4MopXnjnzfI+NEGgcMZUNT+3pVeHNC0N
dD++9rBlHdNSoZf9PFeuO3mzr+kBW77O90HiOThQKVJ96ZSY4LMDXdj5mORmiB9aa1BTgMsKzNR9
0ULSr9Qj/vjAwJzzroP25udK9uiAZh01yV4QRjTabhYMXhSG/eGzb2j1xUqIi3py1glQ/hJSdHkD
8PfZ+ReYsE1q9zgVmn6JfWhJIZEAn+LJ82zGNi6BldtyyTjKIgMJ+qnj72FUahiUUi8J9mVhWwh1
xb7it6UUS96RKklfhGERvGvpK7WHLn2Q7FhtTtevspWMZelOEMYxz8N8SEAEieyuRM3nNfL8Ld3G
tTm6/Ptv+ZAuONNJX+cndmEy6QxwUVj/Fek0xMXhtg9YpFw6MH4w2iI/Zb31j+Ty4m5dcGNOzxYp
F4kNNEnCJnifaFidAmO84wC77Xpn8mHLqWdtkhZpF8s1bUlZB+9jRNv2iDPlx6X66Kl53qJQr63y
IuUCVwXN+Grm7wEd7KPxBsgpD5nZeMr9GfGBpux/V7lkwKaW7cTf3dyOeyrftEaUgy8fjHlGdB8t
KQ514H0bwbW+bcgluYhrnwLCajioGfaNYeEdfA52UNkmKUKc2yG07IcI7dvcWrdxElfWaUksknV3
gfT68buKSmkAiLX1kDZc4C4YobC+ValaWatoUcYlAWS76wLULC1zqlMSyzi4h7+k2pKQWxvg8lz+
7VBC7NTPBt7E70K1wP5oHXjNfiR6/vumExktDn0YZQUrXQVuWQzK5I6TebR3OZTyt6RkVoo5SzJR
Rngch0KYsx2j6iABvf0O+kzzBhU0c1To63X7MYrlTdQKvmQBsSjI4DZvMFoE5oHJxxEHSKg0Fpuc
xcvr/Q+viaUtgXFlB1vjwJy5yP7WYxS2qbS9PoaDgibKPLn9BKudDz4T040ftQgIxE19UUtpzg66
PKB245CYAfTc/DLs9W2wUn1ZOgVAgc+FVdTgo1RYHczQvyjexffQdIKN+K2HcskOolZJFo18OAO7
ZVKsnobT6/g647hsHPuV6LakB138TWG6Z/x3ihsGqADe7kjnUnkBh1gCE3Uemjfu6iPELzcaDGtD
LkJAA4ti03by/4ckwfyXg9+rGBBVf40IQZE+VX6fTtjnGxF1JSos6T0iquqsTyY0cZmk7tGVUuqD
GtEW2BhgJXwuKT2Oaj7ZqhjPYixhUSqKaBKPMwyCyNFD1+o2ci4PL9/3W3RTcCQVBa+HM8m5+NxB
ee6bm7n3WM91stFkXpuqRVLg453EPAC33hIbzOKVQvjT2wE0i4r/9aOzEg+WhB5bw9F9Ssb5TAbk
31DXPDIIlO5Lm3wOavYMz3S7H9pqS9j5z+qvUDVfRgOr+1mbqDtrZ3v7zkH1QjLYe5y4ByVmzfbg
E5H4ZCGIyP9CPZpGH0pXAwiUirj2eRrDWdv7cP3jV6J7uMgmjALsRsLX/kTyOXhQo34J8bQFTNaX
TxWPPyJj3ThmK9O8JPF0qAb4xaAoyuia76jonkWDmaUR/UfU2Q4Vr5eejG/XP2tl+y8dBpqp6KcK
bbAzJ2X2ZoYu/pYliXvxLI02cvm1IRZhg08T9ePY2DMMGIpXYjTgAcQv3QMSpWYLRb9Wgl4SM+SI
VDXmjpznuPs88zlLAaL1XmgNLxMk+OcwydJhwnZNijl6hYnsxmqt3CdLhwFIM3od7J+jt7Kn0KuT
Y1LOexYyH81r6UMQ3oMeLvt4fbXWtsYiinQAAmdzXJETZPFq4D7pDuQKH7PpARhG0az0bPQ+kWQL
v7wS8ZdkDq5QWAhRiDsR8J3SEuKmzMOP/+pRAsJd7yAndcgpDELghrrpF3cJWH/IO5Z2BJpmo+7r
ZDqj71/WZIdKG1gwqawjAE7TZDB4n0PClQTJHp0Gf36GCH8jvqEqRr2nqkmafNxD4Ktw8cGxgMs3
qI8i19tYgrUFX0Ql3qlZlSBpvJtRSH3mAfOqF6uTPH6ZdYRKA6ofyv+OWmwXq71t5Thnf5UjtIPk
41jAefe+BK6UgQ9wsfRIY58kmNZINX/Bq13aL7JNAE/e1bYr5U/N+ro0EAVKBBBMgBSj6PEI+Pil
VV11Uek9SIjrwNGZ9a1EtS0rCQonYsi9JkqhqTGG1T7sKzd+mmbgzTFt2dydoQtT6X1DTFMBxFhC
+CDt/M6b/i69KvQASYrwcgCcnxU0OYkogitVClyYJ/amhpZyg16raoIHvGpp95eF2CQMI+PBtRAF
mWnYp5STmJyow0odDMR6YTAFVZ2c3pUgV/j6UBaEgaeTwRi8LveqYNS+0Ri2djIlURjqTwrqvegg
Zg2wWGcWQlv1DFBw4H0BHUEU5U7VYoLklukqOpi0IGPUvgFmCi+rHVwmx+BpisuKfZUaxGaeqq7M
2b0XD3nJ7pnz0JHcyxEEd/ylmQdSKspTsO6577uu6B1kqq0SH1DUFTTcWy4UdHd1OETqzmdweDji
LqeweAgg6VE/NMUwjTqFLBG0/WmWtH4I5AK3PTvk40Syf67vurVNt7h9GGlDGxNWnxwv7xx8U/ek
HjwgVMyphW7hxt5eySCWHCGimCuoL+MTicjQQiauGtQRvcIy2d/0GUuOUDf2kZyIQ8kCGLj5vnJe
+7GB+NdzA8Gt6b7gzRbQY+1TFpdO6Vxd2hpwhHBCRfsgyrjzHsc2gFPr9U9ZG+CyUr8ldBzpnIgj
2Zx0EPt/gdpb9O9xC4mP2/AUS1sLCrMPEsIT9y2sCIhP3diOxWtSVSq7qMfiKXb9M1Y21pJ/oRga
EaiF5Wdb63HHGUSSyyLLdzlHCj+IYasFuXJzLWkYHQRQC25mcYbwIjh0YMZenl4lKeo9TRh8TWIc
WsXZxk5eubiWBAxYH1jbwZHzxKHOl5JGtweUSC4It+anCMG16nzXfssgYfZAqy2869qgi5sBVIds
zKVvTy6u+93lpKJV/tHAaxE0iWQHf+hdy5vHvNzKPdYGXEQFEZiYiF7bkzXAQ1wGbKrmo7m4aOGd
26cs9ncxnn9RU20ZIq4kc0tGRAOXjr4uYnnOpIjvlMjII8pb5gA/NO/h+pZcOVn/w3uQYCv3itqT
4kNxb100viLN3+IDrczZku1gM1hd6p7bE5HNT27srzViE55KZKh+dmFxF12yeVSLbot5Sw8LLUFB
6ixXZw6n64cwD/hD1vbioYqQmRbx5jgrJ+x/rCngfGED2w4nQIu9H6J2F6q61KmiZkZlfqSPNif3
dYATd32dVl5EvwCfv0VA6ry8zuawPjeWBnsH4D0yDvw66cJk1zNg5BKoMO6uD7a27xaP26ZAKUrP
ZvqQ8bnak3widyTMvlW82ioXr30O/W9Az6iqDLet+6A6kdc/BBmD8Jh0UQbhaavBQUXCDRqS22vN
ebjlsbO22ZcxoxgnXUAQ4Wx9eNJY0Tdvs8MWuT5ra7++CBCk82nrqxxFwnxoX2lWyLtKs3BLp2ll
ypaECKCwhppDKfTkfIia2RlL3s1RfdQabgwTM6cEr9eNi2rlU5aeD2VXwkwJXacTPESTz2qGXhCU
+pBAbuzmlYtw6bTgxrwuApBPzxmbYnKvoFOjBTQ/VQ/SMNqvYVsDbjKZZqOesLKhl+QIK+vMdOgV
nEvXABCNl5b3QwZh+XdNbPx+0/IvCRKZjGRSQ0T7BPUxKM2bWIvoRw5o83S+PsDaBrgs1m8hwLCc
OXDkqjPkpy5ZuXFo+6MqcqlOpkFT1ns/30wh1mZsEQI4/FK83lTJuyODB2sZ1LmFjiBPkhO6kTas
bbJFDChDouagDqqznA17Uyo24zGWXbQl0LL2+4vTTkTGPB/CFOdyCivgJIYEziiihtDD9fVYm6LF
eXezsJVC0/ysK9Dd903PdQZXIB7xu6mGmsVGMP7zssdLqgIEZFodw8vnjXdz9axAVt5lUCeGxG7P
HqF79rmuw3Djk/58LuMlVYF4EtSL3uZvVOc2Sm0udfYYuSYWT66MEm+fj9Tn99fn78/rEy+5Cmj9
o5jZsPgjfB6il/ACOaCO6/P1X//z6sRLnoEdpGZzLoozUCvsSHhL9s3EkntZwZv2+hBrs3UZ+rcD
CcQ+COdQWDk7L+awrGHP3aUKHEZQswwE0DTXh1mbp8u//zaMkaABBSbLz9DBou4eVrtj+RJw1KI2
Vn1tgMVZD8ukCRVgIWcDv0PY7ID7Gg2T27hL1hZiccwN6zR8vaU4E8rRmqWjgc1tYKP80Ldo1N82
R4uzXsLn0obD5J2Qp4xdCm0l+KcCxiYO139/bakXZ50T2pkKsuwnMrIKV27oP0A8IAWdftfZ8sf1
QVZO+pI4wDuwJXQk+rOOhiKuD3pOOnPH9FizbhcCd+U+QHuIj/8Y7s12S491ZfWXXAJX14Nxfcbf
RdeYeifokKclm9UW1HNl/ZcsAsB8fFVYl587ONsRqH03QbgDLTlhj3M9FRs3/NpXXBbut0PCZgvB
Ow4kjho7COGgcJgPqfPwgL++Nmu/vzjr1ta9y+M5fm8UDz6U/SRCwJl6+Kle//2V/ku8VOiHCGfm
EeYHH42uCv/YJhkE2gHTazsPutt1lyTPFBKR41cfoDfzJSRyDCAJwtrBlKmEOnd2LhIv3AKkrH3v
IiYYyFi3ZVUFJzqhL8KBUXz08ebeX//atV9fxIQSwjKqHsLgFBbK7aAJSp7b6MY3bbwU789QM4y0
FcEJD3XoGfMSrC/alvXX63/82oZexAIZAobn/I6e+OjN+oV5eL7ulKzRiuBa/bw+yErAWRIJGviC
N6CHB4A0hQC1TC15Btf2pY97KM4G7Y1X2JJLwGAfl7TQEPooqw7UFA3HZv8LLZIhuI9hwpS/jJUR
3U0903jJG4BXpW5BSwxOZSGSr7zRsJ8AN2G+zZYpXtIGBgZIy+yM+BeCRzT7EENW5SvwP9z7fH1N
VnbtUg3fKVF6uqgkuLe470Ea/W55vvUkWtlV8WXQ3wKYgJheTtsgP7kJhRhI0AH6KFkR6MPgQ+z0
ti9YnGouUJq1ajRnBgxLfZfl/fA97P22uAlSEseLc83GrKfE+MnJzLN8llnmf2dO14eomctPt33C
4qZvVJBE8Kv3nmGp1u0lMqOD728pW/zZ7JDFS+aA8xt0/LzC/1j6gS4eDXRWCORAK1l+E0rExYvI
R/AIcmRM0T5jA6zqBK+TQzPOI3mYy7lnx7jCm9KooGwfsgHv6A+s6VtvL0yPZyE32jgAuSFU2KJn
OcblUWZdgFqV6CcA/wIOVappgPbLdwDg+y1hkJWtu+QqlFCJK/MiE+86MtMzBL26xzaqv11fkpW8
ZYmC7XhvdOkJgRwerx5asT2AOJ/diGxPQ2vQH7qtGsjKIVkCYTXQ0UkODaezaKfZor0dgKvdhT5w
8EPjbuM9xks8rDFR4NMxEy/W1eLuArtRGXymtV93MLz2NmZt7Vsu//7bgYcLvPTbaoo+Ztz0T2EC
2QAxBPbDxNqtrHVtiEVMYYOcBXiO0UcraPFC5hj4+67mu66RciOirNxTbBFRQlhit61oxcuv4yhG
8zUUeP50PIjTHPps++tbbG3/LgILH8F2KSLqvTnOlHsAlUDd2XxkcuP9sLaFF1GlYxH6zLHuzmGg
3YPMk48iAyug1MI86Xa8u7m4Gi+Rsq5oqSVBNJxZLmNz74Y6LJHnBRZhMuqKLbn1lRlbomN1HHq0
g0TEu4b9zhPjIz/nEXRwr6/HirlQvATClmM9BeiIJG9wKlcQNPHQkx3uUV31kpSIsOKQOCuVA6El
YOqpRGSM7sXo5a3YWb+NPsskzGHKCB24bGfqoNHoFbuLYXHTVpkCEbxicJ0OawHSxV09SfkIVzDH
zqWA0fITHkCmfxTJ1Dzlea7nNGJjlSBPHiIoFqKVTEi7t80ACT4JIaz86FSiIshhDyBGXJ+BlY2/
hOhqNBiiaMr1e9dN0UuTVWfmOPnchMV5rmFrfn2UlRP8P9L/lYBdsOeyN6KgUPUodCm+C1a2yWvf
6tucBeMlWFeXkD+qhrx/z5q4fFSxF/1VQyrutpzgf5C6Q0HIVAbluwBOaC/wqgDuYKruoSMud9dn
aW2vL4IQiOJoQIZmfBdMJq/Mav0a5X20EXtWYsMSmStqGUjTCfFuc3NhwAFEPwZfGjED9WHmPqAf
nBty/m0KGeQ2NxZ+7ZMWAcni4rQJ60sMWoMilNUw5Uwr23lbxn5rAyxeMZZOhLk8St4gNyWixxKk
HJQTB+P/c31NVs7H/4BywRKysRXJm8/yT2iIec8g4cCwLwwq4HCafNNP5s+tuHiJzeUZ92C/5FXv
jEfjw/9xdm3NcerM9hdRJYQQ8DoX3x3POHaykxfK3tlbgAABQtx+/VmT78XWjoZT85ZypdDo0q1W
9+q12kajdRG96mOZiSsalD9YP1wVHfLkl83rdEo+XNukh3DYDBAaOC3AutzmRbWhQPLd6gk14CxA
zHN+HIfl21jcuOxEG+SgA01pXYuNQgNnv+VQexRQSlvm8TLTsRG5ad0NgDw0+TMygI280Szzx2vP
8y58k9lQ3NkrAa5AD/QzaCkYUG2mxWOm7Eh4WRUhYpbtAxEYQXec1s+AYdPscQZL7HgE+xWfL1wh
+nnDFWgXu8DMyZHFgLODSKYD8rDOIVt6fqNdhmJZ+hyOC+jhJ4V+8Ty7GSEdo1vkqTVFWa+I9FqC
yWHvNqQWVACcojuzejYglYK6E9p/vC58Pj8Hx8dtFC26hic+eNhlAfKhnQHBBtDCA10JNlxfP1n+
B5M7JTuFp2uo6aZpfk8Q6d+qpHi57Kdb9gxZ8hJqM1H3rwxV9cuQeMqufRUj+Ljs+6dt//DjwZaF
tmhUol4MVFvznUz4wO5BXIm45/wADkdhY2LzXMx1UnTiVQO1t4uhsrghU1zfRmaVK8i1Aae/f5gD
B3tyAfJQ/wjxSO1vsEYNoKFV8P38DFyft0yYeCRvQvA0v7b+yB/UqafGmGDNkbq+btmvhN+Zy1p4
LzGF9kOsOh8EyDxdzW877NemLldNV+OaWdrnVM+xv52h8pBtVQCq1G8hMHhm0yNf2K0YmmuzrVt7
ztBI6ZkoPrYd+ndxf/+UYZB/Xcj8dn4vHAPYqEQ0yLY1jj89mshvb9u6C7fxQNgVciLLisNzXNg2
LpHnWZZEZes9jwa80GyRe5yn6UHFDVQbwCu06WKRXDXjuEYs+2cUUmSzUUuQ5OONXQQvUk6voOQG
GXoKapZHOQZ3S+OdOG7lNkgWtMWjn3mNqc81TcvwIWAKIQ9wvb6AMr/epHlzD/DuL4O65AaJRABp
DbvrfUQq5zfOccxtCCMLlynLSz28cD9UOxFO/a5Msl+Xffw06AcHQCsPPQRDFRyZ9Kbiis+KV9dl
HMpvl33f8gDdDMF7aMgUr0MDIodH49Vpi6Z5LxqqFS/p2g3LC2g/MPmYiuGFtOG9AJ+ylGrA69Sr
N7HBTevVoGicTimry2Zk3+qiS3nTVeERHM3qYRQt/eJzGNNlX7fcAIVmWkCRwHsGf3/QIDpMIs8k
+7oNDfoELhrDBh/moP6AT/YQUoHi/4qji+9qKdX1+Y87OkgiG3coloZNAzK5j0C03M2seWDLuFNC
HYQXP1YnCOVMl6cwqX6gFiFWpuRwbjYcsZo4eB7BqnE0ZV1dMahBgP0DFBIRLdaixVPY8N92isgG
II5axUGVjN4zaTt9pdipCVohHSCnWO9BK/GjQN1uBXDmms7p7x+sUvEYEP+o70CR66dPaBGR/47Q
A/nqEY96K+fYuVGW6Qu5VKkmzLzQ0X+CdER48xsRJML5bTaVekBNAd6tboB7SNidl16mLRP9Jvn/
MDm+ME3EXPhHEYAvErpriz88h2XYrDE4Ohzmb/32DwOMeTFpAYGcI13yvLviKluSPTExXcnvur5v
eYDR6ypP1IYeQcIJAQ2x8CW5Xjxh/j1vQq7dt3xAy1iEakuRHBU0iCGrAdqh+i6Wfl9vuzCQ8QoP
s2MaNuxQgahIggGWHWMz0C/ItSOPyIF5Pj8JR/BkAw1b1UQli8BaXKESDHobDRbKLPqJI5Y9g+ml
WznFrklYQT6DjjJqMC3SaH1kliuBxp38oevSprksyWUDDCE0YTIQ66jnNk7Hay2SXykDNnMZycpu
u2Zg2Trgiz4aswxoecHemtzEhIDysR9ZuxYkOY6TzZo8l20hKMWVIqAy/sYovJTsOwjgRW1F/jq/
265JBJ8dFkrk4+RB8/A1jxJQbaegtQk3Q7hKjuxwvjY58ixJLxWUDP7OAV/sqisvqnOvBAFTa+K7
JJyj9C9fxwiLbts8Sfha6dZ1iC1L1ywHfXUD0l3QXfQT24AV0y//jnxGgh8jo0AFhgb0VytVdNdG
WXZPaskpaSb1Cr7ycge+MXEvcpRclnhaa4r98xBgxv28T9wXkHiop+kIL1z9D5mn0zl9m9JoXAkA
/nwUuI00zP1O8WCEezfTSNX3ikHd/CgSFawUdFxTsCyechINYVWQI3SQ5v4mZ4nOvpF4Cbp9s6Tx
vGL3f956bqMM1RTzcNSxfIX+Hr2HwOM35SHyBha4hewfkFTnDcc1zGmWH+4qlvegmCoDegTGfAH/
thApOhk3MYSF1A4sBHoINt0AXcbd+fFcu3P6+4fx6MDYKCO/fB2hDR1twRwdqntwIAxyZfv//CQD
GPbzAMCz+DVNIVkUDxLttGOk5695y03xmEKa6i4bTfFc6DysNcIn1nk3Yw/Jo/OTcx0N+nnsVpGQ
RzJPj6qoXlBJFLdZ5z8toGa9OT+Aa7csf0AhN63RCuUf47iSVwgy0t1ocBaEYPnXgZoVb/rnJw1A
oJ/nkeuqav1mrJ9nAM5vZlC8aQ1FIYa4OSsKjstOggr7y5xVJt8U3tSE5coKOo6HDVTEhPIlEqJ7
5YMBDmIWi/kVDSjNXRTYotD3eWZpXkBjqw4ACkfW8oHpvg63JImSmywYTHzhJCwPQTjaR/28D8AM
C9PZt5UpoPRo1Lzipx3bYxMag7lpKJXM8H4qgaAXDfhgIU2w0Z0UaOWSIL6r+K7EJbEyH8extumN
024pdAJyXiD2zRJBU0oUtzFIHxWUX/hlTGSgifi8MyZcFJ5tcjlS4oPBkpMwYMvWK/hJK+e89fwO
wP/7hILC8ucxeM9pGPs6xdMZWN7nuAdJMEjycsQk5WYGaWB1h+I8Tf7pQIKXbSk4nrIdOg/j/FZ7
FTO7sEqb7Dsq0Ul/df43uQ685TJiPnWhSXHgDTsJ4E3KjBCQi+VaidH1fctjiKAlXdJ0ybHVXeuB
D1UAwyonQfqVl69rAMtXAMOXQBeo7V4p9GLvzAyyc/BtT+/nl8dx9GywomZVYyDchKeUYODHFGEP
jBTk9VCxCmMQFl12wm2wImhJjIL6VnjUi6ijh1Q13j9j5fvpfTgxvfZWcE3G8guiRTVjLhVGodn0
BM1Gsp2TKLzuW/8irDK3cYq0XjpwpQh2hHYKeA9Fk1bgis4Cf2U7HPePjVM0aSAi0Hl2rwQqhDc6
y5vNGEKWgIyh2HXZsMZC7zhUNmQxRS66zjIf8/CgBnKV5/PAb4vpVK8+f65OS/4HTxBZnqDtApCo
B1H/Skfd3YOPYlEnfHoI9klvSZYjiCHUeN1wBujtZSPSz74H/RVRkYYn7RjPZ39Bjq/ZyBTy1IL4
9S5PGxTNyCr9uWv9LKvHHZqS0SfsOJZ+NO/SWIKzMI3AAHx+Mq6TbBk9HjpJEhAAF3ilui2WbL5R
Uym2A+7vlSEcU7BxhdxUCWfws6+AO/rgypi9x6APgsuuUBtYKFURjJCbqx+QU0OXYEPb26rM1KZi
Dd3HET85fEiH9N1qhtCBa+I2wpB7aIgGu1CD0KbzToCmYs5ejZn8dsPbJk7FBpzCd2hiyb/0ENh7
XPr8lmYkafdesXj9Bhg1sY/Btb5lEFPZ035QLzSJwYDIR6J2Jw5iDsWJPmkBHB/4cgWkbA/Ql1eA
BzsH7DDbeGME3pIx4kH2ZVKx7B/JUDD1ozFQjxObrMiIvm5Gmqc358+JaxNPfuRDtA+2hhZI03x4
HT0vOQJjMma3XudN9CLWHs5P5/PD91U9RGUB2dSjpCV5nsceTDqZjh/nBWJMyAeseW6H3+On+X0Y
Jw9KkSa6Hl4JQ1PhDOEIo9COHSzIS6JCdzi/Wg6rshGPEhCjqkfkfaR47Q9XOfR0560RCFo3/uKF
Kw8k11wsRwQNyyVMeFs+555XPY0lD64lFJ+2mp54zH0JMYnLpmM5IZKDJKecc3pUugPTOAGNV7SR
YHNorhmoVdbUJFxnzPJFukc+LF2G+mFsynkLKLXZ93oNYub4uI11BJh6mnhpgqMyzFznzdx3+4mo
PtifXyPX9633CKUxCND8YXhNF8lv59QD1MeT4Wqp0HGkbCwh7apegEm+eR3VEsxXlCfdCIxrPKlv
SyBafbxsGpadm6FtVCHi5NhEpLrvgjH/XrJVrkfHZW2jCDkrAfisIPYDVPu0Uct4dUIrXgkz9ODP
SbdBkJMVh+VaL8vQIVIASui5H17V1IMBCGjd0cPrHSKm3y9bKSvwQP2E0Ql59WcmIv6Txnzk22Ra
ssskggDm/+yp5lTULI8z+SzDEuyr6Lq5SoEl3fQZ5LDOT8G1RpZd0wbhva5QfpgjVX2ZF7QUbkiq
koeup+rn+TEcTsqm95ybvo46ZRCfcf8pBzc1uPbzelsGaB71VeBddn/YUEKSDDScNLabZaNCrRZU
c813TTo1X4MiJZ+3Qw69wrVCumPhbDwhjf24bJpiOQroA5R7FmXNhsxUkJ1ADuYyr8tORvThqpob
IJgJWfDgSwc8o4Pxy1x25W2zrLZKOPbGxg+KgoIQfUqLr4or+jjKNMk3TeGX9zkK+Y8LVMcva/Dk
NoQQI/UdON2LZ92DVUOBLl4hi3LrLfEab4drSyx712FeoG8MqBdddNm05xFIKfIu9L3rJV8Wc+Ge
WEaPh18JleMwOJIwDAHW4OG9nKLpq9CZvDpvMI6LxCb15HkzSQBgBfxKLdH545FATNukKqG+sTIL
hxu2eTx5iVq7EtR/y2ev89FvVPH8qjC+CrdDy8Fkp0OSZkCfVOLCbLENLZQBOH09Q4L7Cgnwn4Bi
L/23zC+EXIm4HKtmowvlNGXgeouD+5RNfjluCE3S4IGSZIpWPIzjgNnEnOPIpcyacTmSqFBsJ7qR
fhmVyPlOSnZZJZUHls3HikxZVYNwTy8kBGt42kKHADSnWb+/6HTZrJxxmSUZaYx4iIuoBItZDJjy
dkIj6co+OFyKjTQ0A4hn8qhL71sQ4aOnY9zNU+zvJHIyV1641vnqKA0ElrFXU+CX0F8xz7TrcrBc
sHHbhuE/J7ItHkMipVVRt5tDc4OGiL/PL5xrYpblt3M0J01eT89je6JbT5O+Gndcl9CV0TmfJ8h3
Zd4a/M11mq27nzZj1cca2R81NcVfhODuj4do7UHuOsnWtV+oPiVsaabj4JV6W9G62xudk6fcMyuL
5RrBiuTbrvPqE234URQLZOJjkKHJruwehjj9dn47HCtkYxBJloUtq4vmVcPczU6WC/+uIFDRbM5/
33HCbACiBB49JYMiR1YYaAQF0QgFY2Um7594oIwjtke5UOIRlAwy2+ioFvn3PlEteO3O/wDXBC1P
QJkxnQcI9tEs8NebOO2j71A/iVeKkr8xMn/Im9HTOf8QXbTdVA9TkHpHQoPCoB+iJPpfloXa3EDQ
S4Y/KwgzgY99CWeYWNBEXnRAkcKLd2FXZD6CN9bScZ8iDc+8TTQ02bAycwecCJn8zz8NSsmqIHQY
nyGbHGyrBNSdJAn3CsR5bRL8oyS03uKC8W1DzNcy9df6HBwmblMvconGkVnP/RHicuijiJMSsrgD
2bcxJZspWANKuoaxPElVS69tZ42ytmpMe6QNK/NrIXhH9qNEo/Dj4iHEW9ln1zGyPElMGy8cBYvf
eu51m/A0p2hI10JURyBBLU9CApUFAfWiN7DPpteiRJlsU800e0ZDafYcaTV/bz2fv503CYdXoZZX
AXBjSZJqJEeZ+eRKhPCKY5GLq8Ib1zQvfvNR/sEsbEQjVLtSv4IAyTH2imz+lvJsKPxNYFCk08iQ
z628a6LahD84llFe5ch/5LfE0635kpY5BHM3Oq08CaxVsUwQUIM0bQWVBqSypusYcB8fTJBdGYLj
xnR58K0NJIqjsd/M2Tv1/AB17jiCttl05c3+haQK3AZS6oK3YO+p52foJIGRhuQQnts1ak74ymPb
ccps0KQXJqOuwBT8CzJlNRDAIKvN6UYBbNCvNbs5jpoNmpRymEalo+kZ+NWvuuQJ+oeLbn8ScPET
MCrV6Wpt3nHObOJG5i0ipb6O3jpplmtwKKEyC03ApG9WgCeu8qXN1CgTtPLG4KF41oH/70jyG2iV
QPF7Bm+aTsoC5LLsMUUzH/j9XxbWTg9hAiGkrmQrSXOHC7KBk22GiqoX6+me4g7Qcg/W0A4UDDHq
2+I1NVBne1uoWcPZuEazfJDx2kp7UcdAuo28HqLPbemlyT4vukM7JpcJU/DfpDkfLjSJ91/fBygz
iBJPM5V7y81ghjWxGteZsHzPOIKIKq599kZA7bKfy2GfQmIT6sb5ZQU/G0NJioQuLKjDtxGMVOk2
Xtq++Qp4ECMrh86xCzaMsqvBUuwvC3z16XbTUVtusjJtN5mH+mIZX6hLBAzV59tbgXw8Lpc+OaZF
Er/Ms5jUpkaVbAVr6tgIG0UJ7T58FhH/W5vqEC8X79csomAvTFBuz18zDmdmkzRCmjsAa3CVH4Fp
Lt7nATkq7WXmsgvZxlDmMdToAMKZn5lPOZQQRmPMDsDlcg1T4vr5VnjBaIUUqy7jN9lA3bKfY3PT
aiW+nV8c1ymybdlk4I/vS30/GhE2GxpB2T6f8woN/REUCYIambDzIzkicGLFFiAYDoskiL1DCmjH
dibzvGF1uKcKg80+GKq5J/Rmaug2YlDXOT+oa/EsM0/MHCcFQu23KYNG80vXxMDLEQLhyuvzA/z5
Ggtt2CQSHnIa+STfElaCg64Zv0SpLDb1gLSYVvzgK/l8fqQ/r19ooyehqafKcvLTQ1tJYL6k3EPy
6ktKl3EbB6iILmhUnaruccHdvWI5f7ZN3EmfTb8VJeTBOokhRUhewdCbgYtjVgcU4tfM/88bhPLW
5yHQtbjk8yiKo+q65gVyJdkLdK/kygRcXz9N7MMdQkA/jZQOFUdQBObBvh1yiDf0fRjK3flN+bP5
QB7j8wClyroinhh743kf7oq4G3ZlC/I03XiP3Ez0wnlYPoBLqPcakUODR07gA600f/h/8Ny5ttny
AcyAf6jOpv6eopO+v4tBCXjHuhSWn/omWlMbcu2FZf8K7R5CJtLc04hk0LvQ4wztU2CU2LKS0XNt
hmXsJ6KG8aRB8dwKpEDamf/MOaBJVYrnHlRqjue33DEPGwipq0G2E5Q1ngWaP29p0hXvSWfWSGkc
e2HDIBWbeAoxn/QIGh82kK3yCXBPG0hblbF/m7EiWTPuUyHzvy8jcK5/PrpCUMirAut7xO7rK5Ek
jyY+aILK/G+XTCCOsB16+XLZqll2rpO4gkSwKY+0UNAwh14yLsgA1C31yua7Fs4ydZ7NU+pzM95j
JgFcb3IjOATq0Y1xWRIvtHGQ0vcj9NOL8ghFbn5dsYEeulxeeJHYCEhaJgYywFQepTKADWM7lBiP
IwcZgKbJN3RQHC7bCcva0T7C4pj05sj8Uy4vQ0NcREDQcv7rrlNlW3lhJjUJrwauP3nkQ447cfKv
20K/xzMuKQW9PEgir+y5yxQtg0+hfNNAl8+8jgNRxQYiAyK8h+pMEq28qxyzsUGOMVNd0Jdpf1S5
zzdsQqQC3c/NHJh6r6JCX53oFCA23KxMyJEqC224Y8vyFirynb7PO2TJZoZuD2NSfZNTyEyj438P
2fB0D+2Bck/DHjKnw6rwhHNsyyHkXZZzAJ3yIxIOhxMDWuqpAhy0IDXmVdFtDVuepgogFDS5QQir
bYaV2821ypZvqEzHqnSOsyOj/EF2mb/lZfyiCNJaua/GzTSnAJUi2Dl/RJ0TtVyFrns0ilCmn2Qx
EwD+SkggXkM4upFvLWDUw30FeUK2b0IKCSRaEa7Ha2pkByajLCLtmh6C83ecjvWH6ATIyb6g3qRx
ZPP5Gsz3xU5S/9/UM/s5ig6MAVY26wIoQQYYWVSuyUw6YlYbYknRcpeQZc6OauwSqAq8VBDkACK/
/99VmXrV7vxKOy5kmxqyjZI+ZhJF/B6o7UPGu/Z6LhHu4/qsf00ia/fnx3H4/shyOulsFJQYuuGt
DdFMWEGm80qM4cNQQ7rt/AgOT2NzRKZ9EfeLaJsn0DSTctePcfq955X3ftHn/wOpbApeclK091Io
iI7tuUdBWAAVOFRUr84P4TAyG1fJgKacjGfSg2oathFI2mgBjQ8ImLY7T5ntItVh8Ks1ChTHltiY
yvykbg0MTHdPwgwd3yTw6uA2Tuaw/96ZGAJi52fleBTZtI2t6IiPLvLqyIPuNpWAvKrhb4QY96YY
xea39/CJ2XensOb8iI4zbQMbcx3XVbx09ROtAEYgtxI9GBIUQeiGRst3K6s8uu9EOMq1djPXFC0v
kSI7Pcx4ib2mPPhOwbH4I24CpKyMyjewozsQjnydwhB54Hq6NNaxAY8kEUxwwOmOrak7dk2aUkOd
DZLof51fRYcL4vSz62MMtHx+28pXKAU1W+0js+6R6SYNERv25C6sV4WqHJbLLd8wzxOEouu8PKL/
oXxJacGPYIj+dX4aro9bAUje1dDs5rR4kmg+RKDWChpdLRRsvrvzAzjMyEY56gqctHhGlsfUSzOQ
WLRVWTypDulegIITQfhlKr1QHPy8IVLHkSY+lskUUSy3OU4c2cxR2d2Hnr/W4+XIk4f/AT1y2gP7
3qv7cWwGMFiAHDAHGHqbk/ELIDc13jkn3fiKoBDJ+uJa9S+96h69YQ1o4Ngwm1vRmz0K9Y4u+hmA
e3Wz5DK7blAlXPENrt06/f3Dha7DLkavUl29Cjah66tdgp1pu/DRZ0K9nT8QDm9gMyvyOtRIN0jv
wJMZ65b277qYdhVCaiq627GLfMAwKySgVkWpXUtm5R6qIs7mkAISydOM6VuIRUKmUs7VOH47PyXX
qlm+gEJyM1RyTA8V2HEZUpDNcgTfL8ItdIOuuW3XulluwCwqGBhoLQ5iAgERyKcOc6YBNdEIR8Zw
+ZdR8UR78atc2D+XTcvyDQmoX/KpEfK99ftxvwQc6BxNEcpHo7cSODsmZYMkBUEv/USZdwBLv0Kz
QXwF2BoEAuTp7qP8YBpy7ffyeTi9Is/PymXCNlQSTUyQ2/W7+VeVtuIpB3/rtiKZuhYekOpVA7kA
UO6graEZ02tvrOgWKk/dJtXJjwgY7RW36DiTNpQylS0JwMI4v5E+VK/pSU6Usqi+Pj9Hx4H8D4xS
J01heJW9o53AXCHhXu+ZzPtNTWHQlw1heYoQ0rV1kYzZOyR3HnJ/SK/7CHqQekqblbPhmsRp6T74
opnXI4HkZ32Ic9VeE1PNdxU6Gjd9P9T785NwhJQ2DaMWQTSA3Dc6qAHZlpOM2wkBjmYmvJAVSJZ0
yCC+tPZqce255SbGUAfEy2j2rtHBuydl23wpKGjjzs/F9XXLP4xo3vfRodcdWNqjl40Upa/x0M3S
CxMjNmDStGmTILsdHXTAH8YlfYxpgdbW0zrFS3g7heTp/2Gmjt234ZM8WlTJ2rE5EB9o+ep0hXP0
emw8vqpO6FgxGz8JrTA5zJPXH1RbqluDxBjZhHU6/3t+Q1wzOEWOH89vVnsQpxb6IDUS0cixD49U
hS+QqB9WYlDH8bWhkymgmWKpSXyg0wR/aaIXTvR7BV3Y7Qywxu8X0XRK95yfkGu9ThP9MCGgM3tA
hdTy1nsklvekHCZUjISao2wlNnAt2WnkDyPQCinEPm2q/8UGiNx3VTbO+77lL5dNwQoFdASOLhEq
EKVnUMxVAAHfLv5I9ue/7vr5toFDIKoCt011qHhZ5deV18BADDxx/RwGJXjFzw/j2gfL0nEV1hEP
6vkwR8H3NIO0GnqhLiw4/W4x/LAFMWmnQnA9H0Dq/stw6LYDjrHmQhxPTxsjGS8el503zwdIrLZ3
EIeEegA40w+zMGobmNUnrmOFbKyk0WNvQplMB+2rE7X7lAT/Sl1fpkuB0PHzMY2lhKz6OMj3iU1v
haTdrplWVYZOH/lDVcOGQUIpN+M5Yr2DBt8qlPkkZO3Rr/IgVEy2Ne6pLk6HlWyt48DauMY0ke04
Naw/mADqnGyhwNoEk7zzBBlfzx9W1xCWScseZynU3YghalDeg8FEVRs5+mb62pzId1cM2zWMZdjp
EjaiSnJQBXjYCUhvU7HpqUQTAfXq9/NTcZ0qy7zTJkVbI1rdDjQZ1IMaJ/3Wt/Fl3EKhjVxE61On
fOSxDmoB/V4b88OUw7TP/3SX4VmhfKuKAmRc5XBoyamwSNE/V51u0ywDgVmxiDWIhGMbbLDi6ZHC
qIzNoU3Df8YZ2Rw29H8hubOGqXJMxAYOZgCPgpNkFu9TCXMAJEJvoyZ4JgXN71UQrSCTHDttowcr
MFXlgKi2h2oZboiP3vkQuknnt8L17dPMPjhY1nT+GHsDvg0CcGTHUf5Aw85amtcREthIQblkUHgw
tPr79MshJXVXVPTak+zh90BLPPzV1mStC9c1ldPfP0wlHf3SHyvZIuSEqhGEMQW6EMofl62TZdG8
AhFZBM2C+9b3xmuyjOHXpEvWXkiun27ZMgVu3HRJ1R7ArLwIVFsnHywTqrwMVBX+B/s3NVlnTNz8
jOFL70XnLc9Bv9pa5ng2/67HfFh4AsdQZPXY/FS9HDt/k7Q997t94k9zw68MraP+PibD3F+lUH4M
R2TLU/CHbYI46tOV/XH8BhseGIyp5IHp5N+N8IHimcBNqvlLNZmvxQgKEog3geSLQGZ0ai+zShsv
aIpKgSAkln8DUBZsWpAPXOFBtZaodJwIGyUoTVhk0KmPnmg2eGyLrF44bRhYBm7On2fHvW7DBNVc
KZJ5TfQENnJoAYny+XfohvxNuq+W/uvldX4bLwhSlqHvR77ckya5aSPgq5J6lfzStU6W0YMowcMz
oOGgbg1S+Wh834Qo6pKAXxbeEtvwIQCU54UpD0qLfp8C/fgOj9msvWIcN4hNt2hyAsrIfjF/o2O2
3bQQq9jK0wVYsJhuhgBs6+f327VOVpROMlDfVfOQPxlNZPaoDIeS85QOebE/P4BrItadPi58NGW3
yAMwT2gvPN1SJgBF0hyhyh1E5Pb8MH+eB2hRPjt5xbxs8nRZ4lHDl+hRIMFjrmhVlpfp4DAbFlhp
wZUc8vwpFT4MD0JmCdktPpmrlYVyzcAK1yttGEljUh5yofgtVHDFtzArojWY9GlD/xuws/8AAFHq
8YMe2Veosuf+DzWUlfknhy6evsnCEuQ442Ki9GYJ2Og95k3h/ZwUjOaqAkntdzEO6EOEGHY7NMi3
+yTYjbnwl7sZLTf4t+Qs389Dj8amBclSbwsmRWUe0cdQNtdpVuXNltI5SLaDx8v6ESKDjBWbRsY6
e6LIoMZXhKnBf6zCqOB/seB33SVO6gT/C5mBNnkCcK7DK1jGTXMD+rpaXrW6SPUR5jDGO7r4TP6j
sIS43HXSViFe/4NI372i8mO5YvJ/PsosOYWTH+4zVvZxsqhEHmiV+S9td4KHNvKFTVq9jtHwev4k
O+AKYHb+PEwXszIq/Nz7u29Kf080TXfd1H8NWzQiZXhQbwG31NvJm5NtktQ7iva5lQmeJvKnM2L5
tHEewBMvMEFVg4v6t62C3WhA585qdsa1hlZEU2VxD1LKKHsXIX/2+zLegm413ZNCJVd5E69ViFzD
WG4t0UXN6hFrGHldgRw9UD0+xAF4ziEmL6q1woBrGMu58cl0Q0bVdN8NptgmmXqIJENJbRL7irGV
V9Gfr2RILX8+D2WMFDO42dK/lyS9STyv3fRjsC27/gu6uhCWJ/UKCsux/TYmcgRye2bI1j1RWFy8
Bx9EI5/iNh/lsWlrCK2sHDOHp7MRkbrPxAheyBFtzvG0bVIx7Qwh38+bj+vjp636YKSTr8E46eXy
fZlVUG3pUFRfwK8f/7rs87YPaCZWRSnNX2dQRjd3cTJSf28ar7jo3cVs8CPLIBvb9C19A2VNuhF1
ynd9ka1FFa7FsQw891Qw8TgPn2bQJVSgK/BQ/Wt0Bzd72fJY5p3FTM9B2fpvRTMTciDFGDwsC3Ir
K87RNQHLrsMe8ClaLsGbr1X61PDeVA99YKp6Jfx1GHRsGbSYS8ipp2n1JlWSnFrT622tQFSHFNRd
C+e/YtIOS7PxjilBvgkUaOGThLDINseJ3ahetJD9ICtxnWMiNsBRRBMDmV5dv0VdyfcTO70eOS7g
ovF/ygbE3Rftty07LXKC/ts+C59Iw9HWTYBr7zcFycKV/XAtlGXN8UKzUUd5/SZS/tyD6OoK4ulX
jdH+yjq5Bjj9/YO7MLNf98ov2ROb+fNIIsir9qzY+1FjVt6Df851MJvJMUuSWXSxrt/qrBifCyJ/
gYRhHkBrxutr0c1sr6Nu3glVTSuxnuPCsHGH1YQoEgo/1Xvc8WdQJP87B3hcSRk/5qgeIdUfXSb6
wWzgYVUt3jwVPX0aY5S/xgzgYBkFfBs00+v5A+aai2Xw3ZybAlC96h1q8xDfqlF2n9pcbuoYuRwN
IoZNMEFh6PxgDu9iow/plNf5GEThnfYAqUP3ajR724VBW+wyc7Hxh+OUiM5MJnv3k/p54lA6j6CU
cdmvt5GH1Pf80bS1eEeLibeZliJ48hqRrwQHjrWxgYbgx6s6AiQjAACNHvZVgd7s16JP6+EyU7ch
hqKa8zaLjPcWlpTiSkVW2QfHN4KdNUCyw9ZtSCHoeRVAZDR6UgQ5qB3BdgTQJhEeGrrqTE+7i06R
TZVoymqoM9BaPgFMWFd3wOV3PqzdW+Rlb10bNMinYI6mwcxPvB+/0OJUPoi68er8r3ctknWD62kg
A+0r+r+rqTLDTd6bGqAMfwby7rIxLKPWiGjyppnZEx68YqfK9EdL/O9hOhYrXt11WO1rPCyQN+0k
eeJVabobvFrB1sOq/yPtynrk1LX1L0IyZjKvNXZXdVIZulNJXqxkJwFjwEwGzK+/H310pT7eobiq
+xJp95ZweVge1vqGFNLSd/XAxgtKN4GcZ9b4FzkA5Qujo2FToxq1ncrVTN8rQ/8vrzEbKiiIG1Q+
5Gsuqiyi5NKO+Th80VFQDh9G5o0A9hkIDqOM27asegdzyKK8DlUaBmwbJnBz35qWudHXuIUww0+C
t8pY7nrAhMW1YHSayMZlraFrbsoLQ25DDsUYOvj0fJASkNUVBQGtF42/vz3eS1+37gFxA+4U70nx
w/X10yt0AKWzbmUylz4+h8KbO0BByZgjgWcuhLpIZhR9K7YwnOnvvHXbWEIiZo096fqXmbYKIDh9
F6AIsVIcXfrx1pXeMS08O01T/EiFKLaVqYi3iXlH7l3p1n4wFI6HDE1MLokZY/rkC03zA0pzc9m3
clpdrEzC/Jr922q39gQB1dKsHQt6AgwFFCPSvmNR8CSR5d4UqjyrMXiK8IemXXvJLWx0tsAim2Iv
aY0ZLrzpkR6IyLEQjfPoam1WttKFqbFhg2pgfSArMlx8j5BDOAXuDp4mz7cjYuHn2/jAuhNwEBhq
3LwHBQgaEL2e2+pNW7YwZveIqlftl+ZN8y8zY4MAy4xgbzHG/AOfNQk0rwvL7lRsCsGzLD6nYSzk
p8EDK7DaNY6M9cUoyGPCbX6qQ/cD3NuLftjFmmb0YWqmlj/rtCV9/C5KlDbj3q98UR1jwSL3Y595
jv+5wRlELxCM4HW8EVNlGCwKkH69GMerJ2enJd4Ew6YK0jI3G2i5Zj/LEsbqSdeMlyKE3PIB+jqE
bCY3NOITBGei4vsIrXwIFuPt2M4ewzpW8THwehN97muStO+qqfRItg3irKg+Oqwr3PeCizo/wGGW
1n9Y7OrsB/NoUe45D4L21wCfoxwMkmwS8bckgDUNvGN4WPreMZaFH8aPRHo17VaeEQvxYYMlFVQu
pipJp39yQDq2aRQ/FyAkNB1xjxFA1hu3zH4lwClvwq5eU/VZeLrY6pNtysLQY8GEhBAl/qOkrGke
/aoPv9djNwX9LohCFTd7FrqkRGoqRC749upeCp3572+25KGtiiSsk/AkoKb1bhjgmEWH4D6JWN8G
VCLhnA6kQL9UHrDHok+n937XegAHzurDt3uwAOD1bT1KU7UmooGgJ5KJB6pQ/HgFDvP+ox8Gjy2g
9knIHqTXv5jQ3c4ExzyB/vrt1mkw75t/i1prP1UzMhEkJ+e7IBPjp9QgXf0cjTx18j2DVFhwrNs2
V4ewGML6zOG/7W/yQJZMbPqRmw9BWfvNUywbKDE7PYfRFlh6xuzCpOja7TDCLP2FttFkTkmTxM2H
UJeROBckRrdfhgzSsdnRwIhK7lTXsulFmCIbj0UHJj/0KMQo/4mTkZanJm1LDA2cqvDK4qCUOgei
o6RPNki+YLnxwcvYVmqK3zGNZTB4+wxuOMUfAsZMJmYS9Rg/0DGKy49cgnD7aYDe1fBOhj2eEZBr
G8xPGPeB+DB1KFa8MKmb6WuNioF5x/K2Kn+3gmLX2SYdG4JgkzdpCWGBLK1K52Ia6OF+TmkQ+J+8
OkxAl+gyCS1sAAr8bVN29HPRO5C4m0wnk21ICuo+p8MoxJfUka37FA8QjnypYFgIgim0guiWQ7+K
H4PQTLAvhhxHxx5D/FsfIZ7ihbsK3C22Lxvg8o9B4gD1HePK02xLnevsfUQoPG00SgHgIrSu85i0
jpG/w4pO1SZUvNUX2lSx96Qo6dmB5sqrj6XwgwQSgm0K4RHpUd99GKmKnQ16ErQ/UXP1K7kZkR5q
9z32NvaY1aBavUv6CJri5TRju6Ci2/GjbpVUf6Yq6pnY+9nQN8fcRbmgKeNYPmngLdUmaXHjJtsu
akE4gFB/UfKfZW1IAH/AYUJ9FHJfGTt4OfRQNl3BuN/uKz76atoMJYyOniM/8IKPwQCwOQOSLDP9
hz4NIuTJ/EwwjGM4CV7+U/cFXiVcRb7YQLM2jn4bYPSTj0OQBd7JJHH2E+tIA/CtkwiYXy7CqTtg
dfZe+02luvSvWVpk0xG6MtGwNbztwAevVFyNOEwV9cGIiV2+84ABzHeAQXO5hzMBJUc2AK/3KODg
OmcgYtQ1kZfomqcJHFPX3eR53km5Ld3UqU+Nofwywi283/I06etTFkL8/8ChGcu3DZHmsxeYnn31
QDHqduGYMOeQAt0bPiCpiZgrlDOpK4Syab0rnaRIdiyB79C+9KDZ9DC0Zd4eQk81SkE1rPL3SQt1
n0PtOUm4lWFUZY9DrloY9HVeN+3aLC71uRJA9xxDVfl0H7iG1ee8EdVzmMTgBJVuIv9pcVgPH5E4
hJwP/LwhHvik4JIWnsZERvoUMYjJjZuAECxhTSfAXaKiCqt3CpW3ZIASW01TsaOjE9TQM51qQD+R
NaCfuPHU8BHGrh4M1vwy1shTQKO11ds09ckLa4CIdDZgT/Z8BD+ljx0MSUX5wS2d8EfO+z5/FwWU
Vy8yqIJ4l9U61u9VkXf5Z8iK40QvfNAVLnnVK/oe9/op/lyTscyOGWoOzXfo6lWy3/Sw7Rr+wPIt
T58LNZjphJqoGwDAyPLgGNRJ4uwTDDDdpXnqZcdcmSTcwRhQoWzl+UGwR0iF4kR4BgG1NvASdkxQ
eeQP0i3D8jGYICOy9Wsg3f/EsuqcEwiDEVD7lXCidNPk1ZCeJg6u5gcd+Vn3UKqsrMQBueC0+RY6
LdQgHNaDCZE3lL3w3Ou/TkUTcbGBlGbLd70pdbtzXZKOX/E1KF5u/E4gwXdAmRavsF3Mp3wtBbt0
FFtv6SHi8ChO0uZSTANKkSCcSgX2Zyr/3D6qFr5vQ+hrIDXKoiPOs9Sm6c5F7mLt0rGO+H2ZKxtA
n7hh1g4Q072AtGxQPCtgp3RyUD2OVx6nC5qgvq0+DHhqHuEmUZwJOG8bOnN1EpFcBcGqidUTLGof
QDIvNthW9UYN0S/h6YcU7FknYPdlz2yQvc8lqXHQjxffRUICWRxnA4PfZNvp8c6kii1RXGsqWidM
p4sWSfyCfZ3lO5w+7lr2dX7L/+XGYosT49CP80Zn/SUckRiFciQUgnM27Aqi68dR9p9vr7eFi7Rn
PZgJeJaZn4jizNy82/jx+MIgf1y36a/5PgY+LjKc+n1JV2HeCy81z3pBq0THYYbM5gw2YxBYx55B
O/AFwKta42ktDZ112RN0KukI9+vLNAFvGhXBTnS5PmSe3sXEWcv2L+TibdA9fFnAhE3V+OyXsJbc
QME/BGGEsOMgm+Rjkke/Rsgp3J6lhV3BxuD7DPaEaS31hfWdgq1PGPh0Dl5GvDVdiIWFYMPvIajO
PG9oyIkQcZmJ+nDDPPtyBiil6jTbanQasNdmlRS7sBBsQL7qprhvNekvdcOzPSRafBDLQcTOxjXu
1hJ25N+wfAl/vi7Kz2GBB4fOKr43kEMF0aM+JGnwRANtdrUBpT1P2YccF9iV4sPSYM59fvNgk17h
mDwO+/e4vsXFwYM4Ys023Ckr/6FVykepE4/9CW/IxI8fRw6V803lQ0WfrfyApQUz//3NDxiCXDkc
YtlnuCcO8sg9w9NHL42g1H17RS6OrbVxwEUbJsvR6J78FlBCMbzXEfugXbodWPD0+p7TY7gZIegC
z/u1AuvSuFqbB7KG/eQokp8TLFKA4bOtCqDXQmOsm7AInv2JvctiNAfRuF+3O7oQ5jbEX1Rxpjsz
j2Tk4g3Xu3gTFzhRgk2YBe53Dy4UsKXsodKxMrJLU2fdMFTCHbdOmItSiSRim6QEzrtuCfenldfw
QgM23l9ETp8jQ6GfNbLIDtTWqhBpJ5euud4ufX/On7xZe5KqBLlpMyGw8Zt5A+F+vODWwPILS8CG
+deh73eSh+YC4EkasU1NkV2HRmsUxukG9DZ/fIQ+RRYHGwK51eCrKKu8hyutZnINFbywc72WKN50
kGW5gdJG1F+GdiKQS6qgvdyU/daNqdrdXnVLTVgbyEA8IAfZNCDPDLcWPMczoGqQPAimpv8VxVCg
WrlvLixvW0O4YK7ra7fQFz4y9kKcLn9iBVDnXTqqLXIU+dmN+n7l7rnUmLVn0Knvx6Rwi7OuIMap
p+E95HbPdV1AFd+UH3q1pky8NHzWPpHUuVeSCmcLyyrA9yDzzIdZtwpAk5Ub5tL+9y+yANwiXfDO
ycmfX8oJSBqzeFUYkgvyCw9Jnz7UQyN2k4zfubxcEZ5ZCi1rb/B5gcxVMtYXDoCGAQbakd42NXCo
XGlgIcdpEwQAu3VSxVx5fiWyEWjyzzNk8J5CnQkFszR8qjylD7dX+UJ3bHJAUU098Xuo1KNaFiZb
qSQUxYO+ib7d/v7CRdCmBwx1mPVRLboLOAgT3uix5hEA41QHSCzAO5uL/lAyWLyu8RGWVoVNGICg
idOLspRn1TX9Axf+bx1HH8BePcqpzDZqxiviegjjh2R8aca16s3SQFrbRUicKo0jjeqNn0xUbEJo
FQRqNzV4OP++PZZLTcx/f7PpFTIoGPE15qru2mMSwalozAg/3vd1a2fwQXFBfqDEws4hzJL0yEQF
yapv1NJvt7YDUSHDXY9JeBmISZ+hH66/RSmeO/f9duu5AQg0UAddj6+zmmxAgGr2UwrR5Pu+boV8
UhZYwkmSn4sYSqMb6ji0OiOBRZK7ht6zuQKDbqfKh5zUWWgkdTcgE2PhysCI3e0O/H0v9myqgCQy
kqHb9heoIrPnJBV1fTaIzL3TApe/spP8/WTxbM1gPSW5yEc/fZG4jcraPxMXt8CZVQGFs8sk7oQV
eTZxQLPWASe2xwbJiXOWgVe9G0xOVsZqqRtWHBOoBsMsfkpfipB9SCL/XFdBtIEu1gWCmd86BTz/
fZNiRTNM2oKwiWMUCKGquKfBMG3V2KSbMobI131NWCEd6qZ2szoYL7StnkRY/2zz8gOWQnjXPdmL
7aAegPsGp7u/+HSIahjnjSR59CgS3isd+Pvp4cVWXBN48ySJph38BivnIGP+hY+dOQxmFmVZ78dS
fFgBLqa+7lE91RdBoVtqpvYnRQ77QwxPlE93zYQNmZ+rIqjx+dnZb8QAdqnJk5+BGr3pWzU5XvZ4
u5WFs8+zAfPKM5DXog0WL/LWW5rWfNM6MJ1kifNlcKAFVOC+8m6g0a9ZniXO2p+3G/777g465H+f
THWa4S3aVuIM5ZG6hqRGgDp4hMLO2oPp75cij80L5M3RxzgqJ0Tz5KXwQc6QTv91wE111m+qXfq7
HtICVsn3OcyinvzfjfHEEV0kZfksA//MMFf7KIZ70O2hWlhrNp5eE56IzAxIKibVlxa1vQ0l2aeS
rwo1Lc2FFfSKo67mFn7yojXMq2U+eDvw79dQVUs/3wp53SRV7LZ1f4G9SbepOZ5bJodgGypNwcoF
eKkDVtD7uPJCbTaYXlodxeDKJCR4b/qRvdyegKXPW8Ee9m3kluXYXZhi1ZUkZCo2KNzeaZvh2VB6
AOEynfR98iLCfDwb2I+BNcHilUfPwo5ow+j91uv7Ms80kIoQFftCxwGO6S6FKikFJY4d8L8gTXB7
pJbasqI6iU3rZZ6ZXhgSPjuaZWpDXchEAHHFdp13JwnEi6zg1k4XYdL9Abc38kdJiNh5QKusnFEL
Czaa//525wDkoQgLNlxGlY4PTt97G4HH1DX2cazfHqelJuaV9qaJIcUeMTpieqnDySDR7dMzjqnP
LqzBjve1YMV0m8PrMQ+D8Rm+BoCMSqgFm4fCr6JvHacpXckNLCBEPBs9n6CuStpKmxcDxmOy1QCk
mX04tppvpIFLzqFAQVQeK2cU49Fviomc1AhloJ3vVGp4AAwC5fSAJ2G6v93vhVi19X3hSJe6KOvr
Cy5hyVbkKOw6YJGszNvCoWKj63mc4lGNAvUz9VR9YElwkgQp8IFPf4YKPCeIUKa18FZaW1glNtS+
DcByLQsHfTFT9FB3BDx5zTv2Uo0aAJbbA7bQJRtyz/XYe4GHLoka6R2ZVx+E+Ph6g21lVm6NRL0P
JKJod7u5pT5ZOwRvqpIDZdFcYDRV7oWBgpbUTvvogbu7svQXNiEbhc8LT8EfpkvOMoJfE+xHv5MG
LZAY2h9ZBenB2z1ZWGk2FD/0HA1VIpR3oO5LNm0L5EE1H273fX1u9c0O0cJ+DJX4dDxh0w7gKCfz
DwGEXb/f/vrSEFm7g4nKuq8Zrq+t1ukRrtzxhqa8g4XESD9CyG6Nbrw0RvS/e2HqsYawo+ovskdV
GW7cZNd7qzOw1Avr2IcyZ6hdRpwTCUs4yYNexcCxPiYGJuD/h+LnUoRYx3/tcKNY3Y+noUddetYt
BLX+gWEz3c6bNoCUPx1pftyemYX4sFH5YUl1GgcGp3ULzS48l8jeL+bUUzWtcVfnUPt3kdqzQfkK
yoi956b6MsRZtIPdza9YRVBMyIW3RQ5KbmICnvHt7ixMkQ2pN6YznZ8jjyB9MeunFFCySSGU38M0
ZtuACVCV8GuWXvjhdnsLC84W7TVaO9A4gN086IneUVc6v3ZQUV3ZWZa+Pk/am6AUSeb0EKJCtnhO
H7ewJwEgZvpz+6cvDZUd8VPjAqfOkXKJy2bLiy6AFyD2k/myHwGmvr/dzNICs0Kfw56tmEzjAgvT
O491Ee6Ygq774KLwd7uFpY5YQZ+4zKG54S5wHBBtNpJM29eXJCvH4ByP9Vq5dOny8YobfTMd8Lcw
0N8pzcmEwXeBwQJDHiqscCkQgKzwhhxr0tEHWnpIUzv+kwNk1t1MZM9G39eyzGVpKEEVJv9UKFEf
msTNV6bp7xUzzwbeo0bVZBNzAU2t1REeF2w3ROooWi/amDiBELHLvyF/eVh/kS+lAmw4volqjiYZ
hjNxj6+eLL57EV37KOPgKWxR75nF+H3dfwR4a41tvbBYbGS+BrezrwBoOZkM1dmiR/oYnAPn3EWF
BjxPhCuJjoVlb2PPTTT4kIYg5KJVFG3gA7Cj81iCVbq7a9XbQHMZjuHgKjTAaamRxERyTsKu8BAl
5T8TL9rD7WYWNm/f2iVYjCMnSab/3YI6uKAI338mOe5qkZM+OKPnrBRiFnY7G2Iue1pSr9HkguSy
9xSGJv1Utbjq3O7Iq3XvX44hG1w+QNYfukZN9AxArjupne5kX+0yAC1gxpCX9fcaLl36AU7Jifqq
m86vP/GAwAlsVxqdk/zRI10csj3IZJ7zGda5xH/PQkMLiHBBBIT86fGIK0GzzVjYNNu4pUlPN3Cu
USkBgs6D+fl9N0HfuocAWOhleViDqjeVY7KRAAkL1GKHNfHkpYmwLiCEAxk1lhW9FFXQmIM/9G3y
nDOlkpVyxUJw2PhFXXpp5nIOkoSbf0pm/t+Q9R/HblXKaqmB+Wr1ZqdOqpBMXtbwE0AG5ADUM6zW
Qp1sItatETIXBskGMOKZy5ApJdOl7SjoAWxwvpUBS9dy70ufn/evNz2oY4cL7ZbBZeDQXIPfBfvj
DiN9uB0MC7u9jUuEo/nsICSDSyuD84zJwXHibYoG2GXgsh0oKzx7WNGdBizjdotLMzL3801/5BiP
/yH0FQEwA3TSnzWJ0g+x04Qri+oVWfGXALdRipw5NbDuwPwoXMuKY5hRmMpLBzjZHaM8le9JlYlT
Bdi42cJ6rWQPGVDVznvg8cLvfpc41bNyTCG/1nyo9Ze2jMvhq0Dto37nFcPk3fnMtsGNZoJU2ND5
/L1HoG9wnRoTgqKvHCDl/6km2rE1zc6lNWTtE5AZIHlaEX6CIYv5R4CAJDfD1GcrNMqlKbW2Cbjt
BgkBo/dCPVF9GqrqQwHVmINMTb6yTBc6YCMaBRzLca+G9gpx+vFnncYO3aQFEqN3rUkbzcgn0DFU
7lUXw2RyJg0yeqKuxFM0QdPivibmY/XNsg+HaGp8KMD+5xpQa3WGm4n/8P9owdoo2NiLqlG0hpyI
eeHITR6kMN6xAsjk+b4+zPP/pg+C9ZVDE7e6hByhC07xRwlTlD3YgWvUq4WVRO3NgXazSTlRFySL
6b7osCf4eGhvoefnrWQOF+591HqGqKkp/BxqrJekj6utMvhwIcJg47vh51QR+XJ7rJZWrPUWIYwn
ABG17oVzkzwyPeJkzmHQsDIVS72wIhpMihC4aEMvftSwPYsys/UTTQ4RK8munP0Sb3dj4db3eod6
O+W964QRDONBw50kmGv4sEbBDrjbYvrRd5V57PrVw2hh9m2oYe33xVB5MWa/nPJH4mrvUTAc1j2E
MlYufwvTYosLS+kRLXneXAbwSDwwZJwIlYKobVemfSFlY+MNjSN4Y/IcChAl3HUKqaNv4Gd9D7sg
PMS1+jJmQ3hKHXDZbs/PUn+soDc8CTzhGuxckxFPkHTCWyZCdeV63+fnmXoz/YXRQxMZXl1UKC54
9sIWDxXn299eWMI2llDIruWmx0svkbk8EEkywEl6/xMe1mwfFXI1LbC0rKyIH8YsTso2cS8163O1
A88wj/ZtI1wGk79ZnuO+/lgR78dOjquUoBdDNOC+UKOqI4hwtx3xD0E/BSvOkEszbkW+T+J8BBTe
vShe6D9DMnpgUBJBVk7apcGyzvI26JHE9CBZYDI8YXRchD+6CPNeybBduS4s7Ck2atDXEVFDhb2L
BbhgNkgvijkg5hdxNP9XJZGbvz0nC72xIYM8GqAUBn4H1i5e9WxOAweYmGniycp4LUyHDRr0/bKp
CIpcrxpYLNX84hn8c/vnL33cim6/KDI9FpCISoTXmD1Ji+RXFtdpsTI8S9+3wtuHW3BeN5hsCPH1
H+GhQL9BknEtk7Q0+HOrbzYPf+JeWzqFdxGQET/y3hXel4xmcbRzKk/0x/vGyIpu6ERTY+B5fxIp
yX7KvDGgkbK6WanwLy1WK6rJ0GH9pAGewCXO8dp1IYZjVBId+DBldAdV2Pwh6522OdzXHSu8i7Kc
mhC3HWCRS/KVJ80YbgNo36/VqJam3IpvCM35Re1R3EvSrnhPhmbMDqmS/hqu5++7OrXxgbSGMV5O
K+8/ZQSQo58ZG4eX+RE5gSt+1yWO2ihB1fEBXOnUu4CTAwyBbMqRnmDM6P6OE0MfApnlw/M9E0Jt
rOBg2Cwf0WVX6ElC4G62G+ZRulam+HuMUBsgSB0DRWGlsJsLv/3ROrT4bXJf79NcNvvbHfj7Cqb/
Ut51aqQDeVtCBtgJqzNUBDy95xE4Pr8FaEUlmEYi9ehubCHFv5aU/Psyo7YOL/P6Caq0xL1IValD
UdGs3QQOY39u92lp2Kygp004JPUAkbbXnCfcKNS5T8QDKNf1XXFIbbwgLzujZOKKK2dpBIA2KuLe
VqeZU6/svUtdsAJd92XHC9bjFOygkTlIJ3mgnVNturrOVs6mpVi0Yn0oczCZcxenH8oUwwC39liZ
Rz/i3ypo6N21/1IbLtgC5J/2ZJguDBVEMCc8x0MhT5Wm2d2e64X1awMFqaZRCQUocX29kQxZ6z3N
V2q/QLHVDVCsgsjdGuVkYVJscKBSYZc7BGSkVzUrA8Gh1/y2zv276t/UBgdCdyKtS9D+L8xr+tfs
l3EHeqhQDYPgHV+5ii5En40KLFI5Zal0sLYibR55Gk58k6skXoNuLH1//vubkx02cTxRctaAidP4
vTBKf4aBF1uZ8KWvW8GtHJfxRsvsamI+HKUAfekACQnoSdxeUEvft470WqVpDg0G7E00K/WLrmCZ
0W7zsEv01/tasGKbxqJXEW4O1wQ5vVNdTDA+riRR/9z+/EJc20K7EIvJI5rG08WDIvF+qscfA+ng
ZIFX8zEA8/e+VWSjA9sM1aOmyd2LKWoTHpQf9s07GAUAbnW7HwsTYQME29KFwrxTdVdIx7FzGNLm
Y+bfCfihtryugBM0Uv1Be22LYvzi+8gm0FEF27yrVm4hC7uFDQYUdeHGPq6dcBiF3rRu2YcB/uvH
KArX2J1LLcx/fxNotM/9hOqanVTVVvu6Lr9BPr/Ze2xtpS41ME/NmwYgJcSYjHhz5bnj7rii22SE
+yKKYfcdD7ae7pA2nDNW6SsqCPCTUKKPNXSHSPzh9hpa6oAVzEaLKOs90lw1dekDkgZPrFT5E8TY
f99ugGEk/l1MAG33v0doYFk90L5FA0gWPfqKBun7oc+D9BnmCVCxKQJDohc2Sqc8pg1ZSyS9MgP/
1q51eENrqm/y0pM/qD+VcPkJAf+71KmQfXskMd6DNbjvgwPvz6rJwtY7dJGr/R/ML4YRgPaWEHYO
YEDRrVH+F0baBgXSahhhxePqKzRxwmEDZe/8EwSB+Pdqqu+j+FEbE8ggvgy7I5dc4Fhfg6Arwkxv
S+q6P25P5sKOYwvxDmPe1FBm6q/+pNoP0F8b4WrKa9OuJGcW7irhvGO/CSfTF27a1ER8hwiQSE8q
700VnqCMFrTtJqVFS59cHlDfHDhUviD6d1+35il706zu0476wtfXFgYYIJVxaIcmXtj5KyfB0tRb
u0QYlvjRkDC+SGR95VC2B4eTP1icyX23bVuVV7gOvMBiv/6RFDr/1DVO+QI3qzVw+NLPt/YIEVeQ
NovH7hr6TLCDcSPoUYWlQ75U7aqJztLUW/uErw1UnhpeXOsZX9oj43jQUMA3SPofVAOOtFBwwLw9
30sdsvaGlscsZjKOTsRL5a4eULIdBHAYI1/NnC1Eig0HpOEIXnfE1UU0bR/s21Q12QluB3dmrqkN
BmQQsOqygBRX0sbtyQiev+/c1efbwhXpX/A/h8GvExJcV2ihMO9BwidSvvfLggXvQuHIXyOFG8LK
4l2YDRv6p6Ca1ZNcdFc+jjkE6VCxSEg7bjz4INx30wjmpt8GuHK7upp0e605QEQMXJwj1lS6HTXK
fLfX1ML6DawYZ1EEsqicD9JOTMU7WqOe+AzFMiiikqYq2i9g6MkUuTWQ6PCcuN3o0iqzrvqsh3xk
BlXEaxZm/DGvPHj21OzL7Y8vrQEr7FscS8pAveXaJpP3WBP9eZijUkyQMo3SVae+pWaswBdBB0UE
kRbXpKNQRyUe5Le2vs8euqz8Fpi0vnMNWEEP4hjEPRKqrrU/uz9LnTwGzThB/u3OAhy1sX91m3du
7rnlf3Jd0Fcjm1eeZ5AjfXN7UhaCxcb6oX7vjqIT5VXiPhFufCQ7X5jHY7Fp/dmw+XYrC3Nig/sG
R5ahdHVzfb2Zw4TnIKUjHuukGjax6O7julAb24cDHI5MvCuvvlDJoSV4u8ByvNzE62i1hQix0X1+
bZAflLy+GhqYb4kaYUThyLUs19JsWEFPejPkOihLbF2NwAPSnTbKh1tZADvLlbNqqQNWiBPagU3S
yuoqYSoE0/rSQHzd88l9CW1qo/nCirh4sRB1NeMQPhHF44cwLFa2kKXxsWLb0CiuCo9i9FuAfJ25
ZDhRIO3+D4bZS01YYc1H40ELTOAF1oAGgw1qOEio7+/g7LWWQVuYAhtlJ0ZTBnDbqq6+w+hH6UP/
Q/mSrpTzlr4+P5zenE08qArRTW15JUWIh0DNneAYwqNq3N+O5aXvzwfWm+/7wgvdElerK3VQOw8L
z/3ZyDsr3NTW/ktcKWjn+uo6hLlbbngHeOimixvoNN7++QtbkY2wkzkO6yI22bXgyGYZB1gZHdfR
Ax3qd1M83JnUsgUAYfaRDjGS4hdfQevKjZtdfHeO1wbUQXNcRa2c5BUZ6vZhSLuGbICVQVbrvjGy
TmrSpSF2bFlf6lidByfrNi0bfjSZ+jDO5sm3G1m44HhWLNPQH2LVquIq04w/FHOerO2qas8l6i0R
Cz41uZSH220tTboV1LIMxBixMbu+Gjq0SfyL6NScsk5cXl8Gt1tZ2Dr+hYrTBVKZkD9G6h1Sj8Zx
IGsLIn0PIjKAFGsg4KVWrPgOCUyKUKbCAg6g7TzU0bBTOMI3VQik+e2OLIS4Le7HJG4BMKHMriLx
avcwOAyKsiES5fd5B1Fb2i/p2jQf3akGGwgkMMiXPzV91a/8+oXJpvPAvdmgSOFNrixCeTUKIgYU
h/87MTM/RJLrDWpqwefbo/R3rC61wXEwyZ4c6HKHnwsxNvm2aKF9UzgQ7kkcXAqqiGdbnXntg8rS
S9qEz7dbXQgbGy+H4u1oZEzw9DClOAhUFc5DB4Dk6zvHVI75iPTbtBKjSwvB2ghoCN21fBTFDz31
0QPpi2o/KpWvdGXp69YOUMAMS42KZFegZvxgCxUIUMI4JSy48+dbYc8M9Hckq/Or8WRdXqDNR/hj
3PsQB79rMmyEHAngU8XDorgynIBHie0E+6OEHTgcpqMx/pXPWpW3m1oYLBsppxUEoKH1irq3443f
wW9ot35M7s3J2EA5FNOxkjVtTpyrLyKrIUbvoxDWVX2+QrxZ6sAcrm/CUow6Kl0IZJ94W52HBFTG
AMmYlZleiArXjnkqS4ggU/cKAOm0kUnWxE9EgJHtQVFoYmV8ymjP7+MQURsqZ6ah7h2Z5rhDpEMP
KYve/wobdnaG6UL6+7759v57uABkSqIizsRV4YEPicKeGvgHT+24UvmcR+Yv+exXLt2b6aC1KiLk
RHvEBnzkw7p/32ZwXo8MZEXu64EV3rBOGtEB2ZwSx82/hany4fnbyeK+3O4re+1NB1C4QOJbquGq
pVBHY8JnReCeB43oZltImPz2SnYra3dhsGyIHGTqq7Hn/8PZle24rQPLLxJAUhv1KtuzZWayTOJx
zouQ5UQrRVHURn39LefiAnOY0LrwU4AJIJpLN5vd1VWTeC2bbF2/kbGPxT3nOixflkoPzferVsyG
x0V+33BDI/UAad/3JZ0NWOE3Nbhcc7DidsF8JCYnQ16VAoCNq+K2qZtPfYkUzHW/3jJwvXrzMs9x
/koMb1d0NASMZu8ImJjmu8sjuKZw/vubLedUsDHPkum1HEz8Fcpu094oBSr/CWjC64Y4e683Q0QG
SVY8M9cXYJqeRlAT3Swt6jctNJg3RnD4QWIZNppQlz4HKvn8PhuruwAbI85KCOPXyzNwuELC/jsD
QLY12NTy+puMk5/FHD7yM/23oPQnZdMLPbOwXB7INRHLvmVhchP3Q/0aFBAx/SRFzQAPqJpR/Lo8
gGu7resbrE3QKGd6fZm9+SPqRM1O03a+GZCk2mhN+vsUqI2Oy5gwAboBi1eNotODGsNo2nUoXV8H
b6c2Lg5CbFHMs2V6VVXZYAp+fUTv8ZWXNv0DCzeupgjlYF6EgowRaxE+QQyyuk3IuIXAca2QZdSq
MASSPpF5yflas11ASkMffEGnaMOmXQNYNq3GhUCeGAOUsgHf8EhAfGmupJlD+f+/xpD5nUeHdlhe
M18Wakf6OOlTPPevw8bQxDJm7eegxF2C/FU0YJlGD85YrrdFMcXXlRLBQfzfCRDlkSoBN9BLhIa3
Z7HmwU/EOeLfayyM2iR5JmhiKcbevEBDcd1x6H7thc791Gd4iF8ewrW/lhFLYiTr+iJ/lczrqp2K
uvGGLcOV7pTaeDckQggEFefxORPw08LTYO0lm0qxf3dB1Aa7QXmYEmALxmddZE9RE4+HUsU3iDXN
7vLy/P0RSW2Em4jxshqjeHguFei2QZjA78HiqFXa8UUcZDJ+DDVE/GSdvIdkdF5uDHs23z+jP/oH
7m000Gnxcvoaga4oZZ1p9kp2/TuZVJ/DJiMbNRLH5tvAN4iE0Qp2gZDgXFTUMkdKD/jw6PvlxXPt
jm3dc6sga2eKU6788Vbm80deTnrHdXa8PIDr91vmDSryrEMCNcKz4hzR8G6K43sok4zrzXUDWOat
chkSsBxkr3XcRcHTiBau/Fuiei433KtriaxL2sysWHIf5+u3FKVBPT/9HTdN0HXamINrCMvCx34C
8XhnzGuuIuD8Z3/svQN0KCQTaa/yTeSP48za+DfR+AFtu3h9nZE4uFVF97WsV/kBAJsvIKrc6uH/
e/hEbRDcuDQVNcFcnKIpFO0uj0q6y8Ez9zXodXAAj4i6rxGUXGcgNiiO8yhOUNzJcD8N9T9l2ExF
Ok31envV8bIRcSMaab2mCHD9dQPUKQyaPYZ91UJn4fL3HVtvM+Rlbed5heqKk+D+K4quSOEmUr1U
gwg3LNA1gmXiFMIiMx/C8XnNehXug26Msu9zpr1kR/DI739enojD0G1YHCeEBqC2z0+EdJF6KVms
qq/NDFnODSNxDWAZOpPDMiMLXJxYnOt9Tiuyp+MWOM1lGZaRqz5uK1yp+auJ2q+qG7/LFqXPIGkC
AM826RBdU7DsvFz7oWz63jvqXFf+QaKCO+1iijbE/eVNOGew/3Ip2Yi2gMCBrGOWvQSa/iqhpHWD
lODjuXQPjOsdJLvFDQ36jaPrmI0NbTNV1gyCVP4r90DhNObBv4u3SdDs+rj11q6ponFBW/81n+j6
Ezo/+qH2si2Ai+vr52Pw5o1KMpQiFZXDsxAx/wJs8+Dv2iqDdt91+3C2xTffl+iqQgG3LsC6AA6W
ugwfhNen+YLM0IgXzaEFvczUQJXr8nAOE7c15iOahwnK9uxVazGk2JIZTGcg0asgYHidm7XxbLrp
WN3LofgMprj6AdIz3n1vQNp13QQs266FzJsJHRGnsm/kHcsgLuhn0CTna7mVlnBYeGRZeF6HcRv6
xjvm1dQ/Sj+b91kyL3emn7PbmG8x/bi2wjJxEDCOjcqH4LX0wH0K7meBnjc5RG3qgT7udHm5HDes
DWXLSoEWi7UAmkk25YGAzDgNZxberMP0blH5LZ2yrejasWw2qK0eg2WeZuwM9HchMlhN1a6ECvCt
F5bVjnab9u5YNxveFmjAgZtMltBi1eHemGw8QGrSPCRJ8PPyorlGsGwe+ovglGJnhUiNRwD34vn9
tCQ0XYNm/XDdEOeh35i9kMTr0R4avrIKFeDbGcok486odul2VbNutbC7tuTs1N6MAkGcDLAsWpx6
JZqDj9OwP0uvhJAq38Wo2GxEPq71siJ3wOWAWi10eYKgaHkAPpu/g07wJ7zltthiHDRpNLTMnjVJ
p8CZg/tQTyfGkEDv8vmJJ6gESeh0pmr0wvs2p79ozsTToNG1fXmjHP7fprvjMZoKSVNPz9ATZjdl
hp7wOOFbIjKur1s+QFX9mkNnrzqpGQAeqIZO+6oa1P7yb3eQAVEb0ybGaC6TmbQPvzscQMMCXsu+
9r+uPfHfo0WufAigH9JATc6o+2wE0zIH8+k3UoBRLw8bNJvpqvlM5+izXlt06iW5dx0uh9pYuDmh
dFwLGr0yPCy6FLcEWu4HvGm2vLhjaW0YXDkMUYMG1uEZEsRnZj2fTimNARe/7mDY+DcRFrmckr48
CQwUp3r111TFHTRrL2+eI0CzwW9Rg9a1ovTZa96AvSv3C7oDo9q0Vw14vMC4+nOk8bDDE6nYsGLX
gp3//sZZ0DIffD5V1akTVYjylz+29Q0X6GXdmJHjLvqD2o5wPF/zAOkXyD2lWTi+5FWrP9TgNmxN
nO/XBAJ1lxfPNRfLXZBYNVBDptWJNDjzcV6glaIEHnbLH7m+b4UII9KCM19i78iFvA2CcHpevSz5
eN2Pt5yC1mjrTspufA486t9O8Xj6vTxXfdzGwwVVpU3OF/aKAi6o7QAHbbW8riqFxrX/HqG6kbMn
DGyCTB403Xn8Yeykt1EXdKy5zTVX50JCbwAGoUG7k+YzdIOqJd/q3XfcYTYWrkQ6FlROSfiUL00r
f+VJWHMK2e+S1uZmqXuETtc5DhsUN/C6FF2S+d/IWWs5LApEfNrrQcl+3Q5bdpzBMfVSN+y1BnX5
P6o6u1S6eGLr9zuCij8AcRxkfDLBe0tyaEveQbh78A8RXdfhfvDiutoXM8+XKydjGXIJzjqkGVvv
C3TCGVhAmm5Z7xLW1Wx/ebVckYUNjRsrHbI1WsyTjujwo5yl8kWqQS9lkDpfEzntVJnAq/OB+zkC
jY4nkBevkUOs5t3UVvGWe3SdQMvss8QoCZZJ+ip6KEfs0aczPizNEM67JIvYBqWHY/Ns2Nw4B2Io
saboFKRRmpdzQQ8zSpjg5gxCyNgbovvrts4mltNELFFiEvpaJiKIH4MKtY+DWaZ1K6/ucAg2ci7g
flOIqvGObGj1ss88wKYq1WXk5vLRcGzIH8C5vCtBJxrUJ0IhYKVZ3z4MfeyhFZVd1+NKbfhcEJEe
KR2IffGI8ifit1H+fsqGZUz71Yzhxhl3LdT5729u9mYEgpiFcX3KxkDfnLVBDp5fbMkzuL5uRf8E
oiOoO/VgjGSCZGkVr4D+xSq5DtpCmeUCWJn4YP6UOEeIIud30dT41W0+j96WSKlrAtZlzplkQRb4
8iGgs/9YykB++n88Vx1xnM0iByRUF+mSIxQJWnkTduh/jMXQHrIzzbhUzfIIXGaQJmyraddxbG2c
XF6FSR1NS/aFjENfQkBUhGVqfErCjx5azbZgpa5hrLteZk2ZFb6WqDTF8h/owvCnHAS/j3lOs29X
GaCNk6tWk2Mzlurk5QFoSce4uc1/6wBVfbXBMuXwh38I1CrQwihaNqdyAcLTCGTVoQGg9gp+uCnQ
YXTdTM6L+MYCDVFlHwSqOekVr7u+Ee2+5M3XcaXXjmDZOER2ay5UV52awXi7bK0/+WDg2K1z/fm6
KVhmzoOQD3k8VSda8mB8WEHXKneRh6aTQwRRnWXD6bo2xLJ2CBImDR0i+QC4yPwu78RyiCCH+C5D
weCgoi15WNfptWwe13unyyipToyQ9l6MFTlMEAy+y+mwFQy7ZmLd515laB1Qrz7x0Pd2qquzXTVN
4OCb/F9J328R/ztmYsPlGFvjpZjW5sSrkk1wv3CPO5C7N+860nifLm++w0XaYDm1qpIsLEOegkG/
wETji2a8uC5hbNPIoa0JTQleHz/mpuuHLoWCM7B+EMRb6Zazcv3+8x69sT+BVv0x9wbcUYke/LQZ
+rBLwUuotzCxDi9PLANHIgodw2wVz7+5Qkf+4SwGLOfiTjbZ1990PT71ig1v4prN+e9vZlMHABMs
nRbPrBk4oNx5/t5XwVaZ1HWgLENfBo8GIAsQp2RthruyGctHNtJXTrvvlw+TawDLxFtvXWdQGYsT
JcVrJ1boQ5zDKknmrbYsR6aBWNbNJgiPZ20gTgBQ3fYjMGC8G+4r8nlGINoXm/TnrnEsEx9m0SZd
K8UJb4PlG6gU+A6aQdOuWQx7lTn4gWtd9FftOrHxc5zQXALjLk59Ax3M1K+o929ZV96G4/37rhAb
PqeZiSGIgTULvPkLGEib/ULqTz2oA/aXt/3viwXhp/+eWmJGf0mC3v/GexQBgRZ7BHO83DVU6V2S
fwal2Rbq0/GmIzaznIorRsYgyI7KR8MiEMQSTbCN8CFJCiaoFAm1+EdfVaFJQ2QQQOgLiDlNO2hQ
X57q3w2U2LRzxgvHNlvz8dkwPh7mYfLf03Ctv1z+umunLPOXUViJPPfEaQ1Em8bNUKbQ9jLpGNJk
46y5hrB8gM6Ajo77bHyOxmDemRByFHmc37Wcb3Upu5bIcgJiBZ1CH1XtSaJU+FFClXIOpvx4eYVc
H7fsP2gSD1xmef3MDMnxzhXjTH1IYdEIvdbXDWGZflxWpGgLLk4jSuX/FpWIHgCM2eJS+f0e/7M8
T2ykXca7dW5iRb4BkuvLvcf6ZNVpMvGVm5QvPJCnAaIaGsVoWbeSpV1RjtGhEmE+7UfUwPviJurB
4R/fg/NL1fMjsnxB+EskfYDkbkPnvngtGfNDyM6RqPwYez1TZ2EbyDtWujUppACqPLydENw16y3O
8UqatCTEr2vQtaErQ+1Y1gLemcrQp6z91LQDGgt/5BFXQbG/apVtSKAw2lvmIhEnMyD7E0baHMS4
Jfb79wCN2HDA0psAQS7W9ihB0rQDSyMFZQnihLSBXMBtp5PNlJnDnGwEYNaIcEjQdnw0fvQZwUic
5mq68XK1Velx+FYb+2c45MVkpZuveS7MLiqEdzPTuiuR0FnB508j/aOTIE24vCuuhbMcUGC6JO9I
JY9qCv8FKvqfbGp0vhv8/glCE6CyvjyMw4q55YRkqOPWRKo+CsarA1iTo3Tp0Ft43dctB0TWOEz0
KJrjbOD760Qu/3jAKWz4aNeGWB6INMSPUH2Tx+A3FzrR37Myod8hLxcczha7j7uA/bhuJpYritCt
5A3JKk75Mo8xcoaTOEOYtbkuS0VsMCCDp0ky6lfHgIOimvgIZDM0dqeJ2TxSDguxkYBlNdCy8tvk
8XdtCHWiZ14W7d6DutLGfrtGsMKPoOFMBQsRpzA2401chewukO20m+Qm657jwP6BAIyHeE2mMnms
8+yOTXiwNhGa0S/vsuNE2fC/AFcvEi15d2Rnwr1ahZ8I88SSZrX0dmsEkPQ6ojv9OtuLLRNXNYsL
sJ6TpygkGfnEAJU1B+55kzxcno7Dh9ggQCM6kE72Y3csPfoeNfZGpuXcZGmr5o/NFF5ZQCB/aOWi
u4t7mc8fZaHXD7Pmskxjkk0byDbXqbLsvBxCNoBgSR4ZXvSHGc0y4PJHckdskaa6zpRt3FQa37C+
PgInALrieYyYQqdatpVjc3zfxgEy1a/ZvJT1UaG174NRTRnvqh4MehvH1rFANvQP3Zp+0wVJe4wG
qIdFM+h7hMajpYFLvHySXDOwDbsrCjqQInmcIan6jrTQoPLbyd+461xfP5/fN29tndee6P1zBBL7
WZfGaAwYUhYu84YduL5/Xrc335eyJOGU9dWRBwmej2oBc88OzZxkI8Hp+v7572++HzdMy9Wj4uQb
9SMifoK+h2ajK9RhwzbSL2sg+gqOJ3lEx6a6y0PvHl0t8kBX/zniW7AE1wGy7mkeePUcEtEe1czF
y1is9ccg6M/Ibf7zugNk2XAwRaC7LvIWdR7FD0HVdM/TXKvby1//e2aIRJYB87FDZpY2wVMZFqWX
snzgyQP+trb7zNSQQ7mhFKQ3hyic+/krAzSdXEfOQGzwX5BAnS3vFnnKBRLOA0tuoK0+7SEmNe08
vgm2cOyQDfyLtO4FKM+DJ5Kw5isUpO65Wruf/byZZ3EcYhvyl4Gs0kCqoTgGyK4k0K7Wy/LoByK7
TmOL2DR2o0iG0g+n4AjKhzE41HWR8J3k/VaJybVElpUbSK0zPsTyVHp4T88Gt7XyW+9+zTbFSxzG
aHPYlXXuoV1aFUeQ1ZCDmoC3ZCHRT7GSH9qg2mpAcW2FFZSDm+bcNugXxzzS7YOCQOtD0iKyvWws
rnWyjN2gddNr58h/QrMcZCCmeb7hJDFN2jbtRrTsiKNsQJ+ma1jKZZKnOYSmoIqZuidzp+5kpuU/
Hqk/hz2o3y5Px2H7tlgtZ7UyvJqSR8blu3NQqDr5bjTK2wG+UqSLN77EtJY3l0dzbI2N9purpc5a
ScujAijB3CnkJudvkD9I6o0OXscRszF7LG9DoaOIHusk+Yl44RO8/PoE5NMxjjbPsWsW9nUe1EM/
hHlwFHyo7n7HhLxet0hWXFM4//3NdWjWqhZxQuRJxh3646Ig+JfOar1NKGePLBg3bkbHOf4DvKcg
Egf+k/akQ58thw6QnIN3puLOVMvr6140tiotBDOA41VVeNRCCjCUFJoueziwqTj4jReIu+uOlWXx
dQwm1CGk4REXmAb8sKO31br6+8tfd5ijTWHHEiWwWEYe5Ty1DyPadj5EqjvOKBF8LTnVT3S9Uhed
/CEZG8U+1Jan4gHcyvOB90n3BODV+oEtWfWPyCb+5fKcXEfYuvLz0aARTGh5RJURel45iRq9i0By
kG8smuN42SC+XMBFFmNCjwzNcrtZ1E2Kkn+9S8JNlL1jDjaUT9FJtTpc/aNcA2TPA46c9scV0JTh
umNlw/kMVXW5sDE8crOQE27DakpB7WvYhu91rZFl6XnNlwC5zvBo5kyAtms1SZWaIVHLoTKz2ep6
cA1z/vsbh8LQKQmUfdUdMzRmQgq9UTdnITd/vJJii9jsdnVIjJA1LMQEBhyAbY1q1hQvLxmBOPiy
bIrTOlyjjeuD8Fm5dH3T/S8UYozkV7SorHetLEZItNRfL9uGaxTrhueN14es4SGSrnX9Q1RwKXMV
V7/Gsme7arwOrUBsVB8+Oa9tw+gRtjiA1x/askrTfFdV6LK6PBPXzltWHlH0aXRhgkR8toS7KiAm
1XX80wvJr8sDOEzQxupJyAWHUEaiRw1xmceoncVLESpvK8Xj+P02Pk+Muq+mQXYnXRb5EyuD5b7t
evEeTTtblX3XENZdrkMv66Wpo6PxdP1PNOXRrfAaiFahZWOLH8pxoGyUXpmAfdwUS3vKwWTxmlQk
+Pybcjya6/m7D0d5e3k3XHM5//2NoWcQA0H3w0iOBOCaHQMV9Efe8qchAzjl8giu/T7//c0IqvTj
wA+RM2ZhmDR7VjVUPHgV8g8bAYNrAOsmn2OpSZmY9hQho2HeSbQrgCSiDEX9et0MLOMGCsh0Kmmi
Y2TA55rlYEOtxit7YqFC9N/1AbGn7DUH3YQOcZOWizI3zbkN+vJvd50jy5yJkJBbJaI7yXJmzyUn
4n3DIggKgFQhbZf24+VhfnN+/aWyZ8PzotaPYpSiuxNJ2h9QB/wwL+J+rpdszxv5gSjzbW5AgYsO
sVsFYAdPin/iCv97eXjHLG1mO+OH+Qj1a3kyZDE3Zdk9RqGaHpCkgHzutcVdG7g3Tz0qrkVXPpx7
pLNR3+cQQtnYJ8chthF7IY/XUpa8O1V+8Gsay+Hgsc0igevjlpEH0GyE0haXxzHXcZ5yYWB8dGm3
Ogtd3z///Y2J6wl8mTzsw+MMkpEbvnrmFsolp8t76/q4Zd4mZnHTB7w5BgXJoF0AJvsFKl7Xfdwy
bRBnmUhGXnf6jXJJwAEIImu+hfF1ONffQjBv1iVaY6YXVbQnNfi4Hryi9dMz3R/kUVmyJbDtND3L
xAXKCkEMtuDjTPs2Cg9Rh7LG4zyBqehubsKoW1OU9UNdpeiO7rs4zarWyw7AvenqMe91Sz5NTVF4
L7OZ6q1Y3vEAsvF7qEADguh17Yn7debfgvk17G80OCT0fhlZ8uhBAsnbkwih2OWddKFjbDBfvuaZ
EA18gC7A3wji9ugVQtcQ04mzwPzWV/qdEFEQfrwVURs9ZoPeYgl1bLSN9SuymQOSUXSnGMIEt42J
g5u2zlLwbV53x5Gz43tzklQTLnQRTJ54waCGCmzCZ9JBmWbj867fbzmIcA37Fqm29tQHUfcsp7b5
KrP8PYRkq5vL2+Pw0MRyEawNBxP6ozhG8cQOjDafhFrNoR7gQZd6U4uAYz3+cg3ZzHiiMBzha6FO
0RrWD7Ku2pTRGGV2T59GyOkctMh2RTttJERcp9xyH4Ga6iRfdIeGuTreRw1gWaJWfEcmwIrWLrlr
R2+LKNbhB/9A/4GgyotDKY4jVD/RxGPkjxVkSFdeQMTyIkU0jxJobnnywxgq6oXxngJe82sOGKR7
k/+e37pbEecsvD2h3xhUE6YAuu0juI9DkkIxE9TQl0/ZX9cIw5yPxRszATlvHbR8ZMdxnsp9mQPk
OanrmODw9fMpePP1IGSQNZdje5wrRGozpuK9ixNfiGsQw/i+ZeQ1UO15A7z7aeZIRFLI0ja0/nR5
Zf5qf/i2ZeFs6RV65n28HPGWfzA+1+MnnN7Cf8gCyvVxLYtkw9Rdm2CZetCUOlRZQ45jXC/vyLnS
uOsysEVtbLJrKlZAQKolbApKgNvoo/BdNow1zKH0p+7r0rBMfwS9NL/KKrBsloGjtdZn7VJ1cIxZ
9h5gy/aI6HncsIrfjNt/uCt83or9x7ku27abySOIL4f3wkMO/Y5WXuK/L6KaB7/GNlrC9XYR2kBu
b84jP7wDi7j+HmEFwF80DsI0v7IsXtB+xhWUoL+whOKmjaqiMAfPY7P8GKG4BP2qUU3ZSLEfppQv
oBqeu88+zf1gSsvV7/oHthRZvDEx1xGwnAkHIWBgRiQilT+zg+5ofqRE5NcUf0Nkz/5rh2UN7rxm
UPQINJJ/O2rVRCc8v1e6EXGev/OXXbHheXNs6kmia/ZRUyDo5uAs5psUoOQn6IWX9bSvV37nR+H9
QMRG/sixYDZoTyNNAcGESp1kotR7sBWET2aam/1l4//r9Y4FsxxLnunaD6D3djTcr4LnKILWNqjY
FfSPe9OqjW1xjWK5GHD3arzC8/iI9JF3k9OZQJN6me5zKHdvuBbXEJZryWXHAbCJuqcJ1Cg3U1v8
K2ZwYiCs3Spp/vVGx1LZziUBgDcQBrmdsPJBvzOSk+ZZfgMq8/E+C73uYYjDq6g/MZjlXcKCmEAS
BMl0QVX5Dqo9cfRSadVdJbSCASz/QkKS17Pvd09coSshrQX4izwpVLtxsFyWYtk5bRs9y3iEe8yi
YVdPwbuSxNMhiILhjpUS90z3rjMQQV4H1txePswOU7FheyMXWUuXmB5V+w692q+mXb5f/rLjdNlo
vdAXZhU+XhBKJcFX7vEFQpVSpqua/Z+Xh3D9eCuE0A0aKXSLOIgRyqtf0ufR+FENut+6UlwDWKYO
Or0qJtAUQ4+AYdke+pS4GTxRVBsRr+v7lpGXEXTgh6XtTojlJ7aPaRyKF8/PrqvLhYkN0YuyGsAt
Oa3/Gz2Ygkc3c7NZKHVtsWXeUTW3sehCxKFynov9EuP5kdQrBHgLXK8bAcrfn6KYg2XXtfL9CGxh
+skIpNpUiNpGyXAR1j44RjUFki7I+iXVi5AfDaWv7TZjvsMibW3bNRIDGaa+O82K1p+zNhFPJeke
cLt8aJc+S+csTHbGGyedzi16lK471pYfmGuRBZDmi45yQBHvUAfglzj0S883bN4R8tlwvrFKWAzS
n/ioehDizeSXTPzgRrTyMUbSdCOD4Dgbf2D6lEjIUMIbz3jH7dBgkezYkHQPXR5szeOvz9MwscVq
cwIRybpQ5lgTjW5cSMSLvJR3EESnaelDdcAvvSM1kd6YksNabfHaElBgAqUc5ERykL/tSr+h3qFQ
qElft/GR5Q6CvofgVYBqkeKAQ6Y47hWcAhFbLW8uU7KZ/cwCGFY14zz7ZiT7RngyFQmaJhIvfLeA
+TidiDQvM82+Ig58+H8ke12nwfIUbFbTNKEV5GSMJ94TOYHrrxt5EKezUMWVgXJkewou6JhUSJuP
tUY3LTjm7qukWzaQLa7tt65/IUfRBbnWT1GOxE46CgI6lrYvw43j5TrOltkr8O7FdTvqJ1l3YHls
ug85Jdl+hEqmlEV9M6/hvO+AqLnKy9jAP8KIygaBw5a0kOLpedH9qAA8OVz+umMyNt4PeEldkZHp
J13ONwFE4O9mNp4EGGdKRBpG9+V+6bYSR47TZUP/Sl54mQxwDxkuyftRA5vFO0HeCV9vNSY6Nt8G
/1ULxJxxGcgTCzvapCsZ74siW39dXi3X1y3DH5Czy1fQa56gzcF3esy8O5+ard/u8Pc26g85Flmj
M0Y/geuh2rG++Kkq+ZCz4ZTkm6Ux1x5YFm5qvQIsN6mnsYXiFpBrXcoq5My9Go0s162SZd4mi5LW
q+B/y06PN2OD9tOzq7ru45Z1q0n1dTAw8Tz65c/AoIdFjVv4apcxWJaN57taAxWbRx0PSxr1uJHy
WfyQeY4CSQMEbNJConY6BxOXJ+MY0Eb5sYBjpM4g/TjzT+tUgwZaoaeVm6TYdUv0GY1A0z5ct97b
ruHOf3+TyhsBkixojHx6xMqfRupU8uJ9hM/jufSQeWLfL1s4bMeL0mbsEzIsVJxQ8XyOw7IE+Giw
WMBfPowFe63w7+UFdAR+NnEfNU0kYh/OMahos2tMjQAMoBAv4aBzDpvdzBJ+wzqxYznfAoI6nICN
B5ReUrbZMPRPv93lOONNjkLmzeUJudbtPOibLQJcY+hY0+on9LYkabkUMjU6vsnOgr8Q5NhXSMBc
Hsl1GCxHcCYhVAK5i0fTA1UjGyjF6OInkc2PbBleWpyMJthqfHGNZXkENch+KkN4hGqVj2G2zLte
8GMQsVsZVO/ndUB5FrXxyxNzLaHlIYiP5LcymX4SHehkRRP9q0NQ5ZIRKl1DQlCo2lRPcx0F22GM
/WIgLwJPB9b+NIiFeegmrTfif8eq2cjArJ5ijV5T86iCMcRZAKnNOdlwNliZ+dGOdMGn89m+vGyO
udggwdLwji45wprfF4Ma2/2sxi2oguvj5716c6xlNbSAeIBSw9Qsu0U37pQWBQo6l3+64+K0+f7i
qFjCIIsQV5SxOtAoV7sBRAFwZ4MWqahmerxuIOv+hxCbl0OdVj8RzaEcCav/v1u6JNVGvOe4oG2I
IDgNeK3Vealak6dR3U77KIEWd8c2BahcQ1imn9Fs7ofJ65+E7CJoNYMLG1l+dOwrk68bzXT0/LG/
5JN9y+YNmNbnfCX9U9ZMbLwhsmjFg4AujAZYXoMp4gva4UEmn0alN2cggdR5UP0gKifD0Wu6TGV7
Avqb/iCkib1dlS3I41/eRtf8LQ8BjV7I2QezeJ7N0B0UqCJyv+0OV3JGhIlv+QVAk1Gk8RJAxvEQ
RVsquLv+bZdw/nL59zvO+x9gQtIi6wyV55NX+CRF+efHWBDyeVpBNL903bjxkHL4HxtUmJFazwP4
A05QWjktyNjuknWpy13dRVl3c67SgTaM611TdGu3YcoOR2HzAIKbCFteI8IOB6IfuMmyNUVIpor0
8tK5ntY2xLCOTdx6NR4IZ8hWq8ypqKJ3oAljT+M8GySL8daOTfgppHS5i0ErdZ17tdkB66RR3jhM
4pkj25IGFAEm2BU2jM21aue/v3GvkPzOk6bz2xMqhMnHIci4l4Y+CCH3l1fN9X3LYYSqy4fCr9vT
1LThvqwLeQd92y1ySUcQZ5MC9l5Qk3ZgQH22ctx53ZojSch/nu85w9i/RZ/sfocIMiBXxnA2/BAq
zSzp/b491awod2wGvKqJAfe+vFyuCVnmrwYWVqvIk0cOJUHdkF/jkpsf4OUu90G7NrcV5DdvjF7z
pwKOYsNaHXtkYxHROBsuZIjq01Rm/T8y7ochlUXo312ek8Nn2mBDnfA5AAy7eJ6L5vM5WpSjbh69
nIUbTtn1+60QgTd9y6esxBnT6BTxvYZ+B5plq5/K9fPPrvSNhTAC1pgMgiXPqKJ+AZtCd5BdNdxD
5XZLncE1wvnvb0aI52jgmQR/lOdTv3xVAbr2voOCNV8es1FnwYfr9uG8fG+GMeXctuDbwcNqgu4Z
oF9gBFahDPe0rbtfl8dwbYVl7iLOPF6QsT6tflY/QIssu49Wgmb76z5vRQZiEDmP4/Z/OLu25Th1
YPtDhyquQrwy48s4Hsdx4nicFyqT7A0ChAABAr7+LLzPg6NYwyl21X5xqtDo0upW9+q14FcK248O
Y12x8plQEWziSA3APv/nGkHLjpcQqMJmB2gC5g5EpSO8pi//eoNxvzmWdxsgqyARqCk0d0vGLGXJ
UZE0uvaRqb1Buv6xQwvJbvknSKxtzNHrsEI016hIsJCf0GGRx8yqyxjoFaSDSbkWQhtO7184wmBK
Ovz84iRlVuwdK2//QWo5AE296radKh0uGAofHgqR32loVZA+U3sAk+aOl0Eafrm8NaZJaEYuaVmM
HejiTsnyYHL79oiohR/RarP2aF6+9EFQq1MDCp7bDXjWi/90UdgsRLJDQ1h+pmEmT3Yz22tyagYb
1KGDBfjVIH018hMINLydcmbsfFpT8rptqTQTB+Ng6NKBlCd7bGgaT5DHieuwtHatsNZEMk1T0Ow8
JGnfltW0cNmkTwCgzjceLH/FXZh2QrNx1nR9l4EZ7FR05Kko0MM4oQZ8qOCZ6tATK7etaQqaJxfN
2JOUg9lszIffhZ/E4WrzwMeHFUTjf15SNaLBtFRgLR0JOGwA5BUHO5mA4UVcsCnmpDowsGKCdDLM
cG/UkDCGm5CQ6S0mvsYdZZqC5rJt6BAVsx+WQE8G8ipwW++1ngsoP9dNdbp8Tj/eAKqjA/2CZ5zZ
Jc4pH59bCLrvoDiWryRY3hzC3+ZMdXwgm0E+XLUpKoW4sCkRNxRw5rib2+ZmJNy9mpc3gu/vh36U
uy7A+cpAub6/PDXT6i1TfudIZr/yHAeV0dPgBd0+c5KQQbeNh1AQcACHvDyIaf00O3fhyeuqS4pT
Earma5Ght3tXFdkqr/rHb0SqQwWtuQVTYVuJkyOtX3JheAIM7rRkppb3oZhZEWdevQ1QS3XkoAv+
nyrP7PKkfMfbz6pXJBYTNNaA5a5XbkbTimkmLx3g3ILSB1jFQ2I0dt2ufAnrWkzbtl3H8Qnb70OP
iOXpAf3dWIq2vhU0cG6Jn6i1Z67hbOlgvilUlZy5nz3YPfQ1EhcceIltq13or6rWm4bQjF9Qe0aj
Ly5gd0B/WBmE913nTzfOXKdXm86uDuDLWU6Yh2ruqUQm4qbCo1wyuYYONGyzzrKXEsv3ux45FNZX
r1RBFiwq2uj7tl++DPrOtAV4mCLPq3AxWvmtFYRiHzSQQL78cdPCayZtFyHPocoN8rMRGYrCLfd5
XVzloHhcOaEfR7hUB+hx2lPkmdEXQUdy8Nm4V0tiSYzJ9wQirlPQ36aQT8C1PK08CD725WhN+3O5
eACoCzKq8LIV/UfNbRHXtZ3u0dpSggi1XbkKDakfSjXLTpyiKMBIAstDyNCPgFBSATltBtTSdwgK
388FYgfUQADibe/DrkivN22Yjt0T2C9HYpCT7Jphp3LH/l7aeU53g4/O/JU1XMzuA1emw/ggqdKx
pvT4SQJd92aOXjnIO8ejTdxm/mOTj/nttvlolp9ak8c6/P8gI3TPyjFUexXV5JwXqbsRTUZ1/j1B
ov+zz6UtIOzyp3GpEiWzVR6tSPKfgRUCoyggppk1mf1dRbJYqSkabgadnC+wstIZkF89hb6ToGe0
p6Td4xHpP11ePtP3tcvB7qwABgwu+SJn4jCjk/rVD7zg5+WvG4xX5+KTVjoLlSKZttTHoTAcpxP9
3bVqAm6b/crlr4kVv8uGrbVsm2ajBfmq94CHsBCvcNDUh3FdkDq5BlmmNa4cbNMA2uUgAK3zQfLC
T7Rrx3sICaCsmzVdWO8vL5jp+9qt4IkBpUkf2YjabshNkLLmNnTLlaScwSp1CB+kO0RA5hrFnGR0
btCnIZ0rgF08EF5JGcacS7aHINGa1RiiMR3MF9UQU6LJWCF7Xv52F2wnm+bkZoAJ2dPLkEcN1ATI
miMyTU67B3zPIZWUU/GQotxq9RC8ndziB6/Q5CiuXaUcJzmOeMja9Q41M6fzVxygadzFjbzzroXd
ZE1PmhK0okE0HKaitq79cCzwEp+Ecw9Sqy8euNhWRjOcDx3sV80M/ZuoI54q7gwnOhfciycRlZve
sVSH+rE+aqHBbhUP0+xPr8BfQvGDsIxHuzqd5QN0AWW3MhOTA9Q5/njosy7ywvQoBXyEitBvvdCB
T7QJYpGPP6FbWu6h0PXJ6YonB/ijTRamw/2UhGIfNMiR+CnDoLlK5z4qbxurasJvlwcwHXvtiijA
NGNbjp0ebUDvrtT8bZmVS5qz6qDGw4fm4FSbGCoDqlMAlimZWzDw8ZObQ3+JNy55HJKNMH+qg/0m
ZNmHYULg2LZT/drQ0PZvbNvO5f7yShliRx3uR4eKT4PXQQ9iQqqyCstHtHDaBxvqKSsjmA6ZDvKz
LTCWt1FWnTh4s3YZOiTyavwXeTOoklcRO5a0PchS7aOEjT9DPBYvz8z0lteRf04/+SToXfiJxvm3
BXDOD74lSzth2gJSBVRIsVsgTk4o7nhe/K4VlK0uD+1/HHoFy2K/u49YneBEB2l5ykA5cZWMYfYI
JLi4ufx1Q3CsowKpQ1QSWTnI6ZE0hyRMWoJaqWluQDn4vc7qfiVINU1Ce1UkVQLyFWcJ+nlUo6tu
KVP15bZsJtUlf5MsaSx4bn4iECJF8joKb4RyyMpvN9i/TgOIPv/CR5iA2DdLjm8pnCXo4Vn6GyIV
cU9KHm/WLw6ozgRoBWU1t6KsThVGEJ34pWjWxglgBMMg6yuAW/ZWOj7Po/WqPHtbXKdDBSvGqhwc
W5AnSYP7phCfck9YL+FYl/vZzm5b0arrrAMjrx859orDMJwJnSNQSBmVvVDRIclG9UTRcHbvNN35
8rk2fVyLHqYCZNEq8qIDd0bypShc799xQM1929e1GMGBkp3wuhHLxWzw6blu09evfeFAOW+b1esw
wDqZkhoSj7B6z4USBRT+KhWzJhs2Lv6ybu9uFZKA41oOuFXqKgvcWCZVO3yRjjeUh8tLZPAFuoQv
XiBNKxnjKFvUzlcoT03PE7exH1NVrzylDHeXTggok7AFo7NbngCAYWxXSpc/oZexf85Y7Vv7wHfp
t22T0UIAwmvbDSsnPU7ZVGYxxAvtO0VmyGdBySNdS6sZLhpfeyvwFO/1ukJGClw1bmwhZ1D6IE+B
HswLiZqz7+RXjrMGmjQYiA7/IyVF40IN7SYg29pdE/TDnVeukgeZvr5M8d3xKgD87schDI6kYs5d
I0Grx0q+FmeYvq4Ztw3295BZXnpklgz2coA4RuNAwuLyZhu2Qcf70WCgtGuC9Fiw5Dcde2C1A3Ld
S7wM/Xr4MiTqOUwAM7s8muEQ6xq/Uk1ZpwLo/b1VFRFBdztocvDPQPSAqnFkmzSRA6oD//qyJnMe
VVD2XKqXNnK4+3UmBIOx64SAk2u1TtPnxWmq1IOHdAvILtruMxRz65fLy2TacvfPA2WD5DejkcxB
rh4Oj02IpFrur4qimH6/Zt+Ng/Akqub89EZPXhZOGlcAFd9y7v2z7fdrtp13SAKzCeUYJ3DpQy5J
h+yqQzi5uvx9wwx00F4D9EzQ9SI75rnvedeg8ib5l6GrrfoazUTzWg3csA06aE96YuwKVBZPtC3a
eKIgcYtrR3obg10doCerdEjB+FedfF9lX/DhEmQms5p+XV4l08/X/LZweBKVnkgOLkp/MRtkdZUv
T/ttX1/25v2lV/GC+xFqrjyjFtnngI7Qx7QCh/f15QEMd4W7TOvdAAmb0pEywCgAWoX2kN25147L
54elLI1IpNxma2/MGu+GsZtW1W0HW1M88CGnHYX1P/XkoMy3bRqaLTMkVrKmKtiJdKjtMByq/Qh6
JEgClOpQuDUEF7cNpJu1XSPsyBQ7JWOT7xLWBrumzZq7uUQ7h1tx//nyOKZjpRn3VPYz4NR5cpD1
QG/SYk5+hkmVfbn8dcOu69A73wJhyuh7DJhS518+WJEVi8Z/yuGMdg4iNrmyWoZZ6Bi81q+UBxUl
HF9ZZc1OBF1VXEeJAnbj8kQMyWOd6w9UPCLnoOM5OfNQKnTODv0jmFqazznkR3/UoXRfQqeq7X04
gXTZxhWzzex1IsCpmHk5RTI7ibH0XqVlp9/DNi32l6dlWjfN7FHJJ5moCjgPdyzvoZ6cODHpxBrO
xXCzO8uw76yxTlSZYy/KU1CN4gEJUX7nZiE0B0D/s3JxmYbw/hxC9qSueT9HhzfBIF4FP9johTFg
F+fLS2Q6wu6fAzgDGya3S9gpBCTapYnlxots8jBZ7NC4YpOYX0B1ZB7hVjR4g5Wd7ElBxbGmN0Mg
pm0PGh2ZJ8q6m60wz08CCsr7CpfidduTp3EIwhX7MGyDDsSz0yBVJBgyENL55RXpJnefDKTYzz4A
pZs2QgfiUSVTx+sle8tlTJFNn+12KasB+bC3O7Qxb7MJHY23gJomtPdGB3tOfss6g+TUiCrv5UkY
DE4n7vNTbjNrTrJTg7TMFzkq4uw7hMtsxRxM31/2553Fobkf3JgeMsqOn0V70TttCo6HIvq67edr
Bt1DpREcMkF2IvXYfS6zgp4UUgdrsCxTqvIvvj5EOP04tcMRum7sfinUpTZkVPus2tnoLo+VB0EJ
W1Tlvc95DkFQ9JOjLr1tcrqlV7OTdmXJTkGUksfErgXfNZlrnbd9XvPork940qXIYAdFV0c31dy3
3X0NoSu1ce81V05A7xOxEns/yWC8TaNWoNtrdqY1MMLyRP27kB7quLwpBYUXA6TzxFVQPFd4b9x3
U/VEphz9QuDafI6iTQyyQajj83qe+bk3Z1AVF1VUQdqRpuoq6sXaXhhy8aHO3ceJl1h1h3yF24vv
NbgtF0aU0SmCfbigNxZeYmRi7h00McZbT1ioY/Y8L3C8sgngS/KgPFhOU39rh6AvVy6Xj11VqIP2
eBSEZApG+BC7je6mbOmVJ4PYCVqpaxs6EyvjfHzZh5F+C4hIeT4EVlHpae5YujyhCJ0/R1NQruka
mM6a5tbHAXqu1qAwxKT8WFT8UzZxj8RuZ+EWII7cheD425axDHWsnpewORySLjuBS9Pn16UlnPFA
Wx6sZUo+zsugvfvPa9nNZnS+ARx/L2bF43Qop1iEIcSAv6YpGvX9nPWfqq7ZVgeG0sufwzGqsjSN
4Co7a7RA99ShLXNh/Wr9eifc6jFHsWslkWm4skMdtTd3VhE1YO0/hUiIx3Ph/oyi/kvm8m+BSNyY
1NA0k0uXpigfQd58p2pr030NLpc/Z5lWfldQdGuf3NqXDyIbSIKE49SvfN5wBHUOPn/y7MYvMTGg
4bIYTpvHxHWhUjzOP8ESXcS9k/D9Ft8Q6oA+5A7aALpswCOjDXwsBdsjR7F2Ghaz/ODe1gF9KJ/7
iuYDSkyNeJUSwKC6AtHq5V9uONl0GfRdwNHwORBWMEVHkSdHNGZfMdGwWAzep2gWn8KU3JfdGgWA
8axptwKqpCB296vmTk3A3w1qjCfSf+15o6B5gjNGQmc3h9lnZwF45HT6udQ0L8/TtIjun/O0uZ8m
kBMAqt6NyjkWZcLHOC/8NYXEjx+YoY70m3g0lnmdIDuFIu1CDeGyLy73/1FVf+pDyDU3YG8Y+23C
wEGoQ/5CUNWH0vL+G88ZZ7qH0Opa36LJverAPhdZyHzifXkqu/a+gjO1K2iToJvx39oCiTCElj7X
PvDwNRV3rZeviX0YHKAO9evZLO0hdekhqRH1sCS89gskWl0LN9Nb+9Hls2Dwf+FyY7w78zKQFR9Z
3j6A/E4+yrYt3M85q6w5tkjrW7eXRzGcOB3nl9TZkBeNiI6Kw7paMNNVHqjiLn/ctFLaO6EBT4dn
WYIeAI0c6J6oIb0Fr5m8YgOiObezo8fLA5lmsfz93Volsmq526AZrOmpdQT8TT3lEWNX276uXQjc
Cv0h64A5acvUemqhITRed14wboOkhzpzH7REHFuxkR5Uk/3wBwCJ3QkKPojg116bprOkRQbJDInu
cCiTI1pc8mHX5BRRDhvG4REid5uEH4Mw1OIBEjnEq1yrRJonceZdGRJ+bJaYZ+XlYZiEDuYTdVH3
g9vQgxDpC7Mh1iSj4RlghjVZaNMAmqv3i97pyykJD0XSDjvfjY5+FUa3/4+HucEg/qLiS8bBQ2Y3
PBZdiPsDTZHTCPY1GiSvuZh+Xj6upkGWv78zBoHWziQDZwnqTGMeo8KUxuBdPjUR8a6cCO2Rl4cx
2JwOzJumgNJZOv0Dn7ozT2h1E26+OXRYnp3Vjq+CIDzYQ5WfGHfKF3D+NV8bzkEjOE/FKpusyYvo
qDw7YWleA41+sqzpS1s08otMFkKOGsTL4UIWUKC2/LUdpvyY8OI3I2uAeNMCas7eB6SkHwXY3YRM
oi92h8pLHFr1tA1ZGxLN6JEqG6XttuToRyjR8koyPGwyfr1t+zVrFzNlch4SecZjBizrNvp0Xlm5
EdQV6kg8cCu7MoU2yMNEoFkItm3EJWSVIcCw9DoOr5deo+ySDA9o9ap3YKfP8xiUqsPp8toYgnod
g4feYD7PJFUPqgdPDUK5did6gBQlCw54J2Xx9qtdx90xL/Onaqjkg1vlv+mErgnWDimg+audRqbF
Wq7Ld/fJFJE+AWhRPQDedSsLiEbNvbI24W9DHV6X4k3CKzbax2mGeIJNM2fHbHu6SoZePqzn101z
0F14lkA7zZ3bB7eJkhew62cMNMJjtEnRLAh1gJ0isvGz3neOSUPl2a7Q1wL8N/86ZMW0ct+a3iU6
zI6UJF8o4p2jpDYbBlAGTV7yyWE1/FbszNFAu5j1qCPcKpCJd9410EW9ALWXbQ2U3flRIUsCbrYA
ChKXz7nBYepIvGQeaWdNrXN0KX2kEnDFHmwhX1ui5IovM+ybDrsTztSCcq10jnbldHseobM4CyCw
cfn3m76uOfwyhRi9bJEAhExZc0hVgm5yVq29T0xf1wL4flS0FQOfHlQ9Wp9KqCLsArD/7bf9ds3L
+8U4qbRlxcm3AHqUtPEO1vLq3vZ1zeab1kYfOljvz2PBx10+e+Ftxht/5bebfK4ut+vwqEySgQNc
h6So7QZP0AiLvgcdoRB1B9ttVUZHDpHRa3sK6rtZjedt09KuAUmmhHHCcGCr1kLbuu19npTzcvnj
BmvQ0Xaibhl0LnDHMNCgnopifE6TcP7UE4g3bBtB8+jKt2H/IyGHngxf7ahobljNk7hi7to9ZkgQ
6Ai70kdPaZlH1s8MULvrHL0IbHQ+tQU4gRy4tB2Sir+tsPxk2/W2LdFhdq4fILMf1u4RsPWJXiWB
IOmnzG3Aq3J50Qzh8F/EerPDIqd17eNbVM8U+ebLuUV7cfp7HqY1TjDD5usSvAqlKtQPclzOZT19
TftEfQMjftDFLUeJZMUFmAbRbN4lFoJup7OP4OkpYnd5ArHCsw9l4gzbXtI62k7ISkYp9eyjb6nn
fkBKoxw3dhSHOsTObvMOoHbaHakkwNTSCNmgOHStaCWZYTi9OspuYGpIUk8Vp7Slbjx6pYj7nP1O
hDxPWerFqWVxcBIHnyySr/E2mvbE/TM6aiKr6AKG4yUWNa63PfHbyr9yPOncXD7BBkeiC/CKJKjS
yentIyTWs6eGuBa4r6s10IlpAlogj6atJvf6pDvinvJ/MxpEj01GQDY+ZnX5bdMMdPAd6bKwrTrM
oAmrHh0BIO8molm5FQ3Lo0PuuJpG0QP+eGQRd38QqcLhUwWK62ll+Q0XiA65Y2ERRWD6Iwc3ZE08
RciO2lZjfaqiub+xFmGFbYukWbeQ6PcgXW2jjDKU90D/iy8h7eVascu0TMv+vwvjKfd57SmbHJIm
UCDkBWS36sCrse3HL6O++7qdltUQRBW+PiTWcWo864i0fPB129f/9NuXv2E45zrNnTtZgReCURDS
QAtvvO+UV30CGetyEfO5PIQprtF57dD6mE9jMrKzsiBIu7AHK6uov7lLjqpq0PTnWVEb1w1Sh0Pi
BJ9AArzG32Y6pZoZ06EH551nBQfeLWoV4/NbIhFPqX/HgK/RVBnOkI60S2XZ9GGYkYP00/QHmWbx
K8rc7Ony8pm+roXjTWXzKptn9797DmU8qAEi6ljZHINz0MF10C4srV5N/mGhVSis+V/b4b9squzr
hea9o+I+d7rm1sO/bJuOZs9THTkoHtvBISG5uEV12X0AloWvaOIYjrOjm/MouJ3PNjuDORbI/kok
YEvJQb//bR74KtTftCWaWbPZZeiuyNiZMCKfUYhyf5XAIa74a9Mc/jTr/4GEHGgMoC95EDRRe2QU
7dgvfbKLZLINuRe+6de+u5dopGpIzjrBAfFMdSdEB1rGHhW8fQC6w9PljTaZ/duL/d0gTerUyLIu
q2QjieG47hS3XbVb2iOmqlVxj8Oliu6ESFTdF0P5/fK4puXTTD7tEcaAbIAcSFl/fyP/IQ7/3g6r
pKmGAf7C20k6OuUI9jaR4O5ySfU9sXm+82yksC5PwXC+dLgdMD7gsrRldkZ2BixuFpnKuA5Cvkkd
LtRRdm7iD4ALzgEeTJK+TcBu8mqXS9BMbZuAZuR+2Qj0VHpYIi7HKCa8qLp4HNBBcvn7S7Lgg7K6
znjXhY29yLUUZyJd195b/piO8eCm0cmKMnlDxyIMd5aYni8PZ9pxzd4LWihw4LviAbFIH9tgZLE9
u7xylq6bbSNoNj91OYmSYhYPPu1PjVLzLuLjFOfOakBrOlOuFopAswdqRxwAJRfJXeTA0kNHV/Mu
phXS3uCRl4vCQf7wNEDNK+6ypI7z0iFfUH7kK4kE0wQ0u+Zog1FzkhZn7gbZU1fXv8I2CTblvIiO
r6N2XroiUOLBduscChQIX60E9H2Xd/fjn050SJ0bABPBoD5+Klphg795BE6eOKW99gI2fX8xk3c3
LRryXdGEORDAZGxuac9CQDB4Ip4u//zFav+2NqJD50TnDnaPNPeLqMZnG6Jw3xpSfbIsAKVrS7pX
l0cxTWI5Wu8mYTE3n4RH6Es4+ey+KDsLNEtZ9Lzt68uo774+lVAMHYYoekldNAlYqnAflbvKOWj6
7Zr5UpKlrV360csCZZyQld0RMqw1wX9sW0RHyNHCi8pRpMlLP0ETAzX9x7KFSo61yMFcXhzTBmvW
y5rJdv1hCF9YEX5TzJuRE8Dh9zlGGKuMrDwZTaukWTBRretBxqs58taF2jHr6lJc0RqprpV5GAbQ
8XB9mRAo4tjRC2/6YB+Izjk3vJm2QRWJDnob6ghYwbKOXkQalLeR9LtfKrO8FZTTx5E4ZBr+PKF8
6PjkSShYs6oe9n46flHesUCYQXv1LKzc3mfgjrXmbFOYSXTcWx/ZPEw5C0++pPJOSFbsKcrL31to
I6/sh+Hk/oV+C8GXn9kiPEEb3b+t56i8dhqLg6u/Wuu6fQtZP7icdBAcAY9Lpjpa3rkN2bM++Ifm
9WNPH13Az9Sgnu08ALNH9SgqeusGaH8DgftlqzHNTjP6QfVNH6Ff6xwMCAT2WbLwbOTAqbCgs6z9
5UFMR9r981TYwpa9IyNySjlxfwnlqs9eiArKpriD6NC3JmlYSwovfKmK9lfmptkeOIxzOJfbSPqJ
jnVDvyTx8jmnL0me9i99bd+0UKj7tmlxdKhb31WCui4tfuSUegdn7GseDyJL1g6XYfF1TBube5uE
U1/+mDjw3Gk/dPsSPW4r1mH6umbwDkgEi7mayh/VUPpXrpPJuFDtGnzKUBglOoaNZZSGvRUVP2xZ
Qs8krXbtoG69HKoV3jw+WwO/SdrwesjI/aLf1DXVygPM8PAjOlddB13gvh+b8gc6k35IKW+p7X/O
wM6I10wXD6m6Vp7atzb/tVA2Xj4KpnvgL7FaiY87VgmqL3+4nTzE6cFbm4oLxWMS2DuZjT+zhZ0e
h5zHCzi1TPpr4qq1N4nh/tY57nKSjH5Tg2sMQnnHtO53fUnQDJeW332k0gLgPHfLOk8VXVlng9fW
AXK9M9Z96TX+MfWt76IUjyTr3KvE7b62vruGjTUdUi00sNM6ZSArqe6aBvq5JAHcVwVQI7m8a6av
axGB5SSej8d08YNFoo3T1qKPGeqEPy9//S3r84Fv0LFxRTMjsCnq4sdUAzi4HIeqHq8rNVy/2USV
Q3S9hj2gr17tynm4DTt+P/rhK8kgNCXgpAJrrQnb4C10FjwHnQ+1ZXNyRt9cVuzqSuGaAv+c81MJ
EW7z6TqSTtKpcqlqvKPsltQES/sdm1EKC/ka8ZNhx3QZ2wSdGb4vIvdI6+xH03TBQ8lRuLi8YaY1
Wv7+LkgXTuKGyHlFZ+yHyu4mmobXmZX5LiSh3WIt5WmawvL3d6PYZTA04Zz4B9cpn+wWgDawF61h
8k0f14ICO/KddG7w8TcdVkqmn0WCl8y29dGCASTI3dFKKT5O8YaXufVdEeCGK4CcNo6gmbvKKYgh
c4zgenUSJ1b4CK7mbt9yQMgvz4FilT+ySc3km6LoS4cT/9BY7YH4dy5KzyL0rwQwDyWxPw+1v4LD
WfzoByPpYDloYPt9PQX+wcb9KDne9dJJduDneE6I+09PnZUYynAP/wWb83L0kYXc/Uk8ArJRK+V1
7OSpv/Ozzn9OymmNPso0kBYwZG3jdT0bix9j2/PrfoZi4EAFlFZchA4zyMUu75DBCnXsXCfRMzTX
E4YJ0umWsPIamMn6CGqptcjHNBHNzu2Bd2FHXPtcZmkQxW3Zq1hW1IawB+hfCO3XgiDTVDRTV944
NSlYA34UA2hZGq8Pb11WFHEowb53ebUMBh9oBh+hKwuq8nD7tYBWnV201qdADRvvKh1Bx6C9KyEz
ZZ+REu4OBIf3bjGSyz/dtDqasbNACDvxq/JHxFn5NLYTO5AWdEXbR9CMPWUoccvWyn/wETSBDO/X
CdDuQx2togAMRq5D4YaoyVQOiOG5GYvrcfLnXdA7u6gJD2BlrqEuoVaCCcM+67RzbtAVfQeF8DNj
g3PTNBZEVaqmma2VW8RwL+ratGinY0nhedG5Sy33OndSyINXFr2jXjuiA25K9lMxzIvmmHu9aft1
mdqi8Bs6hqP/EwIX5KWewMZMoZx3RUH9umIchhOm09El4xQ5GUzibI2kuhlR571qvaoCGyposy/P
wrQvmonzbJJNPzv0ZbDS4jO6yKUdz/hv4xtQJ6SbStVZHUCQZ2y2cyNJFT4Rp1+rV5p+vftnLDLZ
zSAcq/DvKUpK32gDSunY8lZxxKb11yzcKlTqWRAU+QEO2s/2wgeRqcE6uEHrf9u2/JqFu1IpBtCl
c+7n7jwPVO06OPaVE2owbh0FB2W9IQ1p7t+DyxB4JXdny6UNqABoaZDpj8hu1qzPsA86HE5B0xGD
tclr6fSsuuY+Osr2s0f9lZkYNkIHwoFtH1JWbWqdZYT28CREYNt4Dk/jIcvWPJFpjMXbvotrowHU
PnmjrHMN1brPb5ysjmdJwJCDtYSeaZmWod8NQSa/okzJ5EyHoXyiY0B/WxlgvJfP0vJDPwjYdCCc
YlXoWPNsnZsBEu1Z3RzaDg8zZSEC7dCLsnJjmIbRPHYOgSkmc2mdM9RNduiSAxdgBJ15Jv+7X7dR
9hNda1bYtd+V0hlfwWfX2rs+yRP5xRq9fA3YZ9pwzboVVPbQilNY56AYUJEc8+OYWe1+gjjAilMy
7bdm3Q36+fpaKP+gpln+rKlNP23uLCM6/i135pCj+zU5Mwmy9MBR8ns/osVP1q69khYyTEBHwdGq
dyM/SPwcZIyJurF7rv7JsGjbyoY6CK6f0KM0jVn6q81BtAWBOnLTAeb4+7I9GPZXV4VVYzE7qEoG
OcRmI8fbNVaB7NIEuRNJrOzq8iCmFdJNevAlsMWDm8cTojXkBC1V50cLjALz2qPSENro/HNFCny/
aIsQQ9Sz+zI0AOQLGdyneZ7cKlWBr7jKo7uAVSuZeUMqTmeim/y+mUgdTq/IJZH7unZyF92dc3/f
933L7kGUznOIm0VVB12tKWnJvizyzlu5X0zbpvl01oyypnM/vTbgUbyuZPJopSX9lA1sbQTTnmmG
LxnopCGrgj1LK9Dlv8G1kMNaOdSm7dKMvu/QgalYB5vpw9Kf98UiCwzFhPJWlZ66ChI27MZkqIJr
gIgGa+UcGvZMB9FBvKDq7Y7Nr2muri063wTta+nXhwhxfQIomhd8a9x6m6fROesaZgdS1UP6K6V5
dG1HwZWtouHIK3Dn1uOampPhIOjYumhMWFMEc3IeHECrIGxQT/uxC4unSVV8G/sX0Unqor6QoAMd
p9cKPIWx5SOdCc1VNFpBmX3lQBuOmw6qm+y5qGbfsZC6tCAN5AJL/p3YmNKmG0hnqiMDylJFESXn
JrHm4nqGdA4YA7JgjbPatA2av+dzmuaOm3p57FbKvVIBoDs9RxZgmPivy1MwDaGZfMotuwW7v3XO
obf7/CYKBO2P+phm/jZH9heYrkgkIX6HUjkDXpl3u6SH/scOKn2WtwYZN5mgZvjFWNh5UQfuPSf0
UbjFt6RDGZ2luLf8pXIj2mrYsbA5zHzMXjatnA6mk8jFdpOg0ZnmlvU6OeE3WSbiW9Ogg+fyCIZw
7y8wXZ4SNdUtPfRjtS9kcNVAAzn2MnW90JVcHsOw/zqijlKIaXmdnbyEyL/vUy7ErrUhLVM1LNxm
JTp7nWhE2AkvcQ+Fje5ruNNqH4bpGnedaZH+l7Mva5ITZ7r+RUSAEELcUkt3VbvH+1K+Iez2DIsQ
AoQQ8Ou/U36+ix6NKd6oO0eHA5WWTKUyT55zndirwB6YsECLLKohxASe5BFigPvK0u/yyqubJoCE
bGzG2kJdXcyrcUIIExh0CfCffWPVsQXTWErzON8XxZYS8oqzcmns/GqYonkOyRt0zYr9TEJzGMjm
22Ht646hc9FBymo0DBgx4Yud9XE1cr5VsFpbHede74ZYs2Qh2c+rHYgGz/VcRm+GEmW9+86pY+EG
Lx6/sAk55TkBvgfNTJAgmPdQTPtwe4A/r0/k4uiIhJRyNc/ez9KiHLrPVFS1p8pAJ3hjBmsDXIOW
VwfIzGH1vzScaNCx+4NPtZ6ecsTE3cN9M7jmIl4NoPxRhJB9aC/9FNqHRdTk0au2lHv/nNCIXCQd
A+i6Yc1I3pSNfhYjiipWodTIsuFwbVLodRze9XKLXD46gnA7KZRXfiNlZYqjypdYp0lmLN2IEtc2
4vr3V+sEmbgZumG6vYgpVt9jsBcPe142dqtG8GdbiBL31i6zgFSNB66LWJSHLGyylNdxkG4np9c2
w7FlMavST1DsOlme5Xtk70mqwJFzFBb1bWjFgQuG+HeulmPZghOTNyTJX5Av8yDMrr2oeLN4HWhn
bh/bFdBFlDimXXoepM0IWIWu8TMBiRXaeN6W4FGUKGHPpjtJOnwce5mCzejx9ph/fihELtyusxRB
ZqLzlxma1yCW4mHaWAgwNov+ILO+OSxV+Tg2HoRIbg+4cuZcAB7FNTXqUvITXQLwEbbgwGiFvA/e
F7kAvM6jpgyWjlyudeEio8OupPXW/qz99OvF+8pcus4vwxgseT/LmsuPiKYb9EKG+fvbC7NiLP8B
2jWlbCBvlVSpCJYfgLpke2r485JvQvnWfr9j7mzW4VRCHOfSEXCim3JkZ8gsb9Hkrf1+x9jVAjBl
RWl4AlF9smMQp0WLKrK8S5H8um+FHGOfJ/DYRjCQCwHElWpRQ52Z1YdOBvPxvhEcE0eaumRI7CLF
W8YffG+uH67H38uqO2+m/0Dp0Pwd9OiHrNKs9/u/86kuabJLah/I+P3tOfw5DAT5q3NKoWkZGGbJ
RQ3gekIYm6UzBdtz2C8/qg40lreHWdluF1eXB5QJqBKUL1T6LEVWme/bppJpcyVquW8I5xpPfKqG
spfkUoPL9kHOoj/EveIH2dotXPaKSbgAO6niAnAvXbwATN59pH2tqhTtD/cRh4M95d97YY2w0ldZ
eLqeWO37/9AoKXZJBKd3e4nWNtsxaTtRDd34nlx6E35HG3K+oxEg/fVA1b7uN1tb1oZxbLucmjLs
Qlp+67LmIhtbPZqefOV0rh9Bv1tu7PfaZjj2LSBeznWX8Cr1eaT5dykiKb5CrmordF657GLHvGfe
QKu+6YFb8eNPXcT9EzTpkp2o4AS9EawWJEx2Xlmqn7d3Z21Czn0OmPTcJ6AyeUlE2+2jkPZ78DGp
jat7ZVNcZJyl9cxiKemJ4oW0h1gg/ycrweIZJCDKKSBatGHpKzGWi3pbotIWKN6pSysgXFN3P/Ny
RPgjpuOYMbZD4/t9deDIhb51PhvDSRF1Mf0ElHegASlZ+i06gLV5XNfx1fVdJIRB930sX7q2FSVa
wCDp2YZRsYu7KvkrKGPvoIc8O9ze+xX/6JLICen1CSpm8I9CRI8k5wb6pEIf2xC90/cN4Ri/AJHU
QvCuvwDMN1VHLaP6IYYaN3uaCbmTnDByWeRsEVSZsFV8IgM6VtRYm6fMv1Zvy3rL0a/Yiavj2kVe
FAWdDC+z4DH6Vlh5+j/wiK193bF6jtiVhGVGLxFQH+ZH6JMxOkeeib2t9NTaXjt27oe8aIo4Q3Ek
N01BU78l/0vy6cdi2aQlXEGDRy4YTnATmV6I5tLXwVcKUqxjtWTJxwH687s4B7LLBuFTWONFGoTK
fFSsmY9ZIX7dPm0ry+hC5PBIR5+EHeRlblSxr3h3jhIyb1jL2sedq14KO0MKMmYnmbdfup7Y3Zhs
MjisbI8Lhus8SABFbcVOAHnJlIwyO1zRgzU6Qu/K7EauUKspUCxqw5JdOnRI7FAvDs+JvFNBNXKZ
5HSvJlqXTXPJ/KF/Ep7pPt7dwhC54LcaKsZNg1rbBcDUGRDEcYHaZC5zuuGl1rbWudU5580cLX71
kgUNEsKQ1wbPpYYi2sareW13HfO2XRlKJL/iC62zx99q3VHYnwIfAr33HXzHuqe2VEDLF/LCTYBi
oxd6rEhtx+nDXd934W/Sm0F4VsE/ER6G8kiAoK4eYs+ny9f7BriGQ68uvihs8OxLRIVOt256LKD8
/REh77Bx9leuVRf0ZmIhshFUMi+hZ/0sLUGOVKU8VmOqR9jazoNU518jYZsHamXDXcxbomfOhFTi
ZYSYRjr205KGNVnSzIb5/vaKrYRWLuYtH/IYDNgsuvjMa5/rPo/pM/TUZ7qnoxmLXQ3F9m5j/dam
c7WbV7sDyOAYiwDTuWYW09GyX3NJITkPRdPbk1kxQBf95iNLUkzo4HrpkLjqdoBnZNM+LFV+Zxzi
0sO1rQfZuIKwS4jJHAg1H22Sdw987Ld8yNoaOTZOoYeL8CwUL2ih/SUVPCvzwu9jjvDzvjVybJxk
ol4aJsqXvDGRelB1RIvHuBX6ztDWhcGFvBMLA5fQC3iq/bMHUPB7vqhqgzJl5by60Le8a6GPkc/1
i8LBfD9XHewQOkzfWpYXD52utjSkVo6SC4GL8PwD2VBNL7JFt/Re5yZQJ/A8K3Gfq3IFWEmQ5yC1
KKoX0OTlh4aq9oM/z9mWwsvKOXI54CLV9BOXPbtkoeYfuqEmTVpM3H4HuSj4OW6fpT+XYPGq+7dB
s6AL41on/skW9aer0sK1ZcEX6l1n43dmMH9x/dzk9v3t0da2xHmae00fS0Hm4iWCBEYD6vN6LFIo
mET7299fO1rO9Q1dtSEaA1q/kJlAJcQyQAareScXrX9W3nifInjkMsFVUMQR8Krh5XdptJ+T6WyG
fNx4Kq8tkmPecHygzAPJ7AuPy2XZ6UkvU5qXdXKfD3dRcLkfA0Bbi/ASjrgHFWgD6kKaNK431dtW
blkXBCdNlOW1LMKTWpYf+RR9yEnzkAFic+2BCZOtcsDKbv8HDNfL0eB5VCBYQ4o74ouXzjn74k3o
XECv4n2VFBcURyFyL1Who0uuNVrJMwtxr4dpgCj8xqFd2W9ytf9Xd2oHPqwuQ1PipUeXyOmaU3hJ
sqLY4r9dcSMuGI6DzwmUW02POAe7odpGv2vQnQcYZHm6bXUrmSoX/cYzUtRx7VUvbByzcA/N4OK9
F+D+K1AN4FwFpwigwhnVui1wytoBc+z8qrJsbR6ACxCpyrwsqtM8GyhTWZZdRopfAgmmrdzx2vY4
13mgWK08isuwmwsfUlQ8agEXagzfuA7Xvu+Ye8J7tO12Qr6ghat7C1UdkFYzo7rL7c1Z+bwLc2OQ
yWAFRAdfgrYOxn2dAL97bKB6v4FEWfu+E6+P3lwIU+GWFUWFbSiY+KclXbeRzls5vC6iTUO5ZpS0
FC9RHQXjAU0rY4/0gab0AxmnrS1YcSQupI1BWjkmoCO7hFbxHN08YNSzIsVGg6ZqL4oloB7knVs/
TzZMZm3VHJtvghB1P6vKlyrL5jhVyRVPwCB7Nezv2/brwK+citKD4qwfEEfbbmlTPxrs0eQoDm3E
oGsb49zkfZw08UKVvEwl9U7QhW+7Hc2b9gvAKVsahyuxiUsaZ0oJ+Eg9iQsd0MNw9V6UmF03KHZQ
aFz63WFfghvZs96dxuLYOpSKJx0gr3uae/VF1xzPwASE7lvC22uL5pi66JFbuIIbX8Ih+tRfI90M
5Nr/h5fBykF2wW1xEERDBUrCF5oQb9c30dc46duvtYCidNMadrx9uFbm4SLccJNPUAun8gKRw69w
8uRJDpbtSrtskb2uOHgX39YBhBv3PS7dBK/y5jBEs35kQwZ+t0YxJNoJYFCQJIEi7O0ZrdijC3aT
4NlGA9yUv5CwKT3IzA6nMexMs2Eta593zJ3gcmqM0uwC8oHqba6G4pMHYcX7bN13bJ2C539REQp3
JSf8s9ZNch6yetkC/K79eMfUed1NCh0S/0t3Eg3e3Ti/s4co8p2bnIYNokUoqQNmik04Q6gsLgQa
zCF0Me0bBKpbzUprs3BMO1+MAbMN+DBs5ukzq/2p3dUoSvGNTVizCce2E7A+IXwDNsXXvnqs0dP4
TgHs/U89zFuH9M9DUBfrNvbgypyDpXip/E537w2av81jlnOwC6RIw4Vbxrc2jnOl62H2q6QrmxcU
gX+UWZd8QTXqEwCsWxjcP7spmlyt/tXl1PteYYxCqbGoJH+grGrSzGfDzjClHzTQ5HdZNXXRbxZv
ENsXA7+wNmBnlvkRvAb+21YpZW0ejln3qkFDV5GxC4lN/wQNPCAl8jnfS9M3gLP2w8aLcG1DHAPX
Xl3TWiXRZZGkeNCj+DT6pHpuNMiT7/F/1AW/Zei74GijDMoUZPMKMTVE9dr9ULRRt9Wa+2cDxAX0
7033ozzOSmWiEwtm9YYsFgydfTYsd+pJU1d3tWzHJuQSKYzSquWZtgNUkFRhu3FvK0+Eu6K0QZfm
CIfGNOwJhB1npE6P6M4CEqTikkwbi7l2LBxXIMjAOeYXPNtyETtuq+UBIJpmt8jkl9ea7K7Im7po
OB0WSx9Ugl0mCQWrNGDG+9n3frUReq/sl4t98yILy6dD82INubZmJVPJzHcNruN2K12zcq5dAJzx
RLwQRpuXpo2fGk3mfdNwLFvM7mwloS7pXMdmbEY5g/3Zb3qUzIHDYm25pb61stMuDI7MWhZGYQKM
Bm8R2HUPndVdd+RxcwYJp+EPt81zbaEcBwD5Ig/Jh7B5mWav3UkWjCfT+Gqfz2VwHwcwhOP/bZ85
KiFLRaPo0jZmtPtAVGDnpYj1Ptyew9p5cuwfmsRVkVc9v9is9cH8V5RQK1Yz2gxvf//PrwXqMssx
CRU3Oi7ICVRUf5a2mfofZkRn2S6aJ2n3PAY30w4N7x4KhwsqMW/bqonNRoPX2uwcm/cVFDZnigDV
hLH4zEYIST5UIxR2jrdn9+eAmLpAOQPnVdoGLOY57cadofnwqavlB427c18lSh+9zEu2ksIrx9qF
y1loqPhoi74uJVAtV0xvmQPPNkv1xquhsXp7SitLFjtRgC4NhG2Sa0QWzz8knr67IJ+qDYtZm8L1
769CjFpWaHsGPcAlrCL/8JvwroCbTK2ww153gdnw9Wv7crXYV+PwbKwl9Wr1oqEUnUlU68Fsqs/D
KOP97GXyORyg1HZ7wVa8gMs4x/Hc1h6jcPi6LR5qvwv/P3aObFbH1vbEcQItwmQ52ia6zHWInEdd
9FeZOdNsqVWuTcF1Ah4VLCYxu9hk+ZjTAFSEZDcs/n1vFeqC5roepBwl2iAucwJOU+ODG1pH/L4b
MXZsXFvZR+gfpxcNoOqR+XZOzTDO6e3dXVl6FyE3ecrntEK5B42hMjwCoJzJd1mXCbGRc/pzmpa6
0LjiSiij5ohdgkr+YnyMH+1YHbJBnbUZD8yDgDuthnun41h3M2nTTF6gXpokQKXdtjT03skA3S6/
7lsvx8IFVKZnUrf/ywEr1SA33yJOZnduh2vYXgTgPzPsEkF/bUAuMPfUvrcevXeBrufglecwTZT3
EABWL+gJGSEcYetfIBqP78pkURcIJ+t8aYTEo/03c9ucQfkk2e5cWPGuLgZuHHxJmszA60lgGcZk
oCkN7fg+U9cHnM7kt/v22Hm0AxdYGQDDIBQylknaTRN5nMBMsL/99bVZOPbcQaUqsMBBn67dK6Lp
uz266N/njD8n3UA2wpKVQVwcHDXSm3Si41NHQXDnVyh4Zrr4lXW+3QVt9P32VFb8qot381mfqWAK
4pOu5s+/dS+zqXtOimGLbHTFO7laqhkQj0K2Y3xCBuufOSnCtIAOxe0fv/bt69K9sgRVZv3USA2+
8QV1vLIrwIzQmzs14RDB/vvzwLWaIiI2+zrxonhv+eQfQa411Cle7cv7+6bgGLMEZaRSnkUzVAvO
+jQr2JQfAk3FxhKt7a9zL9OlhMIBASqwrOjX3/srZf6rMpvi6mvH1LmYoV5qwXyEiprMr1klOeZ1
8hRKrNCRge4xAuQYSocbL9e12Thm3TF0hKJKC4WhDlJeZGLfGVuyhyLZtLq1I+WYNtUhKcuc8xPa
k/SOwFmBgXe8q2JHXQycCQG28lSdfytIVKNzYQ7priYR33IZK8vjMr9R2letr3j0pI3vH1lHxJl3
LN+jyLoVh62sj4uDIwUtO0ibkWdIWGIHBtDjjbG3BZBdm4Bj0JpHCx2ymTxjAgAh+lmzvDO2t9Vu
mgL++bbJrQ1y/ftrrwGOhXxOlvgE7W74VJk0D0tgy3Tg8bK/PcTaKl3//nqIZYiqpLTeV1sF2du2
LPw3Le+7431fd2xaGy6ypMy8rwi4vdOiYkDVm60+iLXVcew5F0BuzQuLT4C0Qn1FdWUKVPmnPrhT
M4hSx4hV74lRasRfZR+8zQjoA1ExufNt6AqgMkJIASFHMOlXAn2xamxmu7u7qE9dhFsjKgmBVeN9
7cdSPpiy6o5gaPl4e2NXaKCpi3ArDUoZsqThG9xsuDCTZ9X45iFj8TtbSXXMiLyQqeE7lrHjFPsP
g0WbRVEhsFly9ClMwdgcWtlvxP0rR8HFwfngWTB6LOSvRHgkxZ0xPcT22kRUbiIS14b4j8GHtJ3a
RPyaqyqgaTeMf7GYdmD2DNBZeXtVV24oFw4HjYOYl30uf5leViK1YfYFNxPfZ3QJPwSbdA5rwzg2
L4fICg7lzdMsGHRDQpAdgT0qb7PL4qHoeN9cHNPPZNxHfdG0LzrOglQwpr7Mwvg29Tx00hb9sGzp
Lay4MJcTrkvqahqWkT4RH7GgBK4hBZmKv+HCgusP/i+DHnWRcBnBNahbPzzRLI4rSH/6EcnRZcWH
Eg4nsQX7Qvy8K9VTn89d/5QnTTYX4LKIAa3Y15zK8SfrElnPqd9bKKkcMhGNbMMQ1ybvRAFFXEeG
hzL7VVUCAlHW1OYSL1W+YVgrn3eBdCbWtFXC0CfoqMz93hRTH6AhiOj78j0ujK5TANf4QU2feOzx
pklFbxb1CfqkVsTpIiCBurGNaxNx3urajyMZkoY+dTKaQLoV232JFoLbZ33t41dDe3WJAsEDnlk0
Wz+xpf6A7s/xhPrfFvRs7eNOEGB0zwapkxYwFy8OdhQHqnkoJA/KD7d//UrSxEXP0YVTCCmM1w4p
ZJbeoUH5WZd+9nYexQeVhGiQVUtZp3F7p+Y7ddF0hpFu6WcR/B2ht+LYkyp6vLuBBnwJ/96NMFia
sE/QUDRrk9u/klyAE3QxbS82apVrO+KGBVWTNLMk5MUUtANnAlfgAWkCdR+6nhLHpg0kHmcfDHsv
ETRKU7+G8E3vBeE+srbesOuV28yFzCHNjtrKwIOXAf3QyJu0MYl2rdfrM/HKLf2Q317iD67TpYSL
VTSGiL79Kp1AFp5/QjqlzQ7Y/U61qUhYoC56lBC1+wpyoclGB6A7lF89kGYcezwIVN/6j0jJq2xH
oW75t5yoEvtcDPHymQSjFz7lQTUECCzHqv9A6NwDvQahAIXPo0qK9BMI/dta2l3eQ2ttQVGk7/Mn
k9OKAWiubIDegohk/TweNac1O1rdWu94JZ0MNw7LymXrwvtsBpK/q9bhk48iA7KP3q5szcdSBF+b
4D7ZKfofcB8fKgW4BPpMFbU7vtijtmj4CK4h8W0fsXLkXbq6Eqof5RRlQEHViaE/9EDRBC6LPG42
nNDaANe/v3KhLCqhFcKG4QWP/lgdwL3RzI/jZKeN7NHa951wRMgRlHjgx3/SiwEe39p5/38I3Na+
7ricKjbGZnxW35Zy/DwOIFLpebWl7rB2ghx3AwrCfhnBUvaUBQs7g1E0AiMJL86KVgev2wRRrw3j
eJ0BfWKsab3h76jtmuSw9J5N0nkR4VjtcL548o4S2X656zy5KD5RcFhD7IdPJIuC+UEkQpe7VnqN
2ShkrGgXgVDj3wfKZ7PBjQWSrFTFVokObJRVh2tsll3Iw30YLhAAA3Op9cpHkdRmIkcfOlc5PbFo
6Jl54qh+sHIP8y0qAd6OouTH+ybvxCIEvClZViu8/Bb2IRuANougpLG77+PX7X1lSHEZhbaTUkCC
bv5pItxMtY8R7vu4E4toYqhiypfnroZ4F8TjaQqExsaWrRiRi/FDIUt4tO2Tk13gKbMADCbIhm8h
bde+7jiAufb7mjPGnpQGMxXi8CW1lm54r5Xr1IX4CWoallDWna9Cednkk+NV+ajvNvWR13694wM8
GdCstgH5W+cjqM7mpozIKWHxuNzXNAga+H+fG7qoZIyQsDmRbvgJDcPywDP6AYQfW2wif16j0IX2
kVAGHvJ+6PqmoJdSpf0mJKLwKNI/bx/OtQEci1eySaamJvWZFTo/+IH4ZKSKAKHeEr/58yaELqYv
D8piGNAzeJ6tF+z9vgWdT7LVBrD2ccduSVYROYOQ/Qy9CJB4MH96HGy8VcNfW5vr3195hXLQ1ChR
kb/VDBIiXUXveJR4X3obbGGp1ka4zuvVCMzko1q6uDjrCdBfPPrxnuj9MTFpT+29gzhGTIxIJPrV
M+TMRpBE4j5E2mLCbYuHZHr7FK3tg3OVszZLTBtTcbaJ7vYaGga7BYf2vo87ZpxJJIcDO6mzQox/
oBLZKbTC/bj98bUdcCx49u3iaTnnZ0NQhuM5cGAUGCCozYJH4PYQK4vj4vEUH5qOoTHwzFro8Klg
/qdto/vgxaGLxiNhBGpXNPaff9dzCfSdUyPjYTdW/j+3f/7KCrlgPD/svYWBFOsMhZAvJGCfCDMz
yDk2qUzXBnCMeIaETdUMpjvPVSNSkIihb1xASKpSOKm357C2BdehX9mZ1DSuyrpqz50ErkTUGMJk
YBm67+uOFZesAyh2jsszNLvf/V79iaKwdN/HHeuVoGiYRj+qz/5sj4wuqA4X3ZaswtrSk3+viymW
1vhzI8+Glio1AlFyVoGQOvDG+xKNoQu/gwigDkDpUp91jxKD5MvbdtxkDlvbV8d65SKlQadqeyYJ
ZJ2y0NT7hd3HpR260DqdCU/UORbHmqrH3Yvb/cqCG14d0O29XVl+F0+nk8rGeTdIuP/xW24pPV6v
xsnfzI2vDeAEzXqWSxTWU3HmBYJmgPV9arP9AJKfw+0ZrGyASz2XK9K2uVUg+QxyvS9jQID7evp8
++Nrv/7691dWyxHRxqGZsDwz3DLn+bxbNIiBwNS9lXBf+/2O6bKy66XyhDwLrh7AjBrt6/ze+MEV
Ys3Ro2g9ju0llfnJAKDf2Xj83F9vx9sLtPbrHfNF0hxiR0XXnVkD9T0jQZDYgzL92+2vry2/c+92
pYZi1uAVZzPxI7k6HWCrHqrt47/28x3r5dygTJtd97dBqWPXwcLgf7Rkh9sTWPm+i5yDHNvS44mB
71v1Ark3smvnzVfdyuq4qLlSJn3jeUNzzufxGxX+PxCmGPZNuEkcufbrHdslYI6D6GuNe1d0oBFA
ib/3i/tI3ENXPdUQCwbPkVZnGpIlTHPadOPXEDTH5D4S29CljstG0Whj4JpD23q7mMX5+2lAEu/2
1q6t/nXRXrmGHFIunFexPMtoqffM8uNv+8KD4MN9AzjXrp+onKCQ0p5ZgLhQ4SCdacufQWy8dTqv
4c1/87yhi5WzSTBNXQAQMGgi8nS2wLhw4KqP156q2vT64b6JOFaMpnvf8yc8MdDCbPdWDN/oMB7D
bdKL63n80zwcKy7BgjDA9cgz9O/eGAtQin+9yWYf0MJKLKACDpQc97dns2IULmpOVXzAA55jW/Lx
YxfYBe+MzarlyqFywXKqNENYeQQzuT5Vr+rZ7FoXzVhzVzNA6ILltAkH0lnWnK0HTo3fl0Fyp0B2
+B+COOicgxk7EWeKFF6KqjEy93jO37fu1yV7ZW8mjiq8wrr6zH0Wnv24Sd6M/E6x39DlhstQgoga
k0HbOxzL3wuf05DtQrPFC7F2bBxrNllCbTELdTYz4kRlhu5xqLP+zkPpXMMSnEsonXFxzsDIms+g
zi8URNZvr/zaoXTst1uyCDTaeQMa9XnZQX3jHYgrVbot6LI2gGO/IE/PElEkeEEK4KVki5Zw9BSp
NCDyPkRT6ALj/LlYEoEYBcsPfvbfnjrGRG4v0Mreuqi4eSxLMYOkG0n+We1++wTcY1/u+7hzCedt
u4xNVjfnuR4Pv7c2YJvB88rKU+fh64cxSIgL0p1J0JepLKd5P4fDx0Fsqpys3DEuBZwESyQHIyJO
Zh4VHwjId44QrfSugolvhm4o7zMAet2aV94hiyLIA4/XMKVCM13WL+Jz3GzW8oMouWYj/3DHuOxv
3BYjQi08M/yJq+/AIHTtR4N784u5ykEdCKgYfqHHumqOBGTSj3pAD1GWLmzhUJCVtofQ0sihHsYO
ZGrrIgUaoD2UBmuTVmWDbC2xiSB7XRZlcECyksi3waKm9qxs14pHnhvBJVLfZKb5ocQv5vIraJGb
Sex0DEr3VDT4iUeLvlWyV+FUFDvi07I40jiv/oK8wwC10GhY2qPqJHnuCJXPpFfdWaO51j5ZxNkn
dCCV004WXnVI4qi94Pk5fvNVUSyHPFuCH35nivcx8cO33ZQF+zkh4Ye5UAsEF7PyYz42/qMJpcRo
xCQ7C22Yd6apPD/12rL6RmkNAl/uSXGQUFM6WikWH2leYP+C2caPvBntcVSR/JtJwU6QaOXjA/i/
roJ1OuH/iL4G0o6B0RYbDFbTvwykprFiRYbmOZlBalArCoD8gpQCuDH6rjmpaJm+szw3X/EQYu9N
kLAjVNDNAYVs7AFjEr1qM4RhU970UJbJ2fUBjCrze+DI8yd6LeeDhlSixxQo4GFXJw0LU11l9lNe
NPmRkHAZUGwL6qciQ2U149qb9h1EFRHmlGRM8xD7TsO6PCwdK59Ij2p16odNTNEB1Juj33U6TiE+
o97nrY8GDn9J2iM6F+bvPbpsGIBBokQACCgsEgwDvKNuoTSCLGE3vfGTBX3EJpuGt6qd+YkRPMHk
kIRkL2LRmQc9cfoZHAy12edMmCef1jEFwgmkOI9doug31czoNc7HKaDHzJPma4JVCB7xOAdUbvRn
/cMf6jZKuVcE/Elqpj8Lk3gXvCvzPe+zVj01bOr3NrTFReoh+DsPgik/d6VYmn2tOhrtQwXylTfA
iaDi6Wv0bFaRl/jHvG6ix4l54pfoOnMxi8zfQpJFonGpnZpDrWrvCFqE/FQAev9ZoV8KdOZBgLjC
2qh+9IYRR9VUC+fpwsUcnHUe8mc9+zR87y8ofL8rxcj6E1CLwfzY5Vn2t/KCa/U7GcAERTquFWht
4CzKKQFChneVfY4T5Il2vcr4X50/4Ld4YBBRaTUDR7af+7ibd0Sg5LKbl6R4pyUNwM45kAFNOP4Y
vzTL79btrtB0D06Czk+zYRbtyS+BAgGwfMieWb1QAbBbvpCUFGIYDl2Lgueezhb4Jh2IOj5UUcab
Z49CfPKY5yVsm+simM+mYP7nGt2W+kAE3MFuEDP+XdYTgAkBNwQ/o4PxfvB1V8j31ZzLDB1VpoFc
Zg918x2ShEo/Sgbl5g90wgmKLPiNIYoC0GIyZkjclggNwbssKt78tB7Mdsfxau3FbiihJ/4YxG1W
PEM3IDAIfYde73UWhfkHP2Lgn0IjZl6kpg8isZd458qdbIcB25ZpcGWADs3GhziZ4uaQoLbbPzAy
YC141IMrJctiP3/gSxHUD9AQ6BVQZLR+CKtOkxQdYeRxAWlie/S6KO6BqGla/wE/duh0Ck07Scdd
RllG/iqlLOMd+H3zOY3DUDSf57qVg9wZU0VLyuohogcTLkGzE+i1TMze98uh+ctGssQzl2TsTBNj
2o9liMRYaqWdhsfat23wZpqnNipSb4wqYLnjYYYqIzc5mfZGEo+85F1eTUBxzMb0KRN5k3xjiWrw
BvE9MB59E3B645sc6rEGANeK8dNUqKqZD1E8RmxMFxJM3nckW3EXw8yZtW9UEEDiPC+XiT6BeVb5
08GOtBZjSrD849FbIH/xQ6B+MP4SeV10Z+T3K0VS61W21ukM/LbBrWFy9tEPIZ51kLPfF4/lMtfQ
FhG9WE40WGZ5ILLSZlfESRscxyDQfCf1rNkebIiWXSBxov8SdkmW92LsAJbEg0voVLTxYnZy9Lrp
EMHB2p0mZd3tAa/Kx3esiGWz0+WcsVMwxnR59kF0v1M5JfmRBu3yUMQ4Bj8ghGrGk03mzhzx4slA
+OgXFdCtA3qdnmQzhXo/1EMYtylaMnv/XQC27vlL1dfSPCQ0EeV0SGTW6nfx/+PsypbkxLXtFxEh
hBDilRwrsybXYLv8Qri6bAkQgxCT+Pq7ss99cHM6K0/km+3oTkDS1p7WXksKA6q1vg0G+FavSckR
UKQ2/q1Crwwe01TG/DfhwvN/ZhCbLrdjGsMtRnOcDTuQE/HxxlOlX82wo2JufzkZR/IV1aZi3ALO
IR0maPNsTISTef9iGVUvaG058trF5ZD7Sdzn1FbIoYEnzFY86+MwycKCF0fkEibCtLfU3bgqC78c
X1J/LKt9ZjFuMq1HDbgqYKCTAcVMV/JY/ZRxCQcSjWlGVsCh0ui1mMZUb0AsDaNPnfSaHRnCliQZ
rsVm7epOvwBvIkLMrhSK7/MWJOrrPs6nYCdxsbi70eR1exv5Iah3cWL1TVH7pmlQ1xR9vgcHCdJM
wnDzrQC5MNWaCmflCqfE0JsmY8xsXO8P4x3vCURjQTHiuScgGvPmxorJ/0m5DTlIhDut29c5z0d7
pKA1mNfeMOBNwiKYoblUY0zuVhdCjhveCkRMK5INKbQPcGDR3k4mmZ+usKCxTCTSjl0x4QYB+fhW
90M8H0Ph8ncFgcFwVwKbZTf+NGj40EkNZsOzabZvvPOj+A6KBzp+Z3ET++O6zKE4dOxzqPlt28Cm
ej+wqiRbwUH/99Nwf443fTfbiK0gb9G4dlPwuhwPegzi8XdNuuB2iKrev0txqOUNB47+DUs4ZcEu
S4MumLaGAeYXJMhjwknsirqdoy8ZSMLMNxpVuvhSECbd1zT3kIesmZBe/yBGXVVrDFnSBnlV55n4
oYBEQH0LrpC2eDJAs8UbWomwT2GsVT7tSOmndb/iUOudMQ5YFi3et5lb/Qt4SgOocq0al70xlHbM
o1OatUnv8W78IRxHdMHDuPQl3pFFw85lPCieJdJpc895JdnRTpRTyIqVfWPeMRrT/RVKoEwfS1kq
wGx8kAWPm9rvQHtllA4hWAhuAeL2KW/6eG3n00Vqsp7Rm2lowWVgAjnFe83QZdiaqavj+z6jAhw3
xVQRd8ML4K+hxVVHyCj1NLrvqR+1I3hegdsuwQk5DdF7p+cOTkI1texAxBSHUPokedmLba3S8MhE
xbw9y/Uk1k7X1t+UM/hN1jT1FfwAB0EwRt5AhrPKKMZjNDwM5gOHoZAbQVjFnsmJQfPeBPU0xmvZ
1vU7cI2xuglKpp9sOqj6tkQ/nEPiJBjDYz9O2h0gFFKKGhWzDF151AHT9kMDeGVWJbVe++B7QZD+
aCzB6bRctePGFwVIBGjc6JcpHMI76al6qJO6Qexz7JSD0528nMb3npXhcQwaVu57AN3olsaoTKt1
OpZ5XCYODTJcNEWhi6JPJlcw0YH+JJiCbUZ6xwbItoEnXq1lk5fsjZmx8l/nQXnAzmFcJX9kEjSb
R4NFC79aPkCoNQnmKlWroqGIk8aKRvMON7EjSVQXmBckuY3xdjTyJN+D6tX3fo6eseIQYYztMDmD
5l2iW4h7rqAZVsA19XQyqViZKoX+BKaICEtm0k7hKzLNIN12+UzJJgI99I9StI38KcBTAgZQhzBg
7YSrqjaBeN70ApWqzDyWZauGX2UWtOL32PAy++LrISwTsL2L/Da2iutVHXZy2mTgblJbxLa2fOMZ
C9UGg5ua/KIMML81fOAs76gOLGrNNg3UvcyxQ4mYqra9cZYCcUWrco6eqR+I9l2oIG83QdprdsNY
47qt0LWbVqyGwOIdDRUffxUGi72OWtObja6mYdiZeiyzVyuiQG4NFDLsmkAC234TDZzP3vMVAiEe
Di2SD/ALsXZrRIZIdMdYN/1oW/jgdznoQPJkUIJnW4T5nXwZ+5g1T0FUdvMx1q3FHI7uEJHgk1L2
DL1ALGjfTR7CEuLSPt2NfpQ9pzPCxoeMcpgU0yAq/97LThiB8dg6yDaVy8QvOfpAC1KDaaCVG7Rr
+4Qy5E9b8HaH/Utm4GxWMu8acRtj3WeZ5BUSCtT2RrULnGrsbVDMptqoISAr3wvhHxMTu3beMFzZ
c0LTYQx2YxzLclV0FXJTErZjv2onqzL43Hko19zmCLV6BCv+2obUyGNY5+CIq1UxkpsQ4NiP0hcn
zUbWecXGG1vnJ6OrEOK1iOjnzRzGzbdyhnD7rkdifCTNiCARsPsZNodLiNwUmP7wb1PSi1eXN7gV
QQGgu5XQZVMeOZLwrawYSPaRFNl3UMEwti98G7dFAg/Ivg5g3Rvup47rbzGJGvVNqTB4igbR1shB
6v42VxNNj77f8nnbRWwodqWUuCHGMopXTJ1ANSUE0dotG5pT6WyIa3Sb8Ksr4050bw49IqBjWoJs
A8MoMVmTfoyehOCy2KTaROwRQQMsmjAFx8wmGwEqpXP8GWR9AGitBFgV5i+u9rMCF3gbrmOZRt06
nlRcvYA4K/xaBx0SlbpicATMp4O3lREd7sUccLfGO2bPRWTsT+ez+rEfSMMfUPUr9H0NsOo3+M/e
fh9Fj5nMCIJlz0VlWL1DfCzbL6UHAaX7em4iDGwOGViGVAVyiBOEscWNXKUB8iS0Z+c7KPfk4574
EorZg+OztzYWBmyYHlHzSzN/leIY1utimqtqU2Rwfd+7htfVQ51ylDR6pFbiHvJTZEO8wrVJiTF5
BQVjBxwqiwT/RlugOd5hdLFdjawJbosmyO+8mE5iA31w6m1gZbDOuQJO6G9vLjatN42/0vLkJdLO
gImNwz+D4d+bVLauwQfirXtmQdQDoHP/kWYn/VDUiSEHLGTri6SUpGnxLrWuy40cIHO+ET4yqL4O
ejBLj7T2y0T6oNl/ssjexGoOZh1sJxB4fifDqbwTMAerop7VN6Q6LQNx0rpjFxNz05MhH5K0KhDa
pkEw2C0E2juzAdxXvRUgl/gFN1uYNQZz0ZRGcoLES1e4fn9ATqIrNlE0jDD0MC6SAMHVTY1kJFuh
+sLaDYlJJ7bW63CcbDPBU0H9w4bbApjl0z3pq5c5dF6P8kXhaYQaZAarUy3APL3KskmJrYM5whon
C5sE/jj9BYLMabTg9LQ4cqrFZ4XRidho9EpkdS3OKv4cNQijq6YNblMEQcc4sxjIKEbooMW9NDhF
vlc+YA5tjlaF6/IHrsMoPaQe7cyalSHMCXEx5Hpk0PL3OiR5j1J9Oeuk1RGuzbic/WE/gqnR3xk4
lg10OH3kKENpPMS5GoeSTb3Fi0BbnSYuRsVOgl2mXHU+sW2igZMqd2njD99HFeCc0LaZypd6kkgX
pGBQA5CcpKggGTFFd6NDmebF8JbfgrahzQ+Z0hjq6rMBwS80SeCusg7lpZI6lPsqAewPjRw/FDbN
1+VYn1SgBKYvBXKuGy/VPUOWaVEYArbBr5LTWf7qEEquaUmQWIBoxx76Iee7GCilt5OVHMElR+/j
ABWeBGgXMNBqMbZ6XXt09lYM+Nl3AjzftBGlyqpjDQ4lucI0jL1npAWlFrgbMUJfpBJnAmEhtTdM
NYFZQS8crqXuITVTjliNyZbzHYJ6mq6rYlTfJB3k1yI3+hHR4cmTxLZ4LaA+t4d04vA4c5RgjceG
EFGB8sixQN7bbDiSpQOfsqg9VnCzcFtpMGhwvHgVgua6hWe+Bcg8uANzVf9iyrlqEuUy/aEj1/6C
qUT5rXIDuPGsU+a0Cwjq5DQRhZTUya990+XvJh3650IaaGvzzht/mgp3ZtIpUT5Yz8wDxmaYXAkf
4ydox1AK8mZRzo80HiPMeih0P0GdUD5zi0psqdr4K0Ht4zDECjsC5aZ0L1GlQ92k8N2mImAHXUO0
c/qhrZcj+Kl1NK8ymYJ7FiIrJyfX5+SBD5Hykioj9omjZ3MLUvCpgXcMsnsGeZFsPRenU8kx3L2J
wcNRHQKkYCijiPGnmhoQOYoUFeHB7+o1Dgz/1TXpPKwlE3aTM4gPg04qaFapsrgrgGVDeYVjzHLf
EFwVwgb47UnxBgo5OcLoOHVmXhFaoOY1u3gs4AU8tRpjgqJggUmIv8ZMDPcEfe5tPcCm/aqnK9ye
IV9Npax3wg/DI+xzfNWNhBRc4fO5TEKUQr9C8d0+BYrbQxYPCOArTbq168rih+im8pdz2fy7ncb8
J0HJDoEaLqpVkVKYVApw1u3f//nspumHiIvpvRwzVPYdG3fNPMobLHy0HyLTjwlvc+8dJPX1U03j
fD2OuJXWjmeoGTCHUG1dQyO32vRTUd5bESiJsQJbHQTrUEW1VTz+ahrl/QDnQH+USKkroP8wfMYm
wl4h2Yb3gW0PNhlV337najJkhcmDHJNJpYmeQjMMByQm/BtKBcWh9yLyFR8R7rI8mv6iTVveE0yx
qYSALPrFoU5J94WN058MabFOMt3ql4JV9ReWkvZ7Ota4NRDjnNxgQIt6nTkRFImRUxTfSq3zeVqh
WgZjnFXj5evaR8qYGNzQHXRQqa6TiWCwdD8PM+qV1vXzB+6ndNcGEWUrdCj6YxZhYKLBeVEPpBSd
uCuHokYQQ7QY0HlDjbuKa/2kacPbo+l5+6snXK7qJgTpJk8hu5hQdFq+o9SCw+9HKdL4EwPgIxR+
TPEKYiX+Bdf08BhErDy5Z4qQEvz3qJl6scHYeczEMY5I/4Gye/e1abJAoToZRjs9jwRFsNrHYg6o
+q3SAYFVMzpV7kB1IMVOYDb+BhO7Nl2XHJzniWgUOXptlvE1EZh8RDUZrELQIsVyRKdprbSYkYWO
bZDvXBcLb6tLAAUSimqM2waoMj1HXhZ4yTDByay7dkL3bo7hz/DP5MmrSCxWGGXAgo+siO9zQKns
GvQj0zPOdLGFN+huHOgAQPgsUtTZKqiv4bqukT2J0HPDihHZIJFJ8x8RugQBzo6QrxwaFzdVAQo2
8GAXBhwIETYJOVl5Bw/cdEDH+fGjESeek3LowpXC1YsIwAMFHaXj+DSQethnIKHewU+zrZ/FGJAx
XIC2lM649TRX3QtoOoBlnYLGeyLAz+5RXESBFzdq8Bu19e6NDD3CwUn4qLvaQc67BhQVDfBhI67C
tjEOd8DEywBUpIUYURsoxztUYM3Wd7HAvPZ0qheDm97sp8FD1C81y56rGiqXK8A98geL2ueqE8h4
QYTerk4Rwg2EI4cQhTEv/Anj+i2MhRXQRohyo0M49J1wntq0iIi9XdXHWNLSi8RrmubYbQkaTplA
2Vmn+H8a+UBkBGgHBgbIvsltDjnpGHW/XBGU96JYvGD4CVrmMet3yveLV8IIi9c1MfoJ3zz/BsWF
JzH/KVGt9nsYErpmwUPfGgQADI4GZ4FT97sOR/sE1Ed1E5bwB6mi4nfPpf7glR6fThHJHrsA3FXk
xXuulffkQfCouZWsRMAqvbhpnyLK6xa4ssltZgFFcNSZEUdXQEmswqn2tsykuHk4IY1JQGcNqGrr
SSwaNKfCZ0fRGmkNum69q8utHiv+s9Ih/YKzjPKD9jK0t/DqT7EpUTzNghjjfrmH6NTZAYP73aTD
cU3GIV03eoIrDkKDLa5lLL9yxdFTEmjBPIgsyI6qL9lHGmXeD1p28kFQi/pJRCCU8TqRPBj2oe0g
YU5T1IBTkK8+ohetfsGEMNIWILZsB+6nN7JGVehL6aN0A/ZkmpIkhLwufWRe3R9LFGa7teefDoo1
c97uyrBCtFWPELg2dZTj9qS0yNE4CnHFOGPJQwyq5GFb+63dVm1oD5GuIAGKYKOLbpDroqJBPL/5
VmfeoDZAL0WIAwfz3A1TtNe0QELhT5bcxi33xb4pnUuch4NJGpLzhPRlH58Gl4riRzswcROLDAlV
YQiB5knO2Uvfu+ZtyluOGdgY89t+i+R2VZSNea4E0KCxARH5lECSNh7WKefkUHmYgHQg2HovgFR5
lyHr5vVkqXqaUUZudgWYHDYsRofveUbC/oDuR7qD98WVICCzaI8gC4y6Azzz+KDsWG1S1PNrzAUI
L11LiDzGCQMehidQXmr1KuuYn68gKiSaDeG++xjGuP2CgWS6EZbXP2pbq2FTIrLaEGS4T8CGi3uO
cOeO1VkNPnnSh+sKOU6NfIwitYcybfkwD5kK1rnx5mM0F/BiTZuiU2ZCqCcaiVpn7HdmWrU0oF8g
QN9uKLizn+3UQO3LlqfEHJZfY+g0RKJGPVX8GKaT29OZRbkQRS/+s6hZdj+jOx6s4cUKueYQHPxL
5ohXPcg3tJtYhcVXdF+QXcghR+w7RVA+yJALjhsgdootV7X3ruvedpuYBGxOGhkCxVCPQ3A7CxRP
k1AGE9/6UvFdHej5oyU473sPbA95YnzQYkLSkvmJF0EcZivg3O8N+O+KDXUdgiT4FJQiyqrM96LI
8+/U4/Vf0C4s2xXkUeQ2bQND1i6to/7YT3PzVvT4O2Km7P7vLikCLfVSY2wNThRYWQ+R/3AfZbz5
RiXqFSoWdg8VK8g4jozrPY4akr1TnR5DSkVF39sYSrHrKRoiu9VTVmQbFWGCNMmQ1mA8monvnkgD
th+GoC72JVQvdeKBaewkKJyCSaypFM2evJRR9GXQb8JcZQNKiMQ4X+FaK8kTKyECmACqqp+GGS8X
eKg8Jl3I0X4Y/GL+gNqXHh/onJInkvvlN4Jc9TmMIvu18RrRJyoSygPuNPfmJDv5H7S+9cbiPtFr
Yqd+h6aNfR1JZXZt2KC7AHEy/NFDtK2byb2xgfrqrpZoeSU269xNCTDHD4pNfgq0Q8eXyaA+DhO8
/TqboBGDiBLNfVTQsY0mHO4bBMAGIL+/GwHFVM/BD5njxl4LdD9/I3gy8mc9ZXLbcUK9XZHP9XHy
MvfXOJuOberCH9I8sVywfTeYaEa8FnvVu43Uj9Tvq3gnB7xwU5feE1L9GSmpK1GAMKMuTp4o3SAX
a77JuczgYOMejWkTDeWzy0K7922u3lCeNs+4TuSPhvvoiKLPpn6BiAd5gY1yHawytAsf6q4i6x6J
NntDy94d0GqvvSTygwFK5IGFTJGnAdPRSTrx4lVIYvZlalGs46M3jnub+2AdUMhaEjtg4H5fOwrX
BxoCs5aTNc3eNmCMWU89SAVR1I4zMGdbDvBKLMn0MIBUubgrISGVv3gq9McdGqH6iSlpxLNyHhqG
Ze/rb0WucSARFIMhaOy8jhwpKNrCNdpE9E5niuU30Tyk/Xf8hN/tAxfJGX0ZAqgGCVMtvkZdNX1U
UVGtvIbncpPWI7pMsSJpfI9KDK1WcdfTb9U8E/1Wo3RU7+Mmn7O152b0jmHS9bhD3oR6DCrkmbyP
mcZ9gqwTrf9YOdCrJ82M0/gIoEX/FkKMADBBFGlZfwGWfg7vtUDbUVJx1/S9/M/E00khZz97c3Al
lGkBtxNFW3M/SOtDgUL51synW0hFuGov/P45zNcCbUdT3aQneoX/oH4hSB+uDO2efcdIchVkbUlh
1ZfhOBgUcw51AJDd0QH0QFDGAJyoum4HljRWNTypQAJWH5yHibDTJ4Dj55IS7pntXbJSZcxMXsmw
QCzPHuDYbPI/IDXP4MiWyoyI/rIY+Q5wZCEY9KhRVQcfNvk7qoK6xNDcpBDNRchBqiBj/DqE4pKh
imQTQv5JlMDNgnNtrHmzivQl6cQzB2op1Jj6FuCwvJYHOAa+AgLtDXfOYwetzusAqMECO8uR4lGK
ibkDxkX5FzCYuQ0YiYPfXhpf0tk69w0Lk0Z/YAjQSsQYL8jgEwT6b5y24f9CB3HuVC3MGnIxp3Zb
BKNgSHRfuTfk7IvvzfWFGdUzQMtgadamhHp2G/lHAk3OYE/QdS19gL0ccqTKychB/sXNACN+buNn
FmzJMIU6ORLYCFB7xE4P7jQv1s/50/8wWHfuAScD+gPRSUavDxn3vBvmwPwxMlUhhjTvoArur/yE
BbIWVGBS81ADyY9GR51YMOisBtnHt1Ne65fPl+nMrv+XRCNiclnUUh9oPPGDsBph9MT7qL9gGmd2
nZ5W749VkgX6fbxjqGiFXsKwvSsySgBlDAri8CLXTXAsqaZqBMTGTQCvG78BmiXggFc+uhG1uGg9
W2Qml3Ds5zZ9YemyL6GCMJX1geCaRGxVvYGxAmZ4caDv3H4s7LzugnBSvoRzTWdcv6dZmrIMfn2+
2efefmHi6DMr33gV7img8JHVglR5mn7m7cVZQf9kzP+CQl5STBlWBIal1QDvIX/IMHtg4YssyW/A
CJ6B83yTRu2hf/ZzhqrpVd+0ZJzig/TBL46xiyyuh/VpArgELnE/4La5YIZntmTJNlX0PgCiXTlg
Bi9FCEKjAmVrJQndf/4F535/YeYk1RwNSP/EM9hves++17S64FbPbPiSwAkdltQ3bR4cnRX0ETKA
7XAkaPKgSNyFqCh9/gFnbHxJ4iSoqtSUB/RYKJ9sAXqSITpfdGynL51panD9R6RuLs3lnfum0zL+
caNAaS6sKKgCjy7ASEAha/UlRXjYdulwFWFM8Ddj459PSDOQh3QtDjFNg5WDNSZKd++fL1b87xay
VGbkSGu9Jsy6A3TmQTcxrS0VH9ILnsZY7hkE9FDiOehrZSlwjv65XMCrOOtY3R3GWGv0QVmz8vQl
4oNzR3fh04GiTOfYuu5gBcaPDYpra11cHL0/d5ss2Zx61ecjj7L+gKYT6uR1/oFW7/NpsXpVDKiK
ll+BjNxHotpV7ZXJ05LgibV9AKQaRXFL6A7T+CBMAczgkuzRyaj/5YJcqjOiphRXXjrhk+bxPu1B
pCYrRA4mMnfISiGfeHH+80wg/1+6jFPTaxniO07cQT1moEFe0G/Kwdyc9OIm5D2R894+P9RnzgE5
2eofFsPRzSZe43cHlrlXg9mSdeeuJCRHi/ifP47mcBYFWdUfxAQ2Ftq37zrAXMHnb37mNiFLh054
6gHE3R+KyPuKLhtw2taXqym9OI957gn0n68vWRfHXmfcLSOnkCEHI5frwR8U5aimfP4RZy5gsrBx
YnFfmQrkqSYGNaGISjRGSywV6++j8lqGkCWTE889DRHcCE+BIQogztY+QyXz80/49xNE/4vFCWC0
GvBOeygZf+F+3q7Qs76OBID+PTP1x/EsgJvjmgX2MKoMQx4i/hpcjnn+fX/BovHP/a3HNB8CT8D7
aYiWYew6BbagzhJdTNex5dKlGKMx3dAb4+xB6iJa1yla3adA6rqVX9huZr0KTSDdHaSCFB4q72/e
5SH6c4uzsF0BLUzOYqiG9qggmECnG/QkX6DZbS6Ef+fOzcJ+RyX+f/V7kX3UuCtWKriYgJ378aXp
nvA4aaVwhcaTvgUN0pstYnZh3c8tzcJoTxpxvZ7RC0sD+DU1op0ncbVdy8VK46VzjqqqSR0Oppz1
iyWNu0mb8qvvR/aqOIkuWZsIELl2FNoeyHwSVuPANDanLb7qXC5pm8A95GGkpkBs0csfHHnwCu0F
e+HaP7OzYmG0LY+j3OM6+wXpGsA7FHmwdWqufPPTNf3HdQM4PZ9PJeJjXePwgxMQBOwJoH7s5fOV
OXNyxOnf//h9IsA/ybgLjqWq21V54ol3DlRNk1Mf1z3htGx/PIGhGRO1lQmOZLYsX4E0fjSrIgRL
AQBKDlNmnz/m3C4sjNdpJ0FgNdJjXwDqBLDR2/8w2HvuxxfGKwCpIRXatxLdYKJvgGzCoAq6nRhl
+Pzt/w6h/zuWo0veppYLM3QDRYO6UOppakyR5ODfPSkXzFZpFJSzvS61WGGezaD/BH9vhvHC9XHu
8xbWHRaTiAqoaErApW03HmeR5xnGz1DW/vX59/17qEqX5E5i8FrPqggLGPqRvtGh99EGzdcwm/kK
s3Xfy4BeYGv/9/iFLkmeBg2tqhoIRKAnekFWqqt00qGtc0PK8JYAUHFhzc4YzlI2UZK24L3v90BV
nNCEptIHLfxXKLW67edrdmZXlmRPbEgHf6IaT4CnaFY9eKfXAIhfx3RGo4Xlgx+8cxMGXGTSSkwy
ZUCZbEjrX9cXodHpq/4wewwfArHfMby9bKdXo3q37vL+0tqcW/2FtQMOCVbIKcSvx2V/pxRGXEjt
7ifUbzbXrf7C5HNoR40yBhVEAg2joN0YzAV3T5g8wjD7Bcdx7iMWXrv00JrIcgCYkoLxm9BHfxDa
KnozUepd51aXWomd7UTkmw6PSEFst89nYp6Nxtzd54t05guWlE8VwwA0QXdCgSRsYBD98cDLT73w
1+wDvvT5M86YwZL5SQtvFhgIilTS+d33qbDenZJACV336wvn3ddD23msxa+bNPvocy/cBbISV67P
wnvXAPwCNSbw68DRR0mlECDYsgAEQSKJ8K9codPu/GFq6YguG6ZtMBsQTnq69XoePgYzxGivW6KF
JVtZAtsTNQIf4QNOJoDwS0oVApdx3e8vbFn0ohVjHVAcIjvwjXLCJKfR2AsO4dz5of9cHVcFmCLB
JDGgXwrcBGQsXlC2vE6xnfKFDcfWYOiVRHj5oKI/AU8p19DBukT0es6+Fo65CDE5XbYN3p0ZKDxK
Av6qTLY3J4d2IfI4szxLiqcJjcAG+GUcnqadAV33IYiUzkAjXrW5S5InVKdIZoLTBRTNCCuzVICV
GJQ0F97+zAItKZ7AK1F7nfTTD1WUGLjAgF6ioWeeQLzQXvmIpQ33FoJ/QZh+aAfGuchP823k6nzH
AKS/zsKW0oiBAQy67wksjFr92ARBiEmOKb8QqZzb4YX9msyBcZe2OEQBEbel7jFTNXvxheU5E9mF
wT/NKwBlJCZqevz6KV4tQ3snLTv2HqoW41ztSu7vrjtJCzuW3dzHnfz7pga1OHBRk9pxC1j85z9/
7iQtDBm0+5oUxMGVUXCG3ZJcY0YlUvU2tJfI4889YmHNgnaeX1T9CMIzOIM+ZT8IBnGS2XbXicfT
JfNTxPJBiNPAZ8JrHFTACAtMZaZN8/T5Ip05SkvyJzlGEIpnJP0A8cTLmGPgBcO+5VV6jphU/edJ
qophDjOAJOEHPMRYRAJOl1DM118KSf+9XQJw1z8fAGLfbqirhoHZOtvX6oSWJzuIPW/GbNgO80uD
v0YR23y+Vqdf/ZeMbkkGJWQ0gtFQ4XMApDfrXsaPIP7qfgLESjej8cKrWO4oW5g3s4MAEYzDc0ig
ijUKKWQDAMElEfpzW76wb7AR+CMzp9vDtkCLOI/3m+ZE+vP5Kp37+YVVm1MDPES77UCB1HYraPKp
NwxIjumF6+nc7y/Mmjrg1W2j8fo6h61Vzag3RQ/UwOevf8aklwKJABZaYGccQ9mq5Y/ADBavZdF0
wQaYWJddd/MtIWZZinAXYxTjYXTM/ixAsWRXra3ct6u+YYkvKxTomoTFcE8Gxq7b0fbf6Zh5Wy+8
js2QLjFmRd6hlzCXFMNcmBAGINatPNDzXMACndmCJcgMuopcaVQt/uaoFDUaYGnY3wcTyMKuW5/T
g/8Ir0XcTEOFZPyACglAuzOkPwC8Bl99zpV7/vwZZ47pElaGzUxjDHMMhxL4UDAeRRj0B2ncdT++
MOG66ALeVm44yJQ/gRWAoMxzSVbu3Oov7Ff0Cm2QfEq3tglAwtVosctI/hTm4Db//O1P1/+/3KNL
bUOHsVDV+xRPyMYtzb6k6NIaFJ9piMqFCp8+f4o485SFb675MHuBxcAVIOPZvqXFA5fNbVUOmxNJ
hGmjbTtf2SVZwslCUMEZj2Z4ll/nm7YTLxinuS6UXIoVRiWIpiDCB3FHiaGldaxB+mWK6YKLPrPb
dOGiMUuNwir4xjAWzbMqwfz0niOGScLgkkrqmd1eYshI39m5g2iDwvQ0xmrYsPeI3pqieAIt3E1u
w83n+33uS07//odR27DJaVeP+BJvQo82zEG3VxjGV6DFuE4GAZWhfz6jKquhYWPtfThxGjZvoLnQ
eeYSLPjcFyys2pQNrVk7n2Q8y5ls0mq0OzVY72kE+c/ni3TmVqIL4wYiMSgnDMBjM5qQbMJ4QLNQ
lfTCaTpjc3Thm0ttK0XohJ83PtAEFCzAWfZFErXH2GoIIkWMeoM14rpvWRh4b1pdyI7iYZJy9grs
gttigvcSvfSZc7uEjsFjZiC8GrwPNk1eAiLHfgu0lNmNcnwlqqWPPjK7z7/k3KNOy/nH0Q0hdRqS
OcbGY1qGvP7N1t9JNa0x6EpXw2BqUKmMzQVDOfe007//8bSAQyXH6ZNa7OzyPXPyh+IF+Gfyp4mC
t4w011Uql/AyJYfu/zi7kiZJcWb5izATiwRcc63M7Oqlpte5yKanc1gECLEJ+PXP6Xep0ZSSz7jU
Ic1KQktIoQgPd62lEsmOSHKHUNIAfPjWIKIJKyNTOab4g9Y7kOLu45nXezdYe9hZXH3XMHRW8CDs
qJNC/JGBoqwrAeoLUkgMIS2goNAgUMn0eO0tFmnCyUCEEASg6EzuSQ+131TgtAJ3lIOc4Lb2DYvP
xjZSog3cq0jzD8oDHTfUdNYEGi0nlgkfA8+K3zZ5kt4Rk+Pnui9zJLsidoqVDrdZ+W/016vdmhEU
A4FLdLhqHbVXHqXz+1ojH/h4diwDMDFk3AkcFHmM6R0ETsMe3C/0MNXQb2nomgiK5Uj8D2BMkd73
J5xUSPjRb1Xu77kc3s/+8Fesws8drb66ZXB/PBrLXjLhY3PoLWEbltxBKKMuOHGzP6RfpSsOla11
47ENPraaoxgVFqzqjKgEjDHJXMe7mTsx2xa8N6Fi4K5lIJoZyBW12jfdgXR1RAHmNlMwoWJwz4a2
TqYJOoLzvA+KDpEhhhDmtsk3b+9BRWA8RpAbOYL+rMM4+8NJUNz9uHXbRjXMOCpCB5xTHujvkLou
3oEhDJhHGfooZ3bZQj+zrRvjAu9zMGymQZXfW0ih7jMtTpzGKAge3Y3hdRMnRvJYJ7Lqqvv/KyaB
U+uIutrq8Pj7396jrgkUIyAehavZ53fVQKcKFeRI7beoo9/WunFPRy4BHaZPqju4KQpUtfrTJ+De
qhVH/+0ldk2oWJuCcsvLpXstSeIdyr76yqFRPOp+LTLz9qUGtuh/X/ye8HXTJZG4dzOPdg3iNLeG
BTfG3eFjDMritZilbSDL76+ObAZ6pDpQwr0mLTYRSleh6jiDEL/Ra4hSWw/L8r/qIXAR5wsmh1x7
b6qOKHifnxLfv9IYxBuPl9rWg2HNjhzAjhEWxV3m/LmLwfwK2rZ/IDRSHh93YNuphkFPDEQ0INOU
dzxa5F9lN/nqHE4ot19p3zYAw5JBqBTRBErJ95JDEiKTsDNUM3LQkKhyk4PnmhAysGSD1nJswd4p
5XkeG378H3Icv8vj/hslcE38mHCLxptZMF4l4M/y5Euk6/Nd4QcoptolAtUEV7Dr6vkFJQwgl9np
YeG29EFf3oA+183AbXx0k64VFBRFUV3in7IsgQrQAGp79dfQi3p+T5FNR+4cheGAf7KSfE/AgoAi
86Kkfn1wY690fmQzGK68vnBecqIq8R1McJ2LGh+4g+nZE2C0BcoGvGs0AjGyG1OyK6EOVH9eCG/6
eFc2HQhEuyYO3ZX4mGXrmNi3qZ/GIp4b95qVxQsbgd1uK/1l07Y0oW/gPx5jObXi3jox+CuCIQAh
WZ6nLF0JXVn2ZWQcQn2Wt2CFkdU9K3q6z2LX+wju8mnXyZau7EtbF8vvr04HEJJDltypXAha9Ow4
+XRhrXKD+hmbY2Ma1I2MI4h2YERPJjLc54hyUMjzr6CkzFZOH9sKG6cPWEQHJiloxvpeg3UW6MZq
RHHc4yW2TY9x8izk+qQaSvd30kT5qPNi4OnLw3ztyfH7ifyW6Rpnjw/GPFKCqQZ8m9hEn1QWfyTp
SE550T2rJAMaFMZy8BVYPQZag/VPzckFVAkzyOHSD1WJ8ZLBAVEuaEbcgh38gb60xTBdXQp55m2z
YEQPQNE6R9iIw32EcM6uHsF67KVDAt2ANFvBKVgm2oTIceY3g3T68h6gegBMGGyXE2hMhz4i2psG
YULjRncamxp6e/fCLxOwx+PsceaUXYc2XOvC4jSYqLiohAKBU0h574divNGkulHHi24huLQgWwFw
xOORWHa8CY2LgLwLZQLvGSGDj3x5poL5elukyDWBcWB4qaGmMgx30FWgmoaW0Jb3NsqvuiYuLmi6
YBhi0t/Bb1Pvgw5ljXlegXww2naemTKIIONQDol4f6997QOvML4vIAq6n6p+2zveDY0jgZcBqMqV
B8cWZcVfnCr0vsVlivPfCQpAmx4v8dtxJzc0ToVIoIAbEjLyLjiyp4xDJjKdSnZFhhskYqz7Ix5B
rPa4L9t2Mqw7cKKeJK4q72PQRLcaSDyyh4sFCYdN7ZswOT4klHqQHLk3EzQ7wZ2Yjn/Pee2vVExZ
Tg4TIUea2M+hxlLdR9e/pSkvTlUV/0o93JOPv9/WgREDDDxZARBcVHeR8V9BDKkzNoCSe2sowjX1
EbOBBNCzbst7HtHqTMEWcUkGqGM8/nzL8praiC40SgTkvMo7qIlC0HYO1XGERsrhcetvowpctvT6
yn9oOXQdwPs4XSOicXnVQNIDbVk2IIDLX8AleAGyAOzRKy9721jMuz5FMXJfdc09A832rs6yP6vW
//x4JLa2DbtuSSjA24BlplX1EvriV8TCX4+btu0gw5qzyIdwPGj17iHkO37DRFnZuudiWC2GtPVg
2DCiGsgSNllzLyFmACZyZLGHJgNh+fTX4yFYrjYTKJdI1UxwCJs7GbIPaR+8UN29B5/oN4du081z
TbBcFElo9GSeuvshNMU9UBXhrUE33mv/wcpB3QcKL3N/91zP+8ZEPH2ak0n98Xh6LPNv6iGOqA4N
4oSqezbo7ACuva9xGEDCiidrSBSLoZkoOSCn3KrGbXB3UucJd9z3omif4Ls8923/NFP5a/S7/wGt
ZbEGUyVxnuuaTRwKXSLMxw9zTWK6U5mu0xXH2ta+YckMzEejnHp1l3FbH1vcn3vhOtHKkW1r3bBl
sADXc9QkEucE+AoD7FMBwncUyGz8esOgoSQAljeeV3eJq8YDadmOSjCEPd5Lto83bFlByxSSFt10
zYpFeSdzvqoGxKOPG7dsVBMjB1qwOUcisLrPoAyGHouDSh5d/I2ge7DSg+XzTZRc11ZSQPpK3UfR
ySc+i5cGyg3bLgATJZcs4gBSDXgRj6hN6OO4Ojs5tIceT47t0833NiQ/CKjI1B3xwOrnmFdxsfN7
BNa3Nb+syau7UucsJ3nTVHfIXXzp06K/tW7ubAt0mEC4CdpJoe+N3R0V3t4u7IU8x13jbJwZw1yh
AtolUxqq++TSu+4C6L6tYWgsrm7g/XtWlKOmEPKK6g6e6R99UF+XFHhLhk+hrD8KJ1vZObZuDJMl
EAHocA+rO0iUkz1Lg2+i6L4T1gBdLoZPkPo6bltl03znno4DVJ6yHch6f0FtEYSW9aDB9bipfRMP
F6WIVDogST4JHySpEe3Iyc/AB7itdSNs75VNH4dTWN8Riia3pi3KZ5kG7mFb64YrPWaKaNrT4g4v
um53A+uhBkXybhvWzjXRcL0IIbIAUY971IIe8bkkmrU3KLGIT9u+37BgPkOospY8PIEutT0ymfbn
dQoQyw41UXCazcPYupN3YxU4hbLitGC9MtH8ZKG7X9C528ZgmHLuFhLKQE57L7IQTO46RtX0Xk4L
Ve62DgyDjgKIjMlKQTtpCu6iC38hsryWlrQQmbgmHk6GwzB7FF9PB/ln51HyU+Qh9MU6VAZGlM63
HNItZ+b8NWgpTn6e/LltUIZVu8UIURcKBy8OHe/EIap06Zv+y+PGLc61CYmTFOoXccnEPZPAP44g
Hd6BUg+8PAn54Mb5GmPKskvfCDWa6LhFknQQYYbrrZQBdACDu4K+xgEs9d7K0tt6MOzb8Wg3dtAN
vJfQ3Mz3IUg+r/HsOt0uzOt+Je9tqRZ2TZRcPs208pMABbsD5B+dc101bfRl7CPJvgOuWovT0OOh
OH+rVQG1sx2ictwr4OfUDZiVkzpEkPhldECyvkY8ZRv38vurm90bEwExEmQCIKLGoDUUP5Oob/fO
sHaw2XbI4rG86gB8+mDLhzDMXYCwJfoStsDI8n0IToLse5Igh87FVOnPj7ejbTTGCaEcHQCXJqcr
b8ELlYCsG0J9YG5i1dfHHVj8LBNZB6FR5kNaBS89Urj7PBuSowsCuMeN26bKuOhLsEwsemIt0vK+
u7A6g3LzAHj9KA5CSZccujjxfj7uyzYQ41SIEKap4hFHnSKAPqk8xfaSG9NLJqiugiBLG/tDd3ea
rgXvBxSiyhNUIlrnuOnrTTo2Varcm9wK61wD2q25/sJAhrxyFFhuM9c4CpADjMaCQc1UT+wyueVe
ugOuTfZZpeHHEaJLK/1YNquJnAMk16U1GDBPi4jCCTyq3Z4EoEuvx/TX42my9bD8/sr2UAPi80TS
+FRK/V65IExq2/xzNeZrT3vLLjIBdBOwBkOsBhdU6/JrO6NQY/tr0sTMocIEh2CIr0/qLjqXbtu+
p+VqPN/26d6/50YAljzJMZpu4F9r3sGrli9ITrYrrorFlE3InHBYrrtxjk+irmqIeWQ+PPcgBaZ7
LIEw7deODNteNcy4lDEeN7SbQCDTcSiAebr7oOMg/daymKnd5E+QWEi9fPr78Y6yjMtE0jEeTYr3
IHBNIKxwK1kK2ag6d/ifpBx8kPGzemXrWpbHBNQpSUBnkvjuzcNThDM976sOKgaPR2Fr3LDwlrkB
6Ae64Ba1jruDK/+VN+HHbW0vM/fK5pgeIXg6ufw0Edd7Am94foZwyV+PG7cYtAmcE0lGsrRk9TUY
qh7JJ392brpqoLrlF2F5f9yJbXaW31+NYII89Rgjr3USswtx9wxZLigfrc29bQjGFT21undrIOig
RVtCM9WltwmO3Qls7i/bPt8wbA5xBs3bmmfguoOThUhsPuTfRkX7do05yGYF5kWdZUFdDT25lUpD
vYLm2RGp2GHRseI7f4Qm+LahGNYNEjfuF50XnaIGRCJqLvoTTeO1J+3bK0FMFB0I+d3Qb/h0k7n3
T5aA6IOw4FiMAM88/nxbB8aLHDKQHQ9VDlF4REz3EFh70Ry+5VZvjJhYuszxaziSZXDjjaPP3oAa
9aRZg/Tavt4w5LqDtHyf+xFk1MMRpQ4VRDuLChRdbNiYD0ck+t+m5rRgLS1qaLnswB3+cdACpb/g
8FuZ/7e3KYkNQ+aQ5wM1gErOpY4+JgOQpHBklrpZSKudHi/x22cFiQ1rRtl4A72fzjlFGWrTIWTa
QEQr9iHBtq19w5gDvHWgMdn07xTkrw5QmX4B8HnNAXv78iSxYcY8cbIacdP+HSTU62cmgTf3imUj
ocAgAQUktEHDjeSG0Kz891ITL+Nxmk4ofksL+EkjwFxAkDU/N82TCaMjtBMQL6rROpD50cUH/81+
7JM1Bm+LLZhYtAh8QBDqKKFvl43TCfLBUE3zOvoe3BDtcdsIjDvZK+rc75rAvzGvxdE9Qjmmmtce
JLbvN2yZZbzv8pLwE2QYOvHMAtU3x0hXhfuejBrako/HYOtm+f3VzRnwiZIQslJXlSrIJQEApKNk
Vwf1Svzg7UwaMdFojPM0gdYJVlmrGgoqLrDtQTf91efNT62Dl2XCatBEAB20Env+/bD9b+QFlED/
HhJwOlD5qJP55nFo9wJdmTdDB6E6DgFKh2cQ5Y4SH7p3kPCZ/i7bGTJ0bT+BhV1SCtk3qJsV5I8e
qFL/7vOQ0uNQdOP0AcY4y1/wM2oFnebFRZZ1B9qAco4rDoJ7pcZDUei0eB4aNmyjoiCRcZqUjkLs
RaQcLy7sYAad9wOMZo2vw7b6xnEiIZToe3OYnXuiJOKTfRigMvsAsni3AK4YPDP/PN5mlkM3Mo4S
Di1BCAU5zqmX4ec2YZdFGuVx05Yj0QSzAZNH3QgaQOcIUjTHFlI5iOOG8qBzABPLBo8kX85rBdqW
cZi4tsTH84FB4e6kuoKdIRgmP8eF0i+Ph2Jr3ThQMpdHdExi5zRJaAyWMa4NZ5Wi37LWJpAtiLvM
6zXFvTdA+8kL5Y/fbLuqXcst2b7eOEp0M9fQEMIal1lHDyrH+zFIgpX6UNsqL52+Oqegsdal3Rw6
p6V+E/G/d4kOUMFe/OBOeRjzYeXwsE2ScXaoFKKWowvngACzvQ8y9o4tueaFCGnbEhv2nDljBPXk
tLrB7ZgOogTzK0eM5nHjtq83zFk0LcHZqp1T2/Ffuopd6Dz6f0Lldlu2gZgcbxEjkKodQuhltpDb
5hreK9BaK1eF5etN6JpupqR2k9I5cYHAvBjGT4kzI9swyhWEt2WDmuA1DblelJrE5Y0vrD6BA1He
shdrTwdb64bxRi0dQOyjylskgaWNEjDLJ1P++fHKWvzi/6DWhOMUPrS3TtofvyyhMeJE4Gumh0UJ
43EXtu83zDcLE0/5SSjOvQ/m151gNM6+1FToYOP0Lx2/MmEdpaBG07q8EWgY7khbBbulymfb1xuG
K0KPAOQylDeo2sgzyTpyTFEktq1xw2h7JPkjRWrI0GUo4fqZNBQCuomzKdtFTF63KG1cH7Kt5S1o
8vw9FIudC0Uh9GHbtxs3r6JR25YhNHpVDNbdoCyad+40JJsQwMREqqEsL58j3y9vDNVs+95FTH5C
ceTRJatZSMvWN5FqQcv1REe/OhNRfA5AU16GULbQkJDtoHK8ezxLFjfVBKxp2tYZytyWu0t+BSVQ
8gSARwS1dmgbAIQc7tw0bJ/8nsV7t2nW6kEsl5oJZIP8Oe3aYZR47bpnggsN8pqnRRXEgYfkAJXx
eHAWyzbRbLKYuc7lLM+oVGb7kszTEUfhSgbI1rhh1VwmpApd1FlBgPOPvvb0vmHjWjjA1rhh1dDC
RipudCGJPiGaF7nhLyjRbkMIEWpYNUlwwk3eXN5KOcn9BOn1o+9Gvx7PueUyo8ZV7MkkcxwNo854
Jnc9wxXshX64oyiSPTzuwrZnDctuNUSRQEosz4tRZD2qrZQCmc+CE81c7KGcvQMqD2Kjc75WxWrZ
sCagjVVpUbAplmcGthQSwDYgS7pgIgOhD6nelrIkJqoNBBrgACnlfC07OEk8xVlC+LTtKWKi2koF
mXTlifnaBuxFVlm3c/gqSZdlwwbLIfbqjhOILM147NZn3fNniArLnd9tJHkhJs1b6aU07eBcnFkK
NY5FDyKdVyOfti9ffn/15W3fgBMc5JAXHaM2tp9AllAItlbUZDnEA8OQWdlBYjWKswuP6ncK7/1+
qL6KOnpyQ7VGq2jbnIY9R1U1CtfV9Rkqs189VGeBPuEXmeKvs4fsfbZNPIgEhmULWrmkTAIscZF/
IEuuvtm+fwybhkgxB2A0VjevbvuTIDUkatXwx+MDw7IIJpithGx3NuVhc9U9kcmZZy38PJ62pa4u
TZX0bXNxaN31K5w7lh1lkr2xeJhlB6DGtRfj5D3hCIwQIBPCd4+Px2PrwPC4ATGEWzyGNWI7Vb8j
DHK0wBt+3ta4YckTuBN5NnvYTTNYdsSMI2Ir+p6YuqFQ/Y0UU2Vz0yPEmiYiXsqlymXblxuWHMQh
3EeHqJuMo+CUJG7ytfGGYuW+t20i05K1FxW1Mzc3qeG3TARPQRRqxqTcx8uLf9sQDFMOEohWjw30
0AXc+XM5QpSpLLu1CnTLQWHC2kQkOAqU6+yyHBQLH3rLPmdFc5kS/96QtciqbXcappz4FEUQTdPc
2gkbCBLPyYe6W6WatvgX/0GxzTKnQ5M2eO+gil6gtq9cqlMRX/3+eAlsHRiZsGDosEuRWLsFnePB
qxcJO5MmTX6l6VhctvVhGHDQgSUYt012CWaeHGSUfliIJRTLXx63v3zrG5FgE7sWBUXVx9kIP2Jo
n0UvPreIMmviX8GTdBzK+LlL1gJHltU2BUOnIPQS5KuaGw8UO+qg4x+6Aqj/FZu2rYZh014Tgi0p
7psbCeRH8FB2u3aMvw4pggyPp8r2/YZZZ6EX8SyumpuK4MZXKJhq4nw+b2vcMGfZyzYcuY/jbgBO
VHBghMHykbtr8CfbxxtXMvLktBn8vL2J3KmrHfPS7NTNCkjIbd9vmDI0iHoteD9fM4lcEpzsl2jK
ppVibMuBaiLPyhC6WG4HQyMjfeE6BPkkvYTF30jRr71uLbvnP9izjIts6tzm5s3yq0T+9l1G8ab1
9WoqzHKkmgC0qHbdJPZoc+sBY0Ahc//Hkle5Kt+D/k4Vv0P0ZKObZ2LQRJuNgLsN85UjEhwE4xeQ
QwMR4zQ74SBVv/mhYBK5MVW4TA+tOjPZ5N25ypLgnxGsWWsBQ9vCGzYtwEHTQy18vk4UsBLiD9/7
xvsm5/grkXTlhLVYhglIAyQfEqadn174b9qhzhsuQ9msSd7bWjfsGipjHVD5c3rRRVickyDQB79b
A4HbtpRh1FrUo4i1l17Kyf9WQlNrB+/4qS27732PzTuLeCWGZevIsO6kkx0MJM2fkfb6moTBbRrJ
WY/DF/Dkbi7yIyYODdS44OGKanX2lkqzkpEP61vVMgQTesZDXzYTbdqrYB7TO9DYRs5ej3l39BqW
Je8lSP9voTe7a6rolhPFJHRrHaFbXK/ZRWZONu8nrfz82M9u+15OpPc+bTp3TS1Q7ogmon7XgrEb
bEqAqbUfa0K2sQQRE5mGWoyuDWvtXpa6wt/+9/8gs24xDZPSrUX5aEOhcQTV0gJxY86cetqnedat
BI1tC2Dc14EbNVMMbooLOHHUwWtDsmMpkYdIRmtaL7ZNZVg30QNpMtK6F97lvzLaQoeinYsZTMh1
u6eVhua9G+bN8fFa2wZkmDuTsZM7Q+td9Li4/AtmrNcgTs0DsHQ97sK2JoahlyVE/4Tu3EuUOkHy
At2oKj5not0GLQpiE55Wep7qIgU6pYg52Y2jUuJMZ76pqBqtGx65YjQA/XiWXtgSrwwkJJFjZy11
+OZlhMaXTfAq/MNK7ha84uyW0Tl5xpMOKmAJQpWlU7F3XYO4/oY1QD9L/6/6IZ0swGlVpHhzuQ15
lmxidzFBjPnLtvaX7fWq/Sjv5hxg0Pqqm/iZKxCqxKDAOmxrfNlYrxp3RF6NZJyDS9Oi1PYwKeAm
d3HThX89bv+3mvZ/HiyYHcOqS/hRpB+xxEENHCtEFlxQ2STtYXmkSiBlshCSOQIaMXuc6J8D2oy7
iPi3gYT+ysv7zScTvsAw+rafvXxu4unKyuhU8vqdIHyvUa/JUv+exh99aFo8Huyb1oieTIPPPZCF
SeVfoo4On0C+RMcnR3iNs9K+bUcb1j4xaG1XPu1uXlMhztUCqIUK3Yk7KgDhczT6/XDMdTyXm14J
QWwC2nAOzzkAnyglb4DeYL7y9qHHv26aLRPOxtTY6KBt6a1P3A8iRdSRSuRatjVuGP8kU6/S4PW6
+YN3H6Je7IQs/tjWtmHwPRNV3EwNvUDOA4TFMUpG/BiRusetWxb5P5qinDgDOLqSC4i7Gqjd8Cg+
IhtVP+d6SNWFwst63JFlt5o4tgmaAyJOPXphbSmfpjH1xFPVwcs7b2vfsHzXEcr1OZRFd4gvD+/T
suog5JZvKuXH3jTMuiRNwsclq1hoUjdfkJQo5afB8V1HbtxDpjlDRlSQhNObctxI7jyws0b7HN7J
JvUwDMGwZw7Fk7wvfeepzHOUiUB5czfk8a9N02+CyNo+n5CYB4vm7vd5ywPg1n2xKWWA+Kt5c7de
VxeJ19/6Wr8XMsu/pyjG+7bt0w3jBURUJ3kMdcRdojNx6MOk3bnzpvQuPt0wX9AH+ijti+kl6Z3k
wAVijAUp157AFqsy+c/0GLWqBBv/EwHVQbfjNa3+8jrgaLdNzdLtq/t6VhV1WddgambRoLBpYRKc
JdkEBsTcGDZLake1hZuh+UaS4DgizX6mxVZXyeQ+k3FfCK6k8wTWxfk9KGuDJcoRPm2bG8NexSgx
87pJILCI4Giw5DfSAkozj1t/05vH1BjGSiYdDQ3Ht5O4ksEhavyJ7LnI1SldJRW39GHixbJopK3m
hQY1SZ3r73MWAnsQVc5zrOS2W9dEjHmx0I6aQaq2kzOYc34j4CFqs5bBt43AMF3JSzfiqY/m2wyu
Hp/lDRKVBJoBcgUWtbT0hkNp4sYUiOVCeMTsVpbuGVJL+0lSAnru6HlOeujodf33xwtu68jwu4Xf
OTQqFH0iit4WnzFa3NWhurlddVh3gyzuqcmA1k9SQAAhVtckhn6UN5wWDJyW0VMGhPmIuA2IXo6P
R2Q5m5hh3ZPP2mmqxxjhgRGAI7xa0mTnOK0+bWvfuJIRLFGq7YS+IZZc73QP887Ttao723IY1i1z
sKKgOlfflIhOSG+1AIMwwT4HdfTcjAA1bRuDYeYTTScWd357Bk3QiKpE1JJtdrlMbNkUatlRaCuc
g1Ln8W7KEHU6drNYKwy1LLAJLJsCVKLSpKVPosib3QRgxT8U4cxvm6bGRJQlbpNAzyZUV9mh9VYH
N+LDa3/cuGV5TeCYUBC8TrIKgtqBFz9Bee4l4WCaXuLGYRtcu7jOVnqyHFEmdqxvBmiZOLm+BaT+
yEA3chA6K3apmNSWEHUQm+Rn3jS0PkR4urPq6ndTAQdjbtSmCDUaN4y4FA40omc3vKg2/uj1nbrM
juhXDlfb3BgWvEh+uKxOySXi8I1QH5LrbFe1XSbf+TSo6203tQkl43lJZZ7WmCBK70LQ5JDih20u
EjUsOMrkIv6uOBBcbKoPHocG9pPnl5p/ebxVLVZmQsZEOfEhLDr6lGXOEO0DJ/xEI8fZuMAmVEyC
Ky8vvIA+JdOMrGKdeuVz4SJ9ue3rFwN85UFOJaVJw5Lm6s2ihJwTAi7Ug8fxuHXLBjLRYrwvsnKq
WZjtfgt/oOBjlDvWBN6t7shYryyx5Y1swsayTiEA4qEEilDUwQQUtaeMzXyXR9CfcOdtwLogDgxv
G1R6EDlTubgyp6cows4+TKLauE9NABnvy4pQDqJnIZQu96SpWfzFH0rHW0ux2zaqYc1RpBzA9xIU
tjKwAO2iQX/6zfz9eKltrRsXsm5RVl93CXtiEE/n54q36RmaLGxNFMy2lQw7zgpsTcfP2FNC4df1
AQ4I1pRfwxkFJptGYKLHskVibnZ7bCNkKkU/+wfQP6+Ja1suNBMrpljaJ0OWs9/uIyjqBsiDsw4q
rapofoIcYg73zkTmtYT47/jQG36xqROqY0Qbo9hlT7qamnKnUPhWwH8cGAQVYp1WB2Cz5095XUfR
bkoUDbqdzgN9dGpscDBeucL56EFy5aVS1FMHfCVgyXQepx/KrYh4z1F0+iOBQ+SDW3VWcJAmj/6R
lV0pj6LOY/6Eupn8u5exqHohtc9+SjBmVqcAdFs/EEDJ3nNVpePOzVy/h/ih1/UfHRD7/2C6C4f9
LPmU7/qU+fEOCBrSPg9zKpOjlkDSRDvGKkbZLqGVlxwU60SGp2OdNhAhKYBKBno+c4C7fMJYgvTD
1MW98FHFrXuQszPUL4fqGOVjWX0O5l7FnxmJEMvRpQqzfRnMUbv3IJemsMGgSbvv2wzxHvzAix2o
8YaPYPnDz6Ug/sssoFbyEVWR8NwqJfL+s3IHP3ofCB+YIpf1fPwwzShI+xFWTpgdElGDet+rxs7f
h1E1/pQZWFF1lalvaRol6VWXTEN4mFYNgM7cAY3aALb+cl86Q98f5ijNsh5y10x8KUKwlO37KEq9
Y0FSN9qHQRl0K7UsFnMzue+4mMEgEjL2xMHK/5EDaMq7UVxruqbzZutg+f3VxQN1ur4hUcvwsKma
fQsfhh0iMDx3Y67TwzaLNg7sADqOjdto9rToIERq6A71wlqyrXHfGIALYsNAFv1ZAJuz1wyhF838
bZ6Xb5zVPPB7kY+UPS2gLh2yJNiFtCQHP2yaNR/bcmKbKMGpc8ATFIXsKSDJtywDPJM6wZo+uG15
jeNaBDKdcdn058xhxbesDJxnD9DcHzRWZGWLWq59EyHoFWleiVmHT5rFT7xbDlMP3re7S0GpSNtC
Odv8U5Ppjg95BUpREj4JASBO5ITzrWKr2DHLTJk6sLKQwxjNNHyKKIpX2gbQt0xm/Nh5EA56vFUt
QQUTJgghvxi86uhiQRNFjqePrZ468idpcMkttOoj6mZOqfBz8vNxj5a9ZaIFI8WLkMH/+v8pW+rh
g3SNOMDWtmHViAfH2vcTCnlhQvyDF4BFI9VqLQxvWw/Trocgoi1PkivRWqhdwNrm+8SD/hhTFJ88
nh5bH4Z5K+gwy6RNMQTGAI2SkoPcAu9bgK+2YNOD2NSDVbPqcjU00dPUIrbKkN3xPjggmEtXMEW2
RTDsOyF92ufdGD+1jfybTKg0DTXKcR9Pj6VxEzE4OZLRsSV4+Meu1OkuU1TQg2jGsfu0rYfFUl7d
Pn2ZZH4Wggzgtxus0+DFYYhPbWvceFMRzhY/aEbMDnrL2V4x1Nbtc8DhVhK/lt1jAgSBQgwa6hB8
vORLIQiC2guoDqyiG6PbJjIQFRptHEAq/Pw7ctQnCKkCKtPttgf/TZq6vidxAe4VjUIQyGqDDlXt
pIcuti2BYcQR6jaZdj19m+r2uY8R1cER3h0eN26bf8N6uYKaW1u5+lYW7E851sN+SnC1+Y1I1oT8
LHebyVUHzltSI4MRX7JldojQn3Qs+YcpqQ55ugpqtdmZYcSshzRaCF3IS4nnwo5BwG3vgIZg2xqY
eEAE0Cqvd2V/7sOFIztB62EhP25aAxMQ2OLJ7wygP7kgdufveA9h3bJi7qEAo+nK91uW2YQAyiRX
Iq0jF9TbaaD0vmdIteXnPOq9ID81TjCsSYxa1sGEAZJeKkiBY/vvMpBa76DuId9VSDasxHhsA1l+
f3XYZX4xIuI4ySv05VtA6Up1SlD+cMjDek3Z2jaC5fdXXejZrVU8B9EF8uzsiFdOfYw99vnxWtsa
N405lh2qZJz0GUXj9FnMPP5U53O3DfhADGv2ADoL0rjAadp3UE33UP1xCJ01sh7btxthEU8i5II3
a3D5zasrfZY8DSlb8YBtjRv2u9T28niM/Ww3MXoPINx4LECCd9gy7ZEJ9stQPxK1TRtcergQz62M
QF7ZtSCz3Na8cQVHo0dAJPH74z3/G1gB1L4qdbvJeCMT7kfietI8jWvExcE6PBVlv5vC1jvWqp82
5bciE+nXghhgAGimxumJLqDMXO4Qrvv6eHbettnIZKGD/+w1oP2pLx6tr5Aqd7+KaOrPA1sAqtu6
WHbVK5tNZOYJ8ArVFxC4kwOCD/GO6bzZjwVc0sddvH2NRSbcTycEJOddUF9aF2wzPeHNAYpq/M+O
NnTfpaXz8riftw0hMkF9pRdOLSr06otQ9UfNQfuY+6veqG0pDBMWEpK0iZfXF7nwnkiFN4eQoItr
4m3iyUFkEtHprlAiHPMEwpCQyeuX7Fanh01PgciE7UnXn0K4oMn1/zj7li05cabbJ2ItEEiIaV4r
nVVtu9rubnvCcl8+IQQIEPenPxv/k7JsJWcxq8qBhC4RCoV27K0Krzoyqp+Q4Nx3yCMu+XETsaSP
25gQ2Bm4N99z1SfQMlvkvidMboui+iqYRadgYxEBp9PM+t/ndrPQxrFrbEHUErxEXqs77M7EZ3/i
EtX9byjHLt/nP3+C7sl8yaQKfPiGVYazAGdrRzYTLK6PX39/Y72+CQsSmx6t6wpZibTw6LUeIMe2
y6JsjjmmSwqIejjLAwrE/yeADnkdgpJtRG8Ov2Cj9aI4YJCO9orbitpQ4NZIsXlEy1+2+Slc82NZ
rSgF0ipV097KiY4Aa+CGmimv3VjbX2dUEI3/OPtNoSWYEEb5IlHdeWkGw84S8eIhSlh9BFagOwG/
R18GvgkEdYznJwBfnHujXKLipgr9DwHy95wMqBp+vNqO9bDxe2m49GNX1thMZdPRI+/hH0SFCsAy
6X4Pe9xwHvfjGoR1M4aqAPOWBRbXRxVkrgxJaXzo22V6etz+r19ZkLv8cVnA+svjgvjyBfLz9BaZ
eHXXH9Io+73Xwnsd5D5B+ojbwD6xDIX2wfh4QxiQv+h00p+hTEH24U64rWyaeqxGzVZYgEYw5EBV
1vK5HbfYmB0Hmg3rG9OuLsGVVNz0tIS3sWzZB5lQ84kQvcW17lpo8uNCoC5ojGrpFzfuyfeNxo2j
LgJyebzKrsYt09be0oesCoobqlb1M2S21LtB7EMtcRvYNxdsQap07FFGjYRB09NPQNBvhdQOt2Ej
+kqa5NL3m+HKUPIHPe6bGqK7CvqP0Gy+eZ13KNRWvbZjkW1kX5qHeHAs+v5pXnryZwOQYrEGFtkX
VG17/z1eCFcfljmnjYGHHdoe2ITxktZZ96mr+Ie42DwnHCtto/u4gPASBLbUTfhT88QK8C80KUpe
Hn++q/V1WG+OUDzjDUs3esONdZk5ldBLvQ4rp+C+1tde37SuQcwJ9uu4v0mN9Ec0NPWZANq3s3Xr
TqwTNjUtnVGfiBRgGYLCcRtT6ZoXy3j7JKxF140Sdw8wL8sC87LqgD+eFsdR8xMZXF3X4zB18jYv
UZneR5oURQqE2gT8wLFvPaX9o1iKzSDPcSQw66RGQZHpwLA4XtdQQwv2vBILmrj80EJOp+v63x8P
yzFnNpZPyigNWBL3T8TLq+6iQwBFrsno9+Kvxx045s0G84G3Pai58rHgLI4+f38mYpAeP88T9W8L
itP3bSwb1tcznvs1IhuQhUDsEnFGc0oAwN/ZunVAIxo2kb+k/VM/9V4EwDRoWpFKy+aNZXB4JBvN
N8rK4Cl+Gm5NXgO2nnrDfAYz7/QU+GASf7wSrj4swwaYNc0Iy+fb99hPNUiYAsrwr9Fm56XKBvUh
VZr1JpyGa5R3Ht7+p2KpTjT2g2bnMpAffZMZGCmHqhieZsW+Nit9aruPhhdvZfbpXKdi8HncIZ+W
k/ffA++GNC85Sf2NBXDZmmXSPcgERZsvww13t/wwduAsBIJZ7mvdxvPprOWAw1B8/yiyr6YFY/jq
Kh7vHcen22g+PDnlPKR0un2Hqc/gEz7GzRDuQpryn5jfCMl5xoP+iQUBVIl1Ey0H4EPFH/s+3jJe
P12qMVqy8olHy7e+SrpjtpLy7WvcOozHRdVhkZjpptT4F2F6PNAk2qgld/hOG7gnlqo0BRIIT8Zb
gdBBnnqHyJ+Lc1iDQpt2Q8M2RuHwDTaKrwHjBVVSAb4fp/IuRCJ/45mZDmGzjzIy4pFluxCzMV4J
SYebnMBwDbz7tevAPrZvFSzjnft44k1YT7dmWl+EoFZ7zj2k0x637loH23ATJQxSf8OtL4rXhrD4
IABuuqZT80IhCb6BnXHYmI3jSymeIirpLTcG8siTQDXLOcnrjZS7I5ywcXxpNGURhVjEUzOg2lOR
/jgP/nsQX1x5Kt6vBRqPp8o1CCu07jMJ7UFTTCiURs2bLyL4uGbr8czVuGXIoqiLeJEiuPsSwIN4
ZofvPJr7vtwy5AavoEGYef1TuaLXQKPtH+lg/t7X+DqiN0G1AeVY0/vRcBMVKt6uUDFPgzsVAEVv
vK27pib8sQOJN+ksHul443W5LEfh5z09IbXZboRxrvYt60URTBcMxTzCevHSJ8rpc1/vvRTYiC4C
Qhk6pD1OFwHJF1Erc6He5uXVYb2hZb1+BaWLzJDx5me6uWoz8xfQ44ALLEjzUxZuajY4pugnXNcQ
S9P4w4hKZEDSe9KLQ8y2yrgcDtrGcum+isMKFPI3Ewn/ToZePvcdbpTtsjc1ZAO6SJP1AfF8XO5z
KESNce6fqnH+tssAbCiX6oI0RGEcnrt7FAEsELuHNhHxX6g/BvWWmIVjpW30VrP0UIAYuvGGwtv3
LOMf1lo3UlZ/eP6WkpNrkdff3xgyiE9Qbh4pbNVhlWTrkQf0Y7qP5IETy4p9iJTkNZhQkAKkZ9Ci
QK4QjnqKL0hHfVrZUpe42ueobfXR0bRjPTdjf+NqKp6VRv5gHOdwZ+vWeYy9pEszZtOtr0GJgtc6
dQFDyhZK3GUMtkWH0rReOHU3jVej48qxCA6D7khl/OnxbnV0YAO5TAeIL+rnzA31ssUHUSgovLQF
g+RBt0Wx6NirNvXb6LWTnkdfvGhPfBUKVQe6TpOnuo/Hayeb/vJ4JK5urPPYgCOyD2AGNx8EXTed
B+wPw3p+kjmw77VGFdBGjJTAAH4G7nMb3FVGYUozigNIAe8b35s+X37z62FKDshj5MVRg3nJO5S8
TM86Tvr8o5dOyHM/HqVrvdbf31hlxFQrtWjGW1mt1UAKQvBpXf5RNWW1cbty9WDZvQiljiGvjQdO
ERWf+AQsx1iV9XlQKYgNH4/CtVaW9ZOwJmQc4ONHXVanNO1/15AzvpiGv2S4222MxOHBvlPcvJkr
hHwp+DH0cENhSv8MlqVhOCx12+xMAtgQsAiUc3ME0d5byiDyVYaNAGP+1j3UNUWW5aMuAdj1bDS3
sgXho16G7Po9DoROpnhZwNP4eCUcq21DwHDpmkLiU6w2R8YSUnSqPSuP5yeKCuoNF+nqY821v1kH
nc1ZT5fF3GQy6GcCCp85gAzatjiGqwPL9JVkYQXIATAephdfU5ZUVzrw4jgwAPIfz5NjOWwAWATe
FU+DdewG+TN5TnnXX8oaYAkwZobHkUz7kIvcZoRrcl8nkzQGbDKddzSl4ed+MMWtrcHS/Hgo67T/
wn/ZvHDKo03c1H13K/lAjk23FKc0wunOpn45xobdsqYV52T96XGHDjv0LWvXbexVUVKYWxSi+o/E
5E8ih60iD9fCkB83V48XiE751XgTq6SLHsviwCIsjJDBeKZDI877BmGd833UjSmp15QWypdO0gcf
FRX5FhjKNQrL2kkx1F41k/5JIm32QmpunlDr1J8D6FB/CHEd/PR4FL9e+9hGjPFp0lIl/XwfzXzo
K31fxS3FMHyumv4YaPWKCrAPj7v69arHNlfcrDySDbTDUdyJP5ENnI8h9fYhN2IbPIaXiWVCbZm5
iVZVBwEd5cOQ7ISHxzZuTGoVFqmekaOuRHxp5phelxYyFvsmZvVib9yhn/thMTQS3sqviuLQrLl7
uZZI7Gt+XY83zY8yzVOJ5PFtZpH5LaUB3l4nSZ/2tW7ZclnXQTuN6+2Gz1jWBhNfrTpTj1v/tSOP
f0KJxWlkyizHxAtAQsocLwJpDdL1ac7+fdyDa1daZizTxvdysSz3FCTTavGXw7TSkTxu3PX5lhXP
eijjIZsxOZh/CqWmoj2XBcq2igyM3I/7cAzAxooxSkA6nAbT99eydIU0eoH3ZV/b1kE9ayAl/CYb
bqpGWMbHloFqIf5nX+PWIc3HUHq1IsPNj3GVaeNpOc/K33KgrmlZHeubXS/SpRXz3GDqv5dOo9A5
g3rhlsCjq3XLZOH4Iz+XzXwbMwg8QlswPsxN+N/jifm1749tXjekKZGB0ys+noxNfiQyyK9zZbxj
47PuT9Sg7qt6iX9CjEkSCM5HdARpFQFyTRM/hdNOhHlsQ8Z0qwXIrrAl4dcayHo35M9tjSeHaXHL
bs1cxqARqvDtIBNgZz6EkJHiGXZ/XCW7MouxDRkrAYJB/dW6EFoH3YnELTxPjhz443V2DMHGh5G6
NBXihvkGjaRPJYhlDspPsmNlNtllf30zjW2QmK6nAA97SOyaRHwlkdDf0rYKzKlPCw5uNigcPAG1
HC8omJ4WVJIkYbmxh11js4wbQkEmT0U7X3u85B/9kYfH2cuH00A3a3ocNmgjx6KqS71WEYlXvyH7
KokoUS2PSXy8OK7W14G98R/c96u8K5YZAIQgPUGVO+vOIe/Icn7cvsPIbbiY9kzBVRXMV3AIvue1
fFp56dkABsE53ZIVd/Vhnc0z17QOvQYzlCYAiKMw6QtH3PIxUsPHIcUfj4eyrunP94fYJoVrCOh5
K5PMV1nH8SGq/W/zEHovOiqrd3WOa1cNC93oyxGvxpbZqzYSSQJ+kCuoGd6vFLTre45AalDH0XkV
S+m6rXJ3V1fW4d2bIJi9kM1X06gz8YL3DQRlVh72XtJPa8Fy1+7De8c2yCwaJSgBZjpfUw5rmfNO
ntp83JgyhynasDLSGDVn0Ntb8aFpeDRp2JFLKeL2NAWiHq+PN4HDXphl8CJMBgPhIO854oW4QAXu
P0Tj+7CJ4DCwjDFfliWCBO5zQ/F6jbP8L9ChbBE+OrYvsyw9rcCHDfaqMDv4IHCL6CfZA7PeN7cV
obhM2UbxjGM72TRxhKrB1H3oX/VAz1Ae+Y+X9K67CFJ/+Stf+o9ekB4fr4VrRJbdk1bNrWc87NSm
eO2BcZF9+zLq8aRq+rxtIK4lJz+uygzq9YlSHVybkH1lEheWOAT04vEYXLvWMnQdBYBm6Ta48rJC
DYcvkxZUvXiJpkfqJdk+1G5sY80YRQAkNDCXElKRpGSflnrL7hyrYOPLorxh1dSE3ZPJp1Ok1Kf1
2TlK/i6S8ktMhg3rdiyCDTJDLUdd6Wlon8oBr5PNCJKdlVP38SI44gcbWQY5gmA0YAV4UuV4IdCu
NQt7ZUpdJOQbuRw+lry6e8tw2dedZeYiLT0hTE2AzpoBBVvhf6kmRx16X+Zpeb/63Ro+ON75NBfb
2DM1dX3LU50/kQA1eKnM/o1JvnV3da3M+vubCILF8ziFdQCnVSfha5qK+L0HRpMNG3e1btl434Po
PZrL8gU4zI8kiIe/kmKI/nq8EN+1WH5xpNs6pGJIjarbrHxpVHAldJUbn/Bu/L1ggmM5oiz/xA0q
JZCUak8j745Tb/6e5ok8TcPms7LDB9i4NEXI4sUIk16UisVnIntyTKsAyNy6CjfAIa4urEMe5XTC
T0XqPauyG47NuGa7ObjsOz/Oz48n0xGF2ei0GYIeLNGseIHMqjmgFBzpzrqFdAwcvjgtcQqmmH09
rUfPmx0nkN5rWZyJF6n7v4lZ5i/IIM6nqhRfp3GeN5ICDr9mQ9YaQ1Hr4OUlxlOdGjWce4qXAT6h
jKajSJ0MTOySdIlim4wuohQaskminkWwZJ9kimrQcRnDU1bLfx9PmeNUtonowNw65dybypeRkvwF
6XfvCyqnivBSFSP7KoZGf2y7kN692B+2MjaOPWdj20bRI2MWcfVcZoO5Ki/PURJf0hPUQnduaxvU
JjpWx1VHxAtylT4QPWBc432ZHxKy8xEntkFtwkNaLvOkeikVUlvgPNZHg9r7K9Iu+QZjictyrBiA
dJEa/ZLiobjo+FWo+IbsE3LtbZ6e64p9erwFXMthuYCe1qlf+ylW36jk0oSL+Vtk0TuaA2jyuAeH
xdjwtn7yC2hN1MWLT5AHkYnXnwFIlqsvCI6ARYXhucrrnm8co46jwQa8zXk7BT44yV7KcAL+mGkF
ZrIhaBm/Ph6PY11spjpmBMdXM/Ui5OzhvooH2pIlJDu2hU7ehX4QbGXxXDO3fsEbjxZNbbIYmMoL
yAPQC0DnYvpk8O4GOsEwD18Cn3hkFwgxtgVQuc6TRnQpqAolgUIAuH7CYxGo18dz5thl4bpYb0bS
lGoKulyiSk9RxLONRmEM19O3ut0pmRGHVkgw5QVDvacqn0AqfxuMnhAOxltv267vt4L9cuIxqEwq
zM4YaPAM1gI5t+i1jjZPe9e2taxdClpAJoOCPEigfhWYhuEYlv4WzNe1Zy0rV7EJsgKkEU+qzb6u
koY6Gy6qG6AovVW/5RiAjYIzrRDKK+MaS5ylwbd+Hjx2qrtY7XzkspFw0FuJ05mHxRMb2Ncg0vVB
5dnnx/vTYWk2BE5OE+iDQEfxRPz+TBjQssYciO9fecWfNOFPj7sJ1vn+RWT5ExoOZ7omOGufFZT5
QNsM6jRZP6c0VwfE/tOhRUldhutqDgIyoGm3aA0c29fGx5GlqkPRrTykEgrQn1Z6Hl3X8WtCov8e
j8y1+paB87wGICZviqe5GNc7C2h562If6X9so+NAzKPxNpjg8xF05zcEW8nTgjHs+3TLtgHXjAcv
/z456SKfIRxLr5W/jxcjtnnNhFyyfoKCDyhgGSqVe+iYAFIGQY1sasaNyNc1+ZZ1QyAWdxBoMWJ+
GqhUfb8lBNhFu+bHxsSpIshyKLKhddatmD4FtvHt2j3H1rThcLw02cR9ArchABo7AN6zHLUczLEe
N1XCHN7P1kL1A68tKwjr4GZNitexj+4yp59yQC3zYgs55FgDGwYHoZ1uVF6GcZRqmQ+ICnF+bsLI
XbO0/v7m/DSqJRmBz8MIajMeeIEYIFqfSyBNv6Vm5+rDMuESwikLyrfQB2MKnBtL+i84Z9NTn1B2
2beVrDO6MZ6UhWjQhVpiekdlLLvVgMPsi8xshBsKGgZUuSfeNaqKT5KQI4/TP7SitxqQuscjcE2S
dUybXBctHwuMwJRAK8hKDGdwq9FTzuf0tK8Py5wjk4S0q6MKCyHS+J8yi8LmCqlNOp7AVjw2x13d
2Fg3YlhbxSzDUFIGv2eS/i8OMuDfKDC8G47JMVs26VkR1Lr1Culfgow+hUN/bJvqFGRb0C2HzdmE
Z0U4pj0kYf1Lw8wTMUiOeTyMN1bB1bgVfPMywttXqDA9PIJAkZDgOc1ltq9qL/4J2eaTLIgIpoZo
jaR+56FqDzVlOz9+HdQbfxF1rFGVmudLz4fD1HZXnamNrKhrTS0bTouWpgb6K9mBRHjw0sT/X68G
UJAJ2W5sG9fUWyeyBzXKEIDL5VKJ5rRE/hGK3Btf72rast++VMDsQGztUobqMk3mNjfd+bE9OU4Z
3zLbMuxS3rbLcgn1dPWWZ2OKcy+rQzXs+nZmo9UAVSPtWGJRKTMXGcTXJt6i1vr1tDAbnRZJpnId
NsslT4HkJF8StqV39B3++3PIi5LyH7fiQLpM8AaLOeWX5Aza8wOYxN/lB3Hy6HHcCKx/vSmZDVGj
KSiFEr9fLmnSvdLRe6UhvYReu5H0+/XSMpvcLOEpACheu1z8SV8nf7yCDPxdZsqDasuN+7drBJbF
1t1E0szo5cJYGJ08kCse6wnc0JWKtirlf33JYTa5WVOUSdRkCbrQ0LuOZC7PUPxMzybk5gxM8teA
FGLjvc+1oSwThmRclpUUe3WQ85kNDaDtW97BtRiWCUcD1xCZrJdLAy7t8zKlxbWO8SRGWi89TCLV
G/bsGoJlz3iE8WUwL/Chy2cVDudEq43dmvzyFshs0FoEhrOBFesBrxeR3zXR/RcJ/qUjpNnEewH9
D72Sv0I++n1WhGoDz+PYYTbzmZYMGJ/MQ68+JBWRRwzeMwBizkuwparo2GA2+VnHZ3DkxsN8Qd0s
sq0iOFVtfaj8+DyW0SsoAjYiF8fK2DxoaTaILI1EcFF5Xh+MEMt1yPEu99iPu1pf5+/N2dmpqBAI
7nD6TMOXuRv/ZGYjeHTsXBvahitZCTJcihWgWv/VePElmPBylYWfyqzcIM9z9WEdz03fcdxmI8h0
t+JYefkFooiHJJr/rBK5EWa7JsiybZ7kY1A22XLRqbj6PPzYZXTD5lx71LJtv+xUTwTDDhKfCx+M
r/67WG54WNdnW/ZM6hlp1HyNd3WFelBWjvM5wKvu413z66cU9hOcraKqHOaCXFc0E9iVX1M5PJG2
+x1wlvdhH73L6/H0uCvHEtu4thgiaQSEdPMllCo9NCXqhpbgnI3JuSD0f4/7cExWbJ3aqCDJWrQ4
I0mo5T/Qd23JYUbotC+UsdFrIPDMkeps/QuoZr8JCm2CpQvHjU3kcEM21VnSFpTyOZ4vIGIMoJce
5a9zbr50Cjdn6anhgAfIYt+msoFsUVlCvjrJ/EvatZ5/KLXH5btFFF27sa8cFmFznzFPZAUfVHAB
FVzwTq8P9LwV8hzQsNxwS661tuwZdXthzibfvyCJ5B0gc8Wvgx63AkBX65ZJS2FmzdMFMzTU6Zks
cvoGMjT6x759ahm1qobZUN8vcFceuffC06lAUAPm7sfNO2bfhqZJEHEkNMXUlD6Sd02dVleRxMFh
SDd3q6uL1aG8OW7mzJtqCLP4FwWtC2hcfoIG5e9Vsy+7yWxkGop/QHkSGtwzG04+MIRi87Eaus0K
TMfy2uC0npVziPsIzjRmxrF5Z0CRlN6gpRnvI39gNkKNoQwa/OIEGyhEbdYMpsTbwkCD8niFHc7U
BqaNIJsrx35A64AhGxz9l/+zsUZUh2BAfupxN65pso7lMdd1CU1crLLyv63sS9Cgkod9bVv2OxKe
4IqPTapQb3nUAfSmYtlPG6279qdlv4aPYzmWJVovgJ8UgfokMgRcbb2Tf4DZKLSl8bKStTK4LDWe
Toei8M4tCbPz49lxfL8NRGtU2UJ+iuHuNuLUJxwlIhFZLzxzvY+Xj9koNGnKXALu718kSfxblE/m
G22Jzja2qGPv2Dg0HYYUXJoev5NkTv7Quh2aQ2DC5MPjCXI1v1rGGwcEkFs31nmR3E2fBN9I1Auo
nG0375r/9fc3zfuebIBbzeN7FIysf9f5XV9d8p7406ULCFCt+0axju5NNz0Di1FCx/je+zXpL6Bp
g7aaqRjZSAG4hmEZMFJcJCJhzu9qZq+rgOax1LK5tFFTb0Turh4sM/a7IUln1awZwTXFX4EgrOkk
u4Vlu7cLy5aBS+7BDJvxu/BFBko7FO7QkPdnMBvuqwxmtnxp2bUg3arD+mkOUNaR1++kav8elug+
5VuhtmPD2pCyUfGsSCfoNJcqJ79HLAaPcVEDfLdrJ9mUZwwUf35VSn6XLWCREV6IaCHYxt3Jscg2
fIw0bQ7deD+8pHgdnUvu30jf/zZVMt6XeLFBY+OE4vuyisZ7SiEOwQskZQn20vnx3DhOy58AY54c
p2AKwksf1VAVhS9tgvIETq+XTul034ljI8R8VPej0pTjxGEgl/fTkv7RDi35rcp31n4xGyFmmrHo
EtmHl1VE+ftxDOzwhrt2ZHdsaJjsIt0PxTjc5xxQeu6Btqef+AUl0svVD5i8jYPhL2M+fGwN/3ff
uliGPRZzrRFikAsUKuqDLHtyjurJv4xtlV1pnMdiY21ctmfF26xD9tMreHgZlf5HRZCFhv7OVoLS
0biNFONaRF1Hs+kOEl3VvhroXQlxCBX4MTbMz9WDFWzLOAqzNFPTPRp6SMjPac2WYzG3WwInjqun
jQ0ztOhVq8YFEkIoOeoNHPma5olY+QEvSfOxxj+PV9zhSGy9Sz9RahhpGt+huiQuM0GkGs0a3Kde
vUUh4+pi/f3NkUoSA/BnrMOLn/UNpM0AUinmGFFaOW+kJF3Lsf7+poceKjYqVT60zLmHNUYKNPHv
RVC01f/2zZJ1as/+MOUJqiMvfYi3KpPi2sBVo+9Zu6nq6Jol69gWEQ2CEpUOOLZzaEUPqrwA2/xn
hmPpvG8QlnGTLA6Zb3BFETxCWpgsESI0T9CUHQJUYnkbfsu1GJZp6zrOF18hwolY1X9JSyTtAxRv
fNs1CBseBpjk1OZwHveG188jHuc/zm1LD0sRiD/29WDZto6R2ilbHt/TnH01A7SFUq3UYQkBmn3c
g+P0s1FiJupZ1LZwq340flzll08rjC4uxo/ZRP583IdjFWyEmBzzBHUGBb8DzZA+jYvx7vHCx43o
wOGfbCBY4HUgMSM4Wn1Wt4epJlAO9hk5VSbEexyvkmOGAG5j37qGsv7+xroj5hO8N5XTHVqtU44y
2K4ZQKQzs2nfjrVxYemgqpb7xXhXsqX1keMV/Z6nQK1utO8wbZsqLYJY60CV+L+YX+MQfwkW+jVZ
doI+mQ0O03EexH653nwj8k3wJXifQlN9417n+nrLnvECiixAjLwJn8vntPfms0rC6ezxutjXg40M
E0nncQFBvkvYerhVy2k8IYX4eyp0snHKObaQjQ4TjKcRgZjwpZ/p15Jm4SEfKr6xPx0TZMPCGCu6
uVii+C5ImPAjVIV1gbLwvB8Pbb90dOcYVm/yxgyaZeKgX1rWFCVc4JFJqP61xU76Z2ZLX85ND9bb
JoZyJCir6GEkXSNPIENEf7s8UmCZMV7AShmVLb2aIZHduaw8Xf6T1H7IttAHDr/6vQ7rzQxBaiDj
s5zhuYsOsqkVe54X9sFIjx+8PNl3rbPBYWmYsGRoJ0wL3sCLo0mQJsvwAHp6PEuuzWQd0mrykBVT
ayK6qUEjOxtom5ZCweGt1Ab7+rAsWqBaB8mxFBKkK/ImbebiZOK5ePKaTTZ9x1LYoDAIF84DtNzm
69wF72VbvBrdQx8ovPO43dpQjqmyUWG9QIGOitPhblDZdhId5EG/K6kOHop1H8+Uw2/YyLCx1p6K
YuPfRcmKL1ETBcPBg1r4PqF2ZvOf6UEC/RcUoDskIBM6zFU3yfdL7zdbj5WOg9qGh/mi7yK/rXF1
NCibAx0giM/CTD81LOzPeUiKp9rnw1+PZ2uNkH4B0bEp0DRqwHLejv69YTx85TVqAfsQXspPobwt
+okdNEQijmHQ7Uwq/8SBlo6oz5tb3F5UZz74qENFPyh5MFm1Uy4ewcaPfhes+yBOjzx67zOwMKDM
OT11aog33IlrgWx7D8pYd3nC7n4T6c+AYP/OcjQu1gv+nIDIIht2wveZjSyLajo1qF1DXxM4Pz6z
iiTsKTUBEENwkNzsk3WlNsBMkpAoUHeyO8qQ88M8VuZKBWjXHu+yX9sktTFm86DGseMeu68aDsSv
2bu2xFPj48Z/7VOojTLzpzCDJrxm9zHsojMnWQuu886/DOHOimZqY8xGWdcFHRaQMMfrU29Pyyg/
xFG7NQTX/KxDe3sKTkuw4BRkd4n7F+rkSu/WhmJfJAUpgh9bJ95SZksADWhdSdBlTg0ti9941+lm
4yXctQLWVZvkYIwJ255e0pQWd5Hr4WlMJHmhBdlCMLlmyLJoKAmw1BcFu6PsDQoIjfJnecoDzndl
4Gli2bTJepBmlcq/MzXkT+U0Id8YyT5/GTLOtrKbrkFYh3jPdAw3K9ldzzI5qBr+Ih52sk5RG1o2
5xDlylDxejcjGf8jEOUE+idN/F0JG2pjyFIKoqlSeMNdJgboTT0CdjdvZpcdW8jGjy3DOI9JLVB+
DIHXg4Go8ZHM4VdoO00bsbirBysWh/hLxnIUz96jMVMnRqBBma4naliGfNdLL7VVNKEhDhrksldr
wY95MTUoAaneyYBNbQhZD3Vd8NgYepcT56d0aM3nuczm84iUwa7Yidq8aDPtIdqbKpRngP1AmyXE
nR3qt4/9tGP326xoUdN2ZeHL8W5Yp5qD7nneH/NmKHY9A1KbGA0xUdHLcsHsG03fNd64HGm4s8aU
2pRofjKFvKojem9CzxxK5DfOYay2ZM8dc2NDyIAOBF3cwOmdIKn3MiedfOY0et018TZoTBatH05c
YGJWcJo/m+J5iMctHhaHXdlwMbE040R0tW76HjVijS/EPcGD+zGYqp2O08aMgdk2Q90wQ0is5b9E
gV5pYZvF9q4BrL+/OXybNklrpJLIJVIQpxVzoS9pG/pIkbX78qv0J6gYodWQdGvZUxOrz4TrMT8u
w+xv3Xl+HZFSGylmZKRN0WagVaohj40qohed9cWXOex+b/0shh5XXm64UddOtQ5inbYxGMj86E6g
Ro8qqHEh4S2WdSTP+3ardRKXbTn0aUmWexmNiLJAjx5770KPb5aKuUZgncINj8JuStvonnpxbHDW
BJQdC2ijftw1ABs4piIzF7nwfeQ+ZfIJ6pn9vwgi+mTDjTq2q81qFhRSUkBM/PtiDLSURfmqmy49
kGraVfRJbdhYA+VhPtddcO/LZPgLgg7sQKdYbhUkO6bfRo01VRFxQoMFkVbVNydRAzV7qkGQXO47
xGzQ2KrW0eVlTe8R4BpzDIqezuyslKQ2ZkyGjBbapNg8MKkDagJzVAMOw8cgKfYJxFNmRdM6E0nb
gQIECQaz1AeAiUCWOLAsDPZZGLNMGJq6oYq9Ibhzg9y8RgL6UIV7r2O2aGaE8g+azUV074eVHmXy
iucgbIrD/8d10mUCtgULTqu4CNBFluoP6bKkV9/L9KWKRb2xiRxd2NAxzQkD9a8il1mC82c+IJcy
kZNSWsq/MkkquXMxbAAZyyoWNXSY7ryIOvFbCViNf8BpVyUbGZ5fp/WoDSHjMuAosZbIh6Xiq6Q1
O0d8nL52dYtcd6XU/x57vV8nkii1w2uUzDRhhAcyHqbHCKxp4wyicxUNH78/lBHwSy/VVsW1a3XW
398c2awIykThmL2bgNdHFNWIP75XXS+FLz4/Ho/DTdH197ddZF2UQyAHkKwOqhNlJtNznsuNtzjX
91smLvyRQRrJm+/CE91Z1cBSJPk8n4K9L8fUJjIrJ2CKZ1Bb3IHvQglrMqkjiyEeNY3Ar+2bov/H
2Zdsyakz3T4RawkhBEwzs0jbVe7KPu4mLB8fW/SiE0I8/d34/wZluZTcxTQHItWEIhSxY2/LUysm
QuGpaL0XgZbvDaK/H2hePgZBAH/WnxtAmVfXAGuu97qN4pdxHBb3cs6+DjFmcvv/O3bBBpPRGMoI
fbH4qTB4EZqpj8+/QTr1grfh7U84TpENKMvyAJG2Ltf7vpEseoB2EVfvJ8j/HAzHbFAZgUB9Qwbl
pwyHk3kBSwG4G3ee/M/DmUIbUFaExqe0jvXVsLm4FIaYC6PJaxOzb8WKsyR0Ul6KDmgan0Tvjq2Y
ZdpNjdLiFBM/zSApg4aHrjBnPzHDz9vDu/bcMmsqSWN4lWDPM/5INuzjjGNw9nbhWK4dt0ybe01O
Vh87zgKoY1Qm0m830ManY3/fct39NLKkq3FkgSof04zUfTqL9TvQo+FOIsz1/y2jLtp65R4YcVLs
tjn1kYnv575ad+zB4SWYZdQGKO8B7LLZPRv9X4aHP3UNedZSvclAyHsaafBqKoCeOrRYNqYM/GmQ
X8xXc9/5a+9fEr3mrTmxSPURsA4qQs/o7Q85XKzNOya4bBKwjGyHCqI7VeOlvAZpZC3mDwvdBZg5
1u4vgBkDCBnQ6exesvkLqX6AlCq+Q+71wjOe+iNogZdmV/za8aK0MWb9JLKhMaO+Vj1kaKnXftp6
U7Qf4G3fnBM0uN1eOoc92txjJmsC1dU8EyfitfSelSG9S9ZAv0zoPOwcOseRthnITAvNIpq1NEUo
9zILePYyB+nhTu7bNbhl75CmztiKxOU9MTR+3fT13IL+KM53rkPHFRxYBi/qVWU0nLA+Pe9eKaS9
78iQz6empeJU8fkCmkDw3ibzvUdQ+Li9Ka7zbN0BHLfkWMwZyLJ7pDFjYP6KsCxSvbbX1kde4fZX
XFtv3QVIVZSRmhlNUacx7WWK1p8KdPMnEtEu2nHxjt2xoWe6EAPR62IAifbHf2RUmZfgI5mOMd2G
Ni+ZmddxKbLW3EsRJngJRo1f3XnQ8z34lrVhZ0W2OfeamXsVQtLvrOICHDBxE5U/bu+Ba32sqB1P
j2aO5ja4/83dBaFvCnhYu8eP7zhHNuSsRya5lbkM7gVvRaoWv77EAumEgqHCHAn/1+1JOA4S3Sb3
JFSnw6hq4iOBJ5a2PUN74weK5v0lIAcx46GNNhO9qiiKgMF9psAvW6J7eCbtmN7++649sExctY3u
h9zz75usWd9oVlS/amr6YzUJG2dmVIgWgLXEX9+6DgCov6wJ1C9u/3XXylsmbNqVofE/D+5lmb1u
+AhGdIidnMugP8bnGto4MyRnpd8gRZduXxDbP+/m8NsSo8Pn9hQcq/8XzCyKPBbRAvc3tO0fTIPQ
v68RixwbfXOvT45mJZY1D9oSNylaACFoU6lTIHZRbK7/bllvz5K4SpKE3qMJE/TNRVR88WmnjtVT
bHQZRVftUvgLTVWVIJNDoyYiZ6+vIO95e3Ecvs1Glwm4ZBXXXYKDP79pguCzaY0A3gTtSdCyYODU
OTX1GJ78bO9x4TivNtqs6WOztHmZ3BvGaXlpxgAqdise46e5jPZeTa6P2PZcFlx7mwgMmjGqACo9
OnpRNL68hHPT79wZrm9YHtqQIEiCIebXXgqAtEBVedcLjmLmCmry27vjiAB/81g+ObpqZa1ZGp+m
HGEsK/wAz0sOxyY3NJgvMak5AOvBjhk6vmaDzzRtodmNTGTKMTqf6WfegydWVOwRTSHrOchif2de
jlNnQ9Dimq9o7lIJ8mFheA8iPfTajTjfJq4fK3R8qWka/+UKpFzlzHaCxM0g/0ZZhTYmrU8miMXV
bYJkjOLvmnWSFbRewS8D3GyfpTmZyI7ROg6GjU6D9AIEPMBeBqECGqwn4fstP/F27R+WVeyRcrqm
s338ydEwNaLchjQ07ed2+R7BDbzp4igY7sHwnRSvNWvC97cPoeOGs+FpXA4xCFoDkpYsjx/EkM0P
LPK+HBs8+HMaEB6kuVyQaqj0mLwCGZt3zgQVB0+0dQ1UKvbMSHDOisKAhjqjdfEuBs8TOYH/jTw2
BFyIZ+XRJLjcno5r6607gWoKq+yxK0pL8N9DDwO0CNN9FBj5z+0vuHbDcvfogh2GMkfypApRY0EX
bOB/WKYk2pN8fX58ZoPQwBIxy1n2yX0c5t2neIzKX+gW3tMnf3594Bv/3G66VNRkuDeh/wVihKvw
mh88mvqXC2SFd7bANQHL3asmjuY4jvDSJPl40SODMgBeHzs3l2t0y91n0psrEJ2B/aqL1OsZ3U3Q
PYEE9yFbYzbTmdIoXProZklhyoRcZGGo93ldPTnu3E2u/7/9/uTakJSXWVLH8T00NrzPvGLIVgxx
rXYu2d98q3/fsswmOQPZVhdOsQa//CYtRrPp31igQRHy0d9A1qIvWUw/mGn6YNh0FzXyukI9K4n9
5FSvwpw2NZc8rx/3VV1c87VuABNxsohuxf+RgnLw2xK5ofOPRa7Mhqyhu3RWNTw/mvch9UvzHBob
MP2d6+t5N8kSy9bjZPajrqDRPWdtk3I1v5DawKGUEFNowulOTfJhXj8CkLQHYnjeqzAbv8YykVQz
Avt0zFn5nbP8vyxG9Kd5vTx4066qu0PihdlANp4lOicLOuE5ws5MFeOFjtCK6MPhNTdAa/GEfTN1
+JEnUFyBulN5nZGkzEHWDfgkSW9fpa7JWjdFE/f5CEhpkAIsoO57SGqCzWmVP9al7+7QG1Tu0b87
DqFNmDZ2ZASFSr9eDQ0+q3CWZ7AL7CWKXINbgQASt2SkdQY6k9+hO8TAzcWDsszl9iI5CCSZDXkD
Am0ey87AgjIVinPptfOJDNUdmwClCdUHmay/UO+PTmppPpEhfChRb7z9bdcG2cHBwla/KBU+HYsB
zdvxVzMjQCgTQLvznu1UWBw+ycbEeQgIgH1foYCM0mVxYgD8V0v7I4iDfmcNXfOwogIeDzVDFxLm
ATUJeWmGAEvYZpB9mbP3kV99u71cronY10UE0uJu2JZLmQoJYla8WAbyUEYZ2bmQHGfNhsg1HRkS
PmxnYbvZiwzwPrw/9mqBrtGt4AAHCUUbNW3bPWX6Akyof9k6/m6vjmt0y9op1MaLNtqUT4qCQ7lq
ATwd5PPyWGBgw+NUFy2VMgAG4fG89C8QhUO4sztoCTanGq1HNIPMHUsBjQ5haUjyRFIDvty+Q7X3
7vYKPf/+g+LRn7FBb9oMPP8NS7cOAdOMBTQbw0cSqPdV7X2dd1kGHeZgI+VkQD1QhG3f6UZofM13
jOt/+qV/Peld6mvXblt+n9e5JEJrltIsK++yXq1niDt8ur1QrglY9qxGIiCoY9hv+jydtz+2N/Lc
gmjwIMkgiyxbbpp4NsW0Yo3mOM0AJj+jIvCwdlF3Xqrx39vzcCySjZLjZU/VLBlLcbrEZdyq+sBV
7SySa3DLmjfaqrVsFEvFMHV3Mon/i8d6j+bGNbhlzA06Xj01DyyFvkN/KvLma3k068L4tu1PYmTN
p0Z5nsfSrVd+yKYzOB7eoYb4sZ+Hfw8ThzEbJKfXSdVNjGOkSAsBktp87woA2o7t7bZyTybBYlyl
JA9xgNAVdyKKPfr7HVGu5bccMyUA0w4hQZtVRiq0Hq9IGIXtwZvaxsYxPYP3fYWaw4kXGF1RJJ+Q
Pt+jrXdcczY4TuXMa4qRw3pD/R70dgaEvGBVAyMTRLHP0bTrzxz+2CZWM63yMtXj0laSE+hFeOSs
1ICWGaMOZU+YjZATHGpewDCDIiSpP1YSvQ5eLedjJ8hGxSl0P0GGDrdDQYApzzatpYB4x8oWzIbE
oWAnMrr2uHs8P7hAAv4jWkX53TAlOxBax+rbYDhd9eDUnNcg7dvOx0kKv5m1kQ+5XrzrbRNzHCRb
wNNoFRRFywOYWPxO4/oHrxEIq5bvFaCutU92gGoOY/sLBQfugHmFwnSKouCn0SCYqwfAG27PwTW4
ZcmyDI1ceopbugXGQOEpjpALV+rt0V17QP+8hHQIzR3oZmCTs6YZ4cLKGAQq1Vqbl8O8iZrf/oxr
EpY/BhibMTIycMB0oT73JfhH1zz57/bgrjlYnph7LfTp2cLSODfJA/WK9b3uBdg7yoNdOcwGwRVV
P/qdWoKUg0LjbMBIfRpJvGMHjsWx4W9VvtQlUlagPIPW4J3qG5XOCFluL45rcNsPh0EOwoaNT82r
xtNvShnIyn8/Nrjlh9Fbb4pxnLHyXF6bQgSnhR1sZ2E2lRpviixRC+4fk2h6VykA0IxXDDsn0nE1
2BxqhtdjD36dIK1GT1yUMeKl1HiTEyDX36Nt7N953mWwde2BZcJ8qJia0XabZsBAvSHxOj72HfQK
b2+C4/jbdGpJ3XdVuFHOtQoWXHGw+TQU0bQOc/9y+xOuCVjmS1Abh8Qm7tFmQu2Rzyg6DeA135mA
a3TLfou5Hfp6GYM09qH3BunA4kxa7+uhv27D20bCakoHUm3JF/1B52CtncaDzLLMxrQZPgRtRktI
aUQgPQZRKD3l6Ic9djnbWDZRegD/aHDJZRFyH0JI84psMSgr10M4RmYD2CjUTMJ4zXCvzfJrDNKB
czjupl4dJmaj1iirufZBdZlWkj8Wfv2Y5eBEJPydmMqPSbfHn+04/zZwrYiScc4KHB9VY5V+c3bG
bfOjrL1jworMVs4cS0JbhFpBKjT5Pq5geohKiB0dO6CWBxZgk6VQtQhSWegvulj56f8jwHWYVmAZ
rkhYLrKFA680dewkqvZH3Dd7etKuhbfsNp7zIBhaQ+HU8QggHG0lEDBrT55ejglZADb9Z3hClnEZ
BKj80JQJgN85JmBrBKP5z0NLbwPTZKZDHXRtLU5jsABSJ0Eeh7ttT8Fq84LPVFpsWJoCKLtu63kr
Nc4faAsZy656zJBFaeO92+03Oc9z37A8MJGKrJAmX6G7ukgqPgqviPgPpeaq+8VEFpTnKMzKH6Yt
k/WdaYMcEoJc1nFUvq2kD7mu85T00I88g6/IJGonYes4djakDeLoZTF6A2Y+gdCpCXt9ghTZHjbB
Nfr2+5OHs4jQqYu+Xz/tyQB9ewh+L0ipHwu3bRBbEZGS8AQwOeCpPgIYUN/lAV63xw6cZesZXQhn
hgI2jtcU9UPg+9SqrrcHd5ijjWEDP3hiGoYwcpIarJoarErNCAbBCmShl9ufcK28ZfGMx3hwJoOf
xlClCEQYnjkaEI5dhDaITTZ5K8HHhrp5i9ILZx2FDDbapA/9dRvBhpb9XKtQAn2+CXUaCEbeQfG3
2Dk1W8rsGTO0mdIkmn2xkWgwUVAEAb1KNL9X5fA6QiFpGk9RAqKG29NwbLKtohknCchxZ6AxNhC9
RIfuRQfFdBp6vtc569hjG9C2Pfs72YMBkQrEekZTeSnXXTUB1+jb709sdwza3s825I1WwEL6yXBZ
Eihs3V4c1+DBn4M3YHChYKbGCRrlOxHM5K70suLl7cEd0YxNj6ampfTCDFSEokI7q+mrxxGkVqcA
beTBFmpM2O/bX3JNw3LaGa891Lp6fIly9g8reXEfD8tB+IiNWDPKnyH+jUUizazT31vQNdO/h/66
DVBrJjwUlhqLpHN/PJNBsrvVcL5z+B0LY4PSRE/XchwnH/ps/UPFIZflN7v8dK7Bt31/ejKX3DNz
gwuCRMBHxxq09SuUlnc8ouP02IgzufoMzfRLklJQxlWMv+QxQbGZ/owJe9xIg4+t/3ZtPJlEg3Cs
o2y7HtDEoUo0MXbLVFxuD77FFM9ccjbMTKCjiubJnCAb7r81fnOmlXojx/jFfqOLaxMsC45RdwJl
aYdlWvUaoco4gZGuTjr9eGwKlgPmRSOGBRCwVI4I85p6fkOj9bpllev6II8XVvvPTah8k2VeZuAM
PDK+GUETsPVtoEyxs8kOH2CznRVBNJFWbWYQg6exxwv0VGT055IxsuOKn/9CYEPMCg6t9WIO0F7o
tQOAn0j9+oDzL4btlHqfP0ogD/1ziSSabpHravEBpsKTSPiD9OeUFsgLxsEeh97zhyn4i/KsGwBF
qZA5JUkSnPu5+K+P+J6U8vMeH9yYf85A11CFiieEQqwNX5EwfyEglnqWEmApJe+nMvzWmnwnv+za
DsuqKfidVB/0PC2iuPPR0UT7KgA1VkiLNkWJqut30gGuD20r+eT6oDFUNT2CO7BazD9FqPirBP0Q
beHtOVHXltj2rTq59hH2veqK5EscyvwzWo/2MgGu0S3rpnNdJjPF6GYp5KlKuvm8j05wrY1t1ZVu
tfA6YIYFUIsFkraXxg/rc50c7LIIbDSZUvkKMQdImQFcpc+xl/gnCvTG5fbd51gdGzmWNRPaCGcN
mxvK4p0cy+RVqFA7vT26w6JtvFhD2DRmIwQWCAnvYzxw42J+v1XcD5uBzX4WD6uHGQjkG5DxBwUR
xKJGkIrUIFbaWSIHlCqwcWBFvupR6TxMKcTRdeJ9VWuU8g6wvu16SvxzGYaP5cpeTTmAEF3V7nzY
tTeWhWdm8qpO4krXoMaH/B4wn3lX/Hd7a1yDb78/seqsZ55XNyH80fYaLzTE2IHvPcYBAszVn6PP
iqIfYN1SNDFHCWyOG+9+bvvy5G3h8e0ZOGzPBoAVSTf6oUKDUF2Sj2MylKesa18OFEC32x9wLZFl
3Lr0xgnNyWC3yuvmnOlanaD127y4PfrzwV9gs6LJEdVs4MtYqn11FgaMg+O8NXDQdx7By2rfrTqm
YaO/smVcZdH23bUC0/ILkqPXNVrAbHV7Go5dsBnSADPSQ+j1MI5q7cer9Gj+kYwDLx5qlY97XNeu
OVhxuIqXpOHZCppM8GU8GJ4MKxRyG7EHoHWNbzlumcezRCUS1+Bq2juDkKYqdpELrsEtO5boBgfH
DuJvOijUCWn0Tq+7PTmOK9ZGfxk0DWY0r7urYsHnTK7T2x75XejLNKecJHu1HtcuW/YMjrKgmUgB
gHuSP6oChXIK8I4Xkj2JJNcaWV565Cpqh2xEtXwMf47t/IWO816CzbVElh0XfTkO4yxCyC+pO9Hx
BxXIB9hZXh2DvgQ27MtDnmcBx7ifhuD6POsA1sXq4pikdvAX3suToOzLwVwRB5ApMrwYT3UR/rxt
v45ryOZEK9phhH+rEXyhUvsD2+ufYx/1BkgLkrdgkGteD6Dx2blRHfGxzY+WCWgS+VuEz9cqzcD+
/Dsmi1edKh/U9WHeguN/TzzScWZtPFgjZ1MGBSKDZgJzU7OAdUUvyZsaTcOHsj/gL/vTy/GVTJBr
190VpFo/KlXdoXj8Mq7qH1ubRFAc4+APbOI0EDXxMaFIbY8Af/6WQGv8QezMwWF4NmVavLZB0gOV
nTKA6l+IRtMfUb1LuuIa3TJrmntd7ZEtPtYow2mGAlljWLRznFyjW4YNhQsqgzBH93poljuBSua5
VOuH24bhGtxKawsRgqM8QSGrL/lPHaJnPQnBnnl7cMfZtBFgco4ho7Yg+iJeFb6QNZKHRV7pxyRf
yp1POG49Gwcm82rYpDoA4lE9Te5JLFuwP499hx7K0wI5DVacOz9kxySXIZNiGUPb0pw3ePvCK8sr
ge85xTOgqSBQOwbWhkDun5/QgFPNY1sBmcdWsLzWXvJ+gnTxMUuwcWFdIenU5Yqm3UTmkykA3s3m
eK9j27Xj2zF7Em9z4U9ov0eSqZlW/gpLFZ2YD86pEvmNy7FDZTlpg6bbpSFIMQHQs3XMB/KiFtBM
10zvPRdds7DsOVrLqq9N7KdzYt6D0e8tr/VHGbCvt2fgsLnQMmhRKK/XqPGkpB7Xd8DFiLe1XNq7
Y6NbFs3aSZBu69IDT3Z1zmIUIFV8kK8gsNFgMgS838vgpSs5zngtNOJu2Vz1of9uw8F6f+u8liUy
S3kzndSKw9lRnKHbozu21aZCg/Ri7Y0jigvaR8m7R/x1YURPl67aBcW4PmHZblXEuVfkaFHD4fw2
EvBjE7OuJy9I9iBPjsNjQ8PAK90q0OF0V1lCh6GSwG1FwbT3QnD9f8t+ZbZGPRSdt9AFaRiWj19F
At6aLRV2ew8cgZgtrtkPYagG0P6n/dChdWMJA3OiyCi2UEtgzc+Y8/jVyte9BjHXfCxLhpTMiLIq
DlTWQz2Ijqi3FVCWOfnbtXF7Rq5PWNaM2j7lNMaMOpaND2EU/WSLqNJqO1m3v+Dacsuiq6kKJakQ
AFQQOD83FWgIwwX6PrdHd/x/GyVW8dYUy4jMW2/g0cDUGCKHUbxNtkTA7S84/v9fSLGmWhY2Izxq
+lW8FBzAAnQW0PT26Jtp/V2aCWykmFqyiWYc0XaRi+ouTrj8xJXoT3k++ddOgw/r9ndcs7BMu9sa
IkYEFGmtwyQdI/0PZF7YwcG3zXniN5uBZ/3gb/m9Uv0r83Y+L/lup67rn2+/PxncoOd3gbABXuYB
eiSrEqOHRXvMmdkAMbEYEzY5UqvYiPpMFdHnGcnD22vuOpuW+Yp5CNExuP3zFQ1fNILiZGR08NIT
nTkWD9kwsYaZyJsKPDt0UaKuAETp3VAN3c6+Oq67wDJdYvKImBLvTu0nLzYMIPTgIQw+TA9VJOl5
NfF/t1fKscc2WqyagqkykNS+ihLJ6EvP9Vy/7mS7egc/YJWtmKZNN4C+LO3rOgAgUxR3HTnIFBvY
eDFK0M3kD7G8sl7+0CHkwAMO6a9ja2NZLlkGf8VzAFjSKtDnrR/rd+7x2OCW5RZTJUAqDfhL06h/
Rx9si8scxpdjg2+7/cRy9TSgC6XTAB/XZX0GDdHXein2wiHH2bThXroFgh10zwjlwFaOaKg6Ncj2
m0QA0LgG90vR7QAAXGfTsmIO4Zxl8PAo4L3nX0dazi8iHnw/tkSW+5Wdv5gACMOrnnxyp2OevPC0
Nx/Co4A9888NqJIGsoPgdktJtzBoNqPBu/X6Pfyrw3XZsK8M0iYe+hOyX0Wo37C1+TH27TsQ8nwa
svbdoeWxsV8apJwhG6fsF2+L/3Q3fZnUruSgY19t5FfFZRDTMv+fX1Fgzn09LHlx7NTYcC8ex4Xw
kVZJUZbKTyyBjCESQ4+3l8W18pbVxgk1LPPw17kXv6MSKEct4xe1BOX5hLTp7Y9sgz0Tmdj0ZZTL
fG3o0l37DJKMnHbiTgy6Og896Lxvf8K1BdZjOBsyAQ7sSl7jEu3jJxJEeHJEw0F2vcBGfrEsl9wn
MvnVVKs5VQNMF73pyHHFoj3fnoLjGvpdj3xyxzVrCEaWeeiQTBHfxpC/HP38LZfloy7mdFnI9fZn
XCtlWTLKBwvHgZVX5ZXjKYYuM+3mY/jNwMZ+VU3Z+lGTgNs+7GbIrJrv2ke3xaF/bkO/dD1SMZQR
sk1JeCe7uLwEy64mmOOM2sRjTRS2wcAGDM7r4OvIh0WdZDgE3tsWKiLdjrk5MuI2BKwoWDKgzNhd
x1anxNeXgpCrDsIH5fF0UfObBeWiY6tlWTarhyCnofe/fUZfU4YSUS28HfSO4xjZQDCphcQ7YEp+
ScTRJ2DJwUC+hjuxqGszLGvm2VSzOd6qFOj+eigmec9agk7veZcIwvUFyxWjn0AObQcrAMn/dDI+
iu0s0PHrmvT8/e0NcNizDQFjQKEyFIq6azOP8RlhaHsRWaO+Kh/clizO5Kms2+wYwQxop/500FyM
WSfy7fUa4GsNR2vZoMTOZj+/WtTGghFoMgem9uNffdFnp4oVxZ0JwPkzewftj9posAr58ZEMTXdF
m5xOxYwGG7UxyIQsPIZoozYWTOe6bhbQwV/h+Wf+uhpF4IFEBhD8h86Mqti5ppJnvR1URv/cCSGa
Kldr314zA/W5PAYiT87dmEoajo9oAwHcsJ9fKRWWd+Dw73eiBNcWbb8/8R59uMr/K73wLgBv2AwZ
XEHB7VtCJXpnYs+bPLXVMUWQAC+EDNjVhB55SfwluOa6Sm9bi+v/Wybfw2lUVS66azFwcc6SRD5C
zSI4r0Uud26V5w2SJpbN4zUVUZCE420FuJ7U6guiBH3ZvCswUMPF3xA3tyfjWikrFs9CLYM1RlRl
OgHSLA42GLnSPdnj550ItSFimWpUE45DexWJ/0t65vtYVx+V378cOLvPc//tAIK22xNx7MpfeDEB
rR1CYJXZDH7TYsnIq7la+g/eUdgN/Qs0Ni0yieapveqmD/MLStLBdLdOEd0rI7nmsB2HJ5ZB5uF/
Ia7wg/raz5qm/jK/gRrE+Hh7lRwHy0aMxaxql6CXJBVMv48D8bkZqsdNayAGT8sMZptjn9km+GQi
47rC+Hgir5WZzCuh2SvoQ3on3SFVkxNt0jyo9ppZXIu2newn3+LoJ16lwSUmoB3UUBDmQrzkU9TB
YG5PxmEiNmQsA3PI0tGZbGTnV5p5PwKSHwsUqQ0VQ54JIotSt9eN4PWtqEf2T5ejxeSYddvymTLL
51iFHbpjMlxWPwoh6/VBjFMdXW+vjWvxLV8emwHa0jM2uvfwDuN5/K4oouGSI8e4M4Xnn33UBokB
ASDqNkIovcEYeFEDLUuuzK9/tLgWb0/C9QkrT8Y9FeoFzQi40OtHmpFrI9WdrNnjdpCOfcKybJbM
cbWuEUmlBC3GOFX1KcOZ/QKSyuyS9KQ+1DdGbdawYlhZz3o4PpGI8IUnwbDoebuQLsdu26xhPJhW
AKJRcgAGrbqIGf5ahcvyIuf9Htexw9hs1FifBVMiAQm4GhQFMsgAXEtZi2M+wiYKozmECkXRtNdq
7OS/Jo54qmKdXQMpqp3LwnWW6J+3EdgBCui4h+2VSXnNVvI2RsfJMLNXOTuWo6CR5bL50KELBMmD
azFBzcdMoA0Rc7Z+CaYx/3j7uLp2wTJrvJPAcA/y5Gs1dyIlss/eorv/WAaE2rAx6ScS5HMFottG
fs0E2GEGuUel5vjnNmqsEX3S4CGPsTkqD2UAzHMnh72ld41um/GQqSlB0fPahGrULw14Vtpz1UTi
GA8ZtaFhZJbLNIOF6Rf3u0We+rZHsF8uu+SeDv9vA8MYNDpjiH+214ZGd3LI6v/LcZEtx8WjjJ+q
ft25ihyWYIPDjBnzJGyQ51rzh7ooL3EA6Y7AkG9tEX0+dExtiBj16NySHCKy1VSgSkkF2n+8nss9
sLhrCpYx993Ix3LeuPEpOjWwXuUnmY+f6GjOIN/aIyZwBMk2f1gFEvmiAIXONe4gWafHvEZO3Ltv
ono4U6HMRVXRO87Ff7cXzTUpy7aFKtZQe15zDfuiOS9ddq5ycMcgnQMYIo7b9dBnbCBZBWBrlFWk
uWqWnbNcf4hLBnbe9bqKPcVFx0xsIJmqVL8Iv5VXbuLlqtVyrlRILvWQqFPP8/nu2Ewsox9xr44R
VEKvQgENJ0AwndH+NZ6wb73dnL9rKtvvT4JYo5PReKhlpCwW3/qAnnlVAVEDWqhorD7enofj8rJh
ZAbpFgJuLnmVRnzORkAS/KneIyhyDb79/mQCoHUHsJuOCHCSdTwbAVrsrtjNh7hGt57cTbTSIY7h
jzaZNCiYFHdtcrBPl/6lqulDi6tRyKdyClo9HiOVI4vdhhPHjWsjx8ASnq8r+AcBxdXvzSDny/ae
357yyZj5l30wriM4s7U113ld8hko2XQV9LOcvK/9MouTRpl5JxJ3bIKNI2NdD6rDCedn4+ql48aq
VPp7fRSOf2/DyDJAAaGgDgJ35XXzhU5j+6UQ0CdLoIe445Bc/9+yY12OEYSLwS5jqrzJkNL0Sn7q
B1XG6SEDs6U1qw5Nnegfx0u0CYDEISYS7DQQkh8rPlIbSEayyENGE8oZMV6LKV8AN5FA86M9OPsU
1nssrq6tsEyZyyVmZZcA2CLUz7FHV048zu9DBQ3g2+vk+oBlzVuRsOIh6JJjsfG7kPF1hUDnUkO4
deeour5gOW7JqKoqMTVXDpLeMwGr1td405EuQsH2lChdx8kKw1sP5Pa6wVNrASVS+HJI1q441Ump
jwGM0Af/55UKHYssynUZAOZiQDItQGO/RPwYOTa1MWSgUyAi9icBgrR8KS4NeIrQuIR36e09dqyO
DSDz2hxSU1Pjg7xEsM8+ULNn6vnHWD+oDSCTQ2KCcfBJDrKSZjjlfJBpAO2Ju2N/3vbGYzlRMW4r
75dDjwimmV+sc7MbUTh8gk01Blb1IqDz6qVgQbpqBDBbr6YhZbqApiA8SK9AbaoxrWe/HXxgFdQE
O4Myx3xeNzaQY4tkWbFXLYr7QVRfgaG8tFmTVsG6UyFwHR7LfJVsAuIPGBrO4ESr9rrspoldQ1tW
S9s1a9oYXlJM/jtuIGwXjcnBx78NHYtNHWVRDZjkqOR1qOiLBZJKp8xrLmG5C+Fw3G02bIz1kO7V
LFxTCFvIkx5gslwAHxuM+d67x/UJKyEWZ+1EAj2uaR7N/ce1yfQ/Isk/QVTSO3Z4bPAY4SQHZrkh
aVFP/46LJ0+/W5QPnUxqmW/IAIiuGtQ01pxWUGba1Dd6shcGbaP8DRGhNluYAv9dLRDlpgL0BucN
f5UZEFfLMn8boe369hRcH9mO75NwmgW43CaGcBqEpaiRIu25RXR8u6QXegxfQW00WeyDLsMIbALp
ITYzVll+jtqDdM/oQP9zCnEh+zCAV0P/+wgc94q293nQ72+vj8OMbfawrBLCy2MktkVhPEBDIEDa
ml1IvWt0y/MqkPaEfUnw14fkXbWAKzPUxTEidWojyJD77etJFoCGd0V1KQo5XnM0Le0YluPg2OAx
E5gsFHUUpFDdvRdifdX76Oql8z+H3YqNIRObeBCrCjz1sESnakYRrIRo+fX2zjruHhtDVvGyHciK
ChXIJatzDy2k8xRVjxHKDDvhp2N3bcowapqWLyoDq04cPsoc5fu5P0ieS20AWRwz9MHo7SGvkv9M
AH5Jv9qlv3b9c8vl8q5S3coJBBV71OvHATxeXQFyidsr7xrdMtgmKJcyLzZE1NbNu13MmSfjg4tu
+d0qYKSugZdPxer3Hwp0cr7lYOQ8+NctgyUAV9VhgS55iRLqK9OjJL8A2LBTjXccSRsqpouYQFAB
5MvSQ+uOmaR/nXwQaqw1uM4Orb0NGAPhewyo8EDSjfZX1sCqILTSOybl2FgbMJaFsl7YgDtBgxr/
bbBU5hyE1V5RxTX6dhM9cVVjMcSIboCmLmm9nNdIpWoGZ8exddm25MngiL9HiB6i9bGvWPWqhxpx
f8Kt0x/TEqc2NowApVeF67qhVQdeft+q4U201J9v/3vXwbHstWc1QxMEBFB/WxTzQNiqAtCO4/Wy
18rkWn3LaMduQqsRgasi2ivxiCjbOj/BsbCDUBobGxZrYULmg2Cxqsj35v9xdmU9csLo9hchGWOM
eQWqel/TS7pfrCSdGDC7MWB+/T019yXDpLqk1kijTDSpooy//Xzn6Kjchf0XucfoFgpmQTXeD/zw
9GMpz7UE1HC1p0ZB/z59fwsFY8HCcsw7wOLvQJ1Ri4U8r/nsJWgmVicsK8I1/N9c0N9CwShkZ43H
sWGhSkAL+QrSaCzaFxj18bG5Aj7sRLrz76jub/Fgq9I8NmGBlemcPq5Lnbm2v5E5wZj31N7CsdPa
mDEPI871AM0DYYvzHoPLzjbZ6p1qZhz7+MPf/2XIrMxp4x1CF3YY4uuiBpcpcJ7tUzifBIL82xT8
Leirr6G/t8bYXOZW0Ac3S/cnLNypjYhjr3pjy8XakbxDwQvpZHNTGLFvVZcVdfno1iEJ7CnxuGM/
YmPPuuEYagUe8jcLaqWWkjVZ1y/W7P7/yEs2QQP1CUjV6C73figaDyqZGOqjz/3dsYffhGHMy5oF
7LHYfYn5k8BUa5fLKTr//MOP2MAW4AWKIAeApc/2kb/eMaufetlcii68mMPg5fOvOHJJtwAv7Juu
bVCj86k6xiC+HjSmvGTAcUfZUNa6O7FkcOSYxOGK/WULczjSVUKLe09Z8QGxyjpp0Pj+/CccO6WN
GQsy+KHKsX50uKaEHPgOJgBt+X2wnsJDHTuljSm3vg/K5oGCfcqo8pYGhf/Si4HuSj1Vp0izj/2M
w9H9dUS0n8sa+uog44/mB/DAG3TVD7/ioNj5+UEdewkbe2YF71dhISUjqnoF4meJv+WVjL5G0eVv
gV3F0IPQT+ZwRmV/PTfRR7g2X7ylm1QaeP9BlpDM2tOofWsjWJko0KSPF3D8fX42x97wxo5ZX7ZR
rBBupOuu+eCfzZpdmUmcsOQjR7+FdK1r700tJHb2Qx7PWF1AfS2nuDxRaRxx1FveLzU1pp4L8Gji
VM5s3l1Th+q6jpvrg5eexqE7cUpH7mi0MWObl3aOHMxY+d6zbFr+o44wV8ISHmSnIFK3+/xlHDut
jUVbSSM7QuN6X4TBa93lH175tS6Kv8VzgW9/YnQMEZQJeCcYa8ok8otT2MZjL+Lwg/6y4dGvCz0f
FHH6uHiLF303r086FjdWlvYAZj9RnR17DRtD5hB7Lxas+u11VZ8tVfQ7wFLSKPOPsT41ETv2SzZB
WXEk1PTwS5APXQcxqAlo/nGgQu5qnpVfzZG2wK66EvM0RaADmweep30PCXNRcQXmqSD/4mXaWPYC
sq624JBA6phbd9KqjzrS+f7zm3rEbWxxXVQCMwnVLwi8NdGtnsUHdeU+js3T5x9/xBC20K6ZTGMu
ArgNDNDzxCrg3hbvJBD+yDveMoCBE9enq1fhHVfkLSzM4bZycKgmvG/vYjS6Pv8Rx85oY80dkqI4
AmfWvsyrb2BuBNYAKYzIyevnn+//P4vCP4qSLcar10XNQgMtggS5ZPSr9muuwaMxi3lvSlfdc1J7
j4LU0QARPouOMm8d2KvncVzefUvI8xj1FP9bcOx90GCZsHsnwKUArGTcjJgKV/WeDUADyg6ycYaJ
vE7nsLN/SBP7EzY+PfbiGtNeF6AtaJI5x36d7Hp+2U8S3DzYN4l3rY8qoNfcnLMKcn16AmtfGgHi
8T2ouvCei4Akg7fEGuNha6/bWJPvlBbt+WHiegHRedaf6Ticn4e4o7eiZ91Hg1/sZRCUyucE4PMy
eFBUBHKPeCmDjIVq6n+ZuLHqt6ANWt0KCmAOU7GyqDKjx8hAtRS0pjvFJ3s2gIPkcQ2a7qmm2JEF
3xZ4AJpmubKF8H9y3YxPLan0XkEYOUj6sSlTAhURTKvUZCDwGbVjl5iuw0bN3DnQHqrJB0iQRmgb
kc6hZcrysfxuK2u/KVqDpJzNWqS8As9Koot1LRLjx55KBJ1kphc+3YIlQK0gcqtAesdrytY7MTCc
rwfFyTnVoV6eFCgFfuVagLJTd7LtgQstIUNm4B1fIH2N+ZCsZ/5DNPF6xT1G5Tskvgd9Q3NWXaFq
ncKdmnG0qRpZcAmirOCyIDnNwMbKvhPf0X4P0izz5ALoOmRVsw7jZU3W6qIIBkCWYq2uWtoxm/Gx
mKcEDLsAYqra5HqnMMeoHvH/k17CZ17LKx6a8twrJzckBHChF8gsYLLhGII3atClZqnvuSZ8GYJe
0QRIrxHnyrGa1rO6dkk8xwWMRw39N1mhtk9MK9Y6EX4EEQKvoxCZ95fupnVWnBW+iVQyLjO0NEwf
xg912SJjInrEW2qYYmWqpS/dY+Ha+dFZPJjro2I9pzjG/ka0qPdSuhRgAQRTpsWyfYQNzx0pnPpo
wSRzoSMq75wA6d6+GvCftCsm8ONYRqJzQr01SHCqfWbK1tKMjMvoXzSTodNOr6z85UF8RiXUdHhI
gGP9H4RJ9qxgmkMCwvHgsuJxuZwvglLyTZsgCHYWl4/vyEQ1uxDrWAQ7dIPnu4JXDgPHQFSvgEVG
5XlsHfsOBp/l3ISD+sDyI+8eKUq0R8D9ZpOYqrLkVwvOXZNx8LFiwXD1sDwnAvyxB01CKrp+uDY+
ble9Mu8mj/z2tzOtfV/lUF2X+SDOZh7g+QdFgzM64oCSoRzbBzi6PLyKWY37unZjczkGNfsQ/UFC
dmDiyjUCm0xN18pU9SMmjOVQ3Ss18Z+j5oW69IvJP7Oqtjab+7EK0qmdUQhLVyEQ63VxaxKbWPzx
1r6yGZtBEvFQkQFvJ8A/uoI+Fb2FMwCEiNLpgiyiuWBra/boCwWZFHkuz2awTCd0OMCoC3+qv9Vm
DpNCaNklLLcjv+xaU/n3xTAOek1UBzdQZOicDsVtx7C4eKX61v6pS+rhAoE1L8+gTdRqyG14/jtb
MCdMldRuvXALxdeBGILOO+Vq7IbKnuvLgo84raAFD3jWanFQHy6L8bHvCXdpETbjiwrH6FGWQj9j
gSBqfnZC4+4D9KDEGWhV+vOlXUVRprnz+zUF0qi8CWa9nuW0dAryYhR6SqmDjPhvg43hn9iXbO9t
78X3NQz7UeQhTlF7h+s3l5P+I1u4WEKCXO2lkhUeE3fpiUMD6Kc1rjxb4CbPJaTCM0xVA/ViCxqU
Z4dl8DCrI+rJGwm/9rQGhzvTyaEJknx25XoxAG+ynLFyOIB9NHSxMsM57TPWxLghabWM9NWzDVl+
62IO7mYHPaA9bWIXnalJTLdChfMTemAgCoR42ngX5JIXIIeuyikRoWhc1hJcDhL6XpzWVNNvHLFo
SoqRmiFpIHtyHQM7eMHXdny3pKj3qDDbIYtDZWgiZ1a9NsDFdru5o0GfopPhec9FXBp7F4x+I5IW
bTGSknoYrrH8NcYZmC/H+UYqE94AUyaeHbbt3yzi3lkETauU8agzCeuW6n4Gf98N48w8euEEaKoG
ZvlJgxTyjM9F/8bLgT8gdM0Zdb4HcZxVLU9yKcMi4VFNpkx7QcDOFwYJ49tZYQOjTIQtyfpEsZTL
ezgjefgqBSKTX4x7iJ4R7htPSSVDPIgTwR0qc68GO3vrPVJeSXJhvGgeNaAJTV/tBSRsO3DPBYiE
oIjz8xuuQEFXV4SSnS09AV9aRNON9gN0Qui0tOa8i4eq3aODl78aFVaNPce+uCve2MRA+V/VmK1d
WDF10WMXdWxItMKwnEhMzhOahz2sBsDW54b19BZovOoegl/s2c44h11T5P7y04UxvZqH2VVp3Eed
ncEa3I/1m8Lt8Z97X+CpgGblv9H2G357EpZNoPj0IahrqyTApGyH1AXqcQrJ1RW2NAe8MjrlGaPe
dMtp4KKkJWXt34J50o+vQDUXUvAVaSjKSjV5j660YX81aMdBceAV34E1t+Gug3DSB49d8z3Oyz5O
DNWFSyNUaQ7oHU6vhLd4b5DdhjnW3IbDlegGPDynU3s99sR+dKp2NA1JV+oUqdRKUkngDise1ndt
6/XQTPccBU+cYCN8MMKan+LcZ5mCUDl4nNcFwYi3oQ4zyQz/4abWfosM7hxm+UC3zbMqLzzEtou5
ZeYHyNuQkMwSHASlrMmYdmBvyHhX2zjLo5jvu7ivSFIGcmxAzQgSa6xLIHrGcY5QrWISXIBrqf7G
/KEBiKiwHAKkKFU8mqhagYBUwokghZTmpuZx8AiK6vaPU3AWwdJ6y56PCzdXq4NwmCsQiJI5UEYl
awSZJiimUP4O4u++u2JThfc2W+EA2HOLjLAVQitOeAqNuD4HjoMggiWLLXDqcCG6uYFLggR8gnV1
QjKv8GLQuMcVHPmNgesdsyAyeKV+lOvldoq5qnYjHnHNVtJw8a3yi/5yXobpARDZlWQr5gLmjMfc
vOh1Yl3S6hEBeIFa9U6Hk6/TOO7KtJ2w3u83nnwP9VrfrqyorjHeKdK55gB6lsRjLlFBaYqU92DP
OXfCiTbBxHkskwnNszzVOFWdVGYJaNaIRla7gcY9vWgiJi6WcXFvUdW51zYsfZ6p0vaZQnBkeSJL
NVRZnzf9HieHFYG4jZcrDg/ppXxxSMF79C/vaF7AT2pknHpnK+xYs0lxBLd8uaI2cG8ybqqPDnDz
e2Pm5hKCHOR6wQ7wZQ+CwjyFEy1vxFBV97E3B2YXk7UPsgmZ5/0sqxxLHJWBA5/C2S1pE7j2XRU8
ztMYJFxVOtklz9OGBnCaZGA4jKgquzopek+9QZuy9c4IsJgsEfWknsfczx95KfVDBG9rIQ+zogVH
UMOsqeyYmjLni3IH4eeuS40U8gcoQOwbqNeqH4K03W0vLUKo6gkci6mAp9uPjlavSMbXHz027KK0
8D0kihaB/BK7fSGehHggaefkcJGEN9T9nVjA0JdMYZ8/UJ0X9yXWlSeswhiEAkgpiCZlwaEJXKD2
Cc8bF4GgAvzmmOQ1SDLf+6XkP1gzzM+hBFWY7r3lB8C78UddCL7nQVvse5EjN87X9nm2jide5EB1
O4v4rcgj/SBRnYAgOJ6fjAIYHddEqHTsLCcp81acNT4NCbqLR1iIrpeXogIBadtMy08UNIFFfaZR
UtTMk6/g6vN/0Ikv8TkPkAGnsi8LZDWmw2DQkhEbgayk5a/8wGrWdqO7KPVMkIh2QENLN02XKmzn
PedsfBVLG77YDmWgNrN3xVC7nft9Wd+KUJXfFGAsLhtEP6UFEttvM8V03EJ+InPNpC6AsBCAt4zh
TVQAy5E64NEvTd0CqdliK6sYwLtM2CyzYmlWCNF2EM8boLu4ZFAH9l9ytD8SVA7zTT7TtUiHAG3a
FkOXp271pwuB3UdUHEAWcTHinxswvJQJmhr01mHt0SUCpML3zNbwMjPp1jM5UyRftjHmVmBVpNyj
f4B5LImjLrVBPDzoPoLRh91a3xBhceitqsi5bvrlRdYlv+jjIcywJc8eVy+ebno9ttc9bftLZC06
LaZqfRhECQrUpdfv/kDkmbQUpy0j2l8UkrVZbxv7Sg65kfRRVSlOokfWNfoXd2MdpyA/7C9Cf+KX
bd82lwMEPl8p3unN3Iv1CqNLeWc5K3ejgRtqWoA/VNeAuwyHkJBC2TeKrGlJCtuZBbFOrtWOEVe9
YWpOy2yA6iTNSpMXaQsA0iV0bZobNJxw3awjsZfUDfxDG6KoBUvU8hJLEFZiaavC+S364KADY300
76D3XeuSn/lkrqKk6RqYY8EJ+Dnj/F71UiRoRNd7YCbEhYMOLYSrNGh+FVco8SUVgqOsAn/ouRvp
9L2PevsB4L9BCq5qudMd7hhzCDuZIFF3IzEOu+8Ff6etglJxVEl1btu2Rhm9RMEdrBMUgJSiZqm7
2jwoPlbXiMjBNXfhdDHCfL5NTME9oyGfB1nRhUAVsRiYjiGpvTAwGeIDFoDPUC4RL3ECO4kkqXJS
BE86d14PXYqSFOeN3/PmfWS+LM6U5xkNFpZujqILlL+oNjikv5ZMLIp81+hxXhgJaZyEh7T8SYlp
ENLWyX8cfUmWBMjZa0eG2DwXqsdNRZ4FqXYLLRXxjWCd00Ox3CMWsrYe5zpBK4PBRayyeq2XYKn+
2NnXJutJi/ruUAyVCbVYyj1ngxTmEnubMLaYDAvLyhw7JuiUCbyovgEr+aVsfdQqWKv15W/ZUR2e
2ajOeSoGHg3nwdqUbea1NmgulVbyHIhtxNy8qwvoCE7dIZsMkWsbQ2z+TSMTRVlaNUoX3zx/zAuQ
U88Sy4ug6Z3yHRgaNe7oiMIjcflcBC+hBxcAfhzERpSjgCu0kcQxSZeX/L6mI1IvuF4bXjK4LgMX
HYRzpkOPPrBWR/wHZG9RNmOj2SDnoi3qoqu1aDx1j+wijjgCqN8+T5OG+obmS2QuKcf67IVpseKT
CN3YNoMA8OzdcAhqol8F+Yv4bKBkiM5nYOGjS1asg3iGRtLBV+aKAqgEBguIBVcI7ZAmxgnIBRnx
XuJWVGBGj2acnV+j9ARf2BztXBfr5lUXsu1uYjHMj6Q5JOeQJO/o2cHR9ecmH2dvLzynVTY77b4V
a4C0n1PG2x1fob2Czwqq4owhZxkwYhaxlzUxrncSNHn16EakOG+0wg7wfT2EzQ8alzCHFnl7DqZE
W+b7mo8RQZoB93lbsxpE5IvfzGiXjpze6KirpleYU53vakN4eQ47QxrsTAPQSBHzSZ81c8vvXTet
MkG2Mb5IMG0iYyH1od4o2kbuPD6CVSwB0+EI/UGIcKpFJi6c6TnD6MNkda2n+R1IBj6lFPD8X3TN
a/9HgFVDdsXqIAfOVAYUgyzvYp1Q4l2YmWGi7gZUqFz4OYHmoK5p0hjmIekfxVlLxZwhz1zIh63H
qN2pWsBtyMnwKi1BKLgk44AuAAhMRtFgNR2rXFBFgg5TyqeDtJ0tuxc2GvSnRAjHLOwwt4+uIOJJ
xp1ICxTYZ0QW5LxoNb/Q5YyFjtoqdIqk5MO0qyag1nzpVfmuXBr1YaAuA+RvsSwivuxXSF/ZBgt1
qDJggQIMwEj4rNOpmUh8HcYdLO9wb/ILOQJ/BVvUo7+bV3hDBMcVTQcKyuMnNbTrx0yoeokY+IgB
nrXXAQFcaxSF/1ASSD1e2mYxt1ZF4a3kdphSN/mLykgR12cRstIgEUEYpKxBbAPxt0RLSIejTqsI
aul5CaXUAvJH9VBeWaTe1ZnwCbyoWdA3RJ1S3+hYLzG4vDtb7EyIpNTAaxcgiJf5PWrd8BaASXGh
ovYX3AaqAV94LaqvwQwpViR9VGPck9lAIi6TGj1Y9B0tLJ+yJbwpSIkWg9+LHVnI8k6msPwhF/RT
sTfIr1dIROf7MpIkNWuISrKuesiiUNL+yteBXPtL463nAXrVv0QnUDoB2H1dVZPbxyyCkOdgWQUr
oCGrEuKhmL1izuZnhaUq5X4ZoPcIEg8Rt+s9g7bOkMlJotdiKjF8J/XIdn2Vc2gdgezsOR/RtETH
NAqfmYFndWIiGCbS6bL1GrR6Bent1ejQABB9NYFs4ZCBAI9v9gto7s8RxLvbsS9jKAZOo3dlcgVE
xxJVqNEU/MFT0+Edx+hu7uCNpgcJV87P8hFLUCBbsoeTRFD2uggrNCOUeY1A9ymZVxX0Z67O4w8q
1/heDE31yGaGkpaj+zgMdfldrtx/t12DAh/tfNTJiH/uEv0KjOeVG9Dw6MMeNTkWN+a9P5kIjOHA
BEo2Ik9APfLS8WZtkCvI1kuQaMx3sHF157Vd91Rge+tuZovMsS0UqPmnr1RM0wDZyvMIHYobyiL5
KjCwTPlcEWg9GoIBgmQSa7NQ/k6DmlZrYg79dV2A3C+1YwD3awOPJQyyJcmCCeRDFDrdYL+wDjvE
MoVMOxhbMJBZoz25g3ww7nQf+0WV+FVJ37Gwk79aEQ0KW0YYoiVg6HI7puf8LArbus6a1foimSha
3zvtSlInE4YwHbpeJgRlIbqYaW1XTbMVNIPtLox06a7rpRy8dMBsYMhI5/nVHkOU5RsnOoKayuRm
/aRh295FD/wmemUziV/mUE/1SyGHWL8VXuPttd8NaJxVur41leL3HlAN2VwVqPvHwI134GQRqTeE
7eE1af1rKRiuqqVul7uiarM8Rg0Byi+9t3ZtDitsvnim48zn1KIdhiazjQOO+r3LH+ArWzASLasl
OznS1p1L5HMrwvgwwd8GKyppveuoi8Kn0Piqv0CQL+xFMxZ9c+hOLxJOY2LPY6MHt/dAXi7SknZ4
Vgx40IkBZSJ8exOz4E75aNgYiZ0r20ei3g1CwSbaEf8FyjqIO9QD6m9Y0qF9BJWg/lKtw1r+MdUK
OrZOzKiE0ZjzzQ9hR/ODxMpeuaDs3wztEGzrzqFeDrvSvtolNKh4RvtRL2z5VUhZ3ZoVTdxlQcKI
hJ1o/AKPpO2KRtLiYyvScyImdznxxuAabcnitm/pwQt5EDFRDQKWT/An3dbmfnAzbmLk83cpfMT6
ci7ijxz4OrCgBeXNXB5SioDVz55B3pn0kxVXuLeQ4BDQ4EXSSt2fpjq0etFrxTgGkad9h8NHXtOH
tnryFEJOhmrLewSPH3p3w2wwawrb3l4bSKKK1FmLTksrAfrttYdSp9UtebSq7B6buSm/B2ygt7SD
zGlaGc//lsN5dE/QRmrGZETiZs/zcozeRjUSdPTRWyjNzlWBewBeHE3mWoTk4qAl/iK90H/H8G99
nG1sdnWvWp2NSD6C86ZG0zHvZ16hTdiMYGpYxoCMFzH0Loow61cXvUFQDXENYp7Qny1KOvXIowOB
E0IFmNFqLJDYY2truGKKWhACOYwi2DKjktIFLedzVwcIDR08YmKbTuNRPbZeefEQsQydKc8lQwhd
cHCZlH/AFaFesEoLOrJCmxIIKSRfbwNBUE1zRvtrFaGKPXd5XZ7XDLKQ6BiFFxgMseYC1K31nS2n
oN7n3lCUOy9qxHSGgQiqow4Uh6dEJI/NcjcAh3rOrQ8q4ADoVcwRWtmKszEYbqqo6k9M1I+NvDfY
BorTEyICQIM0dEUYAPdbR75GA4/e5H/jM2xR+oe9TL4n1qEUQeLkD+z352PoYw++wSitulEz8btw
H4TkJ+QWfs+R8U8AfI4d+wbDoHQg0W/AGIlZdwZ5vFfaVyoJEahOzOiPIEr+h7qiHyJ4UoAkRG9/
IH9BW3S6lZW9nXL+NfTZlrqip3aaTQvFFwakGPq44VPlf3EHCP9u+2IpSP3yke1HYq974vYrqtak
9st9BVaJz1/wEbjEVvFIeiNQPO0QQm40SjhDvS86nVK0OmIvul+nU9xcRy5SeLgEf4GIZloMUFYC
TI85HWXwNGM2RV/98I0BmxWUk3MIA66jFgNybBiNK7asPz+hf9O6+OHGdklsCEoICAdWq+sTLMru
NXrwB2XWOgyiRJfT3gOa/vMvO3ZMG1sGfcgEKYEATDUzWksYJgeze6tshG7a519wzCY2Bs0aiNjC
d4d77Mb9QSMrmz3znVkQcJ+8Usd+w8auUcEDRarjYG/k8ozCtEun8eQ24pH7uiWvGGII1JSLCfeA
EL3XVh8k21FdWFBkRBzcz1HxtTexJbIweVMZ0NuG+7otMi3NazSyE0tCRxzfVgzJEdsX0xKzfS3h
j+pDjohkcOyzHM7pxK099h2H9/+XvdUhr6puguPGrNvu+Iy0vVhBkRYf0Ghfukrs8NV/fUVrDcvb
mgRg8kMSUMf12wHZCxDBlW/tt8+/48hdYoe//+s7XKFkOXaw7GIFj7shqOF5TU4InB/78I1lT2FI
Z0wcoB4c8zFt46G5LAb0XL/26BtTrgmAMb6/hHuiinO5oPJbmpPqFMde78aMccgGzd+A7yVaiUkb
YxPGeOP3TvL1BBzz2OFsrJhgITEyI+N7BwLeRM+TToOmfP78bI54oS1pBbqWw0IEHr+lPrpIDFUy
QJ6xY0k35t6J/OLIL9hSV5hOi6ppgT8ojPzRSwyWwop8jTUBS3z/fTGNVzagPQaaFyKgz3Y6vN2l
P7Utd+TtBlvjtX3NCMfG02H/QksIm6DpOYGY2p5Sqjv2Aja262ITUdUO///4Ap7tgAwvbHvd5e0p
0tJjv+LwXv6y3dnUrHM14sCBoz/hMc7IzXZNvQpzqq/do40FG7+LwtJrwwOA4X5ySzYM+oMBrYqa
55Qu25GIE2zsWJrIN5ALgYSNAatoQ1MRyReJ3ZVpfergyU847GO3dWPRmglRFliv3Us2eb9DHTe/
aKOqE1D9Y+9iY80mn3LA1w4HFTuMm5vrw9JZE073n7+HIw+/5bKgqNMHR3qE/Bjc9j1BSMYc4ufX
PvyQmP11jyR44BXmfwfgfFylGsO5zD8E/a99+taQa2UrXuLTiVkeVIcdhmiAsujnH37k2LcMFkU8
5thJNcG+B8AsQbNvTHvUCEuPP3z+DUdu55bFYp7KlajKhfuBz1drgD4t4jCJ4zTCKlLlfbGApRtb
DnirZugrYnGxBgIQc8Q+Qffj1KcfO6aNGRdDFwIW7eL/ONMD4LyO/NcRgg8nXsOx60n/+wYVVQRe
Vb6KPdo537FGUmGKGJ3igTjiSrcUFg7zgFwVPj68qa9d0V/zQybUoTNXk4fPX/Kx89lYb1Gr2Alg
ofcYclQZirM50TKIU8xUT9XKR45oy2bBJmIjzGWwW64xZHUDdEVzNpyQcjpyRFsyC4yWSuzFl8BF
BgJDIYJltvy8LZr70yXgkSptS2YBBAMG/OB3wtK08u6l6K6J19znAfvo4iYjqkRL/RTv2bGz2oRn
eDbMScyACKP8Ij/HhNjsV/41ekd/S2uhRteANT4SKDzcAU0M3cwGg4T951fp2LMf/v4vZ1qOpef3
bMGz+4Oedl0fR7soJydUO454I39jyNQA9WQbgbWOuhb7qLDfgsU+d0OwQ/f7vQqiE/HmPwpF/9iN
2IojFfSgPh16+KIJMjZGO2iQ1fuu93///5d113MwZ2It7wIY4lq/fe30NkG6Lns0/KtQIIya+NJO
AHX4TrcngvSxd7M1cy67dS5zLLrHwGFgrhtlHWhesy89+5b9Qjg0ZD0DCy/I+HP2ANjxxVdbVVve
C1mWYZeHPNiX/QSJV2GrVITsUeVBgIg3f+3ybgkwwqbj7crGCBxxzTPv4QYBHFxPRNIjp082Vi0U
GefYC9EJI2OIAS/qhWn+4oYeOXj2v8yOr2O5jkZxCFpETwUWJ9N1BhLua292Y9PtHGJkJi3bY6TM
kgJbMV/33WRj0iX6pvU6B4dNLeyGFEN9NvZNAZQQvYww+D4RoQ+H/A97JtsIHfURNlbkQXg9eO0P
WfWhlzCQOYOc9uvXjmljvAQYBxnbGkg+IDx3SCjns0Cf/AXHrs/GeMugnsDYvxqcUzPeL8G6XNOh
LU9E0H9/OvK3/74/cuwFALkWn977wSuFxPXV5AHY85WTIVv6C+LIotqpxacL244XmK0XmQ0lefn8
4/8dFYDE+++HZ+XsrcCDoKm5HhQul7DNXAi1qKZvf8bMzIlPu1Ol87GD2ljxDKgCILAM3wV1viBr
lIh3qG2fPv8l/76mJN6YcVUVY24wv0b0rMTvCDjSdNEBVhL4O/eCE0H036kM2fJfjERBdoV7hy+Z
tN79R393ieQt0KkK2yRjm1JM7lilvxTUSLyxcIDW2grf1yF1Ag4yLdwKyKOpvqYSQLYaSAtYsPXY
jD1gz+DcZok3mgErLkvePX/+Uo698o1di6kHm6rgOK+RojYETAFrLc16oknoHwz4f10TiTeGLRW4
2Krh8M6LEHIivU3rWeyNz66ivL6PkWlO7kZ0/Aq7hV/qvZEtRQb1Vdw4AqA30D0goCxKLHUF4Sk1
7SP3a8uOIacBBZdo8OmKAhXqez9hMBm0ca78HFprVtEzoOW+f+nliI3tF1E7RV6ph//j7EqW7OSZ
5RMRwSQkbRlOz6Pdtj9vCHfbzTwjEDz9TXw3bf2tQwTbsyh0SlUaSlmZv81KSJ+k2KU6IGSOLVxM
yXa3QwdQOU397xrCLMFkNa94X3XCY0NXkh3wwLQaCtb9Hqb5B9TzmJ9zgAXPG9+MfBJVbAvmDwcC
lMYAVncs4y0bIQ+Xi8q4obSIL9PW5o/nP/H3MPzZN5TELnv0r3UmS9AUNlvvBu2IvzFQdmQrz2x6
q3aOgvTijtApGAOoYH0H97HEatwc4n81VfKMKS/4vKDD633bXgIAYAEWy4ts59ij2Vb+RxRJopvI
JHb2ho7osERFBaFwjyebrxs/xP6f0H1Gyf9CzJw7AFi+i2y4WgzxxTTYXbaIy20VXiGHvhMRmmVM
ZdMQ2LPwJtQvr9JcEsBwOM4+vXeMT9JU2TTKxl2zZSzct2GNT5bnRqgkoMeogN4r4Xu6Z7q/oCR7
ay5eBuoV8lqa6COZ+/oNZAv5Tjpqli1VEqmBwuHAhW28Li3O50RYgTFVz5w0qQ/8CdCZ6RQMrrtX
WNP9FyX7E9n1aVUl5ltcoL3ImH8RiprI+czU2d5+/5D8UHMqvQJ9em/eON/PrRyCESD6nbTQGVey
3mQuszPSLG+m05qht43aW4v+oHX1oN51lgERFectTSvUALdGCXBb7KxYuqErO3mdy2WZFgx9RQWZ
huiz4RyEb/WQHYJrmFTJZeF5BgV1tPnGFsu5AuwdZHXoyzm2G6m8GWC1chLCjeqdpbzFAQ3QXWod
3Ei9LS0+xEyVc5ksbm++gZFh/FV6Vns/pB67Px+RmoKKqdJmyCl1oTsRF++cjXeuze/AdzSFf6HE
aDnN/KmN74js70SXdL5Myc9uOkYCb6paSd5Su5ASZN5rMmRofsqB3MgE6CzO/zNNTKksGi5UedCM
PrmvRpO7gdnVU4Du1Z3Doc749vuHSUGHxsqWpnVf8Xo/geBNGuiVy3buATrjSiLb4AnsIGeSvC8F
QPp+tZT2d6cc04tjjlEyeeTmssRrz/8Y6CXzJ0kstMtkb8eMK5nspB6v0XHrvabo5PdjMI0FVSf3
REa2W+8nBxtPSeM1Xxnf2jxfh43xs2b0j2dBR35xqv9sASTh2ntX8bqi42WW9rHkVsFkbQMulsmz
5VvrkgIorAS0tH2PG+x5h2l2NxVIBpVLp3FNw/uz1RSzrA46EFDW83yXQwizHNtr9KbsrLKaA40K
K+tYK0g+zONbU6Q/e3QLl/UYma37zFEQXro9uSXNCVdFltHeSdZ5rsY3Dgq16x7dUhfJ6gGnY0xA
cZz3mu4byiZtEBMFKTpLVHNqvxdbK/NPezm2WRAluT2RQj1ItDKywBmTgGCiOYZMMFVImeHRmSzg
eYus4sHqT2O+U2jRrBhESWm7dCwrYbDbkxiEbOX4a0Y7+s7Or6l9ECWll9nmwDksEi1Dlwt0xqbM
7/tvzXxsxSBKTosq66VtdTISSXsl1/Y16ehO8czWJJcKGquYtUyZa8oIfY63c8T9MRyiPlyCxof8
b9hG916Yhl/fXN8KIM8cygiaSP7sf9ur7Gt8p4LJ+mVZuY0266hobhKr9QX9lnpfM7F3oNTkgYoo
61O22jyG8/qmeShFfW2Y6Dmt0+/n00w3/O33D9tcCc1wvDP3MuICpd8yTq+wD92DhDRc60rsxJcm
eFU4GZD12PRNTJI069LPQUDk99kxHLOp4sg6vLijh3vFxCaWP9Lx5Nl7rNw63zv/Oscw6oF7tdjW
oFaE4L4qn0BsZl/O3ujs3KN1/lfyOu3jYkxHuCYnb3V6j55EdKH5bn1sa3OVzOa8SGiGZuOIygVt
A4n8Yy9JHJ6PHZ17lLyuhWDDUCF2LGg7eGgtdfAN0vHovHlN1KhIMlvIRngJzBvd12b67tov5+3q
iicqeszNwS6zUKTU/K3+akbWDag8yu/guLHD8q4Okp19Xzd+5cpsTPXiDpAtjmgOnKyoT3zac43G
8yqKbOqLxlvxKh7J6qU3Sz9tXnv27bx7dMPevvlhRXAbUCmiTUZGUJOb3hmAgnVA8nrudhYD3di3
736w7wi7MCGLJiMQ7ALS8k4gjBPn3c6xQTd6JWUJgWpZSRA0Nb2CGKRfmM/n3aK7RqlgMbTtjWvL
YDnHafqV3D3KYLz4UpyaUByjujcdJVsHM7dKKuGamkHFkjdhww/mqqp7BBFrENssNZJJnrr5Kptb
UGClO1OqcbqKEUOZaeAN3Yznp8X46R08OPzd9D+ESj8TBsZArF4pvUyXZ27srIq6wr+qbTSAy7Zt
QF8ROXQMMlE9F5b8Og0EnBX2m1UIUNw7Xyy8Pw9oeTwfP5qFXsWL1a6ToK8W/8XNv08W+PuKKM88
dI8eW21UtNiKeyR6PUusNik4dG76fKd8oLlSqPCwZoIiN9p0ZeQt2Z+5Is8zmPpLY7l3ixj0UfYO
cF4XQkreLq1HiCsxI/Z4m8nrMju2v6oSRwvvGrAXVzIyXRrZLQ0EFb2PfpUvLKvnnbnVDV7JW26x
dpl7XCfyhb8kRlciprp6J7m0wapus/YYo46ChQeEIf4Yt0B5oA/MANeA214ZLrseKeiJJA26dA/c
qJl0FTJmOHWGLnP8IZqUYeVZfpWfspT5sfcw06fzCaHZB1TkmDWlLTTvkBByBhuoNVwRj6G/ttq5
GWjmREWNcWa1eYXibrRAfQqUNjfSdHaWD93IlTNzNy9OBy1PGbHx1p2fvP6qjXc2X80qoSLEvI31
oxxg2snsaB37YCJ9MEKECtoMO5/QOWb7/cOimoKJirQWwonV2Hvf0SF9fj51dpUMBkQSoOMZm0BC
C9DZx19oWew4XGfa/nfIEiwdaN7C4gBuGRAKT4EzVzvZpTOtpO7izh4TFGHSlmAEepZkZ9nU2VWS
NqkHW4JEZI5M0kUdkaEBColDjlbRXqKK675Cl0VkQQmcT0VYWnuqmprwU7Fe0l2GeZ3h6LpJTyDP
8Zvhl2um4Kfde3vR5I6K8+rcrILQaY4vOH9a8rMof7b0WFFHRXn1U15bTbe53IiDYehCCQ6N8y7X
Hf5UkFcNSi83NrAgCoi9t/W31apPbe0FNcG6AqHx8npgbbh2NzPf467XRJC5/f4hTyGbzipjwTQT
o/TBL+lP414Hmc60kqqxBd4/UKbJaAAvcP/U0+i8m3R2lTyd3TUVbIVdsNf6FHxtqNkds6ykadkQ
IcH9J6N2uCzlrXPw2KGqG5G1pRXICbfqzb0twsx7PjBeh6ugrkKAKQrXqDnqQFUzIdhP5+1+fneF
YfZvVMyILztPYHi5ru7FRXb3x3oiwbXxCKainWD/dBHAJ5R7qy2YubrQa4w8+VPWm8ZK51N6Iym5
OP8nPg0TfGD78IfIdnIgIVzHmyPLAXnQgoaGdO9J6O+57n/eD2B7W3c+2C55AnzTCsqLJfAuQEQQ
5qfmLj0lfvx1ebh1LpwgSP0vl47hu883yfdjf0hJVdKLiVIKj5XDFZ1B1HhkRcOfUfIUOqZVxwus
aATUk1gKrmN2aAmAaSVVt1JyObrxHAGPHko6h9Tbu13p4kfJ1R6pOriFOUesG+5YRb/XeRyZmUSP
PjjTz3v8020Ew1e2V6cDuYAA+jhCu1vQseSOtxzYub2iriZCVZQWGILS2iuwrS7EAVWuORTRnDSH
BOEcrqK0wO6LFxQHDmr4fQIC+ZV8Oe8V3bCVzK3mrh/AxIhJ5WA5oZcbZeZ5y5uFT9JKRWOJNWOi
bWBZjv31xkGOSsWLxE0QVbo3soJf8vx3/mqIfvYhJX952TpFWcI33lN7Kq6Tn/R+8i+MF+e6OeXX
7Lm5uSRfz39L563t9w9LxVRQp+1rfKqrojZ7sPeWN01sMiVr65TX4CxNUF4Ey1cOcu88/TFCC+j8
qHXWlcSFwgzNCwbrK3nOircuezarH8dMK4m7egMzrRKmJ7QFd90v10kDkR0ct5Kx0DHmbQ222shw
62ia+4t8EQF0KY5c9xzoc/w7maPlFBVIQXCOF+yeOlXkTHRn5Jo4UfFVEMGWLfDrc2RLENcBht+D
pOy8x/9edj8Jd1WgiOQyI+CqnKP+B+iKfhaX46UR0IgH6/1jdVvdkuCJXv2uXnc+9+nrOry0Ldkf
Ql5Odl6b223HvJv/xI82SK8fTVBsnaAB8voe39d37Z1xld/RMP5V7PzHzfZnf1HJaJEYFQ7lWEs5
1g4/L0zul6SFtOx2CRCV3Lkjbgegzz6jZHPL43mUJfhjS/aSdLegZAyb7im2XrL5AlRqO39Gtz5R
JbkN3ph0WKBFnGRzQMh6JfimGgB+X4ggcGY/tEj4jk9PTipvaxbf2DEL1roJ6tqOvGJ9kIsRnZ9N
nWPtfyezsUzBjBhDscVLnoQDqF3Nxy47gn9BqCiLQSzBVVLSbo4qs4q4N59wVd6ZKt3AlaVgzMtM
iGTGASEredgZTggt+Ke5vZYbhfR552iWSRWwJQY6Gn2MxT0xvFsP9OUgf6puzDw5Uq90uIrZIklP
0eyOtZKxwDQuSHKkXgm7yhZOoKXbgX9ujkCDb2eXTfILyFpxSLkb1pX8dzITD0flOEcg+wuSvn2Y
G/sEEYyL807X5KAKyIIyxcDibttApsCy8HpxSxbQAww3IA7z5p1DseYo4imJPq12Za355vl8fLRb
SFl07kXfOHegBQajoxWe/y+6AFISvQWpGgX7I94e0FVPb7P1lOU7qaUzrSRusSSDkIXEos9I6Vd4
ADvRpQPVvleUp/Oj1+xZnpK9OAQu5jRh9LP8SZ07ucd8ohu6krottIudYTvbSPd5AZVid9cZOxml
Ma2isJzSHct62wqH4dZwrsr4sTxUGXK4isASDRkgHoRRg0aCG7fDodd12FWSNZMQpgJxPx4tHNf3
4jfqHakewrCSpyVrSGdAZCQimRGSfsQV5OBpRmXrquK0nicJ0+4Slc6DWR47gKmQqjlpcwsy1DiA
JdXJYtb1yuqdZUWT8SqmCqts7Bo8RZHGfoJQjcEvDfYfnV/ABXlst1DRVWMDQXFjxuGhNpsfYJi+
RyfYu4AmxaFsVPFVLom3bMQfsOM4SL0Y+Pk9mJzON0pCVkURA3Le4mLWgLrdQBPW2Nl+Non7Oe/Q
AOLtPUNpNm0VaCXSOq9qXuBDuX3KyuXC814skE2KvTcnzZKlAqkal4Kk3ENgeunwDTBCSLl9Pe9+
zcqiQqhi06qo0WNPtRoKyckiCcwMXK/SEuXL+S/onKPkqzcZbgwxhRlPNp4ZGVUpLg0A80MPLMJR
KtGYev47Oh9t//DD+d1e8qHuChycLTvgxTXov87b1WzcKoZqtoCUdwtMrl1dlCjSZNC2IDPovMGK
J5PHKX89/x1NtLrKpjoWLc8gHTRHtFruCbSoEtBfAy/5iJ7/y6yadj6jc5OywboOr/rOEqiDdPwn
kOeQAmFsrzdJZ1zZWpvOZnQgSGawuQcpEf647qxzujhVcjmWmUwodASjFlzKuRXy6b8eRMznXa8Z
toqmalPKYhviolGTglWMFj6KOccsb0H1ISgnQebZdrfVrb4ZxGUvdxZlzWVV5eFqKujIlG222R38
cr1NUYrLATIWUNspbYgDPZXQFDz/HzQJrAKqrH50oHWP/0DoHODFy6+Kr5zcuHvwm78PuJ9cTx0l
c8u+glrTuLn/2+sQsMfn5fGC3t2a4eJ/MYAG3/kfmhByttn/MBcSyg3o+cVnNmWF4dtsgyi9/nHe
R7oIUpK3LUkTOxlsF+ZVIq/TvZu7zq6SrZZ0HFKusDv0b2BG9qd+j6ZMZ1lJVT5Aas2hFe6wVY6Y
h/gAaY6txCqeykEB9/8HvSwPa3217uFBNROoQqkW15wykyI3ocMKhVK/a67owHaiQ+MPFU81pnFu
QFgKl2KaTo9NvXxxIBGxc8jRjXxb8z+EHpWzUzZYwqKqfSyMyyJ9LuvnQ5GnYqcQEJDk6WC6dW8b
8hyLY5OoYqaMnMV1vDIUm4csrEUcAWYfnh+yZvFSYVO9EGUKoZytFJ+L02gZbgDtOWiWEPB1nsrE
NkMHD8iPRVuAyqDle1LbullQktTKDVK4MaY4dqovDbhs0CbouaEt3Z1p1mzhKqDKkFByZWmDDwy9
EyzN8F+M5vnQctP1elziIUwgvnh13om6eFXyN4a6CLgSOb7F7ofxgR3qj3K4rWy05tBB4kDgqon2
wwsjby+g5bITUhr/q8ipwoFQrIG7RGS57x6NFtH5ojy2AKuIKagIxDglI1yh4f3eSSl/V6a1vp73
tW7gSvoC24CWNILAkeZtZX8f+AsEbHd2cs08/i2mflgaMnPq4sXG8bJPs3cq+OqPvNgpG+hsb//n
g22I6dTNkKOYImPoiaSPpXV53iGaQLe2D34wjKJBarOt1AGmRkhOBW72Rqqbpv5RJ010/hOaU4fK
qVUOZZHJGWOHpmToztfW8l9Or4R9iIkAovfKzrr2UHDMwVAfQYbp5OSzbzoy7Ja91hSd65X0bIou
g/oT3lxKF4qurYRoC9mZVV00KhnqMWlV0I+bIsl+F+lv20Mb4B4hkWZiVfzUUgxQ45ZYwUbjjoBV
rjTaMFseOfiCimrdWQc0vvkfJJWRpoKXkI82Bxo1Laa0n9eD+aSCqFrADaCuiH/gtoX7aI/DfDGO
dN577NU4XwVSSahqYSYt3EPcNQAd8cWUgkuCODtRr/P/9tkPiQX1HipsC+X/rrmZ4q+rVQZDd1ex
a/AthucTS/cJJXdbb205aAQAvGmfivJC4jmcu5s6gwGm4506tM5Lyk7remg3b4g5ASN73wwkqNIL
KNrv/AGdcSVzrWnNoVNNoNzC0ru1LC6Kkl3NrN1JL83CYyqZm8+e3XgJopPn3UlCLgnamT4yOUzq
9NjerSKr0rpN6ORgljPzuuAJWMX2usk+9w1TsVWEWwVUwdCnyMgNG36S5SdjX8/HzRYf/3tLg7LL
v6HZlAM3q26Lm/ESajDm8vu8Xd2Qtzj9EPJtVYxV7yFWRH41ij853nenp/OmdUPepviDaegGytgr
UXfN11MD1bs2Om/38xBBvv9rF4I21pxKDHmlv3h+Wy+vaf0HAuHnrescsv2bD6PmNmgg7Ao70zrL
sJ1BGsWoXwHfd968zilKbhqSlEvu4Wl0iQ3v0XFGCs4wS76dt64bvJKcbtpDjXvL/Km/S/C0nPLb
uPl+zLaSmT00ohqrxXS69XwC12IIMaOQjZ5/3rzOMcq+yg0JtdcNN2Who4aBUmfnsKRxiQqYAsVD
a7o17NIyfQGBWlRN9W3j5jtrrWbYKmLKLkFd7m3BaHnJLQV7BXQ0fx3yiMpitbR4r5z5CtM4ltok
9hNZ75wBdE5RUrOFnJvTtxnmMpGhsIZXb12vuHQPPSNCTP3fHGqgxgHRaBRTbfe/0fpVuX8EdJvO
e+XvKfeTlZApCeqCHsdcx9j4vVQgLIW2yLe8ZbZfUucG6simXxjkKhua/2rKICs9r961ZXmQmYGC
A7j/HqVs8kOXB6bCqcDERzsu8ZLftj30JCd/MPbQtLoJUhLZyNZ8mra5zyH3ZXsdcAgNiJjpsUVO
ZbGSq1fXbjnhRdPOX+hSMp8X9L9msPaqlrq0ULI59kDEOrk4JVDzNx0ziLHsVYo0nlHhVJ1tVKBf
wh4L7Ud/jaFuXvskfzwfXJqtRQVU8TWhXm0jm7nDryFRfAGN+4ssnW7LOd6BUWg8o+KqOqtIjW4e
cUaYXRzu7e9kZMc2XBVDhRvVkjXoWYqs0Qpb7oUELyTnHaPzupLRrsNmCWwRqDqca4lmLqe7FfL1
vG2dR5SEXlxo6BhiOzWx6W4g1a+VxzunSZ1pZbdFh0vMKgub+eKdpvZLMb0fG7KSnuBVMKQzwa7F
L0Txusx7ug+6ASubLAH00GAODJv9qc8eRLNz5tUFtpKPrgS8ji1Y8KlrGX7v4jogB+8n663yElp4
5dfzftGEiYptkrSe4mXB8Ef7W1zc2Kv03e7Y+UPFNVmkJtwckTj9BFhWRaKZW3fx7gFbN3T6756V
eXOBNg5RvblT3vuFW71lBdqMgG8/OH5lz+UiKYWzlVR4d+e1NWhp0VG6k57bLeCTPVGFN9EOyqaF
h53IseTJEni0YXYMgewBNEjVdJpE9t+Usz29ME0wqTgnMtGhsSUqyFBCgXi0JHkn/W5u8PhCSnni
sTh6GveUBC6gA+jM1jBHKRl8YvOLAVx7Iy+j8/GqSTdVxXDpoXSM/j2khVOewI2J98fkUNuzw1Sg
E2gw06Hc5ntld/Xw3S5ezo9ZF6hKKndJnkK8Hqs8E8b1IoGrYFMSTGn9+5B9Fe0kq3UY7AV5NrEM
atj1N4/1AW2OAYiYinhq7JGPjQe3zHUT4a4CfS3rdH7kmtlUQU+9B2LM3oDpQlA/pQYEf/fALDrT
SvKOqESQacCJ1mKL3/VzCLHcY6dIFfYE5ZEyqRycxRogA6J5Wmy8v6T2zplAk6sq+AmqeLMrJnQ0
zcl8O3vFBUsBkJmscII8xc4/+PxFiakoKGMEa4CxICJrdufYyWlw3vr0uqffLPRntfONubcFfN5w
7jAVDTVnbO3dQiZ/0jStQ2iEBUOSZMHcprVf23S9zAvIZLeNHUwx1Mnw4LFHBKoLAGVj7uPKtdGR
gdJgf/Lq5/JYMQpquv9uO7E3tiX1YNf18sC12ktZ2+H5dNAsFCouCrRGaePGCCynv5z5bT+/WWzv
FqZxhwqJwrNJ6SUcOBYGEh9/ytrOL6zhy/mBa1oJmQqLystu7eYE21kvjDe7cdCnIvxBjL9GT4Yk
FkCpNVCY94IR93q3H/NACG/n7qpJGFfJ9KXAo2ENMamIxMklo84jdDjBbVBcVivdKUnonLdN2McS
k+jyuPMwMV01X5S26ROx7NyOdaa33z+YHqm5yjLF4p051x4KQA50dc5Pis6yo1iemC2LBad0Y3iK
hx/xHl2zzt/KUbrI3ckBoyKOjNP6YsTmY12GwEPkbDh27lKJpga3HOIYahJRtl7a5NGkl/0eJF6X
YUry0pZRt2ZZ9cYb7l03W39bN/dZWE3ewXVHBUfNXSEgqIVwpEZ6wfI8SGq+cxPVjF4lm/KIUzhp
hgyaoI+wintm9j4nOydSzbSqEKk0bjpKGkyrlb+M/Hqev6YA3Mfzn0PRqKKiam7nlbl1mMTNzWD8
pO7OsHU+2X7/kD8dN42eb513WZP7Q9IHMZSty71apM4pSnaaVmx23XbT5d4rN16gP+bXUxk4za9j
XlFyNDHFkCw9sn+27ly8bNTooDpmWclSMkhjKVxYxmLYdtWK3oPejc7b1vlc2VrTfsCZdoRXinIA
5e9lnX1f0mMFABUMNSU1uKW2naTtr9zq1rOOjVkFQxFUlTNqIN+5A2qph6V7SvcWFc1Cq0KhKpDX
iySNxyg2VkDOxvSHC2HJnXnURKBKL8UriCMhBHGfcpLc9yQkvmLLW/0iIYUPNvh65zuaOVVxUbk9
mFC0z0TEh/aSWu0VKKyidjGP7aAqPAr8cp4pMzpGYF8Ao7YXGMMhrnGHqfAoPLnn4AOHh2yDQpsi
3hqtDzUiMFtJzyJ1vcyLExHFc+UzaAdMGd3xty5olPyUQ+HAI4jzWBSVn5lQIzf6dtjZ+3UHMlVu
cGxIK+wVJ5bMMkZ/LTNym7Kpeaz5cre4tRXY6fwythYJmxncr83kmn6+mLY/8HU4OOfKZssLWRU2
xe1uWZz2ph2l9aM1XOvYO46KjurjmsjZa0RE1t6nXAal2OvM1OSCCo6a597ou3G7O87kv3JYLvMM
dYzl4JHPUgpXrCcEcicwT+MHl3tBIovw/MKsCSoVHFVME8QVGgQVb9c1qhG6IR9222J11jd3fdhq
eVJY7RBjCRXWVRPfOdOxOFHRUaZ0wSGVsTFK+yLIsjaIKTvoECWBB+JCTVDUCBIWf7dQJ/HxSPPj
vLN1UaJkMKSPkDrMENG6JL6Z3dfWJRcHH03+kgd98PUQE9aldgrQkpn9FLT4QZIqdNx0j6Z5i7VP
6o9/7+sf7HOj7K3eQAziuf8Pq5b1olpsNygpJREr1q/LQPZIOjVho2KkhGXnA7hvx6jFFjlTcdHg
FHV+CnSm2b8RWRjd6qwE/8J2UdVsC9/d66vUbLsqLGr1OidtCjJGWfFFrrfmIn0KEgmyc5LXDXz7
7Af3G2UzQuUd5iWgzoHBB3mSIk2j827RDV5J1DIDs0+doAWtlU04Zs9WCsmeJCQHrzgqnVQ7elBA
3ihNUlCzpR15MLydq5/OL0q+UvA5C3TKTnhZojxsAa31hWGNp/N+0QS9Kh9YIAznosG4h8G7ADTy
wjGSi7GUUDhaQwe1vPOf0f0J5Xjcz0mVr1tnkmU8DGYCwsNjLRlMBULldmJbkKHGIc0AuGDqTD+u
5alsh99HRk5VOFQhS5zT/o7cCof8pjmkyOlQFQtFK1O2cl1FlJoTQKNj63dTXOycdT6fVapyTM25
SAuWoiAH1nTZQX5LPqZtHwi8P6RyJ19131Dy1co6acq8EtHU3jEG4vzkNNYXa9z7rrunEP35fkL/
ByXFOof3DHuVAB3L7LArLx7wyj/vIXg/D0uqCgaWWVOhMGGMEW1Abi7Ly5U5hy7hVCWXqtxmnocC
Q2fyhZk3VXJfT4eO4FQllyKrLexhhuel8XVxvtnWy/lQ/7wETrmSpHIdss5OCqSSvO/Ec8ce0wRk
6UPnW+59XX2PxR60WTevyjEYb1/d4gyIT3O9Wtzvbv+jzPYIUTS2VaxUKzzQxG7eqdafvLSwB/5u
d4/B2y76v2cEUNL/u0m1c5rzMsas9vVDZ/2IyWNP/xucdyJM6MbvHOM/36uoiplKjRbFrBbH+Ckx
LwwbbKV4TulEdep6eeigRv+HcKrqW8dNUK6YuicW/2HD5S79gm7027x82MeTMXMTa9py1otfoL/y
DNJtPyFzaLb8v/OBqpviLZ0/fCKN2VSsFT4xgvImqZ7b5WrZxWbpxq/st7h2koEAThslrsDj9u/G
Sb+4Ez8Z5R7ERTd85ZS8DhMdnQInP0BW74ZF/GCj8VQ7e5zMmoVZxUU15dpkaYkEmI3pcnHTExl+
V8y4XEdA5Zfq4tgcKCk8987UWC6+Ytv9HS2tYJzbU51bz+fNa1ZmFSG1OEUyMYaLFbHS0GVTNENg
9bxpzQSr+Ki2o4IYZimiwnqaBpRfEpzvAcVH6/rp/Bc0E6zCo3LeGqackF391J3mdcEzcRJ4o7Fj
XrNOqxApMVJvTXr4pqzkDRRM0CYNBYS0DFIgfEVc+GO++LQvw/P/RjcVSkLnVgZyD4YTlklqHjBJ
mxPE1vf4ZjQrKlVyeRZGVRm1UbzhLNH5eEufg2Lgd3Mx/miJcwXuxCxsPbqzK2tyQ+WXWlO34bUw
x4jwh84AsAfVvHI8gT4+wOnjoMOU/GYQPwdQBiWy3gRZBGQFs4BR0CIcmw5ll87mKVs4WxG3EPDE
Ze9xzuaDA1dympTFXC0eBg6EErAwIkycQxrxDlVBVVRY0G3sW5hOzcghyxUTe/g4TbapmKqsSsrG
HlAr6fvxXZTNd8tCmXaedjoydea3UPqw2ZAq5gklcMrQfIOqSUjXi9j9eWguVcIo1tHWnMDqG+WC
+ARgDyn3qiWarFXRVPEmbV9sxVSHrlFjypPbHNKjwFwqKesuNDN6Z9shK+Peide7oh93jraatVmF
SlHsW61ZwtmpfVtnFzYQt9trKt178tdNppKaciHZ3LU48I+xVYV0XEXQWfMQ9GtuRufnVPcJJT8n
Pi7L0KO20xMbzEJe6ZdzxoFly3Z8pFnDVA0/c0JW2sP2LNE8zTwAb5LvDM+p+2TEewhOzTSo8Kls
6ZLZ9LBMJlYS2Bb/war0t8jLDaPQ7vwNjZ9UDJVAzw7E9DDVLcGTbdX72XiZ1sOxWVBhVNxhVT8I
ZFa6NmGx5EG83nS7a7Bu7JvfPqwJM3VE15sIo653L8uYP5rMu7Zt8e18CGlyV0VT5TF43aDYMUaV
KIOWi1Cgh/KYaSV3oRE7gTobRxMUILj5Ypjm8rVrpFHsIE8027kKo6JdjGtUgd3JkqIEnefFJJx3
1iwnVG6LcOntKPP4uDPJGigVVaFU7gCERUlwkh6bNOratyK2QYsMoUQ8OnI8TtRA7bd2Ay2G4uq8
/3SZoWT3aFs57Rf8A2/+WcVLsPZlEHsXY/Ny3r5u6pUtuB37dsypnf1xi1bcJMlCrgar27sba5YO
FU2FmZEmukkQt7ELpTvrBMzTKWmToATExit2LpeaGFBxVXZKiibx8LBZz850Q2Jw6PJShvbSPEJM
0MKjpAlJEkn23oM1PlORVjP6chyz2aLA9X7ZU3oaOvP7oelQgVS9PdiT3VtYCFl/443J68icY/Qp
VJXtG+UIZvOtnk4AAivqJSyMPfpxzQ1BJZxiXj95fCH1b3PMLk3xVvfoBlnGy6apL+TqgjOhCe15
j+Vf9zXlxlwWlHqDgZwgPT85zgMeB5w2wwqTAO8WebX0+R74RBdayv6dGG1WZzk+tVQ3qfs+l49e
8k10Xx33yfF2yi+6cFJSnBFajoXwqt+Nm0LVUixltFbm+/mA0v0BJb8Jqcc0Zy5kY93l2haF37LV
B0kKMKAmlnoSpOMe655mqVJRV1nVCWkyFNmqJv5l43T5IMVghRZBPWYlXr6zYuk+s/3TD3uhk0/c
BSHe1uHXX5LVukLz6QOxq1NZxDvHZN0nlCN4iZ5hkNQv9e+RgKsq6YuvLZ/eTYefenuPDOVzqVOH
qmisUrqm5zRA6TPwNrfub7TgQQXZ9Cf2Z0qILyeItuNlukaleG2d50Y81ckD82IfRdILh1nhbPyp
c4hcLGZU99/snkVul0YVGUOgKPw5/04n1yep+ZRVe/qsOsds55MPvud2n5T2uOCsCfbdgZDbpX7x
RAWmZPJ+Pl51X1DOC5VTomFKYseAYEp5yjM8USwOja/m2vUCXnPv27HvKGsIc6xi4bxFYks7FOXo
J2ttwNElZLhM6Z//iCazVY3BFlg+SI3+H2lfsiSnDm37RUTQSEJMyaY6N+Wmsso1IWwfGwQIEL34
+rvwfYM6OlZygzfLyIFQsxtpa2ktfKQBKexRqOxHIsatt7/rnP+lNGyqC2YTqyY306CkmNzfQfiV
NMvnrN8lSQnrNOJGr1yeqQWt1ystp3An7z7tlzrOg5Ydr8+OZQAmHIwMXuFm6TwCs+XeTE15I5P8
dkyTfedoExK2dHMVgMB0PHWCxZ7u71O3OLhQ3N3XeyNGeBVDYb7EBHW42IgDnjvA+EX/kKVPN+bH
kuZMOJh2ym7IR7AX+O05C+tDMCcfh/4bze+SMD1T95bRrat226cMv07rUfUS3Ld4nOQceatvWlU9
RsH4dcATZ52on6UK30UZPe+bO8PJG9cjgEWDGbHwihPgy+Ig/QgiY3iBcv0DFsczQWNR2yxenYMQ
Yxki9TTymkWfezapLWkFS5QyWbMWJ6K0z1KAfAhgnbVfn/s5ul1GXHk6QX53fRA2/zD2BUW2LGqO
YGFjd18HD9x51cPj9abJ6sZ/CR4mZZbvebgqJGh7eVcexUnEd1/nd83X9EHdZGd5SJ8+Bx/cj979
CRCmw283/vKlvSnOkNrBz+J4m3y4Ld+vEkVBvFVkthwVTCzZ4i9eNvR/CCruhxJirPQBMksqWl8T
bqR1i1WYmLK54yJNGQatSu/EIPKlu2HDVy1rZeLJOq8qCyrRexclazXqUySygyRiZ/OrHb7JuyQa
A2AUsefJ2GtT/gYT39x9u24Ktp4bru82s19Nfo9Hym54D75PUkW4UE83PN025ev/bzrOqKx1X2rx
c9CAWPqiGOIxcja6bmvcyOGMN4kj/HENkInoY6AtM+9W1lnnbrnJ373kD7LzTe8VT5qICxAKBKGr
43plniyKn/vm3fBukAk0GU6SePxwEHf8sAXHsi2nkbdTZ1m6chTgT3POYhxjrzqOYmM6LGcJE0VW
5+0sfN5lP6eOYT8qbllCjx12xD4vv9Vg7q/IBgLdMgqTbosPrSizLAEZkxQ+KHmdwCl+q0ypAHSU
02YYtH3GyOGD0KzTiuG16dE/kZ9qo/cWu/wP4ZaXOR00Zhaw4YT8UPbyo6gbsZHabH1e/39jkzWO
hmGNWtOpI76MQdPmxBObIFFb5Hs/YTitxxcR1Ry1zNZlIAx7htj0YdhiAbCkTtdwWkfrpeooqsk9
jjKANFT1c64ehfx03a1szRsH9iZVSUZaNA9CyHjGW1/yWDMdu7vUOuH2httOAMJkvYP2q6q7mQt2
UHrrrsBmNobr9gKk9STBtPc+yn2rXPi4YZB/txlmYsqo7zjAgKNlFMpicI3ztDsszq/rM/73bjMT
WDY6SZcXOa5rS5LENfHP7vx7X8uGe+ZZiF1pj7mu/eZdOfivot8qq/59w8tMzcKxDvwC7JUDXhM+
uErjLgzCJuQyglexPcNY5q23UbbZMdzVpdyZpcLUj3gD3XjpeeTqeH16/m7qzASTtZ6OfDzz706R
hPYDhKficWiOpArPvgz2vWFiJqyMDf5cV+vqOj1UpEJ1UPUuT2X/QZU5Yy8bf/Uk+OdAHnKpYZs4
ZW4YvW16DE9lKgetS9d2AIzUMbTKYq4f+/RT02091/l7OmSmaGHkNUKIGgNw9GOQnLP+QSb/IJYF
7HHTfCyea4LL2qFc2lZi+vvlucNtdhr+UyT7DuDMBJe1EXPLBTQYUH8BtJrco7qDkuBGWLD13HBe
VuK1YdL8r4eh87OLRfBerlu+re11yd/kQDm5be7XcKqOjvfRVCLk1Mdq2QeVBevSv5tPoXqtROHq
k0/H16QJbpMp2DBKW8/XMPGm5+VCQyUILvKmYYlJvcTYghwoKk/XJ8YSbUxyrUq3WThmaJ6CrCAY
okNXb7T89+MZ40ZerSEBzEEbgDeMRRCeKh12D9PcHfq07e5BF5aeRb2VB22fMhxXTkugI2iKAf+D
i3J9TguIMtcx8BwxDZ73TZSRawcWFnmdQjNHofSnmbwNqy3WJ0v3TSRZqtD1ccVvrHFNyOch+sXF
U+PdIC7s6rwJKJtoHkw9xSqvOaUGz5lO94F9mIkk8+o+8FocxE9eS++a7lGF+Xlfpw2fnVKA6vAy
cL2ozQEN9M79vsMCCw13TWQZ5VGGGKkkiuNgVvB5EifZzgxoAsacMBd5HYjlJKAOriLvC+XdzfU5
saQoEx0mJ4F7rBoBeKgfgPKNSfbAOUQp5b5oExpOO8nM93BTjdX055j2v3jwa5T7FEjYfxQFx9RP
5xLTLvrw0I3dAblp37QYzllRB1zlCh6EiQiDX7n8NFKK5ndVbpkJDauWpJ6LCO5TqMd134eUjVna
iJOWAG+CwyJRukHDELzQ+Ho8wI6mgodenxhLeDfVBJNl7iK/Xy+ecXaCHCgkZbb6bTFFExmWJYPM
HHdNqfwZmxkcmxK991TGTHDYRNBrkaLji/fLq14a+YB52RsPTXxYI0efjO0acXEmC1lz3LRESyw3
4WGemFgKKYQ/s4LD5Bpc/rfv2b7XVswk06qLXjl+B2OscnpYBtAP7t0MmFxaXRAMNZQQgMtWv6ZG
Heco3GmHhoO6Y6HxYBTLSZZPEqe+FWd53cIt7mMCweZQSBFNaHmEhbvOrw53cZsnAlvjxs1xSatA
LzNWE77plriv8V72btRN/Bfxs5wJGehTnrbTU9KmkCgtnWr5VI+R2Hp7ZvF/U0dwUHqGjLmjwVGu
X6phvKvDZiMV2Zpe5+zNxnQJRjaOBYAOBOwGXkW/CHBQXV9TW9Pr/2+azmjb/y/K10fTqOudt6OW
rWmjmFSlfd20ysesd/VLP2WfFlxRXu+1zViM3CmqKnXHHN6Dw0vQ/0KSIMgV19u2ddvY4YJGgk5C
RDi1y+UuDNKnqmp3XRoxkxqr4BxyV1BCP0mt5jTmpT+M70KvduShGbSzdXS0pAsT2KVDj3q6Qtjq
xwd4U7ti3+pfm0VCywSZiK60TDzoAyEMzL76ExW3ty22nq+h/o01ziLXoCDBuiLRlfMzD55HHMU2
c5Gt+fX/N813InLB7YDmkS7KMYlBLhuj1BahcrLLdkwUVyWLoWIEjrpuuzKQXDe0Ou5rel2NN30H
wy44NhLMOhJGlbbgrWg3ooulVGIKBaL+xiCJC8g8F7e4zKx/uXkfO3kX+8l5sxBpSdbE8Nis96Oc
DStWC6fFynts+8eweqQ58PnnfRNk+G3eQRRyFgJ4jmCYg4MH5vVbVfnBFmGizXiMvAqcde31fOqA
oCofWKlOQfO74sMXtnUzYVkHE6LlC1XUCD1/yp5T/bBULwQ7X3ju/0cqNCmy+laOmq0lz4r2d0nU
fhwbcRiSZuP0ayndmiRZbTkNI19rHKr8veQ1j+HCVfLYSnJolPPBpw1uSZ+vL7glCZgYLQS4sJw1
dpZQJYrXIIedZbhVg7CstqkhqAJ/gt47Gh+CKkaKIeQfhCHS/7red0sM/Y92oOqjSsrVHcBIciRs
aOMEaLB9KSwwM28Uatmt5b31jkhz+n+oQdjmxfRjIkcx95iXaHjmeRpPOLJCFireXeUwoVNe0bvV
uL5oALL6T4Te37ThwpUuCy7+VLWLBrUZ3DxVW+hzS3wz8VKeU9E0D9FrnInH8feaXRDccHMmdgrt
MBMzBdav/1dKwclbejgay09O+QtnNXef6iQzubQ8XvjMb1A1cJtgfmJdsfxoF0W3nn1ZApyJmRJO
UaYuwRxhABl8NtMcT1LXJBCJ8DbKfl/3LUtcMKm0pmqQ4yA7lA+9bwAgxCVvVvbrfb5lsmn1MlE+
Uubws6mq+lNROfNzXQXlLrgxM7FRQ5biWjPAw5dmyPh8UqHTjWfuKTANXp8cS+AxwVGlO0ScADh7
atd7TKFjCATcXm/aEhpMSq0CnUyrctAnPDl+HgL3IzACN0xkt21W7zutmMioPPPb3oVE7WmYw0OQ
qBsJP7vee4vVmBCnOZV8AaxXnyqws0ZgnKJNeywmsm9naMKbmopCkiyrNTQq52PHq8Mggo2mbT1f
Q9KbnWHjLmUEpfkO1HHjfdE0RyjOf/KXvROzLveb5lU1Y1OLRHtqG0leVJ+34xc59ix68EJcluzb
3v7R8n3zlcEt5mTqdH1KFbIJD6s8Th3y+fraWizTJNBSMiethEwRII00ffA7FYFnl97LvmmefLaF
A7OkAFNhUGO7EI1thQJA78VEtLEGVLNcDj4eYTfOxlAs/muinua2J6XocKc8Kfqg3eU4NFuPRC0P
qJjJqeVgqZdhFnq9oBpvezROeu+GzxMAlN5dIdNDzUj3caIXf1OgzjYeIyX3QyKiPgfadD0XrHdu
Lqrh11fdkm5MRBSvHZGSuep/ospzm2TqHaAbH1CJnGJvob+kt0AoDUI+1z9mcUITFDUqX8xt6XU4
RJHbNmmPki7nIef7fNyk2yq4m89NH/SnKAEwRzxKVx3Y3pKHiYnqAcsDD9zcnVLXu1+k/M36ZR/7
JHPXCXvj2OOYjgu4/btT5mTvxCpVVFRyq9Jhm/XVqt40vrTDVA8DGs97ekx9N65Y+VS2zdfri2rx
aBMOxdhS1u6AeREF6qj1J2xWsqA65no3BMWk3BKLrufIG7tTVTgnmBD8QG/Yv8W1TDSUkwHeGZSY
nPWuE6CuR6cINgpZtqYNr83aUAdjD0qUtp2/dMR9HyUb8e3voZqaaCgfvI84nmLKUSNIs/aIi7EE
rxC6LcL9v/ecmoAor1d+l7eYlLCizyH4Dhuo2m5MuK3vRiJOy7zAO2C0jdIVrCWdarw7reIVBHvd
Hm0fWP9/Y+7MiepZrp0HqKUZHxh7VNF9020BFGzNG666JANtoG/aQQ8dGp4iPQB2Mjn3M926wP67
P9H/gKLSJZN0LaEIenbw8gbaOiuqyMFFmZiSjUmyrbBx+G1lEXp+NgA40+cfCgWgYVtuVDdsTfv/
nv/WWbpatGha10mco8cu3SrC/T2SQVfz301n3sConpvuVABppcIzkJeZfN5nNoa3ImePWTQBi9ZE
9zhCHlF4Qwjzu35XcqImDormtOt1BTBXEvSfZc3uyFR8zMotUhjLrJtIKDah0oNY1p0mXDRzEsVz
8LJrYkxurTCEBMrE1yv+SZyaMXaQQegCHaZ8qyBssXiTWmtZxqFyPPTdyZy16ux7Z1zPxS3AEJtX
5ha3NRFRo+p8n9XY/wv3Ex1u1rCDI/VMv+ybpHVZ3gSdSVU1aDLRPIJOmWSHyTsHLjmmgERc/4DF
9E1cVDC1neO5EubpdWcuvzTpdJP2uzIVNaFRTQhSc1JkiAaA41BIJQTt1kOpv+8vqUmt5dbR5Mo0
7U5d+Zuub6mde6ChJv8fSObe0S08kW12DOcFHoJ2jl7+fEXqOpYQhtkslVhcy4RDTVFPFCe8hbg1
OU4+WMcFOV5fVVvT66y9MRsipK5yN2xPDclvnUmf+2gLg2aZEhMH5VInSBAUuhOd+3vpph8BdDtA
F+/bvp4bWVYJCGsWSYTzNKZbs+KBcr3Pl0w0VFsVY90p9DwMfXlMo/RVd9Fpztz6tlnKDdYN28yv
/7+Z+RHWXtI+6f5AriY/fd+U++ov1MREUU3ELHOG2ye3BClUULzWWb6RpWzdNpKrFkm3VDRoT+PY
NXEnWXQommhf/YWagKiO6XSBLAv5xusmB508ziF02Tr82bpu+KgD0hEva0byrYxKIGkDiXdx7dZj
aEvjJiKq4wMrx2wg3/IuU3h5N724mfy5y9RNQFTROmkjSkW+hUnE4y6YWewv5bixL7D1fE2Kbwyx
aNqM4aLDeXVoBQp6gZNN06jhfL3vlihggqLquumhDCKdV155LB7EvBzmWuGVw1xsZSbbANZPvxkA
WxS0kH2mfwL7o24Z3rR97WTaf74+AFvr6/9vWo+y0BNdNZFvjgu9Ct4OL75bbp1FbI0H/25cpgUe
8rS9/rHCpOKKdlNcdelWBLa1bviqKKDzAMRS9joNLQtjHXkREDv1ojaytmVLY6KjEgB/C5JG8me1
YmlGPEyMdPiuT7viMHtblBg2AzK8NpjLMZpp0UDVnqV3fEmiW1TGFQgmSXu8vsSWT5iIKa5UU7bS
bV7rtPyqgjH8Sf1ZHwGhFhsZxbLBNImzOijNFOAJkj/HkrXvpjwi53nhXuyMIj/wtpBZzHN2uj4c
y7KYOCqdt0QQFx+ba/bc9hX0OOm7LqWQCd+J6KUmjGpx1JgP6Zx/Dxo93g0kF2evGJ6uD8BityaX
VjWVkSyLLv3ep6w/aOCoY90FW5wAttbX/9849MT9jgUt4p1Lyq9a+NMhm1AJvN51y27T5NJy2VBG
hGbtC8zoy9zKQ8CbE8rBqGLnn3NdHqQT7Fxmw7sR4WYH6HP1QqKuiEftvcsd1IBdlR+wo4uvjyfC
pPz3kTulxoFXswXMjGmgXtQUPLfySTG8gBNOnBYOLLZ/CQi7m/L89vrXbG5i+HqVDcJZsAt98Ud2
9ML+NhLilfbBqZuS22hsXq5/xmIBJvKq6ZdGuCDlfwE71LGEgm1MeL6FdbeMwcRdZRH0+wDU8V8C
pzwgGT1OGT35hfes4IlOsnWatxiaSaCFyonn94o1L1HGfwk87hN9/TDU7XvF/F9Fnt129daluSU8
moRarHUHnOu76nsfgaLyZp4Uf+rmYSqOzJeD2LA021fW/9+4ZSjJoClS1DcagLBfBrT4pFwcwKfQ
3eIbsa274fmt48sIIb763kIVB8z69RSDPSXc2EfZFt7I5WOQBritTavvbhS9R+nIjQeeorbYDD+K
IofaNdSR99mv4fmRVA4S1NC/Rl5SH9MWoktps5XULfdL1NQtRBlBg+w9L78XPfvMXf2UpvXNalmr
VaU6/xpScRaJwNMZuus+nf6h2Hiz9rjQpWU++fJ7Cv5NPLqS4yNPAmfXYwVqIrbEXDSumzTNK7iv
weYkSw664lrEBdggNtb+z+XbX+KkCdhyK+kCh0Gi15mXZ0bumzb4nYACOfPZbYZg5jfyoAR9Fkn/
qaV8I15aDNrEcalQgDln/WoLDta4zJvqWOnKPV43M8s+wkRuQScJUJbEX74J2qT+Lx7O2TMJsxps
C71Q94TVrrNBNGT7lOH8quiwNnOdfENNUoYQd/XmGu+y/LJo3vVjzWv3IHCBtHH0tniqCesibaic
UQfJD0DMy+HQddnnLK/FMXfr7KlV5ZQdOm+zMmf7mhEX0ilKK6cd2p+ZM92u27HUGT+pTr3P3a/b
LNk2UzBiQiGd0JFeH/3ApT89ECcTeKmOTf91U7C1bmwDppkq2dUE71qm4oVTx43dHDfQ1xu3TZCR
9Sdg2ZUXRfxHSti7yZk+DdP4QdTDbafGT06/897ExH6NfRQWCV/4M2j8njuoD8Yqaj8FwkmPqkwe
r4/lD1jhL4HAhH9JDp29hiTOj9mrPZDvtipsPfegeJFDbJfoWVbeuaN8LL+QBOrVQSwAx3TiFoLZ
UfDUhbpSZ2/oxwLMQHisANYiEbhFhHDFqfC+Xu+mZT1NCFmukh6pvJh+eHPLblTiJTdhI6Z93mwi
yILe5UMhF/2jJOCUAWd7fhO2NLjhowTkFA+Dz/tGYUSNaKGFnwg2/2A+c+PAj4KDJuU+CBk1IWQJ
YAKOAC/Dsz8VQczCsj1Uo6w2Msbax7/ZiREV2nyO5Djmzmugc3XWbAJIU0TklnvLlsHbFtkICW6e
RN7QldMPN/WDI6E5eGymLcZNizQjNXFkYu56ins773loyXTw0+qMvO7FbcEPYGt4qtrlIRkr3PdX
II8n5OgM+h9shzeW3pZwTYwZH3hZDu5IfyROeMbu/dFj5JRF+iNetn/kQ34KQa6zHrhK5n6cm32a
itTEn9U5cSetvPqi2rzvD1nmsOUspY8DUh1l1cboLCtnwtAY9tlVICl7GrOM5ofQq9r5gNfK9cZ+
y3KqM6m2hsUNpT+r6Mkh7CEV2gHwwMEZOzwnbPnYEva5K7LbopuPuxzVFHSsc3CSFwTfUzx0Y53V
9Oik6ZZCuOUoZILSIIoTlH6W8qcJtDjhLxBM6/HblAx4d41InHgilt1ULOUZcnWLfuHROEUbGzDL
vsWErJGko0w3Dri5PAW+GfkN1KGnMnBvUMS+uT53tk8YgSKDsobbQKj4ZzaGRwZjJkXxVUTeoRic
fZpa1ISrYReZVOk0kye308WBefLSBwh31wdgM2Zj75Bwms1uo8lTU2JSfDXo47gkG4z0tsaNvUNL
lAtF1mV6Ghr6PauhSCX9ncQt1ISmyblrpiXzpydVNQ/jDJqDRO9NLyYUjQ5QncZlx/SUJQmPIRtV
H/JUbal1WebFRKKpORzyVZjlafaG8chd8pHOoKy+vqIWhzOBaDVOA1B5G6antuu/9E174Q0C7Oz6
N9oZPlQFoKEpzfTG12xDMbJ8QAEQlIwVlyoq+u6QOcB3HCJH7BMvp6YMZNB40mlnFj2lAbijs1Wu
Tovx6fpUWdK8iU0bW9r34dLJY++Hy9e+A6F+iJx806vf1z9gmx0jyTtL44EFVMijJEtxWKK0bGPf
S8Kf+5o3nLcfOx+8jBL9d8K7phnrjzmKHBtpyGZHhvMOXQB5mVzJI0rht3JOm0Od4BzLE4ib6zI/
Bv4QvFdy3CfyQ0zU2uINWY7KtTw2HunPteO3D5xBX3HPVBETswbxiqTV1SSP01icdFTfzu3WruPv
i0xMbciKN4RP2D0fBapKqat+Bpp/v97rvxsodJr/XXbzHL/Mqb9ET1MTBvdzPWVxRN3g0JFuC+Fr
qSgRUxKSp00+ApYe/gDScXKqG+I6oaoOU+dl/JGSOofIR953LgpkTZ1UKj2IKoVMJU5NYRPk51ku
AaMby2Qb8DrHb2pNSxWWDAo+8jgqYKx4cHbSs0v3cUcSk+sLJ+5RC9crj8Qfk/QUjSR/lO0yP+bt
4DrH62tmMwfD52uiisaLlvJYpWFxnvOCPs85WzZu9WwTZLi8102qFklVHlNFsEgkInG5JJ/9huza
0RCT9AvsYaD9DbISGmHjhTjh15F1n9ouS+NU75MQJybYreh1DUywLI/S6fMsLqjDD0xAemufFZlo
N1myIAFHKNoPBf3Q5MV4JLqnWewO08be0uY2Ju4t9ypwPDs8vbRk4TQ/pQWe6gcx+Jij+tB6pQDx
Xug4TSOORYYnDM0hrfXiHQZNHKjLFbIa+U6TMxFybp9mw5zm5Il0ugFpZqOWcDhEble6l11GbeLj
iOd5WT5J/rQ0YY8jpIy+VGnCN0oSFpfhhtdLHow+ztvppe6GOWYUd9WN2AcsISY0blqaSHVj3l6S
RKF6OXlT8h55M9jCUPz9CEBMdJwuu3ru/LD46TqFE51ZMdVueqszV02HYKQlKW8rqjXbKI9aDc+I
AP0k+hSMLep71Q0f5obGHGfpJi1PQlUPaQiiO5y3s+ix6bf4hP6+EyDc2An4vhu4oKNT3yVbXwi7
NW6Z5ANL+V1WlY/rYTRQW1xXltk00XSJdhkHhYH67mr9wJrlPVftA0AeX3S29UbcYm0mu1jUz5CO
gT1fwkzIuK/d6dgXYiv22Fpf66hvMpjL2z4rKo79kUjGDF6PcsEhTCs5bGlRW1KAqVbZZRJE7zNN
nsapnF9L7eTOlw4FVJ3FeUhyvevwRkycnQyDcmjLNL24nvtbl06DrUeTnq7HE9sYDI/HGyiAAvPM
eeJj0NSP7tIX/GtbNST83ejW7TaitG0xgn8vhs+akkNGtb8UvsS9gfCCsYvBGLJVZ/t7qYaY/GM8
5FmQhb3zhBpe+CH0cxZLTeqj1PQ3m7Pk4C+opmje+Yeo26z3/3nG/d/yJDGBeKmbohhZ9fUx0dOY
JRdJSPIxm1PcmcWO7MMI2m9N3TriqF2at9DlA5h/+j7NmSMoDHPyeu9h6JulfQUUVns/prFifRwm
nLx0hZ85aYz3uB3N4xpKAEWAUp0c+YfZj/xCHssu12MRT3inJ79FPM1ddXL8StTzLR+hzfklxDPW
vIyTNmfpa5jzAPFoXqK6PzjgpI0gSooiVlTdZJoloBDbSPp/v6ggoRGl0ratK2cqxWs9s7tVomka
j41T3/wpN/JsI/xaVtxEEpK+ax03idhTJ6azmMcvvFuRc1l1yEYN9F/vnpMoP7Nk63RhGZYJL9R5
ntMsdfILx7CSunlX8enLEpaPvM3Pg5y3dt627xhxa1IBgRi3Hi5d4P3uavaOMhyEqfcRbKGPZbol
/mnxSBNxiKIwq5xEiUsq0me9SHVuBOPH61HF1vgabd7EXhxE5hEqaO5TGbVZ7JO8iDXhX683bglZ
JglbnVM2tRDsfW3T4EGn4tfadDMOX/Y1b4QqtuC5fScS/uqq+sYXn9Z6ZevtTKsmCxubl7ypsyIC
2ys/E4GHtWTi/1DJH5dss9Rrm35jZzIBMY1ogKetrqSh/wt7H01vQy+XWxARm40aLt7PflAH3kAv
iOufUzLO8VjJRwytiR2mv0p4/PXFsHzIxBwyx+1IXVFsd3n1Ls8GnOOw48lmoWJwr5eQsdpStrbM
mYk95D7uGovW50/Y00UADiOIUAcCpNfHYbFZE2y4+NgrtjrgT9GgP3hNeIe94XsW+BvYDctmzcQZ
NiwVpCfFdJlcfbOUBXuYVmC+9kFqiw3FxldsU2R6Nev7dIxa9wI8k3OoF+4e+pq+Xp8hW+Pr/29C
xph6WYmuTheUO6B+NrY6noJgixnOsnM2AYdQHZrdYtGYoIp9nlnwsCal0gMQUDgfRqpv0nbLN2xL
bZQdVA3Wrzoc5ou/+AzEJklfSBGzcuqTLxHgFPTm+oTZhmQ4eaSnjDd+MF1KZzzWffiOl/Vj7swf
K7wQXz1w6NTOhTfcXTCX80GR+eKqBRJwboKy0ObdhGUcJswwkRGuvktnvnA+Lv+ETj3/cGkGHmyO
+6jkMCfwSRZE61TqBHiQ67NnMTcTfwhKPFwqTFP4GrpFEYdO2MR5tYn7tfijCTtUmmSjGBvyGvHh
XIXzEdCE91wOL63aklu0REYTbkiagVWjrubLrPo7Uia3Syv/3Ed6LqSByy2WP8s2yySBSzirvLBq
g9d1m7XuSIocFzyFsww3VVvf5IP3GsyUnJtuq0xgG5gRCLiaCOuHyYUI7QiOLXZUM/saaHm/Diwd
lg33sRmAkeZFNLqkGd3pki6AtiSkdg5zN289V7cZgBEEiJ6SmdRtdFmcIA4D56BAvDxX0weR+RsD
sNztExOBmASJjioAqS/ePMerkU319OJF6cdRBPd+ionL6/ue5jl4reTZT9TGfYRtbEY0KLKQi6LB
d7uxPReue+xccp/S+pVs4QQta2NCEaes60sxleNlFNGlziESrNxw6922JT6bGMRunsIsdPhwcbnL
4tbH6966iGJ3nr/vCi0m3NBruzB0hnq89Gnp4sLJ724FZLtO11u3dX9dlTd5coJ4Z+kyMV68spJ4
BCq/AjPwed1AXm/fsromV9zU4Gxag+70oubijIuaD+utbifpZ417143dkG19DRcnNUByBQm7i0vU
8JAVbvkZVw1buCpLyDIJ4+YWGSP0Cn7pZnIEZ+VBtnKIvfVUqIMjFSVg0803bADO12fMNhrD12nK
a1osQ3gBlL3Ba7yyQIVe/bjeuCUa/odADkLgVU297jITdfEJ/bU6NqcdTlU9/T9stG2DMJwagLCy
yhLWvYqZvfpswrsed06O1wdhsVkTU8hZwX0N9PKlLqmTH0H+2740qZM++5EzH65/wzIAE1HoeYBa
jTgXXpTCDT6ulzi4iqaNM6Gt8XV13jidOw4qIixtL26hn1wPSPIggSbF9Z7bZsfwaOg8cS2VbC/T
uOqGNml9N07VzypJ8p3zv375TfendHGnJHPbC/CF5WHwsjouJic7kKjeBz8gJgyQT8IPypK2l2Ae
ID001d0n6vrFvg2oySTXThWwFD60h7Oip2U8LKVaDrpOp1/Xl8ASMkwiua5wAz2Ltr3A02Kk0+8A
78airo48qG7CPHy37j1WafF9nzO27h3VIHyOgh75TTw3SfrR6/CZMb2VTn6Wdf7ZGehDU2w9grHE
EBMEmDA3dF0CA1tDOl5a3egSUriU3y0y+ApBgl18dsQE/U0dT8tRseAiqK4PZHGXOINe34aXWFzQ
BPvVuO2oKfimL0XXaf9+lJ3yDjRo8GLg+qJY3NBE+6m89FJHec0FWIf3g1ez09ioBqDM8dP1D9hG
YPh5VTZJl9b4AF4F1nfA+iFZ5MmyUWG3LLIJ7wM2LZ3VmihWe+rGtIhLABNXgyIDvgRkwN31YVg2
CCaYD/q8dUPw1uGynm38cPwSUfG5VwD/7t5iesG/AxZJtQwGqLhcGG/vSg12joqJjz2Ku7tjuonm
03VL2rbqvAufdP6xi1JxqjjpNiKWbZYMFx8IHyJGEveCJ0Dgghumoy/V+2GpHvrQ3SiB2wzKyNle
8D+kfdly3DjT7BMxgli44JbsZrdkS7ZkW4tvEJ75xgD3fcPT/9lzpcExmxF95mpC4SAaSxUKVVmZ
xpRjpclLISeviebQFOcZOi87ceyGU7RxfSkK6dzvqPvSwxulJflSL/UU1YibBlodSOP9ZNnwmHGw
G14/WRsWaGP90hDMcHT03BeoGrFnsRYwjjogZEp0kdZ71NcbhmJj/oIM6R+9LPQdGdJkyoOkbuen
S0puaej9GJbP1yezkdaw0X/hnJNFjVi9sS2e13RVUcmChAX9wyVHg9sY+iF6x/a3Fu7y9w/3ezoL
ZyxlT9+p29zT2f+eGfAW4WlwfSobZ9mG/jVr7gBi1tL3efXvNE+fR+J/LVoaz9OwAzzY2hTL4AVq
5DqUefXSl+Xnsp4fc/CSo2XrIZ3bh7rxb7uibII6KGj6Zmgc89JDSfuTu5bhKRtSkVxfp61JWDbf
NCC1B2ms+4JkYhKqxT1m7fJ02WYt8ShIvWHnJtnab8vwZddNfVlz8wJR8Cwa5pKcJLQFYgfZzZ1n
4J99C7NBgHWZz77XDuaFp5P5KofeuWscNv7v+kr9eQLMBgEKz8mbIKjMS+cpcTBuL48QoG+TcaXr
4foQWxO4bNIHm4CcdyFXSMAiSyHVgfpFmpSeN5+uf/3PJoHs43+/PihI6cyFa14IHt9tB+seuXtq
5/l/zJQ7GfGtRbKsuukyYJua0bxIocixkj6acdHtfbkCi51pbC3S5e8fFilcxmqgtVO/LKs3PGRp
++Y2c77jlbY+btn0jBz06jRkeVkvhB01H59StZeW/LOpMVvSM+8EQYtJGr4PQ/Wc++uJUPpzFmPi
1ua31+4VSbe2wLJoF0QdoTPm4Xvqky8EbTMoUDyZftA7N97WMbIMuW1XGSrmBO/B5B8vbw7wS30J
h+pk0Ex8/aRurJQN8eODnrhOXfVi2PAN5UzgCiEXkh7NCHqC3WzqxkRsoN8oKw41RQDHuJtC/xQz
gWDmE7r8/q1G3DaTyww/HFZV1u3YLRiDrfz3ZQj4jTuVeXeXx9n+Zfrni5vZGD5UTXxwy3jsfQ7S
L7P5TvEMvJysGtsyme9NWO+EiBv2YUP52j4F2WDus3c5+wcuICCye263tsO2a48jbz9iDlzMh2oO
zk4PBZQFkBMMc303toawrJsUxg/cUtB3k9f3OFer14GBWMRkj89ww/ZsON8S1EUK9Kj84S8CmHr/
EwnXezybd54xW3ZhmXbuDKHEKtF/lwi///Ja8ib/IUOoDvaZHQPf2mPLwMdizvJqVuw9zemXtXaq
yAHtyc7H/xygMxuiBzRgU5Z5u7xn1P8qRBEzXp44HnqX8A/AwwuVRtkFN1XMmI3Wm5tsmXTLy3fa
TJrf04oN1bdMZGQPTrdxomwmvMqpwewpdPfuVA2ELeKMZos5lS1H90MEvZq5BkJ5dGX2z/UTvLV8
l9/x0Z9IqfqiXbv3Wci4gAMGTutYgbF0SaeDhk+ZRvx99yhs+BUbxudnTee5nd+8CziSy07lOGk1
+DPnakoqBImZ2CM82BrKMn8F/tWUL2HzXmM2l9nhfF8K3lACSC6UUwQ55OtruGFFNoeeZM08SbQf
vM/+/LTSIPGRcGACgG/+l05pfNso9L871buO4g1a2N6Hfri7cAOAmSbhTfgQDG7sIrF/fZitZbNc
ghg0y1q+Nu9rW0SXoVasVT7JeBDIQqRjIndVzbbWzfILdbd0c46M1rsw9UGrHxQFW5XKOKv+zta9
Z+HGAbchciA7cAcJEr93mfbRTOuTXHk0IYuJrvboMp8QPiPD/G5aPhsgBygsJ15X1u/9UEYpqMXL
yxMRNuTmZfT/FdTY8qRIDdEAzUn6pXLpWQVpEizTXaenw6LJsXeandO94b1tjFzRg2+joEy8tUBU
/YImJzCSbc2rPULdDY9ni5X2pNN9V+fZe45r+t8qqlN9Hcj0KMq9QHnjFrXBcuMcOGkKOeR3Sbs0
CnV96ql4uTTGXt/0DSYHZguXuvhsSpzeeaPcGF5FE1UQdYghg5CO9aGrIN3bxshU1f4zXEVTfSpp
lYkyppSMjoj8uvXa4lyPaiyQGenl/Mb1Wg53YGWb/J27fmsfLf9RiZH1TlCByUo0vDl3NQE3DzcL
2aOQ3zBnm+KvFl2bEe25b2OayhLyys6yzoD2LUvGTiPoMytkf0BEJeIlUGW780DcmpblRPA0VE23
iuUNUkTM+8wztCR/n1xj+tuufBt913rKqEpPzRvVTf1rhEP/qSb0P18/Ohs/30bc+VNXLCgZ9W91
UxXqYHRL+tM4ZF54uj7Axq7YoDuIu4L3R/TDmyPLCAxt8YX8QMK0vJJ+qvy9+u+GidngO8OZNgEA
a29MQo7xF52XQD6FLHTzn+hw8NW322ZzGf5DuEJDJQVg381byupPl2sjTSuUITmYCXDB75ZBNi4N
77JbH4YpNRooDQ3rtzbX/3pxhfs17afHMlSRdEncIIjo5I2hig3My4EuWv1wLF+oHP66ZEgvUVHf
8uNKyKtSPzhdb8qWM89yAqLPXClnlr6Johffe0iWf699Uz9f350NV24zADZKGR9+Rr85WLdDvjQm
aQQ505ybQ2+acSdE2Tprlsm3UyjStcw1NHn93kRYqM5BLcwBl2i3DnqPaWxjGBuTtyhiwFLSha95
IB7GrEh0ELzPeo88bcPybfCdql2khHQbvmY9Xfp3CR5LHQ2yIs7Xm3bDxt+NNef5SNPgdW36BxU4
CPHVeTE8yvz5x/UhNoJFG38XmDqbq6byX4mv66QFf0ok205GHPEUHWl4GKBxF7VNyQ7XB9xaNMv+
Q5Uaf3Sk9zpNw/yoZTm+Fv4y7dEDb225Zfd1mHFIm2v6Gqh+7k68dwPy6SLmYiByueRzctss2H/d
i6IOL906yI5zDl2vvp0jAcTfjnVsGKGty6q63nh1FqIHdJiTy0bU4CGeeHDfSbFTqNgawnojjHRx
BHfz4VWWqfNKaK0kSyAEtHommhD8uvPXXEA3ZWe5toaz7L3uAYDkk5sd824Kv0pJq1jKlNy3ABUn
quLs9/Vt2RjHRtzVvkDxtpz0Me+L732LOl9K63u5tA9m2QW6bJxgG3lH0yJTVM/6KBfEomC4CuML
0OX6DLY+fgkCPtxbPrDubrb62TGc1h/piBdPQYe9B+jW8lz+/uHjC1nbtltwaoupP/S4/Fyuvlwy
qK5g77f9fsu8WUp8VgOc9ooLxP+Vzal+HbjuyY5pbC2PZd5wto4J1zF/DUYFeqmqCM0YVxdR2J0B
tpbIMuzRIY34lwesHtRru+j/+Zl7Yobfs9337IaLYvS/uwA4K4ilmJ+95iqfH7hpuDjklcfXaEpJ
u0dQujURy8InFKOGdfGLJK31E9Xu14AzaO0t9+GkbnRUzDJrMCtD/7QbywQkpfW5ZMXwe2rG9AQ1
J4AswzVsd4LGjW23kXelWSpSh16RNDkDj38bzpFBD/HOnm9siI25W1IOSutKFsmiOu8vSBCw8dLW
zb9znhVZcpNh2CR8Peiz/RIppcTUQx2TOl1OZl5uA+Uwm4SPZAEExZoKO8HQT3TuoUvwxmd0uuw8
oTbeILZ+a6NAsRA6WCJJ8SCsZpGedMWLO39R6SGo+hX5q9mLb1sqy8iDVlU58j1FsnbZNw+3w7Em
/R4fxdZRsgzc5axoPa/BPmT8i14bP14qsQdR2/q4ZdrD2Cq0reY4SXNL78Z1rBMIrO+d0403jU3C
JykPCpZS9QpduipqRvpvJgwkQMex6UxkEC2w6m897kHJNlyIDbgrzeD7qq+KpCbiPBfEi0YQU0i8
0Saoau4Y38akbLjdiqiZDN2sXt06PYOD5AA+3RbUtrpH0zAT38Gbunpk5ym9sT82+q7MhQbJfOZ8
95WLBGKFVgP0H6N/4sZEso2+CzntWlEI5+Xy7Lw8OS9lt9UMRzoPMcLpHWey4bFsir3WrCHN+1Af
+TDqaEb0US/oUN0PQ7Z2xbrGAcof3bHynZesqD7pmcQFYsE8HeMxH4+kLE+yAlfTnnfZ2pbL3z/E
JTB1lTWCFgnSrDAZVauqOk7evIid+2NrvSyjr7wRBAfoIU/awCwxmXiZgMGZnVag3o/XndaGsdg4
PK/3/YatQZFAITG4I6Fgp74Y3LMHnGEUls2N97otCCvyUPHMCXNkvc3I7klgnBAaGaMfKy71e99o
xf+6bUrW9U6aiYH+Et6sH8P557SY4bES3uzEYWHok1GO2COf3rhebIxekBZmNBCBTLpuzh46Wj6n
fnGULdcnp8nQehTswT436E6Yjc5DSamrxVQGL/SiGooEMnh7E+Xqs2ecE6KM00jGpJ3mM6gHdo7G
1uwuf/9wvLuyAKECQXt9YLKzq1SCOFxHoJ77gkfkyWTBXhZ7a6DL2fwwEPpnJ7q2TXaBj3wrxmGJ
14DpmLUQyum7NJGDv4fF3xrKchDe6PiDwxSOYT7+g6g/B2w2+yQDeXZERaJAD9+vH8KtgSzf4C8z
YcuQ5wmUFr6Fs/wnI85bP9ETW0kVsS77fX2cjUSIzd3nuGFQC+T00Whs8qhiBn0MxV3jTeewnn4A
rP00QCHz+lgb/s7G78luLoKuA5vXwISkB7S0ZxAoLWi1J0q6NYAV/NfU8yg2x38pJxoPXf4+5umN
+2E5hSIQpFJOnSWoMT4EhZNGoygfh5KBsyNPQS2bf71lkagN3UunIXOX0EFRbM65ExdtmD3UJJvH
nSjzzweL2uC9wG2HZu5d1HlreTJenyO2nY71Yu5MmEPUK90jdfnzZlCbz29CKAglrBkDdSx999lk
3vvQE2ongNr6vGX0Ws7OMDk0Swa/H0kU0jpbwGk5Lvqm00ptQj+HVXgbwdASZ87Wgy9XMFiP9a0/
/zKtDz7LUf4kVzXAFpR239lQs3vHNdUeLfafb36Qgv/382OWDjJFF3PCB+fRK0ApiqbsJIT++84x
2lp+K+R31tEPNOpmyRB2f3n5wNCKrYe91fmzV6K2BK3DctfpwT6deLg6lpw+Iif8lbrVP6WjzkPv
Hae1Njsz2TIIy7Kp58z+ynSWhK78vGjksidtXljaJJyBiXK+8QlGbSwfSCQIlizNEq2D8VDmzCR4
qZKbwNHUxvAJzw+NS+DIwYBSoZ8cZDeP5QBihp3b/GJX/y9ZEnow/3ui1gokFaaEX1rRQpyowj97
bnXuwrw5gHVqJz+7sRc2eg+KNcoL0POc+KVBllQMCRzraeLIxatmeXODQO64j63pWBd5m845Xb0c
u+6QT4sJfnp8OpfVkqDmflOnNbXp+Gag1XPovWK/2+4zonoQKzsKcu1Q2VyDb9dviw07t1n5WkJV
i9wptGqqojuGJSEIeeru8yDa8cZpWJY+LLyr3QHHVnTVUfiYhsjf/HW890x6d30WG87Elq8dqjAv
R4XLtQdI41hl4XDk0rze9nHLvvuFknBypU5MOgZfapGZc5saugfj2/jtNoxPd2UJZUAsT5MDzd/P
k4rdXRz/xvbaqD3JUhGwGUcorzTkj/ofGYBtS9XsFFU3jMDG7E1Okel0DnXSO+yvlPkv1B1pETWE
1FHL53a4zdhsqj1/MGwMOKbBg+lBV+ZL6Q6YBnkb+j19Ff7vo+kPDspG6HkLxOJKl6Q/8Jbm4V2Q
CpOehrqi/wiPeN9qiNLRH36Xmu5QT6R2OlRLsnR6JiLt5k/d6qYqcbIs/+lX+C8e0YsVfit8L3Xv
Rzxz5c9gXLU8QOYT/6u8vFQRr+vUPwipWOIHALSpMVibQ2fmdjpMqz+GcZnzJbg0eyNLqEF5pk4g
KULECESV37anciirtwpUXk0SyilI46CD4MRhGnNCEo+oej40U6DYYagq8z/AOcJ3umakjCbZ9W+G
oz4Zty5bzkU4+0+5otCCCGvTPIJVBvy8ixjnUMSuKdzu4FWAD3lTaIZoXsPVuUMLt9HfaO5x5FIU
hK+joh1dFvWF6J9M3vL6Lyqn3EkIWCt5olY2/F3lA66YtsGD6+hT0TgHGiBdFftNsNII4mAleWy1
1P3bOpWh86wnarxPHSH5FPMslH5UF9CI+QRPWH0xntOuSQrGEL48+kG38jH2wJC4xqFvmExMs0z5
yZlUG57l0HUcry03LdTXoOn48g9du5w89YYpr42x5wySgMX4mSufjwcQHY1JQYA0nNPaiAO2QARP
XtPq6gDenYo/MDS7clDyqQz4El+HQ/ZeGicnjwBEyiIyK3Ansd/V4fwJ6A29AB+dr9D+qEFjD/K+
EH9hqFhi1XSYAc9eBGkanEAeVN27kCyboMIFCon6t6QX6ZtUpHCdJclq79FPQU11Dis1lacQgKsB
5DisxS57LCeI1EBxIfKj7JtmcaLMbcDfGVHVMLdMnG7V/hdn8sMXoShkOfwg6yEfyaizooKdrn/P
pF2/zavT32WL6r8a5c0tPFLG6oh2w5BF0FDKnysEoChya95B7kyAizwBUXVXThfwP0t/6YxN/us6
zLL9XU2FEv+gZxvk/UvhAvIarClEDjgbsJ0BXnVTtK6z6U+q4f10l85O/+Ig9VQ9V54Hqt7ab2Ze
HCbh9OPnFrAtPwprTvzDwCj922f+5MVuBs6lCOSSlYoqkdZ/OaJNP/NwXZfP7YVgOsqhaVcd6zzs
5QEHHeFyW60/wZy9/l35zCs+tf4CqljkbrLxzgWUMTsVJqjcZ3eheohQqYHx5Vg0FYlJpU3cNToc
f7ARLKOR8R3zXJTLog+1G9Ajn034rVohDnLGveT/gt6C9xhMw+SeyeIEbuyDqvyH6l3vxayNJ7/P
syhMlAfN8GVYgy69Rx2ejMeKVmQCresgyac51yH5PCA8y9+WAPnlg5Mvbf5QBlKPR667ev2OQtjQ
PTq6IeqAgr771jUuhxp9qZs0oujIcZ+qsV9BT0mnkJ08d6nGqCUOVnANOe+iHoyQaZQORaA/cS0b
6G+1/dde1uJ/MsggsAI/DFYxTcoOddyseZZmbZ04R5nphxpcqGqNvcO9Y1DVsvtKVi8ExUMwFcH4
PKZmBtnS6i2iayJYY8VOPrggQux+Bo4sbdLeiQdQCXXRQic4Eqcn3kM/LfVT2mtBTg4ZfBWFKjf/
67GYQ5ShHdE96HoQfuS3eEKeWi7Xr4RQ1h56gCT6g7/2ThazGS97cHLW4vvSjcOvCfxZkJFAi663
wOGpVMf5MqiE8oH9xjoM/XFSFROJpxZQddZla0zMSY2zo3tfiTHqRFHk/4Pz6iBg2bthH/sTR6rf
401uskgJzdrzJNx6+jJzz2eXhuzZNceJgNAxP3q07v0vrhrb6VtY6OAdFwHOHXCt6fJ5AQehijtR
z/IrpN6A8RmNhqjS0JarOIoC3dHHNIAOW5wHPeWoIXm5/DTQhaoTOq4gBQmIo//qoKMLyF9cKn3i
+KMn16jjY0+TOijT5aCLufneGYEUawn6BueUIXMZwkPWeR9xVsoT2MbBxRMV0NV2adQ34TQeSwK6
k0RKDV/LMxTaTdxN1IN4wyL08BsG2/cHt5D+uxP47nqkzlB8H3GbvCJerotHwXvjPs2o8Xh387LU
zaEkMqOHpkK38d1a8hY3vNPR8YQW+dE7IvU2OomgQ7M+B5PTDp9EazLgBcHN8Nkr6CqR8S5YeFZ5
GzRPfJAteeVygdoSIEVgZQ/r1UX/uFgoEv4KvGwOp2SFqxDOkHRF0M7PAqolIEVN2UJPaDeo2zun
6wyQVTMEdjXuM4abJ0KTcJjeFehkg2BlO6llxAdTyHisug+qgxsCx/hsXG9ucKVWkwdOoRCnaxVt
8Hc1ZQXQbKVsWqCQGsQyx8kY/EsJ51+fGyh09UeoXNM8nrJFt/egBmh+a2EA8IH2eJv/8LKyeSaD
Kv/pwBrbxzVjfvg+LmJ4XeAZ2rsVmPLprihqr59itOP49cMy4+EexqLS7TeeiUK+ojBrqgsxoLvO
wLjnuXpGh5j076d+DMojZNlwO3dFuoZHdEl38z32v+wfQi2ce6ZZqI7eTPq/oSGDfGnUd10q4nom
GdqLxCVJkKW+p09MtSMY1QrNIfpDQN1QHgUx9feZt6JBATTL1D13c9XuZFq2olwrFwIkwEXlFWFo
AAL2T0q6AjCZ3H+a+5btDLEVpVv5EA86wvVI8AjwCmguVqzOf7CiKZ+uPzG2JmA9kSBu5hIKYF/S
G93reEaxbT4OhYbobh5M5V5CfWsSVnpTZt5QZEi7oDt5fKWV6g6hdveqnltzsJ5JKfWnPEMqM3Fq
tzgLRn+XPXWOWbmqnT3YGMFuaCiJX1ZVz3TitmN2bllexjNyg3dMpXtZqY0Hjd3EoEPUifPF0ckQ
cPcOUgI61nymJ//SdqKXaj1d3/CNPIXdweCvRaDCLE2TcTAPkx5ElJfkAc0AR+mXSCfs9YBs7Ljd
wgAYLHyjh/mk3ozasOPPd25RBjvPso0sm93AIBT3W3TgagAOYNDSF3dr1T1UzD10oe4SliMkA7fO
DpZia28sK8+d1JRmajGXwg/AqF08ukCoHTzdoOPtNh0uavcz6CUomkXUGvgDKGIEU14loATud07w
1nZYdt4i29Vps6ZJXcvhzCAZBGhwWFVTc+NL2W5FWMYWGr6hTH944fJIwuEuIP3dBciHLdp59G9N
wjJ0sDkTxZo+BSLHkaeMQVhBgxt750xtfN1uOghdSIODAAaOltT5L62BNY9wIXm3QU2o3XaAJ+/Q
MnpxIjMHEVbZavDBgxeruA2oS+22g3zpfeI4s04kY/pR4Rw9OqlOb+oaBvzzv1lUo6eZjQUWn/gC
GpgBaS+kywZgkBvX/+J8P9QVCrHiTcqMTmrhcIQ+6BVcArEn/7Thwu32ApAUqaX28KhenL6OBRua
X00AynuOulu+M4MN32r3FEiVQ10gxQ4vjf5iNG+i1anPqRrvsyD80oIl57oP3zqpljGXrAPtTuvq
pEKcHUt3AK1aH96GOaV2R8GU6lU3CAcScM9BUyB9XoK5jiAzkGTebpVnawqWKa+rgBYTZCGTWfs6
4hmwlI5f7yRlN/bB7iKYAcUOAuOqRPZz/6mU8oT+roesXgeA/ZscpKvNjlvduIfshgI0645tUMJn
LDwHGW77mZtjHeY/s7S5G5oRL/U9mPHWSJe5frCOxtVOE16Mu+zFnRA/exl86vAy64PlyAAuSbPx
tpDQbjAAByNXarnMCSAOqE3CV7EuL49ZHaY7hrI1GcvUJwmFrFGh3rnU/PnSrcnKNl4acjYmTYr1
Iej3kIl/hkVRfjl/H5Yt0LLVaT/CJ1YGoTmLlzT/MsgwGXr+mE/0PDniufD0TlFj41hzK1hXGdOy
qxEpuIMGCNxpwCQd1Y7jezumv3W0LdOnKS6MLM2co+PoX1kljoBGXdJaXRZnTX+f8T0N2q2ZWBH7
0iJCqLrSOYJvC5pJXT7cSeWsz9c92IY35pb5U4eiq5riNC9NXxd3xMGLL0aJfabHgkLl7nB9mI1J
2N0FmeoUT9G5fwTEKojckDYHL1PLztc3wkK7raBGjptUC4LQOuuG09S47heVztmP1R80imVBfrpt
FpbpA+1Ahx6iVccGKL9vLR26WGVpd1v1lVn3+qgDvrQIdo7pFMR8GcaIyWlPpHtriSxDT13XTEXD
VcJbXd8jNHeWKRqg1ZpGKzTTyiFiaZnf1JZK2eUUfLD1fGx04INjLSklgq2XNmzT8lEz4O923NbW
cbKs2/iclznF07JQdfHkQaQ+6frcu3EjLNPO6sF1FomNUNKhn826SjSxz9WP64doA0ZHbULfHGrf
BRKc7gsy2uh6lcFYOD0wHIPTtEdNSE/KpJ/w7gDDbwViP3XymzKFQfrIYHIvJmXo652pbngxuw1h
gM7QUBa1PLYX2jUwk/BHVP3Do+KdjCvqLzGdIA54feYbZ9BuRfAH1induM5xzWH6xivkqcva+WGE
kMcBKXJ5vD7OxumwmxK06FQ5Za08Vjqvk4kSwDEG6J9c//qGx7S7EYgHRNIAiulj2M3O3YxkdYyk
GD9AmK+Orw+xtVCWJwjaIiTsQokGqZPzNPA2MguS5wOggs7Kfl0fZGuVLI/Qg1mdgv9OHo0hVeKG
xHxBJ02+c/9uTeEy6gcXQECkY9YFez2moR95upVPJvS7mJaoIHbrlO1EmFuzsDyBdBw5UaCtj+1Q
yNipGSSVRaVu/LrlCcBxypAYnp1jLn0PdMZBeMdluJdo2DpJ1s1Omj5HnFLhnHbCOSzcHx6ML/PH
pefiNkdp9yGgm8z1eY9NRi9I8VWKgNyltdzjrd5YfLsBIcwyMXgXN+wC1XhcmEPiVqo9pP7W1y8x
64cjJEQXeLOAb4I0iHwdvXS4U3na7NzlG4tvtxuAqaIzEnXbI81Zda75pM90yuZzNhQ33iN2qwHv
QiOpn4PZMA3xVNBTfu8rg/rXdQPeMDGb71d785xBLVEeybCwA++Lc9nXd0Pq/jOQJd1xRRthu831
62coUmfLIoB3GOPGHxNHs/u8y895DVLWC+0a7Fmk045z3dpzy5zLcgZ5eIU5tVNDDwvh2QHgqj09
9o3bzm40qNbADcsSX1euuGvD8XuYldkRUprRAnhB7FLIaFzfm615WKatjKk65St5dKmqYqj4Oqgd
ZfXOKm3NwwraYQ8g51RaHjnLf4GiOo9AZPU+MXYKePoX9Fr3IKAbR8xuLpjRb5fNFB4Kx0C8qiLM
Pzd92N+5eOgeiSbqxqSQ3VpQZ7ITc+WIo0y7NA77LjuvXsViXbrubYtms/4WTigI8VbnCJKxr7Rf
QzzW8ncULM++L1HNU+1t+n3UJv4l3CshHEbkcVZDOvwU1arVfZmh2n1XTBJldkhz4RkczsDw3HTc
XOsur3y1Dn25OMegJ8vfZUCaJxkuzvNtX78c8g+OuHHBMcEGIY5ONotY4esHmmXdDjbw4s7/gLmy
uweYX2njshpfp/k3oCXSYzOXgMKgj2RwAMwICjDjV+vOjb51oul/54J7igHP1AoEvFomq2RFQty5
P89gfo9bte6RKWyNYzkApNq9rvApaB1LCeu8k44BbSv0k3Yy8BvXl2u5AJpLMckS31f0wZk/Zwiq
vK/Xt/vPnyZ290CByj2ojPBprXCno3qvI68qdk7q1scvp+DDWRrGsk67AcCdIPvhLqel/ZulN/7u
i7f88OliKXvA3fBpn393l8exPbu3BQvEJvulQQfqfuGJY5D5A6j6qIgzEEEAQTDflkomdqsAJEuo
T9EichzLOTj4VWDi0bTBTrTz5/uICMuE8YZbFl8QcZxFiwBkGFYBjJTpXq4fmT+fdmK3CgCaVIRV
uwKO5Q1HfylONSR+O1MlaZfvGO7WwbEMtynFJCq64FSy6jgS6ABwmpR02vn81gJZ9urMI/S/GGhY
u9KLB/U2If1yfW3+fFkTYVlqFbZlg4Kyf5ChC7Qnohp3QoqnTmRBoskNd4bZWB+7MwAdII2Tu5gA
0ydAyGLRZZFP9p4qG1JjxG4N4AidAOi5fH4CqO1Tr9RRFuE3rn4HPAm88qhK5wAd+gOv98pQG4fK
7hbIUZkNpm4COLabgD409x0r4qqnnzKz5402dt3uFaAjL0s3xRBBGaKE9rQEewJXWz/+sk0fnFE7
Ct64Pdar7l+8SccBQDLOF0S2h+unauv7lkG3AsSyPsEvD5ERGr0AYMEQxFzAw5k9NZetE2XF4rnh
qZkWDNGu671i8gCLO2Wa3dSnQWx2X+16lSozrJBi5L4q1tgzQRyQ7qFbq6QlNxq23RdQ567X9Zct
XqQ5+MtrbeiNFmcZNtM+xEPkiPUhD23x98pVxOpf17d342DaHQF125YATuLbHemjBkkNvdces3Fw
7HYARG8gfHfd8OAP6g4Wlkg83mpPffHGvX7QjYNjtwSEIWQpZY0f3+ffyvHnVD+G1dP1ddn69GVW
H8yq9ocpHXt8WnuQ+hYvgfg2Le/Xv7215pbJ9pyMhqAn7dAvP9C2/X+cnVtznDqzhn8RVRIgDrcw
B3vs2M44sZPcUImTIE5CAiQkfv1+57tKsReeKt+sSrlWwSCppe5W9/tktv1YvySNV8Y6VwjMUe2B
zUD9Ngvk59rbvj/EoUMnOr8SqG/N68pal6Q2fgOk924Z+hMPbxL/TxyJXUnP74/O1sj7q5HXXtyQ
GN9A0YUUeZ9t/8D7cf/+w7eGfnX6mjQJUjOMeHjEczd8U+7vxx68stGENgsrEvg9VdDwE3ctmp/5
UP55/+kbY7KuRqsVa2cmMOam+95WXWaZzMPkSpnH1sNXnnIdDWUsBAY8cT3LAKC4HWJ3avtry33r
+St3uSQ401EJH+1k/FUmJ0GmHQmn3cdGZmWnPhkEXBvYUkFQc9Z+X/o95Pj2H3v45Yv+2QQWyS3E
VQic2Vb/Qhbid8XGS+HFtT7trZFZmWtcNRckzABT8g4jDfYxyj2H9lpyf2Otr8vLOomjMDUYd1/d
efHBt3/eH5Wt564MFC0rfhdXeK5y4+dJ0qcwvta3ufXolXkGEy48mhaP7kj6iUPDdgyugaW3xnpl
oJMR2qB5Cn5l+DLgAoWNB51eK6DZePi6kCzVxoVJfZnI4EW3cda1h0SJKxvu1sNX9hnoVKOOSUXw
eu9Kge4a9PiIa5nKjRFfV5BVLJnZ6GD8Ke1eKkGqbOTzFd9i64evbFMHrEacgB8e2+c0rW5s9anw
P1agS9nlpf/Y5gCONgWvF/MZNcfWvbTNaSni/ftLfOuXX0brn4eP9TSga66HV3SJAc1NgaasObqy
324N+eoA5Qag5CDBwzvR3li0vfvsmslvnM1sZZrTlEI7R+PRdfBSC4a+MHR5xudE0d37A/PfOTS6
rhSbRcs11AswpR751DIk6RAySTugi6ZrpozJ5ldMrumebs3CymRLYOGqnjbpPiJdkRdirrOkis0x
bdy1i6UUE/r/c4J0XTdmFiFnLjvMxXCIExThCr1j6feG/3SSZBzqLNWH8mh0XTdm6yRsuqXBep3V
7czirKzRHTHH9BqkeyP8XwvRjsFQBCOrox2LH7vE3rL5aYbgtfg5U33z/uxvTMi6TiwKu7hOof29
G+tbBvGV4NxDR+b9Z2+srDX9PbJTHKYent0775R4L9JTaAb61QKQQaa8aT5U2E3X1WEtOifbucNr
DP8Z90l2Me4aIXl37SjYMMF1PRgu+eBe8ojtOoPuWpI+LM7c8iU6q159fX+oNjaQtfasQiXFRD2e
7ruytY+2aKcnbZcrhRpbc7w6gqNhUVHDcaGEXi6pd8obWLNXjiZ2R9M6+f3+J2yN0sq0cQkqPd/x
BF1AbjwCBF3fMFf6Gem85YBf0D+9/56NVbUuB4sBTotjEST7SkU/miW1x9o3JjfoP6IafYAhKea7
MaBXknsbNriuD6sX08chs8ne9t0NeFFvybx8K8V4XML5IW3otaTPxiStue8NiAfoD+vjPYS4+7xK
0DEdC9NnzsBZfX/kNhbZ/ysSk7OxaDKL99AgGE5hnIa3nWzrKz7N1tMvH/bPAVtBeq9A90O0J7Ej
D6xorb5RbZp+rHaGrgvDIOIzt2hSjnbeMOW1F6Gy2T+iwe5jR/ia+x6RYaRp3IZ7PxoAgkOr50ku
Hv/zsaFfneJVOzSpXydsn7Q0mE9E2gUpz6Cy/Moy3Rr9lY33BJqzaEpl+95fpl2Jf93FA4le3//5
Wza3sm1/5NyGnWF719KjK75VfX9XxWxHluAugGKTgUDl+2/a+I51nRe6wnsP4vRsX2oPPchlOqIX
mPz92MMvn/fPEqVM2hEAkxDqHpVND4nQwn5CZNxeI4Ru7IHr+i6NDNkM5Eu4H+v4lkTdmx8vRwr4
beAtV75h6xWXv//zDTqBsH7NvXAPMaWkuAFcfrh3tPXOi+8Hj6DMy/Dm/dHaetPKoHUd2Rr9vSFk
YKvHSDaHpk8p6On1ub7842MvuayDfz7HSdPIsHPhXmk0GhH9XMzxU91XjzwIyZV3bK2plXde+r7F
7Ywf7jvLzFMVqv4+KC1uUN7/hK3Hr2wbou10SmI83m+L8VdTkOEbG+b05f2nb83CyrA7ilZ7ZM/C
faQByS5pOO/9QaInPQqSKeegHl9rbdp608rIJ3QLL105dM9wbD+NEzsVbAZ3WPT3JKRX4seN03Rd
9TUmReF0bLvnpOE/ik6egAh4RkLjfKEwUgbO7fujtvWelaUnqJ8ZWzRnPWsoCYJfBtnRCUlZeqTT
+NQM18DDG1O/LgQjDVw2HfX+XnVBc1JDQDKvxMnx/kdcDO0/Ipl1DRiqesvWN2w6L6ANfVngN+9r
r+0+IYhqP5a3XteBddCvVSxMpnODC7Ib5/klmHWIZN7/gK1ZWBn3PEBSpp6Ev08cuJ4lJT9nHBRa
m3aH0sK9teT4/ou2Rmpl4ROUIyDtTadzqpcl80wrctfO5W1wkSt4/xVbU72ycqiNuFDGrT3zFCk9
YxKam7TWHzv21vKyBVHzWM8zPoBZiJp4aH9PE//1/Z++Ydj/Kyb/Z4/twzQpycL9PdHuK4Hm6lyb
z+k83PL2g79/XezldwMbwilKz72sblwqigzawtcKvDaGfl3gNZWLLSQtzFlCwCjvdDPkroSmyvuj
s7F21rVdxZwULqFqPHNfF/teGJHHqO88BO5qDmfrAy4T888EVHEEVY1Zj+fQu9fFn/jafdzWcy+f
9M9zJwFJIy5kfC5T+pdEkdjXNhYfW5Jrbrut48bypsC40GifCgCew2tora3fvTJXPwqhZKkJHs29
TFtA+PgH98y1xusIX04VjR3O/VLdBWZ+Qdd3kfnJteu4rZ++Oo6xXSac6WQ4p0tI2080hcroORCz
jL68vxw3jHVdnKWUCDo7ieEcyejsifHbjA5EBjic9K51kfz3iifrIq1y0pQUDVFndPU/zBDUyrw2
up04egTf/4b/HiSy1ngdh7aGmBFVZzt1KgPkz2YjbT50ZJG1riv00b1udv1wHiXU8KGK80OHwbUo
/L9Hn6yLtWRRp+gDm/HwUbmjR9L+xvmjPg1p1OcurIcrxrU1BZe//2O5iRddSIeJOidStSZfUM9g
81n45C2slD/u3p+H/z5/ybpyiwfET/uw1+feQ2cADRCz+a+dUre29O8Cn50/9pqVOZdIUVZUBuHZ
DGwXqf57Ow8n2UdQrIeOFEOdwPvv2Rq01RHcIgwdx7m2Z1qmu3IymeqAP2XX+h22Hr8y7RFqQHZK
oEkF17GFWKb2IdkkTMa9trryBVvLa+ViM7SH6REiPmcZq7tLfHjxrmOwBLHGvn5okNa1XBGUCPyw
5vasvaeIyKwW0Dyfoo9Z9rqUa04g2NxFoz03dQqdIgYpIxqbK1U9G9vGumiL6UBQIbBtUOoVZeaP
IRTAg3q8snFszO+6YKuI5BRpLtRZlf0Lev/eLlRZTs21m5qtn3957z823XXO19NY+OeGFu2uaEOO
C46rT//vFAxZq7kK4DKqZkiCM1CnXy68aYO+8YBV+0YmN96EczTorthzih/8/+MOshZ1Zc45zznf
P9cE8V9Hj5CAyVGC/mOMxLFP9eeiEi897Pv9Fbv1upVZA7TZS2XC4Iy44Oxas48DdR9P4wMBmvJ/
XwY0AJRZr8QKW9O0MnPl+em0gCULD0Hi+3hc9Z+Xkclr6YCtZbay8Qlt0dJSX56nJv49Q/jO74CN
qSBufsUGN16wru8KxyFQYqDYp5YG+1SyHCcuUDuirgFvNo6NdZnXRKGJI0mtzhOdvhEanuqlOyK8
gjQiutPjMr1ycbP1nsvf/zEYLx5kYBRGql8cRL/ifWfGX3HLTux/NYnXXrMx4Wv111J4Rez7Sp5b
FJZkkyYyr91ybUfcmo3L3//5iKowCANBtIFdGpvZsRCZbQTUbYBn/tiKXZeAhcYLQjvP8lw3wy8j
pmnHTf8xIWqyZrC7iAWmb4QG+gOZEuzl6Tw/IyX3rYUW0/sGvjUBKwMvWgdhbdb3Zy9dmlMJ7cc7
0lXXOma2nr6y56JlBfR9A332NfvDxqlqPuuld9d4CFuLdGXOkEDuE1lpce5NenNxmLVqDlGLcUrk
fRhc7fracA3W9WBRKzrouC3TGf76YgFYXyhut5CEzSDhnXyBKC7/8qHpWIuUjRRBI7SLlrNxA8uo
axPQX/kHvai1NJljhVe4VvTnCCXxeRUt5CsJuzAD6Lv/9f4HbJjcWpWs7oaRpaIWZxrUOlcWCkwQ
uS2A+7naU7Y1GyurZktnhoAN4jzMyyOQMb8utx1xyg6XSOljX3FZz/9sHNzBO8NB251n+IN1r06k
Y/c6hqDvx56/8srreJlDAW3hc7B0EHYWGgQ/3NHuSwXNzfdfsTVKK8MujSfnyccoydJ7mtRYHuBa
3VdhA8xl17587CUr+650REYf4phnApXLO5uW8gvO7WLfQFl4B1ZudS1nvPU1K0uPWFnCuY3bc0H6
lyDRN5friIsfMqCT8cqkbGxW66oyBRnlCC1A7TlqpjmjQdLtQu1da0nY+IK1OFnYdvMyhU11xob7
CN2UW86W10umVdbXaiE2bG9dXAYp6HQch7A6Q9o6AMZWVnmaOu8NVbj97v0J33rF5ev+NYzEq8co
9vmZxcHdTG2Tw6vOvAT/eP8FW5OwMu65Kc3c9ws/WxKcRGp+1o39+v6jN7z0tUAZpLlbA9EqstdR
CJnzz9zeD819ZW4RCaATTu2vvCb8X4HOfzjpa5kyxodomZRn9rKxvqp3gtSV/4wqdFOPO9GZsEx2
8DlJ0OWCBekAdXQ0VoUWVxWgovkZEhAEbT5K9WHJsxRaHpPKSy/yuNtbVfSly/qxbqC61YUoadqh
Jt8vzxFrB0x5N7qI/nIOR9ZvgppAr3wU5Sy9aVfJ0UbfIjl26ofrq7nnmZNLW7z5TTqNYGrMtpwz
HiBvdoJwfFLNWQIdtFLm1TyMlmSMObqfer85zSpiHX6oImP11fe0UEMWeAHj0LTVofVJZrUryhAq
dnFawPdKaIJcVt3x0DxNVemJABLoRiT3RRK56SXQtEHZEYhg+eyR6nfdLf1soYGctAHqOzvp0SOa
BMJF3DZRsIhznMzQbd7XSy3at4U7otTO92Nrhwd4rdr30I1beUO7Rxm3I9A+Ux2TT84LumnI5g47
rp9T2/slxJtTx/hvC0EIva9xm9csR0h+V/G3GWUkhn02vMXlQp7YQbhh3w0IwIZdME3V8CBtC31+
aALXUHWBiP9gJiijty6CFJboavLMIeXrfYfs5IjKxjEswtjmvAU0I9wXtddM3Y0euWZ/x7ojpZf1
pq9Zn4UyKeMjrTm214wMLnbR0WtHapYsgfh99waleDF3WQN8ceTthllEIX9Gy3NJ72IfwLE0sUBs
+kD8FRnzqzk+j3zpoxsKUHP919CkTn+mpMCjDvBbcX+cQYfYABgwt4KjhsowY36QkAjYIO/7dLyD
tmKFtH5S+UXUZq5FekedmrZe2HRwXltetJS7pUUcktK4QkqXzw1zDyl0xqvm4C1aUSiQF2ADvaDI
OwW0JUXTQfcdhUlEDblHeMjeYhJWc7kvGbTrHjza+G17R1jD2E/PKyd6wS1Nhv2Y+1Y2YRZwVEOf
w2EMpy+qrbzlTnY2qm7HKOxHCJfORaB+D1IHssk5amsWms1ehymMEs+YR8bmpANRpEMPX5fpISrV
tEtqKpbnNAh5AIRD24b2l4T8MS/voeRu+KdOzglxO1oQEJFzMYyBazMqhgJdAiUtWGD3OA4jiLl7
ijWEHETSJ8t9JYfWnzObFhWQnqQWKvnWtHNqkgMDmEdi/ouK3SRci4nsIEfMoWEwB0Hy3dOGm/Cu
8IuwiXcGyWcPExsWsXwEjU8EtyjTJONDNErPHMey76c7Y0xTDAcRgyRwr7wgSr+0vGD0lXCypEOW
jlhi6HDwcVcGQXBuT20LadwafsFi6AsUKMn8LR6YV8x554+ieE6ZC4Zfgk96Ipke07l46IvURxAq
LawSEo8D2MDZKCRXTw33eAuWDVhipcuFCNzgMkp50u1FCsrf78SH8yYyoeToo9kHfbH6J+S2Gn7v
W1MU805BeXw5ySiV5Y9ehMqdeUzbaTdUkJa8MMOWIXmMIW8/fZ0RZienOGK4fdpZvgzj18Ln0T0F
zyB80G0ddvqxiBOD2/J0qhdbZe0QVc1zDAES/gzxdmJwXa9rdFQO2AwBVrSho7XIlxnPOVIsm2J+
c+qCWNhXk4LgVqYCb5zvmMZ1AyTrw0KK35gXor5WtU+Dl2RuTLIT0K/vdgEd53LnrOlGUEOoau5r
lAqcdIkNK8zcpCvW5X1bjdVnnpbNePAXQVtcjoRkQDtvPbnuDTyEkKldM4OAUN/GzKXpI3R/B8g6
ChAvEDKLvuKQr5+gpD6/eST0+IsBP0P8rYgu1ec+SsKlvEiJzv0paJia/4iqj8ZXFflV/VclrUt+
GDAJJn8PH4VQXCkVQ3kA3AFy6nmqOkFeZesIGnPTkGNfpn1hu7MOUo/0uFVnUaEyaDBM/VNIQtU8
IFnIl89Qzg86nnvUCfu3rKZKgvqAoRt3MoTwwLmL+ngi+yQYgyTvp6KtwsyHxL0F4X1WEixD3fhQ
k6SCU3kaRrAoCqAEjIx+i2QafCzP2czjI2gusjk2uHnAwdiZoKofOoNwLe8cmmHQYypBEXqOoj6d
79pgHLxvBgI9/TelasdvXdA2M9gdhTYkPBRaBfZppoUD9U4VKTI3yDRXKPz0SVwVwa7y2wQX5l0i
B3JMLKK1LksrsSgMBFRHoiarAsqEzGaUh/fzEc38OkjAeSLRkrw4AiUP+Wn0EenV92M4WuvfVSjy
7idABgj61MocUuqXHRG6r7U9qgqK8l3macjq/6FjGSQPKGWgiduh1l/Ht2JSDMCw0I9Vk6la9OpY
1sMAxR44HQP5XbmyRT6l9j0Dmf9lXn7apDP0diRFiF1aQ6894UeUB5Liixr9QTvwAZo0APZE6qk/
jp2ohp2RYWGOMawpziXz+oqd6lS0zM8BLsOpk3URbVGaADUlbV9l4bpji3a5eF+ibFKG+wX7XphX
KEHNWmplzbKBwP9dMmjsL1ALACSOAU4Wcfcj7Xoe5KKJId1zkunswU6iZelxnSB058StNYTo8yBl
4MnMdKh6qw64X8WNH+DITThE2WhDbVU2Bh7KiQDowS/t4dZYOYHhZhVbMlkm8xwcMH1OP3GO1Mov
HqmSJThUTBueJi9Jyl3csHFAP3Rc6+7I4kLIX5guFcr9IMjSZaQCEoYcyoos3xOQEn/6kJyAKBl3
1Bq164I48v0DtoyljnIBBl54DkAh6rsjBzcwOhZAenT3hWxL/liC89ATXIZaEDOwKWLY7usKorpY
CUFbAqSWBDhcE6dLg1s7z6sxHqR3/bdQBhaQnlQP5IYwHp0orj9TyAAkdWjgRGop5jYz8AE7eCW2
wDGV29oAHXQLXSQLGGoUKE0fBA6B6FjXjqU7eI8Wax3niC6ewKWx4WOTwuNsdqnF0fuWQtel+ly2
BeUu42Eyj8tekfh1tn4VPWNN8uV7sPjBHOeprGMb7qayAE8qTxLtFrAtpkj0nxZKQ/EzjpWa46wP
PSj3ZDEI0cgUmFnS6ZMtyXgykGUbw0MXEGbAvAR0ogJ/oBwn6LIWJat9gdqJmJR/zJAy9aXjTR0C
zb34arz1AZJN3EFMOMgh/F7HtferNOlFt74MG1fMWZqquvjkGanEn9FJX46ZaqqgNzufAaTg52nl
oW59pBFWGxl1QA18BdhehLyG7tgnMS3e9Ds2Aq5tFhujIWwD/6njf7uFi1E8iIWSEYSguksWe9/G
tgz2MgnkGO5QgdPb+cjCkpE664oxMV4GwvhM2K2dK188oK5o9M6+4FX76mpLge8QS0UjtD27Rovk
NsLuatU9ZCA5/+ypdrnjZEwgHM2hrO2fjV6S7r6c6lKhsL+oZdDc+sk8Bd2R8NJU8sTLVMpfQ+gj
fNxBB4Z2DuUtItbDacB/wGYaBGamv2lrFE8uN30RTYCC4rzlMjq2ldBa7uGvjNLAvddsaI4g4dLW
nBMXDT6YJoEOG9SdOLCMTrgSlnzJRUlTroEacT+9pQYyRzaitrsxFcx8TsRUhxPAWEVatbnDfu7p
HQ2A8EiQJZlCV+XLxd2pdvVSkHHMpiRlvDksTTKDJNzoCuFONol5AaqJ4ToGqmsEDgz/vbAB4uZ5
gn0kfcVmpLoXHz02FbnpmiaYzR5UTIN9dJrbcIG2MI+LZbhNhhLx120DL1zSg2ZjEMtDz71Jmc81
CYIlRM6xFWhVxPcYnGEigB9YZ9AKGpM7gOmp4ZgVKDA/xWIe2etCpcR0EvBJ/vC69FuHOCyV7OCQ
/YP+fdjAVN/GaY5BW4p0yZMsghxpAGOms0yAbOqhPPYm/aENPid8gaO2Swz32Ast57p9qjUf20fJ
SRl80xLsuXMz6sInh7SZE0RYwJyxpMlbg8vIKGsD0kIKBpQwVDVlmuKmO96BENq0bGfg4cJ/EYVB
s07ETD912WQ9Mz60kaVtgEquPuo+Q0QCPgcak0xo+p1va1WKPQRJNWIj4O9w67IDUUcnx4KNcT9n
bUHiJc210C76ZrAzLN9buIv61RAB8ikateFxfK15kzZmHwBVNVWADcxlPz0743RzV8btEv4NiA6r
Pltg/T3UjTuqIrBXYkIE9BQnv5DhUwAQVTpnDeQJXZP1kQ+cTxbZPm1kHlVlb3+HIG6h7GqJrY9z
tk8ZIXGGbxfQjqIQv68pDilfl28ANY30M50uIr1Zgz15FwIY02Vd7ZcFer8EiE3DLtVxakUGujVA
6vumB9ngbV6qGft4NKipv6MTq4rhzU8HXlFEiUI4kgtb2VGdXNVUocgmJAFU+sBxGTaeZIiVxlBZ
FVX0C6GuGwk+NY4ubY+8qbrfXqdA+8qLwbiW5UND0DaSFUE/JF9qHB21zAGz4uAWYZsdkyN0S7Cs
amBe2HcyD73/tFDEJqcAriSYDnFqWjDNQzEArDoszTxlohzi+hPnzpGdY2CMwHdnLZN3qY01SO7l
UiF/fBi8IKjfVDxiJWYRri3cY63QnQkvrgyp92MOwj65i1056PYIeli4vMJPLssh6yQcFwXiTj2N
r36opNZZOJcJSlNaFV0asHtCa+9H0gF19KNIldf7D6gobLwHL4S3NyAstUSJKutsAOIb1Ffmr7rS
NH7uYlmDQSbrRS6fsTpn7O91hXo4AOjrhOroTvoihd8noq7zvGwe5uhP4TWA/C0BciYuH4gEgyn3
kdIJ9GFKoaXqMpVyT9ijTBaNIMorGy92h46j3emujadWAfijlfawIwyIvhnwjGloVEa46froABCh
K95SQptGZ/200G68tV1qUd3mIrDUyEGpBhyDi+2M/LXRptdyJ12svGMKOtv4jBqCBdAriahWZyyY
5keOZbc4UPZw9UwyMI3oBWQVLbP3pbGFm1/GpPQueXiuxuHRIDk1PEAIJNbfLzlP2WVcwbl77UDJ
GpMd/Mc+OhO1XDpUga1BQJfVVJeIosqgV+41QXhXfIomQWBdEONH0RXwgSE08axU0XQ/lZ4sjzEw
efAkx1oX1Q0rcS/62C7Ks27HCTIcbR6g0ZbDewT7qHmYQpB+xrxwQePuBZ18/6vf0dGB1VaVi5dH
C1hUzyHnS/GIik+Z8h1kjgeUOQBhhedkC40mqV77ksMfyambKhMckwH5DZygxEJ5CfGx6c8z4oli
OE0TwjIYcQEVqEwzu/SnJRpnxxDJQ4UPCDHaFPBRYxSBXNhkCxTyDgiI4JJnWhKnCLYBPybfehYg
YkVIIIICMRlCpCLMwYNiZYBLAzh5z2OM5tMpJwX82F+UyFSxXQ3H2UMjJ5hVF/FfbDWDzuoSPeoj
fhRSbX0epgNdQgifjsp/gSkOyHpExYTsRabQvK6ifIALi0sQW/XlYw+3oWI5Qz1jDMkSUXnoBFDw
OJs3h+18OfVCNfUjh6vsvjvTGpZdMHchXESo9KlDooEqeEpY62a3R5O/4N8qqFz2ySNJC0hu76Un
EYEfB9qllQOSGpdf/n4a2MS6gw8ORmSPoQ60QzYlJmPXZxoHRyRuO5pAfAn/O/8KjxpnVK5kz1Wy
ny1k2+gx9kFXq29gB5ABwTBqbaedtZoalfOSyqnJ4Urq6QuacmoiXtChA32NrGVIiarbWvqWljce
Gjzs8DyVZfQ0WRFHj1EECfc+DzwOf2IHkBt6EPthKmx0DtPeCpNXyFTtq6hMdIFLGA5IG4h0vNnP
gWvafFA96nJR+VJDSJKVmJcuQ3wlcR0X1qP3PYkC/5BE4/PsE1vkddC0wW+vamY9ZtXA4UZmsTQs
ELeGD4iKsdlPffuUgLtR/VRAJ8pThEVUXAATZQhDa0YDxB++S9RLc+gBxqTf5wGuDV7vaojrgmRe
Uu8ZHFluItyWT2MLAkZr6uCAI1AU8kYTbzbFl4LVtv9ix3Zq3nA56akKeXo1TX+bqQGHrEBPZouc
GSPjXcxwAKZ7XHehtHHf9Y1vH3wcwLCuNJ2mUGdAjzet2xcBsUF56KOgr5c8BTKr/AkJXZZgOPol
qoZb/GBspvnMSudfhPJbtWdhLXwgJ1MUkuR2ZMhrBUjQwPhUYuJfKItj2KcE9UT4Fd7tXCkEceit
PSQX/Q1cu6mlP8rGW4JlH7RcMZe3iIMQQfkTXJgOwYV6nJA4gGyMRMRZHqqyxj0dKKGA13xjEbHp
mSCHWL35nendWXlTB0pFjMCAfwqhuhy9SFGk5W/VoPkBJTWtniHObkEfTT+n0O42r1iswiF7nwTJ
JySglh4Qv9r+bAzO8wIxt1nSvdMaaxH+WZ2STyUcFXJTBrEzP9uG4Rjy24gWu7RuUuzjBVe12hUO
gE1Etj5wc7lF6qRFSdhYJfa1ZAh0ghxza5Fns863+0srMEH0logWUlzoOHfDXz1UUXRUaVVFP8mC
3NhXCGLXGvkagv1qPhV+DApVHpt6Sk5wAOhzJ6Yy3gG8OOIEG+AKZwunFQYWyUeQXIkmce4JxJT3
RTdYdcKa1YdgoRWGpUyiErwsB1BpCdxqdVci8hhvca8AISPq097l+ODO5LUwY71PU2/5VhSi+cFr
g4lqtAq9u0ZB7gTnve+NBN3GEBtF8n0A8G6MTHvrwiF+nBFC3gVh1Xxik0RIERZanMoujJEaYsP0
I5pt8rVYOv8VIXr0xghk3HcpMeZmaNFPgFyLh6Oqp+IYQdqvyy22+umooUFFMKIciTGcLs9dx5TL
CzX4PwbmzOeOaX0vSQHUo7IgjSAbZIMhx1WUPgDDow886OTDArRJsJ9rNv9B3jtMn0FxY9E5gNgk
YmkkrOq9P/ej2YtS4qIHGWP5c0r94TYNAGHdtUWDnNRcLinLatOLXwPx2PSGQv/LjemATO8BaWUp
dw2MBZmIdFb9USxeOhwXx+lySiaI9KJ/sAeb1ofWospSXXBygtlB1gjFImAtFpMS31rmADTt0f6O
vEPUA0s4pPGw85EfexsscacgjMBqBTkALM3/4+i8luNUtjD8RFSRaW6BiRrNSFawrRvK2pJITWia
/PTnm3O5a7tkeQa61/pjM4/qFlptH9z9Md57S9bIZ0O1o8Wbr90yzrhDgt1YucUfT5oC22uQzXk0
WErUV2WOZFw7OqueiAmgnnBxvcp5pAbUezHJ3dwiU1ayOa5r5jwCKtqfpSU48piEwrOjeYEjvLW2
VqxLG823NQwE1fE0eaodL6JvJeG6edcR1sq/elNFlphXS7oXbeiYl65ZyyJyBpuqRgdF69kohzKM
bMkEyNixtG/jUvN1LrKqw7gpltI7BVmVlrHszGaIMJ5lKrbGMSNi1c7GH3drx/4GpK466Bxt/2Yd
WV06z1YtEyG39TdVkcOWbIBzXjKw01TUpvYqv/hWuDiHwWH+PoQeeafAMwFGUuoxxoW+357rj4N+
W8jRm9bceygWLNGRJUzrhSmX+4w81oxBM6eA/OjeQQ9aI0V31R7gdqLQ9Tnx1jXOGBE0SFH5YrSN
F6f2zHePnAAlb+YF+l81rEArWTHZcg9h6OnTNNrrjzPJsDxPJVbaYw/TUURNUJbLY2bcPyrAi75K
7KBxjy4R+FUcBFNwc1yv/FUtWT3u7brkqQ0yk4VRlX63nCZ6P6ngnN0Jx0ezGkvCIcCfCdtKtt86
WPNX4fpaEWQ6984ejzlNfqFTFN6+nL1ljZVBydxZqKW/uJoH5Zgz4ahnGhS8qxS58PfzFoTP9djn
sCB+zZQfFuNfq0QVH3tqLh46l+rUg5y5+c/bMvr3S9zT3W7gxg5j17THJk43E4JCVkNAeXOzbhPd
oSwJ3NCYVt6JIc9Nloh29oDepFJAGJAAz7RQ8Pj3bWlfc2/KKOCExUhUWOXQJ65hfTgNbW8EDAtt
7dxKLQUfHrccDI/rvFpT6rxmXd5Olzkf3OUkIDbVwer18opKurnR8+D5T5kz82p3yDTK3cAyyF+u
XFEdOjlKwmc2f7ulUvLvZmbSr/a8yDzqKYCzfo91aH3nQed/LoWfp9x2Y26Xt0EU1BcAfBRmXDDn
W7GL982NG2XTYm5VzVCcATTn9O/YQzxEW0eF96sG7/2R4xR0CeGk3nh2zJ6aXHAorysBDgmouY4l
RdWAjJvpvlIJ7su4tSZzeJ+NYObS7BDUVWe6T1e0AG7eWTFyviFPhiHLZWQHVSUT/pXm+t3BFGwP
jCK2etKQcStHkzY8yh5peDnqMav/wSx4fFjMTNbJ5M+4UVf163rxFycA0ufOhgfjVzPjMFNp+rIy
7a2UUgKeRb2Tay6ryfWutcN5zh5+P/i5Hb36KGt3GU+ZWdHDnt4Pr53WovzoNlH9LZjy+q+qo6Xj
CGNp3rZF8WvZLemC0aaEc9vaNO0fTT8jSrJ3cW8vbT7eWneZ/mAxbVigQ6NlIJ8Wxz34wsy/a10F
IOxwwmW0SQcqNUPVHEM/TWc2QCOMtGaniIXp6DMxBkWzJ15AfQ2W7XZk89r+1hxUb3kL4186WeeB
AIovidrp2WIWciNTkXy916JR44ONZOmUsYo3/7WKPg6Was9+wLemf60aDHPv03TuH6u6CM1Pd5zs
/o+bFZbco9ATjCZKOo/UJA9UnnHtwClXg5I7Qj+5/Myh4r5mVEPOYyt/+c8vG5YUyoIdtqOhN+qv
qoFM/SKD3dG7qm7W2CJW97mifISq56Jum1+zBdF8gMTyy8eUmMvpYGROlx+XsU/9o/Ln0IntzVyD
WOIYvJnwX+po56gG9u3GJ/e4ljQyH+lH3txTn2p+ZB/g208GtBXmxTGmMuAZyYxqR9+trJMxs6vt
klYMK0XESl+Uu8oD6T8whfhFnNle1/C7NfpJVHP1n8XWJs7rkmonLlpkLsz6a7481osAQUWq4HNA
slWHN83wLV+psC+wIgRhXtbzoVi3Mexjl87A7TAisVOfthWE3QEQ2do+2qVkLdFr2K1R1wt9Kbh9
KDru+/SjcMPuZgIz9A/ACVwSU9tbamcRbFeyRaoQm05ZGBQ+xhbZ8OvCjKaaitNYpE37MxQ2HdmH
kcy0/o8QeaW7P+vo2qW8LRSE2vNlkKbZleO+1RvA8NeyNU3O+aIwk56lYep1JhenrYMlUvivqSBE
d2gUyw2avbGuhWdhpxwVuqIvOULuP7JeV4zxQoBq+6uxtbGoWF26yCNOJL8hAjFCXDNAZ3FZNazn
glk6SJhjpJ0My10fz66bvXd22i/JLEPAOz9MXS7yzMpBgSFRmwdqhqYMxKQy3MRWJMcfiTUOnwrb
3oJDOm36avPM5ztv6VZgy8w03HiEGAFdHEuaz7c2L9Yd6YwQrHry9Xi0ZFC1Tw3ieHQMTti+s+Qv
t2Cz1Bc3gPvHDAe5Pdedz1ZOaXSHlLdZHXj2QMKUVYTMD5EaHPrmddUu1gvwXzkezRAQ87QiZTFi
b3Cky/tMkXySzUF5bu/D80O+DQ7e3cDrXhiu0nRX231Q/xkHMXBritR/8cRkP+nWkM5OtkFgT9HU
FSEtZ5bT+Vy1umwupZqshYMr1+ZtbOyqftFb0Z5W0cr6Vut7sXyoUkCO2avT+YjQkzBljSNhcmI0
COO0s0Rv0+Zs0L4QMcbYW9KV91eBdgYa55lGJVNU4DvlrvT9TD4OhQigYiaTW6/LCkrD4B/tNtJA
1tWpw7tPnDvfU7lzB3Iek96VVrXLGjQUR9+ZmHE24uRfQCzFz1rK8FJNptyidoFEfyqrwP/tU1NX
vQsoqe/S7crHqcthfRWvrvloWIHNWwiZyL0nU1u/bvALAknS6myXpr7X9gbp0ukD1TP5CJhQzOKP
7Hp3+2iC1MvymGc7a4J4tnW24cwfslvdzEDGO6RBdXOD5aRtPAw6IzjZ5jDKb5bGKbytJqn4sTsP
HGxWYbjjSwsUIN+HIAiNfYPrItgPawEAt2RF+N6Yddg9ZmG4fOS9MW17bfjZ8tat1lx9VmEtTeBo
FRgouqo5EBR8m7Ut3u9BARTMC9uy/vlz2dwY9ObhADiViycamjAaJ/WWUpgRZyGRvbdl8k3/Urnj
CJ25zPnsHOellO2J7WVodpsb5MVeV46yCWtwZuewTJqP24B/yQ9UDzHn2bP2naijZ5BsL7uxzJ07
m32WSMDrt5FW9uBU1K6TJX5oT398NQX/cQzZzLK9MIad7vnlYtPohhNSAqq/SMncaVbTdMfC0YUn
Y2lS65B3s0MF6DSKEvlaDkqhrroLxi2RdtCPF6FSIOOoZ+AqLg0KhXLX9UbW77zZzIanGaA6+1ez
Ixo3Iy3uAGEL4vSiFrU8GPbcXYuwWf5hBzORDcwziuwJDdAAEL1Nznl10m2gLH3cgkeuKP4vPDkP
0sbw9+gua32rumCjvKVO+2fUXuHZhhIXiVOalhO7TVquT7RktW8bn0oRz12WJ52jQYwNRrpPh/n4
aG3Ipv4VPJXtcWF5lrsuCPp/tZjd15mQiQvC2/AntLLhdUBZ9NyFInypZU27J/005h/qV5iw5rna
vljk4BNY4PKnmYSeJ5et+yeVZZOBetfd+1oUofguWbCdg2q8wIohEtm5AZizr7lZQRzHbisudAkG
8x02b64bjPMXOlzmsxTlS0JWMsvElKv1JJgj9plCrXAkRm6Doli035rOfqYUUN2CUujJAfENg+Ao
CvIsLGjZJYbKUS0HywZVZTJksVytsqLrwtLvg3DX31nI+3ZX/GbJICdIga4c9IGe07I6ZJOa5yR0
l+pZrPRFcY4aD5Oflv9JTEwnd1gAVIc5M1MUxPB4q7NMp85kAEukqUvnPLS6n87ZGFANvmzV8M8v
CPkau3Z+A5t2d4PltC6Q8jiav8eCA5Nmm+C/YXJ7a5/iK+njanOYo5kIve1ouk5jxhZ4YZi4ZpeV
lwzBPczHlHH1w6y472xWd9zX1UO/S0Mn82OeOIG4JV+6Hf3waAxS4I+rVxT9tMuY+HSMRLD19gQY
juW5nobikutGzntAdzMB65tc2KR+W5Ots7N1V6FByqDr/c07Ak+17x1TCUD2PNZmlCJIIZpmbPpL
N98HP+BFZGZSsBkROYLbVUjfrJjBe9/bDWmQP+lwyqaYXyw3I9NEI+12c/ZFnw+UAUM0vamt39hz
sroLbciGvxUvsNflze5Ek1+hjZU+9IVy0j26p7J+XIJubI8jJaL7bLNSMHzFACPCIX/tAx48Ow3X
az2Hdk5I+RIc7c5EWJ6RIv4s0Q6e07a0XhG52PMu1wa0gdmhCS1r3dexg7quihw9yktYkwiIoizL
yiNAZ2ae3MCf61hqJd44GQOY961k+AR/oi0EZvEfXzPANamH/odJp1DLaRbw0DVG00frHapMHDUv
cwwjEFpxXTTe42DaQYRjfjnylQJ0zQzu5QxaMBlZwNLAzu9G9Vb0xp0aDWb2WbZFkhkchnXo6sOI
EoR7SxmNlWSbM1ev9iLlVxP0+TNebdJlGjDuWC0h/962KkvoHKNPhr6c39gQmj5Oiw0S1KjK6oeR
WIvTgKawT7reLg9LWAffhSmEPNJeo0mCa9IxsnND6yStU9fbhdLSXWRzYzL022n5aNVwbQl179lJ
py4Hq0kvuHGu0tkRZ3BBD4VRXf1n+KHScFAmJwzApjFEaVVsj3UeTDpayc2bEhBDvh0kdeFFeBQN
QUOtOy8vmY3zObs3B4e6u1ZZAKMWFOPvkdzDBJre+LWkgfm6zn51LvImfHctICWmanfdBWxKczyv
vfOrqCrmw66xoCza1RfXkX7Hz0JOVvWf3RmuOUR6WjsRw7cIbonF0sY5TVVrfTR8cOtRBiyYpMfO
yBv9uijGeOXmnQ6gLWxb2um6gvOdwzDhILPGS2bUyGi8QvT/LF0BA7LGOrFqFRxeMQpfPkxNGMDM
NkH7gULUOXnQgjm3ZM1DYLe8BxoxiZPM6Cse6tLrUNLUXnEBbe/+G73WOqRGE/xFd1wYQK1dXu9X
y4O38oVMRTKNIEMHdMbVnz5DUBRXZle99YAIOVJBCOhId3XjvoA8ew+dFxRUghq8LRFcPP+IBjHk
ti+I1BhOZsa+yNIXONsPR1xX/qI6yaR5JhXlfIFRqvvDZN21u34z5geU0mNxStdeT4/ayDPnGGoL
dybqwfnbYd4/r2oZPkSl19+5WnDn8MRTXeOGU/XTFOPsR0ZfjC96tdtgn08lKrdVG9mzrAJFbGPo
aTshAWF00CzLWQPNyrFNOtCvEbn4LJ9Cz78ndwFD7khM1FYUjJwXKejwZ8hnVCVy3WayEmo0UpYs
66uYdP0yIor+40zlWERZQd5XnIJr9fuRpFD6MpctpBLEap0fQb0mU3Tvr/8hHx5/F+ZS/mcjUVTI
pRr2gS5Lp3OdllOz76hzXc7AF3etUOE12xVhhRNbgaeCY4YN+9mdDR+ZoW+DJnejOfNJWuPDJMLm
d+9o1KGRs5rD9F/O67Hug9bwg+NdEvFAiMcUU7VXvxj3UiYoyKzWSbD4XTyXc3UenTR84f60n9M2
sB+61jL+Otowdq4L+z43BXy4e/+lIZlJ2nQnto2iWOy9YUpmaORI+SELSy5PquUP0BsBA/qSl+6u
KVEm+EqRNJqGW/M5DBV4nRGO7gTP4g4fDpo299Aty8AqJGt/NxkBqXbb9rN5swWt2bhhcLpDWZJa
Tmmc2IzR4Y/9zBUJX2dfkd37H6FldMG+hwF4mYzF/uAZcG+eqfJ3bSOCRk6gASGZa1EKcRYPv7Vl
9n/swVybRELyJ0MggV4cHXpPKxTqbgotVDck3iHx93UuDRDAyvpo87Ifr13KwghOE2y4VextRj/N
Xw2a6zuf1datL1vAAcuhyje5etb0x1hdeQAsX6Aq7fXibVn3UHrefUmo3fZfuwz5d0UkxEc/ADBG
lp/Dza5F24+xVIZlRDmU6z5HePO2TN3Y723T7tbjoA33L7mLVeQj9YoHBkVCzrmx92DbRZPUqrRI
a65Gz+JzwzEQj3U2fNqLO1VcPGvax6Ndb8+sSf2DBvl98Nb7wY+PFtk2Zr46FW2SyQHwe1JK/6pW
q3hAwdOL2NBKtjtc3QyFPkqBp8mG2Gy8bogK5GJ5jPjTiFSnsx2fcoHgtx96ntC2dX9Mp/PIHNdM
M0NFit7Ramyn39kIE6podhfvj7fk/vdM6Mertpfxb99vxfUu3Zij2mnUfgYjW+AebeuftIaNnWoN
n1oZdHFqbRxdqvKOyN69eJF9ynQxMvjJcnXOXhnqdw7mzYlUG6SHDDziBGM/Q+yiklpRWhcWqbUI
VJLUQGmakD5J6ITgrP3WSMU4+weFRute7BweGvfOC6DWQozg5k376U6mPz4G6IKvWFFSznnD779J
FymaT+Qnuo9o1VzKOOVve1xTalUNWRr7sRJWooRfP4553YaHOfcBGIpWu69hUYNiprgD8CIghtn1
Vk0Gf8nwQOBxxU9fEKgPUbdWzA6d040XNNCqibwtJ3jZqrNijSvuPHj1oBheQXTLf76FCB4eCzB+
CM3mPHYKFIHz71oRBvhmNBtH/5CtYIElJNGuk3J4Q2/fPuRFkz6FaCBeDcRuPHhmV+9HNIs3o5Fw
MsZQHufO1giQff9ThXd8OvUX1EfNtFwKx+a4W/NqOApRjWRDN/eam7mqvSOv7Ow8ZGNvfVOww1PV
c+40u9yxwSIHD1UVagyAUcuv1pNaZ3FihNX1zue101FleNOXa2yIHnwVmJEw+vHvrDLLjqnRkA8W
Szb3zyR3ZivcPeD6cvTakXmdvpHKioltsHcTk/h/XjAY3yEXlhOPWVmJuAHhm2M8R1BzpqqY2aZK
oWEJrFG/ldItvJ0x25RXj76RfcOdZD8uXae/cuw09ZXdhFdKqIlTIfdZS2tpzZ/cp9ZhcpT7h/vd
LU+Kf9kbEsDyj0rX6rmVQ2cctFz8TynYZiONRBPdZy3+W+p+6/YLDSmfw7zK3Qiz9Wi1ZpHvC2MB
2F428pCSzFucUzFz7kQhx1K8rXN77EfbvKnWGfs4qBd11EjSJE7aNjMTKZikT7rJpnO7SPFgIlp5
yz1sc6Oqix4n5pLnkNvS/DNpNB2dQwu0nuvxwTHX9g2hjPybV970JHUH0ohR6ohAw3vFxVH+shFm
04qANF4n/TiEl9RyRHpooapV5C61iVxKmHymOaLQmqWnSpsYebC2ed8HeBq3YWlO5sK1krzKw2Sh
AxuFNs1Voz1zjA5iLB/h8ozPop+1HYt8sB852EWiPEedNJnBVjwvQ/XT2nn2NdRCEszKUM5WBlg8
c1MANAT6GKJa3IPRGmfAKcQtEOKGTdpCo/72WwYkWFNWEe62MNSIkNcU0Lu1Q1+cbBvJaDQDcr4y
bA8aFUiImmIjOlqcs4ppCb5sHJPMH7avJUPRAZGOwLyTg/97snx2Yj64+VGaeXAz0wbxG+wHYIvD
9FBF3hi05cFQ6AsfhgBOFHE89KBtLJAipTcMJDc4nv+s6lo5icy79NEcnNk9Spc6baaGom+W/YBj
ocK96c3eWU3t9rw5jv3sgIbsNax/vlsbhfJ0ZUxbYvDqEuDUccwLa0ZGEwpIov+6TaqwfmsGypTf
MIBuMdIyLfdhaA+vzKzLRazs5fjvwK4cliy5LwLHAC9p+HzdbZrfPMBolDZOq4dYpob16eIPQbqK
7Uy10+DwqRc8mKPJ7gHZYsnsjXsqfC8K2isz2LDWCPLYq8q70ohz1xkeEVCBQKJdH4vdRC+ooH4y
K8QrcuVcP20zPPlC4NKC9KVQc8f0F9Df28eqVnxtwTRPT3ae1i854ONzUJttUtdh+wtlmx33xpa1
R7b/6dEyhfdpVt1kPXiBO+RvNCWbbyDjgb+rN8VmPRqhZ59oqbUW0JJAtAszQJbm1tkthsEnFD2f
sCXO3TytJm4ay1q2qFrb4BfWBOncvI3Lp971c0WaNlIqGalcjc9+hsiWCJjytvRL92hB5T+1KWJo
LrdctDuAMKd/RrAQkOpZI4EKLxZCOmq76fuxyhtjLhNUuc2sy2EKvBk3gG5h1PL5y5imy9ZK0lHa
46Gu3K1Iim6cqwOKO2qIR0gJGyK1RE7BlqOz2GCiK+Mt2+phj6qsTUycO4Tw26UyeeMt81S4fvPM
rw/OPGzItqO8MfkFUpuW40C74o+34SHDEirh+6c+yAVnspl+hK3Bolkv21U3hj4bQzh/ln2BpKf3
0pX4IcQXBXkb/BEExnZQPIvO4TY3l268OSpYR+AQ8toOXSh5J6zAwdWNnsD/ppUOcsJr8/7Bn8T/
xSPDFMZeM/LDEUVMYdI7ZA1EvcmTTKb1SgsnR1Yq4OLsBj8eK3cXOXItEOWhpXhbq1yCRzNftrC9
fHoPvtUE/5HRIo8MqepmGZMBcXR/ixuGXfPoGubCbeE74053eDP2VebgWA24CtNznpvzHoUCxJoh
7Gc9k79bwCLui7XiUbGsbruiH+sfOGGzU1NBmCSyNQeQ/x5RLJYhQ+6nZdwOAEf2fgU0v/oCrNkZ
OXJYSn11U7kzGzBiEzzzixz5wWe9CPmKaZw8mW0rvfyY8/W8em0grlp5EGo12p3L4oXtazCX+krk
e4laLnX5Nhxa2t8MCUkcwXEOSYpui/mPew3CAaPp0TeFP8UO0/WlgBT83QIKPQm0sIgyGQhPmvrg
ewotqG47q/x3QNnao5V59l+ntLL3cEBew/zLl51LL/+78MRfABaWj4knwErsaRoW7vo73GLzpGeA
FoX9KdC7nu0+BPlDT4daV40tDAGgnfWuU4HNv3JbgntH8TDLtHgpJJ9SuCnonNHG+7mDQIeZ7Ua9
5jGEvfeT67bG+TOV4aXLMuNwDzP+jRyD0Wyyxd/VZOOK8hZ0AK9Ran0a5N0unMjT8KGHLjzPuePf
grGoj222pDfA5vCCKMx7qsewZmRxZ6i+1eyNfVe7xcvQi/rWG116qGit/Bnqu4akAbnbBSXQe40T
skEggLnNxqQLEOR5y3/C7nmWqiZH+TIP97zxEgqnhqvZZyCf1V/XtQf9S5sDABIuIXm0fBIqC3+e
oXVz4YyJO9QeMoNKZmLX4sv59iDX0W+2PYYU3Aa859X2VKO3vUq24ZiVlVe7dWyPaI7Qk995AT3q
9708BcJsDsIvEAvpOvtQJjq4I4n+2V97kHcCx7kPXzPEPUtBTlgsgsjswcy0/mcUosXLhar95pH6
fjAqTA2JNa1V+c/1y+FUZSn4yMyZH3EZof6LPQd7wF4Cdr1P9YLXW1S+HTmFlU/7HmdueAYt2Kxf
liC7mZOmY74EUmJntNvNUYfaleUUZbLOp502RyuEAFOO/FuWzgyJ7fsB+hJ/Ddu9umvlL6hHxn5X
dnWg8Zo4/Zr4GGF/k6loGlf804wFZqhEkLDID7Q2DdMiXtlW1x9rWjQcHxdg+KNmo1+OVEGAo/u4
y6LS6PESb1VRBMfQyAvcgqHI5VXXHjO/iwm4ibb+LvfMglFMJ8ttS/M4wEmfKxwUuCaVN8F99xvn
siXEV0mTq4oKSAEvqlSZpceRrRhwPPVNBD6liUSoEWv3iGLd/TKqLCyuW1CnId0HnsP9FKKtjcwA
mU8iqCleHgvP9GqMLv78SXWCxMenZYZRAAVEv5/u8wA6y5mPlzwH8KuJ6c6JMCpYSbDVAjv0NM3f
XIrTdIECsN6D1WN5KlF9GGyPaUnRug5fF9GYLKPsJjgLVvfdb0IJdTVXVXdoGnI0lHZnfPdrxVLh
Tl26E1W5wKBWi1uDb4QmwlNHGOlLnRMPNG8KB1rB1hkXJfUO8Rrk+pXJMF8OKFydQ7bSiJ6soBM3
Dp5CYiAI0mpftBjOkb8tIGoZuvgcdqYsSRvWZd8/lGWb13GQjfiURCjLB+hiKJ0GtXMQmbPwj9Om
7mindd9YFDqGuDVnR8UO9RXfhugrccvXcJOJWoLhtiI0vvqdsteD0iCak0Kcz7G4pPXO7jDO4cbt
0aFnZNeiaOJHP4IKshZuds66SxAgZny3sJlkp97nUVcYM0UPUbqjkkcW7DgKUHXuwJ47ZviPCfnn
cQ7d4UeIqeNoQan7T2GD8p/ttqu/63Rc/6bo3LuDuzrtmjRKduO1zxocS7kMktAO9OM8zBgh85S9
21hLF+QzK+ltPjKPwDlyyC2gTACaJ8bT1v3EQh1+4TSB5eOCDvmkq767jqIuYzKQ2yJauGo4aoEk
3FiTs+39QZLj0dPQ+oVqJVDHkHc4JVdFCGXjyEX9Hdpcw3Mrx3IPGdaj4j0lGcU0inPLedJYjyjI
ZJ9dEFkAA/IljIv3kAJq17HoNvQISE7SY0sy568gVL66i1f6Gpy3abF6H4J0dH4me6relLJB6nB6
tw/ppkymojSbAu69fDBO9FQHApvcUH2QowdvNYZVud+E5Y0NI3UFIb+Wfvp7aWotvMSWwt6Htbs+
+v0kzXfUvb77VWlgkpuTDv0Far2uE3Rz2UemsCNHBqFNXHcoSefl1Sir2fsmWmbiYmJTJLc/qgPD
CRhJC5Z7fMRgVKFb+Wo/siqYZwSFRbEHa8xgCBfzLuvZuvaHTTeYb80QWipp81SfTc/mvk2F7fyS
K+EG0SRMZXEgOM2hlKCtAuM9lQ0m+Lg92+tfLLD3990S3J+6kOrrLo3+VZPYmUcFNDbi4tpFMW4t
kJVW1ofEq4bN2Jax0HNrHXt3XYLEMpDlgpoLxGc4ZzPEQgN2vB2X39TYsTLd0ttZ0JPyubnLuqvY
KJH/Pqxk5f5DEC7bpEI0La44M4VMWvyQOe6aasx/hSiccbKQZBBGuXCR2FFS5fk7fDeNiwUfR3QU
Ime5cJV0j+G02vW+LXArRqRj8OWFusreZxJecCcVPAUdGPplnhmRYGixEx3r0rCKXwXdkeUrln1L
XSvwYFQv/Mc1cPrl4voGYIuT5VULpMIQHaN6ma6pGLX/3zxKRoSpQRSiClGHMN+lD+SAVODM37+x
oIQCESvZGe05wKe5UhJc6W9vaYXYd5TKqkPO/QvViPREP7QlLyJ0Ffs2qQmzxUKpyqEi4hH35+tg
dLY4OoOHJCraanI47pfrbC3ZznAG3X0yhwKyRjU6NtZiv3WAIVsLp/9LicFIX8CRwILXQPjlRSG1
mbCbOHp6QUa70ZoUsPMlEkFHH3N5LdNTtnUh+wM8Yfc+Isr4ZVmt9HejLovlMHoduRaunbbQulj/
n0o9ezZgE5DXgxDlGu5g5wqAAAvV6E7hAIUX7rTzpIZgPaHf7tC6qqI4261EakEigjqYYrPeOKr7
+q+pDASU0gcHOwUu+qcTIRB1yUgUrMHDyiLf8YJXWf8RItA5DlzB6bEZgxxH7zAY7ZWjQyOo06at
yufVcPvnDMjxixDxHpxS+W5/QRqUg//4GLaKpB1k+9lAuVP1p/VYPje4NiGCWn/LDtJrTcpKa3MC
CiRnzl/+8t6PgRuTFIxzYxCkYXznREfNn7IYePkju1FF8ydvwN+fQDhXc5/bZIkjXfY6gznO7cUB
viuAVHGDWTvewbSm/3F0ZktyIkkU/SLMIIAgeM09a99LqhdMJVVDsEMAAXz9HOapbaYldSkTItyv
33tclS8e8fbVO4SSoPS1ihlzPOeF9sz3bAPmIQE3fn0j4LNEf+iV5mBAoW1wMXG/FGManjMCZcGC
TXrrS/Y2qaZ+2WvKH/HQ8RgEl6qxfvoFMMHr/wsQgsKEORcH79bb5JF/cYmrtN+Kd8Xc5k1VBUyN
GNn8Bool0O6FMlB66qKIqmpXBtaCY0nrsXxqJRncK7pjWD0MyxwqjzUFWHM1pprfTYYjGlx7uBZX
SAeM05mhxf+VBPTkncVyFWHe6wbrf7XM77YOc1qDAA5718WnOe1kcjMF3rDcOoxRsjtnGEz2s+Ih
EAtfNwX+75RIdYVBAVdd9T5APcs/ot4X6jM3xvjJTicckh8irSW0/qIQ68A41Mg2slebchyaS+7r
sc9R/goVOsfOytJLXnSWW8/uY6+s2/vBWmIfWb0SgzunEHyzKN9hlbHZUcVxnl6WDvKWOswtKead
ovfCxN03XXAqvGpd922fBS03YhUq2FAoO0v80U8i+72saZTfxgNF/m4Kqajbczl1POITkpC55rWZ
HUi+9Zy8b/4tqBm6ztKXIPeYPhySPqjRJlw3GKIbEY2EvHc9VoHhvcfGNFyY2qOpJ7Zxgk/Xjtg0
0sXDLt8PIq6OMwPM4RUDdlQ/t10/+Le4ykIa16RailPmCKWf+UzWJxJtgT4Cj6GryJn0vYRLFOq9
rgqCl51U/kvh9Iaq2SsZ4uEPiNNLi+BrT0kYFRwN4RxfqtkZMK70FtNz4bdD9RlZfnDqxdr14isz
jzQ7GwX3BWs8stmDLNGsHnofttO9MMVSXlw8Suuj1dCC+oMXRk161KU/24uWOuGvPs3x1D7hjMtb
HnNvm3BPy7omuwC9lf+BadkEHNlOHy7FuY4CUvVADSrGRygvDCs5tUNPn+UQGqO4CiXt8tHU2Jf4
x9BI8EIYJkQ7XOzYxsV9GLdWYoSq+j7aT0bq9W6qE1Y7oTi7TFpZeo9yxfgaV2q0+KhwdT+v57RQ
6U+7kiYlVzwl0X3fVkyRao1Xj6eqwxW1xB6VNbH+VwIkfbQTToNvn5nd/GTrAO9LY5z1Puqwp7MN
MrINUJHZfXQZhq7HmPwJFVXvP9Z94S9Xt4pIms+j0Ey+/Im5o+fE7h8BgAXHgfZrtVtQ4vKjrjr9
k0iJCN2EQ/rOli0B51L2Lw7ItD8e1RinTu7iro3GojvW/cQluZRct/veLAzg8m7Izn4jAu8IYQBt
DwSCLh6SEQr5yWsCmjxvyNJTEJX5KwMgbNJhzHIekm1T+Zkv9Yg9xiKq7LKxp3ky3cbs4kYUf+nZ
xzuTRMARltlD6o3KNv5Ia2yk+zibsZSu68zOoDFL25cujHEmxvOmx8nKIpl1sq88rtgkOwKyEZ8g
T3Flka8nDZhPTOd9lqav+7LonT+dA5HnaIPG+aPmddQ3HvOWFYq6JslBCg0o/OS4V6xvMB6WraW2
ce2Sj18YkQSx3owIzFOSXQ6d9B2oFKlfUCnedEmd1r2UKFOv27l4u5iWKzB1sXRCz+qbqyxTmkjq
BhJrcRgG3i5h7v/OpLx6YItiWrAK2bY9+npbXteoF/xuaJsH/FvhQ6Rd5KtsbDn66izcldOYXvXQ
rA9zgetxZzH9gMyfqiQlaDm7pvkj4YO5LW+GO8z3Jhyikake9KUjI7jMnG3OLVieLXH8uCXT7qFr
FUBO+vgahqvSLVVmrZNndxGdHvbjgsP9tNKslDNT2GEZWNDmFu5J9aGxv5NOpv6NYTw7nbJ4tjHl
zzjpmyGuiMMVqNUMLKv6J8wGH5MBGbO7JJuj3/HaON+UZnwmE3dIeVg6EpJM2re6WVtB6ZQkM63J
skKc4wEzTn8OJB7xm9J3lH5v5y5myqbINfP2j5m9kg3mmciaRV0zS2mL7Q23xC5wc/MLtZHSOlip
dS+alfc5xlSzeAe6FW4VC8OieVibJhXVC8YVYmqT27lpua9W11PVpcjqWdyEuAKJbRc4jbJf3TKP
2X0itxntsTBNzAhKeYjQZEewT2cF2JqA8BO9c7NE9uL7BHv9ZzSmcf1YIzYM4bAJk1oeyMJUGFbs
2BenMOqUhxY9NkRqI6u9/mUqiGiUi6BOsww5HlrsRMVhatJInzj/8Z51i4tpArcs/VxoU6Z92Pso
lwgS2PkTI1RIkDnAYLaLWoh4O1LRcrzVODs/cJNn5qEZZzuf4lJV9tXSHd/VebqafQTniLtWGsYR
hZg6aG6zIFtXJa4azpEcHPOZBh0fAT7bwMeE7Puhucn8kbzENFQrRTRvMTahwmnnLztjIblNOnA+
x4znsX5TJTXaUeuE6eIaOMEvQh18cNFal/jqpIfLr4oHt/k9zLm8M1CnpnPtWKPPw4ha/8jRY9x5
v0LOI0eLuaHCdRzE8uRRumKTp5T9twwJbDd+tQ0Ozgih444Hp2kZymaNOAdg+IbfBuPGf45Ct8UL
sOTDPqEI/732E+gMFUS1d9HdUqzvbt4s634aHBmSjsmcJOZ+Cpqv2abtdEMqZ3FvVtyYH8HQ62xv
YnSKS0l2WJ3V6vS//XQcf6GF0nn0lRPWpFXztjytopnmM2y8luDOFL/2tcewb0Rhy0+dx/z2QCim
+2T8Gvy3KoymeyOnlVxiN22hTsFgZEnk8ruyFg4MOiAeuGwT5qIiqNVBrGlQE03VSv9B5RPPcs6i
4W6TqaAEzk2P3xxQ8Xolq+mfifg6P6TuvGsHL9Xeg5Qg+20aDKRGrAiRuIhQO/MC23Xuj1VzCpjZ
35g8xYEdlqmtH4ghNjV1U0nQK47qiEuVxafrHic19enYG8QUFF4JAYt+e4P3cAjeo8ISo0SX5MuJ
iZfbK++2CH8nDW6KXZT4mNgQoLjSoObFvwx9EZENtMd0tw41lW03V/xL7tt8ApzQtA8Ek5sPzwmX
19qR3lfuhOJvFCLH/ThSx9M1p4snBkh6vLDfiS0pR5qhyNfzhmPRB+KFMb7b0qOBW3o8PJcCZBmD
SOy65zlD+kOGg+e2OtWjBuSwHGZXFf5ZwB3D7cKCI+yooRsk6MkD914Ae+k6VkHqgosU8pMwduQd
GDvKLw8OYHzKGCSIDTfHQZhT878hX06XMF/1zwIP6zkCRnQP6HT5z8mpi3bwEKGnTFsebpelAVAC
MRQJBDFAMPdqDdcXr+ucHz9z5nXPbvL4OcX5+C5HkGw7pufpsU+l+Jsxe153/NTb7DSs/LuVoTYd
CLcgZa/OL63IDCSELj26hc/F2K6peY5F4j/2hFTAkIG2IRldMgPW7SCqgxxl/LQpuNhaROC6vDJM
0eMZ/6SfIvA4Na5CYFFp+SF5v4erBjl5NQNEIFwXuXpopKTHLUyorgUYybsir92XkZTVcuzSdStl
CPHqfV0lIB281bkHi2J/WcO6BjwlS+9ixczkzNNUZu++DxCNRIxGpiszl3x7nYbvQQv8AWJm6v7y
u2YUcA+bZdxBIMbxi4cwPHTd2Ond4DFcbPs2edT8jmMy1zis+XMFD18YxwjTXLNfQW+KjwxjKaP8
NZwpSnrlAr2ZeyiRl0bnUXCgKmz622RM+fEkrB91ktVona1UQEus8W6/NjEje8Ta4oVPk9RLGzv+
O2ih6ZAGFSYNk8lC/GuabWS/lpV3ApyYY/OJtpijD4PgBXwDPciOGY/v3FqvjE8umj3MmZVP54P1
koa9D2lbKfy1YfmAKYhcP1QtMTzSWOniPCxFkaO/04U8EByZQ47jpn1xB0BRewPp9c6iBwD8i1it
AtnQd13OZFwCqPjbuV+KvmpPge36+ikf4KHe1PmQjmgjXClXulGqsIFpMby7MOYoC1FC/H1WT0iQ
uyGWEnZWaJzEm852Chhz71JZtf83+TFSU7uA2az3xxmpBI5hEdnhsjDTJaoyiUqe8CKHr9iyw+xk
dSLNCS0m7WgADVbKj5480DydK9X1dFhS+P+N7HF4DqVMmgNuNZXdTFalw4uTp/lV2pC5GdNn+y14
0+Jdh3n3eVUiv+/hI//jX9fLofc2k1qHm4DvcAItsSP+W5RPWAR18sbQi7Auf6RTPltYHtEZ06mN
jrQmOXbD3Jc1uZYSW0BSGnNOBvBDB1A2zreNKOj3Xq3sV5jQ/q8MqJY6fXSzimz1RHoBpys9Ap+z
Jvpthzkis68wSnAo4InDfk/JKguM34iHA45LiB5NepiUz6boig6tvglMFtZXZOkANxtGiPAwDokX
vas6ZOKDXeVdwvs9pcQ10yORawLaTUIa4QyUEdN/mXBVUi7FTxHRiIQ2tWI4W3tWXMrJ1OM5LiAx
bcUE31KBbPsgig7DA7Aa54XyMIluKryO/lWqlDa4boxubqoxImGZJgk3wa7QQgL1GUs4rXu+tOU3
jLz4Ao1lgfzGm0b2fHChUDVEBghyNGV23yOqoKIaJb07zTyx37kDlhAGToTWcGSGDAa6qEUacsj1
L7toqdDLE/xhbzMqwVkNae3izSXLd0xkOrxFEIL2pk+69gNDPl9hXMXhRyZM/l2tTOFso0p1LnKi
MrtQBtVrN+ryrQmMHf+m1eJ3f7Bu0Tz1hOnMjltli+EkZh7OKxHt5lGhWzZ3VV6Odz1DuCPBqCo6
2y7aTAmDaMULPB35jHpdMgyqcgLt2A9Y3DvyS5p9MY3Jp1WrunbIYcwx4A+dmEb56lKkNmR8KQCf
vrZ+kqoTOewuPwdNhR+KXZQrq7XHxTwZDHAc3nw43Pc8YedwtsTc65Y5O5NswTBmzNz+T7da8h1Y
opjwQ9rx91gpkSnGPl/+zivx9GuH55kx1zrJM2Jt+6SMtvXdJpDPe6XJWe8JCYfqMVcjK5IipIvh
lEyt9yG9JT/nwm+8O0xACj2/qqhqZ1eb4oQjhXUlXoj8+xc/A5UsoRT5RBtbbsEKwLg3qlUWrbl2
CBg/Ze4ynqXvogU0flXoI8pU7dzO+MBvPcTip8XUYf3P2NrGB+mGaf3bySwREzUW4bUAyFmf62mo
63NIxFHfAWFj9AIdqPnqQF5esR/hSWngOPr71mm87rQYD8+PwoRYQNUkUXZcxdjep2YzNGbadP1T
YAtG7oT3YqJ9jcre0hD9nUgClrDjgukvuHIwB/+pTkiMrSQ9dozWZveEsq009nx2JOKzmIszUi/g
iV0KbPgDt2c+nWOSOlsuNKrNpQrTtgPk58te/hPUSWA8q957Ix4QvOF7oGCi+0r9h9ABp7UXJiF8
G7ek8G4nM5rplOsVD1sTGTe/tjpwGMr5OZ7/lKd9IimzBA6Rq5ROZzbCKx+kTeR6Kts8lzClt5Kq
95r8osOs/IdYi1A0gpfHRcTqYcyWfiw+6zXGvjhRkD/aItxmrGPgvgt3IKKRTInGVJEn6X0Qo4x8
jw2D2jNjbyrMscBAcNNAFbgFBcMoKpJ1P14af1WACkM3J7G1zFTep25ldwTgSwHWIGhjptl9TqkC
bbVn7RJGAZPVJ7x0XbmHxwDWYnaz4U9LJF49wiKTwyNmOCizAfmFkwRSjgzczfXRkhwlXtiV0W0s
C81FAu6STFNBQ7ItXRHPSxEl3m1qC4RusIdbCoYeTpIzG+Rmeq4g6cgl03iDh4iEs2nsD7Dq4A2u
LqGKIg3IYWcc0b90GHB8l2271odiTLjySMjhf8V/mE6HJSeL0iC5rzs7deVwzTU4v32Rt0gmiQg1
s43WVf3JYbzCF13N5TX1V1xulcS9ZoYiYjV9UkPsTIaOoUjic6OAjaqojESTFl8RKcp8l+J8f3JR
KrF4ktzaE+cn5tEZ6mYYxN54hjEtnkCqutWeW4ODmAjG5n5NsBnw8Ris6DWYsueWyATWhhFAw06q
7e+q6YuYGy8QrnZ04Q7EWnTPF2QVlyhFF5ZHbnpcMYJtFJ9ekTNeLdpE/duuSHcXBJN8goEj74j0
kuyKauAzWA83ryfmT2zV+RkgLI5lyp7APxrpUstLt8ZnwEVUNid3Hqbs6LpJWmGrKrP+VKVd+mhp
95/TNrFvOlqpKYNpbB+s6NW99jgdsPylYA98sWEtED/ZxICRWz+ICTreCVKl+KPSSUJM7Jz0tWpx
jlATC/6gBZuRvA9XZrYLI9Ujht2kvHB+Fu2DFKt6T4vK/x302MMgAy6b9EV/dulypjd7t5wjYh99
ygdiLYEYsOvT8JB4To6+1NREP0YMzsfEY9qDO8jGpJYDogeUbT6JMk6he7608rc2Yks9d1TRvOaT
uOfIIDnWihyrTNjwLYBwJ05F3mrLUGV1ciTBuw1g2g3vYmFXzoiMc/a5TFFIFtVwQOz13GIbpuCl
UmLuapi01jrfFwSiro1fcg6G6YhvoSL99SMBCMXHMfc5osdwjV91M2Qv1TyXn3GlU3+n+2gb+K+R
/jWuG5JBDD2/VvWq/nYnqAj83vhDFRERAreXd4rhzleyBrF/2HScft9E8HF3YccItcPg80pxLtuj
rj2+DDrQ7DkZsxh3V2sa8bq0iaMvUGtwo41ys/Ok0gku2tWQAhi/l/+8YVoBvzDR+XJNjKHDVEq/
NsTYvyq2r3QXhcMaLRntxxyKMMeE0Egkpp2MRtyUacXAXnuCv5M2qk/3MgoxHjsV7jUiW7zlZhlL
0kDax16RJttDr0Kuh2JdOOUqUORc0F0YVme5mOyl6Te0NEAGjkRwS0jKOH7HWTI6UJRIOYktEGpY
C7fAX9I3Zj4GyNX+UaZMOw/bMrjfFBec7cwgSPg2HMvPVmABxcXIT9OlOIEq7pxmj7bOc9Lh//ly
4oUuQDsWbxkhEo2Lb2n+pn1fp6CsAnGBGox+lzAOZqFDOBTtcWmb5W9nYnx/GhAmTnSXhdSQ/hlU
D3HX3+pe0dap0hl+Q5HlAS9CB+xbmG2ec3zaRMToWYhA4EP8J1bJjgRIve3naJCq+DnRFA+MQ5hj
dEPvvidFkH8LgtTNzno691hXZOVNShp2PSueNrKuTuv/9ucCm5FbBXRSBaTY+jz7FpsiBmEoJSxK
m7Ib28wm2o35EGSnzGBqOxqvjosdg9qpvMfSjvOxXzFtXQRAYntTdwYSe2oqSyp4le5yDYRLVgef
DMoGf7mgx/EJeMkMMuBh1RN/F3doOB6HeEL3JhHVXQFp4gtsBrnedngO5GnRpU3e22EBPaXWTcDz
QrdHlDRTaK+z5XygT+RnpIhWV5Uz4z90DR0MeoXTAuNIt103EWt8rm6mKPmGZeU86PBbYhlUrD64
a6LRX05TS6W0UDPmt7gz+oXXM9fNpaE1CPGEYKwp7sSsi/pD8y3ox4ABWv/cygLFEVyqEvs0pVyj
Uwlb2d3KMI6mERUS5OY1CAC53nDO1NkTr8Hcc7pTG+6hG/XxY5CX2BLwbxr3wqbfVvd74HwSVE9i
+TZZO2uBRTCr/mHpm2TVGNE3jezbjvwHgJVkmb2owatH9zC61bAOlwBeaMRZk21kkSSJJlrBnr0Q
Dw3LUBYkw9gWB+Uzkh+PFRahvrtj3VSRvNiFh/Vx9AwgY53FqLdYO7n8r0PONOQhBdkuby1qsnME
jUR7Qy1S9OfRg4DXQCK2tk5vioBXMEDMwOAMtnPsyLuSMGRkfkOxhLtpLyTRXvJFOUPU/pJaLOO/
Kkx3KfmR3hUXoDtdj/Mk9tbmn7u6tP2CY7L41Yma0fGxLOHWYI1Py148hNVAgFSueK72VViNQPv1
DAjnRPskHIyIY0cIcOSTI88ZY6LCqAMJiWc1wIVM8TBNfP2wi2LaD4waE/O1kfqBaEnqVe6dMEIj
+/dznUUsF8jn5LtQ2z8Pwi9UTSRjJl2Kkadoq/DLdWDIsNSBDT+HSWrUe11MPMfQo4R/37UTJN+0
GB1vJ3JEY6yNEuLkbTIXobqLsJqDkm+GILgprQwi75wPZR5+QdiKN5clLjaywf6CQY2EYltf+5ov
YHNnNCLhSyJrdJ102Lb3pto6c9WO9LhL4dbg+7wok9MH1NiperIMpYv/UuQRtJBlLtbHoIMjfFla
gaOaeZtQ92TlOUfcGhTWczpAfHsCR1XhXXX7Org34Mqd64RnAPRwHVTBqww6b3lKRYBK5kK2KXBJ
d0O7C3CedZcEqhNKMCnx+ZROuZ+9NVUq6y/ltkuQHYvOo0iFKojVA0NTfCeyBtzA5IKQimgK+j0P
69Je56hkprg40ZQdrMeaQhAOQftv5DXdY12x0y/uTpBHcaaGCi7DTKe6g1FIEkkDdU6uY42QhvSt
/OUfHnE3Gw8oN50Li2pzag9rI6tzn3vIRsTg7cvoY9Pfa98t3tHeKTBYBkYqJJEC+zE0hRIteZDq
wEjHaf4RAQ6nN5QMH8kE7xLjoSIJF1b6hnzp7vcgKzn+MZPfwDZmUehQncXqrQOwLOGrR6ZgHmWl
YBnGR5XXbfGJPOIQq89Z+OIcJUYMAgmjSmVzI+ZwWAk7o6igYY/kvG9axOLiZCOSNxmcNHsIcjB7
v8pZDcllAhRJG1opellQYH3XYSVNocyTxk3pw/GBM5xD9c2oKRaKRIJRFCx10Yy3iq5+SXjBDWgd
qrIYGg5ksZbAy76x+AamQ7eMvjgn84T6tGiR2s+FRC5wv1R36V+CXHl6QwyU/NS2/ANvc5NRi4CA
J4cCiyG9Z8qzeQtplodDA9yk4iZlE9S0I7Llz1fIjKHzIWqNdV3Tx/vDXqUJEwnGbwwastHlrsJy
2VOM4JYA3ilUHwMri7zl2RD4ZtDnNFxOgvVxzY+bO2N4w6HWPbIVhHUXegNy9MVWwAN/JSFXebUb
MEh2iyJ9AQPQ1j+6LrEiLgwg3We6XYyUAcuT8hNegSm4WZi8AyOGC4t0sU60ERyK6gwKbChS+rJF
hZzajbxWvL8kogPf+9aV67oP6TQ6u0jH1fBrAY7A2iqCDLnPIwno/AfTnEluqKmW5kE0FofOaekx
jPDgNnyiL5C+RPhIn5KdGuCL0wXRgG98j8OXaf/opY16NnzaKtr5FKUDE1cfU0Iwr+kMXXDSqCRd
TE+7Y4tHFN22RTyPh7Z05VIfkY+H5VAR9/SvKC5z+6THaq3MHWsS5PisbTXF5Z7hNNCM3dymTD1c
Bh5QX1eiENnriBLU/qtMgqUNcoSb9E/sZ9hIfJgp4ZY6iokVuR6uXUhsyBSpBiIJ0EczjhfKMxtx
eeUsEYAxl8uYt0SyXRkOTwHoQffW0Pz3xLVV3903hOm/xwHkyzWlVem/zdr76rMR7Os8KEC35naZ
MGc+e6OjamgZwfpG3tz3jlZ1i3dTZXACfgmvTebHbIQ2cupJE7gGX5LgMF2aZegvIzwgD6LGQDgj
SUZT3KuF2uGWLaYkW7rRtPrLOq1TfEq1OM5/Vq9Uw8wbOQoE8KFwJ/s8UAOGTOa2xzXE674tJNkC
KrkpfkAtwUfIV/coOnaMvnZindYHmNW6wvJQq9jHGkTgq7yAhuJPA6RkvjpY3sxpyhy91US0m/Qf
bhmYI+I2e0V2Gar1fZAu3XiyQxi+UlXDb3MFP+Fe8WoIONEoMXuR4j8/WCg3+lnWSGq/KBTLDZTl
t93JReDxwW1m9E8wUdrlDLMJbxsNdoDBfqJ/nndx7mN6Koo+pudxTecggMwNWWkYfH7Iy58vr5Wb
V85j4EyNugs8hDGOf1YT5DvKuXp8x5JVIE5vqFecBzg0yA8t0bPOk8jekkcQ98Sy4HwAVRFEUNCR
OKdS1olhIZNuOgZvOGCi4bx4CuhtsKzkZdxJd/EjO32IEKGoRPYtZ8wlt1fIlzsw/smm28fLdxCn
Ez1vE3E0F5Be+6OdBMCRgLlRTFOAuHvqCRSvBMy3mwFcc+ScgN0lIXN83ZfLq+S3kZri5FhvHDGS
LzBsAXf+pI4omORaRryXFQ8mmgqZ/PGQNItWv2XKgO3kQXMJT3PCkOygZNxv45+41bcGpkn03QSs
fGJQheq33BDpC/DcWejkzpFMsHdw2nDoTq0hywx4B+T4teoS1LMAENO4s/jkPru4a/5GfR/ro8S1
XHN3+7r9k1h2tiyYBXHW8xiRhpwDxEltS/wzAxCoAy1WJYAZggI+I8PM7RmmPycaa8wc/47nlUM4
rXEj3supZRiWEFd3b5qIGds4O8lw6iZPzcRgU+08CFXhJhqHOh7O5JLgRgcm6syz0jiPbsdx8DIK
htj7pisovB/lFY33aQm5FgI0KsDOasG5c6yqAiHJZflTd6etBWyW+FQz97LK0cy43GeXcI4PDw+S
tYfnslny6NBJvxtusA83f1nehXtMcEQueMsEh027FhlRIOGGIcQxeOS7eVp18BACoFuvOP+Vvmfw
UnQHhU0Bw65ciReQFnf1xYMYVp5pOIhf0iHPnvPJ2GIov1wQk/JqFZI7jnL01PfW8fB+p7Pp50eg
AuGraWsrjwhrc/WWwPplZlC1XCFmmqgbZZDGOCDKxhCfIeEB/mvNREhuJ0rr5oqQVC43kqLXXjln
8+6JvoOGPR0w5yVEtKJXt+xowXFTgZlI0EYPrN9jFKOKdPH/jOFQ1RdVzzlNbLTBeBeXekfRTLvM
A5WlMTUxeasDg+9SXOAyF9k9QffEPI/EJbv6iPjGLbqULbOKcWW6yHfpMNiv8J7KC0PWEmi+IyrU
q0XxnDMDbFipU+Phg4Wv7VifuNnJ7hA0aGL+a6R/zmPF//MjQbNEl2VUvKiJjIECM3mmk+N2JfMU
VCzkuQjlg1foumgN/g6jh+M/bXuYXs0SD+xY61YemYil7PeYmxb3eQBM/oVF0Zij6RcqEJFU+Hp2
iz9a71Bie1I4XdYZK2uz5o+NN9GhLb4lrzsynKt4G5T3jSF489s1cCkpqCvptXvj+MmjCwWDASlM
3/6sFuvPDwwRpHsZsbmMBzYLOOV9UHduecaL7j4yN0rD2yxvKXU1DeU/O29eVU5rf/xVrCZXj5Bd
kdlRc8jDu1ijaip7w6VTjWOuv3XSjXdWNoRL+tys0W3hbQY6mCqUgFJVsPMKr9nWuzQDejgmFJ1A
Sdvyc8q3yCU6SmkUm/+310HGnHtvnSB4G6Xkl8AbNe8pK6+c1y4U3HpkwyWiMOay9m72hrm90VNf
FIhiMJQcxrTldv/oGU0ckkvpQ/1CsTPGPbq4VDjNcxWrPbVvMuCttOaPj6slohHLuWRLvxS/Yi5/
4tcsmvqkuIfUMyYT1EOVtuSXItfGMJAGQkRjzqqMHWcZC5N9POzDExUPKSjqKV8exRTAdvZrSbPb
UyKN9z5kfe8ubbA3wfNJ7PQlCDpsr8hshjeW85Tuay7Jd3wW7RANbFNkdM2GnsRhVICQGBePhA42
nPSclvcrMPXzthFP3sYipnqffOYwr3UrQ5/qnTV1O15bHhxkOZRXmJTwe7DKiuTWUPGuN43M5Q+x
GYibsg9zdYtXNPtJyPBlJxYXei4reGqeki7v3eBK8NULn5cKkNhnwY89PZTTLJqbORFr9+kSVFMs
K4IJu9cAccODziVzQjOweY0BuM9i5vOWtNAH4xKoBFOFuIawhfPqleGM4qUL2dv3ICj0w7MZBX4g
gTMcfxfCHWZ8CWKhqspYfbjd6nTTsTGJrB/ZhdV7/ybf1uv9NGShD0CpHVnCRNM3/HjrDNRuxMnr
P6CW1nTVhQ0q3Nd9NENvGLuRor8Ju3l5NHrZ0hSQ+9m9M7td9QAoHwVpiRoY9Jyb4fIVzAGyvYIp
Wp66mJT1TtZT5F7ocP0N5B9qfFVDAAk80mnwH5M+GbD+GBYkUFOgZDRAHtzZX1hZXBIV7hzOlzSS
9q2qSQ8CdRTCUBhW+uRTixRnYq2b5IS8+oexVzg8FnSurEkdKD0OcEeFOHfLZpHmwEXbVuzX+D8g
myiDCkT/K3UwILDklDy0e6tNPU3XGuvg+FRNTljesroKKcf10g6NSUsRxvdbtZrec5gQo017mFEX
nYPyvzTVVACRbRMYmjASh/FgW2yqB9BHc/OA0XEtMQ+vcfCqxWTLK3lRTKbo/b5hE5TrepJo5pTl
0d8iwIB/w1XI4AbfgfxxVWt/NMz88qFlE0BwZAVE/iqxXGZvqOBNcUrLIMkeFXszGupgaqbgw0h2
prwWzG++R8/zTcGYsfKcY0LHDumgdlP96Mme80Ibd4P9566M710m/Xxb/MeGZ4svav6WBiGLtyMp
s+GlSajY9oolM95JsRCkfaERImiLq0cPChey70F68BEm/pt8JlYoy966vrXQoGYmdHGuXhYkfQDk
PudtYXAXpT2LlvUOCyADIAbjEJtE7GVgOSK6pxeig1lzIQVDvnWYw6n9vaB2KoxRRL7Wg7H54N66
0kBWx56CyADFczvKva0g1lE2jQe+hYUpAvbX6KVyvO1WHX1/uiEpylFh/SLILn4OpfbVXVoJkrWB
yQiTGZDaP9dSSjAxWIHmBcTPy6NNK+u9xotEAAywRIWPfhVwdv2PpfNashvHlugXMQIEHfh6vCvv
9cJQSSV6A4L+62ex733tmZa66vAQG7kzV454hINDVkxosMLRCEtF1CtBHDKf0TONjLwL2xJiDy5+
BJeIQtvHD63v80qGyjUHRzT30uaQ9EyZ7Ec/Zn7XboAo0zlkm3dAiITYlb5Zj3MFI1Pv7Jl2lg17
cNh6m6QZiLtwSGfLA2xcd7K2vU0dwX3pY51pjvzZs3fDgDwvz6scyXNVBpD++6GB943gpCgyJFXA
2ePn8TSeZpaf5tZaXmk/SW/2M7gBccBqya8F8Hq69LrHHshLcZODytm5kcL3j9WqJpErM1kwXfi7
gvCiwjzSl440yrMDT986OmkeHVBmYQa6/PbCHzHbTbUTqGsjnpbBv1E4QuzEiHUim0oLhZKq3ula
TM6gL31S8zJhf57doSOsaDSpezR98NG5v/exoKx+eY3LHAclOkXdrHheWkFx4NF7yMKjTlP45GNn
m+yRIZKka1oOY8ZJS77LPaSN25c7OAcJxiG/abpfvQrdxt7rtK/28xAx22K9hA8OGT6u812elFP8
Ubeys54yIHjOiWgbSq4YSfLvUsy6ZC5zwLEs6xyOb9lnxXAep6bHTpiCLPjVE4TX/P0s7RE9l8UJ
nUMOWAsDMa8+4oxzSM3Sflz6iayYFebipR+DsP9F2a3/2CvS/i/MkW5yH+AKnuxTVbIPfmCu6c1n
q9FNT7nCUogJjtFoOxGeknpXtNlKSxDjnN0tXDRmGBfcBU7JoLhtjs4AWdrQSUU5ZFaQ+XUJXSKB
+CDO4xI2/TdcUlMfe8ETf6QpmXOAUwU/Dp601rtLi5IYFxXM3lXP9ThT7xIXrFfTniAY1sxwUdfI
JQ12HPmx0zObR/KyoxpRB1iIJ84X31ovemIR5ZJsJzxnXnQdAhtObZf9uZVPjsc9tVHzvVgiJ32J
15f3HsCCyu8iF4rkZaU+45pQAXBviM2Zd5Qd2DSA/4tyH2mklL/CNKqb17qDrnHoexmEj9FERHXD
LT/p+MxZKB7iEpzAU9sTlKZINkeoVflg/2aJjGuUwBIuuBHYRHFWk3HSO0ysRJlz1x3912GKRveh
kLhd7XawlmOoJ45woU1/rewpLXaotsjOk5sxohPILDug285AYUUggR47dNxiOKeMUWG9kDXsFAqr
/mtmmVoUpGHIKK2DfcFeNdcGLaVhFPKx/k9EOB2JX3vH+Evf1gZfGnc5zW++3cZ8UsB2OsImoHwx
IUmQSx4oOSL5kfwz2FbtPvK6gCIrQJGmex0YT+9xTBi5h6/XtFeV+QRBmcs4eOnKoz9qYwCvUP6b
aFoAzLQym/PaK2jaGDM+BpaTvaJWqdTFQWovSv+ULSrbGAA+ufi8qB8g6PD49Gvj0Kvn0UwKQJvN
4XgWNCQwTdiIOZ8+ct74Q0sMm6K2xUW1b0XPk8DQYMU9rZSGFZjrJWn6jDnDT9/R9moerLEHPpXh
qUo+RQNpA7wiA11gcAOv6ZGZfWIPQeil4tT10HQkvGFSl17zRIswLyoOgpojtCWyStc3Cgsc8b2P
w7ROjyPCGOaHZQra+s7u7T681zRgRHcg/4CdpaRjMcUEQyv2AST8Ejp4nvmPoGJm78gmG0Z+CT6D
3b9XC6hNmQ4AkyGp/3fvsST5a1VLBjr4uY5A4LbGvizfXeqgPedD5xZ46sZhKyntEhVtH+UY20E+
BYqDcMYqJ+nYsHX/UuKZT1/BSGIQ5wXnLA/QE1ivbNY0PL5dlspyN7j+BPEMG8qH0/MFZvjJgwca
FzL7yBIDEsFoN9xhPAI7xPksBqtX+Dq4WmU7lO6dGL2RuiSvKRp7g+rAN6shJG32PV2wQA80U9kJ
uTe8CWbP8QOnDq9u9B3C+ZBQnAdFMmjRmAO9AcEdSzE0LF5ZQK660hnmb94ngXipJGJZLLqIrGRd
CJgXi7CY3wfi4sGHSdZVeEKdybvvkhPfLWNisdYKSiYHNHJ8Ap502+7S1M5E47S0Fp7LWGMg2eHA
ceRDYHvSGzbwmmmY5ErXtqfchU9wW8LCgDUDK7mf3BYhDG9dQFcfXAHc7MssKm8PLABRdmKtHGM0
WL//p3gwwjr3wk5vSDSITWm72PqmsrL7w+lV2I8OixnqdYvUKf6LXHtwrGVOBxz3PJsEM2vEsCee
D2KPtWMGtsPbS0Sf+Rt+j59dDVM7Q5ZapVATSDv6y2YAcQ2SOLJHS1llmiQdQehJ+0/gVWF6noTv
8mHz3Sl4bKLBLS4B1gF7yw2JSB0X17g9BUHmo2WT8YhjfXIT47Td40o/8+4itcbt4LbW1Y+PZURc
LWvUpxrwW/IvnkvZg9cme9GsaQ97+NVRmE7bNs7k/oyc1MG1V5MXQwwZ7MJ/jjPQ3ulGKatjNk2m
VVX2Z6R9mnt8E20M/OvVZly6/NrLduI/7M5f2jpuDgROURZ04/HOShOl3kijuKrah5OPKlhJxsRv
PC5SvjluwO1hGfrcQlV1W5xpAHSDklKAKKGrhwKq2H8vInbZw5aCKARuHZXu+DBgNy3PE6271rvd
F9ht6n4hJ0QFaKieyACxEBH+UP74zXrSVTNq794fEJ2OXQ2jjM1b5eRP2I550lnhk2UfqBlYvmn0
pHxlnrLxkzrJKL8V9cjXyR2TKHgNQy91Xk1Rge0ARGG/4tKwwk9dN91rTliVpa5VssoLS4dNWbdk
9SkWDZKpmty8utD8iq+K+xKmaFQp9muoS5O9S+nh7njjFB6341ovpBOYM+hifMWs1lb1BgWTNRxb
VMIax3oY2v4RSlLA35FrV355Gc1jm45+T1QLLPv1Pd1BBWl0qUidgEID90m/syC3ijMkUn5z7Uqu
Aeye5Vq3yy6L/WvPdAId1sKaErFWb7Z1uMR4pdgr15e8qwcHF84M2m5f+k0YPvL0MOebYNDyGKDZ
jAefEwLkZ6h7PAC03ApK60dZfxtsAViqfILvr3VW0oZMPzieGTpwkXhnqxcPeHmXwUZnY9uz9z2O
900lBeetti38qj6XSva+YY5bp2SBuiQHASE6ZPWR+dVbnSXZZ2JQ2MhRWqAsmcY74Nzf5OPt/Nfc
sLX7CNUIWXZXFRQESyCUlP0QdqdJbjwgdzvTVaUmbM68HfHHX6bRNm+A8eaSni/XWug+0LXnFPU2
RhzCEILbexHUeMcjLKCkz22IdxDqGwDioVvHJDenhLsdECQOwYiVz/wUEy1avkovJ+AmWHcvTAUo
O2SfEu8/zmMPg/SLd2TB5AGpYhH3FQITbnqmk4KbGFw07ENULPHVQdjJnE8e4yH+iVl7Ntt8JMXz
gVBpz2fYrgutllFlElzVa3SBF2U7/mZuAX5Cl43MJmoAK2a5n5AfIdo3SLAAthwU0ExT9VqFw09E
gqLaUAuUjv9seDbVvvNGmpM3OHNWBi5T8MosadkrAOxd4m3mu+VPH1cY0TI00eBU4ZT+i9uTvH0M
/enRY2aXj5Ykh/qwrieHjWWvkAWBIfzeSWuvxOcg0/Sdr2eZAU3zJHZWjMXzGJ8oO6ixJQ2VoQYL
ARrNNSKvTqfZZF0DDNd80SdXPqWcuHwVWybR/dDC9Lzy6536vzHpufriunwNwPlJbg+0GKK+zNEq
JXEKJg4wF/a4wjV8qgky2Lgdol52d6xYdXNKQNjRQSw10i8ZiMi/RLwcWHsbCNtEcynhJtk7q+VI
gwvr/bRP6bRrCaaaW7/WzbND91x1Y3NDSCqtaMLYDN6Qtc/4JjHDhWksfwkHYxH/uOp9WtlWEXMx
iw2amRD01epirHNxkvE32eHQs2EqXJYWnqqAanHGrfIFedsA1GTujQ+seRihyrYsii1X6Fzt4phM
DYDjrmv+Sou0xDm10hA0cqmgxGD1Y9l1zomAgQbs61p++06LknLUhAB/0BFDdRnHOPtcRAewlHSi
C4s5xtmA1dRL5cWP3Tj7qVk22/6WrFNIFIbDaug76P6tHR9o2iL0RJcebwNVUXRyhzAb/jPrXxkd
5ohimMfIAGR+tIbAN7R+4ZUayOzifxn/sti2cvXWuIijZ6csg/DNxQSDssn2bOEDR3Y2itG3rAbx
D0OcUFcMR7KrQNUsWLywtcHBevGbFiF3F0bcWS/0qzkzHi9u/hMgMfb5yb8898o0eeACiwVia1yK
kvl2jHWUvk1wphS3c36Fkh18Ey/RfaxqAuAvveUW08xhradYP/AorG8ym8+PQTVD91svmmGjQq7k
VQSGl+tZ/5kMpHHvim5uinCfDtH6egjSlqZbPYE5oyus6aeTqIw30CrkOlN3augk8q1dTN6oBL6c
ab08Mms51m/fa6uCcwfkUoHGgfkd600T2BPgSVp6quOS1w5P8ch9IPnN9gRE6WZO5Cg+og6yDpzP
useRlA/t/JLBEa5vqacJrvkqWC+ppWFT73F5idYZtMqF9e3xDaFsh4Asfiug2i9+S8E8W6Te6fZc
OM2RD0B9BZ1d6t++mvgTWWz+qHYtHBIklQA4VVIexhifOpZTgYoxF7Z3T2NtzQ2063DnUpoYNHcc
mwF0C2jWz16xWnSJx7O2Stc6PeFpdUQhcm4m09knQCxMczoacKSh3y/mgSKpoN4meEcuQGyXYksd
TUT9HfYJxc6mQLjmYt6vuk9QAd3drkRHvcMUSstll7JKerVzHzjbrqcvvOm3OMNGAVdzCiTb49Bp
Q2L6wdKxPLLX1JYLuwSsgbaJNHAxGW1uGIxhLwH552XHgglueRYEdnQe2agke4kOSHldK1g/1ElC
Jxk77Nh+jVgAslpc6iW4j1tc4SC4x2DAzGdl8o8CrD2dIpGH9UnQ++wf6CU01V2DD8HDmLrkTyUe
t4jWypX3nMwtIZ56Fva69ZvsrIfnNWg2R6F6jU1q0muP9UM9lcaZq5suZq+96SFL/G2OnbXYlW4S
phdfLV7KAm0J/nAiW6hqVuRWZ1G0K/upWAEFkaOL13ixDPMM//eJ9NPK2kh3EEfDhhsAG9QI4oCH
hk5HAertwiXvL7gntCE3wzUbdx4eb6hAaJgi17BW+xhV9EbkgYB/FFb+bzrT9BEqyNh8t5PtXXnW
rRZBrHPMziykDg6csQNYBzJnS3lH1IGHqWkmAIktAQqYn1lGe1ckJuvObZspOeOIatQN4zOfBSbh
7g/BTfNdq2zi3r9YrNfkEgbpWSXg4O/dChloC4lDHdno8lMrnqqHuvKlu607hYUHNV+aE7DK3vz4
jC0A6WSAEfhzwOX6Du+VQbAcOo4jisuBYTCrBg9ek6Z0lAH94D9xHgc2SZJpEUqyNfnNT+3YXfme
u1J+QXSrT0QH8uZp7u3W+Y6xMHUkHEoRIVthu86RM2mlz9q9LuSc7vwx7X7FOefOUThN8DxySD71
kU86ZIULjwytS/FVR57JUGdLz3nKQZaDtW6mQH3JFCDGF+xMzSrCQoeW9EM1Dq7rOOMCWNoRiT0d
9OFLOpoQDnbsAhnjKo6t97+7JxIRDlvNI1r+bSIPGQWA7PhsuyJ5xs/LqKAVIPH9ahjUl8LDRolp
dF3N1/nK/CeEjYGi0EFCTP0/5KaxGUstbJ0x/GD2BHWLxaFm7y6+V3jYSLdASIuRcHmDhO2KScry
mIkJG4d+AJQQD48Z+iXtldSw9uYMqEAnV6w7EzHJpXSZIcHCUIiR44Dpum0SZ7bzmPJ7G3BMS5wZ
u7kFW/GHgPowvcRmaVKb10Khst9mjiZkBjaTpUsiysun4NfqYeCshRigynNlTTHFiKEfWFegGXwv
ieATgviWEvjVJ/v32jpL9GSHPbYwqqeWL06spwjV+2Tje76r2Fp6jx6p9/bYlRn4zVghmXrKicUZ
Dj6VbGSw8AAq4MFEBHLlo/WErJ3bFj3qZLqMSwuMTLjosmRnPxfw/xGS43w8BHYp9QF3Wv/FcbzS
DeeEL1xv+i9Aljzk00pUvaGoxIR4F3aN5XEJEjc82xFfwlvGe6z+apo1J6kwZHn3Me6MS5Ck4pky
Llfufaewf2bqL9RTl/l8qAKELOC8OGXzNkcOCmNAKm7VWugG3BA1i98lsaD0kMDL+1BtkFZ3TBry
bgoAA66HGUt9nPvWz8IUi6s2jnkBu27JGgfPcK/T9hg0Vfh3Cgi87WqbmQWtd+m4dAy++R00yNtY
wFks7zLMI3dpE8GbHcM1MhDg4ThAPmLmxcjGzsKfbU01cdFwVNU5u5qN9ODLAh5Zd01jkuuAU6hm
vKvr9XUQO/i6cWKND/x/zZuKsuQEeNA0L0FCJg0WP201/FbqfNTYwkfadhfNZXxTD3DzvWhifSBs
7RIqsazgEYsmPlZv4Nt6i12PS0XoJzHXvTbodPiWgrd+7TEntheWCUOI5d7ykPdZpkVIgxGGTU31
WkLH2h7HNK5TBVfE5U7cL1zR8H5lFNMPHa2824SlVHUpu1h+txAQ2gMWtt7dc1pxf2RKAl3Kqy6o
GE+SUHZqG+aDcp+zMgQBaSLyJHd0vYfB3k1sYiF9jy9LAL6AFwAuKz975Gg7vDip1R28Rq0GY1Zs
9QnKWhd6j52RrmvT3+oBVtyxGu5BIbuEAbe8F+L2zHBFj6LRMvpmRYOpdIOPuDRXB1tJuYKX2z66
t6tVJpqTiRorvLkjCHpoLl5IRMuFPXU1S8I9BnwBzEi8Z8NK8AsXpiuJP1cfuAnlbzYWp+AijEjH
k6vL+SXndxqyZZta6Web1pjOPrNwxFR2IhzZUPBSjvzLHiMUmUWGunlPAV/U3kGIKYo3q4o5XBsV
JPZuWtKRwmfWM8WNNC1eLQ6UcbKfRT8QBKJDrDYxn1iDDPRANtEJf8IGi1y49b25CO9T16sAa1IP
bRg8Mbc58Sly2c7sI8MAd4fw57bPi+hhnrKCb3jnkAfkbaXBF6irH1oZ5chORyQdH7XyuKGIOEdG
2PWE5CLYdhTX65+SSbjojgroPW3iJNqWne4cxS2DYmwyn2BzpvKOx55J009tDFSqNBzzIDlKU93Q
YIbhiR5iW9kcb/xHU07BJSXZYISgSh4+sbb/xUWamT+MkSxzWdDmDntDlYrvoKwjOp0HXKbXuAuI
tadm4HIVBxLmJYIwQ/ivEhaEu58VfoBgFzsiHp5lStT+TmP1nH9x3jb3ygyaBa6q/JfR6tWdQZQ7
octgDshpaBI3DC5eep08bhGPIH387JQ04xozdrwu3ZcB/0D4WTwgyrBvu5TYPAHxZcD2sCSUU/Ct
O9bINdVPqwPDdzBmoNwTldjkLdAI2g5p96BNvWZOYr9Fp2wFrnILCsX/mTwBmJn2i/SrcgfPbLGA
yu66BAERZS9gVclZ2zBl1jZJJ047dqZlTo4FuCI5v7rvUgcYA82dqSvxGuphRDDqhYOjiprlnHwj
8Xa6EtSiVyslBdqrwY95izacFZ+0zNQ/+A7hj62rnDXqq9FayrRDFy8Hd/4K1epgy4p8bWbUMf2P
A30N4jRzlhny05KUpwo8NiGOWC/5aCnjZ1VnVO1UHeYnEG4OL0ShBnt6Fpgpq8cU9tf4l2wW1pcc
Sm37RQJxrTphGYMVdV6NFhiq5V2aNbmh1GcBNUzSAsqkMSVMur5nMzqbaLwiU7NgYOyknKJMltZm
q1dTvhtTk3Dvka0oj81/gqTwwtjqD9zJY9rG5wpFWZAJ73cw18Put0shZ01wPWV/CJZ27NeIQWX7
FoI+/NfWGR9pIhWngC1vdEi83A+OQ2TN/jFdFBGXmW/q7zUMGF+FXiey0C67XyQh2XZMduv+dUor
qPIN7UKtvHH8iuqOMCVXo3FaEvsHu+74luJPybf8ori7K9/nHBJWH2Y3dijmh0mP37fySaLWJS/0
bewUpaGC3qqfZ2mzJWxzu/3004ztvTsLMLpe2bwSYxoNPqSEtZXPlgVKns0lBbBU6L1k3sjqDQFM
feKGKtRDmVrykfi07jHaCKiIKZDDbjjMSRBwVnth9QkQp34aUaQZ1uG6vMbjiJMWiWU8uGWNFbI0
oeMeiOVUJ122Wf+iBRVforPJ/i8qGdlXrBYgliL4TWgkk/odaYUiR3LOUZneBm8xz4qHlOgax4A6
VAIBCPCKsww7qrK5JdQpxYIzTos+2uI9pjnjhhGyAfQuhD9+i3hCi6ZYGHJcuelwz/JhA8CdyUEh
qh+riYwb+L0RE7lbWi4zIh2Vw8b20oDrfIlZCbxt9kJ1DuLnaCcwzcYWN9wxraDk/IEbineeZCMx
3BSrPVtv2Ll4J0Vo3lN0A5g6lM5HREvB/bocvzVL0ahyzrU/EbF1MEtt46ILrPs1tJsd/SWMYX0B
T8DoDxearzdKafCPTVNrnYTxhbUXgeD43krNOuCNbqGk/RItkv6bbwm4gRu+JHUByL1QdRw9IVPh
UIXTU3kclsVk99CuchP/m3kGArVLaJVw4htaiDveE5pDZsPDX0G4JGLnX0WWwtfBZAbm/5k9bJZU
Z9bARXMf4VQYXhBSupaK4Wad5IDATs4VrUbTrsAm3M3OpOoZIrAM29Y9JRNWv+bY7cLlj4SPNu9U
MojhcdSADH882QPg5rO2cTYae+aIJKHuW3P/zGtVtHrjd61McToqXnmPHlUQhkkMU9gfWzeRnl+N
monhb4ZGap/xiEn/zYqTJH2G0jkxUCNNY+MAAOIlN5Ke5XTpYMfBw8VnkI44490imrfV5MkFsXCo
xI1xmH0pwLGgPS1skOdnNup0q2oH5td2pOADYDI8xXzE5ShnAbYkxTYiIo9gJW6yyT+sfyjUOj8c
vWdbpDhTe1Ad3m2mPEr+cmQzf6RFZ+cnJr6MwgAufl59Xfy2Ta5dAxyC6oSyqa4klGC12bKfxn85
heXVDvIMOoi7IMSUuBJXX9savOiXAh0DnhBjtQCI0H3Ezoi7qtetf9FhyIUo8MpZ3xFYyVpODaYS
TIIteDp2yM3a8xeF7VOCa5uYUV7Gh5oULsY3WqfXpFPnFOGnpCvHqXgvLQwDrZ1EJzVX4jNVblHR
jwz78N1divE2AYeSqyDgtT8e1CF+PoLaLHA8QXgcyKaMD+TrIFRsgokvM7n87A8nc1AEawIiGAjL
ILezN3Eldev4KR2VBfhceWFFT1UyB93etnI3zymeadcWOS3s4IOXrH2opqbp76uw5nriOBa+VohG
RLxpcmfZiMy0sqdEQUYDdjWjC6lKJJqxIZZH6TKNNGCJLftXmawZ2qIiJw1mdEooXKtoRwclFJbe
bWxXDE/ctmsyO0JJOkJ/sMMXfp3gSppZUdZrSle1Oydln7fvF4VBvARubW1KAh0GqhDSyMEquWkA
FRYvsFyx9+ftJOZDTAo2PM7EOuKD9hmXDog94nfMVojYKt65qx1nNVEoZZP4VYNwPzjxbMlEQoOy
zTRM1Ie/SItIs3qaJt0++oi1P0thRgeuOYutu9hDPbxPB2CMu8hjPbbJsPKGcKdcW5+KZshWzhDV
jBspHfPDY+qlz/BgF/2ZD1xVT7ASMDARnuIbjTiMrE/mRbvH0csaxona8RrgsPjVQbTAh0gdkv2q
Ch+Nae3iiIlBlg8j5Zneu6CAQ3Ok52yWQXpYiqUx64BYv2uTtvgVOzdA92JDQow6l5jq+jSQxWXp
8EAfCpt55VmGI3aiBAiovpnBhxgoLTgdFwdbr74uibDlPnE5DX6GmfoPD9Zls3h/Z1YFyRPinsv7
DDUYNErepMMB9EjQElvkNw4hqZ4puiXhkVzoT2FUmT0DTx+Fj5dFL8KKwzVpM8Rcn5/qkC8lagEv
PB3d47Dh0GWbNJsbPiVClJC5phSrf8sUhh+HwvoITJY4Uz8CnNfNC5yMIJF62LCh6TlcliTG96Md
EfzumbubFfIGeiRgd77Byqzzq4Q3xIWnXbf+NUQ5fUlTKtZuwssgjfSktGmwb0f+V14haP465M68
y9sicLZx63TyIIxDnSVE7QWPaSmRN8hwrmYDqC4CKeabmmS+SQDcvXdpSe9+Xgp+V/RZoDjBcxHd
O3MuV2wdU3e/J1I2dMeVmfDF7iD54cliflSY5X9LJxufVVvzcOg+wJuEEky5+ojIwUGM89La9FBm
822uJ66t2MowjwA5/+8euQJxylRgG6ox6vPDSo9HQtDww4tqZX1vEiB6f+AvskzJIax9FmgAFqbN
LEdt8NCvtm5Tt7+U0dmFjVpi7aCs+ZS4As2OURSiWbMFhO+D/jqTnNnBXkMi88WCmRGhPlYfsfLN
pSerOl9juL1/sMKTkU4jJ+d801SKrd490hJG0nO2wzSPnjoCjnyKbAAXe9xnTbOLc8mtqpyA0mwo
0g1eU8y0aoePiixeJI31ix9QvckQFgHGXo4tfEqprq6E9TDq4TWFY4Gtif/CvLMQVG3PvJejh+8O
9wtwYhiy/rcQpXEJSSGBu+ewcPhoMGyV5aWl8BU8g93A6+kDzIE13STrZRge9MaMoEuRf3C4X7gY
M77XEX2lB4DTmHxFNMfBfe6Ah9jCDqVdC5hucZVQBcwZAj9XfWpphgEqLsZHYpzhhWmTszWyLOKA
QrlMr3rErrhhC2AoYWtzwc6BP51y+Uyjw/GKe2rExJhkZBPegBzKD6tviP4FTEzuo5As0HdCNon3
5A/gRwC1rYCSOSVuQHBzbTOC9DzdoFQUBE86vDq+MxPuYy7LH6MxBSKCjcHFYk1OdA8ihh/DzAQ2
d9xH5ukWd+AE1t3pDHdstexpWXA7QuFx97TyjbDS6bHqzgpLM9Xw/QDLiUgOk7UWFt8fN8sZi6NJ
0w8XYf76jitpXfmeELXHk+w/+fbEJbDWKf7slAJZFLpqrNxHjh2GRh8rbwBysiG3YSrb6zY8/yY5
t4lnxdc5NHTk5COLiluChQi6BT6yeItkb/+ayUTsDBIhSnCbEYVT0xrg4Q1PxG5mu+C+9anVjG95
GkJLy0LsvCW1hWdinevUQREFYySOJt6gFJLWcA5hHv3JsQKW22Wo3TcTZ6H8CirCEFc1Ku8FSSA/
VGHGsasUKMBN7mSle9ahgD0gceny6cYhtuRoqcfnzJUo+MIk9n6ep3bitx8NA1/6hhQM/sdp+uj0
yiCMGnZSGJIW4x9damwY7ojMk+CYRuNt0ZALPmVTrMkg4FVPVYxR7qDHFhCNSxWEwxeriOjHgFtD
9veQIR2oD4QgKgfAIsAyNhbBkx0LQ++EL6LBppy4+oXAEwe55BeVv/QzHtv/Zw9Ho17+RYQLaEvr
+5z2aFYvx75esLxnIZ7sC62P5pQX/2XpXDoCcF03GOZI//gdbxA6Kc8065EwtFhiUD7sUyR7H4OQ
09was+4yYifgBpDb6rFg19AByvCdL2078X0U9MmrbQKDsc2BPrFmF/uJXXydfWtXU4jrTVapNkQ2
Wl7hkx3WFcvj3H9Q3WI3m1aj/Z8jY4WPWDfoiCmYYF7GGHTNth8CS1GywunBwBSFR5KmJMUpx6m4
GZEVw75RzRhqAz+0x+cFiRHWSdeDoA/azp4A/LgK++nJjwpsU0Gu21uIg6x/kPPELwfiQ7oPJI6j
Q4+O696TDxysgzR2OlHxng2YilzQ2BRidfIXIZkxQosugmzb1NP6/QFYQKsvNV8jXm3E94PnMFc2
2cyGFtgMj4r2m+m3R7kH5TdFih8iLMi500A9FBYRQZfFxv/VkAPAIl8TUVeXbUA+2e+mpbZ+KEtM
J0QMHQG716kMyKKhodyOxom/seqt/lwP/ppYayfWH1PtMU3XAG2YGOuBETAjWcNLOQ1LXjkWPIaZ
U+/qVBV3SUw8VrcLEeCXs2Ix/9NOPUbepmP1fZiylBW6Q17pI5gHKChg5+36b9hkFdIq/bHBR0BW
hD+RDwnVDk5flMD3Ay16LjNX0NTXW3V4kLOne1xbKW7CbURG3VyspGs4lgA6dfhAifCSuigjz8WE
6ZiAVheZthB7c26cCJAs4ezmbY5A6mFLwcH3aOXkJb4new6L3ymle4isqLJrtUJiEn0usa/LS6Gs
ge2oofcifzCNs4bNp6TT7WWKg07mO1zcPjKLszjFMYXyTHGoIWhvcPvx4CDjs8LLuc3mF7KTBP7L
Zkz5VVITToVRTF/qcjJt1jZwjOgMGh+lWCE0nlgTcDMvyPEIubF4hVKH4UMZC4uSOw8u32VsEskl
Reyf6BlqEQ8Eg+p0q3vm0n2N10s+u3mHTQvNkm27y8vpvSSXSqQp83y2677XFy8VSnv5alEcMP3y
iZN+1Bq3GQ8ck/hs0WSBfTLr9R9dicnhzEzb2EaKopWYl9kCleBfqcduhB88F1jAzn7jDrR98tG0
7UcfLcJXm7XCuBHbgEC82EJ0U8zZbT+wMlaeATQLViB+i7rB2Ig1jl7yC8+C81DG1di1d4RJeb58
j9cLs40eFSZzVtUxVXbMJDDNqxr/6a6EWnoQGBrf8dBRm9Qaqc+Zi6BUEBWNC+c1dy23+lWHIe26
4C+zW534FgtWTXpIOtq/9EpOdnlyHQOdn5YeFKJ9XAVLfHaayQJdWWdO+Vu7QgcHrrxh+o1LCsGZ
4nanea68zo3fCt5W41fRBugibMc7H7Boh83Oe0sKaD0Q/tZhVfWCvz/SXGf/oYSFrmGm6BoEDr2w
BP3XD1wigCUY7IegMRx3gaiYDrn2X/qWUBsn9QDtGM04TGZY20p2z70VdOVnn0E3ufIUTSbdSb+m
PGurCkbXC4vvVWKMPZsODV2ENrUyYYzKn9o0Hj/0U68A7PS9Ht9wRBTWjKWf58fa4jvJ1lgNbCbV
n3Jklpmlhlf7lGgtreL1NIiZ8Na42lbe2SjU1hvVe1zBSDQ46d+YLEOcs9LByIF+GsNjkUSfImzP
Gbnnx953/ZC+Iu4E9XRmiTamAlObSZsvQHEI/LiM6lw8W01pt96mVmVrfS1xa/tyu/hzTOSCAhws
/nxh6so50B/mVe1OGqmqJ4vOiRrSgE0LF5Gawor4shaQ21nIRQFy6H4he6HnAwU2sbJui1T8W7OC
/O7uiqjyShxWuJwnb9ORiRDpLkm87CsrxQK7hzv7S5wl6YzXqau/NJsK6dzoSVX2pWxs2noqntVb
nuCf3QhuZTY+1IBoKPgTuLIbo8NcH7nZDXW4T9KFNeXW1hKz/75xcMQ9dS1m/Xtk9Y5SI7JH4/AH
3KQz/6l8mk9vTC5L+E8quK7bjnaE9tpw4RQkanjvXlJSQ+BdA8YKHhtyjLf/MXcm23FbWRb9lVwa
F1xoHvCAWukcRADRk8Eu2GiCFaRI9H2Pr68dsitTkl1W5awGzrQsKcBA83Dfvefsk6FPLa8b0lLq
1VCZA7O9pqzuHNETj91ADJMYc3JIg0sQjhMWoQhZ+knz6/oDR3cobkc9nhFoNuqUHn00G+VSBJYS
Y8MhxHET0rIlt3wesoOSK9kXcpKadE24rQr5FmcvAbMDjambHsl8sBkr3iL5MtZhr16bDd2+inZx
Fuql2wpLOZP+rJFoU3MK70kup1hbol1EH29j/QXMi7jaXkU8jPErwzQzvaItpGLMoxFORZAFMfHh
NLJBepKnxeSkbvzxnXC7FCd9SslEolZskFWCDLLXiV4WAY3CJYOk+qRG48A92POKoEPF+PE6sWtY
KhL/hLHF0DlxyQeymSikGqf+6LN4vE0MRsGS2bJmdx5TXMchWYJ0JP+IL6iWn7HGVaDrfDs9E/jj
N/StA8UZ7mPuK5ObSVWmYdGOdW8BneZyLZwehftByNmvroeJSd2h7zIDZiQ0efkeMWszHsqROgWd
qQ9zw4kxtzhLR5EVasTAtI5O3ReSO/xSlNnNoJETH4lkmWIwRO/ROwYDBdN2piXGFyY3tdMhLOlS
YOmcNM2CNoQG9grjjPpKhcXFSvMkABSl87gR/ZM4z/msY8lAxuSbC5se57BGmkfMqmoq4gEMkX2P
LaClgc7ruVTFcC4B+YZujuS1WZGyYIhdjw6MnDr00/kCMZJEf2EgU2IdmK4Me4AmGIPKJXk4g2iD
XSfurhjrZC+0n5UAKEOFHQEEZ/aBKGDaF5XdryJ2Ok9dEBU3NBMbZHcwAzWkt9eKlTqPVq0ZL/Da
QibmAhoCHcZM2ceRKM82CxrMfF8N7I2iiwL3NbmHdMWUQJXUu7AwlgpinNceSyrOf8YlqA6qNmen
UjEgYTLdBp/1tDKspYzC5O6iS7gnS5ct01jQMiQWJdkTNUaWBQIBtlBFG1yneUP8r9EgTGf3CLon
GtAhDIQbfOilNPbwU1LcbHUAALyZ6g8soOOeYp5wlbkhIYFaJx/fFa0LLC+qaAIRV48o/EFI+JcM
zSq/4pN5InDn5HHGTW6E9FEWtULAwYZo3uG5MXqim7jjijOd1v4ED9W50PwqB0S3JcjwonIpvDDX
i3Osdgqi0kQfjjid7RtwyyOWGOoJ63quI0AXxDNManniTWnn4HUs8rxdIy649RLJVgTrEaYOrwcE
co2JM2OnbF1+rH4y0yP7Pg1bnWWy92T0NsQvQ1+Kl3Cwyz1B0KjrqqTvm82IxwZXR6gLjN/IIrZc
Vj3YUiOP+irDuzk8W70M18NEPsaGYMM2WKQW8okt64CRrVpDLTHDEXuR3XQiUyMvlUq2b6G0NvA4
yEpcCNrQOFEtUcduYaP1WegR4qJDCAUtvOjgwsgDLpH5S/6+eV8XIgPhmeWjtvIdo+i2NPqxmeDm
oh+cTxW4v4r1Td1ZGGFUmrok2N3NVmo3Wz3WrCd4GaXvErLOykGzLkcHy5boacDClPIyKtFtYrxI
uyW7az/bdo3MxNt8ydDiDybSvkHdKHqXMHgpNlYa24qncCcw/o6xIl9UQgR2kD0jwF8TIW3w9bOg
KXxjTXxon+0pCjSBzkhJbTYUckr4rK/zCKFl6TMTdigLQ87lUtQGSb+hiOY0mKnlLOzWUr8YsIHO
SqwpsD8CwzwDeO0AyswoCJlyptmLtDVUxNj9sCf2aEglXhc7w8QJLYfk6q6sbk2zpRtV5B3DXke3
d2ONpHvnJ0g2PccUlCuxjnjKg5jQMrfVEJ4x2KoUcUzKQX9tBqvND9hkmuhUVK3yoilaWewsc8yu
2S0xZsfZS6AQlA2B/ortFjFvxUTkS90aBFJD+1dOqGPqt0mnyiY5VlGDg17bLG+jUo0R1RLSU5Q5
SnZWq8RJqEzZqEGnZBZaeVHGdttjrJqdbC2seN5IHzrIsRwD9gihU9y1Q2RJspVTAMoWns7bpuvC
XZGwH3OV1olPyBHqk8lGbKeyuRk2DglImILQMfgQDUs1fHBy7Mxv2DPy8SoPmILRozUT3x31OUUc
FAa6zxCiLRHthAjFtUPsGHF5akstG6/wrBbNQxIXBobiMiztdMFYtiqQGAJCX1N5Ez9bQ9LR913P
UIReSZrkZwRQifIwYLwdjwK+T4lBGz/lEiM/IYC2k7e00+F/Z/Tnxlx1YgDssTq77Ls4/0DtiuEQ
qWGWelqYFgqDHFNl7K+Min8F/F8R6wjtJsDMaIJ2Rbwl/bicWYzcXraT9UuMocQR+EgFN34CBRlM
mIr9cjnAe+De4Tr1V+TsRPrLgFexGZdgeCKTrFg0Fk+qRovMLTMoww/KzBbk0cFYbq/qZPDlCyem
EvR+yN7YGM4YTCdmWM6wapiHAbxC5K2vsRbHmGkDquQrrCi53MwDxcNyKHrT4faOI0wWspCxv2pE
G4t1NzqKfcJzjc53Qdd8iMlw9c0nYpg0Mmh470g3Hug+YjkmLRIsU+Ak4SJFUEUmpcR+T0Ho6MAb
CAp3J3UMooNDJyn3dKwOxYZgzia9kdKy+YShqKRxS/95Qm6mJxACXkpdVhXb+qkYl1QbRX5Kmy7t
dkEvsuwc+oUiVnEW67XpIreJMYr5alEfUwx5+s0otam76ouwyI54B+TMyCaemABS2zsoIdTK2bUp
o6KnSYPp6jERIG6apz2YVgT36vkDUkN9As/J6/iko3cNp2UmBDnz1E4p01grQggmwj4XuDqxm55S
TEPmu9aGuby5EMYmb5pLTpObw70WiIYmpKOu2YeV9BhtZClKtYCxpTcC07rQTerqNuTpZZbEMkTR
h178wyIVp/WUISzxPqum/DyOMrs3mdPEq1TaXe92UYLQzrJCeoPmAN+V5t6EKmMsnOp5zixJb0nI
BidUMnTEXdBOBRQNSDtxHUoV/7oKHXFdxewavKxSpldiMgwqhbhr8RpZI3Z2l3DQBH8Lo7rFwDqN
NlR39McaayjvuYzqDncEvXgaSRitlqoxRceSSu8iXwmbJ5UIGfq4jFn2JdCKnr671nwxhkEboFzH
Lez2yGn6jaozr4YLEBBRLUuy9yDQMR2AY1mw1PD4MAJVR8dCWTU59FCHoRwI+QnqhJkYcSC0kJlv
FZvSIdLRKxq6hNg+YBV5bRY5tTelZNNu4fhSUYeM6/wl5UMtPUeaFYpGg8HZnky3CgUjjXgSxLPL
ZJHKWC4ZV/f2ojHSKFiBpcOCb6KUInPrsnFFBBUKe9WYsia/uOQVsYCMqj9JnzaLZ6Cs+QyafvgI
/A5hIZATUgwau+LVq8ciNXbcZ8VTH6XTmga11XklPtLYm5tUFRvWLhW9Exujo1b4wJXnKdZn2Hh+
/ShF3UyPFaLFnqB0ZZjeoiGmfocKCUWGMzuMG5JCwmu4Llp5x+4IDLg9VZOx5bURGAxnbEAiTFkb
vEkLBNrVcI30Ui82lgnhBrAdESorf3CoBbF36Hhj6kaJriIFG8SSwXnubEKlngp8ZSUpjgs76u1w
DxU+Rq/QdUWIEEEEr1j2hQ4Kdgj38QB/8nom/nK+coautY5QDecO+CXbbddUFOssgcsGC7OOel6M
RZUmm2RiPOVJAAWX/xLV1zFa5x0PV/c5cLDlccf3yXMZJHZ4xLjvJFtC5up5lVWmvAO+M4wegUb4
eVglh+I00/tEBoQzOMEXzgrCBs8akakRY8qFMGPlyYKhV+6x+fr53sqieOSMMPpHRt229PKc3Ldg
XlWdN/MxBGKA30X5rICXOVk6Xm74S0jsV1yxej6xR3d0l1CJvORGqqYzEijyI60i1MDEA8vPbvqu
NstDPFhDfKjthJptxj5ZeM6cd0AvW8QO8J/Y2uRZV59nsxx6zyeNueeLRRkP22zkWMn7eVpZbSik
V0+2ZFdDhKfxYJhgTr5opYqUlTlpPNzMBIxMrtILo1xXNT2ptZ3y1lqwXnYEpUyGbbuFng2SHnOf
E0ZesKKsSNYo75NJbz8wa8P0w6hnHf0KTREatg5V/GAB1d/GKHSGjWIrUej29Eq7Lxm9c8rKkOE2
iJGh9tcGHWzNRRIPTT2dpPMQdArqSx2ARrrrM6XNt4Zq1arLaFjpV6iq6PqZZliUh8zE3W0S+2cv
+gvuBQ2lf10MOmZo0N3vWsnGtgIAdm0wy15PdlZ0ZzPrUvQjvf3ZLgkKrXO9WptNrpx6o7LZPQFI
v0ujqTyapFfwzMOt83gkxnXuyOK9JeT2Qi/TENWlvq8s01LqtyUdgHPDOriakYvvTLUvixtqCO1a
+IoUa0MmbMwMUJfvWR06Lw2txh3WaguUoT66NQPWe5Y0fR2FipZ5eOotD8RttoaQMN2WvWpgAMsB
6xmN9Uovrr8vQ8LWt9Pcm28TK/Le0UZlW7X+/Bk2KmzWwpbVEmcS3ceGnMlNXEMxWqndKEzeIKo0
3DIPm/siHK1d02COXiZlj5g0Yoh8q4BVMaCRxtYamVPk5RqZnoCzrRXRDqhlMqffoUvtVJKpSyu6
BtvcRdtcF5K7gVTEZafA4CvjyN+GzTwRV4lsb4EPNnqu4xgQ61Aa5I0qEXrtBRhydO9mY4QIKnh4
euJQGePSR22HJ1jDYUX0a8huRbE0fdgUlVnf+YHBwAD6IEyLygfRgNZVy65GsiqqcoFZtftC1JcE
/9ywV4aVoDZXSouhzzWZN+D1jZOJdM4qnynwmsnEDASFpFthLp1AhBvakfa9cwgT/MrY/uYXOUzG
iZhUBAyGCSYCiaYj95zjMNoSXRfHDwnDQpZVhc9SK119GXFhqhuAh5f6iK5eyxStL7DytwkoIm7E
oNnAypmHw5SzmVyCkcF0AX+V4dFWHWNaHxSMWbpurcy4gTIChbRPq7U2NPUefpyxVmFSH21IWo9J
RbAGQR71iqq/uQvSvG7WduRApajZsrEK26Kt93qCrNYAQymqhRHZCoOPAgO/S4rTRJchqE3dJc4O
7lWpCWtApYwv4TFIoVtX1ZDdF1OjX9G1I/GzgT/zOMxVQT5YZTP2s5Eja0xBrD4vNjb+KsKnyfeF
jAmWhOz0vqkoDfOh5OXtO1DkSeDlEiJuYdpLVofvBeUcX3UNmwreAvSLKs4aNCwIELdwe8dNXWrD
M0NUKH6zr54jgh+2vpjMDbakfIvzJ548GeArc4d0VpKtoHDOPisVXMWVkScD2klSOcVSLZ3a2gbs
/JIlIjot9oKYwdgGkTspTDFORZrzNRRd24JFmdc4Z3ssjkSbVkPB1W7Z2REWOY/rqE76BjF1NPt7
fAKzc3JsgpEeKtZbSgOzIbxyim0/PcCY70hZYc5Or04h2UWV5Nhrdhm9xtybexm0Yo8+GiJ1bZg3
CLJGijP+W1n0KVLNSsN+XFYxHceu+zJoPKhOXlfTxrAuQ+MakgN5pBgVR9ca/ZlUaGTL676eMb6W
5F/5RxIS89aF8ZNcA+GKjwTJOROisaje9e14DygmFtdqGmPqoBWBvIjIkQg8E4whNxbkQq1aSLoQ
DKq5HmhRKH2zQzWnNWyphIlVOCrzmUfVYFITAcBlitudJoWWEi8EDT9ptI6hj2gk7zkk7YYY8CmL
/CPa7lkZXQW9ZLeecZKyO1TM0skeEHJqUetmjWrazQqMILGm2O6QnQxtcSMbLCZDrlSQH4kzhOnl
ZS374NaNtFkh6HHqGlE2rsJWvSsO5AjP6Yn0YaV8moam56cqW12MO1NrmHVu60oyyHFtOB71Gf1i
j8GuIFqYecGAfTbkIcetHbgmvenLLWfJllEURMZpqTjCubOJv6AugPSgTDuLd3by3rWlYHZkN2ot
mHw24XxpZ8WdfqNrpqJuP/3tP//x9/98G/8reC8wv09BkTf/+Du/fisYN0UBc73vf/mP9XtxfWbc
8/Vv/fNP/fYh//wlf+n3D3XP7fm7X3h5G7XTbfdeT3fvbJ/ar5/P4S9/8v/6m397//opD1P5/uun
t6LL28un0ZzMP/3+W9svv35C0qNaOJO/fsnfvuPlIL//icu3+PXT4Vy24Tn987/2fm7aXz/Z6i86
7BrToeo0dUMYfODwfvkd6fwiVTDLjq0LAhSk+elvOZGd4a+fDO0XGsT4gQ2b15w0VH6Lmvbrb6m/
mKa0hKpKWjU0eMSn/zkF312Bf12Rv+VddoM6um1+/SQun1T+dqUu31EhP0IKS7P1y39/O99FtC/4
6v/RQ6bww1H6a+yIHxiH38os7rfImoiTJOFWkxUvnFSehtLEPT9NjttbwX0/wprS8lPf9ex3O1Rw
iKq7Aws11kHHJrFxuC8suLMFQbeZdjUH2UnAvlvow12hwG8lhNXR1TcCqz9bsXo9xc6a5n5Bn2V0
80x9U5FQAVPSdw4pvnkd7wO9PIqJ/oWh3oVpftvV1PxSbmj6b2qrXSo2KUvTU1pWe3JcXCtEFG/E
gFeKdkuNvy1961ZLUB/Ivl/p3cA7Wss0iv0+X1p1e4o002sGPCZZuc2QKSzGWXNp2SyZ3i6Stthn
tvwQst/rWrE1C7I0Ag1o5bCcTZY6k+Fwkr+UwbiaTHaBXfhB2b2sHZyElrquSLIyomxraBrDVX/X
8HxpSXfsKkAyOFfBBLgjucgAW7zM1A+aVbtzmG1kQt5ZIaZFWbWe01yWT3zfk5DLGGopORixaD0R
l/tanznX/gJS0tEuk6sQuI9dMtUAkPOYK9qaSmQPC+MivXWrdL6PWiRtbd2xCUynIwJUl4H1ydDm
h6itX+nHHC7eKbj8O70sNwr7zASMtVZl2+wSSdhGN3mPWxXhQBopK969NzV+gUI/cDvtQ4AokHN3
EkG1wzxmodXpso+BomfTIUMMlzfzemS6P9g+8HJynQ2c/Qh9BzKdxl67h0bpENpjvaA0eBvGiT2D
eFd76VUDPNfMIDglehn1IcRe1NMtqW6R+d6zL7quZXZXd9UOE+b9KKszxKrjELYnvbAeGVnyBvQf
EPVE6CjKZ8yNh7oPtkX4BT//SczOs6J2qzKgV9swwGZMKm7wlS2DLrRcRyDw7xC13GdTfY1G6jCr
xiKeIk41q74Yr2HZL41Y3aGNu8UyjUKKnIcqFO7MyyG4mD7ZpHEtky9hpl2aYtiN6MN3gASJ7nxJ
ZMBGi1CnFBXtwuf+s9JzMkgUPtErBpnHxKqvcc0sqrY413B+Bl/ZgjcFM0shQfQYM4x6P+Xjliyc
DXz9Haarc4CLi+4HtJcwOdUSKlmoLTGNHWuGIgp+UaOlaSOTl9SMPPT/a8cOITPobutAxGjn9WSq
YJv8B/amBDszO1O0F5vkBTFhZarEbY0VELhS4FnN+JAQOrIwEhTqahJ/YKrwysB4mBWcTQ3lexab
lD8wQHJp7qy6uGk69UOPM89uaRTR4lqOVuCRxfo0ZoarSvrAY3IDceDWRmKLlnLawcLa94hzFhJ+
54IQm0U8Koc2LO5p6j6YrXplN9OhcbJbQ0HJbPNmXkw6yXa9MRxwHq4DCg3LRIY5JunNlPn7LkAp
WwU3sfJc+uot9M89Rc+jmUxvIXZKVy2Vc69IN3TwvId0FVZpBy2kCaJw1fVjui7DYsnAkITo4HJO
x+A5UbvyZVQmcjBlOK3LeLhV8+EdMY258FtbEt1d10u248kKQdX9HFtA0ASxiJdf5RNkNxkOsaci
0nCJ0tuqiQ8WK8a7BboHHXmo67Q/QhyQnU/Wq1lth95G5JibT3VaeHAqOTWUQgs/mAYYVC3wVEnD
oVaw8AIbDtctkrBl3o0Rd2z8SFrKeBfnyYMByBEdJ+D1Bst0nxE5CJIAYRPGkEUJ9M0DXfNc+L29
xaP2ZPf+bdY6LyyMZ/AQJWAISyeNUFoItJuPWVra0ikNdk5Z/tJCXVpIY7aWRNJcR+wuaYDK2NVk
4oaQYF2/D4d1jjN+MQ44Tyzoy1tF75jxQ71Y9kWbLQ0nbpG1KPoS5sPrv1+XXEVvddEUH+2Phcm3
xcw//tc/dSlX/r+VL/KvCpfFOayZ539XuPAXfitZTPUXCgIhpMr/aY5paP9TsvA7hpQ24CSkJ6aE
FPDPmkW3fjF4j0mMZKZmMTE0/lmz6OYvpjAtUE0m/yswCP47NYvJMb4pWS71EI5d6ihhC92SqsaB
vi1d1IZeA6wqEKoDACymdjepc56s4hpzsoEuxAJhhMQ4IVGKPWS/Gp+hg77FtQmOJn9K8z2mMZxz
ar5lx3pW1RqWdA/NV+uvmsHeyel+7FGvst4txCghAeabNMg+p1OxroVws4EdVr7SWEXiwLzNGau3
WXOl6z5gi2EJlW3dSd7hZudhwXw2BIv6rEyEWEA5lfEHYQce3d/lfPEXN82TpWX0A1Rz/c31/L3U
+7a0+76w+/0smarUVUMKQ5rq92fJuWR7+ZmF4L0BWTbmB2NukMAqYvHXxzEuH/SvCvK3A+mSS2IK
QxeOw2307eXoRzO1fcIZXCV+oRfuDelNOIdexbRgWOLScCtrXMn6o7X8xdTUy4iubVHTValowGDj
fwn8V5+LQRSPh26XJvdT2KBbMpKDEK8IpFdF6zF5AFHkL6TW3/blT76Cxv38h68ghM6drXGiVd35
/ivUVR9lTWEQ7qsXV4m9nDTnjqyra5GI98yizgFyQq3jdlbMnive//UZFH96eIgtBg+VbdOX+/7w
Q8xMCfVzxfSG9rWIP6TzGuE6sKZuixIXmFaBrwJrUMj9zJvVyXKkszbe8VnbA960Ub3ou4VmYEaY
tfilIY6wALPc4IBYaJp/53dU9U30VPKM6GIGBM+IrF6X9AyXeX+06ivbrzchdjqw8JRtOIkWFdkB
BLWom6rujowLtxAcWM+1JvP++utb9uX0/nAHAcGTl2XDxBwuf/j+XVswn86jioKGq2wYQC6ILvK+
tumqPryz2SUQZk+2WbaNlfzyaoEokVLrki7h5qZxDIQP/SpqzqlZXWECeJwn7R5b9xrbzjYryisn
PvoT1aivxrfofexFmtBOHLUThkZimII1UahH7GybnOK5iUg2HJ1jq9uPsZ5usAysbHoH1FmIdcmc
w2x4VOecN56VKRf2641ap8C6wnlh9T2+I23bavWjGZhX7HoOpYK4pKPzwFiHzmkkrkTv3EZ3zsS7
O2U645ElulaJ71oOxKQqEW9gx/eo358U524ofaYW7fM46sd+EdYeWZS3TObv8Dh0JvSooV2M+SUl
IdgqRAlW3DBm66CVLhZyYOfTaKWr5OHGtPS93+IRMhQmZ4c+uY1BnLJwrhomGi1HrYEY5Wb/5dK5
y1JYFRqBdT4nR86ubS/tB5HMdPrrYwteT4r8WrWEK4NhC9BgJzCI1QgFAcoecFrdO6Ja8Qa5RV57
HXU4Y8NuBxvhRRsF3zW8iqCISo3BZTWBZxs/eqhdwrdewCo95FWAN/Jyh1aruAN87pQeslQPPzSK
GLkbG0hrivNEZtS1OZAV3qf7MFf3vC9WtYo4uuXn6st1k0xHOrAIsOL084VZTGqAvqsT+VzPBxhs
wtmFmtxitAfQCvtwbqqtHdkwpIzbKYxfnAYjKmVqE/Uud8i69Qev9m90lKDjmB2yyDyMgbnBb3E1
+6ipZkKqEK4SqzkNT8nQk4qpJkfi35ZxiHY5Nfgt7FobEs5v5oKWeGqu7bh3qc88ushrBYmFriu7
cjDXOf8eCdDM5n2fU4611mpQ7kb9tarvaL7sgbQ/ghTYImpy08b3UHVfPntXd8+azwONSEkh2slw
PHDaFRTh0PQMfUf5GIDAc27Sipg+hcbroLOrTj+jcEM9dpyz+EMB6LdgVo7zpXhN0uJeQdrLyuIi
FM3XCUYfk4tLB6tQ+l1XPcqGfiui4RC1dTYwtBE3Rm1tpsZaOZVzM85yaxrGGo8ftSrzKEwDhG0D
6cqRiqXBCvHXoRTNlVE3N3o13Tb6sE2T5iS53QLSkwBfE9M0G3fAevOF3TMDMfV6U8XxIVWyFyYy
DwNQ9TWCXPYwDv2GjBd2rEYkeiDRLHCUtk4qXDNQLeyI0lnSlGOV4S2sSAU9yrBFO5DSz0/Z1Ocq
qO/BAHioFEDceowP/GArLHiFV4OqQlqDTr+Q6EUSfaGbBY4eUKo2A3xNAn/JuX5Zi+KuXKe8/nyG
tjuOvlUcfVEa/FPWl4W8X6L9Yluo2lsMo0jdLFJ225XEE4YkFGWCmshtZKXeRb3Fq8k0D+FgLFG/
32lz9FgMxqlpAq8ah4Ov2vQ1IvQ+Ac7TBKp7z6YO0+TRpJlv3uJS8pqqWKcwPZbJROdW5M1by+zV
lMYj2hFEVbx4y/Q6jtod08uto017eK9sCK1DAvmFLDLuzLrYMDr+Wt7Ydb1tx4KJE5lrTnflw79h
Jl1tW9hARkJJg4t1lWb2VpfPdK8XhC/BFGXc75izp7TdzgkVb+7jBwu1YsqYbRF42Ht2Bed5UUXi
NswhFyIKzcU9cq4FvPzdEHVXcS3WqHLge3VnJY0eoAzvIn2AViBXZH7eSuo8/LpPeSXQAifM0jVP
F3dSrGjT0rg1RoZFsuxWSGXf5FyUayMQaxupgyHpubMG97a1LbA55mbJ64anxSp7t4lfZfxsxMDz
LdON7Yb1Tl+D0yOeliDMFJVixLpGzB8a8o3DMwmzzkP5E5GWM7EgDQfEMDdOBATBquUhUxC6TNb2
soEtn6AfPhY5FwkfhDSLjRZs6cdgMXvMM57+J434yDL0PdrcKKSmI9l/jQKWxwJhqBeSmUwkTrPM
niEVbwCobBxfIWdgfpnE1ur4esT9YbMwKbIwDqEVstsWWF+x95lZFmbrldazY98XoPcatpA9YYqE
EKJYWRpgwMBdrkClrbPc36GXW8ysNJ1qbjEv5E3ratWrYxYvBnEFl4mrMZYvTIw36qDciyhfrw0e
99C/CKVqrhN2J5Y/ucLSt7qc4UtIZKsW60Ejq25KDwb5KaBpPUw7XtE/4OB+MnPWCqDKLwCUrpMu
BnsSu9IwuO+voyhaEpa0gOiPX9V0GaYwBjSRE2Qvl1+bc34YyQglhAWOiR69p41+awX5DXkgC2H0
R92RK6vOX8jxWoAgXURAYjqx1QxGcLQ+dYOH1ZyvYoAvi77Di40laQICgT+g9cMvoVVskXadho4R
PcuYHvS72bBvlMi6w5a0wFBKkwJ5gxaeB0V5xWZ6sc0vq8vSEKZigwXCCznJDtR5ZIPDnTKH6/yJ
ihuRSn4/idRL0Sel2pd0NFdFrd0TC8fbeDzGQXtnxNYKIAn8o5Ss3Suuw5mcL/ym4sQQwFVCsmo4
mXoLWKCqd3n7BrR6w8uBpb8jzGZpFh9EzR8RGW+bmMtsj6yNjaduRkTay2Z8LOJ8m3X67aQ2K7PB
x20RQC88FLxPCug1FCpmEa70cfSi0t6Yc/SK2MXzgTlDHFU4mfA5Gx8m4cBqRmTxkFK8InVfiDZz
CRJkiqaouleWMlyEMmbqkgfZwnDUDTkXLK9JfW7s6COxvqgqhi8EI48USqSlkaFBxh4KUZoQi/iu
K3jTWYjFfHhVy76b35pM8ZIpY2XMWwLVfHtB0onKiFJZEg9xBavJC8sesD/9BVsbeQhq8RxMyjmv
jFckOBigR03ZSiO7HTsVJvbJ1mf6uvIzXvF5GbeB6U6Gs9RqbNw6ZBkXcQmpP3NObcI7JhBfp7iN
F9asuN3UfyGxaGUr9RqQIykXuPN/Ukn/WEdDc5UOBh/T0KVhfe31f9PTdyAfMXNu6ovG6j3L25Ue
mGvRBnsBP+KvD3XZ1H1XsnMo0nw0yZbfxu552dJ8cygcu5QsPqaPpn7lFbC0L43SotxGaroMwuIn
GzTD+vFwmMWEZRiC3sJl188M5dvDNUBKQ0bhYDVbzVqgMVnZ2Rd2BCseETfvis9aZD5OTXQ1mNmh
qIttHeHyGMWqkNOGfbfCxCAMxnsV0b6SZis7HC8ipe3wFSA6Id2F7N8O92Y/baZaO6Wa/mgyA+8V
BhZRD0g0ym+z1H+SU7FNi8TDbPuT/fqffkUbYh/CCY3eyw8DmRJ0qyxx+ANRI7gY1mazNS75efnP
7hLxZ+fymwNdfpBvLh18PzxtFgeSYwZ/leYuD+Jf3x1/2NBxuUyTy6QxweKfHzZ0PhrIhFTO0iXy
3PPH+toPyX8Lgh17hkWqzc+ZcZrS4Cf76MtN8N09aaqqLgw2krhODEv/oRERytGey7av3MuFt5vE
FQWhJeTuNEjiUU2JwP/3r9l3R/zhtrSEoepRMJDFUgEwGAlNaLIDidC4I7OfPAL6H5oEX78d7S5a
bCgBv26iv7lsIdJQ5tEcCyzIcZIzkW0WOab1zSXrL0usR2IrPaTSxE4RCZ/bVxAtFj1iDHs84S4I
rLUSqRikE1fPOsJFY68ejJ+sCn9ya5E+yJrg8HNKldnkd7cWcx8N1B2PqdM9KfTtCXL+yWn4w7pz
OQsWs0/aBKYp6CR+d4ROreuEtjtnPIKuRyoH3p+72HgY5rfo/q9v4j89FH2tS2tCJfr1h6aQEhDX
oF9QviPjs3w9+OYy0R6x6HmjP27++lh/aNZdvta/jiV+eGDos2rtMLQEX8b1miwJojCmTU9o079/
GMNh4syJc1SW7+/P3iR8/NWxWrlR0OKFTldN1y4Bv/3kMH9yG9CfJZePDjK+c/uHpSxRoYOBwKvc
vk+9omJrOCc/aRp9bfL+8LBrwjRULMIOLnHzh0dP66dcZ+GvXFPIM549TzEjt2QXxoRKUdIN4aXL
0EhWOsC0Wg43sV9+Dgdt99cn9H/5McgHYWLBXfnjGB37axEEFj/GpIVXoDpWM2MOhiOwPG5Voz1n
vIs65HZx+gVn6N6BcNCNP3so/mTh++7t+MPCpytIPfQ247ELtYd5+m/qzmvJbazL0q8yL4A/4M3N
XJAgQQeatFLeICpLEg68t08/H5jqKkn9tyq652YmQoFIGtGAAM45e6/1LY1sP0hoJO4437pdnwTn
33/pf/fzmvJyTOp8a+3XXY9RKATgUjP9ar/o4ytOlf/B8fPjG/xy5hkKJJvR+HgD7Csd+RC//wbq
P3wF85fzDV2FTe2Ud4AffOyL1O2haa5sqcT3oRYnM5yfkO/5IsFgFoyES1gnUjg2lfReBcZCbwbY
KU9PzTR9GmdyD9xmbD7hvLgQfgeDzrOL6fb7j4wk4z8PbwqhLzI73UCxYf5y8qql0ZiSLvjMpFQr
dSPWyPhPS1ohUR9YcVNY0PmsU41SWKbJ2rNUYEUkHCqiZYrqId1h5YfMa59MK6ONZpyDsvaIpNlq
4qFN+oe6KU56FP85m+Qmgns+ZsLya1V2wQ8/0preTE7pLbOm0hmu2O0vjQZtQoM+AUKqgu0nCcDH
omBWNe2IOH9oa54P3rtz6GR2+RvCzrPTYPmdKEPVFAqrdcqEHRypBzJunwfzhtWfB9ITDDFx00WO
GgLVxQgQJbQ6OqwvgWKdjQVl5chXQytOvSqDWp1uMx+tTYwzdCk/W4IM9NivK+MFU+RLxnwNXDMB
ecm0C1coYk6QuC5NInxNyvdKiqiYFJOQl+l0bBlKttUl5dIWHAj4ECqrPHE8PgRCP8f6kgaluobF
SgbqT5rJxBE4nj3ZnmLEPqaXDVwot8abpU0I7ROvWNa67W2cCDlJmrUVKm6vJZvKqv+ALb7pzHTr
8OVn4GK4NXZtNl1bKduilgRt+dan4w3WyJmQ1E+THr0GYfHNGYNPhMpmq2zp/XaEJBNvPvyBV9Mj
E4vSF8oyMs1X2maopauaUU8yGmddSlXEz4M5TcR4x9Pmq1bTxqq4/HMqSGuSsM5JbJ8okn2Z7fK1
bfNdnhR+muFrl4JLp2OGM9s3uVkK8bxoW/DZSi8vs2ND2amlX5YjLcaRCeKkncSfsAG8xngDdEeS
pulaMuSEEEEzHd7kILqi32Udsv5peDG16qudTDei06WPc/27QOz6MSb8IjP75eb/fioy/v3PWrs/
dnb/f5KvqTITe+R5/4Vy7ZHubytdo691/fV/dfmX/+UD4/6KQ+LHlvD9NT56wpJh/guSEm1XjZIx
mjGZq/KHjm15iKYu003NYLhfxsDvOjbd+hdjhGw6iM1NjCMG/+e7jk03/0VP0tLpU8n//Z6wav48
g2LBq9Jdlk1mxvcZsrNcPX+YHutSpwnYHMKLi7zcqMVwtobolc8GbjU7WRj7qPZQSa6NBsOJaFbE
7/jZFMGE6SNzZdUyRYSx8uWyId0Q/BTWLvQrToi3cOkyYyKk5kWEXo7vAD3EEVjJeVZor3QF3GBc
XPQ7e58Z+mo0lhDjXHZ7/PGraIy/YDbYD47+YouiXxFfRUADnjuSZlZ6XVxoG704SumsUXw9KpNL
V5kBJRa0J8bwvaXt4AjZ2Rjzl1RupBXeYAKLNOudd/+aJY60IZXiHMTAdRqYZEh4JPBmEdQz4CiK
rtzYNWe07G/JWLiB+oUAJXk1WoUfB3DMG9TmK6HVmJ/tP0eteSSnqnClAXDNiPoE/84876D1+vVI
+xH0LwOi1V4jtXzJui+FvQj2Z19P6LyHRvWJ4JA3Z9xLaY0dMDi0IICAPgWHCTSNIqQRBWzyzqrw
S2CFNyMIv2agQjZDAkR3KeQVLBl4EhFB3yxt3xtfbWQuaY8RpYjDZ0e6jKV2nWc72VA7fyOU8jxY
I2R96VvTRl9EYD+BXzc9s7NIwYHEhK/ezU0KpcOgehMcLBSl6jrVdclFqL7WK4pCkk4pdhy4lKpU
70uFlo5uAcUk+K1I3ms6CQA5rJFPFqmwirM9VJF35oM3u8eWQFk8SsjrQSfzTuzpfrZjOHSBBjC/
JBxSwUY/RN9Icz43c7apVXUDqpoF25JU48yvM2kHa1oI/cparNF07rru1jexC2xhk8hgBeKJbx8M
LKBRF5ypa7FDyuxrObYcMCjCcBwaLvm97VZamgazPbh16Fd4MTaDDGhAThJBaNa8tgaJeUNKXVcr
ondqlwKk+jQy60nLzazd8C9C3hAO5qOmemONBa2xztjz6BD1+athFbTWsClHiqQdOBKftTb/0qY0
ZLA9s8Q3+70eay24TKYEiTupZn+Ag+q3TQLDqal1lGjmiMkQTzDEXPTf8SPUVG+aG54PGA13Ws2g
zkNq7bgMD4qLZQldKCQyEPAjtn+Ag6cwkaJ1PaUPJlqvxtSzlXyE1nZIw+RdVdNNSH9RxPUZn8+2
d+6s6fKRfLhtJDk3R4TXGowFKqkKN7JkwPejXTNyVQjL/Np+1WIHcEEHbDF/A1SHG9IwsSwEB2YW
u5bRLY3rqyVD8qyS4YU8xK0KYO6HK/H3EetH6cbPpSCuZbaD5QHHq26oyqKm+flaZuZyoYdA9HA5
cVBYheFNsbkzokTjYE1Pv3+zX8QP399Ns02DuholVOeXd4NCgKNU0OW17AIGs3M1dAc9GOlclXnu
oNYO6GLoYsZWQUhW8+kf3v7nae33t6deAF6AOSPf+Ocvm2eKVhSGGnpFkqD4tWyy0k4BEB9P4vK8
/vgtAFM7eBTsHM7JbG1//xF+Xuh/fAKAHNSsLNtB8vTLYoCKEu4FQwk9KAe+rmYnwPr7qsrWS+29
IM3v929nL6/399L1/n5gDRn9FHUpZNwXJz8MVbkmNzW6z9DDvmBS8848UFctgYuresBpIuPsMMTM
bLBy1sIY6K4qt5xUiUoVEJPepkb3jDY/Fi8dbCxkWm9ZdyQU7cUu7G2nJjsoA2cJfzfkTy5FKZaK
qdwoM5e6vNNu+QTuaqYYX+nxO/WaQ1gCkAnfDSsgHQzmydogfwXp/duYQnErNeU0MdXFdz6fmeo9
d056Cmz8kkIMf1Sa85SF9FubOmrJgMLiEUG/x1TerEEeX+t6ZVX1p3vzRJ+1xis75ZbRmIC+5+sK
QADSobyUfg5OqflFrQgTstUXWpRPXGmc1niaABquoto+q+Ap1got0SaYtxJDWAqbjSDQlaxr6Uch
/b81Z/wvtX4/TQj/b2aWy8f5f0w0qC4H/28mjWXUzu9f6/Drz9PE5X99TBM1+V8GMiaKTFhxVaqw
nGwfs0RF/pfO9BFDBae6YiMF/GuaiEWCWSLKH0fD0IBW7a9ZoqWjNzQ0iFwKvjUe+I/57E/z/n/v
dbhXt/4+73hxFs4GnwzloKPI2q9FNmDaWJKLChRvi4olM+TDfaOwvmQMwYxJ8AMalUjZIXJaxzqR
0w4xeOQ7X5IsUfYmWgbsaLrupVpHElSYvhJ8sysRAPhdYH8Soix2mRbIfj/huuEANY2l+HObGw2l
dz7Sw6yCg0KUEVAAoW1tonHc0RyeEt0a3Lh3oqsxSIsrbQDtbCM5ItG3xjMpvVlqVhBDMlmo+QFu
KYZzI0BnI3Wx2CjQYbd9YuZPeWIcMB7lFpCZQm99yJSlRzq6chAAOFHWNZWrBTHKahn+vnDqdp2J
0cGjFot1EmluMkMcYejn6pIhGa9VA8O6SLSDaTXfNwULWInsEJJ6nPioIqg6dmrakFAKoD4iGYpm
Swt2zWrrY8y88AjUKXXlWAtcR7XDhx+Ov38zVOpLLejHH9WkjIk/xnBUhk3F+fViGrdyLYGiGj0Z
EjVkd93trbTy75uMhLKPv+43KVFQAW0PTTvIh1bOv28WZNuaktYN49ngghFdbLW6vpM1IDYFIqup
68GNIyc6SL3GuppHy4MWkCA3lYgeyFjChw+DZt9UxInkae9n0lC7qRkhzMutzp9kCioOsw5oi7V+
aIJIP5ygtsSfW8ste4lpJDuxkYwnCLftOaM8UkqGsw6SWELuze6HQx78Q7MQyOh/2nWaIlNCXTo1
KCjkX6r1wIyQ/8ZZ7+lMkvRymhaO93Qu7Xw6z6ZOzmlsydv7A4VloYVKu61JqtnhvmmVBCnBXzf1
v/5K7Tlfw1CkuwtyzZcR2fqsFxWURzLkdO7S6/H7/X/fvP9lao3hjoS9rO8375t5+R8NvgZO04OR
h+Aoo3CMjvcNebG6C28bL2Bvoegyxx83f9+nXEAH9R+PK3EqnyjuzzsG4ofeTCQ4obnlKuPIkm25
GeHH5vQw00OG7vx0v+++cVr0LKNSMuIuiS3zfEwbnCMkBcN86ZYlm9s3qUG9u6k2EsGcp6Q5wW7T
fAP4SKRR/SWPj0Cj5S4EDt83dS13eH6U11/uF389Q1VYCYDXjzd/33f///f/Mce1s6W03G+K2ZEP
gmneQV8CJIZuatyxyTj/l/vuj/59c8TOmq3utz/+/OXx+837Jlte9v7Xx+vgMt2ndHrHxIp92yww
+seQA1wZD+u6KzGJ3TcTuCZiD5fbzBGw1aRJxoWK//P3c1QpSX64GQcxy77G2oe1BVKSKiLGG1Wc
5gDkqwSAZmHLiZMVQjNbqSmhMFBUDNxe80hZ0x5PSgjyUofQ9HHf3w/c/7pv4uXJwlAJhzZgvseS
Lc5qWp/VIj8mTQ2TAZ4ecR8pTifaMoln6L21Lhr6JgUm8hMixPgE2HyXDlm0n1stOt3vH5e/7jfh
1UONAWwG8/MLXcLqOmHydGUFLgg5AjBZUL5B9Z6WZcqymYC8Ym9oxTbvo2MpFpJGalnHZigs3KgC
VkVRNLpwg515XtDCmyCMNTcVlnTNWKLeWCpKXrIkoN3vC+2sv/z+SvtLhYUaDnmmFMaR6VqsAAzr
l4m6IsfIdxFOeEpaX7O00L9Jl5lky8dgDMIdmSzGKcVWs6sdTu7l1n3jzJ2WHcDk0Uwnms/tx+77
I2VfpRRWekqvJFJiOGYE25VAIlYGcXZXOInKFfDSfIFGeL+hdlrpQwzcKGg9DvdNI0sqE9jxNzeX
XjfjEid4lTyNtpl+FUROgQgbqxW7PtyK1mFxDiHuY1Oy0tbaijXPchcZYt/v15oxJZ2biW+Grs6M
ugnLejIdk1hXqXvDo2EBYRpH4jIJZDBYWIOZbnyHKExqB2kz/kPrSfu54nX/PZg10WRH3m+jWf/l
9yBzINaAZRtepFb9memCeoP0GZzBhW5S4sJu97sEgKIjtM7Xv++Ki0DZkWqlrZLlPzWyNeyrIC88
K0Ip3ZMd6MtpUPgBR9x+hAKh4kOn5LQ8UGX6iMQxYsLe6HXo/fAQI3SzJXsMUEKGh6kK9Br2eapw
Jc1jBzKis/n9Ean/3MW57wGTloiqoJpY2pq/7AEnYeCiIoE/b7qKOv0C0mI63jcViGhpLZFi9HH7
fieuysxrCgV0bgKb1IjQLU2DnD4bk2ZhDwt69+NmRHYipVBImYb+LAfx0cxJLShC0MNU15etfb/D
HIedRpbPQotdNKIJVaflgR+ec7/zh8eDzAlYZeX2piUw3CMQl+CKrAVgmyVbrRDac7rQzK3rP+yq
ZVf8NE2iJa+iK1Es5PWq/quAJiCag+Rn0/AYIeN9nBkpNkk8cLOcfglFrRRrOWPHdFBdJtB1G3Jy
s25Vdd1Crjf5M7ekaUc3MNtSf/zDgkDSIFCPtmQAaJgXqXVpENfGsZjJXeqMs71sNNKdmVTEZxVc
wKoZZWvdggMl62h5VMEsac8/PHN5BWcGq2ObySVP42chYnMvsiG93O+6b+DKjqvf7x3754IL4YFL
W01BNOXImqpQw2bv/bAiL1tT63pikoDR5PGiPPw+MN8H24nbayEZCB3lPCSg9q/BWwiCoPK5/yzH
xo0rTNBCjH0bxRg/VvHcPwEiASJBHN3pfpN0H9XVRZmRhcWjpVLbwH11snuXmyQnzOflhZxJ6p/u
d7XhH/cXM+bs379YGg8/vhi12u8vpi0vlqfW7f46Y5Knm1LqgnavAj6OyKx/iuyAYBWnzt2x6psn
We4Un2yXV4jHi55+OkMQrx/vT+2I7lglNYla96cCs6YVqIby9v5oVijOHtQIPojlhfReHq8V1daP
F8pVZ4cWgYy25U3tkpA8QXrU/n5zXoSZAVZG935TkUAaiCSMPl5Jkyz1EWba/THK8rn3+19duxd2
fjwpdLoYNmUvKjzI2Mz74z/87HadGcBpWnkT2WPA4YnD27YQgnW28jzCHNMPRWDanwhK5prm5NV6
dBCqBiOy2bkntLoXz005D4wUarN6gPol3wpjlG8GFcrN1EKOs4VyDCo9fIwccwacPQrgq/DZJxGc
9R4aix030n7GnkVPDPRLG/ZrQo3HqzyuM03r34O2pOqK4BQ4/MEuxYBik2j7OOvsfRiT+7GqEVZu
W1l7SShGYvxszGBfWtoGHvAaQHF8Uqy6OGdWb5BYRTV9WIpAQXOJu06/JuDckAMFV9D86sbJJqTM
DVkXoAbzq6F0z7ZZ6xdnzDyBPvMyO0mNQ4Z6zbpQ9beqSS9dHpPO1MVo4HsS0jukcUpAU9Auuo2s
YytWG4S2aU0uojKh/iK93mgIw0mpWcnZuDWH51ZY3QFjCqO/RpalBUGKtALrplTUrxzTyB9JdX0v
SfvClUJwpzkVrceSWTsQgiRcUxuCo0rQsNRG5xYE9DYaoPs6GZLnaRjlg5ZjvWloH7lKqenr+47G
KJ9fm4rGuKkn8YZISX5RLQhMvx9Hca2Lg8Kc7tTZw8AblJ+0zB5WYkw+w8clTSfo8ELIk2CEGMTZ
J1MxxueWTcWWcKxuNTjN4M3Lfh9j4niIt8jc2qo+S6WCSbsJMyiNjX0gUiwxVrWaOUzSre6Iq2lK
p+Zsdaz7zJA819F6AgKnnStJxVSjUs0HX31s9QhpvdH/sdBaziPzS768VLr12PvRMm1EEE5vGP6v
2n+bib/0OnlsV8MY9NuAUK2V4UTBlitP5smt/XUmD+rMwLFTSvEwBlX5eXawUw1tXuBetkn6AEBT
pmpxxm+J8or8jA3g3+kiknqlBoi00zrwo0R0Gy1zZuxO2LrjzE0kNXwIqeDv1IFBIuqi6ZO1dBOi
OLhB8mTtu7woC9dm3auO6SVK2+3laFLXfNJbWNJ4H4YouAaa8qlytBcTt/JOcULt2VKL0A3AlpmV
fdSZrfhw5IHo98GmZ81+uW9MaA/rgrUYTIeg2FSdEb9FgbV2AMxYc9k8lTCMt4EkYKzjPia4KFW8
vnSiM8RS/EWIpVYUOjc5RwE4LGkdlc6xHOv2wchGQvbsKDqzHvKMEEKtOgxfzYAMgcGqOw82Un4y
8oGokL6KDgT8pqucEvyrponHOPYG0KS3WpKU2wz13rN6XUONHcfhWgNsdbRLM18Tv/tslGJTlBS9
QSucnGWTFHGy4JIN18kdmSQbEiI5gVeltO91o0N0JDUPdc/eVA0s3/PSr2vSwrcgnvsjeb/reSQ+
TEyiOMvLESo53WHMQnfQNfNSV3r24EhkcqT9bkhUwsBQq+7UyKA/pxM7VJSpstWYzl7y0hpBESLp
bqOjIdUGxklh+OSoG36168N+OI5DjpdgHMxH1eFA1yLUBETctLX0TRIWNa6CTKGVPrLb2dezi2ot
cNVujq99MasHKArnNrFnoOJscCpMW70B5V0pxtFeiLYpBPlt0hCh3FVNtb3vkBHbGszu4dhqQ/8P
jQLdXsqXP82jsDEbGuF/lDHvNadfZgpalpO4MZcBKYwDjifN8iGplJtQikhZtupsP4zgbNUsvmmN
E99iM3ilypYROR42LskyMguCcvIF3omCy286GxtgADQKteRblcf2rsRHfDaMeHB7WonumIvRJ63M
tZgBr5fe9nrKbcmvxST5ZrmgFTtkoOgy4Fc0CTFShoHdWZe2dhf3B8i9o1eD09oYQhm9QC9PFq10
PyB245D0S4AwAjsqXPUnIECE5RTGjQlXWuN45oyosZs+cj4lnkQ6DpX2+oDq2z4khQIoOLX24D/V
C8k38knCbLWqSa7YUl80vbhCG679KZVJ7k+4zY4c/Gta6vyENgAkLWSa12YZ5pjWCp/M0GwesBit
UuPPJZWJ650WXRl2nkFNKfsh1j47rRN9GmWi37ArGeuacN6VzDR/w6CCys/q0yd1WjQ9GD1jUoyb
SRDeNpvxNZQCbEzDN7xhwleakXmcrct7xKq4WHK1PLT2AGeSkAGfhcuL1FbxkQYu2RYVWFLwZt2O
9u2zajftWa/0hsRpXjGmCcxnCDYzSWJHKezOiSriYy7l46nQiQyv8TxIRaQeTdO+qnWuPUcdBQWp
gFLYE/K0TZd6b28yo05VhdJlNE0u4KkXNS73HfidUxBFCm7AaWRI1cFvk2W3lSgH590QHyJ4MetZ
L1JKS722anIQiGB8Eg8MidxqtFGIFxV6N7hog4NT3w9fejgLZ8JkLlgDErwQpX6FTGu7BF2RJJVN
8iEMNX+myOWGDfhaU0pulS0xmlTRe6Bp+zGRUQCMZMcTL/qgLES0ZOqmNRCjjZXk0j4k85beKziJ
parjtEz2pqk9xk61hV0+7ausCdFiBOp+MhOmB7ZytAY8zAQNsf4S1W5uZecwhSqdqDbn2xpKBH5L
JrVR4fyxsxmmjhNjD9HnxDeWzUzmSDs7XhjLstcaAPpb0poqE/nDbI2HqCsFSICh2aRU/S8UbJMD
1xrg7Cn08GB8bDAsrgIdvlcGYW1jNCQcpxLE0zKTFk23Zq0Twxyvqj3UqKem8RASELmVJuVVkNK6
t2YCpHT8ehiSh2jx3hmP8lw+iDpuUH06Z4oq81Nd1KwmiXLxzGAk30w44QUzMJQYy1lZBMjtUzj4
Tw7o9q4ez5YSHzNLL85mTNlk7l9NkHZvHbUU8iMTnc4sJOKqbwlQM7DWx9fRGOsvwAVW9WmwWss3
Y8nxJ/oIq5Lp/N5k/QvfLug2kkLJLyeU7WgVqeYVRm6fJ2W2NxJVVMBs5UrL7fgM3p7hPaLlHZBU
uR70Cs0bORmsWmFiEu1djKu4qz5n0C29JS/dT5oUinVemG5JmPCJ+V5yAjBfk15MbBFv0JhAg8mE
on42J9TJcHOsoI+Zm5mITIIFlWYizZiAIbSPqGvkOTuOThvgUJgQjC3tD3WJAlCk8tTY5vMYdCok
2jC8pcAanMmS3CKiTSkrcXNjDeJcLYk4R5qqpVZb74lpv0q46I9Gouirvi75nMU8+0U6bpIRbg+x
0341BTN4l0566hfdg+lwZWonSoxLoxVbVnORsvqlJV8LcjECxUmux22V47TP1aRaBRWiiCCaz01f
flPLuKAU5siQbKZ6S4AwnnKHmkIXJN9ADcsw4rL0SMXsVgSduMFM9QyFvMZw3td1G65NwmxV3HKR
4yVZSjYQM+6Tw3FAYs30Z9wS3JWXbyS5WAdncgpmZIhASbQgwGkICswBswGFkOU1Ua3sCM6rIX9R
i0g5qYJTWJ1sc0110yQ3POK6lTbvIpLJj9JqStlceU59jKU+KSD6EN7nwh0lRTgUwzaJmzeoXCga
O2nHtx8gnKN6KlnTb4hObo/3TcOqgIHkGgDQXrX09jwF/i7JGKI9KVL2ooTDoo1SNT8IE9OVQM++
cw0hkFUXl9Z5L6xumf7IG6iZnpEuIPnKGJ3t/cAC3Cl040D4BRlpA568j51VptkOOZF8dJhfHafM
ROKEMCQD9nWsegPxUGedCqd/bHPFOTYNONKS7+ik06E0Fl/4sumJU+attGKjo7xBChy1O83OT0Hn
6AdnlvVDVmOQKzrdxh/nFIu6nVBTwr8C4aIcyoIVcX7tntaoc8qluMFnSd+wqnv10uFF7c36qyay
dhcDMYRjXtQjBx5EgpxA000taMDjYQS3BkroyPLTNal8+XOjkxMy4QtiSNskSwU7WjY1OK9OC8sz
dlccrrEFNyge3qKBgaFkYeH3mfPJcRUK+N4gcHt3rb7uWXixUAACpiIR2JLVFxyhT4Pyku11Sl6Y
D5r1QUoJIkyztrkWkqxvQUS3awCVpcklXJ2ik01G+hYNC6k60tBMexLB7eN9M1FfBfA9XHL6NP1Q
JT7hY3jaKdqjJOoqD9gTK9ckVPfplLYRurVsJwPW5kgxSeIzbZLoythWT/fNkDs2krzqKtUweztz
bFYgUxwEuKThpAR80r2N6pzrupfWE9ZsYl3PpdUrmJMn6dBG1stEy3oXkmUk97Tn5F7JLqQNegFB
m6tmNujOiRLEXO0giJ6o2qrdi9kOjV8ylk3EIe9EibvctvU9ZlakP/TJN1BEMScLXdoo5Qp46MyA
hAUTkPBr2dwharpGEbgiqKlsmmmNUntxmo9+q9OVUZRekJr9H7PwADRTXhTzWoaGvdMkLXvMkb7X
EvwDhLhnOPcNGV+N+hCODLGiip+zYrjghpGOVT2U7n3FMRlcLwFo7Od+so/VVEKutsXO7v+Uk6w7
C3Tpkfm5Ep/RZQVg7cNx04cI68zpbOTp2Sqt/EawaOUjyfmcQp2COG88ap2TPbbTJlSUcC1lpB0S
L649i4S09Hia/kggNqxZ3WzzeBIcsgR0CdXcFIpuv4CIvBKcpF1l7z6VVWDN+uDJ1iKqIYGVc3eS
dehvClOHXa0o0Y2KSZL1wx5HOOb4oc8fC4n4YJnWPFK0hRUQTngy2+Zo25q+061k93c/UZ7a96Ss
Ji8B4YOUf9Y3QirlI0pnfVPVDi34Akk4juapWrfkSG0dtX61kzbY3i9wdVlFexjDrgPR82QUErIr
wWAVUvtvmAWudKOwDq3VUPDH6bSqWRaulLjuzmmMYKgj5nVjxpZ+GgkfXXUj1Or76943RZ5CXhGM
c6XKTNCGY75yBmbp0YQ8ibSZSlnPNGzPYuEXiPAiqeaJ0pCeETWFrDoKE791oPwxLf+iQdfetmrb
M/ds7XKlcoEfSRbcOdV7U1es9bqwIKwi1NyPl29g9K4j2GlXrEgq5SktA9Sdars0cUCwQUjvKCtR
vg1kqzki+samLvq9FHPmBnPo55U1nIx4Z/RMC+8bvWTIgqrmj0WRuWZHxBUzPVw/UtKeCK9B5ZOb
jaeXEV3WQTrSsGjcaEyMj0uaqhJ93rYJQBNEfGuNi8AWWqk4Nx0kZ4wZj6lEr6GdauFlsfJHTyuC
q6rRn1mj9WcpyFk9cHktlZmlRmBNIJwSVT6TcVO4HdIDF5XEW6vEs8cXCf16aoCYS4GyrkllOZXL
5v5X78COjwoLG4MR6EDeqJBArhZ+boEz6hoeuFeepQXIYOeDoNwTEZTEOWr3Y3QBXJ6MDSdrEUOL
SiaAgGZ0ISk4TqtP7SzLx7B3iO9Rn8KK3d/2oXxj3SSvJDJh3SkyXycq/48BmLVL0hu7WW/sdSlX
/b7L5tJHWmXihy5gM6j5Be1YfmFaeiQ58lDr2uDnJHndtD4Y3FaYW2Oy5Ktjx4rXTNl7J/L+q8oK
9WCb1Z9Rle1UO3U8qRFPeTsq11AJrlKmw4ehD+vSSnV8vWS+yAr2QOjV4Ndpa3t1qj5nIfMtomjV
Q05vaR8a71MfsIICHgBKLuUszXBB1VavvaYJDlaDUQkiD+BEY5luKGVq+rNkDdsyzSeWBTVQ6djy
yFarb32tJNdsqA4lpeFbJ0XTjiNRcVOiai4jCgti8Xy0RlS4CocRyhnkrV3w+hUfRV3LiVmssQsC
xOuqrFjNKF6PMJX7Vcg+dbtuIeKUcgQNbO6rrSpPoRfq/Td90KyTNpiNS/lOoubd6Wd12ZgWSrqE
kQmps7OJpLA4MOFhQabSXyqLcgXE26S0xyYN4n43WuJbVUjVOq8oF2VDAPefod0sOGMEcr3Tfe42
px3wu0zZzWouS4c07TZJAJY5VV+7SWOcQowOQKJ4IXeoON43iEAsyM5RumLo8+ZBr0/3TRAkV0vU
NT9kV5D2KXenhEir/V1ccG9fcE6QTzHjG2mp0ytN7otZX0qY6gxFBqlEFxWVFyuhtaoKTdpagkWk
LfeEEJpFQPx6kSela8jSeoxAD7VO5sFVgXjDhH+ldLLYgsyOr8UsZ9tkIaBYPRktK9EQajZpE9Hn
YIov8mB/GwJFPnSNWm9SbZ42nTXZD01t7etyLo/AzcdDsCTflNZDO05owvOhp/KTwi4oRPTZ1v5Y
fu0kyewXR+6Axi7GZUBvLgbfnha6CuWjDFhOKBpGIuOr2pvq85TXmq/OV7tqEJIqdbQuQ1bvJOa2
57SyZwiMlb0ltltZM3AzBY2n2o3itPfuv5Qw1U/L5G+Hd7bYihK5mFqqKWQBytzq0qEKUmivhjSr
e2CPT5OsFqy1ZfFo1NrJgnC/74bqrC9pMszyxB6y9WdrJOK3aw+hsUTCp0A5WAElx6J8DdIq8yvd
L4JG8vXRcTzRja8lbc9Dvmzirla2IIQJ0tGDo4R+kwAHPAkskfMDCyIfIn9/lqkg+4r2MNaskFhM
VVB5i+qUq3VylJMQt05sHunXo8jU+n5jBga9aqb4omZY0Uo9Ogf5OZEM0qxxELsZUaQ0DLjZNq11
jpxXFmP9Cf/RcEpbRV/nVF3pCede2XbJc5SK8EaOLnx00dbDFykal3nd2HoSM9pVoSTVUxvZw4Na
g57l8kUmlrQne8g5xUFH1VYEGAjk1jxHy0ZiIlA5szjg0dtOBbvwvloae4cvM9aEoEdlsaWgK7B6
xP0pqpF2x/ZwHOZwONoSMAtJERc1dtYDh/YhH00I58smDJPsVI3ELNWDKLb3LzUMEn0o7DEkCP6h
kFTtqYqYTkZQZnyFstrWCA5uqj7U63keVwAEssPkiPpqZ1VAeTWfn41wuFhh+thS4L1qKukTgQqd
NRSxs+vV6k8oDADNrQKDQCw/D1kYXo06nD1gyf+Hq/NqjhRZ0/AvIgJvbstblZPU5obonu7GmwQS
SH79PtCzOxF7k1GlOUdSlyDJ77U0mdDuhUSBbQnYRV6rWTPmkDlL1PIFYt45x0TlEN/R3gi4gX1o
Bm/P/GHuAN38XR931qeGBKd1opPAi/CL2pcfmVu4T1Ub2ziyC6ZBomRQNXC/6EfOLOPTSWpAPoNr
mSfWTSf1++lx9F9ZY0JR4Xy+o+orPWLx+zEVvvmh92WI/Nbm0lYUZLuMaF5SiCtZnSsi892BZB0R
HHRF2NZY33yjnV1xebAhaPK3J8gf1AM495Ix16uj+Cuyx1emoTp0jXqPcSjbpoJeRauiMzp1ul1T
9bDTVUKXus+F1jqpcRfzknvqlBfyS9V5yZGLmBRV2yAZRzX9uipTi9xacRcMm+dlKSWjFc4NdxPb
U3NJapuISJDFrQhcirjRLm3bWcC3ECt/l2HfF2Hx92G3PPZK12QuRC5Y1vJc1k12GcseDpBQEKJ4
f2pEB+6GoqfeuUBC9lcLZGcD2/vo0avnFrexz8vbINLoYgfjHvHZBw9z78fRhUq7+IAtJGO75BVI
7Svtk5z5rWDa+S7zdV05n0Y2vsHrZQ/lNuE5CPI/ve70F1vismwh3rnE10Ec5GdQXZP04V5P9lXj
vSrqYy+DVcuLY8faxjaZWLVBawnNaTaBm/BnlJk8sOUSkWGE0VeqYuPThC7iiU4SdoUs6x31cBH0
u0cvhZljmwFNWftFPV2VRv+GLYLrspD/u0sSLz4Xdtpc+5BsGltX9doKYgwpNfuEFjnDWyH5hOIi
43BWZ95ZaAHXhO/jcfRR1Hb9nrvGfwRFR811J609vXrRlVDn6OqF+Z+0qkxsRmVIWjQfaIwA6wbY
Kc8QNieRcthsKpfT/aI6GdEBr1vwoo0Z2xRA+Fw+RCLqExXDjNbkd9bnlj3y7JUW1UFcd0XdE7qU
ROxMZtrP1GNtrxu/++KoQqchg63Fm5e5QhKzzrglN9zXG/uMo4qtcd4fl1fBvElmCdaVgZ7UlT6D
L/3QBCdfToCITjw3McrmgqcFOk0h7Vvemm7zI/LR4SxTr45sgVrHHpgmFLCLGPcDZIuMJXbe/fsq
TlxxFG52TtKNgpyZz+kUkkZXPrrvneWE57Lx86PUcrUe7Xo/ZUI7wO82GKKItVulwEgXit+GNex8
cI0T6zcOs5H8mCR4aUZ1i7Q++25V4zlseVSMo6tTW9zkhy6Uyakug/xaat2ZAp4niTeXWGvGcwcG
zEGMsaFRYFMJyrS14dQvownzY14G72lOptgUcfLgAe5u0SZETxdmsK0dIL7sXGd592rsxAV2xMsV
wRe/dFx1fhxv8qlyfg7mzm8VOL/tdzjdRqTT3FrbhdItXcrRqrzEQxSRQU+TuXfM44HGvdi5TmVg
b3MfyBVMNrk65pEzn37mH6Sfl1cxJsYzDQx/WpN+IiwTznmal2SmnJo+xd5dFftk1puNRDefwnhS
p/FZ+Z1mrTs3zTZTBNZjagrWF6WJ2NsjTgVpNPY9jYH3pwBIxfAqskkMjhYj+r2DtDkTIhVx6FRN
ggdnZHUQAYWCoADeFXfX7zzuHFK0eOeBubZx6q2CuuuOCT2Bh8BU090tp0vgifSY+XYBEccSeHV8
sJP4K0/r9lrOS9eKlRvUYJnKq7e6o5x3etVMMpXailhKP73WjaNfgLtfTuywa/R8UmOXfTOng5sx
zFQZsa15kX9Gjpu95RYn/1hvLiHdT2/LlziQv6OjIIK3MsNwG1Z6eCHPTbvQ3b3z3LY5kY8ekuta
I+iN7KcFdAV5XUfqvCx0iSYAy0awY6No232ZJndXk/UBJWU61hc7zcRledXFza2Op+QA/xdf/NyL
0dryKp/ifK9c8+eouc1R2sY7XPT4tmw+4NB4HeMx3NGGHVy1Zgh4HNuX5Z0BFrH2KCNFuM12T5WI
i6+64elRRXa5aeCmz3pq2vWqm1/aWeyvxLzfqxk+y5eT/Ly4dRCeC0NebTv8pJIn3g0IWwhtp5Mk
IVqI5s3obDRF8DLHvtnrzA2bwqsz3G89gZ2yKy65mPvJQ6dwj6aCuXA7/1zOizM5IzhA+jNFXw15
ldhnK7St80BUFzibdYw1GkUwsxKDmHeU7ZFRBXI5H9y1PHA2YQ2xsdCkyxKqSSfd76dqQO6WfWNZ
sPfLYyabVxxIznqleoxjm38aYCmqF8QDds0u8DJ3mA0Sb1zlqw6f+H75CAKf7FkLdns9uWQY0Lpt
yK2KsZdrBgUAuut6+9Qc2ptD4NcliyKaW+kb07c+hdh/0cMFQmTH9NqevFLHqcEWRkGapc8hIRxJ
fjPq+rwsnPbYw+s83MZ99qdqI3H+b2mRmmLa7J9ChwWjko8KinmxfO1d+hZdYd5gPBxt2yu7f+Ae
wNEOjUxPXFD/LIl4SURibNq8tnYO9+S756h1Dg749NGy+hr+uNgdyo30qIMKta5dLSrBRfDnUbC5
K8b6q85PfPPtMf27NGOxl4b2XW/i77YWNj860s8hQMeP0smHrWmmcP8UQK9HGsbRT0z9tquV/RAe
A48b99qj53EWuYg5Juno3xysAmuvjbjsNWuLQFcZGBASfjVLOCdGU7LWaEbY1rJ2jrTnlMzcLJhK
qosGRdYSH8oOqcNaI5ro8rkNKjTwog6q2CY6cpFWhvW7Cm3iDolkTDpcvJplnPKpNk/Lq2UZBF5l
jeEkDE7JyE4TYYx+a0y4waAn5bnV4LwnFb/hGRueuq+Hu9SHxa29ztxXA2xHILzkkRt2sh8rhKlD
p/4FfzF/GuuYImr0DoRE0/lKoOH/PlwE5hxU2NM5+VgOSrRKuXeRVXd6m+qzlM54WCgiu/hd+oIE
JDSAe5LxY0imLjrxfRpaneURLCSkVWTlqd5AIeU35ArOmtWs0dJjmM5ZkJRD7GgeKPcLwVQ5VXHw
UqhcvRfajegHolqZ/4oEOZ8fl5BiZRMehEZu6JQSL6JU8yuRPzsnD8kChfAvwePWBZqps1VxB1ci
+5IIFGOqV8l9oYbrOqTO+IcVheWrcCfwdefl+TkZltSu+WdT+r8cMflvWYE8c2KUepgBEjKpBw/Z
DtMpdaJZVcapabSuPeL4MxXnnD8aVerEYTn25i/L52LDdeeqJH7Jmx42JmAg+d0qoU4DkXB66ug8
8FVsrPxwniC4UVeeB2abzOj1onLKMhcGvatrkjU5ry0Lva5M3dEAAj4h+IxN1bGJhqC1KnwlhU4r
J67mYu3G2EIqFXnH3ux+9qlf3O1+pq0DLTlpMJ4OfU4zICjoZ2nzR1OEP922s67GABdVyYCnP/Nk
LWbQCSb7R9oLUK7SvcmO/7c54xAZPd1X3/jy35XDB69O+uxoxtqfFl9BHTiRjnRkTZzsctV/kUUA
QE9V1VsOn7dHOfP0ANJWjhUWPAhdc1v+WphDO0zCFZgPH3bUFueycKA2YuLbxhEmvTNVf2zc2Fzb
XdtePQFqTO11uE9AebZM2sO7XldrgeGGe52PYjRG59Wq6if989rBh3LbE0Mzdz/z/DcNFR4MSJcN
jYjfmmHst45WQy3HXnux8oJYg6gab6hG39D3ZQ/Dlv+MSUbwcpJmj0DS71mUhrHN6Afj2/vPERP3
R1AjVjIR9mRKn1bIIaJbYHraW6En+XlEz9Z2AWZ0jg5o+Et8noX+xzC6dlML/DiQ8bSAl0H/e5Dm
F0rbojOW4uRBgQrSJBcGHD3tSQeBPy2vkO7k6yCi8yMwj+EsYlqWiHMQlfCI9KIgR5SOR9uG7/oC
1LGdpmw42xzrN43mp+vI6YZzJSnl6T3mN7tPB8JnzPo6+ZG4GvPiSUIY/bI8iiyiHDs0hzO2u8+g
H1zymdjrt+H8pF0Wl3q/Df4lYmIwD4b7imzbu97r3ZaCekpgSI/t7FCdSK+Vh7+aPYFz8BQCNl7S
bNj13eS+ISGOX63EXq/j3N13uMwfNSWnW4Og2QMN6tx0ZTiLk5I82QwuE0TokB+MnV3HpSvzD6pd
+vPE1oc9F2gFEcNxOUIvV22dd2s/UO60Lcl2OEwSH+A6mrtugRhOkZEdHScMSRJmqqFBlGzzWQ3K
Ob7dtBl8C+ItEnnr6ezO00MTmsElENwjIDB71RUWDHDuoERFqDiLNFxDh52oGjHgUqm8PYMa+4uG
9MvAWSO05BB1VvtZfvbsDmVikNlsjLBadZb8lYdNYZvtUzX740zmsKTr/G1OMOAdyZOxiwRKuTlO
GKGy5DQZg4t5JK42PVRSTEbROirgwvXGVDWFd2jvKMMe1rXQrUtnEuCpQppBaJRrCN5kUNr6YTWd
umKw/15oKS3P2zYkvSk12WLN+ZAkBvIbchE/JdUMG+l48oUWsibo/07Os3tSs5AnjQBu28j3rxbb
9M1CFJUT8a4CQm3TytcuwphOMmzqV2kWE9FwYbHOS9k9CSY6BqbJGYKY/qub2fq+UTXnS6Qqb4qr
cGOkBOLYwZ0iAnffc0Q46hOH727i8ZIa6Fg6mTp7ApHks3ESi2/kHnSt6tjHku45kPCMxCanITck
H1Ivu1fdt6iILCIP2qkxkDYB95qNfisrJ92hM5KzqrJHlzKT5wVV6jcn1F4ycvxbXsVsczSmHhYK
0usSWrSc3PqrCwzk+4Cj7WtoA1+Y7I5+ZxEFTd46XF13L1JyxTOUtq8BmwipKSR0NNGvkGfiunF1
/T4V9rCtUfmYsW5+RE10mIPiHoPo5RM+kvrkZi07fXiPJ3/vmo1xkH3ng2aF1EnJotg4I+ewurSn
7TQPKRm0gc0w/Pdfwggu3pz5bkMV+XDivqPPnH4Eiw6BrexMwSUsy98O6WTAI6uFHmkTz7+3iC+k
k13qaECboop/X7WtRvEM3M5+yK1fBFCVPIlC47Ysmct3LsperoUe/5pUZbwnteU+a6Ob/9LFipZU
5+WahB0yn/gfictJTcfs2HTCPCAwb78YgvBXVKgfXcUm5E3Om2bVZ01ULTI36T3zDmRajOMmE9Lf
MFCZHwn60nUn2+/K1YsD5FD9QXDDc6DS8ecQaPdK93+NRMzvlt+xsSTfxKguemgijJ64ZiP+ME+A
0YMVgDuiBDW3jBhiS19vee2z5obvpL1J2j6vIjLXtQYnQ7+5uVmEakiXSNBNVIO4wvzoSzPeZbot
3zynO4wKNWA6S3lDQ76Qidoba0TRTs+BYoItc87TB8uwq22b9+o75fZ7L7YTdNE8/+vZqpZraNcD
JFUuBV+uKrovVu0QwxXE/UaQZwykXlVskJzM69EMNl2euVuROx6pNIP3MHUCq/pU7Mg8Hz6FX17z
wRyeHRzayddGCjPlbuK2uZfzD6vwRGrC27FddKexS9GmRgSfwAvQHWbWv3rA6cZ245flkQIzhAJ2
w7SKc1DSu+sjSTsKkNijdItvBsretVNoIVWdIFYIyItz3mk/6sR2TyGtMJC5ZfmuFcUfs6VzqjPt
+EQITrZ2NYzWSe/aJ5e4l08wgs/czsJb2qC3p26KsOu2p34b3lgZZfUKGUHWqTcn+OtEZvUqjt9H
yiUfmk8xvfSqWxkYh5E2AWPlhPif6sFPV5mnR1vPpDk4SBLY78o3kUMtMwFXJYJ2SU7+OqahNC5x
OiC4lndHYJqOxVQflOxeBBZq+2WvdFy0Gb5GpyRpnlfdMDmhxE7+nXpuQd5Nqu2ciLhqG7H0U8XT
A6ikfrWa3P1HPQecoleYeEjUQ3j49zasTMfd6wqJHSK6YV34zheFdK0nwzz2L6R8gxKayS9SxApS
X1wkS1me7rhTj4kcWqJYYDqrWrulo+Md41noFsfyy3zzHBwVJhz21Z+y08ObwBR+g5aifk7m1m75
Wg1BiHDDvJq1795qW6fhoC+hE/Lg3YN74lBbFR8QQNMay6D3LRWfvngoeeehNP2ILVlu9KSuL/WY
PQ2lfQ8kucfNUJifaJE3BCfkp7zXs3OUajfK6bODmQ7qQqK3uvRxWxxUYr34YUTIqIz0p6xg9ovS
CUsapjmi3tnQ3Mzz9pJn73ocPefuBNWK4B/rtCzObMEXjiLYo2kuJagKB20WmE7tmsfZJ2bJdTWq
ep/On8xY1BTX9AzOpK1HNE2w6MF4CtA9nWhWs3aRqTvEDsX6G76zjByPqthZUAJbToH1YZimdm3r
hnPv9fwbxJF+Ij7AuS9LquxrmeNadpuL0fV9t/KBIALSgL5Iq4j4F8rk7Mra3EvqTc4BvvZNOsXh
qmQb4Hg85wLIYqSfI2lIDQLUSUuv6Cic8Q55TvetG4ziGPvdxZ6VpB0UvAhVe/Tmo6RYSLGMWiab
b5HngXlGaGmel1faQP1Hm4OmpcXeafRGwp3r6rIsPDWj9Zgjl1nGVgiTf6dYawQfj/yOSbzFUHju
ObRcx76crsB5+hShowrthwXEsl9wqml2GgIDv1TQmccWJ8VFquTY4cG7xdTqWYJjFyfq6ywFp+7Q
+icPuvG8LFlq/fuqmF+VwgMXtfqtp6HwW6P2tSWKqTwzd7IugnvHjXbvDAsJ2+S/goybpYM96lFy
PDwKhffNBMaMeITo+8i58B/T28I2AXbZnK/0b7arIHIq7dTP9vhs1ngsy/JWr/5pB3zpNbYj+q+r
pr9YNtmlI+M5sPkvt1HDuR+94WzIeDyQgnAQeTRxLTBAqdZs6XGa39fGC4lBe6p9PYYgj/oUXjdf
xTTGUg06O6PdsSxmwoNHiEetRzJShl6SiL7q8s479/OCysk7pxYjKNWGza62hHayzOkWpJl5C1F8
3iLA443rIkicIvoX8oB02YUZoxKMlDP30Fm+gmZvTQQatyXPIJ79ZKX9OeHlhVQ2u4Pj9J9klDg4
0zznodmgPAHblJtsurrLvhaeHu7pg/qRN0a6tmln/FIGML9d7duX0sajkgyEg8UOhWA2NemrhYdY
eB48sQ/mT4sEMgHlEA+Ek8EEnVo0Nx3yA/o+q4T2pkRAa850vj4vC/qfhKW3V2NCrkdJ7Wn/vwtR
QYjoVE5W3Kgz1MxUw+Cgrg1NTsq8MV9oQrSzWoRxbll9zco43JeLCqEzo3pr11G+luV4Ethz9jhW
/o0IWAz90iz3KKVhFbtym0cDJIytX5ZltKV+6WYpqDkC5ljNVXR++WYbRrw23dRHmsnbvLbtVTcg
DA2sjtAIm8x5nn/9OeiFf/RTcOL/g0WXV1hGkEd0drr9f7euRLVJDyTTUTZzGIvqaFlSlf2J6shG
bJ1nT1KHp4NpcYNNNNQYuS9/DDlKAUDlF/qrz0gDKE4oY6+zxn1qrdYf6n7++4pOAf/qTElmYG2W
A+B/58E4ncgMrozj8ijKLZJSQlpntk1j/wxjJ3lbhAVE7f70dfvaD0F2kiW1SE1A5/0wWyR8Cau1
nEt7prAVvRH10RmaekMIHK1PhRPTfZrGp4gmyUMWUm/flF2+ttzO3lH1jWkeS+Y6GR0qCuh1PQKJ
PMCUujdNuukOEQIpaFJ5b67jRSvNx4m3R9klf+VgxzWmiqeWknde+A3mLz7AezvK4KLCP5VNfSXS
m/iDOoCRewSEnyfw8sDBx53u0XtEm9izPiZdmj+XF1RCbPIyLDlkpXxocK3DZuwJFjU1s2LKi8LN
OAyjs8rHC5CzO8LR2fRpzKdKG0pSt4JspWV0eopSRXh3vOYwuuoEW0wWq3KIvfHZp3OfpsxFEeJH
tEKqFjf05Bf+syu8LTBsdVCeSjZuVkf7v6M7iSZU0s5AP2mx5Yl4fxOFkRwu6SwbWBa8kKDZo9pZ
sClGSSxdEQ78kTqOt0TezLqcgOE35wml1dxDGRo6bFTMlPOPyUdBtJSfalej1IZ3K252iozI2fW1
WKvsDqNkDRTc4Sle+44GGdkWlnd+pOmUHZcbZ7lnygbu2m1IV/SqOjo787K8GkQUnaNckL49oYEP
Blrb9MJLDpMIdPxbaX01aIQ7EPOrTlX1zyJgHNmcU4NPrA/U9wygYK3Qla8Cu6KbJ3YDNCAsI6HF
G7vOgk01UktY+QTXoD3xaa0lGtEfs4/rUQRO+lyWhuh6+o8y5vKm35j0Z2DGiidxsib70MxK7mWJ
KiwcmRe81dQryjXF6+V50PX+Tf3fkhv5eYjkhgaof9BXFIyN/D63sG0nAspGjS2ocW52VWinoAe9
yEBSLxkw0hFzziHusnydosRAawRKtSxmXIdrSTTvjtQTIBU9BQKMsRZLYQRXUWW/wK/dQ+uI8IEP
T3sQy3R4CFGjzsQPcx2kY12zyKa3GA3accGjk0toUHhmCkI9hZ8hesdEsxoTm2qcqfUBagXGt9A2
99YwjrOMHvx7AS9mwiITPunBuih3DkYRuK24DE6ttco5MqEFAPxODLY/SXbMptIDY+thAP4LP2A0
YIrh323PgvVl0cEox18c1PRXM4l6iwzSflN1nx8qGl/9wfcufF2/Nh34mFZ+CK7xYyjFBTIhvqTz
DbAs4fw2YRLCXpj0SIgdfTVU2nAYyonwutiatwHnHyty7rVN/y4hPuK91qo3YQ310/PSYDUgX0C+
a/mQea6xbUDlNFeRd8A0RKzLjPoRO81jObYOtW79GITmPHyE59csSC/Lu4zf7Kwb0Z/SaGhJzHsL
92FnfYis4K0XWHvPwi4D9VDM+PAiruzo9mpiuVPIMvkQ1fhzrN8UP6Ju5lnQf0H3GEdPsldEBDXQ
AQ4CnQw8zvRmP0IOvZd6eCrpg7kt74SgaqmfGsxzrrdd/pYEQlf3bqJ8Ddx0b5W4FMakar11k0bJ
CT8xEqr57DpMrTqyhR5i5OP7sKl+ThnR3rTRdj3Ff6iGrSFW9Au5OVsz+qFw/ppSpr9bThjLmaNK
GqhC9Ob448ezz3PmkHsBu41iG54azdtpdu+uppEWYP4DsPpA/nXhJ94WXw/8CUjGSuZ2+GAKwNiq
utto0PdlVBbRCcTC/PIjDJzzfVD0ycHJ3YzvWBO+gGG+ZGZIVvMrJWP0+EbkvDSnenoyDL9ZqC/4
qLuVgSvzvizAsgFWpOhD+smhWcB9LXgKzbcxitrNWzqDHuKPVmnFYVGXddr3wuy0J4oSGp2bsHiR
//+19JBQjT3GALvBco1HfthO/gQzWGsWkX79SJmzL6IT8Fl8nRA3bePq95RK91x1VvQcqj5a2VlP
xU/lPfo8+3RiKpEyNY3PknGWIWl+TM5SIOK/mt1Qc8rNuWYd5v4Hs7RzMLTk1jlleYjTMNg4taW+
6m6xqaw/+Cfcbz3ex52b98YhJYbGbo3pga35HzvqKBxtBQ1jUs/u+uzCKwpXrSvEy/fla56fnUcO
HYeqDKA9YsfKqR1E+69FFEllqqIQsAlfeRU2lyrxfutTBx8KTCghvWGVaAQjED4iBki4VxO+5dqN
Y4bq26QNVbT1hdm7vkyTQjUZ9CMh7LAFlR9FTPhNey38VybwXshZLZxYYFm1sjhdR+XWCRN9/Z95
Tpg2KRMVj1aKhhQ9fUJdQzsjEqUkmNHquSyRvGYn4Zk+aupJO5gZVY3/ke5+7NubzuiHdWC0+N4T
dVm2WsMl+xJ73gXRudwkbddsl69nco2tRr/KzJqNqIVGOivnA47H5Nom1MW7KLbOyLJzbO2mQG7N
388o8B86tBUupGSZGTwZpKJz2r/+FUTQywWLUBJeAPrabTQXICOrgPwrSIXMRc6NF8qgdwpIeiGY
sr8SbfYTnbwnCudztGzzaLgMiYU+POGwjZ02BHfox2rv9lVAHeqgiCZeIgx81dS7hRpIZkIhbucA
O62YrfVhto+5gvGItd1+BF48kPuH0pVBaDclZX4oXB68Yrbf65ZebGzVjJvlrewbsR8kwZekrCu8
dYnCGZpD4RKvV6bArjQY9TESO34PU8AsxSIv9kXcYOuj2fDC+ONeJHlzJvj3vCxeh6qD5ZnM9BEV
/A/BgQHbrATpS47pHHNv925oZBapZDJ2XpeSoTIAe61pgMwJaO/IagZ5CTQ0P82Ew6AfdIonJdtT
OThZxQdSxRstNek9K2oKU8HIVm3wEbV0iSWdVa1cz80/MiTzkD8VqlVQri1Ch3SzZCDZiVRnL6Zk
zLKIOiSt1jrFs0omn6Pumjb/FmShvltmvDDMEVlVNulk/n5A5zCORvlK+rp8oRnX1maRc1brTPOl
MouiM1oct60UvzXZ289eT2kmI1KbOTm1n0qH4zKt70TyJ8e4D0+V1SX7KJC/MEe5yd7g0SJqXE9C
74AYVPDbMLgknBlwWJbCfeREMZ58enyodzMKYzN4Wo8QgDNaLqV2Movy5iwIeimLaJ/m5W5slP7Z
pMEdZUt+rLigHh716Q065p0+hzv63GS0GcQ4nDTYpoJn4l+Y3WCmRyenqaR9M5dHCkIBBFkDj6g6
x7VAzFlOg/Sl6SkRsDAX7ISW559FGyJU6dSjYM+7R2N/HPP2U/qwtkRAITidFzu3+5PANVebnKpD
w8QIhaL2ngSAoa4pfrBxpaeyDT80Gxex+ldBh4zOM49dn6vzEKoPNMv9noAx9I2hJs8ct8t1meLq
WLw6/SwmLML0HzeWr4rp49yX3sXheL02rfqtns+WCJvYuGuSW1DY/kOGLyRZJ5qzgWsat5v9FcIb
XWM/bqwSv9nQGuE5FjzzvLat9saE/LGKXYTnWJ6OJnkadFA0XzohXW9DRtPaNPtgS6QGcv6CPE8C
PGR5lkNlbcdO/QkrFTpbei5Dijw5xSERSgmGsI29a3vmKZl1YHmWokmz22JTuEh9Gh1XQz0vpaiZ
oAChSfhoKVhIZ9MDNmIqZFAeE8Xo2CeHAmjUknqP4Dhwdth+nBNQt3NizrK2RU0Gt7EMTV7qIPvz
fyPnNU85gobT8spgQD5S1kFg5ug++9ZqdpCd+qZrMvKn9IQ+khHF/RS4D0zjvw06eXnmhOpYueG0
jjsiNGtUAU5rUUPLsz4kk2a3SHyWBW5UrJ1Up8i3Ues0V9OlTeqevjxb89ceWR601MXmtdsVk9dd
LOfnYqPmxJpde7x5J1Oz70w66FhR+nE9txHR3inzjiXzA5PeIbU77xEOyjmCIjecMnZ9LaxdW7sf
gcQhZolEEGvc6MVZoK5snHXbOj9paq73Q1SIfqV76kMnQXEPnwoRUrD8fRXuOktYF30mcNW8BEGK
xQxJ6Jrkj9rdWuR81hFNJrOLkGMyCp5VADGzS9BnoBqp2E603v8EJzgYHZQTsSjGA3Av27qu8weW
Vaz6mbwL7CG7Cd85+nV0F9og34r5Ya7HOPDsRucOLYItLBzbn/TbvdeAnP+F0q26GY8ApAUJqePe
Iwbvg6zIuloVtUMqoKy+ep43PIN5aVOqSSdyXSL3LEwvufXDZON9gYcsGK8u/y2xK3HDNiS5h15h
n/9bchRTKxEhxyEtvrguS49p/xInYrwRqfseDVqEMzC1HrbPJaHhw2vnJMtmxiJ7wPATGqj7GCMQ
D0xde6IcBAUJ4epwoVy7Be2ZMZ52XrQ2/6Uhaj+iPyqfjdvDQ3uEtke4sM4WR3MYd1sdJRrx5Zev
w0xCJrOkhE/tyBD7HU8B5iSI2nM1xs4qnC1xBvaNi0DMAGiBI//Z9RnC/LYoueqxqgWYqraDaGkT
zLz2ITvrknVOthpdNzj8PXrrI2eRTpAGGajpvKSCxDF0lMrjE7QXT+/5Ee6QgH+uTJebJem0Y1VY
7qaCK2Uc5S2O4+40GdJj46CjtTKT6bakAhh2/8SAow1pe00t+9NVk3H6b+la3zgV6UwleuWVcinC
IS1j+CDpONqmff+5pMtVQv+KFHdA8O7nl4RYgLfGaHu40fo3VJB/RkXVwOX54a6H/KOZ1STKQnoE
y4t8w+UHPpuhJMnQ9H4Y38PZwrwsrlT+EUv3eoyTifo8Eob3yPJXek4Bd9734lOI8hKjvNvlSQXL
bstk6yJqfw3MqBxSUvUVDHJlTuQOUX/gbmiDyeg9SOvkbajjNUjoPk4895yRtnPTrRzBzPwK7nAF
nRl6bKcG6ZKzmTbXau1kFCNlqDKSxdpI4WUW1aBRBXBpmSrjq+1uioSG3OUcIOP4aaEw3NURhiXS
fO+OFQwcOCsMiFzeLYeniYJc2F/MOE785s/L8sqo3mk4xkwQBFf2T4YG5XT3it/jwGGRbJ2SvApp
9ojWwFiXd2Vmmlc4JFxNsXZyF5/yvODGR8XEwX4tsvDXgCPsfbaFvZN45FIYsKK6yDpZWle+951a
K186n3nS3EUtubPL6k25SYT1y5k2iW7UN3O/gM5kARLgWd7FfMIFiTrCgGQHymxAtcoB62MFp7lI
Lb0lrCcDnrChZRq4oBVtJfKBuTvZAPkQ+uwi8Mz6tD4wB735s/t4WcZMvDJqJ+DI9GHrCVuirRzQ
yPFHUDjvJovggcD6ErQoaf1k0q7/EmVu3MTsVDYxfiWwdBsPRORYBQ0MXfBRaXb11O2ifhOJh70M
u2eg62BZ0f8Qdh7LcSRdln6X2YdZCA+1mE1qnQlBgOAmjKIYWmt/+v48wC7a/G02vXFLosgigcxw
93vvOd+B5Tm0fA4b6LBXuy3qU6cgMoEpaIkU9nzIk+K7kwT5d9EcSQVO96OZ2CsKvpgDyfUPjSPw
MtOyR3zFO31ogMlls2YfenJIyrR1oQziXcVjwZbt5HV2mMwyp8SFzr9iUvljmHFLc3dAUqY6O0lv
gotiTsYDj+IrRAyG3AAJ+6y53TEjlXxputYGZO/Z6R5eXf38LGmZxAxHaZiPRRA9EEYMnqjPr10z
mcRRphzwmi1xjYbF3VNLqevWtc1/yQ79aVHmaPUqrO8gl/KnxjXKMygChUjOIxKQU2CAe+rQ+cYk
cLpNDdzNMMFXjHiBcwgOV0R2FE52r53oPszpezGF5rxJ42imo0IeRpVLC9VHfJaq4kvYZbTUm45j
Wv/pftuhIc6z/wsIZnu21OIp4/Pk14oBUoXbThsrcGPsBJf/VjeMH5WGDPmvyGHRN3w2SltYjIeu
nNsJI1BQX4kMn3GhyleoXzwDnS3Omjp/loVhVUfLg/p268UdbWJa8xc44vkl1uSXvB/6vaX4vKXN
wOZudvagBErtSy/N+Mw2XXDeGNrZnqpXwEZ/5JyLtUEqVjNMYqRcwgjjVxnTnUyG71AKplVZ8AZn
YBRuuVJldpLL7JCQcw3gi6tVFxk/+q749ls68pIroNKyJDlOMtc/hwGn5N+laU25caiNUqRrizQk
GimkvAhvRo6M9tKIAtyD5xsvNAZQ3fCJzh2IRpODRga7iDE1p3gonns1hVsWPqfZpW2SG9cU52Gr
AakWOemDzFEriyZ2TOGTLQ6StZibwKBZ7XLKZfVxGQ5PQnuzuCfCFDPuPbf124CQ3VtUzm5S0LQO
y1+f/gEM5gYYZKbsCgnWaCI9OxrhPLAKsjcn5PYRKVNqSdTDxUkc5Kyus6M7zW0XbfVGZ/yM4bsc
38ci0T/rXN6ffs+H7hGbvVj5MyRiX5++1CBYdmIcsjM8yeyMTiXGu1Q0TE4D0heGzCNUxfEOgOL+
+GZGOgpHQFRA43EPCgXiCZsYjKzk2o9JjDZx1oQvVNPH2RPo6qwJo/kwzNe81n6FaVKcDAeqRcXN
izBuNAiRVZ0AAw5iwGsMSsqP8lupDcwOUaNzNzLG8JHuO9eABpfRe0aChnBywq46+GS3dNDfeiao
L7Y9QVB3wyuRdFuMcsk11fLxzj9gvEsM2ruOaGYiyvjahA7mU85HIwit/7/8ikWLjoKmXoXKZ8mn
n9x4VbOldLRvlAbtrZHXjP7uSbMyLqJpOXwYrd3D4mFaWuN9P4+oAKbBuKcG7KEIe+QtaNJqr+dx
fe2lcy+Fn75y6tPTlERnpAnXfELs8ltvNcGam0i40xKoDau4zztyredu3dRm/TLk8pfQ+2xFNwmp
nRpOelN8w7moP8FH7rcEqmRb6eJ6N+2xXKX+pF2MCoPoImu0qoSLrTduvcriPYuH9GyE2c6M0WTa
rst8Af0295Ic8s/ov0NJJqKOsnT1t/wDW4R1J8GgNvgY5yoO+DV5yTlVB9AhXznCIKTs6rJ2CGDq
hhuOdWvDHuWtZTxBXFxqoXrAtJZ7SbhNFeBQkPnXRLjbLPqC697M622o/HrLklV+c3H04CfsKWtf
d3FyswFK34I6RhoaAra0gRT5GP+fliVL7GMy9NN5k6fAxNiqhqvrhSsUzoigmTqeqSW9c8nVbJuY
eC+TCelfPbbo/9SrZfEUhUpao9wYSkxvqcXncwKyNXURphXZHns5Z66NCP34+cXBmj4vQ8s1KA6z
6TyodpWaqhMQikcMEtPnKwY+0Vbj7XdcrD6JGnj+dWBIvxUrL3Ez+eYVjLKXb0Nv+/U82MFlQcTh
wApXHsqDw3JyZV5Wr8wxwBiaTglvinXuimC8LYuoBp1A++E59smWmY1QMH4bw8uy6BPN7yHlg6Mm
dehFwrOjZlVCLY3X9KfUBGPO0NgPW/3kuSCLVi7SkQ39I/xvQyjPU2e7zLSbeWMxZeUfMsyoJtBq
OpWXgGVo2NjY+XAfAWbCQEMj7pjU7safp+jsqgU0Gc79VmtduIvxq9VBrzT7FjG2rV6i5DHUQNlc
O+jb1pmqy5Fgw/4OGTyXjfcSO7q5AZmFhuHf/7i8cjsHZvFyjY0m88Cf6pDoYOScMG2c/Ta9p13T
7el40OYaJ5Gd6Wi6KzEG+cZSTgNbLWOZwuaqaUmLCrVEV01XPpDyOMAtuaWkK63yJgKHE9ZgXq0I
tkONEdahf/aFsYO7dpAUvWhNaIJ+Z/YvXbLZPsf+eaCdDapLJQSILPEdOVKzM7E28/2zGGS5n+Mh
THdOEf1MRmMKMCEjh4aUT8ZOWJdM7hBPOQSsXLooR0wlp/R9HGKqZOUhLrgQ2wlwgG7xFidhdP48
1Kc4eszKLL4sGYaaS6Qc4zW8s305x09yj7wPy5hW9fJcJhlpBxj0Xa2K94ub0VVkqeXV4nDURic9
YFoCiW05J4/0k89FYFnGMhWgBeBbtSz9z4I2AZiuNF6VyfDzfFsOueW402SzxlrvnAw3hqaSNO2p
5GldfhUrpIIMTXitXABT1VlZlDyFxJTioCyyq3o8LOps3XbU06U5vyeAG4dBM+2dYdKTnrmfP0AB
DHTJu/ke+neEYvXahF6zFUYSXQa7p0dDBrxxguix+g9BRD1bfEQYbG3+zknrEmioHznfBqCHR9+e
36OlK9HQd9zhNhZ7kyiVbe0kgiajZT2sOBEPSMARI5SSjqZL8AwTwGOHNIGeuyF3FW+5UG6ncrLK
z2VQlie0ANWZDyw7KHfZDXzj+bIsTUNa39Q1N/athJ5WxxFYuue8jJmZ0J3ZLL8c617b6lTeK0/g
g7SOqcEhUfZ5g9q7zsqThhJMgT+rlUiq7ow6lCcF0NLJTEBqhQCXkJezwrX9wX1es2yUMOOY0tRk
MZTpqTQi1a1sw+c2bhUkbbyGXjzBwZqrnZwRONZ+ne4SRsGvg2gc7klRfhpsGv6I6ImzVU9nRplS
0UjnaWWv7jee5Nryt8e/vNIbBGVyxlP0kWfwtgsrnc4cbtN5VKolxy6MI+Zo7Bd6xrnf3hNgB8gs
cmz+mBGfWgwie4SFE5O0WrGjwAs1cARxy2A/4+d1WH4VutYTKRkWY9tEXHs1Y44qqz1DKNwsNrRS
zH9caUlR3NltOzTS1rcwfA7jCim+Tz/wkNYIF1y4ZZsm9cz90A64j70T2nvnuVb9wCwrf3Jk15u6
Sr6lJT/4TVkzA7M8Nlcucv1zXSLKmF9gBgzXLLaml3JI9HVBy+hAEmO90wzkbVj564dhuN2qYL+E
XhXk15z+6TLoWEYeUjVN/ASjBK4XMw5KcJPoZmb3regZgAhpbMCZI2EdV2NujOUeXKE4An86lqqn
L1WLXxUxJ6w7+trv2UHzgNQiRbbO1KlLwBm5gXNc7xYNTyei+eI129Cl4pJm3e7C1uxubQcPCvag
tiv62bigg4kO83vfTd3Wpei9+2ox6NRh2gY73rrBg/MyeS+aejqUHlSdKo52kW/L+xi0DfhEhm+Q
g6M7HRqWChRZZeZkGPvtvVTC7wYeNocbiAiXI+rmM9jdyLz9Utmawf+7t8m8zCaiFZNz5lSY6CEY
b6tKyEssOvtsmO9jyizYUB+DRWWw6A2mtv8dxXF91HTHQLErAQN28JxhQjrXdESY4xq7Adstk5Du
tZ3d4tmPYkCfkY43o+1ObWIQPcVdEGCfFzPN0uzP2coyYBlKDe2kg2+YKQDcQ7XTLbS65VqVU/VT
DePLi5asJ7V0ltUfJo9eunTggVQMr4JCcEHnV7VBwEqh+VhhjIBCiwLbuNsaE009+VIOjfhAS++u
RkXuR9faHboBrUmcEddRlpbzq48/gKO/SkP50NFBP0h/rRjWIfeZlV2aj5uGyQbRc1RjnE5m8yfa
T31f1WEJn07qhEGIEhJi266XThOyv/iz55TZYbWKXdvbhVOzTyKRnaT0YxQxDpuTwM8K9lkh4hYx
l6vbBUo9+aqrb375gVRK01kAFDrN87GVHrwgkUJrK00D0/vCnQNXWp/7tNqlbnf/vLgBsEh2cFHo
TrshEiVmckhjFZp0WUQ/U3CT6cpAq64PxMA7O0YPT+A3piMuBGB8YVYdkRN+i5ib32nk1ltubvrB
ELS1mlRyT4RwYqwnJu/rZc4XljVKm5rc6E77Hceo14fAb57sOXI3Q65PGxuqbugY/XvAdWQh2WWq
A7e8ylUbrnZBXFbMRKlWh8MCqTAjOPxjMAJJUrcjHo5dHY/ZeSlclhKG0ad9bMz0KRtdOpERoc3S
8jRrFWk0iFOdkpNuE2kWNqCsqmOMMscdwqBpECOSRxdVvEFDug2fctgKD9fh4k+f1eVGGdmnSEr7
RCPXVdI0mGYywNMMa8XK7fmVve3sgUBZUy97L3MkkietHTdADLyXkPYB3kfXXdvKP72AkZYldj/i
MGaylw7vcIC9A5TrkQkoH8abkx/LUjXyU/FRe7gKlsF9SIVPklubrUKH8Kahiba9JuNtDJjurXKc
Dztr5TZxDb4P8oo+aWJMrryLmiZZDVKx1pOI2egeHybu644YtPuyiKr1V35TJzvcm+5mtAQfcQHN
D+4i0vrRhIrBzO26vCrTGubfaK91zeA0ka48Yn2C/tbrxUgzvcUTDY9v39vQaFvGXHqXV3edAM4u
KTF5Mlj+PDebqsAgG0q5c4RnbnUXC5ZPZ+3xNo4BGp1yrE7TAp6srOZDjTxucjSM29AN/qYaVzZ0
srWrGpD4sFv2VcSrC55pWbypHw/UT9FK66NflR46u8/zPnLy/yWyZkkZKbkUYpn59X//j+MrejZ5
l9g/bIJN9f9MHEss9L7jbPjbuaAgjoswu+PSf80DOffYmpH2LUjyZVhKIB/6E/QlFC3eieu0vfXN
+lcOC+fk61nHaRc9m4hBbpMBM3MUDp9hB8W8zxZ+bVvzNpNEiRqsqE59jwEvA6nuj8Z6cSLODXZE
piMMjVyI0Agxy/OyaEDYN27ZkPOutlGpwrOWV8ZtLILhuuT7MR1qucMRjrewCFquLQyjZm1TEIax
s0r9a6vGiRJs0MmFPbmfSJ6es8Z96OLYOZp+guqM03KKNcb/bJHmWH83qXrpqDnOpcZ/e+Kt6taE
hW1407NtoQ/5cXkgDOPl/5+DYf8PpjnaLteiuheGLdz/kUcqvUFoJpDorVUhVs/cYYviv2PWzlLU
o70LAyaiABn+fM2ADMqjMwYwcfgtfhv1d/WnsgxQXU5+x7prybLLuhae6TBlu0H9smObOSSDZnz+
V8sdvUuYZ+FKVxYvMWv6Fbb9c2wxf90syuIwSFDaoFeCjq6+6CoI8PJFJPP/fhFr2spUwVdW0PDA
UWsjyq7ap2Uu//dry+baqR12+ZrVDA3Oc0b3y2/++/uWry2/eflapDvV/5I2Y/JA/gdF3vZt37AM
upO+QeCs6f2/eTPCjHvuh1a41wD27lMbpNGyeDWX6sjWwu1ykCfThGAGYFbk4Qm2sOos9iw9eI/b
EZCB8u5YIXwFzyTrIzAb8Fcxgru4TTeoheTDQDIEUxiIZa8j0nYJRnRmDMVFHv0kggxpBiqF4+hN
fzoz3FP/kZJLw19+2EifYtU4NAhbysqpAbDkkEdzLET2k170/GzqZL16uA0vvN8RNIPh2Q+DDkil
0J4j3CHQJJeaOSRsuazN8rTcEQo12LTiHHhLpEMualIE1bCkTMb306qqFrmK9bXMBWVY2wP/7G2T
obRipMG48Df6TENpDLrplpcnWjDAamYGXAhlPDId5vc4jLJ707sQQ8FtbrklSLqhZQ1yi0FnClx7
Yf3pYYH9HK/USldPK1fa4hg7Jgm2XMWA27hbb4yJBolNeTLUQk5UBx3NZocgPqQ4eGPZ7xsfHoST
S+eUOLBSwtTpN9hSK5hu20ESeyRi3HeG5oi74RnpbeAyQ4LScKfpEKPZzswDf+lwl9gNj55u/JY4
NPd43jQky/F8NzlbF/9DDEEGapU+7fOa/hTtxHFfYchi0BpX4PDQmlU2D4efw7mtFUjMLWJtB8+K
VDNFJO5lBi2v1/0j+OM9Urzw3HXRJlFNTUupzePU2HsgXPZTHUw7WQzN1fCbrWkY861263xfRD8K
rSZEpLTbO/iRZBXQSri30ZWUnbWVtP0/UAx/WkUVr2LopUfLjvs7aCJGvug9W2FAorWM+hE4AX4l
632u9GTvqb4hEC1akJVB8PGQmt/LsuygujApr2rItlVKTEXfMHq0REkeYdXZz2EplzlxAFVRu0a8
X2jC6/IOmuxuQ4U+OlarXXoUXZfEHzMKfK670YSQPclHIj/GCLz3iCh87lq6sAjsmYMElCijXsj9
aDTAyVJ68G0YM96y+2MXduNLHylFQuC+Mf/f1W4RXmjESADvPAA+BcQS0aD5Yt5wRzI2umKSN23Q
7/uq/CVzeojef2N60t+fRzdIQ3DS0UxwRDE1CNliRlKMQzyH0BFm4NNhntpTo3hVy7LIJnChf/hS
kFs1ZcmltnyeaNNZBcoCZ90N3pvHyLZOsNFbUwe/GZc+nMaRzBsquhEOP4Zoil8dH7etVnjm2u5C
a+/xra/Y93MI2dlHqvQtOYKgvTT8+ietnXG9wJQ6hwCPGI/lFlFiSQYJNGjkzYSr1ZW4ORTuO+Jn
NbR6jIpbq74sJ+eyuM4wHUvmGaCwgtPfpQYvEpXlfFg6X5mbDnsDUbCpdAdElGAZS2g4a86HItn1
lO1dZtZ3gAvTJoybeW/QMF0HSO7XKPKj3aCavEEPZ9mNlMHVbgmaMfMYDr3A6XKKxl9jWprPYngt
BwTHgMXMqxEZL4LQnhWapZpPD648UJDZxh9JP0EscXPLYHgeDOg1SPGunGIsJf60Mbc6ghoSQQCG
9rtryPf5u9SR8aXUrXnnDAbGuH8XZN8W+D+iZCXNZGsrPe8j0TF2H3yh+RvPBPiBv4qIlrQZrYPO
lFUy5ESEPnkZymX4rW9J1PY7EzXZaVmkzWEwJiqPq8JnHCuNTey5ERWmzlC3xWzcsK1Qw8I2U78c
JOFXArvlBld+UWIzmnCgljOCuti7z7V1wCtRX8q29FctNfahdwLvWQK8n5Pch3eRnNmV6DcrzQdD
Z+usuH4FNNtjC/+DIsQaTr16VXsIh/CvH3TEEmzBMLHxq9+iJHrPhd/vBwU0Esqr3zOFpB4zP8be
fxM5qKUqoj2LEjG/JLQd92A69Nc+rp6sZN7as/YDcnC9DebX0A/7fUiEFQP0+Gzbs3U02b8bpdDS
FMLdiVYjn/OzbxAzQGKroBshg42BWw1c0NTFHHRZuSIpIqYfKuNdowJmDNcg/wEtiYM9LwO3XDXz
xWWPgBHaXv9CwjJdoEkxir2M9lUwvjaxwKXScqwPutYcvcY0LmSEICRM8fMUo/E1M4KfM5MspPHk
DWkFCWmLMkzLvKuX5vM66EZoC43ozmUJj09nA98WWuutOriZUo4A59l4CQJrQJUW7h2mUPdw+p5J
uHPI4gjWNgziXcy05gERGW08iqsNKMORsRxZfFod20+9wEPqCOMsatD0nYHNNyw+EIXN6ZpYkbdl
UtyIMdktg2O7r9+rCB2MTIvm0vHD2tBs/DOCMbuYTZjBYVXexdgbH2FpfKsLaPg05C9dToPNT+Ue
t+8GYn90XCrHqergYIc8sHroPwJJHxCCFFS3BjdJZ+TYcEY2EeKm1st+syxD2r0Fll8Fm7J8Xfx0
muu4u7I0fqLEco9O3u6x/M73usitS5wJ7qdGChtuxFrgxTj052CC+DeSfVEDX1tjnJ02Lu32NQMx
h5BnM97YmpPtx9acQXLY2VlAcPeJA7+PsQDXzuRsFyra0WiolrCO0aBrwYwlppV80gsrFSEVJtnR
VkJFyUx/PaojeuEr0++aGIN673GBdHvxT2Wu2a8wUAnuWJ23l2wn6yEkvBqudXYMGN7YYZs/5hnz
mW4CKRtl9qPu8OMt7CmfTnE9ocCz5sh+eKP7i7xr9nNz/ubr1i3BmAy2ZjiRx8GDMKQPuNrBoRhC
UKqZ3NGiqQ5kZBJtBjn7qcwjeUq74p5PcjpK0wzPk1oi6k5Tl8Vl8Rrrtfes4jr3BiHNR/xum7/c
zHaof0KExp7rYh9oUrDak0rb6wnP4O4frFzN5BlVYeIlxIJdOXrfHCedLoHqq9RmwbTd2LjYSf2O
iEKkLDeJan5TZujlFzFzDojuQD9fgdv3wgcEUvVpAtwQjXJfcK+0klHDBAo3YykJvQziVZqUq2Wm
Yenxr4Yu6C7smJr3NW7Bxk5I+bPtp6HnamQDmd6hbo3WmoYtz5NlePH0eZ+D43/XLBcNdVymX9qo
+AWjklAgQj4awiAxy7TFFv8ZPX8ljqkcHJPIpd5z+qMrrw9Pmj2PR5MRPwYCHO9c292NM1n60xwY
2oY28j5uI0XpIs9q5WFMyN0uf9IyIEF5OKEkKtPDwqlChAAb0TRXmBFjpOWjfhP6B8YDBgFmaaOQ
uyUgFZR4t0XLgtVhgvQqGa9ogwWOnWHpugoMZni0wQ/EVMqdDfeTkL14oC3F/KO1iRaC8aCgCMyS
syr8qSHbWTfczLkhoZ1JHQjiotaxyBD7kSWe/RYbwXOUB8dWjVzjQsqGSat19YswPfhh8RVNrbVL
yJLfV5Z8gQgC9z6J7PXE+Car6Uu3Ct5TONZu9ilWFkyfXnq6wvSQEsydFrILnxsBLhm/vL2rVN+e
oR0Q90L7bsG3Qew4f2YT507zsHPbPOiqnziirT65mO6EaQzTatK+WjyxO7+xfyyJhnqHkjCGeamp
PJFUZQigaA2pOtpkpRtDBtGqeZJ0ly5dkifo/Ugym+rJ3g+zvvftybsmpQUClr7DFr32klrXwjEZ
zRQUGuFGm4x4mX4ofoM/S2HDPkXuEH9t6/7EwIys61QMBzLhp3WRS1gjoDc50ooYwLu5Kd3eoGRG
T2i3/TaoDGOf9/mZHcy9irL+hwEDJQuCg3Xe4PzIB/E7KSxxqYeUMt0cXvAp04iixNnWY2V98dBj
zVSHF5H7+jax+p/xpIVrA+wapxWcTLOka4hPbNeqEODQ5sA0NXArcegfSsUuKvUQofsEnNQHxoQA
Ll7njKrOJKMnGyvri4sFNx4xJICEZcGAt+kjQ/AQMODMUsKDFC4UNg82n6FvVxjxJOib8m45iIwC
mzBCZmr7jnnFMyz43WA1/a5GtLLVPNLW+4q/yJfGvM7h9DCbzodLpfi3iYVSWw/CI/FJMSiLLzh2
QXXRMeYvg0UuYXEZySAPjV7oJ5qi8kReVjZ8t5ASHkYHFFldTskLUq7hH2Z3hFKQS3TAvkFekbLl
2/70ZUDm+pKP6PjxreWF/TUSr/gCHyA4yEBG30DMH5YdK0F3wRRuKKrvNgoI1MixvGq0Qjdi8ECN
B4M8m26Pzju0XmNQK1eyh2ZgOelw6HKnZwgcZFsamIhMMCjkzvBiz/SiSiBqQJ77Hw1Il7XXAGsY
4yh7SWqcUfpcDOs1U7Xk2qslbQnLS5K2RQ2vhysOL+2Q+QMYoqm2fyRS8O+iSX8ZWrPfL21ldwC5
7WjgQIWyTnQqsSNKrHgXeBIlp17KbSqFfRsUEt+dHGI1yLraUT9smsppL63Njqs+JstciqS15Iwy
4G65HzVp7nye4IfaykiEAQPDRIibsFNLiOdsb+n2D0ba9OcnrLdySFtSduPUXREEvEVBYjIwSMOU
U4rmfcqoe+OhpYfamTN0SezipLekVdl5Xb8IN/5pkn13yIfButj98CXVSA/i39jxh3yfKbTzYyx9
8ykOi12ToebVQc4+BTgPjMB/2DZh5aPFsFa3CZNghy5fLRl6m7gynzWFrUo6EtDaTlwxoRjnLkpc
ldu27yMoHrka3XB3f+MH7O9aNZhlsJBsZCen9acl1lW+2Agl3ZTV3abnD1zoczQXwqYEDr9NadRs
j+ZBc7gIa17eXgYEhcoNuixEj8y7OgqREilF4bKEFvFaobXmI6wNHRMkaY6PsMNgvNw9OK1CRn+o
vGSdw1FmqWj9c3qSTeH5pyUJ3I/L6lp7CDgGN/a3tJXIzYlTMzjmKiFA1Rl44bkWO6L5PjmdIh5q
BhG6ABBOuipNlleZ/+AbrB5akWN0xkoQaum4JqZYY2CL+S7nQr/Cl2LtepMZPUFxtCO9GI1bkT3p
UPIPFHewBxoy3cAO/KpVk3W5aWiKv1tLeRYiqk99rp9tKAP3rPcB8/vmq3QxZalx8DIYNgSpX0ll
wWFQqvEhxmOuWd6r7iEmrZHSbAaHzB83TfQjgGyUpniTpaMM1W76kbrVt6ic0ktpNfG78OLTPwiw
u1vl1RQLDbhrT3DRsgjHlnkAdcFu35czpdCgC3Oz8p4Fg0HptWdolukJnkL1jKTJxd9KoGNxHpq0
u3ruG/YS+xg1ssl5HKfH7EXkNGS4nDjggpNhDsV6NDB5/UWemmXaoe9zHpGwKQ5tOX6KGdIETZmm
ssGWSyc0ScZqSzkvkmDVq2F2kIjpCNXxvhRoXVl9pCrrvmmmfk9o0rXjYpErHZauqk+P9N8Z7OQC
k7N7WJJzi1cgNYaBC2v4ZWExNyliwAHuM/FcpLyMLRUCbali25DUuzP61HuUJQmODjmeGyQK2QZl
E60yH2N/zIEQqKhJ23B6gM6UGHvok+1Wqn4i9DKfb6+djr73hehL5jEZ7f3lMgCeETVJU117BD64
B7wSMnOjb0w/RJWLjB/jWlvY8bZCCkwqIB//2HKU9APM3WCJ5hpotNO6auSH3U0PD2TjNuIfxrv1
LR6nH7XRzRSF2ONx03zvWhJ2+AgnpOrxZ1vH1G+Th8Ev9FJtG3Ut3jpIyJU2fXXi/FhFk3uMf9O0
Cc42vE7omHAyoWj9THxCdDyPxlY/6nxDwEqQWMir6w8/a6s/Rkr1UhjOCmt/dUpSK9uF4jfUg+Yy
lUWhbetci546Pf3RjGyiIyfSSrpGeLMx9tTAo1LPic9CJuxt1gD6f74XFnNgvD4GwJ5i5llrQG/o
dvTUFsqDxyB4l2bp0Qk0ckNAxtYVmb1dPpSbzuHHVpPL2BSy2VP5DxupJad+tgmgjKcf/FPMHbXp
1hcTGShj1F71pvQIbM73JIiW4Lo6TM56Ry5F3IlVdHTU8yp0v92TY8EVa2nG0h08pcC+kB61ZD+e
k5ouRZzOcKd1gBlJe/fAoXE76rPLxJ3noje0JeIgjymF+bNjBDlwFEwVqbaHc1EKSrrDYuMQlMNH
Ls9yXdsQ7LBWDFvvU4vImOoKW/mL3Ybz1TLHr4Ef0aWppbn1VLpt2fcvmtllB1P28bEOg/NSBJHK
/MsvR+1oNLq+YeYRbOiirLI51T4iJGAg5flJCZSROv87GSEoi1v6ZW2HO6vwKok0tfX2JHM96mAI
9nWKXhQ22ZfWpDeCm/P37Gntu13273RUaYbYttxJ1VoMLHkvEY0czZS7gKXgvRit5MkvDfzKEbN7
RqL+PkY7cFuWgndQQvcgNSJfR0lt3adWN8HlgKTKdCbKozH/A+MmOWlZbd2oy9c4g8orGBtjW048
ajnigVVYjQOtb64Ueq3vZkWuHTU8MT5T4XUTKW25A4fRVvKk1AyvnqZPBwDd5SWLhLUdZ4E+VaGg
GlQAe0/331KrG6+aLA6xyc2KAJjugHYyh69gpM95LigUw4jIGh2Pc4aDZken1aGSfnZbYGWaNZMB
MTX2y4GEv+cwwCzJj584ppwO9ww+Gc8L8ZeOoazyCVohXhXmeXL78bbkDjPpPuL9NxDLDfqeQoHZ
g8kbnQ75K5Y/JvnYJJOkcNZuVClHMgqI2qiORBu/QnkLt82OdlqEdE+p9opb4Ofoz4q8emROefXI
o1GSIuJHTRe+k25YmyA1qfDKZHwKvfyLhyF+V0je2ElJO5uu/74oz9BB7QOdwYwK3QGaTpKQBq+Y
lkd3MlFOrv0EKoIS9m8903/Vh0jsYygVmEQQ7SO7xZEUYJ4rwZ0TJI5w87RAhLulRUo81l6fqUBs
9DwzmFUkaOXa9YUQ61BzUYs6ACZQI3NijahnlgVFTHNIQZ78bccsr3SnIYIpQOPeuMQmjgyxDlkj
STpMnjNft7/OfHISysvNMP7RowHUJuY6Z5CHpFScEs9j8EDYj05Yxomh8rHHZbEeS66xfgeTa1nq
hDjSakB8vOgaTD8jbyZ0mZnqCXf0RkvxATXjLptOSyfDlsZ0wKjerfBHT+B8Bopcp8BlwJRm4Yoi
hiYCok32c8EIio31OsV5e6crae+FMB44AeEDe96tsib/5nqxxjv6oXvgjW1aSMjxhbjamvlDSzGq
FHkegJvSxAvxYusCwPMG2QVeg1oBKlVhm6oSd5iCV2vQZ3stMq/azfoY3nxiBnZFAWG6D18QG3Ox
srWn1EZak4fyTZEE91aY8o0ooWCSfMFyAK3C19JLy/1/589BcfGCERiDGJ7SBEzlkPNoSJ/weN7F
epfl5bdK+VtAagan5dU0nPVFnqBGJNC/JvZ2bEOwJ48tN5I74akZmExZn0mwGV5oyvNTLhjTIQUa
yXklsXoKYrTmPd6+NoMFYHXmeBl59k5V4m5tBLCD8PV975pBQ+5l4DKZ0782c5Sfu38XiceTZzir
cGGleKM+LaNWgQRCmzWfhp31RsqU9SB81XlukmzVom2UVtncvDaob8urzrBXfYk72oe/WCPCEtEK
MYS9CxxRQe6YUnfb+DTABVgrKvmg3RM1E/BQMUD519IosY8T4Zo/fDDAB5MAs8kU0Fmgp/fH0iJ7
0jMchEQzvbk4GtP9FI+vI/a/07K0I4kfqZjeCkAlu1C5C5Ylcujb1lmGPkV9zVfg+4SraZQk9LXV
xrHsHoZS//p2fvMKespoKmz0TyJMdiKAuI9LnUKAC956kUYvIukZPhMVLaZc/OI2io/BQ/0jXjSo
gvyE9Z4WYp+nm5RynHibIIkPi0+zVo17JGnk/FppuYHZ+8eQ23WZt+eKeuPCKfjbozq/Rln3vcn+
i7rzam4cS9P0X+no60UNzIHbmJ4LgqATRTkqpcwbhJQG3nv8+n0Osrors6qnpnuvdiOqmDIkBHPs
+71mbBEd1SYWu4V7mV34cL05njrVMGnQSIlgq0QeDWH0VpvJUJTazhrxCVm/7WmBTbsMp6JyCGBd
tz6Dh8rePKXaWQxpfoqrwBDwY6i1djHMDl0u+3570aYUT6I5wz6GGtUk7/mwqiM11Iajqdt7Rdhz
z0MHeRcuq0gzO4xuFz0KJCEU8RaH7V33JshY2E8tiZ8YDtpbyis48ElhPBBVfmn6jzxqXyP6+S4p
uvqR4vm3ok3FvmEeOVEw8MuwQ4Y0cbUZCTbbxM0K7F06h7AUNjlblBrzyW2xyuvrEUf/WKGIsIb0
NFqMsjxDt5VG03YC0fSZvYaTFrXZfpWRRCjaWWynx4kVESgDFeMyVol4GNzTtBbOskShC2otEU5O
fC7li9VXvoWT49GUxN1QWjf1GjG3LO/R64A1q4mA12XgSBRJCWUQwssriT+s4La0uP3fglJ7atKP
N98VYrmhgYCnzKsyxoNNPn+77Y+TCmO4LxwXSaFoSISblnt7jI2bWFfvWid2ttiXEiOnYqLcSI7W
gifGFrKs461eSatFCDnbVFIyOEmRnpsOgTt2dYMBpXKc9HHID7KMs+5Iezk8sLll3o44DHjfeFpf
ktwaT9YyPtbYPP1QBGPh6HpIwmDxyPWFIhl/iQEyp5XR65g3HdkWuunBAlmQ8iriMrj5tAuge/uV
iZEZXodUU2h5u7BCjNRKu2yoFhSR5Uum28NWIAuh21d7W64JlwKHecsAq9tUxvgB0W2ww0HzZGlZ
eO/IF3zqMN8IF/VQLEB4GfrXLSk6zl2SWq1HbRt15mTYdz1uvoYNXIB9euTHHcyHVe7sYDFL1XOV
P4f2uE+t+dHSC3FO8sXccUbRxp4Qb+aK/hiyI7tx05EXe7KpCb+sUR+rEtXEkJqkz9r1TYisB/YO
m8gOkzPhU8Y+i4ynGX/5YTPLBzzKl2CCXIMXQ+6TzABiTMVsVeVoEmVpRn2kXITdOySBU7okyjHI
sDmWnrgDhYe7tg5cKup2sSsM+iLVj+IRsl90KPKx8ILIehn05gE3+4aMgrNOvexmVZaT4I5/Rk+q
pVMGr7HiaLulhghph6jSkSoGDgafWOWZspa6vmiCcy1Kh/LKAn9Ul3LJ1UAlNqCQfJ9SGp0MkapG
9ccI6nT+HNaEBw8xWrdxCbR9oI33q9/abzHSwpm/ZLK6AmDWY/iGrbYZ0g3WFwgzjF/TiDK3Z6bw
KS2gnMmIQk9tOOdoKkhCVgwD4YLh3oxUM28MUqaoYftr6vJvZMfQSYDYgiX2gpV4zxrL2gYlOG5E
B2ECtxZsDkT2iokQFRkTyhB7IMmz7HDPDqBVpUHzKWBu2FVSf4aR0AgoUx6m1iDyjVEDdMxB8UhQ
iNJnlq/r0CjtuupuQ2Q3pHOQkGsNgmgKh6EGZxpQQNshmhFU+ZnESHuXV7hueKKHiN/hV1SQrJhF
nzNoLFhvxNZlLGP9O50tquG0pS2i5Xo0woMmhQ6Kso+N+DGzl+FuFCaA1Kg/62wpz4NFwygDPbyj
2T53Qf3ahEJ7tEy9wDFHtbAeRivfwY3wnDA29uZSfJlnWutA0i5M7Bou8VxLLVcT7jWFsWEVTme9
SgqfSi9dFyJxFE7nMHIQTo+62C5uj7Sb0rS/VKiRFuzKoOjaFQLxYcIJSS2Ah0TZLIfAjneVgNy/
vlhyjDKb4oPWw3DI20heZM7blrj1qcK55xYDm2MQR8f1Ox7SQyKwGzMCvBFjXTrJgZR0C5KHLqPT
Z0pf3WtKH9w5RD7BUoRSDVxeEb3osYCagHWRpOgJuIAEb7FDzQ8kaT6sTjOdPpOprZa+jXXFpe4h
yoZVgrk4LuPNgME9booRZixULha5nhCwJm7s2rgJwf8PqwWOIRHdSZtu/pxVKMw/cNwM3RKGgVOE
ip+mZv3McYMCxuk2dbavEAOO1AIONhFEXk/WQj9X7X0m1C9F2FxZZw/kPIdcx4JR0jZyMhKr6/oG
9tN8aku86/sBRLkeMDzL1JSOjZoiSoU3TuDt7GCCHTtMbqlgWxZEyFVo6pY2HY2RdZdNF91YcJgR
o2NFDiFpqzh4MIPdoE8Ph+yUJodSykVSV6XuGlkke5Ove5ps9gBSZ4ONReu71HywamRY/vPb5Irf
3SYb5MjWDKHaBnxY1fjdbdKUobGnKSSLtS8wN3NAjdeXRDIgWiX+2FmlzkQDcYCKa0qFnojHx4pa
9qVs4T65qoFI2urKZyI06R9N8uqQEHCCwW55hbIcXMy9LKK+exgIhAauSOT61WC1QDPYzOoJJbU0
yJ4APYe79QXhLuntDkKZQsuwsZS/6HJnuGvkS9dWn2O73sZQy4+19LBvTIjUYy1OLnM4PnL8qNLL
eKsVItnb8md4nRe3seIiS7THc6oCCwlZ5f3t25ra37ZPqgpEBg7/d9KtAq9//VaTX6ntx26p99yx
hIZUVx/mwYTjoLUV7mPLE67L5Xkoa3GheBBtRBc0LzzVhgoIE3s24dtfi+EFZsBe+il+ZMR2dj17
vH3bEEkwFNQebRlZ5soXp4iYaZwap7J4JOwkBojfxDrRkQvu8PR6tLEnLLp/fSliWCpr4/iPz9P/
Dr+W99+Z0e1//Sfffy6rGb9N8MCfv/2v2/hzA7XmW/ef8mP/eNv/1buuZc5/vz/QT8flz/96etu3
7u2nb/wCKG5+6L828+PXts+69Ry4EPnOf/WXf/m6HuU6V1//9tfPZV908mhhXBZ//fVXkiluuj/0
Inn4X393ecv52Cc+3Pzh/V/f2u5vfzXELxZ8W9VVcc4gE1fjSOPX9Tf6L7rlapqrW/wLI0b/618g
A3cRHzJ/sVUoubBxySQzdYNO2pbU9tfjmZah2fRvS9MYzLS//v2yf3p+vz3Pv+ADdl/GRdf+7a8a
WsKf+rsN5ddyHIvjWK5hm7b4HfV3iCOSVLF992o/gvqudhr7cly9UDs6V+LLCUMfn4sgucNBxosA
5PCuAQ91g5xEkCh5xVHvtUhg8MMwboFJlQug/3swJu/CBqDCrO0MyIUnxrtdsBXAfc5Zkl1TuJtA
rZ/0JHyYqIE7UIRGEmQ2i6CevY6RStXe5Yrv1Kq90QvOytYbgA2DEJmuJoKr7QnsKdUb6jRTUtyP
lq34S5SzXqkaT5mQGhbmgJlLxEfVbHTwbrRajsQfsfL05FrttcH63+vCfNhkKvHnXeNe86lONjww
4OuGvRGrrAZDGRHwZyPSACiSfkyG4Gohvo4FmhquU+84ZKBSzNA0O/GTINiLiB/xFGX80fAQo5Xb
QMzhHsHm5UYtj+upgZZxxwIWG3GPGRGHYovOng07a4xysGYcuIEafiheLebdbMz7uBi/JTarChV/
TnlhSc5dGELlxR50l9100wF2IjIkqZyivMCJW2d/FMReFvXbQG0qz3S4i61CaDg0NhKO3bsa1NCr
df6yqYVfzQmUbj1/pxnPE6UJPAjj9/W+qEQvVRWK+dGRpYuhexj1mHoij6yehs5XBcIP3aKE+2qO
MUTnqB0Pvf0KEom7j/DxKuaiakNCd2QzY0ZU7YaaqI2sx9J44J47AZiOWfgVSdY9hEJ/qipna4Vi
3wdhtk2j2dlyR+APaVSt+tAfiO32GxOi0DRfbASYrLB4EmrNCdq4OW8JmH6FRpxuwtBoNiwyd6mR
omZxjOuMYBYdkU10PabjQ9YcGwUOcisw0MJL/THThmKvd2nJ3vlxyY29AjK9qWyh+JrrfsLX2xsc
BF8KbC4Wlg3IjYbhBjqiw9qWVde+qPnipUKCgrB2oe6gJIWWzTObm69NzycU6+JQi8aywpsWRfcy
ECQgFON7J+gC9SacMjzOCC4CVqAXWHRBowFQEspNwx7DT13zwRbLQxEQEZJVLZ6/C0bZSd9uF/no
LRmjXJufSMTeuaxPG1X7QE0ZwjZppfTVujYvuWVgSjnh6ZO+x2xUNtaAI0rf7yOwWW9JeAhBrlzL
Ln5P2Uu7VCmD3DoWSXBtczy/0uUpJOtoGsmTxotko87EEFGKJN7DoA1bWKjEmm2xtaGwO4qJmggX
lEUMImRE2dlbmHJrMyV9VxfrWsx8clI3DNel32T94Pcd3j7RzOYLhHxtE6FqXfrl2gJ70jPd2Ctk
z5W5pJYlM5Lo6wsEOQwiB/I0wPJl33+ceAKMBta2nqRLBwWnTQkcsmmg7Vttxjq77Q0m6mKju8m3
hswev66zb6rO2huS0p1mESq1jkat0T3nQ39tQXeRGqpfc8AczTB1PslImccthvCCNlt0/qh/7EK6
cVAn71rEspq1FzEYY30T9WSlldYlJlNrQ+zkV8W0XzHIJiCe7EEvmZND3fdfCdsEw0zDlyLEMkiu
IPuU/iobjyFXn21DV5HProS16+VTtslSLIyG2H0cYosxLlZeRs18xTO22+ttbZzmpgTNWjNMMJRg
2wLVEExf0fIPoDr7lhiJvSst+LWwfTF6eOSgnURfmeFHK+yT7ciE5ucU4BEdTZe0Cc5G+1oiemOB
ogRQ7N1TgznGDZHOsrk7neViu4AHuw0RGEOS+6xIqQDhaweYb510nQFuYUBbRzV6Fdxz+EAFaOgM
8cTSMG1AgOlFan3T2NF7GA5MRA73YGqu02C9ZPkumric1jJUPMT3Pawi7EzDZz0Re54Re36dXyds
C+c++VLZ9BJb3Bt9f1gfZxUu1X4oQ6+pUnFqWYepjXOjRwSPyGlhKXhqwONSbUh2MemuxzBL3r8P
6rJTpxtVJRR9nT5deV/XUZEx5aK3HyYhLnIwcCbOGvYe4JU8dRicRlKB+uQsqDGU6IFjePLI855G
Zfi8zLDbNAelJn66bZp7aO43fYT78mT2nY+NDRwga0c921cMmrvqcB4tJ+u49Fk4xi2J3gbea2NC
U5rlUIBBfsd0sIGZfzUK52oEUIlhHl5GrOE2vRa9axgteGZZMk8k7/It44C8QnYtEYwvuGwSlBEh
CryXb04AKjdCTnPFYEGuNq/GaMWeFtsURGmNRpYaWCPzI0u22YVIDAjFX40Qiow72Nf1uGx7uX15
9qRS2C/VR7bP7UbT+dAsT4rckc2QooOtMVGpoLmQUke43ah9rufKBwBnk8pp2jktZEnucau7FFN+
g1byozXk7TZniGJPcmF/eZ2VEhNO5yovH44rdQ37qqXQcjUoQVGDvpmjrScFesbzZkZiUefJYCl5
uROuhmxauDiioEp7wLLOSrw2iZ+tgcvLHCa09YQap/chpGgZLma6zUms1ziiVZaRlRsKXwfHZd8Z
ZswJ0aJvNfRBWiovRb50RPiJ0nqyZKCxbcyfywYhu0DkFjpvETEDe0ixwu+KWJrzYf5FT2LmO+fN
FquRt26qXK+wZ5LuNPVagazhH0fT0HAyGu3oLUNMDTGJGwzF8GTYZKKzh1gfk7whioPNlh5hJLxS
CxWVlY/sbWmHcSOMyJbuxzqE2iMAclMGX5aC2xK7VNlyK6WtGg/5VL6KnFVBJScyI8luI2u8Xx9e
3xiEwwThll04FAXZsDITX/oJ5FU+mpkVsq+qjV8uhITkA1NRDdUJH7buRpXnAmmTQ6ri3VUZSHhC
AUZRnpzD1vOoYpnao5qA5Fzg2iUGtTotbnMcyHUzC4FJmSFvUFXcTRZAmHwf5R3XU6wRAC7mIeVO
eZ4NgctTx7GVXv+AQODWiYObHjGv18AI2YTEklacXRrxlvXS1ivOqVaQqD6c4kIloUU+ChGHXwCZ
btfODUYRE92Grdg0fqlyuntrsQhNvlny+U4mTH1bdpjvX82N6+m9CobaYGc0yYTLUKqa7tZjpfJv
tUqB4aF8pHXbfhCRCxeL63Ci5OoG3d06mcd2cNWafsBQH8OL0c7XXtDiRI26mVD4DsBqMHmKjRyb
KhZBfqoFVyUtn1zVJpRS+bb+QdG6Z8e075e1i1o4ryMsRlNPNuhk+XZMCkfZ3qWq+zVt+lcjZRfh
DNgnaekCMsXJ5imJcmbzeTDRxKyjw9rqQ4iNmHrtxpJbgaGUslErHEn5AAtmbmDSH5XZfDcELgzr
iaxvXG+6LW9RFZmGn/WXUlBbkzM/7ZOV21y9hrq5R1kPlSGqqbOxNCe+aW8hOd5bciHlMpYIDH68
tsvfjPDFUfmhHEPlsFdVyo0q4kdIi8y+c/ae9MzSIiq2KEHKDSGNmIbM3a3uoIoyY5xvjeCEYh1b
D5dWhFlstIFGQqJ6Rs27qcltR77eVbk4ms3imQ2Ovsaw5Fu4JASRU18fYC5uHKfar702cDO2HnFz
Ct3JT6sc1GWGUxjAqvD0+YLzLqPxIluofOLrtozcCKJMoBTIjpW4vIQj2S9lSQxDBuVay1T3+1PA
2eWKYeZOdudW7oPCEMfpRB0PYUWgEIb2W33o+Hz+uP567a9wNJ5yp7hXrbk5VuURv8YcOx77GrOG
kUNkpDgnDV0UXy5yFihzHmJp3ZMn9x7UjHaz3N/lg3mUI5eWZC+YQR+GnGgIKs5rW3ZS08v01Fek
sUEcfNEiGqaYQhaefKJzrnLlJ2eXWe47JoQdkmyAUQxj/T1FZpJIZB9eR4POiRbs3sNnUagb7LAV
OADEt6ZTkXiZCQeGIJ1025Z4XTUuVJecyVU1iDIfk/EuKNks1BQ9MAcHCQqMxjlUA3wfeO3oYkPf
WRj1pzB4q5KOMWkkkgnfsROGNa2kLX1bXOfUTRKtodXjcOdsm/4enoS7/ftCV16S3SzPAfymTWrw
uSSQQ0Kv8Zd4GMr3dXE006bXp9mkzDH9XJAnE+Kyzg69d9EPun7EHq3JeN5yCLdZF5qYWnnyi8SM
3+W/GMYM3kgEXu0s5GrRkiEfHKGzXXvNuVizdVybN8Z3eBZTy6UezWrq1hbB89pVgp6ugfnHB8UN
j3MSvVMXYCXLkV12rvLBwMJF8i4X9lhR7mTXYmndYo6p4bZfHJSkr+C5iPt/dDI8wyGPvbUOVP4s
vJVLgsSdXDy1LCSGeFZFve31A5uPUWcs0fV0g8EFOnVB9FDFmn/dleKRdJRrNLYsBDFGuS/7b6Vr
X8b42NFrVSLMTfIOdfuRAtP9OoHLtyghJ6dhN39KAvYcEtUYq4kX9wH2zjVb4veerYMcCeqKvbtB
moVVZA5+Vi9x1K5/c73A7x8FLukQ6dA9jU0hnuApX+RZ6RPs7zwSOw1ZJgFZOpiAQ79yAxw9zATn
+wd8xGS6qntlTsbEzrEhDrGCa0beBkVs3jicFaZDbNDlOkMuPKeP5tJ/Wo8fMADKADNBXM1QxxuV
wBfv+34iQk8U26GvBkRzKtF0J8TeaYaXUrbXaGRUawgF02vtQAxDc9THGFGu0MnEYIWVcd4gRmd8
a89leeoQ5fsNypVNwmbVW3fZtqU+m/WdJhcK8k4vqYF5rE5ojVxvrLsTLJ10VrCtO/ozs+K6Aab8
nADdPKzrZKtlUM+sBU9BVpyxYnwecMet2HkXLo9R/q9JO4vXoqFlrLvfep4PSogRt0uHUTT6lQGv
axMBVYQhvH/cO1k8pjMIUDLjwTzdmXYBA24M68OscisjkZ5kw83ZdBfVY90xXybcWfhQsMWjdNPz
DBqjeaQ+tZeXITduuSXXnhWQzLq5l6BI7cbQm6ovi80Etzb8FThZt24/AIq/Anc/AnUShfvNqAKU
zjJZGaighapwgAwlav/57RFHConq/S+485qYcBViMNNuByG+6Y6HXdaUi89pGXimbfr/PtT7z+HZ
n1Dffw0N3n8tJVLa/n+A9GoqAOl//B1S/QPUu39bgHWbr/G3rz8BvuvH/oH4Euij266j8a/hSDOF
XxFf8YuuObYDbQmk1cFu4TfEV/vFdA3TcW0ktJpwxA+Ir/aLrmsYcoM62ir+QOLfQ3x/dtewJeZs
W45mODQoQxj275pSFxmYDjVhD9lAx/nMitKdk1vBRu2gC1vIiv10bkYU4UG2NfMK1X9naE866/MK
gltLXPhGi5LGnzAZfpkw2bpXJEFiKV4EwIujE4lSs32MqGMTelmPydGAcZcAT2aWcUPKsOFFoKBZ
9pxjorSd+nhP0vmNXrQx+r8MaG9I7ql43eLC51VVcd9Rr8vb+UOqsG0wOiJMLetcLwPDpyA2L3MX
1ozxc6Fb94W03BJ1gjN7WBzqiQUYJb/ctzv34lTdxz7DwHTopj1w2uxDpcDkaC5fR5UEh1Zj61W5
pGWlJUX4GknBbWWbpKK73c7NcYaa5+dBWXaQvoDnx31EMd9za9vcGpnVN3DbJpathUnKZotfhNe3
fXXGonc3IEcRpb6zox3RvXnil+3ecBOPUEq0KtquSNpTrVteEpEHnl9y0j2xXts4lfOR0yQNXT9q
ZvCcdpm2LWYrwJQ3dwwo6Xb0kQiB5JZZaYIU0hEoh0RHORulKZGsBsO3hpCUBmAixo9nF3TdLN0J
locqCDVmirCMd//+uPGvDQr/fHT5f7D4o8lS8X8/JBybt5+HAvn270OBZfwCyC+ofKiWgEIgSzzf
hwIhflEFfVElrk3o3weJvxd/3F9s29Y127EEJrk/Fn908xfKSPReaKmWgUOj8+8MBTqlpx8nFcOm
wOs6ssykyjMwZWnoh0llmcwSa81w2RZL/FB2uglzBEPQZolYxVjd195wp23X9LdmFFZyEVJvF0Ov
PNT7jV8NI/ys9qwsePpjJ0buOouQqLM2FR7UW6on1FNJQMM9WwBoK+/qQHWp0s4DkuiNmTnu1saN
igDe7Nc2+FOV8sfJ0vjdbMmYxgzpMNRyhYagsPXzhWVq46ZprqlbV0TsdSO9vetmJfI7ggW3OYyZ
QwfxnwI8PqJmtBS3ITHFMIyM8IPQst0Uls1Jse0U9Lp3PNKuNaio2VNHzBi7vozYkpg0LTLxtD0K
aeLhI8yHdYMERbQzRGGRYJ7hhHV0hiY/ErZDMDb50crU3EPY7Ygj85aJAKse7gdJ9YA9RCEAhFMB
+t4b/9s7of3hTkAOo5iva4alC4vK/s93orOssuy561vYkfUutsr+1igt7EPB0k+dAdCUkqLhOclE
BLvtHAsL4wyeDKFptypFAb9HoOQN2TTsYplaolax5eGrY29/6DL/ZH2j/+xAZLOQtCwHmFlYphCo
xOXvf2iLqVmVShQKe9sIqSpqIL+WVveYjbSQbNKuhu2cK9E7p9Yllg7PlXFT5/ML08pwLMyeGJZa
N/ywj00/AxBoUVM7cQbh1squMawajEUIFf3zkxZ/PGlTxcaLiZueSjv7XQcaajiqbhFoW/Ig2rT8
rAVwlkqrHQ5Yh+213kK1TJOxIffve73iRzdmWl/GpET+o8/cU8CqTEZ19cgx+3acTvFknaB8RLjs
54TKFu6x64WHeK26iwfzY5upz4DjxdUexstU+AlB3UrVfHGZwAjxwxF3wDZvpfZEdry3IhfoBMox
vCUDAw4nXMPQLn9+H/7JwzPZJ8pqtb2uKORA88PDixvbwqqBhCi9Gy/RENpXMSVnW6lvSBbpTyDg
tdPBgG4sVO3hwn1YwnZLfrs4KEZ06SdsmsoZ6gbQdhVesQOfb11IUlhAP6qJ/fXPT1f7mQm0tjWk
rWTR2NiLESzIeP3j6Zq4N3Tw47WthYqI+kxQblXAic2itjHU1a7cG4FRAZood5GDO5U+kCJkwrz1
YKzmF2Rwr3pUKFDaDMP783PTdTk2/bDSlx1Bsm5UQ8f8DG3E79pUlSVd58SWuZ1sRVD+zD8MVclO
Jq0Bo9Xk3hrGM7Ft+QHBcrMpkiE52pN4/m7wPeqdF1Yy0npwHb9VqtJPGFTgs5WXlqiHivSfF2fB
WHg0nfqmlUiRm0GWluEgRVXWW7FYZyFZPXrCUoxF2S130oWTpjlYGQzjPizT9GbYwmVFnY24hsfo
lscCxJf1yWPWYz/NfnArtzE3RgKwyEY1fkA1/E2DV/eMYckRPsJBYEtA5iILrd7KSZ9wdQ/QoD8Z
7l3ep9NDSIs/jhWhOxXW40UCe2VMP2Z5Vz4YKV6gWAgS6VTJZF6dam6qvY0UubaAbBaaBdidmL99
Kx2o+LGGjm1II/VQlWNxCIZ4GxZtdlImYi/czo1frYq6BGqFnU2C3a0z97AGKxsUO6r8SCWlRKTD
6HMwwytTVEZhhWAdufcmOfZN2aGEy7u9VQqimdzpQetS5Ehh0x9NB6rp1HSNx0Ss76JWr/3FELet
hvNusJTRzfpVL0hN63v7vs/bm8wZfI3i4bGeIp14MUxfh3m/1Hj5p8pyLKdBPKq2bzPkYZRBodtu
kdIoQfdSa1rt4+SAnxQZpiB7eHbqO1Kraq9zMhQjQVPsadM9mJkuzsiSYCqG7c3YA6+PvRKfxsEl
UGeh5mbSht5CE35aK1Tovjk5mRko7sbUdPVg1AA/FerJFzPWD3lhO68N1k2qGxrPpqmYN4vSfNIT
Mp8wkSq2Q6/kOG+nd9jm1PtlrIG7CXPZPUWBUp5NJWBacfWbTjNGTMeoSdeJeq774cust0+66I2P
1E6xHuo1fIljzsFpMlIhSQSrLakosqilItF0nqxY8fNRIWRgBPg7mXMvLl0aMr2G/RH14zGIhuw1
iHWEBbDUN8OAv8WqlK9czLUq8kQ99g2yDtRYfova9s62TGjUEKlg5z2MtKJz4Tj6QzkUUKzreBvh
Jj/oo/ohM7riViZ0jJH+RAaZIHFMe1Br3bzrihYqZPquB1+sqsbqQXZsECmK6wiTiSpgjV+PGjDm
qJeHQG3xeRmlQLpI+9uAVPX/YYj5/QjjaKha4CQJzXGtP2IJxbyoQUyW5rbRieNW7UeRQ48IUnF0
YM2fSGwqoSZ6ZWhMD3WVovwdHuAOyEULtj123RHeXd4jZ0iuNvJsjPUZaip3PrfkobjD8qTanbgl
O6T9n+aZ3w/c8sx1ix0ya1ab9B15ZT/MMySiYUPAXLzVQvCxvgmPuZnoJB/rjywLprseQ4Ot27iB
3y4jMb3rljLSAuwb8ZOIMdHCG1X1wqhl4+vAjMYJ+Hky5t4Hucr3XTx/iMHQ9gpy4YOiTzUOsIIQ
Y8If/vwZcL//8BQMNvqWyX7YQMZNA//5WiCqNoSph6U/RrnpBy45XWUjXiKzTq+uSTUnWYarGQwj
EL/yAf20ezDr9lqYk/40hckWXYYG2GpWpzHQyVhtvyZTvSm7LDumjhmex4KgYjQP6kZnE7+18K3c
FVlOlQ3bFS+tGXPUnv10MZ8TakMXlTi8FgeiU6nFl76yg7smnbareKZbhvykhONTZw3kkc3RthLz
vB0iuhB+XyUKZ+rUxSOqwRIKCMhd19ISJoQDLM9aQHnV02aMX5slTm+5t8w6eVyj8rf5Wf0RoaG6
z8LCJojkLcFusdqMNWR5ZAbBCQXhEKi4GeIkI040DVS0RuANYxueKElH599eXCd3j6GjQ9fi51qf
91uh23JRnpxalVlgaiv0bhX0dwriutEmhzgBA5b+losSZ3ujR+6d1RC2IU+/j7Nh+V1uW6e0V/Yg
5gQK9310VDEe0tpIv7EH8YzlTXpoow6aZ1zetemR3iKwRoQlvqhT51kuk5UyZ6Wf6/jZRdp41qMH
o5ycG0SQ8LcstL3VWNzCqS9uq+XGraLodsbh46aDvQYl70vBjhAhRCxuwRujBSpAK26nUkjs0SV7
om4pUTrDrVvlSF2Matlj0oaLcmq/J/NS3QJZPs9CSR5TANhiykJKjsuwNUqczgGOzYM2z59wJTYf
FfEZnfGG8qbyMI9q9hyODjRk3JGCwqr25YBvpau3Oq4SOEd0zYK/hG5QyWJIDCbb2RRjjZYSey0/
gxR1iiYF6/eI1hq0n7XGeOvG8WNqHCK4tEduavSodAP+gbX7OGLYeTCEeVZz5QsqsAb0pjL3TZB9
7aKSilCtVBQ89HernYnTTJaLSuTQJ413bdIx29edVhzmaoFeEUbHwcayTYEmnZDNnlUDfiTM4Ng4
4s2rDgdRZRh3NHviFzSKR+QBVMnw3EGugo+zp+aoewRdPRXxSLyG9tAMkbkf+/BYCWAWIXIiyNLy
POl1y0Yywh0i7F9QWrGGINxMNYqDVRnJ3ew2xhZ/lk8MQxT9i/wa9xqht1T2sQYZvQr/Xb8fyv6B
rlHOpA13Q30heUHmyrXWTTjMclLE347CDPUs9TnAysVPI5zXRjMwPHPA9XI2d2lXT4cxil4C7DNP
Tj+zfwptKHKw1GljKBnEtugt/ICaXiGfcnkIloPd2MPGpPx1VgcUNIG+DHvdSQ9ZFoaHcKqv0ZSk
eFDhjOVExQ18cal+SXIuMkYEq5LRHosIDWmJfm3QtoysD4MGSUAbDddLxuoTYmHsdvTPRR+aB0ho
9T12iAMzHwydtllmrA1l3aB3NZinomfbw0sRiW9pZ34e2Fh5lqV90rEN2rB7UNnUxW8pivMCs2h6
B9te/pa+y+u5P7NAe62mXuwxPmDIxJ4yRnAJBcJE1T4r+K0rHYHktlN/KbNiuSTLtFwIGuoP8EuI
gcXCLkDvhVdyV0YHbQABaYLBeA5smN1xK0DN3MLeBG2pLx4Sv/qklugqNk2LCQpSum82zmwYOgbK
vlB06WHnJggXtf1cCRLL822dDAVbaHBWdpMHXVmae6UjpXQZpgQZXrDL6tK9jDm3PJmyB3iKkIHC
/AODkP5A0ei4KNmLKPP8rmftsp2LkkJkFxYU57v8bM3IZJq2lrwzkyl5IGIGixHlrsMsqBLVlVq1
dU2S/k4ZtQoRGEJQyXi3iny6bWG5nWtMD1q7fQzipT42HciEG5uEjbZFtGt7bGalArvv8QerCVAd
LURd0ZM61E+jNVUnPcYC3CyGZ9OZ88eqat9wUjA+cL7IaWOAXjGeKrtH5VCwms+IXN5hlB2TTdRi
r7OI/ITfA+LfOJBBiZX6OKSa+pgVwzkZi7dcY11kTNX8kLgnvcbtjcp8eLN+he8h7I/cDMgKTw0C
HXrjvH5lD9WeQzlHlmdvoikVTHj7lgqOnibneZ4+5k0170ezxIwOlVfloZgkvcI3AMfvcMeDwTMO
A7FhvYq9nlAxPrJLqDuxj5EOueXx7BBgrw7p/yHqvJYjVbYt+kVEkLiE1/K+SiWvF0IWbxIPX38H
fU7c81Khre7dKhWQuXKtOcdcOPxiCNgCbReqCV78DoolDnzTeLRbZZ+pToId2MEvCBPiHBxr3Zx6
9DdVemZjTs/d6Kf7cOChb7XuOE1FfwwS19tXndw3tf/QkyWzqoOatLAK5QjOjGamx7bwTf7zMswE
3X/fSxq3Xqd6aKGY0ux1nMB1q/WOxSfxN/Sf1A1jTLUsRoZaWvwSqiAj4hLdFXVxuWyzSV6Y4gFF
fIj6ik6GMcAaT8f5/8/VjaOOua57kS1mkOscrwFytABOA9ckZV5sY1YYXJLWqiDb62HVnR2jfOt0
wteEjUiNwBaLCeuobWmHtZe6Hs/gkMYzePQj/OiaPOwvXJ9iX5gTobxpTAyKpQED0nCCsBbJnNCQ
II8HXKgD8Xk6q73ldN06iADz1eEzYZPTVYiquyl2nBnbGM4c7qSs1bmamkMwptY28ziXmLJuOF1O
xsLtD6YzWZfatj4Ea+85bIXAfVUYS5zm7GPg70hqBhKjbM3dkcmeMiCOgDW72i4Pteob1FOP7t2+
x0mf7KzM/a4CzdwOo3mn+dbvnE7Tlp5p4lnURXSGVfVL6pX2KbvuyYdK9VMg8KPhYUWOemvajOfa
V8Y2syhXI3twlgE8tq2NRH8/60nGcbyjHQqZtBAe3JfJdDFNtC3wGcrdYAfwWGDN/0A+dhI/emdb
pe2psv3gMzjPQvM1piZ69O302teMfK06epWSqy/HdHwC4fYr8LWtQO79TW2H9xEeuhTcJla4kyXr
bqT3IKSGH4ZVKBvAwKNQ1+tti3cPZNHOg5nvoMmARyYJLsFoes6vZVX/adg+43FluI21CkBOjqaZ
434JYjjCPRKYEs6NPwL9b7x0V5fEb/flsxmi/SVeY+Nx8zyKymI/ttJp63SFyyoVuJSULGq50V78
OA8WqjTSvch9NFekdYR9dA+405mY+/9mQ9Y2pNRTwIc2XdxZZ/qab3qLPobw9vHbIjmacyzBA8AR
llQN4e8g1avHIwpg+I3cYX0G1PoPYujwrFdqNYiufaihr62MTORPUInVkikQ2dRDIQ4NVTgeHUKq
nOCntYGNF6H4k5XzYNkqeEcNAVtI9t3BEtMb0ysNIlTp7Uc9984wWgj9yAv9mTM5cRVunfxW5rNm
1ZxO4s48kJL23LRO8zaxFi9LAptuAowZtUIm9xkqW2Bbfbo2wJJpTmOve/QUJzajat9z+t8LcL2n
IGHkRkRcukTIUl1Hm35HpSL3Tii5WE52ZL8kQP8XXlrFn5bj3yusxIvWUCMI4hKpF/2yRZWcSBLK
w0VmO/so6PpvVPXfmh3KfVd61irLXdT0eVE+M5qHxejE9oOFNYEjTzFdpJOY2wTJ7dFxynuqMYy0
fKPcB4HqYW3KdFsnUXVtfa3iAbS7O+c62u8TTszSpX9jNzZzyQA3Sa176RuK8xIZdSM+bMt+j622
+HYC8zxlQfCXcm7xxo3h0XJcCPOl8EMUH7a7J8GtihZD2q5M1xJ/rhkR2SzzVQE2/qy19pMENvgZ
Nl2wsKNh4LhCZ2yMyva189j0rSSgA5OMCDOgRy1F6w+PKie5ScPl/dB4kh6cSSavHkQpmcOjuGg1
BoaQFjxnkag4O1qLyluLtWOsc4BgxAIVKHTyA1mW+r6XlHtitNaI5fGlh6m+Suux3gyyWZdottGa
0NKJ+7RbyVqOzFsanbRjkjST0C2Xomlh65WlgSixwUprjC/UhhTE5pPw/XzXtcEEpYgY+6KHGeW3
uX+K9IKAiEwsdKNBhT+5bbfN4viX1SVfjV6C/jmPhr0eFb99KuzZ5DdHKSoIG7ZnLWEyh1Qx2bVz
RbOVMaOOKhhZ1uIEk3FogkwklrD2vOZiBwGC26RtVgAB0q3T5t8evw4BD8pclhXmVz+XHoQfOSxF
d2lppzzMkM3JKW49yt1lQNznorLrlO/JHB20fsrHTq0Ai0AfAgpWoejZuYb22A2tffrfC6fNcVMP
JjSn//8DcJgUjLLu8M0O1omT239f5PwVqgvUvJlubIgN0k/6rSeG4lTMf/PfV/9e5GyA9yRGRkbB
jgzU2qgx1vYuYuVVphMm/+9FuTTlSMU9OLF6jHivq740Xgs7kIQjF6ZxAm353xdgV8yQ8HdPzIFP
tZslayPoSQzVUTYCjdx3OgmGueeqfWuYJtlJvISp9xL35J+XTr5RsiTsfH4JmJMDQMNsLnIoBDoB
wk5iyF2jogmScTWdKoxWi4iLt84iklcHefX9mEV/Cnr4bf9e+wl0f1l62cZAD33KGzs71BZn0MIp
DgYP4IHDa4oax2XZRkJ6yvVmj4fWfSAXkI6Y1t2mKCNz0Q6u//4r7FR/c3IqfHqoavPve76shmUb
c+1nyMqFpa28FCHYiNREWJQo/0L0kHfh8mMjpbXYImpdwRtxzsqKSa7pK4SUTm7JfczIsYmrk60X
4TXnlPaMQeowNuN4o3mSPWdm8Unkljz/+7NYsksKYYNFmv/Q9zR9aXOw3qdUkLOyD+G6G+hXMhGX
mWVPZ4cIhuu/lxRy6bmsmCWg5Gezn/8ausyJnizKrlq+V5XeXolhba//viJdZQOQMmfiQPOHSrCP
l9BvS46ejrHFPOw+6MkMKHfEszkO3tHjOTe0prxgzibKMRTxfoCjdZDFRBbr4FDQ5b61cztaXwSy
kh6X64/1oMTKFJlxwbPQ7ku7rHZTCRA3NwUjJ8qVN/KeHmRn9386wmAG0vq3xjRmgf8heKrhdW+6
HKabkXntkZYosMu+eiQDzn7XvKsdJjbPHwcvU1kg9QwBmjcu7I0a6wSM1A92lLDh8Qu6xl7CHo7X
9FoZMlLS+Cb5GZoh1QZlxY9GOwnAXTFc0yj9ZdOolm0fYD/8l8b570XJ3ll6gxMeCTLzK3IA6h7i
iuIxh4U66//zGi+YsdSTMb4M3U8Nk+fMDNTYGYMH6dTO1nB5glcIqNai4sqf2sEKXp20PIyyKO44
t4wnA27Tv78FRMXbNk77LLElLKWcDqkXalsxMldL0nBPuxu78wi4ve/PzHLTC/D+hWor/Vpo4/yr
US87ikYNCtAI83w8uSDlTfGQ0TcHfwfgNPDb9vDve//5A5Ueg8aredP5m1NBkpNWv590s+JHRsuk
u8atka9rq3rED3uKEwYMtZe8agMjlTxidm1n+O7CZgDuiVWtn8wvaL0vDkx2PK/sEEC+cpgtNb2q
YPIWhjIpKHJIryQk0blBPdwJ/WA5DoTgytz3hFH498xCrk1U0r3M++eGdZkRQuFsMdxQgBrHnAwA
qqNkFRY54EUZ/xJh+FbHUDHLuDooQQXjZhc6uhfLKvwVXUBcJ0X8VYo4R02Aw11xK1hVayzsMnqx
hyjaaJVuMG9jymLZIPLhXwwEvRAxAm9ja6UxYQ1+dvF16qjwp7bBRtJS/PU6Zp2Qt7DPCSr/XOyM
Ln6XCQptnuJFnFf72hZvQxs4qzwYzWVld9GiBBG0Sc2EKYGsz1re/omy4YTTWRtisdEQhe6wLrP6
PXfC3YBBT/rexc/Nd5Egx1djh8j2ysR/7w2D9mPW7gUA58ohXu/LCSrA5SGRD5bf7Al//ApDqe3p
+waRzkgKabopRyoOLy+A2MWENFIAraayiK9WzQ2A9vu1D+MMHWr0W/fq0aND+BlPbbNQ0pl5dS1X
nQ1hAupwZZgHTtJquxVpGOoycnYbdfaZQZf0el0Hg1Ri2cBeLLGttAIyw2iTIZ+JiNW9EARchvGW
Ft+wbsLpAfitWE+quuQqqw/MFOhkEtVQFa5Gws5LY7fIGjhzLqZ+2pIN+SWCyuBQbHirbNp6VZBA
sVTB2iEWm3C9lZ7NPS53nwzgUb18IEaS5B8ESUxR6tBm5imKq5LHIPSDRz9X2iJrT6Y0k4tXQf6d
aBdN/nXKrOxqlDdI1gixaiT/lvzkrPuhZ+a2reUr7aHX3oZiJ80fC1JrAq1ycLR3B63Hwi88G9E2
Ox1RVgajqzCT342W5AuUnyd0vWfZiVMVOO9V12lnLTTZ3ca1ygt7UXbRNk2676hFLoKqZmmLZFmk
5klnXGb3tU+/edxMcYQDII1nOG3rLSqOYm6XocVyXhrSqBY2w7RZWZ/n0V8oqh+8yiXvhJ0mtYJv
Gm4AyZhBCbEqMpsQodgD3s87Saa9P2abRjifZIaw6WARxnEA+qttdkQ0QGcq+MiavDmaZnPocx4n
2Q9vTuZBG3PNcxrKasE4Nl3kTRHhdBsfTa99SaJ0WY3duyU8KoFgq4z0iRvkJbLqCx4RpMpB9eUW
eJ4YRj105EZyBxWDg9BWY/tNcWCiKw/uRm/cCw6fSDiyYQlv4zlkW9W6dJN4/rZQxmMaYqU0o63L
Kg90Gassm1MgY2cPw3im41GlBoz12uKTh4HO3ybWaE1Kbxd07sGSdGG1Aa0yDem41cNlOSKqgxGF
qWy8gLTwF7TnNMxk1QeijTuNsKiw4OBSQKekU1vWe6sbd05VxtKInJdyGvq1X7SLnj4w3herpXAO
8dqJ+GT3IUmoctrqMBeXidnXu7yUQFHlg62YWKZOsGNkINZDYKOIil5bu/sg7/w9TvJrSqJOrTMS
Hcb6qfQtNi2LSay3tUccHQaJ6d2ElQlMTrMckkA8NBoOEQKuL0AvXM2EJ6R0JIilLpYt4UstRsFB
PpBnaVN+WPGCjuq0hqXT6QuiqMplbpNMLqBKB4RurfzUCdecuB4NziNxjR8lc7Ar9UGiLelFv1QD
nxTJznotBF4r6ITD2M4u2u6ScIssc1ikCMDeomQieLnptyPFXxIN+inLqj86yND7Usy1Plzwolbk
/dbgn2InONpudreJKKJ/TAVYNrRE7fC3VFip0owQo0J5j8RhlBGpGmaz1GIT/WW0RWlEdktULUiQ
N2K6DTKxnhgdgT+MppUZTANyee81BVHg5s5hUMFRBaQY+NW3q42YIpse/erUb+oSvVab5dkq5Hur
Ou+mtS/B1Wf2uIGHcbHz5ywUN5p12nkCpKX50Sv3hrvIMqgBrjNEOz/EdxJj+o59wb6EE7gvS6Ib
/ZM2lGrV2b8J8JIVXZl13+CncsHVrrHfL2gZGnl0xu9aLge/LZZGp29KHqDVmPV/EKtRmEC7yeDt
N6J9V8tMd3HR2c2bprFBEMq6RKGOUCnQd1ZovOO6Q3Xn7OgtpUvH0ggVoqPDMoXxoapzCUE4fvUm
RKN18Bto7Qft+PJsYx4TiPxny8xW51NYkpiKY1wrtno40hFI/WfFGKaonacpgnBak5JsjEj0u+7F
kD6KKb1biCR+6n1v7RjQCUwQJqvEjp+Vhb6EAJ5TZfn0LuiJpvJCtsdrlbcLD2RmyfFLI5wGowbs
/W7pp/ikaF5sePsHxwn2kce5iA0bwjnDQ6rPRULCiwn0tS0fA5Vlp7Dgp+c5qeUI6jbG4K9GIsaP
WDazxRjiBNdIdJj1+P20N1BerJQy7n6OCETTF3GdpKStlC7SBpAQcfwOf2tZqJFOvVXsRA5IPcEb
qKZV2fnHM4gt+pWKQqVR7Q0M07c+xZjxo1si6LzZKCUWClspZFlMttbAwAH/VMLcYmNb/RNkDXqh
+QeTzoZTk/5mTvVjHqN1ZGpQmM5F9REZaKW+jzswFQ7tLryJNSeTuGp3vg9UszVqTEjJlz1pPwAZ
KiDFjdp0mdwYFPI47zn4g9Rd2Y2113KxZJhyVA30YgP3P1KDoLAfXITHa83+6zMc/I7GWdlLnK+K
rpoJ0NWqmF4Qp6bv0vCIoOwXZjn78mTgnXC+dMc4G0IZGxRABVuS184Z7q9FhzetShzyXWwomcA3
2zB4ZYT5kgCoxhCKjXTQX0F2n+Ax+nAsBXHVzIAtVRO7YzbJMXPHVeSZ4dWeaHdM0BaX/65roDfX
qR052kcoLC0r4wpEw/swd3pH/yeZj/Ui1s7SoBk/0TaD5AlWsM41Wi209Ce5cMLaIXx6ZiBAhhdU
nkUUviVVdu1h+USRv5KjfWvEcPNwZSyAEcV0qwJ1dIGczchSHuj//XfYleo4GIa2Kfvyqberz56i
a6P/I3D9w+YXb7JO5EHoQbAyBmTpVj62YHeJAe9mFuK/r6SDa4pPbMCjwb31jyoY6GC1absMKeUI
ggK5HLIsSBfU1kxNyyFcWpWmDrFpqEM3q057bQ6G0c2UbpcSh7Z2Z9wQX/17yeXAIcCK/zRzl2Ut
avxIEmJXhSCvG5Nok7MRmPN4TFQXVTi47TBfjq6vdkmRZE/jaB1SyRyv68K3qGVgEeRf2pSVm7oS
4T3rz3pH8lqU2/HThE+SPIESAHcv5mxsR5Dc3PVHMeMVlLLgW3VZc1a/8GCxpaqi+FBdw8BQI6jB
J2REHyNuNVk9kxIM6NdWj5pu/mF1nzZFkjJzC6JNLGhZxnUxnhQt310R/RB/lEKWx87ToYSeVT/O
tqWALcPpXI0Fq0nTPg+Vc/U159UPL0FgvTHE56Rhja/cOydD/AaCmLhEe6hal5KjPg8x7ieHxUxq
r6Fe/bkx2Num61YGIauAJ9LZ7wP7wiHTmp1wU8oIIVlDGpbzGfXdBYrEGZP8Z6fJZyumWGyCU8s8
2anqZo1tt9qg12FeVxU7y82+WaCWTTH8lUXZcp4Z5RLerpOJuWgyNWJihps2iHwNwdQX8YOTVeQy
hPsh+9VC+5C3dwD7+7wgEYDkc5Xq26g2D8ThvWahfC13XTX8tbN1bUpTPJ7GGnf8S6EhGWntW2Eh
/8xDgw4nNQVSgeY3/3J7zs1s839m6NMDnlny5rNXGs9+E5+V1DYQ9W6Mqb5zCA9+EPIvldcJFGxJ
FkZYuK+pb/9IiXmqL3f4Rf+glFeolbJ74wPvI0eF9AMEk1k+fDNk29UFlkFMipSZLVBgh4rMrm6x
GB5SAs65iFiwarBoGvkOybvfWLcupz+h6tdGNx/sLLgUtJqnmyqCA9cARZ11Gax+UxaIuiaP/T7L
vwoKepKi3n1xdFr1SMnpguGmscQn9pcAZCEX80UFKgF9w8dRt/WL5r73rku5jFDBDD6jTGzcWJ2A
Lj+dNV9/crSIkZ23cU3mkc1IqrRD+VX/FJp2q4jkWiaZtjWGxFhmJCRpEVlBQ8vonpM5gyws+mXz
CqTiDLB8WlQN3yZQeB0O6oAR5aUem2sxvBddu07y+lYP6Ji7vn1u9PiKrmSTeQ0foc+db6fVkxsW
W4PwoqVCd49MRJHd4JEFsR0ls5+qCwKAhyBwdZgo0NrkklOxbllv9YyfZ40B+1kH6FF+BJmLyFou
TWbeUA3c3Xz6ih0PjZHznbaMTivAlWV7qDlE4DLLdi0mah3jG0bneBuYEvw3T2xku+vcMLYWTDrb
GWg6qYck12+OYf16mfYlCuupzqL30vBxYk+7QRNvVgOy0S+aV11rj9JSB+ltiPS6kJl6l3lz7opd
FLnfIEw5L+F9ZAwmUEKnP1E2Kg4/AXizxiPNrPnAn/9gaMFvSZtlIcb+ZG+TsPmTs6Ha8PNj0Lcf
eTDkHPmbzyQoLrJGfC2Cl5AgO0Jg7oOevrbjW+xq8BJomkqdmKzRenJNRhdWEz8bwj9U+rQ0Vf7B
zHM3pE8U/FtHViST54ch4VBvD182erdRvCBc/as9OjuTk3766P1NHcmmk7zhs6EK11AoqTR7JFPX
QHPmNVh6p7ewaijf/GPZF9kSE2Swsg0yZsLwHdwHAQ0QmP99V5qVBjBwA4CqoH5nrlpAPwV6gMHY
ZX8RNoPUsnf/Rjquk0laQCYjOOPyKXV1QCQxiEUxVcGy6QmyCCkB4ZXn2L579pYA8rxlvkxOZYL2
ypdeGV18yx+RjrGEOMa4VJ5+RJP+NWT2Y+87hHj5DHYjuvihc7DMSSPxXodNSV545yTego8QwLJn
/7AhHGNKEO/etCx9OA5403X5ro/dKSX+XIuzvQzlzvP1lUyKZ2Fsksi4TWOHEnI6KXbX2qAQbtzd
P792A1qJRxHkz6khcrDnE54G0FfjY+KEJ5ENyLg6EFX9RwQAzIEJrLyE3oaz9wv3Ws65AaCK/OR3
HOiwx1p9skmp7zheIRS8ElX7YhT1a8KPdES/H8ZqCfZiS2b3vm2tszv1957DqtNUJSAlpGpUdpum
SWwuW8UQvM2OKN7ytSQusi6ek4CpZ0kDdza73qtm4PQKhh/dWr1vJeSsxgaAYNrnSPCIOlhTF4bl
4bWmuVerEPYnoi2Ho28lx2tW2fdJ2jefYCPlhZvGQHzghfUHisunWvyWuXmyC84HbUgDBc7N9+SJ
q6ueApcEturmsqbZSfWW1EGOQFUjW1Q8hKiu2m7YMZe6AIg/ywqRPiogjEkfZZd8Wq7Hwdopufno
cweu8yUNBNS6RyxCblo3SzV7uFURXt/osQE1X8iXvLS/3DoH9cFACtkeoIb6IDvt2aMa8w1xQUDM
kNFvNiMxcXHx4yb1FR7YtRvJ2vCKlRI8gAWRRbkZnfOQLa01vHvgOC/tGDyh4/bTF1FPL8V8Cxsx
cTwDob7Ibpamy1UI/8YB/W9vBHC1GZguvGesmTGNquDBJnCznnhvQjNWeZUoPkrGG2MIl4ANyaNx
4EXuRTg8TqPj/ZLv+gR2ZGlk1m8W4bsmOWpk5OvcGNHTMdxCYE3K8EKoxgv8oMKTL1VFVkkeUW4l
w6Ij9FF1FnMF56XXaA7rGve6tw3JZU8Tdeva7imXDmJp8w7f+Y/n+DRWf4Pjnvsm/Zh8TFR56+8i
u9MAK8PtNwCfkzrIHL3ZGXgaFoqe3VJ2+VtLsA046U2iZ+9US5C1kkYs7JCeQ9G8VMgZ17bN5mLL
UxF7u37AcWnZm9bvXmyTuBZNHFBLnjQ1DLCUofq76zngtapex0HezLnrGaj6JXL6O6vZIiAERI7A
f6H7cw1IWXDKmNkMV8DIg3vc6F96RC4dWRsuP5q2S7tErpFyhDoh6WbECWrZJX5LdA1BCzszkIjk
54XKMhiTTOEuiC85AY9LO9JfLS0NV4aY08RZoVoIXejjtHdfvui++6mZ5QVV1FfasIZj4xrwNOYV
JzW0XwNSSHXHk/agaQXemI4OScAlCmPAY5OfvsmwBk9XDeugSa8qM3/ygaVqTNBw+MbwFCJUcqGt
Ui/YDOcJHtarvkbVDMGu9f+0yf4ZwvlQOGmPo9fu+qj41FFC0MmaoWbp15A6x2GKArIcQ7Kj+oYG
AdD6PuDWhEBQzUCQP7Mbn5py5N3DTWIpSO59hkzBcGiAyfYnmP8ehGSiqBxiWgzMdwWQJCJSykvp
qZ0CxbCYf3KkI8YW7Y/bUrOJCV1dh7ilSZnLzCEEzlT9SkX9DK2K98dSk8i/rOV5LAmHyJrviVBB
dKKVWgwNfNJUc1ZhX34z1yMw0kIv6KWY4pNqj8KSMQ9ziAUd7K0wy6+8cknvzfH+IRUwe34NATxv
Sb9xXeOvAfGRbkXSngqbkkx4gIHCLH9Dwse1CNkyLEDcLo3IIPvL2UbtidXA5fec/LkfTEEQp81Z
ZNM9y1G2OtadXjRFLfQFlfGhMGwCuOTRZ2gbb4vNYNP70xd6q+fQaw5mVB0Zmy5DT51jfFDQ5phS
p+huq4ycGlJndM9dhLZ77nz5E0/09YbsdUI7QERhumhIqlvQnWcITrZbpyFg0lX5p4OeQ7v4hTp1
FTjNJyCXT9+onw1GtRpxcGXHftcgwOOMT/6cnSIaHFK1MmolF2UzdxKY1tjjb+NUVDaZ8SIjkAVZ
o59Y3leD1z0ZPWJHM6Gy1dSeefnSH+obhqorkGdQI5pPXjTBHp1MX8lOSirmHLoOe5Pz6lHJ8Eig
+n0MvSstlw8ieibjwVPaN937H3j034aebl3DOo4du40uARxn7E+qgmovajpGstHecgLAmOFeDU/Z
PDC0XzMDdWXx4QyMH0lZ/Yhzj/kWzsVm1kn4t3BgRWhKa1eF3WerQX90uvqTLSNz9XfHoGcvtZT2
QfzgobLlLtJ+uxHDTT8cAUkgUCuHXUioq80+3unNi5HZLxyhnkI5whmczm1jP/EwPxTe85gaP71i
x0rThizgxSDaT4h0SJR82ruVP/36rFtcR0697Fo8XiRMFISbKYPhahSMh6Hmoxezb8sK8m8q3L20
50jpb9IykNWg7m1dQsYoZjRhPPU33ZRvXcrUyS+792nCS6J3D/6cA4DYgiaqvjYFNiw/Fs+jbn2k
jD0w1MMWn76bKn1Wk3hqiZWm4nlU8zKheyYTgYKizyufvcl7rNLOpWvQP7uMpuJ6wD1Kk3VZpflH
rLYIeYKFlg0ftRkeEbWNxvhI7sPBFLTsVfcVcuo3LdYmkXXX0SQSLDKeJDB1J2Skzk/QLHSZTf3Y
4e/hU8v3as4tYj7hhkePqDB24PCDCLC/VKGZ6apHtyY1kQmF2WTXW6Xk06jiN7oH5JhUKze6MNx9
9bPyisXqVnvq2cbeqgfJkbCyT+RPfzHHvnoMHpHULJ2eUYNjBl/4RZ4HigzUfigha4rqho1hhSrr
NGjdh5FmLF+iOyT+tBS+ONRht0kjDbacRQGhd+84XM+p3h9+o958TFNEl8m6jUA1zHeyZVFBGIRM
L5F2J577ORrlONsPXgo2YMCWsR5syjS9+4pHshR+wKwMSY1xntfhqQY1RJvDzpLPwE8OWLYxxsM5
K8qASyXFbmx9IoBoIQbRUUsJZoHmKVk4PScEkOv1C6+NWZYgy9iSCX3UVAtJzvdisPQFftc5NcSu
llGSfSWV/qzXwXeU+ME6tEHWGVP/k5smwobgASf/e9/gUAi8VFuktr7PME3qNU9QVOBZGqEkdFa9
HicXzYtRX5IntL5vWSVp8If9s6/rxy7dBUU752+cPBdD5ThhqXKuU2WhWiN+B7N35721+mtRt1CI
/EOmkBDbh9I2b6Otn6KaPOWowe0AHZ/Ajohbpp1WAzCeHhNWIyQm4mqbBLD/3RHqQwv0VQG2dN+a
Or10WrYps5WXje8t+v6F42DgdOU1SNo/r1IcGgwkoP0jscEIS7nTkpiY1rTYacxdjRhehJ+KOdZ8
Z8nue1T5X1UlKNl9jsvpj54oBJuEySxJA91rLlVZXc8+bi8/NRlde5kSjUMnemCapwmqKW9Co1jD
uSkiEDuMntIlIuvevU5Wv42DGRdW6j+KkPKUNVrLSEr+98+CkFhXjvrotRrKeiZf8BIcRQgFDyEv
k/00ItBL7Txkbgs3RrFed8yCO7nSBoLQirJBblnsGYq9O73Cc6A+bFzNWti9GqP4SdruGdwpWt93
RoVPkhJ6NGz8wvEBSclWMKsh6PailfmHFNpPptnPrp8ca1JZbUZP6NIfTeLZXcWNbJAbE8it1+s8
mnLthdGtJKLNQaowm+wJlh2dNZFXjIiGe5+7v1br/dr3JhCfIk83fltWq6KPX+0gejJx+c6Ddnc5
kMOX2dp7Y7PjWFVyydzhaNntR4EGtteJI/eAhy8qUz3FDMo9X9zJ8frpxulTVeILH80qFwMueAcz
nt1l294y9oSBwSuL+69W6YcsAzJaiVeR67+oxyEf+skNUw31PjNr4cj3xiJjkEOUQZ6dn9vvo+X9
2QzZJDgq7EX+pJC41Oqu/5h219LzSC3Yo+4pAUXnYZFe2qpEsj5Ui9GKSNExqNAT1V7K2tk6Xv0H
heopGf3HyUGaZleHwez+aIbNDaT4rsHFdJL4LlqABqSFFMwkRnqGxRZh4n6U1rNrzlPi/i8XyV/P
KEivXsmg4Q53+7NteJgzikc0/Y+F1uyb//wTHOqIlzG9F8SabUPPknnKgvbsrQniR0vrqF3st1wP
7zrOjQVLAjBgXFAYfiGlvCV99tvmE7WaCXgPFTtCnJRs3Q5ESTZRSHQdo5oAddGgUUfxjUGLfsgb
xzvSlZ/N/F4Dhij/vhszzJXGDXZhsfI4muvk6i1YQleJWb2SAuUsWY1Q1xIc2KRoIS1K9Rnk1TIZ
OkREtzuNtkI2zNUNUGrJ0Tnpxtw6dSJaPoI5kzK5vWpTQ1eYJOvG0MlbKMYXHDQ+xMCJgcK7CLr6
UP5hQg0e6lUO2RIxnpE/tqA+N+RULAgUDAlGd91bCNksqbPfsVcCy2+1NYqOzjdlP0JCt1oNXa2z
DodvUq8tTjGBflAZ1HEt1C4BuTcb4gvQnenqOlqITzSP2IUp1c29VfQ0bFvr/9g6s6XGgS2LfpEi
NKf0asuzjQEDBl4UFEVpnlJDSvr6XuLe6H7pFwcGClxGysxzzt5rb+0+LHZcJMMGcxLpkZ59HyVR
7aGAnJnZDMCE+ijNL7MgxyDSgX8yRLwakfYw5osu27ZfiacrmE2YdLuL8l4Ib0Mj7pvbOGKkHB6i
xjk4mdZvpGz/9Nm73Zh726blmtlaucegcxEjLSDRhV9kcJ59cGt1SWaskR/k5DzHY3vye6weyCQ4
YR/CjMRqy/PYcgZUBy7N6m54ksL+1JGS2KPPuFEI0qJqBqsgMWY+N/PLSAw4aPLvPCY0iGQPA9a4
gK5785skWWvIZF9FzZwK5KqzcQqNfBer35lq2ZIqY9875TM5qi8a/U7hKuzbWv7RWfKmx/O/JK7a
lYwLBP7RoZ3REsXmsZjsi4zFaz9an2TU7BkEbaIh/FCZ/CPK6qMP56sOwbxs1lIXdMrpjsiIzYGQ
PihlyFLXGHU3k2kzZ0+T4TD0zbmk8xtPEyevsq8YI8yb2vXvqc22rGnQTFEFYLSKrtIUH05GDF3T
3aQWfheuu3VrZ5+5+NmnMEYjxeS7Hik9lg7yuuG2GorsLedkZgEdNhyjprHPJC6tSUnU8YpeouS5
j8Puae58XlHuvXs3OaU/vVsBMDKx11lztaHSyYJhcnuca+KfMjouemOfJtH991tc7BJ0f1mfCend
5cRJrlvFpZC2Edef88Joq23J0DMzgPbWAPIULMcqng1uuMb/pn1RrRoUikggwL8pVPDkIP2+3L3t
F3cLUutKukxHq5BGGMxnLfU+tXrgeFldyRu/ogYbSRabaPIXgjVSb3pt39K8tya9OntEyv3nwVie
VobD2HzGJxIa3Hq+FRAyMxtOfZY9othqLNrtQJlzLh2EPVGvp5AgrOzy+8ChL1rTTPN3S8LvlV7M
gwn3tl+33gr5M938IVZ7jDUoNeg27rLZI2hJouTNjMZYoqDhwLLiBr+fa+JzWnfOmYryTXqApmo3
Ho6mlNrJ4WY/zbZLlizOud9n//egL9/xf9/2+wWfHt3KkYAgvDQE57A8kLgFTz7NqHv/93O/mbwY
kaLz//c5LCbpWhaknhHh4pzaqEfsNOXIeBYnn/Gb5URSorOk8zqnxlAOoY1ACDRL80DVtS3g8ViC
7U8AeU5J+/D7wHx8NFZtCc5SWkOzUdiEd11Ox2+gkKBbSxg82Tulc7IttZ5GBMLI9w8c9NDILw+6
XUDr0ZFLLc800l8P2ZDg3V6eWuzE/cDLS/skVlR/wI8LLML0bOboIujEXlTW/Pejfvno92lYkN3i
z8jKY+SX0a5nsoJ7yrbAhAOZohm5PI+GAZA46W+cSrVNai4xu8702Fhi0c1onb1pBRvyf57XcstJ
DRpnhLfUmPVM3zkmvyCKFhCCNoOpimg79rPrLaMnjxMbZf8pXR4KZoAHS4o1nbFebnHuaTiVCgYi
dmJEQWIbwyH1CMH6T+jiVD+ITO/PCa/v2ZwZlDXCIPz496mU9YNPzuDibstLw3yQbige3XEW9L0C
ZTCxSSMaHE5rZdvYJDUJJk63C0NrYghNktLvA3ln89HWy0u1JFMr5B67uhSfg5djwooJKD3/50Pf
tba2iCIinP3koZvVjQNLjiOJZ7+fSpP5vx/5XneupHftpCl3adpYVzz71vX3o7Zp0CeZWIobWmRG
notTYjRiG/e52sa6MO+NQwMKcXR7SZen07ApHJncu0SXDxyGFuArny5HPdv5RV5uu6HUgGuP31Xc
VbTtCJ3NMlG82EPWHdjukbEtTwmpr/EOIYzIvHFv9275mvQki5rJN20eij1oCK/C+2ByLW6/X0YY
vVd2WeATliWR9a2x5cys19r0JU2GobpOPnAItvfW+zVvWDd/oRy0OTwa5tWjSoRDkuIbHbz5q4zx
nHQkWY/JnD0MtQA758f2wU1nxmxSsQKHfnSa85KBKP2OgXDEtVfH2UFonXOjaaYfLNxRK2XFzm1a
Hoi0MrWxvM1mfKfrk24zu8r2OFQiclBi90zaHJJ4j+L996lpyqV05QtwriKEHVmydWq5iECjf4Sl
FoffZxYZDNvIwfTZVwiGc8yJjO7iajPm87Nnk4wZC684WbFEWlgAeA9nfw/b4CVqze7hN1bXaMtk
20tDY4wkN5jErYMo0aiJyCLOfSaBNZ6oq4qyJrfcyg1S9JxKHHG5uMfQIGvPGqxLWxj9wRASCAz2
2YfH3w+TiYSu34/wO/eX0bqi84n29dL4A9daN5vCqLZ9pjUXvRvlo8AyEEwZHlmaWiur6NQHqt1i
D+M+Q3bMUyrfi8e/v030vsi/tLdO7nhrHHvVFwkJi/rY/UvHDbVNWxsvnEasbVJ684rbkMXNRmWd
zWr6zHSGIHRAnmdPOeffz5eUlKsYpMExcqP2KQG4UpdlyAjDkE/Z5DF0shSDmTq3+EtDH9bzcNsW
5kUBuDgmzDMfgV/hq+qiIC04qCaZSV8S6PBZ1wTGECevN0CcoZtGjn7MC5JWWQC2bZTBHbc5ev0+
dChoT66XccvCY3A5WV3c8UL64HT+feKXrWT5bJiRyiLdTsuP/v35TkRwnW/9KR2btJnfTyk6D5ws
Q0razDj61qiudQctSrcxNZtMSCYCQ3da7f0b2DsBKxMgCdYg172Mmnb4yEN/hLau6/CxTXi4UQON
zGYWIvHtWuwFxRgVewt5WGSnI5e+/4XD+quxUR4izKTprf/gsChWOXFfq7Sqv799rBErc6KhSHYH
w8DYXLvkoKgRPMOUXNq4/hcVJurE0f5gLLnKImzJzY+rwk9zfMpG/pQF/Z0VXkO+yEYPmuLeF8y9
8qwkxzrnSJTabyPHKRQ+f6aCZivm9KupLWcgdjWpayxXbfaIj/GxFDS25tKF71E9FR1q+cliNdOj
8m9uFs++xSlXMbyehhcvMUqqs+bVCN2/dXMsZPhTcGYWRfnJBvFJlrxfOd+l639pSNtWky8ew+Fg
+TTU9fFczuHBaVGaF+MrWpK76sVHooeX3G22DulBWXIxUv95bpOnIW+2bNAMfRr9248QtxmPrKpu
xlpK9jxNbFM+unp4a/zLwMysZuCGgr0IROlVdHayGwaQAO34vssoT52YrrZIb/rS1RgzmJbRnL7n
U7htuuiPW9DZyhWHLQtGATGIqMpwBgUdkM1YNz9rJ4aSW5/sDBJaCSTYTkPCLLtnP9WCvpLbvJJf
QFWOyq22nQ7au6vuZPF9mH1GU7wdXxzd31Wg+FgWrtLmzpRC3ahlroNTvPiF8YBMEx/XvKmsYsvQ
5urNR6uTe78oqY0JeiWgNWES4JTaRsgSMvzwaBugFub0RHPqAWd7QPrLBv495PbXynqf8h0R7kE0
yZNRh09EQSA7SN+UGZ8m/rKK+XYXw2srPNYkJCaVYbzFcXSdc+MWorNB5pe/Vm58TfqSbgXg70ox
uE4QtZJ74/+M9HyzSXvUp/KnofnHMnGOugI7I92tsgzSfoYPP09fgDqJWoi6wFGYLurshXj5gw92
SMw+zQZ9I5EaaFr3COWQuAZ8LYJJgm/RMs+sOFsLXV2qNJWHwo4eEr/C0jSYnxW7/6oaHG81oNOu
9OaWX+mlMnvBZzGbn7riQtEzJHlciH87TA3Z3G0hlU6rgutnlYmcaSYTv4igHJ3uU9eTGDG1/s5W
0XYs68+qSUZ2Lu9OnDwp7vG1dse7Pc0vVCp57V0BKv41feMZZNQfUWDrwvfgphwca2f6F4Vgk8fq
qkXyISc1rH+b5HBI+vohUdNrP4C4nqd7URifnTPNKyLpKXCwVDrqyS4UdaQatlwKB/a5n8it57Wv
fZoCrJ1BfZjioAgsHQJIN7xaTm8x20bvnjrg3eD7BVFKvVOjjTZoq9MlplVmRA6y2gfXQdUXNSU1
0ai/pD3UbR+VECwPXD0x3pVhoNdn1qh8e/O11OkFisYMhE8nPSzbC9vrgwilcTRxT+xqYCdrFdZn
Q2eK8lxFFOCqYa5m55fWMp4zDtmDT1txZPLlalxTKVToieVtpUqWt5xzTR9FT1h5/4na/eulmAwZ
kCYSqViq1X/p7pqXCGeHJ40J//IqGcrmrHnqJvHXYb1MnK4k79qxAoY3YNJCsRdGc9emkt4W+w8j
pq5HfkbjVivXtsMq3HeVsRrijFtDvtZzfstyi34K9QJmm1gFlcmBVWc4gc+7v5GkzXg32TVeOzGv
JukT88Y8EXVTRYe8y76bQsADH21atM4txp16HCnwwlBTQdI2n1ae3l2HTHfvPdFztD7pMR/jn5wI
jpVv0mxeOiCSI0sCVyLUvmfqfzZO+vTKZt5SGNmmcIuzTkenyLxw272Dxfpo2+bHVK696RGOiTkF
psPAdpXOJv9tW+5lUvxRo/FYm/JDjOzvUZxd7Kj7ELKTm9ABeZ9mDD8Eaa4OAvhEkXUSy3HbhF3y
UOVgyJLeb9ZMQ0HWWbcJ3zQ0dFTv3hfBKujYu0mtM+WfS2TpmOX2ZLYB2fEZFP/2BnTVrlNPP+cK
wEVMBjXvbbfBCYVcclrEl0HnYyDwfZa0itBehJt0TwsOXoxN0f0WDjsZ5WlYTxg/NMxsIdG6hQWq
ACIOdwLrgjKqduOmQS88/sQl8bZZhzatBJHIjXES4JUsP/9CBhejMLSe09SGiDyLC7FUS5Ore5mA
pmGP5Hc1zh2f18oSDewhH41hWhpfnuYza8w+CsG6Rwot/3g6/D6RSYxQn10FbRRCPvo+hc4OUnjZ
pwrzY5vmJzthOaAl163qechhbyBJqnKxZlS2T5r2A6lkXDH+7F2tAaCVv7fetB6q/MfVuU/a/M/k
Iw2DPPLcLDz7bPn5cx8fGTrTsSSwePEsjbC11jGWlJXRzx+khySD/TOCmikq3N5Ofxo1xo2z1Fy6
RWoHwfkMkgiVWYFSUrMRHYba+BzW6kB16h749bB10HdKe3z1MJqhBHyMU+Ufh7Qb9wBO95nMsmNP
P6hOGu1RsYeakkRSomp3OWEwmpPIPzm97NBFMJ6b4R0zIMulUCA1NFxRPaObm2eRWmYk4P+W95u5
U7Xhksu3+LOmcz52300fcQMMur0xEoTdiVHIc5Zzt9D5RS1gp++aYzB7r73tqDPzmTE3gOyYhz1Z
7OM1NH4MkLNcTIwlNF97y6BxnNpwuGaJXp7tTmlQOibM5VnIyBmJbQxkfJ0xmmKIHLpXzdl24UOq
ywlHbr+fYncOEA5crDEEDuViwvXTEsrU5LsoItx8X4n8b5k5T8yaCJnI8zyo2/C9jQVeLFGrXa0R
MWXKlnmL3Gf9iATaqZYRJgaw9B9mJn6slpJE2Ib2zp3xe8S+C6XPJsSL+JdmPaU63fMZtnQ34Qqa
rOEjqTHK06TI3yADrQjzDqGCObn1Vtd9vksUZqcRFisNLbBHoyiWg2qMsUNke8TaejD1ugiKoVlH
FsP6Oi4Rq3B6RKfxVZiT/myIejWnd82seIvgQrap/pnPc8PSQOluVXMgx/aImnLFfsKMJmwQ+g3l
SUC/MqZ+PjRNQYN8Ik6lriofVQVbRi+yAxOIe6KynnKujR6daaNjHJqYduzhe0U7H58cQUsVZv6r
wSGZoVc+BY0+vcsGD5HV/kn03nlyFxFVPUY5RS5nmVwQ1ThhfWBWPNHqUM4xxGQYgBXlfPuqWoul
AZYykhnYCgM1DRoO6zxAMHzG7Yfm7pI5Zv8Jbuha5NqeCbD24Uvlb3SHI+FMnpsoyXOzTHZnvET3
2vC/bV/Na6gfW1cCHk667octZB2Z0SUGJL7yZTyu50KCGLSJwqsVx/LGAzdrklVp0hRyos9o7sMA
uPKIfTc8s9Y/RrFmnVxKkIA8wTEIp+lHzdlnbvb9KfSNi2k7RkAKBAey0JW3SBLLPsGuje0lxgxU
5RwNfxM9uo0AvHzlqo2HGB/bWrsRKlFbY0JXMBI6nwLnTKRDEnwDahJRRjvyvmPqobf7GlpVTCRf
lO4ykb6Xrf4+tKFHLJJidUmd58gCNkVz7KVzOOcNvRev6Tr269gbfrrcHbfYUnhXHZIJR3EQfqOO
xRD96dtEX6tDSrZwVog/pIyemqHfJ3r8DzP/EZQC0UaTTs87B/8swd+7Idub44v8ydZVCtuyWJKa
Ppp+1p+hpe585COD/21JtnxVZojQ3afOduMbKitYuTj+uvbVaf1TbLefSSuQlg3XVtl8NwsPSy4+
mjYn9xMRYR5MDb6ZFLvRWWf4xzeTJmo/SkCubiH0A3LUfN2SqBeEWXWX02wjJrLIpXFxH1DP49O5
k40a74EnvzhdKrhd65NO1t2aRR+McHaLOVc/NAio8lz7a2rxzXa0HenHd1ar5zjpzGCIisekGx48
azGt1s53NdN6t9ruIS//Fk1zcT55kRENgJVlmipw/MQ6abw5XJci32gY3INUshUPDMEw+IgSjQP6
BwLmo3gztxySkfK+oow75ab4Qec+bMolF1PIkA5KFIP2r+x7iOWbCdVboUOLIeqen2eCjKlqbFhV
Ew9r/+6xy7H/4oMflyyfBh7FrK+sqUmOqksiUhcRQGWc30JT0/ZMLbXnPGPTw/G1Sx3X3Mt55P7l
sBBp87idsaZSj7jVNcZ4snatWGwsbE9LHNPIKsPIuStNkDEJpqwOOcLBsptPTnjz2tPr8RCXOSaf
QnGWt0qc1l74PE4FhZOdcsyAivTuVTStDAbrPYCOnVU0nDj80wxnpk+BQ2b1S1ZqA/a5B8fEwvSJ
z+izjaeTauv0sRrTf6nR/Glsb9ePI0GIJpI2NTBoU5oxwfAir2VOrh0DhRfwIN6xrg1kcfN7bfQQ
rkJ47PPYUnh/NTO4F5oQFySR76GLmV4yys6Ki0XRsMSNh4hFy8cuTr46nSEnQ36gTzqskahiM0HD
5fayBTrCaSDuUMxb2qlwZbwDYvVs4V7dyHD81xKKxl9zXutz4wSZJx+6TgOkotXPHDEZgGjxacz0
b7QJiLSibiG6wNTBjdtWlKKfQx59mKqgXocYt8KSJnrjGtJkchLvbw1mhpqBKWHU5MEwmc22Q9a7
mYy635tKOcyG2k+XttZeOgeqlGln56HxPqRiN0X7MmqaD8ossdbqPCQ+TQtJ4GzfCi2FrFSJ5lGb
zHLHusGt52Cgj9x/Se2lG0EDYzV49C9UwTmOqEF/1/sEgVdGuiSYUc3k7gtr0X6oqHOiVGD1axOA
Uc4B1jJDHA79BBjPE70jZl6WnzkPutfvqh7hM9sS67amb2ezZhF0kyeqU4XSStLmq67u4E8bfGZX
Q+b3hJ3/4LIGbIE84zJlRgNuLDUPRWHVWyY096jqoEJFg/XijMwP+7ijcqos3Eih89I643SEc/w9
TpU6qLa7VO0uLKOPpE+forp9cXDiprDW0zE9Opb3Ec/RO55hDLJOyq9T8sVzBrV4HFfKRRfhNVjm
WnSIQ8S5R+Y9QcApVOXEQDmIYy9A9o9pfQLSh/OW4omMni3GsQvoll1sGVpgRsmf3NdIPHsyS+BN
ZhiLAMYxbDuPbA6J+85rvV1nufVjW7Zn5jcY452BwkEiPlhG9OEMGo0GX7PqlqMl+Ri6SexbruZp
WxvWQ2NhHxTxizN5b0RM+cwQWnYefQkFI7pP39W+6sE/c8FG85Rt5pATilziDR3fx+jmLam97ndU
hW+lm12yJUeuqmAZOJ3Y9vNE8lXgpuIxpe2INRxTmhMuAZCO5LYC7NChXE3C/uxgUOlCKoc2Fzvw
2mzbpClu7Bgd/mxnD2OL2yrzjf28uAFZxcG0fkOLcsAZoIuctOKt4+8amsAGbNxakbWpdMiQKHNI
ZmoL3KDwDem+wAfUjmY6op1Nmm435c0bajWmhoZf4DeAK2t4PU5V1zskrKoUSSVmg5m82kx/LooJ
xohbpMFY6mRkL9uXI+J6n4fUs3rXcTiSm1JXC6FtQr5UnkJCdR9zzzzqi80hk2z/jo8m5xAh8MNh
fHJ0jz5BIyd6jeSDkkJ3Bve8xqStB15bU2y68ZNXwCG2jDlfI8QLiNAoz6Vv5isG1SX1r/jomziQ
/sIpjZfMPiM5DcWNRYSlIIKHg3YLV9Jiz/E9Wn45GdXsIh6IKi0FQttZVJa11Z+qmMKBfji+1OgR
cdTeKr4xVddRLrdmpm/l1D2WrdFgScwOXenhLi6dgOCdhOEhO16fyHtab9NiQPnlU15pPrAfJstr
T9GizhqN/NkWRXo7A+ccLVNuB2Zcq1gwC7Ccem/4WrWdaNxymgpRtwzZfOpVdogLm5aH5ydnE1RC
rMLAigkWTyKGx6o3LqRq3gYR88KJ1PrA/eSDLdxFbRIHc39lm/GPkWbvbVIgVu7dy8pXPW3vCp8A
lKy3ODI2GPRe89xt1yIEbVQO4lhkVb3XaLV6NncaJ8OIUS7uh6LcugXMWY9/XM8W1V4IG8qJRn+b
TJlBe9gygBJNIHrcqX/EYZQepgquFK5OCKt41rPK/Sh9/V/dlMytk4HSaNlDvGffSUAICNkTg518
p/NTy4kNKtNnldsUm7Z6c6w0CbwGkUo4ekC46/h7tM17kdfUqx1ZNwu3pgxiPGEr24o+s2rCX23U
znYyk4aLF3ap3i5wnK452Mk9mQmYxsTXixvkbHejp3C0ZJUKEIEuxy16+kPpR7vUq9EBhDQIUgz1
7D6lsaWfx0UE/4akd1qFrJdWrunPpq7+aqlvAn2JLEAZDGPtkETyJDnYkyLq1NN3KDtMplfFK1cI
XOWhdZFhk3pdkScecGnqg6FdfOyCD9VYC5TFzskt5TNGPsz1OsXHZJ2lkf5JXTbVstWa9QCtkzVF
lYFM+mfhU6DHRgKGXLSvWY2cr80+J4fDKyaxc2l/1uGjkVQftFbLo1G4P0IUIDYYBXL45Xpshg1T
ZyI+RBO4vF36LLy1Z1Bx5N7I4UGh30MuYhU01nIUOIvAnfFXoz2gsLVXGAgOnh6iswBwEeR9C2cy
JLy2mMoH2uvohDr3rx45D5gijHNSG5dywvedRk0YxNalUTPDEIQDW50LQ6qlH27dWh2LSwvKz5/m
lmzXY1db6mD06o9ShXlscUCkUR2U4TAhTzamHT49A1WhQWC7CyPIbVMDQabTBmyC98ot3ky3jIhK
MJ6UOZ4difcjVMufOJxgT00cA9GDtRb1mDuIz9yp8XYwKCxFtvGM/EmbpssgfHgp9yYaEL6GTYb3
XiC7WJadm9kbHHZSTC+Wmezztjl1WuwdGBSiCUSh53k7loE3QIcbTSLIG3rJfR8bO6Oh4WcDfzp6
XP91MoSbyB0fYy37xEaK70s1f8K24xjC2rCvs/Qti9Ke184qlxDeM0Mt2URji2txxAkG3PwyRsNB
CscNPmSqZwenckqcNOiwdZSfhv+EFu+lbHowrxna7zowOBEFyEGLLWd3lD0suKMr6T5yz4f6vIos
iJi4VcHfGdOwn6PmbGKnWDktO3sbu86mEc0FTQ6p3Dgnc4ehER5yph0+AiR6oX8KLffPaH2+Zys5
j43zVSeUt77jF4HZg5Dpk7HDJpS/1uHS7EEcSc8WoEt2MjApQ+CaP1g6ehCVGofzpt4NtNuMDslN
l2aLhXF+Q/g1b5lFHlQznqOot3aVD7sLFtmeI8SD1J4xVL4M+C5erbqD4exz9Tmh8ZbH2rSuuZho
NTHsR5lTCevSMdXwjbg42K2gOQL/xBtERMnlvNioutD1od9j9cTBu7js/bw7cfPSp0ziH3iOjER6
DZKllW45X171ON5ODKu5V+CkqB41jOBtsYS5hQPu7aX0nmY5fuDDvM3MbahpUc1D99G8enyoiG43
+0EFvqJ5H2XOv87Lnv3kx0vl19ymwy2s9wqBV2DXxpK/3j7Tp/vAq3SaMprto6cdSvuBBWvYaYw/
OI0x60AIt4XGO25+6wBsV5XffGnwFrYQVE5JLeKrxiSYDA10SIX9VkfOD2pTKknTu09Gup0jsDUS
LsehVY79xKironH2jTgMonuI3lcSiQ4PdBqqfzQxpmNslWD4wyrlXABAUXW30bXrTUM+w94ZtTlw
E0hNoYWHwS4N6NmGHDaxtAsW9ecur6pN12ukxTs4CWy4GII2QeQ1x3ieH9NYaofOOPs9rGTlFbdK
oGMihM5vvOiqkhBvjivgEmPULFKEvb2Tnv1KD8+ka1xprNFItWB8OaRY4ku5j5qyDiOxUJeEH7Cu
q/EtCx3/jJm4rWkKTWVYIW/yGNw0o0DU1f+dhMQLg8Is7NNnP/Zearg3q1FxMAk5mBZyWhsCI8U8
Wt9VZO7ymSZ2Jc2dKu2rLFgSC4rIcS4STsMwiWZCQ/w0/+fmbMaOeOCQXQXK7d9qOiLQCQI7apGM
x5DiurYCmwwleCVb/6K5+sadTcG4aWaL1MOf0E6a5xxeHgjrd9fOjA3wUbw2GnQp2IKgoEoBSD31
r+Sx4mVvNwSDFRszRRqbVpRhRpjSGGG+uPbtjilJUQahphmBqTebPjeG8wD1hqvE2CSAltDCYhSr
u4cu1DhldwDte41DWzGUgdGmbwOn/bVPMvaei6rDmzzfKmVRPoUN2R9N/xyV/cmqBEkcTPZh0wVe
xnCLN2wVq4L9r2zuFOtLW8H/iMx8rzDcU8t8WcWYbmB9FvDm6NXHxZdn0QbPGboicR443CXAEkM4
qAPaeAZyrHHrtuJMrHsAjhGXdFstpK9D2d8CZHG+meC5rTmfXDXvrbr2d7lbqnVlQ8MqI4ZjgMff
k8bvd9l34gOpx6z30gnUgTiJz+bA6Wqm/6Bbe7BaBsfmGoeq7XzGBez3eT7H2QxWHtxJq3DlzmI8
h1F1ANke7ydrRmOnw0JXulyOox7rQnTWNKAfamLAVOBsXPeodBLmFWsTetMqFRjJ4rHg7iaiBg48
EvGKyRflOiJFfIXpxFkpzXockKXaiVx+j/D1sP+S30BOACyD/iYyQOF6FaGxjl87s/mOIV4EpZsc
GfuSD6wgHDDf1Vazl28ypXAsd75PtsW9irBnOx4npcm19KCN/H9yjJ7bIr43ovU2w1xeZOW/u2Eb
rSMas23d4iNTXHOGWeW72sEnBg01C3qpb/Ipv0x0Utco7tnxfYaqCEgVpNqdbGxId756q/r6g8iL
5pSZ/bTx08cs0S5FDo5mKuvs0AyFt0bXwwmy4qPQrLNXP2ufbPTFSH/YeceFGY8Z7DFBmLqdKcvp
NU0oCoookEPSHOiKh6W2LYwpXCoeGqqw59aD0XwzO18WDYPyvTWWjjxUjyQ7Rl56JPWj5zOPNq9q
XcnkQQ0wDTLGg8Lp9nOfxhfVi3+RTcarJux/zAXACMUhSGJ/g5eKmkpqJD6TBRRAW2appP6RGoyf
xjzPOj4UK/8zTEvOw2YYtACKzbVexh0okm/Y5Z7GMb0MsXmAjbEWfvFoF5IzL+pVozG/tDHdqt5b
zgIvXYkPTN/arHYtKUTJqPYkMF211oXenTuBDR54zYR0X84ZIzdK46i/k1UL69Y56h3/1Uzb9vkL
TvKNFtu7EhxEgdABROmxpblOt+qYuu2esIVD6UXdBrqkm72MJABLr3qZI+9RKHEnVucNqiB1TX/M
00061dBPGBaSCcHZ2T56XviQm80TePqTPtWHYWz/ZBSFHdo0zpjfUAntXaXLm5vTlzWxGJXn5fuW
V9gV8bkVkPzx1GR68leghItFjsBeR9zsZ5+9yy9qp/emtl4Ao6LhgBLRW9PLiOuppc/eZxxRyvnN
8Y0XEt+b1VQ2P2R77EtjuqEwfNL96JVUgodhfs+s5uwZ5bXVPqTln123eNbz8p9lGoQvDdzG+VrH
6BXSXmZ2nKr4URPTya1xxNl6kKKuRof3NM7hO6iVDidt0me/72K+IM+clvAe9yQxuevZNovho5ry
xRxhFspkz7tyCfHPl5gntPKOHiJgSblCqwbF+AwVbl9KdbRx0IcVxiUSgEx/+JOJ5rC8DpRNFx8L
xEg+CDI1QPvVe9s5tMqafZxX36PFMN+rEEZ1YCVw7U2Md+fqUhTVgawmcN/x1atogLlYQUvlvQBr
fRo9azMYCTRy3MU6rDsVfecxlbVtroXtnCLfBRjBtu/wYtvMycAsoEbQ9PrZLwiR4y/k+N3VchEh
Z6J8KmbzjFwudtNbHmlnZbsm0Xw5bez0sWgYXkNkefCT/HE0TQhK+NKNCf9AfGwS2tr8ieKO/97Q
GwB31S03cbXWqf2yICGUNZ60H1aFU+x6j4pbCiNIRq3mw4MHJ1RbHr4nTwVDqR7YaD7FqB2LurzM
9LaSOf4fps5ruW0l2rZfhCoA3UivzFEiKVLpBSXZMjLQyOHr74D2qXvOC7cpb8sWCaJXmHNMFDHN
x5SJJ+VeeF2OSWg/Gbl3qc3+T0ezlE/dsQe10OAscmdrd3uzKwa9VsDIt1vayKByyVUSDKiSViUd
lNJbkt/Uw+ymi3RIIbOiTY3ZI2zUvrinIr33Qb2bpPHayr3I1L9kLitGsYsZmrLy9DxWS4m1D9Es
1O6znw/nUIwgCOSTb2T6vHFcUpqz8FQQG+c5Ogtx3L5U2tGoAVZQw7Jkjr0QuZ+zgmwYBqAiTUz4
1Pq+jFFxTns1+TgT0nBZ1mwAMj8lbfxjSpmd5V5CbHvfcZfko7UfutE4zEWIKKKPRn21bYc+zEXo
DOSFWlr/QxTHpxWhT2EFmiSSMDxqz9DRd+3sbcz88mYVNxjNT0U8bOj2L5WWnjIruwUoSJt4JUTM
ZjXobsBmrUpsVQtE2LTOozBYpztvkTQPndtdBiu/wrX49JGgoUZZEMexpSfdwTCPFybjUhL6FrrE
NMMeLKYZQV1iE/kSUJ7Mf53rqA+M8rkn9tVkbJ2xuIxaeZeeOM+yVrwN3l653gIczuiCBNTrP620
XgKtPwt37fADVaJ+VDlzSdkth7a+dJVijZOhHTJJKTWMt9Qodw2K4ra+sjpb4Q76NBvOZT/3/6l5
vjZkQPGLicqU9jIXVwb9i77Kn0gQvkRavtf4YIxdc5ZadPL54EFXo0dAcJGatyxEEpXCbpbRJqqM
c2KgvIamknM/cTKPnX/xJ2QByajfh+ZJ4xselWa9ql6Awq12UJLO9MxIs5Zuw8vh95hOyNTwmNDO
L0LciV0KqHxk2ULru0T0yEluQPZCC8FrkPQI6vinueLYexhIq2jCqO4wI7I/NZK9sHRX8QcieGSM
+NmRF7Il4HVmazYPnx8BP58eD9s+dp657b6YlrF3IXUZpr0Cn4cacWWNgnstdoxEnEmJ22cd+FI9
Olf5rdDdf25b0/kPydIIdYoo6lY7bbfktIyxeXGr8dSQvrJn+EasalhdCRPCQF0l+TaJHjErwXXo
deaylulGJLPDw6yKrWULyi7WUp1XOYuWFdJy8sp3N1DYeUgxW1lG8WbHLKtVjMiJKWn/qjL7Vgza
M0S8JKGtSMASLqpxAFn6zsDj3Hk9UUZ8o7r9MU14E2XG55+BTe0ArdHaG0G02hKSJSe74fRLqJy+
s5/G56Rv9LXSKlw+rfnWTOazboCcoHhRGz9ry4XR0y0ULeT2um5fQmP6GhWpXXqHqSDzqZ8HYqr5
bwyYqy/Q5+nZBosRR4PWWshVandpMonWXfGvdugC+OE08Ad8Ti3hWesu0t7DBO6ZJcOjyYYhrU4E
SiIiSa+tbdlcvxOU40nv9wiWeB/MiLyYdsLFK1PW18mXUWJwQfYKeCFyJFYfv7uZZn3TB9EuCfd0
oHBvRN39MLa+kYilTaM4m+1LzxWyUkJjYt8g7RaMwcMxWmDcCw5jwZgqcL57kKuLqIQPb5bwx53a
wk0OZraIhmNb2PEbU7RtJ5tH5VRHAN/9Ugo6kDqaDBafhH0UsfsV4mVaWO00S2mLAMBadUkz7M2E
7QJfBZJv5mzdIdcv9DdHWZ+NY3zQt4KGTeLy4LaXlCzZha3Ky5CEaqPq4iq8mY/qQm7NDO/DFd3f
mbZ61a29TlQbdSCTVdIHfkxcY2e/yZ5gDj1Qo93ycqL9tv1/I5D4eFLg4xS95BD/JdUL7yCZoej7
qV3798lvdPx73amEUTX3e1tfefkWBCvSwcY5RfIyNLM3soVepQJ3Iwy6wLKCqApBgIAFo1oOcVSc
sqg7+BFigZ5lzaLCQoVLqyI0jLd2TU4SS80QBEMcvDklZF3Thl0NPQru6cr3EOZSwhdG9s8yop/G
9oOtK3MwSG13q61kPJCq8K/nOy3jhpTnWsbnYOI2IHWm4Db5JZwLwWdWcIox2L6xb8mXdVz/DYoU
/bBm/zFjrUDOVj8RSmxt+pKTt6oViSfJJaJP2TU0G8uqCeRaw4S0wX2dcUHZh9pwEjjsyQ3bw6mm
iWC7KZ7YtQUHvKDQjKN/liaJbv90NbPez7U6fkcwx6Wz7qhbDyUe/MUQI/XLmV1f9Agyf4r0ig3F
rf0VzrX61qjhuYmDP9GeBmAWdwKF/slMjXuPq4y5DB7VpuRW4rYaCQiZXFujvtE7v1+HNS9cRv1Y
W/kakWZLBEBA79hVexIl6J+Lv8z1lpBjvurGDlZNlBYUkWzCsDKnm5GNRpgJsDpV9skbP6xBPzyr
yYsJT/UxnWMRDJCioBdEKC4gzOFzI0aM+zel0KWs/a0DFxVM/oM8ZGMbZUsrNa69AU+xUf0GdgHs
HVRHa05xzvpscheWxj0vspNLo5+HMpxZlSaEwKUli7tnVznxcE69hRSWQNEZ8B9zQ6Y5ze2laXCz
kUayEWmXX+v2K6FpWbZhVa2dEmd2YbMmEr32irj/IMRg7aSJNj5P/pC4EH6hrDtyA5pL8EDH/E2s
QdCynGGqy54VeRxqIlDclmGjguZHhYmVPQOSAbGTM6b3bVZqth2N67gdlugWV+jZylOouAERPv5p
pfbD7fITwdTq1bTaV2xkXKu9G5/1PCMUkW18O0pzxTAtX7QOlJFI2s+CveBWNiiv25Kc8fF5jMnr
jhMZwFnvmfmhHcLV7401bHHEe4z2T6KtxSYPvjh6xapjjPCup9m71AvyCPpsJ0OSo0bTTtdZYn6W
ZYPv21tjfutO4VaEDVuG0Hy3m/otk2yIgzE7Kw2wVdsVJkscXPKRGZtb3TDClaaSTTHycfi15BFA
rMd/yX80l33idWtH+Sc9J9JlbAztdXBYzBitak7JXrGKXmbKubSVvGcwHMdb2HFk1ZrLOrhX5R77
1rpt7WQ3aHIbGDqYIMnGFlWzZaWwNwbrme93DTA00PE+QLp8l3MGF8H1jBQaF9WVPb4gRofFEPgc
uyOYrNTljEvuYedeGYA3WXMrazY5chreY31E0U9t7TREgNGuP3OTvkMWuPqpp9Z5ysUzjtdEYQmv
h+wCpOgtyogrgiNa465bBJnDsW7CMfLRKNgd6r5JPtMTnwZZbJSrfQSeFy/NJIV60gzQfmwaV1ud
VabIuoL33cx69lImHzgKfuZuA53V1kF4GbXuU47+ZDEMEfkZ1Tk13W/XGP6l+ruT1ew++o3tMUPs
zn2ecyR24AtasEnMqw5tj3pxwLMRDIht0lnqX3WoqYhgzPwnC4J2JEbw/uEFmQrzxU8nEo+KRoE5
iPaSz9HpUfZAgXZh4n9KrfK56k5Nwsioj9M9aC1Z7ty+3pDw9jRPL0o2iWN7M0rrnNXcu32Sw9B6
TkVxnr9h6Q+r0NEIF62ujDlPZW7j9cUM0Tb6ceqCNYqp18oz/kX2DfvVe6RxE1cQEakazZdOd98Q
nrH7URGMAB92W4e+ENETnO50ujr2EfvY3dC97zaD7SjkGXjDORYT5pNPb8Q5QgSh5+hfehh/lcLc
yNx/+CEC2ALCLiXkNbbUNyFOqI9U84Pq6UWr3FWNXmIsq4siCKtkgobuhgVr0X7KKTsPo/1Uzfyc
RAffgy8p+oF+P7sR5mFVnH83bX3LPPeKESRYrFC0/WGaxpWYpT9g+bNVHP1x+SeZ9RzEM6CM7z12
+cPfBEcXZ2t5y6Z0BwtiYVb5CanKHvUbrDdz1Xr4hr12xpVwfTZ6Eq+IlwL1kKs9ORs3wtBIg+8L
7cpSFrCF/RYA3fLiaQVq9QUGxAO/1Yn1Psu38a7GlpGFtqw1pJi2/qYbmCf0ZPrUqh80fssxanfS
SF9HxmH+pxEwZMwtep7AjBkCgrSz7YpTQVYfVQibrIm477Tbbq4zB/vkVOmzGTKccjjCjJoMyM9R
dy95nP24ifWnLbC6xkjY8/jYhV21hbH0p2+ZpKWhdbPCgDQA6xFk6s2JWPspj31/Jm9Fbf1kSfJA
cfGel3u3Sd4KnD+sX/WvvFTLtPPvaOdcgjGnn0LVT6lCzj8WwT9YurvOk/BTgFJU7vQQjU16xD3l
xFjQbhRoMBmeMux3uZzLymCj0V0HpJ9Wk9xwB7arMQoffe7i0ZzQCow/NbSsLDfBKWvRLjDN57qb
cT6ItEO6kY6qfYE0cmun4aNIKKlV5j/CRP4IWMuG629dUH6tjhZadliHkqi9eCbQAl7sofBagjIM
nCCV9+4F+QeoryhW65FgMERNb2GI0mL+XqEoFx51dOFyA4mlPSz7gdVl5PlnK/jrmWyZrF+YnT3s
RjgjawAG5A2ZMz3DMxblG2j5l9ZCsGeA+M+YSjfIg3ABlHzgWNf4iASVTr+XZ9xBAtrSiA5hVnXR
eBRvoLpPQ0ob70So1zXOSSynxKkX4kUG4SNDpZJGfNqyxm2XlVezXONPBsmd9sPAvIXooY0piqRE
MGqUwTsfkNvQJmdhpZJLgVcgtb2bhgw90vFdhVVxdIpko0Ha7SSfQRBxT1HarLN6VlpaAOPCmNed
6llvmE4Ac71V8zLFkM6mc5JPyMZLN+RvFD4ck2ka150FWa+NWaUG1VdOIOeS7MB/reNtjdj8GBPz
XRblo0zCVccPuBQ9ZqY03kK5OCFRNpA0RR8h4zb+bT2vmWbuzYC9YKx7J7rK2xC2SCO0HBqT9RiC
gxVHH7mT/zh6+KdJx4NRq+fA6V9WZT2rx6hocZLx2uQ++v62RozTIL0APrXoHfyBtQC65vkR2qtw
x2GOJ0xT1wzsOyFQ1sJQMmQ5wVkJiHS0MbA6ghOgbxhX2K/cV14ZPV2CgIWs56Hgj7nYur7eZXn5
8IZ6GTkgSc1ydix51CWeBmVGiKc42IWF86Z52UfUZQ6TUX7UnleXtbxRIjBsDe1dT6jYGyCGMv/x
qhlbwQnPIffIyxGDIlpgp9rZ2towNBDg+bmPWofchYhhAWidUB/eptx8c4byGjNaLElX0GObYUup
jIVmzXnXYsmp8a4SwmztEd1LisbLFMY/hDY0S/DVJLvChRuZxw4ZZxcz+hyL94gcGJT3Fzuw8I9V
wQ3WBYYGNkFe7xxGhawk6mlNF11UX4pA+w5HnRWLcXGs6eJZyVGz17LInmMVn4c6ee56HWxGvlGw
okYx3hoDNEjjfk8xArgwCg5JXz1XFj12lU4nGUBmaPviJdCB45nroLD/TkHbg3LDJhk69GA1bCto
BuhNbrDAzl1m//Ok+ZTk8tUMule3104IK9fIr9aaUneLZbkp+3snIXgx4k1Vc6HZQsDWt1+9s5d9
dh31/qZrwY7tNEcmV23JcUSGbGvyjo1c8JFkNXZMJna8HgpnVqWJljG/m+51XO71okLz1O3M4sCN
/uZ1FPxVzTKhrU4qVs/ljNGKIij+NQzogjgO/Fnpw/Tcf01sfVaRdveK7yRE8ivTW1B0lzDyd/4g
rsz5N9kwrVDyrC3RrsJ65uTWVHXkGKQ/RhX9gEcIIE1an2xet9Kc1oy674pAbXl0VXYxcQkteshI
VocZsirGFWmDaIe7n1DzZqeW/a5c5+g7+cZFlogI85BaxbanbwpR6A+1usZqfC6zAuJCH3KMLH3W
6aUWsO7gap7OCQN/24vfQyLaF1mtryccclw/DRhL1i43PvHlwjJBcVrykBXjVdjOsU+Y6jXEINST
e5ejfEoN+x7b+tYN5YNolu9YSExE3SuLJgo1CRGw06wdZfXWbMpbyw8/KG6d0tWfbLo4s5ktz965
gpICbykj5U9L3lsAKo1ApMtHK1PZ2WmJnXAcevCJxYx3QeWL1q0puUNpj7GT97IIH37MgtVRAmwE
b9TQ7RlHoQ52rjpBTg8UPZgmKgnmFz0j5BjGH37DQi8tX5yw2YY5si5ubWplRe3PBNF8pw31a1gI
c6k6BD1WCQevjbWtHUf3qYIe2E4u2Uz2tK17/9l0gmpPptyuzFOm936abdio3uIRE9XA5oponFgc
K0QWpuqNb1kY7kKqcO/rjb9ihSj5Z2vltuy2QpPxKkrL8C7DNnxGpX3+feaCPnjJLkybT8KarLNQ
//puCO527TRgisi++H3a+DitazBE3L7S4O40uDhyh5BFYPZ65JFlLLUXBJs6HYTVHOK+5mlZj9sq
BC7cTB920JYH+f8fPO5p6zGDDKh5736GfOd/f+/3f8X6ilqsm/OiYUr8zx8Nxogv/u/z399uQ/A2
A8z6GIcBs+FKHSzL5YHFH5Hfzqtf5ZxqmgL5jFJOgXuZ4c/z/9f4DY1CinSjNIfi8PvgEji2H0jW
nWcmDFFDiDEHctmqAw77/3n472vAjdGR9Lvfr/9+6b8/8fucaiBdgTzmBRlc7Pn/97d+v6+I0NJN
BXB9qpFBUsX1bEdf0hi8UkXqi2GIvwzRN06Rl9hBTHenA0KA1+mxjH1uuwqpeYlnr6MtW3be0IFO
wgZjN9UJigxSrJQFs/unpvE6Vmasjina/iVMY1DlL87IJ5q9ZczJN0+DqT1iiFpMl+SeSXO8anLt
mrnBuPJDD/Ef+QErp0VzH9dFvWmZtt6IxfijqfEg+j5BdMKUyiM47RgRq3LKQo9Vs6atUcrGx57M
0mMTKyRz/OGIPD7mjWS8TPaGz3eFI4z7ajm+kWPYrcZ50DSyVtxGGNK2YVtj+Zy4TwYMY2pIcGqi
ITLZuaGBJb7IOJodwwV9dhrqRMel6Ee3qmc/qxy7XAfOLAFtRQQhCs2hE0D7Sax8MyoTCd7MXUXj
MO7TduhXjGhQXniYN4Yoe4lq3DmNYgRl1E66KrnpnKioJVdMZZbmE2hYDFFG+Z44hjo5pDCc3JFI
Qo2eIiBZ6IJYz3ga2LM61ui81yXTMuttAO97oYbSth6aOjriwj3nuU3DX8MwnQOfyVCT9SYZWGy7
wgiehib8C7+QLaQcdlyX5PpFLHvSptEv4L68tcLFjJlKByrDMGNlm3F+197r3IhCTI+om+B28Y5E
xCTxEqxrGbpLa6Z5VCPZqL3lHPWms7ca8bIHJQ3/6AWOuyl7Kz2wDNmB9IiOsTCzlVuR9e31bkDy
ARusMUYIhqSf8ja13a8YscbYnHjDTsoz1Ct5Q3QoYRHva4IlNCPjUplpL3bG6gMlha+s9ARzED1S
PxoY27DGWMmU71zKiHfb/MrYN3fEhd0qrbLvta9WY12Et7bWrLvjoAFsiKDKdP2Zqqx5BL620NVa
T5ibDBFb6EKGAaYbbAAVUxzqwrpCOwOa1TfsYhcaVnbRVPEQf2Hqa2ejEN60aBLBLyP5btNVjoz0
LcFSjlAc1S2Esu3T4CG8Nr3E2ep9CkJOKhe96aAtIzPJkSWw6fCLOtlkFUtnawoo2HQ3vtniN8kk
/pc5klRnF+wB/TqRJsZgvfjFxHkkMgPhAE8nDNvbMJxzg0gmf2llal4mp1v//mbcRG9cW8EJju1H
lE/Wl8NmnsvajtnMMhJNDQLmfFaqVybX34xX+GQRwXzugzh4kHKQL+1aOfvfpyyoNQxV0l6PnMm0
HgW5a24yHku3f3KnglBa7l0LfEbjZ0ihzj1jvHVm/IZMn7fGHcb3XoF9tAnGMgMCbl0L8Qt+jipV
V78r9GMv9DPzgu6YaHF3/P0VW3DuZMijVRSLR00uziO23zJqpGQyBTUWEaOUrn/TjiVzhG7jKXGs
gkic0iJYTzj7qqeNq/xxKc00f/n9LjEcvd9nmiIWTKMdWms9EB4N39XL76/yukj/+5WmaXLlOIjo
R6uwN6ONQlS4bM3Au6YcxXn/6tCne2F/1YIs/juLFkdyMN7wZGO6EPquMwrz3M3r4LGYMm4nGiHs
1lQgfkAwgyvjLmEaA5YyjA9toPsDoGmRkmF6DHK8V7syqmsrw7eqsMujZsFkCWcwyxQn/31JmZW1
6inhwTmgNl5JZzSOvw+WGPOj7LZu0FMHBGjsvbwtn9HG9TstIE6410y1JBJLPHJz5FeBHl2YQLcs
l4CoMMnGBGQ8wtBhFJ466caIWRFZQ6yv+xDnUMhcet1pqBystIFwPoXl7DlgN56feq+J777bhce2
wqJUze+e49A8Ny3tm0B2sxxSCfcNG+kfzAP+ko69PHpdOh/AVz9Mk7Nu9Xw0GifGTFfJnahn9HBt
r9sM6USv5Qju7O6cObV+Teco8tl+3On2vSDhbKF1zKwS0k4tLYJoS7sQeFP9bOLU2RUW70XEACkL
oqsuTXtbEdSxF539JKU2XOx4H0XDxakm873NqBCDpu6WbQkgNZVeAJ6FhGuJpmOj++znA6tLd5Gy
9Fdd4NtiizIdy0Hq25oMDYJ1LH1DQqnOGlLXNH52zaBgwKbkAr69xmWVri03IaWJShEGZesf66yF
S+6ZDLICLyw3uA8xVHu+2obU+G9e32wSR7QvhktkqBqw8/5+GWk1scWCIaEs07eqH+PtlGfBpown
PnYxcUHsH65anw5/8tr97xfB//1KbptPWed317aZox18HCB46L67brDR9CJYWWRz8TOTv9ZVng87
lJfTruwG7RI0nPtVpsZvhLPLYkKZgw79X1Nr1ZPMxMGKcnkeXHaDHWlMyxJ7xKovSlhwhJJtsWEP
q0oHQB6xP8dhinJZgoupK9Z9urAFNJjUPfipVq4lA+qvgvKh99S3BuyYdnKeO9lMal1mtHe7GSQp
RoyB45mgVaiKcWf+hUVlkxGOdXCEnBBvQJhbslQmRLHLdPxfTbMLWgJV52ddGBOeWhWMBGa765BW
/cZ3OuQ8qqxORoTn1HJPLZ5b2LwCfjhb76mLyHXNerGajCE8dtoGO4mJZcOdltA+EPzMeXFTxxIA
LeLKLbL2rxeNf8dWy94Ll5lNrgXiRpUuuCUm2nmeOTPS9Te5K7V17mtMSGig7Crovlur346zCqvv
cHWVoj+yQdHPmaHzYBXG+ffp6AicR0aAmHKKT43PmqMrqherxtE6MqX/faZP6LWyRKMotnxGdIhF
dDYJRNtmyUE1YbxUwr77donYEwsBfjcYzr9P4ViEazZjwNnYItUk/eCY1xTA3mpOHORuIBNnP5i+
v4Vbn87BND1ZZPodmuqMLkgqcJhavVEejgpTleHaj4G8DaCbTnhPsw11lBLDHlgUUdS8CUu/M1xW
tpQQ1NYLz/LR5ZHcteo7K9+bk8pXll26n4jFIdrU9t0xywZTjY5XyLPiXcd3Rf2wi4a4/fFNAeLP
leYJ19Xb0Jfd0cwtBJqT0N7Q/M/Z7kiyGD4G7wNQXlPnOhKBra7I/F8AJQTv0s/KnTG41KRzdF3N
0Q4kMNR5GcIdcZHlLWQPd8uJc9nU0g9Xv1/7fcDgwrpFl+khnv+XACHBXhouM3+Gc+XsXqZjD19M
RBDog3BTU3OXx6BmG0L7SgvMFhQVStA8bEj751hit+pL71gGgNz9POOWaDIuyKdsWqWyFpc2t0am
ltha+JS4HHZGIGlOhzcB0n7tMBu9mMAiLonDKA/L6EL20v1LVda8dXph0vxH9tluh5VuAREYYiXe
uJUyiOSHePJ7rX1F2zgGczfaB19h47JmNSlKq6jW9pbA6TUEYDJGJCXrWGvS08jMe9U75OYoj+FF
z65m05BrvIHK6VwC7JD8a1nXUVyUVp6BIHCNo9NPROdmbUWCORBodgGocDsU0BU65E1s4lH2x0mH
8MDr5uVOtGlQFH9HZhicm3H8Z+ROepYV3SxqoI3lot6Ji3h88WvUxNqYXUVLoPWYOXscfNyDK6fT
ueMw+A17lH2xYGDWw1ixI6FtumAonlg8THumQS+AiZoLMAQBQIbdwtTKd49S8MPXxufQT0DvNNib
6r5t9l7jQFboxnFFf0ZwcuvkO2MSakv/fCeEswVqnGfskA3oM5CLiqffvwomGoxsJxSb38LT9Nrv
uMU/QYmbHpuSrqepy+jdlNmxFZ26Oj6D5Rrf7a5EzqSXo7h4NaeJk4kjuxoGLDZgzCbs/+jO6O/Q
OXyJPBvOuAFIHM7MTZASMKqE/qo1fbBLfP+cDOw3yVh9Un8zyEs+u+yboDgiJ127hNYa0m/y04I+
amNMJXUPC3N0qvpZeOG+CVe+SxjgItLjrda4pMgRVhMUWJ1kS6FkNZX7GrRkiLL2rLfWBIt87O0T
K6VsrZECuu0Na013+HCkU7yooS/WeFzz/ZDOkxFW8SPFgylSXOUxsJY+yKydWw4d7AtNrrGS0I/2
vjjT2ZJ1BedumXrEaIOZ32mRgpXYGuO5r+ztVJXjpTUOQHTRWTPEMVviRNMSLVeRjrh45sYESgwT
qmq4D2GPyCmU4aaqms0kO6LfdCpkW09ml3MxPs1bllwXD3OWdqqOVWEIJB9SyEXJiGEjyhoc61p9
rCpkrnWau6tp7I0d5QkDfDd6rsKKW5Q+W3kTfC5O5UUggBFDOsxqT0NFFE8uSEyL6npteEa0ApHO
KALUy6ocE2c95OFwFkUCNoKMGc4Sy7l6iXfOCspkUylCsycUovkwbFmCxyfh9zWih1mqD/7kTcBF
M5WZnp2mTtGNsY8qndQ51JaLQWASBy+StwY4x/n3wXG85AgqXB4HWtO2pYGQqBmXtgd/Xkd2s9IL
/DRN5vJRJLwoc9RJ2VH1UnHNdbPup6g0ZA7wm1acqvE6xQ7yxcnWZcWmzzvatgajTJPHPZqOdIPv
yFj397+EzYsnv32tE0ZE60LW4QfMyA8DgMMS1FK07sswv4sJpIoZm9N2tEm0U255HI3mu/PxvxU1
B2Y2P0huHVqX8OZoJHAEeoilNrHrLStZEAVepr9GTuOcWfm6Z9tJs2WTdd4KPmF1ogmpTprI3HVo
EzZG1lF+GzxWJzqniDXfVYsO18fv9/x9kMr8ZAesCB3h1gvkmiCM9JjGk4Zgnda0HyL7SA7OZkJa
sA60ul9Vbc2HrtOHI+ZVqCRqq/V2cs7NDbFFr5XIXql6orteOO7CKTBk9yjjWk8wXZ/a6Or1obm1
IrM/jllxwMwN3bw0HHyA6YS2TlBZG+60j+PBP0MR/Qg6MUBYauo9IxDnLTTHMwEaswh0QiJq5KcS
DwSV03T9fVCytZldh09NL6NrgR+b7dIlGtvsIqxVFthiL9rgsxtFdv59QOSEJYFMMTzgqOOJ3Rk2
eUwXjcUy29mN/8qrmJyokkDCUqIsCmS4/VTmT0laDNsQ0tFyMlR4iaQ+7e2Kq66zrwZX92uMLHgJ
6YYdGj6dTZJjaSgHwMoya0C+uxl/He6lLXoU+YRlEW0xWY/BKI9RgB7VLAbWi8iMn8vvgkHguaqJ
V7cFAKTEEsFWOUazbwfSLHhJmaQnzdpr9JcWJ9tG+EO/FSReblRevWdOFuIErdBIhvGT1ZTUlcnC
l0nwFPTyVSeFaG0MGuOrwSif0AYlh3DcJoYw9zJnIot2otrmUWeuCzv5wzWWHSRzYmbID18jGLYd
cPXq3cTdUSYHOaGOrkNhL8mBQ6LhlPEWh6t1MHUzXoP4yFYA3EyWl974Lqr4AfGx2w+DNnMjemye
OBdawC9nK53eB5koapqxXvlORgymC8AA7XuJXbY9MrczrpNjeYe+UregI+LVHAd76wXuGRdNf9IG
rd4T1INpTvgaxGxunsrtgh16kmRZ4tnWCq2/ZnX5MCMIXSnW+o0jOAJGEzE03hJslgZIijwWh7FL
FIQ3fXhtOm/RcVyvGoqa9cCZetGkKpcq9FjsOtUPjqz+5tsjSoYoUtNzPbSbdqJiylNJZ4iroiFe
a226zoeNPPYZQxlpR+26jaGZMP85gBd1Fk7VVZsIK3SgwvqAsGLyon0PmXSha2cI78espxoz+wKi
oXzXfEyjiLzmSKYYXjFSliVaAP1aetmch+jXz1GVMt5NCkg5PeEnXeHeSEchdIjdN2wNExGa7Xgn
QtnZ5LGLQBgnwtOEGrcan/I8Nq6ClScEhvRkkPIjSs04WWXxDlw02gZtsUUCRpBqZ5xLveYlAkd6
xcv3bNXPbQAYv25g2I919xzYz5mNAHaIJS4NH+oJqshmrUFpOoKl0Y4G06QiO/3e1LymPfblBM53
rhDKfM5eoF/bgT15abIxOzneXzCP8fH3ydAqEqh0udEHqK70gMeI63kfWbWzTzPxp/Nxi5WusW5t
9NAx64dl72rhlpq1PKP59RZphmp/jsINK6NBwgUAwWDAss8zJBl9Fk+LaBDRuyYpk7SYKxx/Rn7r
8mBFKa39kfoyn3LvkIJV/m9Wp3m5t7en7myC6ELYDFkXFRLvk2KjNWNvJrOxvyuoZWYrTsMMfxKJ
uJZd/2mXTBaKUAZrRsGoXcT/4+7MdiNH0iz9Kom4HkbTuLPRWcA4fZfLJXftcUMoJAX3fefTz2fK
rMpIZVbENNA3M0BBlZJ7OOlcjGb/f853KDrEu6IjdaCUMzcy1D2ahvPS6at8mSGAxpqw9GMFllI4
hmtl4ArOCKzvhtyjeThgQ3cRbTY7O56iVY7zNo4PGZW7E2uPEMCJXayQKPBkoxtD5P3kHoaiJE2x
lUK9pN2P6pxdqC7Ku/fnM1HZm8HWdSoWNQ/XKBk3bV9CZpyGYWc7NAQa3y5RmVn5I0+Og04/m+5f
eqHKh7pON9uzbDKVI63XL1AV0SJKUAEoqYlqptbMHYW5axHX3VFvFZxZaRmwVCODEvtzs3KtlhzT
DKp2qPXYiZRlQvltX2QF2LM7ew424Luq67ZrI0qy2XlkWQXhj/DiKqGK7ufJespK7LBhO6HfqmCk
xn4ReF2fPLRjQjWwBh4XAahMC1o3KW4yarS424YMdR4Vo11QM7+LWINilKcrCTDoylX6E/3nYhc5
4W0QoMZufJ+yX2Xsej8CizVRr1DSrMCmFLbApqoL1MMCGrq4drTS2XcoHdd96ujLKs7jVUuC+x4x
CbaKvjWAYpKl0JnoScZwPlIkjK8HuqejxlpqDIDtAdO5KvKx2/Xy+dGO/d4pawrsPgDlylFJCpGn
0Ilna0u80npOg/ZCZM/vU5jBvp0HYNLamG3I9Nl21mSv7SHXNzThkX/72WtcAuudVPcGQAckO7vY
lUzuhD1hTZhx6NNCaRiPyV/0cwnE346RQ5wUbvw1WPFwZVQuWmwEO0tLFO5VwMz3YETBuu618DBA
LsEwOZksEFyAtLLgbbushgaR+pdKv7NUltsdHt8lSoXpYjqMYeleq9Mb98eEB6O8dOzQuqC8iAPN
JNS0BSqxouWH6YoCdACApdvFNa3/9zpiUNKoafLuSUcrbPljfhlqxHH89kPY43Js0QvN5nTMarfb
Wa4jLgNXfc4G3BkGrXFIVK3NmSn8nahBhGk0J65KVuI8bynaCizvAGwIuX6fbjEDa3exhaDFCYhk
jgLaODRG2p1CV2ehRITWwd1Gb2azQJaPad1+6KpyOmjWeNIU0lzRxteeXZXGkcarcex0uOAkvFL5
gM+yaWbCfax0qK5zSTGaszO6t/HwPrZhqjN1O1p8+uU//vFf//Ey/mfwVkB8oK+TN//4L35/KciZ
iIKw/fDrP24LSlnZ+7/513v+/C/+cRm9ULIqvrU/fNfmrTg+Z2/NxzfJvfnXJ7P13/du+dw+/+mX
VQ5SdTp1b/V0fmuQ9r7vBd9DvvP/9sVf3t4/5XYq33799FJ0Oev18xtRGfmn31/avf76CS/F+4H6
7TjJz//9RfkFfv20a+rnt/Qv/+ANwfWvn3Tzs2W5Lv051UDkburi0y/D2/srxmf4AdADWQY6pm4K
69MvGMDbkH+kf8aGaWqUCHXb/PRLU3Tyz5r72ZAVPxdeiWOYtqp/+ueX/tPJ++Nk/pIz1y0iZsy/
fjI+/VL+dorld7I1tqyrpqsJl88jv0zj9Zfnc5QHvFn8r95yuegysG2JemXkzy1OrO+Owu8b/H4D
mv6TLcg9+G4LhW+EqlUg6m+X0wqR9VJdTZfTqvsCcy3ynlrPuSEfNLtNt+GlttVv0zvnaC9/vBOc
qR9+Sw7y9/tgMO9Jx5JvWS6RVFxSM15OP/mewv3rNgyNU6VpLudad50/byM0Y5aWGWr2eknjez3s
9atyJ7bhOtgEl+aqXuke+vNVvELm9ZOv9zcn8U+blrv23SGOonwawVbiTI9hsxWvTXb74+MnuNw+
HkBDg1/oGlwmlpDX7/dbwGtsB4nKeZr28Y4RbONfGzuxmdaEKy/KDWySVez9ZJt/c+H8aZvyW3/3
rXQ7S2qQLrMHSGsxLoOV4rWLF2PxVHr20v/J1nR5CXy4Eei9CEeotmlbui735rut9SSKjKkCFmSJ
1df70q2qxSX/S3eap63i5VcqCgvXK7fzalgnGx7FHhLZxfMeNq33rbtwVrSKFvc/PgR/e9QtUzMs
W+fuVOVl/d0+wbu2/dhxJ29G+EriKSXIFH/L+cdb+ftv/sdWPly4RhIl+RDStExrhwjmTaWCcOdM
G7sfb0eTY8lfD7FjORquX50Z45+/Tu2GGGPIJPcoBq7unc2j4SFUXUCXWaBQ9frFNTXaHUXx/c3p
Z1fT3x/Kf26bzsSftw1O2hxcm0Op0XZTL6zgws2ef/z9xI+/n1A/3CRO0OXqbPH9oNBt5Dinb5m6
LvsV+d3etP3J1uQe//ujKVS5N99dHE1LBE3VccE6m2jxBuF4Q1r0otmWPxlc/va0IWFzyDxAm2S7
HwbPuKm71Oo4dN3qsd+Fy12xqTZMZVcGNwCpmotoSXa8h1zHY9a2+MmN+Xdjm24Ymk1/1rWF9eGi
USkpD7pg66FOYPjzrPzk6pdP8T8fR1fouu2alisc03Q/3mT+BNjNCSfENjyb+l37qjKjRkH4qNzT
zzIOysZZkO/i5ZviJ6dQ+8t3c4WpslVW/apJpeTDKayYnZECy4wSBd9iXn6JQeKTSv2SHee1zZ80
b1wsrvuVn647iPmPw3JeeT97cP10Lz6OfNByq1RnL/rlsEJq+015GdCqrZv7R9VDOLk4n/U92stn
/8V6pPy6Mb1w9eOLWfvLxfzhSHwY6+ElVQ5oa/req3In7eH5KjsOKwTJDBC7YPHSLeGT9cqqOwAO
W7z+ZPN/uXPl5nUebYZpOI5qftj8nDuNKgoyQaiRbepde0DDv2nD1Rd3cRWtXI/q/D4+h2eSI7+R
oLpOf3KR//Ue+7ADH65yrcZzGygYw2nM7vqdvwmv/Y1Yd/fhrbUv14i6vWbZHLgKaN0iL2g92qI/
2Ym/zmA+7MSHGx2VKiWbmKNAJPCm3NmPYs15+DKtLO8WM/yyXvXNGjUkOtKfbvwv4zOefMPSHaa1
Fuoy68OjTrPbPnc0ffRqKEzkHDev7pDBp0Fb+pO7jnn3hzveVnnQ23xZRhXdcT9uKw5CYufHtgbW
DiINLFsZ3pJWRmpyl2WLqVSLG9FMBUnNun1nNb0dr6je09ftbKGHa5y7UbtHVhaacMlkqrLpWNkT
6uXZ2thuwy1ck5K4KG0g+WK8J7kwxto0J8Sf50E+16ugo9K7QIhWC28caDKxD46yLjQb50o0VhTf
aeuX2yCcE6y9atUbuKYKMP8B+g3ZIUwWdELyywhfzd0wJe5asxvtwsI0zbN0mMlh04Nh+OJ3IRct
Hj6YFX58Q52WXuA01pAy1dAp6btKrRkQ5BQlhKbNuJAakj8p5sC7O7dRb32dSgxxy0yhp4HTutG/
kaMiqRVOkIqvqlQkem7fZHTHmqY4O33f9busjoN5q9olHrYOJCcJGP6U9AuhhYWydhFQpsg2E4de
R6WqYmt3DTUugq57gm1VvVkWlFNR6ukpGipRfKl1BQJsS00thyuyBSqvrwiKQABUFD2ooThHyFqK
ba7AcNBwIgHVtZrn0da6JRqXCKhBQfcW+K5Lo7d325FPE7DL2yYnHMd3muTVLX00idZQJQ9wzv03
mtQUU/QgU5Z4k+tc0i05jWMSw/LWICmi6IHDf9MXXbLSB+Mu0aMebVzm7rB5+ge8NZChYyV76P3O
XIeJ76xYcma3NRVtfMlmgeCuBy9XRGlwyGMS5ZNotHtPc6x43bXavg7jyou1ArvbyC1XTojnre4U
CNostR0aXjG2hB2Y+RWRVtZl5Pt49An99VRwIuwiATRGWdPkcUHRpt3w1My+jvAnuUzD7MkyzAn4
PdkBeTDoXlRjOlU7mYY2wpuLmnppIOq8aiZ1IxPkupjM13jmk1CLqIQg626rLFpNwdDXZ1MJ178J
c8LMe5dCCCtca2H203CufKpxbuBa90pDEmuk1/Ud8bcAVStX0ZYxLs1d6jowvoVT3/W+2SBOy/tl
C4R3QUe2oBxvAvckzHXZTOSxKaOp7oocZ1Jk5BaFUc0EXllm+2yABGpNOnHBKRKO3i+4YaPGgSxC
4kNeDOmqjCtkmY5frerZpL3aahwxoyp2ukHKcALT9GSTGeqNmQIkvRkBVfo1ISw17NyW9Bzc9i5Y
applpyQVNKlzbV6WKhXJAYwNoyN8yK6PxN7vHLRDeKYXGdwzyjxEnmpjExB0owh0+1IhvWiUvL8Z
afGeZtUHBWKVnHeJkE8pa4M7Ef3GLSEBmDPnBCZqmF41nRH0pOWpuAYwmPMZoGsRopfqpmvNHJlb
npvrJhLqha8m9V2rF6anZkH75nDrIQMIsH0tzKiyDn1DHjhhN6Cu4PBvx4rgrDIesWVS0n5sMGme
0aXIS1sJj2BLZVfWIjO8bq1mbUmjfRKbXL4GYEUo19S0PNg443EOUkSAaUC49JjmsOrsyHjNyegB
GVYyjevVhhibXpZUo3rul6FozXVWQMTXLDIOS7+G8OuHln4XzaS66ha2ZrsxBrptAdMQxToCK+l3
ddD6D2qNn7ag0AfQY3gb1X0gmcHEyFs4HzJn8GzzTXWfi5lgPeMixSzVIpHVWwLaKI+W+RkZDrrd
NdF7lFade5bR46Gdtll/5dsE1vjHbthNCM1xGNDNvw24W1KS+uIXMSL9RjKubExDIBm9C7MjSGXV
hxoOhPFq0p+7Jj7pgXY1W5HASu/EHnTOOfw2W9mqitCUSvxF6RxAEC2UyfT6Kdqq1nTw40Nv2Cg2
8IsxHk7VJRdZDpGrsb7ByEeGFOMGu++j+puqAQ1ND7N7U/u7GMtKu0zVtSg2ybRp/AV9MeKbcFwb
6uVMhBOR9f5W8FgBSzxXw7I149Ng1hvBlWbTB8TEYsQeyxj4AHaKGntS2pPbrrVqYwRfk8a1tokG
xiPuRE/GkE/tHA0hmkL0UtWTGNK7wZEpbAWmyX48lplyQl6FyQbyZOzCtnqekWKl1kUKFyxX0VYn
OwdgZWdv62FTpye7ysi3eRuct9B4VhzHm3noOHQsIkJ2jfKtGu2rpGv4Jt2CEQrLi460KxnWlYMD
DG7e2mrV1CvcbwyZng8vT6W/6ujnvgBkUV4a3T6bvlENugbpQNLnFXjlrSlYzegvORhjz5UtNCn4
MagB0zUDHnjREffRJ88stxYAF2TbAkzQTZUkm9lATUGL62w0m4GWn1iZ2maGZMDQxerZcb86uJsT
+5SpD236JdG3fYnTEeJKnj+P7UuMGn9yjuHgnpGJQ5JoNvRoGOr1PUmIgDjq7MLECcsjwbmYSyR0
4rkuQRLrR8V+SWjIqOGjGmRIrL+2/X1lvYJQ3Uqxh84cJIw2epnj+IT7oHYQXs8kvC5cFC8hRJG2
RKs4LfO+X2nGC8RYTMubqYxXfrH2+6MIniz1rDBbcJw3UECclhk5lSyu1zcDdwqovtDYVoS56Xgk
hiO14MuwK56Y2uFZ+hJCyqHFhEu3enA7l+I+zAAmXmgxr21EJUMbHDOr3fn9RWGdgFE2aWk4VNaz
klSOzlh0Ir60EnAm9kkLgas41tIqzw4Q+uHRaW7U6C6gwoZZrcWGL3NrCO/zSHvw/KE7RvEhLR6D
+X4g/Sh+K7OXrCbHA2CONl27lMoRJ5JQiZ8SK1aB07G56knkjsGSGfFVnQ43MwD6NigQHtR3Sd+t
6yq8dNu6AMBh7dMB534DnKw1jRu46muSljGPpxBpJIvZPbq+uDPGmebL7NyFlnqdl8OjafQk1pnH
YejAUDguIVoGFATmqUTRpzFV/KogeLq1H1Vy8K6LBvO2U8agoPyVjWF3tJyHtkJHLYgsQz6C83uJ
Zm2dBqVn6AYTlKoVKydJtnHlXAWt8kDaCkha6LB6O5MBJtA7OcVBcS0ijJp8PGGnbpEfxTLMU0VD
d2/XcTns0a6i+0PvwOx2mojN8lX8Nq5gnM0I/GHg7kLynZUJrSe/RoRll61XaprGYI8Fypo0ItQa
zd9ELm6GWOjlzmVqGt3RXTc1hEv+gy865JmqwDAdCyvOiPFRpTF9CL76pTOj1PZnpsgiSkfnum9A
2EnqJbE19WR3OyXps+cYrOGIVd+PbIZVM0Y5YxQIvFeigte3jbXKBjThEg10VeNYfahQhNz6uuz3
9oGf3U6RFaReogAwWar63JN4ISrlPOM0y7ZJ2tbRvdX7teoDIcNygRXdRpHqDRbLiyUcEZS2lWa0
t5HWmZtSgGNFpgzK6bdV2f90u+X/oUYK9UX6Tf+mjfK/89eirqm8/daTkU0K3v9bF0V8th2VBZur
Gq4tGyAU2H7roojPhqaprusaNk0WnYXiv7oohvbZomolVF6yEW9rfNzvnRReMgickx+EsMURmvnf
6aQI42MRQ7U0W2g0a+QKVtWMD1UEzc1JwWYlv6hghaR+cUnsNlGr3JybImTSLqBtIlHF9jkz00YR
kIJ9Rfmh9NHJxznW22m7jbESKwwyhukUR78CKVKzfqpLCxxAqgBuJn+JhGlHqUj6YShxg5jJzUAq
dylghWYD1goT+dlIIDgw/vkyisfBC+bKAf3m5l489i+ZClayr7+68zFGtdQr08kHmLux9SxdpS7K
UTC9BC4vCtVItlqMytbElJ0Tv1FIfQmkxtdaRF8UQ9vklgHP2qV8Vr9UCHDIxoaqegLEr6+RMZz6
jmxeIKoXwsGBDsN1P/CgLS3RHcnRfvMBLVZYVRZFYCzNEtxknyrWZVIZq0yzFa9WBopQWlt6mla0
Gw77sLTI/UyUzmYqj4Qwyr8miqNsDKXPtoj+z8QWqUWPrlAHLFsMZLAPYMyFpTDXGzd+epeWqnpE
PBytIbzGC98k0Ud9JeQ792YDBOwIyDWMUWyGhGUBVbuohXFBuOW2ZnUAa7CDwWRUq9Zv9hwT5Gvo
o1eRrd9Hzm3dmP6y5HCh2AL6MsVeFaFdc+fiWtwJ5mx+ojzkA2EpVdzFvGHsvCYyv3V+DYpuKna1
qwwe6CFyETSyAhN72LoFApZ4hnVvCxPYRDnv597JL97vs//pgeb/v76uxjDy7wekXf2cfD8aCfn2
38Yjw/ls0TdVbcrHv9UP/zke6c5nBhWdcpZqCZOuIEPBP7u69medYcxQdQHqXZXt23+OR3R2ebtl
kTdOuoylusZ/ZzzSGd3+XOjSLVrNJMtous34R9PuQ0EvzQySKH01Z6ULvcrwfR6l41pBP3c5O52p
YJ8DdspccwJ5rIzIDe3TQFFhZdVGcgtlkjhX4VzYPO+vekJG16oe67vA1EzM+mCxU7NbKFrsr5AZ
2WhP/Xxnt4a9IWa3OrugORDYsPpDuDLhjX8z8N9DFe/vasTlGD7tdhObmHrnqaPQEKgWU+/OuGmn
4iplBTz7QffYajVSIqZIjbBCbtqrSBdiH2BC37oYAuYo8Vdl4cQXWmugV4fef7Spw4hIx2KVMMrm
LqQys2EsqHxdljgMZS1GLb7LiCRQbDd+7bMOnKtqPqS1f1EQ54QOhiUiOrHgLJQwOOv4EFe4lAwS
epqEtKrpjoDvfm/nVr2q4UM/980uiVzzi8K8agkL7s4K4lqibdOT2aU3Yky0iw6p/AYlIh1Tp89O
lXzRql9FKDTMvp2x16xCBU9B7FZA9BDBHNZT0WfBxhgiDxir2IdcVqvExxhmk/K3K5vcwjtrbHPL
wdKg6GKF5nlY5bVtggi1SliOfUkEEpgRYa7HOqiuw9kkkTWxAnjq4PxxswNxwIyEIqHd//EjDrV2
3wvEX6QXV5soxA41setQPuxmT962it47wW6mVvxKvNieif5TH6fdLokdxFAGWmRMgO4mRzezd/Lk
VYvm4TQbsJkoXEQ7klfQt8i/+b72TQmxzghdZWFD5pY7AVElJvCmCPFA550CRpOPOUN2wBoGHn+r
WEQHjilr1MEGyho4XX3ET3gjAlLvkHfMi3dZUeoaB40LTnINqhUWcFy0Uj4I6sXh0RA3HGXYWe8/
tATUW25RUYtiqn34R9rbyrF82JMvziia25HYstmypxsBRRUVvnYyXbO+c3zlCLXNugqNkqdxUQT4
THr3ctDxcUx57K8DgGmXU2yDJEnKNcSn4cIJgt9/+E3A/TIh74/SYSP6LJLk1RlfMjZuEz93Xj7U
0t6tSaN3Jy3fsTR/43e9YRhRNlj1BTJALOLEs2MWl7bxWRrICaEClIGn3JHm8lzazENpOK+k9byS
JnTUjTVINozpAoe6Lq3qAUVkaV1vpYkd9K2yqZFLlfjbS414VIUJzNSUQBucNt1YBlP0GkXU0sLE
5MLvcqVlXsc7TyZVwVTDvSikrZ68wQMKAuNClZb7Xprvwc4u8WiHB18a89Hc9fDIMesH1bRXcO/3
0safSEO/I639ozT5KyEyOgrPE/m97imgc7cUgUYtIcZXDZAqngwQhinUQ0ciBOJQ3ODpySRaoJGQ
gVbiBiK4A1b60ksMwSCBBCVkArIx+g2BgnjW3rEFEmCQRjhpavdaQDYIJeLAkbCDAeqBBv1AlRgE
Cs/LUYIRJolICEgupUC4QiRWLfN3jkKKc2xfvv9n/U5a6CR0IZf4he9eiiTA4f33wJXIBtgNf/zp
/e+JfMf73377sEkiIBxQBzsrKov9+w8w3T227qpZ6BIkUUtoRFBBk3j/ry4hjW7RaMa90Gx3JVIV
CIV8X8+SDdLcfOq5gL1BMi1MScIoJNgCiCoLuj9+f39ZsyT9wpZven/l/YciMRkqvIwZbgZmTmP1
x2vvb+3mJ4K3EM9N87TpkefdVFoI+D0ioI26WnAb+p17o3kxs7MdSvzAGyXqw2l4Zph6K/Yc2uBW
L7JyM6lBt3z/dTa/za5rXtK8uYRJ3IG8ioicv+3L/BL6PGny8jcwHkB+tU1BqgUWI9MANQ6CxIRF
YlJ2xj0PnqSBU5JKYMmEKdJLJMQEu/o5QLa5riXghBnhNgtLuoOwTxQJQSH01zmStgmPOLo1JCil
N0GmVLBTiH0lCmtq7lWJVbHgqzQDoJVIIlecsN2YEsISQ2ORknoK1jqrAQNTsUS2CAlvoe5hYdH1
JqqyEu7S2GBesDlijQvv5h7YYkzMLDyYToJh7Ea5riHFMBGgQditcggyAEphSkioTL8l+eNRyrv5
GFYfEfSZXGJo7GJpQqWBlMSb4NSQmXVmrbQZ4Nc0EYk3Gj0rYEz3CfqABQ6Hr9zgdwnsm0xYtyYs
nBYmTgcbZ5SQHGQsFznUHMc09pAe8BZhTCrh6kTjSEXhrBT1kcwkEN86nZYqe3RM9XGMBSppr7Lh
hqjNEcgEz+RHS8UDjbHwinX4SfT2KSA3vAzRHUH9acaWpBlCPaABpVCBIokHAvv1ZskJC9wgSwKE
RkhCJHgnCxe2kApjqAIy1d6aKGdt+EMdHCIhgUQaZKJWQnoWQ9vgUYBbZMEvgkmMRWlGXiyF/OYp
7ZVtkI/XyJrPKRZCv/jaQEOSH4MW7FurEWQkcUkQfFaxBCjVEqUEL/3KNUqq7f6Swi1FX6s767Be
YDAJWExUT3dmLW5TGE0pOmYaLIwEyHovMFlDeee8SLCTDeHJgPTUQ3xSCURPqmiLQ+uMX+QUJPs8
Hp99beahXPTXmXE7w19cIA25tSBKBVV5C7sD16VcCSkHHfJUCoHKh0RFpuW3FDIVnbsGTlULryqS
4CpdIqy4y7BkQ7VqtVUI46qHdWVK6BUmcpK9gX1QCLuK4GKpEpBVtM7XDmLWDDnL5l301qhzTbft
EF31I5QHCFsBaza4Ww78rRkOF5GQ2xIu1wCfyyJLDFrXXI5f/MHe2yoYLyyFbwGkX1sCvkyDN1nz
FmT6Y8yDjyr0Vu1U6oc0oqIG1IdOJJ3mTt9GkLSUboiBHMlM05TxkZxRxhU6EII2RKO/eyrVVe9q
TzlHUIVOFkEpU6isNxJbNkqAmY5a3dRdcmNWoq+2XaZ78zB6HdyzZuLW8iGhFRDRLMhoAkIaiW6P
mkSmuRKeBkNEotTQrdvk2ENXg7KGQ8/AMybRa4HPk0mXOLZYgtl8CG05pDbYoNsEcpsvEW6hhLml
oXWdz+l9NsBhIQ9TQt9miX8j3HBk4X+lSTBcIRFxpLV4Jcy4WsLjLFT3PjS5VmLlRgmYcyVqrpTQ
uR6nuYTQNRJHN7YSTCcRdYsQWp0Gta6DXudAsSug2YF+epqCPd7LO/wxdyQPjYsS+l0CBU+XODwD
Ll4kAXnk17iwO6MnQ8LzNCh6WczcFajeIPF6NZw9E97eDHcPQ9xTb8Phg8dHEADh8BD6ekh9g8kV
r8LuMyTEzw3B+alw/Qb4foUE/TUQ/6hnn4VEABbE0Ekk4CjhgLnEBBLitIIdeCQhIgdmkL04EAUj
yIKxRAwyq/YymINZCHzQMMEQTl1yOZrVWYNPaEpQITNY6J8SXshlB5cuuaVR5DUSbwgIrvMyiTzM
YR+aMBAnWIjY/3UQySCKnIjOhwQmFpATVUlQlCjFSkIVNeiKBZTFSgW4AWnXg0689yWIsWNhJqcD
B80EbiFhjayKbuoHAAecGViO0GsAMUm8owPn0ZLAR6zkcuL+GkOCHEeQkIkBHBKPE+xikBcR084I
fmQkQZKzVj0ARlzFECbrliJ+/qTCnVQjjsAkUZRBycUGmzKFUWlKWGUvsZUu/EoNjqVBeVZ+VgXf
spSgSxJU7hTIl4NEYEawMFOYmG0PHDPUtCsdWmYusZkt/EyyVN6okm5GuJozfM1gArRpQdyc8NZm
rBFqSJxUZ8lMBs2JC8qUqM5MQjuT7taA4anP490soZ4DdM8WyucM7ZPiR7wwuuoYheNbKYGgMCRu
CwihLqTQgBC+hRpFD3G0i/r4kUy1O6IG3/pYO7dKt3QkcnSwMrLMzDsLFmmGW3aUcFIhKaUSV1rD
LZ2dYOO31dFNzBdMLjAFrevqMQyMrSOx3SFzTQcKqm8ZhwEqqsDoT/v8EQfcojHqJ1viUxnoF6EG
ULWQaFVNQlZ97uyZflN6P0NgDWwm6vYbnLgvdKTrBWZqtQNZPHKzuMZwG4aCw2AfIawc7FC9iyC9
YuFYKnW6tGbnIYnjVzymZ0NpX+d1OxhnV1S7kv77wpzLeOnWWMxCLDqa1gMWQjLbluWiwVZJePnB
hELLuIL0gpAwiaft4NTSiYK/ALgWxP5SwnWT6IX7I1umEG4dibr1Yd4ubIm/7Wzr1HXNGaLTV0UN
Ow88vVhEMHO5EVM5YeEenCDqUk6/LMzhS+qbJQ2RyKOJ8a0CbagCs5hrd6nD5hUwemsJ643M8muQ
nHLWyKwmuNtY+d6V8H1nOL8SrkuK7Ms4V6egfWaDxyFKL4fBusw04jfKgDiR8jZPDmomTp3Jel+r
kE3MLU8WxYSqbVkB6wLlgUa6dJKBus1iFKhx8sh6qteNb76r3et9uNJC7WIelGIhD7WGfyiJ21Ob
htvJgZHQhbhdwXDDQzbgIleqs9Mq89KWl3NFrSI6dlCUXWjKddJseTaO2W4s8hzI8sGk26SH2qHu
+2trupvHDKEfH6gX1Hn12rwzxBcDgrNpx9cxRGcLsrPGKnWC9Nz020yCn8NRZSEGC7ofgEK3xb6X
dhdf4qJRAFBRheZhu7etpJTAlc7URxfKdKY5X8lLupygTxc8amjkOkcKySx7SYBk/Ajm6I3KzxPP
OLC1aC68CqY1aQKXKozrRsKudYm9RlFCXRMS9gQR20yUgwYh24aUnb8jsyU8O4Si3UqcNsmRFzF8
bRvOdgtvO5XgbRMCN1ALPFEguf1ZPbV1fZvD6s5dVDO9jRAw19WzCc+7lmDvLmvPU7KM4H2nyS3Q
KJaacMBrCQSP39HgMMKJQAcWLrHh5KbxMIAkPkIULwCM9rZ66vXMvCJI7InnS8lbVkPbt0vEoZvO
mUjZLIKV+Q4sl+jySELM53MO0byvjVu/eF8Htp66H4O5PeChgbSpRcFDM5E5k4fB5ZDEcGrmWvPm
KntVFvlkG8tSItWDKlkzqw6XMc+9TRoAXu9pSNMlAMYeTtklVqJyPZndg4DXjjENZcRm9NX+oOmr
ycnwXMF3nyXoPdBjTrdRAH93skvViB+pTdaP9aDpS3J0Yi3V14TgHGyJkPdhyYcw5QO3WQJlPOpR
GF5g40JuoMxXVAE8sxVHQ4Lp4Qtf9RJVX0lofT+Br3clyF7k2XUr0faZhNzr0O6rSivvXfj3Fhz8
TgLxI8j4jUTkywJKAjPflvB8xQKjP0mgfiTR+rOE7Aud5yQF0GMmAfyqRPEXNlD+UOL5gxxQv5DI
fkvC+3so/qnE+RfJC/XGjBbnCGoa4r+JIuW+JAMA6la46GUsQCoDAhzlS2zGOQVMZDS8xqqKMIHe
EJtMxgvEMmhg11SEDqDvyi8oXtzyKE5IJRA080m/Aq6WptctZus6pmamBJFKGSnNVjMSMi8ESRvU
ybROCd6pKsIACEIoh/pOQSeKd3gzVifsvwjaG6ITdPlVTeb7AwKiBfkq0HiwfcKnTLZqXV2lfjuu
Wrv4IkqLfB4UB2S6EpUxQj00Se1D7kOUaIXuQPHBJRuvoqGoFZl6vWvoopdx3q0bq1hpSrOKZDiE
kDERFnkRoQyOQAZINtfYE1PPumkwmQZpjX5bd0I7FGSOAXuwIV+M5t407zVFIB8ivyUiraKWsRUC
WFshgyymuKD3JMMtBhlzYZB3McngiwAjrGp2za55TMGhwh9R3vqoX1I6Y67oi2MrQzQwSB5wi8PR
JV5DkLNRysANdIPVupEhHHSDDUDFBHOoJHQ0JHWMMrLDluEdCSkeZKmUS1W4LxSRKDSR9EGICh0s
mf0hQ0C4mb9UIV2vwWGhGRgOc7chvaR7pi6HuJ49U/e/sVicZAnm7MqokU6Gjlikj5SkkBgyjqTL
9m49qMvpWcMktFbixlzAaXxwZZCJQaIJIQHzKpIhJ1VNlaqXwSduRARKShbKIENRHIFWSMakgBel
gDGMhD3n7tqUYSqg3pJFaFwbdAOQ7wYMXO/JK2G3KWUWiyv6wyTTWQZ3eBycOfGyBrwA0xg3z14D
g0SXhGgXq2p2QGt5lE06yEvSX1pSYBTSYNB4TAgz/TeIqQTFyMgYYe5KGSHjkiWTkymjynAZQ8bM
VOTNTDJ4xiaBJvOBabvddSSjaSwZUoO+9ckhtUY8zJpDhI1G1u8ct1Cga880ItVLqvbajPpg3U46
AZMZOqVC858NjTlLGxGUA5OwZElBeA6MoQs7GO6SsdiQCg3OXSPyDtPyoibzgfkWUYcVYTx4YCHP
Vy9VEBmLJiRyRVcIARDEOVq4mYh1m5djR7yP3kFaBulVwWgn/SdOcYCCc1IhSZCuihpTa86ODAwK
ZHRQD5gddCiFahOjhyTxsE5QoThKcWUiEllqGXZuQJ4KsTuIFdP8lE/oZOuD3rSXiYwwctV6bw/h
E7ZxRM+w4Bm8CkSPMvpIkIHUleU9Ol1kKwb21XDq2O3ewjNrVfeqUPa5v05lpBL/74wQaqomyRYi
157rprvJZQyTKgOZ3Iw1wuBCdJwFcU3/h70zW24cybLtr9wfQBlmOB6vCM4UKYmipheYpIjA6Jjn
r+8FqqoiMrI6q6vfrtl9SGVwAggQg/s5e+9Vw22KW/0ZrSc34Wma56mnNtkhQ2JboRLN4KcpAAGV
wIKqHEhVHYIQlD7aDItSkuG7AT2qhSKVQ5MK5EsJW6q2uLwmXTl6TCHyLrxzC4Fad3yqjV1JB3lG
VLF1z430Yy8ZWstTyuZF9pK+jtkxrJghVwi4b5wZe+UUZCUIQdD2ACJICRJBNNcFSXW2hghQoGlt
7m20jIgje3tbR+phinWuJoT2AhKAvMWIikD9GcbltjUTSvGjBugEqyuD2QV2Ypu55i13iQ1JcCtp
mp5PwowO/sntCHsh1QIC2AAJTIMIFkDGQ4hxMewxv2nEuq24EDS++2NMFYqhUEZq9bYiUNARbwoo
NRoln70yQMIaLILUmlsz6e+SHkqp8TD5oCRlcIzQNM7/lg4cRchm5Lne+pDO0gLimd+jo4KBxvgI
+SYxbDaEm3KDe2VfKtZTDzmtZfwFR42JsUsj+ANzO5n0qXNsIK4lJGZHIMqIjljZ9BJ0+hB2qM6l
xpuyRD5mGCcG9of5qzlgzSK2z0qMOzMtjhrQsLKw7qlt3sSckE3ccwnJkVlHXBz8dEA5BVJOqSlQ
GffUMWhk1Bs7NJ/VyKaQipiaoKb9CH6uRB9Qg6OrjfrCwJoRxZJUkNvOtM5U3z4nIHb6cF9S14Pp
uu0FzZN5L0xK+SiA3yHCWE+1tUUX5joAWUHkOTMrj4yCbGbnQXhFp2jC05OIsg0Ae/ZM2stHY5MQ
dUIdnTusfUeQDNh67tog+kj53ZWd80xpaOWD8CtB+dkMr6aRYPXuwZxJf22MYlQ/zaurAQGmAAFR
ra64OhGu/YCw66GbuYERGwS2gwkqSEGKvUcbY6vCEEkBOVjM7EFEtSOJL6TbFe+EDb9KcmvHbtRo
ZxXGtu3nmfzMMjS6qVzo5qtDWDHqLKiPMNPIglRWjkPEQ/VGjvjWJ4kVu+LaBJcIiIR4mYEChU/2
IEAY4UUadMVhQmeVzhkjlruVELHRg/gLV+NGZpnHwGD2BPiM4JG7tItX6mRvBzRw0eh1zMgluy0F
9GgCfOzMLcqxp6BuNtxKHvsnWoVb1YBgyAGVl7hHWu1OoTVVgpKsQEpK2xuC4TYHNEnLcmkDxzEB
UDqAKCcXIGXfrwcz3uQoO7NhX0mQntX0OWTKHYEARxWsZSnuVCCXVtS/MoNbdjpXzbC4JVlo34aS
WHhip7DOa1aYEQlK1twscjRLsmPpEpyIzruj4b1HRki0z16Hu5nD30x0phwlRM621bbBjOiccaoF
zE5KnDtnmjxCWLiimrcFgUhB0h9lAUVPB9zL1XodZIHhJfBAA7igEk8OlFCyOe71GRuq2d0pNJCV
cJ+djOqBoIgZV+hSmzDJUSYJg/wRsUIEv5dQScOguzOT+LMbnZNvBfeTlaByNEhXMO8lVFPVBm/q
wDkd4J2qcE/JcmAaXd76akHsnnZr5f1naJRHjSk2l/9Pd6w2ieu8Jlb5kmraIeU7hRxwRdDeZm18
VxdMw93uA10wV2qV7IMZ5zLsRtpudZk+MCAmOPIEG9SruBuL2aQwctltQQbFpACGG07Ix5mQm1Qr
xQn2wUCfvmx3lt68+dG0i6BNh1XrxerKDYmmSmnKUpTm1PJG1XmKe3U/fw+bS6vNGFIl7bWQi0Dr
VybUWg16rQPFtoZm2yivLmzbFMZtP73MOFXNDYDkafc5cSxgNDdz/iZR9NxAYOV2MHMhpFADmhZa
E+31Ht20E5xtm0O/jLRH+FQkZkEX01/boaEuOfsusiZeC1f5ZEObGdtbDMp+Jrhq8HzDQh4KwJJi
WptdcTad3lyHsGnbmQOM4Lsf6o/5fa3dk1Kc31OHPLrmTpbEW2fSgrI4k4VjWsXtboI3LAmtEr3z
rMIhrkX+OMIldqj0URUVwIpDqMWEb23mvZj05DQWFkPaGiUSM8LKWo9Qj7v0UYOBPH9DtTV2FDhP
TKyfGSp5jhsdRGFvmBbXCxLMoCc3zHjgK6PD2tQSgiWMZt1gKCKOaes8mpa9dxrwtub0DqI44uZZ
nDsluSNtFLmjuiV55Vav0MFq9tkN4RU1mjxNne+RJjqGoD6S+KPT+juz1A/2DIyuZnS0BldmRknT
zXKXxBJCMYUznSauu8A0s3JCHfQfYxckXj/UGU4dCDDVafk8dAQpFhUEqBS8h5bd1arTLMwqAtJs
xztNiJuirTUm6BoBWhqzpSD/bBzSP1qNGjl4ZJ+ccMLQzXU9w7RRjwTelPZvWV9jvr/KDqL4runw
mfi5IFF1BnP7SX1PQHByUWZoN2YLPC4zyHuakd7ZDPemU3jrx3epDvQ7n/HfRVu8CnjgNaIyOsIg
wjUSSxuY4UTx67tpxoiHZQYzUVsODoDxkrvELCMD/NpTsGqKOQENIrlDE35R5+5LP7PKHaDlDfTy
eggeGgrUkw3W3BbccIsZdW7kzzUDQi9xqCuo0NBlCRa97/ljzaj0HGZ6ZANPL8L8s9Aek8i2lkZd
zNTH9izgrfszeH2cEexGn3+S27o24pKYkokdImdge4f+nF4E03ME4tMMdY8GQskTJyDaJ9dAvs/w
9w4KPNobPB8jQveZ/OJ1waGekfGDCjzeJ8RlURqQFbgY0QxogcZn6XhISiJifYsOdK899/TgD5Fk
Nsyonx1yCCaSpDVjk08g7A0q0xVMeyh2+TKFch/PuPv0My7JU5+U6CUPMIoHHLnroSDU0iwKd01q
5gYz2rTXk2+OaX3GY1MvAkbi62QKmxVNVQhXOU0HmzGRJLfKDrWWxBRue+Rx5hWgU81nPE0bZQYV
zQW/t3SiG2QSjLYcx/wdocNdiCROMdxXWSkdvqT62bWYlLvIfphkF/RdMtvLBX0kRRxMu9trTf9Q
+YxPit6gf1ZM55kFQVISSsdeDzgu6vipll3mkY0YeqPJcKf1FQ9p8zFQMIxXhHCN0agt47zy9BF2
WjsVS4kx0BtzbnuFURN12PVM3wMLGgbxo8wPbO54rlz2cY35q10kbsxYPnPITUTzTnIMAxSFeD6O
Tm2p6NHLPApRzKh86FX/e1ZN4cqZdDpIjrqsaxccM/OFlkN1N+GQowtRh4s+G9l9NFLt9skt3dxj
ynckVGfN4OCHUbQ73y6MXUrQCwjOesH3KcnatE85YUtrAsYOBeMKdTA+B2qhNBM6ksDGZYO6xksD
P74pCv8RK89DzpyQmkJzUKLhWyQ1UiQFZbYp8/NFTd6nl5QHarzuocyHJyToWN4pYd+OCph55NTP
neWiTWJGUoF/uRE19fNc9Q+dFeN+AzcufbxVsc1UI/JxfbGAU50tiLyr1rmZnMMgkQerOiRhpWyj
abqrCNLb+cQLMXV9nqxpBzDa8No0z4mjf2BahmlWHeg+GRZBwKaDXoXrwk3qJyp1CplvGt0vmNh3
Z+FPZ0VrER5pTbvEJjzuoqL6IcLJC0RFk3vwNzUtm6LvVDSuiyROrXtykn1u4RJvoQWqMlKeC73J
lhxV3ytpPgUjg8/Ad1dx4YSnTtX3gREC2XLLdyjNMe3vlz40h2U5xitTsTDIaHMqVaqAyjCPo1C2
UzKojz32mNLXXgNRP1gFUv6hjzVojRu1ZgbkxtW7H31vRfKQ+6CUW6LIW1PtvX6kDlGqA0n59bGv
CeGS4MB9csMWSk0rLNbIJ4oyCCJNyTUGV94DgaxoKOJuU3JrX1uxc2tIh0Q73EROV4ALG0nAMOg5
lmngKQkxwIXfniJhHfSyBtWMY2jVznn/rhmj0qPBNFihvWu74JuDsmms+09Nt6I74cRvg0uGKr/Q
0jVQ/UL/XNM0TxijLpW6oOQeRduBmdqirYsz8sqJfjfpnFoCdrdqFfOuIhWzQIaxH1rth1nDTjdE
vRsZFCYquWGDJPDSUp1tIjSbKSjj9SLKX0EgFgupuhcwiowX9VKRt9aYboUuj10y7RRu2PisdlFk
1k9KER96Fb5sW44vsogwfaXusjYph2Wk8uP+eC/Ie1pm0n63mJ27SbKtUBz4VOMYC6OaMAhsTMtA
YUX+MTQ4pqPe11bjk2pZD8GA1EAODRmUdkrGa9jeS6NhvGI4wbIMdQiceUbUGG4mIfof0mCP+fRM
kvSZG0CyLvkUbGv8UkHrHJnH4+vAo9ahKuH/iMniADew33up0tyUlJtvNHp3C5eu/TYwDTAdxadL
R+Sg6fY76X8Gc8T0Qmxi4mUT2ZIZkZ0BW+qJzM7vYHndXP/BEUTfVS3EunY0kg5tlJOZlnFtI4fC
YrC7IPorIsbNPjoDum+lauFLEUDM3ZARnE1UeSk5ZfKOeEesSPehUWEUpqIoM0J/8zb4qPJWWQoj
wgbkfpv4RbRuk6q1eW8hSKJRwjib0VenUQPvQhxMwUgHLgSKzh5hMcCR/Dxci8ys0Luz+6aw35Hr
qS1kx2GRKXBzBfMIz8ibiylOfSWfkMIyaMopfxdOWtN+TBgQT/Ze1u6lKdSEAkd5aCQGI+pxZ6HI
7yhosdQOY7R3c3FRJhICkkgDBsh9UPQ3TvJiT5O1yl06gk6nO3vX9Q/ghgNwrv49VZS8DBHh+dHF
GtrvptmECzShSESU6jQJf+H7Tfbo658J1nSmy+UeQ5lGvs8UWVz/reKFe/cWVoGz0glmBwKr0Ytq
QbCQNoHztSUTv9WXtostm/7Zi2oY6lYvgpCyGuCf1JDrZ18dzm6eIfFiklb6+cEa+7OmOeiuLJbk
dxygua8vqcYiK4g44zoumvvQbe4pDRCOrdBozmBarHM0oZuurl9yy242dG1NimUBRxV5S2NPhJ9V
cONj/u2XarKp7Yz5AE3K0Tx0LoqLQidrx+xnqlr0lnXRLQUkIhzT4cHSa5yPskba6AKtKN0nVWdV
ekEThB+q4U7Yvph9m3ltkjdeVNuIKzB6daNP5c0dTxi7P8KCyWqpVsehdkrSDjOSm1sUjm5RUvhS
uoPV4ritrILRarnXNNK6zQJb8JxJ2WjRN+xSBwtDuaMEyra3mEbmNfF1cfCpwm5aq3abr9w4o5OD
ZsTP2qMkkHg5JgmFUiSuZm763B0Yvg5Mf60yDI4hYlG6chc0U/bSiowHrf8Ef8nFK0/uqB7/qOpk
nUf1tO3q7kOq9FHTkrPKyfXBs511JPq9KfVzYKGsdGtnozC4JsKHYMdihG0UZHA1GI6PGTZ5h7Ji
1cavJBsFXuz7lQcAtG4Uyuyx09+EXUgaL/BGc1rpbigXxrAUgJO9eJgpECY2WZ3BY1jEzjJWKQZ0
2XrQKQqSXBgYxOlLnbpkrsdvfS02WocTXx1aZT+V7tpG4rBsxvjDQlvm9RMjk8Qdtv5LxPXqhrQL
B9s0OeqW7S9MPxo2jNjvFNWE5zuFHul76spyR5/86hGmh+Dqq7L1jRVtyCWYdr6mL5ketV6Shd2q
lLh7I/MhNPNjigzPC6LjmK0UFHGLoh0xpPUc2X2jICucbiqDHaXrB9Wir9nk7IDBHphAGv26HLXP
SkRnc/YRNx16vtH/0ecJyjACCzx7iJ4to76NbPjqYlZq9Qmu2MQLs4/BsJybMaTMQ/dXYxTlvo3h
HvCq/hknJW3TXs8YdvYlV4nc3k51O566KrG4yTDOrQ30WTa5mIZw3v2K61y6q/n/c1rUANWMtHwc
AzK23SlW7yK1ZQ7XzGNXhtuNFiLEkgyAawURZzfFI1ZDNGBZrAyvDpafGz/UwmXgau6204rnBsLo
PokaYwXysi8QyjEUqMvqaXTG7o0wGKB9zGjOOR7qPFW4MMZtSynfpxgYPUyxKy7aHOJQjMouDUb7
kJZy2IuUxotItem91GzqF+Mc5kuRplWN/dSowaYdgtwLCZtZ0YPvjlGkXvRJZLhA53tOQWbynuRE
OpichEWHOT/v8PNVXSuitZ1ZxqEMmMq28lagVDar+oBhSjSeEafylskRBQgJHyafPcpSxwNdufSN
MpFN71PvfyN6fXwY/DbiHpT4NJP16d0tiUBGwkDQQ6+euA8oqx7cBG4bNAB1TG2ujzOTNs8//rgV
8mOoHeKGDI/oNg7ko9LJYqP0Y3R7fQpBpnnTk7e/jEst5xRTSnK5TReq/RCTe2lF9F4xSY3ELPeJ
BEBXrOLIb58VjepiGKnZJtH69rlNqf+7seoeBQkezzROGr35TsR7curzfjjmOakQzJmaZ0VlEmNa
Pa10qudFafdbs1aavTFaM3Ui15v99bE9PxmUGU+2kS9uBq0YdlL6yk4tMZkqss2fU+JMpeaX656x
7TZr+rfI75iVm1a0bpOkh8yrFfcptbUbuu2tI1Vuymil9tc/eU/WNWYxbdFpMrsP3I1flVQmcusi
E7tCWIPzoZ5KzyxfzTALD3rPwB1dwq2Tt+6tP+TTVu2DW6GnyUHv3GBXMCpW8HfQCyc3ft40NRzL
/aQV7LdA/3oEm7zaX58f4EZ9/UvJrWSnzpzHXpM7MiTmhAj+hXg+RhuvRl7nqggz5z+unca7PCjX
jW+hF22c+iG60/pG/shrhtSunhsXh3KQZUX1wk0yWu+V7e+CnBJilVdiSWwOt0zG+4V1KXM9uxCq
b479lttVyUxBisfK2E0UPS9ONU6QOB9QB5qXISspmmqznl6+tbVuXCLabh1jggWRHi9dGD4WkkES
d0Zm+bHlGUKVZJV3ITKlyGK4gMmjzIuzToI/hhrELb6uNtTg7OlMCq3QQqNhTKk/RcyTdygD0KPY
7aNBsi7XGWddOr691KcyeQScTGQyoxJgEH78OARpdF8MzPpNRlvx/Ie0kTOWpeh4fUprhOfXJXMs
M7bXsq+tR0Y+HpEr47IgqYUfbbQfG0y86NZ758adH6ZNrx9tIzhfX6QFvspxyt2Z2SvKNuex0hPx
6PIldenmOBIH8UgqEi7EqvcPfc9sNY7De7+kHBVGVgOqJfYfXTdqlvZAfoSRGu5jKDMyGVwU+Dnb
15pWeN9mbLtmzQZ0o1AeY6tujkroXK6PhKFXD7IUC6JWVzk6k/tRQWE95N90MBrnjmko47vwiCBN
P11fIuvFG/TuLDXmVY7SRhcq+4AqMlPdthou50jTBTvCZeI0v1pS9s0J+KOqwQCkbNrkMnBT34DZ
cvhtwuRSua7cVyX61OvDht2Yqc2tNRRct9T0MhCBf0dM2O76yMZseW6pJ2dV4J5rccGDJkHxfloJ
x0UXMf0bh6m6jIq9KlKp34dlgC29tY5OHGuINuW6VWVz0bXyVW8lANT5UdnMIeNW6xwGx6ovDmfI
De1DZWVr8gKFgO5exvSrMdpmd30If5TY65ifwVXq9lJ1OQ1OxQWbYyKvJXKkvzQDF/88o1x7fTgM
Y0a+rxKtUyA7l6GdSMV0zDuAa9oiKoLxYssuX8VNHqyGuBkvIrbAiPuztWSlKp1yG1RDwu/Pn1pY
Z4sYp32jpMk9O5znNcRAXSmb7fW569sUNU7BIAX9+udzRReWXq33wA3+uTi1DY1lYRG2/3N5CGur
dUchafHzuTytcniMdDh+Lq8s6mavD+Hl51NUfa3bQkuZQv3jC/shCksl+PpuX9933o5ikosp9qPT
z6dUEGI1wunDWOYBAKuuBIADHbboj6IIktP1T0LA/cmGiRdHaOG+/gTCPWFXA7rs//0pg3HvXZXe
XV8vLDgJQ00gcku08mmMEvx57cQ8vh8EGgiLh4ZTpqeJZsYNTpZmfX2jY2P0QkoHelYJsvsmt5al
aBllzY+ufzKKPmmQ6QemO88m6UAkJumkLEjiymJwDx/MrO+nSi0uBlHw9DfUdE11lCzYsnG3oqhP
pd6ZnxCQPnNIQ49JGk5riaR5k41c5QQlj3nsNN0W1BLBtxAUcX14/UMrc0LRFgDzm9+SFwiuawV2
y8/nfnufWiSvgazl5peFzJ+/Lun6XEqJmQM62v+2DIUhw23sVPahiYjt4MHXov+59utDs0j1baHw
A/7x+Z/vTeIkXGNzpPz8x4XEo9syIOkNh0tAg/r+ny/r5TQyG5dGujAj4tUZE/PO6+tfH8L0846U
CH5kdltKq35WR5AAVVNdamH2d66dXa5Pg6kct0GBner60OKW4jGFUjbXh4U/vdGfN05RkxdPpXky
Rtk8F01HFHebod+clzxqKmGTjT8tr68qqdku0FYEe2t+c1MDRMMt+KBEOeAci3N4/lCeq9MewES6
uH6IbPRgRVtNrq8fwmbItBm9z22pTM2zTveismR7gcHW3sWN9vXdqybrt35BOeH6IWfCn9G2RrC9
fqiylVfqgfbJSRr51JDuM683yXNx6+Z0p66fUUuMO2lckNUyf9lohnDlDRP560PKmzvgzcNDOGTp
OauSzXXJkFSHPdIt/8bMNoj/zRy1y6fNO+/TTEnPTWKyL+qsWzaVIc9NXkUPhv+QE+Byvr7B1g2A
xWFnr67PFUqhn0AloCWbPz1/Jo5i7mpKXW2u76A/3N9GmX8v52VcnwLnC8uH7Dmy3HguIoxmn6KV
Q2vEQq5/ar34hiXZ318f+S4EhWJC5HN9+LUkKY6OUM5mOYgDQfH0qoIGWHcauu8pvqWiqokGCw0D
n2JoQWGa2gvs69Nod+77FJVk0UjfIdqJnerYA5WX+ZOuq2zDTNGeSqmHtP9B16ik4D83nYSgwhtq
DZODjCblkEYNs980suZmu3jvEZSDeSofTdH1mNnMZJXobfumFUCueX3qqYroYQZkM3EFFzqKXNcX
ENBRs6nj+IHjBU+hCFDhzZ+wmlMAt+tNCGAIZquq24oeCHf97On6epBL4ya0HeVkTIFzKMDxUs7k
O0batOyId3up7LxAoU4nVsfb+OQ7OhzNeSujkoDIrgqPBmow4p56WC/zfqGMdwySULuIvNI2buLa
K1kHyksLJNbWo/HFQjxZJ2jfFGOMb+uEcKTO4fRGI2V8uKDa4mEaXxn90hiI83on4Dve0/utUFHz
jr7y72urmS5BrjprYCXBxi+yev5hzuX8htDFs2OXtnI/1loGjnDCkq2nKNHb3gtR7Xww/6CHl1TG
MVEq/6DAU/W+1t5t4lE677IHhaC5OooYh32D1tv/WrlNYXOMYIxigjdWallk2zQam7OulqQ0segw
iz7GvhXnQXTuZkSEvQbomT6rpA5e31ChfiEJD7JGXXbtXjGzZDm0oniPksfrGwJljDy2m3Z6WNFD
bwe4VPN2jRiQ8OA6r1wyjGXt+sMOrNtw7zCRQVTHylXuqmgixEW1A2NtSOIqRj1PLgybv5YtHSND
SN5nD47WhzuTgKoVoqrwFb7H8rqInJWCxMh9Aok0A95iUXuWL/QPUJzsmeSjsDXLG0nvZ0IVWidV
4L65fnKqkw0WPNTkZT+tslGt5wtRerYokX99Pdct3nzhMrzW8WljjU/WMd6OJ/7bXxfRJY6OZU1R
74KYg5w6Uo5DqlPetPDb9Q0E9JOaobr9rRFP8bEuqOxf9w0MlRsTsMybKm38MsRn7AD8lfeGgkrm
a8PG7NRxGODaiK0ld11AbFamwOeY/4k9H8lXOLnGPr8+i4Y43MUVJfKfb/rln9cPCUea++u/qLFp
AfILVCtGabveL4uL52Ve33Rd+tcr18dfi6OyRu5XQym8tvXAu77yL9/+9XqkIbcqw2b82oTrO7/W
fl3RL1/xa02uaItN7KpfX+H6nt+/x9fHr0vSOGuoY8bxjzr1s9XP73H9V26Zxe7/x2z8T/AJ+oww
+O9jNs7gCf7Psq2b9yZq618DN64f/ArcoDP2NyIthOOojqW5YBQI8v1KAFJs428qcaPk/zjCQrZi
/YwA0py/Wah+DCIwVFU1hfgZucFLJr1tnPqWRSa5Q6TQP6KJ7r7Ctr/QF/8apiCIAvklS5qsDduG
zWAiSCeo2qAdxuu/ZHJrGV5TfUT3qMbO0extLw6M+7AFiBuILap4s33QFYLkOso7vtxNQXueTCJ3
pnxTxYDiAmK8U8fra6Rm953uoldeICZYakG51bEsNIXltb65LiOU7Vn0SO38oSWsOvNpo6nTYmiH
AyGqb4xjVsJBpEJ83WQtEOWubaJFp0T5brO4iH+7afcwSWflAlh1RzqkZA0iUl0N3ErI41nU5GWO
ZeuZFHmTTjlnfnqYTUwK8CgBgs7EYlQZcN6MYE886wspm7hEml3UwqI1NRDQZMfF04VZ44/5npb1
9iWwzWNHEqEdTYDRb6TBZT/tdgiT1iDwlpnen/7zk+1/FljzHCVR8f1b9P7/AonkL8+k/5sFLUaF
91/PIY1P/HIKkVE1c2t0vGXOnAL98xQyddfQad+IK1iEw/vvqTWa+Nt8jlyDrfjHr6k1vET4DUE4
/BEGElDxn5xCZG79fgoRcItDHP+qSUiOIK7r11MIV4hqhmZpez6ByxNWgdwBZu0noJMe1FsreA8U
Y63jCZItnU3zrBgB4unyRmkIrCyUJe5TXO9v6MY3fUSlH+Mp4nXc+ClF4y5yFr9cpf5+CfgVb/LH
9Pj5jDcEMTsmoeGGygn/W4S7onZw23ROv8H+1olXBHQk3BxBmSPRTm7+N+uaAwHByJiO+RvDQMkJ
Lg5aEqvpjxcxp19O53hQaPkvaev+9br+mJH9tV2uMDSV3q/u6mL+mX65kg2N2xs10a1ePubLhuBH
GZwTdxthqVPi52zEjOLIf7N9f4wruq6TQwvSACtmjeK37VNTJ4NWiCJgGr4Zs2WRBkxG9evurzft
zz8ZKyEAnINZd/Q/HWFhJS3kBIrpxebBLT2lD3GO3zrdQar/9hebf/6fkIZ5k+Z1WTqNJPVKFvnj
bhynFqVaw09mIAxlfYl1FxPorOVerxcHOzoayaUhdTsxH/X+AM1NOr03z0nr6sOpngVBzjk6uuaj
mQ2hnglGhy5PIT7qbC7XESeX7SG7EmiDHQ3DFUU8oXk2FFNcE++l/1EGu1T+sGwCMjtCjH0vtnSg
zvcNfbE2okNf/3AwqjVVRXuB4BTMUyGdtK7/yORe6S7AB5xLQwFNhntsAzdl86gX1U1XBd6ofGrf
e5y7SrZybJ3QDnUdx9nGqj9mBc9f/2ga9+g/7UnuqijGdFXww/2WZVXCV6QwqZmeFuvnpkSRQ9Ix
MlFqVsHKVIKN4fueO7zj8j6ZHd6HirT11vw3X0P/8zFqOXwDODGagMti/XaMEkGDbQfLMl52VMH1
IpLTmkiOlRZZK7UrHgSqvzBN9gkoFSq8N2GVv/g1ikrNRKmCjzwWw1Pb8QqB7xr2XTmMb70r7yZN
WzpwPFXR7iLx0Zn/uz34y1efBy+/nNJFzEy5dicTjlq2Fsyrc79CnYDjZBXQSrZ04zZwHrQE88Vo
3sim3zSN99e/4p+vKn/ce/Pp8stXAB8pEGvyFaqhoNlZemX1riKNBKRKw7alakbaepz9x9do1moY
TF5Vx+GH++3QSTtzUqu6I+lfs5ClmwaeBPlc0ipF0acnPPgadnxFVv6Lm8Kf72GsEMyNMBEYQRqY
d8Mvm0k+jVrS/WczE5rOKH6wkimy+5pJ/Ldr+VfXsZ9rEb8jbcKe5gYyQw5FrGfBdzP6zP2TNA7g
6P76V/tXK4KIxLoMjbQ78dvm2KNtI1dlc2JxkWg1e7pEGGQ8X/uoUn/11yubQzJ/v2JyH2Wczm2H
WL3fVta4EmVsl5seeZI9yU9T9PTXKzDUeQjxF6uwfzuHy15CXSZh0ktsJO/giE2M4FoTrvwWdxcB
+rUM12EREj2FPxHVHk0zr5pDJlCm6wq9ceQLONJyku86315lRDMUhrkDorAzkEHEMN57Fe6pg7Bc
d6geoWecw7swqcbo1LW12aaPTsMlPs/faH0TEh0/pskP2j7bxBuIw+1iIihDZ9XSrdGDZB2U2rKm
5YbKFm0pOR4z/tz4nvtnswhWIcrMfoJG+k4YycIuo4U1464ddeuQbt7aNUlw2r6W/rLs6yWI3kWh
J5vWr+913OyaTxxGg/XefAvMYBe3zkp1samCCW0ySWmEVBXCrpIsW6k0PIvape6rYYDt6Xpn+5QU
3iFtd/koVpHka5fDJpHhbpJIT1lFDIG3MQiOtwav1O5dKTdTDR3R6lZ6Kte2EhLf/pSrO5OZRWh8
l5ZAuZ4v3F7gC80o25aQPNl0lCqULW9aSNiDQXl5GlZyfPOdeJG3PgH/9SmemP5o2bYimgXu+0GS
jTrZLF+qK3KjgrDYFyritkAQYIQjh9Qz0cRL0YvT5BJCTpyfX9vrCFCvcNUtKBSma8kGUSCi/IWC
pOq2NeQJTxTa49Kzq4pIbkQmzpzyDb8BBVmLVTgmNJppz42rP1rNgxY9Jt0JEeiYq8te3uuEusxc
hfOYt57sj65g8xiGOEjKP9VqFhjiXKWQmFEc6cZbHy9+hO1LDS+d8+rbSK2OuXluyF6k2ofn4lti
IlpT2kM2xGtSUTsI5DidkCfeABVfqkm6E9q5ZKhT0ELuhafcFKa9sKjytaumJDcgupvX66DDoZK1
tSTqC6XauqK+N7Rhq5bRq6EEC6tvF8Ktvo9+sAEFcIicTaZyFrT6morOjya3H4Y6JEbkLaJpVrrq
I7pks8EMEG1sE6gSZg8fzjBiDvCWtQX1093i4V60UvO6aCRS3t7Unb4SdQXhUqN2qq0IcV2VmFUM
LdrXOYYPdoAbQuPJ4lfT/uCnOkRFfBfmHKxataJspqhwNwiYymC51Gm6TMyRjP3soRPlmnz/j3gI
dn3eHgUc4DgXOzvErGFWL2lS3QR4mfXcXSJbWQpZ7fSy2tVEdVd5s+nCETdh0Gwyoa5MWpbcU07/
xd55bDeOZdv2X17/5Dg48I3XoQE9KSkkhelgKEzCe4+vvxOMqgxz61a+eu3b4RBFgqQomH32Xmuu
hgDdGc6Sszic3lUzy2Bkc/gmTMaWaOYKFO9t5RwL8iVm0CbSBmhXjTsiLRIwLml0LLqvcSL+pkzR
llPYfzvFcfFheUeAJGDfX69AIEuJNq06LnlV/pTP2rkuJSACjqrluxXdnrwUtFnlc+U8/fvT678q
kKwf7/x7gdTrscRP3xibqSShpGmpLZ6CQEBaCf7msv6vrrI/v9Nv9YytiqCd4bBvirTa6in265jo
Iiv8/7kg/fQH/VazTCIykO3h7AmqN388uc7fXI/+1RfGv8MifVM3KCp/W/CKoLMQHMZcxu1bKT0h
t51/RL/wN/+Wf3URt817yBWhPDTCft0jCMkuhspicQX+wrOQMbImAN+OJNRoP3WEPsU2nDFr3HTN
uJnmfNOMuHUo/AkFWGFBQuMLXZ6jz4bjM7X4tMQXpu17Z669wd0K+KQZYH+5IFv0Ge2U3CpkFapQ
G2JAvKhHzm1+nPr63PewGXH9Ym9YxaCy4DSwhFi4D9cR54HrPgfRo3RZ1kfjqbf7BWLnjYbp1dSq
Wn0W5fuG1VSQfAb8eDRcaA+sfJqRZPsOKc8VW9MGiSrdAAkewlqVvfSqMvnfPi5kHsJ0n/8mBndZ
Ev3PfVwgsV/fFsjPL+2nZZvv/Sfd/cOgQbo0MQhjti2TR/5KwgWbbkvkKo5jfH/kn8xk/Q+D4h3C
sUNLSFe/MpM1WgW2w9FjcUGQ7n/SfYJ1+evhSDkGmpm1HZWnWvoe1m9nzsRpw1xH5ULfqMRCVKNr
bMvW3TRuUn3GzRxO0n8DM5BtC/ipJ5Qew2MhY0Z1yxOMsP7QTlP8XBRpfiDBevSYf1of6tHctIkq
Pxt6a65pfs0XV7ik/FhIh+5bmggSpNZN79N+yHbGIpRwMb+hKdcev7+0OcB3EDYDr9h3Tw3KIAS1
1Eej0V5nFTW3KayY9Q4RWlJYmavIKe3HWtfyMxPreNOIIXubZH+qVaG9BGPdk6rt2+g/2WC0nhyC
pT6aFlByJ87INmJM96Hqo+/bIcaItwbJ0kdgCdFz4fpP3fJ6VocQPh7m7iJT+guTj3MBbz1Wc5g1
Cjc/mGhDi774WaBjBVoe+P5j2KhLy5xwPSHW2LgJRvt/bHLfbrkh9vxamUV3mJYnf3+95ff3FwAg
MpwoLfkK+NX37X88b4C/7HU9kq8fm91/um97/6kFQrgyZQjAqCiTnW4Pcl9HDRDRyn4Z2QtueTq8
lo3OvSxpr46dvN0f0wzXvMxx8ef9scBADQgDmL7LsqFkYo7ZN8DgtNxtWJqdh2gYv981Z5O8E4VJ
P8VWvo5NVzvOlQZWYIj9jaPlxSuWAcrsMW09AEjFa4+ybUPGU7K/PxoO2CjyGNuptTw5JLFqlY8y
B0HCXT/z33xjlNf7po42nQKjKB/vj4lwCbiKY+SQo7Ue3XS4MsNXXuab43U0Zs0TbiSvYYtzEKmw
uoZZPHt+oPTrGNtU2oFmklQ+DzyKAMAXY8+ooHCvqI47Gv6TwHaDSzOrpvBWMKH0eEp88wmv88Y0
T29IwEpkXXl+GwcWJSLNy1uRCSCP8VTffJC4nOPz9kZuQeJlg9vdRpdmlB/7wy3EbuNljk9Me5+y
TDOEvKEyJzSWqe+tcIS/9QWjWT8Gvzu2hnXLBulsfSMhbT7s7a1obf9WqCXHPi6IVuxJ6xoDET3g
p8MfHyjctlqALSY2sofQsTWUtEP5wJlA8ipO9TCqacbpKZoHqqppebee5CWF/Fszh4csaMgVM/L5
YQyjngi1SnsosqTj9Tqdd8NVPBaZ+ZD5Tk1tWdoPYysqzE6t+1DwsXg3Rzz4MS5LcKjh4+jjqSEe
J4bgMGe825g+hjUDGR9x3GNohhM4WxNY9lC3N1sL+0PjpJ/u97jetrf7T71dhQda4F9/+/3MYYfC
uKaRu2z+Y4NBZPleJ2yFEvifL3J/SsuEl3Wa3/z+QNhjr/d12pD3LYy/NiukgxRRi83ft0Anq7yy
xcPKH6bhk1w+wtTHtZcYLIzud3/c+CKnt9cL1hDL837c6IFPt0x02k8P3D8COeMAqEvoHT+efH/A
TWW4ZcyLBuOvl7o/IMXScJ7N7vcHtCTpN1ix9O8P3J9839ZPkDqaZhFu73d/PFARtr7WIFL9/kDm
ONo6nFI8nr9+5bkB7MdQOJ7ur/LjC9R9WhNFqyrvx8vft7Ubso64HGq/P9DntJEDvQt3v22RYI4C
9TmBDsY5utKy6KgzF3rhpLIxhT29z7TZ32N6Db0hb7RPxBCthYRv1syRuJYZV8HIcOC31oM826AF
Nz0jFh840EeyKrxstq0vVgXlKkMQwAFO1ysqzE1mJdZetsW8C+xmeM4M94tl+0RNZR1EXHwImt4Y
tLnxZdaV7Pc9AAFkp/2jDlTuc+2MRJ3aYf0wxOgwfISF2aIwhJ1xzhbh4f2mXnSIHYLE+z1r0SgK
UyQbtcgYk3hud32VDlAtgvQ23vWO2syKD9X65f67+839yW3D8qRaFJLJIqhs0gfjrp0sAiCeAY7J
ZFFX3h+739hILyWeylviV8n3m8mdh2ta75kxV9t50W62i4pTQ84pFqmnWkSqctF6VoxXf/yqWxSs
QXgQd4Xo8sxwUY1WyEfbRUd6f+b9SToi03pRm/74VbZoUctFlXp/+fvThkWzqi/q1R+/qxZtq7ao
XO/b3t+hXTSw1aKG/fF6atHKQmQCzbd8ku+vt2hqxaKu/fF61l17iwg3YeEerAHDi4uFTLdGrgto
WEepjhD8LuptOtPyqsmLKj/dCiYYL/ZgTruSIHAE7N7UN+niW9Y8o3FB0Axm+mq2ombo1JQ7qMvJ
65AqliPSnDd9YX1qpiB/TewpW1fapB+75S7XT3AtNdiycZyz18ap39dchTmbLvb35doofWwydR0A
yeReNr6TcbmwQVvAepl/DhAzE5ZBIKXRN3vaA1hYO/maWuH0ahiNcbJKROyD302vqPGHfRqKGXv0
/F7W0XAj79LY6gLeLbbO+RUu1rRG1lUcuzGWr2j54FAOVXQOGWVWGewWMRQ7Qfrskxl12Uvav5l1
ql4rDTF8MFrvZljdJ6hEyZJAo074l6AIuY3+Ctec+OG2jra1Jl4wWshbGcTtNu4b9vV4jLYytKyd
3uLx1xzWPEEWDK/WDHpDw6EHDIq7Ct9rpSQi6nJ8G6htr0N8jh3+Mb2lGU8oNiFY8Xen2UwIR1t8
nbKqfu56PkM2OUeKk2J9/zsHrdR2NBeKrZGX86vf8Lls+LI7dHDFacLTRYg8NwoQ3UnarnyFk/wh
qHTOAEGtveotiGZN1c8tCN9NXvcDVjUafbpQr3rtj1CYxm/3v9sZ++roxljT7w9WgNOsNqQ2TZfR
Sy+N1ypFj2A0YXe433V8Ov0y0dXFLsPg0R7p2lXRTial/zRYoqcxFwFqju3XejYoZzB9+YOyXoch
c0jdLD0rgeRotLXzyn+u9nIxTh5sLPs1bDmGWPgSGNmJc8Sk+l1fowrOzEejMgHGj9XFlpAuyrQM
L/kQyRNzoMSbfAvNVaQfZHZrCQG+tm6QHXU5vAsgMioaAExfrOxmPsZIxC4OThersT1QhcY7C8ay
6hP9WHLliYyu3hEquReYqboxsg6cv00kn6N1uv90vymM0YSSBXZACnMHYNBcFvge8SdHNI7jrg7l
Fx/T0gb8qFoPU+WfpmHJlVqAHFkd8jbv+nwwz1hRJdigZEemZr9lPOs8DNhk1hKF/hqrWncFXmeD
MviEFREkJXLiOjILD4RM/xRL6wZ150NXIVYBtZ0e6jB5B4YHN2cYgsoR4YNRzjPlJQk1LjLcep6f
DTSTGN1zj547adi4Ftbo57ACS1D3OnLZdeBMj3UCXqiv3BUhrA4dSPUpGApO4ractlmuPg5Bqe+K
qbd29txeQ3fwREFMMyfCQ1U+wc6acnKuOpR4uauIIHCIx0RRv67m+tD51UY6wRXDx+zFjfNn6S9T
8HbcVXW100NB5F5qqa1PWuL0koSGsTNHi8TGrPo8g/jKk/bi2vk7J5ne2pyA09p3/iQRBMYSej9X
balfoHka7ics4V/N6dLaxiOiiGqLu+VtYJI7JjCqBOFam8p03uoqOaoJdU5A77DQK+Jda8yq9L5S
VeZrUu3gDGcyZoa77TJatfVTCKV9VdLts0gh0DM8VxqlrhaE59w0tZWBpY0su5gdoHKJPmSu0NcW
gj4MSGkN0tOB1ldFGCvpaNPfN6Kdksx9uoXtabIbFug7D67SF12SWJsxBnUoPc1WSBxYuKj6bBx2
BTHMxHyo+JL289cYwFSVvysr3doWNlfJkDjQpFcPpcpuEY5y6O3oOtNRP5X1fCwTcCo+i2esoPXG
rDSvjaOvWPTydTJUL9U8biKXBpa0IepVMUZRvqbNkM82c4JypwvQagtVl3HCNDTgQuvrXDBAENsK
a0zSxPthwElfJAdXg0bnduqJM+0+nbDa0ZQbYQjUW82uk9XQ4RTs6Yh3VBiQFV0kF9GVdDZ2p9TU
qCvJLtIbbQdGm7O4fE9myQw0zH4a3PadKeJ1ZlQPvZu8H8NYbcFOXo2uFdCUyaw0S3UCJgzoxTwm
qU/PShXbgJwGjsWAbBtz9CZtbryYP2+j2EGtKK1WoBaiXXkt6hw3PUk7gCENDGhpjog5IEwULFMp
DeJ53UQe3gWEul6mZ7syyp3IVLZKbQANWU1qZIB1WehI7oP4k+aiKkBcxAC9CyE+0gXJR/KQAiD9
6yHBs+/nuthyJreBxddeRkI7KQfTE5HgaA8cSSQM3kuz/Bb2sll3jcw4aoz0VIRY05oxPwI+jnZi
Mh6VX+8SV1SHuZ/19UTe+Ws1jBszqoOzZVH7RBrlwlhpnwhZHNetbQ2ePpQL8JGD3DCBHIeFBpJM
cKqNZy3yMN1QcMoRldqoE0wBJXIarvM0F4cq6V+CXHQeCw2Xk1W8s4hR+mRqIt4G/A16SQ1pT2TN
r1XO4mwqqAgs94WVDbsiZ9bH3F2DWo/JYt5mjaYfE5lH8AE+inacafOU1aGpi5VZNPVxcCbaRExB
AjKCToW9QOnKy+Ra71To6OfRqv7UlUqvRlA4q1bm1aGbzGdzoivgt4m5Iq3kSwqGemeHWrpJGiDd
OlA9x4QC0BsNkpVrlTgK3q3er+2m11Z7op/DP8m8RHuNXa5x9JcuZaA3AG5FFLznpAxtsD4PmjC2
dRHxn3fy/jTn+qUzpmmvKoi2tvlxTo+hvElj0N4yclPWs/CpiaVx4bVkbiTnMKSsqFoaFIqvSvT8
TwyfHRD0ZcrVtBkvejDdJiiqWSFe/RkHD2HSFw1UvSd6vd7AbWlf/bqG14SOe4OY8urmyjq4/VOL
CPJc6F9HZ1hiwxJ74w7sjWbA9KQf2nPb9/lFZHhIUic/JpEdb7H0vfSp+2DSLH5ullaYFtqMToW+
LmVuXcwSl9zQjnJPP2VvDS1CgzKZNvhbo3Ng/hklcvjQJW29090ay2pDnHb2RWSm3EdNV9NYqCGn
Wzl03GDkwIDLs+uzHlPCMD+BciY4pbU8E4oTipzCKxoQvKYOqc8HybUfCSbduknwqRJ2echHihsC
09ZJ5IT8x4tbNablzizJEe7z6hlqd33wG3Bv86QdCiJ1OUbBvfmB/glIhrw51ewe3Wa8WU4gbzbt
L3j/o/gcQ157sh18UuHYNhd8XM5pFCA2A3dWr5qhXkhPyC8wNQWJAsrccbx+qwhR9rFzPFQ0yS4+
KCFd+jacARWII5kAxTosSSvTQrHY/q1pNxF//DAb4YPdj82ubOgFBLibOKZV6HV8a7HEs1oGWJpr
Q9ycLuJGAiNY6m7+s/NG72ochU4abMvMRa3k+NQA6Th6RGE/Bfl0bYMWKmn+rUww1I5JFm3Tsk+9
VlLya+Sb6KV1LiY4rp3h4+92NXQ18alpchsVyWhthMVpOZKg/AsxbKDsQy+csX8nitWqgzDKrOTb
4MLBcAUSenAUS5uO3s8bjQcI3GKtWaW/kaD5Uf/w54Uvbi2TTVCYL06vPXcPaW4XcKIXC8oSZ16b
2ORr6JfwnoKCvKvG5bV0+2vM1LrkS1nN/vxmZK7XN9aLrrWv/WT5B5OBdz7r02kK2/IifMXJYfmJ
CuYfP/n6EvOSN+nm+wM0ZohrWJ5zvyE4rji5tY877K8HfvpRLXkKdaU67/smTlB93+5+9/5+owK5
Y/TWhx/v+a8+R1y457qZGxqwv3y+H881MV5voX7CelreprT09J+f9K+3VZJGZ+Cff/s0rNas7X3S
8L8Jln83ktH/7Ujm1A1vUfvLPGbZ4K8MS0PXSNPl6mwx89DR43yfxxjWHyYyJuTsDmpJVzN+qIF1
+YckotJwNRvFPTp3xHpN0bXh//0/CqEwujgkepqSljQN+z+Zx5jWr0NeXhvVMZweB82dYfHpfhvy
ZmVeBVWrcPxVndzjPmICMTUe9lcui6M/MMpnxLFuLG04hpAKWR+kHO9zlKlTQ4yHpMYilKTqyYyc
iGyUdn/8cbfqZo54PWYgmQ2cWkKLiPh0efb3+35m7dKQ7qegGDrmcwV+BxMiMh/XOIjuQ9LDK5uS
bQ+YbWVPrvaUj/ZB5JAbHJJztq4ynt0qHGB4E/BSJMGWZBrKVscFMRdl5NpxjdrOBGeupyou9lEN
Mlbr0m9mriXHLOicdf8sIaNtk0qvELDQcBbO86SLfKNHxVcLcQjKlpnyOGimjWPm2aOZtRdJEwN3
ePp4/2A5M+sxsOVHONOzWctjnwMqscq6Xyz8GsoeajwKWaCdtcp3jSRNMpDtw1gSwI7wmWYZJ0UV
NI8hfMJDsGSjmZOiFpB+vslK1ryJeBaaAc+iuGh4316zOe+vi8QqJM5SaQGYnRaYXS/IlaK2sB8I
V19W0P4uKwCv5JSkzVIohrg+mezWUAbxOZzbCqSTGfRHKx8AxANGlI3Tr+G3OqvQnZtbER7irESm
00KgwFy3nNVYNHTDdFVpbG/sBBKjHejJ43y2gsZZZaKIvC6u3hXtDi1EcrbnSzqlOrkaCLvcZpqP
dMAJt4n6C/iNyiWwBTfF1kU/RAX5NGVfugA0jqNV5LFVJticBJXRONAhZRQOkKP9mEsn2acsTdfD
QOfFTtx1VdNMbumSbpiBeWAUL3UrNmMrX+2k8BjLIg2zul3TwGVUIzV2QE5xCOeoQifPdRLoOyzN
cxmHM4xoliJ2nGxwo6TnyVYf5sl0PJ8CFGEp8Cxqv00STg4xMc3HoCh2DZHLmDraGRIRyh+ty16T
Ehb5YJY0k+9/CdURCwdHbKnyu630j6B6OtaUpb5qK7YmMNBeMuL2Rkyz2ugZIYz0/SpdehoF44o1
5U0EuJqzOt0DCHg/0XTaGDMRdkVVn/TIJDTdqkEhFpVJzgEY0r5ouDyPPsUggEoqTKQbUMnPeW3Q
5ShYQPSFOW4N5CRHMOAXjYN6J+L+IYdr4flFTkr8pI2kSPWChghzC4K/EnoDtOAIUjxHs/3c44R7
MFvazWFSOKwLq1veLnCJmgopTtt+h7duXM0xiAhnmuWutoNvvdUdpybTjgaI4o2llQDojIuZtu75
flPCrjfsZr462gyOqYRxZmbWvpeu9m4gyoPxdrwz7VydULS/0ot2AVFU4Aai8jaqTQjOO7a+sGJt
UWoH+sHqBVq4hE6ucEnvDAsouE6h5v0qbBjCzTJhn4Q0OnSp3FLjRrsk/RItuZ2xZVDMDxOJO239
7Nt0zzjyunXvZMn6vh+0cRB4AS0aN8FB1/Yk22novqHvvvV96Ww0bUh3s03xpuj8jFkFlcuBXW20
PmGYFh9HVeR6yVQ+gGt0LqVjP5UKKqGdkfAX+p6iKWBUnKh8oQKvbliKUldZYCCcnL5gvJuFmWyN
YcseibW9rR4ZuOBYikH2d5MDi0Xa5HPOuu1hag1XXdes0eo6OyA30UpPF2FaYUovMt1vE5mwtOpG
wDLxVulSvwZR1R6pR/7UlyhZBgDjY73Ey3JRI4Rj+R1L2q9FRggtu4m7Q3UYrtOY+KlhCastrfyj
LcmwlSJsjmSnJhsbiBGHGJG2XZ6Iam911lHlsGHse/Rt3bbHYQnG/elmWV1Efv1kMzz3soToSldj
DNWWWvnAn+JVyH8zCb099cnjnWdlAgmNBvahUdvWlk5Ek4R0j5Tr3Nt0CJM4BK6psHWQccdeiERu
IBXKKw3H/GigbomA524UPes9Li3jaDYDc3TnS2W06WMHU4j5hVOtIbzhrgegedKq+F2zPFjZiwrQ
BTlCTNCmUZ35qU4OvXLUG02lesuR0h8dZP/4MJILKXRofufeYB2uxKMCLvGUOBW8ON81d6VyTn2a
m+/R8lzmuYu/drp6M+0yxtE9Ci8KNGibS+ATwAT5iPqNBEfZuQdCdndlq6fXDPfMigkR9m3w4Ft2
dnad1tpPbkPcZ3FruiG88ldYq5BmESio9gO992tItyjL6E8mRY8NjpHiTTTEwBaNbHdCg0ZVqval
mAsikgyZfBP1SncmVpY9S2xLFNWTTiTvTgQqPwx2TcBBy7tjNkTnatq7YqxNrjW2OtgBWdG5qfKb
DOxT2xITYYk6eWbDcqtX5mPNIeXSHD/HLK9aEkjm+mwl8Psy/BDAArk7YWhapQHhGhNwqjO7FO6K
+4/3G/TW3UGO7s6XKCWpqMrNHEWDQoFrNmd/oJTPjcyBtt6253hW7TnQ+2+F7pOKsPwqS4PunJS6
tU9s8xTMutGyxp27c8/nI+GF6sSP0rMhfZj4+Ne90nE6yEoV5FasS9waqEYRe4yPbkruntZC+PR7
PTpL8JP25H9C4X11TXbRvEg+itK2UK9G7SmsOpKS2yI+EDahrWP0rpe4x2albAiusbBefcw8qzCa
/I2dZd0u6ZfUNKH6C4OIh5L/fFaXd3JDck2M8FjWytg58iz5As+t2aDsiNJp3fadf5INaus2xjmI
1Fpu4YmO27ksHqRvcEHNNe2UQbqerPbqD4P9OLpLSJsvOLwf4Ltq2zBFWzcOATku+SgeqFYE0GfN
+htB/t2A9UN1uRSr1mIldXXKVdsClP6rxk4mHMxzyscsGwsSq9V9q0X22M5g5URcnGsOICTSJsxF
NM22SnrSL22SkFIxeVnqv3FS+FIIPJwKmWmWhohQWwxXvT0eeddhD/78Qxg2n8SUk8UyZQlUJKIo
0jY7xjDFCGAVl7Kdg13bVPDLw27rDoIkN0AhgXRJJ64fqHkIqGb2TvYcWb1tvBEuq8ufJF8P3//i
n01xmvnfy3bLkQi1DN214QIsC4SfHRDInUwCtKNuQ6h5eyb+E8h1AR1uZGJslD5XU7IEIIYKjBGO
n+8Hi5ayoeB5+hXHc5aKK2qVajOOenRrAyIYKDL2IpPiY4hKW9kTQ+o69ncihS8WJdNqNrpuF0f6
J3K9jT10QVrLWvF2r2BMnYoo1+vEEyPkbDu28kNo5O5WOfGfFGL2tfedVym7FKizxC2lA1d1YIgX
ygsSXd/1vWYeAz29qSopPkZDsye/+rlrOrJ7oy6/YuR5bwNf3RhR3m8grPS3SXY7q0e1XDo0zOBw
d3R4jeihcd9aQLd+2FqfDQbZDt2hhX7Orp5AmS/IUsyKzvS0oXC2Jd9RTtYSENR8RwIlQkyJgBgc
WqQnJIGQu7fXp4UyjRIciQqyB2Vemybw6NGCxaLRIicZriO73jkABDw3oVOXh/7eiq16JYT+mcTN
ZmX1GTD5jLgfDSvEWOlMU22kW4Wx4ICEtQ7dbq1aGWPvZfTBiuQYq5e8tsqDBYaOCLfqHSRjc4cm
zt9aRd+uhtptPMjYA6eTCtMbkfZ1krz3l++WXiaSBEYJm5aRwRrKLQN2pep3uT3iyyk/l+Rp1Fnu
7uiJfKhNzkmBQXqBZRrPqYhfDJ/PPKTiszCusTsiurDDp3ARLgQ2TdE4iHVSAZxrbiYhyYCUO370
0SaQ7TkntgjHMjTm9CMCOmQEBHfMWs3UkKo3seW7ZPqWCRpMhl8nr1OcXf79obHoG39SZi/nCMfG
Xov8UTMQNd4XvD95g1KrTPQe/DwaWq1Y1T5flbTDBw3kz2SEzyojIToL8I/2S+gAVUJPKztyZlYL
kOZOhHS+kl69wkJhPJnd6HsIi55K8mUYnrjIUg7m0olO4Gx26UGBKOcCXuCrCJ4BqZ/EckWxZxqr
qWqm4zI7V0X20R3Nt7SlCnR7h+iAgXhLXB2WAnQ0KZ1iMDtJyICroaQgxrMDtMFFHVzJrxqngFWs
SB1ILTLaQLrRW665zOBa6Bzd0xPd2PqKSKOAANL/7ff8P0lwLZo0/7ME95a9/aq+XZ7+vdtjun84
OlpZDN7Slc5dSPu922Mq8AmSnRP3LcWWhY72n95vZf2xXNAI78DuqLvSQgH/j26PZv0BuQ6f1rIz
20hw/yP1rSEXLf3PF1Db5LJp89EUH8bB6vnbZaOZ3VFFlrlRs06CRJg2Xus72yAM8mNX4/SpETtu
Sq0y9k01qm3bRC+0vrlgRFq+6kTF+EIYX2tR6W9dPtCPSPcZmWRPc01IEHqiaxsrfK1RKjeqT1cJ
qTOPQ1p3j3HD7PpjLiz5uTCY7pdWdTBiLSKYhvFWF9ePvpzJJo5cw1PUnGtK4AOoaubE1TifpOre
w3b3oqLpLsBvt2ZJmsasUdrSsDhrifoWcC680Oje8P3PW3C8UPJyJ3pDaLnOWhhDLIsw9mSs5eCW
Akfw5aUjL2Ql9TLA/dTr654VIIP5aJ0HUK1Vgoms5rpStQl0pdHJN7VL7l856zcfs/itEgNqQ7Vv
gvjLiCBgRX7hZQyy5GUK0w7CWPqgd/HnRoVfkRBtjcr/YpANujHbirALKyIH3BkBO5UPreT8H7TM
4ZzoKZ6aelM+QezC+uSbj5zHA3oRFPq+FdV4glqX+SlpZWW1dMt0TChl9z5F1mlVA6W6wbgYLRfR
HhhqxiYYYJ3PdGo+TlT25xbEhYv89tC0X0tQGgDSyw77tPFnVyLmGWuGUnIAWKcRQ9fEECq6OVOr
8YMPZWkdU3FHhDtaIaHoWu/NDkHF5IH5m9wuGfQVPpFLebVxfBwWSLpSEg24lo7xhhojehB20W+F
a61nxNynhvCiUxCrT0pl6FTZCXasAdBma8F5ciyYAxYJRAYKAhOByprR/XNN5obVBtqGrJkpR8pL
F+jCZKqHTLSKTQYTYiiRByTbZLQItScLlHA+IqabRDu6BPasg556Rhb0jpLua62lMWM4ZtPA1N2g
06ksfYyXje6s5jF84gLc75Sbi9WslR8lx/CNhv2+jdz+3GTQyaVuPEp/ZBYDs7mOQTINOtS/pveP
LoN/MrIU7ELNuCGLeHaIcd/xP0jXNbM6J3Ie86rWHyjfyYXo3c9dUQZnnfS0CEEq6RhY3HoW9F5N
pMS5l9jHQtANG0Tv9X4iKtcN5jU7VrQyh+0UWgnagOISFqWn1+8jQzeY5SI206VY593Q76diJuFH
kTsexcSvt85xKvN4nWQ6ljUhrnmivRppER37zjjoxDNxXRLxB9P3LymYbRSqHlqFlJ5B8XEQd8S7
qTwYQ/7aNNnfOi1xybHztRWDSYylin4TfNHYy+vxoWoSBEGIK4bJXhNwpL+0Nk6TgkxClkMvDs2o
xAF56hLebqLuqJPKpB9bJ/EqbOW0IQF4VI/0ojHbcaJcCRQ1OxZmhPo5TMpH3m1LZvrBJn7zNGeo
ziUfFRioOOctwyRft7Rr0ZxbBOl8zhc6NbcWtYE+hEtbljjw3i7VRjfpXpKezaTf0tfJc1cPBCr3
lHhdOn4j5x06a6xdECWcotFxz3PCBHNMQwOTo3xe+GE88TWjz42rjrATEdVP0cBv677+Ezb+n6oi
AawWzc5qhKBsMB9c4AJe3M27wV2Cqjr3dVSGhEV6TXDzMbyk9R2XLQ7UhTVr+/k5zktWfhNg665t
diPaa4x2/lazXP3oziTmBYMb7+yOfPNYm2kj6wUptbO5saYKqyu04T7NDileWZJPVXEIbfMWFnrG
15XrT0nir6Og/ph3dL3LTz25Fexp5I35ZNtTJEsCMIMgpy9MBIueUJ3GQ0ezHs5vPGjbKprTU04/
KgLOvOuc9lpag+WF1swaYnCyS18O+SVLxgyhaQIH3vR0OyKHpSrZQZjI03vWr4ZT6gAu91qhBWiC
nE9CpoozL+9Wm5P1zsyid35Q9Bf7tUMjdW5MBa8U2QnVKKCu2FKbYiTZPh7ppDftNk+Jj3dI9tsr
4DvHJqDUSyr7W4XPlKDFxD6RKPNmhX/j7FbLOuznC66jYBVBgtFsmykOhvVfL7jk/qZGLgJsoU1A
8lTFatEEZngcA6u6WTmDkUbmJpBA0szLxm5PY/MncZID/y7yJwlC2dM2j9cpp/nV97u1Koh4fUrt
InoeKoa9JJDHdpyhxOjDv1lw68uC+qePbygLM5GFYQjlqcFo9bdlZmCG2WxUdrgpR46hKFJM6w0S
NW3G54VyH52i/TaZ4cG20w/UD7DN9GX3SMb/4uy8liRlsi77KvMCtKHFzVyE1iJlZd5gJcHR2oGn
/xdkd2d1TffXM2NWFlYEEWQocPdz9l4boljyzYvHt0JenaTEDTuZB8lKOKdMvlkYkd+sFgTLjghk
9ALCfYdjzgjfUB0eGfaXTdCt4XKvzOhuxmGz/W3Cdvt4B78voM0/1s/TG9M0jTmQBrdgIhf86/fC
TK01Ej0XK6lqO5Qw3wzCu8I6U1YyJ07Lp4S5JCdumVucOgasXswI+toyRbrRjOFhCrxYJSCVSgMc
CMZ+dZcl/ZlOWrGqDeB5SlgyFRqBNQq/2eUwEF1i34s8RFHfyGqZ+HWMdh+NEq3BcBEb8SkhV/dc
yeCVy0GipBjDe/WXqDRn3famtUArQCDDAFw4YlFi6SRfDWAkEhvlhOGs//rzASj6xzdvaCZ8ILgq
zGaZzs6lmN+WUV4TVMqQBFgVDSFuAxEeL3100oKvXUsoGvbhY+WAxUcblW/lmixw1iMRF6jGzocf
iAmJCIyc725TUVGrc52I9FRg/6Un4jpc7gqz2TFT5lov+/LVqfUfUd4k1zConJU7tFzZOmyRbnzw
3dZ7t1oXfLruGnutycOnNB1eXFQMX5soZyHK5PqqCFshkTMRTA9IlFZl7FyFn6YrMtVRZMpfXhgp
K1Uhmc3U0aIIYs82UpQ07EIXBlI1xHtV44V1znhyHUGDJOrwsGjtdXCa4YQ6Yq3aMlilUWhtzDHx
0BGZ/rJTgwOQTPzpqVVdjMikEJv564hTHjqKr2/LqWCPEcU9JVlA7Eknq71V1O6+TVl1DzbdwkQj
+UaZ2i1ZCMrZb7g26zZh5+AH6ZuKyRJUyZWrVNbZ7AVe+aEObrblwhhHH7BMHF3f0QRBLopn59Vr
/B8wPlrgpzpxAVFQEAxpFuHe8nXl4ASHrEypJWfy51//ZnTd/vNHo9Mss+FXeB4LcM9z/lxemCl9
2LE3l66luMvCJ/cnzCyEhhgZiJEgNtZkVrX72K7M73bVtos4Qa2u+GXuL5Ds5LsQ6TuB9Ep/66ty
uGVtDCxYqkV1gm39NAKnLwjLvTFU2E/0lbhuiq4/UjMmynoQr7W7dMoqfGe8BqILCXibl/rwTvlL
H9UO3j0UHpIY6qtBluE13FeFeI3Qg+8BKKv02dSwuRAUku2LgITPoG4uiZ5WqzHFQRZ1nnEzcljo
Sj0OszRvkWWOeqKNSWkrRg6lBsoDmHPt2ASOe6tp+B75Zu5kW46wL6b7+Jog4N9UhsFDTwQV5z+d
EjcuNvS9in2XR1MyTlBj6/Wgm/hTpkBUtMdyBGgk42pXA6ggLmfizbkDdrWplyLUoVWXxC6MK5fy
CyONapwso7tVat7uiPJsiS5cxo5PSyfUvJVaCC7qWRFcS3h4mjnSH7EQrXSEEm2q0Kcrh/2L+QAB
MSXmAurWNcGikb1Lh+ig4xqgtGM/K5YOe6BPohMTtdVADvph3vIqGOWuB/J+/poIWBY1CnozoC1J
S9N/oE82Yv7MOgJ7ZMzwTOqmU7L0gEI7noitkcwvnG96gyS9AlL9kjN+LKBvfEc9Op76YOxJUUd0
q4TyodSZFCUwn/Bf28shov/h85kUqC92BA4Q7sGyAwqDgVV6RBJJDKq/QnCQPeUKgCPfa707UT17
svrqKynA9ZXM0mgFagjnS2YdmfFReVOUJwBWwZ7gdkTwSWCRdLKQpDESB6A8cplPj9oQp6u0TLD4
DUq7F6SQwASsO6BEhn3SLAgIUpcvZGWmNcCHWObdrqsQSAeWtsoLrb/Gbv4VGrT8Ude18tj7BVdI
tFRnTY687NI70bD0GI21+N7BBgkVBVWkQQKi49bpHjbge8s08qGM9Jiz3rdWvQ8ZwSYs7ZDUYBPy
CHxta437UqctKWV41NuC32KwYPpdPXoyRHhmG9UTWYLvhSKxXUIL3w+emy8GilbHpi85lEBNPjsk
GTmqndZYA6vEJnvxRIz9TO18Gir+mSK1erDb0AfWFqXNrir9t4pP5vxxH7G1i9AP0eFntaPuaB+a
h5XaFcORJtNwDHOVfkijblzzWMWF8wBpNiS0yXg1Mh0h3lCiD88BNcaakxM+SRNsZ2cIQLOwPzNv
7M/z/9w2VrdmEr/RoCYFNGW4NHs9OTPfxA/fZhRRhUrsigrmPKyyO1pz2nSZeUnSmPSJLnM2Rtd8
oedvf9e0BlZ0nr/EpMIT71FfPx7pNjB8ywANa/xOb1r9agNzWcN6VQ+RGGBJZ6Rzijh6D1VlZaTq
1qNgfE/7tL5Lq/HOqjdsgyAJ9knRUhpp1fxSTTdlr3mnjAToPCE3gKCmS5N61aOWko2aqT2x1sQP
7RSSqxZjQm8n9WgAAnBp6EETeBshKITBQygaBpc+3k2qx02cEarTBVF8iSJ6gSbS833KwHHySz3f
+E0dPDSS9kUC9uLVZyzBcVK8O025IiP65oZD80DpXtycovlFIrj+RUtTe032GzzAMTC+xHGxLx0n
eGqFN16E1wP1mB6W+V6w1kx+pdgfWhYTukVepmeeE0gZgnwNSrSevDFdk7eKhsaiMoUkiJAdsW42
+7pUv5SqoEjqZezVuZ4wOOLJa2g+XuxiGC5WYJQ4DWwX/bVGeup8ZzftrgZYCMId1DWTL/NoKYDa
jGm5VaejeoxsMWxpG9/alIWcyCEeWpy7h/mG1HkWkqXe54QHT/+d7523K61AbO5B1Z/6RUOeWLum
NeVV71gUQmdfoHbKjrGhLou+7/bIWxUI1SbuBFLWWzqLfGILyyc4EusWdHLdI3251AkbBkm0sCrn
3AzNeK5T0it03zoPuR5PIle4C3rVaPuRDIFnzGgH1YAZIXR1RG0xRte00epLnRznDSxS/dFqxUFL
y+wW1pa3LFjwsU5jLebEct1WvXO21cQ9ByEmClOwTuZb2OoyTbcOPf63zPzaF3531YLmPTaG4Aw6
KDhngwusnW4vaUUGuWXc0HZo9sTWHyJp2i9aRlCeZhtHGzVW2ZA/109i0kLxv9fCz7amnRKDo0XN
UesagFfkxFgRzKLBPyBEMLdtCHqJqunVr/Ty3fMZuFvHB/9eoOI2BVrfFqvRtBBGH5kHo7a3h+Gl
MrCY5DJ/9IWZPQ66+pPKg3Oct7A9y71GUgotmCg7iQwc3s5r+FG07aWabgyqNhsVRiwhv2zOO6wq
vNooMLaRJAxsvvFqrpM6+vpzS2pD7j2Td6w91d6j2yvFXSA1o/3CZa/onWCb6XPBvtm5kpwoT+Tf
mpBY29FZwFwnVVw4DIVlcmvbrHvmR4nvVSTVxQ6RrldRGjKsRyGw8Dh61Bw3POSoE8DHKZRfKVXs
Sg9WwpioD06VZdSRmuE433SkVW6qgJeclOfAs81nxCPuKgh86IcDiwmjBlYgS1zCxqTMxxlQ3Gzf
lXsvy0iUHYJ865etJNaye9cnBlIVtQOXL2dpq/49Thr7XDKywNsRk93Itmie7Hvq4y+uEq/1wKre
HQu9lMcKhp7kkch3ELfQveKW6TUmdZqUbXYeUR5SftXbr7FTL6iJ4vK6BGoPX8AcX1uigyesMAUg
op7hIZ3L0GFo6Ty8hFIFlDYqxabpAf4PtQaBQ+2+yN7bjTRiTnpFFXIYi6PLQM842YaPxui5yz4S
lPWYfN41HThl7UX3UTjMkJMpN9OykZWfQGQ5fO2gqTpA9l/1DvmCIoplr0p5lnHcXsh9aIlh1KhL
5PB8wx5JgqPopNlhJBqrglCeSNXvBcPAPuOc7fOO+WEfJi/DaOkHJ6pSTMuUi0Lsv3vFw2CXhZrc
S70iQq5tvYNmlXs/Ly5mrfu3LKr8Wy6U8pR5/dlsabvXfvAdd9u+c+vmG5nNU8W7cJ51PPSrfPCr
DUMqOWkNGeY29dSLWsl621jS3XQksi+gFCgrUIny69A+xKz1DFVgPqvNTSUlY75PtHkXre2R3rZN
RMVFRfK39RzFXGYmOreRdIRbw+9gh7Zd24VZVdwsV2I30ePsXfVQ/Hh4S+LAs67oQl4I7pBfzEY6
1HnQgJAbL9Zx0O2FVWUnJp3Gri7U+ihi0BlNREqsOVlafEype9VOgyN2GIG6xbCP0g/qHUllco0C
rFvi/A5WTIMz5DEspAFIPptGJfehWmEREE72NVKJhLdp65VVR8xUnz50RM5vShSuK7qtSDOHigpE
ZnF+IR61D+oQ0SzG6rIz4uFx6mWwMMu+Ekw8rBPsoizwlXVR5s0DegKmokW9SzXDovcrtDdmoOjW
i+Qx9BIyuHy+IsZ5jNh97d5pI+6NPNz1Ua5f4k7bDm3ZPdalQgqMJ0vsZ3z9Gj+uX82oDHeZ/xqL
rvqSZ9qdj+gdAkjzDs6HqaRdma8sCImP1Fc4VMZTV+vGc+57u2jyqQWFeMMrrbPEzbqXHsbZEnUM
S5yxsXYWYU7rPEr9nXDM7wbt7KWijBVxZcFLnVshefS1WLt6paxGRrMRG9UXX6WIrubFcxoU31Rf
zb5EUU8iuU6KsVENwSnzVcrDY9eu6pQrrZLVJPI2LEypEX9hHuM+2TS9aVJti0gmr3Wp3Vja74dU
DLf5JhjleDBl/4BN0T3NN0ORLJKCASvoLUmb2qeg62gr3apgTyCcJF+j2Lpuxog2HjCBeoTKNE+p
JfS7TdjDTvExE9b0QlahdMZtVFuIN0vXOmSVPy5dlAtHKgC72h2aY6TL+loUVA2ScdcO9kiTd3Au
rRJlREiYDkKBZjy6gbRuVRjROaI4uvNqFVVSEDzxfdAZmdKi66Qb3vuyuka5bLYykBmKCoAegY1m
MW41yHmWcxSVjzYltrOTLLToEEBb2hWpW6yzFrETKMDyqhkCuUDr22+V7rZLTNkWZeCi2dKLaUkY
84tvCjCo0duoTWg/GNmgPNf9UvRvlUOrP5ddcEhbT10V0vlplpE4IIOJr3pP+GVj7nuMwWggM+/R
DCbdj+UhF9Q1WDZa5z2PWPMTIAVPYCgOumbJjSUYMUga709FRznf5ooOQTjNt6GVui92IVhqjUYC
dS8btjLUWfiMzNcjG6uFSW6r5qvBUiRaD/Ecs/6UFELny11I2ffrWhSvfUa+to9qEQtwnq9yXWtu
TVZUiAO94lhFVoTQB6gNIthjOATRrR00cRtd8I+QEcmmLrZRSMKhYwb2ou568C+dry9U0mJ3qt5T
PSDfuyGi5ksmeesWge0vAfgVDLrd1rL5fUD81LG8NgOGaYVAGiqFT0bSat879UHJOuPQFWq4yl3T
O6TTTTS5tQwE26oCXViCPlgoDiJvICLdKqmNgOqgTLGTduZC1UyoRi4p4ZtSDM4pTcm0r4v63lnF
PTei6FaW7s5yRHTJY2iLRoLcNCDLE7N/dAm0OrrQA5CHXoRc8lFCLzSVVqdErr2MRstEjkAzAwVI
/1QOaX3Vfe1cIPZFQU/jilQ7Fz6lM+6DSKIv1fEl69Ha0NTqsdYG77E1FN4vmnE+SJYqXuYekhi8
ZqTksO1yE4Qa641+68Lbx80UHqyyc8iEJJ3eUJJmrRSGuiKo0nghDwJeC8XhbTI+kNxiPOQid/uF
V9lbDxnPktzRapt1wV50Sr2v8o6o6ZQuY8yota6yWF4Ck/yQSJHq0rat7tKZ1OkLohX39liVZzev
n/F6949pDgs0LZzXXqTBuVaKhGxjtMCUKvqbvZd1od3a6Wb+39gTVlIkhvhtR0p85KbsbBqC0+Os
QdVuedDXpx7Tt5PwO6rcgBwS36vuYedGF+Rpm0IO1b01aEGbJs3ZziqpXju6fFAGi8pRSjR1y0/t
haSqe+305feqQECitu7w6EjGi0ayzPZj2nFxhFdVidDb9XH2mPtZvqwssm16Ob5p6NV+6jnNx9HK
AC4kHVEmS7scne9ZiVF1qOBoZKYRHJAb2CxTvfB5SLPvNMqrH71aHmRR4EEyvXBNv6Q/MR/NvIHl
FHQ5Ow+NN0Sv6aqTSXQcGWVfqihZl0VhPVBDoNpvBpc+sMRrZrgNUb1+vEyEoV4aU+/BHCobzyjD
r3WhoyYAm7ONHfM6SEMwM7RoHRZN893S/HWvivoNs0Gz9hvyfVgseAsDB/ZzTIb9ojI4pQAuJc9m
Txc+xolLyaZIoZLjeSL0eZWZjbkVSZG9iJpySmCVw77MImhMrMgXalOPx8BSq/1YaPkyLxplPUJL
gFcXSGS94SNhNA1pgcxTQ6SWD1DBzAckBGZssOxQiNkiUi/LybH2je9GSAsyUJCstkO54BPaoQS+
9zXk68Kqd0beLmOavDT9TWURBXKTdYhAUWfjc1OM9yb/RaH33I7UBj1gS9AZEI9yURmnrDBkAJBJ
LfNbqHj7dl829avhjwxpg/xumujDJNBqs6heYjV47OJ039ujBEAAa8e1grc07In20ht9YWqPYVee
kBZc4Q2iBDPt71n8GIwpbcsBMbHB+qCPtW4lBeHVfp9tmZ7VNOepPzm0i12PjL3gWWuGN/SiDpAY
aIE6M+GhVF+0QL9iWvyS1S+parMsiCeArALqa3pEJij1MfIi4cCNH6QCtRKc1N4jBEPilG+sYsFF
D3qDhRw5Sw3KRrSPUtH8ND10tYm59GxbJSJcmrSIuBhHBogEhHcsgmJr2FmI8c14nU5RWKx27BUu
m2tdWSHNw9qnSmWuy4GYDKPQby6fT+LLp3qyt9iB9tMi0YNooY2JFX/pt3a6ChpxssQEuncYB6L0
S5RmFCp74ayS5tGpNNbZrygT6KG76ovllBebQpXrt8TiJniqR0YuXWOV1rTC2Mg+/eVbyS6ioLNC
s1tUXApHJyJabSCyUC/PZmN8K9K7Hb+YFU12Wds98DFgvpZEpiFBGMRj/9BAzljFTfLejOmFomK/
RlsXLYIaKfnonGsSWNZhilKxqvNqWwQ0/wqrEnB2AxjsInu3OIOj/l0OUHYBzz4D3KNuFCmo3qaQ
0o6WBOLhwV67gyC2ObJejPyGriJd25mDCDFrTsnMtxNmt/A6sRQCArBXLcZiYpZLg3Dd4K5labNJ
MVyWafjTIsEKD1F1B6dvM1grzhKnTR06+Lmoe/da08Buxp7Iz/YMNSNbEdQS06fnqwuDV5Mw62Vm
F78oUR91N6YFEzQMN+kT/AtzWQCbWHJhOud2v4ZujCxblohV/W9YtphTVkZM7dZ/1+rx0dZMQrLV
+GKJ3luguWBqh5klsPp3+CfrPAfKoKqjuUAI9UVY2dGDcataA1HoPt3w1ElXhjkCFMDf4GfOXauR
92RtQpxaIhZZzY+36HGbTjYNIcyjb0fUNCdrWfLWq9bVqtwQVbSD5aekDGAJsAv68JIj2LYrBa6T
1upg86olHu/DKEaNoraVMvdmyuS3RruutP6F4oEgA+7Yd0GwbkwCNjqCy6kH5fAxqH2N4cIp9ZWS
BCgkmP0s27JZOiYc/rBo9xEtJEhTASSK+NIrZQV2+CCl0WML4TLo6YiVrRavehlkqAoVex0qlCO6
oHxy5PijlNWLy/q4CRBwND5NGJTN+WKZFvVTrjfBLqiFDsBYRYtqO3gIpPNseMq72bKCRXMRbIhM
IzybjpWgUoU6gOGvWdVon5dcG7uVquZw4ONgO1SIQ91W25N2ly5RbwdEnApyGUNm7qhbE5dA6ULS
LVCqnVCb72YFTUuvW3PTO9WrMgBSdRynonnjsQ4gLm+nIPx1iERAoHlP5J6aHJ90Aow4NXBx6YOL
3y+8CCN8Fa3xq3UOTtgS7t575zHjwuugyaeHjlo7NWroiAiphONtVRAqa5y/fGkOCpgekFA+cpGo
YmjH1E4VA3NfMkgUtZzXSdMyRmjGr7jOlrXQvomJp+WAKl69GmbVXhXX0NZAfr6MzviIStm59NON
2XTRKQ5Cll+2YFJOc7mblFKkE4a7oKXFBIkPPQKSNarmj/jJcesVBbmBJR+fFWbrErFpwws6qUYM
QCcUC8Zjmhs5iy43LJYDWSKrPPcp0sTZtnI4rUxUtkvQfbt+sIZ1EfElmQHhmzrWsjHPdwUBv4Vb
ROtcAdmoN817DvZnG+lI4yUOxSBNDlbHyNhRRFpWQX/XCHOPhhZpmC65UljBvXTDl7R2vJ2bERGB
O3rtTsNR39kPUG/ylUlGdtR2j5He/SrLxF6byt3IM7q1SinWPTzn2GahRKNNWtkpljYBe349woBO
NojDbHQASzEMDS7JtFnnenmqmYaNoo83eTkFjKRAb0faJWs0yQyzkbuK0GMstWmJkSL3g4K4Yj79
S+8LrB1de7ak2sKujrGsRiBZIga40Mp+gLiI36patVHxFt6iSWgSxOlDze8K1VaGhsQqlpAX975D
ymoZ6OYmfJCd4PyWozzZbRfw87KoeEG80oPA2g6Juk0oQO9GD2wLFDJaDw12krY49CFoKbsadkYF
cqjts6XIBad5iivPQ3EzBV3CxaCXbIwjgxnr80ZReyxd+g9YB2RVlYm2CoZ+Q3MLDpurig2LJwIO
67XTYVML/Ah1ot5vhRdv+4JRzkv1ZUYVfd026ZvSjt6iVHSQI108ri38rUsgcnKBKiLhyiotzl1I
AyYx1K02MFRRUNXTi/USEFvIZaFX96kTwtzKwOfbdNV0KzzRVqTPMvXErOicw+OhMG2tgizBxzsq
P5PpehOoqJHaTq58Id2FkSd3XzICdTXlFRhuS1oGR98Q3tk1yKvNNXD5Woi9LU5eR8zRuybC9+X8
UlSqZXS5Gso668gor20e3WUHoQczI5AFhykIzNZM7yLq4zkZJs1Px3KLhVrnMVOb/FdKZX5dWlq0
Gc3xh9GhpTIS75tj+T8DN9UWrVGSawl0rY8MSpPxL81bd3HuL2WGxK/ofpZ2jPs0KJadFw0LfMxH
txluXQ8GI7fdZT4EV8MHqYLhUqxSU/nmcIFYemPwZJWSQhpsniWx7mBTGn50lhCXwXVKEGnamxJr
Pd7U6lKEKj/jRsjLRB4YxJpFR7mUrFWWeoiXoc/6h9SN48eQAKNzE2AtNONGebMZlRcBzc8rIrLq
ZnaT8dahFJrpXnBlbEPyCncV+ZGTPwXSPJWu9N+IXezJJe/TvWYq2hezXvrWVm+K4F1ivttqnJ2b
eTMwPIQ7tnjthzg6xDT6IISN+jnQMIH0bv6gCy15LANVOZGzW328JkOHYC1h+V3loCRHo1DviY8o
Hk2qt2b2YuwY5dQlM5jqlEXimlBBuIgqPYvUdd5EOI5rrw/EXk/wS7kd/Ir8q0r1+d4nlbttKiwl
nqyj9xbRkUcOxLnN8l/u1G+DlbEl7tQ6z1uW2n3cNQoc2MnUi5vvqv/xqHlrvp++/McTP++iMril
E2r/dqzpUSpFo/P8KL3z070nUeCGUtvGauSdBxbE/Dhh74x60CLbqDaWUqXMOOPqnmAaNHtFPXpe
vc4HdaT/aHWUsGJJBRmjn/bekzd7UTUlv/eobu49SuI4T9zf7qrDZCt7p1lZwxiuPt9Ta+kgVhzn
46XN9093OY50zqWvYtmcXqScHvHbZ8MjsoS20Px+5vttWpfzXZ+H/ucTQxCzG9D92rLdQ2ap7lFo
b7iWiMv8fGf6uAOWIsyxaQDPb1mi41Wdhtkvx41LSCle6ANGMv+x+fHaNLqj8975NczHVlWUpNNn
+vEIar10vtj8eP60d978fDPTI/qp1frxhCDqPjY/D+nTEvB9wzuLydtZtWm1RVPU3IvAXStK21zm
LTXwgn2qoUEZaHHLltgmzg+vEuotLZ7gulV3xCfphsljtJo34+k+KjHFRuoW+qFpM8FDcqdcyOya
iJklTMMaHNRY9Js6ZvE5P6bwtPJe2rlGfwWQ5/yUjwOqRCEN+Ks/HjfvaHWPVY+aMLudjj//Tc6J
YFunqvy4b97Bwgjn/wjwdd6cb0joKbZxUyMkml7W/HdhsKDWcOHUzA+Zd+Qy7bFRwoX8vC8uC+rX
NPqW89PmHUPsWltWMPStptcy37hj6G9LoLyLaigbvmEoSTsY395ift58fLBCKdkPLuyZfz5PKnm1
S1qTuKR/3gdLqNv5vql/PHfeYTSZuhujWl3Mh5rvm4gXOy57w8dz5x0Qu2mYOZ387bllROfHod/y
29+A0pzu5bQs/vy7kjzXfWEAL/v8G9Fod/tMx2g0P27eoY2dutc8FmQf32uM3mLPhJoOwud7qFp/
r6cYcj/vo7oVHdA60/meP6OmR7RRB/6vz0OrekIApFX9/HwWJ9hA9qP3/fMukzb8gbnlt8/XiTnB
PbSj8f55l9EX4XEMm7fPwxcSLGZu+6+fx8potBxbygKfd1VD0h8h+T3Px5q/P8pCMNZM//Hz8LXv
OEc7NR8+Dz+GDvJ2X/34ScxP1OMwOxleffs8PPCH+pRW+fXzWBmBzliA84vBVWTJpJhVOi4OTuUn
tHPKk4b7XPGmAa4YlCc1j2J4Ah2c8GlnHnfdssmSej/v9ZlqrVHdaZt5b4FxYFslXrea95qOrR0Y
r2yutzx3bLz4AsPndd6JnTd60FgCtFrjdTRIKdekXf04P5TExBuUiew6P5T+DIlHda8e552JPkkF
c6PfzXtDQZWK7l/w8RoyI+vpQgtlOe+tfFbI1CzoDE+vQYg8u3qZepu3PEjAj1SKFx+vIWbVpbZK
/ICzU3my0uEVrCfos2lLFhCsiFDSJ4Gh8lSFebcqPDyE894uCfgIOq9az3vJDaj2dgg4YN6kXjac
xgKN6rxpsD69ydT+OJKrm+OTq/79JdB+341uqny8vsyPfjV6Fp/nPxI1RrYMyf7Yz4cp9SFck3oT
budNPwChaxNevZo3VUBwByZHNB3+/r2NZ+krX+ct4MXyXgtwzdNbm+9yilOD6ICZ3mgsSlsRq5aW
7TtiqKutw6LoU5avPeR6klx1VrOVjps3DfeGXtmnIdGxinCSHOjQaxTI6wCCqm0/mUGkkeGHobrP
W5tYc/6nNLmGO5DN+XHzM+bNpicUSWtojGqh/VSqqnwqM8r8bMwHc7zklDu2e50fjXepQ19otcdx
PvQIMrjRBms7P6Gn40g1UkebNz1fK+zhgDOTEue0OQrNuSha8DAfSVFUpAaIxafjWF3z/5Hq+pSn
/PszrJXstO85kdgiCJv/fRbfK7Bbv5q/fNT2Z375mv6s/3zQRJ3657EIAf47hWr1tfn6Lxvr2bF3
x8o9PPys26T5R37w9Mj/253/i8Y/9a7/wnly8OT9Z9vf5msSJ1+zHyKrfyb/YgCcnvf39FfL+ZsD
yclQTVWzNQ3F/z9wT4qt/c2khYQ7VfUMB8H538M3FEv9G4ZACimwoFiTqpMK/+/+P/STf0NCh/Ke
KA/VwfH+/2QA1P/V/6fgInRM9Ln/R8KclbutbIJ0N0TJE57dLqJvQxtDJxXGAMHgrirkJVSyibNP
voMh0UTN5OPuGBsH2LUEoSE8QQX/6LL6MzZh+vDbR/lvBPkTIOs3p8HnK/sjnSevqFKxKoOm2V8s
Kow6VmWBlTAgxG2IltMLZXOws+1QbnyNYla5SYlxxo4OQxiXB3kFWA9t+Au1hmPHjBZlC/Xmovcv
BncWJI82JJgxYAA4qYDG+e2h134g8zFUazsisf6vb8b8Tx/zlBH0m2i+GVs0tAJPpOabz5ZG0pY+
HI1Quyihumn1GtcGcXOy2PXCAvXqmWvU4cvQain0smQa5fAdJfHNN8edo5rbgnW06RMwT82W6jAs
LSofioozO79EZmGt/ZhlRB1/M9NRQwcVAYidzNpNpq/8wsb0FE6rrkrSkiiCZduPgjfbfjUGhRKH
+JZGkxO5jw+YJfP9X3+hnAL/9vucvuffPgI/sTVhTPCwKM5u1DU3Q2w8QgBbUgjAwtLKcybGlcdc
/a//3n/6/fxh5PBdS6Kvpj4A5pAOLlRYPl5rNNacTJu//hPOZNb5dMN8/kb/MPFUGZxepyPRL3DN
b35QJUvVJFBhqsGOUHSW4MLeUICkrMjFcQyqNQjVd6tsunXRm+cOdWmqJ9/cQnxrUv0G1fY6/XI9
yGClP+A993A3GatGb5D26M5Vab03eoDPFTu1JvgqYhMeG1AGlL+BxupK6b7KLLolagfFIH0MMBFe
1fZVt+Cg05Lf5Z67y6Zfdl1UR5LkxGIYxCEII2x2xfe40XAPOmePmnUY1Hut6Pe4BDaiRkjQ55sY
N2JdOE/mSKNghI1S1vYVvDOVbnu8EdZFoEcXvoJtuXRo8AihWim5udGCeonm8aJkzTv+4RsBaD/+
y+f/Hz7+P0xIVQ3KIs1KIlpibWuZsAUIFM2mBK0yuydN9PzXf2b6xfy7b/kP80INZL6u4ZfuWgsE
taw2Lthq3U3/y4mBZfvfH38yT/x2ZoTIldoScilccW9d1awlpPKtFdHVciBTId24w5xMF3grtprE
CqxlzjEc5ZlW/i4agxc7dqZP2CdUtQ324wgtRphLvE0bp0/LdWJTJ8rjc2MO1LEBTxEpukfnt60a
qiuJVu5Cd/jq2dGh9dBkjS6IaLpAuntVoIW3WvCixMUTOFq5+OvP8z+93z8C0f6Hs/NaTl3tsugT
qUo53IokwGCccLhR2Xvbyjnr6XvI3dXtnzZQtW/OxTnHCCR9aa05x2wz1YWcovF7XeWeKVoUJHpW
S5w6ADhCmh33TOyXL/WdNPvLs5sW5J/3VlVgbwBfjBxL1fUXTTWypT7Sf+x9fDcY5AqMj4swHKnG
wGvGDz0U9zleilWv+/4MYBkGXMR2NumVEN0jT51d/mLKmRXBOFneiGsgfc7j3c0pR4WVBCok0jYG
YZJIcOZhOVFluzUUe1J8QuWu9kGV6xU8Z3wGQr6IATApvXHD1D2v0goWTWU9+2I72R62Y28uZeww
dTI+jmW8z3sTs5K+yTRvaQ6+E1BWD1rqC1qny//2UI2TFY7kyIRW2Bg5LicaT85tXrPQNqzqQS6K
ByFObuVUrzDyXMvIPTO/G9O//zFq4ijsDNiKoUO7wZzjx+JI0lR/Yi3dJ6imrjwn6T9T/P53ip+2
Zz8vYwZxVrgIaRzEg9gTm3SFjeO+UBDe+kT+pkjqwzh4m8ai3mRvQZ08pa1Ad7FgYe5wyVHuqevG
LiPt/vKrM70hv73SJ4sOgqwIBr0SOnSsZKb1bB342BANpAiTgZyBLVf6lZ9/7tefzLCSZmYSWhue
qpEdg0Z6sqhAB9nkvEVl5hVXhum5ZzkNkh/PUhowy7QlP2maCrSiPJCNIFJctpbagJDo8n3Tpi/9
2407mWcFats9luPQUSldGEX00A7CcwClx27y6EPy4uS58oX4QTHydF7jWaB8bzYLvW3pGkwxVAiw
WhvjJVJ2mFA0S9aKKs5rV3ius2TRm3TgerW/VXRjo/XaojPJWJTVJ8anU/XR32TQN4ikbbQXqKtr
d1XlVrXGkXw3pMWdhSDAM2Ka3dij4TuO6xYNQGglz7qLXF3p1SXJEkTQV+UyE6ql2mBYGWPYb4wz
0a9WZhe/65QvcUlfeSzyucd/MlPHoYaQQEfNP/mAOmINmJhh4XMy0Kx7zT0agWnrEML6Ut96vrjI
gTEl+wIOImlai7ZYst0ush3/5A8hvm1o0SxbmgYtGCHOmd1gPl5+uCfG5P8dp6fpgUbnklaR6akz
kius6f2OwBa4PsYSjbGtdf5zgqeUXD8kcxiDxsPQPpYx4tqbKtdm+SCjRNEfYoLN0vcIK10uoxmR
ZsMAbVqIN2p+p1E8InPYphc9H+lD4GFgFjau3Oozewz9ZDkgC85X0HxkTqily1D24WSiV9L818u3
59zHn8zOPVwTZNq0dCGFL8rGuAP29VaZyeryx0sn9un/u/3TyP4xgmO6YLqONNMJphqUF4PuEDui
Gf3nsmcUwJg7NC2Mkcy8rUIo/QLk8ygUaMPVFIyKIMX/C/3TDpSS7U979FAN22opPyaVuUklOlN0
nDR0fwBh4/HFwAUgK/AI/BC6iuJ1H60Qf8pxvCtK7IB9p29GLXRy19ilugVenv2ob8QJCepKDjCT
rlliKI957IKTKTcSOYHwOrcoew6Aod713iTvxBruulSbnMsNLJCCbydY8sOQt49tX9Iqa4XnIkeL
LuXPkhYf1YHduEonWImkL7/EheSVrb7sTe3dGNU5udYJRglrQ19tpxlUldiHD4K7JhtimRQhWS5x
xyG0G2ZxTAMaHQqG8IWc+k/khixDAecVMspITL5g6yItNWwUGWujzV3eSddpB4tIDZQ4gayjaO6B
7YdLX40rWxj9nu48Z+jIbN4CN1zhAnwV4+yW3CIazwC4Aku4QXB5G0XxweVIOuA3tULvGHrWekDB
DxdyQRgI8HN+iILVafTRXXGYCaJ0nwvCA4CjJ1rIDglt7GbCBd5oFYdjf69pUOiMGF5is6gxBzWp
gMVwOASa/0zbEX1PdOiwHDdcVfX9OZ2nlUqIEt6LRcGLqvNbwf9uizpbKH6LA8q/u/zSntmGaidj
ouwRV2vKmDlNJhSzUG6cOEze8rjHYpd9oAOEGBze1Mxal693bp//DSj7MUaaEtqG2qgYmdl/Fbnn
5Bl690o6coyZCzJGNB8yry3K0VdaGzkxkehNOn/THpTIODRG9ul34r1Sji64TDAzio66MFe8mVFa
WGC5ccAgN6pPAoLMQpVnwqeuDTfEt88tV/gyI/HYgm/2eDyuNKzztiOgIsJhI0Z0ZII7S+5mBqEl
l3/umbXjFLc29IOhWBFTjuubIS8+Hea+ah4Ti/JFGi3yRlDnl690bo82Ubd+Tj5iH1FZoCPm0D59
Jfxpa3BZ+IcLOQk+/bz4aHJppyYqev7mzTTJK44aLMeEgSPAg7aDfVh9rEnNu/x9zuxm9JNNk6ca
fRrlOb9cIigpaSjXFmwXmMjyvLx2iDp3e0+2TBwWwmGkru0UsFeQCnz6SJTwVA+zrpFEW1Cvvbbn
lo6TXZOsUhAfzAK/BHRnhAczw1C3tSr842tyssXwCbMKgoaFQzaFbRGjF2uremM2BM+rzYPrDk+X
H4qkn3ks2jQP/Bx+5FCqQsTwk9WMzFddOCiDeaOomF6J+FrUck/klnindGLA6IRF3KXJgRbjDsom
nHEpxwMvLmW5xTjULMGD//WR1s+TmP9apROYrA53FkL+XEh47DptWNwLNjEhq8Yyd4kUGZy6el5I
4Qnh4datUYaBvPrTuN2NWQN2UnS0KszcVW5ui2hYYqmknzk8eZK8iyZwhAA3nUfbzj0DWfrgCQiu
pFsS3VRoWsbXyCo0lgQzZV6+9AJiOYqO5MjGd0yIgCzCImR7fPB6+lqrqIAgUPJxffgClwAhgevr
dlrId8JQQj6KxmOaIn8NZB/hijVTouxB0dSZZtQ7vyebUTEQ8InVLhbqTS+6O1WF0JQPrA5+0+78
QHmlln2wAmnb9f68jQgqykkNFLhBKqFmQ7oxMw06ZhbcZgZ/WlkjHG68Cyr2NxbTR8P3XuKgX2Re
BqWyEohLwZummlG1MEuxWuvss6VMRbkX3+Rmc5v6yRPBJtQ5Wc5Fw5qW3j1Ni42latuxWfr45Wfd
GGhPdZYjzUK2Hnmf8VDPE5lmkKkDpqnBHQPZwirdbOBhOmEW7N3adPzSWJN0N/MKZWuQ/BY0ERy2
cm6l0jJvsMmwdLF8PGIl2qNiO9RuFlGmRbExlW7UEHinlaM392MTDPf4vcR74p8QELgpgRf1agOS
u1jMrLjcyFPT1AVe5lfy3KzJ2BXzeS3od1ShrHkZpc0VGtGZsS2f7NqsWirgalWZY/qoaDPhgU3O
jdHWVyZCaRrEv5y4TmE6LmclSvjIq0bKSLNkSNZtJUbU4RuM0wZ6Brme6W24yXAVq+b/pJLQHvI+
s8N/f/5Pls/ZhfZkMx0OBvq5uM8cNcQBSpW10YBC9SUSY0b1CD5fKYxVFAChiCBbm+VnWIxL34xX
rVwuMtjqEqEDhly8jM1zDTrftBgIUqOt9DD8q0jJ/VBmb3GUkVNV35ipdaxJ+LSHSruh73czLapk
wTBFCI4S4JXhqhkI0LL7QJ71UYnK8fKcJk8L3C/3V5ue648prSPPrR6Q1DqBrKw8198LIhjAYvIY
NmB3hLZ94hfJCPw9CCuu6EQV0HhSFm7w1guYahIs39m89iHadHqDqrKFkJuHPaS2xNjHmvms+gm1
sZjigl59Xv7a57oh2sl6rQw1XZdEiB2vx4IkqLZqCL5N7Xg3tvJKrI6aNyxGn3Ty2LWzrMEbO7Wa
9k1vbErB/LJ4Uro70Lc5UOJaDiEcIOLB+uh+yDp8yBySs5WBA14IHMt/bAacowdf/G/RZ+Q28Flw
m8eWY8BX8QTrTu+CXV+8EDa19aH8+SCD/vGnnuwFYjeUc1RvsZOC0+/J+jNabFn+ro4q8IGPvX+I
2wZTV4zgvZ1VRryIaadVHVJSd0UwGrBpp+/VhR58DTgxM0yoEREXlYFBEZAOsUgJNcRRy+/HsNsw
lphJmL0AgGeEI5SmZlfDc5reh9rfSLofKnjAK4GKBwdey99e/pHfZ+zfXsOTvYhW+p6F5TZy0k65
bRJgT5qpfLoUzuaQdZhyIZGjuBx7MqAlgqVAlkQBDMlMoYdAzcoPhNHG3zCTODPOfGpbNmlhuz5P
YVppwSwCPQnmCituoc30ULkZp8pKViGG5ljrlG4BQEBf4RajzuIekqGdmbm7sMLyMYTYm3WqYjci
iy3cvUA6emIyz1UN2K+647zp9FHxJukd5XbEywGBhJnUfrCHW1Rpzl4VP3HS7JLUeNFKapuGri0N
wkxbNKqV0G7boH1IoDYWGNnhkCzLslt+/xGIy7r0FlNJq0qvVcqk6Z7+cq+Vk/1SCAwm6QcldcDU
7P02OZJRdtSwwWd6NwuKVrGnI9nU8jNZqINexw3QfF1+0OeWi5MdlFWw4YSrnjp6pt8XYoatUN1h
brs2WH7/aVOH/Ods5qUlGC5lSGmS+hyZzYNESurlb35m7/dd4PoxUcZh57ajUTJRAplEZVMh/+1v
lLCc49pKZpcvcq5cpp1slQF3ARdprMgpNGxcvbGACALVoE1pzGAGVNzOXwyp/Jhr+VPplY9ool8j
U16VQ9JDejNe4ki8cwNpTorcbCTsN8uTG7e1mKDDp8QQZlmvPeShaQNCw8FvLgy6UYvLX/7Ms9VO
3qsWaQdrFt9d85+A+VJhXhfW1RPamfuvnrw5WPXMqtAI/vS6N6XKhAX+J7TWaHDAnVvYYcd1DP4g
QN0fjTJQqXCVVNlNlLZ/rUziPAeNln3UP/1U9eQ9yyDbUzstIyca451kNPehKt3GuTpc+Xxpet6/
jFH1pLIg6wNHgYSGYWjKoDJqaanlRAwN2QrW11dIp8aoMQmBnb+NB++t9Ya/l3+ZpP5+5W/q5I/3
nLjJ2BjJgCahK2GXC+RfGcYV4Cp6TET3RHXznDbmQgo1Gc9Q9IRRG+d9sJZ6/4EaZH7lDpx53N9q
kx9foyGgXcxUkboxVc0JlbguFTJfYuXRTOMre9czB2B1uvaPaxB/3psVDC+n8VhvdP8JCpG+EBsx
sAtReC9cDGyX7+q5xsF30fPHpQatJnCgm4JdKamZ6nCfsKOLp5MAcRatYS5chO951W8aFSy1ZjYf
xHWvxsliT7uu7VttLqKx6+voqxaDkZ1OmMzDglZuKmIeMGnq4nKSi5nQFlP9J4kJn83mOlbPadUr
PKroWKPIcWcmwIhBA1Mv0B1XCSVtYVyzl0s56nGgikECms84bGyAW2Sfe+BkpHwT0S0kGooQKvYN
Qv1c8WkxZSDy0imwQRUE33LlXk2D6Ld3f3ozf9yrehS1xCdzxxG6fhk3yUw0upsm8PNFYooxDMz6
AxvcASPaXSvmRwyVnIAQPLSage/HfOoBpWAbRVQAgWuwS8BttqLmSwtotj142jJXYWRHU6LLSO+l
Jx3CR72SglNQaX4YhTgzfFKmB5f9BazmuHri5TjkmYkP2XMU1T3KcfDuJbID3ug4/f/k935FZvjQ
ajCkc6t3mrBfdaW/EKsEQUq6hCa5HQml+HaDWJ5ExLMxG1jXYc/uLaPbBql/pRzyPVJ/u38nG0bV
bSuUI3Xk6Oium5zmhStEz7GEVoOQ28dW0peugRPSqrD3NNvGQuCD6rGzMeQTb9felpn3GFrtAenO
mmCZQyhS29DLO7O3tu1APNTQ/tuS8f9CV8qiSdNpO6BwQOZkBHsim6XYKC6/Smfmsu/Tw483afCb
usCPGjl1/pJruxx9+eUPPjdznCzTw4idAnt05FTF0TBLAD0jAcAwWh1Lfv63S5yspq4KN5rdUgTL
5d4lDNB/85rbLLlFZ3ploJ25O99n3x93J4oAbUJw5Aqaui/NhPyRcn/5y5+ZvZWT9VEeZUMhfD6a
EHAzhSMFtvC8fzExs1++ABrFXycJ5WSB1BoJtHDgZQ4y1blUMW2bBeDxqP4C9kkgVOzEFEa0MNgJ
ufyGyfWQGpMn2p0LwwgNCtiJSS/UDnRpXA1K4wATvxqlc6Zo8S1I/HFn8woCYlWww3ZbDvVKo94P
rrrtuw5rh7zVY/yEjVA8EfKW2sSbXSvonqtiK9PO7Md11QgdaE2+5NS1WmlV/DfFspYqyRO88oNJ
XRGyVUK0WgmlZbgNPGE79U+EWnwLhOghzodlC2HVLqilXHlM5+7EyVxOCllX0jFPncy3DpJRHCqp
3aatW6/kJqb5HOELB2F2O5rVB3TkK32SM8PzNMEobvJE9Ywgc6TSJ2eAEHQv/TOqHo34fgWNS7oy
DXzPU79Mtd/SnB83XNd0mYgWOcX3AawhodgKa3c75v6rmHJSF1KB9LyEKCd6lYkgrTXeibiQ1m1I
DIPbJ3dQbYm5KrY+PSmr0nejSe+zy4bHvsqubaXODZWTycoTMgPdsJY6ltKsAOwsG1M9jEJ5Qw4o
1tI42OgD+P1Y+br80Mma/X1wfhebftwWpW5RtaN5mwjVpDzXm5wInCIQ3kOpSGYFLFKT2mbkx6jI
cqbOqaQsjPg0Q2EVIrMiGcoTnUxLdVpQoIjLFGe+aszitgROzNYkEqEdCJFPkzRTnVEPnqykJekO
/zKyD2Q11t8MzeOscVts1IaPrQaPTCSB7agjr6DOFpZ2FJbYz4d+Z4YCcSRurYPK63ExB6PTm+qr
TJIpjI5X5olHeaqJt6HESjmYg4358CnQ8MAL4M9q11hLugqxCzN1gXUEb63/p3YtVniIzEFbB/Oh
zG98ymgNHgBbzA2iJ9xNwP5p2kubWot5Q1yXkvTqK2Rhkpl9C+QCTgpDVDfKnYDDWPYYmqUE3asS
aoo8WbORpH4zTXOR0aqzdiASW9CKv12QHIRIXDR+qgDYI3xIT+5pU6JvjqMjoL6doo+4sgmoLzSK
PhD8oNagBzJXQwsJ0gcBk+l3bDPFmQSyhQBdbyWALZ7DiFi7yXCjWuYNyV9YgTGudwPY6KCRm9mo
gaywMvfe1P07H7+6JWhUkxJ/E+kQPH0N5v9wa+AomvB698Q8vkxq2h4lh1ZCdxCHCtRK9ZrX+dGC
7ZS3kE5zHwiZp4Z7Qp1uG7961kqBeEiY1LOpUuqO1huUyWUWdseckd56BIVV8GaKiSU/lI9FOAAx
99Q/otZPXAMRAGfrH4YKQJpOsEdLiyZK5IUCndnWieK0WRYr29QSpB1oCoYOxUc6KRB04h9scol3
Y+/eayZgLIkOc9XGyszTx5Ur1YlNFuVGTazDSFMBSdI7hNRVIVNlIoGpmRtleDsEyJFSI/HtokoX
GT6jPlH+ADALFgr0fsJAgIIl0cqMmz2tCRr+kbvwI3GcF+i5lb59aRXrj0GXQZXltQeCBhmBPquN
tlhN6tKscxeF2O7SEFUKfXSwX8b9MIafxCjCV8hkOwbMGY41fIcpj8Vv6CHpIkxOvPtZxPRTebFT
QcFFKSrYwTB+mAIgtqw9WFmSwlkn5jDXminb9y42PWUSHXDTDDB51P1hM8B7LVBCaBXckn6snKSj
NIy6adrbmYU3J1bTIZlxjS1w2bTwZLKmSSGzm1ssns9EwKg8r5YKBZpu6nDYNpZaT1JGGs111xPJ
lfDeQ1k6UFlXSuMR4rUwm8ZW5sVfbgU8p6/Jo+us905D32SS5jAqTTc3piyumJp2UwMptGQe5qgM
Tylkdw5R0UeuApPRqkKa06t8jgZ5nYMoZHVKqhl5FpQQ+7kfKbs26Sf06EgTL0PpzKStJE0FHAU4
IX7/Y03sboM4XeKU1FiyI2bxRDLLHyMwlEhJ/6pu/BqL9b0ppTeZqioLUzdXPukUJC18ceh6z9Jy
VUZBM1OCaplLw1bXw3Xn+q80z1ZwNWIb2dmbmdbLTE4futyHSTW6B1Qg5PWieYDLt5A70P9+r33m
7dB/ywSsSYRqqcg8jESZ1bn1JQ79Y2qF69GUqGwSl20k8fO0THHW2gihsSOecUkv673gU/uqWvoN
fK2A3BHQakBEUJl1s4Z5YboyGTx3vtzdBEWzkIAvwkA4tI2yFtoA2LrypGnaoz8V6cvIDynTVgjb
tOJT7rXXoDX3FdoTBXXN1E/XqvqBJtYdwo7dtDRoBnQyFX5EA19OknMRkoW1JNAmcBIT/7JcUCiV
8+ClDxNQft7alOWNKiSfkcSsb7QGkyVTvV6Ld6yDHy6k32U/sUaBvrnwCDCpZ3ylhB5jgnYjRwID
2Rq2cEwEQKQm901TTYpU8w0ch2qHesHi40Z3U09ISaKdDI5sRufVbvi9ue/v8i63bjgCLhV/MlIb
MGPYodawVCmqQNUZzc9CxTjPc9bVYJfQeaxF8B81LNnOXwc0JxCRbGu6t9+fGfQChQF9D1x/OyQk
YfI/eJDabaLct8pI53V6/1s1eG2mtyOHSmkndGWmYURMurciWWPfSMzIoflc4LjMpcl107oKOBSA
2mRqPAB1P1resK+/5/mQ9o+yydr+DeXqAyrufW5VmKfHIyVyCJLKw/SR3aA5+WAlMz5Omwlog2xP
yFeWRw15mGbA5ll1afj66vA+tYygDeHxVh5obz/XlXVvaPojBc93txN2QLCvCYnPnD7kk6NTR7Aw
4rSUAncbLgOWtUjrCKgiiJNmzeU9zplLfB9Lfuxw0EOp3L42dTimwacZ9DVisVcDeju6hivns3NF
QOnkFBW47I7Dhm3sWGe3OOf+pt5wq8T6XSLCbo3cFXi1mStXG7+LbyxPWF7+bWd2b9+nix+/zYzD
BmgE4pMuJrdnUjTp0dXfdO7GTf/+x4eHfpKndOPRgtRxbqNeZ4EbvQXusufGIDRo2hOpKFwLdoxa
w5KM9Q5oUy7RWJSxtOuUtkvCPXPzSgni26f2yx5eOjk0TauBStMgdZqk3U7IL3CCGXOKu++q8KVu
o6cEfX2LOpD337pT/O44bTRZBV6NWH4CBvWnSNTNOGkZzHgvjuYDjrw3Je8exbJcG0H82CvejYv+
Tai6v0OcrLrWBP+VEvlJ4ixqP1bMQK0Wo9zdjgQbB1bWz1QWVExzQPy1wZ1JXr4GX4/ftJlIWpnw
aOX1Uk3bQ1LUO3CKW2JSSNmC2dNr0Z0HdLYqlT8enll2k0xA4CHX/bTrlShSx0w4hLbix4ZxHmWN
ZEd+0s+MkWpgKWqzSGcKJFN8RUDaQWrZ+k6LcT+yd6I22KOLSHoB+pz86unYrlOPVcIn1U3NbTOX
Hgwl9nm0WLH69K5q8k9Jbvff/zVit1sIBm3FtH7oCoCZoay+XX5tpam+9duDPDlrFnUQA1WQYydg
MszL3hlaCN6Sv6it26meSaoLUqqGVAQ8K96DRqVzsOorR85zQoXvb/XjxWbZqSqC38ksVGHCItdX
2E+Z5EmrBGny9ATjOen3U9nv8s89c8b97u79uB70xzjwY6qkvfgpo2u1dAkKITV5aGKGUV2bg86N
15PDY98m0EMMNXaGzl3SyZ93HfsEOSSxgfknXrFbLTxA7/RGvzeQ/Z5Jn6TyWahsGwo/l3/s2anw
ZEonvr7AtczdVa1y64t/XC1YeZW+zPo9U/1SLjTog0+G8KVjAbp8ze+qyS/v05Sq+XOqqkFUSEE5
xo7mFsfcCp6TUR7taIqUGkZZtTmPObpY7WNJBawqbsyuA5LoisT+prYmE1AmcB/yrnlKExdEeImG
thtLZEp9jUypDAkhbneYrKA59GBbfWK5qP7v/IrKSNnl7EqaJ88fJqxoBN/XWlK+eiEb/WFKFb/8
I8+1e8STNYZ9SVt7cgMdQ/wKi0ecnfhcQbOhOjP8BVsYa8D7OGpL3t+Bg1qFqFq+Jrk/e/WTKl5C
AnWS1lVClna84W3mzb1PxK/CuytcF5HrUmPXNzKM8QUL4tzl/BFU8ZV17lyhXDxdi9QIZrZWBE6W
YIvSCBds014hVy/84Cj6URdWOmeCe80s5cXM4k04SOWCszklPSn6gDy1xLN0TDHztKNKnyw0cKHR
ttF8q6B3QwBB1XyOghRcGQXfG5jf3siTpcolvqilG+c5clHPDaldJ26+kej2lll0jFTJGRPcBlkX
2TpHc9vlda0b86HU6lWW1SrCpYqjuiFvc7iGUQFXl/u/9wbhWln2zNZBPJmCiRbKsqiPPO6otRMJ
EBCk5M/lN/XMfCdOs/6P+a7T2r5PqLk4sRjddpqeo7cOZ50ZOKUZLcX+mhHhO4Xst5ss/+eFPIjU
OUpqzxnq5pYSREgINpEXXoRWQVk0HZoiK4vsQemeSKmYi6kSYjxUjzG1xsil1uPl7MVTC2g+zDwo
Bw+xoS2jMeuI9ZIeqVcvcowadhf0q9AkrDFD2u4Hj7B3162W7IlzWsRKiR9PUA5WDFa0Qsxo5Bvy
YI6tmz7Flr+pZWDQ1D2uTAPKuQd3Ms0brupnI5kYTqbsvArz7ZMqDytTzkGeuJxgAAztGzNbWq7G
oaOfd5h5Y/h78l4QlG1JPri/B2kujNmMaKlVTq9W0g/856I14ehDTsaMUpbKQpyszPK+EpcawD8j
OopGfmWtOtM3FE/WCPwDLiOVl4+v28p7SMacdvfJ2NuxsdR940pT6cxaRCLZf74g6phKUmdF0O9y
7RPCz5q+6M7Tu8FO/ay2dWHot9qITL6Fmdn1aXvjQyi9cnXZnAb7/38/AS785+XTgLa4VaiBM/hR
Pm8LaJphkTzJU5yE2Vp/PInSCK1Hj61GkrXbDHA4GUkUYZXoLqLaSr7MUwSVbdYqpS3TYg6l8G5I
II+78ovYxiLZX7XTldU+whUYsGVrenwCRJ3SSQThCFLOy1eEAnEo1QgGA5NMvnB1xCP6VTpGu4rV
cel6+ca7qUY9JscKV2wY7UDug+kmxQ0mu+bNLCV+4E/nhsoJyjNMwgle6jp+iluxmEtRtmwV6SAk
PWX0gDJCIpW2mhWDrdbVB2yaj17AFDDUumq3vfs4kFlBnROLWOsIQbGH9fpXEZuNIiBkkwK5dqzW
2tJ+hTtugG6QwzcEZJsx8nZwYY6sM7eSON6HMnZnk6i5SeRJ3dDlkD0YkODIHhYE8zWpEAcoo7D0
qvo4WvVaL8AQp/LwpdAGmCt9eW+o/SYZhM623FDjqkiBJc0P5lWN8tpNkVN5wCZXzI/h2Gxb3qEc
cONMy81laFrveip5D6NEsSnPxV3YQ2eAykfrnqCORRBX4j4MPLbwjatw/qsJBLCSDRlaa0kYV5mk
pwsipfaxJa9gQP3p2JdFQbzGmP8hDMaxVrLMDuO4mEey/4eY4iWandSuS/WzbJECRoghNal1JGY2
P/IeuzhY52oXUi4G/N6H6YMq0Tx3O8iMiKYbQvgiaa4U1jqV+z8jasy50GSAJevmpVKkOSTIR2Ka
jrpROC5BKbNO994rtRBWQErfBzUUSMwKHsJA3il+9ceP3ifABFQySrUei6gsfZiUeJYA0mZBmFUU
LZL5aIlT9SK/lwphXUben5qnD144uqOk+hi6ZmH3RtjMKpPXNk4DCi0cJK2mjKkOGavSLG6Ih2xn
uec/m42fLegBOp3IeS5lz+6zg6tN6b7LX9RhUrdXJWlfDBUyf1o7FrxPvTDIVFQwiY3jlvLRKg4V
hoG3bvz6SdItJJoVhdCpCtImLagsol0SSpxtWeyKzrrnpTrgNmTH3FcHt+52fti9azIR1/kEeI+X
CcllG79KBGQXHcoEhVAHqZizHd34lrioCmtele1h+hMYXS2NiWQBVamCxmtos6wtl6FRLXCrFetO
EGYehCMwDQzFUKVUO4L7tt1I2pvopALyDskX4ASYo1aka+sUCG5swO67OC0wZA33OH3yeWAYB0WV
1vAwblORUZFmhDZUpfTZMIarPt5CVwPXa0YvXtF9DsCfKnqrDh1suxKKFXawpYdBwZugVrGw1tr4
luMhATD8VWA1sDY75/JO4fd+l2mdbCrNkW/WtSMbg0S4o1dyP7TSTeUGmyj1Fw3PQIFzouvBlcv9
vnSa1sku0gVNG1p5GjgTIjkotFdpCO8u/5JzH3263zOItOwFTM1RIt2JaHl5/ZQrn/37wc60pmv+
2E8putt58tT9T6DYGal7F8QIhot5Cjnw8rf/9gD8tlKdbNlwcyAf71HJjahgqKPPIx1WqQQrSydg
Eu/KBBI3bKFW7sWsIh4pFd/GMDi4enMQFH3HkPwgsGIEU5WBYPbcjRvh4whlok2kIlxhc6aGK40M
bQLRrOiP7Bfuldtz7iU62QWSiIurgwK0k9a5bqvK+CFOi08rdg9aO1azSsXLX6CmtK0YTv7lO3bu
mZzswrzC90tRFkI41O2xkL17sW+2bLeogknN8fI1zr1Tp7skUW1YI4Ee9Gl16wHLSECkX/7oMzuT
UxKUq3uJR4s1cCqeCX4I5vC0fnTT6EqN5cztMU92PpZaDSqUycDxC3Pv5dKTFrfOtCAgTLwiCTz3
E07mDpcCmjqgGnH0Nt+oaWTT83sss2sZyN9f9ZchYU4/7eeo83FWqHXpUzbXwi0rM2W1Sl5VXngb
ZVTt5QAwjNiTGRH40NnZGNxJebhVVZR3FjuvCF+FNgA4J4mlXihetCIT6m4IvUOYpzultY5D/dZa
mIXzPET2QXpN5TlmX61NokEA/92Qscyuscr8ZT4tJTQlsDWPt2pWr7VR2Ogy3ZDRfegaTlhYoe4l
Q3pWIbn0Wr9mLT24mvasY3zIm2FaDTN9sgSvtcx4bGP3blD14/StSPZkr6kTQZiWbx4xsGUpAaQc
rKPId2VFfNMFuMZYrXYgLkF9JPiVErgAqrLTkpzWxygvJJzMy07PLAyo2hv+LKzJZkwIjpUtSKiM
t2qIs7cCYhVV4bavpK01GtmtUFsvRlL0D5blHun1PgiET0rkyFvdv3ntze+9+Y/HKOgUMk18xM7Y
+jeBEq8NepucGtf/NpBO5mZalrVSlKKPCjzf1CM5TUEsPE8xXv820ZgnM3OgiSFIaSLELbG5G0yR
cDj1saqJkEyuxaGfOyaZJzMophxPrqOOe6TK73FfLtzCBN0tA9CUxl04Kk+i2HByzwqHlAQKe/6V
QvC5MXwyi7pyWoRCTllHMuU7eJF2WuovdZhfmYXOSM9M82QGhadHhDrELafuKYiT/+vSev4vzs5j
x3Gk67ZPRIAmSAan8kpJqfRuQqSl955PfxfrTurXV0oBPWmgu6plKDLixDl7r41l0B5+7IbtwSWN
3S/8b0NTt5Q/IScnhBmBe0ghLxPW07IsRkRj6KzAM082j3FdMy3uLtw8/26UyFNeEWFW7hACCt7Y
kfnU9t1m9KJFk5DT0xbLjGjP3+/Rc29zshhDhy+0pkSNMnTOVijgBmjJprSeBto+nRstf3+bM/vw
KRTI8Y0GNWvqb+rI/45E8zG9lT1o2zw1LRJPkwl0vwanfuH9zvTxyRz/vys08GMrbXPH27QaUDlR
iNkE/UdbvAgde60ZyoMM2yvyqMTCM/hxf/+aZ3blU0ZQ01c0PH3CG3QSqed+ld+Rcn7z3177ZDWB
TeB2eL1ZTSrxaTakCyOJu3S5phXjHxuafbKSeG1tAxLj96kwfnRKdd0JZvxiNF96ssyaCGib5X52
HXnYGcCBLLujv8bxowsujRSnG+5fn+BknSEdndQfIqe4z/sdCcFHl/CxuCjoNVQpMQ5DR95ddElM
d+62P1lcmtb1ndKOfVzVKYEqbfKGisKawcjGL6eEdJCr/3ausE+WmVDjnqva3N/4tdnCXEzEokHW
+vs9caaVLE9hN2nXSGVgD2NI5hrzEftA5Nq3HhIFlrd53mKRxH8y1efWJq/0OzJOMGyTnjPryUpI
rG6lyvHbp6Uw5OOiJc8UMPjKsN317x/wzANxSrMx7KFytFB4m0RR1xRER7QnF1auMx1eaU2/7d+7
t9ERDJwSdxNUwuXc4HDeTe01yUDrtm1+CuoixxXPkaU9RG4QrHNFPaZ5/2bJ+CNAkuEJuW3Ie0rp
DrBc7CElzNwckHraZjvddUnMdTdmU7+bQ7Bt6upaH7XHIkTGVQ72zFaqd2nHizwb78gsvnZwxqdl
tiUS6sqB7+TQtS9Va1n0lDq/X8wzO+IfnsFfXzjrB70xJKtLFucZiRTZkzYY4ZWl5he6kmeeiv8h
dVSaBWqSu0m3btTS/yoNC5/WbPCDG/I173//FmcGvPIU0pEwU5MIXIgQSqyDqxeER2QVRXB6+FMA
t1xbGzkze0JU689j2epz8taWPPz/7XRwiuVwid0Svm7hAXGiqy7U5wQOGihCrfQ//lAna1ndGpE/
EOWyUVNmp3h57zNOvT0O2N8v4ZkTlHWyehE06FaO1TDN7aurvh4fk6D8MNHkoSW8UB6de4uTZcvw
hmo0xjTatE2+rMJunxQ0FfDV5n1wadM5sziccjhsUwYAGTict3pzTUTYuHCbxJwNgfGBM3ppR9ab
W0zup2rBiHEdpNVdKpufpkC30fdhfOFqnrnrzZMSCBu4ZjZksSHzp0vXI/JGFaKsfHSfRnZXo6X9
/Vc7V0qfcoYm36koEbNtSDtd1b6x7iXcKwhSA8pQcA5ZvXcZwwyW+mBF6DgsP1z9/tZnNtdT4JCe
9E7YTD7EZmhmuRBLw76eytnQfXaNbdboF/ajM6Zk+T8cgnZw6G/14Yb59lJl0OZBny+vlWrBktKL
kWUy2Xr+URqPJRGu/+3bnVRGlaGL1tT5AaH6LWv/mmhOvOMamJNVRupSnQwX/O3nLuNJlWQ03pBS
7cNryv1jFqfY3K/zsQFu6V1NI0wD0cbvX+nco3GygnS2po1Vo3ubxmje9TJ9UAgV+P2lz9UM5snq
oXmAoUJN8zZjVHtvOZzZpUzL+8HK9as88FdM0Bdl7n8jT4wQCYhDLgi9C+oRvJ+vfpt+kixjwjuW
hmF+l/ZAELEWYZUnbgOxwYU1+oymQJ7akPPaIshA51OGfgU+VJHL2ms/1cTZtyr6pqLduWEOXFl+
I+5YhyXQLj9YdrH7Ou28v18q7Vyj59Su7LuWmeUkMQH9VO+ysV1NZZXZZ6DjCm2TNtaqdHmOpAbJ
LiGA0JbpUjOsuRpFjx2xwbPWJu7Pj+tnEYAjHoe4uElqeABS3woZ0CliCDIfbHHD11zkQd4v0xT5
t0Lk7IIchHEeSmttGXJckOrDJFAazVyhvzirycmyiOdZuJIQtqqytsVYD/NM6gfEU3stIK6pLnYm
Vg1EwXAaVbmsonDBFj/FHmak/Fn0acSDSxA2Wco9GavaLHXeFQt8nOy2xZA+KgY8hqEodmnpbESS
/EzJx53vP8pgeMnH7NmjP4iyg1KTH4SbJ59FfcusKm9WsrYJIpS3Mh9uBmpqACPFqlPdh2ToV+Dy
cK96614XNBSURU6smEw7PKrWAn6xBWwIsX3OLxk34we8gY0L1YvA31VLR2vWeeqi0xXmiUjhbJUg
lbiYhiOIDNtwuOsaJm1Dnt6NXv5EiOQuCQhe4mchaGGTlerMsNWdZ9nLgNQGNja2k4QS0iSeyFL9
pebZc0Wz9lUDtLDoD1OfTI14BbJPJvBRqijXUMWPuZ/8eJb/pNbNsmvNfjZaYFg1FOlTleuChTRk
scoQaUx9E8wLKwjku6ZLjrkuv6bb1EnJ0uIS12H6Muk9RhntWjK+pzNQjLK5Dbtt6Zo/RaCuZTsu
lai+ItNr1zTKV4gKtiE9aVUY1VYtGmcWwcEF/6rvRrODa2Ev/fSxQcek3lVufzV9fxfWi0siYguS
YLoG01UWbfRq2bsswhkM+01G5tZ8DGSwihxk0HEQLFMm8WFYvVqFeFNyCzJe/f77A3amLfCntP+r
onWJTkQZ5dHaRJrkhPVKpi2XOJ65qnFTpep15Q63pRr4Fx7oP77Cf5wyT82SQZMRpZoWVLhpR6KB
mc2FGLdhO6GWlGZjGuoy68ofWOZz5tccQNuy2tvSg8oSKxtfwYSSeKWCTNxcaGggbJld8SwHCzI6
56XNKuDm9ef0L26CHCeKxcpwU8JHmsJ8MZFnPusChhTRRnUD20SPXpwkzTd6bX3ZbrtrevwEfXPB
vnmu4DjlG7hDHUi15fQlp1y40LRnIU4oKo7mqSqq5dTmMROeoDbMbnLMfK6CU+b3X/bMBnZKPmgx
Z4ee2XI44zFLOYd2nXLhpjn30ietHX6/ri/CBoGIKW46pDaQiy6Ugudeejp5/X0/Nooa5pxCNja4
+1k2dTmxX13Y06cX+ce9J6Y3/evFx1GFx4DZlexgbx0r0Toxis///vInxUlhWUUQuTHFCeYQoYj1
BBggqulC9Xqm9jk1YYfYDqw44eUHJkEkjno3mTnCYgpuIYYcMgJ/MzRSv9881lSK/OtSnZQoJNj3
qtOhAbKz8pGm9osKw5H9nRxn73Fs7PuMw30SyyutHh8ilEphYyw0o3n17fZeKbN14ZnfsH5vBCyz
JZFQS6vy7hxDdxf4Dh8H/peZVMwPfCd79FmgL+t4ZVTJaw29bwiR+hWieYsaFyhcCBWkeiCu/pNh
czALHfNq1Nl/2/ww6Aj63ewRL0a2bokix4rEIbJRRf9MfvC2dnDCVJJMX1Mcp8ZqXUfzzu3x58fO
s2fUNyob1JAi92678drXCuQJFv1QYjJB4v63xuGpO78jRNVmRwg26cCwMyywbGpJcOGJOVdNnnrE
VTWInNjjaWwa1SZ6Ei52LRZCta8Iav8seiRCpAcquCPVLfq051AzqhXZ6SuDTXnWJCTpTRfdj9yV
SrB3FaYLV8NimLYXTrJnnulTi3lStWUZkGW16YvySTbdVzakF45VZ57oU4M4CT+6pdjAJJoIk3rq
X5VuvEhd/+P3x+BPrfuPx+DUCE7k70BhxikgctsNO/BX2tn1POj0XasjUh3c+KUx1G1EvtZgDY8Z
nS/iQyBAFMnSD60pwm5YZOU462WwD0zxNZWl0+OSh81rKpN3NsE51lV9huNvGrBQkTjunpihq0zQ
JQeMLIp+jiTPht6hPk4bv9VG+2kUkZf2AT7jOnXqbpY5TImBFX9V4EpmGhJcX0nXkWvyR3g+GLOg
NAF2TvvxXXHch9+vz5mD+x8V5F8LatUTJNKq9HGQUpE7n7Id99oL1L6rxDGfOpOc5N/f6Nw04dSJ
Lu2BGODM4BhQFitE46/TNxd+fyMHZEKlR5Tb1DcV1NjqRSHkH+vKv35+/f9uGL0hEyZUvbdJc6CJ
SG5ujQpvy5Dd200zV3PlJw2wL6r6RjTePEZ7HQjAkiT8mvH4ZQb1hbPYudv8ZDX21TFFntN5GzUJ
lm1urWE4/SkfL1zdc7/jSa+pVTIl69Cvb4oOMSmQ/T2UnSN5FY+e0eC5tO41jnkltNQqVjtOMVOs
XjFxk1qx6zk7DdS7dINhSYn175/pnOhFnyrWv+4tTk2+m3opm3WSv49qdUQBEy7Jwr6it7cKRvfB
0eOnZuheLU87dHV25VCfu2a5yoPwtWBzsLtsHaqlsx3adjFWIfrCqthUMBqFMhCN59Qhilyswl5Z
uWtT6z8vfPRzy8YpPo1Y3oyouFJZk1KAQ7raGoP3Yzjql1sV/R5+7FXkG6+VUSwkycpZwf1iy3Yp
ObAEvrWJ7aamd2KT+ZQGaGYwYqbeIk6KTe3Ub81Y7L2kZRaps22lo+xnnSzefce805yfrKbbXSTJ
bV1k721YbjWuWG25u9r3cIanTK2CpjoEofvdkM9BgDfIr8mBXm2maycoq4EcfDQigAXvZO925Vyb
qIEcL/sKQaZoaXoMcvVGG7GG1tZDZOjhgtVtY3j11nP7ow7WDW8dcCN5k2UJHHZxnXDEWJQc5rJI
Ip6gdYN0dCRDJQ3DYqYMosTpWw+zzjJfUz27jtVqfKxq56mo2SrG1gLgPuXp9EDq+2Q/1f1eDWrS
G5KZxP+GrLu7bix57eJEnzumTtxBHFT7UemKmdDdgQUw/Z5uIrVph3kYxa+R2R99zuf4uPT7zNUO
OJs+oHfjIWn750wG2yItf+KpWvdqe58KnSKCSn0cvfckjnnaA/17WgVafg4m9Ct9Kvb4vqhSPqLC
7hcg5PnO3SGrg2eDRRxcH1M0CzeDlr2UYAfmhhBYtCmgWl3B8FU9xiJRVz3H0SZJ19Z0vOxeCs8/
FKm/Z4bFAb6/rowGiA2Cv6LbTsfyqeXlBtlzFUMpVsV9G4RvdDG+fd2xmKpALrLBJdvjc+oG10VZ
sEE1h47zxgBofNYi9ZWuvqqVCAkqlABZvAFS1ufjW5T7+zjMH0VPDpGt8JdBKxez6f0imGnLYhq4
eIFxTDO8ubV6jEXw6aNs8bt8ZTGxcQr5YSmoikx9mTndYfIwTAt0rnjFzBY4yENLL95L3V5RhTyH
fs11b71ljc2CfrCc1U73WgetsXRzM4DRJrZWiH9Rz59rXAS+H4+kkmtHXXbkh0SgebVlyN4ahCTC
FJ2+xTXm4bOiyilwVvNdycDtOdB7huLMVYMuGikD6PBx9kLE5Ft6geIueiMftgTEcSc2+yotl5OT
D1b6FFC6m9aYWLefLdlDKsr5R56nr4nR3Uumwz4I52ivNQAf9CS9grB1q0r1WqPInAejs7Uh62M+
rK4mHVJg6t6W1sF4oRA8U2b9WUj/WjBDh7l6gtB6zUQyAhkhl20V6ReOTue6gaf8YL9qHMWJWSfT
MiH+gG6f2WLQ96W7KwlvJTd1Z0o7WBSF+9Oa2aPglnTD9JkgDQVWyCV84bkvOf33v75k6ThDXuZY
5pIwfzK5G2w/vVCmnmud/7E3/f3aoZJS1SXKuk3d9eBZ21AhusHon3m81lSBR6Jxbs2y3kBPeyT2
ncrLkxd+vLPX96TUqIqsSQjcVtZehMu9FNtaE4dCcbZm0tnIycsV6ew9+iXxEub2o1ph1gPbnI/W
OlHbCxPdc/2KUzhnKrpAR5nNVD7S76ZlNqrjbBGbGNylIpqZr8ubKDb4tzQ72q1clZFyqcQ7U4T8
Od/8dfndgKU1rZVJS1WTeFu5/tzRfUaPtV9eDblXzoes2SS9ULcV0SwzuwvlPCj9Yp0U5VXrdfvY
7+a9UWIkpLHKYvD7dm6euedOPep1UlRqqdr+prehcInQLpZKThpwHN3FivqQDZAHJjdxEoYrBv6H
spXvnZ48uCqwE6kND3id1l3DF2BNfvVixoRFY+aLRukfp8aX0udXTpYvNYd4Tdz2deLvOtO24QKa
gFEVbd0mmrmJNIzeid2+InN6Unz3kxJjF9bRdQfeYepxeg0AGTcIdwwmyUQpi3ihOxAqxLCou5c+
qt4S0a4JHi1nRd5my1Z1bhMrpbfpPxXMxuZEBcpLv6bx7wbC/3ju4fEmkhPZplW6udWb9lxvA5O9
gOtTd1+5a37EhfKSt8obp9NXnjyUEyRuY6RJni/8cGc+wnSj/XVDsREStogvAa6RfdS19OBF8VrX
qgsPy7nb4qQLBp9H6ysCuvFBpzdIP+97YV8Yc00v8Y9zx6mVPk2SoAlLpGeZgjuiEuLY5MpNF8uD
TdLV71fn3Irz57//dXkwNpJ9rjawP0LYIF3j35W6cguzdN6Uw9oHrmLK+lmjmJpHEFpmij08WxQh
SVxhzhr7CxPLc991uoH++hiDr5RjPfVjy1Dc6ZCM86g4mgBTmKpcWlync8y/rufJ4sohBjRKN1kL
dGUtqQLyCgGOHMyr1MD81E3MvgKhQDvqpHOO5v73S3wGCi//LLN/fbcgizMfbktAvKLWzLtUYXZQ
fw4iIei2hghbe0axqixrFSYdbKaUAz9jpoFn1tFu4tjemr2zCrThbfBYgRt1XJt1/CCTcOkRDLHQ
g2Jrubhjymy40No9c9L8c/7+6xNDL5WJm7YB4M0aqE6HORsNdVyhyPr9mpz5udWTY13vhkXbajVe
4cDpEf7XexJgUNKx5Vq9+vj7m5zriZ26sSMr76QmeJckCWm3J92yrt0ITk2zIX+cGp+SrgjrhQeD
nRL/0bWShZHKj+kSW6V97Mr0Gu/SgzlU+0pt3yvahmGX3f3+8c7tKOrJysS0uohD6PLg0QifUmFF
6T0jtMDRlAXqqWDOEQ11tnmtGNpOqZwfL9K3IZYJG/dn26EIKpr+w46UtyG19tKrjlaj7IbMePCs
PLmOW+hUpqItU3JKg068+56xiJTkxvR1wDj8oDSriCg1IGNk1U9eJG9dmr9IOTzCwFlmQRnOLDfW
4ASVx2lE4+TKVcze0We41v3CsmeeFx9Ann9Xnrj3ISpNxrMs745BV93XebuVWnAbd9mFlfxcaXbq
MA/0SsvBwQYb5nH6gvqSr2ObM0jAztwKAMeGY/QU+iKbc/TBY1wuk87feWSL/f6LnZNMqdPz8tdz
EQ+CrhkA/M3ot2Q39BXqa1fdWYb64KQY+SxprZTapO/VfHooHwLf/ugmlD4P83/8CCelr6HFcTRO
OQo424jC87sQABLZ9Y361Cres8LxTsKyAVIeLnIleArU4CpXqp9uuORuPrM4nFrHzdZQhyzktjUL
82GqDmN17NgKLg1/zr3+yTLdNwraVofFp4qip0k/4mFmSsvh6cIVnF7nH9uAetJGszOahjKnm6vU
LwF+dKLiONwv2Lbplq+yGmLEdWX9TD1k34ovHSvO1Amndupi6PSx4VHjwNRN9fS8iz3GNx+2/+r7
Rya7ULa2SeJCTz5i5444sw7xJQbRmRvXPjVZR7gf9DAxFZBtAWYPG9K7Me81EtX9I1O8GW8akmFd
hQp2fJAa6iq7BKD+U+v97/W2Tx3W+ZDbDqxuZY03cc772Ym+ni4Cl1lE8Twb8M2okyN+ZA/TraeK
qW3qFlh4sczD+E7slZZf/DT/rkjtUzsjqfNk+w4ojnPtOal+RuqaGmanEt+GiVzxQQRI5qnFxCct
tOdafv9+253BY9inxkYp/GrAuU531XsJFC65TWxAl7GHY+sxPvgF/I7W5I8frLOJMMROYKaL3DiU
gbMz2+1YagCExLzErlTmpHseu+gS6vaPxu5fv9HJwuZzivGsWiO8bDgYpD0BAwz6I//Mop8JylHH
Wy/FmVyKJRxvKzNwE62s8N5DsxKQQu527kOhrfgfqmE8psoDmMpZZ1aLUsJ3JEY6/KqwI0VXKfCn
kgXU5DhSNmIxUcHBGshDZ1TYe69B62JAx7WurA390JgfEwYH9flaE7eO8jPk/jzHpBA0V7pQJ44J
HzOqng3nDriK6O/A2F2oSM8MG+xTS+dYC3w9DlmrjRPcN1q5rRu6xIajbSOG3W5Nj1EdgwffyB64
BJf6N2ff9qQSDmhrhEIFU5YnzrW01TWOAIVQmYqWVP+UT10omJSc3xCa9Pbb73fnmSO/7ZwsumoS
j62t+uQUJPVLEXVXhsSNkYTWdYbVGr7xxhzbK8OlYSUtnNFUIRfe+d/Lse2cLMc5/vIysAUHXp/t
RBA1B+ZKgq41GdPPjbG+ouQ6dHlwSzrSBKMFf13a5YX9dKq1/nXjn8w8upBc07qVCd2cDEZrsWlT
+zu3nEMr6c/ZRA7//jXPvM+pmdMDvKAJX0s3Q1kcY7V0FxNUzKiL6ySBC6tcwnYJeabqtU99nX5v
uFE9cEF1o7rtUxXGZYyyarQRT6G5coP+ztMBx6KgI43mJrQMgKXqyqnFDp7Fkgi6m6TNXy2wHAx9
okVQsUFEI6bDJj+UnrtSOrGxXfNJLZKDltq7emL2+767lgaBy15nHgf4c4ZmvoKqHnlelTVy0w9N
0Rm3qBaPckqp3S0KiKWKUgowTszZAS/OwtS+wc38WoMY6bvyGw6uhPlh7XtNr2ddrry7arIsvGxZ
Dv5HScYdDCFrFk6IuRpg6Eg5tCCX7wqg/LGBGeLzRal0rzsaKjk1L7Na9UD4wRw54Dxzq2t7JMY9
4LynV0AXUD5VYQtXgpM3TobwQQwIkEJ1YfVTqGvagaUd713NWOVltM5kgvoruW06q907wt86nrFz
KvXJz9V1Z+UvJBzf9kOGgdeRcw2SXSyHVQURUrEFa6adPSSyJczLNZ4SBTSTr7l7BJfb0hk+VTf8
BriLXyrvAlAGTrFISsEwn1XPtn6ypHsRdAgWWVYc+qh7bM3wGKj5Osj16xrf/IpAlblt9OR1KYLk
kWQJlGabTTH1mmLTMktIdDDT+j0l93OuDMTlhohH4sbcE8qIa9Yub6yBq+3pJcBnR1tWjviaeGF2
HoVLv7PVFS2AbOYivCBn5w1w8c625TEdCo8RBRk7ioMJHkTzMk5teKEG+JMG7GkLw2/eFCpjQsaK
woInTeDpNgiNq0SkNTJGP1ygOXwmF+DBZGOpa93FI5PQhi0nzIMuq7mSQvMp1FUQJfUi9yjEyxAM
cda9Cj3+rmnKqRazcKJzn7ldvvzWWcJXhRWYmjdaXDzWfrO2mLxju/lR/7/nNTg2lfIt2pAgZDP8
DpUBcXTdffaNts+zZquq9sK0uDSmpZLkUDjvjO+3OV5FNRo3kG7DmXCMz9hOD1rsPRt6gAjaO6AR
fHcUDvfTT+2oxiL1sNg2+ltndkvHdL35OHRUO0nxPQziBdNXOwur9CYfxJZgju/ALW8CtciAM9ko
FLN80/N0lUpRki6qvfhu+KZlZrVM+EBKpf3YSfRpEt2pdu1SxP2mh8MqfGSp0htW46BuAy9Y+h4p
Hn3m3WUlpDA1uLekwyXUWS2K2F3JzuZ0aOZrrVbu9LDqt9PDZCiIQnR2WJQI3jiTo3y2R7VYMQLm
GMmRCJQGF8Etk2EWuP0d7wredkjnidB2cVzeFFW/c8wQZMtY3PT0MghzRAlLvTFN71y73neI7eel
06BBcchnwnFQtd1KmuLK08PbChng3M95KNLEuxdFUs5juKwlKlPFjsu5pfc8IQ6ZTUnTLiMluq3o
VDdOc+fr1Bl9fCvyHomL2CkdTJqmouoWzT4M5TItqg5JIT3toNKefIguwlF307cONWU24JKZkCON
CG/RmtzkdUn6OkSbsNXJ80qDvcFhhXIOjAtHPpzR/mwigjs+kSiFnGKrPbq2tenNOKQdy6K6wWNN
fL26NskLbUQOOVvon6Qy7pvEWZLxehu3I4VhHDz7fXg/yvTJnXiSSt/OQ29YDANRCJ581u1gI4ik
CU3ukjZ6mi6ZWuQPGjMf3Srg3YoFx4FVruT3GVPWkbi+GUvDlZZCS9fdm9YDBuG7NBY68ynOzZlo
1YXmJyyoOWoRRMbxomYVtv34M9T7jZHjY2tkch+57gFrv0uOUVbCa2ZmCuo0vmXcJtdJqf8pGvsM
nXISbhsTFS1kok3lyw/XN241E3xkHHNozO+Yxt7VnBFWBMnEO83ymkWfdW9hzYKCRZ9pR7NsU/6q
RI87UwMMkDHZo4WxgocNcTOP16KOUR843j5swMRHKQCgCY+twZgYYkMiKeayDAwxwsy4Ifyb8Lrw
ukzcB7iphIGleTKzNf821oonGZcQeLK9VXdzmIVfRS228MT7mW5oIKPjpTnAIFLSIZq3GhNo8lWm
RjrPevlZj/FKxu1RVtZC9Jy4vdG8YndcWK2z5rfcVtAOK7/Xl2HwM3HAJ0iTTb/Eid4TYmHJ5wH/
7ICWKby3TuIR9Ee5EyM1D0BB3c/f0D8rsxqIddLrq9xQGrw63c5VfFh5iJs71CFFMV5lVkgwuoGr
RbTEoxr0+ns9X1FghwLXXd9tI/qtoBFq6rmRVlHNfJ1X9nV1l3r2Z+/ntyKyoZJrALXNTszcpiSj
TdbrrhheIjYaoTBxJtN2ViGqmAkuDCmf2DAy6Ot+doBgPmynLUexQrKQzOCuiPJ+USLl7FS5imJ7
HsERepxuZqhue52bODLVd3N0FhEDNaEqazX2dgVSXMVzllEbgou38gfXa49V1gI5EPp1XGXAsVqX
gbRjzQ12a5PHtsijbQS2R62+AinrpZXWC0I4V+C8N6puL7WKfV4mR9cfXuPEeAks2OKivK7djklu
nc5DkrhLrcqIwLUe/ahfDyyVRs7+xWDaTpuXxgWy1SrDnKC/ZaDr875RwYGnznVnR3e1KVddGpMC
We8rEXOiabgvoN1SgrDZueNPmCofsk22esRpSdXvg4ys+9K/xQzUzfogoPICEN0b6o8DPaLnzmkT
rnKaokxsc3BXo3PPlOyqcJSFJvpHqVhLn7NUHkYfgVceVWYH5BQZc0HOKfioDG4YLxLlxU0gum1c
TYenQH/X0njrTK9cORRIyJ5nsLvzuWXL1WD2B3KeNoZJsKc6SNIZq9XE+tFbnZ4bh3QY2sm8qTNt
XmgD8hMDqyZNjOkeDnKCj914D85uzt+aOV32MPgT2NR/12M2cYwkhOkC9GOa4QTiGVXAgqEeSnob
8YSds8vK/tHqop3jejtU/rsmC5dqZB0yJf+KkJMAcdHIKO2rfFlaIdR7f4amvHwj4nkQwNBjoOLe
LpesBYEJIMBQi3WaDE+Bnawt6MMl10R0xtYR/aQLvWkIBHPtYAn1bp6p7YbrcEvcHTsb8K6c+ExN
l3eTWcqr/DsbuvmUELaM4uQKccwqzdRj1lrNHKkggPuE3SjySofOX7+TrrjxZUrcgoiPhh9YLwaJ
YuSpOnt82+oid/CSFEm1GFOVqa+tfE/jFwiC+teYeceqyIs1u2aI+ccL4pVVfJmtk9EXydtF1gx3
FblDM9XvPhRWtVUQlF9eapGqcYCwqizCcbxpaX1Xot5kyCGa0iMmBNB5MVgEF9i73mvDeWo39BrI
AyNJcz01nhS/XbeluaFg0g4GM27AaUxWd1O3LO8NNDvGnAntih0VTj6VsYAH5vo/aluvY5IBdY4B
ftRufHwNN5Xw7xrkPPMU9NACndKjYulHXYjbmmQ4sx0+o6wrVl5BqFY2Op8Za5UeDdDkm+Ghq6wj
Sdb6wsrr+WSRznLjRgHubNc9kYhy7TXSXTkJv2OFZiQWzSHNh0c6N0FO5FyeFNbkxjiWXUo4TPRu
cDkTy9yYJiFtOTZ6YoU2UoOJYEIfsdsXdEv7gopNIxLW1lmwkuKO1OQHpRfrlOwMYhdCqO19duc0
5EjRXnaRWe4hFq+LLF4bVrlPPPV9hPjqIKby4/BGFONz45fUk9EcKwDPm8tkt+ibY6SRSpm117pJ
jFEhywpsmAnss/twk0wQrFAMu84WGbumFlP3ELyGYWUUxRVxa09mIl+CtmVQzyLLej/XpYPf2Xo3
FffbzY2nLGGfnUaTrUyHmWS9F0p1CMP43h/Dna9Uq6wVX13UbuOkzVYCcEzjVK+N1H4C1KtNqt+R
6xJDaxuvrKh+RSl3axrioJPAMA3XsSoc20q6y1SVh7w21NnoKMTeoQpEH3YXBv5NlHOYC8ctmb7x
nz/VUu6xkOSBbV7kZJT4GvyneuMjsv2MjLbgqJCPc8v39oP0lZnqakC9I/tTG/t7/iTHGmKrM6dU
ol1tjXdtZ38VfIlYGowlhng+lpwLKuvZn4iEleRXcJrvDDvnksDrg136D6jQlZs+ppfkGjcQhLIr
QMdTWpsh1mGKjajRDQUWjlUvEPR8Y6N6bor82S6xsmMN0xHWTo3DVpTPHke6MM2KuYv8dz2K2l8o
rG+oNGAGCR7eujroovH3RuEi69BaldU1ndtatUa+u4YlcRcx9hv0HDmngCU01tasmPagUN2jqVkG
HkD3EOUH09Ct6nkH0fn2dvh/RJ3HUuzMGYavSFVKrbAdTc4MAwNsVMAB5Zx19X4au8oL/8ckjdTq
8IU3+CN7TWapiEJYymJuO4yV/Ve1gC/E4Ry4+qrEGMtDbHkjStEtNCV/N4cO5NHftukPB8l80aFY
TZRd4YAtlZzcxq18/NeApdtFsMEPc+OI8muewr2e86ZwZke2fD/xtQrmXk4KLM/ufhjhBqeu4sZF
Ra96sqYZTBCGqguLSiXGEru5n68F/MUFPTkMFe3xn1TTVefphzbWMazY7im7oiqzkgA3X5le1MrZ
JaO/i6biJe8agpDyS29sNvx+n1A+tVHbY0K9j/jTLqrIvVZ0P2wzCD2YX76X42O46hLg/kp1q+IQ
XFm0ynKw/1k6cCK6QEqyaOIQ42GXtWX/62nAhnbwPGTDCIONP8ds6wXtgUPfDstBCi5NvDCawwtd
ndbubF0lyLEmHQiHYg+T1m5dTkpKx+kkNg2yAGNf5HvCH69u510wipo6aPmaubxvztz9TL1pMVEU
F3Z5N7VC26W6QFMGMrLDKEQFdDazXikmQ5HWSPvrPRYyOH/QxwzPRpfQiG+2ZgRAIC/3fmmfjaJa
p+iqBIoiFkaoXPR48OQ0k3dd+PNRIJGw0kzrTQ63GofLKGo+VLt8aCZg3tSSpW/24A486ASuOYxU
0tOi3hRW9SUkBVXlKPO/GzCjLVw4DAdh/qRLMdzGtOek774HnRnIc7XBeJ+HclvnxbVu7E9nKn/r
snhTYr9edg2uI+ibLeVvVH7x2qX9wYEU14NZIxu6ullxJIvalLwCUepIZGAVvbBCtfQSXeMNNM6/
VIV7qihU7oxrUeePxtefW0t4YLcon3NMFaLbpC5Rq2399A3CoijsQIzM7Isx/nZ6vfVz9xZVpbOw
xuSiuxnBX8YwyynZdRhHhbm7b2p36cwWRu2mschU+H+1+YvS35tF74LhXBtFdrLq+NWcO1oaycvU
2c9G4V6qPFmVI+9Tpx+pBfNJrZKrOiPcZDifaqyfVH06h+O4dCFoInbeYGGQXxREzyUPQ2+pdzNz
EtNd+WO4FaqylPjSMRNYZKvbwLAWeH/ctEx7rrp01VvOwabwJX/WN98dUN9aC3a5pv8OkbGaR7S3
Y+C2uZx3iraELHINev8yRhawS87j4kvkylsMaFPJppMdGrssiAKcodxdCHJTDoOZwaqYlK/WGVSv
xN5OL/wX0GrDWo52O9sE7PbHNOlHV74CeS2JzetAQy7MZuyXcnPGR+yW8lBAf3770k6IveyPHKlf
+K0NpX5dp/uTx++NxVzpKR0abbeGm5kuqyx/uGbEEEz7YkQxVZmsHmFwgntRGtbN/NAr8r5AvzOz
pBRUH3LcYLhO0H6Um11By1srxSpt4xfTJsY2O2yes6K9YKy80WaxssF1yt4PFK4HCchSIpiHEv+q
qVjJxgMPBAw7LyYX04gqXjm4f9lYQoPfBm86HvLWZdbEyWdS1K8KDERrbp8nee+4nEr81xSWxwn1
nliyNWaURInCDXbdsN0q+bBVXPyvMTr19CL/x55/GSVSOxfIkCtV4jKk2a+qBeQhJiXrzmo+rDbW
VkTxH/Iv/q4Flvdg1C1LhzKMcISXE1bbzDFJbGVXehGG+xirQWPXRA6tqxBtdfqFaVIKhvuMPxbm
GuMFi13w0u3gI1DdTF6VD2+KBfpXRjhJSULpYv0uuR4l0vK5n1JmRXUP26YSuaJh2Ohzec4ZWhRe
DpBRvqcmPBOxF+uhUilfVE6GgKv9VAPC3yDirSyqqfqWsO5cNQAm6AuWyS6MxDlD/GEe46exsx7R
lF5p1Gz90O/Xaqz2izya2Ug0jI3SfWHU17gt7zlk0VUeartWMVRPIQZZ1w22gZnrzhtNUTLwCVWL
ugmSSnnXUhzUaXforxQtn9FC3KtkP/Rc2H0bF0HBPv0Vc3PsnPHgj00EYKhQFk1LIVuHVhyk7R4a
wqNLlL3E7yBzvjJpk7Wucy05ai/V5K+mlltQun8T2POoQdTccAQgWc5V0k09X6TjmC/6gKDdzjpk
gHIwliQGIvd3zZgfVXqVeSKLpao0E1DiqxDTsatdyqJOBmuoy65ygbYKOX2YdfeG9IBWZujXBz2J
jq2IPMcorq4hvL79iMNL3hnvWRR7st/ZUfNDqRRqR2V9Ku1rBzvNVrudCbAa+cPSVF7t8ZtNpTIe
CjWBiL+rhzfKOr9/Gnfh5o/87y9l2NAqpOAAHuMW5pN/mNJ5I/f1VCJZwk1tPLgiQ7VQwS2IAbkC
yX1lhfd8qBmebZuyx09QbgzkuxZSbHyy2cyOtvgdVAr9SCByGSHw2dSVHo1TC8/PwqBCOKWLWlZZ
CwjYQTyfBI9FK5VMaMMivHFgTrRLe+eHb1KXxlDlm4fvFAgPxosMKGRGW+liTXuW3+JTrOaHcHjJ
aOHI7CU8NV16ec+c+Db7Wkz1UIOJmM2JJ7WLQis+0rfoIgqXQjlLvldOzC3vmWgNcaLsGDl0PUIa
7FBQF3H9klklmcAdd2YkG9apal8JI3T5s9Y5pqJdyTvlVgDkXrgvjZPPRTU517GG4TkYTjmodC/4
oeS2y5y2R0s+86edCemEN8ZDarOxsaaH3fzk00tgXvhLSbBWXI1SGXWjtoXEfw4noEdsAGq1R+69
RZ2ef5yiukuwAhmFfIW1E3paAoZePxcyYYz0L37CVxXnbmjTPaQ02Kz6LjhnQ7xrCqm1mEWXqFXJ
R9URYcf4Vb7q3gCZwgzXQcAj0bN3q+pWTj/CZnsCMh8OCtVEulgLbAA/EPHZI7rwJFH3UpiAvuAu
0ftnmZj3BrMrHKaLY5ue0TVn2uTAklHdtxYqL6VwIetx/MACLbSHwtBXzR0gm6eQvPC2KthwVQ/H
JtyoCBJJ5EPDDsf/kLapt2CIPe6n0DT4OZ9xc+b35ESMkDZJghvded+9yYUiqeYG8hyQH0S7jskJ
J8ipDDkOAFgDU7PXDyj8N24jsR7GXJwB49bDA7O6rfywmBCYpRHgte1jD2UX1AELd9mlL46u3ite
sfxkhh2yr1QQiKvbiP6hXhz4DBG9deNTkFC4VaYlGp0LjZiP0Knl5G1VKJ4KMXW7xCuhyy65cRpT
KJ90kuR1k/rFISFhe7bn+JmFrccj+QunoAaFbuhpEFpLlg+rk35LEerLvO9PA3/da79oyvD2eSI/
Z9+3DyWa4j4qF7mYly0LQR2yvRm9SUEz7r8Pm9cBzQzXvTHOvZZ+TbhtSCBEHZfPzRh0i9p1ViOK
EcxRp3zIZSVvjg+QI/P3wvUzF5QrQav2cnmUfXLJbYeoaNzFKlxDLi2fax4JxpG80TDrttdK8tYM
b4yV1EgJw+SV3/IRCan8nuNeY1EJpHCpzdUHfpIYwSXInoy6+2H/qRpjz6G+NKyrfJWmFrpLyulS
8yKBECL3S96M5LjwT4lyvoMAuskm+L8Zl9TF0sQIJZTTaiO1HyT0BbhR0p9krCdpzIyi3Ykd/zAv
+K+jWSeTpKy3AjoSmAK9tXkANPtFamUxHBK4xDejunyTtoxcW4qLdO4XsBUeANfEdWlinJE+2E95
Bu5Mqp8WhDD//2t2uEHWMLlVxlvuafxMTu+M9o7cx/qsXfGt/75i+T5B/q2mfkbheoR1XQMAFAvk
qBc5Gxm7UWX9+vHdYh4lDKvZCY7CwSMdT9k9dfvN4QCS26rQT7QJvy31xN3Jl5zEypaVZFf/OhdJ
knn+tWnu+mFJSzpayhlI1UvOPV9L1zK9Zzbo+iYOkD7XsIrAvQmPnzcEuQBqrhHDYR9SdcwRJ5R/
/9BVyRvAZZn1UKqRQ1AKuiNcSffdNc1sOYJ+8K2iQij83gvcfBWnx551Ilg8oQheZ4hqcpSaH3mg
MZ5TdPt7O+pbytMP9VPZniJf8/6KrX+eHPKgY6IkNEswHQHHxECyH7CNcCF5GLfNtxx13D6cMLhx
C3LQA/srxXRbRv8x8niJdWuVdz62GgccSM8sVLky5MnBCR9eNLdbCJX+RZuv+Qj5Z0x7fj/Qz3Vb
UJX/BqgI3f1J7n5G9Ac+ku9OzgXpH8L04kpS601ORD6h4hzvQKdxPxHbkj7jsUv9V6oRcmWwFwvH
j7yqu0FvXZSEDjwWgzFqFYGy/c1H81xyvQ4wR/V6xYnSUB2olfcSVBv7jdTSYbPT5noTRBudtKYE
mFCW4lnOv7CQMCyqfn+zKiSmYp/kipzKPafS3GD4apyQxl/KjdBvXw37IFptjbsfVYGvEVI0/zik
xAgj7ZuQYgtp2lCMK25SENHTZbpIUQYSaewv8GirAtLVZNfkH1HcLWWq4JjVUt4E4UJpH9joAjqP
vHO+F4Oite3Yk/tq7cjjUp6c/Mym1sdkU6nEZVDJpIiqlLCkO7bg7vkFHm7i4bj5P5+dDqQ9q9Hw
gQGKTdp/l0AA6oAOZlkf4VQvTO2V4ZGBBx/r87z/vaOKccSlWIYdfEPuQEwJLs+sYCTm9Jfv8kb4
powMouyEN+sG+5hmeIiu3+CmtOigMXY+1nzjAvbjUm5Che7QlBqO8nZDHSk7Lh/r7dUqxE1Gg5p9
DUfcZtV1XtmQEYbb7K+rhL6z7S4rXAdGn0rnD0AvbEUYmbc6UJah8zPTkYqBujjgqk37PICc8pOr
E+2d7DxO/xKlBM/xpEz1xrXbZRKZ264wN7i89WqLf6AUs7J+muRXi3nWEXaKfpY7aELpZiC7ZkKG
Y8+x0VxKChI9Rs3OBC+1iDYRryzkJTDh5EPJwdPPyMssZwIRrMPX8hHlEs3KszxI5DHs++aRgZOz
hL3W9j8sa1oa4RQuU6xeNIwdAhQGyLeHdFOot1L9bULIQPaZp9d8jFDi6NUkbkgozLjoVUC9fFeS
H2GqyxHVcP7KrtClSTepFJtIqvBID/9QYyUjguZAe84hsk1jEgUiFBNaaUZhOMaxeVznkhYUea4l
1u3U3FJIpuH8SaN1UdCNjufyqGnQwQ1a5z/8d0QzMjfxHWzBMPG1zYXxnCtJB1SfAjJwO77LnXfZ
B3fYId8SP7ggEgoLnScxkxdeZ6B+S2sJDUsi0RqPATR5oaVb+hPraSTstLAbHs/mdBhLuMrY+jIp
xtKg53uW9jGMSouJI19ZLHI1zL8yLGJ5uUo7nPihjY8JXyWkSVO6kX/IV+kYX/gHMNETv1JFzKE8
/ze0v6g/rx37s7P3YfELR2/TROVmFKRev9I6T/2xnfAZjMBmTNynVh+fQuqpDiJ4pfk+Fdk9TEis
k3Blx+MqwUJIYJVS0qDnIcGzXSe0DsHLkHZwjxau9qqvk5/xC2MOxS53Lq077xg0nrgLqkMwJ5B9
io2G5tMacpwcz7mlREJnv6Umxc030KPJiCz5ozI190OOdpsqNn6SUdwMsS9pQcU627830V54P3qv
LEZrPMSsCx6tVpHrU5RrnPqbdjIQfdGJuqOLhUi0fabhN+G+GLFXuD2NqqbclOxlJnJkcrpnsuJP
zFyzRQMXJQUo5+DmhObCcR/McnkSTtNRqpH5IbiPEYmqbseWY7BcYqJ+P26OFX6+XMsEjVWXydfo
GNNWE8JdMM1vRYFQUTqdiCplB7LWEcNIPlN8E+X4MU5B4a7m6cKs6Jzos2lwUMmbPZ4ia7eELtqW
uzp4MsrHWL7FKbRcXw5uq2XYPlmHCsORUDigsH1Uu9x9nfxOvPU0fFTjmZUh3Xis4WxL1Gj+VDKW
le/8XUD0njo8ZvVnCpAH17MjV5X+OfzDUOtifA6UGoldV85Qebs1fyGXHl+2oCT4pQjMA9iuOrBW
OIXt26ajWGns8wFrRBqapNqnsDvEAMV4FAokYetcU8Wk08OZjxemHppPPvXOUutuCvwzCidqu8vU
+HdAJ5gWB80KYFEGiWWwF2r1qdItiMICFCwLR/jUZ8Kys6Vjs+vJfbamJ6C5KmlZon5j3hMsrVBa
hSeIjT6Joqb509b5ni7BNnQ6sqssuPTa+NsbxRbE0T4HZyhwl1oIk93aKecz0IcPMfT3OlFPrqoc
zCAfcAOCI12rGnQonMNp191TLKvUKSSpGPtPF7YYRcF5p1olBVXcT+kxgvRJp61p1u+6m++cxth1
OUjlCtpMDasMBBq87FjFmCrz1YXpzF42OQ3gGUyekcPKvAkZuwb8nrwLt2hyz8oqH6m8sgYQ7oo/
KJLLXmGnLote9hWaOvb8dFzanE9nBMzdpa+r2SkDfrdHCmgXj/ml0bV/umh9r9Gr85xpP74PZQVx
cGSlOxq9lgXdyuiJ7QMb0dHkO9V0DP2C9GK2/QuN0MZrB+pvStt/UZWjqEwKX9rqv2AGyZjPSIuL
qtznk76BpfWHOLFbHdW5ROzR3QJ7k35W5rRr/WxpD5rHAF0GXm6qhG86acnUJK91UHxSxrxTkyV3
7D5yGDRy5ywwVMqReoUxsAxDddVF7EVDTNUkcsK9o2XvhM1PWU85hk5Tj1eOYqL+x2ZV9qW2yOr4
gy5EtgzGiZ1Gh61e3K3WJ5TMbvo8orWrEZIWeniOjZxWdkVIhE0Zar+e35dUmjDJ9KamplQuVj4i
Syg7NIc2mD09Ui608x/m4Pw6LpuEWT6VrFhFSw800Ra1htodTQjy5+kDEBpoL2t8H+v40SHTqCfJ
u26nDwnjrUoV2T9KY00drNxcgCvXaM2zYYODylFO6CwaNQoOmZZ+cmNHw+/Ln5ah0M6Rkensj2i9
aAFt+8FaR30DtGIyrq0qTuiBxItARdlDs4ZbPVm/aPijbBj0r64R56tozL6csFnZdrSztdo4DImB
ZZWOJqv/MnTirJEcsASZHknFHkok3k0YyhMw69U+QqqTkk6xH0zCkxr82q2zZ4wZaNLVshpuo2SR
VtQ+lAF0CyNYraPaPRR0W/NB3XWzc2vV2FgogZ2tlKkgsnCqZ0P6T2XqdxXWeKNaXu5i9ztxHDEN
ArdpFolB4tlN6LEXgVN7Yu5WcRu3npC+WuNEubcNsndros9vuj8Oqq9VDWIa248dEJXlmFrLKqYy
XphxQG2TDN32gx2xpIe/VLYIivmO1jBF884CxsvJ3yXLMaKBbc1PgxX5B991DsJCCpFMVSjh3lIU
AkI9wxFO64F0zDvd798Ns3rS1A+/pRGs1dZWjPbZcRzZrqz3Tjcvg0r9h2bGymT5i2qkVagE/XNZ
df1yQNd10TGbA/A5CFAMR58W2tw7GzdrP1tjRIBV+4gTjpxaebaGeTU4yilph5tN5maYSPw1efU1
2CimaMIaT5C1oldNKFuFkvvCKgjVUwB9TqqPXmdU+CuYBkqSdrtxTO3fWBs3RU1aT6mdh2V3FPNw
SEqMeabokR4aXVyz2tJW4L3ueps9UrcPNlWAgBNGUkUyUTG3BTsg0WwKomfQ23U9xcucfGBpucpr
MkM/1IxiJ2s7dt9P1Fisc4qYqlDskW5ptKplUtIP+67NfhUF1KdtAb+g9hba4QHhg2UXvrVzsS/t
7i2qKuSGVrTM1002oHJtnZwgPlXZnXMPVOx7Wper2B5ONhQ/MGJbG2O3UrGYvOCc2xVyKUQRxFqU
lamQDE/SaViTuNG/QD0rqcWIR0YhhdOW76WMQcrC0+lNcUUcRJdE5nkdk7P2e6K8OrtMiESmsGlT
kYB+sHbyyAU0NBl0WsbzUL6BUFzIszgnh4lJTx3y39kCH8r/jwFRDTZG3lmTXUfbWRld/WSAIwpq
Z+fH80YJfITNknxTOMFJE+Nx6Nqdj1WmRGpOgHRkcJQEyQlrhO9adB9NGr4ZCOWNLkmJ0X2RRD/M
Wqe3370PKD17YxEe60x/N5OcElJvey4R6yLNtJ18fAmaUhqkhYsweMapAGUxB/y7um+HwF2ZwXDO
CL57qovYgxz1CGxsmsefjW/eaiRsgBiXyqZDFmXZGG2JYm15R0rKRcUyeo7U+FGlc3KKzeLJNXrK
AXPoL1p/gn0cGDuEU0Fzt5cxLv61SX+POYdnV4zryLf3rpt+IkvLzuEOLXVbFZw2g2drpQ+Qtuwx
Q5po6cs9mXxviO2VZVqHqWuibQpEMppxn6xqh5wgNudTKgABLcZcFFA2NQpPQL7nBLh41gtcVekm
5YFxSq0s4fNAwneVcySPNJZ47+UbJzW2NvXAOtY2Nh5+qIyx08xa9V6VYN25BzccwYBFzh4Dtg8j
TOAqj7NUfF36nFqJllza0FpPBTI7yBovw5wQoQ1jmhJJHS0V24Kei+hCmcU/M2iT2zxxla5bkIuf
1EY7ROjMJCPQi3iojlo8xx4BZdCk7/2U/Q5mfzGS7h6L+DfjrK7r4BJN6qag7m01dLvtLvgttA6h
2yYfFv5Ibyhw/T1b68pSIg4yWmwC+3Y5Y9uINrwTp+hOWGvoG0dsQBuvE81DungLx/qpIjOkOOLv
Zziqaq4dIxYPRmRrK/DfS1fZmWp1CopmZ7EHOK7q8FjhSz2w3QKPBPWXDOPdwC9Li+JTWzZvyuxc
McO71+QousQH9dlLAqtTidQzcJlb0kevI9nP2KHRARpljtQPub+Ywj3oKfAi6OQnGV80duelTrpR
q2hvZPXORsOnZ5LZuoaSKoGG3sT0LFJwm2xgMlTTo2YtT2odx/Vpqo7yL+YciCIH0Dks8xHZZX/r
UjxZlulEa8qxKO6qh5DjBldO0sHRRuicWk9iq89IrUPq9BPqI+xLeog5pmYH7LPiK5+s2qOtoUpA
H8DHetjRHah0aFWWL4En82USySMuxMlqpncoHpzAEVHHzCCVmX03OjNZqEFk08MZXjJfe85zP1/4
lQnxQsWlvnV2+ujfIjG8+4Nypdu6xET4FuKY1wxfeAldTX48R7IRme2HefhI+vEDpqhJeZhKIe8d
YKwHUptD2d1Al7vJr/um2Q/y9Gx6h5vXlLuOSJ9W5qU3UNReq1F9qUdxc7OyRHcLySP6mPT6qBJT
yjxIkPHYiHvW4u1o0kxyI/UqRzktHXPbF6nLGxP+sqgGSOzDWedMjSvnB8GsypMMHuA6r0h0vvid
cTLEr+8Mb0FrxWujY3B6GBbcfSiWeubQWxRBQnozP8VTdyRl2g7sW042Hhq/eJYWp2pVbao83ne5
tm8Sk15K0XtD1f3COntOVfOrZQrKMo1eFu+ZCyyLV3+qhFgX2ILacf1ckVojpX0Ns5xcW6MLjSOC
pqkrHJh3WjhRdk2yTZVY63QeD31uPFktSHX0nppV11rYEOmXISFv7YQWe0RE4yLQjX1vUBoL3Ahv
SzwwXNth1Eak0nRDN1YKWMJdJgDiZ2PhLJu6UdZ1RdGSWtSgAUUJTWPYQeUaqQe3xxr838KdJyy7
NRMV6mTT4jUSkwT66bRir5f2ujXHJ+LyS1Wp/rVNM1E/o+w3csCKwF37IzUyqzK8qnA2Wj1Puzqq
vlyrfLGNfDsDu8Yz6+iW0Nby9jmIDXZV8yXom08Y2UeJj1VzCED6RM8vGm5R737WQ/eQZ4ubdO84
hoLFTAlPXXPtz80T9PqzNugd7qsIPY7ipy8ilrMRnJzSfiHsuAvw7TIaizrq8qFxDKzmt/AB2URQ
0hdK7xDZOqjI84lAw+c3EEeE4uav3wHg7hKYIRWF6liz4S9N98BxFA/DkPfcbx7sHKsumC5a6XyM
0rHGDvrt0JOO4B550KYw8GS0TI/5qeuMfDFMFo9dX5op37IPeIWbQxzQl0qBtotahC1Ycfqdf6B2
CWLnNINMkc2Zh34z+s7UGyApUdNOVPYzxmrsyXJlhiOw46WTPJOINdnGH/u3vgZyPEnJDhNcrGp9
GgT1PPGBaPEW+vZON+M3ZQAcVlpIlrj1hzSxUFHckv8G2oyRafHcd+JJZk+GjYoCXn+SUKAwscsI
vbE0FVhhzNNzMgffIy3CpT2Z63ksf1SAtLlWbcvCfXJVhNND1b20only9I5dkyJbYAYfLWA0U1BQ
6ws2yUAAFqV2uZTIe3ymjyXLDecyFr6d7hSF1h3n9Mox5oMO+5BgNtumQbU3Z1R/ELDGgDmeAeNw
nNJT+3KI13r4Il2FNp6Dlm055kgiddmTHmXPiqJDGqkPFkBzre7/6QRO6OWbnhlpB0mXE9HsFXHG
rEnxTScizQF5+tNRIt3rsfgqwv4geNqi6T/zhnUa0htZ2HVJjpSuq3q4V3a9p9K/DevyUejDXYzZ
Xs+Ch4mGoZ31q0CFMwYNyGiZ6lNLXQemYcBp7bDHaXZ2Nbq282oCqIXoSHvVQAFNmNE6EO27FbXH
cRZ3YMErwOMbOZscFlhggM+gJoQ6/uvEu+ypG5ZW/epbIygubQBnRCWgdTYxcnZ6V/z0UXbF8Xeb
RQSnpo/5dCmCpwpxphadJBUvaNyQGziJVDzKedpaegfPmXQJPuGGYe4asCADfNtaa1cFYWHVB/9s
tDG82lcODvwOvBHuNN23iTt26FGgtwiPzAPovo+TBt3XXn9FzYv2iKulSLzAlxrJDQDWvAeq+5m0
2cnETk6a9sq4PLdMjI/6ZiOHrs1AyGtkKnJ9Z6Wg+96YuHHJGRe4QJrCOX0taurhZcsS5yB9s9X5
pRtIPGZMkGS4J+MweMobu7CBnQW7iW0t5ciZ7PIwRIhP5lP3aWXTEgvYq1LO60ydVfo/DUE+92lT
z8rog5h18ZELd1dMMzCndjxluBxnkspiNhu30T6b2aZCjlUm06/y8jncBQj5kxkGNnRHBj9Uc848
e63OeBBktv2c5RWddiIl0zKaLaGh58JE9mJ/foyAJco6PeEAvQ04piOLurLU/EDgFpWrcDmnoF8n
/aK60WmulLNZKlDP51Mfiyf0LulJJW9ZpF/ToX+JY+Scy+zZztt1mkyUTBiCOEh+Il09qw6FBr6G
XriX+Y1ltb9yM5iofxpZEe9HrdlzVOtLAu3FWIlTnnf03vUXyVtzkuxajVjmgsd7lqMNgHjngCmO
BPJaqmYeERDuuXV925NNg3K+iKmF3E5cKjsjbWw++0O99+foSc3Bswh0GycVckPpFAewDTetkUuc
0k9qP2UlGrOW2ZFV0LGisiTm4InGzTPOj8BZ/H0uHOhiMaQuqqRxPRyxjny1A6z+WOH5qD0bmX1W
bDZNCoc7+Cae2hdX3yed4cXkZgrEGRHiiZzbrOjzMUCoZ+bju5ICvBqgiFDxe6n9ucOHKDhYVCFq
2A2LQdVu8AdnQAXiBtNmRYf1hc7jXYsgQjnp/A64kiMsG+8t6OSaa1NDZuez8BxQkZlc1ICVCbB9
SmmKRqlAa7/aITkBRPsQmnKlHvmatOILaU0CLaC28ZiCW5Al3xlsXAMJdOvH7XXyu0s1Nmt2up3V
uSkjjpZCNo5P8iHlsu5gN8lTrI2Gb12/maoAaBI3n4ZpyMINCBYbU+1lUiDCF8xgyHyzOAsfKXrb
NNmhIXNB7jp1/vSeQ2u00hmeyQCkQDq9z2vAiuFSD1CYNFOM0lv/rS1jQpomp+3cDzIzmP/JNV9V
4iUc63uQavu8D2cPaypIZ4l2NvtAetZSvInzTcgksXpehTNJ7gHQiqTDKrOMxlVHj3DomtpTIvNV
Jg8l7E1Kpq+UzVZTMX4a0wjncCw2XahsmikWdBfKq9zQYlfbl2O7b7lrim7oPUxeQ7gSxerdLwze
cHTBcBRIRjIDewczWc8NrcBgJeZRBVgD0i+Y/G8ymIXWjsOCzvPaqajf+DAdvAj2XkJM2TNN4VUj
5KLflbhol4qjPxIWXVgFjVd08S2S9L6g+W0D/ZaRk0WsQNWXddVw708QCLHHwVTdhnGjN0mxwG7A
00u244KdEXm3y1xOjwH/hgU+oN9a17Mc5q07sUuYlIep+NrtIkb8y5NUd8nJqjICZz0ENw4IwVHi
p5zwum9l+DC/+slM4ButAZItu2F+neCpukb7jmrULo7FM7BD2r1TsZXsF1ceGQpGPosshDfY1MYT
j4A6fdM/D+RhOToWYvIPUEnoqAWrJjW8BgsT0OnrsqyuZeL/U+f4WLeMW8COaoQZnUhz+jWJ/SRF
1hjKXzU3nicoiUVAi6NUKY9zpsxKvKvGGqCL6UNh7u46IlAzPBS9mL9yW0zeSM9/SNSHaXblunfB
/ndR8ih51jjNDRjgxWdcQJamKRXN3T5ocgtOHk71yBMAXUaWkM1Mo+BZwzcMBRXIqZ68VISUhwfz
mPl4ggEyCzNzF9qkG5R+YHvC5c+T8Ue36bS5Q/AD0P8ts2gd11lHsByB5Ck3euWfs645mKDkNSf6
m526QvOja6Zj2cCNqYcBYSE2vZwQMCwEIV0EbqwRt76ukxXx8i/7+VHmtmqJb/Eg2IZywAzpeqxM
TCorcLXSgkDqLMx5A9BjVDyyy02EoQm2qtS3w6CDyxqOFpRu+zUp4RflMAmahPZ3bH2p8A12mgEo
QkeEJGhgLlS+oezyIeskXXcV0ekzrARjNj89wZ0NlnK0mlE/D679bCHbaejJO+KUp8TqnmCheRw9
ujcUPm3J9K4X8ca1xoeA4pfa7aqZlLs1ae/EpGdkvrYoa72aQqwyOkTdfzg7j+XIkWzb/ssdP5hB
OzC4k9CCIajFBEYySTi0ll9/l9eoHy2z0qwH3dWWWR0CAbgfP2fvtaEGcMOglDEdzuWT/sWS7OPR
tdD1OyfbjSZUyzMCHgs/gWXf5xaKrEwHpdj7iEQKPKHmcHIz7RKYdMqbsvrS5+7VBX5AI4hbIMha
e6HelobhbVxk7MEyoxsWXzl88jTqs3+MxpnY+dg9aUP0UnUhFOnY2JvC7vEHDxctRSYb1kwssnij
viFFzYvAZbww1OXWOJyqDalkAfdE53FmRl6ikczION/cGk78Gk8lYpOwf4e2Dx6Hl6i1kaJVclyi
pCpRVDYQIVi+KmfAThEmy9DTUPsiWF9WnNFTyzxGtnWRnOd8OjJhrY+H0tXvRw9fRlh9k5YMa5+N
q8gmfun4igNsZ0w0sS2zvKN5cGIjg0YT3gyQC3TZbEedIQGWUs4f1vscNg/+OLxB2H1IKjTt5C7c
hUjsVx1Fpt5O14A6CNbTpR1rrBfDuXDrbTJGZyROYPnJCqRHjVNJvcJ945oPAyLTJSPPivOPhvII
KsHCFObBKCtuU+gBmLCM9djruBfHJyZth9GNPwBuH2cX8ZY0aJQEY36rvmA9Y3RM6KYiD3rIKErx
bTm7OWoiIAP6tZH8xElr3KDQ2jhewfxjvEjL29JvW/h4FrSygTwVPWQm3bCemehYE8okoSHMhZce
6r46mP50aIjRyHSEfHT116nRPeVZEiwI1KZ7GVM41mX5mNGc4PxKHzHqDp0VHtqpvMywDxVSRNdm
GgzhbuggcWCqQOZZPRLJehgSuYthNXCOoZOfRk9DaX2nNX5CAz+wl/jYKYaTP+en0WPLCYYqXhCU
VbMtIsRzGrBaQ7rMsvnRyusa3CeG3mlGqTB33DxhmT+M/H1LzWC05WqOGL1UTNrKttWWrlWjSsJ8
YwJniKx4XfetiUxSQ9zlOU99VCEGl7TE2dFSs13qU7/h4HKUuc6cnmRejYJM0gVTCA/Y2ISh4MeL
Q/ZsO74OrMxlMq3dEDkqz8ci4ups276ebmB7bxMx7gpq+7hz9a0Vi3ETT+BKDL18iOeajoN/GNgN
XKdE6dowwe/hWZsFy8DEAd+zs3UzekejNy5Zw42HW5gmc01RysT3ljUZdXSsfTpFfKQ+fHardN9G
HVxagq/61t6nQYuIcE42EY3PSVWSNT59ag+vY5lUXa1OcmQUh1C1kKS9j9LpM8/nHVr4W3vImMxW
L0Xu4KYlq5V+GdEX97o934ZGuorocVZWJdbjkGEXRzAzMTzCWqDktggCM3fXZOFnXos7X8znfNDu
AJ8cTRFenSa/pyeHKBtjpzsMCw0BzmXwabWSZ+FaE4sprJIOVLgeXR03eHXdeG9oI3OOEV1iGepo
0kV80gn9DCuKKkujf437i9luiR+9sCDca8LZjVazz1yX7kBvfjCTPo9KEmA3V25FenmFvS8cGmlS
xLdGaab7KRyx5TXauJaye3IhYhEUTrAMC3KfaHeC0Y0EwLOWYwo5JtK/Ar28lS0mTwVZsPhuXQI5
hAG6FubXMW7wrPlOSaHiv7KGHlJ9fFM/RDzA+DeQlrPrbd2MY1CPUjfQTg2Ve4ql0OY+ZKZeb22r
f58cbFi97R44KuwtD0fTbDrmUgdUtaiZO66FToNgGN+bODuFmY48Ep+fCMMeCR4NmySoykXZgfEx
B8NfRJh4bQRctjlcK25eXBRbQa596QrmksN8SSdxbUZ8iXn3nJfxuNLB6EwGDSzpObR7dPOoSwzR
bhbuUr941ucBl2tufBecyyxCZjhfkt83uyWoCyTYPZt2a1jPcJzvI+F0y65TBIEamwRqak9+qImt
VtFIKH159Npsred4j/D7QoTxb9qhLTellh7l6PEDhxe/f2ss+xvX0res7Jcs5EMVGXVCiYh54Qz6
BbaY3HWp91qaqBj11FsJz9lrElNEUl3durxr21YsPS/bxD2DrtD67LWZ3gUCXK2z7quhZvMbjXd7
6p/01D0nuFJ6C6gbwW548GP0mEWi3SvgkGNHp7AKbjCoMILskqcsbbdm41iQJPz7qGvBbBKhYNGz
LIT/JoOSRaX+GIaZTMKJPFQH6RII7l4ugazvUxxGK59Tmc9cmxPkc+PhsWoRInEgLhzS41ja4yyR
dE4MbxH4xFKjY3xLMu87UQSFcvA+rNi+G7jVU+Ec3QimTJ5vJ8c8WmLYB3g+k4A4JX+koio8/xcD
jg9+PmL5CDvE0XpyioElzbpopvuawBYSvnPjAodchFmuMyiU6Clb45MGCNAwVvu0qflh9XM/jk8E
XD5UHlEEPtGXDrOmhRW6r4qwBJOEMmlOzw51JlkWe983FyOE/iUNvWfLzG/VDW8acU0zxX42dKY4
DfpmRrXAyZrJiiAraO+dzu3kzKj+ZlaKekL/ShwwZ7XpFv0fi46zmjAUL9q6uJWT9zhpWIywN2i6
uJvUJ65TjhpRc9BRj6wQD++NUKPn6t8peYYJvCuhY9ZTzlms00qGZxXJR9s5L2HuLBOP+gPK716d
4xL6asjluqtmRUdZY2YsQNTU7nCs0u6k+Buy996SerrmjfFh1ebzOFDWdOJBliZ6bHMrJ/dV/VhE
8ZFByBxoZvxqlOKSmsa9lkznqjUeCmGtJ3dcSe4la9SOmOBeOSqzL2dQjuX0INRNENmdw6wqezc8
g7RWdlVmfAXAK3nRes5JRuC4q7TtSTPPPisFiS1pZSzw6qgRASTtUSPTqMPQWeXdykxx21jJKZEe
s6f4VBcwKSY4KfSr3Mb+hZV+503psfXHUwW+fDkZzkVvbLwUs7MwBqziJeOD2bDQkBvlzRxZuHrD
hx5ml7o4GQ1FPJDTTYJPqEihoov6ewDjocIqQwwElWz3M93JKZOrWvbdsunYKOzh0nF4dHrzSzPZ
4i2N2TU2FDVPsluISxO8Cn0ICIlIg2XCYUZxwYp2+moFYoWocM/t5L57Poe7xvXP1ujfhrSqE087
mCCLVDvKS7MvTtynAgZ/NjAqNYMSUQ1sIdKnfhmBvhRzuSPqcxOlBQJm1M0RvArbQBsCQBcTxoDX
IvKto9aHdxEbHwYDZAqD92AhjtC98okj58U2KHMifd5Lu3bVAH+nNbBx5ukEKSUCyWR/CsPdDGwo
Lvdc3eA2L9DwAftpF//Or/s9lFV4P1jFDmZcM0XavGu16MGfvL3snK+s7f7CyP49HVV4ihP9+X4X
5WHzv/9j/L/Qlwn8DZJ8gzTdsQ8eGmH/LX3x99hvVu///7WDNrfzUAsybqYV025CPozhJE36czXN
Ozd/TkBZuAlGVTrp/361/sl0+w1W0PtB6dVpbVfxwPfxo/jKHArox0PLnI+IRJTI2ZsaM4yivo5T
/sAB5JZ6xWtQIqfapU6tBzB2x86J10mOwlwx8AgM2hrWnPzl17T+dE1+QCZbpNyE6/jZTg3B27F6
detw4xB2HSBa6Hk4sD6f7Ex8JxzSA6vdKN5aMON4ppnBLBXVIRkp6jEoY5ueADaapfTHp3osuW3T
X5Gd3M+hSeOfirSHuTZU1WM4AhIEQ/ZhEHL6l2/y+zhE4Smq5H/cOK5sk2TkoLfzjfrqBRYDlaZG
DNWsOQb1aGwSsgeZLvz772r86br9gFWii/DorGXJTmjdk9W39yreR6vlHQoLZKMdqy9kjib3HrPe
/xv2+k9vqv78P75jmVYQqyby2TUr/CjN6GA7nJIHX37qLXLh0JH0TQYbcUx5auLkL4/kH5548QPR
3ria7maEkewsBPRNJbxFVOP2mq32L0jMP72B+kn/42vR0xFTPot4Z/QWRNcRu2b51TGR+PffSn3O
3zyC4seKVTctrmGVaq976R25vBvlblaVVNfynyg5/QP+Gca/EFT/9G1+rGAtthWdnmK8o2H8jFua
SogGmpOv/v3bWOqG/t3XUe/7H1ernqEuWlkf73DOHqTAFmZOTIeawn2LdXoSWrYmX4PNzLE5lflq
MBiNH2XIBKqeLrHQr8CPCHOTCKjD6KhjPTB865xEKN6AKOiD/qTcn21l4DGFnOcP9SnvcHPo+id6
V7Q2ZEmLpDtMov7Ld/rTJfuxSJZd0iHhnLgB8vAzARCNGXKtjc5fbgBDPZS/u2Q/FjnG6aMbMGbY
WUgF3CiGGsCXIxHsq82UgUd19139iVAZSnnPXPvki/77r/X7eAMhfqxKjLs40AZWvHPTYavHwUqG
5bWHw0CP7b98en6sRHUIRaSx9BjAhnYRfv+uExpR58nm37/BHy/ej0XHwvxQIJKLd4lbPIVMXkvX
WitquJoSIWT5VDapoRkOCR1wsw7+Ql3+AyfX/bHqZHFGPO8cxLtp0t7KVhLfTWM/MOrb1JNySVPN
+Ns3FH+4P9wfC5BN8z6TYZ2gvGFWil6e3cktQKCE7rNyOheh/aVQP1CIQMJazLisPiw5vlYfnW4e
0jHjPNJUOP4spZdPOV4oapbbFyfp4/4WFQbiikZM30434YRh2cTHVdApD+nZubH21tUZk/CckkRN
GcxkQoykTyekd3dSlie761Y9KgitxeM3BAOIqXIJvyBf6NmMM8NDwsJZV0uQjyLSyMWjrXX3Zuy9
upaJfyBP0Gd4yz6wIVg2j3nRP1ex2Ptz+j762IF9sfItuEfejGp9YCQP0zPZDyLaKgRK45j7QjNf
GGLtPIkCNU3EMS7zQ23aKw2w00RqEE/YZ2jDZXLQQFW++B6c/EtLSO6drO7YZRCD6UlAZothFdSM
3Go58m0bKIBz/UjuGroFx/hszfkDku1Wk8M/onIriW+SJLzvtO5BiOlbFuKd1Norx3pOdFm2Fc54
zIb2ZGFoAvBBZUT3foRvQXOr99SJiRNv3YjHutPfHKU+6J0zU4ib0KgvMw2PBVqhq00OnWGTHQln
LmqmXdYzGHaJzHXa+wDlVj8OK4eWOrjIgrOck6+FMjhVNtOrBOvR+KUCkAE67vtIXGoXimJGLGfi
AfJDECuhY6aSvboc3EfLKQ6GVzw4sOe6DnIwmjZ/TPdmXJ2KILzH5gWSv+d4iuXEteuW93PpJvvf
o5yGhZlZX+OImJSIDjxgCzg6j32UX2ToO0oRe/IIhI2LAkNNSHYPP/m/LwR/WKTdH9uo66U47/BY
74Ql3xVKBjc+t9v0l+f9DwGfwv2xb5psmZbfsa9VNrJQl+hIkLw3jVfli3gSKyuAuDEY2YvFEkPX
7qrSAcKcE7XU5RZ36Zlp5A6FEFweYzfmCegguCw2kY59wcRqNjoeN+LnGFjG5QJT8LZPy/+uRHJ/
7MljFMtkljV7vhM+2GV7DWf5XtTyLxvYny79j/2ROSKwrbZgy+f0nLMWGplgsFv8l5/+x/ZoheUc
271ODgbA1aBB9AiLMRTR385df1pef2yCup8HI90ZXj9OcIlD+In0/GTH6V0trQetM59CbXrzgcJC
YH8OsuT1v7tjf+yMRTixQscInW30VQ4+NNcI7oey+EvV8qcd6sfGOJmt3lSSlx+rjJyypj/PyEf8
nmzP2eCpLez2+l99EefHXmhNTds7XhXRnpRX6Wt3g+4/JGF1++8vr7a535RH/2RB/EdFiXp11hrs
9Tgw43JlWd4j6vph5QK5U+tIZXU7o/xb7saf3uzHMtI0GAYoJwh+QC/J3hBZbI/OSx6IjWnOK8x7
G20q/7Ko/OHBcX6sKXpQzXU3JvGOruS9eiZt7gKMKn/JclEv87sL9+Oxb+EgdnMbx7tmSO88Ma6V
ez0PoNRrcv3vv40w/6lCfvcuP57+tOxkGo4cKPRGM4Bk011MjPLDwerY0I6302DtWPLbCSvABYDp
ffrDJgAVZjqkV0kEJwq0gor+YRDOXSWnC7HhGzdjeu/zmS1fomus7FsLKwE8B//VSqZjDcOpiqAK
+mX02TPGXNiZfWw8Bp+uvU+08TUK20M3cBCs0zvLmpczJ6uwGncme6xl5O0yTFWyFtrwRaGGS742
YkplYlWDokUEJoCR+tGN3427NDBuoV1UImiUMfAGjycfuolukn46uqkQqzGOwc2FWA+94jGkldYO
/sHtgnfPLubl1I3Pgg1j7tDvjCHdQK3g3+l649lKgpdAB1Tsh6fZ7g+2HDieQ0d1qxgEoKTTZzXw
JjCqxG2uOKNlQR6AC6GnO/lVfR5c/JnKquumimOFhkXgIdTz21SDLB7NT21DGdbmpNZgp9zQl2e4
H1X4KLMHUmLX/lhqi8L1GJS528LBzkZbFttD1DLXrOu9lmkvtXAvgzvuTT7PQi+oE6ZSjaw5NS6z
LvnwyuDdlVNxIA/kqWQi7XRMYxNhkPDUHSLN+Q5xlBkhaG2C7I6KC1jpNTuFvQyAiQUi3BFbPiwA
Ma7dBpj3NEKYLoyDjMSu0WAIDU58Csf0lx/ApkkcbBhR/T3p8zPKnWabFc5a1Y+JEx3VwQVe1hod
7oUiU0FACKq3h0eFA6rC8RJqMypKikBrhkBq2d3HGKcHawjPJoRYKvjibEbwcYseA67Q17bXXz1s
V6MWMCNr8QHON4RMZHCdGJh1prgqGkVQpp+5qR0i1/+lTfOvWV0gV/fewgAySes/6HT3MLWjk28N
9xgwfEYOcEUSPSGlz14dgxmMEgWHDpIIn9EgwAvXNR56L7nUeD6ZJzdIf3qkIZDE1KXTvBDLQpdA
GC00ykqnetXn5jCzgTRNLGkbe/fmaOGxjMVN4ui3poBqNXV3lY+oydqEpecvKhvcDgLySyWLDo5X
3RCjUW1tI7snRbRSKPSXqUFoZqTJpwIhabN+VkTBykUKSkN+9oKTwTGACOh0HUpg5p2J6VofkieE
BECsnHNJhN3S4oVC3bFXbSN+6UT+MsxkXleV59EkUzjT8X10k7xElXbrDSXoFXIPvYJRWRSeUUYh
VY/LXWZic6k9puducZOW7cks4xsngO7r4V2kBsPTZQZn0gokQSLmsEbHekaAv/FFHvDUQd10MCy6
6X0d5rf5ZD+qq2QzDGlkeKnYETWKeJwP6ArD9M3PzEekACd9goAu40NuVvFK3QSwLxndcTLJ5i8f
qnLSIDIbRXwf9/Om7jUNd0546SzCzYEIHyIrOMmIqZyuwf3pERqInOsiqhu3iOAry4PB9lxj1cEn
gTUVJveLL/1HREOryO+OFOtYppBhTZO/q/zQWLi+iU4lHcUqaMNvFaQ9jv2mgRycJelHN1bngIVL
TFVClnh9o5niWJl4MbMJJTUiJVe3dexswb2e66d5IuoAi2V3VGThjtZTLIwNQoTXBrXaKjY10sZs
/MWMWLYMXrfw8laR0yEVZOWu0Ue03CHo/a8luw2OzOwLHxXiKznfZsxyHWwTy7pqPvKI3FjXlrSV
SWfxU6QC9i3t+hepbBD6GFYbP3UeTHNASqM1pE84CMkcHz1wXHCHu08MqE/mjHGYxTJiLdX3xJPf
mLahxpkfNqprHulwNTIPV+kMKrZcR3S5cq1+3Tnur5kBSanjjHDIXmk6JnmifNN0hMC2fpOOzm0/
wxgswaGIxgFihVjbqM++baWLScZ3HGqKRS9Z6GfxqeDcs9dsbE5r/tQ9OxKRW9vjUnaLAIc3fQfs
8c+lY6HS4swtsDBBOvnOMvvq+9ltYwdKo3+wyHxVC0KXxR86xQXM/pmGcLj2cMYnnpCrsBR3AXaW
KsUWGg7wnPzB3FVNemqhFThadBvWBuPAuiPqN/9uSklER48rLjj4TQJ0FKJrm6J2FeaTMZUvZMYf
Z908w94o1kbTrIl3fNICsbZY01CbYMYtmvDGNRC4Z54Ov6UnD0w01iVuONF0o7+dR2/bkwnSiG2j
Db8Mt9vnabHUHLmOLAtF+4DJutzUMfL3Ogdj1xMNa2pYfX3r1Z78VxDvhP1MqKrbqN91tbln2nya
rHir4OBV294YjcSSYNoXs7Qg9NtvmkskPJneTphlCwiHgO4MmjoFvJqqL0DDzAidJdryaOg2muGs
ePmCHqSB0nW4WoN7F/BQWW7MQ0FChBKtC/aigQynWYOXInl42yw+ltxxg+9Bv5LTAj0ZHoYELeUI
yBVPiAvhLn+r7eBe00ckhDyV7YQbPYy3pVsdozjatBMqDj1y9rIqrzl4dxTSyGRrpr+pV1zBVKD+
BwAOESchGprUDv7L885mxtxuGjAAO4DVCRE5EEZzyQhjW3BhV0XgL2YvK5ch4qaFTdIWeMTHEE1s
P3g3Y8BLtV57DOz+bRBduzQt7Ym4D7oDJTNddLTLUUw3Rgnb3zKsR6HJN0icF6fCU6Z29TpJGJBO
GGbgDkB1yDU6rNkqyMVzX48vfWPeI7vmYIrwrEmGvc+am2vpZwC7sDOm9dy2v7QBoqrE4NCkbrP0
E/cQm0zw9bKdURL1OBYH+3ZgBSwGDbEevTpYmUv1KE1zmS7V9qIw01mUHActDVUXDwBD7m+tIbhL
uAL7hN3eN4q3ohn36oVKQ7ypfD6vg3yMB/cd5CgS27DPN0GT3htR8SvBHauWJyPEY5qZ+dntxHUs
+rse1QO0nJDHHk99b+Sb3tIR9Iwgdy0UMPyrreYcDPoZqmSAofzYWzXkl+heANypsRWQF2MtBW53
SlhbATjrJSLCLQrzZV+1BSTlEStlG993pW2A+uWTMhiFVENKgG7dEnGxq5Lwg3kCUEnnWWv0R0fy
JLluQrEI/gVpIDYSPT/gst7Optx3ONO6Dn0KGthtm6LJjHWBKEo/B575ImbzAjrlfQjjx8KlVebr
wSqR4qPNqpts1E7GKG701G6XaEYuCOyueC+ftap5cQf5KTqxRXyyHzOaSY4RAO7n6dJbn+FHsVI/
laQRL6rmW2OitbA1b1/Rxw9dEAjqflUV/phUq9FgyJw6e2Zbt1FZFuvcxHk/Oda2QcuIKgzoUy0/
M5C9yzqMPkpadL2mTnYS9wsJVWN043DeajRtPYEGBYtFnhbPvlcCyo3t6i7O3I+J9T+3gcgMrXaO
Ru/DnY2z6eGn/Oc78AOT37hziSpWAElyUNONrCXqIACmOXcY60i6cNhXRTq+ZVDwPG28H4aEiloC
NGqcV88lXAMR3Uc4ixMiOnzFYX+g2bXxtHodFv4GojNLO5NG3Y1YpZA3+BFpFk6x4CjzIqR5RH9K
eYGlKR5y5EuytTZZGoHuQQynbuAg4JHz2UHQ8Om7qoWWOgPb7gtcrwxpNhY/mNt690g08pXhTTfq
b8kZXZaRamlbNqD5IL1z/PZGnfAT4i9UdW8HOnI53MsJlA+P0axNREFq8eyDFPN44Crr5HoOisUB
xpGdH4VIN+p6O5Ucl2VXPZYel7fEyj8DoBUMbnBq7CbUzeU8riFAPKmvbDr90+DUVxMtjc0vNrvG
vtCHxwiqFQG+uxaxRsc6GhCx2zefBPgOmblXn2F2pmcjbTD0pydnns7qWvgOzbUhjA5uWkMYlx8y
0Dcz/BNjnG5bKo0itddmH5+cbD5UBsutqDY6jdsaaKA2Y1oLprc51FdxMm9U/R/wZ5TNwAkjMyHm
JnnBKwBunGirPpj7FfyQX5aP7qKSbKtTmr/Aet5rnFuyynvKZoP8Fp3Ga52IXa4H9JXtTQ6LrerT
dydB6Oel47fV6fezmd0SFrLusUIv5kFJNVCAJrNCeDk7R+Nrme2q50r1SbUO0uyB7XNHI+NcldE1
58Gkp3xpM7/FUU6YYXDnu9i3Q9LAVqlCzRimf05swiq4g6UHS5otQi1ArPAniNSPqsNDAxk2kkaI
jPek1sRIC4/q9lGFpOsWG034B7K+djYbccFZz/bFI6YFjkDk/PFRomiEst2d4rJ5koP3BriihUsk
93igdPQAkAVd/EwKoza7EJ3MzLz6yXTAt7Xu/P7L7aXcjAodaMsTi+xWgocyu2nXh/iFPAd9TM7O
iAqFjkHDndfuRkw6fQc+u0dxQADO0TMIDTX1Z1SBuzTN7t0xolzFhUePp6OmUiUzZJNNVEwceMYP
yZMZ6NWLU9HFzmlWZ1o0LloNIbrgJlFv2OByH3GhSy/czT4uuHybRjV6HOtBeMFT7VpXKwXHjTkO
xQv58WLrCAQvmkk8CgFqb4atncqqOnrcUZrTHn0r386Af4lHuWvacN1G/gpU7nboqJhw1OwyWxlK
WcUt+6Q+RYfUfjZvcztwloaOksiw0xsRWCurHOsVD/MLQrVDEksqbWSSTSKedBG2LAIGuAOf536o
U6Bg9Y1ZdvdKtSUH6Eupfw6qkbowhpFh7W3TP6rCT/Hx+wzJ80j9b9nscZ7UMQUU9cUR+D0zTh5a
Jh9mE2h7aKy8OnmqKsKTBiYDjjF9mSM5bkHZHiy9PjUqlNxLhnsSpd9gsN/8E/c95wd7sn/VRfTu
ewKNX3HoRQ/gUCw7T5xctgpVgulmeVu3JhhgPu9ke4u5J+skYC6EjEvv6Ke46wnvCIVz/Eh6H5py
J3zP/WJL7MkqN8pLPuq3cW+dLYetYVaHzP6zDZ1Nxhl21MxrXtaEfRXlsoJKYufTJovDdpXWrmp/
cLnknW+UAOXLeG0ghickCsjQ+C5ksrFD7ZwWoIhSP1jbc3+IIoxQ1AGvuAG/ZieeqMETgjBgy5Ep
Zb759Bxl5jw4HjyxgjYkEvL5tS6SSwiVJGowhgy40MocF/BoQKIYo7WVuYdhLCAnRad5KN4rwSHe
dAPS1fInU90LmhNsMaJVhynoAUr3T1psOAuI8NkiCFPEesQw4uSp7mTqLVzL2GZ58s/NMwf2xmhs
jsTcf+omb3rzJGKxLVjztcA6qU27HooN8RnpmvL5NnJJwOB96WLsdLUw1OZrOEZ3udvfcfw6VSHn
8CCH1zH3nJBIYkbBWR7M2H1LlVll1Jeh3lHCTN20ScsQAE4fX4USrTPxvEY8YFqi31th8SVqUIOW
uUnB65tAjAtVdnsp4IXGP4+9va/NceMB5EFZn67SST4h0/mei36btdFVkHyy8lobC12dIQmg+nLL
/JJ03bPh1Z8zbhsS74Y1CKMDUqqliAoOqOG4GqLiaJRhylRRPhTEIGUA4hy1P/PZo2x+KdvyJjW9
vfonI/VfxTgjDR43jWWuDW6f2s0uTUlAJdDL0fLeosk5TFm0i7wUWgvKwr56N8zkwa3NX3nqXfsY
clbWfY++3JStecx5z9hoXzzbgwCt0I1sTaGFSUJ3lJ2uAl9dzGRExvPX5CE2b5Eyo5la1oN3XxMu
mXLeTlk/rGy+CARt6k74xNWEsbrvvsn5eQgT8hwn/zHM+nvCmjkOGhWn+B55sypo+v6+a7ALApF1
/Qx+itV+ph6mxKh6TDIH/gSOSvSB3t5o3c+0Y/v0HYTX4PQ/KQIhvBGFEWBD5uCTVbtImXpx0WIc
vRb2ugdiYE8nR+Zvlg4BIaveS1rXISoF28Lv7en6L0sdkbsu58bXDpY5XLK0U/bXTQMOiZ1mPhHD
g/wptO7rEZF3Y3yPRCNrFvUqyBCiHbwLLvuLOSv6h/dk5KQbkbyGIlE+lQNCM1yIu6ymJTb2Dwkq
6oVZelcZFquh5hgkBeJFM37GZXNh7r/TrfCJ5KtHO1aJT1mLcJULLpzaBwTZb53C3ZH8gt3Be3Yo
PMx6Uk5Pegma2GLnZHJCv9DpbuBiXJmjbYx6hE5ZrTNwsZYPoU50R53sxbw0tmaZPkqpEuSag1qj
TAoDjrbch/Il5xg9a9NTqjVvMfv43D55wjsYHdiykWctyZuHSLO+4lT4kFviQ1uMKrRaXtXHEqxQ
vsqm5gZJfGMRtQ7BXkrDxU5ThdFeF95LQyQeEjeCLCf3iVrhjFsnXpAtuUmrgkWO9nFReNwY0F0p
52w8vwuCxbPl0LlPmoieeR4UeAmls0RL2wjzIygwLLUEYSM6OOP/X5kjEYwpCLpmgM6OwBnLniZw
q2ObMPiVM+I8Wz++gay/6EpvV9ff5hBc2Ax3UxgSauW/TVm/yePojWybc0UFk2fNLRZdHLXxQ6fV
K+k6W/ZkXDnpSV19h4B19ecg3lZpljPU+jaT/Ab/6b1Egz+Y51g46877ml3425G78qnFuhjcsqqT
1Daq/hnkzwzdH6AhvBsU0aG8TE3+QSGcNSp9Ds4LC2bOJtO07+pS+SWWXxxbEyA1kztmoFSWLEWJ
xepXm0jglbKpIc3BelZfHNbuWEL/iE1CI/HjgJFY+xytBvarshrOMdMGXCYQPcuzHrcfpnQ2defX
oDFVbkhEHi1YhHLuFq7Xf9kmNK7IW1WsKLrTraoRYr7IH1WdKykBvICnWBHHy7XujavU9U8RHVAn
cpdeql9JJdmqD2jCCFbfVlfMvPzZaKITn1Ni6YpSj+xJMjBIryrG4GGkCcBfBVQ3/KI2/vEp0Z8G
jwHVmK7mPr6Els7TDzmSj0D71ZmSC5w6INZfnv3QUR9WU/1dtSfNAhtCpo/DowrfA45Tse8y2MwU
nup1lfcL/rzas/gGCD+ONMmhxOGocOR2NjSWD7vcabJ89cGUSEEbYvYO0qxXdN4ExuZJKzeReCoB
m6rDzCD7E3aChdHLlUznO/W/Z9hfId0f9f/WU+0GqsXeMV6SYlypW0rVaC1zBc9fu+TpeTTP+eQB
ttcF6d9LmIWLBIwpFrWdO+UrPm7ukixYRi90kzeeS7gGj7i0reX/sXRey40jSxD9IkTAm1fRUyRF
UXbmBSE38N418PX3lPY+bGhHhgSB7uqqrKxMuYCBJdbXSr/rMZ1DgOzU4hJTIWDXMj7MTOcqMcBd
UHG/JVp9klssl8gKVGCokoxMbXhgVXeOt5bXSgPtGoH1+FxK2txqM/gpsfANeKvMaNZ1qO2NMPgb
MTvnkxHLn5BCI0VnPxvuCPYcUvn1r46dH7KFjpM5H62GFNL6zE0dfS4ruHP7eBXJnCOT2m727oNB
osvFcxnx5MJ1dej/BuMAzDdsRXpGq/0HVge/KYKW9ugewt4xsFzWvobpo+NARnrJ3rgLs6pI2w8B
ACK9G2A2AFptq+u6QxWYP0Q2gwR0qmBVrmU5O056kkCJEZ7AZE2GcSjBRnedE2+X2ea7bF83sA+q
L25s1mxy/wToIvXmpSApscpwr3tfzPY/8fuypCjbqCX6TmdapDkRsbbmEtwQTHvKmvy1Ie+Aj059
bjFQaO8XXnVxly/pXMntHEp8iJAxWWwkEueGpl6a3CR7sZz+UVyrDHZ1Z/x1rE+BF5SZ3GyFCD/x
QS6Fa/j9RGjfh9qnwqIwW5qdkTrvWK5QGKCq4P0dM3SpWJqGr16LOL4ojBh5fpgSMO0uGycxizWv
lMi9IpA0IXJq+PblUX5OErB1JjJP+kzjAxVFWn4nrYk2PBlrTPZ6MwOBumTHrKyglU+E2K6vzU8W
oBSGe1cPmEQHaRXxdLmKrB8BPD9lU5c0uC3Pvy5NsuF8uNfnAtFhJI5QOz75PDEeLWyWdQAdnWuJ
u2Lbu//kViHEhFyQ/8k/hyn8kGjjzs6KTjVA2ENgl7sGqxsMLi5pXOAc0XJD0ZQHDF3K+KhoW3nE
+ABDMTaFoG2sB+7A4pBWRShQpcOdjHvU83LoAYLqzL4XR7iasy+Zw2NruUeJci3wi+lbVy4D+58T
JdVbxXD7qMUQ1C+NB2GKV5nm+zkC+kBw3SvnBzwRNpJFIoN2YJ/PfXuSdDfVENQy3uTT4ZRBuCwP
C0P0d7L37YGqHe2plIcbMfiqFw0mMCQRRcckoXbJOAK03NkK0lFyHjoQTBI72KdR0gH793sqKnS8
fbG1ip7svFl1bvNTTtZOSihla3uuFVVsADz7WeKehyBxvZR72/oMaTCQ026Lxrpw/2oWx0gG0rb0
gH5DSWrc102/kUeB6qqNlEDVhw+NAdhCijwa1U0P0i/ZLW3xzAshorMNguy99MtrOSBqNMcosdR8
N7O8U1QxWu9yQcNt5lbU3vwT5+pLTlhft9u13gIcdc9L6O9N9U9Wh8RKy36FxXynnPJcpMPVtph3
SQCJibzQ2FBUKO+yOHjHCsBqs8+RKtr2/oYjw8fs9oDkmcuTVa0POKLRy0tx1Aa1mZV1hjZ1dEgW
0Mpaz3EBi9F6lBJo/jUXS3f0QA9tSEOAGzPzfmg3wnajwpWRWSxwcaOPIT73GfjnsPId52ayWmvf
3DPL+jpU/WWODHw/GMIRoN0wv5jtorF5kagji0MWdtOKggrndTH0myinNOP0mHPnIu8oF84QDgVF
spwZkzXQOCOJGioU4Aj7lh3e60NQrVUHLXDUgMGZh9/VxnBslYdJZa3fEEJAAcbC9rbft8Z4ct2f
FDAMJH6t4T2mg6IxsnnpPOe7YZC3w3cTxqFjSOZ6rPIMKMON73osXPiE3SVf2h8soiFFqq3BLGWr
IVycVAmTRJwole0wb9juILsjKpFvbRpoXZ0x9CfeSNppAdvOo2GfBgEDRck5yNRXVhqPOjvYCZB1
LV2w0XEOX0nuzui/oyKGNqNFt6To5rsqgZQaZMvNHhkHJ6Ea7UID6C2aYxUx9zczeH1nKuCJ0OlW
8ksxN08DVyjItAo6GiIEv7EJEK2DDAiwi5Q9ktkEsQeZMZrvA5S5UpKa2TMerQL1ez5CnfT32dSe
AqZrK+QtnwYLva2Os8eZIPa4HE81tzYatSMDCdkfJG2p2ad0O+iuue5HDEGM/DPViZ9YI4s8gHnI
6Pg0s/k9WFB8s4h+2CxTVaa37kDCQ8q0KHbuCac6hwGMk486GZ8DhChoKVtPY9+2BMKIgl6UbDKm
foP2vUL6QBsQyRnytDuYAmhaccMHDImDg+9+xDNyXwFIc2VRuk0p2q0y+laXN6Nf5lXZFeO60FNn
BcMZrgu2EMwDMmJKKhskiBUxxrjNXTQ0FqfdEwvBxqI2f2gXRr78DhHkAoRl6NxtT4Wr+c3Fgb4X
M1eBKkN4xdTx5gz9OtSWr84cjzlCc8kImYWk/9MMGfxye/3OyNU9uAAnb1I/e2Fy1SBYaM6EpTT4
zHqe/P1IS+RONdPRjfLToOfgP1EAwxQml6KLsEQHmuDHZR72qAH+GdJkU4JgGh29ZNaE4ULJJWLL
iu0W7eaicQ7becNI1vxUIhaIi/i0rWRA0wvgsiNkVokXjO7cktSHcMQt84ZsjwvqWXVfhVuh5ZMG
W1cqpLw3yTVCAwuR5G/G6WtzQOmMKY4Ao3eta6wXw5M5PwzDXOs1L823CEhrIm4likkNBo7edDte
96zPSI+QX2LbRIW0hkHvmvEfXVAa2oD1qvaOxZAzSaUHzMYvBbxJ669uLZuo1l46OjNmGtz3LfOx
ApuU7jEvMnaYw1hind8W3OBbBxnUVtMOmP4xCl+j+chP47T6YKTnc/DHi1/gNe1ZdC9mSBMQduaP
LMX+ACb+ahlsF26z9ReD2xZ3H8oOqyvWLiaDftVC3+KgRuG52NDw2Lvx8Bn1yAgYPjm5ozHs75vq
rUuCXTzQlHBxgEDM/L3Ix7WmgjdcBHZy1+siWFsUbwE46gBHf12l2IEuxmunF4+qQ7Mcy8Z425vT
CfceXjpoXpzBfqKb/oPgyLvcxyRz6IfYl7I0X+yKWeTFMle/Ro59mP/1m+FRaR1FSA0vdETUgDXh
kV9k1oQsGXyQJsb9YV5LmHCoM/2+xTMG+UUSgjvFjNdYKsUKUutB64c7JImblaYsosjy4aXjniNl
NzjW95AabzWOpyP7Q9ZeUyBprCu6XGSOiWUiYaWhwR0rKZGtF4fGr17U5NaIj9cyT27QKZOd7v9k
aO40OR0CU4kLNJJETYlAnVHRbANr7oGvrRQQkBTclI5Vl9+HbfOw4L0gf2HZHyiu3mmFgUVNh3Mm
B3qDPIHlvk64OKcAghBV7JfGLFHciPSd8swdrPy30O53yG/eCWy22CzusMSPQ0B6xrBNK127S3Fq
HO0C43uNIOkaZP9QjKiY+2jtIqrxWpbjQxvV7Xr2G/Cy5DKRIsuCnQZtpasMTY/5OiByin0ElsDY
DCfRIUaXU6OBFMn4J12buqmbVerrN5f96TK4gYnqcOhL9OMV84YeKiR9vQv8cdzR+bqMWn3wI3c/
lqj4mCNKBM1GqgbT/qC22xpqpP06HO2s4ygb2pWt2Y9J6O6BZ86ZzzxjdM2N5Tmapz9hhWmwnYie
BfarRt/CDzfXORUkJsHIw2hICXqoTpW9wpKTjZ37tJcrsTHkySVIPEtkZ7ANTJ+wg0bkk21QCWlu
uWF6exUyxoUaKxh8iut95DBWTd8eA6ASFj8mGsg/DaSgroEZoB96X1bLTPAybuG01LHz3E+KCfju
wTK+0tmioYYVByo/ToAYqMk0xd0IYGpPPYsHwgirI8EyxKMyNrTxL6C9ntziOrm1MhtAsJYkK8F4
RZZbywZqKKI0gEf5eTBZ2wkHQhsjJStxXp0G8t/gg5oganLnG7ccYIpVidjBfUOaNEThaYbKoBuX
HlMW+fSAMy8wJzvkLwjuFQaGfEPWgeM1JtvDeW+Ujch2jYQ6EhtYK6HguqeN8OAA6YQg8HxOgTo0
F0fY9LxEMae9596N4uSW0+2ljHFoB0vwKMeIviZwOztw4ueO/eFRqq1SRADsqfwX+UccIqM1l6wX
7VOVq03OmeKRXLXu2gmEs4nr9YRCvWbbnJC5/6h3+SnhSO0xzs6bDzCQ90q3ARJswT9ETSMBjgAD
fdQZu7fEm6Q/I6/L3BlIWefZ8m6zPWwkRZClG9nsI4kRRp+dOw4LLXT+an3/h1evg+JbYTxvMc9V
KexWMHFLnGpv+8EZSbC1PSsRRJ4eOBR9ju3w3Q3xWfV4qky+rZq8a7bydhKjULx8zWAikUF+/Lcz
qn9RhgKvsm8WtnOrwvU2pjzZ1N/5RrlPdCAKq1sH7ffcTM9l+2M56tsMwuA3oHt2skNkZdUR2tx5
/Kmx3rWBBVqGwfCtNdGJozdthYx3TzgD6SvGCKLHofx0ByipmlY/ciQ8FXOydhhR2uqe+xKbwFFs
8z7MTjF3kRC9qmtciln/lzCaHxcCiIVWQgjXCKlzbt5kbIpsRIcnKqY1snzoVNXMyLg6PrjEhtmB
TgOa/c6HDkxXVJjqN6+fcCA2TNwdFURIFEDOc2TG9wB6eMTMQba1UmAzv5g3oLPLJg6hOhn90Z+g
weqO1tN2QpcKdAVR8WtrQCpR5d5rMMb85S9hJOXbh0l53Xs6OK+p71KUoinH2QfSF64nu24+G6Qf
erbvhLxAy6oIU/fqR3Z4Tn3zo4A6BayG7my6oEqBHlFDf9930iMBf7pDwQaJAKt81FokzamjNozL
IrRvxttl7MEYE4TDG/Lrqk1fRm5mXUw+wMyEOZrunxJ3+cnL5JncJ5Tkxedw7g4GTl5Eq/7KmGK/
Wpx8O9gREozFQZG9+AlDTT5Sc76H73ZgWue21F/N/nXJqk3GtNLkRuMfJ4dNSMwy7fDqdxOz+ou+
+xyDqV63qmPIazonAWVrV55zw7gadnpIGuY8Lb3YqWIVzRT1f1q8aQffOnQ9UkKkjhg2/ICkAo9F
yx7cDF2JbtjNNkZ4RQR33GzQZBhRe3AxSSsXxaDCOH9ZhqTWPkzDYMpRQm26YWW3evNbPWrMf7/3
w/SZFsa8K5wk+ihSlrKvuxs4kvg+jskjHfLbaGMdmRmPNiYxFb3OFdNjdI7MfjMVeCm35hO6IRBy
2WF3rrFcibUnrymv5kRiUdEKMjtva/SIlzMNwHTruKbsfdOQZ+6M8by0AHT4bmZticcJdfqiP4x0
UMIZFgL6uKU+fQ9J/+P36nFuXHxlxmTt++aNoZyHYYANY6MyOCzq5KeMfRoj/olRNx6ccVmzFS+U
APT5O7AJNBUQY9mXnbbcTZi6VFN1NkL2Icyie8QUkFdKdoEF+cj2EYWaaD9EpxCnp9qrfhqK/jEK
sruGtLHrq9tk9CecXI5lokEayXIG+SPg8jEFsUUGY+VVjKP7pfrqu+BLczB7Hpv6y7K8jWtQyka0
rDZ9gwJnmvT7ugOsMPSR4TfskhzvarIA7wCxwESCkdEzZRyNFIVRxOJXWmQ+hvpwanHG9BGI4eHC
6THqQ2yNwCKorzjQMtZJiU4PnR9ANzdBdRBHYM2scQ+eEcDqOvtqzsXfKWKBcMrJ3qQvgI97HFBA
mBwV8cbndV3USrug3NlJ9lxGNUqj0aZBtqxd6ntTs1dxjMUpW9cYPrU5f1BU3YIVtbr/EYjkFqxU
mL0xsv3B1UKCB3noNY+9fRixki1RwVM+DodpcmJyBGjB3bFQZgIlZ5DEzg5enNtxTsOwtMP4Kt8z
4XOsa6vZSMbtEgndmDyasZyaDuVsXuSsGeAzZmOxmf2ZjqmD6kmD38Iey4ItLeddh2GXpondQ3/S
04qDN3oZY+3TrO17oxpeu9kCpB+Md2R3FqhJDsAwfKUlXPXyuM2wxH09bO6QxIHJU27BRH5yo7W2
LYLoOMzBhB8mQ0FHxgam6s+o334PfGD5ZNhWHEBtGm28JyCrGEES03udKmYqFCAiMjAijgex+iNw
ezoa3YO0CGMUJ4NvOcgRGr0b0e51uSegZfG18LW3wWUuPDR3GNaeHKSIWjqkjpk+FsaCE6l7NsmX
OnC8DFcTP6v/kDXk/Fk8obhZWnueHugqT268izrwIs0szySlWNNXx5qnH3bmqyLWlgwe+wR6uFNa
tbUMwPEwrXaT89h60aayujcpOocFznWjgWnfBt35V6NZ4HjerdXV2Z61P1Zhvjsc+rL2DOK2X/Vf
yBnft03zQz4XdQVFPbZsfnWUNC8HRZT7FuOD21rh4feRQM1+lr9t4AutSN/hMh0rfPGGaaJz0uDe
HWvnAW2GIde/5g7Kkl+/SElaGfqx9S1kksGivxV8G32KjpOZfQYxtA9DGZccRay2pjUIUVDztM+6
bGnj9w78tKzeO2aorXJ7eMcqqtrBBnqWlesojbSpbBE1hBjDo8058BEjxlyReL4wnRAoRkeMFO0a
P/bbN7Or/5Ruc810fBJ8PQWmAeHHb9djmEHmzfznxiXSQfuy+ayOiW1bQ0slbJHbyvo9nYW/GclJ
Q9zqDDzcmXy76uyfaNAf6xbCBVBFRYOG5tWUZs9LGr/MsKSCOHoxxx4or7PuGyv/MiPt0TI67zGN
ucmRu8TbJkW+rLAQC2ReCD8X0pNxHr5wgEcR3ImONLi/c6N6qlJEyqt5eizZHMgsPHlVdoFCZK2W
VF1h1zebPsJvQpntvR6RjjKZjExrXm+tKGPb5+2yGcFg0TpFFLGiW9prp2rBMr2uC5SeZqzqgZEL
fXzvBn1ewxktdgbVVkiSi12Xtff98Z+azb9GLvM2DjMnEvb9LLuCem7cCno0dODDOGsfUzAi9LTY
h7At8ezix/FS2wgKDhfUWaEn+/CMNX94KZZ6LWuvjPOraXGa2Ej0MddY7ONQXWhZ/+gT6EvlrbDh
Xinlbyqs2nmf6DlX4UNR93/8GMXlAR7laFY/StOvyPU8TpTSlM8Xtxz3zWjRU0qrW0pUbnUX2BkY
qrWQSfaNedVQPNkOUsxW95D2wbRByI4wRKDKl+aEQtu5NKG15z59qmpjmerKiCedowX1rLHdp2m3
hR66hTS6sRwUmqzwiYohMadtn3w2g32GrH4aAsw7yPgg9N6moqMCrv4EkxbfshIOPMddn/uoBqtz
3gf3g85pT5bWNeaJhbLq5nkbuuN20fO3SBsusjO6flrrlrNezPnW29qLvLhs2IFiT2vLYz2O70sE
j93SxpbWkMlEtdHi7Brvnbq7eKW/ZQKNt+g/GngfPltKwn8b5t9uY3xVzOnDumBuwe711zRjUYDM
OFnynEGKUERE6teVlH1o3tOBntYSBJuKNmlWn6cAbynKoc4M+7uiRBYCV1odb2HS30ctf1xKe5UP
0UEibLs4P+2QX0wiI5N8a21E/Ss996mzHqa3BD5iQcKCE8gqrSEqzdmPvJO8oJHcpsXbzbyYvHGR
VCcmwX7Dvvy/oCksfVhOTnaS3luP61oA0SgCIIozWMIW2lisKouiOasqZLqEGtbcLaAtxI+1xa5p
OvthHmwSYP7Np23QAUMDZd3xiDhAapeeof2ho84FGHXAqcaAX4LvfA3veIgB82VsL+UQppmAJnTg
RUdXdCg7WOih+px9RlU4QuXD86FL36B3D8g2Z973wNPvSoaUlIdb84xaFRhNYpVnwUHj3D1TcO3k
blFkUvWteJnEwRiq1pn0Nh8TSBduCP85HMBE6NrXzilIgj//v2q5ISGKQvANNdh/3fm3NMYE3i2d
O7tLbYhk+q1HRC7kGQY5FOe8/pxatVPI3raDaC+7r0rzP6pgAS+rNyEOCVY3fJju/Lcwmc0pBavy
qd/jdScQhNNs4JKAgtfZOtPan8mjZNLTI2k0+uyFtRt77btCPK01EXUO4TDHOHAvxTvsmPecuCiH
uQ+Xz0rUodVQW9UzorD6HAEqTYIISt8Cv2wrJhMqLHwT6uqkc/6EBaioH6sfpwnyVU4GBhthN+ET
6bsLp8jQfI0L5/Ao/iZg4wgxvkAZX+UgqxOhB7r6A20z+NjhCm8FRlwydBnGfm3bkMG4kSrstk21
3Kuq2HX4ZCu3fdf05l9BAOlJFpKCrYccxZfS8+e+L5EWysBwtLz809f068rxbXRDBn0C/A2aaGcH
TOegBPoelwrFS+P8u26QxmYIF+gn92+Dqx1LI7hW4hhrRwPaXuZRVg6zDZS63FjiVwj8lPTL2Yv8
czsF67pTMaCM2uie8xIlPWp66o+wuaLuYgfaZuIalJOvOeLdqj0pY+DhQQpqejpICE3c2U1xQHPj
mE0hij/zpjGAnKXHwxt65K82Td6xIz6Loh3HugJtXOaPpiu+xq44gV0jD57Hn/TDGKVA8TDxN2WQ
PEgsSAfjNk76qfTUvclyLugk2/h0+2W0RVaYsjP4TJR1wCLrQnKWEobCJIdv7QDWNWu3pnYdabxR
V9zphvRzquy1WuxNPXibuJ3+NgNepYwx0CWVsTqEWp2ivQ/C8jxGxkuDEAbn54tUWp0oqmLZApDR
GdhvSWbYBdrvbs4aTGklC/39TgpMHYRIbEThIdWsvTyBwlD7Lim24dxt9br48cfuiXHYzTJYB04f
RtSGjUXS1JvONoyya8t1eZH61/vqNgCoJ6PxydYa2/TfSOEUBek1NGDXYtARJibbrXhcGsgVof0M
PesUEtFylxadNT4PCIcIytO4Gf6SUIKMm6S4NntL89OrDiHGJywbUwFK6yAeDi5Xhy8VZgm/OFAc
ck/ND+CCTWiOHnKKRCecqYulZeqG3tfAktCnoBISJ54zJk0exyCG5PUuMy1nR2o7GQMUbxbaUNGW
srT+21Rzu6L1TUnn3IYl31aNp905qfEwUBmkQXJMq+7bWdo/DXltwYg5C5USN+negxR6gHyE1ppo
62bI5BPD4/ScDtPZT9Q+ZlsWgGusYOjoG1TXjm2d3mOWdyj86j10Gv2QkB1OZXhI5ORq7cPoIChQ
+NvCSuY7yT+XQfsoB9a3U+KmNnegX+pfSH2KvvBjZmo0lljkimITVLyemvWQ1IypoC6TQFVNivHY
pO2h7Kt93sbPdo1GMoiWTlLOXN0DcR3KUZW4r3r0aqF3HJghRNX5LzJxK1MbHnBKBZxL0Zka6HVV
JkAABCFDn4+ZE1w9PmU2aA9Stg9jeIgpukpNvbMhIfVkmL/TwE5lVU64eXMWSGHdah2UK+NGK+Vg
TT46PBlyM/DCB+OPbCyGjFdGl8NTXGDwROZTFjCGR69Tt8uD51vvYx1e0mi5b/ANZywSmw9RLGXJ
WbWzq/LwQSGWmWJukqUtQIpPpwN5oQp2KJtmorcQxlDvPEaK2M4z/8ZD76Z8U+xR8ZnG8b1nTDGm
YY9p0A4cMxrVW1RXF8/P/8n4Man6oe76NQA8rt2s5Skn5wAgRSgCpqd6bguPm5ZspFZ0i+7mQYVi
FeT0U9oFsdesht4Sjxsogjup4uwa1XHgvaYx1rWf7CWL0EGjqWcDO/upiBKBTJxQ/xVOeRH4PjOj
R2lClImzkueHyRU5YfSKQclOnvhYMs9hpVw3rgGEQlqVVyYVGMPM3uX4jVPtURhhghZn7Hq2IxFw
RSdnXYztAd27rSyqrKE4mIvXTmVH1+/PfIpKMJQ030rfQkF8kV076jQyYYrH9SIO66KwGqJLjnhS
S7yCOL+S2gjuB0j58uaM4dEovlpSxwAPA780PxKl7e2a2dIEtmhi5W/gvSpDvROkHT0DxmaYXE44
4/h+7FevlisVqlgnuNU+NN2No758G3IgqBr6hstWCni99Z8YojwJHlBb9rYL2yPiomC405cU7CYu
xcqEb6stxmdIsBU0QPL5Evq1VJzywlDXngwv/2Sweyd9IiaOkR6q9oR8eV09ms5lTnEkzHDSnD6Y
P2sj2JUGQ5ch7XIfIKftrA8GcrdyrvW8hjwcY4EGWTCjJO18301QBC03PjzJ2jDvpW/acQuFrcog
7F6z0yehE1gzhEvuPcrbO5+SvG3rrfTrJUWGHYEvFnKs3FamzDeSmhqt/sO84h3q3fuoxCcW1pcw
37pouPXRfHEtoPMCC/vuh2uX5zR67Z4Sl4lfprHFko53AhTdDLP6B2PjH2Dyyq3VTeCW1LKBV6H9
SSxoC+1aq2SAFA00M40L7UhE/JlhgJBV5secBCln4wxM7/y34IQMy0EtN0Wgd734chR2pFX0R4HA
KKJiF2qnEOzQpM3gi/utYt9Eal87NI+VuteS4pKUEGklUirSgSDOD7FdffpL/NqS185Ftc0RRXbV
gihUzCiGiVUHiQz3xiy+Si89dUm4tc1ko2ODXacxlJFwj244mMF0lMPWqPwXq8KyIOztnzxy9hLq
jR5famZ47wyWQJU331bGrMo0vroZk7mm+5VVAyZO6iXQHwRs6I0YdVbaWxIZ5IEZS4R+L71EMhzJ
UDoOiDY171yO/SpV9+Vif2hDcYaFcHIVhIlyXJc6ys80ncocblrmPjBK9Yu2tADAhaj099wJ/JNf
HfZFULEBC/fJb4ASxMLnD4Gsrq2XmNs9R0zEokBMpr+A9ixxTe/S2xCs5cZAq/v9IhtgGFYx1nIi
bD41GUDGiPSBfad4SUjS4KhEL2m0Omb11Gv22pSoEPZqJzmq3+Yb8QhoRmcdZP3F0YubrGra5kgK
N+Q0as+CJKYoL1i12rJbvBFe6vRmztO/2F0u0Nc+mdh56uEI2ZZ/4AhpRpQOCcIhd0JqtNEGuHXY
FxwLp5kD0oRQJu0xC++Bzv5pGFICd9zoY38fp9OFHeKyzqX6KVmaGTm1My8fli1cPQzQQfR8Oz7K
z+AhyZcEjmU7jvdyqyIAe2kqVkZyZMZ7tXgZWrKNcwyn7jctlGrKa/Ibx8iExLDqAQkZhfpFCDIG
LIkuctZzFSZ4HoRaE/EQL3ARbCawkLzBKisPesfCy0QMAOevmQFG2uGCzAKgxxiW2zuL1hQ7ViLQ
L6+3QgWeTHMEgLUqDhG3ecxmRBOobwx0yru2eZITQutEhQR/CpJkM/iXGoDlMLdsgNUIVE1BiZCV
hMrq8XcJxAzmcTKEeJ+kPoYxzBSj0QwPubbe5DWmhhY49zmevIOEX3209vKE0a7cR5F3mvLxY2oB
vTg+5d49RgjfmuO0YtzgSfcm7EvonwTqIpESGqp84V2Skp1DeAvZKUueHSWnmaiC5Np8v1tLaGP9
+pG2l+IIAjL/OSdGH+SvZaHyRRYJX3QqZCfvf2OxAac9M/SDFWIoINcPlM4IhEFlRM0cB/N8xySB
SYCFJGZ53aPtZzu6l39D3XuIeUmSO4QzMs4hujY41MR/5dh3uh9ZE21e7XViH7+olW+O3hC6bZRi
GOiCgDrgQp8az/FS3Fyj/pDEfbTMo4vnS5NmW0eleL3wyKSwk0dpkj/nQf8GQtyL13XQY6cmFRC9
G+znLih9H/hikK3n7EplVmdkK3YSbbqgfZZbZE8aHWnArqykr699tHXAZGaE544NI0ff4FJ1H1GH
SpoiZEEN9XG3fjOtHrcDb1WNDDjSsoXmchdQMPApqA9ftd6+as0EYxqZfpA1cOD2NNHmDGj7SwbE
psWvC1wE5mBAAJGnyLMVfpMK1GaUmoKRGrkDXY1unWsgojIVK2mke1W9tStYNTx1sp2AfFF6752b
r53Q+ywpMKro9ym3dPLwg6BWHN7awLullnXWFohuvHNM+wg1fniM7FZFaUB72rcsGHgjuy/kP6AP
RELqUW086dLaMofs7El2T5I2N+bBjsZLPsU8PqI3KSHedH7Jh2PZIfp9JWw1wDO/xSaAkkVzo6aH
N4uRgiwfes4TOoX8KEvTrdRIch28UNkO+xZ4nBoG7etH0yifW1/tdPY4MwUlIH/LREfFvJ4FZRWa
xEO6MPoo8Y3miZegNmJTJ5ZtCDlW2zr9i2+rvXRG+hx75ik+07S6SiQPhyOC9NDi5U1rsD/Ut5n2
dMI9LPrrAosslkDUVtvGerN6JENIIlhtctHS01dlvFaDTrv7nxS0wvMpy/ha0m8xynxrkJHX1XCR
7wOge9ZLAZ5oUTe4JDO6Xh+lGkGYdq+6luqhOg7UALrX389Veha2KoU0eBviU0dcGhi5Zb4AaI4F
Q/vu3HFTJLwjWYbARLYRBkWpwqseZG8mnBV+XYXN68i+6+hAyWLiKlyFETYwWUGYkreee+MoABjb
mUmu7K7iklrHvtYcpQxQfseGcdAgK5gTOFKawhxN4qubvVLED9WECmR9wLFMtluo98xlqotMtvUd
w/lN+yQbHlpzi4Z9xyNFyeojhYR8x1DAbuZdF3h2/OlAVB3A+eRAKhhc4jrL5iPFT6KJ9f3E0Tfx
SeQg8kt9LQzDRsNkaUw3UJRNYh5p9ltpcj71r2nSPJhkU/LXgfXiOsZz4WdXE9wbCiDSia5Vn0hN
M6d5rxr/aArSp42afATf6h9gEJ4yiiw5ep2+/dYLDfoM4v6ccxMAULfEMtQC2IPLPD4IIRhAf5Zb
KrQRub7OJM2U5VLRyOOd7MS8yRZNgTV10s2GyqHjiAFavJdyjhAsM1ayeiXukOjfZJWWc3mpQeYG
nrOcvcIsrZmCc6Pqo5yChzwcLylmGmuXXiE8yWRVgoKYE+AJFI+17F4WD6sA9+9vLbC+BDZrC7ja
NrDZgHEvcRLls/ktLYlTBp3+nFkFQjCs5+Vp6r40hbBxpwpIOaRNrOJuGj70WIQtEko5euUK5xNY
YKeOByxbl1aRnCCmX760aIPoUsPwjjPT+0VSflY4LLc2g26cqG1NHpQy0lIuyB4yDS7HacQpaePi
kpg0ACAGOYAxvDSxBK8e+oj93w4zU4MoQ3cI76RwlxOZe6I6N3F2RoWGKjxEInhbzoBT38Pi7iQM
/f9Xgp4GHVW9vAd3piNp8rzq32TA32QV93r4jvCtDFYkSOMP3TPTXgILsjZKLH6mqL1KfslxBlZC
SSBFeoq/gY5SkZ8eLTd5iLX5l9xbWtMLlPa9IhlcVP/lTuqix8i+UH7l1IyyAkbyH9quzw0DolmM
MZNG3Z1jQSNxR08jKdTaN3fIP0DML04cfP8ugngEx9Ng6Mb9sqpbzKLSqdmbkfuUmEBbFpJUaLKj
KUjLzgj+yY5aWobvZKEZwb2Ar15afswunhstSC1rNERuaGP2CIzIuk85Abj9gl3KApV735rtIzwh
z1oeXVJHpom3ssRjHwmLBgFSOSElY5RiLoz9i/w52Fe2FA8u0CfSSC/kUFsb1L4EhRd8RoJXSREl
R5bgXbg47QbSM4GjBWWRklnAZBnHhk6yCkggcw2ep5yYnFW0CxmdxdelRbuPfoYH2S0Rxd7Bu+LX
CYECNOF/nJ3HbiRLlqZfpdHrdrRrMZjpBUMLas2Ng2SSrrX2p5/vsDa3A0kSqEUhkVmX9Agz82NH
/CJI1fNSwbN2LB97Jb2tkhoJwEh7syb7LXFQB2tt9Y+suQTL3IoPTV+iIdVmS8rEg5VFVxSw2N7O
a5c6Kwq1c6i076hd0vvSbzK7vc/LeTuY8V4znVvkwC+81M/WQYseWo/u17LPSzyjmEUWOu1fZQj3
bZV/zD3gAxhgrUDFjmOl6isliiIhzNOhqj1a37AKag81DXq/OksAxoWTb74jK7yq6HewhQvy7xGN
LgEMSv7MoZT8ZxKCjcV9fVFAMJLOfVRPHgWPdqBfjMbGGt0axCWb9VBhelqq7nvW+SiEuBR5dYrU
WbqZ4/k6GpJpEfjauQl6QOG1kTukTmH+JwXyR+C5lGmla+6y7If7QAMbTMqxGnPrIH1sSe6BZF9A
97tSIxfqsF0uhUJfsl/yBao5QyIi2khGxBuHusnWHdpzr59A5bmIKzD2JIgXlr5G5GVBxiDfqpxN
Oo1SH1RL3PX4n7+QiZUUYoxY5IyTgEo/29Ye/EzfuziftbR+ZAajV/raKR8FWSjDJ+o4mTSgybzU
UvuL5+L9Ke30wX2FAfdZufqV/DJB8ppNs5W6QL4uuO3dF+s/ngArc4Uhq3Iph98y2PSIy2IklUmq
Hg6pt+zn4euoyxCqRNOI+4YMmPxKHt3wTeRukN3zvXChDv0id/5Mhb+BGr+WzeV2UUf7Cia+CyO+
/ZAdpooBoIc3I6w/28a+GhZCz1CtcNKtjIKqifdAolrammT60T7ozYjOBSrVynBdMtiQ9Ijb0osY
XDJ1JaJFfN4IHbUA4IsZjpcx7OO0nBigCAGOzentGWI3mnEJI/GwWOcYDKt1dxgbu/1aTn5fR2yR
72M27a18x7a0PnyjwN4Uk62gio4B6mln7pDfo019VYb+x+iyXpjEgAGv+2ZLxyqEZJBUuPEYh9At
34NUp/KJs/3oKipetAUQH/NGKlSnCo5lpOPTGE3LIIfM3E2HklaebfavmU+ju0AtJJkRCanjG5TN
P9JQwdSnRzmp8bA9aTJ1OLOK5DABkMOn+jya6XU6QGVQJ/TccAXR/Hqw51sj+hMFKDT2B91+sLhv
hQSJzilYLZCFUHQIsybUVteft3XVXsvSK2qzBPKAgzKL3r24Q3awEGmQMZf0NLhSAj9H4Gn4mtFl
Vn9noZviVhbdWOVOjrqcO1Khsu4RKSV/rkf3qqVkyFyccISJHZfBvSyIPNanTelxx/B7zQGOnFUy
LmaKNJvoxLOBaXutWOPNWM3ncoV9zT6dF9I4Ykjm5Ue531s6+LJrEn8YAOx6rKh6HWlB+oVMPqiR
OHNyJuky1EAmuZclCo16dINi2Y7eEjBLT7itGt5+NTS9aQh2BtWsptX7CLSKX6EaLgPNfBqPhjHi
dsavI+DcVqmC5TxsXH5ap8lRkJ2TBHIwWw2Jd8RNeyuWVzSOfLRSoWQBPqopwIpw3mG4dMaHAZss
pzfQXZR2oCJk+ED2xz4IACUgbcXM8NIAea5Fr4aTnteF/dqq5hW23yReznMSs1usBJfvulGp88kI
tLa5iCfGEXm/17gDZBpRjDWgaPpciczG2+nQxUq8xMU4W3VjCxeih42CCuU1DIZNMXQvk5teDhZF
GDl1GHV/KtIaz4+Npc34U+Sm5i6kyB/Se8mHZYd83wEBmTwK05M5KM17xE8r5KswPB4QmEiHa9rk
l4hVkj8l5n1Y0RhT4mfMpz7NXpr907zBnO1yxMeYih/viyhLX7oyp7ye7yLgyxwe67bv3Qt78B9t
QDUjwzLTH6/7mqjPzhBAAsDlDTMDOoJTxC5pDS3r4UHroifAGO0cVCyO8Wp1zbMjSSgRey5Jvia6
xOGIKpsTQPJ0A21YVDEiG5Nxb9ThS9Y5AEkdWL1med+lHE5XoE7lla0EV67BQVSFfsVJH7lDAkf5
owAK8SINHp+SXqCvdkBeiXgQeGdxTVhNlGBtQKrYyjp4CfDqItYxNRu41RGC8lE9bbjokDtfhwmN
OURPPIBhEVwrOiGedNGhND3FSflGwkUvxi+3IET2E2JFBkMYx5sWWI7iXUWApMXnx6tyLl9zLYYK
bRebMc+ODWWi2SgRKM/otvD7G6bl5OzVFsmqT9H8jjN93gjfCmjkeCa6M6pa3NcWJ2Ymlc5S/7rO
8Y1UXQ2XgTBLyILDxzFH9j3MRHKkz9+DXn+PYl4hK6kNXtf2yi4nQLdQjvqYDgAycrzZUMDRlfxj
A+5FoBXpHyZz+ap2KWpBUIxn2OdsEq51kTfN4/jZmVwAh59qz0TNq5FPstU8YseypbyceNTuowF9
5EjJHgGCwlmdVinatHyP5cwKNUQLIfBOY71teCGbIHlC03zdzPWl5phXKr3FwHCPFlcopCEOl9u+
ZZO1kYvEM6yPssuQJqs7LgiUkKCNFrG9Gpp0H7HLTBoXE+CwkgFrZdPcU7SOGz9q7zvBdtFk7zwN
aEp2xAL8cZwh3Pg19HRDmiRqDHQM3R/fB4VsT95Bn11AB9FN1/S3WYK/95xXrH2mPg7tfNcnHSU8
EXloEBpkqpMuaptSxyXHAGB6R+Oixml68tHIJaEzRZaSPnUgLakjE4W9FwO+Twz4UdneSpNoGRTD
jayTG1QHo+mfgXrfJnV1rZYJokZ0wzqAJ02KfBWaEv08ffip88TQcIemzJUF1M6si6euw0OR9fLK
5gqJy8dxwNrZKMKNocLOxfh9WbeEVK1kbguYcDupvF8OiRsKJ3gKewjZK9F0afY5/TJAsA1dLtup
tpX2aObgqNjdnV95zy4Xvd8H4SqlBYf+zSEd6AQi7tUChga8sJvYSZFBCKxoPerqea1aVy6aUyl0
5c5NDi4E0rDCK8vCYAwr9O6i8ZnnJKiZuw2y0HD4LXqgY1XdOZBFRQJQQ/qSamVatHkLTl+5qXOY
ZGM7KIg7TVwPTXaBKj9gtfxIebnNwI6prbedoQBi8f1kW9SjU9DQKlc+zai4KHOXNl4N8S0srk0o
A+C+kqNeVs+J5UIF4plFqF8XZNV2ipWrj7RmGasvVc2kWPaRq72A7pF9BF1uLeX/LlA4PPOrKPnX
Ka0tJEhFHS7y4hCICTl6whvKTLx/taLk0XNMxJMQKU6tFvy1kwEjbZ+DhNSiNm4HUMMJtXHtDR6L
Wm5oud+hLf2mmKDdtFJDSDXbdxAiQnc6KMG0H7tmAwv6tcQHpaQL2+ujwlTTQSgINUaPsaGLWNRo
QDtQK3fnduZlnesLq9cimiyQnbUWWab8RfP829GHa2RYqOUA7Es6MmDlKGF7YpaUzFysmXvVdLil
F+nGJaPA/Pup9lQYIM4hLMEK9pV3M3bBh00pgJgoWAwQAGHBVAtKHcI7mcOEJuDNS9CiyWVoG4Lj
nz6sGkmPFDJ9nUAx4hJG6YXaKxu6MwUnyJvBwVwy0RJe+KJ4Nd3giM7eS0x5yJGFocEMlcxjeizQ
1+m9aBc39EOpZveq6I1YJZBuqOg5vciOAVI91UutGO91goekagWsIbk0I3hQcqcy0lcG6zYmKc3q
m7YP3/MeeNiMmIMft08TPJqgSvel2W4jY9qNSn4YvXofptGqZ0SKlofLDYWVJyOtCh5RD1S52w20
JyCyi5aGlYJyZ9RfvfpIp4S6dXAU47Ef40u8v1dT6n991FABgEDrQ1TWshpEffEm774aBm9C/Cej
8fhp0SFw02Cr+AANsSAQVQEL6Yt2UpZ1F6+jCZcQaE19YrMISJ7N2Uo0fOtquNPU4spN3Y0+zdsO
AqlFCqG12ITQF4cCUsCHTUyYUal2KfHerW8Sr9zN/BfjAJSzQSIkggFlkeJK87niOq+L4Uiz2tM0
ci5+RqalMK+vbK+FUdgcM5kjC5/fNEVfwaLXE4aXRtGhXpsc8ih6ctsOb5IbTUtXWVUvWKTeDvcy
eQyG/p2PJpYb/GGIGi//SkYYMhedGKXAxhThioUcK5emnTPPF0gN3iouXbq2oQpVvwBkOulfVtOf
QOKp7a21h/pBaKqAkCWufBQWWnBt/KF5FtyRj3Tolp39KQ0Gm7j0JfuPLlo5qJ/FQAGUVrdIqIFl
hg8yZc6NHDPmO+SmJQvAHxNWHq6ZHWLkLULWS6QiTOcg8oOiKILU2RPiMzahANr/nyEHQs9TVevO
NJGuZaZz5kTIRI4lIhX2Kmd8BHbwZYD2VVHhRTCtQM1tuSsXdiBiJ8GHaGAw6trpAHjkiM3wdtsW
zRouAjoZq5728tfSg1ygZgmRaQKmeK1QZ06Kj7M8gHg0ERRVXYvkEEssv0UO4+hgEcr0AeUwYF4z
18rEOImCQL/QaALPc3sfUyaxbEbDsJBqFNjpkk1UbPeqGOp7z2FomswrDxmJoh/uZk07OGisI+rQ
e/YHRP4j27OWoUnAp2tiQCyVMZyJxzM6EmqrLsZM+7Ds6lz09kVmSV4DEeuNiAejNR24fd/k92RE
GI05jXxTpHwOM4nUPFqfjQcX1493JpNOCbxxFN45dUfT4gLWC6lsh/hAoZ6PQNSScrwTtT0tm651
6MjyLIORuAw+LxzvOaddS3sCVhCYOPdJ7fpdoQ1bUb8I0ps8z5fyrrbauBcVoBi9SBs9SbZblF9K
YEW+WV83YbtiAelgNqR+3lWMwkqFAoeTTLdNA4lZ3sZkjK4tzFBzM16LvsfXy8q3Q4f9mm7wNQ5q
m8iZdrwaU0gmNIQNOIgBU6zoPWaKJddwVRCuEDYCwAjwLt8iYLDUwVgLs8Isr6sweaSL+XU0Brg7
rq7vxJaKBiJ6Ntpq4L5AWUNBVClOpwtR6yiNcwvqO9RpHoAdJoVBR3pDT+iqoseMEvBKlsjkQhCV
FQmv1ai9kUvRH8IKvQWvBZ1CfkaFOgWUxz6Hw/gSIaEmUm5aWW3sYTiAnZaOOi2LkHILGWZClhWE
D7CIVg1kCqcLFnK6Y64rwYiKFKUoq8gy57m9+to71JUQG8TGOjyfCRey7AlsfZGPlZdcGbuLiqav
aJUkLb6NtvqqJy8m7Pcwzy5EG10SE9EnEk1gFdXKiqPU6clFxquNpv6aQHbmuMRrLTiPKoeujWDh
FarT5pZucayMS9v3L3T2TW4i+bSy/hSuslo1k54IDcq5aFaV+pCKvV8Pk82DNpF0jI0A8diq/ljS
njdgxom0qgklO8XiOJ8cZNPsDQOVjBZqbtqUeD6UP/+oYLBss0kS1zScPk0P+lVE463M0oc5MM/l
gMPP2kV8vHSo10XQbFUcWBWXXQmCcyexzwOrWWJw9zi4OA300OJ07K+f7Ga4axLlrNObV3oMRNCL
MKtlIhZxcbgg4qVjIMdvyJJbx3Y3Ne7y1CYoo/kcQsvEjjGK7/lYR893PtMkXMt2IlS9E+khR+/u
wyGjQTuI8djaJxeUNyY28TE2kW+pEjjSonuFaAsmrdc03ejrgWk1HsdOYTUsDAz1S4/Ji56Ugrrq
GaZxtLn2Qic7AqO/L5tPUImvta/H26yJ97IkrcYhsmr3oQNFUA/Anv0e3Axt2ZCKcwhrZrXtQB8o
QqG08wK0wbRynfQt37ZJtxO0Q0/HHEjJidZdf6lrzVeyHMWVT29vvM6Hctd7lMZtdCkZWtxjehzh
P+6bKR4r4R7341XHAJapPMg1dJpNuuojUkqYdgGlE38D8K4UaTFnczaSjxYLPmZbSC4YG9sOrl00
zwzH+zOM6lZpnWv2ZowBBBvJyvD1c2MAVdsygOGeTo6arrwMBUbMpobOPD5rYNbxk6mtrdGbN2jL
XXZdgIJSHr3pORZho2ceVdZpKJUrq9dzgiaUf+O815Pd6E4veaLtMdxe24hsxohHyX9ruN2+Emq6
9CZxD9HH4rIo9JApeLwbJtT5u4hXuKUAqfJmazj91kLqSi6rzsQ7yoz1kCtYAWYPcarNAREMjVhl
LzAQIBI5RybCgK3QTBu7eFVEYXNGZCPgXs1FhBKQi8xK8ym3m6E0ovG/K6BkxwE3a6WoqzpB4YD4
UMfplRIDa0Pi1MrD3awNxWruOliZFUB+LnW6q/eie2/31X1Wt0864koTsGoQDXfE6jcctfZ2DYsp
CsBSmHgPRAl6BuRTBdrNToMFC+xX0aaVn5ThYY1QJvrgTOtxvfFne1vNJmyoBjwL9gtnPqGgTIKj
HlbXOVm+ip7e2DronLhwjlWMZvI+PYZV+DIOyVay0ABp5haxJUNhHB0P25QorLIKjGDOo0A6STV2
jMoIZCJu24cw8J7nOr+Y+/Bo2cN2MJK1eDnOLkzRzOCRQoENHPcsCIwlvFUa9lJn4Ikxw79MTGQF
xnts/6DvK/CdeVKDXGBuW9soo6hDCrsJQHjzLjM1ORdhtZio1WLyuRAt+gqSrz74F2A6VvTurqIG
Y4swobwy6uC8sOYGy/FgaapktYZe0QWdgAaCnqKmX6ozc9MSIg25X1dqK4vL3YfoU+HmGhqjv2lL
rbyKnCBaIv0LCT/S1i6yvhRCN2403FXuAL/NWOKAB+gZbeU0LR5DdmciOeG2QSoFA48YyQ1jDs59
5ISh8yKqhEDznZvGWws/FJouwNDAgedIyGeo/TN6J5PC22FSUz6rV6zEAZSu1LX8Se3i/Wvz1fZ6
Rp+q5NAluo8mTxSsAbKcFwm8yKxOIeyl0Nqhtm2Vyl2ndnAwq/5NFK0D8gRU7rkA/Q2wA6Qlw2sb
F3iHh+SYdGMihFyU76kYqqTLEPOjhoAixj1W6TL6wVlMGcZPJoVPjdVuLC24rilq5kD0g1Mw0CM6
7oURf+ie+5bM2CCwJVCF3BkLGRjMZ2o0E1+76V6zHEo1Pp5qDk+0EnL4B/3DZIfwxjQkJ0qa84kd
v9hmcaWG5RmU1lUJjmFCKsVLjHe7SW+Ry+Z9iNWQ1glZmAaCEM+BcqOiJ7NQG+k8KVWy1qqPEUi9
pwvWiStCvMq8jNaMTRQNrHoPTfvc8jpkVPv5Wfe0W1WLUcRVDkU5P+hcMFiAnHu5h/ETOGEfGYYS
C0Ld7q8NB6X0hDPMQDyksoo/XCQQmKtYzlmZW1tJGjTXUhe6qu2R1noFKc2IwOhovfVbGmp7pF62
dj0eLWxTas7/2CjXccrN6ofPAx6hvJU0JOi3MGVEWydR9g53l1K8IYFHc3uwiayM1wNPXwUDPJYa
aJYXjVhZTNaNrTavEwJhHuvMdPZYlpgbmVlFvJguxwQbp4SP05f9lrVBUwDQZhzp5+nUHoeKUhpa
30tU1jpqh8UVPNmj2RgIOPZXqV2MZ15pQHIZFm2mdbSxRtjfobHXHEa4HXajZ5rL/Ne1W9jRAcU2
C+RjBh2GwSGnKJxEYZTEaKL0Aiez0VQHMpYISQU7pdEgJmh1sFSC4GAE7S7HQ8mBJ7QyDBMModV0
TD70TxON9U2m5udFE6Nd5pBMml6yawXnICpVigM0IgciZCBlNPdPwzB9KHqHHBbpd8aBH3xGX4pT
3QJ5xmE2g47YzpDb7CnEQNbOj1S/H3U5Ia6Vf6ZT9zQyCE+IjL2P4ZSutmcO6VXAuTHE34C7wEbO
XIKtroHClx6h2mlPY/Aoa5+76otSA+bDAKcpkIQbyOHkvdNKxHHExrgy/MOM5r2BvUCJFn4eov4h
xsB25b268FAW7hBcyUFD82QiEIOTrSfegNytKAX4VQ0Y+wrzGs7tja6i31iHexcuqwq03vDUJ7NW
HwqTgViqoSYYpPlZalcbz6TJxHf6dAffB9X7KXkrIMarOgWnWnsmrXFjuPF1c2EB3D9DEnNTJfG+
0dyF6BZOFR0Y1PZZnRyOiGbXT/BxMUXqlg69BLSNzzKmMlEW7rFS2iJdeiunrEdnyRTvgSS5Tmo1
WNaK96ZNxE/PPS/I3OX0iivaoHu3Vmg81TFGukWn34uddK+2G5sLj/do0/TYCZvtV6jsRuMC8819
NyrXXBerRgku5U8kMaAl+fqdVqCHkOrmox+55wgmJMj2oVHCSGCdOu1l5iq3vaNsGlNZxrl2absw
auxuo9TJITW6ddHTKKPV9FmgmOr01HOK/myP6n0wOldj5c6085nw0c+lyqzXzkAWklb9TdQH78By
KOBxGW44nzo6Ug6uskWTbtRpKBe1KN+VbfQRo5Rs8RVQFwN71legf8durVvNK8p6A4W0q5zVtTrR
amHEgvWPGFp5jrfK4DiTGwTHFPyWrlUEbPh7ZDH+K3a/zNWaO6SyGMaE5YN8prKPeMGm9MytbXqs
Bd3SrMRVy+blzlv/2rfRHOzpz2D6CtfwDwh6RmfzOG0DtT8iNRws9AINFmN0AfTk+t1sDbdWwBkD
ZmtGT02l3vu4oXVjeVkxJttlQQCZlJaXihQTJDvc0ICDZahoGBntK4ROjBTkyQBQl5Jp4lfzrr7j
II57EeV4R6PCrpmd9Jr90LRQkXotAI4PfWUSZ6sKoxLcpg5d0m/AwCGBYFBUiaDbZBSHykJci2Wd
ghDQSdQ/hkG7n3r7Vn5TLGbEKPreRdxvcNXKLaiPq8BjYAnlbgvv/gFPneBMm+xnqOsdbFXvUisp
DfvsPcHjhb6Cry4MSHZVIgWMFt8UufnRJwMi4UCDeo8e41j+qUMmX145IjfiEYMHNl7V6zsQC8GZ
FwSg0ZD3MzjYhKy95zi34TR9oo70no6olThpvSvJXYa+fMZ56xDViBYU0QxRqttPuBbTDw1I2yoT
Jcdp2AdB9hLN+aHlWUbrLkIFVqvpA+/gCt/JW1iSZ+GkBsjaQunWwLYiNuwX03JffMfYN37SgMis
MrSQv9aF3H1iIO0nJrRPF6TKrAY3fkR9HodHz6yf/RKqMTAxCMlMTpxaWQHh9yiDaUQNI+RHUTrX
TAPbEq+7GVudCTkZZGyDBjCL7n4qQJ9ZmfE8uTTu8MOWBKpVYCbLKS/rVuDg+dErmje/b/+oPV1i
2KvqWd07t33C5DgYNrVBHDL08Mkf813t2QMlQrfvLMddRFBHzixPf9cVOvG6HTarOXN3gFmfxIcd
G7h9HSV3uETeVb5+SEcQq9K+MlpnHTLLYRobUqiVmx7F1NCO9XWGQU9MBYGQYQSdDDM3XxB58GID
cqh5CJ4RceQ1x/Spr8/13rpL9HKn9QYwP796A92fiIcyeB5EEIOaThPLUCTZa5RFN2ZZ+CvPwk4K
nPsOKx/wC9gGGTVRQ7qpThXCd2MxB/gBgd48FQS+M2UMH4qgv1ez+bpWlZWe+Vf/lahlW0+D7W/M
Hi6TFdKT1RHtRlYJi6X5KZqbmwjrzinLEXUYtgYEyJ5qMDBsir5yJfOCypiOxD7UZH7zMVbFb/dv
TqwnRsl6x2HRLDPZKk52nhmTvdFNAzKje+GX4GLJEJxy3Odkn6mOt4RiDLBakOWlJYHCebmU4EQ1
96xEWryoOxBnmDqeRYDGEPlLlj1MzLPB6REpcYMXCtCU0zfuvTw3GMi9Wqn1JG7j0Jw4FtVArIoi
7KJwhtJGON1uYQOGtHpvoVhAquaRwEY7Jsb1AD5ZzHhxfso1mPiGv58r7MXjGBH10H1GOjk9VLmO
qEWesAHxTYhQnOFioxlH26HomaRmW9svH9XJ+kxLqTZBnxHN8p1GiylPPJpDbfDkteVjlefXfd/Q
bt/a1vxaF1BQxS7d0FETJmvmLy6DiWKJfel51ONcX7vvZsg/ykvjB9GFWTfHtKAJaU9bt6LzPqvd
sresJ2NAxNfU2xfHUl4ontE3nphH5lF8W1vDJdUTJyQN7sVJNEsZMFt1d+epyPla5QE8FrCSyPuT
FP2KWcU6IP+btFdFyX+x6v3GbNg4OR1J6YwmQzRlY9F+hbE8LUN0kJC5NO7/8z/++3/+7/v4f4KP
4upfB+0/6DVcAQxtm//3n9894MRHO9CZgbslD7CLngLWVyCQzdFbYaf2b5bW4in8txN+8ghqhmhW
lTHZalErfbX22cGlY67thSmUZyN9U2sADE5SLjozugW0dmwtt9hxoN/UhFpKyc/DXk0QwVI+LXMG
0xAp+Bjw+ntW/j6Dq0KE9K0rPComr0ZsxSW5ava5VT+GWnEZWildea16UDuukCRtL3OVTiNlVnmW
tdZ9lE2YK8/cltlC6WijtI67jNNq2Q79/Rw0j4EVXhkZ44/c8kAHWsW10xiQMpGAN128hDF5cFBR
aGkfQ3KaBuvFHN1XN2XqVZcPIR1bJxn2vR7cFQUWv86tP8eXNW4bC9c27sLM3pUp2A4FsqacOaoI
JlXhBHscn8+ft9n8zlb6xLd8gLhk4WEabZmcqKvMNx59Y3iZzfY85k1QU9rNaVZgUebAVomZkZ7F
VWFx97mgF2jJtBhAV8ZI672KLpTCgKyJpKzbHut0+DA6Gx4szLHKGdhcdP2CpgvAzBfonYBPPXOc
9sGsvXsnsm47J7tWuu5dx9dnRj9OG2Bh2rb3CU/mQc+MlsSxOSY0FFDp/GCgg7tOc5Nr7p+a2hIP
Ed7+nxflG9tw42RNqApxXxgyhRFefJarWQz2oqKMRlwdjeWLHFPdhdt7m5+f9s0OGCfW7nVm1XUB
Un9jOykOGvVysGhlhVN38Nrql3DxzTP0U1P30c692uEbiatDD3JUpjzoBUM1CH55nbVvIoZ18j1M
G85lTMtq22r9fWS7tw1Cy473KE3AaXoCCaHXl5jGJXlIawadKebjWn2J5PnP66jLg/4ST8yTL5kb
vjpYqpps/bI5Z6y2cI3pz+gB7VJ9HR1m3vyiXcRGh05vkSI270vCwMtlU0MXPaXjgCusOWZ3SToD
c/cBUgPqXo6u84uHu/bNyTLl399f4bwEhF7tvywGttkEuHlTMsEV7kJqlZs4gq8ljCFGYAVCBVBw
QBj6bbefk3Lv1KggA2Nt6a8KZh/9lDMRmP950TS5MP62aM7//kRJ5o+mhv7FZgqGC1NcuQAFSmoz
ad25azDnAdkACQgYPjMx/iJEoZ+frX9zYr5i0j9WY+7HbkiUwdlEiM55iHZga8akFxSyE5h3AvDF
ioluAuB2YYaxKPgVyNKAxS7gPAidQRayhmrOJ3O8m8ai7wuVRhhweH/+/Dm/3TX5/P/4nNjaI17u
tc7Gr290qDdm/6zDeRyngwbukk9MUkXj+guWXBhkJXRCCiFX+FCUDYJb+ktg+na35Cr9xyepmjbA
BhWLWwNd+DMZgEV5Amc9pcWDZg8NHJk2l3lw1TOgyMxyF3n7QmmPP6/ENzmpeZJ1FFo1FIYWKRvA
dsvBUxAgYsCMcza7w/UZoXhKWfzzs779rifpQVx6+MuAJt6oQCX4297qyUebi8b+jDN/Xff2kRNJ
1chIMHXWQpL9+cnfBEvzJPyXCTAfO0rwEcYcQLCjISRNFSeyGpuOnx8hb9ff3rqTWKlgSNtkEfG4
VvH0xCBWzdrLHvURcdDjhfzldv/mBTNOIqKGOYtWV6WCF0Gzhmo+NNbNkJi//PZvvoRxEszKcVYH
u2pZJzwPmGhQN5YztahK06Se7AvX8n+5W745d8ZJkIry0qrBiyvMZ+NzB++YoU32gd5/ZuG0NRsf
EKDt7Qdm8j9vz3fPk5Pxj9cM9GuO1pFcyUCFIndaJ0iDxnR+Jp3RpDjITEP42DH8+feOnHESYUJc
esLA5YEVR6wLUMiS2c5IvZNA0fnlId+dhpPgYegKFl4zp4FBDOXhGK8z1DIykej9edm+eXH0kwOR
235tBxIeUG0F6lZtOlT9SmvaFFr6+vMj5LP+5cXRT06Co2DcMNsEhZZeAnNNIQ161i+X4Xe//GTb
k3SIkQ7w/Y2YbtjMttuMiPrvffCTHe7CWauayoFzUqsHt8ZLt8ss5Zfz+s3O6ic7y5BN0W08Fjdu
AH4LNyKkdbY6RjE/f/bv9vUk7Cul0SX1xLrkSFDg+2LL0G26sGZGC5oCb/znx8ge/m1v9f/91jnN
4HK7zP5mqtHtaO0nvxh2dNbPR+ZtkFt+y3m+zuPfHnQS4P18wjkkYkw4ZMNeG8BzY4NhBk4F6KV/
0oP0QdXSjRNrL0WkXou3mqBVRtt3v2jlkdiEzDNavxpyXhpes+kYrPOoQA8ZmhMzxGExWC3Ea6RJ
C6+6Q3nkvWy9Y9/0v5ym7zb85P4AJh7qQaz5m8aGC5ioyNWE07VtdZc/b4UuS/GXJdJObg5IzqnS
mRN7oYBSzbR7oc0OQxUu09nwsUgwPsQ8wcVYZAgBrhcFNDsgoZ8Iey3G0tmrKFTHWg3WwnPO4hk+
lvgJGiNFlUFz5OeP+c2J+UrY/hGn0zJVpkphNG1lkI5A6tDhGcp1m1cfg4t+QOY5y5+f9E1o0E7i
TqUarhmmvb+JNIaCRhi/9ZH577292knYAcFTzwYCnRBZ4mNf2jd6qABujn9JX7+pOb7qtX8skgsA
GPo2Jlsol6H0oJKtlenKxxqDC+c+4QqYVOPh52X65lxqJ4HIt1NLbTo2pCpQH66bRTNE15k1/JJx
fNWrfzuWJ5Eo0kKGGoPtbZCHgqatw0DtJge68jwsxGWqg7HoRBktZuwXqOMf3HS8qUVyoNSV8xax
70w4gk2doWWWts0iz6wnoUoX6L67unNuKF62tsD9j4KDGxIDfQFhu4mL19BfKG7zyxv23YE6CXah
qvYFkmbeZvaCtY+FW4Gx0L+3CSfhLe8wXrUmxdvYiJYHRbdzpPmaYOH0yz353Wt3En3szq4ZrwXE
TwanoGomACEMbTHliBYpvXx0RD9//irflV5f3fF/HN4pnqKwHNlw082fzWS6zJMGtll4RHJyWDha
+hhFjbF2vjxwIS6gFB4xmW+uxEkrBpaTxQ7id2G4snAKaFvj9ucP9s0SqCepThsgHxRWrPE0MhoG
LS5qrjb+pcI7FJPZnx/zzSlRT8JO4LSWlWaOtyEkvGiGduVhyPPzr5bo8pdXST2JOmNlKgXGXSQ7
c3PtRPFFpTpPcR/+gWD7y+59Ew1U+fd/bF6iqNmAsgTeQm72MCQa41mEiZoR2N3P3+GrtfO3L3ES
b7RIK8po5C3SQwQfDWc34PlnaqK/hRariKgxM3YBNM2ju4pryPhupT7OSnXpqMzDp3ar1spnjjJJ
XCYFnjFTfebQj1Vq+7oMuksEpyERk7GhTkV1A7WYdhKudzBFYeJGA7SANIf+MesHq2EiZicZ7i3J
awHJPUuwBcZILon01dwEmz6NIwKUJfxWhWwBP4CSrIH5Pt6oogYo7lc/r8s39Yt6EiaHyaz9LjKI
AMQtoxpvc8jzSB6Vl3rmXE9czUqvgXX3X35+3ncbfRLM/DEOOnJ+byOGKqpuXgJZf2wdJfgl4Hx3
Vk8iGky8UkOHEzl+cNUlnNHK8j5Krb0PqvaXN+27doN6EtQcRB70QA8dXHbbXZk7l0Lt1eHTFdiC
CK1b2OfMIOj5pHeS3k1wVRWz+SXH/vsS2t5JwqUGzQglRHNgGsKSQSMxLozdnGr/n7oz241b2dL0
qxTOPXdziiAJdBXQOWdKSqUmy9YNIdsS53nm0/cX2qeq7TyWVHXZBxsHsGVlkjHHWuv//k8ij+99
/Nl61Y1BjVfK5GxjN/3RwhhRHDgF2f94ALzTetI7W6hazwM7W5ro/UPzCDPOwxyWGaMELcqEa6SC
BF2pgvcw5WIDNFyZXnghDhGkvT95BjXa/nUxkN7ZihbVrlPC0EHwFkPZyYniU2Guf1McvWaEXDDg
TtOEJTiI3kAJ716bfaaKhMz9xw/w54OW9FTb/7LcpVSFjVpFolZZWTUSEbFpe7ucWkBpipEN2MbH
yRk/O5L+eZLjmPv711GvVNdtPMptw6VDIWAJHyvvC2feh2is6tvRKL9+/GZ/3oZwE//9q5LODO0O
JxbKyr4CViE1bq8+/uR3gvbSO1s6zDKnArdkVwvjZEeZ2UExTjExylErUuBrsKYkaX49Uv2QkvGN
Jjyp6tJ5VADQjKZN4eObTuPsuWAbi7zr6HQM4IFumZ+M7femztni0zmhaTd2JLYY0qOE0F9j7FUC
b/7kTPte256tOzivN6lWGAJ6It1Wjf6d5qHN/7h535uX7tmyQq0Z2znSsm0N6HkKjYN6CWo7d1Sj
gUHFViikNjMerb1HbfU04DpADnllg234ZFr++aQk3bOVZw7NQgcdI7ayq1M0C/aqpOtKvNpmBOSx
NX5yzXmnm9yzFShPhJa1pSm2UY/ZbZF3DAbE7I3TfvIi73SUe7a8mNRRxcRtgal5WNpySFAGmh93
03vPfrZy5LVptwZ0qC00pitlZWfFOMLFSTZ+Mg7e6wT1Tr8sTVERUy3baM527oLvyN7gRmCngbti
QO+Ho3b6+D3erqx/WILds4WinLU5TtDKb21DJjtRUzZBDuloZ4CQKTolw0YBpIVVmu/jhBMKsA/6
2Dz1wQB3kCi7YhAZ1XTlzYDKP36m97rtbIFxhzJ2A9HySHry6JWkq7N+/mTMvffZZ0sDsL3ex1zc
3er4vAFifi5RWn/82GpU/aklz5YFr6WKNyp83Bs4MVZtTZWDWdz3lncbeundx9/xzrBzzhaHVMuC
zsvJRuZI07IUiKO6P1uF/ORM9U7zOGdTP3MSZ9IlZxqXeInp4gJD3dQn3Wqq/vtDAzln873EQD2A
oYysn2IuaguVbSEAlQkhM/SlRErgvaJnVE2vmAKNVGQjSyghEExcBVJXPCZOtR9S9JCOfhGO3tGb
jdteyoOrfAU1vOY/6cn3WuFs3RBIXYc2ZXK3XLB6AOW6Vz9+3IHvDBLnbN2oc8eds5iP5j7+oFhf
k2oDdKg2gpaPv+KdtL501Gv9snSEQZJDtuc75kRHbl/sMuLY6zCOXue6GpdD3n4bjbpfIn8FiYIH
KIBFixJHE3Iv9I5+RUFItfr4Yd4bsGfLi9+jwiA7wlzmOsxasUpD5yjALX788YaaXH8aU2qs/fKu
o1u2INpHPj+nNlLdzzAhZ6scF0YFmd0R+mmGFZvrfbJM7OmTo/97vXi2ilSUYQ9z37jboLLWgWuh
5aZgbrC3eZr//PjN7PcG4dlyEumaWVTm5G0F+AIyd1tk+pQZxS3pOkDNQnlR4XthR2gfyiZf53N9
sDQULMpBy/LSk++Bte/qr1jLPsN6plRKw6Ms+VEpF0QNxQVML+qeJheD4Dw8xB1ulUl1yizzNWyM
W/aFAWKY+21MQeBDwKDUaNyYnfkVOf0x71GkcPtFtf7ilHqFDBDLa6O8GWLIrn22/bgV3jmgy7P1
zkmtEskF+JR4JFcJAAExYX7pVhRwVwleRfk3i9LFj7/rva1Qni1+sutcfDSA0tDAyPFEfeq65mii
fu7mZkV27NrTgdTMY0Min3wTKIx+iZ/CI+GBXEmc8zzdyaj47PjyziiTZ+ulFcswMxwv2CF338gh
+mbQ2F46rgAPPX/8zu99hfr7X6ZP0WleFxgh4h3Pw/FLi67whtgEhSJPxeuPv+OdgSzPlrwpy0RJ
ZWyww9e4wb+nOpVlu/v4s98bH+o7f3n+CnwxGxYmz9gg1AuT+kGDUIkRY0GXoJKXVo+Cxkw+2cHe
a62zxWwU80T9ehzs/NpYV75GxwCQo0zzIrLw9f74ld77krMVzfNcPsxpQHgZGFhm/ZfUU7wMME5J
YX+yRagR9IdVU56tXzm1ie2QJjSbQYWsZ8FQ9J1gqYNuXkw+Mi4ktB+/zVv66U9fdbaM4b45UvtO
Esl0gvuyDzcBTJ0gAjuoDebOhy3bQ/YnL3SLBuRIjgxLohgqlWZMqz4qUZFhqYxOIyzAkHApgVNp
iP0nD/f2wn94OnG2vjSQnYsqS8Kd74/X5TR80UsW3AJxd2atJyf+omwHcP/O0ZUyQUiX3SjwTFxU
27IKfphOtxRWsJ/M6VDALseUbzWNwzFFgqZl0G9sjWhkNZsPfunvR8f5qgssTSvlR6V+YnKaNsfg
cpD8DSbXjzWLDhXPD8AqvutT92Kk3S4ZxanUEyjvWvZ1tOEIDiZX5b4KroLRTFF7Iuz1KT5n5S+6
FSBdqJLEphZiiO4nz300LCRvE9AqJWCPJ+3UkOVfmHp/FwJzb7QCpNVk3kCnwHUSfVdT4AKjRV8q
R7zY5kTZKx5KrvFqhAL6rXHtmt2xi8RlEKfXgVVeFZN1GIDz4sfFlgEdoQL0270I0z5offxT5MVO
gefC1NkXjv2tdpOvBlWFnSa+pXEB+jQwTpM+3nm4WLjDfHAL/5H9aVey0C5F0V9Ioa2x7bMp3kca
j321qrmx0/CHN5U7tWBZ+Fbg59AueqO4yFGsNyD2oD6NyHKrbDOipIqj+Us/QS6jyzqVVUKixkHd
Qr3Z7/XBB94F18qfvsU6kk6lF0JJ8NRj24S+IMCXtUi2cYCPR+cdAiqnShToouTsnaKyrtPbzvWv
7Mjfkji110JUO82gqhg8JQnfZuv7/RUC23bhIhOTjvld8f6pvoDyl6JVMnIXDzZNu1CeAR5aqc7D
LdS0C9wS9HShCbKyvri0gX98PPIRHPx5CRBnS0Ac9brpuwho0atdm0FzEwp0A2oAF7hZzEP4w4zK
TRkaD1w+PVE9Zj0ex2WFKQH+NxaKEIgnvX3lOujojKnFFTqcH83OouBr2meFtrNscZEF9rMxTpeF
OrIoaxTAcejZ221R43PqTPnXETlL0fiQEDi6pNGMLhHkZoJkvIXGMDLMusrHE0Okb9mCuTeuZ9tB
suyCz3RWBpXeRRpcB039JYxw6ZAd2Jcs2vmJGy2woLyM+bimIlCjLIng8F1bnKcaA8hRYSPs7SFl
zWlXHBydWm18gbYtt44CyHilctIkJNBdr2Go+lZ3VWACwsipidx1KN3JQqrEkRxw3wL3+YKM9crB
dQfErQ3PSxzDaL4shI8FOli1pVZrYmsnJRfn1r3tAn3vmC2tAFoF3CcVUS1kRCIgEQv+7Ac7zMae
ECRt5Fxe1thRWNAJ8tS8LGA9xE42ECqx9oZSM+TN2sz962QInjuMWGKIJHkY+UujNpbYazwnFhh1
U7/W4bQmM77y02SuqEH5ovqmVfl+EcnXpp7uBtrVoBPrOjmqNKpQWCFgzTa1NVDZHlyj28Y1vlKO
0R59uLxLczY3BfwTOECABXlpNQayqPkRp168sdAbN1Qtj7WVbUwuGfzLXdom6yCdbhqPc5aY5T2W
b8z+u0gj3po6KFs7kvYriBl3bd29qDC+6brHORCniN7s8GaqFK0t1246+FahcmZBAVDBZRqmfh+H
1kZ3jJ/KXlaivku6/BJFNnpaNhcHAGrWBQQ49FuBgwDavyXSF6gEYQnzL8N+I8FzgDoZMTQPXW8K
MLSI7v3QOYSGNi0qKe7hNX41O+Q4tg/5dUbQgMoJsw/3e6vMQSnYAwxRtQ8yAyDsjV/Myr4KqSVa
NBo8YJRoFKX61zoGKLWGKJJ5cNfl0W1uuy+ZKC6Gtv0eDunWqyI0qhpWxHXlXpSd8ZINKJKbpv1G
/T5stWx6zNk5Uw7m0ou5R+fxUSG7kw7ZfS36nSGqaxHbGMH02jd70MiVjeaJAObWacYfvT+uNTf4
ZE155ywmzo7PmTW0qAypcJlii8uFG24dw9on4SgXgzc/Vj5GCZn9ydb93pednY2rVAQZdqqU1QZi
O44OoYP2ShvltAgvwP/4n5xd3zmMibPzcTtlfSfCieK1KPoSOM6hp9Q5Dbof/vxZ5eKbAOhPZ5Cz
83HQ1p6RBymlYCAol1EZHqNY3vqwNNi8qqthyu5kEmDBMchu0cY1IbEaJRMi7THNrszYusKr4XtX
2TcO9RQUvRxyT+4sSVvYMfFDgVNeGOwcD4QBZdHHWW92US1epGiPDdp9VC77WNe/JlZ51zjUSH28
xajH/9NrnR3N3THsDcOgJjdI4rvOHr4ZhnsRjNonN5f3Pv7sLN7mbk4meaDCrdMeTdv4XsPAtxn2
Hz/9O5cWcXYKd7umISsakmsvnF3k5T1Qdrv77FD83sOfHYrxRBhxUfeUQ0F8nE1wT/jrcc8Mh/Kq
CdXRuF0NoX/B3dK3rmuw4LMTHSzrlpr5j99PHXD/0DvnyotunIxCZE4IGDtZzDqOQ1RhgFN7HTnw
uJwToz66Aky1+/jr3ikDkucyirTNLYk/a7gLtR4c8nc/uNYGXPLMI0Q4mYYL0GD8IdWSbVGcVFso
sbMfoGCOtjFnIIQqi44j7yDD5zi1LkOfnL8Cb9ToVQn3FKjcqdz3Ig7YzVD/HX/4X7+J6po3kd2P
opxqCgLbsz/+x1X0o0Y4/tr+b/Vr//XPfv+l/7gvMv47/ye//QYf/M8vXj23z7/9YZ23UTvddC/1
dPvSdGn7n7o/9S//uz/8t5e3T7mfypd//8cPTgyIYW9fgqjI//HPH+1/ol1RGd//0hWqz//nD4/P
Gb93wV/U//LvX56bFsWh8Zc0XUQmnnRVBHN4eftb/S9HKAyIAWrIscAs/ePf8qJuw3//hyn/Mlxd
cFiAT24KAIL/+Lem6N5+ZP9lu6Znwc2UNoXgpBP/851Pfw/Uv/vhz9rHs2umYzm2x7fwP9txXd0+
n7dmWcWd9KBa+EhrF1G+yiUYqdp7TnQwHmMbHNgJv9ons4Ws6XQUieIhB6id8yYnqXRZBubSRwIK
KOOL7VtQbvPu9Es7/vOZf9VnGmrt+H9zjmdEfy5dibzKEjzwW+bvl6AF1ywj1hO7Bv2s3U/TrrXC
1zg8eiNg6cJ39/FsHyNYNiiMgmwJHpPz4+rjZ/h92/z7ERzVSTarrum86Xt+eQQ7afsxynWs5g1c
GTV5HxvufdOTijVD/74GnbUoxij5ZCt4q2r+/c0ZFZ7peKYtpbScs1W1jO3YnUvl75HWq8ymDivO
Nl0uV/UoVu6gbRK84ELLXvvRCCMWt65y3JdoCQto/nEI6U5bcyVYyjp5nIJqnWN6Odrak+vFV5GT
Ya0pw896y36rvTl7ak6Clm47tu6a1nnl2JyPYwubL18Jt6rviThfJpQAPrVWpS9n3ZYnewZEanjK
Hg5I/5KUzHic/d7ASGrKH5kQ33ozFi+9WBcp9q7CQK89H5Mem1ZITTDIKRvp13M6QEMGgOSKyzga
jtrUbmMVnhfzLebfJ20qtqWIjhLXSDMST6WOy5D04GuP+zyFBjfWG3NCl1JujMDa+Z65l/KhxTiC
UqolJcDdjIbTgQkE5rvjglJqu5aAj9t0e1NA+pJEk/EZcIri0lDQT64cgL92JE2pxrAubRvX7do/
xIm+A8uzmqgcnje5DK5LczpCeizUaWPSt9xwIHoaGFOFW6OrNlVvLrW7oAlvR0Dyvm+D6vA3uN+t
UtyOvTcCLZ6V7nXl9buwQ8yPFcIirBCuVwWgzHnvlframtHP6/k9wuZNabXUhsH/GKMAQo+FjrS5
0+vxLsKhRJRy74BS7IwGiDS0NPiEXL3Xum1QF+3C1hsvMt3Zd4NxV0JjaM3w4KTVcarcY5CJlRaV
96U776pq+m77cleYgMjihnwnhNqUuyT2vcFBK0J3qREYAIWwxLDjyh9soBQpbMN52ZJtmONxX+np
JjI8xHEpiuNvaeMt+9o/NvhgDRGQT89EQsqurs9LD/+YAi5B60+7aMAAOgvxOr42R+yJmmEDbyzi
ZjNZWyOaHjKjX8O3fKwqa8s5C9J9edUOETVxzgkpFC7eAysHBIiSix18krF5SO1Jyc/aH4EZw5mt
n0JYDpvJq8zV2Dsrb5hvhsyCBhRFctkWEU6PmgtVx2/vAqiogjhGqR1d08c/WmwSVBZOnm3wO9ig
mm4WoTQe9NY74o3x0PBZYZ3+6PRmTSDz2p7giQJ4qd2S8CKtPOjZo6PIZrnFmSPDCkhEV46krWx5
pYknPWKm6OkKxTyGT3xw8o2C6JUVzKfUj4NF4M4elvWEU6r6JW0EuGlsrZsvLtbVQiSYogw72b5q
OuozdJKizi6gmBC36CDGuuAMLQ83DBXU6TTAAgLyIE7Hl7507nvPeQ6EWS20GZylpcMdndxiU4Dk
dLv5MihhDHoAOBp/4xrjvhPDjdZ4a5EE28DTUR2jRjfwlY92ADn2kQXPS0tOjbgXFnmRZN65DaAd
gBttNR6o39zJiSuLGa47C7KwwFBgxo2wyMa9jLu1UMw9g/IPlsZ5GPfNxNRLO+wQxS1HuAPwSrBi
A9lme6vH845HWAJ2o8j/lDqXTXusi+jSHBDOaubOVjxxxUPD/WSSw55oIEWS3gYD+VU2S2C13U2X
TnsNiLiI9J3q3yyolnmAgD96NMJ4yTg7YEy4LGfnGJfTRd32BwnlpZzwmEnBSI1SVeHlq9iBBSy/
tO5PgPOrBk1WkwFSFt26DqnWpo8mw98kESLEQoFcWsxey+zYbPsOMygJGj4eb/xx3Gt2eolebXKc
NQfWrT0Qw3FA93gWi8fJL0iGJBQdMW3b6QsEGqto9yAZd4Pn37Lo3lZ5+ppGdGVn2T9Rq9zAeYYp
S5IzcLRpY2WMvkC4j8A176zWutGRQuMl27hApZIX0BL0I4SBIKgwD8NUmwQp+HMPLGWUlB0Rc74q
1y+pLz2EebyPiTw5JSCOLFwl1FGAyMTwoRTacx/4d+Q/TnBfOACLoV+JQHOA+M+kQ/NXB8j3usrw
IizBYto/pDltRjsGtICJzmxBvAwyZQiU3xkSGbK9TYL0ztA8AL3GIc5GFPbkn+zgBo+9rePEBztK
ARhqyWOkmw9la+7JKYCaoqguzr80WgpapU2PZYa/AOC3wWhurGS8SAaulkAoV7nVfQUvzcKP/1CM
0zzI6471oEKDo5HsWrm4Z+8nrzkMs9uuzbkh9hY5GBtHNoyg0ALlTuQ7uMfQgzQlYuSvegZVtZ+Q
5SCDWQy0Xps2zpI4yS4h+LIOlK1TiMn329TTLP1RS2s60W0ImxDnTkJI/fYlnLb73olefaw7ChMW
UVzsR6yMqrr44jTlkzV7m2jI7/Is+Vo52ETCoF1Ueqw2vRivFclHBQlhGOBJ34KAYHUhVR485YYd
SBKifIaIB5RBWvE0zdkTVRBU3zwDWzqkGTcRM+Md4l5CZrfRF1kiutY8CrJzltwwFTtqqE/QKwBU
xa9+BY9zwnxuinJMeUH+yH44TdGhr4CTVRUH63SfJuAlfS16JdkwEoGfWNsE3msSilZGvBwrnshI
yc8PCFnoGHC8Zf6UO5hWoG2ssuLYFEvQja9JDqqYmLlqqdxqma/+vAjGlrZ1GNYpeMZFDEYl9uxk
lYn0lRQjGAbVLH3N+0PLVxz9rVZM667wWR8jc1s6+N9IgNvBjEOsQdxlqXxWOWJcp5hZLLtII741
k1nI/Edmz/dq9Bq8fDmmCWJhEUc1Q4Mn1HTTrezjHw5Oe8vJi5dQLGBtigyaVA5pnjsgJYOvMuSj
WlQb+AmzOBsu9cm9oAWxQFj5xXzlUiq6GiL6UxojriQ9+e8aq5tNbMEhZwqAzEZyzo0de7uTk/PO
c7aUBmf5wGCl12TxhChVW9jK/wVTHOSPGDDx467mQ+MuelXtV5RcEKQ3PxBo+NYAF2GOYCsTISl3
8N+TyW1qOj89gE1LcHtPuY/psusNC+C6J+RVX7swXInRJPMxfs0D31w1tvxpl/2pbOJ9Djx3tsN7
3aYDOZdsHNK729ELrjT/tRqxkQdU9ZRl3l3E3AkszOySLHvyJlrEHV2Oy9pNLe1XQoJAcx1w8V31
YJk+/G1rGcFWWul1elnECYcgD71NfiQ2CZA+Ty/BudWrlMVO4rHR47FhZxhcOAyvqQuz9cCxepX2
chOP+QGRMJ49MXt9yN19MU/DdzEDji1bG9QsRuRYbTAYE6rlCc+mQR9wMgMX14voYLO7CCt6HkqZ
AGaAjWzzBKVp6Au7vHWG4dmwH5IieX2bnwjB7mdzWuhDcUGhW08Jst0vA2ntKP3C/EtdhN6aIepo
i7fR3A8hOEZAyzPmRCENY/q0W0XIsRzbOx3gJn5Tr0VdnOyecHUxXIwCQFyHdTpDCUHYiF0UFj9b
dfVph5+O9PJVRaCVOL0AnHczxjUuyK3hH0znstcNJhcSARftqnCMHbOSFcWA5wzWfl9FRUO5JHYm
AD51re8B63K8l/l4b8CQidm+ZKpzAKtjbKj70kXlk6zrgnEdtCm+3q516zXkexAq8vJm8NqijBta
e+H2QAvrIjv5GOGSPoklKbz8MBvLAoDg2tRrdyv7CWMuNjlZp6+N634vUpcVnLExq+njN2bPevvs
Gc28RGG0hd7dc7ynYS3E8hiLuWu7CE6UyT9MJd8yk+dUGL5TNI8JB1cH0HUKrl56d7hCR1sfTum2
0Gc+n2b21EKckbdogApbuXvv9PykjUkrIsYk20XfDMI6TFP9vRocXsKgyssdYzitGLsZg3vv22G2
zJrkSc9JluiY9ixdPT/5bvYacEMl+MM9BYZXBShVqkxQOppre1KDP/I57OvgBHroqr2D/SNFaxZF
42uzjEEowUjTNR7WOWmAFhY1G28caj8Ke7zC5+kwaAdbmjvD91/0Mnot3PA1MMgdSi5AY25xEJE9
Q9wAUDlVN0UZUBhiTPfzVCJhs03OFd41rE9l3SVxwpGnkVNWIrOTbrCFJAG/HPnwdrzpSdOiy5RZ
3I7OfTFmpzxr9bfbg26OuJDbO09tTXXNdqXb9kNTd8fBu55S3n9y2WhaDTxzxr5ilSed6jyLSAHT
htT5SfOA2MHN3WPnscZD6l4P2ajsKX+yZU56LtkPmCYuEta2zKNzpNP/rPORRYhlJjaYFtkUbkYA
jouMGwF4rIhskHffIwjQW2yewuDKLMQOGq26C1SXWspTCoaK38RPTHws6FJa10zFfea366aKvryN
DxxYaTiWdeJIu9IE06wR1zBk/KomJ8e3p6oiEcIo8i02VKd+KCFEUP95b0bpZSmIQ6jfJn181xWL
BpKu6qXWSy8ddmW756pSN/QqrDDve06uzAj/buCg5bkaF2OvHACRdZ8EHOlZ+YO4N9eFS+mGXjaL
8TsYzxgzFFb/pKT1i6haxyHNFWoYUNE4zdRcQ7e+eWthYXI+MPpsn+NglU1UjmbJs8kCtwI8+xT5
MA8HPOf89OFtuX37Haf0yMBgaqPGuu9gKWcCPKZ9rZymUfPHpg9d1oa60+47nw3Z6ItTqixKHLo+
VwtYw3hKiqd65DlVv2ixi/ekRligOspQfg8dNivuuk9Vlz9pMf8qr55QQrF4+4fOgsrUduU1L0ak
K0+/+Ll2kRNpgNJwZfrdc5bdcXoyqa8iu+TX8SWNyrW6ElDj+mfPCiT+A6RTbX8Vxt5jmcyPoUnN
oHqDt1dJEUVitopR6MFJiKKpkQfuFTykZ/+Mj1nFsEDqSyXEV2GK79HMRqGWj7eVQsOFp8N6DIuU
AwabtNRPyNFPFedL22i/FrN1qoNp70HBBEn4lEccv94mxCBYa9TMLPLsewNdVVg9AbTkUmCIsrRM
Y+fm/WXKlT2vL2dt2iHaXascYOYtGxcXcbvgvWxM2TLkpD3YccghZEL2KTwa25HLwWkvZkldupZh
wYdf9NUQWa9Gld31mrn2ZPeST/O9FUoQ1/Jm9oy1QdCibS7niNlWFxwky+oUe8Er+8PJ4FhkTMrR
tFy72HeqLTrwkyfKNy7VWdF0NdjUDbY1IgNtnb6dcHEfe52N/iCyCzX/3w5GFAm8yijk+aovVOzc
Zzo5KeE94lo9LxjWN+PIAbsJxnUpMb8KPfJ/Qz3vcqtnDeBsE7JWgm/nFMvWNxTxU6bFrwJ5gUiq
m5ZhJLLglTDKcpDppR4nr4HWX0d7NVhjE+vM2aPn0qcmVQsw3F6YpcyBibjwIj12HQl903z2Odqt
gp6rSd388KmeWzlGtg+jaJU049fMpILKqJ4HwcqVdkvbZ49G9zc/u4gbU0jxoTmAhZ0XMczBvnlS
a2pB91Ot/mrV+skXjBS1ZuiVf6/p2ktJE6u5oWYtvFpy9g2/PRLXYQT4Y3PtICx260ef4VZnOFpF
3r2aLrnXXWRZdKMWl3y2dnLkiPL2yVGcn9SqV9fpE4jfpyIRO4I3tvbVdPKnRLsCOkHhWb/Fg/PL
2/j2fKjWAYyRrKBiAyOkOCrLte5pWAyxIKsenFUyWh1Gi3z6kVJSr04oqv1DhklR9LsiE08jKhq2
5elaWESoiy5cT2X9XfiMdQNDmcUxjuWLZnFEDIPN23yPJg01q4N92MhNNQeIr3oryfG9rcxw4+sl
6cKm2RupB6ct7Fcy4z6ZtvLSKKYLtQCr9hib5FXUzpGtaTXoWDIV4cMQhq+ljk2iipXMw3yHp+zN
W2R6Hpj/cpAXQdE/qAZ6GyBqNwEU7adjtaJ+dVrKsfrZw9XHHIc2GCEUa9OEEUfOnu+JkPST8upI
CxwPe8wMPa9BZ6AzqnRKAnBav7EDRtc4zslG/Ww1ZOEz9+1kz4qCTZKcd2lOHlsE6TadHa6oRUir
ukBYxjSfeVEguaM7XhRWOG37UO5zwog498ovaMoRoGNTtiyxUwkbnpHCuHQL4H6bJZe9xqWpa1gt
sjGb1hp7wbIzsHu12AXbME+unZZaK40yaqdxGyAYGgIddvsUBRlr6BCu1KrdJsW0nQgFoqDzop2l
QUltw/S5TDTuunAIlyB5iCGO7EwmtM7I9yqqcfWbSlAaAEJ5addViFEJwblvcSWrQ9vG+SKuOmxH
h4Gyxy6JYAIXFaBPbteV0z+QOH4QwVj/CGPnW0REzM/Hr3qth6xOpnFP4YW2TPqTqfXJDU7g6cbl
fHCVEQbeWUUWXuhRo9HZ+UvXCesqczLUXnnz0xpjrC/UX43y0qzT4OrtbypXXAByM1a9o6ikAEmb
T9KUZ7XsKmHBCQGGokWywnF0eZYx9cF5RU3kFSsVmU37dFMWYmVLf6OHGFumYOp76tGIRunxpvZ8
5OXfurDaUmOIT4/+dxbzf5QN/HOe77fE4H8vYbh9KVTGrfn/IGVoKj34+ynDu+fuZ6T9n/r5e/Ty
W6rx7ff+mToUf5H5kZ5rC+EaurBJQv6dPrRIBHrCcHThWSYSE5Xa+2f60DL/MoRFp3sG2Rd+Tjrr
n+lDQ/6le46ue1K4rmHZjvM/SR++UZt+SfWYjkVKTpIapc7b1vXzEnAKwZKEMplsaXriSfpCXPTY
bl5MRjvvjdmWO6fx1EGD+GcfRuGVsKlfDBqzPbq1OZO5034Gg6bt4taE5SuA2s4gQ8OoOU2BHZ3I
L2/m2bOfdXNWi1yAj0XUhpc6NHJvcDIIdLg7dmRYruK006+4fHxPxGhvktEY1wSqi3Xqh9duJYZP
0lxn2BgmFW8uyEl6tqHrluOe1QMW9ZxSl1rmmDyWMHk7V/HRtfI0OUG5qUt43l6eGvs8Si6zLKaO
K6YG0zHyGsSwSjwFz3mjp3siwfE2nAO8pIe+vrRAByyrwJtOEfc24tv1J8KPs0SmemzH8QxGmEFK
0XxTT/ySyKSGuYIkHRTLyp6urLY0DnmU7ccOLzYLN9e9tDlRznBrP0llqvqi3weKTf6UbKaQ5MDl
mzj2l+9tY63wU5w1l/MEzpCasZWRuMOGlGt3hesMnJD1L1PpD1nj3yuQVP/YjiV03bUtyUw4/8IE
ixmg+yEvWhLwxOTPrG5Co+sWpe3nnzTqGxvn97cTtkEanXQnomznPOMp4D2IJnZz9qIxxKBsKq44
jdz4hsMlISnkycy9ftEnhf5g29pap3rZaqH7+YP5lYo8/ZoD2K7RLA39lrpzZGX0yXj91353HNti
+TBMR0jzHFxmQaqTrT+gOS7LeI/QU17IrDgQ6hmXFGgmeHnh5eC78Sfwl/MCA/qBsgKT079LTlha
5+LYvtQ7D918jkpyYdrjozfk+X1rddm9gxYgtDr7ZLjfglKz7zzDe/Qd16bEsWN/t4v0tpowx+IC
DdhE/bHr9fTWcoz7oPmstOhfB6jLNsmi6Xlk2i15Vn7lUbwRcnbJlg0qMHxnsuKSmfECUxbfII8q
XPwp9JtuWFNpvY1SK7/pNH1e142RXBj54G2ywjdu25dSFPdN3LqfbOhnhUCMZ9u0bMM0eTtXqEHN
BPtlAiW2MVIoQmQ2wGjPHDhFm2npUSAemuvGxsuiYHZtAzJca17gBdYO8l09e8i1KUYMYyhDd/6v
ILZGZKZG6uVxrjLybtxnA+Rh+N/ptq2JOwktXPe4pVXGNP0g5k74P6PaCNL+xCWJmF2TfybafSvh
+G0CMUQ8Ch0YJAI/y3NAVCHREcjJJnStUn/j3aAFzc/EH1ZB2ayDRN8HidG8UKps1mHyFInsS46e
5D7GDu7jZeOsqvCtnQUcXwaqDU3FPF83zDIqs8hwlWUD+4bnHeZW9w7kN+5ZNsOl1Vk5ggftUmrA
52KPiFGTXttmLS/nWNv4UFm2fmIl3GIRtlLH8xXlCGCNtD/aGBDbch725mSFK46H86Ec4v40+jm2
iYGWrW3O8JlV7RyX0gIviSeidxnFD0YS7FPb/KSm5e1VzhpdsH0ZhuWZnkOB0u9Davq/nJ3XUtxM
266PSFXKYXdyBAaMAe+oHJVTS2qFo/8vCa8Xe/jKVK0diplRaKXWE+5Qq7FuKFZGfdZqSEd7fU+N
f+fbwXhEclJ5UOruZ+NV5g4I2KYAbYycviZRnhnFye0bf6kaobMXenZrunA6NP/GrPz9QNB7D6bp
o/HaVzig6REAAoS0vTYFHMQvf4838o1s5KVBAbYfL4VXxgctkfdaHYOBj0o8wWQSrKrMiXdD33zy
ysQ/0pDRtno+jmgAPfeDb+PIIL2N7tg9qYf2VRhR+KD5+IOQHOGrFzpQIYySxMhWMGcEcpGlJhjD
IkHtnvD51gnEbenEzhEsmnOs477cZ00SPhUGNlOp5Ar2joqbUOKO2GGCM3fzwNoIEYpNWOXdp8Ds
8Vsx3fKESZCPIV2NtXUY0gmd5Jxz6WcbLQvFNoQjJwuZntpafs8coS38sLQujef+KFUlegjdTl3j
FIBbQFQ+4FEPGKJ7CHLXxoYo+uBOuc4meGWoUyBpedMkzuvjKpuocwuPkIi8z81BJGejj8Ea1psI
zmdSfpMpeZJmddkxICGFB1ASFA3GrYp5mJZFP9NMse4LxTA+wDJfzxoAgSz8oeBX67bNwK7lUIba
blWkZMMl1RJv2eMOQttaJd8xEDWjCyu2OkwR/Imx5BqHM/12kXXjTxnRxIxa+e3fU8fVK3YaDfEU
IYeuQTqzrkdTergx6m0RLbNSczdD7iDWH1IzEpt4VPdDonxvpV1+oHajTaf+j4eY0J/8jreCpXt4
LxCB/P1QWG6UhqWnIMzkY8vmozi9toEOYTIUGI+GIr8WnQ4XjtR9X+XB0ZsW+Pdxa1Oo+24I0wB0
y2Nquo4t7CzgTvXLaBl91Sh8J0OpfuqcylhojSdPfZmvNTsEoQOhzdFBLMmh/Si8JK+6GoJhusDN
NNMyicmv3x+1hYZ4PJTB0lC6H77BzOkV7Y9U5zH/98H+jf9l7rENCzyeycRpEVCZV09COERaSVMK
0zMnXg5J8rlV/SW9DG0hmnZZqR5hTf2dpt4HAgP/4wBtW7NVi4SeIjCoz79e/50K4pK5TMGWuYxX
8xGC/Y1X3nSs/z7EmcT39/VEn8KdoKr6FEbPeMw/Qo2UmnpcG3a4LLGIWsL36++szsJoNXhSM/ls
9pV+rrCX2gVphNyYhWFLoUsM1Vx/+NLqSkOzMP0W6mW2pwfcX4JF5eI3XUYCl4g+XJl+4OyqAmgK
5iHeCRLL1hORhwxhZFwwqUiw4IoPhaluApdiW0cIOAQZxFGxQ/fSXQeiMw5RFbg3cZbgAKPsEJFT
kUSn3d/VBl59oZFQ/FeXZYHHUYJmysJN+vaYZO1dQpwB7SZpL5XBVIzblE9nUBnXPl7tz7Vtgr0I
LbnR3eQ7fiPqjZUCOVHKdPzgil4FnNxJJu8z0+KZNVVS/Ks7KW+kW8Y1rjvR6OkLte4vjkA+VLqf
MxdPIU9FEOODC/vuITG5YwlwTa4pwN+reyga07DPJ+8NrZKPTts9yqx9VPn/37t5/4iYlBWmaE7T
bM29PjBses0yDwWmsTjhLAzN/BTY1YAKFdDDxl+bAQ3burgBcFN8cIDvZmBOqYsYMsp2PJw8Kn8/
JPS6HVcmLs7psAaFp7SA4UcflW4TvI+nq4euRfW/cT+aAI33J9bWAcHxfvR0Utar/Y6DnSZCx5Cs
GXDKCx1gezZtxl0Ce+loNxB68BaReJEyE+dhVQDy8OQGu4MUdwp8SPuwvvv3NbhSk5zmKdJ7Xtio
EXGDge3++1TIPFF8+loBzYQ8O1RlQqveFQdVGQDR2u79EEf0bdQqPYfgsGhIWHI1BpDFygLYWOQr
1iYY/WPUIaYHZP2QZAM8B7zTdv8e6DuIMwN1eBCQ1nINClPXd0um951bKRjaSOQrjy2qp8AVu/6n
ksEeNtQbLerQU2qSYBkmKl0AK+thQYMKGGP/+zoMfW9J/VJf5X6LKV9RLAdHL07R6JClKXSqx4A2
WKS1LGp75xRxjQ+ikPfPMacZgLqmGp7HoVxF0VmWlq3nVArYSvxNR7mPahqjjd08shpoq4+EMt+/
CWxQ8ORJJtkDZbyrm03DgCrAyUNZJGM/P8UuT/L/z1MMvwBwwFQrcFUC779voKYEz47acrCk+Qsc
K2ifBoRDgEWI/FwH69ZR8lWguslRdbKP9AL+xyFSNDA5qxzf+0AfOp8bGBplNd4yh2miwoHo8PEh
vr9y3HMmKZ9GJcwhA/r7EFPLiuoGkVDc2gPj0IidgqdlWPhIepj5MQ6bH/++198fFiV58q2pMks0
7V6dUitUIhGjI0hnVICrKpF3NSdg48dHdlX84ulnAnZdG0SFCY7lek+Nkw0IYrn+gjoFyD4hX8NB
xRluw7AzP6hN/I+9uVM10fYgkFBzu5prsq6oBr/GA0m3hu6uzdbwk3MEh2AbpRM16t9nUX8/21ID
0jQd21KEHSiM/33ZSBGjyAyxdI7VfpGiWQygDGCJjQEbSCVTXIRdaBs/xz25U/v0po/Sb6mt3ti1
L041ElPx4OS3aJ/zsnXK77TaTmqT7QovCM+0/ld9CqtVz2v7vmjol/579O9fjoyYWr5HERR2zzWR
xB/wYHYGPGL1Jq3WIJ9g1yJUs0q7ftyrYZSt1KBvFwnctdRGdfzfe3+fMdkE6ECuCNY1zXo3eRjV
OGihz2QlY9S4nUH9PgdtkBK6Zex121KBaaAK/UFN1HFvhoIn3ky+lW1jgKqQH6lcvLtzqAkjMIJd
pKHq74tuSRZ7sDQ9ZWEU7Q0nI1op1LnWnnN0QvmRTs276IDkxLThYOk696h1TanDSFJIRJwxPBbj
HcWEhlfO5zILNkby0NmEKuXgfnTCr9sEBoUVsAkeyrBTSERs8PfN2pYxoECR+IuhtsyXoisRxsni
GBfLAVkGlZYnhpnk1W2GgAAek3Uc8KZzvWdanOWpwmn8GOWfBpteiD4GF5jdXutHm7IP7XPWowoy
juVHPYL3CR2Dpq/EFDzfqtdJTt8atWsHFQyYsKwWrtldei9rdoZRqEscu3DBRP9+U8YtLmkIUPfG
Q6KBgvn3vfputmQQnu7Ci+OlSjpyNVuqKHqTIxiE9H4WnmO/vwBxqxZYBMcfxCDXXazpIrEzwzO5
CVXjXWDsk9MXeL75i7EN2337q28mrQN7O+r0YMYMB/ieSee+SbqfMqzDJSoN7iF2ZHj06uZcN7Kl
zJP4UPubfmFmALRDNczvSk2HwBvad0wtAO0ygMiA/FBJBdymKWULBQOTsDwvb+1EV2/C0lcPghIV
9o1wN5skfwBy6G3I0zSAPoAX/32CZ6n6v/I8bks6Fi4ZAe0L653yeDOK0oy66d5szA2xPEZDmVz1
5L63uJzs+zLT8HXMh5WPQNiaBDe8y13jJq/T5KIP0V3ZeB9w4fU5Vr4e1JQ2eHRvmOKvH5g66Lpc
CZkgWwE1IS/dpe/aX9zWHLfCbUCt5uMN5e8AQhDADkqy2qncEMO2d3prXUwD9FjQqruoBa3nRGFx
z3z7jDx+AuRR2cjYf5K2QMAFC/MHQ9WalRUbOZrr5GBY4n1LUHq4UE1BWCdYRFYsd1mNV42idrsS
OtNz1AX6N+7abpeBWSMwfTCryc1WUb429P9XNXQtWh3hsisJ9stA6VbCqkDOEi/dVD0oSVfS4eDl
XK4i6ZW3A6joHImxY6r4y1IO3kEZfRRRfNNauFlhIPZJ+luX+aOjnLGpRjbBA2fb0d+asEsvviHT
GxUF7l3s+OcybM5Z6Ch3PYxJCp+eXOUllWWdR0j3q8XE2DsZpYwPjaveYmYrfsDB6Y6jZ48HD0z7
MSvDrVnHoP8s9bPslOdWw0ZcVlV0Gfvgl5OeZFyMhxST0k0CbGcBczO5LepJPwaU3aZJR31pGbG7
V63yqcta85D1Rc5rRAYHV8aTaEw9QD0W4qRp7WOYUlpXeMvvlCK1VvWQDI9h7ZS0VPVLkzc/qx54
MYy57qCXCo+X4YSLVjeDQ2gp1iH2Egf0kaYgb24Ed7qBF96YFz+yoCn2RVWLpUoB6qYui5NR1Ufd
EebCsS3zjM4f1ry4b6+NVD/naap8yvJnW4wZ4H3HOLtldufmDtQtGTsbTF79k1faN6NmKGdKDpsk
QPOp1ip12wyBe45dnIMxOdwhDfqzbWJ7b0r4BAlFjJ4OH4pxcXeKAxvmh2HddhiPTPoq1ZdgWCWy
GY5SFXdKmNZLmIzGtkwte1eH5EKqlOFeN3q5Kqh8URv2EQsJje9KFQGHD4tJ2xTfrrICSzyMpbyF
k77H9rVdOo03HuVogPlpXe3WcOIXwxv6jQNg8ShS1KIUNTi6bVJ9zgWMON47cRXZZ1cAbdWCVuyq
FAlVV0MwFwxscpuk9Rcry4tbL7F/2VZYXBq8L5Z5c1tP7bwyV385eE+cYW09mfbRaaV/yhutPoda
/+AUsbet28LZg9DaSdUZHkZXqddp6y9J0/yzP7jJJg3FFwX1z0NWVvoiqM5GdKTZIIFaB/IuE+jv
VakeAtNGC8CwtORO9boY/rryUZ3vXWTiuXQZqCzTMp2aQldvn5rAtY9bZxL5NvaBRrxehZW2hhwU
LRjGR6+g94EZ+5vygonVrdKcn8bzR83N78ZStXWC2tqgxue1KlUuSYQC7WDnJaqzBhQAtYyX/03f
9BDLEu5HK/osrUlqQck/UIl4lxoxHGJUACLI2E689b+H4zo+Z5fJdJFY9cTjTIujWqf7XgerVyU4
1DqJ+vzv19F1eMZkS8FR05mBpuLRdYOzECiVOr6lLMoym4RigPHHujQOhB7m1tfXban36zHqH/+9
2+sLzW6JCmnb03UEFnGNYIldJRqtht2OyI91mcuEP8XjLlXz+1ze/3tn76r17M1TdY8GM9EG7c7p
JPx5mdNIb+tQhfKRt8XRA0Z/irQR0HiLfHDuogs59o22LeBKrnWD0qSCFdsH7/3razuNwbCp1k9g
DApmVwULUyStPxjZ79d+kljhGverpYlaDxB9IgGZwLn94MCvewTzTrm5bZtohRLd1Q2F1XJT6D0h
pVQorvoxeNIi7tZuIbs1r9xlaCUbNTAMiq9BBjK9POQ1qoofjOI6ppxGQWuXW5eC0/u8uB+KoLTc
lkO3xxi9OnTADTITEDeCtrlIUChXxA0W3dkphce0iYcuOod+Gy544z90edduxhZCY+F+aPB03WNj
P8w3NC+meoRGQfhqxoFH7LtDAfR4ztlF6bZ3dgfHUbSfCtc9q15SHU0t+1FnWvEYQbSoxX6knxSC
xcSBFiizoijd5d9n7DpdnQcFImKSnNDprVzdr4oitFiphA/U3Q3PfgvOYLTU4TGpjHiHvDCw1L5f
EWLedl5rfJDpTzfin6HgtHNicqoz5lRdu64rJHHZRpB2INN0tJ6LjOwswCf2g4zctGes1t870lUA
c5x/0g3AUVdPRC1cxBKKkR3lKDGZcXkocFq1HcgKyd5X1Z9GAqA0nawZPSP/GabxsEgD/YX62Hdw
rV+9uoUwZtobZxhXCEI8G5YcdzXIeIHc/HniwyOyZ9wI5SDC8VeQFvlUg682HpKB24jcE3Juh6tp
WHQLPcidfTARHAKEFfe0Zh89Rf9JCk346ofeCnH2Yod9WbwI9G07muUaSjgmrT6IZpeHfp2O1Y1G
+nbmsqLDF/xAIqze1dnPWFczGN2+WNLC/K4lTbzVRm3VTLTMMM/PftP9UvJSHuCBPvuR3+7Mtjyq
9vDSqGOApprc+oBGAhfknWEHsN31alNQjzzZ2Xgs0vogwUEdm9CHhAmwKATPzLxq37SWQErguVRN
hFzKZ8sqvL2ITeAUCl6KNGpvmC3XaV2V69K1K4yr7u2OgpJqxAkMWX83au5OVmO6kS0lmUai3WWA
nEPy0F033EM3phfD6Hb2jezcDVgsrLTt6qFXzU/w89Xlzut0oHqKdonK4VPeeptmdE9a7xTrIjGN
7QAJzK6C+1oYP+zRLRaVh5JtXT72sYdk8ODt9OzGgohgqvQYR4nKnRr3uD5a8bJGUQNJoB7imHTQ
j4O/sLDHcGm1kBpGV9v6QCCzjN5d2hl76xx2n/Flz+AZuKyMPg8oRmJju1RXjgnswGuRrMyMZDuO
UbEIzdBYOJXY9Sr1vDB0CRw1qPhN7T+kJdGuH4poKyOABwaGmhYedOu88bfwN6CI6Ti0j9CCYCWl
8bZps69NFj9PlXjEd4NtGgVQJ3QHgYTOkIu4V7xTFQa/SCwATOfFi5S4UiSIXa+NoHrxEJo0zTzb
glRdDgEc/0HY4U077pqqe9F9rGLqcFwJTAMXY80lsuyL436F9CF3BBIIVSQLS/PLhab6v0CPbxqe
u9VYcUNWfemvpAeN1bZIKuqAkmVemajbIbihFu3CkkgMZqnod1GeI1qBHVrZFdayzG+TOEKfDZDE
qom0JzWmwYPL4VmXTroJ8/QA4sxaKAa8mkHbjUWIMInRIzhhlUDMjf6gW20JN7l6GGx1OxUKFgj8
oeBRoF3BgfIYfkpJFDvqmTggPiiJvMBmvLU7gviCxzZqIK77IcKChnlGYmfNwUSc5JWv5t7eG5pD
RDLXJNYKS0V/ohZt7aSEuQVaRGgp9P7wEXQOfbmoV5bfzE6vVgriv0s9ymFQNMpNEkNZcS3lp+4k
j4qIxzuTJ9kVSXg/5P2dU9Y//dzuHtLA/NIxj6Vkrs9B3m0kRE1lFsWOdQY/inUUW2LpSZx/hqor
V7AOIAA7abLtCqLuFpRAiLpt2fyMK/RH9QEJ8sTHlLsNX2QFad0uYgD4wxJJnnZbCxsH2bEflqkV
Znd1OITrUPF+6qEKb8fwxcUZ2udqKL+HUOJgeiVyIaSWofy5yRK12EoLcRToQxUkyAR1XcojtHgh
EDoqPuZ96S6spFUPWntr0z9cDq2w9l0XdIuYMwpvVy7MDl6pmyEqK2WsLu1CeRZlai/70vAR0xvR
AmqIXuPwc2yF8UqvoXJLm/aJLB60BiGU1s7oJeXGEjpnu6A0qy+sYZI4IpnZqP6xYFrZCIcMs2gh
JIn+U12320CPuyVVESi1rcp7WG4qqT7JFOwNTjzWabQT69SkTcdE4cnDkEFXdOrmWxeUN/AHdjrg
/W+8zk9h7fqfLaatVRa7T7g87nxCM9V3fWoQ+EUUg+0ckqH6FKUix10gl6tIGO1CpaT9koxRsEBI
BdRSWnUnI0BHsNa8owxHaHFQY/cBBXtckHzBRW6Uib5FWO12cluFAKmseqgOxvSnMssKVRcv2vQq
wieV6ZT3oiQLN6Lg0/wnEBaZQOBYxz7xbkTtJxHhkv4r9Vv/1tc9Sg5hcJw/ZWACbkcKW4AmRbLH
zLa8MMt250wGFJX5ZFoIb9ShMioboTtH1zDcXRTVPU9cGTxlKTOmqbbpznXi8MnLC7loXTU6x6Me
PBX5uMGXtXwY6Wc8BIAw9Uz+qOu83BmN3p206c/8X2fX3cmTXoRog91jTYTO/+btlyAMeqSEWWb+
7nXBFErdlh7D5z++e1tm3jZMZbbYNOJmKJp+d7WZeeGr74qxWYDdTA+55a0KaD97gozmOP/x8qE5
QmHUysU4/337af4vd/K7dozLHcyWkFyvy2LKSQ2K2nUO/VCVuoeIcqGbp/nP6++ugXN02/iYtvND
99+vWtrRGQ/UaguVfJ+oZf49VJnGkshqLkUikwNvi3yjabn3BFd7H2tm/l2Jgx5qLqC7DKzPoeMN
vXEDT38yquGQTdvwwxr5AOGbFwe3jX3nx6iw2mn3hH7ncd6GK7VmYePReRm80twb9RfXHWFydlpn
HdKKB9YfDefgQEF6dmqebRQUPuM0Fd7gG9Oiwsn3YYSy7FCoaDNOH41KuRh5YF5s0duXKgBAMX0N
OiTajVFGsp6N+bPSNCCv/XNWVf19PLoVgoHVfVcZ4YNKt+Mh6SMagLEX7cNKhGj3RMM5z507oWZJ
sfT9KFoOKLPu5oVjq7TOiWyBtrHqvBEwoslSpNIgPpGXSW3iUf/lxH3xM0CkACSMyB/sTM23oeIg
pjahRcvWxhLPFuWXUWY7VwvKn0MWPFLgyZ7sPs8BvDbuqYf1eZKZZq5TpQ8+W1H4bd5sOKA+FFjD
V6vKxmVrOcldhKz7vo91d4tedHIfOTUqq0aR/7D1w7z5uFJRMs1G68GSNQo2umzgHLraDe9/KtB9
qr6YXo1UDcNmir3UoGSeVF/1eZfjdik8dTgS9YWbMCqaR8A6r0c42QDbVVF+Gz1ZLwXU6zufMGWH
imW+SxLBDVNV4RKccv2pzWvEGlBPj0tiRV/k+SPSER24DBtEaazmj76jaKu8qdXt/KvSQ02KoyiA
a8XCGbyBrWn4FKOnj05uqntQPLg7Tev2Wm0ee8Gl9lQ7e+wM3vZ+NLzMPzbQZ+4CLTvMa1JokQ+8
EiDusp35DwLiAy6XD/PSY9vupOPFl3lLpqF/zmxF3sy/VTImsvHhdMzrxR2+9vao+K8HEDlavarj
Idy9DqJqzXXYG2IzL5xGtdgGpHK/D0C46b5NkQueF7Zjqniqb4DznIZlJFF/LmPxo7BzE3yu0a6d
NCb0DZsASTBPz17/0EHJTmAwK+TnsLn9YxkrCZ0E7SIWf/1WKS6xKOvjvMrbFuYlCDmzkxvr7OD1
Z6VQNl2SfP1jg6//ziv+sdUqA3Sn0KdB5IehmL3HXt9tbvpJ9vZ6jGtzP//6dhzzxz9WjoxA7HKE
eefv3n59G+j8w/zn7VjyFCagQ9V8Cp95q07H/TqYt6Xffum08aYt1GKHoyXqsXq1D/LAODtlZZy7
ynaGhXQBoMAbjLZK6YSIuE0uuY04117di21DyANXDmmt2qm6YfW2tupH5bKus3z9xy/zz61uIFAs
tMPrJirHsPcYgJycoZ7kKKZdz8upNY9BDadiGXftFO3/N7J5GWUMXjwheB0MiA9tZZq2Jx0Ez+tH
xW+N9VhZcinV6gZwX3/KrFpcyqkvTkB9C4CbIH2ocPIcqTD4Y4VIEOhkLIxZLA6MSw7B8yRphIXL
qrLvXbQxjq8fayREMYTVj/MK8ybjWDzmZtsfXzfpq/pnJ6TOPm9t/hPk4XPTq9nvbRidfIEHG74u
8TqsxP4SaLZ7eN2LF4tvQVsah9dNiiz44Rdi+P2x6tufxF/N74VpUyI8nVTErv8dplcaIS5s9Dh+
DyqVtEmpMe/fRgVrFZ0Lqr9IhE3nog/JZiHSqfhicqbmBakKFGggRN3+dWCIWVcU7TPxex3qWWg6
tG72x3YVi+Z9RULy+t18ouxqJPOh/r1723aaSkoIo2vuXrctjUk1I5fqjjYvHcYWFUpyA/Km1/FZ
GU2jQOtgCc3jjQ06ivmgIPo/jff1CjYVzVJXRr+3SQaNzB/A+O3bcRvkoku7i+3t637syRYHMXVt
+za2FoX6pWk0PeJi013QpUT8WL0222reN4Q/sYxwPvtju32QtMtOr9Pt6/gSnYrEoAThlrzv9/mk
Mcr7akg8kvhpu+jlaUu3wcTg9XMd9ibkZ6kREk7noEaeBBhv129et9mqGVDNZmg2b2MNVD9YwUou
N7/H5hrxarAmJbZpv1B3UQ5W79rGxUuRl/O2Mde5huxM2KA2V4r2MgpknTWy/PmTHBqxHSTIdjjC
/lkX3da2ISYvPd/wzubfH8n5t17kiEvSZ/VlsOiGqt6wpY2L8dD8cVridf3u//36+jGRlnu2MrQf
p1WhS9eX+auAK/G2yfmriK9Ud0ScwEu1la1KcfEo1Z5JS7fKtPd5+TxzohsjdzbztvyD6FDNbAzd
3JBtuOfGwtd3WrhX+vqCxL97nrY7733+fv7Kx/D9be//rTivM38vkfQ+T0u9fZVNm/9vxdfvOzOk
XRW0K2TDtprGm8eNRHmpLeneaE28evvKE75608dfPSeiy9B1F3o63aUIlPGmV5p1YRXI1af543zY
GsqSN2XQwOBHAaHr3HRbCbVhu5z56QgtJjcsCbJ8P4/WHVz73Kj+H8ektYN9Lipsg+er2lXF6xJ/
fFR95Y9TJTPfonOq/L6q8wrTx/nM+YH45ZttepbIWPgd0i40rfUNYq3uVqtC+9KqxVeQnkZaJC9+
H0RI7Y/jOs5c5yUW2TkbdeOmiKPbhnn05JoK+qg9Gk6+23h4dkDTNkv10g9KeuzxC4RmBDnQShrl
pddREiOOV06wWNIHJBfvQ82l5lSP+jltQ3+FZEB8KHU7egoRSDSaMvii4yu/6UGhbuePmCtY9VKn
KPacmX22V+uEJr/b+S9AxE5AFopPneskaKuaxhLluOA2dmjAWpPrbNGPAtmuQt46PYH9PKY2oAcZ
NX1wzt0keaAwcW+ErbWJ4p4CUY9wgUSo87OroS+BVvh4J4Ms3/ZNEu/bLBtX+BL1pxTuVAtui3/n
z+SUv/8z9PSpsRv0p/77av4vEtWUt09rzKsZtQXrZvJqe90W3er+9Mc68w6SNKlOAMTevn/dzPz5
bY35Y1Wh5WX2KgnFvKu3deb9ve7FzL18G6f6l7eVr5d+27aulBQ7ZXp4O8R5tcrDWvKPQ8lQY1u6
gRav/jgtV7ufN6G0Tr1HFW/3dhp+H/x0rt6GNP9cCQcdV8Xd/jHAt0Ve10NtNFmbZu+8nqF5n6+L
vw35dV/j4B677vC/RnU96LI3kcmqTB/JoPfD+mMfeYkGrDv0P94dzn/Xcl46j4S9L5LPQkbodw7F
iyZ0okC1au6yOMt2chiGPU67qAubLREqUOTPZa58a9pB/uIAC7s2f4ZRnEw6avpjVHT5mhxVPedR
XR1Knwpv75oNqCsNlpZedF9wOT8i1tQhuxdvEfAzvxrd9Nh5ZnNvuoB1oBjER88szdNopOa6rcT4
Ke+Jq4PWaH40tPrktPMwDD+7oQyfPcrYq1gZ2lskQlwkZ6jlUAaQt/MP8yIkPY+/RzyxPM0ah6AQ
joXlo6sVDZjeRoF5mnfcJZG3sfquvZ+HNQ+wsUMKv+wzHmKET235RaHhuTSbprnMhwh3ujrMh22P
KCLKRBqPGU2JhQPy6Kfmr9Qhkr+m84ZGt/N5yFVjFSGkcQP/ZNz3nZ/uClNr7uaTX3tJ8VL0wd3r
WTLjlY0w0XclpDmR6Y58EEZTbaJqsjkJbO/o0KjYSCfvHloBWVpUY/QdDcPVPOLputIzoOvAexFq
R1odBNS51z9D2WPA4zfGnkImJquDQNc+z28QMAz2oweWZDTacgloq//sqvj0tLLeueij3OJJBr1T
MMfmychL1PdhtzqiWSq+BdeVHKnRiuSQIMJoeQ+95omvKZYn61pY6GMRHCUmyoNaF+HbJHmL5tJE
lHzoMDuSjnKwmbAPvLC+AJwHvqO44Y3U0DKLc1S0KoF81oAP3+hUL1FM6t+gs+50aroFtJjukxSD
HkXTa2Q4ku4+MsuDaoMfGmPku2MHFTZLx/inR35k49eqAXneN87VWJjnqK/WvBPxxfFidZe1ifY5
q81DrxmPoWQ7PAfJA/imSb222kLJHu/zatJAhi53xo7L/6T3IwhEI+oowpKOtqn4rFoCxWwHAUBv
sHduBMfdlU3ECyV5lEEcPAq0XYJsKB/KvvmuSIRlfdQ9z3mo1rxojXLdBoVciaF4aNyhuoUoNGwC
Q2m3podj81SLMn9SfX2xZZo/5X2lrWAQdTdVXCRLS0dZgoEpW1k39l2fZOqybmXwxYWAqrV+9amY
pFO0zpEHY/pDMUlbCdRVzEl4xZgEVwb7RD3WOM/fgAP7kTuIs+BSYpxV9Fq0SbjFnCRc8knMxeO8
ngWRz8aYpF5SeddM0i/tJAKjTXIwziQMQ1Mqip0XexKMGVGOGSYJGR0tGaWsSh7wPD63ZR+fqwEd
WS2CfpS6IzQEJ0qeVJ0woPMp4+rlKWuFcrIspTsXdtkTD3zCHwkbEjQkcGtC171MakRZCIfu0SSL
4GYgoA5LvspUZQXlztoVceE9iSS6lJ2iXsIcDroJfNbyiwEjpjje99V4pk0MokGP4kXVdFjy2BRC
zymA9yZX4oOuDt13Sscu6uBajFIZsKEicb7VWkA1otKR6B51sPiObu7sGsXlwMq0W2YJZYXVlLZy
pBreAZ+yPTniiQdx6tKhbuggr9k4tv+tip1llVQwwqwE+JvdGHdu35vISg8NxVM9v8gIKzgz/FEN
eXKTe7G9GrUkA2xjJtsgRzJjPkVlGdBN1INik00nq1EIPIT002Mq6csXJbMv9fxNmjfjPVzIZYVE
7QsscWVhVzTLUE3K1lBwuYYtsJIyyS5B5pUvozRx40wiQQXNzE+GqNBHNYsDPsHIh4sTde91D6Zj
E4Pq36NzZx2CZEQpukS+1hfNHaQ9d68Xjr2wGntjZGX6RDw1rrrBPJDWOvfOED4lJL1f/Fi4S2rg
5cn463sqoc9pU+CbW6KmsMqlvAsGkR9ytYAyVxX1Sm0UnJZcIsIarYWV6qTNIYmt/IC4KmjxQNz9
H2PntSQpEm3ZL8IMLV4jCC0zUlXmC5ZV1Y3WOA58/SyouV3dZWPX5gWLCERocD9n77VtYZ+V0BjO
uhqOZ8idxkmMrzp/35tXU1CtSK061kUZ3/Cxbxrd8JVQbjQrzz/qwYFHV1bF1pjvdtX01E+UKKdi
LPegt9p9KvpsP7lh8KRQpi4nUMPD2Lwsi2x8sSeGhO6YO6cqToxX9BKcdlOqbHXOZzJsh74ufeDd
/b6jl0qkbVVepmkgSHeYjo6sDELHMlesptIFgQIq2pDBOz+dcDeGxhuGFy44BQgyBA7U2yoS6Zq8
MreZCM27IZDganaxiY1yOOmNLk/VoMhTG6UfYWl/q+gACdtEW0nP7qGrbvJIqFvyc77n+EgPU1VF
x9rO7VUKKuxB34bRgI1Ttp8a51Ho1bMeTNNN9pR+RuUjpTGApcJww4oenNI9ygT+p51UWxPb+pZB
+7RrvXDappWqXnuD6Y00pu8GAsO1aU7OzWsbxW+KmlZ1UXyzWvBznPfpb77X82cHyrHyVa3io8p1
/dddRdcgzwJgnn33ReVx7iP2sIlcNI00Xe5Gqt6QEFYFNPwxil7oSldPuTFBzNaCB1eO54WPLMFN
P5TgRXWS7hZl+nCFqE2duL7xWs2DwmnrpDVdvLUyQFpQq+hpeRZ41yw8Upq9ZlEBG6viB1819bkK
ihIF6yWhVYvy0epfhiR+6UU9Gzebj9F6Jy3Q/MQDqG0w2nRHK6haJNQGJ6HKzY9IO41NR3cJJKkY
tgln+U1tK85pWQxJgRksfosjfZ3bsrlNNfQN0Gz6PWhvDOnyXeuWBuJWNFpIF1+svJMfhtb1EHmV
8LDcZfBh5iP5kQF898nQtsLqim9jyRTNCK30UO94jxNZEoG7oTRN6rFdUmEIC/2Cu0a72GVEOIVF
08XMteqkdcbouzQ6vzI63qLunY3jBuEmGVCOKXVlHYdMj33La2PwdYF9pkxBIUqjzFgETcO3Gth+
hwbpaHkdiZGZeuimcty2QB4uLaTahzUApnYMXb+5MSdrTch1GI/VZ1GhrUkbepWUel/4MPHCRnl+
wJWf7goC684B7TUs56DhRWJoB6ttIX6RwnEwwvgLQXfw4tjVDp6DcqLAHl1d+qd0fF0omh6pcEmV
BPThx9gfibtbDXKgB+Q05bU0rt1omadFvhoKcWq8lvfuzqc3JypeKbZfQ09op6AiCUPqKVL5Is3p
wcmtaqTjTrh6/mmTLjt5xVrJi3A7RWCBzVKiBO26rQR/bUYRcIXmqjpV9DXwp2ZUF+5bGU1nMlf2
rTMANUgBPemtpV6r7KR0bbcvHEb5Tg5gsFKtdePUgEIApa8LUy+2iAjqYxqV6T6xuofSYj0va62/
BplWvsTUSqldOcMtt81yTfaiShYHGuWyTNN97EbAMPShPyk6xNIRiuFZoWNfV+YVZOxW7SbE/CFk
kCSBDNImlrcjxkBbcRmsOGG5HR0yJfAF1HmAga2NjZhz57ZuiIUkVDMV1bSlgql/mbnzPYvTW5gG
43NifUl9KB5OwEjBjZp2o5lh+UgA2m2J5NHI++jQwJgF5TslO7ZgSKSbkt9AUsNmCGx5SigFb0sv
/nKrvrzkSeoRGQM81pgKXyq9cqwUmLATaLtiZYemRTNqtNcCtQngZKe9tU3V+K2IHD8SA4j6QSaU
A4x+14doW2w3gCnee+pPt6fCbRc2hGWqNuaMPlEBXm2yTvHuo3dI2ml4JqoCGD+pjCtZjcaauEnh
Ewzp3aI+/ipbwzz0HZwM0+slZEfHXfdNYxBlFf4sx8g6BwjvVmFjiktdkheSx8N0aoLA4NQ8kiAQ
Gd09SMEBplFYrpx2ZHA1n52yRDHWXW0ENnFYreePET2rSbObZ+j3V0UWcyh3NqtXaZ1pKtMDJdBv
I4PA5yCzNlLN3Rd7MLbUGoSvSxrYIyOVAwyxdEMks/cxesVToeNVdxR7vKDZqFdmY0UzGDS849i8
Vb2m38xJddcJF1UsB9NfdkENx3FGmNgBX0c7ZZuOyOhmuAwBfi+jDKZdXt3xrh4LPduTMxp/63Q6
zBMqzm2jmOmJL1onA6g8EPv6PfHK7t6ppbxAKbryzTMaB672SQPoCTXr+BWZApV3dUnVMLlgrjWf
hC6c9RS7aL2aTD8pzYfBqfdDX5eeDcoVgOK6lkDsK0dPP6nF8eKb+ophO9jo3lsgveo7uSg4FR0x
bjN7JDEDywrqZK7TaU96FKZqKPRZT4NKaECszNg46gryFIui3gXJ42cvvPqN0Qj+6NgL70oXMcvQ
pm5jDagW6sLNT/URybVBJJnWULOgwaHh03BS84EMriOIk7kb0F/jMPRRRtKmGtsIEEz0c6Y4YosV
x0FGzAHmWwW4K4Yk6nxouFd+WdT9cZpXK7C8j7/vpjR6dlz5t16TymPAGOVfi9+PkQtS4g8Rjp8m
nTxKOq5zKJEm6UPYCFe6ZmsPgWQCkqtECQb2Ed6H4icEOd+J1p02cWY5t0Trobjad3LyFLIg1L0i
8VdPdnctEPiHpaadNERUvloBM8YRSIFiUDcimYSvtbJhBivQo8TZuI7Ckc2gzp099Vw3urnLyDFs
8LhdC/6LBOlAMG/bO8rB/pL1zNHcPCeJlBwWiDazoTdR7DdQcbiRDJ1AgSm5mBXqtaQrAT3UCKJy
SHunsAbraxRz+dJCZ58F18gZg0+tOCi9EZ/1zhlWQTaNm8wcnqxiSPa164ozdjiXsJn55rJI4rrf
WvTG5uYpnOq5PV2JMz43RhpkzIrzcj9DXJJVhr2vcXSywgjA2hr9X03ccLc0c67TkhoSeWkt3rik
O7fzYrm7LFDYV76imt1aG7yd7qkkMNk5fOF5EbaSW1Eru1UeEhYzqdWEvG4eUwGsWzspkpvUHgUR
evODQV5jF+3GTY4lEVx2Oh6MFPWjUYFwWyVysC5OLreWmIJ7iVqpsphjd7VqnAA6GKflVpcFxbZM
kr+Xe56Tm//38XmzP7f95zGdIRDZJfP91FNPgSuqfVBo2Hf+2IWL6v9ymCbixSearFa/dv7/ffrl
5S+H9jr8X7GSHv543uXuH48tOxTWPARZ1pi17flZOGqrf30c81v617v7fx3n92HTploPugF74H99
m/96TjcDIygl9vtqLG6EIxnfTSWRK83M6ierDJmP5fZI+NCYfWqBQpOwMb53FfJzqIfJFaWWZM4O
lXbZVY9+olVXPtOiIAcMNeSJ6aV6lyl1qmWDqPNOadh5b8J0YJbokblXXC99Cbzqc9mAcWq44k+Z
PZej2vIpymk7dLXyTql9v2yhUReA/h1Zt4l8Hca+iMun3Em/O6VvBy5WsxjHaAEA+ZwmZXCtUHv+
enUh4RPZNEUf1ImSravJ6BhEsngUjkGlYH7rdd6REVGmr2ZupnvNDo2dlVfuqxaL+7KB24JqieJm
eOq8YDiaIxnujWs7HxMDz+Wz0cUwrRVcwNe0bOtLpDBCXHZN0hdOPhXRT0W66epenERCCZCcHHLZ
5ycHCXwMVUr2zK+YxlEa3U+0s5/jIv6+bGCo9V95PHbPGpWoA0mHxnZitP/upPzc5u8lb0J0cI6j
3Gbw0KmQNdJn5phfxJUvG4QjCs1MaYKzlTbGFZ5b9+ujAYjgQ41vPuqIC9hEdvXR4S/1hNSE8e58
bOFFz0pVtK849cJ9RNrBrrO66XVogqfl2BQ0KVXHlfWkJ2V7VIbS2aTDNH4EQeQvW8A650NK++Ea
mujCYYDlPld60tLi8Vvv6eCoQ+VbgJBm65WNto+4fL2OXXpFK+h9OTPGjOcgwbNvIqQqNekdWeR9
KY5+NGK7fytc5G+tXVY7OaTJN/T9RECzQV3hGTb5tZxjm88mKnMD3djofqUWOUWGmbxYgjqFR57s
NpKT9ml3t2U9Mu1oE6pdcmrbJHkQO0BXfNlxRjBjgHSfjIgfuSpz5gLzCr16zXQhPh1CW7aW28tD
NjT1y5BFr8t6D5kp7vXOvhXxpJw7jUoZNCrvS/RQzMLAeSeSp901uR4h2lW0t8BTDssGrj2QuD2U
7gUfinNV4xo57vy58MXcsmASr1TkrD3pLAbj5jb/yBlzLnt6YSd8MfTx2aoH9+y6ynOVu9eiavLn
vFCy53oqIBF5ELeWu1hgg1OnVz+Xe78WNtOypJ7606+90ig+hh6ER1XvrXKdFMFTETC6quZjxkrb
7NM46daCRO5fT+EqSKiUisHevAU1eoT/utH5y9GXx8zgIcomfiz7mGTrbAQpLZtlAwcHzJOIf/x+
yVaxzzKEwY1WDydOF9172XB+GIrsWSIoeGAJoj6fd+9VN8anpKB6v9zNE9gxGkDv3XI3KBmNZiUf
akPz+10UDzft8jfFiexbaysfy5F7gVKWbjKc7/mIiFsqv+0KeVj2STvtNVdqcW8t0EBMp+ezV/eO
ubm6FE0hUfCxE4aNfGfVZrjllNG9Z5pBUA3xFaflGLVl7cKkLJ/rYOwfggr0spONg+BEnjXo+nkn
AgenzaSpGj8PXmzYM9auO3R6y9rGvDEQqd4kYaC3Opg+l40GQQUdxKjqL3cj2Ll+V0bjr9ce2MVr
h1f9bjVd8wq7crVspdtlwYWamUb8FZMGTt/7fxb4WdXLJNrpYsVOtfFy3seydlnxe7vl1ljwfxfS
INfrnwNk2oCMY7kvRqTLWZJGu389+OtmrVCPqzL98HvHmcNA+Su+pjCfzuF8wHT0BOXN+SW1fRmf
cjFu0lzDXfN7tyhv871WpR+/X/mvI1ELtTb45hjO/bGLJUyAwsnY/ToMbklt5ZK05hMR5NchrYR8
nqIW5BQGWtl+UBqG6DVVvqnn6tn2xuhCCcdm8G0G14YrEj+BYs3sV/2EthSyUxPstUGM72aZ+NRN
nddBD49GWRE/UnUQ3UU6rRor7G7LIpBNd5MmSZeNQJX/x4o01bWt0lrKnytKF7dMwmtaL3tQeO9u
y6HMlojTqS4pCc7PsTy23NLAs5KoaTJM/++KiM7LBuIQ3KD/rvCSBJ9GQoTgHyvqEXlb5AbC/334
ZZOiUefwZIfW4vy2lseWxRQRfGkha9n8sSLpK9IKq675c4XS1Noa64G2+X2U5RZVO849cPW2f6xQ
BwwedeDWf67QOnQ/WlMzd/zvx47hFoKnpvHZzyt+f4hBhk+nq+zu14pl7fLCR9VhRtfMcqH/HgoB
GuWSFv3R742XW+1swDYmY/pzhWzmyKg4OvyxQ4pqgm6M+PV4XGCTCkmQ96Eplk9oebONpwzZk4wx
Zmd2lzzJYEmW0qInLyGg1WMCdy9KvdoEbefdZafQBWMqQ/Kl2xDvllt3rw+7jcfUkgihVGwyt9bu
Mor7jWcWJGQyL9hIzZL3kJoozxb1d1nz78tqpb1LfZzYzq3vYWGoPJus7ihhNY5n5ndJqtsGJ1h6
lxPdXhkqMc+WWqwtYSXolU0MgRPclJBiISFy3g23u7uRnWnfaHN487NZt4JyEe8tNPCFk6vgoQO5
heS7Qc8JxlvYYpbwkkBisRuSbYbR7iYbrsj8i7qb15tEwiZjcytyWgRBBk1CyrbcyqQoblnYVVuZ
FRnPpmI3U4bkVrROs83qMbrhdm23njkq16yuxVbapXdlk35L2di5ymyS2yzUrKtMnGHrhWhVwjyZ
WBvp17Br1C25jpS3zUnbZoE14Jt09a30Mskt+vCG9GJqM9RsqKe/gUlABhQNdHyLkgC8Qr0Gk/O1
rHMQSZ8zl1P2OG8KloboQMUd1staTXjJnvKe6S+7AjZrt1I4+XZZO7ie5yvUxnb42bVjlDXTGgqy
OVdP+5M6ePYrc2UMUG0ON36+S6OoXqVSnX7dZao6W9q87OKJ2nkt6uxv8mWty7JtWsdfzErb67Iu
cbq3rkqi27LOUKrHFFXqXivjdNdlTrGtKhT5aKBszuRRCyXR9qxxFcA/W5XCjreZRtPr3xsYReOn
pdGfUOX8z+axEnET4tbBVdzrcpxlEY7kjDEroMU51EQEL9v9erJfS0wHP+gKuLtlc6KOeS4uu7ip
lDrn66jEJQZksc5lnH9Jy31UgDhfyjgajlWmJpt0frwmNthN7eRbOwuheFP46rzc+dDEIyIk60vX
TGcjwdocFEDor3YIVnHezzamBNdSW2BDCOwnFYowbjV2GKvcxPVrNLcMR8J1AhiT9n3mS1P1TpYj
xZ10bQ1rmF59D5PpqXLt8rV00n5vdcjH1CIa372IsfCyQa8162qcxmuJ1/KCm8ZaD01RfS9GKHFF
T79HGgOsao/qONz9F6mW35Y9y4bQsaoS8iksMqgCac35xM2Cr5aoxfnQFbQMX2aepPPDBa9qYvTK
UVdd6HvVl+VWSln/bCDS+u/Dv+7+81hUM6ezixTn3fxYqOgcY74V/3OrbSf0OqVHOYLHM63JSS38
Z+2yncV7oQqt7H4//ut5/nk1ba2LrTFSD4mlwgF+rV5exrKYNwyaAGsW/qd/rfznAMtjGjQXXzF6
5de7+vO1lJMxnmyAKL82frSFehtJvH5S50WmTbTX7fxcFOlfNGnjbW2ZNLbqjjpRRpy0gV4gdDOg
R8xKfKCQG+paFATVLnwYQulA9Y7M8pQofCyPVSDS/AS8I/059RVUyiCZhgVYxLTwMnjGT4s5xJ3m
or4XU2qReTkFz7pVH8gOM3c5egoERnGvrIJU+hUmSh+OFO6AIN0OcfHDyz33qE7RcC1i3TiUBC83
KALUTDujK6EcVNkIAq24lDhkCYIrCen1O2Yrnz1DorSByzkZpdyLuD5JBW5/lPbjU0jSTDjpwx2/
F+Bmy36EsabT9SLxmjwLhG013cVM5MQC190mT2uN0ylIg4Sgjl2giGRnBHW5Ic4u3Yi4Il1GVYZn
2SvjFZTmRREU1LtxlA/NeIqz/GMQZnRTPK96Ex3ZmmMRP5Z7cbRT/o7Gxry32jg8Te6Y3bX6rwQ6
4aXJohc5WgphXURMFx2hoGnoaR9hPxzzYZad2WFz0BU0pmYdtr4TojFXeXsbigCrSHWH+7LoqHBc
cbVeo8EqP5zSekNEsKoYo+tJa91aRpMobR33SHqg3NABG/dTUJnfNHvaAtB8qwcUjlTB44BRZJCS
ggu/5JDW0t5wrT1GdBFPWErKEtNO724q7CgrqVTBqtSAwlKTNPepy6UhYizApL2ZQEXgJ8tqPHOd
8RFBDfJNiwJqVc8tbOQS+N3o8lQu8CgLS+gPNPIXQ4uTV0e8eKadXpPI6Y5DQXWozNMr19admyrR
tfKs5KEq1WtJpOe5jm/18Bw5ffwNFzGg1fY4WBgDunJOK7PBe89FQ01O4J6lWZ9Vd1uESUVwV6KS
O3ijXRhesoj31dG/e0uZTZ3cqYT46nl4S4lf8pktKjtryGu/SFtUwdQ/940IKvz/+NaEGJ21KVDQ
tlyTAxmr57Y1JHnOYngnu2sLKWLtmWH4l5lnf2nepAElV+y1l/gAArNzPjrE0dEkP/Q1QYQ1MrGN
oPKxWeBTOfUGjDqPZm5C51TvcxIun+qu28RB2T/mRzLBX0+1xEdCUf6iULpaxaNQtlZqfcpKU89Z
VZl4uVZKhLykyitwmyEjdqeyOEqkuJwFyebWcDXeDJrLajyW391Q2qseysCxcts3T0nLa9shImrL
AAcyuWO+1CndGApz6KEPH5rj5EcnctqdaYfRmb6WewiKTuyge67aufvdSJezh90kR4Wo5VOAeGlN
xLazYpQh9k2k5/swrgewP5Q9Rsy4X2pWv03u0ONi9wwAM4W86uR8a5zgdGXapzJzPpxYubZx0scr
dQr2Sa8dHfqcL/z+y3UBzIhGbZjtY0PIc6EW2T6cb2Feyuj9yuyghPlRCemPrNEuy7Miq5ulpt0h
KIUEcGY4+6FhMp+1bY3fPZFEtzXEzQpRrHszTm50Z0BjIIlABMUzmhPjRDWV07EMQm/NpB+EK+2p
AJvArkMAxwhBT6n/pOO6hTzwGjE1NEVbnYzZ7RdD9ydXkUKS42bu0YRZsqr7vN0ng/uj7Asyo1P+
I2pTr7uZW1R0HzKqD1pZA8zrPosUneRoef3t1zhZ3AQX43tYd5qfE13iew3BgWnntYdQrcjaa8nh
ilv56KtzVdrJB0JAba9bjHAtdBGfOL1mP6HNXNFxKbPp+oMYGnuNIKLbMcJ+1+gOPOrI+Za3WOoZ
q3TM+3N1M6bOCG6+tF6CDMW51qrvmjoqJ2nioNdz4hYMqbzZDT/SPjWbNVrLd2WsrDcn1j8sB/Gn
6s1aEsXwLXQ9u96IrOd6Fu8HXnJxHAxatFKvQjGvg8z1s2crm3jsW3rAo34Z0X3bkf4JBCvd5iIQ
h0DKbs3HkO9VmUL5rYpo72hqjEOhN85NZrHIkwe4tejSAFh8ztvT4LT9i9aUBxj3xprOD8bkybwt
Cy+vz26ne6fBjpOtRVoDXo24vitMIHwHf9zBcZh/uuXfSpn8FD3ZtUWgfwcVFzzZBM5nJ1PprOdl
EXf5O3kXZ50sD3yQqMA6Qis/ay1/6VQRb4ZYdw4ggruNEcXhTlvw8bn7VHDrYIx1cXTVPnmYGhLw
yHCNj7hXfzAVcL83Mr0OrhEg2zf+DiMz34IkNf05KOcxKPlP1Uar3s5qlkwWP9smGne5bF6o2aqo
raKLiiX7wMA4Ow5zTZILs3YAz4iLzmtfzSaytlbFfyNK0QMZqqW/BbZxgXuhfFccSH1dKGKURKg7
V2GVakhgtPgOkqIj5w+lWDv5tdvq+DmJcNDHJv/RogQBcOZ9q5LB2swuV7eh4zgoOn0AaZFxOvxs
hNYdHJHUBzzReyPy0ndTr7BrALrYIPzcdrMSo4+8ZINWCBqE0I962mSXo2W37UanRYoQi0upmobX
pkiTM6eNg5ZqLhLcwFktfyUZmq/tKLHyzc4Mqoiw3JgdVK1yy0XkHu00EX44BvVzaiX7rAn0JzcZ
Wj+yGNgyVL7HuCCPY2u3tPjQByFkTS+9OqwF8w0sL1cFRvq30phTPrMiffRxDHSuCzcO5ba9wIXl
e5ZcD6n7nE1WefV0b7NwSF1qwC9aIZG2pcE9QvoqRBNvRJYdY+rT5MOGH5a2jektfUub2jmGBhSu
qaRKGvQqOdZ5bhHqZxmPuhyyXVgP7dHtQrkH+d2tCmqOKz2O8zet74KjppIoK5MKO1Qhf8AEYtLv
/S20nsJiVu9aXubGEjI8wHWgaee27nvVXI04LS+Rbmzo3Ul0eHVBiKI3baWjP0MfCk/485OdGwIN
SGONKqM5NveBTBB/7BEgu7GgXttX9j5LSNakwJP5hqJ4e0JxoHUjj0Oo5fjooYt7m7vHLhZUuds+
2iu6AkikTTIyb5nhRar64iJ13MyYxedeHC3HO5quET51tqjeDJ1wCpdCBiejUVHsj9x0HmRYF2n0
6aAuXDdwKbbDWM2SXh0PMJlYSdUgKXMLBD2tlD5W5vTiFV9NVNSvidE3hDPDZVsWkdlqPy1ln5Lk
zcdjGYxYlWI7zX9eLnSDn5hIYJb/8nK3LxtzA2buhFo5+2jtxqe9ZD1HlXOcPPhCnVLFq1KJM0qD
eEgUMeTvPdXaXjbWX60T+xlOJF/p24oBtAoMcnRwh8t/30Drg9Ro2JFL0OKrYpFJsoELivoY1txp
vipbh+VWAT/UCik/JE70bMyaVzq3io+CEgVNrb3YUp6YvHi31Iwf/MzEpgu85qmAAjnpAh9tEhA0
7iLQEEqe+NRw270nyvpAgs9PhNDxwzFpwJm6bvG1dPGD2a97JZ8SfVHuO97MFom7bNtpiopfjOKF
k/NdGx2yuIq+e4waLXDbeh8p+fmrTzbkKXZ3peVz7ZpU88MIX3DVqMckbsSP8dSMpjwEAv7h1Bva
KQWMsQub4NmcBb4SQvIJ9f6610V5HoNpVZS29UwO6XAzrfFQjWSihS2CCCJq9QswqIYIIsU50FTp
Yi/4SkI93BhcdYH9Ndrdoqm7ckIhv7dBcssID9xV/ILXGQirW1e/2Bj8t1VYtVuhmgjipVX4Y6y+
REv6BrMV1welOlMa7eCEk0fxZeioH/TDKGh55Zsh6mwnU+XS6VO6KfAlfSRZuWHmOv4Ia6mvppCA
bz2IINAMVrIjbnhYDZGTvpF3OhydhmFKzoVX16Fmdpxkc+lY33RJQU9wPj/TXNMvw9Cj8kGBPSEP
eeu7EQRghUkpJ4nH13JDHFIb6RuwcYfvGN5Q1HevopVfDKrlDbCb41MHcHc0tDZ6p6QPUDHecxpE
VDPCIv9BDdC4Lgv4seIM1ByhGhcD4EjVrsVeg1goU/aT2iENC01c3qhUNoALJTprHrMM+UnYtUJR
L4AIljlvSm8q20R06Z4GZx20aGrnRaA4oHF71dpE3iCeBeEZDUqCKwXPeZClXRyZvHdmQxlj1LqN
U5mE+0UB2USlaZwYjlgrgtTqk5cl4UFxXGYzgzWnBfcW/Wuv7uJvSdkwSqsHcpgNfdwmuteB7ojJ
/nHDy7KQSvGtJaFno8dNA/+xGt9DZT5VmNXF9Ib0ZqWBsdW70Lm4HRczBj/T2ay6ciOgA6EEdAdf
FkH0yqzyW9npxSbIC2stm7p6awk79D0uuquq0z+mNohvgTnFN1uEw16OzVc8a6WLJGrPlVF5q1Ci
ugnLZP75IePJW0Xux2LCmzaUV7Idk72SIDIJe3iWdaTZfi35947tk2E9ixF7i+7V1hNX+swfRGzu
MdOQdUIR1OyLOy2g8cluyUFxbWRlqe3cwdL4meiUR6FpG6XNykvCKVxTowOjS6RyXHQ2pjvoJ0uB
7YL/ZL1IldUqUw5mzIfqWowZE1sfnuakntEKIVQ1yEEjLYhOnWpAMzJyrvbOlJ5FUxw6wR9qQsC5
TWekVRAOW+ImMbsZI4p3+WWQIPzc5D3ZxobEE8wl7ANLQ4SO6gNN1o8wxYmombg9CrxjlwKqqq9Y
/N9KDSGAVQ3NpvSMVz7QYZXXJVFL/RcqlgDKW+zcZmsVmbftaz0YEy+UQMfcsWhZE0509UbMb5gF
vOtERD3X7xm/2lWkTaWwm+gTj3cECIdyjv4Seo4KfFZF0yBbtxG2mcoMte/Mq7iCleIDc8jPsEMt
XacNQ1qTOUSeNI9aVYMDpb3rUEgJDQZQrYInYmUybDjlGP5irUU1EA4XckyCB5Tv7egNyk95EtF4
J+a7eQNuDReNuGqjD+sXJZLB3SinZ9oXyaanNnxNxt1QRgL8aCyfcjW3PpRprEiuRPObqkWzLfpG
nEEc2/6Q0Cj3Xoiy8G4qycarjOznJ64+pKNrIaS0YjUKzjpS72vC5x3n2DK64tyTjQ+jp8eqKjmo
50BH2uhM1ktdMSght5uTvDIaqyGxBh81mbETqijvTqD/GDI5fkv0+OCmWY/SLBm/xUQoQqmMwEja
zDgWdeZkogwHpwm5h6ZmX8d/xVGXfkuVJNjiClWBHnrlurSaFlZcj4GPghEuqMJ6cNEI7/iGdmbB
hGPQxEcU9Niz+g+E5syQSuW7CaTA94Kg3Fo6fpfY+iSk0jlormqthGaqzw3FGsAzwwyZaxoghjVx
9yXuJ2JHuh0k1Z+N2cTvhqRGLcR7KWbqWYKYP2kj8e5qg7sryNiGvaekaxTO9r5TXDJCcG3sBM/5
KKInTgO0nb12p2rldGtr86VloEIG9/hJGeYkS8d3grI+KRZ1JC2mKigH9X2BejcRLIXJIO58sMuT
Epe2n2lKeBomXV2ZSphsW7r/N5l24GT7ej6tuj9mRL9TVd5freuspuxHVg/RDGGOnvOeU7PXjBg5
QvWki2fHKYHajj1k7vk0y8SaglItPmSldvfQiP+edNvPh7fIoT6YO1H3lFlY/MWE+7brQBNpmdjV
ZKZuXDphmypIqf+5ufvIx7zymx6FUynSYgtYgl6NUuOYmPqb5SXa3h7Tgam392qLml6CsP4PY2fW
GzmSZem/0sh3VpPGvdFZD6TvmxaXS6F4IRQRCu67GbdfP58rq2e6qoGZARKO8HSFQi4nza7de853
trk+iUOzLG94Z7FpA5A5xmb7qrErhKWHkqL2Zu0h6z3r0HvGEsKPXuW5Q29HG+yw7q3XPC0Rb2Tk
VlvjqwdG54cmxXnovMe4ab/q0fQwWcZOuVN8/How3Q75kt+cKruzLqZIP6ex7UCOkwaOdI8ZTWMd
if9uHr8eDLq1ptCaixshWXJjbwM1Lzp3mt5uowSTgtNY2mOE0mfL4EeB+FsJmah3KYvQ70Aiaa+u
PjtXP13ylyo9mPnyIePEZO826UW36WPZJvUaW0n/mLvjt1iZ6UZqSoWIm5YHaq1j23XuqsT5tCAO
epwTc3ocox+TrRQ2FrYhw0RXxEkYJHHNb3lsm81XvyWtOqZ997mflrF04pxJQyMGbtA5WXlOVNTD
rsqWY+o4DyVIDWwnJRPlQu2/qmMuj3MuTXmsTAmHEb8Uh6iaVnaf/nQmx9nVdyjfjLHIVM2Pkg7y
qpOtwaqkNWEO3aZb0q2GF4ISzt62JDNj1BntU2XSjnTcstq4mTOerHHT2FQZnS6A5MzZuuiKKKRX
6z77SY5ugnESUnb6V/pMgHJBxCGBVyVHoko/alm1Gx28VbZ5BiFkAKZzsyPMNM5zk/eua7zjfHI2
C6L8DYfr/CRohI+CmxDDQrSOecdPihFomG4Ws/O456X9MnbO2yR88AIFO0m5YNOPyfiE0PAeO/wk
BYeAvSNBblFRb3BTRrvB7i74xKtrMYPqEwPekaqef1Cc48zw23OetlywhEoy4+mvfZ1YH4wgwMQg
UID+kn7ivoiwyugJHLC7ZkhF/gs0MFxilCGtLsofqeweYLQ2vxNkxqKL4ic02NmqzJu16DT5UdFO
DjmKZY995BLn1XqPor0u/oRJpHet59ZloIPPr9XsaFcbxYdX4hHTkNQ9x1d1x3r3UaJOLWzJPQJe
a4MlH8mbVlM8Kgv8CkI3oihexwr/1jyouwZPrwI/BwHed/mvIjF/pGZqnpIUFL3bs2+7XdTuPCdZ
Vp7f5xvfYNhB9Q8ayKTbY1W34S4gcr3e2FNywbePxKEa5/Ynybu/TBhM75XbugH20zosoqjbZl2f
nqMlx5uHJWKwEnddQkOBeaWC+0A5tHTHZ2w6+ic76ZGOIL/vfS3Uk05gQuymDdAtQXqoOSFfBGZH
9Ij9mAxat03p6gScAKRl4yfwvAFRd9sRUCzTjoYKoGuhND4vzgGeivtDR9coUC2MoiA69nXqH+pe
xsevBxteyJaZXXJuhoq5p5z945w2/tG4/6lXC5q4zqg2LOciaKa3BUzAYUCjx6Zpxi9FjWZZL4nW
REc/PUO+xudhddQzufJ2Xp3PR3jF1koYJXWzhh7GyqziJL3pZ9zjnol8C9csA/lFcoEUKO8Z/viy
X5OBtuAPcuD7pNYDipkEw0a+xsJxVP6Edr80HvvJz/bOjGIdMVpyyW2toLvjolH1Z8aMTr3yzMnd
KMmq1VEIhFrHoimEMg8W1WurcddXPeyC2LVMJpT9d6HKY9ab8dXOELApt9DWs0wY+UfGvEEEbkPU
xmdKBQvak6BGOjpGus4qFdoeFSCrjHzOOUvtkyG6If/mymwqFy+h/msZXSLFGKvaOgyQRe9AR5Ut
w4qsnra8pU+zc0/NKNlqY+Ozl0ACs6KadnofMoHiukmFAXYHx5XuvudxpR1hXu2HGEPF1HJbMzga
1kMZ3+/F+3E04cNTAAW9zto4ffJp6RKKWT2jRsAl9P8IfvifGG6yM01m7ZZwbBfa5T+DsWd9hith
V5CZ72vR2Jc0rhMLCLYPemGWf5GF//3n9B/xZ/34F9u3//t/8vwn2bQdMRDyX57+/aUu+e8/73/n
f3/NP/+Nv5/Tn13d17/l//Wrtp/15aP87P/1i/7pO/Ov/+OnW33Ij396Ao41lfOT+uzm589eFfLr
p+B93L/y//fFf/v8+i4vc/P55x8/a1XJ+3eL07r64x8v7X/9+YcQZFz9+3///v948f4G/vzjym/q
83/+hc+PXv75hyX+Znq2bmHgNYVuGvfoopHL6M8/TPtvrkGoPNhYG1a07vPhVXUnE15y/wZW2TBd
EGXCEsYdeN6zV95f4vvBueYm9wD0WmSw/PFfP9g/fYD/5wP9t0qVj3UKAu7+Tlzeyn/HRQsayvdw
eX4IIN+u6/0LQLt0sj7TMQ4A5H1oltbct4x/FEU2m2Gn09tCy8ZhBfNW0+OqLeIrvJwnGjlnpDcU
LY6pnbJFkrAzkL8hO+81M6yZXsTUbRg+eq9cokRbqHaDvsTbEkLnvlJX/hzyzLsk2ui+EtlMXGY/
vuQ5xktnyraVqh+0pY+f+irBcJ76YH9FYr9aS6P2Tq6y1ddTfVTJpu1L1NW5eqCYNl8bY+EWKC1s
bJljvs6l/pnZ9Xz5elGT/gpLJu4DMu44/GT9i8u/jdLCeK0x6jzYU/3NizvjtdSt5ji7KWGl9wev
1e+F9oI5grkr95lYXjt1pyBrgAw4eemvOlV76KVMcOncoB8R3Qtahl/24s+XKVIzQzoHKV5iP2ti
WW6xPNWu6V88d/m4z7ueiODASiLH10ZBMUgZpkOx+Xo65/hI1YKFP3G3nSPS9aAvciujWq4Vn8OD
GSWvzv3nAteBK+f+vv2OFYBWhHmsGz2HFw1JbBTetTXy/BEzpXi1/Q/DhvnXURA/A2jcOlicXgvD
CCN/SU+R26XkhYz6azODCWssbw6/3idlRLYVPYy+PpfjA9zUN1g0Ou7kZdzFmTe/toXOgTYRkAXv
73u2xOuY2stDRT7SLhaGYNnXw2EYo1Odj989kohvyr82pl6/2rEZP9PE3H09gwmNOMbxYxJP1Zuc
4+qV1oh3auwSMOsiq1dncM2DntAOoAWIBMr2vuvY/lccn0gkG/ridaI221IvYgwcy/K1vjOr7DQH
6zvaxWtEhmqWs+HZ8bJ1Fz6YNrtb6MkvaWJ3M2dyvi0A5temj5hRl84WydZ8M00Vb2Zh1H99hXfn
EWqO8+jrNoJSvZxull/S3KN+WZeOPd6sGQwjiH5z9fW0RJKHvT7tUXPTU21sW92ylhCl1C2A8c7l
cGsoqw8FLIK/njp+fbP0O8tcr/UAD6C8AdB2T7PSKDHkIm+gw5qLyOX717OlrrYabe4T/RTCIGV/
K8xJPLUlMGZ0Creut8eVzMRd1PjzixTZN5xCev9aNlng4D68VlVSAq2cDn6ZLI9/Pcv6DwMJ/PnO
i5Aqv1VaTx4c/a7j11MoWrDHMs/ZzRnIZRCAnC60BNbKuASD4aY3GeVcahU4x7Krs5szEZjk054O
v14VpehPnLCu7mDD7OLCiKmvH1yZXRat5jLJp+mKnOWvl/xJPtE83qjCp+eb9s9mJwi373w4kKa8
fD1rxtgMVKFrhzIr0qc68bdGWrccmLlVXDuLXpxKmzeYwhm2qzF68Wmd7Etmf6EguOkpdrBX5g76
JQtsIWHS3kuE5/+p4d/VwKi/MDD2XizjvYb7+CgWOoyEHLw4bnpFkSUu6F+dlznjjki6aTp8vSgx
v6ykz1UlHVJ3U9t+aYoOV96iaDHwGqOl4oWiPrvEYrgO92df/0vOzVrCaX0yljYHH1C0oRm5OfIT
kb/MaeGiF/C3GbNcYOvl8FLwQ6Y5791l7fQWh+w2de9/lTq+zUS9jNKHg1x648npu2vZFi3W+8pe
uayuW06U2BHSxqZrPxDSXg1PXZW9pDL61lVChelAt7HOrNusf2/ssd36EwdblfjWLR+eTS9aXrR8
tG4wAdxh8V5UY7VPI7JzN1nPNC1uliPsmwBdB5x8GCHSjxmo8L7JtEOSTOVZFlUfDrp+SEgPullM
J4Km9cvf6TOwV8mMFAHiWHdbLIvZYfR12lT3h6RgcpyNYxZOtl1ScacVkhP+5HpMkBo7PxjJ3B4Z
grfHrz8ZrNN//Uk1sdjrRgMDmq/wWmfciyXFm1LktLHHFTKf5ODlQ37K6/Ss3HHZV8ryQaZHkEtS
/TCqMTlZ1ruO61Cr3RJ2ZNZDVXFvajTuStl7Xn31VBaREY5aaq3AAFNc3h/odxBj4qVhw+AXPmbM
obPvx31nxdm2JTH0lhETHbtFtS/totvasn/IkJS95TpjNNopQKTlPB0GRiBB0lZmg4hUk0f7/oCw
VB6t2eZ/fj1v729NG5atbZPkFEMO2pVDjVOinrJggh14qWNQ7UrIz7EN/GzM3yJc25cBdkRQGKN6
S1O9YjGX5Rrgn3pTzQbMzMCZvMX4nDICEVn2MJTEXnWpHsoYdYAW1Q2u5cnCG1gkNgDuOT0vnZcy
1MeqV5X1y9f/yjLyF2xB1FIdDRZSjf968IYOykdjALle0m4nREvjynX0B6R0VYDLKkihA3ykDkx8
3ycDSWP5fq7q5DMbxPJhyntPOOrmbYyeNWizgYAy/FkBu2t5NjmDIyhq4Hzq00POOeecshGA6Dtp
keGn+IkUkmaGT4FRucWZ0n/jC6BHijQBEQgzr2FmiRuMuJEFt2dioBf1avBdAO41Bs2KxX8ZY/1b
O7ohyRn6B40rxH3jMB0n03VOfp4cwUMW4ZC0/i1XzzmfZUBStLqNSzbge5rwD2cx7dpoDOY8Gb/3
unzNMOvSndd+LRvPWcxN00oLbnv/NnaRz0rmJHSO8LWCr5jf6xrPd1fJ+eTVPt6gUbVh0/fdQ40e
GZt8tktrA88pssNHp2cjlcWMdUmO4C47e3wz5EEly08CwrwP23B4H/1a94fyY2GhCKvSnh+kGJ19
mpvt1iBN9Qqmewj0JjV/ckupPP4YyKhFFgkhYzZtF7j4jwJR3TzmOx9aI4gdGRajOjsL6YBL/AI5
gWTHhWi/iBA0dA1NMILrW2s6Y6hmbNI1rSq5EojtY9/Wg7qNxHZRIVqjQGl2dtJAzkDJro+xk/5A
N1ltBCfC0EH2gSO274M+sveZJctt2Y9AZOhYakXPay1iakk5VBTfRDE9F5YonnrYdy5DDakgYDlt
uZkb7beDNiG0h+LZEub3oo9/x8Qtzc5wlMp5czrmKH1RjuCJyoe5s/gtFQ+91W20VJ1IeqhyNC9C
TNc5cX/ScBgDrZljpmLF2Vv64cBkiuw1upGhtnhv42ATQFeEY2tYG90e7Q3NWiq1pUvxWizA9DDU
JXPR7CyZH+nkogTrEp3jc06vZyjwScyrMqIUGFI85dM0bzz6f+GkimY/muh/evGBEp56TJrdnTAI
RCv2UDFwrOSwLTJqjITWw/3h60/0AszAybBCDPAwggwx2sWk2XPxdCO/9JE1rnRvMAkL6EBlMwSO
4p7Zr9VRiczRo9vN45ElZDNM0UbTYiIpHEQFFqlK1Uy2R5tl6AbH8Y2dwFi1SoedQKdgk9BFYahm
Zae/HqrmrcnNcsO8tz4gFfrHw9dTdAOC87AbrzI7rw9TWTLqsAqvOsTRbjYWa222WRdMZN0E2kLE
ETDqiwV/olyWkmmxrm/q0VgNM0Fqk/5zQT0b0rX5xjgdtBzqn+dOXqapGwK0xWqdDqQCNggTVTnu
dMc+jTnpdzYJIZe2dBTDnlisPaQwK9YKaEiaUZyAEHTgBwi4O0/JUiAGqK1d3JDp0M1+AupN5/su
bLkY2q1jHqUvjMeivVvKlUfeJLNuRqNZPxqsROnBj0nunjLtLBKMSRFLZL2IUyQbydDRLA5WdKCh
0J5FX5L2Ww9e4EhbX1sTeSk1+PsltX4mpSECDSXSIZrRetofDRmCBz8fL0QvtM9u3h9t+xjRj12j
VEEkpDkWmSI5m42s9jjFoyAayJiYko4UA0fspxkZo8aFiheKo2w8bGaz6TZyEPyOe+OuJWbbtKyZ
uImIZIis42CH6B5s5nIfYsuSK9Ri09KV3FvLSCyDF1KAdMch8kHa9V38SFAY6krf2rOui8DU5T0k
Ig2lcPJHr58OfF+236V6TqskPxvDMlKXJT3bPztCosNY0yNkjHZlIsd03Q2+HKKFFgYgc2vHK1PE
KhiW+uwORvXQgoTZ2IbWhkUhDvHiItpcxMp0B3VKY/enMgfjuICPXw/4IYOkFBy0yu4mfRwXTkRq
3Vz50EHo0x3Ym4gXjKZXu4fkay4NdMRirtDpNDUMDYppk6raNl7yBLU0psB3x86xWXb2zkgF+Wdo
29a6K5A5NIKoGKjyRzO93/2z5mJHbDkvLtE5HSb7qDxCDyLKApGRgSC1CDRfjxKrqbuVIZVcR5Ey
QsS00QWb4Dc6suluZi5K1/ZO+nPIUDFmKXdeOlzykjAPr0KzjP6GeJnECqZimcKUtPU9BZdePgAN
wfB9f4gmsCVurQ8oLDj7JjRLwgZCzVouEWewcRy4ipKD0RTOOSr9ZYvq8Ie35N88NeR7DQIRasxF
bZHB2w+6n7ynWpSim+eaFImJbNowILPmwyX1BdE5tNBPXw9aO2IkNqOt1lkruBHyENdlH5JSE4VY
iYwDARca7gf7IpVAE1SZkTz46c61OP2Q30hHwbOG0GeyM3cq2SeVvHAcqPYOv/+ztWCMZbOvwpwO
9cqgI4wQtHougUaVbMxrf4qnPVIHrm1GnTbKsxDnVbJjmW8ZFU0McYlHyprGfWRzvZitdYJFqfbK
RICddt6PAWBJ40UcXRItZSZdhno75c+ONm1SJ+/Q1LpnSsQF8TasylSrYTuYa+XLhJbKfPB8pG7s
i4S/QkBb1cM6Ma0WtY3yQj/HW0IBs7VaHAtcpbJokwsi9Ato43zXzvXGGWPKyEkMKzAAFQdt7gjD
H5F7Jf1WucPaE5O9bymKwr6yfo/3NdMjucRo6LD7KLedtN5QvmOETxeqYRFfOUZl16XtwtFkW2JW
rziw0LPBdV/Rx2iEvJXjLAKXk9tWJoSRj/Cqvez+I2TkFzRxMDGf3gzEjxHlQUcineY2rMFQr63R
xlj8lKWO8WA31lV4wjnmuvd9AvNBVlA1bESStMdFr89G3juPhT77J7ws+xZVneLgG6OmGpspP8xN
dwJz0OywR6EkJ+47AMxQDAsqgDpOkOSxV3jXaM6d0MmpDLUxqTYwD3LmEfhAybu7LnnSrLWZoxq/
/IxkEMJuc0LI7LlJjoZJRl6WNY8uv5VHhAk9gRsMJeiEs1J65NUm3XiBicgi3mREDA/6CWGnjj1p
nfbkIBkyRwRvM7NKIAGQBAMyPRniM7rhjTG5LbIxDkjeMu/IRW52MWpRJf3uEkOZCqTlKUxwIMP6
kjGh7x9chbYGYMhTR7jQY6+mc+EUItQNGtpRzBibHsK5NZ33OREfcGsE1ZGDWy0ef3u1Ma7Nofn0
tGk1LKZ1bEG8CRu3ZUzTq7FchJa1GxKCvOn1ojsM8/BGmo+B1Nf+aWRqa4JnxbeUvpcTGrkS+B6h
WzKIAbxc3CoGzUTg2TJzcQv3iZL/BcHZjyEB0jIaU/ykxvqZdtiuNZJmNTWltp4s7aNLKTQ77qjW
zlIu/cS7ghdtdgA9p6AoNecI1tQP7cV1wzKLtJXWpxe71X5N6exd6qn6x8OzI/Nl53ROHs73UbYV
N8ZTbz3CN+7vUWbtOnez8iKJdSHHIM72pmc9VkO+TqRFQljs0Mfpk5smij1DoRN5SHun+YYq84Nl
xwjnrl/VmfvY1Zb8mLtV1MriFSCTH6QMtyuYn5Uxrxhf3qo6+iQgm2NMsZkMspQRZN9KuTRE/Yze
RqJEtHCfihyYjonlcqNA63XrTArtm6zWmOzSrednL306bUoz1a+GYngF0oyBod7/zmrxOpB/tm8M
koXYv+POj3ctdgE86PUuj9xtGkOg0l2YYa2Z9xu74YSBE+HEdYSUir6Wb4OxrNx6O/fXmtliqKte
Z2bLyjo6VEyer26NmGUwjPF3CPHjToMeqGkggOw7TswR3xe4OYCojZLBxoj3Iws0AYI/G3CjxMt4
TCTlZquKdV8OpOG2MKnjFvC2lAZrp4mYCrS4NtmbOEtuoLIJBYvYmjQWc4iHOQmxI7O+pgn1Zihg
FBSfrlNdkWfN/Buzfv85A1G6+DIHErM4/fW+qwVzOb6Xcc/kdGBB9feGsJ4cfzxr2XykJar2/hJ6
Ir0t98ROlIT4CBcVMc6lB+UULnwV1yIUvKwO7WzBvVzufh+XSbgyqAXIRwpG5Z+apXLeSu25XaLX
e2beVi/kt9hnjNYR7wNjYgkXYcTbSdBYxcuP/Bn9YfZz4fgV9kJ/QIMXjODXaAFnUYQzvNQxFzGy
CUyhPmPP2Wg1amPNFjvb1a+t11ab2GfuaTbf+8Z+zrTKOGiGf20r63PUWOpLOZB0mvkroRZt7Xkc
Uj3+Nnatz+wuQTHHU5LAv4oKL90Y3XxwoMnuawX1Gac9gEptO+oVk2Su+3BIjW+Yjup16iD6sSE8
GmbMSdJlkcCDMscUbOVYJqQrFYLAaLSdCRh2Zr6/lLRV0HUQ4jopA7eV75ZyIDwKZG4y5aar8XAk
FASESSCsmLv2POsNtSlJP2z8KmwWM7piln1KDKM5oCvPg54EucrYkdjjAJiMZOga9VuVEAFOw/9n
Hk0XnTyREPcZ/Cim4bLsqh3ZkxnaDVQyCfIBP+IcnxSPsiwYJTrlYXGbAzFT/p7FSOc0DTAw7sRG
OB27DLPmjjGGYXrL3rF2fjEFaFcpHWfEjSJf1u6A+ijqlhPz9DA2u/Jtm03A9ZwcoePIgNmtzHNH
wDUAEC/oK1bUzm8VtDj3bbJoIVHXxVval1e9FMPe6WrnQhcBuZUYurWjjYgDi+gpT+A6J2eu8jRI
ehbgEs4gXVpDUQqROBib2bod7OehLbogNzJgWJSaQablO0By9ZWID7HCgylCozZPUTEYq0Ub4nUk
yGqKu48x801oZMlFtdUxRZTxpDTvU7Y2us/B/dml8s4+i0gn9doZvMVmssGrzva8bAq7ISTRa8xA
ksmGABcbUs9X9l/siqry+Jeei4oMyDLPua2bmgBRYi6rGOO2oEUZ6L3aNh4qCF00bij8/sNyu9dJ
8DrKGQhuJojMJB5WwCCzlT7P/Zq7Mdn6JM55tvtRRSVqAL+xj6PZvSWRc4Pw5a9dmuehRZLhUoze
aujr/eDEPjJFwuLTh75CfdwvU3KpZvdSz3yOMxgft4L+h6+HSqraqoSUGY2DeaD7/bCF2xMCMcnJ
Q0KkCI6SxGw+tPVUApHiN48uJ63pRIniMdGeE9//rIkCOTWiZiGc55PW9v1r+ivrZ26xCl2b4yBB
4CTFb3SRTSgWp9pZc95eUyB5iMHDPIb4Ptfog6tO2oDuYK4nNABb2lV0D+z2SD+GNrOuBwDNcBLH
wOLGpQRtVsPYzj1QhWA2wVC2a2gu8dHbDZjOD3g+UTLrfbLB4MXhvZ7N3YQnYZNFZrPFaecHXc2e
cJc3+GO1BKqLsI0hYTshllkbOL1J+nSijbo2Y3el36wzt8qTg+85+z5zJhiE+lnlNBqgiD164tEw
OWS3cQv0/i6DkarEC7Kg51GdKnfORBNnrlpnR2fhM066ZsOms5mWernA1yHibfTIpTEKBL0eTRer
mlaxTRSAWCeei2Y4jlHZJTrVjOSAJfOpPkJ6/2mluKc8GkNm7FQbMK44MAr1TL3Y7dF5fkdz9OhW
mnbDMSouowCmLHPIZyCK1rFl2odWBQ1+8mtVj84W6uoGl4Qd9JpnXos7D45+dghD+G2eOvzDmlmu
2k7/hJlwr2pUoLhEXE+4a8Nc2ygUgopOwsVPkSPPRkvbnkFr3VjYN0eDC9/c9BY4SUuKKUAEd2X2
8pZ+AGWcEUS4zo4WLt1Lq/tWA8yDvuSfalMmx7gpGYpFMyLqqGFg5rbhjFE+lMtwipAfSh1sV8S4
B//IylTFe3yfl7Vp9OQCgThXus/xH64VNo7lQxuSVZaO5lqjMcTRcNi5uTI37hgj5YWTnnpeoAbx
TE9gXpmRZwCWtpk9zAfqTCyHMReVWc6/cOvQ5EjGk6So88zx3NqkumEgyqBYpM+xlZtkXbbPdu9W
azOf5qDJ5FtCGEpb9pArUwS+Sc2oOml5P73bnKRJaiM9GbiTSGSLXG7tQchznpf9Jo8wYFc1g2RB
z1TAMKvHhnSeX1VjvdfdfGJ2T3/CqY4Na1NADdpxY9fQSzsUpW72m9h5ctZq8TxPy4LfU55s/qlw
ypYW3ljU78Z7a0+BzOJA+076EcXrUNBEFz3YmXwFHCkP3X6k4TTcjAKzcZF6gc6pEO5vngYeh4cq
3ukpZKOy63WuBO6ocWyxIznRrrLrE9Z+wDSpc4B0uevkcC9OUcmg384Cq3KzVTubyHP8vl7ZjXEb
oig7pgN9n3o5FSn41JRkbyJtK4RcQOIilQaanJftYGusVklQFjRgPeqOwnnvTBrbcYKBvI/9EyJi
nTRbBh3z5ADPiZC/+s7RQkUWyAiXGiUxMX94mpwFpDG64oauqv670ChlMThjWosR++jodqx0r3ku
NmQ++aXrAec3JJ673KPMjhlALLwr5BIrjFgEtdqdCj29AhsV64GD8Qcve7vN4EMOfl895qxKms2Q
UXDMiq0zUJ/y4JPILQlRCNmc3F0r2gtJCM0OG2PgxXV0WOvCxTxZ6aQQdPozw7oRaX323lFQhqKi
1OAUkdD+WLzAbKOB25bcp4ppO3pIiwOLAfB0cH9Meruzxpp56JK0dF8XnSvdF4zS2XDLKXrJjaPl
tw4E/fQytjWBixZRShYfllfEK4M1llosesQRCP+iwHhPSJDOkPDS9ndOgw/8IvcpiIFIr0R8SYok
XhVNjJ15EcOp4GlQzMVL1wjxQhTp1jJqzGx2893vgtGvyKDjTEjfHISVT+NpSIFcMqN9EJ62YD7j
g7TdGE6J6QM358rIuRq2k6nhuY3dndsSxZM6y0vZt2pNP/th0p2VsvjRXFV6K4IFbvh8wDC7UOA7
11zTbdvXMotPaVKJDf36ZDUtzbmR2rekYYdFMhpWaU4r3+rJNBDKIjl2uZVlm200T7sZ9yDGpLU/
FIUgfmX/xc4tbvdFHge9QjyvdYcRXygelJyCvllVBgYtYCD7GPtBYA5UMNJvT/BbIMZMhz5xl+dh
nsKRnOYHGhcgTob+3jC/0MB6WTwqbIzJb/NMXWe0sb5nYnRu4c4ypre3wAZm9hTQTSkEsnVDiCHZ
dd8Hg6aGV/okHY/9GT9Qt8bh/apHQ00fOwqw41fwFTjsQnvPV32bveQ67BF6U/JhcrlJqd09rSGw
onxUbxXGh1Sa9m5SzfcE29E6iZEA+lV/mEcEqxm5KV+qQHKF71tc6RwsxtakWk4FQNtijjkTOG+m
JJRAE8Mc2kgyKUAw6JViEy8zuF8bUbmdaWrVuimtpMTbE3DAXhzTqtFaovZ0+PSKDmnqZd8yy0QQ
mxO6I6YpcMfZ4FxF4nxlJ4/ooqNH0sexEu/wKUQ/DBuNAHBlEpBpwrGI3FlJpJl6eeOFhWXoG61o
jp5T7RH7zd8zjY5V/KO8+z7GVn9wszHZVI6HsQTCOXlLijJBz1oqiQQNEi7YHTgzOpSe9u74LqQe
Fjh9cZBCOmYdKJpvBVLhEzP9nfAxZCkquWDox4rXwMum9ryR7Qz93td/Ijt9jW2O9FpSQ96rCP+p
BE0kZr2URAtYe4JdJ6P4jeUULkbfXCd3wtmlo/vAnPim2gYsvre8WFoX08rr0W7n14ZEUxen6wxM
XXNnP2R7iALhAevtHPsTUdhvk4PkiNLVmKKzQWP7JDN1W3TwvjGMac/IzZPbKfOEhYXQFKvcxg7x
1LVR3zrj3kgqr4URvyxWhfmvsRhCtPkVTOdbYgFMKOE37bshM7azIHqKKe02uw+KhsxP7oM0VvBU
879pnAYoKXe0p/XfisCcZWnVSgfYtCSqXdHHfK17vDOdKqBlP5d+zOlzXZV6Rjw4NEHoMFVod/aK
heI4Rot+5NJiKOiXm7bND43tfZC+ba1GCJG0+CuiMCE82rRSaMY/+d7ZMqxfAMe+a75R0GRcVw4I
0cE0d+C7fveVZPaVzx+eW13LXJ5pq27qsv1hTQ4DR2Mkbe3m4/EwC0esBenJYdO1WzTk5M9H/4u9
81qOW9m27K/0B1zsgMlMAI9d3rLoKfIFQYoUvPf4+h6g7uktc652nMeO6BcGRZFVKJg0a805JpvP
2vk2MM0h0PavGq9cFVO19xQuAZbGYkkg2cKBBX4MR7ak3bIoboVXAx5Q6bPv9hsmLRb5nYLyXVjb
JDOfCzT8aw1zzhL0zEtqTs62JVkwYzW9yKHwV1FPYo0BuloDSLdso8hYliTv7PueBAkzHBflNN3L
JD56DQ9Z7kP+gKdxXQS0PPNZI1cG8V1Keg9E1Cy8jwr3S6irC4Xn7rYMZb6ZBIw/p7bPil4MvWFu
Kbu9YlgZlziG5ZLcGedaOlOH+Treul6jH9oMtX0g7kRazYY7emC9T4bDWHrHPs1NRiBiOstA/9rH
0UBbVeBk9jdBi9VWm0hCs6MaWAnlX3za8vj5JSa36ft3zYB/0fNzdq7hDro2FlzuMqOLrYPUzL2s
MnHHUm2DFXmvBWVzdu8QUaUXQ+LKYUtBUb2/IxUiZS89VVefEs3/r2X9Ry0rMtP/Wcv6+FF9AJP1
m4//9b+r17ew/hp8/K91GlavzcfPklhe5rvCVaq/LNvlXrIN10aGrFCYfle4SuMvaVkGIlbhKItg
ZP7nvxWupvpLtx2HUB3X5LYUyv2/ClfT/EtZlsXWxDWE7QrX/E8Urgb62h/1rWhoHSr8ysbQJiSs
j1n/+vWVBp+PHtb4L4UAtrAjDU16RBptJspzVFoNrFN5YwmguEx3znxHL4YufYoFk4jRO/Wt3/js
zLum2wRmeYO91t/9cF7/W4r7o/TWMP7NgQkpFR8RPS8K4J8PLDVdZlnPZeVtEQKhQtlBGwYcYCQT
2BvjVpPOk47/ijzj4GTJ+BYugTj++SA4y7+dHME5caUpXNfUfzmGEuBcoij+roj+RG4KTB4juq6F
3bavwreJ3tiejgtcGTOL9//5W0u0x1JYliBAZr5uP1yXtqqV6AkIWWVlCjqkJVYHvM24HSEXddNI
8G2uoTlub2zQVP/wsQ3rt8+NFFMIW7K/BKghfhE9V3BoazsyC/YGyy4ay+fBnfmV0t8ouCYbg7AG
Mpzo+dcc4qLA2YzzumvX4PxWdp0v/nwq5ufgl8vg6sq0UF878wPx62WwJ8uK+7ErVr1uODukFley
iMa9W9bGOczybeI0JDpRrV/Q60L9yWLFrbEYF2gU/nwov98QEL90y5K6gQ9c138xFHReHPdSynqV
1IZNZgbCxSKt2A8FglUXkOmpmYOUrPbBVF76D+fhVzeDLdleWIqOnIPm3bLnq/bDLZHbbjdS2sCb
DF2RVqv11qta37u+TusyzdvvU8BPboYfn0D797OuuAdYUkhpmNyKP7+d55tOkekBSTd42LFe5/UG
IfTX1tQfWRWfQASVhz+fXWM+fd9tFbOPwGYw4m5zeFM6nLalm/Pp/+ETBl1Pl2joCCawRghfJvuJ
CkrKIrKyi1c7hHdY8W2nrBgopkklhtUIreJtqmkIkYp4aWrgg/58TOa/OeuOIyE6O1xxDuqXZyHJ
A6uYGGRWLivPbdNq9bEvTb6kkSBhInJ2UTHgf/YZpMr4hqW3tY9ZGBuWFWLpxMvmMmJeF8BIlhgd
iGFJNP04jAJhssZuq46Evknww+y62yiRU77oCehcq7ZuV5Jf//PHsX57tBH/6mz3qaoz8rO6//kU
V2DtVFk21YrdMPs4G+RAoOKD1RI3lEkQvpUxvKbmYD0FwfRCkpmWpeG2dRKSjRvAJkhNoDAihZcj
iEAjfXVKWmXNDBcQrX0pFcRJvAnuwWC2oYUlwb/p8tFFvrczEx2cTt4CUdb8kCZT6a9pUTtnLPhy
XcX5+s8fVvw2uWEkcBk5ZvcIzVL3lw/bjqOBYIbUlXICyFj4GRTPIGUpmCEUyNGxvAzzdxP8PJnG
0/GtkmF1IAb3MZ39vwN5hZReTPswZox4UK3uLdNKj3F2qPwv5lAaW3cKbsu4o8xkG/TYAvqXuXmv
jXp7hSy42CRzSYtoEnbVLLlBEvgbAwgKlmU2NgHM9E2Q9e1ylCqijcPeTdoYqbFFRA80it6nEFFY
nOdfEHZdpckk/uF2wCjz8wOndEvHg6IsaPfYcH55xtm7QcAlbWA1kRe/KQZ7XH9+GrzoZNMINIDN
bOx20Gj8w3Nl/Ta88NYWmiiJTceYv/58I4qk8Zl6q2bFepaK3Rh8yEm/QBJLj4WnnfusC9aN46tt
PDUDylkAOexjsLbUyln6MEpWjUzcLftnStCFEuscisJRBoVBWPMwXfkB44hpptUqT51dqkq8MGHz
0TijuhqN/kFJZKJRyS5O07RuneHfWZplLGDJp/se++axcJhNImdINxkNgxVlbvEPN+jvM5tibWdg
gJrnFCa2+fr8MOAp5r1QOXC08VN256i9M2x4kaEoxQZ9EUxQV7kLWxI1r5y23mQhVKqaquKGSTBe
/flpMX6/IhbLQFfAksTqxFP588HgfEdiTlbJKhoMSHhhcgv4t7ymb1Q/pfMKb6LuvHRaNI9Frn2A
NYj3MvBfOmgsi5AddtInoFmwjyw6G+rAnw/vt3FYgdQxWJCwUuV+lfPR/3CqRluElH8RIYMl2iO7
YH4wuEljBGqULkmf+vPbOb8PlJwIRLrzGsgSLD1+fj90rfkQewzCtJYv7Pj3Lg77G7/V2ptMj8Nl
AJWXZm2IY8AJCX/JKCZ0Fnin3oCaZVFmlEEb7zrHfgxBy5FFjdXbMsozdJkGkkigmVSsMqy8eVtB
5pHWlnXdlwwXL22TCLNYD7qNfaN2GCfkEdLp5ynIP/fkbWVF0F5JAb+MWwiMNQIqT8SPVi5OlaD5
kjaDd+lNddtUybDvDBKN+ynI6KnnlAcHhOayhleMCkgwkYUnoBzhM0QIZkH6hUbq7wfLLRYo0Mqt
GBFmYjldlKEZ7epJL55tpC0uaUHXxgCPsCuyO6FX6wFD65bYwGrdGBnVcPPBVkO/AmTV3jHto8KL
9O5OCYrCWeXB2LBRKCLgT/eBJRHgQWFi6lrj7S+Ok21RKnTC4R8u62xN/GXEE0Lg5+eiGqwwfh3x
Ujb/Ux80FHGqWNsoFKarbjDBFGsItOLM9De6Q/3JLWqY+7BP4KMRZwbfo540E0WVQfvDJFksCgMM
05SnNl6cZ9eNFMFXCwcLpGcaDTPte+jc7Z/vSfP34VoIhgmhBAtQVmTzh/vhGRAOAYKhEfarMaBq
OyOQC8h/TSN0gmt9JES6U+0dWb9ToSZmuLONhzp9s2Abgk+PUcUjmli3TTlX5cq1XxTGPkkpf+P7
kOtxLON9NerpLgreQWlpp9qhna6GFiHVlFTAyAZzi9Ws/odR0Pw3j5pQIMzozcz7nU8P5g8fKyG9
RrGF7Fd+GV2MkrhOBwMCMBZEHPb74BjUahJr7+Ajf/DJ76Na/ZHT7rzgwdmj8dW5m2PaxmK27/d0
tUPE8TMzAIXOi9uSF4O88a00g2z55wti2Nbvl4TRe/aHMoexHzDnbewPx56WnnA6j9kIDGe0p2uP
nN2JdBqwZbKiCCUfh4HuhXIwEAw0JJcSWeMyC0S41vBq17gh2AEulFZfTYYclvRAn/F4VjvDia6c
RleLondddnowT1XZo49vvTuANBV7de0tynHzCI+qGmrJC+wvZ9kPYO6b8dqfH20Y7otQjwuuImka
4fjhK+xOWg27xF2LMv7mDMjTp8576qCGCGTz5DR4HyJx3yZqp0s6AO8hysKN11vdenTLb05fx1gw
fJZ7XvMRmfnMoiSjYYaj09Qc7BSQaIcMwMyTG2uqL0E5dOs8i5GPuHsU9DDF8IYJx9nJLnty0mRc
xMqJdzrB4ynxeme71Y/g2JdRO4zElI0OpzFDHEHzaBR6vwr0GQFhkGRXh998rYzxy0i5ynvOYp+c
vTq4T6Yu3HhtdKqRDq1U0RjrdAyXg5L6Pqe6t0ie6SxnV61/X5YlmlIkvqBZLp07yYUw0YqriqGn
iT1q22QdU612CYSoLXeROvkzRJ8SImRl0tdDrh2DP0LItY3GJN6hHVpiXaO9Xh+y3A435qgwN1jj
xrSIoZaGx6FW8p2aPhc7bg62IdJVY8zY6RIjWe/PzEVS83gQyQ43jGwZ6fU2mxApJuSLxZ1VHDqz
3U0yYt2MQkdS3N6pdqYRAoRpRIB7VKp1COydlrbbn3ojTZfJPTOI2HiOnWwnwrdqHctENudp9BY6
1zS/5XWunAnKVl1z1xnxs70LZfaeRsRzQCKqF4mID26n2rWZ9XBXeoGbQPuWhkTC1j7wxdRaxBSu
EAo6q1yybNQ9AhzFTKsqyh6xczjEm4aWe2GWJ6KhG4wEhDUjFSJYWdHTTTeDRyN6bs+uB5mdBp/V
G8rRbULj2uxDpD9VtuyrW9ca1Do2u2/aCNG67I6CrhGYBufWCYg1z7uepqGaXtMq8nYqiR8zGd6k
whzXZCu3CAWmPcKZm0rXBG3vEEK7iRXOnf10XFCB9Wnbeh2aKpfSu1NE6zxs1vqUE1ysk/JKkEoe
0bGAfD0SyqB21hih/dAsdCp1vhVBRDpKgM0qVsUSuSY79swGlzkEpC8yPNXNEJ9gwGIDztbgb/nb
HLFdouSc9mLekbwcoZamrTm/SDaWwa4C0LNyi37aubHGI29o29qqYpi6jX1VzV8s37wbO/2L7XvG
2u7N9pIusgw7SzniVGhC4y2ps6XeqW8FptdlW8DVSkfGXNGS7zrEO3q0PRqUiRUMokRG3vAAJ3Fp
oE9aRzZZzghel+DzEHSaubvsbKdZ6Jm7dwb37AQsTDsb86T1jdyCJ3pgTJPuush9zDNJmi5YKUEk
6pmdzBvC0jcVHeAgq9tdOpCpaBlmtaoqhGBuVzy1pC1tuIOmhfLKr4hWE/YAPHkEp7qq2IcB5EfF
Y1LC+GIo5fwRFrvHOuHTznM1GNBoIrsJAwm9oaVq8NTMTYLQR842WYuu8g74eAgamnPH2aa9DtJ9
6AsNrUohCx7BzFz6qeHvzK693+RBhHoU/iDmvNTaOG1zKlXzqGXmu53W97QJwUqFzrrMy3IBuQ7P
qEnzHtBLvkRsOSwH5zBqAJKAgpupDzpUAuYM0bg50Kh2XdksYcQgsnUpKGQ1RTUxBTwxRCy4hEQv
qrnHgd6r83mYyiOOdPI6qu5Ray1iRzSWoonLKbDaFkFLGqESr5aN0RLtiVVw0TNSd77xSDjIotfj
Gukp8mpU7GA3R/vSF/kzYpU1KC4c2/LI9ghZUDFAD0Mf1HYJu2OZPcm80JZm4d5EvbyKBkEz2cpW
ZChNS0vQfw+YIsq6OAIafK6djnXJ3Psy8YoHcngJgYXEsUvMRDi4pHHEVwx62dasYRVP3ktVO/FK
1SgXvOZrZSNywUNKux5NU4LapIwRpmuNzqOa3k8R+IAs5qMS6HXMVfFNWlq9DP0nfyIx1RoNRGWh
ylbNZJy9rmAQD4YG0wWhsvoEchXnLgROltPYgeMYNlcHaCz0og+z9d4LVTcbMCjW6OJpn5CaI3Eg
HdVZwYBb2r3dLYZBEsLjtickvDGRUTzB9nStGvux9hIYgCze1lWFb6ic3cNkfXbo0jXOadI89D7F
gHh4gTqE6iR78VPqAlDa6Pj7DWKvGruun3Ysim1HMt7YZ60yjrKEw91PXs8CO7+KmoTeVWytomm4
bXvVLbCqi1WMmqmrFYTUiudaxo95emM11lvh5WeHVj7iehILR1KWbPIoQ9y6mkx2w5B+a9uQaFrD
bREF4iwr0NbrTj6tS5uIsiy7grXxOJYhw+KTqji7cXM3DCGBVWkGHTX9UlMr4P5HQIA2/OQiOF1Z
RiKWwnM2wiTTFmyME2F6GKz23p6wCRfmdTFSzGvj2fmOrq+iHb/QnOQSNbwwbiWQDPEayvEhbobd
wI1jANioI2tVJMki1SZcNJmpLzP4jUvL/UjY1w82aseUFnZnkpmlEUyKbqBcmD1d1mFw5VJHG+tC
C8NmwkXNCu3CWHxKs3ABy4/g7BTQvSe9hACnR9P1voy2vAyl/jj/RmwONbI63V4Grv4sjZBlNbQh
pP1DVmFFkBABZb7N+7FdGo3qVvCHhoVPfJY/z0dVf4dy+av0gUSabUQMD/OfcWfXg8msaWAMycGX
15NL9B/cgWrM9sBp71AoPg6YZ+wEPDOSwK+0tPtFKNsn7+C22j6W4m0IEUKgSB+JGzG2Cjz8IOGt
kdyNCi/1zoX4xk3yQrJWtQgi8k5jv9+MAuJmUsEtEkRclXJGZHreisT0G0ESgsfD5wvUSpMeuCum
xK82SjUN0RfTB/OOWz/YWc2eNTWrc09qza531ZVpRc7x80vjOA810qPt57/qALOWhU17FRQY/1QQ
6YfaB0VnxDgOez8+UP+ZDgzOsz3VL/1NSQ9gMSriM5qpvqc7o52yEG+hP1IKbualIB4dSBmQzWA9
gqDdma2U+0GZ3tIWEQOfre6RfbXL1kFQHblw89RwKRd6L/sTeAeWOf4XVkPfMESFe5WWKTBuqLJh
bXbY3NB9jf7ogPY36fqWQ0KsluueyVx6Jsab55R97DqywC/mlTVdSa3bspckArdj8RNkMqUxDUBD
Y6SiWZ4ecMqto96rNqnZaxs7uPha+Oo6sX2E0wzlsLQ/Gr9yjug/Zq1VIXfRjCybWADCrV8WA5hE
0tLMFRnR4gAxzd5okX3ntUl3ch4HJDhnlYZ3tQSSV05wLn0DVwqz6YtMHfS1zU5EhnVNDqO48oxk
5ZRFuLTTIthUKQaInkdqIm0lwr50hkOcnd2KzXepoGt2TnMVGXm/zUW/BnSIa25Ep9kBEoj7di9i
3i2mPbowffxeeYPGtU1SZ1vMlkO2DP4uh6OdK0UHm2VUrPUUVIHWXWdWeREBN3fVadXGhxWw1ch4
hud1g9b+A6eOfWpxPN9jHMD8ZY+bDD/DFt+9furrkBW1z891PUftkqM7C5iSj6YfEREE16lKk/qm
Sb0TTb17kBHDImub/r6q5+ypvn9VSUAi5azCFc6bqOagICQrvhc7T2Mj0WwCMLNxQO3SMfAgn+6y
YOrAFzjOGp8ukWpBsAxTLz8aBEPiK0zAd0HgPJngSDvz0I5o2GAmBjuLXdSyZkjaDgzw0s+8ZZdV
LwZySfSL6YOZs9GJu/7ZN6yjq8KSMKHoOTLwfBKGTqAUYNdF2gfekpxurFNNsY7bxATWHoo1FPo9
QiBMt23E1NcXILq6Z69Ojk7EVNTEzH46sqUMh+Ii0ctvsTQXdYHHQ+NhXke0E1nC9vsALDoGhNF/
1NknxEa/ssi5HDRjhwFrhDEyXpke+JpJ05O9O9/MTU7Z1E9r56ajQrmsS5oHVhrLG3qwLXMI+UdA
8S51BavBLVS7902TbZwpbcxSV1redjsqrOAGxqJZJ4PboNSJw31fsuP3Av8Auzeh4coMYpTauLIR
WS/TcbIO3PK4nZWxry0RI5YGkkiyWoBk0m3fJXwM00CEiliCJUbQMTIyTt1GrIg3KhiAZ2e+PBKc
DfxBIS4E1hlcq8ICldZ66tZGNLYkYgFqutVnR6UXxD63Nrr+qtqCFDbWfRbN6hy2gQTCxHy00Lgv
QckUsBipY9fFmqyX/jZLUV6z7j8UZY4HvvPdF4utB17X18T1bxDLIq9VSbsLi7h5hsCxAKnaPeX5
pc7T5pC2lc16yWju2Xuu08mBziL9i6RLvtSV0k4lSk0eQpZDRMKexy6H7N8VJ2pb4jqwj12ZYiqC
H3Mz5aO9ThobwnMYPiCUnIfL+KSpijrtoOfLapLnspTWqi7wB6Dhxp/Ee21Atlo7uNla/U7RojqJ
ITzodadAVyrCTMuZ2jmDPsbOERhVZH+TE1frtFmyLjvUvEMMQ3TSmGjJ4rBPtMIImbCQFpsonq6n
qb5rR3ZKoZexkQ2jIy0OG69rpdFk4mqKDL58Fd9y/oIbLPveyjandpOYkzi3g/4e2bRdiCbR4RO7
IVjYKEQB3L4WwJAoh+gjdmO5a5rRu0u74StL5gJJseFuetwr7hrm7n7W2a1GU8TnCDTMmZwSjMRd
DDwo6eRBWBUKzVyR6ZiW9QKG6KaV2pyyE6dfAcqdS39Itxhh7W3mA8jxA4YAaNbp0tQjVhZ4M9Zu
G5PagxfgAqWdJXlR720JTXFUwWkMGlYKVWY9aEGErTeQKw1yzaKfE3JVyNLbydLrulHxXHWIYMES
/OXTAV2ZgyEuCVIjFjQqXcPwjq56K78yEdAfUtPD+xHGEdFH1aF0Rbtui4TeaDBvj+WQ7HhZRc3V
trYOs+kaCG4Lm7C/bQTbnRrU+2n0068oUvBiky80kkFpwnMJBFjwMXrLc8o87Sf/QNn9XnLKGWR6
gVZtNNPrbEJ8HadxshvRK8RtS07B6Fg7NyzKTWbi8gTDhJWYPCjGR8fFsWIOO5UZt3np2A9xiBXC
6jz2EmNxSUqpDmjEgtNkveY+TOx8TOiSdY7cgBtylwZgdL/qjJ2G12tXZKK6ZrWlL9n2YMbxoZWL
TEckwTLlFPvmAGKR/TrDBUsRonsupegaRlKE+VoubzBowc5Ip2qVgonaBR0WEqe1QFeIQu4bRsBj
qZmkG6GnXenMMFtlG2/syyuudKA2TjMkm6KllSQQWoKnXqZpTRRC0t7Xpo1wzu/kl5Ea4sZ1pwfM
Xc3RNhrYsAkZ8IXshpnsxFRs8aRSvd6VObdI3Vr+BdYt61PW6RtMJbRNcyt5bsrpvQKruDA0xiUT
/tb1iFrtOpxwlfVRdO+Ge/SE+i1+A/LQJMzaUbYdhYi2X7u24167ZnPrVQnTF7nHa7S0AXG7cKjc
oRTbjhUg8SDX0/AyNOaDGQ/dKjCKt8hu47M9YSliH+1pE0kyOOOiIYuu0HKmMzmO+ncaYcQYdLxV
Y1pebB+5qNXOej2vHzZGr21JKY5P5QyT/fwuFyNYcMRGvjelZ4XdHPgJAjdyhzy2n3MAR0WdPrL9
8NiRN2XNz0AjEQtnT6UTL13ANuA9ZLaf6tJCAxrN5hwqnlIHz2C52XU2UqjHNcVn5CZnJg/3bYiS
2s37TT48UQ0/Ve3YX6Y6AIsdmtXGqcicUq2r4RFmNA8hxBwrBOwnorGR1EqDmpsxriUcQjaJsU8Z
1EfXK1IY0WPqLRwCOta5DN4Kv49PIbUMS3MxxRFt/txp8BBUpt7jZNxCpqQxkgX7zvFYYFcOFmKN
naPT3Ocsu4eIvFdFfvzKHJ0a4AymBycOUQZ7mnFthepmdJzwNBlRzS0M/8cDozobYVAXQ/JR7qWU
TbHAPp/v5RhRDjHFQCm9xf2IohW9PWNTYZfVrQ7RvJuzrkRHDgwXX9VuBPgWK0xfRdGDhsBCTda7
I5x6TXsISXyNF9qZAraa9CtWIVakDUDJ8hHQUh75/aHTA2eL2+ZWMOfdB2g6Wowsazdki6LHBg50
nZypwiS6ZiIxpO2tHTjh4ESAlFpo2WhddyEN0E4D6yoibVP0pkYrmC2MLfiI5ghd3iONfguc3rrN
uodBa4ITQQqQ05r8QSsLllDG1O8VaQEaP9s0JgCYCmQxnZx3NtXJAuhBgLZJzEagp8xSpzQWA9W3
3t/g+qXF1+n+MYsNgc8Otz164GUeDu22nFxt69YEczXWfa5LqgigcA9kblPEM+yAwMeGwGU2i9w8
AVrcWjxV7AI7D551Apwk7Ruof6WYLgLYh1eBnqjtEZXB0F3Dn202qsVPKPouOXaDSI5DUF700M0O
eSuGq6l2mh02its4trZBAqrWSEC6hhlJq5FVItyfm7VQyo0d+UfeilKN2hQ6XgykU82+C4NHN5Mx
YEJX5+4IAVCNrXYZhw66MyzCG1a2jwLenBlTA0o94lGRNF23PhtbXt7nsQmSGYej7asJAZJGjM05
01ZNA6lneG3GVNvqTiP3ohxSVh1KrQbMeIsu7cUB07+zBQ3yiu45JvlF9tda1zfbyImjY57U1zgZ
uCsH3Lo04Q/sUv3LZPZfg6RNjqweyWlw/ezGpM7UlddhqL6o0Oup3Ahq+Bnic+l6+yzQn7ueNUIi
cG/bgmtpCVfuCAsbV4SvNJcyo1IlcjKSWhYNVHpT1Dg+5AIMX+h2ow7tOH9VpikRiPB+ScVLCIoJ
yQKcSsokeCbmTW8QzSHVmh6uc5SgXCMavVh/B3tqD+axc/xgT70rQkBsGZidSA2ALYTwjsiJ/L1v
MuapyGwJdTEumrK841QFrzW7u20jnVn8jyu1g723qlEm0H7Xq+vGUa85NM4dAbPtVrJoXHdV/NjP
E4U2UVhmBepdBfLOs8+tE7iHTtLHDtR0/vwy1382USHLQ+aIG7/U3f1Q9tHebaz9QO0Pk6VwisPn
FyCRJb6G3ljkuui2tCiu63bsvumsRWidhF+bCtl5a2f9nTIAdlS+co8A1twjMtKSJZvd3Xn0uulu
xOFXyWmoyrD/lg3+deXG+bNe0V8lULu57nsvofYQTftgIP1hyHRrZSthP+aZ9jaNIe9JL8exJfUe
6qstnZAHSZYSNr9aPwP3B5DhIcO2mqa58SZcXwWlmJdwjEAOc8S1CrZs2sSr2TvBUgx9e9vFIQbM
tAV4HvpQX0Jk/Ca2vnuixImUEqJ+r2jeff65ZXkP7CmCLw6Bb+Q95d0lRTeww0ng7EIensvnf3z+
ih8EjyQr8p4ThWBQle9UuYGHlNV0D2BIrB1RCDbcvLHldFj8eNxvPw/r8wBlEG0/z9JYYxE38/7F
To1m2Tuiufn8iGlYl4fPjx3kpOZNAOwe/DCKKYsTP1fF688jns+bO5/AUbTWSpbJcIUiatwnUYr/
Uy+b68+TT9xd/jxf1yx+ZCsPnQy/DI6j+QtlrBMDDN46tvzDaZi/2OPwnhYspoNq3gd8/uLnf/z9
J5/fYZ311vDskInNr/X5At9f6/O3/37B7//NbDGNzvHvV/r87of3+Pw1C04Vlrga4cfnYX3+8PMw
P7/7/uv5pFGCqOy7v1/s71/59eNEtrPzWrve/9ujmj/w97+gjgkJHGkeTaJ/nYoCOipnYD5Ln2//
+RJx3SUHQyvWv/z8hwP84agT88XK3Gz762H98NsWFI11gdXt+4n84Y/n8/r9I//9SWfNUhKXLDnm
y/b3z385GjvA7WnWsl7//XF+ONl//12t8LCh8Hn6+0ef3/16PRsULqv/ioRKRKb5LJHHLjh8Uj9K
2nAM/uvUzsN70d+mnZ2vavrju7iiKtJowCg//xlMeP/Hod/19be8tlkgUzBfQIiTJ8nOe5EaenlJ
6m46+AFF1rwDD/XZ0P+PbA//L5G3JRqt/9mt8PRRN+w/3l+z5DV7/8mfMP/hd38CnG0cCK6tI7RX
to0Z4V/+BEv85WBKEGh+kIN9dy78i8Bt/iURooBGcg1DmYaOUvdfBG7jLwTrEsUs2kqQcKb8T/wJ
8lcfAP4DXl5KW2FFoEAE0PsngQXlzbJyA6dbqigq35rWBoAPh4qpf6qgrdQi9NfgtFCAQ4a7y1U4
97YD7dUOFeYsPbZndWB1astRng2ix05scrJtU2v+uZgF+Gwx2/GSFYnprBPPJhqqorAmF6r0icZK
S8Ke+asB9hEEADqqeoAhrYd8MX7AGyKtaUwn/MVw2xwlHyDhk0OcuwBOreTVjcPXsWs/1Jg9a4l/
1GwgDaNxdEvnHCu1qUhIqrP8mlHtDsvyB64oSCj+7FycpYknPH/4y7Rj1LcPQxHd60kLyTMAmTci
f8yspUdSVck+Bt7SI4Lbfdfo5w69Vl67tMEL7YWBGj+3b7wYRn5SFcmvIMjPDj9dRr3xhAVl3YMs
sOy6WynRbMe2wWDkVUAyCpB2/UMr1Bbv3caFniMJizAlwmUvsm/TrDgZU3erReYOYO3FTMITHq8v
YTDcZk5zVGa+GepyY0Kg8Xowlm2xTggs1NrxRMlnF/ldAsPEAvhjYjwkOwxhsTku7U7fh0p80PLd
tkl8I8aGsKKvofXqqC9BoK262Nknloagtt2hfttCDd3H/VxPjXZTaty1KCP1XN1x11MUlfdDBzcp
im8Gz0X4256Q+O71ADltUZuLxNbhZBbybXQUnkEox5EHI6wrIVY2S9xtq1DwFjO7vWWRLsJtHlkP
wxAQwkJmKVL0zaRPO7DDK+bRfRsjmqApRgH2NnDc+zBq9yQ5vBUjseV6BDWt2Apn2BOhe5BxsjIz
7TWMgZ6yK/FC82YI8Yq3Yk9zfR3Cw6pF+0iQyQpeMRqT8WLjviC6kwWuv299MpS0ukZ50dIq6cJD
ix8YLBByIT+Ko1XRa8DgoP8Gjf6gF4g0ATRPKHrpk3tN+EwszK51rK2qvJvEhN1pN8ZBOsGh6D1v
UQzyK3HMt3rXHQJtAr5DbZ5qG30+U6I+0Z4Ry99XQ3/08/KsaXSV9aF2F6oDXRTPkBk82V+knmy6
Qj+Ojnxr8zGggJlvSMcj40nsDAwPy64dPlA5XjEr3NYTLlaZPo90oRB73Ucly2xg+88wZTdtmVwc
w0K6Zr+k5DMugs59poq896G1OLpqgODnJ7AUh7qtWU3n2BHjb3B33ytj5EyJGIW+7b9UuP4GcK20
mGiDTrZwlpJaaZvCEKno5tqsf0NJynraW++Wx+ZyqF/NfDwaXnhj9yXJ4e5wD3iHVFW/oRNOEhJu
retWWHjmQQdltGgWmYOxUcryYcrKKzz4+4qcjamgrAyrhCZKsYxAOa4rBOWbKY69c6F7wQrxVXWj
kE3duIGR7c1OxTdID6KbgiH8UBlu9n/IO6/tSpG1y75QU4PAc9nbyksppVPeMKQ0uMBDYB6sX6Bf
rCd5/r9KyUn27pNXPUbfqiphQxgivlhrri3QdHkfsFa6QWlJpFvuXeiDyN8BRVOA8wYovC52JWeI
2rsAuyiYzFzOCFInu6sG272HvwWGL6oeC6DczFXOfQLTflPkTnfTO/FLSJ29rMk6dDoPVgq8JU4D
i1lOiH4pigKTdTWO2qwrqGAayX3igRrtKz/dJRkCjqKu31kW9MyCQqJZiHu8mRHHqzWcBow5cH3y
DXN9uKX6+RyONklUGUhAM39NsFCzwkJpn8ThC0gdDst06xrXwCvTWLphc/+C0BcHhRZ2KBa8Fvyv
/q5zh5TCS39pWs4tx6uklBEbAJojG68KpYm9LsIX3a++sBY9suC4ls6Iidp8TbPwSfnZReSFj0Pi
P+mR+y4228/pxHm9pdOhKXcxxjny2Q4+yjPTnJ2nJYUl0uJMfOF9fgWFoiKh0qFQleT2hSJphYXQ
RSKzGwIr4CBaH52BMMOI74bJjmfLoSIHuTkbGAzcW9+cONPElKw5CNcp3ERwzrUJ7xLH1XhRn9sw
RODWoHVIdDFtqr4Un3oTjxX5ixdeb2r7KgJhSREmpdxW3JtUVBEb2KR/keYdlVWMyq2mjh2gupsc
ssW16raW/avwPYzAbEQuZkjijd3Z6lUlenXb9IGz8/NC32Osj46trn3EpSupSKXxlyaYnnovGLsN
cHjwa5hmQILJ7Ih7nNOk0OiPVNsBFndEy1glGyXfd+88yqrXitywaxvkxmUuyPnNdM4+uzkzsSpL
SC9Veu9bCQoi1A5JANmxLbqDXY8XjhX/0OYInVA89652F3d6uUO2fWfrGpxVXOJyMq7soLir3XiC
15rENEj6tZrP4H1VY7+2DegQxXCHf/CHWVBZx2REKYjaGSnqhk8aO3cFTY/lgLd2E4Cr5oQHQr+d
Fd+aLn/nhUDlVBYVHyBEZy+pXxWQKGDCeja2ZYrBHuG2M8jRCJDMmYkY38uaz5pkcBypUI1XyVCN
P3DOk2EMM6CANlO43S4oEj4CGQHTQVC5HyllgTJ0GdL/+bL2/y525v1v82vm9fPfcTb/b4TO4Im0
WXSuL36PBYve6H//r+jX7Jn/+nd/r31ZwlrodhH6Y4yyMR38nT6DYQg9taebCFj9Wff732tf8y/M
Gp7AmWuBKWRh+s/aF28uhjlDxznp/8drX/HT/vHGD8faF/8S8TcgtTw26j99mm/Exf7YId6IKWFp
KpEQa+KjM5rOZqptZMHlQE50vo/ZMW3rtrvySNLGnW/cogQLOO2J7mtC0Le2re0K1/jAGPwYDF63
iSx6Nyjpb7GIOLbju0lZ9cZULkeKzOuc7W6dbiK0NsBUSSU6NwFg50lp7YlEfWqjtrmJR9IGrGD8
qPvuFejMo7CK+3Bo7jRPv9L09noEz1348SHVqcA2fCU2gnpdWSS3kI8+o402WFASLB8W7bt2AL3S
NgeX3DRr65eRfSB+g0jnGnZQapbxc8GC/CClW9xYU+gmxFgH7XXJ4aa2UUhF2zgELCbkQLHFtfFy
Uc3NU4Ls7PBT2cL2SgthlJygzOGdgwMFMmyby8zqa1xwUJwoeFodX8w8++5ac+R3QtBuEBU+cFv0
tS3fBBpgirdxUb9nVANZYRF4CZmb/NSwHfY5TPkr7LJYYa2yvR6Qp94TFM7ZYDyvhTrxTSbOHqP1
uyQHoDNCVN0V0jW2RKMB+prQQlt6Yh27JiYD0crfu/kIUzjE0siaSuWsjKe+oezFzrisnnpRfA6G
Fni0FO8b5bEOgWi9kxqpHGOhPWV86jeVnMJdIUpE4eZznWuy3nYN8bzTCEePI3YyhGc4t8M+IWjx
G45FeoT79UItOt2mon6te1TAiCivNd+Th8Yw0vu+r/W9MaFS62HVAX/phouoYa8fJE6Fdim/0pwk
IiN5KI/AXzJkiBiYI1gOhxEt8LVvZaxTHBeEmdY37wXA2iEowWmknHCwFIug4cg036rKg3NWxv22
0HsWZxxvWmCVHmqsfhsrY9HYVdrr//dT5LyVXp8f/2cdzule+SKba/5H/5ocNdv8C0E832eBRQ2z
yT+VAc01/6Jiz9z0rxnwJ9Tgv6ZHzRB/4d81Dd0wMJNROPhnfqR8/ZfpM9u6AvKBMed9/SfFgV8t
YdzIci3Xptrwa0nA6sNsNvvJ/Rx2MbktWpSpAobGHtCK4n+VhFZt0L96kv+5ycLY4TfsGrzEkHuB
aTUv02d0s/LMtdceYOF9HDtz8jkHcfctm0rCf394OtQRJ6FK4Zwx16z8fHNhpTYMs5niIkW7Not+
h4r8yXGmmLzpMg//+hS99YhTNXrjpvr75fx0xbz5MOUmh6qFFZGXYDhXQ9cDJc8uY+imf3b5Rc1H
SxIQ3BHvB1v1VaVFXzNJbLnypi+nrz+/hH++r//8/Lld3vx8t+qr3iF5HRUhiZec/HOAKQ5kdz+g
3weUB2O/b9SI7kM7Y6pfa475Rb65Y6KMtMkCO4U9J6D59WX7NfZRLp/pUGvtMd/2zeWLwlKdqbx0
7zUOBGpoOUj/Dlk9nLVFrryxhZO6ibuq0ABxUiLrr+seypKqwWlCtcIIZIrPdtPcBaN0zvSvuaF/
10CLEY7zP0T2bUf7QTibfDK+CPJcdpNNckndlWIPmDc8M1BWxqK5GOeGX+Adzy0k8GNqqk3rGrkN
PA22+iYY0hEAec2POWMcW7vZYuDn+gCiIDCifYNhgCzgx5yecC0Jm+ccsmkvT3fvlbssMQp+ZBZ+
ppnRPhEfiRKL54VRDxPdNMMzAZsr3fmnUfFNf1MNzjoOrMnOQY7Axrcnq5vv/emfv9KZjcXoD6FT
tYPJSwp8D+JK94UjsIvA8D6evvzab5/f2pvfDifdiUIHKrcZB8BdG07NydJKvp2++tqPn//+5uoS
YUguPbqTnvq3jtDvOW17yofgDCpjZWAY80O9uXxtoJ6XgssTBU5spOUVW70tKJjEB2TMWPlMIpxP
P8laL1oM+YI6EVIIwsnNNOyuK7/77pr9Z5UjGZ8ajmJP32WtNRYjHeYqllNE4XsHuTollU5joTx+
OH3xtUdYjO1mcIcERA2P4FIEupAhmoirKWJFSzC15YCp74rsTMusNfxiaMMxA+TYIFBzHXHjG8at
p70fteFMY6xcXSw+5yhQsc7A1NybLZkbRfMh761XvN3v/+hFidnl+qZbdUNtahK9yc/LdzpyNrcO
f/Seg4sgsu0zD7HSHD8BBG/uEgBsQAKic84SUjkxA0oh8GEpLEZfSkvf/9mjLIa3bPs2aaaUerFC
3ZNGbfxY5gnKK2QcF5U62yIrHfcnWOvNw4ClwV1rjx4Opxb3fS53s2PzzEOsDPOfoJw3F287E0eY
7FEmjk9wiC5yk3DnZlsKElcRnp5+U2s3WQzwSg3ZgM/E32M1v4a2etCz5rqYD1oNn1yKuuz6Mw2/
dqfFIIcfntmc9zoHP0dImue1dUn0H2Eb4BThJo7VhWw4RTn9WGsNsxj0mC/tQDSTt0dPd6XLxsFA
Q77E6YuvjcPFKIfjatq18h3cvMVrFttf3Dj80Hn+p9OXX/nt87Hq23GoZt+ek3H447T+xehqNxBz
Xv/s0osh3gNTAOkEBTIcQ3jbw/AA5/LD6WuvDGx9bvc33RVopQx8BwB8bj1q5YUmoo2oCxSL+hky
2dp7WQxqW1pJl5aTfSAAoHPexdRkQbYoZHnnIFtrd5gb/M0jNFjQR6tlbrLC2EGErOV78Ad/uKRZ
csMKyJsi1gznEJlImq4sjP8XYVfZ2KsyDjz/rHPqiwGdhDUiSdfx+ARNuyqG5s7rQX9/5vIro1hf
jGKbI3OJiNI5iEYf7uo6cHdJowTZPm7w3hvRRAZm174/3aVWtmj6YhSHpHTJxmRyklV9U5OF4NQ9
zPSqftVz8VQN45HcBYC+zuH0/dYebjGwJ/B1woDZechQ78IlV8SS3LYBBKjvkvKpQuCYaP6HxA+y
7nj6lr+fSyim/NrlJJpyEXig6oOGIIZK28TGcK368cwa/feD0vAXAz4tzcIGfuHu61hpO90c0iNW
kJk3q2BNRKP+R29uTlz/ZeRYSAXzROc+qXzI8R8EevFoup8KjuLNyTzT99be1WICKAtlTZlm8zBk
F1Ca3HrKe2hbwMan22KBPvzvkgDEx1+fIqrI9nYbbhDbDTGsY3eNCQ49O2fO2MtwdF/ZhrUPMvty
7IofpschsVdGr2aizny21p5wnpjeTEDkidS4k6h51AKgEcTjKIIYLfszD7jWGxZzg9PXRdnqPJ8X
Oxun+Uj5bpNmHyR29dNv8PcTqAGW9JffjyFrBI7ODcbcvcPlg9/acd6dvvbvB6fhLyYDA3Of3g28
G8dG1hIirkGv7ET3bvBUFWfe/9rvX0wAWjZERQysdY/6dNM5PUFW54onK03rLQY6JmaY5QRqwq8w
ukfCRfoj8n4yPcf8D+eSJa1qaFy7dhAt7PFY7MO2epqC7KlzIRKcboG1R1gM8hxjEZlDvUfGAW76
OHvwrPAa8rx+5vor3dNbjO8JPhTux4zPL0Sc3hmfXZyzW47vAU+ee0dr91gMcZjxXRwPPEPTZRsy
aAu/uCGHkfAA7cxTrPRTbzGGy8AkYqLRGGRus2/xf1q5winX+94W3wF5AEn6dLo9VnqrtxjOOOE4
bsF+Rl6Rdl1H+Y40tzPF0bWmXgxkrFpGXAJi3YvA2TTAlRz7R0X16M9++GIo+6jODb7a7n4KVXjj
O/AwdBnruz+7+mIQ+43AMhjwWvwBRlfvZs9aSWTw6Yuv9B93MYyFNCdYRoyxIe6uTc3cWs54rIvq
g6MH7pl7/H7ZA0js11k0Jcm8Vg73CKlSbVpfQEKfbgCUvUtUzsCwQJEU6kZr/JfTD7XSkdzFwGYH
VtZY17z9zL9Ex3AZOfLm9KXX3tdiTBOpKfEO05F0o80PZRIQAFyO8AU4k30ciPg406VWOqw7//3N
l7MSgqxiksT3bvhCxQVyWLIlZvHMymMhRP17ZeAuBnUR2GUP+tXd4w/qragjEZsoIkEkEGwmo39M
58QFb7r19AdpnjkuWHukxfAO3bY3x9Zz9z2HaaQuyByMXgPsLDWqM7dYW/EsqWtw5mPNMVJ/j3Jz
KwA07F0gEGbQ8XmFdEDxhGTrDXhNHfh/t4tkWsCpSjDdj2c6+1rfW8wFdR6ppjH4rBNasukDzL+Z
9meLX3cxEZi1lbah5NJhbRLiO4hXrQ/xzJpmQUxdrZ3pHCsT/oxpf9v1UGPoQxEKFg0g0vftEJrI
NtP46ANG2OLwIxSxyf0zr2vtZou5oTOLopkqbtbo8b1E5pXwiXTiclugHLTAl54etiut4ixmhBC1
Bdi0eaVYN9ZDHbnY9yk2H09fnZPe3x3t/Dwd/uWVxYahWCvyFBgYd6nE3TxZBMNzM6SePJ3emOi8
ajIURw1aEPV6tGw5Zk5/OFfaXnvExYxBeA35dmreGlWgVaBjHh0Ous800wK1/PeE4SwmjBozXTUk
PIn9pD1NX+MX+d7YVptxLy/DR3GTHOoL/8N05MZbqjFbYFYbSMw75CIf+wO5OVt9l2/9XXLmja89
7GIusVMWbsncR6e+x0LS+jYSIKh6Z9pzHlH/flSHRv/XIaBilutibrdYvEPMupu5dh5BSq3U79Lq
3o532fipPbdLWvmmOIspwy6IS8gmxrWp/A/ZqAysysHnQTQK66x1jjy/8hV2FrNHSxhJS/wGandy
hlj/ZLe+sC5LwLMhuFXki4jQkTqj/D9HlFxppFna9nZUQKn2k2wyqQU4TvtST9nwDDYZUurpVlp5
bfZi6shwROlgkxIiqxD/tqPW7KIJqYRyh/eWqc6sJVZe2xLR67hGlURxC+elIfGyCPcO+DIDiwFc
J3wAPmp7C9Tb4fQzrUyHs3bv7Stj2dKlbVEl+6bh+DSr7EdrGF+abrpw/eSTF2nOmZe31jaL2YLI
rKitBDfiDHKXWD3ZB7p7bsuw9hm257u+Wb0YeejjZBkYnkR0kyeeTZdWfN1DIvLkZU3RX+Wf9enS
QCvQYtV1UU7/2ftbzAvBbEfV5sfC7fs4WMZ9hEFQ7+ekj+LS84r4zAyxspZZQmthzyqydzvqQ0Zo
QlOuiSNPJQH0qVfuTz/K2i0Ws0LfiYp8WsYrcbm7FoRlkMWXUfj9z66+mA1cktp6yxnSvWYRTjn1
GeDOvH2Bpued+f3zMPzNHGotRr9dJc2QzUtM6UaA8zGVDJb1pLfTB38sP6fErEo/f3f6aVamAmsx
FcSqwYleuOmejd79pLXvdAMtxWD5j6FG0OPpm6w90GIN0fZTEkU6uzxiP7P9mMEHmjp0e2VXQ/IB
2XMb+K3cusjkz9xxZe6xFrMBpa2JKCu6QNo++t6jnd1b4wtny1hsXHBskCPTPzqL+DeCdBKUSse+
y9Y7DVGcuQ64y45U+TPLh7X2WcwHnVH3SeSz/FIQG7v4szeHGGvtxuuHM71NrHyyrcXIj2sdaR9x
K3uR32aYlMgW08n6ru0DHNp9Eh7L8sb0zh3IrkyfS7We35B67vIt25vE1N6oKO/QLSv1h8U1azH2
/S7DsN3ZCXXHOn4v29Kwdp3AI6Pwo//ZTtZazABZ4ndF7hHRYDvxOxkkT/UYkYicQrYdI1me6cIr
g2Yp2cP2E+n+/JGO0uYTOo4HIwoAQTW2ddWWIn4XArLVLP1MEMNKsywlfE7VpN3UuliQiMF+AbgD
LQvb+Jnd5Uov/pn+8OarlpueU7nwJfbAWHCuWbscbBNHkI8yqA6n55i1B1iMeHb6wEh7Urjrtim+
zJUFSklhlD+cvvzKN8Wc//7mCXRHs6cq57ucu9GlpuSBHIDLAAPj6cuvNfZimLdKT8AN6uyysPNB
PdzUiM+mCeTa1yINrvkcn77P2mMsx3qRu4x1GmK0/Vewr+S90Bzg5WILQsLpe6zMveZiCzByTFcZ
Gc9SWe3HzitgqrW4SR2yJHsMB7UR3BSWv22Ef6Zt1pp+MeZVmjvMVgjcrChE9wT2PQncc1EBaxdf
DHaVTKVGjmcEE+kQ5vEN8Js/+3IsdXlZ3KZjRTgAlLjqPhkaDhvTLDozq6809FKSNyYmTECDdyIj
+xjZUQuzUX0yDACEp1t55b0sZXlUoqRC8Q/+T8dAapnWTEy4OH3tleniZwjTm8Hm2DEh0R1FAUxx
W68sXmqoQ6Y13bkAw858WFf2C/jSfxnQUWRkMhb0Ui0bb/zgdSwjiPbDNmDGlUN95i2tlQuXCr0p
DIXK2SDs/Rqbeet9SWL/qsJdzDfvYurIXyinhyRlCynyXQd86vQbXGv+xTgXg+mAdW9QzFYlaBrz
WQegNUTjuWXJ2ttbjPGiIaVSpWzzPRVeuoN32Y/ZRwuQA3LEo63OCX/XHmMxsoNSb/SRSJe9QXDS
QU742wn8g4WUKLU7/abW+vFifPtuUPl4weZDGr24MqGT32St+Wd6RmMp1INyGsSTk0d7jRyTDfsR
4Hn1eKZzrTTCUqYntTq1A8XUlAXqaAA/Tvvb2HsZ2+TOjI+nX89KCyxFeo4pAtTPvJ7Bzcu95TGv
VtlgH9I+SM88xkoLiMWX241a0qYaiXdD5O8TIyKH2qnPjPK1nz///c1Mksqy6NDhobAmKX2bhHNE
d9EQzQMr7Mwt1lphfqw3t9ANL+pZnrFjtyBrd5px03TGi+VVl22RvHfc9s8O4n5WDN7cJ4/6PoHk
S6UUvEJj2huP/Gk7+TOThfGzQPvm8pmjd33uF/RUt3uXonxx1BMhJucmjLWGWIxkQJFdG1uM5Eo3
gOqHIDosAuNKoGhRaBEbebq7rvWlxWgmA5B1YMV4ixPdfTaN2crY5YCuT19+5SmWgrzQAs0d93Sn
BIL8pYBEo2uRB0eULIfTd1hZPOnzAvFNMxRY4J28ZL8Xo75MIuOiy6vP5Hx9lIN+LEEidxDEwV9d
nr7dz2Ca39Qallq9ztIU4IbA3+vw5mxtU8vy6CjQFPb3PgPabAOzm6ALfooV0HSBhrncViDFPPF9
BIsGJzQHLeztKvVZEtkjqzO9fa0Qtkz5TDO9L2fr6r5pp9taby8Ht7sItGhH9pbSJkpT92oSMDhe
k7a/0+T4qTC1x9NvZa2ZF7OGGeh5Gk2cgpYz/T0lxJ1QbuFMn09ffmXGWMr/xiIvu3Zy/CMJHpdx
2L9LJ0mqrj+7P9PoynWQ8J++09qDLJYB5FFOfQDX5thWt3r+qCiGnntHa2WDpf4PRkngWMQSH/v8
R84AbsyvNkVX9c6UP4bkNuZccKycMw+yMq6X+r8RrT57JMs/dpgDcPDDtGnrM3uvteZYzBlVpkCq
AtQ4iqnY+b3adVkIwufZgOjHUdTplvj9TcS/qfuSEZJyV2OiTi1S0+o7ievXrThqEu4cYvhHG22g
Db9OH/GI9btuuM1Y1oCvL7Vh2NolMJLj6cf4fYciwvrX6+P0QiaO1vMIqWRjaI9VAzilezh98d83
MjLzXy/eEaVM2hca+iJKiXuz2hxyoRrPNPPKUhxH/q+XR9xuVWII+6PSqncm6B0FQHW6bZIE4vJD
RG6IyA9Y2DdIcM/cc+11LdYGYAPdWM5PhLU/2WQNxTvfUsE28NB0nH5pv/9gCH8xxAkBcJVSWncx
lB57akI48l0DS9kd053VDbc+jycCeeZuK6Me6sGvL5Gsp1oYLqqpPBzvIpkXMxlr41ayuOpz+9kP
7A+Tl964vbhyNLzlpx/S0dfe5GL9YFZwesJmLC+1rrP1ezJlJwLWohR0kwVI28mfwNka8rn3C/By
wnWNAKQH3eehGKApE5NZOc4rul5PkRusDbpOjYUMkmKTekOeH31tItInATUJrtO03QdTpuQcU0xq
yQeCjQOKqR2i0pWbwfNT66h1/qBfkK4RPehG6ZQb0klLbMe1W9fv3dIb0Uaorqzq91bhaMVFX7cQ
pQ2+Zi6nOrLUvasJJMyXMZwy61EYrVYcg9IIqytqyPB/67pQzWNA7bx/bzUaVFvBAaB28PWxj6ft
WOKmvhdWE3nPYWIkZgiI0BPjtQxUW0UbZbEuzfcD+g33oRZZEG4nCKrllkDOAvZCnZLVyOmL9Vn3
NfhinZVU2g7gmmHvfbsoSDk0dfBSRi2sdFv6ZSa2oxtaxrY3mn4kYy8wZVsQQBZaukkOwtS4BcEI
ZRdrO/LPnJH0jXpU1rU72GkLBMWxS/KcYK7NZBtTR7+yGROCFL51bckiGqpwV7ruQ1+0UN0gF9em
3x4wCTU02JCTNOpF1k7PnP4QmxqV0a1hCKBGWU/Gxc6ph/RJABrTtlnkDc+i1n3SVXzsm0DqgysO
cG3nLoO4XouN7upZPt1EhkFM5y405Tjehpnn+HcuTub+IiWYENXtFI/mcxZX162vLqXQcnnR56ZB
WGTiu7H3LmwazbtOW+X26OpDlAnlJrMmO+u3cIc64rFgHhZQf0wZDkFw46SxbIxrqKJ6CUgLU2Od
XomEpxn3elf68NAhNKl8OA5itq1sDb0O/PCQuIGyIYObY5RrmzZsSv/SysUQqb1bmsp8taTkQH/T
kXY7cRQO7dWzN2LQJqJIjLqsh+wSFJgb5KRo+bUPh6btdL7TQ9f41qM7epYcd9Nk28VwHQ9SG4r3
XtfILt0RRjwRihblMvS/66WRkrBSFm0QlbvJq1LxhMFR5MZeSjnxpQlCq0RtBRXPq7OdYPfQfxpi
AlCbbR47QOs3aRn79iu7D5h8UKeMHsGRmSaJIMbASZupb49Z6LuWdjd6oWynbRolaW8Zm7Akv4jX
FZGJLliPEe2E3TxrCN6EdgRmWVw40IethMO4Icqcp85oCStmJqC/+ccx1Uz9c5RYofYyZVmQOlcx
ATRutx+kaLzoIL0ijP2vQmusPKMWYLnNNwjqXeLcdtZktR6VDQb+8B6GsCKUoMuD0Ws/BrWfTwUI
rKjJnmVbGYG/HUyrlck1QaByvI0r2DAv6OGnDu9wIyctejJVX4XvGtcroaXr1tR7T3HcmP2LzrbC
MTYmQWugLZSnBeKaDI0iNHZtH0ci2pJQY0sUG2Hc5cWFkuADx+uqdjL+f1jMXX4Z+6S9NocaTwlY
8AgNe0RKiGGrsdpAz89Bz4WVlvjXo9+nqtoPU0lq79b1en7qtcfIgC3MaZwXWkfAUQ3hkJnLFe/y
qHa9G8hwXn5jsJ3Ovo9Vohfhi3T7vgyuPD7a9Y8qzuKxv/I1cNLGtdYmxpjubSLYmPwkE2Fpbpuw
Hs2PmXCBkO0Sk1LSj6BQOoBAA0R08d5s9Ibj7WDwnUo8DJGtixmAqMqEV9i5KtOtpyxVRgjaq53g
NZUbFqO0zo2n5cMc90RmRejuBqMKvlCxcMkkAImW2fYdw6qoq42pKWC7R9EQhPFMiLxVt4fU9FU4
HCRzW/aYSBHoJp81Iy/yH8BY68G7kNkIcE1kU1szv/ZNjg2EfLyWoMCkMWHno5/IutQ+TJBIHX0L
a18ziLhMgyABrZa4sC2jD6Fu4O+ewXel3EbST40aoZPUoZblSrTDR2KshXaV5qmaweMNaVUvsk8D
lzM/L/FqNHm94YTGtjUdTPGbwgmjuNi2yujrb1SToxQmYtF4FEqNoG4GKJG9XYDfs+xQT7c2E5mX
cbSQkSi4BbGLk3/bGlr4JfX49cdxcEthbPPKAXC7STq3lK86kpeW717pZRTxgzyrAS4XonA4tWsT
30+/FZYduIfB7bFSbzhoU2VEtBT6vc8TcowQ/sDgDeZAmKafuID0STVuvxB0I5tiR0iq1tvIgvjI
fer1OKiSg54wf34Y9Vg3qC2HaZANBwAkTVJuIsILWlTUtk5u0qaFIl5/ANPQpTFBu1ZeXU6eGxT1
xhsqpyauRDctspcrs0L4G8I1ya8jUycUeDvlca1JaqMT3tOjl4g8ftY7zcbw2HQgOsMDNjM1GuQL
NI35PStSt1cbv8gSEo+t0ZbtVkCBFGqTxTF5CfCc/VSXkJimEPBiZmRd9GrE/jA+KCWJcN+rKSzK
fCOHtDJfDLdVRb0lXG1gESUI2jP6TZBXiensYLKnGqa5hioGBDCrsIwfHTNx+00Qo04+uNQDC7mp
7SX95JLE2aXmTW1WXvMiPN4WidyAlUxS5yZdbyHxjYnTvYylD/Nukwda6j2TJelN7wCT+7CQNBLc
xmfw/NL9oPldOXisikJfu5g79xRCi9M6Ep99X7Jj2askmHyf9YGZDV8wVzrixcymvvuYBk6RmwhG
mMuKjS6Hvmw2eutn/rXh1kb0xcSY3r5mJq7xDU7v0vo8Avm3YCbXU+I94leLmguRhhbSLXocXfVg
ZVNFMqXN12/bQC4dL2ojlM6xSeMKAH9e2TBQwb0LElW7gJ7GjORmG2aM6LmcWkIDRR8YeGVtt0gv
pkJWr5k+mR0hx1aXHFwV6sWup0b4LS56S9sqzfamzRRowYseVQExw52Km0ujj2rjyvDDWruCgJxc
TapU3+oyCZNDIdPB2Toefp2N1s+elED6sbqxJ5A12yoIE+8uNPiMXQ+y0D5wXBIbTx4OL5oYmmN5
D4yszjdm2JvfEQ64wV5L0la76WwvmA5cCdHozORX8gkDewpgMGHZl7+D6Vjpu0yrK22f1MoghNtL
qG1mQ8MhdMIRHGmfmetOdxKU0zetC4ea+NDCIdPbbPz8g0iVP1yIhMY5am6ZWXuyjEbJomsgSUFk
9DhSWg3JZtWBV3uMS+Unl/AMeu3B1Ax6DNkIqMZqlbV4ZMzkfSGCut8OnTK/D3EEZ8Ii3DbYpL1H
hlSd54QrdqHGjtfih5ECOo7IGPJqbNJDoXEECpneaUhX0kSSPmpNx39l2W6Qv1LlWsq6ksSUjdsk
gHE73aXrG0Hcqo3K4sEEsUsbbW3HMPqtM1qlPXPvZXsbF54xfCW8tRcPZZ6GxGD5efuVfWzpbH0/
y4jSja3AvbcVQWrX0zjxUD5BEd8zP5XPZA7bYcPXVS/9XRYNMSrouUK0Gz0j0Ih1rwPSSIqA5L6D
MqKIoNpBpkTCxbl4RUgFFsz1hOYQL6RIOEslFKVNLG0mE+iZeXsdxmNlbBy9QGMFbcQmaL1EK381
6cjx+Tb0kvwP0FuCKC3JNJeYdTRdR441QXT0feVfOLFnZpc52+bkSouCFCe9IHl9pzqwNnsVBlJc
MbsS8YtsZAgQYkqVbwl87uTOEpUiC7Jn4v+gjTYaYovIzhYuci+rx4Yghh+mrgF3aetYiI3fh135
SsdrvqtQAq+ZBt32jtYQGi1AeL7mn8zREv7ntrGTemaIpTOQWaXdJTTlYhauV9MTXzt4oZXjQdYl
9AmmJX7YmgShXIU20a16PT7ZdleIyzDWwfOP9kCzudJu8wfLq4lvbWQhBkrhFSm1htPb1X0U5Jq3
5d92JhN4a018L51ebS3TTb84woFdV3SyFVvW/lZ4UWkgOa58qdrPZdISKDuMMCYR8ExigNOpmQ+Z
3dQsQEUUPGGnqqYjEbRF/V0E5Tje+TGo/jtRjHmGGNljb2Yml05sVYaOE7C359UAamf9m06Yb0Rs
KEqep6AulXiodKixu/9RaplvpsQFXsioMfdYdZPka1iJDMybJOohBcdMiNBzn0xCfZMd373uzInL
XA3696Kv8BcVL6USRXcItWPRsMjRMubIa63sybcLN473qXWjM/UPc77ib+609LpVeZYSkOQERyO5
yJ1jPEKZc8k2xgkaMi50cqRYMeRiBFVy6wbxviGDelDPqnzK/WhX1VSbLXdDTFIujyLqjpF+X2UN
U9QLTDzHfJEVOTd3btCSJH7mXP4n7/G3v3pRRVOKNFezF8FxbtuIZN62uEwbwmOCu2YMtxH9RDot
tD93Awt8r9gta+qr9C/yztjoIbmv4guxilsX5SSbQtr46MbRrjX7g0DDI6JjFU8Hws4QJW0qEj+0
xoVh+gSj/xDGT47eU3i/HgcCDi2g3qjl/OuhCa41Q132oX5JEPAGvebBM34o55m9AsRuSMyBzbQ4
qE3vkE/WquPIIFfOdRs9uRBak+AmpWgXx1+t/8PdmS2priTp+lXK+p4y5sGsu81ODJoQCIQYxA3G
jJgnIeDpzxdkddfeaZVrndqXZ5ErE4QUg4dHhPvvHu5JSe/eHUL0YI3hdON6L+9kdbmVmuWSv0HF
r+TyFpFUxXFbNHnacNGbNEkHq1/bMEnIwdKrP1YmxPm2hDT/pq6qyJd14eI8L+30uG7Wi2/9PJya
V/IOVsj3ciTu4SZda9KNI5Jc2c5vIaf7ZP1GuhF8gCftXJFsCumMzEMk3+EMzQ1dpZOrECAaNed0
mR+qD3nfTCdssedrg6QhNUJTv0ld7u5P4CxrTOkVtUMX3BMP5QzNSDD76pUQghuTl9gcvV0SVK/E
Ym/MG7ucKD2426QFuxyi6qud1r1zlZzJhN02UTauNROrmaCMJatyuro1TBylCYpvlb3Bq5XCx4Ma
Xid53Pfqh05l0yq+yHmMPbSYDHOkpP015vUDsFf/BrU+OGCeB89l6uTz6pb6eFm86f6DnLWXWy9f
9XGT+GvrwffjlqwzRNUvJBObqPckOSb0C3m2iHawxXKQ5jL5RpcUjUvyu9P1H6+pf7UsGJTvD1au
W4419HlFFa0Q1aLUyecepJRS5O4+vwEizudcQR4LiBtP/BwRnVqv677M+VsOtb6Pb+JbkkwpKG7T
BwHsd9vj+0YaxvoJjMNJ15Pn89rc7zfkd2817tvjnvWYLKoOa3wue5Mhu/A8l8giUSs8q27xuT5x
IKhCUufdhfTl+2ox3u3LuVLRvd3xxtiXwVHyxX1Fk38TjUc9SpcHieBwKDw9/VtWfiniAKIb5RFS
82AGeZC0+/t5arhbE7ty8hte+ISR+VcE+wYk1zeX0oH4yzsXGPFwrVnZ+9pYHE7PK2eN9vky+h0B
2i8153BKb7dBY3dFrSH2esJRCJmSSqZA2OFLUU4KxfWNJRgYbG29C0A9zAqOov5u5fxpuf8GRtdu
IH7rYoUMR0mtQ1hWuzAhzXIuVYdrlC++7VfDe3Jaf4vS9OtJ8oNZpV78MyNNXtUTAezLa7e4O5Iu
FXyvqGrZnTyJleqZxFq51H/lCen+69qMIeJfjcI3EBoU5Yaicd24JIV8N3cNkojd2cjOk7P7OJR/
d6jlJ4y9/m173qWXxilJbxu32iB1PcFrVIaBNqtfQGbJoUk8flLxTJxa/mWd7m/16779ALB/P86K
Nk0w/xt9e50LRHrNlR5YKUh4kCZE0/11FYUfDDzfj7MSauZ5KBOl0902yv4jPQW1I3hCSjrcykRt
iQ1McrjeNat1i/dHXMiuddJdZe0jf9f53znN/NTP78sqiVSJgn7d60fNSPVHdL7dq2GC7+7/2kFG
cKw/M2XtSWhKVqM9CcDus2PlnrE0/M7s+gPDfz/dmrvcHkQKZy8Gp3iQxnfjZw8SkZNJVGdZA+1H
/3qsfhqqbwtOkT3wtG2c6QNRgZEKK4WMk7r7zW9cqH/qxreF4lVE/wP/xmv+XF2mj7W9LwXvJF2+
yNj8O277YTH6fqI1f1s3yCbNMBAg1ia3dVlVbnWdL3Bie2cEpBI5ZIpRERUK0ee3bts/rBG1b2sE
mNs7O5I0AszpcMSskvNRGlKRPsAZ7vfyX3IhKHw/0Pq4vMmLfcStsIqpRaDPkPG5cRs3djX/ekr2
Vi3b23+JEb6faSUS/gT3MsKB75PDtFC+2IffGpN/UEM+8c7/IAXkC89X/d3gKFByII3Dpn6qejUO
txwyII739dWQ2SHpEk3or61w30+yYuKf3M/Gq/RQfJMpMJONTZc17zcT5od1xYQ5/qNIUy4QX+54
g06Ta008y2Py+NSK1q/H4IfZUjV1/oFQl80bE2Yu4zDs7rGaTPYSnx0nq7zU6XSW4GvOr6v5Yc5X
v815rI+la76OCal2vQXvK/pF/neHlX+YFdVv830zuTzShPx4OpddniK3RivJJ0tFgoPfTIifeOmb
IJCVC+V0cufE5Cmp3cJ6uZCTJ9Ysq3AiaQWBbkgs+iCxOGfc3r8Rdn6i1reJTnx9EIgXU3BDvITm
ZVdMnXqS/U7U+Kn0bzJAYb0+3s4pXoUvjHp2ufjaKzKS1n7T9h+Y9fv50np9N0kSYyy8rG/Nc1p3
rpfyA00brPfXrPSD8vL9hOmk0cD69OTEF+huzq6Vq2tdXVdjMs3P34UzeUNSgLZyDoGdU3S/WfB/
INn386YXZNpb6cyA7Dgb705e96venG7l38zBn0r/Nr9v2ekwQZek9EfikPyLtJQP79fE+mF6V75N
78IpTbLakdF4FMhslxel/OCV6XfxILNn5TeC8k/NN9f/sIQUJkeSWpxJjpZO6vfZ5UnM0919u/uL
Pfg2vYtpvrJ95es5VdvmSN1AepY6wSTtA2CFla/fShZBXn4zyj+x7reJfnm9yliFLpjB9ojex4fX
wJFfNDa1v+ZqRu6ZP1PqeK3kzmsUSBIe1e56n+aD2paAm78e6p9a/21aoz6ut+UHceoPx13tGD+M
vWcvKkm1ch0ULpUk/7vx/qGi72dI90diyOc3HCepl3IFQeIlv7A5t4neuv0NQ/1UgVmI/8BQaWnz
2pUvkKmwPeKR+niEGA84V1k+xr8m1Q8cWzaz5Q8VnMq4SL7Tw0QljHRcKOXWJNi9bze/4aMfPF8L
34+Ilu7Zs3jCkOYUcQPAqIDP+W1T9MitQt52Es/dnlYKdrWtjRuFq0xK80P+6uze1+G1TkwtzvuX
G8QEzwDunuUWef7i6rrZwPr76f3/rykoC/kqgfFMRLafU01E6XH2N/dIhpLjH5NQ/vPRr4QTlcrf
SyDkDUxDpWKxSMLJ/8nGwzfkBStST7GKt3jJVPePdBPF6t+L9WKp2qgWShzvLZuIEP/IRGm+IudX
Ps9BYx4n/MC/k2yCdIlmxf8nClAr4VVWKZSKJn9FqZSvfve8u3EA6ridkEmhWVBb1RBWNLJESwXj
8U2EiUAKVISl1AsgdrW2MtmtqUKHjMxWRUzkS8BzvLCT6qK8DS57AQRbHTtHuyRIbmZV1GorU/mS
g0xnOqrao1FFZbpqc/zQOTkVVVMlcVak4rUGWM/FNjqrq7WXa7UAFBMHwZk7CQs7E/1QBYVJiGLX
1mB0EdFbEV1SzA7UnnHvWnUH3RrttwKyjOmdKInuVvb6zZRixjsxWD211xZFMWi3X2IE0iXRlxUl
va2LLMtWUJQn+jK+qydVYSSi2FS3OGahqpq0baLh7CWlDSqim9KMZkONXg6Jxm11E+PuiLc71Ry1
yO3OzeMWqWhlFATLgpjHtFY8hR26rnsRs7pXGZVG1e57vj2J8+jQxEIkiZlyFVvxEg7JmcWoFbnj
muj2VHfUUi8h26J3EKPBgWa3go0cjRpCBeCZYgSBVNDMywJfWXcaPg467rghAobvBMEuYjyz8gRr
4d4W1mMu5GWDETv6a9HJ65yYUUZRthJxocPWKCdyIsK1QPD4aAYexRPWWoQNQalP6yCCWWtkBUEz
iC7Q9iCcwHKjMUMyPolW0BDYLN2THdx48kW9a9KNE3gphzXc/C6VRCMquLnmxs93ae88b1fH11HF
ue1lPsgXxCs4O6SqJtpQuTM5i3J8vouHc29OKDTRB02icdmwToLuu+O3S6JN2Rw1L7R6I6O1WIZv
Ec3yOq9vgkznmX5Yl2Yl0m1dF8O9pBJJu/RJ7/EZIFSzSmXxKnHkK6U691STO65zYrpI5WBztPYM
f6KucdnNL+4NdYbbb+Lt4G0i1vbNyi/q7kQRfinYMrCGNg0R2fOHLtkkpdRn621f1I6bd1Iv16Kg
3oq07dC5Mz/Jk3wKKHhjpDpncRbtzh4GOEqvPYwu0n3Ipzy3M6vsXp3EJpORW+809Eat9UkSSMOv
qnyMCwv+cHJrrTW6p4URWZhSk1ZD53RDNnRkLkS2e5AH+9R6OBN3w/3Lk1yLrYrADES4hX1hCvvg
grzoqkpkMcgNJlaxk7SqMRkDsQLe+lEizu5NRFXproWoir24Sfcs6kKSF1LcWSvkQYbhXSzJi0x5
SwwlilvfggGqidYoEaEb2A/BwsFEH+A7IdV4FgVmYjzFWpgm0ta3GUa1vKnhQ7hlSZUM8xYSJ3KO
dQdWbBmWawUwJJPKzsmhn4ixIQlAmA6rco4pTsztDvSOQnz2FGmc6F7QbMHWYVigrhaLW06Yd2UV
7mhUTO4P2VliSzGVh0s+dGgPVKqr+Zy8W7pDQh4REgJIdI5ieIJSpHKWE0Zjq9481DHU/+r6U4QP
YU8zcZWktpT+cB4afjl+ngx5RBzkcC37BXkVHRMrCT8fXu27mAj/ppCktE2+KpnYMf5KcprIiXtR
JMIUEye5q+3s8NDPo4MHNiNP7yBDMNqyeEGTpwj4yZS+UthVtEn+IRqSzLVb8Whues9hUUPPWcY0
YLHEG0aMRwHUW4sH4ZqqorPrn1pvZx8kTsL6hTcGs5kV4cZSaxiPgb0pXC8Y6oOc2CxRN3oD++7F
smYPy1RXhtkLHnGo9FH0SzZf8H94FXYio06VG44swsM2JCYxsEigTJxTq5X/skoyHg7XlEiPDAnN
GMAckoCBCvRUHixScVp5kaizzGRNeXijy1j7S1YnQl4K0Vs1F5JZPhFDPJTErMDl4Vv6ONGKnNqz
S+ApLe6yBzYs5rjAMuvqoiTnsW8v6VpHm5bqq9zKgWz2pJCZaA9tMV1LpzMcehvx1GUxpXgRHwXH
6MVblvRGOwmFL2560bxaatxcnKkpFQvMqNZGrJonlsEdFedZetiJTmxNWwagJDZu0S7bg9fgpcve
pMWSaINVOxO5Guz7+6rMnN5ZxO3+Syzac7xTVKqm3mrVNKtyyvZUE4tFJnpON1PDvHWV6BLqohX2
ROpLoNQCd00R97p5gVHRzoui2tPc/rl/tI+6sJbPcUkT3g1ur4v+VWSKwwq8UsUxKbHAb0DS2bt8
arY2MrYJ6Yt2u+lpXyy1duSwfZdTdsTSp0+9zCp5XslbK5harqbyoRc7hngrnJRNO6cya5iptpPx
7c3BcCr6aRPblDSNHHR3LBN5eVUrXAlVkctbsWKlqIlma3WU3VVz0G22mtZoPO56ntCy65zlItiJ
1gLadyf0eDQaTNhAV0Wx8ry9TmgHJzBkWtV159zPRdd5frwv4x0htstdHSOk2HaP3oOZfA6uzYZN
fr/gam+nOXlrVXADF/WteNtP+9KwXjCtf7EOwTu+6cOq2NqOn8ss2MWv0Ss+5URlXB49W0lQXJMf
Uy8GKc1ZAJgiJJ2Rm5wXuLN47AS+Q+fxtVtbPu1r62nXHbxBd/S2fRb9KrN3iWsbL8Pnb12RL7qA
jzidkmtZNZw3RQiDfxaM7FkhGLR3DB6+sSzDfWdwtFMuO8RaG2aiuUpFa61IgK0y4Q19X7/F/CF8
ryvtUHs9fyOajoql1jYzxJcdr+2oJu1meV50DzAs2U9F3mm4MBkyFcN2VmbeXfRZjR8KjzYB6Y0w
+GL1OWlmjWlbk9FyFn8QrjtfAukfk3KV8t8MSV+Saq1WQCSuVxF+y99U2kkddTatkJkvy7cKRbUL
C+vmK4dX1+C0GdbOiCbb8GiRDztK9Z69BIlIHVXJL44JCrFtiKuqd9/NunvKMOU7ZD5kazYrr1kC
SPgjrIlNYlxm9AVWv7Maxmbj3qhTq+Bcme3Nx+JpIat6JZHpk3eeP4OzxT4y4L0zsc6ajMHWQ7LW
4wDSP+x1rVl7+42L3rA/44yq8nqnH27inKPgaZldIwnLL5E4RiZI9cwINWaJvYtSMw23ndKo6L3s
h3+0iIQoj+5TQX070xX1tBqIEvnVU41PutIcX5kmrbUYRU92gwuto30C8StiL1smAomsZbb4YBnM
rGDsVmXCah5FRoQ6sIogNgZBMLasZstqtVqBG7ROwjK/Wuy2rDQaBz7RtNg/GfKDl5cbehMEs2Bc
5VFEGOREJMybsIUIWtZF8N1aWG5ghJsLd0cza4Q7I/fNXjoYB0E0itiPrcgOqIdKrZBfbIyuG85m
bGMnodiXbi03GL+daBxZLOW55g0XMucVVnXDn0zJz5TKOtQw6knKa1xELjxaSIj2xCqLSnfP2HDg
5ZGX5AMWLhsYr+WwE1BlSCVuq4W+4CLLulbkirnQyB++CCyf3lsjZQWuazajkL/aRZRH8DE3ImN+
BJWghLB99wej1mgE+yOaFFsPhIqKyNu5nUy7hfHEebvIhBZMouyNQpop6nOchQXFoNzYfQfPTk8d
yE6CIDZrzcZ1OcFRWlSRWojnfBVnfJT1RPZ6q4v17GRdi937BTOU+H1WW3lxcn5uMZE5cqy3Nt0k
ONXF1qsPD9bD3ojpS/RjdhAvkY1B9aYOLMWDVHRRylZXlhXdb2tPh23vxApeEvvw4lZkRZICy15x
8gXdrIIGdnSBCeRrfC7hSyPOcX1wjXfNd1Sziv2qLPiJw6Js3WTWrkDnDdy1V25gIYVnNhS39pab
eG6iL0yyrRWETwdhEvEBzyjkjnBrgaVLNuQnVJ0oO6evsweCiMRByjJTcGnE57Iqleyia64id+em
ueldzGuS8Gh6vsFh1jVHm8TSXYbRgUkUwLyjILBmLmIgqkmO8dlQ20aOxwXmQhTdhDWGmCH6WWQU
XyQhJgFKZNNidw1waRLwpDuzWgESdEG0mAMDlLfxLLSji6TYVjRrHsQCVc1C1XKZU0w0tCiqjqCG
HsC09A+p0g7FEhUJ5c979Xf6JiMa8VA0cszsad2YtHBhIozw4IzGLTY1porRuULTpzCgbsuy2Aqb
himRqdE4g5BSjeATbuSMWT5DzR1Zo5HFZHejUHiO7riWFc3GwUAZxSwKovGASd9iBnIdNYEXy4SF
UD8rKTTnBhN8HBj+DpF67Da9siDeRTIydhBtJBmhIWXCVDbi87gsSygPlusuW5alUKNRKGnShW6b
if90qGbDlLGMLnwTsxBlI3RtxsidjXmMdYcpFocwyZpSSyric5FtColaRi60Qf03w8a26NNTlkwx
PqL3m7vdaBOX1EZurE49buiHqMlhwr3mO9RbiYY848TCnklqCkz4f2PZLMB8G2v5YJc1auWldXdT
3XzJnBlz9CBZaJ7MIo6fv5rbE7VRG2s7unJ8zPilSXwsZwf0v1Mrl1gXltpU3dCCx8m4lFgp0QDG
t6rkcM8e+Z1M9MP0wsFFdai019yy5ejCVhZZR7dyVxaHPmL5ZFFdZJ3clKWCDSmRz/DscPDHSlFL
G4KD6pVuOrpZz5BE42EO2o7cWTRj2Mzomd7a/lpOEN1i24UjIrP0dkAa5muvM7SPIp7aRs+ca/b/
s/C0CG0o73KP3bH9s/CZCWEYDofDeWz7vs17BHqjkYXusmNvlbnX7YQ2ylXHn/MGPcVCXkBsyKFa
CsqYd2AQo1yFNMfMVuav3dPtN4KGLSgsjBhgFveadCHtksGsSRhsaLdlD33XRt2Nlq5RBHnSb/v8
QysjlqywJU2MhWvbru0aNUnbCezJhTD0tW3HbeR/2/fk1I89P6IBHd+2l76GLnrY7/W0P4y154ci
9nnbjr1OTJRzATm4kpM2RBFs/Ii4OqQOFLaNRiIFh5FT5N0QPvF122mqNm9W0m+3EZh8PzwKb6Xb
qB9xf8/ecRQakVSpbswNcjjUThzrqSf9aV3YgrftvpZt7mE97mhbC+rP2UmnXR7lusOhj8LW9tF5
7LZo63gqh7b2O6l6aP3Wse/pdixEWzoFyFGQ/bce+nZH4+kvhN9+XyThrncdAA7oU6foabv91Kgo
/PAr3tJ2rsgOOrV5Zojmkkelqs6PzPIOatsbktipb8Qf1EzKNI8ZvqqbnvH0ZJ50ru3hU1fpqI4N
AICwFKI3dS6orBrtwYsp0eKr2MssnhqyPjP+6CZV2tzhuk99sc1HhrWqjk5Nols/YDWUL9tIv/5R
CB7Xvm0kVfaAOax7kExZ5ry22/MlXQAmEfMn6AgJJtEOH0jIGZoRDLMEfAAnYB5Rvd/3jnKFgNrs
Ot226dEU9YNmnOlSG3m5E8PPZzAhNM0pg9uZL6nNNTJYBKTDzJ+HZYauXUED1XfNSB6hx9RDiYUM
qXVRTznsZJbpWmgCHl9U3q3RIfTWeY6FiTDQ4slmgVsoq9DGGnY6nYpmldI9r9vXdASKx5Rfknxi
2nm0FzmygRjio4rGfbNIDTWafK/neLozFAJNOYb3Ox2z2hLUQu70xR76cGhiebo3kd0tjYSYvgGm
oOnGmmvZh1dtpqARO7X5Ek23INz2FgFBex3XDSI3hG00I6DnIVvAWgSQIrSYXLoTwiZxAWanxfEV
EjAEEBFu60Nb24v77Z3y4M3eMLb8omDdGZobJ6hfJBRHi+FpBh/6o/oP982Qye4OpzF0tId6eJDL
5U7WpD+/szLk9LqlEXyU1MzhuO97yDBxXLQm1DcRXv+kOMcL/7L0ELfEPTdw7rSKB8nxvPzbqlb0
OmZFhLawW4pIQ8vPYhrfheZve4p7o3rbuUHI8DH4cOxEQOkHxKTh4DTsqbZts+fZ/TWdmnoNVDQz
eDAIHv+GPUAo2IahKOd6HcPCO8kSSRm2PfTar6bTS4iDPa1ILy9ezvGj43ol0ILnjZQZolQVlUGa
qDp76YGDvQ4pqKpw+arQ2uD1266AjOBzLWtPkUb3sI42+NZFWPcq6MJzWpJT1jMTZvsoDi4dS9UT
l+REdEgoJQxtSlCof+scWVjSoG5xBiNCHfZzq41zn+6i4+DYPDePzQSmJZJhk3nIPHpzdz+ncmiB
G5DIzGjTTKKi8zK45BYa8soxpV+KZnCekRvMWnkK1soxzavZdYYKwJAZ6MPn9Lv7Et5aetPYlLFG
Nd0INDCJ1j7ALlATasFGGhT6jzEHS15Xr5Z4aXDs+mJep7dT+wqz2jZLjUFrUtXrqqaiyAerpLfq
llvAKxy0MmB/d8OivdqpjRjtUVabe/A3kiT6INZGQ7FmyDKoRtTJcTOJfNvFAlESI4JloLlKJONV
DejkTJUyZh00sMbRnXTzHgYO7wFyOTrpTNyt8dsCwMyM7ntVGEXqcjFoZHLdO5xVYhET6N7fevkm
/tR6Awq44qzA+GznlObjoN1pszDdlcqpl0NuQsj36F/tW7D1Nsx/O5/Hbdy69q9V05LlAQ3VzgOS
eBdOoiTWde0+UrV/cgEOs1ZECVIGQWDgMu50TgFHjHp5QSbxblEQeFOs9prwxNxLGnur0AFtaTl5
hyqT4No68XCibr3rOM+EIwy0WWvMuF9hfB8R0AJ8KrknZ3QBxcnA3QxVzowA2ihqZtmeyKs1gdJO
zV04q4RvejmQtcVg5fRZELp4JjPo0IJliboxB41Sgdbi55rktEDVyFPlVvSAxdvUwKvk3pwMg86q
l6htMy/udtG5t14O/mENt6EurBFb3hkuQjxSKbpQmTUW4cHZtTZWLqx3ADsD5K/dTly6ZYCAbHrT
ObVxL61K8Bhx9rAk71bD7QEEGMJQWYaBy7lL7wXuwckI5x5e2/e2gV4Gqc4PztG2BJdxWtfwzUtu
UMEGZK6kS9heAkTzxajJSQrhMeER4N/WE+DbqGgs6TWB9gM8hWCeE2Pk9CAHI8L6qyas1cp7Kh/W
ItXD4mHX5SgT3UWKgcLgR8YIljFlFg81GFC7uDkrwMaSSL2zujjgr161z3lxIuwTkUPmfIxVdaYZ
1KPlV9j7hM0KcprCeovmYrGiMKLaiBXmLbFoYn+De1uDiruxu6uGYl6am9dUwggbbK9i1P7P8wa7
LOt1s9x6x9lEkkSsEJMBStUCAhT4mP42bmHxTEUl4kjsYbYeNvytjwprjtOPKr318LLBT1Xi6nDg
rIx1m243qhIRc49Y9Kj2+bARPUaPEzrnpFW8ikqvjP6JEHzncIQuEHVzrQ4YYbAQbJtElmo4J6tq
XS2mFibCtJkoYDG/pogfYTsYEhXJd5llW5lTEAvGLHUq6m5BEGdj362yfcMSWbTX7ZQ1snYUl5eb
W8/3OfeDXf1b1u/odODnP80z89P5dU3Wm/t///nj7evzenlS0/v0Tx9IOZ3cX910eX2Fyxvnu/77
PynoH3f+v375t+WnlOh1Xv7Xf8xP6fFuSlsTKONfGLBxSPnZ9v1/ZunfWult+q+f+1/Dd76C4bvG
kexypd4weaOy5e3+X/+B4TufbxSKdRKaV7jFAHn/Y/iu/L3eaNQqDQ7sfhnF/2n45qtKpVyt1yr/
jsW7VP6cC/uzxbtG+O9SpVyuEdgp/z33zVf4jAJh2+/GDjWOUKXAAVCH0ZRnY4ygAmTLYFg39EWj
/YpZGVMiyjxi6FvMjKodcN3kv+A282s8NjZFQCAzUVovwFBjuTbbzOglu6Mz6jemUd6DHXPR3IUx
FzwBey67kYFaR4vBwFgIUFpnQYCGZ5S7o0J4TPQegHCM7ZW6KCYPtmnKAVH7PFsRTTamiinD2MI/
VWGX4QOxSQAWAXQzscAEZ74DVphh2/2023yizQezgFVMg8z9hijZ56Np24CwXoIlAhx/MFgYjD5l
0WhiHDUrdQO0BJD7ZZt6jReAocXHoPkhCjZ2fh4UaF6DgWkwS9gL3wAWI3aS/Pg6Z5tm5zV9Nx4D
A7qC7AGswgW6xBK2ozlX63OHuQsfAZ7E5mBkFBY3/Uw1OFmu4l8yv5j3dmXrdpZVTtMb+GyyJGJo
ZSOqJftytt/x14qaQUFMwNDaDF2B6D/223oDnaSySXiPG4PHxr4Vya51PcpLTRCxZH3yrsjpi2I7
A5ibpSz1w3tcbj2DYusdTGjLWm2Q7zgGPti6eW/SvZPysCgO7Uv7GJN1rLqWuwe36NcTmy2xst5r
v1bzCNi0vfcKje7k5R0Jm7N2J1mr8VbEgDlxxvckiXhx8HCUtW9yPAM1/HDkOEJCX/I/svESTM9W
VhbZCYgFFoWX//fHAF2fK3AUXxpo1cAjoWGuCF7frg+yaBPPq1viGD8mbEOSmTEj2qGBANDLQn4z
N7bqw4tihpmfK+ESnIev+EXQgDXA+sWuoPl3K80Hu/Tw4d55fXlUGGI3F/BXUcIPbEA4aiw+Uhtl
gfHgzgDWdt4+RBVzkb3DBk34frHGMeFkKqMTAERYd41dkD7w6dOJAj3hwhcOwp81YYIFiQw4Xc1R
ooqzt0znzQzifsORhk2ZQMARS76YMa0B6/CbiGYgaGBgfPeZEZ+7ZszzwEiMfDIPBzSG2WPqNrWP
uRlCDjtQBrRvRrt4gLIC1ANTOp/44Q/2dn6bpwDu6MNal4aM1WEMDDiDnDh0GEPr1y1PCoYqEPwz
Rb9qo9RPnyNGnzeUzgpEhcGMf5/P1MeHKLCSvd4TVaMuChgfVO6tKkMDfUE4Axh9FisKebFCsdCY
mgKz9s2OFkw3PHiFsyouSztJNKxCVERmwU+COnkSnw9g6nMcPNw3loyUnXPSzQWV0dXnDowLH9ox
xU25FGx+TCWMs1nwzDJj3jX4bV7mytd1mmOWW8MDH+LX6FwE7hYZwhqM0vDhx4/AoHiGgh9+oNVf
NMHc8mF4GslCzipJKZkeUf8M34IQXoVZD+hrZtRo54cYHyP/km/celzt1F2O8RcfmsNP17yYPJwn
Zh9DtpBH4ZbwMaviFIPLxAZ878zMrChigxBr0s7sg3Ngd7BmM7NdwLL0xTDSh29ML8czqEfj+D2z
DPz8WRujaNmJh2H4ac0NTd6wtrnl8w7r0NfIf577eLXwHazEOM+4xg/qeUGMxuY2ZuoXV0QfHjD1
Gxeez2Cbjcp48BiaI3eaXaQ1NoNqXg0umdei1zXTE0FLzBoCWZZWszjAZDeDMIcfklMnA2u6B6IJ
ivzhz1mwxHKJKtpZsr6wunwIbCjNfdxNWz5tDZdDAygNfQCciTJlFijeVGTYgudC+J2mmn4wYu32
tB2HkRkeZS/ndBBsB4wAvXy5zAFqmBelYNyKIJyZmnSM5+nDU9EFCqsa1IjCQoAFCPSZn6jHgGn4
hnTMyFJsJ+zgnIDqHn7xhyG/+ZJRN51gGVyGc7McmpvDL0LcJAxq2BWscxh3lnaH75YSztm1cuGj
aZxsDpp7O8sHiZYW56ZhJuOas50Bb8B0VGCQhOUcnwKbNpjV1FRJJzswG3/5EnxkLSaKayE+P4Cx
X8xvGOnrhU3CyC4bCSOYK18r/Yc54APL2B6i5UnCNtCVwSsA+PCXuwPez6DbzDz2ZQaAUHDU52HD
+NweNKzP91/TBrwJj5ql2XJo+xyoxXDs0oa4y05nCOa5BZfZiB4QM24SK1QYfla93nTa3vANX1Vk
35uCvRhM8QWAA4BgMCVAJH6DPbQ1bivxW4KKMa5MPoPnmSEHU9kbvBjnQoP9+UBB+ET0p1d0r5Wp
s9cH46UWrw3yMOzHbQNiGQSq4w9pHcAc4OZ8OB8CsYXDKXXCjEOA2vb0qA2qURT96bTfjtvTPhhC
34P9jEraR5Vrg83GlDeMgYqGQEoM+RAGMpeBzH1iR8gbOCANo1X0CVjM2O8NFNs2aIlXBHGKTRGm
4TSUcjo0DHDDwKj23I/BleCIOabJztDw4xIgmLG3gAC54JurOB19+pSqoT0EQDUtAW4FPLDaTCtK
pnx/6A879MvHbwg6+U9ATlMxveXbrzbhgEELY35Rgt8GpOaPQbaYoIZkMTANI7fhnjlgGK4hMeAe
t+NHAwGgzFk89JBumB71Y3oMuQCvmd0QwIBCzF0oycDzp2hmPff6tMAM3eeGT2s1zefiF6ZqvoaU
VP9pK00y5OXaF+V5QyGfBppioBAuWazRLAFzzGv4ZA3teZjjmllazHQ089W8ZxoxxzuUDSlA/6cx
3AmTLkNsA1Pmb9wGXAT/X4ZTj8qhtA/LmLE11Aw7ZrGAsMYv6SlpTcwdtg2yjysGxOLCpzfmvaGF
+aGPn/c6fQhwyDgDjXuDphQ+cLpxODDvzX9z9QXokqnJ5yr+HQYxzbhEnmwumWavxYHbbm6malR6
FjorYqlN8AdrF3HQXRX2gnBjKyo1M+vr/9dYmzLM6/9Sd2bLrStbdv2V+gGcQN+8AiDARqSoXtov
CEl7C32X6FHhf/eAdMq+t+Lajorwg711xKOGIoEEMnOtueaaE1zP2+DNEmh63oD18nsJZUH9XlP/
8BOOg8tOJYf5Fh/gkoBzg7d5T++Lz5zlom4T9+e4mbfL9wETZXibtx8zavvtNqm3NwYsb3jPyZ+f
9cEru0Pt4L5zneyDnrzrr1OCVFGoIET0Ogk/5b05gcFrvuY7mrZ2AorGdnzr9+FK3sZi/Ny+3UiA
VjAeouN8OK9kV3a41dC3fKP+Pp8Xhg/AUPCw4aQEPls5LyhD7rSXz+1W236xDel/fA2Ra/v2+lkw
Op+cO0sO/1kX+2ADUG9g+RY4/QRnLXxARo/nbjeiyQv9PPLqYjcE220ImPynd+nF5amRf3+tTtcU
VJubNbzavkQQsrEdvwmj/p+UVWl7hQ0qXeFKjbvtVhh3ELkYTAZRDSAyFeHEMhe5FWO6YWsL6xJX
4wdO+9yOroMvCL2OhRC+2UYRmnxIyS7Y24bPbhdN8FeDC3L+DtQDq4cXBEbezmO77Mt2bZlSiH55
nMs2SiyJBStwyngwLi8JQBv3F2Uuip/bDy+wVz93CXDjwwboPr1vY8E4UiT9fst37ojvkf2mYhac
5M+Yb/+H6NTwtO3Lt/cnAWaVAPDBWuBAgIS3dG+jHXFU2zD83Jc/RwyrE0bhdgU5/ZyxSPj4YU2/
6dtPn55+LvDfdytnsb3ANsbbcWyHxoL+zvKofCPnhftO6sKxgKZvg/X9ytvD9vFzwH9PKupa/IAz
+nna9sietT1VO25TazvDT0pSWyFhG/+t0LHNhm1OsLfIjOxDxUlttDzz4oBYFkB0G9C2AXUM7vaw
fIOQuS+9dWNQJm5xbBgabmiqOTrMPmYvyh7cT0cbFmPj1m/9vfbeUvJ4dP6Iu+TUh0fwSxXu0jYs
2Q77K954u8Agn1xCIFs+U0C95phDx2P4dttvG+/nxuI4tgOqwHI3qL56qv5UT81ZfklBiCueJHGw
2++3Q7c4iY1ztxEdNyLilk+TWvnbdPzgJmkhp253T+7Z/rbubBOCVrBdErnfklqfMwIzdxUcnzZM
j2WYUSzbwkeFvzxsAc0WrlQ+r6Twisji+R3p7fbDn0xBa2HkefYxmZ4Rp+3BojesFX6l9A3MbKsH
i9t9Ql1/Q29AKVjffsvex8Zl3WI3DozPLWnYoBym+F6GC74RXslveKHtY+SraSdzYqM/0hawcd62
n4ibkShz2i353nnMnqqzCEvfDrSd6tMf/T2cFQTPDcveHrc7VXa/sl3sO7D7y2pv/J7EyVz8RNpP
6HHoPuKi67jLjZCesAggF5h8DKp8lxi+UE+deR7zU4EQ6OBHnVeboczZtgEFE4Oj35snOD/7/m4M
6QBPBB31XndFehUaJ/5RPM67d9ToKje5yIFF+cYKB9iYMM0g5Zq+gPycHzQPgVJPUMJdWYsmv6OU
OlJXgtNw0P2NFz57YqeE6WEI+FsKovkB7YbDtgMocBV7bjf1hXsEQN0CfFVgrbGsA8ICEPsYLntF
yBlwPOgDBdGuoHLg+BE1iThwtr/a7rJw2VPQ4OasvisWE8RJfh6kYLy4AO1YEwoCy4pVI9qhbO+P
wRhsKO7rGEh7UBjhD1BpxU11NeGoFUEb8kmJ9LCV7QiI+Xfgk68OBx7hxEBU4qqfSdl+vVIJ4gpv
mSmX+hsa42HZUIvX4qCHr8tRv0PvbkOhAMVeTyfy3fMGnZ2eT6+v/P0rjQjgcHzL9yRWp8Z/ff51
fvVz9+EEsYfszzNeiltlv93NPxkjmcvM7Vsd1leaDTgfNZyO6nkBW9smF502fhIiXwEkol5k2hSu
3Ul6tC8WpZDtozNKwKpwnsOiv9U3fIyaNwUSg7IByyJKopVn0SfufzFy2wcFuYkyMp/MiC1K//37
991vKJtfd9sP//4H5Ywqm/x98x6pjsKcINwGmCs3sJGTo3PmG9e74zDPMhTc3xzxhmie/OcNRdwy
u21EGdltTEnJNvbKBjDBdvobn+TZQHm/ObDtVB3Wlo1AWnjdqTrHD87BOmzHbZN5PynjDiGb4ml5
2darJozIWCigNefpo/ojSXvkX5cX9UP9mKfzrLud5NnQvvfzH2ypqJxuNNs8KAMspG5REBW/yo2a
/bBlD3xuCyYJBF9tPGcSA77iu+cNrNpmssZTf2+YAlDNdmYMHEPB+T0DVf5HKk3lhFrPNsKUWHjJ
pzp4er9c32G5fL/23dfX3Q8t9r9UWjinn6Lu6q/+n8sJ3yWC/1lr+P+mAGGpyMhrlmlA9UXW1OLf
/64W8e/3u4fd/fPO/2//9kJ54Y+o/u2B8so/1Sb+5Uv+lCk04y9H430sR1Zt2uA0ihE/ZQp+Yxk0
4dmOaskyQvu0A/9dptC0v3RVdihV8Fca0nu0k/7dn6epf1m6rmGNgJs4JGVb/69UK2jD++f2vH81
Fv/YP4oRApq8pVDY/iPDFYaxjxUz2eWpId+hR/nSOBHcTrV8Mgrpjqbc52gw/SFWDjgsUoLWEpbE
oQoLYVyGEYa9lvuD06Gd2BW/bHuOvBG1aapxZuSqaozz9Gy+xGqquHndNPRxKRFU5XT9WmaNPT0d
xcPayaMrFRGr8Lx4clHeT42FZnieRHdDv8DiGGv9kCviMs/9RTOL/VLUtIJX/uQ47P7CSYfERTW2
vUdN1XSTWRldvGHmcJlQty2QtMLCAEFSXNkEvppdaeuBM1YveZY0V1TfFhRje6gSw7jrEL93E5Fe
2nbxlIZtMbFG15DphGgRXOQvLrVmXdY6fe6d9C6TlBtNls9JqobCWNZdmSNJZowsrqOhkaZlzeoZ
SHL5wnLCCP01P+nq2NWa8kuOMgrdcaZ4+qzeoCp6s6zy7Gs671yONkGQLP/pkuK9syXhx7Yk8TtY
wPaMBSla3bRFWiZBXWMMO8Va4hv8cZB1Hakkd/lpUlrHS8X0IDXmx6DGa1j29fxHdO3XMigugsmU
4xdugzauTvO03NuN9ZkjQ4ShHJo5yH5WafE1LGJFws3cp4K2LbMq4bwiHHuaW1QG1zqIB1S23Ax9
bl9L5Kn0urjvDmVOrSQz5ZkObnkIK5GXlB6S7DrMiNPVnWI9TMqHacbR4xoV+uLaKJK66FH2O9Rx
kUft0pgRHMxo11B1o1wvpuna1Ybqm06phLFS1eey4Sys4rNXYyuI83INcstK3kQ7VydtndajokOx
Xw26qAwjwQSs74Jeu6szQli12DtWeWsb4r6z46CyCLzmJEAV2Kfn3EMCNawktjo5ce7LLEfkz+Zm
/pIm2mw0tDpFHPYr+rGqeUAy8tw4aYDM61kk3WmY1Z2usR+q7QVh6NvZLsJqKE5m1Yb5QBZgkoAg
6eq2GoFWni8Pg1XDb1aXIJI7hGHjHy2L/zsL+j9Vj//fKBerrJf/60IxSWOc/vmn+vL2Bz9Lr/kX
ngr4EZiq7WDOyxr6s/Cqf1GaVcxtbbVllAs01v+/F15D+cuQDV2jRExDtYzi7P9YeHXnL3x6LAef
J1WlQdr5Ly28/6z4wXrvWKZj6I5BldrUMGRkWf6Htn1Zz+aiLU16nAu9wozBumBZu5tE8Rhp9dHJ
9AcE7IXXzcYPV+CnWv+v+lw4g+YfqtM/72wqtqrbsk5X9n9657SO6ymjpu6mkz55+po/ZlL2aCQd
xj5fDQLERdnfGEXiZ7X+HE3aizwu74j7384xa4xzLI9QDyLXUtCU0KYrCqC3p+5qD/HZ7i6Dqu/1
djrEQxhrbBwaCsyuZFfXufw/CR4ozrc6wz+eCrLb+HOwGZoU7im4/yftg2GJI1OOIhVlJ4flWckC
rGdLFor1JRuFEuiD8zFWne511ujsMkzi0SeUwq7W3uK5/5hU29VnvLVZulTYWkVs7rUof83GBDjM
mr/GfhCeETUKr5uvniOlZ2mNEk9r7H2ioYbWRNZ7HCU5vikK07w4pZr5J0av1u/mLHKHKfcN4XS+
1uZpYM8Fqt+9Q9OVPP1C/J6dJduZdvyOJQwJvsjplyzVG8kan6LqS3s1qrtJrj51y3bTRDhuPxiy
H6sCfwidA8YAJPJ0AQmppAguOV9I8kvIf0qnIZqumAicVuxKnlP8M271bLgduo+5l1VvKRQyyK4o
PKlc2XusB3uobG8S9UVrnK90KA9tscZhhXK8n7fOizOKt3YwEE220+t0r2tkvl2J/3VTgzfZ7bHD
FM/rxuJsDZrX6wkspkY+yXAw/LhU0BAtp+I26yq0+UfN7eGNeHIfb7c9nHTcINw1Q2SY3Wm6aHN1
1Ky4cFtKjKIpKPepVUqXNECKjp/MsBKrY95C6TGhhqWKg5EPnW+26c3QxdIeKcABGXF2GCmNllDH
acQztCaImxnWW5YvmDywBalrFBTLGkgJMsKtqRR+nRWbzHriN7qheYZYVLdt18cm/TDaXriORrbQ
ItOI/DBRjq1e8wR+QWd1BxGzb5cEOUZP2h8nF1VooVTLLxP+rB7CYwixmvJDioGLa4nRPqzNbl2C
QJun7EZBNNZbbbbVOHFOSL2hxzzauZfNjeQNUbPX5ZLOODOysF01sMFARLZWWoCIxoMu0E3rYzX3
BFh2fucU9U0Rxx85wvVLLP2KDCCGUW92RtZZiEOTyxhfzVTbviGlML9N5VCL+k4X3dGwoDjNw16W
cu2iaWSCGHZwAH3BJj0fBiPJAl1LLl0TH0stPRhR5A/rDEprtg9NaQOaqEbhCWv5avt4Z82Kwram
6651W0T167yagCzzgXin0erFdeIICshoCXceZNNXZvrsGuFWDSrl87zm+6wTyW3cmueldBi1pY53
vTKk3qqrx2hZb0ZJgr9apUogZPAobRn3cSQHfTWPV+hhJn1ItqEcbTG85ai9I0Qyz5uPzkuqpKs7
zcW70em0+Q/Q5MryRlecAt8e+TXuhZ9UFRjC1B30elRPIs/P+Fuou0mrX2vFup0ts/NmA5nJAmsj
tywS6nuz8VnlyKyaLSYkMpI1haz5Okq4PeFi5WDzUisPTilgW/QybcF2e8M2TyfALCl7dijsNmFi
VJ0gzCvhp7UF+vL2OoW1KR5qs92Ned3ussGh7azWA60mdMgwY4I4YnTuNjvyGTeHSNFox6+nwDrV
o3mjYW+Lli83rCxaVAzk5dTV1mXQzMHDuuEBb7qjVUVfawyNcdaV30Uz09hYtI47JsboDamg3XcU
oYb7TzCbPVCXgXDyrOHegau3j4wN7BLQylJlVXSixneKMnLTKH2Ia92TNAiVUSVQp5ama0RMjRjn
QyeV2kGMCxY8Hb4q+FDXkWrvFCJ72db7Q2Onj1M9E882GlyzqPe7uvF1x/7IFQX0KFPMF6XhHvuN
Lg3FcgtMqeyjMMPRBVX24baLmw9Ni94ioWh3crxQ4TAiSmgmMa5+1Iv1ResrzRN4X4KP3Rnp+CHZ
q3pvmvZ7kjGts+gpxZl0V1qQeySpV4NGmIFiNk9CQjS6H6tbqTLP6RT3Ht4Jd+hWZn75qlr66ttO
AsaJS4vWMlRNM3FVaqv3CilR3GHNX6d1yE5CRq/CUu7ypX7BcgFcTCA+61SHBTnofoxdws1T+6Q0
3Fw1RGDFeS5RUnfrpX6f04adoxGtOxaUt3mfm0FvaOssbQiJlgnhxH5qBngqphEXvpmY75miPA9F
hRBP5tAmObc4QhpZ2KzkFrnWHIVt9EErz/dVY/lF0SrenBN9iB7NfyRUx6J5E6btozou3YhTtUZR
oCQt7dyV/GRl7RfCkLftUh7WOIXLGSXECXp539bloVijt0EqtL0xNEaYp7Y/4AQU5Lb0NaXOa8aq
4WLU9VCNK0XtptZCJ+pWz5S61utUMOhOg+jKPLTXqD62UZNh7aVmbju8OYr1NqCm5dkJ7Aqp1A9D
L2yvz83W1TFm8TQ195wOXe56/FWjAnxw5uROzRs7XO30ZokwiZVxHUY8+SjKs5RYNIcP2exhmfEy
y8m2ErS9j45skMUg0HmOFUNZ3MvTTNOyKAPVFvA4JO0jRc06I1IX1rAxY0bJfmSr3LwzvLQYD7hk
+nqnbkT8jKb0Rm+8Eo6WU01WGAsdvNjWrhlXUG9t807veor6g267fVfDE86XJFBQ2veWLmNydkCE
taa7Q8ctVFtLsdPqqzGPVNnxmApwu4EG0Eb3tiV99ImT+uYy0/NpW6/dbD1Ui53QDVqdxrnCLeGZ
eI1zaRbf0BNuFxv/pqmgw7mllRPh/miK40Nbz3d1D/M/L+unxGQh6ZfPHAeAQyHY79nbLrit4uE0
D9RKptwO6+QwpMarklvvSnaDaVF/RkHvVywrVzGzruRWQsrcgc6q60wHqvoZp01+ZMw9dA8ZD22I
LmqZ3UjddFAjTQoSHdsIreq/JLrcJfi/7P8SlgnTxGZhT6Ug3x8ar8uS/jzGoaqGwzJdWnsQD+ms
PkVyAl6vbIGLmrd7dIJnb1n1OawK6xbHNWLcZDlnGvmsnXeu1ll+ZMePquY8SKKx3SlpnpvaomQj
qIYk/bM1YDy2RsbHZFl4AnSBWhm35WghRdd/KtYM6KwuwCQJtPrKyD0tr34ZM6aJA8ZTHhK0aLGt
CGXLY3PfNsIzp67ZiTyNvEx6t4eSaWnpcLwPcpwjhKIX8NtTlnt7yu8Ng1LEvFThqKaX7WBUOwqT
bt7h4vM8Gurt4MwvoreXfVtb7VWkGqHMatu48Tq4QwBSBdOEbsjSxCeLHTLsTPYxWXvAAWQ9dRUu
2UvSPXWaPB+7uds7SPmFxZLkezmyD1rsLnMzBNGkV36IyYbjJzYrC3rzcTAO+es85eaDoOYiEfgY
hjQFDQjFg65Yo5fOmXpmJXnI7JgFWYlif8Dc1eglMyDYfukKeQjE2rMvKO0jGvvNfmhwSTXLGig2
WpOT6vyubUfzLWegZDsl4zE19eEoz4O2ExwNxc4EUVSiRn0vdxM1fDtw7DX2ELuirUWraPPt1d9q
OpVPS/TVjWYXVvVoe8UwFHsiVExz4/OCX85xnWH09zRK66AynjRTIO+Lxn8k4lWw+60P6phyqxnz
crPiguhWBsIAuia9WKa5Sy29e9X10vZF5nTBYg5iz5BFbpabwreI9RIUY4/0FEu5o3vNTBdGIRXP
iVO9Vc1qu/L80ieZc0nXXtspvBsedx/OsFJPi9rPzMiwUdBWsYunKH7TyuZP3o79tcid9iTl5lnK
1Tv2u/W1haxar3LpGU2Ft5LjaJ4d409l9uqlrOUZWF8vToqzMK/kpNvh+72vopkaaaKc5EGxifvq
xdfl9l2eNEwA1MHGTUAjBtKmB2W2zo1aL0FsbBDiYCNXEutuJOH1oCgOA6h5NVuTNYUZReh0mDBY
MNV9nGoP69CtZ2OYjpmi/sJ8JkjXARxEji030ezWTUnB8R9Z6HsrJmenR7Tbr3bjxoP6uUw6ZkVZ
PHh1br9qOqtT0/YD8Xx2W9bJiSSvkOJz2WevRmQYp6pI96rWEabKcukDm+Xn7wcMcKZgwjYJiboB
ORTZvI65XId9brjYjwR6t9Rnc37T+27ZWbhOu2m6d+T6qVh6qLdmb58MM81JQtZwXJRXmcQhyJG4
xToMOZCmVQOhYwPvLE4oVVRChwxuUqeXeEqZ8TGOZ9qBeZ9a5GxzGXvBJBMm2ZksAZCK9mLI0dNc
x+b9UounrjKP9Sh9znOiHizpJq6K9TSt5qdUsO3EUo2P1FhQ+9XVlVVexKyK421aLr8lx1Bc0TrE
dGvqHMdJOMd4tV41J66CZloj35zEy9yktyUpgCcTY84VlZ7BKBFw39rJCPKq1Q7UbOISDgPyT3kd
Nm3UkjgmLGlq79aRc61FgrJKOrDPq81pc9zymg4Hqk6GGx0lX/VClIxN6B/yOFwvVkKFWnTOrhjn
m0YuwNUsp/XGbjK8tixKr5hbydP05gKmSE9QH41IUs/AlBiRnvBiG0NJVptDAortxlalnYy4OeVp
Jb3K+D6FljQqwahp4oDlGxyINC8PqUgLd8hI2HRz6E/ZkCW7ZqUZqlVHgeLkQEAdjc1lUJoQH0Tb
5JIOuC4SIDn07oyo545kJqKHp60siuVGcX0xxvGlc7Srypx0lTG5jnGaBVNJZC+bVNtxpXRJLi6S
Yz9qrQTRJP5AXgTfPeSvFsTndOdFWTAdWeV8Xyt6sC7W85D1zaH9bJuWDVta5APbIFO4ook26q8S
NvR7uyxP5MSV7+QxkXlroa1D2axXzF2LHSf+rf5SjWaI248RqSn+MP1nzoVXh4SIb3zE9s26JcRL
TXU4DYskvF6tPacoABkW7Ypd13vvWAnwdTt4uq2oDznmKnLdkV9ToLbwrDPWSy8nr0bfbyGbgiAJ
Nq59IiOBXdzorfVbU2HAayWRh9HmrSsUY9npjXyMx/Uwj1buSckoX/LR1Pw6lYugxlE0NDs03Iw8
Phlp43io0cMXyEyvr50mZP+Jfb0sTmUBfKtDnu/Q6T1EVTW8lWFishGNdvWgsGWZbXLFw/VhTKad
PrBnJ8I6NpYpn+vYYaBKVB+GxFOtWCHKfrVHXKS0diXNslt9PxqYynAzuA2+pSE1idfKqqQzLm5u
LWXpBUskZJASy9krSndcLck8RSnMejnZZ3XxJ07I8HQ8jBXRap7UkqraVZaG/aIzQo3YDxahJAG0
2Nt9RVZY3eYt7mNWDkkrUc5RF+EGqT609Lp4tZp9GZH0qMw5yeg253AplZiq3XiTHuQuQYLJjK0w
nZ3m2LbZRbSiuy17Yy+veU76LKPupIzxU1Jo07FsVQc/59qm6ivMcI569X5sFBzEauPUmhLKA41+
n2nmeDBKSSHNyAj9i+GxTsf4sZn7kOeIdhqutpCMA4OFHknZQcvq1+70/aSanJ4q6ZB5kaYMXjI2
5aWrunBUVOlSr3CWlKnzYzwmgwbvC8uynWsel50fZTmV9956tITjnIae2n5XMbVKxTl0eh7qsaCz
dS6vPw+R/tw3deI1APSqNGPFo9v7NNdO1TTZtyvi2e6sFmNQjEpYO9SWUNhODtHY/ply/dHRLajo
jtGFkd3eZ6kFk6LNcS+y50dncoGTlp1qKNauddIz4Yu2s6X6tdGY/EZJGXipO3E71/3Nkg03qzOT
eOutt3bqmzn1ZwPrZc8xR9NfFbbxnI6RLd6pTwAi9E42Bkkyckcy5nH480JBoeact9demF/1kDwZ
czcFwqSNt+o7wkHtOqw4bIlYvu+qU9YM6JlY+u+8KQ2vbENZS8+xDKZXL1PmytJcQuagNzhec1/o
BDHRFkm8YyBFnZsZXllYMy9mTmpRkFv2rbxbOhKyqF6DWNHlwO6adBenjFA5KYEiKVqoO1PvxWZD
UxHetCs4YVGC/ulFGp3Smr0L4wUqMXmKQMloSfSWVQpTlNqPgdDTgJtmOebHsiB91RtBH2+0vDW1
gFJUCtouVXzr5eWD31CEnzo0jtpkpy4zeiA1UyQthw9pIUzAdBZdzfJRTY1l8z1WXQufNm/qNGVn
qhFEecXAopmOjWV+B+dn4hGbNCLJA0cV98bYfuqKsWGq9GjMlXkQS/vZEfoKtRlPYpb3hSSprllP
7S6FUtFF1V4TZG6WlJSndCsvaRrIhKH+rpr3ire9WGaDVF1lU7e0MvgGK8kXmMe1iPFBzHIZRoql
sTjHfeF47dTVu5My45GVgiSpskmfEdNY5+YRiixREwV7oLD8LgZE2YvcZPGP7teiAuWSUygYBtIE
zXDraNEKHUfnvYb0mqzL2cgK3ImmxcBNzEIOvceWotSe7dn5sp3xo/I0yXzLtM3QdIh+TbOC3FSj
qF6ysBriAYljBta51F5dsQ2ywEva65qt930c7moAOByD9WNT9gmAqm2fsQrZN3NLDbUBkcQSDK06
4HdcSsgViqzZ91p1mLq83KXYGrumidOtmUENkrOam0s9TS2t+JFSkcRYCOrTf+mUmm9KiLjpbXuD
WBcx/SAd5/ppSZLyaK0MNDi839qzH1Nb5ErSkttHkatVlmfOtgSi3GdhN/YU5vThJtHGXZbVlPra
9pCl4+zVBe4wlEggrrjTmna7PnvGu7Rz564VNMrTdjHfrIYNIBPvNbwo7zC/vB+tmtJ0Hh8dPPlO
ZhP28/wxTZjAmNlyHuuO3DHHKFHTlb086b9MsLEiMVjA4vxerxA3IrCF9qiNIxZaKcAKx9t0ykpS
EiMI7KZS85HMrApONt9a8RR7dkpbV7EiPZWuiPdxIVeUIcwcxaQ8ecqtuMbuwLq0RVd4BJJZadzU
VY/jYRdmalKFojNfGnpaV70jpNRa3KuKGy1I01qmSKnJXiHy85SLrcaLdFmdvmIoah3MWWJia6W/
dMnJHBYEEVh0svbW6ouHNu30Y7fmd3RTFnd1OV8kIXtxb3wq7XDJsura9flRqqxdlzhBGpeEsDqq
g/l6bpJFOtfVb7U3ltA2ktlT1+woZBPStWTNbo4hN8GmSgKVDJ6x1qwgKrScDgjaW2In94gYrX6B
D8BQTV0XB2k0fA5KGdqSyirgOIFD8sOOrqdsiON1WjtUh7QcliyuChte5zsz91adAQ/lc7bBrrEZ
mi2VgLGwSq5VXwMnQcOCBnKqFcOjJOKrvX2pNO0z7an7S9HUAcXE8CXMZt90Kwwki5i7Nk3Fs0or
BY83U8xFCQZlK1PcOsGBGEExwzEbT4tK0wPqDcZoQFVSP5stKaCwQQaKtMfgmGczrfFwG+t1b869
fuMQCGZFem6qhNW9Lj9SfKgDNroXp0YcMJoEYpi4VnvjWKFUXBl0IyrsazmXx5E/DFh9YjIRyr2U
rY08t1zdyCnDKiXDvdBWNAzYmYT+IqcksrLWsQpU+hc+YqGU5mnIvQ/YFLM12BmVp1G3D8pKglpi
YGsomeXO+qZSBJpu6QMF8Xh5sKwFEf2W5a5L75e1wynVAWuqylXb4cS1t4ADKpx2GZccBrY1jucy
7l4qozkSRHL56sKjdosMR7sXkoVS5BRTYsEkEV8spQzkKmM5H26XRlyaZk68WF/fTLX80jrnWQjq
OOaUQYQgOVCdCE+4EnqeMb44k/I84PVNzccIp1TcdqRmVd+/LDmFxGUV8HVXqjXx/AiEtDcH66BQ
5PDUSBdeqcNILUY4nIn6YBr1Uz4YEhyA33aidP6yJFOYG/I125KLGl/WAI8CZS2XIy7zuFKNfpVx
UxtdE/QJaXKcKx4Ap3SMJfFLsUowvAVZp7lUd0Q8xJj6OAS9tShnGu4DMieYnjgk7ha9vqxl/7o2
ynIYZPkQ4UO3x0/+LUq15mbgB6rFZVjIuZtIgg+n9td6VhI3nZR8p6vZh+jTylcszfF1IOJFPeeG
tRy1bDqsGfbdttWhazeCb5rpknp1K/1aTGT5eKFjGu0WuccMcUhup4y4vMktMzSs6cO0pvE067Pb
69oAHhIPhBfJk4Q56C6qdpqSfolGcW71St9rE29dzvFFykfKLbUKTpvre8WSH/GqszwdILyUHJe9
EBcie76NMYJ2o2iAvo9rrZ/WTDBtYqBTcDt3aHKfPRV8iHlLectyV8WmimgjcVjb9qkH52F7KQBj
d0mTPY/zemnWxAyaPH6V2sbBZGvWSXMoL8ZZdsaRqNgBWRP5yOrOTObHbGnuM6GuXmrV91Wa0CBB
rK/Kku9k66M6CzjFeUV9YjQ/Il3xJHARDqJ+qrPZhEWjZj776VdlWtclIoWLq5mBIrPHKhaNscjs
wxy7CWKRNJzyHE/Hdr1rFm0XOaQbc232OL4istLVN/0EHDxRf3ON4r+zdyZLsiNHlv0V/gAohhnY
usPnmOeIDcRjwmyYAYN9fR1PJquLlGYLuetFcUEm+Zgv47kDZqp6z73aFNulKiNM79iUvardOEFl
HheqizzhhWHryhx1nf1pte3zbF5mCzIbSbNRPFCVd9QEiqgwPuolt/cIC3epUa2LRNLb5YohcFLC
6Y6TtXfD+jAN2Ukk/V7UFx9skkBJtldNNXcb22ccNxP0yqr0Xdc1J3MY3EjAbxXd4O/jrGSZ7Wvh
EzkqygiUS0S1YSm2bOcnf4jXZu+mO89Xd+Esn8OCZFQjttUmJsVB5MF2KIuUAntfqeUBKW9cq2C8
Z59ovx6yZyLpP0VNreFd1viFXs4g1CPZuoyLSNt5EDXXcWUb+9bWMWoOZMM0ClKge/nAc/yZBQlb
w2/Cmj9BnmqLnEKmSm1MLD0N3Uq29alpS+d6scp6t7D5h6y17tsvO0zcQA0syOKLDeoHOCURDHfW
OKUbLedXoRUJERMJOzbLd9V1V82kfobzy9Syxs0w/Pux5MP30+67tqyn0qhWQcnspVi8txb8CDG1
ZD/fUu2WBvqLFbwY3QsUfrPIX0o9pQcZCnelOpau6oToIqT2babaI6N5JiXc7WtfDuUOogwBLEXP
9l374CuvWyd+4W+D3Lxhdfht+LYtLBSfMh7jjcpQTv2C956Oimj1sC+joe9fgmr8ETk/UDECG4hB
fXTG8lgxgFov4Ri/OvoyujEpyYzgwanT7EYJ5+gpxFZ6RXKGOrPYdiwkIHRIvt3rRFBxTSZa2qJe
RD3ba511O1elCVRBu3U743nqJ6LZGxe/Sud3hzBpHgY13I7SPLeXW/sPbOg/wqL+7wTrPwRq/Hso
7O6nvjlXP/0/87L/P+JVUFH/D7yq7iV41V9G+f2X/U+nf2CDMnn+n7EcF6zqb7iVGf7VAydFJHJ8
uCISOf4OXJmQrqyngHZyWBhKDwMN9Sdw5bh/tXwXqU64/72+4k/S1YHTIonXJuADeFZc9lf8PZXk
T84JQu1fck8sjecn+5/kE5swXDOA3wIbEp7juP+0E8dnO5SyAPO4NgzjXlS/cTY291nSPptzIvex
bN8SZj/b1hvjQ1OWx2We54eJ0/NaxO6ljuWO6ntGEgrtc6ytap8UDb1JRXs/iq8hrfMoX+zuKlw8
FFBf79vQzR+60G5XZUhfHlaJuP1j+jnjjVmE+zArZJ7MttUxtbpbVJxV0gQESHnFVxdW/Qq+aT3V
t+awuI9l1322DUBnthT2oSjvsr6YHuFHUXPTBhhSdlsjSacXZwBgcmtVIYxLG0mvuVNtrU86l3KV
A+USmUPDt9Bwq1xMj17ql1s3zzg5KfS5LsdDu3j+sVu6izZBwFkWbuVSQIaa5nJbhdmPKjLqd1W7
Vx1LuLaGWV3IBLe/HdhGv3ZbGR+cKupQXM9uY//URfKqm3l6TSsXJ59HN1P8dlNzXegSY4tDZRho
jskqgSbK2nMVVFBBS8L26BwoZewZvrE9uKi6ivn+XRYQb6kS8VyJg2skA4KEzPdstocgqJ27ginn
WoXjLpiybJ1ZkPuVLpatVXbolVWypqXwNnmfPYNXUwQH4VMV9gV/ck59z7z3asCmSrCddglIQDL1
cHBoh40pJAerLr7rLMa04xfllbApiWfWUPnlFG/nYN+nLa1/kqnIuIwypF+ymSdZ2M/HSh6nKyhh
5Iw8FHbUeQ2Ya54GzOBmZPkq6HviOeYTzPgPRFq8qvovALxhLeUiUBvHaU33mLPiwh4jr1oKIi1M
mlXdO5vSUxONSA6g1LTFc24+XBbWX5lNx9BhyaJqYszTzuLJUF56SpIm3PhaNpF0UjZzT/Ux5wLa
JHWx71Vj3Tq2GqPB5aIFpGcMBDDSNEAils8ol/4y3tp2me9t1RYkiGZ4aDK3P6Sh2th5SXYpBTkz
WB+kIWf0M4WC7KO01bep0+K9GH6laij/DXiJuu4ZBYzK3PRBI69yuLCrevDKrZzo182xCO5AxDe8
2OPR82jsY8F9608Ytmt5RmxKoxjS65SiOVGpAHDb6XyzHeLQOXgpQmrY9wxYRuYHI4rC2uiYN/IZ
9aeg6q/9UCFi2Cib8Hl1Mp5TNsgZQcH0zp/MTUEjpmPikEMm0kZTQcMgvfNfitsKJF2Lrjg0NvCW
auencpiN7TBbr2kTiEOnU5SeJvEYL1juylbuc1C1Iip7FezmVGCaDcPiEJj6NUyWszNN1DyFZgw3
eR8lVkwmoTdL4h+WtvihisHwkpbeMakwibXtpxt3CZz2nRyEvmMMiK5ubxq3r/mzjf4q7/DpZEZ+
3ydLfjZnedSGp7Z21TYHVwSMT+1D0zcN/lmf/Hyb9swo3XoPQ3e3JEpsYmM1BLO8qqzaiobKN+6D
Ur53NjSDH+tvt9IPTiirT1Y8/3g5s7Epax9MNfab1pMvbirro5FIlLwYjqqUcQS1kawzWX0ENipH
GRWBfmxSL0qWsbl2KQGlN8WrouuLTUE7xKos2W8D9KWVHiW+P5oSzm7s6Nq/gmgSmzK2/WgxBntd
zmVN5TMc5TBvlKL29+Ik2bR2f+/1aUF6j/nT2/YLYtayzdyiPrIO+UjLVB/KN7sz2qMXm1Q8JlAG
q7RQUH7ViMzVCXSaOrycCTmOSJ03eM0G/T0TuFPMEb8bjQHYGrPsF2DzetXwLa9nVopti+GKIvm6
rsJhvwTTdd6AeC9GwmCgA6Jos/sugasP4/w2YME9tobfJaZpdrNIxFruaTL3VVfsiy74dlTGooF4
eLNmtQ9M7zEPzYdmvNGzKVZxJ6PUG/X1Mgpg/I6no8sevBiqYHb2ViOdVSuR3LraDdZu2j0JG0fD
pAITVNDIVswSrcic531qMkuDPGEWVh+529YW0NXYhW9CQp0yboozC+RzAb5Y2rrklaVeBbCPl7Bf
LRZ9CqMKRCs2gaV826Z5DtIGH1PL0Q6ZB7sR76SgQA8q7ybvaXOr0d6HQ/ZQ6EbR7GC7EHOxPfCC
NttSZ0cD0wwfV7kvHfzFHf2TkfD4trtEcRibr85Y473tBr02qAn7JThD356k0yaR0Q4sg7Crr74D
DEUnJjG9SpPtGNJBiSbFRgx+ArtKLTxCrcy4SaKOjocNee3d1DCDKjsm3Gr+TGcVwySaDdDteNdQ
WJyASu9mFkFOaUD6W5/pQ5Lrn5RUdSWKbxukM2IEy1Fl42+sAG0qV702hr3tW/2YuwY5B0EFJwnK
oLJPq7RYPhImh0bKPiqG+OxrQgSDmMmwKrONZ8Q3TuqQXWQAIDFjfTUc/6CEOxzL9yBzvj2ohGsN
joZCFAWc1ZFV9O95HUI3+3j0tOLGy9rmfhKttTZzHvCpFZopQndQHVCl6wH6VintauP5u8EFQxsK
JlNZ3R9Z3U2FNB3jnscrN/VurogLC/alSU4/hh4ajeXLcru3MdQZY4NxObSx8SOc9C5W9lXetsVj
zyqyyLKOtVFWB5O3NTLF0F/Nm7zLrVWoPHZox8azbhjgh274QhO57fqOxq0a801d5ihVkqVJSya3
k+5J6Razv8LDkkaijq/y3BbUCvxMdSvhrdsXPgkgGDyqxex8yZE4A9MuX+QcNHsbPm9lVS7sInvi
o9K1f1RIz6MFTfjI2gYl5rMpgv0UepRPw/BbtlN20SwfO9EefW9uNqYdLysLotVc5NscyztbNDdx
C2ySeelLENQMF1OhH1t5YUfGt6of8CSbQJpjXM9QYB0SyyCTtYaVjdTUAL0OxXOcKrzZDSB+gKxa
9t3v0IDu9DKfdtRY6x6xB11ptXg9G4U61jzZWYMHcVl2hgvAU7I+yikFH2vAoTRUrndgd98um9pt
59qvQz4Ox3m0T1NX50dgQrnCnXagrIKVmKd1eFErRV9/CGDXJRX5tjW7nwsPufXEzwwCijADMt0V
tnWs6DwbZdfQB+jt3IAkdMrho7z8v0M9foVLb2zh+BxdvccUZMoi5iwW7drrcuIOlOmuTAkALqGb
fIYqUSwLitEGQYp50KfrFJ9+mlo3bdV+2DrY26G6nuL5u5iAGmQhaOQl0NGsnjpeO7cxPlvXfei7
CVu69J6CVJXb0TT1OnUzRghi+I6n+htClLmcyQGI7+nZaavuuGiTUs/edri6hrfCcbNdnecHnGuv
rp0/xle9kNMezPvW0NZvEYhgZ/hrMwXZZER7H3gi0k0p4GPiGw8T1Q4yHWMZAk+cXKdGEIVdkB+9
qTwI5RDIYLnXcp6c61E5p8nN70CWNlIzcPPSa8hQlI6l+gwTP9hMWm0Ycv6OQ5T0I9FJKRyPxzCU
AqlktrWuUZXpKNy7jumVTcGdzsECzJScQxGMW8fQ97LwwASMrVfojeIUZVS+MDUF1m1z86NfVk6G
wuMPLPVIk/skZB03VKHpDPduz3DHDr/Kqd+Urf6ch+K2FcZBZN5NJmF2Z1OR/WUDzvSMP21G3qEO
P3WKkDe5x6SrAA4ShbeiSF+KXt8brb5GCUkRNMi1dyzsAQM0jY9XakmH24SysuZuYYA2Tgz1vEpu
KrHM2yXXz+DF1wUSZ03xB4ZCIl1TrxBHijWV+kVAb05BfE748dIZpxm1vaMnc+Vn/GKW2bspe5Lh
4G/nMD7koX950GLm4vpjYplz1Moz/odPPGxPvsMQgvHOilqINII+5cusxAen5P1StwGDRaYfBvLS
EHvuQQzBx+j32VHEHzK31akcLBDRCUXS7MJPd2EyxMFN/R5HLmgFVWJIZoHDPIo1uSvJqq2MBnY1
OekY8X/+HbS6Kmc575ZiN8MUY4C4ABZ59iC45zd5zNYrv6S1ZORrlF4WYSX8nAOk9w6BiT84MSXm
ci5NZn4M2h8dPP1mYTA3anqc/RYpyx2BqCbTuwZUfzWXg7/OFy7QxPZPaU3UaTs+z5gWt4Hs9xWo
wXqafW8TP3XLcNNkvXlyPIelYPltorhFcz94UFO/q2xmeVlzw0b3NTdFVM/Vo829GSxVzPiGx4Bz
4mZemJF1tSQNIEClYJflTRxDGYnUZfOBzdFmT3nJmFa/FEV/ly7Dp61QiPTkP9U6bU+JFT53S8/K
jmRsozZGHGou+04HWmIRVrs+zkhsV6PaQonWeXtjOAsT5DlAZuY4vFl8lONgftWFpx9rJG9ddOH1
om4Wh1lmp5ZuXUJpz31LVDDbt/e97e5qTQVj98xgMeNmu6mS6X7ubEIHMHNEUwjG1Ibhj7QS5wVO
Wx4rnXPzXHfaYAVT17AJLVbpRv5RvHZkGSKvrTzd3Wcmm0y8utvrZN6ljenuhM97PgTmaZBxGeEP
6VbW4v4i8KTjcDOoAqLIJsyGayZqlnLYmpz7/GRR7sfXgTQLPFvDdaXiC4w4HhaRVftGmEO00G0F
9hoX0bMzZBR5RUAYJqCdEsq4QizA+Y8ivJYuBqIcW4Zu0chH6tELr1Pk+9gm8NzHvGNm/l7pYVjj
r/tGcGI/jQij3OBqld0lLSLM4MuZUgpTfZtZ+joHdCdjzl0rfY+AY4F0N6X60+64gEbq4/XsOB/W
EmKXZ2xDDy3vOhcFu4Ik2wRh82aAw48t7VY5HvLG6ldBgGlSUfpvuwVJpapeEWgRojpreznyw6Lb
l6KIhgGp0DHlb5wM3NVOsHWnhVKtwpWL5l6kE6EhxvJbg5m1XooSWs+7pIhr/F1Jtw6s/MPP7cs9
15xNieqo6mUfLs1BuKBWDGemCEnsYLaI2k3LglNDm6AiVkrA+rBB4F5yHsy09j+k45NR7/T10+yh
LU4WTUldWezeK+ts44O2c0X130nqykjHPnUwrRA/9bhqCyxERX35K0enzO6X00i/whU7rjJ1CvWF
PDfci6s5fJw4uKxiYGAjWBqpu2ufu2fVVvGv6Ox7s6J7bhXsyujv/RZyG5ZqpO1LBLrnkyxQ/loF
Dq/j9s1TTCqGC5GBTovY7sQ3Sjffoyd3epqJH5fwdl7WX/EpwEsZV0B03E8q4571n7x5hB+M/WYz
ia+4p7eq+XskDoGVnRVfLW6RHU0xFXKHNJZXx2AyXlGbsaUVy7Vvcsj2Iek0rnqZqvg6LHOIeKvU
a2XYr2N3PxUWJZO5pFEvFU94wBO2APVxfL/xM5NJlFlQinJhm+IQXwWxXx/04kVNMeV7nv1tbRB6
GiP9bLX6VGMwA7FSn8oW9CPt9hMGII8l0/DKBUyODzIfzKztSuGS2sFKbqfpy/OYQ8iJ5y3RrGNd
fAv30aWwSz/8WA1MM2YVpQ1bA0RLcpP6deDMtynFE+BDugPwfEpAGvcY/wpLH7Qx7NIZg+BgQz/7
rnsckCE3vVnSA7X3TSfEKXZ9xloBgaqJZGXjjPdmjAvnWLrGUdsmDC2jt4kPmWuNr9EE2QlRhrdN
o5ND4gViDafEOitvaaIrDJAJodc1YHmJK96EMMi5UXeeTt1NUNoDlCdrChdfb2slfwP9JSZLbYqy
Lx6SkChL96s12nk35DQBHs7D1QDdxGZzvSmm+CmwOyIx4uzdTtOHKoRu9RovO+QV0q5CJM80HMTQ
NvHa9rdxF1Mb8zms2jjf4ILCM3PFIClk1HKxazEoXfETRXNF8ZhYbcBwL9t0VnkGdS/4IruDMGhD
cbXCnaYZYnsZnheTZ8kqX8zFdZkugk3M/JS5Gb7SglF8s9WgvKgWo80FyKjKSkUXiaJvosIorwp8
Cn7ckng1GS+mlSMYmc5O9qC99nI1h+l3a3rTjRx/xrmnqPLyR3uIK+R8C7cC8ls2YyYsa76OgeMS
VPwx927Loiij0hEszgY7dtkmN6dkAKTzOQk7PI/0EHYWPGPuIItB4/xJnfJNzPyJscSf+87amO70
GEw9An94hAaZSGVHSa8Ew0ZXGt9y6uLNWD5o8rI3ujEYz4XxTQVnuzX8P2iLu6Dthu3kyfcs8b8z
qOpMlwYdCNRPBo0qsVSs/Kny6Cj6Wya/dE9zL9jM1ZyWC9IXD57NtIY1E+MYrCu+oKWSxC6I+dfj
Dglporyk2tu5t1t8horOBIngB5eRIf8wYsubvV/JrcETEgU2IuPA9nJbcvFyAQdrKvynckneAp4e
fLXLx9Darzy3fCAVGECj0ScdxfBtMY8yBtskbuJtpKjzmS6tk7DCsyrPSvIw1g2ngLDeRZLOnG0K
bxLVnB2/FPBFnU5eQUQohh/oQEl/G+kze5wF0qnwslVkU4TlLU4RRuaCC3cJ0bIG0IyMAihY+jma
WXy9kjLNuTPHcz/taB9w81sj3Z5uJ6hP961O5Cs4PTcEBWWQpz0R8/a7ZVB8UE4jOE8LGQXGTRi0
t7XFepdqvKpATWhxUL8uz2k4wLgmAQGfgjKs6Y99Hf7aBu14MJjjxq/Gw+xkwAJAe7nhL9GSkhSd
z+XV2CQxWX7u15xjIzPEsnGXhHY/aIu1JdyvrHgSlriAGRQMChaqsWhRYmlY4ENI08l8/OPfco+d
bxOvf1Q4zKGz7Ke8TGBaq/iOuz4GLXw1Gn5jsg+slWL6k/iMPZ2ZlIURoIng262vwg0qMtAM5GSE
ZS/GdcuO21TTAIcAJEO9rZ2CC7mdT2Hmm+uBsz6qpPXmL/bjMEiwf0AGr+T9q8cwxNfxurgG4XUe
5o3ZZodh6J/c2v4qBkuB2DQBh2NzarnPV2ExPGX+/BgvDHwqB+PilByFM9HDCbvatMircdD9iry9
YxrJn2GitgWH5N6ilpCB+lKdzwg6IEUqx48AqPvZCv548egWUezehoXbRnZHwPTQh3fplD9m0E8R
3X65dos7u0juMSbv0JWaVVgn/doLeRjXdgWoSIjGGIVD1DZskYwlyqaY+tVQWjhogy1IARxMZ4BX
WcyMhyk+BpKg4LLN8P8FhogYzbcZLuehg3IEd4Rg8iaB+63x94MX3lt1qYESNO+PabyEIW+55jTT
Pl9WI4luMgVmuKS7arTUK19TwlckhZV+/6Jz9ZAYzXeWhx2LYqhEenSrBsAWN0n26Mn0EQTl2CfF
Y+7zuc2uMa2dZudPzs9Yj7uw4M0u6oLfkY3CnbXcGOBUK6ebvnHPbwZ8b+vF6s6p/Woo0V4az7Pn
VSeY3Vezh9tl2HMG0mW3rgV9EFC5zvtCAX8zDvxpIC2txvBAlSoNYgqiV+SbKgmzXVCYUVJgB8Va
uMU3jn97lu95cwmqSsXvZXTgMDBd5feJeyHpkBHWRkA/Grs7jExnUeWYBYbiIW4JnHOL957aSeao
GK5djTy/9HKIZlj+OXLkEHyrqm7ulpmvN4nzr1hjYKdl40RXP3WtmFw2wzkuEfjwAVLZ4a+unHHr
9XxovcLHltjOjdkOT278wD4Bxp0DT+rAZGQV4Dmfsum3upiYwI4QET33yktRehqfi9C1003v8WvJ
gm3WTI9FnX20Fz4VemXFNczIvK04p+P3JQzztd8GZbSQ8hLVt2UIrJWmnKoUlNGEUQxqIvgMSr13
PMaUDfcGTHVxgf0Zb0OtazdHwerdYqsTlCBRFPV20SdD8EVTKz94ZXxHMW6vp7C80t2HbZbOWvnF
yZsxbWYZ+MwwWFAPqjuZjbt1tf0tUJSZAsYGpvf4OAfmsHUNMLk5c2CE/XvhcMtZfc82a+3uPMgd
CouKDUS6fjREfk7S5DawvTwaFu5JMweU7vzkOiM0zpHP9cgXTILZb2XzF2nDr1o5bbgor92EL2Ns
+NKWiRw4Y/oZwstLMXOhity49of8PHh3fLUAX4NZboyuwHphp3smma9I4Xd/e3/sKo3oPVp4zVXX
yu8SgyWy05yte99+Voo7aooVjI65zdMLjd5TFvXFfR7+dqSbFItrR3Fq3dlt9rnggzRG/3FMyve6
GoMN9ZYH4DweqC3Gy0Ai8BGSe6Mm+6FRkRtS9wwpn3IoGWUklybZONd5cgs3362zjEy/2Chvwhx7
ODfXSHll3WSed9sDBxc5H+1SpsPlKeQAu3xZKKGAac27aIy3xXTsaJIT4eUX1xokM4U23PAsgrU2
uqNZ1qe0TUKIzctzHeANFalxPWNvFzp8z0JOa+ynkFFddlS+fTMD3U1lKbiI7WITQD+n5EOh7qQb
X3L5h81yanPB7Ml91NhkNkaDuFbyvZtKfMx1n1MS2wo7LU+D2aoDYkHEy/PezshYXTDhB6OBmxu2
6mr+bKmRL2vLrB4qd5mYwVJs+k9xOpyGnjepHoZgUxjiLBQpGgLj8jYu+Zyx4MMq148EJ+11zonV
tFxGRFUdR5Gch5L/hWe41PYnTTPNfBGwOxmDjxpYt3j5i8xzv6yY5IK854Q3Fz4cGYc/5fw0Qfj8
8bqiWluryZcYH/rqMURC9UhVqT2XtQ7A04VfpFs4zD0CvUESER6Xick5EyhMUyFerh4JbJ4NPPC8
L8qpt8aMGyReeOmBdnYatJxm3FcR3gZz25f0O2ldHMJ3l/iWdWanr63Wm5rubN3NE6hVWN43Y7Bb
xrtacsoncfJcxereSb1vUcSP2dDeBVYt6IKQN2p++KwHaoRH3eAbTdaOT4tcGMnZs4kBqzPzy6wz
AmlxUOXwjr4IeWqn4eAvgK3KIQcrCZwXD+PmyvWSYhOKBhyuH9k3H09fo/LWAt1hK4PlVRFfacDG
t5eYpAYIdcjtXT5n9/EQnhx/3lqdX6ykIwBF8ycfbCgjH8CSGOX0sNdTfgt9/jBkRQcPBrBGTugS
3/UhNbaFN0tR3UZudmtNjOQrJz3pKbzOuvDKn+Jb3QQn2XEdFuqmTxtcuNZ7E5BVmmKHKSTJmQHG
08r5KUPXXzVimNfmexmQfbqkuI0W833MNC6g8CVoqeo0sx/RA+BZC29xStPoy4eg7IydW3h7E+B2
RZPHd0zPLK2GhrHMNG5E/KDLasB6sA2rCe9yb98wuvrs0KUix80fNSQ5KCkjiVH7HyQZGkNza1qd
pl9ADzUGDiMzHdujZdrtzitxdebD+yReZvp7DNUN3D0vo6O9s91MexkaBLQ65Z2aLe+Y4pmBZlG8
nVRquYW5zzTUyjStOxMSGSR47fKY8h5Q7fv6aBAYsx5TEjp8XpkZ6+S+gyNjYDmsPfK4Vk6QP6Jb
v3XJ0q9LkJK9ByQMR3BlGPVVXwGy5f2SIAKxw3fk1r+cudjoOHwz76mBXajTgVYZ23uUhPNb1+Xs
4CjoHfv2U4UUK5o5SOSH8aaKS4JEK7T4MsOIouwYodIjSdZ6FoFjb8Ja0JAHUxoN5rbtl3mdsdfD
5sRrUxuHYGfOq0mLW1jWgzFd5M1UPeRJc2w0Q7N2YSF0Ij7kmFKNSQ9tor3YX6k5ndo493rkZCU4
BGSCXy8S7NepOvSh85rnTPBtA9+LwgS6KrJ3npXnrGS3a2aVcivoH5wQYtdpyYdbHJC+eaRWxw2P
mdjDFq82ycXcWFQNUdU2xgOCbxZiajaZDHgDjJbwm6KkxS8xNU6/2Xwpd2OUq9bB5hyDMcm8k1tM
lowCG71ffA5Du5c4QS8rY3zHjzJuEFyoEDzqBQzYjFKRcWIP1f/Cdz//ziosyyR861/Td49n+Zfr
c5fJ+h+Au8vf9CdxByFnBqAvDplkBEma3n8TdxbZZ44r+JfvWWyhgoX7O3Fn/zUkSotuxbItx+I/
/0/Emc12LH6rwGJBlu/bzn8UcebzT/9H3s4hwNL1TM9xHf+SnPaPGWdD7krLm0kaC2t5KhnXnfLC
Pfjep3bD4+z35qYKCNDJxWVmO13ly4+BWcmX6K1U12JbDYBlk7tLWLIMZxJxZDXbJ/rn24nBNmX1
VdX9+JjWxrB5ZQb/1VJWYm5g1AqQUl2iSNw8jwSOIiXrr4qgLa/9SkMAga54XPrAWVlWiLCquytS
Qxi5eooZK7v8lGlsWndgCz2pHNhYka9h8n3D91e23jceNIAS/q/f4OWZwmpvNhhF0IeUh/vbzYii
Rl6BNJs+MvJ9wifmIdcqGX69lglh2QuGN8he/Q1k98kiWsb1rE3FMCdiRoht34r8TET/C7j+W+8Y
rOm/fsXIDzx3Y/8P7xd/w99er0vUqi94bn2LF+Zvb8qfCYL2X81LUEboeP7lPbF5h/6eIOjxSxgn
hMB1Jlj/xlvxJ9BKuKBF2F9I2p9vmwCo9n8CtBJQ8c9RfuAbduBapMSa/CKGzH98wdqQAIyMfw7b
34RVKVCJR5gb/xqV9zbAR7/CH5HsA6EJgzfkvV9aXzqbL7ZtjYbnFidaMXOnpnBYjSYp4KVu13GW
fsR2h1LjqmHLAz4F6tHoAoYrs7EPAuNxwHteLp4LtPJgcXVi711gFWH2Y52dlp51jF7vsOrcNT6x
5Q+bRH5ao3lUGrGmZs4dLrEfeYTbrIXyH3s9sAeqxmo2NxmynWXHUC4zmyptsqlz+FdcPSyzhUow
5oDRpNm/WmGebuH7CbzyX+rAZ/RQDe1maLnZumXBpCOcWzv5kCRZxUNymWZM3+29dkAc+r4+tFZm
7WsSkOxgjndD5P5hFeq3fYWuuHjDd+vmz0vX383yc/ZGDKw27hUXUNG1+k061/hoXaZ8mE0RUY72
TEXXT4ruaLb35FqgLF48GZY62g5Tual6GTw2qwa9fVW3/mYQzi5JBYdIYZfrkHDSXlCxOvlyTAh3
W0/6q/DAbcLgJ4tbA+CPDEOm04TE4+Ag+CxODnNDchTfSFnGv45EzKUvzjHeZMcuYQCZ+POHE5xg
rsXGmF4k2Y5vwhicLe42hsnTql+qzVjPv6Zy2Toxdrd10991gQcHZ93N6QD1gXK0CQ3Wb4kNHo12
16ZNu5JE8vVto04v1YRSIc2pJzmNkYJvPGmEctYWMUKj+BpdvFsz81KYmdfYax5UHZ9SP49hJTRy
ZK+emNvs88xDj/8vjs6jO1ImC6K/iHPwkFsVFOWlkm9tOJL6a7xLfP76ucxiFjPTThJF5nsRcYNf
CMrMel0kVgirv2DcDPXR+U7jYjzYsjtlK7vWUU5n4eNVQZLbZH/tCY20CYWrZxBx2KnQbCJi3AcW
m7iy8q9x3D9hE7pZwAqi5bFRtfOgSex0S8ZqBX6XH/VZ/tvGRPR1nA9xpn40P3msVh16z+x4l6Gp
flqHdKKTPtUzzp6BQyZISMcHtTOxvJREm7grXZaUv900BoT75MQqICMO34hdLLarp43p1ZopbdC4
ySfjux/XephmfO5Ih/6xYv/T4GmLsk4nt6RhKTaQHHVsjzIn2nhc1/zvIhPASXbyJv1iRNvKXo10
EA9+Zmk8L/6FPT2GPDcmUjs7Ikwne2EtDYqRtDQ6MaSwnCXPvU+Hg0bKcWf6VMS167vhkOeW2WID
xUJrIsGW2nzqSzNWYb9djiHBqWDWs9/tQNw7Y9Zzk9XNvba6v+tU+GchlHl2v0im2ZcJ9/cJv2EY
GxPunR6ms6k0sW9WPUDGsB715tTkrR5ZpgHWOGXFq3sdQ+Z+cLPmScq1QS+Y86BBgrMAfVyUUd+n
jRTntPmmVeFxGGaiKf3g3O25Q6rmNZBqDXal1XrV3XUGtIKEhd71QpNC71qPI9v9DJDl2dVC1TgY
S9p/RZ/Ej8jXlyXP3RsrrodK2R8MzHo49eNZ09bk3GD0WNU6v7q1/7YOHeCYxvnJlHJOvlOE0JdB
W5rzZwuR46xDgzrzyu8Dz7eprU1n7TxYo3/ggYV2lw/UR4rltOZG4AxsrwrLlkE7luwdWDoFToLh
sdDurWibE+aV6lHIbs+6L4/MCqd9nsighpr2wEiv7wb1z+kMdWwxbVasYQNyVLTFz1fZYJh1mi4P
y4FOXC3FYEY0oEMTLj667dGts+4dM8o3FnDogao+94b24PrzeIkn0sqGR62BVOMhr7C4u6Xcdw5j
b5EPUWbI15TySwYx8JbVpRnvTry0tA8OFvDCKo//mwWb+6mke5xl9rZ/kAo6G7A4fkUweO2NiJB3
aBL/3K9OG7gLOqUw4JOp1vr0BZcjmas42sPMTc4o9bhVjW5vyJMneHOXDlt25uSdr9JfyT4cSJL6
mHPJC7BqaDrn8zYnx2ZxGJtwRoapVEfLbjzGaek8TPPY7ywUOfYFX1nesStKLBCh/vihmuVj7ew+
HB24mmAHdiP2w8XEL2kaEJP0PimJKskPfW75Hohu38EeIiSPY7ThDdsa1ju0yuwcDwy0fupcOfxu
4CPb57X8AQnAHOuV8803jec506Bv7FN8ZRhQKwOrk3ywflrPSqJeOZjD845/g6ZR992Z49EbmwOR
msdujN0nYbh/aWCcrMU7+vyoPW2srlUsGDVJpdoQeIKYLXUBOQo11Gwfq4xrQNYV712PhpcI1hud
ZR36ZsZrubLLdn4mcyx2MZ+NWk3rWeT8typi1McyMNWfpbd4e8CT5x4nW+iIkgOCF5CtGN3HfMYp
XhVX06y9yHGap9Frh0MTW0Gf+ytBbIM34LpSSe8sP1Wk8nL4KYSk6mMp7aioq5eKPX/EsEktCVIQ
ky3UAZ9yTdX3hOLN5NJOsj02XxoPABDzaQeJsnrEFg4fyNQPS7Oau1FMd5v42xNKYOSJEiI4/vTA
XtPfeZqSnaH5/7m+Q8qwHE9W2wKhx3NtxrkXof6BiWynwGyXO+fb8tCRxA/rEcFJ6OSZ+wkKOZbu
XdKnkElcnbh5B+rF4BRmm3jp2Sfr3SZ8F91xMeb/2k1rGxmmX1VnPc/bFwTDqYqSRNJu0vSPeuYY
19pzugdUxc8ceG1DDLXkSMFHhCiOO+sfJhB8SuXXBE5nyjiTvRqURetAhiYTfq3cOFj83D/ZBvsk
E+t2CF6BWIRFuLEz419fw+lejt50hokDlWduoJrjcDES8y/vuz8y1umsqRoQjywA2YIFpje49MJ0
h64u36HC2seu69ozyCsqO+fxhoQ44LtjPtMHy4Aqkdvg7fpPg1np0mTFAtaDGJRWP7e+T5ONpbpj
qieRQcr8yV+AjQhVUQOb5FYgJpNq42Xml/ctLfK1OTykTUUIfSTBU2zW8GaLYWe3ebLMB3iO6E2a
/hibGN4HJLlQc9VxZG+8FkvHcz5WIaXfhjs+FapIDnUvAmPiYldt//dom/+WAu+QWPXDmPd7DRrJ
0fZItOPGXEhid10Qg/Pn5E37k6EJc5+vLvcGhT+qA0/blSc2QjgdnfWVTDSwM2/dLL67NRtXznvz
H2hBrJiqW/e2fq8XATLGrxKOY10FxVR8j9YCOjXXq30CO4v1cDuF3oJHxU/kgwfE9zBVcxEqNGje
R9ZxaR9L9l6PXM4oliogJeoYVzB4XRZArMCq+otIdEZUhbt9yq+AX7AVlVn6hCaNxMMyP7OhzzeN
v/dJ2xLv1ctokbYXjh0+7y6FVKmPQHGwGodOt3JATsNvn5B3LjXcGTrB/Rymy87oeurAPNNih4jg
5fBqwrOEj0et9LS2ryvnPMyPA8vTYm/VXAYXuSAJ4XlxtxOmXOx/G/x1LuoLoKFH0cDNmYpbH0Nv
GG3KZCUKJiIf0WA+4kcyXGhrngPurvL4cX36+VVlMYAqfeZHnNY8AEkTCJgCJWJ9idmDIwGjBS+9
QcZHzUFtGJdvFS/Vwcm0gzI9K6wFX4BNaAsr61dpZKTUX+2VJqQ2By/jj87dbY2w9SGG+YpA3pCt
99nTZmCzIHmy/ITR6zlZh3Xfpw7sk3F0wyqbf2TTwr01S4L+gwAfoWPSdEHo6vUiwwyYceNVBpkR
X4LRHT4laRQQJfBk59zbicahLzb2Wd0JTHV9e0gX/6hlJAvMdRT7OXXFtYjqKYlJDbULge7uqa6b
7MnoWRMSABsIe3SnCr46bBSMcUNi0ASFVdzMfC5eMPWuxIhCrS/z/bCw3cMYHjXFMMEn0rJLRehA
Sx3g0Snma+BOnMgmMWGVlbho6scRdW6vTzjUlMTzDAEhahOCL9Lsk2jhiZNOC3ECE7purSLQsc3h
1czWXVzB9/SXC2lkf0djA9LzNIzXBBAxWOn9apH+hUjK0+F1XzRJVFDwZbzLfHEzJ83cSRMkJlEl
HiwP1rO/JlFhVL8Ou+WlwnfP7r8Jx8gqKdJWflxhA1sDNt5GMBFSfEhs7SVzmo84KcZQF8A51Fj8
5D2JboJJvHZxvRaVF1oDY1g+ddGYyLfK0et94lPp4C8WTHDmgkDBzwwYx4rW21Ham5vmY20XSQRU
idsfPk0PoahT3fyslNiZzoCC0QGvyOXCmkcMH9L3UZPc9HuUFncSHseq7rTD4GBRWorUDgd/eN0o
jEdBn5TsG/gHbtCnaI2lqRH5enUYOljLO9w9XXED/HdvXYwoKfGIh0mbbpm2nzIxhxUzPZaY7jUv
+dzX1clZkg9TNtmu8F0vRJQJyyRd8F+Styz08lG3wU5h4fZNNUaDz+WWJSJTrM82KwaHUrBSHqvs
TbQpP3GyB7Pp/dUIdnK9xPZqYKy1yuKPNw1BnKiXdFo/h5hVtdFe17rda2ZxcXydF6d6tUX87ueY
a2HOPfu6YLrTeHgm60RKnT7oFmkorm+YKB4S9//e1e6jTyyAAp4WQfGI+tEgZ742cUjxSQ7xwJm4
ZhfjS+Y73m7SZz1Yx1Tgp8gTDKTMXxnYQiu1A15LMRZHEfqchXlpnUo/SfmcegakdsqrSzJkqb9+
Yv/IA7OfuV+XDh95nwKQwHING8uM/Y5L9d31cInQ+KFOXBiPzYhxrmN72WhwvNpGEKDJm+8hRxcp
68UNhEVktILcntPsPlUcKcby1qrVYk9v8g2dqg/XL5557XzO0yWdBVlH4rEeEwZfXSYO+uSdGr/6
5SPEwIV/m1UBJh4u9If//+omn1lYDjyqmT6OiAYYy/CYtFfMYSIoPeo7e5CmIDNtmgy9GptE0YbH
aRTVhtXtdosuygORVgZDDKzGkjKYZAvvjhlGiVC+IHDyausM5KnvEW2K+ysrMPxzU3WLMw0JobQ/
dRDhx6rp/xoQ4FjlsgTq5/Yw1zLd90NtHvD0vPBiiZzJdqIM728Bq+Tet0MR9ZK9lEAy+r8zlrNg
uv1nVtOtSOb1CTGqKNHgHb8I6zlZLgbUbNS9KRYDgqOBCcfqiVVOfJmeBrAztx911qsPaUkoq00m
ye+377rYqolYrA5j9dezwdAZWXZqcJ4NGjJyOg/ceuMaC1p3b7q+PqViuIMBq0O9Ku5A3p6EXzSh
CcD0AWcC6o+RhfNokC5seYlpYZPV5SHp1qBG5wJ9bUEa060/bcFWWOPmttcdgJyjKf5rXaKKygAB
vyx5Eq5yMk5i+psB/bgptsROgQ8kt6/9xAlIdOwrlmvA70ku5VhfixEd3MwyHp/8tWLCe5gThqc1
vVJ7cYsd8w3DEapjId7ICFGToHTeMCMXIe7RY7svWNnQc8E7Rc89gbaYX3OCjWVFKlPHyrG35xXf
znnIDV6OK+UQmGVek9r4N5EfigcuS/A+uUieJTO9Gqc/fDqqUNndaeb/oCloI0k5dJUpqA79NzIv
26iigyM3uI9FcW4X4tsTWEqZe+++KQ+SJHBqWBh510dGw8DRjTBdF6wWcJWamNZLOpl2pTkxT9hh
40x3K45tdEtCmYV/tFNSLHIrabRLn82YD0irPjZ6S+PrEDoNRFiJPa7xi2CGX2b2zzlOKdy1PJxK
BlNaX1btCJuHoDr7ugUvfzKXEkojJB/Tbw4NPSwqowKlak8+i8eDV/Qf/SCqB26u3SGpN5RdMnq7
SqTcE1iBYaSl2wN6TGTqyLGM0bBkvO2wMaDO9I1/Z4BNb7bNCsWeB5LbTfLkQ+K66aZ3LseqfJw1
eS/bIVxdw71ShkRWihv02XUgQZutOhuSsQfPTTJfrQxXTzeCuKSZw8DABawO23pGrhW7lUihFAge
5WqKhlFg/Y0xDzsbYRfSxs9IJGe/+BxKpWcCBKyWF+Ab8LOVCogE2QGizg0DFJliaS/h3BPBHnJM
CGNrTadqXR/znNScmVXeDkBmc2Vhi75vwLsWCnfVlqLzuvhpqnNyYCx3WQlXwJUhSVcFdxOvd7/T
rp4u5XAGTDcE5nvbblQsd3mcR2gktKVVPA5TFeSuyZiy+vGp9N5Zb09X00k/cc9jrTO1O8GrCqNP
9WRwLPLvJOXKbnoPeovUgE3Mz2JfUoyMt6tyMY/1GzmUJwI19urr5LBUc65X8c5GmdDcxPKtpHmD
b256zEzj2rh6zzMnA4dz8MFC8SEWgwO17G+V7XkAb+IT3yZ3E9t3aoTD4smkI6ZIwQZn9zdvZHES
qzpkkz4+mNiHQ8UpgQeY48rsQduk9nwuO+z2OfGWvcytOKhxHhKv7w/4olkRJi7tpIvy9hJHxAbz
mziee+7NPE43AjDnFOYiL2juZ3htvpupuiT8cwIesRd+M2lcO2HCmFco17ZDgFBbHELRMFarQX1p
fXXTZfXSId9fNYxrVSJT2KKjvle5/TylE1tgMZGIqSJZOGKvq85ln9SNcHaqs+e1/c2xq9dueEOM
RInwNBiYWnbIqow8o2Ue6io+r1kDbyrDRRRj3izaxt6Yqkmoiu91GkAmZCSxso4OCJMT+CHFK+8r
cOTKSPZ8Qf1V17lgm2x6sc4vhFe9cWb5Sq+aJchT2YMTKvNkacZK7tQgTcUe0o2XkzMp6K6K+GHK
1LZzZ6xmWezDciCpCaQI5MFynMt+fIobEPjrQKdK3TwRCSUzS1QLTraDcwGbeJON0UgcB0rPBiKz
WJb1GeqHcuK7uej37i7tcT5q7AphHmAt0WsVKLKnMD+SU6sZf7GEvfrMxOVs/dO47FSxmq+ObX6Z
3laMgowfT4LCEYbWqeOnD4r1St5rOq1y+dGW7jknQ0BQV+NSKoQbUR3wvA64BwZp0LLKzmffm59Q
BkmTLVgi8WinYUXtUYDGnBEVL3pcMa9mDdlCt54Sc+GKYZnHGtbVLl3YsMkV1mQ2qGtpgE/PwIZW
Uw2TKn9FM9aPT87KNZgx65FKvOeySs5TickS4fJmMPTu2tb7rNrpH9ZNAzRV2QUs0znE2A7Ya9bD
jgcHXWulyYsIYdafBlZnWZqhnwL+UbZielR6epIwsIIZW2DIFA0gPSe1WfZvi0dz38x8S7jwKufx
mZ4RKqwLh8YdvOI4gdydtFd7m/R0wF6lsTfND7kUdznh8LVa9+SXDQCCmetYy7KRc488q/BPsKKy
gzXQ5t2AuXUTNGdn7ng/q2GnahlxlZt49Q32Af4cG1VuF6tfP0tEGmc2AbsKZKG27/CxVP+RAjxP
Nlx6E8YLCf9QpdzcTMuegrlQXAkd/5MlFAOgQXVT54PsBfqN3IVrPIWY0fHl9kE3rG7oFABLRjzN
fqUd+Xvs2iKhIU4SwOaDrfNeYFCk7Bci7qGb86/EKKfz5LUnlwsNZ6L4zWGeHbjzXKdqaKPKpVtu
dltufyVPepnNt5YwEkth7PmipfcRb2QHzQXjCBiRdN/WHISIWtcazxxYk/aYzPC53UHf20ZhvIvh
76hXgoE3lgEILi3Dje07ZRzmU/KdbZlHnC/ZQvkMGzXPxrtlFmxCSOFzl2FGwRP6b1F/c+O3b348
n0zqH+5LRXVzk49ugAOX+2zhatoR+kbyb4ftGBXlh1dk3zJO/MACXsi9lSF2MXPnouvqo05QDDKL
aiA4XX2dmIB6hRY0TqLgl7hvjeDzrRMSXSeNXha0Fr50PtIN2aQATsReUsIlJr2IaMOYkuGceMvB
qN1vr59+W6f+Wpxh3Hmj+emCF9v/B/LjcVxXec2FhXpR4yJbtNRlKza1BynbP1QOzXdRfLabuVsz
EnZCbbkczIwy4kTzTjQBhXlrkJR0zR+sTg7ZncSKiIlHXOu/cD7KfTZ7DB7LX3/g0ly51nwpc4yr
nkFweWpbCxQMx25FmuRKP0w4ruYHTxwnliQZAfXgT/7NmgfboHNPTOOX1R3fB/trHfOPhKg/uFGq
TDjzjIV/3kTQFEuxd1R8R5KmKS+8TiBhKP9l7FL6EbOXeqvnAHaTnEaZEvpItBsLdLSXJHkzy+K8
6rZCQEn/dSmZMacHqbb08LbnCReRpvTI64b/Gtk/W4V9qyEp5hPNVmW/tuiOIqwswz9ZXfVc1nDH
2zb5x378lauxtW+IdZ19mzcbPr1DP+Ihn6z2ytd417ggw5239hXkEdJdpPSh2e97aDsAABG+2Pgm
hV3/JsiNTdFeliXuTg4hIOXjpTa6x6l1WOAXbmhpGCO5ch3mCaiTgPtoD/jKKlYLoz6/DWL1rqbt
1gT+Bq56eiOvUwZzRWmxQ3S7Y/50fkowbYg5eFrLAhm3rnitCW15HiDYNbNp71zIKHvRV2TP8nRl
GxjOlU8Wjx3r69K7z4NJy8O20jBTDHwaq5Qz3xSSqhRqaGwuzp4horJe8bPhYbQXkCJNzzG2ZMRl
7I54VOHdY5hCiGqMZtIty5tX6tfSe609O7n2VSFPgwI7rvn6sUmb6zRy2c7J44rQGKcASjZuNnYi
tAmp+otly8VoqsgmUNnwp452cZmzd/yEDyOjhVsP+zKlOTmt4GbQdrAkR/xuqkU0Wq4edFxRA0HO
Qcy+Uy/DqvoZcP8FzSBorGebpbCLDgd2GVIPe4Y2xeI3g+TgykIwiiwaQuV7kfz0Fp8jLrzbSdii
xBqo9BXwKPkY139m96sh9pTUxQ0PB+SE4mXhhzpZ7kFJdsscpAeVmifN0N4qiw63GTCSlpv7kVJG
9uGsR401RvJCLifzteEkb97WIkA6RGfRxScNrsHqBJzRf2rf/ScgFeHXjbb/zUBbn1kr9s0dshoB
syEY9e6aLv3NE8Ts2eREK3mzxPpvID/og2D1CUXN019BrmTCRSjRGpB+HyyXeIKv33ssSVpvbveQ
18Z6ckG7tvQx6Hbyu1K2Zrl8J/719VfJQisXODaSJmqmz3y66LC8tt6bLCkIDXB8lyxlTe2rbuJP
xyyDHqAWYjWrsvcNuoudIlwK0kXHedr65whdtFaY+rhIiKB4rG8KWgKLOYVERQ+7R71hTGrCsaLe
Q5vww7T4NUe40EB/fYL42dOyJu8rkWnhZ+Ha5JTHMR5qrCLZSCYhPCBKYa9KftjIlUP9WYNbHxBf
OqM+6hBovZa2hRrFpvs3EsMYh4NpTu9ryjOeB2tOLY4BvzKHXLaa78hxOdMs8gk6DySL/TSawVoU
e6CS+ybRITour6lZfBi4/lmoAZY0sFOvBp9dMjkqflr1u1WDFbYOaWINUKGokduE6H4LM8z3gWWP
3f+RKBkpUdfWelwJu1VJfLbsNeICwhutZAdI62Ryi2G7+wwAxptLMQeKDlDGNpL3tb6zt3+y2luB
t12gV7bdWdDCgJ3cGPiuNpS6/HHmlmatT7+7V14ejp4MStyc4ECjEVroxvznNkKC9wHYW+S0c6iy
K+7ApwJJgyHiQbB01Ow40I06bEYWup3CgNocjeKXWBGbzG5vO9/OvKEWEIQ9nbQBXwJbwuE0GTR7
0GNCUMawWPxD/5zNWwGNfTLKi0twCOwTyNU3pI8t4giflU1/BYBl+LdJBS4b7oRKOr2f3rgAo0Ty
47B2vXQOrijOxCEZMjsi8de5ec6m9HdkIOE3vc7gNzOtOBd1fcZzkpp/yHI/FCgZftgYzwxxMwnf
AodS2uK8SYd7azE8Eg+u7MR+6TkTX2vqEfSuAAhc02SlsMg/qMW8tjwjo7WVBxD4DIq+bsOqE/JY
jtN6ZwE28X0fAOrBc8vdObvZhciOHdQVNf2QazGdrzj5VsD4tiWBombKFscVtssI+zZvIx1MUWuU
GPm4SXQz8QM23vxzly6NUqVfuDGhKDiGQ3TB/soWoAqVXnw2rJp22YbmdxKMvdqAsZ2uiLsmEtbs
Cq+R2yxhu1mJSwDGOKNDVx//eQo7Owv0fdIxjqu0CdoOwkjH22TEUpNSQ9a/lcv0F2g4eJ9vi9YZ
QwAttbrfESiGH/OsPEgt4WAy32ppALOntmHMTT8oqTpzed1yyHBAWGoJWmPd50vxrQHHVpbDclCt
YZqD+J27T4oxoriiJaaoj4TLj7M52g9p5rBRrc4VtXxZ/mSlI3sYMij1W/nhK+dZri7lZcZ0EfWA
4DcUTCjeg+0yvWmIFcSmgOjx5zAyVV7UC7FLMmUFCCZUslp31LzjDNp0YS/kWnpEfOSYLd7H4iX4
DTINzdi8ahVVbOVhpoaDEfanlbg6xfrgFQaP0nImHr0f0/U0Cidw2/mnZ1G85P159aunXi7/TSeE
2PdWFu9u1QPlpRVsxoawYAvgZlClPxM2a5q8HGArGaOmDcxXekuYjm+L70cOxHh8GGyRnXCAhfBA
APaC8k5w0dr0IQHujJaKfuGGB1psNKPS8/dJagb8WDem1n5oP0YM8966HFuNaK5Z3rmX3wyGB6f9
sQdMG6v33YH7e1gqkj/jzA0uheINj3aockxjZAB949Yn+b3x8n3VrcBTRlBPLmyn1BregAnsFeUm
Nh90e+33OgxrvfpusubbVOB0t3l09lgmDcCeFmKqoB33aax/LjYWEM/tIAMTBPO1i8MZTPPj2aM2
k+jGeBmzybhin0D3HoDLtKX9UWv+S9cZ1w6MxXkDazkN8MoC8DZ89D7zet6UGj/KkXRJZnxUUvbn
Mk1p5HHCtWD/OTNwT1ayh4pt8lorPp0EKJ9rPlbA6t/rlu1P+gr62T1NJfdFc0REShUiXSnA6vkM
YtqU+xADe4YBsA9qwjVVsjnYC+mEabNV9dbP/XiszCM7yJ2jRyRugR/iaxP3hQ0gaL7XXO/5M9z+
2dasdys201M3Z8OlrttraUGUoHZv2bjFzk7mAKZsYZPfJr2VWEGR8VYtLxX7GxpMHl0KHIx5Pc6G
h/JvU6HUk/zFEsbf3c0fDnxrqC5RnOV3a/2xAK/1trZfSuzHvCpmDz6gV837siSrurjHTn72nxmU
GHkt5xav546EttMompCR1sQOTWdtT5Bb9ubwAZW0n0QwLB2etzzysRkl43Wd/uSj3CdcwEpP35sO
MnNOp5Xxx18m3FzcIL5WrobSdmciIMuztSGUlR5stra+9HYguqOZ1S9DZMzVM8iq1r2MVY4qkayH
tTQFAj2RJReyoIir3xFFopSgmLCDlKeuhXyicq6Eff+tmd57GevQrkjyrRsLeiBwsSCDh/aa3Goq
etx6OSU90KqasLgqrhrwILZzpX9q1uLXwJAZWp3Os+Jmt7rr/7TxSrtX7dxcPm8n6Wn+zuycJawW
EVSjcZnL/OZ71tMqnWfiU69JTMsKVHQPB1DdKIRv0Ndm3FGklMNZAJdZ5X9MbtqdiFy7j2wCccRU
HSo6e53Mh0tzsIKXThIrLWFCewcMWNdt+IxvRfPT9BdIgUYzAMvavFmcPZ9lyl2feO+aEc7xhz1N
gs8NOhmHOamhF3sA6knzCu0aQIjCfhZQtV/lZoyr/+lj/FgkhH1cLShcE5I6w6uxBg27OwrtQjJQ
u8FWkKTr0O1edE1eBfreYNhvLafqmlVX/O8ws2euXs3vQh8GG06K856a6axN/mMGl0nk7ObHH2D7
O24ZFMDSCaEQO4cW2+vnBgUok2dXe6qnJdLpE9XJiCdUIgqVcq7SETIh5L0JXaNQRe5mNuRm5qIJ
ShBlKwfnu1JVqA+RJH0msX8SIDbblw17IqGENXjX9AR6Bb+VdnFbSyLP2hblcExUeli5VEgYCFzx
+TNiel248sNK5TtAypklCkikQWmBq1hDEBKg1mXmIUH8hLN9GJm9vP1SSKyWoRxDMgUTDqo5Q+Hg
ii69t6S7dAhL/y9c2hojrEOtF8d8y52JeZfm8qmdysfEvbLpR3/oL74uD7ifw1S5UYJc2ZbHyfZe
Jq/b4coMXeTamNVblVbIIlo0dH+yFV0Qe2jn/ldRbEwedTfUKGZKJ7xXFeqEchYCkLiiFLmo1FxO
STWSwSR8pm1VjY/cj9lS1RebDDQ3L7g8GaObIjrWx4yW/JVt+0wJ5H6c21uTGziDc+JCvBmV8VJQ
iYZnY+oCSiaxtpGGzlL5mBPwUxmsAPwRVkfJA14Hcc3VE3Vz5KOc6+CuYV8XfLpLwDqAz+ptGWFF
XjOH21q6ICLqi30BvlxC8etpReok2X1Unwlfbdpti870ZKiCChJ5ELlDHw3UtsBMRsrZMJK38Uwn
hTQuWoN/l4Pzb1lwZWjzW+n4r9SDXpg0SHvB8BdhX2JCMJMTN9WFGJqGN66MvTeBkAaQDCaJJHZS
fFcmpiPLb54K4q66j5Oko+GuNwKBxzKXtFsnSdDWT2y+D3y4fMO4FJLbBQT/TOKvbhh5Yy/XLxC0
+bhJ7gF1jly3JmHfk1PUffmfbaa/baGeNcGTpgyk6tZD8Tg4uf+PIPIFWJ7Yp1r6HpMjx5f8qTrt
caKAXhnNEbvCbslZGGi5c5qXXh7svrtTlHZpUyR2Hv1kcre2gf65x3tDkc4b0WiKhD2NF/Lqd4Ey
SBKTsTZ1rLaZTdpxMgHgtnSfTgrJEyqnL4qXROKNFNWHmL5E+Ukz5YOB16QQLP/mC2/rPYwnt/M5
1/udAwIbRutnkXthhzxppu89FB4MwFc8aJuVzNOeRnSHg5mabVjq+EzXkSKzGCwVm+a4l2daPl5L
n72CLhsZDN2vNY7VqZ+5NpKczWl0YSQDvZyrn8m2eeNl9shKMb8Xyv+bDu+OagkMu9qz2kreve9W
v3QNrklKdLL1L6Z+nnh7m920QHpdZFjmu9mzhPbbL1hoYWF3BxsJAhAhStzv4llvZVVEjipRHOZ8
34j/ZsKdvPUHLpi0OiUwUeDUxwVSHUH9CbssQt+V5Tr1L6U4GJSrrcYSGbP3UhjJzzqdizzWD3jE
TjCP6f9kqiyXMgKDUa7ZIzoQgjBeR39OLsCFvUMm1idNL0jmxWNypmQLbFFxImDPaK/zClvmgz/Z
kdfHb1JodlDwJ9s149mWtbYw1YyaW0UNrwhkTfOV9+1nskDU8WODjemsPbUDUxlNrE/DYO+4ErEp
Sc9zM5zrWsHcmeU9hYNAHVl7ZcQ4mlXz3MFVhrazPPR9dSCm9UezbMZm4xfKcf0Qjyn2dfmpb/uT
Eq6wY5z9tH/MCgvQIIDA+Zgk5ssyrodUXyOra/dZgyNAmXicsjO25wcAVKSc4KXTrlmv3cfclSHE
Kx24Am3ES/s6qvpoWTxjlvErhyHyBuuN/3DzGeu9kbghYmOApnfqUXYeDBNzS+M2eC+97secp/KM
JfZ5EHrot1xv4vTo69kXWBwHLpfzyp354qq/tPTEga/JRzI9j8b/ODqvHmmVbIn+IiRcYl7LUL6q
y7X5XlBbvEs8v/4sjjSa0b0zx3UDuTN2xIrEp7BeGC/8WjdWrK6iqTtOGEC9hA2GCjRhRnpxHBvs
lPqhUC9szg+ayJcido8yLD8Am5GbFRAxc2aIMEUctS9NphFEsS5l2UGnrbE7zPIrdBefzZxbJQzL
u17BADI07nUCLYcqc4uSL/wAgN0GZMsg+VlMerPJTbyf0ELQhDym7DO2YJxatXEIHL6uQgDFdtm+
WZ1xzbLiqAt3E0e0w8k1ZSkLqb6O2KS7BnKozq+fC6MarnTTWrdmeS9UeZvK/jywYja5ODeuf7Mq
8G4WIx73o4AmGhp/zWjY0iG+rDQaI6iZNhjGhpLMr/zCJNV1jxmbOlm01ungZ+Fc4Or5dAAkNFwU
jbFZGhM/QPFmoABlCMKGErDbp6+sOxntMS4JxVrByg0hBhlk6pRwX5u8kPwhezwUMHtN/9kF6tmF
mVdzfCT60bFZ4lHuBFImEruapW5pDDvmmRdjNI6NyfMq1QaSCpIeilIs121WbhyC+aUdXQJaoJRC
bhpAl7I3HqXhYCkwbyFO8nBQd1H4jHHELfkaNPY+YhIpVRwJBJ78/K9qxHlCDRrnMdIybzl61Vqb
il00vqaRuQM8Z2/GXGxN7YvSdEGjAFqccOo9XX8Rxd5BYFpebogDtPhHl9azrZQVZd6FjxTTOSn8
6KoE9O/GV9VJPmLmgi4s7nrfvGttdNQsutTLdkqv00gMYvBvI+sWKgC3ju8+gkShDx5ZYcQyG5rq
Orj7AwalmNWLOcrXkZXvOmax7ysH2X6rjeL53TuGI29uatJCZVP4jmfRBdzSG6BY1MFE9aaVpJpw
/05T82lnFUHprtnzViPyROWWu/TBijsPKxpIGyc45Ch6dqDvR1P4B59+gYVVNu9uY1FBhgaZ0VLX
T9S08T/pJHNHY3g93c7vaevs28afH0YqDOqBuY0g7K5UKYCSNCcrw3OaJdP62yXg4nITspz46KdY
/8rkkGXiVrnhvqvTW/gadtHB9d/KgbophYRLQNhqmPmz5thzpe7178bFvkA0C2w7bMG8h1ZE9rqk
gD5nuiZdNYl20fs8UhAHXAyT1JSsy2E8MWZWGKsxo7H3s728VRTwR86TZyTxX0yN6aDEs7X2RbNu
QbEubB1pqqFqvhD6rtG0TR7lc4AC8FI3BWvXru40n6GFJfghu5+ehDnNx9NhJDNbxx0PcGvsCfl/
jU7wnZXxylAgMtuceI1uwSbGfoJ/lskR5x8Yn4wWHTcNT27BQskRJuItH3fHPvIzYb/h34e54MzQ
2pWJg4faoXdNx6E4WWnNrIyVPZ1Ab5QJt+Wk3UGgPzPT4Smzlthtl7kmt1kWzWIIjyF0HQPCOalj
sFRaMKztslrpRFPWhsFtj+UvdIJmLxpruDll9bSj4Zk42COiac2EABo2ww3v1yn3tnKq1r45PXyM
lTaVbfqABdAyxBffj2cHeU+U/wYLSq7P5SurvSgON1HY0wltLwrigctRSb+wwc98TM9wlLXdAuV1
4pJDpmYT7YQ/Eicg27aPvCgugoY0xw+wZ4e8JiPDuHvJWTVTnYFQxpxSmvrRsNybrwTQyzZDcA/3
WZbs3dQ91SYBJ8ZJX2+uo0A9AxqJDPMsLf08Jo/ahjzVIPbTqqMVjPodlR596Y2NetBYA49V9Cz7
p7SpLBt2gSNeehF4bh6/OsoIeQUYtanUlK9ql3bQLjTkbWojtFn9Vp4z85ODL2GewkLjkvobOxRe
pHIz6L9Jth9xcFsOW3WT1Un/VLAJSNZOfUphIbwvrukVN3sLUjZQXkQh5Kl8iminSMxlrEq8ucYD
QvEz0cE4Z+5RZzdDVdcpMbFxtxVrirAC4xK352rUCCH5r0F6s3p7ZyfJigNzF9b+TxFjdbC1ldGy
HzOSO7d/DDnxA8wA1LIoHZZKR0qCncsmqyReJ/Wk1dYmISjUXUEo76t4+F04FwKj+MBG601BHupl
Ac0Ha0PSiSM8ph61rLjUqrH1uYcVonioZkkNVrQdKnG3tIQmCpyaoNFISFQThm5r2zQ2ugV8hdlJ
k61SAnSmZhzmgpRFrn05hoHrOcVMFEInazRwuxRkTsI8ak58CDKN6FT2GvQIFDCSzuz339BMj1Yt
PiF+zx74ddOoN1/N1n2IhMqNmw/OVmsAWVJdhVklDVYZig9n6hpruMdV9xT4kqMTR5lhf4ca18sh
T+6qT2ujPuxIF22hjGi18mlHPE18mHjgL71d71sLibdnVcGroeWvqIw8+OkjqgLGfj9cG1wnAm5m
g+g8rbaRej/ScPxK5EafSLPnVfiNcLOrjfTE+P8nfe4AEWUtYDMQZRv/UWvFtasaas3qvy6eToYw
biPmQUwZm1JXHhCwVm2sbNSSJlK7OOjDtMy0DyMgMFQ5kB+1fB/MvXhO0G19nZR9GVRfOII/MWp4
QrLcE8QBlIjLrtIZN5QTXZb7IEr/gSefFm1S3YeEwwy40iLp89+gTd79Mv01neLPGeSH6RNbrGub
CAaf8jo4xz1rkPpG7zd7JRZcEbHDLEC9J+6hk0mapfNM27YRwmxYvGVQNKO0xz/L7wm5N8spMy2o
7uhjZauQJ1jFubZRrAiDQ81b47jauQl6ehusL4NVUt3NRupCvSv4L2SD8JL4R9PW332zrZHFx48o
KY4jC0BaB6mqwA2HJZL19saIG8A0xiLiuCHkvew5YWKENwAyg/uWFcOejB8ZXS6/KU1fiwQUqC5w
u2k2yTE9vNqzgRfvpeRnbBi4T+b+3sDmvUKUZp1QEGEcHykTX1hQfMzZE/zoNtvhYi/5OvTR54QE
ClMq9PDkBQvaHmE4O/R26dL4sS1kdaFmkEHurlaqq96ABkeNElHvBRyiFb7/I7rAK7LgUlJ1TGyL
6Bg1kQ7yoFJ4vVp/VmBXGnebBcpCSdOtimhSlMrV7h1qr+NNlY5r1ke3xM6e+DfuCe2k+UjMrM/x
redewa5Nmg1XaZtagKK6ySS5asr4RoOKLJtlW1eneIh3kf1NunJfUpVbmmG61ueVUsFpHSh3HDDb
qSBCFoZUtI2iwiYvN7avf1QhzxQKA22FxhoLIbiJTBwqeyuK8pvUCuXzFOfRtffJveoONbdYN8E8
VIt6KV3/W8pgG4MUn9qfGnvBqs9djcEa5cqteDNJdrm5+6yj7jSG6XLoCsp0LTC1TeT/4CVeau30
Qef3Z42sJkpWP7jGr2STJVlvYHFr08DCZRgnQk3HaHR+bWQLcpoYZy3fPdj5a840XFFlUwlwFplT
vda04OGfXurOs1Q/2tCYN2G8nDzKgV1sa1d/1y2BV53VrZLk60YM17AXFwLy+8TFBjNSGQIabWGi
WARNuNac8em3gGR01siEXiazeA4CW12tQ1mm/QcLbkV8Z/JZTA3OQ2fyIaduv1csLgDMYgCN/v+a
/jTjdw7sGUbYi0udB4fVpx7bXpikDKHF2YnyNUaJHeR/kobBltENbiFmtfZJwuxW2ug1Rjrundp5
BsbTV+KLO9m0J+FzbtgSiuLLKdmBYf/MdABXLGRttBwm6d4bqqOb9neTnrrOKTZ5xulIv2Emq2XL
ai/X/Qe9qguixXcnbk5E2omo1LwGBl4sqXhBo/h4uLD7aupxMoKzTPE6KhHDEWFr4xrpjGZmiSLs
wwwtloGJPZ987TZTkn1uxQaxkuSfqvyLkK4rkW0i45Pd3mHo+5WD7oH5aJ+6pFADkx+4vFoS25Nh
X+YxzFQXFU5x157eEJalROCe4h3coRdinHtYxoeSasKE03Od8mWL7PxchuzpnLb+iugOCA2bXUr9
iPjN1mq4tErrbjv8GaKRkp9XmknIQyxV1ohSYINQwBPr/EML84f9JbjJ0vGI0hI9zIADdSPbjRRD
NqxbaULqchbETAjGNVjLU4rmwcaS33O55ceUgmh3xaAyXX8UfNkwxawq8i9pinSrj/EunGZ5FIMe
xUxj6nw0FBYEeXsjHe4V0HH9WAlWeRCvopTIT3NO8xRFJmYxyd5ncqElAuW+qm257slzhyjPPoU3
EOkSUKcpYKhH2sc7TeduX4wPop1fTQ5nHONuPESXSWuuRbDnzEWpz15U1B7LhJ9Vw1cSDvYfFxUd
X5wGn8INdxWBRB+rgZhqniVQ3cSAVS/JsldBeITVH1KPf1LIJ9RgYMBI7kqz3veFe+u0az29mELf
ziUcOj4q5dS6wAKVpQSQLwE12zOiAGCqibnCkBh8UwLLo8NiVG4srSJQbH9K3eDAuEalfApDfW8n
FGLLbzdV+RGm/mKczalm2aJ/9kcIAnvmE2pOYnsbD+nDQMZure7W+nuteBGZfhMNhfaqvZKzRTwk
Uq/jodT5PTuT12bteZC4HsRZMawdAJJv1sxe1iCxM5KbGEfMLN1HVfdSlVyHJggXFDPk8hf0OlkG
FhlZOR5jo/TMeYeaBg+KXwujJ8/NpdwYdJj6yGvLUbU3LOk+C9Wi5h3vs60emRDuEaHIGU726TBA
ayw66+h9giDdlui97RC4s5H4EwOkxk1t2TfdGVtuuExjC8WUnMWorKowhyUWeprKEmLs1nlarOZk
WV2Hx1G11I0pQPKXZoRkFtym1j6lQ/YoRuVDg4WryP7g+9pD4QrqBucIZnRCmUM6frfSfK+FOAIO
XMUBwK02Ea+Vzmc/lWA02ImQ7ttw7GxbB2O85R9yyrvKZ8lR0fp0RnUAOG2W3Lpx6KiIaGqFEKO5
hWjvgM1wn0YT8bWtDiOjRlgYa+IeW0vxIhU7iD/GXoBRRc9g0FV/lam8uQZbmIRBBWivZU7blqtX
EmQzrRiiiZQnPtbLhmoaAjgNTMDx2UAqN7PxpUS/UHhpQj27pByIRa3sErdkf9btQr9DhGZ+Kntq
JxzfuuqImX6AtgpPks8ZMHhcG0qzNp3UR8TAIzNQkRJQNTGQWOGuS4pdG7Y9xoY0sq59d801wh5J
7SKQpkfJh9GoicjP5UnYYc2exzAfaaFNP0lTvk8jTbHzgilBKxrziSfKMv9ZbUaceZMVI2xINm4N
4GPjdSw19PAgP9WKcnTMgNKfDxm8u5SuFXH26eozBaI9SOjnkapvKiRqvlHTV25pl7F2vSGDex4s
C+3o952XIXem+ty14PxIlUwsibZwkTvaNaonjPQ1soqk05ymOt1OwyUt3yQLKvfMI0KXTFGzozf+
wWk2ln6JiyAOt74KGTFPBItiEa0T1urBnVuDJ1Pm3MJ/gTS+Dbm6JoHGwKg59zTMNgAsfZy8HOsz
LkQZUalqtKS3bIivjU9iHrcR4YaSdLpef6N5zjhucDlsfucPMLTjk6NsWgRgJTRPlLHuiZ/s8Zdu
HewDYdryCFcvvvOLbw0BnLpXKh8MxLuR4cppFlFLgM2krZdwBHdV9U8bcfX70VE2Ji+Dy70/2Kra
m2MOBG3wT8UbpFycRZij0qVPibuezIbM4GVAZq+wDiyka7zGlbViAhPyNeRPPRXHOP3O/Kcdb1lv
/EaMTHlS3FXm3mju18ryTTxkF3V6icd6n3Thj6IYSwyny75t3gNT7kl46iOOmDwXYElUZpLZYJir
ryBBXpLCPSdJvBrM8ulU9NpyCCoK1vJA/xeMcs07f2wNSsGjj6DeD+Q8fY64nOQwMZwwFstsfNiM
Shn6ESp+t2FNwgjYLYCIeV2hLG8ReXd8bksEjrXbJXsLgGWUmYcmYKVQ1/sR1zSVS7sIniDVunvf
/00zCMlthl3qZy6ay4KbLf8GpFORRouYML3Q9rTkXR23e1HlWreKbeD/uW3LMQubb+LsrT0DQHL8
abvJWvJaobkEFlh/3iQ91vjz3c3uQxmVZSDrbcUXRhb/jBRgWnHTwuoJcZ95U1yUhCBfso1r6tBA
uGpayhtqCpfLnbszcJMswl4915GKlTlb5yrfLjO1+5d4ICtthNm+o22cbdYRpNoafttKlUTYojM/
REAOeI7cfywwztnwqiangCNZmSPBvBlWcqeBHr2752aCggWxNabwF0TBNu4f81cQeCUQ13Fp0GVo
pz8c8IQoBmiF/V9W5BuFVW9Hl5o+4A+gybpIHkb5YsckWv8i9p26MeBWORT5reHqHatfjrUFdbAM
zXsj8o0GdJ+zkQHmYfnXGIM5pxMI4WJlhc/eRBcaL8zcOptYWcGj5BTCFqtL5AG8jIbMEi/tVaaj
kNwLhYVfmAs/gtbifymdjR5Zd86bZXOtBfvzKCY3n5bjW5x3f7ql2wtiK+0K/Em6dFAttkb6zc2L
ViMInxlqBL5W9mxN80/vYvHsB+cMtWDTEWk72j3hwb5Vz2FRXKu2sBZuUL3Lbi5UFJlDx/T4o1XB
gM2YlJgfudSakmUDbbNzxCVphX8nkUEX/cTPVlfNjymdfmNAM6HS8CekiMmvSSmhPIYbmevYOuy8
oMMGArsDB1IdBU3qumbtBgQyBJXuWyVkDvtWrbd2cYMnVL5k6YNt++ixosQwW0mVOsI6g63wFHxc
R/+r5wMItaKwv9Gmi+mf7LZK9asn9DTveuzXmfvUMSmOlJHHfkZnFERn5AvftRe5+pfq7+2Ye6hl
UuXClC8tdyctsGGJB3VElJ8TH36aRwEQ0wfBmp1mw7UNSmfyMFCxEgb+uyhMjI382APrEIh30olO
vNVjSBzVxYIv4SNCFteep1kxlN0oHE/TN+Bfee/3abkEhrIMGzxOhUeYl0HpKnvUwUvNxb4Sv3iK
zZjVPbFwq3viFHXxuYKY0EEUTngkzGdOwM/ydzIHrBRAguhBeeM/l78x9hC4sRvCo0sBJlppvQrs
QYJnLitZZdU8t79DHqxmhpm1NUPectWTNjMuPjiJM3u+0QZ8jrH5DO5v3J/08NlQQVdG+zL8aeSL
Ujkrk9or+uK6e4IaTKZkj2QUu5gANaAAjs/f28OXh4oyIp/NYTFRO2lgUFARYA5Bv3P4/tKhRnpl
1denmJBNS69Kc24nGPi/lXZwf7uRC6+2501ZKvGuKN+zUmLBio45mzxwzodGnsGqQtJ/o+9T1ee+
946vKEijigpY3i2kSO7qdGN09Ei+AcRb2OWHJMupjKssPbqM3WZUeQ26vQi7FWLLcvYSaGyqLa66
hXUrK/QNrONyoaL568E59c9t6cLj/gB5ABRmEfDGsykjY+i0mLS5tOgxnqBy2Xz+/+QgZvg9yUK1
2GgZU4MzB8q3VtXh7TIWRbOmamxFoLNH6mwKgvPazRL/gtpZ9ebGhT02tw9bHEjudOEiASavNI6W
tjGta3I3SSNWEoMOA8gU7wEckU2g7sFZxm28UzilWR66hI8JX7Ejh5bDjhFfl8Dnt1cnwt78aDKi
NSPp7XrCe0AHhh7rK5sfTVK8W3OA13+4A+IvQlrAPBoXb4U+YD//l9JR5jImyvAa2sdcrY92zR2u
4lupLMPuo+GnbHJI6XykSv6zJ6vX2tdAkHQtIH3Zi1atdw5morx8w+aH5uI05w4HeSY+cQr4KidE
xdTZQxKLSPkS8EhgQPTVRkfRj3ovsjY+U2RlbuuShRMeGC6JoNeI2FFBwpDTP33ABBKOWlb+5EW7
S4kZ9OIfSHF8L9texNtgoqOowmyCcXQmztusag2uIznbz/mBMVeOhVRMvy0rJmK1y0h82vzUShoz
y/FTlfxDTTcKrBbgDGRNIav57DiTh5hnpvvDponTBAsuSyb2QJCm1zTQ8lLjtWZTqbNGNdoEHAsI
xBFEUbO3O5CL7PGnAWPVXI03rh3B9ZovScQ7PHdFpiyYR6Y0QkU6onRINYiLu80tHkWYP6Q2P9fE
SkXOEKIl6rLLsf+xreG9pozFTJRHHoIUorOHBbsTIl7p7VejWABBxuml1xEMi9WEflmy3Cnbgg6F
u4DnxTrCY7yLJO2zJTmUyqcCgrzSkj5WCjtiojo5pOzClbMSieDqh1gMqIluvZiCG6ShzNhUcUIk
in9QtgQrJd31eaRsqiB4MaOcIlUqwQYknzDI8zV+7P6NwngCn/V3kZbM7UpVrgo4qeeoVV/9u18a
LauNWH0NqBrwsfQ/Wq5ZB2F3dwM3cg9ycIapxBbKpcWGF9cs5gAhewbWt0SEOILpexBUBxFTyvBz
d5MC2O+oxZe8MzHl2xuDX2zLDo47H1JRuRydYQ21ajexsOJjghWyO4QQ0Lv3liCjr5+N4odk3CI4
tf4rTvS9SmeXPdU7HxXHwBvGUbemb2haaMQGVUEHmQYZJLPD5Pj/v9H5gXu9ozCPC5zGltw1yB+r
hfmXFH29yi0cwoEqQ8iG2hddhp0nKlZIgQ8BSfTuTbUE030kf1yufIuWathB07vrPJ6xHtjEQacu
jQZyhkIFd6W7GF5pfvCMKnyxDZrB2/gjsfBZlCZBR8J3JJhbY81j3J4yFwXJlor5L4ZeJSMmHqoA
BuIgQTGVd0mZD+0y2WCTe2qgXAcvI/1xlip5ARvUTXskLUCXZ00DHr6pkY9FnY3LvhCADTvijlP+
Fk7+e9+MR2rOfnoe31eF7CYUuWAzWml0UMryJU5q882u+mxtKskROhLTwKbneYox+JD5B0s4Iy3H
KcXqvG9bYkEqya16VWPV4h12jfGQmDTFGHyRi/DUTBWlfuNLxVwuTH537VFTgbThJFVD5x34jUZM
R6O4IGuXvhD3P1ZbZ3W6yTw55VngwHasv0b/AKP8XzN2XpX619BoT7ngd1mlLBvpO84d9xfnTrMI
MNsViXGsjNCaMSeXVJivBEavFRe7uVump33S1k4dE0PDPxTdbqyGtuaAA5ssiQr5LVT7j6Grv3QR
Y5Vt6EJRlyZRD4LR2BXYxPCwBll/0Dtxz0MD6uNnjamyqvh/dxz8KIW18ivN9tpxxx7Iijck3nNO
DM5pVOPfLP5Uituo3qLm7MvIS1WLgyzYaeUjt79aHIaVQwk2hdVjviPnYAT3ilADib+VCGPwgvqy
zk5awm4CH3UZYMQqWBJh2yxXpRHTNCC2lUiuEYc0ySmIF88UbZH211Wpsp8KsSRSj9hvmPEKPvKz
6d2hM7dG/W/aV0P5Hcy3KeBvCgCSpb432DHj3ORy88Nbvi9CA7tavnmlbJ0wj7aRpEmEjJ7ZKCkG
7b3O/8mTap01zCoj7Yjz3E+HQ1BTtCF2Faddno5nA2QCDXSGZ6bikzJNQ+MOyvkY4IDUSxwMCfJ4
m0zbgWO1HwnVjoCIIJRUIx3LqrqW/GSnwd60Kdu0SRUfkT3cqLDfaiYOq0r430WT75O2e8S2WFTy
xEJz1eFdKp34tdAPWoUKyj3BhOo8sHOsMPNVH6P/QRnmR6cOS2qy7tKHVOOw5CPcg0q0yq8ZafnU
oPUliZYTQmhpWreO6zg7Uxi016mGFpc01d4ngCq11yiW75GAz2VRFcDH2waLUX25lNYXen6pCms/
ty0WlEgHDKwKspcRkSJ2WhSFjqHBxsEckBXGhNDbiO6dF0S7UOkucQIHb6SYnMuFbp4lYpbJWt4k
4ekEZ6vm06X16zwhVduuZKC8+mw+9KrcFlyIQwBUrmWvbPwULQ1OQH17FfUOp3QKY6dtwlNkXkVe
U1nBzqldpfxLCS89DW+sXdtc4VEBd1uT6asbBirtoyMxV9Q92Y6NaBCbQGrWnO266P515riMN/Ap
OLa7VeraEHy5l+g+SWHsu7llvib8AnKusULOwCRWvoq7VKYRay8FXmp8MriEc02i/nOVZVSVyvqV
Ed9VQn4kh0yveaya/bx/jzuWkDryc9cxKaQ+6QS6zBRyMNPPOP6yzdzT4oXz46Rq3Tb6+wtjgz+Y
k6B+wiBYhxkL9sI4ZlhJS/MQUruVazxs2EjSrlyHwY9o+/WYo4xBpRrjJ9//Re0EJ5ziH01876lR
sfAxkv148bmzWPrw0qIOmIl1hfe6VkJid5ZPOJ15fSxYuuLIkJyOLVU7lK5DCEs+ZttTq2o7y/bX
g1Ie/Th/meOTiX8tITwWfMt6qe2w0NK3A+pJ/cyTkb8uJl1VmR5Rx+dg6veg+d41RqFYwTNBU9+k
2l6lZxuKJIiU17cBwhxnSkURGnITMknNgssI0ezUw+ySVsOvAYqA1XG3CaurAyajG4H1GFfKvhZk
FHYbAIQrd2i/w1ze59FKw3CyDP12V5G/cZUWd3gZLHDdr3Q6KwbC/zkoACU+6Nh1m8DZ8XHhuQGY
qPj80Rnvf3eAoXOqeYdzWIR2eCgE5iDIKIVj7rJKUMrhLrljylb+KRgG46Y+JLp2r7kLjP4pyC8O
JNdBTT/pzvLMnyG8mHWzc4b2nOewDoknESTteePgarCzwRemjztVKDezGw7s2Y414Yq0riCK0ULh
0xmaV8Uu77ccWhdbMy+NyoWWqk51uBsTeISkc35DLrFR+2YJ6hmB7sGGepKj2EYYJZraGxBGBZdI
6lkVs4T3xOZSuaHp5a7hUSnyjPtx238Xhr2xCQARw91ZusuPOhm3tQUm0pYfrYsWM7GteR3Urcud
JDOrQ6gV0DgML5LXeHDe4rE4VQbdWfPvBy6y6eyF8+ozVg7adLHnpMy80+H1cNC32JrkSnNRnH6V
Ou9hsTGn33TMvI5thRUCYYiz37jNHwYPv0K6gRePUX2nqlBS8EaHIG6Ssd6MVAWUdrvXGgxajfIN
U/UFoBLFKHdqw7eW2e+1Fg8NGEyti7adiam2S89NSrcKy+gA2yoBkFOBTmkVuHLZesf8fCrPCJVH
2AMgEt2mM3XiYESCzBRbfrjU8peM2uyqTj0iSOy54CPsNQ4B4zfoZ7zEwuBqbin+OomfZAgdw94m
JYQiMipUCj3c3t3UXXXuym9HomSFvPpcDyp4O12y09G/AiZao7k1ZXUB3sxttF1bNUwUTaP2crxk
WvzeTReJUF/ov7J9JqEFryaZfQh8Uzd6WO4bs4EbV+JRGDDIcl7j51UTSnm5lyRl8BNQFuoz/LjZ
9BZMZ3oQf4X0AF9vKJjBHfYqKNlxdRzLXxg0AAj5L1Pagnv2f2LoJ4X8yKl6YftGPDnEj9hF+SWE
T3pAod82QbaMK3z3HhepnAx0VFKFfAUuBWCVdQ3uIz34sMf5whWsrS8laTYt0B8VX1mQthsR8dfW
/jHy/auY0Qk+EvCBHk72MUfqzNBD0bHZ+XEUnYsJ0Zd6Gpx7mdkgbv9L6B02s396Qa40tt9UG5Lm
+C793zrXVtQpg0nbuvVXUg4bpWWoVtUbU6rGogkO98623jBqebJgze/iIWbsLZJjIa+Tnd4U6947
yqdivaRDu2ZxvwhajDH2X5KLI6SaBenKsgo+c2yyehuv1VIBJgxYW+kXIx8pf/rTOeaHdCcGvDtA
exi3N5X5N4YKqVNlZxGjy/SnUTwAVkLxU3DC+uAZWdaCdoRJhL2Q6jvuoXDXcJ/H3rye70iCuNV5
jrlZmrY2+JiFeJdTajWdER5dHX+GOjT6rL9ldHZRuw58Mdwqpef3rBRG4nXWvf6/iPvFSMV1zi3l
FZZUdu4DSAi1qD0RVVswMPvh1y8BVbaAN6KhXgVEElohVyo2ugXLSLgzpoeVa5cEKlJf/x0ByuCu
RxZZugnOQhDlEAW3cXdSzZ18smhRGEDTbXfl79Sf1MNwHkgF2/FLlF4xgmM/VSqBHPPqh5e4A4T3
o6K4BR6abe8+wu4yTZs+OUYhebeV/c8tZhjXR4Exr5XsPfVqrUi+dHvohTuDL431pw+uZ7JfNyH4
15xYznjstHZpgVjuap6tSxjNy3qXRkMEqSE5sr0cZXyoTHcDfu/g1OhJ4gc7AA8P/nuX8UAxFp1E
lKytK+8U83HHexVuaBdAoKkvZveXU84ojZPJmQYTi7uH8Qy1sFv08kKlQhPUB5sDvRqIyvZLXbk0
YekNjXJ2DnHztIB4JPozQNccM3uHV9/O9gAXVzTosjo6SFaOGStR59zwVx/k8E2TJS1SoV5fiuFf
FsA5U4bgjE0ip30wXlqtpNOzjw8d3Yn7KGypYgfEy7HgZ9C7mNptDAljKtYqDpZuHJvXgL8TsrXI
85ChRgoCkYbgBOHjSOJM32p9/qBiSTmoVbSiST2/TEGtXnHVrSifhr1B5GYtYtqagkSDlGg6tMuN
6CO1Bu0qISVO/atZ4F9ZKm6+dmsc3FkqyPvDxhoBbz3VckPmlZrzGbRTO7a+H7Tg3FrgxwYobXyy
FTNahUH1SR/1zJrN3nXNn7xa7GDrRJ4fGn/shD7bNo9POVRqPvjBXgWPfvQhKbK8c7k1AlzH3bCP
AHwdGvBpWMTL8hQqIqOHok5Z63DNNfwueBNmBwsQLtHm//+ztkGORW6JM3T+b8kGbLV4NG50N2QP
fO0Wk32NeeY7LvACaF08XkA/WYekMfFEKznvj0AHE3Nlh93k14R7yo5cjOrsQ620Lk4CjatpptjL
xYRZ2Sq01dRMzqYYXRSM3BEHJOCfyByhxxnOP42WBsar3lmrhqoc6jIEgphQDVnRRgFfTIthoVTi
q5epeqBTbDq4RfuXA8r06lbNVq0WYx6delKe0JpIf7nDVpbcIkZ9qrf9yC5vcLv/iDuT5byVrLu+
SkWNC2V0iUQ6XB58fctOJCVygpBICX3f43n8Jn4xL0B/2JLqWvo98qQi7r1SEUSTmeecvdcWByXT
OzWMJT9UwCh1fW/XCZD8bYkiZY7pVjMUoOuKEtVtRfZjHRU4HQpJ58XSTknbavyC3X1lDflujlEP
AwCPwdyb013Qqkkzmic/yZxDBY4uTjXnLPEujC3k5FyKc4pMltewviuzIMfsi3+S8yjombC/BTrs
npqK7rdHqB9nD9Pep4EfXoLwRvSTcc7b55D8+AsIRrMNUc1YVou/lT6ZkQHFlkZI38GbkL61ZXnM
/AM0OdxAmI12dla/qrADr8qG60RgI20/JCje4cXWmUXeTe09N06c9Wo9hGF1nHiBIXRC1DeJjDNR
PRFfK65C/wbfhEUsL16QmU8oYLS7GvgmR0CfyV5ruodJsg1hDrpOmHYmbRcb3tugF3AwG2rJoOhP
gR2zlBf5a4jU6lpp3sGYqpSc7/xrP9KRR68NMcgLz/WgnRyJyc/xynwbmfaWQDtrS6lKW01L4n2T
die2tg8NRBzNg5kR6IzOgi4Ozgz2YN6AwVGkJhP9iJszbqlryYFate2oUEXtJ6/1Do3GiT23z+Uk
YNvjemMSL1BhpR4ngwEhBLi+YYpnWSFUg6BKjgEeGWxf/RWfNIYnaobyWCX0wexsbreHmA17ibEj
UToWESbxY07yJ1gnXR89rC+3PrPKgzTB76TypZkp3u5sYbSn8lFo5YzS6az9UNZProWZLUqLW+h+
jA3ygdBcM7MvInuqoWMfOwfhJg3GfZ7QXsvBL5Y5GD3fviatPh4KQQfJ6iDFwoEnN4FdlIQL1qrU
Zv6qAUidJk5FTgskYgBwSvj3jtkbONQxGOjaGchAQ7TkJapMz/aqjw4HmoMeiE0/G2HDlmIvTsM5
1IPRrT/kN2Yyi2BYkvWgDXayN9vbLqi7W2TFb3YVxccJNIefmde0guOSdmOIlQqVV8iW5SZ3Ey/D
Cp2WIsgXGW8dwhVUufsmTFb0ODDmytHnqJQSppNKaNXAhxjJOvPqkDxWbfoMto3JJrb5MmiGnWv2
+O9lQHiH1n80g8iB2R7rO9U+FqFe3lhB+NWO7XCv4y1F1arJTd0KgGwxjQo9BwLQhvIwYlx5ijEf
KtlPG1PLcZuGzoPSGKJZc8uiUc9hXTlb027fy6RjHt3phOkcEL8SyB0bYqMjHctS/PugysLdQOoH
ZyfF55u22lZPtHcSG2gXmHgJgVWEKOsRpNSjDhDWg8g2Wu4ns22wCwEZP3oO3lhafavopAHlutBI
31QtAxyVATm0G/OJ6EtcGaofVkIf3o3QghgXZg5q7uxpoghLaNRCNeJZZX6116arkVKu9QVSPShN
uLDJ/bFahQ2/gE66MO2ztjwXwfDZrWWCaZzypLKQr6azOXTK+/e+9fMrs+b8GhnfBn9wT54xOPti
knfGEMcn6YCy1droolUlfSDD2o7Aw0l0huXbMYDjZIyLux37IzTI80jT61IiRvBQh3i1/iGg9X1U
TbyuCgzuBaCelf0F85K7mt/x0uvfY814I6T5ZPnghd3aKY4TM+oYrZAfiw9IP0QMnzyQmIEcbXxA
VGbfq/J19M0DfTwb8yfMN3+gZmsDg0hWs9rixOqhPpJLX87mdX9ga2rTvWE1DrA7/cQz07dKJ+DN
pc/elPmNV5So1tlctpLxuWlRuwRpS8wVPOawRxYM9cymEKi6U+DAvkgRrcloUjs/UbDhbQ1HOeAY
i3RichLIrQ7jfhU4+Wl+yW8mAbZLo7GFKo30cveBcFf/oKFokwVw/5zMV5loF9SgL64saC0nihjT
IrnSiuxIhr8NlUjOpeExkBzLEsMC6R6VDitB++gM9inNche7lWQv8BtySnEvj1q7VcRDg5xLC6ra
ysUg0kLZlCZleI62SUm9OSYKrWDz2hTSvto5OTU1ijVPFjelS3qy5XIwY3/KNwygUvrxvr9NtEI7
pV74IowOp2/Cyhlqs10sN+HjMcqphuY1aJpviZCcoDMbIHBWH/SRk4WGA2kLcj02wZHVqj6lPipt
w6/DraLet7Mg2OmW87Xw5ceoMknWphhmzXf3no7qLUkNXJyMZ3GRviSV25+nxn1AgCewr8EbdVwF
Yl3wLbWdgw8RBSDJe9OhYXw5ugWbJ05G2xPOqowHcBXQOPCp4JZ33Zr6LyjfaSjdx8kMUBp8cWhT
rGuxVtgwF2RBTxGHawCB9G2EvTV7aqoUiWQQ93ddWzT7IDYf6yIW14xIBRA3CGHhZeu0hJgx3qHL
v4K2tp48n8lrLwAgt7X9BSaVccxr3OXD5KvrNMuwe4oH0ZmHpPCss0ClE/EzLgXKk7XNnyeuZWwI
j8Z+RzLJM1DCdFfC/MWR5t/qJeTHKZ54NAU8XbP+oivtkx91HGsgADp5WaGHoA9ZlcOutPBvRA2i
SPoWQKYJf/bcEKowNXPdieaBqcPRIBALC5M6BREAfqK28z3lPuhZSsdNmTo9fOVB21WumOFt1kVH
E8KktVlBjaGSlsaRW4j4rGFMLsMQSGTqBBtn8HC8xrw9wH4xANq3Bv2TVZgQiwxBNt0ZyW1VFvZT
5cJkywGshqYWbUeOP59i/TUQw/BC614jVWCj58jPqqQrT02GWsI2zWdMAR9KzpW3UxyeBLXDDWD8
GyY/3Y6j2hNqeZLcTHRYec0VFaPcTQ5qAMDcQPMcWfNpOcwA6mtn5ZdJYKcYwa+upe4Y1KKJhSpa
ox/rTdYrTNXPw/ixawbn2kSy2XB2L0rzPRtS/ToiYjAE40uh+1foEfVZQOQynBK5de4A/aAwCIfw
Kl2GjyJRZ0PXXrwB1R5FJr1EYzYkqKexJV49d3voimP8QJuHxqZeXqTjwUWEFwdsXZ0KXz92GnUL
OuR2aybsRH1snYehiW+ZtK5LzXspIKujxyGQFpZeD51q1SkNnXOIWg4Om+oU3QpS8e7kRCAtPruX
vvfSixrvSSb00ZHMwSiSTlNKQR7FytzYVYNzVgu6Y0jMuw0SC53XBbMAHB+je8EAfxzDxNrV3vie
6ZrYy/DckXKV2QxyGtdatcJhrJ6134hXwdMS0mXq0PlmDpKdsEX5y+MDDmGWZG96eCJY3daxVb32
hGlGRu4BOvNfTXd8Yu/c1xTjB2dk7epbkGhWQ/ibmYWIzxv4pWaHwbWvC+1aMTXMhniAce0ck2pk
xULUq7vTB8fI1W06mBtwiZINfATE29DMB1hC5BOnFj+rEDHBtULgmxwJTJ+1EeFL0JISKhE4FVoA
sK0yxgPeNQglVv9cNJgyQxu4TDbrHF1jOLoR4N3MTfsDM4n3Rqehj0AETHVkOJsYc48R1A9MAIEm
AYo89DxoPPhpLZuL9NqdFXK5hA9c7dZs91MrItS+CglNVIwHLfUMbJ0WAxPBmY9XmfA13dpnbbQr
zA+o3VGQoIFdxWX8BaE4E3pNETGXqttKxB+CCpmqxSKzCZyE6IJKBxk4QAA0ZdXuXSXeTVHRxgwy
+O2lupCZKcmvizflYE6bwSHugW7m2bea4iVEkxersqIISHJEAOrO1DS88MdBw+TQNOBgJjKZhgpF
IZ3YTcj3vEqzmVwVB99IOYJdEiFSmiTM3gE3bt/Xe4nurrTsm2Kon3VfI92nCO4dG21i7NsMnNHs
NnLoP7qQ9hs4sL3PPIUiiFwLox6wWwX9Dq009t6sutQt+hXTqY/G5HyrILht/AlXO40dgp67jixL
SpVhaFeDKs0t9Qwyzujcj8SRiyC/AQrpAVnYx6PA5IJnE6f7G9ldCpZhfuY9sXb/0MksIOOn87eB
8WBo8lJgT8Q6t6kwGG3k1KCLCU921fa7nlXykCMvq6G0b/wRISW8mWaDDnlYJ5M6/CNPIhOojj0R
jcwpvFYcKgoJxFqAKXfQ3+JIbSRqaQKeM+2h8BCm5GFNAKH5qDynP/x/DHm9hm9VXuffmv/2X96G
//qWFyN88aD57z//Y/39n/2v+eZz8/mnf9gu+az37ddqfPhatwl/lf+j//iT/9n/+Lf/VJKyQzTq
/z3ldfM//0f2Nf1cxT/mvM5/5X/HKLu6oSuCXqWJaJEw1+8xr+4/dWnqSjcIMkYk4hrm/4l5lf+U
wlRSmdIVjj1nuf6tzplW/uvvwv6nECS5KaUrx5HKUf8vMa8u8bM/pCg7CiKFIZQt8BQZtnIVP6h4
+/zAHlD/6+/GPywbKoWNqp4h5TSeyrx57gkyOdQS0CUHUgNd7/QZcRDFpWecoh4Ju2k88rfloWq0
DbMPCPU63lj0jjgLGH72aXtBrs+rKuNzmzEUTip2tKEtr4Iu2NYp2aJXKe0K38rHQ1u6PeNcgoi+
BAq4WRm7p05lPeNZrK2e/9FyEHTVLVLHEfNwx3u0pyR9s7Jn/GHOyE5uumWzNRWlMrjFc5wyZ69r
h+0Kv/gm6bDixBW+orByR4bQcqJb5Oz1ofROglWBrHPyWjKrPlWDN+5K2XZfWw/5QQGV0I6aT7Hb
umd7vFFQnxH9aDfKMIm6SaZhNdE/hOVkv41t1hMPdpepZzPGEmR5MIiFBTUs5LQ4TrQkNRIMzd46
EqmJmD4xq7lpT0oqmgM6a3c6YC8XSD5jaPPuh9fxDtGJn2d/y9r0jjiQhsdm8yL98JClrtuCXifA
Qlfp0jXlL1HZWl2N1Tgh/6BUPPtVGBxbjqyNLfd+4mCMN6LopslJImmdcxrY1dGJUTwows6ETv04
5GiaraE8GyMs1b7j2OF7LjNBLAhR5n0qrRm132Ag7RKsr1ntPbQFssXIbe6NiaaHSodmS2LkxdGz
b3DZ7YsqtNcmQDbGEf3OmQicGp3auUauuy7o4Xt1iExE3oQy+agccjN+f0PkHF38/T4d3//1d8nn
aHMnlJgDli2BOuznt77JR0NLAF+tJc4vKHqAdIU2onrttS+uS6STZnVfXYwaa4VLmXAgKqIxpLlM
oBbciYYVNqY5ya4HPHhiTgKJDsZXrvY9U8+ZlLRtUBpMTTBS8PsjccctogTaTJbR6piORLxpVXIh
2aDcuo99noNlmf+HmnHG5sZ8IHFnY8H+OLFpbwWVO9kfpo/vc0wvohg2KA+mnROO0F2cEmHPBPor
tvVwA/E9dvAJkEta762AhxphZJPEq4V+NKFSKQlNJVPMLu1LruCQ1wOhEGNevrcctTgRoNrqw3Gt
9dVwKTXKeVRT+94b7mtfVkcfLcKL0xHi4JRVuf/9gzHn5ebXB2Mox3KUS99MiDn0/YflCO4a1xc4
xXqSMTJOGWrELj8Gc4ZdkXL8b9LaONlDEtBZrY+iBSQgZ5ivCNSceYw9QCn28r6l2+Zfe906lYYG
KSOnYDepWhgJ8WpbWDp4qwmP/v3lGz+vpt/fK9NE6yEdaWOG/CUyG0SGZ0z03WY55bQzfWjPPWGG
BMQj5GWPqLcEUYKBm18lR5uGm97YRbmlDkxnWN+89K6EDLupmdyOEa3TyLbnHn9zdPTu+PtrFfNH
//OtFrog0kIZUhDXLedF44dbHdVWO7h0B9ce0aEstozSWjSzVp4jHyMMhbIVsWldY3N2aHhxMJVm
+eIVcrjDwvDoBSWMV33aqbCAuDBp1kYLWanRIpD6NRL4JdCclpnLgFDQghABOXqTEaXUkYxAQS2A
ZBqm4iXxQPeFDmEFdLqPeVoQBqjl3R5fEYxpXgKd5bmnNxI3sdp33ZdmTF/B2Dm7QBUPxryQGlb2
oRvCiRCq1t9a2Ox1ETQXzZXPjlNhgzcBBIJ3ewdpjHpKb/eGG8MTxTCw+v1dNdjNf72rlpSOMC0G
KTaxzj/fVXcSxLR4dPnJGqILWOh4TiYTP3gcAy5qK3hSJ4/GGJ7btOy2Vow6HazVa4LNZ7lW1+Ij
Jb3uPM3ilkxs/nCBf/HYLSyX9rz0UccZv2z4oQ1ZjJEO8/r52koPtUQvkM96Wg9EFPmKbTKLKzCO
ec6ImZ1pvxCWeSImniXOS61VXalH6WY4jMKXIgEV9/srNH/drQg35wbyWlq2bSn1a+48FhCvTnsP
0UheXgsCQ1hC3XqrdyVVpqSS5EpLHQVDjkM1tDEKKisatxZxZWviJctDAcJxRYIAwUe8RGMiIfwE
jto50ZMftOfOojiDcPD8++s25rXplw9KWvN8zkIu75q2+PnRd33dcrVJv26cgO2ijr/1MdVozOTF
a+8JWLNAYFdoqjLIJu7UEzTnxXQAE8/fo1X09GAktlMAzerHP72WnD5/vTbXFJbguGjweuq/bnhq
bGoPKSe0G/KHghpAwtyk6iGEcQIjEqcozI4+tlYcLNV+o1+GBub398f8izfPZdpiGEJ3Hctyfrk/
ZTLlRYcTnmjKx0GolNYS60XRGo+eAK3utOapaW+0zqhA7ln7whWwmsYGWLxVrUxz6NaMpeccrOCT
JBjmTsreO80vY65S41TK+mzYLaoGAo/m/a+xajqntoVy+Q+/ifr3u8lx2bV50NxRE8XNz08aYGrf
ZAlP2o2MY5AB4EYAo/Z2K2/6Nn/jtHl0PP4FnTpOOFlDxThx9cJstsu/h90B+8DHXNQGnxofVWUW
sLblrXjXWBLpb3GqNgm9WhkeJyc3aWpky/AU7AoMx9z8NzpmIZq914biraF+QAwLA8nxJEVXyHE5
Z1FMXPuizw0Kp0HkA6F0OaAQBfxmtz6MBULN5RCpdUfEyn4soSGNtX8feEa8bYbaxs1XfG1Rv2Uh
ysMwjonRyvTHZQmYMbtJ3cdH6c6Rl2PJ9Y0s3DR/APsPMXUpeWK7tJ+ePeXuKj2my0BM1G6ct/Wk
8Om+McPHBHGfa+yUEoewFpD2hQlC45AlXrPOMh5CY/JeiFLf50D8rz4j430ieKqRR1epbUWJQ++6
POxqmH3WE7+ssiq0hQrqlF2Zf/iM7L948CbLk2VafOauYf2yeHLrI2YODiOlWHRrnaDJi1Gqs0Z5
dUm/+p3/UMoSK2LmfhG9HZzMGZSIpnawrG42as7RcawGHQHDmT49WrGadjGYnQ6VOYAW714Y6hMt
WyRS5CPtYn4DjkT9phz1d6OLURJG6jraFTuLIIC9bHGmdFBmIVaOaEEZqkzzltkVsoTsSxuRTsS6
82Yczgh07fcf9F+cdhwbvALhTMKUtiV/uRuKOAXSbnIm2vE43LS1RPZqlTceMLXlhR/6WXvX+5+x
97RozTDqOIMM13JMv7gphopiEJ9EAq3Cmc9vIUR2zYbPk4fyT7vev+8pDose+51y2F3cuTr/8bDT
xnkDYJFAHjwIRHnQyKaLWLH9kieiGf2eQYGLPyl/54Ex9xA84pYKBo+7tv79XRN/cfBy2OAMKngp
DPoBv6yDCffS9khPXDP7Qt9ZjwjL5gVLubgPHGF/Dmz/lqQXRIXIG6Ie8oSS+IKKic80am8h1nz+
frDAa71KtPS9Tg5LQYnYgHJgujod5CVogfmq0fJ4Y8vxbdDAhQ8TDfhJb/1dTVZz55VyY8RPuWh4
UzTcAAXgsWU1mLABYpaY3n1BNZirmtMr6LUqs2+1sCkOgEBI853QETZEC6PHp6f42YFLsB9Hh145
KVt2pu0JwoERGcEK0kkMh56XA8ddTelal+DcnaRZmTUkOiHwDtduf68jau8FGzr0vP5ogB/ZLh8D
2lsDD9moXcnX+SKRZGA3Mm/7OR18zNFNjniJE1QYTsGkdFao2An0O9e4OKkCepD2ZDaslKHkpqyy
L/QnW1iLiOjBNOL5GRhmzDkdNhvJGqSzOCV1/iGedWKQ6iBB+sy9ShLnY05MOXKhjWHGX6Aysz6n
8+eW2DFqOO01zSL7rFn49bWO3b6OxQjqFv6Zn30zajFsEAmOIP3BRpGFiJ8PA0VCrgkHbSYpDpyi
cNxNCb3dsCM7lHi+j9QDTz14gvWA9ugkwqrajr3x1JkjSsacUCbbzdqNJZsDiifvFGj9Dsi9vdGa
yj8DDMZ14+mPOvGa+OwRcXqsGMsSnpko0unqVj5U8KXUHSa6qpK2D7NtS+uG5xCxfofQj4+ECEaE
7lbKQq91DBGS3P7UVeDJTcXetBxc89jVtw0xpe0g5yY+TsRxpAPCkWdXEajA+R3tgz9iRGsrROjz
K7+sclpGCgHTzzuojgTvevZ92bBpTDUjqDYw8a6HUblrI+9s9BxWSwB+NfKmTafRfFHz3jjOpVwy
IyiMyt4vi0llQkBCKyrHON0OrGAIab7kAVdgzVdMkbttnPDdn6jxjZj+l6sXB5ra6MfwQegJsqHZ
3JrN5Uhc5V/axEZQxVRgnTosq2q4UzVH40xAl3F0Mic5U/EDq5aaSdfJ063ARpQZSV+Rfiy7mHtA
6DW+Nz4ld7KeOA4iX3T64pbO9lvryFejMGbFTMQMpeq2oJIYl7BwIq9zziOT/RUTa+vJHMwLgi/o
wykXHfI4HzJaBLflbJvr3dvY8dMHYLwl9vk3OkcXylHqX1sH2AFVZhupvMfxyszQ6e79kewLfvFk
a1vxp9TOFP7l8ibuWuMw2LC7KoFDOsIJ0WYBA94Qp8WyqKOPm3aWIdaN2XRnLShvs9k6pKHEGvFV
xh2gaqTFS49NDkm2V4QNrCF7QL+oMHogLf5CZiOVnsN7noJUAhtKlsXyXLWuCS5ahARxeS0lXe2N
HQGrMmNGt5pySW7INeva+MGjZFK4R1C3MwZqmKHB7MOiyM8bi/lgQzxgyxAXdwYWXcUjIoCZp58C
DjwFRXgUXjBsE09A1UROlunizdc1cLTzxtUWEc5a72NYK3fbhv419sy7zBTGRbUEJnstn79gcAS+
dLqX0/ROKpqNFos/QHNM21oD1mBf7T0Px5hZ6zxAZGm4bmdtpAXNDftbsULuSkW9q+evsDcAVHaW
fhBO8G6PSb7X2YDXEg8X51HeTCj1O1s7A/PaFUblnTS3AtZZyJMqShpIc8+hSwfCi82+vk3nwYCd
+vfoDlZCm9NkYgn7CLWSaOqJKT2tJq1jhSa9G76RhwbdTQ9ty2PpcvQwHTkCY6tsHN54jKUDfBmW
Y3UxBuuD1Ron/iAku+rD0oSS8wWCamFOTnB80anqxnLplurE7c1tJ5hva00Pwa3nJnfbHF8nkuX3
DVE6qKO8BzUAchedPPjF9KJD1UNmNxizDGHYKHRCO0Orv7qZfAh7LsNA9E4IPXYupzEAMqUfQyeE
5Ie2cL6Ree1ebTPh95+PUuFkHH0T5L0N0XPpLyxLwPcmjH2bTYF7xoiIVT8AXrx80RnrgIaPbFcH
fN+Z0TLl09O3pSmVMdbAZ8VKNo/P98pgY9DMxPhSV1GzHybayHzjy2K3LI5F5zwi2Jc4Nbrb5aRk
psB7ksT6lATZNS+Nh5x4C7SUPArmx8DfvZtBkKu99IqWFcNmGWH16SsIH833CtzHupRQBu9qgzBR
gQArmk/Lehw8ph0FbkNhpDe8cMtKUs5ZK9IbKJpTcjZsMPqrEtd8XxYInAiu43NvQZVpa+HwcicW
v2Mru+fB6fLvq+33Bzx/rsua2ZnVTi8MuV5uaKNbeLwGG5YleU1zy2VZnAOHd903HrxKwUKT5KGW
1HLAkzkBpPsgR2ETKWIVZv7uZtTqM7AKrPl6/Lrc5KWu0OcKiEjrGZ2DcRL71rxxLMXRMFowOft4
n+Lh5UcjjzNN/QBwe7Z2zzPgoKSxXPBVRcRnrjWHYqWoWeUsV2LoWYV1lJ00FmeM9lG7k4l0OEm3
1Zq9A1Bsfk2IqwQall4SN7+wNss7szEOVscwQdiHpOeeLbeSZs/IojaSvNDLQz+D8H0tJKyX8xgJ
CYARyjr83ufumtLeuW2W/+mIO5fwP7cfOFbSeDAQvdjAiucj8A/9vDjxGgnMBYaml5iPhWN8oudH
S5gNrHVAzvulD4zRB1nupw1Qmih60aIgggMMeagXqgekrP2pJ/LvjXaH0QNjKoPOzHx5P19UUFte
qzqSRTq60GuDttnRom7D+wf2raY9DrPAeCb/umLkRE4lm+7u9+ftv2gncfTHocy5n7a/tUzAfrgv
4CMFqgL8vl5HvyACJDXI8ZuNsqwnjiOZCKtfxjjLesA6MRym7rkpeE+nDjaN2WjfWoQUk6cdfbt9
bhSVZjahnSsh41W9Ez3Iqf30+4v+izai4xo0wQ1JD5Fu2C+lVQ2+f5zx0Wu9GzhRYd09tHGntpmb
YY9LBWHahU5SqpvdeZqXHvjcqkulF5e0Da+hbOOrGzbuLPHCAiPTXRp1LprP4eH317k0iX956Vzb
Rr+sLG6tNH+pZfKwscMWuT8e7yEkb4l9v8pLUtiS+nthbnr1mafzQfMjOjmOnm96DI10eD14HFXR
7ntZoBChtc4wgnVzCGiSgKVn+SkB+LlTu6sTugPO5HxfauoSU5wn+oem5Cu1C6hxzhllHWdm3222
y5JHlkqDHsb43jlBzbm1zCTYDlBnVhnCOLsFZ6Jyvv04RziSuY9FasabqcMJUtfg7qxQnIhclzll
9OR/ItgeVOYYWKd+ss42dQkkDDZbhWkGkM3WiavnZTsFDt7CWpi9P26+0SqfPT0LDp1A9j8vWzMs
wSgQcxkkNnRz+bL868yGR1WZ+98/HOMvVgSY20yYaUoKw1Jzw/KHN99r+zALFA9nmenlJJqul3UT
vQeHVg6EOCrA+x6H9Esj2rPRsjb0uJK3cVy/mlF494frmV+GX14W1gGg07Zpm7r9a+HLrC2Nafgy
RRsmsVH5MAeVIzemOthFnQdZxsyYNRPF2IJ8xIH4tR6xuDSyJUSLZqUN3aoM3OIPK+dfDJ3oikIU
ZhgimJD+2hyYqWHDhJuJ8WhtbzUs2r6Pfjhv9WFHpwtWaW5hXmKfh/qMf17Fn12SQBiOJCnacxSr
lm895ZULKbbAr+x+ZKJLaVLRcwshha9qglLPfjedIRxYf+rC6P9+W2mr6gzMDGXTVbXnkcQPj7ms
82Jw9RqdL7bCXi/I555raNfYu2UJWyi3Pi3tSRoNiBEt+zOByfTkkuihnyu42rHbo5E1r70VExmo
Zejvk/HqzaGoaRcSKG6BEhUcHYZ+yj/GFjUdP+Al8S2U7rXjkJDkopwGmdnHufOxCgnjpFO5MebT
hxulNVTr6hvSL2P9vSHgVw9pMn5MIgqo5YXsQnhkjDKBxWTTgfn4Q6qZJ1Tg49qpqa3T8krIGwfF
kiSzvHzK0zTdi5GDwVIwmFoW7m37oyGsp5LRLuLanNG9nj8Glfw6QaPbNlGPXbTkVCu0hs9gLttt
0JLYnyYsleiVmCGgcYjri23gG8lhIB1RfBIHlU1PydelUB08CNQWRF3XCu/KnEhL2+ndiyTAOUck
uZylmfJbOxIAXsKi3i2nGMNGlyQaiuZYAzdOXfOpQtgHrCC9xWqBw0hYAIxVu2PA9V56nIrLQKKH
mKVN8fBiZWn2hx4U8SL/3oyXsJp1C6yVMmnhzWvHDy+NU0QcIF2zBEKtPxt0WxTnqo3fJ86mcN32
QmFJkI+rGMKp5kuoo5USWJBunnW8bTcyfNU9UufAo+eMlclONaChNJC/l+OzpdskzaUb5VBhDHoD
d5tOf6RHr/rUAW4Y/WPbIxqESXIMY8Zgi0KE9000kD6XzaCqrsYM43Ty89JgKhCFOlMyU3QpmaID
CnM26LmbnGkEb2Gl2n5vQ7c0q+naHWs7dfc9STcQH9q1VUN+7P3siN38W+6V0H5ym3mM6L4utZPV
pR0GXhlQEfl3mU8HZTlnFn0b7yK/f+hgKy19+MzGlepC6CBG4cK4mkJhrgRD3gkQif4Dyv5lbFlJ
/SYMscaRakEJMfcJbBd5MaaA6DJgxeoj/Petj+ixH7VVVZg3ZpgfGqpjRdQzNBzjReXmSyrxJ3TS
L/9jB4mo/2oj2bboVNnUwcTIbFzrNCo2yw1YTjkTk+SBI+9q6ulTV0hL15mqPtaVcSBT8OpEhHEE
EpUqRc6llys1aOoeqMW2s8lkKSgt9WnaFgX5pEtTJnGQAUzzsdoKbjkmGxcdwUNalB6xjUa9LmLO
/flcGAFWOAEPvFAy4UcqNJpm4y6cgzlSa+wPKFXqj8t12uTYDBZ91jwgwVmbl1iFc2Krwhpw2zCn
p82jXeT7mLVxPawmhStIigLKU9G8ilL4G0Pg7jDsoURiXAElryZyFjL8vJYhgTXQJclr9Me5H251
ocYdtxEUE1jhnvj5Tdh72Tkmv3gzITIp6psQ8FRUHYc8eNJl5Z0TOsA57iUMhtS1NeIHcCCUCoN/
b1LhAZRB5WNOlGxuR8DHonJxNTjZPaDvkmD1HVpPRvcxxvvAuAmQhyGc7bIPUwDPFsBqb+sPpuXX
H3psUWVDU2YyaKjO3QesnMVqhb0j2VVgiQGtdqzCGlFyiOHPwh4VoZ/TYTJRKufe7CjmTB+QHG9K
FlzhYKik0IFRxkYkOhw7JB0SFqJX5NQwUV8vZYvWpjAykGKneJcQPdaQGirOw+HEDGeFuJ+9LEdj
vnyRbQN3jrEOGbeYoSaLU4yrYdrQV+xs1bpL+SBpAKAQASGXFqIh+7qPEbbzDiw12DyqyxSmbA7X
RIiQkwByF8TQ0o3RRhKAxrjYhmkZr6UCuUSMfbRdboY/cHj0Y7aD7yIcl7hy3vekCl+W1xMH76dY
EgZpzV0zWYtdNwEJoV1yiO2Imnc+WZpZBflCV5wF77AoqU1j6uY2rKx9bOU+F2XvdD9GsQ6Wm+la
xVbKXKyZNWH04Q9Gpca93XDlva0dc7PtydzeiLqo77v8xG2rV71PCEiIT3E3Rd49fSoDCZSxRwsF
ksIIDmKKuKgCY8PS9jKd1DuVXbYOSjL9UIXTrCKjew3lAiShrug5gO5P7Ek70p7eLb+6d8c5sdgs
fz/PM1ZsAW0GQhjHv2ztordemjV54Y7nsPpCkGuDEY0sjvlELTKWZVUxUqVBBTkOdQyIhcTOsrul
j730xqIUo3swNOkBdxecz2HYdNB5lkkxDSZmWQ6Bx5y71QqfxqpNv7WDA9lLkodZZyNWbKYKcYlv
hqG9sa6Jedgu978Ff7LqU5SpgrwRLSymLalfsP8y96NTxPQCayPbdQFGCg5qtJcmf7NsHstCXM5j
zX6i7Ztl9VNudSbN1lzu9TCD3DJXa8F4I0abGIhBPoILeBOTU60qCCTY8RrghiSQWYzE2BQJcYCM
6KcMU4thoHZyH2Nd0lRw6DghYF7h069zRPax/gWAdrWK60CeoDdjHPQJ6ViOTYXXPsSJAvVN+3oT
RBjABYEWukVmCgO+zUjZsQkK5/S/CDuv5biRtNs+ESLgzW1ZlCOLTpR0g5BINbwHEubpz8rkxIn5
eyamL9Qx091qkSwg8zN7r+2agOmMHOl4UOXG1hxg9OGYyOpo3cNYC2lGupM9DcVLXTKbl/PJxjBx
dVrRoyVrHJJVbdixyUPk79Oc9zn3zR89U+6vGy+Z2/QEoAtBMmsQkr+5xTHQOM7Khiaq7zCzI+++
5J9DSlJxubhwXLz+GWL9Wz7KGA1Y2LtshoWrls35HJ1FaeAKan7Eri5C9dwJEh6tWnxWxZyEiSms
ixtAiVSNc8NJbk4jmX9yWJalbc2WBZ/xtkgfRnNImS15JR+q3GdjB2d8ZUzfJsusv6bh6ugeWCtt
A2EzpaXNlsuRxl2nfUMKJtAdfiIOMArE/BJGRg2YJemvqJKfVBpBkKGK1TR3Sz6LdfLS/N4t37Mi
DvhAcXjG7nq1MuvsNYPkqlWfag8P4+E1buGVlJQn6nYGSTVtSTaQqRl1u3OCPg5dL39zNf5WPeLH
wljV3Gw/uU1VXW3BR57tqWxPS1A0Jyad3t5qzIK2l0vTAoIQgEZTL6orqr8WFzOAGnkaIzVTmaCm
MSMLuJ62ayaLeVERdU9j8JeodJ6JmAoF59z3FlZcv3CyZgHOCMuc8TRE1K6dD0x7Y8t9H7u0JzK8
v+fxkp7N+k0tMdQdrr6tZvboox192jgrAdFlzSC21HoQCDIgRlVQSN6bUzXQhbZurxHggrBWG+J7
hPziaHlk2USLTzK9KGrOJBt0owfFztXAZrlm8ZPPWFxWD8sdmZzk+QJdpPVeM1Sz0nPqUmw/iMJ4
J6ImOhdUioeMCmKjPrYknUoF+OjB06VyXBg51p5wEG/jdTA3DZnOBc+jk/PLCetZCxMoVOeJF/DJ
qdOOxgU3AXMZKJz8eFgiqdJBtQLqTJsKiNiRFTdA/gz32IXqLQseOySBxzqDoJMZxQ/Pe9Pm3v2Y
pxmVv3TlwUx3mZurSYNqn9UGo6kgNomJQ7PD5LnGsE5MICYzcj+Ek1AfvtYey+/Fa9mQ1ExYF5sP
Ye4scdT5YjfwCoetY9AjWWV0yiruoZXcezgE1kZtdvWG/YpjoYMc6+CiO0a/UOxFr0mFtpBEKXwl
QnwXo4Aa6DFYs0tWQOqbhjEhcbWgcwGAIbhJ9rbqk9RYHNzibJnIDTrtW6Ie/Loh8sf8lfBiyYGx
7wNCoXwNC5+tvHoPEZ1CKdU+0oo4jb5k1tzIhQb4C2MvpiTMrRG+6jIczPmxhSr4NWLQOl5hhsIl
Ca3dc6uP09eOm/zkdr9+Bzbwuy5bTCsVx4064BO7f2xTDwiYMAh2scyj+S1GFnCV6p8s1cctOSse
I3Li/p5YtEq+TslQWBQyRRWkMbQd9V9Ta6y0Du6WaRLaJ1d6Za8dPQQl2zW1QTlG1Z+BVcFQ+0ZY
sa7Y65P7SrrD2cRzSyNZv7pafU6ZGUvCJSGyckKq597J5SgB5gEYsgT/00bZZkTAd1CPRtDVnx4c
u+O/PkUWMvr0lq2kgORy5YOcWbarzWte/9XnMrpcCl9mY/lrTBbzNDtc5J4+fVYOdPGAm+XYsBPd
VkPzYszZQz6kHLwaBjl95Ufm4yTEi68f+jysgNcileSxz4vxEb49sD65SVKjsK8uBgLcxpnah6xN
9r2saCbD+V1ja/HgsKknTlVOuZRoyJO0yYmIVr8/WMfL4OMrcaWGO/bE79Y1fqm22+sR9HiOvsEa
rBPZAhBhJasWBX1ShurswTT26ZT9j8zU0ZR7ubHrzPGPeiUtrfntuVO5bSayVLqRtI5G9AwjcgJ5
1/gWlfOZsQzqFU4NuHvTHuw44RBN/24FVPjOaL4tVP70a/6HmukjLc2hlEHKYhmsOVRhqpdWJ4Q1
+teWKd6ZM1kQ65md1NeXJxYJ2MQU76o6qtHmVthFZaGxDDkydoIDEy96VSVmKmsHVYw2rFGJZaH9
cX9mzFp8LQ9rWWb0cLCBhEFj3zjGANLJg6vmLu96U9cMG/Jv04ibTnTTp2oJXa95BJ3Nbq6HDBwk
AsVV7yJmiKudwxokYp60r1MM3jo8BfXI+FLx1k3Zc1HS0mQuE4aVndAYtd8zvWoIHU+oQqSRy2WL
rgTOKeDHxjKZPEK3U1su0C/FjGqznxhx2IRXpOvIM4rc+0t828kJRLF2AEaHAQ6zj6SkGkjlHupT
55mH0fdT8i0xKgENQMRidg0ivnGXCeAwaVF/9D5jXWvSdlAq+tM44CjV3HzrduC9onZ68SAo0vYj
ZsFFuZQoQfpO8JHp0YtpNOI0d8FbOjKKdWTYDWUAgPW/NJvfoE0zPlJnuKTmMTPxKzRMw1uuq9Dm
ax4TdCwODuYDykCUf5W/Uf9ho6QjitPZ3xkIQneWYGigaoARt/fWxMK66cf4zV9Q7EX+yEQh83Cn
WhMDQaE328zKiAJjvYm/FKaQZrypQqnRxo80s8TJF6G5MGjXBtmTVFkWtnn58tWpOMDJO214CibO
ERxZNGNL+VBN4nEa6Q9JN+Ie8I1nG+6Gu/q/ilRi5/3SuMbHoEaKu9EptuDK5Vu91ewS7SSREFmt
dSFP97WOUbpbDixxzKjeDeIVobWwX7v9yiO0J9fKQSq4+jvhztp+XQu2fiPlw6I1NJJ+84Tzl1gf
pwNuX5jZxRn4oLv8NY0Y6/UtEj4tqeHGziz3B+aipj9IiDWE03ZBjZZ1K6+BlA1Af9GusSPCnADP
U87hVyNnvasfszAHqtnO/YC6I58xlqx9t1Kh8u3tV0u8qrqxbsoXtBJgvlYIF1bkzgc4z+disl9t
O23eax+kV1mU+3YFnrqIWQBWcCCntrVzUO1LYy58nBzbuy4HiOJVBNbQkxv8Qcg2sMcgt2bXchSx
T1I7FHh/hBXo1WCnhJ+nR1yuQwFJv5X720mKS1bgxDujTADC+pVx6YLM2o/2DKs8WeHSMfP5Bi/0
jJsiec6c7lo0+nhzFxuFLSdTIdL2mNWtT/6H88sR5HYzmLJvjsc/L7ME363Rb7yU2zSfzP5KyOgU
+/6pruGTDtmx8iMMuDwRBz1voeKjw9trXuZekmY+d+gkofqL81qa15qJWjgsq0HLm/5xWyyCmQ7N
qV1rmPtrdc10+vKB+HniWkyXaamWt/fWqvk7nnGYIkhRlh+xPtVmeEpiefQrpz9MFnDPAtuolKIb
GYkcAQvUZVlec4P8VQf99bkEL+pON8vo8sPkT05YRQGdQMnzbPdkNcRVPT1qvdhjElo3djeB+VuB
8gz4trDAOeRMacWlZIowWwFWKBcuybDWL3T8E25W7issxg7oUrJI+2p4mmxy0oOO5JwuCJaNQSTu
oUxdrrx+OnlL0H1ruhQlrUuoUrT6oUPftXiF887SqczfiyAfCEInAVFdjGakH9rFqw4BNBJ7AKll
Z+MMVQednKGxy5HUJQ0G8sFrKozH+MyQhezHJSlZl2g+pR5jKBvvwVHP6utQJ98j1vCwVblH/bJ7
8wxgmfCYzHVCehEN64uObxY3wDWnrL8l0VC+DS3qNs/RLkWux2E5rvbrWl3iFTiX33XpqRgK54Xb
NyGiaiamlJgmHLXJk/A5CpBTkMCQDOl9MnZ2j1i+0NcYZD+HcZ5zsGcMedjJCSKCAuujMtf8EAtA
ZEJnjZaImgn3/BAHo3HJPWk2kS9zxnTQnZOj3wEuLIwB8ZTFH78OxX2pq+hkVvU1Fn13LCpgqatV
imPD5HYDSIH3zlxANrM5h5OdkWaYQ822kwEtXvJMjilj8ny6ZYRDA1wuhucJXZeXneDRpNfSCLId
Ebw/dE79K41UtV9qLTSrIXksgLltpNdkZwhbO0x9Om3sPJuBXg/laYZWZHsTzl5r0llokebkI6Rh
0+FeG6sBnriYy8vizC6+i9FDdjeETCtIXjcgOjn18MPrC/8Vz7V+BA+yhH5pJtvYW5eLcN1robnW
48LQ6HFtousgKJdLl+R52hLxbRLJlSBJ/16Rg5YymFuaOrgKgh23sDNA9zAIOtY5dZwckmNMyPvD
mBC3Y3W5d1Z/AdVwMDtwdEWOEb21zQQSCnvRdM6gWesrNvmsL3b8DKLLmkE6RGJNgmWdc5j08ZUn
yArVh7VafhEWMZm5eduXJ0vzpmvVJM/9ipNk4nk4VHVRvuQFbjFt9kRYrjLMBgTXydWQKLCukRcA
eUk0rE/RakcX9ewIu/3ZmTPiwpjIu27QP3vpLIfPYx/YSbsH2A8GHFJnevCHbH4oRsISlDDIjUdB
+BGYGtvU7n4P937Vg/UhyxJMGlH0Uma+/r1hxweI2JBRHMbD2iX3qXXjk8CvyL5Xilz40hMbRpc/
Dk7op6srH40TCIH+zvDodVj4TOI4M5+tCd2h+WtF0vGodIdj16Rh2zUAoiMv+pZjhNhm5UuGJeSl
t3U6k8nIjqs7cDaulEpVUZZkX/vJpaBDYUpnbFvdN9/mrHb2xA+GsQgWtMsdgTBRc6jjttjmiFUf
mTpvpaPuzFx8P6UU5aNJ6lFaNpuYbL/b7Okngs+LXed02p0UITRm3QczYgsHhLHVFy+9ubX2UtTu
nyTL6tsiKveJ/REjxPHmiWi9lRVRGn3TTntnROqx+rwPra1DucvNM+MA51DT790h42+mPiquFduD
q/pfdUXj2RVJfqxcKU1RqhRYyd7Wb3vj5oD7uZnl64h655I5bnkVnYXYs5r5F6x2tTdJEpOBuBic
3fQDV1rqA4oAFu0uyacBI4yLRgrLBjZGE8IuZNxGDF9cTDModqQednxaGnJL3fXDYdv6QJzYcKpi
860eOzJvEW8cEpzAQTz+avQ1eyyEhwUfiMc2cQzvwQggnNtd6229kWR7S3cgYLnefGV3OfngE7Au
kzCf7zxYTbBFX+YZ4ZEWLycUMCwXW1TLfQ0KD/tOssFnmod200x72FlEiGqxFN3N6b5zInGkwcgf
eaqxyNhyoOBUISkr0QNCiujBEmSgA8OfTy3E4sFti7sxA+mfaje/2OQNbQWc34MF0GqS+9ImT3+X
js/oE1cCG+6R7i7CWCtdzdOMIzSdeDh14waxlWj2ZM4fBpNZS06T3wmyPFGw0hnGaP5VNTXFjdgM
4wWfUEAXSUrhALmI+WdpMAlN3WpXzO6MZISKGF8X8jdWxjtWq051raQDwRWUw6o6VQtaFoGvLcki
N3sZHtaAqRkqMQ1rgf57zhrrfcLnq+X7tNXN58SF51WlML3hLOEEHqtr7YzzQ9Dmd49Opofx98nN
zExir3coilopUlUTu4YgDNsX/rVoV/9rtTNywG+74NGOdBzaFZMHKXhjCwoyO+qaH7Zd2ZesTNnQ
UXzXS3QazLL6xZoycZk+d33pn7Gdb8shQDwyzdJuC5VU9FUYaPqJ66Clf2N6oHrbRZdWF2YnWJ3a
76yp8BJm5UmkaOW0FcUuoayQVZNwnNEVVvEcnxj9EnnJ4GnV3Nd+ltvqgASivFnuNe7xbeXfrSdC
m7TH0fzj+C9W/ZbBGH/MhpmiSg82i00yivC9vSmm0+hY5Tkp2ObR1KEnaBhtDYvtIyR00XYK7R3d
a7szCGnY2E76zEIleYx9lktyMw1pJNsWTh1wTPDY4gA2aA0GAzPhSIKyO+Pg4wg+lfkr8pOjj4HT
ms0K2My8p++Yj6Y+3WafUCpqradW12GDFUW0r4Xub4I6jq+a3e3xeTxaARQvq88f2w4msq6LP/lq
rNQYNtYB9jBs/bZFpBsXGImIEheg+UkjiFn0i++lnw+HdIQfMibpfDS06lLFY3pVf3E07kE4YykP
N2s2ZJmHUUP02xl2+ZBD450kOTJ2Lf2CM5A6tHH+sNYaCF9jLdvhN51xjO29Abl41DtQiUfjm0/4
xd2sANExmW734zymx7Ja1n2qAWOKtUm7a5TOxVs+lPneDNoq/AdVi/ufq3SOOd3GXgLrHBWUNAX/
2yo9Mxm16QhRocEw0TGmHKd2Oe4rgQB1cXRYafVDx79173Pr5tV1s+WxeNZSO2XwvHqnOIKeaBck
VfRw+MgDFSjlqDW526tXo8NNY1V29wwHDxVakVdb1UdGnbAPEAFf1EniZvqvwhc/ABEZ29Qm1N0w
egTUSQvQnyX1puzIqyLPnextuK4I2YZzZfQQX+KIeWBeiy0EH3Jb4FpHxdg/auN3yhUEm+TZkMpV
r0wcLe2Y1xVIhcQg+lATZ4YG14JdC8h/BrZNx2arJN7tpIZuyo9AEW8K13xDDC5646dhJ/FOSUJw
oFIvVs69BqeKtwF7gNdYT8SG3/CWROfG8i9W4xQcPHZ/LDTs0QzdviV+wQ4fY8vSwQxbg4TvdqVo
RK41QmfIJw73xEOWJUyGiIY1HlNT/OhwY2wo7aa9i58NN/KKyj/m8p+JYXQL+9GrJKi3K84IkwHr
SF5FRBV40MhoWvb2nAQXpWrtffNPWizf1f8JuvW7Vdt/1CC7yqLXUZoypFYQYSG6G22OdqoAiaQG
BiE0+qrua8kS54xe3BGmciZHAm79w2mDe750STg1WmjM3hv3sYFhpyHcyCJpNEkIC7DpC1wm+RUB
HNuea7WUOt00rwC0ycxBOV/w+SzPOSxX3zLmPYPAl0QOMtsormFWJu+C5L5pIZ6JaOoPItMZREop
hfCa7yxTwPsHZ3XmaTLCIa6Q0dAf5E71OlnD19YYuKUWenb/6Wiz/Q9vk/UfglHXtXwTdyjaRx1s
0d+slW7iDkliJ+vWyrqzYaXzocwjlz0AzNDGwyrlZ+u7ZUQVJXD8YhKIoVZKjJqjkMwjAkYt+6A+
Hj41Ik67z0Tg4XKojrd+gOheJ+1BOxuozJBQMG9XYn7qEGaAcK6FYzO3tddXtc7+3yeF9R8mNJcl
qOUzuw5cjou/izrbhAVMCvpwm3ri1jQJ+aLxnBJvkn1GpjaGuvVTzfDVekONhdQ1nTIuIldFXNPU
mzBouHg2jA8LBXUmIx2j6DepH/6xqZn4xs6jacARH+UAuGl+FZU416vRMedG/VcA9NzAZY42bBib
f5Abmv9hjuTbszw+O/THlusrndq/nYM1CxhAVgNLtGb5lrduvTO7KSX6Z42PdiOIzelzgqydoxos
qRGy0nB5ZcfBE3cxgZ8Mz/I4fwHZOmG+PSrD0eDhk0A5DBMp+fjfH8l/SiT5mm0P4xcyfbzJ3t8k
kn1ZBtxlSP8AMod5tJ7GtX7FLGEDjS66sJGB48giIMIxPtXSMdhP9lJfCm3k9kmYSwhQ7P/wNUlt
7/+RSbowSYBgSCgDeu6/C7lbs5gzGJ2IenRYd4P+4DfsFwGJ3dO4D/YFgv6QOBxssMvahI0u204r
etViNH/Z2l3+4csBp/BfviDXNGFaGAHPrnqu/+2DBfzc9xlrB6luNDG1DM4e0vRw1kz3zOsDh94Z
UgjigM9axwAW75n6b0XAUNKtBMkTDl4BQBOS326COouXQXxTjwF99q0w2HT33nfSx0Dq4BDbOUgr
wO0k+2wCPmG0NmR1urxTN2tPuVR4WdHvWKf8HdPmknczE6dqRdnhr/qjTsaFaVR/si5mziWPRH6R
SC0lf17JDlByUZQgMqsJr5YQgWVoHxurjR5nMJK9xTq50qjTI8pZ2GylvVnE5O/YfQFNwe7b1/kv
csH0ywQaaJOblfa6BN4b6xqcWmskwjab+vcqmX7U5TSQnk75OpqlvjeYe8KL4ejJnOaYOc/ghca3
uSWLpRsqZvxZfXG5tGh3vbP62WHSh3UqjIY1dmOf+z9BXFiEVkwC1mz/jbkmd1Xx0vodDKXEvdFu
/TVTWHW2N1zqwKoosWg/9SBvLx2b1ZIoqetciuraBiuRk7CfvQU+r1i9+G7TMdUtIuCauNZKVtXA
PDZONVswncmWEHXsHJcacQOVzofdf3R+UNy6WErB9Di7+NjigEUMhGGaGpr0wWZsTyarM5mEMEhI
iBvQkyyIrBFyPpYdmgJDJET+EMmMgp0QggRZThz7uySFJdq2ZnpWi6216rQ9qVuIpGg3MESbg798
7Q31zsKR4Z+QvG4TmHUz4Dm89ZTHZpZNeyk1Z/apMAEms42JPeHZxXxQSkUefzL95Wqy3nLSW450
Z6ME0LP0po2ZEF92IGwSJ2Re3DWl9iqs8kfSI4dVu3MlrZ567C8xkSXTYP82wLEfbbYmM7Ux0yPt
apuCY3BgNxiYV2K1hIg37JChRUqoQcUqbCPsL1mClPMoXc+oC9ARXNpYAq2dmNz+veXCGFH1bR0t
GC7mt7xsjS9pU0rG3ZfUQLU6SivLICggXFW7gc7/6Ay8bC6/ugBZSD/UxtZJzSexJmLfaG2w8UDB
bJYYXQbaka1XkAYvNVPaGhDOnE5nzqNDNiXm1TfJMQqc6KCW4niM+W4IXepgqd9j/RyYeKDYc/1w
atfFTzkSremDExD6B8FGLP7NOwaj7MFp2ns8jvrZSPAxpZpz0FnsbFvNYCC7rrc1p+qrZtchKcF6
bc36mDNGvVtdfe161BnNQLgwXkf7MHZtODntvHVxDp/ofUIxwrKJY6sKRYTNExWBEmSmJpHrLblL
sFPdQzHaPzKbOGwHVcOx1Wq0EOP4LWno2y07+iith7Fd1mMn+vbg5DJcJCi07djR/XvdcurloMjE
68c6TKNTnA9OljxbXs10N4JI7rrpJdPiN8ko6+zpZNcI0rpp/IjSsryMawXNMT3Vk5aesuJGaX+0
W3u+l7k97ss1fmGBOZ3kp7/09tW1Wutk4IIgQ0FNgwEUvFtrkjzW7BriRjYa2PNZpiTrS2tQB1u4
m/y+sg9mZku6Nopb347eO5RstKdXt4ODktYRC8oIJ4uHHmIDYPhY4Iu9xm11gQobPwnLIu4Rz6AN
ZqFMDJzIxjJdayP5pq/4JY1ozygUiFbDUt8uDWal429VTynjl5BCFQvz9DNlmFwRYU9Th/fQTL/F
aNEWsxT9Unc17Z91bX5aJUkWY1XFp6xJr6qMayPnQ9d6FxG+4x/DakUeyEz5lypSW6ZGTJYc4tvs
+jzheEnLYGPU63kx9ObLuAbrXZLI83an+FezLzkVhv8KFo+pQcOKICHUFMY3lmSCsIlgLkHK6y3K
yFGMJxssbiJVV6VfkLTbCtydYn4wZ3b2In4bB/wqozW6WKuaYptkK4E4K4e7vKX+v0xGXQH+5D1l
E1soYbNXGXkbAuA/qkP4l7jACDsNuVkvTyWWwBappiyQOb2k3Vk1VePAZkInN3njB6jsM2S5ajqi
CkXmhscVacQ+qXo+z/aPVs59KKTFspR9Rma6UMg4AU+VVf+MWn3eQad9GIPMONNo7ByfNytzibNT
29aRPAApkCaNcwib7HNsu10UkStkxPGtXPz+PEDlGIZKhAlKhInq6KiZfreF836JJNIlDpDtwk7b
DAEE2QGBphphKaFsmrB8zeOIPSY4tUyMP5RArA2Wm4vnZqcc7vE8vuQm5V8CF3/bS0+34hNkZlI+
ioC6WLfgOQDLRF4OoX5DHDtKA6wEJw1BMDpRhvH+elJlgAmD6ezatXcD00h035g+GgicKmkmqBg0
cM/KGgLk2ZfR3RyoRmisqVurH6WN/LfQkKACu2NzKElXWW1v05q58uqnn+tou3viPkgbbHw77Krs
96IT8JWYiKPSeX3OCX/WeMs58oGLsLkJ2LdMQ0+abmldcHoHR70Sd12z0kuREaeSWmjLdAHBKCqM
LbiKzZrNEaQD4O5KiWAXETJ7OzsNk4GDfmBFM9qiDaVgijxKknXHv6RqCBcBdube2TZ2HO2mMWBR
KUW5kkJGYi4imTX+M7gMw7zXPKqaI/OAzzKPR34YLCFanB5IU5KeqdP4Bp9Cn4W3J0QZCTVqD1nr
lCUGqUCGdlTWR9fO5d1+Cl5WXTOurfRbsnZ6NbIIXIAUAaqLs2hzg6hTzbgsaQYsXu+QV6yXRsr7
arTKu9Iv362WlDcxNefSf3SYO94cf36kKJnOhgF+FYUUpPelI1fMzFiZkCZQoFnbGE1WnBvTeKjw
meyapA9lwbFTJuvIL977xqj2M3IzxDRD2FakIzR4QWrdap/0qf7Qsuokf8kxGU2z5Z9Li4QnfrV6
Pt/1qHoouNa6NTbRunE24P3/oUVNdVAqmYzxBeyPsJzgWszTCYVtcJwXxAMZy69NF1XRWQkNnEx/
nCp/5YdJ6hNnJOv3P1WzXJXdZKiZCyaDRatu19lpirPXaY7HE2K+V9FTSk0NuKTF/hxLwzwyuSi3
reHLweEe8eL8sDQIWIBpXVyTwJSvZYyfkiiF2F7ZwJXlBbEDmQOjd1CynH7SKpnaljzETnoWy/qq
ft/Ik3dG6WKdAL3d0sg3w6SKQlVWEpADtdtDm7AWzHCLBAAAo0UATDoJoJSnwZ5FeXIg64UgCQ+n
Z21nT5GfUTkAC7YhRB6yJklvAU3lMQq0X/FSSLbNACDIKfxD7mTc7h7qOiXacdGrM8xEChFpbujv
jTSz72W5hl+qdaV8VG20XbqIzhBmkDVFUoTmPCULFF8rJtKTONoDnmzuctIpjsGQHJWEZ3YYRI08
s5ZPICGZ6crGHM/Ia4EF1Nq/KJA5mRpiNrQvHXbQABFdo/aYRgtzea5zQxAFp14vExTZz3moQ3WX
YVA4lkaPmgdxBgg7QodtJvIKpLH47FisXtv4OTbN8lS3FKpDG1s7R6A9VZ9OhbwuTeb+69UdRk6R
LEtv6m3mSGPzVrPQWLmGWNtJGU/d5ZhHKDcnoB57UVDSeb17Wv3MgRetHZR5u0sqZ6uPRrmd3Z9Y
AokEZa1zxEBzU/+8H2SWZYNudLVx4LAwkbYv0PSlKaOceHdgw51HTrOhcayjUj+mdvWUwKS6o+ob
nGDA6F8RJ+rYP/vE7M54aakE6AOLjDjtlHJT1VJITdoJ90YukhfGY5uBL/0Wu/F+Hll32IvlkNTl
zeZ2Atkz1gDFq97Lr1h2SCSxyXE2orKmT6gPqJiTbwSuHX0BsrxKiuhIOMpNvVdq/ij0bkWryO+p
PDu+QTSMQ8jQ760sy9R1oRwSBFCstG19CPFP8kE6tAHaibS2INQj88vWMy+YJUQZzFePXFQHkP2D
O8XIxFs2IKVNfFScpGeNyOCMfeAT6Vb3eYw5V1Pj015L5246yGVqr383cpwfXsC+3Q6KzyFnYU3O
hrr9Y3tadtXYPqfkyVy7VWMNJ3XB6pVouS6ORs095NW0aswEiUe4t7Z3VawooyQg2g6im2jjZyX7
8hfnvSucZZNIZR7qODis4PYs66wAXTOjyzMMkZcJffwpbeYHjYU+m/mEgNshzPTl2PWz/pB7GA4l
dWKtXCKL+6wIs4D1q7xY1EzKZmDS9/lDwlaUzzp7AeNWXHJjPmDHJGRitJ5Y5L33kUkyJ+kZVAxL
S15SQYuYVs/KNuJKC0vqLLB7dHLh24jPzFpFsrNy6CU6PIRt01RS5+23ZyYSFUjVilvxILA5HTqm
NYPZzg9s6l9nN40vo0NDP9fiZGjNeNByZz4pREJuRzC48uRNCdJn22iO0eB5W9fuAiQpU7Blc97s
oqm2DgyeifzoHAYhcj/ERKMO18B6Wh3A+qWWkFfbOsVWaxgwA8PfD9aCHCKrPZA0cvczpuum5Oqx
SfZEzYILR92JiRkjAJwYqFcaggZcKr8FLMywE+R/0MJfW1qYHNkw4AesUWTQ7w2vYuAySiRvIj4F
GcqZ5Eioc0UnY4jUqUucFxrdKC94b4+QyG3vskQQNqAmvGt14m+rZbkpoIiqMSsA5XpKKJ+6t4S3
3gtJRxpTFmBwf18XWxTU/tFF0TXyDpvFXH9rJZBkXMaXdBTz3hcEiZQkw4V5an3S8r2VHT+jweAo
d4AE7ybTzm/0dwYUhRZyeU+jOplfx4A7BzgmKT0fyggPSp5xzeZ+6R6Nhhf9SdZ9xyQ2JzZ/RX0Z
U1YDLi83G2KOgQxhxOxNjwVSwm2vGy44udgO3UhOkaVLwUAtc1jTO2GnKbNzGnWTvUXa4O4Av8xO
pZ9fg8wEoU8fNI5O96VoHkarOCTyLa8It3BIyJKvjpqtV1mLCib9qCOax6XOLrjH6gfaq39Atv63
AbIFZ8Vl02TqQA3+Bhctim4M5oHcN/IrCD/LKUuSD0OuaXLwjmdygiVLRl3+CqvHKk9e/Oj3JbWV
HIEfpUQ3lQCFq+yb5hFqiHU9RGulb4hbSHC8mD/SkrtRj4W7T+CjMvIn63ZYc3PTm8TNDk53J1o1
v9r6PzqZFT7v75NPkIrQiHzDtPGI/99Nmj0UrjE55gzsyvuOqwyzQbGe9Ml/zQy6NmCm5sHQGcf6
K+xmSycHrNDtm1p/ZwFLFmgDZ61yO5ZvuX3WfOoekujxuJNqNZOnNSNMe+pRyeL1BEHbJcVBYxU/
eGdXoJRbBue0EARstmlM1Bz2Q9+dn0ouKPlngK4pfSJPLqljokBgRrSTzU5MY2C25TOzR+M0lNWF
S7PeJ76cktLx6GzDd2PuasC13YfVHhE84Ct35JZZFyXl3L3wIqYNS0ZukEbEE2K9TVH247EVRI8O
MaFOeWWFAJYwe9Qc7mReccXnorwAKblWM6tzBnjcQe6YP809GVVEzCjTooApeG5791VbgtBETh8G
MakGPblRG9Wj+4gZnQjdaTD+tCTTME/48dvdYhBx3UfXGRho+ohHtAym5wljJKJEIk8CJORxXl/N
ZMr3lqx2LMqexjTLzQKOZiM6xFpsaQR2zFTGSi+3ZCLXnU2X84D7D50MGppw9J3feG5Rc8t6tchI
jyrgORlIT7aVN2S7xRgh0mYzt559NK2mRthWkQcIAvaYcVZ6hBvudUHBHdsRW4Oi3xNK9TUYTCUu
clggMOT2rq3n70gy8n8wUpv/ZaXjYe5g52FbPH7+35/YkmMoZW76Rdlh9FwyYlsTwq5HCn07Sg5G
R2SuxBvmEkSfSDm1+m4NBDG9HJ3WaDM3utdDFRuNazaLY6EvuJ07nWDpLPgsaBV2EHLa/f8e7Fv/
CaylCnBBn0ksPIoJ928ecO7/im4fYpnimSXe6O6jRVBTB8tDjzmo6P32pbSpbkaCoNjTMz+lmz6s
NWo+oGg8+8CWeNC0S9cNZL7N8ae2FiC4HEyj/v+j7kyW41a2LPsvNcczNO5oJjmIBtGRDPaUNHGj
GqLve3x9LYCvqp6UmU+Ww5pcM12JEgIBuB8/Z++1mbRhScNtlmLBAB/v+IFZPSoyPo6hc1rnA24D
krtzIxs1OlwnSxB2ZjS8SjOBmcz0qwgImV5ipPrUodvpN23mdMvpAZmorV/bBdKFiGspu/DopvHI
XqsdpyoqboT4ZmrlvRuQ2zmQhWZWwUtsut/cBhnZCqjsWlaClGJox7N+SErP2JYN3LoWvs+HTaGK
C8x4wgx5uwDVKg9jZM4XNRPdudr0CHyH+hPcB1T4uO7gCInJTmmRvxY2w9upIZmsJuJKzXRwp3fM
kzn9MuDUyVtcDRx7TquJaW2KBAAhiwQN8NKF9tvSCxH7PtiEZK5D3niBaFnlW8qbvJc1aUsFET0e
VdCCs6Nbik9wgUTNOY4eJIufR4SReDa6fHhnltFb3KIEHlC7L+2kIDIQY8d1thla0k2zBd+6tiDL
RdGzIBUbj+Unjwd6B2VebuZW+2kNlnMpiKffBeGvInC+xoE69Sl6DwrEkeyz9mBggv1sridmzHAB
LaWQ9VuYQAdd62qy4NTZqWhVJQk91MUdP6C93Igyelwn6LG5YD4KfWsMjrOBOoAwYqA/ywiUo8ly
46f8heZUdE5dF3lBFO2ZXoSoPKzp0s4MtGlO+VZoP3Tg74/rAbaxfNMkOfnzGFWq3Ef5W4f9eB+y
AeogW5XO7GKxSiVZjLIgXeZE5jc3HuoD2g622yI8rz9dORUdp7p/Dstz3vI3wNjdTK1un7wczQ+u
gRnF+IERFI2VUGWEGQiOMlFkcD6A+C/7G4gtoByd4YTSk513ISSUNdYbxrcPFkMV0CHpYzDT3lrT
KwAMEIRsZdjTS3wSzY3hJJ7PC3S7JlbE9HooP2YYmjXADZb7zwCAeBEHOAZa/M/XEGFC0KI8m0sC
+fC775IYjbjejbvKA0uyur3q1gohPKqvwYxREw0pCi3dwb2kalxetRHeVXNH4IP3DPnhnyB7tRDQ
xpYcUxFgEFyrf1uEl4ktytfyHlUtzQBkFp8H1fUhWFucBBSOuzLtgs0669JpcBciWsR6y1+o6NrI
gGSDpWMmdAW7RLV3qmUpVXbeEtbm3Y9BhAPfGfpjY2WP1YzSdc7Vix5wNGxSLASNrW6DFq0Qsxw8
1X1xyYvmuzZOiOhcBxNZPNHQd7ESk9VcGvdzSL/PqnTt2embnyHx65cGX8BaCxAiKDYdNJq7MGi+
Rh6JPGvVXkb2SR8N8zGXRH6qmRx1rG07e9Ht1RbuSdny9IZpjWyrp9cZ6JjEGnRic2YXhzAuyAWq
4B9nfXsb5OGpGGv5BMbEL+Ol+VgKNKRMD/82Zl4RH79XW56lW56Q0hJSl/ofbK65NAeYvDyvLWAM
nIu0b5NJGHeGnlW7Hrs/5wqv8bNlylHG87cQCf+zTaMNuNpwHioOVUFE40qy6wdYi54NEJlaA1Fx
zjKD802sXxJL/HC0cc/5vTg3qGR5S5F85uIIOYombcLhwROR2kmMEjuXoOiNRpYGeYkdarRcvmja
tyCKJAFIoQOsJSStmDbLoXQCdM3ZXU8Gw7U1KVeS2Tm3BacWZ3KNY5QA91jawEkoBHQJp96WQSf2
ccYUZumMrL8pFi1n0Cf1ueyyx2FAgBkuz71lvZSDln66gXAAnlON7mcTavECkUwJ5SvexMwxbe0R
OBm+FI3sMiZ5WyOyv60gDGQF+Y7U9KaRj0yb5/2qUylTqfY1xmWnCKbDup4MCzhhbeJ3ZrLNTe/a
cBTextESZzMyJWic7aqlqmBBYmxotuTCkZCOAvE8TI7i4ElKKwIuRf6WKellruu7lTfZRSoypM2i
e/Hisr846kdnvFQJm0ckeyKN6abj7kfDBN72SlT35ItFMbpqRQrogKVJ26WlU1c389sY9NXWqEuM
L1rgk2eyFpAr0BDKeneZRPiwjh/XCapW9sPe1JKTJ7zvJb7Dbb6G1qY6ky6V3sqJrn7HtPxTgDN1
SbM1m9Wg2qIBZT4ZSIzZSHLyJOsOgah59xa9ztqiCwa8l243nEyW+jtll/OmCFV6qPXCn0N5z/yX
1mNE45fGPuKSaCBRZHFIooCjFWuRW6pbw8ZZ/KTN2P8c6wgtR2B82glnc7S31lwvWteQi4loR6ik
+km1wyRCIaQZrK4AcOPPw2gdlekEIIpySMOlndysVdqSeUVU1f3n+0jKFb/+vxlYf/zyP54J9C6y
34Oxfv+J/zj8Ku7es1/Nv/1D/19FbkGx+u8jt4hqfs9//pa3xZ//zNvS7H/oOqdjgtOFQ+sMFuL/
+mfiFtPjf+C0JuZKuLaNSslC77OMdpZcLfkPIk6lTTmvAygzXH7q/0RuGf/gjyIS0k1DuMJy5P8k
cusPbLokeGMptnG38W9ARRR/nBm8jPa517RA/10tfwIjej+Gc3qYQYJDP7Ukug36tHNUQWQwK0Sc
dhndkS/2KyC/HkKMPA/OpA6B1lEW27AoG4v3IvCy4RDVfxF1/RF1sFys41i2KQzJJyfr4I8zgptm
OtaCBCrJmFzpsqNCDNOz3pAOv07ixi6hmROP90OYOhgsJhrnWEsIC7kfFQiJvn1QTiR2bSu+rZ+r
0zpy83RAgJqxpvreB2VD+92+D2Tnsg8kRGEqw7rEYyh2XoYEitSN7qCqo56P8kJ/ZF9pGTbugZe3
47QSN/mJYc/Vs2hRcywvfaVFHw0ZfCD122XIxJR9Yw683a4CD1pIazvE2S97WZ5qe+iO67JV2bfm
yJzFcNPgEoUKTKBRvzEMBxBNwtmt55neI8YN7zjrBBw0rfnNSyYACaH1QBSndQpgz2SVU9zh/qgS
yL9eNZWbZhrsGzkyj0/nyqV0TVBPO0zfOmoUS5byUs9SXuwquzVrXGgqmiKWIjc7DSFGw/I8q/Go
JcJ5bab8mz4m57715D7u2O+qpGbFUuHuX96lfy45/5oXZv6uQFu/dFfoticNiUYW78XvfRjCFBzN
S/jSDUS7G2C+UJMYRwBfCJrL+h+zBHBBaNBZVXZ5YU7OHMuCIMycgfx4Oz6qpZ7Ok/qLHpLU3vJR
srkKTzDlr9E4mTccExHqOuqG4c5fK5vf9Gr/vHwbrhmCdxN93x9QysoNwwQwEhwjw2pORZrPd46M
ozvM4ZyoJa2FSEDSB8s09Q9I27xD6Cal72j23TrwiLHdYsQCON2xrVcF6WCF+CuDjfXkX2R+n1eJ
LlOHjqpLm5L/95uMW7qeTMxD27Ga77Uqh21PqY62m6iMyYxOo/4+RwTvcC6MENKccqOWF1Xa6V1b
0VFvwCynQfuMzeEuZfB2sZRoj//+QTB+b29wjayUkFMJs7FQdnKpv19jWOQDYK0hZmsup12TiflY
ViAZs3woToRy6BckjN59aqbubmjtaFNPenQggd24FH+7lt+ztZZrQRlss3Sark7rU/5xvxw9divK
rIJJeGj4HOLfZZcp6Fh6ctM6C6Z+6RGOLA9kHoQ++H5sWQ76dLz869c6JaCqXOwKUZy2h6B6MC3M
S7lV/6Wxsup4/19hvV6ppEfrkgPoIPfVl2/+X/SSJBEElmeM2DeF81ENJTnQ4a0Em2ekA8f2bpdP
wDtEnL4u7sPdkhRUTNjTg4GkgAB3c2Q0JjiEAhq1a/8y5vpDWj19F+K5entjtd1VLOS+5YEYzGVN
7L3liA+APm5B1jZkkECWK6K7KEcCFLrBsw6DXVdWc6ADhy2+pIHJERckrEoR4oXZfZp0k5+L4QWy
LbP7ZJD32dLpLKyj0aGedD9k4HSPTUjkgBSxvIQmXuB0O2r4Of7y1C1P1X+6f6w8HokMy/79x/JD
ogiTnQWMhVSwOqSAci9uxNli3T/0gWUWWucLZHK69ml1zJi6lYntngsRZEdd0tucjcHbC7+ptenu
Lxf3XzyGwlh2b1OaQtedP3dvT8PXjCl7m5d6e7RyDvAdVcOGhf/GzXu2v3H8YWNl24WE6ZXZeYI8
PROYt2EkKU59MBxEA8ku0iqOghaUxJ6xw7WPYVD++0td2+V/3Edunmfw0iDc5ZJ/fw7pBE+xNSrK
iCb4OTTcs7wXYIPMPE95P8YviE8w1ZmUxHHb69/XcIhxErSSQm5yUS1R30XIPNbdeXGNaT23znmt
A7Od07eg89K/VBv/xXoDw5p8KMoO+v+6+ONIamm1pnDr59siRy1JPZCecIwg/jWufW60fq/TPQHb
5ruTg95AOC4Tv6S9nRIs5X+5e79jVZe32DWEINxJ90zLIJzv97uHtxC1TKCjM+iI/66yOrrOZjKd
aMC9rr9qO928aGN8tMtpwrRnEPsh9VeZgAda375Mph/DRCp1rIhUTUVKo0pHbKlPIDNQL3SXwEXk
F9XurrMNxx8q7Shw6/7lrrLk/Oc3ihg1dnPT9FiZvD9ziyQadtem24OCuwj8lok/Ea3yPAn9ZIb4
OiIkpXBAoBiREE/ogS4vpoT0Z+MtG5cVxmrnL2kQMOrErrmxBplsgfqUPho/E5PL1q7Q36VTfcm7
jgiugLaJbpT3Q5mdSs7kbumZlx7l8Kn0qhJNMjVg2rLnAkzGZZOgsWuWKsiKohfp0uCdYvEjyGLa
lanzdQDbR2GX7yv7vSEXnJUMPFM4Bt/NyYqQozknep+P3jy7V9Gifk6L+L0U4Q86eCTjuDnVVtjd
rId1prdEsELTuWtillxgz3DKBjptkpmfr1UT5ozWuVVuRgeRl8B2tPJr4eVf474I95WLrzVpoqdq
JEEvJdVzU8u9Qhy18cpBXiZk43eg/olqMm+1ZLF10X/i3fTJHip3Q5TBFRhwKNdF8rQWywMp93ex
aq4O+x8z/OgtRPF59CLjjdQbjTkR45Rg8TOuNyiaGTC4fXGbeAaZ45gJdZ2UL5oupNAAPFlhW0Oe
vDOCh6pZalcBg8mhi3skZIeSNHMerKXh7XjVDz5DeJrnEVPMSPyBYvadtfmXjJgVZr8MoNev2MWS
TNVNDoXLMkdJ8H29kmGwb0FOgzSmUkVEtu9SCJuVzL8LoY33hQYbs0VXhIcIropnO1DbZvnMqL+7
0PEEvYobS/GdZ5G6WdebEfvULlHVs9Vm+qK3BT+JUtk8aB4s7mKm6eGCtMTjXR8BeYLOkEVMeC1/
PXkRcEuHniHKspHG1fS00It2aZu9RiZNqiqCoCFGiS2bNtekHOupmxFspMNp5SHxYbuOMUNGKPMe
iD68zBbcOiga+4jaB+dC7TvEdN9BACv9pMlgFq15RNI1tgW8GMIzGrL8xurkTUrzyyyGSlK7x86y
IiYcI18GE71xBK6olU3wZfionDLY6rwZh2EBTfbQETE+ZbtOQ0wJ6OdCNx4ktk0/UbkA33N3Kg9Z
HYsTXkHQgsri3lY/nJ7myxZLk25HnEqk8WOtaGNUYKxt1q4kOhkKxwAQ3a+yIl/YL1zM7H43GqKa
1odcqbp4snXXDytDXmYCRdZvfkrsc6nw67jD7RwQbMumSGsNvADqU1te8CfygsxtCCXUAvm0HGe1
EF5DkMnD4E5vZtXrKMaMa52OzilT3k+8jdPGLpCF12Fs75OQ8+Jk5b3f2V9akb0UJUoWq3EfjXhy
rgyelrY5ppb8sN79UmS7uczyDUTp+tBYtXpyq+I9mfu7AjH4pnScGrA4MTFeiT/QrR3AmkBJgtmx
znGJjhGprg6MRiPLLnu2SuPViJkfrM8fWoxnb9AFQzAr3eTQGLcpjumDFSiacChZm6g6D+5i0TDK
6xjss7h7qxLng3PMDQC53Ecotkd8vyd+b9y6ZIrtZBlQhZI+ef68O6PdI/xkuAIIDTSuMF9Nkuuu
6Qn6YOYnYXS3vqbIYwjalnXCAElnCEI64LDtBzlfvB9VpG/aMYpPkTmLPRhH0DzgLZfid5lTXjod
NQKCFIzOU/Fkue6+yjPrcWrcOzyb433aZEsgJY50U/Esh3WVIIAb0Oxl39fbv65ks7L9fskmcUql
86ap+w7iBV35nuGHgjy2aRV8HRO9xS1aD44Ia2EWp7Dal4fI9hQhz03pf77MSLKzuwbYdWTzANPW
93MCxoqMNM9lG6mXszV093V1BmfmE93s7uMm/rYIN68xW2u7nNOaILvr9An9jod/WxWJONFLFbrH
gLEh72bZcR2JztI0pxPjTXAANps3B9ruBH8N1JGF5A+5h60iHMjkr5yraurQ1PTKlzPeWk5aV49N
cJtCBfdnsqk+obIRYu1jLcEiVZF5XFHf64skLbBsliDHW4QHp4aWUDraGf1Tk07yEg1GtLONGrBA
Uk/79cc4fIiN1xfOoQHNtHeDjmRAfwpi1hVSpk5ulH5MsbEXCckmnOvW/XfdMe0S6VsP88idvGwn
5jE/Ry7dF4cOp9YiGkCiv4MNzUQpVtB4JCBON3rCp8rocF1Tu/Fx7QSPCl1swGNOYCoWW+a4z25b
Z0/Z9CNGWqKKKX6N5PycNJTVcvEkYAcyAQIaqIlKEEq4WrqMQS7+bU7IkcvJatUjDPTJdTBljJzu
gUP1SA2LmynpvGscvZrB4N32I6HNlVTmg/NFmG3K8Jlul9EP+sYIUGyWDcAjTTd2CDfY29Wigkxw
bDm5Nm48p+L7W8I/m0i8B2GK7LyCtePF83gbIYQ4YX5EiWx5PyK9HHyb18ZEpGyHs9pbFhqyda0N
RARnCuE6irlCHSX0pBotNQBiaCAy7amR16+qR3uL7wE5YZWrQ5wyoTBYE+HniGPmsbCPg0HGcYl1
WzRZeUqXV8jJzOMYjq5fOR4YMYNPaiMDG0tNkRoxU84kJWVQR3ZlEJMUwJc8wKEiWSm4JTgv2mmu
gk5+SD3zXYt1+WTX6YeVIT1FKJHkev8ZSrZ2C9YnQvIC1yhub7hDFDNecyJnIzm7AYlPhcVBxcad
32ZYZdkpplMHiZTGdv0jKnrsYei79gDgehwX0xdkJyZQkfk6EY93WP/2tSFRwO8mWo1cx0JRGpYj
0VSDcUhcF8R4F2BJ0Cbyxem97QGLfC0cpz8KlRyteSTJvBvbR8j6Os/tMoz0YPAQbrUXrM4H6Z6G
KI63Rsh6ve6TRApHlx4wTDrKU5U35o2QDXqaeDiVSRw+zRVBqA15dnkm0CPXwTcdlhrhYMlbl7KW
pA3VdWLneDpN+qJA4R6kMkIfihIAiJRANQC1oC3QpxHWvPcEAZamix5TAVMd2tjyExAXm87MkytU
liF4YohtoQtCZ2ba9uu6ZWvGu+khCaTRjBwiWzbUKkfxqbJtF8yRjx3b+Rypra9v4gYzytzpuPKU
7XCJNl2O+BYKAQmuZFNKL8QUZZJgDkceCU2E97U14K8s1bPNW94DhvSRbBErbhnVqYDXdwUDeLHn
ACXUfC1mNrYwI3akKCRL0VKshGqQvsssZKMsT7v9XLerOfzAGVhuSHuu8KE5BPJOU7JfF2LdEwqY
S3dXN6yWa17Psqaux0NELB8WPr3bYokCJF9p/9nu9RBd4FBAzukxVZV29ACGHPoagbZLMWYb7psH
LhGyFOpomXJosPKbscDv2EOIIcuVVoQa7tc92GqaGvGTlWzXzUlO/d4klvwwN84J+Y/nt+YeQWZ9
KaJ7lerZ7XqJKBBuOF4xStKn69L8TYriYipgJV7TzJjFmuoEu2h99xtsCD6OF8RyhgAlkLTPw/Rg
0pu9c20yLhIy2ZaFZG3NrI97UXdyB416z5mVTtIQQswXGyekjMKbXt/lc3Srli2j7YJrVjZw+F7W
wgamTnJWZvET3pFOMzS6d+h9nmSHYL4fSdc2wglTbEbEYVoQUtE19W1fzq+am1YnwKGb0OrPgdIY
1IvUz3ketq2QSDVdwNu5kZf++gVU8bSpeqaQhp5Yu8wAHA/1PtgbcXlcy90VUDBNxaFROmO7vKJp
TiO87QV9ccPG509PnJcAsT1T8D46DQ3q0MpaaBWMtxqCsACx/ShnLPtbYPpQumkZ4RlM8y9ilmBb
g+epry9Qi9XLqKJbYxLPYlTftMAJ/YLWlAGeNcQi2ffiEf85wMSmg7wJD2FHi07pVnmLCxyl+MSb
FPCVDQwNNmLw4r2ABbxnQr1x7G9mRcWKGCW4Sve5qvCKcfA4mECdN21VfcgEOU/ObGg72eTbWX1L
QB9Hs7CBysOUbmvo9Y+iwcc52+WJ0w/IdsLf/JwRDDkgjm91fe3XEUpqFGubDrfSYO5jfSy2lvG1
a22GDkXS7VZampbXWxmXFoAK7KOxlZe7ADFNwskRBR8/koKxHXGpPaVttIWgEp10BTLL1cc3cgqX
NAjzC9Z8PECWiPdAUD0zoHTsSfOEuSI5GU00F3jRnvIGgAdcS5Iz5HdZUVZWarLRp0CbN/t8n9gV
oVA2gvnRqt5ClYfnvkRVkSlS6krHOlDtpQsC4Qx+i0lOfGNGvwrrkqL73TYmP6xFdrWVRyeNXd/l
mBhEleLgn8hN5S32yV5usmYAOF4E39CTfYixby5RN9J0hb7IO+Eh+l7YAsayP1uSHVBFcNuwJWUd
OdPCsXGhoIiGhLix66zct8QuhCK4yUzNuplSm94ox/TSUMm2kBMDmqqGNzOb89ZA+NEmjzQuPuKi
wB0wNT0Uy0whJ4pgHCx+hcAlWwrutpcZ7647gXnAUeOKXsPX5n0N44l6LoqmbV3L42DVPHV15GMo
R+IyULBaQ3excxdONgTZjoM68Kd2I+Lma6IPu3HEouqSjrCxvOir3euvzjJm4milKFqYP5zanOhi
cyHiF6FFNEnisVFy5m+xsdezK7b1HL7BMTsAopmOc5X6WJi+R9G9qHvE5Bo+XkfwjPZJNx6thjg6
fjsHKXKsCv1ih46xy5qwwv4aoY0tPjjtJhcEzX4d51didCVem+jXynoZUm/bJWW7GXUSN8fMw4Cb
0t4ACZqakq/DmL5pvZdS6KKsluGwtewYJovkzx644F3fupfcCG/Tnv6uWx7GACMU7VgO88HbwGeZ
YoYRhQAb10UwWlsOGuJxllsJyB4gXnmOhg+SxA92XT/AvNxmFA6b1iwEpv3kEt6Cu7kxDE2/obf8
ZHuo/L1TOLNKdNn84YzLot2pEbiXfHI8Im/zJD11Ll9MlXSnGAJj4oQ/20pHV0OTyASQg+ecxARR
0DSode/7IMVLRd7m1undtxJXK970vUy/SlnSzMu99y5Vr4HV0bVy1Ull5BGnwJ2plV7sdskKmsdn
RiL3HpuSyuIHCszbqAi+T54AvzF456ojw0JnIFIZiPiIJ8Oh5ej+7IbNtlOIhIrO5aJy+ToaMbjF
zu8djk1jkl5VWH6wdV+TDCU7/SObXbjJNybYTtHxXWUJ7WykvElYPIRzqFCHehhTR5R9YDt2dqJj
3DCb19YrYNjyGYtUqF2W4a4nQcDaAQ/epNFQbXHiIF8wq3cTJ/aekcGS6xM9ZTkyyaQetAVqQ/ZK
QFUWCveVaLxFJE5EUTTin0SErFzio8KbWiUfwgM1M8fGUx2HPmvwqcW6dFtM7s/OtmB1oVLFZ5N/
BIkJ8wr3zq6QDSGKJjpLnmaFZgLuY6RrT0z+SOCDUYFcd8IuhK3XrOs7wgBOc5DaeAGoZkqnlIhp
sPiQCJnOmbNrBTp2LfliVSaqoKKkXPcGNnHKhKyY3qZRTKSypbtyFvaxzKFmj0a5YfShJR/1spS5
Q842YKP/a7vijm+bliyHV0oUI0bbIfFRkXIyrkfFEtiZcrEcDueYTsRGtS4ooWzeqUa9oA5AYVpF
fpKlxr5okQmG/XTJVWxRlJZ8gXP5xe5Ed6R8/zBNDC9VzAJpm3s9PhRO/a0YzLMXQXafk+qkN4o5
DmdlLBjFhJV5POTJ0AOBFvOmzoJrYjrnyGSd7Rz3C3RxncFvBPaY6JTaODWWdU+9MYCWx11FIXn2
nJDYusm6pc9M0EmuU5RMA/6pBBxMyry9qO7B3nJ6z9Cug5aLtubIhl+3RMLAbmHxzj9E34K/Q4NK
r4bIvHzbAe7e8yWSidxpxxRBMGv08JQ6uHo8dyp2JV1DGAgnzuDFTV+MBDdziuLWlCxvLf5MImMw
50p56GXHMgh7IvAUhrK+/x4TE4Orqz/3OFM3WftIHxuNeHsEF5PwxHPkTmzTF0GPTCmqv5i8q0lg
FmenjfKj7thHrXxAejUfSQ3/cHpjV0zl+xSXz3UbfWALIOqAUMGzqS251h4rSWXqRJHpBltRKst9
LX7R2YweCkc6W1JDHbxMQ4Q3J4Y8dqbXtxTqGvlLsf2euaxoQ2E+6hFmQLf9QOnwrR3IDe+NmsQb
m5GdIGY5I/pqOyqtvQxdNZ3H/MWLVHxR4VX3cFHQJ573YwOMXUu/zW0W7CQi3J2txm5rj+2BxNkR
YJ9B3HJidsjmFcuHabITT5ekShDZ49gYjYHDthwe2CsDon7layMJJOjtnkIqk+cKISnFMKuLYHY/
Be1N6erA2hyuWsLw5r77djBfEnf6NcxfNL1yT2jFnyZ1ntEk7OWApLMF9cHDEsHGDNNLR3NgQLTg
J6mOnfjigK67ydAqb2hj3GqCssbOTWjUmmCyKl8ZeaQgxrCJR+18I+CcV1re4taPJ+IVRLJXIifT
S5/3jp2W3DBza2g12RADgU8FFPYNanqfmKiHXlztHld1/z0J21+BKR6mvDcJgnbfOpAru0H074V9
yW3WtyLqSKrCt3s0Jwjqgbkb60D33RIxue3ZTA51HZPrJrkWhVXeedqwwDexZNoNXCmbmnlrPhaG
glvLFGOnaQZRRxyo9jGBUzt5Ddn9mR/DWqc35t2GNbRUGYY40L1mn+SQNMbK1s9lWP8kXGn2aRTf
Z1U5XjzPecDugLOrBkg3aI9JGclNWYmPrqPgUEmA0wPpfOHM75RNVxWbKeHl1ZsYCBzJ4pZYmb74
VTvNSMmuk9aI2S4n9sXpBooXLZWHuHcM2iGDfUrB8OyGWn+POzUfNKe6deetZsodKvmU+BnaI0AR
3kv3pAySyPC6sXYHOrm4CRr696DMUC27LVB/vYe9SskJEN5FlFukRyi7P+bKfILrSzmjqIcCmgBN
IFmsWK+doHntG9p84VM8VmdBAQYtu9xx/idApAL1ByoKt2sZsWoVC4elstBBG5wTSDok+Entp4SS
VWVJf+7s7DqmcbZLeRHwJn0Nw+hEsva2gkiKQP6emcyLEY7luSAjvC/xHzjmXCMPRJZukY64S8gQ
ZiZg1wfDHaxd1dfO81xKeS7CCIHm8ksGpdpd6FYP628yWvae2hhWS0UMhqPnJycN5/v1T9YFJlTi
IxqCc0AigSYR983ynzrpifgpRH2Me8+6t7xZ3CMUDfzKaPYjoSI4ilLnOR/CYQfhfIgiSkUi4mkF
Yw//PMfqKUuc59x6juUvdoPajbszi/OAX4Y4QDtZNCtKqWNDv3BLEMR+mMmg7F0/igNxMqfyS+jk
ns9ShQzUxulM1ErC/gvuMQZNsJ7qu8k9JFk5XFUnnU2T4812rZJHYsyzk5F8qdtxj0s5v/d6XNZG
Og0+is3mmluu/6kqYEIPTxI9KUvSNCJfzeLRW4yH1SEh5HuXNJXcs+a442L6nZFCTRXW8MIkTLxf
0nqS2SN1g//1qbzK3iMLCAAlbsIRZu4PQ2UNvjFTEUMJ8RJuIgl0KGUG6BOzaAlwYkYD8SYRxzn7
1ZJ99sLGtOrgluN/NlqUMiqtfK9ETYV1MD8Mxvy1j/nUtOY4pb1zjJIbRj4p3YeBqX0xXpJ+lL41
BbiGgyVvwmanbn4GdWRSOznQUceACj6cTnNLpGBeUeTlqo9ujmbkypMNHmcDbuHXbFrsGF3d7IOW
QrzoWB5FYuQ3oZZ3G4e43nNjc/ki08N9BN/o3qy1YKOHdgNc/RFfrkvGKIrAtG1fKN4i7E57WCAm
EqD4mqdT9OqObxwImIDh9maQFd/CNf0J3DfYQy37oqGMfbBanu21rbREsSVB8JpEdg3l1cQ0G5nn
YDZfiO3z7soqrA62F/8ifm3caala/N8deVfjm6uQ2K1dE4w6YjuGyPGxnzJvU15AeFV3u/bhJ5s0
EqMIndPaj1i7PnmEGsVR8XgQgrg4BHsZiUP6XdFYHC9ldApCwQBw6WgbWcMjbCrj2iQkC3B2QPNv
ZMfSCEauYig/H9sg5OwwCJLYBg0V+BIUaXZf4s6rAVw4d5wjnduZTZxiNKKe9j1iOabM2qVe0By0
imHbbIHJNtWHR2v9kjM6DJhzE2wV1sGEN9rlKdD6FN9w2/ohikKI/Jz/g2HCb52E55Io+nR5mBnM
jfdgSb6Qc/SsbJeA5nmCPyDcD1rf/ry4BtZBXQmV0E/RDFRmHvtUSOyTSwvUxanHOZbyBs3gT1RN
kM2ozFHqMBInZ4PBQcKOrjznlEZ0qdOuI8WwGXmKwycXJ80GmwZJwh1McKnTxlg/NXUzsCWmguAn
031R2vG+9Wa8HmXDS4j2sJRux93DVrn8OzKGVdOSNMNEIyUu0KKbsY3Jvto2UU9i1iKaLGi9HpzQ
21RCucf1SSiH4BXHhzzXTErbqHukiPSO7TLR97gf2C+DTTkYDLNGvP2WbEyfXuy4a2ZKAWIyCGVm
wd122NR3EWEWoLgT6nlYUKgncr4COCcqxcinlxGxmhNzXkuvl92b+TriApQTBCqFcR2T1ur8ag39
PnT0Hh41gDXHziG/N8sj3rENLXIc4UXDLsAvU6vpRibz6Lt6+9bkRck0ASNTG+oPglnzKcV8tCXf
975FEXnRa3EnQAe4GL+BdmshQRFAvuY+IiGiT+zHpS1qhnUMHIhmd2eia48a66Nuoe3YYzdhcOCD
hArORF2GN0hnv0KTX0DWE/2wL9FsmtfJRMbedBIz46K/oQ9VbYq2hn2y9LBVEElCQEqJpUFEIGqM
o91PGLo0CWEtSI9qKkq/0thE42JI72Vk93dgfJgks/p6SezHYrP2/pjolptyZkOf4avCFHjANT5i
TaDH63zDkzhdChN/U+E6N3WF0ixBUtUOtmA5z89y0Xo6jRVTOZAHgdGv/d+snUlz3EiWrf/Ks9qj
DA7H5Iu3iUDMERxFUuIGJpES5nnGr+8PYL7uqrKuZ9ZmvchMpShSEQjA/fq953xnGuJLCyfBdTPc
9QW3h3IJs1lCkwDzdHMJ4A4Ebi8zAF6N/WwMNEvdqv5sbJvIDlu7d2X9ud403Yh3vw6qF3r3b0Gf
vaqhd7yvJ6FWAEHgk+3qOsDlj+HK7Jy7MKqR0IGMCJ+bVOFaS/03s8bjA11BLHSYYCMR/x5HmgDb
Sppv0gWkZWlTtSfmuNy3ckntGVExxViS/GWWqRoKUjgH4S7M2GxtEkdQuTG9LNyM2Bzrl8Fc+6Ls
AOpD1gB0cXdpYiqObpy5OXxbBzBiFvEeDsYGULJ16f8qEh65tamdJ4gfwPUF97KcH0Pb+Cmofe8c
EXXnHH7z14dE01QcAPsJTBb44pZppTnH30Tb5zc7rz9lEx0jN/0xFIy+TSWebaImTxKG356QEwPz
o+t4jWkED1FbfLqQoRepwjSD9qoR+lzdkDjEfh6OpKtDNAy037GocI+4xiM6k8mV9CejAc1IpuG2
pDkQ1CU8nZZtcoo657a+lcB0YcdQwQQ6ADbTVbC8q8rYJlMM7o1m8NGq2+8pz9qjsNzdVOV4sTtk
0GGknVzJML+fzNuYNNrF0dyfBXz79S5Av2VdCGL7bhTWt4F6vjITxBZJ9ivosRgn7RnQ+EDfs/rI
atwxfUz2ZaMYYo+oJ3Wpf2v5hLiafY6s2ERqgye58xFgEPKaAE3BjKNhyCjIWtGmjXTc5KXt/Wsu
mVBUBC1huE8uhjqvaxBmPR9p5DwBogToluCD2hjR+Hsekj+lHcpthXqMopuxc4g0g6goY96sFdy6
oZHyXe+YDp3SrLpfi5Ki0bD94ufaQC0ZNiTFkcQIGBmmcd4eF/cdocsuuiY2pDryb7qa/uBxCX7o
PEqrznMtlNZlft0uyq76I1y3fxgmRiXKhM3o+o+ZSdCvHHlqtLj3GuAFwDEx1qic3uziwrNd+gpw
2CLP8mPK+zSwdm6Hfysti++Y8CAIodS2HOjbpRX+6Gwwu1zfuCXyrOxHb/2sMhD6x7ALTmbpDsyE
s8d1uZoXKUsocy9vNbFh9NHR/GCqn1vZKWB0AsyngvFtxG/rPvIl5kcZpb2LKNLOWjL/mBEoUNAt
9qylMHAst6THPpj3uTJ+qImemq6645DBKOrrSDv6tbrS2w/O8RLarhFlffD78DPq9E0ddcAKZX0H
jSu562z127W1Ux+b3zRj4Ik3DXSRSQk3Q1UdkQFBR9SDa2JYWOpTp/UZQ9WsuIPZMWOmMjP9fnqN
ElbcVbm7qvYsXXsKFfnHI10ZcB3TeN+RDhNwl7E3c2PhL9srzs4x7QjYae+p5v9e55PdMrQvh/pz
xHg0DC59D62+BiUpF2TgPfSCa/ClGqKgKEQN97lZyIOGgKDb15Mnc204FXpwp4Kw2acaqCVO9wh6
F9Eae0xwcEp1XwxvxtRItGMG3oQaW59kVglcBpbMws5AMs4IcNERtwtuqet1zjbJRFTU8iF0kn7T
oMwXgm03cL7q3VDCMwzsBswcX1+2QOK+yoAGGOke2/VztSlN9rXjRzvUH4OnyTS8M4ZLEl/AeCwW
juLYLxG7nNjC3TrKTzvKnDiy780RC1+A6hnvFRFQhECsPzFADAVBjBtrCeF0IoY8RQWcbMYFc7Sb
KdwDeC599BNjkWScm0Jw2aI0qTfZCWiCMRbljqTflN7h/DwMc6WdUXHcoTN/kUGqjkGhPZgdXrPA
ImXMRBVnDml4WD9oGzrG1RkZzchloRvD8mhUU7EVhiR9VuEwLIweTi2cNgbLZ6hymDtZu9fSm88G
ps1Q/AStN3iqHVM6uxUKS4sCssLuQiWM6bVR34sie+7wf9zlDjK0qhnB5DhtsW1HAO46j2nMcuCl
VgV7ZIzrfWkVd60vIRtwGVcbyVxReoY6LY60ci4aazFEBe5EjmXlHn7DmaTrYFvT+PPWT6+QLV/M
fNhOskq9VZ1szs8T3Y2HnBfauWQPwWWJPH+saKZbCQn2SxmJ2a2hY9JPk3YHqekc9eKkRwQ+rbVG
DrkSoQyqxZLYmiXLahXfDyg9d7h7rw1LJtWni3lJNzt/v15VkaaAWsf+3kFdmiy5SpB6qb0w9kOw
QmIhzOlsEQfHkVcckVI8NuyeZ6Ms32Iw+FFbvZM3cBNmn3xtuTzehHcigdkhBMu2JKdVePPXcdV7
VdvhYd3NFGdFrRr/Us7EKU1cfInoXOjKJPbwrBJT+zriECFnbGNNQqcMhvv1FBx0+aGykgUdp670
cdS9Gz9aCSESDlSCLdZZ5TX0RtcnciJKfFBgL6Tl39YdMzvNWmwf1tU8iOuO87lqzlntRgd/zC4m
jkk4OGSFL6fTkQ2MDqOPTmhw/a1Mi5+DxoP+JaQlG0wm7WVdudZ9hOxh66AXTKmpafmLZ6Ir9Yqj
FbFluzT/Sd9YnroKolTT0WOXEewrIyDPpe2G/bocrOJcli84mDqINgsUQ299uAHcM607VXHkbMfW
b48dwAOvLAbCWFJhotJooNOHw3cyvsD5zrnLoRn03VicMJgAbxoYhIcZ2qc4oAjJC3faRYHLiDEK
0H4GwZtF8jcBeJyMaxsxLve6PBCwdBeD5lvvZB0IiFHwqmhjPUVgSL+OWoFWANEAuzPUl6/BNkB1
Svrutnqz1g/BZNhK33qnCse4oKHyNwSrcWbnEUNFqO2MGngoybr2QZN02hy/PBF9/eRUgIhCMlr9
hlmkG43vQoRyv6pgkWIbRCm7O6e1GChIsFBpqi7IYO/KFjrW18XUNW3Xlgb+fZaX2ElawjIIgZta
Rj9hnPLMw+kN6uJdb7r8qDU6Dps09spF4GKl5IouEbpmRBCg1RnuLg8wU+uSuVAuh5uaTrKnVb34
PdKlYnaWU/v6pNrJALTbpNPnOA2M48QJKGvRJlbLaRNC77aqq+iIPsLYjNH4qgKk96Q/REciTBKU
I5QjUz58pkWFYNKizwcDBOWjPR3SZMz+0Je3SC3jV/mEC6il4gM5BDi7yX9babIZJLM9hmETUSW/
iuXdkA35EsbtdGcjttsUnHgoHeHjtM3P9RGzl6J72VcIuthGg/y5kqFqEu5pDlflDxeN20V/oCZG
OFyRXpvHOC0ga2le7czQF9xkAm4ltg5rwZnG8fcaxzccgd/oc5n9jvxU0gCvGdJlT9ags4jIvWpC
QnIP6lukXBLVxEegEddQd0x31h1/pp+wGV1Mh9FEQ5RQEQ6rWn4bfae+yBEqqS560udL6xG57bdk
AIEYjBDcM2QwyHUR+LR1+jAn8QdDmPSuqGp/X2TphuEKcExVvtQ8sfuhLhSjeJLvbXk2W60k6VvE
R50j6iaQ4iO2YxpG6KCp+JzESyHScgbGJUlEtXU3+ArxlYmtNLH/wK4Cdzmku8ZO2c0Ln57zIv9e
FJlfi4ZFtHfWjPXW9sV3M2VkQzvP9gyHkRdkPuENNMc5L7L6hCNzqUwXahvMLTNGbn9kPv4iixs3
A81Wr68TlgmA/YtKOM8WH9Yi0HTHet/0jCHCJBmOINuSJRUgXTTMQYvPfvDxjfXmRzb66l4zWpox
HFnaTmxACjHbHzP3QN/W3uYd57Ov42JR/1VolCr6tCrNfCjidyQg46YPE9gn+WcVdg51W5huG4Dl
F2ZWnpqb9nFq5x+a1NisFR0pA96XJbvwuSUDpChcaDecuTWj2cuUMWa0KAiUnTNNEtlTGrb6tpOt
ua/M9F0NODZm4kpNg3xn0Ni3rit2XZLxtjrwCAMqUDrp5aHNQFF1YrjKcXLPczV9b4oivFGSEOeJ
5qcCc3jGT+MS3pRAtZI1OrYh3jdIyC8ktW+LeWg9adBtlexN1cj5qgYuTPjm4xRif0qdx0lYBOjZ
fX+YjeHJYEG+azLehIgIi+HD0+Jg5ESJcIbuY0PadcupGWmq4VecpJmrTsncbiXV4jkGg9DEnsKa
yCLEwsrqei0bwFXdibCD4AHfqW3d8nKuThVKNOIGNGjLElWBBflMaJY6f+lMV80/ciqEh/2oq5NV
+dG5YCihmcgXIcLReTR2NVsoJ1ZGLMyskANOallkqNTGpEPD5LRIiozprHMZydEU7tlHXXOGZ7bV
8GOeK8fNr4YqcORQ4bRyfNb9Vr/ncpZM5gwS9ZBxQJcY8HX07juhS+kpHNliuf0gckXurSvYtN0x
OAPtuLWNysBXtMGOEK2TX8LSZAA/4DlY/FFLEVXndXO2OItv7ZYQyng5LYfWTzLD7VtFMxpsP6l0
akCVnQNaW79H0bU41QEC4fWuGUn5mJFQVpnz/tUga/xPkjcPEUKly1oOt25/Rp6pARdDVzEPGVA7
m3R0K2RY65fBp/IfEApmp1VCmLvBcIESE12rEbakPo2HUicOk0yF76mBQyBGIKQM/5fQS1x0kzhO
jvUndiN5WU+b42zc12XhPGRata/1Do9FjIA6UMF9+2rmsnpY7yLZKJSVOjFAokW/6fh5fE6dEhMP
zcr8FaPvO1IJ5xnsGitln51ooTTHqKGrMJa/teIyEFyHBj4BbEqb0XSRxTumiTwTXdq+jlqLZoey
PD79Op+684icudBGiUaogJa63K91xkRYxjfS7OigBsZnt5iuiUj7nvWy8hB8GB5B24c5gsBXJMYj
5h9OEQie1rUoan1PdwJzL1VZbXvDJOSY6ouy1UdPuFnF3Gul2uFKJkomeGnM6i6zjORuvdBh1/l4
RfofKoGHk8GUvQ5dsF3BdFUYqUtJibLV/Oi5qOx7AKCvZKmfhKUhEVr6kNFo1QcmRs+rzTjCOaRa
DrPo9g9r61oXZE8n+cktWvq5tjZu13ouj1D+ooilMbj2kxRSBYZJhygKaCb36XwJLOa1Iim/HJ9t
NcecByYm9/A5zjJlSKCDLElTQkaxz2G7N2NMHGI6LZMSSVThxsJRfvItlGfrEru+3aTVzyPzwd0k
Nf2odGuH3Cshl90i/1D12Y2232ulKVIkqUFQfw4oEsi5Bp8S3+VN+TIDcSn97mjycs8ohd7CcSnp
OUPtWj8I7w35aWe9cY6K9GNI5wRdFmMKX/xCzVZ9feSZE8f7egDfTiuZ9DqSj2KGfZ5GN47wnp9G
hlx+Le+SjoQyJQA7oqEk2dhUwc0KivM0qByMPGfTuQmv2AtdZh8lYpVZv/ebJ6vg2hlLTxAh3nsk
MMPRxu6LVh57t86369kEr+K2cIlnDRfBVVIzkFpa0T66yG2KsO0Ij7hgX9ligvixLi7tcr/S+u34
/QAh9HIkL5LvK32Y/2Lj+JYRDciizsPSZJiVVzSAETnWKUkgicEDPJfxlxujQSe40etcLZkYuadD
bdspIkp2tgZrd/Cv6wVAUBDdrb+CFSpJgeO806O6t5dcUnTyz6pzEvCc4dXxB/Nikzl3WesATgTF
pUR7tCW0D05w0WdnFLuXJEkQhq/3Q9VLb61AkTx6wugmDvrdDEDMLq6zWdwZeL0OGp4Y5s48I8qZ
n+sODILIz8IxaB3H5OeuM5N1i/V1vb8jtUhnmBJb8O/bTx7JnnooG8D19NfCRUoULpRnH3Fm1VLS
qBLNT+lE3toeUCmrCOS4LS23Cs0e0z3LrhNWap6zPAQis5aBSB+uKgLsNs76VbYJE0XLoARF+WPN
78WoPAcP4A9oipsIpO2W8Vl8HJQPcS4/xa2A6BBHjE5oA2zHjlgz1xp/u0GAOpL7KFe63Prj7DyW
i7RdsEfGQxXCl2Ib8Yd5uoymPJRp1JBoPY+er8z6iuTdW8t7EjvCo3SY1UUOnvpF/d3XlrjH/vbA
1F9t1ivf+wajU/LJO52kil6Lo30fIqSpeuhQo9kVF1QJ0d3MsQ3JCIqyMZfmyR/k77XG0io9P3Qj
caelXjeY4dtkH8FkXtuIoRrIHp/L6Z6Hm7gMx/g60VRt98oQsTkyanhHUEKKwuLMTPDT7yzmcwi2
R/SuBcuJ0bX6PgytS9DW6K6IEnYIkq563o/dHVZfh10EH/Q5jZcEZqxRERjoEFi9lX3ESUufJ/rv
xPgac3OufBvOAZOXSIsf1gZF32ntA9Sh+3JsDcIdNWi3owYJXzO7izNTiK/ev0l1Oe7ratNUyrqg
aATLFZLnu7hEMvpixyGOes+fmDtEOYEwRhghbaJvRaLInUsVZc2t8aIAyZMt3jlsWMtBgyVM7tav
ONkfRXwmgdoN4bkY0Ig91AhBx70d1ttg0F3awY8ybgM023TFirHiN5iHGCo4Nn7CcEiM+EBoIORR
4FyiSI+fzGBw983SJ2qy+lVprMtdM/wKBLk5ectqHyAkR1Cd9chntNQzB1tn6MWMv24EDUlKrb02
pt/CJv9kJGkREzUdHcIG24EPphgHAPYmindAVRjEk+2ca+qah7/KoD7UDk8N+67+XNSZ/gxXfcxo
aOllozadCii6Gn0EqqS+WUCSzklLcVboCBWYqgBoUbSLB4lNjhK9vo55/HN1DpQNn8DCOqmM0PLW
3wqwZiNbhxJR60ZwF9JKZ5jKErzUpQuLusXujZgNCzEpDUCiHQ52iyadyArtHFsVZ7Bmem+GmUD6
9Nba6t2mWN0g1oJZ6affR0D1aKl6+I129z4ERXsK+nDYW2ED85WKmwuxsTMA4trMyc8YJQ1BTYOQ
oINpbEvSoFd/2TCX4Va3GSAaQe1eSXJdolbktrBpveTugalJzNlpgrOVWsMlaoWDaDh+DPNY3We/
wIIWm4SsqMhktiHhzHad7V+ib1k9dadSi3gwEmQRZkocMDmP30OzLPa4Zf74qh53RaojlOIjMt2L
Efe6Z6sg/4PzxTrSL3avmIY8wkWe63wYDhWYddtwnGfy36oTg/fbuq9WTelcUt19YCoV3GgjQGlw
aoKDR8XQzDaOzayfGxFZT+tNlw9TToaX+5Yxs73WTgiPUInSgwooPLAwEYe43GMRlxiE/A1B4tzs
Kf0FIkMPqTPdIezlHWf6WU527AkquR0U1HlXM515JEt2tqkVxuQN4eYHApDmvkejXwaENjnQcbdz
p0WcBzl9htoOZRqmHFE2m1LvaOIOCyBoWdcg+IErjic09kv5LSpUvjKfiXam17seTy2bEd9YMPED
q1FRgeAXMOPy7KL6tXJdvpipeE+n8jnGPXHA2xPtaFupjR8PxSGQqUAsbGAkbdJXMRqkEFcMnSrj
Qw/N+Nga7chPKfcNNLoH5tLGY90bzCgJjzAH5z3Q3PPKz4hL85LXtEJmVlgU1ugZCWyoMbVJsj9m
+1w0SK+CKSeRiDd70vQMw9OkO1sDhQJPAir85cnBQsbUJmYiBbZiDmVwH8/iQ7QDSsYEcUM9cSMH
FuuRTdsqZMq9ViJ5jeTY6Y7EV6QnQ1cfiTUh5DWHZ5e0EhO19lqA1mHz5lZOfe7MHuEfMg++r35M
ZDGQULUkajJ7mAjM2HCbAknp2N9E6zQXDkiPPSzTg01UCm03ErDhTtMAxChxdGZE5QKz9w6TfnKx
BgJ5xWgTiZFn9TWe/KfoZC51V+1k1ZlPFVc56cl4FgbkyYb76HQ/USAV5CL0chcTB2K7zCqTFpLH
Mg1boVB5Wr6UPvbTmM2VPA+j4ZDK0uTHDt2ehORb3jdDRsRj2bdUueNp7uAsmEgJHHeIdlNsjZ5N
MPDO7FteqTvURy1IUDDC7t2h8sXoUNKpT0uzv9f6kpAUi4z4RY4gZfzbQex5Tqz+ZR0IaAOPYSea
8sqq6RUtDx75ROgnNIL4HNs4rTHRDRAYxspatxOkjQY+Tl48egXPYfDLdBpw8RJY59q0yyNBE9Lq
/wwkDmpME4CpQtibcinwAe8N6FxnmMLVobRmOAiSpb+qsvvcNJyDLPOn1UUvsImvB06bGDub7tlT
zCx/2c5qWR6GZTooIwan2ZTKPV6SK81ZPEWLZZuVEr0DU1bBRnIsEzLwimTIzy3KbQbWqFfb+LuK
0xQQKo7svP1Yvy0zpjdfDPq5oLwl096/yyW0qD4wxN6u+v6G/lD/BTQChnXL/LnKuVPw2Y+hzXHe
rLvXAefDFrjeM7kZIV77nIWDvA8z1VNMgd1fp+7RoD63fbPatsrx9FIilu2wZSdT85xKi7CFDo7s
0M72FiXopUDDf/ND2s/DKEZOr97BZ6Z/w97KB1KV1qVp3GvCMORGLpe5DeHHexl5wodQH/FrLrsz
JrfuUWQHN+/ODWT4iwVV+sLY8DLJInyuNO3qS3o4dUZDzuy69mGyeOu1D9I1sJ78Bm5JbdTkO8c9
0xl7bGikIdOs5cQjidjg19c+h8Ia03819MwGkFdAn/vaj/K56Q/j8iPZuzvm+aCBY8ZeA9Kf3ejP
6n6exFYuiieTp1YmJJVYLCpHDeKLBxFp3q0gCFd/XMkbwFLsE4JVulZTa0KgiGPPHlFs5mmQIkbc
OBVGtFRHIM9EKznpCfauUOHJAClcHRcmrl28lUiDcsfXn/jYvhQf/RifhamXZ6G13+rexc7BpoUn
GQS3y7hq+l677XTv6vXTWin79O23va8wA2pBeUj8wdl3BZnO4YxqKQn/AJPrkYnLYlfgmNib08Yc
tXfTAGqZYmtixMn06m8LOPB/G7D4b9mJ/whu/LcYxuXV/CPe8a9X5/1sf/7nS13+Bxt11E6P3e96
evrNJt2umEd0Cf+TL/6f3+tP+TaVv//v3z64fO3y04KoyP8RmLiAi/49YHHXtP9KWFy+4YuwaLh/
ZxtBkGBa0MMXRtPf/gIsGuLvLv01R1EFuspCLf5ffEX1d9tWEp20AIpluAv7pyHlbEEvOn+3BIdK
ZTnrT+NL/+99/xMgk+vw39HrFrzWf2GPQAc6jF5B/wgLaA+L4L/go+ZwjuHKBsJbscdr9lzZoxTU
IdKtwN7R5FTVIAMlxOl3Y48vZu2+reBX1ZBxkffW/cQECBKMKnaYdNIvVv4KLhbZxsjc9us8a9rJ
iSyP/pTP6dU3qZ0gxiEPW4Lv/uHq/zdvSqzQsH98V1JwzaQyoM27iNT/FcUmc6b2Ro5gbXJ0cc1N
jivkVxRLrO8aFLVGzJndzGkq9a8MP4PB2Kythxx6BNYT1NBmGupXf8fRq4B+ioeLYSmBR+7U8AdQ
aOADv9kR2m2DXDmnuSOEFvQvsOeaQLjdFJbXFVPN7kzLaVFQKYGAqIFXaBcvK/cZTRYaZbWVufsN
lBlNPB9bd8WEpHP6+oT+akvaOUICfCVIYZk1ZGO5EZXwzyu11skgcGtuehDj6G+6DpBCLtFjIDel
/1XuBOYPAzPP1jTeiOISX1CfEbCLY3PIFqK4jWJ4ZpaE4cJ9se0aDfiS9cyGBCNi6cTQO253Iwx+
z4JaMbiwCzQTvjbHmZtjhEcHoE1HpoHXptrBaFpsoMil6Ix7ba2+LVfDHLTvQYSORyz5nf/5pYuw
22lPqhherbQC5OiAhlHADSBck7uEAGr9OCICzentooyOD3oNfZ+eFlg4S7ZP//97hkLgn0GOji4N
wQ4oHWWg2THpuf4zwwop3NThVg12DRZLTMpsSWGBj372XT676Y8x4MV1bIHgCH+HGR/ayHm0G/RT
ROUFdZ49D+OL7RQvbqvUpViM/OxrR70vmAhYRMus/wpQ7G2ngWQVoqnYqN4zzBP3ovJEWU9k1ux1
vbxiFrbOOvoOFHxAOTiy2+pDSyG/0Fd7SvtN2whIRHYy7cwbmsFwP3HL4ovC+isy+xgFiOZ9QCZ9
Oti8Zr/d5CO0yb7X6q2pBfOpwXY5i77bBTKhSzrQ8TDd+lth3boopb882jm2VMdLJyG+EUurRIvR
l5zAY0tejDL19ALSTV2ZbO3o3vlXYnABPmtxu9Er7VNY/aNp5wEk0ogDbR0c6aM4Hlq12pisjeZW
8WnSkhty7cATaUGMhmbRK+OZ86qOcxTSBHqXiebFxGWBQDokunautfRY06fvh9fMnQ4t5pFIPUVm
jZQSu6zj74U23ydNcmuhSQjPx+OwqKSjIP+UAWJWs/szE5BEme9lCv9AGBJICGkDE/IfV9O+xYF7
H3Y7ZwCkJNFKOOJK6jtUE2dEjBbS6NJpaIE7GZmTpu1jDmNgW9KxCGnzVDzBoa9d80neN1F6jNBG
2d5cG5y3ID+Q1j2l0znTPtrsxEwZ6kmTvruYXzZoKT1U8d+TBqqQk7+BeSCsYHqR+OttnY6THmXP
i7UqFoIQFyzRiG0jN6QINXZlSTVGTmN9Mf50lrzTR1sBLXwIR3QILqfT+shLZehKZpBXsf7k9mcV
9zdMJHY3b/ciy3clHNnbFN9U+X3o6pjzjLzzNZx88BcJyVmuYxq89i05XTaBmCxMs0tjQ/R/nKE8
zsD6OWkbM/lP1VILGUcTQ8EmjBirkU5eLFpNzGv8jQxtuX3zl6Q+ZBetUDt9CDxWF7e+o2C9Ugzd
TUwzwq5flMcblWhHLjHaJ0ovH0dSzo8UNgc+LKUbkTIoGiNmfY66BVV2RSN6gVDF9Nu+NIDDEn54
UZm/LCQ7Wuf8TKmc/eKzJ+YOZNeJdOZNn6iHWcdNRSW+q6zheTTxyCZkmjuih5QbegsV36mzfRuO
97bR4lW0Xv0q2OlReuFl/QDY8mTxblMfPEvywBEct4P1isnpuwYIqY/dYzG4NjHP5A4W/SUfmaBk
SzhTBgQr8eGsixxKlnkc7ZA/1d5VuB9Hdz6HGV1YWzdw5xgoVIDXWHj4MmZVfmXhphjO1TjtDIKw
NlYiuAx9eCwY53d15CmjemJYNLrh1UpB+6fqMTD0U+Y+UPbeD4MPO+Z7jivLtIqnpJCkCCU/dFO7
An5CoDbQlQXnhsVwRJGmNQ/lXAKLyH9Yy7Qe2DeTSpgDWX4ewfL7eX5vAJdMiubWMjMmDjfyOeKg
JC5dcaiqfRHp19CV91GaPM5F+Dba/oPKOxwdSweHqA9CNujosJB4BDDuJs3fJzT2NDs8hYrutobB
PeDkYED3fVR19J6U4peK0Habevs0lOoyqqsWVjt9GcsXzwVcOxnvRP8mw98ifLnkOfHAXbNbNIFV
anr6c+Taj3ng3Rv9T1766NMzl8U+fOnMFz/nXO/8KcyBzrWxT4PjDIG67MgwwjFgtHJXXu0lhyzt
Nu6tpWutjGc6APTx/enJqD/08kGnWaUZUKR45NuJ0du4L1Ef5MwL/Sl9ZC4GcGZZP4PtEG6rhRpM
Co7PbFzNnG7a+rmL7U3eJffg8zaBDo5lOJAfe/EV4z3aUwXKf8aHUcl+G1HBYLvDtiFaaFvNueaB
LundOQLi0zhvk/4XeRlPNIIvjRnsUSnQvvQvi9bbdSQHQmJmymofmI+z/CCP5zj29ZPFaLRh8s+U
djOYJTK59BxYLrJUFyd2f3W14pAHf0ih3Y3RdSbGQfREGdStp8AIuc4PE5GAGwhAe91OwTkIRAK2
5q6B2tJbDbLPfota5JDmTII5rNVNvtX9h9C/kb14rAQGJyOhLXLQGVjhMn7oGBJKOroNOWPV/Ksv
DVqqRPJplSdtExkr16BOzuOI1kzuipAY3MFBNaEocuaB8ARhHujIM+g03FNdMNJkxKuJ2YsXW0pI
1LPdwA+DWIQCnkaQ/mRYbzHRVUjiNkOPcI9gFf9PUV3UspLQG5uZwznuJ8furXEWpKxVcH/A9+DM
ijjJZwsF66OTNlqe4qLkMpx6FSQnzLz9NLkXJN4P/c/cnsnTemtJndSIiPIJ+Y70kzP+sSrzEBrz
0lvf4iN5iwBMWEsoQtF863iJIigCDKf6NtOpAIvmyQxHTysXFyhWUn/eTSJ/CfTpmXwkDvQYTbl0
Z6snzo6ciSsBG2xME64WU6ebUpEThLkNAZJ+D7qDo3J1AMe11WHImW5zyDS68/2Pdib7z3AgBufl
cEEoek9p9YH3+Aqa5Ih8ns0Zo5hie5HIH9XFR86ZSwfZlflQhskHKmk6f0WLXy53XslFBAg5Cjy6
nmkWn6a+wE/yhbXK++mct0EVL07SnemUYclMnudoQQ9lZDCK+MF4zXA72trT3I4kmsk7OrCmV0b1
symCh5pODXGe5mchkJOHuDJzi5t5Jri7152jLOKnbrh1KJpC+dLbn2WfXwz6LGkmtoaTMEXiwMBE
C23LRpTnJn/rcOyg1DiEOelqGSIGatqk+Cl7sQcz8qN2bQ+PDsMuF7Rfkjwykenn+OLSAjTgFRhO
9kDIxgNWZpSss4e06kHwre4Px7F2CeuZ0kHAXHKtuxHFfbC59MuYKwB4qOElq+biJXHbawEJjzLI
+lW17q/K7872XETInjGGB0i/6V5cDBxxO6qm+QGbAMnwgXhSJv1GSEA/Zo6ruNcp23oYpI+xeRTs
QYNK4KWJBf1BCC4lt/jVpoS/MvDaMlOuqQNCSdatl9W2/jOgfqfN6J9HlRJs5fCreOodIEl5fR0Q
ZrB2DPmltFV4DsNsOiW5iEBOBhUsTl97rt1x3mhzN55LLNnfbJvkCpmSxLx+FSXWcE8/5AwDMWi2
Wks/uU1z9iK+1bcUSOacoOb1f8H36ZdSThnBossfjqffNrwur09lC8ZxTr7ZDnFTHMLSs6oCJKtS
SDr6jGQbHxdRYl/oFuevWEtTZDO4WOWQZa+Qstqji68DwE5aMvNvte3YW8y1SyAi6x+pRYO9CmXi
Yf0BI4dOFogZRdU4Z68OsP1tA57tvH5VThFHvAGr3PpVFTeMY7It1EWwvKC5/TdVGLtkqMTGNH2Y
OKSXcJgajjEBb5X/Y/KnX43Oq88XGab+WhbRSdLWs7OnGIcUj4MGLNsiKcSZjuQ5MgbJgbZT8PcM
A4f0Y0GJVI+wE7lEdnmw4XuxZfX7ocHdCzA4d2vP7OWz68xyw8gURHlgWN9jGVt4NaO3ofnkjHvW
x/w5dP2KhFZWUoZGiIGA8A0YkahJNqE2H0xt/u2y0y7/iLrCO9Ci9HL7PZHQdBJK8GpoWQWQQBAb
OHpqXmx6DAdj2Kf4eawck7/bZRgA8TnaE+LkcY/oB+d6GLwoyczIaHY5hpXI8Z8qHMWbKZ7PfYFL
F7mHBrYgR8q1iZk/t3N3nozsPdT3fjfbeywI17CBVsn4ZOsWBMHolHpwA/6DsPNYkhvJ1vS7zHrc
DFosZhM6MjLI1MnkBkaV0Fo4gKe/n3uM9e2qNuva0IqsFAHA4X7Of37hN+igsRHZy9p8DBFr4Bdz
9Td5mOEQRDYaVgfxByI40sBwPTo4fbrDKJQRbrB+QaP/wZ5zF8rq0S7xqwCcwIWxC3fIWB6syjwF
a3cYoHOkDrstvLYHOC2WIadNOvW06413xaWBCR5A6SixSS3EmN0ZybvXBZz88BpwRJl/jcZgb+08
vJ+ZmHpMtEX7UIcDy6Jej4Nh75y+I9gKyH9u/O5YIOBr48zdUcLD8cL6EkvTbgn+VJQHYcssqjn3
SfGUlcEVgfGWfNe3nJzWVuKFVDMRtbz7zrV3i3ShDySQY4Znp0VC+Lvhh8aN8wcWMlbdEUiwf6Lh
fa2q8mBlboRaXuCG0zUbWbR7nwGWZdnbYQiIZF2w1Bzq9c1l9NkZ7R9LSbY7P4MATG0nuwmek1I7
O7zQsduJbZZU54IDzRnzLzKtCC2OmK3UdvNNhQfBQLMfxLIb8b8ir3wvvXHCEIfKJiIGdsPYjIn5
07rEUFriAreB5NWHd740/Z2TQUqqssw8Nm92IRzMCjdoJ4gjJV1okyb7MrfCq/DYI9puda4eapOx
fbS9NcMwk0RgHVRGk6HzhTzLW8EBil3bWN6FwFycrNSMezCH9GhWnlKLJWfmyZhMIEw+AQMRBTDv
7Gx9qgdRL+dw8Ae2IoxzrKS9y+vlCvJCUpzCU4S3vkfwmy4FuttNFNvOvqsCico3ulsIlNwUUxft
/NwyvjA787bJ2kcfraTPLk0RX4zC3rpUVOmxqNkWStttr3LEuxEKN3+CQZIQiwXyna3sK7Dvo4dc
oueV2ecxNpv2hIv3ZVna6IJ72sUE6qFnS8QLqkb7OLSGfbHGgHN7xMHFsqrplJig08BMKFiARuHK
+O8lFsTo5DHxio3hIbDDPzkE5ZGp2zEfqc8Jp7PvRcmxmObOozSpg0amgqfFBYmaCkKYuiq+6Hs6
WgfUt4TXEUgwOo51hO657CEpAMrnEIObYcXR1kfiHOznJqy3I0qNHE8qAvFIQ8CTlCEjbUO9TW3x
o+qDx2qJfpOOjvRTRTutsfFnjatnahPitNStbGA67BeQljp40+CmvdQWe5p87VW0tAb0dDoVNlaM
wIYN2LV5cvz0qL86yD0GwpHYRx4NIoOR//8dNS9D680EcDn4C8TkckOFDD/k5FCmrP15UpqEaXT7
/S8dbYgPl7lb63K6QYAGiudtjDPeUYffpUXJa5hPF0wVToXtdbcMVAMGFFZu+GCQIMY19uwRE1NH
eBj3ZF6FCkd0kvCE/c9b6QvsZkRPbkwHZbMMXkejQwynwMEyYfyxWEG2Y9u2EQlBS6baOYYVshM3
YXDugUHq60UU9gfmbnXBOPBOQ4mwYzA8EfMfn3kyE0TUPanyHla/XAeag4gRfafgz1XCV9JXXpc+
ESmdsSF8jQrIkxyWqyGATKe9/lyZVYkXI56v7sD0T0GMRYDSkO1kqx+JM6DT69tkb4G/o3XvHjmf
mGkbPb3ig/6SxLTpQwIEA4HKSyRAkIqHsBg2uHnr2wlSbZR9DoZ2GClkmyJrqh3JIu8DfiZY3feP
0wj5u17Iqalt4yQTYrBSeXZHfCmJNxgw5d2Za/BSNPweLmVRW1huuhgA4DWmwN/GtInFldkmd3JH
pTw+MpCmflb3PLbiD6vsj1JxxH2jOYHkKmOBdNuFuMMEZNz4UOR3I45Km8w3cOEKfgx2ehAdFAwA
2ZltShDpm6ui1qdAkf03naXWj+bb2q8XGN7lQf8LfDr8AHBWwbuzf7caPtG6Pnletl4VlqwvUePT
VkeyGdlQR70/4VfPIpzbZ5AIT7k6vKCg+j1l7P76jhHw0R1lClFxJf48HFkHS8oti1fyhqalAMgh
PVibyOo0tSXsdkvX08SEBmZtrD6d+CZQkm+qFnjQH1bywk3atCaE+ivdNyHCmJ/H/dS3WyqT8Aiy
WFyuZ084Hg42hrcvgxB+AlCDwBeRA9XAtB+jzmNEyPamnwS931jezyNyb1Ph4BrAHwJy5mfJH5FY
P/FCrgC8xMsU9sGxt9aHqssE7eIA+E55txRfYThY+KZi2jG1zlkdUTtYxtyhmBFENKybiW2ERszb
zCoGCoUxoZ5KP0D9RV5xUOE1Y8st9H7zXs9YInXHKsIOJ4Pzk7EeFYT6qYNrv7ppxw6oXhqQaGbk
gX82FsYFispr2zWENQsIQIHxGnqfaZbwE/6sE8IxuxHjIBN4+pb0meBHywLcJclkAuGIo1SjGdOz
mm0So4Z879O+2bUm6izN/fWMmo0ArYTYZNppP85PaVdaLBjWLVZ+wVE/h3kki69LX/Tm4IWqrBvB
qTvBqjOq04LzTz/QEzspmJ7Vf80hJm+6iRFEYwRndA3QQurhULTxJZGwCAp7XbaWHZ704ynA6NiJ
iLS4HcK21W84zMLb6+821OyYV2ISBnwazhVvdiw2iRnLjds3j13DXmT1sfUEYYRdhm0a3yiy7/SW
lc8NvqKEUSA8Cef+97iW7rbnXpIB/GKM7kuQktPbQx/NfJqz3MfURuRzt4mJHFtXVlAk6578LH4m
t7KjIdnkheRhLgGB1hj2HBw2lH9tbTrgVnASB0Pd4UYzUhubsCrJESCPls1Wb/IwsFv80/z+qBc8
AYk0Q8lX/dOj1HB27pQrWoQHl2MCQYYm9TuunQ8ZewLzPjyY1NQly3BPcWTJbah/mvb6pSmbDxPQ
Kgm7b3VCQnpquQQ2mBhx5fazjYvpyXCIcezjZieMpjnDq4BrasAua0tlu9/DieT91i+YQQV1tig5
9RoyYKhi8ohvSJGNh47ab4ytK4b4TBss5/sI9w3IuWQ40MhmdzuqhwnDoKrziSHjre5mthi9Tehl
nlnUXBEkFrLRv3gTYeYJgyE4WA1WDAVcXHw/YEu016iMqhMiW4o4jg7fm786EPSKRixEQOD/1Vc0
OYjtAgwXmmart7wcr+Rd73uHiuKGLqlfT22XMA9zEgicTY6tVItdO9YkVmiYR2twPhpVyOekVcNg
pfaezE/pv7ZTB8TQub8cgStrJMfv6BUPlaf82XijNw6sAlBlHJ0QeUKAWjxCfEKr3rmJtzc9GyO4
lVaCcS6QWz67x8DENkFfiH799UtoCOZzuQXHgUUrliMRk6cwrmt8rxl2lhMS9iZ2id2BTzioQiXD
rHrTOSzLmay/fWT/KMf1CGcK73U9ADRTnFZwJPFWXIemENid1437+RNCqEq/ZkanDwu95ennYlWo
ne2uvdPPH4eS36TVubfiNy2NYW97Jfylj8qT+BqoqnEYiE2G37/h//q3HDE9nFWHoeda58YwbDx+
0j+e5zK+xcsbIcjriCsyYLK7maECXfu+3bhq78wirLDSCggP+zC9/esDycih2cYh3j187MRy2113
Kl3udmvgTE6UZsXMplZHF4Ik3kvFpBePTFSeUoJFRmFEB8fNOK0pafLc5fRKUC3jZKrv+22TskOY
M4sBfVzwsvs1noaypKiJzULc7pJenHrcSjwCvkWgMndjd9IlJdZr2UZW8bfUHT/1MaN3nWwIH42p
3d1OHybJMFpSJIrgvdbhFsyJvA16KzP7TbWG3iFb6XPV+BdnqG8Vu6g+1fQTLGab4q1IflYxkKM+
e43ZZZP3vlClP/3vYTxEKlwrnY5ZB9rqd/LU8ljPtpp5e/l3fB2xqW7FYcXviyAF2j51JLqpc7/Q
MtHl5+ptWrGvrZ2r2iP9Pl4PLSItNBR8r1pbog4gS8bZXQ78EHnFx7TQH5GmvWnNpTrpe0X2KlkP
c3TWL/oEhsa+6a3broW5XCQOnHBsqDfWzGyuUGu0w1NrM8djtNNT/aGeSPhYxlf9NyIphn2B29LW
69yvZoKEQYeZa8aUkS09WzUG5I30T2EU7gJbXGRmPS1W86K3NrcltSOgQzvo06VwYexZGE1ibKRn
9EHDg7bl8Bv1BY6/fgklYOnOCZG+Ek3dzF0/6NN57UaQYmPepjV+qD57jUN8CsHjLD2oXT31vzjr
NwzFZ7O3fo0qrD2O0jdbELM4ZaBrRYBe0CZcT6+MW5yuyTaUYNR41C+vV3BXDF8+ZNglpiRZbEis
fFknqh2I2E89oTUOfu5rDkSjxvs2ZpmUBCgSYhlv0yXCnppb+q9yIei98+oGqLbCfToVr1wpJrOO
d3bd+aVfs4FygI/pRf37QteN3IENhvoPo2KsoOKjY6Hfnzo0w6L+ZQ/28Ig9Abm9apeMA689osj6
Ai10H5pY2UorHVgEvyv1lmIwD0dYbTk+1iOANeBM+bdVjvJkTfl6aFSrMbTRfepgumkOLFOU4fAk
1EIrupInprbE0Crw0/bjFY1poZK6d/XSrUdYLcy2uvGP5riMiU8IQ4Qq2jaI2mht48HzQU8zN2FU
0HmEMvjXViUh14Z17Jv6Pl8MHA4zb9er6lBdsj00FmyYAdhO3cGBkzBu/RfXJanIj4atvt9OOL5N
vXIU57rUS6L5FbpKquIXZ63Zw8xO4JnzXa8MXRrom6AL7UF1bfpNW2r3KYg8KNnqh6izDVQPZDrc
6N2JKOJPD5cS/X+iBRR+QWGcTK154oTCMFBtapidqL5HnQQGbUs374zQQyg4PBtmcsywrdpPlJNd
ZeBz0Y2folaFO2bicRyNRykR/JZR1h8YBPAKQ2tUZdJtB1MVXDA6h3pEcyUM674dl+qgaSVaqAVL
kagDbtatsJfQi+JxIOctWx50H4CZAFYfxIlu9Buo9/DML9N9O9zKvj4dr6KP+mPU8XJCIrqnwbv3
spLQIepg3UE6VvaGUov5k0cs2jga6dYzqVek6T0GYfWtzod7cICb+IJx47eW/B5SlmghSVzVu8Mw
dj/1k7NK+VTM5ok4AZ/3lDdLc1cMcziHK5nQyKD+6LpKbzu6jsjg4OPwOWDjxuBhYUCu0AdNIlqX
/i2QMtmkMZ8+U3fPxcQMoXm10wuYbs7eDFMLK9ZoL7qv1QteH2BVHT8od4HINd7SEMu39U1/k1xp
bWAqYrxROLcNQcILioZq/0o8nbXp1PrJVRsKAnvM7RIHGBv+bhaY92lvvMsoQKbO8iW4XLlfM8cI
RLnXnXsS8SEjo3yIwur7WjW8nMMQPjAGie3XQDXxqQFpNGrWa+oNTyz5ZlOIz65lGmXQPOrnSEjS
sI8JW8IGmEpF3Jr8aPKpqLlgfe8QikJzfET4H92Noyh3CIxKxhO3QBi1NTVmhxIth1SQLN/WeGEv
ccyW9KjkEaM03KMKNEYEuF30pUoRvNhF9ubhbI9ug+mZ/l11Vhh3o+thmuGxB+Pno56NApoG45Pg
WlpnMGu99et/bsOYyjXzN159ctU2KITIdmJyvonsIqTR3ukGy52LexPQJ1sJ3oscAMexhi4hIYfA
tvf07qgfltozMtULaMElZtupZObVOfFzOa+YqaqPYljOb9iD0UYf7npjGQkDAYfIPwEkr7B5qrPh
4V6lynBdSi646/GYGoYfloNxnCpxuLOxEGDiKwG/pdp7o9kmcLNlYocL0n1OHij0ce5/zJHtwpkg
gWMT1TNpc9PzRPsEiltl+8GdxMGZmpd4wkkiCsynYDVGGMuq9KCjpG8ZkWPCi2cQQ6mp93G96PXn
y8h3okykQQlyBywq6b9FDea/C2B4hUdkNjh/4jX/aIuIyA95JCAKnbbqosjhfJxXRLQBoXul2tsl
LCXavFj5c+Mu6hsYwboUDh7EKZWQgevUaKVI/EvcCTFtQeO0DgWsBm8ln8wZdkZChvkcM9gImqd5
ZTnTKsiLWwCu6oflCegyENfp1FlyrqOa64yedEKslDv+VZ+3Q0H5WEVYNtboeyXClG61X1onfU16
6zMxcIRQB7zumX1M//doOxdONbYPbDXKvZ+slyJj984DrsLpIQMsuXjoXHAekTePrsMDKSocmIuG
c9LD1FmdiHPLjJ2T10FT50+bOuOMwYodl6Kj37wlleniSZoek4mfHI9APiVzTV2P+eilgxBo34XD
geNDeRJ2iS516p+ywX8GpuLW0K8W0Rh9HRTlq8UnILQnuREMqAhuJzAHaGzlLO6rqNzZeBszpSfL
prJXD6U4Fue2JO3BTMajOXXhwZ9ick0IUHThFWB1PRaHrmQTxrztYAdTs0X8wHDU98o9fgoPBSLb
A4PjH2J2/ENvgfRXPnFp1GGlzH7i54pPktt++G6Hf4FV3k1wYEYipPe5yIno6S6FMC60XGx3AXGS
TEq/YpP0KkWSHxNseTI0wkaXtZskHuJjZvN6Cc/FIBJu+g51yZrhnZYFPoaEWbtd2rG9tFDFvCq/
szow4GKcmFkjgBiJYgTcLQALghiLlCyn01/bpyD2MMhfuz9S4rnUufGll316SWKsVBfyonIstFw/
2K/pzBDLrsXZYiVuI3zK48EcoMVmwRZACvOKBn/wZKD7ah76Mmy2o9WQ9BXvR2kM18hGe+BGLrwP
9xEybEnjD7o0V5jyDDQYOxNzaiuZ0e3Nyckk/Iv81GUVdx42HhhA2M+8D3H/iTP4r6TjLZnM2bnY
0nkY5vYbuZbGfpKohfQfDQhM3TfswpaoySOTDyBMANaj/bkixznlzbqzBYl+kW8cyt78RHJI0T36
I8NoHm1f4s/Pnal2eYVL5RJb43mucONLsP8pAvfBc4Ln3m18zARQH67Mx4dJvrd9eV+5gEOWj4tA
b4lvjR83p9ptZnwOlX1dMH4PwvZHGGPW0fkV9KaCWm8NGbKMeYIT11ic+tAamRCSy+aOQA4kl2BL
nryGC6KNAGYIELP1kFfZigNW8rXRdvvtEjG38rbB3KxMwinzGT/9iP34kZE4bMAF4m7Vl4ilkt92
ZOKcOq0nFM+XLkjSfWgICdVYFpsAuRQ5aRP9QkaU3HBJygm8cAwZN7vxlnDl7Dpg/XvM6LP3doZn
a9Kp72tTW81IjmQHodT2M4R4puh3aeiOePsWHzQb7nEduzcBzrpK59p19TeMuboDPL0DtDuArvDZ
jn/7kCnuEdxDHwzmiy/78G20foSt/dudQ/uQxOnP1Jita1quaO6j5MtbWq0rmmxGQHCcgzwE2rL9
ejcE9N7xnEAyoHHJ2eVhG+ESQf+2+hbeLH7yPDIFWEke20kfKW5rWjhU13a4YzL/NprowQf4jhU6
KgzxMlyiTUifnTltltacriaZjBLydJ7h75El8LJDpOx+43ybwXAu1cQIZ+gZkcCORwYWZb/CQiCZ
KofgzrclXppoJFKqKOYMtBxYiZWNFW+tFhjPyBksJ/VnThIPOsvxDDaWXeYW5/0pRRbVYv4IaKZs
37w12DtBRaQ5XC3VFdQlQc68vxl0QeO+JlMWOic5IsNo7Xt3fMPzi+BHz4dnbpOBQwbifQBG5CR+
e5Z+8woUd7QRdm09N5q3ZURaOqhljGmd7K8ZGL3o7eXO88sBThiTewO0464Lqv00sQrZ3OBYEBKb
GsoUFkJaGU6weFxuRBPGmH8I3HFq1Rn5rfMP+dK+rYKP/51Lb/i2wfFm+rCjA4QHf4sZlv7QypkU
hJ3iHFh059SxHVoTBQzoc90V/XRP94zfKM4NNrmyhvmxun52ZOcXu7b69GoTa1JKlFYY3qY202fd
oE0odFRQo7u/1cuqFg5K67r4MNaaEPPbOam3ZQPqENfNvMm6lfiUyYwPvkWhIRK1NXKw5A5NfhX7
zH5UbaArzXYYQB8UauhJDtN6wlVIoeR+PcNlrxp/XxhIwF2Yjt7odTB+ou2kpgaWPeE/1UrjZAAC
RERqHqpYmTlEBSE00FC9HtZkboTEg+PDt7HaDmVV0rNfQ7jiMPOfwiZ0zu3s/klNUowTjMZvv5v0
2R007Gqrq4liAaCDbn7EolN9AXWyrilmq/qTT/lHovyvOrgaC1wAjMhYw5pCTyJRAHFz3zblu4Wr
mHAp6LIGExiXYbzuv3Th1fVNg1QYA6U17O9wi/6csr2/iJe1e4NyJtn7kFpesAiC92cO9CPkC4I4
MtNSt23p78OFlEjd5uC8B12hK7Ev65jDJTXTDlMUuFxni4RJgECijKZnYxXfE2yk923l/9GPIVOd
YNPTGCYKMsIX88J+8tgxb96EiT8djSEF/VG/MGPuxOGIg4mCKQtHPFUEGERTQF+UtgrZ4/FlcaeU
40CdoR3deUnXXIoupyA3d4tRMB4Kp1+6TvYr/rW33okKGzdGXxoXt2U4SD1/jtf1l92LWxsw1xGq
aIlQGgW1t82kkgCr2lvPnaq5fCWyqqOlYEKVGcRjOKb9Sz+/wMp+0if9XFxehHBERpszZVRfZ5aA
/VaHFUMrGVcosChurYZgoOm19JkB6Ba3Bwhyljm8ywnOMNf2V+rFLyn+T6GMcH5FULvXP0gPBYwR
a2wcWgqFXBt98mbB7N2MknYKuiLL2h76S1fDUsvqFy8b7vRaJjtJZtWXcFpIApY1D2Gm4dCggn59
9Sj41jt4kDOt8aiBCY1tZx3Vmt0GLNmK3x7GLuhidO9nwW+9JIYaljrGnTfULbPW4PhTYw9OCeyi
AoUhxisYJy12GmXUDWQ9/ugdvLA7hd7otdr3BH0H48P/fo1evZlNI8cUFkuJmBdeP/wgRWwgLHJU
vDMnCGM1zvpDg7a8LGx7Ow6js0P7/qDra0hJLsa2mMh38cRSUY1/mtAcrRW6x391m/q/9GR26Jpx
46XhVW9GkcL3NUyif7W+stsAF0YEdNqIJLKUvG8FghqWmT6m0Dr8xYju6tZ9WomQIYLC2nlGJ9SB
APxABbW/jRHVj/bhFSn3u3GrOtrVPda5v0EKvGDfEgnY9uVvEXcvo02RNac5/sVAa766CLvBYHX2
mATqvxpszWR4WoTfznI6cgbdhtrYx8euszLIi/cEQDDAKkZ7i8LgZ2Rm74vC/mX9CokPUwH1Tnum
EpdLPDA0U0LUNRyg4mdVCOYgIwRdhMebtINAYLUh3pkrNCGqlsUzCLgq67Mkc4aZG3Sd0lMz8wn3
IEReG8RZUOWb+oYM1QZG37IQAW3psXAr70qMh54YzT42BzNWGBpZ9xEDUAY/tGrrsMPpR06qWaEc
qqJ3L+LJOuptLsb8lWHgi26KShKSaFCM7oyWKmLtLMc6dasD1YhJ7Mp9galssjRf85odJesvlXoT
8QrkzDF7814vRrPrz0Mcf0Ip2iXohe7HAUc8J5FvXvqatURtVHMW4ok2UACxgltSc1kIANBxzPhg
LtZtkmO4zHYymT1Mc8GIG+j8MI19oEz52LgUWBepQp1e4V2PmPwaYyW/IOFZ4QFuSQ+wiNTa6IsX
zbERCp5UD6kpZMb0GcrGbXnSW0J7CslGrNmH2LUUqjCrltNrazIm6zvVvMY9B6vGXDVm3DtwBKt2
fmgMZLLKhkFPcWbfvw20y15QFo/el6pjpTWjwoOqxXqqZHp1HGo2dVR1eMFSH4mTfjP0wSWZ2G1G
l+wjDjb1e3VbrcFNwrGMDeBhGFkHX/FALN5a2KPmVff3XizxTCjgA2P0O7XtTM4CqaIMsjdwmWDs
KAD+BwYbkNvUvExZXa8WYRUaFTXDlTxSDjjYQrl3ZlBw9EbiebFFOGUdhva+R4Ykk4YYlRqurjhW
pLgn9NZD4l55f1teDYC5qfSmM1Kq89j4KGJaLCfVI268MjuTHe9v6pZ43SxknlI43osG++plMk6W
MjJTX+r3ob/J2vLJDBzzTgLoGa3/bjTtemPAFO3ytc7k3mjfFzuSpwVjB/R7OAS4aE/m5QTRktnc
REfamZ96XxZ4l28qGeNNv/EV1j9lrFqiIAn76dXUrZkm7APJFyoNpl8iH7BdaKDXWDwjjQ2/yLyC
6oKVj7NiLBDXK+l+HKeEhSh08XticqKYmSvPc+qjAhuoOhIjw1GrLl80xaZ3HCr5oM8uPXt+rQiU
pj9fzJLecEaHsU2D8slwsqd89t71jag9FyPmxXzVZ5/wExIRMUDEgVvzhpaCGxw52AlqpEXfyQrp
Y+V1yaGMdE6WMWyH2CAWMJm/NdZ0MEfkJQbOBOqiWOr90Wxmpm3Q8nh8JpoOnktaMs1FxkYCs5p+
+kwvOouqQX0PqOew12i/+pseFYxEi7sJZvmqCvMYlGg0Nm8hoCWJ8mtTUGhpY/PWmUwC1UY9NTjR
YW+sSwT9Eur/ShKGbggLscRXs3UJ7Q5vwuJUhytbLTQsDZEFmU0mQEvbKqQ9HiormOCHGg9+3U0X
fNYZfupT0PfZHFPffo3759S7avqBxgxJdFTDE7wIc4yNGI5TgQfLa2nDfohyeBD61+jzU6q95jad
x/60IM7F9e1tGRPPMpA8g0oK9rYqyd0c4hNW8D2xg8+9XL60QfezhZ7ACiU/Tsh93MocwtGTYdPh
pr03AFjjK4zSQE8IgV6tfZmmn2mP7+hc0MNxoyzm8Vs7S68auterQgtU5eh9yjxcYADxxuitxK1I
hre7Jz09nrNUsMjnh9b5vSR42ulraBNbc5p6BdXq3SrKCTfUe49mBdQUeIna1JtfcOjgmanjwdaV
CCfx6CBW0oeE3vQ7JV6cIL5lWCPcpt4gSvB7amXTOJSXXDEypL9+BGkC8KU0sE1NA9Qi+/JH526B
zUUMeIT1IE/7H4Sof++36LYs3/Ic3zZNL/B9JVP99eMpreL+//0f8/9OLWAkcZA4/6gaSi/kdg6e
4yCCyyWc92Qh/GuxDBgmZQSUToy54am5W5qcwzoGL3eSDwGWeJcZ7ufaWu+EpPWkZMCpHeLqFBvd
184Pun/43LaSx/57n2gbWOmQtWRajm252Pj89XMnFeqCXJrIZ0fn0pQVuJ2JgTeIj3rwBxGudzmM
K8j3F13PN8n4mLe8faiGsbtJ+vUY5LhHSpNCw0UC1wtxRS/Bdu9KhDRlv+kRfCaZUiAJ5uOjokba
YJ65tTrbPDWfeXWnXQj1jPPmuCTjhy6LV2LW/+EZef95rZg2ITEPXDTmluP+9VpDehW3g+2+0zPG
RHEchBo7aTdX0cgQ4w5BD6s+Lz0CbQsHGLZrEQxPgfiDMy038HTum4yhYY97Vgln3Ys7aHDUkYjF
6pN+8mq+RPW4nQYkNXFFMKyatPz3q7HVp/3bk2PRmUr1HHqOh6PAX1acBwcmXNc0AprbDan7OUKa
3JoWavWYvFjmuA+mkl4bvU8sVU3ksd44FDlrRC/FQLX4mhrytRQI9fRbpt/tQoTy5IUtWeLWB4Fx
u8AoF8q9uD0oQ5ysH9yNK2siisKZs5UKdcAwZOcrshR7F+nUDsYZxyn59Q+X+x86b8NzfQskxjMh
bLuOskT4txcMym6eTZgX7bG9jTamPxG49NVG5tJ35XipFWOAZNZ9nUVfSFCbKY+pLywTR159HOoC
Tm1x+lGUgfKLZniNN70qWJgjqMF1q7QeqjAg8A05x4lH3J2DAlUyembIJmqDwZRh2UIverZQmMnA
+vzv12n+x3WaXKGJoj3A4dgIgr8tUjkYqMys3LuNtchSGnbJxAG5cCoz6C4wZ5hoKZPpMJt3S5g/
SxEvkBNhpwJ3vv33T2P7Cif6yyrj41gYTri+aYYstb/J62VqYExg5s4u9MzfWKclx3QVAHqNqqEj
ie0mPAgcgOZl3ORgxsQLLcuhrWIPvr/3ANWqwEHK/LLGEbjGYOAXFywD5958jhwHzoXDN079VW+b
UZ5+7zNK4MoI72lTqZ4UL4DOM+jI8tXl0dQqNzqCJNujnsA2DQbrozKFUIeHrvYERoRnPxofnbDj
fFBFdyb7o+ESk2gZcM0JjIFVxk/Wr38AukLIj9Fh5xJj7omhrNtu+XGEd8KiyB36wDScDhC/kHyq
FlhPAbOc2IL4s6/mJ96cy63XRWRKQfZTn+OaKGRajEA6kqX6Ge1+7HFUTSiVsYHX70uniBvtrNhZ
ZrAc5IJSpF8l8/E0utN+HQYSyKMT3OsbpEEGa0qfopp6hDA7iIkxnlItcOcwLS1kDNi1+DcwTdnP
NnUHmI9q9mFArxGfRMxseqokimUmr6JroSYhZnRobNq+f9ONmMZ1qsn5smZ0EpodPysvi1qmf2L0
ggS0f9gu5tW5ok/2WUwOI/BmU0ZYErjTcMxrmD8IYw7xkLzG3pGAEXkrgefaZBLj/NTM8dJYzPuu
TB+6GJ8N0lgtb8mfMBPAvCNfEFAsQH31isO/gpYsL/sk+2VnkL0rO/cuKZxkZwXUE/gMMDBrFrJs
JdCiYqqVlPqTub4ghGIbp7ui4J5OpICK3Y3apZwTe0VMW8RZpHiGYq62LSYhD1MP78WhH2C4qtnm
7sLebXo6pLNmVpRuzQYahjoDChjNG0aoPSpBKOKG7b3ps8SbU7Ib1+y33nJzfwFTQu2qN1jNl/9T
dsBwMPnRD6ccnL1PmE1ktI+xSF/8lHh7G2PazbymK1yg5SleFv/OZITQVsiL7chgD3bRUyp2OSbq
INxMtnoTU019SkksSchoi8/6YoeetKl0zg7+Es53bjAF9wyoVRWZCjVDxFROUZXV5tgseIz27K2k
Al+YkTw5KgdO95+FgSU2G43TEeg8L8h5RAa1lemDORB6M8I50dfnJcPXhrKcXAPqF01CYFdBX4AR
PCV2wm+rA+tYkcarcZV8TglbjqbzWLfPYZI7h8gGk4i7jPgTVUsNjviSIaW6KRREIIxzg1f0UlbR
nUw6TBTJj5nM/E/ZroJEMWneR6t10P6ohE/yaAALRMnR7DvxlWT2rWbE6+5Rs3KMucWahas3qPB2
volMVLEm4nrBSD6E2ArrsUkvQFgx9CgyJvweDnvZDIz61Zl3myS3tAIKgbyhuDHHEZSwd7OFjoBW
lwZnsUnVxIGS0bDqUDIKJkrc5tCY4Su967lQMEKdhY9N7a4Eu0WYbZPsrjsVTSwpUyDYAft+t8H7
sB+y8jwwohAlTqZeB0lahoIf56IcHXA6o1bUiKXTSUiUPoYaoDJ3mlon4Pzg7p/ceIl5QJhQmCDV
akJsO26skBm8bI6hGqz+1zAbHhy3+tQwI0GjA8MN5xgHHUmqnspmmSAccuna8YYs6uqEwfbRNOL6
XDM50atL2p156ceH/ucUPQRZ91NTTHGue5/z4aRXra4M9RuDdS+DAhqkjWfNzkEKlHiuZ97rRtBp
0m+2kzH1at2f4zoVx/9+5pn/UVhhQ+SrZ+25HGphEP610iBZCEvpIvZ3tsHUQXcrVpE++2SoqAJA
U16LYPo+GcsvMTrIUsbsIuGRUOXyHqWIj6gFi/M/fKz/PIlt+LNggoZjBr7p/G2iQwrELOENeLuW
0cCWBCDmTM6L486gSQpk140apcW2kNgIIp6Ru9myxn9yafKUt9RfKwLbUBRpx0N7Q37Q3yqCMEEU
WSgj806RCMv8amUMeQ2ZfKtTLDIUnUyfIBi7Ulb1KDyqEWEQnFtX0ihMcZ5spWtCFGYkoY5b/dXr
bJ7R97+JAAsbJ/ktBI7Ki5t/L4012RR4DpmvUe7ve8T6lvyIVLMtFslGHEfMP5onb4QtYHIv4mvs
0SAOfg2TXsyox4wvmqZrZvFlKs3mC4bVaUZABwnkD2naVRdsUolhNE7TCCA7C+mi9E/dOzNaXkfT
4O2psOXLfMF30KXqbU4zRLKWhkZSdmiqSGozxgrlz8UfPHyYl7e5hGMVf2AKGN9Q80mJ+Ooqe5qJ
kPwf5s5jR3KlTbJPxB+U7uQ2yNCRWlXlhshKQe3U8un7MKqBwX9nuhu9m8UFrqqqzEjShX1mx/Du
uaiMKNHIVK8d5omNVVq/J27Rf+8cUu3zlkXmb6ADWrqabBTnVQSf1nLsLKbyLE/mx3pEYVkto9AR
icWsK3s/T/G6kJLac7FprBY2WuudwKr1naHr3+wel4T6RIV+PbLP7fkX7NdGGu6uY5I0ZO9j3/07
KxSu5ezl5erevYqGVRI9O3H7O1f2w/XGc12lkmr4M5fGx3rRRnb81qLDdV247ubXER6hco9RdHD1
N2uhxM0j/0qg17cqig9RdSl13qnra7deVto1iHU9rF2P3/rK0RrheeOPvBodrzbw65+WigvMRTIX
zQEXaNmNye31hbxOs65fdivGbdo4eOewNCNj2LfXr6+X0R9ntrmpsgmsI7cWn+H/cNE2/y+BwLAM
z5Ou6Ti6I3h//n1VcWMvWoYCDnC0KtSOSH8t2TtN4G/p+thcI47XH+1VMb6ODK9++OvDdv0qoyX+
NifnAjzffXUt/9/3nsEjnENZ4Nt/v+qY/yTNWYYl4dyZpgOakaaff+gDoZIJpogB/3wp/zPnZ7YO
dy1RnT0AUZOEf/J3UuH0j3O3XjZXFY80KTp9Zz+afbVsYxk+X9+YahnOnhM2u7/yGFKfZPC/cdZV
YvUPd96Ik0O9wLPcXoduzNr+p5vz/2OBt9eVHZYYyrRtO/+4OVN1qnrhFHjS13FklnPcig1xD0yd
6/6IASaz6aa4SqytcvbjxMbdGfZ9FuLZuGr/2my+tJj6g//+07bWT/Pf11Zb6GS7eDxcG0XmH1w/
mZeKipdRBFFYvtjMSJY1geS512kntbBQ1m87prhY2iBErXeHNEVUz9bZN1vAsiYwVUlikIfxWDAb
3Oc/61n4ukFcL/nXiVQl24cxTi34LXiyr9v6VQE1HEBZboZ/DEPB5fq9/a8glPvv8vaj+G6v6MrP
ktMkFQ5/AZD/55+eUajL4r/9X/5LUuX/jxBKjhf/NYTyuf2Mvz+JxPw7uJJf85dDabj/coWus3B4
1HXotuAwMn63HZqi+S+M3SwpHFAsejBXQUQx/1thk8a/dAd2pUTrEq5nr/DK/+RQ2u6/HNv0DM9w
+GWOY8v/DYcSvemfpwGeVfe6riFXWCiI/3iXwI/zpaWu8ut4ALIKS8folDqPa+1SVzFsbgFZiwII
hKanDyWzPuIMvp4My7ay+oSmvIU0R5mRrnbpFsLYumG4+WoaRXbEqbyt4uKp01iyFwpIEBAeUx3d
wdHVr+wRKMyn05cGjBkiQEV2hg97lF0kcQWQH85cE2y/IgSPw3Og32IjgOWgoZjPDfWShpGBgM43
Fn1GeGf1jz7KU5+6QS1hqJfEGE16AxmayfBA9Eq5m95K7oYmdh5Xa2dkspfHIPECLcwbf56YWS6h
71YVFX9LOTIRpg0GgCDTlozRMgA6jDNUiRGOk7hR9qLtEaHCjkavqr2VVTexmZ8LmgLwmXUE7HOB
CIf9cPbgpughp6nKiwEQgVfbdJP1K8rWckV5Eq7zY9YAM/oqB1dcfgmPgODSxj9tW/zqKghm47wI
36T6IaNkIzKLO8l+sQE2fkO4ktXEHbZhR1UYjJJclxBBHQ9W01pMT73IvjaWP2muvVmE/Lmntwye
plOrz5TugHhk/PyLQvdDaO8y9R2nI7QmgwTcHDGNbaGEWR7wR5zvSACKPmyD9ob0RFUR/CPVv7RU
Y9fl9G47x9kTH7wJzlpztZthSZ+LycPCmTITmZtx29EyT5psZtrk/nZtnGplRlysi6yHcOx2Y1O8
Z1ZDnPchz4ynJMk4HmUmvRS5+sP9NNnQdfWYjmvkpWQYzxFj03jY+0CbtjsvnAIlMIKJjNOgDWuP
lbS9K1ICr92QFIFM+KYn78FZaKMecqSExUoPoXdL/OGlaWGcwT+hoSWD21Wmp84AlMMnPJwLnPuM
KaNgLKCyjrTRRA7Vh3VCGCAveSpt7bsUKW7JE0yNt8gk4UhkHVrT8i6S5aRjcvdDb7ipuugPgeLL
ornq2I/zEfDa7MNPo39nin5XeY8Vxl7w/FR82tkwUahXH3HQrJQSWlTLbi+dEYAC/QmuBb1atD+L
Fd2Gjn2gqyHTo5AzuI8nKznQZ0hoNK1+VQv+5TSfQoyEyi8s2591+guAMq9sVF3fFAtdlloenUpK
CAyLDIwyuI2Ea5RZs1cvcnKo+Qvhhn6liGrFLvUufU0XUI+aKXSQI7Oxai7mKxaAyxA5lx6NrJhc
uctnymZhnm9LqqOpeBfTDnYtOYG5zjdLJt802QN96sTdUjXnaKxuarfyo5qhlsxAJ7B/az68DobO
oBo3RU1cxQKKClFO5lsnJgwQw3yawPFtNe74RLd2y1fuxGTo2hWezuPUZNlNFKUcKd2Fz2QWuypZ
jJvQpm8t5HwOaKaRxg67LpmOig4KRR9Vgv/R1y5iKrg1TJdIr4ybNIW1jQcOsmN2EtZUbMHkh4FR
rqVc1hOtNdYhSZ471jxGv4KsrpH9HpeQ3oEeAMHkUKrYu0+D5/V7Xa5Iq9Urq1kK+rmpqlPa9Kdk
bIeD4zC4HxYPIp2C9RamZ4Lxtr9Izi+Nk590ys0xhsFYC+V8R287fSs51G69oPkX+QvR8mCa4yGc
0Ltt60MlzK36Eo78tNxde6ll6B6tCb6m1CxEJ26smF+QBJnlwhICl8PNr3+leMf2c+eZwldidIX7
OegEwjSvewr1Jdl6w6Hj1hytPxTpUnzr2uCOrPllCsdH4hiri6g0LqaGQ2/uu+lk3zaAakPbuK8c
79aypk8rSdvNYI40hxjpipSAcj88N7Ns74whGvCldzu9c6D2D+btFDfl3rb6r6KgtH2AMwMbBWIW
/eygBlCGmM7DYPEm1qlhGF+E4wZpZKwBe/xAteUW5FO01LdlQbHOMwEhEIIGXAtWnUBzZX+XluI2
XMRl6I3+0MTDgxnDalHIPxjLLlnau1vpxHf6rP1COrQ3FnSl7QBIbkPi7avHi3FclhrmgDHsPKrt
C2DB8MFMdj3ipKZddce6ZByB+MkZb5QzxjbMs1UeMegehXbwFvc77aEz4T9eArMQOON/81yojcKo
ejcA/41iyz1obXXXUJsDygzr+0DvYQtQMBUIdWkGyVDeTQ6AmbDF11s14UvCmthnbrhPx7Q+dqxo
1AWdJs3Jt3ESHuQ4vietuXM09Nax5VIf6zHujaSChJdCy5pw53clBE+VrPPFpoQ4keAXleG0l97y
o7fjBwiPnESBgYEuemxG+05zC3vneO4x7GIXb4f8KHAQI6DzU2Scejas/pKVQ3bovbOXRMteG85p
7tzWMk/3CVM8z4qPhT28p9oPnun73EbrnEjsbNvSeBKiO9J7R9tP69DeRUt0ZLuvpVZmmzIH8g+0
92CI+FFWIwGFgmcdGUrFJi6m0syD0abZisLg7JIsUIHA0T7JynkuG2YgYBjXkVhoH5qJdbwFsZoV
c3OgrcG3OmPZXbklTdjZZ1bmvQGRKnAxzZ+pfhnvQodXIUUDTN3M+Uik3IoUDOosNLLk6T7vFL1g
nXaiUQwtJHOfCcROW4zZBDwExCu7UoqEQj3v3IHSnWhR+raAe1VMhXkYLb6GCX8hsvlIEWL9jkm7
8fsEXq7iWMImPebHSk+O5ajaSw/l2aBQEaUStWBc4IiqMrwNdXafQddiuFAs8LCw2mk0jkusPnDF
UFeYA8wkrX4zJK2CyNKrnZVMNGmMw2U2UNJUSil4NYJ9i6vmpsc9t6tCB4locD8qCwyvkWE5WzLR
ByMNCLz+zDlntz4vvAJ65HnHhLrkxdPnYwtUjJAOW7YDebIUIBoIU/tV3CSc4sBkJGwPgZOV1EO2
3cpuIGfmxtROTLH+iAz8Y09Rflt51rsL125PcirbTQ14CDZVfELdhQmbvfPIavhpmrW7Jp61G+L5
+3ap07dmNXLGpU0MHYerny4OxC7Oh0Mo5jtMmEQTC+Mmkh5MD3ubLRnFDwaBFjef6AGI5cGIUyCj
HXGtzMOXkHq29/ePKDBGynJFWk1iPNjcQB/Lpd4u9CYfRDgCB5QU0CkJvNmGwlDML2myhmz0U14o
DH8kQB5t5itgGeN+pfx5/kRg6eCNzIkzK8HtN5IlKUZvJ5blScwhcM86zw6VxtuqFeG5opzzIN06
OmX1lyhrzwdtEJ0cNV9KiuX2KqWg3VgGmnrdFkM3Db79eOGSom5a/Fr3WsSrr3p5WSz8ljX7fxqm
eCf7DnwqzaoHo2IeAO/sg9vFcuONxk0dq1O22OpQgpfrmJxsbUs/6kP1qIeZe3Y1TMagbc4g68sg
aMO6PzuJEVMpD0Y1zNv6TkuiG2IOBF8IzZ6FgAOL3Wi1k1DVqtugjnXddHbZEPGZNMA2KmgJTf7B
FwopsyHzWLTqRBDwOzdSd+spjOAMNdtzasdiY1gCm5mTaPvQ6D/bMWGWaWgZwT33oLBIMp+qDYKs
NKF1lX4ySwCmpa6abVNrd2nTpYy1KMwGx9iPEmtF+a2Ta16KlZdJuk51l6IlEjwxu9/oAsDvzDmr
TLXXqkUSoVqFa8REXVNMS/kEl2NTWs3ZEfNxYvKv8IwQ0dLfy4QgFePyYWfNoz8VkxOIArxEF017
u/EsP9JYhgfBaYl6qahKLtC8k20HhtNbW11AhmEvmw8OE9RdaEQbSaSLowPHh0bskoWQcVES/pu1
8gRsEv2qwQcgoUC22Gt7raXWh3tMCcEIs63x3WOPwPzxzXk03+V8f3TfgRa0s1Mt8oxi9vowaB1H
A+RYLOXjTdOF3BHyV9gMIDc89ScxYGvXTc8lyVy6Q6n1IWYECxQzQQvfbnQL+m46fwDy0ecNVBDc
zCHVtj2r00arArQQmEOVPgVzxIuXUiuNQw/oAyzJP7ndMNlz5oewkndVNPV+r42vYWPUm7mbX7y2
srdhQa2XNhUkvVw3BdUvjvasgUOeaHOHNgDhURoeY6koGJqOhaBqngg2zdzLLM0Tflv16bYa16nb
stwRyK73k/BYp8fsIlFzQhkPT0u+NjIiNscNvVCimz5lDUGoMyvuQ8o+9T1cNpd66Jm0fkpUn0vk
uQceXTK0wHT1Y2smMStOyY1RUpiiQR3AChu1g0GujEM1QvV7ZTJPd+2VSQs+MgvDM+b/J9ge2a1G
2Sn3xB/7xeaMGIxViYWRJrZ9XImdbtE6k6VzMOnt1tgXFE5tbJW+9DE8AmIBGD8azp4tEuz6FUwM
z5lXloDXkfB9a8ZekzMlavkBbFcObV8vXNIn8bHi56PB1cBNkPgaR/s7/J0Or+NE+r0d+R76jHGs
A4JOpThaynCuj/aCVFXL394AVswoYFGP4WulZ39yh3PTsl794+8k5++jkUY8a3hYOnZ2GZE9iEd1
F9mlB6u3PensrJYD0zRKLN8UxcMsWIqJN5RWGe6arv5wNPu9yTMSKuE+mUrMS/UODQ/ga0zVzTzM
n+1s/WhUFVYxv26ewKmSmAlMAduLayqzOskrVGQwtyONL+oPMgvNzV3t+nFvvrqYiBacND7ojYch
pbMpi8a7oUyto6e4hib6EMI9rYJK0lFeSrIHoVcd3UnuLVHe1xnGX0DtCnSw9VkZVUpCCX+zYFCb
SiohyZLam9wtmBhwmPKZAkg3x9ld4jD1wvRu0u19ltD0iYmJxjIECcD1zxHo8Cpz2Fo8Umfa70Zm
E6tR9jU45OuKOrmJ3fUWYbaXMCNyo7kHy9Fv266iDVCGINRxTKNv78G77502+pB2jZnGzn5Niwel
2J5+12HETc4dztpSfZBSjPzBpHe7NMlmN+x7RV6+dLHxFXkc5y3SLsAdGbNGWsW355TPUH1CenqR
Z2oNdSQZc/xP3DhpQ6t5/4YumBpgp1qBP1db27tNFe2cHA0lKQnM9E27UElnvk2Nfeeksb6FJnQ/
E80dzOZD0WVKzLDs+TIGxkOi4QTLoN3AESJy8+BacNAXA1dJL2CD9/nWsp0gLxlHye5+cr2eYyu4
eOqR/C5NtzHXarLCwxoZpwtBFK8lI9D94JB2FbL+Aa7ctAhQWZHqsGqflDItXkycFMTWqRCQmJ44
We8lQpMWeTQROsPXRKXcqeXMiiE0fs+yKN3XJs3OrSsPos8ZMO/scBm3WmjNfknVU7pUuK6hQtLd
oX6bRn4nnRYgdmRvNXQ77AD8ZzFvCkvZWy8ZDSJzwjqVBMBUSKlzN9AEw5zgOOsDOYkoL4HTJZB6
7DWfG6p8W5Kp0R4qZkEw4UFY4+3r610a88Us+fQ0ZeJPo/fG1klpWnZNzad0EsBHFNhWfh5U9GUl
WOxUgsyxrAXSXI5748ck6L6DiETV7+jR9tyyWVZucx7a8hVTGBZWOZ+Rkh5HF/FGpfOGpPEIWJUA
ZuHhCi5IKu4rOLFNlDjb6/9htiU0d5BiZkSRh65zCxfC7x0IoDCWt/HYgC8zIOaa0+qqCcWL26Ow
DOz5nLbb6sSh/wa083xkdvQIk69/yfsVgV929baAU9szMnm2jO1ipotvtfUI67Y/J17D/qtz2+xx
s28AM96JLm18IALvje2Q/WleZZbRKWjetjHEf0j3OXSnPgegk2Mdh4F0y4mCFUQM9FuhoXWKeSrD
Uu4q9nucOdl2VOmta5ModUJSw0sJcloz/4QL738uR/pOS3gZxu+2fs/q8jhEaR40LQVyjBoChwU6
ULmz7Isiug/7Wd46U0H7aryXpWFx2qifoxyNSNTRPZxtjUNBWvBdDhsMLRC6gADm2KK2ldntuVl3
osheyQrg2cC5RMl5QnI3ni6xvUCMI26JfTHaimUgl+ISr5ooFxn499uqnYMui8KDMG5bl33MTVdH
sFlZO+hEbyy0QZY60Q1gv3tqnOLzSF5jNynCofMy/UyJdp5B5FAVPNFJ2bhbc2BtW7u1NcSbTb2A
8lhg+UU8F/fTLAlzl9SYTQl1kGn1JHos/Uy/YjLYeNQW/TOrsSQwJ4t3sobiFEKGB0kaB7ZAn7E5
ac0da7nZEr9aarGv86oA+Hl0ExJ5oGtiEh+o182KWMrx9WkVHPqOJkOL6kHQe8m0x7URdCalfoSk
3noDih2U71Snrcac3iy3jAMZjbqf9nSpeXZ57jIAzDWnOuFQpZc7oqM6hYvVkN6X6cTCym/Mn8wG
AYd7J5G77L6bL4PjvtmLxK+ZjMs+o3dm0wtkTfZREcf0q+nl6Au7fUuzprhRJsBlJ632sqFueBLZ
mdvuQ2Uzku4W9a5q/FO4PV7Hofsm3d4ZJbtMHt+EslO3mhfejCB3nDyj9niNTAAN2LDbf5QAZQOj
5yCWFjvi28U2r9u3Pht+WntCYO+y2xTVZ9d5zbtT0oUL0BV/LSFQCH+tDywc5Y+KDw7nGXX1oxcs
WVhSK8L3HVbKZ3hOIBtBwRfkzJqOn1Y6Tz8jrL97M9OPrFsnNgmIWtTIhgmIMQ/aSqwRORoN5C1Z
4MEvCbpTArODCtEEAw3nq9ngHn37yegntrEKTEjmaNR50mmChWtCOcvLk5yL4YXbyCGyXMC4ZkQN
k0zBhSU+EadHinA51urpD48I/Lq2WSC8w20V6DUxFxZGIFT/6iCSNEunWCUTfsf2dsAOiviDRBZU
Kk+4Y9aU6k5x4ieeca/CZEbL4p+m2H7XtZLujuoh6yVE76TX/DbTvhah7gvJZhkZKB8u09hoLHaT
Wd24AzcVWTrgGdQzSHQA5Gaab2fnXNYUH+ZwyPIyzwP1xPQUgZ1uqHVzpOb41RQ7L0P804tOAyE9
40qUUUcqkWE3XcUHezGB0yExbPQypkthzm+i4UPWbhaoZNrFJonumakDmWYNfje4juIhA/Pja/X0
YfYc2+C/g2Pq9cNkxTsiM9pmmkgVJ7yXRSTyU4YVzUsq5yBa2svWx4MbS1HddR7WtE4VNzoY/5u0
nw3qK8oGQtfsh5oHyQt9kBwHpxQMIYhwRLKjPqv2Wok3eMkMeiS7m8qyhj35hbvECJ8d1ihfaTy6
dvRpxRApUACzzYDlbi+1/BkC6dqaxZFBn9LHLsxZVkZV+WAjauK2mnfQBLDswnXhVnT2KU50ACNt
xKuPoNQpAg51XEK3iCn86VLTr521zWY5qgEzYNou5tHiYi+M+b1qKRA0k7SAHzgito8XzgM9RHk0
2L6cycsZ4SOfcAOZ1JS+lsobdgBjWxrl41hDK+AW9h6Zidq56Qisbgq6UDNO0qGdYQRiLe7Y8Dgj
NuJMOM8FBOEZe1ZuUH5u/qbcaGuOVrHtzOQzt0egpBkFNfpi3RGUw3btdjyhA6K6gfaakwFEi2lz
sNELYQ10CcyEeVb6nTUtD2ZukcfuDgSOZLe6RclJHzNvfDdF9EZiB8Bl82Z4EDIZiRHfbvnVZvUw
R+KNMAdTq2qN30laShLOoULnmsFZ3h8oBklspoeQZjy/6uDut9SMlyYHgbqzFt+kG5M2I++RdMch
zxmbGBq/eMHcTPSZ1dblHcgmbiuw8w1QDCnoUJdbmqJUK8D5+Bj/0e0IVWZJBnTwaI3eec1Gh3Sg
s+PWxjkdldwOYE42I5U6riqIaqdxdWB6uSsX9WKDNEA+G3aVmb8ZVGudj0PuNBva6anI7lUglkbu
3ItR6V+476n+aBlSElh67DSt5TAQbgUtXMGy2r4GitBwxMxsc8keuiI/KtN6Lbo7y2H0GVZ4m+e3
ocxDtDUdjoUpH8cOTxnLQeYzBwjCIvXuO9R8ama9jhGWPub92YjsYhfWs+VjknjXyX2HMGdOicHo
iTg6f3jVQJXRmxd36p6N2RR+XZfoYhVRBD2E86455p6FhDqM0bpd6KkNuInH03bu6XtFngmoHeKO
xGUDnYpAdPNWOS5uyuLockQ7VZzQJ8jdOgyq3cizOIriI03sz1rUCtmd1y2W4t2tjBaHBp17HUvm
UPOoNBXzqU4oKxgBhnJHyspg0Lx+mzJI4uBePcl4IgQajffo8xcJ4tQwOEs6NBGUYYgOGjvxvqGd
jyz/O+U0N1n5ZyHwWg9qVzTyLS66Wx2ix960s3cqjX/4zkm2TeZTpLj7hdbwODPUPAyR95M309kM
kayU/GUxvwzDBjBJf/EsFL6sHx/VnF40Y2an7X0nB4uTCThaYSzBMo1chD0IKlFrvekAZGynqfxy
3a5W3VYBudsoWdN0ZE8kFGodNHxs3sYGPapJbzBqh1iwN1pdbgwgrYkG+CfJqK5Fst5qY0KY2KN9
WJln0RiA9o3ALQCgKNcgomlR7Sa06caumFVUrQf2Tw/fWsoY/UW33hKAiXalc/JY0rsc5NFGm+Po
lt9gU01Vd8YKeN/Ny1c502tomQzNGBS+geAEKExY2s9qLDZQGT+7pT2Ncx4G7dT/5J3WIABwKPFk
9qLL2jyq8EklGolo57twvPJEb+obHuwCc7cBEm80AATPzLVGNj6OaQ1bkEZbsNVlWVDDgyHyZv8a
StvYCqNFu2XRGLwvmDXHUfG85rPz2XSNt2bOf1F6YwepWoMHMSa63sF6vVj6Q6TT2i4JVdHxAuou
bSBIL6L+SMsQ8SB/Xjc4RHHynAl1hXsWhaDe9LL7rWyI7rJH8kxNnJLx+GQ1ybzPQE5WUl6Q5HA4
VMmJBeazVaQnY/z1pnDR/wtCvoKch6kw+Ws2B3RjfG1yTSA4ibsqVg9wkN5swdG7MutxTzl36vet
ecqjkJOQrd24zFEacJF6R2VDA8leYHRy4xCBLkT9ahbnaZqMgpoMeGZlxqHJAIdutsWr6tEWMs98
y/L8B9P3uVr616QoKZ2LSQvSwsl3O9+0HLIosNw2MdYCU+eMMQFMRjL40lWmo+Af07n/VBLtu/5y
iID6DjyBjWjMW6MuzqlWlYdkKT4r2V06Dz/7LCMdCygmwWHmFpVAleEpb8tt3+k7lr3+OGjhnXLd
15hjldNrv5rQW7Y5LhXfaalwLjAKOySUqM1AkCgPOryyjX4UeNp9vegB0nCt9rupCiyZ3ElyRxsk
1VMDprh0S+zQmXYy2nnXVQVNWIT+6BDyNt6YB9MwxkFYUhRDkaZeEOZta4SaoI41g9+QCKaBvNQn
x6hbDH+yTbKWSv7A/okDazH4ERb5fTXZwYiNHI438amcMQZTZoqh0gAGAW8gbTL8vvlxit1P2YvT
5DCdGz0KBDNu+ltLZxbfR4CuDGywGXconHfgJWZHP8swOs4RYB6yWVRKjdJvJk4X5IrOneBKIDSm
5oaWfo1Sc8DcQzav8+7XxLOzM20+Z9srKrwwFUWC+vKRVQR7VaxyRshc94TQJGywlnEiSJl+ckmR
NJTBATpldd0NNRHjNuPiDlFlOZjOZ+U40mdlzbYFitRWOJG91/rsrbV0zLtJrAjNVPe9Gth3WHy2
Jnfpna1wuScqDZI8pPCE5PgapN+7GoQOq6JP3Go4wuZ/mjVnT7oXPZNpMOqxydDBqWBt4O8BJeHb
rEx8/9YSZCJ7UpMLzGcEpobQwLauqJ4x3fA3hXGyeps7ZCCv4xA28ekbc2depsh6XHRDR+1Q3kbp
wGSidXmO2MC3pIQJA7tkGJUdTPgJGBJyJqMoMwhF7SCL3nWt7P2w1bcNCJoARjdAoSz2YMqwJqUL
5haDyiFGMzyU1HZu6PShxDomywsdK9rYMnwSjCyrUqoAOfCt0BRS0ITC0DyONpmBLI457qjuR1b1
nRKdRNlaeiTFhSA9+ctZphF42b0yo8XHVTH7haGOBnPqk9CMW2MyX5NmpLKgCHezNnzyk93bnqYz
s14/tyhohv4jzFEmaG+A3D9ktk3/XElSKX2vDeNWzYPpkxTVAXFNwI7YLovxVDJB67D6bL3e/sVo
B7ikC020N57G8BmlLfNn78swj/JGxBr4e0t74gd9yLTqlYayr2WQW7NfO4O4TZo1Y/ca4+YG+xcA
vvQtdlaaEa5atAyTwxGtF9NkXVqssqDTkR/LxaV7BvgzIeVqp/fZvXKsG7IynD9LyeMnvvSWwWbp
Kfx2Q3hTZ7D41utUX3NHsV8oyIOMJ3E48RJyT9+OY4J4p8cqMHFM0SwGpaS0bOxoxpfG2ogdQ72V
S75VNhOGZcK1U7jMYx0uwfHyNURd4BQFBjmDL71Z9Etad4zQrZcuJF3ZasZN5rbfNaswoD7JlTOh
jTzqtQcKvH7SRezzTLonFZLkHrpnblJOSyMOYcFHkVZ+x7hGa8tbqSNtmqO0nkcCJp0AexSal6Iu
CnS/9gO4H8k8NyLCaBfnCjbVVIh0lw+SQHK1i7F8a3xnPp4b/MS2YQY2AUAf+ATBnYmTbWnNf9kp
m9hro2DBALxnHhcPebUj9ttCwffeMyP6Si35OmKqMrzyzcHKE4kv0HhFMJj45kztlFY5ROKyegG8
9YlRZDpTueZtPcv+1Cz7CbsggEzKBJNFUT7qyKOd2Bx+VnwUDx3LCWuMY746Nv2BXUUJXhybrb8w
WbMNq3jKvOkLPRX4t23d5A4UMHbSr7m0NXgCdo1TZ4AuN0ynNCoAAkb9n0lDFUdqvmnWHxCLX7ym
o/K9208mQJQ835slpjCaAjg8sQg1bu1udaD/B1qAdmM1PPbAlaDYIWTX5LtLVTS+OwjvNBEQMRdU
fMyPHJ+wGjLe2rerLUM31+Ueemfc8n6X+eJsjKg9uqWmbapxebYIA0bNeKQyCyegFHDs02FdCZEU
Dbv7Gn87Le6NOQbHrBmh3Pc8VRswiAC4OGfczhNNWRHUTiqSqmJjOCVLVF4BamXNH9luDd3gyJjO
QOixxzOA7168MZ440WTjxs3aCXem44eF0oI8SWMKxTMYfpQMwBV+NFNb38QiMjD19CZBdUnxMk8c
A607MKrnvGKW5pn8UcUYQWfiEhbi5d8sN3k9/JpMxiUKN9gGEwcVuT0UgqGmaqwpWBUrCk2Ip4Nt
wkiYqeWuyBebC/vYrRWyOpiU3/qAAURf2j2cu2RXkbjWe5X6HQcORFsvKOh1vAidD8Tk9w24WUO0
pJrAAV64I92ZiPhQiepTSI+bSUczZCpwTnWS5dVr7VtGl7u4JEmhlzhHipC+hbjAwSSn+iZLlxfZ
lMc6FXw67dMwpLcpJwExjckFF0pQeL04JhHHF8vhwmQ38RfGnLdCmrdjQjNBGdKfoJs5+RksGYWO
ZdL1QoJxMK6VZxwhcIK3osMwWOPJvI+nKXkzYgoxaoUaIKOeqiwKd8uhCEpnbLkjyXMyNC/hCHW+
iQ+ZRIwryKTH7Fe7iW5zkoMu9azM/XmyE8j3Hr2/tfcnn8ebZEIlrGHnId2/OEO8VoyGCS1c5S+i
YYwlI+dI3ntrKgRjWyY03Y0TmAynPDLFEcZaAcEP6KGjkKO2nqv5LSQShAEC7wA6qzHhdHO6mrha
C4Ioji9j8jt0ZXWsZtQIhdtF8x4hvkTE5oA28tylHPaOUYl0SiwKeXWGEthpy3boSQwkYbLFPlgA
apOKRoEbnOagccTKJDRpY1sPDpPdn9OQ6UldcZ+WU7bFRRtRFZkouF81CVGAA1YPRBUfxrayV69J
D9OawmRcupywQty78JZxGjLVzSIcwQyB152yO9Va76KQRXC0leQaSSEJZIFvkYlHrgyc6dv2SCfD
BrLtY75gvsOAxCGPzt1NoY7dWD4U3gtC3tqspjOAYfvQQse8QynkMDeVtY9j7z+oO5MdyZEsy/5K
o/dMCIWkkGygN6bzZPO8IcJ84DzP/Po+VA90u5lFuVVWrTqBNHh4RHgoqaTIk/fuPfdHJYNvVY9y
FlnEherpMMdNC0jSoLFeR999jYmzbTEeQu9w0fPb9Dv7ltGQfB31niOD+WSK+GeSDCREzVFxbVuR
qoCEIXZ1f48e9m4yIEgxVo8sIIrQW9E6+yONKJ0DWS7I1kvNdEuKKeeEFE96DwEuT3uuK9LwUGuM
MCu1UaHB40bQgejJrRmVxfy7n/ZFo+yFHiL7qKYE6W9IPGiR7WTsdkcxJjiU73uBedew2+mW4ne6
dQmYCipSP5mZkFxlj2f2rHMR0PfwCeNYS6s/Da3hLVSU8AdoM2gHZs2Cbi0ZqjXHy7btdqFTvKWV
x1uClK8nVgadNUEyzYCcu0Iz6Ws57IY23wwaEeThs9vWR1svHE7rwVNfoE2t0+RFV9WBGeNjYqIt
yeLxzSZErSGA1p+aU8X2ZqCKHcmtBSW287yWYql9TWwmjZ4HQTW2XdKyBs4moXIfmsi/6TKQlWlN
96VN1PeWkp9EnIA5tvNa9h3Kw7RgpEcDc2YSF9Bu92Dcly1QvTiM1mSgH83YXpu0FzwH242fkuKV
Nv2JpXLgALVDwo0emxkNC2odbFEzLt0oTFeRxmkwjCwaBFP+plkpnEAEzaXp3NuWfzuZIZStgdxD
dvnnAfLPMdPcNQS9ZlfFxrwRzSOPCsmt9b3ptXHlASZdYlQRm0CTT27JZeHmggzscVgO62vZStjG
wdiTyc2pOZFIp9r6m2z7k0JvhCgP4UEs7b0Ma7yKghjgmHKVc0G2NHRa4n5y6pOElkRrm6vK4ThU
9v6Tls8jJkY3fWC+DDUvrWYLNiilljEhOPtmyn96keFtPfgDF1GhGZAc2IQNpSeHyMK03I3tsmhY
stCJbWgb7Xnjb2TJ0LhMWXdKpmtBodFldCwC3iObVRoQyGjif6OVyunWTOwfjukBfHcUqXM1P8oB
QoiqgqemN2EdiKtWGMYFw68fZhK+euFgr6vO3HuyI6INnUigTCSznHJo39O1Muu9u+vTcDr4yHaX
JOcpb7h2A57GOKNjN7p4AIRNJC7MaXC/KCjptMawOBQSXRhANz60Z+wGaQqEOHQ2o81UzZoWXUH6
h0rRDOCeJtzSEyfLQxjW0s5g1JL4DOGrYOPGQ/CUnC3Kc45efR6mEpFthRxpBxLXyVq279KeHboo
4tsRUMQiG7Fv536wxpBAD6rbh1aLmAu1vmPCSDaLuZe6GgcgGsK8bWqS9gyUvo4hsS54gshHLS23
oxa80j1ZppV29HN3H0XYtfVIp7bAEMAM1t9ZXZ8voOIG3Wmom7/8MLzV4MTvUlTR0zw7yYNqgCYO
A8sOqFjpV9PLGOMdtdldkafN1q/uYLXjkietIzBnATQT+jHmrOoP2COl4sQyEDuUF+Gl0rxgGbnB
N+nojL42ZPGlS9pNqwTIOZDdaFU6AU3G5C9ssTSJoKrSxl7g71RLPcNuYMhaXspBrT3wkXt0ZMfS
ZAKdw+xPJ/u2buPNIF2CIAlTsptoWjpd/DN0qeUznVXKnSU+Ut6X0wRUwd9U/qLRHj0d5YMnPXIL
c+j3XsjUJWFTGku+EqbV1SZP8HIHIXM1Ia9S/ZyTijdUFi0VBmAutPO7wbNLntISLWJHbuzkryZC
I5dFYdM9j+UpdmnIhdOjNMgfT2ldOMgFddWuaspuIl3to01w+2WSm89UZ6xRFIF7qqX+JogRyRfe
sGXs2F20Do5szswrRNLf6yLRgW3HB3+iCA/CBxSTwKhti4MvHnqBhJSDEiw3VsZ9YFubTkI5KVI6
yjwvP4XPwuCUxm2EGoXT8fegZ+sxMiQyRKdy+M+LbyT1sqXBeV1OnjoGk95eaA4d65GdAYxlu5y0
Wb+md4g+QSk1xnctM3YVTJE+xmoim2yTE0IdSoAidqe9NBG1cjvtXI0RXT23SfAqbWuZTRfKTogJ
j3C8q0Bfgmqoj82graREg0QCybDIxUbBSmHAEgLHoUz3G+u5T0KAMu7PIa+tk0TjKiq0HDFhM5sC
mEbw2KbBvmTf9Yc5DEub3pRNVK8Kvhdzez1tE7rtC73zvP1U1o/4O+iS5mvXcl8Lx0n3/75N77/j
wPs2/K//Z+X7/8qnh7PtP/bprcMsS/7KvuPLy5qwGXff//f/tPk3frn0DP1fM2TZxQ4Pm0gqF//e
3y4991+45CWeMoHdTvBP/V+Xni1mA58w6QHbtoULnb/1t0vPcv/lAHYyHDW3kRmKq3/HpffJ7yqk
sgkTwi1oYxQkbeG99ThqpT5E4ABXaRWBOLYcaA5MAPQYakxtjU8Nlc+yMvGriPIh0kDvemNerEu/
8y/Ctp6pfwN1mKaML5gG5oxS+N3vKpRQdPqJejVnH+FHqBOjz2R0MiAbRlmyMXoVDNW4WClW8Fta
OrRs50GrUcgZoWh6+/OPXph//YrfGNHeVEHnn8yBlkVBDOc6tck2QZwyY97dJ8/r4sM00mUqk2Fh
DLp51cdTB2hwBnxM6KV5ueHHmmDoOwdJTmnWLVYJjawvuHRxRN4ZeTWbUdCajwUDqGCEComw/Rz9
2JlR8sjJ7JTZmXYKtfRa9XxUJEEGhQI+lD5wrx0diUCAsnX12wN4/esu/Y+sTa8pixsgcvIjEAL5
rwFx2cDLOd/Bs3X7NyIWqF+9UulEckbBFK73WtCU0THKLHdhOtBTMq+uWa4ofMOQE1PWp4DiNQPp
VjGASBUTBQUspVpqt3We+ieNmX2IyHmXTRIyeA2lrpqCl//Kp8awKm2LH5xf3z+M3SBbgUaQTz0R
xjSphOXSJTPdHxq8ClC7dpEeM/+L+0uE0JseEeWRhGCEXSkEnRFHEgP2xeT6xkOp9oBFFV4uMviy
9lTOycohzbov7rTx0eQqpMN7Ki2D51SZwLDef2bPCgaDI1m8Mu0i3HgR/rl2Yr2vw4A+Qtcf6ZaO
O+AgKzUgTtIZR2l9dl/Y4zX5ztRMphbdanpowe/8niUTQifT9Q66RgvKTjhAJMUqJuoXFQsAMs/i
bVNd8xoo7a/GHtSyStpoWbgMIBAf2BsRVd8czOrYRaJbTjj0jaBkPJievLYicffFF/bRkz5fPGsU
1+1YzCnFh9XDKIRJ0sV88fWcGuN6/d42CbDp0vSu4tNdtJkVP1YQ1QTNZXTMvrXtc4Npkuj2zMKZ
SAQePoO+dS8dQHagAfAn0So8St+JLpuSmNkvPvLn78tW+EcNNE+m1KGXvf++WoTDlIVasKLU3FtN
P9wYQX+VatdmXVcosWzrMMwkW6N5bJkivuoqJI+wsXcaa6MIXPK0cX32GCeTwg+3jMt/2p3wTrlh
EyAyzCL7qnQ3oq0dCI20l6VR0WHHhJUH3XD956sxPiIYQNHYuqEsqHC2NGznw9UoAlg6BFnhyinm
eZTZHjvPWaWW9iCsYnqi90X/pQ6up1rHjVOVwALSLtHu0pAAM4+RXpF3HphxfmSu8e2cxK0VjX2l
m35+o9zqlh5J9QgIcvYyF/m12W5SYXTrLqi/aVGhHvqROEd0TA7PwbbvcBdHbiF3yskROLe0f8oA
QQXLWAbfFb3hEDMB/XfvgmJ7cCUbGaEUjv7xLuhkr4suHy2EZF0KjZq0k+3ZZiENte3T5l7g4wza
Jn7OaMavc3d4mhqv2PhMeLaNyWCkHTdOkwQvJZnZtqbX91Xk6aewg2io5t83ZaAtmjlfgoeTsJS4
pINUW0fsN0jU0erz4wG7QXqku07XYCC7mvhZtPbT/NwPTnzna3KflZJppwjVFb4/9RV+5x8WfVz9
JiUBj7cFveL9o22NI2p1gdL4/ATS7Akvz5tZpEn70IEk1C1p7HCu9JvQzm6FoHtpq+jmz9/GP+09
pqOUsCxlgghRHz5G2XakRExqhgBxMI3MR2EN5kJ5SXSnDXdBNRkbNyr1Sx+BAd0pp1gNGUFeRY62
R7TGXnc9QShKim3RgvUX9SOJNanv3us4RhtMpN8sLw2/Whc+MljYMS3B/yjD5PxSzevGbzvmgDyE
IFXEiEWFqYcVaVoB0oZLSL7UVqahzWyrl9D42+mhRgh0GUzas07Q9mkI7R/YbuvtFMX2MdDoM0mr
8o616opNA9924dpautMDHwcujEM0nE9/vuVnnue7WolP7ErDMF3L0bmGGRz524cPC5ojDBOiVeUB
Vg2qkQ5qS3yLXiHRm6FAv2KbjdI69PbctlfaDTDt8HLE6P5vP4bzhzFsilrT5qbKD9+/Qy+vxeWO
ORRAy/V5RbV8K7t2UxKQ+8A7mFk6nFoLenpg7qIALlGjtXLx53vizNf8/p5QQevC0C3H4uZ83JjT
vIyGdDICJlpKrP0RabjWFcFaiULtgJ7Sjx2Ymmjxo2la42ZEKWYnB2VP8ZEShbLTpsObuJG4Iszw
SY6koKhBHpIxjY/CmfJFLDX9nl7gsxwTgq9HV+6FHssFHwoyH9nm0L977PAEGISL0snGy5Q05QMS
+Q3wGfvC6HNzQzNguh4oXp30OjIGmk8Oxr3E5e7YdHTTztslZRttNONHUnfWoWtb62APDLNjWK5X
CaU5mGcB96C2GUD1Hj5+WgIuoW6bWs/VMilmsFEd49+z6ptm/u9MvLYXkptx0Cc8o5qI1/n8VXVk
ypH3ZSyT1Dd/al11INEgB4X2bFSM7fvQ29CkLo9hju6N+7RJetM6KobhfTDnEKk+3CBS4pJJ0+ab
z6fhaGp1+MVyr3/a9BT4G538GgAnwmANf/+0M5AVOfgNA20Tj42RPGe12R/wY2AFZ9rxfDs6gYMF
QBk3aYzKh9fG2PcRUTB8dzAnUpSEwon1yxAzxL5IACA4kfmLacMZ1v+R/1MJ/rE2Mqh9dOkyB7VM
Tnn2B/pJNtjSbAKG0PxjdOkTbEpI+qxolaJB1ydNXpZNekuecb4znP7gjpaxa9zYPQJtgTpWopGY
tKrFnJch8HFjY0O9ER6tSt/ivRm38RCd/vzKmJ9eGZTwhmVyUGUhMeR5Zf9tGcE5MdYjIyIE5YZ9
rIwcX5HnN0c/bG9Hg/9kgM/NLXrrQGgCLXUvkCcXg1tfxTfdiBjWTfWd8lqEM1pO/q6FLRlWSrIl
eDy6n/T4O3MSfzMNRFC2TQ1ctAls8n/mC7RUeNeiRPAtPVsmvjSWUWUjMtLQ5Tgoxk581+Wql9ZL
NlIoo0RZcIxit7eRhixx5JhbmZePTaZ+lqZtPSD8+PPd4WD9YUHhsQN2xapmWK5p2B/WNTMXdtB4
UlJRE3bVlCLc5GmaLTpEx4cMuRzMkh6sIYKwu5JIEiuUp8ktmW0EzpvfDDAxAkrHtkKC17VO9cVJ
5PMmoDgt66y8rjBpOssPJxG/aKLSgp2xjB2OFIO0N52IQwYSs/0mNau940hyDSY4UCPk3m0hxbOa
/HLv8kZ8cXr/xw8DqFjYpi4kTYwPN0vYURtplQ6RMCVICc87ko400tdVRZeL2Bz7MtRrXt6uSVZo
Nu1tk8buqkuCeJcX6BH+/N0Zn0oj6dJ7cQR8b546Tmzvl4yyFK1vekA6gafA0tOzbB03+tYb4ewN
xLwvrR5NfIGGYYR5e17JmHACA5+aKzzLZLnlU76ZZm1gV4W3jUzrhyo3j1E9vLaS3FxXlsMi4Q7f
5IzjJKo7otY1GpOc82cTSfkTZVUiXSZsenGoWuv1iyucv92P250ldOouNNzIXz+cBEqWxEkA1V0l
nqLo1ye7WeqkO17L7k3E2BvMzrp0S6b/vVt1qyQqyiXAwiTPm63N0HyGlzU7WOTsXcUI0rDpxNtc
ccAYzDjSRsadPZNxp4ZyLKkC5u64s9bnE4MTyhsrFcs06FAGd2l8NSW9s4xjjbnNGGebvi4HtAsa
njaq8T9f+edVa15kbVvSLLJcOTfE3hU/Gh36KCxFvLLqvYzSPlh0z41Tm5ghmCM6ft4fE4DoFxPk
mLuCGWTA6JghBSIR+AnekNyranqOzNC7ZTn6MUgptuXs46fVzvbm/uic3r9q5h+mt80HnROie4ei
Lb2f0KzAIGiOIiuKbWV6ziV5mhpbZUSriCCqDTqY1ehY7TL162rT5+MxSCkMZKWOtlJofChLHIJg
vth9zrX+x8eBMszlTMT/ieR5f1Nyymra1ngLCRAP1oNH2yBkerHhlFsuGze8DubXzxu8diX2WeHm
N2NTXWUMiaiS6qMRBelxEqmHrdyyDnyJ7r4z0Ub6Fd7hVJhkd0Lg4htxVlUPWjYyHBrRDoEkoyS0
Chuhe1X7I/Bsedc4zdvY2trW0YBnxAGcAQTicU4+EZtRulYIThZCEdRSeKizIjeSWzUXEwndACJ/
zFWqIQv+82NzvgPv7hA3BeyiaUvLVtSJH16YMcfzWPW0yM6l8rlA1pDnUPAn+rEs5m+Y4ItcG+5r
wgjjHIejG7juZUd5dX45iLu/8zJXHKtOBEtlIhvkZCbvOQOvEDqFz7bw9yJQ3dLULA7mc1vAwSWA
7LryL03zZHaYTDv0fqRdu9VNUPsY6l30IKll+4fKmXboHcZLXU+8L/YK+9N6OF88kQ5UTzo9ZjE3
X3/b6bMkcwqntv4+KlZB3K3w3iGxiL0ByU1QogjTmOGRDYMx2Uj0N9/A8lDpvsDVWjwkCugO84dI
Z0opxVtTAYnSHfRv3Opgn2rE5Fm69xJIeF45sqSjgw93+WttshAMoNWbXtcxkuuLZGreeFzkNtWH
uwTT+8mUHfKWoMMHhYGMIf34kiv7kHs4HvJ8zHe8bS+R7AH5RLVYDhoqNSNU5WWdaFeFN/mnnBPX
RZV4z4le1gsBkYN+Txoh7rSrZQvRDaZKYV6KcXhLO5N4Q2our3E6VI5BSS1pxo5AFQVH3S3JGOcE
cZRZg5q4YN6oG0dL79P95FfER83NDx+GUSb77tfA5T+sIfWPBZmksWHR/2dtY05Ak+3919SFRhnS
iUE0QPMYQe8ceOPGJOM51P8a4csqyL73vOmHyc4fHE0+n09STIzIdnMsc/nnd+YT8ZPPM5/rKTMc
RgafQKW5EKMsRCNWIQIFfBbAt0JylCYXbQop35S8nNwtHDHYYIjP0W003AapQIaBrTnVowNmjLcQ
k9+2ika5k3NnvzWJOUldiEFwe5iyi3xXhOHSNbI3fFAmQ29ruOXr9zZKAFWithm+OCraHyu7+bIo
GE3wyZYAn/xhKUg9XytFk41UIjWCPDXUF2Kj52XyOHO7QsTJAGaKNF8MNaAIQzGsJ3T0Gt07GPt2
5bUa1pQIocx5lWjHUBcLHezeIVHGtYYlN0tLP96nefyg5/i9JKf4BSAT0tosowcZApYCHFPPOL0i
rD73M+22w1YgXFzIAeP/nSZa9wqwBSQcnu7aRoo0IqajvWQZl4LbfkHDjXcmcumVAEs6aqX+87xK
4Zv0kWx0iIZ6xr2zshdA2spGhH5VmkRf24G1l+Rv7WUHt8BBZHQh/KxdOyT/HCy7ALtr9Yd6Ml90
nNdIOCLjgQV7qavhO2mYOReXvYQcUle+B+UfgDqriO3xsVKVbrRmoGvdABCWOn5fP7WKr16SfzgO
zh1QwYGcSZY8j7h+W8tU70u45AnHwd4sVp1ImttOC342nclJtMAjE8XF+OqjxzG7aLyWYbjo4ZG8
KKwCwkcwME19Sj6az7Edf4g4Dh02vfhcRn3x/nx80ARFKMdCE/omYz/jI6cbv0WJnsqcoyaq+KjA
z18GIT5GMOvbxkW3XRZP5/VUGxr3AmGqRjsK3VpiJQ3xZ+LK1+BkabKnwkuS4DWP/JNjG9PexLdw
/eKn+Hc5bzXLnED5ezf2XqVeFrcCRtEXVzKfXt/tnpJOuKVoJwoajZ8K6sBAPBiFFUI4V7h7AeDs
QpsAw2DQzxY2k6dDljcQzcrw2Wd7wUyHi82LjemoueT71FVwxYwquOqj6HpalcxJH3KJ9CyklhC0
5g+xFhJPlnZf7HyfWMvwyW1b2CzZM5OU4uj9kir02hsAfQekQtj20h94GmIfWxs+e1LFDY3M6/47
xKGImSES/TmVHYVvlCGpTDVzM1HiPtTSuSWYdufE05WWBmrTzv0rSqO75ETYq3/1xc3+VNszr6DN
oSuHxcXWP+7WFCNWSgqvtzTCbFhUaWwQwNjCJTD0rdU73iFtHs9LT9DZzppV87mu4a/HEyAgvNZ9
0l/19P2WTgXF2DxDyaVId6oIrhukeufpLW1bLkGvr9Ig+8GyYh3+fBGf9jKmua5iTCS5FF7Sj89+
3w2WMfCJl64YfFbVYMbyBJ6ziJoK661r6VsT8dTiPDQRAxSTyTMgZ0Sq2Xrk283J5OKLru/n8bei
awq8mjMTHCqmCO+fhlxokamJwWAHJ2Fxfh9J225bVtFE6c6xiDscoah8ltDTnoH6+RuXPvGmlvpC
izUCEQxNWxtjnn2xJf1DE13ShqFzZCjXpi//Yefvg2TUja4n222GneWW31xFcxgll+Et2rlcjHIL
PuA8ZS5oXiGbxOEs0WYJfIsXNdqVnV+TmBloBllveOtORkxKY1gWh/Ms1G63JtaDr9aFz4WlNIXl
ujTnSDz7NA5FcG/YVW+by9gclxbn7oVh+G9TrbJDkTCLNgjLuz33STwLqm1r4rurYAgEWVs8Jaq/
EwG2cuzRzpWs/a2TJuF2ArG4thqHHucg7jWz+euLR/MflmWTaSAPAOMjbvmHNQFPRmDrDJJBXibL
80B20vKtQTspDJoUp4aFMG4q9o1jAivQ1E9cQ8Ml/BAISpTsKQ9yHA7z5YaXf/5o8qMKgqYFZ3qd
m8liBVJrrhB/29yqjMqwTvD4BGNGVeL45tLJGEv8moNU3bgti2h/nj3rY3iso/LSxAbxkBZMo9vK
pB+V+TfFKPorOodkFQbFMR1x9zq9s3GNathqxg2MreKFw71O39hny5lrsCQRR/Bz+qYCrrj7TzTo
9Y+XxoJgqjlHwzLZSEBOv780ydNt1gbIoZhS4lpOOozorN+1TWjuwi57VPOYYBqXOdu4M7sPJ0z+
bimezxEsceeOrxFcaYTzFFvpsBYSFqjepM4XvaxPOXjs2jo7GHkWeNHoHn14F8e0L10Vkv3boCte
KjLMF0Xpl8ez0ESwFhCLg24xatr82mL+2V4MRZcz38oXjkfHNO8HhYBFi/d5re8LL7MOWlTCBdOM
/WSp/pQHeAUQhEc+y5w1Bs1eFma6Oq/Ckx0zuKC9sRTodsEzNvjsXRv2ilUv+yYLEB7Yt188dfOt
f7e7Ix9hvKEIj2Mcxkj1/VeTpVFehpWwcEMj7HFszGxu0aHxD5+DPMtnokGwqGt89c7cfc1tdhvh
2iRN2pzxQrEjA/URcTd8nFaPtszxFolfWkcASwDXsgvDad11nY03QeF0Xyyd50nd7x+exZyKF80L
J3tGedaHtxkApzLG0a9WsvdhS9P+gXHoH5zqeO5luLQiQdap7+RBXCSpIkjG6PKDaQqEnnMgbG1a
L04L6ikzGm1FrO3jn+/up/nF/AGpU1Eh8D7PyPX3d1fLJNP3KqhW2uiCAih7b4dU1lgXEw7RpMUz
OxjWfem05T7yyvgK+AoRaRzI78umRK4+Fq/5GL6OyKNR7vunWArni+7IP+3W89RsfgDQdXyS4iTC
QiilxfbSBWBYj+63FD7Jyu5dYBDEOOM9IwWv9RgL8X5nd1Gk4FwAQnQ0dfmfUIOx+X16JPlKUQXN
vXf8tNb8939bCLUUnjGYNIHO56IhPfgWKldHExcvsdZrYKjnhgJRus9ouDAMQA48tyvPIyINQPwl
VuaVzUDmBG7AX+jlBGGkdscrmOQZU4jzyEpPMOm4SQ7oRBgPAOXaZZdVe1WoWZc/yWU9ZMVTwVyR
eCUGE/E4JY/n/hHSLmwl7hUgSjjcAwRU2w4WSIJMCk08N0gfiKGL+3Lnl0Z6PxT8eRgKEJoF8aXe
lTqWsYRpBqNlVhcf8J/yHH/juZiSJNrufNG5pFpRlozlmn4dD3NQv06k/uxaarn16Al7ZRIKxpSc
c2ucGbW8cJtmV6TS2zkBelQnggihKG4bbXgpCgxAozSdTWBg8VZmKjYZ9p3N2E9PZVxWFw1892Pj
qGsskTRcPIxcJErJMj4Z+N0uNcaM6wGa3K5MlzDVAZglgNbHwnYXVeMf0kmH4QnXc1MERc8pNhAn
YWWnJu7wL4D33pauhfLJ9ux1y++fD6tZ0rLdkjGGPUfAjtPg/JqXZcca4/hNs6npdJiyeJKV/ljN
ii4DO8avG1fRpVv++iXgSphq5lQdfRizMxMH0Ypub6DAtDtldy9Vo6WXWhW7Wzer+11WTW/1+bRI
64N0P1ChVyT4DRd94cZwfLv4yGTI3Vqh4YFFsOn7Yt1aJvS0RfyakUCHUJ78wKJIqq0cUpAXqk33
bT2GG6Ps11ntZQd/NDIgxLGFNp3eOJ1JpMRWGL5hyH1Ep3R1HsEqQtDWZHfWV/gFt04APrOilmeE
GRZPwKeW2Vi/9TwOTyiCXPTXEEAh4QCl6Nv0vrUmcRUiUMjroLkwQqkfgib3F84grb3dNi3aueHR
aarqJMuu2tN52suxNS/llFg7X6sIs+zTH6rPh9smauJDOAvIEu/WZPa7L+IanzKOQWyu14mr1IXV
ewaw1s45qBavK27hh75h3hEaoF4zU/46ywLVehJ+aBNPNLnH86+arvnZg8r2vli2zmv772s/WzVl
nEE7R7nYBz5OMGGRJQ5ro879BcekTaZ3MAq48mNnAcJTAL19XmCpBRr8K/7mCNNOxL3z4lrVdhQG
xh7r9peKqIaWu7UgSezHArzT3Fbw1fhNtGO6TK2+3hYF6whI1+b+/Oz6D6YJBLDqlHmAZIeNwh7N
ZSuGcJuRpUKIQMo6P3TZkQJ0uEhhUWD4R8mzjkRq3AJSQr4YDebblI6P2uhb94i/iq3jDXd0pBwc
SqN4yVwP3NYIDT/N0ZwzN/apAVE86dqjIUd32ZjeOklx9QIIGVcFVOWvbrH8tBAjdURdirCH4E/Y
Ye8X4hj/1BAnYMxKz3WOuBXKWyWcu3MJCrVSIReE5jDgfS9U+ZDbo2wXRYK2lKPKX4Q+dJvzv+i0
0mEaOPC0JLQn7Ll9pU0jjHZ41DSjidsDxvpo+JVznPWHR8kY9WjAeeZw08frMGzkCiwx23RBLwW9
1nNvlziTdMbT+MWuPS+6xTxdb9PQco7+RP4yU1faVoX20EwTKMN4pm9x9Ju8b7bR1Adi3+qDl+g/
HCNCzUOi+0K2HZJj4tCPyayP/nMhcD7E/f60zhIBBJRnoS6XMAe4/L6n+VJLfZrRfDDC0tduiI04
L4frnPHgsrPch6GEy0x3S1sZRu1sLQc7nCe67Xln0zirWL7OaWrKorU2eoC/EsytUQ6NIxvUQWZg
dOLpOiq8aJvUMj9FssZwVdn5F8/Ep9H4+UJQkM8TFQsl6PzM/LY5NwYrEhYwyPfz2CZ2XH3dROFf
xiQez3NygXeLoKjqSiaZpDmfIgQIygeOF1QwOCCiUnsMbA0Vocus9c93+dMojA/Hp+JWW+ScMVT7
cMZXWt9oQQev/1zM+l63afJIHQo/jrcwMG7qsqqvgh7/MMAnMOravTsvDfjQiqULdWjX1u33OAvu
naEND+eKXh88YhjndkEBHyhx6+CUTbZ5HAKkdRP+786vfOB0o33CLYZoh6NiOb8DtU5R5/vYI6sR
cB6FF7EXDIjSUt3hzDRgCgMVaOn9lrIMb3rlaRvfD8wTChcXZRxTdHMIv2jNKHr4H17q+R7RmjTQ
xnJ8pxX+/gvM46SOQW/yeoymWiuP9k/bj+GuNPwUxBi0SmKs0/xY2g6+pflHlqs7UeUOu1XGeKyJ
9jxY1ub8V/78W+df9X70ZmCO2k9xeRkNfXfXibo4AB7t9gxLBfObm1DBBueIdbDatrlu6+LJbsJx
f/6ts4RM69RrZ2izO88W9J4hKLS0ya7PE7XATOBWj6XGrEbSP4K4jLVwOG8uLYeU+cutNCC+NCSq
zfkvdeXBIgPCvmkEfW5fiVvqnHjVyqaDmkinPir7i7A2kAvgSOahSsgFDcSxhwa/oKaPLkM3xEc9
MVU2mcVsncIYDnn/SjVRzI7b9tLBZXg/oeHRS0ff/Gp5GZh7UAUUI9izcTw46LP+/qCO5xzAaL1q
rllv+oETJXFeAP5CC6xRa28kE0Oc0/N30cs8x9gwztwrxKtVZ5w8YuH3GL42Whibl5ocoyXpPvgR
Yhx9VqoZ1x2gpRWCKpCjc2ZYksT3iAWIJuib8IGdp98WQ9XcBpAJeLKLmwkT7MlKxmefMfl9Y7nD
muxdfdsDUsKAZ/sMAe3vgWmMr0TpOn9/tNjUISBrdKkCGIa72ETza2JluxJ+ualjXdwiqnnTEANi
sF3QOE7vyZenqMasgDa1McqLLg6fLKu5KwHz3rml9YjQbmWyoz/KtvCWYAqA8zWwUmC6aA8dg8S+
Dm7HwQSQUXvidnA8FJxd3XJUuQtNEdxp0zTckudmm82hcxlzNFWZn8rID4+oP+y11pjGk41MmZPg
rT0BpzPi3lr7YRCtXResUlp6y8R04VszUl/gpCTtXBEdzihRrYTuZWvbHsQSOm5wM+YGWS8jUmtG
yaBJWlaBSmU1/JHYRVanOkQUYlkpPb0SnQ9quiuWhLu6IUdSk3lRmD01rXvRhfrFeb7ZqBlrMzcR
5tbwCheLfjj/KHttc345WgArG13owSpyh01V+ekpsB+axhSgw2nIVwG05HP/rzT7G4s5+C6LwU34
JaX2YKhDCDdybRv9o5MVL72bHIQ7NjdJll2eZcQx4S/MdGlJlDqW5xKqL951HxRw+8BxaVj0XqQf
a7xpOMCR+ph6PxwF6nnW41WU1M5jAeuYbGRTg37LEP38pzrnHrDvcmhpDPLnYyk5nalMI1OGYr9T
hbuJmiFe6zr9NWCi+dCQvSEzfYt6+v8QdWbLjSpZFP0iIhgTeJUAzaPlqV6Ictlmnme+vhe6Dx3R
7ajytcuyJMjMc/ZZC4iEOZR74IDmNawBl2rEg93ALHT2cCZLN2gZYAFZ/M0xbyvG+aOXSf+BN7SM
priFohAMmFYxC6meeNqsmquMsbwDSjpzHWRN6Okh9eAcHsjEeQj3JbA0qUBUgE4ARIOggwOyE3p5
yEiioRfmSZe6ctMvFzxsaGo/DRtmK5GOQw4nzyfk6lKC/jcyCXjK5tOzEEGIWJyenf+SKvN/5x+5
JJ/oM4AYBdFvBmbLAaEU7SL8wt0uyPP5nPE+PxdBPe0zdjouPA5AIzMjPIrh2HYJUVPUPcEB/GnP
2wG7zg+4E7APqJG5ksiNve0HTO+aTf9IB/Qz5UyAZYouc53qF23S/pgDAONm5l6dA9GXo9x3gswu
P6fhNBVxeg7ZbZ6q/qjCBz6D5mIHZ6EeTCl0TfVtHIJ892xiPY9kuGl7hvmBQD0PplQ3gn2TGf5t
lA2Z1zZneYFvtKraAexwsintfv72LcapxmjU71IYb1DFRG5jZA37ulInQEsqf4RWsS3Z7Xsi7B+U
tWnYzf7h+QFDb7LS22Rxo8Of7stkcrM2o6ZvT9kGwB1rKgkexoxCMT4KtcqZhGUXZid/0jCXf8jN
/IBWQgVmoyHiBs5huyW7oYX+6nn3GFO/OCVTncDhWyKIMre7Ddy/QZu1K12wkllSrr8SJgDkOvaj
//UiZ9b7Q2VRUKEe/jLInMmLLNo+by5NhtnLhLqxqUVFF3PMB24M1M4KS9EcScKXCn1vMEmhLSl2
b4jmcEfUKRgZgs/yFBQYCjYIubtwAlXS1NGXRUreYc7/ysCHfzW05YEGNvhCVbQuxg5G3STJ3FfD
tOmYiRNLjQD+hwR5kgl5UwowTRT+j1S+PmsjRST33lgBfvuvwd3r+eY5YFe3Nag5nD+ceDByMVXu
agHT+KnCz34eFucUAvwcqYDnAbZSJiAMvjwtfq94z1YxY3C1p0ra4/kUpZr+m0Q1mF8tTk+gvr1J
E9Lh+f6JBDpwyRrqSylUN7Ie48zmV+TVXQsm46XVpTV0wud1pg1L1M/uAjAi8jYuQv84VHC1nv9O
Y/leBL5gLtSvuoORmKipul4av6jfmUEwoQWaaihvdbzjK8H8+gopGzPhdUigy5+PadoA4DWLPdDw
Pe5luvqC94eAoKdP5V5tQXT6AeScGkExLFqbrUmLMYdzEh36fS52gxaA69sx9dRWp7J+0NRflxzh
jJFDkLiEAh5yCOsKtnX/CMd/0ERJnPIvcjHUHs54h6kpwh9LAYSK6o+4afkn9yiSJCuLelUJLafL
R5n9Afq+SJ5hp4x/esRJ4B2CbxbHcLFNkbdKxUOofUF0Ax6HhII2SCcWIvAQ8GmCr6aKPxML1BvR
4wFMfllZG8VnqxGoE6cMZR/6zti4aD0Ur0o0y50pdl2nsTnXozy4vd/GGzbF7dqAWbAbbEhEWcka
zixz7Fq2LO0tUomdeZ4JkbPO78aW0l5uxx96k56ryE82NYqLtd9PG6MJmHSL4noFrCwkQsU2uk7S
EXjnTH2Iji5w8gt76mu6RIvMYHrP/UnbjIS/kTFy2GN/ANgwaqa3UQmPRsgmH9DvyOOJBUnFLD9O
ZDDA2tG0TrTGpUc4bNoxlt9GNXuVGuWtTXvP1AXKhIrDJ2gO1ZY2RjSNxAZZBnnVA0bdhvI8llHh
pbM4xIxNTVF4ZX/WrDhqejNtrxGBJDjRdq3T2qoNcQ0zGa55ryx5xJPVmL+G6I+DDOCuV34XUpGJ
oF6J612p1jeGc1+zRp1RTkfXwBhvtjoxxG9Qdy8xGSH9+K7mgNXJHnpPrZlcMcNqL9nZWSNoMJfT
UZtR0fWV/EhaLVsz2QYBtmizizaA3Q5SGwNca+SwtGmC2yx9EodLDjke9agXeJaPIjZfn28UevaU
TRECrqNWxlhQldbeJgaOZ8mHL1WBIQdhXMRXySq2kHu8uvAPs/FrG8PDHs1bjWK58w9EtTzW0osf
gboBgU4hzZ17cvy6yjyOtKp06H3LjDwhItJEzAfNajNeeNn1WJGBSwMSHBinWA05T4umfjOUQ1k1
xG+S1fZXEs1f1EtPxdTdB1l9NdWYwbaaMotSuR3ESOp8ymmI5OLQjNM2TqFANMzqGivOlR9Ga7do
IRFLG5UlblLbQY9TGMPoY6VeK3XRwCdQMPDUdfS+CCWEUdowWRGnySBJ5wvEZL34RZmMyOdLJMYe
7DYjquGfsUo5Y6j6yUZHaXaly86RwHy/1aufqUxW8nRjpAvRyLG2p2sMz1FSf1sKfjZNmXSjYVSd
VXKVeZrchcZCb7XDZmx0ZtZY8rquhBAF7DxTS/RFEWSruTp1fixtJ9V6J8hruDWTc6GdTrvUaJl3
XE5S6XggEzyvu7n4tkmMWkSDtP4teG18ErHngA5PRjeZGrJvyus2JXDcM0PeAQmOuUEsRCCLvaD9
0SaZ/RYok2dL2fiaETc4BJWtEEjPhk/Vp5g/BBPDVCzpUtW3Vy1sHnGZtJ9JbzKBJZkmsekm2+c1
bWwGXo/0gvEdVEa9L+ep8zjM3saGMcXMbhnTMt8MM+dx6OsMvVzHHCzGtHVvcLEGeC2YNa0/Kjl3
DA7kGthlPGurfhTuYHOHJJ84eLC8pJcJkJKGrk5RnCF+pz8LiLFVbfxalFpgDl+gmx4RaXiTGuYP
Np7tzjdL2fGrGk5StQ4x0xDQafINooFdTH4Z7wYKsimA3dcwdCIXPuSGBu6mGUDOabdjPd/aumWB
mSgdSzx5ubDfIh83Z2hpbm+k39NgXKhCEh6mq94Oo2eYW7+InGDKtxQzvJySoA41l/YJk55siNpv
akGeMS8ySKA0PeRvkGts/DxLeyjlpzxkf8L4ldhGeo+AAK7JjfX4eDjxXqxI/+4Fyf2q237FAN6M
KP/rwxcMoEADLKn1WwSLuEmF/GrLkCbhgbiK/TfJmJcFI7n4TpfiKgfRlcFGYGUEU73vS/kgadj4
Kjn+qTqO3PO2LIwH9Bz/hFQv5bemzd2ooHb6ahXXL7xhBLBhKB3E39BrjrTJd3kLbI9zXQwOF5+d
HuXHVBAejFW9vrX+vJW7mTdbwGExFLLptdarQgtdKbndoHoLBZNVAFB2uFuto4ETibBpq9ACmvu1
jXRgIxCMmSmQynlSk8U1eEtxabdlonpFEUSoNgrpphX1kdh9eOgQlhzNql8OgcTln6MqdzCQ7Avy
R9wtqp0T9b1ZD9cpKkEB0kVb/D7wUHkLAFan8sk9rgyorSM7kcH3cSxYJ8reYojYtDBu2KkXxy32
zWIwV5WS4oEEHLOerLl2CyzFtB2AAkfhwpJhWc8k2TNizFCArNc971qXsF8MnDCcm3tfRK+2md4Y
xKUjQZkYk4nWbFHQ4YqKwMBCCEBJFel/FPISLs/s0umzsOjx+Xz5zc0QjRqV6ISzTRNE01uO1XAn
+cFPI9QFbp8g1WqDzmOK8hQY3K5ZgO6gpFUpeZd/++FXsW4R9/Zg/EpjiugTQGI0JQae+tSnSwFj
tTnJTM4+poS7a4gsKnvLun+F1MAl5+gJATtM95ygV1pTEY9J2ANSe4fpdWgNjJqBDc+q6Ssv0eTC
DWF8g/mtcQkknUt/J3kzC4hXAfUR/5TKmEPSnkbdaAGJnMy/Qw6UUFATiCsmeGtnkE+zf4ptcdAW
HgXq3wHFSqGhRBJFesxj7WaMgFazMvB6GpSKtFkeljVq7+FE2etdK5mEJWQBS4bS2o2twCanAIqr
i13/QHYeCj9knoCjTK4hDe3H8VvUyZds9Rws2nE7qmwhrSYhyoNlxKy4HCt+9XPMSDM1XR0aa0nj
xQ6MFWdY9qvQo0Bpjbdp6tdtyG2vf20ZS4rf4vw7zj60UAf1jZ7Hzcahu8ZS+FbNLS5Fcm77GVjP
ez/Ep7zMN+Aox3MlYvUlKRnj55qHEl2vWPMTYn/qyYpFx3ET8mFjyep7FbZXXTo2anrI55FUavCn
bqhr4md+jYDWc7xfJWIwHQxHB5EApghzHZOsSTg7nIHpNCwQS+4Lz9RuSh01a6GatfAoJycFdBA4
GslI/NKjtMdxjRhkGJySlxJBzZixCxTaIWIZ4nFArMAIVTF8GdyqpeXL5h6SJkGKUPFgCTng2Ow9
0GyMXXnpapZcvxLzAG5Ydua3JP6VXJW/VqE9OBVyMlbfe8QukFF1nUPnmoVzIPE77QXBiJioL2wk
nUfQ/5iRJzLXzxlx2o/aVWQAg3am8tKCKtSUFzn9DSS2/oTe2LpQjVg62Idc8ri7DiCQB0js4zmu
Pwb/2kMm1lm51HkbqBvJ3wOVmLpXrXgE0KeqN0YNUsmbRjcasL84CutGIG/TEF8RJ7C8xybU/NNg
UfUFS3X9Ywrywaw8ymWyPiaKirnxV8Wt13mjsbES/GW7wTx0wUdwmOlQ02EkniU2LIPNm890rOVw
BZo1LgJHt9YRWrOC7O/LwC03XQmebluRLiCjHRN0n21z85c1iY2TzoxR53VZkDySAsVNxwrpBlNH
tiq3PkoYjXmESE8xM+EWadC4KeN9XbZJzJbXq+DEhX68CRRujs0trhVlMwmA/YCpnCLO1De9nb9z
OeH0bNB5moMMx3XDMIVU/KTt8vylWcQZCW98mNo79jrkyid9uIycVDbAUO1UcsmFA08F3YGg69pQ
ihICwDPGcTwKEnZrVgOkDX0dA/1umV+udS8cjOiYETTdj71hbLQx1C/ziJoI+TiLbvdS+zpJ/Mg2
TzYJ7k0v8RBCbjjrbvCLu69DmsAVm67H0jqA6gH+PZUnrVN2sso2OQ0OgvBTCyQm7/zFh7DJix5G
LUqZ9GMUYMgBDujUfTRX6Ttvjhi6L2BblTiu6kepays/fSfZvuIRu9SF1wgBbGwMprbL+pMPgl+a
ENgWHcA5ecW3QxivtwmMtgLrahWmBzYroJLrJr4x6YVIoarlLRisjHbytRi3acxU43iMyS/dZZIK
GMmtZmN2ARjFgHWvhp1RcfaeNyrXS2swK6C/cl/HlbHqASXAImBMoDrWMjU+IBkunO4GInPKgb3k
+D6mlrInnxcDC+w4DeSegJztx5XLa7+S5+RU280u12Zmohkpqig9jBY65hzPrMX6FWw7FdEleBvI
PE6JvHPojVNkjttBfUHhsAk7fTP5EhBZjrHxYiaJ9svzTD8Cj6PqGMgNZMpTZBWO3fKa2KXDlNOa
gTNqwQGDsD6sVFKr4HEgoloMleWvgMgM9a7gyWG+fiXbqdsDqc+5zbd+xoE/36gIyHyNUwJ6xLLj
/QlgMJfInyN1GWcuYuvYFhwlh85ZjOkN0fQxB+bHCxWVx3GlAemHIuhMdbWpSn3PSuUGA3hbJgGy
6sT/ouxPNL0UKpifEO8LENWhk6lIvGSMgmUN20pGjmk14dhQYL4yccRMt762hhJrOInbrqNLoTCx
lnlqGB3ZNFA8ZB5Yodaw9Zs/ImaN5nDEtDtXabOxoFEawxt7d1YifVMiP866y9ghf0+ivL5ly4cm
N99b/wA/SEUumR/CmkJtl3cV60nrlFhjFOUvpQ4777nzRBJ98GGLo3w+SXascEqb1hTcMPwN/l7G
3N2kWEfyCZwjoRkzg93EoZ3fKGXeJIUdLLBgjJpM4SHgTWju7AYqImIHYUiOOqM+BkOXe8DhNnMf
MERMCRfUnsWxbjQBrbMRC30Tfqjm4ax3wuBTix4JKJ861NfMtYBrJa+Xw9jlCKezvLUdGU04MHBb
XVtobuXrbtdewvCzye+GHbmc3Ne5OTqZeCxMn1gGlYsooVRTBuAMyKJf3JQiceV9YO5EAFpzGCcX
pazlyJJxzLWaCdVwTtwpq08hD/K0LPUZ22evU9R/0sBn4JgHa22ENUdeETe5KaEeFZhIqqKjyV2m
3Dv5W9rNCl2G3mrODM0bm4pKGjTASufHDe1aCJu2gLmS+89Eo3kaQ/52GqNTd0FdY6Gp6lOWQMUY
ZmCRED6MzWhqJzEFwQ/dqetkTmxg0+kA+9QAHoxnlsZR1W6nnNe2682XqEjOXPWbstpoEWQIsPlA
4M+9Jh/zOtxb1M66JjoWlChHaC10fKg498nDr5cpsNFunKxSOUmZLRh1khIXbK6vYqALgzPrMFb6
dO6m7sNUCuXR248F2buq5Zf63ejyi5S0B8y/Z1xUB1/6HuzQ07QMwreyoZt7wCC7ksPFII+dMHfn
wnI12GO5bK81Ygs57OegFWcis0eq/dxvXupYuMgwnJp9GTUqOjiXqfoOQI8r6l0KSEkxWigPN+Zy
2LpzSx39PacYd+QdAKaTWgxng10mudmAGGtdUgsn2vpXTjacWdmO9o1jI6Du5llddcGWzE90aXz/
rUJZtdI4zLj22GAPAt4G8SPdV3r5YeEO2Ol9xkRvRvpBbQz20tZ0i7riK+skmXHroLiIXskvmVkV
l1jPAtfSFXQuy+cQvDKRwhji2hjzHaAmfd/4bXQu6ZEFtE8PY9vVMlu65mpPc8nmXq+vTUF3tgZb
xdKWvhM3Dlaitct7U3XdliQwW4Fv+Jt420swp3bI90lNI7ZVXP8JaRhcepoLb2pxTUdTvPJDswOg
yGthcbWJvokutgm0PCqbA1FN/cR7mHHy+Zxbc+kwfZ9fu4IhuXSqnEBX01drAmMtJa8BpYbD3OXN
cnAO3D5rI69Rzc7FuOEZJH8/xsJ6DcJtFIpdEKqfPSX7k683BWUdSED+kFabQj1YRlg7qtpI9zQr
ck8JCLRiT2n3oU02jDauOORW+jtYyXQoVWxzzz8RN1E2nSxdxRVxCncl1n69gsLZ9dXo4KzmgASM
pDPd1EgMKqeGTvkSVmxcnlDxeSWtvUNulmAme3STDazWA4+HOJ6coyNfV0nxN49ztuCRwUFv+UDk
cbFQ9ys91tirJWl+DAGgHynBciAXmjdhn3aVFo0gmt0Eo17T3mRTurYMe76Tse92nbQt6ZtBrq8l
x09E5OrznPBmzBji7ewILkr8NyQ5Q2Oz1zYip0YOL1+mLFRjiRDHsIQdKLVwUeizcO4d0Q+aeDkY
PWbjhR7HAtidlbCyfbjfwNu38lheY8+gphqGJHsqdf4wu3MqtfzG9WPgnHoaE2OnBd18KfEHH+fE
ZqROGU9E5br1EL2XSnYTXUQ4KmSmqtE4jsJlpWvfyGLN9QwatQO4USrsHjvxt+V9v9IjnKA8T8me
paaAU0NDSI+sBHtQdWUSdeo/h7b9Ccs5OYdxYDtVGUyntAtlyBdScmSQlnqX0N8Ey7FDmeYUKOYB
JPffiPIQu8ai9aBIJXuhVt9wPfx9IEELtaKRgh94ZFRuXt2pGtUPzcecJQqwYqHXRKlw4U3+DrEv
oBOnh0ISSHMstQDpp1Alivxs//zT/z9okVlz64g7T7CTiQC7Xigl9kbtUFTxDCXOz8SaIo2Zb9O+
cR3Ea84EvtOZ45eKP+MsJei89B4FOBlMjg+znkJpraX3QOXkLrVbo7bnrYUHSVChu4QK555GIQM+
kieFYLMdQkm8YTzngNg8AAu/UStS3bofNV5nWzn3nbpJMWe6s6/HV3NW23Np8vzTJbhO9VcQgt/t
iF9vg8m/Fyn0ANxcNFRSudw//ySUmJT5DJL+GRipBL7LbCxTR9Kx/OZMS6aDZm+bSbFeBxmsN8aE
0iPJsTGYVgdmqJfMm6hixSzIupv+FOluiEG7vZWSwebJdiRMtbyQDSUjwWIfjyA/8DrPXBke2oju
Voz4oLm8wx1LY/BR0gvQrbH+w/1w8k5KFQw7Mw13s90uMoUPGhhrzdceppLbnlZX4kRtcgbuSUhW
bY+iR63uCwGBWocKHsgdAOxUq46kjADeNniLatUqN8LOD0RR+j3cxx9zCIY1ywvTSpXE3YTnEy+E
TYNeCx0rSd6UutEPU26ezTLKbhlBYn5nDteCJvw7FWTSdOWbTUnhsGC4yOOurAEvdXnPUjt7ZMiR
V9RW7U2q1NRBG/Glxxb9pDTjtFHMOCe8uTeiw5hZmkfYvXCD+cIk5lLiex0U5U+wVVQsUlSi8Ovy
klJ+FLt+Kue3qgi8IcP2ECm3TA67cxC2KtBM+mw4Heq3SCnvzDzfVH3EptQ28zZlXnNdacRwxpJD
SNoM1L2Z96YwY04v+GPU87LvjIJsz2t4jf0o/eTWuulA+mOSYTYxLBA1dNPWYieBhbZfV9Ti5LQ8
F5VZnFOqHm5vAwsm2MtI+/OT/HRjZ/fapW2MbVmn/6Y+PKc0+9Rao160fPPzQyOTkEDJxVZIJzbS
Hvt/eY0Zq+WipTq0rnwX9NeHXjR/ShPQdBY/Mm79PixlvSNa4OpstHoY3h5WGrfTMAKWqIIRzDER
J/fV+xRYr2MKOdEYqtRjFUf6adqFoxJrYlwAgjoK1zCkcedSoJSRoki1AzkSH0U1rOM0+HlK0xD8
GKX/orIbZERiU3d4M3txGeiq8a0c61s13I9x8CNV9VYDcIerlBZIXOBmfk51lJuO3r86Pd3wsIko
/omcKYDUn2syT5pC95LiXajgQgByhWG5tANH6igfGSYtPvtUdvPgNTb0cjn5RyrsktWK/Kqx4Sgb
htz8or5F7Mdrg7BALW9KieEgUYb9Cj8DadDxny6W85RMFbpioN9KCRkB89JjxKdFjrwlyBZPL/n5
eG20ELK5EFZFUtyYmzTWnJ4KTB48YJs0QmnGxzEnbBcPHlhCv5TeMHnQ4cr6hq1igX7ephGvlxRJ
YmgOjqJT4Sgy5U2L8V/Fc7ifNBPvES2jNDsjkr6WeaQ+WHJoynY+XcmoPgqDcEsfF9xsmvyDPplC
b5x2H+kuxj3C2TGYfeN5NrcJ8IEL3pnPkVO4lmq/WZ7pN1ue3bHXOqcemVA23WrKJK+WAv2trmqa
0XRNJF7Gmd47R5xClV2FlyBQPnxUG6P4p9MfENpHZzdbkpduo+krdUIKqF/N5BFylg3TE44+meJG
wCyVSSM8bkyq5jTE4YaTGw/3Bs2L2o9+2oLXRU6lN8Ai2aGV4+Cc3PAGiVU0LEmE9k+XfUXjzBwn
16fww0N8ERHhdUvxxZUbwcVOrfQV8+E+HiwgeTlewYTOz16PTew6lXScZlt4YPdmKo4z402NyimC
SZNdBgBgxSRa8A57xOZWNRuYlzk8FwZ5rLrEHDFIsfSgYXalZG32P3kzf1LiWVNx5BtD7FUlNAli
SxbHLo3rQr5m1T0H4p6VXxOZfSnDIh7z2qv8h5wq2ZvwW0eO/pk8GWFigKy4TwZOKYTNnARhlBO5
+NMEFPEjRqJ8aCaAKJi37WBhddzBud5YBVAukve7hyXal1piY1xK2En8jjsVmGW06nEl7QqjcdXk
Ch4VyPcb5Q84hxRGuJAE3k8Ola1wq/psL/aG4m9jadveEut8ZrKfhE6q77CwIETrZfNax6N9QgWv
s+jYYZD8rXlPWcF4j8YwOxH6IgBS2C2+My38G/jWrheW/QqaqNvNCUz+uDWdrAilP4rVrVqdvERo
JBDHSDGEOiYHaqgA37JeXidUdILF2Hb1k3drM/R3qdpYwd63DQfpuKuJC52DfnqrU/Ohx77m1Fmr
cUSRfxNuurGGEKkanNoIPgn47argF9ozYYZuXcUUjJUv3rDS9D3TqS6i1ZDRoaPW20eQlVg0UXh4
hV/qjmojhKZ11u6IBZBODFpz02ajtJ5F1dwl/5HmTX5TKfqepLakq4qxOTrABZ4Wi42XdfJLK0ev
vYagXp0YJ+pRkH7ps+5IyNhTNpD45wJSCCuwlvGuEwqDoECyKRlF42c/WT8h4eNr2eKSVBNaWM/P
I64j8kzv2qvSF2moTv3SCIXFyHC8PHy2ZGY2cdURJFj+ysW/JzXaPZReaIDXEDk+Pz8JUiRdww1f
Ke3jlATTNfMxLvoWLQkf6SFTyNotCcfbAu7pIxuOHDi/mzEwWtRJcf+HFge+lW6iDlyfazuhyVHS
0n/jnLyqWd8ozevkRVs6L8WosbAQEBeplwBhI+3DcJyBKSwG6SDDR4T9tLaCxyTYoQUf9vRmTa9m
7K9nixsw/68VToG8fUAtBFxmghyFrssOL8k6l4+GeVJoFJd9vlYGejTxO+GDtWxlbmUP7PU5HJSD
axTsDAsChcSz7GNNRw6Py1rhCNK3lCaYDcoHcLa2M9ajp4XE9yqnoAZnfC9Ia72jb9ZSaSwngNEU
YGiSBRSFJMzXE1i/4FfTUBknf5YKfGcNbkAQFWmFjD3Dp5AEt3BtDvM6+pnQbSuZtC6WskxHcyJN
vSqSndm4hIvEa+bqkDBhMNFkfhHUcqopQMDWOyZfdKjZYtQRa+oHd8lYOdPbXzXSm0Hdy2K71TDJ
FfCE1nQbuvqFeSoeub9qWpWy9W/BVRJXH23xF6UeTSpEdMNRaWJymNaqERcCSt6EsWdmlUFjwB0G
naJGMFa10Ir+twRmpr1SuJwaLCHjTAC13Wic20m78o6LnY6b/NJvZJlwDBpznEidRgM9MjxIsOT0
75OmowJPIF25SQCd2vaTyi4t64Ji244LAS8rFfUxWorwK72KnNG4g1pfdfq7IWBU7yTcS2BFtnZA
riR4McUjQNE8yFREqheeyVXFv6WUNXP95XpmWi2weNdz15R9KCP6H/LmvIQd8wx4Tma3sJylcTol
+573ttLtlUJbCwIIQwUoW77rmrdMIy526SRGesaDLdjKieTXbwUzxAPcMyopDX0S+zvkV5dGSi7L
9USjbvgr9D9a8C+tsU060fjatbRZpbOV7jQSns1zm/Brcrbm31m8LpZGJLW+kphfifJvle8NK/UU
EkdsRleSDEGRDXVtfcVytR7BriTld92kDpGMVUH8QFJ+mCslM2M5Y/iKcphRJczVvABhJvFsAvCs
+CGwPRt0a+OilrO/fPFh4WphPJqCvMZcGJaOxhN405IIaRdGKOU3GWlhGIj08Mz3perK1H3Y5Gyw
HmKgIIXRAcunyYlM3eQnLBbNnqpzTcPM4M2j4XcdQ8e27pMYqGbSwCtI6FZAnHKdhkpG+spL8jjc
5laYeUZun3O5bV5VhTxJxziSZ0a+9emXb3RpNcLwd1C9JLOrnsOQiibF3s20XR5MGQyPGQHHWA07
cvDjqzqrmptRZdgg3gLOPyp/fN6G16jT64elGS6K3S+gbsEVZ2+/r0eai53oTrWub3EDSjtuxuc2
tJO7nCQ67drmIFdjco+rTL7ZtkOoudq0gglxOv0EN0POZtQLTHODujG+EyaM7gQWd2oQkOtL88qt
9Dm8l7MqnyU53ChQHO/PDz07MNHSwwiSRj6JJioPqpAgiiqj/VDqmaWKRfmHDTB7TOF/pQMDj1x7
7ELlERMOhZ+tMarWNbTUkpeuHb6agK/oBZN/w7YuCmVv5Nrv3GJcMLs6ollmMC0A3OYkww3FMMlW
iMG/1yoamVOc/O9WxJeh441Klx4D1SCL0/8/lLJPzBgdj5Cr/z79/Mz/v0Bf0DhMdY/r//8H1nbS
LhTGF7+RfhqWD/OYboOhnPfPT8VNh3P++ccxj6jrqsnH88s6xpGo6f/zh7qgkRnIJ800hok7kfUx
TlW+jQZ1Pj3/QzVX8gnFwVcV+tUaXHRG9I1hPZK8H0UyyhuhY6dTUKd+lF30YEb6XzQGyUExqHXZ
lk/RSUFVn9Ui/pTEYDiFifvIoH+zUEHLz3kVZ1xmqhxx026baj+F/S8P4dOoJPM9v/TjT1b6P0GP
/o4FVN+mF2ma56uSN7+62bSfbT9vCDsAR2Rm+1Nl9R/q+q53+lcxlb47TkPljZbE0ztRZ1erW6b5
iFeJ1lJPa/axRJGCEdTykgjKnhhVN7mgfJn4iv63EQ2gSUVa9cgyD+gtFwmxlGyIBA4fqj04Rl7s
m4J0RdyXNF7K5kKq3NxUEjJVv1Pvsp0glpZ1N5TR0uAv006JxISSmijXPPDRVAJVoZTabsOi+Rmb
rr+DI8bMCkpiGzTxfCQRMR/DgIr6Csl8sGXaUB3uUgbSS7bIAeSoHINKFPshUamcaXZU7numRTZw
fLYKqu26KzE+YsdJ85rzFV8Zz6bLCE+4HXHbrBYzBYgDSTsL060zSJS6kxraSe96aauUvr5py8Y6
PT8wMkVFQwXXNhDZfZaDnh8kP6I6Y81HaqWMUvkGBneyEcbWb4HNq0vZiJmu1sJan6MeYnKd/D+V
pec3GylVEL/UjrO96Pue/1aa8oN6lG40fvi6IpyJfaKs29S5JCgi6KZHNMzirhEh66No7CQns2qy
K6li3mxFp7LtlQ56USs3U9GJsnG8Ndv+WjAn4TRZq7j0dgpHKsksKNb3WPPcIfRS1noY76a2/80F
jfG6NRlFj25JbKYeEJDWjUaQkpa0LPZz/hssf3t+KmjvdruhZqjd1SgdHyIufwpaycdmyIg8ZtW4
ZTAmcpgdy7dpFGqPOi1AT2LzxsvJX0VCxrY2afE+/xrxvrzgQDqUpcHgUImyIqSi+mLVXlhbrPFD
DUeXqV7VoPhvId7+nJQKHlVhh3vFag9G09QXpNw4NcvhLOWkFCfOm62ZkTyMQBBlk/keZP9j67x6
G2eiLfuLCDCHV4nK0aHtdr8QdgfmWEUWyV8/i/JcfBeDeRFst+2WJbKqzjl7rz1rGFNWxUDzeuoF
OjPSztBnatSrunexBlMyWrTLu1tl6WYylf2cGIO/hmnBBhzUiCV8NfwUmU1jqO/nT7dGZFxVig0p
/pv5bojnkYZTXVgXz8bKz1EKN1TnyuHgD+ZVLJ89/hVLHsKIoefKC8hyJzW6y8L/9XOPDx8/zIV9
t1tVHR5f+u/h8bs0z9KOCJm3/98fHYyg3MSC3LH//uPHN3bmdGviItnVMt75nv2LJPSZkF2bjDql
iVDEDKMIBiBGhxePwb1qb4vE6zYTM9qxdh0fn9Vev+hbTG3PDMIgsq55ipPAvRNjmnqz81RHRrF3
GtoCOPqtZ7f3Gc23U7bvpfNcgTn9NQTQl1pWslVnkSY313P5NBhqseX/nQvQlkkbSGRc3P6ga/9Q
SYqjUdBRcmYpIPPlICqCX8LWpmPfX9wxSeBSWATf2yg0WOjR4LbF787mUO/o5s4z52u/gOUMSeOt
MYS2DfK+I9qEroVp2qGxNDVociqoWjbCJzJNjSG31iR//3azfFEFyPYs2rRcBXMzbDqsesdeo/vi
TG0cElhXbwngdVdubP1ES6ltk8Q7o9H9DSA72mER8XHPyR9mhLEWjGC8DjgZWlEfIsIyD74h5SlN
umZvdu0lIrTsli5MdX3u5lXdATudOlr84+jcRrtuLrXZ7SNkYbu4QRWWxgKxuolqp6l/SpborReA
1vGa3czk9MO30DFaeZYcgGVETTeccRrYZ1tU+RpZFaoSe2SzScU17sqAs0R2z2ru5n5Ant/UxNrO
Ttxx2HHKS0TMUl0TuJqbiyJBkQKfCMkJzkPbygamIf1JRtYbwCYpKe+M0ZYsS/+3NaIPcVya34y1
jwipgoJxhyE8NPBpcCpmRKPVqKHqqL8mV2tpSmpqEylR76vCOwwDRUZVtIhS45cWZcSKXeqfWVmv
CH2rLSHlwwqZ2KrC/0H27XDwiHbIsK7vW6c1jqLjF5rRcE56vbg6uBJayZsFfYDjsZXuUmMWBwEs
ZiikEfYWAX81NhK2GX06i4qdMdMimGfLp+4Y0QZYPpKe5MD/3+dYdfVQvZgliXmJPjsb3R5+qAA5
EictsRUzWh1tyD5bac5rVuluZQM0DDOzIgMYqeBYNNqlmbBLdkrZN7O3N+Q80z7EnTdObvU0UmJf
DbJHp+ZpCJLxZtGeAnKjnXTg2SsObeYAVoCuO+v8ayV64vYUVqssydXFyOevUerDrh4YF44u4dEI
p4GmTPTjCVDeFpqT33Wt+2wY5h9s4x+S6PacN4G8mDgIe59QqTbK+3NJ4+KAMg2rbPVq2g4vzMjI
SxTYDlSfU9TW/W0OrJ0tSuLDlf6zXfZLz0qumMyJhux+RQ3716ihO1CDXZ8qamKwfHQo0lthJy/6
EBR7lcbMZqtsP7rtysA1fyPHQPP4ezoGAzxdCmvbwbMCqssm8deN6+cmMiFD9FjXUCnuiwVZ042M
4CwWq22uR/fYBnufaMRnSR/TSyvEjITbm87kI8cUCl27TwehXYM53Q8CBp8TybeU0ygBl6gOXLa4
VUw1Dal/2Qm6kz9SQ3SFsy+dgY6SassN8mWNclXJTpw+WoAk61bjPs6aKt/kEczQzqA5646Ynkbs
KB1ddE96/9yo1C/I42um70be/2WGXjIpmuNU21QxANhh1iRGBvtPqbLiyPRkm+SAAYlIONU9Qi6/
MMhVLUQamjHJvJJqyI96XHAR0DCkVohI6KWm/bma3OeotfwlwRWjKwUBmrJk7Qz4csYKSgfIR2M7
ozzuW8PcjQOcJJRWwaYycvRGVCXxEuJoQE8OFoJX2zrUzXO6xbNBblEVHxD4XAqP0JkCMC8aZbIo
UkG+WBv074NSG1C4pPF4LyXo1TFiWcf5eJCf4zDpFzFZz5x4q/cCDc2qLkV7fXxaGT+92h8W2JlB
6UTcJQFn5RjIpySdnEvuItKardehVs6b6lw6L2mt7YLKPDJloxuHMzNMiaIycUquRRB/ICDCW+1P
P60soPdqGF5oDrzjeqK2pvfDb2ZnlXTFBfwRN7Q5grzsbIwl9DIkIrlGcTHrWSCpmPVzGQNtlQDS
lhkuLfpUuGs/ydlHyvJeOrUgl95/qxQFNoNWe6NoFZRJspa008Dp+geHWjA05UgbEUgMhh6cl4n7
msdeSdNBfU1x9cPpG5D61eeQdYzTac6u0BCui7QjF9yGGK/nMddOEv0hDbre28s0uvBfSP0QoTcf
eqefwgRZN/r3iI4KlGivuo6p35/GIXiKA7Httc+WJfBcNY65nkl5WFUknE2Va2CEHW+usNx7ZXkb
P8Ngldl0QQZF42WUhhmyMIwGAe5Svxq4kGq6pR680zUc/AN28ZtKjWKnuuTFcOevNDEQwwZ+F6Jb
yjJz2nM/72UqxgM6tmej+0PqUQF+lzYFnD68zzY1ulpwuGNCFChZtrJujZWYep9QMkYXhFbM9PhG
YyPoWNyMzn/HJO8f2VHGo9DmH1oQI8PFdNxjqZ+dgPxlE6R1W+LB1Cu00x08NzXnB1P7ZZeTFfb0
OvT6w60C7wTA/dXsaBpMNv2itIW8XhP9aRO4ebeIsSmghxh5p45EXDdbu2NGQG5GtB/6nIOFN3Pv
BNbFnFLvSctYULXoVJftwm6KvHuetf69acd/cK+jQ7p89vj6jBm4RC7RDe3ZC7ICaTYLcyFpRhJH
//3QLB+5uNuIa43oFGe1YlHVyc6blocsif/vw+Nrj09dmL8H0ygYRI/lUWS6t56UQUhsIF611Og3
o1l8Bk3hP1mUJ9B1ipvUUFRYYjqAu+mJg22GU26A3qLwo62ujD2cJsSeLoQZ7mw9c695ohcns0Q8
ymCFD8sI5KLD8BOp/OIKSQFLgI8Z8K3SiiCw2+df2/JS9zYeKJMXuWL5Pbpx/FyNMt2VQ1+fOo9O
mVAEfiRCE5daGuLy+Mhvl71Vcin6lvyJ8SB7Z93fEwqB1zqjn4NsoA5V62RvBneNzf1kMfz9W/L8
OQREXwO+GzmeZt+bTmVGNs4Ej6giy3EsBoHcdvk6huP5+zv0QHVHPaOiWHYYVPb5zTVWs4EQi45s
cfvvy3XQ3gvHF8f/5+vgTxzaehAuHj89jV5BsqGDPKY33+1FtJl177gelzEn3bHHl10My7sIDM22
iAx3bWhELFDx6cfHQ6AluDQiXacDy3tKo+Dx+PhyLiosAW1OT3GOkut/D+WcZ/Tu2JPKIKj01QAL
RF8hXMoP3axeHt8YOSVvHSHButcZ57nvWHWXF96HD3cqyW1+fOnxkDkt2TA5CjHMLWTiuj5sIjba
hM55NqIAHkFXNVqzqytQqg5SEJSn9o8ya7Rz77IfV2B+froqJ/vYmuPTRJ/qp/zCpTterIBhZTy9
RpEm3jh9iq2hRV9mPqgTQph6XcXG9O7b3sgYKHBJqOHT2WVcgDPWu0YAR94UdqGpmpAhK+sy+QhS
v78LsxzaKmY8TX/3TRDBwJFnxPQAsY0GI5alJlxALZmTBGygr6nletBIFaumqNhlc2z8wIHKwZxD
tU2FEHOuuuUZ57sATfeHQEeyHt0Sv9FAGkzixtvH12f6PLsggEyd4x/7MGq5yRnYvHr1u47b6uyn
3f9+kBJSQpo46Dky4hcf/2pM+v98C+EZRVhaJsN4iiVKZX748Wu6urrZEouDRB3ZS9uj5ZH7dyty
sGR7tQpzzpfnshp3OJKRikdVspu8cnpSy0NE/w8lfb4dXGdGxS6dp0DhG/Fc8eQ6zPN1g1hwvXoO
/MVdNA/9ipzimuDugF457bbQySfBu2kPv2PxnrZ99JmV421Qxa0HUvo0E93zZBYi2pTvwu3q01RH
OogyAxmprzdPNELoFzsoNrIRowEIc+/6eKCI6Xa+hmPJ7yfe4OXhv3+tUTXrc6awkf/PD3x/1CdD
mEQsYv/9A7D74RoUoQdU/JllIHmeZfHsaJ4698tndDu6uywEbXs+e3xXprNrS2RRtFyGdztHtlQM
/YsTjTUdG8wVrgHZPOiDHJdCk4cZDsYQZWJ7SIJ++xAQPR5ofQl8oeO41hpPPzDXXitvS86pvJGr
98Nv6+zipJyevGzoUVjASJgD58xfXW5Gw5Q7t+D86neLzJ8uhDYM4FkHs9i7NhLutiMlNUM7RKRE
Gw4ek5858Lm8VeYwVK/UVnUzadMKZVORZoywg+Ft1s1Fwwgs3gsTlcuzWXDrIib1LkN2H7W/FJb6
DpVGsQ5y9VVI61dHv2GrzcQv1YgyiACt3FOA5MTJuAbkRD0KXjuocv+oBFbIFvGSP0oMwdARLjFs
3SIu/KOdc5c1evWUcTBDhcmBnYHqEe36k9RAStTuyB3SjcswrMeCbbPR5WZLPMUSKmNLLodS0c3w
qZ9XkAXSI67eDysB20JBv/MJKMPMRl+1kX+Z8ud7O73l+YBtgxKdyHSvDhPe3LWvC0CwNOXOcfAe
K1ffJ5wn3KUkoX/ySRBPDMHCikNAgiYXjbMxrch4HhLGFX2b/0lFPLz6jIwyN+kw82OY0ydpnm28
YacKS5SZ+NO+nr5aLztEetAds+Gltaz65JpYwKThcXwu8nWfia2vl4ilhL8bBNm/dePTWgsy/Whk
5YtHTbzhDVd76jdlOG9LoBeV8VCqtV/X/8ZEMMqfDYYorXzXKXVTP1iU2LqzlsNIDkxDiEFmkeYO
5msNEd0/wWKluVGBjVCjXZyMGIVBT9gqG9AyfUDEciS8ea3G9ugJx99NPatmrBK5qzq6ZEP5zOLQ
7uKa3V0zeudHbYtDH7dfQGjqVdHA5Yo4/TJP0jismflvabkzhT02eFchbMuzlxyu3tFUKQowVkiE
dZjQpglHg5jjbZSxUACqK1aDF2whTvBdI2LUkgW9ZjaxUzYRc3XB1NBP91OBDEtasPVcd9hDRu84
Ro0/0W7kzMItfdsYCv9hPu3pezUr6GUIo9upDjkOUnuHIzooL9sB7ncutW4DrsACktHRmNA7bqHj
ItbRhXcjaQ46imdkG53gkY3HAW6NPsi5igR/TA8lZ4NzrrvbFmjSCjv71gGMhUuWp4nTxb5OimkU
2ryVJP5gG6nqOHMy14Ehk1zIjpZ5dOOqiqBU2fcbFIntmufS7i1VnCnxivUw6NoW6Ol2TKF6Cc4m
dIlyCyZWItiRHLOq0KVGT2TgOiAb2h9zP+GkMmeblxXF7CRpfXqX0q30u5jyr65Q9boX6EMq5Krc
a7t8LAh0KvCcUQntE/JPL67rxhuaY0S3BCwaXk5t5niMNjTcaFrjANjPA7Wres41FvpBLYMbQiML
/aAs/LXWyekqmIhn3qyxIIC1pPzazypCKJsI1I50we9Q9qp1Z8p61yc+9ftkvDQuk2XKi4j2Y7ZE
FyPCz6HnjbYFFkjXLo6bj+dgoBRIFe5jlJd3jeQjFL5GueoNVh6kPrCDmDij3Xgaa/HbboOPWs4k
YPwoDcTxDg6QlQsjwg5ekwb3X54H/iWr5HtdQYfxkrS8xF78qVLzpy3yemdinLjMLK4GNdKzpxav
kkCxVnWEcMqiCE50S8pDphfn1hFgvvR4x864EpyBP8hh/YXb6AclbHqxl4easzaUQn9tOPTSLBOk
y0zTomsmB1MUhiZ4OVuzTOQB0H65cfIjbBgG+1WMPUPxG2Gi7sGgQpPV4/JmQx7QJfEIQexBg1ZW
aE/eH6fV/2bkdDDbS9dOkL9rTlvffQXbI0nIFJ/fRx/FkTThINHBfw7iPRbM5shJksreh6nsIb7e
i5Y2mKi1GnXrfGca+9uAEURTSD+nE7iHScd70szxPZnInO1dwTPvBf2ISGiHpPwavbNMjPYauwJ/
MUyhQH0MRovEFABtTJBH0FUZ4UvIsbs6w/7w7pmTRFYdL4oyxFR1LHA6RshlA8vcJnNp7GEE/3Lm
yT02074y6pFqcRnn09K1HWD12UISqtvX3M+RyaMIFcjClH6aB0Qz/aIvAcK+buG48H7iVdA1eg6C
61WHKbPX8zpsXWZ+MXOvVWcLIhxUcyG7eKR0kdZaBtiCq6RTWJZpPS/Mi7TgyB51DCoJ6jvi6A+O
jcVBWNd2I83Ua8Tw2+aOvzZ4qIzqPLaReZgcBCFVnGShpmzz5A6/k9JqLq0uoDMLlYc2m1mIfclc
+Yl3SWANHyVRiHsiNRPk8e0GULkd+nr1Hrkd0udp+uiVoCOT4HsdAPHgkGrQ7YN58/ocJUKR/kHP
NGxtjt5sEHnDJH4qNzrVKU2qbFzwBAlgcLlrhEtytZ/8k6Yp0f92NY4TXMGJBk8v98UqndJ/ZZz5
2yYef1EZiMPS81bGEo/i9oynCu2pxhq16yWOp2EIhnUM1CkURvokHf2XjcEP8VjzWmAPPytV7dCp
/E718RNexk6rEfqCSTTDDj87CutDMXlqlwxDQ9FNt4JANfga9UEU9EQN1OebKjGcnZhri55/RTh7
ha6vGfmbAjSrjB21T01LrL2Wus57o3svjZPhZak1wBkkbR1s3Z13wzLbliibtmXsRzfD8rA3C0DD
cjKmvZDzGwjQu4E0eIhtuRlVzjov5cKgJEcVKu+GDjTjfpq6oWwqcztkYZqQO4yB6amV4sVVSh32
VNgAGxTBKYUBKszj/WZH2AGNyjdIG3R9+N0WyP9jutgUT6/rQcT2ySsEzD5jA/fOuzqa/8cvZ3vV
SGCKbau0da77b1GLBiBtNEDKaJoVTZbnodL9dZ185JMariNuaNpz8xpXiXHidOdv0aOFLlxrmjzd
q44ZCLbKhGtxuhtl1m09VeLdxibpj+9BlbVhmRuMn0CHeIx/Vp05f6o4nlaReJ8zZHFunkO5qHnd
BufXhENpS0JIt7aVidc/NwH6KGszJ/3zzJiOAZvbryexDGSVZa2coP2XYTJaGW7zt6lZBnSJvLj7
tCwm58jdxdYE5E5bj8sws+VZq7NhZbkNIrk08Q5WtxWGRea1m1yZLn4hSZw3kpOglffJOcr8gzmC
O+5KHyuXxkHw8WDHXnEPYv1vYxJa1HU0bJvmjUC2v7A2tLVdZ+PWF+bOJEqE9YOOeG9qqErrdB85
LMtWmTLMyAbsDM5bqgR/DAcw1MX1do7/pq7sL6OlcQjVeYZOznuKpHVXoNU1y0E7FUxUoB6RGDmz
eBd/bBXt6sbgGJVUn/ZgfnIKSTcZBnVGY5U6DTWzmT79cNQ83DoqDLIx462t2eIU9OmZtA8DcRwn
qiFWJPzWVzWRv513zvBKi5NJcTxtPWciUQwixpteOOiORf/PzPo8LO1L1bXDRdNQ21MvEC6o4emb
0wum9TlERZVhUSCBD6lIaBSljxrF+Z2xPdAfg+Hj89pZLW0fY3T3s9lAo8kqGGLyEAegGJGCTqEe
E1yotcg/tRrfYdXxisSU5Lhsw0hg4gla47kLEnPDQH6v2jiCNw5zwcq0S+SxvQNBY461RKWkXwTB
zgzkOSR6Dg1goJrYpARlAkv8yvPbF/YCOIqEmTEwr1+MyCaHMyNuMK+Z63PL19RSaFQpRXUmqj6Q
uQqsjagNzJ4iMpgdDnsKRoYHJf1Yk3WncznUCjURwOwG7405yG2tzQWEL+uQ9BgrEP4AxE2+opSE
W1e2C9teYVaTk3xWZkBY0TTsgpKMVJSp/aUNSjTjQMO8SjLfXx4Ya/5yzcLZqYwrdaFPsHzrL3mN
NDyZWaxyMHG15rd8J7l0TMlzXAf09/OxNNedA3sPswe+2dlxoGwEwa7xGn/nWHj1eu85HmL95QFG
+6aR5w6TWzuutsTuOjtXGejvJrredpL/caGI77xAHeqYiW+xqJprZRtHGMjPU2ERmrfEDZoe9eTQ
KmtroyrPLXc9gKEGNeqml7LC+jMNBuQIlN59oLLQzUbt5hXskHljFW9x+3sEo/0S+wIqUQS8Drgi
XCaLszu2AXdVlZYbpnrgP8UFjZBh+S8N6tyd9JD1mUrcTLLFiiHZ2Qvl2K0Y0oxOUt66Apgr0JEb
O1hJW7FK7kRC/ILWdwNz7xwVtfkiOnsQLj2p16GFeeVG1PRf2QUDm694aeOi4l4Q4uXxXU4yj1v0
RdGpwvTbBRrlZJ4DPh4bzl1adntg3yZfuz4oha5lHg3mEcg2te7yeNEfXPbAFAj44HSRlVprEJYI
sq4SmtVLPo3fk0AUpHBcoiZ6Yo1VzHriTVVYKJg87dTleQq5gIFP2zDTdZv2KkXsXmg+LyEFOMmA
V94eoHdaNWtbgxHROlG9bs2mXYNWQ33SIwhfTqAu7lSHv27Nykl5vAQXdAT6KdHaJ61Jb7Fy5qOg
8uwbQkk0K8suVKv1IcIqkdkEMxKk5BWbdtT0vWo88+AaEV6TVDjfEeaW7ZztTmMcBXd6VafRm1E3
83lGrbQzAv+9y+R0TElD2ca5DbO7keM3o1IFabDDXkgnjl33/PgoSnB/dG5TPo3S28SmN7zy7Y+L
KCLWDtccp7jHQ89CUdXZqoVSRMKP/5xXRP8FdB9W80AxS9RVxgWcCKaSXhNGGgJZqRFezpnlycBs
xKDG1V8wg2A3M5IybEqKz5JO/GmWxtHTUZ3OuE4PcxcAfcI25bOaYtl5bgNLf7Pn6TDiipRLglKq
8dRiJgQTVoTVI70OUuG01SUqkNJE9ywR7iLATiaIv0u6g5b1EB3zBbDlTcZ2tLHWt0FcYmRlV0lH
km9jHSl1nP3+5nma1ndOwSOsIM0DAynsJA86GiJivrCR2HYWxrGvsb1z7PaH9ANH9k2zNGRr3IOX
5bOxz2IE0cx2p2wCMIqcsR0750VM/msAd/oqOCfi4nRODeYhhsxN2Pe0SjDHjhSIE+onDXOHXUKJ
0QkgvKPiD7kSkG+Umk8vlR93rCz9alLychtna0QoZUot877f8SRNAgohkl519okgy6tr3ET61xgX
LCEI9dazSsBJ2MG/psYXzJE8OmnEJaaTwYS0EIg8WwPe45TEw3Ym8pKOTF2GgNT8vY9Z5I0TD23S
kcSlVdVYFfrWbNppejXv0ka99kI/kiLM87ZQbo5Kj7cZs9sLxUC3T/X2IEX/3jBx/QtKbR0Fq0fw
WZTEJACo3L8gopo2pj5yDib68Ok7M2uQ9F79aiKzhgfdmkDyE9lB4Cdso0JPr5xZOVxP8TM7CfTW
aLbYMIPi8P38tbh40+3nltEIZ0sEWkGc7h34r2EiMcmiEeBdFJJzWZIV+5F4OKKxjDt662ILW6Hb
VGpiGek0FHWd3LvVHD0pYE0lHmRnDoxP1g2GArM17Wbf+dtLS/tBUx8I0PJ6QWUuaBpzDZvmS5DW
3lNO/FdSxAeTaJQVZrIWeTd+9iCxN1ZaIDRiZn9lrn9fdvCDjEFjETh4szQT83mkORxfm79tYOMu
5zK+P15urx7E/nG74xVm6Li0chx28ob50CYyGTsjjfDo95d46VCPNr7/Yw5eoqlPQkP54lnUQJGs
DNXhio4X4QRC83bfe1uEgKVe48q+U10nexS8Mw5V29vkRLtvcwcnTcNgi9rabfca/7xHdgy4BJbV
um9QNeezswsKfJErQ8v+YHkut4BYwpFSfEZO2/kFvYRezLsSVfFrCeT4MCm7O4PIBdel6+GAuQlN
fnnXl8CUyuic02MH+E5XfCzS2LCso/KbLQmh5vURxxR0+NhGz3TWVusQgtlGe6uTWqilYghnbNG3
QBh/+d+hrfI66DR5AC5EY+yG81Qbr4Ad6CZ31vCU1/UxVsa7S8P0SesRhdSG+hxVQnwunQXpvX9D
ku3lbDWnVXBRkmg0DLkBHmDkCSadnS1wY+/eSUTsmVaiqdQYTAau9gPCehMq196zyXzliKvf54k+
NtYNYnAQUoFhXVbvzkTA2cryR82kRC6s9Bk3KyN1js64n8nKtpyak1yb1uc8m6ffvqat+snMkCd/
xWDQblWPxq8fY+8ciRF1db9wwiJxzj1yK20rRpEJDwrOLbQrNI6tz3+U/TBrn8FXP076NsU9sq8T
hs0k2IdWL8anx9qJL4gpQ5aBFrQ0jDwz41iAC/dq2ZLNNJNhlTqbRwzYmAKESipn+32tmT2u69K2
f5HJ7GE6tKDdlBIfimQGOjsTBjEtUPuxMn/1qco2MC8IXSj7I546DhkxTi59tuxjYqH/aCYLP55G
ZylL0z+80Na7bhuUZ61zMiDqNPR8Dprp9HtdrzDT5zZYe2KEEsyJlRmZT1VFoJMwu/pp2Fc6CTEa
Y4kNCaooDXp7Zc2SHoPlVBgRdW0fDVTKtdKQtlB2nhsSTWDocV+Mtj6EygIP4g3dGhHDeHX99iSG
XTGa8kbGQbZu09QHXc1JqcQv83i1HkshDVH9q7DNLAyWlSEySiwIrtMf83EhHWflplm4FPRVBvSt
s/k7toC1qvDBLuZt56ozgwQ175hcpW9CHhvwzz5ethxX2caz9vY0Njdfp/ruY2tTZcLYe4+VqiMm
qGVivW1NvDn+wpQdGg8OshOTH+AHe51QSg7oX5Mk9bfMjI/H/2qYTrCzjYImPB25N0S//cVsTdLt
uWsbw+gOBEIRjjP5v2Npv1q93z+7A7dBGiXMeBE7cxofxQ1v6gLN6K7mMB3MpnJ39ujkX5NA5JhW
Of5U1RibuC+a+1QhOEr13rn2Q/ShwdT8GuESo2XQ1c7gYlipbiy3AO+Byyw3z0jJhDEAL2nWxuuk
VsVz3pAuNqHSqhzRPYmBCaBRus++MQHVXDrDZKGGjV/F5x597xUa+ZemB/2hAVBGk3vQv/oGsgkZ
uuEM4PCc24FDB42jtzWwaSsOi6HpLdacxB/vj5eGESUKLFKBu2UST0Rzv88xsp7inKNQFtvavjSz
GjsDB66AUuCkOfUlaaGnjkLcKvDXQMB4ssSJLLaGC2aGsIfruHYyqz2UBsjTLoNjXyyZvjPuXnwX
0DILj1+Rlyhc7FlPD7EJKWOoCtyxy3LfGt4noEjvRTosCmaVLPNKEOyuMFhYoMUc2zpxMUi0Niq8
JmCcDbt3CiobyArSMaIRXM667rzy/TY9yxK3nmmUb84kxs/HCsDwqjmNOH43fcudMdnNEOoDAmhp
svyLbCT6FCMOHj+3uDZlMnCkZu0qVId83CIyF5ASa7KJYo/Un3FAW+EiUsCgXuA+rqrynMp0hrEx
oWSN1b1ZTHwV7rTQ8Bt+RaBBbVJttfFz/EhJ3Y2X7J9kMXXzD6+b+muQVt66yp1yD24fgzTb6irA
OvxsO+0lQBBgjbVxtdF/rSt8PVueorGnb72aWrVJPMraxyveJXaNtR/v+yMVDC2Gu50rnVPprNwL
vU0MezqaQ5/+zKbpuuZQd9MfujbxujaGbjePf6ADo2UcSBtwQPx0vhZsIg/dFdP5FqNUhZU/FuwW
EVlIqDt/Euau78YxHfB0zsmHDqMLoQEXlHqeye551jGdbevBHO/fr1Y1kIj4KAastscqAyQAodBg
cx3kgGNPHosvLPE9rf+RMwG0k8au9jAU4lPu2xyFlr1XZ6ENBUf3zWM/xj/FL8FZqe975KzcetSW
DrJs+ZnoNGmT5TiuOxKTq9AQjjYuFsuR5MWJS1MWzkvaOuiuJofnbqCjXtY8gN+dfk1lNFy6Fk15
AAvgEUkw25TWM5Fo+wioyArMD5MXigXbrG90yIKwCzCVanzHxjJUAl56oXTp0TluvORWS7W3pfYE
5jVj+jXAJ0kRv+Aaoq0K4LbRSvslIz8R01FHME5S9utHwTkk2c1PenGORYtMD0HW4VGk1sJCvBqn
L2q6Pa71yse1q1QD9ycbb3RJvdOjRAVKjRTMNc9BWwY37jQjpEnckWABmF95Ghvi4hR7JF0xDbU3
msScEOCludUqCeXovVrcRs/2kDoXzADPnW70h8EyzvRqm3WP4O44Q4BDv6iJU+/Eb21cbRpnwuJd
9fbZN52P2hu5IpYjlEVYEcZs4wStoTuJal0JHGexTTcSxAiVj57AOx3GYyX8uwNMhcS4SV9j5+Pd
GrQz6MX0AtuPRgLif/RyDmYXEw9p2hn2FTH8gEo01w6Et9hT75yTom3D7w4BQzAPDNo1k8ZbOpVA
EYdCXCvmu5cucuVx/OBirNnSAu2WzDZmCmt+Mwe06yg4QOy6PWKzNpbYSO9xh2Hfx5UQF2Y4+DAW
UHhFJ4VCFTV5sbyzmUaxzF9MrsNd1srfYJuxEWKpzQS2w+kK7V6YNm+L7wbrdHTE+2Npn6V8G8vy
MGe5cRsR+q1LA1dpM9cH6TjWc0MW1MaNOPbMtHCOeqz99mv9fU715MvxGflWPaAe1DWvaANaifzG
hYV909v2B4XVeLbLod1FhDtA9aNNNGVAXAx9UAdT2KtJ4MKeSoid3wdcrU4/NO7R96r151WaC/dC
DxR06NR8tHqhrnPXe0iUE+Tz1g9vGOKLnMrkjlHR25gFvbF+9uJ7eyrPj+1D+ZByvhf/3J2jnbWM
5nwpisvjI9HjMh1wZO7/D2Pnldw2m+75rZz6rgc9yOHU6b5gkEiJkiiJdOANSrZF5JyxnlnDbOBs
bH4P1DP92d3lnhuXbSYAb3rCP/hhbx6VuvjcqXr0pQFD6ozDU2IC38TmGv1CBPO5aIXfdTdTMVpU
/tCvH8j2b3jHjUXAKFjb6B5+4Y7aULHr0Nm5H0MlvCf7weABlEuv7ce5jl7IBeJPGH15caV+cjJ7
FyH7Zrh2O690qqsBTlDrKdHGw2BNwBvGYAS/1p4aV0OpZaheIaTQR4BrippFMHyiBAPFuR72sY/g
zDJP9AAaeztu7CrJMVNIEQLvfXOVJMH3JZUyo/pblH9dfgnskvaam2yJQ/caxrPuscWN8QM461uK
S9om0mi8JwoNhzxAGcwUC1zKZuPDUkCgs4sIB5NtleEpecA28lpptOICvY0fp6hc0h4SD1dDgc8Z
0Xpk/3vtgS5t00Tpb7Rx7l8+NubQXusGzOJlcinok6Yg9ocKBj/4XiPYay3RA6Cm7AR12iTAHchG
J2/W14QkwUPenemtrYLBJ7dNtUvYIn1ujeUPW5ZhAojpFmcCLLVRyXtFAwNH3No/EGEhwtVzZIfV
frRg5WWV9TkNfOXT5BJYhIwm2IPEe3IIRdGP04Pvc/xJx4bnx9yyhahtkr+4U0Jaim/mbtkcVQzQ
P2Ou+MkuxvS5DG3lGcGx56YYmi9xRZsdClhwo0G1+BK5I0AyRY2QkxrIGwGRyRkOLvkhRghrWhI0
+aPQqNWB2dgvaaCq41+U5sbwoIQTUk5e9cmFC7IcM3OM3rVpdrWySgpsCD7sPlxTxUSzROvFb7de
GoEfm9LixmpoCpFAbhfTi7StrbtibF71YOE/qBocLwh3fVnd/+OPMsOxQKXRdQ8S9AlUik6dIkwO
OJdpt4mdszlPCM4iIrpxfRqXy8FYT4r+SDRe7zLD09cZvbx37LsQLJtq5MYbXAGDEO1El7b6QS3M
iMZyWN/GHkMGD2a401XJrxpQtYUX0dGnxkX6ZBZrZ45BRVCZdu7RBvNujba968NIQYkSj7ecGGI7
qzltqxJyQqSWyW1uUoMoCoJ/X8qq8WAVlKe6Y4rz8G3v8W02KLqVbpftkfJW8aTWHZc3BtEln1Em
U3pwiBSZ2W+M9iWu64d6mOcnxLoR5k3hjUegpO7oZponzh1/4xlAjjvPoq5CyLCkPvbc7gLxA7XV
qdnZqJlQEIEqUgT2uGsGKB9l2rf33eyGG6FzQqodUZ7O8UsAF/etLpRu3duUSZlryblL77zFvggq
J6I9sYOKUGlCtkF5NuiVeV8WQ/lxwis5UNjWbmCK6tr7MpkaGwW4uGf9WWpfP+d9/D0lRd0YFOHY
EIzPiY/JlzxaTtZNbKjhlwmxqdCYvrCf7UKrjtdBolqvyKifUmQI7ijf1a9gSP27ZfJlNrJWVZl+
SnRLR10drJ6meNZtHQOzAimMXewPO0l3aEJAaBwfpFT40ZGAM4vOYxGE+6Y2tY3fEwlHydw+Yof4
7BpFsteC3uGMd4MH00X+BqFbz0I2rcctcm1DskB4w2hWWdxkD6YPpAflm4doKIL9Mgy1AuDbGrUD
HTT60q5BdIBXPNIKzTrSTP9WHTJ/vVi0lREBGiWEE/pQzi0MiHBttxZsLzJHx3TUnQovBJ/z7KWZ
6VNFhfoc2Ln9Q7Xrx85AKqWlALch7lyTqelHwlBnXxQEuTF5bjAmyqmkSb/KR8AVaKc+JKV7rIye
EmNECWyppaJxGOZHsxnD7ZT3PxCxEhnNFhumEEYUMKoBuDXWbFnaPw8FWTvifwkwM1U/+6kf33CT
uJHId7jqejD8beP3xpkc5EeSUUUGAj8jt0FirkYKlV2vCw5LPvdRWaguBY5uL7WJV5DQ2JVMv1+K
rgYBsBQ/ncESrk9+pbDZgUI3vIdpwD9gmWRLVLTsjooZIG+mg91a/i9xKiouqf08V87nxb/cxJh7
7ybQJZEAviEZ+EQz2uUhGs4jZTjkMWpUwpd/6hEW0LCLVNFE/JqgR/i5IymFTTndAd27h4CbH22s
Y44ah/3ye7OLJG8Um9XGz9XhaKtWBDQJQwOEzdVV0eHCY8dT9BLl5dHWQ0iFmcdoNYLKVZuNakft
Npj64hb0xbDCNOILUHnYTBPn/LKircp6qAy8w5T5UdM6+4fvZ8+QrzsO/cqlhnhfOr3xuZjzFyjA
aN0OTk+PBDmwOGnBscd5tbem+FvSFtleQ0/msfXBOHF67OGdIm2rUv3AXnATWO1VpSL34sI2XDWJ
oeFQQyVqGcLlt6weywKf7OIQOmp/WP5m2rDqPiqeNnhu6DLNExbO4LN0yr9Vrp3QVvEfCkI79iVa
Dss7LCB4SYpuhhuQ+Uf4vwG6gikatTMWwuDRES2PHgMW7i0OACCmZEOz0+RtBoe12EnN2C9UTYJ3
HxDhLw64JfH0IIfU82a3XHJGA2g32HeqGc03H8szEB38Gv3VMuuT9bK9g2gqMV0NqvvUl3o0EEzz
EBXvtRO6X1U4xDclQHkdSxmkhZKbIdbjuz4bX7Nm/GQSUi5pTJ5O82OvgCyvb4KuIgdVR+MQ9sVM
GsPfM51+afI5RZb5AVDQt8EAc/oRppQe3ru6Fw3HXGW92G3+JdGBstsReaMSo024hK+Qej1CAqe/
adNXQ8GcohIZr2XF5aTD8OIp00/1c09D4H4yp+8RpO0jNCbnmKVztG9MDd3jZHwr1fQBqRX6Chp2
GkxVjQonf1gwyR+LbiTv9VZ6b+vn2VWPH6e96eoHAy2ZnmT3scnN+tlmpqx1FyuNpWhupmDHBw7K
KHPvO4IcKjdoe2Deaj/93uz0n7zlVdtwTY9PmzDB6O7+4s4rrdpJK2dnU+aTu1eQ+NrDjdgnOE2v
KYlCu3J1LJ3DCFfzDvz7ZNnHAiWXOimdladCL18VcRHfTB76HhmNii8jO3SyDP7vL9VQf/Ec5VJN
x9BVS7epb6raL6axALvmoEOEc2Nq1bUZK+OOqD9FsI4gptPswxALOkCh22MMVo/GclRt6YJ9yars
1bZ8XKsB9muqqd6jr77B3oJlaSOmPMbJJ2VGdJiWvXaPthoEBlTLLaVXURQmeG4SVGAiJT5Evlns
l1TcinXrw1X1f34f/zN4RyoonYIib/72X/z7e1EikYJM4S///NtD9B3nn+La/pd87P+97ecP/e32
vXh8y96b377pBNu/yH59y09fy6///eo2b+3bT//Y5i1Koc/dez29vDdd2i6XwH3IO/9/X/yP9+Vb
TlP5/tc/vhcdeRffFkRF/sffX9r/+OsfrvaneSBf//fX5Bb/+sfNf/+v+r//93v96yfe35r2r38o
9l9I6G1DVTUa8Lanmszf4X15yfkLZUXPIyxAGVN3NBMf37yo2/Cvf9j6XwxPc3hRtx3LcWUqNUW3
vKTJSzQSLcTR4BR45h//99Z/GsJ/DOl/5F12RHSkbfhiWT7/cGy2TIvmpG6DVrRdz3A89xfHZrs3
E9s2MSdoqpl8hTShge69hgH4WSkoVZAqeHTQqq3htM96RLjf5xOqauxzRQn1BR0eCANDsBmtiUA8
M5ONKyx2iMhqnR5gUR9LsCO0nMe3GGthipnlNjBhM1dTvSKlG29INnCdctWb2Q4e4eWsqu6d6ufz
1CRXGF0HzEhZzl72oBh8jBLfEbF4FzRWvQI7cfJgra3QZ5hW0djvyfQvEM/uMtX8jOTCXsd5J9IM
OqO4LC2yLW4834xO+LVVsRbyg/yiJcVFQ5hsI98WTd+Npn7404z4+1P/81PWl6X/y2O2Qdw4LtuC
y5DaDMP3N6KAgEHR/kdeR0ZKldxYIxCDSrKXyv4KRrtU8a6w0Yv0fDw/HLzTjBAusjOjAFflV9Mn
+kS09CTPIvZ4uJHDQ/eK/E6t9M+5x5MFaDit0ZKnQXlyKpy1a4vCRoikpIeERVZicZVlnOB8DoEb
RJzwXJ4zXOJmA5Gr2n2qq45CfMjwW3QYsdfMaI9xlaWSfk/nz1ALT3RHrnHvn7rIOWvg9QcTAEPY
objQftHb4OxXLqk68KhthNYsAK1zYh05n3rq1jMI2LFEiMxIoDoBoPICSFdWMGw00o1VFoKmNnrO
7NxXHusSYkYX6A+adakLKK+xDwbLdd9w20KkJOSogh1L5x9FrrHLEIdrp1tsA3CA3oUwYxOKNCvF
c091x8DO9GbkL2au5qsBaT4q1sneGO1h17jZZ5I24oOYe6ntEcSu1d1ygEH1MtMLNudM7mG+86vi
pSUnwEyz/TpY7qUrApQTiqduyI8Wzwbm4LuRu6ccVUN9LE7NwHxk4TUAtdj9YZXQ2c54Pi7oFdOg
mMqbGwXIwRwqNP/DGfkN5zQiQkhl4risKnAgF1Se0R4Y4TsRftoxfnk41JWeuYaEuO6wgqNKUqxd
N6LeYwZXu2dsPcBcq9wDH6e0qAtIXZpZJvMaYsVRT+GigluHV4ToXDp8syanwXuQJiLlod2MnRvU
XB6EGlynnCpUZ5xruZsuYSfwpnXk1p/BpYN0DpxbuzQRcPBfsia5RCigIxeACbXqzCtF474px30B
ePzgNTxaar8UdpJDh00BGNWXniRQ8V8bG15KnKlXuQEl4nQ06Rmu2gBhZqAdgxmXW3pFRGlNcK3K
GSvZtnulWI3KdIpaqGkWNw0mSGmk69vJGo8J+Go6jMSlCmXOrh8eqqB4XeZ+r/NoDLpSEO+w3yzv
3VB7W+6O9tnl9+vd/TkSkF3VsjRHNTEfty0duPjPy91UFFhdXaGDRI33zkA+kwf5m+dmYHkU4zwW
+sHBFCEJp5uJhoCOfd8qxrdoFeXukQpugOZt/OYYnlTYFSitqGsX/gwrbu7wWCperBcV0XYcMRP0
d5A8ctRDbYG1jnuqroBeDJQvHU17b01+kq7kUd6VwBSi6oOPdoo8RQSy0/O/Z164BQzB+ijnae31
2dOI/v5s36LfvemD8QBL89CV2VuokKco4ONiF0Jtkr3RChrILN8dRTvPqX7SQ3FxQvVlagvQzS5m
aUjSQWjud76wJRw1x5MJrsqM/F7I/c1cl0InboWJ4F5+Rh98nHuaH6bcb+1AJtbs8QcNM0FHy93b
AEV/P1Sa+rNT/MdYGQ7SUZqna5x18vqftmYemx7NkUsWXepn/LTf5DFBFTuUPsqNjnseQmoLhXZJ
6YnQGc1uqmYmpS6mB7UcT/Ju5HcVuqFJvvJQyfZUMbbUL9EApjV1CKzxfrQ09V1xkjfbcbeaYr4F
OY+8l9x8xD9I1IFBazrPDQpYRmGe6U5j/M7GHlX5t1FBvA/ka1YWb5pFSxgl21ekWN8cyuVrzcne
WsPZq7XzNbWZQ17F04O2pdB2RyxyxPcFYmEDxw3LMB4ggQaW7uZ+yHmkAFZw0tT1cxO2q8Lpj8Ca
jrrLnS6vzFHxbOXNcTb0A75EIbwvKTEiyjfYKKZDfM6ByILhIjvBOAGni0I7UrgWUv62shr8L+Oc
fY23dYN91KdpD4h65yYO+CvqHBCYirUa463ho4FuB5A6wuqMfFy/IosRKQKMoMHEr3NL/+YMTHma
SjP99wQ4mecnuxnynGVCZ0rK5GudJo+/nx4OMdgv8ZHF2cHk0AzU09Vl9vxpdqidEgVKpWprw+GA
ziNoNy4cD/c4zzwjG+MJ12B+kzmuIcCiZ4TB2rLoCuZ0wJFb+vXK1rVzygZQJOpheVGLWIVtzGDZ
xbnFJcZSnQN8kDd5Z5drzIope1NSfgJms77STVgL2KElXfpWtuaZHu45GryjUTvHwoJ2gGDaMdZc
nmXCw+oUxlouoJi0c6+rByNkgtJl59DMnQKjN+VmHip4BfxS25+TqiWWgoS9UnL3DvcpPjetS7Bu
wN3HXW70FKqjvaPnfK0HeBX84H4YAP/rvaiL8iUaf+BYKyZ13TaqsfCSTUAxys1kQ8xnW7PFBYbN
D4uG8+8HyftXg+RAYjElvnY03fx5CU+50nAntb6O7d7dKj5uTYb22Gr5sXfyt8Yp3kqdedaintxC
jlprJvMx0u+zBoFNxo9lbaRvsjPL+7W5RNcFIwrEn7BygWiHHrT7jXrPZkaLdiWW85ucDwTAS5FV
oa/1GRz3i+d3vMiytLEGQqyWMVD85GtRIVXMWMmGT42aBWkBb0DUPdFQym92PjAfebpFxKcKezgn
nnXuZPdsNfPY+qJsgdbXdDtV7UNk1ztdReGmkTOlQ8mmHzY6G0Y4sGFQ0D4DyjvkMKnyIT677Gaa
xSpHjWWTJ4DLy5Q9e2oG1KQVpBpShFusYV0V7DS+wujmUX9BAwTEcNA/oDwDN2dy0RdTk68DQBBS
iHsZP0BsR9mwnWKmp9OVK0jW55qzbizYziFOFptW7w+pa53rAA7gc9UzAX8/6qYjp+jPQTX+Bh47
OHajpovcxM/DzgMMBuzZELs1i+PcFhe1yi7oIx3NrDiSuJzrELBJrxREc9mh7JWtXZ4tc6a8mx/8
DoBMWMJgh5AXI9dC1DDWZNtV1Z79aA/h9lrqWbl1aHZoXftKzIJ4VBZMsK2mbRDeFWr7Flf5QbHT
I+c8EZj3Qv96JpYpbK8BxUDQUnEFbhFf8zq4wi4gihZrP4wiE3PDTaE9rYXoukbeysFsJnFdZ9OG
g8eWqcTYkKD9bgBt87oCoB36Aj7QMtX1Ef9Z4jK9/JRgBK0jyKg46XMbmMCSmiejJRsy94USq2AR
XDoqjC8ukdkmzYdkpwboWZr0/qupu+hWcYgg9C4Rq+nxFMoBWZgeZWXbarHBsIC+UyhA1ZHwngKE
tnY7pE4JV0cTQ/okOCstnUHlM3jdXQjOy6yRtqWwjK11p9Jlod2H9Dw3hiKGu9Lz8ZD7nX03oQCw
qnDpGqDKrBHXpZmhnMMOxzsBxqLUHFcRErs2qoBcld+TTRg5DMVy/K7gX9erAdQtvIgR6S23LiSh
dVOjbAH6a43hl7oyCZo5ykrCvpBvA/xC0ilg4RDy7+yfHI3ItIB6ZqAcsV3yijIrdlbvHJKJk4aW
E4pnafGq0JNRZ8ppkY6NGAktM6mSKHPUmXPMPbfML/ZIjOwCU1+1eIb4VnIFUEEXKNH6ddyc+sC5
i7vgATzjLlHKQwZ2BHuR+8JFutlPLuj7XNtRspBUu6uT8LMm1zwGzZfMtvZdnN+2U/RdaYHcYC6z
8iICKdDIYBTjCzLp0DVIQ5ZMexbW3DSR8tnO7XT1JiDxSgLANLOJ7actRuFfE3/eD2b4BFnhakdA
caj0IVQSv5CHoaglqbzIi6PpAKoKbvXOwKiFjI9Lgh99GptvdgzaFSrqsIlr7kQ3B2dFKM5oI6I8
2Jc0yy617ZygC+0kuvcZX0T1yTYUnBF/YBpztHlqipke0jC4qXikcQfR1euuuMdcUQlVkYb6ErfZ
59B3T8t8QMzuxhK/tg5ckxPMx87NLoPE9ZFDUiNDYwzZpwpwPG6qCTxX5MPbFoPMFI29bQTqzwwu
CP1eIxpl6y6zXoYu/tzW3PMgg02PZZVO2hdJaZb5Jqn3GBevo5CZ5W2SuwGJwPLIwumxOIRJdEkb
98TZe4JHcxqtm07PXyIz3kGb2UKmJRf0Gda6Cl8oRq3HiDZB7vA0Z0mi2/KTQyFxMwCTXqn2t77R
robf7IKYD1YZ+avsLk7L+yX/Dk2UUKcZhqPctAdQL8LCtYH5l7c3ipF8gt5xKnxgsKT8yxYxO4AK
mzS/jHKDI0LnkwNvruZQG43uNXIApwceSvWBBz5rig6WRpK9JJNJlLy21KQYV+/UR+kFHiDJNQpe
uPVZSA98L5vmk9YXR6VQqQE5n4vgPsqbL/JzkEaOg2NsRxfBc9LmUwB2A6oA3m4KCwXloevAVwfi
kltA0d96zriL4WyXgLLJG7g/N6ChNarKMbaGJ7uUf7T8N4p/hLfB1Z2UU417CUrq5arMfHcF744D
XHmVGlBF2l/BbQdnd15uH4PgNbgMIiQju48TnBo6UdVimo2cxutKRreew6tUhBKVSguYIvToadNN
L3hAs51r1EzQ32ikD25O+aWMimNXV0drukOi7gj3ZpsCrXW8/Nj0lJ1gtMuMlWmp1DTNovSqlCxG
qns7J4X93ZT8Et/BLE7gNWtOepYiDhZWqM/nKmryVrKh1engJWQcQ+SUxpJGW0L9fqP3ytWyp6dU
LlU3OPyDvvkBQVmuDphSj3aLs6MbxOC0+vbHKIJTnY+eCTjyR3tm2AuF7BuTOGSQ8OlqifhmlYfk
1ur3wjEehkbVtxFqhUqww71545l1ft/CWrdLqRowpL5s0jI5CntLoQ/IAQMje0ekJZeh0zgzShMb
Zh5vF3knmZMTZ4TMmEZ0y60Z3CFerV5y0b9ZQxkvhYxlkHWkFMEfBTe/jxn0f5XseRZRInqYtk5+
/nPIgI517c9qqwttjDNcTTbgMjDwRVKvGNeGBzxAju6JkoA6JJcso5NAH/YWDqS7WRZlVwDi8rtP
dYD5l2e10bYcEAyj3INyGMa3TFP4Ehzy1e0EIObf3YAqV/hL0GMjTu2pjms4CKg7P9/BbOkmnkKk
q6o+H+i+0erGYUbR1bOJvn6ZkospKQoOSX2qxudZI8ewZnLBYHBxpGkA64dSaJBotLDVLQCZjUSi
2M0fffUt7lTUXejxrroR7KcxjycJKFM7BtcWJ+gMkLgEgWKvWHCbJW6cNVAUTNKjMbq3fvc4qxPO
0qSg2oD1pGkTEC6JTE68KPWZymqfrYqyRIkCO7ERT5KcWyNKXTJhyacjndvC/QDCaFRtTINVP+rG
OQEM50PO8YasvplLIvaISNyKCW5c/AqK3hSQS/WquuErFF7cuZtib40OYB6tWCckAJX76LThnhIU
VUDi8zkGHZiq16AUFNOqVVDFMozumoJB7/DQtIeJMKD+MvUkDJYNtdhBQY0yEpc/tLhqUvw2VZTP
nZK6kmKepTww+f2rYnySqstSs9EsZEe07gcrk7uy+dkl5XBdhEEsx1vVEn3jxyWVKfex8BuiPASY
UJK583JsFxqITduiis/oh+jtS5qM9/KQnLbdWpl9lM6mVYdsAhk9fTKW1gKw5ex9+ie0jhC2M3vC
0hD5M/YmKr6BtZM0s6WmM2kZqDBnyU2U0ThHiFBF3UMw5eeg8L9W7lNDjAMRRlIDrdzooUJJGf9D
CPjDA5ZMp4IW4XawFRAYp4qBtPTiDXbsbePgwciIK0CvCmyXmqq4kX8Po/vo5pRxB2o6OPhwz0yQ
Pnksrc9FBnbKYu4RGWLSlFtHz6hfQ9XeVD0PvInTQ4Kj0lK3UCRb8SNmTaoyNlWpnoMASgd5PNGu
JNYGABupryyp6difwPS64B141iA9V0GRvlMbpSOaF0eTpA2rISaIpLERVi9Tb96OWXE/MO1Sm80X
tdOPdRGb1h5B5fXvNyZDlu2vy1qlP+CY0uTUfu3DqMYQUD7HLFeKtUuQmUL8dU3to3ZMPehHPTp7
nZh26cv05vDg9vZjoKtPbqd/xMjDkInV5X3ZEPOjrH1Y9tLic0RrCcSzcweCZhdLbGv2CIOPyRWU
1cEY8JvJ1FUtp4Zs0BkuoIUP6AYVvN3omRc5QP/N/brS8fj1hnVPRUTNg9/oqVJC/VNhpTCwvQ1C
m1+W8C+Jf/QhvugSLVscpo4c90vxvw79U89lN5O5g0l3ibvoKtG1HK2SVAF5Qzp/O+ivABuJGQns
4fYc5UGh/nUH3WBf43pIVnCsggCLAXst/RA4nzewnHRIAoF2K8zAfLqTSHRpAkmgaW2tqnvwAuJN
kNsnIybk62vsOWZ+xkMDwSrV74GVHiSbxFCWJx6CNvKqF5zTjyFiUElgbsBs3iLOXW4n1z9BUDbg
zlieRaW1oDyv48kZt9aTPcUQGBOCWEkai5K/xN9gOpCF4iq5dNVS2JB9rF+WFxWXTkaZk8lxtsLA
O8jTkNvi0AjXY53eFjalmcrqOcJHDn32mMcwwEFdQhwzwgujRq0LygaO8w37mGW8jIHkCHUJKmPx
rZMZFN9FAB/lOF8C8qDj55qUHRivsQ5urgsPZgOa2KXpYG8yRKiWXC0ja4fQ0WwHzHFXvhJdG4p1
sNrBjTmpSy0S5fZqdm5RcqJUQ0xNEwmvV4NuWBEwBdBFeHVGCAgmYV2nEawr4D8sJbyL2mCPeg/T
vEHTE5++e1ksEhtL2oDrbTiVDzoRRgCBs8i+yUku+bcFuB+yEmxIAoslkckCjhW5Nmi2yUbaRDGN
hxW03eTZ7nAvod6NpnOdAuyqdqmEgIgB8GEZ6sLJ15GN51+Wm/fVbF1j+xkr2YmCJd/q6cxVMhqd
Ns7SSrPFJwUE4tfMRL/aJNSURBkNrmcKTztq9MNmruQHJOyXGFDFmBTbofXgh999aerYfXALrBQr
XeW0ZOlLAuq9lFZ5b3YGKODgxk2V+ykqzn7DZRZQ2pj0j5ijyFpofHsnszfs+RlfH85Zv/vH92iZ
ebDt+isC47vAk4yZMTFm5hPLBlXud3zo9A4VtbI/WeMB8NnJYF1+ZMi81SGVY5Z8IXSapZ20NLH6
qsS2IT3Kd0l2GrLfTNjW5ZX9ZBiVBu1mwFQI5jkCisPaHqx9aSt3TcD+JLFiSyWnS6EjoDqVzuGF
/tQxVaTOwvOTsDPEI/FmiUZdh2DTdQvzJvWMxzSlZaQaI4LTDrRlh9wJraZQnLmnvEX1v7pVA9bh
JI98yZIUFRqv4f6QdFR+Wol5gpE8qi6pQuq3o7KVNrEKBxhXKc5VtknZKUqbNzZhf7SpiwQ5tz7V
zZdcRZFdguOMDWrJmpYMAjl3nMT0igok6Mb+oxe8bMf2WM83bPg8vgkRpSoJbzOp20hxISaGN6v2
EXfJDTLI33rnm0et3g0QbyepzhlnX8odz5R++QRCr9K/S0hK5RkN07CjmnGRHLwtSN0K9tCoCp8A
lT+kZB+BEV0TNqx8yr/lZYbBOrhllKXqyIpYjH60W3rjklOZTAiOROlGLImTlulfzY5wStKyUquh
m4bIenCesoMrbvHmRCH5Ik+oQ+Fna7X97XK3APEJpmWdGsMrgcC76dcsD+5VnZtXL3+pIpKapaCS
a+nTjG/jTQ1EM28tUgQH9fdlNSglRsFUHaRksQwlignUWmL1vp/8o2x08P93o+muUbe9/v78WkrK
Px1fpuWooDro87l0+34tOXe1/K9BOAs2mBnAnLGd6aUZs1upL8yDwe5ramcVA2Yblfr6Gd2ZnYGN
novq1lJlWUoGsu3JMNVZ/OQH82p0tnmFEXqRXL0s/TeHrvWvzlyX9NKTvIF24C9nLhbZETJeE3Ck
jHUepkdtZn8FqUryoik0CqvvTqescxO/sPpqe9lhPAmKo3bMnS0FUnupYPqnGqT5Ku3gRsJY0XtO
N86gpUYj5+uymcv/IAOwj5TpsVQZIlPt7u2021e5s7Or7CC70nJ+tV4MPYf8KgJgtkuTaNPm2pMs
NyWBPuFUT6lONzdwrZNsAUty7sjVZBUcpszYL9nXssxiw7kDMoLTCQKTHj/6+1E3pZHw06hrlgNo
x3RM3dZII3/pFUZIocHrY6m3unm2AGmWQFO6gkRFWkK+n37xsq+uZZMQxcRkFMRt6bjZeg4huN8s
vR/BaJRBi/oSke6kv+JT8NoHCEvXNGNQDyPpwRdjyQcUaZtKp0HEzpacSdoL0iciAJ3T5If0DaKO
vm0zio+Z3+8qbaJ5kehnOpA6VqGoJJrhtO6l1+c2BL+/fyLGP6WjJiKDBigkmCoufW+Zcn8K4+YB
PydH6bW17094i1m3mLWyxerFoStY+LQwEJRXTn4ygXZB27R0xuePeq6UxmCRwuc2D3JEkHt1qG6i
Mwk5GKLRDmz6SZ0itha3BEkOhATiJM3NRw6jBScwBBbS6uZr3faPCCBiECgRYJgSpECG8Kt0PUuT
XB/pH9M9+jeTQfunWoJsAdwx14NohrpMlj/deqTWllZMHor5Q/xNU6oTPVAKO8Um7cBC5gRFvUPr
xfKODUb3iMa8JAFnghVifDHb4Y3Y+P1+NDTvn4AHXJPu8v80oTyH0uHPwxF3HJou/JV11GcXL8FP
XJA8UlF3MXjr8S5dAjkBICGHccWemDqg1KlHO3jygpe+bL8UEUgkKbMWk33CufEYRciBDuZBKiJS
7Jx1NF/cw4w7PLOTYlClpIhW4R/1ES2n0VXrw02Qz2u8AvbquEBefBlw+fjkguuzvy1B2BLFLMCm
XtHvqMRufHTIJHZqyTk8KTjK5iP/4WKYRlO6hQPcsGEt4ZsNliktOKEj0z+1cM7Wmts8eIrzmA2U
ssaEumeGCl6HzGZNHit5URojSmDWlCzYo+WWJN5adqgo6vZgWanmzB8l1yWM6XLZaoxGx2mbc27p
p0gU1hQ3gQZFREJIoKuXGafNkEWw6qUqreA24bjq2wIdwu/9OBdIQ3I0BDPZgrRZait+JkR6yqXg
pHnD1xg0S0IERrdOuw8UjrnB3sV6+AUuzr7sfSzzxp2VNByvLhoY4O95RLYM1FK8zAktBcoST+kx
DNU9Ulf4KxLtTsMiaGBcbHtHC3SntbDi8MrYLDVVHchf58NpLKWjQTtRSrzOWnIY+N9XIyiulpUc
QnIAVGSeOqVftyC/lkkTSuMhNcJPU9jcSzk/SaijNKjxqtk114cX3TXRkSS8lzqrqQJuTqvHkhq1
tHuWCGcyknczMj+K1UOarzH2zoFFZzwoc412xNUcWO+KGr8hb4AW9hLbynlS+f5DWOK7mQUVlEOq
W0sCiwP5pVMp5M+SG2mCFqsm/KisfR/+HQbnkA+E0jGooNGARvs37WhT/adknpakamoayj1QajXt
lxodldLUNCmKr2UfjGOEcjnifX5eonRJTiQNkN6LlZDUDHcWTRIdqy58xU5pmB+mNDli4iV2zmCE
8oN0srr2rQq8Z0h9l1Gq97JlVhrtv7Rc1dI4kqaFlJNlrUhjSpJkHEeeEISkHSo9JlPD1n2M6/Wo
YlbUqs+hX6vLF7XbFAsumTkDfSqcs6Rwi4jaVRqncgXI0p1AdMp2uqzbnIUqPiDS0vzIu+3wW1dj
Ux3a+CstuMUwpjvk9wkSZVStG7Sy8NJo3xJA7vDsswsuQBg6jdqmbOcdcyK3aI4LZrGnkLP8JZie
FC34OkX1xaQGsC5HqQzkF5nFmQlALyCJ1abmbkmdJVeBkUV7yFGWiV4uOTABSQKywfMrVIXZOJaR
1yVqs8tXjxb1qkrJST+9UwEmfJc+geT7ssRdozw27J1TCsRqwhdIsIJDEV9kcwpC+G/gLpdNSkat
yymERs7WqB6QMj1pdrRL5/S5dyZ9K9kSYprZMiMc0kMm9avW9RvyhpM6lB9PdUktly0R7iM4K3RG
Cy+94CJLbISmcSM7ljThFMzs+hz5E4pWcEIIb8PkES4lPCcXd1aK1wRKy2ac0dEUZaxMQigqZ2Qu
yT5IKcu/0q6j00JnQnJkPYvfXCx0JVf2aGotrUR8WpqVE6avLLyciHLtSOolN6+jAY3Z61puxXeQ
O13eb6vmk2mwi0na7rjBBdQzL93jsvCkeGyNH83oiuoKCwMRa8Ag6JHz7GJFGhJsazwnOXYW2LE2
aU8RZjAf6eQy75b2giSScay8az2i2Q0UlUr6gcwLWRO96r/UHkoc6UEuDkm9o4McAfXP+J6i8CeX
9owsEQNIoj2q0Aq07+XAvQl4oKVJV06H/8Pcee1GzqRb9ol4hi5obpMmvUzK64YolaG3Qf/0s6i/
B+0G56AxNwM01FXdVapUJhn8zN5rd2b89C0YzuU35g5WUDHyIxXbz6XyZ6ea3A7uhVFndAC3Tblt
L3rq7ZeuGxntiA/TUT8XHrPohnhAipTHbG3etimDSuB0qf78exFkO2RhRMrPv2YgIsa2cN1efuFu
l/wmnhZFoKGyCL+7LhRhlznmBljEM1Lrb5l1vmbX3lT2f20M2ads+5bcKR7NbgzSKQIXWlK0U1tB
7RbIW1dHObcz1CqGLd9XlMYyfaXz2Baz2waLrIS/bS57QK+amkH0oIHZ1sBbk7ypI6LBGBhCtcEm
Tv7u6SyjfySkoLNPWxO9PRC2NdH259WGmoCKfuV5O2XPXZRATEMQmjEV02cT3tb2SN9a3u1i3taL
Dh8erGrQtwzTAFSnbFgbq/ncphLfPXvcZ5/bo7baZvNLul+zuxzy7woHdSNrgNXhzpHVk1kO12Vc
X6iWggwivtaxKu2RC/NNt75t+8ZZxz/agyTlrN6eXdvm2oKVgip+hp3Ba9veuGi7hL87ze8RxABx
z9D5W98q7llv3q32yTF/MUX6UdV5GI/u+ZcQrYCYSj9brYSc266vl2T8apuSfsrGr3nmG/cwQzLu
bVAYzw3fkPTwz6Zhv2RZDMq4NmCt8irTivycSW12TDGAXUWV108csdssAtMV947zWH4rwrcVbTMm
v6BZNg3fcnuyS4qj7b3MufvK3HzWFOfwXX3+R/6Q/7up45+sIv9vFpL/H/0hdIn/6/94MP7dH9Ih
hO1+pz+Tf3KI8Hf+coi4/4WIwDVdhKekdKiugbjtbwYR8V+agTMEd4iKB8TSDMwbfzOICO2/VEdl
ek4DIjTD2rRRfzOImBhEBBAYx7QMDUOSZf0nBpF/63JYSDi2aliYRFRh2s6mvfuHLgcuO2a8BrZV
UU7LYUQ8H0Ss03bdqCcXgKvJpRAgOerBHp84wOeJY/ibmOP0IKDsdV3u5qWZLjV4iP+0A7MFuz/N
ELqO0pV38V/qLLVUml7WcoTb2RhoCUg2JWjtoU0WFSY0zw10knDEJiPDnrjaNI+Q4asO/by7cOiO
KvqmfqC6jTNQBf/wKT/8NRT4R8/H9rn906yAF4ckzUQ+6m7/+VfjWt2KFK81KhS3WeedKcnCVtex
g1kHQ375mHo1ucsMIjZzPA8EgyvmUw7jsxIvYzPWdwMJegVZdopTami7TxEuoxcyE2vf1tr2aLSZ
wehexkdABEDFp2SAbzYxRFlUuS/M2LMVzJDGjAteYQwzrhUojrHE8khU2MXYqC/fX+D8uXBkVHDW
G4P/v38TvivdfxyY2LiU6EZVHREtIut/legZ9WBFfQy/+a9/Wo3Vo1H787TWb4lNoE5H/U4cwDNE
BOPFybSzhi35qE7Fevz+aUoJ2+CbbZlnURKKRLv9969QcKP888dk6Sa3iWbC31Jd2+LG/MfrOx0s
O0Mdiy5mFJukKR3cPZvEa9yY65aQaYaNzaZbdXre2qS+KwutCEa4w14h8imc0QtRQOr1HdRJYPTS
gCc7D8u5yhfxlKTll9tZpBHOD2aXdsfOXeyrUBiKo/O6QQzfxxMoHFA5yL23rE5iC7BaiMLPJObe
BMXtRWYr69E0M15UjUiHxm7Y5fX68dsuTOy0FxuQvdpkRcNdjfc9Zi1HNdIwgvfvf+NH3dxNDvim
N7CX7ktjKOGLgRz4H97Kf7viLd5D3kkLfyjmtH9zPZBdVE4Wy94k6X7RGvY3KbA7yxRJ6Lpop6UR
D1GFKrfrEmNnonu/b3L5B2PLdD9YktEfYWy70kXsFnWsNtS6I0vC/eTvYkdYlg6ySvKF81mSti2h
e4+QguMJGXntmMq1RuT6949jMniLSDurCBGak6dZB/1AFjfZSgrBWhOS6HRD4wTFKsCWzSb1Kgu6
0Wg/Vhs+wSCxp61zhAW4IdYXD0JKTvxR3ch9toXvdgRBRZXzBH4FvdScNndQf3+5xfxSOLN2igX2
9//h/XWdf75Y8c5jIlR11Qat7TC/tf51gIvZx53JpWBHRDroMlvGruvdu3nWH9vcMHHe0O9TGOr7
2pE+9ms3wEZOXgFxUj02Z5JsFYyKl6XRUHO5nojG8tqIn8xY0isNKlDP2ka3Oa1kG5DNAY3CZP+m
wA1qtK8uxs8t5sX0rUT/k2w38opvnmDswLYxpqwaEaeJyPd5NeHtA03hV40LpKKFap0wpYyyhhA0
TbvUePDPQzE8Jwqzpg5EzFqLm7Ppt5Aq6Lny2aqrBetBd/y5y166fgupbU8GOv+SwADUPQYdSXk3
NAFR7EGXZMaO5NubrebXNHEaHy/x2ZQ6tA0DRa68JeX02DAR9hY4M7olC58eFZuM81VkGR9Z8ZQn
8ZsSzWQuspyjqWaQTmeNIELm3ZOtPSE4qTzLtSMPmD7+lWGgmcseS2v8UTP5L3uwfBy7EvbOfZn8
GafUfNVode1S20IugXG62gO0Sewiaup6zVgZxymlhx5r0YPD6ecQggk5JrWsYCxeddXJbiK/h9/R
rw/RuAloNUEeVjlaTaBVvAhOAc1XlNT2OsuJ1p2g00QTzfabWJDGUX5MperikFpIKFr0e6JD//ZF
6Op3R3dPF1Mf7LFc33W3OdnQzvzZ1M2TCWbId5FL3mSSTcHgJs29vcTZnr2duGi1dA9Vi/+N7ch+
GmAgCIwOD45jKPhRCol6df2TFI7za3Izj4xAhCoAGRQtuf/+AqgMfcXCuxxHsWdoY3QZQZKC16mA
dfINyi0GGKdJsh25dTLtmjk3f5v5G0nC2B3QZR/zeYl/NVHxkaGO/kwFOAUg9OZrVKYzwgk4Qc4Y
+YCQrctgVvJOVRkIVlrJWkxBiti4eLAi4qBNLHzqyCKrme+0zQdfCjq91TgT8jM+9Eo/PEPpCnSr
Nd/ytgnTuMeAkhrtvlWYHSm2+yqXyd6b3doFTZskWENm7I5knHWiX+/HnqDPjY2IJBH/gTBcn7T3
gOPTOYLid9CRIgcoUvRnK9v7cFganZE2NIWEawjuafxjtrd5Tqs/4svIHgxDSC9WRvdUwyoNzL77
8/07mYE6/uv/aMtdVE3mCSUXax3wa8rpry+6ctcaxGhydsDeTrZ7vE2b9FTY1eNQpw96XkLV04f2
0ppkQbZwDt/c6K6YczdQmy07zl1PtXD7+15alldHNeK3uVpC5qMjF/YcN4yep86zkUVd/vqC9dhL
DK/NMOTVNiKsob/+/Yskq+gw1gktVsuHM8poH4MieY+kyvSTl+KlVaKflLGNgEcmBss0cySoGjEZ
U87HTOUHxFM8HPViiI62a76m2qOS9r/tEjHXnOaPgIm7e7tsrbPITXxNiXbRWk3/YY1hPSfjV9o6
EbbSFbeSueH+OkPNL01jipOZsR/eflclQ/QXmW0wRKhkowQfk2qXbBTXb/p6D8Rcpn1/THMVzHa+
xCB/1xZZQa0fNJf9e4nHigIHxyaEqDpNnpoFxHC1EQyaFX8RdisatG8sgaoOcl92G4hIy/uT5ozL
AVKIj80lI4VpnW7fNMi4N6EaEkFXuM2H2k+/tU5+pRukPjGoVjRRUT3qanECCG0CeC/1R7ykp2bu
+lueWu3e6vburMtbrviq7N0bgI5bZRCcmbp1/wC7v3/oFpZUQF+jQ+ZWLuqLLCaIhWQBM9NOGkZ6
b13KnzUP4cucQTHEwReo9UlFWLZpuXFxjWn6LkRWIWSevNm0gSDaU5y8F6O7fIad0VfPYuzVYDVq
hv7bb/Myp3QnM+vmLunvceDTK1coaOUcHx3WPerYLOfvL4Nt6/tvcJ3Ru6tflUN9QfzSY/rtpB/b
brs33aXyx28Q92SOPdRK0N/wfH+o8H+u7Kqo9GBvcIpC6rSmSt3ArzFB6eZ40+2lPnUmmV5svseb
ksUlc8nibRTWcAOhNNyIkV781MQUpIwAzkcTDNh3rgCspXjXZjAvVYrPM46KGTkoj2t3qLJzSoYG
bt/tl9+///6VU1Ws6LQ8mOshfigm4LHfP1okczaw5ltntOMPLYMk45DdApXDm+JOv4jGhBmfEqVU
Urz4ESyBg7Hxf7k7oEXlGrlX2qyEjbFSrfIwCr9lVVGxTJduybt9bC0kKWy157q5oQp9YdgxByOi
7CuVDsDNAU19VNmPCmjmx21iuj3pfv2VnxA3mBOcbSyLTtCWuHYBYHWP68jq1myTvab3VdBOjfGS
1PBiimoIDIKE712QXJoga7wgPbm1neoyYn6HAjeelLasL7paccAuU7mb2qR6jlqyZLR0BBXVJ1FI
ZpbrKQiaECMaLfB8H46LdlNEhfMkKDnbWRJ1Kbd28rx29YVH2njLsOztkSZ1eAidx2aOEgJSpuqY
QK1hFWAM+8ld77pGbR6x5J2lNQyXtLSCNYubDwAyJxKfDH18WSookmQCd2HviDKstwBhCEDFnb3a
oHyVhnyLfoFiviRX7sb6Fle/+0az3nJzrXydWf0DlGr896UqnxTBIgZq0y9VTF34/cdL+ESn2Nqq
Dzl9DbjYL22rt08IcT+ZDI0Xt0+7p6EEI4LOyqe9qcPBqR9VSlJ/mLLfzsoSazDvs2yd79sempRF
i8xThVR4CX9O/2VMdfJsiGkMEtP04nYQJ7mMd93YsbXSGudqF+wOO9I/MC5fCgBRYTzZHzCq+12j
w97pq/GhYppxXhsVxVRN8qPR3UwepCdKlOkO5S2JX2N+Ud1GgyvAaowQZhS+hqenT5npZYn5yfKA
jG/d4d9MKRGbtU9D0gGMCbRabdNqzSDWs7JMr6pLaVp01ynJ8pelH69yrB+lpnCzTHLlsDBC8r9r
srjy10yLxUXSXeP4ge0upP5kZQYY30ieee+YYIfWzGooK/pzay7pqSHfIAvtsVH3ZNVfjQw6PuqO
ksXo+OXyfeJ4ZMqPEA3JBJ8aJIJ5UMK+HT3MXFMTKVd2+IGr0hPaQzlerM7OgrSfl2BtlnvLoWA2
V8WvCDQ+mIMZDnZfHaSABza1UThLcUJkn3A0uPPdEN/SgdRS3VUoYiuYvJWunBvDmfc1JLmCcWAj
48fCJp6R0aKk3usCjBxzPAJSnv9g+TLCsThFanLRDCiwNcWdv+Sq765QvqIcX6G6LJ9qrmY3o9wT
wLkz6xtDABtGnqF7es1LGZLpsV1RkRMudu7zJiRR0DlZ6VazERiy7XOSCQSvsHgadvrsd+c2VRk1
C7+jnffxhaKPm6Mnq1JcaPdaGDd171vu8CnIwfZEWfwelviOeMP0bqYw6+ahCnUzbndu5adNByO1
VxHvFL9Wt/EVlPqXylifSUCoDy3x7f48ImPDMAWDt7gMS46ok8vSXrjanYQ4qyibnrVB1oFwP2ye
LUSPNrqX2KaDGb1+y4guwwOgQDAAXFfnnQ2Q97Mz3ImfIcp4Hn7QWRM1PCmodWQZrsXy210Qn0+T
ilhWexWlPSE2SskKVJrroDqPuPgRlBpRcygyYv1yF5ix9mKTBOFPtYj2rczuM80WQapbfwYOkSDR
R4zUHdXaon1gzCdURWbv6aIg2qjFEC7NejIIpw1NLEQ+spxTa/XT1puO7AgnXIc/J/hwhDiU9ziU
WJI6e+o6aFWV+qm+DFz3B3eCksUyke2xNEI1ibli2/VyjUbdJxnSIXFSpjsTcNMgZmKAl4a0imz9
ckgXlVYbkeIlSbpJY3GatSpYcBgwsaGFynuvaEQejkk7B0lv3MiqPRk50jRYr1v9TqQpP9JxYnW8
wZRtzy4q9S4jv0JqzbNwxza0WuNONGRNFvBkhpHL2eiIHW7GJSgqjUljtZzjGDmyzVGvslLHZ4ZX
a1l+Z2m+1+FAH83eBDvRkO9uu0B6jdbYEftIPANBgkz5XtLSfFgI9wzHYbPt1i5rzgkhYIvrVpaQ
x55tHXBk0uufcc1svW0Ti90mxylhY4h9EHctmnNqcF3lyOoP6jqhXreIP4hpMYu1waLITxsVsdcY
0rm4ZT7S42YdwXiZpNQ/lYSO78sG/b4SuU8u7FDcFPD/c0SP2CTdwCm/phX7gYw36mDC2A6/2Q5p
7XDceqJMaVEdqzYfPhlXNMceQ2ElnJxkYylwCbscRxieI7aIPLytOLplKMzOVttGO9HMh27k/E8G
td7brvIDEkVBQjYcFhRF50IaiJfcafWYnv4hHgeauyrqcz8rnp07FxAmK08D4xzFJsGfjfVIUaXq
Sv3DMZ3Hbfms18XbWtuPmbTQ8s6kY+EYreC4UY04ZL6tmVldZcEgFrt161UTzdQq1v3aOgwDsQQk
Y/uzdicejTRUXJPLDiIekZdR1+zsuc7YqQ751XIBklEGGbXb+045NBTLBRGi/fyzBcTBgdAeczuW
/kqAji+dO5GVyPzH6hcivhuRgGJXrZTYloEq26lL5kK8cgLEKO5UjQyoFt+8oUoWK7ytZDt7Wl1f
arlyRFR55jtZCaybeURkJZ2fA/hM64TvZNkTpvr2qmWReljz/JyPuUkyB5+Z6OBKG6pAfSQIkehi
Eht78cFQoN7p66fU5nxfKMUQ9jG4Wt3GeyzcYyyjEvTJOgTVWh4aEeW3CoNVM7zlxJR45VQT6LuK
RwKKmepQx3mzXgnf0SP6WwGLs2kRw0Yaa6cpBsaRSLzA2yBCn7XGq1Teg1KWDL61NAtY++4KUlHQ
g5ijV9gktSrT4k3OjE0rLfbYupiro3LpnKWDOEcWZbek78gGtojEL9zp3LcKqR2j1oIuqt2woUKf
57U8KoY8OshaRmLPYvF7SUviZge8zuhpneJYd2zLI+vJJqMP8yDZ8RqIY9MoSX4mo6lNJv044AfR
czi8OEM8dtF7Aum1cEhWb2rTcecs7kZbNPc6g4Wb3SyPMRJu4oxYypYWRwKOVkE+KGfZlAbJAJbY
bGcvybe074kRu2h5FDlqHaC7Xr2+Ngwvljy7LaU/5pKepalJZ6G+xwc8k1qnNVagVh35ckuUHPC1
HTWmgJYF+H9bN0DBiUhhJk8GYMvLpNlhJ9cO/ZvR7NWkzYEs1TCTsB2y8b92co90RIZTybsOJdKn
KZBnRkPWlbFwN3KQgrVBY5AzDTbV5tQ7SRpgWn5bXB7wJD882QObaQMuJ9cikc6NnRLSufJI0a3L
ikTOVw00mp1GZZQP+hLAdzpPBP7FAP9DregE52lN7ls6jn6xXZUbmTlwzBE5wHg29eKzSiWpc5XC
KxCEXBWteQXf75cjOwfHeoLia4asugduOPhPUeLpcg0SsR1oDM1NXfqT4SDyLok7zt4skXypij34
adqTYGNjL21fk2qAbDdWTUCT5IuFT1istnaIEVEqhEgUSnQ1eT6E2N4PTj/ZoNpHnpiiqoNMqF86
oy+/7bQ4kNZW1pFIssMH/9SPUUhxSgoi0QZYmekdSIzBfFs4BpLCPOimfvXYzI+7OV18k9OBwz+m
15pnRqdgKKWtEa85V92urNqLk+kvWMe3qAxARPlkV9cS9/lCdrWvKUPNA8hWQAdzxjkmZsppGc6w
VnNv467zA9qKFxk8U8s0DpxMYn3LNTXMVf6OMr4YbtafEvwHiVi1gGS8LUeQVpcAE+pZiGD8/YMk
GyHNJ7xnejaecIrhYKOsZo1d30kVOy3w2pFlzmblJCowAKAflGp8R6XPOJAdNEKHiKlhDTqRg29a
eRL24oCtZgmbBry2lUj+BRgZuP3hgy84wKYH8gphxDLTZRIjHuUy3ydOfkoFpJ9G0SHDheitlX2h
JzZAIpMUq+HMkkBwpOVy76QNAgYznQGxq4C/thg4xvgB7eyzqzkr8zSeJVxKbavsWaZ1fmszJaHf
kyfFqGkucM9w/MTWqSoQ1va4ajxkLtUZKmR1Fjae4SHmAOwm94BmrDtMAzQTMxt84lppxfSI5Ost
rS9XOzcs4hnFRFaczL79gKKREJk5QJNMjvAv6n2qJPp1zldvXMrs1MHXjbX2o58Bwmq9kpMUVXLT
qyWeRjK8M2d5NTpT+MglsZzTXhIkMe0IxFQeaC/TQ068RmhKsAejHdhKrN3pVX6s3QUjjrV517Ti
YYYDtc6CaKf+T2yB9egJFRU6aWdi+lJEd0dz4KvAGjAHwu/rfbxoP6SK7a5zjDsKDVgxdej2V8J3
3mXb/LDBSu3m0JoisVtlkCX2z3nhfzKK8uBYy9EZpuOwcFJb9fPQip9UY7ec3pMH+1hYv3GfJ2wG
PhoucGmYgROPr1JEqEGIRGpLgh3wxdCzz9UzKx4NrAzA62lpUZVBrSsi+yNbcnvXafTHIvs9lMTf
tfpFywAqV3d4rYNxKRgruxmbTEATDbNJCwmO+SVHjbVlnCGPiGrmtdVt+WnP3E9lMb+hfbE8Sobn
XtK2CLJvFmSudPGLr1uln1GX7aySH5NMul+JOTNP1J4ZgXHdcY6PZUu4MoqJSSHeBzLCR5YtYKkl
DyGyYf1lGTRvtJvIZ2jS5upLX4P7Fup2Y6T35gP2v+YURTWSnyIiCTYrnnu7v1fKR7j5VLZTB0DH
zUSYOaM4Rq36VOTVa2Fj9yav8a4j39HrHGKbSaQkxUvpDPwO0vTjqP8JfefVTjH7MGTaHn4m58r4
FKEquApdOSTaYIUGcn4eJCM7FM2Q4aAUWJhFfZpkQizKqP1xU0vbBi6km9q+TX5tzkJNIrll/ZWz
Hzbtgel3zNExxkHvWgJaovlFrTOHXfLFOikwJse8t39KsU1arN48Jozl/SXNg5r1iwfY2jopW3SX
k90NVLHHbGIHV/F0wVS1mYELSvPCJXs6LUm1XKOjNcuros4hhPTXnvk5r6fp0ItO5BgidOWoJkYm
Eb2H0xLyY6LXgcoB9ti0kfCTh0Wth2sBIWDf8nf7RQ/5aQlnqAkhT9tPyOz+MjnyXpU61lmz+I12
nlCe/EdEe0pxPr839Keb6p0pBnv6IJJmifBOGX0XsELWp6QQMAsngYKmvDbgpy/6AhQoUt4iIw9t
A5QRUML0JKzpzZzGs2svUEDqJA2TnBFwC759Qfccbjp9LxPQBHtWsBc5vvAsj2EuOyGm29zuv8DB
vVizmd/Uiv4qjvPXVk7TftVfKydT74khLKhVOx6SkvekSOaELmdOQxsVCKfE8Jq0tK8wKe6ZZqN1
Sn6YHfPUoSMqe0kAtrGFsKuWniiaUp+FMRcZ0riLYRnEEZXQqQPI09OXisPU2ER8xD5bftUlT5HO
jSMb4o15v50n2y5+EU2FFqxY37MiOlv5ipZvOjv1SWesuFN7+zLr2fu8GIyDuyeiaVQfGVxYp63y
YAIM28mBMtxcopvUh5HwxOpW6ywAXOlUXo5Ml7vUW8ZyOiXzTCRWT/svoU/HdV2GSlMvFOoTnWAO
CX5dMr8VXFiGbaICrpOTa4ExLrXpbrRViL8vdl1PoUZ43s60HA7P2GWy4FAsjb3fd4jpOLGysGWk
4oAHnlgZk5BKkFvU/Nj2jJH5bsRNetBN+LoLZMqVBJHWnqMdRr6tTAQv5rp/+sStUdyR4VHZd2AU
4zNL92kzD19q0lLvO+VqDMOpHVRkXw52ZJSFsrODJnLCCu9yw85vZ9m0HqUd4++N3gs72Srm6E/M
WGbSec6PPa5MhZNFUKmq2mM5ivfaXHkW5ebsSWJwlEGQpJ5nVOqMzyKyQxatS3fOY1S7epBpHEJ8
uLelZvhMHfth2dT+vGLXGyMC5NpbnYOAQdHzbkrmltZVS7HMk/PBrMxgirVWB6dFbIppTDCSmEK9
d95ytf9ZtN1r7pB+DfFjLxkdebOjExKe4vArMn9OiU5MI8Rz5Uh1QuL4eRyzZyuSN2pSQkiwhLSq
iMKefV2IXaja+ieD9OxQ10eqOINN3zTpQZWRd8WwC8pNh/xBN+zRJxWQnac51GTXQhUQvUmkRIOY
aMiN6T5uKqZjRETm+oJn3GEmU3HozkTSXAyZ3dVVm3rqYnsz1PTdPDetz7J3lzNa3UVzg51vRw42
mfGIWMNCbYnseksS+9GOXO1QM5JgLDFkDGZriswM36w7RWecOk8IIOJTqbCpBDj/DIqu9IHsohlY
usA1WfJpfaJ7aQ3NoDDgPSHE4f41wRaRC8aPWfgqx/xVY7AH1JpsX8mkcXLq+aGp5D6eo9tqb0bM
tgyxOaKSYVztaun6poSlRGnCzE+TCbblzrmRQvlp6f0fjgbb45CE58NIa+eW2nvBXNkTfZUHWXbW
bPbKs7YjzolRkkq8hLZPFEYB1mLm2EeHj2IdL6Joo3vAB2W2uBcGofjCzDXyax5XJtChKFpP6Zfe
FNq+ERBDRx1fpaISOz7HjwNHoizYryKjhqfQb62LpR4Th+qVjSjmWRbGFgTQRS9P5JUcCpH+iQ2e
wiq5GeTIT0SacjqltGJz0luHtZHYpGdufgDoqGlhs9F1sEuJHiY9+sLSqu6I9eTMsJAEFPG67GM5
fWZqFQwT2z5HtP2pWPOzXIoysLgcTjNG1no1dYLd02ifRTl6S2tv2zFFCqGpEAV/DMrAjaYSiGRF
msfEb4prjPUS8xqvZOl/ooAbmUu4grHv8JJwZwii/Xa2vui4GuEe+3UuPgs2069J2T60shx22DDM
fcbgMgDt7fqDQexhrFokc+GxdG0OmtzW7+Ja22rjD2Eo1XF8iPo825N0FQG/6Z6p+Ik/ncC31tLq
PMtET9XAJGfBNPPNKuUuVt37XMxyb6wgRl0riEsXyRVeSDZLuLAZGRgKlsPeBHjRnm0bVfv23/Pa
UsXIhDSX7k1pyYonGKjHv8Xibiz7E/4Zaw+O4kkk2WNOTB4lE9tRtizB5BA4qLk9TMHzykjeKR2W
YnWG1iJjlQ4v14c5LOmDasvrUeifZPlGBVWdh2k8oeMnaoglKjdvFq6Tcqzb9YeoRyJT1C0VdccS
ZxfjmHjPJXtggh3o6NvRvRY0j5oV/0wayTNQmYPIQn6Q8tzzh05LQ7bY0c5NHJRQjckVCeJgNn/T
cvtSY4LPKKRWHlvrHaKlhW4QlUc/rOKeEOC9ZfKmq2kUup1gaGY9JSUDIctu6mDT8bk9oQPqwJN8
QQ4iHeW5x/sXOG494vOfSJKkn/WbovvdFC2jNHB8acxW0WUizR9/13qHAN5cWck+QopOpAnlQwqa
h33vsXtu8gRvbOMe86LrcJNtVqxccJj8GAuMXLM5edUIbwvhH7FMFncbI8wA5e+8I94KtUY1W3uR
tFd0Ycplct5b2cYXPe+YfURx4eXtcF9M6Dhc61cpK7LgO/kjdp+SGqk3slLnVHSWehVq+bp2XJep
cCb0Gcl4R1LSY9Ix4ZDqoL5nevmqCP1QNE29d3s2vs0DeAtm5PW0kuBR/8rJNGmtN6kgSQG6Y5gO
8enNelZzAUCAPj0ZvmIRU8hFCODShF/JKP1Flm/mdhnkHauhMR/PPH8uRWX1vppzVqey88Ri/ukS
JzkmxRoTnKB6LenTikjHu0qIw9zWBSGY00OnRtnOtso1tGdFO7hddG6GqTua1cwqEwWAIe6rflF+
LDkjMmJkcy8vRfwIVS91OO5ZEKunvEvHU9LFUWDMczD09lm33VM5aDtCAxFGmPLNqpgdg8P2FOJl
EMGFTVkbYTWkhu/ELbSDpCKrnhhR0hZpelVzJBrDUatHDYnOTiPqBaD51DNxUkJiZZYwx1cVmIl7
hV/GY12JVz8tt+hUu90NlZIeK+ejZcV47hcb3yXtVaMns0/WQWCtyh8ish60JdkTsJmHaisPGckl
AGFb7o2VFPWUp2E/a8lu1UV7ZF+PBH8lox5sa7HWGwbj3OTzJ8eV440Foa9uy3OAAPqwqIUBNYnc
NSkxnRQ9L7UPMecdJpFi17MoAwyVcS/WVx461LSyLxJvmVH7l/pM+noFjfZlyaznxS2+Fg1KqjWI
q8EkD7uQg1qKGbE3blNZJZcrw31s0U5/TMTyosJu7ljN5TEJzIoD9M0JZIXksMiUr0rLEoKFiMe0
aemS1qUqWBzJPOoE8QdFREEAOzS2xwQ/HntjfY8X/wfpa/cAOUpGNDHTWowp+lDfanO4ygEvsqES
mjQWTE4tAsLn7GGpFdWf6PgQFtMOqkazS0h88SN1uK4mdWjsdneqop7VbDjZicn6ytVBCojoDqXU
zUjifZ1blF3W+j7wQdcJtAL33d562Q5DtTLsTMWwr5U1pj6ijc7Xtla1l/lr3693EH78umYmpU/d
i7Ke5JC8ckyAP+j0oGeFSBohAA/REwI1qxxWOA28qbuapnsqZta2ZIHwGFuuvdZ8ENRzSQvYeCz8
njEwViez7c7DkrlHK7d/tWaGHk6j0C2Zle/G0lY9BCISZdjwZukLnWrL8zdLHRiW3YwkD3q/Hhvj
sVIZi6e5gtfFcvdIK5EXK+ZNiAsZoPFuWSOGv81wqGV5gPHLmYRs60D/60VozTDrGMBDrM2Svmy5
01bf7kyoLkItDk7n/qA4W3eT1bhsSUrERhRdALd4DoCUJ3jUJOAjUULFBB3UwcvbDab+u7DS/83U
eS23razd9olQhdBoALdMIAmSIhUt36AsB+TQyMDTnwGt+mufG5bk5b0tm0T3F+YcUzsmDfrCxvsc
1ao9WyenKL/LvaB7wjLDldCypaRIQLXXc0852r2Rhi8nZJDx4lE3co8hIThbjJEYN2pBK5qPKAKY
qnsRZarjnuaF/AQbHUwCCg0pUHhKYN0TBEBYdUR9VnhdjNbSPlrx0c2RKsLd/V3FDjklZu1PqR0w
3AnpBLjRFKr6zThWTwZjz5DI7G1f2fUhZThAik7yzpsPqYtMpr05COxtErPKpG+ZkgsIiK8L7ccu
DDl50yrHxTPlsc9yNNyxDN+mk/JYnyc8pKIIivFq98gB5PK3SIwr5/G8U4gzeQZ+Zq3z0dnLNnQj
6xT39Jadke6jdsVyjwAkhxjbS1STrlz+dgv7ntRC7IaWpZOaESJl1k1peF2xJmNpTVg7CqaQubZk
PiOeQtf+4QSUdyayBob+gnVprlFId0yEQcWxndoubWiT/lbYmyJj11xwc3QxvjAtDRt/LleLNyAb
Mxx44B3zAi8w3XXA4+jgXo3C/bX0+V9WMCmAr7JHQZLvUHGf6aNIlxotZ6tH5R/VyFfiKNghW3wA
WXr6cfzLE0gRkh7e65K7HcdQ1B9TSdiTwVhuKeonxuDDbCu/yQu0PVaI0DUj6+dvb5kHp2wFWWkG
2wq3F9vehZ+G25YnZGEY4ekNV41X7tP1cRVK8bYxUpMh8RgRWsARw2/n8DOLpH2T0QhsIOb0VmzX
tTF8pKaB2motToX71VjTBTxgtyGjoNo7/XKs9CbIlvxfoizn0I7dYemCNg5vcY1kGonLn7KvfPaZ
nxRmSJTGcTeIsqSCbJmmqceUgh9aZwVcR1ieiGvehY1i8+LdzIS+Vadlpv9air03QQ9qlvqD6LDf
eijKg90wHo+ift9bRAaUnUCjYFbFUQwfhPuGe/TaFfT0kTvIK48krgdTQllasEDqHIKPw0h1mwKk
FRiv50p3+n3dNTPRWupz9lhH1bM2bSyvu2h4J1qNuadmUfgM8l2xJGdF9iPDt9oRhDaOXOlD/DW3
UIozB3OF5YTkKSS2HyaYrsFyQH5G6UK8aPZP1Y62iyvpF2LA3q7tkN0GWq4Xh8nun7kyOOiy9e0i
SU7W1m8irVG1uDzQAwr0SUyoPU54PCmK++WtwCS9iRXEU/DcP2Yh6m3ddFRlxp4t/aMz4799rAUL
HhaUKM6/0tnYDR+EvgPOnosKrYJJOz9xOexY+3obsQ6R9fK3KB/NeyH+ImYinEG/SBy7LCDJQ8Nw
+YuV3ujF6GjT/ufcQWHyphypvcoSxO/kcA8jMSco9TbxGseRWhJNbRYwgtpHoctD09i/vJhSEzsS
oDAZEySRXIt1IN6VqXEYu77hXZr+ZQMuOxFmP9w8kseDs/AD2/iSaZSg/3jqC5b6JzhezS+tifKi
9vbphGStkvIrY3l0GOTysSh0AsQyH7QCBWwDaJUKyfjVTx0slPrZaJzmZNeorhgD1St/8z3sm4OB
8mmn8Xy2IeuXfp7eyUZtD1hL2v0zEucfpRF6m9x2QCFPaPecibHrrIszs/jklqTaszklsCf591y8
Pvz43oe32vxidNPPvCdG3UhJ6tD75i/b/3f+1fJdh/5mKymg+W9purH1Cvd9Av1lO73XlvfkpcYt
djKHBDXGd2VtnyoLmkfFUg1WKr73RdLQsuLF1TtRT0QsuahbTYqZinWAzsG2DPHJzNL3MuMTQcrV
sEtc0W90KhO/5eehOIy3+Sx/eLmWbafVFTvoa6zHn4ELfBdF7qMxadN7b3xfj9rNfHWtbF1G4IJf
2O0Q4PNhijreG25319NN61bPZsd8rS/KT62COQKf48/S0HStxB1fcdRcK1UFy+Jo8HHFtKutnosV
RF5IcNhm6G+pS/BI1HwxLQSlSzh5tGqLG2shx6GwtKO66la6joZDXOC2nFj4pntnQpaUdYBOukp8
2cbrWElubqd9sNHqt0U/PieubwsZXVxXHkJ6cqTYtHcZYRLhWL45znQ3Wzv23S7cNk0SjD2K6zKL
eVT0nCD3ZZ9pH0VZvriV4TB1Xuh7Zp7+UAXpMqORsfbC4W+gCo5VpXAiR6vYMgew33ZHyJ6B11AU
15Z5NGtiYypFT9l6yoPsVW6REtz1GWkN6+ezzr/9UpA6J6fo4JUJU3aDma9FhHHbWF+owDhaY4+7
vynZvxZsjSS7iNDjXEvSgkDbgdGpZk4bCC7atkjUZUAt1w2wKDRvXFdErGAa4zFlREZ6RZz6QHP2
Rpr0fkT5T1iOfI7LiblFSA9RSedeor0Xwkx3QETpKjz1xgCemenCYz3IL9Up+ompQZanjFecAlQZ
ANChtz9jyXpO+BRRvzdMEZfXkHDoobYjLlimJ7iUrqB84ReF1BdLxahBZdEPtcTyME7LLanT9yrb
sx/NT/h5/IWtW9C45lk3GLlJfArUKlyu0iVkuUt3s7YUxJ4YWIFzM9m2/QJh0smbgJiyipnS8FQj
61/TcTj+AIMpqidbn19N3hfdmRDzToRfEjUY3VLu/8pB+UpE6hPmZooY7sGBDmqOEfRzbbcCt7KR
sQ4yaSi9sv8y1pQT8k/L7TQjix+oQrnacx3d9RzpUEDcnyqCxpVqJWPvrLKBlCMHSEkUd5kznaWt
X0W0Y2DN7l55BX7e+EtayFvqtbFqzO7eGTRdLuvJDdEI5a5o2Vp19cWxpk8TGPGxx+c2RN18Km31
Q4XFTQLE2y99Sd18oNhzZuNai2GlRqUYCaENwGjItkhFJkwqzc96Vfaj8d32MaHN0m7h16b9Nnb7
Xe7Ne3Mp5vNSvgurHA9Dyj80VoO7bOTgZ87Q7qzyT4u7B/tS8Wa7y0s7KgSALn/wojdYz01mQr1z
GmCI0UG/dsJ8WZYm2i4ZhU7VdR/d7PlT0jwlCj8HV8I+HI332B5AFyvWdjqpKIBMTkqyXxqGaOfE
zrtjFv9isXwyI4+3Sdbd8mp8ckPQiOiID1iIwhWjDkl34k1QKN9teEtkiBOlNFLIquYcNv0HNILh
iirC2y4dcw/XIdlIVMeqWKy96YkRZVSbbOM2eR7QDvPf572b69SpeERdSojNLPqd5KTf1FQHlGTT
B5UUhjEushqqI3ct4u0U45xfTjMySeMfizeOKSJ/N634mAzYCdKCgJCNz0bCsJNxEUwTi9hG76Y1
7Lhkj/tO/4Jy+pCZiJgzM2UciIFt5mbeaqwM92FFrAvp6h8Sd9NBOBVoN8pry02vsatOqiKc0mOY
crQnVv+LiDcTlzEjJK/YOoosKFtcxxCZfdf0iAQLuZWepNKQfIBqqlgHHP3Q0qr2Ng/YQC4yc1KY
m9LBGtghJaJcXepjiZAg0ka2T2hMSAexflsdHImej7Qkb0qw7ShRhSKxRIiG9HTnKArlqo0knFxu
bVyFGRGHDjMId6R6J4Gau4eZ+9J6q/j4zvYmgbWYQTT1vIOngaYajILZa/97wsN6KLX6yyoGLvl/
0oEKrLekIgAJEJhnE8jwTtwz16d0WsvnQqNXglYL6CNNzm7tsQfLZ+a+4jc2Fu1KVOd1pn8/otd/
Y3HDYsnZd12GOBEyztje4s6mCtS3dTHdMKfkj2xJHjNwj7NVpy+Ddpu86dnpiftVWhLExNvs5jL0
6RmcU02s1Yi4BYZwsy+a7DpnCx/TJia+bm87gV6loT+LVttUq6RHI/7YjEufctOvy26PwfAys1PO
W1re2r7lCBv3dha/DTLzOFeZydjvBMLHfp5zXntJtHWjMcI5Nz0lSDs5jOqvAYVmRxKqkMuuCRFW
2jI9JqAcdgKbIrgXxYOeFM9FbLMLTrGyxc7PNLeOIitmBkHIvUhZvU4rpK6fpi+n9kPpDkGUR+eR
Yfr62X8WSZQ8mATx/LknMhsS2fu5kzaH0GNg06fv05K0e5foZxPCXtS7F4jKmGLd6jQMyGxYWu7j
eOgvbtHCVy1S38HJhtCUvOU24Qsjj14i9OSznHc62C+XUT/D97g4z9UbYF+NVZ/cuWWsLjMiQKOP
rZ0GohTD9lMdGqUvyBgUnR6g7yn3UqakLsmMeAMYHdXCOHaqi1MsAIytpUaRDuCvHYs5zaouVpOC
FWlw2aeue1VU66ssRpzrdS1QD/0D6M22ZJm6bksVsVwTESwaRgmLZOcZLw7iCpPa1bAIIwh/luh/
tkKTn5hePETjk/fPsQvrvWO9ZhFspMbZ9nNAceR6zVetT+6FLpjuNEDZeQyfpt7eTMRQkMPQ6QfP
iV6KPJMnq6a+qaxfGTnvm9bQtYMhhEJylJwKvKL7VO3Nqat2foPNYD+WyuO569VGo8fI9EMRpWet
S+75Ava5ctJ1X8kb5kr+obGDGaR8/9JH+09uYVpOGZFqocgDfia0lTbIOskEnyYfQ4rLIGDSj61Z
DwHKE5+Iud8Kt/ppaizSHI3vCeZvnBPPHRXeoeVq3eoU2LbW/6qd3TKsu/XGgTtcTcZ+ILVvm08U
yAYzks1cvLJHw6e/7jJJhfxqCHbfmR7aEktRnVhFDjgorbfG/OWaNF0J3iiSPBogGOH8addNiair
UQzwsnPYg5HnZj7aXNoVIEGKcEPbt7bXACNjz5hWlGd2noRBQaWJJR8JcKztKqOjA/OYwCImtPxy
NA4AByJ4UzXSQUPoB61aDkvLzVB3CrtSS0SVJDVyWxHebVuUVCZ6U3g8v/jTBCCkCqAzzex01L0W
h84MfjTmT9sYVnLF25LXaBrNzPyjRaratuEZutczn7XF1617xbSP+VIPo2tqx0Pdx299I4H8qDsC
DH1KEclrQ3Mjj5dTRHCZIDD1pkCN9BBJgxFJ7OOWtYaMM529TnfVW/OzHvjw6Pw2sOcXI+wv8Fub
p1zTBQNoSrGsa34YFVnWjZdcGSk76Kb6mTsdZeP0alDrbZHzg/R01bPJusEPhYPyApgI7ry/qSXi
k8A3RS9s+gRUDAeGqbgPx9F9SjMr8Bj/H3E8fGpIx5ATuSbEFsYgW3c21F7PQBhFBivbKYvvhhbZ
4qiVWFua1TUKYliSbshUJWubGGYaVw24ZN8eKt5XUsge44BXpBv0r4FGk+FRfEZtUhNOBG0vE+ox
Qlajesoeleiu4TSroA67FqhgPb/2Qmls95mPsKo9c8WqoxZqeErQCc1GF+R5vLLYNTZIkbmUwGU7
L6JhLWxyN9K/RUbUlu0t09pRZkfLRl5QdsMzXU+DLGAst7jmk58qG6Fwj2J6kpjTb1ln/RSsxYmQ
57OcE1ne/EYXGJ0IMrzYoafd2WF81XLCUrN+N9jQuW3TC6qs1q9t4kWHgcl2yGLl2GFoV6R5HSO7
RprVMMaJEdzumYCgUMzSeT8sWnnuSIw3UXJG+RFJvHdgi0HEXqaqm7W+fH81GHp0bobw+r9fbzRR
+Bjx82N6pctqX5TE4rOg4N/2CF8MRDjPYkJJlOmT/182eGdGPvNkaFuxF57yrol95VE9oELHogoS
YlcYZn9HUOhifeX34Txi45Klv1rPNveU/AY5XjECtkJzcSkm4VHvqLkndyLs3N7xPBdfqP456xDA
ZRrgnLlY0Mtba//dOvarWXo/myRZ6x9zebdyFga6kSU3UdbLe8npNiZF95yMjnwzXf9bysd6M3lY
YDm+/yeQ7d3LOHvE4pnN/AzTwDdruzw7K97TaErr7f/7lmvvpinnvenN4VE0J4so7Gd7fUHQUZ0Q
+3zpCCUAwIpbqLtVYBGZTroiMjXDC3qN5Nu+6JzbYJFS30zhoUSFGYSlJ06Zqb8W2WLJTVy4Z2K+
0OIvTn71OkE6oGEHQFxBgwvBP+zEuZvkjhP872UaMhdwuIuoy0mWPZ4JZpSu6E6Y8sRzmfXyZjjy
6KnCJN2qGY+JLPO3Gnd7Fk7W8zTq+RtAlZvIRuvJc/P4Js3hXc288VLvjWPTadOzDYnlUYYf2bxM
z+0MyE0UU3uYzdS5amaFpRczRzu4z7VdhDWVfvjH4Ol1RV6cBXiZU7ZkJKeQIntYpNPtpe2GR3uV
MjnoRvYd1ckxzTP1WadchG5TfGAwO5NcbvsZRo9dESfGZ4JZfFOR0IWr1kEgTOAj+rqW3VXSPnLL
/f3N0ECgt9p8yUmrMKoCKSDtCR/0dvaQXMLHL48qNtJj3wn98v3S8SH676vvbw1WAJskqY8Gw7Cj
NnoeUiiUyF4xvHlzHF1dMiBRXHT2rhctiViGnh2wRuiIaeT4bqomQRPdq5MU3T7u6z4oLFtd//fi
hHyoS7X+fcuT4VoGGpH/e4lWeero6dcG3fCp/LbIo4xtaY2gGUixwt/XnRJZXy0r3q67oFna90hL
blnSr3/dOpARK8eNXmEksj0U40ij8vgii/aIJT06CkvZZ62NDXIj1i+HBCYjftpt6wGMMEiBmzkE
uSBscCxt3T7mHPkd1LTiPIZe89Bk+AVFqPbJuzYCd1yMINV+mDXkhL03jOEbFzvRdsvcPWjY0LGk
I94fJFX1xZ6DOSzLna4xnNUnU99Wdpk9ORazs4Wdg8Ft871JUEl3LnArH/S8viCs7/8CPL46hZCP
Sl9+VOZcbxnp6M8u5xvydHdfTIvmm/bNwT/0zl+OUBR7GkGxw9ROxYeR9Tqe1Ry7BPmjZ7p5srxK
79c0xkkA/lKwXJhZFYbmYSiT+TRgIaBsiGljCOVcXSwnUD/I7SZDPNV16R7NNTmmwNa3dVbw4fe/
w/dLpCPB6UmJbIVO+cFoPRhMeUVRb57E6gGPQma0SYI9zzCWdpvjVzlk3ed/h0WOe2CZMi74NH9n
A8OcQCzNRaEo2BFRNqwpbygil7bfDGkieQstBP5YiVTA7qppj2YDMxJnEssvq7izaBT7kkeSikiq
XTZZeMSz8pqS8rR3p3gKdHw3W9KpdjjT0P+wHAnQ+oaBYeJ6XdJy2qWmjkU4658RkMeIzOzoGcXc
aVoZdZq3FNcq1owtTNYk0FBVjL1DpE7j1/ImG6N5/PcyVvVTQjJlDrYACYC6j8xA7mmz6MyzE89v
l+VT1tI6dnZY+ialH5My514QM4I8p19xv0t9Wca04iSbTilY/XfeqPgcmVp8wBNQHHNlnEfL0t93
oujsIErUAu0wTC8kkBAyM4vPrB4ZEEprZO8kXxsZDW+1Q6aZXKgrO2F9GEmDV5ArVZT24IMUqF4M
m7URm4Wk0/p3B/ikNQ4Fmpe8+GFNhOW2bZ2f7C59T6wFBMRsvjTGmNxyPkQRvJevJRf3lHHtiRgL
/FLZmH0Iaqy9NpPqg0xuGy1LHliLm9OIku/ZQ9hBac637hpvtYzdUUxgIoGtnMaFHgi5O6d2hUem
LwdMVLO5yyD43yslmAmPbcPwVjV+jxL8liPyvGEi4Wfp9T8grJY9NgSELrQIa04zpL24RpfkEID3
jWPKcjeCZOviKGXQ5S/2bL82ySSJoca2VcxFdlFa4flN4lAqFVMgAHDteRxZaqXdfMvcd8yL47XU
bW2bj8hEi4ykXZ7C1ovfYe9qVwrR4dUiRmmr6scwu+aegRG1iYxtTD0z8YUTBO7t98feyJee5Vr3
y9Y6+0Wkf8ae4tdmMF0juoDug1fORAjJORFjkyPmzw+r9KpWpAM+VDP47/DJwC/0K66IweErQ1dG
ieHYosaJqyeYqcRjWvoGBdj8UyL5MC0v3zdrKzH1cKIWSrszH8085Lf0RHqO4ykuMv1eat0fI0eW
VUeWcWkScLCItOwXU2XXGOc1wiywDQLrqrPmfLXelJ3BBpT3JY3zvYbCBqU/RgPb6P45tYUWi7/l
ddbL4tpDjDg2hfU8mNiO2qbEL1QNYRCP1imR5HNgQ2aQNwAzka4OHaayKeNLDxOtTPZjgvW/QmOy
wUJm7r7f2NAdni19xAeviiUI5Wz5mCcLqjQy3DiwQwxEHi1w3GuX2JrL9XBgDKq382USVGCpDJFM
tPXv1uSSj2gCvk+onrPwQAX8zzQSbxenLriSxcFr0LnhyYhJccRxBKp3HDFAEEsabeLkM4Jw8VJF
DLAp/pyTQ3+y1QfLgPnAi1YQ5oAa0LNJK0SU9OS2Hg0XRx9A5xynuGHvDBIgzlPOhLyGqjbFgCsM
RoLfh/8cL0B3W54DuORkqHs9sOX1ZTJn+m+vKBnCeJTJmZGwp28024/F+AMNB+awJuYM8WzoSHGH
lpn4kTM0b28/y2m5jOvL1LntuWPUaYfQGeijnfmcriO9zEpvktmdhK58JX0IrX2oSOTTZXMmNepH
DqPsirukPJdofTYtoTk8pBBjpaMGLlkUFDZuPz9v2+U2V2sZPUZ3YD+eT2SK+K/3aSHAvZXAL1ZT
4ztwA/s6GLJ9lMuxkVR/30fOFLdnu+8U0aD5UziH3cm2RgaDcTPd9DFFT8xR5Hed6/oauteVEDwe
GIexignJF+pJGD72UX1R6AGekYBr25rf5UeEDG+aspQ+AR+bPKb4aIe0u3iTHOnF8peCg2eHoWl8
p6BRh5yEBqZTEpbOMJMMP2p+Hbb2AQOI8zy4HBBLtvb0dkKzKeOdlGbim7ncdWDuRQNOvQypH1rc
xRXA6kUlzaVtRHywVvrFfz/5lIw/p/UERL57X2yTGnOmwQEdEQPaWUs8DXmwSjG5lU097fT1kTEw
chzz9VsLaLs/awkg7doLA75QaNYJi1FlCvYCVbNhtz0VXwW7rA3RbnYMBRPdRKYRLb5c0wFwPmcX
1p7pKVLlRyUYVBJEZZ3TQhJ7kLCOR3ItbiTvhTsn78iwX4p3F6fcEbdgTusPBsedUc7X4RIRiANg
Q5I5NH6OBDo92RXzCwLhdxFGvafvZ84xa2OXOp1zDUdRnmPdfGtS8zxqk/4xIqg6dL14wUTbPAkm
1aaUYL6oSjf8aNNd5kW+U6paVbx4RQoUyEYR/SwWENq2l5PcrSueVB5YBoLpdPn+qo0vk/xavUCL
jJInXF/yblCW3mWGqk+VwZSHBjKf//tl5HGAmcCu5VNBGz/Z+zRrinOfD9lmtOxqN+uaryfSusmO
xRidgnVMB8+6G606zDRnV6ZofqvS+pKu3BIsCGHgNP1ROA0lD2yLXTk0GXi9KLtqaAQ5znaLtWKF
q8ENMP0QfsUc+3MeyBx35b7wSvlwmUr7fYdZoJHAV3G+hJfZ7lVgLs1wd9OqOLnU8sTZR8P9+0UZ
1ko6/6vny0MUDjtvikvPmO55uITBMLdwqGyUNt5cB4nsgiq1y6BJe+9hy/HwfRmMCwEa/31W+0qQ
9Ro/mRofB6PLyFMj7QG6sOnu0AILH/5ndrI8295NAKDQNc/QiRoyE+rRDsweaDUaYbVf8D5BJzZY
mXstxR/0POSSZvmcVov2yfSTnYUtI1+WS7oNC8xUqklXJ1UT3b5fpGVEN6KEZ3JomxNLV31X1dDz
GSDC/UwsoqcKM9UePHnUEln47BlI9IwerW/lLIqFIZ7pVBnLTos8ba8NSfZsCcDmUBjGUHIfQgvq
2JL6ZuUyTKlVRgmdCSMg6Ulnv8Zd3TB0mtO4Cslz0uTB4dDexOtnGg8s4AYQGHtJ2dFETXtekomk
s/VF9vknh8LElZNkQe1U6uDVC+ZudBivM1VDb/esSCe3PdRj7x2x3Txka4RBb9IBCqTX5xbv6SZZ
/yRrFeEpR/0sAc0FttXHLwlu860yi/g4DAMgG8RTPpIhlLm6g4+dUdPBAQGE9NWCpC7FbYhyYsRi
bz40YZvfPUPevkFQ2UAkAbG9c5D0iLaqRDh+l7ETkHkLY60p31Wvxuhk27WLrmKotkWXVwEisWg3
eMu41eidNnXfDYeayWlZmcWtKOzhge2p9lc0DNIh8xom9oMRT/tiLcwykpTIu6IbPzO8SaOW5wDx
PG5WaEqaMdN7mbk6G6P3L52t5tLFysFxwd6K/e5yKkOUZkVjxDtjdtVdtLrj6/gzz42MgV3MkcXk
XSP2pCyeytB2dwSgAOxqXHfz/aP3DLQZU+bx7vtbDDacaGXMnLdDWoEAKdvZJY1hL7E18TNd8Rwz
bje9XTXaIsgMp8I/bSGFlRra6dCCm+qEFsjnEPSDArY4FNhs00lr70MHUcyKcHrUnfduESBA7cQe
3lhc1Amron5rmY28UK7Ji20R9j3FxYtU1TELveS+lEb0ao0xF1Cbar6RIxmsjKUJ9LhThzi22ce7
ctfrZvIDFSlgCgSat3nSfqWy1faFbZf30Yn97wNVAzuZGXJkAPGoo0gPpLNkFy2WV6Tu6zx1/Vsm
mE5s7pSdZiAMWXqrff2mK6n8NHqTuEFKEtDMCbYuHBFdhZmw2/fYFqNK7dR8FzKznjL3M7Q1qpdm
BMuuyWOe9DfDKJhYdfwZGAhZutC9MFKxrPPcBnWRStCReo/J4qH3A1vQdapF10IMfKvdjL578eow
48C0fxAds5zsGNcx/48Di/ITfW24+6/RMstmuzAowP3iRX7j5qtm0yvGo8HeksLK5VLjnGaYDK7R
Wn7OC1iNbwxUb3r32tKjoAjt+CxzSvWolSczyv8q6PiRnaKTBiHb7u08W2n5lfdkhkl69RIdAAet
b2MOgBnEcmw9VDkI46vdSOty/ua2Scv5VEvDphA39r5VbneBOPoeY4C8peuLbOUTYSDlWcETsaLR
t5zcfuIBGEEMCQYT+PiKs2olI0cl/7RmBW4hG+OX+avHznHIS36npvdLYMh+7wzcMTUczrkztHdl
MSOD+RSxByW4tCuiO5Ck5GNrMW8OVGPmBxPRwaFIQWd9W5HJ4IqvPedaXv5yoHt0BtrKbWsk7tP/
vi2UGAg86Lz/yGeZPnh+zRoXJ08e+rHcln1Xvxkm2ltb0+Z9D6SFN1S0W6F3rm96XL5thiyZcNLo
OsADB0WQ4npN6jc9Ws5anKIKy19WxeoNg39y/37JZgoCmdVWgCdZe0MctCn0u9Y58RfAVlawUfvX
zPAmDlpGxm81MWYTfjxGzI9gXEERwPa3C0u8mVLz1L7ShpD3pWbgTubZcA7/qrEazo3quh9sqHlW
3R9Oi/G0zsPixXNr4uFj+vCmXA5hRvpA6KrmaOtD88jL3eQYa58y65+VbvF+ecmzW7Dkd9rhNcuG
Y7lowOwUkgA3tttz75K2Wit7vtJ2RYdIVBzasg/PiMIx4zhQDS1iX5uoH04h+qqnhOZ4m+ce9LRJ
LEGWhP+YVKEZ9zxIaxyaHMboz4i9cdEO9eVNm872qCuwLICWNS1nN0Q1rG00YV6EBtOjMOSv0lHL
s51YNzCr4slA2W9Axf3vuxyDrGWQfKZDJ/ixlM+MUJ3P0tYZpk75eLCm1vnsmQ3BnrTfmKdhUxUf
YPCGfTU71ksBWp9o5ToJoBiAgWXn2Sf5p6XN6tRg4tmVnO8EI8wvGj6o3fdXScqi8PsrEnbZuOvj
XnTIlFM7MR/fLyJpUAw6qJjWX+onN7+te9lGuiwpVRdQLBbPXbHo9zWgvk9bgKbc4FTLzQxwYNDR
ia0viwdggFl0t6WmeIyy0Mn+ZP8Px65CooMl30UzcEFi5GxSAaJBjrF3KuLFwElDR9CNFvtfbbxW
7nQxFgSdwqQcmvoTzWkaiLWaUMRdYPjIXiXEo08YJB/4jDWKARAViZF312ym+h7Zzx9zsNMEbKFg
t6CkYIVw/iosNveBUrqO/jB6TB7fL6xtSQ5YfyCntLy7/m9ysHwmWjQ8bAtPYszE/oFqme5yrcqy
Cb5KZUwEEKbF7wwtLDP2NntSmAl29LW/x0rWr4PW71HLAZ/OQw96mJQHvI13G+WZkw89ouZqt+je
36kly8hyovpjR+Qj9z/28mfZ8Y9YTyAdqvUhqTL1oL2KvoaBeqyBA4U+ofUduy7eCB4kxtwBq1pk
CaJCcBX60u2nScO00DquwZxRQIBZbD6nEfiCbkb+kQ/gBgeUg+Rlx/ZlqtGfZ476keFu21rx3wY1
c9BQIdht8yh1/L/fdfBQtTdoyDQAWu8JxFu15KKk4dLdX9iWke06qE6ZvYX7YdLTQE1eipreQWg8
ckoPdRFQcwSshA4wYr1TvE7LjCUmzmQdcbYJEpeQynufa9V5yMf5h9DXwIbCY91BcZFpkJrbRZ+5
+9HpLcJDeI6x/IwFy+TP/6srQCHj5DWvNmpJyCZFYBqFBot7T0bzuCEcUZznuTJeHcxJ+7RrjcP3
t4NZwlBrjBcwXPAQXbbpdjy5X6oenhJrqN7Htm78ViPMriLn/jV2519Wa9i3NrOLDf4zcStm3E0l
mppjtSDZ2/XVlO+zWb+yC8YZss5FVdW2jxUkQ9/Ir2l21D4mU+Zn2ERr8rHDb4k67TgUvJ2F1hPJ
Mf0/ys5sOW4ly7K/0pbPjWzA4ZjMquohBsQcwUEcX2CSSGEGHPPwbf3WP1YL1K3Mm5lm1d0PGSlS
Ii+JANyPn7P32hNgQXqhedZa3/Vk+kF9Wj2QchsRenpjuVN7AJ45UmLFBXRYYLQ5Vrtc0BunEYVj
eYGMy4YDGTBkXIgTnedhdp8TzbyQiJr/bKBmhVL4IIH0B+p24wExBTJ/HeW19JgoODAG7utykUFW
XvrdKLtdX1E06ibTB7dO53MvHUxHy2XNnfHUu0CGTCR0yGE74Suz+oEtBGdgGR5YetxjxJh3E85O
/6jTt6kx8b4wxEXAYmCRD5tEnGix5NsZN+7dqD5dRmBrOCHDC0UAbGrHqeTOHXmD47Ls/E6U8QXA
UXxxg5JJ6d8/NrvksaZpsf/61N8///WnMmqZqWhglbw8GHxgNhbuJn2+/v3FaQBtO3bwkWhhu//6
fGT3I0MC41MXbartJ5rQpxH18mmyG3EIOmk8wCDtn7rvtUAhiIMAp2bdTndcaaZ1LtlarGr1LShA
JnmtF7/24JFIgJXpwVh4+XXb7DF97fWR0gIiivUQkInF5jC99gxCqTMM4GOl91gmSHmE+VGa+CpC
vZNPImGDj4dmbxugv77Oq0jy5aEbHb9kbsvjhmqu8WgZfjUlKh3ux4Qn5qEytfY+DXbGM3zq7qea
SJARCd0Ewy6zE1IKbgcbLmRPr+7rZdBHOBsIbLngT7QFDl7ZeRdnedF6XembsRG/uC8l2H1R6pvf
f4NDetcMOkbwv/1rcF8zuICZMqRv1N3ozB80PMTh66Ovlwpk9J7tULHTlIbCDoWWq7bHk23U5Uaa
uC57nL/IB2rzSNv8vkkDefv61NdLVkYGDz+4nX/6Cydonwy7utUK9LbbRtFFm80Q4kr24s4VWUx6
L7dc3ZlCS/wakql6w71E938O7UNl5fnbtMmW+WUpbePg1OqOYpXOsCPkQ2P2nL5nQz6jmOEO03T1
FDvFw1y7ftmp6X0gIG6LVZvBNry+A2w6f8LR+zgPJXt0MJn+V3WdFCdU0usyDs1jm1XoHdtMW2VT
HRg4RVnS6VV9SDfiBCaKdh9OyCTgyP2CY7UY7+oSuo1Zv+i6ftBC4FmNUT5CZGnWpuIjkKMMvQE1
MUKfsYytklrepSTZVrr5a7RfaP1zNBVOsstaXIDUl0iTZWIimO+ToymQTmt6fXQW9zEjLQ8dYbas
qWhUHdoIdfTGsULHkm/RDpYdAXSURWMabHJ4aBhB59rXkh8mk+C9SZiSgcbzgGhlEzmQVO0E97lH
uemimWO4jaFDAVMEzVKedLO5C4YWSVMTqXVJilfb8oCUQ7AQA5EEE7pGqA9h3AyRTSISOYlq3WJP
o0uH7L29t4OKYfjyhQXIT1oU6dbT3J/F0v2UHaJ8RvzrzqjhdnAw3FYEA+pRxBl5CD9G+t8WdSbx
mEAGSyDFdV9UVxxXMI1p7wXebTI18rdz1z3oRHPFEmQJA1B1zCxz58JUWbt1BaJkPNPD7G855rUy
kdWqUnOLMdUR6AjzaDtbHK075Gie0QDExPBiJxRQ7GTfw4C2TUg/FinEYv2U01uA/G1V6Ia6TAqp
cijbft9iR84GbKE0II9jI/P7uWW5iJnnKkkrbLHAezI59EF+brriXIXNsG6p01ezaULBiNkj6b9t
pu6zDkgcoaYGsFuGd51memedgBHldgBVek75scKpTTVDx1IfVzEZwjAXkJ135SEx9F05Enwi3Ubz
S4u4LDseKxZ8TF0WNPp1m1fvug5AIuuJ/w0FuZOBVPwLWpuacY2dVK2jEA2rjUp6tE35Trwz4U1N
sm7mBHiw0RxylBz7Msah2Zt3EbPbJzey8V1MHb02pOukWu40qw3u0ArT/F6IonNAcq8+sqNxCPL1
dPAOVS9u9GCyHcPIlQaS/xCUcXzoK21Tc6bZuOQMYPQCvzZnQECmwH2L6py4J7PdDrN09qS8RdFn
gG/8IYBwOXQqPswdrADp8iu32AOPRYtHIUyMVbbIvvHKWARE4RHJN33hpOcBImMdtrRLMR1VUwfu
JXRGwK2Mn6dVXY416on0AboBk6u8/wBj9w6EYwKhaLa+qsbbqDDJYRDNFo6lgTJrMznjmysjyIgp
2dmonI+ulT4h2JNbiGesRT2F62B9cojaCmF92GgiNp49U9KMvpxTwzf7pl2GpKQ4cwheiU5JrGS5
r5t9cAwqRJMEgS68I3CLIAgZ9c0UcWb+lGqMjgszfMOhSqux/CSPRfrOILqbiY7UkdASZ9V+4ji3
nhULZemZu3kOXpIcs2g9Mai0MGIex1i8aQ42utK27sLYyDHNYcDWIvkZOw5XOtLePRqlfjF2eyfq
7xVUYcrizE9rfBZHw/HSm8cJSc3e2eDY/25G7S5pE2drsPaCiuJ+k9Vn4/afQcoUksyQbt2HZGKo
qdqBFvgeOcWP0coWEMgCRoK6vo5Qc13K5VFwddPYWvBkEb309QEY8MvMttwTMrHtnG+K/sHNTCDw
hwLUAhR7X0SlPMdxgHC6HgGokFjDBsBSJRRkGxPeV4VO255wROh9RkB6SWbEIEky6NeNrX4QDXON
TVvdQVanZ5wAOKKrASiyTj+aBexjM0eki2tUG6N2kGBbZKFq3bEb7NtUyLMykMEzI7pzBZxy6c3x
oRV2vMi7F78yJQdQUJQG/aUjm2qVJki/9T5/IEEHz3ug3vsKHcZUYQIN5r7aREJs57qQR+iHiJ6T
UwF6fFHzXEenuPO6Nt4qOzyllfFLo/WzLQa1T4dMO9aTGxxtHj2aOvO8wcA/0NmpKTvKAeF3hxoZ
8PovDfgj6C/vVLVujCZdf+FOeqliuIVo53zXhoMiG8PhURsK8KxcscaoN6VAxSdLFGmaBU+kyz9g
rsEqjNdFFWKmNgS43edGAZTN8u4xrTTv2Aa3qsZpjU9ErVGVokKymGB4KcjBcXBuWQWRZgoHNHCs
O755pzXsHfSYQpIK0UoKBvLUe+JgNlp2wGSIiz+qz0S5e6S+l/E2cAlrkA9dSAIEZPXLLHjWjHpK
Ltqo/Rqz9qZwn+2UTnzENBi/VFG80HlBFxWQAdr1T0U9v9azuJoRXnYsOkoif6YiXEinJtwbj0N2
Csm4rt7GFjRNpw+v1WQ7R6PBmzbweYy1cG0zKsbZ4NmJyul4780lg/hWL/a5w/PhtHsm7FtniI0T
j9YjQB9OGRmJmeOEoQBCHOL5XTIReJogCXOTwj6AnyY4fbjaqP+P6BTgggfxMfdGEipCnCatVhXH
jmBePy+4l1LcqOPEOSOo8ms62D5Gho851O/aXt2IMBQXt0mPVR3ubcLyXtxFHoJMJ0MuHb97XswP
FWubhL97HIKwoGnFso5mTtDCXZVanPijGehXMT1NxoS4NDpbjo44sWQNFiYWJSHRi8BP1/QHfHh4
13FD78e4+OHB8Um0ztlabb7WdUG3WZTtzhVUHpU26OtgCtGXtda2w918kYrzewEOyq4FchEkI32Z
f9Ii7K99i7ZVkqFAA2vtLXZ8RJYb+Kz3hEab/uwk9z0msGA8z+2PQhEikdvSb3J9p7LwPdDVR2GN
qJnAItB6hwthJNeCAMI9A4VVqu00raPBq4XZVuC/2DFpuSd7+RlKXeKWP0Si3uOx/6lGC2UNlhyf
Zu2AmHm6DDWIWCdTv3Dk/UrM4h43FE4EZgJ7d6Qi7FuP8b4Xq6Mx1upIzcQI+VLhf1kpD8KPWZMv
gBDR8l1mFd/UKF4M6MJYuYt6Q3c5CwBvF2kZYHmeHxDX4qBOi30aAyaNevc+yRBFe6UHkgkYxVa4
AyIwCwWZJbt1q8ZD3tOddQzyYQIKwYdaMjswdHiW4yZNsJUzurqPDXAIHe3TtWWFp7Zu5GHQ+p3d
OGu7dudznaeoq2rPvlmK7u18ixDJfvSDdo8BfDsQR/PUsnLVC4BS2N+4rZtrhcx+zqD82r3rD7/a
0Gi3QgJ1aFGRlCiF255oViUwq8gxOidNyUsV7hzssTN+rYtHcbVq0558C2X7tZUDaNT0726ojJvK
A/0Gvrt1tXDvwZA8GkXqo6ai9Jnm52iGMFrL9B3Lj/YojaYl3TWKV2Ngv7SM7TZpYDzQQLARo1nZ
HqWJtZ8aF5wCkTgOT8meQS10YwWZJDDH4Zbjas3z1jxyXP6f0cBgSKYLQqUtfLCWw6HCi5qEpPpM
Ol0wGHOE0BoaDRFrQKhOTEweqitWP/ObXapT70DDGs0N6h5hIucdjdtYRMm+iJ0DZ2m/zDyGK4wy
92FKikI5P9hpwEFe0nOc/P8+P8tYsujLbArL4vDx73+hP+Sawoak5BmOsCDf/VNWPcIrB/weBu16
JmnG7QDnRClh8y6JOky/0JU47IiIBsNi23CpUTejECg691FM1o+wWbsiNhmaoTxJ4/H63/904l+y
vVzT0vkPGCZ2SJsRLD/9n4IWQcVw9plafrqQfSNNSEUF1hPcd5aPuZBL2Tixb+X6lvTO6cEwW5QN
8YtlRBe2Hc1vFFQ9um9nrAMGaBZWkkLQWc61PfEf+suMjwcvsvq/hJJJYwnI+4er6rm67QrHsU1d
d2ij/ePPXTc26J+sA733NTCBQ5te8XujP/Mm+4xOK39gcfqOlbTYz1RYvzUx8HLgg2mS5CDccwyu
rYE+XD352lTbx8H1mmM99lvUSOk3KdJvoTflfohumKFV57OKd+gdc/0Bi6P+0GHs0hoYdDNmbVIs
ICPolQukMXvudasnmTkZ8BI3AvaDFW2sFiQoZiVgkJI4g7IELxC48RnBd34Ky3ncVLgoKJTMbRdU
5V3bGc0jF0AC7iIBQlOAvppEMQs36FBmehGfYriHa/RzFtbJIWbJHmHStEnMqgitbd+A5YIhh/ep
Uq7Lu2tBZauwoXPWak99AZkojY1lwAt3s/S6LQg21gaRescQQyDEWZC2fA+Bz0lou6Q0m8tsl9FO
RlO4jjLZ+ujpq6OlNBj8y8vXh2DUnxN0jP7fP0XYcuTTO3uG1cBcrE1po7FJpNuvf/L19V9f6kQ2
OQbkxshgjm728lIVWICF6M5zrbBgkA6/NsB0b9ypYLzJmIk1QPyshsa9Q/C/qpZmYh0O7iPdIcI9
DGDngtNP2rcTkHResgbuRGehzMfAdv1qfSnDnA5Gj5QkpJGxHbUiowTviCKJBV2FEm/u14tt2E/o
keUOr1Syxc1TQlqpnL3XaD+bpM/xIUP6IPSyPH59KNP4NjGOcRt9PM55/tC1VrWnV0sfVbvOLblY
sykuvYcUFILYq0EteJgiE2K7oRISDcDsj81k34taId1wSXoAOxGcv16KKgNS4TRgTWWknXO9pCbW
W5JjqLPu60GZTzFARU9L5se5KASCwllsQmopIwqd99ATA74tEChmSEaPGBk1tdWwtmOSazI63sw4
UfhPvBfeLO+EuqSu595aUcq7Zro6qdR8q2u9ozsiKBhqIrVZ/UaO1JZ5JI0Gyruqp/PdyF15xqNc
o3K2QvgBDUnIjECCbjU7sTy3nMu0ZViK1Ss7fukw2WzpwMynUQuLK4FiFePD+hPoKFmmTt7iyVBr
UQ3GcTQ9vKRi0h7oljAWpRu6pkWZ0KgmTqGojJEQZJ6Tdnk6iq0X2tmeJL/ypVdFugoZb5l1rh4k
WEE4GTNRCgtIgImSd7YwQGwHlnMStSrI+GSMAdbVX10D8IXsBfYsONZ3WYhboCxKZxPZyxkmzqD1
NQ5Ctjlv1o4z1keB3XZF8kKTN9BlaxcjdYK+gnFsfJzc8KNhh0CdMp3nWS4x8utSiIqgDLs8tG5S
H4SnKM3pfu21KW6ucdDgJS1RkgWVx8Rk+VzCekN+GdaTunE5qlBCowB1q4r3VTNPjuZdCZpL+WlV
dEZD8TOw0pFh9oWiQZ4DaSFfzYo35vDWyQmGENpRjSEwbfJtLbFETpw9gyUR1lSS44leNNuYFK7d
mBcIMDTjEzXF9BotuHSvzCVswYEBDozgxhqxGqMGz5FSofN0vegXrl2xZ26pDjkUyc3AcrNuJg2m
56Cru8Scwz2W2ZOTec3NjGuLYlWlT13EI6K1x1Lm2RlxYeL3jatfNYc2h1t72dF0UPHKcriYuMCx
pJqEupQJZJvpmLpJ8tYtAOcp7RxiDAy6GugdsKOj5RBB9+PLB0Tg67xKtBfiBkYYVUd3QhQEP9bq
nlH7nmi4eXsvH51drLe/+qjP7+NsrK6FoTur1jS7KwpGuZ1aMz5bQzrte9G/lT2dj37ALDw64ybH
mDkFdvPSFK+xRLIbmpwx6iErqU8gYGb9tbW6ZbqilTvsGv3Ntb1jEBmXmAiVWxBI7TAVbk2gSLTS
A5PaAWrWlVqKidzMqcMYCg3/W937edktF3QZVZJxz5ZXbOj/2x8KttA5GaBGtWE4HOvlRdJBW3e9
sLbQTNhBncrYM2zLv83QufcOBw6ygSgVzQA0UyZgDIHGPMTkY2w02gU/tH4PYqc40aupdrkVzOtw
Qq1Ejx+ldZ5fJFfhJR8CgKZBMB4Z1Irfib//iwjv8LO8+73xN19p1z9LNdUxjcN/+vA/dp/l9Xv+
2fzb8lV/+1f/8Y8f8kV/fNMlMvsfPsA0F7fTPX3C6eGz6bL2z+Ha/69/+T8+v77Lt0l9/vtffpZd
ASTo4TPkYfhzDrcwrT+Vaf8S3v3t//zvOv2M/+Urfkd3S/lX15QeWdtSN3GRWN5f/ojuFtZfbcd0
dI+7gn6zY1PM/ZHcLcVfDd2ymF4b0qLgc42//Fdyt2n91TUsiZrVdaz/n9Dur1rxzzWZhPesezhb
dGkJ11iCw/9cS6q67TvHtLt17XrdrmNhJxnJOf6OF3R4araxStX3xuoBLRAf6Gx+F2+LJEMGeujP
9J4eJWTkmxD6IXOfyGn6ktzD+BhpBypqttoYxVFPUUchi/zBjSh9mh/dkWPPqdKij986IKMZinWZ
U9L2Y6Ae9RwdjjvRXJxrol8XwWvtcLiMOOSv9dxAvtt74y5qUa4tfxkgb8vyJVmzrH5htirvY42x
RtXmaEzi5DSlogfEYrnbPsNgFNY6q2khGBYEph/q+o9iSC9/ugX+uMP/nOwtdLnk7P7j9XVt6ZLo
ZRuS0Hb7n0PRu0YwDMCQydCC1IwRdnS+CIBrIYKr6apqyzgg3mrd8CPGbfk7V5Q4zx/IHtnb7exR
ICfY1EMc3Sm3wdFS5S6T5yBYNQW68xWZf/l5Bki7CJKLbpbfkOn8lmeJZ1dRNJKuVWyVF5svMhrv
irmu6GHGMMpGgmy4WIIyiq/9+hB9a3MgNqahrXw/z0W4zWix8yedtyHQrVOGYIqTU/UtVc+IMUh6
yLpkb8gwfpQqzcmk8dZmaTU3y+/sfN2MhXrJwT9dItxKrH95sWmEQeDS3OsL53cgiqwYn80JVPrk
ZqYvp85+KglOg2JzjqzM70yMjpy23Ct6HIYO5L6SqANJy9d7KBFhnbwyqjY3pbV822X4SUznUXTu
JrLs+BCkSYS/mzd3R/OMzvKAd2pT5RAE1NC/WOak0b3gxP31YRmMt7obxnszktQMJjl5vdK1S2Uh
gfWifH7vvca3XNgcGbUBAg8vPRAaVu5CppDLLzunubgmzGcK9p+wQ/QUW1RK+AiiY9FL9G5J1Xvg
SrBXhF30lsi6gu5CDWilYfSGQmzPsZeYEWvSaDKLXjcvg/QHCx1enCs/dwwumj2SCzdbw1XWVnCn
V9AsOwlksfPelDn2pLbn5ha1Cy3Ddokr1TnqrmMRsw050NC/3spZgkld9mKvDLXPYUqfEr06ONVI
VNrfZK2jMT4Kl/BMElOs09fLjOiSTlI5bQxnvEqC9g5tXZUXLwqt89AxxUKWTGNg4ICZbUxFTNfQ
Zu0WZpN2CfSa+GEsRuW+a8ir1SYiU033gLHSubRaZO1owtAxHxP5IKXr0xWtbl8faVQnh9GVLk5h
2OIyaKsNJgS6udjukBOO6s3qBvrrVR5d6sy8hpr3Nrsl/L1FBjJ2zmM/adm1R4FLkE050HL9aUYC
tWE2r2tlqktTjeyzdXXhGJdTN8BOierZXoWDZ+MJ6eQ5jKyPXq/NU2mTZTXk+gJzX+aimBxk/5gj
oHpMU3Xos/pDKK/dxUaNSA/ly20KqwfXTb9Xo+3caS4/xGhP/XvouI9WCrHNKquLWvT0wvDcAx28
VTF9OnPzalVe9ChnBG4JG8y5772nngSz5+TrmF+a8akeRLTLE+9xqMzokYPHk6GGh6B2V4Hqy4u7
vITI2k8SBJ+zmKTUEiPYQZQ6MJfIDiYhR6talc4dzhTnjrQ+2gQQmFaNHPektcxHyjTnItCfM476
EpOS3qCSGpgZOY/tEuVQ6X4m9P5S24Fz1xl4KQxmmoiv+YYJB4FNEmrkHLGAwKSPpoO+iGeVxYUu
rNheIFEdBrvx3dVD7w6DpbOaixFjSW24d2w03l2Lu5pUuRG1+N8+FxIOu29EzHRi+SdmQYL8iJ4a
YQ/kcxoJuJOGoliwA9VhISut06VI8gx+VXh2UCb5S5AwaHABuzES7/A7Dmn2PkfjH3/6/TkaI+t5
NvUrSR8gbOPmFzXjJaMRDRGtNdZ1UZn73yuy1zQEEtVihJkpurc8A7hhu8POq8WEhYWzrpXmxiGJ
Z4dE3lRDilyTq0ICDHjELt+1VihooxJNVbJcMtB1Xzhiz1vNCeFHZD1LCE4qsbEXr//XC+CANzdo
gddihdiSsrVjPvDQhu51ogc3ePJJa0lLFG711Dcnz0ZXI9X8SurEPYq+Sx54GPkgahjtccoiovEE
aZ/TLqqeK3zpRs+EQpKJ5PCpxiZSAr92OZPQqu+hqoN8wJhGr6HSaKhn720PMEbPXkoPOGrh0VyB
QZHb9b4bhU/DjAOsvSVO9ojdm1bjdwEppg3g/PGthEFfV7KwDM62hzdm9STyoJKl2bldvHe6oNvf
VRuhGUgPnJ1tCdCdJjuWtZ4zVniGDcgED/qQH+o4v6du3/aMnvIYKn1BOkCreffAEw+B5W2AU7eD
dWM59c3a2XVkFTgEQ+uWvFDnPGQoJrNguER9uVfMQAZIBGNFyIvDfjldDCxCIvHAVhEAQSAxQOEe
7r0ZOGTMR7sWHk7QNVuyyLZmX2zTMAW9NZz7zDstF3G5ENDy7swUp2ZHtR6EJ8Zh23guNyDN4BCJ
9q3z+PXGV4tkBzt+1k2M3PRPqRzWMcgGpyp3kaE2qSbWMgrWHQtXlrt+xlgVBCfjCobuAxrSaIfb
eLvoZmL4NsNMhBcSg9YcT+bgrpRVbR0zPCjkIZ3GgceTl3mUtwAcVzM2W52kVJzgDKbLSzOPvA8j
kn9QpUFxCDkf1L3cGNVwDjqdfWM8aVP2XJNA1CfVmmY3qwwemqb3MTVB1eg2nln6TOFWzh09UkAE
OFhB0gmEm2Z0csfy0AUfWRkcem6XvIihWoG5RBJoezWWcw5wZr1FOsiat5FjjsunW6OgY+A07ziF
+waEkDabd1Xo3KMQ37YhvpEpjCADuu8R/zWde0t3CvYNmTEvJu2ux7hpZNtoGZC4WHDja+NxTxYz
E36+OTVA6HibEf7IGA0nM+xvwiUUUJHORd/CBVZQ1YdIDH7GL/Y9EjacTvdiwyhbXOWep37kIYV1
BPZ8+W8iPl51prNHVEqGIWZ6JaGMbrjBfrVZ8x5jeJwwSqmy3rCfb4NNaKPccjQaZiDCmdW4kJ57
qz7qSiE90LYxv1UkXD/XtDs0r8+INy/Ld4m/1XOy64Nua8HIRNE5c+dk0C69gfwFlGmdZ13JA9i3
YeEvpu1Sm3YdTliPlLc0EX4Qao+9+qgadx/1tU9vYhMQmVg38W65n+NmuhRt+9zogCbi+S4TCW6B
CIjjmhp3G7b5MQ7iVc02ikt21y/EVD7v1Q59qfJcocjKbUKiSv0SefUx6XIf9q7fIbeTOtMae7ot
LFMxtsfl/xty4oki4s1bDiqXvHAPgGQwXo5HLAHbokzXC7am5q1c3uPGui5hnwofa+YSytXgfc+2
QZwdcOKzASLuHKKzmbX71DZvFajX5YcbhCQgcjwqsm4GlT8va2HuTdeSg0XzGhliY1Kp0iFedU5+
n+YdMkD9jVHqSvgFhK5ITNcBqQ3+VZKiSF35uaxn2Ynd7R6sG3Zg79AD+bZgqAruLt7XFTL4bxRt
qD0GnpD0zsC/oNszE0blDwJ5r5VjJvdeTWs+mmNCkjKl5msN/6+a08vyLrSadW+EfEfb2s1VuQmM
6cIQc5PVxWu/IOr4nzXwZTQCNVJWV8wBfrLR7oZifGvC4ErW0LrJ7Cea2Nvc0PeuGBBydTcWCWY8
YldHC6+eBydsIKuYvjFhzXX6m8WCGRbfkRpz/e2H0WKCXpjQg4N6A5f4gvXxW5nuwAakKiaYd9iV
7Hq6BumFaOd6Co/K4kp10yUZhwfluJuQGVBQii0+siWraX5GuH9IDeNkimEvZnMfFtab1cNBEBCY
2o1o6CvngCUoa4g4LPSXJEV+k1XxOzoJpoWII9vBZSA3PXnmU5Om90FAToAH7dbhYg5OC28M5rUJ
c8g2xdVd2JFtx7WyX5M6wDGQku4djm8t96+tq9di2k/xQuklj8xp3Memi8807BnSvpvNPQrklxYH
uuvSDCfts67sU2aUx8jGkegVp0AQ/hTl4RsylCdd0zZx0wAvr/udBRmF7NTvpRG+yl5e0g7Skp3q
DPQZfUn5TRMRK2K/hxa0D539ZBF5YU9CX82u86SwghcTPop0yhkMOQ6ieSI1HHHfk/hYRQgkqZA+
qfXPZBV/eHb/TgzVtp/Q0luUdY3gKdTmdybbps5VRtzE5U/vP0XlnSvd/mEzhMaKo35yMjpr0vQR
wuyaHENjbEJ6KuZTUckDNj12l3uRMoFNTYVq37F/DOQ7N+N1lOo+jLVvskNoVxsPHQiZxv4GXP3J
iyR8qhRvLYI1NJKvdq0TD1SphzpYG8R7rxJnPodT8akK8V7Or9OMrFS1kgls/d5i6oKr9z0umc/K
4dl0GFsmQXnRUucbQkB/jhI/hcTCMXtH0ubWAPs1gUsrnfA7DsBzMZZ4esYV3tjdXGjHZN463FTr
nE4sAp5XnZsQXUPF43iNqvpxjL03jLqwxWAlxR9VGZ1q9BqFGjmHbbyaY3ZpPqcFz7v0HsSQXLXF
rOE+mFN2ab0MvGXy0afzsauDX3pa0PFncy2TO3Bj1K/qGLMelpRnMI7OiddRpNA5179ZenOfADcr
xvxWhd6Dxfo3OPNBEDbG0xnP+tNCD5W6sfGM9sNc5HC58ewpUCxai5qHMZ8SLwhu0IbtogxCiMF7
XVpvBNyGTnEQyfgSJ+q1cvsH7plnBsNvhkY9Dp4ayNQHeOCrxMPAwBNFMA9+wQ7f41RAATbeOEYg
VFvrWnISwbsx2e+dZx/rufwYGo300GC+YgnHX+IiOKtimBQwgkjzUPLmzoyOx0r7aKkfVvKjNcmt
w0CurScA23Wm/yzrDplzC40fJ/sG1vkuM+dvZISuJjrkbcBiZoSXLjTB3m5HoO3TCIuiLm54VS7A
PKNV7IH1n3YlIotNmILcdbJjjOBb2jU3a+/4YYuAoevSUya04yykhCVeMleXrLQcwHbKgUjkDZuW
aS+S3BGyuQsybkYwqVESrHRyHxu5VxHpqq73MtN8hsDGsZ3kzLbosWaMP3Ld9lv8H205b1uceJNp
bixhsrmWR7yL3z1siSVBkRZSjopyqyYooDHQBvb+3HcnRALb3pi2hkJkRuaC17dPoTTO/ViBBu3v
NfKUM/zPecve++6EHuS7jFqa/IUeTl8OWLArxeJKuMQjmovQFRuUXO6G9t++0zxsqiMT5IKlcyYM
ZKX0jHCBHNWBgz1rlHzKqSYWgoTeBGunb4fVIzt7gS8tN9fDaP9MPRddBfbOFSNDNlSBkARO3ki8
V650jvY2D1pEuPUU2mR/hNBBUpMUG+eeMGhkt3dzPd4DhaFsT7v3sXiUvbXzXONW6kh6c9IRGHeg
aet+zul8KiNmLrN13zoFMPqh3hVJDL3YeEKQ/IP5x8bD4qEl4OVqpzulbswu8wBn5BiGTPKYoiSX
XkGydHizKgkvWUt+wQwrV0Ck3wPyzkxO+5Ihm8xo/LBWEO65TjTnXuTVnjvxZBXhQxf3NwMKbN0g
jQLWDQzYhwhKRaAvgqJ12T333RIwnJ69wdmp3HmpkA5wCPcjcwAb9lQq1GGImFFdbI3sB7KItT6p
S0wy6lpawcXjxBMMVKWUxSuh6diS44Ncxqag7YfoMKsf2VBvzDQGzMJelDrbPOpBEhDLUWfo+sbH
jPiDUbD80D197WLAsu2SUtycjAZSjqPEuE8xjq/jvDh0c7Btgcso1nYEdUjfacas+tl44xD76HZ5
f26XfPKqoCGghdhdIDEwb0A5znkkOS8Sz2CuqN3IfjunI+LnKrKeXKR0DXjNtM+vHuzwla4EW80D
nTW2WUjBWngzgtyvXPsx1MobzV0/iVvCpfEBoJ4dmRCZwS/Jvp9PH27LCaOajzy67boqiquO7nQc
B+jawx6iAqge+z8JO7PdyJFri34RATLIYJCvOc/K1FjSC1FSlTiTwXn4+rtS9oPte+ELGEK3bXSr
pMxkxDl7r3UDPLgh3YLzrjkRzP0GhbWp0/LMudOsf5eG9zpaJqGo4ECP5u+ArsLscav7GRSYkOcY
Mlmi08Djgk2c3Ls499uXaZyIQG0davYjRvFSJM84FzZdBkZfELWrqTvZJ63jL4OVYGhY69zNIV3E
SzeH3hrH4YPP2dS02wPExm1AtkDG8SYOsld9a+LPQWer8a+qcQmxL2qlvZO+3rWKWBQfNO9O2OwG
U6w7Gv69OZ8nJ9gPYA+FQISRr2qD4TzJpG3iu4+xMA+FK5BjwaLHRhN+unlESr+z1yUe2doKHqcc
ZLDtvUHF5O/1Xgbx2pbW1UhHPrRLTcra5JaEPmXifJk2Hj2ZZjfiP/Ur7zvVZ/f+NALGTKM8aMxX
Eik7X3tHM+CdMpC+DKIHp9Xr1H7UnbsV8fQ3puRkzygfZ7pEqKsd0AGJJa+JaxyDDHZW2V7h8r+U
U3liInn1sIPMA284MzrNJp+MCFC4Cv1q+68YxmkEB28OIwRA4RIJH8McJNNJ+tlDZ6mdHKZhtas9
BfEAS7TOzuzs1+5dLVLwqW3B7cxL8WYIDH0pB2gfVFgGR86ay8/+fp3sPUwk9aZBSRjgyv7dtNMp
cl00D2FWrjLmIZlsMQOaVkGKal46efDO1mxTN/4R5Q1M/E4/2DhEMt4ymf3Riexr9PjsBGHMzONV
0kMYQsAofJZNku0ySY1wesBKdpxLDG7OyGe/+81vkR8yLS60nPuiLj4H+VuN79oMVrVy/ngG5g40
BnBTFkyFN7lD1HZIngAmMRQloyoyOqAgAeIQkPc90EvvcwLSgav1rWxA4HVck0cqJPZEOwAGP3iZ
ZTm7m9TOnw1HHaq22YwoGarYDla8yNYWZQCre/IjYEralmdNlIIe5co35GYI7evAP5Xs2l/eqQs6
scsq5yZDxRz9YyWuCAi2ZfYcUG8VB/5TVQSYYYGFM3bfQfavMsm3JYHlcvAP9rArsHHSDd6jaNjN
9BKnhFzW3TZAmI2a6XxzzXZVR/4uxnYUt8GxzYbznAVr5oUfVe9RrLWL78C844kmrOWzD8t6fp1H
WhnU8rY8ohEf0f2gY+WV/qFD7bxANrGUGRfbiiCbx3GkYkWOcoSoocEZN3CpcjI8HVy95/PhqUVf
Hnvy4PEeKvHPQpU/NGa4i9lTWwHRHGVtFdF2U2Y3p7SAb5PR622Aj4yfiklurCJY68Qu92mzkmQH
N6L0L3FE66vGAZFQXSZAydHmCmURLXJzsXLBMASPJ6WzSXyORNFTPxSXYnzO78c2sA6/q45gY2eD
rYqOjLGfh/lvxVXZSaL3oYT7GQRrBq5c8uk7VKACMjAfLOJ2wimJ3GwHHBpoVqZ63Jqu/xwC5OAs
/7sYgpOMAOLLedtPnw7hdPIpmQubwZgJVSLF0/qCAAFqy99uGADWhWuVcB83BMxlLrpMe5zee5Gd
Q67KxuoUQVFG0gqnBxLSrM2/9IJPcS/IUSXu8r7LrnG417OztHqPFr3xm1xHSLSUVTnG37r3P0hS
ETLdW621KzLjYgzx0lYsL3uHKbvpV+emfmhmbz/U/CsqWqe295QyDozZFK19mzoT8jR6ucvIJMaO
KJgc8gJkyTJOyq3rHR0kleXd0Cc2ERMBwq+eriFEUz65c57jIxeLZcgHkD3ojevL3YwLUHU1OuRs
3GStfzV4a1ngKZk0LYvQhWvdHbjt7hwUod1gXBPBIbVgeSb1WYC6U+QxeBquDXMmfvkEmm3lOu1q
FN1KdY9mvU7jU5M0X36AdLAjbxS3yDeak2o/MphSAz0S1m7lfM4tuVZfafnH7bh6mMtouHGBp13B
gNcMltra0y3KPUjeeD6sZzN5wZFMO3ip/gTCv85+tPJ5FPQBkDNg60hGYbDkW2/v1tOBj+LZbBk1
KgRj7KQI85rq9zCrp8RWdOV6fg0Oo7hyMWGEcR0acFsdPiUU6YYxWXMJdONjE7wiE6Xwqs495y1B
ZRBJBDvaHVWi+DOnmRMM3YFAr3EPl/jonWhA2khLI0X1PaSYywmhhfkSMShtxTUsPlrjzan2UJkS
xyHyN69U+3fIEZNLym3WpCAq7X2LkkX6HSchQvjml/LWqTyOXgAAx947pstA60MiuZ61cWGaK5R7
EOAHsnxcR+T5arMkxQYyhlX1wVM7K2727r2pSbsqMt5qxz5xF+MEkMfEkoxPT8/Xe4R43HX1WzEx
rAqMpWnLSzonLNzNbcZGMYHQEc/WMqXlPWB69cz0Ic2MW5Ql8IVYSOVM//KlRE3bivYxybnkpfz6
CaQvB0Z2k8XZZVpAtJuWoum5Znn3kZ+zdQkuQdKYmGczXCrbgwAQHDCpG3rpk/mdLR4L2NHCweC1
Tb+8tNepVcGtCSPyRI2/YxGNU6MTwS26fyE/bQvZ3dwEB2A+a39VaP+fwI1Z12HGS3FSD3k3to9G
Vh8oL+26fDY4pjLOLO+Un5EyzVEQeLRdmLC+NbhniivtHrJeu6ruNDzTihCMp9xoG8e4+HdGnWJT
wlqEvoBhF3uwxsHfZrBPjDrffCOcdkacOheTftLWUM03a8t/8mtqolvHn7+tbUL7ad5oTn38rz9f
AMZ9ANt5+ylXI0TJr8p4Dfvq86e/XoxiVRH1ePj5Eg+RWtqpB0fKquWxA4LjZ6H1llkpAkFu+A9d
euL97TFNAw5Lh4PqYZCyt5/CILo7vM1Hq4qZ++m0wr09UZau3cdimqpdHBc8EioxfTQkydBU8NqQ
upCLH75XNvHQkKVH/U3TJs11nV38NpBPHcY3BPbhu+pfxon5nKF0T24SRNPSJS5JBys6jUHLXb5p
HgwLhruBmePTT//8cBLihoZ5NQO78lQeHn7+qmCsS1gt5zSl2AWA+2LHbeiTl4icCpLv0nqEWNAO
/bCmvCNetD52opPPXtgxw6qLmtyrvykgVPwywvEfSaJ/CxL9e8zi/whZ+K5N0VnavunJ/wgWV4WK
VNbjrTeCblx2dswzFwbZq0pQzToOtLm2Gb9DHZifDIV+OGs2laHTvFV1uS0DyYJRZNe8nzkU4Rf8
Z4XfisQzDk5/8/+kQtT/+nZ923cln/3CYl/9n+lybK6tHZo0Paqf7CK16nDQ88VoTc4HU7g2jam4
yiEOLml3X20TpntIycRvf9rX7gzB1Zvgjt0jE0k634qJkCDyjerPD9sRTwXIeubwg6MgfbFzXkdF
4j/8fAH8+Te3Xv77n+h/5eWxVDumMF1lKp+Uk7gnv/8lkR4WwouRIplLbu3eCQF59VA3fJtISy6j
xTbBLg3O/4qei3J1fDAk6bXAHV5SgAQ8Jlxslz4Q3ztYzm61v/1/vr97iunfUzi8syTwUuH79KZ/
vv9/+f760Jc0V2pzSWeEDItPXrzAXMQU444UTmfmH7HF3Fw5hneK+ufZpJqHvgTM+/1L2Afr//4d
CbJb//4d8aMybcchxC8xY8v7a+RfviOaUV7n3+ejsrHw8FpGv+qKEtiw6OdToYFB6+45SXllmOJQ
uobYh5GZUtnMUg4tg97Th6vt7BK6pEIly926Y4gh/cp8lfi4FnUyqMf//j27lvmf37W830hsfr/C
Vsqzzf9IM5VV0XDsZyE3RDJ/Y0C9jGZrPlERWvhOxYrawkBMHpfKzEhgYidsb943utuTbVqJzBT7
crQ3bRQiymhKc+MhYNv3TX3wmX5FQaeYruTgTFJrVZgZCB54dImkjZvXxS4kWwIsblo2IevHVM4X
iKpfZeRTn7VK8plBu4Rx4a6Y5DT9vYLFOC7TgT7MbkEdzg6e+CRekkXD0N3Rc3GT5lyRdabnTZ5n
zopw1cUJmzzMieDcc4p9PTTljpcJ+mTEJx2VsupPrMMP9OHtOqWStemoUyxmjsTs9ni++g7TJRvi
eYbR0xWYdQJEi/Vg/6rzYaTp2nUb4LXb1gYqrLsQGqEn92DjDzQHk42fEB+vu+nUt9XRbeXfJncI
/Hf4zLvZWMuER2vbp8uhJ9SkC+dvYPlPMfaDA/PnR2XrD8MbN9qrio2jzCfnLl1W3kDww9sk/fhX
WBA/awOsoWFxzRbRfT5/msx2UQuT9iamCcYyX3kxvQ+95morXydhhdsRKnzlUP8xvMmm7NT/op/P
IGsOXjPjsZwL960npDoavU9ynpBbbVZLa6CVELcMJoKyBy5WyVVVMpoo+xTvYMG1teIPvjD6LiAZ
lr7QY7GbrtuH6XRU/nAWwrk5GTqF7pzLgdqVNb23tG2Iim/H3kGxkiuxGd2OedJkMlgqsEga+qmv
s7+WxgHPtVsvB/iA8E+WzPXRKOXQUUc/INiTRC8h9622Z/3bFvLEGsM6oT1+zrGccazEvo4CNltn
0YzRdaCIQJ6BGQW0goRNKne+PLWY4QQyYckoPhzJjDEEK3F/i8L1G7BKhh88vpFt+t0L32YKFg8X
kQVlnTwe9tW5efIKxa0Cv+WCBgMCgfRoV9kpg0m+rnRNEM92A+zoXEtS+K05sxJutz5E6DTaTcaE
vtDf1dS092kpXjnMfGtPA/S9040LOzaf2njceEn+XI/44HQL1SIN33tCE9Y28XhRwBNRB6drse8y
bwV8sYFWx/FcNRQbmXsYNTxPIY5lCXarc19gY06rYgy2cXWtLErG2EayV3egW5d3v8PEx+naQmMj
buYZwW+lf4l63NvgnkM726smeklpkS0tha6Wid4aPt61bsJk35isIBOV5EgNnGo9mPAkAEcQLLVu
o5d7j7JGoSLbdN7dirHwuN/yBUKxd8HJ8ScAQZYlgbGCGqyWIkP3BWtWHb0YLmjV2qirIG49aZmw
DKucE6d1aOWO8ZslL151K9Krtk537VA+9tbIejwCG9CExichx+fIkjfDy0+dk9UXyPQnYEAmGkcD
g2dbSirbJizA+F0UVL+ROW9dS345nmvtiFi91SZHXnJPQHFLxTNOgUySj3mI0jIOeL95IfgnMomq
aP42Wg1rFt/fXYoJkIMdFRDT+a1t972xGd5Sh9jNkGEW4EbhORTzGR+OvDpOeTMcWtFU54MDmxgq
s+mREGe3AT8CHq7FNM3/4dCkPFt8b552DJO35qiqQxw3mzrqw3PUjNDR0X1uYOqmJ9pZq6ihnJhS
2GdUvWk7aZ5yuL4tYD82I9ZwqYltrkxWKx3MVoxHojnbdhRdAfxe6Zvy6TfiHW8QtqDhYvooyAoq
Qq9Lw0AlHcbRc+D35qlN+PxVRlFspoDSZgABapm+Kph+HPhB2oyjSoGjoGbCsxNmdbkpJ6F5/Ten
Usn0EHLhk6Y1PUGQNWd7T1iUNghvnavdEOZLqwq0IATMLL0bwzLjQ4A+OGa9+2R4qXgwngYWptBs
2PFXCpVd05vJNjHreeFzaGKSz+Vdm6SGUmSbLSerUeUXw27gLucCN1HQvzBEWofjS11GPMykRSOE
PtMVi/tSG2X65Ljxkw+05TgUQ3WeCr1pKXdS/QEa0Fi3ECXQwozUty5URphqlHuGY8w3ygaQMR/1
NXGEvoLt64yiX8khbI/cpDdx1ae7wDQvTVZFl4BfQUXKbypjsUUweRm9AeGWzaSn6NkBwYgtAN9s
lO825yTlyu630bPp24z5jfJUVslRm958dbl9RzhMD9Jg8FiN6WN/rypHHJVKL/AJX+SXqPY+W5uu
7jDwiS14R5EJwuuo1TWITKawYnwuiTxSaoA75EyNu7SdsLpA9195YzjuM8MxGAQFz02eFo8mgaBE
I6iymBss7bu/Tho1qvckJGVUtMB5umgPiX3T1MhkKPhOHHhJfiDgqduiO4xugUG1DNVlJq+2IdRk
HahJBktnrpplP4j2kNBL8Rl1bYNq2P2jWnvv10Y+uXAiF5cc4NbSYh+DJz4dLpEB7pORx/vchvKB
x28HEr4kid6RmgTN+SuY9GeAwGzL7Nel/JMQq505gxmJCcbALtYWdhlErMiCDM/tcSLzS2xGzz/+
88uDl4Ku1f0+E8QsWNOwzc7Rh5Yu98GcIZGK+4vWuMccQE9rn6Ydq4PJP2mviHdhb/6q7ynygF04
/kKi+lbG9iW3xQFgJ5X1MmZEkujuCJHrNIGLOeoU7JPNLGHoEmgsKUXIPiuODLpZz3r0So6FmB2y
F5LFnJrlLoaomMbJO0WodtvGL7MmCnTXviSiL9dE5Mh0Wehm21TA8ijNV924yZGqljy4KRs8aDkY
hG3fOvTjXL+02nlUVDoYnUq5zg3Ye7Hwv5JOdieGzisuoDyZgY624f22arvRps/C8oHM+pl5fgeb
K+AgqbS3NvOGMbcf8QgbapuFoh4v8NY3o0fZy+oqqKWkVZnKYN4Tln4UBQvChmaRFBl8XciuynOD
V9KdYlEFmdxHNos1+FrXBLPcwsmj5ggBaWBZukr9bl9G9ryVY6f3A355FluQM2y0bKtgYvMzONzG
nZhgVkG36hTNMmfewr4ulHnPXueqRmIfONnKRZMk9t4zQODl3M6GaAro11kF9p7siNNUPgxQYAmI
wWXKEiBoDPWtqn7kvXixzNCjQK5+dz5lvhJNk+cgFnHcrzYzqUj7zS4mqLoOs5nYVE0d0THT+uwU
IKZtDlKtbuFbihNFhQfYyWC7E+Pshfj3UI0dwDdjek0VWzkfNkifdqvZEME+TbPnRprOMTY4y3TK
7NbV5Edozipz4bqlA3+cFIDLEPdcdZvKvbHwyk6NZvCoOEetbIsxjc45pzlVFF44/Rl0UuWp7QC/
EiOPUDwftAD5M4x3Okd7oWSGVlZwYuLg+GtS7D0G86ubSIGFvaDB5CLJEXxmcjrYGXVymWueFX5H
qFrN5GMrJR0eL3s784rDkHNrYv2VlqSnFH6SnE1jDEHsMDbtP7/8/G3JnmPjT/VbpqL09POFmkK7
GDjzbqbGjheIUhjpe9PbXWh0U0QeV3OLDLyHtjanfFjPNCynBAriqIZjPIW32AHOhQfRPMAYWhnO
3ByaCRt1gziC15WRXhSyqUuPYANaVgOIxEJ015oF65qmTi/m/cvPXzG2ScEBwkDmEZusO5OpTjYb
9b50Hf+pMwgOlVR05pbYputp1pdUphPMn/ngi5ttz6tuQC8T8VgKDbSLiNHzlRPmxzZv9c7GSkvp
B77JRDuyyIH78ySF4ZcyYQJrH3Ine5hD460fI5ydkMcXZmUhHCuK81yJkM85YnuT7X8JNT+BRiiJ
VdyCuDs1c8W1LUFKSTzASB9IawNqIg+xjWLnzc27oxGNL5Cmv8PSZWBdPAIsD5ajNr5llRNDn8st
kACegZyzMY3cUGWA1Mh+pQa5a7M6kO6HM87jbU1NeBU7bQ6qQu5NctgL2bMOIE2MQxPcJ0ik+BMW
yTFJID+JceD9xRavYBNi3GMKnqShlLjbimgPRAj2ggFJ0WUviQzZCE7w6hKTuWvdKr8Jl2oOaaJj
Z/bTN9DXzorDtYCn8N30eP8Gd4IPEWZPcel8icgYtq2euVyikiAxRucjPNvMEFc+tSifMiXyvZCg
wMRghMv3cuS7xcXUy2oFEOUSp0/VhNLHc4t+w4yUlJFFSvv+zmlkvKuZzRCzCNaSCyE4KMHBPCYH
PNIzXiUma+IgYIxbjTuD8B1dv2Hj0C1buOBgF93vpM2m/TBogtdZtpJZ/lkRoVrbIGQ5HhhHOXPi
GxgO81766PJqXHJsBtQb3toeq6hpE5/qWVNpqEfkHegegrZhwgEIYayQ+WLaTVj94TDaNBNq7AzG
x0wfqG3Z6MQ0fgPygmE48+b0IM9W1cZtSITZBjMATs3X3rP9lVmb96D59JEzW9mVQbsJG+cpHqZj
lexccDyrtCJ+mJlEirqm/wRNPe+rJt3GAxSSMsUUFJZbc/jipvc4pAw4Vd68hHCdfz6W0lFFC5oE
PMbYXDlxRQglpX8L32nNS/bi88SMggbgQ4VrEP5xseVJwD/MPJVRAtWr08Y+8wPuiN6Jys+fua6N
YwkxleNrdvbi5jh2YUUNoOLeW4IZ0NVh7OxgYcfIIDId1Wtt1pdQC5IhXvOZ+qyAOa9gwaUMT2j8
0tJoX9kIjziEdliD+GzqzDtRWyj4jv7rcH+s5TwYV45oIN7xRqmlro95H5/LOv7QzmCuM6cn3Aak
ruK/pLdFLLB6DjyV7kyX9FnWofLkj5qJAkOcCH8LwuDrQroAL5vmV8EkfZcjRNy6BmGMyfPvUpT2
1iV5eSxjKZcuVQL4gwKHVyN40XTjzsTHtXSm4cnQQUmKL2W9WhDa5YMCDm6QbzVwFpFx0veikGaE
CN+ln5fwZTtCDgHmHkAYsO/5R43COlsTzrlGJQrmqLVvpf41xQRcp6Kal6AF0oY10hDt8vxPULvF
c+Hg9vHaB9WDIYfpD4evGtF+py9FFVVrFuN5GNxg+ofktYOT2wt1LPwIi8oMgcZNfw0aF2qRbk3I
Cy/BjDq19F5SmBrHHiYOfQb9d/AIBfKc4fVZg/fnmsFI74WCxdGsq2Zd3uFGdPlpJ3WMC0qrfHWK
azL2L2ndoYU34H93sBIWeVVbS2Mi0eyYaKxlUG9iAMhc/F8ns7nTUZiSxvXI6KCbVnU5YKuyirv1
74vZP2CZ3HFuFN7Y4gBI8v+gsT0wGzHWQ5R8ZgU1cWoBq9Cu8XPM7a1APbGaEnT1k3QjslTTsmqV
hvEIHNYd7zSh2uWSzduKZATXtoiSzFRYxTpyu3OtrB42oEa76HIlVYVbXkFV/OMvwDHRJYjENp8j
cnhziKrMjV86t7d3pnB/e3wWn0Cdf5V8jsl4NPejG0XLSXMtihrQto4zrJIEobTBnnbIqifVktIL
dYlqUV7KkXwZuZd865hOuvXs17yur4IXA0CU7tuo+PEhh93rSNSL/J5Pzmx8VSLqblhRCqSybbpF
ZM23JuVj9Vw5trUJ7aBcWBVz9yo0SD3Y4Tbk0eHHgHgry/jjpemezA+oVPd3mZP2rp34N39O/1A7
d31k7UO5YzmXkbwYKAHVRnpy06x9rdlZKoeVGWEcX4Djn+hcVUZ+JnqzaeCfGC+JVUCeHKt3636e
xn/kclq4byaZIaah6C4TiU3ZZO1hyOazVTrfPrmwY8Fu0rAYAegSxbhHwRH0IfsgrvdPXPOCZTUk
+3nih+phK13nwZoj0E4XxPgFhWR2uNUybfIPLdLkGsfzl92NXDmTP5lVuYdYTws5dfNDDt8aQmiU
b/IeqXTkyVMZdA9BmpdnneEwstW48PXEkjcEn+ATjgJH90hL/ax5mWyzpN8pmyGDK9vHkXcXp+OR
QxkMnhWjG7ZmblcvRV7HMAKak8h5v/B2Q888P5k1GfXauxFs93YOEz8vnz5JlHGJc/0Aph+bZlBO
m1hG19BLN5p5w4pIN7MgmfxtNcHSJO7bo9EqyEVIIl2khAun4+APufOZQiL/ej6zZHPni1pRvu+o
C2lln40gl89DsgWHrQ/5/bUf83x9tfxg5ei2WwxC1S9DGD7Ttqq1d1EVtXqANpRdIRXAjTnlKLFN
s5qJ+c2vXZIm9DEp9g6g41RFewMT9DKIqbBg3HxnXp2eEQUfCxd8kv65mIw7+gwvAZDSlZjSdKm9
uCDWL3zieeq3Cbegme0v5BD+KeXHYhFaI4dVM3aQCGL5cUCymfIlaK6zR9ZgTVMa1/AESqO/f1JZ
U78ryxH7qs0RvoJUTDIoPJejW2+cAiuHic+1NPKNKLBkFHpV1ymp2KrbT6p7bm3jZuqjKqhDtIPP
xT3z0j14jwaibdYPez9S/TmfBEIOSTSACdK6jH3OweRSsjDpFlWavNodqjagPP6C2cinG4CmjY30
I3LHKzCwYO1LfjcTbzJReSzInBkbPMrmEHY2im6HdI94jTMLNet35FMhGaXak6g6Ao2E0J/U3N0t
6krh/GQbK6uDBWGMKTNX3DN4OWrfuIWotn0ru2W9la4bNihOzjyqVx+tjWovYoCzEJBZGdIRJ/G4
9NTkVUYxkrq1b0HP9CmkDq2bke4BAUiQP9ZycCFuaNficDN2sOhHMHFgWacrH2F3b+GrI7gV81j9
7LQ97G00ZH7VHFojXHP6r6+5/UQfngkaVEykLD6VO1dskKoaMzmEOgmqTRzbZ5uPWBbe8lK37p/c
rYBCNvoSJFCG+cfqZYvUemU2sbOgsLt3HGiuFiq0OLfyPUuaiFN1Ih6TSEEsZQhBzwYVEbd3ryU6
DFRipTNVEUaur6hJ+jV3anqpDOAKB/6F4f2dE10cqI6/W/qWO/e9yAlEo1rClvrINEFSBsmxFcsH
z+cPU2TDo5xJyc0Rn1GK6t/SNrt7Y5wTZ3RuYusXoid0SqqoH+loIhRBtq0ZDQLqMLg1RgtdEXOl
O1Guqx6OjuHHhK0z/dJz5EC4nlhbqtLPZp/seejycjWCh4SK4ArxpL0V9fwniWvr0YRovZ3IfzQ0
BBm8EfNtC6j2Q4i2KeBXnHpwHocCSYkdV93CH1w4mQRrraQ1V8K5S2opFM8Rj8lqP1ivs1HuG4O9
FQgAPJCjr1FgxgDsjBbfexG8+zVPRtqmKzK/Q5tvikzzKHXE26Cjr05xjwczxoHcZkDdOcOrzpzo
ULfjR8vLnyWvR5g0BMqxiHjgLN3yKYkJZUs/Bn1VQaj1zW/P9t7Dvj3ZHT+KyucTm/NRsq8Dv7uK
RHS85WxOVxP8NDccwUwF6bSkwoooN43PcTSaD6Ld2MKGbTWy9PHve4GQjypQe3pX9opU2+ic8gyN
LOurlzi0GMO8lgG5+wZciNfoF0WjvkRAbBCDH0L/YHYPURPj0unYc9TpEqpW915zWCSnmT0NhX2m
FkwEP6KZXFlWsOJh01VFckIDaDC3o0dPigID95095BCaElQlNs4dUK/Y6w+MtkhcMGgxwaCt+gYR
HBBNFOcDFUdOfMx7DaD+ia+WKeZUEMibPq7f7JiAMimeeJ0U6HcLb9pIHu4MYpiVjv0VZ+nGGmsi
d8Xayb9IT+7iLuRNiWBJR+m2spmqASFm/t+ahNN5YaAUBuIbbhra2zSCZ55fpMdrfBXg9LLVTGx6
DOLj3aREK5Z5bAXsflLvLi/mY8mdiE29C1HG7Mkzzj/x42GJzPLmNzo/UQVArsV1KNLUpCXg8nFC
EAf0CfM7jlIXmlBzYOTuLAh6DOuZ8RTWwYPvtMW1UuUx7AHlFHy+G1W9tlq0qIFRoAyMgKUCv+T0
DHTVcnMKuDmWuMx8NOcOmGAIGCupon7dud5eeDS19CT1oeFJQ10ZaCI8Q6ZoVbvtUpxnRRcxmSYs
O9nxjltIvjR6CMTajN4E5ifEikfsbftRyOdK69dZBpDOrBQAesp8Rz+Y7DKX2FPuMaRmxdHuUgKS
Y7xnl+vQIuLbZlR1A69buWTVwLx1p6zHtcU5PMpI8yusr6uoIgZrg5yc2EdBHnYtru6mqTbOmL5m
JoOE0k1pxIdvZe1/TS1xaJ3MK/qBAL6DnnPuNKWQc1lYZjWzfDadft6fa9Pb0mnHkhu0NFAm79WN
njWETyYM8hLhHN2YktdxN4/LMeYHmPjIYsa4XfOT/HYbkW+bToybKmE6UhfNiQ2Fvqp7nrrmnaY1
kWASOwyPI7WyijrYNN6NGdHFChlb1MyZfI66Y5+c3cDFf2SU44qFFbDJCrFBkvJkB3a7JKlRbTgA
O2s1QSw1ndHdclz36XxP75KUQOrK4dwP9XMpoddiF2JsOIe/rMLAiSOTwxBW9ro9DX33XHUZlZLw
XTdbhmVnrBYcTFLmjXKcDmHuPXeVgjNF5IInF5ONcQLnGHJvYxbjvgk4WFBa8BWLhM6Ik4btQk2z
swE1lzFwLd7Ynzy4I3UrMT9MDDEOdDPRUqj0VljCeIlyuhQJE9LBdJo9zsqtant58SnKgGwTEzFE
mXGoZdtXCndviWQ3AIJdzlHNRdCvdjqDvJmwsC3Am7a8k1ajwR61R6lId4fiMTZWtYi0l6yt0P2W
kvV1NVQwWEWxBRFWXUFIuSzqUUEpI9gFOIYehkKrJZVeELjhrkvU1sZa+IsA3LSt5F6mRrXzmwFJ
IwCHsa3jQ3e25MxNqAcikJfgWUnPhbJ+b8pabEFNSFKv8S+t4JCxUOntd9+HiO6Q9uV1iZsIQPQi
4Hof4U0DRMhQLMbBoT3GKl5gLmWQPOA8I3rgrUfim/BJ9UMS5Htj4CI/0p0kvXnyW/4XL6W4ibL5
dcrUIhAO19BnTlQrz8lQjI2MHsuEh2yXhr+ipBwfEiOlPTsKdB1VsoXTc/OCZE26b1rygWZIzlVz
+zBZEjx6yHXGlXvGBe+NSF5HQnVW1KdrjwsNxl/nF06oVdVCAuZGO/MJk7H5pkypeqAHJOdIw/HO
nJHvmW7bP3PSXSvBxjQ26luYmDdOiMGqZb+9HtLiS02qp1jys0Dlh8+3hdny2JcHx0vYsQ9Jwi/L
/A46Kzv6hRiXsmfXOdrwkzMy3QsrVc5RxOa+8ezq3Yjlgs/sjkjhzSY+jkUooEbEK8gf5l0M9L6k
wZS9tgGf+Sw2klVVq4cC8s8ybvEsm6X/KK1EMuHktCBVKxZaSPzt/0PUeSxHbmxB9IsQAVcw2/aW
3m8Qw+EMXMEVTAH4+nfQ8yK06RClkUSyG1XXZJ4kfCAbGdGw9dhVaGbZqz0Cb/ts3e65ksrb90RR
bXz9Rwlygt0SWArgxIcJo75kBrVJJvOuyliKhmBVSyXgsXEkb42lSxlZztZos9dOEWEuiyBGhIax
7GdRYI5u0m8a9jxrq4Pl0Mn+Ja9cvadEBOVDezU6SNK9e3w7wA83wsc+iSud2kNaa/t+bHP/VDQf
7VgPKD/Ggf90e+asS5i+pz12sb9BzvuadFl5qqbo2R6TX/QIrzbZqZTlFmROeKIIQAiS2LJpMXfT
EP5JDG8/VeXE6K1mVOfegtmJAZyHXefKjZzxRgKe3MED2oO5/ZkXiKxMmP7YwfgzgkDTiKLsFJeU
PTKgqvnxFLC0NtQhCJH4frZ5NkHrrwAy5fsWKUMwBxiwS6oYCBMIeKO/kEJ/2ZwlIE383TwqwgfS
mM7Lnu9gMfLp19Mbw7mtFcoD0/lw0/A7JfbnSK4YO9tKZkyDPTphzutwML4RfxtIDJVnEeqRbC1T
Hz3WHixPtlZv0YzkyWdI6jWfT8sMCFxUe8MCgY4Eag1/IAq6z1oxOEYGM/fmu459RlJ3YPr8eDw5
3UdtN0cMN7Ovr8RLA/8NV0oM+tBaHsAEa40i8MvPnb+TVp9hZb43tf4Iiy+/s36xxKpdn2mKRZhn
FYVP5KAw1CFTsMVW5fZFsbEMaibQH+l7mCI+NuyddsQ2dEibLEral/LTRW20LVhVo3PC8+phzJYB
qRmlMjHwONSImsktqhbGAP2u7sGqE1TRRcbFJtnKHiI6Rk0LiWZhBaL56jFC2EYZpVa1n9z5y5fO
tHF4uEsvwj1h/EaM2SAWNYKNGac7ZZUPuPiJMl4v54yAc9RYPYYfSyOt6RpuQ6qexMVQmJr1gQsa
fv5EgR5bsA3RyY2t8Wio7m8pm2Jbdb1JdnT2DBrv5HonJ7yvYqY3VmpfosTId2ZL8SksfLge2VwO
JacpBT0YOkqUgiRHEtaWb2qLpUjkTfvZp/cNY7wGJE4LCCcq2rNqeMIvdWkk3UuJhXvj1biJhfvT
o57B1EbN6o7ufsiTP0WQ/bG18dUplkKJX23KCTGEOeKX0uP8XcqB28/+Mqui2hBidUJm9yNn5HVu
5P6gvj9ErvXVVs6LX6Mja6vzQkzI5j+z0T4nUJ+1eK+dqdt6VsHK/C9OOkJhQtSgc/uH7oHWy2FB
l9v7wOd9KlJLvlVO+qdvi+IOq4tVE2KvfM/EeNS9mKxJyE/uiTxPPB8Nc8b2AcBSyEfInqztkLnw
P1g5TLWLdK/zzTXU7wf6Fux2kMGanAbG08VXZfvouEnRwkE43isH0ugoALKkUhs8CPlJVrQio5PU
+3hQArtE8xAVOJPijhYrTgFydyuh+EYyNfwkJsLdEgvsCsjYU5XEH43AcVS34tssh5Clgo+yhZgN
060Q4cvhpytNtYvG/iMZOfwC2f4WUf2gZ4zAfterjQ0ep+u7U8K75E5cWbGq/iwm+g31PUsOoDAx
P371aGrvrqHP9io+vy0KxxVekg8Hcn2g+fUh4MV9qzKejgSjMpql81Tox0LReZBedu3rhoOpzA6B
xxqojaj7CzpMnBkTjqrsftbRvQLzu1MZ85mM9M+qACps2wSLFaUHGVUBHSHIgHXijP76gh5hWvkO
Nw5t0ImoG4+zote7JEZfboc5qBM4fPeuV8htaqEhEl5k7UVQfjqEkJOcdeReJj3U/CLNcNpZ5KVi
fuGTMdp1ccyyPt9qpeJPagKcQUDkPEx+jItqBDIZTLqM8F29JMaYxXHETBGrIrgE/Uvs8cnpO4RA
M5rCBgcZW6PuO4rrPyUJvIiYPnpTajyw3Fp8rI9zGVxLfLor3wwONs+RQjhjW961d52DE8pfWfPu
TBHHprFcZthJgoZdX4xIpRhY/GcSaEBpg5HyKTEt9wurM8R0kBpNUJCGxIYZDpWij1Ka+Y1HLF6T
mg8NnGamisO+lLN8DjalFtYhyKwzoqloFbK6ZPXXbHPDJJYH74wPu2ILTm/RisbbbNhROFbr0uf7
iaXxwcyjaU1nY+YD4ReUTnk0vhcJKN/p0IUmm2b+IHt7Ui4BaVFGssXmYlvlyfSNhfp3VEVf2eS1
F/Les3Vaz8DYtpPS9CBpusRumR1ryPHemtIfSNTEjPcM88sYa6ZNLYkErV0FmH6W0zHT3aewwu9o
9B4yEmybnPXR6AL5Cngqal3/9GJN07NuYmc4elq+2xNvctNyzcNnQhX7yFS6X8W9fgjbno1N5QM8
BpvgkrTVBGTRV10nNvwkgG79+MFHftbn073OGBV2DHoF33KNO27ddfTl8ZBulMDKBfCAeFVwy/DK
CTzxsQjhwXxyMB/FDHi5tSqLusj1WPsICJNLXgI7dYoCKry1Hf0O4+RoCnJAyLH6obX80QEcLDfG
Zh9L/mt9ZOAKWpBnZf07akHwthzRq9AIf41h90LOewy0gTwjl7ILhpi3DUE4ZZZz1HML/Uexa6ir
4BRp+bsbfSaq3QfewA+7jd5jiujXpgj/SKYQmE38e6sNP4jlwjszu8yI82HHXGM31cHVj9S0Z46f
rT1dH4i2+GE78QUU+ooafcNmYV7ZqBY8hkFmQx5UKhCxpuVHgREsdR1yICxSjTxvPNFiPab9qYJs
q2txUIx0TNq2Tb78uIUXrWo3dc9dbu0J50CwSrprWvvPSKZO0bDmZmM/XJjjTlSn2FVwOy1m8Crm
HJEhWspNjkrvlJBcumSvuE3Ps4F6tRRP8KWpkbN7y08v8IZi5h7HCNzXKu3I0MFO25FkXu0wJSH+
MOJNlAa/+5C1+NKcsWsqFn5R2P41FiFPUC4wN3hL1A1k01QNY+IA4X2PSeNgTiZOfzPOoZu/Jm5z
YXv6K0uM6+DGv1pu4w3zdKZ1XvPhKKGWc+0rnMpN7Qx/m8UlH1/MkvOjln96Eh8Mig9lYXKyHSY+
WSF3ruXzkHrz4xgDd9TdtFZO/2u0bXWf1iUC1+wrp6CgbNNkfJmTOOYU1auIedkDOagYfatN1/9Q
IR/CXP3Smqs4e0sRshzdEi2X57YMPmIWDnOgN4lJL5YXdbLtm3Qv4+nVQmHKFfUxhOR9cDqxIBvF
JmUJx5QxAJ+UPJMr1R1C0chNK7a1IHBpjtBtlUTYjmKMV21nMbdtE4pr41RP1t8UU7NnkZvVkNhM
zTGvDTe+wOzmjGLm3kOwx/bmflZBD1XNID0XvdcqEcFOlcm7SdorihvmioYAilbkNUQDR65nV37w
7uxIWZ92KWiBxtSvWTZ/SlJpA63/WtimC41ANsFvtQx6XdQSm9iSn6xxodpEZF7MtKcbmxwe3WjO
5PGVICYYoQ3Hnsu8HD25YDvEER7yAHHDEf8k+nDXu/bvksiFFRrgEb4AYYMNR+VI17UxTXyxIxKW
sEzlXW7O4nn5yg3BhPIJHE9t6apHsCDPZIkcBlhAyPccqa51Wz5rI/J+CBO7GKh31pio9T4O+2Wb
zQtw9irTzn3M4KPye+tFayXve7N7HlIxEh0YJ+39za4FQDrYEnBqrkP0EcDmxk/R5m99HFR/U/Gj
Gvy+BR+pAenkY8lJi4wOeoiBAJvs5/CaGQXpGBMF7gqFmnH978WDAVTnHOU2Ad64x9EeukJ+D2EZ
7xJKzu82APNMopAZVMwYMfIXBH6utWiyXwNM8WZMpnd0DlerRZfmNW2/9U0TU2FVWyxT0vS1CYd7
B2z8GR1KcM/AadzyLFcbQHR8NC2UtHGX5/Byq2abjA4D5Dxa2XVaIKDRd12ZMxB37PgxNj0Wy4uB
rl2cdVSADyPwzMUJok5xqOSjVxSs/AgniUU5fNtgHto6jF5rrO4bxokepnVaBqfScwF7obhaCfPj
5RuYDc96mbwqwuX6moXh9FG3oMf7DWfb/JTmXMEi0ONDOlmmifXLO8cZpr+0s8mZvfmihIAtMEdD
eaGmpFe2X9to8J9k6v+JlE90rTdw7Q1A2bJuML+l50VPJFuTHkZZiZxcRxCUeO/I7nsAHuHQZvp/
JvyMJCEVzjXKO8G/Odr7ueAuR1ce3ov0pSJUhxYiNwnHK0fj1cIVsSs8G+ZLwbSGBBs4jMzGXYLJ
63Fq9+RDM87uLONt5oBazZkqL75TXR07DcD6Ib8022ZCJRCPW6MeNAumym44xSveKgM2RrBgVxu4
V1x30Qu2cvYyc/FCw0dFr/KRbFQ3XCeJUdBJvfBE+ddswbwCyyPCVhcnBXFxc/MW3l58cxliIP7b
Wbjk7qjjiGrl2LzZ6KBN4nHw4hOx0dZLajZcE7hwd96U7co2aE+Tdsmlcp5sGfTPCoRjOZouIKI1
aBT17ERbTYvwdPuiC6J5wwz6J7d7hTMfaD+6ZXimb3oJKPUAtbaBJc5BMvAWe3aEK4IL/tT69p/b
28N+z8YMh63kMGXBMhirioucvgD72XjLuzendbaFmaCSIgPOAUv/hHW2aag2E4RegAsi8DNeCEAp
ts7lQjMlGOkBbm95ag0T2F1PgRQM0Rjic6R9qjJCFlp+3SYrT8PL7m2ls3tahG7/7zPnjG21tXRx
Ltzw4sw9ZFK3f/LC6q+cUq7IqECq16CNfy9y84HxzvRIzg26RSMMXkuyB4YRp+boGXe3dzW1YLRS
2S75z+rS94QHGTNDqrbJ9UVNEQGA5ZHS41c9lfPr3LFvzcsWjMEYflThN+Xr8NqX41kLVJIJdG32
aujJFcgwNzSLl4k8mc3tg5JYlJCTxXomKTGftdieahQ3KrG3eE/CfUTn+YBexN8MPuqQpB6+O90U
v/1EvJNOsVXNmB3ijqiyqm6pbnR7P+H22oixayEp+/NhMIsQzUZW8rmPTXUZXfkeEpgBPBV4AK2M
txsYMz9lmjgw2b0Etls/N/bM4ZcEcLVuCGWzYQyHVyRYWTKcOXoca+OwLy661ECAlXRXx3LtjW/0
8mBL8C2OdvyzyqxflSRWXY34iZFpAkxQhLo3LvLUCDjx7YU9YHJohfFu+XZ7DpyOsdfyV5E9kcuM
HD2C0wwxk7yEypYhrMyAZT6vmyag09cqaS6S6ingyDnoMqgPw1BQwk7+RoaCWmQaX2IkbnAQAc9k
hmnRbHOExK75OEj24lDyrreXTmCsHhxGbjiBw3uPJf+10eF2jpGpODqpX1lk1wiY1B6So8bGZZ2m
DF6F75Xz85in85G49YCBhY81ImlRzjjlHw1xjJPwiTGWPAfYkFe546O3c9SvKQffUQiBuSNx7nCJ
tJdMqpdmCa52vNb4lGHM2MsfH4ZJ/comR10yr6t2mR/HiCwEA7BEzLAkqxRtalJX1xxM81oQc3Aw
7IHOys99AI1KQGc1mu0cIb1oVJ09cAuaj3z/b3Y/WUzr+nRf0wI/0l0sjn8wvpAFwdraBhxC4U4H
GWIDkJ0Uz0GaAgiUoOA8cudCL0OnamUtbEaqdsZaDckYIWGvGau8vohiCOLmcMWpFp1Vo+ngLHYp
OuwwLtQoeA3K+NUwN8W5R+5ynsgOOufMGHdR2xG8nsX4torFFHp7yXu8fk7PwqxQhGLengVZW+tx
pjwlTfx8+1OG2ybXgjFGY0fAty30BJZjtEQz8ZLOdMaQuHnskeEmpv2aNcuAlU3MoWhob4nmEYri
LfYTQk89UElemjcnaVK52YRx79y4t3CVw1vFqBg+TkgQSp2ke8MjQlEEfHMDHKYTo6znrA6mi7DL
k1k2+jFXeIwW5HRUAhyxSFdb5V3Idd5Hb8gZEQunLRqtNCH0QlrfSI3AEaVvjucfYhGKrY7y/uAN
2XiMvf6h6YLyrg/VL2sBSng9kII6OjrjfJri9I8R2PGxNmt9QvU6PiQhGJN05ucs/OBjGtBHWoAB
EuH+ewnG8tGRXXVfmKm7pyX81D4CJw+94WerARpYxvQ9Tx5TIDSHakn7doqZ2pjs6EuhwGMPxqU1
3MtggiEVwCHv/OUl1sVrkgbJnv1XePKbMDzd/srszPBUW7U8TFF/6OK+OZtMtf69lKMCmpXL5G8Q
MiQOGHtq/2CF5pcz9vO2VdDPJcL/s02/DF/au9xe1KS9C5Mr8jkXm3Eh5/nw36FCCexvPImpjRnV
4K4MQ9/5sKhO/y4TAKkFKudDEc3EuAaRys5+nCf0vZORndD12Fs8GA6gPdc5s8J0zrcvY5mle1Z6
zEbK+iKWF4y0skPZivQyKWAusvm4gjxjb7w0fAiigoudM6URkGwvGU4wdJcmXGBvDNpdUhrjXrvN
xiSFRZJ4xSlTjyQxBuOlnELZr3ww0w2CQUwu9rQdOK63xoTm1xPtEwWtj7Jye/uC+U73lAxDe2iW
3LLaHY916HeA0yk+G3PGuOuwveBxbnmyi3J7K4WrgV9u3T2lWAafQ8ZPftRm74jCJQC7YqCl8bL3
KpAAxqiT95ZkReS0d4zqu7s6bru725cGeefHoS3u645vMndYi9zeNXrK6vrfy7+/t8SBYr9lG2bu
G1a75x4kwmGe03vp6o41+lI2EcenrxxuVK/N1u0Hl9WEK5x14SDJN5fKAyUcagUya+USqiC4ll+r
Uf/cQBGV0T8AFSZzqKi9N7+AxSxrhUnS91gp9NhnZciPjCp7LnK1Y2xKJGAfUwVXmjkruZS7oI3S
H/510KoBy7tFFL2RS7REsTiO8pa60JANG0EHSFOj2vs8mLiZ3OQuA1EHOiQ2TxUSIBaDT82MRsyI
bPVQBYuMspHuveXubl9EnAQURcZXU1YsIcyezyA7q8+KTOG5qXdZFxV3FjlEr1gsOHPs4JFtYnHK
Ehjhg7Dg0XRBQa/vjzh25/BQG4HetXYZ7UxHjs+mx97Y9zKSnWO0DyKDNkdgGIqk7h4MG3dYILF0
OBlLmNzrX1Kv3xtlYCPnZqljDare/zt5rIFP3bgJltD1PDYR1DddesAR7m7wKyzp2or8AW0ZV8PX
MJal+t21dCkhdcRLPzXh1rUCebEFK5AyFZxDJvVGnsQnN9W/q+jkE+39eKs4K0fKPZMduO827fPI
O3e7sX3HgQU2oKcr2VOCtOZHWiA2T0yCtkGD+5ipgF4XAsz6xmYOuJ2bKJRHs43jgyXEOUXhzcZD
VocR6HcmfetSLsb1TLrxrtQ4derlS+49FGuz8xopddZ9T8iRtANAriRyrBCKhZsExN4ZZ7WoUD7Y
C1u4KLb2MMKRzyIPYckMh46NcceqIUSOHzvjt0dYN2YD8nLnpeJ3utk8Rq78sYlZvkd9z+26vPGZ
2f0uTXFvu61xNtOEGtvbEEG1YlCesEjpQJLniEddYh0HFAEBDNLbDyw6RAC3oxVT/f+PVjtyPgYS
5sCDU+KzeRDnOW5JmggCGNYJ/jArviOWZr7c6gEfSwj6OhqGG08lwHWyJVgnXHlYNsmBVkrvjDR9
MOv+YDkeuM92ocHTiyCS+ssCMD4gW8fcZuXuPo6LgncvsapL2Y7bqeq9PfEof/+rBdGMGdeu698y
wiAOJZPBSwRgqJd2g1mts/tdhcCN8GyKiWh2o7MNuHobAq8FPjQgz0/qnG+KfN2eDmvf8nE+jW4Q
bATZTn4O42MFEDwQHYtvAtBZYg0sLDU59gM2q30KP4Yes3+wJBmCVcHbQIpnfPUxz4kURmkyJV9a
aXbGRaoeMzxE4Vj115QLeNOPwYdf+DDO2vHOtXj4xlJ2X47RbIZAnqixrZeBieZjVvdbRsFEaalH
FmtY2GI1H7N52hLc4n0akxVvVScAGWXesWfm8oiWEcw5GXlRo/DldKBgJX79IGdPZhHmBv5FoXIL
03BfLbxXwTh2hSTxd8tsTKRIW1YVChZIkzZPxI36YVBwZ4XgQU+pSFaOhRmYkad3ZBd4Dm5jCzap
TKqta4GdxIcb0h0JZO5Rwif22c2xEvYdjrCibnBaM+pZbn96hqR7neEPCryO//+3mEp8jHlZPrQN
/wzPLyLjdd945aFJKnN9+7atgLV63AsXmzmsCYJ2rprR5fpfewe3IT3cHvjZGeNFYH9MW05Q4abe
5t/HHrf2xpkGccrdMKaxmONrLkmLxydxvN0pHb+YbUUkQeyiscNJR+qrflApEi87HT6yohVcWFF4
IgFpfhzsx1YSIsaCIKAVHxEULJlH+JGGtbc0/sBBxKZjk0TjlUXbGKjUEUonEA4XvUxCjJ3vBHDZ
InmHRqe6s/CguxDHwvo0lcl49XBkAm9cSlw15+9prF7/Pc6E5ekjUSMI9shajSLbfx1qqDRYuf7d
8b1VifWYmcPesA2xLSGmbIfId3cWMzNyMVR7Ymxy8URQHdqeQvfWlmN9mKWGqzg8cqMpYtkyibGD
lWxbt49T4X4aWZhcShLXIMi34ioxQgH56RnZujzjcaqOvp7Zy1h4+GLiRW6ZR4E9PAN9Yk0w8FEK
qvyked7Wt9A4WkKku0lrn+J0dt9FydA4nI51KYurXeHatHrYAOgOz4J7lEAlhltTx7/MTIGhM2OU
gRib8625MIro8u9e8iJKesJutmMz9E9TbbbLjl2+te74Pg0ZAwtPB486lEhguJdvLyFBgWtnIkEi
lP7bf+WHPbnsf2YQEy2E4UsccXpEqAa3/073GUvaZigTVsg+J1HiWR9J0g/PnsxJv1reOlvj16Jq
/a9+nV3smkiiK3URNWNTtzcvt7Da24simGTlL8GPHhyZi+p7qjpwESzpajxYy9+L3NY5JKl8yDmX
75l8gFLtVL2+jSKcPiC5haEDN3jENxea+DddRDm4ecmVKnzqD6P2zb2bpnoHouZelTj47CrOn2KE
sS29ciCH8s30KC+ToutwRQ0U017rHxkQnaF6v5dA+k4+WKtgZThBd/QnFjbAa/U1LS/FBFrCHeP4
/K/IzpCuxRMfWSWMFwN45cmsGvnGoQ+ZbPGdG43NrkTBRYlidqzt7H5Gg1lKSFuRqda6yI9e3rN4
bbpr1rBgkJNyLkXtW9uQ1dECQntC3v9Njk13r20rgq1rFV8twDWAYS3vcj6/VAQpZSI0rq0bfpUL
3yzo6YVuA0aKRNKaosY6A5y93Dr73gBruBQ5bFX0NnW9eG+hADrMzHbWfEw5L4vcYGATU3l7Yrgj
Qarci8pQ+G/50lxCAoZsuotFPyBMIWFDpa1zN3qCRK6yDfeEzLJZW9KLOyO7N1ImJ01chdcysOwn
z2yea0Ky2RRTvDP+QXwqTH3XDtZv6BDTJdblU5qa2VNihFdFEPylMgegMFGLR33ZFLSNDV8do0UC
bctfpWQcrXqHIl/NHROgTdVoSCsgRqgMsvaU1CTKLZ9wKlfyBbQwOTags0AsZqfBg5MMf+LacPGL
xZr9ZRqAnw5HLO2sAAl94jqfvR4QWrYg4RbUXEpVjWc78ra3z6UtQuwxXn5CYRcdFCywdVWMlCyR
d/aghOyNUCHSCSCK+y50bZsG+GJMRbBxm5Ctn0tgW+VSFpVijo+359mdVAVOL6K0klIeRab2M3CC
U6a1ecHEraDuUAdVQuXHvsfm49YJDuBlKm35iO4qq4VpIEdW8W7yldWOfLNjMNY4BW0W83DLbpdE
FBBIMsWkwsrAvIRJhigsk+GJZcW86x3265R8HvEbNknmkz9+COrHdWn7Ww2mYOtMvXtnxNVvu5ka
rgJ+NRaKxbkUzR7Vjdpb9OPnu9zFrckwhvMofnBMMT25ImGLriBQDayocY9klL23Q7TUc741NFx/
RtTjg2h/E2VbHrrJ6rFGYElVgyFOFdAFo2ume2I58DfcAp4tkwAvBEX5NRuKL5r54ikwzM88JyxY
FL46zYr2wU+iq9eJI6LT4gVENc7o/pmt6lPpOM2aJzXcODpon0gvgCKSGMM1UYO+Yxv8NEAE2ne3
/xfZ592GjXqwh3HgYKAex4OWAKCWDMuJcXoBXn5RE83LQKdf5ju3vwrsjNLE9h7ikcBpWuUGQz10
HAQfNoTkESfNHBDjQBvO0oH5NPcuR5zvFAe4/eGGaINh0y7tVZeNv25jEntCxklBaCwF4dzxI0n7
Mmob7+kyl2JWoVe3PyikLx8kwSNTaXz5g+KZ0YyG4gwB6r8LTNU8ELphyuFWyRJH5FUmI/+iXqd9
89o5gpmli82/qm1iYJrkniEqKTVFOj3gHXOwshKS5jNn3tQuAHkjcDfRAk7MEpJyB6cR6LfoOuyK
2Ab4SS5TirKCqDAh6kkIkb6kE/ZeZb24S06aEE60t4nc2jTGNaGU+SuD6jvqKCwoOIP9SI5R6WBp
7iBfHCLsK8fQ9PKV4NvDt1+xcWQ4utVuqPZ4HzmoTTLqzaQ51zAPjqEDw0S7PDUZRw/6MkP64G8N
h2YbXxEO8zAHM+SIZxLCV2zccJ/6PySt59RXWINLHuK96SfdiY0You24IRg49FngLQVGFk3FxSn/
/4s1u8j8A5oPK1tpnQfOFToZB7EW0IGjMbRvhi7mbyMr1FNTOagtloYIqZZ5asNdNYhljSyyR2eR
jZDTGq4ngrj2lCy/mkkDomjG48D4YFeMiMsDxjMbKvGK+LpevMmcYl6F9IG+W4MKYYq/9SLEf2xY
hn1QM3DwVbSgD7LmaUqj52Es6AVG9hVBhEhODrBSEtxWYVMcCBYbH2To1Xd9VA7PWjh7D4/swVpu
PfTX/bH1xSkjBPTCAM15qHXPIsim6sd2tREpWTJW+nrL0i21v6qUu5DY5bQqwIccHW471rP2xQ3s
al2VaXrvGzCLK6LlxDLgUT6eDi7I6BjEvzh6AUypJty3yJ1OfoqzG1F3tkRBgQKsvuwZdJmZ8z8u
ubFPqe0ED21aD+CK/A8mvfJVsVkxRIZeKtF0CwT1ULrOgJexcd9WIaOPkoUo5f5g4A01TAVucFny
4jreGrEhzo20q7vJK36s0psOzlDgmV9+pfj3Gzbi3l8ctniEOIR4S4Crp6o3d4ko22vY4ThgOzRg
2sjqc1i1n5bB5DtozPGS1h7nqUNvXM/psaw95mXCPjplMfIIyhPKUOdolWh5sbXNr/2EoB9u/jkS
rndveSFIT8DSRtYCZvYaELnL91SVnYdmgg6AzsO5+jigN/NyuzmK7ctY+c4GwTLI1aI8YyKZz0EY
11uCFi4NumxMXRh+qXbfu6r9rWMtTtIhfsIAbQkoRY3XCTPswjYktbUv4HPCTuuwtdgwj/MiPmQu
0qpE40u67Uzjzsn3XUyjaLeL8J0Yt2U6dpuJ+ZHQB1M/597wNPUJOP+B0el5+dJqn7K5ctD7jiNq
rb5HGq5qYDlDK49ezbUidP/WMM5eBCQh0ljJvWxZoLQLgTCcz/SpaasQcr4ZHRuDOcvS2mgQvddh
JjTVaIh84JEm3rTp2PkP4sx1BvIlt42jaycw+GzWeMAF+Acy5jDhcXcc8642UrW+bSlqin3YClV7
ArH+SD1GOjiz/ysptgHuYOFeK/LUicFQF69yXNxU3HRjxYyCzdJ5cGL7LECibeO6II28I9uw6mdI
b3HV37dUF2+2z8HWibxde31CqAlSX8IPAbSaQfIMK5xzZgfJJ/upG2zUlRizPbUP9qGglXusttxd
bVCuZodj1FIzA4Jk7NfkphbEDxinIQuKh2GRqZSG+xukFy2lOb8HtiEBukTQEmUEsSIY88MY5E9I
/pEfBvwhazFKZl3xQPrtQee1/Gh6sUfPGRNYZbyi/F4bQeCfE2T8F84NJunJd0vLCyFrvFA+IOeL
+tOcVUi2QSplsdmRL5/oTewqdzV1zpNfRcG+LOY9Ikx5hS9GgplxHzEhY2CWPZdWkHz7wbp0TbAE
+WxcbRaGSMp/FnnKHlB9fsGQ+QzV3zwBMHwKC9wxZvUKRqB6IHizPfj2kG/GcvF8xdAYwb2u8DGO
DFBtgK7oMQBARw1zMGpiA7ZTniAnzeqKlfHylDXVmBy8ZZXRFeOpLEKTMsOctkkj6FMEFr8wqQyc
7gdrcIZz6dJzd0zg1MjzEz21y36zrSzuUNO+AAULNtPyNmWZ+fc/rmpjdwd3QMeQq+YTxyCWaO1b
69lymWXZo8u7bzv7puzp1ynRAgyqx7FnwTyN1pcMUIMzLp4+xJT02y7wYZAtH6u6Ls071BJMQ/lR
p8Z/uSGNkVqdZoEkKCiaiL1QUZ+dZTkq/EyfKIpZ2/l3A0wFwp01c7jhNAxBcjGH+tObk+KE+swH
7sFgtOsab5v1dXu9FXeDtLuHHhCfG8TRc5WTbTpSeezSqXHxnHOluDn8kdiP0E3U9i9+RdsGmUDf
jNazhbX/qOlhsTEY4RpQRLNtZ4gUsLiyi/JG8NlRPjMpRXUemMjFaUjkWslhIlW3yxCP0n20hn/o
K4CWnek95Mwmro5GXnb7BWDP859B4PTrIB53EfO3D7gSS9qw71fW4dbpuUiMLqFUHZtT6htbv7kR
9D+vSOFcjwFjX+pqw5yCTYFsYN0ZXXuK2vY9E8R02mH7FQt2mRwyRCpJJ7jGhe73AhO4MOCrqVul
NyU4ZRlDYYhm8stc3Pu3PZepkiduwaXo/qP5xhRPNL672y9Fa83RqqpJn3o7eTTnZK9N27yb/Wi4
Zml1/jekmLMNhhtjXy8sXNjV7acO4zdz+q1U9mmN8CxuvQNHeXQqZD8fGE4hF5knsXeMHw2O8m7M
NuYc/I+689qNJM+z86s0+j5a4Q2wPRdh0ifTMGmqbgI0xfDex4PtC+jF9EVW7e50SxhJgG4EDAjm
kJWdTPOPnznnOxQ/ObN/mmP8Bkobs3FJy8uQwn0zERywXcE/2S4Kgnicg304j0xwF2GgEDXJTc3n
l1AgmRr9RE2QxUDbP8j0N/fDtSNdbkYSrJE26lfKiwVsZHmHijVdI+vePb5+Ee3nRkj97A0RH6LQ
nmG6XryB8PGYzBq2VVWneklMXtQhkkHq5P31qzH4G4pM5jRh2Wt1vsLx4XTkAk17yBHSkX1jAoQ6
N5jArkwAuVtMcOtCw2uCKmzeD0xL18k8AMol+MrDa6bZTRrBM58Rz0KDpuBf2i9Ron5n9MxQM/Ur
ZqHjY9DCmLCWQ0NQE4skENQEigG4CaOcwiRgVhbHqXU2gozVUCEodt/KO5ZhhTcZfrlNwfygCaxZ
wS11dWJC948nEg8Exc93+vwRCAoe/vs0sKpc7L/CLYQN6Mg9/vXK6K8ZkINTGOm7ghiexI7f69wc
jtjBInuu0Ywx8KFKQxftBOWUreCEYofpTFhlJTUZtsbxXCEl60UpvMkyFR2ioWOoAelCwAWQPhUt
u6o4X0w1A7CJahO4nzUemqB/LxsUGCob/H3cx8JeEbcdoXsrllmidz9JlymgMLbpOSSuJIiAqaid
Gy0ygL6jHS/CIV1Hi+ZjIOtk7uLx3dSxFU7mbQLmiLxdO0U+uydRFOpNOfS8rswR3H7MwxVmO/zK
y+cdccYGcWNKSGuyUIHQHWidudZnGILdIE4r38wk1KA3uUsZHycyMCushRFDAFOHOU3Tbd/x8Ix/
8GLdm9jAJJdNlwrrlBvYzweFuVXAuzvILFYWi3I9xHm5H2pGYUxtGaVJgdGvtKB+JvZh3ghDD2if
fT4AYH8fhd06Votdj3RI3SwSxkbmPd7Ps3USR9A+XUIYUATwXQtA+wQSingLi82mEJIldhjcwvJp
Ucv+PEjDuIcR269EPI52Ta6gHsbjqmEUnTkvQYYZRGvT8RLoaYtUDnB8Wok72Kbv0hCkp0jjJRNY
FS3v6K4qIvKo2PHWZf5aoOLYGMXyrDWDtTSuCGRGwsOBYWwBsQ03TB6BWzf9d4MTwM2T8TmPZmE9
yTh20xZWp5DroEuXt/L9QhbAVV31dBD3i0XCFBDLLcOpturAAJvf5nngBVFQiT2nrIKXokXsUduy
T1B+algKM54PijztpXK2nkv/xUA6tqonsXOXTeZ9QMZ08eU+bJwtchQzUhqISSXUi21Q6TEQ4sTt
ib3FvisSlQ4vNUlA+JYhB+19KZQniJvMkdTKMbZisizwl8chI2sc+8VKv9vnwPeKdoaXJyim79bC
4LPq1b11EaYlT6Gi7ryPfehYjJNqGNfWgLQB/diJxfrBQP+yxTdZH/CLueOy6KgGoKy5qDzRLyLk
u3dBLW9Ka+jG/f3lbhQ5dSve3Y/CZ5xqSHbz+EHBp+YEahSuDLHxN7Iu4IyMzeKF0pf+zGribSuT
gJdGlrY2tJZUPQHgwZjqri931l5UvivgrZm4AywC+5fvLJA+vipP1N0NoLI7Yt6YggTJ2DKPEAkr
sWKU8RMxkgzgqnWVGv6qyiKQWmwpBMuiuTYi6xgohKNMDAJZafT5njSG2u5AUOZTbv1sUzXTkM+M
MzAlBhTf4wg4i0u0gCBxw+JXONYWkmXmx6NYr1GUJ+cyqmGzwIHf8rmcSDYLHrn8VUsREe1bbX4b
lCJ8nMFRXqYRVqBCWtD259gj72odWPRQEYBS5CsSmspnZYkVx6Jks/ONDirO6J8LmkQli0PIB14s
cwQsDlegnE2mxppSAdyrqsemlpYVa4lei35VggdxQkIES4cMwEPvT1/FkHceOInqCqn5Sctm8WUm
FT3pEaODuub8Tf03jcKuH/X+WILMPUaJAtpFQgEjaNJDSo7u0N861J2vcw/BcESsZd/FL7wSN2tE
pjPUGnOkUaHykKQns2PkwMoNw5eFui+ONOB8y1aOCcQDlmDEhyKTtuUKzIZvbaXxcBoabF3NNPo3
hgco2AeM6XQb2X3yp0nBbog662cxwV7ROkIURFD0OPB5cHO/fP2ZEXAvNgx5KYWVur3CvrZJ8LSc
mIx2u2sE7SDJVuxGs6I5PdP2VaIC10sno90VZVqT9sUlE4UhSHOAAttaFOGAFYwrdnodKS90Uh0X
i2TLH42EIQrKeTO0Y/mgmdZzJAyvCJk9VAHpBUqouffvv1UVlcpFjgJnTqrH0ByegqAmToqPMuyL
1EmXznbsUh2IQTNuR9zrSt+zL6cAQVxC9TSiitvkjYT+qdNwQuDPjwi23BYzYfDMcsStifXcIcR3
jYo7OZVNHB5TAmtABnn1OE7XSaoOkEiDvdah3irbgeTbpQrOMcWVSENX3NWwm4s3klFIUSEiT4wy
cHGd2e+oYVIa2K2AZnpa3tUt6KVeXRH02F6bWH4gS1ffViqTLx0LNIsermptqoOYCR4iVrQnxk8I
ppcrRR2E7FkGxVs2Gqccb56LHBljm/CV6pIAI2xuTj2f1KrV/V2fotdRRPW9qDSCwloU00osBq9l
1jGiIG9B0KznSg3nnQ9chrgF0E534aRBjenSVH6mJoLPhmnwLVeEr4ElL/QC/dMyDkV6aeS5eCk6
0t7DpnmqLfjSySwrL11potsfW5x6RNkQ+MsV6V423M9HwWKhPBdh5mmhKTwnjcIkXw7JtFhmmkpR
re8Qajwl8LT9hbu+bHYqheLPCrDnc71NNqaKxO/e6jRSiTkrMyXk9Px9qezXYDJxaUXYzciR8vLO
SNzJFznxl9ZPkrO3mr9hm6MQyvl4SkkyueSRVN8s9LL2kYFNcUVUjihJKwbvZ9lQpILFwmCAkCO1
27omPTMYesDJvrWaTVgoOZXZ6v5mq2vjYgU9OjGA3rdBqjIbW/OpBWCNqIbrkIxLdjUv2/Ei0j/v
z45eM15Okcxc1QE8YqtRBN71sYx2oMItkyB9gbMhezTc+3ndxJVMV7cMagsrYnGhtcoTKnZA5AQU
MnKRHppAMLbI8XoGjPim8OQtPQsqO/IMiogZlDlYK5G4RFuXU4J3xpychibMT8iBJ09EerlPynMt
hNo1CdmiG635IMktTELjo17SD+HEhE5WY98ddJKoImuJI8EJK2ftJWLtsLlvYhGsbevqYgnjuVk6
vDqqnqUxP1Bxld/kkvRDTCPItquMTg3gbq0l/hOeQ9b7o79jfogTazC6XTPBzImmAnY/zp0NPBMS
hrTs1cczJpIs1FqocKrewCaBlxL3cTl9NxSSwBBQE+E52jH+wPUw92CeYsaXxULu0UC+K77J1rMP
V3MWCE4n1ep5qHv8emXFKooqKriUN0v2QafUUJN6HYpOXy2OmPJRgan1oSxxeQhbGAYNGVWYkcW7
+1th7qJyryus5qV5TE8j4wJ7LKJD1TTqr/f7MIfCjokk1B8fQLBOs//rUo3SM3NmXtYK7A6Gvnvp
wPU7Qw6joAEqWSlDNeRToRpsHqyJ6fgQjzsx6JBVRyVwTw2E1P0twvCx2IbgqNuwL+GE66/6nCbX
0tLia2eNl2WGTuxEcUjryt+2ZsjzkEuPvaj0L4Fot1MWnv34IgRZdOpmHH1pMhuHSG03c1kqgA+R
00Cl7h9xiDQsoHCopUAU7Pu7/OfxxgIYBTOSGS4it5nkYPLHx+2QqDE5l7WnSEN4un+JUFS2BvRy
KHoqaOgxXLXocVfj3JL3ZZTFdiCc1LVwHyGanA73PqOo/E1eCNWRbRk9lwh/TssCdavW7A37pg+f
JKBORKnwIEj9uFdsmixYEMxaJhdTXriR6qdr/I6KXLevcUWQVzipCAh6oV/3AtpzIqph0RkQXfNh
MZ5kYZK9hHlxtroweTHzZhVJqObLKFaekjIBO0GauNNI6Iuwqr7gIsjcSmWDk1nmJbJY8NwnSqpl
sbMNUByhzKIxgD6tBL64nbgyc4+EVuc9lk+KRPCr2CwLYPk5sbaqMTebPEIS4yAmzaanug9kuHfa
GU+IeJfuI0J6EHyw1VKjXEckFxtWr/FmMbwTIiORbS/OHk1AC99fMK9B2h5bcPNIvDBVwvYDVTCp
THA6JSQVPtOt50YPvG7SxU1jlE+6ZUpHrVCUBb9iGLshGS9Sl0YPdVe/twLZjZoZFtdRZsxnWYDI
a7bJTGjep2jEQmPM1/vJhjMqJGyb7PBJbYHsD0yKwsgCPR8p5fFX22YY8m5qzGfLGoIX8vBG7PEm
l9UGfum0BGJJbUOriaNqm3F4004gIK4t1m/AaeNq0yD22kuJdCwUaOkV2diB3/cbeAVfjODEfYQb
watx7rj1skWI6aYSAy+XJpsMPOdAYbDf3zgxhQW1qvUH0SprBxkNE3ZrioD3jls+dFSWY5h2rprJ
0+HnZ+8uI9q0KRsBqytD2HIIMnP6QYfx/HxIoGgwhhDF6xj74S7v8hfSHMKtX8Xv/DXhI1Ki1u5j
Sd5XulE+G8ybvVEY0bX31AJi16aeKMfkUZuT9qg353Sp+MrR6naCGa60oY6uZjbDHNE/tV4k8KJo
mosRZrUnZNGniWP1ypWf7aAipmvIJFxX84LIzAhCQS4O7Gm0CQRGn5GXNzWGGzfVvEdeCGtjDoHD
zNmHahXvQUTkGWBPlNyT2I/22GT1vqsS9RC34l4aSJbF1Fe/m6x6szD9UpLKeAE9TK8U6z+MSXxe
Ng6r0QAcmEXlhXAhUHRH1Cw9fRVPVI7S3JVqrgQ4rQFkgN9wpGUniLUmOcI/RjYBYoihbIsyVUwV
6+ZXmbyBzW6gDUv0PcIt+Bl1ar6AE0OwrAbhd7ETsp0lQQfqOynzkr5b9Eoq6JkiKo7M0WM3E1ng
8zmIr6NV38wFrNLXmeSpo9wfakwiK131r0atZ8wPoVp0mRAchvSH2Ee0xOHAmOHnm9g0oN+iEcEb
FPRPCtvzvVLig5jDHA9wWx2j3u9PaRNBJMuF+VfpUQtIRO8rO3xPTEm7MF/jZ4VcyqRpm/IwN52M
HrQT5ehVHkxGUWmWHAllnl/gFTDmpHKmPXf7xf0xBN1Bb0uNtTnWkCRhW4Zo51E0sIcUCElvpiXm
UEyZd7V9oCJgKYyHPMCRstzqsyw/5AluBFpT7blARerqKltGcFDRxpjRBIGdfldNg4ii+7xFD9XD
PddPjhBzglYV04SGJY8exagzH9UAo2tIT5TXyaugJeMxXOD+Mp4OJWTTHCjM+ZWuKzZZaM5enfsC
kBk+EPf2KW7yABNMQRxMRpLyKMrjsWfzBQgpQxlyH0L46VtylxO2GkyNwUr3apcpmyKuu71irsWp
I+ZhmT5yPivsikE0LYU98aVDXQJFaUbK277bREonnjTVep5ZocKAIktJwnuAhxlshdB1twS1EYn0
1fwSJBYIBn4X/A294xgIKD4bxDdWkCPZbJQV23zpWxIxju0y8TAF7bd50SEOCnyyQBOU3Wg0/Q0H
y1uLPNMDGowZX+uE53EwdgEL92vflQ4ye+xVdStfuNLD0C5StutZEwHq6nc+Lize5x3JA3Uhez53
2uvdiGon2yb3UluyIsMt6iK5yoYVn6ysxvMSp6/NJ/O28ZgiyPg5h4EIiq0lK7QjwwGojG0hbCUW
ci6URGIv0RuvrMX9FxpaAQ+k54qU1LIXhEFw5cLwTjmGkb8hvZkoiU2apMeOWeZeW6ZwsZx8wXdV
OXkGyR3T6XpfVM5tZD2kafGN1ctwEAaDZfnswT6Yt9SQKizwXt+SYz5u8aGPdj5vGBKwlCjZntd9
1q/vI2RI/F7fiWwCU4CrbTv2ayM1RqcoktCJxrz4GKISHU2YPftd81qysLW1Xk7OsSlER8xvurOw
sNT3gEiRnMtbwa6R2JJKqQB5pc1zXDfnUGzQ5S63UhGCrzKmO3WSK49DMeUiTWCjUIiP/lhIT8iB
CM9gnwfXLluxVze2tRQGDoPL/MlId0lKdD1JyejjlMuSZoC2kh1kUL9BBTxNAo6MbhZ5mrCzlOhS
+BswPFqaViCQYn5QM8iKJahXXZVCDem1q8rsxmM4soBvYTAsSbdtZrZrrHDgmdHHxyHqGP+iCUPq
sl6rcWh0RJfUhf4wZ3JPem73KJG2g/UDMq5QGy+VBQWgzokxmmmi8etyrTLAN5oQWwAKJPtobN39
PXHuv/0l2bH5x79x+6MopzoKwvZvN/9xKzL+92/Lv/nP3/nrv/jHMfqg8yq+2n/5W+sfxcNb9qP5
+y/95Z75r/96dO5b+/aXG15OMMl06X7U0/VH06Xt/VEEP4rlN/9Pf/jbj/u93Kbyx5+/fxRd3i73
FkRF/vuvH20///zdEv8pmW+5+18/Wx7/n7+vo/f6LW3f6r//kx+I5v78XdD+UBSDyYmBxAdoGLre
338bfvzHj3RdkSzCJ/EsioZIUGLOURH++bui/4HBwFREha2byMFP9l9TQGT5+SMR+KQoSii1LUmV
fv+Pv/38M2Xx54vGc/Hr9m95l50LnKwNf4zy1xRBFuWKqgC64gHqmirr4t/iOpkyhjH2/C+JYnM7
b8tbdpVeMTlZsCNItXN17zPZZbvQmQ8kaFV2sR7WycbYW/vph3YA3rMtz81Dfku3win9jD8lV9uk
txlT5scAoc2u3mC6OvkWmLlnbWSn3AYb1bP28xZU0MIesMmz2DGLvVQ7/S08q1/MPo/aQX4j4BjH
KFRz+bm+tYdmJ6wazzq1brqCKumQsvYsX8rD4PmXeKusiitEcS8900pcoIgVuNlumQf3knjoVX4q
LsMTmX/8pLnMB/RRh+6ZyftVOCkf8k51kMiv2wNivgdtVa1h220Sjx34KoTTxNBgx6N8UPYoqZ6z
Kz2L9WGCzbADk8AUB/CgjnfArnSb0B/M/pz8joUY72SttI34FIynalda53fcALuMuw0ewvO0s07T
M0/hgb/hS/bylb+d7WhHPemhnTjByrHLVfro3whqXPMAnca5wfHwMg8b2U45hG7voJZ5MG/+Ll+h
vXRYIdvZeviBm6fuvPBV2xQ7aWWtBI+8gCPRwDECjr3/3dgka/VxTt2R/GIby7y/gpkDprp10Mwn
NFf8fngkuTJ4h6SFUIsrxbZz0Mesxj3KLExnE84Zx/zWPkL5UFSmD7b2Oh+yTXQp99U6yex4W200
V3di/i6wEjwtpDlujRX91Zpo6F1+a74LD9nRPPNfeLFWErmDHuiYyTZ52gmKWGNkuSqbinHKJ/xj
4SXZ96dhbX5Nx5pq/MW6Bvb4ouzbx/pk6lDH1zNiQHFj8UA1W9iID9EKJq5brsmZXHVv5o5ZUe64
lu5le+lE0Nhz2zukuQNg3hgryS6O/HuX/Z8drPQ9lkhxBZQEPohbfmtsya4u/RloDsAL5YEnjXmg
7o4bUFI1wrHb6OPPW0HnFiOnPPSrwQHDn71r7uhW69BtYyc4njPHVh381KvZTlfGJv1ctbcgsPXn
pRmKj2jwzd33gqmcbXq+Q7CCJ3uQdw0eRfU9O877fNWCSKPEYMxn83njbUS7sx1RYUgnvQrsBFC4
A42k7laS/trhY7faL0GGD2Z9EUWrkQCMQ4AtgHJs7fNHsyLdZPSwW7jIERt2gI7y1F+mR+0JkSYq
mJKxNy3YIr2GR+M0HwhN7fEphSTpbOrCA686YZntHeIzIVYyMNQU2D5xfpbehOYTfjhXP4wUTNsV
RqQ2dqDXAVZWt1birS+7E+rab6b02PmhLeIgeAu+FcC70IaShwzdBWwRAc2xJ9paZbMXmFwUpehr
IlKvUOeinFmyH5EO/GBpFiAI+07H5lEdM2nBPFm/dIanXSPVZZRmeeZB8OicXPSbPrtqIirfBx6T
vjEsJ42oW/YjmfPfQMbamTdc2cwCTnFJY1CkjTV7QHB4QqEn6YBbpRc0U4TYfoejJeVOMpDZ8+FH
6Qqp5yNaAOY1o0QFv5O95BnlpfRN3RvyMX+qsm320r1EM6LpwDZZvqKstXELHAlgdL4b+tqI7OYZ
f6muP7fJCjRVE9gFyU42hCkx8prUFcF2v3aWq81rKqRkO1lvCMumR+a/5mZ4HB6NZ14TJ+fN8dBe
xd5pkFCAH9u1l8R9NLaS5jAayh0EptPwGZqHAKux4A4vzYt4ETWbFShpH8KK8M11JzgbBsT5k3A2
r83m03IrlhqiSyZjeSTqyDiyxnC614p8bSK1Vpo/HKXgCjjy1AUOOov8u9E9dbjhospYy3iNECg7
4wcDFbCuNmEVW/CTDq/pdfAm5JeTAw4D0KMd3rifV/yHF+pauIUryHQS0O5d7XXlUbaO+ntmc7du
7PUM7cItHzubrp4EVAXsJBofvfckeF6TTZqKiW1IZQDg8O5gXCc8p1AVv1l41XHkMtJ7FfNX6VSz
1gu2Boy84NB8Ke3IEPJDq58giST7bpdZB1Vcu5VHi3Qi+acfnafe84YPgHgLNk5y0DZXtvoSzJ/9
UcLsi9jIDThnvPJIIjtnowMOGrsxugh+cOlIH5TtqU+WPDnxzIHPMPijQcZr5s9qpK50Rlz4Nodj
3rnJox87rFAtMpNJzLDjXbcd3NKp3s0rkQcxT0V7rBKnyW35nS/tEXPZwT9pDnOv98GGSmgTRGWz
2PbSAxDFpuakLLc6h7P6Pdx2NAr2sO/elfOwUfeaSgw96As7ORcHk6ic10E7Sxvd7Vx5tZCWHbpJ
Y1zzDdRHcQOxzw95o4GkDze8V8sIbbRtDBvN9AxA3eU2jnb4BeklW+1lIA7hs9uSNoTGjW41p3mX
3WRcFcZ6F+54k/Fu7o8qu1wAwZvIfUMhCXaILYK5GnQWJmex2KWDQ7H7iV1EVH9GVf+/Lnn/Pypm
CYv+V9Xs84/6R5RHQfuj+W3/3/+d77j9Ef5zbXu/h5/FrfQHQiBNsSzZxPxHg0oB+6u2Nf/QKV4t
UdINWdEVeSlgf9W2uviHyfABVitgfopYnUf0q7ZVrT8sSTbwiEqGLuuWpvzf1LbSX6PdNRXNr65S
fEs8NnOpbX//7Z9jvZGLRjqaV8YIXfGlhUq/kKouqsJOkHUEQMyDzHaRNfv9yyjG5aZkB/yQyy3v
5z5Evodu8VmIo3fFJ3Hyn57Z/0XpLWs6//3/CkJfHh/GWYWnzTAkWVGUv5Xey+Anzf2iccISEYiO
JQTDuvhwnzPBoAL3ojT++n7z/qVAaZ9WufBa4T3msKiFcy2ZglOVkeaWFYSN+7JHVnVCzNoSvLbM
Tj0Wk/l7ZiWXMoULJvQImhfMTA2NAEq7lW/b3jgF2vgRDI24LfQGhTrdxzbMFIKE2wynMSSAaFVp
w7rToui9gRZLLEUD+T9lrckU9WQaztDLwoMc9NRFZLm5rZoDqmBgt27mNnsmKOCss/JjtwkoF4TE
xHSy00dEfGWC7S9L9oh+ha2ZdCBKwjA5AaWEItlL35NYj95BZWDjrgwqcIDfjhVoz5IaRI+ZmbqC
pPb7SEc/BhIhec4sNNRyOHDAtiI5mEBw7MIYyGYZrOw2kE7laB16y19/W40+G9uUZQKp7L7fR1q6
ToZVhOWmgxBYdrp1sXq2S2NvrawqEpAFyBQjdfdD1aUvUW27JxO4hjcP7TY0lAjvEZRVY1ElJJxh
4WKlyUDn3SZSuGgMwilR70WSi/OQVFO9Rjo2BFcC3QdehOAa4uzeSCFRrXqr31Kzny+VmoMEl1ix
yQXuefQQ5rqxEPhDW1zfvfEtW5rzKOi5K1aAOrBmOPeBEASEdJfKpYCUjvlQogfZyRZa6yQvWAQ2
mv5Jr4WftzpRmA5wVXesuHbxVGaFMxXW4ARjJ6xJnDEkBEuseMN9IufbGb2Hbs7zU9zM9VpVc3wF
w95KzPnhrhi6f8lRzjgAN45jEwxY7ThJdkTLlpusMzC6dhGQ/wUsRVQiUZLoER2NgAbbkIybOg7N
5e5HTkAmcg2g+YTsc2RHhI2tAYzHpFzbClBLW8mk9m/J1HKMJONKv+AYpDLb+q1ovsZtknm1D7dv
soxHSVYfk1hFYbC7q+UmsWoOvDzzThiUDRVqnlVYPflmyI3FMZ44Qs8mqpc6VJw9RAJ0IMqtQzy1
qTGpgGiu9EuuxtPHxDdCPMzYtFk/9FAcQYWJ11rlKImwsXkNMkEQhmORYLUS2aclkXEpe1afSUU6
ZWtc9AzrLQr5Y1AJ7Vn25+T40/rb66lLdOdVG+dmf3/tyOz5JMRrFrG/IgtEkc//EVsJRp+ueTDL
0qBz05ne4+27G0wt2GdEhvqqq0gZfWA4zesob3AEGkbpoZSE49qT0Y706iaO8T42gUWFgig+je1I
WybEMbGW1TlIs/D9f3MY/s9nIUHHXDIUSWNgIst/O6v9pGdrbeBRbglwPoCDIpqOqDJlWS6o4ykx
ovjky7L2FPRXoVaEZzhIL2WEUkG6dIvU7w4uCVQL3WyWywjCCXCbhDn9QO34mLSF9mQiLF2rhFf7
IxT0qhhGTB6Z/a//EEnUtb8d67qp6sApLNHSTFG1/n6si+iCG6FTQwez+ffIkNHXh7AqmuWLqWJy
HkTStmI5w7IEv/hSTxGsEUk63X/j/n+V/Wg6XWwxT9BT9tWIvxiCxkhjiHs7mwYwVGswPu63Jsk/
TKi411bnlwRw1cpDpdJ/gAuclLNSvw4LMK+2cuEyWXBTtZNWn8o5PyZCBMYGacAeHdCv7+43S6OP
nFpU1RWelPoWsR8gAmgbyMI6Erp+b3RT8iwk6AQgVJP/nIzzRhlRcJitYDxbsvEZD0b9hY6zjXyB
NQUltzEa2qpJE/05VqOHvO9Mj99p0NjhE9MKk4iq7sy6Xd6Wyvwm5Dz0qLeUc4ab1cvMxeZT4YoQ
ezx000xMX4Si8RLk5YMqx/nNgkGOOFi2trM0I3zi6EaTiHFGQLxziSMUj1CA2NnqAgx2omwnP+gd
XiV/W6fRlkuW8gIn45bL8VfURWfETf5H3iTnHN10EkNdspfVQtYkPijcQlmzRfXQMoQrOGDlN1+H
ARDm3T6USCe/uz3mOWw9wdLhq2kN3ajVT+8Mt51C1rVXEuU0N+9hJKJnusk16Fa1I+E0SzQVbjhG
WrFU8dd1Rg8/zPqmmclwHqb2JAxAd+q2PrDZbU5cBDLeivs0EfX9TPL0Yyga7LzUCwccTkEzuia6
jgzYUmVnnDtpE05GuWX1RIK7oFFaVARadlHjzfpsvQzI2G3MqJXT91q7k9o4O8WhnzsiIM8rhQEj
DNZNSJr04oh7isZOoLGTS+TYABGgzOvhBbQpkoIGqvNA3jH76Tg4yJmJWnG5afo/WlnStqxtMLbj
Qhh2rS79+kL6lLgtgfFh5gQIkfQ0FEaB32+5OS1ffDlm4pDJCqZHYsz6uj4h4pbWRp+Org+L7NCX
g3oIoosYzYjHWSM/EIhZP5hT1Pz8LhctUicgsnj3nxrLryDhYK7S9aTOiPox8VX1NS76kW2dkjwE
E72/wH5537fAdBsxUy+RoBMVJyM5qNmjgngvtWdiwc4m7Ef2yjIe+67ziSHfRkXSPBtxd7Cg6r6j
LQucKrK6U9/FQAP4DLn4YIp3Dmlk976xZf9fsE0IZ+IwOEL0RZ4FseESj/WnD86kI8n7Fghhcm1U
E0PFUO8zsLlENVrRAxXUtSurtc5+deX7kFiI7ZpJ6CjYg9fGDWFJfNNLM7wi96mvcEzizVhzlb/f
9K2kubJnUO25N4jEJUmwDOZrZyZMZ5YvcY2GTEUPcL9FbNK8kgSd5SESzg5aOrKXjLg4kYZbbcsB
tJHQ//wyVXnvzKXc7axSNSAYNDNISRWd/0gOCBi5vMyCRQlOntLPbzu5K/YGYw8kjOW2qIRtrJj7
ifPmCReyuK0IsuGDMHxpIsE7iVCKe7WFBdaiDd2XI9x+rlcszW0foKOLUgZkyowOAaHgQ8jIfVVU
SO65/prH+xd/xKlRpRus/29WJrlVF1dfhNWcYbMF33yUcI4i0t1G40YwZBWB9CA9zHoqPRAwND8w
SBjEeCW18j1LKr+plV4carkDUdxHRuNA7uzbcnq8Ix71QWc11KnlHsIzquTQT22c54Jbq3q7jsC2
PimgOjhgSFYY43Z6mrtZQ3WHbVgpja+K1HEVmx6zjIQ0nRZI3jwGuqPykZRDPqGJED5N07lSJOEs
zYItYZzHXRJ/I5HTiqmEMj85dYuia8T55sC38gq0zl1kMaqXZyT8Rd+4wGWJ7ihGmCgVkEOxZJVu
RKVL4jV0H145y/SvOOzNgC2cnBlu0ymY0vTBY2FH8Idcb/pUfCyj7kNEcxe3ZrOxFHTDSlGStGm2
DJ2LjARm5Y1EUq+qjdnNYOTLEpo/a95mU/6mzLAqcJdSEiqq23AcxuUxT4l/p2V506YFNkqVs6Xe
paebfXUNokEhK3dmXFkTJtBxTlcl3UZf/EjjFiRMmTDPNqsXiwGih7btpBbjG2ZzloRJsO9ZE0Fg
lb5Suiq+Ea6oFcCHGSnsc+OSc1+QBIRzz25/JVXFZzuO4g6lS4dETGm8qTOCVauAZ4JeQBUH3xwv
dbS2jsosMgVPFGLOBFJ3oY4R6Cf5s4NtD2GwA0mJ7ExgVCyKB8kpF6Fxyhlv95YIK0VUnyCm4hsV
tXk1iLrkyg0ADF/eBAWLhxkcCoX6flT7t6zSelc3tBcd8IdDf0QKbfuDz+C71m869TQo+qVXppU6
MmMb6OJQodaSPZBUx+WidDIkSRbYbHcK1MRDfzE5pYDKTUFDHLbzgeTk+Fjk1OnTZKAZpp3JQW+h
kmjcRutRXwSRrf8Pys5sN24k2rI/1AQYZDBIvuY8SJmarOmFcHngPM/8+rtIVaPL8oWNRgEJpV1V
SDHJiDjn7L32qLob0r0T5MedaRU7zPdkECXnoqJSqAstWcne0vCwAFAaszNi2UeCN51jN7E/jj9U
PZzjqtt5wCb3TVD9FD6AyLGsbrw48jaerbGBSAdYqCtPk0sRGpizBch87hucFLps77nwbG2iIaeF
DhJQ6TNVFeYPmwAKgxGwKzp7Y/ONbkrQ0sxMcXk2ZLOD8/Q3cRe9N7W/Ld182pIyilgzuHpwNc5j
9qU3gvGUKKM5t5ZBP1NO/G7KQHBe0Tik0Fz7nvtO592xVUrfXH+A5BKuk0h9bVoYXDrKijXLvVlE
J4Ix1aymqKgMiNJymiG8N/MfYTkB75uEBcaY22Fy6MF7jiDOuWqak1ZjxyCV5ccQFU+5n30F6bsp
2vgnEmAYrN4d5vYDT1h2SHwjP5kxMlQ9fzV9zEAR2ZUWBwPWC0q43ESSpsxLG2AdRt/K/J5/vQFd
1nX/aHOk1cSz2Fot8SqWtY+Ii8BqWvk7H8fNrkFhsmpzpvJEoqFdrFHv5dmrM4MuY5sVM7NGnMoD
vdy01Q4+DT6+UvwSU4acrUjxtjs7OjPXzot/9kjXAas09loM4VGNVIM1R4e13YJkGqk8UFccOAFx
l7VjvzUM2tt85K0aGX3bQbKR+nTCNoQet7b7dYXF3qkERjB9zX67VUOmbxsIl4EByDQy7FOZ+leU
4tOq6otuN3T9nri9ETS06yFX8sr1GKNWsgRFEWAhWRbvU4S9FnK0MEqWe+Mxdo2fVivbQzIVr4U+
n/RERpsm0s++Pp9digqpWBvtYuUOW7f2vhiIuIj/0jehSZOXlI0SExHuJcK5xiYigGSOSEh3AZWi
YRNnBiM8ngUPTQswE1QRDRACMn3Ou7b+M9J2k4R2mHM180kq+vRM9QY5npN8fHEiDG6l2+9kXvgH
ozSQBsWvtayJI5xYr736LDPR73O7sLYxOry16dbqgDzzKKrqAvwJD4ZJOz5MJtB2o3EKdO0xqWiO
T5XnrYZobFd5DACr9EuSEgNFfkVR/vRsbBwtJRKILuf7UPY0wkvk9VGww8Tx6Hskuppm9jP2oxt0
bvuQkQAxq8MR1fqm7b0D4v1nMpvZhwLaD3FQalvImw0BiAkWFeCUwkI6nBrl19zCtRqHQDrkkK1y
ZCGbFEU+9krJFMnSy3VLxk5t1M+hCNQLStLN0KNXJPfc3ydDMgOK8/sWwePKcPZ+qsqZ+/NjwjC+
GiqBY5A8cs65/dUNip+kRVyjGkdT0O5GEcW7xDWes9bB7ORlYLVzzhQaHvi491hTUrPcQYwlGryN
sZ+4J85uwx603D/hiLQ6S+4Db7yLHXnHGeLJbnwsBb31xWINbBsw+KrGMZIxYGvRW4IKgeVKGoxr
vgofraXmHzrHeylqfkcUPl+03P+GDrSDZuu6PJI4sGi+frPw4R2QEX0Py2ZrlXF7NIg6aEp4AASs
nzJlPQZ+SHU/EK7d+gbLLMtgmJ74Sh/w3z8isIKp40U3IZ0XJiBGLjcAfpgMsKCNdXPf2s0+6n/C
jjhhQRxvWe+tB0jETHb0bNUbaCsVwqljjl9lsMMX3Sz3hBXRpihI4QuyFRG9t1U4c7CdjWgwVq2Z
EfmbOkfIXUK/sImBXqepeA9oI5LhuA3hDqyRxsFoMkF6pgTTYkIviX8raXDo4Q/Ol+B3tPxqcBBu
MDqfG/nTxju6btu6vBtR6W5GR5yrFCKRb43/GKTXtjGR9oqkNnS+pWA97sxdQCnIX49lspuMZDyw
YO3LKXgpJ0eutdp2N1Fu7XIPfiN2CvMg5gSXLLX3bNecuNh5jIHik6g9hYqhTt7swQWljT8GNxTt
1ah+S4npWGHsLTYCd2HmmOAf+/Yc9S3LBR7XGD+mHNJqY3rmAU3psCaE0ZgP/G+27DRIpNPWdkZ6
AykT1wR3lQNJloOuTyRWyJ5AzDgGtA4KBRD8PPd/dk1MHCYx1CRSdGUlt6zRJvYEwoP0JBt3+Nku
nEbNG5+4CkpPxn3EB4aoR0cHvlHfU3golrQ2s2iS4T5XJgSvUpQAkkOGslmK8Wm+LkHLOmsOXX0W
lv6TRLh3HtlgW1sEQoak/YAntCAqYVOkTb7vSsfeQbULVQnJkxU/zkYGtOZZhD9gZdUhRlnlVCe3
5cjqe5O595RiDkgoku9lwak3yxdLKWgDiv84MMg1wx6MwXekjeKw5+j5t2DCPmNThjEAfAw1PSLF
AV+63v2oOgQjhk+gD33FDs+RXyq5lqX16hLQt7H14WVCwLdilB6SuglItkr1R2sSm84RoKhxDK01
fCahSTA3XgLgizlUHTht64WH6PeYXlNbE5im3pf/xHTBBrdbvYcdH4qcDkBX7aZ0sneEbN6B6GHI
ZePsGlVxxGUEMlLLv3k2XlniqwhORKytRyCfVCoOU20pqlrOPUHc/Gw1wQwR8yhDAZBVzlNTZP6V
JZhIY/U+d05Bt9nbUe/pTUHrfmwAiuK/WpAJvM3nP/NKlrDsmIcwJlOmOE+DamYeprr+uWNmf1Ig
SVj+umHYuHMdCabZnluD374+hJmPYEn8H61idOv5dsgTPVtpugLKnwk8sm16iAyz5hfITvzQYlbS
cqaodRPdxBFZlY7DHEeKHH65Ck+LN1uz1UZzxcWgSYe4r8sfkxrvSavRnycxwNw5gVWfKpNfHIOd
+WV5W3oDGOGZmt67N14SwznVhqci19xLMMH8yl0C6CwDAfoKNhFWImASPBurvCgn5ijGBjSB/2gB
nwJ1VSBVnSXjgBHu8wnZs5bo0VErGgAKbD5Omxb7YPawJENa318YBujbYe6Aj5V8q9qCGyoqimKP
xlgehybCdo+Q81BY2hs80OHStsXbAssoZf9qz3y+RfC8vJBxehs2kFb//A0J67dJmtJdl2d0bmcy
oLM/TapEYqCAx8a8ripKA6j24Xl5Kfv635/+359ZXZWBp5zN2IE7kuRpDZsIR/plEfXXwpe7irwm
otW0FI9Bo2/VzAI3yqoGrZKhmRisR9P8rlRZAU/hTccSB37Fqw/LWwqL6gRBCD9tz5f/Yaqlq3wG
QzlAukrEFR1kvqmMwrlOSombIhgutlP7Nx+RBNLTAmwRbx1txUOE2f4pCxpvr01hQjGpBQ9DXBJp
EQMKx0I5u6l7dBrDnO1DQ4LE7S8152m0NfRdSAQZ79lp3F0P8GxbVGW4W/yeGDPXvW+g+B3F64cM
2hmMwwKkaIYrUJLxnPmNA/1Ofh3mu5xFTLsPjwvbzyxtwjRNrSW4AtwajjT2oGg8q55uaEX8U0d4
7Hl5AUzJzN4D0lAOun7D2gsItyKpE1Nf+iQM/9ITTKXRTnIP6DMoxgq84rRN0IKhgV0F9BcukaZh
Ym4UyH26MR8TCidAdGZQq+mTHuv7NADHkHHaXC307BRTw9HXyYtfZg94RUMwj2T/fsyVdOj9yh2h
F2n1TpO6dp9zN6y9sKxf8X6+m4zkDh/MgCgIx1Mqoup2een7hqZHSjleY5MYCNwlBTT3cmq2thzP
UyK/fUTTTFHUrTEuIBBiOGZPSWVuOvwY3EXpkc2EnCkMYQHR78jVUoilXYrJpJpNWiF0MwgUwNOq
iAavm3ASB/AEhsRhE9NNkgAw0G29fmivaQ434s8PlPl5RMA2NA+5LQuzugtgQ/665E3cla2tc0zl
nGKdEYhgpWu1jVW6xEwVCS/ufTXAx9DsnMgfRn5nIy7zS6lV8Wka6voa+RGej06ZO4ZLc+OoBHlQ
QjBb8NvCEmfavV8cHLwPXame484d34tcdzAMEj2R6Pq+KKLkIde9nUFW25hIYayEJHxGCGMX5lN4
FkDTPjTEv0iI/ys3NeaF4peRt1IMJ+S8hJiW9dtaT8o5wIU+S+G4zj31OgPm+y9u0//h9hmdfBrI
V1gRZ/p6GIx0j0fAE+c4VfnLGGXZ2Z9y9s8ItEamGw8twwnCNCGYhEaxx2I3W5bwLbXK+PnnL01I
pLq/fnh0vBZCXhNPlY2j4tMqOIWwSHt9rCh+gNunbXQaTA2s2cJQxma7L618uqmsSNyZkaXYveEW
l53u304kUl78oEVWQELDF584ZSgZkbENau8uNkf/tkpp7XhNI2g1SDaiJokglLrOoeIcsAav0m76
MDMflp9ERK0RgfZrNRdovYELHrHFJo191Dg0a6jax/dsXq4NPXysl02lct4TZus2gR/3y4uuKfds
QjxfBTV0L4mP/r7Xxm/UJcZrxZRc16O3LAjFmyg4mJtFoR2puqLXIfxataENlwHLexeLZOUGmfvc
4kJGDkQjO0gAGE5MyNdONbXPfUEPA9NCeaPbJGbNIAo709NjLTmPSvEMZIaqQlkvSV9PG90ZgY0j
4aS5QZ7kDOc1UtpZkUEHt8fBu8mxaIWOZx86f5gFBBxlVqYX9NuPQICu1WqCoHYsD96Brhj4iZaZ
Nxl1+6ow5FELPQP4FHma7tgSCGX2hC8wa1p3ZEWQ196OJ8txBC7DzN5mWsIWFnRbDUJs1hrY5iry
Km2NGihvjS04bnMLiS+9I9iM8o3xPWoOP7ktJdME33F8XC5RfS17xjmBWKg+YEeCNrVPdsZ5lzjD
4qLDadj5FP5m6cLId801FPb6aiYFQQHJVdfi6rmx3eOoQu3BtOeAPAyu3ipMJZxPUzxF2LDXjuf3
Bxqb4olcdHdnaBYZ9XTRNfjPdxjsCgJw2mYzRc7mz08GkvPPDwYaFnM+HgiGt2jT+fv/nODAdWvE
PNAGwN2+Dzw0pvWoOTdT1VXHNiTRavEYyiJxNlXuHHWdVrd06u5AyzOYuQackjo9fg1M601Z1Iu6
V72RqyJfwC6sotYfvkhvHK6KCCS+tJUIjZNtWMO7kTXuRrk1yI1UPlpdXO37QqmdRphzRD7BP63g
6ZmRj0dEJfeGgYfNN9Haup168wp1tUBxHbLCD09/viTWvIL/stCxQDBuFKat6HNI+WmFz1wDXIvQ
KVQ6q+f8mfUQaVR4k/fNDz8IuS0wXDPi5ifgPcWmmnN8e8V9pZHt/NaQJGtTOTK/xEVSThAmJq8a
N8sS2VrBY5sjlpUhBHeWqhufivaWY/SeS8UuMWe/GCV6PWIei40Uo8GxYCKRQBuDtavmnqNZvZkg
+MgArDieNe5sNRnxoDqaf2Qveuz8xnoNMHxhPayPtuvkzxjymFGO77IizNtSTBeAt28KPRl2KYg2
OEXcbMtPkMG57eih/vmiGr/dZ1xUnDSu4JIaeCk+LcA6celppc+ew4WoJRxZvC2kQc9m2tcq+U9p
6+5NMCtuskp7Ma3RPtSaRwynUw3mifjfhPvsnOvKWRf8ya1sWWrGscvvEihZdPfpZjJ/Mf5S48wu
j19vB5RupouuwbId1+FJ+fUJGfjo5lD6tNYTwENMeN+yviSGFFzxNHnmnog8nQqcwWUk4k3SJ+YZ
Kpq7actJ0WnKohu9LcudqVsHOzScY88E+RxbiXlkj3XvtR7BvbL67BsSmD38ymKNioWAkUQfqcTl
YRisCiTK0G3BEqidQzd5E1emfkOcxKkg2ZKkRa092mCYVjkWXYARmNVwKjs3f/kOlfv7pTBpg1hM
ySSHb+fTpeg61+pVBL5/zgc2m3MZTd1TmQbFFn0X+l0ejEtb5W8k2jvrJq1Z/xyz3XNuuxvC3t8s
GrcMxsBheesAVz6HpjZAphCwb5CHHYuZ6jFU/q3h14jh5xw/5aHErXKNgJn5LWfmnZTGsxqZGff4
N9fZVOAV9GQ3u/wjkojBcq9zRXRCmXxAwhaVoK8HX9MGY4gBp8cuJfBNlZKdF2vyYs78Bzlro6tm
h2YSXYAYf7RCdWhBbBDQ1WydmNS4huUZ3IwjSaywb+XF0faLqKmptO9m642HZYMux9TfDb1LI73z
fnyQEIQqwqOmTO+8vJAHNMG8Qdg9Ze2wc7Je7eIgz19iB4x28Jjiv/85zy1HVYvvRaHuc4InoyxK
3gaGP5hkRnEzBXTvBycDlc2pmdl/mJ1TPRGrzHTThxTEa4nn+mESp6U0KSi7t03P5GSpWkihZrSp
0XHxRcCMvKRBgY4s2NRLNT/6yKiRhCDT7gMJiYolA/tfcp8m9EllamfrYmI4Gtrm3VKKjTauyxYH
QTim9VXH9enXUXKArGJu7YZgg8qT1Qe/yggDfe/qVOgLuF0M0zYudHHV81HbN5XaCbMvb1w1Hm3S
b++H5meuRZhrlko+Dcg7//iMNrndKNO6AjZIj5W9tfS3MWA07/dGdNZTAZY0778v4REoirybj91X
IYiTPhmhvFCyf/OCBs6R6TZ0UtLuItAzocVzEFJknk2Icebeda33asbjM/zV6ln3g2taRP6bFWsA
IrsbrSmuVdnkT6HFV8DUHjtDXX/TLKt/Df3yHsKGemyz+l0EdoZHJMWltNxcy/uudrDB6EjZl9/P
sQZtu6yQIJke0oLiTVW5fY9/fE7LhZs2vyw/cTTq4HgwASSN2d45jl0eQTusxezL1VSdv1gDmDSz
8sdbi6z1XUK8AutniL+UQQZcQSQwmB+Jk4HKWELdfLH8g6lr/o9osk9G6d27ZDFcNc2OCVCnadNC
QhmWI0zLfXwcY4qPztewxgx1sl2wmm0AfV8ls2JttDJup3yqialmdCHhAh7I5tEwmBbH0jKuaSzj
Xe7m+t3HNxOHJT70uVtNkJ+9IsyJNmkze4hEb641oyzuAkPTD1MYPo82HrAcaaLv6P1zVmN6mjhb
q5NAkHquvMy+D2MeJ2jzNPLnt4rmwH0Xt+UadD99JAEDTOSRRlx6LG7qyGQglYkIH9DIcjvbeEWD
q0SRO0q6wWTPGfPM0KL1n1fW309hSmeXmfd7tNMWQPBf9xjfB9jvB4CNp04MDxqrp9Ra5zLRctvQ
D/gnsoAILtg9L0RAZSBlBf5YkMRS04QhrAqlYinzB+lB72ec/92iClmJKr3kQ1re1vyfl+gwzwQB
Onhl8Wbp6hjWensf99ZhqfvD0oNGD3seN416TyzS6upYJ0jcTvpdBzRwlUChogSJhhDnQSSS7VKz
LeiU0RPx3y7Kb7pCLoqglBMcS23b/lxp13HZkKRFEVEXDFJEY9dQ4HkJJ6bGtFk/mAJegMvWpcXA
2RDzhIsMTSgLTkQ9nMqokY+VPhA0lIT3En7rQpZb/p5reOhTprENNnYVd/HNyG5sW/VdH5f+bZgC
HBf7WFPdXtY2c/barrQLNo6G7IDaM4M76FzebTHlQNeYxS9VfeipOyvS02cTWu8mMjGbkTl+VoNI
z0YRTPtah8/w55vH/F92ZZuzCRZQDimgQj/dPIDfdcOcr9OCuBkDo2AdnA9VnEIfEp0UOOVTyrmD
JDVFFOy9LcrdPhmgyBVbl8MuUdFpDvpWN77QK1Qr6OfOsTQo7+nsXbtO/BycSB0SFpptH0FuZyP2
dxKGzjnRWnWRJUf1VvKo+k4aHPJm1Ztp/WXB1+B4AZIRbJO0mHbU0d1jEg+0bFq0ZkxYV3++GAa+
hc+nNdsxDdSb3DVYET4d3qEkRvBM0UVZc4Mlb4ac4EU4LMh9+IJ5MaW1mdpSe+mc4rvueEiCQX+c
lzPkR3iIQzyrE60soKNb8iRMGPMeo0llNaD8wtugJ4GkVyl4Oxiefzkny9/btRyR+QyWlA6Ji4vx
4D/1WK/1Aax0xjn9MH0F6KLVq7gvt52+a6j6CarScSWGgUMAiEcONhQumH19dpBhgp42JPHK0+3w
gACv2dlzgttYl09Lq4oxh0W7rddPiW/pp+UnI5PjPnCTwTsuuuph7Marq5IHWY/hvVmhFe3tDLQl
81fHx7hYVHcBWUfPIyPkaOkDaQwg9amM8Z31o3UI3fSnUU/pNRteRywcW27a+mzP6a/6/JPRgPT8
83du/r5QUKwJk3tfGKxbn1dPAF2hGg1iJzg4+/EpDLzpZEr9Jdb8+qCrCNpulXr3y0++a1q7KDW8
nYDS5dm9BfxQxhebKQaehf4nBLu3Jbo4pUy/jEVjbN2CNXfJSE1A1UHsU0/KhPDGJtHgGh0xmJrV
DmBT9L2sCYorTDyKRqB4kNy2uhMqJSkd1GKPKM1FvmrGfzuZ/37Xu7NqGd4LhauyxHyF/nvX+AVc
2I5QgJzti7G+sY46ZCYYGPC05Qh24QPFu6G1zFv0EyCoXQpOF2b6yoXteTOG0evSsegCW942OUtA
0GPzBIp/+SQwXpTH2ug9//k7VL9VWbaum3OJJUmpdN3P933kcHpPJXmFH9yTKnRehwA1zSAsLKbi
3ex1OiQoDx7qrMOFWxD0lQ/NXdVF+UMuQfHnaVgfTJltVZOlN06tq71lMy1ExBc/4J9QGzV2cuu5
unYYAzJpFmE9LPd4HwkPuQzYwNYmBCtBghFZbvQ4lJApUYUOyEIewP7WN3YW7GvHTDd9X4tTYKj6
YQSDXvvJWqHXAXttvymHKTo8jOqadsRJN7IA4UTTNkwnhqPOHE9Us637sW49NkhEwPeXJP0tD1Mz
qW+UdvHN8mInzMyHumq2tTC0w/IUj+5QvMHeeNWitkfPkgZg9cOFU0M9GhOL8+cvRvy2u/DFOKbO
jUX7Bt7kp90lHFC6SlUQypYCeqP6lF9i0z8OY/+tqyb6PUJVzOLMb3Y/vPd6EO4SogaJSiBJliQN
0jCDTV4QaAcPqiMsujQPls2wwgibv3Sord97DAThKIH7DD+CRd7wr0+Bp5BdZTQ1maby1PV8xUvB
6U+iOC1vpePCQGixKtQhUGFpu9+tWjY7vStGIgp4aYJ5NJvZX+DZcyoswvIMNVPslUXjfir99QfU
OK+r6K7vQoejMLJLO9NuI+nbSPjjn8s7RxMu4NSxoccPhweWs3uxzUTc97449nBZ8W+tKEj765LT
qWAMs24pxD19Vd2Cgw/Xseg7YgS4jEVO0y1JMoGmmre9kkSEKv1Wd5rmqGnG9s9fuTFfp18bYLol
JD4qmuX883k9zRjVpn2ZJuuPNlHfaGeAJUzkA/ov2HLWMdkppGPn8RGsjLaFET6+c2HWSXpPwlm4
rcwAP3YxaSdz0K03K8+JHgSTZtltsF0Om4G1axEE/fuwM2CU3vQyZ4j9//8qxEByJuIQqdOB+nT3
GjXTTEOTCRyneUqSTHIWpxCsRDjcbZsb6UHzMVt3FbGbQz8UD5HtMdHRC8ZuWf2Ut54GrMXpb20X
CFoqteNSSpKuIhc+E0ZfDp62fIh6JIH/7og+Tdssx8qb5aP5l4Hu72MYG9+KlHNPytSJ/fnUgwmq
yfVCg96I0URvcqD3knSdc/YVMmjdSu21G/uoibJ91/XGpoyRK/tuK87Ex5E0GfMpZ1B2G1rPmW9W
MMly+0o7FVewhtQWjs2N6bsZ35eI/vJ8GnL+bL/eWEIwizYNyT5tGZ+dQoxYep9TNF4EInro4cv4
Zjl5q2euf/LSISVth/KgNWmwTwcXSUxIcGSXqU0/R6R1M8O3t6NHGhOrxUSSaElyR6EN86S2snPo
hqTeg595KDLp7z3SXdfebLvxEjFsBOvYeomOGu3xVMRmdgvNzyyBQQQEms2UaxQhTRceqQbq9TKD
NVEy3A0SxzRn+pHAmA4V636Y9KtRlerWYLRxOxgd+Ma08W60aKpvbcFxk5T6lTWM6uyJEMNm223A
U14i0ycXEMr2NovIykQNONxmZXrTh8K8pJmK74km3nUz4rGZX9y4REEaYWOt/kGzVt/XCpSDXwX5
3skpMNDhG7ulDLICYmkGBzB2Moacx/XgwZygyKcWMc1c1inSu8dhfrFmSWVK4BIcXHBSwYyZj+YX
kKQQUQZ566QejPn55D8SwrzLNC9f92bQXXHe7avvsBa1G5sMozWeTirsrjx48NhvObQa26LP8qe0
J7E4aLFbOlRHUY9Ab2rKG83r3JNHL+XjpUhS7UBWHGFSKt80pazuiqKv9wQT0ZD2dIjX01hcp9FM
NoZXuMegmw6ylLDaI/+5cbP2hk6FhRykzuLodYxzYxNaaJmDONEhiUWb0g+yN30Yk4OBk2xnuW32
hmbqIXSmK7LIcKPJGQZdOT+WyVZOjGFXdXQXRVUeppmS50yIP5kBWXnkPk7z1ut4hnom5wDLejHm
l363mDebbFT7xAFPHzB7PCwVdlBKZLzwOZO4Dc6s+WR0klBVcCY5CJVYL1rXzHmNIcwBGyZBg9eP
Ig8rlhczWXU1P4GoaJkXX0bqHBIIGbhzunxI6PySaWcA7i3VZRl5/zv3RtgHZ8V35IPlqo7Ibona
PxxeUc9DeK0TtGlKPOXEjW20yKnobLXlIcP09pEeAhSZ28uZzKMfh+GaNizZsFbzT9zV+TVPQcli
dM0QqdXxYblB2gxdN/E7yFvmmFm0MwSK9vdEenH07e8JuiY4opH5P0OGT6I2x+hJaxFi4OV670qT
WQjA4lsf84rF1djWtWOb29AJQf7pXUXXzAe+kyPTnd/hnaOTpQ8kEAnQNtbsGZncmnjSwJcnzu3o
WwOXCsQdX3Pkc3/ZSn5fvGzXdRbXN2uXvlQh/zljFxrScLMYkaxmRosFRM8vnbc3y0xe2tk53CK0
KwKIKpF9iwJvHmaP7r8D8qxuukPtWm+eXZtHFG8R86Daz456ou04BiCdSf9qZ/zdRL/secK22SUc
JfVPtXDVmKjkavbxvLPlF9dgK6A5ZNwvPxloRRntTpemrPSX0Ot13FnhdNbior7UNkiXKorDc810
8FLOL6PZMNRtbGP9EOlW98zIA2eZrh/GKr5EJTuPcJANj1WJe0VP6CoaxcnX4YrP49Elrb1tdCR+
RpzdWUOa7ZY/mxp8iMIky1mOnbMKg2Zc9038xEeobuqSM/Z+afgV+D6HHg+aKi/4ighHR95OfM30
EHrFSZNB8zK6FQEpLuz+ou26ix8m3YXOCE2dlDt6frf8eWebEQS3CktzEiENErFzWoZzdtfT+iyR
nYfoJ5h3huULPrV1H7n1FnNWwBbB7KawZImvJce+7ltkHCS5i7utiDYf23/oP5j02AERetFOMkzd
uGnS39SDug74Gk80XFD42VrxlnhdvyLY/o6mn/VYY93aNEMW7pczvnEp53NHrAlri+bVpUO7zAe5
2P3J0RmJfEzSIJTR4JllWBChyeBQHG93o1HrB72LQDjNZzM7S15bjvn8SoBQV2mJdj/0s+5qqXIT
07F/0MM8eEii8S+z1M+IMgpSuhkUpDhOwZSx6Px6JM+YFg1pPyAaSdqr1vXlG21OSDBT6F1s47kQ
/nCqRA3VKlYMRX3rzihgu6MOnXYJB6svtu89j1HtHBXhVVuPwfJFrwx1lt6pl/Xu4zCZEIM7v0ss
h4F/VrxNZbWTQPlu41jLNoQYQEhWsQvlFq3in9cFOpKfTjX8jqYxC2OkoSQZNXNp+5+FAWXE6PHk
JATNFXiUTH0T+BaLnNWk/Fpd+g9PJ7TXRcqhtdm2H9PTwqvMJ33GhrYgDCsjSPdQRv+vmlHvO8iC
GSLXJRcIaRPDIv2h8Ox2TxIYgT300Mm92C26o7Qc0B3VKJODRFZ7Fw671c6chCDBvlTNIZpLqvok
SZ+TjXjxogLFuOgJXxaF/kTw+6GTY8sThq5Vln1PN4e8LdunUgaNsJx5h9Sl2pOkr7ThkN6JCEzs
R1ZwwVNEWlR7m7YGbaEkLt8siWDFKeC8a13+lWEPjCzo2qvSjOKLaux/kqEPLzA+qotVR9+bur2O
aMYfYrAXWxpY1kmVOdR3wNqYnO4dbXpMJUEqfRlkQFUdktISEW4mTiQDtdyjNTtAzQA/jHCyJ7sN
y2vgIjPUapXee9IlscdA5L0yw6ncMbQPV15pw4cOrOi1wGEXkcT4NRG6sfPrrFm7m0Hk3o8u19AM
Vtm7M5ZfPPll6ZFwikDOBszmo2ve2gF9TOmuezUnl8/PddqWD5i2tz2RzA0iuCH4S4XmfK7Q5ltO
MZTmNG3/L3ImP0eimttMNwGyPrVW/lZ63nCshxblCVrEtUNPgCvo71wmuT+zAay5mTZntyTDwZhi
AFIgB695R+4uShxnZ9dx/QTx+7Y3Zxu2KF7yylXrporFvTbLAJPAUTclB5FNZ9tf1ZCiI4/0bC9I
XLmrYtijQW3ZT16QowqvSjh8SNMOuRTpoRQVSRRIJj+GcAWOxypzx1PLQh+nIn0KaJI9igyvjdNa
z4PgKFUZmPhK5l4wTLXnCdHqEVFSs+nnAbAchlsU/SydU9CfiygKHvrKBbsGM/1rqrfcc338pbJC
lExONHfnWlJmZn/JLZvbzM8CE4s0C2cumRL3bcUIRRfiUtVhvAmBpnzJI24QtxrK22Up5qU+0T/n
ReQKAmjXPSWRBiPsTp8861xxylsnBEdxYuVt5MnxLz3+36o+vnDOfspAgSCU+Vtrw63IiYKzHa8j
rYISBQ1479d6tI2HRt5jjPjeqC7ZmlnsLkVDbafa0ZQTt+qU49LRaZ8hvmpJsTb5hCo23lMI9vsF
5D5p2de0KO07WrXxWnhe9hdcjvismbRZNJlXIjNSjgEg6FMVDqC3QsNKLFNBC73wTAYzro3g2upQ
y1lEDVsZ7S2zumiGlmx6Vs+5TYlcciotRmJagg9MHagc/tI3FZ/7pjS1aORgGjBcm1775+ZWjJ7G
Tbjr5oiAlri8/Jxh13+xCPBYdfqYn/zBY+in0vYk2Zg/2hVR7TFd0DHSxjTG/nLMXJSI/62R+UgO
4wusoIhMYQt92jFJgVN2wFCOcxIHaxZleemgn24zD3GJPfVPel9/04UN7ba6G1gnbk0Sd9dTAoDw
zzubNPTPXVlbIiiXLmIPKRQLzaetrfO8wB8HMkJjjS1cr4ZLx/fQt/mumcuVtpq6U+X7F7/T6zPn
QHn2YYHv3OR/uDqv5biRbdt+ESLgzWt5z6Kn9IKQRDVcwiZc4uvvAKrP6RP3YVcUSDU3DZCZa605
x4ztZ19AfdFxVAh4H5s80cMtETrySuzkYVmpzNyVR9M2fjot9FxKtHjrlI58eixjNsM8BAcZ8Gxg
MUjEZdhb796EYWu5FJrx4XtDPuuLox1SGsQD0zyVCit/11vu57+qW2RTkFQBys3ombqvkU4XJKBI
5h8rP4ugOvgoE3QRc2savbaVHh2d+d9iZhxwhBX+Vg59tW00pGpkD6wjVvzfQdfDpGHKtZ9EkO9K
Ryu2qdPN7dpcbStCYTa1oqx5QJjQvvtXlXWkms0veZdZ9MqYzTv1s5Nrz2aaM8VuQ36vj0NdZPqv
Lt6fpiAHC+ca8IVt2VQK3cYiHiRU6Ewv1DgD8YfWJpOrN0zAJBAgOJPV0ogwjDefZG8bxdcNBrbx
hv+Khp7KzwhM/Q0znHAT674O8Y89NA/Z28OBNENNByAb4kfEGEv0z2QUtCDmrK0EU0ArGvsp11dk
ejTvRokKA0dncEmz1DhUehNi22zZfR3t6ss4fmpASewezpDJt6C0Cs27x0Gw8d3EOjexbe17rFKF
1/4VTWqDlDT8O7iy5ERTnXsOx886CxR4INnihLetQV6nCNoT0WMX6VcF+b7Tv+/iS6vFl4l0imo1
hTn1M8XjJXQr0ndLJiGJBfKv6Zwjjw9z8sgoXnbLKx3B8iXIoBENKcO2tkiHgxeP+b4K2p+KCemT
3Stt08UEIgCfcWDbxTXCCOsIndZxp/FKWesceqKPWdECB2dpYpL9yEFVC8kI84PCP1rKR6UgbbHX
1ECQckK0SGr6KGJ033xv2ina6lWd72n1Z/PxaUi7F6So0wunoAZ8CmqyuWH9eOjmd5qtnhUhG4fl
Q4bWoj30ho8xSL+mqiQlNehBFkGfv7ZNXRLJzGycwRUiugQoi1PrBWOHkKpCQ7wP4HBiVqqc9l7P
L0Punx6wrzBMaNYN2XAdfVJphHA+kvrVyVSE/61GhxYkRJKrwVK3SXnjxs3ZQbIqOKMkMaBi8aI0
2yKzqiY3jSUDbQMvnU1zIR/UfbnSHSxo4VyTxMCk5qkbLJrwtrxj53CPZai/+tJ9cssweMvYmzej
QyTf5Lg/zGVm3bwqiQkRFbC31fVcu+hZbZ2HwhVnpCnhVZuh9qZXGr+xLyjyByDglqWV3XNUtS/S
KjRsevb05MuuA/+POyK8stnKM5KZoFq1bQ89KhfEuSK3PsIO2dezFcH03XYi+AUOQInpdmMThjIH
CEX9bjJMyfnEGe+O2euA1Njv4OlHTyEhgdGkTolDDxJXM7az5RqxfLkaVPe9DKnJ9qFStjLn2pQW
wn67d27sr8jEBDZU12vcrbT1O64ZdVoobj2A5aXAcOrQQ4Is2hflYDZtxDNJ8u+Pz9HU+Rktrb58
JHigMdVG4DlZccc6OwDlbHn8d81o58+jugsYSFcPSfkuYfTN98DlkiuJhlRsmkwZ2yzXoVSCYEAh
Ybz1jSNe6+KvcnIWppm10o7fTZiomEOI3HVSan/CAieu6oMnsr77G76gGpgrBKt0Rvw0yaguVmX/
NfwO7gaPvBYeKA7r+5LVVnqietJ87lz18t9HNd+MrxVLcf0bDzNA0ALxWCoNssUJ8rAzgKuhHVf7
CtPGwSrHYE2v+UfAX/6LUfDKY0Dxk/NnjEHgNSMHYQNLcHzR1ZhsE6PtdqGuCDHLporNbJ4Qybbc
mkWu7QtyoUIxUVRM3QigmGI+3JFe3z2eu3BEj2lVIwCE+Qkse6R30B4C+L9zmd5iTTwh2b3ktYfs
t/aZKYZlgW2Pot8eFEcMX4PXMeeiozMfy71BpvGKcM2fBXaZ9RLMubx4BZn0j0sbmnMke3BvUWFe
CTaL9vCeitUjZAbnP+3AMcnMi6pew9CMDqOW3nOe70fGRGbizJjjCNKmBYIxp3pUJLc+ucwX4PMx
zENX6abAjYCU/IM1aT32vn9XmvtP0IL+CiMiO2nbdFtKd321XC6fkGH75jPDPAgPaMaqj43s4iMj
bWKlXdFMN+s454jjqJLfzDD48V6j8yoUPe2pirt3GfoQrg1LPj32P1QL+uH//lB1VserniQOjEu+
cR1ZdNRqeWt2H7g6t2JKrYsunOgjKYNvv4+s48M22DLhX/kIvKKuMohZ1d71zBJPYUgWQ+EzxYrc
7r1tOmpRBxq1pvAm09sbaoewAwsUw1obXE5mRTThZ8gZBOtV+RsPDrplXQcAkKZN9VT+09jf8UD7
o01645A2PDz9FGAKxma4RQ927YtgevPsmLSjPK2ynV2TG4+ox9zqrRltZVejedIbvNPzwSsmE3Yz
phL3voegrgvFp0nW2yZTjn/O7c6nP6DeQ7PedFpNYC5POXqg/96qAFt+rXtfj6nQMiACsOucIk7/
rNRSdgfqLVYzqQfw46UfbCPNafaKEmW11P9Ly1xqlnqyq191mhsfpdlMR9Wyo49nwtPk3TEQVCLs
T7fCsTFHGqU5sHTr9rQpCMxjGgE8S9xm2oEb76QNH8SYz0eLJDRjXL7raUNvhUum3EqnZbiqYyY6
WtXEr7ju0hUFf3Bxl6M4B3njnGMOdOd0WdpfK5+I05OYlZLxMJqsiTWnSTxLD9Xnf/rP1vsR+p9A
fH36Tz7QBZ2lfLkUbkuZm9lMWiZBVkk2h8y7IQwXmg8k+QinOEVG9nfx8iHo/9fVV5reeNYTgXPL
NC6GhwHWDlAVz4c5qazsxeVKknuiFP4iz+2x/8kuPFYS49xymTQeoWJkhBwqRsyGEPlXbej/JCPj
rcftgXkei7AjIDQ3AlST4d8Qbr3CavHCc52V42rioG4kjXNqKlz5va9dw0SDtUzv4GcrNDbcwOB4
O/i7RT5YCglbkEyux+VgD80hMW3c01NUvaqy/x2Mjf9pYPrIOcedlpdsfqeS/rNrYuuKaSO9B2H0
t44t9RWxgXIXd+beqSr15SU4FfXEhGrGv0LW+bs0r3FaJtfayLYPt1/PHOcnVQNKw5CNC++ufQxQ
6Ox0OsvvkWrf4wl+BcNlQGZuVD+l9XAs0SWgzc+zD4retU2W63OLEu0wmf20r8o4eQvxiLAYuJcG
hcktMoKYiUP8XAtBwqZqtjSWjGvltsZVMLYkD4nLtOBvMYj6F42/4qlIugKqacVp2UL4tFwun9Dk
c13h7Nsqvz+owQ1JwCHRboL+buTm72kc/zZ49hYrFu3kD5/S6SXNx/rGAc1aQWlKoUnO9mWsQKS3
StfC9lo2h8q1y1VLUhiOAEkKX6umLRHjFvQ1HDXarSzcYscpDjhSQ2w0GeTESZXmiQf1UT9xKiC8
wVbGOtSy8kYnxt6HHqkloSz7YzSUNKijaLiWXdXuy0gf0EEn7T7WRgD+xvhn4im7ciwm1rM1m19l
ED8ZPFHvfSIMsComjAZBZQA78y2uiDnOQdUyjZtV9Lmbb7pC53I+nC2fdVo5Hdwm13YdM4stopp+
PtmD1nRC40MjW6uA7HUzwsb8gNdD/lczvjbl2IGlxtk+i0TP/lzh0J8C7ymz03K1fNwbM6tGMsw/
Qev8P299IHLRZvlXrf4rcgP95KrW32COUatAeNF5eSHPJjqX5IO66+VtAj/9//v6y9eoA/lXI3l+
vxh0FqtOlWnhZiztgl0Q12qd4ZqFU/notCoYC9L1XfIiM1IScAMs9LB2Ak2itdHWT7zmOZxfnHws
1pReKxKC6pc0TiGByPh3WDrVSnQWeeiT2Omz7jXKq39flkuOjsO6Lc2RtkBo3RpTPLe5rh1tV2vW
aVtpZ2wx0dYx6n7P7my9MyCNqGDJQ9ICkOkqLm+p7ZLti1eAFKs6xU/cOVvs99E2si31M/PcI8+O
IrW3OqAAIXuWTRjmSF4xZA3db7+FHui17aeDHjnKiawcbR9s/TzOcPT8PdPr4Axg4xm6UUzWl908
8xTsQQVx7xuGujVpNN2AT6ubnbegU+rgPv+vEO7dzazxVEah9tEZEph6oD35eKOvTZT/CiE4wthy
v207/afJsvg9i1xGsbVrnKx+F3je+O71d9tOqs8CY8wt7pM3frVbna7v30pSLsx28Mk3n1wn03dh
hXXKcwjmwS0t8eUMwZvTiWGbiwxs29xVs4xAHJQx6pgLR1geVMRxXVEwRYAfsirHMDnTlQaz+rLB
Fu/b2cEtpMT5kMX+dpkvEX3FwXiArAIVKH+z8nFcRYSZzZZpuC2jk/9pBwoItMPvreb8qeLmMxYZ
RRFSCQrJIaIDldevES68FzYEet/1oO+ZWSY/sasuRuHlw0xwdepXVNqh079bWfQ1jIP2BN/Cfn8Y
xA36TEfJVnz0y+SlQMP9FGj7ZRLJiGhjiFDe8VTaJ8AHDSc5pFuAGsIXNw7KD1r3PXst6Y5mUsQ/
eCzClTZ5Jet5G6zcErRKM4wZVuWqAOmQyV+xGg7+UOsfekurwOT4QSJx9U/kaPoTRhaAVPM7nDjR
bmLy/0SxzccqnSo8ww+IuJyVFW3nL6kFIG+F9w0dBvBmUJv7qs7aQ1pqV4Nw4CcrHfM3ICEUAkqu
+6DjgMnc+5R1fDGfhFJgV3V0cObhUNpizCAs6kVEVrxnwDMcyDdO91kDHs2ZdVutsemILydOWIi9
XVa/uFdB3BpxT6tB7NKxPc36uI8sJwKgHaf+zPIcf5geuI3EwoG1fLZq9d9D6ZDZClTGn4/r4fwS
jaSvezqAoSygPgrisd1nfGm6CiTSLtBTTb3AGUpeFQ6/TeqWpE/sxewHLxh67mOr6vf+kPFLLtpw
qyqV7pXvdIcCI/j7SLfOoOT7jT+TUWeh8iddV9cRJuwO4Oh0LEtA/FHFoa30zV2hGC2Zk11dK2+0
tyNb4WsYxP4KfMVXmsXVzZ/vBzHfD9p8PzDHQ1KSoJvCbh/4NpXgTEE2M0+7t8hcVEJuyqTJEfI2
/40b5If/TnfLEa8wq3O/oJllBmW0Tkfmv0OUFGuzyxIGnlh4kr63X8xQY/pQZm+kLQEUSIJmD8ib
06koShOwhVMe6pGgJ0nAYBCQPGSzpu2p8g8xiJ6nLsg5DxlF9TfmT5aSTKVlRBPlYbS3K0kuTkku
jKul4jt3Nn4O4Dex818S+OMmCIL8MkGFuGW4jNZOQKDDvxu27l/hr2pPrioo7muyboIkc1+LyQpf
o8B4y9mur12k9deytAm68y/IscdPrWjyi+viyKjDRv9AyYATqPtYSNoyzIeNWwA4snLjVcXtSycd
/81L+0uSe+IjlAYrgDRe4rp7dmbigMjHdh1aBCehenrrvW7tB3157qlvQfg2KH/LVsMwVJjiHNl0
9jUnda6GGxMXlOnopGa7na4Fh7IZ9gNgmZpWEX0unMitkyh0SkW1Wy6txZPcD/bmd+lW45UhYwSd
33JBtpYldvHS516dgi067fo61m23YW2FczHPwPibDHut6bATF3TCHDj0u8Xg1GfZHw/3sJNitEuV
xZOJyXeFLALtTacewPBcWN+53/c0zyb9Uhltf5yS5m3sbmkF7JNJ+40mrjxGo16fuIiXj07dLcoq
952GQIpw3SMaMLDjK4Ts6mNi+dUE64ZbdQnOswhmlJLOp0EIN4dWv8f/PTJhSadL3ROX0pmZsRF2
RhoV6DUHhFEPsn4O62ashjCt8IhbcRv4XD0/LQGYCLDN5BsGI4TV7Bp1NL2WF54CHdmRXe7CTvUv
wQ2IZsgs1d0uW0LvVsWzbAjt6WyNSF12cjWCC4FlwlcfavmnUfBKZEMWLZLHkWlZf5TAUH7pxORo
vYXomZMhVkrOSstL2RPE0arO3S6XyNFOowRQ0lkDwrBFFTaa0T0X5q5DnvlqOP8OMaUO2muZt5d6
2twYMYjCGq5TA2RE1XGwWdRrCZmCp3ZBuDtDn12BXNQY6eLwWM/hyNFQiNPj2wKiZ/OIl4A+/CYh
c2RqLhW35YZEUwSYCw+Aii2jtTk/2fmcWi6hAOgDiMipXJccTQlN8brs+nhra1l2FQZ2gnBgua0T
GF5RkpuP2TpLbbepVOXbx2eDvl68tqaGforZkKg16wh1R3ZXVPHHbqbvLy9BapC7yTe//u9jrRuo
q6jiXaPTQqW5zhCgx/m3cZLR3pi5anYO++qGBb3lYJPW53w0mw2d8t9Va8WXJeqgt2V1YupA8sOs
kSqMbkBpF9f70of/N1dLVmqBbUtS8uYJC7405P3SdqTSH60GCI4d/8McJORUEUJWmIzwzZaa2a0z
RSbEoiWYTF9u8W2Xm+WyNabsAPQ/XLlx2OysbuhRnnWECDRVcwJXx7qu+uK5GtLwVKYmsT1N1P+m
qt5Omel+ITSQu3YegxWxw2Y4F7cDN+L/eZFmf89JkL1MUv8jWjv8q6d/hmR8kexQp67JNhWL8jkx
OMHg41tN6EPYyZER7KZRsT8T5X1AcB4TYN097BU+DO3XVqKWEFBzkWHCFsw0spUSF4ggzdTlBWPs
sy5nxb9Q75nkW360N93MTu7LIbNzvhzhiXvrNO3TAI+K3S86+/NZ33MHktSW63/fVlh5M8zE18gv
r3JS+q0rjW6VKRmckk5ndIBsCXFHhFeQmTXdRWwlT0Ut9wZGiZOUVH1LiVsrHdgkmZMXhl2vcaMC
HuwLTn35hJ6aLI6pt/9h/ACes+jiy9jVySVrwt9+0VCRdlJtG8+wV9mB9APzbx34r56mT+8YCPal
3v1d/nyS49GLj8jRnTuu8339HFSssvHGGlPgkpXmnr1Atr8NyAorGaXiE+ubyY3iZaeBVIhN6jF6
macOpIaitsnNcy9NigNgnOugV1hFfHKvkLZDLSBsCdBleV56vyQxMIjR+GkF8O+LLJDSOFkU/5gQ
Wqzz2rLPIVbXV4Lkj5EbyWe9CuNL3kefBj/HB8d1hrpoOZYrfVqPY5l/iFDvgD9h1/PFn9gP0u9Q
4GxXmfaZWOm0tUe3Bbfr1IRiA7iVydviOR9q+3fijQoGB7DFDH/Beaqx1/lGG96K0O+3tnL6l0JU
DmyNqf9IdTqabVEwzRCW2IIKrc+ehyJ9Pgcu+1njvNetMbwbuv5Hy4P51JBQzPZXpGYkdahvgF4E
GA21+QpWmk58PRR7aRf7psVBY4uWOZgXzFEWI/SWfhqQAs0fXD4dGY5/KWl9rOypRSv4v8k1y7sS
TKDndzCyakcT3zAecq3SToPJhk1FMb8imKDnMn/UHWKfgLXuIzPD+lrYOiKFkU3FbSTEvfly+YTS
zXpcSbfG/Vk7wan0xXb57H//JBsY5jaj9j4A6LorfJJHrYBUWyS1dl8+5ltjd+XPuMcHQQiMjlY1
1aNq71VTdxlm4vfyLid/V3ktoRMBg4LS97uLFEhpNFWhBtGHHH4kYNiIYfy7AIhwlDFt+GrUvpmv
gBBNKg9hJ9mqhUNcmxaY+eW/FwRDzZ5/8b00HKNcn33NgBbq4axKyzwPnmutHeV22acZW93TwLFh
0/pY/JfVxCklbpoS8LY+dsdeJnItIm6SOE6/F3FJgev3mGTQCWwdr6JCK7Zf9iG4Zxk51Caw3+5K
PoPYulYXv9IjO5Jlm18Wb2Ss2hF1hTlAZWVVCCAVys82Hv1Db55aOzfXDov6DxJn7+VYECuWfrKm
nCIPBLmiXnlNAhbqQdFbH/XuV1Q6hFeWoXn0uv44OKa3bqgcTjIDJxYHjCh01Yq1Jdvmhx8JJMS6
u5nc2cKkTdWz36GUnxVSqKsIdxgw33sj0YRG0PwCwMezUBsRmbX2dHc0fudisMKjRRwQydCMHSaq
n5XlMsH4t/dLDb/tLOZ8SeJ6dI7I+qrCWp7TAMlMFw6gJyTO18oangwFvzvwIO4se+fSADcHH+S/
Vf7Rei04V65/7qDJreigOmemy7+JZVZMTGaMFoFAEOvt+slIfoVJM5IZEARrFC4nfW6bNiqstiRN
MDbsGAoYGI9/ayU/Yj2Uf+lu/9MhZH5nbUx3tYMoiPZ/R7zdto6KVWLCvXvwhSaXJi9qAE4/8z6q
2ph5cPynUk9Ekx8fSAiplzgk4WpZYrgNcydjcf4NUCE7C3tX5JDl1peo9huN4sNQ9rh2yuR9HIdu
/xh2d6JPzqV16vKGEEAF6QWaYEDCk3kGGkMaZ1AyA6c7dmZlo7ue41GXJniL+f8tLNmgVU4DO2uF
87p8LHX+sE+Oa/wd8U2iS1kPqgdlV8azoaPeNnzZXZQ6ztvcbT7CH0TGPV8mKsyuDsFtoyV3qkX0
gGKswsA/w1PpeNovg4mwf/6s74nobEnOKMzejdcSlXrQBslXIGvzmI4gNhlBmKcEodnGwZSXuV72
HgxDvrfrvDoynHSfSfKZVkWIZNON7AO2G2Mt+sHfJo2vZVvLR5vea8526KxPbbLDczC/LO9630oh
L5vZhSHeB9KN6Vl6bnavHStCQhhGP7QiLraFcC4hjaNrYYS4sHH6/ghQ960HXTPPbR8k7zq8ICRM
xmmROTz0ibpnqgPbmsXRLVX3PtbuTHu0D7NRP8Y8C9+bMGUcEXUr0yXqI3B5eERV/FvoJUTBr/87
UC89R61Ixj1Q/nfpK0ZWODaGY+GOz3gv/IakSca9A3bLiAPFPPxb3vVu/bPzGVwt7brJM6Kbq59H
V7stdgEmK6t0iifCpxPnUmXjEcB8s+nm2K4YYXTsGcVza+jGsZ1nz/SHvauaiveOUPANMoGfQ00c
VhMa036RoKdeCyzPmJDHFwVC2VEnfsVORwP/SEIeeRbdO6OZeAhYLyOtLnE7RFN9SQr97NchiCoH
+N6hIbx6VVRNdiGQ+VxWrXlw+zw8SQrxenYqLp/LkSxdqlreqrCxOuqhcGJFIA82Q9Ry8iVsktbv
4r3QbGBcQ/HmGyFkjoXxl/gWEYKPWZmHxLz08mir+f1XGhusiP5vTYkXAg8AIFjOkYgo4mwkRJbc
jP5aSOx3yCPGlVMpddPrFjlCmlUpqOHIPlq1zUoCtKLX8vgUFBk2wJLTaKMZ5jHT43+rU8+fBiJN
ibpaPagiAFkSeguUO0qMcmdNVkQIbOWBGGuaS2aaPKEdg3Og+buFRRqRofMyX1mJzkR1+bk6+hfP
bqQ/yxGwiROD01zqJJrw435hxgxuRLiVqcebxYVj0de7hFbjbWw8K2S0cz5hIJ9cEEjirZvnJmH1
ppWq+MwCKRE5kCbfDJW1jadIO4Zd+iYGbmtHDruoNazzMlT3ozm+Fn3ysaqyt0I0PxX+kCdDpLRA
Kr28a4wLKR2lPEBHz89u5ULWbghQL8z4S7oapT3VwiQYKs4w80WGFTZBsq7aFvJ+XP+uTNqnNpXg
G/OjV2HE5THgTLW38hBVFM3R/YKd1AVxdMtvuT1Ug2qeqwkfFd/Hxubm+BqS4eXx6QkzltB8sigq
T1tZkyePOKseUX+tp33ADA/3MdRlGweFK033W7xbKHWOURCKfQ29he4iWSUAEGpgdnLaal4bfAwj
sCJCtfzWhNptyHupX+xZwGOVy0KKk/EB+0SWEDzqcXdw4n3Nb2IzEfezSTM9OhhF9iHiRLvR7nHW
WjmFW80Gijz0jJmGdJ4fwBPvTWRYPmKnG32MD13I/F75hLAWgzrR1EEsMlT1DxNywmp5iUvCbh9I
mCC5KdpiD9EDmizAaZx9VvEMqVW1YxwXlMcQMCEKmU3CQAvpXzR+aVxtbc8OUN6kax4dGoDHxVXE
7LdxonKvhZ1N3IV+WqYPi6eG8WoWoZ1dxhp93o/kL/lqnyHM2CZtXW+acSRLqkQRZBGDOkQhBCoG
6o9WTI2E6Bg33q1F/PMVekrggOn/xQdhiktTOyYEpbI+45KObKX5MI5wpL2CrNjbzQSmShBjsIwi
dClI3ImAnA00L7WcjFEtT79jgRKlJw7Oq5gTLmiOELnpruWeBz0NVoDoKHmWTuVsoppThCPd9rK8
xLr+02QkwpEcwSuLa9YeEwvpXRLCky7xdAI7YwHMCeNb5JN66ioQvg1Ln0GBUs8WH0dVO6Zvgqct
t5+CQMep07jPy6MVSpudsRieZLjxHCx3XhfOldl8Q/71u3T4jgqADI6hDdjk/AmWO5C4xz0W6Vq6
yq3e2rF7WutubklEZi4OUoCdrlmuVy005PNkVdYhaTCgDOMEWpia7OjonnzWYtQry6VRkeKxEMHi
KDYuSYviHZv5SjaD+4E24Egzni5wrTaLmllSh2w1xoPP9K/M9fK7qRp+pizv9vxqZBM8eUbOEH1R
JQq3f+nqIPg/l/wBtIdJZchLQZOIs+4gQF+WvZuep6b+Z7lDS6RXTDUGWmNFCtqmiQYART4q7PK5
bnxm+oPVhsdU6Vsxa3UWMTI9r+6QJy9sAOTjsQ4zsbZo9PmI9H0TBFAwxsEdRMYfmjL7IbJgzAex
d06r7rfphijV51PTELF/CQG6grS88pL2InphuLrTauu7dQDpp7b1P8K1LLMvXcJAs2hMRs0C1ybf
NZjkpLYwLqUJSnM7z8kYbIx01ffirSpoyAJOdI6jW/S7PDS6z34ksJ5YxbdYFuKVdDdsYqgfYtp8
D+lUmpGy/dheEFtPb91A+JvlQ8uK55363wNqSb+hFpp1tAYyNI0ZHNsY+O6iakzp1YvXIWzj31o0
Q6h7a05O8PtTYjmkM03mh9dwOCuCgDRJzyLce9Y0/PeyyBmWy2Kw37UZhGpENeFLsx0C2GL01kH9
2Cd1z45vd+4uNtlmvZQcNJzs1n0irltKeJwQN6170KIJaXxWDAhuYDhFYd5UQ7LTgAaxpcNwSLsy
2fUmWIJ5SQpiEreLJI23MdBGYOxNBfmXbDl0n1U9YzwnSoN5qMxaca6ysNxLLKI/svqtCctyV5aj
YNiSvBpeqf21yFmTVNqkd9sIKxBa0cufm1RaaKUEVNNR5dcO7l3rI58sHIunZpYhxKB6/cpg26gI
CYuw5R+Soi32prC1974PntPWNtBOFCUFfhyAkZMRCACvsPeUEU9Q1pB99zb2dghbEyCvvtwHbmy/
1eGPSvb6X8yx3yN/9JuGdJiTq6zXBSa59+UdcbQN3QwE10fHrIm7nkconcsa1NjqWeRu/+q1LBGO
yO7cqhqCSIa00eh+NVVgHhYHWGzmz4gc1PGhI6tRWfDER2fSA4nZrk31c8qQmOqjFoCN77xb5xYO
XcC1ibmS/SDWjzDdtE1Wpj/iviPqNPTrL99r/ItH0kLjKkKC3ArfLueR3dJ0sr3JOww6LBE34oG0
MTbvELBXd5BC6K2pG7y+MYGnGgJPHyqtaI6579N2u2i2NOyau+VdZHliNzA8XUf19LN3u/Fa+yLZ
h3FGsFsaMxLtm9ewQm+mJPYeuiHeCWicuVfCgklSMKjAjWw8l3lqPGcmSYYsdlbYmntJ0s5aslsc
k4CA2mUBSkbvV9e42FyZ77/kgX31pvKPDnr1KYUkhuA343EpEH1nthce2s5+badUO4u4z4mZ4gvq
Iii/gLj/KW3G3RDT1nHmxS8JWQ17BvQwnTz9AHSrpsJL7qZweuJgxfdi2+1d+xf2S+cwUsYiAoRa
q3EuJlgxy/9kvX8A/p99hWGH5GZsylNF7O9KOk7E9IfGQOtMvzo9TNDcYRbNxhGcRU1St5mRFPCw
pfhwvoq0ueMVuvZ2b74LLUs30tK8I8PzHN52bq9H0u6gEHcVo3AEIJvJCpyD2zXqlQ70LstQVZlY
RC6DI9p7UuEh0yErbVGmWO9aQnZwHn/5dG9UOVS3pbZngaeIGl614u8wq4lyY/7WvJw+befRUra0
PSjS10jI7A2KJQ+mhOP/WPrcznxfWuK1SIGchSgqlpY4iblrosP2hl53xy5p/Q83U1sU4uqnGyGx
RNymHbXOgqhX+EyAdfvuRn6zMQe7OXOIit9sfhHgge96ZGafuUg+qjwdf0xtkxIVl06vti/ktlfJ
Luy7k9c7NsQW66eDMoUmdBvfWDHjWxcaLQWsW+4LvcTgTqIIKu68f4szBA5ka36NHaIvnc1uowfT
jX3ipR7rOQO+sp7zyEcd7Hn9vrOc5FXoZEBZ0dWEM79WAcTyqNB+LLL6R59AVZW+ZrlFGtzl+c5X
442GYr5DAU52bedjJ0gl9P1prNdj0Hp3F97DWihoRHVO0kuO+v9qaY39LJrpe/lblP/78YFRHbkc
CROAiADmBU+GHvGcpAOuVmO4WG74y25xL4vQt266SbiBbsiaqgwRY+H2dPi4OzacOtG1AlLvae+i
V4HTYTErTNDofqVELa/TnKgGjKDhdoS/sLVj81OLDUY4SePGF2L9/FF9ORAA+74cDn3bpvvKNMNb
ju7s1tEJSqv8Vo9Jux1sIA9q3iysnFYpumzQ/IlpHsfe/BULDZ5LzeOJMrD4AtUwweD5NJzWhkYA
Cntw2uIjCiZQXbSvcO4U5YuBfHmVCXM89SW2Pqsq5CUN8+c0lM1dSTCrXpfLjYYQd6PVwt9mweic
LArv9ZiEIDJonu8bz/a2VSDRN7jup1H7zYVmibyMZiV2TOfJLQ7+Ls4Va7av5BgSV9w+4Rkacvj/
2Duz5raRLk3/lYm6x9fYl4j++oIERUmkNsqWbN4gbNmFfd/x6+c5YHWXraopz9xPRJnFTQSQmTiZ
ec674DSyR/gz25WWAS86MV7AwFZPaobMoa57b5aBGmoQgjtc8yB/pkUGXbmqVOW4WBX5ycnYZ1qt
kY8kYaQMUHfxTJI6RgZS3QmrVw9JjIREFwJzxkd2rTBqXZPd2uwAjivz5XpNyYcJoNsE7nbIdiCW
1WJWNubNHEzj1i3t6apcBsJojfYD+lX9VndLWDtx9qhETvQZV1RzTHEwUNo/nqTFDvp0+JIoXf8Q
dSpAOLVn9wfoDSPljUYC6SmZu8+eK+ktD8hmGCTu8bIqB+0qCmZOuYlr09g2qjVe2ZQxrqaozJ5b
VqmeEd5X4uOOcFR1bJZF36wvNWTdrheq275zgzh3XaBwLILbU6ADiMREuN8jhdR8oI5P8TM3y++G
cpqZ7LcXPs4lFpkxcS4xAvU4ZHnuV2hkfDCC8oOTUmoAWnJ23IhFXUqWpq4BTQxp9bw2DRC4HYC8
G2Jn+zSQk0NULnuhemd8XAzxixp6BpwSC46m6/cEKzDPiLZ9aOmdnaPY7hUKTpgMoQN0jDFgNz0U
AFbKBFuS4Dpd8CRKjRhscVIMAI4K61nprJusHaYHZFCtZxvBROrPKiDpFmfHDvLCY1mYYGzIDqvU
82/mPJ4fWdZDKR8sD6pSh/El893ecVwq/TamYs3Yz0+X0lmAOZAfls1012Ukv0A9NHvWHvYV6+55
t5Is8Kz842XfLf3H5XHVfdQykHPJQv0hEun+JCxSsbeCK5SDg4DDNrYP+M0fkSfI4WxDqwqrkH0k
H2zzFdcLtKneunHMYlQyvYCtjE0M0e6QGCjl4yZ9UeBoSQfejyv7SdVHrjtA3jfQHdA4GQWwNnSQ
JTKTs+FGCJ3Oxjcm3TtE8XzTKY3jatgS1EgUN4t7bzRwDotixrkNfuqMwuwVYuvuSVHZvlUW0bEP
b/LLrjoEeeTCcOeA5a05RsmTCv8GgL067IrcBPhE8enl8iwBvrSGd01v0k0VloAns8Y+pSz4L4IW
63lkaED55LgW1HpBvWijdaC21tx0Yf2hLNXdCFYVrxJ78Yl28bdqGbA6qofx1sFam6SnR8AYyk86
Sge7vKOwu2apWUH6l/bpXRMvEJl5tCQENsRscjtpwVWj1e3LAhD0xm2mlmW4pW/jEWfmRK93thUG
35taP1Wq8yGs5vqD6WXfcHZPv0CJ+jZO9RUs3/GzYue3zG7mazIjak2pkZr8FCVbhJd97N+yp8GI
SGLPHiSdblL3RWlbz72rfl2XLEE6ZQ8DaEAsfzDJ05izrhBe+30UzXwvasxrr/UwEE3yR31aAPKz
w75kzdSw6Bnssblx1GB4DdmNA488XVx33P6xMtxsE9lL9sJ2mpYriuahh3p8rScdRo994yssvJ9r
L2huQ8zFN7VA+Nb3wuG7U2JVAYH5Ra0zE3XL5CWEcgYjrzZePR0HeVVXkqPWZ2wr6zQHBhpjoBgD
2/MtKQrB8J+vL7EF84PkbtUgctl/7xGCP4SlO21ksn4bx89BH7Kwmxe0mbbsUBb81yqwL7k+kKnV
Uv15csjep9noIDVKEj7GpRjpGjgGqigAsbMBuChKNPgdP7hgVQ5D1UY7tRz185A4m77Pyj27YZD2
Ii/k2JhYToExXBvrNAGdzChD4zTnpbo1giG9CSFfe/gpBWFsUcUaTB8KkrNvwoRdfTynR9PlWrXC
6Z/MZqSGZFZ3S1YoflAhErbR3Gy+vTwNKBbvSNfB/Ec1u4mbb6DR8FCti32HMAHGV9RqJWaq+txD
G7l3+kq9rynl70fUzY6XBhwdQP1OAvCyBCd8YQZZdXtsbMPcVfLQZMN8HjHRVI1rj0zMzTsAfqqr
xe6Cc1yi+T5XUmDzHkJIf9aSOioeeLxQyRHKU95PiI6zSAXsT+Gub0+5kbBzqtx+kyGTeLicGTIJ
m0AgSCvbpo0WpCUidfDdNXmdqdiH4rNwPUaZswmRqD+aZhZep9QyL8/WjRBsl5YVcdU+RW6kHXQW
lyiwIYmxxjavAKIVRbOkLavbVbUpUPHIDUOsfBMtB21RD6RybSyDlygIEW5Z8g07JutrAJDPYzb9
OFTjJzy98SQoQme3pvnWuDMEeuvXk/N1saCKDFZvnYwyy7ZuWjLXmcZ9nKjqVrWpIJUGpAUNmFAL
CwM5hKU6GbmBWYEm/njBrITbwjO+qVPS3eZh2vlJ3sb7zGha8odpe8zQDmefjXBArGvBlh9X7luo
wayt2eWTXDgopZ1/lycFwl3f57Q7MCcV6zs/f6SMzeU765dJf1H2xR2j1GwaZCnsxzDKyGhSFd8B
42wJD4m1N0plOsJtAZpFEuozQwraL07QD56bOA/kxCpqGo7yGZMjFmN/unBdrLgqnLkSZ+eWD66C
QU9CmvHBEmEHkPrt0UBh4iNowAhV4SG6gysVHLqiPAfslw/rQxLr6KmCB0IV2bwZogryVh2YNzBh
yEV2rNwbIAsfUwcf284m1itIsN6tL1NH/RRMaG7uGpvlG9rbxWczCcBnAZ+cVSW4yQQ2AkOz38y4
P300x9E4Vjpgj6Qxx33W48fpCeK/zYeXrM+9UzPGjZ+rrXvtDP1rslTTbaq5CekSVT2hOYNtEElz
fdqt4s5kYLNbBmSKcXSDnJMF/oJE7a7vEKFas8mOg/lND2ec8YgzOwoyBlKpBgO42qKISjFeH8yc
fHRwno0BIyQwy8a2JrmxH5rqdw+G3HlWRijbCJZfaKa9rYUUe0mogVZzfBxk68/grn4PMs5lzMaT
2qBXEo2QPKBhomcEfayO84+TvFAG3l6/EI5Wcnn251fVqp8ejLaYfOhW9StkYn+VxPE63d5lzZTd
9FXWkL4b/VAjjwtTYMTbCKS6ZlBZjW3MB/MCbyo0it697s1q99zmWPj06YPSe73vGJ3x2DgzmgXR
8lbOKvGiUtRHJy3bWwVb2KtEA6SDDkNzPaljtkElNCYA9+h3aqSl++ouU6NFZLbDXdmzyNWWJXlV
a6feIGU438V1nrxGMZLqBqUgV+9qsLHlbe2F6WuFBxmuy7hYrt8K6uJrH7jFvhqxizU9nN00mUDW
hy4IP1SMnEOItNflrcroTigJB4fMW9hlRmb4BBMjPa7fTx1sSS7csC5iOGLr1D8jEb4FV4M4m74A
7k/He9u2BoA6aC/lLlVJ1j2pb8p7LAjPY5Php9hMuJ5D7aU+TtouJelDiRPc4Vg343awYR1hxzo8
ly0YHt1quVWm5mqFfqwPnVgQuQaMwSRP56ui/3KpOI7REG3mqnO/YYdrkkn+XifgvGiq8UMNBncz
qnp8rUzgSzx5UEYDGWgrJB0DcyotWDJUs/YQ54Zzo5OTRCMZLMfYD845XZCV1aL8pdGniYTuoO1y
2Ni3ao1GFtA1wcg5iQPuz7YP6M2TNepGb7u+hLqHPlk+63i5es1VmWTLYcpICoI+Lili2C0yWf1C
NyQ+a+Cn0k3GRy8pqHLHZGLwwcVggEjU6AWkTORH1+Vla+rRLonQEjQ7fTyuz6L1pc3UoA/5E9lz
66QhsmaG2b7zTm2tGmxieBiMajnY9a1LsWdbGyV7G0O8YGBMP6XwXfdNFI5Av0rt8zw86ovtnhNr
ofJiP3W4qt45VPch0ED82YxNGl2tbypRE+1nBVBvWtWYIwA6r5tk2aheVlzpRjZtxq4tb3NzhpKc
eez2zbu4GjQf/D5VHdMQd1Nhio0TpaJ2owMC+5wqrnNdYoWxjSs7RcyxN5fdAJW/NgmZXZ7bpxKP
gauoqY3bNgjmO1tvYAsmxvKCxfEX3VSU761JHzkkflEZetPJgs5lAbUYxv2rVyI4Mebew9Tb4kUl
xezQQ/tjcm466LobbbBB0SPneFOJFELSWVRbqaTMTcVumTL/vYKMIjletKx0B/s8Y0za29lRSQI6
w7y1hy67jVsHFaIx26UkKp4Nsy32YYW0Dru1r1qcwkfoSbB1+WzcLpXZPl4yQ5Vub4ZlQSoCO0/o
byjWdvISdXDPd7LS2Hchpg26PtQH2M20XgcGHgqpel21aFS3pYZXR0yuOrDN4rHPwnhXtWjimenQ
fIkL68Ya4fv1VLD2JW5j+3kMpxuwWfajOrfxdtDs+htOZVZTgCzzMu+IAS0CS1Nc3sDdc/dqMVsH
rTsJQf5LM6uBv4AZOEwqYKpZX25aHIAOakp5DqHcuK8gWzhT96yH4YNRGNNnZqm5ccE1y6YZYGFz
C5cQLr0beg+1oXPh8qxzzLd8QOppsY9CBHxBw+kQ9ZGL9ZdufSRFFZYwlmCSNeTkAn2bjeh8F/1Q
XIWaHd+lmj7f6OhybKDDznutH8qLAyL4KOM4AqS5iDihqHk1TmH5MCFmGEen1R2FOhmr72DwFSuu
IR0M4Yf1QQUwC/PyeX3hwISDw6OZV2Et1cUcE2unHLSrMNXnjbkSmkl9U1IARbr7kW2rs1/r2VQj
s2d8tpvYeG0qrbxWqGszE/PSIAm/TS1PPSR1cEQXywFZC3SWuRH1p/omVGbSMubXdVJuBStcq3Ox
mZW5vwAM+0EohdCVN7ZwYlcq7DzXwaEgBKgik6ct4Utae+bDNCz19eB0GHiETrBdq/dK6lgHJwGR
slbvdRs1QLONfM+c0CFbQmGp18dmflitZeDvGHflVB/WV2yM4qtLluWyrnWMxkQ7mL+asSCA0JeW
Vytx3R4A5aJo/DlX9PNalYwEO5opkC+SMIMoWRnmvi96srEyK2fQCu0sf26wT24XFS1sr0AvLvfu
+9n0jvOQJNez67Y3habUfq0PlKrJItV1Fb4ONsZbsYlXOoLN7gknxd3KeIqN8KofuuquzeJHZZmc
60RRsS0I2s43V0eWSLOZBOzy98tLNF6k4I58WoE5IG7zwFt7A1hm1Fv7y5Km1IbnNdGNWbu7RUBw
uCS68Y/kQpaYLDtZndHAooNK0D4x46cKngz7Yi6SNCE6+8UxAeF1VJQ6J38rT13yv8dAHqisu3sj
a18GL6By4SQwhz0zxOoZb49WG9l3FulDp7fsNbImPJBmg49lLIqPOsM2cxEynmSbkWcoyJZzbpBN
IqftJpHygAtifT13Sr9vnXIbi1xj3JnFpnJm8xri0EfblcK00kXofSGEqAFEbiCjFTHl2bnPKnNj
dChKgA6QCnW/BD5KRlVD1Stv3dcLGGyOo2wX1ZO9CcfwZq0BaB2oQphbAIi0pdR2FwO/0byTLYBS
qtVb7Cqn0O6CL1rwwkbmDlhP8s3Suy/wg5OPmROHewpLsX+Z0rwlB4rUssxq2ai+cVM9RrA0X/jd
224Zy+1QO83HbB7RaVAb+7sJY9KBT7dQ3/QL5kI4XN3cHNaHYXT+eIZA9DMpxmVfsk+w7twobo9e
aZE492JRGBQGSDUOLz0D5Hrd7lppZeLtZFNsj63f4Rxoj2bZJ3C/XOcw28ZroofW0dSRHDAXHauw
ZQyeEJBTECgD+O+wBL00CygH0vla6T2sDwB9gj1kwXGTT8Ef760fzE4GaRZgxraPxjORB/y6UxeH
tJjC+3WzWzogWDULki0WimvtaNJT6ynOIBwLOLzOxpc20kxw1B5pRc82Dusztbc+zOiwNDuU3txD
WmImCa9We9Wz6HuHj/13dq9bGCV+YS0T7EWoSYkFohHk/uinK9U5iK10ux7T6FEhbDNkgDj6rh8o
nxRF7IAtKNzNJbXTz6j4RVl+LoUVy14Aek3R6oc6n9C2iHKERpb8AL8I34X1KZGMypd6W0wEpAGt
GHIx7XGFh9VuMbMvMqcdUvb51nNSGx/3aHa2FLggd7XTbmIrY+JsOUYP60OrR4cWLv+BAmOEFGnX
FVfQgMgP9oZCT2XYWUB5nHPnalTV4d6J+u62cRby6vVwP8tbUQQ/PyRq+t1ioEfdICSiNMc6HuZj
Kw9Dn8mDhf8S7na7yZobZjsKDIVpfTE1pdyUKrNtGGMiryIteSjbhUlH4aZarVVjFcAv27pHPTeH
AyU4ar2S0InTPtiqDdislHTGM5o5m1iiCISw8AhM4kuIqN/V+urP9xVtwrhQczZAdGDDVa5st2Yj
3qLk64L3peigkDd/m3BxxQ3EeRt4EiW8A6PcYirLsVt/7PQ8PylO+LQCgxqM6/BYYCUDNiFH6q/5
pDZPMWnjtwmhkq1LlvxeLRZEbbjbjcEs9Q0Qv2o3eSEwHOm1LkFLF7k+FJ/L3Hqw7YyiqZREdVCS
23bAsjha5YcTLOgQ++nnEeXIYmRHWSMzHDnGDGJDey3BCG0qu4LkC/9rV0y1S5EaeEHYs+GwF7Ix
NfW6w+ixDfS0wp9yo7xbjZwTjcIm4/+GtK2FprZG+Z/86MfSI9YFcQXKrCfgofii3BfOcEcZIXiZ
2PuiHR5MQPbjqxUj7s7NKcxIsqwAQ3ssborsmvr+9Km17MDXrPJb6Cr1bSqCO12dktKbC8SrXESb
PU3J72xFOVYUKJ5rJ/pSa5p7eaWpADJcqOkkyfgwjeLpDmjXy/pqfRiAyFnLaD6sr5xc281YZWxs
K0ZXK8ump2qqf9dIXScJtnNONaCoS6JRzcl3D453FykAwmpW/GfWw9tKc+NTrow8IMEIHEHRNnUA
Fn2LhQ1y8gV5SzMNKPxm8Y2pLRgcOFZ/paN2pi97VmUZ49oyD7XzeTQgw/iJx4E6a7TJS4r+WkL9
gYBFZS8vQHSp1tOyuOqNaXqvUEsz6HEtWFc1GO86N/8Ebt29hX+VX4mv92aahnBvi5EO7kPN49JN
zWM/qL9yh3T+Im1oujr+6qZjmqqOCcs7hbx40nQSGQwWvZ6LxzKq8MYFN9qA23zMnI+x1FQwyWsO
+pBhl5p+ih0FDbbZte+KPDA2ueZdj6JFuQb9ynXsa8h6BvrlvNcr2T60mvsywGgmtMiYrs9Kc6K+
Ag72wsia0NC+MLQAES1I9QHv7Scnh0QFQdEclWSvK8PjJY+eBaNfmbhZ1Xr1dShzKtPzRL0XS1xy
+ACREnmYRcTacVPnFoGsH/DEgU0Wx0pwH4CSQynLTRLmbuBPPZoPpGsrVojCS+tCylhk3YzHvEO4
qnXA9Sfm41JQHmIjYV7ki9IpsDc2SOtdBQasRT3is27X1aYvg/kD6Ai/G3Nj10aVuu9QilnVDf/j
J0Pr9r/+k9dvZTU3VDO7dy//60OZ899/yt/8z3d+/ov/uovfmrItf+/+8Vv77+X9l/x7+/5LP/0y
R//j7Pwv3ZefXuwAT3fzE8zj+fS97bNuPYvweynf/L/98H99X3/lw1x9//dvb2WPKiS/Bvu2+O2P
j26+/fs3scD4jx9//o/P5Pz//dueUyja7/P7v/j+pe3+/Zui/wuiEmlu13BN1TN1MUsdv//xke2Y
LjhtzdSwpXDkI9jwXfTv30zvX3S16jkqflwai2w0LdsSqNH6kUE1EUUGjUBFzlb77b/P7fGiinnp
M5rij9c/eZT/9W50kKzkltN0A5VUS8xsfpBiHhqn9HIvncCQAUyA9+vobxTf/dh7XMwWEfJ6G+Co
Ph574zHE48sLHnXr6zDo2xq1BINidUOtbWagoneRwFRJNnC04/mtc37lVCaB4SedT/OnU33v4xG2
rJ/TitSIPZxblM6X8wB5SoqeSn/USIj80I1/2zR/e0DTxRvHQ4hbV6XtfmgbEalGvR7dYmmXjkSb
Cbhanmd5uF30Y3FEIG1A9YcJwCzemupJKiLpcPQi6FyvXYng4BsZvU0MXqUF0NMcQWGBdvbnoN68
jPHrOFLs0UldCfYDHpn+oneIC3pg2aLdNL3MSr2do1cnxtL4LeUbmvU2Nm92+FQriR+QYPDA6nO4
UcMxYqi38it99QI2aMmPdfZKNN26fbrhRLPpbQLHoRxm8AjL4kfPdXfVoAhtvw3AZeh3lL9cZBZt
/Y2sxji9lOzZ+G1MbJCtSXFBHK+64I2zS6e3MHjkRJq8lTrmJgYqrdzRBpnxkvdH7LqoxsCEDLdD
FO2q4U0jianyO5mkvDWNhckBs5tNVr7Y7oseI32q7PIp8dP4TQmPPe+hZok0mnof/G51L6XNLvPI
hxmaK+6IiXP1EvWsD7ELATeTxG+u2kCrenFshcC+U/NjVoD1nB9NQMPz+BKSr0LdsqAzDNJLrs2w
Do8du3FkFAYmb015ofbS51f1qG1QDNiM7lcN4I18M8dcNFuAOZEROCTz21gd5d6QdhxYZUbXHNFR
UTNoXpoMZS4OHLwE0bVCyxiSMulQtTLTHYmxw4QuCymml1l7DBR/qI4ZHu/MPC2II64Gg8ANFXau
V1qM7SqeXThDjDUqw8neADM45bCJMCh1+Ic8CATQTeUemu4NWrDcgXL+qv218A5gw7eK96hymhyw
1l46/EVnq9loyROHt2zWe4w/y3hrzEe5/Su+Uj7R903/JoeO7AqEwEvMiJfz4ltjyE/W9BmbqvjI
2XMNjEwGTlcdVfuNIAHUY5NZm3HQN7ydkjsZn/DLFW0VfjxpPwB7pF24F+g13tFHXhyK2NiYbPd+
cQu/F5oHZ4TABV5GyPvqtq69k1EGZutmDqjXDY5yCFXr2/mj7h0D8iYxGS7q+NC7cDbzYwRLOiC9
CFYOBRbA+blm/OpQvgw1RzaOKMOoKI6Be06zszn8KtZIlH0f2jy0nk0PLy7Ve29ICUI1wUaH0DbY
ZCbbM/9RX5XQBo6QcGdG1i+im/1XiWnaBncOE9tEgxWZ+84WqevAf+IzMKG6d0tJehPgaqkiyN6N
+wCFPyvJrz3Ur7QOoSX4uQFVcQvpJtJAHZlyJyZJv7ZEyxI+ICMww3U1tHjTd2en3aNO65fzSf6K
V3F7oK7rdDjPyLcpm3thAernRJ7X7zoUrLvcX9AUMWbDl9+uW2TgFcQmUZouMazJPeSda1Sn23Ns
dBgnFts2e14otWU6mVZt61TnMeDnlzMAPAdZ/9nyi+DUdWetzbf8GV/IgrPuZHJaisp1oruEDhBD
g6wtzhi5nm8jFBfm0MLWsEO7DhhA+EUuSdoDBEAXcoJAg8ME64mzo52a7IsVczauci0nbVlHi6FB
ZmoD8gy0JNegnoHMbBlqSxndBBFJBpU5azrRw9K64gfHU5oy4bJcGkjtESUcj2OHwMogH0RJ4av9
Wd6Q06L9NS47r4+Wc+LjRuHCdV9TT3Fzpu/oHGkwtzqXdb+R81E7FUUmLspBt6kJb4aGnoy+udqu
zwmOVLarmQvjvDSQAQvdGE8kZOYTvzYsa1cX5oletNu9tIYNEzn05SZI8bCURuH0aFTySBu+5dl3
Ccvrfsq3lzuudC20gSzYBc3OATgfgxWmAr5JSmykAvGQxIV8hAYb5r60KFOBshRgNc/S7oah4elG
2XkvHjly7pzMOkARHstUWANNt3ZQ3unbFl6HnJC8L68nRBu7rN8X87ma3A+iFKR8IfW0sZc3JPGo
wRTfgGnv6GfptUbj58YjeQv5X09ZQNpProT+luPIEBxhK/ryRL69MFgij+tinMoQaHOuJUELYTzS
rQ2BkGc0Ir0Wp9A9aGjkWJGa2MgHWrPXy7O0jSxfUuYUlbstgQoxcp2MEjphss92BgfGPnFjyeDI
E8Yup5Rqhh9QBE1n7juZzK+b+yA5M/UN9b6CS1YySga+Q30zvAPo58sPryGOTn0127Oc8NBK5/Qb
/Ca2DCjHZfRl58Uk2aOZmxLGzMStSTCSM+RkAdtvhrQAbgNTyJJ35LRD71Toui8o8AJOoHSP6m5V
LhPLcwleMtIy7mH5FXauYDtjNJGCnRYBcDSQ02JYtXvQK74EXvlWlUMKZSxCNAFTQbNVGZQH7kNG
DjLZOOOdsgZ/a/ckggZcNfvqjXTHnDH6mU1Rv7oac/WK20JxUfGlwwgqclXoCfmla/jc6yqRgn5R
gKVl7gNnklKrIy9joCbNCchvVmp2Lb9nxmfgIJSKabCY2dANrnvWn5GI1qbaFkdLf6LZCm4+sNLy
dRqHO0MuIpMbhZw1002qBetdINfSM1Tl4xxvGulK/kZrtraCDarN2lvins7Yo8nxtGHwYNvZbaaC
4Ey8CsKv5IdSW9tKY8rZcvryQaPeufrvZGvWD2ReYxgZeAkwoJb8mbOKavQG6wIdqKNMdxKhGFyt
cirR85YOYBxJU1Jg8GAkMwf1fMVSDF/unX45TQQNd8DamNNcUYeCJeSek9YNvGrnOojz0vbSNUQi
nRAcVs9yqdJf3BUe84IcQWbafB1C0ucQbLYSUDmvNmXiAGWnXiEz7EvDIy3ggLGgHw2maY05xKrx
K5V7RLbnrt7uXe9LojzGRrML0f4vOCn5wx6QB/eIHD2JKTY5eI6ZHyxlN+qazAweFyJtLROYGdoA
iSzklAxfLnJhQkQC3qdpM1f3pbVlvpAxJvOHzsqQjyQqLvYjxWcy5T704it4qsCT78L2U13TBKV6
JeNYxq40EV0gZzNzIAmCHgFQWj4OKKq2J4mRLu1cMuviKQliijZPDfRzur1Mnxxw7Q4aSkIns0Rj
XuKwTF2XSaNnuSqTsgV7WeaZNb7ynkyV08Qcy70rs1HUnLnvZL4mmPGnSqZvR4tG12TqDKrcj7gn
uJUJfnOL+Ao3Nq0vP80H4XTmkXHpcEPITSHvVxafwZnlLg8NTjE0/NHOfJW16TKm2xeGj8WBSikB
bJi95MiyTIiJTjLMZYqWC5G4lvambxLHZA7nYNI7dJhOc0vg+OfFovU32z3XZp2Il4SlmpRDf97u
TWG1QBENJyBX3cak6CNTgixEuEYID+BIWSD167QtyzQZU0y28pT244pzdsJz+LyYR5m+5H5e7+05
k8mZ++synXrwJVr6S/7cGJaz3LgSO+rwi2ehEZj63KbuWO0sLpawJqNQwj05ORi2DHqbu4aZNiNm
NMTFsThbLGSnk7SKvFlzezGK4DPj6kqcWrJfuFz8xaKKVbVr2xraJI6GssHqgfHDvliPdCRREOTY
4G93JdfPBMfYkUm3S+L90HymEMS8ZS1Hgi/zoMyiEodspmwZ//JcZbW3xiYamGjrYQGQC2eXKURu
SAl6ssSgXR2Qnwyaf+5t7S/+yZerID0Is4mFsPmuu/VhMvrBNuGUMbDobU411j4XLnjvdd1Gr0f9
XlqUBYdcpSIhxznPxF9ZtrC0k1mfr7FSqb4pzqkPWaDwRVaGMt85DYsQ4rcsaETKcDoD4tyw+ZA7
xGqNNbgs4XPRYgtFvp81hnx9tM/Sz2NOP9M28k8ipqz/OBCCQDiQsgznTmMFITOtfCIzJONLQurI
Wcg6g9AIkmidEmWeWWMwwTNLPzgYB6lf5RcKZsHSUXayMpBFYN+qV0VAfLNPshZdr5qvyWKS1Qyj
jmcsb9ggNDsZhDLdyNwoc+jaUpebU5YpOmopikKIvCxwDPseHWwJ7jJhysCVSRJMii8rCplHZAKQ
eYOU1KZLv0HiZCo6E4hk28AkEdPmsl7vuD4JaUrCYph/nrNLSnLy7JMp7e7YVMgvE19kYQJVQSI8
kUbCtoP1MOejySYg3eTOo9wnxknmQIm/FdMPH7PYKUFygByVKM6ft4myA/nHrCTXaNH6vKnEzzIT
S1+SVL6Wq5KZk8MTOKX7JVbyJ/88bP8uRqm6J2NWNw3De+d1A+TDGAKx0iLkEIv4T2Y4mTE4qqx8
//lw+t9soF2MGy3TNR1yhO83pmYdhdCKL8eTcRaK5i07oXEvXcC2RtaQXeExJ+Pf0t4aM7qIxG6a
HjAoCymWNLLVo5XpyZnp/3fa7p9P8u/axFFtyyaBia61pGt/TNNBGDaommD6wH0q6/QOcxsWP7KC
oPtpl/Vw/z8N/qs0OGPj/5wG97/3XfsWZV+Kbz9lwvmjSyZcs/6lkgZ3PEk6AHdg5F7y4Na/XPpO
xrShYobH1Ps/aXCLv5GJxnU1XbcsV7LT/50Gd/6lO5bjOoZlWBp/b/0/pcHlvvkzAcOwUTGR0iiE
YdrEcQzO4ccxtDikeo0OkEmPuTmaGHrExMZCEawh6gwLJmNbI2n9rJ+B8ns9HAQQIZtVODDU1Bug
3ld1olOw9DL7zqiD+NoEqHnUFK0G01dhESgvnThI930zflvLmkttVhRsbFBOi3HzQ+P/TfJ6vTHf
XZCDCwJLGcuygfi/uymcsU0h10TxFtT2lz85claFjpLXf4JdhroeEneHWVda/08zimBJ1c2AfuoO
mvF13KHR1obDB9Qf5geErFBkhR84Z0hXVZoVU6AfHGJm5OKBDR/aNlX3KDnv6zqysWayw/Euj0uS
rXq+x2dyefzny3TkMn6+TMRRqZToOmUSKab83G8lNRNzaFBTRSHbOlyU5VHJ+9a0Q4JMWocsEbZY
DbWDA0hVc2/Vc7VdyRt94DQP5NwwU8YwpJsiRAS9+X7F1YR9fgTD+eBWuna9MngTJ2/8i9BLNBX5
zQoNs4LA29Z1c9O75EHVWI2+VtYempqtB+HDkFuKKJNZB8B2zOWl+r0aQu0zsPDeR4e4uAZA51t2
Udy394mDJtswAiPbZEqCDosx7Qa9Gw5tVhwwAEzBMRSWb/amfQC5wsybheGndrBtKD6JdrW+nIo5
21R4eN9HceGiZprD+EFZXzcqXNgx+OpjFQ0HvQuMG27He2WOl62CtQGLVYzFLUy8Lw+x1v7C0G71
PXvfUbZpMWXpDtLxxruO6oS/UdmQKSeYIewLgY5mVcbh44HttXLNksGBwpXod43tZDstSUDcKSZp
OPCO19E8fcln1WGXV+L9MvfhlTvM6gl1ciArrX2niBOVK2MgVhQcxwAl3hQ6SrWzi16MG7fawUmN
5cpBNdH/5zGoa38dg4xrUwfAb+G1tToR/rAcrsZqXAalxdBQNagRGSHGN5Od34+xg+hOrYEJnBpn
f4H1rSJbYU7aVYsM+1Zpu2pbAQ7cIr1ee7vSw/Ra52bB8u5TPkfBvTpaBsTZNjt6yvyL1YT2N6fu
YBFm6ypdY5MH/vn2GdQyq+sZe3mWPtB5J/sG7e7sZcTqifSDe6g6QCSexc7CnasQtwCKBCgW/SpN
/3MRUqKvwbbLMj3dZI2Bf97Pp9FO44RvaQIOoqm9fZcBJTbnrDsgC/wx6bAuC0ThMJJns1rU+7ao
wPRXrDBd59mznsALiV6j6d2uzyYrCi7PQtvpfVDJGDUpPV4pTVz7g03/9O247HPqwb+6lL9rUdOm
YqtatucZxrtdRVvYzgzCJt32SjXvuikdDp1xAiap3a4vermp12fYTDbXTdnO17GMkT8fFrHEnAFA
otAbYzYiMokgEncrr8esXLbA6S/i6N8NBO545j3NMTnvdW/84xjuO8OdU7I1DhnDArlWSO1IRgJV
SnfhoKl+Fibf8kbzbvJAMfc2sqxK+os5S5MY8C5GsDrQJZAzBsz3wXxa1N7ODPIlUxWguF6Hb5aL
irResI0hzsMiC/UaAoEOIaSOH52oHn7RfdrPa0kZiaaqWsClXZcoZf7lhphjwH6o2ZPfzKxDpHWG
/78JO48lyY0si34RzACH3kKESi0qRW1gqQoOLRz66+eAM4tpdltz0TQuyK5gBOD+xL3naqpsbjLk
okapJ1deoz6d3CxQ3GnpVYYvYTLnB6ursfNkLS0BDkLHTvDdp9OV/hc7rfIhMP/3M+c/fFWW7lLu
2rgRhe24+2P4/36v2lTCEy0yFIRDPOF7wFJviO0iFN4va+yuOxdJpjWM1rVE+ou4/Z9yqv/9m+I5
4Y+2bUunRPv7ge5qRlEj/GqgFJ3+ku0uANpRlL38FcdHijVj227ucCmoX6sjReysGogte6QHqIxr
VxX1ofA2iFw72X/wFO+8iUtDT5Ym9jll9zkc08XBedQVkU8Wat0z/pbhYNsH5NnNmwsOhbFpu8R/
XejVtLoRPq5XUeAe153NuhU9C/tsUQW6WV6xxUFd/w8/xL9u7vYHBtGEiVTKMPgWUF/96w8xJAZQ
5jqFL5lpZqg+6jH3yGFAi7342Rg0Tq/j9KkACa5+DPwdcqAF8gnZaOD1sgvNSlWXwmaTvyiTOBjT
flJXBOr9U+Mo/v3lcqmSPF0YnLaeMP72QQtPT5shAYTp5RfZMVOhLp31W6nYsZvucOOvcjrbY3kZ
AdvF5Og8/+UuBx0JFaUvAYAYaP8rkvr+krLrg3kpwMWc2d6B5Mik/w8Vw3/4YpktUS7oVOVIVP72
eaFKW3LhHv/fym7o9OzogBS97k1CR7zcf5sH5399e2U//fnvv6r7bweRq3MUUqxyIRHCu3+2//d2
OVViIRcf9x919P+Pc7iZWDiVOVbPfGTeeh3b0n//U/9DIeEavNIoTuhAKJb+dncMtUoBNPHHSnrx
z5mVeyqxu4vR+ZWbcs9MlY9/yaN3eEQ4mzq2HA10yl+IJb2HVisqeziU2fbZEh8JRLOv7kZ43wFm
n+FJ35YtWGT5Dx/7P3xZrrAs4XKBeP9+FHWGlzoAYCoeZb0kKXxCBZSVN2qAgtuLitTJfw7a/WsW
+y9XhaNT7fvUXBzXgr/9119odPMt3/gKg6IzOKyN97FDRkwc34Mv0whChBtWpFeiR/IQy6aY6rLq
knh4FEyPZWLtgTrXc1Jt0k+/YMKG9CraquQNpjKDtE47jnCEekDK4GL3UHTb/ofHGz/7v/UuCBLY
9VM02iiwdPdvT1nOzzP4PXkhoNV6LBjWQ78U7dHLyHzacu57D65+ImGAmplAuV9EK2qWx+lgLamK
II+KaLBi3awA7NtMeR1Snkhy9dN4aqVHmm5yLaXthNKotkNWl/ftYOZEpXhdNHsYfsi63PWhbL8n
/2A2hn9DXX2eDPIrlaX92G001UYGO1qzwq0prgp/YMtne4+K4EuOGATnnj1F9bnJNQyymX1WCZvE
YRVDLMpkwNP50mtVjHljBwqIkvmvIqgQqZKp5bcVqqcrY3ybnIRP3Fgizibfi+Z2w/sK23a2iAol
IzyAb/Cr7i0RmK38UTjrG4XGpabmjphCdzG+iz/OTFXi5vUdFD8Lzkbs+9oVaM/ruiMJWKmnB1o5
gMgz0kkO5iGcVelEHlgJfdmqsynqNfDozKPS/0h1WKaUGyS3M3W66AnTPWtmUFprBcYI501kTHTx
D7G9cePKyOszeXNBX6TLlbUZ96Cr26c6LImGN/MHN8kBeZsmzByhXk19SpFaOyoueox4S3UA+Xbf
5C5gCUTVASlDrN0sLTsqg8i2plrCfHxQzjyizrHIt8IdckxqQ0A51wkCzicN0l0LiwG38+gOU6z5
y2terZ+LXPBwkpVB1E0OlpWANdPFeGbGWHhFvBR2TWbfdvEk009S8cyDumx+0V0JAV+3LNhWQapz
TKQ+K5kxyLe1r2JerpOhWe4wpq834DNDwFafqhZZpBlzKOEHotjIgxHbYEV3x3y3IAIg19pwqD+G
hMINkEQStRWJh/gUz2rJ7kBdOORKU5lTEzJsoaxBHaSQJo/nrdfxgezis01KjFJFTurCWyHJdSXX
6Ht0uupuaYcqMJHZHXn+R7zndRuO4tKnxmVMCjYKvvnjlx5Ter9k+l1fjVfeUBAdW6wPZBMZSL75
Pxjq5YGFdgOFjVhUKOw2crfLpv84zHsjLD1lWBZk/RFWNLKvtV4BZbNnGTFbWrVPVC5PwWzbYcGy
fCnB0Na2OthbhZfVtPdmVZ3sLAtTi3A2iRoDi3T7lRKahxJmw9xaku9Ws3UBSeQXB4Nvm6Q3MxzI
jY4t3M9BVo4+0SbazCKs/tqTw/yU6Tc8Flyg43hpBW85I1z9oG3FBmiXML9kQDjcsVwPu76w4mGo
5lM2Psx9dqUU54m/GuDKY1tJcWLPcOw2WMitWzyN1abHUu4mp3MlGFNpRescEUKc+2IZolUQ3pct
ThPp7dxEpTSzOJ39OpjwC4YKzOpmzN+Vi9hxRC0jG1AhrROsmxtPBU/aIiROe3jGLsl9mIrt6sJh
T7auboP9yFtW1fNuZIYz12N0Dwi3fjJrHZJGrrFVMwQ0ZglQTqvmZ2l9JYPfBb3zzayQbaenP3ec
SGFpAxzYY6ZOHpp6HBpJODG/j5KmfyLsOD/CwdDP3vauG4tzMPP60+E/TbRkudm792TXj0A2XcF3
KFb2k/Ms61VeFfmADsHQeUYx4iYrcBCZXOdYW3xGOcFimivGFlWGwsoxl1kdNic9kRGctG+fCURb
QaNTNYkdTn3f+8VlzMpn0Zwzmb5XZsIUe3IxVyDV82pdj3oNN4vfAguySlSPropzf+4iYoxVOMBQ
SnYhjWzNt97kbzQe3MqfrvEqZqemGb6G/aRoeD23dIC+xJKCTJgCH5Vtx9nafqwtgIWsnUeM0Szs
FAJIOW+/pfwjoeCERQGIDQxoxRc5ZfC/tPuqn72g01EPdH6uBe6ivXt+d/Ka1rp32rEL85ILRPj6
et1LcW7Fll9o7hd2pfnIvZA9KmOP88J64fT2GzYV947fl3NwQ7kFyTJw7eJNn2vjkM/vWAOdh7Zs
SlxHmX/QGivoAcQEI5ugaJ70102sLkiKku5h2sLExrhelo8aGS7HXMKe2bTiSceAEXp6+bvK6vXg
Mc7s5B1WPCv/wWqoHhZlXw9Jf1J2ZhzcibhvMZJn1vQbj1M5SAKImwr/Mb51Y1+pZbhskK6CBnS2
FOPNLvsAkbxFxJW/TvaD6S/HiiSAyCqt8yyBMfcNKdlji4iEzLIoKwjn7e3iaWlKUhTxNQV5UghM
8umXNPsZgzRg2cb9bWs1YBg1MSW8rkb0slIA0laNncRpfqfb9Z0Fp5epYPlt+a35wHyPoaLmROua
YfPn0ehGEXCjY+IddftdpmbQYfY4+8Z4PZKzezDt9Jar8gwyMmiHPZ99Tt+k0ecYEE1w0pa8Q/R3
U4F1xmHlfdAF2NE4QnbuFrJie+VcK1u/5ZiqHvHWUazyuXqECwCdrttKe5Ve8kyzfW6ZifOPuQfT
N6OhwCJXLMapyPothMIRYgrTCPLB3Nhm1Lywj4E0t9mZieGNUdrVwXHrOioINcMjBBykZ4a6Ne4R
gsgXch4XXTpJByY75SpzTcTs+euwdlqISgceJGsLo9HvhOEvsWTTKm2IQH39QSryhHNdG8OyI2eS
JOW+hcxC+nGh1ByDbOgPVWVA5NiyPMK2ciBBCiCXbIjeKlcByF8jOAXB9DoChp8XXyBbc92TYFTM
iyx+2dU0ka1WQIkvGz9w92dUX8WpGZsPof0ph8kLK6W4mNbJjGet9KIF6gOzX2SWYJEILuJeHYbQ
WjYJRIBPWY42uIJRxiYYk0yY79x4JJVMOWVEN0WzyxbdcugzKQWjoanwy9f8u0z64tacL2mpYfgB
lXL1PJPi+dnDIqxpOBFsQYcrR5cpM/C2OMWzXb7VBBsUhT4jHDmm6YFyJN3MUz854Fjzn8wSJ7bb
H6n6teh2epDmaW1JulerB6/Lt0iDTD1iuTknhH2fgUoeZG9zB+CT6xgTxzLlmNeLK0cXejjlDccd
2RAYqh8NHRY+gOR1Jbir28l9hMbJe9FBZM95/jujBidmo3ckwBX/ywIMq2jCEf/6SfQW+dhG+jWY
jhGZCFlTom/rEon46iXX1Gm/890n46j2xkzn9wmcCLOlEq5ItydVUJtC/yaklN9UDXBXMoe6c4iq
bnsdrfU0t0injWX4A1/h08+lS4mqXdmzKYP5I6kKUiaLuYgXC0CjIkeM5LD7WtPQhbSo+lv3zu/Q
n9qzfOpH/YSwjYhweACV3ZLf3vnmK13is1iJTx4X86o1HfClxJTNW5y75Tth6FRXtQkrd85vzEUc
K90db1yVvNv7K1EKgzymrT4WGdCu1k4FfdFwP40A1IhBe6z91EPS0/yyMtHhpJtCIfT7Od+8aLS9
qO+9+kpvN+qkAMII70SbkT+JSKApzPWRNN3psGb6HK3NfeUp/5wLk97JspOLa1F9NhLjIkTJ1Rye
NIJaVaapU1pCThut3I9hDb8DySTE0oCpWulUmVt5TRJzEhQcJhVTSBAp1R+SIEKsgLwd8tR0t7kC
BirB1CGucJsnAyhEM8AZv2foKwDEamm8GsNh5n+LjrzP1bbn2bI+F0Mj4LLFAtxfdcN4TkyCFdSu
rbA55g01/Em70NHzHxSFlq5u68KmraEeFKN1LPsqaIR+XRjzia7kHqxX0HbPdp7KYBeOAFeDeooU
Pl+v5sr4zUxsr9A+kLiMQfFiTu7DWlD7TPVZCKYk486rLXewYiZvTIdtht6jdXLaLWyM7ba1hX/0
IecEVlGckWM/UOlkDx111ajXBsSO4ZWmpJga8sZppYIyHSk45uQymf52NVXGpfZz+jUfn8ViN8dZ
ItrIO5wU40pGsdmEjMKfZ/tS2qVJWguaeBNtw7Oq56tEgcnE5AuYNdnMYP+kTQNB3OednoSM5rFA
6mEnfN6kwZGeHJxVPEqMDXUO2wLrniWMgPi4sBn0b9mYD40y0qjw4HRiZUz3hM0Ivc3IHf3OstUK
C0xriEDkr3mKhJO1aO/aBFkiDnrN+tEL+1PXlx5hamLiWADODaEKcWF9Q+dDXl/nd7sN7KGys2ti
sqd4sxCiqPq1JJ6ENwNylqO/Z673aY12RALFm8U3W1GJyUoj+jXJfzlpcjtrBNfo2b2i9Gf+3Zxk
bc3HPQ8hfaW3XHsiSLb1PWvbh2Fw4A8Rde4NFmZTYiIiGqMMr3AFrGJ7KX3rtSrETde6Iqghq3CQ
YqexzIvbd8bNSu5MAEzwTAwtrSzUy0qnJ64NRTyPgAnhcvmVmmS4mfXHrSsAJtRtGVQC1FkDsUsD
G4QQFP3YqL1grWntQwYi/oxJ8zmprUtjANFBsiIDXWCCz5IVgt/2sgp/CrwKK4vwH1uzOq5GWgWe
bK8rursLd+7BEkrcirqgQ9dSJ6op+hxQjPpEopDflh+d0t6NLcmBJ1o/uWbGlcmzwzmXNBbJGvLL
1fheua9vV7ej8B0BC5ImQl4nrYBW+GG5NJgUiYmOwRweK/NJuEKdaMGfzCInT7BqQkfqe14QP40L
iA6OdNuGNUkRKcE+Z5llj6saPrLphqvbmUARkMCVntsGUVWOaLDI8y6UjX+pew2VYh1tmvytaVV3
woNOhjvpRTR8w8jipz83lvPYVejNSkr99uQjd4vpOvnyivkEXCORiqVcKsE8IH3dMOKR5Jg9Qn0z
0J+6Tys75ZMDhhj0bskpqTJyDjlkqpUMVoCN8tWykJZXXYk8jlFM7CRgK+1yu/EgYKEnLUCkCVOn
U7I3/v/RvxEet+aIocAt8OIl00PhiPkkiA8J5zqrKfw27iIPQfVq09OWNTy2Ntln5vhUrekkbanj
vM62q+ScuRZCnAmLmZpiXIc+LbAnQk3swZfWRWNqy76YAGQx/CQ91ZKV6HfjbPGYytd+IcyBih+Y
h8dffKLUgKu7P03RxdrjxrD02CYCmxFTjdGz9cA3szlwPDBtPlo0bwZOu5TjQ9FMF9k447EbmvO8
jlFhrw2lklFe6UgZw6LlMdJqNI4aQNnTuDV/SqNfLtJxSBKlXSBw2o0XaQFzYwu8GXzPJQwLJtuh
O3LTzODYwRzcWAYPCuFJdUQNdxp0ZF7jVI4Hrx7cC+awg1vN/pk4x5tiVF9QbMK8BXXfL8bM9w6g
oMsUyl1ypTXXOCT8OEGmiVfyzfSj1uYmjE5tjUnu7rsScxXxHKqAM08u0nDe49lXzZXXrBTftKX3
I51ogAgT3aPXWd5zR5pzgrQQ8cDnanO21lmTh0meVbFSdeRPLpcbclxOFdRUhUYkOjOkephvZFUx
z9idezZTlrn3aFCna/hEh8nSHhWMIXBR3aWcLeYSe9vp999+yrBvdJPfBGIep1LAjy6JiVeE08w1
/1ljjm0wT1/KxQOmYu2H2cJFVbkFVuJl/E3YCQeRcV6d9bgtGsdA8iK34WZsyqM3uVfkAH1S06TQ
pYqXtu6uhqrk1xn5CU356hlsJqXdXc+w6nLaX7tujlJrYpKQJFYygxi5rsWSwSHl+k0dKdc75x6W
anLb0gEEAzjHJUJnwiWq+TjjyRyO+84jx9rmC0nm8ZDZDN6J1aHe41DEco3iuGFMjuaBRq8dEQlv
yGnK4pfaqtgs6ITttj6vsE2jYhfCiqw9kG/hhlBcL4tjq3CbDWa8mxKHjp7D191jbXBgyaXVgKm3
FL7JBtgKHqDJ9K+0teqkr2YPR7oJpgQryIZALijsviPwZgl0U4vd2ngqfSO9ZMKBqjmNfajrFHwg
g15mV/4ZHOuV+QhOHeT1YsaI5jtoYCden8kAYYYMivuk+i5Tsqoh/obuvM7hnlLH9JFxqJBYma0f
ztSOUSI/GmodcafTsZY7P8+0BS1P9zLOePlq9rU8Hr6vk52yjRaFo/0ocASWUkH8SaYjhPzHrE5+
tBVUbl/WbmCL9NBrI+R+MVzq1aPQIUkVLXIalSZZz321oCvp3TSWuzVk/z06a2RP6oLiWMbH2ejk
0Te6Z+x39YVWL72ayLnpW6yHRTIk4WqNVyAhcghYosCRYjKC2GOhl5tMuAyRYEvHeZKRela3LAA1
sBErBcy8uj6PGg8mme/nRmM8Oe+6154xj+Y/EhYYdWvzCAStPS/Ze19LeZ3WKnaG7iiWCqZON0tO
kvVSEZbpF69O9zyuqJ0A+Ty4xsyQRQ+2xm7O1by8JluCiJvw4HPTaVG/gBTffQdJ2r/RU+aI5SXG
zq7/1fXglwE4BIUcbrZE+8T2Wgf9TC7soIO2m3OcqSqB2Z26PXiG5lTucE0lT8zEO/rx4VdHN9ba
s7oAwqo4FiZITwUHntCZn3QCQfSrb/n6BYG5D4c8al0mf/mon6vBp6n0k2Op49UUFnoGL8lvWMcU
YSN5p0pX3A7t8Gr28luAmQwdU7N5OkznnJV2ZBNMf22iSt4MeatV6qlJQGj76Jvy7ZdpN2RWk+VS
JuZ2uzWKCPqGBIR5Ng6esm7JU11iEqs2pnWOj94YxQIhVl/1usqTFxQHN7FRljiIl1fQcF0B0bnD
m9VZ9fW4UOqRD0z5Q2RtabMsqKfsUOobIbFQyhzxvlidDuRxQ3/ND3Qo6+0O9gYTSV/7GqgVADsq
djYNqWhkZYfttBdMHVLU0ic7t+qmN/0mAXodwGkO6cqYCujkNhUtDFFqmSuCl++GrUyhZHIQ0ZSz
4Pd18rYsHZbK+AgDd+8SCGhKSlrvCn6vBWCcdRGvOZVCICWGzdKafjHLmuHW2+tR1+HATFBa4JMi
X66HBw28A00E6LmmwlLrFEiQtTteReqklfE6z683D97RcfIqtpThh+Dyqu274RcIO2Ndg44kQMgd
2IYtezkLgteaeXsm0oVx0DScrWQXdU88FSJN0mgTOS0cfcEwYBhu9A+R1FDifFxH85gTO+JQI9Vc
wK2RR9pas40wmbcu7fQIw/qgzxDVpmLxYlKzWyaw+JESOfPKqvJYlEwT3Xkrj7kzANVn444AR90w
tmhgts+fmq9S8s22i7kr3VcXTvnSWFqMOP+bxorT2jIBfeTaMfeXb7a/1RNOjyiV3FWqzbkCLI6m
vrDFC8DCdcKLMpQDtplkiZnmemdIaI9jN/DPwDntfefJHtwvLhEmCZNcr1yRfvtz/2vyPPucCdhg
rFSYpWFGan8cz2Us2byS1kV8QfKi+vxbadpvE8x9qCVJc3DU1bq44zHlP4MvEtWTNdjbQXrIYbjn
sHV7tN5tzeCPbII0SAwGXelKCdce8okl4wjM/dDopD/Dc70ytp3rtDgxApCPuqNLEPjwHJ64GTZb
kjXWs7kSw+Cu1e1oIAPyWnB81qNDLxK2PKnT8Lzl00HKwr9wqh21TP5JZ/lYdvtqmnTsg5cI4rc8
9UM+341K0u4wa+avjDCHDuhyW/MDlcDSQg8ZVCK373K9dXsyio1y5OqrjClICSxNnfaVF4l6oPxJ
94ZtEVhHq5SLTyI7jAyAMOFyKO12CCeXlUXvr05k9NavAS8fPRcnElf1MCU3tV//bCofSIB1vlem
EUmb78NQk6jU4r41+/ZgSu1YbxiOjZyhY28y7hsa8huX5aD3qX9tTbUfGR0fvV5ep6FjgTjINBQj
+rCKVyU0R3XQJzfu1+G71NqXKmlPhZ+nz86SXsw7nfQL/9vtwOosyTOjnSc0GaTHz8YjaW5vhLDm
cbvnNJvLZeW5Be0c5Kup47vUMYjP5q2+/HZh4IeOsVsT/CSaptgvbT758lGzKDZ6QOC+pjNdHYj1
WL+sdaAfZnbfetbLIOxbkWzOhUXGOeFtCPMGoWORnxY3T3HEVKAD9lK13/iSnYEDo1J3hZz/eESt
YUQwVJTMw6NtxiXxN+xDpteh5/0m/juepXyWIIuClb+GINc8XCTwFGaPlsnNVZhtnIrVQkYcZ4sf
sSrtw6bq08hXerw4jDo9SehuZ4f8qiAkjPlgWKUW6DZ0yy73nlqnZ9ACUl66/RjCoMIdn3R+MElX
j0gPeyRPV1zP3Get5L7s5lqP7Uq9Jkeh5G9FchucZDIVRDHNhzyDzK6S6qlb4MVajLtCAtBCYyEj
wLHbF7Nwsfs4FVdAQ5Rwp2EqKj5F71MUtRw22opEphyXI63iivWSKLcuZ5mP8onn0xnBvC9GnDC7
oqDp72uh6ngw9STsneqViat1FG7KcNR2CVmgAQ+T5rtkZnwiA6IKZhq0QLTtYYPDBkQkEBkj8bzh
0Ru06Q6WhButLsPLCtEzbQO48qkWHy4lXWRVPReuT7nC4dYxDJne7Jkzf3I1KOta/u1sbA/sdoaN
3FZXzIIoFXuPC5nmeEvZlrKWOzuDuGor9lTAj/goBElM6dhdWahTWDcWKbtqT8ZGp08hfJkLP/rX
SuofIbBNUOe0QjDxZArf3jaH2C6BrzQbw+JhRnpR1vdso0mKqGy2T8r6M1tCxGXZ8W85J9H453GZ
oWZLplZ5tCra2ZGeNhCXasZev04z/9qM/ZD+wbY0FxKFYoGj1kNXaJc06ZldrDJay/wCpobFr1nc
cRxEBbaxUG+2iu+Op1IhDXDJKWMUcMJVI+zUP/a29krE0ZfNtJkhgU9q+ai9kQVEdJP3MmrJnVcn
I9Ii/VCBGiJPhXVZD0wq7hYw7mU7si/yUTs07nAtuW4zrW1O9JVXGek8DBPh7VLhh3ynm9PmUbaO
Xwvb5JoZ1rx+GwOnSC9oHJbFZuFGa9ub5r7LvhFlOuPwxt7Zbd1bs40vSW5eeX32J/fFq7uCCx0F
0BK/m89dg+1X6+poXowq6jabqLm+CV2Z0LVB+SNj6axPmh+wjaRGcc8It28Wy65D4egXXrosHKac
16UhBjXN1Ssj6AcQH3cLs/FAn18SzIhRwmGM/bKgEFioE6rEjxmD+kdvzyxdmi/Hzi8IAnjVXRew
MS9en63H0RueJgrPuuQW36bCjxl8vH/onobNdbGOXlER0dBOaPn1/DlrkofV6T6yHkdTDk06cPBx
oD4aUetZ4oHVnRMg8qdvqpeFvyusSMrtzV4rWqXG+5pqmnE7ncgd8r+7iZR4Q732KjHiMrPeWk6R
WAycSUmX3HW7E502OjUeIAJ40UQjnhsN7eEEqi5Is/I1UVV78Zo/Pb1/uHXPerUhHczrX/rUIejz
7GuISc+Gr72hPru0k/CJ6+RgrhUD9gla9cmriBZu1I3odedEjuAQQde4qXhkpu55IhAqYMeLdr7A
rMDXGTaM0wvrgSGXc0nIfsXIqUjLnHqsx6tkZAMlzBt/hnVGypD7jyJnamaWJCePU4HMYsB6xxs+
a9VTLvofL011oOxDTBLSUdYMHQiy6Q5VwePWMO5FRkZuh9Mf08V2GEjmXNFiC/xte3DXiae2JstH
zB92IapY15orozTwlhXUp82avzfF8DAR8Ue0LGmKWkKCAmn1oVr/am3SyAQHxrFjha7ZW/sqDtHA
2j8Z+mOHb9+u+9Og6l+qKiK6DpPjOLlaUU6Hfs/352XUHn3DVGffSQWj4frntppeCK6vGRVV4JDq
meOQdmABTxvk3nQugFA+N7p+1KsVdWFNQAArJ8PoPkDyMt2u4Srbdo+5G2923RhrMIvtS8jviVUH
eQ+UUQSvybF9yp0pbnNkHhWNQEIHoBmPfQJfllkvlYZD2bewLvSIIKLNA/C2zxWz76IWU8BUgWuh
yBgOruX9pqDz0QE57o1dV/fo4FD1CFrVfg3oAY5ydI++BP4wDs5p09mVrBRcdZK95a2iY2Ru5Vsl
8zfXrePSPNed+3s06M96Y/uw3UOV9F+ez6SqhRMUqWK9Rh5DOh5ccZL5mGeX2vor7Vf9ULA47Cb/
ekyGlpsazaulVbfF4l6ZafOUw1oFU0iA0bBHjzMuOVlOBvo7o11ozZIkMROTfYsYqj/mJh+tAZiK
vQ1lD39eW6dXFuS+AnQySo7uZcocWKMa1xme/I0LwnZxRqaTe1HtdwZDuaHCYndhv1AVyhiX/LrT
Us7LWDJgaOE2FIhIigL/pZ0AOzQ4aaJsmlByqP5YIOM/QDN9cKxFBzsuDhoyfL7kO9X0jGZHpnaq
+ViH3GDrwzlW5vLX6MAe5g4uoh5zjMEgbWLy3avKvFk13jObyUhbeuj6vWeRfanCeCR2euBoGXjk
BOPPZgHgPbo/UiZ5qDnz21DzW0/c7Yp+8uDU+cdjVXmUaq752K5a6BALzWRMvU36+Gubc2QQL8g2
m4qgJ2PCb6Md9K3M4kbVdTy2tMMjyOiEmZnJ9qj3rFPpQ25qTS3MOuUG0ludOPN1Os7xd0UsGmoW
CpRuGD5TYIwHZGE8rt/uxEioH1zrdqPdyVR+7cj5QiGuc38NdiyJ2Sty/SP1iyqwNeNnLsjKsWex
hJuX/hk0oJjUxWwN/JpDbGc8rmtycJfmbTXyH31EFeMOFj7MGo1i2f9h1uNM5WOn55diof6zPO5x
aHOHxkOksJHgHRpsPwN9rN8BnT5YxnRwpjyLx471AZhFiiMriSfj1+Z5pKKb45XTljuJg6lX6rOu
EUjwRjp1Uc0lDgrxoyfr8FZsUGxjlezwD1KCMrJ6QoBTe0jKy5iXb11B+cDe4LktNg0NEsLjBRsc
8xgmtpQX0nFTuIjvpruWB88pfpM8XYfZnnfWLC+617L04fDGRsyxWfVaqPK6CWvbgO1QM1Zo2MRT
bJVF2ApgoGZGXsD9T4N6c8xhbg42UrjRzF8nkzjkkdyKablKBmMBaEbu0uR3r/0GT5PxdhlpkBOD
GiGBIJSDqt2MWtqo/RX5Q0b2m1Fgmtry8T6dmNK7xXYsuulpAbQVLeZEOkbBG1Brit9RPehLe1jB
e4auVsDIaMafxHfZPyLoOSvPPOqZ4oREShaJdX0HP3+ll+61x4e5WcDlRGnuvo+maI9ju150zz4a
y7fXWCBsZfLZbRYsG7/pIn0zb9PK9OJ5cj3S5ajrQeM8irWn+lu/4NmZzNT54SaGkotnUlsDxHSp
4cNFdlY4EwIRNY4/hAvITBaRy6chYVMDff+YdYeoHOSVIWO1A/fmGuaC+gq7S6zlarpfp4dG74fY
TNwkwIXxZQwdgd2fmbOo0CQHkRNvRcIwD8xv2EtVDRq7HMlAYyCdIkA62zd4DOIy8NHkj+PIQSnf
mcfV5kfN7abeF+h7mN0eUC4+NWMoLkr3tvuarKh78rIeGsN48XRPkmU214B6SQeu7JIVmG6h2pwv
leq1s+HjTZBzfmf4tmISjEInzVnzVJW6dD0TW1Ke7uA9PxXEjZr1pr0DJXhoSnnc7K2NzK1g04Xb
KbFld7sV/XUmuL8n23/3EocAiKxFlkdTc8Crftb7bs9dMA9VZ4//w9V57baubNv2iwgwFcOrJVI5
ONvzhbBnYCaLoZi+/jR64eIc3IctWLbX3LJEVo0ao/fWDyb9J/q6KIsFlvbJI264auHyxHpV0QIv
ndtkW+5DajwaGr1RO55jBu2kjdV8sNgOu/OSzVf0yvljV68cGwF/3rBPid/BB9RJAm2Xd62hZaYn
c8xHjkQrcujLRtPy16UsnzLtOSH1ZegT6nWPrq6XWkddZIh6XPdSLaO2qVMkGLkQT8WU+UTEII9Q
dPOHOW4PRMhLRHMLnCHhOWzekEaAqd8md/5VKHLGTAyLKlveu9FvCKuj9w544NCn5jcw561sI3Pv
eNqpbuiwWllhbbAwfQkdmxzJKPqmGeMnRVO41caACx85YHVuFhJEWUCTk53/HgYW+MYtbi4+Hdbg
TAedMPfb1VVv3lF+RgENwsNi5cmmBcc/+1DM0v4o5DBsGDvfUPCvPVeIL5mgxyn4CzNW0jG6GVqG
Drzx4IrgWq+XQl2qqb+g9EbvYpeEk/i7OplJUBYVVj573+XDRffAw6ul2YvRfYR0TtWXW/lRb9vQ
6Jdbq7X6KZ1L9eDSkaeujI6lnFwYjczVZRNYtL1oKJB+gdrRf86iXxMRTsdyX7btQU/jl4bQEYst
iWAKn/4qY49WLftmiVELzOJeWeVJmv3BQH81ZzM5ZkMYRd28w5PXHHyNvlmfi/eS5v9DDgvh2ENr
3jcQDSZIfGPpqaCUqfVqmA0qFYjX/3IZ2o76oG0J9xZLwmmcKNWGkWw5P423eoZx0kR3QjokkdtV
39zbqTH3hpaGoPHtIB0bdCmUVtvS5sSX0KOVxBEwL0OY7Ivo97QsRzWXCYzfKee2SJy9mncu7+xf
rzWevNaGeLN0TwZD3ydl9ZAd4acef55a7PGbibhfapBaO5mxjth7zbpvc9yhsoz0u+063UXqRJp3
0rir9eG/71vuXbpqPrWWh9vFHkBP+1Kdszrbx0td0RqekmfR+Mmzv0JyS8dMd43rij0VVGIAQC3r
q6w5+hjJ7IdifepOehxqsCw3LECaya0GL9nz8wvrtnX9eehJqucPiGl7Mwg6S/VajRFlb5yQspmm
E1pBSz6hQZc2rCFr8mKSt73lDSvaV21WEam5PCsQ7w1RGT+Ovb7pV7dJHo03NnD7mtIreQEMAy/S
UXDV1x+mdlwdMnExK9unqG3Fc+8s9TPUHOa44jmWbM1lk1/zLN1W+EqfLCsynnRZnOxY1FfdSIpD
1NXTJik7e0cMiINYVUz39rlsmYYSZveQ9C6V9ZxUn7TBX4axcbdKRn6oNOaWTFtBp7P8H9j3aW//
uNyRq2XhIuDbVI2cTt060/x5yMeZ6WYjxSHrzM2PI1Mnjfg8rw8/T38eSmVfdHdh5KUreoNZtXFK
4R/9Hi/zw495rGk0xtBu9FuOc/tofpKilD+qyG8fYfH65ANi+zI/Z1O/LT2tVPT8H5O0NdarRh3H
JE8/Up3K0esHdBpdcp+pHAP+7i50xFichMW80Erk91jZ+bXB2fHaGe23Wp+58+JvJ8cfNvaaOTC7
yVvJXOE0rPTpuvWcR/Ta609+Hpqus09Fod5R55L9VtUvs6JJY3iO9dYUabXtGf3dCzmucD2dQMGl
2AwecjsMYHVo0xRYmxZvJM2jMcNEB7tpaOYHwFsL2TbVmmFA98C+2Td3zTjALNcHHIIgezW6dcI0
ZZ2cpLVwvqk/XmLRQhY0LlyzeUnXnHTDJTm4UxnRdMo/rYGaHbSmfk6S8CcO/Oehy2uiAUgcVmvw
30TiV2t6KYEAPalxmWZ/FtUOJ+D8C5OgFlYY7f77dk59B0T+SWj6Y2sU5j2daUb5E2ykAUU06WLc
U+izCBlubC4YjBgbQnPbV68GGqflYF9lniBeyJHLLPkG9Xh8bqoy//Cjo4dB66DXTfGWyao9DBhn
nrQlPWESHGlsawxU3EkeCmcMG19kkPUjN0yUNTEilFSPDEnZE5DSoAkdN3nSvRvkTf2jT9uOGJhG
vWQLMNzhtJYFQEzKhTaRM97yxvlLs8Im06WDEWtUGkoC7jTqLfFM86SwDfXsZqW81XIiQlEZp/8T
YfPz3MptzOgzeRNelvu7KXonTNl85pSfvJqTh81bj25wuqrwJ6q08HAvj2NrHezqliTjH7sx45M3
TCqAbFoeZd3/1nVmPXlHdQhmwDLPs3opfUetHhVKebdvQrOtZ8JYRXY2p35Xuva9Y0cF5OtYO/69
bm+rUT2jDCRZzwwLG5D+z0M+V8l/X1X1+IdUhWbvdAZso7xJv/FmoStlbX0iLcE4Dj0ZqXFlxfeC
DiLT8a8R/cwf3a9YSmnrPDvIEneOoQ87HLHZ/mcdNl2vPMa4xh5aMsLDCvN3oKXxNW4H8YTbM76j
4P87IV65jknvB/D5Qw0B38ntWKF1f3A4T7g7KtVyp82c39JpQPFa6xExbiwO47oqLCMfIqP30ECR
I3Qa7Lgz2kdXtMRqTH53BBeAvjRr38xKIGLyKeiJb0o/Ij0hzz1pxp3mDOmHm3qfoqjLUHQmxzc5
d6e4lN3JWr9KGpLS8QTcY477zKoJP3STfofc3g59F+1hN0MRyT3miKofdfSKVvn082C59jvB8TRh
1m/hI+J2jpNtxtL33y/gYlhIiP/dRRaTVHbtqyZ3Y+92t5+AYCfVvH2U239lUx21sv5dykQxtk7T
1z6ZVgbC8NRq8fRg8p+cNCz4W6/NJqoDGkOj1K1v3Wai4BbGH7Emv1Vpjoi9sae7ncvlOsxMZnR/
5TjN7dYvpiFoMvtfYfoFxEcGihsoc90m6gsqXbd1NnjBkksrIzrsDO3Cjv2dXq51lfqgX6r1wczp
VUFW5Et7rJIQi57131O/VFXIXNNBlIHvfVhkwki7Ko6DWE1XroTWZGRocJpopxF9vKlaD8XOmmQB
1T95NhFCPxB3x/jNjtPnYSaa4udXBuUW59RBpcLlUDvv9E7fa8/svmuvfqmNU8YQ4OKs0bSW3Rhk
v4IQ8gmSAe5YM8oXdHV+Vjk0E+gp2hDK4ZDL5MnsCaOAruiAAfdXXIMF9LK7j0kxn2iUjzCTurE7
//flOA1hbkwWnsgE/ZnKjbfSnY39knTT1qipyckJ1IKqRFMsC2FQD5BYHLFu5hYlVkVmkN+5Twwm
MlxgzA6rknZp57vMigpGx6nIAuo953mmTXNF/XchvVfuWK/tTWzm6i6m7Djq7AhDP+6LQdRBXmtJ
YOmfetaq673nxrg67DlkkbbfWW9q5CKTMd94njonI545IXTY4RxxXH96s4i12+cFBmvDLF4RhGij
ds+0GcZmNZM9NynUfhw4A6vCpu1z+92VMiBtC/q7PRPs2VVIZLqkOZaM9KGY90dief8CLWak61j6
CTW8DnYbvYRhl9dBm0oyTKlM8qwldhC9HbRMY1fHKj3/PJhadRoI8thlLDEMd6IuJOHqwyhadjm0
cHRv6ftTPxqwtmms68wqyQSD720sG5amvy3Omt0ypreMEKJDIcRtsRqmzybE8kH3HrqiiIJWR51u
QiR5nMmLtPTxQr067SxnDDK0ySST2nx0rHMW6txRGdlrm/f7EVn8ZxGLcaPpLjo8xrzuhBZxTPso
wFlNlmXt64d6kmLvLbK7EmENB7CY85dkXFtphSGulUJnq2nTe0Vr5Luyzf++WL+j1TRB0xirBsY+
I1zQAO5Rd/kvMOyfFPYzxOpoJftlLICj4MxzBy9+6NY8Tt/hb2jy6BmRfDh/tELKDwmR8dRxmt44
kjzAydYPA3ZR4gFRojeVR2ZH5r6rmNYApwBCOyw5EQXVKjC5OaAIY72J+0I8T8bEDmkcbQFiNO/c
NxvbGCdI99ly0pKGDbOI0mjkHZveZ5fR+1yj43rH7G+yxwfHVfj884Bb5XHMNfsEr8lDXxgjyP7/
isefCvLne0gmXQQHf5uBwFrcnLgR07z8nQ/enmC2POzbsQ8tyIojcS5vyaos9g3eZTaR6Jz2hmuF
iQl0wlkPAAPLxZWA2m/TqPlYV2TBz8NPuDGZLxtrsMbbNLckvtscgvy5EXcNAk/g1+bJMNzk1M5k
U8dO1m4q+nrMl8p+P69LlqFV6sL6JzAwHBO9P49q4BzCHO2axIlx8dHoRHBjfmVLB2eOj4UoKa/b
E2Q/b1ME6L8awzg4Re6/ll22HEh++65EfTEzdmF9GIyb6WkMrxMaGATgXvHA+rt5Whh/VaYeFI4i
Y4ksTW7GJj78VJZSS6ZbBkuAm23k/1jRA3TQx9+BPBBPMnbRQ7xmv5bIjg69TqvVVHPPQQiTz9xK
SrAVhpRz/Q1GQvIKOc4PXa3Xl75t6osgB123m/n488zI1dHXi/wyN8+0aNx7pszoUXM1cr29bzP1
XWYAC4NEkRn3FuRk4OfK2Tbr05/v+QNbxjispuR55W0VsjFOKuv5kuPKlzTnamcz0Dr/PNSOUx9H
XkGSeM25629a0lDcocY4zao3UD0JAy2rN518yQC2gZ219UDMHdAMce3LaAIUqObqnbeHeXg9/0qz
RHCXFtUhGkaGoQ7D5NFZ3WFOLRDB9u5L5sCDpqP3i4MPrG5voLdSIBUC/BVfUj3PRtjfSXJxIZCV
3Zh+Vi3uCt2oEGvq5a4nTmnfmk73LHWTOzZX5lZIBEJa7ZXnVNrHCc8dM0nv3C9OThTVYiVh2k2Y
aSDb3pbuFOGcfLMarN1rFHhnYe6KpTMfEjHZj470X9OfcKhk8TEzK+f6Xvo+oglDMHhchDNe6Blf
5z7Frq6csdjnkfsXRWIVKis2TxjaPhAiIdkohixExMZxdYD1KAgcfJjtqDl0Cqt46xU4WQ3LdMJS
XMkEW/7ahWD6PcXplXelZzze6HsssPfKteMLGdBVuERGFdToMsKElPVTg8OEVo2/0P3nzbd6pvX+
bKlbzkTq5g7Zkz0q9VXL6GrMufwlDGKEcKDZT5NNtmpezPOZTO0FGoAwdzGYWo64Ut/FcEvCevTV
7ecr6DzDLfGXF2xo47FuaHe6TgYTYF33usUcz2X7EaW5fW1oAe6FM/yLM5799AJ+vj+MutgliYPn
ea6IfK6RM+lEX6ESWVMdUflUHUa9//cjbRz8QAeZgrPdNY82QrwfMoq2xqf/fGWl1rCDxPDWyXg+
/e/DMsj/+7TLBYdIBb3nv19JUUcRlAhaeO1V/Ly0n1fqrGOSJEFs8/MDlVIMGsacnUYCL5t6GX4Z
FutUjsGKYU+e7mJnSU5R289n5bSM+HHzoICaH5cimh5JPd8CnE9uUT/IdLN81U3fPMYmP58swVup
AXxef1GsKOIOR1IoXDM/ekDoNlZybxjUn+v1Ia1cRHH/+7xEAeg7xU3DDP9lQAjF+9F2j71Pd3Ma
OokyFwXWkiwBOL4/umG/kC/IO8A2Spb6eCAB4ROdDGZ9G20KyfPuJrOxxltZyOXMKu0L8k3MNA1p
Hhw0x3rOeJVx/KjMZHjptOlXyoiibyNUgk0Ys6FdXOF/MG7XdskU9NK1L76TxTugRt7GhlXLuHoj
7Vzbl8VkvMzmgO+NAXJT2ijjpsIJR1mfOd+spVjGsSyvloMx8s57dv1rrCa4UZw79nHfIyh3WuNh
ivvvOiLVu8qU2OBtOehm4QWbUkNQjXInxcejqZNeUy36HmJoPV2iswVX7OxPLcftMj+xo0fQ++I9
htu3yEVqAj9EbMeUwnUc5TFv47vssIpLI9G2Jn2/pCFnWWKsK/U0VA2iSn2CwtC6SRfY0rs1zgJE
pibBxl3ePcE4UFjMB7P2SJvtn6Uz0LYLsjdEH7/JsjBY86ft3Cs0lG6fb614ahj8txNHCkL17MnH
gOOC3Ua22tOP22B8JZ8WLU4bUt0gRU/wlmsMtLPiWCREzvSrmSup6rsyylPS0aWEn9sF0mz2VZx/
u6q7k0/Ta5kP2b15T3EIP+pdeen94eKJxt0MDj0rtjD8EFp9aGg+ABJAq6Sih3bGsY8sfUC1pY+v
ah2h2B0yIJM6atsVZMBkizgyPV0eYgSC62F9ozfz+MLB8R5D1lu7Z3TU9fHZrpmjtEaKmUfz9X4/
UX3E01lkqJiwoHqndGHHEhqttLbog6W1kfepwrrk6Xtbl2/N4tGX0FGnNboIuhSmrRPHT03DYBfg
+NpOOtGHvqkIv0BteOPRK9nOcclAd5ztgKV7vTotiN/9sI2cvtxzitGDpjb+NmLnCKRkU9db57qs
DktTMdKGd0Wkjbx3JZJoLe4vUdf+rrv0S8PeuFHxWO2JLbA5gMceguWJtMPW+Z6yFLPC0LbBMI8t
/rMMZHoaogBe82vK3/Hin5RMUfSji0QNGWFrSJAFlDlX42J6cPb/OcP8lw2eloEp/sqvpvQ+Jrpk
eKHovbezQ947AZx5hIwK8yu7kb1g1moyjsQOr1L/jGPoGTgF7oqBCdr58hfozxmF5xhMhMMzDm2n
DYKi6IBgJdAa9adRunxkeMo/OM8nlB8byiQPMwBA26ZZCKLnCqq07Kg1rXtQBerNiuCfltsftW0s
wC2Mczk81B7BogjnCfloQDPn5GCnFqKQ1an86o3m45TrBEenzedQzdnGMoCO2H1E8l+EhDJSYWV6
3hV2IrNH5eDpMv3QlPpvv6elwWiY89VYQNUkZRnrfRkucR6o1rgmfJCBViYZGdsasakP8BSU6L7y
BhwhMnY0L8t7a9Y7KOq0Tt6GShR7dIY+IiNpB76qnsUoukOZxdd8aCCqDHLadjYjcjdnFEg/dSsL
m3WRhF4zInRhdLZ1NH3YvTr5Q7kb2/owdCXbf18aaECG9oG0S3MXoSHIfNRfujcCBkay/Bgf7D4p
d6lG5lIzTAuwtORfhF3qiGSq2qoOw7A3VsGQ6NYh15F3cGgLaNBZYTySrqV6bL2F9ZJMi8Z81AnN
ukVBk5gqcKYB86vOIZ94SWn7l2HQds60RrX3Y0pjKLo3ZF+urh+B7I2JCafV6+y9aBFV8TOkDRzr
fofzz3+bR1WSUo3XyyNd0fHBvusczzr/ZDt2v487DMA1M3DubDbxVIPCTUS5LOLlaMTJoRiRFhgG
3InJpfyY2koHGJCgUJpReAtA7140fiGagfbu2Y/SkhtCfX1mTT0uBJOZHa6S6CHqPch/GhHtZcfJ
FVuAQn41TyYyKavJ9oVpFTjPWBBReSEAxLecIRtgGWPFoLp0UpC1JReEy5mEm2TGPzDH/anvBanS
RXQx1RBmsxHEpiIX2aIfqPHX2hJMRFNfo3y0t4YrptCszAq+U4rjcW3pDzWzoaKzcHqPTHKdoueE
zOBuw3KBx4N6Am0lXjmFQsmJ82MyyObM8O6jn4fTXEVaqPXyy2MW01SsdeueuM1pcWu4TZljtzES
PwjT1meZZ4/EADPHXjyNmuC7tx0GOJJgT1eq72hEeV3O1YmpOYHs3bPlpUdbI0dmEHYTzv0RpymK
UjK8NzBC/JPfqpe8dD/qOQElOrxIMmqRugiURIXLmKiXj96ymMGiMY0aSvmviIogy7QoyI3BZKHb
NtqM27DFaEFLaF9WEAcYFlPTzetwhGMO+b63fnQH3JONHnr5qqPIHKAOpmHcBfJYouKW7ZKODE2z
KSQOHReDne382sAHy7LM4V5jV8LpSdhW2VVNYDZRcTLSP7OFEkfD0TGsYdwkGTCBx/ZRLzrPnHvJ
yrtNR8Mi3BfLXNxg6seXGc5iRghHwVz5nHFaRK1lz0jVRlGPPL+1AunE70WChjb2XlONqnSid8Zt
Ek2HKuZDoRzrJqaldUJaQ0E5mfk4g+3c+psK+k5XmUzRJTtR6jobPUkQf0O9Zft76pqWE22KZ6IU
AfAwRGCwWnUaMgwC0JunXtMgCE5UkBrNIa/HmHvRoDFegPDRxncyotv3ziSsV9nPidIYZw8aihXN
wjMa35LSWNjJ5pOqUDCLjBm6N/eXyi7lhXpU4GP0u4OGnUrDtohWdx2WfltjRskBYQdwh4oo+etv
qS/ysTEw6PXZAPMjJspirGhkFlUZDOv52Ip6+AqOF5AJitnTnL791HjK+/46iM44xNb0q4V1rHLf
2ruJ8ct5NsGi3d3JR/XgwDLiTMrOYzwuyM23biMetdx8mMpFMJYFUZGeTbnkx4YwOaQLaWDROtsU
kVgd9dgrE6XfYbPs5VfvtNqNzRj3pYAFQNY8Ez2OBbJ1dqjOUb7dQbqaW2TLrBTRm+zH09y49hFO
NEl2RvebW+nPkH/kXt8GhQbgOB4BKMC8vhaIOLHKbbJoUNwMHQ5gk2ZvWbdMrfNg8eHmG2ibt7an
dO7CiSgWmqHj6P8zK+297PD+t3Y3byY7WrFPjIMGQYsWr6O/VabCTtN151Slats6asAsN/wbWA1O
BVomaQ0ABHSm72OMnl3rUFgp61j35m6p9OdRsEw5UeStMCA3IMMe7RXjQcvyWrw3xsbKkZWhzLZ2
GsI835lQJEMYQ5FWhXVe2SdpZ19EQ4csy8Eyc0Sx9Y/eBHOR2bcoS95wRGehWOE8ut1tky7fs/Qj
JHMYCtmY1TSB0WsObdIy1/4L6F4aBQaHJruI2zCdCX6IteQ4++yrPcYI0rGX33LxkF60TJhTz/xC
Lmg8DJW66XPiYsACIehAAC/GwMuYRWo62uBpeBoL7kynJH2R6siDXZD6r77YsFNJimNEgcnXUAik
zNnwNkbFvirr6VDUwy+v6zctNN+Ykc6G41XDC0FzHpX2AelPSeg5cDxk4p9SfUKKXI2T/M3uEtER
GcxT1cEnak2JMA1xJ9i0hXW4tnblsERkOC/P6F8Q3aX+R+Zp//pqqcMs9cDPQL2OMgQfMvM+Zyfn
yFU+OVGyqmhTzF95cWit4jb43T+au68JqydmxCgKm1Mra42YadAThfwElr0fxLL3Bx9+h1DEZ0gq
D316GuTSh11ZH4uU/F01pztY0kaIBaDEvodQJEcP5CbOV4rKcFtECY2P4VUt4EllbLVoEgBJqjgR
5wURayxbLDBtAeN4rr8KCwMnwYbvIwwUmUDQfiWk+lTNCBNn7ehVB63xjJ3t1iY+kfp9do3HBs/I
gLby1C/5B+w9g5MHg0x/XtoHsxF8lEaNRw7vHF36ZWsSqMVt0zmIkr2czyjxLt1Q3RrNwcriyFdq
mDDSeiZvrsdtyydH0PYr5Kxx5fV9oQwwn+x0+I41HLy6i4wytVjAWSEPxeC0ABOibquvNbEppPXo
Vt6n15UoE7tbWva078s+2tXEi2+goPxypj86feXMcN4zA/ur5XvfbS23YHd/2FYvY0M6EffGi2eM
/QG3IcODEUvY4qy3Qhd0A0dUrbQOnj4/A1B4AHZ7j9hrN9mqOhx7a5M68bPAQYycC5CgkSOi5qQi
eySKxKpm29EaRVhTNBcu1BM7RufaDu1OEa2KowW/A9JTPIUZTpIe49IQEx469O4/Y/GOsyqelSQ0
2evElfjuk0FXEQt0DCYOyDfgHefsnHi/QsW06SFjkwOBwelQE9T4Pkpfs1ZY52s7HAwOMSqvySoS
MsBL/qx5OOywlzF9R9HX0pulctPhExhImEwLakmdIsGid+hkw7j1SiT/GH5LH+qIFmFlHacT1pUt
n/5n6sOfmVT2palmF8XQBV0MaQwWXhkKBi55lCi4UFDL5ZsTLolN0cJ/3xZHh0av2sZ8IGRHPega
7luRfo09vpM8PSYdSX8N5xVX6xClFvlvCD/eg4Q4J5vk6vdnbu6dq+pPU+HcYop6Jwfzyy8Mzoo9
alm1hEuLyJ1ZxXc5Ncc4V+fOVmSLdcMFCgY1stk8L5od2FqNdtwY3mPcKA9zFv1Ll2mfJ6xNnsnF
gs8YuviD68r30bcvkUnBnhg2C+V0VoMdh/bYrWvzbzdJg0GeF+1Zb2kVmWZFUY+ofMqf5OifCys6
LgOwTqHql064b2WH2GeZKF3XV90U/asDEKGknZT+pj3uIE0yoT5p9ZucONY09qumejyHNe0SUx93
hj8QqLoMO9AhjIzivkYA89BPzD88s3pK5nncsj8cIYcHjX3wqZNiPt2tjohhP/fLm1G2VaizT+Ld
s8rHmXkdd34gm6F8mNcFBDJMRqlgP1gt2XkVioRQ4qyHaQeDTS+w1lXiVUtwftJCe/B7cloaVuyz
AmtpVXANXZ0qbW7oTJarJ6zA2nmxtb4nzgXLeB9LGs+uvE8+WtSmUV8y0d7pCjRhVE86M1frj+O+
oNgHOKD4lDBeGMG6WlSwx0CHx+1G4Z1bbVQVKt3E7va0U2/oif6sepsYokRYWQI0nobE0R3igHrD
RDyBkbGdnLdFqRf0HQDT3IrIIBJ1k+gWN+xHrv5tJf/cuMu2qqV5npTJNWcMDITkg+n1uCmz62iq
MxyLV0vXiP2anI3pcjthOFr7M/5vrcXEmbX43VrcxXBrTQaUHvQ5ZnKu4XDZG+mjhQeI3sK482b9
23b6lwm3A6lDWkbPWLPrpySGnZInCardCsKG3pbfntb5+7ESJiuh8a2ljGZyxsxbMfOX+qP9hzaM
fIgsXERR1pJLyMHRZU7DpeTzNtQj+w0VaKU9JRWbIBqdOrA4DjwYxjIDF8OMOGzKXkvRCEcfpo5D
IW4xzEhXBBFy6xt147GohsvQ2HutJPWi8A+eS+9cjp9lq99MZJJb5JJXcBZ3S81bOksvto8zLoUj
wnGZbHcxYHV0NGpDAw6g6ZWsfaBDNp3DkNKpkGr1lhn+MWExBp4FFaYpUC6rmUA8ykxzQX7iGu01
dUCKubHazwXVOzXkjJdZ+huDvKq0ZVpJb9qZUDJSPL4scfUHowrN0WzAfFYYFDjM93sAXTasL4qx
4q9YxJdR9C8c6mAxjNkWbuk5ajsMxhpOHofDH17dFkIIV71Gm/ahLLnNdHBLM8l114JDUc38AsCa
NCzefVejZ+bucOf5eDvuha79W6qnHILlbrQRF3tjSj+155QntewxQ0Iwez1NAmcgbGm2t11l3V1Z
/WZYILdiSJ5j5IsxYHIWoTTolyR+8L3YOnRwVrLOfW9V/kui35sZaG5L17wYM8NmNQTFeEmx7I4j
ICH4Sn7Q1qBvPGRK+oQeOMWODWIOIuQsIyqe5KXzhb3RK27EenCpZpwn0xRJ0CooDYmXvqVRlZ/6
WsjQT+GD6qNLN7G5pX5EuGRczkG+cEEWxHmMEY6OGQBJ1Wi/mYBK/vm9loh95ffJpRElH0nEfpxG
4xaaHhObudjYYxRMC/ccBcNh8WPmSZrHzDBX73pZx2fUVCCsqF4gDRor70dMpv3QMCpvXe3uoDw4
IrNe0ZQdq7hK/Y3lv6V0pAJwJtVDvfJ6Gv8zaZHdcnCglT2Jv6j4FwI9Bw7rjh+iMCLhU5ehJmW3
cRaanYuPsXxgmgRwwuBXW//LJj3TSus77PUGsziKaeC2EC2x7wWs8fByEJ0WUZnCQWOvx4e1N41h
3+BC2uRuhMlaPy+e+VQBTXiIHX+XoKngZbsjmiJrWOMIyPNEiohHMNkg9mHpczz7IrrxvbQo5FW5
xkAiv+UIQy9gTmltNZ7/B9ETWJimPXEarY5lPb/Q+JP0RM0z6N1PWc2Mt9uDNObhXrfacTQuDfdO
0Xli0y86bLv1du2UPx11ZQXCUOw3KnmL9WNk96/jxNXfFs169V7Jd34TCZi0vnNb5Mg67Mo89S54
fIYHA2dSQPH1VvejDod2DoWzfMS2SWfBicJBiSfXiNH2kX4xlKBAPX04Lpp+0rz2WmkDkXo68+Ns
5sil06VORywZMyX2jLWZgJ7kXjr6dzRwpma5OnILoAW11cVQ9ZOpm/W5HOI9Z/PygRbAzWiyL2E1
TMa0fsXiPGJPkOur7Wl0HnOkCkHvxzoXq7utGchd4R8nmJu177aitvG9ADGSz4ZLzmtrAMaCZSrm
19H1+gN+hAiV2iaDBrPtTIo8VcQs1E5mb4USFwd3AXDNmj6y89K+alm1+nm8CXh1edYVSiBNDVxq
8RS0vmC6O4E8j13AJ2Ve7DPSUNf/tV1+zRrPvOSY9LdLnqM9RqaCud18RBzmIXSffhGTIJg/hiDA
giqxJ0pJ7m1TMKicaFrSMmE9zUURjH1Ly0WD3NV0HE6iPOTstkNPexeL9q/K6qA2QXqy2WT479x1
iJCcSu+zJwf30HYgv0D5PJhaDB3URWFvJf4FNXzCYJlPmpZoaDr4JHRnTd8udd45T68eF3tINrrn
LVSw+LllQjPCjRsO3Qo9O4YKKxzIV4qW/jrjkxKVLkGLde81bPkgSldpkXbse/dkTlMQt/yRuo4F
ITO05dh0FvpSc+f9D3tn1hy3sWXrv3LCzxduJJCYOtrngVUAauQ8WS8IUqIwzzN+/f1Q9umW5BNy
3/cb3lGWRFIqFlGJzL3X+pbVhXe2zXGxjtliJdzr36Sh30xhzyF3uANH3ewj3T4q664XMPriDVjM
r5RuvHWmOHOXVu7wIvXXMZdWUtNZHzpI3qEa7YUUX+cFeY0whs2kqB131eoUqh1NIhOasEOnQes2
aRl+MVszgIEHMkXyft+WXfOOHITmXMIAazlKaRuHHiu1HRa3wtFfVqA0AU9ScNfRpTVtuuuIiKmN
wYO/dGI3tOlza4fqKzvAEA9GcNuYWn/NMX48FQ4786xJnxnqqufUnuyDswKE5PigG9VbPmL/nJov
kGoMpAHErhh0e5jnMTAIo/Ak+1ctE8pJRvUZYLTpJ23EVKGqWLy11FVTlmBnxoVhLVjG0hjpTAJ3
fX4tB4Y3UUs8U4KydysqpuyFXp6Le7Xr0n2RDtuOmQ4nW7BDqGYXf5q10lUJ6mJd2UQhwTvtBJQB
iuexzJoPvRgKbCVjtLKUcExC9HNt1XmMYZ20dc49SCrNTrVxTqAqcZ2Rnd0g5UMVSz+WluPVU+w7
tB2ruTRuMkgdD7y3AMe2r42CkjmjYSpcDaWkU35MLPuaSuvCEIJJ4Mj5oFd6hJHFxPoaMEauQ4NJ
KKgBkLvvaV8/V4Nz1od3q1KvW8zO4VznryboNo5jI+dXWQ7MuevlTQ/pLMjYA6k0b7RumGiHDAcN
hvAxNZ6jzkwORliamxrsyqbDXzYldETAu2Y4RAF5zDCiZqwxHa0muxJu3DbuNLOMqHNobUUU3RlJ
8gCG3PQbE6HnhCEi62hoWiHe6rppXsyxjba8nOw70+qokG+4/r9NIvkwhnARVmeNVBOXkLOvCns5
k0Odqy2nlumQX2rWTdk412NIQ1gMs36MB7nsAZrQHwZtA3UhBFXWNY9TR8S006WJP944i17sh7L8
fcxUV4hRu8bCrG3VC+rSYG83gGfBqLRluQIFi6fJr1qcJWFe36ZOXz5DqfwUboUOOJNjEAJYmsyk
13Jn6J8iy8FmyBXFOfvdDNeg+/VwHbFURoI0HVOLzgLA+aazxo12IA+Lw8UMIszExNEx40eFF9/E
BhsHoxHhhpv3R2pan4I6uU1FWXhkHwOwsOtHQecNkUO2gXuwD1VmbOwBOPboGngXx1XYsdOXmQ4M
SMzm0QpWqMCMTQECAHSZFkn+vDW6WeJaB2yhaKk3yebRzD7sepQ39NV6ZJbxQuQmwoHyPKr2LcLZ
k6HHtdcWXyrVMby2X6U0LCU52zyMfKxmRlkyTckq+sDBbTJ2n6ZQPBWGSQuSo2+WWicFP1oI0LRu
mZdOIa1q9kMgIplRsDZujfYTkhUc4qjxt+M4fOmB+bhanj0jtJ3A/vD20ob0aSEFCkreJshweU5V
tqvLccDLyo45nLNd12c3iWmrblOtUitkJSCe+5QFRW95hWJ0K+yOK49g5P0IXio32gB3jPlYjf2W
+f4nDiKfw54t7NKanadqs9+0NeibCd6EztzC6ozrqY3BSUwvctU3trXzOTDLD7mKLSwJvbahB6I2
6kBrBzYF+5+v5dI8DEuBMZ32SpXBn4aHQ8yu8xWdPlbB3l6uBHdHS1W8komjKeUtkWmlWse+Idmi
29WnHG3VBpJTxZtmzqs3dPKfkax6zQyKVOWbVRthX2nFiEZSsR8nKX7PB+WLqOUhdozuPEx+UYX3
ljXt+OwbhVPHtggSGGhaPLnodM8V/HeuGkOBG8HgIhTKI8gZZ7Mok2c3mFTGgSy3SvWw6JzQoGB0
ZsCFxp3UbQmReUCJoHfF13xc2z4dUgFb/xoM+pdBfWrgzQ0MPzyzAe0dtY7cFiNm70YRX5wUAa1q
o82v9WXaZos67hPEAM5Hkt/jS/iU6llLe+dYjgxp7WxOdjVGQbpIoMAmDgeSPd6kmmfAtwNi17pZ
DpAsVMY85HAU6WuQmbSaWLKvAOR8nRQkvHpOKjaS9kcrVl8loxcED/LGzBJu3kzJkwiUKbaUiPyI
efJBwlyV4Qb9zE2kp5u6+lpaO7jYsSea9DN5jYyU6x4pxWI1rtMZNQNADtg2FH2a49FmbnWg6Cln
4B5QiGJK9BXF/KSm6nFAw7zQmPcjB0uaBpQlRN6NqC7+wtDriD0Ui7yiKptRsT/X5FMB0MRnFnb8
CVtNsC8PAk5HNUEfavq1pSstL8lH9qfRS2Pa98RDeMtsR3utq24KFCYDn7exAqakIcACs6x5BybR
J+77ExfhgjyEMzo0wJHFIAGMZjvPQITbUxCxgotGBF7gyFtRs8nQmuGoOYQw2HF9s2AV8eIRIZyD
td5Uqq06RCy/JNLomfWmGneoWg+5Nb3MMXK+EuvFVcxohbl53YDIRvvhR1a9DcME6KAJlQI5NTDK
FNLfOgjrrdUbR1qiZidHLMddkXxlOR0YB7tGxzWQ9KPuRxKraRED12ozDvY67uc+WrbGCLk64CAE
jX/VwQ3vLeDaAocMt/HgU1rgsbDQCGskDB2GcMvx33G7jqdoDlhhAv1rppIXntTzs9LzItZIxwEM
PTliwt9aNgUzoJK/0J533ZjeWhnbxgHFyTTOSBJDhrYourchtpTTPGU7q99VwiENmTNUWxH1rqe9
6nLSC5FDiN/RkGIhjLtum2aEWkVE8RzLQN6aKIXiEVdQp+tfgooOF37esy4CZTcu+M90K1fXoOrx
jjZW15RHGw2hmWhfUua4fRju6NqQYkwHcj/rkAuZ7xycUBgb3YoMzgUl35N4CJLsuq9QzFY890LM
iIl6/ZMu67u5HzW3wFN6uxD7BzNjHxX6csgWQ3XlDHUO93Un1McqCHu269HozVP9VodtvouRF5o1
1znb6nc9IKdAXbX6bXHDyLY+LHH55gAyxp1e+HbkfGCbf13AnSaJ/nlWSTi2ZlhKgutgHFKbEcCy
FeZ812gD6DBaBGVtpMfWyPfBdatm9p02LsexMcKzgbXLxeiabZsq649VZdzDh27v5Qr5ma2G2+Ey
0CYfzfXIjLiATeepNBxYP0JKzxaF5qpCLY5NSdaagnGwKFhJ8B7kfmlIw5/YplS5sllCNCwLODiv
ilavPJsnf6pxfDv2uGzHdjC2laY4nKfbo6EVlj/gYnYVLvcrXVl3TPKwIu3IddCOgHyBTWB23HQx
mvxOrXyg+s4VwuPiemzxAbYHXjdnoygaH6cXtmFTh8ReH3Z5bjyw6jOBZ8ZhyEbdF6iXr2xTQM8D
55UGzKnKIj7UOkcwFcHXlYQB2kfap4Yn6Q4qTVxFxOIoFHRW2pIa1xVa5iCuhu3CvpGfyXWUtsHR
jNPnpJ0OSZ7ScMpBwgJ2IFojfsxsBodTkr9DMvOmYfDTOb+PkazbkbJzMnoRvTGVN3YNXcmJNqPJ
WxvGFE5qZ5w9IGtggSd62IWE72JOX9tMnpMGzvaAbLAJitgPguxuLEHYqbwPtiK2P0RYnUYZ6TCp
s72hl28lePCNTacadx7Dbwv1g9aJz1agjSCzUtohnReLykIaPmju1FvgG6vwq50WD9nClKxZh+o6
Wx1jcp6dKH4PDKJwdIG6zpl4VxRqQr5PH6N0Yb0hvgFgWcJPE+I6M3GWxlQRGCg5qyjoazAS7ggs
ADY1JAYLhXpudZY2NtsgXRqVprRJqBMOzNMYzg+jjHEJRW9OiGZ3SXOYmpEbEZjkW2zgCbIztwGq
284UiPFn2zyMKa7xVkxntayPkBJR56BP7RkZ/zwvTf4lIo6IRsuyTX0NIiQE7IcwdLoyg3IZlBfs
ph4druNZOsvbjNL6Clv8sSTp6FpNTOfIrKpxxWK+sU0YdjNv/juOIQ9dJcrXTkGplGo2Q+lVZkXy
zVHCl+FughlF6WjfK5XKuzx+MBpFvQdLa7ImN+VZVyVAKqJEMPsXyEhz2sZzKm+LkH5tUUIMgt7y
bCR6ySQHaXaFgPEqKqYbRfbFplRFvWOi1d5UlvtHNmzcYYoKtYJxlZxTrGso4mpnts4B3kj35y+e
/pfYNktlz2uB+NY1aeo/BkTrXNiocRS0c7I212Adyw3K3jm0NsN6UD/g/lWIOUuznasWyUOlO16B
lJYN5nxoUhAlOgM9tHChlyoRJzGy8jZaHe+aJiUwI4RopMZyn1SEcyQTTVO9Rai26cuq2tYAk+6M
vsYwLSbfyaU86mVGCPBoMVfNQ+fRnpUtml77ru6n2rMBZP9N/ppw/hL5bdFAUVVd09YgS1P+cPWg
WQTRoiPVJc0LR01pitsyiI5Jp0QvBmNv+oUhc72cmXyFZea1yaKPsZ0QB8Uc19UsrmldFRyTFMDI
LmrqmbWpmK9T0C24gEJcVb2BNpXe4SVCeoEvhlL1EBE5s8Mo395FJg9aC/5NliBGUtJtTuws3vSm
eG+b8RUo8woGbLXt1Iw13l0mOb2WPI2OQNPXkeOWd+bWUdveX+ZSPHaKML1VnuiGaNivpM7NVa+0
8iFLwgdO7Rz+aPKc9EgFKMXSdxVbVXiAbZVxhgHGr0BUvDbHK6smpEOsX9iPsMyqJFP3iP7XBBtM
PFXawrwDT5N3QI7moFNv6Ccv+2kw2IyUxbipOSev0cwD0wfIgUsf0qOu2PzltvYO99e5MZC5OmQi
nINoPuSEP+xqQXazoU8OSuDwUymjr9ow2N5kQ8tqM0R24Up4LzTyyy+BrFkqU4jLA6gXRRHY7oS4
blT2Yg2EJvgqq19pd4lvrHUAqbNFBEHQ9zHAf/t2CoD5gDworyODAQ4w1/eZSLDZM1cGfQQDB7+B
OF0epsIUp9xR7+fMin7nyYEo71lV9fEpaCtzO2awgC4B63U5BMeyeyOS51pDAbUj9Cv2GeM4b8BW
2ZLPyFWrBjnC0npaxZvTDS1Nfe9Bl2xkbZ11YlqvmQKhh9faGybk9naMjANyOuMoqgVFttkWt9Gg
ofHp5btVjhYbe2Yx8zrQo63+RZ8n4XeDOm0H6GR3S/MZYuqJ6zMntKBYzpoWVq5TIxYAJwjqrayj
u3xQX+IyTmG7gDeKVtFCs26dme9Bt4SUebZNdG/qxACz1ZvHdKlX6GTV0oeEPg42pP5dZQlJk+m6
Xr3Qy4wUOlUIUaTlcqVFqvZktjDnZzTX2yWCuWjoS7uHaFbctgPQ6ApH8baxEpVD7mCg3McwGMiR
0Uo4pvgB6tS7LH7/8Xn6z/CjvP0jKLL953/x+89lNTfsk7offvvPxzKn/mv9mv/+nO+/4p/n+HMD
XvBr99PP8j/K67f8o/3xk777m/nX/3x227fu7bvfrCkV3XzXfzTz/UfbZ93lWfB9rJ/5v/3gPz4u
f8vjXH389svnsi+69W8L47L45c8P7b/89ouuktH5zX1i/Rf+/PD6Lfz2y0NcdP84v7013ce/+8KP
t7b77RcsEL+yzVRV7h4G6cO//GP8+NefC2lABrTI5XQ0YZMZzM2qi377Rdi/qhaDU4d+Lb4aQ+de
3pb9vz6kGsJxpK7pFjdN65d/vQLf/ST/5yf7j6LPb0nV7drffuFLvgtvNaDRYMaUhmGqtqNLqf6Q
ohpEQWxLyHUcQd6Z6W0ahkgTy9irYT8BcrziUKNGHOts8FW0EqSlejN4QwflT8/guUXmUw23WvCQ
MxIJso+cEcVij9BjjrmBpjD+is2Sw/zTYqW07IOrCNPgMEq3wR5mtyQnGVzN7eSL/KlB+0wY4xUN
to0wDEK12Fyq9S7mb3+Dk0NH/WOe9k4PFvCKWWV2l4ZEMWw5ypC4zXGbA59WPSUIqltQaBpDAlRq
m7iLN1Y17chApA9D74Edw8x4rWbqOqw4gzW68iOO+WySCGk0WXBOAHrA+mey3ryMKnrPD+j0YK3J
BkG422mBuwwIZIPwaZjv2+DedpbNHKNsaHrzppmM93gQzy1Kfrd1sON+Fks77MquG/xESsatmMGH
QDGAIuOcm0Tvjhrg+Qhjsaq3DElpC/HDvwpC7c4Bdy4hylfVR50/mbiSGYOlobEzyIlwmgDaT3pY
TMyHHedB8QyxjCAQdqeQT947ejwSz8A4alfSfHSSteUGKJzGQ/jSYqZFSbD+oUV0I3RWjU9dcqwZ
Ed8oG9mCZdQC1j4z/I+TDwiYbp37jhLswPp5dfeBTmDLzoigIrcQ0S6hyTpNe7s7NFhF45aLI4sR
wL83gJhm4r9lmjPyfCmyl8q+VWR84H60XX36EwcsLf+g80g8ACocov7mjjcS/lnAoNqC6BKt6ZBi
fzAOLU5RjbZvDt2DnPerKECypE2r2sCtszthG2ztO3hR57avoRWCys5x/JVP8/Ie80rQhcqaW/ZK
zM9u9YifmkUjKBt3TfuiookGTUFS+JVTtJsp6ZkjK5uiJL3IML05aj3S7w7rMbWfPpjhEnsoNy4+
0jVqBTEhsQr6fVG+JPVHXMuTneBBGtuXuPjowo//vzL/b1Zmh6XyP/617P1lWfab+ONz9FFkb8WX
b9fz9av+WJM151ci24DbmJpl2obBIvrnqiycX3V2EbpKMq+wbEsQFf/noizFr5aBptYWUmOxxAj3
34uyLn9lTmBYKisy6BJhmP9Pi/IaR/9NXDO3Ap6UZWq6dHRVcNv4Pq5Z0iHNZWiSVcv1ncUmAnhD
b+4lO5yAEQm+kQlRLUTTKwE8z7cHKZimFo8NTB50F0D911BVN9Sjm1qYEzFx6AkzqDS7qGJwUr1Y
2Aivv3mJ/7yzfHsnET/kM1+eNC+mKSHBGusL8f2TRinZNmKuEOHreuWSnXoDDIb3ArcFGX4AmEM5
HzJi1u3xNlz7JSWJqDsZ9bu/eSL/7tWzbcTBtsHrx1H3+yeiq3XoFAZChyRdsD6F87SpDHz6S8fK
bUimsLX51Rk7TE5O2LkFqpSt4Sxff/40fjgvXV4OR9VMTtoSp/R63/82FJ376tiGQbx6M7jXNHXl
joFybozFYS0i7Onn/5qw1oD3b68ZTSMcm/+EYXHlqMYPL/8Q0EZiJsPgEx/qddWB+A/kmzI0N43S
rcCJVLKah+ZjopLm24fzO4K84LQAxQGkwgXA3BEOzUsEsIqBIalO2nmUokFRCFXBFMQ6agSm7NKx
4gadtF9wNF2xFSWgi5PWzkSh7HJZMW+J7we1RsOM3P/IIOVZ7SflUNR1uEsTGqZdksQPTAMZX+Tm
Ma4EmUDtdZgFmNLr3uvhTXmita1TAS8MbzR9iXxTcbJc5sexs1wbLgUwKlJkjcx57khi2mYi56ZY
MBuA6lHE6EKCOI+3DM/bLUM5TIDB8LWvy+mgtfdobsfbeuzw2xEwECSJ8Jm94PBnCKHGkFlaK3ro
EoXRnbLAfYdPfcDGt6mW8ZxIzTg3pGAGGXC50Zh2gGOZ6BGatMvQGhI9BJoKysF1LueKtHWIRZmq
X3fjNHqGiJnKkR6EhFaZomPLrXsCc3gFSyn0bPIyt5MZPhJY95hJfwQdwQip/rQ0Wu6nlvESaKv3
s2XSNeBSNUdyDp0Q9NYcsl1xwp4GLzgaj/NGjX63ThlK1PIsrfnY6U5xYIS7bC24oDfGVAFbyGO/
K4m+Aki0m2ycfEgslr1udU9w7wO8P8E1LDkgQHNHlIpBW1IfjPwalnePRtDWDu0Lo6T+uUIbTAty
9vTKmR86WHkMnAfBjKyxXVwTj+VI5Ok0VNqxVLQjfdvED3UxQmBy2OaRHO+hegx3hmVEvkzCfKPF
yugNRWX79Fhfc22gg2IYXwN2XzRagZVZdjns1lkVEljBPgpmUbc+yFF5laJ/noH1H2hlVBuhMLdT
raFyFRI6/qajpv3QUdPW95zNzl0XJIIZ8rIkfn4j/ydkqy3+T0m0RR5XSbiRsXBlRjQbM3k0GGT2
0DlliEWjxiZlorE+xSj32f6WwTVRU3cjk+KefdYjR+59MjjxbfBIOCmacZWDJA8lU8hjE2coUh/V
tu1ZNZG1KgBQgfJVZxon8bG3/zjnfXfM+24JX9eI79cQzimmhZLRlCSD2er3a5aqzjIaYc9tmDQV
6OoK56zcM5WIr2g+9ZuO4yeZUMYe8z190OE0WkvpK04QuGWVHn6+osm/PhksXqolDNWw+c9cF7xv
XtysLbNYTADMVZAuG8sCTwnRPd/PIFRu5pw8OJkKedLWB+YsM11zVaCzN3p4vyVM1U01ap4pVjZ6
0UQMSTUEhzrva5qLUdKLz5WO2RAUjnMbOtwMJm0TIKN0S7QG8ERV3YsbeRyVfkadalYPNJWUU5cn
ZNfHif7UptPiKUL9ajGgJopvDF60MMeBVESmn1VB8FJU7e/5UjYkYfIS/vzlEesR8IcflqYJC8aK
JIjA0X/8YXE9TzYx79zmOFt44DX2gZW1J6UjaSMUKKk6gPhMfUtmuLbxOZ7s9MNJjC0Ap5H7AjPp
vDOsmwA5w35h35ARWe2DxMpuGJAEW5HYGtg760XB+3Xd0Pa9p19HFm6wPISLuinI+9lVHQFYqjUV
9/Ua12gbne1nUBEe7OC2x/Qwf1S6YTKyHq07EhbGa/Rc3uV3JFu9GU6OapBOOPEcJuvP+qqacYBN
KNRvigjxN6YWYib0TnXVEEPhaAc20QGR+ZCNU75tk9nVoEZyLTb2GwTCu0LqywcCrg2BtVeLZsV3
wGNvGnYsO3UaC7/SrPkUl2NMghEt17qx5Y7udsVbDQjTogKQVkdmz+iI8cSpgge7jV2WZpotg/xa
Jqs5V7EcMNtaARAaGZwzjsUVmF78echR74IUB7EzOtW7UHbR1He35HEHt+FqC1mcec+ZojmbCIrP
aNdhWuZi7zSyPmssjlu4iRhVzMXa1YrqdRxQy4q0xVzD7YzJXH8SU+TQUZU99h5Ne+p6eacU0nxw
Fo57ugrQDrRxWveINOxaPD4oxHPwk1WMexpP5r3VkcPm2ATZGB0CzKIF9dfFzQPOUHs3YPK+KlcK
nGnr8/Xq5QT4gAgJt9yZeQKjOckarqMPieKjamnt0dK79qitv0JGae1/fomz4/7hEpe20FUmFtz7
dLbjl4nGN0sA/9SshNBIN6I+S/Ws12dTXcuiyaaenZpO/zlRzlFzDsWZw156qWq4agEMiHPRnEtx
5snX4jwTfEC4OESd89Cc5+isRueJbys6KzoCtXMkTz3QUwlNaK2ZX2drZZxn52ORnZb5yCx3rv4s
tTqK8GjqByoZDtml5vyQBCgg9hLAkNgv3b7P9tCjKE3sxImkOP7PTJVaIw1gsgV+Q7QdIVWVX1m+
0fqMZbR4p8a7rN7Z086cdoux1hjtITQOFRivvXoppz5Yxt7isT4Y9aGyEf4d2uWQZsf4Ukl/pFLM
btspZGE4DuGpC0lfXKtBn1cxZDkVl7LtU7acTPskLzXlZ81GP3umuvzc5Od6PFf5uRzPRX5OR5eN
bYoIfDxn+TkxCWA84+cMAEUMZyU7O8bZjh1tt1ixPNEFgZWQjY+2fhKsw/2p6U+hXB+7/kR6WZit
JSye9km3juN8NHil5yNZSqAlhopd5Fq6fqDUkL73IR4OQ35IB4JV9vGldLHHfDV3+y5bH0dnt/CS
i13QrYWq3w58CjD+oqOn8dvR1zNftgDbfGeB8eiTfrrEu7ReK/5cDNB6d9QIsgmJ5rTvK9bJfRMf
TGNf8VgfyLUdlkO3HHKbtvMhyY7RpZT0WOjHsD9m+rEPT0SitCFA7VMdItJcq1xO+XJaqpNln4xL
xctpzM/CPlE9LzvhaO+wN2pecivGOA2lh95w+3e3/B/afxZvWwEv0TYd09EZDKrrXeabt5hchhzP
Y0DMKuhu6JSW9oCTjC3cVCGHTRgYJ1Cd3TaNql0Ny9B3NLomvajQ3yKHuYGPpGMHrLBz6ugoaP5M
rokJ4IbcbH1bZ0Po9QIjIcEWwJQYsd1AUuXeVIbNtV6veHrH1o9GlsujpUwBjcJ5PDuJ5VZpEJwx
TqPIUspqhxOCSCfQys/LGpyXdUn5NwdY3frx4MhrYaLJhGHK6Z5J6frxb16LSac3n3TYWFCA/VHk
dlFF6C79VfUagidrXMLVMFW3RO3Obh+sZaWec6lo9kYSkfAASS+Azjl75CY4lwpyPyzWyno/hgCL
nOJSMxaD3lc5g1wqgXDa+5njYz0AO4aRMrhU4/gGcgnNHxycasxf/VzzTegYrqZwIvIj+oqXCkkR
XQ0YfhL5JYktkV+bHtal1vRo2MXMzTtvyT1xqTr0EtMNV6iZu7rKVbdEoH0pJpAUbWEqnxFmroVA
nsqhGiowXVxxeUSDRiEyp0rHRX2DHwSsFVRjwuBNsNnYURIPnZ5H/AVjUVvzhOPNqU+Nqd+T/974
mBmp7lINLJR5LfjXILt5rGdfGH7SQJr389mfDGQJ6y+I7vmjwtnHzRPAFKzXEjX5wP5S+yMC0sTv
E5/hGNXZntN7M0BE4Rm9V5ae3sNUWUsAfrdcKhFuRFVugMajXCt54SwHXMjU10J3Qj6OQVRtu23r
LarVWKy1mGtFuUsFjUs+oTK50eyyJaQGDCiXAs8TZt7QeBNQTImx0FOkFxlrAXoIQ5+KCh8EDXoa
WMFUTYpB4TO27C/VYMwX/tj7lvDn3neEPxW+IvB9+5HmE3lg9r59KUIaFQ7whU85l1IKjJV+yBVy
qQK40uJVdDXZyrbedRIi7iSQwUs6jzNpFXohjknTJV4n7NeKLzXGmMBgIbkKsjWA8fNaxEhQ00Aw
/FowKqgGZv2lQD/FjRsTiQBJDfym4/aJR7WYyKu16tFTNPACnqORO+hZmqc63sRFQqYC1wmXBHbX
xm+4Wmw3YnnwEwyK8oqVsmx81DzN/GdVMzJtH8HFaPgZlw8XzrxWdCll8mXtO5OvEVpT+2qNDMif
a3/gGkn8jovF9ihWWrv3amSPyPtBzZSe1ntatJYaeWgQKKUnHAAuHEgYxACAL9ZqnS1NLkpp1yrn
7c93RX/Z96+rlKmLtX1p62RL/HBIS+Z8YvJMOz1ZNwDWkp6qCM3RpE4kUJhbs6vT0+WPY1Tgf/xK
oBdC451X91i8Lz5gGv1j+Fy3dXAeoGiwRVyKV2kxme9QbF/lhkK+kGIZR4ez037iRz2TvxA22XxP
t/u4TGF0TTtgujeiHiZASJZUXBwwoVpu33b2lWEqv9up1kMVSooHPZsPgIcef/5KCP3f7A8taeka
ehaGIewSv1+waVGEpGNaBFprYDNSi+FtrQfk0RvmU7z+7vJHWmn6YX2kUnmIouMwHEoUW/laQU7s
8H4I9k63tzqokGtZzq7odyEG/X6XzjvHWMsydma0X0OUqj35N3Q79lp8YFhA2cvBXA5YrSGWAUSn
+uw4QBjT13LgcNcnaNxlvVbvnHJIis5aWXGOp3NSnNeQ1ArK1TkYYaOulWYYRdYKs+tmAC5zbadg
f5bCUnDzTZpyAl3ibMPlqFTHIDyG0VqZPPQDdIKDlR+c/BBp+z7YL6C3YZ5ljGUAt+xNZ6eItcp+
x3SESmYcTWuBpzSivTKtVZp7ER9yc5830M7WmmC9L4eBb9A+jP0RckrfHxd9LYA1lMmecjnhmkqA
up/y4tw4JyqazlRcnJXxHFrnv7kKLsqTb7sWvCFo99LDt7gC6F+sV8k3t22Op2MAb6na5LkSbsNB
gfqr5fKGDqyyHcpKf5hapSRCZ8he2QI9m9iFFztebpGTZfdlVt3pYTO/ZlrVEmuCdrykPbcdp7l3
J3W2bvpQOxCJ2D4yN8DMqbB06S3Kj6VgxYp1ZPhcJ+i/yhcbYGRC1nTXxM+kxYSPtcAUFIDih+fV
uYhAP/DwD+9oJNwZg/Zm0p1y15YxIs+wFu+ggfeGZFHrRq2+BV4JdmNoFLaunAQR0xPLjSzwkbcp
XK98fC5p1gUW0oJeQwk59zDLrKg2r+hddNeLUVQE0OFBtQOUG/pzxNQRMlDfH+osvNPsESep1nZ4
pnQDpr8y0iuNX9KisRC4ZfvQaa4bvVJ2xWhBRlsi/HTaqD43kXYwHfZ/mZKv4tE1BKKKzE+aEhj7
cNZvwBEAFI3U6fbykNRKgEKKbZMtA/XBTKP4pm+KI55y9aGtxQuvz4gkNQejSG9pzFtxoqP+MJmz
eiir1sCQZ6PSY+naZzHRnASQ5Ad9dMigh8L40HxFONJugWiI28uDMofBgdz6EY9VH8jlqHZSvlTm
kR2wfC27oDrMxmRjVArjT3Opvqjg9q5Bf9/MYVWxpEIb15bGfgRW5Rrq0NzZsdXchYint0FaI8WJ
glUanntaW2JQLovrHJnX2QogNFeyNF+lFB8C3PbnCfFXm8gwugqMs2Mn6t+0/f/NCZkmmYEoSzUM
ukA/npAJm1BMnBDMS8MZv17XjLsA/otr50bwWuCIWJZW9XEDG/TxFfUhYfNIUmbpzlqlnHs2mvhA
w1sc+5TI70rdwtFrqPL4Pw/d+tspGpga0AL19SB+yID9fxLQ/TdAyuZTN/bOna00H2Nln0Pjycme
g/nZIm0gfIkuVXcvuvkiLkUSo5H6efmalq9q8jsBfbp4Habfu0s10+/czTIWybElSWQom4fWcG7/
ZtFQ/7rXZ5svGbBJA9ubsWovvl00RtCAOINzfAeqctOY0eDN6mL6/5ew81punFmz7BMhAt7c0ntS
lNcNoqqkgveZABJP3ws8EzM9f3ecc4MQy6hUJMxn9l67d4zh04dGo2VjsQ2z3tjYyCLPRonNgjCw
g0xvbe2jnWq1z9iwCduswMJ6aKdxkWaYhpL4t4Ws4cZY2FxGGN6vnfQIywaMumv1dNyyRsSHZI2f
zmCxXOf3ahTQ29gzPJJvKnHHa/MVNLRLJgl4u9QsBJQc5yfEaLEEKXKE2BXiFOoutit4TFk1dWXV
WjuHWdK9LcLnSaTWuzQVIGFiugz/t697wbHzJ3Vq5oMgZehUEEKH2dos9qkBFFRlyavnW/FrED2J
pECqKGzzl4ls1gXHdg1m41Apoej0roRd7SBP15OxOGGQAOJZ/OjZNL50RdJsnYxHo21wY7N9LboZ
XIeLVkJTBDQF7CSLj5aspz+VXX31QtS8gexiVBALOpyu27YzcBdQ/oy0kkUDrG3WIRP0O/OA3WSo
NoNGIu24Jv+phSNNDfI4uAau+2xg5v+fThXOhP/v8QIOnrWOSYXhsVr7p0CGby5BbuC8sN2x2alQ
e7P74S/5PS3QK1Oek+RWaVO9zQIyeGrJxuzf/wDmPwfh6NlNaj1+BE5WnnX/aEujLIk6QyPKzkrC
mkGocxAe3kZPdCHTa8xcJRCgKa0pSxvuXL5H/iB+cbzE2DkGk5C5huy3mcbly89C4I/M35kNU2YP
0R8N9j+CZFXf2Ufs/v1P/j/KM35obkke5ZljWd7jGvxvD+Z4FGFvEAq7pEgliM+drmUymyF93aHF
tr7x9aqzJsk2/A//rvmPj8w0bcNlfe8agam7hv2Pi5sYk041Gv8UNJ2XuIl3HUEopzgL6l0VNdkq
iu3bmAEZNGoHZwDPgbUZdMF5CsyfQbfrNYqxngbWOaXtVJMJU7NlK2Ar6K5TWwg7KYZaO3qewn56
t3x5ryRse4eN/VORdDczHYsPSvcShS7+6yGcDkki8o2XMcSxkf2sWoemikJe3R8HIKH4tIruivsE
tGgtjo7fM5CTZb3rseot2UqOoLVnwaKDOyUv733sEMtRiGjTqc9Omi0XbB9vR5aXmwdmu6t6LJpJ
/aZSvABYT/AEmf6+GbUBAJA5HIPUf/NStlIuetF96RvM9Vy7AEFTMMXmAbKsVI4GSw3OOh0ZYUZR
aK8bJeVX7+Os0AvrLbRKa2/ofvuvX+cC3iWd4b5GhVsfoKfK/3Qx/nOrzieLAJvbNlo1j4Hw/Mn/
t1Mq6+ETmHzsC6yHIPMq+e5KOKYjItt8KuJ1GA/lvYhQMnVeZN6IE8UaMIT23kMk3rbO1iYIc2kq
MEI1itrnf3/iIRz55znPz6abs87e0d3/ZStjjS3VwayYGswEMCjT1FIz8wNRyhvgSPCKjIkw6wFo
0DY1SeLo7Oid4JKE8ez02nhAdMvKOjwObTxaEHOnCjWpAkQzhcdRAZtO8URS0t2dDg7TWIbxq2ey
ukmCqjhNeVScXXBMPit43JYs1IO6yV7NzCVXHm15XF2VLOpjYuIWRKvXvCmvBCZTMTHCVXwKRZBt
6wAkqF1OKT6x0npt0n0UivYYYuolYWqgATQLwAxxZ+8frx4HLDskvSDSmu/0FmJU39ilda6/hDG7
fTuzcasHGdGuU9IgWePZkTpuQcqrB6LELIp76Y2ryBzlgccqwPaSdYh0y3cta76EAokTDVRnEvfk
KdapIUant55Mtu5Lm7Hmezn6fxIvGb8TFxpcrlnvseXAlsqMGhDVaL27kyjZR3PTVGb31Dq6hs+7
UWiz9Py19H6Dhth50LoEyb33JuVcz4Ig3LsydI+uZqaHpKm+HYPBg1aFxs4GWbLK45zHd8hfkF1h
bI2E/btbkF8XN5G90qHLpMonlBpl3hW34xZzHMZBCvHj4yu9ekdb2WJtwpBY+Y29JdGNvBtT+jRn
pN+WFtEBpNnjRncAZ7lz3kroStYaeyMq4eoWIt0XUdfvA7+bVfaWSTxHkjCtj4kipCxhBVX87aty
aZB3hkwgNA/kXkzLUXjZUVcQ7IZ8Mndeljbnrh7AUQ2eR3NhxEejFEcbIfOVrRvIuDH91VWgNjnt
+/estv9ooXwihv4tDopqLedgvlCAYR9S3ziKNjePj69qO58WU6GLd+0ShGN05SMYME/5fAyie4/T
0TkpNp24IxvzTpO3GauRKXGVXDslyiOw1pWqZo+51mKBIzxCnK2iImKobH/ABYrz0MnwACQnX0e2
D6+OpxpMFnTX1ncSNV/R0RJRz6Rs5IEdjPYFFbcJUbfoV26Nlp81nu6PN9ajyEKWoNUYSTvOM8KB
8sr6EbO7erI6Vf32QrSueje11HZ6fIq9bsKlwW+Y7g3c3WaMXesJmyWSe1FlVILAgqMiErt275cD
MWhV2YJlj4JNDql2EfTkoYdGksA/Iu+uayei4uGq7qKWZo6myXg2HlDAZrLWBuEka4o3fTsUBCpp
2sDuqMzJ8lFtaWxJSUmZKQIAsZ3BWdqtiq4aqhAsK9PPFOWQsIfwJex1/TiR2b50JSNst6pJHhz8
4UrYEDo04/J4kfegb6wSoEzsGN4FLyRNWZyeJlKrbwPbdaKYIVyaLUkTnW1HK98sdObzUPV1zWPQ
Q45Jp1cu9LEIjlY4sqppZ1u2UMZeM11g3bpf7Wrsa+zcmW6MZhCtwpAz006RtxemeCojK9vF2Aa4
ZcudXgMfb1EoIfApm01dzbxR18j/qh3SCH89Ek6+rwv1EY+Zd0ZOsRh00tQSMrHrWW7PDA8WKpnX
r70orOP4fw/5gAxN5BIYoJ4DGyqdu0Vy9tW2yjeIwsUvl/sL0RNsobyuj1dtajXU0Vxyga+x5HIq
clpqgHYg/RgW1o5aE9ceIEwSwSnD/6wniLuZAaqNyPBMJx7xOJlRAoDoy3PuFsnStDKgzrC9AaGx
kZ78zjkCiHUY0M2xN/Iweg1ZWRbAn8z7+/gMagdZU8BnvKpbog9lWOwy9A7Ef3zo9exQaptoPQ7m
Xx8nA5snHKyd+dazfj2M80HkTPiyXGI8B6K8S0rlbJsRs5U2EMScZ8U3aWvexfezdM91CsSNT2HP
kGNAnuONd191y9Iqx7chUM7KM4qGzVvdfQQ8kgk2ZkCIFGBMa+vdLzHTdJL7gm29W5jrWFELbU+a
bxT1hGfO4wTIOBfXD9QVjF3Cqn68iU5zXjDeXqJaQbTpjOaVZIkDrk82E51ubvBq/58wPicby0Vb
v+thb76HU3tGL7HG4DIdCwZC24oYm03W239skrF/6ZW8ejyRr4+QM3s2mmmY5A349qckTxvmuZW7
xpw8nCw2YKZPmizPgmZhGe6yM1kueEGhYfnoXyqXGUFGkvneIxT2DWHM2qiM9tlmD51qWfjkWi1Y
HOR2G8aQ9ZHHBitMEpI3UyCAnLHMVQ5drXIJ5zD8eDU107wS1Oiv0P9sMbz+lF18yu1qWkcx0+Qw
b8RRDtm7CVWdm/AIRQHjdbIXo/hwk+mPlfTWR0JGvQHyYuM8IHuNEz+FEf1hGNfhKuW9Q4OdhjvZ
kgRkmdiKC0KGz0JJl0WICwwJ4Z9fNOQqBwmB9HPTm2T+gaqLGMTS4wY1x5QFfvIrdMBFm75bErIg
rjrRRhdT78H/jipcG3kvNsJpeCzVb3Xi1F+J1jyNrRBQuoCEekLz58SJtTXnMATjMHJ3CNxtZSTW
U+5q+7xTqEVbDHDAxpG7Ns2zmh/TIA6O6chMwfN/ZZZ4NZOmRljCMNzleskZ0pFK03YYq7lTzw6l
LplXPm1LLlEBdjruPP1ihwCvKAZZHYwKP3QRrh2yWcmB9DdNk5cHUWCsxkEegHCO5U1UXnDQLHAp
gErYQdjtm1X/SnDDPXc9KwytCtwnPQkaUH9yLSHPLw07G05JO/k4pubQaK7L3y0tLQ42bpXDNCBE
KlF7laS9u6FxY44DOiQf0k2ukpR3BERO7k4aqsRZQR6KlyRR3FLoQZD+OywVjC6bVmORsBJnylPb
cA48cJ2j2w0HnRDno9upDais5gTsP7r1ra1dO/uJc9D8UDYQRNiapL4H2i0gBuhq13fPKkleD/St
SxKF1xM0VstiZULLxnMcF1+oSvaGSKBuq9DdRHKqD8EY0cQRc2J1Y7FrJR2XPqn0WqWBg5mWQWJs
ROMzwMBzA/dyrVc1tgc81uQvOCT2wonbIK2aFq4v/Iut+IR0GAE7sL3juSi/BwhAlSjASdkSeqSO
JXUhjBle03oJq/dqvAotY9Rnd8BPu1zRCSBwcWLmeeiTxnf3s5lgbfpotfDiYmILCTQ1SKZdax3p
MB1LE3Cu7o+LsxWec8Dp0N6jOYby/x28Lgl3gCKuqc82rzGQ4NWAY6LYLU+VTdR6VSA2IHXnG3pL
SOmEWCTzmy8wwMQrxlp/sUT/6cLCOjQ2KXmiyokA8Czr9jj4GmuDJPfpxzLz2gDGVpp5iWfbXyrj
P6PJ2tYbspDa0diJ2LEPFufVsq7lRTPKblFwGT9lqGjQQcjfWtF2O6fTyAjI1C0ssm/DJkGx0JL2
AKCq3UlGFsughTcWqLp40du2gfSg96emdu1FPkoXHYRfnPwkss+aEQNwGYPpIhxNEdjQ22dAthhX
U7UkJJy1WOWevKlMnwrindL2x4cwAs/TDAsedlF0QxpcbfXe1bY8fq1j2gPn8fvyKzZowzU0c7Mw
qlmh3wp3kfKjnUeG4ioFxKCILoG7lUlSnoS49xA5Hm/mMMTuwYHKZwg/uvI8w4Q/pEsROMWfmLFI
mkzVeiwg51R+i8cDL84xbt2zIlpCWbbx4Y+GWI+CWV7WC2uTmpFDDIUFTNOb0EQl6JZvY5XCCYKE
Z6TfE/TrTRnMsgBpz3RSuMo65uRPeWyjFFodmNDlNFY942veBu+vqZrgirO6Atg1jScHJNvJAt4P
9aDauZZw7xWiuJ3Zfwt7ci5Gx7o1whaTmgGh4ZbJs8SDzYwpB6j4MmQW/pmQ1L6y6gEOXA5vrYrc
9vY45Ki2Q6MQJ7urgqOL0Obhgq1tu7r2e82vwg1d2rNs6unNmfYqB5U8NJQyjcNWgxm1cejmr7oa
5obeeuN6UgX78pz1A0EC/zrETYrPNxbXpgdbqdepXLeGq21m7cg672/1yFB/0dVyb40wpQG3fQTD
G4RMCwiHA9HOZYQAu67GuA24NsraOWqbf1C6aHITNyy/LfsKpyh6bZtercyykU9JWpqLqmv6VdlP
wdozmDSkwndXzWiA96eN33SNXmyADTxn8wwGyOBnXOXZSth+Au0njs9BydTM5OnQpKPFEi4Va9aQ
/RuF+Jdm0wyS5VS674Xq6g0cmmz7eDk4GuYrBwCn6Bv/WFXRS+S1PBEiAyp2Y0p+5JaAshxGMOyk
zi3a1zqDUxDR4sHKZMNfaTmXgZmV3SEpontqDt0Ve2B+VddxhmAkuYfCKS5+vFT6205r/hR58reL
Q/qUjAlpH3hyqSj8V43pk2KM7KpiskCsCyFER0jMWJQ0k0JGt66B3UB+qelX6d8CAmRi6z4wC1lN
dem8GKb2i5UZ6ya/ZOOR59vQK6K1iZ6HrArqKF/E32ZMDoZXgM6LlF1unInI9YbRFXkR7VsTpnik
RhdGqtm+FQjWz81IQ/j4TVThgZdaOPYd/d1WzXPeuMk7ySg7LUt91HC6f+iyoFgPaswWruv0F0f1
yGW7+A/kOf0y5BFNcoo7C6H1qZ0044r0PkZTB0MllYn6sAzI6ARAMPasPQKE0wnpR5Yf+CfbE6lu
/UtbYpx12sDaPvJdyWbodqkrC2zaRX9MLBWtkwI2sejIPrPju0jRyaKajXeBN3rfjZOk5Ho6apPI
9MUeVH0G+ZRsuhLbV1o43q23ev8GADQ9uDV/XgMEAJe+ba4Y0UHN9kQjxQjRPM6rs9b8TdMQcF9q
bjyIQk9hj++70lMatDizDo9Dx2R054H2GeYcbDKEjuX8d3ADHfiEP2JsCLtpZACAVy9VC0nW88BU
EaB63+DhIceJfNfqOjAufKjfGbPUeKVTEDuSmEFNY27Bem5FFk2+z2o80oEX989RLPvnFjxfnsl9
iWD9zWQyvyRBxMJvaaLYkISmNxAbAgcnXA1I9USetw53YN0PrfOTZms/k8kPMlSW0FHuPmsToifi
o+joQfIT10QWWmHsVFY8geP+IXhSu/a2Q3RvxOCyGInjqel9Jf4jkmHgu0c1fn7O1ydRAm0qJd9Y
9dCiFNvZoz4ffGugqekDdw/KEhCiGXYfZURcoe1/oUaOr2Oap9uumWrCnnDs9dJrD4M2wb4ipwwi
p3EfZDK9F6Kg/obADFmxoqhx9XzbOoKqLGzdaxdDLaY1xMOoqVdjau1tj58gIi8t4QkiHfsYgMxd
pChSqXKCYBWW5Hrnc40d9+JZM8Ozpcr65MwHArZLSsHcfjUaT334XHgMOKbyNpLLtKjm/O8kTb+d
mpwYvsUisBJkkbHWnkEonwx9CgEN+Bz06q9utNWWVX86zCHnUjRn4UxrBnz9su5iY+uFGN7dPk7X
daK+yceot2GlD08hSTgG6+29OWfV4imD6uhp8sJgYsYq2fl5DFKa10iMLyqo7lpvv7R4429uYMiX
Di2JWWjTezPQH1ZtvZyElZx4qqenVOj0IKXkjB5x4Pf6kQRe7UY99jVovXdyNK9YJ77+yTtgPAeg
UmWAUlRwIdvGEF/j2otZqyfLptTROAaoYbHgvNlDe4T6IP9m80A+9iE9aObrOH4z6fyNOtDdAuSM
4CrOEaNYLwhjD868VwHtFoOxoaQYQwffblMPD3yK0m+rOxooJu4Ahya2FBmtCIZEEL7E6l8ZpSnr
JsJEf3VDU/wJlU3qqT4lN914ekSxYiAkJUN393OkgRX20ZbsavnWYqhbmBKZ9lCU3rWLAkJsQHAe
fNrj+YRuufw/hFOguws72iQHDYdLapzfZL90I+2emghdEbG6GdfDl5CV8zpG2SZuDOeoQbOJeWPX
zjzExFr2UucDMZ8YBQGQ8Z54TIGP+KVgQ6a+WGcj+bJJiYQvT3OUqaCfKmLGmEg2PN4q/P/zq2rI
/3Qle/LZDLlWzuS/x/xR8oDRoXmDDXg1q8RC6zTjHGigvvhWGalovj4RGAICYRMnTJ/slrEBuh4y
3aLI2PLukldL2tGxLVsYaVLOlkRbRzukTfvQHdJTFyJDmIwRRBkBl6ot/ri9RnBzaTtnTLkfsclW
Jpg6IDRJg/+cPNSK88KTZxOpxBleQXVIpNolvSTrIZ4EqCLVrgesIHBsK6RklhPt53evDkqXUQlv
IXFkv0gIyF60oRTvoWc/iSplivu4UOYDhAEeBdHgQtFnTjpW1Y/pCygV5Me9mv4IANKOoUujHy7N
qdrBo/lTGE28GGLpf/hNRegOHPiD11kdfKbk4uSlcSFpuyU2scTVDbxw4402drqG7KuAx8NZavn4
bgFH44m7bqOvUA4K4hWaDZx09lHnH/TBh10cVhzrkPSkh8ogcv3oUARJfvbtgbwLRb2Iiq7u3z0D
/wDLJHF8fJWOZXqEYG9wN+cEsua4nD67TSUpYkMdZudGxRfN8mZkMJk4tQ1UmAa/OY9J2Z4Yb2yK
0rDeRNG+4HDX7+6YuMQCwTnhQi3WLqNWNKdUsKbOp28YsftisXbBkzHddEc5Lx7K1qwc6Njwrj7z
Ab4Zva2/9SG1IehnKH7Od9lCikra2LpMeXBQWQDLNvKrN2tkISOiXM4PWBAxRCsfgcAi3/C/Kem0
Fwf74ibygVRVKXlQjodykT0REow5/7DqPBxiI6Gmpq+9gBZWhBu2QE4+/KLwN61rcYoNTveuTx8i
oEEWfX62WE+STBKR9tASo+Nl2lMQRb/NIo4PbqzCayntt8IeqPZT5mGLWuEx6tLgrJdGRJkQa0uL
xPOtUHGMrx5LSMR/Jw76Ya8myS8N/bs2B4UlqX6KGc+8JFmGSHamlXIH/mi9MriEYaK/gJXEtiub
8fh4aSQobNu2yLZEvD3FZqKfHbakmzZCwcjtc5nMc9nHIbfDnZtYEFYViOBIdYW9gBIer3POBkKx
QbvJpv3KmZht7SqPXskQ5DK1Kh7jDav6yunoVOaZcwCBV/o9rXhU9TdEOOWJBRwFMlSgHTt86Ml+
sOtSR4EMiHfY7WyA8UX2OfU9OzhlsES2s0OW9MMWBGOyzBvbv0W67uzJZiL5xg6iMz/HtqMpXXRT
VdwHD2dHpunBLhcMoVjsrKO+bo6CGiVEUmjmaUXOBuUHogFzywJW3TpmoiAp1EsWZeYz1Q1R4xA9
B4AueQuEzsuwAynSY+4NEP9Tx43fGqa9S77TpUgkEaiO+VF0njhlg2JYNHw9XgTN8D6N/W7qLeP4
OGi2wHXa6M2B1dS58pP8047ttzArbzIPj7VWySdjZAg6khKQ+v5rWMRwXofY4nRr4zn/2ex3JH+B
6awVG1xNCw45hJtdSA1TlW7xFg0WUQ412ICBGuE8uNpHGerXpLKS7yiermrsvhwrBmCdOn8rhhIn
OiVoDZDq3iz/L8wnThttlMl+dDFdGoijEAbb7h2fpMHqyBwP7ogeQshm2jdzPsCDN0Mv5K66XqG0
rV6B+uR3sPTt89Q6PuXX1Gyyzm+e9czW8dBVHmu3clPCdT1ZYU4+jkkrE82HhF+PIn8GuuFh6twm
2g4jMYXO7G3yK4aqrnfP3LRDVtVX7K/581VlIUFL/XChRB3thAidAyng0zG2oP5XcIOQ9IqCQgav
k9dCIk2r7hBPDKJNWNq0FNX7NKEvTyxOFHh1xkkIWwdJiDyTgHqMVeAlqScog9tD6NJxdQWRa1bz
1adTcXKl99XYbvzszAUDkE1KVkmsrjNkwaqomSE2fuQeHgdHzEzEGQP4+Bt9yMkIPHwYCekcefRn
c3BAFxXgv4LyozHQEIsxp8XLA+cgo7nazt6ZKeYXL8cpSKvoLBLMDxdZeeZZg+05t195gBTTJbw0
tIT2hL6x4WxIEV2ya0tBXagl/T/SxtKrn5LM2rMWIv2mBAuZerZ7RbqXnCIy+LBaKHYZsRgZzdn6
HR9uxVglsAhB/GFqrw7pUENJz5BGO2W5l7Jd6cpOz4bmkUWnqZvVGdNaSt0lhwOhiNSJBx0SKhwQ
mEkb5Du9pDxK8f7d2PpPp6bAkRWjUy9CWANdaMhb7Be7xwYaWlh6MDwm5o33bIFM2rbgYU4TffFJ
iwxuYyY6GbuquAPO0qlMUQa1ib0KMvOl0AzvF2SeYwhcLV7UktjEpvmE0X4SJGYuW06MgzBFQVRC
bwh4JR76W08Fa30om2XnDxFz/pY6VxtPLgPITUXncaj7umO30GTL0ajFlgwgUFnM0q8io8/TMkYb
nTRu2MeTjaYLsrUy5xXRnPUeB7DLdKJnDrxHP1hXdtZo2NdIr3fScT5ArA47s8L7zpXAbVNX9TIM
Z2qpWVUXN+zPelrJRaG858ejw6f3hlHurMjGkwerNBn3NYrFbVgGO9hvMQ4Lc7oo23gxIiH3j1dh
a76n3OpP0QCDtmqi7ONfXyn3xRhb8xb4mJwVePTtFHnwaAYk7XGQcrOv42+ZkUzpi/HAVqZcsbEp
b9yz5bJX7L2trtzKeUeFwnMwvAKPK5+VTMJ+7/nyJNmbvxmGFZ+CDCKN5rF6bAqLbb6HL9kWbPqC
Obg2y7o1YERjPTDBZxRV/26lGg5OaFe3BpziPN60PKc6xcJm4105b2FgvWWG5ew6E/Ngw/s6lSeP
ZNALUQX6taQ+vtaZ5x5zJzl4KVeiFKV+zPPEWbaZnr+B1yFvN03CT3NIsFgn5ISMU4fPq9K3I//N
TeBOqI4ACC5IKryXg22S99eGr2l9pyZy1nUdI8SwCGunpBfbbhgfaP/kUkU4IgVE+K2hJuOZ29Pf
scTHERgwaaVv47qRaf8Z8mmpMJ9+N3PYF5VXebG6hrTIEE3mZBraXmaEFKbSKW8hT4dV0pjxpYvE
Fa5yfxlSGLueK26eB6zYhBC3yiozWrejGa6GKLRASnIAOmqfEj1qcTU0vzJyGHdjTQiqS8e07Ucj
fYePB1WA8LLT42UzZruAvJJU659FkhV/fN14HwIA++SGKiholONJM4mvoS4ptNps36d+cfPC8ZPl
e3goANOdfWQK7tSpJ5HZ6slmEFu7FO5B0F3GHCkGfOJimyNZWnGTBBE/WxHItgZBViAMDltNoPWY
wrOoIdmy5h0iifbc49XjUJMPWLVQ6jrkbLeA8UyuZ8myivvhEhIvahvesPWJqt+YCoySaAwTqNxk
Eb5Er1iVQb9A6Wp86VH12kwE0ZO1+8ctC/T06D1WRqUvzFzWL+QknEKdMJnHK1mXiCm01F4Otq8O
k4kEU5iSlTgEOAh/otzYk3JR8nPII/FBTmV86IcEp6yppm3kxRjhnQ7Go19IIjnEOGK0MpO7Xcj0
HgrgtVZ99IbiVZQ981pm6Nc+YfOm5WWI/cmPiTGnRah0nQAAUmCarlbPZTD5zxPLUYiudE7IGPxn
NnvWLhGIUduo3qXxbJ+czP7ZmlAX2KX7M4ne2PWJprFdzrlzwZtnJSzyNy0nWghxi/zNlmlfQUJS
5YiXda7BMlXG58dXj0MVTtGZTuW1B6ayKR3sdkO84PuBQ830OwpOZh4lrjKRxtGPzLJnS1Ji+IZN
Fk04b+/Suj+WCEfSxMVzML96/HoeevqqyggQSdA33WN6zJ3WNt6CjMtzhLOQ0MpSv4+KBEJNOvVL
7sGbClP8SyVJzowVveEe8q4khWmcongY7j2Xnztl57IptT2bMJ4wPXusvv7xvGKlE+G5oqjzT8zn
EOnpkf2UQcLaTT6DgEmw/JbDBavMsO2tBkp+TSZqlSDt67qpB5bh48CU6dl03eTQCYDOalIaGRgl
OXFuDqU+rGsigFhabFiKfYeNIrgw9ONdbhAzwUifnYrAaEBS/biRniCItJ4kLlsOXWTqa2vEdx22
9qboq2TvVjMSWWO2ZbQFUc2TVbXcGWzwtHbuEIcYNpfcCF/QIdRXC8EyAjamKEM8frTC7w+PM4v9
/L6I+YFVzGVWulaORGb+knatXdS6F5SblOThJY7zD5eTdaeKLDwXnmZuy4rP+PFdGJbLrfNMVoad
MAExGCYtrWq0do/XU8BGfLDZtA+6xn3PrtVbJuwXHxbNIeqJVxLgIM+OyXi166EoAIPH/OFu49p3
AJODXIYcQ07Zwi0xjjjBrmH5n0nCT9DWLGqnvwc8ET34K5rYsoRghJDtszK+o8G+RqiD/YjNLKjo
PggXBUq1BtekPmWEQnmXDAxKpbx1T/TtyCDhxFr+Nura7wJ1RVrMCam9czK6j4yFjIJ7hix1j4SD
/OaD2/ty1qqQhkTyZYVXz+s/0OYcWrHu8/hq9Iix1JfNgLesnX1ua0u/P/r+enA/ko5mH/qDbxjr
LDvUMriISe4GAyCkK374L64S27744TGa9rH4qIwvS5g3VoDccOK1wfxSldExqD7tMlvXETOTgElL
3Kw8WOvJgNIc4vP4OzxP7S6rp41hzAFAGNtL9FkMhdvwzcGGzyZS8U5gWWyi52rrUaNNtB+NIjkR
GUlCaGrP/L+fPMwWvzsLOEEbMhbwyTeW267/47TqQLqqUeA25fZb4Amd0PCN+kIPZop+cPO/B8cn
M4Ap2euUvOrGJ9iTXZcfjGAf6uFSLwgOl3Dohid6dg8Xum//KX8VyoYLcpYFthWo6IU6+IJEAHEK
XBDZfPw8ptdt2v3R25OOFsC9K1OuPFsgXxaroH6eTLWK8V/6iFQt1tXCqc8RWQ0llm0xaFSsJBlS
NYyuPJCCtwhQq49oxCZdLWPBZjtnBCxRvek1hofGwxHebHhwLBNu/yLLjk5iLjNjQcwWRtlyKcL3
0DDZBKHehLNOV5Jy3+O/bhEhMMXJPscojupx2RYFizrGmmGG589hNFu/JEBmq4IA6Az/P6WOb3Tn
iTkzqVRFCjqU2PGYyaeL1m7M9yiYtMD9YlN9Al+7snpzhsexqun9dTPZtCFg9Uhec1MCxulTFlri
nMrE+olCRPQQvYxxU3KVatbOlRSETu+/mmO1V3V2KzRz7acJgDCuMLIAsuwn42JBCnVh8rYxE5O2
TFu0DgYkay/Vb5UgXQyi61RGZ6Ppfg16ukV0/qp0Ni3ROZrENgdtAwwSjvaOFAPiLOgro77bZxJU
BUzjiHe0wsnh8kwbpx9UYi+6jx1NWvdWjiv0Pb/KngdLNb7kQWRe+DTWk/k7JtYGtRKx7yZMSHlB
q0OKi33zRY7hqcvWhKn/F0/ntVw3ki3RL0IEvHk93vLQuxcESYkFXyjYAr5+FtRxb8RMT6tbIzqg
apvMlT7vbJ8bd9wPcge836oMeawbYysnRKrIAkYn26gq3yFlIeXMKx7IggcbjJ8aKiAdOCNdASsx
OdXS2kRxus2WjCR08FMsnzSWN0wFqxK9Tgb2MmdAl4urSpK1QtvmJzli0uzU6mw9DKDMIhmdUBcS
DYxBoRpOqQ73JgsIJp7zq2CXznrlTM75TBif+k2l8PgUnM+KoCKkcJgFwAGQKtUm0SEg5yn35gcX
NXngL6J9jkhs83s2mYe6TI6SC8YdD2z1TgBqSKyoEGBNryyNoYp1i1sv3GTGif8Y/lddPA/RuK+U
fW9tqA4IwCOJYMk3EuSae8mvbGNkV969LgMkdAXfsp6T2oMpnBItaPVPzCuEgVk3pba3NPOmriWM
LDgVTvkMTnfHTAIlCwd5xWLeAC+nsmQl+FOpx95S4eMtQ0zeUmzYhFjOPFwFFH7FgLMFvDabxVNc
YPTB35yyyjKJPjXn4exMwR+CDDeh/tDeF3kM3+NcHKOS19KeOVsG/5e0i91AMmJvkH0dzTdWnOu0
/suwCFWatY8UQWnp20QAK1hSUmwb+ZM7n/kAvJRsxqGvb6TdYbFrF2Cn3rm2+GS6AaXRXwx1BFQC
jd4NmZKbro9ZdjGvU5zEPLZphVWd0fcQbQK72dZV842LazwMcwMlxMeKX60LaTPlZfnSosFRk0EY
V7tNkgo+MeocI9wGcXOovGo7QqZ27PJ75ARC+73HLbseHMB8rrFLmOJwFueWep9iOjc6BbfOLkbQ
HCLW1EY93wu8o1ZWvRAZcF8iteP1v6SWB77S3DS23BkaD3qlmWkFd4T4/S3cgCSHJzFQO8cJ4xq4
rDFk8jg658N06B37Nc+bvQ/jdNI3VIihCn9HE76AZn3ahnvte3trIKIQQN4KEDl2KF2jS7QIuksR
woDDkNVvw2eM3H9VeeJJlONvrd0tpxDQvz77BnMoNxB+GCtW9skR0eNsIVxNUhIWG7Cfipc4WM1u
fGwYAdquv5GOg8ivYxttfBBtw6nIegBj4yHN/qH5T9NfUZZMYL7VQxYvGUMp5RTnl5XuLac7xURp
ZikDgDLHxowrmEkbLE+0W4E8qjr9IWfgMitMMMkdedjrkKgLGRbPEaE6Xr9ki6l9ZhoXacespRuG
qjmh9w3nk5P72IXFQxAVEHaQzBNhxmTrL73gabJMIjfD18FsvtAK5pK9RbwzY+MXn9alrhtSysTO
m/yHjhhQb9aHwtE70/W2U1LftSFh2HNoEjkAs3v64xEV7Ma/kwNRaSj2aRld87Tbp523GwN185Po
qc7kDjDIrfOY88dEKYePVm3j/cNMUwzEjIDANUtApyp4MSfoj/Ku9Bl6lOAAQMsWRnaxMZCMwH5B
QT6Sc4C0jzChiJcm6suBhcD0NM7Wx+i6IVAg96ZSUvh6kp0GQH9ZWZGg3tMD1bY+2Ox49lYL8KT2
t0NKQVuyadtY4g4CNxXmzKdbrv1o2sQ1pJuc9UYWQIJNkeEgva2/O/SQTNK2Hl4D2Ey2B5PA62yC
6tXOG82j58VLU5ev4UsS3Ris7eLbp3vvc5yldXSq7ZeUlL4YWl0jqq0qgzciAKG8ZJeGG6XuXyus
tFKYx8ZId4IwqMgzdy25TcRUsZYebn4lHjUKmj6Qh9wIHhAMI5JOUfK2O0+N64a5sA3t3Mirz26J
GLGN7LdxYy7aCEIMkKX8anrNipiAuziRp254LML0sQ36s8jR/pDoFqy0RmKVAFIbuvRq9uLJJdXa
4j7HMu9iwwn/FhlliMWUbFVGOVNMNBtuZv7qoH4Rs5du+6aeji1ylc3cjF/jwE95Zv/Ffo0wMgmp
IH9Mw4rEb5thVrUWCRVS3NXFvhOw5w2ouCwXEBA6FKEJK2m8FyuWi8k1wOJbzgojq/pD7hWjBS1v
uZE+1IRGYh11XgVqhB62+ErZyK2IlI8rCxti2wmSC+iXR/4GZc8ffH1PJart1chGT2jjGCa63jqK
BJ+6XTGSWmIvCnqJlLW3G7QLCvLXb8K7oDd/0V5JuHMW1FNdcHpN69i0zxZIn1ya73DkX+Kmejd1
iAOVlJcB4RbPizY4oDo4nhs9IdOS3i0rIEnPMtPAHKtLiGxxLWuVoo5nTt/Bjm7yP2jJxfq1Zfy1
aL7+WH4ekNxziqiEwHng1JlaNo/lxPy3cdK16ZUKlTeNZ2Ina95abyq6tR8aLPRarDtFsMeH7rLl
J1d2mowtEmlcy9a4YI2brY/e1JbEpVUl+BvV8E+b5ptUMZ6pJN/YTjZvTOjSRgFxw4uio/C73xp1
AzMSCiBXi+zEKk7b4662Yg9N8kChOzbvfvGCCRiV1ISqu+Q+GpO6Wwej6ayNgVS2KXwj6d1AMNhM
K6u5TDX0+NQBMt1RfSHhyDl6YvZwJFU52QS9p2SFslVEokdVSTk/EVybsOrY5LEGIpC/LqtkZzat
DRvhD80UfI84/r3gg9XL52CL+d7DnLki8fhvmpBUmc8D0JtLV2A5aqvss2L8ApXkqAMq3QmDujk1
R8dsbv8WcUDIV/XsWYiR2eGnn63jVpuKYN91OVqvUzNdSUBADOinS/JKlmw0xvWBYBq78pz1bHTf
Em1+7P7x9Tns0heyN27//h9sjAsw02dXlCfpl1+9GB/VNF1k5tIZMqpLBaF8lrFIHYi95qkI3424
2bUM6ldME254hn/rPv/gmDv0BVit5ZPSsXfG8RIwkx32jTO+a1tMzGyt5wCzD/96ItvNcl96HSAh
swtnCXyndDP8g5SamJqCaSFDu7WZWz+VLZ6Xed3Ktyx3l7Ks7bvmjxq9eqURgB8LFFOp55xDa3qw
q2dTE45upuCZZPhjxvS6RXRvG+DKAw2lENvF2mDANnTlKSB4iJpLlCuLtaiPxmA0BwjZdXCbBhiZ
Q/+ohnoJJ/QKSAI9O9Zr1mOFTBte7Jp5iWLO22Xl0ZVQtPzpzYALsC6WzLUGlpoXy6USKTaxFTMq
QflXmtXfYYpbmnD9C4m8tq16NXoewTFO9ycgXJDZW836o82zlyJlv8tS5zNH7IxSAFGvSbK8weKP
Q8r5Jk1ilQE1yCSahMgoxam4BT5Lzb4APO5k9TYXp1QiAEEgEq0Kd8ZjgTjLHPI7QpIfWD7B+nbc
T0E8nK5bfz1oFotgTrw1mvkhp1COOQBK5vjgyqn1nLH/yuRfsyAFmRsYMh44wZXCe8f6BCzndJKl
p84TC4vQMca1YbV6bQi5mSwLgmH/GrA/2Iy8YgPnwJJts2PqQiPuca1XjrPKbPVWRxRvTtxB/Yzl
Pi6mL5j5L+zNcQ8NP9Qhej1/N+yC6XpwOwPk/DbNv8DZ2ZabswMxyCtXpgoPY5FMfGJYb5RLq04q
Slj5rx3QQ6C/w8GZqCyQfRJxNDu33kWtVT4HhMsXD6mH/U65HDFWUnIwPsss+RjS/jVyH4aWG9Mv
3/NcoA8ZIABEXkY5BQJudFsESR0ldmreB4bHTKRV+3LO3lRHFnrKnJ25MrBJ1vNNYF46ZQfMEZ1b
vfx3IIvP1uScVyA1+4SNsFl9eT79e+Yk7TbKOJOnHLmHz2AGHPF9H3uLf+pmMdDNMzqa2s0fwB0m
yXg3hsFGdQVQGgSuiAAMT39qvJVj1F+7JDzFpjp6S/BM4N57RO5aojikRvUWmWRX+cEI2w3HByTT
bCRmCi/MIBfY4zXpF3OJ7/HaOt1mtkKyWUzYxyVmW0/1n2mZXiubZUgzfHJKjtuyzx+r2Efn6CJS
imhhh/gjAanGgAwTbxd4PLu41OskPPjKvSe7jhfccN8bzr5u+hlD48Prp+M4PBBLdtU17o7Mf0pK
4ztHU2Z4L4PNAMKxfmJMAqM/7IKYdXyM+lprJp6qYTPb4G+ghnD0S2qZz1k4X+x4fsRPdUkwJq60
yTMSZvyo67k7tJGzqU0UxUZGo1rVZMAEml/xurdc6pq2e2zQGeEhImuXYHCTqbqfuo+4WqCVeI95
iMIWjue4GpviWBWuvUlRLK5V+uOnbObFTDxDrbtXX7Y3M5IIinz5jin8bYDFWPqPJVUivguDmBcZ
lETc8RWpygHumYo/rlVh300sbGQjDB9Y5yvTMp7IbyUDkdj02WnfaXtQlTmOR8EhNmZcHDtJtBL0
a9ZKzZ1ZWi9p278v/0uF+2oocP6otxrPf/Ijuet763WJ14m95Fs7w2dVZcjqnHwXGGhIRggydkZ6
kBwvUVn8Gtz7TSk58uJ+oytajH9fgyixasruQSCmLNqV7errOHBHxcv3mSbpSTTG0e2GWzia187J
jpMgQjspvxsKBlM7kGjQvnbdluAyOEbWKBhzkiyKZn7jQP9KGZLJdHw2Svnj8JMFyunF8cwMC0M5
l9aTm3Y3x8khYC/PdOgNZGBW/akzK/YD0l17Ng2OYx5CBSPEiNdOaf5lAXGKmupgIL0JRfbop+qH
eoMx0vy7vOQthVdhvjsNBdI04JomeA7Ozvc4iOsYWj9DlubkTxN3kPf0iQgFSPjVtFwUTuMWfDUD
67K71Txvqaq+yW3/g4LgAcD0ru8YZlnzRcYRkwx5ls17Olv9GgMUOpsseVZkgxit+7N8jmZl/4nS
+IvI0yMo8p/AdrA/0YxouyGYorSwyswpc/meAGOoLqWAdlAniF+pXTmI8z9hsE09YLL8uIhof29d
/8QP9A7X7dEZRLVOezI1+1HvBsfc8IrvUXSfCMXcSrGM5dwWwE3l7GbmXK6Z84NPChpi4X62brcm
MWpeDXbvMcSKrt7ySAdRTqVuoxDPr5pU8jUjcFF2UP8MTAgOSR+rzvPo3bybzptfCzcZrlr73dbs
zggf2DeBs2uNmtWJ6+g1qNl31AsMAqv+3QmKX+1herDwB6+7Zthg8p52yKn0mlrvPCCeZUd3sX1N
OGiMn9fxHpyE2fFgjj56Bn4+hR2nq8HvbgUz9gF3Td2jfTMq0Mgq5jtfh+bFzH14y3qhLNfhJR7g
bOcm47V6xObQUcpKJD4BAewRCW+raoSx3/ToEO2a3kUTR0bGJEXLGH83ri6BvX2nlk9KWkVyofZK
bzuTF0iM09wzMIWm49Jjry3RtFjRA3HMjzQ40Taqo3HnyHPltbB97ato83svab5sMcTrAhXfRnzi
Iid90PVWjeEhIBjRPYxwkNrShNO8RD4FxbcojQfZ/0uK8R+RtJV15zK2vgVLMmLXugSAzGvmcj4p
CeldGWb3Yw/yPfPIXCvc57wIzX2fjmDhzHlh8tJeTXp46QPXXo3SUtuAFfPZWVwQnuEfpSzjU1+a
4V6Uw10y194+UVwmgQV7QLnxrmbet47KI9YGGqTCZOjPOhD5YZfuPYTEptnLc6s+p3xxJgzUB1HN
RzJK40iE8VnoPqOyEyOjk89Zmt9D5A7cJPweazrAWba3qqOoc5PgIbRic23OdkXilHWuXQ20gQhE
dlGoyxl2attP16Uv/mYsWFehxHEtmOuZkb7zIpbZDluOiN+b++1XrGncFEJbSqwyDv5a4Tsrfj65
V8DSxto0B7JeSndfOhXwO+ytq8AtP/02fkWHi4VXzHsATlAri3EZJYSo3EgrlW1ycyL0B31HZ1UT
M0ZAkFk/MrkiAbqd/pIdvxCmlg+Q8X4ToT3U4bgqLHXxFBHTiIx+0bqdVFUd0lw5K3KDCMnwuXdb
vZ00wco9oJCVXae/5pLTq6oXZ/JOVNv04q6S23i+y2Lb2HcGvCZpItzKp1cBrnml89PQU/hUCU2X
0daP6EqRteEyUzyIsMnHlwYnFDfEQNmyABaoq/E2+jA686OwabxINOPbTSta4clJwEAnrFIRh1NS
VaCaeonraKjiQ+TaqPCLtxHBPt4R681nf+zCN4hEamycCUK1hB3AehCVi6vpUlyCkOyYpqglhhsv
QKB9IkPjC1Ohq4VOu54Dsb73h7Tlnsq/ung62WYCtTjZlSb7fKd9kHjaYie8qMX6wwe3hmWKsISO
9Yvc1Sd/J/QYKplNt/O5EZ2co1LpU8E4YbglQ9uuvJz4KRRorElOegwatGDYehLC0zPLf8dW/x2m
3S/l4UeUZt/4CdYeJsU0ZW2Rsh4bppwv3/wT8LWtAfqd+h6xXzXXmOsZtZk2HqMS1WLQA0HzMH2O
yD8gA9wrVKfrbl4vgrPNv3+bWtYPQzW1wngpOjZgjWDBXhK5hSoSNCJQfiKqT75IcWMhyJyXy6kK
BMeS9YJ29NuUdrYRqXP0m+wrFGbGAO6jKJqDpapLbMxb02ieEZTtXerEQbdX5TibOZ/fsrx/cxu1
Seke8bLSm9Nuo2PWT02BvbfSGUkS2alkiMhrMH4GIDhjXAO2u0TojdhuZUK8I1v69VAmOIzwGa1o
GyKBWdd/IhfZX3kBRM3ZXLUKd7LkVbHa5smeR3xUQJ3S0KuYmoz3LRQ7z5r57cVRDvlTXpUvro04
0Vi+gaODop37F0ZBxdGbfhWzxRYYTSdOy+xhroqHrrNfwabBA1T3s1Ubq96+1LnJA2y3GKMkPgi2
9/7IH2mZ3evk/9hDH62aLnhu6wRBDoHLBzcyoFQ455h3LiaVJGam2rfgnqv0VkvNtSqma6c3Zls8
EfmR8KUVj+0Im66DA1c3KBdeozyhPMBr46XBqzd+1nN6c3x5Nlz1XFcVOG0s3HW/M8aZb8YI9j0I
hi/X6T9h+9D7ZYxiGnB9U8i0yID4x7axu29NzaKcohauR7Bs0wwV3lNF8I53CT7eAvgUmdguYCWR
ma8NOtrIIwsyTzpII1THaUwRCwOL2ndlfLoFhZ7EW8KIfFUkGmk/b7Zfe9RhOv7IQpJOrAdnJD8S
H1tF3VpOq/CjcpnFZyn4fEHyOd0Oc3Ae7mXFptKVhz6W3R7TOaLFMskxXemLgpVxUlHwgFXn11L1
tQunH3A0ayz0z1nLeo51DurY3jkECTprd8pSTCrBF2h+MtEGjsPlp+lZDlwFlb+S9MBOhQNgFXLC
MeQecfEE9TPu7M++Fx2Qa5Q4MfEeJFLM2yzewiSFvUrk1wpG0KGts6tHCb4Dz7iXU3K2HSZKc0eP
VKJSVZeC1z9rsBbAidIbcBTMQHahiO+0YZzGIGf2HFjvpDO/+DaryeQzb9sbZTABvxk1UpGGJ3tk
hcfNzdXo722vfPEzdIFjdg9UZoMw4v6tqogjdS14hE0NErAK6MMEDsWoG95z0222ducQJ96ociem
+RPF83NZlS2LfPunDFkhkqXET93iGzNKiooQCFwNrGl0k62Mm1dAMOjacO2dKywhqHeNI+8dsF3F
OyCybjVwdWECYz5MDLvv+D/YVLcuYy+L0M8Iy5F0TKQB05cKGdL6VbYaFgtt59T3TjpvVE6uXJLY
L5mbUrbk4p1h1Rcv7N7Qrtri9R0YWh2lEyioasNb72fZQSfNWvg+afVxcBZj2LAPRKTfDSxZrEwi
mGaciGWdRDwHH3dlf8xx+Kbci5+wkbb6gqmHMp7CvsBol1E+1Kd2mu7DukhWUUSmx5A8YNhbJsjx
M4jiaLZ+vXrEcUHK66qEdtYYzTnowze7uomWR2iUTJ8ak3cDpctJDuG1CMJVOVQOWSjoTErFEWF4
pMohsGT+UYCJT3eTrLYzpCR61/YhmLBde1xDAeR1g6AFJ9iP4UshcsJ3QmQVXW1+2Qia0rymshDj
r+qDTbhglIQ5voR2fx3Hdh0MfBQvEsXKCkzyAP0Lpypjr8YZVn6Ix6Wx1DvOE+p+e3gYSn9NKovc
knz+pvviMbLTM2Ks85xRdSV9vrLsCr8rVK51wDODZJQho7hOtU0TmTFCKe3iZxgcbNB4AFht+wIt
JjAAu5uegtkP1pG6a+rkYQxLXIHtq8LrRTLewHMt89WMGAKfb/cJu+bTmLYK+TP5g/f+2PAdaDgY
u8DE9xeg937NrGIT+dGFKvwisvwwd4lcNwV+lgKwlG0wKcdfFJ/I2uLGjqkr/v0xVvE25dYzrgRq
dl9eZ2H/9uws1slUfjLbAMQ03k2N01Pe47FJR/UaA2VHledXuHRtTeS2BVswEBaiVwYeY34mWIKw
CYbZVJwdhFefy9wVBK+khBJMZ3zkKWF9mAoKy0Cel0H1EW+JbEMCi09jMeJ3Um8sBG9TY3yjeaMr
QZUUvQ0405MoekRm9TW2wU+NnmiO3D/iI7Vppo2JuZsycZ86NlEbeu8P+buF9nQh4eWsjMkf0+13
ygWPYDw9+8UYbtGJx2t4TTZARJlRSSFbEZsse8sVT2ZqR8/CrympIBC23K+1zerJcvs/QxW+Kt+h
4Eltk1oSnPqAHjTHngGp8DtiTW/07qZ11UM/6L8sRK4mgBhAPtB1iblFCMhyWh08Wz9meUPu7dIE
uFNwNhUFZE9OGV42/chCzaALwyWGZkchcCm8vFj78qOi+teR4m6dcIMb+yrBqRL6Ld+HTHHJGPW+
0HTMCXMktwuvbWGCIWRK0kRusZVWn54altkjHdXBFPWTrwq41H6xRDDCpxpTbutwyjb2YLcrZTIe
RGC44XN/rCqJUrCpH51C3sUiZo0MaCcbAknGp7FhDNtuLFCx6/g7ClBmZTVJahAEE4pgea3zCDiF
gJHuDP6dzDlVeIprirAKj+nUJLtZXryo/tT1iKXQpFqfLXlkPsq+NnTUOmIzXLaNvZ3ASmK5F3/8
Hn12DJtvFZX3vfLpNwXaQrz3rKW9EFNcSxlf5I+mEQLcUM5ilTdWwCFBmfBc0MHw3qWEI3efw8AV
K3MuJtulnJWdI1kPBd8qcK+p7901ii9TGD6A8MH8wTi9nDID8fUCAgkpXZVON93ARBGwGQWi5Z7M
NH31yIthq2zzZRY8bwZ67FXs+Gt62ENpjn85+SFqiAfLikANlewsaBfFXOQnYbDTFky8cNFkM83X
OPPyAyBCA9xbV7YyBw4JifFj5Qi21+hsakrhWN101Ro7XwTlamEO7szWb68doWOrHinVzsr6vUxD
sdFdn29KDcFMqLuxjN671Eo2aMLb1Iu2lic7mIHhvGmAxxVYBo9APcsmQwZiJc9p5ObbrDI3pF+y
rzBMVDi5QmkdWhGjch2jPpjbrVwyqivYCxRbBgSPgHkiUy9UP81zQcd/5nLZJV7xZBCdtreAmaIR
6Y2H1oth11kp0yasWm797DDQOqfKxPRd2cU2V21CIeaPhz7gWUgD2dD1ud/5MA7b0HFrmsE82boJ
q2kzzi4s/mQ4PlDAR1tHeH+ainD2ahD4QxLr0U7c6dC1vAYYU4hD63vk8G6Nwq6Y6W9CuMhFc6us
mu3wyHQhprhjNUe4SmnccbnX6ymClT8uvV083dyK9XLGUgcuNwl/XkcumY0ILSjT58FlgIEM3tsA
srHIDBDBqrQGVqsWqDLbOFJarTQUnlVAWO0bUsWe0SqUqCFxEf51CdqXad6OyYdGan7KLZLCqLfX
WVCLbRzN8xn9NVOMvKDjiJyvxJHW2nOnj7SQ5Yq5E+kD5oS1ZZJn39h0VpPsq6LnERZevAXRl8HF
SooXHHJsOJxc7FHE9xcdgqhAmhhn266GoQTQgz6iw9jDgra5hzY8r2rLdvYKi/PRaImKUiwLX0JF
PG9g3xlzUf5yMu3g6rhfmW6I2KrUeI2r/CdtekZHS8K1bUsG2rZm10NOyH+/RO5T4guCMAic6lpa
Rv5YqHtXNNO7UOF75Hy0+leRXnT5LwopV+/49Q18vs+uZaIV5za+DCopjwRGMVLOZQilv0vPLuNW
JAcpMXqxVK92UD6IhDDZhj9rbdXKuP37Czr64pjk0Mew366Qh/svrI7qLXwsAoY69kC+gn9ey/lU
idK9DLPr3dv4kIFN5ZCM50+jnf1LkBXICQtLr3H8Opd/f5mzIEMqK3dV7D5NbbEOoK+gM1PzW0sW
/Xqsggrc9MRHCPuv6B6hdvPTLgWjF3fYfqH2AobKwXSN8d8xsG4xvomHfoyOZHJNd00M9qpq3ynI
EOgPvv1iNEF8+PfL3CHlgMwvzsN+do+mxSVjOyQ7Uql3wS7zWqC2fmExHvWu5pQrwO+1vg5xka2r
rq8vBLKAZ3OjI6ohdKvYWz66/BzBdAyWtoBddbbyXDO8yBD8J3HXtEk1VfhoOdUhg6mz8pQznNEe
e5xu1UerQNcAJOnvrNkl3NgzrmLJzpVa51erHRcYo7DYOYREPMkYPIITvycxFJQ8L8xNnQ3gilN6
5DYJxXMd6yc1t9XXZCKUH0JMSXYj5zuTGLsTU9OB/VcSnnFLIHjNXEpFjB1fjhHcu1mpHop6frZ8
H2pBz22Nh8Hi4mp0tvUgc+6kjexGGwlSOw07RNqMIXqnoN7LAkKAE3nLImJXIiODfBYyIo9UGd36
hV/IygT7qkTZFHVBtAch9ijdrkUvRzZ2Xmu1yRsHnRny9S3OAclCXOdEgwr3pzdkeefYcXE3/v/f
ibKNjhQd//1zxynmY+VzRAYSKD/hOcHWMYv2bWSmmVtd9idiOzx0a2QF4TkHCbPlWF/gMk1/mH3k
JWBwQd8jftiOqiPUL55T4BuJu4/8fj/5DcNCsDRTlugjrQ9vI4MBbn5EbAtvdASm80Lac2lq1uRl
Yr+FMYLSlO013We6btqyu8e0Uh95603EMM8q7uS929YMnMYJlnr2rEUQ8JFSUtEkX0wdyQezATbq
eiQtcTrwe1p0ESBptwZd1LXsmNKSlK22rkNqAy6kU7HYpHR6l+Ut/14mpEz2abGOtSZ4p6WnhM/M
PZ6dMi6asxd9qUST7Nd56XPMlNBFgsK2aiTJpZ8RGOs3z5Kc6b6OAWNjj2b+Vt2IDtwmjdnvtFkE
VzzAKRnboJLnvITtCgNCMQDib3Pf/5uI4owDcToEDnT+UEOlqid3IittHl89D2J4vDDupiE9Qilr
NiH9wMskp4Uw171Fo2VsFaLmfZjH5RsCSj93kTOa2l07XkOWegabJXcjHCZ2dKgj58Fb7C52IUkW
Gug+2miY1g3LCCwJE4yMUWwz/tF5aEEcZhP8xmwA1x7EbHGsmFQfxxEnW7FeH4vu2Dkq2/378eT6
p3R0cm+n5X0r4/bOLgxyUYVvPjkcGhujyeV9MhLmgCQNBJrC9wHPaaIoPbC5F/NlcutqPxqEx9v6
NcL49FT1rFEE3uSDdpmkBADWNwzwMQ2O8a3V+bCLKyNCfxeCbhiLdtsLD91Vb5QPdjOeNYpn2pGK
nWAcXF2uI52+CPhxjxNaJbDK9hd1kfFipXx+gdUcM9M09totQn48tDPx9EnoN5hMiw35/xlATZ/H
DDb8uU0Wb2ZtP5kBcpa5bQ8AnvCO9r6/1wzpj040nCa0Y9YUj/h+0RtFQKQPk5hfIjzne9PXwZm5
wbBrcurvGltGETrR2iOwdnbb9Oq71Xs85M6TN+VYzAycrnFklwDZ64rQrN1cJ1tvAMDb3ewX2sKW
xDnf0XthDNGpCt0IFzqp5LEa9b0XE3FHMgysPlrkkB1QE7ecLUsb2yDIehgxbyD/mCo2VNXGFgoB
KVKgRHOveZG99UxGDTFbaiQ1k7zLlf2Evj7f/zM91RVqHTdiZrX4fYcuaG8JKC5p2wzTMDMlztTs
BxJ1Mdpai6uUVWY3ByjxXR4BWZAGG4l67+FnZqvq3y9kz51vDXxzO2YAUcQMynCSjKunPtn+7F3g
qgQ014pd9OJG8vv8VsksOOiJifjcU366RXOEwtcAIW0YYKBENg+Bv0zTStRCgxo8dtqkGowLY8Gm
GVv7gRWd/v0SFdOxgTf54Hm1vgSlGq6VKZMLA8g1Is9YmN3bNHjTVdRw0pshNi/Yc4qdsiXqh5Dk
FLtDAmNULG/cKRlxFPMTxuk77IukH864JLZAfZJXKSHIlAJmTp864tXWxi8PIp/oIpMQohgvYLnM
3cRs7yFG8gjeaLJeW9kf1WSSXYWCuymC/Emnt9GUIL+LAHkmU0x1Kf2h2kMCpWtowcBZGVqEHCzi
oxUX4sru+qkVPFZ2rqcLM5XxWFDoIFZ0mGMsvCkanl3oOZxEI5jX2XXELuqLfN2h5AXX3JevZu8h
gx67ndN4jJWsRp+whhs7Nta3eDF1MapzdqxLf/8xlnrVHhoGUaaX5G8hcbCGnqdrIDe9ZQh8ITrZ
cbhd0nrBTivN50eXJPv4hXzK4BFesVeL6Gk0ucJKu7YfB3+61cDouKKYZvcSKlkY7UziijeDie1S
tTwTmQSc13RfdhPIm+F0hznh2zXM38IEKeiH+PKHyfGPaS/2zfKSJ1OYMmBrg4MLMfi+DI8AX88T
e6o7BTeXVtRwT+DEHouaesgYaS29gXF4kXfjcxU5oJPSr7k12zcEleg8ewBsZYDTB5j+tE71WWI7
RvBSdPuhY6Tg6h1f1/8IO4/lyJFs2/7LncMMwh1icCcMrSOokswJjCUSWsOhvv4tsNre7STLSCtv
GCO7rDII4XA/Z++1rdM7mwYfsc9rFyV+7gh8d0YUnt5/igQXjzKHHZfRUyui/KBTDFkiKcl+sv7/
QUHpSBzLrh0FHD5ZIXjrqNQy1QYJZIM7V5uS/QDF40HljcOdnlKURW/d5tBbKdycq7SueT2MHqwb
yM/BINqzKl3zPAiQ3r43G9UIOH0ImdQnVdOBkOCoWoq0dzZZxPd2M+JYyRUIoSZTMMUNjBCxn70R
fnvM/LeeSnfhtdBLnCAn/ntWx0QhStz+EGuSv4BdrjsfkP6mUCI6GwMIH8GKkMM8TWKD+gUKaFq8
/TOfzpNqGxTDLmdGvqsieG8Sd+RKkQ36gHsDSoQVPWdSkzQnrK2gibe0RxGQixHHwA/ds7KS4lgU
LWIThChUaSvAOrOUxSv+9hNPbqypc5du1wBRNcifjrLqMadaD+nfYukL1QB5cJ8c3w+G8DFvjy6N
ZDvvjqU/Uiqj6fk6lfSsamVYZ6NEHoWr5pXQHf11REa3cNDwpnUJ1zd+fyHGctMj7LumoUMouds3
L+AFn6Mxjt+EG25sksxmxdO9C8/gabCRhUN9fXj/NM3uyCEqHt8/waAGGt88lXXd39V1U7GVzjP6
lCXdxjCvHlWcMxk7+MVCajI3p7VpEs6IKc2b10xBapwyEUZrVlAJarrMRZtVHjrRmU811WVB5fTo
hfZ06uNEP1Wp7S5QU7RLykoJzfw0eZShflWRK/4mGXzJRhbz582ztfEtVpRXKeusEd3gx60Gn75s
XXMS5kOOJOIwINzHUlUjDzfrw/tP4C5ZJEQD8Fr+nBzhwnq1odr9QrmnCfMX5p0/aYD6V15b/t4P
Xf+UG+0PAHr6TIryT0MftjR2C7kCixZfgBk4u6lvHsf5k4sQ4M4TTbfRZ9QSySR/UQYsnqU5zk6J
0N7GTpT8SEtQRoBOqrNowycgl2w+NYjtgyacF3dMnlhWY+dClhIJXbuNhk7TIEazmHmCr0E/wIew
lmmNf3DDVN2HffeHnEXNkaglWsZEP7wfkvknTcwSIaTTK8trYS5PtCocs5FbmevWU51q0XKcdLl9
5+1rcRkvMwTu2zQmz30cqp0PcZPOoccDlGVyi0/EOL5vIIyW/lJCbgz8/6m2eU076V076vHRmqNR
RvAheoujscnAUulRe0vSNtnGbhxv9DlaMh2Kt1wiEh0hdtzcSP7oaQbeGYMUr8OYLpM2gnriF8a+
Mq1u6ZmGfB2MHEFar27GaMhzx31AS8Pt5oKbWmPmCC5eMwbEwnYLnV7g5f2Quez/7dij5NlpfyeO
567M3FA3qHXVsnWNC3fgkYXqeNarhOoe0dN/6DS69ZQ6XZJAf3xfmuatA/yBrGZtgmWl6eYeHUk2
0/+p9Gfjq6Pqb2KI5aeoINtxqOXqlrRME/fvh/wVfuMxExHuVE8n06FHcniIANnfdSOBiA2E2x1X
PT65vr3z3T68DZ1AWVI793wh0jJDqvnlDOpGYB6BPAEDAuU7Xrg9YQPRjKvKPV6tRYsaZwGlIFrZ
epEQsYPyoKW97qzMpI53/WD8IUKzwakTNJD/FojXiCkh22TIenKkw2hfNlO1q6huUiBxms04+mCC
at1c2SPCby8MMBnoIYRJt7t5clEC832xui2rO/2H1ozlcWxpO1KLUJuvczGE/BDIAqXMNbFgukKa
pkvj5vfYDtk1CK3dPF/YcWQtQgcgkG5k2L3DJrxGOTt3ihqIDzOygqSWqAfWqjHxJV1+P6nJvCOY
a9x6WhfdepNum0FRa2t7CR3fOnbchQ02aD0SF7AWRV8cTDPhDdd18RME2Hitu95E6B9aWo88NgPb
DVmfRcCcmetD9IL+wFv1fm5icffcpeGjSyr9RjvVlSi2bPLf3j/1senB5farRebMqKhaN7ZwiWg7
ErV1CzCTfJNiY37K/bFx0XuUg6G+0FiV8///X1kng1ZUUW3UCTXXdONJWTwYMdlpYkJg1IQsVWOr
3oph1A9hVr2W0jp13KAvmhqO/qRelBqPtT2IS1IRXCa7Cui1KXhlwCII426EQE5kRNP/jSbb/fn1
Bbc+JvBwwT1HN3Th2RY+cFP8/t1jj9ICryFEg7DuKIM9qaKlGWKyHnj/mBflVkaBulZeDypYc+VK
w7G+s8vMXtk5rZq8wyGVgrb5iTJI1DpyqAK9bbpLnd4+BzLpL2QfipGiKY3K25TpxbWPoEyWiLfJ
aacjhBJwF0yg0mLdYVVtfXOBjH+5QLpNnpJtSke4wp3v+v+6QB18obxMLJZUpZg2YZL2OzuyX0ZZ
vHJj//NsO2K8j4puWAr0+YfA9oc98TAU0w1uyq9PupxPapGOQZHv/vrf/yHLmRvGFuac5yxtB6HL
79/Hhr9Kq39EGqZATbChcNfwTO7HqsfPHabheQT4f84JGvjnIIOaCMKJ1teAm4GCOkTuECWgczEt
q/7B7dXtK/YySPH5GFmSHvnk4W88tIGAGUO6xNqOc+dxwtVc4ul60FPgbIOvVWdbM15rv5X38NZA
hXp1evFukgraD0trirVtmgaNl6ldNi2PO7U4IONBRgvGewSd05+jggDXVPtBgnSxC4CTLBKrsTdW
X6pFmbstTljNviXA4IOoJVOFt8Q3k5acJ6XfTqdlObZukOQjJUfnw/Nn93mXqqSmVuEb7XYss+7q
za9/NbT3nZ6295ry1UaL3F2Qmj/J5dg6TdrtojxPDsiobulc4IuC0EAIwev6/z4WetFRuC3/ykkb
5OF8K/uK1Fh7tA+iTrxL5qJ5gVcvd0OOqqv1ygQDYJCc3n/SlUfRJZIszayq22tTTFkpj48eNb97
Cgt/1mymNlGhvCVkI+C1hnr08VUBPczdq+/AkuTxbxeZ9pSgo89YtWt50/sLVxzaNrKeOrTHKxMV
h8HK8JTHpbVMh9j9Jsf2Y5KTsIRlMKlTZRDQnvQPb9W+nvwwlkBsoMy6WynU3vOMXxSCNex+ONm/
fjY+T6aWcCymI0FdxHZd/cOEpEBGUDgaMLPiI/yT3JI76Sbtn0WFdTUi8eR+7L1wE4r2Z9liPGEp
UD+P3aquyuAH3ejAvU7IefZlZVi7SKR/lkmKNi1IvV0sQ29lepW8ldOQzDvM/dff/X2B8fuN6Diu
ZJrRdR5u3f4Qc9vHWe/QEu4WXmsce07OnoppWIjmSjEE4FrqWVR1uV6WtubcWdC8yx9jUajTiHZj
itncZIOoFxnEGpxktbYW5KCvqMb6iBuvY6rLV98mvLmcdLWq0hD3s+iSHZPrryAcoo0TVr/0hh64
xByy6FvNXGS+RuesYc9R2GKigBxd/bhqDiThebzMSUH2eusoTMd/tq16lZJFHmX0/CwK8yuqB2uv
93sabfjrVTXXR0ro/SWoA2pDulxnje7TLo9PwpBkLof6KTLHct3H8L3rAp++7qWE5FQdQBYDZMrX
ZxxHzqdnn9YhSihXCkvXDfvDVJoYIO4MC4OfZRtniwMth8CjRK4i0ggBGaiE0oSCgXoxh97d6u3I
vhRLapa7DQrwfEnHobp3nBJbT0lOZpYiCekqapFNxYK3HMbu2hJpgQoQoX2QTj9qJ57uePN5S5XT
WAeXbu8pabQnOizuY2DEdBZxEdiA5oFmFBfVtvlO1nXEpGh6T01TPoApVH+m6OZNmiLJuZli4wX3
S4TRvkr/MBFPmyC1OjlXj+cVzsgErtzQPDRdhkapV+yXcRivDHjzV6zfF7MNrDvK7ZRTG1+/jw1p
XAa0dmW9DN3GvVeFfgC4D8HbDDRikEtt31ljAA2NNlLfu0geNNfb25rSd1kf9bjIslkYYZCyFDXW
tIT0U9/jua6XE8Y4y9cNIiyy9py2JurHyEDNBswgLa6m3hxDNyqfDOUb921tL2jzuLvOQieK2e6C
ViN6siqt2plmmNK52VPHHzZkpbHvDa1+CyFKrPqAtrSn6SX7PczfAXPGQ2QNSOj0UJA5w0/IUtWF
HZh7R/Foq7lufgCj2X7zrhafF0iEzRqGzcSne1KY3u/v6tKyDIXRiOSATH+ESW+8F/pWDTxHCkuQ
GlRfby0A6BjC/WidgDK/aynNrWJV+QtlBc650OQpglUajdlLMGEAcqc3EErjnBEXOdl2AFvCkl5b
wkqj/0wgWN7q/mUgkSrThTpq0Q/L8L0rZBVLVR4nTJ8RKRAUQxGZP5sYUJGzB472oklSHDrXo+hO
QgiyoSBcff3EyXkO+22Osy1h6q4jbZ3ADVf/8MDpZUJThTcYa3Tgz4Hwxr3Wd3hThaMt+qB/8Qzk
iX6oejZAYE0tNORnLBIHG2b/0eFUbytD9fRLux9hGoxoq3VxxroRL3WCC8HPmn+3+MYgEANEGpYy
5DJLNj2Pnb3XLfsZI58GKoU3T6QbT/GSFpaxBv+ogfi++hM4vZik6FjnYdcMXMpV6KRvmNOhCSbE
6lSJcx9Erxik2QV6XgSKwYjPiQj3gy7yX7Gh3KWG1OH89Xl7n/s/njfLMpmrdM/htH1YpFCgjA3f
Twqsh2ixmJ8alnpB8bNq5uTDufQj+8zfpYZ+MJnnTxTY9sVbT7BHgmoyZu8ErYr+k5s/8cD+XcSv
McULM5TPyOjMRd+tc5VDz2kN945eGSwEx/cWJdu9pUtK3N7ucVA2+jhxwtgHjbDlhadeZd3gvynI
6xs7MiwNviAFlJ+RPUcQYRhOI0pIdcs0B+puNRod+JYOIKFPxRhVhpVtvMgzN77hzuID+48ittTR
MNOlJex+q+t2/kyp6aolRnn1LQOmZn7UWVneqy46l5RsF1+fZ+NjriPrFKZ50/B0FLWArT7sYBME
7rrog3Ih9Kg7Dp0T7eoETkabeIe8irBNizBDswRSGgD7oQjG/qha5y0tYjI85vxoI62jhV8k6Eyw
yZHY0NtbXCPRd++uf/umBGPOC1Z2YSyufp9Z6A3T5gYRgDssHICehbQjwkXmxcYjWeFvPT3xo6pi
Z0VN21pBYdjVxI9dvEl/sHNbrYq+Synjxz8BDtDFVxkKocq3vln+fVpccz5dqikIfSypC/vD/Odn
WJT9tikW0QRKT2crSlyhyTTVFBAiccAtygz/7jdX8fMOiQ6LNF3Wm/zPMD/MMmXeinqEk8TfVW38
qQipR1L0hoClBKFpFGPE2uzSEgYXANB8Gs2dGOQrFEMw341mUrPGrP/Nl/o89QlYhp4n+UZCd8SH
5V0XF3Vtkse9iO12p5xKnRLCUnYBTYHVSJzUNjTUsCvTuMX2IHb9qJ6++QafN7LCZtY1pDQt1zX0
D9+gbXXYyPSlFmnsAA4k8QA7sw/Jib9KIKXdFELS8kq6HYVzXpvh8IM647azifkiVdL65mGT82X4
fVIjstO1dHeuvBmu8+FhcxVKSDONyNEK1Sm0u2qTJyrGn5s6r2lNIAoSyJ2eR9mJ9tcjzFrjB/hv
UitiIU+JNjl7AN4/7KxLd+xhDErQSbi2SROzEUkdYPKE6Dg8yO+yMdSqNSL/OnTPhgz7hBqrZe1Y
8ME4RQAj/ftW5tovtzq1jQifI9t6mcwBbNGcXMYGTFuNMk6PQ69eyrm19X7wHHBfmS1NilS2c1+7
jbeKp/CaUjE+W8Qn/lN5miyk7lqj+sN7q/X9oEXt38LN/G1vNcHxm+v8+aGzDZY0vGfZfbEL+nD7
y8SKcLQiUAvyPj+QMbyyBqt5dhGD7gjymJaQN7o7syq9Y9HC3hiH7MGc5URumFMcf2EPEQq/AuDp
GidXJX98/f2sz4+nTY2QAiEzj+vwWvt96tLyEoLhxJagwlV2cp3iNumNWoVDBTd8UDSi2zxY1pH7
F90KtXZza7adk3mv5sC5oZTdylasTdys8y8F5c5QsHx/P5BCgNNj1Ivt+8e2eI5A5Vomtq2WSI/7
wH2tM4v30QB1tB2Ut4tKOjSZmKKzozsHFifuma7RN7e68WkbbNuWabi2axnC4q35YR602S5RXXEi
RAzZngkivth+5Z16CP7xdcSPu/WD4pgnjX+GgrgjPq85WPO/NhjTG+CGF6yM7GmH9PbNtZjP9e/P
ICsy3aHcTSUJgsuHDG3QO9BqoI4sFF3kk6Y13jmmKQzbkcY0YoCVForhyCM57TxAhsuKVlebv+oZ
jDhCq8pjOI3TUfW6dUZFmQNDjgQZ4K44gbCTp1muRQfE8dc5K/0s74DZTcPPWHUT5epkoIwSyfuh
cUAWAKNfgoGCGeZAzG5RWnz9u/7Ly92W0mIFRYmfrNCPqdJVLURDdz1aOKa9IPqUBmVrokc2He2C
vWc9qNq7Dysoz+jbD0OohYDEXpLMWqqobI7Ea1rnfmjxxGUIHBEuksptRO7l66/5uYZheyb/SEFF
VUenMT8+/1Vv1JPajJvOrvBAWify5HB/takDWHcgC6cBby5jNTzTPnkkHQgM1sjuXKuqXwV135sA
HbycGnzTUuZPUWDt2W6Vf2DJI1wJUbT0n1sTIt/ckBCl2Hzz3T9P6cx0vOYNydxjOs6H7x77wyz8
KJtFxupq7WrIusp63v7qobNUMc0co/HUHD3V3cfdMFITbsjghLtMpcNGG+TpR0WixTIHsctq3kmR
sCKkiOaftKDX7tLGSLdmaaanKh+g03UOBYxhZHGa3X/9yxj/Uvkl1R4zlW3SGfr8wqSPSqJn4HEl
wmg8udZo7PyQ5R1qkXAxeG6+q3NR3xw0afi7IEsgd9517EXP2WjsFTHYN6ur4vPAimAB+HXiLZKE
7p2VEaUzuz9r700l7X0YdtOZLv/0aKd0HlybgC/+yxc9Dq0DNF3rkODqvWsp3yHK4qPtl39jVMsP
dlbZq1CL1GYKi18OovprrZ9rHYZGVebI3Ybg6I9mdo2n2l/alDtobiLzcA3zD3pJ60nT7Fc5PPcq
H7ayaty1pdkxXp9uk+sxMe9mQjZDT1y2wNrIeiW7EPBhIWN04MOgr8RZ3BuE6pIzscW2qFam29Db
pyS5a0ITVSm7ioIGH8zvqLvmk2tBKwy0lR4a2dKqPOPBWeqqGx+M+eeqy1v2dsWxzKaUTFM2eESu
JHtgtvnDUGH3AGBOpYjUZpCkYgVwtvuRzxI1ppZDgjJg5dX4OgtN0OYp/iKCuz+DTR+PKS6MRRbl
M3LOq1cTQQtL1krmIZzTU3AVbCgQDEhbDDjX1jS8wf+763rJsn8MNaimPXOVFirAD078JBowLV/f
bZ/r0EiVdFoMjm5SLHDdj48OueNEY+P3FWbd7focxxFx5hWUu2Wa5EG1QXDab0avSreGk4xMzF36
Yszm5dbM9FMxwEBOML3cFRLkV5/32VtCVVOnLvFnUMtDSknxl0ZMuR6XmJnRv3VkOTdlMBLrNFDw
bjGTYRVR26aIniSWhFfKNsMdL115JqHNvMmkvDrZGcfYtNdZFLLHm38Mq3bai9S3cerpAwKWGBZ7
k1jEhE3BBnNvuckzmyg1uxrOZp7ql6ZqJrDLvvfTkrPWdpJAC6G7Ttz0e7f3rX2BMC+/0+Fvr74+
zebnF55jUmFlq+vwLmAv/fvsmoWirHnng0BysGezM6PaUY/t8+Sj/spIqQvGwrzx1Bu3NM4oqxbJ
0mHJd1cn/gNbTyrwRUE2lptIOgaQI8U47RT5DgSGcJCUu5BGCDTRHqGGX3956/MygsnVcXiNubMb
Vf+wjAAhkKRVnaWL2nT/nibpnHqfy04NzADUJzTQ1l65rmF53bzCFITED90Pw0Yg4ysZbYoyRJxZ
lxe/mq0xXeg+aHJEWylfSeZMTwnVzkWjRdBB5499VDj7KLHUvW3gVJn0zDlmrqy3dYqxJWjM0lkR
o7OiWhcK480hvqwf9aPAFljguxK7r397418uHfUynXKtpdMF+9j40iLNjKjlYKhFCUN8BTZTpYbH
1nPEEWjCX40FQYk9MeefOG6qycYpj6oR8gSkmK+/y79eCV5yLjspobNf/HgbJSLxDNEChK1PGfbL
uyL1xuc+QFNND7d/RHUM8LxI943L9NgFrnMgC+JZ9z10G3FkHpPKlTdPGYAJneAvIJzazs5rk6Cl
cFqZRgqgulLH9wxrHqN4UZj2K7kYx6yjWBg6XfSSKp3cbAsyYVLJ4Zhl9ivBFM5JlTU5FniP1jrZ
6usgbZCdff3rO5+rDxQe5lree7GEifL3p2jkzghJWsoXvgLHPpV0n53gBThBerQygqlc9g4bX8Kf
5csPC7MsXoCbtid9KlBuNynN4JCUsnaIoxeva1DZy/TEVLwT6ejhzCUAR2rAPxLi1TFYR1vuu+Eg
Wn+CNB6pp77AgtGUBAebC5awK7L9iMXyLRPPWUBgbWZ4txx/71I6pXNutKDcE0nHbBQo/UFkVnNH
JMKwDnrJkrZ183MgWirIALh0Mu20JrCeoQa8Rknz2Fk+OYzQH+6qomlwHBn1LXLKcuviYelVMzMl
mkdLT5xdAi94bapE7kc4ZCwLrNfS8u2NnSgSEccso9IVIvFDb7eKw6TZyWwOl1jlSDpWnMAQeJ7X
4Q3v7WcvcjuYasb0YGilWELIsr9brP3L8zQv1iiQGBYtTfHhjaNGlCp0o0iwIPhdlr59y7v6Lz0H
k5EjY98k8ppNZrlp4iEBtkIwmBjMG3xi68lF9qbyeg8Ixr8fSKQi98S7psR/HgoXE0xfmRAn+UQ7
Z7r7+ub7l/0jC0vTc+HOsMb8VDcAXg/iSsEat4gTqXH3WgNLtLEJVoleAjvnUmxzcPA7o5C7MISd
1jRopBoiHha6ZnuH+aMzX8ek8/9GzINAuh3Jya3NcluA0FjEo8ImYJJy1umts/Et6As0itlRc7e3
IGIORuAmV5SV/R35rQOmW/OnFaUTPeBG7muBH/zrX9r+PPXTqnLmpj9aEQev/e9P3CDtuhwQ5eK6
AOgO4GgGR2t7qgzaVQAJYkXliEWcCyIvavynqG+aw3sSVAOHeeOPEA+UI/DZ61W4HWOCNOYtvza1
0dWarqkGrF8zugjJjP2f1OEotbNjJrsDiYPNP0HEmDJ45DRyXAtmlcP/HUYr7wlZvikK7qxvs/61
jemHVQ6Ov7aP3CdWFyuEUv2rE8HAI8HzjYYGu3yrS++rHog/6UZgQ5BkxgBPDyQ2VIsUkedGszxw
g13gUW11TwOuqDhx2pVeK2uVmC5AizLM12zWzBM5CghAeIqbiN7dWD1MwL0JFAeV8909aHG6f983
I7pnn4g01aKe9rGR4Wq5j1IO5Ys7W9ZHK8b/q8zubEVDt+ocVksoO+G8rJSNJxnQVqn66qCVROho
XC5AeMa09Ue8fFMCer7tCaZ0jJUpBkDHpHdDdGArxN+bLcO6bNbFaIY3BwaTrKf40pioXvCNBA/E
6MDoxXPSFA5EngnmNBDq7ypKn7d1c6VG8o8r0cJ8nCmSlqjZDNcYfg4vvdlu80ecuc5rNavzwsRz
9lkZzV76ZMdtBjcYI82+dlWzd6y7oVE4WCwVkj2mnG+Wc/bnOQyxmceXQ4AEk1p+eBFRHYcSR6rf
ourjTdjho21abbiXBNQftA6CKVzV+/c/CpwSZnNkkx6XNgjgouCklbbBLiO1LnpgXgZgM4RYRVfD
Fb9KhKuQ5VN7ndAmuzPoIN/V6JT2VenA+Y79U5W0xp01ad6l043iNIBBWYRTNr1RutyTB5o+m72m
b1viUu98N3sjCn24WfPBSeyfsJRDAoz650QP/0Txn18kWSsEytKASdmplQ6Zc2WDUj13n2oycvak
y9Sr0DaKbd53NYp9NzgVUeuzI9Y3aVnMKwmlftJvjM4wHHdlbCMQDi6aEXyz+GHB9enu9wzbkYIz
gXTG/nj38xD2yLHAojVj3W3xl/JersMRMR20viAyT27i5ccMm5VLxNNKTNq4c4aC0AoR9fJOZ31p
iqvqenD5VWVth2mJBRfmZ97Za4Og1L+synhDVzQwm2O9m8oABbxbmxDoVPnQJ0tvAuI26Mp6ym38
pKHy9L+svrkbiFBZeEpn6WQjITWosy/s2aaVAazcuK3IVqmJ96rsKmPTVBlgj2Eo7xtOH1U3vKMB
lCbSjbbG5NOUTSYCcHMBf68lu+NIc3tO5epvDSYC3GUOvjjdb5aW8v6sPESHcVmLW+/Tea2sox4A
Sb1T3fxERPDakhDk1BTpI6sSxEV+V/ingiQ3bAl/2FliEygg5b2HAZz+7ESSwrgtpNKpbxLwTrMU
GphCxXFKZ7ccWFbnrp8/Yhv2NgXdUCT1crYkmovIjQWQAh1aIuQ+PNx1tGqg6F5ptvTrjBC/fQKh
PEOLDA+agx3qgNV1ur5G09IJAiDy7Kr8ZWx94wQOIaJF2KjNvEdc2OyAL6Rpo4AvTP5jtbmXJJUw
ebUxURBxOptAEZE4LGIHc0qWUWrkezUlsIgbvVqz7ZSbAYPZRmRGxI6w2nKzeUdrPkTR6B0Hwa1g
pfm4j2rZPeba1tZL82EAQPxIH+IPR7H6F2qrFGrI/v8fGt14+fqt630SiLApR+FI9ZZm41xQ//2t
G4I/i5XDLVWo4omVbbbWnK5ZSeqpqFXz/mi0JCAWRfei9LqjYzFMx/dDWIRYssJbZ14H89rU81HV
1y646saF4RFUZVz6cyX2TXBxjLNnnANMl9fGhhlBySuESCDhqFUzPmDvbezwTQs1+E1AcFayretf
GAwPfuZh4wkTmz2ZJq78229dpZBO52W/jCuqmfOwjXsrfBDtPMz34ciHJHtkdONjlD0G2n/GVD/5
/mMjnob6qRJPefrMKMRTNj4z4vS51vA2QCL7kWvPDIgad1qddT0RSTAMPUgPNy8sNkRZeT+zDJUL
xrYXW6ThGmtO+6i+18/qn1ZGDq9BhFOopkyT/tqHNpIhTSS0Cdp2w0YosycVHC8dRMk+Owze3uIk
iQPHFjR1dPQxl5Ez1Rwb7Ug6lzwQN1iXp2aax+Cd7PzMboAh3LOfn7scycnFdTESXRgTRlHvUnqX
qrjWTPzTdXgf03R1/XmU1c33uQzw+G4tPxu3gB3UKuWcPNpwXKC6ZY9Nm4mdmQRHDW8V5GW72gWl
E16CIkEDL41NYe40lM17fYbd7bVu75A678NKpEIyj5BwEm/vpweGmx4SFH2ERIiDXREufgz8Y6nP
wyKcIj8Z+QkU1gjJCkNlemYA0zXTs7LPzaa3Dl5yqezz2F2c5FLal7675ARO2pckvTKi9Br318KZ
R9hfM+eaONc2uzHs4VZnNzHMg3y71lyZwy31bvpws4v72Lu1RmcePOI6EmUhVp+lSNSmCMdzwe4n
WtwRiyQpXzl6sIHoktxMjc5coOp+g8OCvNJ7md9b78PI7xm+A7ns3nVu3GUoPjCTCucmklvaz0NP
/jNyef1npPLqRaTMXJ33Y9herOiqNRdhkQh2wfGYRZekPSfRJWrPjKBl/XZW4tSqE8dSnZpkHhhy
aKTb/VG8jxQmmXdAq8xI6kNUH8LoQLMg7/d9vk/7vUc0UPyNPPBzt5S+ON0jAyUyix3vo041C2CH
1aFA3mOGxUNYJO6qa/V+NWDieBhHVZ/9xuPXSeUDnRRiyGbtR90rRfCEIBieVb9B5+3w/kfvBwKA
rJOwDtEoPVLgHWSDUC9IsOumW+i5zVlTal0ZiPXCETZiCjkGgEgx/gybemEbifsjrtlq8WRG63cj
0vznTgaKfmxde8uyLPrn39eZ+kO72QcocNYJ4OI74ZTd5f2QY9O7RJ0INq3Z2Hdj8TLRlzjXVpVe
MYDhgUn+tEWV/lBDU++a7JsG2Oduy1wORCtgW6jaLHaUH2b4hsxfRH/FQk7yMU5ij8bxtBYzDi3q
WVzpI1iYqa7wP+XnMO8aVpnknIykcA3Z8GDa8smVMrlhd4skSzArUStRKgnrGK7XAKD4gj6D1OLi
m6Wv8anNyzdHFGjQTcQ58mkR5iJLL1Q2QPlRodq0U01NtTafUmTMKyGQ8yZZaV/JaAGe7AXPElUi
GA5E4k6XtWxFOgJ/51htx8TH1Sb1vpqTBL5+gZqfX6CoP9g4AHhAbep+dNXEzjTSfwJ21I4ghAsb
obMM3GCrdLg5cGmc86jYJ9JRWfV6HoMuKcZFMrOlYZNoJBW+yCqrN72hBLSZjryFPjvGHipFc/Rf
Addc2mL6zsjyuVPIqeXNL9CqIVVDZ//7TTHhNybBETBaqPzyCbo22VV9HbNq9PuVaCx0X3TiTr5N
ZiAurLPZUWSIG5NKgzv+1CMFTdFnW1cIm0oPLIqtJ102vIP5TQ3nX3pU6J0NCnEOYgVO8cfO8qBP
nYxNxYNnO9oStfWOroV+jEkReB8kUEXkaqCvmqVz8wAIHmTzGPzN5ENx3RTWJiTPu9+gjdaQR0eb
BPCFPg+7Xdf5eqzWFkFlS9taC2sNOOGf0aQ4xInoAyexITTTsTdVtJVYPsotyXE5LB5CX4dtFFLt
m0dY/mdQm2HQ/m3lzg73yOdyEXvrftJgfpkVVsLc2DFKYwegMGl3UbsLvG1Iohq/DgVPXLrttjS2
Y7vV0i1RtYzR36TWJrc2Ab9IMQ8/3EDwYDT6WrZrkNRASyJy/NYMyS/Cr2WtUbv9M1SzYUzTPEDh
0XB0/x9j57Uct5Zl21+pOO+oC7+Bjq56yAQykY5GNDIvCImi4L3H1/cApK4WyRPijVgnD73SAdh7
rTnHHOx7kIGh9f5b7G9WLUv3AIkSzhkkl68ayPjAgrmptWwby7XvdSqESssgeqPRUhIeQbpu6UIO
B6M95Q3AQLOa9kalIznLxHTOLcmr0Quj7u9I8h5Yev35uNXe9Dc4Auylta3Ki3hrPa5/G0KHGXFl
Yw2YNZyWa2OFhNBukNaIxKixFOp1urHEnO1qpVXRk5D8hSkC+EIPRHZWlwsvQ4nFfqU4bdljWAzJ
0q3tSVwUXV3MPBbsl65nHhFmiuxmzNWvgoyk9EQ2JrBJ0oZZqvXI7pAuqOIrd6Yea04/YfRSpcgm
w8TIdyJkEvnnB/5WEg5YHM0ueiF6ojrD35eHvpyVNGUQwmxpkfWnrogtMkpbejryJou0pxi13w4/
OQL93jV8Hq2Vwj37850w/+bUrnE1YunKoOqtUiFFh2GlSraQUMKdrJI2RLSA1xr1EndTBkegrHS7
mCTTkiCUES/vDm1s/ECIx1NITvR3ECHHhtyYcyMDDB0YZNNsAlertvq3grCcW1Q51fWyJ9vw9pRP
Y8BEbKqz4Q4eOhLN1uHCV7qlzo46bKYzNvTyyg46EjAzoATTshNry44wEPDWSYp0OawQXgPaPlhW
K99oqWbfS1UZbzSUq9jbY/9eCKxHjWYXh/W7utzGbudv4jZHdSF8Yi9x9Htc1GIvIAjG8UdNXM+h
dA7ksnoU6N2VLJSXaCC2/5HygUnYZZBBZE5yVnmcIu0PZmVO6OuIGvzzC4Jim5f9Rb9PqAZuJWAe
CByE/roDBka469jLljDrmHfMgX2xdAQ860el3t2aGvuNpdIefc+BcEhqbJfq0sPcHnrbG22P9067
U8mC57zVIv7a25y3tKVY9AK7JWiD/SZ6+JKYRIVBAcAM5Xail0VI3+exPP0sOThp2tFYKyGdsD8i
K6Ii/6ApSxnKgTSlqcWn4i3yOMWjfE78nWf59J32Puku2n7mfFnuzWavN3vSNgvBeW8/M21hXh95
GJUNzt5PeQ+pk/irA9WGB984zOOhjo6WATv2aFZHvTr285EpcGYtlVDdKUxPEbFY3WkIzql2olC6
/axqPmvlUsV8zuazAKtDoCs4mexCwZWJwRi+8xKuC7lXr6CFxIolEye2xUH38sDOm7gsJ/DBSK6a
8dqG2nNVKceQ0R7eDiwRMV3aW5pwuE8K60fTa7ukg1Mf+lFyxjhWHGMzJWAtaKO72P+uh1V2oVWT
XdaPpDSdToEqWIH5ydEsos8S4vs7kwA3JxSt/GGeDM2pCNPxKpaCt+UZ+1G+QX/0EbNLdVMUorqZ
Grvywohmk0iH6iYI9Ft5gsGu20vUq9WZJO41T3FcztdtJMk3WIDDjbBL/TNOlNQp85SBVMZGeI7m
0XKQOOiblgcLIw20ZKJ7Im8fVHjDFwz04hKLVsD20c1dVtsAOJhxA0o0vsYmLjEVjbCjESO/Wb3L
Cn7sDZP59pYs+R8kods3cVYzFF/6YAWeGbxjuYFKFMp306u5p9+mMkHleKdyaU/GcbM120QAk7Qb
2BqAMppI1Xa4mADO9ZjvEq0vbpRMemxnM3uKrPIJuR7YN9XnKXlvzS+/6V+yaMJty6XGWHTJ66T5
t6sb5DNJzzKFzCTCE+V9EJM76CmcRCoPy3ETHVqin6A3RQdrWsqfDqU4QB+w4iMe+bE5zs0x94+N
coSkX+Wnfjg1Oe0GzExOGp/n4YRVjyqJpovPvXq2mqWq4DKrZ6qsLl2wVI3idK2+4mS21LSWtqQD
XIR/Uddb2yfr6pKVV9DSJHujwK0pr2LpQjXlVaQw9L0ayqtSulD1Wq10oXr23CaJUG7Dz6w1KBdq
IocxvDAh18OLGV60erlN9bO/3tI+pWwFIFBdmreCgPXPk4jlbWU3xW1GYhup4VN8RzaruoGgqN7M
Rvmx1ACwnXIkS+W5C852eRZ8MJ8NVIL2mYNess72Wmp2kdcah+WI74el2oGN9lKNeRmTK46vJdXJ
vGTmpU2u4gHeKDHQlzy5isxLYMLDWeoWoYJlXMy1pPhqCSodtkp/UY3L3F/GtSbjogku2Zcu/VWj
OFNVeiFAoxVnNI4qMsdiqbA4T/6JGvxTqizl1yerPonoRBKzaRw1dvts8tfKiuNMWoN0SDAMagej
O5BUFX3E7UytCztv5pzLYrvzStCuXK21va7tMe7/+RLFuuDNJYrtKxYRnd2WYJ77akJYKWavSwTQ
EQODXmk7wSohSxssaOBAeKC0ygmYPitONNBud4gdCDgiA/iZbpe5A2Dpxp0yl/4mpeju2LiavpSx
luD6rruJ5GZrFUTzAjJbi9SrjreY5AqI2hJ8JpdkPKo23NZgNef2xlIjn7bkD9C4cAfEcAgdAEOz
W83dEB4C2DmSbkk01hyK5R41Nr+qjxwKiputb1V7W8ko/oBAbxXYUWsFEN2DpVAPSqVjJU4rL1Wv
VUqkAjp+4uZk0CZYHZaaK3eggcI2nQSKwSXPhiYWNVkuUNqSL0IVttxmLQW1XMSI010mdJZL0YGh
orUCy8VrSWlrkRaOLrmFOOXCLyUZkVJjt2dMG7tT7NokzdpOgWF/cjLdgcKiTXiknbRwInL7Yif2
ufKQw7vNIO0sqS5bQPXphE1si93O9yxCJAgy5HUNnDl19MoBE462IIb1rjgAjIDMqnDhhKMHLsks
1LwWWr6pcfPHBI1IQ5/AJcaWcYI2uay7U17BiafIDQyydJbC67jYHXnJeLmNpaq18tltDLDlbme4
TbtUO5MZ6kJhVdaa0Gbi8Irc1nKiyAXLE2hLKaQLjs7QIHB02tzpc8S1DmNLKLOWDuJhW8vL7UIv
mJbbXDCpI9HYsVn1JUSLOnG/VCM7FaFqxlKFxLd4WzoicamJF3RYbgdKdevB7dbbkddR5Z5AeORe
LVWvRfsq4kWniWW5QJaomJ8EpUXYerQzFVdXXFu4Su8KMG+9KytciHEzuUO5VLfWHLuW7YCURKyR
606qO/rkkGzetk5NADTLAF5XXl0ft8FWOdD9wFTWyVu7f2frtjYnXi50NN1mOG0aeOyWU8LLhU45
lWkGPhe7v6/i5tLl8A6PYHjn15rbD0PmkXEQ4ty3ZBeJHFe5RtE+SeI2YFDo+1zEU22+RUpa7C05
PQwwCPZJH7DagSSGiCa8/r+bFO3SVohPtviUdJ+yjj/zaQ4+Vd0nJfikrUUGGPjTlYD6UUo/mvpj
N3/U6kdLX8rXHwUf+w9UOD3YxzS8jaeHJn1IpwcgtkK/p5qGwcF9GNzHwb0132EGMfI7sZYlPoTD
UvHwQdNvm+SDod8WGuk4gI7LIiNzOTKtu2SSiMoo/OfYjPIHcg+9GhDCDUNUhvddG29T/Gwf/nxG
/puOLdIARNc2Jiid3terLb7cN4A1/aXjlYtrvUTSv95MKXkzRcowuhggxYyT+iiXJomaraGcqir+
XNucoAl50ZyBC62sgJZsSG0iWSaJP00AAByLhLJDGjFJhWZeq5qyM3wY53GxpAcWmXzbpTNXdDs5
ZcYo365favh0I2BOkuoa2gwTLHJNJDQHwoqsu2kcjU3LZir140cS1o0ToWG/30SKky9h7nOlbHp1
YDlDwi2SruBYt5J1b3XkpqZ9zTkEapoDVtYzmjJ7qMHkvPMGF293x8xMcHXRDEP/w1ju5Rt8NFU/
keuZN3hlcZ1baBeFaKYDgZ/UaB8y5TDbNLyWohH2swKovzaqzKXohVE0wvx0uaURRumW013RDZP6
X60wdCqR2NEKo3RycdZWGN2wOFkaYjTCwvFXI6z3dzTC2rV+NsLohRXsoyKvGz2tXLpgVGp4MVUe
grUX5ge/umCLDwICa5RPO1iD0JpEeF5vCgl8i+9WHQIQa5KuO0Bglz+/S8Xbna1Gq3ORsSBmtBH0
vXw2E6K1W9CQJZlYWNFTWqrnBvDMebJuejQroO7K6VNUz2BnRL8PCGOB3GzNp/Wmq1PGIHEybCv4
bF5tRQPiUpQQTarqX1tV2ZZAPx19Lrq9YMTD0BNTC8fD9zBdsFj/+dL69bqu/W0BONldv0FQ4Y9R
nQgTiaNdY+cw9zvyPSwCq085LxsetQnk0ScbIPM2i8dHO4ifisaI3Tme/LtuUEnQiGamDcZgHQPc
/giWzZtexTCRxHL+oOaSfur6JY+3zvMHGbHSxXoyG9osRWUnX8gs/up3U/Y0tv65pw//UKNDX53X
ZY7qQLJn4dmRCi+lVR+URq1u7SavfxhyJW8SHT15YsAqRwLSuGWblfd/fumgaLxd8mFQQBUm8wqy
k3n12sn0qiTC7MvtoKglvUKdfotQi2voUl3hzowAbKcyWfu59IZrku3XykayVF3MalSNiPsSVeic
d/OwGxEHaEv1w862d1aCdHEv7B2JXnqChmyv1XtrWio19/FaQ+h1a0kGLVePYtBEvPYweEbhaWs1
g4dsBWPNXHjF4I2F15O/PSy30eC1hRcMnh54JdKWAvONlxYcKnsAA8NaobFXx71STjAsoXrASQe6
06TXBnev3msATeu9Pe3Vep+Ze2PaJ+Y+WqsPvXatOvSsYqky9PrBA6fVDmwr0c+qhYexrBy8qViK
/XmKz6xYKuZHeBCBJ/WeFnh27ymBB/5lRJ4ReH2wfBAYe8rXl5oRq1R7aAQG0HinwM0Y79N4D+6e
SiwCnZeaCDLKd0O3G8JdF9Kcfmcs9NYqTnfK5Novm7ZQVPs1cSVNRZr3lQqouUUoKGcJIQJx1t4p
zK9yqLQe6QDWnSliCZvGHN0xAiFJYogyz0D8dIwr9BiJSnRNTRvwC4TAU2NiaA9bUs8mMSvXYfDZ
JlMILOR0VU59e6ZLEFzCmctRWdjhJ3kYeIFCQimrVmm3vgLmrpdx/kK9NK8txIHHqmlpr9h98hBY
6dPyX09DZssUSVwjhyPuKWfj1ck2qNheP6pGSXQu/Ykyk5uTbH5VFuB12lrEZAScCOZwIjZmCrTP
gSF9B5XVfmNSejNk0lMYG/OHIuF39a5MbgCvSu/5td6OuPDT2lyOmM9i4Fhb6b81EwTxKKnVyTyd
idl7nTGFxxZXDijA6M6APiuH066q7fljEUQlzQIMvkQp94gXo4T8IowolWZqHp6S6bEIGxi8BqSU
3vBZyYf9xUgk0uVazX+nC/JWTg86l5WirDNAgnK/up9+u98hL2YJrgo7ky5A602Bvh0zpp2SVlVH
MIF4/Mf4EEdm/wHjj71XigfaSvotKZDSO3yDt64MhIU28kIVKhuX9dcgFiUZZz0ZEgnGIWCrNCyL
i1lGT+gBrJ2Rajkh2VBqI7utvDglyRQAeLaPJsBWKQDqZSYda0uWd5cQuCLmDcRWFTZOYx5i04jY
es325zbVb63aLt+xFbKce3MWhjTEWVjWgeOqbzqLbZCnTT5qwXaYfbnaBvA1kTZJk2PJlYKivAO+
WSxSiEFX6Rxw02nsO0OTuOX1G4WBzyvKsBUTLbhTemEe516rwKoUthPnWQ65NWBitXABteUG+1Fz
3UXzd3JMjF3ViPakDfRc1486ZfhUDE27N1synwoz/oiIazp0BYHjZYl0CnbjqSp6/9TqPUZwPx52
JrnTdIxTG7QrbZ/N+mEuZ81RFjtEfZl1VxT2WOyDUpJdWuEGGUilcSawOGdulTBca0A8r1+bprh0
sOCEzrxgiMfCRAfMSMW1wlq5ii0fMOtkknYUauFNBXJ7G9Q9SRzo/27Wr3VqYV9jJJCa//1CTM8A
CYIgEMNqyZFlr+tbnGkVHqfT0fWFDMuNWSYblrSkusyjG8eivJUzEpllmQDFuGi4snXNVY374hRq
SnUDt5zou5Eg89SWdm2rdJ7uF+29opEG2BcWmDLjOcrppaQzyPc6SkZvsGWxQWuuOfnUMxM1lB7+
Jwx9TVsQvO0+0NqC7Af48SIl4ZST2HFErGMEs36X+Rr78ZhpSWoiM00kov4WehhpdyTldaoKW9Nm
bWI28SdzGIQzqvQiO6b6YEO5TCZCvm+sOrjJNUl91O2vumFmDxk86iDyNS/Rm/A4gD45rh/R0P31
UZlVNmffvvqp2hYZ5t6qLa1DWc6DmzewFlu17U/4cLtTBwDglAElJxtmtvdEiWzgP8VfUtTOu95u
p8OcsLqCBPQR9N8lC2PU/36vMZBqfHAT+pQcSQmRoS1DPyaMuf4m28zPmsm6mqIYkU6Wt1cWC5L1
s2rKZseqwIuYqdQy68FVs5GNVsH/pvebsEZqKOFPb4PpXsgoKaAj3rQ2mnvTnAkEMpuCoTvbp4Lt
Z68VwxFc03Bkx/vrI7Ubh2Nu8yZm78oFl0d727flfGt1ypOkN/oRyf10+/PraYOjqrDP62fr1yf6
TVbUEmOiz+iw2O+2djrdRAi2j4rKdXwykepyZbu1hQB5rqAJCLTKPyZBT1TjLM8kGKQQejfR8tVo
/WpIUE+qoNhavSeCVIT9hEuSZj6O+583TT/vcikAZVMYDcIsZjkQf/BgapIPsoK+o8ypjfHaSBR0
2YtxDy3puuqz5mLLbIOKQfbsduDxqB9nX+eJM9V2wYSLY1Ud1k86+QcmZuMgT52ueIG+LP8Hhejx
dPpcTWH2IOXBjgu59amGL1iV0XDIJEaf7CjjoLJPyPbjfrN+acZtdl5vuuhLNVgQmiu9D52VIj4s
cPmGUVK+JHkNBNXYXfnrxlo+tWwSbqpEH/bdOFentiq+dwt5j3dm7jaEUrrmoh8faos4mqy6rnWo
34wH1H0fVTrSErK2AwlqtYlZd9OapYIWB6i6FWrBoWVOvWGcUd7IREZHad1fsZJ+FkCkPlQa8eLA
zppzQibYEVvcHb3uBsCLgCqag26JGwkgr8bGOAvNfG/zD3qzSu6aTprbxc7jiMacsrzPZW3aIM0K
mH8odCm1AGBn1c2nhKCx40z6H6b0Cf1hTEN8+Wi9wZDLqnbSZjpl4qMlRblHkKhxsaTauOi5qh3z
on+wlHY+SYaAWMombosSfj6JNYDSmgsyxE31scyyj5WJVTls1YT2qc8WrNSRk47hSSua+ii3fbHV
AR04sIQIIW19el6tRXIK6RCsXQoZJEgk52iktQppVlW5XZuSot5hOiiNANkx0KEWID7uYFgWdCuE
U4zTUcsIa/OJ4bnqy764kvQkuBLMLZUtIefdLJVuSNdp59sNUtOhLw+xYKyGvlt4IVCxTa8rNqGr
9a+bjpyvDVN/APfGvB2toF6uFGHrFVn2pC/HQkwQ/aYtytwjEbi5DoyMXGlWFjTiQ2QCQfxNjPoz
SmP9c6+bHSkNU/hYRQe/5NWYLDExm0nnnzdS5tfS1sisreAYOARBGRMrWy7pzwlcpLmoTxDL/NlI
r3ARd4ajazlviq2xiZPxqx2FIRGVTXgT0EC3I8k4lsbgf2Cuf1Ya8IqK1Bs7iBvj1biA6KdpHh2r
I3PZmuWDLyo469Y4bKVEz3fgRipnEsVED9fXLkmcHZSsm2hu9s+2xGZML2MwisugHg3CB0ULGF/F
un8sAuTywBfcMUaBnnQEoSl6EN3BfGcmsXjj87Dx71BvfJOTWHwzghx4ZEB0cW+T67ekmuhWb51V
CHBONRK3Nobyl7K1i+9NrZPeLsJPqd93rm/i5UkNbasiFOAFJvgiyyRk6/+5KcmgO8WlIdOoj03X
CLSn2dTLO33UtYOikcJVECqyBw1qnbpIEryp1Q+jghy2iAQKW7TnHuvNYJM08eT9ebesvl2m2YhO
OKw0E2UXK7WXjY5CmVuLc0PG6hvmiy/SLzDsIhwKgZPTCDa0Gq22Vn3s+rzk5Z+bK55Zex9qObOA
NA0+ZaOtbHZubcaoYKHUHUIzFHsZ9NNNZk8Pio5ZxwgUEsnRuYdXXVqFV2VaiXcm2X+jTiNJVRY4
31Q2/m+0CMRpmVbbES8VIgi6CmvV470hOzIwNSsqmPB0Jw0U1ZbfJQLWxjWPDzonlxa0tTJdqjj+
Qrprt616+65o1C8ylN13FvTrNP1lE9pmRQ/4ydQ0mkuvdX8ztmFfIHLastxnUiGlV6aRc9T4KMzZ
hD6MehyeBuAynsnh259UlTxLRCW2MTbX6JHcib7HVutpSsx43dyQprSTpEQARsQgQSYLM6dUPgTj
nuwXGag+u5csK8hxikadQz7+DtQH2rY2bKCjRa7c6t8t24c72C8DiSpmHqOqKNYHrJapeQ4TBQ4F
byCnEiETh3LaImGfvRnjP92SqNhjpo33lomdYmrUPf76yVXKvRohDRNh/im0U2apBocSFFlAMK7Z
VA+KPz6l5SR7jM61o+4DZx+mHCzjAPYaT8jdn9/i5hvVlkUjCHsgWGCTFqn+agSo5Cl890Tk23JU
9HvSN2ftR2Qb2V2sEVsl8ii5lJF00xVPLDuT83qjKmyjiRNXPHOw+puq/ZGMOcyKxriMo0J+Eq4l
n1Z9PRnpwR5URyx5SXjDMWfgVxBFJDup1hKVNIPuBO238iYCVflMjJp8T5+Z7QRmuG9TdxNanEaU
lEykGbr8XZyR6ELnjwF72v6AGzDsmr5U3HIK1ausIX5Hk39CurXKYkE9cHXPRBTdQ7zbF8V012TJ
uZX64hiq0fhI8LcLI0E8ZEPyWTKkm6gJ+vvVNdL7P8i6bN7ptSjKIgR98Ta3ZEwHQujAzdA5v5m1
WIEeSEQhbpXahX8qtKXstSKYrAgN66Wyejfpu17ayfpulHZTtp+lnUYQaUsm4lKCjUPiZZD6GYy7
s7VPEg+jfZZ4uM0oFQVp7dFtJLA7bABAeJrwrBnttWfGByG8gNWe8Pz4IAmPCi0vSg6x5XFBH53U
YlXh5ZZXEucs06X1OtljfcgbkxINpD3PbjzIElLjCXvfpZ5t76W1VHUf+vu+XwpKRrdWH+4pe96p
5g61NNW0OwznU7BrGeQCAHL7aiIvdJRtiHjtQxgk2XluSqfo99VaebGn4KZW/C1z16y3JtS8eVdi
l96EkUG0rKU33ydPEBm3Hin/72n8r+C5uPn5EjX//m8+fyrKqY6CsH316b/3z8XV1+y5+e/lt/7z
Uy9/59/3BfqV7I8/come6qIpfrSvf+rF3+Vf/3XvnK/t1xefuHkbtdNt94wV8bnp0na9DzyO5Sf/
f7/5j+f1r9xP5fO//noiEqBd/loAQPuvX99a6OFIOX87pSx//9c3l2fiX3+d6uJrGz2//ZXnr03L
b9v/1FXTRnQO28AwwNX/9Y/hef2O9k+dJohKgw7Z6U/QX17Ubfivv3Tzn4bGeMEGLgX101ikdU3R
rd9S/4lzk5hkmeuxhURc++t/H/qLl/D/XtJ/EFJ0U4Bpabg3ry/wig5cD4+0ZeqAvN/MhfpAjDMb
IR9KUuYWPeLV2CrKXTFHBO5imiSjtcwOOBXM7WjE0AGtoTzOxHXBdwRDUMoMn9Ww9LAy3xahrbzn
ol3Ovr+fLBR6gzZnCxl1BvPA11LtfDbA4UikGQz0T7ZFqzvqGF4UIiUBIolD0aXiAChv3vJAvpGa
2roW5k2WIhEcCIDtlmBSjvHjS0qfuWnTklSr/p1u5tsnkTsJOltfB5YmTbmXq6S+6Ni4ygjY/Qn5
xjTtOWonTOPBU+Kb3baJc99NFEzePpA2t0vDbykh7qZWHXrTHhw9U70ijm57852p30+4yaunDww0
cypQ4sCxjFfrN1/F1CvnZrDV9YBzTsGifQ79GLSkhNOFQXh+AIHy0HTBAwG0nLzgnriMRK5rSegf
ulEKDlDYyShuku/jMBcfg8S/MmP5UxxkiWO0Jkl9AjOnSPUSJpHB3ifKpK0W5dBdI4XdHXk0m1JX
aq+wfEILCcf2mm5iudAY8u3oPM9joO7SiMTZLO4id6QvfgAgyEpMiOZiyv2eWE7hzMA7b4YxVzYJ
nICsEuOlIz2EA8U8aCIBk96VhAozsbYNKd/nEzZTC5D6bppYK2lWdPKNkSB63fCCnoSaSQo0ZrLY
O+BVMAEJJH/XjaV6Tb5TJZF4G5dj6GhBVG1IxmjdpOk8v8tynC5Ft7XK4pgJwtTDXqqvSn702JGU
HKPiZmSjJ4cm4LqsVN1Ei4zQaklTz8B/HLEgNxAOZrtIh/0vJWXt9Vl9tBP5UUnlwuG6iB6HwCIe
tVoTZDk19EbtI6EO9t6ykdIRtPkNyFmKJnx6tshB26cEQe8CPeqcqUJAgnH0MTSKcwLlhhz69D2q
wpseOIckZzTcnQYYSpWUh5fv9nrs4jAziZ6C7KRCvzinDNH2nS6OXFRm0tpiphhDqjp9MUau5I/f
iwEzCNqB96ymb7I0lruCthjNOYbTJVXj5V0BNSPgz4e4DVALy5yGN1lmY0XoCGtUmIZgpffpMu+6
YW7ZU/qPNAsI97aL0FFM8q1Vm1DvOBp0pETleDUVny3UGccsJdBc6cQPaUAPFKC8ClGRulkR31cz
2qRhCDbAwA1XnqrGKYawd4wYXLZJd0Ua6nea5cqisn11EBuyjc0K1hX/e71C5QRZy/Vo+QQrsmDu
UA2cpA+DyajSAjToAhlFYUxQa8KaplerdB+qaQCcOGLLT6r8bxe3X1eQF1eM10oCnnMoSuSWcFED
uM/15wVqTxQDSA24Qhu9+sZG5bsWCu2W6NdrzuOpE6goo/0FMCmlVrHpI7h2skSU3tylTlo+EFUS
HoFPzE5XEhBtvbfR4wT2N8+WsA2NiYjJmc96xXvKi7CzEokkRW34aBa1ttc6zdqY1nwRYwrRL9bY
bc+fl+6YJwSXCAXejDP3BLQPnDU+x4rx1PkZjkdp3EyTREhrl0ZsavLwmvf2tmm6mjieFKVZQXQW
x8cT7Z7mWFoxykl/wtXbAOFpjJuw6butFIlNIJ0qfSw+f0dcw4mtD05zagSP42jdGnwbBlv6yRLh
baSSP1sPRU2MY/pjspIJoY22k9RyupgsXOuZwWGYKo5Vo04mErBpdVa7EYIUGiQkYI7boJL8YxUj
3orn8nPRYky3aM7uxwTNXdEzfi3H/psyRnSp5zv+qeRYTFXqokpd1BSGAQgq7gAkluFRxyeFII40
d7U1z2UfqBd5qqdDjEUu7vunWMmXjNQUiRuneoIOBhYOBltJWYu8oVKbk9VV94Jwtnvf7pFNs4mr
kbDmofBA67AtnUfytYP+GIfpRz9olWPWhD0m8ZoWIDHE7YIxmKvOXdojj4MaCcdM9ZtSGrDOZipp
oCw7HEFPJTEZcJcdGsxap+WnaxMhosVY7rIILaOfdtY2qSCeVIP/OR1aMn/qPVpvlAh24SIbhR1n
A+wTJR3jcTi00p0EMvW6redvKc/6LpVJpq9yBSNp5Plz+WR1g/TAQPikzuyUYSV9hC3QbhZqESAC
7FxL85Wz4EObK9eW3CqQlvRLUrb8u6oe7eyWRxX05h5oBXElBCmyXyEYNrE2yuySX+Sj8+xptFZk
Z3EVBN5AOF5J67Iey8wZukzZREYluL5o5mYIv9tm1jyMhUaWskW+vG8Fp1FG2qSQMXlTB71/tMfb
ZnnSrMr4qCv9x8Bokl3PXyQ08jn15QZHdUu+Rd20F6VobkZlKLZWMhcYjWee0orTCdasLQ89cK1h
DNw5kXheAyT+KFRQXcnDswZlMEwkGStnJG/UmUGNLnwWBOGR4/LUklikcXba9GGAP1AMPwJCuDLg
s3s1E9kGoMUzLX+VLL55Sc60KiCRxGYGg0WG64zGxITEfJgGVqZxQNyH3ltoGduIxF7UT3j5BFkS
aQbTTCIziYY1m+G5lbdzUNd3IQ+Yp1b50NeVvc8D8u4MXza2UCodEO1iX9XVj6QJD/Tu0ZEV/QfF
RmcvCeuQSN1405NRvrFjTIK4rmNiYqP+2dCvDD+8Jm24/frOmfZv1r6AphDca0ju3xJk+tpWCo59
aTM0MilopAVuhxDJWa2En2vQkE5dGjAffHvgGpUXW1XAaTFYMeUZ3bVyjp3KGva1wvCcCai8lbUv
fgzF+J27uawhX16eGISD6mWNySnefo3IDqEv5E1nSaz1kt4xpfEhmDjtVh3JVXEWIBaMSIn05zzb
pKHh73NRfhhLX9q2OfPfP9+Zt5dK+mYqVAOLZbjBivzlxcmsFhZaCeeHS8AivEeJlb/3eLXXDQxF
LJxoNktLJ5EFyPKE/CYCqKw0WdQR4ZaONCYYHH84kxbkbxXBrVEqVNLA63VmCJDSos4s9iLrv8s9
YU9ROhFZ6ac/7L7yzwkt6HOdlCU83fSo49guCWcoVa/VlL092AwptbBlwLfvZaM/m9P4nfC/ctcG
HboudmYlr76KBneYniKwcCeWKYlrDFW1acpq2OTpYJ/koIM3YZZkPrZ660ZYa9HQzt3jNDUOlHzt
qPZ3jZ9052mE5yYIPNoMg/ZlICECrgwhEXk0b2M7/Wpqcbqxa+5ARC7k1k92II4Bb4CXPZhTjHDc
fESQNyM5Ib54ZgtQVT4C66BjDDd80ypy4fIUXhCLJqjp+mVMW4T0nA2jOvNdo2ahPmbh0WYIfNLC
+3BuOFtzdXJSW31sBO+u0M+EExmteugk+YOR4mrM6uDS5hnT6hBstb2AW1N7voVcfOEQCM55PV2m
vIwQjCcguCrueGr4XFi5fhIAfOnz/yHsTJYjV5Is+0UmAsAwbgGHT5yCU5D0DYRDEPNkmAz4+j7+
di0p0r2oqsysl4ygO2CmevXquQv29pUoZVWWI4TH0jwZeZs9pe5ZWkN3mvObuQsABNUMRgDsPQsN
/83WxcPM5XIiBFzceZANw95IFKkBtnmTo6LFIufzjFIGvNgxxuCWl8LFSABa4gpe966OvKVRoWtV
/TkTHSkUvW+FtmTfYGGedZayB4sW6HPq2+R1W07K97jU3//vN8b8nx2I6+PM+iZxXnhxHDxx//fj
rGdNYCUgvch17c//5H17m9+V58kTemkXmt8jQSrnuSjlIcnZWq28RtxW60DSR7nxdRXXbu2/mW0h
1msRtYaEMLCWS/Ay1Njh1qI2Oi4ccmcemCFaIB1Ett98D4DHTWckJHsWkV24frh0ymOWOt5nZYft
YCa7eMOrOJe09NgVjYs51tkJl0B9tEfrPvdy42hpdf8f81EEznZA2GzwHTGZGe8w/k/XaY/htOk5
q/8VlVnCIdAdN6ZRWPusI7Qn6U+enyVn+2oGyYDm7tkKwf/YCOuBuFr5oAPiXrIRxrexEoWetffm
FbYN5e8rbZx7XDh4BgVJpKXTPyK5fxqDXg8pvsKCXJRTTZhfWJnOcBhgOfUL9vhuTfEMB5SS6alw
+omT06EM5KbBILob+A2T2bP21kDchN2XZVgRjocvcZuPuZmCYW0ZdVlruKkSKz+xb0G6IiSOBolX
iWfEm7KXXdt1Tui4zsySE6MvHzw3uJlmXxsODC5QN04XJITHu8lpYbSe9dCtO9+abvBupNS3wG/d
ep/YaRVmfdr8f8Ck0v+frWGeu+sJ/Z+F1vT/hxN0HcauWErzCDAhK63qZDIrVK35BhOA8KVrfvO2
fmdENWEKAnFuu2kZ57lJUFft/aW53iIJmywkQPkklzTj5WA3fcu+rDbH/ZWb356c+exE+kks1jVH
i2e8BWDLfHqLy3YktT0T5La2RlSMPd6ShHBN96dJ9GOWpK9dg3SxTX+4yNB1K/hVs44hspiR2ra4
kNmbi4QaJR8CfQkjUE876Zh7LIbwgk1NIj27/mLlW0gBDkar3e67ygTGv4gfIL0M6DcODSC/SwU0
0TAaEa6FQQLZMBzx3F2tjjMpdK7zaFlBmOTr0R/q58VrJhKL+MuP7kZBABamXl7aJPhnMWNhCEge
ByVBF+J0+PZWkH6jWzCvzxE6bOKiJbO1epNfsttNPJXAGvl4THqGXpCHS/MT5gPiXtc+gxSPRYVl
1/SSbE/LcP0sjc+OzNx4gqYXimy88V9yU3owJ6grWI1mpQAWRbdJuE4duddlgmRIknKkFogo0v4g
bHc3mL0+kS8RjSZrLbodCig4xmWtNpyh/RYavWhZmXlWPBwsr6w3PrPGaCVMPp8h4wREDDWChaTC
aQ2KPaiaq3ffQ9DMm9SC1VtCQS7SC8XjrZmJO+Hj9rA7PpwcoHVoVe2NIdR5WgwYpSslbgXvUKJk
kWpYhxtX/s7sxDsn0MdaB0PI3j5+CRzZrcu/K1cWqEZ2hEDFPTAJvC/sljEvSSUEelX3RU4MW5kT
l9CK7CGzxKeC+YgHdzdl/Bg34Ec4HUBM0SZR4KGLzAPpEoKE5WY61UPpcnuyPzWn1Qec9uetK1kV
zr9ANf6prvuwWL7+lcGvPYDw8cqPwOe3TUz8ZkO1K+oS4rknX5NhyRntsQwv0v5nYbM9HDju3Cxj
DQgVl2kvXVT1ZsjsWOCFCIUxQ41vOyuaXOA/xafJlmS/8KtOAR/cxjzdLeZjqbOeGp3/xKzuZBGQ
UdMRhN3IMqCPK38X1fIB281rYUaDl94B5S9xfvWAECQx3lmWPpDW9hls7XOe1CtjMb2FmOAOcuBx
4JOfI8d71LnNn0LJgpWB96UkXDAhORMypE8jv8kfXHR7XyuYaRarTbm1RR5h16HZFjfZgLnFUJeM
6KttZJnPq5I/pXSemDGDCPRvSqMnYTc1W+JFnHIPo7ENN/uYFljgTAvoTl9vGeemYPJbbUdvcb42
/OHUrxOkbw/TfMBIvnvYOBPxYPkVi1gBcSjJx9ajrgLrbcK+GanS621ftflFm7Q+a/7y3+vKN5jF
Pbm8XkaXnbgOy6O8SSze8Crn829whd95sIiZu9O7XdmjbvJk9eMLLw/5DmUae0NngcTCEp0ST5/b
fBmiUg9pP3529Ag7pf+hWKpwMqnW0Hq/tyXpeKzz7k87+j+ObOpoZQgfpwwZXVlPuxZfP6cJ7meH
GWCv+VrqJ9dI1ggL7ice9TTg93Go1KIMHTIsH511MsK2AeSQGb9lx55Nl1cfdcYfq/Ntn5UjU+KS
7Zc0yA9zWcRJUz5KA+eK7PAG0ZZgN9yY62ysWh4XH6WKHYkTeER+mUR/WgOfomG1b54LkKxWnxqx
HDPYmymGz2kAiE9VTsE4/6QdJ9ZgrfcNp1XVEqaVlHzRSPIHf7b/Od1BA0UmBqTmwEzLZ6Mzz16T
PQdV+tz70oZNzynvY6QuioBFINH9GIUmpnD427C2NvuijfqNmpYGErRofttft4oMj0+92EglTGAc
D6b423fSYc7aUvz64tHqvOO6cNziDa53d10reHANf+NHRa6FwTUnETIk8Zm0RDpze0UMacBGRkXJ
zHnz91NFCKw5D6FoeF3p8/CEj7u2bsn8qznh915AI4jOhmmIXQZuh5Ztg5Qg7T+iJQG7EA0+ya16
7gbBnjHbGl2f9MSsPYjJISeSTD9GOc0XRsQmtACn71blxa2vv7tSHZEBkL5m0ma2iYfNLPB9+sDz
fB5ZQ9bsuc5WuKQAaOpiJ1ae1MJbnklSfQH4juhHyhdzez8iqlBHbiu/iaK4QdnfaxenzOYQ2pz7
b91E4rlXVXB3J9GH04grdpXPTWO9M3iQO6LB0Fv65aazSy6Xdr8GhRe6Gc+MctsIIlLCDF4uu3m2
yJ/XQSznfWdhEHYWfr3MS0FjZQnIM76slOy8aLDfhGLZWVnlT601ikXOYZps0WLMyNUWYul/Rsj/
/hd/ljVUMt42ShS+IDZo6f5hv+R8Sy9U0sAG+zKCakWRb644ibIqpEr/nruUcc9S3W5Y6a46xMpS
3bYH0DiFxIyeAkyzsS0MdoLa4HfohvNiJC/wchgPFUboCM6CyuBLbUb/HjvT7bKpncbE1dTZg5cY
H8oQoL69AYFkdj5K8jbZLip2HitLXFbdm+N47+aKTo0ql4SGIC7AsA5TMX22TVYAXKQAJCyHxVeb
h3tsqXKCjeV0N9uJAAxyG7AnYvU8z2baAOvF6tME4ThuV+NZ8WRD7Eryt6qWWBX/+rVxUddFODPN
Fn6I9QEcmi8Sv0Lpd5+204B0VwC3UMfmYHhvk9QMQTScK1sTerHV0VBzqnYj0uPUy7exXi8BAIld
vabvi0pf1pXL326g3ky82EZiDdxzmq9LtfvFNLqjcjPWigqiuBTenc0TdUwvcfDSGpzayiiCZNtp
+3VLlYTwSOCE0DS6eqBCKrBQuox4Nqu/0eWCCQn7VQgs/UF0vRsW2mI+xBUG2xwfzlZRoVEirDL4
UV3/YQR63IMuHHyE12ojGsRz0odiaqnm4ATFY/VUzyphVVv8XEFwIerUjJ+QW66vb2Bisq9TGM8l
UGZlq0+CFHllKqjvtuLZGAx8HkCgu5FpA68fmvDy6S94eGYHjo+MnZo49rIsq13uYmxPn4cRJkS7
QnZdlmyX2gPSpk0bMVLDYWl/xtm6RvX0r2Pr/X4Osh8yPuqB9y8x7YOB3z/kEXgjZImzzUFfEzzC
Jf4DMzPULvHMQ81DypZa5ZPmc7Kvz2luBm9pALnLgVdkrHyHtLN/NY6ppiKnJQDEWdeGvwP5O4RB
h18+QO7srepzCZBNTX7juS6oquQIqIjf2F+5JKyiCsKAvxstOuHZ8eiyeR3gnAk9Y4/ZlD3vjTAG
U7tmlNcm11RenCZgbnuvKJ7MofrwMKbxs8RLUxvgchu1y6kqQyf1YNcTTIIn/ycVS0zUVvlkzpaO
g+3bJhBIYs3Zy3qIytVFzsV/xauclodsklFjdEu4wbSLFq0528nfWDt261dnt4wZ9UuHeV0vUu0b
BJy9R6o0lkdaycHUkWztS+2IMxnzLOf42DmTnFic0WiiukmnyFxBClnmY9l3GK4YjsasKZwHCV8g
XSrJmhB2Ers2Tk5oQ3rEy5K9WkaGBUZaIcshLAPoX9PoK/ocd6/QZ3c0jWNcLxcWGKrQXekoBam2
9cy0nKxRMnrn7z7NMlJv+usG97JFyst2IBCbXU+SRET4XdRnkJubHri4ZZ2XyYc9ob9I3U73OG2R
WlWwh5VfHIX2dgHutZNTpnczXWporQ5CEojp0LXVe7IRsNIafhsN2wooWGa7pbTg9luPq5BvgUs3
xwIsa1dpem8Wxl9UtbNrsj81pRtCjjdGhp+9r0V9NsgknC0euhxEKGay8rvGEB82C60Bn3Q4Gd8L
cY4xeHUiC1vnpdH5z4gflr4tuLXFHDr5cNtpl4qd5EoqH9Zhtu6HTuihK62Bc0aNIbI8JaIa3/kH
m7AuS5tUlxdC9YxwYHIQuT1PRMsEYU36d03mM/278+immJmlEkRzed3dmA7+CT0dwKMKSy94FlOw
hNrkgOjdm+yKfZ+WgXpkvclNMLVqAidZLuNAQz9OxANwYtFDU8RzipL39sMUK6FdbPO4QTHkNMvK
eHbHluJhaF8w+akobb2LLoioy9lwqMcYX212l2xm3AKb2jlNzR0xuye/Hubd5qQzb0l3Ej0Ilw5m
91gMn3OAR75s6osiVitCEWmjjL0RGPFGlAZ1VDvmb5GhZlZl3qNycdzO6wlRa5+YkBLbuf8dxizn
LijBRqijwfNmVuZ+I/yJ04C1qWXB1ivYf/FB4TbJOtCZncYrGRpm/ZXO816pzKIFrABL+82fFJ8M
WRCYpWbbvox1wDYYnkCKWvML8lMXemsiOTVGtmaZV0RGnr1tpv4xNF6EisUwxVYYEdPXuQyHUdqs
ZogG84/9iDHCvHusNxzLU118wMQ9uk7JjtH0vPbqSeNw5XYkVthZYWRbHoNfQ4vbImWxr/Ql3SYj
uyxTrzSTLhHDrWGOu4bEuqNh6VMKXTrM2/HOa0yYzqBpgIjuuon7t8T9RUO2m2XHsogui306jfdo
AObq/CpvU2HGZtPOgTZbOiQUVeDUCfnQh3Ve1DEfcuCbhDGY/D1mbPuV4Cktr67PXnVsFuPvOBR3
1QZ/ZjaD5lxbqf23C4J/E49W6Hpq5gKV/F41i518d/nBGhaEqM1eQiWdQydS98iwy6Mbt8IeK3aU
yyqHQ0u0sBnc2eyZNKo2UI7fGB3ybcvCu3dMAE3bf3JF297jSHM0KR565S7NjKDGFxyNoijZOzRF
PKFi76QFvrYV4jW1esbaVvCCv0dHibN+FeXwJx22v9ZcVIdRUsRtGV5W0sTqkPy5e4/yC4l7VPG8
brxwTnI31WBOan9IYuUFnAj1cwDzgrI8cq//z02HVaMOs3SfxEJ1mxcP0qUGavMBisA63kMuZJwd
W8sItr8ZjotNHHvfT6/pNWgtlR7c1y2aq9GLWoXMmfHS9h1ugoyZ1dGqR6z/JYaevIY5uD3XpuZJ
N9fPErfjYKQlSD92laq+/ioqkRMDALTYRI0Uszz7tm4oXHKWRvjJYGmusaKHQk5QJuFla1n8TnY2
wSyBI+iJkRT5tg4nu7tbwKhH9ipUSIGU2vPIZeIXuy5Nv7csIA5sgbSprqFV0vucvSE/lyKBpu86
p4SxjS04ZXXbo76q6ZEL85JcJYnSaXOaDYcmkV1hZMuXsfG/uuZzA1a1a4LtsnTJNWRuBJgO0YDE
xP2Uv2S5PBC8soD5nxlRVi7XF6WWj06cfDayv7GdcgkruyVPdGIPaZwOdpOjSHpYIIW8o6l6bYx1
4X5pGWtlfGaUPlY+X/+vBkeceQFUGVYpQmnBFxL5PnWYxXjFNcbAfEQ4++ummihuVUsGTt6ZA5JR
fYoa6OXcEPKHOONwNuHnZ427Af5y7zuD+PiufsDR+1UzRB7H9CdoGX3Y46MNXhNbTtxltFdjHy3u
0Id0QnO2XFq8bxH/fkUrUNc5V+zPXIil/Qcg7iOa5wTCO/1kesmqdZOcmkY8aHjQnalw5Zp+RXxI
e7u0uUKGiZaO9xz2ydbwVbON56ce6xBJ8bXkRD8PRXqnPAJcGC9xT/8ZtX1TL7N9x2TubqO7iErs
q11QlmfstSwBp3eN9gLWSXB6J+x8G8l9EwjSqKF8+KzGGllrhdRDeMH9QzFdT53hQRnERHFLyuLZ
8/VbUxQn317zA1Z+nq8K/ieY/ZBZMOhbzNqNqWUo6r6gAqwwi/c/WFB5ek3O/CDT1b5s3JdyGIrQ
hzrCGfbVE/0x65ekQT2oSwPhd1ZU7c30U1TLnVd7RzbvLihV1r1tl19JOX+hX+O1bRjOwM3fdoTb
UWA3TWRqen9HUT521x1SqnXgj3z0W/3h49FaB7H3t+mbxnPZsxd3sdSmGHinAEFZdbsh85tGhuTi
snO2/SyvhjDjV13/aWOc/vWTW+yHXvKVKhduTgca6mqPGPMLWwrencOOYdhJ5d0sEN+YS+jbehaX
5erokx4GDTGOPQt5gxsVbfHXcbeTV7O350reXQxhYZPCB3B8Y7pxlH9qyzfCMXP4mNBWq3GnNfjC
qes/LUNVu3HzrX3vShTvJDaDHnuNkLyUHXcb7NfIym/NHh1Mu9Mry0wIYjgno3z2DGb/93RaWQiO
cqHDDNKd60BtwqJHGOlU6bjKQdF32npk+VHcFG1FcJbmOpOJI48gtAl7K6ZjqVCMiyxgY5P5PvoV
SP0p1bRR7HRZa8W1Cvw3FJbe2z3wPJo69F/jGR28F2yzUgblTxZbroS1vdqCDdMsyjDPx9fsNkai
FpwfeHGTs2DrRgUTdePfOuNwm2+sgtUcBiysM+UvZhoWlqwf16ZiRSEVMsoZNan6EiQaWBehNrvZ
hyjniQ8P9yEYpOKLKts4O4vSNT29Me4WzZsG2/res/v7ymhGYigLdWYDWobbANSsQqegMfTCfrDv
+KX985oK72xZPbFjRbUfRX1FSymOmbVDSslahI5ucvckG3851WZHpGJTvh4Cy3jiqrjdWODYy4Pd
++7jZOePOetkCEIWrYJ91fl2HkkSKB3MVtmzPCszOBR5sD4FdnfyTE5iqcGM9SZK2YpVI17LnOYu
EfdeiVxdpA/sI1Z7YTj9PlMVOiRI0IvdOAVrH9Vrqex8N5bDu4jIWa5DKcwhEpIS0An2OSi4vIHD
pr3vyWUBJKjryNqKryYznvRoT/FVnuISUbdSJQvV85PZ9vhQ0hs8G2E+2u2/EUxp18dlNV+wwNQx
TMM0vOI3bjkhY99ROiLmchQXYmJ/hLcNzE+6NEa9tlFoB3X0y+KGLDq23xbIWhl0LIvQWfgI2Md0
ONdInVccLleNf5i92j27W/ZQdf15oxphAlIvO99XZznO1w8Zhcxp9X3lmP/kOn2QCybDvrLdSBjr
Een9b87Dc2+p/K2r3AsXhLtLAvVQS64KNfCKuez4EaJURGTYTAAZPZSvITAIkPS464UZrZv7N6/m
O2tJ8RzN0NhUf5fjyE/6DCG65CwA6dNM4k/fpK+V953YBlBcEHLZ4g2hV9tPlgvIP6v4oPqGqNk+
CW6N5cFn3YfDFOhdURgQPjAENWrQofLEYzeTCj8P/An+mn23q7qfidkGOcUAoxl8dyc3k+gm2TAL
m+pfIVNnb4jiMzVQuBu8prwGfyq3qeN8sAG3LcZbaUNacGv/a8Dqd93IZM0k50/RWG0jCqx/TGxf
XEuwid8E3EzlEA+ejS/tuu7KltRG1C8vCaJfUPZYIQm4HEhSDVsPvZawBRU8O+N8O/rnzp4pgfmz
LVIIKeRbSkLwco1Zx34zUAx4r1ua8kzYwB3K194dn9vyahxJnIx/ygKARiYWJ2dJHtcAXyQP7Eta
ZH3cLh77/PZZOZP4Cz0Oo1FwAhilVH9lxJlMBgZK5HRkgWMlsdKYpv7kdDPG5Jl+Oa+8gsYoB8dG
yRm2NgETiZ+Hg201bIUKKKGWeF0p2tOgcfBctlW8NCYz7457rdy62NbIJZzeFj8QJvVaQ9oruNXm
xV3iPNkOJocMFjRgQiy1+LjntJHuTJdZmENMayjH4rwqN90VRgBQhhCyoGr2yZBqEHvzyPw1j1S2
JCd08Qc7M+9YsHnPm6m7yQT7uZ3jPQnV/6kGe963wquYyhTGvlg2rjav3i9GJ2LO4NNs3hUpp7KZ
rpi0uDFJngKNub3VakW1Xy6OCIpbog0OxkoKYm8zzSkW40shCx5N7ReIk551Bp1/5oj7TNMyP8Cj
vyVqaaevs4oEXkLUaH3x7fnP1K+fCWGSOGlxxHsFhWRtJyS2UMq5Q6jasdjPU/CmDS4AKS/TINgF
D4AjMaVnxS11jm2mj16/HVk/CM7r6H+PefVi+SzQ66NLu5qzAI7QSycFyiefDXZjvFOzFH2M2eJm
JOSVrvxgMnMKUxeNGdVozzA2i21g+GjscToFL9vGhhCVZ6P9G9ddszuxbC/B0t+OtScOi8wdbukG
BTn/x4o9oQe1+9UXrkfJut2XCYhhpXYtHQ2mNV7ZbmDe30n/t89qBsE2fzuGd+hmFtcJGU9IN1Vr
HFTmPiZutq+0YINLEUSwsQmCcaigAV8faA9wuiFd74ZVlPthYaWuIk2ItLnuUPGd7ZMrJzdwJghO
af4E6uM20OtpUIZzjyx6nEw0GsfZ3iy/WqkIXbC23M/DSvWMR+ucC93GQVe9dm0JrK4yX8etN29m
1FlBZiObj+2PXYLYaDvccxlzmVJfNkN+BfVE2YidDAvsR1bp+WgjO4VNMZzcqXCYeXWf5boxxki7
jpneqcbpxwiNAGq6STt1mWM0y0vpi1tRqDjQ/ksTMDT2R4G0hfaAn59nOqAMwggKrrvPbnm/OHIK
hvjat8q9DuSrEF6UtO4FjwQixFw+64xWpeJh4YOJKkXRZLb/fKv+i81z5NJq5Wkspz9cngyVM6bp
feLfu1P3a2/XAFdqKAGwnXgkjgV/OrV1CeNCIqmCEp8ZO7g7R1dx3v76eDwOmXJS2tjp2y3K/jZp
bZzmI5+dVVxHOvSc26suR/tYgAr1GXDblW2wNS6iJvD3o43C4M/t04TJJrJH+TB14yVgQocHxgrJ
J0BzWzWjMNpklfk/BitIpnepPBTftBn3UFp+GI8xza2tvanke2B0LG176W/m9LdBX+ZHaiCURwv7
NUEeQzhUJ09LJ+6uJm3NYNjF+h7N8AvAY6IFMG7lIu73VkErXhrBngvkLksJLcRLzL1Xun8ouG40
9u5w9C1wbxwgTCiYA44riwDNVbf1TLqXpeT6yf2tYzQP9anZcCBndvFieDEu/vEhXTtUIMH/KMIz
m+tImkllnNYbHLx+eS0oGHIbG/CWN++dLcXZbCcddRbKlwqOZI0ivM4JEo1GjBrqPq7Mzj5VGDU9
xv5EZcDMXECezfInL4TF08ZSep0858z8bjWMx629XnUZa+Ui76IamCDrJeIpH4Kj6Z9zrn4WdMuw
zJg50vlBonU+WNf6xXWaMR8fDj7akmiRz5gFSf8yQorEfI2rlbUM5KwP/tusjSjxO2xtEeZZcwz0
RpBHtl9N5+DN6cT8PEfJgMxpQBdAPahjqSmrofMg61X8x437ylt3mAzSrRmAgW3Q5V7K9yEbXowJ
IbpgQQwUDmOjuvI+kn4odm3227S9/lCrfeoUDXu/2ucktT7HIT2PJUOaqtWfvWR9xytPur/bkGuu
hqECGzSiEJOqIm0uVaGxAZst2XyDfZLrUy2GNwxqP1fSUgREaGA6dXSLgGAtSUq70+KC9EsUwRWU
PN/6fNRd9wHNrjnJvIO2QAl3/Rl2HpTQ8OD5WvOtZ4oMaeHLBGFRIPsNyhmxkLTpLhn557Oi/OmB
0O2nJONuHZ5VcGPyr0YlGad5L5WxjMQr3AymcSi2/I/DAv6OKAwZZt4KCoqQw2jeJMGaZvWoRLqb
UDkjdhuayCO7nHwKiaVoHn64xL5wjtmhX1w1PKYNzgUbUFgXIh5Z0IkdS4DGUON+Wd60u2JtN+nM
pq06qPFLLrzXZjcAtGGaCagojdHsnxnhQybxd4aah1us2m1eOLzXdhYxEieQY3tZa+M7aTZC2Uw/
yr3FeApqccNRRb2XF3+HTbwX/vBt+1bDDukdxui32Q8eywm5yEgdNywtGW0DxOJM8knY1xeuVp1E
miiZsCN1MYhQoGiyYWfIb+ZPJqpLcp2K0Cb3BZsMblWjrjDnlDbmDOYDJ7pYWh7FUkyeuEFEVN4J
7imk4Q2cTrvYrDKoU2lUaOFMNt0BrBHuxdCdu/JgyKi3UELsIGV2v8n3IttujIqhYCtKBpiu/+gt
1NEOa/rhujA9DEjycPE3MffLYn4OM27JV9zZeoqyuT/aNWBHYhC/sXuMTonfLSm7PeCNoPDBDg11
EVYr/t7SR5BKdRJgNaHX5XwJKjO+BopyXCM95leNkBn32VtnzYgPXISv1v681uVLZc4OI4mGuVzi
Pqba3DnThIDmSyDKHrR/37313QXH7NJFctF8gdn27dYtOUAkG3g4gHbSHJ1dH2z8U3JhSoTKudjy
uuLG1u6mjf1QBLjBxuqDPREYumAErLEJDrJhgwx7K6NZuMy1gad2HOD4Ff4KAB+fGy00VbSleXLK
14VRODqWeaE/EmPOfeXyAi5TdQ6wFsWETSC3NcbfOk/6Pbd/CLdx4MtkFIM3vQ6TunwwEvmX8/cw
mljny2a9dBI+8GBu3g4HIOwTfs9wcfDCWgZiL0DYJ/BA6wH+qUtnOqyIvi7GAiI+GCQi0tXt5jxN
EB0Ca+PR6vx7SrOReUEVQJ/Ud9qFooQB7K5egleW9apwyfvdNpKFJf/28Hp2Im/5q1b0RPhlvZuh
AzvZL+8wWCVMY/SNGXUk7Az3TiSbEaeekcVamNc/DHF8+JCVI+KOtei2cjo8DcRR19x8jcRQOJs5
xwG802GBfBoMTK5daI5N98ZwNT0oxWRjZTpe9X9NEur3FHIVBX2DbqiwUym3POJH5aG38FM2LnfJ
KBCgbJxwql+bA0Cw+0Czc0iTZe50n8ZYsoFGWDAcUi1RijMu+6R7YcMTo6CL5cd16JIScApsjbHb
MDX/pEjfFun/qxNaIpPN/LAv2pcBswxgjO7DZb6gDQQVEuD2biHfbWCxcbmqeDFg5lDIgv/08Y/V
7MfEOXNw7iyZhga+psr3zSgjWzVM7XaL68y6uvHGee+Q9ExF3NAm6/+CC2acL9hvBVlEucU7mPgc
M/NaUtW0D/BV64h5mIOW0D1VVovew1ubzfyaDb7BUM3J/dj0716KYyMtiXQwOhxstIEFhg8ezROT
txXWH+qExVQyNGVvxyyz8Ld2vDzuFglREiXRYu6bMBAmpZRnETAq731QhDOhrnGWOf+WYjjOsmSy
ThC6BJOM1GJGU/PpVQhqy9xcb9mcb7kru7guvf2szLhh1snaF2kjmuOxlYxu8mnocCqBwSbEk3HR
8mDRfoWGJ5Eb6Pg5uqn8Ha8/SfwZNGlTlCcTwuWGYyfj5r3hMafQQ5wPXYxWuHnhnzhj+6cm+WLM
nPVGCVBOdYrHQeLJasBtlzXXaqmYjOF3EcfxinUg7h03irUdENywnuUEkDRme61ncWKPBxzzWRQo
vHF0HkBcs+IWb3QNoxgzQ3IsmuHZnQIrsioMMsvEyGPOUEuGHAKYNEwYlkPOOlXOllVFK+1UDXPt
lPm0nJK9xZKe4V5zYX2LZlz2b+R8e3z+qBetNfxkpnUhhHdmMXc1dineOke5p2biENChmzMcZr8y
j9y0vct0YYZ1j1GBQDocJpgJYnOyHtYENBjrQXk2y1AZhcDRoLK9h6cDp8JwZHNi2DU6/awwYdWk
v/HfoodFrnq35CrjqqFKq65CCvipQ0EkK+sVCgS/aENtI7SOpsXUA6taXKL5NHnL6hM26Z0/aHV2
hPGohlLd2QFbbhmw59Ri5o81/d1iman1KxWb/jCcNoLo+ta5bB6Z5cJAmXY7/dLnNB2exW9WePqP
Petpp7E6se820oZIgBLmk2VhZ8i5SA/uQLRioynDffR7HN1TeT163mqfxnA1x+dgSXejCr4ac/qY
ythYMBxqQy57HKwRqMtuNyfV3shRKrJGoQe181mIYKZGnsgRgcW2uiYqq575eQJsRWxTLbwsOrit
OP+tSbxszB6daWEiQaJXCWbLb+ejEbgti+lGRftBT4IP12WKHZakf7La7L6W/4ez8+qRG0fX8C8i
IFGiKN1WTp1z3wiOyjnr159HvTe2e2ADB7tYzA4GHlUVRfJ7Y5O8tBHAFyYLY5PkAZIgujxFkN4G
yoPRAIfmohvuhaZJ3XCPZtB9V1OJzGoBfFW6SI/M4ruTzXeBP275u0TI4xJdz/bsrUe8Cx/XG9+b
QUUw09K2XT2yHOetQX5WXGAG57hyEFXUX3Uzvbn+Teswd9XZ5G3y+SavA2+pZ4GnS3EhlqTJReEj
/g5zn1bQACmTRRiaACqRaNczuqqRXnQGS/5fio8jndqJ3IygoFLUAOmO6IdKdMcdxoeIzvxKIHPL
zkKUb0GIcN9hbAUs5wbIQQo1lfIZgGvy4YlwxYPNDXQ7j8gd/NRuT6UT+qsaGlv0ZH5FnpVvoiN6
Sns9WQGZhiBBYn7SThpTVRB/qUIws0jKnWpLhQORmAA6sNttOnKuOEkJB1e5d41GzpEJtZFzFnHT
zfZpX5EzFXTiYNUF746V/UBo7VK2HH0Dh3t0Eeh3iPWutChvqlG/Mub9xNiJkgfiby27OVtRNGts
I6oWAUCxB4jqKQvNxzZE+NnZ2BHTTN25UQzNGjdXqMWoYg+cimEHyFeOgE8KsFZazd5DJr7YNrs1
X2BPpnF3H0ELHbBOf0k99V07FBEQhF4lw9c8jZuNhKJmQMCeQ1/3BnH0Fx6+Po3o0FeM9igipNqZ
jfmzLrvwkkbZu+MDP2qUbejGqIs1vHRbn8E+3JsyjW7DHuTMpc6H5Zi8+hNK4j7LSIUQXywfU3Hr
cZbF6ULXJvktcbbq0Qnza0wSPyMJOqPMCZTF5QhUBqMr4uftQDsJuWse0cQokdo6uq6ijCwgozqS
gbsfHPE9bMxs3UlKGrRNhp8Tle9DZVln0GjgV8O9IWhZnfNEI0YbnYNtH0dGazSPUJW97Ptz0OQU
/4XHlH4v7t3WmhQeD9lmfR+pBBVT0cd71DHsIBbxFmXs3CiH6IZJJ9BTuBhvrK69GRAgbXAiPbWY
GmD8UVgZi5sXrcSWXSvetbXz+PEHSNVdg83TmtGShh/WPAbk4E771nAkmrXczi027BDX2VZwuZ1d
37mWMwuSTMpV57rRRirY2SwSyJtaUN68I3a04dGKitO2Ge3rJGnknefLY591CYHTWLkIH092s/OS
aNvYJ6aIsE+KReWPlsMFZfNRaTk+9RZjxhy7YEDUukyq0FvUGpu+yUFTSlJFAmak3MWUSpoybFKd
O9jKgYm09RJMUm2xJKGhY2aDRay3aP1j/BLzktTn72sl221JuOFa80dxjeZsHyegSd9I7E0dcW+W
ZhQSSc2o0iQPit6pbTqU1Zp8UuQMbXHpvYC6qVE8FkuFNK1uo0NqHOzxKqmuk5BooCkcHkJQlL2c
td45dYQaLjLkEZXoVWz4BteweVq3VRuvPB8hTQ6NCbvLKeRVZPCODTUtcT5y8yIhITBwsiWELjox
GrEyMo5yyX+YIwvlVcsm5+fUuzSj521BJmkHh/PDv7BapGMrwp9J6jNHuik6QiRbwSV+BjbdlpLL
fzjHEdVlKViJbWa7qqj7bRlTwG2IDpYFMK9sHJiEUhzU4LBDFNTM2DLOH0NPrD3ztm4H3u3Ge48S
E8NtHDx7eW3d6ch866fe2LlV+dwRe3DtRxiTE1ffJsDzyBWvaH4fHzyyS1cBTSEBV4xnW7sPH6kJ
lXJ/popRlP6srwGI/KWTElOjdI/96LInBPysZoChpq0BlOLge8L8ez0XXAtkx3Jp69LZ+gPS/Mn0
Oc25zr7ivD+mZn09jUV0i8CUK/TMzJGYNvRhWMfvRCBf5WK5kc+Ve3YD5CKeVR5Sy3RehiZcA9n5
P+xkfKUVyUZ0fmdbyEqMBo/1VJvyxpP5j2yxRIOaIv8fs+66xp4QyYGMxRrEWmfqvo1IqalA8E1u
Bie9SB85w0xCWVOFaiP0tmU7XzC3Z888mXEN1reXkrz32XVfayhabuor+D54LWQ456LgEtgn1nPe
aeKmExnwkvEjctlpSY3EuyCp0UYsk2FL3cjOb7Zh5rZbJ2v9FYhhcc6DYIdItQQZHCR8vv3oDHa/
LtDSIhPrLsIaMEkMVMe6Iahf58Zbq7jHodA/c4M8lfjdcBs4+WWQENMVgnC7BBTqnsissG+MPiP1
hWkxGO3XqoM5LQfmrjJb2noqJ3ueG7XWyi/uIyRwTVga+0pG6b6Ke/EcZnLjkbgxx2gIfAPOET8M
LB8AjjgQNOc+zAlTfdcudyDttVvUMfbZRKQwMQl+E4t1gFw7WKPGuG49yqlD8o1XfcHhMAwF4fPO
wnl1dr7xoWW2wSzuzUD0VwL/3j4Yo3Tj5ZdEIwL3OWMviWRpkREYrgeftkrKOFG4C5ltpFXd65lc
2Ca5NvOKWN+xUly8eUs97M+3ZowObviZAmIHXmeeA/OHm6TVuUHNN3foHvVgmZtU4cBj66oJmYRL
KvI3uh2tE2Er25SQvdcMVXaJhRP+Nqt2fmb/KPOxutVtj+tPUwc6DnkLbKXG+y7mJt2fBw/ctEyN
+BYQJlgzTJu1H59Ao8aDIo7GN5z4HiHIxSTZdsVAQq1r3D9Oln1OmGT2Yw1j6gxkPATCfMbp1R3S
KN3azmDsEUkfjGQ0L4IUIxtaBU1HNm/9afpSIWC/IsOmOBg9lUdhDJHf18ZbZJeHfkETleqTu6TQ
ciVDI7vodk4ZLaKWgoQgOcp6YgqTfr5nAOvJnY76K49RrBSe2EMBMZzaEFeN0Z97F2Vpy+RjSnEY
eBcOEpF83Tgbt1TxnuwNubUWJTuv3g5zA0K6wC0vKdXx21rF3c51xnFTBymCdNO3uFOVNIUIehgJ
yMj756Gfotsg66/JAM+OaGHQqXJ9bhqrf+FlSOqR+ESYmSGyEXMuiyuOGoRXBQWriQh3Nf3lcVuV
Z96+g1N39bGx4QaU74nbEQaQNJYpuPE6dpDcHt+spL9JkTQwF5Et0bqAhq1yeYmu0Ek1hwJI8gwA
/77UajOZZjbShMV6lrzXvrCgu1lP+FbAf73iqzbMp2ioeV2z9LWeGnUiEwEIzrlyzGq4QjUybn29
oG8tinC2FutWJPmbITnJp9xyqNUb7YOaomAft/016F9CT+5UkBovT5Nd6QsBgOVGgy12YVQTxG4u
QltyIfKM24flRA8JycfHajBRm455fmN8dWaSiMDwpkswwhABSUGzCRwcpezDh7qGYbai4c62RXLS
lRxPmYLlshrwRjunTCu2ME7FfgWQ2PfcMLpLPyNjCMchuOrK2NsThMzNEwwyhSgnMyKPB28X+sD2
nvFO1jGMRpWMt7HvHnNs9s95go0SB8By7OGq6cv4KbPaafuRC9Ok8D2WJOqFNAecTnQzXAE5hEQX
08AHF7ByADxWOVbOpBm4IBROfpituTzHmftt5NK0CUrMIbMXewQLkQSUp5jSkNqTPuEwxnm6/EaK
OOYOxqLG6JIvQ/wcc8XCdhWZ6z6PvjZWA3QZ+vZ2AoRFdxJyO7fiO5K1sCky2/EqOXgQmvYZ1/mq
GzW4XWzfKq8Zr8mCKtZlWKDE47KumWu7eYohf90RBQroqzsB0ROj1p8y2qEK8aMQETGU8U9KkTou
JAKRadYOb2JimfkpTaTheuqal6ZKR6KooDyEYf8wsFXAkmiuHVMWbAS+Pd4KrsLThDS9eNBCqLvI
GcFIJN8QHClepJ5X3H2XLf1iZhLSEO+iBvdqkLkoflT2SJ09n8Cp+ht+vcegBigy2w7ZIxGWjamu
a3b1lR2LryjhNhOGzHebA7sJnK+w3OaTmJqvIWct3rCXEPvCyzgmj31VkhyPAA13QQePrt1XyPrN
lKEpyodmfh2Wv5pKUjpH3+9OQeqTmuHMZDoSGbVF0sp2Kri0GRg5vgvmm37GvZsPbnIdNP3XKJ25
GE/C23bAnWe7CFtmLEwuFOG8I8I5pqI4jekwvVYE5ALgzkBBtB+1wUMoPZT5KmmOhQd9W5SHwC+z
iyFB5U0dA9IEMQ3dvboqAC7vZui3i2HviW9jVgVIDHIYwwVodDhxuz5Y1/aiNlfcA2cyU4klR7QJ
d0r4EaCE8k6loEA867GsRCdlI73wmp7UFi53q9DUDc6Q7pVhPEQVS0ORNVXl0bTNVz9PiaPPyGSp
mqbYoXi7MOXzqan/3Ek6kVdal+DvkDQif47oHSJTjU0GfgAnWNi+xMFsXkzrmrStCVy2yJgkbcb9
skrogqsvBtBEJ9xjXA3e2eo9fu2U/KIwuKeJyHnskDUh1soJPsonAgS8+cy7+oXEZE2hLKiaEwm+
wuIq8/uH1veNXeXzxrbdQP6Lnb/PJqV0+GNrfyINA8HtVGfiJIgqQ21KHZ3X0P+ZTnubC8tdZvJz
aNvfingutjmwzCHKAViD2LgaSe1f8VPqjZXUaNtM9TWXHRKVCTSObJmVYRbYySMX065O6G4GM2f2
RB9YvnrEX+1DDmsjUiar46PSBpILhy56QcrbE+sb6wI+F9g/lhTftU2+VUmo10334tq4S9MgAWXg
SVaEURO504U/XS4SdJ+ra6f/LgmZoOc7yQ4RV7Azx/AOuzISZMtF9jIWj11tOvvMmZ4Y18ROYdra
DDAo6ykr8PlaAN7TsAhemmq5TJn0j4aU86F3J88Fdbh9bdHJQP+QfB+tFvuL9G45XoBh3LrbBy3L
bTRHjTw+qc66edM47q5d6vusIptOEXLE5RYcr+kiQNLAPSkJkSMZRoS6ZCq4tU1vYoge3GlRW7Qj
HBlAamYj68gCZ2s5WXpqOexoLWtX3tD7248jPdUQop1BHErrH2bjY2TiWohS4Jnm+XEV6JwuKzoX
wDZBykKT5ToAj+ynrPk6uMRLgG+eXLN4JKE3Phn96EM4uiDpRvDiuIxTxLBljy43FJC8Jd+lmaR/
iDKrOXdlI++NAvUG9Xcg6+gdGKnZowgQ3kRTY18mFQOVYhAYmRY2Y0wODuEAHz9b3RkwJ6J4qApe
E17dhMlYOhsnFrzSyKfOBaUiVhPI+8nguzPGPCKNl38yJxcl7vI1TV8gha4xP4howk8Y7oChekSD
16Mx2Ze4RB+BNDW8RncHVWE4SIrpAt+GpntD1NYio9P1U6WslU6oDqzra/Yhz0a83UQM+SFTzLp0
SBgflO8AFpNMiMcD2TWWd4+xyaOrNs03VDMCcKCesuJiO7VKbHyEXHs1N86lSZNjTxySqHrrriY8
bV1Op4nw7289ajBVv8MOTt8z3NVLUoW4wT/GiFy2JOX6dD6EYXYxE9HvqvolqrL2ys9p+Rkqn4PG
geBPLVRYRVI79wV5l6tJtvVJYiSbMDHe6wRDqGT9XMiw8MzXvm3zW6MMk0M6mvUix7ztKFV7GLTD
Jkj21KYCpbyqo7NLl0DVjWi/l3uMdE52OZhf3QHySfAvROsn7tpl+4gNs7qu4qF50YijNrGa1G0f
slAoJiewsblPogBq2ZD4xcMsuBWUSog4fc2HNP8a+fJE93x3NMbgzswBTUrlbdmH9/4yqPw91uUj
hfG3VCbk7KY2XAQjzMzmn8ntaEsjrTFwrmHyAH/g+4Pc47IUbouaHGpG0WTfI6tbdwgcSuwbfoEp
oZ7oFjOdQ0i+3rb3XqbZ4BaJ7rKU7r7uYtIGo8mEe7Ovta/i1SCJjuD82rTcvC8lIoxt2zSctFU2
/OMTuZ+C/TRCIoeiBnJoPM/Qf6SsosfxzLgAlpyM+mGU+kZQzthCdNoEfqyTUQOecnwfBWF9KX1h
bNXRno9WeSq+7yajuqZBNvPzrRxj+8qM0YTSU15vow4Mv2nG4pjP1hMaFuuE2I6UETGKfZBJdRP0
/RLpWbyYmlA70gCas7Ch362MXWCK7fxCIOfJPbbKKu6aLChPmcU66EkEOMPDvbuIK09MJjAwFXEq
fesB3OZsFJNzU2f4hy0kZ5tMU/EditHahgZxMFVmfO3tdESvikQ0VQPFbzzlSU7y/PGPOtZ7k7rN
sanw7EKO3tXJNF4jdYa1LjzndsZvohDxX7IA9ZVJJGiT99uWaYSGy4LOlGZ2t25LSHg/FgbNcMgy
XTsn/M+Vx2qitWXqUBL/fV3+V3qockmzVBqPIemsf4Rn+dB/Oe+tYMIjI6D3h3WQkVbiAdhIL7Ce
HHilWmMaiFtQwon5KIjaee2GJDj9/VHknyVkJq0GNukkUP+EeX0KMlVuXUeDhRSpzaDOZhL01gEz
CqEIQ7xFc+pYV6ZnyBs388QRjomZqXySdj2/ZoF8pFyIgNa6/VHQ9L2OFlrHXcScaWT3h0p5DzF+
jn+k5nx+q5dHtk2pHTrmPaX/+PbY/JFYkYKyQj3VHaExCdZkhtvUHXWXTAIEa9nVAbbH2YFgfmlF
eSZta5vZyA2MoPjixzQFCYTfh8zQNx/xzQ7qgC2zoITQRcUmsmgnMa1vdCPqDV/HU+IM2Lfd/Kq1
q/pCXNf/53dwjOUzKV4gdqzfA6gyh9YShmvAC8MF/hj98YA28ypmQgbt5J46GvjaYOIw8Dphg1XV
2eSV+aNsuHanJLQK/uzlcq/3XYTiJ9PVFy6keNt90yLBaAwvttN9/fvq+a+F7KADczyT7XX5z+9P
7agQWXZFgh2HhYZowgDGvfDKri6VREgVIppfJxTRkdgC3myGCOz9kGwQF2Lt74+iP+2MijZLbRiE
jCsCYs0/dsYxzcWELXrheVJA9xHCXyCT76dqwx5Ex/QEDty1UXlmKjTBlobyFh5WHUjHtnY6RIUN
E/tgNO43RATtY+SNL3NakEsi6/gBSeF9Qx99aQ7+vohIFFzgdYlV9NhSPxkjcMZHDR2eeEYEf8VF
JsN/GiR0xnZIFGrXTg85a7bkmvdlDBHwEMRj43XE/ja4808k8HQ8UufimLioMJUcDcerr51Ub3Ov
vW243qKUEDD2ReefurHfFGVXn4KZfxIck2vBiAwybNNLgew0awn4CbLy21BpsJikUHc4OpIKpge+
LXnSCLBSa3ysDe1eRi8kV8aavpQS7u3vP8vnnEBEga6pFPIphwXi/LFCsqEsCJCbBaM7IR8WvhXu
GM0563Ey6cqhC6MQF9ADcCrd4K/MB7SoxfaDZUgleg3MLZu5UwUOI7ll8+b4UszSCg09xjXbt990
N958UFLJAnchRCxW7tCy8jNSRNscu2RVktfXy/NcjmuTVqlNn5T5VZeQL2H54h+vsrXkK/526+Aj
c93wpOliGmVF/v5S+HWaBkTEUXDdu/YqiG0UsYFxawTNXa2lfROORrEGDsGNywm/HW2Sx4rQSa4S
tMEFIZYwWnG+HZdrBbXxRdS/B5ybDwmCb1AzTFMFY2WG0qag3wgXAp1e8Vggo+pjLixjgc6azsLt
oPKQg5E6BeDfF8FF560anrlbV/+oAlaf45BtywEV1OyQ5K/bf8QNA++IJC4GQUYSYEubWM2hzur7
OTJOFvKl2zr7kbtlf4xBehZpgEMBEevWFlP6HEikId38VpmhdxuKzDhHgongwxgPhB6evTB6FAHJ
7WlPJdrQLD6qWY23kOdoVKZA7hOEaXB/hUlQv8/SWOwQmW/cYk0yryRDkxxmjUh/kcc4uFplWZs3
rY1SmdSdNXEkTyjY/NPk7RCMPgQWMuCCpq4Bo8+CZOXbNmvPvglu1hUER87w/6JOL56RUmQ4+MQx
Uc2ShBAJte6NfyVfL8fZ78vJZmejk4USIts0P778X5I2XUTGaRWNDNpzD3FskisblFgz0D9yP0OJ
K1Bc4rEjpkNYACKkgtV84ubBmlj6f3+dP7o9Pz2M5EdWlqFJl17W/i8PgxvfkHXFLz1RSnpXuehY
QOtS9P6ksAUY1JfKXimvW0Uyd+ljCiZcFq3+j8wLun/0IshPGaSKb4ZF57LDGDRELL0OvzxMJ2bU
V11IalRNlO3UxIAEvGmUJLIPLN1VpxlQMUzDelvI0cEKSMNPn7dr5eTzA/F0oE2CMm1bdKdshERR
YdjsIPYz6GQ698rK4PVymi851pm9oAIegGRJvoGx/vv3Kv/jDbJN10P8rZcf+uOg/eWjeIYvuqIz
kHWGm8jLD23bmRfYpmpFpcatgpZ9U/7aaI3sAFlAGoKpMeiZ+XPhcDb4u7IANWNQa7ceXdoEScGg
ViHBP2483QVWI597tiHR5uRfmDmaJ1H/HFPXeqOg+B8f5VObhrKXPg3UoR52Z3MpDvn1V5H2aCbE
mAj0g122mRY3T+LG6pxayRtnfxJ5wQ15cM9eOSDzJ/ME4rN/HBwm/IhLJBidIDkpfM7rGvTOFHiY
wngP0WmfYtIvMbPg6CIT2NuljA+Wlw83iU7JZfbxpf39s5ifur9MZTtE6brapRrEMv48vpxSxNnQ
0WpBO5QB0wXy42v/GdzP3+g4u5UppG5eaLGjiAzzsTshb8fl04ajCzIGepGM37FWzWZXvUsJEhgH
JmdUI9emkaFWdgoE1vd58pjDbyEGgj/Je8amyexufziWibbIb17TcjGfDHa2BEBmxz4xFNY5VqwX
W8H12NbYiUbVHqYJUwJoOHuwdJ6UgFCnNj3NUufBF+wNs8LuyA5ebDB9uJe8mt/6RFwgRcqrmUYv
/Bj1A7bWhwmlUE1t0oP2B1z0lF0bdn7tzCMm/For2BD439FGwjZJ0qpprnDn5oJZkpqfEI1Tkxpv
Qg/equ+ji9Q18KQCAnTFkXbWZFsY6Hmqvf8QxuWt55FO5AgDsrIo9domwVMT21YTUbH3XDTE6MHJ
1Mk7uZsXGUgjpmiToJS2bbwGivCmDbaRZm1Xs3sdNXIkK2QiNHTkiixRNb1jk0HGuzBXbREf2+g7
9SjeJm2L4Ya7+G5BUXxZ2e+OznDYJNmwy5tF/h3WmD5st7rNfZIq86BWmz4Ep1mO06lTxluTjAWe
yuqpM1pFfAnBeJredvwYT64iVX9UDNR/X5Luf2x6jg2m4bL3OYr//v56gaFCVE5sehr3/sptumgj
6k6d0eNYmw7hTewRWbEy3bu2ofOplOljOQv3BFIxrZMK2XflGlD/LODUtyJiAI2jrYPyRZPPTOZu
vRqyqDzi0qvJ2W873MbrdvCmd+yx+9A05D3MHCnpxbSFR7X3ARAZMSeZd47o5sDaQ/1FlVICX47j
T3w68R1h0DB1ndueM3HAte8f7ZGVYWS4VPuBuKc+Xw3JWF0ouTih0xFXKdnjNzjDGUOpPU8CI//q
WDWtGqaBzb0vb1s3hHcOdX+JFnhU9GhJCfqBQ65eusKrr5SDs9bUzPplFOBus617wC2+L1hHO2zE
21gRj6DgDff1wBYzJ6V9klHugWTr5HUK32Y/3NZpP707Jj4bTKvEd7R1vPF9DwuQmu+QhZoXC0Th
7z/wf245yuDu6MIzmIb+41Tj2ELSKulht8qJfAeLbHfMbR4bDN0x3ZKGOzb6rSJKa9DhOepTcTM1
pYURjCrHLFUVKJyifHkqjmkPvgCZr24ZnOZVbGElGSJBFk8Ko2lxmMGDn5PhhxwV4H9ndP8419Tn
qcx2XOZZz7LYSl25XG5+OdfgHMY+o2gHbAmnetzGV6gsSVQoXhGZeGz/MTlM0aDWPvlVVAPwss0N
guIm9d8nS4R3qsEMogWF50nWnKWnixtSke5cIY/N8uv05GRvhUq/BCapE1M7I9sfy2GPHQdZ/chQ
WudvfWt9lZyluTSng7fol/1OvwpcmMfcZW8ZF+oTz9a91WfrNlPUqPkEh6lsVo8hUuEKVds6b0fr
QBXHhQaC7M7xOjhc1z1C4o/bokmH7d/XgfUZmUHZBjTj0LYOf2X/8aK3joFVw2WMUBQ2RdWw9GW7
R8+Jul3r5QZ3XZSBE+2coB92shG0yd/gy7jvOmisgTz1IkkeW8r3rtPAhr8HwThiiiOX2kbEQARE
RtDAuxnam95t7eduoP0HdoL4NDPch3ZnI8jFSJxKv7qyxteeU/Ife5n5eS9TbGGS/cxWjnY+9rpf
VkeESjZvkAyt1ULgDkNzFTfqLRAz8bE9+YK2PP2vrVeoK19FdyS3N8Oj3Y3vCVWg28z0pn/cXv7j
gssjARczsWqac/5sTgl7SmetHoP0aIXP9dQ/h9hY6SMZSNMnUTkow3IVDIvD1xuIAiT2eO16EIpj
ip6qQ1j8j1Xw+TbFKjAtZD10IHDN/WN+JptDBVGSgguZFGDwwM26sPPhOSBQNXnNfTLfhY+mh0/T
recYYnCp9m1iHjohs+wg/PBb2jBltm6ydwSck4jm+5EGiDuYMSq5SVWSHPFVlsbbgCDYNZQtt15h
UaQBv53T0tjnpOA7I/Ob9AFmXQHon9+1sr77WBzDNDz8/VN/aioFMHAchzIFVytjGSp/3zaQ5yNj
TyvYXV+/GxqtxeQMN+NMOn6UMABNs7qyfdhihXiCSLPyh2fRtPPxfovCw6VecWzVXtdtezJHRLxV
Hfj4359SWjzF78MQi1drmAw0XpYp/xiGmrqiN7oHckpV/wQCsQezxiy26Ed9BHeBThCvRCCMLNNc
ugbWrPExSONnc+ncYpTci6Jn2o/RiQ+JTWbWALnQ6bu40HqfkkN+pP/glQPt9Pcn/49VrnnpABtA
KpbN5Y+BnSyH2SsdVvk0z8FRRzMulSj09tTPp2sHNc9NFlImPWcITOiM45Wwt44FZdQVJyusrX+s
cvPzKud5XMNZqso0P/oyHv2yEWQRKkjoTEoZvJpobk7wXTLYZA9BIM4f4quQArZBYHkcawSlg3yP
NPU1H2PaRy8YlavlqMnaWWa/f3xbyyH1+++seTxpQHpK25DOcsj98nSmsAeCWGy6pwbfvITGiLdO
V2tat958cJE90w5pu1lVcxf0imO3s6rgaTLU49+fQ/3HcyyNGy6YEjM0N8Dfn8OZjBgGhMPU6qo3
fyaaedWEw/U01IuF0sv3ssEwx/GVbaI+jHeOHZMrWzGFDfOAWt0wrW2j2vvB1KQWMrztS5+Y3blE
XUN3K+iN8vaY87tVQEnO3kAKx4VHz/l55EglXAyyy6pUvWkUZaNdNbwIEnh2lMpZ+zq1LqUbECve
aNzRWTPv5szzjnlmP/QyufsQcJtDcJ0nLlOp5ZZr4XdgtHn56PrKYILV7Tb2G3huX5E1JIjryRqc
z71PQszfv0lz+ab++EVpGWZn0a4hsfb8MaManfKjEGEpU0WeH91nX6PBUoTiNsClwKzFxq7J1LHy
kzEY9ppA91ukSwgvm9A/+6jV//ECfHSy/PFAwDse4z/QCivtzxegiBx3MKCbxriHPaPSoEBaMnsd
+bJLbo2WCUbPIMFjYSyHeTIVhz6tM9IyLKZIWL53oKD7MnK+B1U+HJndgjuSULY1vernuE6djWYu
owIspe8A4Rrm0rE+JMK5rdlLyc89me0kDwQV49klcBMV8n2uBvduInKIXgpxsVw2/0kQuRmJMl8T
4PDFRiWwsXGH3WWOa68t2Qd7bMPZBsvrtPn7b+Z9Xv38VtKzpLak9Rl6iqMRx0JdIszKlT6K2fbP
rWlGZ0OZzbTKSvYMDuJlDMke5smhAWiwOcPG7oirtia1ZnSOYEirBv9ekDfeHg443VZzTS4p2Sue
/OL2KUojBLebdnJ/ArRRgpK6X63clSc6vYw7g6QVCmYtY1MnGJhwGlz1iY6vPDxERJUs83g0yisj
1fKKNOGwtturUTdnKiKzQ5ggUEEejkrFmLAjueSUR3Um73uHf2O8qKfbeH6egZfI7cV6iXPqO3UZ
+052tygxnV1QmxvLnkranyZy3M3WWYdt+5ag80/hCVqHqA9Ko4uzKdvnkrjMEskcc4ZYxWvSS05W
5ZRI1suNdIPnmS6jUwUERIgRZYkR4VKek0S7OFTjPuV2SfqZbG2iZwThXAOKVulWh5IIk5NMXoP5
K4Ivzq6CBGIv94zL//7Hs/7xs//HOOQadMM6tL2y79kfm+Ivm29Be71XyiFY98G9EcLquPl3q0A1
0ZtY2clkpjlCnOeCZFNcncc4yi9RMUUnSN2VS5yvirrpjEgXiUVBZcP4QEkQ5kPp3+Hb3Vs4gY8f
8KGbLdHUsiEE3U3+cVP4XC+jFg5Emhy53GcIJfh9545NJZNK+dziQq/Yg730xzpt9nqU+VV0MGb3
pH33vpvElvjr8RpKON8NkoucugoiSpV4TG+TgPiux7l4o8E0u+Sx++3vb5j16RRGXMDbZX/Au0sl
7u9PWXIIxzhnKMzW8ra1qHsOlmpIkg0vIiCsz4civkg339Ps1O7aEEVKblrLPkmsuW3Ud4uUqeiJ
hEvB/3YmRBvynuTQEUd/7QP4BxGdjPg5aKObQ/aa4W3I7UeiRftd1NXhBirkoULKUlvcQByrJZCu
4c1tCI2x56y9MeSwZ2dx/8FfmJ+mVD64q+EwDQZvRTT47x/caSY75mayaBCIbkdxV+zncjkG48lC
WIb6Zw6x/OjURhc5eBiyFKrtf3z73nLo/HYGaEWnFh3JtulIWMzl5/llpZPmawxOQMM7Ajk0MQGw
hE8oBvOa8bTEbBDIdKnT7qLH2nhp+/mZIMC13Y7jD8LMnwsv9d4yHX4bZensl/BX5tkKZG3g1T4S
glOt2lmSmorpiryybA1FRXmRQBc6i+45ksUXZybyWdvQ3gMYgQ2zTOQwqcglUSwknWPXWvSIjXdG
joWX36fnMR56+Kj+54C0fIsSk9sjloLcJo929Cx0gV1zTXDFqnFiQguHiDatcVtN03C0fHIUO8JD
ZlKCN6qCaVWeCUlcIYWXGEfQBztrQtKf0uhtCgKCKkgiXicxgZGtZ7+4IcRnwt/2jSXanQ21nfFH
qEJ8WX7EAnZ11SEbXRF7UnLZJqF9Iul8Jr02QZwCmXYfoGpcOYiRhtm4wVeCjznEJk02ORHM6lA3
nHydiWL3/xg7kyW5lSzJ/krJ2yMbkxkMLZW18HmOeeIGEmQEMc8wTF/fB+zs7soskZIWycVjkowI
ujuAa3pVj5JiDkoTgyqiHIGiFxPEx8Q/YJtjeVjpPIJXQRM9KWt/2/dGu6GlZCnv/YTIlWzbhvN2
5A/vWrC2RVMjRlb5WzOWz0DIIVlQQBIvRaVtm6/TdulCX0ymYVhd4C1dvDZ+zC2EizakCJfWsneh
AFMuhhdMoB0FSsBsOkyKin2hVuwQIVU0azWfvBQMvBzRzBNFg4Kd/6xs837xeae2VrTKJCSdXW/k
o9DDWjfkabaL+6RRE2nE4SBm+Wk2qKthX90NHkXGTfHqmvVHbPC0GwfOBQ7wuVAP8doWfF8buCQ0
qerOpjRixqDdojZTqlKsmRyf2tEC6WLDjRqtW53nI8ChKN9hkB61x0srpz36frUDmQldh9lsdAHV
96Im16yJDw3su8AIUiBT5lGzJ/cL5AvdFutTp+7K5EU0Vb7PNUtfEjHbvAOgxYzKgs8v50cOQfOj
csFET1mSnDhsgeyJngtkgENVAQ+pDDM41zbv51jN1c4uKNGag2Dkzmzz8IjT/Rz2/hn8sXGzbYDh
7lAeK+nn1zCY82ufPCSV7Z340JvnrnToJbAc7JMy5ePZjVjti5hMQBalhAGFbR+FZYc3P+Jjn7rV
e2IxLwyc7DdarJfbqI93ise85F3FFZ6VkEAqd0GSMHqNEGBxHw6wWxP/rsLlfBf13lPZEk0PJgkN
bCTkb6aSJGjW3vku+fUYVgMOF7c4x6H77FhDdGdH+e9+ytVRZfgFw6646zAiEYyJ1mKyb6mOqn1i
4InpRFTsLYusfgyr/4j9ZoGGQx7zGfdkgMpc4HwgBnqdMpOTG4nZHYlZuVVO/8X+DhpEwXyNuG9T
nPnd5z0MBu0ioLmtVDtF9t0q2F7QHC/7lT1O/bmAq2/VCgqexthqxTj9UREfW4WDfozkxbYXBmgE
akHm9o9BC+dKF8aLMWTqVMQZBJKQxqc8cpsjSKCuGo82sVs+CuxGu37qDgrlfAXPIaQcufgxyoZ1
HyAZ0P2sDPM5iO+LhlBoEDvWRWKcFFoSiXXRUPL8d6ud+BhnRrVWQXefONiEAQXgG5bzM4T25lwA
p4L5O/YfSbnzwGFkQT/dV4GEMpYI+LVZl5zjoZtWqa7HB1OF2448/xPdDbpJsitPhxeK/9r7tp4f
Z6pyuCN2R6OcUWn7tl5g6LyCKsivcV99YHdjMIhFtvHM8Knpkh9zubignB/OktoMpQtsL6o2RSJ5
w4YEdn/csGPsrYzsAumkP12FVTpeqworXYp3YqzLfuu1im66unzraqt9oDrsPDV8fAsZJZtkJFDE
zqtY67FIj3FJpBigDkdjQxCSKHmsmBRl7OcJR1IvAaUChove4IBvPYHIYI6Of2grIl19RQ9RIZO3
QubO1qg9PtFUHMQJGAFOw9G2sIlhGQOwnqJW+XO9uNOWBNB///xdnvH/5enruEyYPioEZfb//PQd
OjXRht0nsMVo12gpI+VImg2gChvrAE3zQcaMQH++5//4Nf7P8Lu8/99fvv2Pf+fXv8pqIv4adf/y
y/94LnP+9+/L3/m/f+af/8Z/XONfTdmWv7v/9k/tv8vbZ/7d/usf+qevzHf/x0+3+ew+/+kX26KL
u+lBfzfTI61DWffnp+DfsfzJ/9/f/LfvP1/leaq+//7Xr1IX3fLVwrgs/vrHbx2//v4XG8b/9OYs
X/8fv7n8A/7+10sRfjb/9S98f7bd3/+y7b8pAHiobqaQaCCLVjR8L79jyb/RFIsZAMne5bDg8jtF
2XTR3/9y1d8E0glHfttjwsJ0+de/taX+81vibx7uFcvEVGtywvDUX//nH/5Pb+D/e0P/czM4Loh/
maKRiHyOkZhz+S8b39O/aAthgg/BLdCHsj6lQahyKghQ4t2V9jWv6jtOpeRzqaDRasJnDTJ5y8W2
y2J9Nsp03MUVnK4koPFsMVLiX4eJoelQrZW6N8uA26sJRdO8UcS8T0bomAUTzSQ0JJKaKsmZ/nUA
g0EPgrTeKuL0K7o5GEZkR8F1t0Ca+ANgx14tN803recVG2xscGMqRNIOGo6fcY0mCw+0XsigXT4B
Npvt+hjOFH6UwjqM+I5WTFOoQUTFNoKWJpUGx7GnrUAbrxUY0gIcKcGbehsBKI0XUmlAfGTVL/TS
3MKsiciDu3Rhm8ZGz5nsJQB5ai7s097xX8wQQgbGG+oI6TOuGSZHMA6Rh38A8vnJzcCTEF8y9imq
DJw4uiTjMP4RD94F8t5w5iHMauQnp0rrJANIA50xHFAOvVNZ59Fh1MOHwitMkellUM62dH0iDzSJ
cJPKsdQTD8zm4aCi9DvrhmdnAKdVThrCDkUrkaTrBIclBNdv5WE2m3g5CE1/MmfSpCj832DjbnwM
SQOW0xG3FNtq29wjHlD1FIagtkbNTp398Sx/ZU4SbIM82kOaLgjX01KG4r+ZirMZEKlpLO6VOe2b
6yw6gVjbVjVEIX/yMFJIwFBmqx+gQewcn02fJdiKlsiQmEG846i8Y0yfGkyFZoFC0bmrqR+ecyKm
oUPGY4y8B0dn6WqY+jdHFgFoUB/TiYB1qQggEyEl78QzB4hxiZYgGLwnaBaN85ubqFpbTfTSZfa7
FXzopYnGyH4lDqZmrgwUCaW2U2DjtUGBMPKT3+1tUY07qSF/9z6TuJVnq6QzUSIH+eobA7KSf99V
6XNS0xQwjaT4co0UMjo/MoqnAWV71qow8TZJttyQ38B+d4291Vly8TVsnTyKMETZE32ebEm78S0u
FAu+3r9BO/3GQ5Ru5rseNtIOvBLt2g7HUxAIEP6ksxlb8QJiMLs0S04R6Hl6b+ufydiAvIBfspAW
Nm5oL75ajB0covdITNfU/bBNsHAWKPjKLBndRmOLyZEFhBiGbdq1BPlks5tD6w0vKRPYiMlxUp0H
sRKO/dTVhxiGSDUOP5XK7m2FFGQlBaOGL9a5XYAuqHlmG19+QIguafH2zQ3pUY2BphBjvsstThCj
Nxs7OwKjVI/mpuxjBsUFyWXZU3EgkrS2cqxPbYd4Bkwlp5tSfWepcai7INtMfk1bpp+CjxPzsMk8
q9pNoQ9uxpc/SY49BUmldtI0E1AzMH7VxLq+Rb/tiXpS/RX1J9MnGu68ugWTQEeBGHdie0v6EwRZ
bj50I2nbKNkWM2ESn3kQpuvEB6NVLDFV9LrY3gCSFZ+ZkX0MoSLn6mkAUaP3mVLzrhkbqgl5qtQ0
fTeeexcwwyDh5Ds/NWqGYF1sRIxpq4p4lZePNyCWJeJc7+hpqkHkQwgAtu5MuAQAUc2ULO+sZO9F
FBf2i9+yGEgNFTX14bpf7mb0/daUvBf4+vh0Qs/rObC6cfPDoSVqzV6+gpmEQ8XGWELckVTSQBQX
EAj5P0O+GE53TrVNqwpE1Tiw4JwCalvyLcqM36eCPpQ5RlQQudoHdjjzbhJYDmymT09V524x2ZgZ
Pe+Ii/iW7zsvmC5p/5LGUu9qotKg+X7OKWp83Ppsr0saBzRSb+HdC5Pep8g4+lZaX1TtHqN+QqBp
M14nOm32wuHCdWGjHdw4etEuwIGcyiIW59QUP2gCpGsxcthyoJasy8WI1LOy0twDNHMjSN8O9rr9
UGfGbUx8Wk5jalkbI35x8nofFky6KkZQnQvjzcqKfcFFGpJIVPZ7b18cS8Pz9QyaNmCBKw9OS3cc
Cu9gdBJ1QkBC8nIKyJJSfUMSJFgjvrTRXuOup8zba2+zPhm2aIh7inoNghFPVH+rOu2CKYIIZKBX
UkBB5tdSZx+9B5f26G5mGT+kTh3vY7XmcnlXUnNEDLmqJ2zopc19wREhOouw34G3Q7cGy0QbJUrQ
4IHrKdXD2JWkQXq51U5RbnIqp7JRPkG9Z+hV4cmqxzPPyXeXfeyq1V9jkJubQX1kOBS3Cow9zupq
DUuiWeNSOzUOnxt6asDvjxGbZAqc12n2HuC7UglQyX6g9LwtIJBrLIfcTrINhTaPNsBIzsokbriE
M5NiwpRXjNsBn9gxf1Wy+woF+2EfJw/Pyl+T1STIt6waNR7gEIb4SrfhzhjQsDHkgU3EVOrzTM/G
kHGBxP6qMsShroaD6VLyQXwdspluCYDwBSd8U5j9tl0FPhBq+sKmpb8kybg5igBBmARaHp7iKn2w
eSvpWuwJzhcvfUwoHCMjmyhwR00XOAcj8wR9neXOtijCqFVP3lpH27CUASQ1G0ElPhQ5T1lO/JQV
WNDASp/8RVjM8HOGYKei7qKc+MmYnW/fSzhYIU4FzTVsmnd3kQ5Mm09i6nePrJEebRN9STR3A3MC
V0GGwhDT8mSsWY4WrMa6YJ25V7bRELNNXCLUvVm0rv5oJAs27E0QH7LoJ2zTOy9kZCJE6IDu6XHh
TYDNaatPcvBXLn0VQwVPbCyaD24H66FHhJDmsdU1p7Oga1Z20z22YT2hZAHfCSt4lP2RtQEXjeO9
Elt3aQeT+zKCMOKw4t5EZHM46zRr3T72Q9iDJ7eCFY06xxLj4ZqzY03wnAC7MO5p2uD+31gnUpLV
yvbdExi1ZMvenMAbCtLkU2DfXutiCRo5gQfDc5stbREeiI+i5IbsSYrBuyx4qmfN13VcWObaPTtQ
t9PAwClT2hAtmjtB9M9fwEJzQ++nGh4mAL/UzG+Yh81N1TUXgliP00Ik7yIbU6f4VdIzyWl+MbZT
+xSoa63icuXnP+wsuaOrblz2iojMJUpL4WMI78ddKVpuiMLYoz0SbJYEVkmBghAosYc+YuKqgdj2
FTv0jt0A5mtjOYMaucHqxT6CDdh28/ROXx0p2Mk26NzglaDfbXTH4OJJXtk8XNT+KaM2wfbWQwI3
pDmWsOKYllj/SfZnsJUB/FrPNCQqsMblwQF5dDcbP1zuVGsVhq9K58eqljMDB4tWSN5rmn0vC9LI
0aD++ulLIuWQZ3j0afJEc9lQ0vSNRR69k3uIT/ufMHZjH3ywRW62U2WcgBNUawrKIsZeDzSMVT0F
Q7ypks8iL6dV6wD3W8YauhtvRQSCl4h0wr4GuEZGH1hH/Z2ImByG7rdvN1uJGxhyORC2ajyLTv5k
BGNqjdpTOFjh1i4tXk0gGYPtX8bgGUzbUqmUfs5OQurIPrTe9EbKoSRUbd24SSIfNw1U1czDVikK
6FB+5nxPETKxH3tkr8lJs+bCQyVgWMgnryKvCM842BSlOsRAEPDck2f2puSQSOPSoVsdcI6+Oxia
WqdIwVNw3Ydl8stHVJmy6Edatc6aQWrpSi1WYIFwDuv2mZD1Rwbsiu1WtuO8Q8G0420FfdH72RkW
RNi72QN36uF0mFU/ICV4v9JieWZWm5LWCookrE/q0p6iDiEuUPNX8sH2LkZBC/amx72xhjDP9RVT
QJBrdo9mixkqOLeoriu3zdlOhx7M31TBto03bSC+R6RNlqWNc2wHHouscXG6YIgVVPRk3BqM8pcK
zS+BegAypoIfG+DjQsiWUwANMxa0E8XZjU7reFcOxaFkobQechAYlvwpVWXyMpIcx7S+T13UQqqC
eAqV6bDtmWXtKappysmyHZE8npGEFiZ4ZRuyTSSoKeKCtyHJt2GOjC6l7w0HTW8Sy0heJr1gCnWb
n6PxHHggcex2OIcUr/GyshR0k+o02M9JKcQ2sQJ6Ytu+3GeFR+Ocmj/FVDJd18yLlMavSQlv6kG9
OUy+Ig7vB0Ns84ocui0frFH8Jrv3ZEBszWxKDVhcch7gGhXwL1cIYHct78KK1K7Heg+LU9oPu0oN
X4HhVjCdgisQs2QztLx4uvaOATWdmxK1FQswiNmYOEQBqbUeAz413WVSAYqXAPWuYDmmdszGl8Nl
FKPZltlTn3EvcEqK5pCUn5Q73kd1/pIOPsuKeTiqZVdbmZdx9t3VGBLS71PK6XO8p351sfPwnLji
mlTGc+sVd+Uc/7D5PqtgXQV0bVlRbuzyKjjkKXzpVnNtiBiWRI+fVHzlcShXnsy/2qVBR3nzk3Kc
bdJ6EOe5C8rhFwdf7tNp+Twr6jRRqH42g/dzVKNc2akHEJnIWVd2HNuyzSA5dY8+eoAOQhLfNrku
dEZRt5dBwAzyFdd97BbJ0YNbDdKkbCkR1Xozhd1Sa2QfZhFQf0ddhc+/b1UJ2e8SO6Q4zaa4B0jS
luCtAkopeOo5F1Vpb0fporltx5iu+/6+C5tb01RincRSbME4cp/JYWiDTAkMBYJDmPYG9ebBSjFp
+W2D6J3vi54HjxFVGav9mY9VYd2B5+jWeOV/aJucE7SdpXyH8vQWWye2yA+78H+Gb44zOMztUQy0
pX53NRNOK4cHqwFl7TX+xs+n/jhijmDCx5TumsC2YVHDpUIfgahD43cq6J8s+EQUGC/s2c3AlTzG
Gc8MGmoRzVezTSdbgkAPAi0OX11nPCi6ccFAH7L+7DiYotPs2pRYKrk8okc7yNg+cSQvQPhCohgb
d8/rvub+9+hMdz5pNAcPL0eMdtya1N7KzD80ozhcj26K3gqpF3tbcGwtanOMfjvr/mGwNkErn+xx
vtaRuoZC/5Z6izf0EfAo+AVCAStpxcd5AMVUnpSJoCPL6lgBpN9I2V6hhz7nkBX8MdpA2lksVtG7
OZY/A5uiqzI1V7GDSGAsG32k5rUy/J+1Vs7eCjD9jXdDwXEY3KGZbU27pgtoMU50Z3+0f3R1Dg3K
R1h0xnMWehAc5G+f2ZaN7bYe9XlU+UOBv8SoslM/9MeUx6HDTDgTa2zgu03BY+UZ77V27nTWfjMF
3oRXnOl9u5cB2lOT5q9yDq/xcPWdHmM61KAeEqtpPACcgpxy83zvwj0OCE8lePaZ853wQHh0dfDL
xRc2zgx2VXNOk/BY8+DfZGO7Yzvo0jrW5/ljbdZnEdZ0ebKIyEvvzXKjB7pMnhvm3zkZDpXLCdNl
sb2alIGHhjMyQYFoppW7CM8ZQ0LanCNr79kscYJS7cE1YqN3GY9sQ1GzyfOvsSUYbsOEqBqStm5M
OqZculkxhMitsLipt4BkNf/FSJ2cLWIXh3JMH/Mrt/wGMP10cYdHhy1u7nEA98ru5EvvhTTJUrpR
cjDgsQU+JA5WuKjDFc7rn2ZsfA02z1NJ9/a645Y3yy/dOpewHC8RwCgqF3vCd/llKGza3UJnrezw
gz0TXij7x8iLXxYe512b+qts2kWZt7Pr7ptc43HOijP7kF3Cd62j4Gfv579nEwHHY1tmGvzILO6I
qzgr8UjvJyVSdvDEqHauOowZNpg1mZ7NyQFkbqmrbA1eKyaoDdn4PV6ebW/ED1nq/SJxBmrOOHJw
2wUSJmJfuh8Ea45CE2ElcCEhlFLPlWcp+xzD2ToUmU3RfE9YmerKmOVGhF+1fQsFPa+RORyoAufs
0ycHw3WuqfE9Z+8qekwdue1t743dAHVFRb8x5vLPXply5jjmFmSqJ7tCmYTpEfnwEGu73oLgfx1l
eJnkfd6zrY0Y+cEdpqdM7MeZ3tVOQf4L2BM5ZdHwpm84ROfwF9Q6sgCvO5yyTFD0ipINepUeyJy/
wgETIPOn6l7lsDxa4rOHDkEpds3fANS4F9fircl8b5uznyqR4DmjIAQ1ASqMGt81p2GAzpzKKYhb
mXg5t+yNcxbQHKNEUR20hVMqnJk/OSfu0oStOMSO19aCJKGYr8EV7mnGesSuvelBGVJeP4vjPFpH
m+EAdJXHbnl5FDj1UoPKC8x5bp3Fb7IWh5GRYFO2w2OV611pIRe15dT/SIPPcrGb4t9/aJ3YXKka
SHXP+QToEe2w/LAdoFL0SN8pqUGgdCrpPynrYL0PWYcbKCaTTO/ACiAPND6KNxbFtTPaL23u3wrN
4TMQv5FQYE1QidC13a9GcpmRj4b7zjRZleD7fFiVW55j3kY3etzgraaHZyoittkT30mHgNtaZHWM
EbPg7beXMHdTlsW6KKovK21+JEi3B54cW91M3MG4xd9nRhvS6ZV8Jk57LzG/+anzXAH8WTE048f2
AR3WifdGnGm4mjzpasFpKA7FXVs2xZmznltRzsK8kkbxTUKN5IEOj0JXw1Wokv6MlB8FBgcWsgba
EW/HLR/Tm8hycoBZhbJMzo9W72k9dPBZCiHSTY9h4M6CwHBozfErRpMLZ+iwTcuTuBFLZQcaKrQk
pKS2wiCunX0MFzCZ61PLsH1fsRiGo2P+oB/uZ5n3AXwMRGA78b/yWuxqazOYigKdhnuGITnUKXSi
IQuam8GalVGZxI/NXNsm7ddkWs9ty52LDM2pLFS6Yc0LzQMW8sqKXXbrXCAzOI5NlvAMEWTrVpnk
RRWNljQzcgMrsE6xVK9Bczs+LXGBtSUhTZnAlQntd9IvR+h0lrQaI+QFASCRJKcVJK7wrzoZxTLo
1bxHHGtTBIp9jXFiVaUDI1DckG5DNBnSpVPBnBAfbScDnD0TM1YMuU7/UqaR+2DwAa9mqlun8AYF
vFr+7SMQIdMgbV2xFEUYMlBlKMviGVFX/d7ojAyOOLtZRV1PBFJml4XyMxTxvveDaZdV1acNzdQx
+V7zhGUgjt1vLelCruZw5mZO1mCEQg9Qft6KKn4u5yKDJwAwu+v7bGVTSlROSA0tQDCn5ROpM711
0/BXnUREAmS3A7PrrNvAmzcxtp9WjT9lSnOoHYLALsj7rGPXgUBCzXetkD5kwq20dkNwHxCqQAXu
uLz4cE5oZKJpgTkYE1SDthUcRqYvvwg9pjd5JAdgcRDnVJgC2UFavkUsABA8lgrQNAL8mwAZDZNN
EekvS8prWkd3Q82gOejiKHn6XgB3n9oKEr+RdTRXwmLzyrm5tS6cNx+Jb6ulutROdFGJeZcGDH7Y
pG65MKlwwx6G32A9tFzUSD97XiDbmt2VfcjLNNhJDoRkX3kBRiMMdl2d3Tv1cCsrCMtNyoKCOzwn
WQMTd2ReUFU2zVjBXtInm033REJumbX9Q2U9BHdmrPQ9WzO9yngDl6LuZ6oDnU1WCbYls3spRfor
BB19GPw9VgQsIP5DTM3HyjHjDyNlesFoGAc5Nrsad9bsASKK51PQ1TUJZak3HX0sp1qaKfZcJ7yz
ZklnqAXWilGbmhhpHVuPLIzvDsCWkfXDP4V8P+KguJXGMF1K65yqQt3CJUTpc+l3E7sUhIVm6UTe
CL9HAbLLmyEFZuuyh5u/jKqKuuQ4iOUiuzpkLpkhrKbea134ay/meNyENh0MNFaveqoiu+wJfDSb
sGk6YUpcVaiqeGOv1OfUa8cVcAus9AqE65DiRDlPXHuYcTqwF6jeHuI/OHt9J4zGXLSz+zZKL3ST
DPy1nQrJywa06RQLI7qZIk56NVXexhyt657rVEfGg3C4VvGVOAy4BqCXJl2LnmVqlIpP3fqQHude
8w/6JM/PRc0XAPfS4GKFqx2YE1u+kR/Jyd99fHaGMxGDmt+A9aT4+hsbxdYDc++wKOBDvKrJI+YV
vY44I+vNaNP/rLvlaPCddnIkTZ1R98W+wpQNJx5fw10m1JgNJZmcGoUUiN4XhrWXKl7u5AyBKQGM
dcLzd2xobBn95tAkjOIQ8T+4o+BLJ1kC3tvvVxb0Na+t2POmtUX2nDoQ19PXnoJRi/6REdxeOJ5w
uGCESt33tHGq/TxbPvRrIK75ZNJc29zR7BKCToq+Uic29h0nsCZPvrE7BacA4GRN7dYMPmXnLM69
earIDYfGLcnJZrFcrfYEQ19Cr0IA7B0iA0D0p8l9nGTX8zjOfY7h9g5sLoezhMYnu1Q/UqvlcEd9
7ppyA5OGrZTkRECBzsBpu26u2viT4KWhhZolcHcFWca5pvhIsYLAXpiEZGgii/V32IPDsy1eykFt
K7Qu/GjvluRpEIEiLx0Okboz21PSdL+KDtWE7hsf4aZ9iQMTTcYKy9XsjlBVeqqNIgYtNsbsKXsJ
mipkQ5G32XYqOrLWSpO4jDgK8JmlcMvls1BxugkR5kXzQAQIpaP+8Iese20M/ayikCN9kONeZXgC
w2lsnGLZVnP1HgI4LXzq8ErlcNsJb67xCE4rXOMu/vgWUwyTF31X2cqXhoUXEnkSNiot8hmpjD+c
WMM4ydKSV7OCgUyF2rr2HA9zbXjC5vykwlbSCqnIQKLMKtEXWwqvt3SjY5PEzIKo5H1gsFoPqnzu
s+BOWJyKBvVi0+qFj/zFd/XdVKSPXuQz1u1ye+i3vARbsyeaSVbHRlKFopn58y2oNwSGHkPv56QE
3bmCE7IRx49QwjWdJxgBYHo11nAPnD1umPQgeYjt5GGaLWkBU57+Vba49uPyJVXq1SgQytkAv1Rd
f9Zzeray7rHPoVmWyc73o0PdFlfbphEvzn9Vsv+Nt+1rsuoP5OlVJ+cnG9V+FRpoWq6c602N5Epr
Y3YNHaTBSrgbqDwBuQ1AlTWhTy52akOSnB7mmru5xQotoghsbTSxuXdIZCVB8ZCa4es4V4dIpeeh
wcUM7Ja4gPWY1HWKEDxSHTf53x7vqz1xBsXXFrkBZzOY2vu+viGrPpECMw80E6AUjTCZAbUT9KpB
6/UdBVqEl1jH5xUHR2qVYg/qOGns49pPseh66UD3USK9Y+RgKLBp8wGC1o+rNoaA0ta037F2OTl5
728dj+U5SfDyDsQArWRGpdbxOHXnFiuqNKPuFrRMmnLCw+1WPXqXR1cy7qR3kMrygpH5GdJAfsh5
9K0btzJ23RT7t9CUa/6vjYFf5iYh/eZdN5xou1L7Tk/P9J2KGzeIvSMTqjZCmPbCDwJAycsGTulx
S7d3e0woKHMKeAHcXRPCJPl0SWJS4SLqlm2gKa+e+dKviE9PezmNb97EnNR6lFag5z6yJZp35kyp
eTC7B8kug6G03fk5w8WM73PU/TmLq3pVeuZjGnGOH7zh0VvMlQUd73wqqSZJpLnUiMmd1vsWcsse
+Z491YDcMvl9h3mFQzlnB+DMq1g7YJka4zPxJFtaJ/qwGY48kmgo7Vw9sNg4Ty6k7aXhpHGdTT8y
oTp5gRWBK5NuHgh4I0aXre22bxCqgW26yHtxGmIoabJ0Fyr9Tn45R0c0+PDFxT14aRSk4gkD9LGm
83ltmUG2J99ewLshp/4HR8JFwRqcJwktICSzZAB0kqm9yaCn2+FzGHZvgLnAVg/kfwPVP5TxHCIW
jc8sZZBhWCCoIt3RIIdTJyvFQWbxZajN4qAKOZ3tGkYFKah934b5axl+G3KcT5rqKF3P9d6ibG3L
l8ZGUA09R2jqOJQfbXv0gXU9uDbnWeBkkq+3MpWuD4qmvLGh95on9pFaAVo2tLehLXcdqU7sGqM6
UlAHmc1nZG2081hl1Y5sancZXHehx0bYFjBwIafjKqKJMdiGKZu9ZqzvgoQCwbqd5pujS0yGdWCf
u5mnaaKt/BhKa++A4+QcF15UOHwlA/s0YzYBj+51anuLRcimAoGIc9kgzpb5MJ7Hsno2IUqvBPLb
KQuStS9DHFRThnJGU4cxRJiQI4J02XxMHcc4VsWrCMaXIfBfHOpilk4LnpOO/xhWYFuFDZoUwBCK
VqdhzAAy0MwOlL9wMMH8uAmZkg+pjG/I2P1+jIpibc2cnZOQXVLVRNVOzAHdSgwTuZ2cbSsPryDq
xMFly3pJem++hGRxEVVMg81jOp96StH/BEQWk+dWBhpZqmVj7lHAtzKHHPO+SY+cRn9MEgiCWX9P
6zI3wJZcheNML0PDAiKouyfb+ZZNmvJ6kmj22zA5tIHOVgUUt8w1XoHhsUbGWgowevpIqb3dcl1p
ENvhqwyZkg1gTxdaaAMqkFYDeu3B59N2sN4MT8GckskBtRfg4aJQazs+9iFYxXbEgUpCazOxezZA
Lu4aLn8Gf7mvIsGTp6ZIwRrEvQiLHTZnY08EzkVEgcJA3eFka43/944bRMIf4wc3AuGtzRp5ul74
G8Ro1nlMHQiHr7NHdwtqanYzZbCq+87bzqY8dnrhRJP+wLE0ISgbmPXM8t6rzUswFJ+wyrbOJOkJ
9Y6Taxwm5cGnVxeHiRDzVfs5U6WEbOLAH+DJXPfGFtvyabQZuJfJMDGSN0+80SmGSiUuFHoQw6qg
gvV1vktCJlB/sZ3YojU3wot+2hEHyCIL9yZUKuiqRoUO7pThvYI2vrUGrlesuCZUbUmBZFwN2Giy
Fv7J3rVooJ0Gu96RRk5OIQ/nqKgc9oGENpgQXtoEI/oMGkRqR6P6KRAobPHN0iD3m4lDr8dj5r0n
3BnqOOQxwkvIp2ZTziYYpyTKjz4nKAhf7K5jPMxJ37CcVvD1vOjdz3l42bSFrEQ3qk1Koc2GVeOe
8OA+wOK2jmJDbyTQEJjWD7ZbgsaLl5oW64Opv6JowvltUrW4JzQNIA2Bp5hIJicG7n+B7oIUV1gJ
HEOZbmRnk+1Lp11Q8Ak1Y2S9ucIaRvhvPZoG8pdAwptnBIxkYn2aJhDO08swTeIpSKfbwnfl6MUQ
k9xhvAk3DeRPx8SCYznilFIjcOq7dNtgv2ZNxLBYCcFSqtsbKat06sA202j8zFhgYP3hB9DTZaKC
kLlN1RvXKn53jnjsC7q4ErB2FcaJTTuFlyjzu53uqAgyazphM9wrLreHSL5ZImtfSZ6AGCi5KMzR
ZZywT7KhJ9dNGESLTJEGvLVNFl8zNr2b3pyv0IdDRlcI0DVcKj9Yxyo9Om5G75T2SZUAJdo3rvcG
nQ0R1rGuskiAR0YgD9MuOqUxC2NZUObWVeQmuP1AqCuhqDP7zbB8mXUAtkjbPvkNAMMSGZXxtK0x
PDXxTsNKzglzrFVfnPOqPPG30pLTueX8L/bObDluZMuyv9I/gCwMjuk15pnBYJCU9AKjKBGDY3DM
w9f3Qty8tzK7rLq6Xtr6oS0tI8mQxBRBwP34OXuvTV4icd3PERXF0umGg+f7b9lct7aJ4CQpuw/f
p2pqJbM5VHwLM4vevYZBvl75jPvIF0MO0ZHvM0ATM540KC/7HuWgxap3LOmXUHioS0vKE4mEwSDT
wyCTDy+FuhQkHHStwgqYsSVvRATGO7fBJ0EVs9IzoW8iz7kEECoRxNFuMUXFju6Ed+piMpCtmiFx
gxCgbCY4SxFukOiXrtwYDWGxjc231A3ORkRKH4Mtcmer8kb0z1PKiortvDpYtKWW0tfqtasfgtaZ
8dN+N+PiqKoYu624tX415CYR3Wh8kFz1rSJ9cU2xCIvfo1SKa9dYCYtCT/PNdTIhIfOZwvqVWayx
AjPoQWO+hdoDm45zNXqNi6JTiKCBXq7yGa9ldAhyPXx2MjfZ5hVC9riJX40yCN9jL7/pJpNiUjjb
rh82emMVWx8vIg1GfuycxNf2wNLkRXlwnBymnrUVzcmD/XdZASuMUt2Ghks6qBXZ/WqkIlx2BU9Z
ITW5jfxuDeNtKXFVnnDMMD9DBceZ8kip0iywfEASwoUJzKQ71sEyU0jS1DgCVCUz0GdiYY+BTlVO
g5vItS2EoHU9Yi/mcKDLtlmRk0JfzGBMXQSRvRYFVpFUBjzGEztFr+xL5rbpKrdIMtetlFHGkF0o
pBWgJ6JU0uSbMQuNayRTjt3uSM8+wxapF4xgn/wMMOToUDSqGegsk8FeEZf0QUrSuEy2TBcMAimz
ymPUxPLXO9pNuF2HdMZ6kROKMZhnJKbLzsGHj/02Il0yY6UNlHMkyeL7GJRqNQT9D3IToP5LRKaE
6NKbxzill88ivOgho4188J87h9I2hUC6jbGi4UInFNr1E6KHGtz6b3mUlSc3pkNidemTbAt9GRsM
1+iYxFJcVeP9LOScvWUgDDBtb+VUaHBHcJeLJNO2jOblllx61GWlSf/BgjJZ3Ct67KiYclqk3EuL
tCU+sBnDezsGHIyJLUAKQ/6YY1Sk9RlXgeMDcfAYH0XWJrcQU7GyUA/DKYH0lxBbBHL3UuiNyXSB
tkRMnLbtUkjEcyaOT9T2SOS2EZ67JtmPavxmG+0HKC1UGV50oIX2AbRSHLBn3/nvPpvTvPPoy5/T
vfE5f7cKb1pYNWxNz6/J9sjb+4Tq0UDyIKS5bfQBvD+x4XAm0Sdz4VFnLtxGQW+ZM8YJ1ljR8OLu
4yfUIbjD7GZvMbVgRJqWEUHl1ZxYzongy7Qk8zYKHhNLzpxtbkMgWXDiHrFjAlwi83H41YBgHOZU
dGAbX5Sv3wPi0kk0JxtyTlCPJuZh3iGq/R1Ao1uKdoWFIICzkkCX7HpmUcSxR3MuO/kcLzlB7VFC
yi76i19al20EUe6Et/Jkzcd6Q4l9Rdy7Nee+j3MCPD2VjDMBnFnC4fU5Jb4QUBNGguNhZsw2tBAi
ZvuqpWQkxXPKPK2WaJXOyfMpk0htmOccZNJP7tqNyKhnBk+uB7H1kTeRXz8n2WM1b1bZnG5fzzn3
WUO4Wgi8h4ay2W1700HmnKfHQDrXuKUpHYZZugna7IxP1Edqq706KXnMDmBNJvKrqUcHSvfDRNaS
LwtiGlfOwErIJTIqZDKWCc2t9ZAMegCLdqFdngo3/PL02RHk6980CDCeoKAeivqXljUb6fbkGxsu
vqcPTRG+qFOHZTkznV6fdlYf0vmNqmvmdD+Kyn5qXDTIblfcajH/fH1vk8wKETjvyyolOYH2ZlOk
Ytdmr02ns41HC78J0StwZRd2grK2HtvPsCLhSPoduDPxOx1m7ijabd5YRLO8GYotA6eyp8IkXSfL
OAZJEqPn5clu1VfsBJfAUePOnAbqA9leRVxYew9bI9Hm6m3u+NR9usqISJDltOsjdK9BJ19g6Spm
b9aPgK/Y+9Zr75lyMyQMPvwcEEJusEvKHJmBL+I17k4umWMTWI7mMvMpcrzBuwdJtSaF8Rxyqu8L
FPkGnqvFiBcy5QSkiz13rkIaB0pYOdXHWDDzmYZmbxno9Rk3gs42wh8kIXHjDiaDLutnIIcfHRqB
pFD60pbWMSmrX0FR18CMjQXjH+MIsPIVsYELkD59jbQBwpY2HNAAxJvaYvqtBQ6jy3Q8CHt6B2of
bjpD31WVbl+8Ydw7qcbhLoxvmPGgRybFSmo+vYIuVltZt4DcUCqStyA3UjJFlVrswJMZnxpmc5bm
WKgYaVHLQUMHwdNeRs4zQEd964I82VUmJvMgwlGNH7nZqCjD3sYDXdSICtGY6rtwZKTn46vT6+S7
axoXwikZPGTOT9EYHD1U/Ft4WB0tIpTqjOLL64lx7Kd7bHjRGY0ovUYlzp276w3tnhWMqgP9RmZg
tLZaArsSChgVYqqpObYONNkYER6rWgGzLegJdfo2NNW+QQU6dkjOR4V0uxl3QXYZivwO3+lTmY5/
cLhZCt63M5L4GDfOx20cqTVNZdP6AWPEWbWt/67pU7LBD8RmxtzJjrULPwEk6RZZjqIoGZKMH67o
rtkw/PBpFaHhQQ9q2wPWOOcUEpK9jTL3wxy7gyDC46APHnG9UCZ2ca//VKKgihz9cBON9lZofkJS
yQ8zsqcNEbjvMZihcyhLoFbhuMc1hwX9PNEJ6wMeXJCPnPb66RCpRN/kGjZfyRhoE1TltbDd2//3
4P0fefBmnO6//dPq9h88eIeP/H+cP8bff7fhzX/m98OGp7l/+KZPCh9GSF8I4gxgdP3Dh6f5f3AX
GdT1PmM3UzdmFvufRjzX+MOYIw9cRF6sCr6Oe+5PI56r/0GsheELF6ypZ9m++G8Z8dy/w+UeX154
HiuhgVLB8R60i7/gFIgMbOA3ehPi/vKXpomJEqln2Fkl53oq+hWZ4XPDHXxYKeAeODpTZvrJ6di/
0ywjOUOcqxxEMNmWd6/OfgSK2rstN6VlPJVyQskawnyvGKh1FMFm7hIyI25BKKAdcJrCqT9S/16y
NL1UU/Ql/fQaUAkRUEar6ZkQokvpuHczHG6J1oDnlF+VmVyyilOdPb4YjsvgQbUITKMvjizwxMis
nFvem7ZmcC4saD5ab/Z0r5pvRfkptkbj30NruBFWjZE/VQsyTk4CCxXCxZ2gswSEhIbE2c7Zoa32
xmLOhEWg0Yjb9KYl5gsq9XMmbGsLe4EkSqZWhNoi9YDYEa4YRKTbbGhZotFtGmj4z3oQMbDrsBXl
cFTOaLrVOVVAILo8IvcypM3eSNcmUYIMcBfkweBka9I4vrlKNBub3l5Py2DDt3puauKRczqCvCV/
RuFvMzWY7IVfdBnepV3FkB3yGyFGy8Fut+wdfPcm3VnsbNnWzrO3nD7RkRPf1kTLjBJOVKfMG/Vt
bA2vNk2rE2KOESv3TU2+sfMqMCxlZSAW5hK6UWmuxwkZXOO5Gv4sWiVVnh/BfRHj1mSvUyrV1k+m
b4Vl/zIdjeLaMq8ofdxVnzKfFJ7cJY027Rpcf1bA9KkTv0yuxKocELlXjJTT9kUzpte4slD5N7zY
wYw+IBuTEV3kJxfbLAjbQ0Jjd/eJyIRp0iEO6+BQkuE9ZYa7isro5HcJ8eueBgo0J3I6jj/VWJya
CHefOneh8y46DeupF35WqjiRi8k4z19g98Of5L95UBey8FcPZdjqu3cTX+IyjEgWhJPEwFAgYrRl
sbIGtFCM/A36cktih4GwVcwzuyE9xjVlK1mJN5gG1ioTHRr9OeCAs/GsBaOWpM/sIYdnn11VOoaL
fvy0OtNedrp+tYxAX7ni4A4j+jszIVNDovsIO8YNJB2uS6t7wzrPzlaYSHpacc5Fpm/oD9Nd0jit
x8xLVnKs1tRD9jow9HpBiCxbIS6tlwE/+YoDGG030VdMnrL9VM8+GSNxEdMBRAv1WxMyYSEWd2+X
UbUDT/2GHv+9QJnISR1R1JSoN92Up3jy74nJrV0iboSMWD4jLe2WKv9s9e7JZUEgyc5caWhyOCIQ
Lwy7DA6T8U2zsh90JBkrNhg0DREeFKk8QfQRGPx5ORvt4InRfPQgK8gsZmLR3sJIQ+Fq2Jv53yG2
NLBswdXi0M5xrEkw94mb6NDFKWs6qSw1D33x3InJOLi0s44i8fCWgWHr9Lbe6nZ4tGTcoCvMfrRN
+OUS+OOGzZPNoF204adP/OcyC3iM7d570VwfnUomELFU8GLskp/IpItrXtJEtpFr4ecr4fXCOtUT
jVTzCXQH7hV6vZ2kJo0+ytq2NvEpDmv4uYH/0Zmps7Ashl2+UPe+wzRWTEO00Fz92lQVbIpIf0Xc
ymzaZmUbRXviOb6pMiRyS2m/8UjvonB8NQLjqKhYEYwz0QxAryfBhx8OGGtqrlc+VC+xcD/ogC/G
joi4Mcg51rkZFRN1qsgsBIzKpK3DBG8lU5Op3MGQKfTrAGWPTIx0wQ5xyDKS/IJg1ZuvAncew2K+
j8rKfw/5h6xgDoOVZaWcnzU9pRrigTVzXP1R/k3jPLMMlPXaxup7jEf7/zIh4P9F8/+MX/rPCw+w
vR/5r7/RAuY/8GfVYVh/CN9F2ETtAL2Pf/5VdZjiD7wnJuhWUGHY700IDn9WHY7zB/UAv4QS2HIs
OKr/qjocvqBuWDpQAFcnW8tw/jtVh/l3khTke93VHZ0iRrcpYJxHHMpfio5EpJEf2wxXIqW850h4
Z38U8uRVzGrosKx9u70pJX+ljnSPwdjk1AamvmloZvQkrSLERene0OU42XoGQFyWL6VXObRqUNRO
cAQ2f7m2f/IL/sorMGam1z+4FDOIgb8wJZzDFYCtBPYWIujfsRcg3xyHro/Eq2z1B1t1CLKd+BgJ
/c3AdAgRbSm7Lly5ftCuMFE4G9d3LjIEJBsktti5hvZf4Dbnn9P/8lcyhT5HCvnCokJ0Z1LHX64h
I3hf9iRgr7UOt200Yeo0vH3pGU/2lD8RpNd91zp3TxeShmfYvWpOZVxQNr21tbcdEu86EWtpme13
mptHVE/juusV8SFReqwzh1jyUUP9X1kf//tLaf4dUDhfSkASlitM0LUAvB4QuL/8vZFyyHZStbYC
67adnCp/agEWEiURl99Fn0GHSe9C6xpGNzQCQtGnzwZE/9woSIDuQbBCFE8WXdreZ67ivTW/Osc/
OcxU8l6bkCTU38a4H/+LfBEg3P/hgptUk9y5PB1kkXHr/v2CJ23pz1sKXQ9uX6S4tgVn7J8vYS6a
PdZXgHX/fGt0Y3HS5xfHJD6WaEQ+ROQQrCJmfvRQ/vkbtaEWJw8sB0fPEomc3wzHbNZ4KhWO//jo
8d7j00Yl4wogEuaE+bc8foGGLhru6anUrPiqiqrCLHjQADpc/fnl8bbFiHMddsXPodO/N4E+Pddd
iOu8J0rUFdkzEV5ymcJ0tne+wANVVfXRzhw0S9zsz0gvcMxORfwjhyfoe+3Wi0rjG8OnZuWbkKpE
nBEVPAT1Fs7zNyOezJP0mEDBo0HRk3fQkuJ/fa4bSf1MM/irbDJjZ7tae6kpJHCSBw4ZWAql3tCg
rdGlexgYiJ9ghVQLQZG8Dr2iPD3eC2mjq7h0DqMRdafA0bvT4yMWu+5U4C0+zPNxn4w7/PWe8A8D
5Ed6ocYAH9qsjwORFZRUDbCCeXwj5xezYIK5rsIUAfnj3Y76diNS772sqexURoylkc00i2RI4uPj
xebQxBRMoyaqI/OIusz4y0tna+ExHJ/qsqqfZKMIntGydwt531rTk+qHbt7jyNC+Ndj+d1bTFZvH
20aRrBqvK99H3dJ3ifU7aaS+aqcmf5uIctzgtyXgXXfyN62k+zyRWrBlTpu/4WQMECt31b6yHeMa
VNYpDQe5qky/3ILmrl9C1vezqhOERFXz8ngrYw4yh063x8enzHmSfe/O3hvsTbS3hltg5sOtR8jP
KJMGxD/eyzLyDnuxenwWzb8tifgG+ikYV48/wCDOgbLBhBLB8Sv6RQK6dSRMQzmJczb0//isSa3m
YI3Be+XpSHllOBVHkpaLo6Irsqqo2R2UIQu7bZsrAQriTFNmJWeRTSA0vOotpujHp6HesObOv6Bp
fPGoKleaP0/9Es5a1NIlxptJIUadPwx7bUtAcbhLUKZzUIvN6SDNfq7BBmggqOGGpZswhfHnlwfe
k9ZyvWrdikcviiDuJiI4VNTHhzT+QWSGc6THNvsXjPDJbMN6K0a4gfQB7XDm9hMnX6hN7cfGiZMp
hBHVyONEwkOueWIVh619y+wZLBLWzwbzRqMvSIv3NdwXMaybEaryQQk64irJ7fNgvPVG7NKOEs4l
rDp972XFZ+M1ybZL8nDdh0n4SrIVTcYIzkjqNN5R2+VJIEh0tBE0z6czB8fOcUxM5g2PD43RIvQA
sz1SnBoOT5feBLms8aCKS1ZwOgO5iyzciIJN7nYTM06CjUXvjvsOqg3muVfNrvHk1eP30aMp7gBk
TzlnnwKq5VOl5jk6x72ltJKE+bKQ9EWt4JIzJlg0oeceSa14ynJBaI/rYZ4U9bWhRbiDUMwkPPDt
F9R15lOZu3j9CFrBYIE5rInj9dB7/XkM46VyA8YWIaqZ3jNugxltixr6BVyjeD8URneOlDhJ278R
Yl+8IcPOWQO6S0j86hWunrUiNlNO19oEc9wbxC33UqLWxKg4uT5Jrb65SA3SH2UoV+bsbm1Ugz/V
3EUxqZMgf7r1aHYnolPUKu6zlFOVAhRrZJ8WqvUChcrBitXJ0tB4zSzbinRYMhcJVMIDDKIYsca1
oMjWG2HtAbBEa9121RoIpdz7RHf7WWlcy1599wun3pl0UBnUAXSN2rjfwUJEMNiRV3u0CQHOoyRm
Ch+bBKdpTv7sxjRFRSbu+vzCQ7DkVk1xm7AQGn4bvAekHNTJZN8rVqQypU0+RDqutmR800f5XhJc
jszDB80SzbcHVoKD7NBk1njnVJfVZ0/iqMkToh4IPf1Z0tlcKI+hS5AydvWT7qfQ+vbiONaVRyO+
P17y0NwFgDbR+p80xFAqPpvEsZxdlGnncuotYi5M8V6Ow3RPPOfgzTMEArRe0mE4k5FL/uYw2ktK
xvIYTPZwzeLY3GmjdtOmamvkYnx2+i22SuMUzAReHMG7iP29Xyhmu6s66sJz0cL3ke3ZT0rjEpj4
UQoxeOcscUC/+XiTtaCzd0VQa2ej13fQnX+CORzWQZ0W5yIPCKmv+s8Az09l6fJk5MH3yrHERqfz
R9r2VtXZdC36sXru/GFRNmT8RQ49AbefoOFM4xjTM9PxgaX9Gbj9qoSlN02BfTRDH0ymXUDYrPXo
Us8vIznFS0vF00YT49NYuA4r5XBBWaRh3OvxolqiXhU+ZzsSn2h9OzUqfAHGcYw5iBLUoYGSfPb9
Cfq0MQQzTTdKuGVjBqnpSpu/pw51NjKYIljrqhpPsK4+wd5+JyQMc7eTC0aj2rRGXkTLDMHf0rSu
FgK/lRLK3heScaJW1dE8gvgJaHWikrHG47hF9RufqFurY+G96Cp1SLJwP/oayoGZcHguzNnE3bT1
Lstb9L9Z2m8jt702rQuZwJLJWiv4v1jW4G2NuD0Z5fQWDG3I3q7c7US3cM2s0LgFFBNoSH7JyIjP
HQ6tWABTpbUj+6NrYDV0iK5ujebZNpocXamWo9MZMSVM3lfMoOcaDKeZG9PG47fIdbslI1cPiVqL
JWyDlQQ7l2sBhdCMcSQYBqUB5/ZikxHXfMhYgicnHxdZGU9ruD/uCgsaDray+fTjMNtE1buIpjkb
2l8ZlkMaHIHqjvrUzRgFPkHzq4ig7aNRVKcIyB60wYogeh8sko4mETBvsMqs3sQ1V4hTwwMBp5wl
iNvMLwv4KSIyT42w30Yv1Y5amb/SuHXp2iKqLkE50aNZ5kY4LbV4FqKB+p4sjBLpSLhtVLNUMHZa
Ok3tb7y6fuqBSR/6tAs37pDepTV6hzaCSznPu7eYreuzPwRfYelnW/J22mMbGe+5E7sbe6TvBgd7
oYRx4XCSY5eH/gN+MthENk7c1O2Qrhcl0tA2hzuk5TYiMteE2w/PfV0ahNEG5c9eGkutUz9wstlH
YsR9MC10eKMZ8RCYqP69xM3vfoA/PhoYKhpkhpnu9BVqnTw+sO6qcDGSSSIxqTGto6RAsi3X2YeR
22+NWt3KxzMbeRuD1NB90wGJaxTyd2N+CDpAhwwSr7ah1FHDg4Uitfx0qilnq44DsDkYZRFXlbpm
ogGmiER5i+7KPWQJCEnVRcf5WIs916d+RNPsFmeva5rD1Hdy6bMo0gMMQBZr7l4O6J0fZUUz1xax
2HhpSpROULb5ZuiD+BCZ8TNVuHcZOFYvVKl5T7TXaVzJDySYP/HUEmH9pHrmfK6PXVKNSX5QUVuv
RRni0dTt7tQZY72z4vY+ViXUpCw4pX5X7QqYK8faseSy1DIcpvNaaTjwEsqCtdLrJ7SBXjAsYMsa
a09jbP3vL4RtD/SZaHsNo763w05tdINGVNSoHkkKqCxUbtbC6XiApG9NOwgx8LWQMVIO9x8QhJ0T
iqu75ZvxztLrYj+443XQcu25qtfEAfQ3WKHIU03T2fYkypTJ1N2DGdvXh9EPrxjAurlVcRky5upI
1uGXuJZ1ZRqH4cfbla7ytmpef/t2qJcWOoIYrfR4DsVUnWJ5thWHMd2TzSaWTbqku8XebT1pFIqC
eOs7/qdVSZPyTWjxZ41jc+uFaN7AgqLuEfU35WuogEGTUM21TIYV3wqHUwcsSgGvetWhR3wpwmA1
JAauadEePZMbPyYBfdtq1XdVNfGWNcNIW4y8kQYsJUneH9tRBrTtDObNXTRDaR3IKXnSq9g/9+Xc
i60TZ1vVbCox5qQhm17DIXeurXgXptW8/vmMCcd9DmAsr0LQq5uSsLlLWvvZup7yMzpyYpLz/DDh
SabH993s7XAbWeLDYrDqx21zCBNJhrsfMn1NS0qfKayfNBfowDjb3zCeHiN2Cn70pBT2UZ8Tezlw
yzRWCx25kNWK9KRwoxNvfisN9W00Qw9s3w0r20D1SSR6J8tkHaQI1aK6L57s8eT2vx1RTz/sxCfc
NcT2ZusoRgDvNzVYibLRxIUoRGZAQkTXuOFnMamsfq+d5hOlZvHpenI4EirbnupAtqfCFuPKxEDE
Yp9ATmbPKM4mWmkMtpM/LANYePtHjeA25TvkYQHzvvJOARyqwiHTR+oAf9x43EocJHQrCJSG4doQ
tTQfBLUBHRwjwC94uQqfV4C2HTggDwydYrgy5c6dan8fm/gAAw8TItMcAoLe6GljawpZcEsVnDwu
yBV/CnLzotMAHDkhGLku50fibBuCofaiaF4488b0b9I75kOcLlXGgowyreXsvgZDmJ68IMWwD0Cv
JWjxDGrGZZLXe6tc7/Hx1mWEwAdOzGSzJoezeb/KI9yBFQ2kEWfPm2bT455c50q8kANFocRlG7Sc
OdEcIJHNDcKuOlpDVmgewdl8hNLI76FdXcIBVMxQxMOp1r1hJVJtO0lhXVOfp8dEbjzDyjdd5xCG
PicvtybQi6IUOaySDJ6Xa6e7uDmwLBm32vapqVNv02NmXJhs7c/k2gTIVeBJF6QCnyI4QnFNMh3R
mdOqKBx3LbKa9DJVyRMwxMf2EpqZc82YIwF1jojLqqvoqbJi41BCBNgPrW/vDPlaZ7ZBZk/61VYC
WvX8LDZp7rMP23jSqvrgJ8gp5hWwkMhUyVwCJGFOYBSNqdyAV8wwjWDXCWGMTZpbHxsv3Fma5Z4n
vFWLUs7rYWWO63T0fhRmd0gQ8p6DWrfOhLcdOi2HcZ33zMTq9qBMvznXrR48zb7YMsROo0XOtWuU
fijVr3zIvecgRdvotF9VVKmbGcIfrQY8aGUVKshBg721tAJb5tguqgBvv5bIYT86szq0pwuEPFWu
iT29jxpKj7GT3vHxYjBX28gAG7UFJeaWBFgdjTL2NpkIxSZuHJCOg2yIKAW+kUhk8I9GTsXFDURO
3kV6T3Ms84hFJxTXYwa5mojCs56k2RlZ6pnb4oVsg3rnhIZ86YO5k5AxgqqKLuDS6uTJSJbnbMIJ
NFg996OZuGfZ8T8PzfiYu7l2DmsmJBnzkGjlaCOabltDVAe2+60rGR2CPWvQix8nYWI3LxTgd7w3
27EPXyCEpXgTpjM58OFzVkMOMSrsGlmJUdFoPk3N1n8aU7PNbZk/Z9J6LgY32OHwS9bGFKiXEpmS
YjC2hEGd7Twrj+6QXGaTYnZ8FAQBNld2AVaVFLQlAvUznomUJZbxYphEEE7IYjtIRkyPzUrQFjuU
/ng1O8d8DSyAeCiYR39Q360yO8SjVZ10Rr1e0jXHqhkJLVfO+6jqj75IXb42CaOB3QW7qMAooVy/
X2OZEBsVtDd4QNkqd3V4VZ4cj9VU3qvaKffaDBdqLOASEYDcw/XxtBCmUuMHJ4VTl92uVuhf9Sh2
133gAdeal0rXLX7XhX1RacaBRYp7MZbZ3QYs3vjlHmdS+eeTCUCkRPZyDu4S36WTZ8NZ2g3ufOE0
W+aJ5nMf+VtDYyWmnI4PyiusZzjsS8w0eNdT/QmM+sEMTbpmsliyCZPWmBvN0kcsGQ4u9YPIWUQy
KINwUynEx/yjpdXF/i+KXag08QJxvD8QHLKB93vV45NWmsnZ0RBym3mXb/2INNO2wcdtSVrQflfo
x/G1KXUM5ziqpxHsUTQesWL7SxHRK2klxv6m0DiZuPVT6Dv52gsk8Yg5uh6Sh1HFeUFsfJMgvUkY
pyfdJJdOr1IA58Q5q9gAhOe750KV2ziHrttMTXT0Z1sPIbjnONKzo25mK1oWAy6Xwry61dtj729k
TRAIfgYG3Ju89INNRUg0hTIHyeBa9fRSppqyWdPVBNMYlqqu1Yx0B4olM2v0C2dTzrPy5VHc4XTC
y2+H2LA61i7fXTXO0FwaFyB+Vsl2Gbq1dux9JINezwhcS/Nxg72dbzJ1YTiSAu0897As0DEE8cWe
9J005aesWv/qjP4RysYA82COAMEGAFJOY545t95k5W3hfBzprc96PHXIdE0uhRYMO0JWPjNLfS/w
rZz8qmoOCfYJr0DAycMXblQ/jHc3Zxxh5+kyiRJ9m5T1wVPIGGSt0biasu7uY3dGotydekvn3mR3
i+3UWk0pvucyF9VzhB/9LBGFtV7GEaCINnTwuks1i86DmSVGuipUdii+aADt9gTAk8COqCi3nFjH
p8cLdLPxyfLfuV76wm8LaBJGhGBiPiA/TsnMoum9th509DzseOg6brQ+mPaTL0nfDB39aGmZuXdy
0BB17+5yL7S2WiRfRIJQDn+RyQ0nTWAgEwAkbHUZHNNRrRwBqDmLzHERjp54ekxkzXQykc9reAr0
4JrMu3ybMdytcpsiBVQCZZ6FTgbNQCi6HlVtf1DAd/es7d4+NKgPYjeERvoo7jzn1TUJIiGbUcKg
qcOr7tabuK/6s6a1xyg1ypsPJQkUR3wrhuytLjrABfO6RfLVRZlTtSu527mrXabqUfqGqyPe0pUL
Ty11Pmg/CCYrNFJbrbbe/71o0vHrIjG2PxvKCIpYZEV6Nb1Y3SXNW/O5FUS6DoHrLkPDaPeh1RI8
QS750jDInJDCzw9wm+lktuvHgcUKe+wmYXfFzeJi0PnMbePKuVpcXTerNhEzp+XQmDwY3JcYR8Io
S355afOuqeCZAXp9msYyYZ1GjtM2Qj9lPYcXq+4TWkBcCMfts80wwogRZuWcUAHVkE8xY9ku/RJR
67fUqb6mkc6YNpU5TYQdtnq9TV5bClI6XyENUhjdjhfFL1DvsPT4vbaqHds+0FZdM2ooDo3uEmJO
EjOkzDo9Jnp1wUCLCqtomFPEXbB1LLgjCrX5NuwzfL0aESwjI5hDNJTp1u3snJ1+Sb8dvaAocLqb
VbMOaDcYRJXpTaWjvA6bfc5m1+rNi+UqTh/hVx7UCJxGfcNXMYZlE2URXRJjA/Vn2gIyt47hhqDL
xE28l8lpzbWe0gSJ07o6u+mhaZV6V0CO+Ht6O8epToRqdZvJk8Yl1kvsiI54SoZKf6sm2z7aPT1G
Pwf91Wf+WjhJsgXH1i9SC7xUGtgHHHg/piCHgqlN+yi/TzqENr8n2ScOxKnVTCzhWIdWtUaPTA76
Mzm0xWXSMgrLIdgRp03OMkyORWhE3EQxiIs0vz5qjXaskIaSyXF12wkp5szuROO6MnUvufXdUx8J
SYdL5L9v4L0zTproKLR2noMRURJ78cfYRkSnOdqbO1nOXtkQjSJ91naTGl9pTrsdOFhtHXLRqji7
Ki3ehFap7/OWY1eLTRNPiFFSXDuo45mt0f+fRiY+Tn3srQLaFEdEDCcCJrWSzW5ith3j5VomTNW3
sVCwBLHkbTus2VN3GHtiJBSttRQEFT7t6cmaBpz7mpfgjG/okXTY9zCJR5emLZ6sUWxCoxLPxhyj
5KAjKnQiD2sPmZZlb6PS4zYzJ7bLMo+3Vl8WuwSwNlYn/Gx1Ajsb+rVOysnA7vs/eTqv5caRtdk+
ESJgqmBu6UBPkZLa3SDaDbw3BeDp/wX0PudiI9R7eqbVFFkmv8yVLEjH3i3VhkP5iSQ1XjjVfYE0
Pr9qZ9xRMe7iA/9JO9vHaFpw6JqpP43Q+Q9mFjfHKE9hV+C3ji0sw1EVf6NEFP8dfChSjEyCLDH2
exqMoNxrk0uvdcrtL8wuKpX+7CxuQpPbFocr6f9tSmKqLed02MDBfIigYxEBKqBhLUdCMDfzviLl
uQ1tZoeKG/olFM1LiMk9Gbqp8zKnP23bbTHrOeke7RC2cWEbsMWybNfQGrWdEu+VwozbCkV7UiXJ
RmQJeCqVeeJKfY2+ixZV3zZ1CSoGMhimRW3nzmPy8NIlrifD7DDOReBTXrpJhsR9ugnuHSw+edd8
yjmKYaWQboSSX1KVXqh94xJCICzS3ruaGWIIYm9rJyrhHTsjutXQ/NKZHsqh1rlLwsR7G8t/J8qx
vBtz4i4VAM2l8eITXQwzAQnDeFZ1cyI0SNcJxqKAc/817xsGv/G15dY75zB7yKKABJ3Cr1ocwqsN
IQInDuppnJ7AGpCRNb2jbg/flcEFLS2CZ8ex+F2smTTX/TDHL+Ttq2sOyGTbjsMfs8jAd1AYjaW0
b3doQePZqz57jVrghjfEwbZV7Kf4Ox5JK961RP4loCRpF+pP9P9YfNJCUrFViEwdGpx0VEfZW+GN
ONg4B2Xg4/yM6yGcNZodY7s1TgQV/1TUENPaA1fGyZMzzYR/MYD9HcroaVZxtoCWXh2XRL8Ju/la
hkDqe6nuoddYeA4bfyin6gJ2X/P7Srzls68bw92rsi81EhY3lVjh6S7mHS+oOo86ne/aXXTtn4gg
5nkYqK6JNBW+CpuKPVmnh8Y2oMNQDHeM3QDAS7BbVQejZwYnbI1VWqpLGTf6qQF03g6CQLsqICiF
Y+bj5cDs0jTQqRtxMrUlPV/XwCUby0H6148mQ7CJHI1lUJaQ/WhGRcuqpEfC6mAXOZmq8A5O4bPp
LROUGpBO5LDu1ZNGspIOt51ljFfCTQw8IMs6Uv+pkQCNqS98VqjBmxbpfm92GUgE5uhnI9Pxr+sx
rC+X9Fi+tPdosxMQHZuHY1VEDpJ0ZGybJjfBYQ6WdcCi+KN0iM6Fg/YMnBCZfIqCO7cSyogE4V3E
kPTWkYyDH99eEjI0W5uk+6JT7axQdP4c0MjJOBPZQkfhG4ZHwSTxDNLH2Wjs6prwQqZ/PVcujJuc
b8KaS0rqPGP3rETvPPATYVMDiQDlt9X2tsSbqVdQAARAa5It34ciyW91jEdDz9nuWYWuuprih2kW
D8eqzJdKvf+gZ/TbeoqZDadZyJrOqC2tzOFCZ13MCa4sUUGw7oahM9xKu/s2tpF3FY321RtFTW6f
ZRBcUUP1dHsuymq8Jw0pdQIQJ2IBfzvA84wDQQe6WStO61kkcrlz/Lt5JKONEN/q5+RTJ7uB6GZ8
txulbWlsxKpdeNemSNSVV5+4EiqUX+uw4NH+v8rM4OA5V8BeKA07zznMKHDVHEQaA1YOQmA+5Skh
K5IUmlLv/CGQcpfORac19fPMSHVja+V0btv0YDlc+/OIk31I4HHVZpowIVSYVpFfFfhcWTTTa0lR
5kBBQ+6mCzka+KIwALkFo0bxWQLDK3ThqTShatgC3g1XVN8ju2z8GU1rRyeb5WdwQfYIee0rJlxK
XvcaZtV7HCeQHswqeZETds64XrXjDO52KS+LnimjXNEa87MIyEcsd6YmmcptGSp2Z9MkUaYGeY8n
/Qu86OJzpkxOTAvHGl2Z5p7h2Ti5dWwkUaSUG+bbemrJRnlQY2xfUhAmtKGmOs2Hql/MkDgtrPSG
aEfPa4N9RZnOKZdW8J7mvT+lzyQUXyEdqHvaLe0CS+dYNCePqsu1vTmY0T2isZIdHjhnFHn2aQic
6hqMVsNIhySlSaSxH0rzEMbiSd20vsdnQZTbwD8acmnzrT60+EFEV1WO3iMySE7PnId9pqfiEaff
h1DSRNj0v8wExNhsdu05pxDwexrvNEzSUh+aZ9qBGavo/cvieRdpton9IQu4IjnfJJLcG77TRl6I
kGNQZybHqKbs3rx63+fVR7f8OW4kLdh4HntuQAUzElJ/E0KbiJ7SSBhBZnuQ6jPZcxinTz31e96Y
JMfMaZAyApYZJPLGid8Lc0AcGCGSmZwvKbhbYnt9mT+yGK5nW3EywseW7KuyksemrY1H6CLIkT7A
OTlMPxAmr1r51aakEO5x+CamYSbncwhcOiq0JPqhyLT/aDu2C8v4Y5axdgi1yLwRuTBuFN8TKBi4
W0STdlNo+xsv6ksUC1d+8erBILZGWwlTWhimUfo5aFw267AffV4YEsWLJafnx7QHSqITH9IRGNIW
h3WHH6azu/GRj/meUULEqljgG7HJqUtCqh5BqAO7PF0lVRARk0uSy9ygmnPbzXUs0VVTTTsA0dem
Nvu7rhwaWQJxG70IqXhOjrPQkpfWQepr8HAe0kpPrlFLZU4bq/8GPVWv3vKOcZQVp7Q3Cak53m8X
h9V7GM35LoxG2impTihS70ObGTmE0qEgURBrtfRJ/fZXQY6cdLxDgjfRXDBSaXYJDW+IacFYxkut
7gy4awgeJAY4fMOArFnZ00kMqDhpTe4MRF5+MNEAN86sB+xjLS0KvduwfNfliRmtOuXFQDWAUxZ8
PykctmWu3w1PN/6oQBSddaf/MwWT8V7Q4rBp0+FFf7P30KAcbbWEpKfKbe2SWuF4hd55t4l+4QTI
gVeC2by4mYk7BQK03Gcz+RGDKdV91HX0AKt+lvy0g6bRHg77Hydqi1ZLiu++F4QuL3GmnyoKId7Y
Rt/qgDlloTLqHZZDH4sLCes+x5zEhOg+ZZR0rw4x9ezHxjtbJAB2tVMaG32o0JcMLvW02ph+5iI3
SUurNpnHG0QznMLHhdsc4BKj+PRw/6HZ2Pd1pNN2Ba73mCFuJ7pzHmQ1kVQP21Q/07dgun8iItd3
Ck92uZOzsVIX5//TwjHs/TcuYu+8PDAyEsZQ5W19c83/nEsklj3NtK41NM+tETGKFssuXJfxsmNp
1feaWtqTbeblnWDE5zh62kHMk31u0RGpkmBUMFrdbYhLLhYMzstT13QQSASzR8LR0Xs40HHr9SgU
zoyVcyR7fXYdzOtOBoFx0Prm6giRXcoW8ddpB4Yc4ElrAJwx7pUtA0PtBsTa811FQXM2quE9bVvM
MJxSlpZHORnIsyZwtVW2lAX/V2Plx8xoIFgu8oemQIXwHgk5qWfyPi2lHXYZoeiwQ96zNbKP47Bm
pHiNK4HwRI52D66YuwAX2VbTwTuaPRDDTNk3biGnLon1SyuMXxbdFtaYcVMMyuKURy0uD9V6lDmK
s6elySEK5uw4ei50Ia0FuNqOJ1HE1qGa8SiOOuzxuojsr40Tvs+S4h4IGJOfxTpn1ck5lJ4EZK5R
xESg+eB15p8QYUNtQiCLq57cWNDFOEmTBFnyOY61cAGUNd1J9FKSEocUliX1m9uO4oSQ0R47FtNt
1ivv3Obtlaww4GxZflRMfrOwFhcEmWWcnnOz6bcJUMZnNRsDscbkkrGYXNTgpRdXr51tUMj51k4w
M/s8fdIZdYHrjSEi6Q8qsZ7G6H5VODe+RkYUnm3sG4z7QUzXLkw1kH7NQSRjjh5Gjp/SruKQd8XL
LHTQqWUE+i3vszdGF53vZaPwBe/+C1YFvotenAQhk73R9omvSrqrZeqBMPfqjtcq/NbbXJScTib7
MS8Pll35hpDnAjXzJkfMJQz7y5PhELOpbWws1VdtLBLOBFF5T+p3sGLpSznjcUYoPWBMEzSf0c1s
shz5BgN1fgq0bCjv2MFwO3o1A17ZmWrh3HoPr09JREvQ0P1ywLYDVe3Im5hnOBu+0ozon2TOhAwC
uMfrbPCHH6IRw1mhNbVv2szfZ3EfLOOtL+30SkdNs8/rIsWTZFMjwt8kGtkTalBhy54RghHcjfMA
isrJLmJx1ZnmQAwMisFhivgZwnL27nbafMHlDSF4uX5aPSl1XfABanB+/PuWPER+kHmUn2ILcEsa
ENrBT0IHj/XAFsbAvN0XR0QaoibTQOWGG5YXPcHhsB4BpUQ3ogYCfYaq5NKgx3bRYEk1DTvGOjb2
ldk+zcu7LckwQiTVs2vmcW9/W6+ALfSaK5kZdTUCOwW5xyjRCauvYzC+wU6J3qZ2MYAzsOQEJ9+7
grNHiPxpJhmePIWoPGowz5zAusfG3luUYlLwFwkQcGPHcEFrh0iNpfXGs+cKmTDhA1FNnqsQ5cQO
W9RbdzE/NBwTfCtm+5novjFSwv2VXv/X8HYixtwzOq9C85AREuOtPV2FJTGcJOnb2jQ7RLBhSs6C
BPz/cKYI7+uDuYa7lxov0LaGN+tPhavdsEvV16bfFhbEyy6T7xy8DrKdvDdVGr65VD2nYK3A42CT
oEUovrRFqL1R1jxtJe48X9cKXMzLSDXh/XwJ9XDcTQT40AQ5DtgOvowkG/hsLKFDZLPOTqPnSNON
HSDEGVmGgY199gdBH2x80zZ3quCtLs0/suWs3rmWtq2RWjduG9R3APm8QGL4KbMBYUIHBoSVMLgA
rgJFxezJ1+IrrdrFW0FiTIss88bJlzIrt/4d4NU9hGYZgYvt0UVY/rdSr/Ar1fWAKG0wzyBXSaPg
oh1zbZC8/OcsdwCXzYhkc9hc+O2FT4fE71ln7jYuj9rMOMqVPT5L2BqN7DHX6B7dwcTGGENEG4ok
g2Mf6eObWeJtdlOVbsYn5LzggtBEq4FmakB7HXFkKqjf+5hP46o5mSmqs2YU3iGprf9GrfoDmkon
z0r0KeoN+wo9nLhUUFeL47UDUVu+t6ZjLJSA8Q8VDRHQiwDtbOqYO+SuIzaxLtSO+0d4mZdHvHi9
tLp6GVwxMeDPOopWHH7N0QmgBt3x50HlickPzG4/HTpkV5qI1fx0Emg3RcI2Ityvk5giBltle/gG
Kk7equCPQbfvTTQsDuby6C1Rztjfo48kHNxjFwa6TyELyLul5Hh9aKmDEVvXHyGQuUcECpwTWaGO
q3ExRhrdCKG8E86R5mANOvLHso7GjYGoVDNIISSG35kG6YQDCq+gC3rXjBsM2MWEP1CUT4uo6a6K
3iPJ0TzW9thsxV3afXTsemDyMWKDoYXjFxv1Yut1VnQRTQ9B1rA835qa7kh5EXSVSmGdGMW5n53c
D6kFprRSou245SfTs9GfDEkDERES6Dnmj4wccNy4wXG0q/wI/B7W+VA7X/vpK0a7X2T0JY4cUzw9
i/Gr3vTOXo+G6ZZ1OJcn+jqAQnNJZpv/bC0cGgUjmT0TaNsfhOmbGLuw9EnxzBUChChGn3qW3B9M
AXt+LKbzXKN9G1VOcMSrGc3XCl2N1fEtlRw+wQk421EBnBnRz48QrZeFyCuuJAKQS7yZLg5pq9tg
yGcfZu/ZHBqnTgN6xFJc+gmGOYwt0URaVhkPXQGRoBHzc3bkw5a5xYyqG6lEBhfVNA2GsAF83Cws
Ksh+2MIqTwk6HkS2D06Zho+XJ/XpWLfwa+Fl6OeGckyuBnxmjXnjmHpw72uFTaeJ4oucxHdKorRP
JN3oMKUQOQJdXiJgU1dgQ9l+nOAgQqBSvyvpOle6XBTF9Ly8lTP8VXH/Q9XS2zHmgjEv0/HGSWIH
fw+Ro5f79d5dexoVAtM0nrNW/oQcBF8JuNn3uZipRU1qXFYyeDO9wm9k9tOhiXBj2KV2UrH5YNo5
vTJSvVNZlMe2Zx8ORKzeu1D+N2uO9S4wIuEkEP/l6Se4he5KOVCwL037vWNKlAyLupS45sO7ZZlN
7xpXuEO2LM9ZZAdkev66QKNjXd/zBvJAL3LJnaGGbMvUHvH7UCKtN7p1mtC596yVm45C+A93Jncs
eXPgJe+yM0ma4YDUQ2OE1kis6NMvhgf06jHI34wjjg3DG92jmWBxXLzJos6OAycHM60hU0eu39oa
0nszFqfEdeFqjWPs9wHTw4bs9449fDww8Vx65oLp1Ibz22iK8WFjX6LNDX2Ou8+4r+rUeGkY2eg5
HCKuGybm3e99vbg3PZokO0/TnnHZf1i5XPploXZEYeH4ZeZDLa5oQy+mz0jWDW/VeT7PUYXA6gZP
cl2f6ZwaO8sswZNrmf1SOQoLd6aPkdPEJQJslrdTsPeiQL8DKDC3qwUnw0d1hzEkPpkUyksRcxJN
uunO/7jzuOozUPDKhlwbTqtxfeqai5w5eedTF+89buzglZbL6GC36mp/DKLMrxGX9uvQMTwMx4Qi
spgkhjUONfTcoVyKZPS74bA0M8q+9hGWHFD+99j1Zh+UkrtD3MRy4GY27WVEZNP1jdrOZEeYzp4B
S9IMFSK564rSkjwk61Ay7778u3u5LBlpDK6VCWawS1KNn+loiIensCHwZyQLOMQ+0qjxCBrlXnMj
bX1tauyNm0L7FnrI7Vym09t6E47h8aCpfPITKi95Zx4bASAJ4zGdOD278DCTkCCnjzib9t7DtrRj
PoV4IgpSElmC4J7Bldk0KXclzzVu6wPLnnOwK4BmTlAaVM11Y3zBdIbNZlTnmsvRLLyjGqL6gb8g
oqrL+1GLWHsVafgBhlCdtaFtj5rLWqA6vGiRbn7iI++2pl3/1NFJ9onpah8cBfWTRyEVgS54qZlw
833ejaClZXkqrPYXvQ/pS9C1sPX6ghz87AysGI52bpZHEYIPHEAZnqiJ3nIID+ExLNtv/lgNyJnL
e+GfSEon+1EL++HdJCG7d7KeqH7PwTqktGTTthiClaSXYJ3Y6HN4txo9OBcuCB7c5Ke4g2+na2Gz
x/0kzx2Vl+epT/ujGe6hY/ti8aR1OMTWayWsAB/MQH8NLTc/rl8V8IWOhaIMsq9AwuPeRE8p+upr
wGke+E5Xo59yrp2Hk9d4zdWz4y+Trrm+NqI+4vrqtpVES2nqvrt1y8PiTXZZZLcq7P5ONGUcrKnH
VPD/H6Ft6ZcUWPfBiWm5XnWGJqXi9d+X66+xSkDDsOLnRNXQTiwB+tgIm0dKmKVyi+lud9WOW5w8
5qr9Yeu/htSIfyq7ERezgifh1Ogall1z8w/U1yqssQn1FZN05sklGLp/N7Z0qBfiIX+tamQ1ZfXB
VtPgijYHxz7bReech85iNuvCIBqangirJ/OUxRqThia567NqOTtHVRRJZdFwCz3aVVUNcZK9goEf
KLU7QI7PzGiLtyyh17ZnJPG/zAvHhODr5H3gR7FrOzjKYfIjc7AuyfIgidMSCVRyX+RNciwWfdbj
eHKaFjNqLFzrgBnvj6EhTlAHszcDk0tw1H6vEmTziNHmxiJEoRfVNU44z6yuikUe02GGXgYK0Tz4
X58cLnYAGsZvpJ82MOI/nAk9KtIjuMYgCB+WwMymdljFARTmgf6m2sp4GxJjB+Nv3gINo0JGjMnd
Ct3kvn6lUQixsZXlntz+BiyyfkagOm+CNqB0CvnootQ4/KzxyWry3Fu0gG/dkh1X85jPkLG8Ajgy
yHrykKFi/9FNnA0sM5WQ6Xl0DHniQ8omSxuvxoXpzpVc4wMsEZ8yz2cGTUGwFTW3QrWfIRe+KRmJ
mg7I4BqGEPB76a/OCW9M9w5DWLZvPQnmS2z1v3uPz1VsVgznA+MxzBC34sHwFoBDdO+zOrqbo3MF
i/Iaei0+ZWgW7yoL44vSYKaOCY0xtYnnvV0ysW2Gsa/S7RDCG6uoBcQ2bDxgHy6OwGg5vYrZzs+5
5t6rgFIs+BHa4Z93TS9IUgGaDbdsE9Uvh+GFm1fhsSIxt40XHc/yol8NxaJ+nOPWT4filSd6j22+
fRH6iU70OdSbUlp4CUa/TUv5jJmSndyEMUCVad4R3+14JETs0W+wYAUx3OymhmpcI+Cnl8jiis2b
2gbTfI/d5An616Xpjcj1qrF2QaKfxyyfNlmRcn3QmgDiHDVra7hpdiP1hruYj8RGhk3DjFNrXx3A
w7PK9WpT1H17AOEIK2+5nhiDy2FB4DdAZJRQZzQIqxZvCk4bN1rW2V9Gjgicuo6rmUcimIC0zeHH
YCf7ynx3vqk8/DsRj+HK7eZvzJ+1/b9NTXoMeNqM0pkUbfU9rOijmxtKM6wedoXLJxqLWWw48o1g
8H5cEl8Z/WXvLR0D/UR2wrYH69pZ+HgH8rad9ZmSRPGNNHevwh1c4qEUlzXahRmIcdVrVngyX0fH
4VY+JFdjgknD8EkcNMa75E0mioDs9JEyDT1yYfpVZSYTcE9NRM2XSFdsEMIULkdUIdUHnTtM/S9c
GGh0q1BW1nhX5brHIKSaxkGw2yWBKv2RcCP/GvffGgmY8dDiqRneiVXhpI7H29wsXTlg2BKmspcE
U8JlEFXI2k87eK6DjQSbZHaXnnsfcUrjHBJGZChft1/CjF7EtjWImeAkEHU3LZQUzBh4RxXM46q7
udXc3YLl0VS4m2VKYSei1gDqtpPYntsq3cPV3QlZOuf1YS5fpTT+sJEwZYIIFH86NKacq1545Gnp
Mpdhd4yi6W+JkAmDIWaq6lG3srIXyDBOW+Zg3+JcOm+OyGz4/Hg2MyNCAi3DD9Ga5ZlrL1cUDG8U
8y1v1UVrdsEZFjMgkQhRaddFy8EvBCqYuVClgtbQDxihtVuXUHpozaZfy5jeUsP5lLXKCcXq74jS
EEYdnDy8c6hCnDhOaKc2b0YmhnmEGQ8F1wsd40mDlrvxJgVLKHaNjZgM+JGxtS/rqmUe3lJbbHLj
W3wjXlB8dgmwehnO+hM98Rqa3XFNX5INBXXHkJ2CGYYkvAP47X2p/cgoYIS4OBMFYFWjIaYmRfQG
72qOhuqtm6Pj3GbTJVoOpXazpTERAlApkpMmi09dtt0JabI+klafLiP1wxb5zZeMmpcGbXy7ek2L
prNPmB/Uq7GoW7Pmi0FIBR8iNHVcgod/a1H0uxSyeyOe8LsFR3NBlAu3uhg8P4iInGdx+z2otKfJ
fPRLqjs/2XicOzfOR4u5eFtU+mmIHf2FPgApbybx0pPdU5iaWCQ6ypU4wN3imVwz+8d8yin/43CD
qIii/ntszEOktaeobjUfB5CgdQaCU0mvsMO6ZhC3MqeGZOuob4aFqROQhO6I5y12slV36xKr9F1Z
9gzM5LeiS3LsCD3rBSH3PcIIAVM8rMdQlezokjjievpff2rACZtd6rXC75Jpek3Ae4cIqLRpaxnC
xfCRjSURzz59w4pMNK4cacIyC+sYsOQBjQ3m7xQmXSPb0L7wUpSH9b1DG6M+uwGSL4B0lyHA2BT/
4dmtDp3l4C+tEfNme7jOsXZ0y2G+oOz9jgGdHStJGU6etsF9WriCvcJuomdtfOIw6fOiOxscid0h
bHP32ePxXsp+FBI0l22aV0arjN77yCYtjXcm9UpGSUPTvEpV/kkCPN7diNUqN3e2UQwf9pQqHG2I
cNKwe+wT3BlFb8tNB1/7bVpW4H+uIIzmv7PCwqRZmkzRdQeNO3L+M3qqWjprbLaDUuoQEeQl5FJ9
Z7BQnIwgL/fCTKNDAVvfnwj8bq1eTGddpb80LaNeO4roftA89dYTX3UF1yCBmx0Mk9CuFpjlrSh6
Vl21dF4FsDDavsQ21uTGzrPwRtkp+leeEUKtXTb3GmRZT21dTXFd3gBBNeGd0jeYdVdn4pOtjQSO
UgZZfjgo7dgu5sCmgsBmw0c76xVDqaWLAQnnI5WheWcq8i3Fh0uvVOxzzsU8uDAXVvrCHLJB4EG8
h7PRv3F33qwbeEO/1VbXcp0gdUX+0yYVS0ziZhkpxSGYTHYj6Aza4Y5Ndi4og3wRfJb72Gmjc72s
uL2rLkkOMW0dK3ljnNymNzdoGEFocXLx7CQ+jrG6uNVAeDatmz1cYnLSLbdHOmIhlNGpe2eEttAz
02aRxTiVdvTs6QktrOsMbn2YOhwJy1HLfPRvrSrx8ibPelF7+Snob6omm1F+N7xM+rV1gw2B3rf0
+C/UJNuUz5ImPqTUXeBqKGBQoLuRTrKOaK+pfeRB3H5MzKUh+x1ULmJG505ysDi2XVMDy3elT6Ef
T/BI2kz/orut9JUzED1DFafPzUNbK7V3t4rb86qe6qZW0IMyltvY+Esnxp6hmPqmYfbdWUCnq2YZ
mbBI7EPyjYgznW76qaHfdYewntFyIuHmeKNQQmI7Gp5DphEcwvGh+0Gg/yyGpyJw9Chs6gtUTlfE
ZmCwyXaxT3qct32uxFnWZVLw92RWXKW0TQA7zW/ro7S9/31lSD6sRPqvWdfp5OtJNLSZgauEXxmy
o18qx3yTiL67oEmhDSf68K61aXzvm/I7ERG2tT9mR8VeK/g3Eo5MVmSSgrMn84oR+EADkHh3XY7t
fSZxsbQO4Unltq9Ka+mRoJWnbsNbwe5EBTL2dC4oG7MNupdk3LUbBRQSPsJkKJcFxiLNOEH7XHVX
fdbNx9KjNjWoBF0Kkbkc7PJrvpAaS9JBBBE57ts2TtwcO/91fax9IetXqGQEifggiUXnXc/GMTP0
rZk6eKa5kJ/wh3zKqhzPwZT9WSc10uz+5FYuDut8Fiqde45NG9tQwvwMYfAZAeM5Waoh9rpcJeas
pf2Xynm/r2HWNxNXVNfJflV2/S3VzO4sFnZHPFEDUvIpPC7x/YepsSiICDOO8m7r33t1gq0Pt3EM
dim+t7mjTB3z31LsuM8WsUp2BHJlhUABV/Ggjwp2f9IcA4FabJWduChJAKJrNhjKWRNHZ7iXk7IO
JeCS7b9l0+HbARkSto9WMWIMgdV0E6+51zlvbZ/9jhjQ7DNDYiSi66b0KqAhCMH3jB7gXUtOlnPf
MnnNxWv1ZOJH/H8r8gC3dbWGS9OsjoS2GETl9rUPHedY6dXP2ct2LY3bT910rx737UPS6ckpd4Af
ea3uyxRLGDkyNkzkBcrrmgPDW0Y2ffxy3I95NIzvRNwZYcMnoIMPnq8IfwdtEu1t/D+7sDXr94Zz
3T5ksAvgIcHFpmktB2lmUf/++q3ofUxHOCq67nfOaKDiJGsFs3qHqoQJwaB+lDQ/uHS3ag7/Mw8s
w3x9OBG8+lyji67goBK6U3+wu0IQTedsOdlefajCkqPvMJ3WvC0wiuOkvIAQKYsvXOyLnWnPaRkP
aXHV43LEvQshEtWSXtgDaI+UAQGdQYsFigUkKLlrJelyhKfjKS4w4Jj6ZR13r1PaZbouUy5nDlPq
5THAUuRmfo5JBWBxCZ6ELYer5WU3nHtksfBvbmqh0sNcEVe1VE5zb0+ZnpHZH3OZFT5vG3IrSxia
4JJxzPGILVfmkQNWkywOahXdqvrX+jvgLdcXfKUbzCPlqWlGuqtclnO+pZPFYOk8eCXOoHZACxfO
g17k+/qhLqE1baZUWsdkNhgvj9nsF90PqVnpOe3oKqqHkdLgftBARLjqEVjj/x68WYq96iasgsAf
HL0Ga5J500ZwPNnDafGua5o8TYF7YyLi12yA2zIW3BmrCoJjM30f8roG3oi5DEXClzgrSUIJ+94v
QBm1PHr3PTCb/B+yosOisNw1I7z/zt4gA3VZXSGW/gVg2DYrsXEiSnxqlfzCN+Qe6SpCjuU/cFm/
chx8L2aZ0p62jFXXh7Omy6nhtHS3OLtdtni3FkSHoueoTmLTR66zz+tDjywMJtb0AlyH4L0MQeHU
/VR9i+qhcXDeGIZQhyIhQLdEJo0221Lo1+0aTHVYF5iAD1Pw0eFrvE5enZwdQun/foWqeUgqgYwB
0uNTDhRYGyXuVqctzENB4G0btLp105V0TsI2zqaGXKBs74/tzSQb0r44JsL6wUDZ+hpoVH6nLUAs
zI1/15FoXXT32m2nU0dH0d4psgKDNqPS1H4SYiPAhARk90wFMhoUdtJyH9LrKDScJ2w/CvYrlu5s
B0KNuroi+R5VwPJIpDF+DkKA8SK7j/z0rn1wEg3xtNiD+qnVzCoka4YPY56qG2q0dk4SGAwY6IFu
YzuE/Vm8Jz32UjPKfjmL6zrQS+atrHCtCA7pQh1lFvMR6wxs1tWgrDve3npHCXyqLZwzAdQeZ/Vr
/af894z7Oi7tJxcCmihb4BLDTFQO8y5Lys5hnrcfKhd9j+HvTUVGDsKTYEooZ/UcrPJDYvipElHd
UquO9m4bY0poHfNR0kjj/iLbTcTTkd/IoT30EYdkOnjTj/7IJ5K4h4WzwbTG05DygXEjKg/18ZHh
A77ZKeCwStczqDuNfV4dVBg/OG8vUj0QCQcFh+ODnUUktCSkUrlsVa7uC0nkZHR6/jmFXLE3EZGb
gmNjgwoPxci8TR90OCmZfnMNJpstkYKCtp2pd0I4qPa3DGEG8j+pauKLi8XdTmA4GNlD4g45h637
6mwkjcCDLC4svT+uFtV2nH44FHOeXUX9epdSYKLRtSzafDqlKjfIdzXykEjE4V66P2qmwaqT7Zcp
5/IQMIM+VkGFA5wOUGTS8OSY9OSu9CosaPGhSvkZ5CogpOrk+RL1hCm6ULc6l877fkwHuCOMbbMB
z4AXlorPD/YpZm7w1yzjty5Fc0FU6g+ZxgBUK6u/aLLeztH50CWUbflAn36gH1kbp2XXxHCi9jO+
SuAQW5VMXK9LAlHtzOE+AAlUj/NudMSX1vuKYtdhZm6PjSodLJGjc5mWx/pLK+XcNwpUYpcc18mD
oAFnKDGeYBKMZ9PQx+tgp0s0qaM0hN67h8TCKU5eeyUfThR7z9T8P8rObCdyrs3St1Kqc/+yvW1v
b6mqDuwYgYBgJjixmNLzPPvq+zH/1139ldStqhOUQJIJhL39Dms9q1P3JZ2eCmiTlCLTLlo0cZ+7
FXpkyPe7eHHNbVjSYLd0+eitTGLJ1qvIDvHIzDNI/gzpP0agnOiKmeHlvMBr2stCZPt+oOjXFwEP
YjW9zQWvUJEvxWEyCDFOJwLJ4tX1jTLvdZpZaNVoDjx9nq5lrwh8afrdvJ4NTb64eE3QXpp0v56e
B1hzyA6/CW4SohqQFMo6JDiQ0duvXA6ovpcvaX71q5evpIWAEeFPbDkxO+OZX1qv3/zKx6eQIjNy
wBwnUbb7bSURFSc+MyRmXp31gGM326QxwC22WsmNPjU3GGE2TkX4iF4mT7pui2vcNb5eIUBG4oi0
AqJeoNhrGHCDi9VsqLVzvlMVa++eiNU5kca2C1RzH6zx0iQNdHH3wPbVx2WqHiAFbeMa81J0/rXX
V60+79A/XghwS7AI8Iap7Xoor2VjPhKt08R3UJr1B83EZyCsBt6WTlgN1zWThoC1IYnxxwqlF8/w
0bwuGED5v8rt0MEkLGfDvP1nRcOs7C3qCRakdMH5kOy7ULpvppZup5RzG/zOKQt+WDGwBQoWbIt6
9ERco/dLEjaRczCGceEyTdC2ZI17iBPguk/FeIeOJWWwWgZshGR2M6houtPK5NjYrDx/paL8fh/C
JQr3pGvfdoZrenWO8/q3+FaECxxkQRQNPXd2irQZTm9jXFlDKGkNC/PeYh9ejaKGcTKarOs1HEGs
UHa2FNYhiDkROee0Lem3mZ0cKzJosEtGztOU3jlLia/PzNtnXdO748QiFA3q0j67qISvbNSKnqPs
5tmoinep89QTld38yt99QXb0NVPWrUjb6IYAI08g1EcG3jabEFz9Fro3l5ticGnbY73F9WsQodQW
B3BrYFARFzF5YV2oIOOFun7TkYwuWrxX+erzsirg6VFKzl9txGfVhNE+yxTrrqmzUZwSoKNyiFdV
JNi/Ov2ONo0dY5sfBlXZ1zn1GTII00H7EVW3Zl3jos3S5DyL4kgis1g1yNqeGoEpK/ZP0Ed+YmQ5
tElL9zNCbWu90+AImCUuH1INey6E88TNcD85YEjhR5KKt/IdMTCiJTRr7ABlfEha9i2tXM/DNIh8
ybh1ZhOBxNj5YMuE2SRH31wfSmlcY9kojspImUu45Lk7KLQ303pW/L7h+wsJ1Qa2n68ZYswqb2b2
o2K1CRSsYmj0tu16KudusgbGuxUTx2XkMu+sgJByDbsey9owx4bQVY7nYAS+juxYXY3qtWRRfPv7
Jmr1CwQFTKLcyNdijEk/AxGazrZzGlbagpnQ/9YxXSvB9FRTM9NHPefBlhXlKisw5ubMPP62zJv6
tl1nv24EWNZVJNLgF66hcCH4Y+g/3Abvi+2W95Zu90ce9h6AmHczcI2da6JuEE463ST0bzeGSsDf
RSVAJ5EYd6K6n3KLUhpi7QsDok2ZtW+QwRir4wEOPbMv0KLUK/8oiJ8Rh5BvtvTkE4XiB75+TwmU
w3Rf3wBCTBMKrd9q7/eN0PTp0JCB6ThIlVY8Qf27FHcS7ti6zZlbFvn9NGZ3i92UNwZ/uv/9UCyD
L9Nc5Qdm+EI+VLf/1XbXwMuuQ41Sd8jD43+uLrgkriqFAiubk1dQEcDnGN3fwoXf/xbP+grSmBQC
TgGuxzVRBSIp2qB6lLz2xvSghN/RF30OMjsEUWVciNb8DrrqT5EWt31FLlQ7IcRDxDq/ZeBAcBZS
s2jjCclftsl6SRU4o5LR6jXSOcxLMsWm+C1vU9ayHdkpFP8bqobkzpjITBGNeMgII3vABKUIl9cC
RjlrepJiFtgy59ILZ8UQscMp1kmpXS/N0az1dN8tZMDoetQfxhgLAxeIesTCPd4Le/arf76Xq8fU
wkMtclzZerO+m1YCaTB37e8XLIVyb8e5Ov1+MjLY/OR6/ZFkdQASEPWsIp513neluyLDppVsRJpE
VGbm3ZJ2H1NlDANiBxZHf/0xcKGcKSaSvx9Mgjnfm7DHgzRwr5ISC4GMCnUFE4KsY5XqewMH0b7O
KQVn1EKjpG12dexoI1s1zxFLDMAgEgdm/dY4prcaGtXbrpWNSbdJNaHJBtpQousMeP/3pwPdeLP7
2CBUwq1ZJ0REXBQxvVSpI6D7/Rd+PxbGDqj0dMXn5S75bzzUal8zgGbg3JpQwtYlSCl0mTe/7/++
SbLqTkRWf0j16nP+BdLFJnG92PBRp1kPPeUcoyjYfr9X/bh2xv36pnHdN4gVIbK5LjugrD/9diR2
pWhLguWvN//sUjKj+ydHe8Wnhz/lXyDt9jct5askZQ9tWPdf3v2P/U95+5H/tP/2N+j637/mP56g
ZJT5//evnOKvpmzLP91//Vt/+3f53//67tbslr+9s/3Nf7nvf2DZ/DDW6f7vlJf/7if/5ee/lSLj
Aov+f8Pczx/NR9h/zH/Dua9f8hfO3bb+YdooEJRr4h50dQvW918hMo75D8eSugT3JsnjIjzt/+Dc
NUP9Azi4LlycuraLcJPPtWXfRf/+r1RH/3B0VwqFpgpngynF/wTobkmpoF//JyHdsWzhiPXfsmxH
N9Y0mb/TsQnpU0MUt+EW2QIB3RXJ8fVkb00bOGJUIiakakZdViR+QwpZrAPWbZvzqMvV96gTuGld
l9q81njnQndvDcu6yZr+FOGdwiSwdmjZ62yjAi8xkUune+8Ngk8jyrdyfO861tMj+s69MsTVqJUv
A1pYr+9MHo0mfi3QGSuZjDTtjTWaD6FrfULAw60schZPBW686ieszRcSzu5GzfqZlysgWRctGl8d
KztNQrxl1QwwrTqHwniPx+rHxFOKrNd67IcYSzfNXYE7G3wjFTHDhyUrci+gUPCmkrK6Ke/60nh3
Bna9iOt2eP5TPyAIyhssZ6s09x3RM6TsiCwYNx79vIZK1owgJmv0eHS5aCAgcrQxgFcBZN7XWpsY
dMhhnQnKI6WpRZLm7sLgHCC9xVjLaQvNm6VN1Xk2B0i6wvJgeHJWnZI5fetlfeisPNnNAsPCuFBc
RvjkdGq1hsMU9bC57eu9JQkdNu3qW2g/Y2CfA01sNelcaPV7IBXT7wB6qwkkLk71lobNx9gFxyZC
FhTpryH7bbMC324MGrVyqX1rAUgmczqjSeDXp8I30DhAw5IT3J8/U2V+iF6/JM3sp0N8zTjhOZSK
Nj66Erb2aMN5W9W0jFTJWg6QN6tLwQq01q7FhB/bHrtdu0RXGpF+4CtQfjVkb4DKJZpGXlyceJug
LFluzt8MAMiYHJt8Yy7Day1zBOBYfnQXLUmC54O+BJLV0rh30UCamZUUkAnYGSbsFRURj1qL5oAi
DHIueoZQt3eVQ0/Q2chlBs3wbOoPz02LXTYsx5H8XB8oxc1ss0Bd1gbNxv9MYK03B8Mh47KMG0Uq
MMQNUHAEdSitv8cnfGuuit41iLBEsl5Z9QWu61m/6lPjnbij1yWMrpty/EIuSK5YEyJi4BU2wGv2
9bjLJm65RIU/Ns153n5MU0jSfNh80ZZh/3DFVSRIJkFV63bFTKSbeOAmOhhT9Nx1Fob78QBk8HZs
03tbkKuXzsclDV6sonqms8EylWPvcFUMkrOnxQi5S3P7Gx5qTvePIrVfdhP742biKlmc+C2Q9mmG
0Obq35MhiKnpN3kb3zSJWDao0h86l4k36YVNhVy2iEN/MNaqZLhL8um7Dovcj51dLeQf9NYE4FgH
pArPFSkyLE+QPYaKkZrLnNAx/ySLdkLMw5SA0E43E0+LiF8N+2UKlo3RgoJqiumRgv7Fzvp3w/mp
+gUTirRp7+TnwCRtk0/Og7IZhUwxRhOje2D112GytLzFNN80J3hpxpFowyj9ZiF7gC39Iwo+MFvO
Mztkqnr7tVyqB9usL/Fk4i9mXe5q14agUkqMt1jDQto9abnzJSz5g6oeAYYN+gPbmJaCNxvF+EfX
HotAfqdsMJiVGYSudtET7rq91SNFayLZbQoSzr0RwaxPTTKjx/FWhwQ6ozogPMlgfZxpW+V21yZ8
mXIku2deXESyDTssK3jV91hOcCeFyecAtZyvJ/JXQR3dDJCp6zziGJrpPMsippGzzv20vt5/sAo8
zEv3XEQGwX/Wd7Y4jyiv4fws9s/CrRy0H65j3bdlfJtyHnp1GD1nGsu7gNhcug6JtHNQmgWhX14t
rF42blmTKaXOU9xuO3s4W1I8zbY6VRNJNII7ZTCfHdbxTRCg1nXPotDuUoRDwqIrt1hzDbB0vO4t
i3K/6KeTNVWM2IZnGJsF26n8OamHnSixu5fVth7dfWFwzVT0+MH8QbtPijnLacdoTm3ox40kXDNg
ceos4XN1qWR/q7ocK6oiBi3RCSA0JgU22HQQ7uBpSs3qw5i5VGDrcigb3aNJNqZDK9P9SZfuK6no
bzKDvqaEeF4wssCmeOcUy2vY2fcy5E40QCT6BoDsMWh9ppjXkeSgR7QU0WCjnBDyrWQ4u7OBXcWt
y98dLAIsHenboXufs3biucsYUq8/08T6km0D6dw6133ueD0umBiRO9drviHBikmsti4Pe3fHOuiV
evI9b3hUa7HNszdHsTWBEnVuzCn+NjMam+SVroQ2eR7fwSCfo3jbtOI+qxw4NYb7mpTFq2vSh4CH
KeDMWif2daI3PzLyD2itn+nMXllB3ZW4eqBtf2BS4AmF+c2D74KTDJkw7s9NrMdvHJTekuWPGHD/
DPCQslI9GJF7akl1w2CFyhwNU5tXzwBd7pOqOEk9uhGmSPyZTDdcB17sjJBzcoRuEmiAlyE5MZzx
a4kiksRJsQbrkuEZDM4hbRYQhsgbxozU0bo+xyVk9x6AdeXWaqNC67kzXjmEVwkOeddzjPrWsg8y
Mr80xp29BA/Q5XUHuVm/YzONciJU+FnL8sruJBuBEENV0HfPZJd4nfw0LKoI7MdJQoFSOpVL3Nb8
4GoEiqakahpDy4mTWH45Yr0yUPfCQnueiuqQYXWnYiC6W0Ox4M3t+JbLESpPSEgTL6XVxF/uoKi2
AiT2ShLmJ++smIy2zBorxLenWRCjUNfzQx3DaFjIHfBIBkM0SgftLO99x3kTTkzaS3xTsc4IAN7A
l2ZUW5J1LwxIzmbCJUKCUAiTEO/fWLxjw0U1gFHfm7wqYy2QFvXsOebgt3V5TlARC0PyoJPnDhki
UtPmBSs6aWlforyEWnnfQ2NNRiiZhIJhhIFl7TFmuYpb6zNbGZZ1chQT95hrM1iabGyhwWOTR5e8
ao8SI9mSY80J6O5GwrG16SfGmQLWAw+DhX57XhbTU6SKhNF3UIvv1ihKlGEdXI4a5B9O6g6tiIDp
FMVfmi3Bd2UvcD6+EZKcJhkcQ6gn8fDVjsY7EQGXoY2fy/GDihQ8HGwYrwPi7U7au4WM0NNsxSAt
fCmgLU3a+KSL+rA485ubiGc11zDV6kcz/gPM9yNVN+RfPzA9e5MtmbUUTzhSI/gaWbLL4kEw8zzW
4XgTmsQyB2wnMMzYqCr7AlQ6yyS14vAK96bL2sPQMXQEVhgPP0kWXRrQt3UEWmMUuOnbPZ0+0eIx
C7gYUTAISvSaGI4lCawGk682mS+spUHoJOJsVreONR+6tLnVVLFzK/PEooOV6VT5CsMEAOBXF9u/
pwPX85wpfxzx6yjJaa/n75DbScaptUd+eiyH8I8mYxg3OWgNlUWf4die2MKRX558WJ14QmVL7sgw
7uwapQeqWUwb8j4qspuxkTc9fn3bdm+tpbvDanh2HZrVIbhPRHcbtM5hlde3dmn4AaNkJqPd5Fvp
l9FMpLAW9bs5tON2ImR6lojDO71+6SXb7cB5tALnJRjcc96aTw3hl1jWuNXG5dkoKOVKkk4gRrw7
DEfB7IPDE8kzUdyfNB5fZhlgfdN21A55c8Nc5oRm4NN1mcZHTNDHBEtuVjIOb++juufJoNtnyEnP
BgOl2AIbl8QxduZRvIYDHqco/A5G+TTZ1s7S32vsVU4LMmkO0g2kndcc+V7U5mS9p8MlQfVDlNye
AKWNGjSs9N25E+Z3FpcP+POvXOhOm7qfX+2heRojVhkZIclT1rHdiCNwAHNPyLKDHhnoL0lDO9O1
An/GSbOVsarOFoVNkL2oMNyA9cHqCrIGFCLzRfY4jWHfUiPfDbnDLT6Jbc4r4pt2eGTclFDRYWgq
cpvYxIAqHFS01yysR/B7euScGjzzopNt0gU2HWNSNznqUtMZVtLNQHw6m2kzrbLbgYbKvjcHy6Bu
C/WDhSrdAx/qE8tVeCwgySqqIQLowuSMNjLiC5Jk2xIEY/H7UAQuGNWPitFrAvWSW+ZX62Ve/mmA
ADGYlT2D3CX1tMUmBWadJ+eBAWtDq2/DotnjxOMNKBLPgE6OMfQ8LtNlplPz6r4k/icrJQNZomgY
Gm8kS/TYsN4Ky6YganXTsyLtWc7aZ+u4GP5inD0VlUrETCbsqpeR8/Uo8+I5BZcKuAq90ojt2a/q
CiTYkF31YF4wEPf6vuml7ZVRn/mu4S5b3aw2xHcvowRMSWhKEyX1nlAIYGpmU2JY4lE7WibWQgCv
tt6Qnmkme3C2pj+bQeaHJZCvSA8IaZVk4BAG5oHwzFvsBTO977JhjtX6eDKMbZQTaTOymLJV0IDK
QUZuEl+ColIRQODBHouuUPYhXprGDrpBbeyWPnusKEazusFBaT0YxfStQf3wKwd3pJG/xSFyIGOh
5kb5xQvDpgIX1jlhatxVNvc8hm9OgbuWaEucf/ElUcAnKBypVYxtalckfPSHBHJMbDEJA/lHvzvM
D1IZaAkjkW6CDJ6plun7iq7Utx00JIbaF2370Rvld0Am/YZE+mmbobyyC26ZtkJdPfGoUTh1NnZX
cpfHISpvS8fDmRX3WrEYW3YmHHG6fZ9NtNRAvT+rhQoZDQFUr1IJdI+EJKVBHW6HIL2YDQlNRngm
rnyi/UdmFz2mkWlvumDcdbM2+XBXUp44w22WcBXJvDvZ5Nh4VWs8pnOcePjx7LS+oKt/T5PqNbF5
dGgs1HuLqUm9JlWM5i4Zyb5DXIJ4CibkXA/gJotlu6CfnMx4bzl555GAg+67R7NG9KuWfRvGxNNC
G5jpNqZfShzsQjYPSY44oMvzz0Iwosjc4sFojxBfcJobWzPUrianfXRZme1KsB8JUKywJHTLdCna
Sp4/RdDDAR8mhhQG+e8hkSzpXgbmR8XxX1vZOeTZoIN1D1x4ZN3TYFbfSVNXVFAm+TOoEwvjRQcn
s4tS6wn/nqJ8fOjQbqKHdVwEjvqfJeocsn/C4EDOprOpY6xp8UTzsGAW1vV6uK4dtv4hq5NjwhHt
u5Vz2yBwZH0knJuqHLbRysWoHYOUVDqdMQY4fhx6nQK50vcgTAa/F7cSDr7P6GrZtlZ8Xw1z4Ud5
P3Fj5duFS35H1WcAp0TgYEQROE+wrt2yXKOuP+CQ4gysgnCzdHXhm2DgDmZQzbhjYMyHUGnhnGXm
eANXAeLHgpq3Y6jScEcFHWQ40+WhMLA6bV0vWU9nV+mXMRy/EA29Napo/ACVIlYKtLYhabr4wti5
Qn57hZH5kEzFoyqraxwvjFh0cze5S0nEByKqTIkjWCM4M0W3ZmYs30mrCK+QgMYSHbYkZ7ecsgfX
TH22wHDlHESIOaH2VUMyL/r/KDspRopEC5qAhwrFMiD3GZETe1/oH2IoJWczJTBkgEswrcEgJGPQ
qiF7LS0SRSS4xbkvCU9RNKXrz4Wy8QcVvDdUY+ORbkqmy/g1FKUF+QWn45rD5dpJzzWsxuuRvrW3
JzpjShc2JJSiWnmoa3gt6MARklstBcxA3Agws11oycEf5/7NTfVphwz3M88hUaXzJPiWkoeuYwyj
G9ZDUS3QphO01VWKvd7tWK9wSOh419m61hF+cq8njgwKOcORNpwhnapbLYEbqytP06mP+eW4dMbM
9/JleFarYFXpQDCTVwGUgocaNVOfo6mI4EaFkp5oegmy8jbLYfhpCCJfJcofH7LhdcE8lc20/t1p
gPKbdK3SHSjnbTReilTeaL17yeO+3w5qOMWwv73G6ROPCJms/OiSrL9CWPdh4z9TxTO6q/dUd+8n
UMpCwJzfN279BiJxL+3a3loCTtNUU+c4UUnhJtIvObjNMU3N57RrdiRdxiRCZY8E0CVjLgAdm5/d
OHVkGXwBwLl0S2VtBXsz2yZ1Uqw9O86hDZFgAq8EaJzdLBn+Cd35xoSLD+w70EmVISkmRbNIY5Rw
mDFC5hGoNbecWCAzbbpmDBYIk9KApIX2ehYZIFcImalIP9y0PlgRcRPm9aBrT1mKLYFB5n1RGKRV
ademKb7CjhRcNaBOwwZitwdR1Nf0nyqlsFMZ40crMbbNgBZIdiWuB2aIGSDLFToFGjF9Ah64o2IJ
fBT952X4Q9BazBOtPYGguxjJ0ZkNGnZUmcFcccIkTE05x/250qgyFh46Ya8Ve9Ym1rHUaU7H8GkM
LQf0fez6lUwBgxfxeIPgLUqBjziByjcwWq8M/LrbyELtyqy8zCgMmrbdsKzIjr1Bc2fmI57hUZu2
IWe86NOjPhnXrUjPna4uy2CZXC+cCmmTc/OW+aul4TKNeLU1l3MWBK6zscB5EP/Tv6CvugK0R+y5
az52iXbu+5rQRRMAQfIkA5vVM7/fOmk9gS7Emw0yxCQDNa9R+QP4hdpDOMsgXaM8s8InKVrGISll
yEDDAdaAucgvyUunsZ+cD21Oyhu8C7sOOuC2c3hWRDOwb+EDkE7v7DZ7jiUIS4COajNNXzH8kiaw
v4xCXKuIiGILpAdprqyF2yY4HjmHUl7gbmsy0z6OjiGvWhJceKl3idu521nqvKo8yglB+2IgjVfQ
ipuNMLQ7sMCHbhDZpist5IIRRQFrdaDdwaEo+Ig2f0WlqXxzrNfF9B9zgpWhOCS8BoH2sW3mFxEM
pGyG42PXBxrtmrUb9dndtCm5kGYk52uF5FhU3bKJtyxqGnS56TeuFQB2OvdHLxN4bdx7lbH0rBHV
Pm2z10AIsUk045bQQ1yXl4oATQI/1X4qemzHYHHZHNM09BotEi/EEsnHZSIyqi91dHGUYAbkMhG0
x7Q0r+2CczY0EelNKNdYrU7NcmcRsc3QtjyUK6otj15M7U8Y4Xyxh4QiOiE+18QSQr45S0gZIjyb
teQoFT5bLUHKMVCzNcFU32Exf8h7t/ruVAVBPcQ+k1qv+aC2rhZ9mz0ZeKEG3mPRU7RnuLV2JeZs
bwwGkthL9dr2HZiHjsnlepJXI2MQnXAecFYUYTtzxTwtEXbNVZGWZBgN2mrtv0Ak8PpMeXssEM55
itTSrW2L5xkhi6AjIOf04urZ6Aejbu0XR3uLmgwuJto+THl7QiqgtLtnxnDKH1plXk0FcrbpehTJ
fVc1j4HK2s1YgYB3XRxT2ouSi3U7lt0uiHJrM6Iq4AHj2vvSwqsy9cGWewDEgHDuEh27lfNEoiB0
9gFEMIoG3xL9Kc9J5BpIh/G0Xw4F1Iz+CLDrLnMJBWe9BY3LOegJ4Ny4MpurAiLwJhXFLRYyoD3N
IDyNXnVHFGq6L83mgohhO/YQNjJJkAuoUUYhabSphzULtq6+iop1IdWTymGLmHkWXS+9fLfiukIF
Y0Ci0pId1mdQ/KxiLNE+wLIw9hFrRXQi7Q2SemjbC8rVkTO7jSFCMtODZVUcKtolTusKZw+ZEW4Q
PMneeIwsJqV2r64jJEabuaUwQ4bz0pEtYyzMXlIZMREeq32SFg96ZBxlrd5bwLXcODM1tWacyKzx
GzM86ADBZrds7vmfRbkMDKBLezdY0xZV25a4zyebn3Dv1jHhOhjlfcQ/MJ6TmHu5v2u68mJVIw2Y
doggGqGTlw+GQkHXqVeCD47mDJdmxi4VjzvDdaGmJ/WPHRCYI8hpk8sQ7dlsHpe4ejbijqPTblhK
FMXiq5aijug1gUAgPEzIFZwmuCxteyJIhFK8J96gavI3cAq7NM/mTQLXMRb2IeCbY6t3q2esOmYO
EmmW4U2BmX1mTJBPUeCLKfgYhu5SqdsFU7nPHIQpVpgdWHQRLqFpxD4CdvLW/40HPwvPpj/qmHcp
/9xTn+nwC2rq6r6u+kOfTGQOVdO3SXqDmxc5ESLV25x/KGjaM8SvDWrzAuvIeOhTG37lmW2wuynV
Z2enzW7Qzq09A7MGYDy00XOcVcpL82DXOrA7qxZRJh4N3RyfsvaBUWzMmKt1tnWtP2ul/mM12j1B
tZclx2ue981xIbbJreCnxznnp85O1hkcpJ52uZ2RxFNJOvW2m6vYx7xXHepBf3EjyfZSudusj3pq
OjY5CB1xVVCN9eLDlJbFzLd9t2S2rUzMD01HR8q4DHh67b7PgvApi/4KYW4AvcIXKWMDZ9Rfppqj
153hRGvDC877PRpA+rv0kQHASV+ae8tag4rq8k4N1ifD1fs+oxRf6nbx4YJdL+LQLeF4cAz3Xc1A
QDp5X4ddf8XZdIXBgxRXaX+pAuVXKw9iYmQ6RsDmAgIeNTu5SZSzJjPBfskcXxHdwx8MEpK1myvI
RCxRoiMLXfIuluI+dgBATuxZK1a5dVc9qhCT4yBf1EJ3Vzsf4czhMKiWDdJyaXMuenbMvmoYL9C1
9AwwAAMCKqjJlHBQkSt1PUqdSMqphfMAa6GoejqPEuQ+RgfGyGb5Kae1G0uTb3wwwrG/EzG/JrLn
3NfdF2TLt6j4XhNyFyP2CrNdf8uB8nBmbFfZw0cJOxdODnPiMrrT2uWrSBsPR5hNSVdr3IMfcAee
0kR1O0wVp9yZH400fqcp2oVhfGeFXC3V8BXU1hs6/gNlRTcYH47JY7Iz6id9YqnprmvFWAWe5rRX
DlZir26TTdCPINwGjc0YToCVMiezu9kg/LI1nYtRy+MA3GqbIzvbNyTgbpIWgdcAIScIk3jruvLN
RdLcBMmxb8B3d/AqkH4nd4mIY19Y2WHJ9dCPGHCyRn8XI4dfuBVCv5ljHggVr/pIApgZxVd2unxN
weOAKJZjPVQfZiU/HDKAwa6626pl7ZHFZwwcp8Ygpscq9T8ysr2KwyaBCIiwB16dG210h1y90tAe
pabu3X6ZAHnEl9im3wqsWzHXV3rcadtZZZk/9f0p7OQWPcbeBRdjt8FmGJb3fBg/ASnuZ828Gcbl
iEQn2rQuM/CoJJwmG8cPjaXUlHxlrXtLH6kN13kcxnybyDwXoJ9WSKIRjYegGM/8FrHbuu4goZUt
3BG8fuX1XzJVOLlqlAzIkL1WseXoe/PGNczXeU1wsEOYdnpzY5oBXhPrdXbtdtNl8525CAZADbJ9
TgKEq91d3ZJTsYavUutOXNpDxQoTSfc+EcSBOg4QdsG5NVbmEf36PcvDmymDhBdYM0ue/tS03W3I
tbL6HOiNYxekkP3Z9CRh9OlzWqPBwLDAOKZ5mFT1hA3fd7v2SZXF45qcfnB69yTd6ko0PBgRpF5J
nR9JC+VGNennCgtxxbLTgadHhrGF8t8wDEPRZU1Ptc0gm6SUpx62lCfn/EnrmQ8mOucTuUOiDo+M
Th+LPKs3TZjz+GP31wikLCNVL5noOM/IPBjjN63VhBcVxU/QF18DCZMiYli2dAY5PLHDMykJLsin
YWGy3J3SAOG6s/S73Ah2ukAeoMW5D3Oi3TuRzowPewFmQefHnlhXDn0abLJz7br1Ni6HaT/YzK3h
oftQ3gdPWu5pHuUI6JPzBFT5bnT4aTLKUkMowguZSocjZXXYBhQuw8Wwg2ssv2xz0hudvaItYAfH
6xHGdAQFEKdpEzk7V1PvoKN8pWvKzwgq2LoT7UES3g1O+FUWP/0y76T5kzcLY3Cj5KIhW8ic6+ms
Md/3dhNx18yMMNKU9jNNUL+vJnMNkTkWikiPjMBbgCNPmtAfu2ppsK+5se9QzxhSYhLldu17FqOl
ztjWhMuqm+rID5rBVZyu5i4ibs5Mgg2sviedHK/anA8ujSBTkJDhI7QeQ/9EAOIvjlPDhOTpXzjh
n6Bot7WtlTvdcii/auvDDnEx5kZfbUcbZ303D8zAF33ga5AvhOMLveb1QMAW0xergAMAnn/E7e7q
8hGTCwh8B5heO2ZXabuseY7LMzJu2hj5tsw5oZNB8oxyidlppT8aQt6BN3rD4PaKQyMFP0MsEx6K
E4pka9fb2rIB2EKaWw3HClqjb5sZJs+9CNi9CZOsVxZIPD7z6oBpZVs2en0gkeKuqIvThOMWT2p+
bFPSvPCZnbqc57aV9tAj8/aJZ3S7TfmqOcuwSYzJuK3ikuVc+wrxjFkdkQyL/U7DyMvnDLCo1EgK
b0z2XgUelRpntYtastgiuAJUh+nEit3XmNkjW+Vq2oC19jA+1GxSjMbHam8y0mI/5HRIcwcIa7OV
H8gXOuOcJ+4LFtXIvIxepvQ1QnC4Eoerinl4ufQob5KlPOSVIDwJeIUfMeY2HKBCDlHqqZ5uM1Z0
o5vlR7ezzmTWPYcdd1qSG/HtsrS0/oSPtQF8ioKBFXb2JMAWUTIxgUrx2M6m9tZWMepi6kSpngTA
3QOE3jUtgZWVtSfkEY4UPDax7jTs/loDSzEm6o2m4H8xdybNkSPblf4rbVo3ZIAD7gAW2kQg5iAj
OA8bGJlMYp5n/Hp9yFfdypJK9UzWm7Znj1bMTDImwP36ved8Zyd6YGD8FHCRi0pt+MiZ6a9i+CTe
FEPJog9wsIaIOYLAVdbW+8kfv/RB3CZ5efELtgncME9N7z8RBPomcKSQ/LRhsqGvgja91Z3+AaLb
eDC69tUV8b5hj/noFEmmc3IIa8zRWHBSye5BTC7LA8DGlLCgH1ZNA04jDWdfQVeb8vzLzbXQ6/Ma
XDcPPwfamV2e9nA0vQqnveng13ttBQ4hZBKaaF+G639WVvddZNZ1yLtnm3vFk4See60R38OUL1dV
n2xqMgtQwfXjSR8AdgchG3oaks0ZkMhbNfK1Qb5Qt+z+GZZr4cr7uWI3juy8WMoaBtTD1XLRp1FE
Kajq/aMssmsL1hiXF7HNM+VPFE2f2AkSj8PrHQjOU4NYdTXmxRvO2ZOd0tezEWSViXvNbQbBpkY9
j3EZlnJU/Ciabu8sQrrIRFjf2P4xw52XkbLmltN33PuLYqZawd3B44iqIpxMd+OOMxPL0KWhaeMT
hke5dulrtzWOPRvPH2wEJjJBgmo7sjmcc04O3dpzI0d4WmJey7nUIIDSBxt0hNQ+VRb8KCaSrr7P
rbI/w2bYCLN6KCIelzCH1gOfFW7bTmxbjVxODHvvOAGY5luQbXSdcCFsecbO56ig2TDIRil/UGn5
++A9UH1NS5BAJ/bPXUZw/cptjQOhMskm8jWWjyVhQMlPoTFipZ9zF7B+3EP234al1m3nIvyw7Ruj
iO11qujLuovKpJX2sSAttp7AX7S4BulFDOiQypr4qQlmDqVdFFgaxxsL/gQKShWXqD8NZEmpRiZD
uqzB6YjqIA7XZcE+SKgBddO4j8H3alb1NNi3vDPUYdDWa4u7x7H7B8fvXxvkp4AVkHDHEZcdSxlZ
YIxT67F61tLU2mjzdFFG8V1VsE9LZp2QbRcMPFow8+h2xjq1ifMN0pYKKfnooaseagMcBj2QhuZf
4W2dUDO2Mm++C8pP5cZ3LjTd0Ij7m5psTJtvjAa2GHk64wp/sYtCy3oKGvVtoIH0Esm5zVXdc92C
z5vldMQpr7PFoKAq0MBGIaWRSFg6Islimiy/Vfuo00e6wfqKmDdtHTicfkcDVkxYYbr1gek3zIO7
HJFJEUNLjn0u15p0bxBxam3FDnTKisOd23BKnSqSP8gxILew2fTKPKapvod1ja6gcI6suuC40jhZ
t1Z4SBVkwxGnJDc5n9JIHlpJSEenJ/d+2LtnMw2jnVTHPC8mvKUT6URl8EKxvhlwfj2QnpA+5MrZ
+lpN4JLVM4iYX+MOkllKXdC4FkIBd6F5hGP9ItlDYWU8d41F5yYyz32mQw32w+fG1ysAaN1OmVfq
RckR6/6X/yuw5/c+8jFxVGGyV7aRvkoy3DLCktZVFbgbMCElkRHWdMpMxgJ6GNcHymEmvIJoBWBM
EynpF1Mvb7Afh29J4r8HfofBULZik89ufeP7DJInOcstnjYaLQvWoCDy5ShafK0M5I70MWmywnJ9
kkWu3UYqfBgsPXnq2jS4r+JqU40xxAIbUl+VdulTBjnlo7Tr+JGWyfzUV4QZLlELrP1XLpPbxH3W
O7N6FGCAn8gFZtQ+TvdcZ7xscRnS+qC3ib6pJxjhErrJPg1JGNIzWvh0oEA/l4BmTnMV0fXK0nlT
WKQXDXNQnqA5aJ4ecPWEusWTnoGp8gE0mlct/8ZWdnn69V8dWqNdNtlXuPfNCW0axBLb7ljFy/b0
64tmKqNc/frPILaKNZYjfw1HBIXhIcK+C1JrIq90+YNfX0pLgVOdigG3V8HgPVKCIL0h+eMLkbGZ
V+TQ19wlYQ9UVodJjnx2v0XdM2MI0gppXAp+i2c77D5LAPK6bWCa//pbpNfGJZKWfqEcuLct8tBg
CiHwSXl7MffqF8Nv9QvaclmH2m2w/MtffxLgvNGrYN4xSD5qKpnjTZ/ayd7WIxo3lTVfDO0844e6
LUU0X3KypTeKkL51MrTzZXDM6dIs/r4Ukyfk8JYtVI+3TLwJ8+Wkr/KxuzEnn6UAsDIrnm8hGImv
xYwL7Qg3Y9pvRKkeANgA+KpAfWkL5StQywgOMTA6YXzFqfNQtEZzAwiX7nbYaM3Nry814zWGxfEn
osWzcEionruaccXyJVt+YEDNsC/VyNUz5bf9IDxrwuzZzAx2KhxgNz4Iu7WGDXAjYiaEsWsMnhbE
BuK9mPGwaTZbwUJP3hRzzbJAoty3ZMRytckecR9faANxYDTCeIPFzfHSkdOV1go07UGe9jdm1vc3
CrH0ZrRYQsSE91YXlPp1bnc35fIl9EOTvUVLvEykn7E2jDBdPiLEBSuR6m8qrtGfyOTCpOzqWP28
zoKheww6nc7i7ANzRQ/gDCRoInIV9BUNUHZVZG2zSgb3tt4G9xHIKYjl9u2v72jrYmJyqACzfRn3
6trVSl3h3KprqfveBIQsbi4lOb67dmI2YlI0bJKgYi6vV/E9M44dM1NJ2F4qtnXdWw8c+fSzbfgf
qUDC0uNb9HQro/BzmapIGtMQTofgx0yNFtv6p6uM1ktmuzjL4CZkGMfyiqJGAmpEGmMDsJXDJ51c
fJxOROyw1u/xet2w9RrPk0k4CFSn7ppliuhuF3943C0fVfscUUrfR8Y1utJhdtiMmVokxUC4EL+z
W4SqTo+8rnHy4i4oHTJP+jb/pJB+QmFK/JP2kI1IeJqGBp0fhiRPSuZSs56/CrcklC3bz9ihXtwA
oTeSYPQy1PXHEBCwsrFXlAyrPkfzLeoHutmB6/7jS1pN+96aArKSebL9pD1OSfasBN/YNuEMlq17
fKweZ6hmS6/u1SoZ9aq8F96YV6gbohjL+WR2mzF8mRcjvu/c+6hI4Hv1CfV56kLWoryX2W1P+vix
wE53JCEuPPbmTTARLz6yBwEOY95sxOrGJ3FoFQqO0nFN6b8v2Sm8Kkklosk88gCLp17mpsadptR9
pug8ES8/bszqNkFIwI87+6JHfmJbNldg63MBN8AKxHgYnB808NpFhdvdJbKAfMchS1Nhgvuec1cm
2nLf6tmrX+XpTtP9s6w4/YbajsI+WHeh/C77ajwSCB/czu60AyIx3M1t8DSGUttWTvtqydHahdJ6
MMrpwlD8g94jgasaksKs3zNo61dlBrB7yDkRJMvzSEnk2PlmBp+dAmqek3Azt7piBA4XNWBRh3p1
qONqGaG37XaCWeXBTl6T1BetJQODbTgV4s7oRuNuAOBqDPKDyE4Sd7KCvKY8sNEhBsITNjxDvdBB
FOJrze1rJoaBYX/bbciIVD5MQ6qOWhY7s/zsSwEXlXkSWJebUgOxodvmNrGBVcja7fdZS0EY2BVB
tX538yuVagQzsQd/iEjCemMCNO5Cze/XUZv4mykLcFw49aarQbBkTnWD7QjJphnv40AnkYBJiLOi
kKS9oYfEwy2vDUTzLjHD4TwX+baz02Tj5iAzRY+aLHDqc0YHeXVbRnN6naif1u5kOdu+Dstr3G7z
0FdcV4uYa/zpIwBf207F1YikY5gQJtgGA3wyaN9Sg4BGc0qAHRbJtlIspl1CSTF25g5P/XZqg+8s
DAkH9Klkv4xsOASSNAiy1lTY1AcmSbGq7yI7E/swDu6torrK0tzZinsnfpviwMXo2XxNIAs2WkmO
rMFhDAAWgrkoHZCq4R0nTXTYASnZTyTKh1W/7zPoTw1g/3VWbpyZzTeEzbIeOkF/sGB07vcBAqBV
fIA7moClzNFPMRSKyD70Afp38FM4Vbuxi4Q4fqLPhTlAlZ9K3Buy+OxGVimZCeAN1n6o4B/p3Yc9
mKS3z98mybFeWHEC0p16xwRlW2faRL02Rch47BpDTnyKnOCbjxbSnJ54M5PLGNmAJXR3H/hVtsVl
QLedvg76CRvC4nswjnTdHA9ACMoIjhRC93HTLsIPbENU5cgEcA6zmCf7TEdazyjdy5apeR5Gr0lV
vrezJvBe1jt8UfvZVKd6ijfxkELirafXZKh3evyKkTLY+n73pMlFiIxKXEYM9oT55PTWjsCaS1JV
nziyXsn+o3XaYng3SPtwwHYf60T9RHKCEmUn/bknkYkY+bSEJsvZ/NYnxqAoSCUsMu0MHznaVEb7
2SLYoBXrBGuz3+ADRxJY9tACDbJdaJ6UqFZ34waqw3ecQ50h3ZGgH4bEfT3eE9l59FsiSq2q/iGL
8dqk+aNfRdMOMVeP36GDICYdL/swWY43lt199rW9Qd+1KMuN9gVgxU7zReMVdYo20CH8oaN1WXLu
MXxhbVLZvZbQbol3yRlXjLiExXh2gh5DR2fylCPtMQLAyABohzEKeZ5eNgwRw21juOAaGScQT8vM
jpj6uM69yB6ZaSWYXqtecF4srqbEutXMniLxZp2bpn/n1w8VelzGNcF1mH42bRVdi/YxM+ON3slH
fUIs3zu3TdyPK0eNz5ODK81iE2a3Q5EpbZrGts+1VHQFq3a/dsbAoaEDW1eQU0vh8y7yjmsp/2Gq
+hRGMzniCRF0NEjYPmA7+06HC6v1ptQF1BF/60WjboLCnDy0gofkl39cJq+xFYYw9vJ3R0Oo0OtA
B1LU14FRwzEkUF6r+w7KDxVxPMxU7qb+yUp9ZBMf1mOMwM1MCWVo7fMQz09xXAovAoOHkqWSniuG
p8l6J2BR0DIqnoi1OXWBeC1Nq6DXkT9XmdqoRv8RPMBk7XfVhCifGHA6DFW6tTvHBO6K3jk1RYp8
WtM2qCC23YMAgHVmmruoLTiUMtpjEclQB9SQkVgmvWyu2tMknlwYlIghtXxdmUNIC4RYqSCh+whY
fG3UYcjsGvEGR9mIEEfEzmP16MDdwFSkv3MhLTP6qyHMRyJJrxmNsjh1OTLPdbqlARnE1dZPsc5V
QQ1WhpCqgRSKteM68Y0WFKcknJ9p19xZqlzETJi+kSN6sNSxOYj+3TXwcLpkhhrMDkgFvgttpric
LVFKYvBrglOV+MMN9nkCgFfsmZCzRo5QOLfgjHXonbB9gb+NJJspOTv6vd8aH+NklFzFaNvJnwdl
kcFqVoN4n2yoJ34/zvSY+7tBw/dGJzg6aVb5akT9VRcTuTetc6hVkB0MB3tSMgmDg4j5YGBW2hU8
uaJ9CVP/3Tanh1maI00w4hRBkFsNdOachz+IMj/7BLkiH8cATxr16L6AUUJoWI7UPcGxDgrXq7Lx
1bS5WpGMqbU5G09GRg64IvcL7Atn4cCAGwPr25tJYVlETKVXKXGjcybzVFt7jAvG9WzPB1ef3nV9
fqTFZ+JmiaAWc0GvgqKGsLhBH3KvG/J1mSNyu+9ETFdC/lB9f9eSe4kLcTqQdb83URRhZUHGWyKN
msOMuxhY5SUsx0PeOsda22htyTgvTs/mYJmY3hh6pP2rTloPixiS4qnR965fPPYxwx3fcYh/rjnd
EY4BeQ7yRJfdFH3xYNkM+Jy6m/ZNEr47cEQElofVQ+skgJZoR3n7BG451EaamXOpTr5JIg9gUV5D
TV+JLEkjdaEb+uJz1MQmku60Hwt0J61B5v00nru8iG/rMj1YuGOLKRqQoYuaeiXl+W8M5aCGqbDn
atr4EjjEfmkEpAI8Rd9nOfW+ct/caGLlSFna0XWbXImokXULwaCpvaLIpgKMay56y7zhesLP6NTN
ro0EOSwdmxqOFRyV6NVFwqSXHJKpz8m3FtVeI3avcMybilpv1Wsu7Nip3HLCOKP/Jk1JILByJkZh
swU6J8KpagXdaihksQX2xEI77twgelBJcFFT9CMbSNikPmeUQ97SpENgNvs7vUGbklP/t9k9UpkL
CVfmmux6uIH1hvA0pO8A1vcyEjciJcEin5/wqbibmY4Yngzcgj4Oz97IgTrqxhYFv7apYviwRCx0
9DiacWtwqGcyD95B5f4ljWt8nRCeeS7lpuy16jhqFEeEf5c+3MFKmCXeJXdJ6ppdjknOHlNSfzM7
VKLQD5GOz9PBhtOMkqGRh1Lzj22xTlDiMTsboWWrevCYOLX1ZGA9JSAXBvJ+GhsJ1ja/awkBpwtH
8T4OCn3eEtEEZB5wOF90maDZDJp1xNZ+7CtAFAOms808yu/JVfmWLoU4Qc/M7ObOAJtCBEJdXwaJ
rMWU4T7udq4GrKqr2mcQsshDRZIAIHTtl4ZY4BW56s1No0f2y7Dyp0a+uPDsu6ksDsAQaSawrb50
tNK3zmDFu2rO1Uu7ZKYzqTJvCwWGyvCLFjHAm5hGpq95N5+Rdy4ncL4d+l5x6YX6Lq803jELjqVd
6t8uNf2FmB77STiPiI2HMAmf9VDqpygcXwlkwokSdi9SC8tTr/Rq3bPOgHmTIVRXohT8Cpdyl2bi
YIaO9mz3zdfQEO6Jo3MVp5HNaZLmv2HtZfVLkpsefZt+/EzScxDWhOgE2rcZUhSZBb5s2qGey62D
kmIqvMg0A88krHA7U1owYfrUIZ43oP1psM+0sGpJlwTxVSBihTC5B2qeMDpqOxwuCb9pHJMHuo3s
eg2KTykLd8WhLUZS7q4VTBcLSZYXCKLaqTOO0HDp6s2QG9FxVSzpme7lyxmnmMga01Nn3ZtGttZ7
XWxowX4WU/7auaUDB+Z18J03AxgkMR3l3cTBE76J1aOMKw9TS4hg2iyoMJRYbnvhvjTgIE8UjYwU
Z+LYGUEeOWWcFW1cdLXMZVXK1pVk/aZrq7MksRy5cYzMdjB+WiACLi15YS29RNai5qlNTuwPyitk
fDEje0233dqpskvWQxWcAhnOHgELxAVzbiYSx8XWHCnSaIpTmOKR6lOX3mIYP8e6uB3H2cHqNHXg
DOdja7s/OwMF5zwxKCBbhItmJnmo7TTiwjAFDtUCGEcdvaHH91Bkw62uxTtp9Nd4EBxZbHorxd6N
0lMpuezyNOKoKcq3PJbsMfms75MxA4XPQUX5MPa4TA9krxKTWlEySmRz7eR8FRPT2LHz6NMRXzQ7
zxqwsSiMZ/YL1vbAeJHMAxGvdMNO2vqFeYM3d8MmZEaFw55WQJDaYD5BK8aNg27UsF/zBE694ZL6
qmViA2R4XvSbsA1GugdTBNc7lN2ehJHKS2xy2/XxTMDEG5QVEpoks3YL2WFcnlPiuVEWRqYnyuQt
Sa3k4AzNg9VmIdkzTnt0SSydVfNVljBfp0/NqKzdwmbrkjMn1Ws4MoGYbArtxqohPNJVhJhBe0G1
wgsw7eUcfDkYYIXcI8ChmHarZVdozLNIxVXa4b6MuPKdAov6qOUvHL8bRLx4dOfkWGYSnoaoNmE8
XIY5C3YTFMjOEEC0UC/nWUF/npR2TFE4perwWuY04ZgWwJH2SabI6xts+p+TPt+HyjrmhiLBfq7O
WUT146SSwwk+ha3fzCdoJAf6iAJ37wTYromZg9fL7+IXmr75NZf+1sq0ee3bqHuIJc+7KIF6gOY/
TF2U0O70k84TUIK4B0wI48dz03t0vsuYxHyoRZQT9YnLD6OO3Jpj/DK2jFCKTvugMxDHWGSs+Ca0
qaFQR3jt2FdbcHlozCNcMFkQbxG2nlWBELEap/O4TD393v2ONPNk5v1hwnO1VxtzagFmVKm96YL5
S3OPRcadr1RBtKkaV9PAJQnwAWQuAGddgzk/+/I0tNW9TI2RESoS4Kmxkdha3O02OcUDUc9mCrTc
N5+iZaDZ5FI74hyF51Uwhx/0k98RfuYgC9IiRhh91ex95XybvSSiYqKHQNOfNmxCoM50ljkiLnMM
tE2Eph3IYrIFyuCzZ+DFi0KU6GVhHIHYe4bEJk8gAcMN/y1spmg7EKOQobisLHYDZFOIOZvnQqf7
q/LuSVI04n9gkgbciL2UO5rk629+e0gFaGy1UcEUceir4NISK/oRu7FNF/xGxIiKxXNYTiejFECC
gr3Kh35PjUQ5JdWt7EDRTj5iwYr+gxWknyJBCZMybexIbENdwJYjje0y2Vi3TLE2ucFNHg+8BMPJ
5lUUad2Bd/a5RumGVN756CqTeZoQHGXw5N47A+CSIf9wU+uLku8pTMvHjtgx7FGwYs0a5epAGFxA
ThzR7cmmbThKhK2/QSiFQYCFUJK9dA4Lo0ZtVUEiIV7HndGWDNWHETtYx4jTQDUtkZQu3+b+9DZN
GMn9dDENMMGMdD/26tWMeAW6GcKAjllgGhlEnoz5vbpY5KYIsVWAzENMK3sKk2y18O8Qkd+m4fwF
jkowAZ4/woAD73YqbcUayoQCFYqnDzjR8wlbotEzra01Og0g9jxMbVZVRdvYpDvi2xzVA4gHEwFI
XmYTb6FivYKLRt3aaLRAcV9DcqQppdgrEAphQFeo+3x0BOsQghfzGH0fOhb5ri63XGGEtK2ifUav
dx3P8MUY1yMKYmUtESXTnNTXTaA9dBkSoULguS7IBdrIsN3bOHtV72iUXRLCatDiusJ+ZBWJTXvo
5yC1H7nl2IRnF+FuaSzBSsWZqsKD25NHAzuxZzaLnMeoBIIwrp0OATKenGTn3FbL3DG3S0SyDo2q
oqX+sUx0/7Hx3oRhcxF5vkNp9+EOtrVFaXmI5xz9HQSLTdRUFck4NpPzKfsZ5vrDZFOu44F5DuKw
XZtyJOM+i6h2azytDeyjmySZJeIivGKWdsjOuTljIKoYgVV4vWa7zbdYuj5gh9JsaJAXZ712SWV5
bC0W2tph8yYzycRsPUco7lACkiiNUV2N78UYPTcWxh8U1o0p+QB6unOEB6+zNJAb1zUfRFfNjN6e
yw4NkW9DkTaURex87HDoH+17n7l3x4EnN9gh42b+NFyUNaY9HoTZEMiDEAkhenofm3Lr2CWa5AR3
b+XjZ7b1eS1EiBorJrnCtaH2CotQ2qT4CXWXhJL+k1VS3CJh5s5fA2io1pnOGxJ+GOhfOzaPJhgI
nh8kAhWNGUgf94QKRs4mHxjFIxC4ZzN8qeH3QY0xfiaj2x4UOoyB+pEDe73t6uDGJogE27Rzjmka
Q+/jxqiS+mY0ZMSYu6BVo7qnMc6XQZQV7KNA/ByMaYVWiwyJQzHSPC6Lxj1VDOvcZflvNc6OcfXF
QG/TU/l4Bo2uqBnT3UgvxIIWu42RKwBU4vQbwBoBjsETZHXQfHI3ktp9189iT5To6xhqJgOLFgGt
23DEsT+VVQ/r4jCMktIo+TYdvVtharGRuwHVQ1q6tVqwo4uAa6gWFxxliDDlscfkuNYG3+AQQfxl
1VW5NwfmdjS5hGXeDkvPmKdNIqYuAzwnTKdIVUeAPNJNmoP4wQ4EYgKNBTdm2EM1thTSERKqUspp
R0wMvpJ2Kzocoy33huvQtQyAL60Kw/1J52mgeU3NvZ9aO1uPjXsNBv/KPNPCnd57wBoQgGucuJlP
N4dgvBo6lb7rwLnXsRT7iFXZAtMvO8rPcTpHmx52GdYCsbGspbcX4NJkP9MJHz4NCg2SlZEOXfYL
MLs8JqZ0t8rkIOv4BDiw0TRuPHrkwNAtaMWzLF0QWdVI6w2WjRdmdKuX7csajWIdY/Hf9R1+2ah1
hyNLxD4zTFR7y8069rliwYj2dtdnm37OLrRC9xjBnoyRPpoWNrd1oOaz08deIfR7x2AFKLWGMI/h
zX4J677ZIFQ7wmP4wa24iBQKuhElNzkta/TvwyuLLxRFjNT+a0tL/hRl2AEQ230L2z2OY3NbtdG4
hWJwCyyNIZWNLM0sGRJM+sY2atBPsngqIXUcu1GE6yFicj2i4Zgb4142P5zUTw+lxTaUGrRMI6H5
2yC+uDZRhfVYNiv0LHzezKTviOth/mmM5wJ2NNr0AIy/Je6VlUjePaAnfjlwpiOGChp86ZEuU9qv
UAEptHwkLJQJQX8sAoetkZO5GVKjO0a+H+rkY+TEjhOlpuChZZd2Ggp8TGEkRk9fcaW/gTFFZ+GI
b4du4gqsY7jOh/yxExUt5uXatUqS5eKQVBuwxxVlg8b6LpprExftQUQtTXZD7FMreMtYhE+B31xt
2VXcGSGZ3LiRiGRKmZLNwU9fZcl2EKRQaMFT3uNc6ePyG4WJ+Sos2MNdGOGxQBGV40Y1G32XNsyk
jWp8jBKEh7RR8LERaQYUZr4pLfqMMQE0hfJvCfDmEhu67pznxOvQcqasHq9VbemnSs743U+tiLo7
0xjii42JExKqfzO1HduLxiXXWzWYzzH2QISuqkk159Cha4lH+dWcX+d+ND8q3wM8Yq59WHS4iVjv
wQjVjODv3VQEl8xRuYcnk9NHYx/bnD7dEE7xnjKBV7PJe7N6syPBHS2jeQtPjKOW5GUaGcQk3hdI
OWM/3dhy5ODk1pOXKNxVps2IMij3aGn4bCqGP36KVBWvg6l91TmSmtaK+61rmrBaLD1eJ2FpbqAN
JVdbZ6KSpOY+ZmR2W5Z3UodCbKbjz7Sf5i1NNsYH/X4Y+UjoCB4j9xoGYtiLajwb+lge7OiqqfGL
pkX/wAKcbjrfiDfWxEUwLdOm3Bnd29Z8GRqIroNVfnHiDzxLNKQUD/HmV9DWqEhpqBsAyWMuOnJT
mPDDoB03bTFntyx1w0qvkGqUUhG5YzV4Y8otF/ojk1P9o+7KB+5qPo7oISzw+IGSqzAp4kswR5pV
ta6Jo2YEGGFDLjaXla5tMw52dnRUgplSaYsvBfwsVM6hTYVzXHI6V7KdB+LYKmsdmJCl2+KchKF5
roZpldtFfjTLbA3OeAtphblxVFE9Owu4povJ4JqQjtRba2p/+AMK5XgMP4hEwJGwhICad6DpaLzX
zmMPCh/UkQ8YagVflEU2mDdR0F20vn9D9f5DqJkfX8Q7lrn4Y5ez92i+JMC96bZtfWt4dSO95PDl
/DCabMvD0S/L6ThMdTnAv7iQp7XLFL0Ad4CNPXVsvuyRp1zeJg1JSHXCyurzJ17WhU/oT/dWM/wk
W+TYsKvj4y58TpX4aqdBwzhJr80Ju2Y9MDauhmtl4AjWDHkfVUQmuuLlG7XTc4Twu0RU2C0JwwkJ
erlooRkXlPzWNUzcp6wk2DKy5sde6PvKsPexUjCwaGLnbvg1tjbsKPg+ZAbGOh8FQCBMJ3743ubV
7hd583+EKP1/oY+CQuVUM9UL+vS/ZZ3+f4goFdbfEUpXPxHn/vydT7r8+z/wpI79r5arQz5AcouD
XwnIpX/gSR0QpDjhlatbAq+Tzd/kBfLGf/sXw+GH+DFXOMpyXV2Y/xdOash/xYBjgDs1cCAaOizR
/4Nm/RNi9j+Qs/8r7wgjAWLQ/Nu/8BC/gUlxobsLMtXFBe4gxdZtIKjlj4/7iA4tz+J/dyIKDGXq
tNO18OAPw4aGGHDP+R9o2z+RbX9/mD/zT/94GAOYjXQsJN4GL+f3h5nmyiUvcCKUStNOi6PFsUhY
M7JjZe8tWCrks02ZdfjtQ/jjtf7+oOIvH1XqPKJEQ2O5/+lREfcqxrHUvrZ0tRWegE3YdK9uM54k
eg3NZUFTSzhqWB074OCIBygEb4M+vPIJsG9zunXj7klwRhGZ+GDMSCsseu86Dbm9ft+XP2DZ00kK
HguzoiAmxs1ujm2jPf/9C+Hi+S8fkqsYeCjbUrZQy+v87UPS8RWrxC+bHeqMHXqIA0rbt79/CPOv
HsNxLFpKJheDYS9//9tjGIPpi9Edm93gxD/FIml0ec9aMW7bcNdncJLMNEFU6/ClmCQeM/POSEqw
LG50tji04IWEdqMeA9Ap1fRQYbkoOdvH1ole8dqiHQqytAMTW49AjJCLpdvlnRZ1E61alPK1KnYK
6dmqJczin7y45YP+D/zuPy4/gmAMW3LkUo6EEPz7iwstSfayqvAApfZti/LLL05Gh7VExY9lumww
8Vfi2LcmH2ORphs0cTd9axPXQVK6RZi2o7a1jWxeK/ci7ag0FIfI7EzS381cMsV2joxUb0n3QKgt
F6KltXOw/Q+TvI0IJwrd+A3L6u3fv6xf1OD/8rLM5b5lgbF1Zfz5ZUFkAzZu85mJXEBTYQIqm5y0
B4UtuTW6Ww0iiCD2cWXSvrBTE2GiCRXrGJM7CBcSH49JO2agy/n3T2xZNH5/XlKHPSOWu06hdoXM
/OfnpU8wihIzbnZRvsl059RNzV6Ujw0RY2lK3Aekq79/QPM/L2O/HtEUJMFwpzuk5/75EVVrZFOc
h82O5tUmE4/zrL/ZkrFGFt8P4bw1Jv0tMO66VuBaxMsX35mIFMzZpKxKn1QUPQCz3BfN5BVBdu/0
xaWN0iutSlCFmYfU+d7NJIyFczIhLK264wAOxg3ck6FNz0kr6XPLxOuRffhR9eOfvDj9L95O6YK4
1gX/p3D584sbGI3XUGaQBDntY408EWeSWh8kcRqeTR7Fymr8reSD7HXMj7MB4Ng9RDUREVUeeJy/
ACXM8RG+z82Yt/vezC5uol59BMcr8p49I3dKDvfIVfQe2aFLry9hMKo7yVGPa+xWjRH+kw/M+KsP
TAnTMviwKOGc5TX/ttzoJqEdJYSBnZhRjIalvi9iZ0ThhEe2BTaPG2FLF8DzucLx9Rc0QYvkXXNf
K59E5c6BohP2l79/o/FS/8U7bbC0s/fqyuJ/f35WMsvtNIW8sqMdB+yV8BsgYjMWauuFPiviwc4/
Rz4q1gxVPPAj95BiMN1SCWteSyDCkD1o44nxnHkNrT5AFuOSjx7iZJmrA9MBpjCJ9e7PUURbAExl
EdfkDU/Bv5N2ZruNK9m2/SICDDZB8lUS1Uvu7XS+ELbTZt/3/PozmPdlW2nYOOcChSpU7awkRQaj
WWvOMYlZl8gn1EyHTNR6i6YqrEVGMGLjc8gWzEqZTYWN6vOtPdjPskPsl1Vwo6oqO0+WOAZJxVft
3AeO2eNN7MmkDPzzgMg8lxXY0RxCPy7tbrTfEzRjsIjA5sEECnT7AVwStbTwNs/YO3uAmjjAv0ST
brpStSbEoJCaVGyPqi0fzQC/n4gpVabHXq6hv39w0q1wv4GDjehlpPJ3jBcZWxTieRVB1xR1L3E6
Vwub295K6xX5MsOi1Ela8gfFJBYn/a0qmziNT9kcMAVoCRj6cE13iLJ1aL2Znb0iYgYOVO5R7bSN
aDW5gk8U/Ri1oYh/EtRgYWhu/4lalGjhUe0IG0/CYIkgAfmVeBwi5XceOSck2fvMoTVVzTN7MhS4
B11N9n8GSrCFdycrfV0nNHX05KE1W9OlwHYVXwMDKtxwBp5EFiw4ioLkb8WI9al8ktq7wZZslHJa
GerAYIh7RJaRRvmZAwTn40OK8WdhgG/j6IrRsA5uvCR7lAqsipy8YznUONOuNGpOaEmibDnQV1lM
KhkaUXEgHgj5IfGCA3JcHHOYRrriIVPmWEdtrTHAZNWeFMq4lLqyLQ5LCjBq/AprnYRZT2GggVoy
aYpZ6zTPX4bOeYtTB25ls4OU7goaI4MmruiS+sRHuXr4pKOLn3ICSvF6BWhexJGaD8ZcrbwVsCm+
/+jmyetirUCdqILaN1gq/pkIvKk2m0T1is2EMpYSR4AOBFwhO1JjMq5Dr/jz/fWceVG8uKDAxeCY
cIOEZAP8+RvPobRAZ6yxKpdeAPI5e497SQAanMIcAFqe4HgsbotB3amliV51DG+zJEige+D9sSzg
yIG/zTPEf5SSl9WY/xLWXP8JIHspDrlb2SmdfVoZEUADh+rWVqHStKDhfdpGhv1MGxf5WhsdfTbe
QN5sWgzJ8xARUZT6RHLQH0c6xDhQQ++QNdpDP/dHaoMzcdATmlazmKudxzkvoW6q5zQQomcCtdZS
Kd80hRZolvfE18fvbQRxG2MSJ1jtuep5h2My3Ylw2gIx+XAm84o+He0VTsu3rZTbIkPR5xF5suVe
t4rjnOl5nKree0YwGjDjopey/OVQgXYtKhx+uO3fpjC6BU66mUL/tjU1gkKL9gFwmkKNzki0Tc/m
COMuoCfJ40yr9uH7Fyq+GEHCtExdwLtUOSldLCWjrw4meePVpjSKp7Qfb2NygEr7IAj5phagYKAj
CF1p7X3Ns9acU49hPZ2hclZvkryJ6a60zW3ZJu8/3NkXC7fUVN20hKaiUJlPfv9d5FAkKoB1poo4
EUyTs5+Bqg44MuWm1eQ+0eMHD/uCEYulo2eb7y/+xVPh2paqIqjW5o3D52sreQ0miMghTlwAa2X3
oLDGksR8NKiggf/Fg/P9Bb9a0qWmsaJbqik0tn2fr2j2iu0gXmZJt4r3OqAFUQfXFUZoAN+EOKDs
jAbrzDqWLIphOk/Jpkb3xDrz3sAlrdP4h33Tl09Ap6BuOJZmkYD0+X5kaXdW5bDF6Oq9mp3JYXRZ
35dG7ZyjYPzhgCs0/raLaUVqAFFUDvkEiBkXv95pE4kBCMwIyuPnmDysqM+POgNuspU/k5ne4sF7
6nv4wGnw2gzhtoBMvfz+FejzS/3nJiyTI6KkwSzNywEnymoaKqXcxFVPQhr8ODqX3Z84wIJVoPGW
DQCZRNuV0riLiE5q6+jRirKXjF7kytaonKPxB0sD2xfi3q4QBcrJDv6mnTwZM0/UdKK90fVL388B
X40nOWFbn5LmGuu+tRl8kvNCne8pAXOkK8w+s6D3+x/59ThzyGWRJj2Df071slUIBkYVtfEL484K
mO+GTNyVulzV3REOFF3OPkS5WgRvhtpes2TNsr+F5vlogaZzLlBMf39L85Lxz2N3JN0DUxWWLeex
8Z/NrEUwl1n1TsnpA4wiylXTqa9LD+RmnD+jeUBwwk1KKO7fX3ceU5fX1S3b5tDDFlpefuMjdn20
pia428mBBZ4/lbSCv7/EF0c5qTNz8Q1JRxOXpQcfylFC9nG5UWPlbOeCWnTTIW4OyFaoZbaj0cT+
PNV331/W+Grq/M91rYtJ3QdxN3BwIfU+i198A7myb+dPNtbypTkdm26MVzWxWtglsTdG7VslzXMd
ChIqTOyP4O5xQvSt2wfhVafXzjI3Os5NZVK5ZIysQR/A/G6Vm4qaFK7gEmA+yFhOSDsl9X/XVvQW
+lBJDaOpV9LDT5Q+ag07BPCG+XgTC2wHAh1imXJu8bD4GkHy/P0TmD/Vy3drCJ0dihRzde7ibI/N
IFOzruVTVvhGk+HU47My0Wx/f5mvhu5/L3MxdOMWh51s8YJSN7lNiUNf5OHdMD22HdmTQ+bKkSI9
7pefDoBfjav/Xlf//MnkSeWE7Ir4ZLruOqMqNMCEI9jXKnDWZDQI7eqHB/rlvPF3q2mZ1K6EuBhS
0J60wEjqEjMJ2ASz3uekhfQjBy97I5CskjErs6u66nCZ5r+GXgePR0i5HaOdwDD5/XPXvtiG0hw0
OEKZpEPxr88PoB9COsAFAxz+5LLtsKgwR1kk1FUU4RatPeL19A6KLJaEMZYlRgPAG6rNpmvUB0B6
zGwNCcuUzrL3IqrWsYb6ks+/qOuH72/1q1nmv3d6sbLl9Gs14hvKzUh4N+Vid/ST4/eX+KdSy8aN
SxDeiczDMdEmf34amWy1YSqwDXaGuc0KOHeNykE2Ls9Jk91IRd42dKpIaiaUUX8PTHa/Y18ta3hI
hX0qQf4XJVGIAUgWj1hmZ0CUZ5R3ZjXdjQBqZ9LAeSqNp7REnzlyqORDKtXoUBnX3/+Sf2pyf3+J
xbRLzpfGpvSihIAbi8P1kPJeC/GbCefJBFlEm34d+OKIfHDbKsFbVuPBwrgRm+Pv0QEd6uvUG0rM
sjrcraDWfni+/698ezGdUCB0DB2GG0VQeTH485ChGBeY142Ch9Wn8irwqVcPPZxzeqtXFQF6tpWj
pXSma0UvmANqfEKCM4tt9x9zCpk7Q+tNmouaURW0s7puRYcP13G5htrKSamrYS+hsVoSSAsdwSoe
/RqpkhrR7OsqxI5e/ltp67sMMf+qr/hfIcXvQk0F88VxfkC9AXLXh8VnvFhF+GIL4y3SMlfXvC1q
2IXe7MtK/DZN8KtZzh9GF0YSEhNUZKCw9BMIefkOnCxOSAXdzqis8wqkf672y8AnJ7WbqG1EZDhE
VGKA+wEBOCX+qK1TxT5Ejep2LAOrWsGPaHoEwYjskIUkR/eek2+cplsrbfrstc2maLN7dLXmIjYh
0DaSJ1nmUb9NS/V6GoDnERgydslu6Gj9duVdYTh83hWbI4OwqqEBtAhrCbBv6GlHXbE3lcUjzUuA
/IquYX2rP3wTBE0OWasq/6Bli7PojHbpHGXy1RJYxQNswExZiYJDsg84QTBJExn1K51khyiXHxhK
/rp2JPhl6kgHKax2xzy09Ht+cBJRieh6rJgqcddAZskeKJ2dDPlnegsWMLvtk/zDm/QrFgUk5Nqr
ZQIHAqiOAakwkfeg7KsfxeRoi9Qqn/0w43XK9BHW+1lRrUPTY4GwDHgv/aAtJrrZOmmySPDsc0rp
v/aUV7+TrySIAu+A00TuAnAiu32O+fFxlX34tX/WUnMZ1vFZx+xGyY08oV8JYa0cmA3VJRP4uTQ7
ZxlCcqmRy4PVFCQdLe0gOmN66BY/fNpfTIS2qvP50JVzqLdfrJWD45VeXZLbHBp4bXLNHSOF7R70
xmGCDR9dqym+/vaRuvAdkO7rlwayMXEP4U83Ml/o4mMm5lDMSSJCZft3MSMj0NCdVB0LVIfw+FLL
gmZjHaCEFpU5i2T3onvO83pGi6O/IHll+PXDo5ini8s74LxtO5I971y6+TxfW7Y1KFFQFkipzJvA
jn7ntn8uGuNedIioM28d47jXw+JPj+Lv+2sbX5zrbM3WdN3U2f6b8uLaENQSAK10i/KJ4NABgfqS
WgRI8o7st3Z49vXiI0fUVWn1RxhqyCKdA8E1CBRfRjWeQwGWxrNWN/FGdrHjJgFuts4At54b/u3Y
yY8I6eRqMKtbqIBEueg5wm3xkGjlUYyasyIT7QPr4h0ZL3gepX7rqV21N2pZrbKInGWSiquSip9Q
zB0DaYPcdeERtdh0xbjB2HPSZ12+CfTMnot13z+dr6ohtk5WiM4iSs/p7zn1P2eR0UYJQhpFsamL
9DgW0R/0HDgyZrlOnf/G//IrNcs7YEX3/ogIx5fIhgqoYqkLuDgcCIUKyaJJeGg/nCS+em2mylbW
oj6gir83/p8bM/pSt+DP5psUwoCZcCoq2nOER3JA4eUjtfn+QXyxf7YlkescWXgatJ4/j1Do20WL
Dj7fKL69mxDaVKVcW47+Uw9u3qddfgksqZz9bUNI7fLshx6rxJzW5RtVBxPdhodc4CeLIjJ8lX1a
+w/T1J1a3cwwXRmntNpZlXYw4h9X+K++SDnvn1TT1IkzvdxBYZ139EHNN0WF4NkL7XU1VNehsQeB
dD0G2fWYj25XNUzbAJm+f9Z/t87/PASTxup8JJdkrX5+2LFd2dSrRb6JahXkkz8cNJmfYUC6WMuB
08BMd5KPTElJF+p/uPgXJxgb7YJOaxyFxT/dsXakoTHYcDgSU14rEXYeo03nQvmhsHLMptYdsPO7
KFB//x9+NIoJaWtSWOziL0aY2dMWUAy8rxZ0HmGoj2HiuREWBRnqgEyRIBelcM0R7lUVx0/fX/1v
P/7ikdOkQrVl2xrVbPWi1BOzVQGhGpDp2puPFMEkviMYoqp63VWUlY3afEXW8SBrSLm/fK3d1kW3
NieiHkwaTIPSYShsbyALIgG03mqpYjJJam0FB/4RSWLiDuV07UjkT/q2INBrjbKccqowd2WBON/u
6mfLYENmBOCATOs1oDC7oMCEPyDyoHYBhyvEUzrMsSx/iKIjW9LZFg0m27h7EXV1Z8XmqxNDeVbh
WzX2+HGnWQqT05UeE+UV9jUq9DTKV7OamL3RyASudVmxVGJ737UEnxo7VV3h0GwmOYPzCN2gOwx9
Zs7QzAZnpbftE1CeP6aquyEKciTC5d33b0H/YvDN1T50M1Rf0LTPK/V/JjUzwWntDB6TmuWDtUma
x7o0lDVmwAr1GlLtgqw8BcoOkPlN3hOIXSTmLirSbimU+hk2awX72T6oBdwUu1J2ZkMUIWriV4JC
NpPS5OR0klvbsJ6obTvn8zngnCqQXvEV56WXoZi3skBD1jadgNB49ccceDFptoQ0jQnZC13GkBCN
tWwtoDvf//6vTjsO9S7b1ql46mh7Pv/+xjexgWJG3uhh+tqG2j5GOYnJ+YEGRYxvmh5kGZ5VY/xd
kDpCDUzeghI6BhUtR/2sVbjJSfBSfritvyX/zx+HQOiBmsWRIJQ4jX2+rSTBXQM7lfkIa8fSr/Vz
OzDQPbbngPPF0hfGa9kjmxYmaYAaozHrEc/b9BFc8sU+plg/mSk5yT2N1vE+4I9PQ30XGWItbQmQ
q+VRqrG90er+eVKNZD/zyoWkVDA8lmNbQLtqndUPD/vfJW3e7em6pMKrO8won38VAhtYS62RUd1t
NqkJeTTMc1igk4UOP4zWcR89ySRHzMkzF/AzFkHHaEIJ8tQkOhQkUDcUFX542F9M/kIY7EIdnjYi
m8uVJ29l2Th2n21a6myJ5m1EyIaClg0Zw4LBr+78nP71uGSz/lMZ6d+yu66q0GANGoiGw+o715n+
8wGi5QpME+3/xt4nwAUW9Ti6Qt33Ks13XFZTI3d1aR5TU39o5sKA3f8gGvinkHVxAxfrbknRMUjV
JN9UcbsPBdT7AAI/8OCCAC0ZmDsEnf/brc3nS142vOxOSwILBOsmJ/EmQmoUZyy4ef3DRlv8M7nN
1xGGZrHKML3Ji2OGD8G4Reacbxqv3EGiouQZ8VjVdm8SuZIawOO94cnuzfuoGR/TMHppOmOLVWlF
Apuj9KRuzQSOcJkpt52RPv/wOXz55DVbxSKGfpFV+POr1ya7lTZ2nI2aKHuSwI41PDSUE5uaiNvE
gykXKm7nONf41kIRbZkKVhXJjmOCVT3OQUgc06xeO/XrDzf2z3c6Pzf2YJplwRx2/oqV/jMmiWdu
EAH4JGwUyj5r9Rs4Y+sJLzFosJ2BN7+o9mOGqacO78um3Dl19JzXN4OMHyoqoj/czT+n1ou7uXhM
kaKEQUC/ZuOHdJgdNsJyOFFAdwNvj2N4pUv9gUrBNbLFPcrddRASIRUWm/Lw/Y18OZoMYSEJozWF
lunz6/Iza5j62MnQ1rwGo7Zoa+IDYLr7Z5wcC1tBtURf/Ptrzr/t0zow//b/XFP/fM1GZITAdla2
wVW/xIMzJy6tSEda1Bj7/v8udfGxwB8tqV3Z2WaGL+U9ZwHcRKK71X5sgM3a3y9+FWZWVjdhUEX+
/Kt00q1LiTZjMw2sXoPdwAga9lWDvLV80UMBPGw6eaxBKcTT4Aj++S0sx0OM1av1JFWv9Fnt/D+D
hT94emZzTeyUf6904wFo0E8HUu2fc9/8DtACUui2NceyL9ZimGuQXRFsYRI1t4NWbIbJ2imYm4pa
hQMhV31pLmEmHKC9WZ21Kwjixua6EFjmiib7+9kmgXcNuODJb8m8UfajicBp4qtPemAoJvEtiueR
/0ShrW1/WHW/nGX+c/sXw9bq467VUoaQNOkdUm6G9xSLQ4dXK4OU7TfT/+U7YcY1dJMT1T9t9Gik
DUcCIpbSUSHeB76mDTHYq7FJ6aQIEFVKfyCPo59m+38aEvN7om1Mw1ClsnM5qmokREiN+KHhyHlN
yhQmxUr45A156jKHu5zM223zFwXuZdgGu//15zMPERtFNsgp1Kyfx/QwmfFQZMxSSja6pLK6Hm/U
xzpGSfCHFfuLScE0hUD4SpHE5gz1+VI4A4WcooDpuZYoy0zOi/o2qGNsmdZPdfcvlgLUx7TwZlUE
ELaLCcig+KI2HoN/bENoN3MUWZMsaRxg9Cl2esnaWqZui90/y0YAzumxDEC9+ITyZI11l3TVD/WK
n27oYppqjcLoVYiXmzKUVHoky3W9RsR4+/3r/GpfxkdDUYTOJR1q7WKvmiCHk+HAaOpiQOVOiIEb
7sYqVONzaJk7uqtQ6Kmm21r+C9OSVmZuTVPkh7v4YkzPvgsdj4PFHGRczD0Is2RKJh1rX+cdK8Lm
Eghwuf1cjcFyKJs9TLLNiEjax8GbOdFPl6cK9O9UTVfL5jDC+UhQJvo81jqO15kScT4cAMgsbA0t
ZpZfDQrdnsYEI1AjpUFnKjYQiBfTjNPuLG1bsywXpbn1jZIMB2jRFUyCsXsSBVC6qqbhUQj9gLHB
mE0L00oREppeSeqbdtWUNkkiYOtjD73GVPeIMWhxgudbMc53HbwyoiFX3WCeDKfMt7FqrnPHAbKA
gqoZ7+DWuKqeZOtc1/bCrK7QLz0EwcAuC4itHp2LVttYjXEIYc7l6T0VV6bgQuyJXApdv01O9pwf
lcXGnkIUjYuKFacK7w3imhdBEZxTQ31JNe2RfKJgownSchVf38Hwfi2iw0BvYzPmhKzorb1Ti/qc
t9qjNyLUJrz2jrDV2C3U7Nj344AqUtc3/nBKomw8xXVwmvqmOAQ+NNk2CfY88T9VHyHTDu5SwrOw
Y+nhNmmlekqm4V0C+4t+E8sY3HTlTWLG1XIs3y3ZOGumN6I6QyKDlOTNNrHHCey9iAHYPGV9jSgZ
10hnuJmXvlhx7zYKJRUQfRHUW0D1gWHD46ley0GQOR3oBMCU9t6smp1ZE7eXKvlT6A188tgr7RpJ
hRwE8EAYY7lnrsf4qewNWLjqnS4IvSr16HkY+iUSHciUnLMWzlgT/IoBLsNLtoqEA9sqIT7F4x8u
Ud86UPvcJjJKd2id96Y1P8r21lJs2FhzsWZouoVssXJPg+F2ObSOMg/nHN5h205Qeg352ohHbJkl
nbhk4w2c2lrbOYf4xEkP6MZlAQ6uTpCzMQZes36J6enDU4bhVMPqg3T/MJOJs9HYt0r+XsTeuemi
l8QrX5WtGLvrCpJQmMvfVhg+B/19QGMIVzeX80OHNqIF+zO29pYndq0VM1a4rFHzb9FQ30fSvA9z
/gs5egsla+5CxTubIVl0RUH+SkFnpg0xeo4tEswxNvdMwOheaYzrBY2QgnfkeAjgdL1ihjViuuw4
6seYbnNKwDdvld3h1NOL8o3glsTKu9g7NhIcie2DgG4csRt6tSZ6oDH2KvUYpPgLM2+u4yp+46wU
ETzDeClTREAq7N8wCZ89UxzVOkRwWmGgjRPEmpgrASzgzZ3zFpEpqnbwBrAJUk8CzKQ0rmSKGoFQ
h6yvVvx3fWHSf1xQYLjD2Bcvu8rVsbcvkFGgRAFnI5UIOkfcPzZZez0KIlnH+D4j8sC1SDcb58TG
3qnhkqRJvytD75g39l2vD7eZLu5GQz4757Yb4BkyoEwnWEbA34jiMa/6InuDH9HBLfReHbUhByh+
A2u/l5DlacLD5Ziy+iGX+qYx30BcuTr9DlGSyz60/emvBg3UKoC9jKpAW88S8/gtqLKWegDafvBY
vxD6I/0vgSIAdO38XwWqXOgcA9QXG0SpfAhr4AgxKnfQCkEGK85PGALw5e8Up9uAAGIoCuXM7pYO
cpK0S9IjrnJh7y3L2hadmp30MDsI9hMrbVQJGfTa67Y6VxLfM735iNoYjDwVBWw6MiwRF9kkWqyn
pOdRR/aCXzmeSlIoFo5KiBiyShCtFrBOQ1n01bUWGc2yu8djjJuYmDfI8HYNHvbYpslLMvT+arBJ
bomnzVT5KiLyVKytJL3xTQhqwl5RXhGLXNsFdnzMez5i4XTXKuxcUHTKuSf02yvfh06c+Poy8mlZ
AHDUEZMzTx6aH7/kTKCeP5JVUjzxn08K0ycJZhXQg0F/pVm0FSFzsV49d6tMile6sADtAOkahbPT
PPGoN0N86h3Afep9btfJuuCoajnyrXLs25QSB/te6IveyIvBwWOFCPlj6XCQM1wL/RB5EiDQC6SB
i7rurouwdghUCLdQBSa3sTRwkQR0K8KB6A3+CfczJIaqW3cgTItWsqW3nWMXh7Sw51lmGIxyIXMw
FoxFpBK0W8lTaCz7oS5HgCJCY23rrBVl0ZmmsFBK8jD8nD+HQfowWfiwi344h3DIoGQBViLI1/d9
k6CzykXU0G96ws/4y412pbSYnns9rVwtx3/b1pyc8gYirqgdda+EEOBwpIWATti+1WMTn8Y0Vtw4
AXkzxr591Tqlt+gnPnCPfvnCI9V8NumVa8IcE0gm4eDCAtUos0cnwaqyt4n1jMrxYxJVvyGHw2R1
NqetrdHBb3TrT6UkLD8WXxZVV0r53WPkGb9zJSFKCNmubo4ZGAoajVrtNgw/n+cX+Nlb6rcPMO15
Q8xFZOOS/lq8W87KHmaPhjpc5T3oS2eALi+If/WhCHq4260sTIgBDJ11bcyf26od5IlMzetajKco
j45ajCRUZDeOOaYElTBdVfDy1BxjPeAiV5LHaOMAXGiS5GzE48iqZ2N9jSekfsnJsnAz2jA0QW6V
2HgkFxX4tB64cVe8qw4rUieYkEXrFqJtl42m7eBirgjruwlbBrnPWsnWOfywFAQXAT5yqM0eC11K
x7YhAHkOq6GxIdZCj06yM2Cp2nGyxQC16Asl2vaO+D3oxNqETc2YfkOvHWCHcBR2nAlSK6cewQFq
r501kI+dAIMtJk/f9eE0E9fGoyTItvFU6ry2uqa/iaa2qm4A4Kz1COtqknIzdgyOlv9TbMUP40iA
vKjs9yANd7oesO3pF5gT5xXWJQR2lZmPua1cS3AwBI+NxGJx4ViTfFEUzytdfU4zb0I8rwwrS8ZX
kqwMchKLG7WO4tWog6KZ+vqpaqrHhtCn0M+OnZc+KiGzSJ2nB9HX937N5ioeoAqMJJz15jaFRcZj
6sJ15SkhyK3o3mrzj56PZamaY3Xs6J1tUhWwaAiwBHBkt0HScvSU5GgR5raf2oPIAmDNtrHL6Hwt
zcx5l0mwtHkRuB/yldcg0ajG7j7wUwdh3wa7IQu1kcq1CjlfsBWe5ZOASrICebBOJqUV5B9OOtwl
E9iNdEzD5cB6bhQQ9T2V8FuOasu4Hdb1VIhNiFvRraziOIl5GZGj73pT9Z5yVl32OnDk4cMqmuaM
ywghkhfHW5DBlJXKZI/Bg4hM9oXhjhRewHBikuieyAKakueqIPAvVpZeSFqzpg0HkXQIhSir511y
bdh4g5lzf2k9SWkFZCQIM/XBtMvadQK21oHWscuQNzJMddILkj9OCZmNZfrDNLNu3aqHhrVtVfjj
tRkRi5hYMNtifNA04cOlIYd275nRx1AbxPSqH2Yhg3OSpaeGdMoU+ZKKG5X8CtJRKRZCiyygkZAX
jS4L2ln0t/9lgHuEdkbhkW1Xe6bN1MoEDjGiwcWUQeoenAeLbw4RDUgTElHPYYr2Z6rh8yDnuW5z
r9nabHibKXaYvLJDiBKK+OrsJAOPBon1oTveHURuFKHRH7WvyVrwKbP6wQDfQe7JA9z3abfXzB6S
s688IHOI8Kkg7EOB/u6H19VWNa6L7kOxbrzokMIun2Bd4YZaEMk85NdlcZ95TyNzqv5H57P0nDnx
9nF0rtL+zpevU0zKEFTbqHjTBtLGNSJ3aDEVg78S+ML8iO5j/9sLj9i9pD6ssgl772S5wk9P4FZ3
Y9bsQhJFfWltEnUX1fUJ99pKp1GX1faBVf489FiAOMnkjnWoNe2oDNnVQPD7VEB9bfbSU3ZBGG8S
CWFtMK/8hKmuQTeBnmG4GeKeNl0w0/Uoj2snoQcnkYgtRJejIpSNzmBDFkDXSNsJwsW7wKUmsLE4
dVFj4mBs7RNt3AGBnSJ1XwjnUEPJzcml6eIPllOOrcraqKyVwopqN6SRlINrhPG6yIjEMie3yjGg
eT55PtGWDR1qFtJTOjzjkIghVQO9a4jNGDi8zDTqedojjcXcxmNw9Pz6vnHurLb8UDoPC6h+5c9c
pW4iwcrh5EdorNUd7CnZG2VwF1sRgSHpfOxxR6D3I63GODVPzjjeUhY/wnLhsJX2S8DxD7reHdpK
++M0zXPmdHdsbU7YGIuuPumBt0uDBDlVvHTC9taQ5YGO9jowtHNo5oQ07Ro+MoCyNx2p9Tbpwb60
bwnROUWa+Str0t2cTkms7fNE1HDCx0q8zINi608qnkztIa1PsU7xHw9KPg57L1C2CWump6mPuHH2
qtrfI0ixmHgM14l2yWR9QHXbVaa+KePpxsuVbVO3zJrmQo45sxFoUZsSJBVyL9TeCrD6RaS7rWaf
R2daEX56GlvSpcPghgomS5mHOOtqAODS9WQiKeSopcMimuxNTLKLZxRul2IYgbtXMhcOJPCFiXUA
AOx2pGNDm0VUkpEDPSw1q4MKn5ASwZxZJkvVeDe1fQ4eEjkGABVgY1O0TSZlIyr+FLtPozHWjqE8
qO3SsAsXhwBCpNk5y2Rt624PgdLTygOk9JEtc3YHyu66K6wzYZQlQpU2UHZ9XyBxs9YkVO5BWKyG
cbw3HFoXw8YDPJy2JCJa6K5wp81EaVu++mW2UYdhX3Lraau5tUKkHibDBh1VnBvIUrAiW8oqozBE
k3NlKtxk7y/hLDKNglNj0Uhyf19Z1tqz613DglBRkjYChY0jWXDZWlTWWYhoTxAneztwdUS7V/EO
e/TeCcS6VqotvZ+NZ2W3ug7NlJN1ZTq7vla29sgV2Y01vs9qh+raiNweP6eeJdssJP2sYCvJYovi
gKg1obq1hu2AWcxjjSwLSUkAJFvcbmUVLQtQUGatr0d8n8VI5YM80rbbt862JUPSxvjj0QgkoUyd
3ltgcC2HCgTuMwBujYTUJYERUmKKVFlboSpc9ZSk7ErbShDvKpHC6tEO5mMs0N3eWNFP2qRoXJZQ
avdVxcEGThjtAZyZygqr3aLr3gI2BzHX5UG7IQwFFSFCo3CuLZ7r3lohRyDfhHj4cHJp0Vzzt6w1
vd0MHuSrKCJWLz1GxnPNx+7x0kNVY4vtb6G9Lm0KFbFHYBZ3lIZgwk4BkfKc2Bea/zzaAoDi1qrl
BoTOumD7DEF8YTfKMhXJMtduyfaiJFMrOxvQ8ailjwRAb1o4aV1DX70b9+SDo25oeCHMGwF4oNgk
tERZKjbZqrBcWzaoU0kMSmkvIl8iGfCpFYQr7NlBdG/m/npa6tEEbZqagISW3LoerpEGsmEM0W7i
yYfxKis0DrElgHrNVTwqR6P2gvvCzQhuq1ICYB1rg5DrOU2ra3VN2IXrq2cmGmo+zapKJwQlJkHS
4FsbzpJtTLY8zLERMEZec1BjixagA/LTDRYGHSS78hd+iZ5YFSu8aCsSIkhgSFyHaxUsekopF+NA
OFPesDUk/zUX27DI17aSrIkb8aZyhadnUU3a0kCFCOvQexv1Zh4PLHfU9TCleuOtyF7sQQAxgfAL
CgD6u4gOHYGLbeas1L9IhFssqAlH1a4PV/EfwEXrcDS3VcaGCB6Rr8crNUzXwVCsYpitKiQvwU9D
ZUkGSI/w2QDIBZ0vJpjTI+cEmheWL9dC3DwZYO71cK2VMPMHY1/UiptD+fMGaHA1YcFdR24SkOkZ
cD8gxIzL8Bj7001YahsNnkpL6LMZh/cinba6JnaN5NRQDM+TLa96BJTAWxcFfECGwVpBvl0bbG1D
VJ/qphTqWlUhWzkgCloWPBpgXhNuKgFLbbTpjmcrQbp5x++T+UQSGQnyBH2XOOktUgSmFE5YsgJF
zMYKN7njLecJlF3mUYBmNASzpUOOCUQnakGrBEGxFx+n0nezcVwPxPKw3Hdjv1e998Fubxmd7Czs
9eiJlTEAZi8I7iKAGBjfqrNM12dedws7dJVO3pjKM7akvUijbaFZu7qajnUcEjdNrbplvjdmA/u4
bDtcSUq4IqkgopIxlWstKP+HtDNbbptJt+yrdJx7VACJMSP69AXnWaJm+QZh+7cxzzOevhfoqrJF
q63+69wwKMsiCCCRw5d7r40MGrJ6md13PauuiMi7nCFhHJzvsU3BOCT2wBb7IlOh1bBSVPqNDqZ0
KD7lvnOKmm7hU2n3XHcbqukmTkkhDFCqdsSWiLM/YgIXG3gpS9nFx0L19/nEa3fT27DSto6TbNr6
O2G967xNbpTIPDPR3QaUo1voyjnJe7JJNy68vThfucwxIhsWYDRs81A9WV/DAvQ1l81jLOxyFAI9
VGQA7iyyVQL7qnBY+TegOWZuuwy9I7X9L1XRPYw1OGHsXGnVrRsjXupVsTSccU3CAIradu4yUmmh
hwbqThkA+LOib5pq3erBUkD/rWug0hgG9aw7hQPr9rBr7qoyL1dVV+a7ny9lpOY7R43uWy0DizwU
FQQ3n6236d3PH30/IYX+589Xv7784urfLh8zpOM/P3AQYGpnP3++/Prn333w68t/tHFik2BobSmQ
tXtJtPj+8u7ny9W/5W6Ae+jy67Km6KCFJZSzf/+dMXZU6X7+/P/8nKv/Yohx62Cn2lz9+y+Hu/qo
H0e6/OPlbwLwxtsBqdrPf7q8+/H/qIPXGVDcIo8Z7Sz/UBjmE1lbzfoCIhZNea50XMeE3/Sz3K2/
DUr7IDoq9H/eTHpv52zigtiCwgrjwvT7X1QdhuoXYGaQm3SmtXU0OPER8B/F/Pv7zWyEqkAo0Pbr
+rV0zQ8DNYUbna3bqtkBmWASwjMUQfPE+dVXK3Y2Pzix341xky4SrgxSmknDbE/KjV/PLLO6sLY5
ZOc1K9l3ZLKRCkdMtOIVa7+y5vlorVqR3DqMzV3b3YFaPdhRvyzbL6M+fLRr9s6e2a9f5xoNkyXk
9AQ1Fxr54j4Hz5gX2JGi9FS7+bYRUP/kJLemUNWyXeCggM2rzZ/v9Tub/m++wtW+YaX0Spl0bBF3
XXGjkwwWvjojgzu9VSEw4vT17s8HfG+/1IFLNQHi0NKxa/r2HqiAFUQe19naLZMlCvyZpbYwpeLn
EI62nY5PQcNO9Vii5/NtzA2kIBKiaX9k4n9HpMPRMVY4hi75OtO9+aUppMx+U2j3XF4RQPSuWecX
hfyslvEhbCDim/FMd8YXEjKyD1rh74ZIXXVwLCAMEnhbVHnVCoe8aoO+ZEc87qFimgSBK3Jis2nR
3LEI53HtRZRhM9NjkySbSeENwluLHHbOprpIO+T341gzl6aIkxjhbZMauKygW4+AYEE2+h/oNKad
8itt0S/fV1OvdriJ7eEBtrlUduVsJ8m56xgfaLfeUSpMOhBahZSQBa4bhTdaBfBgngSTyNjUYgV8
0hVjYbLX8ufm945GB9sltkANNbNhX8Tmv9z2BDaq73b0AE5UsvsC2igyzhk7hgWZUMzsPxB7vHs4
YIAW2mHAL9eSoJF5fRkZaCaBa837+DgQoCWHR9ZOHmrGP5/aO9dQCpzkUKYMA7H+VbddBvE4CJ9H
ORuZsI0uK3sY0s230jTOfz7SOw1CCtSS6BEhS9Glvn12+picjpwHY90HgBESNnxE7Tz8z45xpSfw
RA8oSiKTCXHGxewDYDH7oP+dvuZVu+Y0kOGYOGcYha66AAxfTMxaQqlqqT45WfBXmxsbn/i4Dx74
d28M4ojJpQQ3Vl5drpYtsV61OA7Rh09tEn5hVDlN8D1AIv/RKf081NVVA/bbFkCzmbPGjjIbo3bR
Oc5DkXh/v0vgkv08ztTuf3mMlG7Qe+LXqIEY5lm19bOS+B9JGt9tZSZoMh1ckjTF1WVrBqu0pDsJ
pWwXeLDY4M38T+4Mrj6JcsWm87kSLeXO4CDO4DSKbqSMOJBlaq604StruQ/G2XeGG0Tb+IWgTpqc
0lUfqrYyjekg0LqN8Xd/aBcjBm7D30PpTGzrvqiSwyg/Mm282/Bs5Mw66iTtN1mzVrqxRXsgwXHM
7wtyfMbJnKXHy7BtP/AmvXcoLFk6KZFcTxIB3jaIIRZAeCKLhjfKk1SoEXgaCkfofWFmfaDsemfO
IqcpHNBFG/CPff3cdnVMzIVK+kv8RArFfuZ4d/bo3UbeB6K29zoIg+mVbZiTF/a3+ZlWZpZntpNA
kYCHXvmasSxO7OADf9V7h8HdBPwWlyv36qptsEuSOB5bMmtiUWdG1s+LEki5Xs7/3KO+p3KHBoGF
SzWZfGGqfXuPirSns0s5TlVNFhwqixzLcu8zEkNxhkCSiveeGhC/yOGrgkqY9Y0Ve2voa9EkG6fA
sK7B6jbbBRyUDx7Fi3/hujeWJD1f5KBAf6+6lLGqR4dwU8wVFJUJ2rS8fKlA1rRzstio2qHYhDxo
oiwiqcaDtlW9RsgDlNBkXx4BUTyPamdmFMlsFHIdZfmC+fWO1J1Zr3u7lGW+Aim8RC4wFTsdI199
cHmn2/SnE7ia2FZ+ZTrVhLfyWqwqTGzZsxRrQ/zV6xiFdDHRBJaGKD8Y9qfr8tthTfyfqo7HFl3r
27uqiKSxsoInj7y1mTNSbQOvobDZ3GffbdTZfz7L99oq86d/H+1qgEkG4E55yNGMRvBoY6dtCCGw
7v98lPfPSaesyyQZA/RVS039qK6cnkvZm8Nsokf1qr/2jANch3lm2R80vff6LoAc/z7aVX/SogYK
84yjmQT3sc1r68PaVJ588cFZvX/tcPCIyToKZubtnXJb9jOSnIKSQx6zkp5VsnoikBh/vnbvn83P
o1w9R3E7qpVtiRTF4SsOyJkxtPAfTcJw/oenc9Xec+z+7aBzoBbJtJN8jcWrWYgP2tu7LQGDm05h
RcXbebVWYtB2Wvr4aUJTrZXuu25BtVHYG9R61GPygw7/3Wv382jXLCbMI0FTdRzNMyoSlSWCL5Cg
jqCVOx/cpvdPjPkArh6Ew9eNwSrUXFetge5Of218GBvP/tP0LBGq88ElfLfZTTOPfx7pqkEAUXTU
lh3e9WATINztnKxZINX84HzevXRwJplPMygDYHnbuKtUD9y0oTXU2XkaX2ChLPXiySe28D9o34zI
DmMljPVr/bxnDHZq2Yz+sdctcrJ0pMfGrM9sKvlgCfL7LYLtrFEjmGyfSBSuetYqZEEH3SFdu4q9
moDZFeDvGqukuyjt9G9PEDkY9DGV7u4CQH57/VqR+1oj6Fing6GVeWrjfO1r/kmJyI4i26/ap3B0
/3wtf28aHJRSn6WqpgBlcdUjRaOMMUThv83Ik1XtZyCyp6TqPmiA75R8OIzJ6GSpzIFZar09N6mh
/rQTbhkpyGa9TDLEVQCoAwKV0Hq4ctszxYjYX7Lj6oNy07tnSJkAUISq0jbF20MXMMVMr+Axq5UJ
/4x3Hrde0vXL/+BCWhwEc6aDk+WqL+yMTPE8xBdrz0VZxZbXyC6QAvT3z4d590qaoEikTuEIQvbV
lSS+1ZUuGeBrXdSoeNjmU7C4j3dZeUz1tdr6i5G6mf1dfc6Kv3+KGqVTuipqtrhzrw4diiyO/HAg
oX4ALZ4pB+40vN30gy744pd4O5/BPcCWuAEIHE/h9bJPHQ2lCiInWRdeoiKSMuZxm7Np22c3iooG
AfPT0RjHnMhjmEiRSUXMCIjkznKE4SIUaH3xkdfB+DXQ8ehHzo0u6+e44rpUxkcWpt97Pb4sM09y
G+nCgX28bV4eeSqETxnJugnFnXE2iNCmYH8r3OCDNc90da+vCtYKwU6+MXmWrrpXdnZjPbb1BFIy
8n3H5IQDxfxgRP99kaqZGuISiuOgFphOvj2begra7OsxWQs58JQ+D4WJbuNToqJYHYqlQMZBzN+X
P7fp6UOvzuzNQa/OjHILckJENqzBAebDPtDNDoUoog2WIbIIFmVWvf75kO907HgKeVZpz/D7r4kp
aPpU0Voth8zLOXEha9cc137K5mrAtvtYfdT/Ta3g+hSFwThiwWehanLVSgZZ+V2pJsm6G5NZpdkr
9CUzFQq1ORZLTKtzm/CEYdg0gw2P+KN133tn++vRr7rAxsqjkboj8G69m+dTVCD5sQGSDQ87RZRY
P/qJvxWcs/6WnT4n36r//Sbg5hLe8jMU5xh85dZl3+s//q/3M3jefG71fy6fQAzM4nP9+c0POBuC
ejhT5BzuvlVNXP8rQGb6n/+/v/xf3y6f8jDk3/77v75mTVpPn+YFWfprEA7Gt19a4fT5//y76Ur8
939t689x8O33v/iRnUMKDkVplm/QBRin2Bb5V3SO9Q+cr9QGLCBQtB1Do2f4Z3SOYf8DuDcVkKlq
gOdr6hQq4hFI1dHNf1DygVDAKoP0LuTdfyc6ZzqTXxowVAmObhlMwKmGMFG4dpdBhypGyAf4RTIk
UJH5OoCon0VeB/qY2v2sTZNDaesPhsoOjo2eLYEmEVtklTbGswOUTjTdfWngCui8b9UkYf/lUt7+
eJR+zb+5/oKCDZUJS4T7jiqbYV2Pi9C/hVQD0EqOhSI1NES4sfEdbkJVi3e8EahzAOqzNnaWLQ5T
Pwu/Vmnc3AdFMmyzICpWtuuTdkBo7i4xRnfu8SEk51bf//xNL7TLn30BU2OqPJj4LRPDPPfu2nwa
q9MdNFF6jbLPXzPPfh39oT9mVlWt/bJptqFXAqtRxgW+FesZcbC5rwZkVUbnxCvHy8RG89VgOTbG
ltuSns043hhk5C0zImc+lR4cvvzVrXpxBptc3dV6/uDluomOh6zDeZig3q/l8KVA3e3HjQs0whfW
2vUD8ufQCd841QsTKeuhL8J6ZavR0TYGB9aapawK3UuIAyMNEICNuQxS0S/UNs52VW9/V2qnIUcE
nd8sdSy2VNnUvkdpjZg3HlfA/cszKPjmg1nJ1Px/bZrT9ZQOpc3pyRG/z4gQXuYYawhZzXPlpmuw
sMAyHRYyU/oVQTeEQzK/DAt3Ww+pdghK8wFEFLJ8jYKRG1rD2Xaalz/f40vG09t7rLGfrQMqhtYx
PTp851+q4+SUam2QDoQMF0Z/25VKf0jH8QkWeH3qalU5pmRcxqN110b597GI7HlJqN6nJGPa1mgf
bT9cVdamJochE3AUm+2ofqjIv/06ZRpUDdsOOLFqNV/ate8fEyvsVh3epZlaZ691b4y3TJZUkKGd
BdjDSOo1TFxj27tF/iqcVtvrUajtksjcZqb66nSdfDFC1GBsnn91c8Pag7TUcI4hM0KfSSSEiPxt
Q7j8UqNmhD2hivepHgUfTIitK0YeXR9nZFIHNkw6p6mrfHtyyN6DPtLrfLKCyK0i7HVX6+VtXFfK
vg7QSxeD/YAQLr2HdukdHMUlODnFjzEk4jz9rs+D7N5LhbLP7MyfNF4KMOU8XFZlXdyq7rBoyJW+
jzLrWzOI8GC3o73wNXfE7Nnimmmdc2OWzpKi9wv0zHSjWOGnzu2qh9ax1yPZSG6s9o8SX8kqPJQ9
itXEHuQGH0kwswSzABfm1SQkTe8TVz+5Q2xvKldkKx0g0rI1Uff7avF66S8iiyQQAkSUxM0Omedx
ekD1t22T6g/okjXp6Y8xbotWRZRNAATo8qllla7dE7xOanaldcQlVl27c6yO/iDPmpkUfr4t+tK8
J7bwwVFSuYpVktQlnIdnVS2WLYH37D1n9R1tdbwJUSf0EOI2eAzlQkRFhlVWzU62GA5GhKK9b1t1
BW/aXnphX25Cs4dD0fne0UvRPg4lynmVg2+Zg5IAE9w09JdbhaChYy7upFbrx4b9MjBfUQ7XNA4X
ue4aW8ey/CkoMDwhwMLcFKjZqs3b7NRPL+Y4MW8i5N0oiMF8Wuph8BKrWuFcI3S5VMTGUIxhPtZu
t88H8aJYursXia/sZWqpq8LAEynMUt5cXoqxl2gnGUb6IiVDV/YLXPvqN4bCXWr+5UXepwzB1Tlh
qbRPLCJECAToapTG9rwtnPRJlM0NpRcVxVCAr8AU+tF3XdJU8noR1ca3bEr0bMgImKdoVQ+ZyrCl
Zsrey+OR+827bCCAJW2ycx0ia5XJQyUmYRh8mXJmaomPktwuz+lgF4jYYIhB+1gETqG9EORKyEta
jucabTS3vAhIcknFrg6kvrVbgc6ihg2pDDEhoEZ5JhSJ4NJ4DbjQv48zg9QkxMUuLh+B+e4VHham
MFkrM0+tin3YtPmhCIYv1Eytv5K0WBIkdLw8CI7JVkzlbXzA03sAeeO6pwkTekCwzWX4MezAvlE8
eBxCwaqTtdpj6JnJQvQgqjLLSZZmiKLdc29HbiHux4iCVYRZeB919OVOnfFcynxWF2qwtlJHHIg4
qlesSqKtKJ1yIx2X+GoLA5s6jZyXPy1A6p0VvGgbzfOtbRHa1oSbfgpkGx6a3LRWWeFa60wdX4Dt
ozpW6nbdxzTfQA283ViYzVKXHu7xwgbiNph7i6mB17EXNL0Mvk6wTBlaBw+WRVUb5v3l2GqNajkR
bUEbRqypxDjUMQNPMnICVN2o/8Y6LH+NHHS+UGNrLM9p+ci0ASPMtMlx+Suikcx9qGfWrpP1t0A4
3cIlsH0ZdADjCKdGFpTV7ubST+uCALRqtI178o5nidaNa4AN0XG0+wFt/ZivDCsLkIIG9ChaJfDW
+rtab5KHiKSs+z648QxPkhjamvvLGXhNcy+rZlWmTndMJpBeAOX7tpmSQUfT9Z9SNwC8kmk95OLm
6xQGP6vaslpHWuAf82LcN6lZHsYpsqcxIkmYQuxsSS+tcMBhnVf8sw7+eM3i5AueRuNZ5sNr4QVb
oyqHWyIbEKEqebtosa74lfSXRTZSvyTaAPNCfBqzFPWyWwNbCNTwzqsZ8RuZbSqFFBT8B+5e1rLZ
uF/xr1jbPMjtG3Zdd25eqPuYnCR2Qbt5j1kL00LY30SDDXxA1RduT7iR7XX+oVJdfUaoN7umeKJf
L++qxO+ezKF90YJtTGzUsaid9GQMvjuHB4Aa2kkra1N7lbb0MRyurDFpH2xPAu0jBiVXg/aOp+/V
NpHWFqI2Acqh+QltUayod2Yb1fQtmLutuy+nF1vLhgVMarTmppWsWtYmeBEYmPT+S2BOme+5Ytz7
QOWNlpQuHhtzHxSauddzCFB1yp3gy+9Y1Ss7JqRUgVOTRWcMPTIPe4ldGHF11ZPPrNVAbqO826pB
9L1IRvwm4QDZJ9Dg2mUIXSOvvouU9okdU6ThYSd2XgTHgZ0a784osDgR31M+uXb0hTD1Y16X4zwz
83TV6mm+9RsMtW5e+veaAncB60QVZe0DkVDWytyBsDP3MnE1LDH68ClQbrBUn9ysuS2rhIdcYPJj
y6OftfpI7Jjw18ZlpukrWnW4zHOl5RG57qnzKLC72yo2kMlq1UmoQUfGUOQg5nU2smzw5CY4jS0G
4FBPb1Rmautc0U942MszGwDdwh7sbNXEgzwY5n5QNXfJnna+oO7mrGTewR3u+mSOZqFfyEQOq3DH
A9HcBmY63I5WB59QzTahk8o1e7DBgv13f4dNmMAQQs49u9bvcmani9jTWkwnGTpfByV4nW98u5+b
URsdLi+djgMmrV1jlvmxvx5FgrpZ5v5B03PimULcv04fHmMQvjN05XKZkMxx3KWhXx3y6QUIDYIy
u+9XWudUd6YnCamsN+DzEqX0F5Xb6o8wwp1Ngu4vDGsaiiy0dWQk/bxtpPeI9GzEswKJG14/9qib
LqzaG74gfvA6J17JD25Kpd20Gay0TMgvwG2DuTNdoqq39KVljzjZCxkdyBIG/O6Pe2p60Z3ZYNtA
ZXqP/gWBfSGzbRZazTzpiHbKneTYmXnDKnPsHpwC/n1SxvEq1HJYCoNeHlTfCreRKrZsDvJT4ZSH
0jO/+uSrnWqwdKPeGPdVhxcp74byPBIWXqR2Nc9lot0BKCOmJ9GiTWKlEXqPxqhWg11qs7jomeVB
Kg/1KNuL6WPBE2rzsKnrddfDDINCig0vcQtOD9pyRS877zH97KOQxA4eaJI4muTODdQHWdTJTUnm
0SzTgT8BIffOSaDTDkL90Yk6bRnndz0ctPOo2vcNBsNFjNrq3MYNhpAJGTN0eXfbVRyCWcy4aPIm
XDaQSp8STazDgPn5jea241+tw2wqs3fMbZjwQjqeJ2meLrLp1PXUuxumZWZrxAwDjsv0p7BODvFp
N+7YPmg+SnY/JOWLGmd1K/QbL4tXZDlnJ2KXGe8mGzRC42Axtu4c7zLR3oXbrVhjuLOGysvdCN2c
568L1qExvjhh8ZdjK+lKkHnhz1p8CuvWKg1m/uOiBbq6LCMeXa21xOMY93i6k+Cx75sXvZd3ID3S
B9z8zHN8n8Uvnn853JWq7+2DAIOJUGOIq4Yrto3H7frzku2q6swyApURakwYdoQT/w6TlharRl0j
XBTO+E4dHYGrq6/vWvBJC9zJn/SqL+B2Obui8EMcRkCUmDBWN5cXL7aXtWl456opv1wuuB8IfYeR
anIblOswHj9YYr6t1E5fFwKrTuIVew702tdVBNEVWBWdjgJ8Hw/z2JDeUYyBu6kSuzpmAcZi6pun
yMm9JbKm/vbPV+udBS6bHKh8KGXYlH2u941SlFhR0eN+qYr8ycDMRVQiboTW975kI0V7vW83adIM
j4772eiUaN8JW6xSHTZrkpnl4s9f522Bc1rfwm6EqEV2DHREykBvl4BycC0Y8BrHl9jJQYFqS0Fl
5BbWSXJraOGt7L2PEpd/qzhpwmaYszW2BskcY3n99qADLSNkrpbNSOx8VGB6HUlGxnt6mZ7XQzOy
djZqbLTM/ls3be+bsZSrBFP9KohfzNhLDpcnvjC0F6HhD/U1RC8J2SEf1MauEkdoK1xbyhAkdTm6
AU51uny/VCPSQQtStlLpUkz9mQk1vqBe04+a1r5Wl+mBmisV1fdcfzTISGXb271jGHN3YdO8suUC
vgfD9r4ZxfOPCY4Zs1sYOdQxqkTfNdPqS03KO6dtegprFXw+Gd30ef8ke7U6EfUHPQVk9vNgFP0H
z+2VpomTQ27Ghj2v8M/Zwbw6OSe3ITbbbj2L8tqZd3mA40t62EsJPZ7nqlpuwDaTfwe1fx8GsjrZ
zQr3EjGXKyEz9jXwx28ax6pmrJPFwh98TsYus5MbBs76z+3UYMuda/1rZYh8OvaskZri5wHUdb0d
KQAVloZWqyREZ104ByvWL8bOKA91VBlb5TIatWUzrhVtGPZIV+eWM+jbGkv9/lj1ZvNFYfr6NDZj
D7MGfkqZJMap83v10Nkvamgo8wHP4OdaTZe+gYxfGw89iSQFnkBnZnuWtfKGpN47iRpsmcQ6s9Kx
atQb/BiL9p+/MNBArFStfmqK0dtFjZZsMccLwq8LjJYyMW7shOEoqEXE+gD5b1bFDwDAnE1X+OlD
V8hwo/pzBfgd2Wi6fdSmFyZghB/ZdrSUFmvJNOyK0wDY9VYkoBg6w83vrcT/FNjNN9eMplJYR4Zd
rBdnffDVqf65umCif74ESUgVeiCwp50GI12O3apupELeJ3WuFK06ATiy00h/GRpw3HW0dfG9zCtM
AY9FE83sKB6Qa5GVd6nxmOT6bdSBTOloDDQ4Dv1eD7DcXvrXlDMKvEaeRzm2G9eqyHm0G+0B+I6z
VtzhVvPR4yttV7zKThXzsmW8S63kcxJV7unyouh+dQzIB+/UMpiBGRPrn5eH9eZnp+gAXouEckaB
/Sezuy1pz7OolcMn0wmtbTJNEiwPb7GfLSFoVw/Sj/pbI5wrX80SSpMt3OyctSaY3DSUgM9zQsyp
520ugy7rR+bk/RHjZ7DPa/0bCZYjzPzwa9QRcA4fJr6xZe//WMAxcz2xJmfVFvRPWUJCqmfCxQIg
cB4RNJ/8sIGL5vTLTubJQptmTK5dlju7hGekHyB1KZ+q1oabE0fuwhjwgblF/WCHtnxKzeDF7CED
qhllHIoPdE+yTWYihIGCM/i5KXv76Hc27SaREdgoG5ZmQqBnKKGBXW5X/JcnrfTHOJxEzUBUzKAu
Ko1gFJ/Z07Gaql5ZM3grNvyMexlii1VLGZ2cRl1f1rSWmy0sQ/HnbjNQb/NV8ZiamSA12222TPq/
9H0d7XzRVTejiidTpuMaUEGFgLaJzsyTR4zSa6UVw3NeNmuJIG6pFW1/4g35xon5tc0RHJry9UfP
OUi1YVNBlge/M/QFezqqIIfVDm7C6RhB3Co7JbGPaNW+SSvunlUr2BJcvf0xrEQdJfXcsV7GoKfY
7Wvf41JXD5ZXUvlUk42C14Q0ZdVW13Uvu33kqcqmnN6xHFU2gHtwZUcCS7GaAIIgV3rFhDQ6ydLZ
NFoRLYUyVnvVbIeVqdTmPRaAfN5DNyIsvDTPA6EZz2ZdPsZ1MGzUTjORybn3keIqz2rvvtiRci/9
ZPwEVmDfE7z66HaRtgsCWPX4DTcFi6KHzAiZ84dGcOPCj71VBnMhq/IR64r5TaUQ1aZTTpnG2kOp
A+ebZilzkbtHkVnBbd9X8kEpF7jJAUCV1bjE/NasOgJadrlfjZRXQv+uCVVnY4apsRhGuWWTjBkl
OxpLxfTMpSgBb0iY4ztLxjABHVAkneOiJrMGDMd2myx0VwarKGot5uiJs4LHliJXIb9EI5EH/22r
M9RvLvXSpNVBraWKtzGMyiJmzbbWphG0PIY8w3G5itMvcYIhVlWGl4go3llqdU9hNO2elR25TnYY
3TZOYC0vE9/GLrTNmLDkc/PpYYuGW1Cy/a2qyHotpbtXIE/nfVnfWVjnDmNq3pVR3KyrCOFYoyoO
GZyjaFaIJ219WRVQ0Gp8RseKZ+x4eRcIcSzgN+70afKq94U4ZfoWtok6HyNPLush8W+b0fZuY0Cl
q0wkLE2nHwPdgLqWpe1Wi9CPRTW2Y7+rH4ypnaioy2ZeYrgL9tfaRelIfwOQv7gd4AvNI3XY+qVd
P2S6+WUomm5mOZUL4qdeFqZSLNVaTxd1mpfbMmUrMasokmJB3LtUhkyssiq8ylPQNOxqldFLBmr/
SPEtYHXS6ITAJdpT3S3x/ebPOIZXImqcZRm6zgkokU24jdE/uFSu8jx8DCM7ebi8OAPFqMI+8iX8
Y2tXF5IP0tkgYXEn5LOuKfF26DJS10hgQmpTUqM0vAC6KdsfEfqhhkzlp17zC6BfgYtxP9AOptPC
KDA6FXwkUebACekN8X7PSykJHDY1yopKX52beMzmDOTp6lI397J7USn50dAEdB9/uEvJSd/5SjSr
ZQ/tPfNIJDZ8BI/S8+604bl0BcxJQkcXwqF8boXega0OQKqqEy+dPupmxBS7GwdEz43mKwutavVd
aUWToSrjUXdysh5Hk2X8xEDIyywCmqjZy8wrokXGEn3mmYNyar04ndkGE8Aw98UpHpv6YLgSNAiZ
p61Tj58rvZuVraxeS4u07tFyvveZCU3AVPN9SFHapTho/aWheGPYs5ulqtfZA9NRdRYdVT8PXhiE
sa67hk9icRS+gCRcGWFyn6ilu4+mu9V7l61ScBIwfT1M9H5yW3QtCbt6TNpTA2PHSopXgSVg6RV3
RdYnC18NHZ6J2ty1UTq/rNBgHxKNEVqcipssB0VzHqM8DpdpBJDWSqovFZikciYIll7pFYpZgtDK
sxGp30UcFLu673bSjLoTo1J941AeLqRnkUXePIUpl6YOqgxSlSZuEtMiP76nb5mrfTIsutgMlr06
UCZjYxcaAfPLImaBbY4EbhqdJIfE7ECNCP++vTzBHfOZGVs3wYJxt1xnSTQeL++YuvMIlrW59/16
bwWR8dwn1apoiPi1KzdceS5p5/5oufW2Jit1Mu7rt1Tc17nw2iNTaeskx3Eem56A4hK9iGm3iEnZ
uLVT/1lP3XMOia9iiCiXWmCE52C6A7ZSR3NPmo9tB82ykGZ4d3mpXJhGhqrdXn6qCdqlz69e8NHb
i0wr/WU3hLU1k0yk50NnaqsfP6dhNt5UovlERkjNzKF6ZjBwbZb3taSYg4DAaJUbdhaUm8u7gmT3
RQ+dgRJI6a/dMermSG3M+85hWtAlctyX09YVed/VIu2Ul6xNvXlSQ8ucjUY0HC1iwSLCw9TpbIWX
ZndErv4Y63mO4kPdY6Am9QTgVefQvv+1qL+MyJC3yPhjhKIUcZkeFC4bEH0PjCImbUgMOLX97LbT
Xf0QNcI9265r32rFfZPaAR4/yXbX1LuUWiRnNrj+XcywtVG9sJ7XNJKdcJtkdrmCaWch0cmtgaXV
ctAy91sdw70MeZr7QRnu7GyMCHvzVj+2tWrTgk0xhPeV1VCcHFt1YZA9vtFSDYZRZasrrwzMsy1r
89yLOJ/ZvZxwZprcRm3urSirzpLM9fHwFcVmpJR8Aly7quKQHDu1iGHoKtFRr00xk2P4ooRtda57
MkZMixkp5AzzXid0TQX5vMrHNn9Nw+FTONXnLi+oqcgZbCoisQHgqZ5nrbFdzFtpF+fOUEfsHaZx
BPSrZfmT5riLok67G6+K15be+Pcd6I6NOQTwKsdR3hSGdG4KqSAygeEuKjeYX6ru5jTMRoaRMc2r
g5UncQNdXkSelVA2hp2FKXLX9Kes8kAAeSNo1MKtJcuemG20RsCiDR7Zda53sI0xneQF3UBUp8ay
5HczkZonwyZXvKkN9dAbjXpoa7s++EDM7Gbf9FG7twoFPEtifmnYI96XmmnsE+TiuUjUc6vFG0+5
E8EAlEiTuwJ14P7yUoXis9k5Ob2lSMBfFfH60uIuDVBPKICKQQm3vuXQk2Q0Jgox/lKrTGPDupyQ
Q8Us7sh2Fxsbi9dSj4BcE05xGrVgOF3eObm6Cpg3Lc2ixw0ydQaXF+3/8nReu3EjXbu+IgLM4ZSp
k1rZVjghJFvDXCSLLKar/5/2t7FPBtCM4bG7yaq13ugqIxm9sYsNb/6q/GK4Lmpe7udRfQTT3rwM
XFaMN9OzR3b9MHj1Q0O0sUe87XnLy7//Y0TJZ9TC7DadgEy3Sb0SGzNOXUAqJrG2tdnnFC2SiSaF
WSXrHCxJNebzKyhbcVHmhHBIfCHEsN9vo1WkEElE1lQa8VLp+cX0q+qwyYwTXKzv1kT8VOP2+4NH
1tahsNoFcpH/WG44xeeCxSxDkE2Kez+/ZZpBiLu/m+d/P0JOXPJRFmnTKytG8bM+81Veqt203va8
1ijlJDTHGgCl8tlWl6GZ3kTRbK9zQUrwQggj8U2t9Rshy92kN0taNYL5IxoMSGiCHjl167z4IVfg
V0+a2mcwAyVMpVVdgjIf/92jl8mpSB6+Ib+3a5UfQTP//VirwjtaQ30YLOZdu1TeB/FyBjWTpXGP
y3Z+2pf5O5vcMmnZ9VLSUMRjL9siDUguu4WjiEdadF5KdKcEmEDRbIpl2GAefp2rnKdqNnaMswLm
zyqKpL1B3GZVXnK73lkxg+KlH/Cj1B1xwJUaURRv9vPatPaz0Xrv2raKu3//atxJFJ1hWcNStc7/
/vDSWcg7EcP/+7HznQEFhZZsgSBBunRYg23CTOZdQzOxwzUUOqGQRDt98DdgN4PR6QBLQqta29ds
mtwnLlfCjfipbPf6dYyGgMg9RffWoQh2oFbKQh9yUf4JQG7AsHhAxz5T52U37/dtx71tun8r9Izu
VP5ohpifXX8dKW0ds8vNCrZZXfFCFe5xDPZju24/Wy1JwPo35JUGgaE0TZKT0k7GwdQ5F/4d3PnO
9SM4bMLN42b/d2WWg+PcMdTcAkon9Bb77NytFWj67bhW5fY+NEOfdEthH5dm2d5Xe7llr8v7Jc9f
nbUl7YUFnJxSqX207jqFm9rmh05ukkUezzbZMHnaLWwV5UBbYbNxY0zEFLzn+frQbFp9NJaF/Em3
Du6o/uEPHtQjAU/zHbWqmMtHsnKcglCx2ZTRv0FG3aYZJm/x0M58rqMgasjfCPq7nbVAjmytDjlH
ivw8rwWs+P//sKTPgGh8OWoixmbz+PIsuChDb3/JRi13a+DJaHVK7YmEBpKFKjv9pwrIGce42dJy
EcbHDj4VF65HftA0uq/2giHJMxLJo4VWnXQH5Ef9f1YhX/XKHV/Menx0VQHhSacT8Un2TFgx4RgV
Ar/HoVyfKQwrkrHa6/+9Ac3tNRjzmywcfZGycpoGrPm6Yy57dIvWfoRfLVBSEKSJTeREj537fjNZ
Bvtw+t9dWqIPrLOtu6qFVSgct2yITGv8M620n9Nzp7dRZwBOaEaxnrL8rbxxWu401Hdr4ftJ19Fa
vbkNrcebkZ8GK3vH5iBDWYrm0SmXLl2y6WHKV2iVsrk204hupHdJQvObp6Ltp4OnDfLiDBrr5Q3K
b7aZAloOZcp2ob6nys0ugphFotMq6/QPNvaUVsWWCWS80yl+8oI9RSMnwsFZg5/rNG527M+SZN7K
8+50/cFbzOpZo5oYM9X8yuytPxeyO2JaMK//DubNy7RoEU17tKDi0HfhzbgNq/0ovGO2+E+Aj0u4
mWV7tW+7Fp9XZFMFTED/FDzyKKrYbbf68j+kQh/9+mm5nT4r99Gp225jpMOjFsijXOhY36r2krfe
nW1vw5XVPXsyc0M8WgutjTBIoBZEt/6THBEa0R+zfnpqOyT8fJzyi6ThU6caQWxuRT+zPf/a6l49
WTs3uoYvcXYJ9wINtB+bej22aqiv1RxYj5ZJqsy8r/fQ7u9C+ctFo6LlaciE9yRM0u+cbDy6AiaB
nlvIOBfgASnY6d+v+vevyErbodNdbpxxVYgHVrbf1bCfp+AhzwLnZbSdtM6b4V5aXPloCPLon8Tm
3/xEfe99b1Qk+vaugiQT1q9FZ97qNkuL/re0ewu6HEZ7BAXKvr8diyHDJ8eUt/fx3m76G3mgH3vV
1ZFj1PLeIVkdBZHsri1MY7IjC0n+oa2qQhWUdVeP14yUbeWmGaD/eBNBrsOw3jmCJ27WK0JNuf0i
AFqyAmZyvBqm0n/iloJyp2O1VJ/ZaElSi4hwnQorOw3gXWSpArw4U8Oc6JZ/NlurnjOh+XfoHh8n
6NQzASfLVS4Qm6DAKZ/sF+msBtWszU7qIJzk1PfENMNSarok/tuwO1hIhmG4nu1eR6TAbdTmZ8Ye
JEuuemI7+o8yK8T60K0H0+z/7DWVm3nRfEsNYMbrjeLbFttTl3M31oX+WzB7EoDuodiiN4zLn/fD
cGiUK0ogXpC7gDjKYtPIO08zF+Dlq1PzfC8gFKJ2zs+ts4GZO9+zuzlpVRvP9lKC7BXleZjcB78n
TxSEKM22bD4GQQH8Q9K28PX1oGbUHCLfq9jvindoyzqwH+hvoiISJnS39ApNUC1TEPzHwOKrBIMn
5jHsCe02u8U7tmz30ez0TrJrZBQHAWo4m5siW4LthSS2gvkPUY9j9rfUl75Mymzi924xzNYNsqQS
ROqWXLjp5p4KrWFJK7+KvncO6EOepEselll7pPLNXs1th6q3K8wPRtJ5Zt1fnUJeMnJmMEc8+2RT
TnUyTdo7fEZqI8I+lmhFT3lWRxp7KqKRYIp1Vnc30GK9tvPI0jQ+WmbKdZkhfakzz0zRJUtZnSnf
AFMUzV+jZ77a61+S/o6YYMou8TNzDQvjT7EMENWmeXRWrObLPGQJVdk1VIhK1OLHWCfXR+CmyNyn
X/Ziv8tVfJZr1GqVljSWIGyaikpEXH/G7EcE61NWqj+5tbS3JWNgmSQb0DDacz4+uHpG53GjdSDA
gThN+00RlGlBygL9U2AVoz8nHrbiKOVwBicR9y0WkaZ5n5Y1w2QEQJKXlYeApnYAWVFh79r2X63Z
/SXIsFsC2gNp16wxpJJfXO15rzxEswbqOzGImnPWH0KptVU0BjSXT2VNk2aunuFc1dUr2AT1Gj39
SmojWyAZoQEimctI/MEBrmIh3a/8dcPZ79y27mMFS5ADA/lUwgqtgHzxqc3qA3BeAqS2cC8lID8m
lIPJc9aUWeIOhA9PM6eMvuCaR6xtWMT2BvKZ0BKKRS0qQ0pbHlb9T2f7f4RG4URrMSvNRVcmNXMY
pb9eXGrsB7psyQ9FaW2tiWg192IgOeYBkiPBlprUviqSdFWr2M4z76tzabIAbzMjf2BBVAxcy7j9
DUbXSdBHEvO4c7msM3hVMVYUf9moNby8PuTkdcLT+d7ZXY+7E1zkFBRkR3r1KffWXw0pwMfVZYrt
uBq8jL8+ci+Bb44w6/KQt8udthvGoWm2n6zO6MgDb0TtFOWmA7ip7ah9Mhu1PJex69jLVZxyjQy8
QBNFymPThbYzq8fMUSe/uOk7WpS3M8JSr8j7cNdKoigrWgRyrQ5S0K8XtGfNXVDdHIhqYHSCmTGR
A6q9I+osEHpEn/oeT6hVXKehcau/1uYSb5NAErKN9WkQDkdndau90V62vr9bgvJUktI35hxPPXEv
RPI3zxN/YQhPTgaT+AiqQcqjZqsHvQvU2WpP/W4DokMwV/gMxslFaeT0qf+3I8YTbI5wTkcnrXMf
+MQW195SA2Rq152/jl+MKTrHMdyAMzmpiA/BZEF4pkt2q6YNxzrzXpgAiQLQ+z+d69aksMvxbLry
0VC/M90ooqLOnHDSmvvaDT59fbmJ3spH1RoVChxSWQsNJsVoHukdI7eJtNi8gU8Ce91bMsb9PbX9
Z9HTwmHvRXtUixOvipsVomRUwwUJZ9S4XrSJYji1q4WItGUjn2kU6KyKROMpf9HQZoakUv/exskJ
59xuTtIdylRCcSRKem9oWLwHh+98H7LLopz6jm+cLrS++q9fyTL1XEqVILBTprLgFPiQ2tVwq4Af
Doi9q4NNxGTYr1Z3sZR3d6svKbIOqMoQ906vtwTPtioKnJEGYFVapHErC4n9N6DPlfLILvUKF40L
GbwXnRGDiwGDo4/OxcmYQQXhpmLjdd2D56IAsNOX81bq8goVfwtfah44s/SDzRdkmruBt2z5ayKP
YmcbayI6zZ8GUjqu6mIKibu5mo4+nQCl+3AtjCnNO1qr3Gx1k2n4zry+u+0+oHgKwXgH7xra/kYz
0EYs81JA2LCatvAiog2xmxCaDcrVwQbFLZLqsPc0hNTziIEvn+cwMEhvHGxJUC25W4eMFBGwPtDY
XOxW7PXTfTPxEmS24CglEjZWO+yBq7UzVwlL/baMRkqfTNjn1VH6giy8zIGPrpOt7OY4I33q4Ge6
H7Vl6V6Row75f9q4rNdsY2zPOZDiYTFJSKesKCoyn1LAPbEHWqTz6l0vuY2laRy4ARUhlfDZpZw+
ENI+eJb77jj5b8cJ+ofAbzHh8OAwL8cGqd20OD3pWvGhQ/yGcIHftCuV0ZgzvtoOSdC56zxV89fM
YYV/UX6RD5yHbZGHBWripC/nP2Ix+2izVu5YdaM9jP21zIEzqqCkBUQ8twQis+ItM4h1GS5jSeCt
i9e3vCUny/G3Rzi/ZeFwWrOHvSG6yG3glG13J+NYqD0Egi/jappEUtl/rZkBgxk5i4t9uhhWCctV
c8lykRBzp4zioHLtBxcD2uvMuO984qdz7V6yBh+RFZIAmv/mr32hk31Nif8YYkoQkFrzZbHCLUIK
vqLSjIHtgsgwPlxe0dTEEGIibOZAgjJh5kCSvdJRDHfKVwuNgLzfCTOLcP1h4H7biJyh5Go6tRiG
oqmqvrWuoARLK+9o1P5So7leN3fhEwrkeajHu3bmQB0bQrX3L6qrtNR3Pcmy/sf35BtP/gvsfpMY
DVOFyAp0Y4tuP0qqDcySOa1FSFvYFbrvbfpcmLAOPpskuCTXKBomC5t/1GXlo+vPxK72PR1ReSsS
qHiLQFSLrzJrjftqD1BFD6/9ngMKaSJZLefRqJeLRSXKqyDgkkJsPofN/xrNKSlGCrP06W9BYXDa
sMVgYuYkDl4QsNMinCHSXXvXDmtR3pGJSPB5XtfhWBfwrUq5UTFSduCPbUXuDeO+4/fg+cThV+1a
32kCknKqILGlB1nZ9ydywP8Sn/uhL+ucZHRNaFItiakjD198ZR4XkEU0wtMdZoyMyFFybN23SXGR
2xu9K36grjP5y1YzaG/O/Nu0uzEOLP1pcRojtHntfZfnwWMoKDpmCHTJv5E+ueiVSU6eB5TZeLfY
U4t5Sde6eDe4cMuqO28bs5aNmYHpPTHripD8ZgobR4eqR0LaZxpPpCZBVfWmv9e2UzkaI9FIDSaQ
jHOR2a8ohy5RmNIjd/LvdjxqxxLK9PYi2NzmLR3QsTUGT3Z+0+Q35AVp1ecNE2qy5U/vEVqO0nud
zRzUeIdwdSrMMQuzuK4hSh2yGoZrGa6yzQOWnaZO1qb601AUHHaGZqAk9tNl0d0YvssMK7d4sq01
v1PmPZREme4CyG/KLID8djyzMVEHtMz4M3rvKxOjA5jBYeoQthtrOn9YIZ+kmf9uiKU8mdqfguij
OR7mxkj0UXCzrlPsufZxmue3fpDVARic0Ysw8W3E/oDkoMdrJl9o1GzSMi+jUnJ920EhQs26PSy+
e3aX20TdBOOFGVizDcgTGt5IGWet55vaolYfsLtkfWxX0+smZv1geMbRtnQtbQJFdAOPAwqIo9zX
lagcmzdAWilkW31yp4Ozl38nBwPzYHgHe5iNmLYQRFY775JRUzg1TNMJbbiKt4qjoNtdrHCU4pYB
ExIx3uJcZV7Ga48Lkzv4flxztPOVkwaTaaWr2LqYOKULTALAZ13G9FwXB0nmvxJU4Nx6f/Zs+qsX
wbPeuVvadCaCdbmcrGx4x/IDEGZ5Y3xT9EXBdrB2rBpeNZ59zXMIj8b2DRhRo7MKt1ZOL5PDYWoJ
y4laa/psAnqdVzi0EoWb632Ldgw+dA8R01S2ZajItPCzSUVZKx2E6bkXmY7EoUTCd+aBqZXQL6RQ
u5AEmWQLoiwvw4AQroII2pFy1UOtXdypys61VQbEYCPXckDFpwmHmEuIfeZOYbkaeejrWZE0TQk5
IECYkSjZ7XxY+IqxsQeJkH6RuuRURyhUz6orm9DHgx1h6nvsPGQmw+KS82zvjGgd5e4IRuf1LS8I
Bg/aYk5aTtYCYWDS9utXMJrUu1WBPJTBD4NWcWhX7xHIP5xo66TXjrqpqmxxtfnG48ihfPBh0gGH
taR35jMf97WovSVyVPbkrzQBNlKP0UQ6cTElhOHjlMiWAnfujkBoiH0DV4mvrL+9D3axkd8bQXkR
AMFSsvEgJBn9QgMu1tDJ5UhKL8L8XTouUwdVL653Ih78t2zKo8S5GFaitqLJxSk09890FjYjIpQ8
AOAoiVml6spC9qHzTNXy0yoCP4YQfSCo2D8YgxjOtoF6A/je9HkfZ9wpw/gmkGSnLCoobCoAPywz
ybiNWIqn8mhnKponFlXlk9iPSDpBobt+FZQNUkAVyGR0mxaCozvZGe5nutDu+Qb3I7EK6BSCXw6T
30mSfL/QPeeN6tSjmiUXXDrRorNDjrkJ5dN0BWex5qCG4kciOsRlghVEl/F3pkArBgHPU1MdzEWY
B+maMdpQorP3lWV/c4jC4LgQyEGIOh3abUp0zRaPw3Y3aFoQjXbBtjnVOUcaVqFcF/SbjEIklux/
ukk8UUE1cz5AnnjiA21fdSBM4IPsVPolCfh3K5emj9vXZo7cGXnOIyufNcfc45J1jquQM9DWN6DP
4oBZlX3fs+zEbOuUzAu6JDpxneaVXhksylHZGpdtXzjSL+gPffrmtC3qPH+PpVE00bjSZjF81abR
c/4DzXJATKAm7n25T0s09WK55PucVvrykhFMc1eU229rd7ZEak+GVnxunvXkiXkHhCzqNBsrSUES
n1FptUa822bkIDQ5mD6ar8H+U9P289Rr7i/kfdZF2+cXXb6XNtYIBNIhhCcSDzlDoWtZ6jOHxUNZ
cMUqgoULYw5tnUpUxJkOR4INYb/dr0pr7x2hg4huw1kZlRch0ikSwvHAyKo3KQs7YfItyAhmaxuQ
haTSZhDENnHEpH7frAVtnC3br5dT6rb+MwKVzsEgSzhSDTToggW71cdHNHEIvkg6Dh3C9LNi9uhl
oIwuGNdPKbqXgD95uNCSlM7WeJJ03YbFe1O2W5Ifu2gcSxNeYHrV8QHd4wA4wlaWyPuKX2WPBMOx
JysVho5FEs0o9Y2J6i18Tdpl64c1Qnf13IFGJ8PyvSOJTYqWZqNWiMs4qOOi1P5gYtkmCoZZ2JbP
0D/0bfojPasZr5j0y1vX569S9m7iaeuUrAaFrRhDY90gHcbwaInYalQPg5nFoOYv29Ral2b6qmiv
ujNkaIhMpnu2nsYV2WAggiEBC7jfC6oqeic/u8pEaSXGWHf7/FzS0dow04ZLNXz0avxtyyYl25K3
o61U6o/ywcs7jfFgO3Gm9oexVO/ZXBjHTqu/IXLzMxizFVo5MsuZNpNOmlqyO6p8UZ57RmaLBzvQ
i3D3MGl9KKImzsqe/zhN9aMaizcmUCwMK7USDQ6TcnwNROckzUoTQNDoP81iPgPziphtjmoa33sQ
U/VNkolK2yGfokNjgyftFErGE+ZsmVNyMCwgGbtdzWdH1b+6CkSoa7ohNmpw/kpqWVzuilcAWZVe
NofeLaeLN2zHzaAPhsHJOU4ieKyKJVI32Mr15jU1c8dJqnVyIs9Dl+RUKBfsxTsUDg0UJjOhbav9
qrfqaPmORQMTWHg2AzWxgEL36KqKZe8RAb5uEuYRoGfo1UHOe3cyJ/MdWR3pJPugJ4b1p5xL7WiV
L5tHD6pXrb+R9/3tberQBwfNkg1OUk5YQ1zzGUvztUeyHw47DZvbtCP/3ILtfpOv1XBvjXyxCiVL
VDR8R05pglJbWD6s5Xvdx/sJZi2sFwwfk8b4JxDVDh6X54wBJnSb7ThB7obSmJ4y5BGMz37s0FEW
AQr3wtEvuie+qD2+8/rGRsRrXNXs/DcWDcWa3C2uGgJATXpGQONE1mQhRlLgOpg4fFSfK33Y4y3T
rviYJfttMQJ8eSwdRT0I0KAsBXqbDtSHjpFTijsKRa/L/NqLUosX6gyOcwa/5rT0EXIlfNDbU1yd
FsGHoRoGCt5PXD9NuCS9X1kcHAjIlNR+yO/7PReambJ/Hw135U7uIXgNk03C4v+OvObKDpkhJOYZ
4bH+LDJ5zMkiCluU5t2pMgH3hkFT56q/AbO052xgQ/7U3OnG9qX0Xj8rX3wBxuhYrECLhbFhtBP3
SOp+kVNqHTtZfZpWh4tTrd+zI6i4G9DxylH9VkJz7/zqYPEaVjg9E7EqwiDFfgnGyUR3UryBNBLP
19waYkpcSRJ4/oA1hYzd4XGHhh2Mtb4QJWSEqvZ6vkft4unD/KY19LT1dhYt2kzVGxFSoWwtGm7N
Z3RWNPKo/GvRF/toipx4de7XSGB2g93TAbTFRKqF/lQ7c5aOlKV6wdZ8lvjhTPxb88bmMlsVMx8B
C7cO1GgQxiOx8g2iTKGSzRqv2lQ8UBr8x0aUzx7HFOk7aATb7e+S6RKbGVfoBqX1VnhT9UCZMWRM
bkqTrKKgBWiqlqjGcRgrZ07lSMmgnOdTa6EdQ6ny0lAgl2qL9UayCd0qoNVcO5Gq2XJZdABJ1PIm
tfFDawRlqTsBpdsGBLg07Uuu8ZrOxnoVxrkfccTuzpTas4mWz7X+jjuBBYTjP/kZqiFpUVAjKQSb
LZP+mB2Ebg6YThFbuLEhW+qGhMAfqZdvNJRctrqZj45JLZNXaQZn3A3trufy0S9twv5RJE2w45dM
OveTp3Q+NfpWMRvRapQNRJst5OLSBKuivcu+ioqoNWzj5q0JqDyvu/u8dJWWtraHTbbv7sfK2J/N
jkK+Vo954Kun2l9eJqwLVFT93mbVv/QulshNfeBk6O7QlP52ZTytRnZdRXZt5fqSd2iL3CF7gd5g
8TO/yhX8vXaYt+evYaQkkA4ccafeZ0NnmTd5xouSbWDK6dTytzX0ypGm25kw3WmuqxizJtcr2y7n
9fYz0J+jm5V1R2UUZIf8pOAa7HzkF7YVkQuzkf0VshwvS8UnFez4JmsJa1DqorkzGsKI//2Dj5iO
wjJP8o3SItXmfzq/us18xV9LBM3BLm+FkGaQarbvUR/MjCwGOEh5W+egMhdHHvd+5Juv20NtsfMj
BSQ051taaPekwyVPt5iX6Y9Y6EQkOvOzUj8rIEC45LpxHdXGZeoVTojY+Hu15v/KloXH2hCdir9b
PiIMWAA+G9t9rwIW7toYwuXWVjs31qcoLJ8kiexkDNBMjshBFcFh+40psK4I+xyNg68TdYe80bki
2UjKxS6OJmILe/eqBFmrivzdfZUzXa3KZx3PhU5FFBBwPleppdYRHHjRjz0h1VTPk/+BKiDcFyBE
XtLF5p5DT6PFGg2NPnsxomz/WCMX6vfJTkZp/UywDYFhfa+sluGukw26GM2DAiOFrpiZ8ff8NPc6
UBdiIFYuq4hAqkDpVy4MaTmhvzqI0MVvy8p/2xqHWjW8kZ+yR5o5q1Cf21+ZRvtVqVlse8pEb+8b
LPe9Ont69TMVWXNuO/HFZvfb373yhGR2DtFyPI+BPxwkQHapG3ZE9+utYxlgaP7a7BnbBCe606y/
6Fz7cc2fwpn+8pkbsVcBh1e05Hz2aJnNNctYtkYZd/14CNbKeWpsQfvZTkE8Zqq9P0Ap4a8baVbj
D/rpeJAXlhO8BRxXsryt20i0TO2/akWDM/VnnDuKc+BGKbijPIG+ffg9ILNjsherYUvmlQeP3tNF
Bw0sHGWnhAir21HZ4MevB/tqOYwFduNSiAY4lLLjfmaUQ9Td9FmKfE1QBwKBOMQDZCv7NeMdERh5
5afwv9w02HXHZUtwInbxSG05wRkZZKJGiHC18NEOZhkTGxjbt6qXeWOzCgr7hS7Y5uwb65vyC5ru
6u4MntbElJx36TCDnntuOmabe5WQWxegnnhGrJUYhoFSbjzo+tJf8czDjql4L1BTew0KsmHcZTST
+9Y5RfOrpHuvwNh8RmxB+UkD90b9ppERbb1lxXFniY905l1zpXmtrOyRFhgfzcBOigK2jJMmeerp
/rAQCgASBJYLEAaRG3lLd29YQAXMRLRImcW1xueTWPO3SWzlTUHX4ngy6jjvAOHdfmMTMornwTUP
MLtZOg84FyZGxlKntrvyx4PdUb5QmzXMv/PWFwuxF+i8LQthsz4bJ3gPfBN7oeLAfRHS7iLHb044
0MnniMjgoL8rd34o9vOC5SNjuwh0rz0ZrftiFl2AFMMAVGX4GKnB4V2d+++BFX8r3yddLsngbxIW
lwcx5zjRZ4bT2UfOQflARCBN0hY2F0DAmp4Z6Psz+sYyatRjz2cuVR3I+rIbDYlGHWF7FcNn69n8
7zgNYNJIjoSXizAgAwtMBb+jz8Y2btYTyAhKOzdncVZvLfLJzsnqZ9k1x8WZVKLJjMmn908rAACL
fMCohm2dI60+qOaz33kqq8z8yB2rPQc3bPAGo7hyw9mxUHI3Vr4FQ4r9qjd1AL3uGqCMCpGgWrFP
+xHL7hB7OPZjPveTf6tEs/u5jIq9vZtHx4xgwkMlyfiZWKWirgVpAwcs1rqJfJVzIXX8Tp7HZ4CB
xOG8c541Jf4GkjvWX++FmyMN0gHKJ5QtZbW7jM/rnzaj4zVoVR/ZHWz+aL8hvECz6an6CnhTRdLq
eMnaoYsmiLl2AidfXFrmA0f8qaz95sPXT/OyYQRH00qG+0DlM6wRCgFxRUceD9Y28KtrAWpH4TeL
NG3mrfOkgvJtuemTbWxlptZhgjugjnoKaDt9chsLJrvZr27t342rFnW6011chzDXTAz/NcGy085M
VlHh7e2lpQS4zQWQcKB95UQSHQZs0GEQzEdckUDPM03XTp496yYhGgbRAus2aMz/XgkalN1CTQwG
iD4joyhgiKCpFl6T9srcCvegVqdlI2uhAEOTuY+Yead4x2u/V3cKqGEkhpjwmhEfLJ3gWgauieWk
Rep+2JiBKUSON4rI8FrWvGWz6d+prIe7oBlzdeQrApyL4eYubcEY+okm8Y4dZn6eG/+8qXFkq6O+
tOqe+qFwY00waueT+emaDXjos6+omWPEcVJOuVDOZFUpS4/Xtd/TmwTO3/xf3MfdCZtUKK3BgqYL
5GW/dSlPDMFG7qynksrfedt+WOWacHd5atlONG1c7wKxXVqq1JNh3hJbsoPM9NQmLXfwhCvqvM3G
fTD2Q1rP4tUa3KtFd9K9XFoP58ByK34cT21VEBmnbRTV32hIHdwjn6xnVdDuCxFUpygDpsihFdam
qBWFYeIKi55Fu+VVWOss8Zf1aM/Lt65ahJh916Fhch+AHJk3wQzidjXiBD57v9sh2nYKHlPGYLQT
E++5W1nH/Vcj9M8FR9ALbfD+Ya2/i6BpH4gouKdHfm2WR6CK+a53gZAIAcQktTZYbAB1EN+cOyzu
6eB4Nph58U6lHMJN8bEQXoPEdqTcHIttghzzPwg1B8CDrj9nzQ7uZOVxII1fWhVQNt/Sl5z1KDh1
LUbX/JRj/CmrUl7sFqy00Q3ypWmY3Opb+Mf8o8qxTZGGaFwS/KXGj8LJUKRY6Kln+SlqmJ6RM3p3
eYQp0yIDC6N1zrt0HG6qRne3ECwAVquxS8xhex193WWXYC6pBXtA1jdRgYnBbB3UOPMIlIiBK8+d
jlSQ/TXLC2K0CD8hKaqYdIKpehBJH8uOTcHejGIvXfQm4gYqWZ9zHATNjy0CL0LJ9al11H1mu5E6
QgtYiPNXnLMoy5uGllcn7kt9TnB5UfobL4RvpznyVL+AaDC8UT84JYaBzD9DvKXNTby/QXRMxfJk
dBr+QN1COJIH3tnqnqk5Cb3pUHuI0NBefAb1rNGEMNh4F/VYzCjTdcu4KYErur3OeD2s1Fr/a2rw
X1O96Dm1DAOP8zpQEl7rVv5Uuzr4w0OjVdsBKO5OR/gSGoHWxyWC2LQdn3tfbKB/ZRkamXvGypyl
mCbCjKj6Y2c4KZ4U92jveQJBY8dWqwMAUCDn3O5uV/0fc2eyHDmTXelXaeu1UI150EKLQMwDGcGZ
uYElmUnMM+Bw4On1Afyr1PWXWmUy06I3YUkySQYjAPfr957znVycyTeZg5AJEU0w0hMqXKEnHHpl
O+ZKvtHJqlhH0lkRV75hcobEQ3xAI5kNsl25IX/6YlNw7nDBDSG8vjE+xll34nrj7RFTtnWOjqK2
p9pSXzTajDBoQiQ+VIMC79gZJ9uLZ1MZsYRsPa+caGvQbyYT9iY7cRkaHTk75UNFEwoJcHTJg8hb
h5zaE72ijSHvO4JEtspsIqGhD4FZOspeEdoPMfla/DjQfA/5Zjrf9PTLXAMLxWGlpcrKpCLuQnqO
R6lWDwAldwInKQte451k2V01reN4alQdVmrnnXK6Rn1yrlM8G3aWlmcbmNilRtq6akZxp1S9RSy2
iTPb7i4V3retk1x15apZEVwWlT6b0bp7g9ppNVVKyIHRVbG4ge2yZDXyM1xvm2ltcS3VAalWE4VX
TL6EIpclKj/P2bSzsS8eqZoiVHFIkzLrUXLBGXICqhXpqDetsLtv66a9L1LB3pUx+6SD59V49uGV
2SdHMRQaMeTMzuJeo3Zs8s1yIuMtR+w4PKGydJBy5gz7abo8LbpQrWDp0hLF3AEqRJcSeacIJb0f
ohBngE9Lb/lvVIfpCRWwC9TX1p/n3tVMRuuSgctwanHUQRfGrhg8I08CFQWIqcU8RVMQ2gOvIpVZ
TJbslCasz174VDbuXLmID1kkvqm4O5U698a+1d7QYOs02SL2y1xr/OWFMKyBluuEFBDpK0QXBOsp
sma7lxfA+ZsJgdShQfH63BbY7KaKLBZLsRmrY7MMI+gGEVLe52hIOA9M6oMQxYPXh/m9rgh/+c2a
VeKyaFpxDsrEZedIsWWKqHgS3k/UzBSesmzh1vEZ6uaYvFc8vhHfouH/oWpmPFN7xmtTEhg8Ch3L
dQIFdnnH7LiUR9gZV0sOI+FLSFKjMDN9qsTwMiCBAHJqhFu8jvlq1Doa3+h87x2tNu+xszfrYKTT
v8IcjdJRQ08pYI/7em19pgtKKTc788mmZJ5buVQ6VPM4izGX0Szt/W8NN00NGKXbxeO7PBQTTZ6o
M3Za31wnZimP0tu1kqHzkBTKHj7eQQXS+lAyBPYBeTLDVLAF24VzWb6/z5AIeIbzYkk8iyE6JEPJ
dgR1rQQt9s1Cr3JIDd0OpYSq6Aa75a8VFmlxCDT5NbrEfDiK5BkzZ7PJohSR6ULaUgVGzIBO+p62
bkhNmlnrhPbXnnrqd1FSQxQB2jU0OeMuVOB+hq6VnAeRPQ1tNWBi9VocdhhxiMlVt9w8BhtYi2mu
qZ9YI9/NVlUPlkREhQzEe2qLQzPb7Howdws7loikcpP2YUCBBDSRJk21qnJnRDydXjS1lWsT88PJ
LEkwz0cZ+HHH+jigh1NEaf2SmYHTjf5ub0dPY86ulGEUXmta8XsqpvBUzb5GDDhwI6YxQSMayQsI
QEJBq/gOlSLq0whypj1l6cNgEn2caMEpm5xHbTFRtnl9X/BR26DKLYNCvaHD8h3Vaj6I/65mtUJ0
KzRpILPirUtsxi0y7qY3mVDx5cO1iET1PBa8slUlw0tavNEWHi7DDFfJ9CJABttf5eC8q4bJCaaX
Ve733wyRVsvPVTCO16SmzG6mENNNPp6wu7e3xqRYXIhEWmT3SPVKlLVZHm7NArEVS499yqdfCp/f
jLglMehydSHheHQgAayjyCtf9LJcB4Eor7qelhAgczakTjiEJSezxR2fKho7xthm5e4VJUQyO0+6
9dkZI4ZhvELNZJyBr35hX8UCOZUdJRctS4Tm56TAjmt23/iEXK0560wW/Fjkyrrp1J90m/LjGBkS
OG31vKAQnTE2D4xKzLsmqCf2LueqWAXrAAFQp5HckaCgeTOOEfLHNjExhg0aLVOh0g1/b3rJ+THp
37MZwTCgTFzFYzpsswxkGj64Y+oAYC09L9uaGui20Iwa3wy95GgVlMQdC/DVYF48e6CXFxVpwqaq
EkKXAgfJJ76GxZbYRDAODPrNfskNuHfHQexR4uYck2eloJmP55ZeVTT7K8LgZGmGcz/M/jwggtE2
MHA7D46ib9SMGPrlLQmiFsN6Slee/4c3hMHtnaJE3rbQe/6VrDVpV5cCp/i2bwImyeNwLEk1Wy1U
LQo7b1UMQ/GgJI2zLVp0ef/x3aGqfoA7cO6bnrEHh+dsnxnRT6TmhxTbeyzLZmfShdzIUgPcCLbv
jk9sU68+LWC5egbDFjENm7w4xKr1UkbdFk5T9d6YKOyzZcfMc5QR3TSvG9GjLPRm5UHBWRZEDJWg
L4psa7cZ0oGK4w8AWQ7JpUvPCoPnIEMCUeEakhtS50I9L5ttGZufVh8JSB7JcO7mh17FAwU3T9sn
7T2jkTOb9Ly+//Uhd98dvVTvq6F8GOglUC/xJdMOPqvBzI7LR5ORFBTvQ7/t95wIxjcjcBvc1h1y
hIqLwBpN40Ep2k3dNeJH0VHjIiY0LmGZx2c0DHxB0NCwEK1R97x0GhIEV45vln6yReQdCqcP/CnM
k7esdxjV2goni8bWaErMMKVMfIrANd5jpz4L9U3WQfwbog06Do0W9Tc1qC2t8hAFv0M1wmxBZAwi
u/JFUaD9IUV5p8dL0hSumlqGWy1FBWAiNVwYMh0CgZVGZ92w6/6sz7wTa9Re0jw3Lk38siy0QeBl
J0S/b06TqD5rincvq4AnUYQEo1fWA1FxK1JTN8KI2PSHurggKrtBj1TWphHyx2mteadowY8BC8gR
x2OwL7Jw2izoBBEOVzmb3JJkrA6j4kTPxeg9jOAS78Zai5/7WKPL5iSgF+cvGrMfzmJH72RNqT6x
cHeWkpxc1OaXUqakoWu4+ieSzXeKUEdwdRqKWgfAcZc1cjckQ3prKxbj1qSjO7LTHZLRepAtpQLp
6BAAwnDGq2Q7JCJw8wJaBHEt7uMGq7yioTeYCblToZ6+N/zaFR7KdoZVGP2UjqciDRVXtLb9fnPw
S5Ucinmv/RTIRFY4uLZLxDRF/5zQdETlJpWTjHCsoP1tz6E5Nec4vSzriRIWcq8kjoljxVMPClXI
KudG2S8oxWn0pgN9Cg4OPSNGJ63jD3AGN4cV61xjGgTm3bgHVU3rzTA40FGwnW/CspGXOvtaKpyc
fY3jK9wnfegc4ja09PS9v5epM15Lt3oRpuXRv2U1ikyMgQg+CHJKtIcKTvadqyfmQ8LsdbIroMGq
OVKWhjrNmv5AtC7Tms4I8DKMDr3HMThwUTZ+7wWZH2MwWTM8Pqooqu67oGQuPtdczJLc2/dTQFSo
oPcR1d5wwup1RBw4i+3AurRVdVSIst8UqFyPdmS+BEqQ7bSYuSPagHAPb/GpQmm/99om2bPF0ngC
ZsRrOX8TUOQrjOcZh1rebAUjWp4GCEtY/vERo6Vq8k8TGkHX9uVT2KgXJIA2PSCbjyjgfQVn/FMx
cLZSEhObW9WeicCr73G9cWbgdmAtGd/weJff24KDq6oXCoc17O5bugXauSrt9aCrzXnhxvRW9QfS
p1g2QENP1JU5hLmfDaiYmfAzvrFqOnsVEOnI/GwZCXBbbcRsIkyZCBmdYd5EWIEtyK0DMp+7JIsq
f8HIaCIxr6GIUL2i9EPr/gVQhLuDfwxWtMM1Daaise6Xp6LRZK92At8ay2qgbKIeYy7tJNRnrToS
TcbsNm/be1w41qM3PEM62E1ZEv0Ms1L4qanRn4xtb5uqzFPg1+wWFHEv4nzbp8Z1CSVwZkCohj+y
xoC9mjDtoYT748iCfUZgAC2ZmzvSOSQloSTLqm9F1Mp16Bw0lEh4KWNQPPMhq0UhuLFaysnl3FYJ
XfcRSyAcn09qiKnCTZsRcjmAeMX8EH+pIa009P9bmVPSovEz9riQUbbP5jMRDOYhGQR+KMdGflh3
ciNshtFi4Q5oSXYYUlYKNGfxpjW9hHMJJbI9e40hDTDQqOVHqyJqKVLdB28OtLoIoJx8/1PBGUL/
pVlrZW29GC74Zi+JrT0KB+tFuBFzV734UbROei5AWLEaEUbfF7ax1pB9PVgYlk5BXH9KE+/TQlYd
G3Qs6tiJlV66zuPYdt66ab7IrcCSqmc8VDpjwshkxdP7gSGOQEuL0W/rkhV+UILgyYI4dN+w9tQz
1xk5Kv9V0HcpB9X75sXz+lCiIwaJMa0njmVuRypE5FpUOkOAkmg5ElSuox60+E6ZOiSmg9QeisCk
k5rWH1U9Kozh4XJYKryzhi1nWSuXVZPVsyIqjpHwCYxa6XMQhNM4UAi6JY2D5VllWnRC1Buuu8rq
95YDK2lQDA/Wlb5XtfBL0DbeZmPOcHVhcA9nhCj53kPOsxs9m1yxLn7KuzMVffXWmTn1T2PHTwBB
nO91x+QCmL+zm60e8RS2W7f0TJ/b1tk2blsciT3ndrKNRxMcSt1BsHei5hNX5llTmZXHGLnvh8D9
wnSm04izv4o0mK6tLV6n2Oy3moxoDQRm8FQSgyIiezchZPFRRvf3ZafsJRi9/SSZhDI7wumZxead
HnIgy6MAqXYPSm4u4JUOcPCyN4Sqy25hdWtu3eku1CcGiaxkg8PVLaJxV9QUVaON6dmK6PgWhX0Q
CGTOpid/hKApT441uSfWyBQCDDOvjDX2sWI9C/JpeGp1DqluZr6wbCW/4qy/mXnuog0Jj0zWxnVF
V38/Vlpz53LZrtKG0Zkse2e97PbzkJs223henvPYPRaurK5aU9Ob1qgLFh6xocjkMHXqYdnMrNk+
3ZgqtzH5AjpA5ZkWvHx2rMN3uM7iEsXewAviuJs4bB5KbdB5l13vaGXDzcwIhJ4B9HWl39pBwQRg
i2Osz0iE6QyypN+gPs2fxmCcAEVQQWUc/6zZ8A7hyGCyKACAQFx80PoqOXLDoIuaemp0A0KypYrm
9h9fSLPA2pN9QFuyjq7B3FIYs+ALuZi1xXD9SXvV2DZDaWUQiOPwYuHU9Z3cdY8cKX8K5DaMxlm7
FCMFKl8FqP3mqiIq3KMdg10YNOdmFMkjfrgO3kzozmYxlpPWjtZFDyuAen+kgUywbKFmh0i2pD/0
WXDpPeRFtZtW1y5kJKuzaXS+rFpjjfvzDW2l8Zpi2fYto/6aECAcMrSB7Fuhy0kuWi/g4txTmP5C
lT9MCdZI9sdwZ5mNeakKQZnDNANLgnYxqyBCLie3ainHvVITxjCz2u6jJr+vgim8gCbxtn2UEocw
7fFi0QNqaA3C+UHJNEfRQNuJZrcCB2tQV0xVEmjndf1sp2NCE85zboqWHHlhoFH0eFmXT41B/2xB
p/GtXIOk73BCbr34Ry0IgMyz154R553SWj9Sm75glbDuF9oj2sDh2RIA4speh9K3LCS0rO/yjq6w
Wlr2U5qolzjS8FwWVgKsdsgP/1Lx42N6l9oq8uqaej8nbg6D9fZfVD0qHPo/Ftu9eV9aWM+V7Ei0
GNIgM3yRoUUzYlrXlEESc2EMFBRFdf0F+iee4gNqlz0d6B+qN6tYG3NftyMEzNpdRQa9hwFGeW20
L6BaGU5GOPpQjF9JEnhETLnBMsV2kOiPg/Q+Kt3eFCWwn6msFD8NrWtbdWcdugeNdZ6FmewzDJxh
KeDVOVa+Ypz4iWzomWgPXvIZJ+4W1oGk6Zl+YyKiTYeHqO9Wnso+nATNIyc9gESMcrEsd17JxABL
eoUGp4k7OiEk1+KfRoM8BClW8wjMN/hSzWXcWBuMlaZpFZq5tgk1lObIKRVDBdLv8poC4d0XzT8J
gDH+TFSFWuV4pqZ5lgtuVXf+BIBFFGKKLikbdC1Mm0RqU99SnspSnAzHFic0SQ+IQw2mnKF4lmCY
sgn2y5xhcE4LrBIOzZJV7RAREXCiQWTEwJ0bRx68zvSI6rWw/aEkONKK+TUwjXmkGiKtRATxNmpV
671xYN64jUJCwYQFKfLMfxZx9I9/IlBSMh9VouN0XXP/FB83sG7KPHV5Q+dD9SRNVfqjQlgPDmBG
/2XR+ctBWnHaGj0kAmBLDZLT//5f/+evaWj/WcTWn4OWNM8zcSLZrsWvcVDW/j1GOGK2zKLAhDVq
8PH3LEYM8RpK6JkH+o1TWgoUHFHEUpIWtg4MTNMWw8LItetfE4Yo6H5x8U+ouv8Ao56fmG1TnpmG
B4x6+fr/xTeevFFXCtYc5K45OK9cO5dzUwTLaj2jSx9LLfvsNRr1ShHjTW0SGkhI2Wc5AJJXB8fm
f/1K2eYcqPQnyq9pc3e5mGN41/4hojYqC7sNWFsQR7qrstwtuFLyL/Sxq9YMaQZAUH07pwyr751b
faqeIx5bvNEH9FrFlilzXoa0zVR2pk7PsqMStXj6PEqhSSL4tGBf0PDQLl4t/Cyz+gbVNAK1SfVe
oiID2ctIJ1Ta6Qrh9Hfc2umxlu7jUj93OQ32JVbM/rEcJ5aS+7tpbSksTXSA8LVo9l0Spcl+uTOW
7gtww5aQGW6PKYw+vtHR31jTmL7HLo6V5uZ03juv7UPWEXVVasFAkszJLTr+lDg2n7D/3i9QD4an
2U1339TNdykJ0aUDaVBpT+HAIT7rhuGwRJBIzfqgp8pgZG4oxkV6LaupPQQFfJLAFcg76q06F1D6
/FDqY+ur30kzIjIOCCStlUOOyKaSHaFgjQS63LQYgfoYMyXyP/lpFl+t4XS/B9AHK1iTTMS9PD5h
vOvuBf62lc1JHPZheRgTK3/lRTexz8Wp2j0sfwpwTiYNgX60ddYLzSIxJI4wm8SGVZ3czmPIJYKv
LCA7mNlteSgU9gbwKvWDmqlEpwnLBmHrQKgyNUaLMnmvCT353RmajwGWid2I280kfnUj3SG/NF7z
YGf1+NMcaTISPOG9BpIJd9jk8mlADUMrsOhuI+43SeKNQSQae1gzvoUjCzwzjHSrTmivOHcXtxGT
Fcu1Mf7Q3IK2OMFGxlTvo1S1Hlvub53OLHkAPZOAOeKgd9B1lc5wNkavu5itezIyQJ1O+NDnirw6
XSbnplL3jbjtut5cc8sBddJK35vx/gvSESTo92XDhHKrzRCUOVvsXNuIQFRbIlSOvB9pGZO3oH16
lVZxu87wtXLIidU1hiMGH7Zd3ryDST+lmGsP1R6Hg9kkd4XVNreY+VzjoYgyRstcI+LmUomMrad3
lB2l2+gYuZvPGhfNs6D5f/e3j7ocV9tElwvUpuddEQMQ/yKk8+K2PTeG7tIv1qgW5l+izmrPZCg7
LtTxlrbqsBmy8reNkAOYUBzSXDQelsPwQKTNkQMZgRJA4FEVMuVt1MxEJU9jSJ+KdcykbxcY5HLC
LRkOUT1Bcu2tiVMacsXvxXWiGbRxVAo6A9/P6EaobZTwjGaZ4jIaMm5AxsPcn0jorIng1iIQr1YF
gyM1m2uQMNAbEv1XrqvuY4Shb191Jgfp0NstHdpcBOxenvarTqwnYn3MuzDhQS3jV1B98GLwDYza
qD4EioAspfUwQ7QmRNFRxWfSaS807eW1GaAeoCwBqq4xaHGNrj05RTfClXBIsI6DefiXTseFpDeZ
zh9cZKd2+jvEN55fRrXLX9Kt8GK7p6WuDKA7GJV1Lr2hP6iKeukSN7+y6+QQ/vFxaRCatjQYQwB6
ZLf2atY9RGErfMVGZzSZw032YXlZHtoZhxsShoOeJ9MPqp3Hj3bh57ktHuWYOMTPIGnTHADwSo4o
zaDhuWMq85X3Du7jStEPmru1iJZhvk3ujjuBnFq2ZTRA6mGQ7s4WzNdUJWm3y7PPJxXzQZnvl48K
9y4NPD+Z98xAHBLUBDsoy/LF1YMjjAb9u9E9DQHkxAaY1EQK11E4QwZdlWQ1177LDEnTTVG1bWOB
WVgq6xxqQ9e7VHNzHYNbmLE8WJ9r1DE6xDi9+y7QXVfZebzbzNdRbBlk7sLYOMULkzRyb6qVmEfb
xFrWeF2yr4j8tRVCHUG6TCxbIBwKo7mgxW1wJmK7lwQWrr3RHndsjjAezfTOxE/oG6H1E7wp42gM
zXfj5PycsImcGhXXwKgnzkXnHrkYGtAQXQVsMY4gFzJmiyerAU2YSBq1WVDR4zabYt9ZaYsIASO9
3obVOUqtFlpwP+6zTMKVxoWPDoHeAdd18lCUDrwZN+Notxyac7Ka4sxQrklnTNi5qJ8qhzVtanps
eVIWdLrDXWpJ7oS6w82HA3RO/zMeVc04wqWtd7VjFfgBjdPYl+OPwiSJaZQ9nUWpbjCow38W6U+a
HO6Gg7Kyy6r0xRoCfeOmHsBBtMQEWSNiLSZFP3FwhBs0QHAdEm0f67W+b/Hgmrhkz4Bs0h3s03Yb
VpV7MziVrsJ6+DRodcA00roNwDc0zxmCrwDiwU0n4Gsrsrw+e+BBvkfKCE3StcfgCfxy9qmMDSbj
UtIfnX9pC3RijQVKPXtV/6bbA5wJC+5KlxjiVahv2IbuvvviOB5drqLfmXwahXhCTtr9VJLpDh1h
UU2qr9ZFQ3DxvEgYNaGiZly07904UozMWorGaXdWQaPBqlRiLiZp+wYS1De7Nx7GfVLL4EGv8sqv
QuiL+7G275dn1fN301pPV8zh020TKs2Z4rY8oTnhTx7UT8fM3GNrDN6JJuC6xFC/dXvRn0QMM9IR
jFmDHsWG3cw+MCsHuywmuKThE6JsbJ35zRwNsSNRUPiuF8xK0QgznNj3Vhx/5OOAx77Vb+NyOkUJ
jfBonhPqmeh2eT30iFTeg9SKX1WjPYwIYDfFoGknxaTBOJBSgSGDiWKemOKolVCQ1Hr4ObEUAgjA
yKfjEcr8CaZbOyIWq7X2tsyOzSI6ZC5MKaZye3WhERpE5/pdA+tK82riHgfzKxPppdMn9nnCRGaJ
IoYWTDo+gEE0MfOUrIUwcoh1lSMot0P+TfjGRkg6EJXwlm4HSs8Q9QXaT8aOKr3qqC+eFYpVoEsy
uh8zt8FPZjLZnQfnE45d5onngRtz9p9iPbXHFC+t9yqzVLzTe4toujjRkz5Dy4xSPlsq6VewNWix
YN+71fZOUb5CTUUJXlCQEoXiMAA0+uOklsNe6+LqeyicZC/AFREpzIBBKI+QaQutOHYLxjzPy3Vt
jdEVfQHytmYWzbPeHcSMiC200wDfwZ/mKXxeSgwXfQaBbV5M+vmp9V63s7XsVcFCd+wtuCAR/ZnG
Ucon3WqPS1xDDmNvmUVoBg1He7KhppFmgHRRDBBz5wl16oTGLoXvsDXV9H1WDGyp0phKNfCzFqJ4
1XNlqX19/q8PE/p8rPr7s4RlaKqGItfUbE37c5Zs0dSV18mkRkpVrgdeg7txfkjda9oyY6rNsUIx
yYOjVTzYzh8fLp8LO4JRVQ/vRYP5+oJk6GiENWQ9pcg4EhgqvAvLMm7fDxUjlXJg1rb8Cf/zgeD/
edT3p/zXz7Iamxjhy7/9PzPD/38MBDc5yP/tiP0PgeDn312X/Sx+/V2G+Pwt34nguvsX5rJk9mo2
aSTg0/8aCK6rf6Hloeqe5WiWYegqV8wfgeCW+xdqVs6cjk7ctUqKwd8CwS3rL/wM13LQp5o2jmft
vxMIbgDy/vvrUsVhauHSNlwaMAZP5U8ZxyoHxlEj5WYtiPWOir46NUqGUV3P5EYxOjBGVhqeMB5y
fqmOk3fDJL2OXHAlWOyb0Q8AEPVAR6qHLghWWL6w/pDCXbSu4tvoE1yWd7TzhQsgIV6lHuOscOrt
DWAunfEnbjb0mPZRjZ7yKr9mWaa95LZ+b5KNMmnp29QWADDELODqEfbF/XlktmWhjwp6dJFjb7xm
MTtZFkb7tgq7tdLjPLAohoviGkU45bHjnurEuDikWqCueM30aXEkoxxnnb+M6nAW6WzFnQVYEBt6
NbogqqFEw1srS3PrNcabY7OfW6Nu+rbab5jO+i1hB3npfRRx+RPi4JQYv0KUrSZzEIz2K6JWt50i
nu2mOpjDiAgtQq4HDGCrhtktNg2S2Yo1d+rvXHtH1ESCL+xvXGcYqEsOsAD9f4ZRdbKrj6gQtGmC
u0HPbqWCbC+aDkwT1m31SjlG6YU4LqTgdNwtvu1d0XD00sadDbTXmJQLzrdNGLvFasiNM9bUGfZk
0Xtkyl+Gey0Pdh5++NqRm3p0sTnNprXW3iUWavxAfLQhCiusnHazVUG1QAMkwkLNX+qie0nwdKq/
Y6e8zi8ye9Ta9saPzoOWEEHrDioc5RIkiL5JCdHWkNYohv0hsL7XTrZPBvZ682LOzlcHygAy2ddM
8Q6WQexJLPezVRNUyKFxjJuAzYeNCWsFArUyd3YKVx3er8Ddc0TjqA8v6Zjxn9we8xmNCr/TxLke
6es6k/WQvnrFc432c6JDGiVXZiZ+CAsqxDUidH5QZkOQTouDl+erqJCEw7yFiSnxu014nEbbR9lJ
qkTxM3MmEF+WXCej98QQWz9VBlYD3XFpTEJvKRvtJEzzWYj4yH6bViQG6ZTuHb0hChX0wWPzM0Ui
l0rxq3kOy/DUtfKpUpN1WbsJKqlyrVTzHmqoLZmjyb2l9l8BSbFmimQTEijhBqVkxK13zPjinUHB
H6D1WZmhirskhIJdRBB9MjV9iyQ8uEYzf3ACtyDReARCTJDPZU3upmmpDL/iys9dp9p2JVZ+cnWK
YSeqAmsuEor8CCXDH1ADYBJgEP7TsH6gYBPBR9wOuzLPkoOInPhOtfJzTp19GLySdlwvxltRe81B
LbpqA9gtg5ISeAcN2Jgq9YvaptgrbYTIWECbOyeLn1UzN5/ycG6Ul7NltDt5kbhh36YzieMK/Ala
+kp78LDQI+DFXZSlPybt3NolR6j0JHuJnyN9wixBbFz0KcqHaD5fQmfEp2B56Sk1kXE7GJrRtRSg
XzX5HBKrwjcBhI5XY/dVO3NeSQb/AnhlP25sga0ZADM8IUyCZ4I9fIi3dx3vva3hIykgDb4NmrcZ
9SP+dSIbEWGqj0JIDj31yrJ+4v8lfxQxafpZFOXBRXhZ9UQX0QJinrh2XUjE5AYl+ezSCK6ivdjV
sGnKeOfW5GbazNMxMPf5o1YTwFy0O4HbJ5tNY/pNFm/2UHEF/DDKvY4Ey5nqdSCeuukE392HhLlJ
1LsgVK9TcWtvbVDDd4uOFgBsEwsDZkcdclpzh8gKwUvuB5qycyJ1l2vKCTSvXxr3Hu5HxWg4O79H
UuNeG5klotDuUozic0ar0e0K3BigFOPqFqku2mvIiRoiSQyCTM6o/3POeFHxWtSS8amKK0TCj+JM
0BlrhRiNCqEIPuKVoaDV7DzzZUyyrco0TXKcLBDnZMxQw5GszL2AhTDZXy1FuYK0YGo5JCfVQXYR
B01gE8UbJNbN2Lyiu5hpmQlfkNtCSbYN5pgxzu5c+i7SjXfDGL7gEb6m0jsQ7dUbxzj9rN1N54Sb
KbF2uQUtaB7rTISJDpHfgvJB4uqzL/rkctOHJPZUzu5U/CjlIeuOaUBjsgSPR1vRjR87ghUY4a8n
PXzP+59g0FZRDmrORivuglJWRbU2zHPovdVhuROx2DIb3ajajzD6IskehOJX2yWfdZqsRmnvhvgW
a84TDTa/m4X/nn5rBGMYWCRCR83Gdmah6GQ9aemspfhaelYTM/+ajIkdwNopBbwHrenv9BaUT9Jj
G0sOdVvekoFIjmgdjjaX1c7qRoyYuveVWNn78jlv4uwTjNs+qa+20LaINSecEhgdZt9PUPk18far
3HQhLBi1voU/7+uD5JWKXsSEaxhKNEdX1qDU3Xcjedhh+mhlwU7J07sBEZ60fwTae6DdS2zyevHR
dTUMUqh0E7Rso0QH99HGLwWJgBP2CIYqMJqGee1Y6T3q/EwBEdF1aCn9MnkUs3w0tc6N/oAEHwDy
i528cQdtbFxXaQfHotrGEsttdAhxjvZa+ZFGFQfcbpvP1GtYYiJ+Cbr8XMZkocX6Sg7ELLvBWVjv
Dk7MXOWljcHf4WZ38aF63EDFfZzSSOe8GEiGZPP4QsuYsAMrbqRxrNDphSEbabqfjHbXd9U2t7t7
cmTWDhZx1z61yi9okquIeW9n/aY7syoZRrvMoTE8UUqMbzmojQZNgFnQfeWe1oatO/cUcrkxQ6y+
ar1ne9+hsN6NstpnBDHPse0Kaja3rA4kl1+0gLdNbQh0NnaiFu8WYhNkzrVfynYfCu+hlHPjlj0I
6lE4Cb9m90xK5ge59xWaIxnyj0nBUd1SkU3pDxdlgGFbmfZjC9EvGocnu0g+BizrHEHr7ZxTHhm6
d8lTb4cCtvbN4jHDyTOPQyRLZ57SqlN/UMdQSAYIq3zZAuegRXI1olhAYmeJxtDtOwrH/zIMj06N
C7r4NSXyV+aZIZ5T67kOzWvAwVpyBbjquM+nGLVFYB0zIc+Ib5JVoYmHMMbKggCcvDAzDM+ZgwAo
q9w3pUpi2Es2MMppHSJNjTFn9ZhewFzUqzAaf2WiDX2vn6s518J9+Kwn9T3V4z4sxgdHjc5m5j0y
JvaFHOhRDFtmkSe8vvUk7mr11Bn6V2i4v7pCbJwW7EozHptB+dXMfFmin6sa72dZsxz0p7KS9KTd
N3OA1kdd4x47gh0wD9vzsV4E5a5NPq3EoO2DJ4i2IOPgVzv91QtGAzVNBtL29FZZja5FtcwP6OWm
t7C+ZicIgFyxOP0iFEnMsqL8Xo4fSgyNK7plY7ULiurUm9m5AgjTK9W9Z1KotTlbOSMQ0DsgEVTc
jtZ74H2VXnmuIG4MabzpVMK2oTyO7TqZk34dWL/AyJXpJY7008CnJkhSXVXtWaS5C9pVjpXfm6mo
gXEZDLx5/AFu6ksda/W/k3Yeu7FraZZ+lUbNmSA33SbQ1YMIBsMbSSE7IXRk6L3n09fHk+hCZQ8a
XeiJkCfvla5ORHDv36z1rRgeNPlZDhwRZXyxqQ/ByHkRzBQVeHehYdGNz6FurbuXKpTr3kHcUmzj
AcU6Ax8YM4dA/ahidjAktNvKXchkN1bp3tcmr2iZMvI2ZhLLL3gNWaV3i3MD4tcqMj+L3HgKi/1s
cLriAnOpvVc5RPSEiPLMfiJezpb3Ocl5dZE7i3wd9sgYJlR8yFXqqLiTsXTgG3HPWw8MKbDjGbU3
2NO67AxYviiLjfJtMBXXD754TA8kza2bGZg0MAOFMj7U2weno37wF9BLae6rrLwK6DpLMMIPs3E3
luNjBn8gGLhMoDI0bLhgg04jon3cUIoC0aZDffaAmrX3omXAWMwcl7FpMApOlbe+NBAUk0LBBX+r
Jv0ptkrsACZZachQyyp9lk288htKka/WgAozXwMkuxAukLdCC28XZDW78RZItP+id5Si1NZF+G2h
ZS/o4ihynBGvMAqx5bXj6FxjwjbxkgeDWIfKd548k7iz0kjEm6sYmma4V+Xe4MObcHsJE92OSuBp
C+TIN7iTNIQXO1E9Jlhgen2jEqjrl/YmMaazaeD/Y24GOq+QF6u6VWqyV5jGmWa5jmZE4SyOFCiE
SUvpkuxxd68StSOPgTiPnCeF+COAD6siFsy9h7U/H0WLvk/vNx0Wq2rsPQLTUdXYa0mLK7QA23Z+
tZsOT4PqzVF7zs6yvXJZLhlDq9SPdqoVHEf1tbWW4hcgevuZTEieyZ+MpvExMEmVK38DFJO+f+ip
NgoutZbDos9/08+ZZzPiLzjH99EPdjrqzjCGDgPbj3zLC/Eo58BxE4WWU/S7VGt3muRxQlzdgCvV
yFbMKVKy+WCDNUvFS2RFu8R+1WiWUv9P5iCIhPmmFeazqvJRHVBJFr8xw9moSC9hHmzs/FGDbIoM
QOIML/WvmpgN4Xwyl5t8uWVPmlL3e7OX6HepmrcYK2AX71Wcxnl96/qXkhqMNJUEQArkXQz8b30Q
bmZ2Wh2D4LnlVcVv3xly5YDBy6y1JHtubO89ZbMKXzzgqGiUJ3MCTbzkipTC01Dn9TA8U0wPavo6
k2s5RFh9IPAG47uCEszvrxPvT2wH3qzaWzLtvLZkM9UMdEuBV2MqYHC9reU5U50/PQPcOLVdeH2b
JN9Bc0cxfC6TYG1pd5OFs6Gfu/yPlTBF1L510/IUGC16s4vmeotDdD/lgzfb6cbE/VeLYS1bfZUU
j9HQHVPYPwXzUNNZSQHKbGZayVTXmj9tSniRapDusq1FgWXn2S4Ech/Jku0LXU/TnCyHwpBjZzrJ
/NEEk5WQSQPHDMXpra5ttxL6RUMDZELedkLnvVMB5fkJVzIMe8qOSQGINApQhLWX8B52BamnHUm5
6Yswfmts9+yeV3pSb8sQAY1RUGxFp76DjDt0IDVwN+6FU1/JRMi9ugLj3yt/zDh6SEGjjT6n5KCY
rm8aLYMIxd8AmXtiAeRiItyOVf9qm5wFFa9ganNkxHNFgPPwANFucEUMwHRolevUsU1Tq6/MZvuP
ybSVyCq17CHBOCOVivpQffZTqK8m8Du6l7HLDr7+ixhvRWHqNXb3APvhVlNwOsBBZvYxkLR2wwhj
uCmuo4V1hCQ12Xrlsl0BehGwfTQHh6tF2VUw0hgbPCyxH/VgbNuE+nvKH5iXraavpt3PC7iO7qoB
8xnjlgca1hXalzRxoSXpQQfR3mO6DHiF2De9w2AF8i3dgh7BMY9L5Pc8f+kpXkkzOxg+BH39c+Sz
ofK6leAdaesDf0QvO7IE1S+qkr1yJuBb3YtQ/hB7vh2MysVuvari3tPI4Z37DkZEdgyxPI5ASRVw
DK2IyRObD1MaXvzpDedvvOpn083zN5V1YMyUuGzA8RjEWdkEKerTfc7kPtRxRvuwzsx7Krut7UAa
HN4d4wc7+KTGW39KdnA1HxqilEcUxmZHBB/xKyBj0CusWQvcbKZBQZ6gf5Zg5rtP2wFswpCLWT/p
f4+pal87cOHDpsBTFQ2fA91rrT1Kza4OyFt3SYmaq1UzbxgA5pbI2qD1waAZfln1BW5K7qCbq1aP
AaM7TIamHs9YJuLfvt0Eirq/WxX65W9gA+QxUXYC2UX0afmbFGPBNhQzpDVH21mBMsEISk5wWX50
4we/A9mGycmm1R7b0SuwbkPnpnug77eQuLFiu1ngSSpq9CwePqJCecFays0QcLLrq5HbgX0nHf+2
G/ZF2hyIWt0kVelZw77sL1QYG3UsKYqnrdKpB5xlq8jqf9l8UW8jUIL8DC010KnBGIYO2S2qjCdi
wnjxnua8YLv+HSfmtjYJTWHNAoqbwcxG9u+WgfWBwAnHeUib6NHiORgNLvlyxNYPNGgig6bLc34P
vEyWevdFyfKckjZ15AfKW9fxDyoBL4a9sG/mb9r11YhEQR2ce+2vq0Zdk2thdSelei259n3l1yKL
NvPfxLKJdTBkclOCEn7Ff7eNIH+Oarozc50bmArC/CMI7VmlRFYOP9EIKqaxqRLZRkXN7HXG79if
LQVQmzZoSGi0LbX9ZayXgSwtmj2/+XTPPWW+JjIXuvaedmhVNI8iJWJTbHp+EJ+GWwtbnCoDiG1S
PQdKP3Jw8d+C9vtM7sqLHjefdTL8VHULOI3OjMUaE2w9l8hMPwTOGWXLeNAVPmEVBtRXzVhxNVY8
K37DKAOHfjJnh8GcjiDKVoLCgzHsujTr17x0zss6hm8/gkZ+GWgZVYF5GASCc5ri9mRPjKjb84gj
btIEBS240JqMjzl6MPwnCH5Hkxo4bF8JSmdv1iNOBJOepaTpvBgkCjTfSIkvfX3PfO5OetqMvJvW
ntfJaDxlwxm4P8Rt/yiwMUF5qCCkin5NVF69dspwJ3CG7MBcPTcIzILMvCHgPQrMC0aasacz/wBr
PCqp4zpVce/H9BvJKfbl4ikHoWNAGWvOVfxFUhYm5RFoku1pBWMkJgA5KBx1A7lkC2B0zQvhQrI6
GggoBXdjM3W8aRSw0Bcyq1zHMfmqL41arNI+dEWFbZCgqby6I/Th2fjKzI9GkJeUvvNyHFtrO+Uv
pvGcmDypqNZT+zMjbXvCxNPF+E3DaoWDeCPC/hyYDK2dEVb40R86YAScE6SXuINcE5dgreB5eqgU
L5J1pOl8xNYDIg2oXV8xQ48YcwvAvC0bwB8kxy5rw2lJAhTkSDSO19TyZGokKvEWCeexIdeAQPdn
1sqKA5Q0xbBAcQJ3pwTrl9p0Viw5p/gjSF5meo7Q/HBANPZSe0BHs27in1xOVBezl5q517G7Ran0
5JTqdzREYLW7et+hWtvkGgGFCVnsbF1XCNi2DUQ22SUvYToeplKcqdFvjaiTFfTpATU3j71eWgdk
5jS5AmFqmoKw8HVeKq1JNQ+XrCB0lo2Gpp9jqVyqQN7D+a8bo+Lpy4xrDeO9IyyiIBiSYZ60T50S
lPvYcl41IBSETHIyRPkbAKyXtpsHzpf8ZiTeOEUhg4zpc1klzqwcuTSnh2bkgJdx9Gq3mrGZbXTK
mqPvs9TG3DONWyxQNnZgkOAt/wGJqZRykhg2jiku1JtScCKj8yFMbAgbUlQh+NfAJCMSJhmIqHWx
yS3umjHot+yttoGcDnjBV5kaHDImTkquuY2t04Dar0xbm3qGxt1CpYcNHTDTs+M3ZKR7oxVLoHfK
uKKeX8sMP1qohNj1+MI0FY50rJ5i33mIdJVqQZzgfCe7QO+x9kZbhWI0sFNP8+czwa67pA+9Sv8a
uPFZ00DgqMttFwLp0VVxdazyDjU5qg8oUiDU5fKPVRurvMTeTR+Cdi34jXue/ORYZvlbHSlfpG5v
yoDahwkuoiEiGlhh4Cvm9o7H53GUr/BTirXoF4y5IE+jLN3cYejUNjvwkh5MwioElbw3q46KlIsV
wXMzHuqOa66Oj6HFEVSO68YfTrzwpwkjYRS95WzcnBhYQ8GaPxSbqMMhy/BZ8Gmp1G6bcA71kLXr
zhvTUHVNxaT5ScnYiyYeCEY8LNwjvEfYUwmDQAJAs6wnSbCbxvBIYHKwFWb/AJXr21didKAd95cS
+v7JxnVUqQQD+4aastAfrq1Szztfa0EKJmfi9jQMHjzFo5XvGPdDlTHPMHDrewIgK8Q8ytHds3hD
9m0qAe7JnoiUYoQBS5AAT0Y6WDsl0x9jIIWeyCyYSwwMZ5tfICJX1AtOo+nDmku6cWvWXPWT9TiT
fIYX5EtHM8n0NLYvyR70t3GQfn6aRtRh4XQCHJQRXXwtZv99bOCVVwSMgv6gd6+N498vasHjrhC+
C0KnfVQj1TmSd/NsJM9BaadPqr2vCkLfzMB80JGloQVxJT4MHaHqLpT9byssuWrJISJcRHebzjbP
skIYOXTDrlV4fyqHiRGhQlyUTl8f5sYRRFaxqoB1fgRJeRh6MmUamW80dYY9X5T92rZxoAStPh2S
tnN7OXDaCyRSpPRYqIUYFxkGL2HCp320y2cztKu901enBOcvNgTB02sbW2WszC2/2kvXdmKjAm8v
damvYlsjVQfOFh9oHuuUrhYZlikpwAdrlvD26sqtp5nZAb58GH2AvRfXCsbvbp/aY+o5+q8sRoHo
HeqTX1pMHcfi02a7GWd5iWlvsD2pD1cza+WBXK9o3/rxl+PwgewaXoiiH/m5fOyPsjTeMsfIiWbi
KE8p+FoEWBvas5kh5jmwqJUSqs2i7+bbXCio0Rie+3K0N/agvqSFju9OEzC2MHcBC+Zz3YdiV9gh
7xxRWk7JVg/dXrm3lqcU7L9ldIcyhlKYYtdm4uw4W6KAzrj4odXP8/FGKEF4ibN5Gy/rLmIc/lij
o3t+pX/34pO3wnlJMK2zlF7YR3kOxuc7DRTnyQxWQ5tRfmf1ghZ+63Vxtk1ugKR8QbVtbJ0wfo/Q
bK6bzmrwg/MLJej3eTn5RatIv0U156wRG8kOn8HENCOPtsk5pPVEgMrDb79EGVAlpT32NnsuSyfK
3mnSl67g+3zUb+tmASY2SX0cwVrCw9fcJA+/C/wSVPoO3B1qsMD2b4ETfkIdVOiG8GBK9EjgIP1N
ZfjkSerhNc1ZnDmhuDnY0tZo5cm8KcLnXu/6tdWZZzYt/q11BOd+3KU7KAshoTos3IKAtKLGzm9+
0JSAIarPyJbdR1MTy2SWbKnxu+1aobwh9laYSFNSWoIEz7h7xaPtia6ndG9CnrrZekqkecNPi2Q2
n70xEN0+XsIyYPXmbo1Db1WGFjFTnc0cTHUs9j7Tr6+RU8Unf5+WAKcmTpaw03+NJZuwCIdboCuF
VzYlZ2cBznJgHPH3ix7aKi94xQzXuA3aaBzbZdbZRfmXEjS/Iwh5HZsnq6ko9A91XVGW7ukdwp0e
kmQ5+YeOe5vpRAvuq29nTq8xc+FDPgwKsyo/ZXw7Vu25t9yui+WG2AB8wll+iyWC0ShGHZ2xfdUw
pXEc0sZ20zrDA7aOCyxh+LebTWvYGx+B1kYdUILz90nGODrqhNUUAAp2ilX8NDPmXYPohAVFx/wR
/uasBnzWQmTFqlUi6kvaFx1oBzOj5ID8meeM7C6FXWsibZoysxhcC/PaUILOnNTOzQ2T+5YMyK2M
F9oYIGsHfxp/q4UKOz8XZn/VC9/hPqlQjCnqsa+PqZLkgCwTVJwjPgKtzQ59V+1iQnB81Rxc0rT+
sFmi5iBTdwmuDibD9tCJfGYlDC+8Vjc/1LKNSjTzmnVSCUWxoFyikRaEFKJpkB0doH7QEem444zc
mTuk3foN7JGslGvoPrzQpSw2dTOQuZCaKPGDCFRAiZJPqfd1LV+BFg2rRMhi13GTZX7nX7UFP8UY
wk1a+wnvymOAaZWfOOyDLFvPtp7TP+C4CgbL8pxCJzUmI9bqn3aWESlezSp9ZwuP1zm6yARZejhV
xyhqzI1Vy+XZ1bU7AV3k7sLxNIK+8hTDfsLq/oOCtXssbPLC7CnhJSkCwetiO14mlfxJRL72aNLA
rKuW9cAgOmtXFWLr5KZ5LCtnzyuobCcfwx73zIXgYZyKssXrhaSShkLfpY7IdiOnLXKdzDzYM9iz
hpTtdZbbzkPcBxtia4HiZ1K716ii6AOTayVUY4OFxXzLSd8s/PFdOATnZDpKHfDOX37vBwShZnDm
vu2+CM/TDN8uJcB7TWIEDVpkvrR9bd/1iTMbSD/CmuWPJcJg+s+u3ShG9BRlOidMFlMaQRnY9Zqp
MBJjPVc24RtPU72tgX2SI2Hl96jytxTFrNC0pjxYScJfPRmSlYaJ8VaOZYEA1IFjp2vVjQrZjWzu
2UIY0TkcoxgAjT+5JBsNa2sigifH6rN2lFA7/P1iL/8rsjKFWMGLaRb2Qa1zZsRaz1jQx72Ap/FP
JooQR0LOzqVhBTDJ7mLMY4wN3ydvBdS1HYvdyNz5EGScBDWbrU1UaeYRz3x/RKGTUH/Y+XmWQXXW
li8ZHgdCt9Vo58fctl08KReridr7EPqI4Z3pPhjIa0zrU19SxX3DYLHtK4uLVS82WV6bbqEljOet
QjugSIAmMJlgN8x6PuZFdes1xb6YrE3GlpxNIQ5lzVhgqmkdI1hKD+RXbzG5fytOVZ+TJD6UAa2m
DU28tQgOj8gDQjKT7uqOZFaD7m6rVwgwGa/5k8hu2SI3plDLb3M5/pIsUrpBKrinozx/IZKrcMFy
2jwWprEPQjz0mfD0HtE+RznZI+VY3/PKeB/0gsYtN0ml4hp5MS0yWqy41fbWQqokveOxVmIi3Vum
Q9LKHyWcy0eWsuAaIALgYq53sTnad8m95Omd2W9yO2f46A/pvohgNNRCQhsJKxfFVkfwV63vLKaw
XlGWzUa3LA0xJogOIw6PcbeLVCO/NqKa3ayfz9E4TZ7lGNWBcu0hGwbhjQ23T6mWrNrwfl/k8sXq
9Y95FNMmZC3VkOtwnctKuWrLl2Qs4PhqxnNMa7AeKaFuTaiONxFbzJ7YJGGtG25//39pY5kqIYJ5
OQl0C+7HXnjczLywAWjriOA2WnwzO6NaO/JejA+W1Y8PpgyGo1CMF6BzzkZXuUQShKtnIx+7c6kJ
NFFZFm1jq0FWq0w7gavzNJWFc1KTjrgPapeNkGaDYbzDJtBTaHv1bOoXxyJvjQqBdNkcy82qncRL
DYGJ+Vi2y8vYvumT8oM8lwRAJRVX7Nik6YEdLPS++JgYQVfYl1jqTqdwdNoTOnD6AaaeLNky/McJ
ma2W2nQXLeIf9Gnwyoah8QYxKe8t3WxMMkRpUMoOAxxzJi9s7tEHVH7QbUpbybDHIzDvahMR0QQH
hur1rCY5aaMD3qp0MmNXIc0ikQ3WEaJFsVCXPuI7/a0du+ZaSOZcQZZYC8p+OOFFhsEJFTGEhdDY
az4y86XSu11nGKDbCda5AiQTa3Rv0VXvfDcpMbPBBp4/w7nYcHD7r3OgosdJ0Bzy/P5BVUuZNhTX
xLeGF3vmGuEG2sW6U7PSNe0bVi775gC3IRARIzj2H/bWKPXugU64tUjXRYIr2dcM0Ln4L+95bOyA
CqF6g6nVtFRlCMTWVtPT+3YpxURBBpuEVkrTLSuJFq1PvDC2BDPhtrpN/VBBocCeXIYayyEGQAd9
qMu3emnKHNbdI0LKOYumm50wxeBHDttRTvo5i8ZtQ3bRgeBLbVsD4gp9XT8rbOg2iQ3MXjgxHPXI
xobYh/cAZ9KRSF4VH06VrLW8TomxBZ7sd4ytJ9+/RgMlacrMZKzyaGPpcbYb8vEpEf5DIAlZWzgZ
q8hIjLcoEts4ZwY/mURywrBi1CP8moVo/21Xqf0G5fbc+NYVvyB8f1CAKAOiZNeOE0YhLANeWsU0
jhtLzNNZ9gZEW7X3wlb+1KnxmJltjJ4cErhu9W6GQ3VVjOZtcObXrKR1tQK4dANcKFdXstolGx2o
FAoKwv4KTmkgVeo4RM9846pe8FZYLa+GZr8Kv/jMffU9Iu+AFygCx+0DNiXYCTN4Tdwmq7EiHS7A
hJ1nK2vd0BmMj6nXliuHS3PMmZYHZDo+WCrYDKiTboftfGU0JX9/jHkC1AL1SOj1MmK13ffvoujm
Q+0beNJS8x7afYNaf9BYlVnnmN8RFwkZIWFublMlYPGqnSSmQHesVLRkzWDRFzG8yDgN1M6HkzzQ
fpQ5MJO2VtG1EVV9NM003eaL8isJQ3qFzhi8Ri+yk0HCzJZYmZPBCg2eAfsVM3Tp3WuiJsnWGpNy
2ArV2pNteGkkUc9lIpN94r86Tms+hMEnUtqXxp78XdnJ06QW/ZPTEUyJD9atA/IoNIj143CsY5Lj
4gSNDkC58DYKkBI4vIwB4YHd2mckSMNqmrEGlpJo55LA181IJrnDEFGnHkeLB9SSUXngMCVM2hOh
YWhK/FeydQggtBPdmyDhHfHtojlRmXBnfa+fEmJmGB3mw8J00tfCZ+ZrVtWR7JTZJSaT3b6/l0jM
zoiGH8OK4IR4plkndwSSd0iYaoBjGSmIDoEwZGUgw3td+1jjkAuwP8rMjVAHFGVhB40oQMNZ2jrM
DGITQFdH12wK4msnLy0I363BaBjMqQmZUCnxmID23UfsK82UcQ0xjJdylliiALCyp/BMfuFTpH1O
hZ5fklL57FSr8drJhow52PVGnyfpEZ3xZ0xb9ZC10z51xi2BDcg685M9OD39ncXkQg1KbBZ5tncC
Iub6h36ERZ8oBnEj1b4Yy8/ZQgUqx49ikc0klfYDltNEd8QMM47RQLZkffAvXtUkLY+KzxZB6kSz
CXZiJ7tylglfS65xOtYHZ6xPau9csbn9tKpSbvyJRX7LwHKcnEtqoOUzQy5G5HEY0SJWTCGzD4tB
DhksWLKzUD7HknPQJ1aEDBBzm7Rtzvp31Dcy0njRtEl5YvS0igFmrczcwOUXFYvmIGmOzM8IYimZ
5g5gyPjsUX4zGTHsiM3arCl4ZLp4hw075nKZL00zV2x7LNdXHc2baaN3yqhbXmU1z/U4/VZdB8c7
NMaTsnxxhOJhofV3VTDTilDek+s6BZvQIAJTatYuSiOsR5Z+7/XiRLkM8m+inxmykuuzq8Rl1sR8
bpI3w8k2JO/E3qgmj+wMYBMAEb/WQ8ucIG6MbdE47SbWbX1dMKSLc3EOtPLoB36zwwYa8MEjeKI0
pl8jVeyH2azkg1IMpqfhpmSRP166Jgr2MNrDFTsug0BXVW4ZZOwxRml7u1TXI8PNg34P1Fk9mWm3
KYzuXfQMnnIJWbj84SDPvUo2C3Zq/IyBNazjUv82reeQsIsVu835Ost93L6FAyGrOE/BHjYUJHWk
bdIJupHVA4/pVGeJE8mRJdIejyqyCjt3mIhzhVdlc+E4J8ksH/cTO/TEoj6Z/S8JSXhfQkzA3JOs
50zDPSeqhrE+/TZIlRfdeFVNRBOiZ5PWYYlssRsYjPAiTGBxB7PEQgExJyM9a40gSmHMURNMjuRa
ifexrk1rZpDMN2ofxPVsemOB3hCw/9pXquw4GA0JyAYgOCOPfeabNDgg2xnsQsnaVKIwkArEF86u
wY0y1t2+cnIAph3+xjTkGFrbsuW9TeHUDuR0W3pJVFXWPLH+9DeTESuwsWj/9Kg4tdK/lxYRRPhB
LA9M+GRRRyphSFJbZMa39oucD0bp4pwid2Fou5a2PWISm8d9ZRUvkpHSdhAoNHXIQQbib16N5ZKm
cM9nlJTQ+Xi2IOidcpE9963xKOKovRpDf9ShpnL2f4hm/hOpMFd86joyW0+AT5adB8PcZNlxJ4Wi
8cCseVUhs8nIM/JvjlllA645Wqe9Ve5o6k8FQ4VDT8GC7Jmlm9BnxkkunoEa+XaPIBFFNFqcmGgp
3ueJ+VIDc3jDM9C7U0Skh8y/oQ1gTKuhfyNlMSKud60fyNvttl1p9XszDR5JSufy0jLm/yTtbRwq
RZ9WZ6VNBRt8KGbQ7Mc5HH/t/j0HYoGkNmvPTvATFPBv7Xqi0gtVooFE4g0pJoSIAcjaof5cmsyJ
twxdv80KYXLMym3kQ5ilxKrm4TOwT3rbksd1+TaOSLUpmhMBmezHdP8nEpnpWoPH7a6hzIm9crCc
jTrrIzje5ntY2HylwHBuGwTYIu9Vtg32w7jbyjZCqaRhdAfPFwMELLTNYLNrJLuYUDZjnij6CNal
pjrGBCnNZOz4eBlgHNyrqCKkzw6clU7vTLgOb/44wRyZgCJ6Q9PfidlAf25PIYGz5Ufd4nhAiWK6
qjM+SnZm7lCCqknsrnDjOfjpcTqkDEQOhqpthIW7P3DK+tzUT3AUmQYJapesM6+qZaUbkPzI+OkH
16GF/kK2z76PKpXiq1+pfYH/j7CpbODakN+9buPbNcKI0+6rTJRmE1cIL9h00HtHjnZS52BYjVq0
iEpfq6yTfw8BmccqHcDSzzIsDuMN2NnCUw/FgKYmmqd7VMyEDUpGyogvhlUmED0l6OKbsl1XHMWr
UWfYl5Ggo2vzq98TdeswJaB/e1dComba4KexgvqkKKTFglYcXEPt9yLq/7SaRd4FTM/dRCoWqZyd
RT592DLulSnbRZMGPGD3ZA99cejAo67TBrgpD++HKoD+ykKHVOU/VG1lUogFHYMI3m4HbgB7vS67
+LI9DWHS7KRZfaqiwVZUwqIR3cyTPxV3A1Iain+dF6hvtIuNWM8wv9AhvEROWr8XenQmA8H8sX1l
7+hPZF00t7Hx7TuDuz8DB9UpwDUwDumDrYASSoPsIBK/Ywc5JE9hNdw6XACu3YFaG5vR3nUji98e
dThApHs3RtNDa1ID5c+yTqa75bN1cNjdruvYfLSjujjlXecyTin+GCTtgJEfCRADb8273ywbdNkO
SB9pBeFJmSyGeS55SxjbORlmCN1SVCZHlrYTdfqS+IuV2VLMreHY4VrUM8pLjZfkv2+t/P9xTf6L
t3L7U1w+s5/mf/6Ll/J//esfm3/+OfgpFkPjv/xhk1M7TQ/dTz09/jRd2v5vutDyb/6//sP/8fP3
p9yn8uff/+2r6PJ2+WlBVOT/1SfpOP83Z+W2+2x/ss/08//8ln86KxWJtVIzHAmeUBr4sh1QR8NP
0/77vymO+IcQlmnbNjgp6aiW+E9zpWb/g7rHErCYHPuvu/I/zZWa/g9bX/59E+TPAv0y/zvmSmGr
/2r6NfFN2ha/B2KoxWeJbRPz5X9BGiUDGTFkFsADqMZok5dQAiu1ZeA/PCrOb4YYhAtGM3aZUrAA
nkkVIndJifPngfyOvV+ZF2K9rxa5JtEHPCi2YM589dPL6AMLnLKTkmR/8NI/Md5lptFF7/3VD+Qr
tSS4ehbHGbN6+t1LnOAhLOw22Ch+G7odkt9QZU8Str7c2PgUCktYgEuli+TZT17SQPykGeZI0qRC
0urAL0RuMUb9kvS2DivM73VRYmvJRyb9xnMQFDzH/ECirKF8GARX6z2tYV7crcm8zdpT3DnQBjsu
blPTbFyjMwQCGLnBs2HlX8VgfSQRBznOP8GUAnHnWrT+o4QssOJ2JmYORhx7iGNlDZvQp/8DBYwc
WhR/llt6RqjvQ2JEOz89miXOmFkl8M9gxWHYVQQ2z3S7gEGnFkwAInXlWI3dT2ch0yixIk2Qpitp
fIODhrhgYT5ZzpKJFSPqkfeo6F8Je6bAdabHblL3XcM4Kw/N61KJHTRkhnPkS1Th6q/KKJ1rw1m3
g3o3LkrL9LZP8K+Rd/3d6Z6wCV1CLTXsZVucc9xfMrXGY1e/gODeAX3QTrnFC1DFabzsOFo36CMN
GhsQkIqWbB3LXdgY9q8mQO3ZLRkkY7JtFDTqGlOudWklmttVuHWl+l50HHlWQyJeJ7gi8pREKpy4
ISJZgh80Z2hZ5TvEt5GfvCpPDOiUNQKEozKEGz/SGxcrj4W3CSEF5odwaAawykQlZchmx5TctaYh
k/3+F67UaM5baoSzG1r969jjGCaamFTxbAV1VvHQItYDSVPoIeK43VsEbmz9aiw9+hBEkuUFq4lA
JTbk34bEc8GVCxFGIRhhLkJyW6B++SWa+jhydkPlNbMKK9qOP7SUsZnVDydOZ1DafeMyfjqhU0Go
P+pPACH6jZEhXo8hXo65vOrhbVZA8BYuwYQ0N/qhQW9X1DRmi5BOn9lUS/bWYxbCVqAgmb3qxfTx
2BYK6eptIEgnG+eOYbGb+zgHC6K215HufBM3v0VA/eiji0ZGoAFuKLehEQEd1eJ3QG6SuOHkXBfJ
rbKiy5NpRafOZNTTdnJLlE2AbHPc+S3ABKNUvM5XnyTASNESrdO+B1l07g3MkGo8qIcq2yEI41s1
5RpJBYtj2yLoYSMB58ZjJUz0qw6nDC9+euoJRGhhTPGjMjeArrsr4/rdD+fQ1S2DvTWwXzHhvDLK
ZU5FqcCH13UW5J9okVRqPWld5SMjegK5atlhSmriB6A2dHXpwomNTCYpRK9ZvhkcuWFTj46GOO0m
yLxowIYzMjriQ8dzJQWiQQGCkeKcasdcIlfl6J/OSdt/avN/sHcey61rW5b9l+rjBbxpVIcOJOgk
SpTrIHQcvNvYsF+fA3yZcW+9rMzI6tdt6FIkD0WHjb3WmnPM6qXNx4OjlrvQKX4yf/VtC4y07iSB
OzI9R8nEVx3jRhZ3a9eIMAAk3RY4xPc8oekrM5NIxR7Ch4lhgrJv7H1qVDqUYcoOaWquLt7iRAf2
EjKQ3rTC6fZp0ftuN11JinsLbWZKOgfbxk7rEAklXivV67ZNO+yiKb5ZloK9u8N8HBJpJTKYmglY
KtRcEVgj7ANhXFm+YU7soJkL5zmVZOllv6fR/ck6RG8oiiCBSlZ6N9O6jSAUgSO0u6VWNm4Q3RCR
pXRb05zLbUGvxJ2B9UQDhVSJuDThJXaVO58jIz7LVs3OVqwxqKPo0WzwSIC9sReXTX/oOB/ts4kZ
Af1R4u1wcsDTO3cm07ceFhXElkh5qtXM8Kc6KSEfRS9d6s3nvKgM1PX2TWkYuyXZzKK7QMzInU10
hW8FCL/V0DV/BGF6RwF8ZUXAWRiJ9COE+Hyssr3pkWCnjDrRuHRM+UwSqKTSNo6DO4SvjaCewL9Z
KLP5u3S0C4ofmybO8LBcUYOCM3vnPIn5DqrFfhR4SSb641hu7a3SWdhnR1QTro3wqbbFifd5z9Ep
wKsiAkCGG6/7tkhukaHC8aB8slJL7HtVTPTqoYbVBtNRIDzeezvmr20yer/Hwdl4OjOGwa1vWSz0
TdgiDwdG6pzpwLIYKPpbaKnJqdCLk4CRFZAa9ZrUf2KXBLOKMfk84pMhDltu1FQ/AoXia0qm7Fjj
Di7bHaac53kRc+k2S2sCsiPEZ20XTQAPEmFtTkY8QNFGPQPbORghzSVdT6HzF2RGJ0j2O741leA9
YtNerxgEXpPCe4mwxFlCZ9DbGW/dhI3tCh4siJXiWZn6W9vrJmL2hvkA4DiWNZKI2M8GdWa9PChe
42y5dIsw45GeDRdJibGegF+GJ80HEYZM7Ijre8tYN7eyUN9BxRJQ4UTTF36FSmrVVxWqaDVU0JDM
HTqElJFx192pxHlldJu607/M2fBufZy9SA1H25wP3wbexm3mhckFIRPx5FFOXJrhqquicSdcghFB
V2DBOM7PVkOkLOHCbOdp6EWe8NuY07oyK2EwKgPgTqBviR6d6qmX51SKM3LFdO9NqbqqywpEgucB
tQpLZ5MqaBNIRQpxk7uDD1dx08Shz7zZQJ5VvI1G2hCTwzdEscdP0Q9s1zpIU1N9nUlDuOjegLzc
ar9jYMRHN7HQvGiJuiP0mv1QlL0aHqnjUdu3l3zRHgqSsRhCGvS1dYt9BEKHo9IZP/HdLYA92qUz
w07bmS7ohf/MtvbuiBmvkCt2Su/2Z4OWhJgmZ9OrevIh9BAvjEZatQmNcOeFcfqsS9zWRF2M38AR
2Uf2ykCgeRadNM4qrPMWs85MntV8sJ46lJ3Y5BCLazGCXoFAvuWEk4soOXKAvnLstOgTpmofpc0X
u0YTHLdn7F2MMECpDlGWuajI15OjLVa9o9VzguW9XhsaaNhhUkKfUv4CVOs7qeMLORIq2pLsNRfE
rC6GODpuT5bmDPjr4jPSF9rh5PI5CWzCqZC+afVr+mRHL9N8BJZ8T1xSyhapXn1XLXGtDT3QDIia
pBtsS2bzafTBnqRlpMCeauR5D6N1ZkJKXG/zo2rM7QKBrxejcMewgBDBkNHXjJC5cbGK6NcE1VCa
mj8KjaNG0aHz0hLZ6D1iUL228HU0+OzQlcRbR7x0YfuKxnWf4bQg7GZfYO8B3X6huNjYtccBjKd0
paUcFfReIPpWn7Rt8bRpxLOmUn1Nuur3YDF2kkYj/K6Xz6R5k9sxWNTdMnybhR2f6A6eRllKP4G3
F2XD8fHDIwixWYUS0Uw4pdnmb1c+LsYVHT9UZNz/bxf/+a/EzHNEy+f/p1v+9f704/grupFgYXJ/
PW7951U12tq/P/Dfrn3cS8DaO2gsutXUtEGz/Ei9uA0evz4uQVv4+3X/cpckLhg/PO7417973Ofx
CDNzDPSP/9XD/o9uHkD277IWVTKbc1REbVIG2Vyx3srl4uP3v255XBcjW50j4nc0F+xHqzRl8Nc9
Hpce13XkwB0KGl0W5zymlqXckj718/GIjx+VTlAp5yP+jF0M3IclmRTjfKQhRKd9Kf50TAB1s81c
A311H1UBjqMI86L+FQ2ItPtp/ven2C3P4vFQoWe/Y+LGHjJx8FWDRj5tMRb0nrikJCGXwgiZQGWE
K00x6AAvP4hzJAO+F++PP1UIkqJDklTIGOWPKlXPm7I8ByVH7NUrEtDrKOogbstl7+DUOZtjL6mD
iP5u8Lj0uF0nbCoHb8eVj9+dzhr2nctpd7nz3x7i8fvfHuev2yskZ4c2hfTQ2D1np86sgyV2NkjF
EOhzhAXfli6JX8sbIF0tBj1UO856alTGGMtHCmGO28vlbX78/rgklAgx9wxr8XHd44fZoNICdapt
isfHYZLOjdcN0WEx4asErPZ4Dx4/kuXd+OvXx9sESELPGYd0Iss3j0/r8eNx21+/Pv6RCTr8nx9o
PS9nhsfvj1sed0w1MmVC7RKSEEE4Jz4mhS56YXTQhqxkXTDEnxa74kD/TGIQzIoz0ZQMg7/pSe7L
GbYNOd5qqR0gz/hRO+2pJfdqSCmTKYA7IRZyfp3KJW/3Eg89S4AGIL/di7J6UskwKpM3h1DNTPV8
GGpBHUeHGopp+qyCNxTJtPcYzthuuI2F3EtL7KRZ4aWwfaEOu3hlNUA80HNldb9lGbwKzGsOdncY
vHOyg756mCx9Y1m8umG41JHr91G+fJA+sDpU19rOYT/H4Gube1fdmDag5VJzm+PmhBsSpoi6EB/h
lWWS1UVPU6l8SNF8AtZmUvgRqtEO9/c+y8uT0RGEhX2OBgMRoUtcdXGsvPqILkeiYW2f5AJ0M4Sf
qebBKVJeBBVM+T5EZuB0ZH8bFuOdNqCFtMdccrLbcW9LHRmV9pOZ5GsXIitK4tMsvo1uPBBkedL0
7MIJ7doVMxUBgKMWj3VB5kmNyZKpbumYp27Cozvpe1GNbFQx1ktk2uNSElwYAe8zDAladlMHZae0
FfsA5xbO7r0vqme3yLd13Ow76kf4zf0L+2BCeObr8gLM8Q2+UWXnexDRpw6tZlUMv4n/ebEN4y48
9Vom6pMe6sy2qMAQdKWxvNGdO5aG8WskIkltoyORefwfbZyLpifp1jY5uaGjPXUuoQAxTBVgMQPf
SUAUjrGVNGOqrVEgNtHnnXseewOOTH7KyTCHwMGkvlmHTbTHTwoqXAaOrN+ibjxWMxGp9N+JloHY
uXKn8QJi4pggbTMxAEssZY03PmNcuxDwGWhuHszYVHCR+yoiFUwQMvPxfvml7QSK9R4zB0lJUzPd
8Ezg9E6qSyio8ZLZ7aGqauwL1LhkdVLxnCfjjhgSLoaOdER9arL52qXpdoxsXizi9gQp6HecDD4Z
UluhWmCK/NCbNzbR1IhL1mwbsbvvZ/R4neWckLafhZGfSheMC1pvZMXHynmdzOlKdvqi6/CNjHZD
m3x0efzOLNJRWWrklB86Uwc+pAd1RWaQa+xc57NUjA3HIHgKs2GQZSO0GOgFKFAcnCOopT1A81ul
O4esezPHH/pkHJIWv1kS+fGIMLRm8Wk7LPLriJCmpmmf1DJizUx+Volx6UtOd66NYP6eCXImB5fD
gK0mtFlr6e71MhgMOhTmEY3ALe0Q3TDEmtPoa9T7i8Uj0D4IeORPa8xvVNQrYxxOIV1ANi/rLJ6f
ldYNMjO9EIwBczR67gmCrHN3X4tDv0D3R2trac3FFfJNpX2uNs5trs0gjTAMVGYgEfYouKNwSe3n
Ac5Us6/pqtg1qxUWElYoitLuKZ6gI5bDtxP/maV2hL1LZHAbdAgrZEVCIV2kOXqOu/6zYcquO/kG
48mmljqPoL4lpv4JUHKPHeM8kAAmQDcw2MOoihM9np6r1Hr3ivIzzaFjz+FeVtO72mc+bUtwHsCm
IPsIZzwSLbDPVTp0Iy3HiAwHeVXwLKFGhGLxMx77N7eQd+qGvVaHPmGpQamdkCkeYpc56jCde6ja
obQOxD8npjiVETXWkO3K3Dhk1hx4ZFDZqfmaKfJJL9iTMicMeYvV8l5THGR0YDxrflJ4iyudb5Ki
oQ3FsatFiOaIhOR4I+RvnxcetlwJ/qHcEo25MowUTFZ2aUf7avfOje3rU6i5bz2xQSZ2FydacmXl
PlK0PRFc5z5TXq0sW1VNcW5Cz0ehCSuNpodUDlnhYftQd+GSjWiU2ZlYQ3vhn+wrGQfQOp6auKcx
qh0gCdwSeAV2qe/nPNl0cQvTgoaktY/Z8qspiKR5JHu4vySae+nCBC1Rts9dyx+8blVZyXkY0uNk
2lfkzHdjYSAU8LUd/VhZcM30ehPfjOYtGZiB2hR6hrUF2bUz9QhCTb5X52pfEi6UgwcQ/X4onptw
Dmrd9dGpcX4ir3T5ihvZG9a2a16LdQtCtotAP4kDiidWmXZr9ymJVBKiwHTGn3QI++mgIsyx2k88
fcSAOFuUsUjfJAkU5a1KehIOAa1aNoap9iBf0tzap2WxXsyoVaWsSbLfhtuqkMehfSm6AaKic2ti
82zbUNQ8uc8qSCGhupaATLW8PY49sN0S4mHGvHMot+CXP0jx+GVG2YcdO0FIqKo6jrBJwKNryFKc
4obe5J7SUcxcc6e6zbnMfQ9OcfqqWn6C380bnt0fjrgPCLLDHWxGa9ha9WmOjK0mvxoPG69PO013
Lji08IXo19K7ocFYtZp2rTr7lnnVc9Pmr8kYHRaCeyh1wkwuUFw8o96TsMk2fum49vEd0fw74Ni1
VsTrMMZbl8yB5SpHfUrPLuvJNKEUpS18NlGzViVGHCANgxKvrRngDB7lKiTt3lpiYvs14+Utz9gx
6y8XBkfUwOlmGFxmtBCVnW6Ph5DdRAi9qjollrWVJDOSbx+dcxRfpt3dNId5v8EWE3KYbSRXy7wt
8IbZJce2yrZ5ZvoogJDD59sYJQgjxwP12N5WmSxYKC7oXMas+mCh1PApx6s9ZUEy2oeqr2/Ggncq
8ifTffGE+zv1rqa0rkqrMqfOdq6AaVOvUSdvMfOQZbtSlxl/IXw3HjZtMR5pTE8ksXAKALAYjGHJ
KUA/AMU+18IMmqH+BNz2TdWcm8EIY8pK8Lf6DQIRkihYw6ftxBkt9OTO7qMgLuHJN5ziG+WbanKb
OM9ZjmPNRaWCXcUsxh3RzrmW+2HCrJ6tGzYoZKGx3+QeUUHpriQ2eYoOXcxix+Rd0+u9B4q9LH/g
U9qkWrIt6J7burUxjOysojzQC5LQiFKv8vkJSbaz5Hw92616dJjRVFZ4KEueaEjhTE4tIeGh0z5Z
ZAuNiOqUaQSHM99sTFmz9pZmAvyh5mcd43N7PtkujVn6mDbJfSjbF9BfIEyPRoB1yCPCDGekBHi8
6YDRZr6Es3ky5TvMwRPRqqxHGbXEsM0LFCgURoRS+qEyHipOjcJhTUFdWqpLdg9wt3ANCZIpjoQS
cB3IptTMCr3LBJ1n3oZq6Cdh5ut2sTEVlu/sZSw0P1LCgxqVZzIc9mWM8qms7p0pfCss/XKor3nF
0R/fUQ9eR/A/qGFfMCrT74x3TPc2KGYwSGKNhq5oDltJwdNwXkRGooRTgB5tixZzu+DhcfIdNU07
EOhyF+kERG2C9lfzh5EBfWh4mkyYMbrp+Lbxh27eBiA8BvX4aKTTLYY4RpLwiQdklBIFKtFkLKVZ
mXH6HNB6MBIUPoa9NXEAu7iKsAPCJ4Z+I6Gyd7a1i2N9TQtny7dsM1s1PbV5S8b4ZnLrXdOB0iSK
NwO0aCsbyxiPpJsdM3fYdZm1saSywoyOuFlF5kCgN3LQ3kyYwjX3ipPROKNewnEd4Z+VpT8CZjFS
IBnYuMj8OaVjctQl46rS74ccmE+76wkhIgye3Svps+NAVhfnqJb4bPJ4kwrBs2Y/Kfc8pUZxtcAt
VNrWyHQsJlAGe/z2wPJNszfchCUEwjGQlbKSfe/PhrpdRGbDCACWF17O027A4K1Xn5lebw2Ufo57
tDAr5ooKPQYNoeX5zML62NqyHiP7d3cj8zWTJFObJxjnNZyd6hC5MphHKA4hNBYNfSsh9Oa8W152
PpoMHgAIqjIofidDsQvbKzyzNZMwv0UBqzS+6Yh9rPQvsRZ/AAmBgKReG5dtA5tbFLz46mzEr4ie
iOEOoSShv9mNIOZz4PodPktteh0dZ9fozIJaUF4tc7RUOXUFBY7gRfQOHEa56aDaTA1iUO88CXkw
2S+iZTqH5nx14IP0kGOM3DmFU+ujBibc9EcYzm9Z5wWqENirn8jD+DZU4yVnA99J+tpeF4TqdMW+
vx5tQZ+StC0zvUaJ/WTHyqYkytxIOYDSFF+65HXgqmpjlvb2aBrGl9KkB3sFMnsrNIPcZ9DEY4o1
3/CZOMO+IUcGNXqJRCQblmXM3tDh36euelZssg/7fIPrxA8lazsrYEk4d2ok22mKd+xRiKs7ahjN
+yY5WzUTXw2choZ8X7O3VdP7ZFL6lEBxou97HWaOKffYJwJtEv4IzWaeagDskR/lONr0kcLFvtFE
2ZulxlktWZcszUY8vZqNudM0FQRovutUCySyh+roK3QgkOt+h/6pY2qg28ZlYPktlXM3m5s0/4IM
fRg4Yc2I7KQ+rZOyWQvsnsTe780cKUBZ7dKaDio8geXDKxYbJIJ7qx+QgsYwTXD4Lu2dnlDVnh6t
8hTVOMVijxOq3NadurOUktBV4xIOITDGpfmTC/j/dcsIsZIGDSgGUlWQlIuh6nHx8SNerizt0t24
AkHxWGVA3Oei4P6Pm5AiLOOHUJm39oKGSBK1gflUEZRDQpfuT4PjP9of/9IN+eu6/1sXJenj77bj
iSgu8J+MYf0mHAFUNG32JXQ9O1h4t/5qrTT05QlUY6G0elpJGvHEbGkWy4G565XO8f/ZYTPblrbM
o3XjdfE5rSqXsuk/ej6P63siF3a2U4qNSsqtxHzKWMm6yKnguBatS7FRDB+Ro8IJder5PPSpfY9g
H3pK03/EkHAOQ5X3G3IKimdyj96KKlRo7LAlMmq1fU/rI9u28DQPoCc7JWmOVYjEkgwT8ZEUCl/M
qHSCx68xw6MstrW3phuLM5nHCNB7T3zEKVRhCx334XE3GaFbHokiqasa4gHyVaFeKay16zxIgD8U
bApRwYc2dFO/YA+1G5lCfWDkw8rlHmCDdleYE8j7CSd3amveO7A7sF82zqHt54NXU1sIQzFuWZuz
X7GTjYwGGP6ummENCJNTnfaHiU7Ai1qW+VMe1T+ScmB+M3scFMUQ+0ZhjpziFmtctqPbmPmL7SxP
EBY2vELoAcVLNlgGKRkshLa2y8ZRwfsnf+vD1J5jrdI3hQXUSwvDz9xx+00q0rchd9V9lWvzcSx6
h4l7Bm6JclVq9Ubq4QnbDfvUcFPjOS1Y+CwanLFGazT7mU1vvRhxMzGrOmmLJCWAg9JE+AYw6oBn
PRBRSKegpN5ZOqXrHnyvxvD06rpoEbZSQ0an7KbhZGGGB2a5JhttM9D8qFEVVAqnHpMFw9P9qC79
odJfZsR+qqMGniqZX/K6e+ugVvMTvgBaZdNhEuceRQaW0OPcgCJcZDnpvDU7eUiKaidRH5QWUz/H
XC/LVd00oK+fcxgLpgn4NR8OXV5u8p7vgqfswH6s7bw7aIrJgG5eu20MZgNYur6d9ZY0b7Yr2t4b
KdfKEjImkpMZja1jBEMb75UlK4ngzhmWcc9MhWYtrUBYm33rO79tqnFmK5dqeAs5vi3ZPrmmgJxL
yCzRLSHD2wpnrU3yQimiTQq3LMbLv9hcu7rdVNGXKUcAlhWS8FbsM4KD2gW+WewIL+axy6+mWEmB
YOHLMJ5oclifRfiZMZ7XJnpjEF12BjmkiIy76RhB+URxshmw8Cv1XdNBc59DD6GvFygTJpjtSHwT
cCOzoMm2q9x0R6TPBLzyVdhPPBfehja7j96HLl45ITZsWJD5poCfp+5Flqzs2keaLAoWCE0R9g/b
wfpQrcLpFxNWmMugZMxvLml39tK54JrLYN51nLIIvUT0bnFcBQRo74k+O8K1RP08bQzoJlpnKyt9
U6cSobHDTt1cTaM8jLX5A8tUQN/6DwWVQeaVBpzBu+eXwXBxZyh+Vl+HESK0Jj/YI9FfocUIhaRF
XdGGd6ldF4IjIX5ojJ8mZEHSRRZVfNUZ3tm9NVRrs/rAvoDyGM4GdkqZGDtH0akCzYIDEiCR0PYy
hbDJ9AqlmQCFsHB7cFaYJHx1z5k2M2E1znbxEeklR7byZDpfKnsVkhuztqUywEMD7rSjCjXQ/peJ
8+pO+qGIxNGdx8C1m+cJTMEcO7gKkJjFE8p/urKueaiYvqtTwQbOOHs20tPKoOCGwKc2fj6rz5FO
1kt7rEzPnzMVgmfKhC+D4u69p0Kj6Toek1Ge42rai7WOKduOvJ039ohjq5VNZVxvWGYyE9fnhqRw
Ee8TNDLM0IuZ6jpZtfNL3/2odX/WfSneehbT6Hk5tDXdz2H0wdXAw/wnVl8XKCFOkPriKJcQk+Rc
XHIbp9Iq+Ul+zvACjUWBSljvLe0gjaNik1q86fJ74n666Wef/U45PlpV39Zl4RuWdYUntAFevkqo
OKac1szgZQQBAyHS+teJPXqK9THv7kY/BEnLgauGkLP7XS91piQm7O2rGOdzp7snBOs1O4xeCXdt
kpAhRYizaX0UgAAyDENkHl963CDWp0WIsZhZwxAmKUT92OdIl+dwcA+qU129pPkOBlO9E6v1hRqT
+SiWSme+GJmKzl490q0pOVv0nXgRZL8aA2Q2WZ9HkhKakb1dRORbZvFtTi8dWoYePQJzf6Jj8Lsn
9a5zb3l67goW8rZ/wnmm9M69nkg2MLzXzpbRhsXxVzgJ7wYapA0cXFYsYZb6jQ3Lbl2MWwoQ1VDR
h00uCutUdLSWC3teHG1O/tNzToVLQJBXo6ZOlzsMGOSKsTKPSkFAL8swzdb87M22/lNT2LoMnqIx
KhbRMSQ+HtGCE3+4mRc87mEvFDHhmfVLNXKsuLUarwczd45FhxjL0aMaybjjbCVTOkr0EDfrIoIm
fU69GN70Yg/JJdcN+0bWX+U3ho3Fcqibz0qGJBR64pVmeX7GA8q60xvNZ5Zj5CrKSjvNrR7dnVn1
Hzk7sWxeXNsG65e7P8sEM0IkLeWZxq2Nr/tQTZB80lLJX0Ra5i9Ezqtj3Nwe11iqIbcjmTXbx22Y
JlzovtETPvggXMh9k9N751LPKQuWSxRq3rnFJ0psqfXNBOpHx7Zc7vI5rZdVf/kJgQYqKUx9P3WT
V1dBBIYVIhsC1NpD8LgUKRnc+cbbQ6UaRs7m/R8xRUwnU9sIbC2GxFl7iM6M6ndd0oSbVDC7laGf
6uXH49JUhTqIrLzaWaKyqf0tRIFSKCxzAm1I4i30NDoLZj8FbHJZymbZF+QVEqFT58W4ELNXSjvC
ce4i85Ax+F/3xYCLPIx6TjSKz9ZOvD6uYgN46NNRXHGO12ndvo6GQ35TEk+Hx6+6okFYGD2H9Ztb
a0z3/18d/j9Rh2smuTf/TfBOIr+73/+HnvzxL/49d8f+h8s6iZib2D4LaTaP9U9xuK7+wzNdx3Zt
zXJQZy9RTP8RvGP/wzRtFxWbRlKvjly7rToZ/+//ZRn/cD3HdFVVI6eD9qf7/6IMN/jvP8XuIFiz
VAujG2I1T/uXuGNX0yStjZYYhsw219lbGrffdjHjao7NF5Tmp7DCL4V+Wa2y7wkE75ihM9NHeDk4
tHAZWSIgeB6f+6uJJCox6p2uzCel8naw3AD62r9dhwmUseQf1FAexqfKgHQonTc00hso93i+YLwJ
5+dcuszPnAsdeHTel4LZWN81Z3OkAEmd554A01aFuzswn23MG9OIrjx2+HRmnXmGUb7GSJfJJsPn
Q73V19MpcvqA9AL0qeQZNsYn4Fy6ZwgxAVx9NKO86+mzAs6oSsLvZmgvQrBzy0O2cy2GPvaFpC9E
TtKsDPfaa3QwR2+dwXCT3i/nqnfJLoJ8XPHy6cim8a2vvJusu6BAm53ZxdpBDG810cXDJiTLaO32
1du8IwWdDakDkxfKJd6ipkXpKNJDN7Fb75Nt1YcbxSRPph23dOa3i8U8yosneic+O89Jk8+lzK49
1v+2tHdpMvwwevV1KcUIGDk0bxqgMIx+Q7YOi4pGbgcVwji5fbN1p/p58tgYJ7RKaOHtshLABlKC
S5z7RcSmpbAjWkf5JgcQUmXtrUZ4z9f3U4/lrgLvOKNsxvEFclQz1jW7qCyfAetwDg5N9qqfGd+a
Gl54ha8Oux1cSqvbVGm4St2l2DBd3nprbUJfsLz8Oev5BuREWkB2PVv5AL+iYHM2OL8qy9kqRXJn
RLWeSZGICImZlJcufacXREeW3Iie/GGRrBPAfonoXqXt0jeP18zSf1Q4Ulf4ky8ZuNvWo1PmobkK
3ZwJZBX0cfMk4vxgiHQ7qVgG5/fEohBsKZ+p6zXv6lCZ6a547mF6WKHcImYOVBAeE1R8INbH1PgW
lH4NisGs+6Yn85WOpbHSezQgmrJXaEqvEsihDYgrALF0BK0gTm/WwHyFsLQ2V44qWj5HY7+iQlcG
TETzdTf31rZoYefOjoJeL5VnKa2XdEBco4evPfk3pLfBERmJR0iod2jLUS1ZzfQyNac4JI6hAx9b
Yx4qaUfLGRtEjRC6+gECYV2igw9nh6gXJb3Gxt1r3buZT0HjeO2q7ItbrHf3Fij7kBwZoouigYNa
2AePSV5LGk6SAcwDv5Dm4ju28EbTQHfwmrXTTzW3f1mJswbAtewTw0vThh/0ARBWL4CH1FF2QyMO
cQLxTupAHNFklKR6ivuIAXXdhcYBbbPqTvdKJlvD6U9GK8kI5JNVrXxjToyjpHNtLYb0GXNF8lF0
gUC6FdZHVTR7d4gOikPrWbNVCocvvX5riQIRdrotCvmGXDQGlzj6aY03VH2zZwUk1jXTHdRVkMqU
33ExnRrQDxX4tS7VtqRD4UXbu3l88zQdYkth7OhE/FC7+VMuEHY7+h3b2HixthX0N3Lo+/3ZCu27
tJmku00A3SIG1OxpG5GZ+Fa7X0mN1U1EeyzhP0vbatdtJDAWqxTLevTqGeI7ySVa98a+mFX9k75j
7dhHVaE5pAG4JB6N7TcC7L6zPueu9ROJpdtQ421vIFpMp26PShBvF0pbwha8ocy3aFhfZEhPuPll
hNlBz9qzakokgwHUifc2y569pr05AwlIpdPfzF6saaztzLHaznm/SisQ81n9kqX1fery28IrN9Kc
HriHCDi+ZcbIgQsbX1dWqvT2wqBg7L9NsGSA+Rj7GpB9k2eEMWibGBeo05sTxicDPayNpMQla2yE
HICbR92gCzVEubFtQrg0YfwqXQ6DjDQFzK9TtFIbyJcKYKUIlalGQomHpbD5UUa/vF5dR7D0Wg6E
6bUcXmWWMGWlI7mQ4Kp5h+7w2GiLcK4Ajunhi46fB1KhkPl684pxTjZHxFgAHqKORu9sTfQgP1TX
WpfpV8/KZoHciFHSTgYitbjDK0kjH2WFiLrVgKYQ9TLugPokR/VTT4l8NWvrw3GUUyPDrdOKYJT6
i+jnbmkKACnyftT29CezjEtLqCcGISDB/aD7TkgPwOSr7MQLZi2moT7SCXTa9dR2Z70IgzKu3gsV
hBN6noGVzQPOA9q8g7/WTBrSKir+gbRdx7wZMQC7IrlEOUv07O7Q8IAoGsWn4VZ/lDr/HTnFRzqU
v0OqxyFDtyuz5kWd2pl4s/xLQ3IH3oRO/i1M8maVQzI0BZFAFQRMGcvvKmp+eDqqNSfq92ZC4ZPw
HtducpiHGLxE+WnAzNAJ81LxeclU8QdiNz0vvg+O5uP25I02boI+eVi3fzpCZ1y1IB3qNUvYp8eA
ZDCpMK9UoTCpSnpOJvYGTfyza4l+zgUm5elHMXzWEumB1e/MiGgILL9DGG8JpjdZO9IlHH5VaeXb
ACAeDy5FxYZlKKjS64xiGFDquFJb5RsODtK2fZzPSzgyzp/sJdKQW87tz3KhIUds6StXOfVVxN8Z
AGbDw03iaFPVIrCcCIC42DsjfQuTBnGhoppqpltDxAMQdyIw9G8ItSfd7N9n9FpKX/KJKNUb/U9m
VIgMCJEwCwB7Gj3MqtyxmC5qJ0K/C+2HQS8TLYQFWALqPhrDjWyo11uJ7rCMGA6bIwoZRPm1TZ06
ebjdG+slSQAyl3TIrerV6/OrUA0GCMU1dARhEoVzgmy46QVgiFmRRzNcFE7Iatznje3MvxExBmX/
nKWHUWeUN2Gub8TRZlqcJuG0qpN8hKIA/iJT89dlIXeGF72j8gxR2tUpjp80/u1G7QEg28YZoPgN
tyoM3+CIbNSwv2igymXD1zg1MRvOlX7WwDDRKjmlevGpdDUJDcarkXVfsZfBxi5hji3LJA27O57Y
Ncx5rCgb9rPsI0gIgksU0mkvvftAsBopSOsxT/6NvDPZkRzJruivCL1ng6SRRnIhLXweY543RERk
JOfZOH69jmW30KUG9AXaFLIqK5Hu4XTy2X33nrs2A9SXH+nX+8RP1o76IcqBLHkt508Pp+i8tDy5
cm+VhdSdmMtthzbt1JTzxuEBnhTvpkxfJjdifwe5sV6ORoRF8LmZs2cXjISkWaYly90PIVc5Ldhc
TEUDZIwfxpJxZLZv+iJ9xiW/Wlz7TOTpvuZB0iF9hJxiKR46oRpGj4ba901ycGTw0ED/NXLWZdGM
8ju666S6A7b07uQl80sY7SSjlNcWt6aI37sIpdKPf8Wq645BWm/93gvWjs96YNwFRoFkvFQIRtDE
GiJQsgSrxGPYLSBRhSzPhLet3PqDr4bXZs+ecL8KcijIIOPGIDBuOMsTcKkGSmNDNUkBh5+XxVM0
N7dmb5yAwjwHdfMslZwehkWd4kxsHIF0FQ5OuhXwfEqL2XURaGgO2cmGIzaJh11ZJNHKq5uDiayx
oPeDhIExIG8KPvCjPaHPwSv1FlwcpcY9xoIWik6Er064sD7vN3Nl0ZniR085IJwWhrQZVg99bnER
VCzo8vhaimmbLzSoIJSi1Uz/aBGVrEMdGJ82VIQe3FIzpd9hGX5lkXvKLCpbks44jfmAcD87pBsH
cPhrPwYrF3rNIx3AcMpBNK+LpFxjRdmXrn2cqFwSdYKbn8QKZS49chzIE9hNJcvQ8M46xJ7/XPWG
wW7M2/lZ/0O5Hz7sdTPNV/gvfO3B39nBeQyj+5kOHB+5PRW/Gx43IU7Uagy23ULMvmbv4XLPWcnR
/nZngmWW35bryoZ+2Ux7pAq4Bt1bgKFBvXl9+TCr9JQX7kPCzGu38ZPnpxeXEpR4ofHG+x5ouvHC
Z6OvTvkIpGvqsFfZBHV5oGGVdRK+RFGIecSf3tTCZIqvuZ7FqbBxzmYjWxrd4qCgwYjhLRQ073HM
Ms6C/4WJbpsMyZlqP/qGaoZScIGmag6qoDiuxfVnsK5CnlGfDtj1EFm5ZL0RkZ8s4Kx7MC7q0N/p
So8QKImaYHYEb5YydkPwTUT+kiG2NZLnka9eMqJsxkSDS/yYOOZ2ydqt4fEwizMDX0v0HJvLYUHI
n8MHeuJgEvVLfm/LBTZzT4wqHN76GBB9RcmLn71n9xEKLa6f7L4eCBGnVvrkBIuufRrTNT/CJ6/1
6MFwJNt8ruVuE6get0TJgEKF0cm1vpYSi5myvP00ucd0frGX6kjQlGxgIB/oKWfMhwTIIdcWzW/H
xJZAjpb7kau8EwUv3pLgC30m9kzCOj46xJWIVNPBCQ1uoIh+op4DuVWJ7NZn/zwU9T5PQaiaMN8z
TsdqF8NNWi012VMZ3efFcuyoBAAjcDQh/PAdRAjkWaZAH7FG3C8E35z2pYM/H/zMLl8AeCa/2R+e
IPGdQy64BQOeiKg+dy7NcK06XIrcCe1Q1w+yv3Ff25wPjXG2J2IbgJlzhfeppw5W/HRDjDt3Ltfj
8ASp2pNfOdsmD5AEXurHmVII7IVrp58PtcVwkA87b3A3cbSdQarUMa3frknnJcWb2UwxvHoI/fYx
5B30pMCdjBCKffa4qBZGC7aaHKJXeOkAdf4SmCJCr740ExiuiUyLy/YhYr+Oyd09Mxjkm6ZhALMS
bscsRjl+lka/53ezX4k3qUMK6iHOvgBBCERPrBnGfWTGVD0tx9rVgUdSm30JkZmgsOficwjGc0Hv
/IRnoKgDdiEF/uPyqXDpMV5swGRV8251OHjjcr1EdLNC1bmdBcgHEhk8BvFL8RFO6zJp+RDx1bup
uRmGkC2xuANLgZDuilsT26fZV+HGW37V1PTIxntCJ6IUzkw+oPnR1D5e+wD4qD099FSUn4tBfQGf
4+MucjYnccTDgNJ73svGhBUme5o7lADrrXAqW0y2yvnGXo1lsj7mTstGatk47mIy8dPZNTevQ22+
yyTdNMrZWPBNgjSjN0ccki7hAEvFfbDsLbmwBHUepTUd1d1c4NQxQ3Wb9uJs5Qy107RWg3orUDsI
jnHXqflLicbbrXjvANPayzABKEg2MHQfmgIrXdxeCaVyqp7UfVUupDIr8sgB1RYjxWuKpWo43ynF
emIYjTuPgQAOWIhRDaviGNtP0QxDeTBksXdg54CLvrol5akwpk/oA2yQWFIFLCrraTxEsZmumLxI
6mKZkdx0Sfie24JQa+Obd8TMvUNSy+jSU63Jkkjz5W8F5ZlTvu/SkswdXM4yzU9mkJPVc85dlX7Z
o/c4M2vYWbbt8uCwWBz8k7y4Oqw4Vliqt65f3Jl7sOfM0ou48Zb+MCQAksrgJ7OynbPk9S4rsv3o
ieeo+iVx8IuAmicoszHBDdevP6xuZovh6jqSvRx5YkEoZXzMVun8CwEfn6G/r8xLqz4NMtSjNND8
lS4dfkmJW3kualhM2WHvOGpdCusrzWgj7mAa8Own2Cc3bYx2N7nf3aRalkoLWa2ifwo6OMnCPvaC
O4TpWNfMND4BsdYMIyxNy/bejkGbiW2snGvXJxsrfqlbFp4pNyPnTXW1WhWcc5IkvMCCSYqY2vgL
Oawd4/9WwjP387c6/KjN1yobYCAn5eOU2ZiuKgwn07q3ixw2JTEciu/nNXdrdzeEJ1/ghqsiAnBJ
QZ7S6Z/bocy27gAL2eUA2Lg9Zgq4tTnW0K4h0MHqN7UlJAUDrxjHCdOqjmOYvYkuuG3DV4MJh8O4
8ZzFY7BLcEznYfgb1BSKhdHDu6ZlHf0uW/Bjxt++2f/4NRUoTeoAaiQzF2qeUN2Va8Oj9aHCbDHX
c7ha4uV31kYIfeLS13fcl+kovSv8aGNgJPd9Ku46jtOoq4svNtlI37LXEKWU3IvnT/TbrcXbm7gi
mWa9Z6hrXzlrT2GvRJEQHYrWpfaxGbeqB7kxxNfM9Z+cNL8piGZQnP0rTTj8+kw1cNloXkjxn/Xm
cJ5c1uVh6iJPNjiPONi0VXxKGs5KCqTq4gJla1/5iK8G6kM+DJvED3ZzVp2Z6XxKVwDLEyK0d2FF
Yws8JEWNWS/nreteoeKmPI7uluUK+5YxotmwH9qayXfG/T+N29ukVNzWcNRwwgRz28OwNK1H1BoP
hD8ngohmmJG1WjDtmvphgumkCOkEuKW5PsQqR9SAlEs1Sl1eihTgUnFbYLSzc+fHLidYfMy+IJdp
7cgyVovAe+fpJDrE3jrivt4UA+mnZVdN4qfx2QWPm8ln6Rbul1SX+tlHj78yo8hwJHbCyeORZdtI
a1fgewwu3baLMFTfJAvXwzaW14ZzmMpqTPOjbtBiL5seq04cTGZF4qI1fZlGTRXa8zAK6l+LLTF4
xpUtJo8Zc0TWHgNvB5xoWA7MYOuK/Lbf19uSbElCa8QSbtSEA7az1/UQUneQrvq+W1vIaAZQzi6G
iwUZvV/iw0SpSInhYnSM3RT1+wUER+Ru6B7adHoSQbgS9aNV9fvB2TajJnjsB7Pc0hbUoEjwRNuL
BLxsTrEiRYuhCcY9fqYDkwvy4IbGOTLl2ppm8tjdri3G/WzeTeZ9z19LqVMG5HhCzGVs3xiuyWc3
kdH7ClNwriVw0NHHKXAO/bscv9ycdIwYXyopjrmkKmJJSAUAMZk6+zkmUYdH48p0vmAqrgf6+8DB
QD7k1+HWBCxWZtk+hxNrYwn1g2lraSy6+N2V3dZInrrUP+Br2nLE2JSQ66P42bS8x4C6QwNvQt8+
jILmc48WW24mRRyQAH9r+iM1FRz51A44r5NQTvvlLPBVnps+uyJ1wTm8g4S3bxZ89HJ5ggy8Ujyj
RrIQJm1QDnfm7EAecy3M/L30q5M9fRTtLPdWlNFDj+5NJAMrsHOtSjSdpXyaWnhSnrgbWVeGmbiw
R9yErTFhZQWtIU0yyRGlIZZNKWnVdO8WVA+nMe3N1HM7qufs22Ele4pqPKZsdq5hGT1hhlg3SF3Q
M1YUw9yMWRcS32dX3M0IFAYLoBo6sxeHL3PYfw4xLP1iDtigyvxUtLADB33YC4vvUSacfSTDNzVI
UFLnw1CAzYJRIy8c0xXUPezvaqf8Cdg5DHy2RstsbdIa07O7PJRVCGQldLbTd0EnAaYIyq8/IJCS
2Ch2NbePSCl2ut1uGt4NdfVH6rr9bO/OTHqsSoR3EOq1iiXxNvKnBwhhgyxWZOLXMywcYg9jzY38
KtWD/5G4b4wRx5iT0IBDtUpqDb0jT44SYBrRflmqjY2ylOb3JibxwMLhE7xapAGz2tpGeJJoGCQA
7+3MEbaGTFE1i9sygiZq55QmbrFIWS5AuQx7C1CedLMAoV6XXgxpQkD0bI0GlgMhqnQwaEE3xIsv
u4dhHLUxxqLcVfeXeXQduFl0ZmQft0PE/srScNGWS9yyYH6JFvoXpUQcHSVEsFyzwQSQMG+CFuag
kdDuxRKg1Swx5iva0xsTr2JD4DDQzDGl6WNSc8hmTSTzicQDKCOUVX1VIMt8zS7rUhfpD5qZ94dr
1kI4w1aueWeDJp+Bg34aQaHBl402s6aj+T0m2EET0xLQabNmqAlNUyvAqvmarwZSOL+PBTh5yGuU
Qn/N2oYQaipbKLCkG0e38NyfGmxbqvltGHxeYsf99p1NrPluEDbxXWnmWw/8TWgKXKt5cJbNjwQa
4eekWXEG0LjgDz1Oc+Qo49hzXVKg12rKnBHeB5o6Z2n+XAKIrugg0g2aTedrSl0Mrk6CrQs0vy7R
JLtBM+2EptstD3ML667X1DsB/s41hyOTtG6pInyhJIy8HowiC9C9CzwPdgZH+HjZebH92uPeZ9YH
CqSJe/Av2czl2qTCqKepfErz+RrV04jQjU/Q32mMPQZ0j+wSLFWa7OeB+As066+B/Nlq+l8BBhCI
7snSXMBYEwIhWRPQ1NTAJoMfuAzfjh3Q49CRhVvUr9Avzx1YENK65T5SdHSEink9i58TnY70NKcQ
BimIKM0utEdx27dALseZlgvVPsaacwinBwog6EOKKpJTGkb7wQt+mYIcQVXj+M+yNtmYcngonNJF
poTfIcEqxh58RVuTFqdueFo0exGkBE9szWN0PMiMoWY0tprW6KZPBu7xNcTObalrJaVjnVuzuvLz
mbmdRNa66ifGWs2BtDURctRsyEBTIlM+blUcif4ae19zJBtNlJw0WxJ2wi9r4aHQaO4kVk0cp5Ao
vXGH6uhuaG34CTWrEiJTdxHuteA422maZae5lh6Ay0STLpV/v3CtbXyoM+EfFqamYrKVCtapJmVO
Gn5ZI1ziCdcVcPA0Y03WDEFHatJm1cPc9If3WTM44+WSgOS0NZuzkLjB6pYbSTpTaa0Jnhg/IGXg
o7HjeTji2cSr63HtYaOyNQF0BgXaaCQoaNBED0ut0W86ruMtQV8SG3BEa5WeS00WdVTXrHoYZGtu
vZwEP6PCBASseaS1JpOaIEonOdd0gpAFSjwvZD74NhYOyMUSEBeAM0Gvtk+pCm+P3jRTAOBpMh8V
heF2bpMjuvhX0BQfrQwvUaDORSe627SxH9pea6ZUoVexoWkXlM5WUsEVQrQSmsnaUswMRa5cZQEg
6HksAPK3RJxNcyI8Rk+YO95bvrCuQIXdD5e+x7t28Be03mXZBZBpNB22kXBie4CxiybHUsC5x4XH
yUpTZVvwsp7mzIaaODtr9mwPhFZoGm3Nxpr2GQtti0QEt0in4IIfpvgmGQgrzpYRw8+huGzklyun
8oJDEo1UAKMrUVwdF+emnultGKmLxNmN7adbjyn83EyTdCsIVMdO03UjerI7xDFqD3h69gv+ALFQ
nZlA5bU1n1eoR4/3ITS3F8MIW+HXSfN8B8C+lib8mpr162nqr74JBJoDbIbfudRcYBzWUpOCE0BP
sm9uiI5ujMSqjwqu0cZIITB5drEeiIsjssAeLlAIV0LziJs23wIULzbk5yTK/mtpHmt+tLdWACMr
UM8ZaOPM1/XBrfnZpCMLmDCpdsL5yfClcTcW2xpAMt7eLXqbeXGeZs1PxojGkgcygB86x9jpwAMs
iwYMGWDOMW9B3hpvXG7e63QAFiY0rBnYgHevwuH3TDpto4IWVFFjc+AA8DymkJ7r8pBp8nOtGdBe
Cg26GwEhLJoQHf5hRQONTjU92gUjrbI3WEuYDzVfetKkabRTl/fet3sqOkDciacGgCvBIPeglgXS
reqirZ+CmZLjMLI/h93uUjjdatp1rf8hZTZdBjH8rmX3HGoi9mAayaEIbGs3k9gxuS6gN803fjlT
ZG4VKUiECY6RB2e71cTtlg55TeCGHkH1vKZy55rPbWpSt9TM7kzTu7OI4gYLz0Ogyd70FYhtZ04I
ywPcbwMAOAe7el2CBO+ZVVEQMELWmhfOEWbb+9zTgh41OU56livEKWeL/WXoakyii7thmH6oHruN
/fqSThWLrLaEUg5NaxU2RXXxpxj/iq+LnxK/Oo/Fba855zSRp1ugrph/UttlMWT9VHYyY474GLCR
nCuj+JwSmIKLBNoHSd0Z7jGynWpNWF80az3W1HVf89f78tJoHjsnuH0JoH3+Q2oH2e5odnsEy2bb
a577YEJ2z0G8L5r1nlqfUrPfMyDwXCznoLH9rQQPLzUnPoUITFUMbsOkwJMiORY5IGvQOsnNhRNJ
X7DzsxvdSs2gb/7Q6CPsjJYm1BeqwbGPGrS1EuZfSGfVNYifMk22J6bVrmPf4fytufeDJuBnmoXP
cZhOWfD4ECfZZAHMbwDnp/CeNlD79U2QSOVcoHyTtdxmI/uxws0FNWFIXH7KzSVxVESVDpYYUw2I
uNOrCXpoZaaXEc/YdqjpCq5h7FG1wX9cuM/Pa6v2bbJVCa2CKqIV4I+3mcLLK4bF3agiCNL246C7
BLKM6YT7Y3tShDINSjWGAsagVjgmn6X24PePuZDkdUnxubV6saaPuE3ce3N8DWLq7P2uBefX9jdF
7h6tgERmnswFR2daEGzqEAzdi8CUuYY/d3F1YwLvmzttT2DV7yGssWMkyAymba+sFgh1MA7IlUTh
3WHCE2VILgVF5rUpgFF1AOcBqhT4++l0zLtLjMGL7C8mLSIW9Yol7PPsO9d04VuUD1iHKBJ8MkoE
kGLMgTdE6r0tQqpDBmaXAl8HOjnBm6FCS8wNsKG0bM2T3OKcCe4t6rn0BEb7UEVTmTUlzkeD76sF
ofpMz8sNN/qMpxvAQKA2F9HiLxlqOJ4yHV+8fn63KMQQlvda6YaMsp1vexSHzE+TZ5WMby7FbhSC
soYWNT/rVKJHTbp1w9P9G6Vu4pgCWkEn965s0Tc80GWNG/N478qU2KcNJcDlJquGnT/q7uearZHc
xFX8YCVevMm0aY+LG+TzynYlXlDCXMTI+UeOpKtSr2a93Kzh0AF75tC0qcBAnobUehuQ7I9uaPFn
wu+plDU/a+x//StQmt+jsbbm3lu7VY7NWxLqnjOwqwmi0jQPnBd45LNRz9eJPNq9Z55zMgYZD/cr
akGUeW+I3BiFhgIXoaiq62gxzLg+c0Ib0xqtkWcLUTTOM8ht1kOfZtgAEl51jUtsnSGqkLEFgjGz
lcaDVMozw358zsxHGdf1jXS6+Ro3RIw5X/k4w2G0VPZ9PPMPbguc+bLPoOyacwPW6JkalpvACrkL
Uy2H0ckObyExzavWGItPGnD5osdGvgmHytkFTRYeeI0exD6amoUr6CCbATCWXmGvw568Zg648hLk
XnyJGIH/8at//TcOSNN5woDCD+zisdLmg+wOgsyvyU2R41gGd/U8WTwrwDetEeO48AkP7AYxzluZ
TNbRwoljdPirzMG8ys4p12ZC9IGNfTFNzrZ3rPYSuPNn2S6E+aHgH3HImGwRrooQ44PJIrqjht2g
JYdBmBCYaKAEdFJn0XS+3yWJhFlBMMo+B5Pgo2C+LjrKTigWt2OxcReb0s+MIEE4dMAsKut5SecG
5dr70Gf8vUMmjONjKOD9RLywZT0H0XAt/JZZux9mwA2RWlUC4kEzWWA2yqsTq+lkWg2FEf59K6YA
4z1pQtfm4OBoQpMlp21gp/19LYcLACX2niZbbRp/6QuwiS+Q85wuwjZvI1ZNhm9BihDGdVAmtAZG
CzZi+7Z02vt2aI5DwXZ8qUooHGQi99HtYqNp+AuGOMfxo11dwBlpCWHYFWYNpNdVjXMFaJ5G0JAO
3Tc+RX4FhMb1MvfDKXXak8wte+O7vFlKJ0l9LqjqMK78rWHPNCeHmdoZGTU6wvWcQ0IrUuPnH5nB
RB3PpPjt+eC34wU+r0MyLA3Ys3iXWpmHqQpTqmuO+NCZxTvz0+5/2UFuoNuaIzpMw6gdh/eAwtwd
o31MHatuT41Hl7V4/WKYJsHpAktu5YdE1hkiVsPQNPch2gTj5gu1O+OxjVvAgh5/ZKhZOHVTg/TS
f/gd00AELs/sDmbTeS9FbhKbNfkWBz3iNFnJh3K6b8rI3VGZaFxsukHJ4+PmnN0HGEjcFPrPYna4
kpG9ChQ1xOw8A1FqMWGmy9WlFUQWOCf7XN671gLGIceGYAx5uF7C+m0Zkx9JI1tlcS4GXAawQnCu
bMW38LjXNmPyagkH2KDxZXTyZUTzo5YC8kdmfAeGuFuCOjvEbkTgunIfHeYd04cnofqJ7RbbNFSZ
ddCMMHAb43ej1Iktlk8DMhFk5v88C7nIFdGTocHcChYiWUkptga33LWxMZO8P7HpbNaeU9CtFPN0
jQ4B+OldsGB9jaPoM3KanRMI6O1tIeiw8jJAifIpyOuLGXQUsWBHhpXKDbMzmIRrgugRRpRkGcku
vNVFu16wXA2dODJ1p5FoN85UOlsH8Z4mFracCeHqquw+3QEcaN8Fm6LEgAhDDf9MSOqvavV6h9NK
GYLjcfkYWsdbqEdhA9+QcBwM8yhKa8Sd4d2n8fSAS3tcm5i6a6wNcwsTwOdq5oOB/eB1zmq0PdZc
PHubMlynNldQDlYLnbtL+7vZidF0QSHjiCveOCN/d2LiMTSNr1E38n1bql9xOnpsLjl6xOWtlfTm
rSQi78PwxFWQCuzZBHcpPoTrLEmcGfFMLyAJRdsSG6TLcccgN+3tmACWtCglbOpTFvrGLnQ4Rw/2
YK2qAUBULOWLHyZEOntw2/GMwjKQsIFCuK1Qli6t3WA0XdrbsRihYqj5lFENtjcsKqxS69bLA4Sr
wjSpcHb2A8cfCbX3EkXTnRMF7LWs9OTJ7Fhm7TsfU40FEatTHcstNA5guuDlmrx8LAXVql4SdHBV
HLw17QSRuYWmVcc4Kia9ZSsH6u4TrZIhVvmtV8LpjP11BaYPo9uhLRUkAGqPITTae3u0acuza5oA
XW7DMUg0t8eg27TsNYwoxgU2EenroRz3HL43IrkrE5e8tW+9dFyBNqTpVefQ6BZW5YymSfFrlv+0
cB5XYUd83e+zDfo7Hd3plznTlBnF2cfA62c5kQJFiKt1YCS3ER7LyqB/ED5Eh7495Eef+C45c9vm
Cs6+grmtD3VYofv59bXii4lH3QbhbU+b+BQnbP7zhlhfU/CCQiVvy5H3U7LsB7vMIQhzz7iJc+Xt
6zF6CJybGWvqgyd6epOX/MKbgzbSt3Av66G6ZnP0QgM3nUKC4ddPsx2yCxfCHDY3WKMw1KXgpU3v
blxY69B0CH9OFex3aTmy6no6lobJKdFrXOpQh629ZPKRL8Vq8o1gFQ8el2CJN88IzAvCSpIZwd7g
ru0trb8HTojZkzdz28ELaOfXbErrvVFCWKdeMybch/yrRuqdSZkfhWPPd2m7dto8u7RshDMeVr9c
pKbO7+R66bMDC0VVerdJK7i1N8+KMkhStaV8rwluGqzXwpnQ2/Au20crZTziXmq4kY7tNV6NHp1t
o/mzDT8tXvVi02JCDJ7zPyD/MMdYNW29YKCMd2G8PWWF3CgbNCqfh/B+hy2RtXo9Vj9ThNxSgP0M
f6CDnGJ+GH5QHSewD2XXnboo3cWFc5aA6P0hOxVWT9Fvsm7i7njfAxOSubfreONDyAalwikK0mUl
cWbn85OqnLUprwXMtgCH/2jbtw6+j+Tddpqty+kSl9E2jOwPz6bxQru8Mw5JTv3cRXg6UuPGd807
OdkvkdQVviLBT+p+WzNqosq+DNGeIn94k7gIFtT4dIh/lWlPW/rdoKrbqGcTNZHBxMxbZNWjDNBX
3fZnaA9F+5Ll3yZ8HjYhgfPSDueh9lhViJfak5rtz76ojO4s+tICwN4cDMMS9wkI1hz4BMJHBiGw
81+rPjpkfbjDA3FszexiztlmziJ6//w1LxKsWtwbQDb7VRK9eRhhugy/zJhviKzvAv9nTJq7KO85
dCWr2rQOIoFUOqkTmZurill5GvtirK46ROGwy0gmV39fKAYLiDbgOqLuFl/CTcc4OqX3ZfdWel+L
qbY2KDOKiGOWLHa4ipEMLRk+Zi0CsCIY7/vRETXyroMJ4jjUBT6C/lhnjauX1i6KIRxnUyUHmIH7
xXLR/FL5oXx15t5jn8bCuAF0EWHZYojojUKbvw5TgNuqW+g/8i0QeuwvGtPAOiH9XyK3+cE5Gw58
O4YHk0W0YpW5hLtFiFv6Fb5kwy1jBqbByLKRYjjXLcDktPgMMX4b6s1lhAIk4dvxVTrUytUW0RW9
Myl2NIitCr7TgH3dnn+VzgfYFnxjHUBSVA4QG3j5zfItMvLPsZzvxGiuRz2WEAO2u/zL6NOTP+eX
tAsOhcUXa8Dzmsj7gQk1guFhdzG4FDhHY+IcRgO6JUfOVcUu8Ix9qGdYp+cM0xCxDywBm5CWSzMK
7lVTU3i04MJWIKlad4RxwFPaj060c+5Jad+i0u5oKFi7xXzXhfGHGczPvtdvEDwIFLj2emrbawzH
svMZ92x0sAQbSct22gZ5VY/NunaMVyPoflsUb+SCBuMM9ROzpHa3tM0hADsscWDZZCxTyJbSNfCt
suMgXwxsQnsA1JpG9HPVGsdyKClg0kjq6GBUz4U8od+ela87E6Nj6SYMw6xs+0zdJUzAQA1eRMmc
G4TZpnXdi2qdt2z+Tstwo+kPrs16kUrA0HoKWwhjRE7L2XjPpgJR0KM2D6Cgk7wJN6Z+PASyZMbp
BbvjusirTTIP28kw6PnF7OpraAxlgG65zlJ5cgRT5KCGG5On49ovD2ldfaqJrYGqZ/0ktwAKJG9/
yfHdVfkcVeV/lH1xBwlBdf/5N4viFrQS/Z+Pv/7zbx5lKdS6uFYgXV8I4iP69//Sm1LlKeBt2iI3
bKUgVqXPEc3LmwbKJLj1B7ho78rhw0f61QT6Iu6vAmjQug244s052fx5Oboeh/6bf74eCnH+2qLz
b//6X/8f23lsm9Ti/52/fPyOx59k+Ws5z58/8Y/8pWX+3QksRwbCF7YgO0nK8h/5S/fvAYcxOmZt
yYLLtvXv/DN/6dDNY7pCBL7FH6IhnNqefyYwHffvPmIKbT8uEYU/jT7/00v0vz7Bf32if73CbMcy
/+0as6SQpsnL8BxLNwTp3//LNca9P2qshLGKE/vajbA3UMmCj3LhV3nf3yzGl1ItRcUc8E65jxux
cAiHLCGuwsG8SZwnWm8o9Q1tKrBLZDFrop0gkOPVsx8I5zMylgXfVQtx08EHkpmQtdPpZfG4WTsJ
PkxaG6fqOyZts8XsiLar7DcoK4An634/pizhjAnOekcd3j43l3QDy71k18LDxm4lgoCPR8gq+oPr
9Ijt0bKzXMQmN3e8vdWWjFJU7Q00BRIbN9wtQulESNRuWNRj9i0pgEhC4LcW3Y1+Mx8amahz10Bb
yJNrE+F9GzhaE+8Je/wN9IOMBjdGdrjP5dAR8NTHznLOlzXVxbhdBgbQmJ6BM0getU4w3wIeK75s
iSszCqd9JCfoeovzMIX2T91Q6xf3vUsK9amXPI5ERldNjVnOnjBYyTz9GZzhm2pIdUqcdyO7WFJB
wOs8c2Ur/zQQWXocLYz39TA6G4c4iKew8HA+ik61kX31TW0d6IZ9m6RR79twPoLsYPzo2ltV0N39
xzbhtvmu6buXKW3e40jMK8kPvWsIAowZ3bmjjNeqTnBtsscnC3gzZbh+TZiM3BKX4+RmINMQJaIe
g6n3mdiDOINtfuSoGWLTC66mJxR7fTwRstMLUwj20pgUUOVabgN/fO5bnZKg2HhljgbrYsEwhyfk
gS8WKq+/GisX8C9s6l5W5whdle0jgcs5/uLgCzjQch4al2AIXQbnIrV3QSG2yWjtWFnFaGbQ8eMa
z5gj4mcq8JJDXkDysBLrRin11HawFTEC79woItH01pB0WfWiO+KD8qEXshVtyurR76YPvyDGGDCx
k5rLgIRXFRwjk9KlwuzujIHluo7VoFOsDbSx/TA5077xCHh1RXCuJ6DIeTjfEJs7NE7I8DUKEDMT
e/gKfX4vRs7ew/ha9+w6gVjHLGLhtbv+3JywVj1aAjJOU5s3HXYTK9WFPbLmFejh38lC/JwZzvYM
l59dkvRo2uE1mQU6qRd4q9hhYiMZ5kyPi+OKs6qC54xV7L0bed/gDOnfifv97NhrTJYUgCpOgrZg
/owo7tqJHhTx5Il704g/GuPexn4HZc18IXQaXhJzfKRqY9fVJZj8BYwyjQc3jD04suANYO6b6rV8
M/OyWw8APHCk0Dfg9sDn/UGBDzpOSDHruLDOSYEbvGP/uVN9VV5t5CyryHYYkEgIecAwcYXvw7LG
A6JBYjH0ZII/9C21DwZXjtWlQOWngIZmFxnebCRDEiJclSzvoSlgp9XN+7DIs5N1JMdUfc8W72cq
FGXCzSQusJ7qnaVwlSgn9vHL8FG284UFQHnHlaZ4z9F56crqmqNbAOGik2qiV0oiimjKt+wpdGIj
I9D52jLAoyx+1TUSj0klzrkDLMZCgqauJuceQosSZ0BSWGzbWpfmJSPb+p22eIVEr/INjmB1JIb/
TFTppnCpmVfWcuNSwkWiqDrSAVrwM9u6BqZVV3dOT581Hfe23+h1K0qEyy0rWhipFbnA1sFE99/s
ncdu7czanO/FY9PoZmpy4MnKWtJSDluaEIpkM6dmuno//A0DtgeGPffkAGeHT1tLZIe3qp7ChwKi
o8fEuEbl0ZvfirT+Svgr1EZR7hTfgdlreO1DsOdecbcI8iWJ7D+q2K+4DBG7npkqJID3dl4Az5IW
biaMjxhYWf3h5DR6gigxpCdh7NeGm9uUj2crQE2hnTTahzNl9DCYAX3ZYjP5IIRkQabOWdeGkR+b
7O0Uu4nzoyQmQj+ntDdY9sC4EuBF2FTycm9Xlbeb3Vzs1FS9uYZ68wwp01bdRTbTWRcgYxXfTBuG
ZJ8Dea91UcJ0nLFqo9lAwydrOan7tpXJMQl/65Q/N0moL7ZaPkOhBvz0LdTEZAAsR9tVi9eljJik
AsVp6ghlYOUbK6XvBh+3d4swwfQLSypxDHAmmg9f64NivrcH+s0UpR+ONBJjyKmvPX4h5GHAVomX
JW3B5yqfYCu/XK0yVmXhNnV0yDJOqRpJ7b4U2XEu6UogSYQXV6yTOOW21L/BUgF0Um8she8T/cXx
2nbv5THB4qL1jqKj37kgFpTEpC8zhQqcNn747jffszUT/xouRVhaj5TwfOBr9ba1YyhyanECZFWH
bBfCVlrCTcjvcS/uzu4C0xMTeWArdE6m7Lv1SrRNu/5fwJCfZbEjYsf+S8L8cZDjz/q+22wuJ07O
28iJkiNnVowBeM8n6T4XQZcfIJ5clJUxIQQNgGrToeEAQtWuxh/WSbUhWPVKdw2v0NzVh1iOXCmW
klIbh4rjatfPzgWILsyABvOBKdx5A8SaeYfkba6QJuws2NngFLaur4d/mNeOig7xTL3RYknXctrz
AwaB3LROgEqNv2hav7FOkGcDCnZl4YXjqfM+F+wwpVuCYBwFqHn06YzhRoQFi1TqvozgOnhBYB8F
w7ZogaWo7fE1qQL7PK8KQmC3v16jxtOI9TjS3l/a9g+e+g+/IkJ/CX2B36i8ftlJRqjbfqKwCjNf
iimA0HSCTrzD2vhFXQs0/cU6kVaAOBbg04N8Tc9ZE+/iqXyYZEpFr/LCjez7Y22VBj479XtisZqD
mvOtq3heDczPuoguNieyQLoF0nDsHw0GRtvivsxagxVNeldFZQ3HUS9Pc0xlFh9X02V7Z4bhwE58
w1dO8Z4AGnIpadxOo6BCLVmhF/iBUvU5svbsHE4HI04YRIUC9+R+CcRLNyhDNyAcss42e4vIOPse
Dl2EzeRY5PJ+8S7kbteNvcGTT/VaUNuXoAjuwznBZx9CvA+C40hzEl+HQEoiXWcPB+iExRgLyrpB
Fn2416xMaTFeN6H+lNZSbfl+k52yT14hvvIATy8yFjBTYDqHRH16JRrNWGfFuv/fMsbh0hsQc7Gn
6QS84iSSmRHbWPA2w8lRdO7YdXctR4TVIp4kSSCauMtpuoDyvWmwmAyoCFEN+JN+Iv7LA+u9ctnp
g6JfVWgUuXj1QU4w85Z73kWW2HpINxyt3LulB9ZY9LtMd/V2JsC1oZWs2OQA8X3V68c2F8/DYH3R
zDBe9YuFDlaga0DfA/g8dPf14jD5yX0+/OYvNSp4VLUV4FqIbYhajHZQ/x444+lN69AG2ZKTnpPs
ElKKJIPkSldoEo4z/iR6gW4rf3DMkQWfgjcT5eVRlHSC1+NTRw4BZji+jTh/ozmvfNNwWt0SU8JR
rm9pnlhnMcxHP2JslMn+W3rMk1VxrkPvvWGqi+PfwQBn36ZMtslWWmzgDGOgy+L8Dxd546tmP/M2
bFIbBqUf0XGg/HOFw7904xdvLAH1+vwtx2eerEvnVOcalyJbpRt9+BDcdng0UWQwCc8rjDybGM03
CQ4M+l0cJn/82jq7z/yZLJHLVHIgPSdipD5MWxi2QBgCsDlyGC1QZitMclHw2VUJxg0p6N6Tpb2v
pOseai+sSCjTjeFSfLyNi5GM9DKQNCVu4oVBQkSw6h6b2nvs6txcF4ZPyIcaucdkHV+ccbnucYc9
WLe9V1zVjZddu8T/hxE3/IQLLZGUtuVKXU91zyZbiH3kLPMpS51vwUFxUOW/wLd+Q5UfPUQDlqLq
UyLHnVtaLjqRz6StQU0k5ZeCWnVMRXjfxh3+ran5DIw/HKTr9cfJMEP1LOR6s03GRex7Y5Yzno1T
WQTnpYjj+6ZBReJU8iBD8bFkeEmqlVCGIsROmN7WFHEMTFRclXh4sonMFvj7zwtH8CCVJIYnHwEI
WsiJHU0r92e9Lpq2um6IQkHJeXBVIbgkGW40MrJOxGrIq/Ydb6XzQytbfgsei/i1fU+bmrpOc7rM
R933Oz2OHIls+U43FUHfpBL7YIAgWgQ2dXE0DwV0LUw5LOFa3cSiwwoB4XMe+bePGlJ53ogN5Jr7
toK+BpBsk1TkXCM5MYLJl5eWxwhnBwgzIV4TCdYRM/tGk9nHQ8KBzgnoCFgUkVrIP0MMnmVuGoSa
6KP1WnvfDTjJveELu6J/sICE+agzXP+SBbabzYmAhjAzwDeMXTjFZnSOcqCdMvb2XtcB6C/Tv6Tn
i6TXzpDdDKqBvTgFGPwHmD4Yvfepj46ZxFzrtGp2yTx3R9Sgs+Ekd57/xSkG90ljMgZW/YbOelbL
g52z7LXuTkyEuXhFa+7NOy3J6TmVjA9dUd0VviquIqe/Bi/Fv4JP3TNMn3H3k5sq/fYmmdVrxZOs
x27kTbIYEa5FhikOm7VU4r1x4+amNz4DAxYK07RUTlPoKPv6zoEHfjVF+O9s/zEQyZsuGF1ycz/U
raF/jKk01fMcD58IdcqjF0zWNs/Tsx+MajNYwfdkQUXr8d5slpInoc5/KDyiMdKD49vDcEb9Nhj/
AzCK8pqd+yVWnBAGdlTcOxSIE+7ejCPZ8owPBxne3QaEsihbx/9VVSyTjRWzebbZN6Wm6aHC7+D9
SgRvtEmc99uMfCyjEDravJGo6spL4QQ0sd2l16aF9tx47ibQ4l9LUq3VXYbZS3GmMv6fFbCUhLlP
4Z6f/LMib0vnhzj43kQQNqbsh10aHcMvQ2amDYXyg/Q4qpBUpdyvHoXDI03wDVR0WKmPrHjswl9K
wJO2G6/8btWgNTeNuofTWFbLT9rlQLYDx915qw/UuLQeNoaSTEH00PnpAuevYGG3l5bqYpH9udns
HFOH7TkxGKI4GrEaTNsaHwHeykM5DrhfWx+RbzpEsx9uxz585uNeELGxqsqggdWs8otr62mPzaCH
ngIYXy7pXaAmsN3x4wgUJ/T6C24emA/Wz+zKd8cKno23zCAYJRd/5j2bbo7OrV6NE/33LIrPkBFs
y6uU9pI3u/7IPfe+kqk+kllrPPu+qpGCE1oRCAbiBeUftMpvOvzjJq03fU9XQBkhbixzsXdN/cR7
+dd3sDaEJkWGhR9OQLWA3sIkG2kqxoX/PeoyJcj2ltMmuBlmApJcM8rYbg5Wu55N2awdb+kP4xL9
yWj+7or0o4H4G1T+c+l1ETdQ/It+csU5sT4MY4sFKOW0ZDnZNo4juV9uu5rvFUuQ2BuT3yVzfso1
S7D2O07CYFFO9kj8nPxHPnHpLfVLGCDDK03+3Cny1yEJsQqPw48fLyRD3chwDvpwOgcMpN3cTAXS
64yVou0MPVyS3BQE9Mb4/g3zsIqRI78rXwar+Wjd4D7uqSDCuItkrgCu9crepRHUoJKXhlATlVfu
d17Cvi8cc+MK/36o8CsCMOXHHNrtwd1ktOLeNfYPDqbnybIzrP7V3u9n94bYIe2AHYOWONz7LAll
IcutTswzeauCGqCcW5ETW3vKqY7zzPzFzZOVc5JejaOgEpsSmyVonpccm3qWDeUBc9091roPtt1f
eOAxcyYXHzROS4pwlk2VSIBnrYngoeWbAhTUyEkWr1ZjWTccuwAAUcFBM3aOO7m7muJqB7LK8iO5
TUX+alwEeMssnx5ZoaFw5A3zqKOFtYJxe0i9w2Cf83A4z4Ja0cyzcPXE6bXCUnNGmLVIDxV7Wsc/
8BnMR0W6doOdk/ICgKGbyY6+liS6N/PRXWrz1BYDF7nJLZgn4JLos9w/ESjEN0lP3kARL+KaIv/n
VlwJ4r+J7Z9kwFll+jHpaFCeXAK1AdcDPA1giUROjlyzAg2MlGzRPgIBoAHHgAYaGDs1XvXnsFsf
0y/MsAtwGoINtDKhLu7AUpTYn6vwBp2VDym8K8iFoz29qxWZpy0SFAs0Hb98TpseFj+LvSrLS5Ze
02JA6jCLgLEL598ykawbp5wamLaksG4c/3oLM1fpPyYCx51tnrDL0cnM5ERTvRxBqKlh8LpNAR+a
evWqDx7DCNyYE47362xoQwKMuDaRLlmI4ZLB2N6NpBN21uBuCdy3nJcXXhpet9oL8DvnM4ypqUEP
drDehBjuHIiBudXBwpTkespRPCVBwNSSE3oUaBy3ukq5bJJMtTAJnnrLfdDjW+LUu6qvqdqh33v7
zq2/AuBGKGF9riQy667P4OkJonD4ERgEzMmtzP30pmyI25aEL0HdUIjhpDyUGJtNmEx3ccZl2+1d
avzQTMnIQZuRa5BbwiLbeRFGdlxLhPRtU556YdugZdefJnUZlImTkMggsBLG7OooP9TCi0D7Wjjg
FIXvUUfnVPIsiarbDZkgXVoueUs4XaDzd3FGwYEDwjqIIUyEKcWyY8ZRJ67xtjTfReK/LVQ/T6tr
vUu4oxMVOSElXBSMcgQ+l5d9cC8VxSNt8I/xD5JB82goIJMlPJiGaAKzv+TdZ6AGnm551LLl5rge
doI7ziqaA517SEb5AWiIQwHNRhtODuAF6IqIi2HZFonzL2seuOFeysXJnpU3MAzmuDNiJeZp+pum
kDxkHPwzMnqaO+XsqBDUmwXEdgXHo8VciwEDORdHWQ3yfwk7qqkucUf76TIVN3Gl+elh2cOE6N1S
3vxS0+gL6ln9ZWRVRMOC5gfkWAWq5xJ3h8iDicQ1VaPn/yuW4MPtyk+Kd1ffG4R8ix4uszJDCiI+
Y8B2LBvourE6Y3P9rXooK8RsPE6QyXjQ+gVgPuczc8u1HYI2VggmngU2SVAY1oJzeVm68yIb8lTs
xzSFJ8XBEUy2x7GGe1wRb3VZeQYZTKiS8I0xbMZJCNoizx+7KR+u4yF4zCrV7kYYOJvRjVhr8PBM
LlCFuSJpG9MpWyf/JI5AB8vWBraZU1431cADOwbX1uzM/wSBmSFPfxqQN09CWQb7PKnSlulRFof+
jp8t4y9CtJ7uxy8GaMbN94o9I8rT5gZbD0Y3i2yWU6YZJSXqVSOTmzJm7wtY0soFgmG7+lZHmo1q
e0sp+KsvKEMeZuxuGa80+4HfbquUiZKwsNRzWVzuhvq1ySnYGe3ktUtJ8GjVZY9kF1+6sv0C3ZWo
QwvJl/qzlzp0iptS0VC7yLUQvAiqw8yCKGXaPbQhdTSewOG9RodCY95afB9ni8sgbp30UPij9Tbr
6Tqeeo/wN2bd0gLr53TuSEcRK5vjAffwxmJFcXkkQ23mLxYjdDc207/C85G69Cee0BNs5N+VXLzh
6ejuSAnuFk3XcCV3jL6Km7qTBz3gbRKFd2xk1F/yW8ntc5c1HWEGfBn7PI6sS45Fyqn4SFLcadvM
IeDbMsYig7E04FAd3CUjGeHmgpP9KikqfNxTxMWM52pELN4VrQTSNNJB3Yew/VV6G6keB3xDAVPZ
9kx6NKVQSRMxps/dq67Etl9+KkGBSU0ptDN/Yh0lHxbILw92Bu8j5LyU9HLXOAZTRyYxok20Zvjd
yR+7Q8YNy2VaU8tVQ5LzH7MbC79BdY64im/tlLmwEA34hJwZs5ZEkXzbOjE8aS4YBp4ggl4GxcHB
mTFGMC9/dav2m6oAd2eqytl4KQOWJtALqTDOKdlU39YRa+7kZ1gI5ydnKL0rL2XE6I+sQTqi8CQq
Hmp3uFN1+UzUkLhNVHHFrMr67CDZYxoiW1fbZLLInrxk+akFiILUv8ith29n6NiDy8RJdmEdvZOn
LfbWQHVVNRTYjNCTSl6miVOaxn/eCfdHr2+wkzojq15JUJ8yNVPgEMupyTERPM/UebaLmf7TaXlz
oFRtm7/MqR/BXd6WRQEblAPNVmbqa6x/0nXwZw0syzrbKVE+qsFn3l/eCrCGjX2Dt/ixnorfgfRK
2cPW50u8y4pQtVZIn44ONsIfJVjB+tmEmFL0YrBlgNMPeqYnOKpfO+IfDe5p/50LiC1ObRT8GslU
gYvyXD4SBPqm8JbDOsT1cLoK/fkKy+KpT6JpU7but0P1lgNLsKeiak1RuMWnNu4/Hul5rvhgW8ZL
1IgIvF16qD6jgGaltgpuZb13Q2vH+35r+uWLWuVdLdJb8uh4borxL18wJM3+PeiWe2yjLKghyy+N
fFcEfeXtqLguo850GdDGfKj1KfNa6z5av8k+MEfHwlrUBiHlXWW9wIQ8T2snvSyon0iGNd5fi/kc
Z/07WQsaJ6AR9dC/ZkaVF8M/9ChgJyAgXs2FwpMbdO8ibPNzwhWjG+fwYEEM2WEIn7nZk1Mbk2EX
u2OLRTjuTkMYcYzvPEYjfEqCedl1267J2Cx2GflH1dYiBnd2hqreqQ4krG+p7kz1Fw0Fntvuuqax
mH49JXH1GVDajQmqgXAKCslf3FtvhnnguprrJ2O5TQZy8yhcnwc/MtdV5l44rvpEIB3SiXsSQ80+
8QRY3YBGsXm6m3PnwRWcjQVn8asmNPejP7xjrkp6nyh30kHrr2koIgg1HzrvNCxIKrmHZbKvNFlD
KMdV4OLH9UjpiPjWpdhqpvEdxgFZRFT6gR4Wrp6wbDB9u/KmSnGyxLEy59nqsLHDELaYH5zqCoaD
SNjmO/8RhiJgO9kTgI8RveHSnlOnf8GWfuYwRQ+WBdejw0oJlYAOrkFRBxXnNmfEhLL42VxjfJhZ
jHif5jXWzmGwIihQ2rtcOFvcwhxZa/TPKInURqX2i5kqlIOsBWcyxlAuuUA20wRdxM5uYntAX8gm
/i6iazP2KDZBti+4V3OLoTBFUIuwpQYJ7LJh1Z9woFdB8aRFTvGmzx2/hnmwl1QK77QnviavpFMW
/u0G2V6deChOJBHZ8iijhOAfn2FmuZyyTy4Wo8NqLgBOV+/p8gZQa5rXfFZPCaT1xcLC5XnJl34D
WITK6gQ4vKep28WCO3eefbk24pCqYYDivXr3uvZqYZ2K6MJA8u3qM7YI/0daf1kF5Hpo9cxL/mN7
4Rt6QYYGtHwYuHd7+ooN3JgjCC0kHQLmNNHsPLA4D+7UHx0ztTsb3iZPw7TXOm4+/JTjoMnxqIfD
+DMXfwCBfv18epFs6ouL56+PPmvOF+RZwp3fYKkcTHrguNke86F7FBEfdCfT9AoN6JU6pU+PqiVQ
KeAV/eFcGQ93oKFAJLGctaSO70Y41UtkD2tKkCmsbt4Yy3DLdeLXVpSvmaeerUyxhGTS30TTdKVa
B5ZBnCablMnTBqsK5YGpxYZOc2GfxyAWSPlIn+0rks6XCdQZcstv6JInzeBQWUkXnOwQpRDVMTAu
jqx13D/zuZVTDkKkpiBtYp/IPCx2kytOiycQW5fskFaY2eAl7qj2ZkQ54H6HSkgHKRwkZyHtKInz
zXGsT4yg9m4yoYvgWkTUJvdHASpec1yxa1y3BFwqmrUVuYquODYHJz70j8HhFbVSiTobIou6iPAj
7H/wMjSA2z8jkv45LQhrTfOfFTZfFRPbTUuJ6W6IhaSGFJqdNr9FZX80EWdL4m73MnRLxEGI5ula
0V1/mTJ6YFB0saKsOM51x6wO4Z/w8DazjdnQ05PSVXlSIkagowEu5pIE1I4/TEzkZyxqyg+U/o5V
LtBhobanbrpJRJnf/Mf/cO7Kb7qhJd7uCZdREkk9ZVrchX3yCzCTE11bp1yU3IlGY/Nhe/GVtFPn
hrKhna3lL9nY/CCiEkK54Q+6A5KfhRnzJiPbwxvLHB2drCdTjVyzZPZV9KE5LN80BU1AOJ05zWzm
AOdlXHmfAsulaqKnpIKIVLYTJ5P4tnZ4X/WEXTB7xUfP+jGb94ZenGVgvjTMr0YVZguu4am03fSh
4wfO7ee+h3/xSAvibQTX8eDmjXXIneCRuCB7DsnjTQ7IYuuo+CvwPcPNuY2ZvzZ00jYjDMlxGYCs
IGKaUt16wxDDXeYvZYwAqszX93bMdHrwNHYst6JjMMDyQF7j2rayN1xF6XlqOrOvfdKyiGjo0gsA
s9QlRDK35N9EC5qGe/dp8PIH4skMO33nZzQ+E9MiNgcCZQc0agbs06XCD4u2z0LXrDRqNbDI86kN
huuQP79JtqJNtGTxyZ+3tnaAJknDohx6b5kq2Exc8QRNGgWeM9ZVQzK/B6ubeuXaiE7PRkHp5MaS
LZhiHZ8+8zJN79rizZoe6P1mLCLaHRDtn0gwR8ppJ6wkZxfTFN/pbN02QE8E6OT9IMm7IczcD6WW
BKlK7tRoroYsAWZ/knuJvuMlzz/azMEvX0UHgKMPjUNSoqYYsWit4aoamMXwjPJGi9E9RSb+hF9l
bV0bUhzcbg94JYPpoYSC4FI+l7cnyADDm7dK+ZnCuSpi6IJyyggQ1ljpm3uup39UP+ljqF0Q0zm4
iKKASVstyRsZKSz2JTU8kwlwk0GDtzFrqfQI3MK/4ef3OjQzVmNMdltwoV+Fw6VxVDCU8ZSeoqV6
6afbgs6+h6wx+mhcAaM8KD9NPwsulvPnEvS4kKOZULuoIfPv6saiMM9OO0RwBsZba73Wy7k5qWH8
QFLJiByUzOzC5WKzpwp7IoJSI5kmkUnIWhR4Y137oHvxaubgF8a6e5ZOaO/HnYKssiksPFkY+lGi
C/fKa9Pk0lXLO9wDxgGRGs/DaNWnqgTFPQzPsIMuri5vKEnFZdFiDZ96VpCsgdbNV4+7ioWuRS2L
GDMo5tN5eF3JRH9wSWPA632ksYZx1vskFOZNI3L8PEl614XcPfvB+/NsebHyHpdRm98squSO5onr
AYRRmgPuYSi0Cxt4QrJ/6MKBn28+n0wEKR03Yrf9z5VXUKkSIi/1DbYcyw1/SsROx4xPyLv4nPy3
JAuOeQUAku+rArt0IPf9nIYlpcML03NAQJwSGIKS9LEa7Bb/2aiUnjOfeVDs4+KYcq7B3Gd5zPXW
cPxLR2bplojfDSMcb0RU8i39RWDxqQjyeztQ8yYM+Fk6GggkzXKsjAF8zFzSggC4GQMVA+HpwRZ5
f87Kd4AQ+fb/O4X/75pa/s9OYeYxn9mv/p+twvgS+L+fXf9f/5Nt/xfPX629vs21iEoWylD+u1VY
UuLiKuUKqahQCQMXI/j/sAqH/8UXjnRD93+rasFDrCCgCyzG+I5tT/2/VbW4/1HF8j+b0TEoO8Jn
c/ewsUiCVv+rUbheYrUMbT1gqGFK2UZgDugWPE5p6t9yq3/GqEuuNLPHc4Odhqo3m9Ip+ESDolGt
D28dSS4NAzHVEWz9Jz93nzXW+pvRDP/auSEE4jP109PCC21BK2nirr/F5LNJprm/xvQfEO/SnNoD
v7qz+e9vlkEitxaeOAeLcxR9r59lhvYGWh88AZrBtp50cOU0C6ooOa6rg2qW4ApozU2e8y9o5/Ha
swY0zR4nMH2lxKBmujNG5Ao0OdLfvT0Lan3HJyVuOS6LIyt0u6sHQIxEcQIDmG0Of/uCC2nWNKwo
8jGHIbCZWgzLOmCNX+oTV6HXLCof3Dx9JeTLfyRnZ7B79L6GG01W9JuF9ili/xJlkj+997I+2jIQ
ZtaMMbsNovyi64Z0IMrkGCNWFmuLNhSPJ48718xVFc33JxfzX+xU34aLd5PVdP4lJxBGB9D3F+gY
jyByr/NkwgxTvSiGFOgEwSt8ype6U+D9zLfTQ0CmevqQ50y55lVHqXE/i/kerjTnQCIVZD3/RXo1
n+BAgF1SkMb7npjP039du/K2Xfl4etJYLyEibWREK620yVXMhxWkOZXZY+CaO9udXxj/Hcb6tbfA
G5g8uhuCCtxrQCRYvaczbXFe00IahKrI0Lfcm7yy4ZNYH1m0+EDe6qda67N2lNpUeqXa1u6vx75/
QdM5yyF5ypI8PHTMD4G6UQyCMUIeggLAFEL0yhrojwUZx13BdIita22rKf1jSy0P4mx0HgH6nOyy
YSKoOdDDgcAmxpQGoBYio2WekSj7V7ft3xfh7JTXPuhYPlH0iXuZEbtgJqhwvWHXwSM6B0xaog61
sQSEqJbiOitx48Ux9KB+mCRuxonrIXN5junEmuu6eyEAC9TJ6/UBI8E3cmV3jhsSxnmyltqFdDua
+l+VKdwLAZbPnugpHsJYFjWpzISyCU4tYUOP6ty228jT13MQcjCKMAwXCJ5AfC7aYiQC2w2OPJNw
N2ejGQWu2aAcF+T/4CNIVbCLLAYwRjiHsuzpsKwARWnE+qiVe8lICFRKz1kly16oTAd3X3BGnYL4
ruzhiaUxuSQn1sXBK0gSF5RULiNNElH+myifSwOkrKRLfoKqik9j2t6VlBdtZrUS8sHOkMSG9pi5
/7qazLg18nNtAIeA6uKBSNx8IO8yHVLXYPflj+wFBxBPh8PGo+Bwn9Jegq5SvzepjU2NEwy+oJri
F7NGB7Fo5zg5YPDhE5legGn9DCFSixd2ZrVc8yYEqE0xFyWdRZ+oPMhSEXOs2fZ/qcToiSp/wr/B
ronGyEqT3wmu2BtaYZNDZatTHnNcZSnPtmnx1lbcEz1EP3LL02QYfhuGw21Od4ptdSeZzdMpVkC0
/e7LKGHogSnGc2irT0nudK8Sioi0TihgROFAjE23Jk0eZ4wDe22RuBu6BjGsZhiZOQNrmQ3JKsih
8R4gIK616hn0AsSeZeAwYQ13zkKLwOz0uHxV3m900pK/7H3mUO7JJVx1UcrfTw7h87C94BVa+IFA
pZzns60TeGVz+ZTG+16l1LbGNh+/pnGzNzyyjWybo88oeex4lLRb+Bylk5U+S7iSY9C+LUPO0xPJ
2WwBLY8ypxnBbycJlr2hFoi0MuP9oAxuS8myP850C1GlNH5wc/V2DXn8uqfmWajsoSC4cgVGHeUk
cTmScXfKZp3cNV2QnepglWQdoGSRY2gTF+JclRnNXHyxJqa6aWSeGOcgeoR+T5mub1T4AIFx5hdP
5ObDU+1l387i3hQ176S2ExekZ/ecdEjgTtUamK7lcA/TL3600zQ6ARgSGydZwT4Dluf2rWvbXcqY
a+pzePAUAiC4VYzKudMt+XzrVeU9TdGcZk3KnXIBy1pWGVWuJ0cu7iaEd8b+GvOj2jmrSsL6mXuC
Euw2uyV874B/te/mLkW/j26mhatx6w4Eyaulva1rgC/sqrugpgMYUf+MZau5GYOK5qQK7F5BC5MI
Lqk7/sDiKehz3UUZwikCHX1fdcC2Gyd3QQU3aTGgoOKCu1dEDYAo1dGb5E81z95ejGsgGhMSEo6f
7YRKWPiTxj5QVH2EoH3HjYUbZgADnxgvu7ALhdUIgwSZQcPKAL62wfSV8P23kVp2UzwykouHA45t
sad5/rsn64iPY6agNMG2mKNe2tjl+o6GBoO8WGIFPrm1fu7onJIhttVSJ2vDGsH43kc8TrT7WyZc
SNOeMAlvHTmd9nNZ8uVgufqYxf5n3Ev/oFZyXr9SRXsr39b1QCp/RVkCxzoWPh7DlhziUA1MF9sY
L7eKWEpAl/pd0Fy345trd+7DEryw1IabuuFr5UNICZLLu8oINtlD3KbW1sfCKHl8/YzVGFx6dkxK
lgNygDs7j4p9UrfpThd03YQA/nZWgRCecTTbZQNmj6lf/uw5v8BXZKNFRc3wEnk9i1CKIW7SXLnd
1lDR6XckGFqUypqy0OuhAXfbaRp865AW0AyscSDpNYorOlIKYkSBsBuSCPK5TbsfwrvgaAuDEk5+
ElZGe6uG6ZlZjdzwvTtMPONq66+MBo8YSvhjpqDalQVdJLLVX30uPqphLjZtVnf3emnOSQS3qjMc
0br622jIM3jm1absx68SQN3Wmhvi3rz5rZh+ROOFYC7lfFd4Ho9uPzA6j2nMwSWBnFgLquyLYJtP
GS/Qchu38MGt3MbEmFVwOIIq2BlTj5d0nUl7oJi7Mr61ahcvp026AIWhLSlR8O5qb5qZ9tA4VMyI
eKl6y6EKgAmDKpXD4SJX7D3PKDWWNPdJmX5CtYx3r6DhUj5aHCy2vx+4J59q4hEqbH8Gbmlbau31
ZohZImArkqJjTFdo+OuaSdMY9snBLq1+F0le6oWoAfc3RjBUcxsG/4YFMMa32Pjw2pLxW+Q1BDwb
u2fk/S1EaTNt3XIxfJkwbeLxBzOjuwVOCWMATjrbMMyaI1NU/EDhp12pcmeHDp4b9dDkfbpl8J6H
+LLhEoOHXgvMiRfLUD24/krC6r46Xr8PVqCBd/g1Ch9nZo/S+cDym/vrR3vHMTcVpE2JAJnn3r0k
83ddXGjprfL7r9T9SvPPIPk3tvdLIbYOy4ZmTiG3JTtST7WKB33MbT6ZjpN3omnE/q5jou/JVvr7
Mf9p7KtR3jF9LsKtUxykzfg+c1EnIEYkvOg3kyHSCyq3TBH3EXJpECCtrO6xfB8th5qkGGEre2wj
GhfFckXt4AU01G0XzCc1Iu5kWNnDfxaG6xaeq0/9N+8WkAiR4AakSa2jQSfHVNkbkPPXXQmld7b3
YggOHj6vvqH/Jv3s5wYFOdxhn9lrH0h73OCU/3CGI4XzTOpSw8IlPyxqk8PuIfSwK2nOXdUXZVNN
OJwaedeAdl59JNO9gYI4NHdkdbct+RrcuYe+HjdqzRbGzEfaDVzzbVgcFsHEjhNo4W19K0HZ/2/s
nVlv7Ei2nf+K4Xc2SAZHwE9JMpM5SKl5eiEkHYljcJ5//f1Ybd/bbcBGN/zql0KdUukolcmI2LH3
Wt+Kt/abzwT9ZigUoFW9h7QhbPXbCdVqNhyznJN5Ox7S3SyfbZpHW4ybY79tc3syslivwK9/AaFR
rusPKchQYbWBS7w7eZkG5U1RDj5/2VkqY1iZ5Ll0+rHE7peuFBUUeQnRDA7TnFJFJRXhGVTu0oz6
Z3lsHnT8C3fGLyK6hi764GffdVbv9Bwi/4ERbTyAGveKJCDGZY196L/W4utoPokJRuZk+utwpH1M
x4Sd6TlyA0DIVH0Ir1RCAFwmlz5H1wUXOwJvgBkPBCdSqhTDoSPYCM1jF8wgUerKyy7OfflGUNkm
GVHIMbrGsJjzkJ4ygKEDXdFcDUfiAmggqrcQsrFrZAYc3D1aM+ucIzdB8olpSOsC7Ad7xSYD19lV
L2NBEXkzUn1SrfTM0+jxR9Rv6vxQJddpuRH481P7iU6unMhiY8xSnsAMtJofl7z5nqncUBAwUtvC
uS0COV7lJw9LC5712ayf2Frp8yXFfhsM56Eg/D3xQdxzvpNCeCqSaCsV456b7J6OZJlfBmwW0i/X
vbNe1eK0xgdaeLF+aDmmyQ5t/sTokYyfDPCnzmEY8JHVOlMTcrm4S3hxfkzJbfN7SQSSx4g4XoM1
CVrrYdV3tRnMDmoumCKX5lMnxHinPBZ347UA+PDOxpoiEOLA7T0wPsx12CTixYucM7440wwbXIT2
Hk2Sy4wDYR2j7Ap+IQ1nhmM+UJvokOm8W75xD/Rianp6sh7d/HlTGoUdqZokgWWhxZx0DUtqXOCL
8OsXwPQnE+7uiHQZBZiGgOyEYmxncH9p1lA231P1J3uvr1UagkulvzzeLfCcnsEcCGRr1CBKG5Js
YxoYeG6KhU3nYk9n6T5ujUJ+WKzGfq6feKya7ivXDtOmgfpTc2Kzdzj3afEo0Crm5e/E57Vsr2rt
3sAr7KR+4qnLe7SRsxetYV486tqBsSQPYn9nIdJjKvYBoilvuBvtef5Yokn/xnOG3pEJM6LamfwQ
35DnqLyTJWMgY6/wasrztB7hQcAdSrfplpfNj/K2g6HArSl/XGEpwdiYfMc8D7QQoXItJKeQgX0A
7+RezW8Marm1g8iONZsCB17FnjttrxBWwUAjIDvRIpNGPDjbP9ng32N49iQ0MJzl7P+M4htT8x0k
jRtU7kH5zmG3ynfmpRR/pAO1jS/uivk2fomhP3+77gksScYDZvs2eA74SIm30d5L8HGMRMJZOUFK
dwvPGj5Z54IsvjlIOkRIVyala4sbcLekRwsH6RwQt5OvxPHtbCJxESFCHtW98ruXDyBfCVTVk2ur
XZbRb/BrkpTuEva5a6h73midpL/sHdUL7uG43asUrrCIMfwS5koQOvM2VFOdDz1lYHvh00+PcXex
yls8TMvnAhwJdRv0E+yaGpv73N2T8pP3+zzepy5zI2jx5MAwdmAUfsuvxmeL9gLDOdyKBhfOTF1y
sQa0o4eqPltzStDUIVOehXugqUbhOgLJTAPVDRbzPrX3CViNArLcneTXjgFvnVzkLOpeAk9GIHmu
9Z29r3ZQPR9iIlkdX1n25XhYu5B2L9UtdhtWf6w81rziJbpdmHqNys2mFSi4hiIvCBnfOuXB0k+5
OK3uYWlfXOfIcrf6C21xZwzzA/ERboWjHePGeVIeNPbqJH3g+Wkyazcod0VGVTo/wrDR9SfH9qGz
4zd0jt1Lz3up4/66GHjiOA+SQ1cGBckmhNsNF04IFil9iFxFy01uwgnhQPuuWrf5RyPgq8DKAQvj
AyWY8BLtmJcKVHzqo2wI9DgMHCtLsIqY+wPI04APxH6tINyubKnsZQjdfJggZii6M38qHu3kSjyD
Ve7prHWcMUQIMVAnoBhrWjSdcoorQO+VTyIUjZPCCFkai36G2ESOLHvGYHk9uzuAsg/916J4Qhvb
+xUWyv6aXDGutjS1KHk9TfFYUlQStYofb2dys7X30v3TM8rKHltkllUwth7tpJzcUrKdmIBR4QKL
IphFhNrKKHi33ODytCH7MLVjrAtXQLnil6cq6rQjJzd+LY3QWxwf46FDOIVQcvaRy+85dRM4a3ct
uojqIMVhAqJsVHCsd0tBGBLDTZSCGlyf2wVEbw6eMZBBxi/tHhhqVMprswZ1dEXuA0pyVU5JfM6M
X0TRgzjJIlzMvasRFnlfJkGl3VOhU+wiGP1OjQPLTJlzT8FqVAYR6N7okbOn41zuAxrB3MHp3TAF
x4CHq0MN1QqmZqhw/MHRjW6m8bMh36s44tCDp9W9ZvmlWvn6fmxxQV/z10i99/uBRRgM67E8uoJZ
9+12rbRA/Vkh7FfqgHE+82sryo2qHRlktQvb50Fkzwub98KV2Zu/WYr1OO0q1yvk3spulWQv6mB+
tZyz0XjaE+/F3EKv9OzsGcpV1YGL2H4hrQ/i8QsPnmB1kdyCWCxHFEa1vYvFU5UfI/pbLarhgx4F
nNic3tP4rCn7NL7BYqm2kCT2/EpDu4f8TUGDOgFhZmuwAgLMJcQwu/IG6DsNFHLM10OPcoe8BG03
2zeo9zsaOcaz1nlftPzEyr3fK745c7GqIlDlQ2TrIVAb66lJLPCleKILw+7EuuGgZYVQIWjat8Cq
UU638XJT6w+bCFxaj0p8Mfk3ehFDQbZgqCEQHV6t+PjVOlw2vfGK9SNoaP31dLmT/IqVZDSvlnOp
jbD5UONHplgdfu3m2cA/3z0m/PD8uopn3byNaTewedE5JYXg5Fhn2jGUa99ac0Nwg+XeUl5Rm2Bk
5oC2JqSPfjoi3Pecn5iduPnBbFlpx+EGw/oH5QmcewyhxkDo0QljCNlY5iVbz6IPY3FTcnnUj4Zy
K7mV09Ssz5VxSgyCtOnn0NKKL0jDNN7lIsi0R+xONDYbqAIliR6vI7VRjxYpkNaeBjsyU/RJk+uh
6OQdBb0Orwq/0PpXCdUucLFtX0KIgr9IBw4WaZDIj6THl8jtxxPjDqEQJ2fKiJi0IQbYxDe9mO4N
cUPIl3mOxz3CMGiPRH0N5UHmyHx26Yuh3lCQUMfqkgTfNypb/i9ejHzghG5HT1OxiO+4xNPocBWa
WdvnXaMI5zvAiN3qLwY92MtIWJPP49Z+U3TOSC6bFA9xKo2vkjUDlZLS0aVtVtATXzv1qop28KWO
CfCKZxLxPgpls3giroZn3Oke0s8FnCsAgeYhOg4P5EqnmJZfkjf+MnDKfcDjYX2CsqISVHMf/O7y
rL7QeD6hdKdHx5mYRdfm1v5eQaoR7+HNdD+x8g9+4S/PknELW+0tJSOXjOpQI9XgAJkJBajOSstg
wJ65CT6gG/JRRFPyuvsYMKBNVGI1TL6sSJg3Kkw2cNPS7ogm1O6Docf9ULSkZSpOwDuGIbEb3Hti
DPxS61ss5sVNWdRs93eMvI+xBEbFBXGACrsDPYh/wAoUxXim/oKtogHTh669s25cZIdvYnqM1iP0
OD481wge5nmv/Sne0MYAcNVvtoi1l0U7ofOheCodohaAnHjc49gxpBJQ4HMNRwc5vmXpQ/YeOZAF
gAcA8vCncnsyFcmlZsc7ApDHAlCyxcYP825gLUKBrfQjFEtQN8Jlr/EAX3XNfm6vY3PjPq7O9pJA
LhS6v9R3WGmwrAHIgCaYjY/2+FrRbwS2G9r675C7B91IidwioGJ41sZs/yLEtzv3PGtserek4AIh
00LsXQjaz4QLY1B2loc1PSSkmqzde8t4Qr3JeKISf46uCo0UJN4OLs3y15H0oeheNb1yghPrldzZ
Mhuvo8ksA5/EEfchivIWp5cyXhqnvY1AAmLLxYIVAwv1GicY5ncSCSnmKkwV2tfg3k6T/dSs47ni
rhpBslWuTPAbCg0YmRSqqdDu1TG5FxbLhyy/x/Q2qjGdo3UcmvVpjgiP1qKzuZ7dFLhghRFuyS5x
k1211kE1M1zMuX2AntIM2dFkswbgzwhegn3zYG5QC8T76pbAezSa8fygIu4AX+i7tt0fwclPHfZl
kHBZ0FBR/mUsb/O8DsQMm0DVh99I61qghQ+9S2xm0UQPqZQvi04nzDQVolTf+yIqKXJc0HUxxTZl
d2sxX2Da0cNeJQs2K8sBr+RoEvENCRuR6G2syJt6nfJLY1DRTDreSCvTaxz82a9eC3vvArK3/sCH
hXOnEwg8plybNOju6fynduR5bIe7aiDHJkue+wWG4QJOAIbaR4zNAUu2esYPxr2wZsnF7DjNR9Ez
mmEvpIrV62ND/5I2/1b+WPKMgUlTxHOW1npIzJzCc49pkLFTQIPPPK8WrUqx5NCDl5oZT/ozoiTc
oZJ7BixukvaecJboYGh1+Wjp8V2s/LZZ84whrU7EuayHm354M4W8G4bZW6pVoOKjnTM2OigD+04j
uO7W0NUDdSKhSEmp7OE+AIJYM+z+MdPWvnRPtUSTtEYa42ULBBQkA+YhNtt8gxlTzcsKewiJNE1y
F40gBewRTDNWuMwDnkFPntPamcmMzL8nScS3xTvBkGz4TUDRbiD7LoGjK0qLga5De6TLnwssx3VP
HEPfwLHSzDxcG/snh1AENhBI4VDEzEth6BCmvRs1cIY5TFKvKuCsr4XznNV0UJvSIceUEsmwqWA1
tzUOqpkeYpy8rftgT+6RIQKiSEseR8O2qLoSgPodiGyGR9wTl4WbViupxsfToGev2qbyXBRsM8gB
J3AijA10Cd4hNdQnc8vwEYNpMF1qb1f3vRbmt+xRPJMOLbygzbOLK+h7KwzmgFnQAt28TkYkPrTc
/ClKHJItbXeGNvXHmhocIQjMme1WLC99CJt6vBcGfgpYBjRzGbqi0Q6SrV4T+pdJlJ3cJIHDQn2X
I9q0kE+Q800/u0xwUpUDMrSRXrXTgWJM8hdwzs8pfKjJMQDzLzZRBzPeyhhBtr/Aa8XURrev6l6c
HARyBUXJo1la9zI5NbAjeGh5nCfnZcL4wwCMZdYM5vsEFSES6peaUk0sCtfKCshuj5xfMbHCMeDZ
l4UCisjJ1J1tac/xnUXMOhrQnFoDL3Sk07FNiDclSEE9OyaerjGFNxT1M4rPiN6wXP4UbZFxmOYn
xDr6PtdsLP+2/JMXWrm350ZCj0z247jU+7aCOSMHegSlo5jYovvnaNoUqxo8jEp7sx3T8VUGMHvY
a0s/X+TQ66QiQd+aJpAT2+9uz+3HKnEDthlncdVx+eCYy0f5Yg/m4yzFPnY57CtyBfQpS/0B/pme
2Potwcm/Q8Pt3c0LTmamypjZgW3aCF9j3qxo46Qxf1jYUCzg1R6q3Y9OedYr4uea7NdK26MGiXin
Vo30iGvDDz5yA4sLrLVjduiW+GluKZPb7GpIHeZCbAGnx0lpdBXPGC52ourrfTGNd06xXGfcV16O
gnri4E4L2wnFvZYWL0ppXYvCTTZvkYlPmZc0tnMg3OxoYYM799ryBXj7MJGWwG+moqOMaaUs+a3d
zb+GzcnRk5/ZDd2DuWbn1oZxQ+5Vg/9HvlkpjQJG+tifX8jBNFJUEjneTaju7CTJlm6XEy4kWIU7
ayykn+h0i22bDLXhLirA0SbJ1geyU8AMVEhyWV4jQ7lTGvkW4YjxgamSJV9RWbs3VaRG1GNd648z
j5DVkq43Feml3PTnC0FTPQq/zdVeeRJODmkPO6CYJEHl9d4qmQwlZvJm2tuurUFrUuv2eV2qQ686
O3XOHxWxYClNaeyKAXmuMB12Vah2WcMZqFvTlUQM2rFT+bL2Zn2Kl/KlqyragrRpBqPaZ8jShWHF
wYRUlqNVvXUsBhqAjYhmr+i8m1mgNoSI6Ij4/DTRHxVX+egpXnVu3RElwZCKU944ZMvlxkvV9tdJ
aO9JP3ya0EIyIPHmTD0kQaQJ0xOOkV1qlUmteG1NOsBtAjkdCBxL3ckOsnwXRMv7MNc+hpym5CZq
nLLuri3pUOVY8rK6fk5y88+no5YfROwxpdLey4Q0QTd3OWbr/HXOufKTk+GXowE8jkKtIAYaXDCX
batqDgCszXC+Rzvp+lpD1j0qqHSTLcOieOMIWQNFVF9ydJ/xiSunAa5qHxV8nnCHichjyahMmw0T
WbRD3DZhAc7OlTYf9lheKpHa4LI+Bt2uAlPQxDXNNhwmiDCmQx7OqiAh1vLjbLlfZV+YIcPbKp2r
oJra7yWaYA8aI3fo7JE55P20xN92HkOVB+XiNzqN3Qn+1NrbMKTEitUTux9DbV8mxXDUDKTyWk4a
xBjRDTKIMiAc+rYm9sST4zXnwNiCaJgSrpwBi2MSCVF/z1N0bCuET3pDH0vGIx75bjgAaQkMI2mP
kG/omrbNnVb2d6uONlvnh5pCVw64MOkmbRm2TPvibulJ0dXClHuSbB0uH6uJIgJowBglJumCIH4m
vMI71tdi3EEZxCErrY+oVO5HIQ59W7/G8fqDpAIvAs4m+oWjAyN8aXJMVYR7eStjHktD+VP0TD2a
4hH1DC2SHEETgVefcjaQ9ccTbb1l35r4Opye6wZD90uh2n8mtObYOJs7GJI240CVwB7yUUwMRjZx
j30islCake5bzvzkxoyl+lr/mhLAjfZQfjaIi4KuolHdLVPgrB1Xpo5ebicjRujsbnOUWkFd4mpq
xvKlsFURgtF6Mpox3s9KdUuIJedk862W+RhwzE8emsFXozXOSWYxKtEQ5uOYATBDBkjDkRaaZYvb
bioJXUMyuNVrzG3wW8C5mDZFKJiL6HlwzlXs/ELyeVib+WK3DqITAgQ9Mmw2k8NZgzu2y9dhG/Ti
fBkT+2DQaS4YvAgz/ijKPxL3WjHLY9w8JxByjkrTzIFe1CgDlRc7p2epwl/nqOXYht8LKFm3nEMu
Ob8Ijc4GWn8xbAiXdFcstrjRpwldSclwDqJyfCi+DCiZsFrKME5TxVO1Dmea+HS49+qKlhIMyNqF
oYlOKnYmRijTPp7KGt7wm6s14NPm+E8tND78WGDWiY2BvFMjVBQuNRes4rG/5lRLonfvIme4s91Y
YxbyZiyFFjAY5WZpRK9Obd02PQpbNWvsnfvslLRb277/Mu+xjnKTSbuXNTGJ+1lAXSz0SHVC8Wad
mbmKZH4NhYlpZZz799woeRURGaI4vLi9aWMINiBYavpNon0mEvrSVuV7ntpXIJwXpEl/GgWjAkar
ogQNRze2MeiUxOb4grGcOHlE1HPcvAmHahIrQ+8V1lttjuh5GJo2tG/Rn5HAgteJJGqObiWLybnV
ud0ahF3ZSWN5Nm9Xx9LLWmA6vSFIgh1KhMu0CswxY72TPlwn79P6phGdFnQRYq86f0nKc6VLMtTU
DZ1hMv/v1Y6iVxwbczviK7UgoyT3JHpKryf0Ea6RwuikI8gpdmlxruvT2s6XfMYHqNVcnjPykIhJ
DHAwDAxpa8jMgOxGgXO1ypcDTozHYRkPciXIoSP2nje+eUQn/lxL+5TgwJ2BOFLh6pjigkLgQXcA
rASGUr86s/R0pFU8EHJlH1nICVOtY00EkqkyXGkb59wA7mHQsgRKRTOonrlBg584rG4a6tYsDkIr
/THLstuxczmrkjaQCmMYUyynURnaizMRB2bbSgSMwwLyjUCm52Twu3b+7hs7OiADLpk7uUxpJBwx
cwt+RttkB6AVfizZlafINo/QpZRQaYvPdaxdXxC6gTnsqFqjucfuQDNdti3aPN5rskmUg5GYUE9m
pduvbXQZxqS5EqjJtUIQm+iYyXDGxATgorbm7KzODTmHAKXyvnzAI3I0lQ735YKsX5lKjLv4Go31
ptNWOqzx+InwsEZzD4w6GTBRi0npvc6q6j3XWogwOVAlmJQY8vI7Y8jKm4kunePK2zxVu5Nbpgiy
rImeCviMHhWu0iTxqRkYtTnWNwLs+FQQOhlmi3PWNG4hielmIeBdSoJ1JRqZ2HPgfBOanpXpiZg9
lLd4KkXjevFsEK8y0GjTjbx4SFzuWlmSqickaUPxHNcDLkxgf5Ay1yK0nJFo6ywJY1oZ1VQbD5ax
TCGyYwjtoyBwqVRuRIyb03FpSxQp9x+zY0MB2xyqAl1npSObyta8QE4M/cu1r5Fgws8g/GDn03Kt
t+e7YVtqK3JH2K8b8E+UimqUcdnSxeGvH1HObrs3U8aRXB4FJIeLIoyV9msGPikHPdx15XwoOu1j
qvX8tu6a3z6aHxBomuxrHEuZKaF21blNzVuRXbYyx9KaImVVslnpFuZlg+9kooOaTG2DUe2IupPz
KV9U94gd/she2ZytwfXjAUJy6aA9rG2M5EVh5yFsss8mglkwzlm0T2u0gFPcYcNPTW/V7J6TeRov
tj6GsVVyP1EkHcGpuUGZrdOUAVIKqerTwd1+zDVSaDCbThBkPWXLL8aodhubK6PInDxUvcpQYWzs
OmJwCa9KjlM2Fcdqu4+NmwR36cnAi5oPZUb4sBDHiD5xoR7RI+KpYC9VU6IGW8iKn3akspsgFQNl
cRDwklAM/YMxmpUa9pNJ+0Da7gk4d//Z4YlppuhgDYr1aQnaERi0PgVyBNmiGSO3aro6RAKc67jt
eYvKw6jlxnksoHy0hADvK9pLhVyYIrsUpTYt3pG/ISwAZ/nT6vDfUvG0zOr4mJZziE6fqpX4LpZO
82tjmmo7+1dHkQ6LNlQlFA6R9V+W4r66kj5hAX4QXbV4GhsBgkju84kcVkO1z+YM35nzC1l1euJN
RF/QVM6ucaantrT6AwKs64BIQI0B4uItfWubBXSqDc5CGjYJwANvO7UKWqNq17XgxKIc5tLMOM8Q
66/lkIFFalZOv5HCqRqq3yTiiriw6e3j7mikyqvRGRm1tNwiGZ1g7Xm9zQaviHT0/6M7hD14kiPp
WoLa3xNWdXItauI2pyEGW5EAYuNUk+FyKKa4CVNK98Sy8XrxgqN1na6ZgT7JttvvLuFrpKHS58hm
CvykxFmYDdtFRi39rjT24G8YJNICiTv95MJe9uJJcQ9KZMPYM6EFCVzAWFpdKeewd5mQZDNhDpGW
MNvpGqzXK1NegGaM0JEK92Spr0ytLbcar048M0JhsNoaPFoudsOyhNqwmMVrFxXhQBKSOhAxCJrB
hz3CDHgs7oD8ClCq5qtFr4JSy4IfmftawsltMReL+i4KU+sTPyNvWlWTJxxHF1UOPxZO4WMXTA1h
IEoErrONuqs7Rcu1OEgJfkQlZcGmb7pgjAssmocIV3Tbw7ip0+wHOELW5HApmga4F7GQLopJZcLE
1yj1MYZttjfg4ZFGYaMkQNMN9urY09qDDHpcnaEJzUalU6sWa2Bt1Lw1ckjH5XoSIDWDkN2iQYGY
iGuybIK+WRvGhgXguHk9lfHP0MXyhcPsoDUzkeKltWkP1TI0uafqRWWGRcI80gYoXWYWz6w93Y/a
/FSma3zvOiOIHabAmE9iBnjdK+d+/DTQJceYvXAyl24cHfALkElXMKwsZmajToL9jJq2PKtqVBzq
jk2iV9Nju4zl41ztsSGUd4AvedoReOKSfsOsnzNcjxPihpjiNREUBc3oXqeEfnmOyJFrXG1g/O/b
IJvoF0QtuZt2jQQO4wC1IQZjhgl4vWLa6UhIRpG8pzYZhgRafCYDjykgkWhXCOOZ7WCpVwxamiqC
RqeYdCoXJQEkO9lZyEU4JaKUwsFseTBS4qRGe3rIkpisIlt9qBsu6j3YEaXuDsjGEbcWcDJSXgoU
SCPsoOj11bKyecqH1o4M2o+IV81lfrXx/B0YHajPCsDCLQEPtG8K/NYSpFKuTAHWVGL3UBADF3Lt
IMMxVUhcTC/ov6P9/zeE/WuGMPP/Fh1xSX++k/6n7PqftPxnVxjf9/O5ucLwdwmdZAbbVC1bE471
n64w9294whwMWQZMIFfVxT+4wuy/YQQwDdUAg88pb/9DgIT9NzoFtP4shNIETxj2f/83AiRcDdfX
P7rCNEuzVNVBn8zPMQwTN9s/xkdAkXQttW3YdraoGKw13XkAjGsws3Wr8n6kTcNdnRCEpRZdYCCn
kib+dYpUZhcGl8NuBn0DOWijfCcoPxcXtdBEV0ytbZrYYDBywgPSzcIOjxGAU9UZhxyoqt7HX2lR
hu4wBo6MuUUY6SUWbKjSMq+uxfAzJ7INvvMFiuZOcQwzhCcrkKiAuJHylZwK5lBjjg9jpSCi6tmt
5nSjNEw5pAqNITb9skBekZI7S7Cont9n6OKJntIgxxoOahvYSrGsfomYZrKOd1OM3Z2xAXjnDcXb
bVDefsPzDnB6G3i9TCQRz0DwrTOCMSwbQkRucj116LyKfDqAwzWuC5ESuyTnQqhV8517UhQ4kcQx
AgfUJtQG2O4PlUKzwR24JEXbjVdhILSrldCEO0ydMd8scGuLDUn876/jw091+wn08H9swTHfcF1B
Lyb9P8fG/D/lxPzT30sAzfZn4kz8z/7zn/4Q/LUC74efdnn46Ybi76/hf/6f/+oX/9vPv7SOTRbQ
/zkCBrXAn8/hnxbw9g1/X8BC/RsZK5t503RUDJkmS/vvtk7d+pulObbjWjg1TVjefM//snU6xMao
ICVM3YQrbDis7f9KgDG2Re0KAzI3K077dxawxmtx/7c1bG6dRV2l08IPUoWzff0fImDWaY5rqzEY
U9FtIQtaKL7ej6qHUl2iXwDPUIqsQXrUopR0ESKoghjjuUahxgiLJ7cHOCaHhIlq20zMO0bI2BLp
rJ6u/clatH0XZZxvELgYRUwPrqpqTHc2i7Iy3FhJHJH13fkNC5KBJ/SSWbfvWqGEvZ1yzccxkdVu
f9O+MVy16DxvfTWY35EhbRoJO9KSS9SONBO6cT4qUdecVNNGsxPFhzZG7FbZzqvyyAASORbgD08Y
Kg5J7hoeWaic59B/MN0nHp/T0e2VOZzz5kj0Bj37dWDS0f8YJrNDBZ1YpJV/qkLbBkp1WLrFDd0i
SAzz9F4jOAU741tr/2T17r2l9VDOcM5ryRpWWUTkLvytdXnj/Ry9Xmltz27SZ4BmFqKbRzIClt1M
KmSgGA59SxihG7+GmgE3QrshEbVlC1TMBQ4P464Y4qvudMIXGN9Y/rSx6LGDR3vrkurdyeoGgcHo
JTY9Cn3tGLiq49tYt6BNYTS3MVnVwrX2SYTCzJzBbjF8CapBP5X2j+EE8ZokYM4Y5g1zqDnti2Qa
tWN6saP7YWAvm1pYi+rTUDdFSOQUl+YGwZpkFwL2+EeLosdZKX+FQCbHrv3VOP3n0i1/FrrLwZAc
bUgN+zaasUaqhNC13Zj7CZcH1C2YtKaFaREBgTSTmfSk+83XwG1yRkXcW7gCIa76CD5UB0OOwLw+
VgwNgPlhQCK6uTEJNmxppeQaabSFjNcDUs6VGp0kU+umEDpRWd2mNFNHecj1+ThkqziS7oBcXDOy
YOZKE1YwV/AkdQjYMEzsJiBhyM51PcRR1u30bI1v7Zr+s+uEfS+Bm1X0nxzHvrMaEGv9mr+PYl1P
DKKwGVUtxHhUNswJacSsJSNw53VZ1i/IsJSrWumg3iIMmdhpHZIElLM0M+vATBjttOaA3t40Zi+z
yRAs1P65vcSINWpZoj2xgB0PWf86rfN3RnjOVUoOO2nMJO+sOh2etWgfYMF+GNlts864WOiBVPSh
eD5cxn3lwmGsl/Y+nXG/ukP7Jnv5tulrGhUQGxNa6skZA6OMXte2dX11AXNYqslJ3jewsE8GcxPk
Pu36UC9VGDuKihN1KY9yhNklRv2+UifyO+SDNk0vOj24bExFsOocksRvVvs8UjntZlSEViUuWj1e
2qb61afhkfZwDhyPkZKwwE3m1nSxE6Tsk+WcYO1m4BPNk2I65ZFOIBAY+6hMRnrr9PUeTs5TkrWS
uJ0DxAqyFFf0ydbU9ZgN2KIcuxhPdeEOf/9H3+MksxcHybqB+GNA6aWXkDPK5AVapxshQdEW8TvI
+lmL059i49xko9kwnuZ6nrlO4Gxothz25k62GLswFX/0VXya2r/i1E07wE444O7nporCoZkOEc88
iCrMdnCT/MIS17W2HslCSr1lwCGQlZKYC5PxNZwP4CbWRzeX+FK1a+XGn4rZ+Z06X1YNYmtSqJ9D
A2VeMeqggfOMZ3yqMDbG0NXNRJ9uyfgC8WS+REP7ZVvQaDDw8mPyk+308QmCwNHAoBCxe4he+0Ka
Kyqu572ezKc6Ka71kuxrnLxeBWXA15QolBxNnuNI5OO0qbwIiX4BvwX+JIRcDJLjDjfjxXYIup5p
yc3loIDpM06uO1xxcX6OaeQxSjC1zVqYJnQzRjIiTfmU6OmHoHXdV/3vJAhsSOz8iI1SmyiVytQY
/ESsZxy3N3ocI793kNMxah22GxGjUQxeaIME8nqRfa+Zi56tBJkek8TjwU+g00ILzujHC01CY6f4
sDWYxabKOV766CAH992hk0myR2+gg7C7YKHDuTPG+I7M1sXrRN4ECGdoqsXoxOJ05NZrEETQWtlb
t2U9QMffiS2DBCdnD/3vu8fz9USyoevO1TGKQZ8bTnYtJi6d2YpafkT8mAoSaSIFwYLey9851Z8i
gS5yjvHK42kQ0ZehIvRqR/1CzARXPlkgVHXRxeAzDDsbWa4c7qGFZU+gMS9ykhgYjY45iR2thJX2
r9WYEL5Qgm3uavulJi/F63q0ZvSM7jUMcZSiCokQClrqqrobfuKpplAvQOmRMAnucASqZqVMExa9
f1fGLf2iyVFfmd+0Chu/qjoa9Rij7AwJYEqPu27mp7rGkiWRLsrCBhgmxNuimfdDx/Awner7fmif
LYamEHX2etRfm1melHTOPMdocEWxSwCzVI+94OvGxBJ0zNbvE/eVOEql7+8mfmHW5ngxFvW7yeHs
8MuH9BZImDGr/eC2X/GQnPPkjOIF0Y/4tGLa87lUX+n4vNe9KulSPVhEcQTSdfvgT0bO8zEdzS8H
NY3IlMhz/oOk81pyFMui6BcRgTevCIG8lzKzXoi0eO/5+ln0vE1NV1dXSnDvMXuvHQKGiEl+XnP5
qnV40Vo5OmfWnaM/O6PGWDGLA5NK+f6fR7Qq0Z+WCiq5PO2QYprknsghOwmAEWFoXEN5PmuK/2bl
jbEZS3DpzEkRsvirzgKxN+HM9KyWAYwyjiyGDFY1uan4qx6kQFWr2QFqFGjsbHgwJdN27Fldslxx
2oVbPcIjGpCbEc7IZoT5IvTlKVaZOxIZVYN0HAZ8cTpAVRR8ODpYK7vKoILdTuRVUJCqs/CK9ALm
TzN1GzOsr2273LBB+FZU2DotGiWJ8Vbg49huye5UuXqy0NoMgTKAHA1JL5fna0DgBTkfirSOZY2U
ByVb7Poya+76JE2StMJithoaBhvQSx5CLT3Upsf3Sgz1ghMfW/FLioSfeq7Ip+0vsl78KHW0C9iU
OaSVkIlan4W5vBXwjRz8aGCDRQ8cEITUVG+3QVJecr4OSEkbqZ03MgzTldx3RL4Ywj7uWeLw0Tab
3CcTMDfXFZwfrM5YkhVJp7yt1ZbXhlOY3QwXeubIGKxn48kymMABM/yz6mJ2ZxReKPCDj9LvnUyM
f4E6UBOaQszZ3t2CiTFqERUL5nxGhqRKKimqRXUxIwGbmDn4GzWO8Csq7mQ2a0VEnzpYmqvD9tpD
uyBre4gfZ61BgDlK6gGoAsyt4MylV3OlQSw2gkn1IGigN5FjxEEhWb+4CHe01Syh2yUFQBgwTBms
L4sK8NHwkUcWf7uyeCqSScavvtRWSANJrSudKRZ+ipzVXmM8gTa5cQ0eLqu+rPYVyCZyZyizttIY
mCbgrVY5pDy1eLKpE+x6MP70XLzNUxi6o4HfsDXYMxGNMIdJQYIxTwmtP6Orc/fsovLRaMVHg7gi
peDRxvI+5NHZr+SPgpdkFafD75zvQp2IsrQTwc9b0Y9mjOGmSC2oRzEvSBWDKQvi6b1EjUYE1Pc4
qum+lqzUEXl+wR42hzRDd1VSxKDK2g3FtJdxSq8TRYJxGoSu2mPvaMRcYiJIbDChCnDeuackZnWl
/9bJaCPLiPUny5FHKpA9I5J34GEYMJc7SS+mVU9/MCcdWMNx0OGjE6cS6LsOuqvcI7tUpu5TjCHt
lQ9IkdwMJvBufVwoTkQzaerkrwaT1SNaqb2Jo3JMcMwz7EEeIkaM1Q20B5A12FND2606/5udUbaf
FEPhv4pOYxjDdzWK7xMZKfECqZ4YPLo1HF1OkYLbnSWwMDeJq2Ni8Bv9oAUQNkdR/EYxMRA0sRob
NFRBM7zFdGmctyq28aHaZnqNeMKUOEOSs2EpQHOr3g718SW0T0kDlBLE/bEGFGG3Ju0TC1BXYE+0
RRB6a0fKFjsSKC+jCO4p2BKIYKWTydN3RHaWXemiO1RSwnqbz3sAyupUmQqwwjK2YgOhbximR6gQ
54E3/jAoVoKUWF9X4HsvWhlCiyG5atakrVrmpmsY1UjlrO9kAfl7yBp+mQczO+0plbpodPU++eus
C+Dhr4nnvZhT5smAthsDmkCQFi9RxixlCLHgoPCDrQafvm5i5qZp+YgZaTmIGZFJmzVyho7YrGqx
7qhnRSGdo81HkDwK8Houh2QO0PvG5XZEGTgEwBCDDqblgKS8TmTEk2HuorqPInLKi5pqp5+tz158
j5MJAmatANjISKCJyhhyToalXaPTk1nr9whPB72bbDNdHoeMmn0YUCGz0tDidjNnjciBTv1bHP77
HVI9/IrY0MrB09TqNpvTyw8yPCLy+7T8MbNSMj/H+UP+7OwYShdgscCy0lVj7SJK91UrQNhgML8T
ExxU029n8XVaJR4DRgN2VhYB0his1yA694jGOi/DUxvIpLJztyoENDU6c7PkbAl56Zg6ip5y0jXU
tZyCCl7xgRgTpaBxR3373ZvSjei10Bn4Qu0BS1yIdrwEHENTwdKSISDOkpnNAZxVNjPo8Nuif04a
cz7VrI8tfvvVlON0DHXQ1uGEGLrdqSaC8rl2m2RSHZmKDejpjE+0R70P7wd7efApgrybiQJYZUUh
YenBSVEmFEG+Ktrof55dF79PVq4y7cAG1QbkaCKp4+KvDnr8B7/i19SQG7SICMYMg1wSPlqs9qM2
bKahAyo6bKzU/xnlhzE1p6TOP3PkQ4kls5fqmW8mTGnhnOwmg0ArijSZspMTOhbiczbaYoXczNeS
t1QVVjXQBIiJEfYYYwq2VRv/MpDgcCle4OhNTFx0O3h24kbUoMx80IyiJBrSW8H2NVGFGvfAEuzC
axf2KvF8kDez4Dma0u8UjjpGj7iAytViPiy+E7DtHe4/mJROQ2aeY/b1OzyJHN9c9iBuJ3NSw/L8
GZWrmAgPAmaebLngJZQfUsZuNRL9TZmIw9bsCd40kcsjTHSSOjXWIRUDAV8OStRLFecDkrzuJ8si
wZ4ok0OeAFaENkQNHjiVL2MoEmsl+cGq1sCG59CJnIAzqmoCLP4JZ90YZkxkW5Xf6qe70X9UHOQI
j5OQZZfvmon/rZoK5N+ZUD8gOP1sBG78YFeXuVyOwppTydHj+r0NKCQlFl6JLF1Zwn8UBlLNufRa
MQgZrLAqQXdGOlSEnBtaJrsrjcjK0X8pbasQGkg5jjz3krGqWQ19GQNP3wsZmzl0iBlGFjB8RGYZ
YsiMWkFtScskl1jglT0Ne2lXU/znz+E9Lvp1lAwKsiYQGWWC6DFGBiUB+KZXNI152/F+Cn53Bst0
pDu25+AYCm/+AC4RkUWOvSjDycCLC4+1OVgEb4CeYtKtie0j7AEgzdExrEOk5VZ1VheNaoy4Keqw
bZvmuRZINhREwKFzw34fgUm2NqVohyh5Brq2AX16VZpg8nqhgf3ETnVs9mFY6kzDeaWp+X871ES5
RJ2xBEilyYIHMBXq/wfYSMsZLJnCvlSeyYDlc0K5M2TkQzd3JjXgRFI+xwEoLyUicnfyb+QVi+lv
kip2k3rqNImTr04vSaa+x9ZQ2DBR1XXMhwmD7SdskJBibkANEt/1ORHXYojSSgpEt9TopacJxzuk
TFcURTKJxJIZPBqoZs5fbaxAFlEnZic08ciRMSnDbHWq0iL5QPWhKS1+FqLbbVY1Fwp9bKY9ESjx
grvvdZktqn6Ei/Q39lO1RuR6RGf4h7wX0QViumTSySGprb9c+obB9Wkp4ifk1W+pBJactcljUMtN
MGMENIjJdQtkGEkH+8WagkPJah0lv7I2Cu2bJBGIKdH0nFA66Em3G2Xx0mYoNCkQgxKS9JDBNh8W
C03SlF7j69+RT3U60UF3M4IhkvNkp+Zs5w3ChxPcukFlM5G9x6YYexJnQwTqNvb3iJReoRYN66pC
mFCYqkfkKAwYk94304zroj7EP8Bj2dZXddHtIdyc6slftxNmj1qW5hVN2l8mCxCP6FGSeGpWUG7m
dZAEV1HTra1eCAR0W7s2kX4IuX9IKTPTIB3eoZOftUJR7D6RXjo3va13PoPGpP9LwIokmf4cxO6O
2CF0JyabLlO8dwZPOaLKud8aGRC2ZapgZRYSENk454Xy6IZwzdyEDdNIoJY/8ijSv/Mjpfl7pOLJ
ZSCd2MC1XYM4OlusFVY5lswj1ArnXqLM6jh/sxFhUD2xt0lAcuFZktweV6FRFMmqqAnfnesMCIHU
HuZJkb1GYSKYycWnOuooFFValsYaFK4cxoaJTuIGc1lEveyMlbzY6L5460oEpi0vKwqQbhvxsVqR
JbnaUhETlOGYqdTdKoPbHxFX0sZHk+UB0UPyFZYJTL44ydEMF8DfmgKrOXDWSAkuiHnHrSgzPWOQ
jgyZixwxYLWNZ+3cB4xV4gpNRUa7adKJAcOBxZQOeKQS/4xA5iMrmRJNRRF56cItXoAPYydea374
9UQQD/aO4L3yRXMdM4Vcb5UsI4urmrdS4UNSUOA4sO2jJ2KfPrPPYWxD0og0cpj6uaV7s6GkW4Zv
iS0J/BYmw57V8DIkwvCh61ly1kP9sDDpDmo9kbdewZhIVQTH/RgxFRlVT2i4EzICJVAc0wl0ItNj
InIrxy85ZDQBAIERlLUXIGyGy5gsYvQjJsJuL4RnlNfG8s2YJJlJh1oA5oAN6iJb7bCLeIFIsxGO
uIO2cabmW5PNJmNFMPLICRsSfq2sqk6FlZPJitJ/sLhYJEs4d1L4KKe0dxp0eWGW3gSEHAK3loRU
32kCgE5JKCIy5vNIS/wdTZbAJbNSRIhN5FbCNGwJ2llHZVh50giYYyAZ0JGl7BopmuRN1kD5W7zX
uluJ8cPKcWj0nTSyvRHofNBaMqVCC8d/Oam4IKYBuVdeoNztmm/O3pVvhRYSXSbNQ13eIqm49Zq8
F/v5neMIB1ouvg5mlchcplq0USWKqTCEupyLZu7Ky+gBnifA95nbUVS/e2Iztl2t/mHCmTZ6V+1n
KU7Xo4AAuekQNhBEPB0mxMmEZdz7cIkYM/GkFxlL1tFfSA+KtZOyENaABnSlAqL8M1Yq+6GCvHBL
JeJwCtkMB6K8JqnIthJ8QDLhkSjQxk1TYDQMekpNQeg/u9BkcRB8VBMjnBJjGEOceN3oamf7iuGR
YXvWSyvYZ5hGhlJgnK/gj0hVJVsFuk4MpH9AsK1SwYDsYu+7H+WrleP5GhWkwlyZzAoZhydRG+0S
YVvKmOZ1pM1dK8ouMN9fJYpxh3ZCDODEWMKDgCJ0oezWbQbdM9pkAhAqhHdLEQLyfYgsWgliWwEQ
ngalo2ibzG1eMvhpjNGbR/VSdhzSijXtlIitOl3jGtsOTYm0hGu21KFiphjond20xl2D2EhA6Eqk
Xz5y9SnA8LrqEs9eYkyG0yic9BoqPVPQM0+MNcGJVKgxs0p/2Ko40UWDPbXUjcoGeDvio0qhbcI3
jGUhl8/SJP9pAd8SrCmagtHAtUwCGM8/y5u8+xUlrDYpMl6X2gAvSmjYHeusyEUJwwsrYXAkQVcB
rZYdE+KyQKfpZH/A/pQXvGuQwj5i4twFJgm6y/c9ZAiopq55TTpDsi4SL2IBGAY1ucsmlUpxqR4t
evAyelfI5HJGvfxtZ+V75Pn2k4oVif+ZyeoT5OmNXFdfQl5eZFzqDJ4BCc06TGztvQK6jW7nIhg0
k5DS3ttMeTU5aj6E6yiAihCv3FzeQyw+uB1neBvZ5xh+F/W9mh2tPZvi12weYqwSyVlVMbmVzGHM
D0u+B0Rsi/4lkB96slMCL+kPA/pYJqXGvoOGAFizOuEI7HeDfs/BydKxAqnQ7op0M8KDwWpAD66D
7PHv8hb0bJUk7Waa9wmsidW9hcWTgEkKrCfxpNRK6gpM6opNCZ0sFreR3VfFpPTLqm6Ffpy7tVJc
c4jRbBcYiHyYoWzLCP6SlzjoR98nbWki7cd/kiKEf4EMSiYN/imPCJu8l8N9yk9p9a+nHM+m71yF
VDDjin7k6p3c5E59+vOfr7404z2qASSEG2v+pw8s8/SbgOh43nc9UT2Qqw56u/fxVNdR64XmAXFj
5e9xF/vZ3qrfa/UmpgF0AUi5peUm2XoCUhY3W7GlF3sLh8q1lN8yecagTsBmtMx7youok3n2LRYv
Q/pdmJO4UtG0nabmr2ufhXid1VtQ/sXqK9d0DhDSKKRTm/8Lg68WNpJIAQGYDtwMqVmsnzDD2gOP
dPChZV+i/5DlL58RkK8+Zemm+IUrM6yMK4cfugf4lbDVgnpPw7uKOKSiDAQQAV2hho89Zwwv8cGy
JSDnhuMEmvfAiA43SvlPaiwkX88M9JuR8JZRjo/6Ty48i3SrFVvZtGz078i4YShD/1DbW9UeJuwK
QAySoyk/Ix439QBc1xRW+S4hvi3Y9cpbOxx1Tu0kRzcSbs0YIMRmjDZKsM3VE/9mou0M4zyb554J
EYOAfoWzwwK/E1XVJujhwg8AShisDMM/dPbstQeIDxYyMvqLimW28E/jdBcZ/lvgUAIuaJXxNb2f
LQf6vjWxNxJ6IjFAmlOuAmZOBr2HHG9SPAtUwHarf6KWoCLlka4+RqBOkVzYEqVUaKTrVkCYzrCd
NHo8rNScKHBly8d9u1oABubUetXCEjO9eL6EqI4Y/i/LM3eW3lv5ncBT/SwCrkguaf0vEENvNA5V
sW2x0kdgyRB+Kuu4O8fxAn+vMHBLjzS4ZRovKVZr4dvqJWLdSbA9hONVGx98z1rFUvu+0eolmvpd
rAunYCpBwrgty7eAgIy6Qb7JP9j5yTm/BqhYSf8CH/HFKyLF+6y6SyWQ3TsBAFn6J8k/Ces8I/5X
T0zZGDakyp/IZhLmxaRcp+FzrEquWD4TLvSIIWzGXSyRMIVjFcrS9GXigQ3Z5iQztn/kFbr+bxou
JgP1gLkN/kYe1ulvpJYW09BR6VfkG/cbmuzvnB02Cmqb08yxcjjc5HejXKH/gcEM+DGRnoaTmY9I
/oTPteZjZE/s8FGQJ1CQh8IscY5fIAypO0K7nXjkh1/0JGuM5URnoLf1d2A6Vz4EGVTLy1Ne8iUt
72XDmdPyazzBqxB3r4wSdqQ0g16i9j+wr436aVR/mvluim9Fc0yrV4nAXnrE+SkY31T/s+azIG6S
Uv2tHOTFhuLA6LcbJwoopQoRGPKVx51h3aqTvoQPwKwEMWO7sGa7fBrsnIx4GYESLyQaG5l+fcnc
nfH9ktprD/S1OqnsY89T/Dm0n+zg18y2bEoC9TYZmDaYdpehyq4HNkP+bWasCmpPFHS+f8t8VMoe
7b8dzm9mzjvPUw8dOmETSbEFyGrZGH5G7V/KTiTFIiZXX329aZkCawAblrPHRIEvGsAxRssLwQNV
060FWET34pO4rPB3zTncp3hgt0mZG5N4HpqOhn+Kjhu3xG+FHoT1cqGse9wqvG7KktgtgnZiucHV
HJDaoJEFV/A2qVRJAo7oFGFtTNDD4gr25wqJTkklU8I4YuU8ZRR8WOSxN6d8fBWeAGohPd9MISKF
qYUBAQsjoijohXWHwS2Js20EKaMl0nLBCQ+k1jTgsqBRic9JnhZnKY8+sZjs+1UACr2wgLhKt1Xe
kgJCisp7zrSBZdFaV+uVzq3qF/U69BnFm0x0wYcwn3CS4gNdyVMFEG321aoApi5U65g/EOsugw0u
CMEor1kLzSvDyW9VZHLiYS+0xIvCAaXTRwDUKDSmdYsgvmAIkSYvxHbdfBOaf4lJZgjQB/Iq7UBD
+nIfqLt0X8AjMiEl5+kdD6TsQk4EENT9kLtpGAcxPg/aP4X3uOh/ACmv6NTQD8frmYppUlt3mj8m
dY+NkDyvLTznDdM8cmp+goRwrbJbWzPABetDIROioOnpuWhFDtCyIckKP8bQfGEp1bETiAxaifZb
WwEyJxTuEvmaS42Qxim50Q2/R3eiEl4Qhu4SQ9BgosxnQtMzBayR2+vGqeETGS1QM0R2pe8KIg7e
lOXjbadgjSth03YGeh9GsxTGBRwlCwKOIB+D8aLW94TqNaaUsn7q7sOEUWPiCChYjcu9wT4UfVDC
o5VkK4tHSmMdSPR0WSJnNx6++CWqn012CEueHz3gkfD/MuRNCkezzxiZ4KVlPEcZCvKEBzyii0kX
BXour9hFs4+HaVkzBwcLlkiqW/jdVUxwqUbzVeCqYEXCUCfFF1etYRMs5ewBQdV9CMZTki7bvnd5
gL7CjUMzwpD4pUU7sRGOGncqfOEVaXLQCRGSpAwjQS2ogbUL4hKM5HAkZP3SWTE/SQaioUi4g5Z3
TnZbA7NTyQBMRv2m6Q7acYx43a5AACEGEJUySM6lvsJ+tSn66CgYmH+78FSX4k7M/I3fs12V3hv5
i/hRDkrTldXSs8Zo7+M3TqJiVww8RUSQoyXgZx3W8EhWQljtShmceXkLhpClEqgpydWj0huzYhtq
s9eriTcxoQ0Wh4CsHsmuv5oLg7oefoZuQnMusqLysfzr7oyeTmxN/FZ3OvWTubhi0HgVpgFyUT0E
4+wZfXJL+vIoh8KhCKILoD8VX9CARmirNv5NtyTP0JpTKzentVxKx4E5XabGbttMbtfHTsf6T5uN
VeQjshJzfP5gyvLpIMWmOxJVJwNGrrhm9AydQVQ8S3+4tWJK1Z7DVc6kZyh275VssC3NjnnTwHIJ
9kZl4EpvPZPcVDbpb5UkEnhinepGvYsadJBc84r0X5RmX9q8sYzmVJXbxoIuEQp7Iln3csjgncI0
FUk4CLL5JavWJc3FvzFhK0ITcFQF6SKwFk2lZpPu2pr8bCH+qzT45QMZw7qjl/WNLKjfBoReFgxM
weJj4E9bSUIiUunVZ2oxReb4wHfyQKWmI1lczvbB/CCBiu7tU2LkmyGvlBS+522VFJui+hIXFwx5
x2l8GmFaFP1vHe/9Zu/PAHTdDI2VxcDS3JGN3IbXydo2IezVe9SxHfGIg4jlR0EpgcM0uUfqd0SS
BE4UO28OvfZe87pkGMTDgNEBpBZAHYx9yFpXbXKGBnAwpyZ6gbcBlYL3BS/cwEBNgCwXMlUZKRb4
RS1DCDtKO1vyJPmD+YxDOhFu41uf/5Y2gjYW7hmcKRk38pNqZbyI/S4Xz7FyZbe60kMvy87kGyOP
Wi1jifCvHK/lwC2FWHotApZp/vFWcxAfFdtyDNGVjzGXttQy5FZOVnTR10ymvKA58Sp5M1WTOrAo
R1CK5hOoIoomoH09pYKJbklBi6EEz0be4BJLOYAzCSiB8pTrncSANMGJ6Q0d1hYcdtRHB500N238
R/bJVnRpR4jSTt7gyrfCujA3yA7meBtWL+5Ke8Ev6GezOhKE7WDUJ7/eRqY62BjLtSOniwlK0lFW
ClQPlHXSNylDOmLY3qtgGrVbJV/Ha0LJh20coFRzImzKX1xeuLJPLQM8TElpecRTho7zXlo7TB6I
byU7wtQcGqt4xbjGWPetI/zIzLwJw27AaU5fSn+FYmNnxr+E4yK6LiMD4lRtEbDHkomw1/2tJZ2h
BXBjXKj4Tf1Rj7ss/Bjlu9q/qpk+8JEJH5H+oj+q53UrbibrWVLOk7Jcgz+zTdqZDZt9eyxu/M3d
ULtkCYEk644AMnfJt9+bxalVb2UJckudIVmfxVXr4FCiESGWsiq9XtwP/Yt/LVG2k3bOzYspOlrj
atO5M7eigxiUF4E6HVDEGmui7KYeD06+jcLDyJYSDrySf2fzr6Ddq8FNV88JEdZv6L8a6RZGfxTr
g+Up4TVpQRzeOmqpZ6D+DMD/rCd1OLi6D1066bonjA8OY9G8Go7Ac/9TOsBRjVO8bV3Ah0Z1DPi7
rBi6pXf+zFVrwTb4xexsS8WHzmB8dFuHRTHxqwX7nCU2rSu/B/V9an9rkj1xPhPjOe6EeD/DGFmB
v1KeXXbsur3oX/PVM4MRTLrUum3+lRrV1baMdm333VOoGe0t8sHio4Uz+3usHuVqk1iffP4wXVFC
X0dpu3wVXuIOCJfjRzh5KQR+zgxznXpC7mo2dSl7eR+btlq89a7mmPllpmA1bM4j3HGV4eBVxc/q
27X+C24UuU1AsdhZb1IHDaG/NnS58pLAjSRJoIf0dBHPdnXQLBbKG/Y4tkHoi0+a2iYD+rEMKUBH
gcOK7IrFEYgeO+rf/MbLmEqgXLaNa0I+WyqepXSjAR5lHadnBKvwP0eZyGumf3P98pvjGL7lzefy
pOUjWIUodJgmULmz4Frx/1KUlNU/ud5HypbZmK3ZP6jKl0CbXL3MyzeGXflcwqzOp6s1nJvgEsqd
bQjrtex/BvWRloi+idC/yWmqbdmcwvbUobAcDoW4n6xbW44Lg8WuETWOBZ7U7ST8GWgxahx3YvQz
CL/kDXip8UEOKQfLpS2+lx/w4yLKr5rcPA2J5djcyvxSVVuDbbsnaZ5psbTc1/WjqS41ZdM7auwe
3lu1bYRX6HDgOnJ/pF/kJz71nLpJd20c/GvSR+Ef5fodyQ16PxuslE3lwlF0CnEtdvCNnr7NeEt5
Bc0xZnrA57UCsUanf4ODz5zNXdKiK+KjhROfQjh9/refZqcne5X/acoHhW18nN4D5Q9weX/rag9F
aPpeMGtlZtXuI8sVAUP668g1Wgrp6OJru2hZytBTUyUv5KZVMYECfEj9NeR80bn3OgRsFNwUe4W+
i6r1TN4ImutY3TOfhopgoCgt9G3bfclgBbqdFVy7eT/Zn2K1RtpAc7Izm33G4m3K3vvE89ccrcjN
3YYFlVNkUJmpD5u/Zl06dQiPD8WGoLF2bVh6yqcZ2e50ELQTubl6Rsuzq+giB/WHXkkMbxj7+Cxv
ZuCVREOpLA/3RrqX/EOhvZSEAddmzGF7nrTwLYRGjeajXw+4lvZx4aH5l/pzyhMaam9Jvayvd/l4
tPjgC2EvNnuBvjmOv4P5OxeYCqlvi3KcBmUVODK9+Bunc3JV/A127UWOyg8wOqpHebfSDinvhNW5
GnLU2YRn3XCDSwAeaJyWT1N5UqAHIIPKs7LEQo7PCU+n5X0STV5TtXnWtvTwPU+c57r38+S7K4Nt
j/y5vFkFuPK1MTxlTvNgQFLt9eUFEpEh7YLAO134qSFOruLWBfJAIIdRsvvG3Mt7t6gYvKj2zDWA
aRTLwqYPNg1gkflVaVurPmWMlC2bOscOrwz4KtpeWyv+saBhW4z9y5Hyx1DseHFbVkHarkuOY+Th
wuy/EVLZWCDcGTCy/WU6KkvXM2V0k4a2ZpzHDjYAY/StYL0Si1SrS8yVE8DecZuDacMicVF1+KyD
HIZ19FbxUkx0F8k4WBzEKLD4JAqIkinD2vNoMAUpKshIb2166fqTQsFjvOkKFRJxAK2rVh9tSznL
rN1DcPL/aUhDlWj2r05jCEtHNReL7W0ZWeX0aV6UnBVzzbGYPgwqqg2wVtwcJC+ioNBWKstSRFRu
jeLsInEaJHu9vafFmoadJgY59ykdr0b5xMDLPoPnMvuCrohMeVPIn1Lon0ymcJ22E6MHsEYO+GFy
RF5yZVubLxSMIydGfmijC28m6vpMGejZX/JNC/e+iCOPu43XI6tWS6nRGR/CvIcvRCSMcdDiU8lf
bYo5nfe47R3YPTySCUllvL4me1sEn6sE6mmknefxYYQ7Id2G6Vv7oo5Z19aaRxom5iEHEsNmWHTV
9s5imikgETET9QzTCxFBnb5DYF6VO4IJEk4nTArZSeCF0XhBWMQrlL6CuAcnlVHvyDk8qA0+Eope
fLY8jEnmojfpi705ngZrB9uMIQCsVybkq4hP1gC71ZOfEow/xrizAFjkoO99BzoSpGOE6D6/1Bed
HiahilIJIfLMQVWptLPpsXhDgm7ph4bgDVaiykbhD/E3eumJ43eeio7Mfkf091AaTOQSBEh0q6qF
VXuGzGHrqDAaWixymFe1+av436P81kIJNSNzhxaQddQtG88tvmt4BPiuUFbJ2R75SM3PkH5kePex
1VcsudbhWgh+uMqJjGwGN69cFQhE5Og5wR/9pzm8iZSryjIoY3OiqjdemdUQeCagzojtSkI873H8
GznNw89mvAvz0YjfJgceSnZfirj5X9BczZAVjEuYkx2vp2onZ0dZIj1tOOv5O8elpu6WF173P8SO
8Yf+b3mhuhb/AdkfhDo1pr3cvLrOy+Iz7OrfrPCQCltxuqnavz5ZashKPE3iJZd3WnDUzTPmKWXa
ALsBN7QS/SNtgt2ULPNJckneghXeT8ZZgcfE0+Q2y+dzDLAjlI+IDSnT0zX0U4KkvchJGXNzjCjb
WHkraBk1ljhddF56K4PxO01CHLRUvm/DdDTL+8iXPfZHczzAAVLifadumFB16E8yGOK4TAY0S7iz
JZRt/GwWDbT/N2Fh5wmLCHmvttqV2PlEPJXpZvkAVd/FaBHAT+77D6u/alveRjnfGT2veYfpv/td
RqdC95HM353KNnj8YMG00rsTbY8qP0vhhlwBjxJPpQOTjZ9N3iyXg6LcRggm2j7R31X5IVOn9flH
W79Xw79Y2M4dByZxZaSeDicOXGpchRaF7Ac289Oqmy5+ADDlbuGmm1a53dMRXXq6eOlAM9j4uxF1
ohG+iSxMHSa4DNrz87wzTa9vD0WzZQa9KhTcFAQSwMjiAJqi85D+VyHLHTDMXUB+cMcn0P3F1Hsb
dqkyu2yNquIlBds23Yv6ehZOYPrtTngEbrjmeNGpSTvhnYaXXpmsYIcwBYDkpnVK8fVV11L5UdkB
QDezJ4kRH8Jn2bqrxUkGqhYPe7/8KtVLMlNRvyFxzoe1lK61nLHeNjK/apFH9zXGu+pbt2Fi1FvR
oMHbNxqlEq4EUflllDiII+VeZ8dIFKziN9N+l2D3maSoFc0aTiCuciv4NcIfXd2M+M76XVoyyL9G
9bVKDs9lS3oM2k2tXDUcNUlKIAsj4ukQ9Scr/EEJIH6p3BCz5FrgU5YVJJeE2tBJOJ35MSsaleSB
VWKTIrM461AAKEnn9E0NSHH+ahquLo7M4kb5UFklcxQEDsVBru+K+M4VleuUo+NGbbxUf4tZDgvC
bbll0Aw02RZeqMny4NlDtynRhIuMsoXxJIiHofpavHcxk0GwR0zqb+qobNX0t7IuyfBdZzfdpEwg
YhIYgcdwmaP8U8lQUa/h+tP4OIRqUpjKNtgigBUKf8lk5zcO4P0VfiYODRkkeXjE4LUuUK6F9zHY
ypon6BeYJexP2OjwIIlMUfF2sZF4kg1DQoweo3nbM61qu2NWvgHoWELeF5CejaqT6GvwsfLH7CAm
UUgO0K7R/zg6r93GsWwNPxEB5nArUTlLlmz5hpDtEnPOfPr+dgNzMAeN6SpbIvde648LtJ3Oh5f8
xOW9bb7tZtmay8jfadq7z95olTrIReZYQ/sTC1uabMntojuA1J1Dn25171iNt7j+McovypZ75c4X
ovlkOq+Caq9o25BuIoumC5Z7uANdPodoE8pH1mJaGu8htcE9KyCwSS8TIv5Ii81U7Htr66kvEkIw
9aAa3ZOZix73t13wHEd3Ate4LTgztItKKGqpSDNIY0LACSOv/6ndHq8nhP+7J69X3rUm0ynhIk6F
UKv/Cyt7obXkpPZ/bFfziayiePYnmY9hicpdfQygIP7aXDnORg3pJIUX9W8YTec+6wk50zL/AjnG
xHgG+qnjjeU+gRaLXwNIrPgx+DqUYJGQwmFYP1P+9KVzr1wMZV+OnFmM+dhxZx2YsTKtUhwynhDd
JOdAWyp0VWg/pk1tlUvsefoTm7wPn9MAQkUhTJBfCc9ciWVNIzipCdo5rYmrdPZWKGjgXPF4xY5t
97B5OnIiNb3+YXuoPbI7cRx6smcpQAbHtXwZzRNrPkOyiHtdiCephA0sw49UPzjrqDhYgIuMwQgu
TESmkDLU4gTlgQkm93bx8Md7mQ0fEgAd+7VhnUfNld72tIyfabgai3VtbIj4wZXvEhRdqsfGdqd3
aq9hIirtwJugqNuKfhTvxBnAqTBi0FDYWNm+SL+aaeWv2u8s+9YGV7s49Oa6KlYJV6Klf1VArZSV
iFVOop08M75smKw+P3nDjj+MCEDfXI/sciUjqP9uwaXDziYKBlmZdQCwKZeTtRtZ+osjSc6Jsin8
C4JnZLJEVadPStlMDSfQzJr7BIVfJMtFwy2NYPtQXouq2v//h2P4Gohy+YjGQ5D+lhQG8NEafoim
mmIjlG5Dfjf6VQwFHGRXhwvGIHVQTPmw5C3DurXqx3XDbFNxyMxAPQi2JIJxHnics3xM0lZPV6F9
DBWmXLKCvtUQOcunri7KblU79xelFuWJEyVYUAVgX9giKZpY9/HXBCmXcVZayU+/JusBFjMnpT0F
FdzEH2ayFJ85hEVoXzGzzAOZ0ATMmuM6829m96/hZ+XeIECCLWH2F5hcopSm9p/kN1Bny0fT3+V4
00LL0Gr13Vpzu0Ey86XKP4zsnT7L2zV3aBFvYObwbG/E0yypu2rbPaRvTnMjWTfKSasZMrUV6mmO
5FWTowPcC1jTUhEvLu16MyW3QHkyKyjjWiUmP99n7RndEtTtvZuzKlY/rfFrUySRwpUIAgP14iAt
Gu0i/mIZ/iCannwzUn6znD188QgFql0G+YTGnE8EyEWcss0SxTKyq28LQU/TfHMNDhYdRxt/WpJV
PH9RB4N9A50Bo6rbQde50UhXB95T+arrp6i4AyjnFsrS4YzZMJRO4wgetxrTfbFCTuXRPnMREFIZ
fwHWmdqhIK5WeSrZ0zvkIAfVJQmspYIysp6+I/hYpfqw40/JOVkNofiHqtvJODmYkHs0PuEwTw1f
vCpJcIiKv1Gn3CV/aEAlSf1TYuWkGnHmVHtz1s1NbqxvbimUip987SZ1Jex4ybFfh8ux/BSb8wDe
xmwQgDWiJRPZJAQs2Ryr24pLLx2+a9I6gRKk5BVlL09FPYMxp2UPtrZUD/HGrbvhwnXNHyZuzmpJ
8Z91Z9nB/0szDAXXMcUMvnwSx6PRrIP8UhBnQvWG5dxj2ri8c6NQI7U2sVl3xC0uCySS8b8xJm20
3QvUxQi2rSADvEMaPut2BmkmM+tIr4p/HJdPO/1GnAwducvLUxr8mCishuiQAdBY/gdpjYgtfiV5
k0uk/YGiwaMwqcj1QVavofsaoCzx183r8rP2du3ccgltpD9J3AnmtEnBhqaWficOdO2fZ3yF3qfZ
3h1zU6rrJvlpfKaj7VD8TO23JCH+5SIP/sey6aEL5G/DuwUYzgU6ECufYpXX9Jtfbiv/BtQ8z6Id
++HCFjLVFxIwsphqBkrmCpmLh9s27WmGGW7g8iQyt2AQ5cqjJNAooed5bkKO/iPZlRt8qMSD0YlQ
0QKAs7pj0vXAPUiLY2R4C06hHRgHnbs8fhJLQ2nRvkJswzFX/vQB4X/FfeO056bYqgFqm+RD4nVF
tDvH/thKBMeizvwX24LRVWcG/WwRqRKeRwqyz+PJHy/5h55q7HSpJkuSVkOMzo8ODT71gHeFlUM8
b6P+rRa3tD7m2Z/j5XMSrJAt32T5aeDn84wLD9qA6Ef1+YGzaxOf41s0XWi3cICaaTIYc9w7Lnma
RMK6QuPmg+bz1xcqbAgwCbJ1zr3hFzUztCrwJsLFIlrpyp2WLZGHipThE2UXY8HJCq6hjJNwgwdi
kWSXwP1JPAwiBGIBeHQc8TTyykcLxdMwJAtd83HzOnNDp/yQOCx7joNhCM4AQ2y5prNL2LcrAvOr
HkMhwRzjQdE4a/i9hp2fP8WbmFOk5wDhsWvWQKbx+EkA27z2j7q3ESu3WBK4JngQufMBcqiJRAmJ
2Yg8tqdTbiZpGXmkNvILqKCiJnRzL0Th4z1y1t14Q6o804rTNHJoIPElgn2fpqssWhBzXtj7VIwE
aBOK9kQG0CxXf7T4F9jeos0pO6QEJWN0lNXOFXdDR5L2EGxG5TqAN9iLbMV2mNGAbu7lb3qG5mp9
Rbq7cBhqCxw5KS86E5plrs1xU5j3roI/4uOP04vWPDQTk+QyKY62+hafhKV9aP0987+qV2jWs6Tn
ipYOrIScVJKygfdRP2NpBzj5eA8hNq/L6OUzqafixWLx8P98bV3heY2Trynb87lRfECFLQzArEdg
SVXdV6kvg3HJZEGrj2SulP5IfQa+R1R8FkleDMXwcaSZV5h8G8KDtyP9NqgZiOizMaPHGIX08MLX
q6Dhq1kf4OInxJeZ/OU7F6+6QTK4Jsrlbt2RWnCwD069qNt9Y/2l4dfwUZZnjPg0bBozDIr82wqI
xkXfDXfKEcSf0jFDsacwKTkqExmJytV32tyGkUJZdFMDmgOG14zdeVWuew528b0jLhTYXm5RwtX+
WBbWzOZiGQ/Z3unhO5//ZD2L7wi8MOBSPpQyPUn49Q4Bi3xFkZbCIp2w7lj+yTNX9q4bc56fRzW9
JO3Zmm9U+V63Vb0fSmE54UH/jE91uprdQ/A5nvcFPKyZMG9IUhb5jdzSaHCb8q/AY4TEnRu00hEJ
2IeG8NaQo0oXZB4BypXL3UxJSBkuWwZ4b+dFFxR3gvOxYgqetuPCXKF3k4lU0T+G9F6Gbw1qGO2/
wxOiwN9MsCBxxWvO8l0R6tdkxhWJ2bxS9i22beUyJgyli2RJoUvykRNaIZLGTWAzeSJTP/vOiqc4
XM3mpXDB9BeVcigvQ2yAebitaWDkyHAyCvNAouVZE6GbJfUtRAIdSxwLc8m1vL9myR0Rvy0srFPj
uDYFGg0hhsMpUP9Ka6a20D4Hp4M4eE0B0xRH10jkZZfxonpPhfwEg9A9h1oaB8BSG3F6333vwsgw
2fAYOKaw4zZUAFxG0q2k4l0FH05/4OeG4gNYBk+8DcvKHeJwKxwvHSbRlJejJanF38YN1Zyw5DYd
VlyvOOd7CgqtXxV5T25ydBXH2qIhwFuRYClBSWpug8ATyzXMJ50b+Bgt7bOFiQiFXgXUHdEF/4EU
s6iZUYFNZQ2xyXQlH8ODzeoMtxo2CWkfGYFBW0W56KyduvctlT/VxDW5791+GbV7md2X+ztccqEY
/+8y4F9kkbJhHOPuLATanqjsKjal+eiUCdyWjpzhM/E+x44d/u1IXxIVQiWpx8gu1hT+xdOKkXmN
8bVGvDRujFW7lJCfI8bAvsEr8Pni0DX+oQKEMxdB9QBbwkY14v6i9nSNJEmvPnWiIlHvGeOX2Atx
JjrVSeydZfVTv2NOEANIa0IrVOUnrWKH5GHZSflVKXdJ9c/wjmBROalA2UkXV7e4a+2ey612S+sK
/aaUVxsR70K0Mt4EUGXZCZjkr1qGc4VKb2WgTB49fi/sfIiWGg3JX/fryS/b2QWagsntJzOPfDLs
MCFnLQ5gV8h/QP2iaaE69wFFWsBtIBINqNfkk8bBon6m4VLXTkV78Hz+RKSpXv4Z4qHPupwYAMZx
mVssYAJUgCBzrLPjXje3mrqzKyD1FaI4Hb0sTneQRI2imfCu9ax25i8MFbER/+7oUa0vp3uFxl9f
Ivsz/lpmLNJg5qPH/QVzb8wlduTVSMqnO0krPYFuXYBQMlwRG9QhYTfk2eHRtKVbgLFZcDpeR+hn
ecPO1FgUVi6h6RWseujP2uloBle+U3uCkmM0ihxSThvqSbVZ+cw4sYaIwPauW5bjPxNFTALKWrbn
iq2/RXqn2BCxyatKT156BszsGPIC0igapFD9gH4t6+hJPAsuLPpopLdWviZ/E3EhKjOcYxIITcy4
MdKQBsoaKdzS1OZlPHx+yatqDHNfASTd1fIx/2AOihGVyLeawmKvoCXqqQQwyOwPGQke4qKKcg7G
J3F2bYFxICMTuxsXESc1/eEzvDeonxYk1wT+GlydLK5AoRAHhwEKNe3SBTVnO1VLbI+T0MLaaCoh
nKNmzx+0Cr1VZrt98p1wkMw8vGkaMV7z0VjXHwMrrb4E4HaMXcPwHZ4t/HqTcXAY+Eq84vRZSATF
z6h2oyyOBZmfBVfMHP0pg50uskzYMLzxqORn8bwn5HSk5UfJl08u/Yy7krAAnqUVX75/E/ey0JvA
XanjRnz5rfdZk4IWUvOXBtThoKvPQHacnSqzsgd8jRagDtMOV7XpPOVprxXXUvrIiZuh2i57cihQ
Z6CGjwlug5x1PkpXdoAwi4A6IIv/ZsSl2j1tn2QjsOwhAAXMFK4XHLRaccaO5xrJTkxdQWvMW35m
ixsacQaNR4xnE7BwJaxJ/OI5QTd03TnoLnH7GRlldD4d2aEDPC6tC31aZXG90usUQlaQegha4YAy
snw0jPW0BTXqrOIqEFuW2dIxuMeYBDBWSObOA0N1mJmGhSPTIbQB/oYFgTODhpQUlNFXdWmtVH9X
GB9E5GfzV1mtPIadBgQUP9YsA6y3KbluAtLhxGMDokgX87eNG0jN/0zlUk4HIpt0cuejLnGFKDVR
+Y5QQZc2XdMrYDtqZZCG6QTXlJDGG/4KHNFVeq707QSm68jcfuYvqwNqJYsXt7NvTfz2uRagDoyz
n5wbHcwVjSpepsD6LrHoaxhSnPFHyKJ62oTRrS7aZS5taQmk4PpS+KcpXYfjbXBuI7LEgN5rAmhn
55gjALsqwrz3NHc4EXaj8qiqal5Vv/lTK+9GgTQEJM0cGPKRBxJbvqGNyc2AxWSbTIiYtzzK3OFc
0d6bersOzKwDIc4sC2FKC1Z2TrxvA9ixp56IihnV2iYGolQRie5gLM7+eYmMfWqteDdxmIof1H3J
dQWhI89lhahmxwEyRBmFuiqF4+Ys5c3Wc1KNXiqIvJSffjBB064yp4WX9Ca3ntvReYwfunIaYZmF
nSSw3w3ZCFJw5sKZgmHt0wpFs7xTfdfeUhNRV7cahUdIAI7c30LhJ4Dut9FIgGzNDSTxAgCrwmrW
zNVlQUEloMNoHOj0WVTqJy/xunSOrflVIc4Y6fSIfNTjvCIj0cVVNPLGhQu0BigS3pLJDP8TZC8I
iFpfMz1IHpQSh0sib+phV/NDKPOWmfhVCsjO2mk+S1c171kleuYF4CfdvJT9L2+ynLjYqlWSNv+n
1u6tdTEokpSJZikw1lU6w+iUAAP3Lm5CQnwwdsHVWSm8w6G2iHNBrYJGl6AAlzTiboFGq3IBOptV
73xW9IxL1A063HY1tRB8kvE3Q2Q40aV2zo2Dn0JG8XRoTDTORDl9Uf/6CLJtvsE4Kogo/KNmeRlm
G+9lCC3lrgFb5uOMkPkhe5EtCbzkKaEvtnx+Q89dY0+Yt1JKDwIjH34ULYfZ1rhhYAj6BWtQStH6
jH3M/uIMpLLhQRSLCmB+JptucqlqJRGJlxxKf3IzgbntYsqYU1ZkRY5orEtEJwMc18FuHw2/6iST
gDpLFIUV2lnQqrVQAADrUhIp2m5U7LMJrckvfTXoyaXqSJPGTOLmpDjPwOxQ5NXs919VnyFm+bOe
CQ6QLn+MziHGmRbfAoRXNuoNs92K01qNllxHM12ZS5hKcKg7b42oIaIuGdb9MVs63l8u3wU6pFQj
k1W1dHJ10ercBPx0cjCn8YJEWQQQe4t25ObS098R1ctRBYkmHPJfZj3TblEv/ZWWncVREAQH8hwJ
rmcZW3bjViXEIriooSsHRwGx4bEQ+hiUkWuFSHnXpvB3Be4Y8I9Gtxt3pfVVAwGbFAf7ydZBo21n
DydDkcCXj6TJu5IWjaaQCfOg2hcz3+TJVa0og1WusWVBXKM/QTTfa/RnUNfAIhSc9FWF5nytNnt+
JTaVRaseUo7AmnlSTd5a8vKI1fgrudLE98AQPsfMRkmfovBhpgSvuAojen4S50aT35xyLz7YIl5Z
T543cQUk7SWVL416LKretexpExT5xpqI6J/o1sYlUKj5ksh04H0qVyhgJQSg1BmaUAQK0an+Ny4G
WqXgEHbT9K9CRWYZm9r/omq3QvAcN5Q5pk9Z+0Z09v9HB66E4tWRySwdN+xtWv4qMaeQYCGBTIck
3kdgS4P1OTb0a0MhpB+WOc9WvHrFve3+SQiERo1xqVnmxaNftIsY8A0vCdlZ0KWnopBng0nvKY8S
hR8AGeVn5L+zlnMfHQlndDo8Ml72hCxMusvmw4TUXVlX2aK073m9VaJL0L01XPG535ApQXKP0rjN
OmLVIPeeZqJwBUI7U0eT9MWBpQpxfrMvqb1IJjwdGWxZvsrafXfJee/F/SjZpOi50DVA4vWC8A9l
1r7LemnK1CEvbJa5dh5E9zL7M4MPP/kacSpM4Edd/xFR1xrQe5K7zj9F/pbHY4VOobiTD4RacG0T
7vrW/VX41dqXPyw92s23LiT1YPY41uM1jy8EU+rt4NKEOg/Rl3e1vCxNMIXZn8F0Z+JIyR5cAIq0
Be7jsFhCxmHL3dluSdAYLzHrZjxtCdTI5W8anj26quqTBvGObRmzC9uZjBDr5nk449WVEW3UaqNB
+aOSR6ga6xuLX73FBusMX4aKIwEKTDxeNFJtdbLNTNvnf4viQmy8VPmhFEcKaaCZoI9ulBFTk2d1
AoPrvY8KFrp46tJBYFYOVRrIL6L8jIttVkwnr14gxRRyIUld+gGZMKSGXsQJZnnfsumiap/Fwu6B
SIM1w2K4MvGkVxyBSfRXURLG1U0FxZyGRKCHGBfwEy7W+VfM75NJNs6iYGKaUDIcHaQP5s6HXyv1
v3I6W9kjw/xYkvVc89J3nIAZUw8WbwBSZvK5TYgqKVoHFTeTje6Cr0ViXcXpSMVMCpS0QzlZqVsL
dxTMQvtn109Ifwfj+4wpD/i/poD+ZXPmHAiqouJ5P/6A2Vo6w2/1WWFN0DWK/Ab0KvCDZUpjL58+
a4dZvwN+46mGA5LoYJk2ZFBhgUMbw+XaDmdsoclVa3F0oO5EG0jaLQMneQwWhLDxrKBvxSHYlZjL
EGObW+4ZP9o46mNySbUvKWFCKg2zP5a/ZfGrputAu9n8JAXwLf5Grzp02gFrILcb7wpSUIQ/KkUH
LPXpuql/J2yUHeQtWYD02eJGNqvvPr/64drI17ZLsZ/OFjTLEO0u4002ICwaAXr+P80GUJEhrxcS
Zr1wCxUXD6gtW4Yh5aO0T6F+9hfqADSylKuXQsBLUv9PpBr51nSleQtTsNDdgiSiCpyaP3ZBDhn4
QYx6i8Q8zDq0ODlIbxhycCeDqw7MJBsDWVWab2UswfGhrs+xsu37PWHA5CXdScY5eOFl4Filbt1i
YbEZ0B1chIzyuYLctcUQBomugHfvp3o59Hds/LMENj9o8OJCQyxDxPlUXtCVuUz5e//R9EEd6lMs
QmxBUbbWVsZCl5YeLezSUiMk12abJq5kGQDgARlBiMotzCPHFmxZbi/y4PlQgZ/ZT9j2mvBRFp9p
8gVumBFKzrKrLLj4TPy+oDJKxa9SwjWZzC4k7XUQokK/3DNcJNXv3cT3SSGF9tGzh726/pVqb4dI
t3GhnkafoK611P6rIfEi45vfZEG4lLuHFr/Z/hXwxQ2sL9VeF3N4xWQhf4JiGNK6Ct5k3cx7lb6N
W8D3UYYrOSBH+R11fzJiejCgVLuV5rll8OYTcRNtM1xpG+RQAzRaDvI6p6KluhAbR7rmxwj4IWZF
Rz2QzzuP6xuiEe5GE98Vubny3dDOgH8U+YxocsnlJTxZDlAQBa8XJVz4W8xftleQqWBYJMBl4dF/
N1C0kzTwpWAkQ9OQjF9pu+ycRxA9guDdmDepv2befpQZDU/jSlqWxq5Q922K/ZLxiwykCujdZOOk
vBFqbFnoi0LZh1hTuddoOBpXRXw29ZMqX/ua1KBzEbw1Zw+4lZdbEXT8U5YrYrsw1q0ZY104WjXa
2Cknd0EZ1rWZalzlxtxLjmN3JV3Etj8La6+R8gfhCa2ExXJ6FOaHQ0cUQk7jwwDkMoqd0b9GgPtS
PdPmKH5x5rE+uwgpHwm+hX6sNECFK73AAPJ/KlQq5YCJs6C7Jw/hJeY4wykaTNqHnX1IzatbUJsB
ZBp3I0pKTGJs2jrPaUhgazwRC6cfJmq7yM5djg3Ptj9r+5UTH+CoXbyI6JBo7lVdMTHGLGbALX0B
SHEakjUaKZ5yIzwLNH4iHIDhTwuOajtiu6oWITZ5faeqJyfEEbDViIgB4WyuxMcC8t4i0IlJ/eBz
cCX4aCb8f1NzSsI/lZinTno73RqhtNBEZwA2dv/npSDMxjfNdERWufpA2gwXhWd8O91ToQl+5qCa
cYgXPMiktSJpkb7jTLwl84m3mmnTBZZDykDp60JQ9y2eLiRUkfROmA7AZueW85dTOFjNW5105kMh
S2J2QVGqcmCIWLzlGLxyaFaU7a5PSFof3zX7C4gkVD7D5zgue2np5/eINPTotyf+x9HWuBMXmORI
IP2HSqNeFuscqZjxBXaFLqx2mE2DQwY3xrhDrlldHRCi8sIMhG9QdvR/OoV85P8jU6Mvmcg2kfP0
ilc0/UXTP94/16l3PtAnBcFAvXOFO3lZYANjBMBHKkLbk7XAPHmFkm/ZONBgNGcrhq+LCeldid7S
gOnaF2JShTYGUIuUnuzko6w4MnN0z8kpbDe5sS8JYHG846Rd+PGUg4VEHs1B6FxkGHWld/aC+S0g
aEAizHKnwkxwoQUCByofOkyVEb0c+6fvGJsxz+QLMnFTm0yC2dQdkGJ2xjNruKrlB2lRs0hZayEN
oNVBUVd9dSBEAKniLlshn9c35TpaQbM3B0urzrVy53GB2Y+0rRDxG87xrBTnQj7JyTckEuJziSPb
inei9raS3rR6zUcJayQXi4LOuLQ/LGlDtieOaMzGu16zUUZ3CIx/dWPbx5chp8LJ1TWEzxithvyV
HBLmZtqqiXVIruIIGKPPzjvUJs05G8PBDOnqyoIAGzBxfresOpcftv4HwBFz9LQ8RahbUJTOjWTL
qiAcaCsobufJ/3wVkhLYoePNk0OpamTgbGL8BjmPEYAAOd1SAlY5kdZrpCtrw6KfLxEdp289P6tv
j6PW2SGVHMMLCN5MU9iTnEsc/quTnRYu/HwFw+LnjxSB/zRwoJdMxyC+SFPpF/BBtK1fD7ohq7A1
4+zVjRNJPsEqotSPCRfpG+J0RCbUEG8jFZJb7ZY+/UO+fM0Y+rQBpVm/JBBSAYPjE/XZ7a9S90BY
wU34gTbS1bRvh4ojulcA4mrjpw/5glPQYmkpJowx3kM4ue2fjDRQwBjjL7Wo9F5j14a9ZJyN+cjB
9l086fGSGWjV6P8aYACBeXJ94ECvIcQJE4XFRIEeqGvbu1fdy8n+YnB5A3x0kYy0a4KeQLDQWDnz
i83Yv1udfHRUAGS8xBfiuQImCgaLDjXDhDoYV49OKL7cgEX61apXNyHxlvYlVn8U+2ym+IqJ07cr
EGCPOpIQ9Fo5+vKnU71be9auxzWd0oTrxPKqnw6d28FeXGXx1TLTdQQaUANFRyHHjYF+eHIB9gNq
kChBfId/kGqCutG908SwmNxGbBk+sIK9pKgvaT6Fz8VPUfj74AMHmgM7kKFJQgh37F0oo3rTWbuk
3JXRNfK/uh6OgCo3Isb4rD1/3/SIUwLK4ebYXBYM/kwfETGMnFT9rjL/t4V4HEwQYMD3twy2GdkU
1wCfOdqRg7Pp1wj1kmgh8el555hnna6//pMl0M4XkkkAB6ggmEs+smkkG8ukaoy1eQ1qoSnEknMV
Su0DZH1ulutmUWJp3MHzdRiTY9Yhoobp0pr5FScYdTjBBWF82+wS2FHjGXMjBPJuGM9C4hhxxwWN
RK3lGxo+aLbk3pN4Aa6aZxsVgXNLggu7buhgsSESM0OKjpqmsnayta6HJQ1vQp9MqFozbWp7Zfqv
EUlFKB24UpL0Uw2vAPDI4tkucSumzDuzsLzZDQJCMpZrje9+zYKdDF9peCqkaxs8u+QY8W7U0x6E
o173a1HRw72TJy5Kr648qHM07dkq0/7ZrDJ582p6+Mhql5BHxBRfr81OXZj1wWr55cqlJ+04u6HI
eTaTlSMvvwg9nkmA8jyT4OyzwN8EhO4ri75/9MBdfYdcwz+JLAvNPDomsXDbmLw8gjRHL3Ut9ZnA
IRqcgAPZAzkXdTH7bMZvtf7Sl84KoZQQrZDND9CJxgqIPKIQ1th2FfpFM10Y/PXYaeGVwUYvFVv2
VPqYL9d+vwX+sKQjXmNALh45kiqimihx5FTNvnrgwSLosGpQEy9j7Vi3RGJxcK2mB3eRGH5M0Okc
kaJcBZAC/xi8cCnnn9GGf6tyg78iM+aGB+OKgAxLjYP0p3FTQ5gc/4SJicj/9DB257D9TLpfMgMx
D/hAiLxn6Cpr2ZtJzXfU3IdJ4xM/eM2WOb66kJfdc9n1sCmMDQXkfzx7BxpqPI7FlbryQW8HdjA/
/fQ5bxjckLiTUnGPXLgHpJHdOTPxrUrrkHpAEDB2oujG0EjOaYR/0X407OmUEbIB991Zs84YAkXJ
S7DSjX9Nsk3AVhQ2CrFXp1igINOIGvFGCFxkLZn3CBROiGkbcMbhLWq+S2y42mrAIM/dy68RAE+m
67FbDCq/HAtXTkT9mRbyaVj4guWe8QYuhgEuFvZDv1HvITQeXfJblgzlwZHHvFeYZrthNtTD3Gm+
ffQxMgGyf7KxZncaKza13m2dNWPCUN9xTnI88wIgIiO/zqWAOCjgyfkasVEWbblK7D1/ItohhUBK
gCz7ZTcHh7q8wvLcUTuz4cgwiHiumDUEKOhT6stDIEZDUh3dquKSIH4kBMbt8is5giSQHNP2Nnw3
yYpfX4+uDA1qveF9LvOnxHLZVT8lpZJcuDbCAhL0ZwwGabDj+RK7tdoeY9MCLOLj8v6FP3SbCAmW
NHJ9FJdBj2g5CagI3Nbt2e7fWBQoCYcSXwXx6u5bK+GnnOpvlRwhgkhb5nsbvTdDU22+Oy2bJRaR
B+xCwgXAsBvFCFOuqs0BRIRwHT6FgOtlhumcXO3UOQXx1k6fA1N3XURoG/ACJp8Cdcggi/kkjAgz
qu9qJZF4PZV/4a/M48DFVd4Aj3HyJ+En9Tqz3om5x7AqcNeEuK2UZ8XtVWesIf5FNwhzIqnKx1wu
Rk5BgSGB1ItthC1Y7YBVrlF5V9W7VO4VezehudRUl7EqTb4zJu6Jpz81rgUkUJ494ZtNcy07DM6y
m3A7MYgiMii+YfiNTbtWWhqrd8BiGRIpsNTuTyuBDgyKhODGJgUkRYzZQXEMC1YARccMXGGNZS1v
H6bb1unc5pkp6RKkBGQ2mc/UfhXDdwZxNoOLqMGPR9fKLDQhsMR0x3Iy89KYJl6k/iBOeY48YRbO
uYbGkcrvLTMMMUn0+qjLiF4/bcuZU+v/MG0Kz8yg6m51CYd/LTJJXlcij8Lixhk912oLL5vDXHXF
poHxL53e4i1BRRrb/wy75/rnsuLhtkn9QS9dMbH3uMzncb8Lqh1zwtggU+oA78CzRNjrKHL1Fp4r
MbsBjCfKRWzpsc55R7hVCBrvIyIoxnjhi1hk1Bz4P+b8Y4GQiC+1e/AjMjF6P9zK8DRjs33VeA9X
A6ITYBWvBUBZR+ZO5oEYudKQVGi4nDQH8q+68CaHZwMRuLJhXu4xDqKOIl7e3OchnM9VzDkRiM6H
EHrqnwPZeXW2tvWtzv6Kih9RJwF7kYucxVgBHpWIPBlWBn/V5mfC5BtlOYW/oYOzj4OmPKJDkbEe
IdTO8tVk76A1+24bYHIT4iKJlp+1WMqYvUAQMCOyGu+yiITYE9A/LFe2gipoZVdp3Wf9lRNIoiEn
V+eB8yVVGCeIZZBRORoDYsgh4LmgLkDm8T9H1kdLwlz4Fyg/nk16+jJa1gTVw/a7AtFQw2M7fEk+
KC0zCLLmHl78yVEqZMk8qVgjxREnWYsHvbfY9hHgEVoXPiIqIkxQt8C4meZJ/5RxByjaLiVEKiIN
qCiuAc9mdMDJXUrYWDZNtXNKin3zdpGOK1t3y+hshjvwRLKTZ/3SmgMv8XPBvt6G7BbxW6uBPKeR
q7dSV49EcOkm9I8mgNn8xfBoIN+wlq31ERGiA0xggkCS78D4QSpOs1TNq5S+J4PNO12Q8kIoxUzj
6B4olyUZnPiC8H9v8oR3dd+PG2fSED0RM3JpYdxYLkCxF127jUT9gskZfbals2x+eRD/zglSgMIU
Z9j2HGejPIeib9KjKcPJTzvON99A7CYLM2PE5v0/F2G5lvVy6NXye3BuYmiKlVcfdW5WljaRaugq
xVGKgCmUdJHqBBUB5WFhRhnCo3GvHGmd9BQFTfsIEXfIBUe0WzBjT/aDa1NjjabJQFX3en5i1SLW
jouUstb2JKMOyjYEE4hHTIfbh6osOg5Yo51X1iICp/GCpRThI4QE2OorcwHgavyOhrcsSOeIwEIi
4tUSiIn0Kgugl/O3r24yEB8tiNOVmC9fYoaJ/3jc5eLkO6fYu9fBT97VFLMtj3qHVwCAyjhnoCxx
QRkCP0s78X/Db43ZTd0ZqFFrOgBqdtYSBTjbPfa+UtsbfGm4aYsVXqJxhWy7HX7EwdpQ60CTeSbh
+qCzImNEzJGu0e6yx3NrkipQlH+x9iixHz/M/rO00G0TuqFNTw/KzMj+NAtuWp3co9ooM2v8Fotq
YRnLSr048hZ8w1rFG/iOZq4vCzoomUuNYTMMTxHblsTsiEjK7SU7AKInXrhHnz08PJapyeqm8Ndq
/zF2ZkuqY1mafpWwc92q0oSGssq8kARinsFxbmS4g0sCCQk063n6TfrF+tsno6ozu6qrOiPNIs5x
HJC0h7X/9Q/JKMIpQaLWVcdRM3xi5m2E7ova7VmeVdPEWIxLDFh8R43soQpsqYI427dGCq0EY+9y
+uRgQuQHb8refWC40V8Sdl5a8zlQTpjzMOsCDplwUaCiVVuQa4dDHgvEABcvLoXYaVYhpBFMBQuT
mvb8GxFNd3eJMK6vFAvwbmGYU637hGX6siYo/QfmLkxTpwuB/cSZML2E8bcmkN3wGEGBrAobTT7t
73SVVpsqdwryBDIcLMRbo3NBcqAX+0cHe4xasCsxa4lhr5xsfWdycDLMveD52ulKlz8b/I9M//XC
uRSbYWWk1Qti6CTFp28UG98Ja1oX6/SXDxjpwmVJCRCn9H59GFcE9Tpu/UVMQhBn6yaUGTSFR4CZ
K7AkEBSJck2RT8xDUZMBYMD7YH/CGIzYsRwRqmrShoHb1d/PufqDu0jwnhdFwZY27p8XsuRRgdX8
DjAG0CGUdsJqtmBkFIuV0JFOanIDM7J3zoQZI2z+Nu7n4LXpOli8lFcVdbLs1zZwCpls6G8+Ys6L
rwanYYfGZ+WJ8GAQRZYEPVq+DB59/tFll5zUtzs8RLXMV0p9bER/ZCxWR4X+TtRAhzV/gFFIZYQN
EjvF1wNdf4BdbJCUw04lmAA1Us3KOqsb+PzUWssPM0g8DaIHr2JHgQy7UfLZW3ZzsBgzHEvX4EUF
Qy5Z4AHHtH72njylgfMKv593m5oYkhSE/mpceDbA6EK0wWx8Esp8nek3pSVRjUwxvfYjzuhBT9fx
tX9YvrrW602pr7Kn5HxnmFFVE6FjUvH2tj8A7ZwiWzHLTXVjvGss88BQdkY+bSV4X15ZTNPq8sKu
LU0znhPm4fAmCZXLhJh8KAtK7GxQHRB8CA3z9IPeutDw62iaWwcKIK3kUD/TmcBu1xbiqylNV53n
n7ffLxjBgfStPMcCAAb8jx67bqT5IRXWnhgv0b6+R7e4WSf2rPabO/pO44XAhpOQU5tD8KHiMW5Z
Ze9k3VZ+rGxUm6zXJUceDXoLBGYsFmB96Azf2ArYtEG6oDpCmKcVhEe1hUcgi27QCzswKu54pWLs
RXrmA54HuihoNI9z7WA/8gWkF7y8VzdCz4Mn0JrsdKd9357aKSvBd2XSdKV4GKPwg9CGRQTFGQUH
z71CefYW1uH5ThIh3fJMUxUU+z3S2KNc4u4/k75A4TGRiYttmH2TTslHcQtdE1Uanp+gauWSLhHv
eczTKwQ4KAakLkl4Sa1CmAwMJmrfYscRXDSgg3It+qchwEkbz+3kO+/3f+J9EbLr6E4+no9ZofT4
MrRJSH5UzqagfFIq3yedb3ZLEFOb5k/vR4ZfJOunbrvaYI63XNWDcVFa+RGnU6UoR3bdeEaCl4W6
Rt4G6J0CiAlukOgc1Sn3fA3XPpMC6kb4V/HUEtAvO3PVFDy9vWTNpWSJ2wVdTyF2Rnutz17KToV8
2gMVvvNyeIcQRBgxQNMd9yDGLkewijnwu0PYjER8lOXlGFdJkFFz1JnlSxyQXA7R1EC0De6Cei59
Y5YLIZ4TEN3gFJqeaVHtP5bJBgP+BI+QB43OZid4fOA56gPXEo4crMdCgFXQw6IChk2hsQHeN6mz
oYTQSL+Jv3GJYQuvHyZ0TtjpOEFxf0VdCdZC7JonvTzK1WGWzQQuTUol8FISfKkvJvyt7T9wx6Ur
hJNGwhd5pSfldVA41xUECPRCEsbGnWC1Rcf1iXpwrvLG1rLEsVrLzhnizHxOR7fNboMCIadP16QI
+lGQnh8yWkYOfXTpTGa01gvvTMLCDKTFmEHVLYaHsEkVzLDKjJ3X4MAKfUVl4/lNwATNjD44hLOW
s0rgyNWasqvq1GIk7Tzo6YT2Jc++Y4rIYlYai9THwOs5IR5vVJsY8fmiFwcUowC+irNeyqGgw7zn
yQiFKqiMhDJnIPmpNunLBap3dML01/IF9lloQIxs+BRWz1gizCUDqs2oemFiME3Qe8iDbYQCCLdT
CKW2W7c2B93tC9cMGqZAaYU5wYcKUf6w6GbVDt2oxTEsMdfYtjtBNQNdGiBCslhrxndoW9KtaIpx
lD9ccsbAdWCUo9FA6pBtWVgqdR8bp2diTVQe4J1GOYMTuNCv8rkuAxMMfJ0RYMJ+Uq1jjFTFpvG8
Ze1+xKmjmawn40PvtvU2irBi/rJw034Wqkek1/ClstoRdyAbLDCnrhiDO8XWSmNze+Bl8M6+ZWsl
N76kQPP2HtbpTTFcVYwxbY773OgFdkd5OHoS1jpkXo7s6njPd0RS4IRXujmOnv2dPgxeN+P8uWhs
Cf4oKCfmXC+WRuycJ7Z86H+zuMSOotsrWkVdAI2IRVV0xiGWmsI5VZ2FKGL7Dhg428RYpFpv1LhI
p1GCyIv3fazJJgPs+uAIKOE6814Z7al44ix3oq8t3SFk6z9PjWgbAEjgqTg8NflSvUT5GLsN7NvZ
BjiLZFjjjQopAgibI+Rxgnr2CU3gK+7XtAw7GucFS6Md060rNl2+sh6Hxrre6+9G7seEA1Cs5Qk0
L3M7CFkHFGyZlnLlc8pOAwpz4kN0FAFQVv62wdQ8v4DdUfIYEDgM3AtNuGp65V0ZBlaEsmhTjaj2
gjVM8EQDsqamp/Gg1rcUe5fo+ZXFnxImcO8LECnOcQPii3PQhI3pXDtriaNapPwMyHC1d3e59+L2
PMD7vFxI9s+gWqjGVEUTEBxtbadJPwzU/rm9PyD9TCxUtytVHSIk1NCHq57ZhBMtoQiAhUiYrofh
SPxcaeZnqDDDYRHJ3VQa3kevu89BUmyo4lTHN4cPNpSCXQ9xo6jRZMHXH4h2e3mSpZEQSajSlN6+
ClKjPDDvXUkbxL650tJCP6XqXDYh+mCpMcvbhuWXthAEJZIm6PJOoNPFbvap0pKsIqJBHYuOyRtD
hrMcz/XG17CGTOOroiFEV7bGu6Jhhgqq27d0iXq/Hb98yBn5mIFoTBr6+vH9IICzjmI0pu1pcryW
e2i0Oi5l5SiHGoyVb5kAdsQUl0YJ8n7A49mNlWUjA0IBMtotDgc7k50gY6gkaOfYJSHTUJZTboH1
2JNuzBotzkDac4QyWhhrFiAlVK/5lD2hjseA9I/+oygwk1w8tU2S7iq8BOI56hvpNRow3GnnDG2f
U7k4GmFmTyVR5LuUEzPhPgjnLvrzAVdvnHPcVhiU9IA8TCigq7f4b3KoK+4HzF3a7KcFFTE5Zwil
SqmC9qWeRX6OwvwbwPXTJsUs7cZv8tiw/Skt1m76JkH5lRbftbGN3HDc9tcoIkMF9cFjaA8uKSza
9/63z90MfmAlNiDKTssPEmqPGSQGgh8AIm8RZzWLrMtqWXCosvTxIz9F7VbpM2be9MXgu9dzJTz1
0cI66fZE7qO5ob6Hdkck1keBx61oUNNJZqEVdolyAZvSWEo2xFrh5MZNboTxkyBw0tMiQYoyEmfO
8JKSXvZOqW8qg+qcp0OE3p0GRTSiWzsgThMs+0FpgdUergKo/9HC1N26hsWf0RHL32MQo4E60unv
pNWbzOyMYEWQz2J8wBe0GvLI8td6gEALt3RzXsE/V7mjKYd4ud7L2CLEMPy6cgHf1a05jgZrcXrB
HVnQm63aF92WN6GQ7wHjkP3/reTARI3zgIRfwNS16ck+JCYmdk/Agf2IW4UXgV5MdCIKs+tbxzZD
gnjF9tUzJDSTeRnppKRL428QbmDmIRaQf7PJ0c0vwaMrCeCATwIO/Sh3D4qlcKA5nPKxWHULDYFw
iIgIX5CqhYDBMYSwhLL+1GAMtRsNw/CQYI+mPb6x789RBE+0Y4bx2H03UMHhurWabxTO4DmlwuPc
YxkIx5e6Ew73+9iTs0OdA06tsabb97H+HrblWheNCFEgWp9rPkzDUXFW08RVP20mGYo5ZSwaBw82
MOwfrcGRQEj6zTP6eZyrFi+LuHnvhV+oQC4CnVMthzqt2yf6jOaDTLLFPsw/fy8+cgfbcx4ykmzh
8MDxmSeFvWCij9Q7ICgGi80k2L5R5I+e8gzWbSVvntWkM0dBibfk+BXwdh5+AKBMWjINzIc/yJc5
Z5FWk2E/j4Bfe/yynvOa+xmhBUQewqFb8eTvBFdBPLxw+F4IyoYiDOqjAVy+YG8nS7NdTOVmhPGu
sHuBnAlDI8rJifwIqWCCzbsjZnWcQkV5jfsD+Az5Sa0H+s56xEHuHq0qpl7x+DKb7/ju1Qi3CmCH
/TtayMa2yD+fL/hSvjA5bEZUaxW9p1fRYMWHJdnLz6wRflWvHNL5KAgWgCHN46wJrXVMpxnxrSaz
yP0M2m3fYLch0dT70mh+KAhDJw9zInraIyxQk9Yr1DclA+B1tOiKvYVYAy91Ek8DhgnGDAkuEtOQ
gagvCrbBIT6d0QVwKKERQAQHkiFo+ix6Ou1cYXGTTxHJxOW+UJadfjRxq0DbBzv0EfghE7YGyptk
+bRvp8/4qHfJ2NDPmXpgdKoK8iqYnOIE20MVerG3m6hScKlp+zG2t9iVrOg9sZuKI1ePFqZxSQ1x
OvXrraDrGlX5xia1OVZ3rXJR4ZoUzO248nojdm3rs6MQfBCaNA6CaRktNP1TCTfYv8rBNNcXiTG9
JwsjPtrmHgJbhUfFZ69MICNH0e4Bjq+Y65AZoE0Z1rm9i4BVQkDRwTe9ou69kMr5gNIZPwk5mCBm
fvVkaHXK6BlCPdI7IFFYl9LJIjq1RZ04AujS8Tx6E3br6RyIEugyunZspXXfTyT9pEKGSUCuZAmU
Nvlss2POaSubYZr2qER9UUfhkPaz+z600IXl5soNlSpSJGZP6Egy5vVvsiCsGCewbB/JP+R1Y+FY
GNM6GgevYaa7OFVPsYVMYPdlMDgNeR1gcltOBPErMFZxs+whmgz8Z3bplGFn7TOdStxjk6XDZZVT
S5nLO4ww1eJTi/dqduix4qLBIvmxPkzwHoYvO+QDKHarEJPyT3CoPiHArwr8jGedgiR30PPt+iuI
mAnDPiGg49PClsDw5HTUGIgS+J6vGm0fVg4gXPdmG73XLdopmJo1TBqOkZgNG928JbT6jeUIwKpU
IaRHcHVfY28QVi1a2qFtnpSEkmsRPVBsoZHI8NCwkC6GF139ufNdGwR4svkF1EJEzkjM+dzEw2+d
wFACbBxa2iSVDwRFduUa4+disADG6o01GYogsGip8Lr/TdyOfpKGydxjBnvJumvCgc9IicqQt9Bn
4dJUi2dQul4hnTBKQiXyzLYyPifpsTKvPaNAooJPBYWxOcBPiGMqHWVKUPJDPQpKnYW16oGPJIcT
j2WacvQEaNJjwpLXQyzWvaBZibZFqqXuXb2JnJC7cuyiPVxqLYSeiwvAolZW7wRYZKGXU6mk0hZY
XXZNEbdQ6BvmmMVBtLSqGMPOg40nKrda6U9p6dhFQ1AQDRrW7yhiM7CBdq15UM7IoeFp6ZUvDvXq
fhmleATg9s87PrQ5MwdLlACvxpXwucISqxSdhuTlFABkSTFwS7aV+2AJwtNieqQ0n+l94CTCGCP8
YfvD56e9k02SHrH+DPuYjIalkWwS+aT3mHy1+/tU4uKaaUaCLU3sNyHtc8qr6LXuwLJKDrmZcbUp
rppw+XvgAP2VMyUEyGfKE3e5T6Cit8HtyWU1WNiLBncpHWncv+BMWy+oLZzIwVlr1WmVGqAB84pd
Onq3i9eTNKkRpziWq4rS6jfMV3kVuEeKGR5GuJjtzB50N+jVB/mEpgfZqH2+fjfw+dkJ4V4/kjPa
rzSBjO2TuRPo4mG9wrmOB0SM9lusdyGtJO6eaqwUZaxyYkMnjejkjacBC8dClW8CCMYY7n0/adaS
ta3ARBSPX/usIqUsslMkAb9j0t5+JzpCQ4zfovEbuNqe6fXJ4pspJ9GaNMXaOVhFpjvgXG3MUqo1
5M/FtFFZ74Ticskw6R8TukssbJiIUNGQlguY02GlSZ4NJEU8ho8I2jD7VHB0slhybNDq51SRZ9zw
rD2SnwYVKOKun+5w4anuF3pz6duZ8iaucUgBaMkAccQ90Op7N7x38/NqcDP1AXmCF+xFGmTTBwVD
Oxtgqj3vW3gKlM9AmwAlNiTDsTmJmHL1LktuA2XX1kN8T+wbyKuZ3V7Z6hFvW2PWVX5ZzmHaN3AG
Czhg0qLV9zYwKAFxxV5nWqDJvf8oMgBgBuxUHPvnLvgeNJ4V02mfW9EaxKR+jhNqmgrQJCYpKPsm
xpY2dcI5ij6QrkNJxFeaxkaNjxXMRmwH0smd0MEkGqkpnMzpnfQSZVN2wEWj/ukjOqgkKDg4B0KZ
0g5PyOHFrn6s4/tnB3WkeAA49LXzHixLCVLQ/gntAUO/jAblTmS9APNI5fbVzYRZO0VPS0DRlK6f
aXrWm674Kg63gXwsX1+Fto3VqxTjlQ7RPp89OH2N+MjovpbQ673rYV+PQ338Mpm2D9ziF8ET25ZD
8oIxiUwTzLqeMCHxDKMDjmUx9rVdcWop6N+YslQ+6gzk8aFbii9i1NH0jY2FJW9rbHJYjDrQmWWQ
44g8Mcjq5vm0TolmYiSSfcugHT8JdgQiogUJCIN4V50HpDzIiziGO0pMiTk21f1d+rBZ/rGaFXTD
iQKqV7RMmsbvCNMofvR7PnrTLzG6MX2OFNVhgznQWA32bTasZDJ3/EcjYdazMONbDx+uzkdtxzBw
89yl/kNLlCcTVl/D/groTN4PVjIiqMV4TYmtH5XsxTEuAvgwQreFDEb0RhxfXrjdINxvXou48nWD
0+IcMaqRbtsiRaUlqHqjZzTKOZ2b1MndoUy/G5WN2BxwahLWUPT6qbbuRJCDvmYLs94ZKNiL95ek
Da1W8DQhu7zxvDDqtaHCpLkvXzpDy0LviTBqrmAO8MBxGe0j0mqsp5h0AVz4Gkq9PsFHk+ODTq5D
DUESKQi2LqLrmK4k6U4G47ylQ1KhFY7rQ8nX7wfoOD18q+rD/UEQKlBggUVfb/o1Dtovv26nmHGF
99HD3FY2lQ/1hYKyBBVgjYdYBBkTUctggX1vavoazg91PZe0fV59pQMMQw9NMZW6hNP5iYbhHXUM
+1OyhAhbaosB/BpzSwwBDZKGtRPn8TRmqFGTzAhy0bvvdz63QJjf3Cy/aWdav8jbVSd9SyLV+yux
RuD3ZND38li/X+DqmDLGJsi48XBd2Z2fsT4+ERloCLjt46vYdbP4eWoALcCoZdB3BpRR/uAJaWCs
+R6ygcLfADFKcJLvPvhQkA+McGOZo2PzY2Un5KQVCFj0FdgM9GmCQYYO02uUG7wTPhoUlvcl+Zkm
3Y57szLbTfs6ZM3xyYwpcpyNui/JxIUR/X0Sf6f5EMdak2cWTYNyLKlAM+a3ZWwHwIrwyDkyQJ8h
XjbnIOup0bavLgOMWxRlT+JBac6yfmZrU/1ZuPBk5cJzIQ8RJSNDvheQLwbzA2uFcQ2j4QnlgqCX
EpLEMseoNwSuyzngGfqxkXf985u4PVHlNNpYYnMStoJ3ZDn0r9+0Rbkk2u/PcN89Dob5JaYsWOz9
Q+ioiX90X5xXaBaBtQ/e2/dgpqgbgr96sUagkTGzURx/VlCtUnb4itN/EoGLxp+iCkV1wOEXj7Ow
gnHxE3DMxuVCWdbhR9rdEuPuNTEgS2sRurcaMImzYYuhVpJiAr7OB1gUW+9d121Jdk0J8Hh88QTw
0ybIoaFP03KwQhUHKwTPUJibhp9gtM1vMbGh69OuxachtwjTnTTEGlOQPsIvGyoe1Sh0d4YrByIe
ylvFH8YMgD133HRC3aie6XKkXFM1oO88EJESlyLY4MybFqx2k4d9eOG0hYuMen0/jzltChM6rbzn
3JhjAklnPZswwHP9g2+fxDNS0Jmnr3aFj3SJ8DD8TIkAC3BRpou9t0OU76gENhpqc8xvRRfl/l00
N25j1axNaxanB9n2AUWpNq14m6prbpUlLQBIoxBjj8XTxtV6gRxTGmWvzQusN2hmlbQC1etAn6z3
8FkHI6nYYvFbcbbKlizFBGODA0MWfhei3YLYWQycEFkga4B2ZRnkhB0Skxp7xQDT1JdTqfmsTi89
kCSSpHDcN9grzOPBUQFOqWgwNJjzoIkz2cFwTVtGDywFTpIxTcMMMIQDDKa+Gp0GGkNDrgiPVqk8
NPWs9/v7lI9O2oOovrhAPCiE1wktvRdG+xNVX78JS65vSjcPpGNurjp7XuRzo97QRMAU9dGtY/U2
eJTMwM272N6LrSof8+c6abwHONUTSqPHHAlbMiJ+lOBopPuG7S7ypX6Myfw7/8geNccu2loh5r2I
SEp6gNrByradtc5B/O/pRgWDhMerf0V4P/VoqIHl8dk/1/3k0UNaGnP6QbeTybv7aykyeQckzfXg
alRVsJlxWVZgL9f4jY4r8zCAx8tdZjlN0qncrlVlScBPeD/oQe/beT5SH3fCdFcN1HUNBO1OpcBn
8JoIR7HmBfqoshXF02xwSVLTDRprqRYtJ8Opgjm2Nhm8zhoW9rYuTcwKZN7cvOh954jl2P04ecF1
IaqXlYQub/NTS1uMu/Ro1UEzQeY7fL13eZN4UmnR+K4mwKxGfcW8D/LVox5VYOMl5l/+A8Ml6V1C
Ybq2+TXX8IUYldosQUHXdUixfnSIAM/wBitfCpDen+v8syrBgbl0INkVhfuArhZMuYdvRycZfz4V
dJhictg/R+/7vMRxy2JqYzNqGhysNyGn0s6lQdHik6xPZIXDxQM0Ntjgqak9lsgAivc8Mb/0AVEp
8BiTeZ9PGmP5AoqW1dMD+xC893Ds1IbJ4OtZ0MUCXYQMZeNxSzn/+GyTo2Lioo7WTafK78i+o22i
3IFkodEr26j5bNSx3XIWOjwumQVJq2TViTCLKr4HFUWLdOkRHetwSkxhCNTMyCWGzGS9Ie+MYr7y
4M0+/4b4813gu3pHPDRnAcpzWH9wLllkin4ZvjYZJknSgCORdE4fZ5hmHFRyEAsoe6AwNskD9OYQ
2MFKeN2HMv0j+ZWwdE0bUr2acamNumqaN5eXwG5KuHjVFpNDza4BmefsfQHAdUL9VmmXABisB7dx
y4YGPMeo6HHs0GQEMysdv6sx6Spsimyq7F/RE4KGBsNDZRgqH4OOQvGxrXCcYd+itRzKSyFSfEIV
oVfLJFOB2IlEHwmDbvZNsb6GcPYFzz4dTCKSKSggtCln5G1jHIUqQh7jFYbPDf1QrixsN0Y7zV8f
GYWJVEPyab8EteZejAhTBP1nawjgtTeA+AYE8ToSQt8PSdhkSN/34McEzsrgHy2y+tQjkpJAUyuW
o6Dd6erRNHeZDJrBvVNAZFgASR59QZSjpaQvySoWNgEBH2vaJeQcSMjCJYlQgORUSOTCTe7pR9p/
0Kxe9uk4HOQcRT9LfUNNBWu6YO/t+5HOah/hXgH8E9kEhV769yo2pgwmQTZXQlTcBtsuqWeWROY4
9NM3+eIMWq0URhovILefJjy/Y6BbCPopuLI9sgkAINPpAGft3p3adsrBzdJXUrNpuuv7dbHjW8AZ
5GWQXWBOnznyjl3Gz8kPqW0MnmWeHMRVsYsZBFT4ZTwLy6WsXIDBBCZG9LSjTDLx80DzbD0k5uwB
ye1DeivQfjhrRph0SIBF9EToWN1Pv/7457/+6z9/t/8S3rJ1lnRh9iz++q/8+TvLO758VP5ff/zr
Iv5+Z0X2U/7+tX9/2T/+0l/32A1k6X/5kv/nG4mv8+/vy8f/+fW8S3n5hz8Mn2Vcdpvq9u62t6JK
yt/fgQsRr/z//eEft9/vsu/y219+fWfVsxTvFsbZ89efP5pc//JroMi/79TfbpR4/z9/uLyk/N74
FidxePvDubzLKEuy9H/9z6r4D79/uxTlX35JhvpP2GDIpqyotmbrA0359Udz+7cf2aoxGNi6bqm6
qljWrz+eGe/5l1+K+U+2qcuWZRiWpWr89NcfRVb9+SPLlE3DHsiyKX6i/vq3O/EPj/T/POI/nhVZ
9fgDFLyxrv/6I//bo/99qQPLGFi2Ir6ZLJNQo9n8/PuyjZ+hePn/aLQwj55loHqnzFktzuf9fuus
5/5qst0zrnA9RoiBhGISOqvM+dpOzqve2fbOInYmw09/v1+xufr+fL1dQ+h29tvW2a79Kf/izMMf
b/zs8xZ4CMTG5RSbuWVLYxiNlvMYQYackG5ARFcONoKBDw0w77qbHjfzj/l0dzyOdzssz5zN+Hh3
N7vK8U50RZ2z+Ltr6hxbL3N+FtfxbjMe746zzfjvnuqf9+of7o0trv2/uDc6w+Lv742Wls/uWUea
NxPWMbNT7YFN8OEp34INbXo6za6L09U7Lc6r2Vl1C2ey3p5Pq1HofI22iTNfutPlb3urmNd/33DW
WmzX20nsrE6LzcY7TfzWWW33NzxgPpdP58N0t5P9y9k7/vfLOZ9mqfPlbGX3dNScGRKr4W0NBEkm
Vu3467Xllc56vb5tJ1+rrS80wf78IDtT/reDdzNwZpuh4Xy8vO/Q/fmZzU4/ubP8tJyLIsQb7mE6
i5zd7vpwZkdu7ea6XAJbgkxhh8zW4BzDkTPevHko19lm9t/cWpMB/B9vrapalmVbDGTZ+Mdbq/dy
KylPW/UW7P/O+Xy+enyLzc79uc7u7jHFcS51ZjxWWi0QTfzT+Yh3lLs4U/2gh96evNMJq0CH8gJo
90eMj/FPygh5OFw7o+O8sHlmA2fs2Q5DVjyAB0qS4+YncWeL1ZO32YeOA5TnMIglZ3+DWuyunfVk
v91u/Rsj2HZ9YERnu43d5dRwtrQi17RgnXiiey1hE+TM0xmFRuSFe3QJbjdC1g0LCpLREA9XcPLD
YbrZ/ITe+MrDnDUOz3g+568D5/LfDdbBYPCf3lLbNGQbRq7+e6b/3Uw2pZ5oenFLCY/ha4cjKgB3
JkYq9LhR7aiuzX+diI52ZLf1TOe4mkxeDkGokHRq7/y199erEZZzTHru2Wx2fjgntj6avr2z0l0f
kpd4Vi9n8nC3X6vVPp2yFmwR6I25leeBwxKyYJXYHBpnt9msGMi8T+x82W67CR0GNk/vOFseQMyv
GQ9ddU8z73xm4dn2NBTnE97rtmV+H2dMIYIRT2ea/yPYmHevZTlByeWuoOkOv1YGGlouJvYGDIIB
FyQPv0JnSF3rriUMyC1nOWeZwhXw98VuyQcACuIeyO6TaVjyewMXojlS4xEBFvwbC2OnHzVDYZlL
ZcxLt/H0CzKncyL9AnFd54A6QZjjYaIX5M32kHEYi3zj1jvm7nVzZn08HU8x73kSj+BMniliwpkH
2gU1txj+EILFTaQLIbu1+ArOlelFH2D3sznCW2P20XFykBFl/Ibm8EG0hzeVw62KnSuYr3sspmJu
Hw9XvDvc6/GkuqvzdTN9Oyf0th60T+/uYcYCkwxZK8Y6kKqR5h6QADuvIXSj6ZkbhWMcw54oczd0
HjzYFWA574pz1lB8bsqXIOwvZXDgoOSsb8lIGz+mKxBnLvgTRiJDBs4qvQ4XPdm8nveePIyX5qod
pZdoTWmT77Mlc2eP3pwXRe4NjMvHssgTDzP06zH8bZcIId4PvHoO0YNvDorGABUXzILrTr7Ek5D9
6wY1n3ObfOH/wyII9slTVtyLv/96iZfjYcTv7qWh5X28F7n7cR/tE2/vP2fyGpMI59OABDkvne/Y
xS0EbhRy5tr9MFal88FSwvO4+QGX+bEVM4GlgS8CizQf1kPduUnuXtzQD75oPf62keqNvrZznz4b
LKz1LXVrZ6s789SdiJ3Rh3HtTZfYEzHjxLNknI+28zmLs+Re3s5l+p26lyEH0E3i3QpXg9NVzx7+
98O9QQDi5Ssxpk64vQ9/ZhvGUrSSXHT03vo5Js6Or49g4woRZRy4U4wT+dXvaoQGicsyeZIfN/Tj
vMMWvxd/g/MW0wV7De5ZNfK/Gvd4NZmGDpRFtg8sPXnxbV2zmlX893izG5Kw5KyBFHg3Im08P/K2
GRfdOpP5J0bzvHXmbtdiXVjtDedztXqxSq63aCO4YskdrVhV3zNOvV7oaNvIY68iMMvZZ240soiG
EH/z4FdSP+OWfAAocdlkYCyxn2R2iLxPmO8jieWL4X9a+dv1+vu82ENXGhrevEb8ysrMVQ6w20oZ
tqWHqkEsdGwa220xurE6oWl3/Je3Z13iVmx9f72cLqfz5fATqaHH80CEPe9G0kKsFNESKvpoGiwb
h4514X0Xo3RuLpIfa2V4hEVwwSxvC5Ykf8+gL72vtU7DH4sPZ3lATreq3QG3bSiMOsTlrAg+4waL
kQEVjn+ezuq87ZfmQnfCyQXQhxCkxp1tctf9QAzm+ug9+b3t1xnyrk9+2vCTVwEZOSidoI8ydvH9
Hwn2N/J1z19bDktoxHa5I9kC06rdbvrpf/T+h+F8z3FTcz5R2+PLNf/B0Gr3c4UrwD9Xkn+GjWf7
GoVY4EBqX35g9qiKANsJgau/t6xl7szF5nWzqBFCdx1583QCMubseJe7y3pFbsL0gqcHi+FuySdG
s0syRPYKL/V43bH2b+6OKDN+3B/mqrgTtXP78HfiubIH0kGruekYq/kWPWrsZ+iQhWL3Z8XiJSbL
zpH/d86M7QKRHusxyClLnyhOBGv42rmLPQsqLptT7Hi8c+6diiGroxgCjQtwxS25T8TIyCePZTkp
52xlGHFyPfPEGTCue6hLEUwrsbKfZkfWXk7Vw4YeMZ7RTAnxzNlrrqHHTBTr7WmRuMwcNgwKoqPK
nqmMVrMj3Ffv2rCykww/FavjY8xS3Q1PSLJGWFV46JkmZOZMzR3d1zGWM0PTk9nUxpvIGZsO1JkN
VV7inr62VELH44Z35J+OD5jtKGso/CpnBzPA2/2U3gy7BWdxCkc8d+6zuFV37t31OBwup0ycxplx
PdJolp9KnEjnsYuf13C+RFLJDr/ZfRymdC+8GQNnwxeIfMs1uWeiQvi9nYr7K+4TKwwDzD2wFH8O
59MrknaRheBP/Y/ImV3pBqz0mTFzq3U1gdOw7rCgYtSR5OfAVXGp8SFMscI6Q1ak9dJiPF1EPUR9
N/38nLMaUC4xE/n7z3r4qbk/XM2GqmEqj8QyJupTPOp/D3LZebv88nR3dy6pt4uc5e7niVatgQV4
GLKvMwsvd2c2O44ZdexzP3SjaHR+zr/xKqXa4lJ37jJwhhDunG+xvPFteJv52l8uIYcLY04mAQ0s
j28SOMtmzsyAiOgUE96YkT2krE6Gu8NhScqHGMAcObiH4DSO+Oa/59ZG+JuyyduTzew0mx6uP2zS
7nLHsIHu8HnhrjOomYQWs+aQuz/Q7Rb2joFL6ZX44/HdpTq4UCxW7i9xjv/b6fQ/O8eYHCT/Y7Gt
aYpt2LIysBTOoH9/jnn+b8LOa0mRZVfDT0QE3txWVpY3lAGKuiGgG++9efrziVkRZ5sVa/dMd88A
5TKV0i+l9Ot4rD0/jTY+nl+EBSitdNO45J8+0D5Jfn3nd4j0FbxUdowQtQvM+yI53jaHIL4ZWt2d
p6mL3k1zFxcvGBlTUax2Ok9Z5H3DDlCvQfpFz/I6jp84jS4upZXPRQWPoiBI7VEgXiOn4QDFdCKK
WbZg/xrpcLIFqkwUGz8cbyqu3QJstEggoUscsHTyz2PTFCf7H8dGHJV/Qc3bVWXXuHYZm2FRhglj
k4fcRzL0i3JtWEWW/HJ/Cd5TUZQxPzDQoFw8PxEBH2PtznIZqlBGMvEzn4/6ReJFA5wXTlnmjIJb
cnyJAIR71I2P6YwXiR8ysDJcKYNR4vjFeckFCpmJsCyYhZLDBR6zDEHjYOE87WNefGbM52S4v3js
3LFcgrmx06KI8zzHYjIzzMQfV8aVS7wM+4uu7cBO7Vyu2E/zmcu0YAz7fAdzrsvf2LWDOWfgjSiK
9CiPyzyelaH/W5ZycrlWnuJ+xvMx5+L5v/fP9TgGzz8IEAJOG+hxpKc6irwB51EDWd6slSzBweMh
k2zg6WgaqWgcefxr4CEKCVOMCkv8oT9GmqIsGWAVUwgCvCzjZcbY4RhEqY8YBXxmzNFZVviLZMpl
NsYCpZllmbMxuKg3WDB3iyHWBO3AgInvjn4cjuW2+EAU2PZYa0QVeUZhRONAc/CwTLzMBzz/s6zV
Wr2/9XqbjVaViE8DN+0/FuLx2Wtfzi82vnzxB3FUSyaS4EIYM9VIF88vgoLM/ALFkmQo8vBnWkJk
gUfwmW8RDBEhJoRf5YzffoH3kceIl59ljBvnLBKEB9HLObVI3deqcjp5C3dJiWCJQ8ibJR4O94Pv
zE35yTD5Rf4RVj7JLzmG88rAEVNgMHkJAlf5NUTihxwoA1vy8bJk6ZRx4ilCEH7ZQ6WA3BjfNC1L
Ji+Rc8Xc+dH4daYZM+yw0GI5NObTfBYh5stF3oaikkrUR7FgVHgWDvWHJXjTmOUsFrk7xIi3ZE2y
VnmLdci6lYXsm/JBPiMrt2SQYrluiiPLExesUgY5xpcsQz4V8qEQewhEHCiGnTNzCLeLxFtcl9u1
jgaKkAWdl/ixMog8BWfkThgozh/mrN4kZA3j5uYxn/9qWh6e65y5u3zG8uH5mXmZwoTVW7Kw5Abi
WCYZX5mzc1puhgNm4QwPMp5xGU7J88/KOORM6ffBOI5DREqI9ngOP70MsdYS+fmKhCxWzsXlODdn
dWfEquSOeYPlnpecnUVrczmGhNuSSF4e+2Yi4+7yn/j7LSLCY/75izgx5WgnkTx0AR8ighCLOpkH
9tgI7BFrKcYRmhHhQmiYXczM0kDvoxHE0Sx4GBetIQoGwfhJXbkndF8cztNBSvqZE3gopT6a8auy
+NiIdR5oDTINuIrmKpqfQTr6GdELWWP2UQV6NJ4GBA6DccRl0lxmDfU8Z2mPQQMczf2JUgns2Ux0
I4sjnvHN4/PAqBnOCMRPsU2kQRs8k1gpFJ4M2NgbcMdR/r3ttB/ZMepuhAbklJzU0yN0YhBtDfDN
uB8ExohPjkW8o4AViV2UD46jqUZlBSJq8gOg7mVYzZHoUMZuR1wPncRT9mVwRjYm9WDYpWvzgCg6
FKEnoVEUMyfwPHlUJIwf3GnKo855hpRHRJ1zMF6AaDnRc9yjfI71GKcM3ojr/RV4Yyg4mKtho+We
PD0dpy4yw31EmIJ+MNbJL2bYm4KNIvwDbhuPJQ24NabFY1oieYkxGtso/ZOBFC6ivuaGOZ/Yd8+T
G+UyREuMFJ0t1iBZONF4xE3ZRD4DOSyYY+C4b3TxeMyFR0w1Y8ZocA2ilzI042iAgXnhVaH/o8wj
9BwwD3rKJLA0WNLMmowIn1xk3BDTgfTIJKHzs0QWb0akc+qNp7w8YMl73nQ68BaYfQQoGk+9xCGc
QvA5cRj2UTBgArn4YIF2wIOfiqnC4WHJLYAp0ZSEb0U4lZNixdCIA+KsQcQQ8DXQaZC7c4aSgQD5
LRwMT2AjVzHyjcLxggEvMWJcLxsy7JzIEVTE57FFwARZ2x5zhvg5ICS5gnwtMFXoT3ko5ibjVCjd
LDH9wimALax6S3QdC44HXpjF0C8zT6NIkyzy0JJibLNozOnAgehJDnbEIHlYEB9ljRIX5Tr0/lhk
zI9oW25H7iwp4iTjSihfMa28SOSWF/OQyw2xamDuKJLP/y8b2uz8HWDr1tiuaDVadSDtvwO2XmXf
e17rNWwowUlgFIZBwJBYd0bvq0cLgkKiZ+L6N0r4xVDYIiwbFvaruRm/L9ASKyArXEwuupCnQf2x
RuS7zAVcWaVfxoEWK/rn9T/ATBQ2alOUsFzze+VSLsv3X0oXXV9V8grW9c9HBcmhDoHYEn8r3qr8
mgIxzyH/M8UMY+UKbLCzYKaZstIPE4ebZYSZdu9tZA7YROaHT/EyeEFutUgWMl1gzIXKPI71xZai
oVHvJfPJDWKqCqYvQdsCSnPmL2P+vmbkzP2BL+QHM7fgYAt7KoMin8XysK5irPB3sERfcrtyn0M8
SUwy/waqCGxwFkiWPC3nQhD4jXQAVhE11gtWyllgnGXUeEgGm02br+kFb/0KsuCcvggSw8KpBS9w
w18TB/L/LgcMVRmLwmKb5YudsUxi1tzQRCwF+4lBHCCKWGBmBfEXQAzm5Wb2jB56xxFI8EUjvMdJ
5G84TByMvvyX5/sK+9d28eB5Gs94y5XXY/Zucva1iAUBU+wfXFksNMMEfMN7Eg8AaMeQ8exc8Duw
uT0WAIQlyXO0E3PGZgz3jI7Kh3J6Ub7BXLA4oFnAM4rcRsP2bXekAVQyBrovp8A+yLMEEQAdDKvx
wv5C70R9MHSRPR6hSDGZRGkZbAcFhtrzNOpGjDXwR+5Cbh5xwL5j9Ri2TLbp+oEX4RbK5JThECCT
9uWTsj7Qq7KaXHfk5X8e3fNwN7iI2K2vqST0OUYbIySZ/EalYR/GKtByt1irTOR5kQ0Ut84x+JAA
KdflIDGEmTO23ZgYncOjJlgUnAcGLOb6NroRwUG5CobgfsKC4UZ5YoqZESAMYOI7G3Ox+V90xfu8
gq2xMY7R2EsibAqqnduIorGNKv4KK5KOFR0LtpljJ8SEOPbIQ91nWDrUHOEFNwdsfJ9ggA0ABYiT
IHbI/jhzjB8ezngOGMILEwAxxiAsBhGzBY7gFUG42Dnmb4QN0zg6HC6bQCh8AWbyl3AZHo4YC3lX
u7nbx7AE83Q0EtiMB8TDjDgIqCMTvvB/iev6CaaLW+IwQUdyhrcRIQ5a0A6TLqPm4S1hk6YeG0/j
PmE4V2Z0NvsiI5lbsKo49yslAwa2xJEnVAnOFUwvr/EYs6NigGWyz4aEUyUSIF4/tt5jjgRI8BTM
gqAmUNFUMznsD4NF+iP2hfu2pqaVZ2Z49CL7TQiUjpA3agflTiUcNNYD5A/JzQYYJ0wxCsUjjoT5
ZxbkLw/BaIAUOIcmyDMey3pKv2dYETtweOQxK4TnwyGPWaMiFOCfcYbSRPwQsmk09ZzBmKGaAg2m
UZYJRlvgGP06nPKLqKaYd87ETdvABk7K/BHURCozQmEZG1eJXyXyxOkQFMDDQFzQAbOJ7uEiMqFF
A399DDwZqyn8VMTrFwsozjgW4RANtSCe8ctiWBB3Kf6HhWy0ZVf6v3atu81Oo92q9mrYyH83kOy4
PqunahUDiU4Ky5kLjowk5sYqxlQSI0DPiR5glsSEoLzEL2AV8KooQwGE2A4gco4KRhdjA9BO+DcS
3pAHRB0y1JyQABJ2lFwABAUEKesCrWQTeMB8ijYXfxKdCKrgP0Vhfa+AU4f+w+6KLgsEGpJuALIn
uC/nYCEB6+Suif9gGpIIPcNHU1sLXMEuoFV4gXd+h8BaG00nl0d63QCEBV4krsCEsjaJXsqiitAp
AqO4yFSzPgHktihI0BnLRrSAnFo8cpwvrCmgEFFMRBQBZnJN/J6EpwXriEEbYktKkJSSI3yfHATP
S3xn6PyP2Wy3/h7u/P9sNv59Nlfr5+p+vTKbBT4NI8WQZkOx1ezn44phwVibjAZgRdwoQQWEyYAH
AD6ZbJaxmHDmfIahjuM5YEeOQTREvRLRY6hlbX79E2Ki6TemJAacY00elVMWPpgFC8AYlCjuv4wX
R+dfk4L4IAsIxJwYoYSZ9iqdow5y7qUAPuUuJrMsCECzbED+XkSYuwSyAGqINXy/wmLmYqJyt5xZ
Z9mUd0XT82y4xF/88dVGsoNDUMrmXRxQHvsPGOARxIRpmXSQBFMGLmf6RXGTb2H3kejcDTS/CE/h
3oiUfyVKJP2rzvEsUJ2cCBUL2Eaj8k8RUILE2CwxPfIXddYnXvYV128UCZWMhQN1BBl6maiwwBbi
wh4bIT6xSwwht4aR0pFajFn8ICbiWL8gOUH/zCF7bqK5cGxZCQzenz8SoyOMhwOLUgXC8FHOxDoB
TGCUSC2JMjsCVKnEX3DLYj+yBWrfVILMwyGAfoHyKoqBx53gWYjMsEUDdCO4IvAHYEXEAJ/IIRZu
gNzCuziIWARg4C9CzTiyNCI2IvmSO0cESqtYRFmP/Axcme8XjqGsDL5BgGTrEJ2UMeDj4hHEsSmg
gDv5ui7/I+2h8TdZD+0qxPq1Tq1XJbtJ8qv+NX773jTX9yYpVJKjQ6xGFqvPWkG63RxsjKhiQ9Mc
NIvqKRlBFk1BmAlRqKsQDFoQleF1VgSCzTvIK0EoMEaKvxmlNgsIVCEROk4RpxLjRkMGgfyX2I4s
ApvX03RE/sK8L8FxLiDChfmzuQcUCsuTECOSQuRU4gRBgpJi1TH0Cw+BjMBuGBy8YNw8JK9PdAPZ
5VoiheL0IvVjLdAEfQgiwjHkSZE2QLXEq/6se9+TiwALUEaYf6CuTBy2VBzKIPIz9KCfqN8vqvYX
jJOscVBrkUT4GZn3na+EYRC97fuOvyCzIGCJ8hQFPiYGTyR48c9OXafx30qOSWz1ug2SiWuyT/Hv
k9h6XE7dyf2JkkPlYFLwIlnzAqP5UQF2EyfDr/jzB1xOcFDUHKpJ4smyhMQxEi+Hv3/ciKEoQtkR
w3NYfN3orw5HIUlIjX//ZiKcnIXH5zi+C/BkGLPDOyxwHnDV0Hp8xhQPj+cXfSrG0Be95Tnf+KgE
UWHkkStLeJJvIv/ArsjxWSJfw5pzriIEirMfyjMUhQT+wpJ7EiXNE0jEkkjDn0lbDBNSm3ifcOLX
5ZyJahXLLBIssqMRH8FBIkBfj1XmhhnDEIXsSbr2PA/zmRwkRhIzji7lcNS2LMsv+mBB/vIkmG0x
+/GMsZZPoN40AB2sFXEcF0X0CEKJfkOLzZB+8b1wI/Ab5PziMUso94+LiMv4RZcAC85JpJPHJPLB
0SwXMG1KBFRuSV742mrMxVeZi5Cj+xDy7xfnF0eLsxO0EVvFQIjHJxoenA5iY3wDDXjiaYAEKdET
+Ba+dkbsBeFCVCn6W6y/TYIdx7I6uSagWw6Vi40F3wENvnEhwkcEkWQTBCzN/bHsCOVpifnwyek3
nvdjEGUiKi7xD/Q1uELQIVqXRxjht0gsDlP1DUyOmX9NiAtRAGvwIVaOHhGxYwX/cgcCVTcYQUaa
YA8/+YQjeBTQIeEo7pLNI5YsKt7Dlv/zamt2/l5ndhvkfTY63Vqn8x8689ParbaHHcuNxCmbwhl2
u9lMNpK68nsubO9ZpUgvccdZWRtzH8lOei2n7en4MYLxJbuGd31NpFbOqOozqQxLdukx3Sv7UHzM
mvHCTJDUY+wh2SFdO6oQ/93AwPSmpbBTWtY6LFv9pDemzaPVxaPV6X0A7yLpV1uDjvX8prkCW+dX
e+s06LtVMfZ6DmWJvpgf7njj+YR14CIhK8c65e/osFfUInJAZ1SzNkEtv4ZHelWvybtQO00bUH83
oMhMU1EhyazsmF/cta7rpaaW0lr7HYu7hncNjoi9fkEEKPW0I6rxj4tafF6pz/gtvP+HwWO+m5NY
oGr9iKJpfdCTFCby0dF/mU9b0hfG8LCbZ6dqNMO6B9c26WhNa0+aw0dv4wNZrisbz4Fv8t1VRt9W
egx2lUMiSfqisbjaZkdrl5ATYVdJZ6HjKclYq/nR2QVtSoG9k9ee0avN7o0pzzTJxtDbFUkYq4g7
uRmXQYUeoHqZViFVhSFBXc5GxyWjjRgUpMu0+7pBr1bXL58C8TUJSB6/9w7litQBt4ybe7Aqhn9Q
5dJp3YxZk0yBY9xDWe1o+aySnbe22D1zruXNOUctRq1h7r2tiklReg5hIRu+w1cAD7Lzjl7uibNR
C/wxtroTH9/68vNcUqls7JK7cyPF44h4mFXjZGZLl+QBB/YJt6sWzeQ6qpJ1Vh6dp9dzNt4mJHEj
3FMJz8n3DsUT9FPvDmsw04QN5zZsW/AomM/0PSS9LJy8zOoQOnKoDmkw3m8FWzI16lMLmloAaMNO
GyZkYPTsIuOYZGSh8acExu5A5dHUm158gUjyFCI4R1g0ISVjtBlQiybS5ZNEM+tl1uJKLhVbDGny
OVmfeUO9/Ze+Qc3NKLGMVnOY2+2mA3nilAyGpE5zxvhhka9FvmGPvf1quvQBnecPOU5kIjLyK7sR
d1Mm47yA8MJruLWTUfmFVI4+S/7ZhcUMehfy8gwYfAdr9gCO/WbxitrQUxjQytrHDMJQe5+1FK15
omaJiJi7wWMAD9xV0eiNXj5u1V9m9b1RcSv5A5HdaIiQg2pwUHsa8BhhV+28A+kzz4que23mp+ec
ZJlB26aa3qUQCrqLyUJByV8sapPgTKeulyxwcnKSRvwm/bIDtbYFE58Fe55Jsx2z7LKob+TJ+VTO
snDjraZ+nkTGb6IUS5ZE5oYvcvchV6VlxucQTl2rpGOSt/fjtrv1KH0j96YGpQjpNjQHHLa9q6IG
AijuUXJPZ4Yq3NCsdWNpP8ktg6gbFUIamm5DQPfIb+bHBcMdzFpOIwSHfCxSPV8uTJes/R8amCfO
DrXyJHttb1e9LdRP5JmRttkil23W8BtWl/Hv2TbLhpwcLqSu9lF9rLbiWV3UXf5S8cNZuwcTSkjt
/57VNljqSwY9AzogJtkQ/UUcYq1iWrjYE5teA+XJOkeb8VLzEq3g1CXYW8cReYf7wYzcJliHQOwd
c0caLwyEAXR/aFou/EFRLTW8Zp6kAT68nQWVd91el1cP7WvFHcqOUaLcKuRE+gqtGmSV9/RET8u3
3nvQ2I/2g/Dq+7v44h8YWUidhrUf0l9HDbq87M1lHZI1oxPDB7fKNyuzm7yuGobpFWyeCer+Q7sH
MjvJZP24t5r5gOdzr9sl/RMgu2vwZt1705WNzD5asDN1D9tBYhw0FdO31leHDFsSjbbk2pKQ+DBa
DgyPK7R43YQdt2W+4s/PeVoN4QPSxXbYyq+6RhXRp1+D4pjmNvCFG5sJdPDmjSpYOKHyFmXzTfMA
HR+UBk+FOK63ak/qGixUh61NW5TW8IktqlOqyl3c7EmG1jGymwVzpXkZbqSKgLzsGmQeZNTp7RAq
juxhDg/CfMYRCDNeEXgre6qTi2p/sshrZgG4nswW5A2PhmJX7voFJxZ6GGaQtfXWnOzi7q2qX0im
LMplsCFfkEJx1HTdbqw0rSqgS7DbRSMM96gMsqR3RvrUtO6kssw4WUhBINYQDPqBGoC0WSKtVr5k
ARyCd3SMzupuQyXh7ElUe4nVIbMSvjBuBj1ZQUbjjoqb1D97FeNgXnf65bJiu/Pq4NanDa+5sShC
egX1+TGqGfOqlVZ4st9Nnw4p4ZP4dgGHqFNzumZ4M+vT6uDnjAqo6ltMrwqSpQ6qoQ5xB5L2l3G2
K8YphlQF5LqxqsPdQ7UT8vcaFn0WwxqmqqritX2Hs3aSTCSZb23dYQjr2mlTS+GXkRRtT1DCRBV5
y3K2xswv6VA8rKBpNuSkV71bMAmPVn3kv7m0/4Scm7ZuT/KDkUMzfSnrkL+9pbNNP6SlvzQGSe2j
K+sLfjbvk2+slt8jDXlid8mfFlKOs+vV9Mn2q6ijrtdUdZtUWbq9/C585osEYZhADHLDyemjqcPe
RI5QXxN7OEMTGtJ7lqRw0gRrVk63C2OTU5SljtEQDEJi9s6ceKTFdZ2Dkd9+N1ZHs3pJw4d92q6R
KEdSrvGzDJ9EsMt1BOuPBwMyyZABPSBJrl06+Zb1flUfF+WR7vp77wxLhLXqV6hCgTnYY/f6YNHi
EyILE41PM9yXQ47vFCoXUA4EhfzuBcVRzdBmwRODeDYWTCDSQkK2fjov29/j9d7c4oT8lJ3YnZ+c
S5BuVdkwnt6MMIRdk36OBq1yXOrhixj+Kt3wIPfcsbPOwrTS7s/KPEY3c9d3Sal90lwirndVfUj1
Mhx85GtbR+9m5NsItkUwWQLvrNWPAEHOvEJmMS06+vdhVafAAVVz3kMm8qhII7Sa6nkga7i3ZKRy
+0zaZgctFvbXg11Msw63TrI3+ffLYPwMjlVjSgmp6iQ9egH0bRo2+h8SDLfQdE5v9ubK5dbukxZe
jyF8MI/pKtrmV5dKWASZ/hVvazOFw5sOnHvoeRb3n8O0QY7sabhnqUekgY9u2JMf6MugRzfoqdfr
bzRkJIbXozmTellroYJeM6s0xdZP36vT4WBnnimkgInEOtB2fNwAMayt6/bnAicQ7CnGNp0MN/1J
iCAFE8j/BNNWDPJFqfivek0SW7uLrn1MaRs6vozbw/qQ6oXB2nmgAmFxGW2Tg1mhgRxAtt3VDROq
UQ8KGR8eBxTAkWqMijGHEdi4zyfjw5CafyzCNqz/LvVy/lLVeInRrMNVRK0jWclrCCNMuilEzfiQ
Vtt2g1RGlGlcdz5h21/HzXSDsOxQpAd9D5p1Y59XHT403Qy3fUiTjdsQTKwewxpq9GDvc03D8hZJ
oEu9L7lluNyb9PGu2PeX12jDmu2vgU8kWV5syGQ3MfLvdOgq6NEHZvKmkbPxcasnC41Vbdigtyal
vGZPoNHTmcJDHx+Hk/I4upi3oIae3HrvsDW7nuGyNid5RS0bijbXrGzqyePpJNoWk9kh2u5V62JN
6ANXNqKX/4Y21W/pfXD/eZyV2qT1rk3x6eQH/iI/nTDNr2FreM33GIIrSD6iThom/WeOZUspJaU3
cr43b9Pu3WAwK8PL6OE/yewe1/v74rwxaNtU2ajz296tjGP4PqrOrD1/6xp+DNwG7llXmrrxQ+Yw
VQ8dlvELTVafTzxswxL28wssQxaFw5+ga++dw9Vcpz0M14Wy5J99RAd7o7iTQ0/DQGhaif9ujbgS
9aizI8c+W+stHLfUle3Mpb/WvWhFEQFZ0BV904MAgF8Nr2kLftR+OaFPiiFOULtpMIL3sKovQV1L
05C74+8xu9UEWQJdoUXbapPV+5Xk40Fh6TQtWIINhopGEUE2rQI8oGox6g7lpxmscD+NaQ95iOpA
fGoiHn513LDp5GB1V/TKNbtmDVuyMiGBgt+xaxytz5MeZQatCqYVpPJ3Qy2zURm0g5VcGBMSnFVc
AYWtNRzc0SQ7Bph7dcfN7HdQiNnWfw8ZRP1AU1HUhOd4nk9cAL1Nnr29ZBFHh1md9ueoSSBItk8f
2X24Us+whdWGxTfa6w3bYQ/zA3W6C40JGLOJMYVYFek/sUn5UR1vVFmZdJE02gVdBGhFu+mzGDEX
p/RktAIqYQws+5hKl3HHmu1dGgbrh5+vnVcOEbGad42GMmCDJhUZNh5jE+3qNgRmUzoK2fSdUVE9
oNgjruMSuBtWHUUNK/PnEnVsKVp4/5yGdbdjV6Ejai2eztuc06WGFKaL3kVHs5+eg1bbguTnjX0H
bVGx/rSesI1Xzc4QUvvwpm50jaaVmYY9+EPlzU9lcJleor0LE/vqZUIR1PFWUfOu4HOFU639iV7D
ymKX0v2U1dDWFLZ3fxobt5I0Y6hoILnc0u6L/isrk2Y6zYvTIhO/qEyXdrVPM4HH3epQjb3JTijB
2eRlXx5UsrtHCIQc+LsbVt2GcultXPXOvQRnfW0bk/Dp3TEQNfz1XdxTOR27Ad4rVBIS0zUDbBaQ
/Wyn96BBpQ7ciM5j+DLqS5228X96FKWmRyzA7W3MQSYXSteTbs2Yyu7DqEdTO0hzYNzBxt3Na79u
fhYfRTO9/ttq/h7DmkNZVNA2aKVjSpOYaAJ0qVpVs0uuG7t4kOK06F5gtP1Kclrs4fcCWQBEjD1m
Zm3T5J7cqJsaM3bYHpgesGsrDP6pbVxSysl3lNLRVfBG4zev99sbNynWCC9pm7qos2o2FNxGz4v7
rpmNmlf9oVdjFfai/pNkdyhCwq3eOjRZdN874xZzq4OeMlypyfqZelfzk0IS4MCbh5NrwLHbxqQ1
7/rgn9ACVNOf6NliNF/2hJ5qcCZheV526+AYS8qPsL30XrvCcQFfF70XVe+q7nDsbPW1XF6ogqez
LO1YqGygmZG76xc3MGGluKC/wEQn9dRdoODD9N+UbEAt9vsIrpoOjkDVtMfq2er0lK2ys+oX+Csp
1UUxVZqY6doInl6Ylr0dAYfLdzWdYTcDEV4jvG6Dt4VPmcXOVF9Za0BWXCAqSVAr0C0xxnsKkNZo
vpuGKA+fGbxJhZM3ARUh61aT6q9qcbdoOqKWefeuPtFh8Uo2lCnRHKXsgOwpvZh1mu6Z0oRRq+ki
7MQdtuZ70IKe9gxy2UysZ3iixYXzcWl5cISjz1hPWbtj2OctNJWFJ6+ScGcWBCpQih98i33UxKUD
FsJXnq4dcLzbsS75NqSMSSqxqED0WyFhOKJsrGIaOOOloovI3gIVouw0nGW8eSxf5FoKthTTntL5
46djUaDUC6m1YmSpDyKsdbUJi/hsuMshcf0XrgFZMAwVuSfUgFpbczEBhS7pysD/P2q8M6ZHQJf2
kJ2721NHRp2lsTLP+BzBBmwwibc8asNYz9sUoq2YsIcPsZfUDP0wdfgls07P2jvrRNwW0KEllYEr
sPKTcgHQJEalbPl7FGYdtAQcM9P8DRDdDo4Kr3Wr3QYKjt6RfIs5XHq4vjHw0LoCyrcgSI6bNdVC
/c6GK29n07ZPNagpZ5Xy557KqNQcgPXFPVOLRZkP4N3Mlw7xrCo1NCcZqKtNv22VFC8KyJYU62zs
K0MJ7mNJiVB13aWG5Z7nS3acDxfcqDnw5bsUZem1p482DwUkXxGvgAM/edvFGib5mn+ZNSIPQK0r
NBUu4XFpGC3c9IvdpQUJVYDqZx8ubdzf1dnIwJS0pSAi1xVdv3Tv5nQdLPtrpuCKHLMbfUDtSLMu
g3bJoBjo+A1vbeOeUbfUgG7S64nLxb4tFFrmSc0hncTqphSA41Uvg7f5U6PD6Fuq8cKlenk3/+V9
lN0gSaIZriD0n698akcp96s7GweyJwsiocXV6tl795PUuOQNpdM0OsmzT3HccPc2UPPxTuAwhO/H
n0kVIkejuw9WzbJG9VBKlTRDc2DgjsRa4NVQH3PLHrWDeMeIYdpxlsnyzfysYthHdADoYQqheNG1
ERCpMfIlQOa+N0CVNsv9hd7cq97gbdJk8seb01DGPkQ39Rm21HIM6wUxULqFEBMVCs2KB0kHUSAp
0j15mK50N4SAGtL1tf2zo1j+Z2miUeHQvAPMZdh4NsYMYCJTMQFd9FQvvSIFhVVSOCfKRoJP4MpS
/BJx9AiYGin7yz/HOUWzYOmdkT/cVVyQYxzGTMLNx1kRz2vTpWy2oyt4SRQpOlgTv+uePdZxco/u
klWD02rgSRHayvdh2BwXrAEjb/eJd8z67KhvdVWq0Igalh8HHpb4rm7+nQV9mh3w4Nw2gS4GyXpQ
yk0S5MsA2PH4NoGrj3lm8Imj6X3yJDTFlTByiDLWwRt9PCrSCOrfrVhwmt2yKmiMYAW7NOEONa7o
cmNyEOxGuN0hiEp0BFPRDk4WvZto0pAMwGA/D86Xqiz4WeqHqjEWD6eOOliBB3ljrU/WT15nFNuI
OSqFOBPdmYMqxxsxjvTWgJdG+RUrxslHne51jxUnKrBhsQ4Y7pXGk6Fsn2PpbyYOK1sM2q+nH6mj
utqsnaJL+XnPyKUy/EV1KGci+qfLI87a2aZy2WhQt3u0IRpHidJJwl97B7YqqCBmEAgLqBDUpmJC
LiTbMYuE9BDOOoHJeGIGmySimSIXSHHhT+7D6YQHVSGat6WKuq0qg7iZoLuNqovDwY0SDmGgwe3q
REgaz9JvU429ohI8Inin1j6doWHOcOZ3lvSW+D68hLpAeWMC4y7c8FCykV5s55OcCbTpt2p22Geg
P7ERXezRAyjy8bZ2Pa/ZdxJl6NzACoYnjoBwPX+hAqGjUUHTJBX7LXARreVex/Dfcl+LtzFulC8P
Vg6eDlZwbAJ8SEaGh3Qjem3eaIdzzpEUSkyP7uBuLqGXuAfXIPt4yz5RHAKOyAvwkH9QDarp9GBf
68aibtwD3lSrhNWYANGCg72aH4Iti4bHo2MxEbNKhkCy3nwcW+gXcJHoFkckuE6+/IrAS5MtGbvS
J/SWnDVjGveCAwG5sEP4xbmYdDRvYMMTQsgfh/D2ilaYWx6+YXiQLYD2mh7ksCP2MMaHUEaRwnLz
iQnEIZ9fXbpbIYk2sRtiNbjKlHV/m7x1dY1y//rSePpbiwCdt1R09Jt/5tvxm0Yzit6p2wYMZuZu
rTaYdy7WLujU8yHAQVk9c0UTm/Dkf0jou8tmBr0Z6JRp0s8FlMHCMtPyImbZxtu5jKIleqYG6H8L
cKVbzAg6AXZomOG9mnsBOp0hCl7OFVkcH5int4njon6yoIuHtDSxNfzBwL2pVabAMmnrOjmB7CZZ
oB0FYzvT67bSJnM4sXom7dB1rXyb7kMMm3vFVkAnqlJMuv2iYSvE+CgKTBjjBQkzixgzp7DzLXsw
phWEfiPoR6pfO7wxsaiEpOiZIDK5b3uQ9QSWDcYW/Wk4EAhaJ9fPqmujSvyzl0tzN+8GvwsVmayS
pOfsCNDvFIzxtGg11y4NuNwJqJH9pi41ydyNyd5jM6U32YMtAyJ3d7mu91NVSyeD5Yna3cU0Y/PM
arAe2JWp2jXLpaXRT888U1Z8UzvQGpaAQIZFayuiZys3O0WEGRuUZuKyU9pLoZ5Ts4aEJrcsZJiO
kx7K9Hw08ZsOAzxogqi2jO/SOklzW5GifdM5WofkweaVpifvlIXiIKk/tO+hPS+873ZL+VXlA//M
t90yIchiTS3VEf7fK6ugKZI3OhiXaOXBK8/mxUvaF6iKi8tHVXPdYJl12TWR1j8rj9JVhvYRVWzw
ghHQUFFioAe7gsATKFnUFHs97CVts1q8U1HL7vSLaUbTMHcT1m2gYV/2mby9CTspCmqMB9jLalbH
3Y/WWcW5Og+ra7/GB/ut/M9B0aRagSsW7BLmC/gL6YJrr97eey10jHd3fgNXANNrBIOiFyYEeFIS
Y+DJeyzgt38DJ5VJl6FdW0JrPCnFE2AW1ARvwO9B34dmvps75xEuV8Zvhe0+KKSds/b2GXt7Ct5J
PP+1OrPkiSdpdhx9osn0kQxXA1a5fXcgy6WkGyDBZom9SqjeptMX133q5MCcJc4FiEf51NVI6Esf
wok5QJeTpIStxGbEd+bhFw8THrSHnnbRH+3o4IIMnYZ+szRDtlFpJoveJERYsDSNdvRAp11ClBCb
pqhPlbysqvMrbUXgKwJzwKk5etsXu6D8lxl5zGHC5GYJihhnan6hDwmPdKQ6DXhCc/h2CvYXlP/2
z0QPyQmtqqxCHPqtn8nHSjrBEjDDHh03vHToruH30Jnxym0CbkdV8s7q6uk/vW8fKHgBAKfgzS7a
U+KGgLmwwmZdB1KUHewt/ia4vikYrypHtjleFrcISZ/eM7nw/YGV+ldjePY38IEIc4KwLrXGsM8e
eWj4SelEyBYqbabZG7s+CKWxZ/HM6lUSayaIwY4wPBx25jEnoZUw5dr0CVm5G6cfHWx28Ohu0o7e
aGOohSLI1o3OyQiBKDAJs9WJVO5Z9JSZOy+VCbsQzSnZuyHHYJ2d9ST6dHSzY9BX7hAO3rTSgoyo
5fZO1s7rvqxmRT1vuh4TpIWixT+bDwg0xD1qGmNd6wVstpryUBtNZ7kby/5SskjNBxNFBwOasSlW
Nj9Z1uzwOrvBm+5V3ToIhUjBHJf8MMyDBqRuaoMSglWc5qu0cjBOOF7n4caqn8Na+n/MnVlz5EiS
pH8RWnA4AMdr3BfJiOCdLxAySeJ0nI7z188XObM71dUiPTIvK/vCYlLIIiMAmJupqqk2eLFvyhcg
JP9B2McTiV7ZR1cCLS7cEhrmJYEPzcky53fQeJMUfausHuNztk69q0dfuc4YtizqtFjimgfkT/u0
TIorUDFr8lws4obe4iu4CRTv3sT/wThAL/HHAKXeN/fWd/fIEtq00xmBOjy/tz42eUgPol16W/Ha
0IccCFVfZyv5p540F31RD19QfBsuR3woDuh/fOh4YqtW3BjPeouKzGRqD7mDTR5udviRHsAcCby6
1OZ12LkglofySS8xhUJuleAZE97hQUDvjhFNvMbMi0Tm4HRoX+MDlreH5CHfimOyISX9855u5e7l
hegXLg51DQgnPwy0crg7E3mZ731YynyPp8fniFCixjgHp6d1sW823Nk73vCFd4leSEgxsUap1vWx
JXs5XsjrUO5jKjQuig6zwrgOzjPHWE3gkrNGX2ByqBKgxUYw5GD7EBWL9tNYPVt4fgzQ4g2WkEgq
KGTP1rp7UA/+sIA17I5YrJcbEJo8Ws7fCkMamO5VukVz8TAc+fgor4rKMlP10mf9fGtkOIBY+DlF
G2ras7gzd7dk8EV+iHEr8ODvh91ztvGph0CF6woiesCkyTjlzx0BvIf4II755WZue6vuRH+fC3j5
+MTjvrB+ZgI31x3kl2b2TOmH8rsbO8bh0bzg470DZN7K1+RLnDC8vVl/zOtFvrsVHWdzq8w3o4qM
hy45W2sLaar7IA/dlfwGn3aOaHj+73yVMNmdt3Xfm++Y6/XdXAboR1qy9+mIfShM7tMMxraqT/NL
eYuOvwRnxuVVi9HE7cgzzlQJ+MvtM8XzdFGrL9QNdKrF0eD0947EqzAJwPY/3zQ4M4eSyfeTxegh
C+HKcPZdoVHtVXGPXYbxZeyiVf+bfsCg47lNIYtDtWqP8e30R1vg0RR8Qese9OoRU9+dvNwiqiHl
u+9jd3ymoNPgc+CuIdU7hg3joeSgJiyJt71Z1eb/sN8t/3W7GxWjxJTPR3SPGPVm0PUXK4HIaptJ
JBorAYvV6Ld+A+TF6VHQU2DJvBu4GAyOW+dYgEjmR5oq5pOaKhBwTCFw2QX3ApuXDqSa4ADORPcK
gH/rI9SGoSnZQE37OObRCMOu8rhRRm+axYD7Ml++5gs8JYIV8yNual87ZHL02v9eO2Z5/7pc8M+v
8W9KzcmTmRA5rxFpBVOKiqhvuALdW5/huZEcwTeRkbmGuHzt7gZUMDdgh7msvorn237IvEsYtyws
lijfQPdQeHw1g8C6sSBAbttbE4s476aX3aLDReGO65EGxfN5z76BTFjplYvzlDK4dxuCVrfGAahd
non0pQLpbftIADN3GCaoFEwiGtY8rhsi/XbhPdk9y9MrYi9alQFhAiZoFOyfeE1a7M6+xndYyhi8
nQGitmf8Yvhhnp69oiEhWmkjNuYCnhPAGU/c1QR0Q3296bTUyl0+48BPuCCpr+RuMcSoT3n98/b/
P3Pk/P/Qa9MyuYP+r5vJv3ptlsVX13z8k73mnx/5L3tN6fzDcliOwLLTv1lo+jxz/2WvKYN/YLRA
dIZjWr6LzpHH9b/tNYXle5ZpeVK4vukggPw/9pr2P24yZDPwTC9wHMw5/zf2muLvDpKujbzS8wLb
lY5gH+dvDpJCOh1aS8/bBHmx7XS2FnWyQmAYD+O2HQOCG4JdWyXrVPmbPi1PYYh1VhDuhDp2RfCg
zfRSddlDZyUPSTK9xGS5T0F/1xeXoEYSRjq4iTJSpmeVTWuSX167oX93m+rqeLDoeUcmTvirsuZ3
EYxrlTWfOCZv/WZez12xaW1c7IqXxO22WYVehsgsV+WXICEZ3LE2Ov4mvuUvV+/8n1tIf/XUlP/y
hjgu18t3pRCe5zvBTQn+lxqZ+O1ga9FH22RqnGXc+FhE9y5pQ9V9Epmw0yFe9u4grpM2o7s5K4qz
6dY8zF1L5rxF9ryIkkc3swKSGcqHuGheRnsy3lPTfc/nEg2cn8OKGzq+JB1I3ORq7BDjfj5OpvXg
hyOBCW5Egynq5mplGJHnw8GJy5Nj/Thq6ve455zztBuOdiKWk9WKwzgFT6MnwkOTTeN9USb2FXGk
XsdxZexDr0fm2DrptnH5y4u+cNdlNjirIpiMQ97X6yqt6PldH52aCKECdNsto75Ij2bTJQvdedZV
eZhcu6kR3NWhGdw5JFS5lRff87ec2jzrlk6kg0NtOvMhbBu62rrCBlxACI5evw9T+qDJ72vi0ABT
uzxSD7M1f8RJK0+2N1XrJkgw+cuINur7+csdjV+OR+xiOem36C0oXPdo1CdDiGb/76+2uAmJ/7qK
xoa259kiuK2iWbaQfzsR27hxVByN4cZLWhi77FcZJ/GyCzOgTFPNm9HCUbyEcGnt8l3aKDKzVP0K
unGj86G6BqUw90XJYWIO0TEojEeV+89t3rXnuBXIuXRBe9LM3/3tE2Ld9b1FtzDZbfAoBxN0WQWI
YCPb48j3rklIBF03BTQsNnN7HBNPMnucTZJAtzZBhKeabCvM0l3p2SIrulDT/9Aj2H+3G+Id8V3L
ovz8+c+t8vz1/o9lbfdmkNwGIZIX5RCRAu+00dYgO82QEgwnSAJy2Cd9SlrLW9iB+O2YfnJfA2uk
qZ9vy85atAZygKyaCGEa3Xjdu3aLgby2Tp2w7kPVPDeGBUSkSEUe5G9JHM4B1/PD6DXV6t9fYtu9
Fex/vsjkJwa2MJ0An2PfkX+rcbi4B8JrIrRNEfO6kz3qLFbbJKkfPG7D7ezb/ZGYTGSzfz5VM0F1
kz+CpSShOKpU0iFX2EQ2msStcYzWg4vCJS6MW8qRW2xsa9p7DdLqSD+YegCknBwkW6a/TsrgIgwb
gXRk7rqYg9dFkmZHj4OnkBvnFc2W31/xII/M1CC9I38yZ7IDLY2bfZKuq7JfFK151ciJidqznWlT
1G1E3N1zOKH8Hq3EW8yjeagq8gLqIUWrGeXIuJqauM8UPWNqv0Wz/DRJKqnCLF5WYwnfmo6PcTo8
N0kNOZGET733VSngSat9CwuxirvpRPocdSJ/Sn3/rhvSZB2m43P7PbsGE1xtrxLfFYtGO8tamcyQ
aiD8ffh0BKRZEZ1498CKZjEvqz7+jGQNaO4jEgy4UUaz/4zbciNVky7Lwr2Q2Jydwkifuzi8k4lA
06cRWSQJgcWG+DBrAPE+GfaWk7/PUqFY8Sr6+ZFUilRV6ZmJZUrHtzrp7M8whZQ1MucTz/ufvvQ/
vDBYx2bIwDU/VFrNh6YDBvOd/iFr6wdRmx+hGa6KEnWGsqeEaEJER7IfwcszeXLc0rnzAk3L6IxP
VR/CoOWEV6YhCIQPOmYE3sao7IRUiE9X6GKv5IzUvS9J9FwQdQkiZOl5LZrkUahq1fOIH4e5qYlA
Kk1Yc20vUicp130ayVNttiHKEzJcHDAAe+4x3qNoHzO7OWJI/KHb+LEI5+aQFZZznptIb/qRXLx0
upiRhZjJswmVQWdsx5c6HEiUsY23treuvU3DVzqYQhLYIYShrpNX0Z+SvhNfzLGFW9PFvazHs1bk
UAttZrzOOt9PnXMns/1QuNGar+IAO6KrU+7AwMb9YUboBKT+0kmdbaVZE4Vjgti4IRIHz/CPrheo
TddLLPJmgx/WOl31XnKpfd9fuF2EsI2U4FTnX8RJwy5GrrUPdf0TqmgzVa2DorVswjfXBPQtxreq
qjAC9ZODZw/b1inQEIekgbZF4qJn++wbV5L/kDLOp3oi3JkW3JE1yqUg9AhCU6ugdUlG99EMTsGW
cKPPqTc2jUNMyKyDjzEbLnbgHkONEk7571aWF6dKTyiMRbsIi9LcFT66zLjkgFPFco7NS5bY0P/F
xs9bgGE/Rrp1K5Ru/rtICubeJk/5CtxHm1iLgflrnViIF8YwYC7NOp+YI5TJbXky8vkiOkHjHiD3
UBWSYhKiPVc89n7ZbqfRzPdGx6UnWPMwEE3FDcSUOTSPtdUGx6my1n3dHKJspyyM+idbocvPa7Hg
+PtKRuQWdWe99UXmrQ0WUvIoffWL5mwNNhSqjQAsKzN/1cTN2RuezRCRpJ6mX004XbLSf65U/CD9
/j6eB7YjmurdDfOPcYDqrgNkb/jBb9JWKwI1lk0xoS/vLQDLwLhRciohosO4M0Kx7zKCx80MMVoT
RXc+ndgmrBKiaYaGu8auN76E3XfG6F2E6WPmJL8i20DK12f72tGkcs2Ig+3UuM+0cxaFBwnbmWuh
kEDJgaS6NLr4ToukxFflXTKZAVct6s6Czcxt7hAWOitnHYQhwueq0hubTgsdicxX0mnNXQBiVssQ
VY1P2I0XovvqKpCtXPya8q0n9Kvd8afXafcVu/PVtQlEG8zolzWMj8oh2r1zR/gVH5oxSWESXRPC
ripQ2PQzPVxlE5kZxuvR9I/Y5qNkn4l1iFjWGAtNaJVXAbwU+GbKoVjV6G9FcjFi/0t7MUio0ozO
QdQCSfcDiS4hQJupwJRbLvQ8NofQSYd1aIAEaW3ehYlHHlLfrNhcLFadTn8C2Wwzt/yd1wXUUadp
MWfzMSMX2OjkvG3mLlqYfVkuRAnmmKa4jYZ6K+wAXC/1mxV/+os5uG+xI9FUTPWwbUz/Iyr0yS6D
z3kUwyI2LKxzVSzXQU5erJO3T/nIQxjwDg5WuMQR4Kut7GNmhqc06K9RYbtLy0ORSUUE5wkTspRQ
uUREXVUu9HJuOXdG9qsoNXGH9K8Qo0ayGkbeU7uclySXEH95Z6h82GNp92Og3QxMKG7iWMKZcjub
wYckZCZUhCCZ3md2i3+kGdn3Cd9hU2jJ4xBEPmYu2Xxy5Xb9e5Os+4hFAy+OL1Gpd54fb1u3GBZZ
5zyP3mlwePhKUUc0yejEdOV8Cid/6p1ypYzhx/Hbp9QrT71rdDwLw0Pu9RwIgvQdvwAtt81zj+ol
VATVuREJ3N1HEwGzt9FPkxzrATqSzTIey6XrQcuNGXAsIR9c6IS9pqnaMxONk/lc+wkAXW885rqn
KBLAk6oyvfQp/qGEd86DShe9ZT4HimzrubOREBJPntssGyRIN1Kvo/YS1+HkJMV4GThnVVRLL6wP
tZd9ueCCcaoe22nn+PWnT8CmpWCnSQ4lD4bkazPbGb73Gv4E89RR2KVazRJ2LTCLH9NAGlbOrInx
rWsPJZ9RxsTQVcZS2i6kWonkzsr0oeF5WjikGBqOQp9QbDyf5LXEi5ft2JbrkN0/BqVN3zbuysma
uwC9ZkCgrrZZmAoUqjmTENRiZM3DTodtOFQ/XkEqnAUsyYO8dEfO4IrVrdoHrZrA8oqouLYSYafP
n+BPv8tpUxkBWd1g3v1YLZQ3vMu5fG2z/jFTNwHIFN75ZvxaNwUt32uQNhCD2kRuVJnnrJzoIPSO
VNphnbg9J7DNMWC75db10RrisIiVuNe9Jtb04tcIkaJkipaBPlgChF8rsz9bXXIwpzBYWSZHpwg8
Fppa75eW/Ev2RrMxk/nJnAhZjpgEzDl6HQ3w+l4ExGcS09jUBwMCv2kCOsVy4xfUyy6toZ+MjJlN
IJdJ+z3H0NXz5u80S5JNWne7wfBj9jiOo93HS6lz8M7O9tYMtx9GkgLc2ewBZQ1cSwtL78JMd2ok
qt18NgeDoPiie42dmfJlWavK8G1klq9d1/BX1iwROdHVHwTbg9PIrV5epQmpU3R3HpFQSy+gudEB
K2wMVfuwKnZZMn0GvnsO6rncdrlLPJbt39nt/DgFHompBYGtRR2hjfHdVe9TWhrJqVIb1e52wUZZ
PHil/dN6JqGRTFWDaoiQaH47spG7VMPvl+O4cc0U/mI4jl2GbmOOyQ1OWBMz9TZu97PV+EthTSxU
ZchkLKmitVtEd1okT7MyVt5sX9vUPZe6dbapcFZD1dWrxrLTnUJ4mHn2XZ0kOR2d/+JF8/oWKE8e
vJHV3IvufJuDWBcwrKNTxMwdxJvrVv+SUbuZ2xQuvQKXcxLnU9kiIh2XlOEyK35VbGWEEq5n7jdu
X6XLyfQ+XLOQa+mLnSNSc+nlLZfBeAoH40Rg8Ks58KjLEc166I+PmSYZfY5XcQJRZKHx8fNno2y/
GJee68iDYNZwGHGEZ3bdqNcsxgI9hnIsR2uhfQ47u7bPVWuzByJQtvctylQng3NRMbTrqO8NOX7a
FS9cjWh8VdJ8LxsJFT0n/q/Epj9A0VDV333r7orU4zwcVMzFz9gzapuz26La9axfc5webimX0VC8
dfOEDM+rmf4hCa36LRPZj5wYvZusPWn6pqTl8NMh6UVB9ZIz9vG0Q9PN8ZeKcqbiam04HedvLu9S
fyeL+K1I24NIY8F7ojaZ1r+zBrjWUPeTF1OzGpJGo65DmSfmbZbuqg42QwcJREcvPxx/OqVF8lAo
fQHjeizTX1HuQBx202M6WQfR3yuBQLNzfs1BR7ho9+XF1q9Wh28JvHOZ4xQv2ezNIdZb8ZH7xffI
S1REfE0gLmtl0rQFpncoapedkClZdn2E+sZoEQCGFkb2uXuRlTCXkz/fZ7GdrWZXi6UTkNsso3Cj
VR9trNiDOACflpG9DYmEN314QKduzkq1e4teZVFJ6zMviNbM5Qvdmg89FW2nKsLrfOCHdTh/jlm5
trJpG44xNyWn8tLQ9v2UcD70MQHyt3oyMAIvJT3wXLL2CTEZuxbJV7E6JbHCfT7m8vdFtw5SjUc8
wI5ImaisGdmkU4nFWPnoY3Xyw/j3UWhFXifjX21BZmaBf++LYgNUGS/VlJ0zY4hXeZvSXKYb7TNU
Dap6Lo1x79h0mbY9PbnKQMaUDT+lP750Kn5l7j71FqmOkWVeHQ0IQ6bqJstJ5MrKx9Fxt1IhEi6d
4ZCWsVzOpYBl6hCbuOxbtE0N+pVa2yyn56/rcdokBrqNDtLTDSO5MrxPldhkcvXlWz1llyAq+vWq
n02kx7FNRHi8SjWyEXP4+POm935zSo2WpoQ8TZtdV1fqEbm39zsR3ks39VB0LS+MyWxFsTimPlx4
ZFM8LS8/lF61Ke38ZSwbvCUIz7ZRPZiJvE0hyUWlbJBaSqya3N5LLR5jaSfr5haUV9A7qIqnQCnx
nLSc85Fzr5BKTz47kEBzDHkOr0KlT7PnnQM7ewht49n0eeiKhCxFAtnCKfBXbV88VENEToP1Upbx
Vc3B77YUhMrHetfW6Z7H9AEQ+zMzXGsxzVdfQmIKtZdcArcLj0rpYdMFo1xECGshqLX1mE1luHRC
67NMxW5OkXV4JhNbERDQ6RrFRc40N+5YsSHAGtGjX3vL2RqAPuHX+3I83H5fz200Z+F1KKLPJk52
VeSux8gol+SRs4+Y/PQ20qgp7MAedfc62V6+G6raWtbFV9s41JiqQYAvkx0uBGclM2a5r2ggrFKH
at9XRX+g0p5UOn/2OaviHEuPpWux5uGpi5r1S1ezQmPZNRp479H23U9LsAIz/87miMhCHZLyMiU/
xoxAYO5gd8fyd5rF7/bAst8wljvFCpaZzstO+bswDJ+zFBFxoe5dSz4Pk3Ofqw/tjNkykPFPTR4l
UUXsQmd7X6O8jRgwkkm8xvP4Fo7PnlIojIz8MuPFtLC1ufHVwlQuscn6NErvkA0RR7B086X5XdrV
T9z5TDIdTvJZ8c6Bzw5BiqyhL1hlJ+Oelk1vvSni6Sv5ckrEry0QiA7cM3HbQCZn4XfvooLQQ/2o
0+GSKvvRGRO0kO1or21303ri00vKaBmX9ilOOGprv71MM9DqxMgiowxBgfNZFiwTt+apEaxm2fbv
UJqU/SI7JK9/frWRj4d8qlAZOtMhSIf3rOkhLOkHxs++YPu2LAjii/pzaXnuKuymFy0dUCl63C7v
37QeD9MUE4CtoaXb6aSdHt+AmAjpKW9WTk/lz9VpaDzs9QexNCP/W5p8i3KySyw79oWmDPLOfkt9
873R8tPp5Va0FkWz39hkmoOXo+YHLQEgkbxfUYcoy7mfVDUsVV6wxqt4DP2gR+s0laTUZ3bdLIsG
2LsoPVBRB4eD3luFhUS+7Lbvo1+eIsIL52o6ORnV2cl9VlDjEK42upSNdRGEZIMZhaTI9RqSfkon
f+O1OFgkvHlNZBJIEUEVOiWDngdS06EVx3NtUbUe4SvOuGmSpAUbEZtgYpFYkr4kErmy0R+VVkTP
Md1L7eBvYE7nEBl+p5t1FVmvTUKyajh+iEqjrpLiOXfUqc5sAlvLaTlY1rbpzGnpBw8FjVGbTdE+
Gn6ZpuPthGm/FCOdl+Ubm6A0zF3tse1WIOiJ0yBb2T6MkyOSl6TlDm50pNZdngV0VmO10bOQy0JY
Z+Y35zA3hXVyCRs2RykuHVF0Kzn7x8AvYR7czngZcotRY/YfKYfOpolKZAGhdc6s6UNqKU9J1Omr
kiiUx58qD+JHpeaJh/Kci5yrEmacA20c7/rAAdQh3PO1FOK2Nhiwb91Z6amaeLlhVswrkBoWhbsg
33mSHZuhJMBzmXfG11zcsIAyBo0zwc0XsRkX5yjdGhnzOA0/fUjt1E+1WdfEz8bmtpB1/VSVhbEL
4mrtj6Vaaqc2Pjh3F1Gs0q+I08fqhNj7uR8d/ZYueazumihMT3kSTFcVGt6pl+kj6soctkmR7Lce
YRmBTVz3lHo0HX6l7qNwHL6zqd+Gdoq4NJtQvEhNFlNkpYep6daJF1SfAUM6CIM2ryAMcjNSy45x
kgenfprAM/MhfpY2COw4J87J8fJhHT/UKezNYA0BI94wX+remnYq6Oqdk6XGJTcEWV+t7X2FnDfG
9J/faTXucLbmaxSPyOFHhEVzaHQviTQfKC3qtymNnTnW4cFrJiAa34q2UV1es9jMj2Y4UM5rz1q6
U4EVROYGhxasHKglv7NuH/58FteNsWAG9Bj5oO6i6n6QJsBrG8bzvbA6b2M6PgsW6uqUnWIJc8gf
/nzwRa8Yybtj0LQshxh2t/DUYF0rPTfHtk1/kqi0r5ljvHeRW5z6saeuzWm7b5yEm4r6eGfF1uOf
f/35MLnxQ9BHP84AkDzzTvKcdPURZAGyzTStRR3dPrTVYxPJbGcOsn0qpuzDHqpq41rGvE+1zhZQ
iOEl76Z452e3W5vXErpu+QgGCV1lxuk6UHZ6J6cSqXERRGtDFvOi0wN1wZQt3isTPzKkc+oxA/L0
pJn90GTdsDYmWbFgI/tDFl09Y1vaj02RDeSbD1jpZE6zjCOaNLq5ZiUHn40SkayiwFZnQzIhzaZx
Lee0XhbKDohUL/M3P/W+kgaDBmHQcc4ut1Fbt8baQk8Xzu21Nhrn6Df2L7iXJdyFdcfZaD5I4GzH
JOi2j0eWP+0x3clpQjXkO8jncx2cwqRB1gfI7WeVPLrxcMvfRigIfr4FkWKZqKjj+85d+lLXp6kF
fq3YPy5KoiRlCUDNg301kpEEeKnIpc2TEh6BkqkNTRL2zF6FP7TbvKQ2xzVA9Oi2Z+7NcJX7SACt
ODsEcSfv3XkXlOZbJSPv4EXCPXR+wJ6pioOV41EvGavlrqmnfQ0weoTTR93qVk9WUzjPdB0LN2jH
e3s2EBNHRrjMfdu4793pmJZOsRuGkB0Y2+VmMeVulsF8bwrx0/XxBEYSJxu/jONtP4OjddFY3ruq
/om5YovE9vst4CktXsqCrxMkJ5N85+OYsQFIZvTRrfV9mEX1fV4YauVHuVgr+uSqzqxr5J7/PHL1
OHZ3dTNRTEcQdI+T8kCV2hupKtYJNMbCUfmV9r/exnU3H31id1fJkDbcdfF4lwf1dpLztCulCA5R
MYKDDUa1MewivRuhLicQzGPUsKyp7fAdMOsQJMykZNX766nwjVXYVpqZ1+zvg1K/yCY2ntqh+ea9
Lo/zUL5oz3P3Ypz9s8NJsnckp341nqIqND+DvHuf/aa8H/1Qray5mJYwCsahbVpoOAkGLktwyPD2
wc7y6RgzznSTiEFhlbGbkjS7/PmQuer3bYtoNtHAOU56CSoeAYsbuKyC5jR4twhiQQBPxs4CdOfh
tiJZj/2yj+S7Gma9BUBPx8CG4Tce0gaY1kr8kxsOzqlN7W4ZShnv0gaWpHcyfzu0lXWOzfRBjQ1q
U5uiPpSSfHmTJQgVYBzkUXJHMJe5EoinE6c7c3cE9Hs1CJ7wmOjTOXsgV/009GpACmChcjSS/FA1
wXKYexRDoz4ZCtbVtIx1b4vpkiAWNsX9YKvkx3vwRMuif2ZYa8Y1NlxYA63DIjwEDZuVzF9bz7Ke
YjE3nP50mmEaeut6iNXStitrC1/DvBjO7s7Q1k9n1b8rQKONcIZ+ySTtHdJGPNpI+htlX826Jz3a
qvdtbtxBPLDL18QrI0SFmVaIUDP8V8o9BK63Dcq0WupWsrwwVs5B8Pu6HAZUcLttfFuV9yKxN3Ub
JNeSw1hM2Cl5jnVypAv8UVbDoodTYHpwmk3mVYhKLFyZjLo7OCUPUTDu/Qh4x29cKlWLdn7Io+Ps
WWeeOxb5o87ejLGT31Vt8qsEr9jGfWpvy7Q9hy6J5aYxiFU66KsVsg0854eD5vZfDanFitqg1pzU
7Kf5j57jPDS65lhPNXusNNkpEa6jqouVrQGTBAQUvz/d1/Vdb9BX8WwOKgOR6aqDMjAFyzM8CoZ4
7ZjQyH0yXeaihTAL1mnrs4AKtt/25nEwO02H26LuLZnfHKDh2v3ObcDqWGYHO8pPNmqNE4Pyi2dg
L9aUPbCb7TmnbM6heMVQXUelfuUjMXNNHHy3Tfok0ih4DRpzWnXhCOkdZtMm78ZmF7VyOQy63862
F1/rHKg4jXR2Un2BmFGku14MzamtTNIAHWs5C4yuvG701l4H+llH+crKNYvDhrIXeS/UK8ayBEBK
llzzULoPKcnhqsrE91hNiwT0rSyz8KnIR+eYVkGwTEtQk2Zu2zshiC0XctvRDsPmBcnbPO/6yJd4
8VjZkRDSnypFu5BUnrly62HTdn31zct9nTNLvAxaXCvulAX9wXznihDoFNzIqgJ7a9lmePadGHzR
GUag6PkOmLXOC4d6MqLFVWErdkmU9PtgyMAMaj1cNBy0tmros7HO7gbDOIVqwrbCZ81MTgfRKJZ+
KWWMpP0C1qVYtwFbT7Pvr4zOYGG7bq+OH+CqInu8tgqqXJviN+QBOdLDyt8qyL6zXNNlpmxu8zjv
lR2xohmM/Xoaw+MUc671ikGlT3tx8MNgnzNmgLcZFw9hvfSRm9T9sKF4h+xOTvUqrDzAAid4luPw
0Ad62zR+twvGMFzFNi2p7yD711P9UMYhNhIMF1Yz9lsnlePa7AcCejOR7KcJrNrqgo8q1mvTdmin
HKnZpP4P9s5rSXIjS9Ovsjb3oDngcIi1nbkIhVCpdd7AsrIyobXG0++HJHu7qthDbt+PWZHGYqRA
IBzu5/zqwEd3DHq3R/ldh9BVoJv7pJw9187eLZHv6nQ8iLm4c6zmbavFhU9LFMqVNrHZdPO4tw1a
6qbkCBq0DD85uzC4YJDtei2msijLdFcFY3DqJ2dcB9RXPERkY+kBgxzrJr6xaxzWfk+BZI75bTSx
M9Vh3+6BQnkExcaom43pDk9GWwDzmpHuzaG88GPgHdD/F+YksWXrlFtRiS7Yloygl8m5dDVn7ZS1
Al8mG0MCBLSQIZVuZ+tRumxtKKcs35vjQRw7s67XQxdcdGOK59HZls4Ye3rvhnv4nm09z5lnZuNI
sw/WHZTFoRL1p+PihQfCfjVsA6WxQLeAfoDKvq7uLDNCRq2W0xpTQpY+Jqo5KOqZVRiA6Q8ljXEA
HMmBjahVDA9MMb/M7Bw6JCNHICMDq87K21xiFsg7CDun6ozbTGDVTY3Qi0YNo1fjPmt9Mt3ZYXww
w0ScGzCTw1IHD991tzhWCfPe1bAOyinfcXdOWkHmSZ0BNZhmt0stEw1RGF9NwHGryi2aSzmTspgM
7XwZRwziDnOUQU5uHe2o2AcdXho17Msqfx9NAFchrkyAYqcvuTkWIU+pkx+tvmk3SH8/+woRvRHL
Y4WG3S6DaygmZlqqiIgo9vHC6Pq1KIhy6BdGV5jBMczGx882NfGUmIbamKWL2Tx08ZmVfJnuQiEb
CdtQSa7bS9FPHrxJV7Q+xwzs0jylYCGTBtc1ZSH6Q9SOtjl3e0WzuC5UmG2cNLppCjjOpuwID1Aj
MVWtynmM1WtcRS8qQn4AdOifpZ0/aqJFvgMeDXizKhr6z0QQgAG1thOZtvObuVl1g/1ZGxFEvFCX
w0yjDFjgg3y3wQf7UH+gArU3pu23Gzu6Fg6wdQ8YIf38IWh6iZowYltNwQb16h5kHajcyL43FDRx
i4BxmJob2xcLAg121UrD2tixu/cBKrZ2DwlVGBTHsVXehn6/L+pZAeQAcbjOgvEFsAciLA4O278d
Bzp1f2xtw6DoN4nZwxMXSDAeppAn13F3baFt9BHaavDvAxSh/YiCoOeJ3iz8b1IZDAxON6pPsc0U
KPBiYiiTCxnVL6VfYdeRPeZ9WWJm6+IrS3p14r+CYT5Foi1R+dzpujsi5cDbL0p0/1TFd1VaY5Yh
fk+nKNDHbjj6WXc/jhJ5yFi9qNGA/fbT3dAhi9Ri2ezrqJ+9sSO+beGSYFnDvXRBXQPap1Qvwwe/
RWwuR+c0GEa/67Lyu4OmEjCvLfbcv+fawabRj/dVjutGz3yTczjauH4UXoRRYR5npBEAyNkp6rP4
WLvjIo8gemVUmkdRx/gemtZzXbJIlT5MF5bhhHdzPtxY/osmwuGiwHmexmwQPcqsTG+2PhaLVBDO
UkUwIz7RU9aCRGmcYkXwfXSCOy1q6bdbkgs6/zCEjo9wIX0xeyg03SSPUITfnXzfprvcbMer3vzu
CgzbLUxPkjhPlf9kpIL8qqZSW13zbyYsalCFUG1xaK/b2j3bEPvrZoLVMcV4ncz6NdxmvM1TxKAi
KA95I++Kvjevo+UDSfPC2CS6ntOrkgmomokFbL4kRVBv5xgShGLwU6hgR/VxkIFN8dTEyNk6gwRD
1WJsd00f4mzcWEpZJ1RlQYe4jf3TgUGVkigtbiulPBTH4sUummOvZsQAYBKhFtxKMSJBSXIcMdWp
C+R1VOKwsuwAvCRe6DvDx2ptA2ciRplPLJBDLLvxEJb9QVQOWWHTfo6aQ9PBa6rari7XwVRD2Vgk
MQFngrQzR9kJOa86ykBJCWOX3be0QcYZNSgyqvgFFsNZS6t9QG4Lyp9VB3vunqvMvLcdh4w9+S4A
ADXauy3U2gUizY9IklZXJ/SjoH5wWGT9VDaaQZVfSvc2dbOUnUg8FxYKpJiABVm37baJKzS5tQmk
L+SuROCGJGdVifiy0ZqBOsE8WDkVcTgbxzzob63Z3A3l9Dw1IeNc7eepCN6rmdtjF/onENLr0OnG
1p7S9OReC8RoqrCM59HRyPSyU0zDFq4bXZP2RSSaY9WoYM2PbHYi6eAs8/IySeBDGyvZJWEMLiLV
fmmfz7o5PzRDMVJeYsyPUvjnpHkrrVhcVbbGQ+KMoOdJS0sy+4g0yuy7Uwr3plnUeTyO6JkBg5Bo
+p6Q2nsnKM8t29V2hiEQ7DU6Ymdd/24Pxm2ZWqAaZgGQUhTTeaTQ2hgVh0UsQpx38TxchIl21de+
OkxRR3XbZ8CcSJ11XSemCPHNqpzb+iLogLxC94btX+4jU4R3ymWQelqDhGroSqWJmi4SGveoIbWr
HeOrsm4/Cr16SaR+mRjoWQRhr6Kkq9Aa812frHrdOjWN9Ys0/PEeBt2nv/KcPHI381RhmxakTDqN
jrUMYvKYD4I0U726o8WJrrvceG6sYTjIvkINFCX21ewmt7Uqqqs0OnYQY2uRWcU29Btr1QqFCKxs
vxVhPXuMg3yabKGfS6Mkp9dYrLpokWbRVtvOdKpNrmfHuJXfohCOLNBqMjlgnI99V5yiMtfWcnKf
E56fHRLsu8gIjN1sJ/MOKndwnGNJx6ucfnpCzbUOjcL7a+Wv/icpvyl1k8ZXcA66BuO4fpYyW8Vo
pZRU1GFFj99xPGkGH4M/OPM2QQuZuZPcz3IpDTSol24U3pCM+zGlyQzixNkaMSfT5E7PoP36WYcI
dUVHYEWF4PvrUv8t38x9kfHn//xkgfkaovtelFMdBWH7XxfRe100xWf7l1/lEYj5ln00v37RTz+5
+a+vl4OPYrG0/PSXbd5G7XTTfdTT7UdDCfiPUb7LV/7/vvi/Pr5+CrmqH//5H+9Fl7fLTwuiIv+P
P146fP/P/2DW7w+f6Z/MNRdF/vZe/OkbfrfW2L+ZSici3KbixTvjLoNzf3fW8IowlemS17/Aabg5
/p+xxpS/2bTXCjrddRDZLWvmD2PN8pIh+UEUzqYl+MZ/x1hjqJ/NdrYh0DJJSkZGO7jC1H81klAr
T3FcgrmnRnWqxFJLwBm1lMIWOXp36Z02jeu83ErG0xN9mF66s0mQ7rrqN8hCreDJEJ8GKmCk0xlf
1d305VuQXtj1M0WI2fB03+jWoYg4ftYW3gXwhNh5mExPvefkuTkHIz6k7+54itU2Tmh99gkqovBu
iMcbE6VRRAYX/nroCoNsmvLBto8xzLOFaACYud61zmVRkXoCfanv5vmcEdo9kR/SnDrzaKbHzt9W
juPNpP/SypabhO+stjxjHGUfEXHnS8iqvdahdCNnnb1quE/i+0C+pMNOPefaMbqhZCWxF8pKPdHi
UKgTLIiuDtlVNiKglxVH/wMbTlZ66YuDCYRA1TfyUojwmD/9O5rMnshdnNih59YHbQ/nZL6iXdc4
0zHeCczEIQxFt25IkfZu+z0hB0t0mV+crU8fq07nifxSByEjPAs4cMmbtInFoIHfucD2a/rsNwMn
KDId9umT2Ef9Cj6CcqX3yrOEoyakON5gyVU0wFm0M4tNrB1GIq+4Hvr1+oFIxfTSGF9Ue4zSO9+/
Bh+KjHtTnQrkQRhPsgOiAItS6htyRIVOZFv1q4gMDPSsECnEX2LMMTxENxqiESo5QteCDdhJ96ZB
bQMgJ2e9usjnS4Ouz9oBRCBamI5pfWinXWMcHXsD2k+E4lJddGt1V343Pye10kl9mi7T6yIsz715
5c6LU8sMPpymyTcIZW78oi9QXphqUybyEdkxnls1oyQtm2ErVPZ77v//bIJ/twlajEz67x2GF29p
+/bTHrh8/e97oG7+pmyIRdc0bWHopmP+Yw/kFR2ZDOeeo7sG++Q/90Bp/cbehPbQNtiZkEf901wo
1W+OsAzl6gqFnTT/vT2QffUn5w0/X+BVlJaJydFWHMK/mOnEEGRakCz4A4VzW/Vrg7ROtj8Kkq2a
q0uzqdfAV7FjHEqa7Cl8SsN3Q94ogfEPOFPkhPB3sbcIzPSGoIgZJTT7XS0e0yI5zU54ALIkAX70
H6BoSadz9JvZaNdO91YOJ0RwefdmZ5+iPfrXOckjBMkUx/Q+wLviq7XgylyoKEKK7bMrbmN8af7V
VHyfSxILwGQkSOSCq59mubKmimtijyX8UX8Ym73lXpvWZrTJA6LJtPxgjZtgFWdyXUfSMx0iFaKD
Q3Z2DcuqkU0m4yVnOsWSDHK5UvK6DLC1W83KocWDbkDYjByV2xNqIxSVsZpKEjj6ZO8nzTHPEi/S
eAuOvh2Cfa3kRSIyxEn47rNnJ/m2xn4HyE1tTS9X+KS9UDgmOYlRiiuaJKEExB0b0Cv2hbBIsjb0
lZ8sUlisNuA1YrhzUlzPXPe45HEa9kkW4SFLyZtygx2Vo6eXOCcKwtkqoOcRRMP/0Ef94JoDb38+
wFRu+gDTRhDuupDYjGLaJIh+JgiRJHrvqnMQouMgjEStrB7Md85WQJmWXCubKFeQlG6q1xX0v4Sz
HIPEw+sC/II9Wz2OAWdhdDPETypZl3ifyLeE03OcByQfcGTWZQAoL45F82YDDVKdInjUVxJWMS0e
63KkyuP4HTaZ8ahSwt30R64ph9H0C+KXqsflKiPUyZOG7TvELhO8a6bG7or1gx4E9S5YE4hP2m/r
kAMWSDAb440Rv7KqILE3RhEDmVdrg4VKLb/W3Ou67LcmCJ7VrgPeyli9L/8HNwQHnLZVFoxPE+ws
472v0EaFCxnB8al9y2bYyvGRXpmA3nY14PT0gf6b2VMRxnouK+Vjabp4EybJxrd8oI1hOxJmM7va
psIBk9tAKNneLJxVXb8WzWPTvushCV8Ar7XNgmB5DYH0ZrjKjF8jBJ2zDFe5MNZ5oW/N8NYijxCP
ktaDcpMrE2u7snFWhnhpm6Ne86HMLB5WLm3vuhjJEGpYtUDwDpxsW5HgaD2W1NUCJE7jk+hQ/ebx
opB979rLCuW3TYRt4hzc+jEBvQWt29asgTQDuRuHbWWRpFp5vSQ73qC/KcEuu3HT9rzJkDg5n3gu
UI4kIiFEjZtZHzcYNTfLPRtYK8vfo5a/y/eSi7XmaUOLcK5oSsec4Kqc5dTwiGFPqBC7WqjuzWWt
2NcWsGynkQs0E6V4REmGNByP1fsPmzhA3xQU+Y9GY5utufyn9fSPvVEJwzCkLUyxGMN/NFoy+MZw
wzYiiSj9bApSlK9cCKo0letkYMn5KZbLxywjRT9f3plzahH5uSZ4mXMwwZPLeaQ5IT1P6IeB0TWb
3GEzKXc9zugO9KhsmSQjko3CDxOW2LPG61rsl4K0rZflTwwfPg83Jxxvel8esnH8egaa4kaIa3+J
AYHUnFDJLJaMLHxPeYAc8WjaXmbItcsnX0XcxO7RnwgbRAvnE8oYv2RYehLPso5VVmyG+r2ublCE
Uf0i7Yq/hMU4q1eOslaWddUgKGxJQxv/rvf7lyfPD3f3lxiIzp6ypGDyGs/rQwLyltgougKWP9Va
TIA5LkF8ZtLEs305MZdmMhG112cVVdu//pw5Mv/8OZuApI4iAACn0a/u017THAyOfM4Fh92uhI5k
tU/Qk+LAjVPuDq8mTXPhXLrtxp82VXPd+NsAeJPKvSi2eCIsc5N0XiNOGnkhNTQRpizo4VUNs0pM
BVNTIv48SeklVrQS1h6SbaV1V3/9VpbT+pcV6woDlgbO2VHOl3X4B2u8jLHWCieF2jF3tfuta9NN
J1Bm2udCr3/viN/H/03L+S8ej59796+ng98lceDTpdE9/fL51TqyLBRB3Wog0oJsfVQXIKudpwj7
/dYEf+N6xu/963sD6qIppFYSFn2lsTytP7w3BEGjZvghHQX7zRwTX+3zWIXJwhEfRjx+IPi7ZHw3
tOpZ0zYuZ8aAcUQbH4ehQ3sRbIuRTsHRMXiTsAF5OGnhydC7i2WXzxuisufkMQBaGLXyW8B0G4Zg
ROFDjDEfzSVWhPa70nA/hvd11B5m11jrDaFaoJIBfOhyFQjIrxtnuBjcam/m7/aIKWba1Q6bBR1d
t8UgWs3Btureh5A2xzwIDteljNDgGZ0YM2LlJc2JPxyvF1iut8N07jN5CCZ/P1IRmLDhth7D1SAx
6oKdtK5lf+vLzGu0l8zUD1qo7Vue+al6j+fqaKR7ttA1KwWIedxk9rXRUcj0EJbs9xGXvRwPBn44
ZHvrwddJGWDUB+82GO4NaFP/EYYaFQUZuXA6y3nClrdUDYLv0ZaHA7dNCri1bPS1Xx+7b3a8NJrr
OLQ2AEc9rbAF49kOBm2SZ3D4QTfAk48k+X/30vapqa7beRf0ZCPTfud2D885bgLqHtipuudBhF7u
CD3rE8Uglw8zudYgYf0c60NLCZPjBYFr430tB0pWPAFcruzqYob0dagg9WjTMZdh1F8cC7E811xx
5iGY530mHnQU8f7QqWsrBKMlNKl1UFZRABf8MGTxoUIlvNJyYtk4JrsRr38bHGREWGRV73UJtD8c
4qnfCBkdwsa5nEwNRxoBxw3zJwKo2leJgWchItNFIBCF2yKgWLTttU9STbE36SRHPcE9Nu2KIfXi
ot/KoOIOe4JYjTk7z9hhA44VTG9r0+Cnm1RVVuQtmBkT0qhprIuvc3nrzO66Sd6aUKGiSla+9aj7
AR71j4534VNtWkhvmmK/HNdyoG2nPCqTxNPyGr8R+YCcSGhpkn4n5vRxhpHU49ZDKLv2zXNR3lRA
yh2FkEFLjcrgPsklpeIJSeMmDoJDWwb3qW6sk2VBaPSjJs/Vba+P5xKvVa/IjQ+oDcio75v3wflm
UF3rWDQbdbad8+QQyk9Zi4AX3CDX7/OOcRP8BoeamoWPsQc73RG/cgH3wFrGFIh0kxOL0AAOe6Bs
vrk5LvtAPxgeekXEb4bXxVgEkRBIYExKEaobN5jwJxFciVdz7uEVKS8k5GxIpkSx1yRHM/g/dAnH
YWlQa4QGDYFxCN1rWy22P8ECY4xS/Yil4eu06pQOhLyyhbuvh2qfZeQJtsFXfVuzXKalqh7vs/bb
0kTYeL+WHqOuhq1tvCfMiVuuIo+JVu+JRibbLQ62MrvpmveliBrMQ27ADjBAgio8dMNNMcNp2uE2
1PptM78mEUIAjSVsaZtkYsAO88+6e2skkXIJMSjf8+apTMq9gQRU1nvEXauYMBer1Q8LAN3EVAO8
n57RW/guGhfvn+ThSr1QTzZNiGO48feVunMAYKLuMasucSbioeXVpbNowpLhSwyIm9Cy9BvslKtl
oxrLPxoLVsPSOricoi4LzbQoYB2KuUZbmcaNgmyxF84y+q75/VZ/dlMeQhjRca3XbNIEqnPPZVnR
ZL3XOfs+daY79Nt+oMhO6v3SUXV6emXb9HPVxGHErI9KrVN3U5Js10HnVgEzbjo6Fr3bCr+5SurA
g0VgEbz63WsRoR9MuHs89fVrShJBX+O/DLM9HysRa49d/IAgJcpJp4xQ9lsML+umTck1iB700N+o
RdvP8gWSxyS5RwtPSoatr2M8s8s/I/ig1preKElqWKUFritgNcT466rMr0sEjoUGpY71U2hqbQAG
EkkA2UlMmdg3+k2VHP1wX6b3bndKw2/mvLWZg+S/Ruo9imDP71sq4uWzHvLIs+7gMlad+fmPi8Wn
tnLRPGnXCXPXqpbZSSi8HWjejHayNrwKc+EwKIq8yTNhc2VPCmezqeWE5p0wB6XtquXQFR50kmA6
mZ6vO4s0QtRPYIVUGQZxqgp1jP3EULBaj3cmIljRWBd5+K3n1kYPTnfPzhoUXJlBhJ1heMzFiD5C
lTEb4CSC+8FU66w5aeybfplt/PahkPdj/KaxPXMCwKtkNKvtOYGPU5iga0VQtX3O0/tq3JLrYSWb
qIcDPyT6ERFmW1yBvPEuliJo+cjm7tHetvCwup1uTINQuajaEOngMnALKp0oGXt4c3F8/O4A2Ckk
NPDh60XfX3RE9Gk6xA1O+vqgy25rJO6DFlRXMyLyeSZvrqDq04UHAbFrccNE07RxUV/XXbhd8I4K
yDNRvIMKyFO690mA5NFF/MMzpSJta+Y8SGx/etpcuTHS1vS1pPBvw7XWhMeBfMIKak8DhHXONQcC
3rGdXltrk08EaFd/CnxPk9EaEzYLiOhgYgAKBh5FbJJ5dhoJBcnjge2W8JOZpFt9789PyrjPDXO1
vH+eA7N/sY2HCVI97SLCcnuL8LKo344mVhw06EmPvTFXWJC7tYvBykCO3MW4afFCKgyo88QQNoXs
OGm2s2veyJzAsxFchk0yi89t9kTqBmiSi3mQ5DqN06FjdTGDcCA31IYiDqkbTaxqeDGoGvh/OEf0
9G75xTWtaBWqNflVSKfSrcQ9rDFHZ/zswEBE+tzI7BBSvCQs74D9sEk+9fk5K/ZS3muCuFGm05na
/UCkiWF8SgMONkKZM2tbtNZYPtAeqc9loRjsTbr/OQ73yHDXGSqPiTkmduMJQqQK63PGmbTckpJ9
rh4Vgx+5WHy+e8uSK163UIFO2Mm66DWHVDDRg9bhsNYnBKj6az4pHPGsiTrduItYAQ9qDNRgwnXW
crmYeSNmf1sjk4kZJoV6H0yYQXc+F4wuYfBDwkvoVQyCKMLw6+tT4BqNexTj/zN52tCKOWD5wcRo
IQFlUbLsQoa5EObV8gAmMTmZibkfei40STcxA2IwBu41dodwIGSmep06ovmoHpdNQgOPT/VzhfhD
jeaqXrZ3t9uZtISjPd7g5KWGpTRrUJkg2WpbcyVyomBzDYkTj5mgCDMJU66DW7NJd5aVv04zG71P
adzuVAXSPVw0oFIR4EGcTTvHJPq35LCYjLNbX6XoYJZuX5LeSo0y+oQFNsk2BVebpcZUI0bezZS+
KjxliVx3Wb3V+wto0Mee+JIo3s3JdOrgFedIvEaDz64+bOOJCPvF5ayYMUI91sy3Fl4Wh+OsD0Cc
wPci87HJ4t1S9C6wYSNh/Knz2uImKPkKU/eG0sd8D5FB4Zk0HMV4mBfYJ09IJ+E0lwikU23eDpI6
I8J1pL/Vike+oxwX5T6kqOTIBvWPNixlayaDOhP2Xi2WygWDHFtyZGqIIRAQqrRI6l7OoDRiLyqC
K5MYTRN8S3WSrOlpeCefyCQ4IeUzCL83o8CH5nNSMuEO3Afr9dnqH+e5vnQzItg5lEO8Pt9n+72B
VBGghEuRlWpMO5mZUtWkV9pQXw4S53WLejyIHyXBBl2obbI8uv3qW/+HWPg7YsGmy/3viYXL6OP7
R52+5d8/fqIXlu/6B8VqGLYriRpUtm5ApPPK7xSr/E1CExAXCBygLwws+Msf2YVK/qaWV/hGUy3R
hRCjf1CsSvxmK6K4XPgI2Il/M7tQ/YJHCAHtYTk2RK4l+HFiwRB+6Nl1Z27GKandVUfTvtOxxbOd
i1utS+Jt5aYXuU5Cfj6ZDq03+7tVxO22sObwMIiYMR3ZR58hdAx6UugaB1tiFVE6WwLfBCJHL0DA
vCOehQkBNqrOqt7FPIVXacmI1Bh6b6gr12vMVlHWpdd6ZSCc8i+SRfuA+YGmEu/4LsZTAvhJBGis
fVhaE12bQh8vgrTY+QVtXOJH0zEenfZcy4pY71qc5tQvPKz3uLxbo763gOY1y60Bg1L7OMbskUOk
OLCB+NxSoFBRDC1N2fJ+WAv/AoDR/8XdJRMSj5jtwJhD5fx8d4U5OWh1iUydgvI6zfAJ5AUVxlhU
+m3ZcS65DNypqm3raPPabONnQ3XdZsL2zqTqot43sXxzdYbMFsPjaOfj31yfxQr7EY1aPn3lOMJA
zwXFLsQviM1kVqThDROcurs0y+ExVMGVX2N16Mbg2AbIch030vYq5shoqUtXSVKa3mwFd51DeD6g
3KYJev8IHlic1LMW1Tco7Ixz6qA0CjpxTtzqeYrQpbf28nlHneuVZfJqlWzGfmJdfa2ArJ/PczXn
u65F/jwb5YsIxWFE3LWdQMGPc3cdBERMl+m8JzBp3ml2NZ36WkcZiD68yYz+EsEqZzs67KC30jtF
egCIbbQq1dTekKFG3nUZfZp9q10Wqh7WYYwS2cb/kQ3Mh4aTUIHb73V0qsyqhQ6fFo2NQmpw/Fog
eTb3f4PO2b+IG5abT2YoLCIpb4gczOXD+eHRywNb9DaqLYhqIvWUf1cmTnqwAv26mLLx1C+6WdlY
7l4XVL5+qO2CarrPYvtRKtBDt6RlaWISXHorjjxl1ggRstE+4FF4cu3ZAiCJsLPOh7CYR+x6LlJL
6QT9DmRDbmVDGk+t1cRMJXRJmk4479x+D2zS/IpuJvLEGQCQoggbh514GQfVl/1SKOdggT4f3Chn
KKjpTgffh4iYlkSQKSVmKzIzuv2h63moqwJzpVEhLeg+wjGKLwrDjC5wd7+YSAvhRtr3wM0br/Tn
4IJYtuDCQpNIczhGHn6Age/GY1DOwcHtDGNfIz7fNVmmb1MyIkNrdmEQR7Ia1FKB6AFTwHIR/c0H
9fVB/IDZCn2Bay0JM2xCBKNr+fmDKq0A37kidCas0uikagcyj5TO0l68M43rHvLWvUdjnZ3ahDGl
9YRHMLHdCy23k0NXEnJuVIRh+RE5F6ZAsVEiOicBzg3780Rnyfv22Jl6PIwdbni/xCLTJ84plcHr
l7MtZteDspD6hSRDdm1gFlx/2eRa6spjWTHZc3EBYVtxWzvdEajJjKC5Yx7hsr+2Y7V3uV+r0DmP
XQvSNHS7v97ouB9/2kkshEK6hY7I4KBTnHI/LuZBmn2qtzmJfdh1CVxlOFJTxDvVxiQSSsRqrrw2
+/7JDYpLMSGTloiuGZ7pXEDh4FTLmJzXNTWCxmHC5dR+MzC+lUQ3XPrjyIBso6+3xUw3pcWk2Aaa
bAmVXEILGyY+zWmTHUo28HXtYhXopcHcXr2ovMYV2jMa3hOCHXkC0a6R9vvlwYmIOooSenU/0e4d
jFr8R3O0hhrtUEWuieamwBaoEmOMEms558kOrb+xTZKR7qm4j4SxN3VbHkJ/25QByelUrKCVQDcT
hxfzEIHJmZBaJJeFnTwn7thtCPCp96SO7FvT+dRKYAbs4PpBjyA3feSq1OP6+yRqBxKt/1Yo6JXa
nwEcnIKRiv5lQ07jpiyJClUdWYo1dgsVN4BcU4DMxHDOOM1PGUz0kMLlda7DKmwUbX8x0sj0HZnw
inYmHCZ3GwXQ9pmVMoimaRkwpjUa8awLrtTR2dppO17PyQX7AJE/dbB3tN68nVt5WxTyW4CDEEPZ
uAss7ck2LXvHbwhhARHKJk0I7ihM4uTjPD70AkVVOCYvUSPDkyqJSG5MJhtqEfoDwgboA/mdOUaR
o/KNF5SbPoTY+FHVjbuxtZS9zd9aKqbVWS7TrTTnnGQvs+EPHnlZH9gx+31X216HlP1oVKi/bHTu
q15/1m2AzNqA5GbK3SBVtWrVIC7QUttHiaN11rptOg53VqNdhZLU+97J7wIr2KWem+fdC+7+kvS3
r8wZscKjeRpKZjSSg1p6GdJ3xPFM2nBbgnPMNkCcpt0XrZLoPa10l/aW3OBfEpcTW/w68MVhsPVj
pSuCEKsE7XwaRhsUHwWgmv897dJzv/jXyfjcI+Q8W21brcsweSZ079LsmWEfubRpaCbJoaIuNO46
RcZK49pw+E7+Fk/y2klhtUiDInNQw2JsGd0p9/eG2dhXZX+vdyFDBUL/ebb6d9M3ol0rV2PeW96I
MXGDAhuHo7VdvHSVzfRiybzbjqQKUgGSk+8W4X7yCRd1SY0LCC7ptEkcSgwlp+gzK3QmZ7kurKba
mSme6zFP3zvTfUomODiXDF+FonZ6iyPsUr7r3GtNfZlKTA5/vQv9IlZFREslg1KGABFCzsiqXTap
H09Up5e2XYDl+yHbicubkWVLCMwiLw7bAAyk5lTqYmPcu8gmQpOJHFkBtcFaBdo5x2P3rTXU2xwV
l4YGfBGZStvYmfE3Adn6z5HJv1+oqbBMcoZbOh6Zny90lIS54UoN1+LGR+e+TYxcu9cNts+0mMFK
wYHOpssoiyUCeMiGYos76a9v1tJd/FT76YiXHNvmxFmCig3jl5BioVtYmzsQ2rCuDu2Y9KfSN73C
nZpTpqvw0i5u/CR5IP8w906/Vw8VT89Gobi5yp1gYulqamvhmkewaKJ7jnOSxWoTvnE5diYrn2Ff
gqvcR78SZANpXknhegVJoitymbVjvvzr6784dxtP+ckFjh1xnJZ/QUsRyTvOtBQ9SnPRSwimGBdF
NGtHIwSVMu3mSlJRrgynarcMLUxMODmrtK9SbuBRNdFWQ91K40zY8hD0VxaslZIdto+2XHeT5nh/
fUvJQfvTTdWp9in3LYVsC9H0L8dgPdhIyrWamzGTcdT2zEKos908EDBiF/mtzHNMvXQjrdR2bdcD
FVgZxk49eaq6mCDG0GZCXnZhD8d5Bs2pMs5GbUSciD8f9UF4M/rpfoz7RxuWfG2X4Vs1gsDNzj1S
LFuP3AczVEw+zCZg8dQhJsy+xfGerxPceatmIGKC8QVpQi6eVtqHOhmuEkykeEjVG/HLFF09YOr/
Ze/MtutE2i37QocaQAABt9p9q76xbxi2bNND0Ac8fU22Tp2TmXXq/1+gbjRSTsuS9gYiYn1rzdUl
9qeSVr+qJQejagBpMQYJDJUIlB6b57BFde+84FgRiKbEJdWDuItw0XhtPaNneNS4tqRQTWA+QJrX
RENRadL4zYm8ew0DkYnphwDFBl5iYxvVlmTrD5WVzklCrPfDhHGspwnzG81nPPQYwbKabt/GWuG2
owzS1hzlAlRd3oGNt0AcoVNbbGntZ8cWuylyYbiOtGqA40AwIvgwKDEQ+9010jROftD+aT0Uu7RH
8vHa9gxB3L1rXXADKONQ3/KRt8clX9Q6LT3l9RDvejP+0GPAEYLqTqWB5fo9jbEmwz1utBz3KWc7
hhKtLQDlBO3MuXToN00JaAclpyighlQUy8VA2feZOzebPvvoZv9XbrWfjuvWuI+lc6w64Hrhm5eS
zVDOYK+j8AEs9wqusrdr8mDY9dZMfqr6xg8pga3Zxj0wKfKMXunSj81eIs6gOM0Bb1+YaKo2axY3
KbOjdylakJ2ogGTQXGI7rXw0POT0OBGPedBbKNppQLLNONhZ6z0kb8YkvvdQDfaGoy+x0N9Ht2WG
3kE9SKwn3oaf7I1JfwYBuBsnfaBzgFKkHKawLqmvjJa56QAtygsd+y4oGE86fv6zMstwqzSv41yE
I0Ju8AOs5w7swy7ygjuW/vZQzrwhFbTnC5D0S26YJHILvHfwS05JYZFELqL7mdIo2eYtx+cqP+vZ
ezZ99VLlTvPeN/N7FipYGXhkfAhvLzVIkSoHqZYUmNTAaxKXtGc4M4V/MfoAMk3Tuht2HOTUKZvq
n4o097YZ1v5VoAtvJc51rMNLkV9rYzMG7u8hkEyZ/STYOIP/vUN/uJsVM3bKrmdRTEs4mFNR3rXr
SL0tHtM7CJHvXafFxgWwsSq5PVZzY8g1Fy92ArpA3am9REa85ZyBZ693+MdGiyaZEQat7T2o2fSf
nBCjOvb7zVga/lPk29eZo9zaTn6JOsxPZVvWm8hmDs3up8H3BiHXJF3pDesyynci8unAHWqKzpLx
7ALf8Syg0sKyHuzUa8a7IMtRgIba3JKQHFYqkffjWDHmcNKXUgnKD0p8fSbiScZduPIw798pCrxT
i+hZyoisCHOC9uTMDNSCgLkLl2KnHr1cbvLMVYe6reNtYA8vivU/L+SHnsYXaCXBqfVtXIM259La
Ps61UW9dgxGM4yfHeWyf45RtXq5OxjirrQjGn6UCoNc7PCYb8GKzD9mTzdkdaZzHuPgeT3rXN3gf
mhk3aRrJO1vn3lqVDulSSiPTqP1R53m0U5y1i2j8sIypPvuNyrBoV2tdW3dmBlaKmgdoAixBKzcn
stOMDAyyFvd4X9UVAEKlT+AeqFwrbcrmpIsCnpGRioBmUFFA4aI2vNXI6SfG5SVMG1ThuCXyGl76
zr2EU9SxsUQ+RumLYA8SAQy9hL4AR8g7KZEmmrTcO1e9ZeGCiYGobIt8Zdh1up+gBy7pf33XDtus
gCvJgT7hDOjfG3JAeubAvg18EgvGEOGw5bpHp3zkkcTMWM8/SH+cWCj4MgAo2MxKCnPYPmPIyEJM
BkB8zQhzcB7NxyHwVjrhzFAaQbs2q4xKnoZtsed07PmDk2+qixv037U/8tvSzODNuiAxHbxZMO6g
eDTnF44c05WVCurS/cAaxHQKKEtS4RdNdPQ4dyOvsWa3Lt2IkLxx8WblbjPbPLuoQhGv38aqGmSN
1GeD7RtH3bovRZJ+RjnuAN+FO9pEBlTPhP01ALODr6tN15JWD3K8B4Uy42MyZ3+8Uc6X2sCgEw1V
saNlL6ijJ7h4017UBtteZjqcF22MHUNzV3QFXawtpBVGzgd/KHaQhE9Ra36w2GMMTJ2VYelnq/ae
B4vkrzkrDgdGtHNdhiUtXgOC2DHb3bjjiKqeM3tw2BSzrqZeVOwzr3ozsaKECpXAendnsJw5thW7
GX50wxGmeNAg/JRseJIaTymi19WMMpoEyKHanH6SER0U+wzjuo4ZiFDmp1ECDip678USJpqY7ftX
g6I04OvrKneBH2SIZmPJvHBO6m8W4fVdMNqPQgev4wb4713B8/AQx9MZPymEloZJ1RiRqBibCuqr
tlNKoWQqT2EJaLNxZnmYh/woY+MeYH2LIDGTDG1A9tQuVTa+nMDs0tUtDfUoY/3LwmeL3SM8xHrQ
GA5oOEjjadO34GTLWH0vsJetPNE+jEae7nrf/tagE0RZfg0VwXdvQp/Logm68ox1SDT+ZcA4tO8q
3CFYsj6CTz34v3kAECwZpt/S/2PPtr/vA4TeLsBNBZ52OyewGWzCqqt4Dk52WHzKnEU4T8CTpDYB
7rHZ6aFpNuDZqONsvJ/hUmjABeCvOxqH7sIZtlDawO6MwuxHkfSfA4nhi78YkueGoG6Vb0w44Xeq
AA/XcqqjMAectbvj5Pu7CgdzY3gdM72Y8GXgguVMk4iLYAJUMlanoIBLoSx/PA4hPYhW09zHlXuS
sCAmtkucIC3j0W+mc03ScTAwh6EIzQTU0zcMprrPxcVseNaJhhYbz4AjMtfWqUKRPnkpyaBYn3FY
bZuy6/ai1RUttK3Dy4KFXS/m0nhK5q2qElR5HtBlh2S6kHYrCaSzREU3LVedC6dMuAdK8ua+WAo/
4CEYbTkA2Z4w9w8ToOrpucZ2tpzGDjOb820PbZclmchBbOuL1RaXlBPuYyzq995Iod61JA+gRM3F
T8zWexsYySZpiekMFuHusnroBTxgnaqKO/HoWwAHAy+nqbc230BksTMN6BhatfQjYO8Cg12A2o5J
sZHo9bYJhA0Ay8wW4HWwYc1n2qvtaV0VUHY5yL8JtI87WXpkhaeKZG7aHB1wNq42+Yr5nYqTOwXI
mBvNJ0Ebo7FUePcKTS41nhFxcv8+GMV86mvuHItZXNW2VAs30UM8juo4JN4+zSd3bdcAmQ0/eHOb
eG8lc3jmcZOddE0RzvKZKf3wrA3SwpnO2V/paji1jk7WJVUZq60ZNj52ScrcPcbVkavHJ5aSn5bH
rLeK5oBNvkr2lRIT+lTzXY8yPVX9MB/Gtp2OgtEIm3d1TtuW18SIzKNbYFSurXBN4MV6CURr7JnT
zsjA68yMArxpaYTMIp1LojdKSmPnu8FH3OXuJau32qWFJp3ybWfo71RnDC9eFD1m+jGS4tlqjQNq
CtBsA1ZXTHj5wZHZVrDdyHowQbAK9M7ufCbUjvPNy6aDdITaJkmLu81yXsys/GXCmubhl/8QHszU
aBmpIMgmKUtKteTepNBPmLyT7ZBV7mM5BSuXpiCgvGG5Y9jAwUbXxsp03e4wbvgC+9ni4JXEKLS6
vNZwKlYWM5JDkCk6MfEpDYAKV72LkpW0Q3oITYihqT229zDMuGMC77dDSadveJcIZhF7O91eCqbZ
c+e+gyy3j4npPyp4DA++7MOVnavj7UdwJ/etK2Pv4KDBMJPx1+ASHWuM77OSS0YDIjl1k7PvAnTw
ntaMldW/kYhmElIlp3Fyttqy/hhB9RqULkFaQuZEI9LoTMiCBDrGi5+FjLNz1hYNdDjH27p4Q7XV
tBfW5WiTugIrYKe9eyNGIZ2SZbLTPjnKs6/lCKbHGYq9Hc/D/usfDGYN56SVPSMhNIISiE/f18Ee
Dak5eYOJN0nUj51vN4fKa14yIGt3RVTLU1Ty3JS86rvb3GDqLyrP82uKcwguJHXVEEnxNRniMKXV
+0JbXOG4/kzM+Ieb/67b6XsZttByAlrGmzA6hmVARyqWFAjCfI0V3bdcaGfKXT2sf76Ju8oAWrB8
yGzCiJOZ1NsbQw16y2uuPLmOFysSpJELFSTGpeB0DdnNzLZ0Q03XOF90thahUGtgGC4Wqqe4V+/h
VJQnSzPb5Nc2drkx/XSrsTy2bmo9mLGxYT0SoH5qDoqB1z+EHV6oLgypji6d5tqbA+WqMREJgGIe
W09Yc4hxTMcE/H+Kv+K1o7sD27j6xcbGz1b83gk4cps5724D4E7DLawM3BAOwZNNEnN0s4zCgrXG
7jLCtOQXTMxs76nM4peMDodNmbBINS5iNkklFw6OGCeEzNlodzwp/5gzCFds1eveBksxSnag2K9b
m1W+xRdszAnNMFl17jKvf2miYT17bUJ7mKIwFc0qqpbIfgIuOEyh3zcLAl10SmzKyMh2oBaAHIec
PmcBZThLMaRmSdtf7bx5C8SYP+SwC9/0vJ8HUbwvv0RpG/qBnoV1NzTyZR5mmEdKP9WL+J271BQJ
d2ZZli6t255vn5u4O9cD4gncBFCsDF7uijTuN23EQysyi9+meBtjiZF2xVsAY2uug81NQLbbDu2b
SD7uXEutx5hP565Y67m7pk4KyjiJ0ag7vN/CkDCGppLzC1VkVOyBlLEIlMhhlgRlwj0ULXogHFch
hsqN9JW/TnqPVkx73Yz9E/cZvuoqNiCHLVSxrOPwP5bWpUURXGdzzY0vLg2WmWM1c8Eo0zs31YiB
bSgvHGdV4vBYhSm9UV2pX+BG/G5IXJ+dvJUro/C5gQRdK6oMRlg19UW6ZKVKx2xhHdOek7JD6YLJ
vKQ+Zs0g8vG8ybq/xIHNebrHntR3HbvE0XivnSA9AONgOIdqOnUk+ITj5PfhDSbjhjAmhHMsKoSh
wYFv1VYTrBxkdUFvdJ8sbI8/Iz1rK6/r/TXupz/Arbz9ENpXKw94hEchLb6yIzZb1hzSmoHsduEo
WkBG7GtTiu1HiVfRdWcx1fW2nvn3qzwwPwLOB6lrAZ0ZkuoJcggrs7CR0Wyr2FLrsnecJNyppoie
p5SHX+5Sbwxl9kdXWpwBI65qzyyuIkYLyrq4fGMU1q/D1P8AuMN2PK77A7GJYJentQlezWmIc6db
1c36PW9wunWjh/GHCOG+xKj6EAwtR6SBDGVUTd9b5V8S2gJfBNBF7fbOpq5T/6BCuz23mL9YisCS
2caLWUO6x/X7zZwcsUma7GiWjJcGZXLyjsZHPBNvjGfIJPLy8jCXP41kpEKkSnahQtcrJJsP1XTJ
Lhi6b1EUjisluMNp1+NfkTVrYTC224GHPD62iln2VL5KJ+0Opsm3kBGjJtNuKO9tQX4SSD7N5qui
lzByR3IClfVeROZTxi8QxJZAFIzoqXflIUkrY6U1WDgp84pog7OFQ6UOMBVxIxTVZs4YizVMQROU
sQ048nhZj2Hv7Eode3ic6qPZ9cfbFd8FQDdiigpXFNYsivfw7oTlcM5q6PX4PJBMDZ8GFcn4sClk
um00Olcy9XfhRL7KH0Z30yEBdO6Q7Eb8INvRrKAaV+Dw8wouXJfX92Ptj6faqT9JXLVxFhygLIGB
kg1kveUm1JNH7r+Bw2XM/Fh63i61hkRN5Me4/B5Q08zDfDTn5qn1+JxH2/BgyeonhYKvkWKiN9Lz
tPwL59jKiR0w3E11Pe6JFpBAYArDiXE2Q/8MsxikhoOAJEzS89XnIDlF9WUSn6z8bsxGwgGLbuOn
8LIKA/s99UYDDaiAVGc6Avru0a5GHt8TL5vhlj63TEdAhtmQB0lJMUY5+3mWbVwR9deIJoevWZr2
mUFGOIZRv6qT0DRaxyWR2LDQNM+Qji9Uq/ZOiyqLRJ3vimJ5xWj0sAV2gnBo+KshVBI0H2frG9He
QihCeCRxOnl/yip2Di7EEhKlcXN2JO+OKj9UT+1mG8SPQ+XE28lrDwZIq0O0sM76Hq2ECgBy9+7F
sAjOWsL6hhIXsrRj6MBfDQOpwul3GUdyokzZsMnXxFOWq2+WH6Unmnt6NOqNKF9LYNQLfvbqTdxB
XdWC6TTC07gXFt7j0eWkNC3DwXH8biwXemOU16Qom+0sPPhAMniIBEEkLZgmJm6gn9hbUhuM0/Fc
RBdW5KXVxGbIUdr6QCnfJZ3B/6VQ0PdmPThbiv/YVzmPBqA6RtnNnu7XBAM7rnXXn+adYzKR61E+
muApNfkBEgFDwausYwYUlmEAKYLBTtKj3yeXbiT7IGPxC4lB0tnWQY7mHDwnYM+yHLpuyCJROogL
wrggPFXcq27FptX4Xi8DW+2Ub0kcwqSvsRQrHWbbXuX0WmYupdNtWW7hCn7MnRkc+7EJuLwwuYYB
J6S4mH71FUasAh965tjzmgM8abeQh0e4MBDB/H46HThaoS6dr4iWD8ZnB0/OG7vXqYq8J88MX7Eo
1dcgNQ1AeB2VnCmhWtVgnLFrd0slaL2a8hTRxU3Lx67GWpaCg2sbHrhG6G2hEtt4UeLXFs4NEhZz
/36yPpwMgqFfZ4cwE/5JEQkjUFG/st3wIogLFVLMxtXfRDtVl4Hv0xI66jOz2lWm/1Ao9ljjSCqB
IgoCJUaWXW4fItMs1miL4BKHlAsn9U6Mvz9aBnGXhoLXBBxVdm8Fc79tbHxD4xR+WCOtrJ7vk/hN
3c8Z+eKuAvTW9TabCEZ2dxOT9n1gwO2pB/aHDPLZzPg2h0z7uwMUberb+WLE4jkJPRsaLs9h+spb
Oe5KzqvzyhWi3QQGIOWZn3iUXCvcGFhvbDqVTC0vrJDPGc8JrpneP1ijmK6uWf9w2nTCLW+BFI+t
UwGLHHBnuw9NjqOusru7boqLUzhIvXMh7sjI4zvMBKDzuIMeNpskX6lqdcNm/ggz+7EJ5UWVRXMy
O697kGHzG75j/K0xcQ8I0QR7nEGfbiSmJY700zZpK8cMsInnLrhmeABy4SNTQV8y8jfOpD6ZeCzV
vQSOVZQgioJTknlU3I3gxbSHC6JOg3ZLi42/RuluP4Tg2e4I471w5xdogEBMXD2dqXmNdiXfDRed
9fI8qkitQ90eREOVBo7scl3Oy4Y4GY4N6umlIMnc9/m+qAY6PAey1zr8EzZp8Trb8y/6J0BXWcgU
gMAoHvNpDRqjOwg3eysbuC7B9uAPwa0pNtMYD8eyrAcwTJPmPQ0EUYBfEzUSJ5ed0LpTOr1Ejq32
I/y/eu7YITrUgZFhfydIJreFow/5nJKpSgqqWozwecKKeBEWonqlG/fZcQ2Qm7gS13XN4yrznuc4
+egiQZLMpzks4XVfn3jJyjXnkX4L/4Aao0M2xdnez1gDG/AJDci1o47b16YMh11c+TOUhWfgOOad
5ze0mU6wI8cKEiXOtm1pM7RdxmWbOoHKoDBPPtSdP3HW1O+9a9/nw/QWtXpj+Wx94+6tt5NrN7vI
g1DK5Zg9JYkx3zUOSaIZOe7O36fSIRcZQNIexh/lQpCtLdYRb8SW2ZVPCiVrPYxBzkgxKMCEBsjw
dDJ1icWUreXQ5gjkGAlrs/LrT4S/lVW696FiNyPlaQrdnyUXBy2R3VvK5o4SPFZfUfBTkuARIngu
RPjcdKB1kayEJurg90Jf6r58p0X4Xs+O3mEvpawvDkhX9UAX7SSc7urKBPOTNM+26K89nkN32eW2
l77q1QrmF4i5RAKNMLJo4/B0xDeEKyjt6z95PeTbItZ0Xob9odfxUt4cXqOmM2BYkJsfo+xINuhT
FSNXTofA2MbRdUiQe2LTemii9ns1IhQq72Rm8keXuB9lfKjHzN/FGv9XVw8TzYnmNWt6Bhe2nA/t
9Bl5TBtop3t1Bg5UdUkTBgn9Q+4PV7BRxPJDf0sVCB6ZOF7NxAk6ezmeDG8Nr0nvLqhvHCeNls8F
ZaBeSzdlC6FzbY7Jp9FFzxJxCAu7X267ZGabPT9UpsNwtqeFV9B6epcjG+mWvKFrsi6jIMfbtq2g
gAMxu4tGnotVWMpH9NtV44sHo2YtYDdJ0B3pvJ1B4quoAp6zpHiZcoDjQYnhFwwJZfWG/wIWoV7C
MFV0irF0/Qf/UY2cYsh2FOU3TIIPThuXsJUYYVYY+119GLh1g/baFsmlfdr5YsTIMz2UpT7GURze
5Ud9zo2IoCNH6nmYfthkcEBFvjl5vFZ+T9zFho/7x4nbXWakL2LOXugOGFf/YToopHXhcbSOJIM8
NGOlvGeaLI5jnr6kDArt3L32Ieynm4Xg/9vs/63NHq/Ov7DZV834G/Dq3z32fMmXx15Y/8v0fOH5
ARMWgHUefpovj70DjwyKGV5bYeOiNxcj/X967KUF3Qc6Y4D/GXsKbtz/9tjL/xVgicccIwmziyWl
/3/4bf/p+gb99v+M4bt/d/tgibRdquTw8WPoCgTf9O9unzDioqd6b9jAIkzvzJ4htyD58xnRN0uF
UP3NsGIaWE3TODrUMmyDFEcuJRU0hGlOQ5as8/uE6e09NZK0amTcl+Fip7n9j9ufAZXpN2rR0mpj
dtaldKKLrzRn2rI5FeJPZjQzdMM4u8RuPK1TnVhrmg+GTWQxsW5Kf7yEnWtv2sHBdTgmAwGV2aZv
Kwg4iOEf3BbuxF1T4EFcjUIhHLToTAjHJcMK/AQgivDhWdWKfm5kWZ7xD7Wqis0UaPXtL+/8/2Sq
/0e9Oq+nidPUNF04k7yx8p9cA9kLUYQVVbBFMHz35rwRa3uHSQJNnnBBg+r2qJl9388oFhLdhTkq
UGs/TtozlZblQXvzvbkoa95EHsyv6/5kDZ799emMkLsp1VQc1Tg1jy2xni2HfNKJjvsgakcz2Smv
bJkjwaQ2ZDfusZOoqg87a6HQMmvuk8TieDh0nBO7+cFvoZ+MJVLD7auhEAdIlTlhnR57o1OS/gpb
/i5y9ynrzJQZIxb7pCC24FO+yxDZ3He396WgMHBjWmn76IfWMU2gpEYJqY0bItNku2UHFFL3tYif
E+o4Vm6WhWvLCQG3pnPx2Ri0Sg6qf8/FD6DfxcXH7HKuTA21Jv2ZTHF1JeBMbnJJ4btLE0AfzE+a
0ndq0JzzqFyT/m3jTHHJ9ubXvn0w+uhIay6XDbbd0utfxwDgMbkSYrd0zm49p5IXlCh5wYvhnJgK
364JHror9h7ltaFAbxPFCtNgCttqeR8ciYvdt8phxcbkHlGMQFSIV9es5j/lbCz50Crk0uZ9TnuC
x0PDPFQ18XNUlxdQ0ZJekr4kulLNu7x/Anso97OiMqJpDdK/acBJwLaNh7qKzW061va5pwni0EcL
CovF8N/4xy1L/M1qt1ywkuvV9DwLiAlQ938YyE0qdPUwxTDgjNK99JRfr8Iubk8pzND33A+OMf4Y
y3fUt683OvZycxvas74wxKjXTuZYp9uHuY3tk5XZ9qYxp2kfTM0b7le6ixiDn3FCOK+EOafut06W
JOmAF4QU4gLeQ669hNQyo8nkRCWxhMlTMBgoepqgRkfyIDyhbvq7Fuvt/fCpgOqeB8MTBxk3jxYj
0gf04ZqIdEQbSjPUh9unFcOyQxQT0o8oiGKI1oSHeR5ROpMIK9HtAgnNCV3dK+pvspgROnI8rpiT
m70KG1B6A9ge8gDMVarBWltiJsCLRQl+4+hvbvo3FZKxr6qND9uePOcCAr6991XQ2XsXjwdDjyom
Dq9ESoc41mXEUkLFDlj15YMx14vBNTd32hJwcnX0prHd7IiyyF1Fr85b5VnXaKBspwNQzsWVrSvQ
qgNiC3VBWMhUX9IoO+FJjiYc6EHqXmN+qkj0gqKpKCOiG9xHGYZD5tP64espimwbnaxmCrHmxau6
SJ+438hHqQRMrFVf+6YK9lAqNsOk3UPomM//+jn5j9iCFwQkAmyXE4UnLRTRZVH8qxvWtS2Kygdz
5nDZm2tZdvJ4++D+13/dPiXW3IE9x5u2DbXzEA7IJ7cnlR0J1BCLYzmXL7+Fmb94yssBo5EPnluv
OkAazk+RxihNr8t9a4GLu93TXzf2fElGzqJfD4eYYMbTUORLpwQPiK8/rGyh9kPNK69bR26bCTai
s6iJIRP+1nJey+hYiODdjk37NabI+jrX8l2EebH+16+V9Q/rMC+WwJBPOi+A6EcB1j/zC7WjAlDK
KZZf/Ehslp3mbNlyPLUdNXapehtQLH5xRj1KinvWWUA+FnOWyfByqQzylqclLw6jigWaX4jxsfGU
ytZpcJGDsxAjk+9iqmKETCrizynTYq8PnxS3376gQre789p0F7Y23XBWxRA8dwCbRnG29cuh3euK
zjm/TSASTRYi3uyFJkkDwtRm7sKtIo/ycPsw8mDfhBEEjC4FarysYKIxAkr0an+Xi/kFWyXy/vJ6
tqN+4YzDwigaNvzmODLJyxYeEk+A2x1pItyjFmBglZmTHqTX4xsC8Uuoa6x2gUjCY+KEL183vJEN
LzwX6A6CGbIfO9neEwkpV18bh3Kk7zRbfkzdpZA2hknskuVTR0fuuZITFT6N1/2C+Eyco0EMvK0E
+fJpZol7aZTeIc49Tro2c6JJaoDCUXdwsUN8LTYVtGmvNI1b3+x0VFn+4EeOSTYHQxl+3fZpEIhn
OqzVN0v2pKLKnhg73vUHZWGhiQf3Es/lG6Jr89jDs9sC1FPftCN5mlneIA6DUx2DkAgZzL7S3Flh
/DORNDbPU3eMlma6VLz/68vS+Tv3iquSK9JlFOXDcEIuXnavf72Fl4Jlpx4LGmiy2bhEca4f6yh6
dRUkcd/FQzxv4zRGDlY4iE0n2Pf4XB+9Mn/6uvzs4sToZNug5D0rw07YC6Ks1nbz7bYi39bmYKD6
KxANVTRB85gnzgvbwX4fZeVuMHrKZtIuOYo62wizyfZfb9VoVIzmmP0/22SjMFNlzzhL9AMPuqHq
cDlC8pCdmt+DJrzUefx8W551iH0IJ65LsF1RlGE4Rf9v1lpneaj9d1Zr2Wt74IdxX5sO6Vr79v//
EgHIc/o009AH23K77RqfSXPH1QtcYAlq+d5PViH35KM0wowFm9iMNE5RPrbK0xnTU4mF13SdkbU1
Ydwupt+uYh2Sic9GxIWs4IM/CrKUAa5mqMYv4j2PkyaQ5qXdizdSwCsljCaspHIcTjIpYBuxjFp5
5Gy9tGS0QjPocMboPZzrmtvYsRIyXNSbwpfSPoUa8+Kl14po4lTsSp6U59x25b+x/1vu//BKCZh5
nnQth1ViQT//9dryXKvyDMckE9+r2QK5y7ctevDIfkIbgefc3z6YuKLuiSMjhjZyn5jf4sGqYhql
pLc3wwTcZUX8vJ0oufLpdk4Dxkq2SWSqjMtvHN8x5DgyPrSe3ABr7x9jq3sm9Jj8zEqwKD3e4tta
ky5GhaRUbKqRTJ5Kh/ZXd5j3t+1I0xfhyTOqR7y+cI6EbB/tPEAuQWVcRyZ1d3VqxSQ25sfRa+W6
oLd+bUkcmE6G8uNN5lNVAIbsS7w8Qzo9oNuRVChGByM6H4AxOUcjtr+HLhVzRas0LEsTr6PuxE4g
1d6SiMEs8NRPI60jRvBJanS82mOjHhqVwm33fn0taYnGUiyG/qmhXLziaLGN8OEfF2wUDmQcJflB
+zQ7APC31rMy5vbKHi9b3bYr2iExG2XmiVpCeHZT2RzIB3IRBIF+GOPwGoKNXzENaJ9uH7KCF/q2
965kJwn3RdXl69pM2hGrcabW5NF7hsEye/XZY/ohp6HQSIKLXfJsYNyV4YYHZRRIl5YVgT/362na
MFr6egkjfC9JRyumxZCW8WjMOMuwUcF5lDwTzcj2XoP5TsXkfkpR2uvYZ2w124ZLN2YI76aXxb5Q
IduoIPP7dUIqdW2MO0znWEaXw0G7HA7KlniIsvCgBAFgoN6et8PyPMK7z84yfeIgSrfW6NBfG9rd
zog6a1uO2cVwpP+BJWLr40PABOqgdAWReL19yqr+618/kb2/M/Vuz5clz73s6EmCyn/uEyaMbcM0
BDxfzJ56DNl3Z0+WLBOeub1t0SH7lJshLkBwLNv2WCpzpUlOrCvlA0UTyvPO7TR69COwLwYcRuIz
6o1r2ZBfxi2V3vvMX5G4uh3eguqBgzaFdLRDrqqpNPcanuwzanF8NQtaenoYWKpIDqIoCTdRKtoN
eBQwkL0GWeNdMorlXtqGx+zXzk3jGLotnqKr9R63NqjS4uvyHnikrw2scJtIOu1DoGjtQrF+HaV3
qt2pPw0BFh+zKd6oI6fjDk03GkzxyimFAaphEcxj3PduHZPBkq82i3wXEtLGPOqt2tlU32oDZ1Bn
qBjE7/zQ2SL8N4+0/0tnCYjYOzZJD89HB2Lr+/cnWlYbMG6cltfbUTURhFhfEDXokTQPkYzVPRaN
ctuWQt2PLgppmjavY2rieEuLMV7hCuHYA2MSH6wirElKAWeKCwAd7hrnmeE4LhekcjEQYohIt8Hg
0zGLhLQ3DW/8SKS5d0tYIikx0F2bu5weZOLAhuODpTi2RgPpMwYQ9Wnhdd42OLNG6ywt57lRgf6o
Qu84sR1eWL7/dRbsGMlPoHZWkSnCNU9s6l/GZyr9+Gvm0OAeGP1/80r+g7fJvoNNeIDJw5VoZ56Q
y9rxl1W0Z3qhYMPxI6fCOQOlboBt/jETuqeUkj7TrzQ6VWxzmWLhFQ+YPtwDM+bZMmXGLhrQyntf
Tx9ezPkGrxrm2+VTm01+zFu3IYcankBkXmIn2VpZXdGgxaS2IfbgRybLsxrdU1TF1QuEu2Trivw8
l4G/kv+bsDNbblTbtu0XEUFdvFp1admW7Uy/EHYWlBPmpIavvw1ynZv7rHsj9gshIexMSwjmGKP3
1i2vO8WE5ZmVam4xIY4b6dbNcx4BaQXip/7LG+H/u3XHMNT3DR1LpWswfP/3csKVAjGQJLfKZ8D5
IkWIepg29GM7pRox88aXlo9koYTQ3vrWh0RTTic7GZP90HnfKlRRJ2/0ypMpG9aa1mDuVV0EV49r
WQNk7xbQNunIZD0tPSMnIiIa8b6rfPEolVXtSmAvMO7j5DgEgHSaQROXDNU3WW1JdY5UdotHKFIJ
8ssfDbVWX4baB7GNP2zCj/Z6kKlTOQeZAdT6HXkh2G6PVohlJNds6M27mYfwFv18byGjIAgpe8kH
0eJnaeLD5Lj9xaQyLcrO/uz74qPox+bRE5IrlhCsmqLEdVbF2KanDqM26P9GYebBw2jTJTvh6Pga
+Z6sujTTNpRdDJVVGF0lkoTr8sgck2LDFwyVjuwwXKrwNtpddZw60l7SjguRidzSEuq/FMZzPsb/
WiPyoZImYeumR8+Ytsy/Vj4WttkxneCMJeZsLyTFrnkY7TwhdxLtNRfstekq+52BHZMnAyqoiuvu
5GiNwzB2pG9gJLfeip2XIocB5+UdeWgNM/s0r1hrO632FnekxDUWTUQ79rW31u+/+/5IL2t+sY6O
baylb6nNGFKLp3Afa9DSshjHR6Bl5dUaGNTq33Lxaymk2wbZX1m3+sYwgW3iKA0R3Sdwq4t2NknF
485PNcmcz2qJFtJsQvcG75uDRJBik0Mt7zEhSAeLzLW0hLMa08b6KDpFGF3a/iq96S6n+r8mx3DF
nfta/7kYDzxPd3Xfd9AMe//vEtMUyG2ylrvZn3q58yHTaQNu+TaEc0ZsCt2pKXmP3XQv6JxyCsy8
p7mg7vIArOvKd/jWiYwpv+4ndMcVrdQYe+E+n62eaZAPqz+9KyrP74Yf7ZdqXDTBl3SK9Mm2Ae7V
Uy3vQ0umZlhm2QHZ5i99CLGttGWy7VHmFNxKHsMi+2Gh177S4Nr7Wpw+OVV3hUcVUzDYhJK3hH0S
FO1VGddwO0pemnWNwxe+Rhcj1WmRY8SmnMMv0aG5TXFwqrndpqXUi8QrYkOvI+9UOvmpdgXUe+XO
9Mq2upbdZ+bpzqvMy/7Wefq99aInoyvlq7RnfnFcNMc89EKQEpLWvHD+dLgdPyzxFREibJndqzm3
s0fEPyufqf1e4kxqh+YZL7cN4SQBJd/4K7fMEN3hm3+28whztpAvruvfItXS309K/CTzbymBXW1m
6GxeUf5zDSvugtjsk5Jc5EKFwbMtQ3HqZgmcZmP4C7y2g10Pu8FQsY/KiPC3ImhnhXbO7LSlnaEP
ZbuyBZyfbC4aB0+LN3qXiYeig+WBtUfeWLAZG6nFaudndImszjNhGETOnYUCUZBJUH6Erv9CLmr9
2yofp3pvjJX3NfvaQeVp7jqEFrhHfVHvy1KbodzAfeme+zdEbdD18uIWqMB6L/BabhDT4f82qwRw
bizDhy71nb3KKHDSxtjgDbJo6Xv64+DraBHofyuvs95lIoazMyESGGzCuzjxH2I7/rQVCkudT+Fc
cp/eTyjetLQ+sp6KWXZ5VwPNNDUBsV3LlGF5ypt8yrU83y1ziGXXHGvjNVpyDDylXoqkviNNnj48
5jRrWRfhyauBHaWGNz7Yw2jsaU+FYNer5rlKfbAOuf+L9JvwxADon43wg0+36U69SQvJKVisZTlf
oNLrQJMY2cVLGv5qj3eBKDcggctIRGKkLZrYW+c0Pq5/N5kW38eSplLo08P/s6DPfQc6I97MP9fQ
EFzF4U/DpEh9Wip2D+4gr91NYLfNqQB8iJi1T5+9MTilWS/fE83FyKhRXNPoQJAeWdd0XrL6aOTG
sOvDbVQneCXmy7EGVDQpPOvRLlmpBr0fXZym6na2LZFiQEX+op3CfXUZlaRm9Ta1fvC0dNVJVcxX
jKfDc5YD6+M7dHNQ3Tx2tYm8Wli3oAkJwsDeZqsgfiE6IoXoV5K0lSUvIV2/d2PoNbColz+tXVev
UJ/PfTKIJIyzvXLcGyrVqMBihfrHETe7qNN9UrhUgQRiPdXADh/plIIwnOwXzff6N1e1j8tcRgkL
k8c4WQ9L89rH4Xl1PDppzaSKJyuNQCm3snwjfnGd5Zn6nioSVEskYLfSdtJVHCdy96cvkzOW3yUy
TkEZTHQgQuuaYDHWstR6gdxqWVGHWVwfD5PvtD9oIP1k/eJ9SzRI/izstJM5SEF3MkXnPuBnZLiW
PWcAZk5j0NxV2f1zZplQrE/5kIOvKBHcMC/Mnozv9Ugv3moEKMdYA140Nx6XbmYzTcHj8iibrIPj
sUboEpSGnslpIbp0CLdOpppTEPWAnEj8fPBxsQJgGD8qK8XYbdvDQxtBFmPhqL2FvNjXXnAs5uSF
3FDGmRkguQShekm9iPVJWmMRoIQ9jfO0DBGaXCWd2+yAfSSnxhffyzRrj6oFMQ5BkpmV2fxAb1MT
YB8C/5xHYcQ0GX6uLnR2e8DHLffdmBxWmbIoRp5SREV/12zOSY36AI6g3q9tlLM/Gd5iRRPko40w
ZK5T3qOBJMNzVdsElupMcLZeZVRPnALthlzSAV4kZUXGV8fuDUKqKvHR24TY61ObXuiJto9Dg49K
euLoTbV3nzlWw+iH22BoYdZOFuAkNwWK6EY1DHxlvdPCL9BBk7cGF4nsU2fupqfbJtJejTannVk5
mv6jYyZ9wnPCxVU6zFIH09+JLLqmNFYBTRqkhnrov5KKeYmfWr/sDKGdW3DhikpdXy2TDndQ0X6Z
9lIfESvOv4BeDtOXEvElt/L0qE3u1bSc9Emg85CjV59s1cyE7xFNy9DL70vfsOcjOnXkJdGKayIM
jtMc7Qloqjbdn/7QvQ8AweupjG5T0aVPSYuJTdmko7aciEdSsaJj1Iv3P3PnqpIwc1q0JPPnmJf4
t2gn26i5k0z8mOih62GAMZo4PQQ71iswjrNoQ4xnJBSySGqulRnQLc7Pyz+f6OKuKbId/pzZluVf
l4tPZo3RZbDx58yDuz42fuNXoYtnE7ZDW56PXeYjDhiycUO9te9p8NvRJsnsimm7lhj5pumBC/j4
oM8zYCrbCqxz86W1iDf0w/Bdq23UZoSxIzOJfSsjhOVeuI1/8n0iNCd51ksTLfqQ/GBCoW1rc7oa
WVvsQwb/oCG6gwFD10grqOlNVyJ52fmFUzGxYLYQIIccnPp3m4l0PWnV9x7LTBak5P+4hIm1fkOi
WDb9onJ/AKuzq4i3edAanbSPipShom43sU50JP4VBpRDcQYWiKTI8AxYTiFc3p618GhBADUZ11DV
wU/vlRGvsbR5a4y3jM+geSbOparHHTCklHKFLPO4jsu1j7RppwwXJGtUnlJoMQ0Kc2ZDGkpNb2XZ
4dvUqR4yBb9C+1mBhn1guBBvhwTIRZx95qJ8LHrxS2vbS119gvW5FQnB4y3gFwIbNWk/6tOz0tSn
K7SLLvtf0iswiWeIvaNT4O2iShxaFAUByujWje+2PzowTJuvKSNTTEwstKBv30UxYTEx8Nn09HYK
NaBwFqgk6BRyfTvO7odRPbsN77e7IyLmrEXxVxGOnKAOHWRpwtfFGVQOHreD/joYk9x5VaQIYbVR
Sv6EwKszBA9j9EaYU/yJxFOzzLcgmGkU50SUeQldCqBjdu0cqU6jNVq6eOXb6NE7m16dKPQXhOyi
taON2RjpzrbKn0NtHrqAFpWanO45z6cnY1II0uIz06/vWgEPpoh2qYsZHSDfOuakmbIGvWrT3mJU
BNqgvw1dCcqjPFd2cQgIIsobVLNjqc40Ds7YIu5Wkx0i3Ti6mfd9tECvsPg4h9gZ4KP1EKj59nZp
8Mt2qZ4IeqKXxb0ptZgvVwW/qsk/bITFfJpw8WVNQs/AOxbCcZ4YFcW9/qCUve/64n3gzxw1wnJ1
9XMSwXMgiC9weholsovfFBywrW1n+6nta8I0a6IXCo+PBUepnregWDx50crxCWfRe2qRqpNG/p3Q
6c+KpOH12NgAoaDGQz4Wn7Hq5nnaxh5Dqj1zXzflQS+LdR+5M1SdSYI1RUybqCV8ehlyBpwLm0zz
m2XLF29ORGi5nUxxcLfLrno4ULiPmIiuKU5s9KtoKi0wTmu+KacoHoodKj5Qm6g41/lkfPoMshu7
Jw3WRPWNOTia42e53MIl6Vp3FTQQlEVvPHWF+RO1xHveHgPn2US2SSAAy2jpSUDKHYYpDdtDV2hg
2pB912g+6cb2HXETHdPAjaErsDq6zDZGUsl9HTXnWNPGXanpuDsD+OkBksgcNbcq0nMir0wO+SrJ
N8Q4T22R/jAxU646Y45nHU+ZRmQFFwV6bDEWHsWaZWi7V1nDDmGe85Wm+lqG+ok52JwqbR2ZxvQk
s2RTeLXSOeQIeMpKufLRs1s+/5EQPtmYJLw0z6DwvjOBh96bQlPAasSpgPyF+AEvbK91PhDAno0J
6k5vVbiDIEJjOIWeySQgGPRtECfjxugnBqld/2pMPSFNTfILif0OdPeDIcNDFA2HhuhnUt8zxrT8
kW46JtBiAJhEmdvwObgbAgXpmJ37QYf97Chzo9fpOabTN58LFVARL76iWy+sDLsSWSymyr48lb53
kjRpH4S4Qd92k5fpLcvHeN+68m5lxE5LxP/8uQCJAW/BW9oGXOweNH3GFcdIiBxtX6n0N+Sab9Eg
GK7Tn4ozpNaCDJIcs7xwu19RacGssYPfDWnNq6gC7pgZEJqCVMItCKZdNmETAQp0n2rrmDvJTp+4
9k5x351RpZ2Fk0MoGLfKzzGtsWJhFYH5LhTTYYKbHo75MwKS8uiXWLVCHOg0sUhzi/IX0lN2sQlX
tOFY3ckx2UaevwIhfe5iHowpAx1MX1fH8TeMLrGDWURfq1i+lhPQK1H0q6jAuxg4P0w7MzdOglxF
iFQ7Gj9UJWeom4c518BF3FLGP1ghRl5b6fAFK+eu6QHLcQqofRnmGKePOsIaGEDzSIUgvTJEtaqK
xLqQYPvujjABWYEW+85N2l2rQEajeYiPmFqd/F4os3h1tfGexlxZZnPWamBBZOFH2nHjPzhG9qMO
CBbPx/5XgAB63bQzx9/gwE5g8okRFUujcDe9467HMaDRRXTHg9d0OEQcl7CBlJEJpcrsfOGiEFMs
eK7pr3nXkTWbUI5CIznpCYpiumxkpAVgHGgxEsbFHyNo+a0buqgPLsblitjRDcSlR9tWv40wESvo
fA5FDfQXPqq5nYk9Pezs48in8qCn5X5INO+h641VkKbDXLXTmNab+qHu8mrDUhMOaGjvI/phZKkm
JQIgfefGWX5KIhZrRlbvMVSIfYjt0a8zeQlT86JN+lesTyeRo0GnVfTbcaIfxKutRru99wqyhyZO
XorOqYlfx9xb+cXwLGrzTjeOix9MckiN2MZM8ewCIjoQEAgby7YOVGfjKu1z89OkEvHNVHvtXS7C
ZSaOph8Wx5rB9Aqr1JaZvvORjI3YQBtLQWZET/VgR++p5tELobMbuGQru6X6EPxntqFjfdHX3lT8
99cTgwTERbiNzBH0XnxmbPwVk/5NEPJLG9rhtpODXBcwxwMxfKNsLM+qiHnng3uA5urKqsJbz/rl
XhoEGNiGhvsN5pSVydnW+a2fCv+563D7Vga57jqWGPQxZno1500Wy3496XwruDoGl0D68bFT8Xl5
No3uBik45k/AOHud0zai/F4LFpYrtzDMfdh3jNZ4TwOPCxD1zqbh5CbiKgFl6G0hbhYn36uhrrrW
pudSX2QMO3oJbXOQxlc3K89aL98ZvTN7XkZYp7H70Tj5VxP0p0CXYpPH3pZkWOJ1f0yz/zLAMQN5
XsE70JoP8peChyHT92PU73uQ5Gvmm3s7AGPMJL1YG8JJtkqv60sV1/dF04CpK9kVhWZurVniME1y
Ax12FYfSeaX0My52E1OXWan72jajulS+AJI+v1o5Nf2AqBUkopnOa4aij2rPso6Rj/ELMwR8MzM8
RmGn3rTUmH2TUbKLUIR9qypthR/e+azGhstaJpJzMOmg1lj3EB/AC4UT/S5yMT7b0JHQvBAev+yf
2hv9wOEDWbzYuh45DTCifvlGg6M61Bp6ZIBMnJzRT+6azclCuMcNMQyA6LtwFeyaRR5Cjdeineqb
q+o3EVnde4Md6pAFoodELLt3GybRuuXucijnV0WtXqpe826Naux7XWMPnXdPntudTY971vJDIrEw
/Jqs7Yk+J2wy6DHn4YW8YtYi9CmPn9BIxE/L/okED3OiBfp/9ySWevSbFoubGWZ0Bnyw87UUDd1q
A/OYFc24DjZuk//urHg4utROf3aZpnr0kK2c/xww708YsflT7l3/7tJIFE6a8qQBR2UV3H4v1WSt
EDGW8D5y3PC6R3iyOfarEScT1b3BSEwvvkwXPBD8kATii188jqlDLgsXr6/Ci845cpI3vWm8Xd6R
5ALMYHoz6IsvB2hDSwY91hTTymbrv67vgWBa+67T61vcgd/WzMj7KAOHyASv3Y2l0KkCqFTbfnIu
EyPM94Y2HqvAd2XU3RW1b/4QkoTz7tVDu6PJE2wilwRIRxqMf5yQhIepkVuqmIb6MS+OToEzyq+y
5h7UrnWL9HzXkkJ/4QwnrMUaTzFEwQ+uhhb9vso9otE07kRt49lmv1nSYZjwJYADM8Q9aLRHfnVN
kc44SIS1WA0ymb5PaXWvIWLQhA62aUxKGYbGkS95lH1GY2c/2NJv7npSZpvGrKxr7vfdXmRdxEKx
WvUxHBpLo28DIz2ijSGai9CEBnC7DK6+k0fbtE37m1cmxDtUfnXIaLie7UJyXotJ/axhTE+mpf02
G++qdBPQgD7HafR0Wpo8rOjdIJGBFBy8OJXbrg0FUEDaJDV4hCFuk0qjLam3YMIgSR360vHOeUxm
Q2n4yZOj4QVs3cp8HOIA06vVqgfUJcW3IWcmWXajsysbWX5rDfXimPVH1bZ76bXGfdIN8AdqxI9d
z+9pU+gbr4JksbwKLGFrG7hO5ZhhGw86UL1dHLxwix+wiSXQ2/TGfpg0CZB9JL8r9MnsdnGabVsl
tyNDt3eqO+U1X1WtvPkSap0S1pI3KyOebHnBsywErobzSr3mrItoupnMX3ed0fmvXVbdeN34yjQY
jZpKqqeKJvWRhs6wKSqn+SiM2fjOETTDPLK7DOvSo9DZ0D6cttlbGDXiacR2+2Ql+TGzaXTF2MVE
gRo8A5HwVCZKu2nMvC9iGndIe7VbnTWhBp/gzR5c67HZjqmoYmrKVO4nu7qbvQjGa+tE+ZaMTBIg
fV/bCYdLFY7/syUgTXW9b/CX8BTfoR8+9Y2VnLUxIYsvm74tLxSWcxhHC4+kk1D7zhvMWNpp2TSc
dDXWOn9eW4oOm30T7xm4v/bECJ5nQsefjcai5qwlKYEznZFlR6vMd8sh4/8+btnXNuKkdYV4q8Ao
idafYmIPP2FE92QI4LWErkS3O9FXdVEyGwp0dUCGYf5srOK5K3T15U/lT813quvopWqdESVZ2VJj
JUGbg7O2O/c7Cr7mvDxOSrfjPjbvlmkeMX2LwHSowtJJh2KnZVn0lZF4dqknN1Gvu/gvJFaM5WHF
xO8c2x+Okh7MuZ65BYY8bOLq5jfYB8Ei/1bzrilwyDWQmfU8+mZ8Wo5Yjs3Qb+4Kagu83/A8NyWQ
dvTs8bWDf4bUuDKJXNSw1Rq2eZTcUa9DSS65NKr4o+OTNlms/LJK952uaf9GW4XZB/Pdc67jFLE7
E/ZtGCTftGB6XA5Fg3UFhNB8m1rOczdxqgtqVm9tWWhAOoduoQiC4FvBr864If0YtFyi4w2CZ+qN
AbIxqut6IJUO8DW+4/mQPtHPuZcwl0Gmv2EuiKZUdPrjKKs5DknusbKEb+DnTnrt2a9dUWeHLCFX
GhZA8SnPqCCbz9yJk23YIZeqe7q5XVxc3Hn/UJDfYk1+fhk1q7o5NZ3pdGZJqoF3pauSceXZzbDJ
qkGRhFzyBs+blkZwhvT00ZK69Zwob9hHn6GedGdYMBG9L62805su7421MrXAeVmeDLXAERxXH740
1GHM3fg0ZWlyqruS6e7ycNm4aZ2cpDKI6nGZzUTEOyybxg//ebQ8tYnPsIsgO0KugcyixMh9zWKO
kXpt8IAttHuliAhWZaTQHRRZQZpaabHG0DxiOWrzO1+bEvSIbz1qc62Dvu+JqQJ4UH0Yjy3Nk6Nu
wEGM+ia/gSCmUOUL0jBORcSR14eoro3bsunTEGCoQRBhGkDoJh8kic+Fom/WNcWJ+PTPaQb2Lhsm
p3R85o3lDADel52N5w9bB5Ph30OWR8txy09g9/2fg5fn/3p5ebpsWvqIG2lKTjc1lTfKZ3WJGtDp
dVjewn5IA+pYaBsqmqKdmHcur6iAyYXhtOfl2bJ/+fnWGHHEmkmMCp1fl7ZS3tyWplWeVK/Lrr8/
kAOIIVkyzQ7LPs0aXoREqcBdkDdcr25TSeNZxNYGiHF/qAI6QVrUvYqE5n83dD/bzFPfbBIXA21O
GA6CVwk4vJasfDQzG6+R0q11K0kli1zrZ9XVmBX88bOesmLvTA7J2sr+6kml4soemqc8y8OXoa+t
bdlniB7bIXzJ7Y5beo0hnlImaPC3KmUqnNMU5koNjDzmp+DFngPsQ1tZEWXeQuGAgo6uJmQIOiQ5
dBpb25lVq51HGf7sIxM8Xpn+CBiCwlDTKGonowRd5PWEuSUVNAmZPuPNYJhC/fxaePn3RNKpHHCa
kgc97aAhtbuknMR3jCmAYLP8s3EafaOnTFkwZlC3CTN+Dcv+qjOV/vTM2l5hY6LYqyrnphUAcjBb
foInMF6y2nxuqpH1KsBIWAcfRqrcjyQ0yi3GXVarpYTfP2rd3RlisdUtNW5UOnV3kLLhsarnP7nX
9XWVc/Ps9Lx5Jo7wp5C2PC3PMr1KHh3a7u4iGp8PIN5mAnujHlVHx4BuWfnUg7d+it3S2PrQBlax
BfCoCMQBd1e8TSw0nOAI52Hg/JA+G5JZm/xpO/B/tmMR/Wg9+a1ixk0aZ5/tCUTwdkaa5K+BmF6X
A3wdrnOCd/tl5HtyCAiD2I1SM958EVyGwYx+pBWx97SN/CdA3tGxq0hjjWKcaK1FB2n+R9xMcXo7
W7+mXVDljoszxrQo0ZE/aH1YPsWdzFd1nmavnsLOl0J4WjaxSSqu0eTfi2Fw5MMwFzMVPb5iC/UE
0B0Cm42HuRyBnEd7MBlfua9lL0Feox8OJCbuMTq35j0FMD5/Pwu+/iMGuHi+7GfclupBaa9jDJcH
9Wnys0U9M5oTgicfaUFsmDshO/Hal4SYBbTIMisw6EdRN1rBD5gu3KZqXG217Z5wK4csGQROyqn5
Hruo4WFt6tsEhN33zNCOE+YMgg1lfiG3iHN33k9F+hKgRhgnQz6KIvpnMyBpekjyMQBWLeckL2ig
btKMj8tGRfRh6pQkQO6xhxoJHZCnPnhW5a1mHXByw/wDIEXwBMjBPOrC+52ZTfC0bBiQk8IYsDr4
u8/V5RHe1D0PMyZAJaQh6Q7tIfSnK4hmCjzCozZeVnjbgEm/Zg7iFoNsQjer3WlM7CrdJlbRsrHa
04ndO1X7rar1GJBZjSChzVkHWCK7dA1Vfxf/4JZR004d6+vyyJgfYTyJAFkPxhpWyzOMpoH87HS4
howsrsvTpGsr2hXY1OyYUlsT/aPDTOCxhkD16OLQJnmty/k8eLrsGyrtN0wlcUxoaYGKsR592s9P
3lA7FxRiRwBr4ZOwKvfAZBV2ao9xvdT89lISCLAnwzg41Z4pD9GUdkdgB0RFDtzzNa9Pz3rbMsOa
HINWdWwjRaRO1czUYqU3pU+SbKV1bzc/ApIbr9U4/MqBj73SHKMGIpXNCCf1ZRBJu2pZDVWtcQWu
BIeBQBvKmymk1+/YGHiiamPGcHfW0ApA+oa2vc6HFkNKru1x7BWXVvb/uanU9NFh4FWGURE4bysP
27xvPtRjhLEmtxx1+fNwBOBwrkj7bXVekIl8EYMGghfMSi00Pq3OmYE0vTi1OgkhU1kI3AQhgpuu
mnZFbJe08XC/NzT4GsyLG5Mm0BEJjnvU0BUfi5aFgs2wfb28sOxrKER5l+eXlwObSAe2sjwPrRyk
Pq2HJ0Q4w15GhXkxjaliDmkNnPeDeVn2uYFv/PNo3tfndQAEB5LVNGo215d5599jSmo5vTL0499f
8Oe3zIfVRT0cDcEw5u+PLq8um2xsjU3QIQz+18/+/QUMbgk+HZJ2u/yL/7/jzD5YgWbQT39+av7P
69YEO25o3Ak14/jnb0GT1RNWQ4nnqDrY2rWyL00zXz2S+NGJtP4oGJdM4qr11skLEVtFlL57wwrd
TTG0/VpZdnOoTJr5jLGQYk9udhzgAj/lYBF2CT65aZot3CXXmlDz2ouXAcAbr15c0t+cpdVSPQlU
km2gvXd2gpQhzdFnDzINt1XbdVdMJ1fbGMBfhwbB35CnYRk4ItnxZYCzbhAmIsJf3aibj7oWxk/L
xsZT26hWnV0Cdj2EIqMZdc8M4IpzbAZvFSk0z4HX9BcraC5G2v9whvRD071oLx3XuGWVepS2A7VN
WC44frvHNdmKrZWeudYl39pW+kdT2OnaHzO1sQNgfegQ1wIxVG8NzhEoBJlSfm+tDHNOKMRVUsnY
oTbpPP697qmqSBkuq9ZkFd66V1G095CMnbY17Dci2PicqsZ499LX1PGv+hx4XmbNUeKAOlDY78yZ
+6MZtEhtHcrFFJVb1FuAJpFPIfsmWLzm+2ubLU0RcOLW2D27YzdsVE6fJDN9Df50BPGtJZsgUDJ6
jYzSPqKrcamVeVVWZXotVPEtmZ9VoCdh40eb5bU28ZHnDc7cR5iJubU1/TItC37n8tRctiDj1XHZ
/Mdz0L9c7OdXuqRVx79PXTjKRAXMr4T2INYWPqVVh+j4uZyc+Fna/EFlUt8wLcXPOeb0M+Xtn9eW
owjkmHynu4bo3f5sotCEcdfG3frvvuXRNGElKqr+P/YH7ehdvWWjhYhgS7NiBPE/vwkqt2Bl5riH
1GRSGMpIPUUdypMEjiG4dp2Uvncrr8PNcuZ1SiVPfQ+hQAyPaJTCz7h+nyy7Yx1C+3wiB23tDAy3
CREqgUWilZDWiI7Yks8JXdHDOKS/LA+PEPCrpxCswFM6RPoWz+k2ZJH1ENXj+MRob6Rv2ca7cXYC
i37c1b4szlrGd9ILwoSwn86/iTHxL1LGW7utxEmVxeOUhOXZS6rybKRDjSDPLNdeWZI9vOzUR/2f
l908TVhBxrFzIIhvs7z6d7P8GmzbKQamu44yN5XT+N3njrfDxJjsfBlP3+ccIfBL9DJcoUPIjH10
HuxPU4a+WiiQNdsJCkTwrufURqMVGa8C0tsOrxj3MKTJjQkgPVJMf80edpouSXF2OgYTQaGmI9Ex
MzPt1prwKUGhApOLjPF9oBn3AEfdYghVjO9dStax5b2ZXuldR9eLIQNzFPYWd4dvYdiI+WkSBeUK
AlJ/4lP8MjKz3gahVr9pA83Hxt9S5A2X+muw9OHbwHj75PRZCJPQcL81rhXhm5PaOcBq9mqTLFwg
UNnTMZE7xLnBPgzS4aEExh4zy/LrfV96KEyyDiQSmUWssAwGEPNGkG5eZ1Z0Civtn11+bxjnqjgH
Duj2h34K46ua+pcG1cehrUZED3kQwKwfLZJTcmprBBoc83eTq6wiqJ0zRzrKOHqhjpsoWLb6IIDY
LbuXgnPZOAZLzCwkliqwSDpxoj7aWVlrvkemkkhQyX6w4UG/M+FadocRK8gmF5cFzpG4mrvFqYae
amZ1INGEJzYDOxympYwh6tu/9hfCdq8Qzf7uzlCc0C6tjkWaTyd0udNpeRTA0KcCytE6jXC9MAv+
2d+n1nAiDVEm2hftSGzBVvTLLqavOOLkUiJ7czs8YLH0rU2apsRPe+ne9Nv0vc77b2mtJw++nJoL
18HmEtW88csjeHUDfeWBlsKcxCkGyJNOFDGYs7RjYyY6qhW4yHasxCXqufDbrI/o8Y0d4V0+k9go
YF88Z6iHfHJprOcnQ+jmnNjOwyl1rwmVMpeL/cjSg9Zmaey1KcgeUoMreSe7k058Fbi28VBrcgDW
6uaPJsEzrOL9p97MP8kfIb4rqO9Db4wr3beZ7tMWPwpXbFnQGYcE/Ny50+VwXh4tm2F++mdf2YtV
EIJKwc1DUwjPanCmtv9nAwM8OAM1OzBKzbeqUwAW8uI8eg+1G3r4TpR/g9sSHko1/E7nZ8v+Qqjp
YODYCFNurWPiPYkACrs3BZu2xSZDYMT/Yeu8ltxWlm37RYiAN680AH2TbaV+QahbEryrgv/6MwDt
G/ueiPOwuES12pFAVVbmnGOSRixsEucLJgNqJoZTRnIa+8TG0Mv5Xtbd35iQsPNo8iIbYvZgcE6v
zVS4Z9xKPykFTc0wOOv/wsWVHVNL/zEkY36xrBbMsj5xOXn9kVSVTaMq6lHkSZBV+ptGC/1UabZ7
qs3wA8MkDijX0CBbu8yeB3vJDOsYwHstDkdM5RpSdijIdGdNhpVClOg8Ejx/ShTmx9j5nWrRSyzU
8VgodPpSfTo4+qZKia1IYy3ZWp3+NfTpC/imPCAEBrG2cjRkVW/NWr1wXRxEpd8Kl72tuJGltEh6
uBR7VSDJcVzNn20sRlri3Gdjfmo0ZXGnjjelgHwlQrIPJ1vXkOx9kQPv44l5tCXhiSCcqxQ87YC3
aMv+sNMzCoTSPRJvK4lcfR1qZbyCMq6odKI/majaY5piC7VkJzdtFG5NEkI2XSpoEpKpBtBuN6HC
n7ifiA+B6Rjbr2o0OvsuGoLO0zkW6ES3F4N3jAd2baXMgSNTEE8ZveeBIYo7uu8waeVWLYo7UG6C
UxJJlEySkixEdQS+uZz2mDovc+qRM+OmbImhd8ZlSItPg2xPj+IJVtm8I23zShqstdGr97yuBl/v
o31R0nwlgrzc2bX2A7sno3eR/uwSO4LDlj9X6JR3PPA7ksA2jj3erCmy96ACrPcSS6i69MBRcUMu
r7vHGHVXj3SKzCCzx8VQf6u0H65sy4+aqSOVGpEZ69N2Mp5btPHX+LeXuDqgO43YafOIseFl9CTU
9WGfNF73kUri2Rl7bosCUWThqCPzYpWkkDI61nCXDYgd9kzDYIRNh3Uhag9R7Njodylda3fbpQzT
PVCWm1B1dQYLKFxzWjNTCWXIc3A8FR0JFPj3t/lgAjspkbo6mvucJ91FTen+94KE9YZjvasMj66V
b0ZUNdsmA6QPSAkwT2yhZWUUAf7E3E6gtguw86cmNn87EfhHSvKSXmOlcKZrAxlv9az7Qwv8OFaE
+o7qFRjpX5UhzaZi/B+09riXGl2dkD0pqxkUJ7gdkfNlUB3R+alAX8AbMmyy64GexYDquyY38KCa
02s7GgLgZb0xbbm1KWYJuKrLXVoj8fKq4V3EngLAgOCX2FBuqUHnjXwae4vLY7oIKfFauGzIiSIX
YrKSIi+OHsL1FDjzSLXXHakzetxesOpy15V7ZA3VMz9H4r1UExEvddNPEAs5DzkumrCU+IVoFk+T
3UC3TWkORlAoew9mhRm/0CZj9gsTNUYKAxzhPClMITF45pvUbD8XRztEvps92wTE4SAfEO1dytIK
qGXQpdQoAkNrPMwKrbNQKuGOQhDW/3ALLZjQ09B1l05tphPZh1tZlZzAU7eBf42Ql5yIozt2v0Zl
wTyAt7VMRI5pwkk/lxwhqpAcsVx1+sAyta+S4coVQvK4nw0ScTK4FK9UtomKjMvzJYOeJZRAOTuz
dptZjJ8SxoBhvvE6uqmtklePPBXlE1PALYa4fckg4gnkMMgeAZUhZMpW1i1smLGzdi4M841o9Xkb
DekvxoXt1WpG6ZvKQrKIp7fWpqtjFERaji8Gl8Ui2JwuCTGElzGNRUfb9P89X//Uz5myy2i7/vvA
oKBfbo20wUlOtLxI1GOszfKoGUkghSDPqSQwt5XaRkN4S2AKckPXa1iUZu2kdDYWKc8MNFo4xwKx
ALpbmJ5ZT8OYcageaa8TOuW6cxNcyS9QQ8B49iBZgCnCY1UZz7PX7yc2I2CHzZdTMFjF3exXibcM
aGzEShgXpOPDa/ZOpl37q6OgFO53I6Hr2IlLwFGdEVYSjyQfhAprAKGfbTUhwhiW/ljWMLUSUP7C
tiI+LS2vpSvE3dNzKPuhMHdKJJxtleT3CpETcgopb7M2P4lEWJtoFNm2VBTzorsAFpSINq8AP5Cw
Bqq2l/xkeQ+MWWDj0bjVjeZHr3J/MKdCmN4xKUPHHZhxe/C0qb7mPc45JVMxaiHLksRU00XH9RE6
mngKU3md+FeHbNF2FHli4KrodzXr/kwfHGm6xImNN0uTuccSGbH4oozMTfeiYgf27c76IdEOoq3p
KszEyHw6Jgj/ejXj3Pd70XBGAETQXCxMBRcYj9+YptBJGAQdT7H5Glv5GDBKQgHKbspcj6jkijUk
Q76tUAfNiIDa4qSMGtgj1s8ePXqhlN8atkjfmO1qP0XoQOmTI/TtrllkTKfK+6wZNfp0KHjJch2d
LcelU6fUv8OwIJOv8VqmW553Awz6p9OG60Rj/0G3HhEn4qZNBwJvB5M2/2xb69ltphRIk8tbYwjj
mUVNkHes5YfYma2Hwbkt8oias+qHGQsNY6CuHEoHGQ9QFvrtKmyMSZq39ZkthuapHRMHyQh3gYgy
JDYkI3PzO6iXGuyUjmN+lm3EcSiPg0afnroKyv76IERvXBVRE/2oecUe69B/PmAzamMmsPzDyaz9
0KHKXf/xfz93/ZPR0EhNDbzr/9enxgR1IVwnY6nrLAOUDJLxf190/VpOr98auwVGsnzy//ctudv1
U+ISa9VEf5KyHPYUDPuo6+ZfIgWuqiPQ+NF6FT03DO10K2DbjvpgPmNwBNQRm8Vd7/XW72aV/ko0
KwG0pkWWJd+QxI9nVd0oJD8E+Hw+YJq6rHcFPZ1JJSqbWR8+iRt6IIoPLSZhiNugNcnJakyyMdQ8
L34WSzyThQbxTOQYDSxye2Tua1Y8v0xqTnemHawTDO8zLjjvqR5U/ZUhLfzZQigg9Hha4zff4YCM
g/VpYysAIQSuNrQD40FdBJ8R5tGLLYo/zOeHV7rw+rNVBFX8PBGJ/josD7Wd/XWlQmL28kwaarvP
NDX3HSt6NK1zLWxZ0OLr/xpxSiCCpW3zJso3dfvbgUNABt/iK0hKIPvtoO6Urr3LZnBOINu2RiW0
h4KhO6867GglG5jdyOKeQv/uSMD1EuJplMx9xBEG9qYk0K0HOx7EQh7mvPyKBmwIWVr3QdVTnPUi
GCLG/Y3+OWii4pzObTO05i2vWz93+vikYlonEZUg4d7Xiu7oSvuXi11wYzvRuxNSU9rjE3LGkPE0
WsmmLgJuPetn5YHYF+7B0OPuKY/a4c2KECw7DDHR98dB7pCq0WXwaqpB3zU15gExUPqHFL0fjafe
TcUqrpqODL26lmbxzKToqegIupobzs39AcDtLsWhRL7bqdXiD1uGn5pGBaRVyrGqPKLdhht2bi11
0DBP4NoF3pDCqHxcvfdUJEcmwY/GtN8arwJ1+zzTPJUW5s85h33iJNWGq/vJjfKHrgMlb57k5Pyd
jOrI2/fVUSAXgri9ymMtkTYnQ3ko6QDlg4G54Y5t11dr5ZTDlo/nZ430QqZRRyfc4Rn2VWIJNsbE
cDwjVXKO+wfKEeoBWvXtEmOsX5RnFK8o9vCeZMUMyX3ISZzgaKBekyIG7u3Wh1S3fzXw0GBbvFRQ
ijaMlRDj9jb4ltKHE3AbZX9v6Eh6+fwJd/8yfxdDzWnB+mkZz/ZIEGeiI3KvbG45gsP4zxzRETmt
rww2rLre+1bnK3L1Y5Prb0iNP7okjREyKX5VIJ7r8p+RZd61fjwx3n43WTCXwwkin0uSLHO7xgeR
s2+w1bqKvMMrsiUB6d4zELGoKy+14jwgZ94dXTnSS9lYAhOmtJ7U3jv29VTRRybRB+H6Ez4Pd6wJ
S3J/ecP4koD9oCbCmxdSyjc+ZIP7wNJvqgF9abyRzoxzIT8NSf02LJECItyfAZX9UUb7xE1+gpG2
H7zuSU2ZUsVwlHA+MahOih8VhTPiqpc+byi5ek76rsZWM6hHN6MVIBXrszEZLZjgSdCK7Ub4ePMy
rlykzzHtMqdR3x0SM/ft0gxcXi+6QHKTc1ttABX/xvDcqN2vsgAy35SI3mxWHwbLe6XkgDC2KPIp
c4cWFlieyF+T6h0LLdlbVIBDAgFkEaluRxu1FpVNypqY2fJUY7UtOLdHuRawlO5TT78PAFIsZzoO
oQY0L8N9EoUn93MY7SNDAMWen2ev+JLm+A7Y7IgKjhjYwh8n84phcV8zAo86Rl/WvLyZxL51AfJd
P5lsJhMmcx+xA0B2KCYczIN6rdLxoTp014eYlomBjbt7ZRMZqXqu7vDJhHbeSpVTa6JrEATmg9un
X1gA95lZ3RzJR53aQrBC4xXLE8v5vKtiey+6/Inb/LvoWLhyxmkJMeJles3V5OFwuThQyccO4lXk
/ehHIjUTjq8krx1IvLUMcRyN/tI15lHTlEOlpxfHvXJ6OlpDS7ZmtvBg2l+lXRhnTf9dK58WSsFD
rbE2ChCPkDchGXwTQPTVuBlnJ7yVc+6jEH22LNlsnAnTZd+fCXX7ybQCkaURIdyPr6OtvlJn+ySW
Bo0kZnXQUPwnyvhz7vB2kbC1oWn8A1URrLy+/EKOfqxtbtpGoL0kpT42EESH/rQIDTGBbhzr3dFR
akRwpYdkfu3c6gtlmIZHZaYiKLL252RNJ4ElrPKqs/WNjciP6uGmsTHh/CryGCcF9+WotCiPLlU5
LhH1O7OFc6Znw4+pmdGEklMH8wMfzd2qU5+rdZGcpIE+JmfkLD55H6co8othvpGTm2Aly3gj4lPZ
WhfyAxehMpsE2IME+F8/vhKzycmTaeXgfsdz/GFE6W326LyOf0sqpTl0tq34QFbRncso+qOHoZ+N
GbkyWhR4zXizer8ToPNHG20E11tLa6NvOgwCzdXk+OoqGkb+Yj/f6h5VuI1KAnnwpQQ7OFg0KKys
XbJG3LMG8p0jC0IT4tXbOax2bZzezUo5DUYH5ao6LLuNmoU/NKXduQXWGEd9n0wcRw6dOzsnuYy9
JSAG8xbpGTY4RfzoZb6bnFfkWg911Dy/MZ6y3voyWq68HlhCyxVbxxm+D0GISPhIbUoINBp7QxLM
6iH6n3V0TGYhPxNXudUo4vD1AzLHI62w24HZ2dA4OJZQkmfjlxlav+2BlNhCOs8VDRdtRHkH6+WH
no8TdBsIhiVp4aBy7qM5/EQMQLeQ1lmsy+fJ1H5Y5YVDsLvB0h3hPikOxszV1NMUSRh2gxK9mbZ1
Rxixr8rhjHAN+3q7nT06vXpFY1Bm/VcawFYIBJUtdVX9SUjej4cJZXhrKUsuCPJDp1fNnTTZuFw3
/5Xh76RXdsOe+k6Y6985TO5uAkiIQwaVgGG/mQKbc9mBG5Um6Hp4DmVyS1Smhj3nRFF5ezGO2qHy
ot3kEapjQX7lmBLuQKre9NI8jqGV0WvM/pSxfFMdHzpHTKeGggonzU1NjAQnxRzYtvpLJXq0zPU9
asNtgl3GohiPmFaE2cZWyK+m/mx/WhBvLBSKxkAjJUMaDWFh6pu9puV+P/RbDAlGpO7DrPaViQyt
MQ5kIv0uZdiKMSojkC8lrRLpsJn7GV825QvNwJYMEe9ime87HUyzSI9L9ElBTlE9bWWMml9jGA6t
SzJ2zyyHiQdoJlmgAm+RspQB3epsLkkRZoOV9Q713z4etB0W3sAwpd/kLdnZxl72Be/UKZ31AK2r
r1VhEDtfJWenBA20jSx6rIajXqqX1gDJmLzxvUng44dOe19VCO8bowcr42mCKzlVOc0BOwg1I2hp
ujg0tOQw+aOL2DZx/DqtfKhr+xoCmM52Jt2dUU3kTI5HPXcOOc7dnjZGkWqPju+uGaYfow/AybbL
F/e6UA7SQr4jX0t6uRPbR4g2nabwMSIvto5o7rTqGYaEXxnOfsg48I7JgVnCXq1MBKPJPqpvPVOQ
cEiPrQqcddaO4dJowDsQ4d7gmEfMpYeMYkBvoaIB5w1k3BjxFVwr0OCRlfbgJ3pyrF3rPNg1ErE+
0Jx2Z6aTryT2toQlEpfZduQCn2hECboGTvMEdSwYm9mnU7jH3uRPaC8szsrwxXZSOjSFocTW9n4U
4wF8hi90BBWVG1QkASihu08JNrHmo6dh0YSzltJicdJbUsj9DCil0m1Uxs5B6ea9k+r8H2My4XUl
Eina0xia572pcgDLsyCKiPLkxunlgN5DfXGhoC4frxxl96wkRPGQgaH2x1zB8JxPu1rJr1noHDnA
BRVRgyNJJlG3W6zcJHirrXFYTLiLaqrfLT+PE6cHhooHE7lf3JlBVldHE6hJ1iLMn61DBNqQA/qp
d3J/AiycuNvS0A9t2vjkGnFikOfILC5Zb54rgj4jnCtRaXxXnK00Lt5YnYLOsoj7G3fUjAsYbgp9
R7r7TFF3SRTfJL1a6A5HJVUPS7xJoxyLnvhi65tsh11WL+nb1inD6zkm7pH7dzeoB6mIU0JgUsar
446UdQTxGr/HRdOSd35J1VkNZHFg1NWt6kNW8oK7OWo+R7ujR2aDENX2QKD3SNBxTCk7WA+8p54I
FsMGPfLZkrzpHT5vtUL8sD7gojwoVc6gq0c3uzDu07aIjzWnrotbxFHAjOuTuYcJb6JW95BiHM7X
C3ScGeq1RZLnInXaFFWImDh1rsKangfZ/2RohMOmEuN1xTuuD0Kz/hGkW2WOLzlOEVlk9Y9hOIiO
Ln+O2r+zmYu0TGrOs4XOo6sJNpehlp1jHFX4A0paqxqhlyt718SiRgin0E7CKOfbWJIV/gvd3n+I
1eTjZicrn78wF06fNOuVJzf2qp2mAkEAcYjfhB7AsSBFFhPR8FUBxUijERidd4shPl7T5WHS+a3w
mmB9XWj7XhU2rPeeelEBDFzMPvpohtp4s2hrI1R2d5oepT5WLPWyQifbBVe/PjWRMi6F4ncrFW2z
cgJzbXq1zFkwtsrV0rfbK6NQSV7k8iqUteAtGKfZp2D8vaaORqOdcQ15JFPS9ufE0xcXM4nVk2bO
HttFR0emiAOKzdFXWKV2K5bGWPLkWaD2Kwu0LME+g3SgAK+ScsvqY2xgS7uBGeacBOCU0Nq3JzRr
oIa2Ccjq5ZdV3ELjF5Jb6eSwFheqj4xJFkPsmgUcwZ9qhfMNboQuwIxoslQwxA9p2f/7WrmemuQJ
NFuO+BgP2jGkduABxzE67J5hPEt1DsgGKF5Nt/r634dy6CYsxfmYfeQDh/iqLVZzdvYSFTBkpu7Q
Rl1zNo0+XzY7ybDaA2KshJ27zZWYYmX5vYbWkU+lyq7/7weaekrxuD2F2vQnLmqLfEpg6S7WpqVn
Ex9bUJgrXz1bUFj/5fG3TYsFx5YjPAhHo/HQz/VZzcVR90T39O+FGYX7x3Le3C4zj5OppFQyPJgP
TvX9Vc+jAzSS8Lw+jFMTEvqa/BoTMnJabaEfJctH9ZtKM+9m2YhP1ofWZJlg9nJanzWLgKku7ZuJ
5/Sw8mKUBUxUo+uEcx39anO9MXaPf+SLeNJ+NuQ7sl8DqtdmVWEYlpmcnfhOYv2m//2R/j13OzXb
KAhE/PUj688EN/wxDgikRqgoqMMnqo6oli6QZHIJMdT+6V1HHKaBHK3JUlHLG9JCIemppLguCO8V
H9Y0+bMY4/64PiNV+ztumgFHXztiGDSanViYWL1pvglenEOSTN6lt5vfhT6VwfpsfbC0tiFhePko
lvKG7Dax7dwJa0BaGx+Q7i5zOOqBa0X9w9Qfgxj1m2cxagVGBB9YHTlQ6HWD0zIi8pY2/vr3/OxH
NcQqONK21qZ0eop7gQT1f5F5uDY5xeoIEXE3YOO1deFPoWeb+N1NFETLw2BGzCja1ELphQwG13DY
7uJGNzbpiGthfWgGrAo66tJdkZJeSPABawChdCP0kTbd2QBeYF6RPRfxD5+rLHrNyvhVaWOY4rp+
6OmFB8hv8V/WC9NnWXxEhvjK6enDEXfCjaqMJnnYzKursj+G5N4eWcQOtBiSN1GwBpton/6xSzNr
JkWcWCxGjepIeIOa+ibkr41YfvkkREvvEmOxvNOzlky3kFSAG4btoK604rmcEQ3UfaTgbqjkzgg1
WGFdvu2Wdqw+puaV6Y1xNdXx9+LAp282vMYtRlSbUv3QDXAEhO7QWK7Xq/INDr7uMyCihQ/PbpLG
ENRKF7ZHg51i8VHB/I3fw9h0Eb6nz5D7Tp02T6cEniGbbVmgnychIeyzp4QD+9FaDL8k0aS3oYk4
ZqeNPm+suCp2uUZ/2FwqG08tYRVUuL7HmW9iZDE29WX1bunZXobCZNqPmEga8VlfGbjlFllOPAba
QmUGbLhFUuec/xGybD0niEB0nDkID/MJCg1fZWe3mHinETFxAvttAfN2U28fgBB/eAiU1YWHZ5B0
su3NNH83YvdGh0nYc3LFJt1cCWsTV4ntiiQTpCmyUqsrPRdjZ9JQ3RRefWlicHmWAj990dFdCDbL
klantYLk1Im5VU2DoNONp4/xHr+Bh72CkEIONXQk7UZxlzN+8y13nYH+wVkZQG6G4N8V5t9mAp8y
SZk+pS2J5baYnae8I5NvKHjZArU0y3Mta++tcxfMvuG9OhyRIkPtA90xSFlBALkbPGBRnuVkO9Hn
RLyMthuomtZuyxGvatr26hfejTsvV0rvDWWwkt0TCIdLhIVnykekWt0JyVaPlMhEL7c8Ldmirzot
MocKSK3v07AEnPATp/U+JvMRMRr8A70hCqYw0he2G9R2slUqZk7SCdwdgYDOscuQtCXLjm8oBg1v
ajMU0S5e97yNThlUngHUxVmUzNU5Hi2dLa6S3P3lOtWfSXoyWN+PLs+rQw8vi9ZmGh9BLHaHVPIW
6MhbZIgyeX0XY00whFmaU1P6pQ0tdfzy5aIUGKJRx/2Vq5HoILOqT7qK2wPBQ37592aBvS1PsD6J
hQgHfxyyU0S+yNGSWhf6dg1yfAIKsbHHZXY9N8idl7jC9U/SaxkLMnDU9Z7QWqkoKokfRXOqWuO0
livrQ72M6aIi+TC75cr2Ei/Q+/alQmKGc58YMhCq9iMpiL6xiq49lAi/QuYyMP7K6eioTBHXcsXM
PdyYjDRyisHtSuTVes1kpDoFTu6kaMvALWuNnWGYBFJZO/afFJciljZwWhYTxKVGGOzQPZlDBCZs
eg5r7WMaSR9Sa9WX7kTkQ2SAtG6jyeGI1B9W4JVbOdqnSh/0BtO4+SwVJ/ZhxF5G0WSnrtNRVznV
sMfSi4LR1WH/xGHy3JrUlcwo0G9jnZuzAxmtiF+L+/qAHrK8L5KF5Rr19OQ71zS0BMDIA6yf063J
3eK4LsL/FlSVGIetlqMXWdfTEVifog/I6gYx/bueB8srAoC1eL71gTyHtf5qmj9Ki2NKkapx9ZYH
BIjlxemV/j5oiMzWpeEfh622EZahNjHuU5Hw65AXs2v0yvwXVkEynH7MIoaWbnNfsQcS+RIso2UZ
VGqrv2pA5qXIbpqwjO2cYFkiQcR+9kwHSEFilSeRjvZzGCIOYI27x0zYdhhK84OWF/otwjqFnxbo
YzR1MdPtHw03x0sPSKIAj+3nOVJ/i3nPvkuBc2R0WXczMr5AmzKI3lV35GPjNWMufSCNY/K+0IRF
L2o5JA+bWL0cOlQAaSzadAWw100EQ/4KKNA+T+QfwvYn/GOgRYl4AIZxqnjX9e88IIPXMc2NQxVb
r2v5FgtoHHDtzwOggkPKMkJOFVmfy9smkhwtuk1bkGN9JU5FJsObbRjODbvewkqNXf1H4arGYS1h
IhA9apgWR4sW1ZNKWembqUCcbfZDvLegDmMBZ0DRl7TK//OXgg6PTh4HGab9unJZy98IxWILwtjx
WGHz5HbYOytGmsVIEOlKTgzmv8p7QsA0hq52duzXdQlaH7rE9rZjwwAsmUhH2kJMOLa27pwEcWdP
mRQ048hxCpxCIB3Bs/kqrG8cPe2+nxd1Rpl6TxD91GufZcSnUGNDjM02xgyk11qMUcf126wfAWpb
IGc8dTq2LNhyLi5SowlPWsLobawzYN2K+qKCGT7rSWrenVb7EyeMEA6DueR7cMS4oyHGoU+YxcJn
o7QBx+iGMrBa/XnQxjAwJwT1+VKQwmki+bGVNmnnRaoyP6zMI32hx1p8JBZWqp7wgn3cWKcIX9xn
VilAjp2hfBQ0PPx5QlWpzqFFbWcwlViWr3YYhB+hDcLz13TIluDzzBNCHteLpp2d5c2OcFRB66nJ
30mdNC7kqzl33UJrpo8eoQRuZwM7gcdC+AFM2hhmi/Uv1atltHDEJvqEEDi5rcuDWcff65sXC1q/
bWxGPoWod1eyHyKrGHzaFMNt3p6Zyr8Ds+EEETV3S1fMu67/TQhJXxfLiZa8lfds0OsPTMC0dm4A
hoAIpA9nDyVdrv59pew5qXae9CHHw5WIc6mGr8byagP33dZLeE4SaXd7rr8iTpsXW/Vy34hR7nJx
QMxZ9rX1oWpjsWllmhDqYXevWWI85rjuggU5fYfp4+uVdncIs2fot7w/o0AgXdjwFUnD8y2NWMh+
CTWJE4B4eot2tHTIyuvZRajKSa/tcAwNzTxvMoXsTDtMXzV14J8TaaGT/I7MoNrhJlEeUfwdLz9q
w6DjFKf1GQeEejPnXNlpsRZeUVmChYTRv8akjE6Fs0qLrlUvU8YdlvseZcMDBcv8HBMBXkRe8otF
o6vUl/UQHBtEybuyULdWjUYRtdH0aataTmMuKc/AoAkVMLOdYw75e2RO6PTfqW61nwYGKkwqTMoU
cfDszKKX74rLaIs31fAqApTIDcMR9mE0xYeReKS+NMaHggBzk6YEo4QRM3W51JPrRus2GrunIR/J
sratCxxuDCjldBO25E9p16j09MM4jDS9FRIDC0phkJ6FT5jTQWrcBSTwxTs05Ce2PGvAKNJ/zugQ
DrqmpU/gXVH6hRXGI56VnYhPBtbbHAbBzU1bWmWWcx+91mGLC7HwV6H6VcQm7o+hIN2rNV/a1z4f
I2AyTXl36pTYWUg1+suahSFpK177niV4/URZOHBdl2WxsGOADjpvRRPP6i1sHASEbo9GD/LDLtKV
n4raQy2JfsSqxhuu4cshtLQ+xMj/j3YdasfYtUt+W0I51gfS6iicpjyqQQsQeAI45aUoLesZ9Yz9
LCuSOkh3cYNy2b9QtJ5C12ZG4DbfVZMkb66Xufc6NQ+IopO3VBuWqo4SjU2Q2V5svYPnXIbl1s/1
WenWBjRQV4Iw54OWRvJUU9Nr88wS9wuio6jBwfTflVbFCI9ReTxmM5ninpi/OtBeufEnj7vnisxb
Zay/zYV/Td0BQ4dhyqWfoddwdMUahpn7UE+AjenT0cenao4nbGTqktY3Mw7yWogdpH0hLezSndW3
xJ5YsfLscbeu9U4biU9v8oxnCRhj7zFj269Pc72UcE+Z8gF08gJCgj9yYrybopmu3BfW6zh7X+mU
iWuX1fF+gjwd2MLlzcNJcZ5QCx/MNi23YR8ZJ6ufXpGUFEytORnhfV0wQgkD8Ci/yGSUezsqscvM
fRWI/k2MeX0BX3CGJyOCbGkHTdY3SwJ7T47jqYiU/Jagr+hHpb8JzTtYINUP7N4M/Sya71YSv4ap
VTyy3PhhDXWIkteJjqriTB9uzNzJZeoc6pPYrjEnodnqF0TA4FaV/mCmJDDP4YQazpr4pPQg9HbP
TAadfhwMQ0+68iz/8AO7DwyURdDEWbVPLCSv6wIeObr6xYTWgUttQ4emK4wUWAXdnetFc+SNock4
FdllxiYUGGmLWlkSFpJqeuXr9N8Oha5U9KelRC2CahYgcHJiMWwARRTJiVJopGXwlFppwekMW2qH
YscWifGB3hg36lIo9m5iPwmJDpixy5+q7g+5bPv7nBUAjTvmKRyrnK1Q8uaoDymTndy4dXF8NmZq
7PW60GywxOHSugNyuxezZZ012tkInePnKP6T2qkeVGpYBjovHv498DR2zZC00K2/spqqcz2X4jCH
ZEbo5fRutkb+KMHE+Bp0HvA75nmMwPOXNIDNSGd7CMFJdmGBusUwH0btZOihoNslhvmLwkJciDuT
l/VPip32DBpUfeuQCrVLc4yN3mIrR3SLH1p94nNnjVNfHIK+jet5vpntxVQ+oOzt3bnWr2shbDs9
Fjw6tPpyaDOW46g7ZikkYPpBqlPOb1KnPPu3dJgWL2oEfY7ZSfTh0kXYlJHOLK1Q/6wNS1s2hw5/
L/3khnljS1rEQIXTEmSehzZvibSUYBjhQohhTnd1AghoTJWKME5DuicsPF3uNR9AW40TfK670QI3
X8HfwwIJLzRdoGof3S11ordxkRDdBkDq+14twm1pSdA0VTfstTbutgPnGlLc9UH111OFUTmVP3dW
ipJySM9KV6Yct5ks0hlFKcyyO2YE23KP/Okm73slwRsSyFihUkjOzs30wvfKNeHiq04aCGxoCajv
veqRKxtOY3xGaPKfB5ILEqYq0VdZktiiQ3u7l/hV8CL0GexI6oOkoIddMjDaWQ0q27U25hBDv6EG
hQ+L/pANuBg9TcJES3t2uDZ/TmIbdDCI/XW/HQvxG6l+T7SJhkZammHQRRDeLdGhrRawC9KO3Loi
pKDbEYkWs7ASca2XhnjKQYMwyLjlmetdEKCyz+l1mhITX6FcSFxDUsGwYAtZ9YeoGy+tYl0YIVB2
G/1z1DivAtE4fDz30uO/JEcefAFyTvtgNt+Z6QDJ9Co8oayaGnJ40vXGgrOsaltwCHp9BOnxiIeR
OZ3oH9R+H2vPwMZ3ezCH/sVFDDTw7t6N2h2eM10JZsJ23yni5a79H67Oa8lxJVm2XwQzaPFKLUt3
qRdYtYIGElp8/VmZ7Jm6d15oJLt37yoSyMyIcF+ej9SsQQ+CVD5glPUhDxIj5frW3s5T48WhO3Wy
5fGtKauDawfVtl4wbxhm8kyMR32sZbIrNqXudg9w9bC265a7Vv+ilRGM5M/mn1u7wJyq9zwZOEdP
5QTYdykBKiKzMTt3fC3r+EEw2D2ZVQYLkmPeNkx1JhkiwVu4VOfcy78GTwIu60JOMvvwmDgt0Cyz
eUq7LnmIGsxPsgQVOU2/jg7DShsb2LQ+duBa05iiuhTioRYlJ/oNxqPR6bwnmmvgYmOGNbdWB72h
8rujC+W/mRrnGW8vis3EWk19KeNo2p9BSX4AscMf7UCGeAq4ggGqGK+t5dMe8mznAK2TcUPRbJmN
hJ9ALH/GnHwMgxFJEFVvFJt/crba1bws1mlOJusuSq0Hu0vaU2ak/ra2qQxgvCHOlcfdpSbCPBys
H3WouXdp/ojiuF8VXa495ESXnBsNIa4hsPKoOGOzn7Q7N4s2vuv86FRAb5CXz0ZhZpvYG5L3zKPI
Bhjon/wOp+8MApT0qmp9aybFBVpwx6dZZTZaeAirAGJznkbHIGCeHQ+9dHHgylhG4xfD1eLF0LTq
2keOvyeWdzySOrrtsiWHPxOXD0BxkIoQFbd0Bq5pm301RLXnG9WnWRbJ0+3/iRBvq1cBHFT4vucY
1sQ95+/sh0QlmlV5VSdlI8vBRU5lthnyTTIhXtB0rJyquqnKpttqlk4YlexleomGGo+ybKNetr19
n/XZb7cA1Ol7mnvtlrZ7REr5NzjWG23oSIKFyf9qKqY9hCLsDfYbYGlQCPIJKGgCJ5ZLl1na1ais
YEEewWyoi13Ic1SM0U9PjhXU7RAVdQ5/QTbmrKrEZpEF3o+y0D+xw7q/0b9AiXL8F29unR2yyfnu
Vk3KfnYDBhumpDeubmmaPRjct6XU4/UCsuKpyCfCizmdOeH4rq5OIyb4Li/9aa/W7KxrG462s7i9
hDtKn1KAx65IurMFhh0+nRcrDbd2j0k988c3/s30lNIv2YWsl6c4Sb/IpujWhF0Yu1jW5nrWB/cc
/LsVcWnVHt7m0t7ZdkJNTTpCUMbXhpr0vrYSOmju9DsVpnNGGho/Z4EYT2zlNGe0p6SPm1+ww560
YWx+zTwZ06RZtwmAE5UHCN2XsadLLLpLemQ5LSvL6awfDG7Ry5GWSN3RTYCbxo3RU5chyVLtCqej
8lvw3a/9cTHOhk1/Qj3jIyS1JSl/1qwCdEBQhHzPjMesFFiwIADptTNtZqfA8t+QihJHCu0XP8yO
VpGxAVK+yVBilRkOWdmCU923dEKVs2rtZcL2UgyYyYlL8cvWPWhgXs9zp5dg7h2azzOd80qzn4mc
LbYNdlRErlpNw2t8iuQNIhyC2XtE5Yd0FlgsyagKV5lnne1wKg4zdgFI6sxmXcp3dWsK0ZRSqxLg
o3OGC8woeGRsweNFQAY3XPfcWibWNd0g3fY/V5calBDle98IPwEVWYUsTnbOZQ5rfI0PLNkkQhCP
lKTTn9Fl5VHVM2dFf0VtVe/7zCh3OhafTRw8A9SyfiUvCJac3z5mqYQUA8dM3b2fOfazC9/jTBAW
3GiZAQOFuNqhIg/wuGHmxq6BVFXN4MAxHY1U/MH62bzourFmluQ/qldsNwvQBuB46uXS0tYDYKVv
EcERDW3R/AFG1D5iHXEOjktbOnLSgewd2yBeMugtgFQuYSH/2dvUM2bs2AHUgjjpkL9kZ0pVTpwo
u0s/ittb6v0MEdW66wfyGFzNO38/uJlAId/WbxyrY35hXqk/7PUvZ/lQBxe9jMCjB1qKU8gOT6pC
xR+dnBuUoKpUBYmHR5Zz+saEwnwpw6LeZUNWPotqoBnPhWAfCe8a1mrk9f2QZO0mjwH/OzrnNSi8
q143k3dRgzxodUzpWWfa91NrOvgXkl94/YwDZ21QUZa1Dzt/CHcaBkMqE/ldA22OYXvE5jZ2dZKA
TetNH/32CEBxg1x7RjftQ7vqpuaBGNTufkgevt9Rby8jVqlqYmOksz9srIQ5GlnzcCYpL24BsO7Y
E5goAvsQoM3aZE4HIsJDEGDh49nA+YHyWKUQ5frRKO6NR2ap7S2VuJHPGq8u7t3nrLSJjkQSOALV
2JQYj1G8oDymSWZfY8LKwYm7y2flcj6OnDY8WVpoQE9GL6AUEuTNZGwJeVHTv/G6+mBQeR+CxGse
cUiXu6mI0g2XGiKWNOr2S+7TF+kjzg1xCFZJXtZNFdsbN3atHV1C57m1uWZqO/oZ/FC3ik0UibFj
EY/QqQ/xnVYW1aPviHXlQERXO2bnM+GtPPByxIzgyxzTqzYG3aOhVfVrLgEe9MGmlk6A7VjOs3Do
5gHpAfLl6g6D+GoSjA8H/2JmhQ+MkUye75eJgB5LXICxhr1EqI66xTuyao6qm1/zW59gSN2BMmsu
bTqJCyL/ZUz3VQpCsiIehubJyJcek79NP7Vv71Xh5pFo/+VVOkf5LribrB5nuFxsern49C5q2KEV
jM9CF+Rq7eJVdSqPEaaTPuHhgiBKrKh65dYhOM/orJaqVv0T8iGnBYiXDc6k+oOZyQnmWT3+M1ks
T/QWuk1XlSn/LDDbTYkpklWbO33wQwzvTol9zO9efbMvmJ1g22oq6wkmMI2gdEEP3oTZdmqBxLpL
f8kcmj65x3RuoWvF0YKBpTFQ5rdtn95VzC5xd+INhg3EsQvQRHxvhgUlX9xCwUb3+d0Gz5Plo+o+
aptPsJGNZH0Wn6iUpnOeOt017EPacBlSMpoDZGs1OgeJuXuNYlpJ0XCXTlXxops6QogEUjnVHtx/
x7hPEj19qlGKBMX82KdzfiD8ifF3YqJqo+y6Vl6bnozIrbdB1Jr3tjm8xWOK46UYxLUvsmfXsxY0
gE+pHOTQR6zvy3vE0QG/Mj0AFN7nm2ZKHpMquNfEVn50JmIupyPzKVarqGPVXx6O9yY2XbqzZIhP
KfJ4y2xxmovqh2wnVl40vTAeHNZza/xEIYJeRC1UExKhCdE6sU3cu/G17p85X8FqXOxjOoR/sjlM
bhVmSJgOEDtU+RGbi1J8RaRASsKOfV26AfBbxjhBm31MZExDSxf5gt+lyd5e6ogfxX7+d+Bibla0
EtEh/xrbbbcrG6bnIDhJBlULfml42eOULuJoVjRkwrzKj7ZkGKietcBkvS7KLFmr90z5K88LY8/R
cPyd6uBrBYayWJs5Q0vjfsAS23Suvk+b/hZGpwpPzvoFtilBEKKOOG5E7/9kRDQlwLFA7PBAu9dm
8TOvNAj5Pc2uEJ2oyr9dlgiaYZF0WxUnu7SxeVbP8rxfmFaV+qZmunIZaFskVnfoiConTcBJjMOA
NLrMxX0o5zOqx8Lf9JnCp4RSQQMNmZWb2V1RiWd13ZmA2VdRNParXEZ/UVgeuBNGKixehXFPtIcA
gqpEIFHoV/ssWV51j5hl3ZLJxpUQiMmzHBxZxkDDYGzxP3nXKvlaWPiFQyvYkxzi4i4V9sEviREe
B+euqr3lCU3CVpjzFbJxsoaTIt4a/P270CYyHDwc4ASvnAnkQ66hHhLXMKDbLdbm+70YJ7Jnzxs1
pciOuscSS7B2TGq7np7hGBebdtHocIRNShBbkmL/5g/UyyCkScKZSCn4AsjFrAN4OAbnhKMT9pB8
8Bkl3Z6pl65VfIBQCPbf74exm63TRcv3c4eJHcdyuOd0d+IsHp5sgFJnuM9UAaQTXI0hF+vZyT71
1u/u1J0lXzkE5p09q79NnWapxHJFwIqvAbDVpjiDC79EV+xQ0QEa5Es3O2W8CWMEywvulGRAl+8y
KLswpiEIVAa0t0TMrA1QhHhh5Bo4mCMN3EEcIoaoSC/5P+5HbPY7JTxsa+70PaiXeluXdvM4Gac2
TOy1+qfCjOlz1GYIEL3o3puIGOH7TOa8f8UUIM5+6R9U9eH5z3Y6COL3yM/sQuvseHn04HZ9fEHy
bK+EsAdoQmGKf43AMmEhPGibHkZNlv0eUhDKAG4cGLAwnuUYJImwqADvGI89bfWzMPC/xrDNV7NT
jwdomSUdSB7KKjBOA+30wp+e1DICiOYpRfOcwOu8+nXI5C+yMsgNSRXtPJX42/gJEUImalZB9dLR
VetekixILurQGs1gFNLAWE9hLT60AB+M4LqYUaRehTXso1j4YJyvkdkELyoXys70v70M+OpISjmG
zYBY2y67Q+ra2d4xE/+p80Y7uy42R9lpEuJq2poAc2F4n5OI3qA+36uLWOuCeyRD2Woar2Gcze9+
WZrHdMEEOkae/sFP9Yp+53eT+Djc/z9J4O0qSd0R/4VNtFpMI7lP5vc5yf+or9KtK/qqud0e9CR0
7zVHz2H+1f4J9LezpnEwn5nB4EbcgKCoHsuqkRwiAy/l2BOFxrmGyI76JzG45dcwvtAdNH5ikqd4
ztyMHlG63DlFDISWcuyObJXwoO4t3cI64LckYamXjjy5QxZ7nEMTiAyJKCvbGOP7qSCBczWQInPO
2bJrrfH2MSzxFYQsdsxc/JZPWhATD6wmycrrs/rQTuQGkC204MAjeq9KkmOrR9of/5dvp+hdRu2P
fM9BebNybSd5Rst8yNgjHm1Amiz6QsYakNIQNtyA6qvsLWIaUtv+ywmvBNfyJwITtCofwpje+DpP
Jo4koA02lRv/mrzC+QjLkj0ORADkjGF/iw9rneK+dg3cyx2ftC965kd+tkvqDB6MhaPKiB+XZeTK
BGeMIUobr2YoJUjRCEuQSc0JHV8C1GOiYVPEKOm1yjmlo9efRFDjXgIsE5j8kLWTnuKyrl9D4tJ1
Hy8ps5Ds2nLf3TsiDBmLW39YF/pDUnlYvOQYMDcND0t4zO1kp0cqKf8OM52+cbSsfBpwMfZSb6A2
V9XXEBCMtgb4Ib5+rTku9viokfnT36oZiE51nuqfoWlp961m3WtGFmxNv2EmR2WWV/PwJYq5NOmH
dOXXWDgy80d3qifWB/N2CveARlwM1yFDLvwdifQ1wplyii16hBzBukdkiKW8+ZcvMpLKVWEzekuS
8G+Mifk5nOSMwmVLVjIe6golkF7wwV11bcKC15J9NqP2o+VtvVV+MG9HF1bdInXUnJfxgLD72E61
JlnCfQnpej/cyiV7SOcHnzlzhARqtlfwSd39EjGa9WPL2pIJxiJUhQiOKhiLHfnLCFEZIWmGGRAe
vU4DSquaNWw1+sP8NnSR2ENaxRvfTeZabUMkqv7bkL43KQ8ZmR63V62mRav18bgzNNhhK9OPgvNt
CYcxlNyEwfCE8c3NYPSzOrrOU0JWXESyjGpXABBDNG5hJZHNCzU1Qwz6GWTC2d9Uxm5RHQMNCLAR
g2VhApjt3SSJ0SzYv4e5704FCaerADCeYBxD3oidOLuw4lBD07p/gDuE1ZRB2d3tcgZhkOyXDGVT
mfrOazOitfP0eD6ooqdg1V9VPTbtkhSNijTaVxwY2TpOMusx08jJQYJLQhC5WIY8cdQdMDcXtbfM
vKUiheK0KevUWKd+2x8pG9xV4OsQs8sAS2f0eCsT+JHI16Pj/4C+JXqIv9TKmjaZONFQQYCIwuRh
XOJwk0uy2VAs3gn5GgufhlLAHfCjNUrRVRfAnZcS55we0LL3XKd9wkfq34ckblhopgZbJnt3/UK6
rWBG4AMYgaGUWj9IQXiIqXbhR3gkmxSjxE95oOOQeNFxUl8HRmd7XxFScpOCD/Ww1fSq2zVLqz+l
8tdlrl006JOZg2bexaw3tY/zFHvG2enq7KJDwALYGh4cw/rVLXGNJW/C200HYLjoMTXakx9nDyIx
GsImYkyxJOVYovIv6dzn1zDpdGrwTHwmJGbkfkkWaTx+ql9TGvnvSdDZZV09r2/fLeMQWyzIrOOB
VrBsX3UztbcvSKsIE/896OziPdXLg2eTF1WHvb65fUI39bcd5ODHfA2jot0j89PoRd1iZM2yWath
kiknSurZ/7wMOn5yAks/AUSC+vGdFP+yaZVbNcPLY/KTPJtu1bdCWpMydLImj9Ew1teJspE8P7MG
3uFrXAZ8p1oSO/emS6yzPPC7GXFkQzBjdSlDsS2AbmwcA/e1Jx9E2r+1dY093CLcGr9CeWJIs6aN
iE8AH8ftiPY/G/IkAFVs+05vdp6R9/uhTJzj7RO57RJTy1lCfo6cFR57p8nPeNGvmjZlL9GcPAG7
nt/GUfwqmAYH8fBcyZFEPYbSnUvYjI0FT8mDwKp7D+GCfxlSDWnBUjIU2WGEkTT/UAKPb/cHU+xs
XxPHVqZ9czstLtKhNVouwiHrQUmKdeQn8Hsw4YxB3q/F4thojZ9UAZwG9cFzYGfAnrjPwNzf250T
rEsiDBhD1I9mmKYX8veIRU5ERRwNwIbWxqKijn2GRWItwHuAUWYVW0yYMSQLv/lpZnUFBrVnMmcH
7aZasoXDWO9xeWk+yormOC55sR8cHFyeD4Y4N5EZywGU6SIwdS1Or2llabjegOiAJiYcrLKfoCR3
d3NPb6Dl7FYSEZdmBUZhPQOyK9f/W6teRP7W0QfOb4T2XWanJTNCfGkiLJ5CW3cuo2STj8xz//XO
koYhUC8WECh1QgQua9daabTtIvT2rEvWcZr42havdJ6xdQSbIrfG3VrzJzKcJ6f4lZKN3YAu7apW
v7NwlIOUixz7oDV1t1F9SdgF25BdiWE1ou+VakwOy9VHHZBd6TKimqoDdPpjTvkuJYQM4tZ0yrfl
wP5r1OKpqi3zWrv5B7E24oM5GooeF/Vf26IfzXIOr57fPVH+6p/BckXrLmVbgG/VPuqmffvEIpfl
468qxLcblb14K6aWu9oog0NWGuH5tnIhWHxPsuXB1Th60e4AK2Vq566HKQ38oLrrpmI/cdB0T9ZI
dgh1qrLxDANmnGk2i/WQsYLvWosJu13pJpGpeAYY3P71tP4aON38SOIooX5z/CMeZ+OEvj27lpr0
fRgNqE3ZYq8H16a+mD7scsJ/HlS04Qp0y6sFojn6NAdktpu12xFL1NqVN7XmTvN+obuCaZqXWVtc
ACPjQgdPc5kwzK9tZpUMlplGuqA2H/QQggCR3fybsvLo5Z767jULsaieD+OmJiizX5JfzCgBiPz3
LVBN5xG+Jiq3piAfJBzpX9VEppK7dbzVHzEkoXRgCpx7UJbVTCFd0CAwaSttWutiCBDEMQBuIZCU
YPYw/gmt8S9tnPwNWOBflpBMtQYccYXa/aXKcjJ5o+ik7v50lNSQgUgBo/FeWrTFp9sNgqgHpT1l
FxjA01Ll3otqiMCkIJgteR5j1kqDZBci7Vq6544OA39Kxv3S2cmD5unh/W1qPdmpc1AWiYUzHxBD
2yaIR2cuWerRztWadKWaAr70vKhnsQe3ST2jDHm89Stjy/OPyBDu7WUMH9UDf9/b14RAgRkesaep
udrAdb9Slj7unWRVAL45BcVfNUhuB7bnBnt4PXC9jGV3AgIPQ34am20tl88sMZ5jvcoOfpqWcEeJ
pS27+aiOGzaeBDi7KDHDlJicMmAdKCmzc05R4OXG5rYlq5a+euBKq8mP5lCojhsOKWfclEzabp3t
SRsfhghqF5ZkZ5RGBB2VOg79aatsd+uB0o/xS/+TcOhXncTnxc6GSz4VLfmj4x6y4uom/XFLduIB
j/4sCMGEYvDKlA6vkxwb4lWzAJJVTHbkxCdavG7V6ni+cIG9l7E7XMca2a1WkTpstxpHEMDaAAem
eUI2nsRbXX5n6qHNOGvSS4eMI6/3ULOSB+C0MZ0wplYAohg7hVa6ymXlaQyauGjhkSXKO2EE9U7q
mXoIjOnfSyPQYJLLP1XviYpAX0+0waZs4hzLOwzr061X5Q2gfW29JCVL3ljIyDB3l3iaied0T6mI
z4uw8XuMzDvTDsGONXvGvjX8FHI2CqvbDMgpcqT1ngFlJ9V/4T28FQlantd3Zd5d1NqWexvEcCSn
mCSjlh3HvyGEPphk6JZvT7uUoqKDNbMZYu3g9ICEvh+g01Cg61hTrGKo2V48/IlUIpPlf8LjZzmI
jOQTgUl/bLucaN/QMTZwdaZqX3pHx3wJzGH+yeqYRik7AR05Si6DlLhAz3aV16VXj2SSDYfX+ac1
btx2+orYWg9KUfE91lo8pCFJgNw/7AA36wH3NVqt4a0lUmNBt/bUcux8buKCgNk0ONzOny45Q5jm
B/LEpSbWqtrnKmJPz6QnrwDAcCswCDrCdSBFtEHkadu6h7sxmv1jY47443QqmqBCERvSLFwtg5Xu
BTB7NZIdbL6RPiO1a6lSWrP0rLeLaUbnxMa8pZ5N8uVMO/UQB9ZBvY/3PySuk82fjHLL2KOUGmmC
QH8Rldle1BG+Kuhhu2W7uZ1t02qpCdXBGM9/4eHBC/5jCZbtbaM4asWwFX6RIeWkn6ZE3aXNwCFd
sPfx7XB2h84KhgR9Y1q5n7e7Iw+wk5KToG4udZultkWGc54wKuEjP3BIp7lNJ2ddZqN14YR8LRK3
YUo60Ykjx8+5uum7gYQD8zba4QgerA8g+rsGM0FB5qEzHJO5+YO5Yd4pky1WB8AO8vAwWFW6VvN3
kTjBfUKeB8NsM1vrwnmGMJ/gqEVrqpJMOmg7F3Lm7+hx9RHAG7DbiFO1g07ZvM0G5EEmOeCY9qhB
6CSSIweuSfXsXD//id1KHG3mIHvinZihqklL6xFcaIXTasrH+Z01+S3wmWjm2kIWXE6KjT4U7mbx
Yn5rQ6qjbvsA+ulnddRU2w7eUA7dHEhci+RdNWFU88ZwdgbCNZqRsTosdLcxmkeRmK8YybNju9Tm
cZwwrEVRW96rlgxCsZrT+3y1wMl9WjYqK6304+eBKeIubZwBBILUdhQTRlevHV6KADB8YFMFDm39
EDlEVfLdtNfQj0nIyWoYSplXbVEEtWtHGyoizAFzEgiLQA/LCVS93p/m95R8TvnNrFieGRX2PsGZ
bUy4pzEc23yYPyMz/hWkQXGxyuzWNv7uDDvdQFPNDWuiWPFsUXAvsL9fEIYd6mmIrzCskP0zwV03
UynegHgCrsT1s588SL04olB16TY+EPhMfruQpp6l7PeVf4y0Wjxk9gQfu8STHzTdgtoHv9W/8pdG
wE7TjWG/OGjgOH0wGfSbVVmk3UtZmBsjNcQJn0fxUOWU57cz3FwsfImMNksrqPfubItN2GZfFYG3
cAC14sF2Lb61pOOg6GvkC7ecxj3QAk8OPAkOJLQq1I1kp1W9maySmDQMEC9d0RKQzmAGjActjKge
f9cWOAjVCxS6+16nVEEoBJZyh25wrUEvuLQGMt7I7Ied46L0UC+rzrARQ6WrLuFor4ayS155jzKP
XtXh6HwwS5rGndrnlwyOM0NTdAtU7gZBEbnUyXZxMW1YdSGOIR0hPGLYdXUPyaF2SKRuo/RiSz1f
Ybf9wVgY6W2MaKNEdWPt9PgFKuvSzhPCANlnT0xBFFD5qQVadajlqgNj0LsqIXAslyOth4GIv/NL
vR9c4A01MG7RDbpYBqTrn1ogX5e+c7IKlEnqAyVJrMWj3Bxs5Dj/Tthz9GxGoLHjHD9nHc/adU46
hEgdaaFXz5s8uEwtlQO8/a0gWe2i5udqnF5Xc7f2qDXAbDKqbH2g00gZh6MpbAyITu6A6TJAcskf
XY0H1Uqaee2bXnovbpy0F73oY4YbFUbzYOp2letOT9WsC3LFIvExOda/Z7f3JjvexabpANpd5nPJ
ocpLAxxmCEaYKH1y00cboJfeeZwQz0R69H472E1V2crst2kTs1VcyEIYtknM/KGVYwmfjJZ9ymK3
niB/0m3zF3oqQWGtVcfCH6KFQ00cocIL38iJyn8MaPI9u/DfsdkAYHHAII9Na10dUv9WRl1Ez1IO
DU1OfMHzie8Zk+ivEb5htJAmEsepfvGzFI+6AApDg/HcBYzpAGWvwopwr0AKDIa4CU98f3uNJv1V
owkBGKMD0SIQLf73QST+v5cR+pwdkgdzo9NXJkSNSKTBg4GnNhSsk9OWhmG5DrCfbesMUhZ+88U7
eBFaSWWY8QFxsgh44HYb9wm/bFPoz2pukUaY7lGPbHoDMqzMVry2Ve/pG3rcMozcxuhl9fHzYkbB
6maKb000lNNMcy21ANIW/jPC35Gua8KBqgiwNY6N11+hlk9eau21nNS1vBzkKACG377GI7SepdBs
rIPgxu2omuYZwz1ha6KmyJbMAWqP7KmYEBshcQiWESwnrS310Erz8Gy62AWkG5d+bY0bt4u2t9YQ
Z9gTWHMOwlPq4FixkNmql77TzodXK0GpqeTqSNJWtQ2q41ZLePHY7H3KVr6lsTrXffkZ1O5VbcHD
EPxEPO4cO8oirJ3Zjs8VXeEUj6gNiDlSByN1HlLPvIJ9fZz8YWW13aozP3w6+58BraztrPXOsdcL
8lwS0IIkrjQ7bhp6PSR8bRZ8jgh2IZ7M45vacNWF7MVesSVDJlllhEgy0zTtL+FTlKbL42iZZ6qN
4kXMi3dxvOKX23TxlZl4vK19B2ak1Q0AoPM1o6OIkMiBRamSKJuQMNoGhZTDIFne56Vof2qaT8tK
vmr8GkV8nva7HpQndv6QwkW6x1nLtpVwjkr5wLwkebVoVq0jDW5366OrpII4LyTE3DpDOa+w25qw
/A43WAgdQJfsDtJ8/IYkFtl2zVzfv+v6P6pHqB4qJ7qmJK6hKRTFsdITcU6HpQGRMXypQ2PgWu1Z
jM6vkJtwfTuCsv4ypMaZsiaQ2b2j/b8lGVH6SKMKbAU3mHr2/WBiFycZCWuTVs7WQwc9bE0moL9L
pDC4NRjY48CdaHb951jpLJ35w1qogqe/Y1jOjxrcmEPi66QuteWbPgywQ6mPL5YDAGYpjOrcJd6P
sRnMU14Q3R6aVDdIfz8wHVFl6sbvOKYjnrSMKSyCyI4e0fFPEdFumqRzYt8mhaNOaMEBYVhF2cIX
IqctkU4LVrl2XA/EGtMC/WmYq+rBD+y1elXQabqEhikOat1xS9rgdg1QCV/yHR/4fqmFeVRNqMlq
/tEC1Mv+dLs2DDRuyi5aE7Cw6WY6UNPMrbwdgj7fRL6DcTSJazKYNfFBuIO9CdgZj0NBJHEUYN65
7TOo4V+/a30ifqp6ldj17wGp2b6xMKQVZvSnls5W9RCnk35SA0is9kiTIGimjfZjyod415vAYDtn
2o5G6z/qiILpioj8n3C50rWVFrjBh7ATWj2JCD9GTz8aVQsOr00uDbT4H/30dZve6Sghq8Xt/rbA
x/WAtrUmhHYlkge5sjG7923yqg5ykMbjg0cm06oe3QDHfnZobASrNa0rGBaw3IpirTp3rJ40qGSo
NjV6MLI29zpBgWURgVJI2cWKPt/qIxpKaRh1ZJWhSCrLBDdwscEedBlaw8jOkCSou632t7YRfCTZ
KOD0jsZ2mpppP6I9u0ZhEVyJmmZSCe7Jq80aw00TnXOEIBTl6FEisxiPyq3BoknGiUXjweIIEozF
ezMK64dXi6MWme5b4nmXKLSc39iZL2Xbk8tkepshSpvNVLxBnd7Y+MiuuvyZaMVk4P58hk7yZaYP
UvO0UUPJoOuQ8mGvvPja0sGdyOcj/XendqsfjcWErx37B5NEMnxjrn9rynQZqqPEoKuGbBWKDtoF
9aC642pIRU94G8f6kVguAUrcACOgBWJ/qyFckystIV39UJumhfpN2rIpeVbJHFdEFUDvTOAy7YoY
Yfy/wQRtC/xzWfkw2EGzjR2yNm+XfFUte5SjcHykJC1xrPLObZhLzwExi7L9yx7Mr1thWhqbewiC
oHSIg7vLddEdPKkoLs6R5cFXlsJiN9PYQROMMqFUhzhky5NaMtPRzkff3AIj5cjZmOhvh5r5zWJB
YI0DIHckLNUD5TB0gwlAsW027sVoupNB++mg5Mrf6uWs1unL+HbCJmmlEZ916G9uH402joisvZRM
+Xjsz4HojN3tGOTOYFKYSuWHypEBSdNc4qILOu2Zo0y7/n9muSRnk8ZHkwVdcXQ2J8O+Vw+1M6P4
NmC2q5cD3q7CdcVlViQSTnnkaaTeW7gI7M4d4tFDaT8I3bT33w0J9UxgkVsZM5oy1elVMwOdCqie
+P8pOeZEbbO9nfg0V0/X338vz2BdhF5xVNdKnPGjtwYRMA0YnTZE9m1bWfZSa+6mSzhjtmzy0O5o
jut04t7Us6wbGjyFBBiN0hA+6wZKR8+yHtSDNYBqzcswdN4TI482Wu7mTA/FG2pgUDe2kcaXIeni
y5jZf3OQWMamz/XmrONrWAectx7JsLRe1NjDr9HnsJScaz+vdpVTmue0kxEN9ONolZhvThx3P7Is
oWSZEvMla6eXXmoQaUMN2ywaKWMIoY/XvgaMr2qj+uzXceCvi8yHQO4jvDVE9CT94HeM/4qXtHwq
W9DrpRkO76OFUnSGvHV7pt6jUzusRvne7ZmebUYDfDFs15T02MttioqolahNOmQU0WlIGWIOBN8n
4bUZHHtFbhkZ5lrUX9rJf2kh/Rw7MzYgjUfVtZXHNvXMIaiVYyVAWZP0pSjuh+eWcNQHJ6lvr1yr
rNdUSvOMzIW9DvFHBp5UdQ6bFtv4bCLBUSVQ3XHfMEIJN+o6teeKY6f8O5fKmEotR6au3QVpDQ6z
QyGEcPyP3nnla4uqmhqpn5mGzn+Msoa7JS3kfQiTo1s42dcDxkd4HimtoEVsRLa8LQF6dgRy4kmP
kUfEKTGlHt0Opq4opZkKR7tmQt3mWRHzM7lEeK312anLg10fXNwCqXiVdFGLE4FTW0MKgdUyEFQS
wDRCsKT28dayy1MJuh8y71IVB4x3WGnZgm0AOUfLLlzvhkXB8gUbxTLfu9ERzM4lnRsSJX9x5jjD
knQw/ck63T6WqGdSwAl43hU1bEKjq83dEtm1v0od27lrxC/8QAmTmDZ5EPJZGxAs4RYrJzLMnRrh
zEBiVlIHd7GM0Np0KYKLv3UzIH90auJTZWGL3pEwGiWVMhZY16k37POC/Ng2Acn/TZVrtMnDb4HT
kLxNph7RcZA5w82cZucS2SqN456fql1+Mnelo9TE03tGNEI8pcfbCnAjM5g4yDnUQj0zsHnvkh4A
JlO+H2xh86YSnXY3TIazzzx/yzYpeVsoZdVDkeIXaeG4H+3mva2o+GzZ7PIjl/xgVSJyzqEyiQUh
3NX8KTl8DZGE63z2i43530lDnMXVesliby/+j6vzWm5b6brtE6EKOdyCOUqiJNvyDcqyvJFzxtOf
0Q3/n6vOxWaR9HYQCXSvXmvOMWsdY2xtmZC764nJTf8eGdqHkjjTsz3aX6xhPr88vXIsZDgXEQrT
Et0SKuH0qoaLeSac4lHRt7gMzvAih7G1yJOSz9L6wGwAZxR288FVEflFykXOquPZijYJaUVrN4Mc
1mOZjBY8FGBMY9FScIwLPPW0hhrGzFios3Sj727ylUe2INpooWLC9GlsRq8oYIM5lK/ixFd0LuEV
4bxnLvs8zk71EZuhTXYSwUmWyTopNc+hNsBEImYuzVPSS+SwxXU876ob7hUYTPnTVk2yeULQ07Wp
g1unv3kKBRzTVpvvuo2NeqUsJspP2blr6emDtVI2stDWZyt5Lnv6DWN/L/qo/ar09q4yYPuhuQh0
3WQjJ5WVmlbHmqke+yz94CnRpm0g1PqJE5u+Vhi32ghpzZhmUgGi1dsnI3ePk2tx5AuTr1V5AoYL
5kDSnle5vVf/7knfvE/NKVaU6PqPtQYWZ7xyC3kHb5leqXNbovkIVS+tkuFSq+Gz08OQ4hRSzaw5
5I3z1r/3U/06x169p1k07SydiFuFtvnWRUL5VXVqemLCOx61JPtehov9iEka2ul9hvSL+iHgdqO0
bfXA/aDnCnd3iN0PfLzIvxrK0zl5bdNxOWgdcF2d4TaQGfdULigOtES9MMwHNd9P3UN2ghM4YMyf
NjHzndvighKIHYpfxeZLqDJqQ0cT8Hhn+lZEkG8EEqXXqoF5LhxQDA4h7rNueR34kp8jzd4R2rC8
RgFvVUIEFC6Yz52ayaVaNPE1ZD0//n/PxokUgbESpLEuUhk34qnqMaNfkoiw4sym0daqg3MVJXpb
2/1/THsPtBJJgcNquDcnB08lKL/vqo70psYD8Xv03L2RxMpPp0hmiDhczd5MP7kvOVTNPWAWW7PN
84iVyUfpVD/1lmpt6rEkfV2OlRfVxIgolDqdRgcoClLrKFsG0eS8Vaj3NoPe9KfFssebA0hu7NxP
o6Cvx31nhl6wTWFmX6IGDm2l4MCrAxT2av6NpIUf7ejc3WH6Lc8PfUm+dV7MQk5I0YvIQjC4G4ar
3H73bIZH/r9lq7e5uEirqDeuRjJGlwTVa9sM7SZR0K8ryNXl4A9/RH4anU8LWy2RJbp5Dmu6wI5e
WMA/bQPcDCgKObzM2eUZuFwwkD9cCq5VkgIly0Kz3Q0HJYI5VXmVug3Hsf4wqVkYSryrbtZc5JKJ
RikhVs0ddtEvz2E8K5v4KQiVXRUhhsVnxKzEVG6EwQfpZqY5sB+Srt4aCPgfmml0l6Uttfdi7pGK
Iz2GH1eFOunhyWQ+mQ1N62KwUj8dM0wH9J8xaNDEarJXLgnrhDe4fZ63JMx4wBvAWWe4/ZmXegdg
4Su3MQzhKnCn/mjm1MCkHWNNYltFZjd8G43FeHZ7A5pGmWLf4fesVS8pc6QU8qPJl71bD2ckZxfF
jAOM8PaHXD5l28IQKUl1fViAfGPAg9YZ1JwTDFOv9h2Rg75p2qd0rgii0Dx6gP/zF1kOp8OeZpKc
l+Wa9jV5pbXvA/cuFcRxOf/A6OG8RDHeXAFXGOaO80c0r/N5KKuIbPLuvU9D0d+OBeIUNsvQaH+L
0HiAbxzm0/fyKq8LQOpPlesUWwdb9puuNI8oHP6kiSUgktRiFEMdmIf8N63gfvq55CNI4P/yMdh3
du+wlpf3JiIhiA6P77UpOIZeqyHBi0W19+zXUS9fLFmHQVggRikSqz7sl7gI7kxnYzwFBkaZ2EkP
makc3dfFSRXA7FP7NdUjlpZOY2ZbpkYKMkp5t4b+Lc704OR2PTAwK4GZLesMM+VMzVkjuHAiw7+X
aDf5oPVtQBc4Izw0DZevij/vZmbOeIr68GvuZ4sEO47fRjjnv0GfW01O3EHMBEXDkQGMNESA7ObF
sTH0P4iZ+vu/9+VLzL3vhZICExHSKflgpsu3uTSV9a3A7oxN1ZFPFY5FRqJ1ke3NsKNLPipWfAAG
gOqfjmfklEDcKTjkiC36Rez9OY9delmy8qOqt65matEohcwYlj8MEsAOot822lYHytwUXDmejeAg
ThSfmK0xnxGIgUam6QZcrTFkiqL/1POUy6bUwqM+zz/Wc6/ctEvTKLdhOH8vdaf+JONRFj1aZRIf
scww0MWhvo2Aa9gtQC+yQ/Q9l1+3mvT/Hd6SxAn2bVvc6mWqLnbhXDCon4YeCKSm0CSCF8AUbVCI
XhxZ5rHc0eNo6qzcelX0QN3f3FTReDfRbGkpjZPBDQ2WGZ18gML+6tLpg70Du4wHW1fedKoVLzeN
XBcozGjgpB8WWlaKJo+vXmjfPcBNqfdfy/hNTHW6hwf5BEV6dDTcRBEhM8mbUsfPatRM2NpapAOq
Ml8HUjt9WXEMA9pbUHF0qHqqXvxh+YlxW7mh263tC11Tt7ZH+wlcTrJRZ8U6JE4+X5FibW24CXcU
JN84aSKWDUVQJodfhFPYOo6Q2uqNalMW9631YdbjKJZ5IiUclfa5xESqo97dSxUTe6eRHs7C9opA
nLFYldOlFFgFF+uzz/H+B2pRjPjD0yxAdNkARhYcnrsjQGd6LQdvHaxhVDglBHSe8J7HW6h2tlC0
lNBFUMoupoLhemYiYnnhfaB1eDLqhr11dLQjvvLwuMp9aVod+5lcPblFxQunQA0o6zGDpQszNc0e
fbG8GL2O0S/D1JcU+pNOd/zCqBhfikWiWKrZn22sxzjo2LnkIG4MVP3SmdllbMzdqmgaKzo4Q2xN
90Jr7G1go46tiOeQBV7cuJvanrpvQZad9ahyDt5YzVtZoHP+3IwGFnSury9Xm25FYSxftH3LzzY0
/usYvF3kFANJh3GuJrv0FaLB/DYef3u9YNzo1UtNu/4mBYcB2GbkFN30nGgkucsBwFQAJtIQTG5N
A7Zq1JXHgCtQml9cjB9n2ATQOwx7BM+dGPtQPCtU7mEpGc/Q2G56z/GOk5XFL4VNJ0scmlB2v0lW
UsP4orCK7AJezvLVNDYJdrKyU9yY1TGrHGJ/GqJU1wYNZcam1EwCcEo138t1f05QbOPhMSEEhCoL
UmJv1RbvqRsjHAhzYJmEVz9zEInwZ6vDWfqxUDmiM4uhyJuuc4BjHH0Oibqgeh/bwxwMLP6O3v9h
TYCuXSIWi4pilyuQOP8tAkhPkb0sS7AtMfPsXJIxjrEBKR5LwvxzpvdmWniO0Gbou5Sr9VZ4TeVb
Ay1vrtPkpA5G5weI24469iJmSgKDOyIurymeqc0jThUAhqR8rrTD9rIKYWc0831H+BjNI/PRcgTh
hNj9XGbWhI0aID1vIPwfuFo50ygRjQ+UO9dMBABG5MZd7TpjgjGR1SVeGQGsKtsh3R4z0XNptNHn
3A2uj5WsO3vlclud6WH+E9AFfloyjf5Ks5tUf8obsggnZz7rKSFwhhRMKeNUvyqJoaPGa/rnFa0r
excaovIGL/PBGPKepr6WvWLnfikLjeylRn/tzY5iSFgnRiDLieDZcF5RuXNLfhb5UjzIZz2Yql2s
oLGLCi19UQrD9fkJkq+8+9TbOrqweSCoEDj2OQvSq9P0DfYNoegiHuebhV54FxtquH68RhFu1k+3
9oLpHgb3emA8kZTVCDgcoYo2TKgVy+S9iFRwGRBvtHBAUyLGEZI4ieaQ4jMki0gY9puI8XNcTc6q
hWQWXJ6Hovshv0tNq0UYNMJH3+H+P4bszngeBN3QXexxmyD45nLDCc2+uFnfM9EjNkhRnmwgGhIQ
n51oswb7oaqitzEzcn8Okj9k5MVvQ6/SfVYR7u/qMPq5Hv+I8A12/FlHs0w1/EfMiIdwxNEjT1eK
fcXaAmJzJJbHGbjTN4laH6qOtL3W0uE7krr6BnSVaPUAC2IRJ9eoJ8NMx7rLMKWeL8QwPKGnWphC
gcP+66ruiWhdKs84067AY2zS3ne79K+OONXSg2yShTjVthbxXxvZLlt7ZtC5AIAwRtbxEPZKmPtd
k3QEDfKgJHlwRcR3tIXWTL61JMsXUAQNaVb6JLczpq3Js3yVQZJdx26ofMZ1rlmFIYNnEYEhjR51
yTS0yOaS2wDroNXTTU3aQH3IcZJqh3+MSImPTVDa9ywPdQxf/KC5Pbx6DmJzffjmpoZ3l9pYlgTv
KRvG71WF2xaTr+eveja6R9a1Va5BUC2roPpvS95b+kuJWoIe5ZL97irtwOgruylT0F+HwXpMpKv8
MaHkBN3wxh2OTKIePiAXFYdlhNAVpcVBaSY2Bb5dXx/19GWu7JksLfsot1f5MMYJipoK12da/po7
rfFlGYHgCNWl1FMnXGVSlKpm2OHJ23XHTdOhvZNyB75D5qeUfn4Ua1DERJNTPsgvUdPoAVaqVpMX
h596iDWAM5KjkPVo4iRQVz7ok4cdPSk/RjOFuSqkNQ4iinuEAcpBNLtV1ByrUxLD/VfieD8VdIek
YRdKHTkn8ijuqEm9pUcXp/N5nbTRIiYuBpl1CRFoFYJEXYZ3GNA8pyqB3hZYcvngEG8FxZx24FB1
/4WC9JNEiUJC2zzvPUH6KZfud2RsrdJqcXYg3rcAGu8c9kKQa260c2s6QnkHzgNmIv/QxnOusUX2
XFcVHOXDNP5c2uW9PoRpm/0q+/Y3Q4jq1xJU9977I7UlYxdnFzOPBWjQ066JE3KeUTxMxKvAp5qL
rYFH5RIquXVT3qVEQT5ISQuBp4hbHaLvSvC622QO3Rea9ViNyfnGEsbejir6lajKhZ1i5nYvvUs5
ZTEp1+qVbBXzW52Fv0c7fDJit7uqtLFP8TJ9Sbm5PK9FxKX5OlqGkxSNtEZpY6rph20Dq17qlxAs
BIcEqJIfO2HyGRI0i6RXQGzgjNUZ0gir36Y2SZaGslzHJDWew0FdMOLkv1EqWpcyzG/S1bHkD9lA
ThnrqcF3Ftf50IpzneawK1ZGXqx9TC0gqSa16InL/oCHZgb5QBH4VKqgqFh7W0g/W1ntG2mlHsoD
7fz5VdcdcGix8+jz4dhXXvjQai04j32UQ0Mq453hzQ0XFxEg+cgpLpzHX4j9wcwo9a8pDS/JWINW
EBP7crY04iCp8GXRVNCt9VHRd4iniItadWV65T7kXMY0Md5ACGI4a1W+htr7GvZLhhdcKHJanBVF
aprXik7JwU1qnCpykBKq3UXvBnq8YDLIiMriYzHW9oaWkUZc2WSdp4U8MswOwAZylq16RniPgk4E
Ac3Jy8KQDad365xaEbRRe5jbffk0FEEz+WDSycmJJ/LVPPlkY6HXQ2xRE5AqxNKgfDPNnqP7SG9R
voxdPmGHKEVb1OJUDGjHr/IHROj0lQVzshtQe63WO1PQ5daOKNnVw3a0iLly1PkpCEzxE0VJQBgy
0DFZW2QacOq5RtsHhUxgD0OlBQGpR8YeDW+6k/VoR1RqALrI92ivH+XlWE40W9a/ZXEabeeSlys6
1ImSBi/aggTatu3fORkSL5GytMK64W1J2vN2Q5sufO4Ger+6epqzEquMuRxjxF/H1lNLsH4EXoU6
ijNvwEUoH1x0seuzf+854lfTEVNGBUlq++8XwFcdyWm8dNNc4hWwH6PUDsQZdYB4KddjoJh4ejKb
xRHr/B1oX+niJ2epb1zj12AUykODG+UXmsqw0cqfIUuBAM2pVRTbolad8B+XIvOnSFSEGHH9vojz
K2IlVeBHEeqLlxqHhcZNGrq59UxHmdAd6KGbsCdNQV+q35Tj4z7M2/QbSrkUKGIKdKDUFQZbIMXn
/Xi056b+SoXGRUNH46Pf3EOKs34UOvxEOaV0+rzZLxkilWo2UdRSWRyjrlveM9y0v4euo5USeFhb
MTolkdY+liFmqAwa/ayjjN9EOmN1jwwEDFk2ikiKq1s9nWWnEDi1fi1z+5tsZwZt+1UGjiPSqJie
VUPwXLpsZUPDycKcGueUzzkhRvTvIjcE8rBY0zNkyPrcxmnmKwYUeloxL2nOxwv+5qR1us9Qbfiw
VJDZwdwMKGcB3MkVhILRuAZohV56eIp+03cuB2nGoHJp6kpGVVkaPf7NeKqRLWdU0mkf2ul0syIU
P4OeroImkaDypEIhNbupR7bsTYeld95rV+kPq+0Pj/ttQMD7NJrVJaua4FU+gNd5ID2O7vKVAksA
3CQgpM5LlNca3MpfVaedJL2vdY7zUmF9VzKv+sjx2Py9F0uwoS1xXTXbVDiifeTSUchLEvtOwwAy
cUFxaQDzthnevp9TDbKxI9Q675291IP/wy00HULMVTwGVuFnAt7rTScIuDXV+e+qlJPy+k/PIJ/R
CahL72pZxKyoCeT6sI+b11aDsdfMiHKaWq9fEw8rcuUpb6pruo8clqTQw9U1GY4mJpq1LYzgs90P
VKdbAsgEUbbTDkucHJdW936GClhEjtuFX+nNCPBTODqbOF72TY0mgbhC7NVq7WDkVrVjXhQ9J6ag
YKBdRAev96a7S4MS9XdMnSW8YkshorbIwcrMsVv8mHvRN5o2OxQRgtuc2hiBkLAb0bob0VpEsw8a
unpCykJNCdxYAo8nhylw3+L4QmlaFpv5t1k18yMLpgfBNa+rkK0nDbiqxwcAByLSRkbUJDI/bBpd
L0pH72rtzadmR8p0YHUXNSy+6YpLZ8Vyik0+ondz8tAEUxW2L7CRQ0hkCiGsbpeTocXfd42c5pc1
N8VBvlI9lQ5OntGBla8HghO3PbTMDT26+Sp/2cRWbglZ/Hx1Fsc6xMw2kzw/VrF5HJYTEZHgpTVP
d/dL0KRbWTb3rbKNCmsP2huulj6H2wi87Cn1iHqajSdnYOzBiTerLz2eN3k6ltPufw/yvRE6Amju
5iHfL8WkoK0W5ay3nLuynhFL7Q7prjWZBPhRb2Pr96Cdrq/zZPw9tel/QUFa21oR8a98s51eP0el
3ZyLuo6uJHtwnukrE4e4EW9bo//Gcqe/Wnb6s8F/5ufY5q5SkG8YKOuT/yMOWhFdLHsBYCsssbrl
fpX6QkI3Q4xtFBgQdikS39bidKi4SpfAPqh2DvAbV/bZCIz2nmEO2QIliohnUnsyFkNruyBrvcR9
RvBuShbq2vgIlYYDu57aPlv5794bPuY6S3eWEXgAa7t7SJTXq7PE7mFUyRggBPgcapr9nSCPU2Lm
xm0Ex/LPyKIqcKWn/DGKLI+FkR7/VXdGjvhQZE0RJFhZXQxTljB6egooUl1DjiF1RSFhdFNsbMys
IqTLdb6zZSorU/CfPgfxMdtEv+TIGMRd4/SkrZghfFfbqb+gwVH+mMqibySwaP1/OpCGmMmq3ViD
xGagYHw3nAifRejsO9cwnrL6CvXBh+GeUByTrNb5g1H11/WpCpPS106hy4lrVQDodh7wvYpJr4ob
XM5bg0FxzrRjQMTSQHQMxdt7Lp0cGZLiQdM7tmlsry9tkZkCyxbHN1bdnZMnH1mHNvJgQOI5Smgk
glZ66jLHxaqNV1eZlesEreEB/+GzkcYHkWqOneHkTMNmFaHC4V+I90WEx5gB9ROBbtU+UTkPMVql
SummaCNNZroR4hmST5NK2faEe93nAfQ4eHMgplJcHPxcG1ZNQ5QIzJ+nYBoA6Jhh+UDaVt7pGZ7k
q0W8lYRcbWFQXkpr+BOxB3cmLT9xsqucKvNrbdL559hMKyuyUPIhsqBs4dcg1EQ+BC7WcWKsrN2/
9+hJp6RT4A0ZXKvc9gjEji09gt16DqtDpoqjhVSz1kBPlelP6egb68zetA747gKh0K3IFxwNSIrf
C8QfiR09T9rTuouiEzmkejrdl6ln6l7n2T1NAM7zMZ21uXP3xbLkZwu138kg8Vn6aJFFkM8IYB7a
iVib50SJDwRkMyk1PffJMxBgRl7IhSn8rEUGf8SzAvNsLhbLtNrSBBB61yhUlq2VEgDHlfFlBmSR
yKsI6c8l61t7VwYTObTCM6yVIoPbznrczimy30L3zrrGAc1svJbM1lTdCTwqrTENXZJ4Vi7mNckr
bZdVUDPoTevPiH/BEgJr9Gdmsx9xkT/nznSQ91UZzzpKZKGuUwNOCsg82C7hwiTK+GbYufoSh/Se
uJQXLf1JIKWzjWYbDL3xJQXViLj2fY0JrzJCAz6aICxM5vicOFhOJJDb8zDqJso1a3E+r/coX0bv
y0o/IIb6Ys9kYddTTnI2vdjBiuPPZOpQgaZ7cimeQiAgh1We32SYyorxPrmNd2OQX94B1d4Bf5bP
Cg3v3b9nytghoDchWK2yFk9nTuv1NSHglaEeJptsUSnqqnV0vOsClWUig96OrKvbO3AuPcM+z5ya
ni10aUxkrEfild0zLeHuOYBmdcpY63yHYk8qOhzgXUf0Ns6uKLtpLfZoaIIRXryYmBeViF7L+gIf
x44z9sFzb5RvSlJbHOjz+Viqyw/ABvW+RqhFgm4R7tyAJUXRgFBIU1jQ5gjjPMgpVV7swwxHPJl9
d29JvodjrLxgbM4PUaXOd0ODNoyF4NPB9uojcOZixamBX5LlbMDCPEfPap1+sVEhVLBm6w3k+rih
+ZvB0Fast9E3ftll8S6H8pbqdgfWyuDQ1S0rJXzxY84Uab92eJChM7vJvCO8zelDi83X1q6qlFxV
9Cl1TGMQ/XtaLOQpaZOyg3I4XYBWw/VZ2qc8/EkzpjnIiYKnv+IXg46mc+6Q7V2HxJjOHJiqNYNx
a6hXyHHl9rzoyAHqv0eb0An/K9w8fyox+tmjRsAhBi880+YYryYRl1vUa8J93nvWrQON8FKZ0CZh
AH9bl5M4JOFE2CjkRT3WiAYYWtXH2iWgEMWqwW+PxguxJfkmFRkGI8crspTnR2UozErEBFJjMn7u
+AwJk+E0zhAiO3h2m+KH8bpLPNbIGwaHVvoCo4kLIDmM0B7RgRKrHIlAew5WkUIedN88h7Hy4QrF
TcFgbO8sYXVMk5yT9bgMF3kEqz8rMGQbT6zErDvWq5IiW9Ea0yP3pCbLedGZV9p9s9EzDDNtufSY
fTM8x243tjdGzS2UooLWgXGSL+TbnAa1fT0A+XNE30OO7DVNQX6LTVi+FRv1y7RgcJpIjzh1AZQI
27oUBexJu0I5OwoF4L8HHVCZz+gtP5imkPNArTjJll0OFmzf1qOxCQmV8JGGkV8WVMETZVl/jbp8
z1hcI5tUt7ZWQGKoKhpgqcif6MCpIlwFJTAshJySiLVf1camhghqdn+qdjwe192a3B7MucGTFamQ
Djknb+XfTkwOWgN5V8kWkWKhepMYg0In2KfuZg0WaPlW9vUY8vmS2Cx9oX+NEU0SbjR7MSn3QyCu
HhGjnDFwaA2Gav8flsYEA4EDRsfMbr0VJcusvLhobQmyMMJGYpPmDat09mJO7oNuhfImaktKUr8S
DBviRCv6qfzsyjBVT/JZvSA8MsdDl2rN6u2RBp8Ocgds7frHin2lKE8o+qv5h56iKaPlsQcxqD2H
EC58fuf8O8KIufbp+VLqKXqtll7Zk4TpYw1fFIP7l5nOaxgOlNPTFfPD9NKFWoC1euGaL0VoNnFI
8iPzXDLvJIyDmTSZjnBR4HwO4WESXlAHT8uJVYFyaQ5yX/AmzirF+5C1yn2tNibaixM+i6Ej6FOK
8eSDBp9+Dw8LN0yr2ude0UABzHb0UTcVYoDa+ysyz9uoecozdd6qReDsaBWf0AzD6OuBHwAHyDi6
KASeiLccL+6ZN4hhnDIZw3OZc3OgwI1PIIegj9BmryKSk+lj3WTnPbKAH6yXV6zYswAVF9tlUm1S
WKEY0KoCs+DR2r6R6mwo7YMivznb9vDf2gvTFNPbZ1doNaoP8hTOa9Anf6yi0f2uc807LkjzbgQV
sW0TsYjS5OiY2WeqdQm6zzHg6D9+apCBHwURKaGPFWdGIkv/uKjJYtDiBcZNieBe6/EjSReboQx/
DcGM0OBfGd5f/lQwsL0AgdrI7i3BqFRjSGsPkgk327ZHe64o6cWyYhsWji61GIqDnJVTbwG1lHeM
Qt20/gmpiHsaaoY2Lh5lzi66+6wp4Belekfyb2E8vkeie6+Sg7KyU/IGaeDkErLWDPNbbTiCkJi6
pMLJc4LQ6M6LgSpKTvVn2vb3ZKF8GyEAl6X7JOcndoPkNLYThBBiphI7w6Pg8HXROlc/1J6p+7wd
bxPK9XSfkPG7yT3tzait4NYZff5GuCLgcW98DPDScJsww5cyroVjFqlBy3ObdBSXbT4dA3VO7mFq
PuRyqLu4KuiSgLsRNU6vqGSWkre7DTig30gN7LnnXqj9nH1U2dolw6FzoUuAWUV+eniUjrqIUfI4
NLBAaFBQK/3iKnXlIxlsRLQdk/5y/DW1BMJzuzzLFnELGBhXJgCaWtmlk1ViNWjqc6wN1NXEMxCQ
NIAKdFvjMYXZiPRruDkRTt/A1DFVjzkGllVl6pXTE1EBSqg5z3qAcKIn1P0cJyW08CG7qw78nkY3
FmbQU7lVlP8UhF/EwFmf64rRQUkS33q67/oqvHLePM6hGZ5Gi0GYTNEgVXxYFVypUKnwCZtr/HKg
/O6Z7b83jXND9ty/hO6ivtfet4A+0mn9/on6Dg5rW3cYs6NcdzVAnReikaNt4zj2Vq69MuB7qMaL
bATZ+Fb9Yfwo9Szae7Hdnhc1hEMCrm+j0PR/QD4ChZIXzla+9CbS2RmZ13yWCQBr8V3KYyNckvmQ
UxTdsk2Ff/YDvXB8qtDg7KzAyF/VZQGj4+kEeFjuVg4aMAKfUFBjN64KuE2Q4Te2cGY3izmdJONM
W1RAPmnz1k82VI2JIV7sNt+XWjNuM1UQUtC7hQ7kAEl58uVL+aCYwPcSxBB6Ns8nB9zVIardeQ+G
F4RGPed+WWnJl81xMJy78UMl/YgpxlMxEyM9iUJ1EA+OnUxnvRq+x6KAXYoouA74N6z/Gaakf8p0
YmaViBrjqsheGF78ku0+bekEuN270iS0j4U6OseYMeG+KMn9bmacJbGzPByjYp8BSyIdRnblPMUa
Z9zF4xgse+uqORHdKfe9LqXHac9wP7uaXQLKhx9+0Gf1bN+O1Fjkr8D6Q1n5PZ/AldWQs/d6jCCf
UNDQtM17ST9j39KxFkrmahM3yrWkP/7V9+XrFHlAxqoY+r9JxE2uw6GK8RzEQVHduyikpWW49tXT
9eABAfNBclT+W1vK7/F2neUTGoMjs/zwkM6/oNwz7npsz34lct8W1Ro2YHJ+JuFcb+WU3lWwz3dG
+OhaLrxMW35hKqy2U+QS1Dpl+nbdknUtDnZyMpkOJFT0MbouMaf0ZmN6gh7rNyTxbGrhqCMfPD91
8mU4fTciusSzWJ8yAMhYYHvlEJoJzGuvOUnrb4rP169zb7krS7UjA/kjL3GJkhb0c0H5HHfxQ+2H
J4A1OjI/Cg+bsa0IoQpvecu0kcTtdi+DFQYjJZU8zIFNecD7mZVol6hPqqNjlpfBDvWTWeODFdSv
OgPyRCqLfrbmxbdt0/gvTZoXqZGFEwLXsnC8U+HYoLwyXX3CmE3OHDbSlLX2KKNeigbgeRcV6h55
seYbBKL6mtQOkNxeHUonJBOxqtnu52XXtIO9H2NjK+vk2qRBDbLcQr1Epwwc7rsHbcO3lbxmutNT
mYRIsABWwRULrZmsvJTWv8X7Fl1Mu9Gal7GFpNNaCQQd8Nlbsq66k0GlnqQp2pCcZnBp0Wr3lPzF
MxRSuwyX0a8akdLokHWnC231NAzEvouXcxCkBIBR7NB6aJpTk5Tl1optBPLuWxNndBE1NHkiuVXp
XXQTVRAxMHGiT5tAjyoABtx3dMylW9giSmhT4v0XTlDDDMoHOaBo50MAlxohbN8ziumjGtA/QggW
frcjKknB6AxbuKPFTGbWZIMphRubHFPTws8DMVLZDGWvsU9xZq7i7iSu/jJJmfrMhnbPlIawuhBj
fBKO3h6Screflepr1Mx7MJB8BE8DK1AA+dLXHLJhCgdTQj5MlF49lLbmtWk7d7vOGlfgIg6rDDn3
VJxB2Mx706keymjG/IuWhN5z1G3SmbwPm3/w1sQYshvqaeEuRDXiESq7XbcbRyuqd7cJroXFvMjO
FqgUAtiK2TzyzSVVPqK83CeL6bwBF5pOwYQIrje5BjRXJ2Y3EW3I5LXpHeOEf+vQCn2vawagLEsj
2tYq5wMaOORDIeq5RXh3z2GY/5C4oang/2icgixUIQupZ4tuwMRCxjJ0VRsIIgNFx0pDzpwu3Ree
R0KmrSLfG98DyxSztr5+wnKS/0zBX8gRbWQm816SDFUGYsDMkOXbXkUrXo9xl2hVv/Fs/nzBxcHq
5i9koXgFdDI5n27rZjjnmSkOMFNzLocq2Rf1Qm+/zJHwopO2kXvBoC6zK6esX5K4hG7U9O24oRYt
jJE4yfEzSvLDsiTurQEUcxlKLqFZHfuHWcM8ggYYHNuYvMohCwNf3mVWFBqbzoorXy3t7/gC7S9K
uZOiLL+Y1KO2IKD81NSGuysEQFpJ063VLLfKUgkLcif9FCFS3tRO/mcwB/0d8Ql2lYaJ6BASI2c3
GcWjEKjnBUs8hvyfq5Jx6DlIkR3x1HbTbR16ohHtd8Hkbds8iM5FPPcbxBR7uXrmmf7pLNG9HFvr
DaZacegANm/ly6QfwdqCH/I7l/mLl7h8HgJLIkee+DdD4OYmhzkrTg76xACxbEITGEzUXWgokg5E
outLaOSXYlSQkohXcdWV/MCkVIKuM3RVxAsKjIsbjHe7dBB+edbrbITqi7SlpQqn3ThZ8t8K0u8B
oAfJ7zcZSQtud7kxO8dWzq3hZn37Lp+1k7k8Rwtrl+nMva8UnbKJ7d+JsYQH254rUrLEzH4uSHiX
hSwzdRld1YHwOQJvI/wNtf1OT1vSlE2dRkrrjLsw7ZyjpyXLKwLZhxGN033UMzwquXl2GI7fKtXV
KIzELG/CcX9cY5qZb8Slz9WK4o3UvK0+QZQPuFQOEX2cMYkIkxIXLvLJihYbAbCKhRFBzFmKlmC4
cOjTC1oCnN66dXVU7ynE2PIcJkvNhM2A2W1BF5FXaULWxY6z/HtNnsA5y9AIk0Pc3hzVeOOeZGzS
jZ8k/GmPKkLrj1zWJi4ZDAB8x5jvYGpU9R3EQb+T2gX4JeHe6IpxG5eVewuonyEgDcnFIV8raRmE
y32hUoKztQB9DUdM1A6BY5siM54NeOg/eueiRiPcCWAq5yCuP3NBSRxRW1rDmbncAIXv/v8IO5Pl
uLG1u77KjTs2wugP4LA9yL5lZpIU1UwQkkqFvu/x9F440P+ritehGhSCpFQUiUQCX7P32o7o6XMN
XefqnpSNYEy7WySLVVXzYOyiY1xDxp4/8NWctcnY36njTCpokwTFVjzFA7ztpnSfclyFGyUYKLYL
VnxnnHYsGGgIVrWkFilOychyGjZ5QmaPdCFBH2sA3zgXgKRz7DFeJakRLCt2DHL+p2hpejJtNVgJ
RZ0+aHVCKKRyVdubY3f5qWTK8ZSPSO+BZKwjPes/yI9QnCGRGQASxZoWXvpqeCw6GSVS00uWBhhs
VCe6KUq29xuj4/6axbd5z6NOM8lnFHa5SzABrTslRVVZbCor6787eUDwhzez0OuBN5wzPKIJ85Jn
+PaaMV28D8vRewEOsF1WlR6K8667xqXWfuZWquxZ4ySwf50n7rKouvusOEDeYG3p+0dZwtYqgyKP
Z/0+HN0z2F+djSFrKiNjMEjhqFDWVjgEesLepQ91AG5K/aIvzDCo2C+d3sz6Z+2uxxTwcx6cCjET
nYrbNbTtAP6KliTTVoQvDA7jrZljqmqb4oUYb+NPhdkX/2VEqCUsmJXYvCukjK90xyw+F4FItg7s
4qMc8vPwgWRiQcARDaWoaZUPm4jhTSo3M9wCBlpe/+7Z/tsw08GgJFfrCjxsD1bmWNtkECmlrq0K
JFQSYTbOEWKGaddoB/RNPVbepugy5O2teF4qlhywnEJOSIwU+eo4n9uIb9lVYwinkqnk1AJm4IEa
rsKU7krgHHwZqSMp6aavTIYsPEUkesxD14vninBVK+l4KmfL/1wTnNR6/GoVNu450i3kaKBvRH1L
ahqerjahzs+VsBPl2ROM4g1EMGbRVqifFTEVCDJRY0ckMPJenF4a26xuGSuxDUG407bsmKDlxWfL
QruU6pq5CZsmuVv1K0ZNsB5lPeIGYynh6tUHhbXbviIJJ3Y6JOBddhGj6p0CUtBWuulUXBlAxqVh
I3OSevk0mp4jMk3uC7oi891t60UIi2pt287w+/m2EHQ5RezofA5Hp0ZUq/UbpUt99N7VmcmEck2y
tnnOBUo6u/Mv+E/UfTeNfzBSURMsA/NWaDFNzAVf3GTpaYgN79ZX1ckx1uya0niFwLNuG/1rGZZv
7UzAKrv+XFuaeCm9ArWyfejHgmX8vKZPtGTv4Shc10ZXXmKnKs5sTJ0d8QbqtoHGgzxhqC9e2zfr
brajanChwXVttDGLPmq29uayfvreDi4SDvCBWWJdwnmK488HZySxUcn0TR6goS2c2rxVAf/qFPtf
oBLZ++Vuh9m+2Zc95ALGEMlMYYyeKQDStlYPKfoEPOUMd0UaGh9Mgh5WKMYv3UzfEwWDRnnlCePj
JLKH5yQl5PN5joHZkol6WkAwmB1ifqVap1AoT7H2gTGGuEvQRK9iUalT6qFBqeo900TkdHJNrqZQ
r7tsTUZLvI9nTUr0Q+AU3w0dluDln7BDIrWGKWOEaubi2mVme4i96pMEjHUMhKGxZsO26I0SkWYH
lMwukL7NjLoyDFS4SsYBfWD1UGDTbpWiHtEAAd1deFV5gky9TM5Y69uDXwEkcc3qI3J0JHUY70Fu
tkwayp6HlmnGh9py3/w2/SFtZ5pukMzg5BYDKJcRv4+INNCfS49oZaGgUGdT1QIVRQfnWKRpeEWc
XRPN+agr9jeprqxSZ1ei/isRwx1LNiGMmi33Ju8TqGWbDQq1lM1KxvgYzQj30uzVMEmijkqW03Pz
OCHOWLiKie0XzNvgRTUK7gv0I9IK2/dz5FyKoKhqmq+w+kj+I+1+wR2hOmHlgIU1NQa2kHMLOh80
JVjbvBffPFOskqtfa+KrUHiCtnGFDBBP+0rHkWqsEp8bl6rDgy0DY/xUNdrHiZ8uUzCiaTtcNNN1
GUULy/GfuUTSn4xz9uXOjMkxv6nITWlmZkOqXou1T8ThVa9KNrlGe1FDbV/i9GmQJuoha67aXQdU
i8P4SbMGY/Xvf/3P//u/vw//y/+RQ+8b/Tz7V9YC8guzpv4//7bFv/9VLF8+/sGnruu4kH5NVdN1
g9AiR+PPv399DjOfv639D55XFidi6rBdzobqoGhBGrH5XY2V2T3LgzKQcF8hrTvIT3FUT/dMf+un
o2SesoUPX2a2A++HhvhuEuKzmiDOWg2e5KF3KxOPjZpuTEMpL/nAHtJJhUueiWmD75wPltutoNtm
wGkq77HMKZHBTYtLifdluq7ist1pdeNua93sQbEEySoOcZvkZRSuGL5XX2K1vIKUOWe5WT+hnS0+
avmTUKf0zZ7uJFD09zabf7+ZIzeVPY8prc3PWUEk2jBfVDpTo41SkY0s9fO1H0AbnSqs6PN2HSn0
LqBbuIxxXaPUjweIsPVBa/Lj718U3X73oliGZhKya9iaq+mmrjt/f1FEBKQqLgVr1tlV1IvJOrCj
HK5jwCNhAx+q/DGFz5D6zD8tM30j4eMRRMUyRLcjENuWM9wNA+zwqDzLMDncmge7jPtbZIvhRMD2
N+kwJHq431ZVybPaJ1r3H34N3X3/e2iq7egCT5iNkso05ovvLxdXljuZIvIMiUdsfpf2DNsBsmLj
9tv5hWqxrAbVzhwuwpsV3+RAY0TYtlqqRNJC8PPNzbIhSufAv3JpZvW0/FIc5uY+dY1kZWUqFQJy
B0dTX7W58mdMAGxbuLtMlNaja8LmGdF+yEBnVgdw3sm/nXebKJAtQs8tLhNsZgbb+X0Z0VqBGIRJ
Wxc4nvPm2QY1A5LWCS55xSQsHaPpKnx71aTcdFCE9DihSyIQwQjc8To8Y1Z0WTW5jw5o64ckrSwc
aXOZJQpSluK4TFYSu9TEREJhLR3FMK1LBq2Xyfe0Z2+ynyLyz33md98DpUfKVPTMYuYfnYaBwmQ0
t8uQQ87ShrosKJT/xFvlvk0D+92lSFWQQ7LabKvT2FvBiRZyV8BNlZVObWNOES63YRSwb0sJNhK6
c6jyzjuTQunRkjRIH61CP5iFrsL9jG7U3OoD++hdWlGJgntahGCTFfogT3gWjDQgZ4OCJSSF5BnY
x0H2cfJQpoQ2yT5x/l7yWyihggHNrmAPV9lT5xR/2Dw1tp4xiadlkxmxk9qr5sR0uRMq0Hvaz8bW
XmNITVSsFdxTKbAlKmw1EKoOUVhsUtqmvXzYtAEugkxLTyQSk1CwOHJd/1zCMN6hik02Go+hmzJ2
+VkL33BTWkDAamO7QEmCcXLgMAJ5lI/PxLE2sSb0UzSTkpM21ldMyy0wTUBxbLOEBTWNPbPboQ9n
xOg+iD37D22iRex1EExd+ynQ572oOur3gmiYXRx6xX5xbcaW/5oCBGtmvwz7ZJ2+islrfRM8RUEb
PFXAgVfcpcZl2GPa81DCLd8sJt1SSZhV0QDaon8s76OeTi6MelT/tMTMKoTYwf/31rSzYm8VxnRa
HkHyIvLxoO3bRTsPoJXml+xcBUmofOqTuoohatwyy+iYzRc8nISNI1xh03YwtbLaEZPUA2fHTxjw
btvK5llTrRErPvgBgyncElpG7f+xK4D5yuLKGLW3VozOE5NP4wP8qbeY0RM/6wwyzLQmW0sClzyw
/SOovBrz/e/vUub7J6ClqcIhGtrmHu4ajqv//SZl6mSXVubgbexUazZIYvIdRXm0k3cSJUPRKz+V
J1Xo5VObxIccke9FGXo0xEP51XPgma/k1wbOzswPNvAvTnF4Ia0Ki3+tkoE5mxU6H4VVU00YbJQE
ge38qU0K5zppSmXj29/KLEHl5rE9zcV2xn9/aYfpnMaVcRvLALNr1eDeAmxaxA13RaDXVd27a8Qo
KgnOI1ACRaQ6kHjojqETMPQVzO09KpTt70+b8/60zVwBQzWA9rgWJ85R35+2IKtYGwY73Wzz/eIw
YPFur9pyGsG91hvHUVmZjWmCBSrF/UnsBDimvVvgY2Xqk5zkuFZvJxvxDmx8ZtzrvoyLZ20o3dfI
E5/Qc3hX+WdZMD558bhPVO3ohlPzpY6QYo9lnp4HcsBWRcNGOJrDzlq414DvkIRPlb2EAPVDCC2z
EwyA54o9UuqaGsdRt0M8R1LkpWm/wCG8OGMXnJAqIGOXS8TA9gJkvMSb6vPOQ6I7RxVpH5CGh5Op
7Xm50y7uLbMDCRlNTGQh9+ggeQHwuxp5kFZhnT3SfI9ZFIH099RX07JP/VT8ofWmezacnA0m7mMr
ZA1/B0kaHvRcPZvWpO4s24w+t9DHaHFr0pc+pC9KbpJ1jgf2ziy42UTod+V9C1N8ti9M4LWQpP/8
/ast5jLwr2UiCzKh8kYht4O61VTNv7/asTUwZOyVaLfcrEQSq7doSNmJDxjC687PT78OHitAPfe+
FlrvXayOsbhWe/uqorTfpFokPpkYOVi0wIyHvT/CB1HZY7D1VhWlPvd0Dyv58nSRDWsdlcehmFmS
uu1Eh0wkgP1nAXvPOT2NVcWqOnCv8aQNh8lRnqSSQKoLSg2OL2r4ox6YbDMKTF8bL1XA2ISxOOqF
s2YMcjBVP791QNJ509TTHtZD8b3Rqwl1hh2c1RBddZVs3PmTqHVc5A4FmSVpdfVJv7xIwUWP9ZEE
XFJYRC8iVhLwNWR1j4nD3KkqQhmh69/1ERb1CH2ZWYlnUuTQUz/9/nWyzP9PyQUml2rLEDqLSHv+
87+UXE5gDxnFtCBYtqZDVQxxDUtF3YqhCdaBbZVXv4Jtzk5iZVv6ZzuDhZPGNQDRytmwmCDokL0k
z2KAoGweo83Si3h5Y6/6Gv+VMjTWsSMgVIUFUjGr8H789NZyrl/QccY8G0ztxc9DSFpjaxwmNccg
krv31EwvrOP1e4/yQemDbFVWAksGO+o8bDAtBT4SJa2uN50XY42dJSYmhJiTbxRI+efKTvN5TZTJ
u8vb8fyZWaPv1KcjNpT4btHrnnHFPkeda9zlQSvEH9Gs4o2ESeOsjepn+cRj3HxvXce5Dnln7+WO
f6By2chfX54ReQgIGkrDAClkC3caNfP0pbU/MWyl8bQxZcozrM2nWcHOfuor50xX/qlk1P2wi6Ta
52liHVzWYi8T8tU8uHOy1Wd5AOw3rL0oBS6RlxR+VGdqW4W3xB0fyL318+C01MdjTdoJZZtFIFPu
UXGa39qClQvoHVA3Oe8WM1XHU5xZr55l5S+ukxQvhtllCEgT/yy/xoQ1PDFSn4hL409bej0gmsgm
yUl+Yz9U4QehIDmpBVSNRbAaloATFU357PsolOQ4QY254SyNohZogGuZgtCaVgz2q/ImZ7z2VJy4
uJ6k0KMrw/ZmsDdUXbJsBLkNMWGoR6SniO6mUrlLasJS7CODRCnELGYD2DC8t1jFDu6U33r8LqTH
Tg+pOIIy193kiitMbYLiRqTXjlCYaAZGcHfD4Och9rRTWU7hxRpnJXsUDweg43jB8wGbi0HhNi9P
IUG1YE6d/CAvrskJvlaKcu2j1H1WsTUirQW3M2/E69bCmOt21qpojfasDP7Mr0DdBY4/vSvaG3+9
fjQk/qxzUJnbJo/ss82pZ631Xx/JrzUM43ZBqH1c/rA2gMWZ2UYl/BHVKaMtMkbbozIOvD6TZj4n
1nc521W9KmHTFn1PAtdjDhKxb+ddW9jfHGQ/OMVC/xbYeQ1soY66k+VX6W6q+2hjuUbKXYe8LZpd
WPcQjOE/hXOmbJzvpRltND4WzDf68i2fOqwfvCHvkeO/RFEgVrKGZYCemBqbX+sPUTTiqBo2RDo6
UmoMZ2d1aXsi97vle86uBISIX4uCwVw0E1llRIFQ+x/thOgEteihhU72Wifq1gnoXMMkv8snN20t
yRSOmDbzPvCpIlvjyfPHk2v3Jno2iy/NXzfNxNoxzYzOjd1bh2bKcHciL+6tWr83w5AeBcaSTWER
xUObkL72Ja5BtQKLncM9/UkdrIsAtIxVV4+xa/1dp8FuS2rLei3cBHY7nV3bVO6yrA90t90IUH5y
wmaILqVtQFEdxWp0iomfWcnHgPyIVAr9pGe8leE10O7h/uiwaUQMDqdJ0XkKVvF2Uid8rbkrxnWV
Jv4Hx1ceRf5dqh1+oTj0Qp/AQ+Fe+W9dMIQCTWdXI0sRL4AHrYp6R/jqbTCL9I/5g9wrUDfIuMEI
cPimzLx2O+QsroemxVtl5Q9jdpRm5hDutQz5a5873qNivftoClha/D9VqOoXL+ynM2PPcucTkMEi
jTS7MQ1H7pqVfokVm1BaoS7G1pAy5eBE1rMkuU6iC1agW8uVqabTqXd7+zj/aB6WrHVcVwFJW/91
CCygh7ZSVDv5tS7W9izTL8Zg1Afbhg1FRtz4CdTNDLCso1ullfaLbg/HrhTF02gP3rq1Wxgxn3sD
1EmXhDGSeas8uUw19gjhvLvlfIvCz3TD4Tovp/Zt+cjG3j3GKbXY5G3HMmp2btXUxwbXBUHy9LLy
0IppD/AA9VOdLbMoGyfqT7m+zMcTM1nGmhKDYYZh3y2LszRvdtxgqvaTQegoCsbi2MAUgyaK9j2x
RXwXNlNbPUjNJ9Y02DNCf8fqU7/F3HC3SoPnQrWLR9R35jM6YXXUiLfXFcYQVbGkRGPc/RloA8md
LbY0WMNl4qktlOyJkfaBBDz/XDssTWphjUiWgmlTDuQd5V38kjNj2glLgPsKNZ7jHrQZ7qRVDuII
b4Q1uuJDabT+paWhA4Fld1vGmu4OJ1hxrOrZ+xZa/S4bSiqBWXWaGv1LIyOOMd0bpybT9s1UmQ8Z
BOL4VXgMwXWczLx/ldM0PWNUsMwD3FZpt1EwkvlTdOY2bR3tXhDfABPICQ6ETDxkio5VWlfh+a+/
wsGwuz5Gv+4ukuLZdW26xlvU7Sq33wZR3z8vagerHfg2eiSu+vyg7ssGHngIAVTYw20RrFKQWju4
bU9Zm39bZJ+2WtA/SMUkitd4vcQVSvXfgoBITdU9NfN4SvOdYodvrF8Vy4gBJIaiAI4rTecsdytF
W/4ZfKVVVn7Kwol78nj4UsqHhfYCbDg/2Xgh15baMZfykVU6Ybahoc6v+VhZ6zx2q4PIgm6TzuNK
ZAdEmQ/4i/10RHX4TZkM/yoP825aihqKAD2OlMybGjg9zyTGsI2/hG7ofw6bXvBYJKBQMMM7RG6c
PYyw+qTAmXy2yRs+IyZIeZaF6ub3Jao5N4Z/bSUs3TJMOm7LpVBFefG+lRgIhQk78NSJZ0Oz6dzy
YflGv3JLnHEEGB0HWrvtUEIJkk++EIHfqPfROZuq+mJeeyLTyJAPv9WT90lYUbmzkqA5zp85Wp+t
4eAxh0G6zhO6SbS1jz1ghdqGxe4MqtfbPNoUbeFto6FlCa2HzUr1hpdgVkJNY4IOgQEkMR6flM5p
Tj12JiDFtnfxXb86CSd//MP5mIe5fz0fLkRCmiuLWt62Vc1+dz4iBxat7RBislRgNRg8Oc6RXlH5
0TLdGfkrkdKOK534BrkzkDNheTDApK4ES5it5AL1ZJluXCW78QYiCAxGGFm9gYtm3995YYy2Zc66
WcZ+xtQ8y0c5wMxNWpvi6mrhTSP+/dwgGlllLpjEYGLH7Y0km3R2/KZ6gBmdogca6MQPbQjLz00A
msPCm70GoCzWuambj9YGf2Yj+JGfjbaW3n5/6piFvzt3FnZPy1C5jIRparb9blCuBNC+so5kmrSu
xpNc/iSQF4+Brd/btvhRohxnHlukh9RA1xOUHZkcyH7ONdu3oyO6CrMxfYpT2NfQAHkQWHVHQgny
4adpPpxVLRTLh2Y6QW2SWxIrst6GIPT2ujWntYjO+Bhkw0FHs6mmfk/cpV/ePdQZ7CbQIaX6YxpR
nMeRRkjQHOuo96zRjLQoMD/qyt6wwD8u5XNbIn+D0IVVTIc3Mg0lsguG0ARwGkeMyuDi7Px7Xhnm
0awc7TZAyXG9OZxslr56ChidcMjIAooK6xFa7Z+xHaAFlYOO0WDv0YdECgIcvDO/HB59f3bgbMMt
T55lmVFj932K85wrveS9w63wKepxKi0yqbH1dpimyIXItWQxSBVjcA3KQoGNCRREqmxCFQ2dRtm7
kDNqv8MMyn71s+E89Z1G0KXVoJWadyry4GhOvQVH/YwxUt8BB21PRIUkhyFqwGlEFaihFvgY0MeC
KRt+TrUNwheURVLlFdC+WT2QpNQlthC6EmK/xM13wVTeqsIdPnXZdgjdAmF2mL2hXfKfvfhDxfOM
YYNXi+Qmxyc1LOd/WIBoqvH++tRd1xXCmOeKyCudd9dnM+ZlgkOByamIm7O0ev96b6t1OG1ZgMxY
3FmK7BpEhbGRziBRzZ5IOfb0U6r00NO9i+15/j6wa0AVVUgzCFROXGzy3uIAGVaVWRH3wAzsWYuo
KDRfk5TEOTkIUVxr2vPwtVcWiopNnIL5kZSXmLCPrXxliBRyzro6wX306o+xk5/cyLrIJikZmxcE
OU+j1gEv4akNX7o1SQMCqd/2WKUmkI3CmhDxszmvNQwRbUlJbc7Da2O0E9yFw0yIn3cacVHQxRIr
zNKDFBv2d4D3knQHuZJdH781k5IZd+NOz5rDykQVoG7T6FZoTvLo7fIhldzyUA1coIn3sbShdfWz
4o3xY46p9+KkpJ+3U2B/0HI8c7hxyf/0U+B9OpsD4Xrg49RBuSiNUC42AjDk/Jqhb4WH6Le1y2fF
iwj6aJL4NWQwvdIZUX+1k/iYqg2yiOagisl8DfOqxPcaDc+IXJlnzB9lxMX9/h7nWO8vIYastm4b
LtsrFmnvJ2/CqWjllFTbLtrwOixhDMwGQE97wCWJ3khOJ4Fo0qMtcNnq0ThQA0Y3ZirgBP3+VxLM
lKoo4bi3rOXXsJtXa3nuraSPr4h/ujUQQoyQRR1siqqMz3lkuN90tWLfLbRuh0ZZ2dBNtodUiahy
+zS9gKWZ75kaq12wzD1Zbzd7UPcZ9eJFyzEXzXD+X2Y8+ZEy9eSMt4U4KqArjov/sQs+0UBywSwC
5tD8bqdoDljG3GSGmcJ4yg6C+DZSMkl5H3Huq2X+6uiTsU/jtn/pWhTIVXPm1w/PWtLE+zGqtk6I
NzVqde8hAAoduak2vKZ1e2UDdpa3Xcb5BVdMCtahao5o6VNaFKO619O4m8iB2oDSYSEP8W5N1mzz
IKPU2TcN1srfv9r/uTGlFuCKc1SKJIeC4F0x4Pq2R7SuTSk+okVPCIgyC6vdYpN86UY4ze2sEF5u
8BqaKrapf6aKZ1yWDERSRTdeAR2xZGazoql5yqYgP6tdGzJ814vm2qgQg53K3ooQzbRRfE21QPmE
ofWq6UxG5R5mtFxzSw7hl9//bv8xmnQNZAZCpVN3KHQMa956/3U0Sbigm2Twnvq++c6z2nsxGd4d
PUvQGTGkfEGy17ykYjP0ql2t+04fuJEhUudtYZB+4Dl701HxKeR1/QCOVD1QnYO30sWxytP0ucpD
bWdDskH1PjkLhFJC48msz5cHEP5uZ4MNb1VoVv1Rq+297NWcMkgPLgOmdYzZj9c4c05WkWWHnKYJ
Haw5nZzIt1HzAzftkMfWCMTtgegliqzhSOLWHIfmclmnkTdtUc39EVehcf/9CXyvCpjPH3tilYJH
1W1Lfbdx0WHlKGRG2GQZoUebPGr6Ecgog6DRwlv2/ff/mhQZ/L0u5Z/jqaWbrqUaqEP+/nKxltLx
jFLMLes49P/fw7GgD41Na+cZ5nTrR5T+iv2KpRHlle3PocnJPrc1Zcf2p8RfC5OV2qKLikucpz9I
sooO0tpHxOPr1BN9Iz/TgbRZDrPJMUCTM80zBhbt9TYpRfsPb7D/vAgtnXfYDITXTaru99s+ZeRq
M4Ki+llts0Eur1A8vIM31eSufZVuSHkIuWPAUgdFR+HfYakWpymswlNAWPEqSZThRrsxI+UtY2to
XXLoJ9SpSk3GGQNTddNaIJ4SmEJPCumdABt4C3rDVSbHNE2eIvR3j7HClH7wbPWDW9H0Rxq7WXRg
zjZ0FGbDKMVpxKY3MRntk5ePTzwHg28Zo6U1ixOq7mnaGAi06GB87v9+oF0s/2M95f69xUb2D62K
FAP97ZJgO0rzZjiUM5zC9+W2T/ohlIM5L2BisokGqjt4naYfmtD/Xrfj69CziZGj1PQNcTS+QqTZ
j0noBwps9R7EpC0nZIEhAwreTHXyj6ZC59y5eb1XK+a5/NDKuhHsoqmq+mc/6Ptn5jyr0Oucu/wM
jWN67FRy7I3gDXOqAa06N6/yI0wr6nqIW5CRgVNeerTszaAwd4v0nQyJqDWQanFAHzP0IDFszjdy
FOm868IqPbtOe4yLIH/O0JXlxaDfa8LFLCfstz1D46tBBtbRZ4DaVYBNhwSKSZ33R+lcGhrYiUWn
neWggYqB96nbfHUnvX4WzZcO7/FmmHAc+0Qa4BvKzq46gIQgW2A6OjGBIyC1bm2hvslvZxkJSgA0
Yb5LPwPdqbyrFJNvv3+TW+/3epamkzLpUlpowhaONhewf7knmwq+zbK2YvQd4WlQYuSCAtkqgka8
K9RfNXPBM1uPb5PqDOfRN4KrVQefwPu5TzpbJhGVN1nzywMW77XZpc7FgUW4dwZ0cabWBzd5APIc
sMQ2WFyYGUpxGXozBum5mAoQzmzhUypknUf2PCddkBG2oXck7JGWNCK7kPvwIujdTSC89uTSSmyr
3MRIjTNi3VYEzvTqVkom6znKlJ1udwmopNXZKe9Cy2JRMQpmPyhtf38izfddPCeS8R7iD6YajlDF
u4dbgxvcYpOYbMfGe1Y6ZD0l0Gwg9XwU1u2PRPMRF81fkn9ouZWxw0+MAL6ftPOvQ01I5TG2PEZu
sxqaoCqmbbia2sB7kjmJ8mClrD1UttotQLET+ELlShKysa81nNWalV8Vq9jVrCRZHGWViUTKZUHU
K9bRaZk7Sfph6/nWtqyTeosy+8jcWn0AZ6DKaiL3EReZuUGAkT5nLayYXjTdc0+S/EabMMr9/tzp
80X2t9uKpWu6zaCJx41DGz+XwH+5CFXdN+YYzWodgxfCgEncbFVXGe0B5NLcnVN6emBJI0zmY1jH
HYDlSqxKtdX21ojGIbWpIjHuHPohq7lzGuchHr1TOKoVQsM4hXPH5LPzups737HT3ND/Ye9qGP/x
+qPT0/gdeEY7kKWdd0/LWhs5dw1mvyCt9xLZaWkzAFhl2iSHNYrZcaKJqetGckQRVz6k0Y6y21+r
WaqusfqF2672mkcep+E2Fp+m1mJk3ZrZfjDzaccweLzWvO/m1VVHz30vwoyteGRzk4h0mPvozelx
f5RlhEOiRIlgtd3nZRUtLyKoBxDPS4JYnIp0dDbI5q6Ix+5WVdZzaBraZvnLRjT8vGPq3sQ4Q/P2
7ejC3jRL8mVnoFAlDl0ligNNc7PxBlbmNREsSzluFwDIAVjU6Jem7hBb08VI0oMGZ+ioSfxnhJt1
XpPdssZMH+aDu80yWOnTPv9UFNgPxnmVtbQ8mp/aa64R3le+/Wfdl+l3leWN4gFTYMg3hrnxoYi0
ZMeTK9ikVP20ZV39iEOQu9mgb2sa3svgOhcVT9QFi/Q1qqLwRWRDvE0icEJB/jQy8d4GPc3rL4lh
pqYPQcAtmvT8QNrMWcqPi2zm95kOiFoU1nIluphQsIiTXdH52242RQQ6CEyF97tf2wzQmyK4EqG5
LjpauZzkmC0RyvE6R9S107Ta2oq06dGUhSGt6+gecqfLTgSBM8SE9bDBRazf5cHwrVWKKufp15cC
CEIrB+vsoWkCY/lrTjR0O7MkHCeiIN8kdfdDYqec0iTlb8iGVax205MJMEU4QbAzC1gd+D/PVW54
r5gZalIb3JZvMW6UcApfNGYSawhu7dEUW7lBD/DdHgONTlPyDKhpmDgtpH2519WRHv+cdvt6H4NA
9p/6EmN1MwvVHW7tm6oaje2QONXBHXSMD/VkzmtVc4vfyj3hcmjZWhJGrDC4RNgKv8HoUSiMEIGr
PqaZD8V9KBL7QBQaqeo9SkIvD3+IdBiu6si6fyLcVstIXfRmFV/YRd2uFilrkUH8mfkWhh2AJ0yi
Ce+Egl0fOjO64BEOz5P5RYKkJf5gbMavcvwJL6fdS42kPBhjFR90XhnN6h8qXK5j23j8yEgn91mY
sJ7HPl7Rrtcz/1j3vynR8IGdUEiUqLNyVXX8jFXrqmQKo7Z8sslfALYg/1150MngoXfx98seo+8y
5cg++UhyPDPcsEifKLsxxyYFEQhdX362k6DeqD5Rk36n+PBy4G7ltM2r+EPZYL+xOxUwm9Cn7Gww
d5TEMkEkgDS80AgYR9qyU64kUEKsjGTquM2wr9TlydeH4lK7nn8MlHn+Z0NsD/Xkw/wbdZ7gnuz6
XyUhp4q6qxIU/Ykz+41CzN4VM85VcUcyMFgK7CVMQp30dlcmvJWsHvCwOUTXNDWmS5bgEOJNG5xG
O0cF2BiJvTjFSfhSVz/HA1ZTE9iJo0HEhTg1rcYLZwYfEZc4zJiIg6RReV38FoMFFI8NwVZTGRHX
DeGfuPHDlVd17ZFSXpgHDd6HkPiQuiEdKSBJiEjrrGIeAlrD/EWrK6xvIW+YmCnWTvV1ABxDnr7i
aOgvxuTtsiLr34giGrbq9EwMVLn+tXRaqsLOBVxoRidNVT9p9WzSighWAxHyjKJofOmy1l4paVUf
ABZl/1CiLA32X5+zbF4o3220QTxuwca/UzrmTZDnMJ3T7U95tfC/LIgY5IVsR3TQLEZBxrXZa2IV
Ra7K5KC/lJbvr8glijdmr7Sn1s7Cmx4D02mSFcvBZOv5dkIci1p8HIYmXfXw7E6T0s6M8+EqD1Je
rWiks8FeXTmEpa1kcE+Thie7cOyPETyAbd5He2QlmLBVInY5tcZjeRz5ihJ+tKbJ2NkurnMm0/ln
Es9Smp7PBnwHfsxZigThmeu0+TlJV7H+dKXjXuIy/mAnCNCs/4ZN8KiDslwmRwPcW+P4Z4OoKmNj
R6e2yyz0ZFQgacTkxCOJVglEb8FWNcttG6NVbA1DPMnDZLAzxV1EYgDrcKRREwHpQ+PgVmqRiKtf
JeFAAioT4X9QWu+mJGl9zgF0v8ZRffeU6cvyWkyaJvA4pgyKCQjBXvv/GDuz3bixbNv+ykG9sw57
bgK3zgMZjFYR6iXbL4Rsyez7nl9/BxmuW5nKg/QFEgHJUkqKCHLvtdeac8yQGvCDg9izksbyRZQW
i4Ocg9eb2/7Z1HT4WIkfO/kAztq1x4m3oWt/XDdMDuy1u3qAp7icb/pRYwwssm8jTQxXwGLcKn6r
3Oh0dF09IwGHXge9n8VoN8ZPuPOGizHo7yQvSvsZbOjWltDDjox9HDqd0ncyFjdZJGUXuG3jhvH7
m8Ys4h6I/nxrWtbsaCXCvU4x6YrQBJy5pAeUqL60HQvreRg085fkXEnV6RHhyC9eb9gpB0k1FAcH
knpo6el6gdGJDZq221W2fj0ZYTyqYOKDIFbzK8+wVuGMSiPgsyBldqXjh+b4n+6Qwt5FzI4phxsf
u9SAh3cdlFd2w1EdouANE4J3NR6zpzQoCi/gAnOKrJ0v/JFf0kpJT6YxpKf1F/hRn++tTBQA6Mbk
VIL0FRX9qLYk1zXVAyD65ZL/xKiR/CftJKL4pcoC7YK49XV9ddfPeBO+lJgXThwNATVKc3LoWEEJ
XG/KIyEQqH/iiBa+bi+iheibRSiDFgoJFAUokkkdwy2MJullyCvdnYLqpcmgU5RWChyC0cwpZ0yw
spvX0XSU888mJq8dQy3/UMkgY6gr5a8sH1/QIgKN5jBGHEZ7o3RDc9bvshqtUDGDg//FrtbH96v7
oOvmrwQY9d+twelMIImNoNpp9YpBPnwXOGei97dlDaRqnQ4USr1gwNEKrJ8KvYjdforyXR1lxxWX
kozhq6WgydCs0vQmjuvuVUwrRutmRY7IiWAa25B+eS3TEtPlSOWGKBBPZGtVJ6n790frv1kxeYdX
+a6WIdcyozL0QMg3W6JZuofrVwyC0fZrRZDNobq/DvnBD8cPIulzgoZUsMIEQtjW+T+nyaadAeqv
9mVoIadEdDD0qEVVDEstpq3aN8RRIqrCWGvffElpyfDx3Kwf1RWqCimRhdvQ+yX/cW52K2DGR20F
NFijac+jS9ote6+VJ+frC9EaxkM5GhzL2fgdRVuQGqTFOdq3wCePqQvro2aUFvFp3VDRceAeTiKJ
JqdRyLsVmoCzhgTNIZR3QsVFekVacFisHJuB697PxmtFo5c0+B1gYz8El6SR9Zm3zmJW2ArFZb67
br7zBLy2Ba5/Grr8gfHleK6y7tz4qn60VaFcrGQKWBEnN6tAe2DGkA/qlKfcJ4kgI33igqyigM5Z
FIjjutZrA1E/NtY+U5QQjXRC7FZKSjGMX9ZS8u8PnNrnmQqyTtWwLUNfrEmK/rnrkUrVpITgJjY2
2phFZRoQNoLIAG/F+vfI6fyu9ui3s9Y4Grmv7+1ImneoEMlRr8besXQ/v0RG/P1amEUNwZ2iJFyA
UW2IAs9n1oVBMjlfT0RjNrtDhhY4baB2rwEBXBlvSS9e8OBMhymcl3Q4BmrrAx7e+s4niX7a/OaJ
f9ZeLE/cMmkkmyyjTJQ+VQBMMti8eognsVl/rE/ViNXHrBDzTZWSaVUbcruzSn84GfUTdX6rJOnW
1MZsW5g0c/pEnk/98m91ib5QDcf0PguqwYuHYEug2oA1K9znYdtx0o7MowVjkvF1Yr300Xiv+3Bs
ymCnQngLNxq4899YOZT/xZTAvJVBGSMUwoHNz89PaH1L3WWW2+vNE+Ov2IbyD60EcmCTJuEpnXlv
p1rsrm60YGRzs2hSbhDwNIzTSqEftNqSt1jXOxcGmeqtBYyoGlT/ZMRt5Ij562pAqwSpzdffU0lD
5IVWJxDt4+K3JR/VDl2Utem4mngmzqsFcc1tYZcXuVGnc9lK9Jwx2HSZI0co6St0FNsVwd8tJrd1
CV8/Kv1m31iEjTX4qGAhm5zKVH1kRieYGpdpOoCYCc2ruUGGanfJ1TcB6nBLs3akcwYDMenIQ+8p
s1GK2vM2SxV1cxWHW611LmbUHlkZbaLm4brCBRJzplxY3R2HOLC9BhWinc2glBcHymihZJfTkc1/
XKaNa6WOsKC4YoTValNRL55XFnU31/u1lViQHXB3FYgas5rxciKyw8NZ6xGdH/rgHC9ksbPWzGk1
VzkHD3LkmCQeuutWtr4YkZGdFeR8GTSde19C74+e5bVSsp2pJJD1lK1PbhnTGGBdBbIIf2ik3Zgv
NM1hCS0sG+Xjuo4R/MlWBayBFn84AGS4Lqx1nNQIMpYlta0jd5XG1MthfJL869NjZjEeONz8JNC1
Opf+TxHCqIRtJcMVQoTBeVpzjcVHTxhZw7h7VvYGQGw3yLWrgVGSSkAp2HkdEUyRG9pcWFhOUZKt
D2sHYh3SDlbZe8rKrrBQhB9LRGWyiMDeGZyomvpSIOZeqyLFhuBVQYXbZ1m8GYPYuqzq1lJJyccF
Fr+NDtX+Gtw448zeoul8m2xC7YdoxFwbD9khWPXHlfQWwkLeXhfkHrKHluJ7tjPSmEf0bW7AjuBN
UbILiDu4MRRd3SlzA83zd8vV2vj744HFZuxkarTTbAtZpbFKyf7QGIRaWxmJNQiiQQ4xap2jrbzn
dZjC8On7hVVGiijdjeZhrJPeGzN9UXpI++upgVtx45PIcaeZ4wekk+muV43yqIvG9jQZ5vLkd4+Z
kuc3spEXt+0wHWxapG4v6wCRF/R8lrS3AxPXQ7g6tHuokNcrvWPeXC/kwWtdVE5Me1Zj6vKgtomN
R9NSHATfX1dhQlDlxY2i6689Yn9XoxbgNhwtfPo8NHUhdtC8Sa1Wai9UW6JYK5DOtC1iz0dR6WK7
my/pPM4Xlu/dKhOco+qhFq1wrxdH2qndObF87QJp29+aXV3/pklr/WXP1DHJsX0zd7SY334enAVF
IyANkJ3F2lHscbkxp5r7ZwjMRI4Q+80RjIQiFVHxKoWP63k49BaKHI5Y2kInDgWqY8n0HWtW3EFS
4tsZpt/Zr/UNW0p7zDDrH9eP1ged2JBd38UZZE8wlAFr5Xl9KE3710eRCS8CR4byFMS7OA0PcWqV
N0Zb6Iegt8PSGbPqTsm67mBaob5nwEJDyI4EwTxCdhsBlXRdhFo5PEsteXUqNdu2Ve0GcHf4YixK
lLUEIkGmQ5ES9FTodi9i4eRjcMxI9Z6t2d8pdvSWlKTi7ARe6t318oNjvjDn5xj8WzS6qkWUlwzD
y02b2PYmtZAAgzeoEsVEKk033dPfsI+Rn5S/eefEZ5GcvajkLFlXLVvg8tc/b/q5qbe6UrbudWk3
qT8ozaTkhvEiVIOlm1zpqA1Co4UEQmP5Tm8mH5j74LVzmh+zkQ7twvRI5h3KZls/rJIhqqthX9QK
ZmSR0oZlAulGlaA5wLDybEgWJkdU52FaBy+obTMXgCnAmOWjWMU+HeYNePWF/KuTZT0u9M0h8u+I
XsAcUsr2TsUI1KZlBGAZBXafKvYeuweLdedH2yYuvWBCZJy0sP3M7L6PLPmhAYDu06e/DBk9T0nF
U+E/IJApzw1z0yaweXdG1diGMeeWwc6epjI3GKUCBFp6kswp4CGbvUQdhwWa4TUIIzxPoqjOa7Kz
70vfcwTfdNcx0Kw+FGnIutMQZPejBt8+iXN2iQUpVnM+cxRhFrekhliK/y2qAnGBkyB+U9StmpA/
rpKWpSryUtHqmkHXVPs0ehJZjWkas4535TxWHUrI5WXt9WewMQANqtw8NrEvXB/VzfOQFqGLA8B6
zWUUosRsMcdUTvHy0MWtgt/gIVMRfFYLApqV0nTj7OrojZmenVD7oAK0zMl2g5sRW8hJFj0mmz5E
d4ssmVzupX8DjgKnXW1Fv8yUXaA2zCmAOkqlxUwuDUTijrKSekzpcaOkk7pf5SfNaN6SxmRvypIb
sRGTeZmIcBOb2GcW38pLbmNMObJ+xc84gQY26VZ6NL+0PaJxkaO0BaKk0ViXmo+V7rEattePtILY
DjW1iM4V3fe/L6+VVcLy+a3QWM0EsmYmWfIybv3DhqVFgyhkVfe9ZBCqYxd9CLnQCEmI58HSgts8
N9XD+u8hkfaXNGnQ4wf4cpB3E18FQ+swkXNw0gw/2a+5JEw/fnJWgTsajERAybDU1pK0nmxshWaC
AzRPk4C6MJC9CfCvDxfdMTMo5KvQrtG/Xc+UWHwwgmQKnuWCU2NdxsZWzoaffStnJ0G9e9ECpM52
krKmklEd9rV4UUNYsXA0OmXKNoEx2LRXpdPqEJrxfgljsi7kFXiNTz5VImniUM2TtLviDrBusrx9
6esucDFi+FgGyuKoY6UNkUvYbdcr+9w0NzOhZXL/3hvDdGND9tS6tIfSSVF0PV5l7dccjO6GyOWl
4DXMj/WL3EvDNcNp7d/HY55dV6Yum5Kb3oDPbputeaNECUPksiZ9OclQiErjRadBespCusJXNIGZ
mUTr+gVgbswUOTPKLRCUZNOgBPPy0g8U5rQIMVF82Z7S+g1BNPrshk1WYZFRqb21JMYJTQN9zjjC
NqXZQVVEoZWhIuQUOHkR/rrbcILnWTE52xcE+HlKMWybRh7c1SMAmbPeXmtTW/R7G64urF3AY3mP
kB8lwq6vh/SOzTk4clguv6bUcDfr4F2yg4Re4EQXbOkdsScrX67bUDOrNHzGafQyshBuJ2QVx7hq
VII5MJerI034VdLcTNYDo5YURQbLvRkm4FCjRvqRFqNLBgsA2MV6H1aKgUqmHrZI9t+vPkEZc5/3
9zeSupJB/nQjCVPoFguaKguL5evTmtb1KVjqop22od+TnIa4M9NI9/OLOTzkofYFI4d58NM5BMiD
blcipj0Hm3e37mZAtraKgU7EWMRatG3Gc69xo9W4Y9/Un36WbFA96T/h9p1rkpK+zVyiztwnJ6NY
IoytHO68gicl7C2dHg5oZKIPWNxpBO/WT6UGWlRhsqWvSXFQsYfj9VoVYzjup7VFUxJ74ia1YW+B
tMS7IkrTzSo36yjoD1eLVhMK8tKI7d4WHeTurGEy6geB8mCULfwlJZdPimbpJ9LbvLZqw1MfLFEa
IjHxVGqbEM8HHrtD10TNnQKrzWrlfmc2mCLKxTelD5Db06S9k+0ab8WMC3ax5MmjkexRmD2Zc9Y/
IYWNibqatUObmN1T1TFFjeW8u4RFhFctwSmMcxPJZ7dTlmJB6uFJwL7Tt2sd0CfYU/9zQJNz42r+
lIg/Pq4CTpJ+guPKgyxruCxZqefgt3BjqvMk7ixuuzLTC6zdcJhoUZApvXzUVlK5xVcwsRExLbve
GC0F1Er2qNO6cQCTMMUekaFaSvKIwTN2xKz/tAOlQhIuI4+ouoKIKusVt7fE4LxW72inerE6ppvQ
zs2zH701c1g+5aghO2scuJqGj2YJOPLLuHWnXI2cdXTeB1hfu7ogQr6HbB0vR6WVJhCVtEuv773Z
IyyNhlRs+9Em4X2BDcg2evXr326Y6OA6v7tTpGm66EtNrMf5HbbYmzhSMqfLAZVdT2hNook95oVb
uW/IM4hbjaDmeN72GnKH9dVRhlgnJ4waowG57VhpwW6/MmJ0Ap5dwr/zw0DiEXPWVndoscbvMYsn
5AGPiDEHcyPMezaJ2OmtQN/HMNiO1/owHRHwwMgheFkvv6tlmTvgQTMbhG8WlEjalupmpFXoC3It
VzoK1Lt601cTMUbLmLVgyk80TXSgBtxFQXde9bps6dKZvOrGJCJ1HQGn0aTfENRyjtueljX3mWNE
9cFo5Z0+hdy1sdbfMSNod3EPp4ml9NcDjUqq+1kQXshe6m+5ihsCg3DiVg18ppgBmr9iYRotvJdx
hJ2sKTpkwRifDOCZm8ocH67Lnj6qt+jH0uN6eMrCQr/5+6XMWqrrP65kZPTI/Ec9oGgAFFYLyx9K
ghlN7txkmu9msq0fuRWmk4RYhJkVH2GAlTf48I1rP0qkGxXWxl3akwLKSlJv6ED5y4y633GVsvct
nxZKNeyz1ISDsKQ8SSapsrNOctb6KTKn1qnKSsILNEKQW8ekawTpqKs/SXhqTlKa16Tf5szaUWzD
m1Hs60WlzsQVBxpD5pV/oRW7VVMySNqpHmv2u8p8NhQ2Axze1n0o2amjBwQD/keUnwRv16vQZuRh
FKlbTC2Uh7WnM1TRqwLbYw/nBBx9Iu9W2olU/AgT6PS1IVXblfKSr/YHkSumqyRy664Rr93CSmHY
V53WT9ePpuY3Etu/yEMhvCsCuatFA9G0tM/6awV+Q+ErMQ1AY7AOq0f7OlwcZ71wmhL94NW4HU/G
JoaL7V43IfLRbIUkqTU2REWoe6IiljM8/Ou/EH4jn4LkIFO9P8p6GGyYo2w73eYCRqi2JlEnUsf3
cIqM2Qsw5IftNDnX0lrIVXxAur5vRjEwBB+G5FKUcu6gkCh3chcbnq2HpDHB4Hod4JTCYDQ6kiEw
ZHAVOUqmBFiW9e67j/YnV3ABjtpM1ZZXw296sH8RwnHa1BSar6qMfB0d1KfTZtj6U5fqEWtiEecu
Jgm8ubMJA2atWm2pMXYMlH+ERty507wEFolFlqaCSc770IvroiSZRZAlSOTPERl7bSVQeSzrGYlw
xZjBxvSYDtLzaIKETxJhfeWQuCliNcKNjvYTrd92IM3nGxnmoJCZqhwaoCrgupbdslRwwSSmhc6T
blExjd01bETFaemqXBtsQxRZXVq/jxpcUHVATFT5T4BA2ht1kpgHL59Gaaz+5pXT/tKc1zRFYfJP
l4VznP252xX02ryYd3QXvWqxCY0O6puJE8wMsl0KT+WuJ1+pJ/l7Z9Iu3f0HaGPrw9Zv7fZ+HVOy
mMrfE9R9RyK2i7NcpfmN4hfN2c9U/ZI02UVj/MYT0G7Mqacd1dvmRcq30bKlCbu9QbdJGT/682+0
18pnNomNPs6yOf8wd5ERlX9yQ9lZzDQrarFPL7MewxoGut9ycelLK3Imcr5f2sFIMapa2e0sj4NX
yejyg7GZbupMtngHIwKbW3ikKNervZAqjC9NpZwVO+89oe3/fulW/9Ly4u8VlkljTrZNRJ2f/t46
xss3j7RIs5x9L2o5mNKwGkZVuqyfjENm3tZTiyE6R93eVpMnNwLYzxrKa4Pe7jJtB7M4ORAc4h/X
ByFr6TFkkr+WMUaUMdjvJ9OTotwEBR7FyG195TcvvfpZ57u89Da1NDIC/CX657vS9rXSQj3XuGmi
3Vt0UJyVXqn16puRBLciKo++v0x2S790EkUengOFPTWGYvaDqwFLXvZ9Rle06ToOq3FiK4e45bpZ
D+GSqQCZ8X+ZYf77T3DKZoVV/ijKCUJF2H769H+e0M8U2f9Z/p//9z1//j/+5xz9wPFR/Gz/9rt2
H8XlLftoPn/Tn34yv/3XX7d5a9/+9ImXwy2b7rsP0ms/mi5t/w3ZXL7z//eL//Wx/hS6Sh//+scP
Uqnb5acFUZH/49eXFign0Mc/XKjLz//1xeUJ/Osfd0X68dfv/3hr2n/9Q9X/qWBroEHLYJNRvsEt
SL3KVxS+oi7Fg2noxtKZ4ESVFwAg/vUPQ/+nQBUExQua13LJc503Rbd8Sbf/yXKEa8e2dEGGG//X
v583f8YCF72+Yf87bNTC+vCnaogmpNDpIXP7GzrANWwEf26QWIqkByaTDDfy21tQQqeEJC0ymk+1
8shIP3N1ScPDP21y2Gq+2hxTESFs5ZyuhTuFDmNXv7dxt9E0FK4q+BoQdVPBRmiOYJr1bZ9+jalW
x/sU3oBo4VQrrgZ2RIb0T+ZLnmibaf5mKW+6dPHNfqtgEJ/6dguL3OlSAD8dBtv2rSScLO5saEHq
W/ZFoWVEeIWTgDUd9B+V2SDpI0tFYzmeXsKZdnHS3CT9oeE3ELcrwRfou2oTI7lpNQRD01aUD2X1
mnfxw7cseOJmcATMV/sRMYTWnrQJaJKduhFRTKW4z5tLtuCZCN0BHdwMrqLWjgk8y67ZwO4JXsK4
tpFQ3xuEeUnfkJjbjMswV25C/Aw5oSaF9aXkh6rdbW8+2HriaJuofCsU8irird/tWxKRC6M5VqTz
IUzwUaYu1qouJOIQvu9RW9zzRDHKXxOLPJJwo9QP5cxcAyhOr2XAqmnV/7SaPeFhTlmOHz0+bwaK
D11iHHUcwTXlJ7nPnG06pm6zuUkMpM9z7uVU7bFONjhqImAUjI+2vaGgJiP2Vuc5gvndZdor0SxO
rX7FBuSSmuEH22nwN0AJ26g5qSCRVUIk9dco+wGkDhvg0SAYNaI0mIm6hfF1W0mHCJ6/oUGwUSFo
2ICKRnJ5ENo0YeSqk0zCTOjhL8N9S0qTTOB2nZ5V9T7TR96EcWM1m1rW+FvlQwRjKSBoPQ2rTSHi
Tb+ftMfBpgBPxaH2A7du0rM+mS66r6OWERXon4X5OFm+m2bzpgd+B+OChF/NGSgofP/B7hCSQUpu
6NUtEhF90xJjFBNuHzmxeCIud6T3qht3fdjdzxrJruTJw3iW4TNDyR/rGxH3dzPlEccCRniZh9u5
xK5v6KhO5tmpaoneG57aunjvIaYjnxc3lv4S+/eAFcCNkBAjtTtNfFtiPER07JEE1zmeQ26RAaCu
6G3QIxRQgAUnVeyaGJFR+iwSLhqiyAFzonIkAgcAiz/UbmGT0ZiDC8hzJ0INEeK7zDXbrSsI+NG+
LsM7rWakHs4ezRH0zITRTXC0gzeLkVa3aXZk4mFP5Ez7EleaA84mdhZuB1K2uXihMvIqlDSmo34V
mJHDkZFKVHLxcr8ikBrt7JQiwknVt3r+qanPVcpPnO6GevB85gwVMBjkQCdRZztDd02IxlETQgTQ
mi0SN1fMXm7vI02cmrLat8PwNLTvWsP8AF9/H70KUW30EUVZmECRrV8lPXOyHnqFfAyJfcUMFuVv
us0ssXrqmp0ArxYBHJjr1O2b4VucHNvyRzh/t2SqTB9mrc+lZ39PCf0EOdHTzp70wfW5pCjrt2bx
7BO5VacoZUb9NETTNpGtYxI8GgKfdV5vGet6oaEykG5iLlG2aul2Us4iTphN5fUxLaJdlNHbDVxL
5lqqjzJi9xw0pFYa1L7fG6YsdGG3AvjUiDUBucgx6J8HvSfQqN3I6n0soxDSbjMzBEWueHM3e0Tk
HHWWC6Dh0OO1M+75LSJMR09q6C6yM0so5RjtJNFAYkfEKbyev6No23SYGaBTYeugkwOJ7q3XPBNv
nRf3gKfaNFC9lpwLlyMft0ubdFt1Rka31GZOQ1CeM/jgp4AGOZpNrzsrCVdTEGfZQ3ahpfE00A7d
kS5PbV9gHqyTQ14qEV4k0cPqedfnVGU8bY47JG31GZO45GIuFeoXuYp+9BFIQUMS8L1G66ga0YuK
zWcXB9IPGxCKZQQp1ij11Jj+c2agDsgtzCmkxXBWMGik9tlhkpjCxxGzPXspRDneqbSDe6lxUhpP
+Bi0aYkRwQ9HZw7894eCgw6hoUFKnpEwTrJF5Jl29JiwdVVRz/2htTAqe/NLgWzaVnFE5G341apI
WdZkGHtGEUH8le09S3smoJQje8sNRnfzHjTk7MIqI1bSH7sDIFCKfQo3otWWqRUzfKZpM2WcVJpk
c9+rBC959BqY8FOYjsnGaifXqDNlA2DqZ1O5na2Xni0b6QZzrHyoaA01+Jx4Basy2hcTRhNpUiO3
wsWLfWLXGK+t/3XEUk/UK6NTzlM6mU9OoSc+Qv/6nbTlWiK2NIzvZk5gTjrZ5I31wyHEr4B1r/qh
Ru09btvvoR7o97bBDl5zPt5Bx0OSYSEw7kr5gwnr5FQVC6MPHVRGFtE2lmeFwU6vgcLAh+oq6yeL
W0VrpBYHQWoca/jwkEaV9dDV6cVWWOxhQzARQrOkoGPfac05ldNpF6mMqdNM9BwS/S3Tpc6rR/sZ
vHl1TC2o/UB31AlqWLkMxZXexNqBC6PNnpqhTp3lyiBhs/e5o0Eso457puWhbIxKPIT1l3aMuQPs
hkUMzt0osya3VjjtJ1YStLfcHMjZq6wlFAytFGR0xMxxL+i9Lgr3gPvDrgeScrRjGMIhjaO02TJy
egksKzzHkYWftY9ZANsfaE67o0r3uuHFgYeaI3Ie8AjU9HyT+sUoihR+h/I6GAIFs00GQ4c1CKEa
ahGvmogn8YOQ1o+6pIyYuo6tLyWLMr2QZRPe+nNsXGLlwqlMwYhMgWSP2ZtRmb0rRPFuVJ3soa1h
0eIaHQG80g4PvDyE8IUAjCwtOEBtog23cqY/TgEwShMVvRNpbC9kFAFRo3Fnp+ajDqsPhgUCIbnS
LwMhxqo8NDRAaKBBmTecQYRo9SZNd7uWgAa9HPaj3wQYGtiP+TayWWvoln5Mppu10CVvRG2BQsnN
djv3kJtE3MKMzyp2VMERp9Uqj2dHDYgdkmcXA5B8R7L7qONOd3XQSa7ZtzeGpLXbxh5u7Ljoz3Ac
6fG0WyzMCLztt7qDbaz3O6nW7tK22WhtXGzRBcRQtZujYLaBh8ghycgZ2IxUlax542Sk+7i+yTWa
Iih5Y+Gq9eimEuByqNJiQ9aCC14jhbEWYB1V2jcy9wblZHa3TTW7Wo7rhBWT/hXGs+qW3mYafguV
H2Zx0tA+2bd2uKspGlKeATEqAqJsZG05UdzWjcqTvM2CQ5Df2LK0k5KfZnxJ2vKCGpT7JPSaxAE2
g+b7rleOLcresgwPaXEsg3zbi0cfCzyBDXugOsjx9Td0Y84YjMdeM/bqEurFdHyib5XZp7SNvjF4
f5M0RKcZFy+yOhsBt0Sqd8+oeujcUnmto69TikyAd6/vnHo+NRKIEN7fvghOSfVACW0N9WuxyLDR
tUnmt7JCiGxegL8eG8QNd3BdnswWwDpXv5wdtcr0MMU1ff0QxrfjHGLK3psQSKhzHBGjXQ+lDQ5I
B/nr3JMM04WQhOStieCuGcIba9C8ojkq8wPRQmg2VU+XYPXKJ5qvTzp2YgeLyx0nJy/UZU7SaOQJ
LKi+2mW2kXFnxoa/sY3dLNlHGc1F308XoE4O0q8mQ23PjU3tU8CcA1FifCGpyh0pJ0hbrxXKCVs5
oUQ7UGuPYq+X7V00Fi6JKRQvUBP9c9iWbjbfwjHZ92iGAzC34fdwtLheZ1JhFiG+M44VbUWmKPFB
yPjXSq/rQnoQ6qY26cRutQ5HOu9VOjJaRuJuT8wP35MGAHHCgWvWnbD76GQsejOHpDr1RnYx0xo2
OLuYjsb1KQje+prh0J1cGkjhb6z03BPggP4bbdwuMV+bHfQGSpv7OXzoBoCj3TO6fxqTkFDjF9+U
3ICKnzxFpCVccNlywyiHNIo3QvWx75IojEQdFmRTJ5eJxJ3Mwi8p9g3AcZYn4uEsaJgLGK3Ud7ST
6IDG80vX2w77Mm3bwIU+SeKT6Y6l8KziUBFHHw26E2Ouy+nGK6HptSNW0W4TKYfeBAKhXQLjTinu
Sp3dTrqTgweh3/UDYnFLPoT2sRoYhkRfVeQtclRvZW1nA+yS8ZQMIwonmWEy0o96eDfhuQNxyLDA
ZRwAen6r/y0JCRvk9SytYRtVDVUvro45x9K48OBxA8vlQ59Mj2Z56fXxqAEFBM2wz5vSi7X8IAui
v4HQlMgYW3Huiu5VSMVOG0+adLLCGPF7QN31ZQnn6KYZT+BdknNCay+hOOiED0mxeUyhbMjqmZsR
FKub9PWGYCcXOeE+yr5M+UVR5gPnncK6j7oRhUzs2ME3M6AggARW+m9dbLucNnvkGzXWFBU6KqaW
KkAtTupzxOmrgsTsRFy1ouAd+GLU/bOOPaSztG0x3aqEFk3A3jSI/HnZHUqOF4l2RKm77eRzUHEg
HKhz0WGb2cYX+6jvn1TraaTyAebr2bQONXOvdTHZW8uhAfXIoOPIOyLyeWpQRabE7KY6p9F8dBsr
8sa6fGwl/clHaRbN38fKuKic4EdCVOkqzAp0wxPAN1dTXnxWCT1sWdUaLiKr9RRzn9CSGEtpM46n
DP9JQFxKC4lV+gF31UMkxF2Ny4RYInewq/1Ydxv0B3s/2pdKuYtja1ubaQU0LbwNtMzNmV6NOrst
mSNhcZtnXwchdgTckFyYAHRRb7Mh/l5gZ3CUAAdmYN1UOQLkg8bihZguUB8rMe/p7e2s5mae/Y0B
jL2UnxGmHaQ6OEwGQKdDbdY7G56JZWFnNX3XziQ35QyfLRl1VfHIsrCVquYxR+tLHxIiHErQKX2R
Q2ANZn1fsjFrwBXIj94EyQs6emhppwkmAqE+rvFgWE9G0wLbTmC6LLmxU/LFjoNTSkJ6l2wtDAyN
We4A73o2ZuiyUO+BiCo2Y4zJd2UlIeLL0r9lgpd+CXUi1XwFLOpbokQg9U3TuY8g2EKUinV7V9kx
+iE3MoznEbN0lrVUk/SEgsBCA6O9j2rqWB1vcfOipmw0GEZCX3qfBFpWYPlFLjAfz/eCI2SWka4o
vsZEXNi1ZxTvo/nUzF/qWDvGIqH+fTb9nymcoETXWe1t1g1SBTGUalUE9bcrkKDpJ2X6WfXGFrvy
weeUEBjjjzLWwfkUh7KtFbaTemtaFLKppwrGxeiYPXWqz+Fi1VfqTUgMa2OMr5MYHXlkkEFKWQTC
s67pSPRfxERr3ACMyaVnz1zJOGryW9UIPLlnXmWbG01/iLK9PKD6XS53Ink5MLXUHL2GR0w/pqBJ
XhR9uk9UBFL519jGbEapbEQlte/HaL9OKXMoWXN7/WdL5ygvbwtt2KLsQgp0MMdjMHBk09Vjmky8
VOG21hiMcHCXz/60S0hRZ3zjRdl3Ofe9tA5vJN34qoQ2LN/BTazgHsswvlyM+tqDXBHt2OiX2dgb
Flsn1GNUl66VcjANrKU1dTDys/yzpsSO1I7EIIJjMtyG7akqnkUKKC4lAlpG7lHvyQLz5AT1S5G7
aH63tlodLX9we2tEqGuzE+mu3VwkcY+izcQ7VX6QU/EFR6ES28eksHdFWN7Ihb6JOY2V6P80NH4E
bPrTHVBIFlgWV+22NOBU5OpjMXBWvNPm4rGUTm18LLJmw13BLfcQ+f+Xq/NYbhzJ1vATIQJI+C0B
0Ioi5c0GIQvvE/bp7wf1TPTE3bBV6uqqFk3mOb81NqS+IfL9dOP+0SDWTB9nX9Y6o+Jvj5arRvgZ
z58U/PKOCImlzzYJLaeJimhfiIekeeIebdOX0P3s7c9Y3truYyHGYMFIUJQaUYcHtyh2wGtW42vK
69LELwmoTbsQTkL8nt5M+0ivtvOS+wNNwqXuN9pxLKN9mpAt+IArF7GXQ14Sz3+cem54Y1yt7lIt
66IpvTICHiX/UwxHfKl5BtzRjaXvjCQm8TNqdravk5GfASbavNVY7ux+3BskKxHdvtGH9JxQjGJV
4qhvDWL7hOaBTMiMwwPtXx0nzwNgFXLPohebu4XYsRzauq4fZe6ckSL67ZJ5Y/SgCjhyKjvTVzcx
gmkRh64fcWd0Bzvpz3waNvr8HbmMbIa2wxEN4rIKA5a9wCyslYeKHgpysj01Crdjv05e26W7w2sO
oMxMaDV4Wu4yurwFo0qpul9Zr/sknHgVso3ZzLaL+kIWZoCj/6uJf/NMCYR+ZK0MZHtaE8j6bkBP
RxvrcJoslIXTY5f8qGrv8XHbUATMtk4eFa7CaQiDQghCvq9Tx8lD+r2K8y5Bl6RYb7Y5I0gBA+BY
RZSx6l5Zpy9Z1O5n6oNQqXOkuix06d39gtI5IeiCfmlgMnYgijKptvEwNNPKC86ZXbDKe1Ni0rEQ
e/i/+Nuqu1m29xb9qwYraYGkKUIb9SUlXSRwaycFh52LrEthHmopTOc4ypzGq34qjj6upW42A1XH
8iOZWbsDXffbXkMsT/seZoKIXdkFAehzwFKzPXb5LhmzwESLVDPjIE4LywvJXJvFPtFlT/r8uSTn
0OkvI0EdXYYaht/s+tSjDi5oXgOsQs4b4mICZAB1jPOcoWrIhn3KD9yNJ5c8Abdq94NT0l97WzfJ
Jo5BIZ1vB8XOvLYGlyMIdLMzChoX1ymq/s2nly5e9mmMTG4Q2x6EN82Z5txk75BdTlpIyKe0V0TQ
yp5x8W3hvdzOX1nrBlZNOID4iLSOzwa2TavY281eUPnAXU1Nb7HTsSXI5kUxd+gXGaGQJ/E0TPV5
XFRAuMYrRyI8Si9N5HlKL8n8YSeD11AXu4K+qAc2g7NqionGCQum74yt/Vgay9bJ95p5Hglxjebj
SEuUQteo/WpO2Sa1Rr+K9m5+kRZFo+jqk4qyxiYYS6g68pFmLxl498ubghGjqU7knIoc31vFFexc
1Lnh5Dw6TNK1DPe18Vx2l9CUe0FskqRQ1HyvB9fL+X9TEasqQExRCz8yoCg4E9evDmYQ5XTcM1Xm
X0byvGCisPVxTwiOFyPVGrr+TXfvIvrk6BAKWGUYZnYkYG/SoSWDD+HTIVNvm6oOIHQWdd5PqEvg
rkn8LEmZUA7FecZNqBMKP1sPg3msgWcj1FuNemqUd62t4IK3Wk2lGZN4+tWi7cvS6FuXP7n72LFG
9cV9PVIco+FqeVjaTxIrd2PGIKTpgQGsRm7GXp1eLZeILpnsm+REz44aWVtMfYdMjyj8oOVEUW7m
kCSRDt5WOJ5Z02IKhmCD1DgPckTO3MaCcy/hfYdQdjE9cPHYPOtavkkr65QvP8hDPN2g4lr7sNsD
Fj1y1SfAsc1o4pcSwy6ZwidZDZSW1cGgyfeKWXSFexVjW4B+LsuDybmF6BKG56vkGNfxfygCGEBF
AETPopXl64u/0czsIaE2I9WaA4U7GtnpMXNXZCW7cJW6j1s3/iBp5WzNADiBVWRboaG6MBfPoZoY
Dsgh/pL+4Zp2xmKhtCX9NtM5QJt7ksq5bh4nJhlCKPAZJTw/7woZ7nl/0snyAhiaGVGH+drp4y5U
yUDH8g+kwp3RvFCuzeZOv4c20Z1Tn2eC2AoX9qa4YAt9slH3h2upxhJtKPTeAzD2rme4VNhji3Ad
ZRNrb3E8Mac9xGRW4gwjLQ7Zd0v4cejn5V2tXcv60Zg+h6Y6dE4NZjL72PNg8iyvjU6lQbqf/K2x
8qw1moA8N3CfGxJ6w7HgRaTtOULxgUVIm1+X4YVeeNPea69h/2UXtGVPgWVSGRs9VZXxkL8u7aXj
zJpUsVmM4YkqZ97O6rWuydJsJHAv6ffGiyXtoKVpYumd+2j5GAs+XJVzqoizHkAwMyX3W00i0IWK
VHnGSSCui0cEX1i/aLomCvJtUpfnPAYds7jTzRlbGhkRgEGR6wJsU4nZ+2HLIcdVWwtl74wmLWSf
C+siCaHzeHGFP2uWP4vi2GhVEBIu5jYvOtr+3srfRoA5O6a0Th9ucKRt5NA95KZ2Yko/Oo0GQkXJ
D7HTvsjplk6PkWpvyyw5SJMMVVLToueBmd/kXDTCl5aVoJ/aXdZI7i0KZBQ0f30UTHYJzq08mqze
qXKc0yEoKVBnq0QMlT7RD76pCBrubQN3zehJMe7K8ppmj05dBZ0LVDd22ygkRjlJSHMMGXacx7g0
yVExdjEadg3YW3MJwbFeDUzyThTvR9s5j1p2Y1p3C8rricpAh+VPbcNtHCl+6TxaLkHgzlvevPSp
9TS301dfUJJyW2qGp/eoK62TXgni0ZijhmMtT0thA1OXXi6e7GTtz3tyT7KOL31cb0VzFerkzdZp
aMZNrEJvhw+VuCQamZy5/hTSVbE6bPhUMtABBg+/md1dOrzVMf3Q6TC8hPztZmfdjfhrbXgwtZeH
WdP9gfD+uvnuujRone7Usvss7VqB4cdOcmOX6Sk2oJPX4/+Scp805uSB8XvuTBdReDBNuZpEPYE7
zGj4dA07wM0DrwNa6YFia+GQzQ+aH2lvXIT74YuTwOruIwpJl10yXCb3MTEe4q3GhasN39zECjUO
ybONfat1tkvzkuZ3TnqdESzJa1GJU0Nh0H0t91F8kBRVP9Eung1nEe4zZUcITedmXoMc3wH/sD6a
fPnKCm07KUx2sbHthO5pkgaPARdfbCX+3IOFl8VOqU3u9x/M1EcrafZa1W2pj3xJG4q7mZ1g7oB0
7bvRuUoAjsJ6WLDn4NHZRc125HyXS3ouVx1BPd8nCAgQjH64s8C0X20lnIxRCN/WtGBQBPjj7SKs
YCU+qiXbTmOJcpj7b6jJXAZhaJujCuFAsphHEPimmHJem4eSN0ZEY4QRHRMDUpcLvmynHTF7PsZ9
JHzEjoRvyvJrIQLC1cfNSGWjiF+LAbV1Z/tVAymK2JbZiv7Am6SlUB5MbqygHKceUO86OcpHZD8o
bnlviDuKIw1MShkUd1eBfFoCNPfF6UAOcvrMFwzc4t7uFZ84tZ1pfwqyOUDraWjwu/BHpVfWRgqc
2i961XiR9o4iHrfBhxiHM2eBAZlcL2xu2a1MLyWLgOCMsnnjLWFFUIHm2R0BjTZrbD2+19mHRVtm
nKMVrznrXelHOZbyTylilmDCZaK3wbBBO1Y9huBVuUucp0ojFgF5QDAsCsxW7qkzn11xSt4Rh1+S
ioGFHKtc3lbFZ2W+ldhQUPP9KPTFlEV4dSNaCcdPUzm6venH4jmmKlJW4Q7/AK/jz+jexov2wvSN
vKTzOiX5tvs8cIZmn0LSKimQ5gT7TVB6Z0hfixknlJ3KhQ6f6mGtfi4JZyl+SwMtdkgdVPGa6fMl
1bTNzC1p4D0dcwxthB8v5n2FbT9U8RN0h3YiAKXAXZsrAZkC3mJ8OXV364zujmq5x8qcj47hHlzd
3qv9jTM8zWkEdACWwmw3ui9W8WuWPAdHB/9uCgbc5duwXDyT25UIUEnEicsbr9VRdzBro1YJjFh5
RInBCcARycvCOjfWG9Pqz1XPUmtrfk9c1pjf2jUh2bWV7nHB+KKfDtRjEZw+7HslfugqUm/H6yCV
L0HhLjmsRzprQDPlTtb5cSFvSlNB+yBaZUG2txMYtIUqZf44tNRZx4TVsdgXc7E1l598wDfyltqk
DlCmpXZYt+ofgXyfxISNA2UkjemiJC2j1DMRGjjH6WygXRzRRdk01LKGL7O4U2xjm2jVif/wVGc5
lAw/xUu/PK4LA5T8m7R47rJ5b9PWw/trAPTCo0HrQfXLGLUvRP1EXew2pS36vu+B8kKjPpgu/ZyS
sP1k15IplTrHbqLJpe6eMnz+NuKDtH+h7G6XVcqPrVD94rgPVQ3JpKaeoxmXJFQvFT5Ixg0jTCWj
w+riWG2GQ6DOxQ3A+4mMd3Iy5gNO30MUY6DG/S7BBKqa1JB+p3bjbWX3hzG+6N8VoC/OhQ8byoOn
xapu1ZYJXGgPetSfUATcNH37i/0+jxBeLNZujSyIu2UVLO8iJz4RfywhiaO4PsfDSXCcRQp94SQ6
TRO8pEkXj478LyLem6p5Ig62YeXgJ9J8qiLRj7iDn/T2RutgY4tF8SpOKa2VD6hCvyh49k/YOg5j
xuuT3i8tF0xeguQ1d3T+HGYdSH78DI0OblPDFZk9wy3cuxmly3MZkjqIjRyhVdHfoxcJWlHscBtv
dV36iknGHyC1InAuLXiUuLSoD3i0SdKoMtQ6ikqWKndASD50qx1qtEOwkwTA02FAEFVSX6XW3tg2
uiwq//qBWMvszRk7QHySiR3y2viz6Xgiyq+emaatMIgIBLXyKkAPfDf0/dYW01VBuRFeG4WIeAZm
JErDQxa7b60TMfeOOOwJZDLA3dBn9WOQRN8xDpOON3+lqUHC6tiQpACvWCoGVU3yfSoUBChPLcNm
ghIZ9xdHQE+2HixzGFiwc8v8My3fvaJgKpU+/R3bpUTsI4x2QxjNjxGvuLc8lqIjXP9E2deJsWRs
u+dy/eTFDHVdTzPEr4N8qawIc5kXv0J5VBJpYrXLpkIclNukng7iGZGfr4fE31L9BglnX7Vh8Et0
5iTos5rQ8vcus2ofp5pvSajWdFdjcqYcAlbvzcFLWrWA0VGk7IcS/3K1ncAsCiYBiBIsJ6j20DE1
u7m7I4nwnM2TH/K8Gwa8L8t1B9qC1CK0bARIRVDThBhqzV5ZSbhIeebQ9Kvsamkr7zxus/aWrCbq
c1wQ4/DEE3Krhby5Zz/LFKLR+0sU7jty6cPRPokkCkwR7TUXfVdH/B0QPXgIVY8o3mS9NfDXFKQJ
tpV1rEVJFVXkt58UCG96lIErVQTSjiyoei2rZ2UUFwpZudyBFZLxrk7yYES/5drOfcluHmYgzWyG
pdX61V3TRvChZMK0y0ExFZ73+iHtZ6+rSgCEN8N4SxYGUZtVRPVxgWMKT7xSnCAZnsk+8ltidNEw
05O7wZnzWMvy2JrhlzD4FFdTTRH1cK9k+pvoGJX00tp1YDCFqgYoj7HsZLumV26nmamoLECzlr2a
qBvBrLQZcYR2qfCpHULIzhYOfrEGntQLsAbFHokzb/RJPygRYI4Tb+n4xcVYSodJPANDCL+TsN8W
LGUYTJ+U3PUa6rBYT/1r49I1SsyFIxc6T78zBGyYVND8669huvr+vdl4MZQfXGzPEwpGt6ScZyYx
Aqa7+Z71nU6NqhZfJPdnOHd+TetNKx6pmt/Ttwqen9zV2JLsng4+0j8sD4vvoYl6j2yPjUBHJ4kB
GXTPitODkRV+izbOiB50830pqWmgrKDnn8WAMu+zdh9Equxr0/TCMobZv13U+6i+F9PHWAIKGVSA
s3cYqT/zzBLYsMcteIdJ78cuAFK4GRhl5cSHpPygjYwt33zAvXeKFXPD+EjjvEI8dL2bHfrHINV1
M72Zh46owPEN58VGG4lBVjD2mtZegSjRmARtd0fRIKXzrAMIRTjM6kXeTT2zC2FnKLhNkB7tZkyG
jTtGdNw77s9ox28t0HqFYhuFRH9uOfz6eWBPmN4JsMTa81kVFBN2pEdBUGd6e8uBapoPqkLOYqcJ
j+aDNSk0fMW27cV8NItbxKG8G6KBIJn52i/NQ1OR8TzpXkfeZ9ypp1XO6NSbEf/boH4N4LVtfVyW
/KOblnRTh4b08FKAd7fcNFtsbV6lFTdDJopAWUzjBXD3apl9cspiNdotA8urNanPo2t8R5l6Qynl
29BF1YsTUfa22M8lQT1erZjNXo1JsyxkC3ttzbuwncFGy45Ir9GL7k3FtUlsYPDlQ8yMsKlapX5Q
R5hREr90e/RK5KCDLs33fjSI1zWK4azxYhdL1/q51eMEhite+zDfSiff2lV6dSlKoBY8gabnmFtq
XCPUwZEpDi21Q6iR55wGIZbrKdQJIDblt9MrIUOj496HCdIk10XEStvotimMzypT42PakwpF6DKB
+In9yzVs7U0tQrkRs/ngnbfVFVst8XQuSxvtsrx+ifn8ZjSgUMKmBgIpgpvqG4txcomzQNXo7Q6f
lRstBv4zvl1xi3sIwvo1yu+majox+QSr/EJkNf6lmVJDkGS402Kd0NHw8AeihDQ8Nb043JdutBf2
APGteopBBqMQaM9okglfqFLc0h10UJlnawKiVd4xIH8w+bDx+kmL5odwGMMTJon80XAQpYhRfS6o
kL0Uz7PBZdOm6W0zydo3UvgqaX8NkiPMmozxJafHJoDYwhppuf6olMha4usoanbD/jBM64lQySN5
s/vMlfpuwAINoYldWYnTDOEwZG81QnJVGc7DlPokOtINb9KJCo5IBEY1AfyIBlVnvIRTt/J2G+kP
2EE3jdYjbwQbn1A+ClRJGomraXvUmukzBZDaj1ULnjYNEzVWmfKoqSjMtXKzJLUNj5GpLHulHpjW
pdPQLtRx+TihfJmj2wTqVo9iQpS/FjC3IlXh+1E74yDRuP9o4WFimwOnQY88ndfBCrDQM7Sji3OS
1ORNO8AK0h0fMgjZnAv6wPVtUN5rcpORwQMYCzvua8Nvzh7a4lgajCc9kvtRcjPjVlruO7AuN/ps
0Dk4vFqp+aEU+GChefIKfYTqO4afxQ5TwbdNFLtiMRtGpkegLOXkzmYVs1dZjoR62nckwpvvRSm3
VdVT0/GFb53jBF2O+6SlKOytzWRSaoCLrYq4+Gtw9j1Ziuzzu3TcAn16U7Mju2ar6SzfSe3nIzgZ
PJ8CYO4Yr6X5kRpwT/KWC7atH4v6xQE0GogCWXWsS3WsQgP67q6KJ0K14HocDIWYDk3ULsnAIomr
stnrgh9H7W4S+4Zzu4a0K+gtztT3UZ1BGl8qQFs9UwEhka+Ej5bawti8DiXQLpdjZ4EaEL82TVzo
Rr4peNbokvOT8iTqX1YIheEgmTndR0QHGt1ZF5vrQrezQxvD6C+bFXouu2ONDIdUJM8cRy9/AHGa
2YHljZqQpeab4cUCq1czHO0yxOy6G9n0bfN90O5rm8b41NzE89aC2q6WINb1TRPSOZEeyBILGOI9
16l3RUchL7ejAfQcfwOLegUl8D28LFm1YLNZ8h2nFSBdj/AFJvm9qFEBVJewuV0JJAWCA/lx03xU
BcYD2Avq/2o1D/S+8zRlgPdCjkAI2cRTI/qbEOTUIs3YfnWBcPvkteapmUx+D69Khfi5arb9kNDz
DtoJjkm/eu+8LIDSpnZbd+mp0uuNNSRrACLU3mvaHZoi82RIAAFkxLqUnKLhR4TX+hrC2w5cdqM4
TypzJBTSPHkKlgrzRGP6RrKj18u9ItFuxznRnSc7fMSOt7E578sMnVz+WNB7m7Gix0RijYHRfi0N
MnpxbeLvJjl2iJzQGWXjeXZ/QrKctKjekBgFmxQ43LD6aG7gKSiKeLPnvYV4skRo/ON2RHGuGjc+
xC2buWJKUmh/rZzThYLPbDI98ijUmMVwJC6Hn4IVvimPqdFtNONJnXYh11kfd6RZB3F4StKnUk4b
ags3dJ0l9S9K0E3psDbtK2J2uJUAojSr3oT55BUc3dqxAnKLw91iolA2lMPEUdKrd0oT2ApqGm2t
TCIMhSaboGpftcg6jflXxDTbS0pwqudpPKmkW8w7NemC9a2zwLJTsbhRG7zH9ceEE4TciWmF42j9
Kj3iBzbo++ZyW4jXNvvloqUYaNhGnJZ6UrGe8G5Iu03RMNppXl0c9OxxsX66YR/l7yaCz+ab5AC/
cikaoMbJ8JXwSa8RkphNq+5tcqM8eynnLXBBl0z11anu7Vnt9pRUI3pvhq95rCO/Epp1IFM9P9hO
ovkVXG1jlyxbbEJbM8xjrDGp4rerek6R1V0G0QfI8oNv9M1aFCTMc0LaUm+GD655GVmSbC0xnpWE
ZJkRrF000eSNzfwdm4Xz3A1sUmHUvFISaeFgqCAEeoJ3R1jzygFBtovdNJEXPqTmUy/fRZnaQZmL
wh8noClHuWusMro38i/qxXIINI4qxZA4lSxhMzkOv0U9v1g5tyfyMF7BO7JeeDqthy5snV3cW1si
lt40iNXPoolpEmJTMKCzWCxrMLeeA1+JVS2IBVmL1AX0I6qZC0kHl7l/UvnYG/yP6Bgp7fBOS/gw
IJ9w+XugKwBuCcj1HCxR6ueUqfuyvC+zm96dkXtCMDm/zurRvs5V9jhjIrLK5diSkyHBNMdqt4y/
0t639LYqN07+bSjpXcLTiybaZph/zkakrhbGpz7odYA4pDS0f/l2LzeWcd8hJImwKcV5g974XE7P
7mDcuu67gm9HGf6IxfVy1PMRHNmgnWW8aQ1+mrg4ZhPyE3Tc47VSh9IXLLIyUd/yVtwuBfy5bNmZ
l9D1TLOpkcZWHPP0Fzud5VnU++aKo30Dt+4MsycPZvDSMF6uTdIRYc7IU9ikX6VWEW+jyjRP+ZTW
O27+F6n4Xd6MF7PX1zgJXpyooyE1U9wdk3KEb+mGqLPbZOC8Q0fE5aeNMFaZ9ZDTU6LajelXCinh
oq6nA7lMHvpv9hXREHK1UMg9pqp9zZX0hj6/DVH2DdXrfBoFWCNZLLOXj92EETR6duqhOou+jYMh
c0jcXfIbRyeFc4Eavw+NWwise0LmbXxx3ejrq2JrIUWcuYgofUVal7YAKy/o9fSSxEJXeNRKMfnj
GJN1yDTbTXN9zhfk58ij93GTfboCgQIDsbZjpju4drfwSvk0HzzGaIWd7NJG9D+ZbGVBqkgYpuJd
mwlg6tLP2VQn4FdS/jvKBrusgc7O8h8gnFWPgyyTjy2ECv9DPBuYfLRnqg9G3kNXfriEac+ZAPyT
bRtyv7ct4hmrR8CXKNWxgPbcNDydLN1k4+qptgtjG2qmBJAgb7QmxXCTNLHjua1denTskEyVEjpc
DhaQE3Dy6vxSZL1uJ0yKkTqRHp+taSlUJ26SOH/AiLFHL8EcgfBzaZAmVDQtb1qteiOF74Az8BgZ
3HxRPFznydJvbCvniawDJUrdfV8W6OgzQlBANkobjfQSwUxz92kJcoe1J6wewuT092ujUQ3giOxh
njLYwfUhy5WObX398u+bfw+5ac9HYkYIaPj78u+bslGgUnSKTEjxPrJ8jKb39+WM3IbqOw0Lo1Wl
LTbfiEmmgtPs1FI99uvDZIfLPw9/3/v3l3//9v997+/fSjn+739W0yZ3dNpjpfMWJFRS2sd5CBGz
aF2a+ooCrmHr8upqEW6FhIFvU096dVIaNf3Pl2pho+12VUr26AfzCCWtTygPqaj7+xcax6uKW8HJ
56NSj3jjTJU0s38ehpTiw3FAGyyw6bSzZa+lBDZz13+/+ueXiVkfdBR5dIAUZBX99wHzfeYJmtbZ
LQ2SfpBcAcyaJxi1ZYc0OixneRIKnaB/D/Sn4stcH/7f98JGyQ9KMYClpzZXrbRPf1+xxwNDZTOY
BHiGwV6zmWWpiy0jQrVr0/6NsipNbkjHlTc9kXloH8NyW4k63QOAXuPeNE7OlCUt42uCiTwbjZOS
Usr8P7+Op2g5xS///oa//+rvt/Yln5JQs8oA67xyA4b7n4d+qdvTD+E2G52O1dPfw+jqbEL//lrn
OYAf7QEODPwLuylUP6Roxck0S2w1jt0gaM3Nh2VwXmop0TOwlwjjTikL7TaMwT+UtL0ddJvIorS7
M3SZHKFt3wW+IFRiKNQRtji7UbKAmO2Un6MR02ov3CMZkCiU8egEI5EULENpfGOl4gOBjrntDLXb
YLAAaAXBPP09YPDElz4oSB96kr+nhDIUT6GUSPSlKwPFC+1WP0VL95llkUQdjVgGrUQXEl9aR9FT
FBoNJFxGJgwEF4AVc3zpjORQElYegzBuUqJNK7UeTm2PMKZR1PtlsNR9YS+HohyRFXRTdbBsZjQX
oWltzTiRM+A4Le62VanvTIug8FxtqCaMchvquL+koVEdkvHRislxj9B7lwNbhSAQYCfW3kW05uHB
dhOEvqmyG+CXA31xt5oy+ZWOwtogwBUNB7uVVMQlynD3qao6bpZYiY+CrZewMcgFZ5Zb2agrl5Hc
U9xsed0i85sqapjGiu5anRdbKgztYxwkJih9oqFpdKh0/ctpIoz3768mLB/zQ0jJc1njRRiT5bGc
sQ3OIcwUIZGPloKdBWnK32+kpCwJNJbNQylQuxCwRx9vDtY6uCA6M6Yk8nD1YGiSBpKvktvJCBG7
tG7q0Wwc39Gpsk7zxVurpn1A8AwJjwUjaKor1r6wSvVaKgynFMQWO/w/y9W1ZYTLdgCil8sb6WPj
nYUTco3pygSdgmINi1/S3yqnwbzUtOxKVsp5WGr9hddCBFVR2168QE2SiklJOxOLLyzKWgYKX7Nq
6pByrlrTMPot1ZmeO6TCYXEAHAL/zwjSSKmrQoA9PZsFeaF/aVEJ/hi7LttrJLN7Kuqce2K7NnWi
2HAJvX0vhT7sBMBRvfbnTsK6M9zGIonBrtkN9WL77/eadEWlhYmSqp/6S98R+R6p8jos8Pf43qtd
CjRy/XvoCgp8M/5KoasLnjM7vliLuAnF6hqt2Fi7kqep0yJ191cbPyV6ttXINd4kZJadCtJbT0Dk
xa7SuwkyHsTG5iKU8U1eW9ENE7aqnwc6ZiCmE3fdUoHUxBztSOytqU/loYmYIqq6dgMyU0BVGLS3
nZwELTPEpxIVTEUVUbw7a4XUurapzmHYoOa1ewQxJvaVCLDcr/t+umHgTw56mhP9Re3rXzTrMiD+
0HpnzXHTZeNZffSpZ+Bmf0mS2CYxok4CfrZUzoPUuhsFY/hk9OrNP4G8olehCXugGedscaWccvq8
r7EGaxoi9tt3SNRdDIV3WR5TztRq+HLXP6spiM0zDeMqmwHIqDTaO6FI+1qauJMU1R97Qz38U5/D
7gSTavNxeTI7B1FqF2LhYQC00t6+/kUjZXb4kiNEh5mC7uHvUB2ZeFSyK6ekSbEK9Y4ASV2ic9on
GrJiaF7KW6c+Vk9Dd9+1OThR4Tq3Ec7Xkyrt7pRN87LBUhvSmqAOt3nVDLeTFt1ZEX7u2kWVUcxU
xulZ4wSCidB3tEHzFZQ7e4dQRyyK1l2ku8+1nF3uPta6vzySbhyHwHAO6sDZjBZ9PMCR3Os9RlNX
tc6VK8V+Gse/ctkcfdH8OCDFv8lNwI+014N4KZaP2qkfR4EJPExVIpGSIn10Www2QCa87NkTs1IR
hEwRB6FmVMrpKFEapSBKO5XXEgrVjh4dNxFrX2aLJbUwd32Deu7vkApNQPOiTpEyxOLeajpjLx3y
qIhejXq8hGunRjuPp6bg1e4nmyh7I8kOuWoHoYZyyCT4jHixKibOvuPN5RA+BRwMB0bEm3HMECSQ
L/7P+8vGxaOIsT+CPKLAHKf4LJWbzqSryc8TdIB/AXjjkqoX3US2WQ4PaggHrEpIf6uxL008K6TZ
8YZyM+AwyuAmymmjZM94fhgHqmu4vrqgqW3rNUFLvwqn6n3HwXVpNU3ZlQ6p3tOo5ZcsjqOL9RBV
mnKJOKy2WjKWnlY3/HL9HgGeyDYF1geXCNaNZnF9Drpu38r1ITapEo6TRf3nEz0PxtmpxHKQPSL6
qbr9+8AtIzRmWvDHOoPECEKTdk2rNcYWl7Q1iOGErUx0F40qg33Lm3MDEYYfSB2ewzQTFxYYcSGg
gGmgJM+esLCdlRvJrQxlgr40Sf/5qpMmSC5lAzqwfxBNIWypyYPvKtmLPncaSjGh+45JUmpGVEAU
t8KbpIoLcMCkPk3D69RH1XlMELM5oGiZTiQI7plkZViy20kOjR/Vzk4n6xDA1ZyucnZ+u9hOd5ZD
ZwZRFtRgUaVSzz+k2pGM1elbcj9tzyIZyU+WHODHzoxAVZJtgxZ5DwV21aE5URGquNvDAhV1FEKA
jljspwqzlOM6p8YEXNGt/jWl0tQu419VNCh86kR/ohOTCwVEd8YHZ8ow3ePXTimjQazcZSZmLa5+
t0OQECLP3dnGsJ2L8TIJmrbK7oB4l0FnNq9You6bftl3ceiNNFJuqWxnkJTu/ZJEjzmZDtNuRCpN
jvS7YRbug6lRrSnaPPWqJnATdJo9/Qa+WRBHZFFVFs940EojoepJLpelbbdDpmeAZXW2yQfzrqjq
/eKUbH5ot0ZjT99wwwg7V9sCCotMThaMSXkpJknKV07S3yomaRyMOuRFbqwxvJQ807a+ikX+j73z
2JFdSZP0qzR6zxo6hZPcRjB0ap25IVJSO6VTPX1/vI0GutGLwexnU6i6t06eDEEX9pt9NlxRkWiF
aQZJLfP9W6fmTm76aX8eh5kA3e1s5+xwjXkqp5x1uL1DDAZs0pNDBy5ArxVTMq+4paOJY0b+DX4m
pjy0Sre0lDEqK1+AXiDCFTT9xA/SVybe4C4DwRl/WllBt0qDj0Cq6BIMlnU0/HXbWb6GGOSniSJp
Gktzpe3xVcS4z2qxXItm/PA9bls99Q9d5OBf9zW+W7OuN1nvNNTpMBp0sNzmE+G3zHUfVCoDRkxw
5EvPuzZ5anYCTvl5rhxvnSghNuRXdFg8GlYcBtPya6VI72gNmL0SOLmZUcHmL15nCakEs0K7NU1K
feLZvpiEDzrWyHu7Gm86p+uuYkfcxCpoX8ZiwLoBIHE31/eBv3gb1jv3Nu6R8xZVocLjHDsXGE3Z
rSk/Zxa2iVLgADK19h1UAHTG5JQ4rd4z5ljdtDIJtRu8JxbYljlvrwI3aW5gYnL0xgcNQg7BhUIn
P27v26ww3s0uPVh+/0h9223dtk1I0dXZIPRHEttaQnBg/LpjBg+TPgjS5cZJm+NZCRPySQlWYnSX
p6kY1aNHlvGKU9uLht34z/Hvn0NfJPr8bPjWl2/X2E9GyQG2ohjT5V6jGpjTa9DA9KLiMIs5xS2A
J53yeRypFduenzHAKqvrCdsgY6p+m5nzzpKD3jNuhUdWfJl98yITwAMR3HLFBXU3DfdR1g0UYNi7
1ALNqYtp5vMJCNVwCx1MCe9lnj/NJIKvYk5fWATI/UtwoAM1F3QQN6tYTTqtBjA08nvjq9Wc4InY
+I5rH7v5W8xtD9KofOAN1+j6TKucYPR3HR9s62T4wokRHpzO+/Iqx72Y08/iu1iw5nNvQ/4juP0u
KKIL86p2r03tEkefgXiP770y4hBqIAaz2TrMU8X7bTkEY8f214DFEM6ZkW79DtNjcr+4+LlSnKjk
RUB8FYhWYHiGx8mD+G5opOVM3xEUtjaFKN+S2foTjgd4N6vtsLQQt0oT432GJTxSOPMXZnMad7HP
ihsGvcBHztfvAgXEZsTc29lrxyVi12dNEyqU959gvlNd8V1ZxVF75LmU4EMFXpdtS5dKhDZj0FWU
rbHFQr43rdYMF7+mFQoxMYFHRBG7WknYH5Y3F3snew8Yqh5G3WEJ0M11QOHmKhDjQdBc/jvjqc5H
hnRZ8aZd/ZJUMQ2gqLWOaz12i2C+3O1QS82q6N/M1voVlJdd9YS9A4tt0OTgCVekYM+qi4Pb2Poy
A07QAjQI3O8kL+gsbNy9O2S0ReFO6T11v2j1nrgM0QcXQyFdtvHGR5MnR8kCCH1jm9L/DCjzweJY
2lZ/sWdEB5U1zsYUYAaC+NfOy7d0BkQBMRQSzVweE+3EuzqAyjP78Z8zWtOWeh42JkP8UvmIzDxO
n8IzntUIXr9SzGtmTjLSSq7sFohTMDqARck4Uwr443RvjhwnrOXNV0MVJ54MdnBDtB9zxFFHdHIn
dYUrDF9RbXMiHgYTdwYiGIzbrbT8q54RcTUnaofFmywybYiTGG5UCXKp2VRPhuSGrk3mL6p748JD
VGdm//TsBxAbUXjvquyzLRqSvnGBws8CH8nxLU7W0KH2fuNqsg9xgdKUkT4zuUXCAxEPIv3OY/nU
e/LgDAvF2QyVmq60URYYEoqGYYpDXWmehz1Q/3OeJc9G7jG27DNOMNWnqxOc+RW2t8l3b9dokYgo
vnUmIJlRe59ZLlJd1hzSlHoT00dlDVZ0RKfmtardpAWJID0NIfxeqXPyauI2foH7YErsF2dBGJPu
FObyu81L7xysY9+lZi7Ldd8HZlDQYu50zUvGaXQHDeNQqfgSUarT5lE4pqwMqY2TEOBMatfc7hgA
u7Vd7DlTMWeWyLneTAzPIqO/lrCm3diEmEcfs8m7xBgHB3+BihD1aG9DcIXqTLB3Nve5MT/XDSF5
ilTYb0b+Ql8u8B7mDFsK95Yiar+d1c1pffZiKAk1eh+5janHUzt3ajx0WsSMml+tjNK3aeifZrZO
wC/y6Cdms4u1d6hYtmTJvYhEPvCadOOo8i6XVA1hiVVc+s2MhnqIP37FZ50pbm1lHf8ULQ+J9mqi
G+ZVQwoAPEdxTqHqMQ/1jpF4gEtD10jEjtbhonIQDGr1OLY4Ngy11cIzjyL5iZPpu0R12jgp1nZu
n1ulsJyzzOFhFc1nAPN5I+rifinnszLNQ6ZU+pTiGR25hPFONttUjcXWphxto9iVQPUMLz2YvFOC
usRjzHDWLPFwwBZLdvMM7gR8ygXty97mDf07efHsqJZ65OLDNB/Gvn6slQKTYIP39LW9xVe+vjE4
E9t5Pg8V609EzZjZJGBho6piStDeO1ny7ueBuXHZpDZdpy5FO5a7Mv2cVS53tg2cxZ2nezMlsWBF
lDkagNY4j7YHLyvoO2GYsGLX2s5s9v3Em9R4zsGc+p1pwlkyAtJ9Xv6oUofYUtkDkh1ybq5BQS+q
QxRQPtQ17hE/637TiDqmNU1IZAyPYo1WmBE3dW0hscndjzwCkWrJZuTNd5HNct86GjpE9MiUhWzY
dJ2ji4daM0lpxuYayek+I/JwbNf3b/Bg3IiJi2gSZGczIM4qJH0x7lXeU5/LVeOvKdsolGKAmaK+
6U3DOOJ4Df0RPPGm7bxaVm9vFIVTEB2sH90Xd1jneoRF2HZzEt/kNsJetWS3VIGV2yR299AwX/kl
FyaE2VsxJ/STBHhuZtoiAfuhl/kC1ZAH4LDUgqJpAqykfi9ewBwUNtfYprg/swRHqCtDbtHbej3h
AfFpcLDAnkrFLGh4sW9mCdnLdjg7VB4+nIqCiI2HJaE2wNY6I17PnOwpFJHXIaCui9EBX+S2gVBb
1aeittuLkTO7gnuwqOKq5uvk23I85pO+ClikLAxxjvLeRKQvLM0XHQd/s2QgBxIRlxv0KHrtHlHa
AB0mNjt3/rEsuj3EZX9TtN5r7lWgW9Qhq75io77mWf1o/kH0oE3SPr/m82jGcWvz4sfWdZHpqzke
71RE+23CeY/JJnWFEWEeXjnZY48hiouDirSMBvnTQAPr6GxcaHHa0GjQrQCFD2JwyCODULdg/L/H
rv6kFJ2q9nre2woDdeXcelk8nsvyVLk+IZj2dWa8ygcoPzOPj9xanC6ctLmdDc7XW/ohFWeCwqa2
s90sI60wSBNcArt4yytHEJETSSdneFq6+hmPTxkqyKVhIhpzEyx+f+7Y1TmYfeA9A9oRO0APkI0u
fj8tG96AJ1zqQZkFdyVs/GokxTb6NUxDi9IEuu8w+RPoNtL5NSDq7LLQFzRHWfaLjHn9gqNxZDCY
WzTAwZwnnHvKjIvZwG6FBYNx2sPc2aQmDAM0S23+eFfu0rICF1qFWe7xAMHRCZfCofPSKl7biWE8
PJgdZbHPirtinSX1MS/g8I+AV7wiRci1CZ3l3WUxrK+FwFjvxB2T55xETcLhf3FiFur11PtQ0oMK
TLJgYmI1mLGVFNtsaoqt9LNiB4glwXWXczsChjg7sMPAhh2XMXgQCYkCaXh0G3YujQAdim7VdzDM
GpyiHca4FtU6RzvdWpI/3A0BvcYRwBaDK53OLFAg/msp7kcv4owIgmRDEwze3fbVXyk+1hC9dJ3+
0A0WA9mjvhbVPrf7oyjsx86elntN9wOnRf703JeY453pMHUUALubrJDWTZvmlyiacBn3cxIyh7mt
YxFtJzDZm7otvsVos5r68W70i1f2DL7IcSAwZk58GVt5QaJsdk4gb61GX9vdi5vbArLeEAbZiC/e
L/fxkH4Q9eLYL6qHCMFhF2XetV7dvlU6tXtop499BSYpKGysnhGq+NyZVx0AxQgTzCGILbxppfjI
FkbytmedyoHFXNfixEPIspJZ2yiRP3VSwcaHtcIphMW67+JDnIKsrFGsCp/wciRbEmaRwTvsDiQc
3LbmoMZe7S/FA3M7YkAB0SijqJ50FXEjsNEjlxralR1/l8iCnCkhnTD/eGpA4lc2crVJUNlZcrFf
0NFR+eqDb6ERm1k/k2ga2gMrLNXA1AnT7Q2VkhC/4TCfjqaRyhNVXncBk0/ZlfVtNnG2ojiopPy5
do8ZClURs7MnrSZcADRKpCR/ZjvZ0zNqHqMGWV4zUV0c/ZlVObCq+4Z03JazCyFrmwRjbGWXMp32
3P3ycIw/lUlhoagSuluRX6sFjF01gnYIIiukfLk/qBx1RpSMP+g3SMJo2bdl/FLgVoAhjudf6fuS
TTouwrrEAwdvjAH7pQQ3vusGPKgiKZ4UjOkOQyo2JWLdgBq9ZbgkggBK5MFhNKW663Pjxyxrg9yI
N21jv75fjOqqH8WHRkbbVlE6b7JA3P3zvyAFViGN5ykiOMxbj1HKpqNA4hizZEa22W98D+MWbVwE
OoqYJV3yRkfj3pKQeeqCkTj9TH80LYGghWvX4ahv0uQP9CRWN8tfVvLj8Z+eNm1RXWZO6igDDD+Z
S7zNqvE0Jamj96bEOWuqO51iZ4pN/Gpzlu0X4pj0lkEFHIR/itftKjX55HRMRkrBHK+G/kakwxlP
5GkwaHdM5+mv4WbKucDeepbHntmRHYgi3Nm1N13mnMiYS/FWaEOnxRSJJShlY1q/HrBbarA2K2en
4rhnF/1Hqvtpb0AHaJ1JbPt8+EsX9TpEDg3mxq7nhsBjOi6hJg5XW5zrRwdQpVNg9sgw8wTRNaMi
xg9+unq0SUCwLA79r2nGLyXEp6tuUR9FTVEtC9K9P8n8Ilt1FfkNVjuIg2nelvT/dq+UPFPRkyQQ
hIxNZCOlcn7BodPay8GRvBtZabxy1JyvlJ8z1Fi4hfqJwTSFR66y50sxyuyOQ+VUoA7PUyQ4janp
UA/lkWP0xeghPhiLaW4XScMnP8zG3Ec61D32IjlWyEE0hmLe80Ey0WZzyFJ+sGsvYWZ75G6VDmnf
IwJUOvnWDviaJbTZ7dBY+IqUVOx6SDOJG0oNp8OdeS0SQEKrgQ5GpLFKb3Tw8s1Y4xu7w2diftc8
l4lpJCy7vA5TtY9R37DDqYorEga/pF6SO7MgmbIQEY8xOrHLp6yqRAfKsfXZ5qb9YsTjaaYqeVmm
v5mJ54aqXX8vmT9cTGHcFZkbX+OzBZKTvY5Bau/z1E4BP5Afb2JoQeQ7mm4Ox9bhjN1AC2S4hnNs
SA+auEdHMiZMHTzoQZJMV7Xgy8+/e0hGnEewOHJYt/zqI7ZJxbGKEg3ua+uCgVsnr0v+fEbYsInv
uBKmR0c2T7ISNjOx5OBMLM2aaquijO/KAkOLw7gPjAdX1QbMlo6zAoWkOrXNR519mE3vwvGcwmAJ
fOwF1tdcuV9OxOvoFESXMVmJiW6+sx3xQfXOQ6dc8p1KP7eSRPmioMTWQCzwD7Fyo4jkBfa5IPj0
/QiXoXUj8/wb//2LEck9NdAfM3eL7WT5t2NUQRSZSIbOSvHImbgXumY8zxbsRDFgyFL6qdD1NqM4
b5djVt/P3aKfJ6cD51zNJzIz11j2MfTrqt9RBS63vcLei/K8obKLnQTc4N6KYJfwvYcHL7cupvnR
Q2NPY2L1HZ3e9nq5Gggt7Cghw7Guh0PBaHBrdxlNZG67mpPW/4dPxjKPH8RgsrXiBPVWydZvL4yr
pg3BQVb1HNuk1cfOvhd/dZvicy2ijzJNrpaGjAEAzm/iChhL4bea+p0ZRIhNAdqxqcVuzOXXXEyP
GHrIRjb7psPSas2PBXP80DPuA+Pc2UikRYTYqwqF57qqq61M6cJtC1h53TCcyihyLzHndBWlzjlh
QcGZ1ZMawIq9lNyXqUDazjHcB7eDDclkJkjVe2kimg5zb7AEDedl9DnsG+64sw7pWCfbqMmp88GQ
b2YqOwRm9oFeXEOCgGPbu8OPV4PVkGun7tiVByjglNtD0JhKOGylwmzfECnCTs5LQsnH/96k1Z9X
RAEM72g5eGP+0mBCHsuWjVoBTsKPs0tpwQ16oEKjHyD09nd5RWRwcZkMygqRxUC6ljXJRosP3gjE
cRQ+DDcscXxglslHksucGGvOBQP34WdKXIQ76F2ReGhOrXNrKut1aDFzNo3FW+EF7QardYyCvOza
TkjyUqrC4krogHJIVr9xbRJmiUrRpTfUqHDUqwkSDi76UERaOKHtbGPFmGQMf43FJ+KnKKrnBpaY
sozsoi3QAiR9+BTKDofIdJG4GTeOM70XKicH4+Rv0mnak9PFnxR2HEyDm7DudpUJC6ft6+FoueZN
NFO/1rZPwkKSZnQIQCG+1lx3CRmpn7qNJ4BY/rtdBp9V7oK2rW9NP3vSCS7onDJFEErFljPkobNB
b43QOhgrMZWnEIYVYsujYZIiIlzJwHPcD7IlPUTXIT7ODAMDapCJHabODYK7AHt9DyQiKOST05Nf
Hmgnqnuu2AFTYoJqA+tda8NNmG4XWbkr//veyEli5TiFheO8tH3j86F6xTYpvozot8glbiNPECBA
pQQSSPq3NT0QjgOJlQRPVjxUlBXbf6kcvvsBw2FST3rrVfWeiSKu6ODQQdyUhvPBBPAzNulXahBF
8aixU2CLjYnHqIijaNd8Gak+G3YVnPDz3Mq4rS9zz7FN2cO9MRDj6w1k2vgXE8iFej6HZEL6RYTp
ZbFSgxySgZ3de8dNxk1zbk4lKwfaqoM1lylLSypkO0wFZKzhJXgfRudXSot9afA5XSGIFJP8jDjC
bwf8PfkCipd0BUXFfnSgpzzZ1orR0IhtmtjXtHc6Hty6HdCoPGfTJ9M/69ZzWa4E9hMlU7toIGi+
2PE1np49H4R7wHxA5M6cWcBIPPxBzYBbqCdmjKX9mEUMkkqkfc9HWKdvjixp+zEV5OVH1xShgMwi
eQmdqMg+ZsDcAgfMmfungtkO+0hs3U5fCq6Ph2WOnrTvi0uvjxO8w3Nn1XtQUMnJ7afvuJUZQ7XA
Q3hR24Bam0dc9bjCxvyqYGWeqcM8NKO4pW+QCF6NO5NObaaZ+Xg2QJf1/aNuaV2ZyDw6jhswJtlC
Ad9kGIhwstyhJZ0ohQCk10D+1ma35kNh1qXF+By0ZAd7Y3wpUH/gsQW3jjTvcwfuThv5X6zKaMH2
gjFmZvPqDI1hKZ6MMKrDvuNrs0RQBmpkJI6OBOhuAaTOnzZc/TDTDStBB9deGTraMrfvjxw70AUs
h3b4QH2pmh+QFC8N81IGmli0UprCtdGDzImaI/TEHHR5fk4HQp45WpidNhgnhua3RyQeR/E7GnDV
FKsoL4G5dcd+Qs9hHVot3/FpgTZBxEQuXMrclELQFkm+JSo5MkVfxT3RAOObUKyqad77BZjMbuBI
AVt9x5TuqvZZYbW8NniNG7sNiMzF08Etq2o3lpMbWpy00gHjvEp78Huj+VHKCVg/CAwH05hC2RnR
UwDA0XSZTf6hXcDpVFwwdiozXsaZRWuRcDCI30B+QHPzsVpUPYivcSlfl+WQ5dVvP3pnK+ZvK1z7
MIOy4i9Cfo2pEeJmTA55YVLWRydlBBeREv4qMGcHsSlPZjzfqwneiMC0s6FGb0tD/StnD3M3+SSQ
cHSUWO37YUmYzfuMFF2m790zDUSPLXYi4BWAnPoZhUzbj9yvDtoWQOCbcuVHqAvXDUQV290Z3H6Q
NUhCTZiuYKxcRcvyxErTbfKZ7oCMFb1LpcmQZ70Y5yQRLFnsZ4NVwG3d08AhfOtQN7cx4OBsHKu6
L0Yq3cBqy/TWzAhzDMtblbxPhnVyBlxylsktWSnN0+fY1ymqKQcsEP6KOItL9YJhM4KZUqbvzOn3
AbMenpvc361fjpqsDJOsEifFNF0n1bvJDrl1mDix7zdvFuoO7Z7pvsrml7TQ/XbSrCwjZVQjql8C
Sj+bfvgtrorUu11DwOPUXQHhfm76GLZTu8vTYDguyiAJiqZdOACbl3h896gC22B5m5VHLguxto68
CqytedcGt0MSAA1Kuxf6IvUmeFTJ+JVD19/Xb0vGaaXuAfJ6tbyxiuSNQ2e9rSy6yrTzxgoq8ESO
d0tv3BmgQzG7IDs3NzyEF29yj1jYNUZAScgmYDI/quynFqSd8VnEq4xgNNM+EVy1FxvLkQjQkSwL
eupa4itM+5ORWWgkKRPRVB3tlc2af01orodOVZyzRhJwQ4JiqoJVYhqPVNDZwLUOXJqgZFnSPzSu
C863B1G8WGoJ5Tpp7I0XUdQB6RmUoLirkpNRPxd0E54KqL0WRyYOUVBGbIYyTHEOZgvjOVtYSUzP
QQMU1KgzX5wHslP2GBfbuZmugrh4iEv3r1wulIU+B3zJU5TJbZsEPjAgyOpyRKFNkHc4YZPta2R3
LMrgqhO9vhAtXS/qABdR8S++77yaC494rpphl8lvwwHlF7jNzSgECY1YPyU2ekE9qBcM8ESbItaY
BbV105ZRaEo0Ew85kgHAyAzKY0ozwqaGj/bp5MyX8B98+THHJtefngqkozAZhwx2AYq8K1D1OWZR
jObBteXDbps7hhIYCXznp5SCDq/A36PxkLFoSTx3QBeSxQmXxv2UMdlEIrgWAVYuSwyh5hxRgnrV
TaqAI01NDvLfL1h7F/65wZK9GY+GMf8mdvuaJe6Bi83DRHNIbVGWOzl3PNkD3ioU0sQH3pa4yODE
B/1Ihwx0BoyrPHnCOsYuD5KHWKKAmsdr8xWdX8aBuhIf9qkdTuVwZ+dWc2doco5O0p5KZpyy7PSh
iIcb0fTprqm4CI9jdPLd+ntiRGDMjKyyxMMUrAk9FsNtRTCLy/sEPkAZIecXXqnIxcmkfryATHPi
9EjPIoqz11nfuOkkbxLrARUGu25hmg5M0QgrlX0nk3GvquIxc4bXJcI2gCb8XQVWtes5mNW9e8R3
8Z21QX7Cyr4ryNpZdtuHhIm6YyDlzpqAeNXJJ61AHrwZdeWCUSVDF/lYIUmuC2KOUPPnTdmTXuka
QNMBVn4GWdexuRhn7RjPmHK+EmiVu3gc3uZ0YgaQPJuAb7e6JJ0hHpcZocDF5LHkJQjoHklgRG5b
Jg+Jj87ZoMI+m9f5a0TJNFM/bjFpJN6tdkYRUh/s7573o6b22W45qhsRlSVZd1cb+tznXECqSX1k
PrzFUrz7U5bzSDLgz9vE3jVu+jDYr5VZHJcmza8w5W91tBNEoLc5ga6+A51vjJ+DLd5V2986ufPS
UcpN1M8+Y7WGFFqFExFU7u2fRKYfRYvbpxssMKJutrMrPLOCWYInNRdJYd4wJhhCC81ll/LGmtqp
MFao25Yt15jUy9y79dkb+S9oQ2chx9u0wf+tY7j4ixvdZS7x8RigElE+CJliyh+16TNLRdqc+uco
QDqVHt7joMjfmoruiqxuOIjtA3J/Cfnveq9b2DjEW0iWzStTAjLwUKRXMsXBTgaIBbKdoELAIdm7
tz7NzXyzuThbjQVs0qneAgfhY55fYxcUp1UlF4Awir/PaXaWvpMeDUeaIYJLzJrCc0AxVLpxk59j
Yrl63UERv8aEZHtn7YJZvtCaAjc3RTQq37A8NvvB5G9CFcG9jnOU58eR/GvZTX9qzm+CMmg2Vjnf
DFjAwrTNEHHFF4bG8mJRfaxbZHe+nrA6bHef5MTeIyVvzbR48R7RBIMjWFMIyBnmRaqj/Gq8raf+
bilkvfc5ktvsdxwvF6L/lDraJWPdJrsd2/VwM8dPg50f+mGwb1w4TdIihO1r9ngzwSe3Nr+KJvsT
VX7supcirylw7Gmqb/VdFfErUTDuBN57bbPcNFg1wyLpV+G45gO2g2Nkib9oZARkNW1IOy7aVgkF
KcYrjrFuL7X7CID+pdZwmMBEh0pyuVKNsRtS/SHzEkFlnK76vlB7pXsrXHoMyd6OUm69933XDwNh
v9XCCDVHtRCT4XNmotJa1D+FRo3ZVQ8zBLgR9xb2T2I3niJdXf5kTOnD1PesvYODKV+teKKcf6hC
4eDRT086XXjvEBE2WDgvheUuK9CVxPKKBvNAis1mLTbQ5qV4Tn18cEjbZmh7qM/WzMASbMLaHWSc
ejjo2BB2BOu+Yqqk0sh7dx1oioOPljD4LyZS/aGWjB4r6Flncs+qkvUWR0MLF6V7qaugxNEKMiLW
aeitdIdixokTL7iT5wBCq9E8uw3UEqKc2oGBorPoXCbs22ZmsCtJ19v4HEYiG9dqlDL57Tt9zGzr
Kx6ptXZtuIP0ZpeAODyw5+gG032ajscx6xHAVorXnDoNCfH6o6k9PhDVUIqRu7/xKD8Wn66cSqaM
97g+J6Jki3Dzq+uKgfy26NkEKtv9noP3DOyFRZgmBKu1BsisJ3C92XbCIRTaePjDyTBxx3hrYMuC
HFfSeNQzEZzAo4UUOhD6o9ed/0hetePJkO3yxK43h3ZsnJY2eDBsNF4CGEHrHOBMGJs4y6/qtdeM
2QZR+sJ/RtPH49gvfDWFgQo+NhSUcFagWBAQIkBTBnYcJxvvdwIJT18PXT2CaB0jceZUzxMFvZsl
g/vfAe1ECezd+97+cSv95/JB7IdS+qHIv2sfQZ/Wom2BkyKN8DpyMdTbYIDZReGWM8iCRUkRP6vM
PXtIxLkWT6UvJi5LjvRJuTFQ6BTVTzFuCXzY9r7HB7Y1YmXsZ5vhpW2ZB7PqBJQJ724ZGusgYugK
1WJvez1tHbu8c+M3b+yuQaNcJEC9rHk2oj+ExTvbKh+5wKYwJ9CWZeHuMjd71i4zvrZOf8mUvFnU
JsFL1NQtCEG1vAEAIRiW/ZwwD0rT2jqahv1MNVkly4tXkWOpk5r11arpbODrnPcr77T5UJpVe8af
NUjcc54AboUjfYk/mxgLZTdLuuNx/yjdHfW6oPjlxWj1T2zN8K9506mP5X1haXN//Nr4FLXt7Yc0
+3Mzqz4MlolxzMnBYyzcudk6rstWyxtEzpNLLvCMcZQQcmRy/ncQnxtJoBWJ5JrBGYt0gGW8iIBn
J++Oa7xN3CD2cqhesHs+doHZkxB7CETX7hdL/1kTWdAmp5XDUVhRar5sxQrmwA+C/UeefM/rTwxQ
Fj4n/vLpYcL5Uwr6BOA1MriK7emEBvODtWmn4i+WLzDiKwZnTU9+LmvX3+itG/PDmnZJsvl1EQVG
nvfeGRmKQsoy61MKOckp5SGJMXXVwQVjBObFuD5zzufXqc6asCW5FjCkQImdLR0Ci87vAhYSjY+x
hCltrws8sc8lOrY6Pw5B+d5wKkin+DIv+btYWJKMaV/5763FtXyMoGDYyVdusA99N0pe6vS+eXfr
+E6I19j+4Ik7j+yCBQwg+IxMBoMzlpobDkZhVrdfEphER7Pj+EpglgI/PTwHw3TNmD6s/dVQwa8I
N1mP6q1peBc01wG3ay+gHHKn2Ja4DthkOJ2ah6nHPSx2tgr2wS2zkZ3rgpQoxD0Hj492cHZ+dBch
ZQaxc+9CKlE2B4bVlSAnRhA6ukQFOOO0fCTBPXn6L7YZgw6BPW9GGnxGqlNllh21lby6NRgHDqqa
d4Yb6XuF65pj/MbW1iHxpqe4y88qx8fZ3Glr+LHEs6DuiNVko9J8l+U8nlBHHfkwmzF3lHmTGP6N
VjfzzBXon47R/1/G+n8pY5WUAv+f/+o8/V9drKTmKF/IP1XafSe///bwW+svZjP/vc11/QG/n2sF
qyH9f9mW7ViuFVhroTD/5j/LWQ3P+peJTcmX0rZtkHc+DbDqP9tZRfCvgD8VmJawTWHR0/rv/9XO
Krx/EUGiT4hxKtW+puv+v7SzCun9z5Zg15X8fN8UlE9bpmeJgI7Y+r911YM3dNOhKcedhxH4ZKr8
JUgjhiD9cMVPwxRnobIFJZtTtzaB5flUorKYHGvcytzxTd653K8goHXOw4LKVll3xL5xdbTdFiOp
JK7QHJPSAJpGo1HHAssw3r7L65VToh14EV3+53IDOrQCFqsR6fqqn6BR4KbdyN42DoycNUZs916T
pUct0SPDacpNlpUPUpr9IY6L8bqzR27AfY2kO0B3K2KO9UFCWnfGdVfOuPcjvFyIJtw+9cLPTofO
Iz29tDvdo0pD52iPIk6+TGAOHLwDXsMat8Q5jf+V6qWloYZNWgPGLl2rc29ictWt/+7VBteSwH+V
k6F3arQBx1cUQNWuOQCVcLYFvbfAN5hExzWwvH9+ajMMqA8CkwVcrI2ZjLjn5pGDX1k/d8L5Sph0
rAUUr2BYaAAbbt0O+F7SeXdlkEBAMI+5mT8bXtx9xCg0USM+4qKiryKtl936IS6CSCjTvNs4WM5W
QdGsGqdxM5EYdWjJC/16eceJblDZZm25fMmt1xltCM7pupZETXvTeh0XiXyfWkAttM+FjFN0brmA
XHujojMUwKNDFn6fVHO3bxYYRsuC/yawT0G6QtYb8DKVoG+0cNgN5RIfoio7wdsBKhWsTfCew1RX
P1AYB7XX4Mxek51LuAq7Xu5tPcSSOHgdZV5BAh4e/ykQpx0kwxJan+fSF0/mrqyap1o51q7sEK1l
oC+L17ZHBb+AgTg/yigaPMf5EOyCnoGJJ8cUT53/Zcew0KHCXlX2f7B3JsmRK1mW3UpKzBEChSq6
QUysN6OxMfbkBEKnO9Eq+n49tZPaWB1YZIr8yBDJ2kDOvrt/Cq2Bqj59795zC/RbQzCeGICeueKu
pYOzzMpteZyzwdu0/sjNHXsW+j8Ug03QkCLEzd31Jp6OtOS9T686agFzJ9ZTYNOra5zpvc4wSxL9
dtM12KEbt/BoxA/tvg5RL47hmbhMisQeTZuu+y2TE2wzIa1r2yei3kNVLBoqunlODVZIEW27KfKA
wfJr0pQJFWvoY5otuk8QCdeOsRiDfRLWRzEUN1Cn9mOlmDa6vHHPSn+s1OsODvgN35f57ZCVD10V
nPEXJOfch3lh852ulMP/DcUwpgZYTyaI+ql7vX5izCZuOrCzDOiX/wW3HIkhgn6h72tOrdxbJwmf
uEHQRiN4Oo3fuQNQoUfguSf6GTpMa6x9yjIk7CRjCc+Mkc/PpKQF7SPFEfEkefzDfEsdRwcL3Vz+
QbdMR9CuixsGWBnYEKrvLkKSvSzKkL0KEXbxDVCFB2lJHmt57pow+IZb1x5L/6ivJR6N4hVa+eyM
k3YrGyylqOzIwh0Hfxvi0XchNRBrmmwxpaC5i1w0Fp3lM9SmPx/4tDyDgWwwOSNwH0PNNDzoLm7g
TUB3Rc+gVjUL1SCD9GYQfUr6Ehz9eA+ozuSWVgznV+WW8V4Y2ZMZFgRVLs8f12+ElHaCCmLxKoHY
eoozno/aFs86gmSCFbbYFilYHkts8a3Xh3DG29l6dGf4/B2vZPMw00fEFsaKHuSG3tvAkIKnNTcT
bqrLg5r3+94dQY8FE38TtKhparGZUJasZY9Y6bof5BESFYcFhGmD5QHGAIer99vww2rTzM3nwPva
YOtqHizGRYxC3eo0u/NjvYSPpDm34tKbHjIzvTeSMEewbZNmlyUf18ehrHNM0MQvSSIw1ES8meGM
4TYd+BaX1+oCVZrn+s/15SI6IwlB1GTo+uMjFwbgtZbLJB6r5RYEfgEhJOG8kfKICHkcQ3t7feCn
nk/Ez5CWlxA71LJNsu1jR2CmAoxG+7QlfoyeWi/ynRj92D0DvLuewe42z2mZ1aAJNtfHWrRwH5nS
PPpGJ7EQ8L1VsQeQGKaSBR0VL8be8KPxoAvnsZtjzFOOvjWX3y+L6MzEZUBNQSuNM/88Z7xKr3df
r59ETnjMgCQ9HuxiJ72ArqwzQ4TnRbgpITghVOVN2rpi23akGwvSM3cGxm0OLpzVy95hYPGDjVXQ
yEQk6PqLY9TI2HuBMgElkTs3ym4K7RfcJUHeNh3d8xj0WqjH6RSOFvglF1pjSX9tW/v9jqei5paf
Z/eVY3xBLPTx0fJOuHesRBEu13gq7tgIxWZg3d0QTF6zoxOiXap1aCS0XpcV7+kq3qOhSYDkGOR1
eIqvh/7jKM0TYooGyYSChy7QGGTj8uPERbWeiLaROdWbZA7tvdZQODuuMbVSO9Pu850q5upg07GL
ND+C6BEVDYEIK2Tc9UGHFvEIDZaMa9HANrExowTn52BUm05Z91NluDTU4AoUEaq2DHXv1vY7ZDZ9
k7FS/M8s6+EX55gglqZ+W9Y0esyGSFBb3eb074+tZwu8vMScBLqq9mCzV9dV1C5S2BGNNGC6PbPa
nN6xUIeQbo+VNtW933C1TDAbAvzw6J2KT8xRb9bMAqzn6GcIGsaYsXvgARlWXarZ7ZojcWLmjlEO
/knl5qjsqD5sNsIwEcFmmed3dDKFYntzg/D3XGE1GCwou5aw8fxOXbCvkeVpIszoUB5meji48hU5
X9liikwRu0OWxehfIsiu9E4ZIGbh2226uUOj0daoA+XDbDNTAEL/HrI6t2ERpAwj0JAB7ylvEiuE
Lt5QvwzhzOGUv3qV+hNjQEHGRWUQli4Pmv0WDmmEYbQnBoEgDzBHGbxYvgInPxP8VBDMcE5wDOxc
0ADtRFiOtRxx/XIOpNOpRFLp+1P0ULuy23iEXsAPW+DrCkcBctE0czHXsINwUevXgZFftGWUB1qK
7lF753ws1EtiBUz2q/S7kb1DPTG/phg7Lxj0nvIWF28aURbYlrNH0XeOBOk93cwgEuVeQnuJP2Kv
OGjUJEuCLCpP/sZfnvCEhnTWFTSFQovIDAMjMwfwq0Jzf5yXHZUOBfta0O/I1kNzja0r79019Nbd
XI/jnlCQFT9P0iiWBbIXQWwvFYqC41e7/R8MmnwOJQfbSIZcEhJoR8/X20D5uB+bBUhe1/Q51ECk
h+9A74ANsvdrnBuNdO7EciJ6LV9EtVRuZvTH6E0g9IpobMPOPZrrZrMfkuxXWHCq2eVEtGVJILb2
XrxZ8Rvix8Yi/oTGN+NWY/woYYnsqUaMdYyz8pDFPepA/qowCOgkbtJCpLyteA09ymTCCiI0Y9G0
r2t+QiyLMaynTbNsF72flOhQPjH0Myv1h2Mo1WcShze1ZfQHFOgXP+Djux7quJx82ByFGYFzkLBS
KiZdK1Ih3X9+N2SmkNllofdZDlEvT3iv6iEEgHGeg+ZQhoamJeE6Wz8lZAfTmCbEHheStLmAuLKi
vlnwOlNz8rQLwk8BHextJszX99ZIzXsWuJEjahpdQVCZNdGJR9Evvy003h1dMtcnyouTfyWNtttG
LQTzgtOGiVka0Jcfx8ekFa+eH06baXCYMgpeM/iZELQ/3ghSvDF5omhmml/S24M7jE+TWtcCxB1G
mPtbiylO5epTaeEjTKV5nBJCHrq2goRxLVvIWSbvkChdyJIziXbTJsPv/ojzJIxhW7b9ssL7ZVNj
KQI14FfXd0iGFbkBwzPCMFKrK8qqDN0mjJGPtK3fHSrhm7l1nqaAQbQISS/uuA6ZirZDnHbIcTwP
Nm850M0dR/jvlE+BH1HI4hVzvQH2TURJ6cqRTiknsAePFVkRYNYIj/YaOSBq63a5dIUACEtM6weG
vtr2oKUuD42H8ymeA4LL9Kw33fLiNYEPIojqg7tcpkLDArMyjQeazuesn6ad6sqnPrexRAk7X9fk
boEymsAQLGSpkmQj0QIMDXms4TRWo+iOaUaRRP9Yoqcxh31KX1D7LLzJGTCcDsT8+PysU9CQXD1I
12punGH8jd2SwtZyQVe37JFIOctToKZPnkbU623qn2SZEOQDSezczYQFuH4qd0OJdAPheb5yFxFj
ngXg8LjU3empupNWiELbif1zauf1JaXRNo+aBFona2+dYW5o9wDKctkv22qETt492K6et3Kk7gvy
lElcz5LjkXPPZtZ9FY1Z7Dw8a2vluk+tkXTQW0FcykLTRiOqc/AKBLxjfK9czorSyXnTozjVS+pu
44KeuZ7N0p6MnVHS1ArJjc8dzC7E7zyHHst2aKrPZnRG7AAOibVoDIkD0T/pIkLDXFYyNdBwBESE
IxwEHjN5/i9NMdBb7QUJE8gX8ApbJLW/rlsN46HbzGvbE9IXLpsap+g82sini5r7GbI1Amy+KoEG
RDrucMhCtXd1H201NL/rbjlJuB690RGa3dMhRZqytTzvtqd450joz0Sv9JseLxlzsZnridXbm5oU
k40hI0bUAht4bVLCmsPHlLT1jitbvwaakh3RpBaQU2AouD3dWIwD7Q13gGTNgO3HDmPYbQYxQnPc
HYplxKt6fBqxK15NiZTfTOb0MfLFQz9hY4O23q/RY9ckbFBCZJILD9MVJbsfuBa07ivsr36x1TXP
6fVhLZMS5GdssFFi7x87ibhwuWhe1xYIMTyhsYUgl93/MDAtuj7vtg7bRwAui/bcWqpYzJm3BekZ
dBamX1G8FIq+fbIzaW4SwWDOBfRZeUw3r2dHb/ACBftITc1V+dMfev7+ZumO29iBbluk6iu2jWpV
lwkF64Q7RDEywcL/kwOD3c8z3ikSDvCERRc5Z/5ZegUTAOhQxFQGteAFIZekc8z6Ar2yo2FDjEDN
iZxAkNRjjxuzegqM+EfmWX1Q7UweRHnL5aTZYmvZVv7wmCS4nZMmlHtc4aAGMEMGKJ4Iihfrwqsf
UrU07JdTqu5RXqad+imz4S6pwBcNgWdg6bNeep/yPK1FQ1xg2+9L0pfjpYxNHNQI5cg9i3J5ixNl
Xqr6PnIZz0AOD2qLlNGZ21kPt6gmJoTjZea8detLt4hd0Dk+N4omSmLTLWtq2M2l0cAl8+5j5iRb
eUp1Qf2+nMbX3a1Dg2kKeJ1hwfXDHZl5ZZwBNoi6lb00rT23QLbR4EUdWngn110yht+2cPJucsP+
PXOjweGa3apOHkRscswvZ3iADG7BZ0L7UYrPCxyKlGGwQbSdMdKakHESX8iOKnrrvucN4P9Zqhw3
8c8Z0cWdD5Ht+lduc2dIAcCCqnSXivS+WZoP9cwqNUpCu5a+CL2I3iGwWTCNAgk7IEBzy1/dTFXZ
NWx+aevYOPmwbqtu+Lp+JEVDl49UaxGw0sPCVxsFXoAay8Sa5xBtVaqnEMfTZnkcCLf9HtiS+HGG
ivALOHqivfS4El53itolswgkJwfpw7XPwjHA3kZH0St5V1Gfvw0Anmj7tNuOzYmOxzQ+jE1SHIwI
LLLtfAHqaNbh0AIYbuWv61rjSqY2rH+W1Y8/GAGoEK7wpfz2/epnnhpGffWORC06JaP53eVuuE16
hESlzazC0lCB6v4LxdqEfK4kLy/9GGkHxJxOnS6IgjWzVaTT7diAMtbkXdmw5tcIUdQw77De4MxL
GXq5EyANu6rIFUm55OV5zXh3eE93cYFDvvSynPT3/IU01rYZn1s/fx3nHCJZW/5YDl7PiP2Ho6dQ
KEJHcUFoM+4LBkmlptuZ41ZedSMpk8UE5SBry7vIaF64Ut0ixDXunEQMa7O1GcItbUyM17SHBhz+
/gKqQhK54LUBwcQ1QBktZo2ZRHvoDEF4ZzHs60x+tJ1Gu+NDRC/z3zZoo81UIZIX9IMMzziCJgbg
LwmZ9Moa9WRyEPYkD27dMvTAZjwTqxpNPBAC0L4oafcmL+5svJYyPbiM6pSTgRXz2aHn4OwN3Vc9
6SfHDJFqH1TPmycGEDpuyjWHzoQWrAQkn7j5iXDOrAqlcu8/JVMGYCZ2sCJhjGoVnH8rwxoWhcz0
h+c2ahHiB+b3gIgI9w0kFzbGNiI3Eu7oquwQh6QvpnypZHtCKnWxTWDUwWyBzm7o9Hp/Ek3GHnv6
h6pi5Pv1O35A2B3EgxQ2fcTB3vE7LklePgzxEjowv6X9TMVtEF3ThnQMKPPqSm+tSXzXrTzXhpq2
WLI+PdSTq6Kv7oqaVLnIjg+QQE8yMu7ykPel0KeSecYKc07Wki5gdwN6tMr9RTtoG/ns/fb07A54
hr38MZzgh1MPH/t2vlMUDyvycahaCH5waOowZyyG+NS5/UcYtfu5ci6szldRlS9VZA7Hrhle7xaV
ihO1fzDCXRCFFdu+YoZbusVt5Szi2iZilbyMUD9wv/IvFXSaVqAuiYY/cwijdaoruhsx8g8CBSuz
31BdJ8R14y5OY+eHDtmNFcl3sXj2r8y6ioeyq4t7H64ViYDlhTLzEsbDixO63yUwGK7pJ6rhW8Fn
NpQHkaNeSh5lBcYKxvfGMehBQPNkzg23AQAzWDLLpWlK0e2Tr2Up9WC540PSNL+7EF9HkT2XMv6q
zeE+KGxBHcTTkPfdWkKL2k4Z9kSATfGy39IgIyB0QpaFDZizpTjmFIdgdRQGvaxzNzj5IaWY6t6x
W/fYJ8Vd0idI5SCQz5hpj223CO1qzA96sPZepF8DUf2SQ5PsWgu+cZJRuHC5aHqkXXk8nNc+58O9
lefIjNv5m/MNk3BQPttm3WyTOzXCFwksgFipXvy0zBg1aUGNTMZNG4XzMevrGaISU/umwxWLfQVT
dwn2NJpXdazw8QQo7Wv7fWapr4A/wlVquQwoRM1rxWGAAo2Sxa8IOXW8L0UudAxJ6zJZ2T2XfZud
RFIieuXZoFOxwrEl9sPYwvnq/XzTMZ/1JGqJho/VCT/NUdjnWkJ2yyR6h8xEII3QtSP2RfH70IBT
g5X9HdLUB3SJ40Y7BGZMUlAg2280HQmrhGMWwKUoLc9Gn9L79ybeVx1MiFyesjmjaRWB2VYyUq9C
ezdeFzyV9UJY6SG2VAlz7wodn2fO6XkOjT1zgUvIt/VScsF88D37SPCqu4s8Hd2YVv4ZJyHXVWQZ
N+3IF9QYkIg9470MrPRkI1nF0Zk+1Ty7HXi96x/E6I5bs84GFAPdk0gtBhTYh7dRnBlvBENQW4dO
sm091EAiKAOYYV8dp+trIbqDnOHx6IoqPTCch6JPNlpPGFR8vKpCxdl90sQfycym6dYLuMl/U0Sg
Er4eovSqsUP8SaWHIMcOMHlU0X00asV2Iw9s0t7aN7Cy2hUk505+R9x/eQCUx8S58t4D6eGxb7Ib
f3KRuQXAdmBIj+ysJDU4XAw8qkvEAALOu6FdnDGWL/cDIpk1Gt2vTBBqWvQ/HJBQCBRzgkFn+IiY
CgAW487geHMDw4mh0MSk/zqOojLdGCYkxnRpzBtX8lRMxyMziW+Y7NcCRDqmp6X7WCdw36KtgKmG
hGfeXqc21wkWC8TfqnF+LFO8dE6X7sUyGJu4nbcxcRTXAlwk1Gih52CWavxDuMyQJp90xEGue7Ki
CFOjcy2W3z1ormPyOAgYTFj56p5n1KshQ0QTs31tjhhiaaYTq7VErlpcc0ezEbsyMo8BrRF/qV4D
3Mnb3Ove453pZtPzLIqv2eEeQTAvoZUkLhlVAAXP+yzkYmuse3FXLG3QOMQJkTvRd27pYPuXefZD
AUe8yP8j7/RDAUWl+cff5L/PhCWDZ+bVdBWZXbv/bSbsVxgmQ9gyBBjyZvVyYge58QcVGp1Yx9jp
2n0macf5Z0NC2yVb3VAOdLZ4JK/FYx0ygbg2ByempGWzZK/jep8dpqrxmB9beXCSQB7Bfy5P68C8
t8rov2TcNP1PjKmL28rgcOzCFzOio/A/v0PhMdX+5xs//v7H35apt21ZnqNsV9gIumzrX6fezeTh
eBsliOOlK13V3bF1XG6IQjKRGP7g4+bdGEsPpbl4FupjKo2ls0uQX8XQNhnSR93bTw34qlbRyjfQ
2vzPL9FW//YSPdOnr+sL4Vi+Z/n/+hJ1zwxqctAdX8cjaMesPalK5tyZJyuXCvM3k2/u5eugA82H
FZNbaM1UBiSn/3q9CxRsHvTlQ5ReQBncrOUoE5pPNjZ/MLuLO+/ZpCt1SLzyIQ1+c1XnGzCqT8d0
TvbkHKl5GJJYVbjVKZEY5ojv15PEJg6YNpDzTV9qVO6NHgJQLmli37gOjX3bBptLQvocf1+naEi2
uM5UnreJvdnc3NgDW7ySOMcthl/cBC06K9xZ+ZjXKkqTm+vn+L8ilv+PiMUyzb88cP+mYnns9P/9
PzmCu7/qVq4/80/hiuX/3TVdNCjCpgdg+q77X8IVy/w7ihSffCvbl7Zpe+wO/6lbUR7/xOJyXde3
lTAF/9QUXRv9429K/p3QC1owHlITfhAhzH8pbP5zR2r+25//ukOxWj00MH9Zwq6lKL9s03UUIyRe
o5D/uj6iZsRVhfJ5TYZws2k6Lzm0MrzvzcA+VpU+61RsfUYSa9IFuE4Ew41XObfBTGC6nPqKIw1m
ARGq68ZLq804Rzfoko2DbekPK7FJMzVou1R2hYV8oUCyBASn5/xWEUf5ylzQ5/h/ayoG0cID36fT
g1LKIavjVboC4FVOKsocfk+WvejyM/S2VnbyYYSv5wKnP9PVLQsNL0CKDoXL6W1YgYv13b4gsNJ/
tgYwaprmxxhYWBqVfa+t7FG7lbpdAuVmqzc3YwLyQaM97zUIX3hnW7YBFqQfYEKjoE4llko0A9RC
lPR1EZ8CkwixvLee4AJJcIX4t7uQvMyZ/vnYODtuX+O2b8jKkwnHJylRlcP4qUOQQVrXE5Ghb9wF
aeaONRfekYNBpr1Yy5q8nnBxA3doOJ1ZDtgMOuZrib307cR6TrkNkzKBKnhsL6VRHHJuhhtogY8i
j49dMXBQO3BZoTUCucIaHjkEVAPDuZ13ce7jZmrSs4grxv4xFDYjONklcGPgAm+lSQqsduhBg0te
B05A1zmYzvTakQ+eIkuBLyqyB+4NEMknLt9OfjdG9S+aJhbDMTfcBY3CLklgHHTndGtP/Udr/diF
Xxwj2V3Sor9hljkdIPRbLfLruiUo3BnCkzmjf0frPcPTJGSlDbF3Z/PW9/+ktVxKhbKC1/MxlhKV
oZXJjbS7s6orLqAeXrOpNN8r7HEH6ndAVug1aqIVKO89WtgjwaHMKzgGgfFYZA+I0ZAEs+HMbqUf
MvE7JkpFhzidb5PR9PZeXX6FTBZXU9UQiF6EgDjSrykMm0O6ZAtpgFte4EL16X5bXYpzWbX5uurw
w0XTfJbibJTCv/UUV3idB7tWotQIYnwZTZVAI01b0gyYs5AH8EjBdhsGY0DXiiTLpjXfu5hZF2lO
KMktV2582wwQ4GyYPMOANF1UoWog1NsWII1A0C1E0gz+AtoNfQp7PA8Saz3EsXzTlzQeu0jsYcLh
qgRysO5b4osiSBrkNKc7hLc1g7pA7xCTQy2BHGJi9KP7uABsgeMng2VtkQy9Wx1qloCh8HqofsE9
h3hlEsIQ2NlXnyOqNMCi+Q0WPqsjJH4Uzs5P53evI+GIsRw7Qy3fzEayj7gv6RxZRyCELyWfbGTA
2hjLHr50Fj+MQ/UZlO+GGD8G02NBFfd4m2GdTBB7M4qXLkYL7mQkGmG+RA9qPGdL1zF7ryzbuBka
h2FwucyRM27x+lL5u6nO5SuzloLY2WaLiN9bT+ADIBMNd7UGBV3T0+gLQ5xr76tJnHavYyeC8N5B
NMjgLg3ZS4OKtwN0DQV/Pqad2BlCBrsisz4J6uILB5jRFqfZgmGB95eUKhrIiYdrwO43Mx/cmBfl
2qzlMx24aJ2BjV3ZlXqnoLqfh/ABxhkROQZcqpKrbqJD9rwRI3ddMSAqXLGrekKImcMeJqLWXImu
oXHtb5wFfNHwadd2OFzI9oC2hy2ijKcS4FDO98UUYYXszduNsn8U6dzjuEKl3Wbma2yxdqiZEGnF
mA6ydLo12+qrVPEIymB61qk5boaWQWsUTWozkMViJ9BzJ4TUnT0Pm9RrsDuBoS+x5u0gC0Hq8NoN
qY+ozMnyI1xvQo3OI6XcuDtX5nfuuOqk6WqvdOxvFO1omlt2etD6eZ57+ZB32Xsm09uxm/F/e9Fv
pyZqAOkh8YShDRQ1c3hqSZe3cjfb0ohemb3GKQ0D+NKUwrojHmJTN3igvAGxiuLOfCmgIu9CzMAb
pRu2eWwC9E6OvD5vF4XMNKMJDoontUYwuMw6fYYohbsMHV3zKYrdtyQoQU6VoXluDfcCF1gcfGs0
uE00v9BUOXepF6CY7rv3eQ6pwvBOAR/C/1fN4l22KeOWqHgLRFif++6ZOPfkYM/zhkt/uKG1Xi3+
exxxNtIxMUTTSfVM0yAViTXW0uaWCSfPHWbujS3y7oEZJAEQZJLV4UtUSf1c5YaLLqfcBx46yzGp
yx3JHTTqtEVHn6calg2qqzD1zpOen00P+b2YobcTFYS0VLl3sqrfUgnEgdkn46lifnLtqD/4ioCe
vnkz8yQ8cdHENDNGd44HaKbOLgLKJpi2aT7QBkYF5iQfto2ME96J8WCF69nwcA73jiJLQn0MMW2I
YipPSUyieLjFjsD8Zk6bF+nVZzMd47vONrmC3sGpK7+UfC6mbMAcDaMb+LrcNCVolbGaoUdzCT0k
886inbtTstcvatZnkiwT7FErcyE7qGOeEXE+Ot9BNGJup0Q5MF6EJ1aPqP9rE48NzLfHlnV+MBhI
AD2bju2c2LvarfJH06KhXVjO+OmirOjQWeGA679Cl5xZG6PerdUFILTBW+/9BqhQUkfde1HblyH1
7JvCVGJLXXJHRGLylsPewcm5zeM4PytybW4jCQNSjG9MW+YvLz3V4Vy9NxPjkw61fxlhbG6ljB4q
M0I/WuX3cMIwRLV2drj+sdEmn5ThMm8szOK2XTIhLLabDWibaDOUmkZjIMut57Bp+X3o3wwo//ec
+h9+G/TniMvH+fpfqpBb05Z8feaS3NAFfFZeYKl9nofpbeT+GsVoP6UIagg/zLaprern2KrHdU6U
2q515KaQSUV0c8NJ4Uv0/pnkj+DQoCdV3pcVRqdiEdisZiweiIYHtYPWpW5dTGuxZR+qkBh4Q+sP
6srgUlmnpiEFFq3K/dy0KHqWussI73raqAfCQoCGdpqL7BwenAKcvOzQaAEdYfs2EujKXbUpDUxL
JmXesZr9vcV0/caR/luFFjUi6itRwTFUkzgZBTaRoHgCJIUa0NrlRvai2bVWsQTdXVkWMaVtviLh
hKB2n1Gga79zr7wPQpoktuo/KuddeM6DVRWIJ4k/DGKc9wEqowYcbmo7z104OmASSCyi7N8myb1v
f45GdfaqCv53ftb9tCH+B9cQMjMi0WuKWSBbgt3cpTQrobYkmCyDEE5hgFPP6IEDjKLduJJr3kIN
wf8GCjX3qrcIfBsxV+KP2aQmGKr54Gur3WnJbMGJiSxxn4f8K/KIliOIvRMjMbsMdvsqPYFuPlHI
nQOwNyX+S12md1k3oNzBWF41B5u9ve1dOlmIo4z3LnIODRYqoqz2Y2rsmtLGvlLhRCfgGRHerWvg
7Z2gqLAV8c6c/oGl2MMOq/DZzQwJdZH7aKHW1Rx9OxV+R+CItiBDGZDZxOhIEJQyIPzBGLeOwCkv
dluQC6X/MNACngi5VEggnbHYmJhZ4wE32QnF80EY3cZaKCJsnCq3toxz+XDwOcIlXbcEgypnPBiL
w1TzuvCcsB+RJ850ccKRCtS/w0/rdJ6J/6YjnTLNdrGvSMumv1L0zbc9fiegdWzIeD1V+0ylYS4T
E9RwTfzg6K8sIVONeqxmwmQOFcZfhkYomDUNgx5AkW/1t8AjaM7Ryi+ZDOb6c7Qu2ue+EXjQmxAH
7oXT3reDQ++xeHFNjEBTmR7M4mXKz00E63Juab9a256paGCgFJseUGuv4jMMsNWQFotga1UTzKII
ZjFrf5eU7l2FDK6qm03g+q/OiO8/kZeEscjWbPEOUys2TjeDuNcFrGKQj3HVrhvbP/Elil1Ps0JR
A5rf9PtXtRndKbwNnfW7RQFtE0JrESgP2ce2uuMAZm6s6B2TNWvUmP1xCnTFuG9YmNMMFj/sGeEx
lIDhVwlCG4u9Y9OnHi0gtkiD6xanJKjzSCXBQaJNbJeKO+Sg5MqIqJxLg+GjfhYdHE6dcStICM0M
igibfjSsZ38at6Th4VdPp7PbQs6I3urOf7LUfHFr0WHcnNa6pZKovNv4mbb0ve02JoYz0C7sr0e6
ki+zDfNJwahfVY31FHFR9IfUJQl4eszm8pcfRPTFUw+D4ciA2fB0ck8IgCixQEbzaK45LYd165QX
c5g+ienCWKGyi9HqR6bYDqwEQPk4F7ndvXu9t9I90JIIG9uqb3AdGaSUhERQu2l3n5ng3DLnZuqs
r8Sub5EjvieoPzhP1jKT6Ngr6x3OlPfeQa9iR0ATx7x2Q6Yg/Hcr+ywr890ydLNjfBMCtG9xZI8J
LVqr9bKtKvA68pvvNUCDvLSGdR9Sv6tkhjERM7ovCLfM9Q+XPR62hd3FhGGfBfI7qMkmgbb9u27I
KFkeMxflL7oGjq+Wj8dv0wgMafASxv584zvlr1Y37XGM9E9UGV9E+GC5LCvBzczcJkLqozJQf5E+
wGbiFGer1VRoE1PYxpBID8dNKkhYbG3jMqV+dCBSDnmTQagYV/QZIwkTuHGyrUNMnffgsMNb/cPY
EQuclflGkVizJTk3h9yBoq2i8z0SzcgKX+sMplqKTH5FCUn3w0kfoTBt3HZcNWQnX9I4vWiXbaZy
i12e4y4PcosLBy7UqPQZwrp3SggPGlo7bHL4vYGjyHeBlKltbewwFbbrQDMWpQ6ZNogzuBVjBeir
6jQW+X3EomyTd4CJ69xdMcKeI/T4zDpq1lYq33xag+jdbr1A4ttEv30kh4N3ioaM1SC+ovaOXHhv
2HPAzPy7Xz6N3MkHP12HQDFLdZ+GT0X5OJL352CnTrm6xn+a6mucfofjxVf3eDmn8ZROxDkfq5di
vAQesai7BvOEQ7RqTLEZftbzj+Ui+UNKSc7gamJ+QCXIRPAm5LZSOvXaCgnB5biMh48EoHV9bzCa
mO4RCa/w2cBsfiakilvwATEUbzFKH239SSLtNu/gp9ztrPC9n98iOscGqNd3I36mPcGdH1M3cRBL
zGkVPDKQwmtIu4Fb+Rokl6X/RJj9Im6hV+Bc8Rymbzp46oQi1RYX4AB+y39PvFu7OHjxaxr8BAbJ
vmyU+HHo3YBFQG2ClATafRUe62FfIQybkE6CYxx/BfxaRCFM49/s8WQMlzLZliR5KewvJ9s7DNG7
yt8y9/EWU6bBvEfd5Jj2UWtFJPzmGcO34XUpU6JkZ587hjku2smDS/KqTZbXAMl33hLBogGEmMNj
hgw7TN5jiyA1nMZxTujpsDMFvHrMNeyhnOkH7Khz8hynr+QMrbpBrXYmaHuDZnIvvzSYFgOZrz/8
9Oa5pu1e+3hAHkXVMH2jZ4QMTJ46ueN4X6wa9qlB0OOF+JXLeFuX+1Ds7JqpAowro3twd1lH/2Vv
Wadu+gwRBZBvXTC2GcTF8+/S6nWSrGMP0bxHCtqtGr+87ty0v2PrnkwSUH/omqydz3iIuIHF6XbT
Q11TIzcJhFnz8NXaiof1Vw8AmGD49YCyhC5OwmD7blwW80ckYLJiTBYJIYQxMeIXmwwdKiP6IhjF
IQp/ZOE5yH4F8QNxnasCKERZ/WISmOfoks/efDNb7yUPbe/cTeUxhzEP4zaE+9P8MvXZQXKW3oHO
E8ElSCdITgkaneMEfsNeszvSLpLGQ9jYx5IZPiyp0ToZ5IhgvhvYuFaltSahC9IPmVjsnw4x8kSb
3wbst3rfcXeY3XeCNRLKXrUvwj82bR4TC8WEjc556ORN+f9YOo/duNElCj8RAeawbabOUa20ISRZ
Ys6ZT38/Du7CgMdjqwP/UHXqhMLLwoOl/pPUf4kAbX3IN4blM7weyI0YvFjYBuPeGP7l6Vmu+l3Y
mzf8kuEwPdJ+RtKUYax64agYhXs1/ulmsA9wChf7Sxs+aM3rNLYbQipoXM2Vtq8KmPsFcOU+BwZG
3UXQ90rLZTGa5zynANTw/dtPENJCQYTJiBun5ZOiPqyW1wkoJTyJtrxCbLW1vobBIfnqwAzXz8ML
tCGt3/eCy81OhCkX/2tPYjJJnCNQJDcZ2kgPqi9TbZIfKawG8TyGL1aO9O7Oa4jW2TB2mfBp4K0m
UOaRB0kq+49cP6TEj/NbSck+mVejvLfKU+lUrHICB9cAq0632Bdu6+rNsvZssrCkgYf98yJjgC38
RdOv1R0E2RFal9HxJDndfA2iN0G5F+r9vzawd/Tsr7WuM3VmfNWGW1MdJ+tYGhdLeBVnavXf2rhJ
6rXrd/O8naC9knCCP3t0yxi8RMEzq09k2Avg1kxunul8SbMtr0fcAMY8GiJuBfttlP+Bvq8WlAE3
bEmD/Dwm+Eicx+Ig0/9hnEyGOEfYESalHnLNbUWU6/nXgGRsxi6q03y5cBgjTpnHt8wBiKHvhpc2
Vy3FVG8YQm8K9Sjh3AvjONlpM3Jm/O89Q73DEsdjxNUxFK7ir76+5ojE+fpU6Vbmvoav8MmKULCd
rNXF/prWZ1jZfECxv2ft1sQTPtvq87PIj8N4FeKPDm1u8oPSkxLmpirXubq9aWBDIeew5E2BTf5F
FX70w42DZs4vmXkekvccbvR8r9W3Fu5CuRs7D1+8cYFO99TH43+pckBT+a8R3mfrwRmT5/tcPknR
oQtuavUF8cEeNOxFOV5DiyJvYyXATnjkPiohfBR82239rw6xDrfBmKKSllB8M/tvCeuLsPplvkjE
Fvm2+FI+MNSiIg20M9YRle5LorOa6Kr7AIdHyPM6HPiOOcVuTs5y+l1IXwBevHureYSwX85qes3z
13lIGa26OLgE/SVH3zgx/s6xHCzm3zF868OLWjxyaSeXKNzpf1SZyEwH2SiNH19jHuH+BNRRwKQY
+FBJ/GGWELKu2G+GpOj4VXxX4qOk3C3o7IrwGQ/PhqJ5lQ1l01uf7vPwpNc/9fRc2pd17gu7MKHr
QQTVc7xqGtNNjptRQUXyL9UdsfhRw5c4f+uiHqUJRbY1OaRos0eA4UtcsltnxmxxumDli2FOCjn6
xKXMzJn1g3OLO4aYJocwoQ8YiCjNroqfEj1+YX313R3GdUwkQ7RH2cb9xTfTEdmRP3gqOI/YsrRV
CUEeThLKngqq988oUfOA21nzd1fBkeN+5t6c66dJquR4ManG+Ug8gqV05+GRIWYQuvVSzMO9Ou+D
bDeP3zlXDusXf6DxLxE5xHXfCujGtrPwpim/UujjXjvhYtegzYYt6hndn0bHKkFYSl8mBVFx8b4c
mvbRW6+q4ZYwcKuxxUrGDySIQKBpW8XcBuKunL8Gc5vJR0wNUtMjAA3OxyT8ZObFsE6qfuBFsU2F
pMgK14ioovHvDkuLEZAbETZIlguHaCLwQx9Z4IOoUbHL2Zn1qgD7ob4EDWFkX0p7cXhynGbW95I+
E+2YrJvb8Avd7whTpDDJ4F4Vgzdh57JqobDt43pNiwf1hiJ+j9M+qwmf9QuReTBvloDOAeOeOn5W
pK/C5Ub5Om/5TxnnG+wcaVSPYQjsT06mwVZPMRaM4bc4FNYq2QXDqVF3o/IQkCLoQLJNprvYtNqY
rbhU4HZdHa3kkmKLwt/jeRl4gBvDlVQ+Pq4NgzkdNytHx/zSG4Fx1sMISHKz08RfKJxHOyMmByqb
wdvC+aLPfwbhORIGLlVw4LxCgtwNftHmjpbfx8ltpKMKygPxSTzVCOl14W3GKovHEtKtVVtuv2RA
ychsaBI9tJYdPJTWG8dnPjl6+4PpVteRoubqIfYWkIWQf9zGyiMvjmLjVzNO2YiUXfcZDrKKleAl
K7cYmdPfZiL5u9QhXIhC4U3t3xKRauJ3LCiZxjDiXCuR8jO/Ryf7PiRPjuK0wGg0QIJ1grDGlpWx
Y5J8kBFIamW464NpS3YT9uNef8KkUcBdSvaDZRcsJ9M8M1s02m3DEhfvLSECxhARvOP0/go4Y7bj
87MKsrpIdAeYqgv8/U+RAIf0giwIG3GkWPBNcmxWAuxlilM/nab0ozGQA6lbcdi2gwtsD4H7mijP
xMtqp5kP4t70k2Y3Zxz0j0r7zuM3vbmXJcQJmIYulgWKuS+nHW8E09zZOBjafaFSkIG0HxVNIe6g
PXLe4aUXtq12Zvyw6ehBFsCqJPkYU9iAj1L2eEk6M9RSh0EgF9RRiGxjH2AcEt4V46vND1J+TCMv
Zi4p5zDy8KHcJQrwAkpIpC0KHf24XKbpLc8ecv+lwbKqPskQpV3IUbJsNbwd0cLpRzL/MtmR/5Tl
keivIv62MozcNvmryToEwFNf9Po6xfcsewbV2eyOZYOee1NjwXfUKWuSo9nd4+UyqL8YZKHuiGoi
3F1deqjSvyR5xMTX7pptkPjShgkhmWmbmvbCmaNTdwz0Q6p8VMJ+SY6BeMrQQ5OcjrHk+NdidRKr
nNR4U1s4LmC3lLsTdVd5KOMvV2aIC2Ule5UqfJg2XexV0yutm0y8bbGvsCQig4g8XH4srGmECq+k
UMGyesP1xaZpIsfxnewE/oYD2MN4EAeVXbScY+tc0p7F0j5kHGu9dcnRahysbxPtYkJxZTgCY+nd
IjHQep/yYztR8Wyz7JarElv5Bzo+stbXrnxXCLBCDUqQIOtcLA5NcamT91A4dthM9OmfYp0q8YoN
7ECEms4itCdrq+gXwpM3cwi5exxttOmga68Nen6FfmoLITMbfbknjnmPNU0P+S3m9MReXRGvpnSK
WTIk/FB/tYoPd4ZWBVx/ueBqx89EsYIPdDDj8ueYGN3rnt557XSidNceM7MQhI/TIK+U0I2MNUPt
NiqIa//WC6+xVG0mkQQMpIxz8JvTCTTJC194Pr7IIdsQ+0tHtrFSrc/VSGdc/U6oPDEMtjPpKssv
cnQq1Zex9EO41eo+VA/pPphe4KGR9ffOlmyzM+6Q+GWexfzV0qFIxvuse5BElzPgKRINrfbHDHic
jNdUO/ekjeStZsNWJQQBFlgCflTeCbVFvXZJiz3j9pCAodNsQ+OVPzryTT+1+El6EVzbkDgZDP66
Q20eoVRuYj6Wwt3RQB1FRusUJFou75z/INj+d2kzjZrd1i7TdZlwZeP640Tqv0AX7QT7tVHeL/UJ
iX4TXqPyxMNSw+2C9XP0IhQMWgeumd8e3QXrDrDgEjm014Mbu+T19I5qY54uKRl8uO1sf7cAooPH
0D95q4ytQqrqWtHiGmo9c5wCE2QACr+C+lfPX6lHyvJeaScxPnTC+wZcnKH7aQWu94l4N/A0A4t2
qHNoVO15ueXoRUaCZLkEJjiQJJEdrQHcFo4nejDtNJkfC/Z77bkQn4iCBdeyc0aqYnol+gU4BlGa
J3miK9Y/xOiugw1bJc0pHb6GHouMDDAeiLOb3orgpE0PrfrQOhdbhs3afSXXvP8Ih9nNhX8t+bQz
9prGfGSQty4dnBNG45AZIHzyde2AkKdEEONj671KNBuF7ybF2spyrHqvJB9idjXxwx+/teA7htwZ
KIVT0tO3Knn3MAGz5G4Un3J9HpxvoosbDZKgPb3XAa5zvqETHXuUyqcMsNJ+zPPOfIrCUZT3UeBT
Qq/MUHW3mFAm3bL8ajQsy76S8SzoF4svARuKPoMlCR8c5LpZI5o8LcD0zMLclu9328GLH25V95e0
f4rxEIGUB+gy5uoP3NBuFIcleishuY//Zh5Fyw1MKHuEfUHz1cq7isnCxFexlZB7Lh8LABhVhCNp
IMb5h2DsrPoWZm+rJKSUBXB0ZyEv7r8CmvEgUJhV7FdjMHAxVSU5ICQRHGFVs+D5Ob+wO6TA7+Bn
Lwq7ni2yTqL+ZeDRVrCXqpdu8dg8EUWMcc10ckuix2y8Cdau3HwHjZfPW9N40WLMik+pvi/VE+db
prxG7c3IP6uGbv+gEd1X0/NsTfNj1sFze+R+dLABoAYwnfww0SAE4k3UvMLaLgRcYMsO+5Vw12WD
FotzlCIyuBgba9MZW46sgns0RshfdCNH0ZXJrswdgPoGPy75aaif2pxt+UrFaV9Ve42KY3BGjAR5
TniJFOZW6fBTh+R8nrUXaTk21b4SDhoWuh3DiwGz0xKDMQ9Ekv0q/YCdTB6S/hZGFEnL5T5E0JeT
lZB5OkN8ykpOeu1FaU5jAN6P18MkOxwQiuDVf2Kyb5CEMpZH3599D8LvPCbgPPcwRdrITEDBdlHG
8BExqDp/alwq1VkJfaK6KV+BgoiIrObGb1ogaAZ1RrWnc6jlC0FLhvbbKh9i/igawtOe5eyS6EmS
jD6SCvndBTCNowv9o85WaGxNdqYjAKH4TOotZSl5Ti0m3cFtzMl8JqaOYEcvSr6sathUkS+N3sWc
TkF2toKXWGPQhDXz+7rvLYaOHFUnGu32DyUVITeWTpjXoc9r6GjHqXEHMhNDP5MlFJBct+JZTnK/
6ffS4IPLkctL4l5RkFTuLYZX9rugvJn6sxQPODurjnCvVyXop5IYTpSpnsSxJGz4XKxBa18ahzo6
aaG4zQ1SHpSPInuKCPudXD2oMJuhSgmUNtJ6iOPnjGdCY+5FjJt468aCZcLaB7yxsFucQSv6vA5t
SPaMloeVfho9BOFDq1z+XkXzA4cJMqzARLurOsGP3TY0ygj2IX8oxN106iumD0SpBbYQgEoun5nx
rRkpIqCbbl27GpBxeIyBm9DJ7lidrXWc1lxZ5gu57ATTTQ1/e0hgKPuw4eIt8yJs1DFlHKFcDL7O
eHONNIrqmaOwe8jUKY15n5bH4i2OWv+gncJj09PdwcO3j5x6wCMBFFV1ZAOBCdK9hrGKLJkbgUnY
pPwrFQCIXV75inpEQAEr0cT6miqMLBa7MwRwGN0lR5hzrdrGLmI/euQ2gcJCsZYqvmjj5s5zdycn
qW+G/A+HRQLUT7jfgQfAIhpesnVzM1roSEEQ9GOPrj8jcuVazejt3NH9rgnhsqgqKpB9HJk0nPfY
bQoJsMl2VPQNA1GyOa89fb/4TTzAkJ+yFQTQ8Y0ZX8jnqiLWqc2s2FEjNDsobguC2XqY4Nr0GU/w
DSvGDsmbZbdocS/rx0npQLA/gdWRY2TQpjYIoiMah1Y6teuF3lHtBm+adanxEjHL5Fjm+/ZraE5V
/85XpQ/g+OpeJvTUMu9ZhdXulpnYZujZHXbcdZ7S/8Ihx0flXY0OkLYE2iBefiChmfiV8TCq/xbh
0TcXU/sirSeef0N8Dsfln+rJhPfdc+s7F77wlOLv02vYPLF5h89Gd1B3+pA5Mt+oBX5Nt+1qwW50
JRzDgK1xFe7UP2l6pOMzBL61zB011izf+BrqzLUku6ZNH7baiuVLXwJLoshqm9BQUsERBxZO7WPs
Ve0UL6EDabbL5MVk7bXHPtnxyIz4HtbnVj6J4TtDgDHegrZ21b5YbX4Is6Fvbg64gOQ23pR0q9tg
R8VIw87FKHKbhOluSgK7HKAuIFlT5scUfoc4n6lkPs3CGeMRvr9npANWYQHUY/HWAknX+RW3Etgb
Gxxk6X5mFE06qn4S2ijT9eFJeJ7fJ/vIL8n02lf+CO3FH62bMr/g5IuiiOw16S4CXmTxP3nNokOJ
3x5B9yr5DC0WBITIROhdH+pXltuyz32v2MiezdKJNrzhiZlpclCJeMcITDia2jupTXZLpO6LWl2j
+W09fYb0KZcH1UfBQLaO8Y5VzmZKSfgbUlZADSn2ZfJAw+sbcZygVb7hcEeB2HqBu8x7PUDjuqaF
Gx/6dFEMf2gpy9GhJdSosNV2o0GfvsFjk7F2c7EIR692ZBSJxb2cXlThL1AeQfBKOJii7/UequTf
3JFU96PHnwpC62AERnnLsr9AZ2R4/iUaxroCOQDAWdqJnpIaI5zAqD5iIjEUDrvhFxroJrKRDAY+
4wzeebkmDSUkv/PnObGA5CIVkUr61B/IEbW+oF5GEc7dZo2O2C8OE/f41LsCbAnc28kPxuPtLAAL
aVi/g+sUo6vbIUNQ8ha2RfATtr/i9KzFy6wgHhVIxCNojtsdIReTraumf6f8LtcOABz2OB4b5pst
DS/sFgd4FOjOxh+m2uYfpXCa5zcVfw8JI3yTKUv112AjNIReX7w3xV2b3pfmEnQesbMUDP9kyE5C
vQUSLjjYk27Xqi81HsZReROhCUaMfSRBPghG43MyOh3gnx3BKQUIOKrllRsZm2PaoYtJibyL/Ios
iF5EnLx6BliU9MUpJts9OEzladXozagPk9CkVXuY/WvoRT5JmbkTe+M/6xeDQ2w5OC+BYImrbPt3
As8D2FKjT3zeoPyIAv7FneLExVXOXU7R/svkChuA/hvCvdMGL69WdloAskX4lvr3zrhT8TY0I5Er
Ip01CMFV75gKRJInma86Xb0yUEppvsID7KpjqvsklDLXRlfqsEEkfVe372j7ssIvr6Q4yCKQU1lQ
YayAcUqOTrslGCjWTmG8gxjPipCgnfYHOL+b3Lhi7rphpQ4PjtqJK0uyLiabNtgymgFpvybFvUd9
bFp2proF3tq8fPaomMK3DOPUD0ZAUG9wseMcK9UNmRUKZ1W8q4RjCqFjQDUqdngp7XTBJ0gEHzNP
IA/FJBqH8TyS4ZayYRKwxRcfk4PYC2YunDM/2uXFDjzFb/VT3+L8duiUH7X5XplmIqylvuc2whxd
nLC4ZuJpcuyEbzpq0vWNS6An44r9MvNDEEveEvVz3jurW3RHrxty1QjwCpFskt3S7OticWURu77w
hTjOltRLkEZ4GFvJ+M7U32C8p9WxUn21/KwM0VMxbVXdID7W1mkc4QTdV8BEJO4c/wr8jgmVqp9N
/p4XK4DjNYgdaZbyt97416NHHb5F2RnkEyxHgsL2rbNKchy+RVAcR3ANFIc+QeF4kXVUGgaHKfnY
UId/1Og172/3tyG5qSgSUK05sUups9Dk6ek+w1sp1xDZUUrjqV2aj04hx8HY0vTkN24FE3iv4Lbr
JA4SJbbxr6Hl/EmZ8sLO4sC1OnfgIWj423MVELaNtW3ngvWopg0v2ofYytgIOgLnb4/YlCdkOEEg
2/Glrjpi+pBwMeeuJGKlwdb3GrN2XBykU5ifmXcAVg80C7zoGnSA/msvA/ColPxG9x7fDXxoSFLZ
tK5ow//ehICOC4EpN4PiIhjIJUPAQOwy/9C3Ok/mKoQHMR5zvEOb7BoCdi54EKI7Z8udA09hCHKU
P2pqxAjuowGPPvsmH4mvN0Yj6SPltz5AChicvwTZjzjFxymEFlHche4K8kVU2a57zIy+KW65Js3b
hPcYXFK736Bel/7p3Wvic/p25wZLDKjodAgWgJFXZeC42ncdEpNrU20F3zVBiN1Fsl4LIndkzPwW
8RCodKfVow5UcBWu+RqbAptLtWr8DGJIMlKQxO4g9l7VoYpU3jPj12hBA8Ur4nQ71jxc8UGM828A
503yWZNpt6HrZGs02IeN2yC+tBC2rUXzS4j1OI/RFbEieFMNv3Rw9Hnmo6kql71tKc8y+FNDBfb9
drRO/bxOxThY8l5jHTim6eNcZrgwANI1+rKGjaPYow+0tuI80e//Lxj5FU5QstP9bHz8d6EybCy2
lvBTsc7K6UepkKxJe7Mg+m8Xsoj7v0j9DDeMOi606CQa8EK2VZ/yzcWCJtWEX5LxhAoJZy0MOW42
S7kNcbdIRsz8SfnBBcSVhU8t2RuYyLKYqv3wwI/SiTHCIRMyjk7pciG4ncHze579gmOTWdPvmJMz
1hdAIS7KcJOuInUE6Bf8RAsWyeovkkQwZgesOf7oYslgstcLZQTTtltXgtLAbsiGU55Ymyr8MURC
+JZdvs0guBIVCa+5huP2a4ZbJqM+FZc2Hyb6blYTUfQJRddg5E6++Zz/m9XBrEmZ1ZIjt1tAyoSs
w4OPnYgWqPs2GINHduha5n6laGYQsyaDmZs3YTa6Gypm769SV13i1NqQUYJH+9dYvcFuwST6LFCi
EPG20ZyeQAGX1Lxq3EZcM3oFaorKBnI6IdC0v6CRJJjF4Xsv3+L5sy7/ychX+gkl4AviceaPgeHo
uEhB5CvuMXPSAVLACr7pCsMAOjux+AoFjChgHsdHffLwBhqkDxzgNjkBhBDNAK3/WpZAbmOXXX+G
tDDAWbL4jpugqy0HGKzQE4nTooMZAe2UjWiLmO6MYDLZ8Kb9m+s3eYg3bb4byXU6j9WrjgiyajEl
r/4hUWosX4uY7J9G2Cc867r3GHmEkqPmH5V5jn3VMYyXaWvuAvUhFO9yvMfwCkpviwc8IzwNitR9
4lymFSrRwADD2zH7vr+V02VFhOUYuip3jha+yjhZCdHPkH8ZDCCmsHKELCep+oVvihN5RdzmD8PY
x/NJ1l6W4FupLtn8WH+0JXyaIAwFdKDJxL+Ng0+I7laV4J3oUJtDqdpk+p0uQZ3oXp01CBKUVnpX
Ga8zIk3Dvyn++GZSizOZBzWPZiOX91wAGHcWq7spb5n0i+0kOlCEGyVwkcsrMAzK7rMJAOgYHZXR
Ix7dRd42QAQr3jEzDp5SrwDBEtQYJdbTKF7pBTZ54iYIMbapn6c+pHbmUpTEOwHNLJIUKM3QVn1x
X+xGxvEWXvF3zDe9nCFHEX31sBo/WybUi0ias/KvhyFmRJ8Lnfg8EOAZvC3vDA/b9E3i+SI0gqCd
RTQ4BwGD4bDEjMpfOkxGsvJCyDiG9udh+p5pp2d/7Y8U3qnLZRidGgcDAOLLSZInqoa83dkFIsrl
A/9qmH4GKCdrI5RVGO9xL4T6db26teH8CT1OZUKeEq3VvIbltRUvNN9q+i8SKDmS12i50+tL5Iw1
jwzK0gpf9PmdmaSA2ggZ0KYLMLqeLS+Da7813JFp3Z4ejlm2EHkpl3jLkcDdWg/k744/WjM463sB
YIW/JgFb9pe1rq9X1FZYZ0J9eCoh81ZQcNX2jn1hy0hT4mQenkzYMGlA7AcDVth+A1dqVATsxFHt
Qd8bWskCEBVUVoRz5pqLreDioPpCe5YIOO5vqtnB74UM332ZDoZXyLW91GcnSoDPkfZkFi+ah5kw
rj4/N8JLPWNCEX/gjly09qKcuvkSUCu276J4FYULMYJwN/ZGtu8dGMzWZbB7Ruk3ud8Gi2KX9a4D
4mGauyGusOVTMv9YsSYXazampDlqI9RNE+xx+U/OH43oBR+1cIcZZfA9T/M97Yh6NF6we8Exc2Hk
ANwRm4e6PuvijhBbqs/CgXIvGxwZInXI8hjmx3o+qrm/9naRtbEcJDvxoUquBgEys2+UvYsUFOzt
INQ7EtnldItmhUKoru5pytKFbcG+k0jM0N4M/RJrDwPKapoSzB6/KuZHjzOrASR5DU03cxgjhjYD
orWGgnc2pZ8pLBVn8up4R6pmN2FZciZkwa2JrUZZZsfeoHiWeQylbyH618mP2KC9uSbJp4BQLsfZ
D4UGNCIieUAOkhBor/6IIPBwRISYSnxiA0X8s+hollf6fcU8y2uLi6EdpOIAxr3OMJBLrKsMLhaY
h7vGeEe7EqSkOgjZsRl8I/dSJshp848ukBWf4L4pxj+oxKLI662LpEGCw4Cd0qS8m5qPl5mDITE0
LcpsB+mspe67YjtbkTeqbyMDJpNkiZdkOnbTvdS3uX4EOWLONEE3g+pi7RDjxHcSq3X5lvDnS05O
PBbicbpNVTr25Ni1236xJ292eS/w7VuXp833ae4mayd8V0DZ074bXqniUQJtsGhdC+EUF0w8JDbW
nIEBU8DPsq2bhIPSrq4HLvNYwWMqjayERzAhSTPXVV/QAA2ULl2CBNQOm0OrHdCpKxqqqS90ZQhx
930Om04A1jDx12zgJ3oTzmHF8hfAiRqh6twbthc2ZnQ40COqxxifeYuJN2yT6be9SZJGka5i4nFK
y7/EWvkc+OXLsjcbeEdxAjW4KTNdoRtjxATP6rHojELHkwGkL+UnKgakhn5cGKwGSKwMuEbaS5dZ
THKUhM+g/p71j7nSaXV61wgwzG4B2yDRvK6WUVWEGyHKw5qgOXx9OjzZAXmlw8zynbVpq9Yq4ej/
DBFp05HDFekNG3fY6rtB82vqk43uz241PayZDqA46zG+OOdS+iChFyr7Q6HzWKgSewBW4RLJCteg
F+VHRGOK/Exphpa7MvxLOGHI6FpbPj07TAARIxxMJYbajtFFgsGCzvOHZBelnzi+bBbrNCsgyHrm
xOi1puEtlPyGivARTqvabFPGP+3IVK4m4MbBDjs54ODlMqJb+4pqof6hIMEeoxuYZ4sfUrvPy6vV
vK8FV/WPI67DGMWgyTbp/Qq2/ArDTw6nMGMNLJnwuVuD2fBBTCCWEQ4asvVo72ATie1nuz4Uw/+O
U597CEYXWSE7KDwdOrdp32JiKVHMNiSPCQwtNgW8Tz8hGfwXggQqSoMx5hkm+HqBr5C1/W0wJRFr
DNVWBK09NjpxuRD55Q8lZTi+Y9w1DneWQZ/5M6E3jzY/i1BTx/KewL3K4PC3HJwMpmySQTatHThR
dJTtFqj1vg6OTBNFA2Rz5VoakA9pPwxsJuvv1W8us2V9ZeJgoFv3td/iCraWZnHlQX8RIUJYgQJv
CaR7PeZacpkZq4FyrvpnPBA9Sdta5r9Y3EfFLeg+Z6btBUT+dZ9YJswgWiSsfrKfmTBIeNSx+sA4
2pt5jh5oxbyBP6Aobli5WnwlrgfgFXPj5zTAmWCyth6nCwhQ167EEDr2ufuMmXhMNi6M68C7DF4r
FoSA7fJSMVfls7NtYNG5uDSvM4So34/VX13yqLCJ3qnGdYLdo/Gexpce/oj1yoZtiy96n1q5x9UL
KNXq/ChwgGVIUa/F9CJz9EXd01S/vmag6shW1Vfk2Hao/PXeCCpbIsA6h5sfvHU2bcQgeiR4F2BE
c9obdnV8CFEC/SNdvXuG/WcHlUTH9W8ln1t8nKxPyf38YYy/DNcmP5FhkbV/RfGvD1SKW+j2/bdp
7WSqW+o3icTJ7qvgDN4p7Iq3GMo94tBfiSFUFYSuYYKusB1YXsI7Z049b5o1kOuclF7d/SbjfizP
NJXKkVqBu/WfojMCvTXr7XcY6sskPtbpf7wV65ApA6jheGOAKVr4xAeQcnWy6BpIhto+5SRR+f8u
i4o9tJI1AJmqXbjt9Xct/CJMFSADeAH3MQv1LyMUW0g/a0yuFR3ERnGFYc+Zp+pnsy/AuC8rt2HC
aWQaXy3JjU0ceTAQzSD0HZcBURKvz47wct+AK+TFNBNgpXHtCfEqqABkVMBziK2kP3Sk5qCRe6cG
n6b0txT0Yz4cDlJXT7DQQFxy+6dT/Wnbbcd53y3HFK31mGEMvxYgRQwr8r2td6ngpxxJuoNQnLa/
fuB6NeW3deoiFACcJpQt5j5vsALq6oxvL2XeF4CbRrJ8/AagNq6xiPiaJzt2s1kx+xr99ZBPLM4f
aPcKFmsKQHmxK2ZHKK7FsiMyjqjBVv7NuoA/mhmTkCZeXGPxkMHW0j+YRJMVf6Bqi29NifkbzvqY
hNP+W5sww7NmufGlTcmxdrlN5+2K2gT9qxjB0JDWgYkHWSFqHSVCzsQwgcipBIYTt1BoHHEjnWgY
4rcUiu740HH3txzagHageQrgLTKwW5V+Zy5lsq7QTL2QnEnyeUVMyuwM87aBSiPfFMnXSZIXqT6o
utbaD3b56ArhkXHoeurDd21yEyLUezzcq+VgpMdWpLmjOCSqsDrBX3GAlUWmu8BNQvaNwwSqrTdj
cHssUgEytAoK4APuMMC/jEwo69/1P7mgT8bB3ReZNy4EyzrcexKqcTLcoYAbaJzFieil7t64C5Zl
J7P128SdWGJcfYibNONvVUkI51Tm/dNttMzBixh+TsTIzrxm8ndk3liSk7zDs8E3GY2peHyoGxMU
481wsewYjzGNochwNL2t5ykX1wBZYfyLqp3MMUWjNzjEZwC1nSSGwy2zmUohduHLbF4ta0vvV/JP
im0nxbbWfQ1Q7IGPIzperfztPYw+As77CbNhMDsfS08bWcAQmBzvmGzNP+gvfaaLtCezy73WH1de
XJ/7CvSGIW5ObfmjQIuQNibO/LLyuUL2ffKi86rBAHv8ztGPrwjE2RJ8egT7RKiwTiDEe9RkHiGP
XkrmZByu4Mti2CBwxVm0YGyCr2nFTtMuSlSiDYLaQxqsXP9jxsgZbGg7nZ9YABmKUwVTgEvWeFqQ
uSI/oVDPDkn8G1o3WZo3X7hTKNceP9/lELSn4If+ov8JxUNaUvaavAZg3sJZh5w+SHtg1HgDRkyt
C2+zocijYhzJTVytFhDtAXL/B/uBpdBrdZgP8gQwJFib1RYmqVW9tOXv/NrI17L2RoaXrAXJJYtP
Wk4aXP/2vYG1Kb8aNj1edgfFaAJ4R1/5aS6/CifyNOK+IMYizZzSmwaBPMAxtMdlxdwwE0Plwan9
i/MlpbLMY0oyiCqCSXfMQFSgrac+Sw8J9HYKZuoC87+yShOvkNUuDStMEPYy9N6BVfE0leZqdqf5
mvqwOtVd65c+MArXPlKXEzVDICGNj2wGPENNHK/4ig8CZhJ4a3nicAoU+BaeBl5YYmFBsx19Rf13
J33+h05bzw7SGu4imwDOHGIRFncdXwmvtOXROuJrwfl1w/4LUfBZEk6TQ6kxVZcawis1E0WCll2m
AFiygemYvXAXpUBDuRTYEQjwGqrRkNEKIisgc1spXSOsE0k75Z+xRSuP7gIAA+oMRhQOfNLO0/0K
k9UV4wd/2yEKaA+pEzrxgprgn1V9xdbHnOzplbP4PkrbWjivgBK/wyd5s5acHVlptNVAf7jiAuQ0
J6obxMrHubt3xUdZHMrt/0g6q+XIkSwMP5EixHBbzAwu3yhcBjGznn6+7InYi4XZbrtKyjznRxmR
w9L/VQOoX86cL1tbtS6Km/A7aA5SegfjKIzF8DUEHwZjavHK+nvHBiyYaqHrDLovpBocNxriNMD8
4qno7tTbNe44tVtCbGe28/Nv9weRj6S/YE5kigmFxcOHQp2hCuy7mo+LFg4FGzlExX3g5ZfOkXyW
8v0QrRjwTARqB7d9ScanmpDRx5Xg2+5s8H5C41NKsqvT/dAuMAkX9JyWgmPupD8xGSbBj1wfq1+G
XSi1hh08De8tQJTUXRvu6dG4oBmmjNMy6e4gpfwot9sgeRFvgpqmX+r+QTXnMu7n0WV3C06wB9wD
cU3Ax7Ej7xXypEo5Ixi7TWtGqgaDUbLGpDy1o30gL/9QSdcvb2Gg1UeWoe8jLrcCasfj9SsRDYkW
XBuQNGHFEwK70f6q5BvbjGUQxbHsQJzQBOYzcjI8HENa+xh8wmKFJhx/zbPQD066FsNPn56FCAy5
UdtuBv9sok6upS9n2MaFPKmTe0AiZI857d6OD4nxXq8GujaYuq1d1T4raWOGFyc+xKMBNMqb112A
F3EIQAmvdGkhjgBGRsKwARqX/Zte0bzYVD2QxK7w/6Tu1FdPDXWffiyikzdy860oDwhJGC138TCH
G0oc5AQtecwI4hoopLk2VQHvlIpmKOQ27sKrj6PMhLuz7EtjXgP/LwgfHVRCg7wL+JJHpCRq2GHF
1fnn4JYPiY7Jcs4rxC/uFT9tPYex58CgJTEF0OF0Lk6jNOV9k8KzqZ0k+a5D7VmI44XiNq6uJFgD
ABwEJyeWISe6VygaI+3sKavaXlnDophzkcCSXyOIFTbqOsd1YJ5i7VoPDBHRO2h/ogZ1+QkWAK0T
a1uP+c0ghbny/0xp1VZbBdEzOG8xVaO1k73Emi5XF9e6/nz0pjFz58AVxmdJMY7b/KJlG9BZnLEx
UtCVcL2H0lfUf2UHWP5AY9yevnPzW1BIFhjOCO1lpcgDSlqCAEeFbbEh7CBwtpqQWsxJOsnQ4pTb
NP4o82eDyTK7k78605T7KfdfVmbTvDlpVWbt5q8xLPGcK6LhYGmxd4rtaVkxy9Q7ICaK1tcBYm00
rRxOnsfTbc8d75fgiQX0dokuGmUyhkLMLfWfz3utM4DUzp3dqfcZwd+4ZqwGSFtBaCGM8vmnQ5iA
TR5vgcV2UA9ScHYKmHvOAgE2dwjCNzVd3dG+orY42/gLplMugH4JtmFGc5rdpzlXi8BI9G6F10EQ
5Og2BbKi8YUoEX5+lEl1t3EBC4RMY8rnVV1lNZqN5ZdszptqBhutn4oUZfk9DpltYlzuCSA4ZUK3
IePIw6gjqJ+mYKADG1RnYsSAKkSRXKIVY2bTRcr2CvzIKD9tWqaz5EdhubXeLbmEvfWt1ZDUEy1f
g+GFUFHUCnGcAQ35B24vB4zZR0kD8hZoqGJWhfkerLcGWKBG+VSVji3vjJE/gF25HJHTFlNm3+Iu
lusWboQOc6+jboVDReIfME2+RljhUt/B7NJH3p9qnUF9gv3R0snzXiuhM20xSJAFSjzIHxsCUpSJ
UiQzy/f5ZHqgVKKVzKlUPm29Jb1lO775/QXs4HChsGvLQcdzwBFaslZMjKPqnIgwaZqfTL635Ucq
bfJ65ZNcAYyJvA9+1CSZYeE01Hoyf/fp3vRu0AdTBZqn4Wgoc14qSBxSYpHasD7gUpRkys5PZvrr
lYw70c6gNL7AuoKkBm/hQjZZRqYCvvCuHvdEy01ZtcuByyKcEcDSn5PwR+zAFqegTdqGAjHs8jvH
zU8PbBQps7b7JK2UTvizoq0RbHvawifEcYkpHGTdPf5TWIyngLGUoBkbfBoxkqy9yITt3RtUakpG
1MCCL8+tjLYZjugwrecupdQlEWEd4nTLBjgh32y0jU08ovYu0Z+oCsfyR1s3C3bKGZk4Iv+4IgLu
3xjglOvQXdKuDDZ0DeWdkBTmEUGdsIJJdXS1iz8cveTTIHH7X0sDwzKH0xSyGhnp1J+XJOFNMEeo
mxrhkiA5ZqbcTX6/Sxpsu4oUEnlkOgdbbHrxteTRuR4uIGMZiKpvnRvtGkx+W6Z/XNTIhsCNFnTL
rHv9FOf3wt1GzgGlJh89eTgYf6OeyO3uJqTcoytN/PjD8m+B/l2rtxHZnj4FLAjqlRkv1O+YzW6G
kCXB7jKjgZosPUFG5yhDu4ul7bR26UcxOnFjVhDjVWo71P5o5LHv1BZ0GdetFixjlqYA4LVCUovl
BMIo9eqlqoyYBtG8coxvivzBV+E73NqcL2U/TQpksQNwTv8oUADxRUM/zCGaGGBYBYH8O4A+pbk4
3KJdeaTCcqL6s8iC7JuRDG7jzWKXghxYecu2/e3ye8D6YdMzk9xCC3m4cUacjPeXdnsue3E+MVWX
Mhm/7Mpz1mzSJgCxQNoQGTK4d/Cy2mevf0QQR22tzbviZg9Pk2BHOSCR5ZfE5ZRJa05Bd/Yz1AXC
PJ7WFESBEVuOgAcmT8JWCjUjXr1cieeL7NF5QAy3bY9rnrVZox7U7AwlAuHPoLW2XygrxIHmFnyy
1461SR2POSEfvuBm/Bw3cf4RtUdxvroo/4hznP5K6Cn0+MtVfqOQM8lH+VHt+fRAeVHx7cxyZcAI
+f4REVQ97bUcKrhFbd/OY8uatMpFK/Fz9hcrW2v2GWNCidXB08lavBDRP2GG7a0rElzSxTj6ww2R
SUSyfQw1Vxce7lnskPQo8H/aKsQnl2or3vG5zYQtjkG7POADhH3m6gPmgC8QuKDOrVvs1SVtA8NJ
Wsg4uuaJ9VLjP9h5M3wSJ+Ah15f1s92ugmwn0ePViXIuD7Rw7nJ95EQ+D1Wx8EnYZ3nBrnp33R9f
5DnjIURcqUs/uvMXZHePSARufj5XLVwQ/DYZ6MJAc6M0nJndNWJDxUw8Kg8xNWrBJwnYE7iQH7Rl
WckKEkxpyi5hsoWgK+4PgBcNApH6JxuXqHPEF1EXOPWoADUH0mEKZ07v2uRbonBHHGEOeq52P+C8
jlIc+0Q30ReDbpfNYptxBvqcLHCtFAAFUzGDpdGqO3LCYGpyx8fLn+jovSZfPso1LlGqi5Aroysn
0X/mcMIXtjNrpYQTIJ6ue2HtLkkIBov3Xgqq3agnFTDD+MBGo950d8NbTtteuvYZzp3+JwZ3IYme
k4FNPK++XcoKqDCcpLz1PjlLwjZCqFbJHoJk9CVFnPHxqs8PI0hAW1s0slFmv6Rna0q5JJk8AoxT
u5UgDurgXVvCYWonj8oT+UQOUAbWGF71ahSyeahDhHHYIZemm1IWedZT0g3xp1nu9JugN9Q2grA0
z3300QuyhLNWwLcl/ph4N/AtZv0XzzqvLmCHuYWpMWH1Sq7w2BeXq1bAXXylb88C06v/uKx4iIJ5
FQ6M9upUQ6USYd4cerAOJlS1+jCHw7j01pX6lOYUyxh7AWQU8dJdcuvC7wmRkEKmT4MiI+JKdCSE
LVxdtn0NxA/BXZ8SBQdm6i7c8lOlCsvX0FySuFNi3Do1HjoX+y+qCWjQ/jwgx+hhhSe+tBmBfi6X
BcIPe3Iv3QMdc9wDX7rxBrafqGCPkGszJMuiztVxZooyzoOOH4fvj/xD/H0rcWj4SEshshg2au2X
f4fnDi8YvKdmbexg2xtAlR2omPo5aKdEokTIslA8UNCmUvHtbisfec4J2JCeGREty1Hqo06cRVNz
jNdajnKeh6O16cJj8taLu/7Vmt/CWW0GzxSzH5+MDKcfi5OC1/ORO9zsGSIhVjMwDlJc+UkdgN7q
3KInyrKtOAlKiySkOdnQU3t4qx2fRIQt3vpMS0qZKhRL+lui7d04hfpBSna5/GdlN03EGUF3eh9R
8dNTHpTGPLv+tkpOFXs9yycJJcXGiG5pgvt3OWQ7RmYA6kBmHeVzTNCiR7zCQDm87/ci3xfFuTG+
bf7gwziuRxQEsSJAr5JdpEa4wAQ8caaNxpDF7chfIVxTCkdLjCV4m67dpRdfR/9CkE+IULneuu05
1gS4Sp6sP5JPAHtYEPCArIcK6Y3VYAjiBqh8jbVdhT6KZh38WAEnEB4o7CFZhKLMKp5bVsFBOSxt
WaJvx0EHYs5Njgt+BVciL6Fz2CuY7Um56uH4a4Z5meEqm37bAiXnbgtIEBPvDyzYgNYWQVdBCQsU
IjfeVEFiQkQSQ9jLcjOyAxHtxdZcKLlGKoGR1ZYuaF5AE0DwIBXOoEpEeTXahlBwiHo9v+CYsZwX
NYn8/dJioFwobP2JJk8duM964bFdummL+WyY2hBMbvfETQhwDCL3ySZLmhUIIxPjEf8w5cDisPYw
NwfQwKp6M0zpn8bbGIHkDiWK2wySLlLbibPTmgoqqZmwBpnFVmxC7ohVaJPHqD2nRJcaexNpGxxP
pa7ycBfJa0NakPQrP0ZjRV6vabP9Ig3lmdTHT9pbWWDTNW4OdUfwoFiOMBkPRKUg7qz9hdXWdExf
9ArRWA2Tvor5ETsuTlyzcN3zTvwsMkc+w53dgoCiim/zGHPvrLVfrHvCepDxLYt5mHaUSS+9qJKM
EuoQvFslXYmf6h62e8Ch2QVEZA7TzkHv7YQTx0Trr+ZzLW5maHfnFkgQEL9rMH5heZjJ3lovvhrp
Lw9vwOFpdmrRcngA5QZSQQUmFshg3tV710JYfujiL9Vm4iT+k8pWmJqTUFVZDLbl8MtsytfIvgux
a37lKQuXtpcMfomKq70NgFgK3H4Xl+8j/vRDlDIgse2isajI+8uLq4rag3wsni2yPvt8duLyJqQJ
9TrBjoxasLDmTFRGSksHLyQqH759vEHMaYSXrFQ3nyZ8+0RQ6HY+GTIco190TBuTd5f+YXoHSfgp
+ZOG9m4NV/F1lOajC/Y5PEy0dMqlrmIz26TDLgL01YT+FK7RlO1pxHFaEvYbtlyI2bMkOUnijsIY
iRwwDRbak7wJcZwq0gbO2SHHhehscORHauADOTQuTKeHJ55c6wKzXL4m0zRX3oHGWOFsJfmrbL8b
DfSRpgedik8R6ZRDGOQWElIUkZ7/bZMnxjWJNOUai+u43qrFxVX3RXp1ERK4BH4JSpbGyknHXpHO
CQlEa2eYvwCtXn4ByNC56eO55hxIgUW2JbIejYn8PdhfbJJTrpzEBfD7pg48VL8M+iaN8qnBHBCQ
Ayw57FrK3Q3QkQDxqoA9vfxPfKeB9CR7ctpj8yB4CBP1muOZL6LuNzLwJ46KhGXeWOnBIinAbz9E
zYjzZ+pbToVMerroKqxcngzpk09GqmtMOCAU7SkLD2bON1+z0URkkiyjebgICWKAktHQzqPMCby9
Zq0t453VXzqzS+5fRgnAgTicGQAXuDjFxJOGdNXxorBpaAPgJh1PcXiz0x3/ioCBQvSILRODrT3V
UOO9TSfajEQpyweHmVn2SqnWEfsvuIw1HrJWY4mJUMr/BAnKcRQdzA+xvY8RnMX1FpaB5J8U0DGU
WgQj4bSW+a+Y19T2KmRMHPCBzoG21+qbZfxREDShVAmSxfWIBUNKaJ8oyPHds1fdsaIBeM9d1hwz
l/h72ezcF5l3QpECsggxwVUQZV9uu/fNvdacSoCg5Cci03RYUe1Gkoc906pgmii/1F/Tr/2DQHMa
SwyNQY4yh5CfUEACyJ2NI3pJsfG2FS0HIea+FGlmjeD5pBKdVUifWkWnjvXRG69xLNeGqSGpHGkE
QR8S34jwxhAwAzJPCvzrKPnYKNCEp8al8lUMB9UuLsGqybfPicjxeRmikZ6K6jcP/hzjppY32b07
f8NimMGxMETWE5ilTsB/jrtlVi9xkHFsTC4tkbBvAI5iE3ogi44BP7AXMRgBngaINREfZlARMTO1
DS4J+teI4zSpjPuT3A+hXrfahzZeVOMp/HwjJ5Zaf2PNEgs7+3CYfEr+2x8e3YBVaysh2ubl4KFU
UQdXdspEgJMM671zDSqcSfu+P1tDOE26bnqHrQv+KjSi1SMOzmkZkJvxpSeEPU1yRuwrceGIQTD1
rYi3dv9QM5JOSryiCWk23NL6KpefAAvMYYtRAwxbdkjsM/mDIuTpcDe2tX0uuKI1VHt4EFGuczFL
x/qiyk+/+rGjnZ/O0ejuum4ZtAI59ObmTCqvvnPmT5GJtiio0+GuVREA4Gs0gjPZ2zMbZ4nbQZuX
XE1rRd10JJaj0SUVC7sG99lU4a7+ImPbP8jdwSUjxYIJhAhHILGwu48KzyYXlbiXQQuQaC3kdBfH
5O5ynhHw6f2oVg94jjGPd6M3zwQJepOTjgBW2mpPkoJKuuumb9k9yPkhz3l3ANalb6v+GJ076GkN
12KzgfXjoQRjcUH+H3Fy7gASqQ/k1bwPxVoaVq16SzCzhXSGUVhQzUYSXi/MTLPqhc6LwE3CvLIl
xXuoPEblMmCqBGZXa2eqqO3MgexPDWjhva1uMTfr0Xeuvi2WiQLpI39rSvYYNn+VCJtwTgShHO6S
ao2SqaV7WjoQjj0pMdMqqyxGq85paVDHgBhQfO9a4Ew1fWEEazd9VY0zGRxvZYFiCcFv7fJVSXM+
ODF2ZUQOCK85YgbpKTAr3A4TG+pBdw/ik/DUV2Jts5GASVj/YZ/RY1d1r8okf5PRy3K2rrnj66Wi
Gu8DWuUSpVqI1ruGl7Ap9Olox0FuIeUHKZo3/cNC3UJG+yRyX3eo6/Q8zPKpEq2L/JiqLFtH8QuE
wVOTEaTNIHqVO5QY4cEwGxwZCFus/rtfBcBHLPNIY0/AydOIpMZCOlV4NlDHK4SOj/nct+EX2P5n
0XiOYXNOYHCax53t8IAkX5JBcGI1lZNXol8SMmMN0qM8/TutDlp+HfVPHwmbiiauuTNQoQWRPoh7
C7oZg1BQ0xk+t4p9PZOnEpWjLkUJGtGaDvHNBi+6jER3VH5z7VLj6w/nKWiyixEpim8KAG6Vb+zm
BHN1J2p3YhjvSt6n+Inr3ZByXnkfQ/FQ0TqKu1blYUw1FLYG0nWg6hZuHW0CyjgO0wKpd5ivqZYx
0IQHS4opGBogmYkFhL3xt2Eyq+NrQsnrOP1y7JBwIk7ygfo1VFiV++mEe4k3F9gWrd2MuAO/2Oj6
VQhX5OBDfLa0PdKCequDLyfBHwhkVxI7MyPRlZv9c8jfirVpCL6J36W66od1ENyH7plUH1L6G9bv
1OAWgm8YyrXF7RS6yB2OqKlwH23r4pmBT9PH8G9bVFQSu/ddQW4x8zF3e1acSD70yh8bT2ta30aw
JJb3QU8hcN6ecsyKraEPoLOfkf5q0TbJzVvOtgAOXOBp8CpNd98iFfE3Mnh8qO84udGs/hb2fAww
kS4swhHVlS+2/1OVHaXubhvzzCZwIDvHycqesKzkx0j/a2RzamMl/DaR992tuTEnz0+Qv67/0/Vn
xJ6j+EitTevcCowtND6ArnzxnBUFkmRr6QbsjXwM1UaAQwY6CRo7WLI0f4GeYhBPO6qB4hmiLB/i
Q5VuzFww3u3wFC8i1o8BHBMDs0IaFRuIDnhrvUMeCEl5FDCtrf7DNzPKhwZFjWej2lPxSCyUQtxg
WzXba8kyHI+y9silq4a3IWI+Ro4Bu7RQCEc05snOMD6y9BWPe0vbYygso4+EIyy3z6huyF5dMjHo
6tK0EBid2nrV96fcQrngLKL8TgVCihKCtbwic/t/KxYECYd9Em8E/l9zPOnGQjS+RLSPzJv6084I
nrQ+hQwSJWljLhBLdRSXEOkkHfEeDFidmZicXahcy47goVdV8tgJnajgIjm+5qPBusIaUYX1Ss1+
evOdo22OAN/mdAg3pz6jImXbmyvh5As/NdzHuH2J0nWXQpwc+fueZu926bQQjaRooCzOvVONBIrp
59v6iLaethWOfqXm3hC6u7Utrzx11VFhXS41+U09hlOfApKwUe0QsLuQbRpI7nRZclHlkxL9C1B5
qK5+mfVrTErikIbHs9rfzLuSuw/kFsgwONwNQXa1LQSpsBXVonpY1ToEYvOoWL9YxhGnRvzOiCCR
QcQBoArvH7Lp2P/rDsAh5SMZt+g0H4O6NFSGFHaGRVN+JshvieXuDxC1rbqhgQCGY41AFykDvNM0
ZzS90/gz1YuVpjGIbPvmlxEOISnILj9skF7iEC1mB2BxD+ntrbmrTBpBwZrIyDgEyTfXg5/cLJJ/
KAdn4Im6HWwrmqoQvFdZjuRo3Tx5n/MQm5DDlEia8msAzbDIuFbKM+KpRF6lsohTlaKds2CJqa29
RURj2Nqs4uNU9/7K9iD+cBIhkGvzOf27no4CAwvTl0X3gvA0jYTzGtjekpfRgURhucbyOe6T+pLm
N9cg4Oq7LkWA1SFHpG6C2lU62TtvOz9pSKuljUV/kH8A1EyiNQ4bPyBd7FjrO2alpOIQwpiEizdf
yl8yBUHINxyR+ED4D7UQIIA30gDi/id3tzaTOIUMJSiSzLVTQ/r05HrATjPZpahU9mVAIpHARHj9
0Srio+XzXIzmsSdeCOVpbq6zdmf5BL3dHaYCUgZypjhH5SqA7NcOGQ+2iwhlA8Cfo99rwMZ0gDOx
zsS9TkXnpYky3JHxbKyeRIm5yVs80AWNHrEGsDUnLdGOT01FSpyfAvEvRdqgA5wmsljLAZNItfMK
YIiTZn441ZuXfupjVoLr5oCsEYdqymfZYApYNs2fh8maYcmZjTWKZZQOuG4Fm5p6V41Px3dOvbKm
rH7heNjlM7RD9dyzHr/fMv88m2Hc/ehCq1HaNND/uHBgqCRnLcq5Tt52zob06ZAmpwRRtfPTWX/i
ZzDJtHALb1pV5yoDZpy7jIi3YobmMfsWe2dDaFh7C8EqJfWLHGU53+FPJ4uIEtl55vDKactBP/fS
fSTM2dIeQ0xF3BmNoi3vNU04qYFEvG0gWi6WurcBt+uVe908YudZOYhPr5l88Nx1HuwtwMNpSYTc
GgXbpM5+Iq7vsboU+lzXfq30L9WIZ6CzZ1HXn2Fxd+K36tzkiT/3mjONDdNhoU2j7CXDKgido4mu
wepTpq0M0+qzafYa4TXB1gpZSxe466g8bsEGlJL2Wx4jjUeDyIWpZ500AyPGuvMJ1ZwhWp4R/MIp
i5Vl9OYNmBSYv19vdGYCrV4a31CuZNagMSQNSBjGzTkvgvUNBASaiyqHvgBzb9m3KrnE3XcwnDL1
pwvUdV1d6lKDUiYOiBIe3fqKu92YHiqY2phbb4QiyJWbfDXRPyTrf1cnzJh3FclXifk00Bv2K4Kk
eaQPhJxp5dXOdi3rQ+nkCwJvCMkCRhZ7itp86xg2hqfIfqm7ZdUe6/gsEwSW7WQgUMAse2Zg/Qg9
MD3OSjcV4csGwxcvZbLkvg7bQzvsxgq9bUzCMa8UuJlMDNaBI8BkBkNYEVx8449DgcwUS19RYeN6
v5wGCOp+R0QaPaAug4qLHVL/bZmZR9DDDuIxUl+kDRjQkFSDg/dto2jTjGvMBdPgL64QET1bF0rr
u6/WCmQdPvhuniPP058xf7B+GoK3lGxVDouOiMH+2oKgFDLTLFELOrJbJ/2R3FNuLKoRORLk1054
XVVMO8W6lbivLc7swz8ZlXQDPZqmBdmbiybeqt7alh6qQU/MEqvGOsL1ZaDmaHiB4jMhf1qDYl6E
0p7H4JgBAbMkiAwPfKbCCdDJhPXt6NFKd8FAqOgSeeScxIm0fXZY3at0ayk7ouLKfG/l52ZCJiFa
BOJh8ptaXWD9cyznFnrzWZgsuEPRSdXdoQ+PA/eL3FCQw+wIUU3a3UfDxJgVt6r6GJjnq4tVXhwu
UU1dkR2YANJFaHQEUFVIF0O90w9kNYfAL6dJ/2p1DqzxG5pfhHbXqGWQ59tthRNuQ3q7uQb+7toX
DQtTXAq0LMJXwDitWAm14uxc3QF/wSpEINy3Z8v9s/X9iD467xD3cWLJfk9H7lGtFrmGOIG5a6WH
W6c5Of2ObM0B4p38dtDMqH1GHudddbBZ5FU6JtrgaILW59Rqsx1q2lrKNol+EA7ssVyq82SO7Vlo
FryDhNYhFKIC9gu6TtMl6ejCN6P1TwuYNSKCYookJgN1Juu4247myjFXZnpSin2IVEs6mWxwOWLz
h2F8KsMlkdapszXI76oASJVqIfkFaVA2ARto/rAE1geu7GlqfiqcApb7EnwZcb2oU630I+iOhHRM
tGQ/FpsIU0mMdofVe95pZ/vr3wc4XLHUzun/C9297Fy79oukF64Yyd0jrU4V5H1ImdOlWJn06Cr8
zCEvjoyVs3KfivMVIHWpiEXmleBk7BaWgUdv6/k/InGuJBkg26R4IB3tw6vkJXpuZ1PVKKPIPnes
aU6R/NGvLnTw4hYyNw1WjkF96u53Zf8im5nVCAIt5N7iVNHrIzSIHbLWzpiRSa8ixlbrQdNxLCsE
ItLC5KI43vQaRPml5oUxd4n9yJ99THqqhWOI/UImYo9v2ydLx6ePpEHA4vJY9jppGRhOUv6jtbP7
jd//dHYBOo2Dhp0VixmkSkkmp7BQJ9vKPow98vAZU2nEU+Uu0f7gSuLv1pgQYDcC9eopW52F2zZO
JuVWQs+HUIZ0XH7ezCfWgGInung3irlJABxS4LEG3Czv6CcjjpD66WSd4Xazd+IYrZy5soCe+aiH
Z9isbdaj/kZWZCwRaW9AK2nQAOPA8bhnfknA39D6xyWR9WeIhinni2ztctoeZiiPW+vlikWdBCjo
p7lDGrJMruxWu6jBI8UfZGG7g2UMTqT2DcEhbxaV/UBDg+ye1xFLqzNclOBGurQDbqr67iFXv0RZ
CydQw6hClkADWEr4U9KfpeYgRw/0qjMfnJmYqWiLrDQwT9XUX2AZNzCYG9PBXXn1DKTOX9QrWz/4
rN0r3Z6H0ZGZPSFyo0FsLKOEEbdES7qmg4eOK0JvCE/E4Yo42rB9JMLEPr4gzbSASAemMfuJDJ07
qolPuvGMM14lCzlwdIzjm+gzN4mPJ9SPUAJr5wviIoKGJ5WKIZkw4X96IZ9XOjo09QLEii0viTET
LDz30WuE8h6GZkUMVISiqStX1l7P9tbszn5oT8Z5RgAjXAlmGepzlm0EFrwhVENjWM82rX+zkbxL
zqxzaVX6RGQYTgEkg7PY5dGUqQCz6qE0gMofNdIHbwVpl/c7MeXjRJV423jjeTjHdiMNW2JqeRg1
MvXITzOs1eOTqkByHeUOcfYpbpeZSNgilci5x8lCuP/yS5fBFa25Nd6/fBKjcwMZ4tUhMptc23+B
fch1CbWFiLSQz2Qykdpzvz+Rt4CV1TPsaYrFPyPYXrb1ucnNaGg1VQYT5ugJq+SC3DyWZ57J1qF2
btVGZyiTp0Y+OMszIkbyIjzjmfGG+ON3FFKsJ3wOpHzihnNnWb8f/E1csj0LSJYkpfZYWYgfllpP
MBLZIVTVED2Ptx53tdIs+bVJpOmS5xDu7XiLBN0l5sBe2QidzAvOkWlVw7jtPDTyJIIn2iYggNig
pPIAkQEeL6uHsALphRPJiPRIc5KU+QVAiGNU/h3D/TCrkcMIeBKJShctx+QjJfDOqbbBsBEGZKWY
CzOzam/z6hxoGw6Z3EHcSYQNj2t5r/Dn6tuEIV2mvrJgXdg4Fnsa6oGBzQpqn6NKbc90ceTDJWvC
6ejBRYpgCsgIyeC8QDT/vzRaYSTi2+tJGCVIPZ9LD1zKbbkcbyRFeqhM0/5a6sSVePugfvfOshWO
WfhH750mCyU/msmGchgskvhNkajfxnwmgBc3mUnM+Oo+ip8dpCZBBaqyVOjNZNljVzSIohJi/kG5
NcaH8GKFnxmqb3s8i23OCg7SLJwq7d5DZuVRCvLwivWorGz33j9SQFfpKLnXsthazk42lmGIzZlw
zHpAcHGJhZrbB4MJnw+CBWD+e+07cE6Ua08i6xUu/SVJh2PwU0gcbZk57aW/mEy/bFU0xDkiDK5y
3HvOJZW3ekd3IFsccbsHeVg78kwmFGIQWj9l39TvPR9DzVxalSdiD7PhXNDl0+vHMN7LSGz1E+KX
uKgnIAHi+g21NS9vUXzST8NXTX80GGfFNOQEPk9rNxe+yqz6SqgdVBn6OTWJQ8sQGID2FgyGXras
WWCFflI6Vgg9pKv4BRuSBBJ5OdhPjyrTAOulmiBhIRUxWiFAb0q0jcPKiBaS+tCBAihBEcBLsbOQ
krEIWfgc/TV9cpOaJRDlWRtwl7VP3ScR3j2G2VIjx7V3sEBg21OQuxEwCJ7YxtxQ9tGckZSXPaUo
mtocogCTIrhAIEnc5wl2ymBYQo1xlYLgLJtgRW+wVp6xN/ds9Hb5JodPKOHt6yhmlRaa1LgIHXPv
fIsVu1sX5HdUn3rTzVPsmm/eEvfcNts22SvaXdiGQWy9aGv2G1Un/nlG78pY/+rFR2O+PdQOGWJb
pSKBGejDKBaDPjfMjwEyleg7X12KtS0wLsK9pBczyduXzgF6e1mhPIbWIaZAzMmKfe6UD8B7C22A
RxofJDBHaPHIjEWX/hbdnYEovjLphjW5p0LXGwR/tXIJ3EfyO4bHN03E3QLdZjr+Zi1rjZCzbkPK
G9J1yOclU0cF7KY1mzyZVg4uMBmyekMwFYmQIBGZfRq5tKEBqdpsH2zHYHZmciRrJCJAE82OnB7p
KFnEPKR9dZHdPel+QtNFxhpzNP+3APHKAgSWLg4eNb4KMcppKq/YXqRDAUPnmGUMFO1Qys9UetXO
DQezAfCgXlP/VRHaat7QGTTiBg5wlqOP3ug2LQ93OVo3AhowUdPW57jYpEhniC3WmaqHd0Y7vOXM
4Je8346+FYsoR/Q8QhpORBxDj8X/RM1oH3LkwFGTogU/Tp6WFxzEvCFHbwh/sj9QrXZrQP45HQ8D
mFazS7RlAcKsMnR+V/5Gz5HKou2KV7A/jrEnXHJSFxvhV4S9Fog2K755LongUEJCi7WHVq7rRuQm
G/Gipdl+oGPkr5zZpM+q69j7MkX8iLdnWOdfJLYbDf2R65xgzg5W9p4qIlYTIsC61SqhujfLU+HQ
IOO4jz1A5DDLpiobuUmGcOeIAC5UXItozargolpkoQ9OsnZQa163lJTPnU0IBNCFb+yFYTqqPsVj
Hs35vxfdnOWHbGQ1g8QgchH8uDwS4y7ATS24UFDAFltrJ4cQ3IwpQEPgQJKVYBZC7VetL0nHogOF
jWjJX8/yXZAeDOuIcZGq2LsHK8c8M20LVi4Jz6/FskL6dRk8JO1Qu2gTO2j1Tz1eph7kVIARisJr
IhokHSkSiJyyG0w4F0CvIv1pyUFSd0ByWnD3jUsWrUx1U0jXKkNbsTFQupAcaW/sBKGPNgdXxq3I
mVGF27z9HZh/k/AQtyjBU9ZR66uMOKSLdU9NEG1lYsPSlK8ySYmRecVcfRYlWu1/HJ3HcuvGFkW/
CFVoxMZUJMEcxKA0QVHSFXLO+HoveHDfs11liyKJ7hP2XpuFKbQtIxyxl3hvlVU+NcGukzjsLXow
1i49zshoX1kgpYqKN3GZ9/69MuWpVqK/tiq/SC7hrvIzY2kq4jJNs+uIWjHN1D/dcC5BOr2lKgCq
SgBpYJ6vRejHAmXfcBFXxZa455OwN6ORf/fTV0+apOTD1QdyuXzlZMGSn3LrvU7BowXdWjLPCUp/
n8O4j9L0WFFJhmrLSlU80IsvWlz8YGL6q0RJCnYVaSH+tywmdwOTZQn9wpsOfaBxmWIDKY2NwzKl
7fjCVTGH5ujSWrvo/xdaqB+PwdCeOrU92Y5Y+4W89lqqsnBpOX9XBdpAPVDQzWAI7eJrMExrRRjg
Rp21GlNuKsNZYxeJJEPmDmQi2+0ayx3os2bWZs9ZU6nNrzQiVg32q+3Mux16iYT8c4RvDrqxMc23
dohfFMgfMvOAqZNVXEsNUuwIi84agC8OqyiHJmOP63xC50L2rCeRXoGW9PxqXUxsgFlFNdo3h7HS
9RuRkjmoj7teVY5JkB2KLiQ4bNokyARbhA/C595kizCmPdlrDg8V0h8tddtCX7f0nCWA19CgN87j
y5TKR+dg9egs81JM/TGIirXpA/ZFj2wnYjmUc2xOQUM3oTVMED4qRyvcGSnfCCqsFN8bLZiTfiS4
TwZ/OPmYgqBtHkwYAmpcrhobpijcx3mNkUfitXbAsJFRRjyxG/MYhUF56PlqUJgA0NPItCzXUW5j
PANLBNoebrHbSUBarC8mQXL9LAKqyKIR3JQCz7fsDsJ4Kur3BFClmM+eX2EDsLGJIKjhadUsPZmY
elQUBhdgTKXE0hak46f3O5clCbIVk73+cIkCpuWsliLUhoFJm4QyMJYsyk3WflAb2VsYzI2N6OQk
HwV91ejQORO0MZyUBv0DwZCTBZ0GtFaD0dlkoGqxJh4ndGINzOc0XkYtHc4A3pW1epEaC41sCgku
bOTO1ig3nKeDdqkkHUwgJewRKMw/x6DDKpxPj2K/LdpVEIsXE8MVJ7Cv0hvTaYaT6037Mfksp9rl
ha6I2VwlJvK6iUK3+zUaZkqMSaKztA9euM9wfTBMpVJeIk3Sa3brnB82foVh7kaDe2BubEEGGJtL
YuupCL+66UrRncZvBR7flgyy0EZkx2wCGVqo9Es/SNc16Q6SdyTB65GQAfDiMSjzVBnhsbMRIoxb
A4Cbn65qtJ0GgxAlVR9MFFuOxfntnWauDVEICgx8G3W1bfC2oZ2fX1xIQ5vknA/6e0eGUT/LL/kP
FhalSkQfOktaEtIGWYyRaDL6SN6xe4zUVC28vRH7Ndd1ly/9XllpIXpbb3AzJHgTXgE72xQB68ea
8RpNJcLsAolCOFKVgAbS0LNnAmAqJsoUCFQ3V2p8lSrkWugFIAigeeh4z41sowP1Krz4YFRilVYj
3QYNHIPBVWndqoI9WPgvB3xsMcPQ+IbPdC+zSZcT69x8joB06KNr3kAOd/CF1XgNGzpjOhFhM3ZD
ZpqTnOEgdSjQrttQ7GwIxgH1Mvqr5s9InxIr8UynqDXmwSwr54qV/b1I3qsO5Ky+h+F1h1xf0wkD
BKJEzH6UkEkxI3LRc4kx0S5qSkMbHdgw1isf3F7zbNK9DQBtYN5Vs5tTubVzXqsOiERX7U3fqS8y
alBWRAvMWLiacp6UpkJF+9WJ78CHJZryNr/2khRTWsl6pQ3YQibCAXptn1QfjYUrjDVC33z33ns3
nJzgkTjnQn/LtWMdfojyE2iFrB5KcuTLr9NeioEqxaRhYcyPNKHQqAdrMAP0Hw0twcDf54Pb1gZX
BhKKwds5ncd66tfowQD3/1pEa/MEdZ6JqNFbwj1T2HyB8FO+ZnwoaXwZSjb62jOTzB4S8Sgi8K4w
R7BaLCNICl6G2SAnlADZRg5FfFB/ZqoFy0zTOgqIUqMN7HjkFn1kBaK+kM/ue+ovtvWVooZOJm81
mz8cI0RX8m1CVPkLtHvbCsgWzNwChrEQkxpcjmH4DGum9kRCEW2Q/fUt4kkLtYP4rDEaFIBDxD8R
/0mmUsVXhgw0opm7q+k3LgWuANIhX5X4LCqYXp8hqurZhKddwwjsOuY9UeXLWAPMlr5sJxyh5bMz
HtZw553o8YKwMgYtFysEcoWLzNwN6qtf3FOCdIEfRXsiYIVFjhBPIFtvEo/y7ch4SA3WKZvZ+CLi
cwdR66XVPlRB+6+4AQvBhM8I+IVNH6fjUCvrtYmebdQXaegtJJuAhio0KOFHq4SIKAUcMQykKu8F
jsqGbYEpP/hHCP2wPlnPlFNmyKla5FrnS/+/FDtB64fJXOfGbmXg6r61z+h3TbtYBoziPEi2cVKz
V4IYOXx53YwGTF4a9sAaQwWaQgTDhCKy0OaPP5JE4OWbIS83cbWc80NoRGw27sgqzoyqlJgwlZNB
DBttRroh7w1qNIjlFzulf+iP5NyMSCh7N9/hc5xSFzbzXLFrD/5NJV+V48WKDn54VcDroWlv9yru
RVw9Rr7NHbh9j6T6ncC9KmA/W8YUprjPX/K0+Kqwpfi85NwZ+KOQrAtBhH04EbIhU6eELjdKp02E
OghdhUb3lKig9EMU6sZDj8ql3l0ML3d1cVWMh0K6pK59C+9upd/C/2RVPlnZ/0dPHeAEtyjbkUIV
6J6a4VmYn1l1am0f/pFJ0Abt4T+dEyR/DTOi3v604GSQSDo/lln6T7Ufmv1dD3vNOxfAZ+x9hhBG
6EwX/yVV4Y7aWxwflGhb8v7W/koPpWvpaCLEX8fw23uHdQYUtvL2vJehPDBNYG3HMqbZq86BKB58
97XcV9gt01s5X7Ph06DvG/W7KD7TFJHtH7+zMx5y48YTMk4fOddsNv70CPnS8gvQbxLfUBhOcDHV
kyFrArpJS9a29vCoqQNS0g9r3ThKFinM/BvBifipcv1EONsr56K2zKiOXnm12p+s3JSDxOBL3xJi
4iM0Ppu49tlMlcVDC2yemEeWv48jOKj+ZjbXuUIQKlpcN8e+KS5ZnC6t4KCJa2feGmYoCdzia2eR
braTruafou6qUbyP+6iklzuRkM6/W8ptD9piugTMRzztpsvPqhALkzs1ic8Y2tgnOiq7wHPF6VXd
xuAnTZ8i3bDTbI1rir6bZt2czlqzxYGna3uVtBAR7T11xFS7Ltv3UEXseEjii8x3tncNGLxBteu9
fcWqsjsVpWvUwBd2rXnVW0SW6mOy7j36BZGdoKBXtIxSMLypzzmGHd54T7w32a4ujon4DKeTOtwM
DoI2fPCVERwD+J9L55/mmAcxIWbjxpx/HZ1etM6+O9a6dnxnaAKGPfT/lO6NsbwYj2HE4vSlAItA
SebrB4tlHeZFlig+hkNml31+L8SdeCEEsGcrwoKE73C6KGAh56XF3ZLbhmGQcUjw+kZu4bCuMA/s
tsf2I2Uj3+P4obOd9a7UjfHaM8/8RRVfVOduMYqVJiPKjBMdaUJyMauHbZ2CCubQa1Du0wAV/3aY
kERugOvJ4BIgXyQywtHPkSmXnkoVvuaSYy1uo/odoOX3/auVfAN2SPhE8xZdHlkuQ0GtxenZ3QjC
LrJ/CXzN8jfm+kuPgR+uWhQLMrCXwnvzjE1XoUFxSyxLzlOpvkf/OUXvlsSbqhyc9EJ3sFxTgQSw
jSvO0lz/LbhrJB6sATVNnaPl6aNVyHYr95/mQD40pR5pOGg78+Q0BuTU04HGrB8C8YyDt7x7t6xH
MbKAWVXZCjOQN+6b7qAlXwbb+ezsB1eT/wYp2wwUtPZodHeVeyX64XCszaXm40lYhKylwOg158I4
MmCpmRRjIERmiiDhmaKglN7VYYFWe9dIUD/B3dBumver8gHkD74RZXo1Wj7Qv4JZGSJGPnodkS6Y
23ZnICz3+dZe5LD3vadR7wrBfCz/Gv2fRl2bPePv4tgPp4i4mG4bRWd4xjTwst+QUYe5mgM+/jc/
Te2lbo++dtCqD3psFaJnFL0r8Dcpowz9p2vfInVdoppkreHsk5wN8TbU3viuJsVPXW2R5Q2SzNH0
JUeCRLAEThJSjRmevIWYbQRYO/Fa4pxMOYs72JDgbCG1Lyw4zyn0MEahS8rCQvqLSEpmVf/mB2we
HhQNs8JjZO4zseZoa423ggwA9Itm+lexxg/JmKQDXKBEAa3DKyvEjjBkX9mqFtMuFKmcJrLf1d0n
PohmYsa188SB4aGDqzryPzRm3FTAL3WPVZg/02As2yhd0FGTqbqVLYGj+j9jDlSgpunR9sXwa1U5
q+w5UW37VWZXk8FCsQui+9ym8WK76psu1YfnLhnDzoVRh2LUrsjL8FBfHbLkn44jqWP8G2IsNMN7
P37Q3uWUP9ElSl8Jass8tyxn00Pqs9U+yPhmJP9awXpf/RyMn8L8KfO/EkF/thA9qYK7oP+14mGB
wXXuD1vld848TOnDuupmaO9wwWqqEIVhfnDFsMoY/UtXEW7iJSVLKtl6cpc2W68GZbYWBPrYwKvW
w0Q2/LWJb1Iy7P4InFPyVpG7AFVRhXGHxI5KPvtLnFuL0rf44Rbll+/9aw4HB1DNzJiFZHwpmIqE
LBMPvFzLcoEaEEJp8cRR2L3w0ATlO89Aop8VjFn528hcL9lo5mbMCEe9h/7BhglNjVLtKv6iJEt3
9TCwxtZHrmPqjwrcOCJcstEhk/HplDgS2NCwj3phgwd9QyMlKFzzF5F9jxgQcU6MNsqVrUm+JOq0
pgD2oWz1ERcFB2PiF6xRai4EHpkRKXxof2yMYlwZY4QexPnq0undsbS3Qq0YMrGs1Kan9LqZdfgq
uQQ0FM5tmp1G/iSn5i1m6hbaxrHTsY32EmxQtKt1nUc2R8zx41UmFcS4NWMYcc6QblNZ7q2B2qDI
Dx4q+lSyJZbA9BRE30gBBlCVeVJdLNu7HIo2PbSmPbuxVoGameh3rEtkGyjnyLfij6DfiyAFNKGm
bZJ4o6f1fuj1Q6/EeOheJum501i4CkNKx45AGKKiDCCEBB+DR4tiYwZEW4CjdW2azTrtCKGoCuKr
TbEsuisEss1kByfh+a+1bF+bAQKHM9JyH5r05gOV7p6NM506iqMmACQQq6uW0rQthl0ZfqkoBtKR
uha+U6utszA5pkSylxnaFBPhMKFuVnf2OOsFzbra3TAIFPZ59IdNymivCYCIILUaWeroMICi5qnm
r7N8N8QFE5Mal8XaS8kSUdHucTXCARvf4yjDuTMdWjQcYsA02Ryc6REm/nLKiEbKSeQhzys2xoVa
NKiSx20df3e4whjZxGRKYPXb8FG6eYJRxZutcfmPDwyZdrTAvhL/mQxDyASFaqUhr/PXMT8ozQmp
pdEdgahjJF4aGsIuwPVKN7oO+WUWkV8mraFJMVYgdLQ1XMvIKmryZroSKL+9IpuZ84gPmlmsRt3o
DaAnvHJih0sAUdN3N1XB/tcmnDu11V8xuXXpVammdR6SVNb6B12MO1m3N/yJUz4ckGce1GTkgRLn
LGteaYDXBil1OGtwjUKKGMiph5+QR1eVbL9SKu/J2N+U5t8gw01vmw/wuqYcr5qf7LvC3xjkaDUY
e5tEP5RGdVfK6J+SEHdlzfLeuj84D3sonmVPTK/Vf0d1disE3x3qUmz+vWwvvTKceiFOmTWdghiJ
MadkExCzxybMsWabsD7+1PCdWpKNZg2+ukL4kJGClJTJs64KDhHWFgORDBQ08uZABhto0ZHMdc5V
QBMrTZbksJbtLPxoSlZHR0BnTyYEK6GkXyS9Yu5f9mF8HwP1L9F1wF9xd6qdv0H0t04ar7lhQqLt
lpYxbXqSvzOzXzrqcMZhhipChTamGwjxKC86XnTamewUUEHnSEDNMF56fKd7SwE/a3+ieMDJkz51
7wBchu2WOUtgDMiYtUN0k4BXorxrYXkj1AYmtH5I/fLWOpjPUkP7yMe422tnqPvcpmX+4fdThY36
Z1DG36EnGAWB4rYEO3fgynSYyjuMD5O2fanKudxApJPkhLOVsQwPnjc97DAlu2EMXwlARNikGC85
qb5BgyOu5wTNSgJ2dfatAlsOkTRrODQ3o9pEVC+LqWBVY5jVrog+dEKqHIT1gAfIawk3Ugs2xuTt
dFltqxFyL7QVJJ9NEe01Wto2QfWF/iSVrNtlupsCk3SjHlqfsbGgUzjqsSNtytNx38EgKViPoK7i
HVrLOtzmfbScCpz2TfWqjhjHowDwib/AWbK19f5g+bDyVWXpBdZnCJQr8dJF2POckX2r9vW6sloi
M3EI1x1dWHQIadjGMN+B1bkKAtz58q8mG0uyIZCh3kuj3Ywt1qdW3Ynofej4cotKXKd2+FSDmpwP
Wu0oOKtC/JSIdLO99DyUhUCEy2FVJu12lgIwlm9505g7kr0GQH6In5bPct1g3xFVF7+odl04/Uwk
JPCMXxzD2g4td+WMYLO4oY1imXUddiW88ahhRDoda4XP25wORqDuTV/btzZ0jxC6PgWCzXbfiL56
aFcJjKUUmUowUmNbkH76Q1tEpzIKdz3IyUEguQWNgHXQK8bjwLAxMJuNPrau4kNrMvN1BCEgbZwT
XQ3+rK2vlKf5bztAqV0RkSLcs+IIT2brnRt28tUwrRKpMOQbtnVUoxFqdhMrQMnUswSFT2S8C1SJ
KFJhLRpQ+4kvLloFWOcc5LskcD39RHwy/xsYW/gPXXvRctpo5izNiSzQCuxRGP4UA/o8cOej81vr
79XcRqbPXFnb3kehPmzzFW+NCO5DKBgCA7TwDhXz76r8DhlH+XHHkJ3BlvXZVNYyYXgwXgLOsQDW
ZCmUhQ2pwwkEnFUWmJCysAGrAgeFc8E/2zq7noPdD79a/TLD602PGYq6M3B5ddnbPNn0natDv6CD
1hjqS9fML8hgMlqSvFpX4M/sp89h2zA7Z8NOgx205BzCMtHD1wb3GFVRM6JvP5KehSefOugQEDzh
A842ShDEsVsrX/wQsheCN5ndCy6eAr+tTcxus3C4JI3aQUx+SMdXu1y16mainaXybUjYNqq3WGz4
OOpkp3hn4T8r40/TkZffbeNZGjdLp3eF3qui3NVvWvjL9z31IV5/pWAtffsdphu+o6lGM3Zww5kk
d8yBEpZBuATR3w5My5jNWy6ycUwwKiviOD4NqLzMAPo4g4IMA4Nik8bSFuT+8YA7yovVwiXEj9JA
4WhsaOtYs3tSdafkI7KYIP3xizACchTGsTvt0YGO1LjG5FFJ7jmzY9lhCAnxxfUgm+vZH/1REzaq
USBxWZfzrI2psDl964AwCyZqRPYYxPgo8suOEaOxL0p9JE5etfiOgoFjOV4GubVKCOKpWM9ZSkJG
tbPyLoPOQi52NuHYYsZDE86bi66UxAWeIvY5Q5OtTS9xo2Z2zlauxfxadvQL4xbpB4loLIjJ5ohx
8OreB6hlUh9AwmZAiv0d2OSBCbsX6WiRmoVvEaCB7d259vJfkHIpqmzDIO8YjJJNf2Dp9ODtj9wQ
cVtLfFa+Ecmroj28KGVH8Uyjf6r2IVoaios3bMnWddyIo0Jap0h+FSZwIP/HGC8yPeM7YYVIIT8V
UInD7xntpmFpa49De8nYwYysr/7vt+nkZPrphy+9eMuA/U10Sx0chKR8y3xc3x+UUan89dV3S4Mn
8og5qsWt7djCNHj6rZQWCal5/2bZB5uPIfDqvaX8Jg1xwm9B/DrRNhOUMekPng4p94HyGk53HzY1
A5REe8YsHfzpw8+xv8KpZqvPSbOILHPBhcrMnM2z8kEYFGL0W5DiblKghHwMLGUlwj4eR+fZ5qo7
xQIP171CJ1Ml/wbSWTrBoRv+manJ4o/V96hg5FwoBkFVzEiL5I4OvkHxYlpfUcJLm3wgmuRZMZRt
/8U2hHukHawzsbsgpl+GTbJkh+fmlnMdm2Q9f5XaoFzNDLJGrHxqjXn0VstiY/poGAcIX6IjDxZo
Uoz6FGGstpq0YMVUCbNMgI0H+5+WrZxC2zoKqYPoeQeLK1W0y9H0dgHTJq839kNcrCz2qYUC0Iwc
VMthJGn0bsQV3EPENaKBJBD+WT3b8HeiVI+9378ObOMSk4cF83NKgucQxFt6ZtKLyHLqJCvrmx9x
Xk7GKTSKjUC+oXio5ikxbBG4Uk1dXjWZ45mbV9TKfbnOIms1yQThi/gsQlgn5UBwOOQ7uR578+RX
eLXygA3ILIBgJeM/fKgWMkaox9i3R/1BebAs/GjVlDcziEllJNUuQHMTusHElg+7smeisEPgm9BA
q6oCbTB2NX6FaOAJ1719mZ1DmR2wQIMcKRXXmpw3/tUeuiehonhOrcWkogrQ4IJoELHKGPY1MVeQ
QkwDKhwghBQg06ShBx44gJFHJiyM8p5VGxacIlnBLVrUcMHMefTclMucEofaLGgOAwkwUdafmnBa
pag8sgjync/2vxPLvhlXfe/tFCZAaHMFcKmKnzf09iYE4Wkm7VqONlBPVuy6em6ZpU1eunIWFfkl
hmesFDmuRod8dbpsC0glDc7KLPrN2GN7QZHROKHbgY5UkbqGtoZ4acKFc7QslOvsvnNQb34j1yWT
IEYWo3xEItqlpdzQl7RqvrRbot8U+6OunaXKYJI6nT8EVfA1iTbDVO8CSf7nYlIOFg2dRVkVs3wc
mYE4gH9Uakmf4PR/PZMgA8VJP1uU/5T4XS2YOsXDsscXG9vshzAqOiF2uO67hElTnCHTSnZwurXI
5xV13CIsZr9LRFsQf9glAcVfIcv9Eaeo3Z6N9t1iS5R729q6xuaPoXx19PyxSjUjXqv4FuHdxZy/
N0Xs6q+Bf/TzmC3h1PGa6lNhKvcwqrbMZ/JVTBJ1VofHuTUsimnp4NcZCEnJrzpAmc5NonMHUiEJ
P7XhXolvOznq3T8z2wzhu6q4kX6XJHhm61i9VNVPKrfz2H3M+61KJ6crh6hfgjD3xJsHMbh8Ndt4
lZKsIsqfmJ1Z2CC4k89WHGbTkQ8uHQWoKr+zHkX41WGjYaIy9IxZcuIvmjZfOTah65+Bbi56Rnkx
u7ne/FFnbyYGJtdI212o4JsLKSjfHPVRK2LB/wG8hxVhrg0HzRK2BPO1zPAgpntLkL2AOo420II+
SUliCRyCak14EUnhFRHGbMHmH5OmmCfskfWkQ4MxT7w3YYj+XO/IWb/pzmWMYOxTXDbAvnEgsoFA
iqVa6W/Lblzo9bbhCFVik9V86CZsIzu8RsqpFmj8+mbnV6SwRLANfJ8BLtx9WJE5ZIxKa5YV/j1j
YB1mPTLuw9pp2b/Xa5FN68HRV/2gok0d3KKob4r+5XFM2wxewZSHTr/QnQj1V712St3tLG+pe6Er
GmPZxdLtihJN9pc+0pbAxXGcUx0+PC14mZxLkttI9W0on4Nb4T1QpcehquN7SH6aFsNbzMtnlTfU
1IGg1Y2eMB9iqZNzHhsXRsPqmPCGz6UGdg8y9nqH4BRUxCUyUja54CZh1ZNNQmOdoXNJg3Gdegzt
/c8MuVOErMI33jW0wqisStLPpjLfjI0DHsVcDTF8JtQW4US+4zgQ2I74HrNrUZJtRqIGOb2phmgr
w7DO5ipnDe9wPHYqk+kGFcrfQAXak3o0nycR3OqB3S/+t3nNXnUjt/Bbw4Yok6xZzGlVj95iKGpi
/zBS8uIazBYtGZMJW+cQRYu21xIeZcprZRFo/AOuOlrRdRy+FRHqN4wclHeNsu86cEK/BRuyXMN4
k/5pDaW3+JzalvAkf4nSbB6oFm5X2S8GHfg0EF2nhJvCnlbcWeQCHRq43RZJo4XfHqpe7mWNxUJr
1yHBGWMKOtQoBMsN9jDJoYsDkqDajktgOoOc+0QKkjJ1Nkdtl4vsqNn1OeSF0xFXEb2ebdaXxDCe
Y1oeC6BgkzgbAjaMzaPxopX4IuaL3kwUd2q5ZmpGJdVwSvp2XbTkKiXi5DvBrezE2+w80kNEjloU
7mXCQ6EW2EKIqNdO8xMgIm3Tjeov+d1HL/fBmclNpY48aA2MLwvMWniyBNS7vNz1k3WZjKPnBN9T
nN88BlOpUr8zr2PynEPib0BKeO0vyMagqW9JbqCgADjHT1XE+DMPBtumPcUOfKVo5gVUJ5/46uTh
tEC2HHTLySN1opWNLSqOhrc2r8GcUK30HwnQlloxtsnIjhxFFLIqzIXx6OZ+fdaCApF6Uu95gA6d
sNCZGJxpSJJN8SkQYsw2A6X6VG12V2YP6XbaiyLeMkhFgYVo3akuoUWvaXKDjVV1rGhEw4gsOyv5
6IwKcYav/9aydE3ffzd8880T/dVjF+eodwIArglv0qiA2nKYp72Ea83iXJE0jwS8/vRoGhqDKVli
7c0RH1gUr9WKV51XJ1PM3wPKzkzccwcxjBgfjkKcy6DRNhVh8m5P0VoaVMaW8df7+VZNSlf0oVv1
3nXI7Td+7C02/JOOIsovEQv2aDeVBFZdSrFvWf3ZcbDptZTybLxeq7Dm1EH162M4rArIi0i5A/0n
qEkOq8gNspVDkUhXFq8w/JeSPIiYhy1iz1mX9cGGikWnPm/NiquPenxki6a3JV7iqz4NlynCKoad
T6lQkc9404AweQREDOOjBNgJK8qOG05o4THvpg+kcNTn45FvPtrEDxW7c8J4k7XlaiRFvjVp5ib7
FiOgULUInGt8xEftSoCKVnZL/XSNs1zxx48GkUIUGC4aVxa95Mp71X1ijN/6RF9q2mGMnaPZMIlr
mRLne28iMLyHYQpd0QIrag0If3SOxVL/nmjmBOYsr1f/KjVZid7cRJ2+H2P9kfiqa7bmtijYepLR
Cugf5YGbhv5dNM0JHcSfnxtLPWi2Ddx4u3c7vm4dEeow2pMm2JYoRQK0WRHpYrGWuJPZfAeNdHv7
isRv2ZXJqaK2CfPD6GQsiFh4MJWFWb61sXKNps84NL3kHdkEpfcYh0xZUpCce+sgHEFkfAj4R9C0
Mb1SrZaSmSxpdNH6kJ5kVL8O+YYYWTiSg6ec0gxIqI4g5VvKYaPz/E4pTkPgGyFbY0k0bsxln01I
XCZxKHtsca2KkNfc48N+N1v7b/izCTbVJPMo48hmVEC/YMK3MOS56q3rONs3G/PfPF3TYm+vsV8o
g/JSTvZB9dRTro5YMcd1MwDiskjGzrvLLB4o6ap6ZYIJnV1kBl0vA0llSMXVrXojivri90AZMGcL
J2lcmpGXGmCA8D0ghTZURt1tQBOIsduDE27tadkZ8j2vsIJ67G/yuF4wk0D5Nq3kKcuQXUvqVR9z
Ar6V2EAX1RQ3B6VamKI2QFuof5hd5Q5kHnBbse6LrEUs213HDhqGvRhjsDUOoee4OGKHjXjrXduS
LiJq+2WZjoeBlRCJ78+yISeu3sss3ZhOfdCHbpvo0JmZWXZmdKgCpJktYe7yWA549A4iQJ+Usb/q
TQJyim2jQPXl0lFCVD8Wc/xGW5CnnuLry7kEyTwoWBc0bXPy3hIEi9H40xapW4zOApScPjSbdMrd
GO3UGBpEXUnYAjqYCW3RVZarqp1bgF/PTT74lF2XV69VA/FLPixTCPzpsKaZ3Nak7jbM+C1ivms6
cnyYh5JgKpWurMSwkMefNujEGgMQGFP5VUoo7h9KlNNJoY0QKJL9YMlH7IaJxfQvXXqzcRLFX1k3
4BY+B7IZvCXR8w5+vQZK7QhmfK66CwabJEf1NKImUwVzJi7gqguZk+izZA0RdvlsKlRZyLdCmlqd
dNYsxLFRwHacGIOxmQ8x2Aqao5T86inAQd1F7rutw9VRubAbB+ZNiXUQ+SoiSWoGIlN+uuqQseiW
wdcYfdfTRzePiFIwhhZGH3h+/JrPTGmXOUUuVxcuvZx9Y+5KHVuntVdZQ4WVZD7DwF01UWfftTDY
KOJVs0jqq8IGmjYFYqALUnZajdzndA4bJKIhbyd8CA4dmDBgfRVK0W2zGkefEyIDMlsg1has/SH/
sCsZLA2dej14TyfrW4+azwQkzFKo4dKeMPw2WsnPj/wvXYsovTJxDisyfmwZoyiV8E96hVcL+EiL
EXPUhvZqlUDOUsmwJgc0V/Ir5LFJGWgjyM7UGBJNWpxE2VxqSJB+GSLabTPbbZqD4nGFacYgF3aK
ylMhULWb5q1KwpcsMOClTKEs3Iz4ET0R2iYEd+KUBaeaQPQtY3SYkZFF7IspOwdTBBuLy4c0VIpJ
CL+eHxO3iLRqsHqb0Xa8rG2vPuSYCzXbILkTK7NiG99lb4NqHQhy9JK7sMmsUOL2B2jfskssNxba
SmqYlRkwLSQNQhYiG7B+rW6Gg4ThgSdppiBbAG0Lb6MF8Liof7E2k0kvHcSw4VdjZ+e4UO6xYQLa
8en580PQN4fILDdJX1BFWwgJ6mk8SPxbQdJteWOFG6XUPMZwkY19izIPQofmdaDoopsTBK+2SFdx
ild/snRa9UZlXYI4AM8/oEmEgL2CnEFIwuKGGT1K8EBowQ/xQ3vr42nWBI6NspHHNAaH1YCyVwnc
6DXG1poZoAqc/yfLIlamNoACf+AOURH1mpHcVS1r1aC4aYP5p1uvJHIAZ1RMon/8y6TCHY+s944Y
W82C7s8rj26NlsJjGp5DSmQCm+R8nRmQ0fT/GDuz3bqZNMu+yg9fN7MYJINDozIvdEaN1mhLviFs
SQ7OU3AIxtP3oiurClkNNBrIi/yhwUfnkMGI/e29dsZFovpnv+iIoUhzCipuLl8v1040+6ekuc7H
or6up/QUR8jIdcQZS1Xucja1uuk70Ct5nmIb38c8N3dGwfksXKD4TUUhmK2qo1gzQB+5D/g9nQ/j
QE4xRqne+WswnQbuon5rPJLDLzVF5UFldvOg1+dSbvQa6I/Gs3a/WjKa4eZyopdLTPlyHBvHHOLO
fCx9/T56VHKEQnNER8X3kOnd4mWg9fuysjGFXJX/mYKl7EOG1VPKzNbX9ZXbYxKL0A/7uL8VZc9Q
fYKGm5cAuspohBZGkiJmILDzv7GF/lBjS4KltNgbxM9mwaK9dPuiQXsblHzXXbccBpCQruRtmuBr
LZBKhKVzsaaeQteVB/emxDuaMH8PizfSyc82mjyC6jXnJ4rQXMuYexXpm8QI0Fr1PtQ4WkufproC
83ZS16/dXIRnP09vmpZBWgg8q18BLw5ReE4ZseznhgOdHwRPLoQ5Zn0nQbdoFwHWR0az5250P3Fu
2Oq5txiHVgV+0eTWZz9s7+IFTUfPC+lawV6ISqE6/ykrGK1L+jx7MHMzxpuixWQ5C3UwGaUeDvd9
MIa/Cm++LgaaCBorqVIkOOH1v5c0/b0K9ADDviDvMM/1JcdSnAONymElR3eao9Y+crHjJ+6PFLXH
GCw9heftg3VzU3sEl3M/uep9cOfCid4SuHkzRBodPJUxhwlfpp+sNTUPLIQK/SjJmoh5/RB+74A2
oV4QapYXgYrgAValrmUiUrEnSV4WzZ3RmB9FSMy4sPTCiiC6bbvnEnkqLGaB5ZuPI4iQ/5xTy674
Io7Cnd8qQPwu1cLOQMmacJr0RhFT8yHKxRuLzbY1I59qeZ2T/iCBWaW1w4EN7/SkPHY27Uj2du7w
VOie3cJjUrbXUQDoWlPDXZQ5KJsZ92zaRniRlqNpAgaaawF4wvo3JoZu4XXZVxm85T44gDQFOZpu
vu6Y2ggICQUoahHwbvQQMKLIPI5+d+MHnrvvLWWmTLd0BMXGYwQcc+ivqv47Y9qvddwCBU6dSw+k
djIF1y3vOCsnmpOu0qeZiwfmJ1RWxyfBIXW/t9HepOzgQ4f5WZPfek5gqVR56P+8E31QHLzBvyon
dCM9UJY2jZg8pHPfY6ur2Hahn5JZmGriXYazTRTLCT/oY4/GUGGeIcI2UfQiyR4uPdn3bSdUjvJb
ojF3JvOlUB25U+zvg0L1EsP4WAnCPtpjs1IPFiYTuB5MVyJo34JMMUUzilBdmXOMGqB+UTq02vHS
z7W/bxxW9p5UnVxTGrGRXpwG680S/yg0JkXjNozqZdDjAbmdLYUgXpwgyzsQ57Agq5kUogute3sf
KaHfh7jAdDg8avw+cJaYLAVJ+9qkA1MwH4Euux8i95PhwFM8DBQsJkeqfTHvJ0uNH5QUXRiyukcC
52AaqXPOJKfV9JCVNdUO+TBdcV8SVswIpOmNqGM8KBhwAdeiwd08J/EeB8BL5Y43YpRgi6gEYa2+
CjD/clh7bbhNmY6Vuyyn66PT7nBwXWqGx/xDzrQWrF7PmQ8cL9O3fjegF/eOPHPHMSkzXOqpAUM+
M/evCsXYgUCT1zqHtoz4eiDw8OF761fqjJLhHVstyqqG41hCys3a8tvsodI6IRlDyfkpUimWXrSh
mdsHjeYxqJpqPxN+ZQPe7paFYFFSTIpphHgCI9pGubuTQ1JRUIyu2NBNi2MRJ3WBUN97HfWWIgEg
YecDGcM1rd39OH3IJmUTGMyvklWq13BsJuY8cgieGkz+s98AKl/n8LCOLSyE+EGZaCsYt9AGZqbV
FZaNTLuvhc/OKBBLiREaZ96Eo5Z9tz14zfhKcK4MCqgPoXrwOx2wkGFfKrPoOpyY/qaMxiZbDjsu
UkLZ813hIml7UpLb9iSYreqKGgbChgy0ZkffGk9+pJb5wyw/nVW7zFsN6n+FTBaE8txVl/UCQX7U
752DQcUmG2Ofk8rkvmJ+tcwBZVKdnDD+zoYBalzOlRjUlOU6+Yso1wRxDzvT2iV3+fBQuf3WAQIY
KpvIDS2zee5gDwQlk25S5NQOeYXdPdqxrMh8psQIA2y0Ms9eZOyrc+ijWeZzEp4KXTHUmslAJH1w
mfJIvXGgxlV18eY38n4dXOqu+49M88h0So/fMf7K205ypVmoI/lL14j1ZmjuVZvyabjoNJOBrRbF
EKU4ss6qJVzlKSoyiUm4OQMR2+TogaAwTauo9YUrINae5YDazNgisJX6evGCF53WgHgCsr154zbb
XpHrhgl8MemO/KIhk762P6JiK2GsmTN4ZCgg7iKnu+rR97rvzF3WkO2cU8DhmQeJoJg+VLGfkhoQ
z16K3tmX5i6bY2plUj84zEt5Ww4jslWcf/VKQxaLfZfKmTtUgwaeMU0UwaBPd+4PuijyXRt6Hfel
IVW1DB+EF3HHWqJGbuofyigbr9IqfOjG8Wc7lyhtuPdOGlvDPIWcykx4H0VYiJe2JRbFMSSpYnFK
J3ZwLmpbx6IetHT4joXatA2H8tUx3h6jgO9Mkn+TU/YR+eN6dIcbWxIRmtgoX4QMmDnhAJoaJXck
YkA9cZgcxlvHdl+NE5Fu9ct47xUUsqXQRTQnxCKt0YgWQk2+RmEoEzy461XojzT2iAS9JXa/li4b
eF/BW204QA8V7kjCgWneMNpT05k2nH3pO5BcBOfeyaNWeSl2HTbtnTD+L+NPjEkJGiSWY6ZT+IdO
z1fg2n96WULQemAEVTZw1lweKESHAp/j57hZ4Qa6BwLVucADw+c0wN+dZ/FFrGMigZ2t955zaKL1
dc5+OX391jj921ggFqQJSZY2169xpgi3jXz8SgcvQj4XDXRvaK/UBUasR8t4EKX327J15TbmiVA4
wy6j7XQ0MAzL0U+w0tSnKm/PtdaQDkkZEP1sHTJwbiKOK13SRB4vdAZ9I73tlgFuK2zO7etLyzYR
myGlHTfLVow3BijlJca8PWjpNIHmqzvnsticFtnmTc5S0jpy219bVOVuC7hPWv+gcv09wsPk2vha
zNV+meSAX43NCPLKfpqpsIxbdsjrIp6MYkBOizvawXsgYwFci1dXJ7/C2lBLuFJKmeVYgBAk4WJQ
bZtvW150RIZM9A5E4quO/R84KX91tn8K3elYoC/tquXB8efNHalBA7bfGwPCIGOupZXFNlBt50BD
QNoX9HWPMFPy8TQBbsBdohdwk3VBkiRcjomC5bHmDrXhEwPYCNTS5N3Q5LaAqOwLjn7ZzBHayxgX
62KEtiawmgSXXtFFJFGa+tA4vL1RQa65jIOzcHiKLItnaJ9V53iKMVy7PjmpOD7ajmQcpq9XUze/
sha9yQ4MSbBMfo9bTeQsODmmoOwzThh5oDnmTXr+831jrg7UPD+2tfvsK++ZCcY7AfXrSbKz9nyO
hXXz55R0zrKGt5lZ5Lz1u3swKt3it5rCr7p/KhAKANRwka12fu0d+9n4uGJcIopp+WIWzj7BML60
Ponuhm2ZtsyCygevD2gHrH60NDvGfbtPLEyABoVgqiWekkSeRoiyNb/9Itz+Zd+BDuXyNFmZhlCO
YRGLNtJKWe474XC+9ZZT7FAz4PtE8IoEz4HrslrxU+hVv3QWvNe4WfM8e83qBHLtk1zIcQZhFe4T
ie2uzUlPdtgMeXAx/GXYyVIwTLHa95n+ERIvazLyw72PLTML5/elc150UmSn9vuUFobutRuyAD/D
zHLE1EBaesYGWYsEpbIFpmJSftLi4W2uGS/n7IOG/o0z67nEAInFqQzY/u2miWgnAI3rYJ7VAcAr
WKAooCDebWnuvSFO+DmP2UMeuFdjORHuZgPTSmgF3qQDksiYhkqTqEMd8mjJDmNI62VEGKFLk3Of
cHDplrg+SMmDO9ouqVE+k9v96qWL3tczn1kSjy/+jIHMRu+uIz2mWxDHWavk+mNUZEklcb2dGvkn
efpUoKDqO7/kcLlOor7ul/G1Tl5qFVyVTbOr8KmtYcHTzlTIgITCW2agVdOuB9tzEq9M93saoleh
zkPq3/OKrktFQNGEGNsgFKNf58d2NWw9JiSapRSfPm2k6ch8zybtVZ6smwoJDs2Zo7MfYY4qF6jp
ls3g5Cuzj1I2yf7MZjtTKfMos+/hmgZR+DosATRVP2j3PJEM432POSaPLuZ6rLl6Xnc+Lwl9WKkD
VfTP0kXEZNb5oqD5UIWyMufYnHyyeh1jxJHBtAvz6SHZ1XPOFT+uzr7nzG47kWJfWD48h7VuUByG
jF3PYQfycYi42qaOk38QMuKcsmtZsfcwedxfKLfq+Ou3HZg4dpnzzU3YBzZZx1FG+OdRLhulA1dH
Sj0No5lih7JMclm0v+2AmaOuBYd5qZ/DEjsRhoFza/zbhEWdxCTvTJ/yzoV+RdSvPljqW0CILhA6
uxjhvALjU6OI9n0enzoYmKYjOVXJo4Hm4GfufRNgFO9SB16SoaxyGuGkdLBkO5fZyyjXgxloi2Uv
KPLmEGVdirHwR6VfrGTbX5Y+iTkP6IFPZJU0KPeaZIba1ED1NRSNZmgxLHBPd0F7JQwlz6PCe+To
6JKj9V7VXI5VgBayFPCKMoVitIxMi5DiyERsyDcVY2Bs1uVb7EXRVcdhPyrQp5HIC4vTNSRKr6em
uNWz8ziyjp1K0//0e8ZtIuL3ynBqrw3jfF34fF5uy45VrE8qatvLxETX/dRuBuuvTetGVzkDzJ1s
xfWasVZ1mRrO7A/PzkAntGoQed3U4ahAC1SloNPKNYiOVrN8+ZV5S1y8rWHUZxdJG8cI+MTQMP4e
ZMHtkXvQjtsJdsfClcnIy/0K76DYm4bA2ZBQYdEuH7Zjqzem/f3kEGoqGWu2MV2PLXUzTYkfL59G
fRVM8iFe5/apwYzGEH9ihHXHWQeyvgsOOc1IeYwnVvz14DaUitnuDW2LbZYfo9mwRV8tMU+3Is/I
A5/qwuECxw2faPeEDBVzno3fZCru5MpPZVJwUB6iXYtJYUd85owkSaL1OGeUZhi3n7CVIBbZzuDj
krRalhzQTZadPRkC6BPum858B2fBdGXT4bPZvAvFZVRw0mwqUL9RvoE6F3ZJ/kXaeuxm1hQqQTcf
Uu5Kv7wsQ/479mCJw+QYDvj5Wb/oEu3L4LvAqTk53GZuLlfmtdNv9ByLhwvsI0ttgyk6qW9GunXj
RRzrrj2Ptf9hW0stYM0KnzgHVUaPbk2LS2A2VGPmvi8joKR28W8Xgd1XNJ+p6padMfCRfUKHHqBH
KXIGPytm2IwTcS/aiq7b7tTJGGtsqRl6Nvl1BQYEjDKJmi6KnqVs+1MZmD2cEnXW7JAxjCS/S+60
g1VvfjE0ZzWX20vmmMxR66FTPqPRJShO7ejTD07BA9Yux9vrrKan1nfqsx9idutHU+06AGwxsjHN
vmyV1/idYFUzC6g5cfXOVQUizM6s/Y3drSoAPi8JwSlOe2JZcNzrmptes7gMGgc/dzZVQDN5D8OB
2ZEGpy2HFRjWeNzSGnRHiZpyEQ/sYfxmpRAgKzWx7+6YluMPd+JslM/ZN5vNwzmnlkuinegIkTZP
u9uaHF3WY5NVFlvBuq7LbulpzCmd58qg3sS69888e5gHiuagqA4f6sLe5oEgNa/sFbyXA2kKelGb
5L2Iv5keAnXo4t3oVHmv8vm5XmMoVq3H+AU3bxOxLtlms2dW9c9ODLdzzkRG1Fw2vVeAQ2kesgpP
u5dsUfrMfxnD4mT89dvUhO+14LyUljgyA8PMHhbTRFnNUnBhMgOpLdg6yTA3wzKA++m3m0JKr30a
WCIsHUlitqjdlO8LBnUnlbyxZI47wdGLKA3i1NSUuyQe3qTh+e1LlnotwtdsdMV1H+HH8zSO+dz7
ybPqaAIAnjKAIVBmHV4qLHOVk731ip1XOR/9WLf7NtkvEvtkyDG2HdhoU44b8yRLFupvMuhbCrii
MzAvyGLg7duzhUTMMWCMTxPqdV5N69lyCtvx3ZeywYRZs57A9pC/sSFWMyCWpcEJbkb8y+tLH6bT
qeBevYin/rKUKVpgwumXtOR9E4UvogrHg7QlM8csOGQKbszkUL4aYVwflS0OCXwOk6XgH8OA6Z6a
HssKFyoRDNOuUDGjD+MjweqkPQ6S0Maq0meTSZqWKh40wZR9dp6W6JXO1aJSaugLAjLUGmZDytN6
RfwoDdWbHjtraPUc5YYJ2TF59GqOpelY8e5nOH3mcO1PvblJk2jhie6CwA9iitjq+DD12xRvqNLT
ahHO1oZMRVzW/Tl1D3O73q4Jmb62CS5Db1ouAZ18nd1vo21oQZ8bjPgtDxDCWEgAUXsEFSQ77qiB
ok5NORXIg3cDwLav+t8MGIuDr5yzXDwYwAnaKueh4MzZgWQ2YnGey4dIQ17oCAGQr8dPuX7Ngj68
wkU5X9p1+CxwfcAyrZz9unC2y8QLCuyAw3JkRWAvPI+SLkN3n645jRdhduiWEf86PcS+E6V8T3Vv
23E+5ji7I8BNY8L7iXmMSoulOfiZ+F5nXXNg6uhEYUKRn340VKxpCDO0YtCMHeFCtdX4mbPruRLR
/ODQ0rEfquS1TNNfSg/FjT/SFaGiLL3MnQ4CCka5KqAQjTwdLr6WFT7z0D5DoY62apGGZg7ounrH
uwCe1PPANwSmP4dx8lEu4WXB7ci6pL8udNVMbgXO08FHz4gj2k/JdR3wb3ixvM5iqCZyzX0mjBHQ
I8cF/2YH55DV5XO8esDqV5DUbfY+zNj6mnIGO8bdXrkyASJuLsPhOgsWdW8s6WzLbhYjXsVzip4g
VTJvViRh6rb5GixuvTcZwmVKHuBqMCP5QZ5gHkoWUb4VaALutQVGwimagXqPXXCO4rneSxxcVQD/
wfNSoEMNIjXaRBhBaQ27gVApA1ESUeVbKNhEBJO37MNIm6Nft6/De26Tk/LJsGhSuvPcHer10SZ5
fogxlu893s24hKmgcvriVJPvbYd9iQfyT+77nxSHleyqzecaBPQ3OeSDLPPlRDjdTeawSXUgQpQM
gErP3jVDtB/fh0r6Rxnq56Bobiz5TjsxWifOxHyQZrHglyAmeoh1CZXbMY+rvY0158W2t8DvKsxM
Br+1AMDYKuE/JZzqg4xSB1nIm3LigJkHy+3oQMT1N0v2KrFRc6wc6XhmrzhhaUPCjLzdxg1xvI96
U7YJ6oHZqX4VpMExO4Cj48G/OY9ximZ4M5MRFaYpsF/p0A/PnDSyhHRXont7xSp/LiJGquijKGKy
edCef9tbn+3nghNjO8NUODCJyHGUb3vP7jNYqoEw92Sv3gIZtayBGdly2UG+G/AMLrDdE96YVs+X
dSpW7un7asLybh0CNGMawE1NsamPwEw3m5hbDCmwQHPsy3DEQJpd4XEF55y2COoiJjWwDODecXAn
irKeAMv7lPK+1aJsSMoPMEMLAXoRkmApWR5wzFFGk7f6WAwsH4vVKBNxzXKRMv8kZ3f0B/xTfY/i
OWZsRGHTYvzkGN2Zhf5AXGKRGNRp7caXsofQRNxz3tcD/2/R3svA3CTTujnMUXPnAIzbD8Whx6K2
x1adY7bgcZQntb5xsyP9w+pmhi7NyjXgaJygpA1IO05+6hSrTxLWy7nIxq/BHLFMNSHOyTB+TlWN
iX1EGpl6sC3rYG5KL7Ln0GW4SxLZufjy17/949//7d38b/XZ3rcVg8ZG/+Pf+e93woRDrrAd/ut/
/uO5rfnfn5/5r+/5H99ym78PrW5/j//P7zp9tnc/60/9P79pezX/9Zv51//56vY/x5//8h8HniTj
+jB9gq/61FM1/nkV/B3bd/7/fvGvzz+/5XntPv/+5X07XWy/TeVt8+WfX7r8+PsXT3h/3qj/eJ+2
3//PL25/wN+/YMxcPpv88//+mc+fevz7FxH+LeSUjTzlx9J1kyj68tfy+ecr/t/82HfDJEk8F2eD
/+UvHnhj9vcvQfi3OAIn6IYicIUfRrwC3U5/viT/huchjN2AIlI/CaT/5T//9H/5CP/7I/2rmTC5
5c2oeTEySr781f3HZ739cZHr+R5OgCDmxckkihNeRff+8zFv1Pb9/yvBMELkd9vURAJPAsCKwhXp
sVjVcGQQhHK6zkxDq638j5aXVUO6GYpx+DpgFkECZ45Ro1nlJeaCvNFP3Kd0rSQklUcsfVlxE4zi
GA9aIFshJw3RdIqy5udAFyoiY3WZcBmy60pwhecO08l5OuST45yrIaN6pUYQ0U3roOLuGwWhRDtQ
K6ZMrtdNTk/62N7XKdPNaBJIIz5jniYzGJcKN7heLM8UmuPp4KmnXaA7uihl1F82TXYuG9SJuIk5
HzbsP1wwjSHEP56Acp+LmSfWWnJCZlTYpHlwhZMEAWQindHHx6gjuROwYQeTz4EhrDbOVPMzkZz1
I1fQ/Wfo8wmqAwO6c57Jz6XT9cFIlvPNBL+6AQ7fGcKGD+9QL4bS4MU/kwvNDz2Da+RISlD8EPV1
KBGnmwxz1VhcZp6OcVMTsxY0XXCrI9NHxIqa/lXP6R3aKHoEBTa7SZOM7Kb+NkmGR2cb7RhOIVsr
/dC1/gVxYRw7m7RnRXFOIngCKYr6OHLmXEpk4wo3ykXJ+O7odSFs5XCyUAJwPxmQmdu07cIGIQPS
LY9SYzY/tIqc8RJKft4PofBZTc0tqbzQyNce1TAR7Mt6GARiHt5GN8dJ0vXPPOgRw0skKCaMn56j
vjtj89ksyIlNOtJPQj+R1xAHXFocU7LUz0ObHJcithxe+TMRFXkr+ozHaCf2sdkIYy2tJVrCYEd/
0w6PIWRXnyxPuiDFORh5Nk/LoEl89fC6xpH5RTfOLTyPb0I6hCvojCOIw0teB7yu7OU2OFgIUTrn
+b4INkgtZ9HLbCDnFrN5I1hB9XcDu72SPHYW/QZdJxGbmGjYQRZ56B4E7qJI8P6toyYCO3ncKOnr
iDx5BScyurbVBoooqIDpA7wR2JibWu9MThtCwtOZeT3gFAoixJxsW4zbatR0jmRsnZIO561HsnHO
olMD+vOxmdblWE8tiR+ma4XGkQRq6+jwybTryRThY+2pnPsAMi68PaiaGTUVo8BI0PvojlWz/pgE
qPxs7U5c/t+cuvw6uQuD4TpQUARDJpEE2LY5Km2T3rdRAa8yeE6B/NVX6TZPKkyNKdc5COn/QDXg
0orrl5xDbmz5bMdWThwpCO5g5Tl7YhsLFbShEcI6eQ0riRiBXGPX26EpxgcyYm/xrDi+WuMeMz3j
nsXMarvapyyQIcGI/RAuGYcez3j7Imw7avG6LV79PqxYLr3E5dzochRHta7gqro4DfciomQzwLG3
qOQh5tdSljJzo7DdxQHdX5lyIudRWIM+6lzlueVUvRnlMA57B9N6wDEx7aXxnZoxM+heAO7zuB6D
YXOiM8M8KzwkKWkT2SN/VurUED5fWOSBkQ/nqvZwkEvuwWmdGI70VCcU3LVybvizB8pGkc7Y0hCx
XcP4oXOAxcECZHUT7rWbha9ErFCqGrRbckk5CcvTlFK0UCakFicub82su7WXSscR9zNvTBnVbEbW
itqWMCGOiZTpjqAbTeRdesHm2iuQc6p6c9wbPAErQbtyAxzJFpRlXH8Yt0YFAjl76glLxTXjCVhr
HBhipobKX0amFSviFVe3juIQwhPLzJA6D5HKv4/trSS6B3RDv4/WeW3z4tsckRDFl3PNfMx9VI2I
cXyQHand9yKxz61KqP/j8uzyglJZbLY0Ud7MGOgXytXLeH6ytGsecpHROU8HM9XBENbiX9MckuAJ
x+MSwtBT6fdwWMdjheTWIbgcUug9I8ZmLX+AN41Qk0D44Tp0ivyXP+sPFTML8lMXWq6DqXzAagF8
WXFGYEBqkUinCFOxilbuZBxt6B6Zu89tfj8IF/bBppcjYVBwGMULdFEaWKn/LPXTCO2iw0lzVEX5
kbBOc75CmRkGnLk54003WE5h896QB7jAIXHjOCmrGCywisxIvSnobLpgLQQNVLbubarUfDYhOl7J
MWmseOYtE4piTmzhYnDTDpfZKfCXANMwcRV+h7c+Mi+9TEQLdc8dveMyOt1dzSydASzQGZ8qzSwk
yFBPBeGHNb+WkwHhloh7NrqnyEdCs0IhjgxlDS1GwW4EpFiYgD+FCMBepwmjEa99Lmsf5wiNtZZQ
ptM15amsHejvaKs81IhQeRImuSvkjknQLd7LX25O+CrbF2IqrypSv9yZ1dc4Zx7VZnV/06ff2CSc
xggcYrsQ0S9cMHt4NE92y+IV1nngLt2IxXeT0A9EGfKds2x26/GmEzUw99n+wIPZMRIpKGwPrwFt
grPKBlTr9rov5/AsDbH/itw7Ar3/hO1i3pvQeYzRc6kwjO8YwcOl3GNJ2WhaXtD+rAoDjS9lxmpD
kL1p3RkM1AoOGWjVplN3a7WcQ+EPtBCuT1lVvNYcZoIM3RueEEAS8qlR6NOhFFuagqroLnKBxHRT
prnpQjTMsgUqP6we1yNzQMHJb++W1+PKEXpdkoMWKjzlW25lxfuZMgidAqSufl1vmw4TyKYTVN18
TWc4/R0elbEeVUvuGl1rO43XmysoNul6MwE+raLpEBRBeSoq1vo+JloV+ZYztG5xDXLM52ZHua/D
5W30M2TaEGr9UqF91AoGU0gjq2E5vli6CA92WAOAi+SGf2p3PJcORRcX53CayMhzM+ucCM2s2I61
OVw2EUMtGR/+4CEj/SxwWIHXZJuJI7iT6NkUZwMOl1ocFozplWs260wHhQtxY/I7Kl26qsBlC6se
T9jRhLbaxUFNFVPZMvTALa+2+XQBZPctbRkuWLXHxAMqv6z6EFur2Qzko3+1ktjZWSYJjgiqyxXM
x9Ex2OyM5dgq7ZZ+uJlTcBV5pNddCvBumUZkpEqy+sXJD1kS2zMevF/hG4TDYOD8S9OBxboHbVcF
R6OZgxU0hww4N1kOI59UIDFfbxRUZYTlZ+fHGX5mzpmp1+9LfD37eCv/3o5DF52P1WejtiQe2Lgo
DR78hphp4hEt7wJP7gIVXHjDeQxiDBxL0LF7x4lPPXQzRo9rmjzKSMHQsYaOG3zlzuQ5+xKryUXg
EtEU9FmszMOFdbiM5NaIUyDPxOdIl865WEmf6IXht8yJgckOmJsX2zM/OeFrangJoXmheMteDgUd
jDRDMS4ihjhkbM3zDkV17A01I2JvS3a/RU40xFXNezsWMWaQlMRC7giWeAJoY0nmFLwvDcE5PNJw
dH5zqEFrpt3CArla1XqDlCT2Q4SPYWAv7lqqsXB/gQCA4FQsjbqZPMVEHFftvsAv5k15c675Th8z
wAXwO4io/JZBCboMFzxX4YJEksHlZb5IvQxn7xYMGbtKjdfern6/F7NHMlRMN144J/sG0a5SdF8s
SAyji0FatE95QkgNDfbIdhwkcMRyXjVpst+GAQui9gHEnSzYB0qbvXrQKWG8l99Ytu9qd70dO/uY
R2N/K+FoMDyBkoW9XiB+HIf1qyK7XTlL/qj3PRl8MZFfEFwLUOvaaMzOllgYsIJioyDQqZKUZMjb
Kb6MFVkOb0jcu2Gb3yV3vg30JSbjcd/PDFlqZlxpPHzvQwtaotu6rZ614+CYydGAp4EUQ9HS5DOY
EP9ML+9P5cgWL9kUynWGWrc0wL8XHEtWLT8JFNxQrUsi3K6KcxAkD189TBMPQMdB0aIXuu35YJPE
wonyzEBKH+uPLZ6Dyf02bUIZQ5dHVZCLwieSVRjphGSb2ExIW8lUwGCPm6uNx2w5l52s0j+mBAPp
Qiya5ZUG3kme64ybWrTXjsGeqlOaboSBmC+/VyY/LHijrlenJtnH1EfXWU2AR7HuYf0jbtuepy5g
K6NQotqW+sd1SDISSFQmscjVuyhITmuVXqc+m0QvfrQ6pLo4Lw74dZkR5fVtxRYcElyGQB5xP/mc
fvuO350NbBRM8jJN9jYB6ODNLG81LgEoGErtVVPNtwvoubM79nexDslU9TwT1oYBrQFTumvtJsz1
WzLLNx9pVmTAFjFEr+lm84zPHp/wTSWpsOFnZ5aRc6lxh7PqeFeeAzUuUT1lOnhFnWFaD3rG558Y
/KlbRsNhrHCD2YrtfcFwezFFcx4yyzVrCH34CcH7LcBUOsulU5JJ9zMKMwv5AHByShvvGZD00JNA
nfFoniFi3c+lRCedeu+8JYnjcm4es7kRV8IBd9g6H2vTJFc1jpRpNQLGhJn2mWVCMpg4oT55fkt7
5gFj7NDcYDeNz22WA61QV9i0hytmxmAW6U5O+1YcHNe9KaoE4yllRly5+Rk1DSHMhatt4M3vWkM4
P/ewHSuawrJeU0NN4r5DxIWWGDEYuFhd72e2lOUldJiax+X2/GtuhUvhlokYZqbrvkgA+bKokxP2
RmoRhbmWUdOfsrhCwDAVtSwBAI6UUGi9Zhe+xgk8RxxyvcSSP3Hc5xLdEg10vFReOd2XM2hZ6WZA
DxNOo9FplZgT5IqhtOpFcN0l66HFgHnJ7hojKC0E3rYC6/kztUKcHDpESZWScederzw4U1GZ4n/i
HCumR0mU4rys/4e9M9tuG8m27RehBpoIBPAqsadIUVRrv2DYlhN93wXw9WeCyluVWTVGnXvf7wuT
tJ22SAIRO/Zea67h1RjndF+MTJgmCUlAw/r11MGITHuFMyjdxnB0MI0g86YhvDOYWd/RueJgl2PB
Gtrpc+4rAqMbxuUOhZ1YxLW5Dn4EOdQKg4hDpBk/agAvrKRXDkJ3zViqI5ubr+pg75o4KFx8skOG
3yFlPemjMl5nDmmRuYGhHo0Fxt9ffSxIeHSiJ2sAZiGdq+mQJQMdfx5tfysrlp/a4SgY9CXTb9BM
45xvp7gBr+fDFLYq1W/mkKl9kzIjwJbsHq1gXOcpxR+tpaTtiRNOwtekY4cxbRLX9OT7RzLtFi5x
wvHJwwZv0CZbt44GwBo0V7l429F4cvRapPqikBScOQOBpukx4icc3SU1RmNCow7DRW9N854Z1cr0
huroZOMfuujwrelUHo2IMxYzKiyYow42afaRC++uLtPiXDf1gTHgTuIPQJK/ribvd4ZaAa8foVjB
lCGK7vlSpQleyWgePdTUB37mVT1Rnxj2iG6yA2Xh66cm+B10wy8v50zdYA7tLR/GqSZiomClFh/I
rl5HRPk4HMZLMELCIeoGmAuLS54GWEtMQm1ra+cHGSZpC+QFp+CkMxhxMcVZYa17lf6wG4vss+EE
yNaeLPUI7HGnO4zj0CIa7s+2QT9mxmvNfoMfQxLTBCltFeR9vDX8FENJb+5LE4KOsuxN2xkfLRE0
a7XnAiL1pLofZdQce47g9A1/FJGNNT3HmjKgCrdSxZXgAsqdAglFvpJbPH4/ciO7aJPQYCfKUIiG
Mf5fKrIHz8m3UUCFllfxWthwPwi/w/XAFPDOH31qc6GJHUDINxkzmGNZyTXt85HtY1QMKAjqQnbI
kXKlyR3mDH0JXb/eGHVPjpCcVikQLhD+k3h8T73gfQ77hNnDwADJ7DTTz+UGZ80ypmDY5VhMfb7o
h6ZzH8kuiQ+E7p7T1LpyXJX8nT9tJI93uRHsEx3uMbYfUku/g9aXFWQIhp0U8j+ooxinhSSZZKI8
wss4UeBcGPxR1PYtYl3zaMTmW+U6u76gCnRhcsBxCzbd0uuMi+/KMlmbGNamxSLV8D6qGqtOLSbW
gybY6ZBLMBrI4uxH9RgZpos0gg4sXjjAU2gFfZ0cCq3fTJ2cVOmdGQLhuqzehJovtcEGEiTYbY1W
I5ug8DHZie7imnF/rjAmmLa+zsjcMVw9hWJ8nFS+A2wT4Y+R836mZbTn07j5s1sre8gTIyEZMvxI
Scrz0oNChsoSt/xtDRZ52KAA96AfNQz9QELx3mmnFos5SlD5O+PVbZwPb0rOdu784dlMzBwkxtgf
WxmfRR0+2wv2H+YE3CwL9CrwmhgpZTggdS0zUqaGGH7tEUvmuld6vrg9pmgZFOjt0KsXLFgPMhd/
cOiXmwxeEe1+WEG+2xyYSf4wBZZSVIOYwJixog6heBPTT0u5R9e1KU/lJ9z7HwQHsQO6/dXnFtpG
IeHdnpmgDnFApjDpvhe2DvaKQQ+ybfIiIVBAZ+tOpsjp0RQKV+wMND5CgJWXzstYdK8RBuVVlPZr
T1cmE08b6XKDo64s8btVY/lHo9WHZwDyYXU/+WGxb6b4pUzjXyNCp/t0qH7P9pJXEk7GLh3qnEN7
vrUwNrxkhqTylhA/au9JppCCUhyCK4iRwF25vhEFclNGto2eD6tQ0yU/XJczGkDLyUAZP6n4eaiR
cU4HpoyoegbGVQ5Dy05khJSrsD9oNKUr4dF4m51kl/ivdFXDlVqy7LKgRm3fcLyUmE0gGmwDo/o2
9fmR3zHuu2AcV4nq6YDFOtrQF0JCXC7YoKmbtlWdXCuDIds4z/bawSqNqrLnf+Jv1+i7Kt3Qg7MM
a1uVyYs18IGJ/sGoHRBKBBTdEzjsSE5lFcEvWOMvhWd+K7P+Z9/REXMqxI3tchg2McwPXfvCCQj9
vhbm/a3NRWghrj7h34eSlqTvVxCewnkdl9bT0DafGbNf1IdYiHyXT0M742eaHVQE/xq/fbRNM+Kn
VTKvGyO/uHZenj3oPynzpVUbu9190qbvleW+tnytIA/hro/IAJgoEFYA3nv2ObXDHgEPCuevLZwt
8YCYHbuV1WPLjbL1oHEY9qp7ASyijZ0xohCvO0W/hjYnZ7wORrs/PNFoP4RL6IKXIyBOXFISRV+t
VC04FYwjmAEmviznudV/i8Lwl4T2UrvDc6AklqXSes817SQ1E9+Rawb3sqVxEQHc21o293VkOFBC
FosN3bHRQ/wzUBrGSvOeuScw4E53lAMvgUlfxHCR5Fal/I49leZu2+4LL8OouPhpKqw4dgZpJ0w4
efT5Yaj7hsQrh54v92fD5IrruFmUxNCBQUSve8tu7ibOBytmV1wbJboNicUj9xy5TV0+CDrvkJEm
Z5004sPsBbgpA68JrHLeS/iDFjbTn7LdudPUAEimh1CbyW1xpVtosIq75dnskVQA6Vi3dotwrIas
H2remQzLkxYzX07ckQ52l/c08EPZuHsDxVwymSS/EeAbWjbrTvvpD2X6QD9X0YCt3z2ql/8/8/2/
m/na1n+d+f6Kxt+f/zbyXf6Xr5GvLf5hIakzTcuSnM+V/6+Rr/UPomQY6jJkcCzb97x/znxd/x+m
a8t/Dnql/IfjIFjzGBlaiv/I/5dBr2Bi/Lcxr2kzYaZ16UoG0Yyc3b+PeS10gMIF+rvuQrOg5Wdo
stiz/qGovVNhXhBnFL/yir4ORsYOWtnF8mN/1dcOeIosLK7zdJxxTbLvlvZ2zjzzwWPSiz8EcLAI
svaRU0KwN8rsWoDyOkWtnDfhgLfeDQ1rF3a+2MUVGHajLMZVYbNHj87eVnhwhQsdf6JpkSQdA9tQ
qa0zzSBH+E1SH7ARJXI1oITGmlEPz3/53v4ciP91AO4u7/uv428S95h8uyYEgOULc/kC/jr+doEj
aU09tWoLi3+9LI0K9wDA+THsp7OIPONtZrXJdUYFJRhhWI5BhoxqKQAJ5s4b6vikdZ8mbOIYnHHJ
hlrASlzgXSEzq+9JiiVMt6a9jpCp3Ht1Hp2CkSgMoXIWEoFXLJmDDhgpsshuKqYHoTixF63lPDiy
c17nSP/5MpE5o1H1bnKwEZ2tTvbyQPlZr6M+5cRnGR4pZkl5Lf26RscvbVKvMYgFRO+9NHXQPEUL
YXB5FQyD+WLkam3TA33yg9h8GVq8fHnXWEe1vIwm7Dy0Ctt7HxU2CknbeR9tpFbR7Myn20viSJBk
7f77VyL+8yvhG3EUEgdXOko5y6X8F0VCpBOPsa0EbtcwgZ4/B9sKgDq7hJI7ZrrJy8R4lx3i6Nz3
xSlq3OS9T/aGXUdvWUTw0DQdBaTp+s4cqunIzkKzsnM4ezxo37TPPf2I8+3ZsLx0yg77QohVDUue
tyvp9rFDcWAP7SA4RZj93sP5jO29eku5gR8Dx/luTrbLSGIV+aFzMmfncXLK6Lm3s2+Rbn/OOdd3
5Sp4FmGHOgjrw6mvt//9U3IWXcbfLlxX2sIWlr0sEqYvWEn++inp0E5U6juEHXiE7FmDa7929jTs
O3cZ0jeF8wqZHdeQE3JsikS+6hWDXjeKiYxGStXRSWjHynntfcUEJ1ZUPTIZxWOKjGE75vZ0Z+M/
VnfKC3oGxN7MF++TRteo7FjpecCumIXoPJlbmeJzFIN1Mtuc3IEJST5UXH3yYmAZ/8u7/o9lzHWR
xjkKFhlSGtf8t9u1bVM9CMtoke6603aMzYTbqsAv2bbOqWv8GrMAVBU6U+WqSyK1l2MAUj3x5Fuo
yBOKOfltYtfLL/PCAC8j2tV31ZCGO1kpzmGcx+bOfrUb/JBhauyDiQJ4mLrgLG3ms5pBx/MoymI5
zaJTiG19QOJnHPqmhZyUcyz772/Y/o+bAfEPKiHXl1L6TFXMv3/NSWWqyinabiU1PWw8OA4JAVSB
k0ejXiZBvR/D6jXGuPe9VXqfDp73WluOucNlf83oTC83bvdQRIBmWox4D00MnBGVDK9vDzGpTBzm
cSnXvvW7iCbrGsetfTBEXa3tKk//l3d0+4n/fuEyu7GksF1H2Z51u7D/cnszTNNaSNGsyEnDyASm
fMLygWeyovnl2M4q6BkYYMcL7gVDHLTO6pGj6MqYRXD810M1QAaoDANwSCm2lcBqIQ3mPm1sEgoY
yaOVTDRHdTvguWPMNIbhpWGAic9pwHPaiulUAnw9ySY+N4CIdhl5BYJIt20WzPxDQVFs3QHqGdvC
qVAiPPnF4es+KDsiTCpOObULn9lXRgC+rpM7jL8HBxE2Iv50IGvWKvbIycu3Fp1P0RUDgNLaOk2x
jB+8kXgWnDjGexXbp9lw2k/H1+9WoP+X1dR2/13gZbqeEsi8HHCHuD2XkuOvC4VR6UwR/Zvj0erp
QNJVWpt67Kr7eWAw2MYe2NOi1NdYA2EBNwN5pDT29UKo6UEtvfTCytZdmZXb1O6yB6ytDvxbbep9
mPfvGCFNwlPD+LnyGS93M81NLHvRs2fYL8y7XysvxX+PuImubiOfRziYooHpNvjOBTn8eDc2LoG0
AF8wC9APSa2WcVRTTfSyWcT81C5WEb4EyH8erWVLy2crSsY9kg54a6C0CtsmTMxrsIWlgHB8lrKn
kpof+o6/j2Wm9ia8ih22h/qynPRcM+sQp2UQzsdWr9vyM5lbmPm+sA8eRua9ltkvujzzHuV1eLKk
m997zrCznQS9tVX6j7cHfOH+Ixfxkjcniv57acGvKHtk+MMY/jRk7j/Xow9VAT3Ryksr1k9TNXeD
aXj0dzLx4WCEgWHgvI4Ye0jxJL6F0Nt+zUFu3mBHoYkNhWl9W8pzx64xSFjp+ibTqnwBtoST6h9G
2z5HAD4RFgd19S2WQbRNGvnaJ6rbjwAGzqx9n20XGcSmNvnZr4dN7kYfQdXSQk3QfRkRznCny/kr
qmX8EOcQvDAF079+bvuqercBZ5ztMEeJ1A/TIywDQB6zdL+lAUaSSrNTMB2q7nIwvVtHOA284gor
vL12vZQbr8/ygAat3x4yInjgvTGUGjx6dzHytNKtPkrt5d+TGcg2VuL2GKaueGmq8UjqXf69cFW1
xoEAhCVU+CmihQQem5a6ZwPoD54z0nUS8ELuTMk5rg4D4Lqenj5c+a5dnEmidXGoOXV7TSN75Yzg
qAkXO+c1Mpg/b2cLzoas2mNQB+b3OVYL7sYJr015NDuERc1Qz+8S1JSV8W+7lUuLQle4VhjyQ/wd
HftAzSWaDZkkFxvvzitsdEgtQZ68xFGrwNnNG5k61T72vfBc+zJb2eQR/KAGwmCGgTxP+viQedmw
XTqma3vZzG8v7fkCvosycbkVONb++Qf6wukfpTmBLlJ4tNqs21bLnQvqc99kkPqmqfguJKC5lG4N
JgHBLYugElFmEWUH5q3INNMaV4YzUNCaj54k1mWkIoUBg/f7IxNZuYLinTx2Au5OOgbrMg5Ytkxg
/MzLVsiT0mOlJoU6D2lkMaYCXZA3njgZPzf4+K0VjseWgCkbKYCx9CcGQYSYNpNfpduFwAuc8ORu
uDu7SKnd7VbTDKfoetVLtjQriI6whYpJXzyU6TVQ3sd+uedma0QlzYq5KfPGW93+RAScWoNC6xtI
HT0Cd2KbV0v/nBgMHZxvzxgsgoWJQSDYjbX/79u0tOSyEf91W0OTu/R98O1ZtqWk+LeNug+6XhmR
jQT09mlHjO4f7LEhBrxewDbJPLxks1ufiKFmIDM39XTxTBPRDX6Du0DLoOHe/jCBenDySP/wnXxV
TggD5mE4zTiML1VWPYexLtMNEiNnlS67lJ7q4NiZvnPEMzTHUpwNpDRY/YKBe5hjU+A3TxaD8pNT
icNEbbcrBVSdmsDbYyWK16Zru3gT2oRcy6Z7nMf3rx8lJemQao6IUe2p56yuUBAyzbtvLDrfs2b9
DSQ4SbsY3I95zBBm2MPPKB6IV+w+kW+Kh4m24NXujO/eAlBSSXq2GMq/iIBOTJiSRDVIQXR9h7SK
KvoVZo+zQkZ3xn1ADHKzJEMgLENU5G4HP+dzwpDEjJc/7zp99Izp7UHrkEA23+8YJBTZ7msd7JB0
cdkZ5b5bwgXnCVJobfj+uqrL7prXubtpkjpZCWYEjGrjK84Nhkxe3q/xsj668dBD3+DzDkxmcMVN
AdhmnxN71elrmVTkzVV5jM7FTOfvEiUvzimoQHNVCtgdNdiwnmjGmzIwt+gKtsuUuZQhCn5lq4OT
JG92qPNHzwh+OSqs3pGmGztdIPSbKk/sPa98qtta727bcZIX7+lU5it0X+KQsHCvhs62z40j3F3h
Ns3eVRPcQzMmckokz5Onf0WcrC6tO386teXt874FBsHqgZXUYFL+dRVZofNxu88GvK34POR54LBP
pPWIq4LLprs92Fhuv952kS44InucoIqY6Ts+pHqXL3VR2OK/hllpIuxwST/6updHJmMY6nzkrwP/
cNNM37MmEUwhxchvAJGJisR/rOLFQeQiU0IgCWB0oJ/gZpjf0hT4JKjqH6XM9JKY3iCgJbRhl4Yn
vVQBzRzOMPgH907VlTjL5aGp0Ubr2zqGxBhiuU1BsdwotwcCrxRGwWWVK+uh3JN7YHMN2DFq97Zd
B0tvsYj7aBeaw7uReJrUl674KPJkIjsepWAywLsE4cW8rI0pCBF0be10erSmhS9od9E3lyiRKJnz
XzkVYDN6+Dqy7vr1YCPC7stq08f9si4hKsYWHJ1tm+awidndFaX4I5TOuUvY1ObaBB7ZpKjXy61S
/RnLmXe8XcSakveh2xuyxKlJM/8aSVu9ppiR13SdViDFu73Zqu7SdqgrpPhtoqn9Udef7awIMrPU
sAm7n5n02u9ArUnzyZlQKl0XxEuPCMDxDMWIuIb2pxONyFtETIzK4plRJP4w6KJyCEsuf7SzdGcg
NNIlQKM2iROamensBZmPMaXlQsEVfB+4ef3N85tl9b999kD79jYyw3WTTxp9AvzqorQmEL/FG+bx
YSen6iUrnPGUK5d8d6ffl8i2/YrC3ocqtCpAHq2MPEbHTG8aNyzHWEYXr8nUfA55zHEY+w8d+ixB
56n79jGPunE3xoWE4AyixNDOlbJMrye04mhG/XIna7AzaZbW3+A8Ps2quPb5sItUOb0N0HMGGUOA
NvpfbGeLzi7FkumNP41haFalan82JqtMVXzXeWvvsQPhhI8wOxZSGvu86wAXIW/lAxCI0nk+VtNT
aTXDGvfQk+WJ6tvXLYYwaLrIpcopsuxHURO2kbRI6Nk75lYR39wK5ri3rWRcwJhg92mge9hWR7N/
vq2jeco5I1fE8I0Yom9LpTW8zaYmVwZVwlMbc24sx8g51z1XoE5b9zB2tgPfFbPfUkj2pgqJDrUj
0FUhXxLAJRMx+rdJRiejMszn2XfiXVKJl2QYrDUrmngLg4JKXW2Jk7XP47Jw9MMLNKcfJOqpT4Li
QHYBes8nfz62sFIQAMz6sXXq8Ypr5qJE6X/4ZSc3EYdCAhBd72MK7ZOL2KXJiaKpSi/eO7pWGxwu
9eNQOvwU7BoBYxRgBIo2kD8DhYfsS/krkhetzJl7ObMfakQQb4hDdsUQNdvZpeMfAl0IZ7f55vvl
yHxoAm8K4KkRqAxiwR1kL323vB6Q+czQCBDpXvlY+4fO/g2iK7xMwtkiZf2VdgSZGZ1w3suIjh46
nu4+qgx4fJijr18f56jSeNNpe7zmXfVoEeBE0fXcatJ4jbRFZA2W+aii2TgREENl1eVGvfVmitAy
d8p9hRV9nbMAeMEvLyMKJs1thws6I/PTiNfIlQU/+GB8N8sH1wvtJ2p2ii8YEG/BHBUXjAzyAEj7
xV+otp5wAXhNFaC0hoAMvKIttS7jVQ1g4+g3bv7mGOl67iWZpjM0QkQ4bnDMrfByO6o4Ib2usv+A
J1MS8dXi9MAiTE6IPbaPwoe8Eibd76ZR31sLBqank/gSztx3/3o2FtJd+676TemvifkLrU1jZcMx
iuI/xjoqXgyX2xN5PZLoxADU4/QnKzJY5ZeLxPa6GCzV4B5sK7Y+0lcVtvK5bNMLss0KVX4bHIos
pl0zMXZXQ1QjY+44+97aYEYCFdQyXGLMHFSp3oR4vjIkqgzWtwLQQP6LnR8kE0zh+9zkeFP0WM9v
NWT5z0LSypP6vo36aPO1G4ZvELCgy2Iq96L0/fYMaNhGN6XcoQKhdolnTFROGh5TyEXrrx1tWTTr
akrjp4oB0n6srZmrUiDsnBLMiDrzXGQZUfNKKtunLpGe31aKKlBPXZcAK24C8h+q0XCBHrZrw5fI
yCsMzW3dpqCUBnFGGQ1kIq/re7L7kB3Hb4QbdC9mOZfbqPN9uMCcEIF2/PaE0e06w3sQnjN9CNTH
snbfSxs9KSF9GXHp07GfpXHfx9YK0w95T0F/MMNuPneQKJ8hTzcGMXuVKR8yx0Jdi1HHOt4eSkD6
cpDwbiLrQarIWX+tdm2BmiuqfWxcakZWNlUonbW+YiDfuIo3kysDZQwq8zPtbfeQBwYRZ4NxAqqS
r+LK73+UIeHZXRpciSuFxlh7IL/s2HjzkgLOZjCIC0iedNukFHu5k6jzUKfjSuN+PIi6aa6WG1xA
CLUMR19LwMxnBGc7kYJc6yTZrgjt8pfO6MJdNeQ/A8QH9zA1I6IdavWR1vcM76yHCcUAsADRHF2m
j4x53eKtah9vp6HUgDFVu9BkSpk/zRlBIreicbCRjMQmTY5ODN88HManjmbeqs0UR7mMgwo7hdpV
EuFUkwvjkA7pY0tpear9We+HkXyNfpkVLg+YgJyhxsiEnhPRgsvNU8/3CAc2DR6q3a3GAzgGcV8Y
Rz7lnNWPfFpMufMd45hqj2kVDNXtfAY0f0mlmqZzIt2fjR75CR1vOpezn59nAGVbppHEEZTkEmQB
VKChH7wN89hf8yhowzagy0FSQre/VX25IvLEHWuQw8gaeCDZ7NbQqCvC/qzxRNH76oIheayZ4L7V
1evIZfzqoV+/9r7cE4m4aZo0PIdu2D4Fo7gTM8Bjg62mXrpJHLTDYz8YoINKQzwLO6pPX7d6laJ/
g9ZXvDSkwGIPfBGtsl7GuLqYnXHwysa4xGlVwq9v7aMwXOByYURt7BGEwMEsfigtKOVoMdVjbKJc
orLidJUBCmjriI4THFpSePxOnCbyM257nufK1y6dh+PtldA+jtwQdFNVMTcvvMncNouIPuFvP1Wu
9XFriIUVP7hc3hWA9kew1ED5RpBTX82n0kd5xlT48NWQ8mskNlnynLbLOB6NwLVdRH1dC3DVjYjN
ul1dUbvrvephstuAsNJofq5CSt5Cz+g2/W5+HruMsnhGOIIsasbgis2xn8mftegFFJsEk1xIWpT7
LaxaA3qJER3Ju0Gke3ua3Z5qFzPoGOVoZV29NwBuvZNuV+wjYKFa18T0Li0LQW219ZdpPGytpYMD
HKfKIsQJRl64WyanAMZkQs0/kbR351fqR6cUAdVRvh/LCRqfggm33AyUTU0vERomSXiw3VBScLac
BJau19CKN1d2Q3LvdPJ9ROh79Mds44/41+OuVPdmzQklLWf9YBkk1rcJzNVU8x1GSOK90stRNaTl
OcAJy6SPsRyUw+kazQwmZ67QnRikvppKh08kxd1pTi/5fVotplJsKTCr63PZJli4/KJ/7eDjQ+Bx
4s8+au6LdiRGMwIXWNciv9T18N3z0+yIspol0onkMwXSPQGF4errc0C5jdajs3CpUg65nObfSx28
mnB99tXoP5uGU6UEq4I/beUpY+HcAkolBiKzy3Mn099iSKbLVxHg1FDT09w/+a37o82G6btdlqwM
LV0KSyD5dKqeNF6zOsVjYX3rAqJY+9TWMPhcggLz3DlBb8juGskFW6Y156vI+Bn60WMbGtUL/e38
GIT6cYLD2azRPKu73nL5Mv2Y4x3t6GcKzWoV4z17QTBfHGpClWmYNeAWPGL46IQlV6AW/AteDSho
eVn7amW5cwMr0qQGkDE6VRy+i/aNloDSLI3N7BAFG9cFJLMgXYFnsdfS4frqKGkUEsc/Jka0/I0w
LhMHHXeUU1sFtGNCMaPvQcXrzcF4dmivoFjpsVqw2ywaZPI9x3Kd3w6htz+yvEwzYOt2EcM2WyYQ
rofy26FC3Ucopjr8yPtYBeFmbIzyB0KywevmH8aUvzBchGMM2RKG0TLW9u4o0os3lRbpPp94+7Nq
sXn20jnZOhGnvhmcU1woi4gs4pitUR5lIOXx9qyfUJ+FsFfuq3Fqnm4fcJcZ+LSHzltLyIP3QeGb
D7eHUnm7IIbb4NfkBo5ZBvJmhAUlxRZ4QEH/i1uz8SAkTdBpVrIwGRbaVvnngaIQwCQ6rIFNOp0c
z8UCYSnkWY4TrwfAD6/2xEV2n7WIq6zuYjKeuuig1fc2EaF7gUEXXlqvz348l1cQm69a1cm3W/FC
Po3+qNt4FUsnekvp8j7kLZC91jeND85gaxfMR2SrAGGi1+ywlVJWB0X8MNt1ftJGqTZe0UQn3A5/
PqSWPAZZGT4ShPXdSCCRs+XetW0wX74mA4EmRWYcx/U4hOYvnaG+VZ7TvDEYYnYql5vMnxD/hHN5
XPTqNLKXp/bYXfUucYAwOVGQ/FTgC9Hptczy9QCzEWzIbAbZUbdJvynmqdtVM5rFr45yGKKpDvVT
6U3YQXkCHorGns6ekrGMDqb0FzpvBLJX0cE7+svD9FUGgpW1FUkyxhxmF9tOsmMrm3HdJb13mPni
Fg5pcghaicRwWT5ks6Urna5Hzjkz5EhHncK34j2Ypb70wFgqr51PEYyQC0L4z68jSWg5b/7tavFy
KjK7H/C+0J/vJlpww8gJBUsJSVvWmyrGeXNbOZT9w4fi8uGmUNpvv5wGDXGjwTAGG2dRlTt0W2Od
9L8FdMTIUuO3bHTJU3dLvRcZ+vnaADLMTnd2BGzzduKk79GM3OchQvZ0jOtr1rD7SbMOPy3jGoMl
skji/EsDR0ceQsYaH0Q0KnWK556rpTWT1e2lNZUPCZCHOxiX1NykC8IoBtyMd5P7L86a4yi5sJah
Tlm5z19dRSABBtDAJNuVxCFEyzkGPT35jvSyCzvwQEV6zYbknuDUWHdqKVSZkSarNMcaGi/FKy58
CBMWSaQJxMFbg4aRT3ZK+u6Z6XN/b6moZKBD6/o2OMoH1ONfUzQHnhbC+NogfQIP6q3/0Hq0gxoO
u2P7FDYA1D0ZDl/PutQjsYHR3UOe7qj7xSupVc7Vi6OtrQv9RqyDee4C9xeUM3GmB2jtboPL2wOB
mgCTLZmvjNh3tsUC3Lu1B5y6GFCaWB++PRnXcJ2h1j8NNofLaYiq9yqvX3EE978Tvo94dLvdbc+t
OozQt11zqh+qjvxGd/C+UUFRouqmv0a1dR9WtvVSivJvz7T27lqzATXRmg7eioIwFRyj4RFD1ub2
a4Z/iPVyqCz68eJo7PY0OR+xv2aP9nA2gOw/9Y7R77/amFgljozsy3OM6rackrpYF0FBFOKE3mEm
CWinwpkAh+XwAfLEeigM85fyceTQYcxf6gJtN45R+xiZidoI1RtrIUS3b0JmWk0hmieSI8jh6Zcx
lkfsi5xyzDAUa/s6xEaF3sB4GkNI3iH22a0zj8ETg/Xk9NWdqez0IV4OfRal9aqtiTK7PZhqApMx
uVSuzdLb84vLTcMh8vHsRlbwmIOkeU1i+wlNufl46+0sr6aefNCvS9cjBdrtj2kS0WuIqt1Im3x9
W8xRNC3EpPjp9kvKsfyDTFPycpa+tp+JK8FRyEq7UwJuDn8qsgZWdiRYegriPYacoykdeMlRdLm1
WgkMnVchGGmIQ7589ieGE00XHWMRlFgXgv8zSbvVHlMTNfQTGuvBbiFVOn1nbkKHA2Xawntq3N8i
fdFtxErKN/HoZQ4Ok9mi27RMLlrbjTaJBvyGDfm3ZYTD2XVHY09wAEE+Q2h9K6vyW+UVzpGOywe8
dFI4/N6FzeA3PzqBfRCc9WsIpH2fMU7GL4xxx81xCjfVvoZL8k7Rt7LtNIdPl5gQIavM3AY+cZEY
J2+NWjONytMcAH3jPLnGJVfsPZeAlsBJWpTerbv5+vzjFuvK7NE7hmxAmOfXF/61Iha+MS0esfSh
QbP0EHYenK6adfr2FahIFFioMR7Ws+nBRDUevjarxBBcuBW/NDfeYw4H9NkDNgXzs8p3Q0BTgTTV
5D5JZfRQxiTABmqUb9J1cY70FhnEuZM+W7NHHyn2z9nS4fdig+AY3V3xdVBOdxoTvFPKltoIenq1
zNdcZKtxp72tXCYrtKmjRxo6dy6ALWciCiCk5zJIg+5rQhk+2UI/BqDLaE8zu2iJJkKIPD/PYL4P
X6fIr0/C9ibyzpY2HZU7Ot2xOxQC36BJmf2UTxmErCjUhGKbcMri6QP0Y7sjgwXrgWZnRXGForhv
4z29NxR14AIv+Ma6TVH22Ynznrk1Elc+zDlUb1lbd8mi1ADNOexVPM1wOVM4J0ZHiW1MemtXCXXM
1P02ZOF+gsRfZ0K/tBHdN5eZPozGhVKHojpfCPVpCo/yppKsR9K5w0rtm75xN3MT+fsRwc79QG/4
f+g6s+ZGmWjL/iIimIdXS0Lz4EGeXohylYuZZE7g1/cCf7frRkf0CwFIcpUtIDPP2XvtEyLuck1m
xOTzyPmgiwrS2m5JGp9lAotCIB9qvyhd75SU+q9A6jzDCi7JWqvkMSWJ9BFJnW9O+UkpzPB73hma
VnsLQxIjm0ycl41T9v/tDR9aRdBCEh9q0TSPo5s+RXjUUp/OLNeFCPS93UHUqm0LIm2/W66+vEq+
pVNP/nLkld5/5TDa/4OvK4bG5P6wXPpRIEBY4p3fU02zfKvpChxdNVbHvvyN7OndGkOEKi3huAg5
aF4Lun4k4yEJOP13+UeR/iOcCIyG9LUQ+giKHLBmyuD4eRXgJpy/p66PO59iRICgWgvOpiyS7b89
M2koUaaGxELxuqzel02cI1qi4X7NNRPQoxsBwmkS/A+GnT0bkjuzDfq7JSYS4avafEqm9m/BVPAF
nXfB5cpMGfLCzzPNa7eYv2DUdbFywBtVvmWyOlNM0q5YX89hG9krc8DtsDIV980qablAZQr3WOl4
dCwtB9XV73HexNvQ1sK1VauvAlwtJWSa19AVk6uMIRRShaWOiBHrp+o19TlPQE3F2amPnzzMnNqO
PkIdYAdgyL8J/h8GvZw+cu7Wz10SkruNoLan90yOlYWgVoBz1EV9SIy8IqR37Al2RC5CYXcQl3qC
PJcEZOCAQkCegs/5sYwQJ8RgY87O2DjMHBDCR6ZhH7s47NZ1p0M/ZXayXK9ROkIOqBCeQAaK1xpK
0HPpPdoCXVilYtgTjfNcuEq3c+eLUpmvUZew8S2ZHJo/gMk42GllbBoZhM9lX92t+Q6kvl1dxaAd
pOpt7GmU52AWBuRaU9z0gASoJNCD3WjVWPJ44D2YRT6cS0WDuuI2FsPupOFaTCkrVl7z7RXa3FT1
yKfJ++EJArnuB8hYjnESsh5cigVCtt8i1rNjOMQl5En2Jq2a99p4N0TGu5lHRH/2OPnhxaDzzxra
toG2D6Va4/LUoY7X8hTm6EJagfnF75CVITP7wOj1DQXSYqj6Y2MnzxTFPfS6wRC/1Lx+ymKNpOQT
5MNpqmqIMUllPGY6k1uvKq86iV4OPc0eI9gRCyWZkWro7FiAAkj0XIz0bpVsvcGj9Kwl9Tk36nYr
O+u7nNr63FSioXI8RSwU59ZRFkBkWhRYhVtWK0di61gauNSZACjMD3gZzbKkuRNpTqXiK3JUVmln
vS8lzw5L0sm0B4yMzBiWWrSa6uNZSVSarNK72BbZVD+yl6Wi0NrkeFQs+ldW0Ri+G9DT9hK32o/a
kF0gykuy21ISHIY57IYW2UPYuccaI9TFJL55efxrkRUcQpqowM0ZIIT8I90uf9H+O/D6OH/R5y4M
r5g053fksPMMmauAA48JX0xoQ7gEDoWkS7EMMpJI1eNySIIJZKl+IsJtXumm/Npqsg0Laf1x2+AE
ZlicLDeH/BECBJftdJ8m1NbxADciG43wA2YawiEMVQ8Mn4ZfA9A5Oo1S+PHEbLTNZmonAIuzSpTW
9ue2rvrGPZhqXAYrmvOwTsGFAD2mEkprpTn8iEKW+VFWT+9J8Lecqx2QKtKnejKHfVtEPea9koDC
uIXSEZTKuc0hPkVhDoHWS++W5JJyTNPZwAKEd9CH1g7wCl4jxzBuZpyYN7OWxTVsm/Ckl3rGKrnJ
zsueOh/+7Hm1uo6yqPfTJhxo5BC9aybqr64DPRU4g7PBKw5AJ637dUIxedVTGcodLTwE82IxJxWI
dI7q8LN+HCf15KBU4lscyg9pdyR/ByY+FzcJQZdQ1VqkN6Ivz7KCXJYo4d8oZZEuhse8Hgekd9Xw
oIA6fkbGMfjpgEqFJN2fawSxB3p5HGARTPPrUi3VLfJmxVx+q5wBSBXV0dA0xs+iGXaBHXVvmQ3H
s++JfYjT8aBV3rjyCDsK0wRqT2Toz6K7hqOVnJZLw1KLv//N03s3eqQY/sXCuWQZT3vwwVDrx9Ij
EZbPweSY8semmMxnlBlwoLhq+4R5gMhpKafG6wjD/70zVBJfMCrjl6ryUzmihhxNJXnC7pQSjks/
dTksXTt7wEJSn1mZd+uR5OO9aQ7DNtXKjv6Qg9GidhoqHpO7We7y2Q8/d0raiiklBrEn/KDEi0yF
fWAiMpwLhQVbl45UPBWbLGYwvpWVJMc4VdpbTG8V8WvR+HqC8/XnkKo14uLk3sH+05u2vmc6ntdi
nmYN8ahstfmKkvO1FcWjRlrhSM5wS7XJgXGxNizDQqE17Et9lAcoYec20xmOHIDAANsQQTq4Snsm
RHUxjLc47lDZj2m9tbOxuBVxE26Vkr/Of2VuvullhGOBAjWDtdZmpI/zkI4qmTdBPR0tzXE2IX+y
h1wB9+ZEUHK0jKyocZ5NwjiBhelWhG6qFWlgUV99hlICGRghnS57y7mfVyXzTFFC5IXoFzx2Le2D
MNW0vRvHkISsKni0XXc9JJtCf6gG0b1Jq6PPKxJxga9GqW+qtCtNutAvOk27os52gM1iQfzp4Opl
Cr+ZsTgvwYigORnWStgpj8MMfmvC/iWmHfaiTNmJwKKfp0em/+kIi1obywgik6QGxWrbF8tqnyN1
rF54eJPYhuKxhZIL9kTYprdLzfuifvup9tYlOKxWGFS/WiIJ7BpkNQjZv+kQ3+Kh866IE4pD07Mm
C3OPwGKbVNFzmD4v8wa70UmqANM6WPE2s2hHFyY6RSWzYZQTBuOh/tkIVDgvBJIa21BJvE2B0Oup
7NAMjErvoNumCFLJL4CWwzruyOlShbEv+UWBo/YtPFvvrZXEgTS2Pbu6+UJNVKUqFw4P6h4lSKDh
S9DQk+oD/RW0LSr+zgwoVUnraq0Q8bHF0jAmOQqUAOt8m4tncwJbl8ZFRU25evYm4HRoTcOVXYBB
NbRoXRCBBGdMmwD5xV9RClxNNiSeksvdIOk9W3SxKOkHGyVOdo0XzZBH0hUbTz/w+0RFBYa5ZinB
4A+koea71sJGodAcjRhAcqJq43ZvlVVBO7ikxDPYO9eo+hWk2bIBIZY2QnlAEP9bz3IQCJG1LluX
+LqSeANSNAgbsifK6yTxzML0MPQMX9RVz9//bCQkqKRN91fLSARi5Wu9usTjIb8Z/WgGJ2TzlTSM
FGJDVi5tH0oU9cAMbEfbBF18shSzOWqItEDjNhSBp/5qd/EHY+a6Lgt5NKKZqIx2ZiNj65c7lb/M
iEJU6CjbKM3+BP10gdWvbgDIUfRVjtjdHlI1CbemxV+kVp39SATNJrHb7qyG340l/Airpj9i71qF
xRtr3Nx3ciEBoaCBwyw5C7Gpg8Ro5lGY40HRMaF65eDnJmpD01C/jal+7QOkaqNrHwZL/6bLlN+o
/lvrZaPALaNPrGQ7ffL204D9elBTEpvVaROE0xf9wvjijta1Hv2mZ+E25T0gSJ1UgKLrTxSl5aEz
wYXVoWx8YILlQ1z/0trhAqmP1Mix+e4Daj9Yhv6CczeYA/QEHJhU8lTNGzZ9Kp+GCcPn6LFiloD/
24SZ2mTxPIh763PAne6kqb1RE9pJkNeGEO44gppfRs2gEqreDlEjuReNqNaN8taBPumLJt5EZslS
UFNvUauOO5WYBR7gzctoI7skFJRoEde32kE7DikOahHnlApkfymjD1kgThsCLXsSQ7bGFeHQkeuZ
zKjua12RyFO1HfjpfCJ4R3H/hPnkXAZtg56k2comNI9+SixvBF8DC7y31tT+tyf9YMyRnzvF1nOo
lgWZpm1Gmb54KBq2YBqk3Ndt84yAwXlMWIlJqAdloYNEQKPJ8woOY0nnr0tiayXallytVPUplLUb
HZBOVae3tp1euULGXYy4aaUbiLiL0A2unafwzg4sM869aZv2WrsPBHnejGjdBl84gBXk3WEYkw4z
kLtFHZUHdTKQ6DE16zqH4IUIwnioWxc0hBOhiUgA9oHlEJAFeO5I3MRgwLkWHbktDJv1ru6DJAAg
mTpi05PZOubqLwqBv6UpttQYM+qG9Uuo0sQdKhxgWvooh5ZU0CCSK72CaC2mCm5lET2NhaquRQrF
sVS8VWxVDaCp4VN3Stev6uwvkcTQBUmI73OgGzKXgrHGwSWup3+1OJxD3joI13r04Lb8TlrJfING
BEFZgGe5Pg117VB95paP/7gd10JmOdqaUEM/Cd18RSiTs9b7PqFxwdRNGfRNE1aYBlUTnF61MSDo
kr8bESQdZunBixzCSxnppElX0eLuWdcq33ecG+XZ6X9jZ9SPtMb5VS2NjIGKEoNeEDpsHqh+BBfd
gU7r1uklrIItGQhb4I/uociLg1KjNE4y1mpGTWaxDR1dRPQyOq/rVhDfAEUijN1Esjw3JglOkUfz
o7YDA8AHlDZkg7tGqBf0gdoqAoKPmg3EmWELXD4J/2EFYhPtyqNiGPYNWmY22yL1F8YCSOHkaG20
IIV1SFjlRK+K0XOn9Q7CoSD41NpO2zFV1f1eR3Yhze57VCAXOeAT167OYyAZ37KkS4g9A/JRdwle
s8J3FfqQGqk6gfwQNNcpvQzAiLXqMjqnOP9SA3Itja7JSc9sUp/oK3VVTSFh0IGJx78HDiV08hiy
jn9E/E6FdnMbBBhthXvJ7bx4V8LXYoZTDX4XDCVpHrsuCZ46vXfXeI1xmEfvoquHS0PuyUQC0i0r
izeFyBEwH9G9TYxvUQV/QpYz68F1L27leQfupLUoa5KnI9V5qEav3bnK8KFaGTGHzAfg4B48ERUb
BGrtPpepn5l4VptyhEPVwHbTp26rw3vDIEheRtmMeysJ47Mzb8y4uU9q/EkSUv+RUQrt1HBbE7r1
lKrZCZ1YTnpe5h1FTQ/XahKxclEiE91h2E+zngZiQnbG/s/CP9bfI0gYbgRAi8HJWqVF+5alnnuO
mUivLZiaQbm3SwSYYFDlY3Uv20lurMr7GEXzu6iDRz1mMY0Vi9BChneZoykIJ9faDFR9EgkepWxq
DTilI4m98UDqdvVRaIA6hyYv1loS3ULk+jtt0rmPWJT0kRvcGr0V28ml35zWhXKrKTmR9hCPMNPC
vUuG0S51iMxpscqFTTtenJa/EoXCchumOEFNwmRFF1ogHj25hSk2nSYFVGKLkvEAE+vHiwoE0Fo7
tg3R1PBobdGFxyQE0WLICGI3t6SfwZ0iOnTTZIQ8tmP6VdjYtJ3COU/tDb+QsQXBgVaTJ+q6rau7
sFL0rhGTWSjK57gB9KI6kYusPxBndZ91WXWoW1wrvar4XtBRCpPZyTbcatc7PcaljpUIMzzA4DGX
jenwKKL1M48IF0UWB+bOWBFixJwEeu+NsUNvBnnsQaPu4NelzmBlICOAgVPfejM1YUgTSWDZwrq4
CTN1TYN02Dsa2LQxideK2jhXe+RJPikxpuoWKRWIK9bU+g0nPZMheCjbdhOstSIzN1o1inXO4IWa
U0K9c9JxR6f8XmckTjoJpNBC9u9dl9UnOyYSrDMCQMthfkiVbR+rBJRJ1GehNYzbQhpnY4BlFw2O
vZaO52vGXK9OsEi1E0Eb/PdQdKok2U8kEQSKa63TsMP1Yzw5sq18QZ3/oTOY1Fp6+tszyYRQxtR8
oLXgrbHbA+0Jqy8WHPtQ76x7JIhXGZBmbWX+JGqBiFqiI5lw76Art9wt+pmDCw6XVX9K40ZXL72l
umTlanDQZZ8dixBCOW2dfpPbrXtk2rJKjcI8FPi2Vt3Myugo3qwSl+AsjRkmqrY3gx7LOgNnicGs
/uuw1Asa8gaTTSY16zXH3lEgfOrNHFtYjro2UQ/lHFXAYokKbuNuPTXPVn3S+EMHFTDHnLZ3dLqi
hiGOUfmssJo9EPm6L0dk4+64I78SjqmVHim666dMp0OS2hGxe4BkWDv1L/RD/kho7UirAu3JndXZ
aJLWk06+pjZC+mRJ8svpvWwXUzSLpK3uZP/mVk15UtMCTrtTxKuadcK6pKSwydLeXFvxlQE83YVV
+03+5hXtEbGyBhNWQjM3gQW+VLfjgxcgmaG3DZ2q1ettQ8ELeloVHhUTvp+edwSY1KyUS3toN52i
waLUyeiFFXCoE4XZkpbtKrUAfTPOBNTMPdDP2tlNlp69gSdPX7FkGhpzGxSpy3cZXad2BEptgRQh
VbfyCvtYRjoAAVUxHvBP5D6t7c9oaL+6eXwrnFLdjsq3TG5NXDlnA9jsQyzT9hQGJGy6iBuwrsti
fC0zQp7RMxZbZDDc4VPHxK0sKC4ix1rVjQ2zUJ2DIjDfbOo62jtcnhCH9WwX8pVvytS117S4x7WT
4cnT9Ja1XYtF1LNOeZcS55OAIkKHpKNYEMnZtKx7S7r6lWp+J8hgrRx130TDsGoY+JCA1OVh2YAC
8qepJPgoIz0LSyAd346lmkM28MZUDG+GAQs/77tnKw25q/P+jWZPBveU8dO13PJABA731LJrZGp5
IO2ZG2N+ZTlc9nIUdqAF55P/61gsZ1l5lxs3kN8/h5Q30kMbu+oLRXZwNwg/q5RBI5qP8qp4515M
LstrScbyRlGFeXCrMrynHcUCuwm97fJqyaVGG5i5S2aM/RPQIeRUeufboMKMsmoeuGoCbkGXANBQ
+F3bww10o4uG1OXcatVWGOm0d0XaEvqGXdZyL4XxgkFAfYMKC2xCCPO1s5lXhs2LjR/yIjSEyz0s
5BVgmEcTE++5TxyU3zgciD/PrkZOwwRQFXFGrrAOec7iuATn59bx3qXCDvcashxaGLxRFFffa/uI
Wj33jWKQW8ttIeWNUA7VTly9sdduSaaGOy2KPsuuJc2mOVsEtJ6LuOxmkcZrxXThVLlq96SwmrNQ
TjRVV50Mt7hMShA9LpsOnOI1C76R6IwbGpVU7qycdG4V6s8YaPzmhjbEB8oQl6rr+4ssk4A2hYUF
wYwJcG095U1X7C8vuIVmqN/pm2kvlFUUW7x24ciKM1H752IqWezPTEQgj1uWwOpjEI0pbB+EkQV5
CA8jhVOoYiXCX0nbyBzyZFfolK8nFMrclvnlrS11eShz5RJRY9nKMjTPWpd5fgMIaDUo+exYKnRk
r+N5pAqx14zJGh8cYqjOywtN0KlHQ84MCd72b+PEg35e3qYM9LtQX5LIM5/795ZlbzkX9HitsrHT
SOH8n5+yvKCOigmOAdEHgezD4f/5AcuhBn78UJoamG0+uvyL/+ujbW7CGc5Qlf/77L///HKuUGbu
uTbV/vITmDoNO32sHrtQLQF4uaF9iMqY3dAs7cNyDBsArNyyGxicNEG6sR4aEWLPb1/euLwwqDFh
WsRlrehdi8ikfEtXgFqOEyB5VzFt0Jxw/2qpzAmDRWqJByKi1DYdiwGfouflzy1xJPz/7DWPG/ek
6nMNtrT66vyzm5umjlQzdTa21xIkkCjjprfkZ8C0jhbq/2z6UhbnXHrBzjKbs9tNpBR7TrHSonJE
FFCRnTe0Fsx0pNEBJU7LJVwSe0HdaRe9PZQFwnoUZNXXSJZI2yNhYPgAOWJ136WrZReR1L8zI7bW
QSySx3r0dGQfTXWVum346tBr5zQq3G1NHufJIl94Xwni4qRrI6XXu3KftrF3hKsV7UxsrOdEM1y/
k4kJahUEVDtXJsuWRyAU6TPpVcqjDXEN9xxZAlQUDmOt/G1zt7/W82bqe1xdgmX5cs6m83+NuZSv
NLhh6KbijSd7vY6QBHBLsQlYbV6Ww2hQnmx30NYJJfgHHYXDZTCL5mL+3z0Z/ZatLPYmhd8+q6JL
nDUZ1ZxGjS523b1nGTOAyMCmjjZuJnWKLX7v4GUugSU69ZwBE7VSho4fSaQV4BCcG7ftBcoZwp5S
w9o1YENq3OA5TsWBNcEc08DG8lh0j7om/X/nmsb8K6NePyR666GQST6hfxfHyrsqVuo9pZb0npSo
3MMCCjYxNjt8F/GI5JzNpJCxQAdW29qiZuaXQ/nIB01clw0koPJqdSbl3faZeMbmw9SRPloh+i6l
rfIX5r+H5Tza5smn9jduczdrP8wp29ikdtyzuLePmA2J7xyxyY7C+6044CIIDpV9At83af1ujPM7
d/A2dOZgYZAj2xxnSuSi2Is9UiXc0QvuqZ5RtaN6RjhjhSUucHJfIW73HJQvpSPCk3RAPVrU8DTD
S55ddPRTpJY7I2GymMne20SBUz4U5pgUxNvpRCagmQdxpsQfGaYVfwyU9rhslIIGLivju1dm2Qre
nHjMI6Pd2bKDrOi19o0QFzJRZlt7xfJ/LMLfYOF3CiJx+KJkCipIdw5dkLmPcU1kiBz08LeDEnmg
qfuK5ifcDrYS7SOQGc+I66Kfn+Hm011N4uw+UO2nFyLTXdU7+kvrlO/LP2J47h/VrNxjEqlIXKQz
HcuZdYcwjd3U0CM/9/J9Vg7dqnGICNHiWCPGqC8eG5ICH+MGnrBbi6tpZpMPZaZ5qqKuedIC1Vfx
Ql6XU5QKy6PayT/LkdI1E32TnsB6kG4U9GRwsKkpEhSSjhstcTIMxVPP+J1BEbWycMVoJlj8ONZn
qX+AU4hRLhXW1RXqUxCF2nNQD79ArFPtSkPrZnuGcupDwdItJlYg77pLCLD4XqudvaZCguJUL1Sq
g1r6y5OAdKss/yhx9M9d/4nQP897j7XhYWqSDzp5PeQAsm0g5sZPemNXu5RF8i6GxL+rNYe5IiyL
hyCw4t+iUY/x6PzpxlQ50RiFN6Go0Gc1axdb5ANYTvfMsh4zPUs+v+rdJ0oy1XOsiu4g3KF7WA7L
Sq+eAzvzwRUx38+MS55mwbMZBISNG4h8qN17z0GgshIemKrZmvZlTla1gt1Z7BJ3/EXr1LgolvGn
xXeyVkoVBAx/2ktdTrTXWgwehufd52/Z6Eyogk71DhD5DxmXVCXD/o4lhjZybsk9YL/NKGrcBYgY
bzBBVhlF9TXfzjMhquJWzeuTIdEABs+HyzlHCHGLbHGvuAMPqEXEbTllQzbc8bUzzM/v+PeBAYiO
PeTBcfn4ch4tPhc0kZ2rrqU7RhghPz0sI9+pabEsn6dJCiNd9MTutFI9LBs1t9TDOG/+HS57JaJI
5vL/v5e9MsBcqA/+8uZ6efPyY5ZPLCeXjZk7v6a+LY45ClM1i6MTgSKE4NKjSNY9eTMbhVyu27Lx
xgwkPLP0B9tOlWZjVxulb0m81GjbUp8yD6E6jAfTYeAtkKk9OtxiUh+MK1gzOjVpAPy7tp2VpSo6
t2dYrMw0cf3RmGGXit3dDa9ikja0RKJYlcMiN0djFupqeqDBPzecs/OyGULtv73lUGuG/gg3h2J4
Ex/Rzf+3qXu+lofleCCs8+iUWrUHj/DZCtKo1CEXL7mBTZyG8XLgBCNnTNwYXWx1J/leDdOwmxoB
ZrocjWvg1IgVXP1p2bhdzR+A2fFmsj08t445+kbCsxe4KGppt6lvjjFmZzCskJRF2f6aygxjWtjd
yUStAIg72APn8xpEqab4lU5Ao2qk2vtUdubdEeCg5eS9JmaxswkCXNl1ql6DUAToMsGQstjX38Jm
PFEIsX97Kf+0mxsKWB3D2aqgtXYYNbwnz0Swvrxl/kFdLL33emam1jykaX5SCR7Tvj4rQHhm30Tz
PmbFhdlI+O2E41UhKeU9dBALRQScnWMbnJKjEiXcGwC+atd4W95a86Nb6YWfM5kUYHgwXDqH4Zbh
Y/QrlWGpS1qX9SnzgILUkSjkZt0QIhutkthJcXc71c1GXnUbIBAeBXWT0aNsh62XF3KdckSLBGJ5
x/Je8tl34Kcc5pCfVRoZJ9z39hlBbo1jbd4Fb1NuxoEWELUDKC0euIvCUFdxiDQbGDCQ8OVkRI4K
gWTz6/z921O/XfYtvFLrwk2VFYXQtc36aJ2MfX1pPJjWLDK/IlopLOb1P1Ze7l1oKHh4cOgDswVc
nxSbtFKprxfyF2EtU/TQEwYNiCB77dv8SK1ROQlilX8203y4nGPZtpUaJR1gpB5Yz8753+/7+Zhu
3UOcWDs5gvkkJp0yXEpSCvNMRLnLJrTj8MTjOzwRSWHthGHRXaDVJ9LpPZziZDu0RnxSVCqXj8sL
Urra2swBuS6HhVXeC570W/w6FLNq2K1oFJ3xUuC6H0NX8PAPQM2WG6H3Bql4d7Jjg1vaaMqtjCvl
llfDNrGU4fzvfC5mBgZ/JHWc2m09JgfcGM2jrkb5o/uMRmXyTUulZabXxnmq0D8ajtC+0NWwIKnb
T6Ji6K+70jogvKoeXQncb3mHk5XcZ7F7z0dpbpNouBWjaa0lztp7b2uIpJv2K+kVVBZSyFsYCeNI
0dGZK4PtF6Q3hZ6znglEpgL7eU/UjGp03qqo4nqnuWjuJFLNV0YoOka5Npuhqm7t4Sp/NGtss5Vi
+14Zay+4JXI/qCJ1I2Yv4WCW6YGQXNLu51eNGNeo3nyytn8u2lK8F/1obWWG4BC9TvGOew23Fymr
l9au9atWAmAW1RA/RqxjfEp6dA9KVcLG4HJj+c2cuiFfraU1uGVpMiekkfBCHI333KHxWUXJUL/m
NuIiDIgWi852POWjdTH0Qvnrthbd7aT6E0Z5+aBWbXNKaxcRvYhTohUTeXOYpPiscVAIK/mcR5u3
53gwGe4UGlZ0qA3mMYydXHmH1MWm0fC9XaZYpJQ33PZFGcgnJzAj/RVN4zmODC8knctH7hOHkDzr
F1nGE7q0Jsd5OYN91brBogG6JynzFyUW2TEIYFMjXVQ/9VQ7N02vvWgytvmb0jZbzpMFe8T4SO51
oEpwQdmWPAzjBhGjfUEeSHRYlRUH1ZbtizO1pY+3o92YrBwoEvbDmoHK2yhMlLddb05vLhW7BwCk
/czxy4CurRQvU9/0prTOIuwbFAzBtMVU0m0Lz9oGeuh8YjWeqKaqzc3T6TRmFRABzUiVc5NTT0HR
syrURHypSnnMZTC9pn1rbqe2ZeZq5t0r84fT8oYhQWHTIWy+WlkTn2lsRfz31OIrpbGFRi4/UeiU
DJxO7WvkQ++zOBE7dAfMfvSOxCKK1VqYiiNZhLERTo9tro2PaeLYl0r11v9O4f7hOrDFdXnDcj4J
LXlARMO6kM8sG1KRCXRDMbNqB/o1EV8rMislTU9I+q5yzKLHbt7A3rCuhfb570wi7PCxUANSFd3q
spy3nTg6NjpxPllswKaeyv5NQ9H6MDp2f0KA3r/VzVwdas0XGtHOjWTi52I+3eLC3htuXa6XDyVe
LpEFlMV++RBN09e8m5qbrO3ybjTmQ2wLd40GZ8R5ILBYDvNqBVAMvlAjILo5KbFCzKsa5IrflsNk
tMbI6jOsDp9jd6sG2/qF7J5LOKVci3FmfMqt8O9yXkZWjYZfjR7jNI9PFTKndTN/oKqVOUnMeMf6
FW+DRKt34K+rVy6ig+XW1i/FsfHVNYZxSCMmNSwFrTuIpBwnVhye28gz770H8UjvRXW24P/eqSz8
1epc+3mx7Ge8pNjUI8Y4pzN1n6Z7vG3nQ3RcL7YWN2emdbEPSwRAmhcNG69pd6GAfmKrHf7xcaco
hLCylv+UDrSvUoOHrQhiKxDj/s5gfMz+cychghTKTpQnX7kkA150tLhaSsY6FtL5sbtutfHLDFrC
O4xJhcWWbBJLnSM8mvOUR8WRim/I4uzYhSz8sZNQ06sRa6WRs+rM9jw2rb7T6YfBAzanNWHju4Br
dDc5Vr/ve6r7ZuVholKOA9lHh+WoN6pwrRqJXJO4l1xCjY3KQEDYDHnvM0Ht0E+F+zRjeHRSV4lt
64gB15RVX2rgZfLig5GW9TSa8kvgvZRF5HFrJuLk5sN7TnRPV6LQJ06ajlI6PMNj3Tjd+MVU2NJH
Okx6cMH2WT5UQaKvCSTZeJYBGUfJfUtUn66dTD5hFEAyFOdU84h809LwMYxI0olGquQz2+LTsnvM
I5jGNDcoDkUKZdwO7bWjJ8odcsUxlpn+S++wxNrSNPZWEJ6tLsxoBuVPTowusTGjrZHFxZawhBen
GJ4gNq7MNrrbyXA2lfyI7OAUj8DkI2WVZcHXZKt/cXXi41enYzCpXxgzzoR0QfFH/pXBUd+5Wtrs
5m62hZDnWOsqbJZY7BXCulZjYO5kVyLN6xFo5CpfeSuQa7kJ+dudpDLBrwt+I99VgjanTGgtqfBR
HxoXCj46zPWI+BQ7aZCthIKCUigXICLeZsTdQeOvgNyQh+uWFULdpchCGmzfujdCzcBGu8qT6Oha
xM6qCqUY0JMuEWdetDKGlNo3M0HYQ8ZWrfGaIAmZGKzD9mFEKnUQtrXGEmjTfiWQrcvJ2NZEvGq6
Nlm5YAbW6Si/a0+OZxbLv/MAzlBr9VsJR4ck25h0RFPdxJZ8SaAN3lMip4qngD7AIVAYMhwV+MLQ
igI9ikvOaBO+0cXTz6FD0SDhl4FFmG3RPEzbWqfama3HEOONkxgg0VLjRaB5JCjl/zB2Zj2xM2uW
/iutuvfpsB2eSlXnIueJhIRk2jcWsMHzPIZ/fT/OXX2mLpVan5QCNvBBkg5HvGutZ5EE8+cGXcMV
yHzmFO8rEByL8KMrbP+gKzY9hvDpIq++hrzTFoEZDctC5bhbsufWd+nVtLkqQDuva1mclZ2XeCgp
HjP74cShiQayIlR855ECdWAUzE+BMjyGuYmJKqDUkqA6rJBhKg7GED+aHskD4av9mActpavoSGC5
Vtxruj5ETxCCDvKhP+F4hZGB+Q83zGH02qtrpPTwhca0ZQD+lADr2gZmxx1rBio7nv3DZitf5Hb/
nc2/Mk71lRnSU8rOIRyRCu3Qe2uq+Eda2k6E8QupU3pBapS2MtI2qJ02trvKXafpk6P7yGgiv7qi
CndhRezMoD+5dObOExpT3Cp+Navkk7kOVuM+Zjy2TqLgjP7HafUL1vOxwQaW64mxloIuzHQaTj2d
vwrYqAnulnQM5ZMpyAJK11+417WLxrFzCsmGvSj9PTThRRhq27aNvsU04Bjph2cxTNqCKaNag2YV
G88x6kPvj8eM0/9yShy6N1W0ccvGX+aUXaPcrEYtfPL0gPBpZd55WoDK3Ip3buysYMaDUoML5Qs7
RmnjFKQLZmnEHf0Jk3+WjM0lPY2FccC/QM7BFyT7xKqN5GfLUWWZZu0zHWPLYJxrt92UngmGbCz0
x6kry4VBJ8DSUMGXlpSX+ZdUafRh+3fALk8h9aH6NNRsto18V3Tql25Iuvyq+lRSKsSiHScEB6la
nuayBGlFBgywU9xkuN3m9iWKResI51+TU2bWpe3S12xe4LFPZWjHanUQ7vBaD9Nvv5vY05bAponk
2YP34+oC2JoONQOcdrdoJBepw6s7mfQPFlacgIYM91ow5tu+0o9GmtartIU5QKVqdefI82DR47gz
C34OFXrXthhONoFwvIf5U3tOJSDBApXdoPJhnlx8VSbDoMSGCtezBnPom7cLe0BQOxO3LQGpdQpz
K2iyD9fBTDy2Et5UnhIbCbOPEgPVNTLbs+Uar36hLo1T3k0pHRljRY3cmDs8xXhLcfRzUUla1vQC
+b8PX+TAysJsP15okfNoi+r3qHmnIRQYoNJX2zN2fduIRV6R6MBLHfpkE2hGBfii+YSBqbA1302g
ggAHgYdlqsEGITG6mDaFlJX9rU0V9XkR8hFJ4WUy+MeqTccVgbN3DZOE0Sb7MFEgt7qTTQx67PlW
5UD1WJXtGRqe0im7n5CLW/Rd2XYPiqkgHST1kunKKrLpzCoDjRAbTNCQ4HYanEanuAuT8WLLtn/k
mqNl1qOxKcx+Q7qMt7yAAtwlyyxSTzFGDcy1IuJwbvOhMA9W0jYPzkQ/IFAoMuv+uJlyOG9llG6a
CgirDpSg8Xwii43AwVb/xoXBPNTDd6machsN3XnIrBeHBqgFjmAuUgoCzNn20PofbLePrr3FDMkf
5hGCFsV66kATNtX0mJansYeyjN+zo5CNkRx9rXl87TqJ3ajgrCK16nMwGnKndngNaxpSY+gvHrVv
guMWsJ0geahmWagcvp1Mu6u16kOfHoNK3lsEIaxomNvat5oVPNT1Bx05dyDHvq0yuxd9+JHi4k17
L9w0CdDj4BsTvEdao+L6lv6LxogMM/OeH23A2ltD1i2Otc7aCxwi2GLNj4qVUAB0NGpvmkZx1ubv
gEekJ+iitNABeoeTwwswOps+7a+TiX89HepoM2U+Tx9lEox/sCBZY05QnElHJMaJtEy3nuqE+00n
DFrILGQ6YltClAsy/d9gK0Cz2NSopV4sQRUA1NXq935u6qTo8aeU6crpJ7qcXEFBpNgWVYXxgrnS
usyYgDBT24NnXZXsyXaNg5qUsspLV/tsph43m5efEnpmAcnRUxfTMMYs+AjxjY18n6mlhLR0b4u8
Xnl55736MnsJm7r5SYZqYXVF9+tPsLRz1ANSTUimOF3Sz+ov+RPueC60DT9btp9czDZaBtXMnBNk
MqPCySbiS+KVY2YPzShwXfSjOa2SDxzKI4kjTZOu8xzMb+WGJg63LEummb8i3djatjR/przdGRig
PthjLcKmQGwUPv5apR21eLTfBwO/EBNYxV8z/Tbm3JJZEeXMM1572uB+5pFZw/NjZO4iR1jacKdK
Q+ybBm6FkeQPt4eB8llDf/wvhERpdfdUdilq4SZtRVVTs9NxrLwELsAm+MkfRd9DpHz2miBdhcpy
PsefOIizLwp6kJHB8v0qpf+mdNdcxaZNlGymafVB9vgHkGRENCRkCVzpJKPoi7sXU9w5LPYnPgy7
IT95Wv4ST4P6FVvW3R+Ab92r+mTpeb+VI8NiaU/jHXjJYtPUhcvLhl4iDVTwXTazPjNB9Y7Q1JvL
Gr1ISSSAIR1iqlNB/G3tmvrgsWF6rOud/buUHPK8/sWtHDYzIKH+/lD3l8kEHWOnTnHMbbhxvXoP
UZtmbZ8gXTkK/pQqGdC1FBEJFyunpuXHTjPQDm80iLIF66MYWVP0tIm6Rr3nbD7dVJ8+ghZ4a48y
uSq7Kbi0yNiEaDrtDtDbhzcfZse4NF+JPXHzAFBGLDS6z8o6OXGQoruu9L5uwVpJSTrZRa3hvAd4
VJ2QhO3r2E02SzhE/mJorCuGpGbj5D3NojrG+tiJJD+uU18sA+eVNVc7u3kEFYlt7oNpgaQBLt5s
2NfB1WkK565uxyutJdlzbU1vQ5Crh7GaSIk03T4yVfNCEgJKpstgdoimg/Dr8mhaA61LZFbawAZq
OUMQUuHdWTmzgdYFv0oj5SHHlbbv4vwx4Zc53T6J2i5zQS5qVczMGZm5xqEU/UY45bmeaUJsJ+gY
lHazVSrGgsrrtLIc56EJY3HpJJDqZW9iO7x1hYwVPqJeeqgRgAYmnDGbEfrDTtSJIi1CZtAs6OtM
BIY9QPa/mpxg75/YHOihhduHpHnmn6OPRmvL2AGq3lBTlVm3L40oxCG3GvpNXILXN86sPxi/iNh2
D7pX1tBhwU7Yd6A4xQn8JupTTHdrZHHKjJR8hNNsEWCo6Vzy2/BzavStg7Bp+Y83rlgTRuYTwT42
81z4DJZQApjHmUazCuI+IvHLT8hhJmdRCeeX3k8xMd+p+ZFloU2/A/GoYvlCfdbwiZz/ovXyjWxe
TSVzZC+hFqTIrRI+aJ6UI6QjV+zaqhwuBuOruOm7dVJkWK1ur4EkkNgrNSw3eTq29z7i/y2M5vnf
uVmm1z95yv6b+QU+AM7u1QxK6ypWtyAP92lra3eBPbsTs86F3EptjHDjx9sDMnC473TnO4UJLwZt
eFKNbQBWpkw+hzl0LuYC7ky1h1455fsUejZey7QiiKoBXb0Fb7PE0+5kYH1glvMXQEP0ld3+GIVy
sVBYJSYKkay7QTs5lWOdOsfPSUdR8o77cKAm4PrniQiGTJJ0yq0n2nFBPlcptZHZtFQtudEbHx0n
/ruTtuODpIBj/QeeVWOvhleYIY4oB+AiLbYAAUcVHEp4Rggb6mnSEUdNTsfH2IXv4fTmK70F2a6d
vLUYRgVQB/KFXyF9GPZHVkp0uLnxp6onxm3FBEGUGr/cj8uLaqn80mT3ltv2+IgdgnbVplQvJgUs
TTnDOe1cbQgUZFcgQeaB6N4Z+pR7HctogMDrJnsbF9TajwKPwaqAdzRTMW7k274gEtN1sFwpqx52
nd1ru1AV+unP3UERSPSLXC6ahMa9qh3hbTdMNxeOkcuTuL052s7AFL2iEmW+WH3M91b9S6eecWt4
NIIHY7DL6ao8anR7j7H3UFKDsSRrk23y9GtKKpdDZmyP26DjNTAByYQTbX+UTecvPas2zo2LX2eA
uLmuhsF+0TrrsS9gtYa8wjr6yh9dlk3Ssmev9+ZwHT6A21MJOa8je88tWOhRikhc1E/DbG1z8Zlr
oXQPXdHoO8WudNkRMj9XFf0/csY2B1mWPJKxjXGkwrBUaSJX/OIUO8+1Su0U2TtDzyFtDVMJRHWA
lCSKdpOZO0ESqVj2rkrWBUzdP7E7Fx6YOVbhRWuUDSbCZeTeOQRMM8gRAqIj4zC0NLhmhpDO26Tj
3GvCz4F55NJ1eyJWKb3S+OBfetr8pjpdlpOvvYJck6RRCVkzVYIaC4XlWupsBsOsx2EdJtz0ub0E
DF5gAUvm67eL30b72s75/TPuCiz+byQpnmNX37rwMQ/WaI+bEl1jB8gQBV913RXuIsXHcVxuApTP
hNw/eOkgwoBU6wWvizRq6FAxi3UXjOS73YaKKc23XnqDmwn0B+IAt5ssBeFXc+/yOtrdiN5/fwBn
Y21FbH+EMc723DTDJceWaAM+AFonRULZn8a5r/Hfg+/ivynkMvR/bbzRHSRhxzClO/+n/2s/jMcr
L1GGo1Gx6ZUHpTFyUWQtbvF1epKbI4L3b24RePJHpZHJqCaiCDqDupDiYWhQ9Y7GR2eReRTHYGDR
ocbjr4G1A1eAcu0PN6m3Ql67udvs9mBazKdqw9b2cR1HTwou76lR6v3vnyEKf1z0eh0cBmo6uP32
p6T3jJPjcJE0vix/jb4IFrZRPir8BWdP+uspS8RZy+n9aNMJ2r71feM7+Ykhd7VfUg8Zq+pdd7KX
WlfEUE0zvzcaWoXG+eOu7+SrCVzxodKagxnPFuTHLEpThh6iOrNcbNxe7ze2GA1kHKJbjs/0qTTg
r88PiaS+0aQQOUraftbEVoEVHcuiB8HPpb3BkVMehmS2jqJ+LasmCz48rV8XeAV+u+P0G8Jv/Wx5
JXQX+g+Pdizys07QZyUgpbwnRrAHuef/zobulXL24SWIoD4kkzMQyUo3Pm2XDyXSV0cc4UB4JzoH
IiDiM1bnzo3Avqt1JoPim/D6rw4oYSttbwecFq/zzDALKWvpAjZifUPFo1J29k3+w5JWQSRFTDvH
wYNuzviYnsq5Zr6tF9IZjmJ8xW/Vij778Fmo124AbNyzoQDAsuKX8LOPzvUjqB9PNN+mQKdEcpQk
j/483D5meyFBe0KZZzTlxz9WdbOOcSHp/J+p1zDsNHrJBsy2gbSju97zs6PDEJ5Lj/aLPkzZOXRB
+3s0r63FhBOP7O9h5PTgWe5LNwp7VTZGyry6CTlMxvqWQoLuMsH0WHL6Z25P3fG6Azzd94rzdD+C
QfEm63V0MlzWvvpMvJgKgrTLLpoMYOZMrr3z9Igq4GI8Jp2moRak1m6Uor9OhvMSJ3b3OTqcnist
sy8qqsRh7DR8edT/zRvYekWwn5dzYgHJ8pkhT2F7TibIR2Nh6jtr7CMiTtyrIEZYj2Zhtkt7KiQc
Z2qDkdupcugc5mdN2gFhZRIFsmLF8by/Jzdk7Mrme4CbeySKGx7L+UGDnMEzM78ppMmbt3+HJR8e
TW/4ubVz/O9/WlSav/4H738VeN3BeLX/8u5ft9/F+SP7bv5j/qq/fdZf//ldvui/vunqo/34p3fW
OXcsdem+a/X43TDjuv3vWNPmz/z//cf/9X37LldVfv/nv33R6tDO3y0AS0515O2f9r//898M+T+W
Tz4n9UeUf/8/X/Gne1KKv3Avsg3BmNakXsugIW34blq+rfEX3XR023VdSbbalPJv3ZOW8RfcaKZD
aMCyTenMLYlN0bXhf/6blH+BwG4YDt/RtD2dn+3//ub/tZr/eab/+9X9X9d2i+8ihYcljUUFYi7F
mP/YRVX1sMIAPiJk+QWlvcZXVdQPsanWtWl8/c+VLJgaTZ63f+xk4bjkYhS0yCV61MYJwW/8j/87
qetVmlpRv7IBDlwYSKxpTHQvTnhzk3Ll5F48D4fn3XyTTs6Ws+KLN1M+OewB8Hbn4ooZAVebvy3K
1NDVvXznhk2IWZWHFA7oyqafYCgZYN/oLGaq3RvRIO6BPrGRKnuDCm49exFsRfo2prvFqxfkr9mw
/e3Bcwlhs1vbsaobL7iMlwFZJ9wAzkSTrO4eYMQA7E44OEOD/2hj7b2Gfvag1+2PAzxkyWw3YVKh
BzvYhTqIQPHMdqnYDQgRS70D8NolBJkHKwkJUcRYDuz0aFWI7mENBoj7LJwRNUy7ypnGVa/p7W5U
FC0jWuqPxPLFI8pIz7BnUcu+2d/oHEmaoowUhNn6QizqJB52lSySi5DyQU8imif586yagLqxfBqM
Bw4SGftGEJNG4o2HyU3VAcskBdDz+tauklQrLybxyblMVNLnsjcG22MOPAcU6rI7JIsbT82ZhLF1
DO2JWJtk5N9Ri2DlzyNAqT1NocBzZQH/SqVbfTCuOVnpp6zGM6IxmDe056ao9adureOHPOrZMxQv
9kXjwNjURyOJLfhIivH1QCdAr2Mfy7kF04mErUUT4qrXFO6JddV5wUkfHXFieGkuLZNBqEMkbG1k
0a4vwumhNJhN0YFHpGrUmyuCZFvSf6z5/rHsEJvjoa4WdiW6l6bJ32PP5I7dud1Rx02wqDwbE8Mw
AHdOysch7u2dJkkY5eWhq3yGZY6w9sIRbwXF4KcmEvlW4dY8VyW7BTGVOzXasBBnU2pZMUbQZbI1
8iNtZBnkXs+5b2Pl3JczEdAGAAO6NhXHwDbBJhc+Vd+13DepHB5uD11THbooV6e/fwgAhL6yeo4f
Q5IynjVy9czonP42p4xg8nmM+M1i56fJ11hEJ5OZ+dkN6p3bEi+1Eh1SpuUt9NB9aqLiCyYQ40zM
JusbNc1q9XjHDJVLL4nbFdsi59xZVseAz/1lOfAaylK9+ZX2HVcUCMZoPPgRUpSQKitm+h/2ILYb
y7qQ1qknkIW64u1cjsPHtrsGUxKdhtkhJWG1YNiOnzFKPWlpMLxEDBx8WbUrqURLOyHlkFAPlLnh
+iAtVlj6foCSy+nRU5eIDSKm6Ak/EHiZamyNu5qioZsXk2M+44jZ66kFUPNCtyfr3fsPKJTjAfFi
wk9Yb1wGlgtlxntrTJ/ycMBHkNrvanaY+YEklEOxmj6hDYZg90dsfDshk5+67XYyxcGadUn7EHgU
ooaZALNbIdkDrh4ZCzfA6+GNL9gRtMsGlWaVdcaxDptPbv9QPJLhiSZctfCMgDCkO22KRD0XdjS+
49rmqieYhzRnTQ9m1VzpEqk2hmFay4ks+dNUaTtOcvFb4q6k6WmrCXX2EEGb/4eH28fi2qpW3KmD
baJJsc9Fq9ZCZMUjXPSLZjJuTqKOWL3jx6eii775fS9pz3YMrwDlatWwsasEoEiCc6v3CHTeyMdl
GnAAMKP9mOhPsRaG1zbMtqw8zdZMmn51gyHVbAcNO982JVpgyOKIrla0bG/05jQYPrirqXCOROwA
bzvHPNPsPw9mPBHZohRw8vP4Tw1bxqI3dvK178N4N3rWW1C48THhS9aid50PsO4jBy2/JtfMdEgD
wQWnu3p05RifsYoBTGuhQ9+A4hbSP4DYHiN+T87DGaonXcb3HKgjYlMO6NUaYypNU8u4GT8kluZt
3hsJVjFPrB1IpYw7ZX1CCXzpXJgajHtx1MIaOeI6tlYVIYUlVPB8EcakUoq+3Zth470nQcmNb5Ib
hvXFrmjyV9fSux1ehOxABLA++WW/xLY0nIjjT3eaSC6+bod7r82nuyCyrirshoOGp+bBc6xwyTiv
2Rbzmh5SXvoAzQ0DiWlt0ESW/WR9pcKa22EZDvQkf5a6Mw0vVGgU5IlAEKRpWKxBoOv7UGgfKajh
axTU+Oe4aLZmILpnwyquTCyiL+IAJN4HIgKFBTdgyj0iBf54qoh5rH0ZZ9daucgqkZRfY0u83B/H
n2isthVzyzgR41c9YP4hYHKlem3a4vnXd5meR08AHWnB6anfI6JAW4QMlgXksyelpmTt9J5GdQZ+
OAU591A2jX7MCbYsZYad34mS176YmTFcc+d+1ONXGEGw+2CWy9zqjr4b5nutTeNNm9KAA2oi6TL9
V9/CtdL96hQa/FNhFd1zNuYayYWoWt/eFYXtbocY4nWsXFKnaXK5PQyIF2vO6vbScZHVE6McF0nX
VXcYOKu7SSZURw16PRvB9C1z7osy7gwLHHdJxd4o62JFsqW8s1neMr1LEH9n7S0OUGh19eVYsYMn
bYcfRt4RtbLubm9F/QgxLNoLFhj6VvyjMQe8K7OEoFwYJRgNAnRp1uiHrOK1N3l2t6r0RnvwLH1F
XsB6MjNOK6Nurm88xGno9Ls4zh+YYZ/HinCCnYpkb3n1qwOJ73fpTwdfT+yXDONS0mhvw6gx45rx
gsz3WozEidjB8kP479ylwnK1HyW1VX7SU/M15hZgcLs/lE5jYCqn5HHM+kNRzPMl3Uy3Dt7hVTo2
5T1FHCg8JsHsBvlT8Wwb47gJi3YVaeSvFlmzR/+mpgG/+d6ukJfkGE5bvtPsPW70J9GrZlM2ujia
ddXS8QeRbe4+2SLKG1TNoaOoJrG+i72JZVjUQXbfhfAHbg/04L30OBKWka6HSzEF3l3fGe5dO9bN
XTIeidPrDG/K+mDbffU6M4dhpprvaTb8wun0FuVmwuvQSja8IAtaaqP4gfLu+CHqYE1JOUB3V4m9
6eKOUKpTpRezJa4R2vbX7b1MJpcpHqnCnkiUMhF1fhnRyMSeBgaQCy80S9JopbLqHHsJ1OBKL1Z9
Ux/IUXCy60YKOPrc+EwFTQxZqf90cjj5VFJsw7az0ASh3GdMc6+angfrwgvz+9BNvG3lOgRPXS1f
dK0doScE6aUyDBJ9ZDw+m3I4x3Hssm2jNGjSpH2eghxcDvEW0QPfIU4hifHBi3YgjKxJvp8xZ8wF
1lDkWy9SB9uS+bJGAXrUb2NVgXvacsx7aeYaO7eMpG1ii5NJp89GY0gLYzl76xp7Lu/oH/OMLyTb
RjXPqLWgkQgO8Rq92o3pHKaSeozYDounpv6M8iC9TysDXEXKq4zxano/P7H3tKeV1MSWCZvDbjwx
xgT9SOcdV3EJqcMt9nJyMETCp4nI3K4HxzSpoxV4HJSLNycc6ULhQZkjHlpYAjTjJLsMZq4WesO9
rtnTpQ7of1XwzUBzJS9S8SLts+EQFHq38SZb4/IOWNKUVd+V3K/WVBj3d8ILw6NHO8Rad4JfuuVC
2gnr+B7exNn1MrUikoauDYXZzTuII9KBAN1tC33e0Lu1vVaBWe+l3n72rqnuxwC1crK8J6N9zHO2
5XUjCXPUCXmhUv3wKRsvrKNPvZ9x2b3hPKbMWKBCUSAUWj2OZT2jvdvOQZyXTX/wIh3lHnoVQAqP
mVBA2qKxrGAZplX2WsIJgXPj13MpSXRnhu2P7PX8ngPRwte5PblJkN+XdpXf5/NDZo33xugimv7t
QyGKG2vuyPyrhpDgR/Iw1XW2zwHVmUZtsz3lATU2IO/ha6uolsMRL1JLVXIaMNuHu5HGmKm7jNCN
/pBQu/VmzvuhNuSv08GxCw3zro6DkSMa8Jy2gLaVG9QCQ5nnJjPHH+vQesyyYKPQh1e5lPpTWalu
Uapq+H5jlI1U1KYXVNHwkJlxRV9wVL+VRVGiA1INk6Vas7VLdPJGCj4mmoSSH265aLh4jfx0QpPE
MVtT99QVZgqjFPjlaGLIzFEV5pyj25vjPfcawkmZF++GAmMdwgie5/kCCEdqsuvyyobWBUgODTts
HHFOurLA51IO264pCfEbVzvq4FPAgb0rB1AdvqixfiRVFa/tvqM9IGcrIMbkqkBQLxoFPzIySspM
JDJVr3zvWCbdZ++oK1lne+WzkC305kClqvjO0nBLSdzwSU5CLKyeCWnCq4NRVgiTx281VGGGueTN
psuQWiW8NgnLMfGl2HWuiDa9bxDgMwp6uFQ/YXHOpx341O4cKyoBNbYha+JOIf3e45pt24VrSt5n
BVnYuHROph9POzOSb+WARS1SXMlWr0dHKp7ISngYVkntHjtDPxKWeEqbgSzJRDrWHkqcLsCarFjI
BzE0xSNjAbnVEpOqH1cujSkAbk7qATVTralwy89R1yWXora4RTio0FFmOQ+kkg5d67pHSikZkgn/
nUKo7GOiQoHF7Tc3K76n2x2mgKiM0eUbA8oP+6o8XSZFVG5Dusfg4jCEFUG01yPGdlkZERIc6/Rc
B15/cAK7opHH3nG6jS9DNwOqylStu1CRY2hD9VzhlFzqaU7A3cnStZwLVWxZDbsCAJw9fQx2jR1T
WC+NI5/yGswfZ3QN2mt3jCd9drnU7tIvCn3hgyhYdvRF9BZ+9hSLj6Ncg4MfAkKrYegpfkDEA/Ow
fQyFnCTpN1vGsIM4ZwW/ta67cISRSYBBySLxD4uimfmqd22CFzNqwmJJcBukehZBbxoYQmKk25CZ
AhUkcSWMpb4uDfmqSwtWRGqB/+BgU9tGt3JYqXeMUp5Lf3ToKr03bKoCye4Yrc3+HZ1mWfmTuZj9
dHbrPNsRwfi8JJMrWv3iuwNOSQqGswR0IenbbUEMxWetQs+/TrrNsjHgj/CQ5mLQSkmIjHA2/eFa
VCl9lhaxKO+eONf33CizITNDABesC1qQu1c4q1d1FWDMlR+RVLSNCRku8ajZDFnFAfWFEhojOY92
iX0YxBiNqMsKGv+izES9aFKyin1PexHBj4w/VTyMARluhA+zjbnR0/gTadNO1Z+NhdTtTeg/4DhW
jNdp40nFWzmlTxEQlmUThMvKnDUjpzRWTXNuZ4iT0Rn39liMCBPdyQwUeeSwhMNpmApkM86qdPBz
nAZehM2NP2DJzAPrFn8LL1mUDXi7NjFi0Dq4cQ+3B+lF5aFAft9b9dqZLLyxlHLxCbghMN8BQ/ee
KWdjCe6dj6G0H13PeNdwTy9LmPCZ9E7JFIxL4p6HrAzUGnkY2KXxYvTeXqd9bU+ZzzrxRXfwOd+C
sqL/vNSqTZRTJEQ5i7ZEHJPt77qNPgS1Ngv0YVoXhnt3dK4wL58GmqAX0queRo1Srn7FsefDthQT
RTiL7O9Z8CdrP44amgK0vmVWmfs4EPHObHUIVONOcT7ClQaAzElcLP5NtQjSn7Zyc/bWFhOIJ4Jx
NMgM+3IcHmFU0UDu3udxfAlVCRWX1u2aOuUhiFke6G9rCUy47QlrQ7Isfe3J6vrt2DgfVjn8Nibj
Zc6q9XX4DYYGQwBrEImfs6ErTFtGuOtghA4cUKCqZMkiNrF5+VSJOTpAQ9TzKyELSfDcSpaGL+Kj
KJpxI0rzOezt6eABkV/rdKVwubhAY2UzTzjwzacdQaMxPgYmwI8SWpTLqiAU5XVahr8MvkGP8aZ4
StSnk+s1lMGOTHjErb5XYbVFp0gXmTk9DdawtmMQyvXo5/CJQBelOc5dWX3GrvCXTe38FFp451W0
V7jelRmFwKbWxQvKO/D2lLVacC+SqynnDGV+eHqarfQ0/JpU1x/w1/0MI17WnD7YJVv9KR7mSg6a
SjA6Hvo6fU+BUyy5sb26Ir04ca+DM8Mq4Y+tTvbi0ofeR+J73aZpnHppguVSKvkRU4IPfqLpJ47c
NzS7pynq7kKyKivSar+Gjux0OCcRwB4msf5R5jgphlxeMeMbJ2N0jGUa4J2sHICi4GchT0GMUk5D
/bFdcf+tHxJG97w0I3MNSOsJ7BJcpmhKFkaEgXpWQ5YEPqO1kcr3Xhpv5KMQD8lqLMjnbOIcc0Zl
0xZRl80OdbC7Y0Wg0S/dgJWgI74H79VFuzQvMQeLZunUJhN6Slx8HftIDjmx14ASWfazNUz1Ahf+
d2KW37X5AJ3tlIyjt6O/xVLG79JBomrpkVw4wOM6lZ1MQFEL4m/dRTQKXoayxVqCoV9Qf7tIRodV
H1D3MsHUQla/W2ro3YJp4CJPtXabmc2woThgn2eiYkHI1M7Ogks6kopPQ8oJ4hRsm5sW95Xrr9To
+3tDVMYx66tmbQC/WwYKCy6DUMzuBgVKgrko8eVtEm/Z6XICIsXq9XdA7aenKCeWh1i/GLWq/OWR
YcGeYSHfdSG3dJ4oR+jNogC1wWR3cPf2wIYUPKamEU8qW/ig0mbjWoz1r868YyLFIc4yeaYrYS99
2W7drDJWXm9RAT/04Wpg0LYi/cAsD/EYl2bKsamle6IPp8UI/5iSoRfIYd7Gr92LFlpAnTol4VTC
LYXWI3aalVEO2H+JdDJOrqqshzp6pafL3nMR7SIPS21jUrnrRaC/msJfjZZvo3fU/qGQw7tvCo7o
/NZYi7CbEOJ0ly3HApNOsiUkIkAiom+p/kj1dcrEbKt5MC4CWvhSJ8/WbZCchXI3pQtDn5bO+77e
ZHF6iBq6Q2S/6fohXehm/dMawBJa7Rw43FnY5X+H6fDtJm275OZiL9EsnrowO5Q11mq88nDeG4YA
bIY3EJ6znW4NoBq4qusxS7a4jBQ+9Y/aB+VeDSSJxTctjD+2Ky/lqH7wNeLKsR1rUZntqSYWfsIA
yLxoAvESA9Reu2MNmkAZR7vOaKtsOtgQ0b6yICyTUPPPGYOvpSsApMKC+YC/l28cNquDkcHSmvIJ
+ylHsJyBMgwLfYPaA4ibrhSybOX2/5B0XktyIlsU/SIi8AmvVUB5017dL4SknsaTeBK+/q7SfVHM
aIykKszJffZeu3dzL7BwWmz0eja3cVHtRqM5o7MTumPxsTWSBJA1eBlqx8DqZ/7OXot+MxUWLHqz
fsRayK9LE1MHbK/Qzu3f2JPhtMj0d8w8vMHUgQVk9I+DX3WbBnE4zemwG1rE3OHR25JM89MksKjM
HYtY1K+9OyBljxz3GqpjKHBLFcn8GugBhyjxyqXoGnz1MqlEoK8aj5zCMTd1hysqHqEhpsOtjgsS
3mKU+d2aG44gkCai//9kUiXmlaQJT/V1s4JbSM26jOYac1y/Vop4gtXvTFypt9aGL1EXdB70vJAL
QpZhIvrzgHkh9rrqaOT4kuKZFJZrzh/AjI17a02fYCJ3euvYH02Fy3AxkS0TY+w+NA4yt3UF9e72
MNTVjNEAzNrFX/SDehSjMsMmJypBJS3a3a30zGZbmf0fNjXAfuoh0h23gA+W/sHA/uRiu6CaM3sH
NHJakhnKjt59zpX1V5aVOPiPLx35C+ei6Ud18ZL6S3pYemyFVd+kT5SYhpluvDt5K842U1HozD+G
/oEHPOwQZgM34YQ9QcuaFL6yYiEpiio+DHEZwuWkhkPbDGNrXjO0JIzr03PmNH6wGj10WJD87FtQ
OFGh9J3++LV6yksCLT0XVjwcZTcMRwIznpOBDBH4u5PSJFlTPMzd1GkmTC2nqqOWDYIus3ksQmrj
2b/D0uHcam5G04Qyk5k3q0ouqWlm/7UA0BioFioGyoLsBMtPQuf6qRQTLxsLX/28zv1rPxvWdq7v
ohrmS5b71cmpFQXu9rzTar0kyGjE0LnEHDISX4aYrCBw+/q85ogqmg3TybbVe55yaCvjRp7sf+Ab
3ZsixkvncTLiwFoQqyObtnl4vFajVazZ/DYc5eOdSO2GKyiWcfyRXvhJ3HpU7ptdcbgsILjT0RQf
lPFGKfaEBj7zHI3x2k+pxVrHEC/9w0ktDGTqfMGih9PovSP3FMWV/9vElbWbSVJv0qHFpGGJb7tf
h2jC3UhcxtFvhikAo1b9i/CX/sWC1MxArozDv7+VhkW0J58/BVMT/kNMWQAGi0F5T5zhIrFovzOW
mU+9bv8qEINUjGQr6vIC179oXPPquayGYmNnTRYVK6N7BHqqb5GRuoDjnwPo85hoPOe8vrSCHrfb
VjP18uBUxLykQdOUWb9Ic1kvs2A9hnTMgqK7VlRmDrKdD24HUrdN4fL10jLPf9dUjNcW18ngobxS
AEacGj/oez3ZO3PytHOZVRfc59XR5Xv8P/zMQailipx4UAGgcLCa+smq4f26LGhkR6piclIK5/Jh
xca87Aq/FS8prM3AtIz86Nk6Dz/4JPM6sj/lEFHVRAqzjKIQe+J8PbU2D0As/Wiu3klv6TPB7IZK
x3J95/jzr9Fxx+e1o3RBn1kYJkRnsUJhtjKz9Qaou7l6TOEs9Z7qpi5P+Qg/J/MzbefpksbqWhFV
xOa64XVO5kyp9G4k/S9/kiI0GxKdrMNCw1LTp0iXe8bBmMdwJ46GZm41bgSs0Pe0nukRmN+HsfHI
k5k3bEVfk+ChA65LYDwuNHzwOuhsXh/5cB00FtI694H7N5eJixW2W14fWYfNSP5hqxE5vdEZz/Zb
f++la3GYTJPt0Ez9fkiRNRVOQIqVwBVv6Cr0+e4vYoWjhvlXe3Qrn9aZiAX2dQ57KS+rpnFe/CRV
OHzgG68y3utFyaLG+zJZivvCOOLj5BlGZ4OOtWpLDqh4WN3WKFPxa2svzWk0zPnAncxTlZx6a2fm
cZLxrctgLHf0rm1UUhwGZ+gDioGaKJZvhdWxhszY1Sj2vc/AJA91S8uOW8lLpj/M+oqaLzVMt8Qf
zZC4JH51t8ivfWyVkV1TItyO9cFf5XX1l6gwxJ8p0Sx2bBjiMf2plbW1N48/SVuDmEjp+5B0QG0G
5VdX+qr5bi2bHgMmtmDp2BCX6AwzLZ0nrtZg0TuWi5zgt0qmyLTC5xzc919y4c2G8ia25PrpvF46
rHsENdEtN5re2HQKsILL8uKp1brkOuUDetBKqY+3x+vMoXL6s8Ti6C7TlwaBsyLJfLWFL28j4TDL
XTDd0ngxAMeH9gklftjEfu3dwKx6O2FxXK4gPDVcopi1jXDszWuNBgSLgcNQ9/iOaVQrAuAhp6oe
440Rk8/rRT2E6WZm3XlNOumHa2lzbbmTRY6wpJlBeH1UZO4Hbz7KaXteSsA+dzHYfGYO7dvJaSnG
y+gEMD5PYnHfBLVrlpjMW81D3PX8ZJcu9rBtIRK3Mz4FLNPqNhFEvw1I3Wyi4IAlUzTA5o57G/CK
LD7W8iYRvoPZZbFQ5Nqx12s9qOhOm3jd/CS+GVUzu8WJenpDX6LJJPijbGps8iV6UOdX/p8QHSus
JLgldKrfX0C5MIdpVP21jFidY9A2HAOrpoVYbJgjG5jryX2uuHZAZ5evS2n0T9bKXkfEaCeskjZr
hgvddWJ9mzddFaQ6MjI1CuW3RGhaSx5VC4u7M6YGCYF08ejwtMpzM8dVONW5QfEO6/y1MXcVcuSB
h+LfuEl+pabOmSHVvaCAKhk0xgJovWNJ57bOb8Mb6H0x7W1WKMZY2gVCmdVpUBmCYWyqwXG2fOmc
D4mMfHuzjXMnTg+YI95QldZDwcp4UQ7dPsJl7jPpEptT14j+/SArE/JJ3U0ninC0zVJSOJCOkxmx
4bsABKbvr03/c7l1EH5Selv9IVQ67AyvUJ/luJxMr1m2MBVwEfvGcs/lHDkcB+JZjZd5rEOT1oVN
PnLpebgumVbXNnLi8Y+YiiHSXAXXou9cxk7MRsBXJnykaQUvLN9ljT88OXM5b9h5xPuBL9Hnwbtx
sVfdoY58tYk1HK0G+4Nbq2P/l44lcUoY7sK0wr1ixZm3l6TG6oVu6bh/VHnDbzn++6FO4joi6/jV
CqyL8J40/IPdeMwfsgNaxgHA7nm14bE5nDno5R7EnVfIv3G3OGR+Sey6jSczsEd2Pp2ClZSWGnBu
aWiAoDhme6NwtuxFsaxgtxkd3sSNfSfw/DOJ5pVcmfOL1MEyO92TC9NlI2WsowkaLVUZ5RhSkWFs
kKuKMwcrZjB3JcvCZ2DJeWKXoj6boQmtHiQURaZ3UqcaPiHQ364eOOuKNjL3Ixilojo7+L6jv8TS
kx9QSqe2txdqoS0CdUP66g/kTpbabk8dV+WL8ZU5GuBlqb8t8UgQoTZ2vJXmZ3MdvvROlGdKh2nh
EG5UyNSHi2Y6UWol9LOszVc+p9vVBbFiPH5gadNtHWMqgC3mhNgYucJuIQNR9GhhVSl32ji5YbWS
6WwrBGn9q0NACoi85VCiSx6wj+NAXUjsExO1iCWrXfvxLVI/cExlpT+VujUE8EzeQHtSGl+7xhkG
oxYWwq4pbPGTbd5qBvVUuneW7BK20tAFg85EG1hsvDgTa9SJOz2YFc5fFqPq9O+vRvanYAC1P7Zo
3OM47jO59lg6yGV6Ew/WuMTw3NM2tY5MyuAaCfVqfxyri5Z0SB8qG8RMqH6cfbJ3bwGeOwGyo4wh
sRhQHOfZHyrCjF161Lz1P0u4ZjSLmBidmZz1lq0xSZ43+GEAwHIA9L0Xei4qaWw61l/b9bYjcRKL
TxojISE37qldPnz4ilh4li8cURLOk/jZx/OId4CjG2XDgJijVp/zG1zxIKsW7UpFyLSZTtMsrV+L
kx1KqOjbhcDFjsWy+1rTOYKRxz+5HDmiOsG9kAvSxwBV7cjuauwWXb4VmOpZE7G8E8XZkFRKlHSP
jQ52iNkg4gloetOWit6LWOkw8/y9LrhKdNKXAXasszBHdbJ1yfiQ67y2PIoT2IGztRyjciQlr/ea
jLxRkirON04l4aeNNZGJKQXZ71b7rmj0C/FNEglOFTUifyGR72yoAeCaxCkF6qAqrrb5URmm+UL7
dVEBW26y9DcIZf6irfq9mskrVY3F2EbomwxHAdBsX8v5fXGH8jhl/NJzJdtDV5XWdhD9Ib+VpBqf
nImsGbwX1MOsJiIOX6fnPWYDuoibuIK3xOjWcddtZlf+dfH4cE0zi/FhOoGjD8RJlKUfyKhd6Evh
YM0y6ohlqSbMgzAzePxxx4V6Lx8hDItYzd6GylRaeP1mhw+XB0DeHF12fk4zbCZ5rL2k2K9uHDSm
X3FkcLFwwX8fFWCQTTG09RVhFnRyd8uzESxjs+R7E5RfttRP9TjHW0IqMvTylLxKSk4Ry6xE/gXW
RA5+vGZtcU8W0E+CfAkmQ746syl3TgOsQiQxEKCuidhN/+Z1daxqluCpT7TYBbq4LkAXVJX+AFk+
GA4Df9rrHUXe4j8xr8VNf3N5zG+Wlpcs5cdAm9ivbxwDOyQoo4XyvSmDgOqhFim3n8801IZrpoa9
ASQmy7yz3bUUHukbMSdHz+JG7pttUnTdqYe8TS+ffvrHUeMJzWkE2sLnYhv6Kx/Rjn5NReFXQiuy
qs42pQg716h+ywcYH/l7Dln0nkydZ3SnzwlLtflH9fF0GLK1u+aahCfRqYtOqhfhzUYUoMYK7wAT
fslePawTu0CBtLR9OYNGgEQZDfTYTWUZjnimt7SxY9J1CDSP1I0bSfrcrNKJ2tW914Odn1v2fqbk
gdMZNsi6eeJbob/cNyg/aMH98aCLSXGwty+nyTqP6RtRvZCiY22XK/YzbqrKoCnFsxdLzn3e/F72
6EwsZ/pn0hxu6Fgsojzfu3hD+ZmtUNZMzwubpS4+CGF5554SE1kmd938gKTnHTKtY+LHPFf58zO0
FXh2UiTBo1WG8484KFAmtGyReCbTiQ499DfPkF1YTjD9cCBOH8pQvzPgi0hqcxd6fEEUkKzglvgF
8c51ZMfZLald1dKTmDu8yJT09kmu32OhK7IsRMrtyeq2w9y/jHn+7uoVdxvdZ7vGTmhvT2SQx+xg
Jn96T+Lpl8MgG3D4JczkFhidC8B9pMSjabkauFCZComiA+u6sbdDohM/wN8oKzZgTdSu0rdx61ZX
b3LfZV58aPMsnh5LtIbXA612fuiQkMKV22+qbPVOmLk+custaRN/nxfQLgeFcSt34eXZybWoxEOT
I5GYtOHc2OzEHGgGld3hcPRJp5YajZglXWlza3eHZWC4TkiGMGNR2qEly4Y1fo6Qis/q3w/cqOT7
pfefpYYqKp35UaJwAK7RU6kz9MZGity5MhIZ+Hzsd9GT66pL52qORbKLk/aGYcw64iYZDoXJso31
/xGm8Fvs5vm1GbojgA8qory9p09m6NbppcyxxXAmpCSAh1r/6ddu2PRtulvhm5T+MoRu0Qw7P/fl
lhmWJwcvIYggsyYh8js/WVt5h95S/tWU/ffodXenNScENba4SV7wuMuxhvWmnuHqBTJl14rT+ZOz
0KewUAG4ETYjQtkWN9XnkRs/AJaGXDd+AtNkNtGSU6hLJl0dl7yaPqaYNZLKUsS0NDvhL/S2GWNH
L59cXzsUout5MJlfq29PoaBYtqVJEwBry7PEy6aLYLmVjcZmWkFLUIRchxpPhmhKkhcnGdsHupfa
sWredUoViGyAvTIP2Gj9yyhN+wbw6PnR+xezOU7y8VtZxpZYB5Zz+NVLJxlsdHhMj7QdrtSvhZcs
tOb4P6fv9hJg543TRmT7RRXmfls/Thw7WivuutWTNy5r9s/gp3mOg2XAYBKmS09Su6u3HPH7vejB
aA2av4fpwoqk5loVvNNpiCELb6TzxqhMetBftF59KHqKYkogg0MZV+meuyELM8XYkVfecu8XcRx7
+hBTATqHjRI0nCXTOOe2/bYYJKqzGMjh06ennMRkcGHN3uhP6MLZrh/cBprKwy+zwpGH0FNDVyDf
loHtSvuc0iJztzScx9jEgRfStBy6TpkGEzQbpHqSt8JJjpNlleE0IBckPFc6t8wfXc4xmEHa8LhZ
SeMuLhombmo/IVIR6yze7FYe2cA9r57+ZI7wrZMVLDnlzDzOMRSEI9GhDJ3yDc/Kzcnx+dcjIcfM
qj5NBsrtZNjwzJyIZBHkLCdkjGgCnY4jyEYuqQttqVAJ+lOhT3rIC+REWZt/MHOdoSDWnm2c4keO
5304O7AvRiu7pTaLGU+ByO3SuNyZDTYY/bFeTGT+YRj0UNqCZcDw+N0N1cHz+UclgC8PZDBQJ2vl
SUXUbh0JUxg6O9h4gpg6ym8AfQCyIEychDcHOulozoyPmhbYk2cPP9d2NR7dAClp4bnlHNiRJ6Ot
fGHN3/Pc9vJDJVGQamXcepM1lu+27F71h17rU/1eSgIbj3J1oX0B96bG0Bt4jqbpLxEXd8AULxOF
y4EZf+mAdFBHJyOA6GoBVaNMvZ/maH2c8asMrgcWob8gRo3dMLP/NSEum9aZj6650yxC8bGdg7rP
OD/jNtF91R2TUlovYq31PS0hyE1g3NYSHpUSPQL6sv5yrZlpCYUq73kM1sxPPbrLFktrwIgrAt7S
O+GtH3VnA8Aq12W7NndTnSYM8+iUgwpz0/x027LZ2FpXhRop/8BxJFrvXP4e3GHiU6j/akzJepyO
dAAZAI1MWjV6xmLB3RQQYblnKd43v+h/qYUhJxmS7s31+eiHjo5FAnB48EUepoqWVt2o5Uvus3/p
loHygMIPhlUkd0EucKXpYtf3tO9wa0PegECikBkVyFH6TfKnLK5jTjz1V8EyD2Smh9RNjn2fmPVb
J2aAez6LAsIER0zzGCLpr9Aaeh91KoO9P6QHIboSAw3Lr25ZMFa7kNJZTPC2QDjg1M5rZxDqkM/i
nUsCVqZM413b4j0YsVPtNX/BJyj7jAer+UPwkPbVGFHFZL6NZOsagIqwIRpJE+mYwKNFeb9qAEtm
Vu7chVQ/efEwLwE/iBk4mSqunKPvxlY67guZAyvqxzSLqhbjlubU1P3Yv1ZX8RVhMN8o+1URat+6
i3M2eZIQ0GDDv9YHs80xeCughi3JDlqB4frwdsj2brLec9HjFdQZfDrc6j3cGzAm+m6cqncjEW+M
o8nex+WzLRb7J6nRyEtzeqRhgtVakh0Ie27T3PwNTAn4mL+y1WmKHVnNy2LWzsVaqbsn/lZT3dC9
oVBrm3ECE6G8wtoLL39RfkHjEJTCiNEo3UjIk9c07U6Wbj05Tl/fRm2+r6v8kk2Bxlwix1TqOA9J
iiIn6b2KBd5HBNTdcDJ65yUluXQk7GPuYklIATdmEpA7ddD3WeFJByKXMTBRL3lyTusmmlzCO+hE
8oj+90ST8NHwe+zGdDFhE7A73tF4Odcc9zCz17FHnDxjVjqM1ujtzXTWTsQCaS5wrD7AwOTQjkAH
UWnOv2xbcwLfKcJ8XZ2jI50/60BFk6g9arGX+bXxeDkla8JMPp5cX+jkueyPWAEdWm3nuoqVGdPw
b/STU9mBKOKEmZOgUYplkygQwsTxdfcFErSNrtfNu7YzXg1k1GgCVDnXrDy9znpSmqdoH07k1qel
Yjtbdf+4xZ7sQRnAnY2tM1Fl0XfAMkc3k3cnjWpdIOynVmDjb9k2OYEOQx4Z+xhwQBFV5MyjbARL
FVelee3gNQoTraktHevc/nLo1DllpRAn4ld/Kac0I7pR+w1O6jSyNe0PuJo16CQaAdD0NRxcmFqk
zrWaJaxmNrCTnBm71/JueDSydUgkW88AEIrh+qkhPsRxKI2cJEaWjnl5aJPD+9uNJZ8QdPfOc889
J/mtng7E3Ors1ZpSyFF28rZ0kIBaL/muhkOf/zUfDWI0Hv6uR6LQI9F2c2HqsWPvV5E6n1TLEpXy
QBOn47vSCtS9hSNKYZdb30/pAaqkv23gl9LLzCpi6HdDyu1XYfs4D10S5h48trTlcTm2VBXLmc2I
m8K8RfNIjfyPafMvxtWjwyjVrnB7/1A4W/J2EaE+JH/dzBE7A8PrZh18UDFu7mzWq1DC23GKulQJ
8yE+a9kk6BV+7BwpSJA8XDx4YXwfrQRg4N/ZLc0bZnAISBbFFIvDCNa1x5Kyib0nzN8+RZjCIr3D
bASa6XWG94wbwh/AmJAG79Wrpa+kWOrY5/L2TtBnnnERfkAnTzeWq9MUQLlW8BtmFHq17r9i9sfn
3QFg4IQT3sGtqBOL3g02AAw4jUVJ04gFuz07LW3DUzrAFuruE5vPhxnwjnvypivShuY4/OiKohWu
4krS+FRxIMF2MP/E07tpmno4r+Drxy8txapLsdFxVuSEHAKmLIjEj5HH+6mRHy6ahcN9uSEKz3BD
2t5+9Kdq7Mvd/wpI9+PKy8tgN58vRxZeFFvNKwF+q2RJxZqXLeKubgWIbe4WrvmI6Nu7WJZIlfOx
bpHx+HBxt1j7blJkHma8Nr30j4llhGp9EKPoyloxLoR5xqdKHfLkPsbm+g/JhHvj5MBIu+8+bdpA
mfj45iyE0zk28Q4a0o59m7nvetq4bdYJzVMhpm9zdMewYhdlJl9YY2/tAoCvb2ukjmpoceBiv6k6
5z3lKWD5Ofsco/8QEwpHydLFhReywfjA2oaYIlkb+EIm/UgJlhBuLK/CdzeY4arEC0W6tEqyeQkq
iWdoXjksjsZRq/4MVjdwt2l/ON0ilA9Qyivc8BgPELkeGxTLm0BZPhdsboM+Hu7C014e38iaruK0
WtPL8DNW3RBxUH8UuODJdRuAcqRby5zx0ekzY1dQcadYrFHfwdAFouuvFtdPQl/RFWdCRMXK4i1W
ePipWrtI55mVpAo/3XXC2t7K05DAxmqmvwjsaA4LhINq2SVpF0dkDq6z15isDbNTvKCqOAAuO7I/
vMoIdfjThMd3ChJjKTcW9UcB26gfy+0Pw7hmdC00ZwRtnCiC1Qm7w4u/1tzkzmWak3e5MvD7iBhq
/qic1YvKxA6FnfZRPOFnMNgZtIptuGVfPTY5iTPshl471LBlqJQBQ9z2lEQ2RfrDwQ9FBA/NxrNo
x166/LdeVy/jYNhv7FNovDtYmua8kpu8U2Ijo9JvO9422TW1huZzyU8bBn++UPorccwVgRwycfNa
rGUpS2PL6WIqvZ1vS3TMZqrAZ7fONj+VsYXGzB0Y5OC3tZG9SIgfpMAVLwSuUY6YfxoLRYo+YWvT
mi8ERqOqIz088qi2G88O0nQlbJfTeMCwsuw7FwuwNc75yZYT6KUpveABrPeYmKOKUrdzJgg+JS91
vHp7l8UsLdwNygwX8DLhOGgxiY36JLfVor45/s17P0eDLer5sLqMXK3FwaOsgJpX1vxuaY9C+I7+
Y+CSPD64I7MxsW6yyj7r0QOZq6flgevE4HBYd1tZSVTc6mIBiWWpNXp0SQ+c6+j7bG3fu+mWehkc
fru4br/IwR7AdM+HyRtDlmLxxdSbZJMlPIZN2O0wdjGQqDFmMYHCv8E51BLsBP/qLW+orJ+WpfnH
B2JIrzDDJZgmzF5km4HqrfPA9dYiOBNKTO1AWOZ7H8fI/pqNj7MefyaHjsVu8CwWALazZxbyspPU
NYd+5Pk7o0IY+4J/SKsBc48OkrmwuVS7V8grwWRDEgTqRQqs8M3AqRxmG+Ed0HttsNA2sN7lSbGS
O9dZ8umtEwTEucnuRCo5X8lDTkTnPvtajm1moF3eTeawSCJ/LLwDPswvxLitX9qoDwVdAaWpb9oe
lvVMq9ymTfQDMTL+3NA+PaSJl07nDQCrcIMb+xmRB2cb5MwocbU35lCYsYij4PBxYurap+vgkfa8
+JSr7JLGbX42pftqurgYXCRa7o7+5OoJ4bzKeth/oMx666Vc12+rChxhPJJHtXsBGGrSEKQtJZju
xINk0wpWwTXgUHfUwBWOmAUIBRKd7S+zgazlin6nc/p/5Gr6qF1ENBfkyGNUiLBjZwxSpnhbPG3E
VSOuPisycDrJcbGwv2uN/UIT0DtNAiAt56o96iOPXvHIaXEyIqCqPr3yq+WT+NXG4IVT0ZHg7mjc
bhv7TS9vReJW9PZx6me4zADEKvtmdyF1IHCCVexTc+qmVF4B5SsHOiIJ+mdhLYyDQxFvYBlML4NM
dxXskXrF4aCVrYbSrs+hplot8EakQjtL5C7LGaqYlo40z46hSobDwJ35jJ2B7A5VpWocPZjlqAyu
M26yAWuSBfgomlAEWnfuokIBgJw4Exg+AUOz/2M19lUvVvQBwKSbdO0SXlMuUCb6jHIvf8fB8fjw
lmHv6GayazXaTYq0gEFbJc8VwbATzQx7e8WjaaX+0/CI8jHcQMomqHOobKqOAFhFyPk57Yyu+WZn
xkWy8tMwm298XkFOVuEppdiWDtMLLZuv84j4lhXznT4KWDmIA2shdjDvIDuyK9h0PtUnfIQ24QcM
xaZKnH1ZYs4z0wSyRfvNa4g4ailYy6YZJV1wQraz47ssQbCve00dNDXLAwU43vL4QE3iEZ2/MCob
lgiFwc/7scZljdteAVI+dc6vxXMRmgpu+1j3cwgOpreLY/S6xz6NwMKHYbn/2Z4L069scJmRMh9F
TokYHlgUS0aN9Zo0zqMOj82OWfdULC8+vEUjiYa1/bGS7suaJRkheIyZDuQ/flw9PjU5kTkln4gs
2tHVXC2QNp5Vj2R7AD0KuK/Hs0sTzTXu0P8cWYdjI+zL+AWCqz+iN5OBTpqWi3ISOyJlMBRtzsNZ
F8uDIjwV0heIxg8pbeE/2CFwPNGLSf2Oso9C+h8+0c8sq7BRpu1pqQBvtRDu8UncfBYrqP9acfGH
xEdJ4yBceZ9T5sVn29tBuVuih5DTaRYn02dcYnGQsPx8uA5riofd4kqlwTEv+KU9gKV2Qen5Qtw7
aHIY2KXPLjVx/ahSYjtInb6YVp+OSjikcH1j3IA3CAdzdejeAUaMBZojkzOEWtM66Cjy6hsEasFo
4BVz9LBxliOTNdfEWDFcKO3UWRzO/S4OC1z3gYWYgJ2EPbgC6j3N7H30xLXva2Lu4/arUKX9JLTl
ucQCHeBBn0jtBGnhvJRx+qUPiL692xzsZGZCa4yjp9t/W2P99m1juyqf7uI/OAM8VERr3XkDRdmY
Jg9xvbwsNkgpVxyWpWL70VqnssKbplDQZuoJtzkiwH6lEXsj/dEKV3ix4BLyM0mowFR06bSruI9N
66JXS2rny59/zk+byrQLivo3VwBlMy3I6jkH8uV1eBL9cfxNucUJwBW6B+7lLaBGtgS2JEDHVQed
TCemz2k5jy8rYIHax6fI3KEuVqHvsL++2XJwQzPjhAR/61vzZ1ZQmpFtk1J/Ux330mRwB0nY90nC
Vrg4osUpXMkwWLymO1TmSlNlqf0qHds+MukSoG55E+kWTSFUkTos3VuNJJb2HXu1RubHGvFcCzxl
/pph1J4mAMp46gqwYGy8WLSO+2LS95D+MGva4zfcGzdUmXhfsbg4U0qFlWY9Y8xFU2VjF5SPUiso
K28mbW99Qum8ZCkU9hOqfUfUPyCbojZzyWxvp7hBH8yxeHwl36fzpMvd0JDa/OGK9Ob/s/6mrNMd
jlqEjfLIKor3vshfMeZhz5F5uvXYp8P9J3KiKJbd0jEHviXxTrH0/jJNY6hdGw54Vc+N1JFW6Lzy
nmtZfvKyP3Tp8CbClRn8aybFwc+GNj/EZvs3xzdzQ/wYETw5tAssA6NRKCiIlbxyETNrZSP+lQn5
LWs7ej5hhVRlBk4l7j46SX9hNjvbxTBifCZ45Mw2sTmC9zLSsW2IMfnN/g8avF0TR1kV4s+IcJcm
uNyUp/9miyWC9uEnqkZ92T9qYztJwKMZwqbEAZh65bQTisnZq4A91m/oD/Y5aZQezFo5bouquRFF
TyMWp28E1q2dq7VJ6KztK48XezNyAA1q8emZrFRTDgt7w77hlwIXb0SrVCu+JyYun+yqDfqYFlAF
coNLiS6FBzElO4xD4DAzcfDDnmvVmPO78tB4kuriWqMYnEU7EvBMY00aY96xTgaxQsDQThvN0j6N
Wh2yEI33PaCQcfFDhr5yg6y6BNhpMGtb8XvNFnk/g8vOJqzdmS5W7oWiiMaiOc+ScwBB/JwY9I7c
O7IHm3oEJKgARSlDCscIC8UMXODLTjhfjklH4iDJqv/UnBPSXfz9Ymf1ZXXKLyir1c5Pm/loskBa
9EadSyP+Ow4rxsd7Ey/ioguBGdP09naciGBwiHxlq3afjHSFZNZ8sjJakHd/FMUsl8opsYCQG1ec
TrZT/6gozbqDgRUMigYFkE9GCwXHJ1lA42fWUYQJrFSmhKSzqcfojGNwLapoddGAZYKy3baHPl4R
3Y1s2KbZaIeM8Q4XlAINNDr5iUMCknjDCf3dnVfjhNO10s0UAY21NjsmoO017v+2SLxjJ63p1s7m
jkt7PCwa32/JKHQfu/mwxMo5LeBCNlb9XniGe2KgCNKydvcgp03ASv1C1xMmTJr41LkGjMLGjhos
Y3qCGqHRc2hpR7g2LJhlLANrxPzXrXnLtYe2E3cg0/HvHlbJc8LUHD9SE0ycFEn0hBJ6X0ix7Kku
Grerufb7vvGQLID77fsFBe1xPAsnVkf/4+g8llu3tiD6RahCDlMiEASjRPEqTFCKyDnj673gySu/
sq8tkcA5O3SvtvsBoDF5bwiqq+GPEnw9YkcVj7hMvjIpzbx2RUq0yzHx2SaDKEdsW+HIvokNNimH
O4g4H3pfG0eEnd9JuGg0ZloNBXY194peSQ6da4mWZwWsleIxlNRQu3aJEXxiZs8OI6bqPqfrVqS6
2ZOrtRFI4dbXxUD+uqzOV0yY+GfjMPpujImNCvs2M3+Zi0J5TtTWT+Ukel3KSD5lFZ6p//9v2Erm
3rLqio0Df1ej1aSiyvJDz7GDzFqAm1+PwKpTdTwmih7AUq6CITbPghCjeKjoC4oqjIIqVJwRU/F5
LYVPIVb+4F8kXq8dFClcvTqs3maEYyRCd5+JoCYOg0Eu35EQ0usiRZeeAUogt7Qt8jr0nlTvm74X
H0DaLbtYlSDsOEgRyuHrty1FrY5g+kgtllBkLcsy2jUFFMY3SQQWnljQGBGgDQlRETG5o+OWo12O
mOvFIXaUeUvtafKXrGIF0qs4oAaDs3oeaNcIxMLkZdAhHdcx7/+ZBst8Vm06K5BqQnhUwEc8N9Yo
b+0S0ZsL6SkdPfYylwRS42A1681vppXRRQaCG6UffdN2V7ESiCRN9UfWvCbm+xJHXmG+RMwlVmYj
xOQwz8SAR6Oo6k9RW5xGwzx3beKrUuLV1ftcFb44bgHTxZF6ZB8hyW3MlykMkTwk+O2sxW5wUnXU
gwbfZpKBk7mxOdsXM0ko8IcnxBFTZ+0wRj1qRAArSTV6jCZEDnrOXlGyXiRWfN0ANWAm85Gg10zB
yjO3uL/ZEcyvJL7vhq4HFhv9C/ujNiKZig7CaqDUTgISo6V+cnoWrkaDLbJgY0F637EbcRQgFWAA
dSrxsFVr5BT8RnKq22bzajEBawBwIDQPGkTc8+wwXVJS9E71ZUq+zF51G1nwm5IWkPWnANJKWt4F
kzETyS8j1fdMKqamVx7zY38SVwaF7Xus8SYuMbl/xUuhyyyI2UsMtFCI50Q4KgO8i7LtTrVlHWk9
sGV8Co3+zHcP6dFwR/WVmIGAvDk7nwb8U8uNhT0Qu/4hkc/XqxG/81X4F6XyfYgemlbu4WK5erEL
ha8a6p6P9aBMXuXlLQLvY0QT81HaCIF+oWHXT0+lNKe5YU1YEb/W/xVYNVE5g0GwlxZiZTY7WVaj
Dq4Qa34Z5j1vgDVgzAmdboTfZQkPQ0K9lZ0BHeQpVnxyotltqFm9i3q0Datp095HaKrQHlvA+gVo
uivjkNykvRgCvmO7H2ta7vmYtq0DksZmA/EKOHA3It8mu27fKygJyhvbHBzbF+S1XoY3ngpoFt/x
udnqJgej0rOsey2BMiuOEqM0+BLskxi9x+g+pl1JGmKjnDB9DRqib7ViCsJCtncTYqnV4jyvH8Pk
oUK0BfJ68lmyRT7GVfcE4gNTQwtmZmEGWRAaxlQGYGcElnsivJBxGaDoczvtSAnIHItreCzv5Gnt
emSBBWo/NdwbWfuBgsPFVebFc/iAJrsfQXmRPUKMx05WdZJQD+S3qKyeCbKBB/WbVPqRtLFdpJ3Z
6AuLhkiicGTydrI25r3nZ1mm+8AGyIwK6rdtZGdnJtHGoewqZXgiMQg3MtQPZsiZrnp1HNTJEZeZ
rxPruZKNNip+RPUPPINaRzlUSDZG/Stq7pn02Wvrvi+eRYa8mfUi97+dlvwoPLNl+q1hZBLrANib
Roum95+1eBSmHD1R6w98VPqd5tcBhWHn5xlFSQVgBmIXmQSkr0Qiu4VDywMnhpeyAYtwSniWMt1g
eZ/uJ4xtUeoKeExl62nohve8pDNiSMA6218mAu6Sf33+jeJ7h8NXZCGc1FexONc9qG7sBbHMVj+5
ZBsQYeRF1z668qVAsyJoPaQuSPb/wIf5qD4uohaISFTD8mZW9V7KF1Yt50YIeEFssvuwQNijPNvF
i1qzW19ad0wqO8wlu9NJML2WwL63weicodh/29bgUXYS2FCi3hQJdwj3bJKRvAbZnAUGSvjC4r4j
hsbkZ4sxSzdYLJMRieknMtQk6c8AgmmLvZGV9riKtiScUP/ty7LbyQPiWWZ9DdGbBJbtC2QOJb5K
SMypbyL7TDkWBYzGg4xtvfPT1nKb5XtbB/bje9MP/3ocSMR4ORJzUWNw8D36AhphxJsOhk6P5abT
x6uvpa94kRu13ynMzOeh2U/y6M4DnVQJ1qP9TdhGWAxlIwvqMMqcCgjhlDki4bvYq2uYenPWY0E7
T62xU+icO3YWTB4YGWMG1d2cCB0F4XN2AV4SGMMV4LUt5PHZaA5Cdupx08rLFS4PXgUyt6ggR2Lr
oCFpbdDnDBPlxCb5ya6sxBvI9QHHMDChG4Bo4qrkgPe6UWVsAfYic8tfKiBbZxsgkhvE9c6Kh++7
83LROFLjQN7aFDZQt0KIEgBHkCw2U/9cxgSbg/3jpia5DSUBIW1ddh1mTpKwCyhzbQtHTKS0jCpp
Slisku94eJqX9Ak3816kuUGCgFC/hXh2rRG2IiZxNPRKkcWkDiN0qL8vs2Jjft0ReQffCodq/FSA
0p+ALKvITFOk2TL1FYYJ9g09eVG/0vyyoSdSdNks19iAeORY7bqW6s8AnR7MLJlqJKW59C2G/HfK
10ZKvbLOSRLANdJj+G3YgeJbT4kPgpgC1GenKxBNObfK+AmGAU2Js0ahl5PBhQjEEctNA8P8YmFm
T54J2rJOleCmCGCxfjZvAsbwc6V0BxO1c59tWHrVnaRXEZfMKh/H6E50qi2QShmztLTMe5H0uLW7
/fNmDteXG/DxnaUID0gSbKW4RMwdkrCJq3bddFlBXGhuqsbndttqbTKrYfKJCoUPd5mA7lUJKpCi
8IGQ7BjR71uAXVmmFjsWJlE+BPTIdiqfC2wHtMR8xVflplVncVvdp2AaPDYZtODa08gxTqKbv3QB
S9uh6PBE5Q55J6hURupWGjQZvVmabFvoV1F4Q6xlYIUeyn2zHPKS/RjgWPb/TMBeov4yNN9h961M
r0nL/O5hzOIdsZoXk2Vm0bb3cegMFWb4mIxI0iaJKG6tP21ETM5rSjoXVqrppdW/JhKE9IrZh/ic
8zuqvKlxxzz9KK/VXdJu5RRMHRNnrTh2yhXN3Eajcovw1tbpE8knuyo8JmbiQvxyyrg+ZSFx1+hC
ysSvNfEt0X8SXbVJIDOfzO6iI0gqDQv12gzrc7JNuQlSibeGFUu2NPy4FPtD4ys9A+rMBmQX1NWD
kFBUlX5k5ojqGZnB2DS/1fIslcPBgL4Cm9qTBgLMKYCsJt2BMmjVS1djQU1SiLC9u4UvZUZ4kznu
48Igql55j2XoHJmFfeVryJlDb1TTBdHNuWDgjBVdMGMyKMkUU+VAYICjzUE7H8ItMlFBWxVeOjVD
qP0nkPvKbumYt29y90u+9z5ivjkS/ahpb7lcerMyPd0K/FRAYQ05YxC++X1xCFcXLUVejkl04Rrv
ngnpc6TROCha5BomAxEkAJzq5hTvF6j+ckb789a01E3IDxiw9ddOZa4xI5ibX6OMcwo92LadhB5y
ptl0JZNDuOgKt0kxI7Ze1bcS91h1qFLV5Xn6tlpwDJFyoP/xxOWPVvxYDhU5Jgk9iNV75bSZSshP
UdVjxsuphX+m+EiYPDWpErQE2ugvufozhYgUBWA7cO/AvVUwVI31qSzNp8kqd7MpuFEo/KhRcyxW
dqvCA436y8QohMXKjyAg7NIKZj+IgCcGaoATHjrGRgs7sMo2AgsWfQ535HIuBKNn0Kl6eiKdmlg4
Q4TKzfkYG+rHSjdGxQSfiHNdF09VJeM0nHZQYaiHKfGpuzD9ZXF7NdPoOC/ZG2oqqlOInSo1v2q8
qM8LksVlod4B7Yd8REj/8VY4stmcKvRQit4+rXHE8DNH1s0kIZQcy6D/brp7uGaMhao7KFxkoSQy
F4j15C2ONj6RWxE0ervHkalpp1aLD9W8HLD99AoWiFXg3SdmgpCNSvIFiIXptY1zL/cb6KpLrZ3g
mLpEacDvMqOvJBWvpCpzuJUH4KP7Vn3rrYsVb6Gg0c6g268oMaxa4A5khTOampf31X7gn9Qy3yIq
d7Yav2dB2XSWE0fbdroDcCd8E2TOaoOZ8cBi7ijVIQmr8V5b/FXr3FpmKrwVFkLHvp0MbrMino8Z
kER4QAGPylMKPx8VSJxfAi7oWpVfiJ+/gzp1RZq/QsVhyeMuQjXSR9BlcjCrB7Gy0Hvys6RZ4huL
bxLMZQiDa4G4UoyXdBxfQqBAW78pQn/t7ErUGZdDOVERrTFN3kCgw0GV4yuDfIrAyZnK62gonqau
ux5hdZ+/pduP2t/AmbFWjqH3NcDe6sjWhociYq9oDbpc/boOz5siRBo/dUMhy5pyIPpYFLrPYXZq
40lb8WoveNXQOb+VRcpZvtgmE7xERwRCu9Sda6y2YaoHCsHa2NpWEg/BPGb6bVwg1bLat4TXGlYG
9hqP42etjpZQ7WWzfe1YRKk4+TpgTVgNyro4MHJ3Q1EjIYUNOufwIpxXYbxPc/mcZCF9Bij0tfRU
cLlx0/mVMXlEMOAVxGESfrTYSIxi2Mky6nmD7xr4xk8LBRhCjjOB9e6aJJg70FHTfk1Issb+Yybv
ACtPEfO9bj0ME2tF9dZ1z237tOFfIAwL6s0gWpwGCdVCDoV9pkwm4DWdIcdFOIFY9DeicNUrGOum
W4Z0wACZsg3YKrOIQoUtpus/S0V/MyDJysEai6h0RbUCSYSALjVM8osMd6aaoIwrqaTrsLeXjRTH
Li/hd5OlQ7FIu5h3oOZsYBjkyXLkTOm/StLIPEWMHz9CjaJcgjDyRKdut/tUfx1JZonKs9EDZcW1
b54yShWrfsLCOg2f3KMk4moqjke8nRE61IZTjs+zR60TDb9trVEosRaMCcuef0RhxtgFApReXWIQ
PZCclnll+12gdx6HeCcRf9zVT8hvD6ay7VBRtU0gEXZAi3d5h61sy5YK6Bhdi4HsUF2TvgbWhgJ+
cbS5QJRX2lHb3iTRZ10JlT7A1nJsuMm6pPAocYDS2Wxh3ij40StLClozD0LpQQ9PxKHtVnG6IDEA
GmEGVF6JFkKnwJJN2menvusMh0XhIuFYmKOKktC6sdllJSxVSLOOiiAeR0OmyKNOJUpRChSIUyKb
HCIzHMaEXh/fWLyR2t25HVhjORYcg98M9RqL5tJrQ3+CBhwBrlz6Z9oEudEBex0WWd8l4mK3dfYi
RzcgEVnLtuVSgYkI9Q+8G8gEIV3k9eswowB5HqroqLOBYtVDsvCxM7Ee4qrPM69J8EK8hkpPs07+
stZ5xVbIqIB8I69F/lr0xSeI2I9ZPep0dHkZ+jLOH6NR/SmC7M3os66Mz5VWbyxL32IPa1RQxJiz
VEGFc6pmlgZ7p9dvFlQ1nrfYijHW8KIsJXf3xRD/aiHyBfI6owMamLKQvM6iTOLMNfXnqLtnBU7s
muGy4bGDTItfXQCG8p3FH5V1mFqi32d0KAz8W7I3xYkpz3AdJQ59tzY/I0k8ABfaFUA98w6vhVOR
xCoQINZu6zbTZjgFcumQtae+943kJFFOjmAFq2pG8QoMjn0mlJVY92OWBKymPG1snbWTQMyP+2Yw
wbhan3mykDrSewOeuzoLh3NWjidVoAbTtfZUAfG0J3UEojSId6X90caRNG29IL8TbpQyzY1riSTb
jDXkDWvSuguohR1b+97LtjGLFiRAJQhMsB6Zpg7gZ1kXQ9NjOBNm0UGrJ3/s+YL1RVFpZGKwih1+
iUEhTbfeLFmFEW+hsTbT/ctodegUYyXbz5F6z+omOTRYohMEGO6SFuUuyUzV72L5PrfddEV3Wbro
uSJmkLCtUjXiREXDiZBnQsexs8pKdLui+IGrMHKWF59JUzEZUhixKGzQUra3IXKFa9SkF1Mh8Xyc
1b00MKErRqKEAMwAjXNqGKD+gGD1sLJuUgvFdCxrec35Bc+M7f51m56gILQlE5IgYxHDEn/rBXFU
N1bzPVTIeBJc12q0xGcIWP9Kco+83myGo5AyNIbtelB1cghX2j4jT8xHypRyP5DR4uhV5+g6PYPV
Ky628uuc6LMPTgbP+jiSjc2To3UW5gbrlX3D81gC9REl8cE4/x+BE0ihSIOArDVUiET74kXSacf5
uquVXPdwRvtWGv1X3UxM38IaTr7xoEsYXCDVXs0I1E2SUbJJVZ5J+TvHZNjs5T4Zrpuboc7J2Rog
q8NF0J85yJ+zeQT2XAEPHkTOxGJS/yRE6Reg8Yoewsbn7A+BRfTGulxY5EvpCjp2mn/Rfw8B+sXY
LkNl2M8zBi0pl5QnRtxfYdw+9bpRf+cgnCFsHbRBKg5jTm0zpjH7JC12F+7w6qcCqOtPFo1tsaQ3
E5jXJCnkq4bvrQawaL80/FTtxJS72tY1ehj5Osj4XecsSfwrGQKLqRU7rRyvtQuRwpqEXynE9VDy
m4LKRQ4gF4HF+LWCkKheUw1q8iqUdK8pBJ92SBnSyqWtJ1HqfMYKxcuk0p4bI4BXEk5WvboVGZrb
FazFd5V1li+Nwi9Sb/pTtjXERoVv9ZRyJ8GdAbiuv4nawgWJkYuj4UnXIg4dJWEcg5hsksXJrle2
G13W/caxtRU+I9fKvLi1KAsOKx72P8RiZ6bAd6iMPEICKMn1bqJl256LZiQcbVUB1BWS1exbPXxM
AiwuLcoDM9aPSSSAqmYsIWnJPzThRqDi6R0Slstrk3wb8ptE/jW1MJeQ0J6lhYQ6Zc3JxkVGNaLn
BEsNFLPNDmrFCDrcKuIZMJei6S+qNRWXRTLOed0FspVx+uHHrWqJuSEU8t1IFiR1lopQt88GL62l
FT8+9+Yc6xIjh2zc6SXGP5QIUx9/ggPnwJqn6iT3byME8VCZvnKl8c2Em6+RI2524Yj2dKdk7WFl
qGh1hjesyllomr0CTETR8mAZVjTCENZ0JLDKVSFAMmufiqxzsN4FVfLoUzOQZEIgEb1GY+61hgK/
4qvVFUiTEqKm1JWQbcEOMGSB/+yvBnC2Jd7LLLGV0rqllxK+jB1XIAq5oH1sRyQ/tZ7KwDeN7oxu
cEkvXs291uQL+nuu7eqBccRDQA4Kl4AZ1uKCWD5ryXOVWF/0xwWYEl0kU3L9mtVv0h+Yon6U2/SC
B8si4XPs9hk67bXGvvBpmFepRbpqBSQ8sJQodlE5vJKEt4ckha+HUPDxNVoXX+5AJoffTNNesrDy
m8Q4thLBIe7SNjZGInL/Qj5aNlswQbMM/5WuHJNY3Ftd5o2EBOjWTe/7vSw/mvUvkz9n9J7k75F8
NqCHo2hiYC01i43h+SK9FzXVw0WwTFeR/qmYZmZw79vHVDJnqc1/nUhRNpzbvYYJUtmLw2fG3AUa
I2Nw9q0ZsQzZaMMGua0MGZSYzgLkYNq6MYffivlfVP5AQyBH53aakXLRXyQ0fkmL7jjrAkl9yWJA
OMipJj5ubHc4/KznkbFNlrEdRCQ+lPMO2magpDvZ/DCKfZkedM3NLTsJn5T232yedB6qeMNu/5Tm
eqghiZFlQ7OSnsjOJI30MiaFG1E1lNAbzWS+5dJpHa4gWeyoJkhsauxFAVI/PMmqdpuUh2k5ifny
/9TX8GFlMIthxdxSbG56CnPQbSt8HvGpaJmCogMx6TKfs2J1kii0Df1uVheZQMdiWAO1h3qTlecS
3P0iwX/hiZqV++CTle5kcQMcCuGdgnC6lA8N4g5aszycsKGxg+M1ENMzjTYtD2B43kuGKGjIyBuK
E4Ychl3HwmG1UN8gA1MVg6cd+blwAOZxXarVxx7D5qlwMpXWhBK/+E7VV6JF6AXBnPXwTzx9spBI
uLxMg9bZY/aRolPKlVfc8nuFFqNDpLxrBZHVjwJlHcgo88Wx31dsL9YFX6fGmJUygMhI5mvzUO0o
sgmGOw0LEw1Tel4z07Om4bemiS8RM+U4A4IBZu/IPAkKpz2za84QSM7HrniHsbBOKJLMAMkFprpN
oYcM3mY2hUnErioEddA/rYHht6fmODrrT2A12+hoeJaGa4Xac+qBkxDvMqHwSmvHZHFX5GdUT6aG
vyDmHSGfvfLX8BYnpD2kPMjtLuwmdkV7Mleg+DLkuVTmU6KTEYELi0iBHZ9WEu2poY35LAlMXdb7
hf3Ac9W8GvWzjMwSCKUtKO8teK9Wwf6EwMwMEVEfhLQ7Ab5n8/svZVMHqMplVQ0x+CflAJ07CNIJ
bxRiV/FToMLLh56L8kNA79TnXJzIN+cRZz7LDAsleyVddOmzyT8KXhEx3CMzsmW5IvpEshsgHySw
CBM/+3nI3xtJ8yzql7kCKcJQKJVRdTVAZ3IqLvNbjPC6MJMQs9hlfbsL8xYaMa+ThhEGWkSbbiEW
0j0zRb6cii6kPTZxd10XlXbAOvepcenpl1YxOqnFHe6fxz3D3BmEUYJfrhbRtz6I2/yRmuYGLDju
siAx5pc2l/YpbCe6i13bh28jgX5aNl/0Ov4Z5fjVSLe0GeY7fIiTRUkVK+iJFmP4m8ERJwWJRWBJ
wqMxA+INjYZbTJF2+tw5ZAc9hRhsxfU2doo7lOoHZPMnMq53AhVdfDEi0yMinsX5szngoAstu+xk
RCq47dKdznx+bObTYqXUOlP5/6pobAX8SFyDZk1tio8g7x8D4kZAL68ZwhxJ/hyl6muEi5yT91oW
dIjcqUU0bIx59ktJECsfsvSq19FN/5T6pxbzWdj95MIxVOIvtRODTiYpujbfJ2H25HU7KrP3dCbs
h0+GA/y9Gxg2UdMaPM2bzZd1yAhUPixaxG/ZrcTFzf6WoX9LQzPGJjahKiAL1RkiBDsWw/S6tniE
9UNkqfsB2Kcl1oemZSOjbouSd1HKURgvr1OevQxd9SxMhi/y1pXKZweNQpMHOhbzuM6f0gCqR4Ea
VU2HBO52CZ5AN1cqlp24q36mU6fD6bVzVx7tgYTUqah3kkH+NGD2NQZlXT+32PPkFgX/EF8LK+ZP
9Ic6BhXVHIXNO4f3Vk7nFzR5gVUPdnN6mVR6R5occRRuurTil1PsWnT5CASD2LBrwcKQnRaGi2NV
ay/hwo5o+aIwlOiPnR7kkMlQHb4cK3B1pTRnw2q2l1YYiUpKKFj7Hc8Q3Ll4IzMS7Z5u8e6c5zp6
eInbXsTdEqm/qAhKrPQo8KT1Glu2ErpRc1bSQOzec8t8EpO9tTwjAaeeTaTj2hKfLkh+Coy/OsVo
CWKO2bX6vvG+eUv8IHfIQUl8HHSDhOe/vpT87aUYk9e4vms4dkqgVlGhcNxfEarCt9AWF7CRBkXx
XBTXtvFYgCBjMyTfyCA/O5jH9QavE5zIgbuTJL1exGrjwObFSmRwkSgeRyNIVNZZuFnJLVAA0Dyl
/zi8cawLQNaxwpDQTjGPbBE2obinci1RC5NVcGcxrJ94BFptJ/yTf6zGA27gEgQhDrZMnZfdLUSg
u+SE4ISNtHxADtH+pYr8yGUN0BZDfxnuiIUR3gRLMkjsletbqpe+zm1ntIDy2oIlZWc89YVqf+ds
AmNTPMgS3wymWxffutgczLi2SQ845BVmqmFiCMpdP+QHArg9viHm7JEjMSqxWPxwozAomGqfeL+8
T5wEP7rP5yGdaRXQhM6PDPW8g5o0b+0w3BU35a/8XNDjXyvUmABGhCA5LIfuZX5gOF0zx6QUrp3m
namAhZx5tN+jt+qF121THN+sQ3MDvbvD0rJgUnxGTownW81fInQLEzc53+M1hzMwFkiIxuUK4oPZ
CZ4ltonUkguLs1n6SsKK0bkx/gmjo3xMLG8bZ7WtAKHA8KKeJG4hGcszQWe29UvDYUFoR2LK5IPl
CBCSn+KGpA7zHI1fKbzCPme1Ky2u2pz1e4URxtzztfVZMNfcrLvWrbGI4ixHHbCeZ+TAC9D2Xfm3
vEElQKeM74IydMUOX7qW8l5szhWfuS/a4WiHG7c0TcRvPLsUQTtqBZ57frRxJZiHH5AfBc/5sHoN
K8I8IKOuz/mZUB1ivPPC2hGqO54a5AF4OKfolIuuJfm0pO40Bmp0FMxjER+5/erlQFEc9cyNfaE+
ohJCBzPANwoqaHV8gZDhuTbfKq8/Y5KQw11n/GDyNX7Jg0MxW0EZm3w2J4xR2O9BwmvWi8Q6PTo3
xldrMjmdj/oAj8hp4OEcULtK2mVRHmyVo/xF7O5K7WnNo+XuohmN7vVHpfqaeRq0a1YdouzaNfwI
M5p1mDnDNey4Pc4PLeJNeBVTr9D8HlUAYAyqtpBfVL8P/FUlPwvzuYBWryMDlr7D3BP+6t6TRWB8
Lsno8TMnEQJpxmwY+CgGExvFOio2ti3Zt4RSEQiQ6T5QFnTqg2agZzJtnCn8UJx0GgfWXoOqvGd7
YBZnFT0+HmRoTauN/0ZlDIZUU9qHGYGIdKhelnu4txv5RLqtmjyk0E0zH02n2u+b3JO7A1SbqXnh
oODxDjFE8JyRFMTigolZ9AUmO4xR8PDYk6bilcqLOdh9ejCk/XKfCntZj9OrzEg+Rply0QR3Ukls
GhFiO9ZHxlmL1wAPmvLCI1LWR77drucPn8Nx31ZwLFl2cdL6en1eeV2i8KyhoN4X7YGHGBUa4/Cn
/DVGnZAe2nb7lRQSEF9Xou5MW9s3Gqdq/KmJZ30+GtWx63xRCEwiUfOAU10y7dSh9lk2beM2lyhJ
Y1nu/EJiTBt3WcnNKoDsq/sm+l63yHQui/ppNRyzxp3l6Auml71MPFB2KKu/XAkUOQCzE0IxXa9N
76ogS/74KPgOuScb18zsWXMU/QK3ha+nP8wXtL81iqR4r1pUZuBg4z0zxFK+TvJtvtgiWIPWof1i
jSuUe2l16/aHSbYBQa4/tBFgSDcFhcEplLIKcEeM3ijlzpScLGRDbP2lrfB9sTnoXgn8SClDQaAg
1qvYRtr1eO8oZ6wfykG1Y+3GStsBlktAt0g1lOGM2jVXjIfRNYePPZ6xb7Hw5gkIv8ePlfyPDAqW
TWLWUO5qVHoypDQWFwh0ccXZG+NIheXJXCUYEaoTpiZ5oN5a2iHEDFpJhBc27Gt2x1cld0f+XIjY
koJ+1+rMUxzUN/qr8Jdwo6wHUBEU8G4/AmTZ59yI1Z23hl+dXJpxz1y/hBua8w3+qxUv/dgwfm8K
JDkrQK4nUqX0Nnq7gr+AfpnuiIPlawY8yKdLzk2LF5aNFUqFl37SDz0jPA47Ur60BnXTfZ7pC0Xa
bqZCAPTlp01QMgrPBoEQ6IfwscAW2BujL7fnBtER5iMRBfOjlPes3JIhMDmDeUFyOAXEbpJc6bTS
eWGUloiXnkNGXe4qy0zNnRnJq5hu/LTatx3HhwP4ILtNzrtCV7jLomPEh/VWzB4HsRweisjJkRjO
NzBnbFMaERzA08pWhq1VGzBPtBqb+QDxpZa814naZjfAcrzJTyETYkZ0yHBnx1jdpsAhxmBiN502
z9bqSgB3iXOqROisnNge3rk8foppIQDiILFxZBRT4z55ny17sc5TQoXnI+UMSelUHZQqvWgrNe5P
JzJ8kDw1+BECLDJPHnbRC/O15lsiuu7BO0YBxycLQrExOUkdpT0p8bXjwWGwXTxbn+ViDzUSGdxy
VzKlsu08sPWWET/pdj5qNSH1Y2Tx1qUHuYwhsLZBijXRJ1GOOkFnclCLPr9aFbuZ6lawCNjl/06S
w8+3wIBjVfMRIZO8C+1FvWnYx8ChsKgkZlLjbnfazyxhNXGghULMiotHfSN6hnqJOxNcUK++ldW3
2Dhj+0zUzMg/0rrTT0fmDfWJy+vEa8HX1h14eIgiyT/jy4r8jE0EWX/ddtrCNRGnY8ZXvd6gRSwq
QyhSCHfDScjuOr/mYLNYYR1XtYcsDFhk6PQQPPqheVWtAKg8c9veLQyfg1ojuEB4ZWA/FyhvvZQN
fr3r8cvu2NXNF06DmaHLgK37GbggS1CsXScZyUAfaJClhPB1MXyEeOridcrvSlpBgqX7Ov7hy4Me
8F21jtnvF+vTNA4daHYVwkPrdw3BSNNdKY9xf2KMlYpMLkEoIS3zMwQFrXFn8qY8OC6mKzdzge8j
8aur8q/Svgvja2n9CUdwVzPi5l86gP5C/gHEBSKqeahQdBlo770WNk7r62HQmPuRBTe1OkqN9Ywd
k6XnxLVQ5LaKfBz7xk5mnOHyDnHFYi/roDFgZ0IXvu7oBSreFRQw2lYlyusRPxZHGvrUBvgKRyTW
V+pj2c7eKKmHa30xnjYM5EF/U4KeWKV0svMVYSSMhmfB4IF3IYHRQVGXGAC8bpFJ/YH+z8nFKwXq
MDL/wRK+Y1Zc1r8UJYnxjbWCW4c3Xygcss4y65DV17UDfUvD4Bk6mVNgVdyJHWL4ifXWHsjkuBJ1
wfac6ytj0E7GuMe9TUWPuLG37ln6gAEV2/IbJDh9Yip4BO/Rct9JZ+wKEQOT0WlzRyuDFvFCOZ1U
sjQQchCnNvXnOr5K87OQovutOdeJEcE1alAjyacUTcrLigx+hdkbGR6PGXVVRQsJhLmaj1h7iLHl
veC446WrLzx+xkRn6YMOA1CDTgzu1T5qz7FIRuXGk+ChMx48WUE1l6wCoElt5SuPVVzuKWipAJKb
zvT/TbV2Y5CdSI7k4OB/GbdQyvCSywqrtMc0BWRpsJA56JgFcW4brrKtD5kv2woenggKE3m7nD4n
mKJAfaTMrVgIJN/W4IAXIBUp+pkv3A7NbS3uywRzVrwJNXEJyGrg0NLcsmIWhV1CJlMbzofYEg9R
nQTDOvgRdNq5JlSZ5hRtIBJbdCONq7NW1XvxeUvzWLRfLu0pnZAqEAozvJESTlVmEBf+kphosKar
MCHDyw8qYxemJIrk29tEG0wnrWRyhraygdIYbAmMRMnAYxyGnHD+j6PzWI7c2ILoFyEC3mzZ3lt2
N2eDoIW3hYL7eh1oMe9JipHIYcPcypt5kt5drrlCrd5GU8FWfRcl9RgWiWAvn6sOpd0KHm1OCLI9
w/icV+ehOg295JxxyIsvCml4vOOzCy81T/Yi/2fU4yIfPlPi23g983+CJ+9A/1RMy4OiubhfMMho
/yzRgLMul27Bz7nVFir2gm5jIYqVoBISGfPRp8wZsNeIHyUOjxVuluo48vQ321fjNJCJzI2gPsqq
2GV12qFPB+IsGDesS0AtYDyiNBmkHmvr7KZQg7gQnB7NOXXeOkmB4bhPUXxY8dYtSrYCED1YShMH
3NysTpFkl/XDD7lJeJaP75H+nde0TgSUW1efJgQXUSazrO3QvqDxMcfx2Qm0z+As1KehE8X6es/T
s2kBK2DB+C3MA4q93/5rS+ut8ZD2zj2wqbR6qcY/urHwu1/H8IHpY0kh4jXFdQxx0l737TM1K+TO
wAIGMtWEmxx3QiZU2VA+NtClYBWjtZEVDVKWS4WC2V2l1tsrFm61RuLHNT3mfbL0bSiXgcnBQI95
Omtuvg48Ni5KLzJ2X11Ov1nPHOjyTGwkVpaeNLvqzZWk5zFDrA/TFU317FoWVcXmrkagZff4J3J2
Q02rr52Mp5I9grli9sDllihsp+B8GBWkgIoVZTULtJoxzneRxXC/U8g9KjGvK1/hMD6wHKVAe5ZY
q9BOk60CEZXVf7nvbS69YB+58hFBdQk8y8cFYl38gbyC5d9ouAgwAits5204axXubttz8VfpzlP8
z+C5DliSlF/fNA6Fnax9l88gUDtCjhwhIvEssFIUMmMl62qwtLSzmTcEDY2F3yNvNXa7yKLy3eKp
RH0SOeaNLMwPUm8tp6F2aRneJh3qYynN71oJLjTBLjzbX2kNgkE0cvqZAlbjYIQLQChEPR5FQxrd
L5qd6gb3TEvimXll0DYrKLijQg+vcBDGBtU7Sy/7s4Xz1dJpGufGsh3SHWHsjVY1v41vESbnGFGy
+spzZ9YNIfEEnaOmvhVp/FGqgcHqZSoVLPZ+a+CyKV2KfPu9rkESqH96nplWWYw4hRKok7r3U2XK
V1wi3Be0eOHfIN/jNQW4rgC3i2tT9lc0W5/uWvYLU03btXeGvUVid54e8j65qn4XswCPd2A2yHwK
hoaGhgG9RPADmW4uW0dZSgV4mGaZNnorgg1F0Hjjp1mo5+mcGrIGIkU+vAonj/eqTupdAjktZ3Yl
a88akrzuHIujiv98oM7MpOWqbXsgQfwcNf2umuElLZxn0kMRlOQIQD7sZJZdDVXuJncwQ3LlajSo
xwER93rnqawjKm3dB+EPnnRY5QACkQghrNVU3pCs2bMBPNJNQtiahwtYUdqRXaPdhN3BQmSrqKGy
fH76hWNz9Wc7JbePuid/7Zr731FevX+thmnObc56DFY8QOqHcz5a8ZaW+m3qYt3uJX++dGEhg+ax
/dfX1q6B86s43UVAcX5ze54qebvTaNxIsBMnfHiS1W2OtDuOp5LlUKwZK1E7XwAFibBQWAOpC4dT
kRCnQdZP/PRLOv4z4an7FmLg4ltcQnG9A84/aKPCfWPnG4gA7A+LrSGCpaVFm9KjpSUESYswGFwt
iY1V/iF5HnyzP8jBvZEjNZrmAjidrgsFxJvP2VLnjM9ltF4YHOgYPdYu200V+K2BzGykc44fo3eC
ZntzNeTr2lzVDa/YSR2L6Dco0Rmbqyy3VcFW08kOdWitknZXD+06ycTJMEhSWt57pPmHKn4ZEwpy
WvsbuI0Jf2VNtI6Me20Qw25QKDKOay1CWbxPsE260OIGhjGbQvKp5DbGfyZpfKQrqmCcubRZhuaY
4hB69fFX0v0b4xbe+D43vuFuwoka3wQrXyhP666hKGlE12JDSE4LR2rOOj3rrUXJABIJTKNM4i1x
Kb3sKSdyyZf4s5hAWjXZEnilmNVniXdM8HPRImVe9iGZJbY7KWtGQGjUZOLTitHHR2HPpBrPfCWf
qcNWo80t+nGCj1oQe+KkzMNsqWA1gzrIVkYAMsFerRUzyWM2SIpF371q95/h/gN9RtX4wg1vZfJB
6QFST8c5C0dmm+2FiDAamnMhg30d8YBp0k0KXjtoTvpUa2kCJ/LFKs6sZQ6CrJBolSpNZrUNMRYy
AM0OWuuxCqaljeJWStGWOhRrE2gPN0BTwkEZvmFyvVnvQjbHwgiWkfUvz3EjCw/p9w8MJp074Qqu
4YKqEzycxkL3S241jOygsXoAQWLYl/1Ldb2DlrJcTmckh/fx6G8TY9zqfUstiqTtLedUx05O35qd
/6kBl2YFsS+akd1pTl3YgG9DBTGn9OwpAZmHPnXK2p51yiqmRjYgS9hJFvFdh4wE1lAa1stkFiNI
QCOL2dc3lScwu+F5FwwkKMAO5M6CQyRCCwiUWeCJmc68W5APnMUp6qqlziv+bSq/ymw4tr4JJsc5
6yzam4ZodocM0gnOGhIbui83PDXPmJDWQRKuyjxnI8FJFtTU2UTcjFz+62jLQ96fo+poAZh78yJ1
FUjiH756rCnT5hl91kd6KC1lV7H+sDL3t8ISpIzulQHEJ7iv6g6QL7BrBxLRFPUVawzHaen/KXb3
pIxop436zQ7HLRHUvYPTkroTqO60tCgA4B3tnMMg1QvIwm6/DtQvER78Klh2vnLMV17LW7hYQyy9
6H129DJjlYz1abSRtNnZeJp3HaIa/im879beh4T9+x5IDyTP95zgSoA1J8KmbNB0A1ht40DTzjn0
9h5h/2JvjAnol/wouxoP8s0boUo03RdRP1QMjZ8t0QYShUkTbozORVf+kai6drdkP3zUw2aj5Obc
8os/tcE2HAX3oUmXTKUnzngNJ5FGwaePTmc76rtha+BdzDVfE0FK/VOFexyiYdZUBhA1dW0BKLFA
rcVCf9Zd+ZJSHK2u2tGHSUnwq0/wMOv6Htolheodr0h5ty2HOiuQWSHOauxf9di+WBQxmq9s5ypC
Yx31Cu0TyWFkAw3ZBwydc8tYTlatf63RZa0M15JD+tgrX2X70bTDYUyqW96OL1WPDpI2JvL3sDaT
b9mfGxpOg/6hcIyLK1QksvzgmLODPnIFxbeYH24fMKVn0dwJyys8M9Y4Qcv+SOzhXgHRpU++SRYp
EDKhXbhfl7ihDpK0Q8ptaIXGt9v7SI4lvJjoS23EWxWJZRBEl0b36KWl6dGyu1OKeZ01Moehjtgb
fcLvOlUMOAWPvZLemtF75Gpws5DBNYQ6aD+bTHP+VEmG1EmYqnIgwkhI0LlLIsoqxCDvlknjroNW
giUMRaM5ioJFf0wXInv5IrWB5EeHFltx5stvJ+KSh+M6Z8XjcJ7gq06iEKABq7/2k5F5vEFbvna1
8/Dq6Fm71bIMjJ9a4MyJi+IVYhmgnHzZ1/UBwiX9xLZ3tLz6PFj6LGIHr5Z4q5xxV01LBId3uF9/
YIJQVWdtWdpH2LgnDmE80d19XRR7x5x8FnVACK85ueayIZKcpbb3ZknyNZhJNiHrC8q8EtIFTSEe
0GUfvLxWKYENs3+HAfUsqaUrZPqu7PuuPrpV8i5KbZ0VHVcpbrJa+y7TWRj266QwMYM04lb6V9+X
PwxIOBrbhTl93LSoE57u8bYVN5xNX4N5wJR47opqa2nJS+eHBKYVI+Gqmk5s0KnW/ujvkoGLbVB/
wMeulSDC33/saB2pADslLTu0ONrpU0uEhVO2bDWOBeGtSrVjIbVZ0slVV/fHUDS/g8xPZqosc7v6
30qJdQx9NGjQntPeoE1pbvsc/2vnE4LL2Zi0BY8yaqv/0BxxyrX8YA6YN+H4DQPO9eKDqrmTDtJh
OSZkp9xsz1wR6MbTHktqr1w0S6VducU0dfi7IpB7+EhwINJZ4+1pV1wWKJudwgMIIkOQausa50vN
PrWMkilGxJ03xZuSf1kMF0j/K4j7QeGBh/Uj26VQdh1ThCif4OaBRj6SFKWGVFyAFUNgGOCW1dIv
yhco64YAsWp4C06s5QwMOQfAt64Uy5p4jYqcmuFiEBEbKvdRoUwpxOkGoyVqA8MEZomdzoMJ39JA
aRR/FMMyKny6PRosQ9jgt+DBYB40OCEs0JYlBE3ijugSChCXZOjpF8NGpobrDsRSSHlfT8CcbM26
hBmpa/gRCiy6zyjBssA35wYfUAXplx1WWVzSZBSsZftT1sO8Qy0vAZE1+LNaj9r5im0g2ybDc2fj
kELQpxnSPCcnP2Zq7OodWI9NJwLOZD5st4qICetmJ8ffZi5GzDEVDjoNw4NDH1xSOBuluEiiWEn7
3hcnBSpPHQO0Vf45qHo1/lhLWDijyJJOJSE9ke2hWcW8XgaSv42JGZy1MhYz3wBDDEOA2GTbq9hT
KYWfekshXLkRWTMOiGr+MIUzU1iOVXozp6uCbWCPk9Nd2EFwiuN2rVRIaF2zZexd+EeJ1zPhsTLd
AT4sZAEnVSVIyWtkPtrZjxG8o1NhzVswnfcD+2903bi8OO2tLPst/SDLpl7zjONcxQ+hRWWcLIoU
C9RE/GN6bUuBPKw3C7vCVAY3ImKv4cDy1H4H0rkjJVc8Ek3rgl3C8Gz2JdaqZIdDgKxmzOX/Ovkw
qk2k2/vAbLf4uvUPkm1Ls/iZvkw3yaXESmoM/Nmphwmkg0H0EXAp4H4L0aFybDnwDutvXolvndjj
b3zLiDXXXwOGJzVAPLa+Zc6g16ZsQC5+xgXyTLwbbo2xPIA+gPDYbya0q55sW/tbKOdGrvidRvwO
+d9rn2a+1ttf4iKV9kU+Nok+JDG4JD7Rl6sLQF9X4Ew8E5dFSU8db7hMRAfKyg4hoQrinPXGC1hF
VvKYuP07ACdsLOUB8Rh1MXC0HX3JuHawKFxVRazBmjPDforiR2BOyrYOupgln648je74/9idpp/c
46bMXgMWWs28VlELcN3D8uWQSlg4cmaPJ5tb0sPnaWM/QIFkmO4wUOTRMFex7NfDU7B/YlZgWfRe
TDTv9A90Okuh9xJIFMZaWmXRxjmrYlmGoADJlOFGQwu1qjXAFORXDVO2cYR/l8BJ0ydHlPTmEisZ
6U5Mles2xSlbPjwCdpH1UnDtE3tm/Q6xhldJjScpGfchCZORJL+E4CaIXItQA43BRUMmAK4Lv9Wa
B6G7nB4o1KwuDHweldqtXMwl6KsS0oChnkLfQx1l68cDLazJlHfOmmM4XUQ159G9j0mx7fxtC5pd
omAXRPxGaAoSuI+FI1QJB8YtnOb6npOPqdobUSEgIHcLQHhu389UlCaJB28s2PoEUC0r0lfYPAd9
ncKEsXHnmHy9nAKtgn1HVyVbFxaaKwFeEIcNUEZBZc2KkDAOoWRfeVTYQnuW1Bcb5ms0cIAkRcvz
ERkMUFuyHFWWophyNQwUHu/qEJkQuy12zmUYAlOIkAUJRVDtVcAzGMBktaRS7BhfbgJYrmQ9ELyb
CflfHwq6iFDavHUkUA2StRBURnVUnEQ4CDrtY3DTA2+MBYfGVU6wxDfzpb5DQGNNxmFkWbKMGYNx
DuidGuESPq55VOithVlhkLsZBmh9gGq6MNmkibEq+SMkFrsxzEu8tC60gB5o6arYQvghdLK0m0+e
0qiMd9CalpY3/bOJ4AlHqzRWHbEprzN3U2KX9uttoxFGDKiyKDJ6QzooKCrdWdhjsRTDxKSmll0b
PElCLYsR5LS2zvG4Sq2d03M+N/E24I9YU55C1rp64zdZg7powgrGqDLnOLkCH3qFDLIMG/xFvOnD
LtrAyp5WvbHzEPI3TdgZtBdnsgLzDDXtfwKNmTu/SO+CSFedTfjnGfofpv5hbmbk36M/CSazq+RS
UX+rhNOXcx+QjQADLvPvGkYON1lDm4GVf7TVBZTh/8kj3DE2oEvV5BzOLEoNOfZ8YjLwncm/KDm7
2FeMWIdPuhH/FM5Y4XgPlIs6YvblDYxhaTcQGAqSS+4+kuZsKT+BD8QUC4zl0E/2kBm/D/iIwq68
Ybc3kjbVL5l4RNGlC196/UtleFp/OM2rNB4jgq3B2rVWqFKKnqAgXfWj4Eze4qnqWalk2L87ebbk
QYtWPfOUF30NeLSBN5oOGY6V2p8C/wx2nAD5W4Qf2sZtqL8Beu9uGKuM9KzK26i/0vjXNqGGZ7Dz
YJReJCe//h6GtMsuaSoetHeNMtkONomD9bSE/KCxsW3dXw5tZrYOsoIoXDPzYq4gjLFR+9sEW55y
a5NGPOrYeAu/Yi37sZj2MxLADUsjF96H096jForMUC2NQccAAAAvzVY+vRwD+4YBY0E28sojGhaC
gnESwiNGefDOPb0ulgLQx4MozaUUFDYm4oQRrJu9q349I0K4VD1WtgmbRJQOTtKSj8FDYtSTizl+
TQ5hgOFgHLivdOutjh7t8GoFQDuYLBmnOYcIZ96idKf3zOUgexrRwrR3AnOusvOKpV0tqu4vsv8h
KLeCRe003zmoNy7GXkwzILOxYuIux3Q4yhLfqZxlBdNHa2F9teZT2DpOjiPook5fAIh0x2Wiorcz
nGSUEPHK8KlU7Q5ANflm9nlw78svXrmK/aTBjUv9XxoAgbhq0c9o3FQc8Wb7axmQ4c0bH6cx3jNx
aYu/coAofnLdTerOBfKL/963wTKxCBPz6hVr/iDpcJH1PpjqU0MPzAygfrQK5VWwQhPqPQ4fxSKI
b27zmWGOAVDUEd5sugQkFNPF1nFMPqhDaa9L7WGxuG+KS85MkjKCevJZMA+ExqxQBrwrXy5LbBsr
NgVGb7Z14XbsxJmqT3wUIHHiWwKMZFQfRcGojYOJ9E/Q4eb2zkX3r9PYY2c7rz5ZxWXE0eYG8D/Q
wkXGyKmzxSWhADYkKCYrI3fJObFZVVcYbewPC3N44bX00mKTtL6opJ8Bi2i4d9MUPTK8u+KTb4hg
uO2/cmXlZZ8VLrTaePbeTwSKomAlEkbfKFLzJj6bzbGeTo/FXsqzdC6BufGMYxif+d8kXAbFNjFP
ePN7BQOOAigcW6HJKZ3ANRcPnnhnikWZJYs9psYYq2fcbwgCofGNC6EOG1P6J1dyFG26dYzX1OlI
TRbKcQr5jWLTO9n79LeKTHZjWLHjxj3JSZSz+roLa566wwEIA5B0uifCa1dyk45EXiEtafGw1yN3
q8d4M0x72yf7oKd2bvhn69qqAglBMdZSdhy1NIOaUY3mRG0P4hn4n0o5gQYGDEwLQHVLA6GYmCvX
l2yKOe0ULvbM+Aw1/wgo/DvAA+qHKN1Oc40i7cKu59NM61U/RbLIw8rGXvKGLVO5idA2VQQnVwJ7
84pddBS1CXkpOjkdLRyhwDHaf+i1dsWqTwqif6qBTmfJsIT/u26T98jQWVNCFCpiBM58ZXTxlarO
7dApW2MqFw36XcJYlbvtIpkA7XWxH9LpsMbjZuqL6d2PgpeaHRG6k8PekRW9SsQ1uvglzOBOu+ml
pb+6I2YmbHxiur+i43OdIV+l+reCka2jjRcuwqSvaaO1dvyOtJW9zQFm+XG2GhNr4zPi2DAnAWTg
R3e2gO+V0N3EdbMxUC0dPVwHPi0uYAdDRj6dqpECURtEjtGQsFRMVk/duI5d/2bZJPGM7F3Xe+VN
t1qH6PMmaFiQ5l33PlZsJgO2/rSIXVqDL6nn+rs98WDDEuHO5wrAeMS+kx3uZObi4dgvutnQSawi
NTZbKpuYy7SfkiZOS5/OKNVLdFCy9EthNO1u6nXNfFSVNKhuhmLubdmstKhiC6dARjGOfJObGKdM
wcpw1qow2MfiYGblp1Db9Qg2fUpcZtPCaOJrdRbH4cH7khD1Bqqk3gJBVbFhnxNmXYeOB14C46k2
GCx8eI0cwYHqz0Gm74k3Xjqtg0311ybtMTFYM/ah+tdCqWPkLcFmqkr2b8y5SE33U2F0U35scB4j
/VEVoI9ep4l4ihIRcOz6L7faJY/MVe4W5jwf91pdlyeyTJ8ZsZEio72b/itWgawFSEpYQvvuPUhd
dss3XUUsFtAi/P5Ya9rR5HuH63PsnO4sbPUcsidsY+gi5U2X41clwzOBj8/y5UQDsyjr/nxySYD0
tP3mDnV/3/McMzLoopys2ffsTHe4Cij7jvXeudHab34TaGGlqzyF6p7NKr1anANxCixsO91ZHhFL
e2WN6PRFexlt4wRXcm8b8X5g+SfgwApJV6i6rVD582jc+/W4KtrsCpXHpgw3o+BcVQLEGq2/RXH4
8l3WplISstfRjHNw7RlHOSfXF6RRFmVfLwxqLzxnZcCYTjHRpLF7aPDyRkqw6mnTpXIYyLhP9QRE
6q5gLUrKgAc7iI2z2lAFSi+95MVDpxaw8OatVP+0ZOmhb5LQHo3v3Af8lKNMSRYGhdas44BB2LlL
cCN18hW1w2bEpRObYDkje2EUzXI6G4ZAX9zx3UZltdjm8oWsQdurYXk2cu3pJuNsjN/tVtnGbNdd
yFZDgBnfeJsn6sVwPmMgYWDA6Q2ISDmxDwXTCYJibWfeCROTcys9k2QzAjiF3wSP5lYEVcREXQAw
ZGeHzpj2cW8S5oMruMC7f749bIHt4oPUFmEj16PARWhqqIef5njq8Y9SSoQ9O4RxKrzuYvnRBU7o
EazKmopLFTNSO/p4WDFANxF1kCGRjEwuXYUxikGib19x6mENofMvTgnQAPU0mLRi0OwYnvMMkQke
ig1psV7z1tbXOWTQkJu+dPVzzC/Dts++5Z7TBvc+6C09UTCws0B+2U5wCRhxYU9ugdb9i+m5a8po
k7FhkNJc60q5H6AJ6BP6Vck3qcHxzBnGjR85+6L6abDyitIirpFuheeRRSBKrtoHtzf21is820F5
1PkFku1CWwL0duPihiQlSv2zwtVcgPvrU+sxDtozUpV/QZ+eAzEuQMg5r2JIjpZIVqnEAUkrl2Uj
0BEsz7Rgm1v1k4OkGcIs2kTYvTj0txDBnLteLDgN8U/5C0AqAMromiElhGEpP4/OZnQ/fR5IebAy
mysNwIV+IHvyVdAwWO1Ft9bqbRQBTONy3Jvdfcx5aK9BmEbJNBX5PFJAE/jXoHrG8XcISM3iV5NN
anyEfQyHy7APtwVHBM8869mmxurK8TVbFOIKKmqk1s/8lsQfy7tm/A1l9BbV5zj+rPsb0mv/0vLT
mH2wAukZ7s1r46zR3jjzle3L8VaZtpHaRnG3SrMpQPVU3szxD+rwryO/yXrVyT8EcoPbPAz9KWsw
hwx45EQa5QdME4+zHwJX2F5/EioPuunbHajcMX/T6rspMZ996ICeCv3HNa8aly0O9ClatsS2XmHX
yC5jDMzqXssPpmwzutPWTbqM4Yp0oaP+YkFgXdqKdDFOkgXOwYQsYpcyVpYP/vBttIdEx9sMT9LW
VHZOfrUd8peHhsa8/JxURGsJ3dSclgrPJ+b0R1ZiMdYbGPJHCuVmBpTwRHDn8gs3NmMvFLzmZUGL
VPKTruxhbIjxS4pd3X443TZg8BM8IhD+FFbY3S71t/1wBJ1RYeRiE5kcGqKwZFL1v17yoxpvevoE
NT1iJYz2TnMomqPmBURjozfD/Y1cd5uSZmL+9UHw+KbFZnViuc7oMGQ9T3sPtvQKJmofXiG9TB8v
l3ehb8IAPynoyAQvVplBv98z36kEV81vy2Xf/dTqDd9Z5+1kvSsBTzugSR5B/tO4nyNk4rZ7qmh5
TU7l2MtU9rVkN3DGEh3/craApdn0B6dbZ95SoYeezmy5CY1r4B4Z6FMi3JYD7OHbKf5pHPvAWZji
K4EwrJ396miOC2KbZUizCU/we1EieTe/lvtnyHuZXel0Cot3BHvN/0n1W8MUzXqRe8BFeXX8a6qw
VNI/M+sQcGyufXB+w1dhHvrmhDacWjBbZjBIa4tQ5js3zRiT3rhr8iB0KPeEeif23bUbsLhv/fFf
aO0zd4fxKm9QVenNOdnItu6T00ugfcZEmmvuuB6BPU8x6Jw80FfoXMg8J1N+Duzmsz5ZuIQKGpBE
rE3etD6ZmdnvdN6enhN880A2ESmGs1ccBp71UN2jFjz+Vya+Ikgx08vtqPD48x8eLmKag3DLRIs2
O6T9MrR/+v7p6b+x/mc7N8nl1SO56y79NcSzSzo3I47IX20HuKuc2zUmr/Kp+3sF2ow9j/Bhk3hX
Jkc0Ucbw7JqgW9aNf2qbjayP6bhzxKXRjq59tOv3LD074hljyPIs480heqJ5d5GcAb4r1slPVvxF
yoNRI5mR//kB2AH35UIdiaAPa0jpMJwA/xxC+7dKt3S0q1hI1XOinAf9DuSZIwLb6p5k3DsfvUrg
BP6Bxkeil49Kv5vBoSZmraVLQluDwBd0sDuMR48w+POMGwKKTXBQ0mOUf+moTSaBShPNTWVHiaoE
N/dXiHMfED8oHhlCKS8B17sN3rGM/4nxYMCt0Z5p9W+6wciYqlP2TQOeqv2hKHYELAb7niB2B/mb
TG+BsTX1Q1Utx/bIpq0nZK7fIkIDrn/1im2WnL0BY8+8lk+qQMCDY4zbaSw6TX3nMLRrG80/sfjw
0WslKYP+2E7gAkKUjcT83Y8lOBRoPalf2PNECWxqnK0HjfavwMWljJHhPIzE6gb/FXIgCPQIzyXV
RlPvMsdUSqeFc80U+z3Pwy8lqb6HNFlIhh1tEL8Ok+bca18J6b+3UkfDcFkuCnp/RwrkWNKr595m
PO6leLRZh+8+UCGOBGDGXcedUyJCj3ZG6ZVn06Vdxs4io6SzarKDppegqDRA7VqACRagNp9IpSQs
EMp4DvnexK07odeU7jepSkxE8LodI7QWhSkwpPvEKNiy/EH5YBsWphPqgN54Ekg23vzeWGsOko80
C2RckwxGbMYc5WJLmXPzZSu7KTYM+v4uRUHGr75SZHW2DTmPO2P+/8KTug1cgHXF6jNcjhkGXKcJ
QxQOmwtthI9HmhWy+CiXdatuU2pUkHbts+qWrKNKoDPjwNmq7FeN5Q5HOK6mCrHfihGMmwF3fqrg
X8c7zg/Dmvsy1JdUNM/7ImqWjeSBqEccoMrR+820Rl8mUM0KnSVurGzcQYvAsYi5jDIoEKpNZNIM
B+7ha98au0wNKWhMBXq1ouxNhiiWpRnTIKd0+jJ5MbDJcDiH0a9WnfzQW7m5S0+JoMnSRdRtq2oi
+wQfkoh3MwyfhUKepZ7YuFae90wbxc5N8EoWAY+Q6fOG0r9xKefGuMT7oqtoGvd+HMRyNQcgZ4GW
qwDg8nOPNl0MdEkRfLcd++uZw5GtbyAvO/3A+wF6BY0mytugEYJha7+LKnNYN7X5V7tuTuXTj5ml
E6WjVGayVcPNSPX5Mu1KXN81EjuNbYBro1pfonTm6sPUwHaO+BCkpe9CrbhWXV1eNS5w1srgYkl3
dVb5bcG2ocpH7NiSiG1b8Io3OXS2RQLbQAHdi5N1FjakIio7vee4gkT9GgkEhYalrehG5KmpGfMQ
f+lsEEW1otZoMeQOpV5dvGQZ6WI4mVS/6b1ORzQ6vJOrS2Frf6WOwiCdijwisgBf2RXkggeCynqr
3CzFO4FhyQks0ruWe/nRzaqKhsx25ZfPZsRU6bggR6PMzDeSPq6hdZVDBFPAV/VuG0eMPiEJYMj+
e2GQFUudGCN5yKs2lTutHg7J5H1QWx+/aVmvTIUTvFfS8p4heZN9YTcDkZ4qqCrUF76I4eH0hLL7
iDvWRN0pKjwTRg3kjv8w80Fo74fMjU9Sjh+uSPPl6EYrVTGNeQOgkFy8kW683LNXoaSYKnMD2l3w
cr4NBb/FFj0z0WiAWgYGZw7M7HqWndcR1ZGL0lfJRTvBq8/IQQEzcnDVxOqlFSNW+vHao9qt0pJl
siWVDzPxTwxe/q4vOiAsDemRLFJYYzQaCh+Ys845DQ4AgrEAraV7jsNc5WwdOrGYQYIzHDaM+aLY
cVWrMyVKoPMnU7baNi/0y5ANSNJDm9nsMmJiBGF71fJ4npqsmCw71pdRTQg9wUqum4RWSt8kMKtS
61JwfGr8t7LvmnmnwcPAjzuvPeSuzhzlzOhtzMZ68VkbXfqWF5RKmEpNegaXP+T8YEZjC2ajli6O
HCnMpSIXuykCr8rOOUuVdVxxTLJaD4oLW6MkxlFvyxqsWuUvdeQ6rNJ8DGaas05goyxLmx1Z2PYz
QRkHNYjRom4tUhTeqZdY5IU7gMnHWgVIu920Q46PNh5fUUhHlwImfYmycosz+50rbcXI9ofyDHB1
NJFH2+4BfN8gglCcAF69rFiwPnYlk4D240OYsQpyGXTwbPBWXRKfzziOB8ENFG5SXelQiYK/SifA
JQa2kj0WBNBTcmZy8lVlc0kzIsRx1kGP8y5eBtNN8YlgoVvwcMegmNIpvZCV84ibcO8byg7dTXF4
SntF+Wo78w5S6CoJ0YnEn3e6pgPOr+gV5YdrS/B5QvW+U9i+K1PG28Jg8aWgTeAWCk4i4y2i6edI
b7cDq0/AFu8xz+yZTQgosI1F0bARcIdgr3chYtKAt4USeX5kNfFGVmlpk9yh+NNGYo/frqF+0lLx
mWnfHTJSPNhU10N2oGW4Xuh1/zfdp107VPxNBYXZPQg7MjaRAVFAUuJS0kU3cx3r7AS81Z20pTw6
hQ9vA7etIUGS+GAdwePkzTAxB4vYUFf1mD8m6DyEZbzeqtovEoVqjqDV5140rafwm40hyrg1sinF
onGzoE17vcW4a+k/EdxnDD5Q0id2XpyZr3Ss03ODFbM3j92Ybr1k+A4LqVPXgr7X+tM2Nf2PsTPb
bWTJruivXNSz046MnCKMvv0gkRRFStREDVUvCZVKlfMcOX69V6rbbXQbMAxc8EqlmcyMiHPO3mtr
cheKyNtBTWXpxSyUzQFJRAdO75zkuBRZq0I26WeHqLPaXTOpuON3rW7w11Er1s1nMdCnjeLa343d
kQkuKu5OMZFH+ug34cMsg2KPkD1ghyTbstjOXWBYDBl7D3kDv6+89xvBFJLkUp3AlEr97i5B1Qub
69a4HuB5Yc6hgY0UQ/tCbtvfaEYwxsEKsnI4QT+HI9PH7m3AesKgnV7nLQKmO0PFFQQLdS73l8Mm
M3Is1O0+HKjcSaJzNmUB3nRB7jqnvynI2DuP4cL0M3R4Ni3pPCWBiG/scWvwtcsAV1JgyBSrXbxp
DCUhSXb45Zp7d+J5lMY4F94UvliLfTk4LKZ9TBBg7yOyrio8f97MPjXjoQ64j0PH/a7E8lBZrqQ2
NjezrN4a8j/SaUAzEuPGtR6U7qMdsHmeMqa6M3Nw1Qcfka13FfjZ6zoVOXrQ8xDmB89gZRrjQnHz
sCeg2uXVCVu4YehdrMLnWIp5K0rxp0K8YeyvMA4QTYd+irurtJ6KEniB27W/mm6F7AztfTH748bm
2JhaPjIjqGYVWV9Z4V3lqh1p3kCfnTDs58FbEkhQR9hhkMue9ZLi1qXNENJn3XQ6PSeFImcrqd86
dOOb7gst0uImtjeiKj5mbFzRmIJOj5nCjMr+7C19Fjq7khVnThlwOHD9q5R1F6BL/N716aMruCy1
Rt/dexsj+xTz1FNojeqyCZ51ChyUnJfPOWii69mAkWM8vvKZQ3xRGa1RjykIT5KV3vmZXlPwAM1P
AeEAzEFSz8ODMeQEs2qpyWFxbsqhex9Mf8rTZ3q7n3E07BNruCb9be+hqlHiyW4wzExmZHjsNfiO
+08v/a0zh8ZXz0ipwqOdrV0DTSpoH+Rvhe8/I6HgyuC1SB2cjnlVcaum+MUz4LOyID9rALY14OEB
yyAOvcWwNhMObO95hykBQDOjoiGeDxHH366nIG8kr4aj2tvJQ62SRubZIw6eCAJaNxjr9oZDHkSZ
0cZ3wjiAGeT1sKYQ59BU5hpKYWA5dJP1R7B+WTlSBCwZpf3obqrZ93DRYIlVKMw2RZ7deSGdy7QQ
Dh801mXhydvFHdDsCEL+3AyVUc1GnqYU+Yx7Sb0hV9edP8FOYZGInIRwGypOZCSh27SkuET2Fad9
8EqOQ/K8ZjbqQNhqOpwcghxF6WKpV/OL6zaPeX3Ftr8V7fgZ5HC1o5NZALEMPjpMM/R7WXpHbyEp
vMnM5uszqvXbLFV6H6bzSzBWVE2mYfN28M4XSA6mENw+iHGmNuJtXPR7JNlnG7riF/RpF12yVTQY
c+exu0b+wgXrDbc54GKb9BpVo3NIQ2zUliWfuhIbjTOXnL/uewvtXdT13aUt6ue45miX1JLE0rw+
Nx2YIBt3Tt0TPuhbKek8EgeUlUHPCIj9LApMZZVJzz5lKzqcn8VMuR3/1l4w7loH4GFMNdmR7bQa
sGDVlP7BD5oJSlSpduSAX3dWPx3cOsa6PqDqbn16mRoZRjLeQOjGYlCPZ7FwKSzGBwe7jEjTXSAk
Pu69ah6A7oplR/G5UFSMHyHt+ShGtdSwFMQWcj+YwyXOrz56DP1B0UFNd50qUrTsGZPpZEAEC1Aj
8J9NJl70hOOmJKOpC4q7cQ22CfP+tWON4s9G89JLXkh3fkU0zQmHuSgAgPtRiA83WhXsnX+Tifg5
jekNTlGDcLrCzA/phxnvaO0cqs+LeUCME0ZPbma9WiEO8SRyEcTZTIkbN/jwIk5TiDCQIhnAmlMI
+4QmxWWXR+mVwoBpGe8YQX+kAYG6slVaX8zZ6siR5V50C+y0+kzK8qVwlveqoxgls4aejn9QZX+l
phFoYdbbmx5KNAp1lKYK5Q36xhISQGZhi4P+fbYrYjiZRRj2ojd7RaQRL4ZAWZKcEAYPwkp5KTON
PT6KdykkYNRegd4O1Xysu748FHXDIsxaMXU3ICrhK8gEP/YcF0d8KATAttcuF/Gc0oFoM/CspFP1
mCi8eD8s+a/J4UQc+dgP5vKQ5ONnSWzlpW4kadLZXVbnT7ZsnU3mvKC1+m6S+myeiztOJSutBvb+
HCNrCkicolm5GwOk1Y4mQJAK7xEx1u9siiP8/e2zaWjc5u5GdgGw6TRbGdDsAvSU4dv9LL3yQrbB
bk695xr91pJav4IW+bTXV1elRGmxCHb8msiBImGFrsfvdkW3lfB3sBGtNe474xNT0iPIEjMnC5fk
dWWReVFwmh7g09LqthivObrZRvLkl9BgR9u9cbvJXB7SNj5TroM/jZL4GDnuLqhTCTcYG0HkMBVJ
dhgFIWaRHkYno2ruB9fGSTN6agt/bebpIR3GKV50T7dcQZawGoIsexUhdhk2EFjfhF/1u3ANSmxx
GC45Zw6nf+6d+IZNXkRIFYaAYaPbugYhLWiifF6Fah6tmb5UxDrAFZ5Et08GZG4acn1bhHJv5zEc
K0PiUwhmeBXH4SXF2GOuOx+BqwXFxFC1jFWCU8czj4vV3dXI+iyH0ANObjS3il+pGuj5NjdDH32O
RvwsyFqyjY8lAP5Jmi9nW9ln4LGUDGWMpchG8+W1p2YAdeYnGONzHFXdBFvQ8haiY+Xy0Oecqoko
ZRgV673DdcJR2bq2CMoWEyzhjPNc2SQ/+yh+pZrjb0gMFQb7qBHVdeOijrFsApLjjL1vXGku1S6y
STmZI37WiKKNAQQXPS0/S01PuWlOqbXcr0K8Lpr4HSgG0j6LrxPrrqnJzCtL75BG/bnV3O+N6osb
krIvK+UwxQ4CBDPTJC7KGtltniWcNDSQSK9E1NDYE38mGVNNFuzZGV81WXfGch+WNd5VyfgJhyHW
Abb1xml9loQSD5skFSGQpuNkz43FsZZkshzBx5Ms4gRNf3yfrFoDrEbZbI+XwfqTNN62dCDNL1TW
9SdpZTCRCjNsR/3YGNYI07iEOIjXIGIL8px3UolwPTdHN0qPxdT/ZInBsZZhyqB3sMcNuUdQ9xGG
w00VBdFl0A33vBZxb71qgsA9jMMMSSExYp8EdFOsjUOO8FE6USVFOcqM7i6q5W5eYzWK+nkeygfT
YTBJhIN11X4LY0HppfhlTFbvmmY6B4QZ0ddmdZm5WOqq+4Hhs9mQgfmB8vLcGti9c4nFIZFEmy2S
U06q6GznY7C1hjramM+6qu4dS117gYV4pyL2BVrfg0Jrs7oDuksRuqjnyMQY84Bqc2xf3UQuByOx
CZcjSAawrlAhREIbenwwQb736gZjYcOJvC9WT+yEJZtQBw/F9cZywp/apUGkp+jRcvZzIs8oKX4T
fKG28wivPujICXTRYcdkm1x4NE6siBI31BN0pvq5x7N/XqaPQEXM7ASt4WwNDpmYzA4mfkvdBGNT
XSw0mGl1G3siv5k4MaAnGV2ZIbpnrwJ7UQTQOQTyraaW82XZ6+/xbDiJJTBvc6F20dYhKRjxIEeJ
mhgVZwaGOoLCoiNM6kYKXcBNPwbHdy+ksX+OQ9oiJ1uNgrTeG997saPoga7WLaHBxyJx2a9ZY2gy
bwwYpclhW/L65nc7yEu6zz86ryAgghXeZuKdt7C61hoStTZKj3eKEJrd7mEsCevDgJNc+Gq4nmtk
Ql3HeMT2WYM5oa49xEsAD5AmFdjJEMXPpbBCyIMkQRHchreAaibP07vYcsdDm6/sm+Fy8eafVlq+
efSJlOtdK4VccMH7OqBGp2lqv8ik/5mJ4MVP4kv4gROaJ25A1QD1SdBUk+8wrE+xBJwBP/pdEJuL
t3i6QW60oaf6niNz6BA8GSyO0s2InW00R2lOLksflZtQsQyL2n8areXOI0SAAhoktb/udc4VB7kB
pkni7ko0OZ1HHEJL7AAo/ENo0h+Swh8pq03A1Mh0SvtSbRVhYUOBxLUIs4KUs+Rzktlz0Pm/Vcg9
SNXelRj6y+q57xVWc07fcgA80xu4EE2uydJYH0gzgV9RrjNRvH9M9yGN2j4GDk9e2XVebHXtnPHD
4klAF1YuMA/wbqWSIKdkdA4pr/Ru8sFJxlgUVbqyCklWnBPMb8aDp7lqZEhz+z0tOM0QP+gFNrsI
kbXVWlQ7ck3XxrOSWyl+T0X/4ofFY0myvBzkAyji9OSMxJ5YAXzXagaJmrXLoxOH9HuitfsOfzY+
LDNbFGBZvWmK8NWditcwRUg6h7QAV9BeEWVQMuP2rSHQKQ+Af+B2Zvm1dIevghNmmiL5WKb0HeC7
E/Y/liVv0fkzjyEZdqWQgapxCHu+G7gpyRh5TdfXTauQTBfIiM6h6Erz7DCf8Sqo4IOpELHWJP80
9JG2bpvNG10zPyldzjy1B9O97at2/QV/zrP/2hHqgesrYvKD04KY6/YqC0BqO8vChDj77jU0BQMV
3A9VjcbCiuQmtvdDD7mz0FV0ajrVXXAKl/vKQa+VpbjpS2TJ6CcRXpNLluwHAsZ4Kbk+Q6dxrruS
FuWMwhr2JvNJf1aALl0s9Mhf4SCRSDxzVLXKC5HBqMqn2UHaehgQ/NK0RLucYlWkccpT224GBSq8
GqS+CGvTMjHL2NGTXVMxXdaDhmAnmQk7BV/uuFAqSCOZBEyPhohctPHC3mGQnOK8hx41/6oRfJbV
/FOu2VyjBdpv8Z+4V34Nsy9Q8uZykzMmLQgP3Kf1fK4k7st+QqGmc5hzpRvQAanpQO4bxXdwqzLe
ohFa2s9RiYMHcNWOGJ7YAVDvFGiNVar5EEBSCmRmdmFh3kK/yLe5ywChtAiQX7hA27j6DqPgraoG
MFU9fQKeldqKOcD20eqlu1dEFNBhwxpVtKBcWon7eWHecFkQ6ht5aq8HByClAljYe49Ol/s7N2A4
agF9z9lDL+0cf504ja1j72pFBI/PCdNv2xdE/ATRmLOV4WRolj0t5O954IMLw28WTDU8OJuRqF3+
CsPx4HilxaGSifiw9KeOEmHMKB2NNZHrF4CAymGqQMrADJJsCJlrLlOrx0Bp5DpZHkjmfnB7/7WJ
6IHZFmC7cPbJALabQztM170PChi+a7mZfhdRElwi6g850NmYthgxWs9WvZjbjkxsrKLTVedYexpz
99ZsusuWHiK2e/IBiSy7dC2g3Q6mc+5EeyuD8THQDpSuED1wMNs7J1nMwSmQTlaMtnZqFW2UPW6R
xaVv4aUtMz1FkjnI4QDh1wrAdPIOXhMmqG4gabTVFfmWfiPocE/WpmV8fLQNrZ0KVULTHLqZxMx8
GtbylruzQPeRpCPnB68grHqEhKGJmiqaii4E1CzHZogyBadcOJjkXTLAo1ici5LbtOYQmQdqwCKb
PbRV6D74ZrrwIvJH/QylNL1QwnICFL8Ed5FISjXDfK+El+QH/rYusnLjtGG2HXM8CyMgF8uRw72H
43xO7sfZk3tPkrLo0WSkl+SLvU1MMWddjWrTeNZDatd7BQVtxKp+iOfyxTbFcJ371Y0fAp5xLI+k
HtshqmISWwI0CBuZGWtFjfVOJ+93V0AtVH7904o1GKkmfFZAZ+gI8GRnLVm4hkshmWaYpTKA1J78
6l3wLrHwP4ZAEH6NrrMeMdIgMZiDEGB9n8xbL132I4UwYU1yvCwxICRaoKCGN+qsRp8czC2ibywf
LNUbJM0WAXm5K9+oyH/U6TKB6USfvjRMeYqRaNn3bmKfkG8uIjjituixUSCqaXnLPKB1sfc+pTfT
zDbpxOMdHF/GA9Fd37kwXLXAQTZEgK0G5prLmzc3AbFQzQsBzP4lqrzHys0fRossGRHbPzq/fiC3
ii4FTxhbNv1YZrQhHQfIQ8CCdbYOucP16Vnqn4k3P8Yd0nXjlo/z5D558zLQ/oJFM/r2c+/l1xzg
mVsPOCoblMX82DS8pTKHsI9uhIAUXF3LQ9Prp3Z4tci09P3lhmQSeUHrDqYFgLNe0d01wTLsC4at
sUeEZ+tjP6khRkp7PtBpipjSkxtMd5FqlCye3idJJKIrthrqJgmEYpmQDNdXwwJPT14Ypm1OOLBj
ErlNVm4/zVcVgLQU+Ta5z7wgAGFaDBL5eN1xUy4gGe3ie8zwKMw/I91el316aliKu9+ZZv8Oenod
A7Op1jrIoTc03nK4Um21yRiWX3Fq6zgmodiorK3IvIckKX6ERfTKFBDux8BsV6N1CncRBf2gFuZl
dMmQh0X8CP82JEKv0vfakqyfWOocufXRabacU6fyZqmepxovpIA53VbP3ei7qJThqGqiSRyio0NF
bAljcuNUP3K8OxVnIM+M6BWn2xTmfoFcyUZ5FNGHyQC0lpL/K3DEaXPhFe9tcp/3Aw06zKwYYHrO
7OS0bhIsP2Tq0bf9sI2zJ7I+5gZHBrT0EKGT2L6U68LUKHqXKID4/ks1b2i2XAhQ/Gsv0IF83lHU
jZSmLZV1lLiXmFidbUKruNAa1AAD4TrZl8TawuSlVe73lJW0rZhBMfuGiYqS0B0hRXIudH+SEHM5
MAoUFNCYnTZNZV+6aF2K7NJrmBLVS/xhPNrApb6alqW/mHNaeeQ0DJecae7HFNtXRmI5J0BYkzEh
sogVcqvxyG/yAJBZq+f+qtWaTdvfN9ZbjUm2GwIsHsmuJpQsB2yX9RTodXZaE9k1QtlJUDyp/NDj
k2Ntu6FgMbzG0W2E/GAo30Vw9uiO5mtmqioIJkrY59BJCxwj9mdUCnjHqnlVpnc4vlR65zsVdlF4
nuFgU1+HqGR0lG3XXNU13M/H9SsAt8wWIl14wCkNTKABBZV9Psy4Zsobes84q5sb5f1AgFZ4yicV
Fm1kxNKWEkTidPjhdUY0NW7edcnG5wD0AZnk3L3ZtfkuQ5bFzAvupHHeqlRDzbepjICb1FKKy9ih
tZrXCbNuK3/uXWfnW+XGlObJCGoYZwYL6Iarcv7Kk6AmsRE25OPqTZ1W3rMkDE22XfzdrTCJ+j1I
BIa51mNXINuZ8mG5WTyUwoPv96iWXHMoyBAF9wKPh7RvSkjNNjw41nuU9sPZGQDNdCM1zvTKZiP6
+dlf0ujh6wFl+HwcOMmFgfWc51N8EsGIjQZp/12kwFkOxXTDlKQ5LjY0pqAMy5tqZNY1qyG7Z3qs
L7ogElfKaj1iB6BwLAHuZZW+uHU7PlpGOZvBmYPraBhI8py8U+LVCjVSXRPwwKtAMyY/1DXaH26U
A+6f+YcOpOKldcZDEPXV8/rvhFWMDmJcP1z9wnH2K5wXccO0f7gOiPl0UlW9uV38aHWO+1CZAosb
n/31z0vm+ySdNGqbDD3TL1M3FJ5pvC88BOUd7YPnFZXSlQX5kE4fHCLBHeL4S/bmuxV5S01wcltr
3jHvrl7jpXx07EDdM+1qnkd4nl//TMeGPn+N66fsgubSkbH6/tXXT6ew3I8VBt0p4IDeTQjkMYVr
+KrreWwuvS11NTyrwZK7GnXTU1XBF++cwHDlb+Mpdn/JqaZZq4x6TDQik3Kiw2a6JLoLDED1sXfa
C6HH9sYsyH1awuKekzHzLhVOjKfAoDjwO/vH2LnpiXYbIQXu7H9KenTmXmhPPKis1Xdp1957EkQa
P/m1TYBdi1CZG4Nfq81HCrWond+Sevmovbi5p/s3PDbFfKfZcd2A8fQSXXVwQSB3zc7NYilYY3b/
mJN/tVGW91Y3CH6LEmvcUrfZlXLQ6zioFyiErO4IXeYiAUGxnxGVP1lkJQbwyGK7rq47aSauHbhH
VWbqq9SPntYBxz5wY307x/33wDHdscHaCo9pOgBpi72IjxhpnXpW8ozm4u2c5YZ4y+kwd7lEFZXg
ECqsH/ky8p7PngEbDPVMlN+1Gr5c2xPF0gNPuMsKQOUd51+SFQB+fz0UARKhJSvUFbXvrS+45EUo
x6OfDssuWhRofK6g+8mVHxGwtvcJyR+QQPfkpAQX0kVlSBeEzinBYzVxt9KP6oatH9Y514l0b6q6
Rgbii50SBBXmbfN9CskMkBNU9AUG6MxeFVeAedtkIgxASPgl47IDhAHP2B5/+vaVW3I6vFiSYLcw
4t4K1zdX48DLOQUafFp6Fc8jZqjEvLtJz+2vsvkY+zCQ4aOklwtUN3Hh12137cB5C9Zhe0wLa4mq
k7bRqXPUBoZjQQlomZXvbHdN7JYcVekZ7WsdIxLqhyRAyYbOdRQ2AplFtlvO5Y9mLKPbyQeLrXKO
wEU7H9g1/EOQAWCLAzN/R+WHX65OIH93UoMYW96Fke25rDEhdQbgr69yWo5CXo70qm/mmX28Gk1z
dOBGqiJcOBYKShVpIRCrwFawn103k6Tgmu1jAGcNb9Sd5u1BSQR2fgZvieQmUwXqAESifKU5xikg
M997MPQIdOlHA/W02vhx7mE/dX1QbWPmloyEhblMhQ25HJlvPRX2k3QQDkZcDx9Clne5l26sGbm0
61njbQpthTEsYu1utibaWQ0iGoqcHd82PTTuzql9/4byHhOuJYNtw8txnbvJtVFj9yYd2BsCk4XH
CgFDyMtv1Qqo8VdrO+yCMqCejgbD+cRLmj1NFWQmjkiv/DlV+2ZymdYOoq1Pcww+yQZyBu6jZbL7
9YCbAiLUUqK8+8G8BmE/s+k7LFBsqfkMYczkSLbWh84wUbcWlOUoX9TBmQFaE+J3W+VIOpN+ODIz
o46s05Zgx0HcuiJ56OvR3adBn93C+jQXcdNWu693XSvLbi8WFyKUw01ysQCcXHWaNCwM3cEykMQW
Wt0ZC2Fzrzxsf7bK8Y9xtd4Hrn1PVDf+pcC0R7M+iCaHBCXkPmkK76CUHV4jQUl/QQrAytXm86NE
c3A1ds4vI7yPrC2ao9a+wUiiBSk7ZcaZpLuOOclugBGZMyHv45WsjWHIB6Xbrfzo1kepcNH5ln2n
pQNvKicMpdfpfComCeZC7brJU59liGg0k7O1bTUU1MiEJFctzrKTL6iZEprgH5IycrQ6/+jLojqN
PfWsnhzO2iMuLoAb3o2BjZm0FDu9jU4um0r6U7ojhNgXz3pcpYE+FOmKQvvQ+km/TeIK846FHLG0
EANawPn6Vh8rL3JfavKchpIrsAxn6DApPo0lpLsVS+BV/YgztmqRNUWdeOjDVTNC2K2wdpVf0GHy
UhttHOlQsZ0dDU6oY9boXV+G47qsXZQi8JlYu9kxsobsKIac71tQ9kjkPi+TR8zOUtjVnsvpp4EF
c5ok3VW/K0DsZ2x8yq0In9f9dVap/knXdn0f+opCMOYcn0UHioD46OcMmqqrqO7EqaYseyrqki8l
vArV4nyhxkAejQyno7JIkjMQvb4eGCGQqkK3VtGOv4noxdZAMg7QOAFck/Jlv8nJhA+mt4+emw5P
K/Soj50ehZcT7k167Flkb2t6JcwHh/JJNaSZlMl4z4J7XDBP3tpuI3Hb0ckhlyvXvn9cQguc1PrA
34NOJS7nDfHSDptQSinHIiM3icPwrWqEc1OsDyZJn2d8SVe9iMMevjT/9vXRdCwAdqXhA1VeuTpc
zzTcgPZDAzh9PXz9+9dbRi4/5p7T97/8+9e7jlhDiGRPwLZuQwa/TZOS9MjRvshmdeog0OJuTfeV
tLfTMA6whlkBqpKChuRdiQVFoqAIuX2Uqu8XP8LSv4TxaSot5OhLZudbla8JCp2ITzbcwdPXWzwB
+mh3HfgfFo+UI9ixdbQ4MBf26KcnqPpa5lG7wbWg2MXDyRK0zLxuvXu+4E7rA2PlZaciPBLJUPa3
Of3YJuLY0/YtBNUy1XdL1uu70kMxneqANVI2ZxcX2z4aXlvfHg9Wm40H+uYC5FPufR+E4hTY6xCm
RxrcBnn45ts8z2MtDLiJ+AHVGEfh9RX8esus73691UpaOUxrQBXyd9arHbLqo2sh6wVUNQ95luEb
XvDrJegvIi9r+D5G3H09gAzFY9u5x1mIaycK6z3GUQ/If2QOkAbr3HNu2vUhbdr2SkhGW55X/tap
O113Xp2CzJG/3bQ2x/95qHG57lVqk+LcqkGsjFOkdtAHCD5hWaOMYYzcd/pDi44cCzYUbKK/pySS
LwENMjaBdb6oSavVmF3jGv9G3KkeSY7GI2Q31nOyYLtMYkDHxdg+rQqbnkJ2ssL+OMzCu/16YLyS
bN2lgaqyRMVPeMU+YQk9U2wJ4bAkSJd9aYOqZMZMNtPtQCZRLb75nVNztR2GIF+F5S5ANXFABaNu
GN4eVEH9K9vqrm6HU4qZgHua1TSb8D3N40yTxrtDZQyPzUJd4eZx+DSj4ryUhu6Ak3MeF5aXr7eP
Ome6ZBRECiLkjveG/upj5IMiKtwOJFHPlgZsw6oICVlwtZ7olxDqJTyIp5bztgyzOrZ5rlHAU6nh
sAR/FvqkrgVR/ZoKp+a+4ZzTQjAskCDsGNsfjIJvP2EJtyiyNnYJ7TcA4bUhIohS0VH2tTgJXZHX
62biPGYoPAYaTeH8o0ENc4mvIzn5IDKOSSse+cLXdFDztZwh6YcMclCkbPOggPzU0ZZqIbVuQ5iZ
27K7YTZKaHdM06OGWVkkPiDFQOC4iO1HOiUbuw5+pbqhphm0cz9l5DaFWZcTuhF5hPE5dFtiRz+k
FVEPxdRSVgnnlt4nGUDrRQHZp2QCGmEiHXjJQlt+uCkNpZEZbjpM4d6ZGnlb5uopTZ6Sz3Bxra0u
zbQD05S8CH6NbbkI0rnJS9vWJtWsHB46pvBQeb+EVmtq3mp6K+NzlMm3wSuZbufyXCnoUzHRqIdp
jQ32ZXUwPeaiQoq7IKFqc0tyRDjVxVdpRslQLBhwZ0ZqEgnLdugagB6KjMhUu+2t0giyu0QJyFk9
xXAxnIXERS9a8hIBSJZYwGiHxK5vn8Iil6dGIspbwnCXrkuSpGmnUYQjasUYhIcI9pIsf+SxE+MU
02oz+P10ixal4kyKnnSJ97gDxHaMrfp6AgFkJc4amGDmt9wSO8tq7KcoHFY6VEWhgiP5hLDwASRm
sa/sHjJMHyXncQhQYjTJfgwV7e4hN7vRDpJnx/4u/EE+lW2VPoMBPjZQhy9qQ8o1gs75HM8uUvRo
/L04UPtRrckDkzgkNhp8P688p7w+7K90H88bJ4dtpnVF7yKJnfNCNQ2wibFQPQp5LmJUomVDq9qr
mK9bv8f61o1ld2dyC+9cvi4mnM6ukkSkj2qsaFzGIscmAiUGhft0iJN+ukKGldIN0NGLDGE/AHmO
dt0Y3E2MNx6hXXwPbWv4kGItaqnXvbVdsITyVXc97VDOgVtj5d5uQIMDNp6YVF1bFa79gXSXYfok
QHT42976tYXWFna6ccR7myu/uuvKrCMhIbS2X+8Wc17fFa82SMBtRDQeJz+brqV1T7ZECcrBi95K
0obUEuIF7f2rzi2661ph48Z7RUABJxAKDBiGMlLpSawPaELmnd1S6mFhBLrrQudomT4+poXlPVbB
g0LmRu97wpHhNkxKZCP3uiChEEIkIhTUkAjKuupBtMtLPlrjmXXrU0xgQAYvjvalcKKnwLpYCJvm
znfLT10/Bw6+rtE1ziGbLA5+66FzWjmU+mKx4HdBlLbuwypCJTnhngxi+7WoQia6pbkPGthRVSms
vVWhTGkdgR64QMNpm9q+GsL5IZ374EaptzhCuixnsn+CLiPj1J+IUKEgpi9Ijo8z/2zS8R0dYvC0
DMVOw3rd2YEb7vIuzl5Z0o9kGXo/p5YwkcADTDEzLUHH0iD8Qhr4WvlBgYuagOJoLOfHyOqukY6X
m4QS8qolZ/Actyi5onHsdjiaWZ2XDqvVOFGfJRfvSgB/dGEwn2jxMmtNAkI44wRHkj2IvfE9jHUJ
0a9QQdEhYM9TkE+tbsReDLLhMujF/AamKJmd9qZM4w7EHILLJk3RsCQwbYHiSgAmUn+IzrjXqp26
bZCrZmtF4EhWYP2tLvD/FMkPssautAsMARsQNTps8cRNbxHOkks9yWnjVS8Vkj24IUQ4NF0HQUg5
4zawBr2PfKqOZcavNflZy30ObcnlDZpx7tuvbmyKDwSgNW2ihFa/ru4F18C1VqutsPUfRY1cAX1m
t4+tWN5OBdR9P4rdOzQjcuN5LkIVkz5T+lrA4tzm1qq422XrEXjUVfHNqNOPsmCgP9XgcOn8ghHq
KEgDlT/xBFenwO2a7bc//uOvf/mPj+k/o8/qniIRF0L317/w/gfPfZtEsfmXd/96rgr++/qaf3zO
P3/FX2+Tj7bqqt/m//ysq8/q9F58dv/6Setv84/vzE//+2+3eTfv//TOtqT5MT/0n+38+Nn1ufn6
Lfg71s/8/37wj8+v73Ke688/v32QUGDW7xYlVfnt7x+6/vXnN+k5X0/U356n9fv//YPrH/Dnt5d3
k2TvZWfef5n/9WWf753585st/x0zn6u1Fsp1A+n73/4YP//7I64XSC09j2GiDL79UVbkovz5zbX/
XSNGVxicfN9GsKK+/dFV/T8+JKTi85UdOIoP/fdf/0+v4v+8qn+UfXGPDdB0fGPx7Y/6by/2+tcF
0kYsIANPObbvBD51IB//eH+km8Zn2/9maov21MTMQ2O/aHuGFQ+heQ/D5iIwG6Ais7gKpicgSqne
3+2K+lEnd/K/mDvT3raRLQ3/Ija4VHH5akmWZEmW5TX2F8KOE+77zl8/D6l0K52b2xcDzAymgSZY
G6VYZLHqnHchV+763Kno2ygJRhoEuxU0nGzCQMWzkT/L4cnvntTxllhkgy4r5B6svcJ+DeBtsE9m
9tW2br1+D+Nbag//Kzfqv7sFf74D//3d/P/wRtUcU+Mu4Zn+N7fqbVZ+Ju/Rt88sDb797R7/MfR8
u+rGHyprW8MxhKGbmqU5f96uuvqHMIVpOZbGPsySFh/35/2q/2FYuu6AlAaZLx3jp/tV/cNmFna4
l4WpOoYl/zv3q6bbXOrvd6wNOM9UTVgODqF87Zc7Fly10erCjRel069aE7E0ryOqZtlolGJQHJe8
WiFHd+EdKgc7mZdPg0LSK0M2scEKtQcpIzOQx0qNfoSdNcdG8d+kfssu4EmSf24t1Hs76KWTxTlM
n2u2teWAeGHAVAyn0fxiA5sFv1SrcMITzJ7Twd9J5GvixK2uwXAc4A5snI7daxaxeG4xRFTNcdVY
4Hhip78FAFZvW8UncVk9diFAJNXVUMKXEf8WHSszZUyAyJCCl7jyXCkhwVTSAU8w6t6NIQyWGL+L
K60xNrkhLTSykaYYe4waBtxmBu2rWiCmKvXvuWOdcjTEbsgRBRmpaYQWXDIXV2LMIA5I+B3CgLfl
D/C9gI8iTRCkFtnWCa//CoIRNAysB6YFoOmSyEvPKqB3X4POJk2RofqaB+OJcDtEX4TwffKv41fP
ww7BMvtDQGLOZFIp+hiPPCRmsRTFEUF/NuBaLrSyOkYKMqJ1eEq1fnL9tu8MNi1Yets70iJXEb5b
adDehUo2roIAbWYlUFaVgCETpoh1G0bzZlrtu9qVSFd1BDzBWncRfnlajwGdKB7DptjVbXSMlTet
dp4lGwcI6chGBi9lXn4UgYfYT8dmJYVoTyrJJtIGCmaQ40ELJ6240ju2VbNXVGWv+z7S4fF3kcsd
qa7bVrO8jT0l/g3VwciPRNtofpXIGSBlDddTQDNT+h3rGuhmquhBuR2U6ddURXWXoFTlC/GspOmp
q+NT3RExkQO2vWqHdkTRoEaCoKftAWcokX2ueedit5I85W30YFr4OEltvKqrddJ3d4HPT+Tm6r6Z
lBLyvn7IdTCYERrLeWNM6/tV4ieECjr7QYXYjhpjBLwuJCSDoIkGeUxHOLLrwROzbL1CH/shhbOb
BNpbasDgyfGTzTJSboQklwQGkPwnW+6iwhckLfxXxLoUJEWMTnspdLG08gZlIxMudrKOkuaxCfBv
KlIUsMqN1b5WHhjryPTegWfB8p2k63X7I021p8TyVgpQHJLj7aP0ghSKancjW/wTPZOtO9BQWM0A
RkaUodL0iOQSLNpCfFV66Nt1O5k2iIUJfpdUa36XOeTRve5pbpUT/asSzUqvoHoYk5iGi/pS0yc3
oB8JlafqZwPvx7fdnR9g4yCqDls/e5Hr8Qfp5VfVbr/bYvgIePyNQF9GDpQthG1LtIFuUhOEvIiS
O68FPjvY/XHiVQ03oYXXoUKmp6yvLaljrmvyjxANKQgj4mlT2waGDiIxzrBKWndPen+ly+4krOog
EZPSVH/nd+pNLpJ32bIifs5GMN2+HoGlEYfR8w4YdW9FXCz6Cpaeqz0PAjKEgR0vzHOizC1hOjYD
AhoJ7iEZJIKh0ZcAL1/IKQND4MNtAFsEijfJOD3dea2uXAWymkjAw8VwZ3uvOurQRGMWOMApUMwK
USIarLXjCrxDw8QCB9uuCkdW7He6JxKQWCaOKcoYSn83tuV9aIGVLdUBvw+s92IflHSjPkeejUQ2
/zqiuygrjrckq7PVGMbYRUP59ob8yXbwMwni73oPtrDvO2D+WMQkJrZ50MNhbxakGthCW6O4Cc3w
uyhI20RasW9yu7uqE4iRI4xjLdKURWn1PDDDt4ykIsjC8h6QoV5gyoZrJREL5Hez8JjqICThnaCQ
kfYrs0rTdZvjXT2SGDUN7yXN87dRIMSjOyDEx06SuEbeqvdcwD6vDdnIq754TV3rW59q0CtRBYFB
CED63at0ZJQJRaDQf1TFeItyABFUO9u1HuJiJEG+1SQ+0eLAN453wIRBQJ8lUFHzxwR8RJDQwrdj
0YXOaQC6zNykI/Bgot0/MRUqzKYw00SRH7N6nEg7dQgRagp3omkRpsjR7GxhOyn8dYEggMEmImeS
rkOMqL9Vcx77IFVxwIow1ogfQDJ9DnZAKItdYNmFvCanYETNv0UjoL6w9eo5GU3tGr7pPqomS2vg
X1UPikYJEEQag3snR/U1V/t16pT8391gsNZetQ73u4tvzeQ632K6dMVP9mhLMiZMC69acVJ5Ayxy
J8A5zfoSJmRbMvxe4VUCEQkhcQAFfSBWUQDnwPJeakdefuQWHMtcOMYHW4V0afbCQo3RfQKIiu1m
696muKYaNndMZUoUWsN96dp7u1bfFa/42vg3pMC+WcWxNggkRtZdg4lHB9AFAljxpklk8R2ZvFhN
9yj1aFeZr7Ucn8s8edUc4LxtzPa1r+Cc4jmO/MZj7safuuPKKQuMqRzbNlSEgmtSrPswGlaFlqCl
CNrMq3mBdm2+hSj+ZHl6x1zPXySo+ufQbzZthbccjvSfcIuhP0+e0wbZvpY5c8ETIEsTULBqIDlg
pretiUr3qPHCRs6BuAdcXWAc7341PoUCGKee1Y8mEumupiExJMRt7lXRtW3YMf44AneGJIIxgGNB
iCx0BwYxHgGeAVZBh8+1P3XUSSa+S4B6IIglWJ4dnEwD3ToH0JJKPGAhVbBeZQYqTINMz2x3tCZZ
CjCI8NNl/1ab6g7aL14xj6mOd46jwP6vjUOrHL3ZNosNgia5w5q2f3YS/VtauuFEIrhHxeHAdIfm
1HNfqZuwks9Gpj2aJmwEbNsVr17ydsot/zERFvphvrZ2lOrkCvEUvmQ2Ys15roxXnUnoq45hwqnW
DW5ZYGxtsrWRjT+YGtZHQwch3BOVswLWluA6yYP2GM4m5cGrshcRFfraitIFwcxkQe5o15Hjr1yx
LRJE5bHGtjWQPfqXeVGWLAoI9rMMzcJFUiTD2SgO0bmLWaMb7X2vAsIxkZxz0/5rxba9UPMvfRF9
2sGzBL6WNOH3upLFAkx3TzgYgeQRb0kjIHcPkMdIKgfNJgDcZvw9DPnFPSCizPmAYIvQWEL/wSLA
g7qb6sUeIZT7ooFTlRC0W8WgGcawyLes8r7g63fMGuw9m7Ts8DMLSuYG3mUeSkgevEsJvTVGgDht
QKRigyUleC5bvCoiPGq1950331VYQuwf9fzDdbTHbphMejAoCUyY0eZjD8D0qpcOswdYXTMobFCW
/UeY8SJnr3AVJWAZ+Pfhtts/qb6HFi7IBbSXRwFkEwlxJLLqIHlpBWyamhdz5o/f7LJh+gq9VepD
5jBgBa3dPrtXyknqJkG917VAKWYguUf8I5R8MrGK8SJw8/DF4sWupRAj2niNwdmmilDYVMbiWz8o
wco3u+a6huTAC9ADSGUwiY0pFBbWvsui1DFL8lwSaYb7qoRJsApKlKVbH+cWUWXsiz81CwWisFKc
VTw6a0vTuAfaTQ83b9WwmrO80V8CBEYkRRKtb1MY3F4FtCDfdITcFyPc0ygGCFdMckZqDfU0dPVt
CXCIcB7CkKA4lkqMHLDXRY9e39ugUBF9rIFVYELDor7P7wcd47C+sUCVacOn0gP41+L+1hzVdRoC
3UQ24OCw5F6mVgky0U02JiuRlUnIyfPdb5bd41jr5eClEEZztNdk5E6LMLJK+4YXKSuUBXz5TZ97
zmJMUJbO0SdlPxkts9pTrsJ8U+qg0Uncr10Id4q+MvST6md4FkKuQeIj2dhgExbEPV5aj7m8xAjN
70FZRTk8d9EmwWIcsk/TIujWkPAojUlaFFzU9Zhi6+C48bpUrWajRTc68lPLZKJVyEG5aY2wQE0A
N5ZpedqUQ70wxkPvTgsgzDnEmOcLhdzEaq0aBCjhc4SknNynKkxbJpE7IEJXmYWoPKq1fWnrCJJq
n9BtDVxpgRc0Q7bNkmFPCuuE27Q7xOjr2KO6tKTfrZtKvkpjZEYqeWZrH/1YUWgQN3wVZ15CjCNv
AqXpbvAaHAoM0GrLZIOY8bg14suYuafUik+BDyoYHu1KTIDGuHyrwUosua1YdFQPWZc9DKSfMVqD
NVrwu+iEVxTsAha8LMlITjFmB0nxSGkaWBVIbWkq+GrP5PuCz2iQYnKI0EegRYtJIR/bjh5gJjCx
EqmAjQNvpHVaOO+BxQ7V3BuNdVs0CQaLAQK9NrNmpIlDF6fPbhNfg5nbwWi44rEp0cdxVDR4i23U
MXO3Cszs3FCejKAH5lXyUwq8Ermp/dhcqQaUH7sxV06LG4ROaGM95LDhRvFtLNp4M8hgRNnJZW3Z
dsFWhTGDokwzutbBR6oKy7I+37pIvjsBKg6FisCHWpcgdLR2a2To7MS2BA4T4jSJjpZIMh8dKQ0n
PGHihpeS7mw6/LIQ583qsrly0+ApNb/kQ+osxyE5+qnwENg3vGPJpinFqncHblbg9OmzhF8nCIqR
vMH4N0pabUmu4dSHbH6rmDxQMdyFltbuq2VfRk9al5VwdkruXb+BX56yVfE08rzzYQwhiFkaYEe3
1ld4akInhMPNO7lprtOk+2K0mgfECIBunsL6QA0PpAf7IGR4FpgLkjtEe/UaGazxKk70g4gj8y3J
Dq3OE5Vbt7Ubow7ELjuF+GXU8XNlQGkKrHJteNjrgqhTUPEpDsggQNPwENBQXfPaa+Wmi11YoaMz
rkNEE05e45U3bIvTyR+llGHx6RYn3UzzJ72DhBsMDgKX8pvfOOMVTPT2SnmKkOYMVF7QpeHiM4os
ErJn34qiegzLaeET4QWkNUWHWhoPXWewnVLVYiWiRdzUkEkblnSNnmIu4L1UpqdeySZA+bFo7vsh
WAatfApj7YthZve1mgA5B8vbFt6pKrDSSYNP0aGeZ1v72pCHPqzAzDjtKRHNtW6QFCSD9CA9/Slj
6iUUtolU9rRGxr6vCNYy15W1Z2M0VSv1tY6MsWcPp7IGhAY3R654opYVEgogQyfXrDa/83zz1c6H
aqUkODMMwrqH5oxfZA2WHUThJrVZJgGGkMRBYvKTmBhOeNyg7SFEhJCt1F7/0vvM355RpKzxwndk
rYyb9KQPPXR51fiuSITlUk2iiyQQA9NQ7JNsLwsvjld+hg5WbQDSILtiqMPB0iUexRhi64gcIhQC
VGphyOxVWCiyKci/X3e29xEBpSiwmjdIl9RR8qZbzW09iK9kgV+1FpFnkTbfPWVbu/lTxJ6ZtNO7
3ynQE0hJjrxrIvw/9I7VRz7Nhg7uoNXQfQOYWW3YnIA3OMI7O6k22jIJfAU3zB6dIkeBL/1s2eI4
Dq54TgkDtFeDVw8SuQbjrw19je0qzuUpgQFWA3C2BBuVNoOuGmSs/A1ERbUQZq3iXivNUabtG9tB
FqNdhJYAi2JFWYXRUvo+nu4lHC9oS1NGmgCSWvLT1w99rD6A1MHItMFHurStXRUG49IqSJJp4EHd
Gn/rVgzVMguTYuO61pOsQvVa70jd258+fmi3sYKyXE4YZiCDR/6FZRKgVzy+/QCZO9w4s4DQpJlZ
YutK890NY3mTqGKvZ4lYmfz9F3k9fLaRAi4lQcYM4NtN5DmPwai+9DG8jdQ0lkScWlioxbtnlt9H
uFrCNjBkH8XSiSbOqQjyhd+4hLzcEFASOeJlbZGZl+ykhgT1Q5JWQDwUtEWoqn3ra5YxlbHfcwlk
oiNNyCno8vuS1V8ntVOTwMBz0/bRbKw3rYKAkGUuPuFoWsHnFNuofIiqIr+Hw7hNSxuJltrobyKH
+WeQpVxbyG00hvlpjQ42f2753Ap/VRpjfB3Z5lp0mTvZlClX6LidYnuQ11arf3WHooJpUz0Gfv/W
yi5Bh4DMQtW76GvjM40wR/N/nM36fxj/N4jT//vg/+49ff98/zlDNfU/R/wVqf9h6gjGqKpqGbrQ
LyF/RRPaX0F+2/hDE6qNYqRDBF6opv5zUooElmGokm0XDf+tGL8g7/VThF/YumqxcSXXIMlI8Z/4
e04qK0wsUEBwn+zQisfntrYVwCRgMFuvz25LpcyBPzvZ+lLnJQ6zRiegV80tc0eukh2ixtYPFaA5
3s7t8AaMg3eocMdjrybx8XcNuUGkMixLFsCR0HaeA/JwPszFzsx4Z4NwwCvs781wvMF1CXaAf9UX
OBSuiir3tySRMwDvHAiVI8vk9Op6LqJQWV7/9Mv+yPH9nNObMpS//v0Mya9I9pAMturwO/2c05N5
ZwboFsJ09JwTHAZ0+x2EYUzoSLKCnbaMheMd5kOj8XcLsH5elJERIDQqtOfOat6VzMMR3c4n6U7x
1RkBbvhoCD0olYusW6uaN60M+gNSFUzWAn1jL7QJXc1MlJwgVg7Knug7ySJ+kno6nctz+3ywrEkI
PTU2v/YbBdbTRkUU1zcy+DSeWdy7XpjubD8PcRpRsG/Q4/A5bYJvQS3cbwqaSqGoPutkxiRFw0Np
5MAR4XueZ41zvuw3f1iLe//vf1jubQN9O5P4hW6o4pcb0wTbMQorqpGmUJ7qPmoBn4JxqKbDfIZN
LMsmdZCrubUHH7279Ptd3WWsA4Jgh2su8PXPUgWT0Nule/ir1E4lBeGWosuNc9tUSkoEbITAiMjL
FYGDhCqWcH+M6xKL8AcnVZt928uvI3Dykl2VtcFV0ziKEAGjWkvUlTm4vb334FyuoKwgMmFMO7Iq
94bd5XCuDDQP5Tct5+06ORgRA4lYjVvyxG7kE1EA7YTDcXTVGDaCZy2Urdro/KdWJ/BdV7n7zX9r
Iuy38qSBx1gMA1bsJR5zoe7uvCSxF//8FJjMZ7/8WBY5Ss1RJTluzbR/+bFk4AShUrX5CcVI00EX
OFXVh6rV3vxwTL6Gtvo6QiJ5RKxPWXdpG260xO8e/6lDKOBUDqpR7NMO7jg6xc018OzqGE4HUpLV
0RA1FkgRqtmXusK20FopmrvEBIWGxjOvYKA4T6maYQae9dkOCJd+Ll5a86nVAN1iak19h2JwL5QQ
x5wJtmXr7jbxJaHiqTg3uAI85zS/kyr7s07psg+jLordXOXWpXeHBJ3l+5jiOakkkdUH5m4+A1FO
JQKyP8qX5rKq7/2U/a3p1/Xun38jTf91qtJ0U2iaKTWD76ar5pTs/Ql+MJalJrux6B4s88kKkMFd
ujpEfyskEZhHdrCfDzBSkCP59XQ2riFYn+0G5w61lpA7PWn669+O47Z+GLC6X9dKE56v+tt+548S
YaEtJNdGZZ8vMV+cmd8Ml+d2HUk3KKi1zNeR2T9X9eBuOs019mwzypPSTMA4ORzzbihP3VTl/Fnl
yxCl7blY2d1RVnl1mrvNVS2D5kvMVX+/ztwVq6zzpWWZib3iaEkVrA1bua3R/T0VLJlvpN9+zCVz
rMCFBam/LQalA50RluQqJPBnJ4Dxfx7B7bctK9K38DmRSRs1aW0NJXkwhQd1A4fbTRPa3a5n5+gs
PUQclkltKctk8F3El6phq5phvDRtD99Ho1SPhYFvVUog71x3ach0djK8W9vruS4IiNCM8WCQGO2i
fUwE+qfDpS6r43evTZHR/eduUysiUIQe2TQCpyp5Ni8X9UuR/Kd71/j1bQCMbALucNMKKcS/LFMI
CAuW5kX+QK7DKD4KVdn5QyVw0YEmNp/FChZIl+J8NtTNe9MM5fpcmvqiKM6W+TI2U+xkF6PleKn6
5XKhDhQfyRkzWakdiYD5WsjEYunjZWKnYBF78Iv0S10p8rFRdOd+iiqrcpCP7VQFHPDaDCYA41Tl
iI5tgIa27VxknWQtwCuPm7kI3Le+Fk3ZrZDDMB/VtBdbr3CSxXylVhqIqbhqryQrC9r8OpqoPTO/
Zz6bD0rjCLR+WnlTDmrEVng6vbTMZ3Pd3PEybr6MyBLSApdLXMb9chklsOCrMu2fr3+5FlsurjCP
02qEL0TSVwfH8tsHcupk6aV1OpcGWyVD0ejXcxF8SHJrFPlxLnl+0z7U04tWif1+F6MN9AACRNso
mgovc2p18uIBgte4NR1bO0DFe6+SzNsQWSZwbaNRBdj+RUc++jB3mA+5lwLFng4+sSLCyMqXuX4g
nIXm5XxE7ARPpNQmfTJd+HKYx83FgkT9f5ibzV+X4czJBotxYUpuc6H/utoJo6YGKmxUDwAi2MKH
inOo89w98PIbdykqi2h/OxPd6kf9fDYfCGckKD7LdH2pu/Rzcr9BfBzPlUvrfOFL0SJmOiYxtLHp
Ay/18yeO5eSFIbAQvzRc+rmYaO2qTj83XuovXzbXZAIEYfiHb9cryA3OV58vcBk7103fzswxV7l8
/qVvG4w5G+7mx7ebh16+BTIq427steVc1RfKMmhIG6GX974lnmWB/sj7VRarxU1sWtFDm7UfE7nh
XY0JcqWmYt0hOxHsbWIzS2vE7czEyGNlWWCJr5M4QRhWSrJaAtl1lu2Bs1HGftvN70UHusr+3JMV
SkCWHNkJz7O2piq0+GWuUwICfG4OeN3qnCL4OgQg9iExtHD6ulI5KRqbcnWyFB0KWWwqr/zogcDf
VtmY3DbTYS4OUPS2uDLhG/pn1Vxf905CVJL8flXJzVwF4mzK7k8XcWIn3WvYkc+lXy5ZVYVBJm41
t10ue+nldS9+WESHvEflNyWice1VYjg4RTMcXB6mAxDiEXGzIkb8aCxzMIm09F4NcFuOa3SD2T/A
zkarBV7g0UYxZDt3ietgPNgWCpVLMp0rBbDOznKI9/3oLfI1sjLeIQxi9IMiPbX+w74Dt+YJ1HaB
aQrcAjSDbBFbYiw5gH3+sqVLAOzmqbC9FwWsDQ7OsG+D4EkvU4PDT4U/W7TW1J8owC3yn9SpWzn8
6NZH+qqyoMvZTZzdTS4XFdqhGYkdBCmAAITrpOj9h7o207l1LsnC8R8yLfu5R1ShJzuNnxvnbp0x
xEsAGsCHpmvMn5AlBpEpeMGKtesnnk4OlxpPsij/89QvvHVgIIGTJFaPeIuNvHareCq2Ca6Aajra
V22oNzAp3RaydjuU8P6mcqvchoVTnWLo9TsCnAYhPJVkaNrkL13uOutBFpjPTRygwMstrINkfDO3
ooR6T8JPW6UhUVlwMvaDlfFOI0oYb9GYtJB+9JKt01TJubUjLXyPKtLcNvd3MNVA7hAAGaB++8EO
+DxdasQCESA8DiG42FIpbhovK6G3Fajsn8ua9ZvTuanUOjwdp0EDaQ2yoFP5fNpNV3Hmq8yn81Uj
G4OkqBqcZdspyUYtRthieibuiukwRGp3mxNqDicS0XzATw+GkLBWMULTe9J2zlZ6to9KWpAdnGyo
rmvDDU8AZrIlQuX9U+bAMeCzmje0TB5zDEW+2eQio5rVr5ULb6017TEwvepklVp5qiqv2qtlf5xL
gNYqclp6OVd5f/UyAIeQWGqPv1T9NVAg2rEvxgG/LCttVyoxfbzV7PAwCM1ZVmPXftHgKpuVbn5G
pnIf1mjKXboWU9c0Zr3qF277BZXpA5k167NkGRSmdnRr6ONd3iYV/kN2edBlAsEtrt/n0qW+ytIa
FVcF5MAYnLuqY47AazoNnfuJuP/eTwiXvnNoYPWOh3Xb4FuWYcpupsK5NfMuOBi5Ey4RrGNhDom6
Csr6LTN5DCWZxBvk8MHLhNgIoRzUfph+iRpemj3GhuVuwKdipF7Xzgseq+u5w+XaLTHgg5mL/3Dt
QkFJt4lR5hiB7l/XoUWKQRD9Qrdo3ON50yxZ62sfZrcgHhh/JE5pLscQ/zA7MZ1jRD7vqlFd5AXd
YViV5E1ukjHXb9BX+nE2180H7BB4uf6uDzHtZjuW3RG+Fd66ViofYn/wb4tOnrrKM2EuUAUg8VSS
AL4F9CofVA0b3joQGElORUhT/q3TWyc/opTl3XjTme6tXZFnwkMXCM4Q65NzuZORVQq0fW+U2t4K
0Fqbm5E71W/OxblZi40G+TQGzi1z3bn5fI0udasNoFPvQ0MFaeS7vUlHbUm3a/XBUZ1xX7K5Q2RO
615zLVtXpRJ8Ki6bKZn1aAfE0l0Hqj9u3EFv7hvIkpA56fL3q6mVUh8qTx33XoTlhddIUJIOG8ui
xWjb8PN13FabkQt9sCqBWAhe6qBOhHYWbvkCcYzgI7T9Xdv4/XOQl8p6TGQPok7fm7WjHSqjrnFe
VG/xoFW8RVuO2iFCcxCqUXYiDILA65h4R0GS18JD6FwVGml1Z0aHub0PauYzeMthIjFX9wtN7nIn
NXfz2XxQEhbBveeHy2F05U8Nc1E61lfdD7p1YNUWIVkUCcPUIK0NEuJgTAecKhteztPpAWFH6zD3
nJsuneaBbjQQI4sC+8eYuSMGSLuqqF8GCeRFtPlHKFHehkhuH31SwVu02tK1MqjiAYk2sMZman7G
LcGYqa+XIct66RuYWnXdRMURGuVNn/r9YT4wASNG1Q9gtAfCujdT61w3twZTK1J1tLap6UFLS85j
gyGJyWCREv/R4vb5uUUGJcgzrGQkKdibwreKG7chMk0GiVO2jrm2mpvmgxopRYyx7NQV/Nu5/6X5
p+7nnh6EjFXVTJ7wTV/ft2pc36sJqW9LgsKci0Diw7vAVPHhpXE+lHGVru0CszLAE8j2Gr6yMPzA
POoV79UYMsprDOtyMQVB93aUBo9QHA89ahWvRgEaGWwfM21wYyAk+xRa+c7QFPNNpDYEVr/LECkK
jAcgCw9zvRbyTo6zptujlx3e14X6VU791VwB7ohMwAFZ1uEu61MQbHlvvsERJA49JumxDxHlTZhh
ATxb93mabe22cPdS8fKtOui7EPI23nJUWZnq7i/F+WyuQ6zCdJLq3GsePfefD5dehTncR546GYZw
MScrjZ2JJY6jAOkOqzL4cJV2U4CQfwkac1hLBEnX0CCGZ8t3b4IEMQvPwNIgaQg5vkDZxmYuNcOe
t46/ilrwQagOy2vPsZs3PbvuHRm/62ofXYew0bas4pLnqABkXGXJu2kTf6+LgxV1X9Mq5YvUmrjv
uyzeO3372qIlc8+OTd57qIbhX43ZXpkrS5kX5EoJGCg7ZRTu+eD5zpRAncq+UoUY9rIId/5q/rUj
GHO6mwVhi1gUX0Mf6bBWH6ONrapoqqeRpvNs22QUlSIjK50O6V2LuLnpB9Vq7t0ADfzRG+Khvoby
aeEc4+fulXFEdWrws1u+hLNAzNZYzkXNgsqG1REZikbt/qVlnJrnPqU7oDselgjXT0vAJI9V1p9/
u1aaT2bo85C8ZY029zxXMu0bV7y+na1bYXYIg/erSiiBHOUw3rXEJ2+SFO6/Qdb0lVnxGthmcu7h
WjLZRW62L/qyvs/bWVhL8baaoVT3KpjzExpzRirBIfNWaDbJZCw9N/5uwDANCFGUL3FU73tnk5h9
vUevqt6Po1FdF5M6+VycG+ZD4UbN/tJvPkNkvt5raLSzALFIIf91lbnhUuxsE9uBuazJbKdpbBYv
17v0m4fVegPcYcgPpVTvbODVO7KJ/PKWy31sZJ6xBObU39nWgMrQyJxSjuTzzSgM4c2in44FxBc/
89s7lCSDR8/ugKI61ksCs/7GrMmWW1Mvu0CjPLcdDXtFWgO/3rlQXe7L0dNPijPegaBWnzVJeEy6
xK9J5v045G39qaHyc91kIezqqR7IPi+ruV+KLRl/wKmWL0zcWxSfvtXX1ygaPiR6U6z9Zgwbdqz0
GMccGo/jZz+6zJcxDLPFxWvcecOQw28x3vIgFTu/0cy9Pwrik0Ivzf0Y692y73yyI15SENOzm48w
4GU+t/ZAT4pll79lZfdj7Ply59Z5RJPZYJoNxBKaHqRioHtb2KVAxCjNByQ+sfOYimFi/kOdP7XO
XUb2LsR3mYOWmg6xZq5EuS4EihQUNJ3Po8y6KZrS3IStNe5FGKt7W/OfTd0T67l0qdenxl/qIGlA
awiQmLw0tKJR95dh89lcZw64j0orBOY2XerS8LvOWQRY0NINidw5nX/58KHOq12EtaDvhihFNnH4
proI52JIEB+SRlXvO815KqQfvQ2F2S4jpPNuEk8XdznwPdWCTWPE4kOrWD+xLP1RzGWMXFNJlP+o
/1kniq4DnjiR6aUYz8N+VxeNXnWsp6FRDJAdVG1+bVpdtYqyuD4/J0MJTKzQ+deofnCDijkaBDXY
obsq7x4tNfZ28+M0H+ahZVv8GDrXuYpQ9z2rkHlQVtQwEfx2XGRsSlehDUYtt1rjZRQAjLJc2Le2
2+TPTfWlnKptJTH2gP6AIJeB8XIZNBd1HQXxvw1inO4UGvAUAJRXWeUVO1tL/WDbFuKzz00fUE1D
nvfc0g/Fbj6bD42sJtxf3S/tvzdcOp8HK01e7ABT/TlYgCCpk7AFuJQK3LYiucm6Sj6mGlQ5p07V
lY9J0yMM62ErDOxM5iKSjsbB8uzXua9W6dp9iRDaXDp3IDfrJkF3Ol+sg6BmCv4cc/F/4qNQN/Hs
WmPLmSrnQ+HjUHYutv4tXk9gxi9Vf3UzlAL0k1aH4HL/HDqfzZ1lxHoTY8bdpRF9RPR85zJCz+cL
X1ovQ79C/+qRNMbnzERCAOHaoRG33pgB2iMjNIuRNIk7qdHOuiQjAOAu85rV3O88JIpsh3QTIorT
2LnffPDCSNyaAYuhKKma1S8NLTaCl8+Y++J1/WP8+NfnzA1eXb95yE6goGUhKJzLfn++WfXvrhoF
z0rhh0erBWY536VkyAnkw2ZEgZdbmtfF7wZ5qB1sM6/7VvasZIPKwywaqY2DJfqXoJTtY4+496Nl
kLQuw3Oh7KqPJjHiw9zE4j1bhsRg1nNRJyi2+S/Kzqw5bmNnw7+IVdyXW80qjSRLthU7vmElccJ9
3/nrv4egLI51nHPqu+ki0ACasmc4bDTwvhJrne1BZV9iiSQBiZVSVfVZ1sqS/k/O7W+0UIcIDaQM
607jtlWDR7PrJMDFWvu00ZXPnWPyoAjhlSrbLnkZuhAuO2VOT5kRJi+9WdtHC9z0QxrCwuewxzv3
AEbuRFQpHbtQQwoQ7DKrhE752OXdF3GlHqV/Jqt4FAnIyeBlPIqdLGR3ESACdfEAPNnd7AzBk9nR
wdaq2nPoFtpz7FADTD3xo7qoRO93eXgHrM5Snv7DjIcBEKOmW8BKgy6xOOLIZ+BipsKFcCak3H15
QwKcu6E6Xb+UZeY9iKpri/IedtjfZE4GcXIj0EtE5DPefOT87hIlrvswdYP3EEHFQDkioKLzjhJ6
9vQgSu/AJDReROROwmvRTYAZXI7Y/Vh7/O+nJLq+ZF5/zszSgqybHr39mmXSBf3zCXbNIbCdxgNI
8EBwHkwL2N+w677WZjSei3ysj4KZWrL3d+Cp++orNnxxGlBdsZrM32zsuzf7Tf+zfbXE6YNi+tby
+/3OXuK/rSvxadJ+tV/iOyUwpIZLRr7I6vw+jKlapW+6+Ao99bwf6EgGw2POv46cZscAAX/O7GgE
apMOWNH7WrKgqybRSbz0ufzDGXTYkEq7+BS24x2dysVXYyBdZU58cEVULMW5ATvDY5tYdF9gXBTn
MJx4/QqWkvBlyXIaoYYINXVhKgPeEcjvBxmqsrAvC+TRpqJ4k8edyMOUfKMOvDmLdDUB/QdwHFpb
UuJuvIbSs5Gz/Jw9QaCqvKxac3mmnin7Yqlkamof3gySccBKGnDszjPdbHZjP/Va+VHUeh83d/Bo
UbJLKdWXLC3pRnaD+SQxSP8ON0EWJpTmMFsn9ICZ35O61y7mVLBzAV0kf5TBvHGWQw5tVqlCAO1n
EZylqi0ysgrKshsQ59JHB24LY/8rh7IjG1XBuZzTy0dj24IKZQ8cz0Re2ik3lcF2jHMIugG1yHkK
KQ/mRd0PHvR6gUxDFXe0XdBuMnH0n4FgKOLUAbcy1Cob7imE4dlrnSexlvgl5e6HTbetIeHFLgAl
h0rm6nZTicOyTgRU4uN6e+s6w/B6L2LsODSOAcvxGJOESkuvvg/MGWCX5apz036hgkNO7alr4bSo
o3OI4WazuYhuNX4L04VJdFbVcnW4irfZ5RBtAerV7g2AGeHZbeiHUX2LFxatLC+BalLb3NMKc5Eh
N6fXq74HnpPk0Zu82Kzm4inm5hJjpPnLg6f7/E4vFpAwtPv//jzSzJ/hETgpshy+Khavw1CqW+77
4r/IClvdG0eaWtayJ7eI/7Tm2uG1nmMAORmIJkU9lCZlw9vRgFdq3h2wp79tKrkq9b8hpWs/bGq7
H9hWSUTLI5Vl3kupWTw33cmkEn0vhWhZV7lPEcxf9jykNThERbZ0oPcXTrisT78ybgHlMsU4pRHy
yjjPbyk/UG9JIHJ8sZTUyBBVenLHb+arTspsasqv7sCLASJyqbp5pxNRJsRX7CTUr3Sbr6wxFCGF
hzkoAV2u2xeNVnOBJiwkcRkveU2RXdXNdzYHJAcR5yk1wWz3QBFdXK6soTBp5xsxh1iyPpBNg/IS
jF3n4ecVJPbq+G6FNYQo9SVzKn6E2YlL76vfdL/704gVGmJbYOfaPiRrv4AbywAmhfkIxJ9y5FSa
g8tlAggwmFLkshur1YMSQcvZgykYgO9MEzZf6gh0ZQJmZaXfWRIfcroARq0fcdZg9dA9Qt81a/WC
PO+xKaOT65MMhVrdgyhbP4okFjpYW6sF3W/hp57EyjuLrGs+/ffviyEANz/9flv8G9sa1caUdsKE
8L4CDeKnuCsb58X2/L+tzGp7SppG51KVwDzs87kYbkrgMg9K4jiXeiici0x3nmuQP9gsVQjc22m4
mB4c6jcyMS2zqyyOEmKVSaFwqEEGC/KvZR2Zimy4FW+3NdLE/Gdyu/I4V6r+aiOzVNH8WGOzVkNO
N2q6g3KSIdTykde6nQr7NKV+cl8viGEZ2N7r1Tudr0yA60NTSBsmxmKX91F1nHteAkh8qRegB18H
nbqf8ihyT83zcVxstmm5MhV9XprLSvXC22pfUTMz0PSzXodF9RBavn9ald5ASYR4iX240FSbvrt3
qKN+SMfSvbHYBv5Ob3QNm0Kt3me1anxu9eh2zPPud3iGLbgJ0u4kYpw3h0F3vZc6VIxLXkf3JHWe
RnXOLuDDPxUG1JLdXGUX+qyyizJwanxjd5CSA3WCtpgGE5yxhpLWVXE1JwbNYkWHEJ1aAXVwukf3
61FiyRqceBNqk7el5EpsZFbEq4gNp1AWAM+7/263ub1bQyZEt/4JspIogzLhwNdp/hFpnZXL9U+7
UqwGjp/tsr4DRxGG185unT/iviz3PZ3Q9/pM+s/UwbwZe9f5g9OKP0Bcyz9NWQ5nD2DcB7aH2X0V
hPWJxtM/7S5zgWsO8ydlXgaAzCBIh4dDdNsEfft/xqHvrLaZ1uSkEoPiNlXpdeL0LHsSW5lY4nqF
ldIR6vqUsrfO85REzjN/DuR8sQKcPFIMCOvTwsfcWGCp7cgu9hc38r6Kfbw4eSTSKPy1obZfHGSi
9HkDsDmCP2xxjR6MTjjihlt+9tsPWpzTGaunNM016YMG6cUp0uZv2qLa9KRwsiuxUoHf1PIyP2x2
Yjw4rk5p5hIqTjjMdxwKGZZQm51MFqCTHPph4jG7r/9JqJ7kDNfqDhO1eh9Ct3E/Vl0TnCNYfXeZ
zLIdecq9eHhwbdP9SNWhdQu4MJipi7EM1gL3krvUMYnozyPJz779SxwKL3A/LjXw9MODwCoWHmcy
D6AvPWwxmtmDhCaJtJPiEDeaQLfh3Hq3WZh54O7ZFsZHOuzV50C7z0K9vYNNpL1rIr64sIb9kOVq
G/6HjUyL9Rpnk9+F2ES5+lc7zUi/aildpb8yK+v29a5nJfoTYjDzWCzlnTIoWmlRoB3QrSXyqLRf
wOo0Tu9MgrqFZibUsW5msBPjPua8+keULdQ7nZpM1c6cOnW/TciSm7j5mtXXQWe/LKts6nVpkfn+
uoewNl5vdjOkaxjkTbWAfVdp0sOkJOVJl0oic3oVK7PTyBZQKpXFPoQM3Zx+MA3FuYcBZS+S6KuK
drf//lOtme8q+jk/Uj1wcHlDVGk2Agr25602tTUmmc5yesmL2L0FzvxDDRTF7wAmQZGe5cWzX2X9
Sc2a6a5zjBjcU1VdvjTjZ5fD9Bs2m8ZfodHuytg0/zGhFFODv2AWy2hT2VtNat/5UZZdwqTnVGcK
OCeWS1GK2TtR6Tue9aKU6c1bdEpMHCKDZjLDcgaWebWUQMnQJzQs7R0pgVKskIZUV5uPVTf+SRUY
r9cys5mXYrMpJ8BtC+gXT2JCMW9AM0fNWWJRfwqtFmhjyT4veWhJYS96vdYzSjZQySBp7Df7TSVX
b3qJIyHe9FucXHLkU9t+ipc1xUJsxWvRc/ad3UVADu90W1kAUar8IoMCQu169U4XR61X3CSpwjhl
IUamwTkikFP7VZlA0soUqAyr/6/l1VZiSxSxd73euzV507kO/3ZLYrIuuei8rCwP/gi0lhYU0QVY
4HAdunwCpF9kmhR+XG7zuZf/0fYDmG9vLm1ExeC7MDL7TtctHnEE1s//+OZ40kfx01uuAwKfQZcf
hYS6SpPfz1+drNbMLpyN4MXO7G7yP0+zTmGbnTbdvinU4qGtK9rG+/6l86eSkuYcoBTRJe0wnIra
+2uGN/DV2E/icOSVb3xRyro8S4DQCV1Ofugd6uG+IAlK4eEuZQ98BKjIf8ySxn8sl6tSi9JzyGHN
TVOUGIpSph2aUfvZmx5Eeh9G7FYX8GTScxtirpljclcV8OMMvvHgN8Bga2oe0IRu/JUk2nR/pRIT
l2PJE0RD9NDPhfkgus1XdCDjOIBY8IjcJtagImf598INp/tVVXTAkt+Mtv0alXdQwHr8rLzQD+2d
XJXTCRg5ww+DYpb7tkrnr6PvP1Xj4P+tDdWRarzpj1zlvEqnP+e5biL/NNf6dGun0atTEs3zV913
n1pD+ytJjeTWWI4aKV/wNbW4DzqOIEUzyPGiXLrwIO2zQOH4ebEVm0EJYS8Zl+PLHkKVXQblKuyg
Izi1Jr3rFx90otdLfZFFqaScrsnVpqNw6EBDPrSvy+TcOs1FrtZYIv/H5TtTieh01WNjADB65bIt
VU2AwYxBX51SNS0pZLRLUlacQFAIzy+035ePvILOBkgbFVBNmdofK9eEOkXMZZ6/DbzHdiRxGTjP
YJPUtySggOzLSRg/6oFl78nNQFo2FSO1Sa6i3vrU/axiEKXhY2On+ymbnItIqzPku1NcZVQELwn8
oVtAd0g27GuIxItTNFX5OYyCCvKQrA9uc7Z09Pu0S0KghnZ4lYORHX9s+/ZejzP4vDZ50BIYHNRG
3Qf9+C0eYbqNoI69VznK2tHwMH0b2uYb1bX1R9AH9HuwzYCncYLpWw4z7mbP7uTKXl0AbgIlrFvy
W1CWQTJ7KiyHYh4zegDl/XXI/QJka5EHBXruqNBp7F6m3xluou60JRRMHNG9s0tgCRmAFGcBmO54
+yXpD7/lorxaRubVEWzoDhCb43Yr2wqbjjwn5X/miz+r2TF36/opUPSat3wAvr2S5kWHcpNVJ7NR
mj76XmReYCnqPBqAgWOvE87CxE5RPfB1wIwuXVP9sJq0XsJ/+KRPB4ns+4RvIeZ4oBvmFGixcwbu
RDukHfgpZVfChdYYX2lKVj/6wDpxpgqvV2Aaq15R3fljkKPf7B3sQw292Hd8T+HevqtKs4EsxPZ/
K5KzR6HHlzkZ+IRFMB1Vy/EWzSblkU9VfNLtyvxC8Sm/S6B1vzmJlR3Yr04wbYBDpejtmUN2CBNM
6MnpYvpQGpH7+6yaDchinv+cVLN9VNV64ucuoDbCSPRjFyvZx8pbmLp93/3dr8ZbS2kptyxs61NQ
BN8Gnh4UWqFKM1IgHL0HoGIj0iGWf6ji6JKGtrK329I90eJYP2S6Xz30Cz4F5FiAhUZK1O9FCZAI
NQPgjZ11P/xzdjv3NptK172RzV+8bP62jeK6W2TzJ3bbplBsqxFyws1WZpdNpfm2AV3dDYr6xVb2
o5vD22aVZyDrK292vaogv8WTTapsQ9/FE4u6WghWSuAcEifjEb0MgWanXAGZOLxqTLvgGTwnwJPu
G4A7dwr/VvvNIy9d5jf53yJIRNsnkcK/PK9abHWzv3xjeJmUYLxsbYSbSrN5Fi2iYxnDZW1FXMRh
cdhE8Qfi69V4Dfezr6bRMmakbcI5XFG45wie8ge4xK66VDUOeE5h6Gngrf7oSKUUGZYmuPvOopMh
Tt1jNnIqvKp+BNqc/jXQWFJf1cYGHGiOeleEifNIUptEGSxx36JgPKgQM3z3mvafvBuCF4MiryOI
89pqCrPhlalCT7OYNhZnpJtpCq4+5DtKsO+q6V1UMfWpBj3KDURRVJ/5DRh220ZhzsLoJmtU7SBb
hITuHGcnO4Or3cPVZuPXlxKvKPmIb6HWbYlsUyRetl02DVihRsmDDsBC89EvwMDSRuuTDLyX/wZd
RPOQtKn1KVtYmmeDo2WZzAAdebRC7cp+juvfvDJqHuJboEaXVoqkjl9UQ22fdF1zXyLzi5Cs2NSE
PvouaX4xcps0O7eOmRzCpRujHoxgb3W9ezsOc/EFzMKXVCVDE1qF+zKnX8VnHsbXEJ2idbcNvUan
NgB2zxjMf1qvPZNqHP+g+Bsu1Sg1PzZFPx31rDU4UK5dEuwg+6g5RJxK00DT1TnWHzXu3g93P4yn
9+6GO2vHvPOAWSZ/kQSDf6dpledSaecW59oHi3dO8vxpVb7Z0BSbPdkpZY5i19SgSy+Auy1gVgGt
3Xx6H8eFu2qRwNWdH4fS/GqE0AHK3CKtllm7zolk6ByHB3r4AQqs3fsiyDFwMw7D9J0UPUot42ai
wwZ17/IuUJHCX8spxUwsZFJVjV3kGCa14yTC653T8uND8QHN/RSRg7Wn6b+7Y0+ZEO+ZNgzJf6f1
X2roxd9T+tGos+3rT71h6kf+EcJLZyrFQ+pN+YE6jiufsv0zrZrke7z4dH3BGW3VAbXBYz+cn+og
yQ7w8ObHdPn0DXafPfD4/+ImlvlJVORAqYlqvcdh+cRGOWh7dl682oNntdpH1MDvB38GWk6lQhg+
os/D8rkCNiG466qF0G351HlgudJk4QB6vMxafOygWzKVB5nthu8WHdMvbyFEa7FVv+NNw9+Jj1Y7
C81nw1FiXnzqR1e5HTrLYMPUGw85R0H7IaEguhs99gGilGltjM2HhoYGGlics+hFJZMyZJrv3lWU
y73Tb7aRPthwGEJDva24riPyEp2GEecMUJF6Dsqp+qwCQ5qQtAlvlqugBlzu3ZWiqq86Dt1fr1SD
bpNu6L5R3NBARMTA2UZzgeqJDYHI66Voh15BK5dKOeysQtVuRZJhC/FrFzFSFUhF0ygtj1UFvBLQ
p80H/tjmQ2VDf1Z4SQ2qIWAKPVuLD3K1TYideGwTfVa8emyhKJD2TjKxGb9bYzPeQsni27qGBrGI
HpvNZdIO+vLtBZcsfhmuhR5mGV63XtookhlNvvJARbzgMy9CsQj4bDOLTxaP0H/n4cwbdwvYl6ck
xWM6W8Wjb2fa7dROT4IQs+nlauy973lT9rcJe/SAlvw3eJq+jIO96ZvqoSibHIjpn9BrVggbsdnQ
bDbvqas/Aq2umeFfxWjHt2HVznfx2zCNyXxnDc1d6cHnQpUrOHYyK3arrEf6q4tYb9Pvwojdr0OM
5txlN5u7mIqY9FUE/1oHCZIVQKPLIdQJDnLlucks/9nVobMu1fhBpBBunidgG2/EAEwS5Zki+O8B
DUvpH7EePfLgaMjC8okT0A6B6ihiwA2HaIQofJnY4Du2iQLoNApAl4+mQ8Pnaj0OA5Wim7KEuRC6
bWy22EYSPamazkOvrkBrsDn4bb3JAZaHwQjM7Ba2ccq0CudB9NQ+0A0jcqnCYqaWSXUS46vpxutX
P9GV7T+Wmw/fNBVY5rj0vmbUMh96tTOWqkH9Sa3BHpHSddcGn6x03CsLK2r+h4XEMFIgSaKRt8wa
qAgKYcK72MvdO9Ma3Ltet16v5s6HoX6TZVoM3+n8fJjyG5mWAWTR1xBBscyIvF7KPJ1F5s5tw2x3
tWwY0Tl3Jb/dxpVObCTE1ZJXt3m13HY3ciV37Fd9dUzT8suqerfiZncVUa0PSkvla9J1sK2SDqzo
nY/K8Qb21P6u8pyj6PzJLilSXohs4ZsGLTmfdgM0Dg/W0uhfArbMbAyYMMx2oodDQnsYSAhMN9Hg
04VkWRAWwut0I8brZZC5FiBJmnPzLpaIMgBCw4s7JxSHTScRZGEjV3bAWWS31tyBy+yCa3knQwcK
8WHMEmDyQgMMKD3rzZ1cbjYJlUPaWZTGYnQlF1BTEo5Wcv4fl6Br/D5ibzgBpZs+O7Vd3zW5WYNl
wuCDtmppiXMvKjDi6ueWtjsAIp17kUS/WDX/qRLHWQP8UUwXq83xLfyqohPpti8oU6AtU31MfL3f
8XoEP98caAvl+qzf0JipPZbxwVSt9HE2U1W/yZdZNxkpgJ4AQR5FKS4Sxq0X9GrLvBXXNQog3cMt
OIefxXcNI8YqG28a4JLieLUc/WD2AzWmq0pcJHzX9eWhs3J1V2kzCE+FYZ0NUo93rbK8a7X9lHI+
6vTlnboMq2z05o9LmRJZvESUgVqJjHqNYaLti/87R/7/a2qvwM8wgB10JtBk5f92qgOU69S12fW1
xJABjg6sVx+V78D6cdrmRXe1pMijp0F31xTd7qoaHvSie1Dg70UVSLuRCR6vnrm8tkghfQ4KwCHT
LXXvSY+KNhnZvYfL2rJCF0Z636e8rqm0N1NS6yhPWZ0Fz6BT+Uc7GVrqatHJYPYUxmpV/I9IxWIG
45ED2WJ/FKfNVDe/Qddqftgs2zz4aFiZftksK+ijb3w3L89iJhMq3wdQi7kXiS8Tc5gp/3ovddQr
lOrV83ofjZ4GwXrP3IOpQazkZ65xBtUc4vbSDey7jn5kE1hvE1bGZZhtnym59GyrNMH2B5HlykGm
VjmnBZXyzOyL6CYJus68D7XOiXYbrpaS9ddbkbsSo6tF5SbqGsjO0Um+NH4IY/UYVb+3E50dPg+b
D4Fa8Ivfei+iT6seVp3ZM87NrJa/5/k/QOXPX4Kqtu+8IM/38+LdL96WXb96a7ryIuZDo0G3EX7U
Jj/ftbYSVTRgt8OllkvhjBe5TEiOZD04zDcTxOGXbcZLTf0EgPnjlUsbAZGx22zee6+BUi/8mx/o
FKwqybyw7DqxyfYUwcItgbZl31a8utNqCpuD32klp2IG5w5LHwXwa0vPZMVmnkO6k+jypW9jMxFx
GzaTsqrw3eR3NhXYhTcgYZHKXgLK4Kkd7R/rKCtsU1scC3yTQxyEzamuqZunqodDpBCA+lPmNaFC
pe/s70fDiPfrvKFp8QcbKgjIcwOSeyEJfJqn2DHqvADqYc1sGSQfmthuTZryp/Os88a7OgNbT44g
Mm7ztIU5yMwcTupMOqkuwBN1e1uhDWJVurGCQe9WaXgsxXh1WUfV6rLwuFq2QxNd1GT4bmS6e0hG
Mp0yrBFWm//0WiOseonQ2/ukd7W76+WvndebWG9I7jhhe7GflWSmBajlCXf0ZgtmFcXJH6KZw4Jo
XD4ATfJ7H/vdnUzK4MejeRjrOt67lkKvXp0V+dLVcILvibbMxcMZ2oh/05Tuz4OaNJzrtHF2CBLa
hufBrO9lcMmq3y+dnPdV7VKJK5frzGKt1OnCHxQN7ZWPTGttTw3v6r5Yhg2Wvw60RBefNbjqpetd
ADliHLw46JVPUdG+ViZSFWg+OssgZYZgEB5tTiAozKOgUVQy6LqRHbshDnebrUyIXVPaR3b+5oUO
lr892EPp3eX9G/wo50GubBv09tJd2K7fJnR5d9ercrjT4/CWXCXv6c3yFr9eis/U8MUVZbXMjG52
rpRoUD41Yxw/1BpIg0tNxaza2nMehBwpqMZLP8basw5zrGC6+PTRPYNFDdst0C1BjLTMbX5vlm9+
bmZd6Hw9ZEoZcRhDgfWdDJbbvV6NGShcm64MFyguUYpN5yTaoeGQaqc7BrS9KugJDzDIWxf2D+zJ
kERVz+3r1abjmffF1dz4rPRh8yAW78y6vNL3FAWP9Bvhf7XEXBZfa7hcG+2mbs2PZhzCe1bVICFr
ykSyKYP5oQZJYwTmjt8pQ/lmqOWa2t1s0xpEM5W+69U21waA5ZxLFvXNU9XGUAOUkPv6fl7+7g4G
rWNAQALy6UFU8V8sCnfybkAG+PcYm0XU2ryECxLcQIcFWxJF518u4gRnAfMUMWCPetObvf7SpaXx
frZVSZltxvUibsYyu4kSuV6gQG2VjprNN/k+e5l+3L4G8mmnC6/hpz9bvx7vvkBWBJhcVBX56d03
qInC9s7IksfYHeNHKi7tpV8hyOI/jWShYpZWhkXMnLY9h8D7qydrAi5jmX3F4E1pZ1hMqqV94Z1O
3CzpkxiyfryxcwDXBVRhIjt5NPwZrnONvqq7bqLLUC1Bo1lxGFKQGN3G+0Q+0t0XY2Kf5QSM6qHP
nu64T00cB59ji6bf5fisjsPwYkC0vBPx35xGJbAOJMKAgDf7/JNDAl1SNpUe55+aYFqOTujxLnpq
uDSIvXaDbfOTZkbKQzaZ/gMgbA5Y9trYnjV1+F10MmwmsLsrsNn0x6S3ksvqsNlZpUcVaJXN4CsS
752vmk3+rTo696vbbCjpbZN5Hwyav+6j0g7uu6gN70VcdSkHma2pQqW7mGwTcrUZ/8qXWpLnQsnN
07+6itcWU8JRKO6eRqN7+mXI5SbE7FeuieWQQufJc9hmt1tUWrvZ22oBwGHVmHvDju2TujxFTWs0
913nWmuhmsyKqC1Pzk2UMrbN+P/lm+aRfZcp6d+54STN37mt61Aq1i7YgWlN5dhsna90DS2WlDfy
UzBzBlEYd31Pf2pLtQ1uYQS/1UQjxA4Ipnb+fSJPMEfxgx84cA63Bq9RGZXqx1zt1YfYpnjtZphS
9UFkNwEtyCTrIipncCBkWOxEzLyUHIO1mndQn796yuScQnpsFPZq+s5TxDqa2uOCl3QTAfi4C43W
3kuv/FUbvbTHb8PWgl82EyCjWkdPVASM7K9M1jDhOOq3eUXWQR/nBzXIOX+n1HifNHX4IXbGjxTl
hnf5PGSkThbdnIBF4tlBeagVLfwgOhmK3rJPbqpABbhZKwb/JGFPBjH17eCcmP3HoKvDu81NoriN
Y+0KPSsPTQ5/R08ihWJnJ/tcTs4nzsKiR5HoGe+BkKKUWcTCLsxbvnTBrjG67LM5Gu1z1vfQNHYO
VZMNB+A/u5ZTX5/Etu+Ca1f6HTtxlcm3ladaCR/hoMw/kwfr9u/cVX7s1pWNxb0e6eZ/W9nrKueY
KNm33k2miwxm1L1eiVjoznh5pxNRG/W/LEjtjv/qGvjlUtb1FnkLX/tR9T9q1Yz3pWqQbnn0YdjQ
JYOv+p9Qd3NU6lbE5udlrsKFjsUxbsPAp5PqBxKPxhN2xeQRHVQRq8UKtbPZyS+FzPImcVkheEQn
JtGC2NM7lXG7lOrMfQFZ6aEL+Utl+spcLD3yKoel1GC3hdjiiK5yg/RgxGmxezexxtoivP8DljsR
FzFhn/Qa4Vcricm2iLi1cgIa8NMJDuxzDxgx+TLjwYtV/dlZBoPX/1sN+KSbsoNmobKXNsOEKg8L
RGl+5QpaUz+IVGhedw+2zidA1ziq70JrODZWCvPJm0PKctDQGP5ZPGTiX4KIQVUr7pkH+3Ciqqw/
jY3S3cDyl3zQlw2eDLCYuIDWwh/xs17MjKWhCWqXh80+8qvkQ07P8s0cm/V5mxAH+uJzqEBLZ7+F
k4ltfaMEUiKGLuAoE2LnaDT4LDfRz0lvgtS1bFIz3qXTZXGx2xbaFgfgYKHWHMG0kjU3G7myTQoO
OazoaH7hb6b8ML6b2S6fdNdqFvDjTr8bisLJAPdcflYWmTNeHVJRhlGzJu9CKpZLd85v6fy7aVXd
pm9VRjHazDV7gjZpAshtmipQ1XPFgilLexIpY9tMmnWZiPLOqm/kUgba7owzsHm3VxMx2/HLZhLn
oX8RXSLOQwQv2QT4y7AE3OxSH6qSNfR7FxDE4OmEq1hc1jDiKGHTwaE4aJPlqh505+JcrQHiLew/
sx5Ax9xMpCqliqafgu5mNPKA194fdTdkRYqFbnIabqd4vg2Vto8/gSQC4VobBsc+SQFtEXOpo6GC
g7wsPdLGaBvl4wj8ousqwWU2FjjyFJgIzWwVQMgdN7+HnDOjNXm5XLWa0sNfapdnu57z+ynrc+Bf
t8uiggGW7P9PQerFXYwkkFxtOnrHHg1a/s9Xqi2saQQB2+23exPnzK6e3NkObr0QRCTqGaiGzSM1
eMity5UqklLZsjIeojCEljAotZt8DHRoYhYPGQYd+rmpSiHWWwy1BN6soAUnyqk7A1iYxLiPeWNZ
r4Cu++grXXbeVAkMhOUebtb2vnJ/d13joCqJS3YfqOVhIqWaaVCTiTjPg/usmrSUTTOsO6KTwRvs
cefXfXnadG7efKuSsL6YPXTdu6mHOsmdmiexsKG9fCgd63az71qruNXmcVjXkgkLDmpSEaW53+6J
zHgCA0YYnMUksEETh3P0vgJL6ZLNSneObfcsUrGorHGEVdMYku6i5FN7kRkZDJmRy8mOzfJGLsXI
LQzKDzgyOYjjNrGJ70OILMPVsnwq2vNyaHi1Fui04f/4JdbMd6CzrqZbtqc6rrGQt8PE8q5ofLQ4
aCr1Sv/UgWN0YCv71PeT/50N1jmqAlDW+5mkMs3GUIgv3JexGt+M3aPjGPCFJ1W+b+Gh/MeO1dvM
rfXvZa4/g785/GnU/Z+aqZePoMj8XQxt/qgCvsR2HN7xRu8D4HTpxnaTPv/IYWn+sfbL+carqupW
VbPio0x04wmWtul5FShGudNdUtqbk+3yhhSVaXFMKIGGPaw0zkmn+8+1Wf2RWm550QeKn3ZJcA54
54DQb5nT7eY+VqaPGs8AUCwjwApRa71KEXyRdbvSnp14FzqWsuvhbDu2VuU/k2hUnqus+ANq7uoy
1HV+VAdosaPF9z/jc/TwcV3b1Z3XuLb+qdJn50lctvCyuqyx3HU+AAGegA9cxcfcjy3eXXxrOZGw
4cmtVLOngdsJX4rObPZN1PqnUCsACQ6m/FgbHAmKmKRjdx5cP9xPADS/jJUBdKRv62y0MQ463kHV
WfmqqIs0pj1EUtpR5mRwH1vVcD/LtV8BiF5kd91YXqJpGE+Az5l37TJYVQHW4JzytmzV/Gd2Gc9+
mSnqGT44DiWYT4a+Vs8yRymsdaeXWeMexGy9TOb+D2qwvcMab7X8sdrmd7Wkq+owh6/moqbKPP1f
34wV+/znfgp4KzzTgbICrnX9/VcjtH21ofCp/U3rORse+sS9gKf0hY6g4BSmvEj4OiBnf07aaJ+C
KHxyGx3yt0KpoSBUw09g4SaPTj8+iDQaBe3OLa99Ppnds+jcxYKa4tVCM4PoE5jToDQ04XT2Q7W4
vPb3TzuYL9xHv3L+gb62/AJEvXHOGjbJIpL+bPYKnOO3wH5ReJcMFJAn2gctca3fKncnWltv3cdJ
19YIiaoZZ8dhXy2TEsGds+o2LUHTaShHXZMwvU9euoIAfLfmaETOtN5Z3387faFk6gLjUFN+fdMs
sHlAZF8yQxm+GFEFBHTYQTYRx84zXSavFplGB5ahR89Go951CySWOfF+r5fVP3oZwy3BR2RfBuAE
Kf4CNWhNIWTI3tKrvGBqjctQ5rVxW8btew8942V2RUWYW686KbmmfOg9pbxXEzjNa8X/IIPoW2Ds
AK1UVI4jmJjKSlln/eWDGhfB/aZ3KSq548fuq7pYdX0PGV2cZXR1Vempt2DnzHWn+mgkSfVRTayW
kwjVuqWAA2LeaLrR/UJ7nFIle6IFwaHSLu5Ofq5RdJhV+RMVeiA32uG9WGz6Nhmdm8CoupOYpd1o
AB1qQbtDzRhEzjoQO0WZ3udtmAP47Nlf66G97T03/j4BzHgzzW30GUzi+dSaC6BQFHvPPA3IOS4m
MLzuAt9u/pBoOoTDD7Y+pfdgK+SHfIlWEg1Ozfi70XhgMBRh9Dm1FFBCs+q7ZjTfeiVPP4zzrP0W
8RHJokz5VDRG8HnWwEHoMu23wLvX4XOfQVzcT9HEJ3AZhmXIhwVVMaJnQqQxdx+V2X21SPQkpiG3
gyZUZv+Psy9rbltXuv1FrCJIgMMrNU+W7DjZcV5YGcF5nn/9XWg6puKdc75T9wVFdDcaki1RRA9r
oX7d9KRE2K4IkdUlB6QJteAZFRbOkcArDKSf9AG4sQuURRF24M6IKxPQpZYELZ2eoAtPJOCGD2M1
B+sinub88zx9c+PW3L7MMj+pHK+1hLlb3FaZj0Cupe0M4Kk+Sh+19CiC0L+Gcba1NRBrTUH0mHXl
+LnuQVhbdo28NiAGANNi7CqMhfeLQBLk/7SC5BEMyOhXqCxm7aIx+1UXZnUgfFfZAecJRAwLlOtg
o8p6qHFTCVtEh1c2PnNejEc+fCCTrZsl/Ip/EL+C5D45gT3oAdg5/FrWljnLByADbxtDNqtFQVqA
KwHxM/G1OyekaBqxHwGsc16co+5FnJFO3JLB4qgvAVGndaCuX2zJhOWcAbdysDfvFD5rnhxAYuGr
9/tl4n42PAjn6zvfeoDbVxQq/tKiAcgoqYOqHdZA91ENN7/X09ufSudnZVbJ4Z1cj/bIJuJ8+mZe
aGFyZHX6aRGRhzKx+o20HffuD0WKzgJ2RMdLa7esmN+k063DpC8vy3sEbrNxyiN0Uqn/ySI3K6mj
PFkmd87JB5rXk1WZ19P7/8KU6ienSBl4nX7/i1NX5W7yar38pQA2Gm3LBHRQ6Dk0Lo7vftVbPKqk
VQDaEZIFPcNl9RmFnP2FJH1QG5fZQoAfb4/+vc8kw1nLuBgIiI7rCbxVa0N04XpeTwtJ/x83Wlz4
H2kzEsyvQb04uqINK9P+vDgcCrDLxm6A255bxJcyRLjUy9inwAXWBYlMVESGu7EDWGNhNZcYya1m
HYUyvqRdgEOBIcBmAfYwEGYsKtLTYON77lWx0DeoqAN046Khq86WJ5SPD4d5Z5wEgQVFGpOlJn7F
6nmW+O4K2ZWflsuTHd306YdgGpwNQ9Ll2qrfAcVveuI38LGWx6IsXqJYa26Rm78OuphumVM0yFb+
lg+dGaNhykZ0hMyUInE185oCqVRJeoka/VENfgEaAzdEecuioJ1yUb0sm9ACtVMrJ+z0trl0XbSz
qp3IGymCygbkZo50cADoDcvNp6ckdMcnVCYNG9OXOf6uOBeSTAZgA8dp4oFmGYIUR0CfgGNdLaBh
kCLF41Fb7mkV+M36xwKYDG8GqPKQO2BkyPUiQx7tH9aG+ZlEWoUuuTSPn2lGL6gIAd6HUwEKL98c
RQ7KkDJV3qNEnRDGHtWKKJ9RU1rVl6gmdrMA9KlKFvu2vA5Gv1t8LO9xed92Nx7CpLt/jynOxHfv
0Rd6ujJdVu5plZaWwyNu2svGBTPkTouD4O49DpF+9x6NgBvnsjsA972021OVfxf2B8tAIQIoYf0T
Cp0Q1qnyzp/nlpP4MMK0iocpXKf5MzOt4ISmHMRoZmta2MLf3jBrEV8Em55rpMFGHLxvgWI1avA9
Qw0+qklp6oJH/ppo4T5VDEi+YlHCr+HgMVMUR5q6OL8cksbiHlLRbrHSU3vDiri4aRLudCDJo4HO
AAynWkvunCLek5J2IHdt9/qC6h6Bfuotlxaqb+0gkTtqMJ/bz8M3YT+i03LDZPdqNEO4xq0ovXxu
QWDdiC75h97hwS6zwdhiZ717aPRmXwcdwiRKREPMwuBuSmYOWhneyZO3BbQKfGDw5pZ3ZoCdj3pQ
psMdbRG3F6QWtbEHBmcIPh/HiY6EnpVH+rTnVtGtaArmOfaED59UnI4kARoaGJRLPToCNxEAWi7o
ud7Zh9kTmdIQ8gK91cr/3+z9smdPsOcKjGv2H4CmhV6PYwXR2YmipzbiPg5yCRMrixdonUCLpo2q
sbtrVD34Rxp6ZRyLdvTKsJ3W90b/vs6CQJuX3esWZ/NGgW5j04hGwFR9w88gmnFs8EaBccs4CVXf
btSBMQ/62xXJSEt276amCw7pyGSowFcr/mZHiv++B/CXnsYybna0bS1GXnq07H94GWRX1GibTQrj
sLyNv+34Nxlt0egoRmqi4//wJhaTqkjwbZjfcmRO+8RFdOz//ltKmW8NvSkPkwK0YmqoFRCWVAdd
1CAcG98c9yQi5TszUtQEWbWsDX2n3KG99nnWvrlbvNAVbbGYLO79yAUpeGXUm1lL7v/7YvLFddSA
6el1eSXvXu2yBV1x9Fesx6l2tiELdqJxgGCgsEzRVlyeDFb8uAMuNTo0dAIDbLvIzEbuYsTh/7Yo
L1NtpYnI9hKQfl0yNXCh9Ze8AVom46CHUDO0Sw4Xo594vzZ5ve+N6SNQDKJbpOfRDQBYRdqXCKDG
5WMMutdbiMJPNSFxMfbJY3mq3kxI2vQrNzfdG9mBK7fcig6/TdxsLWTA+OSl6sZGQ6yupFGCNPhv
6tKwcH+r1N3TjsxoC4Bo4PNaobN16nT4ZwrqA7Nz9q2JRgBc4wh3ncZIO9VBLtZNnRXfmsQjg14H
mmXmOg1YiczqiloflCFpQv82WmDXYmX6ucDvJbDGRHMYUj/9gHanX7QyjNNvieGLDwimyQPtnWm8
p70t0/zX3tkQijWa5Ja9ga72ujfQsKtrjTTeijV1eLVtlB7LCoDOCIJ/BXU08jVV012TsoyPnGXo
V6+z/NnqjdiTMfpHWW/MtujENgGoGb7aaraoVp3uP1EVgt8B8G0KY3tP0wShr3Uua/SWTw0wapV2
mY51gHzHm/GyFhVi3UMzaD5Q9vN8XbuZ/DLoAJNwTAOQl1byULPEQXEa5CYAI0Eor1cPjuN0j52W
fi+VHLdzEHoBufmEc3/6EbAaCEpAXrqNs+miQOwTRFZfkDYiMQfZ0g6pAFCsWmisAypLuYomLh5c
9OKveY4jlhO24qHO+sz0UA5WXXIUNMxT0iTKmpvo4AATsIb0uzIkTYu2u1PmsiM5JLtZ63NAsfnM
ZDvA/hcO8NNtZ4/Y0tfZV5UBYni0queyMUC8KHHsGwomT8XKYQi5tE3YPLEmFPuuLlyPpjQAO8MH
R3Vs7F295Os0so114wbGoe6CcUX/mBzIuodWTalaZJnS/4mmjUzvjQcf0NnLWtIuxuSKtKDjNg7/
w9paJuu+C/ijgQzSvhdOtENIqf7cDf46Bd/GV/Qex2sRDPp5CnKEj4DripQlFJoo/rEHy/0wiIQf
CgCvbIwkt7+EI2rioM97sH37SS/BZJelT9FgbvJQPgBtZ/yiCxsP42NtAknNiB/trAYevAI7yLM4
A/1a+KowEqRfSNFImc0rHIkolImeBBCPmIUZAP1YN0HvAmpcuqLBaKphXTQ5OGjfFGA8/JfdbBwP
v8KSubMnMvubz9nWPYXuEJzJyq9zZF1JvgzA99B2AFh45qHboAwQlG8cNSk2+rF64Fn6bJ81qPLx
9Lh1r2E+phvRV8W6CoV7pSHGF/06aeZjPxX2cZHXfslOnd6dSUTL6SrJQMiNoKjhhYgmNFWvGJjL
Uve0ADkTw8rceCXaSwmEKkRBo+wJPZugtTLQXj9PlcySrQk+y8ndLLIeT4F2X7ZnofIkokjDKwrX
t4uB1EK0Tkddu+rBJXtAxleuuCiHE169jyrMyHhprACEQBIkX3VutDerbpBPGxh7CQuWrhHgi04R
Y8WnzNfWJNcnHu3GoMh2hVpf4QCuyaz/lIaZdkw6ExBgSm5bQYBmMxB2AJuZA4NKz708UnzWFbDE
kwlIjnk65lfWZu5JMhv1F6VjfhFCANSvSr///1kw5cP8w0czPDYl8nPEURWLCsVJCUpqkftQLFVc
Ti+OLcRWVzPdSX79H7hL/6JQ1XGmN20diEumaQG57F0GrUi5CbQaEX9oa3ObonhoZQzZ8MnSJN8G
SR5sBVLOn/IanJM+gGL3pO04oLOrhOHhVGl9v/ycA6vnSsp8Mtb+KPsP+dT7z1YqvVnc1zi2R8WN
lkz4OT1n2gDas8Lpnxyce1BWCAbHuOSINA/siB/T4AMNJS+7lV+IGPQ0kLk8NB5cxNloRotsVDmt
NNxp9qN0h3XHCnCe/XlCahlybyiBGLeLgg48CJTn9XpRI8GGBwY6LvWTTDeTxLFGd+Py1Mi2PHVq
oGnhFuCa6EZx4yYrdosJXS12tIxkfWuFe200jovtOzPwxsInqZ3RvOGH5NXxYve6rXoZ3C63jt3a
e6DioSxz2Yhec6xb4bYwwumKhqHpGjD8FnIryLeWHrbRJtDyn8A9jnDrhcliNw1ALODVeDYS3141
ve5vwFRW4SiosfQ8Itkwtb3YlgD0ONPAA+cJBx+FhivFKlTtljg7O0fNFfrOjLPTmLcaB0kGWicR
cUp9wIHDpqceTJJmDIkg773BKMHLuScpLRgQXa+71PpQmXV4QSb3a4Ya32de8uTZBbfAoMviiUR5
i6+YyZ302KFj71mWDig0AHVn9k5wY2oo7KBB6LhqVv0wBDcaZJ+FNy10HvMp9NFfzzIHVGRdcETV
x8s7M9TNaQBwbq//x9fRfIeN7TC8LJQA21xHPht4N++w+qcxR0s8uoA/AAGwPSMFhvp6sz64yFMj
3Z/3ZwtVtK1HczvKcJlz8IUEHCgQixFdBfrQn2cbR62cl5vWHhhN9YFmi3xZO29AXhsftSjvdyW3
izldvb3OokdXlxRoMw8c55ed++5zorNxm4pyOuqa6zyYSFusgervf6kTwFXXIMiMYMr1AeX0pTNu
kdJ+NdW1HFzuZux/YWm16f3U+oGaqFCkujru2OsFICfu/OjmbmbAGwXjSleZiPhsSVPCxEk6nEte
LTsCzlmsfM19eI19dGD722hZVIBgDplPGoQRXHJkGR9oZompQzuPlc8WgcqZlpp2fmeRa36+isYC
7LV/0dIOiFvFOXBQ/uWd1uZcAVBYTgy8p48c/BfxSoLt4OiaEr+EWiCfbL2RT3Eq7U1UmZMXuAC8
6EBim0yA+PPDDCVoakpstvkgp2qe313iWSAM1xVAaEFflB/JfABsD3uky3kIh3rlxmjGoWnr/fdP
vmnY/yKrFy5Cp4ZrG6jqYCCr+BMAsE+cvAboZPGBs9w5+iLnaAcf2ToOmgyVgrFxpaFl+XTOXGsb
gFzyOpuxQvN3eTo1nhl1ebwZ7KhfdwL1dbTE99vXxSi6z9ByXLf7xSFp1Uao1PrXRjLGQfFtOS2i
zYDB33g0raxvUVt1Z6pzpHrItgjyUwx+bxLRcFf4yTKekXapnZw5G2n+pr1bYU4RANpNA8TCqjPS
BJ8e6gfUJeo5rWOuBrpyLNUoSZpUB2qdHjh32on6ItFlah0barakhbOUlo/Ucrn4jKccjT0oY0eK
PL/QMA6uQtbnzdbXAy2aNbkBmqd8dPdk0pLxYGu9Sq3nl0KXP3ueg3NQ63Z9KBL8hA75Q6OGudlC
dWwoZROFAL1WciP3EUpoAKrSZ2igtH132lGtgJngh6gf6vpC09SJVogXuc8DMDkfTUQbQCKCAgPc
rY9pD+glsiIfWl/rs4+oju99TFMMtmDTfS5s9D3MCHTmAPKvSgGS00CQ40USVBvQ2yLhpBQLDLlV
NiMYad5gyUnNhM9Xvl8DbA315puxBO/20FpA+yN18eb7nTOa0pJIbfXOK8BlsRXZ3A0VB6UlsuLg
r64O9I6L0X8Ju8S8SqEZn3CrpD8LetTEg6xqIE6rMoxJx1lCr7lYI7OXXrUmqBEAcb7IqctehJ+g
irwommcdRA6IhPTxLYg0bavbUX1GFZ44BMyJDz1QGy4JHqS2QB+Wj2aXl+tkypqPvGgNb8ji6kvM
7OcGnHc/ZVOhpx7pMG9wfeCztOEvF6VbqMM5h2ibPVGaOI0kotgVSpjmpDAArbmHL1h0oMSxsEvn
sU0BGwFCUFoQdl29x4koQvjiN0ko0BO/4/hugh12sPNdl4/jmuh1Au6EKAquxzVx8RRGcz/NjMre
Gm6Y7jq/r5/9AjipCN589zPnM84F/Fnkpb9jgxPv/zToixdgD5mniqggdRu0j+C4Dy9m9O1OBC7h
/GFAY6PHWxQTiuhbJyWYVkY9A3H0+I30EVAs8bcBmyLdD8DW6tYAPp3vIqoMe6Zwpflv5XyvuKsH
hwKoba+rlvsMLULCgwNkcgI0QqxN2xDHciSlwHvkARAoO4PzNT9b6CQukXk4xqSIlQ1pM12XG3D/
WXjYQPYWB/t0AAMB6pdo3dR0jn6hS6cB15Kv863NUVIUaJb+McOf1ktzJ/u1ca06/dUNRYTqmGz6
GHVmvQHdbnpJROGAbS7StizlKHLDHxzggCb6Kqq63BJUqFGhBE90ZzkpUsMFXLTCDWldsVKs2IBQ
8Lor+g1LAdGOSmpQwxoKNWgZJoXwQ1ME1yYvBLjyujSH6dXwr2vu9HeX5MRqq1+1afcAQ0x+oZh9
Am0C4J9POvBrw62pBclJ8zv0UykhDSSrg6ayV3RZ0iXw8a8AyAUpa+ui27dsfxHXzKi5obHNYg0t
rA64xs5NttLyuknxKKVks1FQ47IeComC0MZDSltpSD+vd5xQO6QVIPAtsMrea9y8wJE+Q0eyosCL
iEUvofHf1/Xk4LAhFQ+eW5lHjRkhaFNtlBWiCQa4S0lSguBeqZMo29VR2B0dMHfiU507KY5lLF6j
MtO8OKqWF2UW9ujRXG/BZ6SHAQJ89VDtstzsTols10nfOiNq01HlO18GhW3iDCFcb55HZOAqAxe8
vJ5vsczDSTFYmWPQX9uq7q90pQsgq04CORGauvhpsjytzX5JZ/T3ZIemNsBAZ2K8dWPFjrMJWaOo
dgt0ngEw4r/9kVwD/W87jg+LuEnxE1YW30PL6O52Nyo3O6PmBZDYg/RYE5ce5bWiJCgeeJjfKNVF
+bQ2SD+wqLIuc6KsZ9YGCLzjhqa5Dfi0KihvZEqL3uxJlIBiZOOP9gCuLyTPyF75t4i6xkzyD8BL
fPUdv/meE22g8cWTNrfKb4YWGauRjd0qcLUBESl0YtDQy+44IXRymWfAV36wKhTnKwNqtdDyzNoB
eatE1cPvRf/JUZmDZ41WoRx1doTHWWtt4nS4aX25Z8MgUB4OWBUalMhvMnEhdBTCVlGionT5RRv5
D9zs8OoUokqkaztHWS7ALH/6M8dy05otwJwVmUNSxHi+TRA5psMCDWWtA63UL2cR4WeSXHX5rWog
2m61brIdj+V+eolB+kielvXks1R2M2Yo+UPcc9tYppZvAGP/uuWyjkyUK/Iyn1CWl/bOTrmafPmx
z/mDGxXdyY7bTdlmAF3KR5BJJIZTeKLLXYAloPz9ZEY+cOfocpbSIpqrlcMAuKZZcbfo1QtzDjpy
6iehyEXx0UR23k+cXc+7PsDB4/dcN3qkwOtSUYsyPCuiLMzezcJAtOch5WBSKeKPiSHaI1Uspo2O
osYRdGS9A7p6VckI9sDXOsfEwYM8vs/aXOK4KCJW7WXNuvMicgTAFMzW/ko++IhmGa81jGblak65
pW2MTMeRCAwcoGvGL0iD1PeZrlqr7vHiwJ3sdHrskUIYPY7XpJ4veY4bG4/McEvCuu2BUGnp+0q5
WXzR1TvZyJt66yvXIaA3EPCMerTfcvTvbszEjk5O5qY322Z4YUCP+R728Sb508LK/WY/jWVw1gF+
45lGav8o5Ac/8uvvZmxmgBOMTNyJChTdy5QD9MOxn6pI9AA/Na03U1TqZ4j/bxsXGTfXC5rSXtdi
G411820o7XrtN0xegF0ZPrhF7qxMOabf/zAAvDAanSx2fS1ZAB+ugbtFPH1GXg78aFXwI+eFvS1M
bTD/KYL4B+gF7K0jEABem7ZZr8dcL1dk7Psc8Atv68iQZqniSAPR329tt1wqj2lij9s+2kyRPaKR
N51udJXKH0BiKq40oQGxfjSz2lW9k8pqNnW7eN8HEX4K1PKpHabbaLn1TTwtrsichW2P4qGp3i+W
TmjHuwxlkDh4JMDw1AEAicYaNKWqDcq2q5C0SRClRj11d+jCYUATBrKWtuJaowGhlderyXWSwls0
79TdxG7qSX33Tk7T92sXr4s/kvluMq6NOGcrLbMvuL9E5w7PZL7HDaavgr4ETBAgYXyPDZMN6LrM
8uY5R0jjARUwOE0r88E2zVsd4LavXNCMhsXN7BYgHa9uWlOzUOeNjl9dYQx2aE+vVJ864Yg2f8wc
tPhZqqOd8Edj69WSZmqd3dUfhrrr9kHNccNuQjTRqiuAn46XqAJOo9+hwocUJCMtDVoFuxiJpnXT
lO1qcfDOLpOpQKbF7tfL2sVB5xQgCMr+seIa9bh+ZuxrkadPotfTJxTHrtCmktxIBCoi8xS1wEYL
hFdE1gY44c61QuT1g8pm79IJUS3LBMtYZYagGiucjcUb50qixYIWkOzNx2KR9c2rjzcL8vG3Xcji
v+5StIhwG3lfoPdSzx/sNnjhKOPa06xDThCwF0qBrsVZUTEbiJqt4WzzqdVXoHhk67tjyXwcqZtE
B0C3YOv5YCIikLk4YZSGD1MVOTsZNLvAQDMcSEh5tEZ+w99oqZAvSApuYzB6fQS+EH5+M66pL1nw
AspsczVk/nDqRiv7J4+Ae6nkvYwKAP3LaF7Opin0qqoH6sDErUfbaT+S27RP4q0AauqOVr3tYhsc
XEaZA3hdtXtngh55+mMXktMuODxvDNc9IJP5MqVt/OR3YQwANVfbtDjCrmk6K6YAbXz6ALx+ZYK6
9BvvA/fcON8BJC5uJB3a2ABHSPoSoN4Kcb03P/N8kEnrBWWhH6y+sTaai7RyXAe3VLPZc9a04dFy
wJiMu2v2NWIDbiS+fBkHvUPU3Z92rW/yzwi3e2SgA1lxA9Cd7Jjkbfss3PRRRH76Fahb0ypti+Ki
STbgMw52XVKMGkjRJkfnt9AFKAzv4o2ZI8pQTnX29c+XwRBQ25BcvQwV4z6nfd9vuSOPUdJPVxv/
tg/C7Zt1hpbW3Tzt9QCMuaL2aAqiBB/PpR8COxJPJKlAUryK07I50LRGMdUeIZ5+RdMiDvkjTozz
jESjAJK8rgMMmwlP9H38YKqBrrT2x+hK/0wTPN++io0c0CHaAJymseeHRU5mNNSdDlQtqweuvbJ9
t15Db/oqrDt3vSgWOy3FM/uoAa9u8Yyq3gGpVQYYWdsyfi0bLSYavo/HsUbBN726wBr1+e1oSRk8
hLvFMgQawqX2ZzjCbMzqA6DfQGIHCqRgtcw5/w5CgwY96Xmh4WlNS2y27bS2wuOWgksS3QD2A1bx
NQlp4FHtsK2LM3ecRxu0D6FAFo+tnzTpb3rF8+vbHAdJJbf/kEsHcrKvTYTrhxGRHbUI6DrjF9sa
ByQr6uHgZM3sjOTLordNMpzdTokYy12oyny5WRxqYbFzp8qFSTT4dbnBibFZh6qymGR9UJYPg8R9
PpqAnUOysBgZ8roguJ6nythOezwlj2HsgbOZgb9HeVV7BPHAzotdHWblBkUo2EO9ChrcSi8fAJqF
XBdEQk4TPj4oFwr03gKAdvcTbbhIQYjOfWwt60NuhWhFCexpaxZ2sdMmWKV5ewHEJENqdAKUedhc
3BjI4nT/rtN02LdDlq/YyJA3QGHFJWzs+IHu5O+1wVi813aiAs314Kom/d+ey9o98yxPzm7fNhs2
oRe8UwDho0IOp6swe2l8GVzbcHgVlx2oexdTspLJKDfJZNur1m10sGeMIUjl0NDQe7jXP3I8Vu0t
xRXnNukU7gaGYITDERNUdnfGdji9NG1mbRM8L8yIzrm0QfTSIXBwEJKtBWE7Exrz3WWnRT8Acc22
CCh1Z4Dqd2e9zNlWt1qJJ13E4UkxjI3fzHPHT5tsHVv8U5SW446WDCHAvOShsFvQhqb8O/ACemBC
CfOByOOZPdanPklwtzBA9VS7zh7PYv2tUcOAT9gu0C0QWqkpKZDKyvBw6S0SunIR8fVYHBi7RQG3
/d5l+HWwcHPdNTFHH8KQrFlmg0siCyMP36Y6AmnXugmdIPZQG86mOoEEhZHIuaPPu0L80sn7RLFf
27vKaoyfVVycB9fNfyQFfyw7zfmWD9lnngGNPq/sn7yvsi8WQ5a16UwXn0agZ1VyrFe+Fvvb3m2i
Zwe93xQUpdmE8ogapVwf33QUP11mbzpl+b+tq8LQs+qsPiHdZJbfpgDJ5BohKYA/AK9XEccEOGit
ytSSlykzfZLHnfsqBzhB8B/lDsBZFz+Ca+/9kH8mXVALDdFO4+GV6pzE2Eb4qoZXKqCy1exPnXTl
lYB6yFLNlnUxi69UPGWMIropXTL05pmhr3c1AdVgNWosBuN2n3noiay+4XZ9ipMQ2LRtsAFLF1rc
JnRfdnnKvqcumqX4VH7Gr16x0jTRf9CAH+DJBHSFffhkssb5HFeDu9LSpLiZvMqApzqOhyZx2oce
qbV11ETTp9zPflr43fmFrio/6H6JJv2Fk3r7qfNde412r/RBPuLjjoevQZg3HY3BqzQ3rH9qa/yq
bta/wE2Hkj5kCZK4fZxEawKDT5QrG/CTT1NXdduIu+kZOPk+nj/Mez+CR/Y/bta/+WHdAD8lojHM
bo3tFDbTPmhRUQk+JftF9n0C8iNcRUomQaT6smiXq/9u9077H/2RHarp0H3YWSAz5g7AnHI3QRED
IMqkz+6ni7ZS0GhVJV61NF20WjmiQSx2fBCJgyXkgLh9dSwrIC/Q6Rc1icArjPGxR9p/R4SdNCDg
/xGFhdpp4fC02oscYg03ZEUUahntxW6m0zxTmAQpAPoOdYh+p7s1krGNrDRkud/4QXPdTla0naWW
kaLrko8tAA/u3IX2mbYjZ5UlO9T1DvPLaYC3emBjHnvmwPhVf5H4nF0dBuBYEjhWoiiAxbcq6lAZ
TLI2w+cPyfxxnQa1FoN+Pv81AhDyMDSVH29efdhTFNre2/rZdFnaayghs6bmgHcUn2jgKnBuUThd
gpjlRPNFPUkLgXYfAIhsys09KRa7rKmdY216JJ5N31ksnuhq8U5O3sk6wE0iPNJ0Nyso1xSAwYc6
9KJKDs9hb4ut20XlUXInuyK3Yq+SaWi+Blq5pghM2ghADthT/5zHIbrCQNKaS4A4ID2WxyinxWUy
pmgLyyQyh7yyZjXJSAt+1PhMV61UtGHLPAjZMUOKA42b7HNWpu18Jc3i9SpUV30+sM90RXakBa0Y
+/zObvGShcURXEo/bKBYrdLUMPA4ruG3l6IzPgV0uAy0VdtrxhzQmaM8SJ6gmk4i4WozMN+NDXpu
8xQwOEJNScYLboFO5yNJSqAtzWK9rFxUoYGMixQ9svKlYPWF1rgJwpmBo736oVWDFdrKD03CLntG
JcDwrD0SO0if2IlX9iDWCUvN2nRAxDinUaOd9JQFgBXh43ORIWXRuYz91B4LRXm3rKmGxN6gmbk+
Zj04xlQdCIiiJ7DNWvaBphN+hM+Tg3v2qAo8gOt6rwWYBnhn7eRKPO1m2j3j95ydQIYH1qK2wWdG
TRe2+Eyf7kS0qIYV07l+EnVRP5Kpsiqb7l70py+7jpNtGTC2TlogIlbAmJsSWd5KRHNohgfueUZY
nU5WzTOhMD7/tHybke7NEhkfZx0ZuXyoq+KmT234bDcCHL0+Gt/dIJ2+KHmTh+Gzm4WfAidIdgOQ
RR5yrX4dxhZJaURjAXLWS00HJe1vjSUsdG+DFmW1yJbFWh2iRVpE6awlBcrfXZyoQBy2TerY9RZr
3BNe90O5Vr8d3T92yuOoPqAP+kNqp/5DZrB6FQ6R2MzTZgAlpFLwsBd7X9bf38lpWuD3OEDc6yyF
LFDW7Q57BZBwA30znuFDrfFoivvZeKOrJLy6HdrTSBIIiEcTH4d6RGRoMR21ZNjXajmZ3CnwhCrj
ZPNKkFM0ycdIcUHMFA+I/D3kInOPgZJNRPsgIKscELncUUO8yQA57QCGgH0RBjqzwUd1si1RP9HQ
uC5anPsOGFVvMpPnn5wkyxE0R6r9z0UkMpj5uqjG5+BUZxZKFtY5ktGrrECVAP45Bj/Pl3akAZwh
zbrVnRCwaoDec9GkhadTfg7fBm2KH40kq/dkzED5PCvfTRnrNHBsu1uS0/J5t3fuls1DQ8PrIsu7
10EbIP3z6OK0uE0KMQB7TeqOg6pTIdaaablbjmDmcw6SmmOR1CDYUFODifgpBjnTkGfA3Cvr6nOr
ue2FRX32bIpJrEd7ul86+ugGpKUgYphucVv/6LhenUe77p4dezTW8ZCkO5q2eod6QF6PCGlDawJk
46EJjEea0aBnX33NDz+gxAl6PNeiu/u3s6zkr86iWnbPf3PGrAlhYE3D8W5CQc7EBKoU8MnQ2wCV
ZaWvuxeaJxwZTOH4bOfyEhHhNwVd5ZqrbccSN/27xZNgcGHXCJfY0j3NHknfMhTb9HaTbn27kgjx
gMViHGswGYgQIJRalqKIz0FDIoDK4ovpgA7e4+qSh/wpNIC+XfeowUFDH2SN6rPGDzU/Cb9EyTxm
smdmd7QaAFzZgVF6BcprL2RcBGkV7rhuIKQbSVCV0zbzDlPZT6C9afm2GvLqOKWx0R0rIBAdWikO
y17z3ngUSjdhy3wvygAiyypxNQpVQ4sWqNZjrq5IIkDJSgNpdKW20x8tUtynDsycLThU1Ao1kNky
RSlH4MkKx1ywIcJwcdXa4G/M7fyIwvZ0F/WF5nFpI9aohkj2yc1vnXOhW6qU/LdIQ9PlrkePs0cW
ywIf/GK8idzjIsrjTt9HAQiNuyBN7/zajvxSREl49BPLdNBkAayN3hh/GWobmSpZNYLElgsnO3RZ
zx0vwSPvsQUGCbknf/QCHCkrzxlQT0nT/0fZlTTHjTPZ/zLnYQR3kIe5FGtfVFpsS/aF4fbXzQ0k
QYL7r5+HpCyWq90dMxcEkAtQkkokkMh8jxQ5EpJPozc+TVmGqUjmNQxxHNxT75YJ8khqJz91Tk3j
JsE08m5H98Sir/GkBTTeHAsLAX9yBdIpKGU7PG5Jq4ZkS9fFLuCKyWG2oOHo27MFmdEcy5Qfczj9
+CkzQ/1LbyF22kk7/sK6DLWTdqs/ymLQtgh3R+eykN0x0bti7wCw4cHMmmLTS4+94C4esQRds78q
Xj9wfvbfsjwrV64nh62RpPZjr65eYpE4OyMacalJ9zFtiSt4p2g3dRVbzUbvxYWxMT/PWsMDKRfN
ANA63N5oJbyFBtRnI8SpyxoHa4uLV3m9aUzs5seWh9vIn3B9Ow5vrlf14NqIO2QIIbSCz9KeaUg9
ktWufykB4IRKzchrkN4Du7lLhoNy7sok3utV8by43ZjkUvSnEvkhEve0CBQhv0yXevmoZw2wlVsW
/6HXzqcUKIWf2szPD2ndtNuuqbqvRhSDBKZcV1XiP3VVXHzq2/jMPFw+20Ch/JTktosQmFHuSZmP
wB0aG1RLpUOJxPExjh+tHBPSSDl8uJO91UxAdq0ysY8RekcQHkm4VcpOHpLEn3FD4D2mqfXFnIzs
LW5SY1e3qbahIdi05SoDg/hDZw6AjOisla3MSmRxnCyGqDVt11F5gFIDM8YKFko/zsx2Tx2etI9d
XXXIe8q8S6QBNJlkJYDyHoH/hkikRNSfhqQYNTyfgGT0LVcWg1bFh5qn3zSV6EnJnJFIwGnjUNqo
OY3uEY//2g4oE5SsIg5C90pDLKyYhLRRSQFXUs9OI3JB/M08Dc24GFCPmoom/f0qxWghbgGi2ewy
UHKT5uC/WzVpNCSn/mPIOwZII7Po8GiCItWS9FSlZQU+dbJO3J/dDFHnXT2IV+al3r4EMvw6U/BR
ZuS2IMJE9DxRQ9zkfG8m2V5F6UevxRfNleVr1MUonTTSP8lDi3R2M0EhNJCIqwlIO+psniCyQZAc
osw/mFQxSEolF9pg8t3ksycUflcnqRrSUnMnmz1Igy8Qjh2L5SxUc9VI6F7kswvL7CMwPL1dbHWN
G3h4GJYrfxzik2Mh6jmJwdjMwqrEvdmWjx1/N7j1mPvkN1t4A5AWdCCI7YDTdnqXLZOT+lY6z45M
zfhEs8xjpj7I8mkkOMCxUYLNjT+paUya2ZGE5B3SovOP0Lq6dIMcgbA4RfSzU/habawPj95ouqcx
HB5mjhyShQ6ALwACc5plcgQcbwKAqnWj3Mj3n9z6QtonsiDbQWMe4rAuQ/UmFqPG9zT3NDjTwyIi
W7UquaM4RD+By3B+JtKjj0LQ9ORrUD1u6SDsvpOTkoLU1CMHRzjT1mFJPIesFwX5LsPFN23a7wgU
ZrupKFBmfrfGMn2GJ9kB6c3Iifr5FJ89aN07t8xtQSycIzi5TLD8QHcyGxW4oK3e3326ULr4PIsX
LVGzCpBouCGcXyahGLYS6VTnRl1BTFEyXD13P98vIF8IZTd+2K6RBJyB3Qp7bsChWD1ezge/LaGl
O4vFhPyEnWqBI8G+Ri+vGDVsqxy8VzsaUkNvuhDw7avMzxCSV2+/kjns1BUVWxluf3X9aAKqrZtf
l8bTUqRoxHq4W2TUG105IGEM/GSLogfF6dWY0mIzJFkI8E8MSUsK0eKQ57sATL/z4MhaQTp18flO
Dhps5zwV43qZQ+vxfl+56ZM9ReKBpp2SkyV6frUjUV96Fq552IZXEKyFV+qFbTNucFGoBaPeTzno
N/QX/MTTcbETsppOdeWfY+vV5s00sGMlEQV04wYMOCEgui5LY7QO8C0MruGWHruzHWkAyuztIyRJ
hLnzbhyXToRLadG9jwEA9u5HHt7U/hA9wAgNA0iQYLqyNiKO2AFVa+Lc4THuHGy3K880dvNGC5C+
aATI7y3Pi6I1NDgvY1L70myOtqUHIppavkZOVLF2XJEHXecjhhjKEbc6SMY6tRPQpPfUpcZPLP2Q
SlwHKsNGC2FI3cWEeshP+zmF1WUVCxb9Ym73GjQp6DWQbGUfyGS2vnEn6YT3Bupi1Sci99kKNJrZ
iYTjpD+OsYs3DRkuS2hIJ/X3NJ5/qghbGgP5crucYaOi6VWPw+vguidqND31jtx8JWWdtDVKgfBP
iYpTZSLN6Gd31nE9LLeRZf5FaqcbJ+D+KMvJszd9gT+QlWbV2VGNOpjMTYsto5eI/ngnr5CTfWM2
OyjZgDTaVeR6LZ1uzndzAiHo0rZhtvdYbp8karUBG2bgbBeDVesEtg+ctKP+SApqFjsa5shXq5CQ
CL87tc1LFDONdRWQguabp74zXJzJZhnW+D5zBE1Q9vzLp7qZhTxIT245EgbWk8HPdoRk647341uC
etN1UjTDMWmT8c2sXqVW8tcUeHBnn9ccdRAQIzz1bsXwb3uegB8RSA/7ZaeW8VfQIfUAWgTcQpiz
+oWVuJNVcrsFAgRq4kEXooZ5Xp4dJsYXkEhXDxxBqRXYpKOvfOTlOstAY8PiVn/LzFlc1Vpy7Jxw
WJMVgOhrUC/YIhjCrgLviCPP49h/nsIClTVdCiBl1ZCcGh43t0OS6SF25Oo8vpj9o61bmfGpbsAN
opaihlagtX4n64oh3bdT+vSPU959pHIA7TmCht1qUYDFoFjnHNvf6UUAKvwYdUV6oqbuQjxr2z49
US8fpLV3QcpFyrD9aUbDNqyaEmnwEN65kex3Lotdqtny3XkAkvXeEcm8yN18yzAdkdiqgWFMb3T/
2PW1f6TeqIbUq/FUBLCYGs/dOz35sMq/9dYRRlqlRmWt7xRkbFrYqa+WBcnmbjgv9c/mN3o2AIlD
F1GxQX4/wLxxDbwqFYFbR3UFgL/EnllT3HEkjZEoMPdm/W/HhZqpqSwAQZN7RjUNkaHI4MiB5vNB
1XHs3T3XGCLYTB8OrQTukSsdgMqA9C26NF6Pk9qHZjYkjVmC/w0EzNPsQzJqQJcIBS/CbJckY7pK
GxRWR3irrlB5mXg7QysPVYNawMbvLBSz2uHf1Kziz00cIo8pG1GbWctum6ij+bKnQTZBEozgPprP
7Iui0PsoQJmtPit4I5GWndheiCdtZW3LqJQnF5xDa3BZvVUKIhrxLuSr8Bwv9EqRtKshKRiSWFB+
73pbJ9MgUwq8Ab6F1VSfaERyOZzDpkqeaJBmo302q/A61Boqs6YiBReymIAHqbzJBGTvzdoM/XSe
NulEiYzusQDpgX4NAb0BcHlUL+CP0G36zPU2lUIVs6Mc2B6W/6KVwB0j0Yd9qQwcqd3aI4gNeMYR
pClqsg97loT1A43I3rTwx+b9vETJBpOWGDMBGAjm99fUGSUirWBct8bGW9tDZiHLqp+MEzWACTBP
CMT2QaPlbrAobgxlbYH7mlQ30sVJR134yep8VC8lIzAEawGgWCJebxSPeweM3pXNfYHCIAdw96jG
mgneaYhbXvccihcakP1iRb0wBgMsvidAobXCH1M9aVu6PqTbRWok3Sku15C5upBk4QA6bc3eL7eQ
s93iV8btTmcjA+BNgwKESsMdnYvkIyTDDFl3uukO1lCt48zXVtiedSc9GblzJi9dTEOAwH+GiCuA
YLCdUswOoJoKTwgAABaQukb8yDKgM5PS5iAlWi921EPtEhIsPnzhICR+bU2R5VtEWIdyVwHc/ZLp
4iEvagmwsByYTogpoT5zbDa9ZQGL2HSbvVa2t72kSdpZFn307uzGX317o8WRoui+V5Mu1lpuhdiB
64g8+i1YB/Te/2VcuypwxAsk7ZF90lkBKu58hT4oGEKsNW4RaaRVA2650jjfzEPmIDo4AfcTMB/I
GkkiZHuWvD1EChaxADTpsXWjZkVD8gCIKJifcFoIFdJhomHfSdORRa+383RcASeW0wDuDIbfTiVT
7YCkorcaVd0MjJipD0jQ2g9yXumbUQHR6KohxVDpW9StuIDJct5FH/5ksMiXOUjRTNh5vNPc+EPV
HXNRv1fg8iKawGxR5l/i3ql3VPx6VxtLQ1IsbiRTXqMeyd2d/KYcl+wY0y8dkqz2NInPqi9mPdY7
0s221F1mMSNsjXI5IOh/UzDHualye6IDlcBRc1NUR2PvvlpurpxbdNRTExVFFR3mirrZhqn6PBDW
IeatGCf/vQifWSixv8GM9wzPBBKMgftSppuOb96V4Fe8MnpkCcbPglgCkS84biLf+EvUg/1NdRD6
tL+llv0XIrrOp0wfxrUzOsUBZwfrOR7sfCZwb+r6Gg3x8GVq3Gqr9fWuqoQIFvjKGWQFF4LvcJZu
UrvrJuaAof4VtuUO7HKxC8EktDHw1A46nwGZvfG9bdV4xYNNZH3UZXbSrWyje9cgbQJ1ecqGqZLz
pAb4UmIPyDAAixZxXGV4zJ7dwfkRK66tmVOreq1903+mgZmjnMOMKnakISpo2i3S6/imNIAHUnZl
tOeqmKwSTG6bEbVzyAxA/CLSgUkh6n5jmnaD6zKvvvz7X851/vaXA/kEaorBTOX5uFxRuCI/vgMg
M5L/81/Gf1cJK1NccgNhuzS9c6/hYgZMgAIM0BZ7FbmGoiAU8liZBAyqZ4IuQS9dQKkyD+nAkj3H
yM5HxnAovBMyWZ9bylEwp8g7dY58ijMzevRjpJ5Tz6wnVGRQKRXAuh891ZDCQd6TDTAZv0NMdhVy
rNOzughI6TZjht9Elbw6QDnBfZwaAutVO1Ygxw7VJKyVCB2B22hF7LDAC2l2rOu0lUfssABtYde0
O8zUsepKPVIX6HrpdKh6TZr9bEZusscfBJgRwN+PE+lemTa7Lb6mcnOKqtmzTiju2QZ88//+V/F1
/29/Ft+1PR20nh7zgdR79w/lIXylgTg0eimatNsn6oTP2hqNBJ9uMHfVeNE4qTrnZeWBlIuchrZf
DuVqcQOHHMYA60U79xfdvERpAN4gtXQkqH0sfutF9o76CL+fxfJ8nmzJQCDvfJdo9fwToCzBPnjg
vcwnM7xK3H8+ZUn3PeNZ9bXt+3xj1simpmGMm+QQUPK9FRVHvdfGNYnB25KhAjbWrlFt88U7rcx8
A9QbcagZcnVCH8d73OgbqymO/B3hO88w0E1UHLTRw9Za5WEvCgDeI1JYGOdFXlo2UsUbX65JRo1W
T0AbbHFJb+TIACfZvI6P5PzFjuMq/5BP2EgsyNakLXR58BxfPy/ySq0jcrCbLNDWnRlWtA5wbrAO
fc4B1+GrsSve12mqF3BfVQ+RgUikwlf5npjsRVWBfPKyTB5yxCq2uuHl32T6g/SNgwo0IxyfWgff
KwU+E6lG1rkZmJ7u7EiWRSa/Kgti5yBRpSzwlX230PQISKNNux+mbFpljtcBRkIRyFjtn1hifJzp
YxCnu0T++GD3ipDG46O2wxODCKy1mZfGziNAixZauZ05ZRSxTKOZf6WjZh2JJIbkP6edJRae/2ky
PBA9DYmQR/g+9bww0lOflqmXeX6dmuQ4m6cGBzBw0oHMw6VWs5HSC74HkI42yaFJEuM8i2Z129j6
mRrsE+NzXx1oIByAu+AsaG6Yl/Bzj8qoOAGWHrbS2BOTSPWcj96dLET44ORL4J/8tFoMSGa3HShP
qUvNWIvmmDcy0HrTB1V8r3+rAWGShGP9TbTdFOCiwnrkVZLvpQZ8UQ9l8tcI2KVrlD/wN9y2fDJG
gULbImm2YNngux6FEEBd0N3PkyzdLWqV9E3uxezzqJntFqVz4ayVDjBRG20UWy2EMS76nE0tbH1L
vqGGa/vR6Ye1A7QZk0f5xRImvzSpbaMGVXVJODW2F0gcHtdWXIH9/MOwqjMY0rj1wh2IarKjrrSL
ydxTbj0Tzd7KnZdFSdM1U2+9T4JUfCCU10H7YwQzz6ZBcOSqpzIE30thvJZToeGatrOu1GSj2V5x
kT4bkG2LhPjDxOzvljR9d0VmE7f5BmgxxfpG2LS4EtVime3JBrP7F26haCLLweZbRMORs6L4bHXa
kaph8jHy1kjdHACEoxefc4RRLBzpTihfKte+lNN6tHL/VMah+yiRSrKS/ZD8EQ3Tmz4J5AC0un5A
0V26nbo2/+Z3yL5XBuQ54aeePbUR7yzkkSbIvR3ewILqzZ4xzoPbxMTzQXmSAXmKNm23NqAgQUSM
t20uNRQcCXFoxzx+pMYSyEJmwEarJZfFxkIpB2BSAZC/mFAPZxMVYDQe8GDFTFLGxW4EfR1IryZg
uM42pf5HPXHz0ClMNRLxivenxg0vJJo/BU8dJwB6CENC5k+7MGIZtg12HZl7twSSaj25mha4jaef
aoMbgLpDGGoFnDhUYwklICnpXZFuMrNvD4totr4fz94kpSl4wZ9bhZBNogmEdRvksmCDxIAUYqmm
coUXjGDsCRYZUt7liZrfyXQFK4IUmlMdsXCHuqFRzPORxzLpxBBCXWT/Ph9pF2Na926YpdNbhrfS
WYgUT7/J5QYgijz9jJ1sesxzf0Mjklv9qM9KkunKjHqtkWZHQHBtQmdYJfHW4+CPEDjLnIYsi+ce
yVyloJ7ph0m5ulP/zuVOxlBRV66E41VBMhpGQGqakeaamJ7i1A/GOFxyNidqfEVjB9hgQxXhQ0hj
TQmX4WKN+HqGBJg0W5MdKsesowCU5jecfn5Ycdy/SCvEfwLKRYGbXeVv4NZDBqaNkJZvg0qOcySl
JaP77CINfJdOGQe1W2g92h4St9Oy734M2qNhtO5/yLRBssCNKWPCnk0zHt+bmhkQgFJQjOWmxVeI
DSR4qoM62BqRgkQ9AYD7jTaUWnCnGFGPeXAr9olsAbAJFmIyMf1XlDiHl1k0Jv2DG7fTcQDK8s0K
ZLqskLe4VVtk1KMV+Oh/WuTL58IqJpBIL6RjDi9AP/rrz5DLOArCAvxu20qA/QOAUhdVb3skcCNC
RhoVPBL1Qs5m5SJazMDJOivJdJGT7a/TklJwwKJQ70M5Yy8trh9TLqLFVXlNYxgdOx0ZtLhHzM94
6aFSX0PKTanAhXubXVHbln2SLKlQ1Qa0BJID1+gqhma44I7ODwi8M0pVggd178eE0nmD80ljL2T6
xgYyLQoRf+KLLnCeJJtxPz23zQ62k26irDP1z+RXo6p+Bb6MNDnYVvwHsluGLAmaBNEJ2s4MSEQ7
R4YWcGRPH+f9D22FFi2Tid6uPN+fbeYtlPzYHdEMmddoO6sTHrjBYrkdUmG9FoAYWCFzrrokk2m9
Tgi94vr7NfEk/hZIWwSmFKw8UIrvfudEWlzB/M4pVE6mWmmysW9vvb5HavZP1HeJzMqjG5abgfgr
SBEaCgSeNA4Kb1IVScj8qo12DBF/wEABLFy62GglaXukHjUy0/BvuIyplyrDGkR1qEtKp13pp2xH
frPspkvmd1Pm5tAc7+edx3M7z7K4SumZfHXvseiz2EOcPy78dZ7J8KG2zEdNmMA3laFjrUgGWFOU
4Agrn01INisAVHEayuG4iAZ51HKwYSC/oAmDiZndqRRmiJgtUO5QDZ6KtRtF/akiIekHZcRFKMOA
VEZcOGtzjLsHK+93RVzG0co0BA5ZWojSMTEF+E8B1JuNKnIzNFmC7PhHLy5Rou2AvimzQJIhIjc8
hEmYHyfHuW1+J5MoxUUlhvFuR8PFjRR3Mh+7H+RgIER0pyC3uzUWk3mN0jyHmqNtAWZeH1MzrY8W
QpCg3FXjuStjVh1LbCD4igwWUxouMqY1mR6QWo/19L07T0JW95PcWJmdv+tLzUGuAosegdtYHhAn
i1Yt7Z2UjBSZleJNUIEEtKa9nVJ4mkCdcmKsXNqzNUqRWw6Q1hpAt9EEKEZHpKafpmMU28k54hoy
NnCtfEXc6oqTvfHVqc0RCYFa/tQ0Q7ercz4c9THjF6CTThsDyHqfUubi2VEUzg+wEOClhoI+W+9f
zC76SyJ5d4+SPKSTtgw3UCiC+jHxLj3MQ9Ig1vw9LcbqVpYCcrd2iuGQ+v2EiytVz+B78tWrwXBP
XiRKcLK7Nlx+npxae/cnmd+1LzIZ8yPZUgNmGAlWIOupzlkzy8uqOP57xMd0VETnNoSqKhwMH5ma
tg9QRY+4428CcTxOiqHGL/TJrb50aZo96HZRHZMYld+JkPVzVoNnggH0+g/c1qKoElx7PAq/yEq0
r96QgXJYz7D7LfRulQGs/2wn+tStwgKly5nDv5GMmhubuVvpX1tneglxiEfVaOx/x30V6LI14wuO
/PG+dF25w17We227HMcMBBl03M4FOMKE58Ju2NUDFMaqyC3FsVnusgxU7UHqsPHoRdN4tMpqPIKG
1uz2rhqTkBqkeXtAY22uHbOKdxekG1c53gwwbPOwdjY0EZO4Vw38Hiz0SW+DV6Ft5amom4fKcrWr
gZg2jhKNlaxRZNKBy94J802dG8EUhu4F9IAasjY5vvF+X+7xgpWr2QRs3QDeixCUoHnIxqhCAOUD
JbzNGwt5DoqmTQ+7biPSMQkMzzIu1JBitimRer2yq1BuF/ViQ726ivDJvfJ0J6ehPzT5se7dA81J
Imo4MdahYlzfiGrQEIDF4nc2JCtN5OQjjINyRmVSd71xaPrsPx5TCP194+DgXYPRbWqGLccj91Mc
heUqBRnnn0gwYkne/geFRxZIIcE/XaLaW+PBpONV6ONwP6xQaoD7v7L3NoyFVgecG00CQUc0F5XI
v8E9Uhn4YmouUWbp+c7Hb2KPSo/PYQ+GzaMG4sRzbBzn0ZSV/0mS+GvlJxmiQiYYZfx0vEqBMpmw
G5KnRAeylG9pOq4FZLYOW0d8AmZfF3CglHyx3RbgU7U/XTSnc7ejFja7tjAt4K0a434wEnECoKx7
AG2XfwBDcn5K3dTYtyX/MzI7MNVPYXlcGr0oUKkILEp9swjx9U/L/TKmHoIhwxRQl5zu1IvMRrkp
n9cp7DDlq0V1P9GN6U33xmvu3rstE9588rm7qG4+7/JRb1a56ab085LrzYI3BjddmmtZJaun5P1X
tQhvlr7xvPmxfvuBlplROOUd/v3xapt/w0fH5YZhMse3wUPnu6b+6z1H6ua9A16M+pl1tkrk1LKH
AUGGB8k08P8ASHDdqaEziMZcO1XBt2wAwyYe15O+IkvSV04q9lpn/EEz2FXZmms/N+zj5CJdFnWZ
ICJVc/eFjfSj3AcEzqbvnT9tFAQ96Kb9yGQdH0010pLMxqUTek2ZDzvujRWylkP8q5GGbITpPpq4
JznOCpKFXTPs3Anbo5K1SL3/mLotvwAfwU/zi1FP6941sq+jL9xNWdfTsQaC0lOZARFm0q3oR5Sk
R5YkJkAGwBwc2aFxwKupeo4iVs4W5Rg9YutWfqldqwB0DE8R6zIbZGPYh5EhHEcwWEtDcFmayMaL
ZiYolBjcEylJDuBPoNOCMKS7+BvbrgH+SnKy6FIf+RBs6054rBiJNfhrXKUB6HeU7RbX+oBJAx2n
tWKpr+06P8rVXT+KLNWGdmn85JvsuHshSf1hQDMV+dRuF1PqVRM4QWm2eUkSuvrXZRKw83zWjfCT
Vwn7gePJ98Dia9UP3sVVkkUMbHjkgJeA1rqRKXuyG+XsRDNQg2o5+2EE0O06VU4ks63srRkLfiAl
ieAIvnXvQgPwQnvHLClPNKIVoxqAYGTeWqFmrkhTW/er0Wei1dR2ZF6NTEnx8yPGcdijWjXPMmRM
Rrhimng2w3ZmhfdH3nYl4hsA5fSjVjyBgpUG1ADsEGhNAyAOF5logBlhGBMC4f8wT4Lis2udIMap
kG0YClZAMfngGG77gMB191DVenMwG/bSgpPdWJGWGqMWxSazUaVEdjjf/FQbuo/tZOzEoCX/OVfc
SFwAeR7fOLhQPYETVmENNn5ar40IwJ00nPECcwUdSGNDAGlDOhyQnsp6xhAslXrukpQaF2/TG8ub
iQy9A1aRLXeLMS1Ac3ctKrSQIMsBNGp9o0MyIlYAGqvnSwWS3J206cxNshrb4Q9TEi8H7hK48+U6
91cW/zOeUgPn+aFs9DPjQOHi4j0FjJLBppE5Z3p/h+bgrHxRg7bcyjMUw0EB4JhNVwlgdI6yQiH/
pJ8oX77Cc/5YuuyNRnNeveWbX0uknyLKY1c1quiRov2JB9Q3lSAp41eDj97FcMP+UygBmOdIPu6L
KtsLBPSudoUUdD3NH02AzgKaCwRHIO/K7K2Tg81RpqCMxNWvZfbeE0lGfTB3QFyaAhpWyoDbxlez
48mZRKZRyLOZx68snqw8EHZrB505tTvSorbL2FhguQ9yT4t3FlDV5mx1X2WdL6nncx57o+PRqRXO
/j4znfLRlxkWP1JQM89g6/zJSCJnX/jJd8tDek2mCFhZD1phQwCNlYaJktXOGPR5Jh6HfADnbOeU
B0A8WStSkiyvwGPXpOVwALCghi37EK94y6sjNX3SvvccOZQcscif48Um/bBeXFrsnRDNUJo79WKz
zOA5njhOQ2puRmYXB68MUYI06k0QUUJAXKH0+GYsa5nvWt43AKhQCQPLuOzH+slWKAXLHECcqZ+k
VWXYG4KtTeMgzGjd6TOAmhGL7bwJoH928S2Z8mdwuDQvOTfqs50r/D0lx8f6SwPv4FNU+OlDjT3s
iuSNiysljpPMFSQTOBFULfK7UZT+bcTfAdVRfn/Ruas9VWb03Y774vzvexAD96r3Zzzc57su7vQ9
3bWYfc9UYbgKU8Ll7fNQS1yXMaYdhWoG0w6L1TxuURKJooht7o/akUQ2SqKL1f149pl1c390MgB4
f7hRj3cefGc9LdUa9rDMf+cyz0aLkvf9mDTk8/fVafa+ar+DrKDZauCe2EZhHa00rzWA3Aus1/du
XojoQlJqWr8E3bptf0lqEzc1tqI+NYDoGV2o27glPOM89XdTnj6QCxdtVD/N3gLXzaPbbedEq646
eLk1nJo8R9bKzxHlZSFQ+s1pkxyHzdzYAKSg3FtRPb4NbX0Udam/AD6rvHYx/glITmb1h9moyaOJ
upUXbIduzSwzC2xdRwiYnqKZjboUvxJnWz1sU5V0G6tG6wFMr+SgWpR7E5nvALDAN7/MQMZseSxa
NZQ6Q2NgiUer+R9lGZM5/WcYpnj3oSEpSIbUqmhF/0vL3DQXDUlR5aCGG/s/TXPstg6Cdi9J3ZZP
GUIFneUCiyTuG33tAJlwSyxZmdIaeY/UywTaVGnJN2K4Vcuq5uSYVfRiWVmyHwewb9IwNM0IWQjy
VDYuXurKYhjjds96UwSkJBnrkofcsbQLiVDr4uzx9gJbCU3Z28GAWhQjN4pAsGJ4RcqVuYlaFMxG
whhewamLKwqetg+2i/gIvjybcooOFvKL3lDoyLdmOhRHv07qJ0DKTfir4ivxf7PgkRvvR6np5wLJ
FZkc87cUmIwbU3QodUo9eUYBVb1B2XH3mpT6k61AlT1ezqaJIeNNMfBbUzyzZ1OhQJWVaQsw4dFq
X5HnbGxdt+7jIClGO7gfx0OJkuBYHDVszgKgl5tP5hi5u8hkEwArvAzl6Xm+BmR+9hUXEBfhMvvP
DhDCldlW38zRtgPhlMljqln+vpVOuzcShd8VeV0gUfz/nXvetq6bfO8iRLKOatR6xKYTg6WmMMTB
5fmeZI6qqaKepXo01KkCi4TUuF30hwXKgC2ZkGhAUgGg84HAC74tFFwBh+/Qquc74dQMof5TRl//
ZUxqMiQZcDoz0Ep63iVhLYKKm87RAYLXh+or0PArOAatF8DXH0z1Px2lrNqXmpiQkuAPb0geQLVP
n9yY2cosTH4xA6MF0hDHZBPhxbkfdYDMJBZjn5ldOnvXROhz0kvvcwLoXvxKhmENBA/vc6NxY4e9
YbiuRsP7rDdgt2lFKTfkq2eZvnVk527It4hqlFuAYGhL2rzENkRWOVjRlK/jYmvrIyF3R1pU6rnr
sQcqMg1rH4CVro68M+53YmMJRwuatMH1qp2oZAV102oa+s+umHJVzKsuXEvNACFzqO3JnAxnn3t3
Gqeqgi5F9QyuOIHOnqq0aP7RJJZVbHGvEq9GlTRNCkuieOhmTELU38gVkV0R5JFV9NvOdIwrjUD5
1u4qUFUE2TAAblJpmw/toLQgZ/RvKLLKpNtWA7icFn9LWSDejOfSx+zc8qIXmfW3/r+uT4RbiZ04
W4EaQa/Ud8hPbF/jrkCyDnBFcEc5Na8VvzhRKL/k1TRe80H7TtLGBqSPmbr2moao0k0B2Ja6h9kn
mZ6Hrg0fp0K6n2ygT9PMmc+CuIlkmR1yByQOisGnUAnK1JQyxW0bA0fTosA5EDBdNNa6BiBfZDmY
5btlzmLAfX3MQ0MyWWRR5YACjWNLNNb2V6oEy01wFKR5WOxo6Hntc9kq8EOndx6VFVWV+cAevrGK
XTlbjbHnPIIeZ56LrLwUgYHE98e3D6uPuQZVoUYrkhUN/25FzoUXX4ex37kqbX/5otHX63eyLkfW
rVVnYHD6+FbSl3T+vpJQ0ld30Xs+axFKxLuFpp0tE25x1DZk7qpHIcILMsWfkb9uXcpYn16AEoDj
X5y7a1I2E3Meu2Jaxy1qXlEf2urAiMV7mLR9jIw+HLeioI9V0oeVVcgd42AEVFM5gJZfT6gZ2JFx
lTnOOXf7r/NUalkpMvviuMU/LzsrlUWLy5qbpVnhgZNv1LT5h6AV1PJdCSh5R2TtkVx/9xk6MX0l
e3DRT8uP7/UieSgj89CqOoxBsvZEPamG/y7rYwCZYIOJMmbl9v/y/d0aQuL/QGR5sblb3KVyEXKp
vAEJllqDOlSWYtvEmuQRcbL4GUGAl9z23LdJL3Rcx01iN5QeYHmqIsPR1re2GcMjVMfh9Jka5B2D
mdtO0n2TpEgCkVV8tADwfxH2FD/XMUgIbdDQ1mpEIkSBcCbMQhs445iEJ52Gsj6RrP1oX6QuUDqd
rtrZfcp+iK75s8RVx9uY/y9hV9YdJ85EfxHnIMSmV3rf7LbjeHvhJE7CJhA7gl//Xaozbscz38yL
jlQqCeLQIJVu3dsoHIv54xdD4D4KWVS3vHX0JkZyzWFgSOfUEzJJWuBjbnwXH45Otvl942DP3OW1
95hqE6ocLEq/T1oca2hpRMF/XU+FavqS5Em2apOqXiZOBwbmmYwibCa89qgKxYw38HDKtXC98kAF
2anGi/gvv2s31bx378tcDU/0qgT3CE7A7AVTsTy7FtS2I6hPbIHpK89dwa1FV6nmFQqPO3ztxE9V
TceqtvWL6+FgKdYR9PkQntmZ0wA9WzOONvVQrHFgD+HiuWBz0kjvGNYq61oP66Y/OqYseQUBoIcz
rL/s9RCGxz/nCOcgZCzacjkUsT5JMAWcxrnmS4jGlZ39AyfkEKYnG7nEgk0bU3o/5BCmkFh7H9aU
iIk4zZxwgaGzB/V1fQW36+wCWEqamK51tSd6RELtdfb5Tsil8BjSjN7vh0YUdO3rDO/DsrAGbxa2
vSMwzLjQfBtiHEpn/z7BZb7M9ItFjSXFIvKh1GW69lPZgkDUTJ3w7PVDeRshL4JaZMdTG54tZ1gL
BvEf8L15RoAdSwIsn2XtyI8KF++1BTchhdI2BXxkkVdrbBi8xdUnGcZppycjBW8WrkYdFkSqTyIU
60uL5re8ImCpbm/p4nQblYyfnHSKDhc3vxm3tgmhmGyArGDQe6G8Kex7CKNLPCPRx8LQxa7zu+nw
ye5nSDkrU4711TygcDoTDAleKZeqF+ADeZ+FJgWay13XUeIG1w4Q9Q2bNg/t08SAjp4KO72Rpj2c
YpUZi7TN+HfT/iHsOnytXaZWXh3mBxCGWJAzT61gHJj1HVDdY9r0zqPUPN+E4EbDaVWhHkzev8Tz
DMqowdysJTRbdDrskFsPgvy2l89gyN+UY/ULm5J7Doakc1J19jntXb2YGmtaR3OTbFqzcSMnBEJ6
7dhncjZY1Z+qNNtQizsA7LKBg3ZW9uEeqU+/i1Fwp5gTqMI99djv3dS06jHaJKN9/jQMQN//M8uU
ILMeGYm4yofqZbICZ96IbP0xlHo0DaJqrqO7FGfPa/IzufrpT1KvonDs90hP6vfeXEDpElsDqkJG
A1XqT6lKXtSmfqpdh198rt1X7w89lzk/XOl6ZRr5+ULX6ajm8ukn9G/d0LuTie2ursm/l3zhoZV2
4OBU99JTzJnEH5KGM1tEp6vPJZOYjDErkTv8//uvF6IazcHfr3PtZRPYWm0IKSyqFskW5YinD9rO
8U4qlm54auaPngCNVZTmb//qMRqTvHiMZf3VxidoW2UCpAFj078yT9xbft9/SaM2PAjwYC8BCelf
+dQ8Nrbp30cVttqeUzsLspeZfB2btLqHWqR/bFxDL2ieyW1+KMfjd1kIyvsCor8XO1MOGLPzQt6N
bHpBalMegMmz3lPhvdf+yeYVdofnZ/bJsvLtPyKBzP1bINB2fctGai5YoHFnn9SaU2QdiXDsxB1W
A+1R1E16gtZQeqIaCKx+13JgQyWUabdk/79ulnqTYw06u3kKafJmCPzcSsELjYmUrJt9W+G8YW5d
7Z9mY0iy3qiG/bq4QZRzCMjlOoy5qbksCvBufuq4NqnG5qc3jydz9eFeIG5VLACGK5e+tsoNR2r9
8iI1APHvVarnD7rV6nsJ/c6KOQcqWGQMu9woV2xWsSeTJKV7qma5k4OI5L1LJVF7SNiSc8CJgqaM
xoNsiwFPylylIlZdvCmY8TD15W8T2avQ3sQOS/Y11iUgAOJOdWoN0wBCWF1aZNIGsrGWJVZ1yAWu
f+Ir320k9PZO1Nt0Jggpqc0hNAQxZQiJXSbUKqs3aQoCjnAs38Y2L297maunLfei8inD5+42Da23
YZjUk90W0c4FhTtEr9BZcQvJon0R76hZ8//I3WTe5xRAC1EByzVNhgLQo89H40KbeZcAAHonwcgb
dE3XukAUFuneMe2vZZaatxcbUEvxRlcKZH8JGLxXbZyZSy912bJgybDzM+TAIpvAluPCAd/uGSqr
7m2CV28RMsQ1euBHDEPj6GfupEIZPDnzcABhY4+87Xc7DwHCkSnePGSbYgh8BzjzaYJ8TKrt1bEu
c34MOd+E+XwNF5mUgcosMIVgKQ8UR/EYRQlqylePyFNPFzmIoh/jWOBYzNPNI1ZePwSvl8SQfIlI
9Xm5dAAJgpqhqC/UyXq2QY3PWBl0eoFDwXJpWzXEeyhqNdTx7zE0D3EuX22f5kHOmrEiP6BTnEXv
5tXKLXJ9qhRAwJ0XVksc+g6nD4Ua9KVJLgjOVUt7HkEuNHYacLQftC37PYPwMnf4MA8NBMXTHwN7
E8vTep48bIxoYQiWN8mmwiYDvBEggECUJwwGrkBFBajlrYG9AgottjZOBMlOBdnjUuHXVps7aRm+
HfhhkRwZEz9jZiOvxCjTrZ1ZJlgNa/NGYVd846uEH8J0Wn+yUzO08U8EX3e/pAFUtPNQqkUWQ2a5
GR7MATl8UElJkNkYh+CZjUcDko/KX8fATAaFV6A5FzkUjqZZSsE4XaxU/dCFaB540ROAEMg4pNYY
qAGZcgagzPdNBf0LEOnpPSCr7L73e3nTj2BfbbIpX9QtKOwbgYT4S9uV1aK1o/5MYweN4GEFSvug
qjIcUkqr/g/ooPe3j4llgYfV5AAP+q7lO58+JogHgMejyJ2zM44aPLk9RHGOpPgpwrZZWkDcImIO
1gtVWw7EVosUy0kwXpCtt6N1AZgpEP98xOBU9zuG46kdSUaSdGXLOQcVnH4jaUmyUw0J0SARNMMY
KnGTyxERhFgIWK1Br8LA2biu0uH7B8aUC5EKUbD4czI61ai4kKtc21efAntfEMUCWJcY6Xma1eAS
w7ixkio7s7kVoUV9ltPyr4Yb31qJmV765lZj287G99JpYWSuwDvKGCBdXQOakdfpqnZt/VAUnhXg
Ddh+U051nDpETME/DHmepP8FHosnXkD4JDRxdomlUHdvsDBbT7o0jiyp0+2/rwzsz3m/lmW5vu+6
Aqm/UJzyPv1fgscEeV9t2N8VbofjnCDWULXUPVuFftpBakF6uzwSNaQji/pWlnxaMieXj8IxZCBE
U/5gfrfoodoSBRykuUon47dYKTewau1+iRjizWw0v3seVIhMPwXsXggOwtC0w2tnHNwjfj5NtcyK
GE9FpPa2q0oASr3cPV6cQKXfg6YR8UdjEN9UYq9kJtVL1HF87tM23AvLaM44SwVMz0CMvMx0v7xg
7es5ax9xGH2s4vUH+D33Hv/9r8itv3/SbM/mJqLzjmciX+5T+rSIdDTVtZ3cNSkYqpoKxK6dp+9D
lQN47UTtrRg6fWjk9Da67Zvj2vwXmJ0V6Any9K31o/SpDLH1Du0mux0qU2zd3Ay32m/SW9Mv9dKF
IuzTgKH4c4vAAzPONjT9N8OxuhcWC1AStLHYVbVnPfdi3bmqe5GDineir7oVeWVSf20HS2LBY0GE
1YIOUq5dfRPZMWL5ypyQ95CUy0KUxUMOCc+bsuzumkHkDzzV+UPlm6tWG9EdtVxpSgR6ebfrZg+B
V/LGQ2RnSQOMSUHoRTV3NBkN8JwZgg2OJuin4L09Y5VMR9U3OZKnkL3PL1giwhaxuCyWg/LND8gh
6jDAVDUP8JPNOOJ15zpOdoeVQXaXSXOp8fWHnpqvo0WVZedUAiVOnbLrsrs8gv6FaSFGg20aXAyR
hoGFpLlNOneTj+v1SCkMRbbmzTRGiFZMOFQJ/VmfAD50OcsHIY0veAcKgnkeH2uubRgr8HLNPnTB
0azDPXhOni93E09teWryGsmGnT7/Ji3PMn9rlxWOO2qFlUhngU+cOeFNObfIdC3+yXYZ+z4M6WDh
wfVleOCJaa6Va3hBKi3xNVH9wi5LsLVpn+9M8CwtW+gtPycjQD0K2fIncitjMALN9jg3+Q5SFXgk
cr2/QoAIIHTB+tgeMNeWMXyjXtDotu7aC5MMGe7lk0qsHx5WfXdFB410ZqtuQVmns50DgfdP9ryN
/tEeelBvYFCrXxCZKXGbmjyBTkaU3V54VMG2hBy3vpyzH7AiC8asFtsp9hWyH+Y20aYaObA2NhSQ
LjYvjhXC5nWyRHrrD4hPGc/FwI/QVVQ/DWO6AcHz8JynEjS9TgswXOPHWOQ77bpIKvMh0lYWgLoY
G0bLeu2SwfsqZKeCOuzF2+AnS93Es5JQE0MbLBHfIgGY85SP2YNEMHJVh8o6tWYDstU+1Fsh/OQ2
BdZ/6Q+u2uVe/ZwXADJCgNs9pDODIdXI5kcKibuDyYGj/qvDza0SEal5yKVKntT+MM8I1Xt3dEu8
Zd8d6wqATGBZFiltauJ5C1Q3YVFDxxFVKtoCAoCZcpFtatZFvGxM+wk8se06mSZnrzvf2SeVdPfU
zBQE2oJrOzUY2v3sdPF8HxNTDxmv3dRsnRZhuOalYYXYsnkzEk7OW1bnxS3tRX4kMsyfEoTMboUA
ScjsYQ0cQuxJo5e0meGZPy4BLTcuOx0f48EElP8eP7p2gaCeLm9DlSFGfrJdaCr1e9dKoIoSIbed
Ctt0GHDUVfS7nc1ZUkWpYKT+8pPndeSn7msHTUHN67STCsfFv3+JhP23LxH3gSaaV2fEkSM+fdAF
yMJx+p32d3ESVUgCqFwwy0Dp/jtITpbVLByjefHQ5p54mqpsXKaTY0AY0drgAxYhVR+F7VevChxH
O09av01kdxpkUjXWUCw/dciujPYIGt1/svsQ3bmFrNJSC0hk0BxtYq54bG0BgME2TyE/KASZyzP0
v7v1AAzUhpqZp58Ea8TZ5ml3X3jmTSzq6rmPgRqYZD6tqFnFdRv4AITfWF3Uf8WrEwrwcGugLLQf
uwzsiKNTPVcaefhZWboH6nXSRYml7VPbxR1oZONNn+IBLpaJr+/SJE032hohzgIKA/OQ5v1NCua9
cw4B8kvRQdAscFk3bCtXSRHkbBA70Od+J5eLLfbsV78uExDGzC4ZJCq3SGBqAznPdZ1QOt3Jq1S2
Zb75kPQuYFqxcZ+4dn1qs1IC/SK9FyNB5Lb0wGmBWPd4l6XON27F/kuEZK2lhwyx/TDhdeSDyaSa
Ju8FpFnO2g/bNeAnw8K1QCDUR+ATaueCapFExovLpn7zqYOcqbfHSdCGRnyaAFlDeZCnCcLQvs12
iTXdtHP2Jf7G7NjNtBXUvNT60gU63VSrq406mtmPalRoqfXWgmJLs8pALnw/pFN1j9We2oUCkr5+
N4JcVHdDv6jN3Npc2k7eL/wCKnjkDdBrv1X5GQyA0DQDLhfUux4HpqSNiwOLamd7afatrY41Igfg
8Z2dqE01EUrk+vgVVLi8aqb5nbsvnjHrpm1VxlMgODNWYSyHZ+14GwL4ZBOzsBHs47uqSvv9lJp1
0AuQomBxgf/B1PBuQHnPELFBmACSOMl3X8tNLAGFx7lnvWkAptkKXchHVU9Hcpj6KEeyOfRhryMT
M0q/IKcN+88Im6Cex79Y0zwXvQyfQ9nX4FZ0+H3tgX4QoIX+xFu/3pl+JHeIK9onO5/4qgUHx5fe
A3OhM1TVS4J4RNVj08HFwzBZ40YBabQDSHHpdFPxXEcAvExlPW6QLdk8Zzi6dHyz+9YjvWdpKpYf
zLhmgEEh3lrn3TetJh6YAIwi5hH1C3x/sU6bUVttWsbW0rd1eiNq0O0CT71PeimKA1LN2hrhAOpL
miqylq2tz54PKLMTg2oCkmWGwClGkuMcy7idIKz8rYcA4WLgVnfTWCBZb3KgbZEUZn3zjPFchJbx
IJEguusnVawdQ5ivXno0nMb6lvqAgITtogBMECxE+F1daPu9Po1WtSWbIAZRSHemHtlDZPjVDev0
kMUN/PuicLd8YkjLwud3MWDnMUDwa4O96zQHbr1mP0KdvPlhxmDONMBGu+hY1oJ9o5PuF+rHRgyu
nZufmymPghwno65OcHCcOs6DWUw/SulLKIhJ9wHAP70oIz/bXTpx0rsCykSsICrjPjDu57uiqYeF
mJ2dxFCnSTN86dDy7Dq7d0EnQCPJBHzIv1/JF3jb01zm/7sSzZaA2fT/XeniIAEZev83Qdjph4O8
FMldc22V0Cq158IAVPFSC0G/CarUuU3FpX11mpAK+cFdjYtubJIPFhr1wQskoYsLY1haOw8uMJUr
Ncv5YmuDLIMsemwrL9r/aZcJN75qrNj+yd6Ae3TPy7hYsTp6wyNqBLFbQXnCDzFraDyrFvs80ST6
mM52MENCcbhJXsDFNP6TPR57fd8A8XXx77B9YTg0BbzOjO1okWNNHiQmAKYdRGdB7mNFcs1shngQ
tdnQdcduKPBxo2pESietlsidVeWabLzI5O9uObmYxKkTMFInH8ddOsidipqH9aqCmBGyyKGdQraL
D0mhXK6YT/E3KHZnm8u9kGeNGCwuhmyRTdGE9xeoEL5MTYS8o5qARWSjQs4wpGvzg00mm2gwml0O
8RVwPb42Kq2xVxPNsw85pAmbRKTFVPYN3nwqILvd5nzlW1W6zc26fRa1hx01omVt2/RnnMR/Q8S8
fVYWcBchs8M1Dar66Vnq0YUGrlXes9G9LbsmAf6/LdYqldOBCj8dxu2AnwS14gpHuVmXA72tIb4M
WHEJA1nBbIS2P/DfA8lYVAJ8U72RLS+DyOjzBrz2NB++4uXGATBxHILCl69sYuWt0wwMx4fQRgI1
AI9WPVhmF9IscghGovtaYAsnsFdrSsjpNHa0ilTPlmlb9qBQaJxoNSB3d6HAB7sM53PJDCjOTeUX
Rx84FXsloPG651BesVfUjWQ0pDcZn629LKMHcqABvvYQ7smndhW2wtmYXtPfmZ79C2oA+lXKqF6Y
o9GeiGOiK2q1HICMWbqxX9+O2nutnM54BIIv2fsNJDOo2SL7fgW4AXIhIJT42HHQBoTKRib/7OxM
8rYXRX43Ton4CglcZ3aiCYvIeaUWTeiYhbugpoXz/cuE1DRKkLdBmzqgSck0T6qQMXOndS++FvYN
XfnPuxwEVm006ae7pCbkR9MPd2lyJJIA9niZ0EZycFVGT3/eZRJP4SJL8h4qSdiep0X7NmRyWtOO
nfb4ZKfaf9h09XnodTzeudDJcRycGAg1gjMCyPaOVUA6dhqJOWNkH2SlY2CA/uo15DCL/uWpsVzY
RV++DJ5r76om9JZVVlcvaVf+AhwGX+NkHM9pGf40QOr7UnZSLLEw5DtqbvFq/D20D1PsT+eh2A78
cjqpz6CfGnagei23+AOw/bWYgEHel1XvuCsy4icJfnyqxq2paggi/eXPGCBCYYuwqNknHAQJzUIY
4M2DwiyQJkWgEPo9+LO0S9bgZ3DE2x9c7Npk0TqSSEepRlFsdOHVt8goLLYg+8QzEUMoOMApfXNb
Vnm1HSQ4LeI5dV9PEj1KO+0WaPnst5FGk3eKpDW8jNPg4khT6MGbQB0QQzR1QHCrzKw7WZTV09AN
QMFCLDpxmbtKTVvuoPHywZ5OQFsBviF37myfsIfFpnd8lbOd/Ds3qfaAwvgBsY22wEcnlsF3xEd6
JSAd8brDKfxMI/LuQnykPAOxPZctVg4BsnbA9L4EcTXbAFHuLv2U+UushdpzG/P2jDTI5jTT4oUi
gSA9dfgthBbqnJlbyRtQAiZM1kuvgYhlostjm6scX6i52pct+GhcnNGRzR4LdFf4sy4/eMbheETa
9rSlbjW5yE6YB3/27n3ZLRAILpZR4eEK1P+hSoNoOFMgAhit77bROsCbjePCnsZuS83JG0tkXjtm
QM1CuTiB8F9dz2nvP/ljNe18MXvvt3+c62QBsH+F06kJcu07KcbpNspsA4zE8a3iYrolExW+DZCt
j/yP4Gojl8lyAeoBCdeSOq7D8HYMAzy2Yn215fOkumBfO1CS7q8ztVqZtxZoK6DQHd1cJ6oT1z8m
CI1fTVSLPC6htM1/XKcmu+Mirjmxul1Qc0qA9IOgF17Ho3bGyyzUQxfk/QxdaO1uSzaai+6wHJOd
B5LV43V638yNmxi7r/c/C3lKF+REiT1++EvR1AY0dTY4iZxAxIGcTbOOxD7NJcBJSDD45k5s1w8J
RBvBGLXommj6kZRGEnAD7BDMg0SxBwDQOfaRkDA0BsjtcPZwbKy2WscWDkuUP1QLVSXTi9nx+6oZ
hwjnuAEygBJwvbhgmEhL9xkZiiMIBJhz16fKWruDB6Xdsoc6lC7bjQFYylnXWbIssNVipa03eQ8N
G9saUhZQtdH5xhVSHT7YstlnBAm1WRb2gdzqmemJ7Ah7l2sTegzYVU4L4YNxGAdIY5CXjfHCpPMa
6pa9TWmzV944RQECEYg/VTZEm6NfLWgOwFnTx/sQPOBvYV+8CmzcXluw6QEFH1s3NXIPzTnJ1zOK
EqiKpAtaStElY0bhdmbeGNlU7b0KucTOXHTKdP7jbNDmf6MVccAn4rog5LU9AcnfTychcWunKZuq
/pyZCCpZc7p52YGpIlQVOPg6M/M3XZFs45b3h7bqoGN17Q7lFHMcizbsiJ3WEvKDIERuymGpU7P/
Eg+uvB/ZC7bY/ZcuLPovLeIwC6fO+i01GdPOwWoEOGfmXhcc8V9APwo6ylicaFSmSn+dNuYj4uJp
QCZV5Pm95TxTg64zNvrjrDHeBEvJkDwdS14dVdtWbdBgHXj0EVg4Ui2de0Se3adOFm6odfGjIdQm
P28oX1Xc13gojHFdShC2ldhovljcBnBDNk84/Oj2TW6OCNP77CUyxjeH1fKOV3F1O07YS9lDx15S
PfBFDUWAA9IJ5deMF1uah6Y1ASPdhP1Xr9gPVmZM63QCR/uY2sXRMBC6r6GK3oAFiZ3IRkWB9Sge
3DlfcXa+jKMeGlwobjTBPLrIRAf5zHnaMi287eRB5nOUGhKHCG2Mqu0CRAOMs1F3zkFF+F+kDj//
Hk1A4FpJE6954fCdsFP+5R8GNow7B2dsEaws+fAqhjeRiMCppuSG4LXVTNYOGg6xHTxgQq+QW+oA
nynYCqWPGPU7Fpc6/pyEOl3RhZ8nqbmTHZSfvXKsKzUybZ66CSBrfPux/56/5bO9n+3DbPf/sF/9
wZjzwd8abPOpnBCTNjxprGQvLvNc/Wl+N7dj3HaOY0DHKfNlZBebPHZG0Cg5HltTPvhFtnzuie1h
3FGud9b2IADtOCJ/0dGO/fKp0fG41pJbuyIu4/s84k2QaCd/e/cQHrINyCPEvvO+YCCtJw+wSx0R
BPmXORRPl5GWxzQU3o4WQIDcQsdyXh/lungEyNTbDczo49XclLObJoXnd5cPNhKFfh92kX72sXFY
hXjtQ2XBceJsedFWg1BouUyBjV1FpL0mjSq/rex7SgwnqbUu0fk5nN3i2U222jmBjClCkn4qRpDw
tOPNqERrfKkKN9oiVU9gMTiVxt7/s7B974TktGZztdsF+GlAnxUhhRbpcHu3kiA+bPZxPWeREjFn
JObM0zn91CUSUDJSm2q+Og1j754g/RNylt3Uk8NvUnyaQMAhInvpWXW2JCMVYCNCD/RXnL7ObqIU
5B1kx1EbuDzmAZL3275LcPX3U0PaQrCROzjHwbFwHVzqZM4dI8c56+Ct/n3LMZagc6x75GDGTM5A
8bHulhM3XZy0JZUDgkS0K6OHwKMVGgEQkaCyBVE8chh7HUy+4a+sTEGaidrU1Y9jfaIa3oXdwRd6
kVAvdYCr+XcvNQFjv6/d8ODHGdBdyfzDn4uC93MiSjiYC8CYwyUZuauSm74UKNJgwFcN739HBklq
Z/UClD9gH8Rmn/RT2GQXSJ5S7YaaJkA2Bws/wSCG5sh9yE9hKNsaHCfIAb0WiCVWyyJ0skVkvHe3
skWeaDVhcUye1L7UJnueo8gfjD6qNwL0cvsRZ+1MISToQfIj4kdzbK1jMSTAdFEVsQe1VBWbFha0
gYGEv/bXilvHClDJoAx7c/WhH/RMf41XMrn34rHYfuimgR/aODQJBnA3H6RDYPv5EsgMtS43Q1eE
9le3j4SNQ6L3qS932YOodeMN7sunEdQs6R+C85doZRV1tBgbAJM4d60AxNrslgpuduEpre2g1aV1
MZE986xoV+VYml076tnFbRu1mhSy3Xxzsl3Ah2D0CsGCZOxBwDTPDJB7Ffz76ZnnfYbJuj4E6aHM
bLmubbLPMFkt3cxqAHw4Iw8bCReQdLzlwKdsB8cfsO51IcVTTGKZ2U36mAucRUvwn/2MIGAH7O2v
se+ebOZGzxaL5HLo8AaMeJwtZIZItj228pTO3JOagzi7EY+m9tubTnv4Uc5mZ7BTINtHtaYmDUp+
/ubIbHYVgL1fR686tIn0zjWOLa8t6ot78PnOfcpn8RqLKgBT55xwKkRjvWBZ0O8Srtx92Ob6gOgY
2LeRUYwQcwdOfBf8ehlr0x9K/QREu/zOtC2gnlCON8kkRiQz8HEFuKDxhOf52As//WFENTBahvvQ
8fFhdONC3yHXYNg5bAS9ZQJkUOjnDBDUyTyKQpjHT03QBk3/AWiyPgOabNfzGSLp3AU8wLaIl+kD
rV3INB5xrCseNHLyQBPNjvEwVC9YS+h1JybkqeikejFbvooKk311u1EeoWY0LIwebt6MnJCAyJxG
YSLBF8Odctp5Oreq72ZUYy2rkb7hab7s7d76mttHcKw2LziS3SPqW34VOhn2snChvTQx/z+eT2ax
Tw+o7XlggIJYDkgdmODmJ1Yp6A+7kQq76MEr6xXvkofO5wny5Yv2S2TyLWI63lMHXo291dkAOEB2
8SkC6eqyhazDnnoTP9kl9Vh90Q1w6ibytMirntppO4YgYXnoQMxybviUHyOodi/NxIy/c28KVG7b
L56KqjUQ3s1OR+B1M5LqkRyUiR0dh5DYGfz0+bKV4HIvdbY0zVzdc98t7hsZR1tPmWpxtWEflC5c
s4es9OxCHWOfLoTN5NmScb2JvYZBfhA0cSCKfyMHJYsRCdCKBQKKGUfhV4m1xvmsXoPhNw7wQhra
AMwXT6DBBQak8N0XkCitsOxFxN4EvbxnQXjIqUf/0TWRsT3bi96eVr5ou53OHbmvYo0MSr3P5h/m
OKkUjwP2ftT0WF2sxVjKDZHCVlEDfigXtAMQonIfwfbm4AP9NIIn8GDhHxvq7LsnIHm6ijmgqeHM
i5m44dsgsuI+LppzwkDJ44AwJCjLzHxoJsNf9mqsb2skbGyM2BP7bkqmQ1QN5cbLk/zMMuMQWYAt
RHWVHodx2ZlOf+zcZjhSDdD33zWyIekKkT7bAnm1yFskC4Lv+9/fm1Ba/ttz6eMnN+cYmHhx/g1G
2GjZjkrl8QNOpfNDIR3r5PFuW5KUFDXHFHRPcQjlqLBI+Slv2m2u8+YuA/fhbRSpBYDT/Vnlvl4p
ZffnKMP/GdXI9qG3cSEGV/f+orVy8UWqdmXPQBAQ1o/HCcrpgTU3G1AKbBogJtfU2zVjuag8sEpR
72h2hzy383tkIeC8cwRoM8zZvkksdlPbbvxFZkO2LVXXL1zexV/iuhiPbuV/D6sikL2Zfw272r2T
LDoi3ms8ZibElTMIkwfUlE7TbSzQ5qyoWSO6DRLDZIJOLZzjZPhZFYYN5mu05hmhPeHv/dST0+NQ
Ivx0VwLs1u5UONM5ld2KvgiA62UL35n8g0tP2NAsgK3Nvw5j4t22tfuNvFzdYHc9D3JYG0zQOWt3
jTfY2Qln7V8KG4RxUQiSVAj1VXvsoyCrxSz1zPDz52MNwgrTAiYDwRdI93jls5qAITHDoVmbfo/s
Bwd7kwPEl5wD6xOghZpJleAlAHVtyEQeL6/9qmBvVloC+8tEXx/ayNlAEQgZNPP/uki8+s7L/G8s
96DM8m4KtfMNOTtYXhNBRWFYlyYNIrd306ht4K5JHWgsfPDHlv24K6EXCDpSXIGcp6hAduI4q5DP
F1QA5647cFBAZE1Bt8DvfwjDqYKxyaKvJsAZkEeS9amL4m6PgL/eQCmiuKvDeITWX+K/ZJ288fOS
/UJGGfAicfGW5cB5e7kRQt6gNFY29jmAQmh5KPCaXk845713vAqn+Xh+v8nK2WWp7T3FbrHH/7J9
ilvpnLrSQ21uarPwAuyjxYpsbgRkbATZcCyY/ZU7cfbs6rRCGC/lM9/scK9/lSGO/qBm4vwAqdBi
4oP7ra4cCxQctr7lcZ7scXMQQMaR4AP5FnFaBZVngT5lsOujORdl7Xdt0Bsdwhl4GdWpmW6odXGZ
cAg7FFGm70IfApBgZLPWOufdkn4p9Puw2nzxP9K+rElSXGn2F2HGjnjNfa29u7rnBetlGoHYBIjt
119XUFPU5Ok5Zz67LzJFKCSyqzMBKTzczVqyB5TnyseWvm/QbpnetmqoGtxGU9Zdl70a2EHqHeqz
+jXt2uR4l/aes1VIgr5yCfkO/WV0BfZWdmiUkD+oQD/VVAzwcrss9iyW9W6+jucl5jHoBJRsYtSh
tmDd2sQym55ypCJcQ77Qkzpzv1YsXwwQLcgXenFCGI1AgrO5+HmufzBJGPwRGk8gwwAzdMMhuzFM
8pfrYoM9obo6DIrPXq7UN68GrjQSafY1iz4r++K0k78OpagOfgSehSGvo50lEdOrdPpcWonalJ5l
3/fTmB6swhEnyEMmVxxdsm3SRe2zKlEDAV2h5FuDkzz97aq6TDxWSep84lkONqq/rNEUpzIPTWiD
THg66OyFDRKiLYtivkm06egt+TIwsYxv8DxBgqPTO/YlmgJpSob6pySVw7ZH0uIEgTVwL+peLLt6
M2maOjqGIGa5hWhuPpVQ5tkX0JckP8vsYo1/oLsyetzSO9XHxz4OzK+/QtZPXwezT462zPutwSvr
q8jk4+SUyXPDEvMKAkCwC+jgrI752hvL4YqDsewZNwaoeyEe0rbDlmWVWAUi9oDPxYktt3m1nibU
pjXDZ8Mr/J+8gXyJJeP4GYhRe991Y3n0sdcqSrM9G6mbQRgkDq5xCkAO9cjXa1+ifdQjX8IgHQd4
+uO/iP3vaxq9/HhFWs9Ijc95zoFd14SHfjL29wmkEmdL0xm6XNoHUUCpkXzUgH2FbyzNKrD4Btd4
cLSgKaDfAOoXSQVGQxwWD6g6iLBNPAAXGR9s4UwveRt+bXqZ//ifARnwdSjZXfmFnf7Eie2RSxyh
g+IGkAgrEBe7zKOrGctiM6Zp+82AAGxn5OnPoEbqZcJb1mNR9uAp6IERH/IyeQlzVEk2Dnfv28j0
Vlbdeth4ILmS5EX5qeCxg9ulK45kmtDx3kD/utsnVlx9yrMoxc07i3c06ub+tIfYnL2hUT+CZEyH
Q9x1kaCQv8z9CMkfPAorvFPjNzeMyB8O5XewmK66KPd/QikVSOdI+M8loIX7ATRqR4oNBcjEA0AL
b2IrIGifpY7tdGwYymD339+l/Ns9KI7PHQ/6Wp7FmB96puZ0+7CBUa2VmCFX9vP8bEPybV9BxG9n
eoq/SGRHVyCpF3+O6Q/Uu9Q/oDmAP3jhlo+DAKIYuW0UnMhBPqayTdeBCtofrP5jngKEPhTqhPHs
5S3bgYSxOTl4dNy5bBKbpK3TP1jXHCjWGIv7ET/a70MCoR5Ws/rZGizvUFbGQVgW9BvA9GiCFvQb
FEdeOssqXqIKJQghtolb8ttQ88ys4luvRo4nYdEdVRhcQJTJz300uFswXaUPhlu/9Ubt62MjeSiE
625H3Yujr6XtIHvc2umWSGTw3VWrOqgrZDo898XOG6h4QXU86XG6SmETN9X/eL0N/76n9KwQxR3Q
XTGxtXRMbMFuMLU2sl7QryiB3gfWGBlG/wTYv3+invXeW3wtPgLIqIrD72KXsGX+/8kHLCjSBmC3
j3Xl06zoGeoCJ7JJd1Ol2ctYtNHuxk8R5JunkT2rdlJ3GadlZiVPvVgnzAgExX9dJCMZ0VniU8Xf
vTBtW5AeFma8KZDLO1V/bwTeGE59w5Dz1wNtM3nYM73H0AgKdH0Q5n9a3DezaIB81AMIEyKei/2P
85YQ1rsgIdfq1nSQKphotimY2tazzrUvUf4UFPxa1Pn/oGLURVV/2yF52BdBD9gPHJxN2JZv3tLt
u8Nks9Ktg4fCcnCcO2yKzst/pkWEIhIvliCBzLwD9E7FYYi88sn2ASsF4T3uUbi55TL/OU4duO/c
K+HZ4jbFrqFW5kOOsbsk4hxpTwDdjDIGJiJL3wYyAzIZNMChVw44Q9Q/IFUwNdUqzYV5BPVJA1aW
vDGRbimDB2+Ygge3KdiB12CtX3yybo1rMk5bgHWVsaI46K3tXDtzrmRRE0BEaGWP0gI6OgoeaH6G
Ov7txBXbUIijL+EoI5gvQT6K64LuMdacoFNm7YRhsec45sZDWHMgOgfntRNWcOgNsLWTmRp8glDr
EJ3I/M9JKMZpV0XGfixshBAnHAPhPaBwLLuUQfcFMhJAY4KpBsezOP6ReDfbSBeQP2Cqgy9CrnsU
HX0dQV0Bcpch2dLhEaqFfwAiET6UUZ4/ICuG0iJ9qESzNccGqPEdd1OHcryWngFcXVGlnxy8cK5y
HwjRHrpXoDpwf7E6fPRbkX6dLANEfLnlPkBI0t13Ms9PisVv03Hu+TZ9CuqnVORXXiBDAzKSR8sM
48chCbJPqbCgdwx30nbjFfmnejVvfJ3E28sJKgU0WgexC+JfFIXSaBu1j45eo/trDYAWVlHShyiv
9HyxSh1lbjqrA5xLI8nxLgZEdi6D8q6XFb40row3HjAV+1nmF6UdYKICPbOWpYWiV/4yAB+2Gkan
vTSOQjEZasWA8s6KHYVkOCo/57hVQbISwaBOaJ9tbG60QfEyLnE6jFLcY0Q6wo3L+p1KBzGf4wUd
6AXDBlBPmQUX2yiKNf1XBF6craGRZlz6qZ9e8C850n9wjVvaXhd67+lUUE93zc694+VwIrg7IeLr
VGea4lFuFoA8j5ICMk+v9GegAEcyOf9VZtx8TmD1wn2b2tdQUPCnpjsanhggH4DGdnlxklN+VL56
c5G/16bgCf7efgtxGxdn+6jOmPb0h7CKvEMSECB4+pPUtcEfXTAqkUURbjQ8mmxo78ii6XkSjvP0
vFPdscZ2YhWybjux8JSrsnsOoWF7LyRkbiR3xi+VEThbgFezg6frxSA8di4qpp5LoOjvuYwg3OSK
6UsOebJ/DIslRwW9nl7r1bDdyMYowjeJO3G+K1HBdPaUlGydRhWUKcw+rqAGi+6t3bgJr1Y0Ye7i
1eKTUKMzLzL7aKaoOijfUffDJLL9ApQvPtiaRs+/Tj7Y7kEHz3ZBixycpxvq2RU43P22ZKfBEvvF
D95aaCG2Y9yu8yZKtxSHnDVyMTQPoPbh6uiEBFYfggR+CiHb9Rpvo5DTWQeAVk2bRPASSi7DsI+i
/OdCUS4THBGB2hFcjvrVnwZ6ZRYr2djitNCbN8PeybPukTxNFKXnf1pHxT/bKapfA3vC79wwrbNg
Vf25QdE0wAfyq0bEHEQ45DtPmzhnvndbI3mGakUBEQHbWvVjUH1dpjO8JT5Dwmcfq+LPXAQjgMkQ
C63iHkjeMReQKbWRWl1s6lGMngGBuGlHceQXlu+vQEc5bnob2QVhRNEz9dqqNuZe/d6ruODHKfLB
4xWL4pDWjdzjDcV5xRdnT6qTfmjba4D0zetQTexOTVMGfjWcV3vSvTiqEYCdsnyeCb5c55WLl2EA
v4z+9Df/jsWkUXv0k8MQTtdsquwTkLX2KUxAJbYu6wIvHplA5nDqogRncxifnV7kYohiLY1wnO23
Ce/LMCcFqdvQ/iT6G+LaqZG1X4E+ttktlDhEqnNjKp4+uAFUUg0A6gcVl1dqGpB+zD0yld1AlXns
rjf+m1hXl0Fw1GHtUBjycT6rG/fgya596JuxXAuvd8BxLqIXp4n2dBttVZTvWa2iHd1tw8IGhNFX
L+DQT6851OHmu/AyPQn66AW1GXsefSuYNTzhMNv5FOC9wKiyT81Ho9aJLowI284+/RXmuO2XoWJb
QEdQeeyyz1kw5o8WUClPOAYYoY4I2RgyqamMsV6zNot0rrd9Ih8mDT6ON4ACRV6ud6N1VyU4+U/5
59Ls+TOKKMQlIX9g46g8c9pNjLd4kOECLXOpIW3c4B444Jw3iqtNbMfV2tCmOSbGvi/YPeSUEUI+
inOb7G92br9G2ACfKYIWnZfTy9/45quBQAhFm2DFW00o6T0gTzKeqanFBMaZxbaJgWaxDWt8ixyB
PNsl/vQnDS7+eYUwKtc4lv6G3CxEHgvVPnVt0j6NAKKvwtQrT2QqMygfXFRIkkUNdD3k/maW4zd/
CA7IsLnq8SAHVEMkYu8jWbYFxjBYySIR3p3l9LvEGPqT0dbteEIGfguan+ox9Qv2rDH2SK84n94t
u/Pt2QJJNv7FH61l7P82r1TSRNbJAHeJaSdfAihYcqd7bVMrv2Yc5AzkbgAF3gLuDCVjHeVN4RM0
DdUjdk7dky/aK0XhpZUdTK81kIRBFKh0EiAFOHQV3pZ2zap7dY3obWlUX2XPtjEO59HP27teN9BB
jlCCD33jLJamhTdz/STvWHNXQg1EWnF51PKF9j5skd6qg/RKEXNwFGfqPIbhrpgAht3Mc+UU4LDd
SiB6yU0bcMsBXNKWYa8zNVm4gF6brl+Ao2W+9HyF9wtSSN7XPl72HGOP1759HMc+Dujy5FHy/tlD
1TJqNFl4CK3I24xW4772TmeuK4iTnKAr6LxW4FGkSdBMTR6Lzgar5hcf+4KD1QaHgKGqGP+jIzt3
2HjPDX4xITLN04QiOu2MqetL+wLAS/k2Zwm/XWO2i4iHazcZBpDdYA1ak3pOlgPVuUxfRt4/1XzB
JYR687LUncfrLmjPJurLwuwujFxjv5BCJbp8muijbnw0cON7ny91wTdFUAO06lPMUlBzBo7zwIaq
WoP3Id6TaQPd8lDGfonkaCvAK4QQaqx0LK5hmByQ5QP1HvliZh9tO2eXIcCXcBWW2dtStIqESMZ5
RPm9F5bOTnHoW3QxTx87KRMUw1JlNatRSWCB2UI3Ye67ZyAF5gjya/WBOzfDH1tPoob8SfJDTrF3
v7i7xLi4fThcFldlQhEUQEJA2vXyNDCqAvJeKa/2y3XNSnobSAWWW1TMy3jt6M/rTcDMLGvR58Wv
rlktPtGn3jlN/Mfln9WVASqLWlR7pe1rVPXZV1uhksjmDhKU2vRVtTZ5P322qtI9t8B3rZn2V23L
VsgKDVcP+4yXCkuQX0yt2EuIkO1oOq960JxWwTPqHgJsxHx3RX6UFfprN3b7Y9VFK8MZ+nsDx4n3
KB2t1+APyndRz+B7H2hBgLeyOmnsaYDpUepVvfPJKyBVu8SSP/GRF4H+yeXGD7EniImFd4s7nhJ1
Va7WS8THmK+rPwtuKfE5lO2dPdjqajugGkElPKhSm48N+QKtKU8DzNmoonfPvwstfzOTjUBUKCZ3
y7JLGApLreb2qj3yIfuaT19vLnFjjjSXVs2REttAatIHGhWffZgaduKoFRhcEHEA0ZuuiE6CGmKX
mFBu3WTleLf4zRoVx6gLnPDDMIcH4pIQSPvezs9dZHqgIVaAq9nyLxw4MyD7RxHveitTq3gcwWhj
27V/AYXXWzPEuexWqbSOA0rJjzRAs+fo2e4k6lXa/jvxiRtT6DzhnIIMDu2956b26q2NAoct+Zqh
ckH3NAeQp1ATNANsw9xSvIt78pNE5aumLK9MkK5lsWhXZTtA1opF4pAMoLdyzTrD/QyYewhH4O0X
EApoUaHJdZycaiTwe6Paka/xgWHEPg2TYz0ZoimwcZqagF7Wxi5/1QB96Ua5OC+N/XeTBsKoE2fZ
+F+Uipvd4lpmWVEI9LwOW3zU+8flaMYSTHN5CwmeQAE32pgF3ng6aMOAdKfbqwBMItg1AJ/QGaiM
B8drsS68pn5sCrd+hD7jm49MGiBfW+/A+HOok+A6QXD6ZOmmjBxw+VOXGmcQ4JdNHBmd5u4yNIcW
Qexj0zeytwU+RI2Tqvd6eZqDu7h9UGazyz0XtTV4puJb6zkXAL1w8EbdKklA9SET4xHv4RVoNBJg
lBj4wVZzV4fHI/gYfCRKTyk4/r0uw2iKPcjO7nH8QKVD1LScQTdMsUNt+6gwIh+VGVEB0t9DyE+u
AGIneyvxn0KDYxM0Thay6dICDSZM6pXapN7vzH8xzRlyKwd1RP+qovK5Kxzr0GKzdsdYb2xqy6w+
AeWH+wjEXn7YTo2nBji+Vl2ao6J9HL4bDLjW0eusl94Lyq2lwKMbqryCrlDDDqNRgC9Or4TaseoT
BL/AA5iVEC3u8HCBMIN7qdrhrUFlvb1NmmBckY9GA4Ddqg3ZhQ5sQcqxqsfM25mQT0cpYBq4wOtI
Vm0GpUnowRZFFg3QEkNTJQj8++Kz04DO+AFoIJDvA1thm5u2is0Lz+PubDS/igIVApBHhosasy1T
8AjznWXghp1E1Zt/jhPaBuURpnBk0EPQWJ3I50HiKznRCgLHKBFGj5Cpd2t1SlqOvS/qcPsTNuOg
PPCKtj00kGE+AZ0SOVCUGHWAHvsPLznUpALrTAHLMkt8D8VEa02RoGkW65Eho63cogHVRFjPTdfb
d+2EorMbP5kZjqEKqBhel3jye17aXpir1jd+MiHWiBRV4jzNVgN9ubJzQem/xit+ceXG1A5QTAWS
62iUY3dGIdE9sI/9Pkqr7sx0Qz2nRtnuDqAL9dGmcYge3DcK9U+emVQR+CIxhwJpwRjpz2i9LEQj
kD4JQZj+18QwA1PKimLmLs2kSGYF4CgKsnZ+AkQt9qyoOr6jR8GkeH2Y/B48EU4JOJN+fniucW6c
MV/3EaSWo1h1YOjLxd4YpQRIjHfPGa+mpxHfz9zHeSF5MrwiJm4DygptQpo6vQAN/5MswGYQVkmk
2/GSNFvA8M4Lkomz/+GMuq0vXQQtHcCYOMqdwT3pFWCXdHRDJjV9DLIEpkMGVD31m3lEs0fSyCDw
PjwSDeWyxDJxWXsZXS6wrDAM+lYwr60/CcWM+tLLCsK0vgytY+2J5IQNCZjZ8Ja1EJjc8JkQ2wnF
8gG8ojp2cdEsMmfuE82bQuZ7LPlpSYGf3entCNVX4OIuk+YFpz7AMU6MA4gThefBjarnIKheCuI5
ePeX1lg96/jA9kBkMXCUs/lIyPtTuW4rd1832MJgqRa0T+i5vVD4Sht2tVps6s1OGl/mkDmNjoRe
sYlS9PfFaMAfBudtnUqP0PDsXGxyUrhwBuvADHv+TIv/9uPQp52X8Qb8KszQccN6nVrSQh/qAl2s
gI/WDZnUAEe3jkxpHhcX9eIUuszzNLKb1JFn13HKNyfZyxxaldbXCzaq99eG+cXAjf1zOIbb3Cy8
r0EXOTtp5NaezATyQ3npOq+Nkccnr0XhNPlHO/s84T30qTHTGHqw2FWQvyhK8D9AO+fKAst+4mX8
Ynup/zVgAEg0+lnRW9YdA+nKXTXF1l3Smj8rr+gOMe6DAfDWhXVyIEfo64jZp3y3RaFjMWL375s2
NIn+WiFdWxGf3sLcwja3k2/gzEzPxdEhcljUbVEnUKfWcMp7nMet6LpA243QblI/Js2QqswWBIXI
kwWXzvCScwL+5vMo7AqUKe82OYu0xNsndamh4TmSbOwo5DpNRg3/+LdrLAs5MU7WHBPg+QKS72oy
xpXAqdgWwLdyDXRIBD7kHlUevm9/7Qu8skWN6VyFCJ0RldDcPCfQ0aAIOZXulXoUQr1uzN+WIpOa
onpM7M8J6D+f2q65q/iYXYHASZ+qxub3qD3a0hg1Ek+vQzGCMXDxNaPy1y3nfL/4/r4QCLD7q1X4
eyDeQIgkkLoCgPncd6E4+x1yN2vqKiMayxV1aZypWpynENA5b8zDzZh7Jg7y+o/N/8mHhMTbXJrW
nsYxwrP/fcV/sVgF1ZkcsDN8CFoNzM4nvy66axu0alfyBCVjIvIf20ipVZJOYHlvBOh5vP41Lwu1
8yPTBqWQhfMvGxKUoMXlp6SJuxcRRcUuhtLjNqk9mGWcnLG3GlY0aoIt5TGEJPIAyooXapLWPSLr
kD5QvGnVgJrZ2EvToIfXhHm1RoTtMc4jEGUVLThqAtRxnycDEnPUW0wACBSk3pJkSz47sJuzqZsC
kqRCJtdm9KD6rBsfylPIoT9VrEVujlx1mq2wa/Uvs68T9RGlLs4pdCq83bEChViBlZwFmL+vmWbh
p0YN0CUGRceJ/KVm618GecGgwd6E1joBm2GsAv69ESNf87gp7lk2yGuBIro17pfJdxDzbAsIEH9R
RYHntC+6AxgVgTQU4x0FBAk2RDQzApI3CU15rXRRc9lBYK3ps294Fy3v+MjLu1H3Aqccj2+pYKB/
PGPVKnB8g64XNDT6f+OCV3/wxXBNMhNmY7ifXPFMlpHA1RLJzYfAfmTVOnambvNhKGoHeUjL9KnU
iWhq0hhAzaHx/D0lp5cB6nVW/SdjtTjMlmZCm2eZWXXnNMG31hBqHky1ywN1MpTpkLpv/HHEQzMN
T4UXNC+d5wRalN7fjrJrXgC5BwFtwscVjWYm8x9xq1mPPJvaNTCYd6yy0/uoKNsXqF0Pa2cI2IFi
TS/r9hKY4w2SkjhzkfwYA5YrV1PD7TNJUd7avA6yIw7+QWENzcolbgIV8ZuQJY24YYWidl/wS1Sa
As/VtitfbCF1xQhkf3VJ23VpcvBtzKbCYesZVIhzxOK/je1AwtUJd5+7+Dr8LuxfXMttkZEEOQpk
KSdvWLmTTLaO/mdREeXSkA/cmPjDkPMmhkypV7D1ChRiVPRnBAMO8IUDpPsSs34VSGeACNEPwkvT
dNGlKDxk/Jt8O9S9Cy3KKYsucxfMHtGFbGFBrclIwlPI8Oa8oclv4Wz6E4KbYj+btOI8rCdTz2Lc
WctYlhtaMIis6mKCaiS0+3KFyh1xbrHtKkHbhJu1rbz0TE5Lj4wURE4azrzpT6sUga74we3/t0t8
WG3uUmwCau4N6pmzHdQZP1Opi+R2iBJpmV94Wxh4WDWfha5I7vLht/7fxNM65fs6mTPVRwlCQVAC
DxudcfiEUiMPuaR+QxTa7xZRaOfjNI8RhTZZf58H5MTNKss8PZbtjTqelmssV9SjS6y+/mK9j9Gn
CQAU6ewChOK8khtHGGqVNjKIUJon87PSjeUVabprR56fB3PKz9RjKvNQOvAeBJ3QcY8c99WngaCZ
gDFbwk0wsKBMdig3rO2ba+l0aieAKQCqO2+u5KPe0PjNlXrNGNdno8ZGUE/wdUO9QEJJeJ5myuns
QDrjOPuWVahXQxEZJ1sooLwZWK5BHyPIQ6Tt9cdYBmgGXfP9Y9QhGK66SqF0aTLdk9V40jxQ16Fu
qEIXjOlt9ealIb8zEqDNvNo9BdkAqBp1vcmsQU8I6oT1ULJhTVNZbXhQEtGrzAuazBIrVNR6q9jk
xUPHRH7I6xEMy2PF2OxE1S+YxgwQdoA36IHicDt+iyOTGhrlNWgZmM3Pi5/WDJnCmlZTzPNpVMfm
yLKdowmXJhf2h39dX8dG3RSw1XvcMt+vwuxgeVa3oqsuA++xi39ZU+CGvbW1kpWxsoVdb3uqlAfd
ML4ARVBtu7mQPtInAx/sUadNhizaADayxT9nPLuJGs/Um81hgiLUMmJYIBGyJGTOiWlXSM3bqxsy
f+ejkN4dP82Uv++xN1PJpPm0nIh9tQflU6jSo6jibGWAGQl7L//KipoDcsM/Nh98fRgfucPmCDed
oJ8CeS/cm/Hr9BzvucxL8wFErVuq3qaG2aVY1Ulhn2df30HnBa8oqGCG2oBBGomoy5TMyHX9en1F
YtGGchag4bauLhHPAPtG35fxqoJSXIMPi13lGBnupudFeV9Abm3vD7W6MDutj4mooyPrDOdspa27
Hy1wxHYgZN2WYdk/2p0NbECRBy88YeAiZH33pXRFsiryVH0fO3HXjr39q4V+oh0MA3CH/Wff0Jp6
ZpyfrN4cfkhj+G6yoP8K/XZnVYC+AgxoQbjm+AxPvBrb7fKxgPpTl24I5PyxQLgNoj83e/tY4HNm
AB/aqGECtcwxF7X/5Fq6lr63L1CI8Z/axPGfpNbGsSpUNGY5btteGtuPefpCYxSV4nxkK8CxtaUA
GnDlsAHJZfpAETEqpQ6GWzZrugj5uNd/shsUxVA83mXZaQqAZaA1KEJpYXl/gKobma2CEGSC09Xl
Kl7B4k1UJpAK0h93tGr7MbSfkQwfUW4wghsDHKf81R4j7MNT85FrlguTgya1i5BoxzMfFB8GtODf
I1zVZWtUnoW7nmUdMOoQV8HxeVhfqFdCHA6wDmmsyUR+vpkHljiFsrz/QdtsAU9+iw8OAPoHSthx
MQg9hhuMOb51YFfFBuGh9lJoAaPA3GZZv+p4ln3z4/BhgrDyL1+C/3VKGQdOcNrYYZ78GQXml05m
5ldkG9lKhsp5Cepu2qjJrR9yyQIA5FGUJviIXBOEbo82WwuZ8gMBIIFTXaVVlrwGSZqfM+7HG/LX
tYl8gfDduxEqClCazJ4J6WOWUbC1Grs9JDhMyn3IlbpgN/8aooCzxXHhd1VPycYAoBq/97G8H1Iv
Wdd6ILenM+Bi0+cCBGbYK5knKwPZD4AkPlKpbXEfGM59ahT+Cxtk+9Ll60wb5OlcfsFxbnRfNoH3
EibNk+qnVS958eKbcXaXldUzWUq77NHeILdbP+JekL/0IgEiw+f2sXba4mXKsnZvos59QxMCUY+7
dKyTczZ55V3mOj0wxV6+9fHy72xCQ5R34F3v15l2Ovn0rWTFr0a4PFernNWgmB87Y2W2tXmwCZvk
HSVKYZ8qjTtyI8c/pLJiK1MjlaiheK+YzENrcmCZ5Lmy8vIpn3CoMiIF6OXBGlWHKaDGAsdymi+V
GjJjoflSgZ7AXrS20S268ZcqFSoPdeCkB2j0Zt4/mvNSNI3WQy30r9D8U1ma/ApKirZXBicrNPwP
zeJDztwHPd1/C6G5/yLuX4QwMLfssYG9/IvY5bLNhMf2arb//klvlpH9BWKozimw2vYMZtf2TD1q
hG9D6Us31CNfNbrhLmvyT4vrZuoycDOV4vC4x2HrsrIXg+4lsH52Sco1dydKO0Bigmo6NNT7//HV
VbhxwIN/lEH7H8tB0MUHu3Dab63A7Ne14uEfXYe3nnKI/lQ+hyRCXX5lqD3fdIMa7t3Byo+4vVaH
zEz8h2JUd3nfXITX7SBAAvqtpALyWRqanokfwsnw01XM8X1X2oOxOQo6XLtKgsjayfxzAe53iDF4
T1nMu+/SG7+NuOH9ERYcnPsqEk8QEhh2EVL0EI/6qwmqrrwyESfX4euNdzGpp4zMWPe4jW0Yb/mw
opkcyizD6m2+T34XBJ1r0TaWj8REz/0tePZQZicM80R1Rl3x5GPD8AraOXkx8X66JjdFMZf9whuu
P9eiWUHM1pGDSgqhC9dQrBxtOvyP772mrT4ZA0gEhJuHW2Qty09WEFh7BbaJeW5T+m91bDQXbL8p
TrRTSDTquVaIU6XIDXDeoeeCCCPBjdH/o5iK8IdrefeQQExehcez3YQiyhNOuxjurm4FbhaX/bDG
3RgX4ofqBnddtZ13VzUmtOnANbnBWdcaD84Bj1WQX4Ymnjs4OA0fkB/M7zjj28UFsbIQPHx8Wxci
v6MoGoxMJfTDdzguPkMBDhhmeImAjmz4QHG5xFPZt/1iTXG0nKb2Poel/7JMZalfPfB07wkGnRyc
eNo4bsG2ZZiuXei6eOGb+maL9yOw+msnNcoo+mHTSg98odBY2Iwyxz2KdT1e+INM7W4jQQf5wv3Q
OsyBKI/Y1KjJOVOcC3rPq12Z7qHzPF8frbd9ufH4hqNS+wv02fDltVsFbvdaK5A73jpLlDiT6eeb
0C/5F9PhwXksKwW0ZQW5gtoHy0jSiVPTo0AYz/MS9ZmRAGUSylZdfOy4HZ1vBWh6174XqvslVlbq
LZbzwnptuHWcSRYg8ZBumgyyxaEudbeBhj8NACCLqzlWl4H13xLI/kFcEk1QtG9NFxsfTRqlOAr5
nUkDFOIbwjsmqMEdFEgHQAIXiUvnY6PMis+5JnrOcOiLzLnu1lo8niKyYgBRNGDCQxCC6WllsDB9
5FGQbsKexVdqfAGuuI3lmNXOZR3wZ83YxvtKiujIu4YBUQUlO8AmBSgE7bY7oyBQRqCDQJctQt0f
7Kpk9tYM8Flp0hxE4x9sFGcrpFYnJMksu+5QFiGCi+KoD3NyVHp8cIZuG0BTCsNGZ0MjBEck/p4F
kX207PCZ0MbYgrRPMkDlUx0pa6voWQ8k/lWh+vZKIXHYjxc9waEXhyWYRkcDb6hFbZ0WHHgvJA56
BUi2UquMPoi4Ekqc4uwSFCwA1JXDSnbAk9bMXyOfX54rXXyxNOSzqQDjd8Oo73uLjgIFwZlyQnGy
XmEJRrbj3OP1en/jv10011f/MC0x813W9+KhaEH53UECq0LH6KGI5YJ2AP/zc4dDH+7Xe4we6gPf
es3BqxXIHetctpoRlV39KxUuWJMWoU4auIFU3iAv3+fG0DfekUWgzQ+rILkP+B22HNadOxnyhIOB
4UxN5YjhnKXOmzmWAIWJim9v/GTSBIq9MZeVakgYyBUNe4ClD50BeSB9MeQg3i5B5u98S4hfjevY
9stTo39rqQLlWBoAMk9moX+EY5eAYY7suTtI65ct225HPnOwD6xJ+gPvUFf6QT2PbOBn5BkkF286
er/z2T3yUsGn30UuE2snVNvB91rcNlC/sJQoCHDib1stYXozQObiAxHPtkljBycXf5tviBQP9kSv
IlF+NK+yzEXKqIagWt765pb1mbUGlA1av8JqLmMV2Tsniv4k19KAZqy5LCb1PD2hqQy+RbkAMO16
kWVgMW/mTkBrgLAzRrGcXoAuuwSTj8xlIMZOagV6OrUtCmlsUjUFpxp1pUerF93O5rLDS0h99rog
+1Hn2I2AXZE9qiL0jxEL1Q4bwe7VDqpzo6v8KQLA+v7w9gOyCsiAvAOGCSo8o4b/ETDcEYD4BndM
KGKCITeC11vQnbJz1MXhOcR52JnM4P9x9mVbcurKtl/EGCCEgNck+6ayGpfL9gtjLe+16Puer79T
QbmUTtv7nHMfrCFFhATOygQpmjlRFgc0wg+ND//fYQBakzKhGdQgoTnfFS43gVY3Co8ZgPxvYxf7
7glMgqjJsd7wX7mYnEX/adzx7xao/p9CFKfsuJkPB1C2pk8pT5GnKy249k+HJMS/4XrwPdHCURMN
jX9kQd+vizzMXqfS1vbMNbhHwxiwjKcmthjQh/X0lSXReJnK4D+kBFth+tg4iGDJmW7QRi+dKQDd
2GavJCr8i5aaQBHQAPmcCP+TBX/lJZKljLwcsQsZ0mzXyiJIJ3O1Q2gkANSW2iEDlJCYew+vQRDN
yMzEEufabY8w9XrJURz67n1MqYdAgGkQfHa+vaNkug6Sv6h6DMHEcT8hGghXwI+KMq1BqYNm+/aW
ZNSIkV+ROuKfaRSFWXUtHO2mDO1uITIDx5d/s9CA3Z+18BgAhSZHcnk+ryKW5I/ANHdx6BX+dejj
+rQM4UXykWdZvdvUrIc7V9pYbgbU8ZLwPuu+f5vSYfoyoO4feabpp6LWrYc5GZEFJeVNoTcbbWpm
oLZjOP0wC+3Segi78Ru82f2p7HRss5KqeIi4j3N9FpvHdLQOJOdhEoHnInHfGtA1njqRg13SKEAg
KetnY8tm26zv2wU4SpeY/4ltsQU4qo6TQwmQtmd3TKqX3Mh2VEfbo0QQ4FONuxTd0hphxNrtKBmW
TTeJvdjl4dFA8Rl2uUW2VhAqwmiGXV53n32fwyFF8CkL5Ct1jRJ4NhPy68MUTBUgRBsfqRnzAojh
LSAUkukxtNCQGEy2wGRv4U24MUU15Q4FPBE8Wz/sGGLQV86XSSS2LGDf1u7wYJdzd27Ao6RFU3sE
/l13JhH+JPj2O/gJxI6LBziN4ZGYd3qbf6bRnZ2SkYKWSrQ+8vLWgndVrseDEaFhUi9dNcftkuUW
frFRl6HLa3H6mdZe7otuUS0T2p+ABVyFPnKdy1wHtWv+GOlVcgFjZPvcxlN4mSz+2Ospyp9k4wdD
tSmiutnQUAirec7C8tHiwfskhny3SyjYMqmOgRAt3N5dDdITT40l3fHUK+HnBT+t/WAOCMWSPNDM
GGxKZDKaRbXMC4Fe8lP3Y5Ja0XcaSXvrY/cnl72ZQjbKcKB16RJJIpBllJm7G9nSJXMU6OJm1MwO
gXRE/H0E7ZP2gOM8qrHMxPQMHD6XIchHTBDdQGvKWB8NlZaM/z/nApLIRq1bsWdI1dmMFAuJJZQR
ShsAjyqFC0QwQQmnTYP6D5SubRQCsVKQdSgnk+yPilJWUjQzQNEihOpqVKANSMTcUBlpdmEodgFw
l2g2tZboR6vL+2cTrkMUsUbR34GjxStkO8M90eD9bNXhx8QxNey/oiJol4kFisUfzcb5pGu7uGhA
rVugBGOI7WBY07ifwt3UZtNx1gOEs1GK2yGjXHZZE/4nEoGOGkMpS12tX4dyCfCyohYy6vPNYrgI
PxY3ZqDk9o1de3QtdVVllyObFZX7+O8Us45LSR/PTgzuPx0IqE7UmK6PbP846ctNEiNiWItER2AJ
jAgni1TUZSGwd7YtAMKjFtDcy5Dmo+Bo1jy1nhh0nPr0oiw3Aum4K9IsQmXUI4f2dLOIG0WYBJ/U
roAzaE+GN9clcxLqVdxvh3H+NoaIDjKZE0a9LkIAUMkYUlBmmyUHEim5GvZyvhr+zoRk/ws7ugt5
RfCt/nLFrAwKBIzl1SxeR15nhfEGdaT6RWRfa1RTLKDPpsTRp6EBtBQQI7igLJNapaBJLv+iJCLX
NQayk8YDoRRqOcMWSA4xPxB8HzWE1md/QPop2Z0JDVHismalbS7zO6SVL0CAyjYprW6d8t7do+Ib
hIbG/FwjYHDRdbwYU1NjX0F8FXpAi5wkL7P23HTRM8nnzKo2yVDXhykLNIDx70jsVEO/t1vAPWXI
cfkKELZThBPDpySw+zO+ifDL06p1N6zgUQuuDnxET3NsIrMJV4NzFZU5wh5QiV1Hbyh6Wuyd0W93
DaihtoVcVgdOHaJf8edk9lPUyzfpei7wc9asEvCPSZ1tpzLS1s5k5y8+r5EhzpfBaOTFC29DMN9r
Fd+SQYgt4hUlavuGz8ULiRKWJl7eac6ehkacDGfbFF9pRE3O2xg8h3N9oiXn2XQOhQXEUdIW41A9
lgV2kKn7NXcAKT0TCEvYAIwe5BHldhnbEQrRMlYDYZXliEq0JXYtcD09EcZKC/zlZLTDK4GtBBKE
GCCrCqZFLi70aT6SnuRJAn4QmUi8JdmC8CIvwpD14ykZXQiPx3UKZ6lVoqIh8Wf/BLgg/0TD1pgl
1TG1pFr0wk02Wq3PwIz4MeduIg2Z2U473Qo+9e2EaKJsQJdlwVmDNBbAaTQbAcDid1nAY2BoL3pT
Jm13WvtGE/XQ5SjHIr0J7saVq3XuuskGfnTwZlmaGdX9xwxnkRzYZeiShmzcArCZi/BGf9ONQKdh
emopB9xCqAMQb6HOnbUIkZZaZ1dejylyOu30MsuGemoInl0OwDvkLpFd2QtzWFE3BNKZo/vZcVFo
/r6vmH9Qy6lFqIdEP/ANdMlVj1MwMctrRc4LC9z8fGd5d02yV8tSLwbC7piD1po5op1XjTvZyBoZ
+B5x31caWbywL4Olc0Qes/FfX2CvY6d9925Magf4mzRjMa6T6YJdIGAa2mekkpQrCt6munXpqtT5
nIcW3+ph1x3Iogy6EpCdOMt+WPB84lu7YLcWdB7GduASx9y+X0PXED+1xh357FObibVd682BhqBt
Wht8bl6rILYuQkJ2kxx0NQI1+A4Aj+V5Qwcv9J1ZL+Uuh+P/T2ZcrkbTabWfLzqMQbtcFNiA7xdV
90aLy4uSWa0hqGA64EVImnRc+UYxPcWTEQLItcSP1KrsN9tyD22UZPCWwwk4pi5YbT8sRArspioL
nDUlKtcsBxKFgHNPZSCPDF5ysP8CB1JmNlPjA+lcz02w4sj05mkEzcqgx1+UQYaP6n9YaGQpasNb
QP9ZIFE/ZLousflA2yRk0yVe2NvNC0n6Mcs9TQNCJJE2KXviaSITo1js+9Y4hUE675O5ayW9iblu
8D/4qy/+ou+KQCaJF4F/9OEPBlqmTV7I63cDgQN3ARwYtxqQOICQwLNpATinBTzr98KZj6KptTcn
mLVNYhXGUc+L+nHOwNtIFqAe8KYu8Z9BtPqYmnF8Lk2gH9Ed039Fi4tdjw3yI4mQgQv+ZWT4bEMf
BGQB4v8bO0ElrW9n/BR2gFdfqTEJqTGtwQcCcmeslIx6WiunUPd380ALYmE3CR48AAqAahAZKOxf
d2zqPTEELTRBkkXIzbT4kInhC4mQ7ysD9bZvPtiG9S9OCvWeeIUWiqGgzBMyZimoYLDFCbb01AZ9
BZ756sl+My5qsPLG0QO9IJZHfAPu819eEAPzL501uMfSMD0gj4cPKq1LTEmIIlTbBIiD9iMvTNoB
IytAVYKU1QWI1xByq/D29zq8KfWHxgevRSyGaGvUYQkIbbtLLrk7boOhb46LLG5Red+AQG5IgLWw
yJCPnW41HIWRMmY+/nfIR8RAf0GHc03H0HXTdm2m6+49rjsPWwBYjW1w7XskJua21oN4HTlhGRPZ
ppV+/8wMNG0rgGaKF4fLPFubyrUJdjK4+0emnZcu6S3OkQYZWr23CF2GbfuoOXlBZck7ShOglACV
K/DH1IFusKI1YrmJp2bcLbCkItyt5dZg8+ROeAlQu4839Zx9vetxs8+/hg1c3zmoA+61TZW/jFGe
bpkWaidt5j7SR8q631aS7ISEpVYi/SAJVqRVchpSw43x2lQZe2QTCPWS+dtQueGOt8LcWZrrfLX5
Bt4fazWFDY5hvEQts0wdo/yxMH8GqIvxTBJTYCsIUGC456RB5oCkLQkzc0W5aYMkHuFd9481BRFg
M9MSsLejbnsaAsAbElZZHV2B+RldET40diFSZvEghmyxTus0uuhN55FsdF04o9IEcEDIonmgBjXV
3JsB479BekzJVnD3v2tQeAmXqd2dZlKQte420yEp6pdFhj/d9EAz4EPzPRSC2ev7ZRzAIqRJgkyY
sALxoVY2e8ApBw+9W743NQ52ftcg8ApJFOBIigg0uvJcupKOvXVZhocwQa48NsavcVsNR6BhOGvE
wqdvfLSPeqMXr8A1G47RADxAYkKS8t7FDrlB+H9Xy4/X4ZLOEDUfR8RCQeyngyIdjjRA5EltGdT+
U8GGlW752jNDwYaeD+zgt/a0tgM98kSJKoRtHAEwRGADRNGx0CgRGDPz2gRgRoviXFk00ToDLlRG
PgibA63Zp3OXeVqaWYdQUjKPXTQAF6JptzScjGDeMxt/1mJorE9Mn4YzaoGRkSWHgFPMn0ZNX2y1
CPPTqVs1iOs+k8HA4i99qfsXWowulZUteL90+1JJeGdqJjeY43WHgK+w1gnqb70GCAZXZCq0V4ch
4gSMlSOJdDZMuG+gBJ7KDKRh0swKGWCfZVPE1XRCqOFIorzDE25so2zvu7oXyvqaLEGKlT6lxrUM
jAmVgHO+AYKsAHclqBuEzfWVMaSonUJa3Zvfm/NZSCB8OweI+ZwDRd5A5mPhOeZ4o7WklubqI+jx
gJ0/vuHjns+EFK7mOgMb8NblbKUZeZrsUGUL4LHetTeWzxDFaSWgFTVw9xaXopgKZB7De0baoOTR
LhIWYDPicN7ZeQRYKi3WP/uZdbRlXYuOYj4vZNXwoPsjauyievSoEmZqjL0Yp/yta7MMWfD9vF3O
JpE8sNCriBqeashja0D7sjFb+fiko4tpTg82WHf3FgJpB6QZXlRhziQYYtZUhgOqdpzzrWzRqvKc
ckgSEKzJMp5KRmjnEF+ergMQQ4Oy8KspHx7UK6sIofSg39pWmvNFS4oOFci+g0wvZUty36gBBCNQ
d0xD1YRFzgHYhktIr/MhLIDj5899ywpPYwAva4gqQjZDoW+BWyQOPYpazj0xSkh5adRDDoAPdDM7
6zdWps0rZeMSuYQaI+8N/J5MA806HGDrEZR8L6YVwdXMdGBdYEQNt9q/m8aZz8gUxhbQt+ZtHtX/
Cbvs1Y56vGVFE+k44FFLtbCQaSbicXqTAOOty/2zo+EbEJv5+GqgjAteBX18RVzpvTdLWYuk1WOb
MGerCuNUnVwajDPgMGRJnVL3ZgdM6lHD31IqbmrrLB9oaO/maiaK3fFV4GwzGxGYcmJQjM1R2G/i
HPQ36dxUDPVsUijV1Zx8Axam2JMo4eCbX6GaOj2HPl8rM+r5qBIwYlzwo+yryeqXcijqfSxFHT28
SKu+hR8my3dNfffIbkC9S931QHHObXYEZQc7ZrLXdZrIwFqFbqO6pG/DxETcsf2Nfo6Iu0iuctNd
1rpZVi1TZPk1iIS2vb/SzXSyBrb3scdCe/9n+iDiEAINlH7u7OkVqf9ip0TUo4b4hmjqop2Ge9tw
AgyIFWYgMdQARawBtu6hGXMEf5JvDQCCXtkwdI/4zD6RFAFV94DTfAB4LVG8VTNPN5FTpXvS6ja4
iwcUqMObi9Ry131mYKNbhdgu4HyLYzEdkJfDMJDLgdUUg2FAHqFJq+yYNePkgaIUkH7mySaMazyC
MvLN+tecsEqqn4ego5OeW//KYlREetK4tUW6cg1hJZcyRpa08KPCOQR4DiCyJNLNO4MgaC7CWSK0
ecMEZljC7SBQD4LxIMrhkIfNhsUFHmukfscAAaIiVoKKhNQo6A8l063BWQ1G3mwWdmK1+DJGyfHt
OouQFsI+FyVuFiLfk5UEyLiYtGNt2xoSMNAjWR1Hb1rJW+QbQo543LvFyLifA9jj12l8qrQciYew
vOmqtdUafVuH+JUT+y/eS6ickhtOJNFtYmMaDnne6shwlvtR1SxClohnPUhqUJp3zcoMp3KjIPnu
8PeUQmHy/c5kaJBalcC3GHUALGw065Nm9Pl5TKZs1cphFofuYxnZuxIsUL2X9v8gg7580a0JmdI8
+BzVwO8ny2biEeLcGoia5UQQ71QbgBXPeGfU4pMZJ83e4uBtT+N5uiYiPETjBGwEpOwNl0hPkDQZ
ReUWlahAYJANsrfiCYEKdOsErzNSkzU1ouljlI0brwGcBidbhxsV4HrGq2+bf9kNA2aENey00Yq/
sbgp10i0Lx/cAo6AymnfKhD8yiJYgeoN9FRzIzMn1xsSK/CsAFTgN4o/zQWe7O1Sv7vGJHz8/NTl
fmejrgROvO/v5SJ1gXpdfB6g7pXnDET4Sy8euuGSOW32FB0Xbp0yAATAHH7zO1ZuRiC8nPqita7c
mBLPNGtURGpJ6bUdAFZTia2KUhW2n5oMTKoSblU21KNmduKpWakxTWOGhTTGHzN+N+1OVsbBYwK8
qWuQDfmpAgGhx0TF34BzFGx8O9f3Gkgm3uop+2wOiQG3hlZ8AsMabr8Jrx3oA3aJBLB0UhvImLJH
TQNkpfVosn7ByFygMAnuUiFdqnmLutN2bLSRw/ex1A2ipp6KCD4R1MmEw/ToRKcOKaNPJVjan35I
aGA1ZfPUIg4rbUgySMPpfRYNSOxmtrL5aR03dl7dntcBk6cOvNmTzr0SZezQz+VpsqcHQ4qUHAS8
bO3nJV93OGWjeiBwLwULWtDmzAJI99w8uNgtI4UcgIoUNKWhiwoHnCBb87Wd9HzRUsCVtCJN3rUx
6rxKF7A1GQMY5liCMN4IHW85MCDD5VA1E0DqiD9Kk6zjAISwrmw0+NJwFj6h0hi0BR9yF+yDF16G
Hlkp+djm7i6ZEiCWyelKEXeh5U1RY24aJxd7VmhfWt9k4db26/jkZIWVvY6C1R6gFHEvNC7TNPcm
28+TZA9ygArFrnp3HB1upysjAqjhkPrFZgwE0sYsP1gBfgugxaMWHvzaQsKxBUgxPxnDt6EF2a4Z
mP3akUOGR82myBlKjuw4fItLwBc5RZhdaKiNeFQj3evFBHf0ywAq3BoUFpHxKTRQ8w8YuJ6tixhp
nXWG8uO+t0PPlf7/ejTced/KeIB0iWMHUsfOhrq4MWEuVqRfTEkVk9efujyws5XDebSZ5PwOvjBn
Q0uTOgRaDTK6ynjjiwEbuyqfglMIVhnh3XcdMnBTOzgt3QqJXQcbsf/fWzKuvblTZBfmsxaMOXAf
QqQu5QGcn7Peax624kWybm1meijVNE+l/jw1IRCxZlNcBZi8vg3YUsN3Wc1weujVFnws7ZmBqeSI
2uF55+M8+qhnoBTMgnl405L+u44Er3+wjsgqpLja6zYCdVUEOkFDZgzI0YDkSTWaWILyN0CU6LIU
JkLUZo97BFCwHFK1DJhG+Aq1aNGBZBzZU08OyDab0rjO8D+l2BEiOh7iPV40pnakZhmT6mbccWSg
rxYdZ4J5fYJvG1m18KCdlL2S0XSlKECyfHCSEHAF29wH6mWqG9tGcgUyJ+42Zgh25Vmz+s+/kQ9+
71/tIKl2CSWlhhITdJp96wR0OOtEwxsNjed822aAoCGzyM9fJh6gUunDnuS/nfljegfHyM0FLGN4
bkBiLGywQIf6Csjf4hyYBf2AQSvl6lYJXAoILWvegTXHPbAx5mAmS0RwNLR8S1XQZdl3u6kyH4Th
vBdGA+guO1FTzKUoVmRHahLSkHokC0dQqOJvgTlUF009apzeCj17rPJwXY85kINXbj3F63iMoxM1
1dC89+5k/ijCE6jjEDqvihLtnTnpU6Yj+9zyAa4u17kxXGa6dfylQEWsJB+YHBccDhl29CiPu6MO
N5Ix3YbOOCwK9egfyvjfKB7B5yi5xlGn6V6zbDYuco1M645tXGMHJNEW4G2vL03j1yM8uhgDCG/N
G7zQbmRkQ1pzcApvjsCo2xYgo1+1Q4WJpO81J93bZvpGhhMDxzACAX+p9NpRBIA1mrt8BDjIY2B0
wDOiXF1lQvm5DnzvJ+qphmTLFPxetm2bRQdgE9/lJ5FgSTyqS985ju59xhPlEjHf/hvgOt9R8uqc
qElF+967l0WaBegGVIwru/xn4z/PpeX1/ognOAro5OjO1prcdBP4Rbc8NegXvjwZlqcE/e4z+UAx
6NlCBvV20Hr3qB4HZECmt8+WpX/3SLED8FHVKeKkQICF75uKsJeu4Ay1iDk/kMxNshgVDlS4TZ+q
0yMdJxfsO7hBp52TgX1SkXvFul55BpweOzGDE4wUYSr2JvjwHkgUzsK95H59hNehTzxaBGSpXmmC
i82UpJgogAZ7euL4u0HmJQJxXkZdDXEhLbDPQB3T9q+O1vHHzNSeA5kQaXBwEUyJg7pEp4o3RWwG
QXfVLBCDkNOxD4fvVQWXFzkeXVCyWEDfaW9kyjcp5W0D55kSUe9DTu5KElEj11b2alLO4CCL6qMp
emtL8ey7oDaFrYvJns+uvbuLtJNOhbkr0YZbnO0AIP9zWF7ZkcJFjfOKLhgYUXTgjf0Z/4xPcVLw
DbYS0VbIYYDSbUDEDqVH2ibkzYMxAS/Y7oxPPWgLP02gZpGWJBmFeASZq/tAk7NuirwJtJyH0Gn1
x8YAh1QV4g3U6cOGClhjpAefnTgApSDOrI3XNsBb9PUXKmdtuhhRtKoCX6OshIVzLN5aWX2MRalv
lpzShb9PABd+lYXWBEBDFLfj/qyLykgN+bAoKAHVrazykOqmjOf7IGkLK23TpgPKcpzWX5Mw1G3g
l1K3i7kP0AdYViCGW3ozQobaRmluFiIh0OHHw1A7Cy+DImdQvBF3sgIV+uvSASQ9KXJ5MKIeNTod
jNSYmB2QhHE7hbR2l4q1A0CHtR3XuXPgfodUt4ABb1/SYuYyub+MWGZdEKUtt9gMJKuKuDJJLywB
10qPR+yi0gFwBqQBOXUoJtfY0qxCm5LVMhaSr5gHCDdMCZJ6cc4JTjZt9QDRhq2eGjMXbpvVoiMx
GYwg/Tvp35B2J44BbRzVPCEnL9NoAijd/kESRrQNfNBRbumB09NTJoqfjMziR5cSP28UXPdLry7t
bBu7Zn8K2wBwwGNXv1DjJtFravXZhUbN5Di7pvZNj4ZMmvXwRhnmbD+RCATI4aapUIWotRECUWB4
voKAYUvK2RDwZSK3cNWFrDyQjC6qw03M+mkbwOMIj2/Ix/Pku4JvrV6g3pTDK9cmDoerGpo8zLV8
HbQxaB50wHpJ2Y2i6joUCxvhdM5LvwNxR1ivSVanAaJl4Du3kbb+BRy1jy7qpp7bse6fMt6/oPal
+IL3idi1GvCekmzOsVMw8dPy++pBG1v9tQgHbF0wu6jcCdS9ANugIU54OCiEc3hahmG9iiKn/Jyk
k3XxR9Ru0WoBnxDrD4J8T0N5C8iUB1euPc3bgAtUGcomLwcUH/UotQfnm1gUGpwHiJukKIRuBGJ5
0iQW3GSrxdqMy3VR+COOojGEap25MVaWPoYXO0vZsjQpsyDvt6Chsldda8f2GkXrxkOnZS/TPBh4
PsgRLWU1TX6Yi+iNLkQKWoqBd3Ni3bXg3abyo/hilvhbG7LxUXJ6HFPtiUQDqMXBYekgxbHFu2St
7KjHu+LvvjamQwSk1WsHH/IVMN79A0MOBRkouda6824IG+TLSFu1UAziTs/xQ2OrjEn7cXOhPz6M
qATemz6rT4BffG/gw5cZRh9j6ikbY4TzzwGxgBIpW5IhOHW73p0dae9ktEBQOfjToQQQ3Mk/Fvid
Hbes/lDUYFeUxR9aY1mbpJcpmeT6VePFUQwARAuM4wlIeiV+Nc0BT9YvMrJrsdtaa3HfPJExraXm
Th/XU7L/vl6MnEgPEUyUeYEbWrAbGi0i1BKWWZ6C0d8ScRYBti3EYqSIubZdzCTjmGLg6sH5q2ap
qdT7WUlLGk6wH2u3PKpoYpEPIA7LdbjJf44wYsdUdcAjAx9babC90i4RRxqjIPx2Mit7lB2RRs5D
/hHbI6xXd2uSicD+F4y2TQWwwti9DJFdgaCs94HjIwEGYgkmQL2o1B0gSE1ngH7fyklJTebEQAq4
m6bUtBRNJpmPAqaV77dILfq4hjIW8uJqaBIIAY3/eHmUKWkDQmHK6maWWuruNn538dYZXVROMySa
/3wbytieRwPchD/f+d1Q3anhJo9zUnQ7tR7Zqk+DFCQr6FP8ozqRfwaOPwPNmIGAgaNbs+I94Bdb
eX40oxHwpTTWWMsB3Sml1NyMDbJabLW6071sMhuPcQT9UKDuv09YxkKu7ccaoFKXaSSwR1GGW+qq
i2NbV42SclROWVZfpky8wrl0Gu2Nn+HLa+fzQxXP/SfTcCYPQIM2vpMYTgkK0xirwG4oh0nKmjM4
WiKAVWn9Jx658Qsc8aSjRi5W9y3IrBY0pGGSsA1dYT5RMwv/TUfS8UmJYsm6bQXxVZs082kQVfUY
s3+V3sY+CPvW9FGJ6larD3PrAhky0N9XZsCe3eLYhYI1uQ4ZAwusX2eD4yJ4iTsgBXccsQL0QL8n
GcgPKlA7kqfRBSPphBKZCj6/CFxzDl7Vy7jLI34yfQ4HGBDWqpUakzBivXlyw1GDJl2XRdmcbkRk
Qo0hV6DeYkxG8xTw3bu/yHBdcxUUn616drHBK7DvQD4FOFhGa0RyZTEYKwFutg2O786ZJ6Iojw5w
MbaA1AhQVcWM7CU1ltn6DPxLDUQXa8DVAVR+AsnPOcRb9ey0zNlkncQ00LR3mdLmQxb3KzIMghlY
DraJlBikTfUrMoqR21CuudsXZ2Su0wqLtkZZ/Mrko9h0tIftHfxf9KAHsbjcvdLuFgAIlcyRFeYK
hYrZxmhRLrfsmUnvt1F4wE7joUwL/9FoEXWsy2wZ8W72H6cGj+BKZyjIkxbUmAYyawwX+2wlS1yG
OtGKGx5Nc2zHfbS1MTmyIf6HRGTLe3ztLaZ5y0hegXpBm2xEn7Ef32LwLjkr9Z7LRuDxdi02svTa
o/ecPRqBZ2h4Fqj3pvUhiyYQLvSJayGsalkgrmwECLmivF7R2IwMdEdLO7u53GDQkDS9rJbQamau
XOQQbkU65Y89mFtRRtXaW4Rwka3Iyx4w/ts8ZsZXyxwqT0RG8ywGo9nOU9GcXaszj2VZ6ju9bvQD
MnAnT4z6jvJyluScKrO8OTN1VMMiVweMk83VKOYbiwgecG+UFjThwyJoROK1M5CsVSqHYEOAvC6Z
+UHpIK7uR8j6SYYt2bxnfshEkRvL2PQBDMunB7UOTjEjqLWp8hrAEcwzQE11cob5vbHGBPClajzZ
rDshUZvMzA/bm1kmou1aRBylI7J1N13LwWoQRca5tUCuqWfjkUTUgMgA+QKy0biNjCyyK0EoeCiN
/ngjW7rA8sx2Q4mE3ycc2v6iE3BWgOwsC6aDje+xdSHZz4ogDaL2eZRoYdIYqB7guOzwN2t0FKdZ
Q7gBiQAIWu26PdDM5TBuIHuzd8EYclPvieQcnCKjFhmgNvhAlmrRzgXfZ565I+qNZw1Forben13U
OJ4GI/xJFhTDmbR+6/d4SKCh3gyKSlQX8WFNQ9A94o+rDKvwdSrq4lyOdtmtXeyOVnEEHl5Ngu2k
OEyC4mgAEZkR6Bc/t+RmqdS3QFUToKI2ogdmmzbedU76vax3+G3Uf6MMugUH5mTtCtZGWAhw2yW2
mxPokCogbxvlLkYuFTIBgcpN2qAAkPVqQknwHjxTzxEN8Qm+q8kGddkGELoCviaFCwKM/XsiA44s
SDeWMFg2UiwO1B2cES4uOKbGVciAhb2MSZUgaTPDwb0FAVzTbYM+j8GgjcbHVx7Q07wpVjTuusoX
iI1k+qHTxYrUvp8i9FXLF/rSVTOnq28BHoQSDPPKHs6pv3lPNJQ5h6KxciRUSMWU4MFrZ81tMuIP
BU1fID1GP22AX1iZuxAZKsJJ/ZMBAJUtC7J4FYYusqxJWMs8hfuxPyNRgTRJAGcQzaGhUqjJd7Jl
rcHk0zq0WF3OLyi5kiwydfHihmxr2Ul2jKLJPVtGW9UoIkDXWCB2JdVAydjmRgOSFtavOkPMG11v
GbgUzaha5gcmtltdg+pBuQQ1GRzRK9vuig058xfv/eK4J2f/0v1Fpxm+v8Onc/zFSO7WjHScEG2T
3bk2jzKfeK+yOFz5WakhjqIcAOtw2ZICm3x80pR4bJUVumRJ4yVDRM4uIsHBOjcz706hjDMbyAjW
e4IbcT0ADPJvnuBwoTEDSW+3CXCkT/To+5gAbfhWT5octL7wJSHsSE9o20bIyJyML8sDeXlq3yXo
0fO8spo3nKCHnXpKq+f8ncxNDG+wewTDUkSQGzYAm6EyyvVQB3W+IiE1/9exLlHl1PT/aQ1DYs2R
Ed1CMpR7+P9wNPG17qRYUO44VUj7v5B1WTN5ZRIbCykLEayoadT7P8nw/n5fb+FmkUwvWZrB79ta
B3J/Kmfp5AOusnSsdqMUQLb64VD9rfOUfKv3Gj5WoJ2qu2nr5H16cJPSOdmyqYRm3zS/k0URcgNR
hQfcoD8Z//f1eifa9rXdAAj6x8VGEJOMGav+HvLkuZJESIVsqGcz4HxSr3QZyMU5sz0lQ0k52I/u
DPUU2Z+9HxxITg2tZxCnEo1Bc1IdwGJ4VEtRLwUW/bbu0g4F5oBqb9g6kiHZ3KqxX7tBBnLw/hnq
JN6kpCGjpUvgQEkGZ/qtvVwk+pikFrpZeJmDFHlUX4bI5RLRnOK1CBz2BnAmP7GCRZIgrEzd+Z07
jMZECtYXb/mYAT5Csost8266v51HeppszflkeYpcDBhR3REMSyhgn9aRiyx+Ah0nuPEFOrx2JTI5
CagZCHEcKYs9aCaoT2KaBsg2bTOM4juJCHSc5Iu1sltWRvlgGG2V9Jc1RRo/OAVCzuqeaE01ZZQv
3UdNRoBxREPsl7pBZebvXRpTg/wCEJKQxgd67YnGwahrm3yMvt/Z5QUD4owSZsAa3b2jkhgmf7SB
EHLt2sh5aMB+KgcVdwGsRz0n87dDj6MDKQxX6PYqThH8s1MQL5Ew88EFZLSz1eB3IngJ1PcCuD5B
2a/p5uLSDsLt8l9ya2Thr+h21Q2p/xL1bv7Hy3+RzJNsZEgfxaJklCFt8X3rbWdwIGt9curBsQAq
+KhB1TJP8E5EFfai0cdmbM8kJUuuhelpioC66pEQhDVIJAe73Fyj4Bn0yMMp4/4E1mRs4dywxq+H
Nmki8LtdkYL4fRGqLR5t/apsFIC/i93N/UQaV85fbVPMZ61IK29GieM6Qp3XaZSx3cSxenjUP8bU
o8bsanDvuABClkrV0LRZzr2TqWEuxnwDglCUS37YgYsbES67RWqv0Pv/R9qXLceNK9t+ESPAmXyt
eVZJsi25XxjutpvzBM74+ruQlAvlOva++8R5QQA5kaoqkRgy1+rXWcKcHGm+NZJO3cx7A2BE0V9p
AohCohZ5CJUk6cG6nMryk9qyQAgHbm3M2YDrSUIvDtJjmhgAkOls7LPHKeB1cXAxGyZkSEJsGwKJ
ZTI/DDvQaq+DCQSFHgBid2BQvt6VrwyyOkyBxP1qouTkwQgeDjXAzTZJV6Ju86+i6A9laTrfkZv5
xSj04Uuvp/a6txzjCBBzdo76iYEIDwDXqCUt5rVWiTPkEgVTE/bIeL5X66/R6thJx9YKywp+ikLD
WFmomvuSRdm/BhJI/q1qYNMD2Q2f41+NNvRveVfwVdq1/VM7Fjom/sAW5SKPQHRUrsKxB+veb8jB
AEg9nGucXy/7SJfEfFgMo7rnJ4EYudSGM8zqR8WN6KvKtWFJF6GAv72SvIi6j/nCtwA0pCh0HzSc
ScnmW5CGhbyIUs8RJI+ZiqXug25V+ZIJyZSJ0j78XXShWH5kSvF4tdtnoiKreLPx7Q+modJSUMD7
63vhYKF4+6vUxeavoaa/7Xahu+9GxVK3evdpqUDqjwUyNGiMuAQ7vSFyhMgtQSUaMmilKFUIGjOY
BuFtzN1ZN/d74FF/IG2Q3wM4CJBacKLnIEMOsCln0YPSFNnfKDqUIAZ1b9T9hsY2VQb9avM/1GQZ
+t5Zl3FmF5Kh/hMljBTzVxtk0wVHF4RGoDDx5/KQuR5kQM1RNr2MBhbeqkJESHETVMY2d7p88Vhn
kvEcAHipi50j8jfBE83YBAwLs/ZHgAZUGaY4wNCe7+fuD6MuNWRU50hjoXsLkwQVUdQldZenLwz8
NZtARwGfLaGVDTmjp96DTEvsFkmJ0gbAst22tVsknWGk7GiIRLGPUDT8v8gsUHKuOHaesMwcP3KS
AU2rHaLpb5LMKceaVCoLDhCV5s4jzJA5kzagFAhDniMR/5bfjDP26HQXw0zAUDFU+FxNSf7EY15v
/TF69vpA0qpI9qi5S+o76dCjkBfvyUBb+4AqXsT92kLa91NUAaojDPPcWrhl9bVCvfmeZKSlJgiM
cuWg2HT1oEhEO+5y7EktlDH1NFPWKH1cQQe8ceI5dRU9j3ks1oSHqoWgc1tkpf8Pw27WhmRj43bH
TqKtUu9BBqBneMx+XgUq5HGycCThT9h/5wMyjSakgq9p7NpmsBVN30VrkYHR51H/OO6brtiIxgg/
B6IJ1q7e1TtrqOqvQBAGhcgEkIiSVccChWHLojfrr2AIGVDHZLILB8n0C2BSX3Cw6F1crx6HaaMN
ZSa+YBfQ3RaZlR8T218xbJTvaVQAOwiZNlIx5ShQH2zDLRezSgoHKSQNyXDYEWBe5LBx14Xddh6S
Rivq4qgZ6U9vcryLrgEq1kV9HGIKqwKvee0C8OkheqZhi4euNkcmfUzXnE3p7kSJx6Nownw9X0TG
vAs/u6p7JqP5zuY/UV5U/YXy80gwvd7PISIzxvl6gwmK1rfIH55BRAnsN5N4on7qx0jpjsoNaagh
BYjtsNLJ3Qi4ehKMVKmb3IkXFfiwNrMNaXgSvNfcdDdqD5h6tOOLJHM8poIGz67bjrHaCr7bOy7j
CT8ppSJz5f2gUBf4XdgAfGWLioXjivnglVTkj8D2/1GbprYm+SOHpLIj9YOvGlKPyCSpJ4MK+QB4
kCsmS2VLMhxqI8lTqZUfyXyWvPKhDE9ealuvYDiokVrAq+1A5Ze5rR/NvAAUMk8zLnNV1vg39Q99
oD/ryBY/s6heo0JeK9dNB4QlP4ywYiE8BUfUszqSzDzU5JIUR9lpPbKpFshV7kEpxpf6FAmdf0uB
P+kDpOswPwsST7zeDUEk9QqOChxmafGVkIJ7C4CFCwUaPGMKg5AY0kd84XkMfqG9V/jFTkEcU8/K
y796VLihLg/1qB0qDH4u2QCTFqxiLxlWD2s522LXzBDaQcmBBmIegwjzAOlexzXfGD2yacIcR4Q6
7TabcuPZyIfxwJNXkjMiVEDpupMA7hTZ1XkIToshkDVTRqqtMrDxLKlSKir5eKbeXFIVcQn4KtVU
bHVXZzUXX/3qTQVY5E3ayM3y5ceyVeN9tdFM8IvWYrwAoKC9OrIxtLJa9dXUrXULRQ+L0AD1HoCu
kCmRtFdqyDiIgQXY6H2zV4rU7S2kpWeWPCSELxmGsQeIBwbkGQcbIrQrIpvRsoCGngClj2TaODVY
AZt/+7FeHzwgSO+iGrnSSEqakKDWgp+0ysUC+x+AuHTa8hqDnkUCW3q2VgQAYUnYogcsFigFYJEF
PSAvu9HYongeC1opG0M9XJsMSeQmErfOsdu6Zw88BGtXYitMwEUV4P2wgUrE8fU1SVKdqijDkLVO
uRyAE3LWknQxAQU8XqAQ/6MnZQO4wq74rhMsEgFz3BLnZjjkGRamGKvGHx3uAsQZQlILFLksjNDL
V0r2W2svxuMUkLL8MGUGuMcnbdgawOz9TEPM3oat3jvAW5RalK2Od0PSmpPgn6t/VPBUVjDTTeRu
kC9FU3jzjUX4KDEXlvdINg93llN5Mzn+9u8cWhCrgvpinJdcalpPK4bBwxsVAM/X360fSFYEYIcC
+/n19+zLP/3nlYMLHCAx+Psub91Lb5ruxSKMPFArLFs5JBlpfS/hZ+RbLEiuHGjoA2lM7rprG1KE
dtObgKvJ9Z1tx98fjCnmEOJQIh2AECsvPZXY+vGB9b3tp7jGcwjEb1aOFElsV0UXnO1mbBHILvNR
nV2VX6I4iy626VsDEpCRHVmJdE8yH3UPHw6YF1tLq57sFQldX7T6SoXOMT1bYnZTLOkzpgXS/KkM
YQV0i95/e/jw5+UUaT1o6eNW6yplrDdRCThsbbYgs0qCBkeVcQJLkHsERw6o2hggkyOk4IWyoV6v
t2xTGDH+WaVWb6vhouwYEHOWWVv5yAmAgjyU1o/Kg4kp54HkKnCXNmKjJ3mP8igTxcUgQ2zlgS1x
aM9HJHI4YwLQ+GZ3J7vrzt4/Y1GYRJSoxiDnpv64SJkOOKGaprExlm3hpjteacDnTbz82sqGeoDn
+hqESXagESq7i6uFjOudUccgub+ZkWIY66/ahBddF4/5lUSVHwNiWtoKvfoUTE64n5/iqoR25Mi9
bErXXKs3AT3QqaHnO5nobWRJBo1hflmQophfKEOI6itRfKg/hPIKZK4uQEO6Ct7qT6LynlJNwwTL
8ADCHwx+uZjHEegwzmllGmJRauCEqkrnmDAOS5SlAsJEqj2jjgBTZ7YrGpJidjG7IT3aRbu5D0bX
iU0cV08RF9u7aJPbo27B/zeu/qKZzN20qqKZDk1/LOLmvpv/kC2NQzfAD6v/587ETrAJVSMPFPVJ
WcuwkztWziL1sPdb0hM/ke+GSDbDCA6MpC23INUDbtxNTj2SMTN8YjguZ0gO9U5+0hrLWALLhrLp
euDMpBbPAX2NoYnT2jsFd7E8Jxk1PaiWnrg7lDuloCjkqxSFhnzh2e8hPlkDkvF9CFIQyAIWPly1
A7eQiYYG3PQWcFnN4tiw/6HsAM93bGRDtlg9IjuZxqRhOAtYAO0m3ZBaGaqhW7pwUWPqUaO5vFsL
K2zmgEqhjGfn0J++gwvHXg9uIA7U4LMfsLUqxwD87nNA4oBwenANdM3YEPLL+WnwoYKpxepm0XMU
c96pZ6duDi39KapyonBqeHd50szuj5d/sO/oxsiVGjfYAO28OgSSw9KdmS+RiHPwJV/m3dg2snEL
+r7jLPMezMmdfKhHauophZWCJA2n0YiLSQ0wJqg7S5UT8txRqWgZn1RSW1L64bIokQ08UWLcn9PY
Zj0lxg3C5oeiHvC7Rl4cuaiEud8m0A0UvLTdDuCi2RHAE29ThRcmclT6E5Psz8T0TA3RPVOPFAFg
ZQ68npYP8t/ZUrg+MrwVKHC0xR9jPvjebgekEMUJVaSt1gGhL/XiE3a2h3FDXWvMklOTmyewJrU7
Jy6GWNa6xkvWiGklUHgC1lTpM+lDg+M8ae7iLCFZDXqYAbDLTwBMZQrtWYWzffyewSOyiHO91vfW
YOoLpLkGwHYZsL+GJD5z5VYoHJjHD4+gSP+UGaZ7untu0VOJ3FCmZi7Vg4t6INhzz3Mv+nznqszI
tWG5iTQF2M6XpYfhfO2PK6obmS1w8oiNCrw4NDxMl3U0aefCLe6bYUisgyP4TsntLgrEgsbcHp6x
Sqj2v3PlraaveCwcpPf8EpOMgWhiqsDZzWKKkcewMF32rKFEZ69c58u2Mmhcd/dBTxz1D9iINIBp
kzmGcUDFnXEYdRQKonYQ3VmVhx0wcmyzcdcTlho7t87Xhmc3JuDTYERq6t35eGPH/KNSzfaooF2E
dRP5NRiodRN1FiEIyEMsmI613a8BH1MiexFN3XrFhYY3JZkqOfVICUSv9YOcYpASL5JZ+eCugc1s
MXodR5apu0hNP75GrRe+FGCkPzn29MTiMnqZRaJst5PWgHdAWlCjxaPAAgKIijgU/LCLHf06RboJ
NmmYNWlaXX19WCinVJ+C/ZCkWNCbPE2XwGmr1kYz5QCG+RnE6PC2RpmPvSc/UuiRu3CNMrn2fc/w
LEmLoQdtt0x6RArlqZfkARr2snYFK55pNDVZZW5IaxKrQG01zXKIkgb71j9dbK3vvbPpjRsThYr7
2XD2ab24WE3crjdNEIKlIrfdq44a/mvZopwGFFrNmmSzoh7ynWZjHqxkpWUkAFVI9ko0+q0LfA0b
hZyjuJCcRAYgWkE9Z/J9KC/jAvFKH4CzJ38ZbBgzPBTacRvmIE9ZqFIHQ2pwWDZuyfBObU/sFx+m
iRDlPjdpKwM/VFWQVkWjy8whSaPnWGLelV/ICGSjov60LnGXdNe2zkawuv1atyEd7yNW7cLTwgaZ
SjfAM2zRgNQbz2SCLlMKIF+b58LALsSvCGk0RFH1KwqPgj2NSjFgrxwQdshDBIL/moSpVohdM+ew
G1lnAwY2xLzXKi9+63gHS0LlIYN+ANm0qGdZYYMoZIF8ttnOqhP/QF7U/EZOoltcsieRikuyeUhX
BFwiUJSO2B0rj+BdZE/U+Mgmf+o21NeD9kNqggPr6PnjRRmS0uijbgu8bWxj3CII6eUMncDbRDdW
D4oGlWp4DiXTVkUnDw2bfhWAR4844a7PvPVWk1lGr0KrkO9WdsOBhg0D7G/eD98ji0WvJAIaJdLg
NOPeIsvFd1KC8Cd8bQwkzFAM8op4aR9vFmTGy+jaolq0AghIDwy4vZ3hWURNHRgfPSWLex4BswMp
OiRrbiYPxmUdFJsqLoFAe4ungorWkkTdMRCtXeR2kq8KpeyUL47K725PjOPbR65/FofdHkDzeFfQ
C0M2iWzACAFoMRKCBxvvmqBCkiN45ecRKWykseGtf3NUcUr5jiIFye6CNSouzhFrc/lgSk53RvOF
cvcp5qCUAzWveWAoozhE1c+ekumAGFlxvQMvjzRRCu50fj4LSfOg/l/JVFRyS/sw+K9C62ASGLQI
ScQVQDhi5ENHcfDFyp12X/aMrXO7ubRVXZ3Am3IibBzXG8brbQQwx3lEMDpRiOd0liNPzoiHstzP
dbDADTo6vRHvfZDMkeiufLZqzG8pKCLr9BhjZYwkMzznQgbwqUor9zRSb2R6GetWbyMVvUbK2s83
u3rR35QkenD/Y1gWiD3+T7V2H4R+s7XEhKog2eg96oOEbGiYhOOPMcr0NY0YthhmOQ3JjBxo+F/I
Qiurgagiw39cyMSYHFUcdXXDxvREABkIBE8jcndAGeJnWQBcH0uPVpOUtcwEPxLOKdwjNZPTlVu/
yT8rEfIZjWg1R6CuUqUFCpJE2E0rJbszH/iktxu6DtLWV7XpYW+aAeI9jZGYM8OWEAaJwi65wyl5
gDpRNsqFer0f7ArTLXdkQaIHV5IR7En9AJWiXH5rcwtN2oc74J2Dil3T+kbwLa7ZY2JJXWoKYE+5
U3yiQVl5VY/qWcc5zd3O5Hw1FqgOUx7UewwTg6ayxDpHmT1a6CN4Cn4Xii5X2+K1lKR7jV+l56nr
cegqwq8VinXirWmJFPCHaIxoilZGz8JViQ2ds5/pI5B9vXIaQDMAx9wdv3IDqXhkrfxIqWTvcYG5
Fwnv4tA4EN0EBi/MJJala9WHgcea85aBTrdMfXGKIzw7JrvtPgsTh5M4KA5+APUPK5HsRxZ7zcKO
/OxTJbxy0wDAGRn2rN2GYyyAnahlKOEBONQaPD0ZkK5zA7BHLbjGgYH7zSktQIEhXR6MDiF31/NY
Wgd2gjxdq0xWedoEF+TJBxfqxVqCYisksG1I1pSVDfbNCvOwogSkoDKcNR2ArnLeXbgMMIsogobz
mM08prDTgBkjRZiFKk48rcGsB/5meR90oXgCWPqq4v7WYU18AlVaAwpzFKvpQBw5jfHb4zKUVpAp
Sgtx6jRaQMAdsKRVS9DOmAqsGaNp4fIQZRRyZkFzga5stikmMU8kwmaW2KbMtZdqehEB3SYrGtDf
yqkEWagY5CVjJNKCRtwrgAYsr6Kbkl9Q4ATtIQEu6WL9YADFhOSUOkeJcdQo21/NlAVWzCnAkFDA
0fk9sLXA6rxB6kaHaufYFqjsHb0N08waYFX2OOwy4IZsi8reOZPQD9Q0o/DHeczMCtmFbePpAGCN
YyAp3KyUPanvLOcu6UmlLKnnm0PlHZXQrPFeAUZS6G5Dw9mRiyksZ+HUQPVVZz/eVEztSY3VwRYA
jZD+SZr51KiZqnSd6UjvmI+J+hw81z0PVgARxI6GmwcX1VQ4Sjgn0ztJpqJA/e80Ig/eaGttS8LG
AY3RoktAWQn0uGARhPmlC4qDI0EdqcFBrnM3fJC1GV6x/9mEPKakBbKjivoQhobW7Zp9kPG9Vrmz
wx/DZyEKi/hYgmVI7viBT8Y6cHlDNDQwMysWSkM9UpMhDamJpbMakhZJLXBWhg9+rMdOdm+zv5TF
Qyg+MewQqruxm2+2iS04ytBVVVWObiyyCdkcc/XVXHTVjLWzNdz6O+XrzrJZ33AkOXPRgTGJarla
wCaAIgjnyRUBo/Rax7HVV0aAGSqxxTCg8HNFQivBL32D8ymwiEvq1ETLXH3jyqLS2Yq8gFPnLu7s
53hdPW1SA9PpoQLuAxCpc5SJ4fQpK+v+EsmzKRrqBgN1NuaIa5KRVtmZrH2JG0OAJfSnK/WmHKAm
nR7OIZWSYqgLdtwJkYlY5lswgTqnPs0Kf8MT1wMj67QVadLVK1TiOKe561SpWNRTbK710TGryyAB
1hjIr4NoGpGfgWfVQm9BS00+FJLHLUrQp/7l7qvrEqF7a/Ul3/2m7lS2H391hED2Uo332pK+9DnI
w4/izmf+gZU2IKj1cPJXXKKlWFkB2BVn4j9sz3E385A0jpOOJ+oFEmaFhlmY42VWZiAiucnIhOdY
fs0RwxhQMnX8F1nowNPtUEeOKymPukWdVRuwUcvxOmPFnkkEnQhPnTbR2sP8O6HfAeCwURqZQNMg
Ce1w9zOZpAuNU9zOOgLRdgDeRhQysjZcIhcm3k5T0CxxBoyxhuOEPTCPwD5OYyPmujzBfxl0vwmX
vT50lyKwV6FpJs8mb5LnIYySZ57gT6r06xDzLgQaJNsCDJ2dSUemzBveg5EFh9mi69mEdzabdhSD
GiS148DXb8bNfC2ONcSaI1livpiGb+ISRP7CqAwwRKHWATunLke6XAguQilz2wYKOaQeyaoaGx+T
OR0fzEjJpFebWeN2SNnff4xBinQQwSJm7GIneYfPQUPmnjnG5UpLR3AJPoynLP3uxZ04jU7dXRtR
nQ2JZSrkaOQcUzuwQzaBPuscHrFTik8U1JV6t00z/Dt3Pn6wW9cT3H/KGh2pbCHIArRJyHJe64SE
cW+HeS6w3wOJ+k0N0nzYSQRJtgkG8ASDEoIvzLoydz5liQAaOtuagLNZajQGbHf7lJtvbjwCs9px
sPfZR9anvPT4WtHhjvWIGqSxfyKRbcTOKcPGJo2IV7cwRmtjdi3WEpJXlxrHtl08ERxkEBg6Jh1T
Vm065NVdW5kyFQ+sxRwbQ5IhMSq85r37mkcDXvhSTqLOAudj6OifyHQWSWWJfIWlqfV4LTZ+6i2E
ZwdP6ZIM+nGMrpoWZ+ck5uvWNMqD21VnVuF3a/rZfRMkId/0AIVdPCh0aaf7AOiNgeW1VlpS0BD0
N2+maQQ7CuyNbnsXvbXO3Gbs/CiWNwPql7PpgMIxQ/H5lMYuOJlb9xkoSZsetb8XGrFciKcAvLZA
pWmTZRyEOIXttO9k73Dbfe70PtxioSfPReBOirYFKWyVDt2mwNZ/gn9tMCdNGUsO5AK+BKwbHNde
B0mP96dl1vaBmtGLgP0qhA38WfRIxivvX2R5jWtDmaFOCdjt0k65Ue/B92FIJiqM8v1jKI9lHtbw
eQpwXL8G1CKV2KhmGPolSBO6fZyWqJ8mhV/Ylr+jshwHO5vlgqQWdcsGydhGV3wJB+QrF02MYiZZ
vD1Xa1OXGo4txiTA+RZVcZMIS8TyjAV+vepQhbKoUXzkT1szROEy3l5x/dXtRiBBMeAQN4JVX/28
+gFEGP0q8KS8DnnwL4l1ZjursBucvV2a2dd+7Xss3yObBbkTIJVZlbyQNC2W+QZg+rPdi/TFryf9
xWzLYxvU5lua8hgUq4CZtd2y/uyDFFE4mX6aMo+dUFHJ5h7J3NQYjsz/R+mMgNdr39d1UDQ1xdWo
3pAWDb4dmasYCDSGaTfrUeBxRjJqsL75YYrB3lYA49pHUw+WCyvEqhMNCkhAD6PGYzHMJuAlgiK9
Gf7GRImol+hxdOZR/xGZIg0oMxcVQEwAsNDKppNYCjahLtB47joD/5dzSS9JlbydpOcgS+VDsgJn
lZLz+Tr7hgCeRkpJuTYNDtxXYWG20vgobzDwHwOM98mpLqkPvAIgMJOJLu0cnL+ssVI01prMWQRY
Rq6/FnXL+nVeHmjCDliYEZuqIt/m7Xg/149ANLgVAxsX80T/bnpPXTLvq2LB/PFZA0IFuCmB/au5
PviJjWFLIMAkilE1vqkS0axoSIomS//psPG1npopWvdm2Wy6tNDfgHF3MCYOWsChx/GacM3nPEqC
/f/fAiAz5dJiuthaqaUfqRFNZMy9/yzrRPyKQ//6zlUPtH8szWOAw40/qqZ+LbDCMv6L0ffjl6kP
rDW4pM1j6Ok/5hJZP7Djw1DLKmQDQIVYSzkn1aDsC9/hNGErZ0RVwUk0oDqH6MECyNn3MnOIka8T
NsW2i9gIvBFtvE6AQ9k2oe0sWjkkBeg2iivQKWgQanUZIAMDp6pF5Cc7oI1/wqngq3FDE+/t0kGq
h4Ya95uMetFg4eDP0GzAuP+EHqdeV7TLElROZ9A3ARjarX3gSGbxtaehCKKFyZG4HouoPI2AID4V
dlviRCBapVJEcqQhFdnqrotllrtgIKVc+a0PFZkmVaoBtMnROdgaeiQCRgA67CSk99yTj/67oVTU
WRCt3MbyZuOSC4AakrVdlwmyBH4NweWQZB4zAFnbyZC9Y/kgopPdO2lNoZQDy4Gq8QFS5ATA7qS9
vXnf8Y/wyWqf8GFrUe0JaiUm0KkW1MvfGQ/cWHpdVr83CU4m/EZ/8zPLGVZlHEebPAwGIAtV0/GB
hoKnAtWrBSiLUTNk+4t5TJaiRiX4Bmc/Aty6bDoYTvbdz6fgFQn47Y5Nlr5tvCj/3AfllyRM8n9Q
V/89HoM/G6DEAGjDmb0tgn7b2x1qcCw9iU5Nb6DIRvbC0EuRWnQbk5Bx8LmmrtmtHxRj3EaAh0VD
diNFpHGfYn2BzOFt3zTdro+8gzcw7M3VYEqej/TnMR3sz6f3dJqv1aw1l9TFYQHwFqg7ZwfMXXkC
1DKZUzC79S3yOwadBZii3Bzmbqe3+q7LA0x/wq5/BR4icDlASg9SeWBPNqIHyXlqrUnpjLX55Jv2
lpRhBPsitcBdi9/8gWSFr7v7svFMbJ1A62DKZVTR+m5NHSRYiQsHGScnPHB1EN940eeo3xDzAA26
ckO8Az81TGK4/xyQxhHAWihicC66RYuCJWT3oa1c3QRMOE5hQh9gKlTmRAVOGbaOk33fN+m6FGaw
0FEDBCI4kPgCnNp97QXOwWyUzSxsic9Nw0kihHdThHM2qaWmvfWUguz8LgOo+H92ofixFe15UfbI
8Ayn98RLsSHLy0uMo9dL4yFxATAlhXWUCoCE4si8Bt3lrB6wqDxmUKRgdthWfpguXCDNHs3sB5W5
qqrXGTlIoQ39NLsDFyIluRH+EA2xOdDLaKa7rDB1Oj8ma3RiOmvT/nfHQ5rU1e7doZNyDnE+dnaT
A505gRzwH9EmAEyVOBkK0qJI2rXNzHyvRArlws8MWdJVTj14b35xIxn3bbZkvmn5HFgqYyQRFfiz
kDCRZld9Gzpk+LrY546WTtjcDxPRfdMn4YB1Cr+H5c24LgBRCcIRrvwrI42fgwxVXrGx732AK09t
V/5lmD+izo3+ngTYpo24do8dEl6uHUPucGk20d9DEH6NgLnwamGvfu8/17zvkJkF3rG8TZKrgQ3j
DE+aVxJpQv/XLhuQrUhRi7KszYDDAiQUYqgBTFnZk0XcWXf2jcaCjR0gK8wDj9JxqKdm7Y7h29C7
/NSkOnsRblOc4jx9L21/ypedWdnLAEkpWz2M9JcI+AsvOJMg3WDFgI2SlfbkSQ0g0d9Mxx+XpVfv
XFn9BCJp/Ug9NWRTiKpBS7fXDwo1VMZDnJWHCAxOlAmOfZAJJ6WfEsMFMcbPES+qsUTqify3CKsl
YWlSSofK60hCa+GYANdWGSXKLOTmom8yJskGJpA8AMFbCP+pl40BIAVAH2sHR8ImkHzE/u8xMLQj
iZS8DlkADrZuWJHMnxy2FSAKHZ9T5hsH1Iu561jP2MEDHtt1NAJr0Qon/ydwoi1nZXP2OjyyZ5oF
8By3q8ABCyyRJRCXwu+oFUirTKZCF8s2RfaYQgUKCQaIxq2Fbxqb6xJ2ydDcVdcY4Ne90ZUqVCAl
m5GD1NhLnA8/BRBEPWDkyjzCnu1tbifX0G83ImH9K7bG+1cBOCaJzBzsRylzPGSc26kjFrNWyuKx
3Vogkn0iUW4g0R3zoXFNw6zlNh7DvNq1ETaom4C9UNP7vN2AM25YtVHJ8mWh15cKFY7nvqz1l84y
gTBt8fjOo/aNfKkD0WpHAbCQip5lzMkW+rLx2NfQG4yVG5naMQ6G9GqPubMYUCbxtxZEOK6zmi9a
nmDCIKp4B0h6/XNStlcyAA2gWESstq6F5XfHJhPhumBe9HeDQlsZgUJPY+yvxqYT+Jz+1rI4vs7P
ltD/9sdR7H+rsza+Tl2EZxT8dLP92wNaw6apwKYJCNcSO1FyUkRjapwpGL0TQFUuIrfNLcnqrqUU
Tr5uAqt4y4ZPxPEdmpE4RI4ZA1zFn95d182WXeE2pxGM8m+Wd2cV2x6sunh6NyJUhymrtvpMYmTd
TofKipLZShTph1Xug73IZflm1EUPCuQY5er1GL0Ghmlcqm46MDfMolUtke2x9KRF6Lxs7Vk+bVmX
fVNL1MeFLpmIsLwzobUryLQxv9PCUyQJL3A+gz2M7IkGlWS/0CsQteKIFfh00kApWNWgygx7HdvU
zXR3EST1IkHZ41QidUbv1yo3+CH9V6COFyXu49eHFGJySFGliUslKF6jsZvnPgApxxDo0kA0XjzE
ujPXRLTEJptzID8VGwcxxQrFcJiOZtWwsMMuvgJMzMPxdVcvJ8dKvoHu6K0RefUa5GDZKnRHRzoD
5OlUbpPes794SLXYGcDk2WRgxv4muqUnevYXkPfsTcvcagcaIvMNuyQr0oMRMF5r2CQ+9AVPPw1e
+0LxrDAHeGyf5+eCW85VGzTMd+SFDNagxjm04yuKZw9F3gPkSeDg2q6q6T1vG2cNxNF451upeHdr
djREUL3WrTU+oS4a59uR+WE28SHe0fBXM5bZzxbPV5gDbLApaX/qxqi6YMOgmzns4wDnp+FQhHv6
iVowA62ojiTcvlxZsam9OgX/EhXC/la5IFf2rcx8GpohP08+HqWksKNs1/I2efNq4W9zYJpvJ9/x
38LRWpNBUsUpaiArcQKwSnO1ShwgT1Nqf0OW77cYBdavhpk0h8bBcTrJHZQiIjnnW5hrzrqyK3ff
WrX2ao/tlwAH7VGBt/kIJrqX1hLjsvKQlh7fCO6nND2yARwIJGqLqLtUeCAliQEejYLjMLzH97tM
QX+c4uAeAXIQGN8FwC7ZfxOAwgdt21xiK9s0EoM6bjGvzr3piKz08txJEclpSE1Soxy0dcdyqWTU
U3aTyPhpZODu5SsvCIaDmmSCat0tVzTfpOZm4hK3qkNsq2p2erPBPt54KK3o3zB1sG17m4jTlDwm
Th+ak9McnNRqSL3ZRs3gwyyIl707RitlSH6WE4B2az7/MTRAGrgF6oVDr6nXkayosWRFTSJ7tlS4
GhinSEEy0irFIAtsSKYUSOL48AhjV6Z6JilWZY1VIvGPCoQMM3WXCegOD6nGvStvUlS3yj0lY8QO
z6Dp72kZ+evfWUQO31YohH03NQcVzLHGV0FgGVtwwOyHJhUgGe4DbZV6kbuOgKOZY05crXLXi668
TvWXvizi/dTUyBsha6RC1sjl6cpD2FnsJdSS8SJjhVOBc6yqaDae3KxV27nznm5imBt9xM51cNO6
UQtEI2U42cXF6ZDvRiLPGpJlMWJD1LFwRB9LslLqWfjxtDgxUmIQNyCjo8nzadVhtr0cUUEkcFry
0w0eqKDDGZOkNAWlMsppSdmP/MODSw2pSeHk4v1j+YB5u77C92FdCCEJOTfmKrK1dIXl8U/YJIJE
wukLj4EhTGYzplIqjT07zVYkvPOA8WQH2WysD3Fy+SiIzut92xjdFitwTNwScfVyy/+3Hb65XmjL
JON+jWrr8TvQnr7Znq69cxQ+L/N2CD+FmOaBXtwRT3YWYxHRVTbqvdPmwEDlsBNGhTKInHvrPi37
jV3nODxNddCHSA4RAFl5+0oL1kpEcmpGyx3bxd247QVeovlZiQh5mXwjhrIwZLyNKClHln2YsfiC
O88+d1oKtih7eB+1pNm7FndW3ciHdwa0Z8BAJ+LMwDv02Rtx1CrNctcGC1HigSZCy8f30vNRgqhZ
HPt3qHTbB04ZLEugLpyTEkmyLMbDrmt0oFIh99fLinQfMI6yDjKhRktCbP7XqblsnMbqt+QHfE35
cHfYKhqMS2n9P86+bMlxXMnyV9ru89CG4I6x6XkQtYek2Ld8oeVSTRJcwH37+jlwRgWjVHWzx+YF
CTgcEDMkkgD8+Dn8pYzwvPdavDUNlcucTni2UpOpTOelSb1SOQfKWVfOV2OpN0qSNThbEMktXNA/
zGUE1Muf9d6Rn/UM6h2ObgALw1t2Q4Wpjn6X5mL7Oo6sn4Pnz/hbPzmJClueMUpuojw0z2zocH6o
h9GOMxCgYFUEIxWeosBNAY5s2GxYrAS5SAqImqQI3kPK9x9GNr2Ls09kmuNl+eeUBOnIsPkega6H
bLsNyjP6mMUF2cTxJrSQ9tPbgfRdsOchqgDljrSIuluhir5FNJ+H4DCmDiqQ8dPd5glYxKPCa/dX
I+JRvAm89g9XA0KExr0cG+NlDqppfbUN4rE/UasWCGyuYjdZOTgSuCy+ucGAEAICp4kVa74qcEYG
il6sZ+cm2YI0Uzy9ykjdX7yxgGtcyNF/qmWFOs8hIInYIYlnUUdr8Me2i6oTmZB9LdY8DsFPUznu
xrQQTAIpjzwjLoKHKVWXgrX6jqWaPC4mqrnqGTzbhP51FurgqjfJ9zHOcB540OHe1ypEhNXGDvuX
7pBlWMtAThNiPJx3a4Z0zjva++k4vN84kQt1AIi4PloszG+ziR+iroXa7NVUelF2h04afNUMuD2y
xHB2WR3sgQGKHiGyGD1ajYNjHOj17ErLAdy/zuLbVPNmjzF8Ryack4J7KghA5FdAMwziNwF4m3QH
0HmpBydq5ym+v5aH3YaaBhRStS11j1gEr3G0W/rU9PIIA101cBntyuGnZWnVfoEkEpiRGwa+vUTK
HV6mAKdkjS52vYusnFFG2gxXrEOoZsk+fYubFO+KLjWtC/Z81sXm2X8BUFbvqbXYs26ID7gb3nVW
WxdDFQF0Yc9h6WYv0m1fEgS9AANaDaSNKT3zucLK4C1otMk3jHi8B3EGx38umG5aYffQCsi1bYWR
90gzxn53lOZbPtQvQxSVap6uGpz3STMe6UgBeITX0uqDLbWWYlF2JFvBc2eWiLxyKRt+Pd4BOrUF
pSpt5RwEnvrVvN2rhLbKK0BLqGfZAuKQzvUDCMEoGY761rAAh7RxLrYoqyE5lZ0gTbzLDFBWaFXm
7WZZiBH58SFUWtegWO+enDFhZ5GNb7qMg8bHGyR18idSkwC6A4wvsjjTOD6Z/zxN5yktqYqnBzep
+33MommH2FP1bLQV9EMTxA008QdLLOdxdnA6vEYcHPHpptgxXv0knXeX4CEkCk9q71RQz6cfmWqA
w9ZTVtl4G5SyjCC5Iaw7UxU5G/+wQMBz6F3TvCN70EpvXcSTtl5so8Qrk5v4ZnF4oAUrPQv0Ow95
zBjUuxYsVsO+TOTZ4NkcsIKAMrQxuZtmivmxN2zvSLXqH5qLC/mBgvJjxDJMinpVRaZ+WHzdvnpF
3LbcYjuuA2z7149Y/OgTlybVrq6Cxl75DRCAW5ldJX1HESw2NaJYWe45W0s1oZvWzwX1km1xwXcG
vptKMQIujvEIvkyagYbUzVQf8MVCjGTwpv2oFeNBr2zgS3jTbWquQ8jOwirGNNPohyuMfeuGkK61
OPB2HrN/QjoZuk2Daz6XuNI1T7l2oZlAHToe0k5AqoLn3cYA+O3CozTb05PfCbgA+Ht6pic/FdIa
i60tg2o9Kyi6CsoMmXJA0uyoT/whMlemFss78jbrPFkmYAJ0axp4hm0NBFdOA/k7/KejfOzPa6LX
oOIL4UlYuN+MNnUviRayB0i3t6UZPVJRYBu4sYVlbATgTI9Yg9a3Rf5d5qmD1SjWPesmAKv83B5t
kLIPoGs6QjcU/eBOXI2JE9x6cazdjy6uwmsm5P2Xwb1ojeDek9DezU1EZahJHXzKpnVa23xDo6zK
FbfIkdQByUPcNToF3E1vsB0+mdKub+uh/SikZ6cbniXbsJXs5JbeuO648L4P/X3dl9lPDqJ3XHHe
XrgVQIbBwLVnEbCBzE3L7eB6eMw7HBvUwK0cf4GvgV4MsWTCpFGRA5jBp7E6lFNvfnRA2zabkXBG
P7Itvo4XvTSwjjDcG+R7KKBX2rg3Di6qO+QOWKmpbUF7ZD22rPZlDSRy1yGt0w2+FWaCM49J4QhJ
po9qFWRWD+AxO4ep+AVh5eq57IJqq02jh+PyAlx6fZmuHTfsv+Vpt9VE4PxSrrbllLNr3MkJGDFh
HxHZ6i69ACeBA+LX12LQkx1PxnybTob5OnGcoEyTFGfqxbeZ5dx5WQYlui3vpqmIkIisCPfAO8eL
VWs03Q3OgU4ZGDWB2P+0NYqub25/9Z/rAxgMbqIMmnimV9mnHveYH4sp+1kmz+7oGd+NCUt2GefD
qRdsuKTgxPJL0NRv9SQCXbGKCXFFaW53EhdB7UBFi6gGeVEIgA9s8JcOjyJKS5tq11MUZThu2VT+
xF8lQlI6aHSWgmxckeCGdeqt8Q7+6KUOocf3UddEe+aJEWH/1kZQB4wkp3YsIDlVAnVANqybPjqo
NpE3VeWIt0pmJ1Ac72IQhZU54pdKOR4xkupeIVFnm6X05Rcblsbi0DAH4azFh7qll2kXOw+BagqG
R3A2jduiDxDYTBJx1kqvhGKTFr8IR/xRqZwTzXjqLK3+VSAHbQUs1vgIQZ5xawx5fpMkiCsD2/9s
aH19HhH4Wy4tjfLZtFwZmQrHO3As2y7/+o//+X/+98/hf4V/yDuZjqHM/yNvszt8vU39n/9iuvev
/yhm++HXf/4LUEbo8ljc9fCvCQlwS/X//P4Q56Fy/x9RWlV53kjzkgH5uiOqHaLVYWa61RlyHBcT
Me8szZl9J4ZOC57lWzdp4pmQhzyuyH46zkHwyiwD6L4gOdkOeA5iRBZ9vE6TE86Y8TVTFSIOCXBh
8KEmFZC6SPw20e/j0bJ8iXjld2iU+/jzO79G6AetskIrnjTEoLZ6badHIxubW9NK8EwwQP9G0j+a
jdN97PXC/ayoR23sLMN9StHLpT0r8GElE6xCJ472JI43BpuJr+f3nwgTsS00XYdmRAFAIrUr1R6d
zO7XAEtrpwQPNyRd3ueeZ9zHEaTQq9G9pZaZxcNt17S+GyJg4HegdLtB2vjT4m/2ib2HziJSvskl
q6NsmzmBXNMEVEBjSKyNYai39efn6BA0XxmRGx7mqePcegDJWXqiqXVmxZeex2Co4tEjxRe6Ul5S
rGTP1BKFzqD2g9CFG/TS//0vzdX/9kMDutQDXsDhlssM0/nrD61K7XBMQj5ddNcIb0hHyamGIprF
l2Z1JYnsvjjG8crcDeWZGzDp5u3cjjomo/VfffSpCOotcjLxdCMKQx2v10MzNuEqGI3sjhgNqSNp
hp+gDjMPCBdArmmM2WbEj2qrhatMjO6PXL3IjMYqzhGk68+cmbgWAC8Bb7S3M8e3HbXxxSkPckBK
1i40wUwX1p61bsAevjXBa4Rsr1JoPkWbwAoKSDqFliorhaLomN06KcIscwt8wtOuCtPyBOHQ8tIY
AAvSZk7t3qSZlz5ERpt5+/bpoY8sk34a1ei14o/e0P72+68Kt/71dwWBHzwMTAA+OJhHXdX/5aHQ
ddogM8sbLoBlBv4weSeXG9qjUdbeafKswi+6kL1jE2qukLpbXFozKR4cQ3smexBpYjNJczrglNB4
i7Sj1bfsHSl9/X6MjWBDXg62n06ZupuwrZu9lRb1bQ7cyUYFWn1qCj7Vt5Eq2sT82lEgM+/cTogg
V0z4Qr1xAyjfbfKwCPejKMzXPgYvIQfYJq+d4llvwdWovMZq0KAVg0FBO72xsG6QGpwAPqXjubPW
zIr7tOSV3MMJbMSzdc28U8D0/r1ttcCv3d68jb0qOkBxDn9+7GbvGCuRO1ZO0zcZxYdCPfxlbp+s
Md8ILUJ/79UP3ImSlfQadqQm46N1O2QdDkaBR/crLwt3SGYJIOlUaAdNuDgxj423sQjED1UBH2/y
I0alVxZVIctnV65Piw+6dixPyxvaLS4F7RtxEuGuodwjfeow8ajZ/v7XY7nW9a/HdBwgFCCjYBp4
q9Ar58uvZzQSNwkjW1w0IO780vGss22MuKU4tJcbk/0aVEISmaiT7NTMhZ7dmJG+ubJTk4qo75q1
20ptnvef/BqWHAYdGSVSffIylD5hHCAS5Cbs9cpO1+DmXncURbizW+EdTVXoGWJjyPxx3OOgDahS
11wlK7WpBo4J77jYrn1ouqWbakg23IfI7t2nffSI28nYfnzev53qy0Usc11Nff3J5EhXN89O7st1
ZyCYzdRnL/YvfsunLNMstkGLn52uqbcBvrojTxIIwlGVCgHtpCO2d/pxsVHtyobo+gBGBTUFFV/a
NMXcdssYDE0NjqH+aY5/stHHAAyIVfpVdwSSulWpVfmWceAbmAz+AOYO4Ug+vTRpBT4Kq+jPzjC5
R8AxoennavEjwgDgSQRi4KeSTkkbK/iDFew7eFOnF8fr/xykFillMXTbpnDPWMOn4CJlae67eT0h
/wUHdlquRZekt8+Mnuej6pVt8tGbdUVMvYgUR480YGqjr+PJI8Z4HQG5be8l8XYArOLkGmbqyw7U
2VWMt/hgJJDfYq3x1LYmIEdF+Y71YbxLTORs96NbvBu5s3cGxp5o+OgB22Art2U4x/+ZhiOKFUFk
Gfu6GWjHNJ2vISqO/+snxm7G3FGPx4xt6ebturNk+qbX3cWtDecXAq33TEv6VwvEPJs+txpwSufe
KTPNaJPVRvrGh2ZxLQUkK5rIe/bKwrrw2gUhTwPeT9VK3cAE0dKEw0JnZLoPUHy5IT/qoQLpY8hJ
x4gr+wStcV8fq2lj9MDia2PYzFGuJXK2BLh6x8aKNMOiRAXJ5vgZ+XUmkHhtID7G0oir4JgaizcM
BDi0aEdSgUmmIXGSqh3Ca82K2eGmbmJxJJssOFLfqKNwJ+2A94YDbZaJFwDeqIzi0i7ZkWq2alJt
6WhV/nFH+cdUJW+L0obJCanUyCBeRrZlWqxGXgNgzadu62bNT1utukrWfxRTF0NVido6zviqVavE
L5f+QaZANmTAx+Qqg4KKWqVGVJRvQe0BkLWVEejOJlHwlcURGYTaIcTB+/w/pv987GFx4+DBMWsl
ZuoPMv/RmPjoob8U8CjMF41ChXWtvMmb9KMoAw5m6aVN3aOhwKpkpDbEXYwNFoLxau75/5ljns2p
q63QdDM5e1mR4tgYRLQa5/wOZ6X9kWF9uhkZwBxAauwIQE0eJe6VO8MDHQ956CDQXBVVnq2BDLBP
oFw99LxrD9Sigiv70kQyYXsswwo4V2QKFlYokR+iD5vRbMtyRVwnTtyON3ObqlFp58WWqlRkiHPr
pTS3II9t5YFsNBvV4qBQkHE1uw1yXxyzOs0pr7EpFzWwMvfUs3wOjcExdQWAX68Jv+qZPBDMcgSF
wKF0oSFOKE2y9dvaDvRHqts6dnfk7imCc+RAfXUP6672nSAtfNBGc8dYtV33a2ImPgnr9R2lKMYT
6MeoyRTS2aytbNOo3kk1qdcQqdxRBuOYBRm4yY3fjF2caaxnG0cZpt6qQprvTaJ+ZxZO5KEejSg+
Mn6UVS+mHKEx5CH61E6RXYl8LtVFhTCybtOHNoKEypNsfR6HyZbaNOniPQ8J+m79+6UZ09n10szy
kAVoGA50Gxk3HbV0+7I0c/VIc3AsYZwB3xLNwXvXxZvplv6CLr0CpS5g03/rgtiwdlCTRAbu2iaA
dnDQ3eJsSZ47PW2Q/+zxU8L7+6wdmgcytUYhN3ZbtxtqUsc/DMqD8Z4cqKjVIFcNWib6HNRbXbnC
gj2dt32FBfY5mXo/aP+XQUkCtOlTFK3wHC4PZGQGHvpi6Dokx2WeFm7+JuOBtw3H8/LYk6gHweFz
QsJT1YCu2ta1RIEXWo54XeL9sgoXKwI5vsoQNAoGOEHuTZB8b5OwDU81OAmhj9lYOzGZ9m2HvTtA
rMx5DoexQgiu9360DsilcYgcAmHvrXi/49hh3CBNEAKtSywyFQlfWzV2iJG0w2G1BCjndmMg5qsG
xhDf/v0PiP9tY2h5juV4uqMzF7kvxtVpkQhkU+LW7c4hB+lPaCLDd1VOJXJeZeqbZoimVmZQoXa9
HLRfyDgB03cBIbU0s9ZkpELDnanjeGkK1hBurf1AMnPj2uaERRJ4/FYUwBItOJTbfJp8akL2FZgh
VZD30oE/QnNLLksH+dGIZapISXfphZ1/C2qJoCcyUR77WIO8shdDaMxxkECFpCw/0G3kn2VvYEQo
9jbCdn6tjl/bT8kUqpENeSbJztHkI0mpLPZ/8v3ikgbGtuu7aSXGMfbHOtNPhWN5L7X5h6Nwfym0
SY+5i4hdM7rDG3lVUa+fkIjDX+z8D0t5lSMgc6GNgBx5YSumaE0xF3lhLjIvXjSI5mLg2jr9/pfB
LPv60YJQscNM5lquBz16dnVmYIAwso241Z6tqfb8STFrUxEJBklBBxw5i41q2Tj4oGARl2gIIDNB
fgxvuS9+2IFld2414kCqFpfWi8ND31r1ShZp9oh7ncLsFD73sJP2Y0M4O7IBm6+f3E58myPvk1O9
apWpnci3YaDgSfH1r8m3ysvyMT/Nnn0Ucr+tKnOep8US71SL5t1LAKD0xzh781ywRtM8emtMu9Jo
NLDcuNVajlZ9qEGXDmAz44fR1ZIXnLPsZGmM3/o2+movkB5Fdl7kX+3KX+jJ9C1Ix3fNrh8b27og
9bx5wD40uPOYfI1xXPTm1K7cKfbBbcqa8s0MrfMHKEqYFmBj4S8J0oYz4W5UawrD4EygnM8+e2qM
588WQXI+W5/jQCH4ZRaa83Mc2BaCM7XyUMyfkCUAdoYhQKxqqn83OIX77y6PLvbzEsjz8/Imr/aH
vEVCWOraSnbeKFwIxnrardb1GZSY7eIxxK4KR3dN8Zjrzodt6V1q5Kd1tfnf3Av8+qhTHap7tusy
PCpx/GFf3QptD3B+mPXpuXCRMcaaDst8ikDNYSlQl+0Mq5kghPBnfMrkJaLk9nDSpgoRCGSf+CDN
cp40LUzOuLP+CIVtP1mjF9w3zrB2Weo8cVUgrRuaHGP2QA7cLX8K3SnPc2tA0nnXNvJArgh9AtMY
sXBLTWYk48aw+nfwlKQrsBma923emvdVXWe7IdIAq1U2Kpqo5OukctvNYtPaIPHHyHV3tm1/+AHi
+8touX1sTRcHzYC07tIgLC40Kqvz7F5iGaQ+hSw4iSvPAG3eLDOYXRoelytKbDsCRCHMj5OOVFBZ
1/YdUu16dVYqcBqeT9/HFvi9OkhfuYjjfdXFclcWuvGWBrpPDlDJNtaDjayDAUctD6aHnw110JSu
52tahIPoVR6k7uG/eSqa109FgxmOrhuWaVkWcgN09VP5suAquzgcIMKknSIbbOpLEomNKJ+NWM8s
WL3Yl2SSKxvkuZu154VIYUEW2yrKwukLneuSzBNJiBPo3Brn3qWDOGONDJIINHbpMAHCYSvqseO0
QRpofdcQclnqQD4lAlipWlUtoFu33ArHFXVrOGRMdlSF3PQhMMLwiGvrjjrHeiCTWvFWgAPKl7Gd
b2XbXSQe3b9Cu7qqqK5BFPWvaWquugZYJtX1Fx/ERNKVaQ/lvto4vCxuia7Vo5VDuSbL3CB7tWFY
pt/+xQLEmljVugIuSN74uUp9zxTXFRX55LCTANNRQ2xWOJcFM0niGj9Kqbn7L35qmAuQ86ZjUetP
HtDIrKrYpo+RBGWOh4XHJi6KtlkRPRLx2iyFyu6c+mLbKbxAUFTRo91DTw/LO8BcVQuKFfsA5zy4
k1sH6ahQZk5TSBn2wPBXK6pSkSsj1TxvAumFaJ3NdUc3Pv7+B+6YV299g7l4wNkOMteYadrXkQKn
nsDm5wIMkIcSJ0RIaH/upfVWCMOp/QeoUKVPMTiRntqcIZfWFvZNY7bZUyIKoB1FaYPvBE1dgyIF
MJgZAE8OEitarhgxGxwqiFTngIMk5Y6COFRAlj05RaW4oXU8hXnIrhfygESGZLjXUxHs7LjVmkJR
6Wwi7dfQ4LGEp9/30BYI7wJ9jMTFzyb1YsP+vfkMEid/eszxYPIAC/F9jD3fHIcBLxADOhMhJYrc
eGbOTj1PXwc68+vMlkF1rPvoFc3ATi16S46Um99/CzhZ/9vXwHFPc4MxzsB//LfgmmPaHpb8OCnp
EmtCGiKYySc/TLo6Ai+iXiJDJ7SHn+Woi0uFLfWjkWYbcLVC1gcQpEetiExsxdoO0ZcSS5eYTRvJ
Q+9B5MiZH3LXhERB7T0khdadEiymQH/Z5f7ESwE1RG7syTnXQTsIpp99l5RD7lfdmK2LPAy2U6C7
D0Vq2ltAtV39+xTn+r01dc0WBHjtfooDrGZBnlEjfvktiooGR9EDTsarfnxDLtkqxR5tti/+Kc54
Fvtf/WmevE1+9R4ENCifVYfW8M7CyZBvUy7r0qbuPANjn90ZAXR8h+IUChT2mENQanJQCK0/SJnu
yESdi5uR4qEJxDf8jBjJ217rJTeyt3WgGVGYSKa5tFJ/KirZHfpUFDs7N7FNDcOpWfFUr08eVYcm
Fbt2rL7PTWg83cupDLdjCmr/lYYThWM+cf2I7QJqFoeR2l+qX1zn6heHeZiaYJlqHko9Ud1C4KUE
arIo2U0ct+/dGJnbRjTgcTJGDSX1AAzJbr60Z3c1hmqVCZqGHg+uzdyk4fMkECgFLVex+v1P37l+
wYLRzrI9hCdcLLks3bh6wQLa0DE7Rb5DNeTRBMQkcvCgmlZA5ZdZz+KzJsfow7bU/q2ftCx8N3HQ
3efBE/YN6fuUISePx52xTaZ+/OaVz9IZ0nemzDHC3VstMstzl+RgdJdhAJ01D7uNwmperE4HNAtJ
gUEXxUeGTcJaqExCo/J+eLFtJOdUL8dbe8Lj0w8DSF66WlidwwwC1Zy15l0ADvpLB04BRDrx0VwW
IKIGOf1di0StLx00AlpcHyNGC5SmNAKo6mwVduiYwPozjwigc/8tFQJTIbzx+++EcxXL/woqcQyT
cd1zcU5gM8dzro4JGlvvetOR43lMge4xIMSNc7LYkzdUjElaQJEKRdoANbSi6sjazZBDT4lctKwt
bhxoPH2M+9KevdVo8lyadRA0WyvQolWm+DdjxHU30i3lrRiYvKVa40KqT0ZBur7qmMB9t40K7KCp
I1ErBqqBwBBAWWzFcbz651Spmi8ag/gozOFxmZ08OHRuT7k5bb/MoUY62Dxf2my3uNM0NKbqcz8D
dToUshN2I/JhuJRFFiPqJPGmcjJgtpQtNerUWGHXUgLADUhaxhCGktlo/hrseFUJy4LoUv6o953z
VthAyECeBCp6PdIuakgBblgY3CDeW5vrqpLfRN8jn9vBE2j3D01EWMY91FaxMgTwxNdGqE9FWcF2
Azd0rC8dHWyaKuvbaXqQ1kNicdeaBgh98EsD6Ox29gBzCNu1xaSvsiGALw34HDV57bRrQEd2mWb6
AdP86VIGGwQbcBQ0snxNYCLwT+MUjfBG1F66Z6hSarbOVsOurF2BE3MCgSnoUEExw+Xao7y4eZTn
ljcFgqPvddZx3wDG9+wagG8hAlWtu3gafrTGmrDKrXLQlQMUe4MDE6F3Q4hPyEy6W2Rq4KU4KGTX
ggWdAaITdE8BZEfEWAFpqfjiGH12LyJu4MnEPMJKkR4P0TQ/V/GOMIxetWiCJAC1rAkmVbQUGJpd
kIy5N8L0lg+m+5BWeQyJGiQ1jDlezMOYlpuh7KfN2AvvgVyM6dXE63sV29betE37MfAsbV1LJFCU
YPJ5jBDsPPVF/Q0EWlASzTuEPvO4XYvScXCygoS9OAX5HigZpuPgdHdkijh0hVZF5jZHi7N7PPom
xPFcsMaJlj8so6g2tp4Ad1jydGVva2iKIP3v+cuUIBtAskfjvdCHFiSgVeGBc2jT/I1s8yTquiBU
1B30xHq3oxBsUnUNiI7Fyu+dyh5c3IAkTg+eFfzgJQ93KYQLVraK6NUqnw1qCsib0wIAjjTHv7KT
B9mSeMz9joPD0aXUODJGKt2uY5DIVGPJ+UvvPNhpPsaRMw0DVMr1QbCXI1c4BoVCnf8wQxtiElmr
PzdRN6wR1tFu+6EddkMnoGMssYcFtVi5E4iAQh5zqNdWE4QvpddD+isv2I/UMfYgAYqjVVuKVZL2
2h88N9+SPuZvYz5UvpNk5QWJkKBtBMu0DIzq0I7mKzFGU7Gkbow82+oIE5zI3tUBmH0rkI75Wt5U
myVzY+622urgBvbr7LfMp2bJ2+5jFjvZFuWOYto63kDIIHWDuenaHr9MwPZSp0Vh8tL56uFUeXAJ
k/awxMW1Tw+y/XWOSqXFFEbxy4aSCM4ukhvgf3EMD7SznpjIvMvcdLYRDNrtBqjFQ+BlZXWjB5JM
xVvZm8YGGTPpUfMyduJNCvLKuTtQxJWqOxvAnZWCIVx3szOrlRx2khnxjSlw/kPqI1kF/U9ROydK
Z5UBlAx7LRZYjiIVlgrqEAZIzKMQAfqp73EI/pEV+6dR0j1g5ODIV0SqM3vqso/s9eDVrEfkry7M
vX+S9OKUiefeazzY1e7LuJmLdcRApgbO3oD2ZisIz4HupYujhyYBK2MZ5U+tKtySvUbCGM4mlp9P
jYVDfU3vkTVjNvlTxdLsqLMGlBDKt0nb6KFsYkA80UkD/jpci5FKEYeA5xt9uglAOrRvvWF8A1vS
Nm0H/Slo9fqCt0ADWi7YmXLzlFuvmnVlb2Oe6E/IqPYzM+1P4N4EgYCujW84A0gVqxzfR2kyzyjU
jIUTfMxIdvpgctMyoK1ScMDieKx7EnGkUsyLV6bZ4TnBacHKcsPi1QiDaue2nbOhpluanR8IYESo
6SX8DNYc457mkFm4JvNoCzA2qDmMzzliie1vpTnrMpUa8n1w8kBnEK0EYwde+rNpseMgzvRZgFRp
ss3nEkMG+Jptp69zc4IAfOn04F/GyeNtYR6ywO4ueeXqkB8Oh4uXTMYx1FucD2uOk96ODX7LSO4c
dkYNpME6lb1AsnYXbrCugCpL1IKTr3PDWyoM5Djvi1pLV2UWyWDtZSP+ksa+8/oPD15nSLTOE+c7
2N/Cw9yksZBWY2tgg/CSVd5dnEXzpEJr+0OHhzy5LXZqTs1/JZawgJGBjmWF3I0dhJewHAkhRH5A
LutTh9S7S6Al8jJ3cNEVfmd4CFoDQ/xFutwGSCVoCzAeErj4Ss58li6nLhr46U0toy5vKi/wjnxj
ghH2S/o63Z4fVry86tuB7loOCuW+uJ1z0+m+dtZQnQO3a2w/h7XU1lXjAOwO6PoYreLaagGgGcy9
x+L2POYqIqohWEkHGqZoO99B6vc2oQhmzurZZzn4APHgtMMBDOQEFIY+UTD7KyJ86fU3IEOqDgvz
PdUaQJZUvsYRdLn3yCIbnyTyDx9Em0C8C62utcen3hbnIE36WzI5jRH6+lCFwJigMwA6dIOlmrOh
3klUiFM2+a/CTiTobpLuve5GrLVtPbyRsuUvnS39xh67dyE1vmsQOd6Sm/DCE57J4VPitOkZgfFk
dtN4HftD0xXY3QXOY5KD0zLHD7jQXfeYpKJ9CEv23I06KJqQm/Wg44Dq7OruKcVD5yFXhVaW+kZ2
drxZbIZRPxihbZ/II/WQPZJD/xjYz5ve0O3nwdWbJ4+9U6MDpeBjhIQBatn4Th6BKQVreuQ8xxEL
HoDrWs+eXt094ImEOztwnrALLBNwe8TIQSi0GFtTT+YgOTeQ6U17yERHoDbEI+y2cbXpdswgkhFI
03vGruJ5oXiQYYK3EZGN9S5Yu4M90UFAkaDBopeV5g7AiGkFFso7xNzzFyGZQHgBGFUIEWsPdtMk
K8KdJIFzZwJg+RKCzW32KMY0fCyb8v/ZQ31KYEMVz0j0YjMidW0F5mcdot01ZIa6BjRA0dBv7WQI
ka2Il/gaAaRx00WDuLOiDKmJkSfu2sNQN9otWamQOTc3uoFF98dEyn8UUESNS5Czq9bsJwJ7p4GL
eNXi7pGbUTjvaZtGR5p29nOEPPbMeZ09ijg1V1mvQUoC2bgfl9hXHehG1QSgFvm4xLmtHWUba7fL
dMAtmJtq0BEUpAGa0+ykuigjHcJ12LnlTpPdN5fhVVVAuvxZtfSy/NJKIq2+1JlhPFv2MPfVQWc+
S6v+p3GffWBtkqtYaIfWdvGba/ofgnfYA6gWBOvDvRcg95uagy1fMg+homrc5AEO6kbFGtXVEvzq
QVXsOpWOPNoj7iOuPXGKZVbR9COps+rUqE4Rph8Tzr29tYm5hYkKvfdzkELunALPkcQZZ5bRhW/U
qwUWzkV8IkZSspcmuBx0qUcbIiEl29Slw43m9Hfkttg/h6eBhiTErOi33tAnUKKftPd+Mj5qi+2q
VkxR+G0Cg9w8wqvqWzerb5qpsKAFPBovyNWBNoU2PCCnFac2w6tbpcaLevXfFZH+2CofEAyZNyk4
P1aOI/JzGrF6A2x39SCN4QQKbesVcnTuYYxC7EgVt7E2eemaBYBpUROtkyOG9iGrOqThgp/b0uMi
8CknasD/PHgOuwbQgsgL/Dl7qjLzZD+6INXEERWyQ/Tm7KgL63UOKJYTPThWoT2LdkdWEVU2mEy0
W2rV4Pg+RSZy+6mZ6p2+L/BAXlOzCTO2wR9fzkNzu0CEIy70o2tX3l5zsMkEl45hrpDAgAVFDZKH
AUTeHNnd0wCCHogjUrP6v5Sd13LjOJSGn4hVzOFWOViW5djdN6wOM8w58+n3A9TTcntmZ3ZvWARw
QNkKJHDOH4zRuw91748o8cYd9zy4V5iaHHoPWa2hboazAd/6HEPf3JYqltWd6LsNTHyEmI6jZnrr
k2dpNTQrDRHQ1YcBVx3q5eS26UYO3EYNsxcKzSQT5EvKAflqVO6+eUlX7WV/ZDvzyfXmeW1Nn32A
Wny3nfxOnjU4vLULeRp0jIQehZWF6WfJUpu9CaVrOuWwPMRyWJ72mUViLu+VlaEWwEkRyW7cytrJ
VjBMCZpO4t4t28boeMdgDhaRGJCjKepp/wHk0h3vY4bN8NjtuqpleZYHb+pDhs1xvdAcyik6qXUx
Lq4oqgFfSxZ4+eaGmWoLJPcrdbiXkKkJuqVw6vpyC8j+l0lAiexNS3EcA4EgW/kp5N2bzja5Eipf
4fdbjzy7hfoo27sLGeaF352mXMYWGlSTHp6D1gmeSxcp2nlEEQB36/CZWpWKbP4EeECMzqbnPwH6
EEOyA/FXUhtKYx5kuOo2Kfe0mH9XhOO04d1XrX2SLTkLL+BT780pKA5DWwxBHGBkwFfeGnL/UKNE
/9LgYbpigxztWtHEihTGtYmwngzW8LXfGflkLWVzVEEZRPYIF1EEl41enec8frjGNuBHMKlccAMJ
hmWX8hSjhvooX2bWshdL8Yd7Gdpr/GZ57CdHeR07tBcNii3AdmYs6IVmCo/UYDX93pSj4Mj066hS
O++DoaS/b/7T3KpAvSDpsSn3VZb22P88BUNlHb3IqS8kxJqL6LKy0Dom7Cousr9U9WuX1zarvEzg
MukOam/IdnjnIcA03RWr86TzzrM4hFGBDcfo/ikDbv3s1Xpkyv1sIweuF/k1/xYcNqhrjLPara6w
UBeYTTLEX6R8p+yCWXZQmro4S6Bo0kwAp1Or3dzigUt8ka2qjrWL0UIqFHk4W/LWJbNHctT9Hrx4
ilwsDGGRfZNBeat5m569z7IrwuxsdaX44hTTlwatQ96+bjqjqJid2zTSFrnA9LQkRa8DckaEuP27
GXi3T0DVMpscXKhupe4u6Q0WW94zFBf9pc3fNf4akWGVspNhf80Zm+gRjIGHvw5Q8MkajDctnopD
lZAAkkY8bAiKnW40VnKKZ/WTfPzLlQFs4I1iq/5ZtnLoRmt5kE05ICLkEkAuEmAmaGR51PAgm/IM
gj2IQrlo+HU5+QrICP68nAyO+KKfXZ/7hsUv2Q57fpWh5u671k6XPDncZyeu5lNmjF9ly+gzNCRN
dUa11/H3kTJFz73SqyywBIBHNM0kK88hi4u87MAJJnN0Sg1sAAzqMc9KoJerKcuGbV8p0fNc4xsR
Q65dyKlGkuV30zSukKIrjkEIZKgqBxxQlLiUzcnXybIoeZ5t/73+ocmq92/1D8d2NI+qOJIyOnjb
D0Upo4xLjewFD+lAKQ+GztbFLZUfnq9slKFHgAXN1LEDdyh4zBDKTdQGZgPGFhvi79wevpqKF3wx
Tb5f1Las10aNyTTkivU09cq8ysFZXcqqDzal23T38ejPyPfbMQ/vqtsH1RwcNM/sjzhDxLt+VE12
n3m3mRSleAAAG6yNOmyXQJJBFrDcXDr12L+5wJfBxejlNysNTuiiTsGi6B7VtozQGRyCdeVluCvY
cDcMseTSfEH+c5oXSt7FKvGn4jK1fb6JqnI+KYWi7cJRayhXDuirzKO2NYNYQRKIQoSesOpOWyPY
25alH+F4ewvNr/VXc3SinWO0CmsrmqMKsDvpRguPW5pY3kOXJWl2lE3PM17NstLPshW73QK1UfPZ
rvvkqQ7jjewOjLq8n+GeXl9gKLQDHqNm9c2yTORPFq2OpiElZ+pMXYJMgwDFdV5sLQp7ro4ShNb8
ag4haVeSjE++n126MRvf0nGAxtLN0FicyL3TsSZag8hMPlEcuNe0zv5BgusC7GF489kVrHukX+/Q
sHDu7CjVVoaAfw71sNWzKn+YEjV7MKDDQK+YsMS2yQPAAs4eFA+dVQOflK1syuBfcbFRdVtV8SOM
v+JxreTU83QL5x7ZNJHSgOMEDv42KmHxrlqj36NEyZ187oSmsjSCMnySrY5l6q1lz8GqxEXn6Caq
CTozuUrzJiZPOzbALtLbQ343Noa9Gscs/6pq/+eIuHR7iLGl90/XiNXZ/A+khKF9xObZHngESsaG
rUHCcB1RunwHyFJ9SNJKxYVrY0BV8iasIMUXokRL1rEbd1cthkZHkOGqsiCHrxIMcpKmGWqO5gXa
C7ItZ7LD71Bo+iXWAIk8Wrbgw1e+EahHVxzYUM5H2QQDBmhdnspOOZyAJ1jZuY3mlwi0DY8YeXqb
+OE6t8meqVRomqQBVHXSOTMk8YXE2naRAcY8SvqdbKItmD+MyWQcRFwl4+x0yh9k3EAGeXftlDFo
7TxfMboR8PClO4gtgj/9KYGqo9HUS10L2hPqsSBvkuHaP0VUG2T/rFnDRcRLwKvWau/7RTwI2i8h
C/GdXebaSalH7STPhAzQKezW3jhl77pxqJ1JpkZevw+z+l6GBoqP4aHhPAAvu4x2NDpgBVv3nFEt
XTkoIKxkUx7Krsl2gTId8XfPnyllzSuSUymZ8YGmTr0v9nxvEVZG9myw2UMuwlraIlZOAOP3QgrU
Pt2mJ5WbbmX8lIbKHs3Sn9O1kOSHC21q39U9hhkdrhmIva2ytGuOKoyAieI4q6iotlpEXMw3GdaP
njItlETzp4XBLpSFMMr7crI8vAtimXq9mOyT17rFyau6lf4m+zXVafZKYN6pfaGVKFsrzfF2MOKy
fde0ZFMdK5KG+uoWJs9k7DVCXOTDVBny8TVkTNgE7trKk3DR57paLm4TW9lulJheeWE5NEUhixqs
FNi9do9J4hpQOtR+Ublq99iIA/ZFxVJ15mQnm3Kg6HDPaMNHOUm4OexKw/IXsx701z4cSkxQD3Oy
l/GKhdK91VzH3ApkeOwY9warUfxnmuZrohsH3zLrYOGq7BVzr/sRqCAwO+wzXgPdGqFTR/05qrxi
N7MI3vJn7wKbLQk4LQENL5QvKmTwWTwNitL/09N99zmrs3mTs4Zl20PoYLjK0q5s/wuqMWv54HCx
I2kpmNZDabygcDHdq7X7qTd7/cVOUK5mHfHpNjZ61qdKdfUXRS+RWPgr8h/miUgez/DTmnAbOCbF
HCeaTjESqZAZkdmTfbcBS4zKpovEMwaHPmJZsNHYq4nJXaC466qu67WiZe4GTJxzqPJqgHYJjVZF
2eW1abWvbVP6f3RRuQgT0/zuoTAIUaSInnzDPuf98BK6qIUuJqVjxSAOoWY0h2ikkL34eCrHIdw1
h0SOXydVQXudeZv+LkaeRkiA/PtKz/r4NHFU07R1KDGerTmw3j/wqfrJthBXcpu7Fns4Q3fDQ651
0eKqMSLbxTz+1a4yltWlGJ+oE12ksIiRRuMOauyi1o3gyg52lcm572sHJ8oU7rCJ7zWy/V61VKLB
Y+2oQINdtqa1ue2MELoJF0miKDyi4dBlfhyh85YM160U0IHiAa1QNkr2yYhrqifCSeyDEiJmB9Nm
yozySihybxqJN4KRj40fTnXNvolN9fjv7+XfUhoO2XmAB4ZmOyouJ9qHJ7OOSo6GEF9291PXTUvQ
f7o+w9yAn17uZf4GtQXPXUwzqjNuP/18SslHF/WVgz04yGucpeiS74b+XcIDbSGlHwI9STZT2ZAV
E4JNjWegG8MW8H7y+vn175MyxHmWQzgWu0FAQn0d8vmgBMW+FApCss9qlPraZzXICMmBwPgtrhNz
b31tqddIgYV4p0GMdtuN45CP9ILsEWxncJ9Xo7sIeH8+Z3kChsxwXSqtbfU4VPOr7O+y1FqRncwP
VpMVb15XLofOtz9rjfjHyGluZVNVZ3axVvTmhWp1iMCEreR08XJqpqWPfRKG15eT8XWKS5R8ucwH
f/vvHywPkg/JKke1kbX0XM0yILD8TWMo6SvbdCCW33n1sJg9c/lTcyfWo/NIUyr0yJ+D97908cVb
XoV5ZIS4hvwNyZn8cuKziJCtoQIXzud8ZDldHNAiTzY6iK9PyLnvbPZB3w0VbwXbDapLPNZEFI3Q
9Mo/2aF6mcOquQxlhOWCHu7kFwfmtcqvduYV4xKpd2wkMNA0k71soqL2bpIWxLvCUJQFbPl2E/sC
kf37odHgIi1kJ+bR2c5qh9M/xd36KjU/Ac407S8UoYZFJLxuYts0dlU+f5KtGwFfc3DDCcUga65P
eEIU97LrFiZnzgxe+33jMgISWbjdvbTbcOdO4GCV+p7qmnGnlsa4qlDE+DYn14AGuPMytKv6PnQg
zvxbgO1X5X72vFUENULNdv/+rfobxtAxNOSELKkzYpqG9eF2kZO/aSdXC48Y71BPWwxRf8i6RHtt
TWfhxmr37CTF/OTH+iosDfV1mDBj1av8mx9X6mtbjx5ghRwdFDHHy2CBuk5SYzZL7FRl/opXiHfX
K1owm1VrHrHcYa7YeKq+r55/vZzqOytjxOz0BlKPinFeeegor299qafbZ9TZZM8Nt56q+vtQOSBD
m2EpK739gEijZUJD5edTYo2Sm7g79qXawLsFl2BX5ue25x4WD/wvFOZkLyoT5n3Qk4se8OJ4A8qt
7WYNXWc5mv5+idLRrpfotFFeQhMXjkz15yXkHLVx1OslAoGOuP0ViVv/Oat+sL/hoaDLPeiuDShI
AqVuEKrQ01MeTiZG5gJzdRvQw+Q/EjGu+A68z8M4PJdd0PCGp9m6ClT4982eXYWmPZdzcyDfBA9E
pFA7seFH34fNvci3Nr83waP+HLVy1XgX3NTmN09FDCguzXzdqmq6CXzPevIUH4l/M3mDwm09IZNn
PaGscnKsFilI0YXN5s94OZgA3z3FbfQmW7/ic5YZ99cLVvWARdCEXndhdxr+BH60k0QWPVUAa43G
lxYtl3MtDrLfqPNG9svWYKXlvddHS6N1840z6MlTNbOdSWIdrhSIDUDJ/p/ZhG6Iiu2K3wvzmSxx
nnQlcdeJ3ZOa6Bz1QIG222Y4IYjbIaIu9hR/NrLpMcdQ8M8m/RIWcfbHyE14YRlN/JrCn12lHvJe
WLsF+9B2lAesLj61peKgMuDHGzVSnW3Rj86nFEaako/JcxDbyn985MZHQoqrwUA1HdPSbd37Ox48
GQdTm3MqVG7vkgaalFOnwVJIw1ZdT7mr4NtJ3+3gd0LjzYx+3LrkmULKf6VDnFgNxfQ64Gv0R+/5
+O5S+F94ZbNqY9v/MdXaFz9ow8/6yAoF/LL5NEeYjDVdk5xrxbW2fTemx7At4+MUGhnJfyCTxX/c
C0krfviiQ7c1VIcvoAH9lsXThy96Yhk9KdGiPpqwBu+gaji7DlTrvg2K4H50LbE619pnxSOTi0ZP
/E3FtK6qyo68WBmvqJkp3/MM2pDegCfUDUVdqV1TnXO7rHfT5LoY8jjVCU6dCbqhm59G7piLKNNJ
Vc7kq+SVwo7NA+7cf8xFFqLUY7mvU2CVK4O3+EHVB2er93F/IBmnw32Lso3ddNajn2AM5gOI/eI6
2tnKLKTbdOWhd/3wTy/NvoWhar1hM+Yv5SUidPnrM7/EHnuHcdoWsJ2XN8sxRa/+pa8RrmQyWMaV
UQbg1sLuDJq/u6zqEETFONSPYBStudYvvpnUjza38n2i4pMqx8Jxcu/TkSwYH2X5GlLpACI99V95
D85VD+5roXkvvhY5fE8myuiN2/9AbfirX/E9YTsdLV3qRPdo5cfLMIu+3BaPRdMDQNCTL3IpKdeO
v3flCdizAjn/bRDWy6JS+S7+fhYbCfTGsagg/2icvRtds28DC6PXQ/Mot5GiheD3u5Yck5vKvJjX
poiUm8pf8xqxxRRjcp4cK2n93+b9usqvefIqUBm8vdcZ47qOpunoaMp4LHM1XcxdqV/7Asiw2Kv+
dZBxt6Y8k319iqA3ed3dgMFOBeWA6xXpmCLV0evra9xU/XBVZ9qrzpg/OhDPtlEYNmQRaPazlz8m
qAwuQ3dud7KvFX38BBaenpUPsov8UHmMzOa7bHVBDBNA1dQtCnekQwLsNETmSh50maySpw0lxm1H
npgNlshzpbN6UuWwbHdaCFx9aiK8FESC63YNeRYksOMQaIq2JrSzPal10olggU82JKcjGufWwarD
Kx+w6JNg2rddqW7KCf2CxDNwaXLacj8ZBUJjgZueurx8Ck38H1LDDZ5uEbIvExEAip9kvDxw3/nH
a8ROcU/W66WzouibYTQrJx7NT9h/W5vBNa1dWWvJS+nnFxkQ4pC2GDWS9nnsoCWotNEKg93wW6W1
K2hq5qcs0m32NKjHsPiAERl0/oaUW8EqkqZmBtFTBvbCrTMg6KKLu+LPCDko+36PkNeYTKtYAT6v
72vVfgIzirqGFpFCjNv6IQZPszRHw/2GOxcpCoR/3Qa+MTydEvO18WdsOYXW3dhmuyitx+XksCY3
03anFIHyR2maIEX96nPrteFqzK3p3MBN2VMFrHa6V+KUJyYNYlILuQ0fyPbRBvDMB5Mkz4WS7dXc
tj71dupvE2sMNzVJRsQT5y/TrDhom9vlxVXMN9kNNU4B04j1A8ZSZy8dlqlRORc9VuxLW1jOoSys
HzXKgzHiFTV4fbREfTd29yEMtM8JTik66l+ZOe81DXRyijnFZ7XWfxRpaTwoZd+QL+jJeIkw5Net
lYH04x5mYcTkfE76t39fzWvmx0yKiyiNxW/TcywdaZqPooG+5eNTqGvxsfV6A2kHbRBOFGG6xtwM
QRTKVms3HN3vduIni9ps9Fe1hfAfaMn4YHghrDrDbI7+3HMgibEVRtwPrZliGzBTZtOz5sXsKBCi
HJ8vIZk0L04/90fqz+oiEc3KAYpbW0O88PKgfWnVbrxn3f0mp7p5mz8UbnCSMxXTUi5+68GgZGKn
hu5TPvxoqeasmjB0VuVoFDBNOHRzUB77aCDxdWvrWQSv6dZWrPZOtZOhRtAi7LVlL1QvumjMHlpb
z7YwAZSF7Lsd9KQ+GG1cUksiVh7exWK6fl+lymfcs7xFXEdQfLJWDzdhEvsLqpbqxLJyUlZXCzmE
wY1jxf1WusJJWcibxYBsysNMZeWoQC6/dckJH2JlmIW76soaU1VZ+LXmPkyacWoKrbhzWTsomMXh
kAQdwUU7RbRtIAZr7hvTzzmO3ym7Sknwr+n4OxdBUWoncvIbebHrHDaHy8AxpntPDbwHOYDKc7RQ
o9wAlPVotvAJVIlOGMjgtvbweHWrk305bJqVlaHZ966zGwYowbZC5kDgGQTOAej+de6tS/ZXvrD1
jh39P1Ry5Y7k/Y7FZR3HAhZVYJ0S8t8EmgYYcYHRTvHRyTI40BXJZFLIGfvUsEILNY8eO0EULxRh
95wjHRd68+pKesZOnRn//rs0P+6gYFZq6L+qHhVtFQ/YDwvLOLKskgQZykWOmt5NQBz4qnKQZ7dm
VlTC6KokxSZGudN0G88ta8rrE34KkMjvayyyZet2cO3ukkUhdtUiSh5iKKvLOqZ8G2UGmeZBsctd
DudoEfU4pySVRwE3FTp0dTvqOy+BqFlC1NxIrpX0QZVnN4KVaap/hQgNfzn67iD6htB4/Pf3Tbw5
H5bknoNCkk1GU3MtlqMf37mm8Ud4Rm11yG3Wvxb3Umvt2+pwagRMlN1JsJDNNgMZatTIEBs2afNW
QENzrJUXCVzQVQ3DfoF4Wngq4pZCvZEd3bwOT7KLAhwIbtm2M+VRTUb3Epa+t530Pl/XVqe86uqE
ogNW8nvZVBw1WSTmBAtcjKb4nJSeWz9XTTk/oqe9s0NXIRuqwm0puDPKpht9V7Hy25lhnS7jBoKE
jVT0uQCWMTkNdIna6p/5kS2jsFMuMiDoywZzl6o/ykFowKjhpu24kaOzlmgwtDJ0JXJlAUGxeIOX
529qivsbSZpwfDtfdjE3cznK3uEQlWn9GCS5+WTmzlpyKbidYRYpEiK4ARvHEILkEr0KxfxO4fNH
PJQ4XXiYok2SkF+/xWltP0p+kYGIyLr3EfmtOmNlt2kocMSvgW3oYKHy8CEsBhZTkxF8LnK4JBMg
uD3AxPCzAv1f77P4rekj7VjWuraU08kchMsiqyMWZF36AgZ1g9+h2Bgqwa4ffH6uA4AUc8AJYVYy
f9dFQ4qCOFrUV3kyrUk+u1OZHa5YfyQ/o0Vsu/GiVrxyCzllAlRgXlQsWx/VKdAflHb8IruxLOs3
ZpTCCxM84z6zL0YURCxaiQq78csgJjuZ2W/ktbpw2vokndljCfZVk5pLRZiNh8KPXG9XpsmXSTZQ
yU5X5tDXW9lUmik/AXN9SVQbj6KxU74Og9He+cLqvNPUtWWjqj1PMbtjIetQlVFxb8faI0KH/Pp9
V1n1lGsviVCEUL1C7n/mvTfk0IWast9OA44nkTvdK5aSo9cejSYqvsOrP1vjgzwo2EI+FIm9w1fJ
vbuGZZEBQL4Np3U64n9UGJEVBSz+q1eH/e4m9zGKwl7X/jzU0R+FFycXjFVwFYH7sjDHxvlsqihL
BiaM7dZI2yc3ah5wEnQ+R76GOFPtd/tsjHrkmF/kZaK48LaKYY8b2QwM3n1Pc19awGTHxDHxw5hg
roXcKBckDzyNTHDlbQYv/35tBm0Z4jmJdEyxaINW22tdCCMvDSce0Zr2bHS9t4t8f17iqao9u02o
nvTC+yxb5ui1T2H5osREyh5+dnc4YuhnOdkyU2uR5tV8uIZnVo2lXr80KbKuVSzjH0tBldAgodSo
1p9kl2oH412uFs+kw1QEqRMtWMsJnl1hN+mYr8Fk9QuyBrxKkEfnUp+pWaXoNcgBpwiM8wTd96w2
xvsBXcxQFMyoPsy4DdTiUomQeGjicq17ddjtMYLahonjboIyLu6LQv3bWfxrdLTTnje7sJPTBOx6
yRKeHL/fvMI8wGGr0pFDSurgSM6eEhhpTT7gRGOnVIY/HOUPyNz+HyF1gb5Pfs4xCgj4VOYCFnG1
iR9qwxzLVbEMM29zkjb53k+Nfxh80sOtSzkHVr2zV9zahgOGwWojTFNaN0QwwR7fbhFmGdgXNfI/
RtTW3K/Bx/9Zj/gShfqAiYdlOu2ma0iKONr0BGJPOyeQXk6dXeMM01nq5yZouPN05XCa2BU9Gf78
oPQ5eut+Pq1tvGR24UDTW+GsM37WFSPeuxpwXjmZzdcFnfTgaVDGhwEkxiZtjA6+kWc/BRofeeVY
xg87Pcm3KW0AqrFWsF4yL8QjbBjZw4Vqe6QYtZrGaVfz7WF/Rxa0F4cGizOMW60H2eV1VbEChtts
ZaYTENp0nBy0MKxB++54Trw2QQ8urvzjwtiNtjA3G+EmqxrpDofc5O5KVfbR2UBiYGd5qAEC1EcZ
6pcVyLXdBaNA6wrnENwsYTQZQ7pp27nh7xni+RWuJfAHAZNS/EcNk9VnqQ6aG096N/1sRPWTP9TC
GU3Vq29lMxgVjkVOOr9GXVG+5hn8HaszwhPMOuOtLpCQC8zXPrfGe7tH6lN2OyitIIKVZJvBGEb+
6hBvEYNbnF1O032Wa/oKmlu8kk1T9MkzeWjN6WFIPG+vppHwwhGjoZv5hzqIDte+Gkrb3oIjvNN8
S2P1y146CvXnllrBc6cMGRUCr9uobQzpykYgUAQ0WIGvHNjRdwVsmYceTu84xjyNlap7GrKhW8NT
Y6Pc+eNO051IqDsOd5BPVLzq2uJSNQp2BvgivSIfnPGcx6h9FgS9uMkxlwP+5ZpZ/GeQKq8Kot2f
zTROl1lasPqaRh/QFIuGKCkH1oOKsgOm0j+rDbzXQUmslRxFLzLHcT5KFnI0USrvMehJbImpvTiE
jvHQB1Q40Iga8Jcli9tx2zolqXVM+zp5nIQ9sKlAbK0a1ARk8zrg4nIuJ8g+edBn9LKoAd3L1pji
QuhqQ7SgbomaLgAGkvlB9ZxqJjpEEEz9ctZ3Tl7gRCsIpqbW/lFYb1po+U9ubnvrDIWgOxJR/oGN
Az7ZtWZdwFvWS7Momi9x3t3h/2L+qcGT6eos/D4A0l8oZmAetMj+bimt9eR8K1jiPslzLxjSJZD/
bO+IoT4ah33UFuhqimY5qN1S7ZQRZRk8vAZH75dlyT70tgiWC16z7nBmc1GyDXL4zUEJTRzv5Z9n
EX0DkFMABjGwWnl2i/t9NDJrc2GGfbN1qsbctalyvnn7yDPp4yNtfVAzNPa1Y+2CDNu0qK7BcI41
nLHEyH5r937jrBuD1/awW529kwvV9OQN7LqhawcnO5mLZhWhQLOvbeeEl8h3zY/rt9Gan41WLZ4K
3u9jwsJtdRUG4luiDtzu51ajDptp4QpL2Hg/AENYAmoJPL4GRfjF7CDMvoyV/nV2/LZ9QigbVyev
yxCyoXpvBFO7m0vXWGBpAHq+M8Bq4URjoD7J8DVVe+uT5kFyjoyRl3AjTNACYURexTZQfIEq9yqq
0IYFkcBwrXBn40K3qv3MPGbtKhNeR6W4o3XiBvahKQdufeUIjDXX+n2Dlzt64IPy4gEGlxpIVoPY
cR8ZwWEAU3br9yckkm/9bpjv5Ft2i/cspFAabs1oTJ6lkGrgI5zhVsNedklZ1V/9IwXYvezSEUPa
qCKnhHJYTPKhDTDg0ZOLZulf+3iqPmPal67rNKj3icw6NZshxb6CNXF2cBV1Xo0iik1yvBhh/dQ1
uvtWrZWku7XkoUvjr2TCEHKt2VyoEtg6tsZCy8L+KPHyclQ2+VCQfxbBt9FUBE9iriEw+LI5+HW7
9Pk8lnJhGjcNYrRJSDVMrFNn6i1HuTCVzUIFeW7vrwJnCMemiyLPvGMakIyrCwRQogohCJRtreMs
DrIpD2VelYt28uZ1CtygXtxGZKCckgY8cuOsMFkZGqVas+fCcPbNAvlzUjxl4YAGXdkZS0aJTYDh
eTKjOIYGGxiPtk0xXGAU+qiJDwIEtJJRqKdUqzKuHnDbycbLdamUqK6w55rzU0mafA13UX8GwNUu
VKX3vndhurR5mv1pgM9SS3P83HbYZo6NFV8ou49baCsdRtHFV7ySLRLleB4AIMMibrqz1Sn6VkXT
sKJaITTLoxLPn78CmvIuiof422w2vwXoyeM429xVPC9H5KLIn8OkP8tvpWrgI/AP/VqPPAnfm+LY
6HxQIl5+6zWl6Vahy5Om8N250aGUudHdoAxHss/Iz4uCj6wEiS4jLaDnSw+oX81ZwLMSq/Hur0p0
Xdblp9HP2MJQS/2G7PdCFWg+iMktqMCueOoUZdjCJO/2XhnkuynIbNjzVm1juddqpnUo3fz9k11P
h03eqPrx9rCXz/6EDRDy1MWr7DcC46/HPlRafcmjPF3LK+VOWnEDNqeFvP+4c8/yDsfS9a1y9KFP
3ojsX3GyKYM/9rHERFcGvnMB+Gk/V8pXFqLN+apJkYm+yXD/sW8Qeis3UYu4KtStbzz1Od+c3vXi
by0LVbBu9g9rGpHIGWfvKbDbZGsmgkhp6+YZj4B5abnl3uot4yEDx7PKp6p9gAPNU9ROkFhB6/YA
hEdhSzolZyWFmVDADXlGBMhBeXxqv7SFfqkjsYTWrJ9rkrwJjp3Zx9+6if8sDAfnZZzT19E3Eeca
024rIfJhiwtFg7PPVq4MZVOOyrXhrSkB9E3s/Qz+f829XVm+0G1u+PufIV+Xt9C9vy48G5KGgP8a
1HoEbAJoBW6Wpj7mJ6hjH5AUV8jFSGZnCQp7XElUhgf25TiZ7a5pFOt51kiZVV15ma3Jem5s1GJy
1xvvOjEYz0j+9O2s7mQTLW9u0mM5rmWw1wfm3vRL9P/EXG3IvFPacgcXrTbO3cfUHxdypnwpYdE8
wM/96T1sO8+e2M4HFjt5eeam9teyN9OD05fs+i21VtZJpXhLX2YBbCOZTpjrbZpetQ7glqxlZjVw
/8TKK3MMG9JuXpwUu4leB/6q3kUdhJScvU8Te3V993jYX5ppsOEABdwMDcexD6HPKyT6HD/lRRss
B9eJ1kXplj2JTCJT72TayCqUwbjF7iJ5wPykWWEdmr9SpSuE0kX1HbXnzQAIBSJJF60cQKg/Cm9E
czHUk7e4UoKVhV/tw+j04VYULY6DZkRHeU23x9e7UTznLvcTONY2WafR7fS9VpHJodI+P0FGqJDo
4AejYZMZ6sVwybzZX1qtdnSQ6rg3K5zcdL0s0aAj9yVd3ORBMzFYFWwwJSyrFy+x93Uf5BfJQh9U
RAphWF0k03zQzOsYAtrVJmrhdKBUGaxT28qOc2DqF9s28oUs0tWe+wP+kv9oNEF5cJyBarLbll8V
DT8Hyn9qA0EHVZ2LUbTa9SeFogTrUNGUX3zZnCaVpnj83pryJ4UCortSw7baFDGm2QJoKZ0Rq8i+
+AaymTefRJ5NMHCm8O7qzihCRZcGswjSr/dzouiSE0kZludai146BYKfbddDuNSbIt6yJ/utHXGX
WCg91TMl3ubNRP4tn36e/Op5f6IUqhezZEYGwJxPpGBxotFBgilqcC//XPnXyC7ywPeBXEP6GhGi
efsf0fIj4eUGHnU/VMjmCn1gMpnOCgNLe90GCNPPg4btnJ7OK1Iy1nCdbAroaRPX6znoh+sryouK
rhpO+jXqV5eceHuDwqhay65QfEyVooJ2rcYl2y3jjUcElodkB3eyiUjVC1k8+8HH6RECb7qR3dhN
RMdVCmXm3Nqa+GuTxxlg3OP0P4ydx3LcSNOurwgR8Gbb3rFpRJHUbBDS6Bt473H150G2Rs2ZmBPx
bxCorCqQErtRVZmv4d16AAzkLhacyYtcUoRd1x3snN09BuT+KQpzB9gvs/IwLh61kTQIXwPAz6Gu
rEcKCfusGsMvHva4j+inLmkyKBaS8+mK9BmGNR/4uWwO2cJfFRJr54y/YneaqxHXJKdGEYps2OoY
CuY/MwlaShz1tzZ+kjRUPWbWLZyNaf0NvreEZTTJPFdSACp05kjTfjYLz7krsTBW6+asBEr2HfqM
R6psGpFYa/jbcQp/KD0vPHlFlB3MyJ4fK0ftNybqsG/NAqHqFcu+6mryF3ws8zohykdCzHf20uwz
H+OCQFHUoz64X8yJ6p50yGX2zXSTJuqrW3jzs1cnaxTsEw6a6EXDRq280+0EqQ3evrcs93ZkRHYy
2NwyIZxndgKc1RLHO9hY8q6kKRc7nX/F7pD1MK9/xQSyS84bjfukCw+1alrgEyn6V54Vv8jFV+MN
4oDq462lIJrVhOaztLC+S17agRTtOKDaeY8ZOfoxFV+DlKroLopbrHmXC/T1X3c9pPsgsh4iE+QO
Ihl06pDm9q6HEc59bOpFdPclhYB8eZRlxuM6HdJlJ7vImeV5Ol5iKELlooY2NcaAOX1Tfo/NKjiK
hllTlIzLwlzdOhHIPAkmyWTveqvSDp4TxQezZNOizWr9xe2L+suIb7tRoqmTclz6YkQcwXySdVvp
rBwfZRNV2UqnTAKAHK2txoiOMgLRRgMt5GX38vuRmeu/6SN4dnv5AcryQ/nzXIoqhxOsR+rKQSxg
U4Vt7awrUuRnpwm69mIoYXp2c/xfqaYSlYsEZZJRlJDvHD9PkgNIEvWYohefwYJMo10dZe02MjFS
nU1qj4nl/6/MrHfLVEGSWqO9Uco4uLaBihJZ75DhcpX+xc1CgIYt+Qx7KNfdQvkwJ+ddb/Pivaqg
B8qk3DzYJEcnA1ZWgzPaUzxSi5CL2vG9K1QUO4lIn8mpcpulKOC4JA0+DdWQkvWLWrveHxGmgbcN
nQGK2jLWDyxA0lqGZxBg5i9FjyDmggAd0/FT63efwEEn3fzJNohdfcfXp0l6/RUu84zM+BQ/jNgd
nmalQCrNVIZnq4i6tZbV+R+Zpl8KNdD+UkEpQMy0fqiwwVbwjgHKRWm6m6u4wI6i785BNxi7uANI
OdZuuPZMffjeWOXBd+z5K440707vduuiZu9F7tn6YhZxfEK1F+m9pSmXNnl2PUV/kcZ9fFAq5hd9
GR9pZCekdza8L42uZg+gqbdzk/iP5qKsZxUAJrQ0xHx1aYp4XkX9ZsAQ+1FCfgrIrImzkFrG4jn6
H73V0nvzt1ue3sw9lfyi+Z6Stt3VCaDQrJ4+vGzWf+K1cyrJZn8rALasXCA0K4Oy56F2erQH8/pr
kvnGU6BUyWsd4A+6hBvsz8+K3w9ru46Mdze0/Q25PovlAK4ztaaKrQoQ5HeIBWQVtHrgTZu7BzG2
s9KPohyc91rJtRNfJlCci99dNWAun7Vu88jb0nwGA/1uW+UHHuzvnpnMH4UNIQG/kZfOB1YBLftn
hW3Xhzc6GT6xsKz7ImxWaWa0u7m/Znpov8jblWIvGitmrR+kmTlBiGHBbK4GI7S+FIVtfWF8Puyo
aVcPic4e9tT0abZJmiZe6SkYXPlHqiVsBQUg2F7+C0oSoquqy9WrZQ3qWzRfJUwV00d/iElQeHYO
C+gw7bz5won6qdJ7OJ8I0+VPpllNK4dj0CGFeQNpxoX4voxZOBFrDFWsm4B6pMQ2ZCx12N8h6fxn
uOcu/AVoD/SxPN4KM7Vd84kAZ4GiVvRjjhXITIFSvJQepbrMpIwlGeZgpfh58CNV+PaiP66fSGXW
LzIx0Kk3OnkeHZvarV9eyOhTjVrqUgBpjAP0fFC2UoUyq8FbteyrDrY1W89WuLOEZ2OWJNP8/uGW
jytpFuY0PMhpdrY7c1PO8wTrMyvwB+QidxyWk3VkRMb2HquASH/qtZyCxM8y494hg2Wus/RKh1wo
MPwad++9P1m1w6PRk0SJiuHD1Tu+QX6MCV5gAqOK6zj60vjVcElKc23WWrdSMrO+AdKz2TRXiC1S
nVjw6U7tote39Mq7S5r3Xhn8f5iL/Cb4snsVNeTl3qUg1lw5cYUol6wHYNI7Ka/KuM51leOAZ7K0
cE1KcJlrnuN8cVEq8wy15tkd1zcrZFdFVSTB5queLeOaF5R90k7BEarJnL/ZLkJ8GTtKfG5B5V8Z
LX88joVTQ9sperI0Y5y8CZKpyeYW83Ywi9L0uoJPb9m6Zw192RviqdEzjH/TdjroWo3udlt+K/Uc
bxj8jVa2q5UvUlRGYt5YgdWBKrik8tDDt3fewFZXevnaHKOGUopIfTqG3m1ybGPWovUpMX8R+ZSL
u9xFthkfGsd4nqbKJ3Xjoadc2o+dn3kc2CD73ONVr1f9ToK+Oha7xNeS+W3Ui8cur3ykmDEoMALe
j6WvXXSOAl/cGk9gbNtQXTBNSgqBYsFp8aMHYYvA6sz2zgKWEkbInUFSNtVp+X5eLKfKD6bbR6t/
JYglhyyxwnU/qG7F+3tu+T52bC0ghSQvN2C7+8chdH4lvH224481f43b981hi2Tt7LhzyAkg7m+V
eFHVpfp1Ssruua3V8rkZ2jcJlyS0N3AhDnE3IZentkb2pXGD/skr0p0tOsNxiHZ1MTn2UmtlveOt
uK/tqN1oHadERGIdyzl+ZAgEfa2LmD0O7+Mo80ZckjMDLW+abcarcIRh/qBR9kDZFj2/pKiih1It
1qU2QvdVyyx49HRHuZb+9NUFznO8hxBCDB59x+k3fFGHjQyTXukwhpmNtzZ8NYHsgDRZBsuQAVUj
+TEyFuRGQKaUC4cGa9XZqQXdkOZtWrO0i6XnU/D3LykPzfnodQjs2Enpnktbcc5z2jrnZ7m9B6X5
X7F/DTEtW+dLibrXvcP9/eh77F/PY4c+HjjVX6Le8VcoC5u/pI5vGadUNTMUEbyt5JRusVu6ScaH
kWHeum5BYffIHOr123ARSr7NuWes7j+HVPe0Q8BbXTX9qLGLGYI9hAP7hVckrJyy7v4ErUZmiX2l
jQSJWs14pvlol7ZFbjxEjZaBnWRfWFdl8A417KBoswXsr0xfMz3eCORpzlL/weQVtJJmPRneIc7I
RUtzrNpkW/Ueh5kFH5X32USiJ7YvSR06pwA/422AONpZLq6KoHjgZAni+nQMdoCMiARvt7dBaUra
X26dcarOiBn8mn7rdjttp49FsGHxNaFE/X1wctou2UAUmndyTJKOTm9eGrjXFwmFSWAC/bXX90nt
wAZIHjSb4XMEFOUiq2IQk8RANS1bK+ZSw7q3O6lXSbtMCwpimN1cObxsJEEc1t20l/g9XyxjUZ/M
1vLofz1famJuHZMDp1y/JzOrcXqo6l0I3ZsER2Jpx1nx/hrranq6xRoHKb1QSVHHB4Mgl8mar+Fi
uRvXJVIIqVwta0zWSea122HRUbgFebkhqbBc9Kxdh6Sgz9K6TbwN1DEt7TX3u7SCCFCIkfXBus1J
jzw0WOuu6sC1tpntROE26u3RtjamiiLxP4EFAibIWcFPg1ojH0WN7tOQXFeKQ2FpfwFznvbYkvn7
mpf2Gyokp6Bzwh8qQi3rUK+Gq+qPwdWY+nHtJVX0g7r4Afp//l5kRUzOxnuyNT9kD4RQFDYu3pOh
RFRYBu9VQlN/aAsveZWIk2RXAALTo3QBBu9W/ZCpZ+m0VE7VWYKLofQ2ll3vMDqYt9KrNdjlVOgg
rqW34gV1weo6XN0ebByBTJS+8zyPo7Id7ay5wHLBxCgwn8q+HM+ItqBvBI72MrqLj7G0+4rH1Uvh
kuVwnygJsBVccdW9tF2VU61VGKWBHDC5OwOln1VNav84uZ31lqNNvlL4kANkoRn33SEP1PFF4Q/z
lT8WO1jCdRRPj85YfJAstN4Sr/FOXQwaTTrDMEv3ZdVaW2lGXVdugkhNjm6IlFwSxxwX1WSX4B6z
FUxKizbIFT1t8C3gVYKF0ueH01vddosFR9WdzajBLxK+/CcW/NLklLgGSFmf73E7FJm6pbfKwmQ7
g7xmn/333Ky3yqOhjuceZDjVm6ibft32bjJRKBzbAzCyo7RamMrF8TaGXer5lsY25m7cBXbQPPtu
Eu/bsucA3wQkM+9t0BHG1feMtbJUzqV8LpfMSOMTRuv7e1ld4l1q+euyD/zNTMLhsQXTbA6cvdYR
rqWnwMTrIOl0/1kuru4b26IpzU30OxampOD7plYPMkQ62io8xf1MlX4ZFseFfeiy9n9oVm2DzlRf
5KIEnKwx6s0AUbhztp4Ufz9StrtKr19Z3tHRkn51n9GmgMvQP0DLuEq0l2GChDsU3TYO9PgcxdpX
2ZPdKdef2NYS5L10cbK4OfxrnNVZ7ha8R7VSC4/0je6O1aZWUn19V1UGgEdPpzsfN6B1gdnpsTI9
99FZHC3qKOScP5vD2lqaEpNe1w3/giJYHO9xEnfwf2JvLQNYbClvqOMVJTONc2peXnOlSU9DrbYc
wdvkxU6QXR7Lbv6hTuEmL0b/f142ffW03Hoc+slYy8FNNoY60LJNbPaoBKhAS+8dx5Dy7NNUeRcN
wAkJKs86mO1gXnFd8zaTm/dfUwrOqxHdtj81dNIA7qJ5gn7inip786NTdDy8u2x8VboI2+kaYqEZ
Ww1mheGMhiLbrhjlQkHaWiX/m+hh3VIJ6Fkg+Y9s2xoEz0iFAJT5cNT9Us1Prmp0a1dj69WhxZyf
sLBirR2ooKvjhzRCVqjL0ETOqspI5aBeqbeAzHGfzcu+5XCR+906a2MASUtwrGBYbtT7bT0Uzlku
EoRncfCrSDlI6PY0ub1NvN0GJMT0aH6wEZqsV58eZmXYk3ZjWG/0JQuLgFu/DljJtpKKlZjcRRm2
ofo4rlvJ3d5StnX6px7raEVb3bB1xmb65nYBCrlh/ifrQ7AuUzd9Av2XnP9jxOikwVpPxvRpIV2e
fX2213rV5tcRwYWnuk4VFjUjAD1FUy7qiMaQlhgvehSbt5DE595f6ZpHvvl3nKT7uIIh0R1kRFUk
Vz1Z7NIWYfoxebDUIbkJ1EtELm4626tKqbWdzWfR2yAga+wp3ZSrOc9Hb9Nm4x+3Q0+MSDismJId
lsmdFECU4D/adj/529uGpOMIt0la/+vEcnBbWrClL7PNbZXJPJSNx+5nqGLG3SN4sNJU9pdAjY58
dY0T+6Pa2Mg5nXfaUV1imjIH2uqeFdAZzJvLON0P+7MMWWbIUyIjq4xbHuH3k+/H/n8+6fYjDAUW
qc6PLsoMX3tWfR1kDkp7YXo1BpwPkS9qbqs+HKeTWvXWW4i/yl7tO33v9Wn03jvJsZtc1KH06tnw
bf0aJdnHLTnZD/o1NuJPrZx1cKKqdzC8oIfjW6FFHpths1Ux+1zVug0/ICmN6jLljzfcw+hYaz+a
2VaKD1rK++LWxn4KA6rud/8NE2FZ+q/xgpiA8FQ8+frVNcwZ9wC5yvlYjstmmHt7pLxfJdR19byl
PJLzX4L0agToFM0KCLjyi9xj0hTIhcTwjUAL6zdGw2ptYyUx+QXuc52mQ2tNnAJnHK5OLQ5y+ySN
hp2cEUHG/5HNLgB4/mEvQek9Z1MKRvmGzCh0jtk10APhI1SkPQ8QARdOH6Axbdb0K6ji52FpSWhS
fgaur7xIg5c82KS5KG/0hzRMzE1YZ8leWXRZaq2/uHNM+h7dzE8LBCKL1kOM57GsA/eFI/DQkbMH
3mL/6miblxhJ1YF156UwU/t5dM2n0OmjD1q44/kTqZTWiz7swmIBzhv3sijhvmdY1UXRR6U02iVq
depky5w+aqExRIF6kF5K+qycPNkvX291tNYZzOTBaT6wlFX2OC9rr5bRfwPKlv3J1+SPAaDI6wzF
9YCR2YzjRvc9X3Zgmp8Wq7Hl9C0bso4qTOJo5gsgMOe1m0j0L7s2y4e1nUTuN5mDPptxGpy5ue3a
9CoM90brubddG5k15D9LvTzy+g3Y/nVwrVD/5UMNwqAb2BeMASnMdsEqZFGeXNHvfuuXlp8i/qgn
KdpUSr7sjap9ZBbhs3SmSMOuiqKuL9JMSIevB2xWD/Igw1GGxT4MJlpeYL+bggqR16HOdnsVjA7e
V79frpDX1J3iUk26v0WNKqwvEX99EFnm0z3uFC411sZ6kJC8pZvecDas8cVDOFffszg39uAOige2
QUnCmRevjVE332WEv3T44gE/clDcsKty1mGffvc5HOxvHTJQLn3CsTeInXekYlEPvT1BJgdh8T10
0oaUcAacOcgg++vmlB8rH7A6eNfl0Oab+fMATRK72uWcOJrpcw1yh+08JXXXoyjtVe4ZlXN855vF
I/Z2C2Cg3CrjyIwuKNC549KJhex9zKRjxexErF1un55rV50f8Ynx9l6WZYeiSetXz5m+I3eX/Rka
80c9tbgbg7pfgAOfBohMTVWOH36a5i+DlyXb3DEx1FgucjfB6eStp0XhA4zCeMr6C+SqAPeBn9QP
yETn44eWK9XW9cGLmhqfn8Ipk42ipfp3D2ZAWWrxT5zZQXh6pfZMciA52oWKFHuulGQSlL90r/Of
Ih9koecEbwFKpl+AHKcXq0X0XY11VIg5tSbYYTZIZvL+GqzxRCHwKjFkp3Ca/X1xuuESdRV2pL9D
Mqz1lGbjFYh6S4eBTA9kir1tdhUmU3nyZxp973Ga+KlVy7ds9OMvikaNIsBW46hR/njCdQLVMBec
dWX3D7hslV9g3B+95aWRY/By1FEQ2EiTtHuNsqOvn6VZ9d/juJ/ecjQOHnxu4aAxCZIBjieY5exl
FFJw77bRa09hYrOBcOZ3Py57ijZKh1IOd1Qc+tsdwg/vg+oaO4lboo5/H+LhOlSulGLqz1k4JOcu
wvswyMpDJYLVqLdZKxji/2jnpBU2UQ/0uBtMaP69p60E0xka4Xy2rAUNv8BD702Bh8pg6a2ywGCf
E30VfnuMMULMdo0jLaTyZJj6o1+Qe5dOuYR/j5CWiRrb0TbUXyPCtO0OyRgDPwrmH25SDWfHtpoX
JezNqxpZ+05N2xcJAQWod1Vpt5t7bJlUdvamb971xW6gN7tvpHDSJ4j99mvW5FjVYzuQKjkCohji
rJXWNN5NmHNbPRxhSIaas4+LsdnxzSxQkmnDnaaid3ez8Auga+A1skSXzAQIZAaJIbTcxfAMbKxA
9nWMm9uIYOkb8j/zHkffYSvNYnklV5nVHqVpV+AdUHGbrrfB7rQKyYa/wnqIXqZOOWl+H7zXnEAu
vL6slefPB63q//SNRMHTA/5jN3nqRik8fy+Ex16JUNWS5kKHlOY4a8Zq1lWc4M5llb7cN1xyh6A5
rieDNe9kA2eKV+G9JyJ1QG2cYk5ah/muK3LtXGWbeQ6G77bvj1veKu2piFEg8dLoL9msmQYSyGoU
uM+Y1UZnzMDibd6zUa9xHHHJOqix+tZZmXZVMHmlZuYZ7zYl+f3g5tTtBDRTJgjOTYN/kSaT7L50
d5HfQBVYTmRKqBjXGPUjad0Paf7idlxYbJlusaWwFmsjrBEqiD5yykc7sFjLBdwxJBsT84YbOcD2
lHyt20F47KrvJXpx+xJ7pAdFrf0ZVyBuyZe3677u022XGMqDxPTCwDWmpO53QGPg/VdzGX0fozjJ
1s664YxlZrBznaCHrtZhiOSVZDrlViWFBQybS7/0/Fds6Kg4pOb08q+xpTxFgn52KavaBZqPXzhG
E5RFJpXsehYnF1vHuTDWT1gUw4C0KhzXese6xHqSP5X5sKryYbpKK5WQUuhb2yqDjcRab1qySD1L
YUfetmiC6jxKovbelmASzPyb5PY2KKqNNW+XFhg8cwINys8KZOGvZ0iwSnZVNo2PZecoq7Josk8V
VF1PqgslmZMcy+UcTiJtQIzd8Vay2GP6meMVebkv3hK+N7ugyzcBWlXre8dtvQ8RXvob3OyZebTt
KnX8N6A8WoDo98sNdH5DmQv+PKlLPhDLRLC+Zk7drA/jbcoB2ylWzmBNSPUl0fbzhlV2rX0CDrJO
3WgrzfvFQYNEcXr/rKI44KyyJLdOahm/zGFSP2BIxFlXHZcT7vjkae1PbXLc491HplXw/UgdtHZl
GBj96SlpTAdblF8z58HujyYwL2+vFW7yLbALEoZzVGyTgG2M44fveeZqeyAE9t4fHPNN8dOTIBcz
NmBrQA8Y8dhjcp1GjLVEkERNkiMb33mrhHGyd+O+PXfGrK7byRk/woaNLqS84Twoev+BWYOlFK94
cuxLPRqevBH+60KtTRQyq/kAblj4uLOnPQ1FXrwsvlws1enM+xDR1zfFa38gSNbuUT2o92IucDHt
bvjDXoJ61dR7MRb4JsFsxHqn8uHXaoPVPsCIVmDKgXVAGqlh8wvAJxzb+qvdqrsb6AEx+P2gRsat
WeXF2enq+Av8m1sNIePUg+aWeZKKQWxX/rNzvZcXxsbsT2wxYnDTrMJrmAf4uRZuvZXxjWGOeNKL
lVVEBQgzC/s0k/C9F0jl7n4elEKqNKslxROiaSoYsfuP1PnIbQAXqaCaqXxIx4IP8xegmIRI82uP
VhBu7pMEYiYP6nFW2OgCdE1czkRVODTJG9bawQuUj9vaHc7TLgYv+CjLdl0Z3d4JAm99W9OXxT7+
/4yQnUA1FumFTcPlBjfO8ecuvempm/T0ZUqyZwnbVJD2LSZ1u6FA82Jhr29EwGNahLahuhgd1jh9
DKhEIvMibKI0eF1ILGPxzl1NfUiC8S1YyJquH0XbvMr0owp086PrH+YOqmethN2hRIt4J83C6i9V
kkev+oSZmZdZsJiX2R1oYDgvan3t2EW9LE8tw2953WZYovOK3pVKXR7awGF/CdtvL36NndOriJsi
TyVNcyzKZ73Fo6d04G4DM3pxMfG4iptja7XnQcgk6IUaWLrgYWJ77ngsYg6Jls7Sm+pTuq2WJvoc
01nv4nolvVqlxi8lhzPplEsdI6vDyf1RWnwQwNMinKXPhnbp2nQ6p45vXN2qJOUWVrCvivgvCVn6
DBrBlg4r+4b7aXic8PXB30F5DYKoqL7C467W/r7syukPwNfVfujMbm8kRveHvw9YRf+gllXtZxW5
O4mS0Ar6/80IW9ul4zW7oo2cZ9i8iMH6dfAUp0V5sKICWKHKf3/HWeOCshNb+DEJdk2jwhdcOnq7
GS5yB+AAzoG0b7eVXZ9SR4+Ptj4EKM0vs+9zULUwssWhYAhj51ntjJ+CqHESP1+5boAomVvnZ96z
wVYwOJa7M9yh+A54WtvGllGcGgCkp95CZxvdcOR8FwA5ErCrNqrqH2OrjxCVUv9xMkfz6GP9sYc1
Y3yRsWV39Ts8JH3Vws0gydyLltlYdGbDGuuO8WKhW3Exlos9o+28a1y/XQHtA5rTWmFzTT3c37SQ
7U1v9WOPhgXENNXDs06ZU/3Cnt1GckEBCeA0Zzb4GHVJh1FOzdlaLn5tnCLyk/vIJ/u1dv06PhfK
rLnYnXFr+WGLFmad1IemR6EVH9UzOWrEbeTW8tKOxWuu2yOl0E/Ze0NzuvOk6atbGj9ZfBJDrSSj
L7e/u+8eidTkOUZKO4WzmAUzEmSeGR6AQ3xkhlVhZPL3hVNuM66kPXmUbdOeio3Vfx6CuXN9m1G1
U7Z2Y/aWn6bdnwUHK9tl1BE6J0W/LQYQjAgcQHCjwpDUTIqjgGw6ySynXpYfZKAE/QU+fIPoLKNV
1c2PxpKpll65DEOXH2rkY1bSoYfWsQbofZpUtb8Oy8UNjJiMeultUwQ8rvcOufPD4pQ0nFalMwwV
LA2XYa2q2GdLQYNhaUlcxkuz01ij5gARKmlKh1uFfC1DaH41iLdHOP5v+EugtNfU4aNcJJ5bkKNL
/IPAyv2zQ1WLg5WU2BwvHTJY7oy4zK5Wfs3xbDNvnRJ3pvwA3xNzwtQ4/CuPK0eItFM/UioSB2nJ
5X7m6ILpAxs8dz+WZBBeTS/K1rdMCv6wz27jJJtgtqKrkpTBJXH9cktKbP7ga35yGz/6qXUcmQCL
Fq8UUTE2jJsYU4BJf+68UV/JEERAycJo83d5GonYet3OfrEvAkfboL6kfNXmGOfxpot/VqG1hhpN
haYFRoXfrfHdzADBV7ahfEFzAtuBop5IiKjGURk9lsbSyB5TtZgX+OIxCNnvxbnmnoUS0k4CFYw+
Nzu3BoaynNVkMDS+z8251sZVlVr9CWksbR1Y8MSwjVsLWwXgIecbqwtfbT+I9gEwmBOvh+ikB1QX
pzGjHNR1Z8vGoNZYLnLnan12TmcO+XkyXKuu/xWXzroz0l2tUruQ5r1X5gcaugENtejdvff+lN8/
sOa42bEv/2LbWMw0Ttsd8cAIvtU1KhbJ8J6xjJ/9rrHXErZ4V7CH8OoHGMHWK3CTvbVIwHgjjjQA
wUF1LbPdNHpVWjV8aSq0LkwH/1RnGWYViCW4U/go+RBJbtwzI/+HmAzJ9Vk5OqWNojGplFueZOie
wznWqKRBI7EaPtDFeKKiw57bjtkzsgdId/9KJuuFu07STnu4x/MUkb2lOik7+MBSdhTvqtOcxF21
cZPaORSh+9AnKSBz+KjwouqFF5V36ClaaTnubiN1y0bDbkQCA7XM6amy22eSOe1ZqF1yyfM82ep4
927unC9qyNnFxLRDJt2IXgVTzWWqxO5TNcwdNnHCO4Dz2a9p0nsft/zUVi0PJZIzZ+HUlX6ING2c
lA/SrH83hXiUeMmvXml+6l04w+Kmc58rg9XMLh6EpXQfnGhlt53ViX/d4g3ssiVW+nDrLQbA1uZT
I9zj24QxuBtToiPxwPE9MbXz/TI3of65yW8BQuD3mKwgZYT9+5+zdKhzH23ypnIgBKrUKJ5DffRP
JgzmDTog0x9xMDyoHULTTVzXezmq/uvkKoffcEEySa9c7CZLt23robr2u6OXo/K9LQNlclsbSMSA
tkWoEtGBevFZw7bOP3CIeJaWxMV0TZr3Eb3RPk8jmIfVvUPGKbPuH3prfP5k2CZDqgnD1jB1jmSD
XgWtbi+4dZY7vhhN0pKIo0nGFvtZp3qVllyQZqQ0MmOULbPaog0flmfcR8gz0AX59QwZsTzj/lPu
z7j/lOUZkFOc81Sa/1NzLXj1UverDQjiAVe48DWqINhP/VztpDMCK3vGJgRfpKVXYgpIzYLaxouE
PE656zmN5mO/jKhRvyNjBixXequwaJ6qxfTw93S4IfvGgh64sLTTautbefgXMhHUnbAwf1NjzaRI
3arXQplKjl3eBMionB/5MlKJ9TLtPZ7nbx4pw5OJFEj1owkgGaZUuw3n3S1M0luuP/1RGVTx5ynB
ZR3N03aOURObB6R6iDuKTzxtyrOKLAgfaTQDNMPPd4IJS2N4n4am4ZwrGDPyYP9oS79rD95asGVm
HryEphNvQLOM1sqvsvE0lcGz6Rd8cfqo5xVX+k/8G9Svg5NyUq5tY502dfTD9ize+739rmCluk+H
rjhksRW+cZJ9kAEt4P41J2Hsx7DcwbgnODotDBWXP9NDF2JQhjiWs01dr35z4/l9mFrnZ2fYx9gs
mm+O0k0bfxmq2dl8njr/01DRCv3nUJbM6NSR+yj4UF7coi23ql9qHwMkiERr45+uYwSwjrv8FfG5
Ye/6c3SEZWQ+g9BBCWkZUibuKg2d8Xs+WynbnyG8shEMyRV9NGaer6njANaz+uIPpQm9M2Ld40um
uuVDWCmPFiv/i4QU7Bg2pWNHu78n5FsgeOqj9IJcRFqmAH5e9GrOCW60lBXVV+Mg3aZh55w/vt+m
Kp4WgqzCpkY6gxZNlYYa9Q6V/ejQzXoGqkCLH5u6552QpL16aRsUtJcY5g+9eetWPXwgKy/HxriJ
FN6FfIRDozf3PaKiv8ZEmaqy26v4SN0nyo9ReqQ5FIx2QoTpLq6qQhcmw3S0pwTZ8kHjXL5kl5LW
LDdVbg9bxV9Qh7nKftUFXu5XQf7olxgIxl7RPqH4FPJ18Tocn2hOsJmeEMnR96i6Ar6W5u+OBK9r
BS4NTp7LsCUeqBG6tBnMk9h1ISSqfIAuuWOd5Em3cX0DurHJXcD1feelu2py/ZOmzv6pQxUKFvzS
Rjf9YUjrht3J71hkVL8GymgZ96m7onKobKXrfil8Q7XWXpPkyxcohZMTsbMvE0fF+Vq33JMd6H1y
CWGS+XzI97zssZ4nhUEigoV+PekxAF3FcB7kLtJsHxWm+cs9npoDvPOQN8ZDi0vxKkuzcW8nuTFv
4iWoadNtirQ+dQyKG64szx/20iNPHDpOQnZBHZvkWYwwyjorxg7/93B8uEXS3BhubSAeudM9TEtf
KqOlTy49EEb6ZN496s5dyXnR27ZuiuCpYlFkxSr+pVWqAGGgnVHASAI4h3ywHygRLOWlraj9l7Ie
7cVeRn1RURg6F6PzvQkR/lhz0JjAjTbtPh42ksmR/A1+oe7ewJVpJUmfUvzUUAR5nNquPcuQdsn9
WF3r7rM8VD/JucpTlrFtmf4aC4n9zL/FexjbpMEBzE5O8svo1qBdqeQc48ZXXyQ0WDDOWHVM2IX8
ugMaKS8mllSJXWLFuYQCB0CJC6R1dZ9FGfbPxvyZtzMFHD31n+sm/PDaSf1GcsPfWIONitnUFR9Z
/LXoA+1b32i8UxvISZhOat9IciC2mFav+VjOFy0y2rXM9o2COglcuWuedo+jixrDsLqh5cjV8sEM
HPfEEVpZaQu3BRrlr6b4LN6b0nsfLKaMToQHYlrPkDHL2dhnaav+P8rOZDluZUnTr1J21w1rzENb
Vy9yzmRypkhJG5gkSpjnGU/fHzx5lDqnqq9Zb2CICA+QTCKBCPd/oDTdgfiGO/ZNMZstb0L/pxJP
iJvP+ecyCBANGVKqb0lvHUdUUtbFDFBiZq9y6kervo0SeMZBbzkvdlo0q0T34nckA1aOWZi/4lh7
cAal+pJrnrausLmCUOWoe8dDG9+xGvj4TtCdePMpxyA123+eJeD1Tn0dKMd/H8dyqdgNyEzh1q3V
j6ggw+77Pgqos/XTpRGW5XjLet9gxR80loF4FUrFYL5Ol6LX5di07rnD8vgPPJP1m/2kJf65XGZc
N7QXPNQykPLG2Xmpt/y3/DL8BG9xF+qB9SsNMVSlwv3NQpt43Vtd9dQWkb1TQ6u5gSybn/NKyXYa
ua3n2XetlWqSYVqmO2Cft1Sc8p1qQ/p4x1X9ycaPopg962jn/gShj2aKwOUqpRBwx+quRlZ7wRcv
VbLrQRu656B1AN8v/WVq+rvMM921E4DysIDyXRbl16Ys96VZJWF0K7ID1+YfoxShb2X1L6N9of76
4MI2jkK928k8f5u7pndyUmgsBzlNl/YwjWhQyKmfxe5HVIBuzikp2SzFxvw4YEaSQ9qmb7BC/wRo
w94Vw/DsDDPiDcvBHBMW+XKqmu5H53VY+gbF+KKXrY6Rx1/TWjuCpW8GmC3WrEpO6IDgW+rN7c2Y
tPZ9paRQwEcr+xE5bBLUyrzzHP07MFzt3jUVJCBdSGc25EQbMCudw8DWLUhsd1ePpX4vfXKw5uDO
tdmTW1XJ96YeFf3Oth8lqv0dihIxxGFz/nqdLYOt5VBerOynoqtJkP4F+0paPFTypD1f4GbSXCIy
bJ3bAvEbeFogQJeD7DYvG08/zSmk9fFO+q4heUllbHVtIw0N3wsmz1YCK0SwKRFPHpJgPrhINy3M
k67CNHTzItsOiV8jK5/E26tbNdgR776f51Ne5soNukIQcmIc+w6mFpjQLHn8/sxwcBoEwx36ZVmt
hgW+LYc/2n+cypBT6MVpXGSfRmA73jBsCtOPvy8+Er0CNMVywVNifVDBSk2aI4bI+X7UdO3F7Pt3
iXAcGEGIxX/OQaRs87LQyXzm3Z2jacpa01nqK5YCMM1J8zUct/IMub1+s5PF4QmGljFopzjjk5Dm
f42KoBF8Rir1IypapGQlirpcdQZzLNeSbn+wtBNuIyGC+lz6GlV1Dyk0tmMSDfGTAsAKqwMt/O7m
AHBsquusUaP5hIJIu+2T1vpWf1KDJPpuGAnywLrhnsx5U0fs9qHfQotz4g6+3sK8k0OktBCzU8Xb
XvvIscHQW6KlD4lecIkSGPepv/WLxNmPhf/p/6ltnvcqUG8f/uFV11zOEHINbi8K6VGFZozExAuq
qBuC+sZANh1xp9QYgAmRnw53zpKfBmZOftqULLV0hJLGjkpw7BhNOhsMaNG4l4x1siSvLxMcXYNS
G+s6MOoq18+ICO6VvlMPWq1PQGqXdDkCUeTIO1BnaCXVaDTWln2AXcb6Zpw+8yKKjzPqkttARaDQ
qxK8wto8vUMPdrwbG48chdHvwwH5e9EMEUmQa99Vq6S1/I84CZHga5z0SbD0TWwSyP4tYLFrzPX6
12vFAzaGZdbqFBPRLxJimHDI5kSLN20ORVuaMnAhj1W6qt5G36+hZuVnq9EKsl03sd2F9hXbNy5G
HCtfsdqtDUT4RvrkTA4qflnNTk6NSOPrdw0P9LyoVzKkeWHaLZJqP1mmVLtwqZzLIZFKuZwiQsf0
adF0A/H5wkujwvOVwD9i6sYn5jpdzmSKnP2ed5nCJuDjxzjZ+KMYeXWwC+T+lVsZUSzntOAP5BaX
rsuoc0HdLjc+DArnlEF8utz3l3G+WA1ZePxqHKNtbvqeBMCfp6NtPJaRl+91NINuJMYIs0I/y6kW
2tkpGKOZxcbk1B6fSpg1q7rXw/MQtajr/D5zWQcrUOmO/+iPZcY17jo39rhvq2FJJf6+yjVOCcg5
IsfyN7GKfEYKZBGvUNOmi3ax4ng7vVGeit+CFn9oXaAXRTgbwXHdyxsy5Bux+SdDp8Mg6obc94Wb
IwSdRICXnYZfxgDgdSudLnYU2w/1dqjr5bpRoBm0QZ8fpFCJWqG1Dw28SaQ5FFN6SyLyuzVn/UtQ
+vELe0IZkoNSaW/eMJu30pJrRb7yorqase36WHmzq2IdgzT/Cms63o2ThX8neEyMKPQ9ZFNrFS2b
zjCewfTG7EZ5aKl30tcvW1IFJMQGR+RhG8ludF52oxm70QTBXlzKl81u2Wkd4FmiZd70+9Ieb3As
CayjPmrmvRz4A+xV2ffcKEufo1Xm/dwG1r3nm1vTq9Ag+B2bIrNx05rjzbVLzoyUFJjTd1g+L7FA
ZEqMs6x+AwsPiCSIL32NDty0QZNnvJVDGwfWOS+1nh2xHq1EDp4qdX8wACaTEcCWrs+0bBPb43SU
Zmx6b2OXBQ+REzevSnEKF3e62s06kHdOFX213YhcY4Y285RQzO2NHky717FSM1uH9y2HqY5/DVFq
nKQl/eXkrZPcZRe3TEIN0Lkj47BtLKvFT0yHvRJqBbJmy3SZQM143EU6sosyw217ipZJaLH1T/uw
OtY5+mAr/J4xS18Ol7YBn9xSYJADqczTjYxcTpM5LFhhV+bOqsL3BGNJNilLX0TQzixznbcW2hKA
AJbsq6i9BrpVbZoY8bRr39XtQPRhJaRaQmY74x5zx6eQ7NkpdmGhiqQ3uMRP4FTS56CYw3OGiSFS
juhz/+5PHWS2/pt+VLbCc9gmd+UYoKrmQNbtXH0rYrBXgdhGKqvSNj1fw02N954CAj7YXyNlts8i
fAN5wCUXpLKXFk6mB25Sb9dmzveGmWBsRaMHtgEVi9T8Ln2i09OLyE/tg+01J/1s15W+icvJPGEj
8KMIvPJbaJWXk/ivk99DywleYNU36dGt/KvlfC394bZdEIppXbcPS0vQjPnfWr/HMuiZa5/P6XgB
Khj5+EtBHR8f0kXZq4hRo51i87NgGSLXxmMzP4jaYqwjuQi0pqsXBrmfAtb/La74V7fESLQEkO6X
6HEYyJ/+1wtIZDOCT3CK/FedzKxcTSiIrlmmB7UvceHQpulGzkwjYPQSg9tEqqylu8kT81AMCnQV
wnUmkylJcVvFbu/jgn9MlKDr4Xp16YNghxhp9nny2/oUoQa6kWJaG+mADCsktDs8Gp91tbyV/nDM
FDBCScgtQs3NNJxz4yOEz+6/v6vtkTr+0p8Efb0x5qo9IZSsfH6XTiPkN6bIvUcZPoa4yMKWtTRW
Fhb7kAXU8lbon6Q7n6CEJNCfL3+v/KKXP0xOLx/L9Q+5fDQawv1rx+APkqAeZaatVjX5KhuioV3N
g1mfjbhxtZ3hVZ+UqVb3bhg157Rkd2KjnM86f4cKivWMOzJa54bnrEDPWEdcus3nqYagnjt2uZbR
NoLg0JVbEvq2V68RpEIA/DwhMH7WLN9c+35jrWtDRTX498C1mebB3KxwVpkPTqCdAvyM7XWZT8HN
vzt1Ec0HzTzExQqc/3yau6102Uu/nMkl5KzSET5FoxNpoBlN7g/+SxPtQNApZ6k0SgUyMnr7iJb4
V9Mc2GLJQG+4yE4GpbG9dBZJ/GCWLYa2oHGrDQq9qzze5Bk+TTNSGOYqRLj5Pp7H7/zpwbEZ0/S+
Wg4WX6V7Ta3RU7AWy/ml6bQWWO0CH5NtApiPQoVDDXiKDVyBTf/HPyZTVrDB5KD3mADgX8moXKYa
vbX8BtJFyuaInoV6Njw9vDEKe7Gx0B76sdD8leubm07xw7tWmmk+p+syKdN9kfnqg4kI4gMSUhZY
RnZ+/TJPJqe5698hp/PRJXPLsv2WOkN5kjA5uOQ/tvBItM21j3rq5bcAJbNwprzXsanR6vWMfB8v
VZsa3YS0/Cq9GK787jVsvfiaqOj6Sm9XRkvsrPfKI1bm9aopEHhpxkH/Wvb1besEYBkKhPtxk81+
9hEoBFCo/mve6eUmjl3lPrJ7D6+7rj6FteqcHb0Gd4HzwLNcyWxYUaZ9WjURiFmQ1OFSMkmwqdmZ
ipu+sL1JF2sY670t5nXezda3QWGl4GXxeN8sortR3H9vRzaKta2jiGraoPiMqHxMiw7xowiFq6Ug
iOsK0m5LhDR/R0hLJg2JoW6aPHpoMEW5PBpKxX812zl75Os3PEZJeHk06C3eCHWkWjvZKI+l/Wpm
Vf4YAQ/9RxTKVRbuR7gvZHHKamx5lodZ8KQleYNWCy3pMpbHOsWTp6736z/6sx4FrGbAbGBYTAWn
KbCHzWB34y36wuOtl6Hhmkc2CU8UJ7e4DI0hBnvOYxcYxWV/ct2A/LEhiTML1yTZjFxOs2Qxa6Gs
vfJwjl9NcN8fape8nQqBbisyombSk0HmXbvojJp1lyCSEM57HFTHbW5o1mFYtLrj8Zs2jsZb5M7G
ye61AgAUfnKhzTvETdqSAqLmPEYmAJ/FT65NLFACg/Ji2OArDPJEj4m+KPm4pAC1LPAfVf7ki+5p
ikKRP78juvARGXvpRyTKQsBXTbKOgjnBocJt1fdm3uikG24vvIcLxUF7Hewmv8VLDWaEMCEu/Aft
NfSjHBcUHPIQ3bsVTIFqfo0Lp7p32Uv4q9KteE+w3tpfIApKF1jgrZa83UWrNo6VPXKfoDA8Oz0L
ewk8Pu5UJC+eIjPVjpk9zDsYZdkbyZqzXVrsOcWpC1UD8oJF8ZZBKD5D6FCfuBGKc184b4EQ4jFj
sdbIIzR7GbUtdX56l1M5kLCtQFAlzrpvEkoXiVq9kaaBCVkr59gEcLFKhjlf49ozbz0lKe56r3PW
g9ovwhrUenMSOQ+wHcM7zTCjtaz9knb+GNCpdtwNrJ3XZm1GmMIuerJFhfp+7mvPVGrKFTLUzns7
kPQv0va7AoNu3UcZFcggNI+FNhf7iLXeBlbmvNHyYbgx1bHcyOPFTKpHPTCcZ+lv2d+Q9KHg/Lsf
jOUtymL1D9dM87ey6JX82DoUqRy1zW8BSyOctsj5kYnLb8caHJiUDfppZSEccwdQxL9RWN4Kjuuf
cK9lMHBhnS9EmCvSKxq88oSiRIbC1XZYuFVqQ0nWyL0SI9Q8Poxlah8ao4EXjPQcGjLUep5rv0Te
axi1O8e17dvSoDSqtJB/MWLcW13RvWFn0e9rNJCWe6d5dQwgrcWcP4A7GFb9lBYbuO0mUHVbe9Oq
H82solXnNdYhC8aJKh5NA00lEsbuY7GISNV+X620MQIMvsxuIoSJLKgwH6TdCBIKFJXucMmyqlb+
0b6Qfnl8f7T/iNcNtTvo2WCsx7acEISMwWIASd/0OtpzTlcEu8Sp7d2E4earEWuUIXgTH2WUHEOC
cntu3cqoE5sHo0/Kp2xwbIS2DxIE6cp50KrqXlqGHU1gqkOqfsv1s74mx5qivZvDi+gsp8O2wcue
1R8AVPvnfjmYOfKWOjpVe2n2tTuDzC6+SkumuE305phqgIsa8UCY+n2MzOImKjzjgPsXVdClDlcZ
BfSJJKzWUq+TPqnDDZ4NZAGN+Gu/ooTabkmBXmwZJVZG8wTg7RIrXXnqg7mtJjb/fOZrkPOfqnyc
MGYFz4DHcHxp2hGeUFQORhD5uX9nlc2rlCCoUPp3rlK+SrnCDT1PxqRaYS2RDpGCPvpv5i1XkUi/
gLhqUR/bRWq2l+WjLBp9BcV6xw7jsywzQz8M9l4+jhsZZVWaPszG26BjKbwIKcuhRNb61teG/TXh
Z6PHJ12XfB9eEB5W5v3erz0UbJIiPaR68eYvzLQ0NIdD344xKEh4a1YIhLwJtZrMJ00IsluzifqX
3Iz6BwtLiSr6wuLH/+kOPxOgG++ZgttSOFvlM3Z4xi4Cx37DBgilt8BanCvS5tW3yx9ePM0bN7Cb
NbLgBfBV3FtjXbP3jojOgB//W1vG02W8S3W+whV0kb/or3PdFysh5FVh1zzhocLTp5xupatWCuQV
Y/1ZCHxyCJbKK2lIdGEXnt/l8P85qQwpNo7CxlXDe6+Y+XWy2NnGTeceXdE70Du33XwwdHtA3Dsn
9tjdFW0FcGVSPllwqCX/a7u2eURVZ9o0E2sWzBii+bUOQQemJIY2In8i8nQX4b1+2lCjxW3ZNqw9
TPpn2yyc22gR6JIzeFPObVvx8A/Ldtr+Y0BCBuos+Dc5G2nlGS516YhISDqZ9jZEnm0rBArxF/bM
HYIjDQgf+BZaqR0ayoUnDcO0aXWFiI25f/SCMjoJ6GuWUTkVKBlpAMD9499GL1dYRmSeXGpwYnVr
YvvKat/hJaUqYPmdqs/0s9H/GHm5IyJP5pOVBYt5Q06XRGmrFUgBssloAG1qqyaAHp71k7653EzS
Hj1D3xQAuNX9dfxyMw1Jf3cRvMhGD+6JhpBH0LfKTTxr6q5LzOBJxXsULq7RfBkM9ykW1Wg+v6Sw
1F++039RkSb+nIY5/O46Ch5T7PP24+AMh9HSf8xj99wKkqqxG8xFaF6+h1asWzedPjxHpbKeW/2i
I3DBg458Xiv+lzxbZZ/lKnF0h3PtZcN16UsTLFtY7dQIjBuAL4PmZRhH9a3b8Pw03ijW6Xhm5B2Q
Es94wwRX3UVGY+xktHax2TJDC9iI1YHRNks0FTovQjnOxG5gsZs2tSm8sVucY+W/L319HccrwwYm
L01DdT5CpCkHucoeKPFw0GY1Ufd1aH+dvbH4QL3yl2jkv5J1lWTjpkoRskKjug32QgKXw3Xk2idn
g1DE5VTrMEhA7BgaU6Sd9ME5xiFcLMc1fuqKek4qO3jPEyAwMDhBmiXf+1TRv9pVjsZAnydf6gAq
/NyCGtMaoEYwxuLXwEfKbySx/TKUure2uxSqps5yI03ZUc0hj8WsHO80z8ruKIBRfq0D81vau/s0
W9B8EPGjrla/9R7rcj1r7CeAS+Ou4he+KSae8XZNSVgsz1qlS46KPh5Ej0y65JAt7kFXU7RL7GIm
JHGDaWTHPk0OomkmXZUyvYaD20Od6frnCapsl2A77S3WjhCekq0f+qAEliaM8vg+DfuTTxkB4S1Q
05SSFXKnmd0/o+dXH31tKSovVyrJgrBPNBaXDyCv2m+g6xXyGlSOXq1iMHg7082/XGGvcvZHXMJ9
1SK+Mb+SMTGWHZ4XOoBIlfBRtnRJj1wefDVuh2VHKH06wpW6O4eP0sWNisRgxqtPBicE1c8QbF+R
VM1fIiefSTvBm+8j3leujpvtxJpF+FA5zixrMBLV0fDU7CUC/7ofZyPbKOqg7PTKLtaFEngFvK9I
OyOxu/PnIDhd+vy0fs77wbh3VqVhFgj/ZBYWGjblwGUNZxvar7wqBtCNxvwwWNZP6aZa5vGUdvSj
kRfhS19V+3/YEFuRBtMmmOHwLnVrOSCH09+NYYItrvXRJf1ZGei7rjbSNf/8HojaYlHjkDM6iwzY
xV3LVWscZkizrUUlLLAinuJ2nq86xB2on8OsL4v6tpud4IGnYPhQLweziLy1aQEukAHpk9EIbL26
oDuWeLmEHag8IAxw/P+4RlKo38fC044yUQYNffiEJJ9x0HqYOIWLg5/UZS6HzEIWY5HQkENiNw7A
Eud47ZKza+1HmoOl/6r9JyjD+eGyw9PCZN7nweiuLghzbZyih9zc2BiNNVs0YhCAXKJ7p9l/WHYa
bGDAXefW89AE9nMUfm4bf3iSnjQfRtAVzXCQsaCc8pNSuiTCAxCWlz0U2Od5d4V85NHE7X9tC9Tj
D3BI2+SvFJ2C/TVEH7FbxvomPYohHjqQFlD0Z8Rs0asJigBLvlA9y1juO+NmKudmL6ORi2p9FE7I
7QIcf1EstbqbIu0ytZ60epU1CxZ6DMw1OhI5xZvFk8Ump3HM3ORniC5GsyWVAyA/Vm4vnyHGmdt0
Rtu0LjSb+jNAnRTM40MZlPVdDGv9CueRfpW/BA4asR6qIH/Ekgn5I9ZfzHGvsVM5/gLiDfwYiSmj
uIOLPe6VSSlYHpLS1fzsRxOM1UNtxt0TOMp76Y7q+CNKcA/6XP4ZZej30h1SpfARvduEVWMg6zN6
J93Hg5TlrQF+omzWZLzLr0FjnrME4762HzaGrsQ/wsKd+XJE4UuWdO4WL8JiXU+oS6Jm2z7ZqDYe
w85rFquJ5kkOIy9XVh29uoczgtdq7EKMRPn6IV7Q7J1tm5d6mx2zEY/NeT5I0U3qZ1KD6wCujuh3
Xbtn0w/wR+7fJOjaX0ROutUwr9pcB3qstv8qalaNDyGuLNyND6pijQISBogDHguXMy2a7nCIfUot
5HKv/TKosw+58bnNQ3NxYJA+OcQunNHO0X+xt+3ucwekYmnD6iLP9Daq/XxDeiZZ48FRvlUjuqC2
EmG2YTfFGww5d+WkZnaW0WA2d542xY9diiantUkLP9lKimYewncrrPyj8D+EUzLDvtxZjmetL3ek
Gyj2LbyNywQJSUeclxVkizE7xkwqt33nVs4ipXBvh0BDvyme3dtpOSPx4P45Gpuv5JuCNSb15meU
SDbid+OzVt0E9eieR63S712fzL3QzUcFY8BaSz4NLm4YftNauwCI9truW+cIjs5cB0rj7/2AFySv
hfY8YKUs71Z5Z0bR/AkluvxWWsbiv6yN8Arl/Wos7sz8BjImBxfDK+BZ4moyJKTfayvc93lnPLbL
wXa9HINs1T4GM2/QdZOZ5wa47+2l6SlHyoD+g8RaBS8P3xp2Mr0A2vk4l2FwY2nj94/waPGzJm25
1rqW7QE5qWmr1chG+9Ny9VTx1bX8BjLbrvq3ydAxoFhKlBkJsrXTlsH2Wp2UmuS1eQ1xnYTEp4wA
taESIPVOV2u0zTRX+pJk643qLUyHR9YIZKTr6YSJdvlr1tpvbTmigVSZPrL8iYkIWLlgFfDjjOwq
o/wKoSTPjfIJim+1LjsHlJRXnLV5qHEaJM1rs6iy9vPk/LOiPQ1FtEkCHoLynboe4K68sE2sTtIl
31Qn4NM0/HfpocCDiGFQY+qnz16xks7aUTaD5yOGZYywrvLZ9w59Wt8aiw4icq5Vv7qcXoYNTCl7
7gdUQZZwGORU6WIUs4PSCe+NOaxXilLqewMBx/sBnT5zNU8oWsWGgnvc0nkJXM4Mqr8nRc8f/wiW
08ZC6HFO2ttrrOMq1qFxnU8CaRIIU5wF7nqg5rzOBfKEwFd8I8NyuMCaBOF0nfMHLOoafumUa0p4
1iDfzR/2DQfhd1v28RFZXxR8x3d12eXHaFwi0kSu4W7EPkQGLnHJX3FuNUcHQx3fh9/ywC03y61G
4fxWiYx3E0jjXgZj0RaW0ynS03Pbqqtr7D/mOyGWV1aZ4xb2+8JTHB41dPbOjdMr9ziYyDPqyk/r
wmpclZZfHq4DDauLfQluYSV9nePN91VyK/d6AZsEO6/pyadCa52MWqGpdU817s3F3g5z7fyv//if
/+d//xj/V/CzeChSXvj5f+Rd9lAgXt/8579s61//UV66j+//+S9L91y2M46l66hpuaapq4z/+PaE
Qg7R2v8AFD0WUZCnJ7Dd2daKEih0Ll/yJTcqGXTJnBswdElX688jTi+Nno4vOm/vI65h7hab9fmb
HChXultSFNoxzuvpxbNq5HUWSqumpSj8l9Od5oMPr4cRaVwzVr+hfvo0jp1+0JPZhs82QGs4oZ9n
nhC0uykd8nrYly+uAviEr7Cm93d2rio6Vn95cEYdckdJmzIS7riXDF0w+tgFVDDAtTzqwUoszShF
bknFKcIprHhNKiLGsYJDMqGPDqws3QN3SC590RTd2gr3v0QU1WzfjTgfXyeBIM0OcqE0xXn+3/83
XP3v/w1DVT2k2cnWWK5laPw//v7fSBODtAu4i1OagPOZrKB+SN26pmCoNRvcdsut9MkB/wjttmzi
Sxc6crC2OuDXutnEGyqu6Luk1XAPn6a/HDDkyMGKFrx3AVYj7pKGAyjlTttP0dBE27ap3tHt3XzI
fJRu494p7RisQ5XsMqJY0BuvbQoNVLDmoLmvlzMZ0CvyA9Ln5g5AhK7FW086L7NLq9VRDNinluFD
RWbDeNli5ihmzMXHhlNpedenmvGx4UQuMAZ1VJ8kVCZNZsOmM+yMk7wC4VQ0x+slL31cMq09+0Fa
csmuGOOdNNHzi+9RLLrsWeW6ckmw0sblx8glPV3x0Xhj06vzBTr8+3+15nrLP/OPrx4vPs1WHcp4
mmV6qmX/45+tDkXK17LXd2NHasinwHfU2iZgD0gNwSZN9Q3q+qbp4/SnbcU/E7PtPsVmCA+jypDg
KFLt1gUfs1Hcafg8p/nd5Jjv8zzEiNvhoTCxgXtDiTfaoqeUHaRpOnxyIdsZVjqMGqG5yfH6eC61
QXsywdBId9iY1dkcUFZFDx0G2pjNx2b6igyS/Ulzx/6hiwzk+dTyDasl/2gMEMPiZY0XKiX66qma
QDdktOyjN1157pCIeBbfE025b8chfJIe5GLRKRvngFRhlhdsnC6D6lhlhzAA1eHpaUL5+K/DWI5v
Va/lezeBxxSUbnwZNFBraFbXtgzLNHSGkaoyAmdbWYW1MjVvvsu9xlw3blh8GqYsW2ez5b7yFNFR
S0tnZIfJBJeIbH9V2uGHSunwe5Gpzx32Se9l6d+Eqh/9ol6109UxhgHlUP4KzByzY0pwo5q9tmpa
r1DoHd5cRCcAoXewcArlCQr7UboRUQ2BKyivqtWc+74fir1lz/Ca/Ew7Ln353LP00aF8ryB3J7uu
2yul5v9AsZAVVzrHj0BJvUOMZttBdXk5uJWhwmTDk1bTEADM/kuoO2bxytZMkC1LPHikf8Q7IQQZ
ubQOfPCgh+3Hpf8WCn/Zegk690c01+o5zLppq1LS+qTkxq8CS+uf1vCKxm3+XnS8o+NUTZ8BSfar
co4+jaHB+87RvWMdtMlLYaHDEs0GBSYzTV961KfvwIjcqyay+xgEhYcGi/KHkgLaWqfWtm/GDhiU
MpyXl9WNtBwtnKxVWfZnO2uNPdmML2mqqK+Uo79ZePH9tBH3d+vQ/JHXhYFiZRc9m3Hl7jo1c05h
gf6/ZVOMyJdJCN1/c5ZJFBNX5Th8TBqC3t6kLQpikpZMEMJB+DG/vbTA0R69cMZdaUl1/j1CT5Cy
j5TqYTIU7ZxSHLiU2343L9W4sC3BplHZR7l6BHFS6kp/V0Ra+Wiy/dT2ndJnIAArh++Gat/7iEXd
9E52lq7U6Gs2HWkzbckKe+uoU2yeaxwkOHe4Q9MsRRZnSBtnNSh1cNI7OBNQPB5Fqn1wi5NqBWyX
li5FgRIS8vCRMekyA5QbGpck0HWSNnnmtg46YyN9aptuktFAtLHpblXTt+715SBnld7afPcaY82b
STuMGpgoeRLgNaptmtHB862sw2dXD6tHI0IPZ3lWyCG1U23jeaypZEKAAtCjD131GiHXyIrC2vYZ
+FVPe3FRqzhVo43ItTTbNrvvx+a+4Rbt1lj2dpWVvMiYaSefOtikd9JyasQy0f4/tr5WPXRx6W/V
oNI2+dCihQWzuEWopNSPl3abf7HmxH2YTCUmk2/ON3FvfbmMXefKaIo06NN1vvRRkpnuYfSuVGB7
0+Ta34eCXzmGWfDUJlG1b7FtOM2zsehuk43KMSd6myvrVW5QtBPX6u9JmaFWT34K3gYVgPtKz7I7
u1TQ4/PNJzlkblzgk50j6GJ19Z3Wpclr6MbrDtHR52aswlfQFt2UvGahoj4PWrs2lpAc4/vHGbsL
maCSGby3eU8A2UVSDNo87pYlIiIztGZplqwub+oyeZfWuEQMFj4rcVMFN7HFThn3tF3rUlce0Yl8
ZJ0Rr7FQcX5Y8VGeXWOOzqJRW/1TPuvKXkLtzg4voQXmvD+8+dC1cGZM33luFnESeDohZBi32wsu
M6fYAOxG6y4ykzJ6bWawpf8MXubCKL9No8C+qXtQJxk7pS+G4SdrHsG4PERl/Rzn2YP0K9o4bGs3
h4BBdf4LVk0oJMVbtSgQ4YFfvq6msP42FsoBKz79V4URCPqv1rcmqZRVPlbO0+jV084aY/3GWUpD
3YjjRxSkh8i30oOVq8Yn0/X7Dfuz7CCa30AKh81YTx+jKdmnTc4mAB6JnmymHKcW8PTGpzHPkoMy
9n82vaVZq67+qbDaj9FrU+aWKEk/FyUvxyF0bwzEiSG5h2CCkaL9EvXVPqiG6R1Eys/JT50X3wvt
XVQUbBXqmmx2R04jgx71PR5+SqSeIiQzF+wQcrjIe69pEJsyy+o06hEmgl3UrsulKX0BFfjL2b/v
K0mEzcHYrVll2DguUnNXUYgK9vNy6lp2tR7yETPJZgxJmaTRrZzJISNRv3WmVt+ow0L80uGwqXnx
eaiwRcEdqN+2pVZ8dsgurxa37dssq6NXw0BVbAkLUEI4pU3vrvsp+YICR6s8D1Wp7SzUJFeObo1f
kQdz2XWrw51eqgUcXwZE2k+l8ok6hfIxAOinWom8nwxcZ8iAZ7mrZDazx5Al9xOQ8SOLM/dOWj7o
woMf9PFamnJQmvaVpePrxGN+VYfZLxFBE4k0QRPLYXBDYCQdxqKLQpp0NVHyUDjkTFXFVLaK6ugv
cNOLVara9s9wM2mF/9OyoNlEvem+qEo/bo1oZ2aF/eD1ngn5OVQ+o8D9pHWD88sb3yvMFN5t201X
NZ/VJ2V08DRwu/yuMKzxqGNcAcC4O1lZnt1GQeiyJs3mz6Bhzxd8zVBSTyqSNzTpq7UW2ScjLKGN
FWX+Y+6LQzuRh+cNdluaA3ltMxkepjL1v/aapq58DLQ+FXiebSbWIw/ZCKZJb/U3vNKLBznUfYUK
bFrV62ufnM1IqM4ZAIZr/2h12janQL2pfs+XUTO6QVN6uMfWDltq8FL4hjfpitW+vtaUEg6y56Xf
M3UwblD/mZ/8CCKIYkaPs2HPT9Kljmj9WXrQ76QpA1WEMynuHQ/aElb/X8rOa7ltZUvDT4Qq5HDL
HCRKlCxZ8g3KEWgAjZyffj40fSzvPaemam5Q6ACIpEh0r7X+kDTuwbHBjTZW3CMQxnNIdhQZy0R/
1IdgOgchBdaEItW3+FPs5P03MQpno1m+d47HqnwcbPSjBkCb3/TBvR9DVz/VWVPt7CRElVqpCd1O
QbTiHztBjv+XDLMSZP7QKLoNK+Gim/CQlUXpIdLyc4fwyzan+Ia/eOWtpwz21ZyWS3D4p029mUKB
B8qnIqm7kqhZ33WFm3xGTQ1Doix4yoNJf24QdGXtSz6jjxPdez2i5arppQYZmiZrtvmUp59xEiTt
BoAfPXwmm5b1BYuc/kENeg5ZsVFjd5PE1xxM50rH+uglb/QR5L9WPKZszvbTaOLYlBvZCfqdfsj6
Eq3bxHW2hj61T3KOdfxY5Pi516lN61NTftfs/JCM3sQXMCMoLIdFXEU+mJNRfnVlNq7GWNgvotGK
zVD03uPsYA+tDYN+N8/obg2RHx/5z3X3ScEmHvKLe01i11uPVnCsuqpBEDFu7iKpN3fq7OPghZix
o9JSrZqgx08CS4d2g+1vvumJt/R9z3731i47vaBouUxSnbhm55t66SRiaO+aOvsU6SWfTah7T3oc
uE89cgZCDgQyJPieZs/qobClv1RLHVqYheAyKXWq+Uku2ktoZbf5mlZ4TwNWSgBrR7GHpgH7zC/H
U5NU00av9OKU63b/5jSHdEGBNo5ZHIOxzbe9wooW4iuiM/nVS/DEbEdn2oUosK+IHYp3Y2S/17lg
gUdw1m8Crfqle0b6EocolAluTb39FfVh/9jPmsVTqf7hszV4dztJPqNJ+mPUNsV772yBYehvuVUj
WAfucKO66xDvWbv3DDJ1+nQt0uEt7XT8Akd/uPORxNvOcW8cJKH4Wxiifk3a7YWfFxY9acA2qZqd
t8HzMf/2EN2CUuW+TdC0/Kh4q3q9OPtAV5EkoLsJwSp2Nhg1kQIoHHMt24bI6r6OLPavJYoCV3eu
8B2ky4695M4ktlqpJsIJySGPi+h2gWgEWo8s/bgEM1nNc0kO7huvakFlzG8ijsdzMpp8v5ZDWuWr
POqKx2FhLrkdNjExioofE8qaOoRXghf+6Atx09lNfi8XN3H2MgZoQ6R7qDuqu6iJ8Fl+FWi9nFRL
9cd2vclNHBpaGyNyK3aHfBNGxQDS1UXcEvaCsZ2ybFjZrjnmiM2H/Z2Rk3XYoZt2MJx5RI+evtkI
J+12qq4JE6CRakTdTZ0NlJkTSQQj/LF7jCSEhEmLhy+WI8WaNx1fosEIH3PDxitsGfAEXzLP0IBx
NXF/hST/C5WP4Ysvy25thlp6X/uldq2F+e12o0U0S5fP+PJksT9f+hwok5egbirncb7U1NjMlTpN
yvZ1gQQc/+rD+905mX4EP5RrYahik43rW7xxPNPeqMsiq/d3QQ2aWYkeGVg5GI2MH5Ri0p8u3fGi
h5vX7YLH06Pfs1TX7DQGCTWgjdBdC7bjjbEymxkElJ+Vz7XuZGfLRKLN94yEUoZTvBqag96Lmuzl
zQHeTrv24i4tEZcyEaeR/aMalaUXoYpSpdvYaotnGSfZk20/3aaCkPkmpuEzaiTl7S9Lq+4utkB4
dvnD6g51Uf5+MbcbGkLeXoxqqkOR1H+9oDqLmgMQLKz7lj+p7vTPF9V53V3URvdzHKSPiE9iF67b
bB5IZ4H2ALj4p79rjGGNgn+5+xjw46m6iMJfqWmqP8v0BIaMv2SQeSRWpok4K6wDghia5OPlPaWM
J0zZe1KlNdtO8kHioEbBloYPmE1BUGnPRT7UJ4nezAqAV7p1UBOwj7Kqx22cxN6+o3q9CYtY7JT6
gTqMWZhtKgRw/+rLAgPFUByCdkXsUkRENre2x3rXWnXz6rbmc+VF4octDCr7Iie7gn6vZLtzCvxE
PAKPYF+9zBh4Q2WhfzcaBw8ys+1wKSXJ4eIFsxOuqb0WifVYJwNSlI7/2SEr+dIj9r1zZV3vTGE9
VoijAXsvccxDgfstF84julPhz9qqd1rejl8HF8SsyZbiamRVuJ8yOR3VRUmIzV5mzvNbxkXKnwxH
3h14zemvi6Qlwv2wXJTDon8YhA5ZZLnoz1/yJnhCm3ays3dI38bW1FLUN0x+6xWAOfRrU/l9wOP9
/54xMQMRgv9+Dxgh2XdEu273gHGymd0ouw+r9zHT5KM6mPA6HiuoAZsCYsJWGimW2nbfxQ9MS+aO
/b6aJ2MZrPE3xoqvvTjd6G/sos1etUyKVa4Zxs8kO8nctn45hv+5dYrwszPrMDxtsAkGZbmDoVX9
UV3t/bk6WK7W9cz8c3XgA6CdSHvw+MNprXO9lULK56UArTFb2aMR4ZepBhTLpxx1vrPoGKvimdYl
zjb2hmTdKtCr+dQINHRScxc7TXrQjTZ99/0XFbLUIxuYIl+AYZOXvrt/d/9jtopj1OxkMNzV0FTv
XdQ69pHnaX7XLge7WKSJAo89aVMsxI6AgCni8cH+Ls2ejKSx9s6YO/tqiVBno/ju6TzBe7s3X5CR
+atl0kpBAFM1ItJdZqpWXHfj91x7DghFHizLKF8CeMYzMcTnKEpN7Bum4tbshizdAg4cD2oU5vhL
mg3UGlBpeza7fN+bgftZWMZ0Qn7BXXdZQt5ydI31sLxeRdlRbB110FvRHlrDQrjDWOQeS8ttbu0P
bo9Z5g2sXHavTtQlpA8zhwRXkEBtKdDWdOxn1eVOUwFoRpbnZJmhyx6J0X9eAN55A58db0onrhHJ
aNJNVSD0aMf6fBeFcQ93A4Ei9b1u5fNgZc5XyuXzpsUQC/Zw01/4ArBixPIdTf8FsAEEl7QFQGEr
GHcqZWnCrLqiu75KcCcu1h+jvm6KrQvcc2/AKSSS6sY9AnHlW9UNnyhk1ddR6trV98LH0S7LN1AG
wb7XNGerZpmER6senO2lwVF+lcEeOw+TtVGDbu5oR93zq02z3DHNNAoAnUZWZGl614CbwctZppMl
PJUY+d0OFZunfPXRNgr39whm6USAlSW3BP/e6eO6vIl9MkLjxcyRGEJLzT2iCVg/9URA10A+hTB9
n1RPBn7wkHtFslZNNTDHEVSgXJgH1acOebGDfoMUdQrjRPrdtB5kVUTrGV2jIxLIeP6i0HpVh8GH
njnk1UPiR2VElqgZHkyTzZdqoj9X7Cj2FWvdbpyNJRzYiaawx1VSBu29OlRF3t3Pkz7uoyD4obrC
cm7v/5rnhYk4FxXQimWumpKRyzkm0CGSwvBPRIozunBp6J/Uwf9z9u8RNT12p2yNrhBU+WWi6lNn
t9mT6Kx9hJ6XFRXiDAhWnNXZf2v+v/qCpIeM5jnJ5uN+cEIAlwMl0uQ03KsDKYnhvlhAJSVVVJ6z
/vZjMPgzTfVNOsZCi8e9mq+uBE+H4Jw61YcquUPNZqXmqksHJ/qDqJERPPPRqg2gAbZ+F1lzuOnq
GKs8AdDTbYTerTzRI9uhmQbnagL5weg2wa6snlS05UNhz8P2nsBGPgldS6928xShG5gi3qHLY6i7
+sq00TFMWPdLbD/2Ymqsrd958RvydKDM6gAtPBKpn7GtavhhvtWRkdwV5pKsjEvx1heJT5orj4+q
GXbjXabBKusoAl+H1Hh2ZCtfG/tLaI0UhXPqMm6NtoRqOpheuauw097Q3zEw/2WKN/jDA+hQJlvl
UaPMcVYt1Q/EVF4snH+U0Y0QVQwmHXk81exq39+Uuu8c2KhalCD1TwEghMcCVdPC0zfGlPmXri8Q
z0HqPIRS1jzVaBSTHgJMtxHIPZmLJtZfMEjpWvr5mtb9567XHHDjQ/Q06yHgnxYgjB895SKLnjD0
iRH9kz/U+LBMqro02/U+PAo1Qw3EySUwrmXivZCxLB99c4hei/FZodRMzLUujV5kZHcpaE56Wxwm
hLC3qhksiYg4tZwbpG25hefqoImA+m1xWyk2dmcbb1o63nZPMLx2ljb1X8cG/2dHzMUV+2dtTwg2
HoVpiYf0z0W4190uKqbxdpFFWidn57UsAGrFkOiZmEEsr6plZYPYtMBSqYeypqDOn591OytX6gLV
l9firwsm0AQtfifpfWfLlzZKvstFcKROw37tmm1yH9mdcyWV9aOszOkLYncYB2nw7frG1q9dbP1U
883WqNeRRXlrxlvnWvnYHaqBWMe2pxyb8d4QZbnYJsQg4kL7Ps79YGcoQ4HlkOOAHXgddcbFS+Cj
XzUbpxh6aHF5u8F9AIu9f84R1ORhgw/wOFyJ0exyP4knzfE3OHT0jW/T3L7qoy3fusFd8kbslCsD
DUO/H/SjFJq8RFiuAjFIwhfZAZb2Z7/52epskG371z+v9mo7vl2N0ejfV/dtVONGb0wblYRBWLy4
CPRqL+BozbWGPcym73qoJCodU7Wxu20t43uL8sh6qkLvAcIsxAwJwYMNEyV1K2adNpvyUzA6lwk7
jWocSMdisZ3FgfFeLxfO7Uwh0PN+Xxh3U/8YJIStox8U5wLnuHWt+CvxFPNKINcOpKCPt72fwk8t
fd3Sd9sf8gnfmmoQh7HgGNnJsHXzbSV879F1axhsCW4/H63O3wAk8R/TUTZXVByaKz2T1X1uBlE+
FBC9H4gt5MqK6umN1BwcRncg0FuaXYjNCJn3ZzUtLKgaFraN9Bj6wesICRzkBM0XR/LZxtY03Kky
iPXPphpFEX24G9M82ppWxwog7VdMo9IX6r3sLMGHHNI8iT+VufVdmQbKcX61KvP3BFNzgesKa6s5
UXOtqGU9Tu2zu2gwfvT08fONwKfGaamhxujCvTVM2soXHtNdEkOij/NDtnwSjt7/7itFmR9UM/wz
T/WZQid7VV2Q3vOfRIfVc0nxW7WQxcabeBQsgS0Ci2tn8N/nUMo7NWp6TQkx3iSdi1kuKDl2zr0+
GUfVVBtp1cTxc1p/NNVo7u5u8HPLMh+d2AS5w585e3V3aBb0jupSZ3FQa2cZtQcyte1CyKx4VCfx
oWSROQg3HD8FRvFFGRcXGY6ebTB/UhP0IRZwRsF9EebdJmRG+F75w+8J6g7xYKarxXfk7n/PGrUq
PhB1/r4NLtpflAHpn9t8TFAvpJH1F9OS5TORlbursQDFETqbwzNqrERmpgNew2X7dVad6WjuSsww
j//qV4Oq73aZaoe+ucfu1IQsKA3jasjWuYdaoa2ssfHeywAwpzTxkgp6pP/ZWr4NpOT/b4CQqQf+
v8B5thcEhgcmz3KAhemu6f8TDib0IHddo3SOrHXzIUaOdV4HhsxPDdHHdDvN+DdQM1l6SZz2xxIc
nWF20c5GznVrjFXwqYnDpTYygxDQXZvkHn1xmxd3zVjmKypSwSeJHwoZQ+fUeYjgruUKqwT/k5op
ZnH2DKyMzGUiSqM53DqA2moQOQ2HypRvH1ST2om2JSmlbdVkMSLm7Ef+u4eK1zosJveT406ELi1Z
dtW0HMpeoBx3VY9jrOrCU3bVFnGG8R3zcXh9RRW+uKgWhojxWph2cuq6CRQyqfKTHQXjcSSxtYkR
0Dp0AyilICmqDR8R7LkWFrKsWbeLOQluo2YUuOB8u/KoJs+ltTZ8bBYKFAqOXTu3Lz0yi7BASknB
mWagY4bH68qA7cv2BXxGtIuHDim6ZdTMunBXyKEi7qGpWYuVfZSOm8TQBRhcVHLI+iX33nJgr5zc
z64enKag26gWwgi/+9W0jz6CQ3SlU8IJ3yt+doWOsepycEVR3s4++gzDfByF5x0+ukg44VqwHFQf
4jCg+HgGkcD4x4Aa1aZQwGUT9Yk0hnO89YXIDQURRuuzkz4LWB33eRaFIOnhDuysBBdZ1fnXyEd7
gBoTeG4EfpXrPg63O1hykXuzu0djNH+PzoUPgTlCZ9icpf40wZyu7OJJNVIedvsptqe1aurLhMyt
vhvI/Z5Vl6q7FU56dRbhY9WVw03bAIum6L70tW0cPxZ9uSn5gpHtfHBbmdxF8TA8kY7KjrNsbWhr
NNUhtU3QRbUnjugFDU+uS0An5eIl+58ZEOkhWrOWw/imL1imCVH+dMYZz8Cly8QI7lLhk6Ja6j4j
VK+t5yXFVvVBJyVFXDrBThbzvQel+V6KsnuKsXe5gy72olqlrwPzwhAPRDxUfNWnDtDDjz3En4tq
tcDxz0Faf1PzVRcCxuWGz/rVSgeKRrrffOntH9rQWW+jFs24fMh2JeFT8G03YTZUvv6SeaO1QX40
3nS+/OLUhXbCPSrfe0U6on/TlUhOxN3amI1HMbBT0KyZbFlb6++9Ie4NXwbPApV79Lznr7OGOVoN
5pU/MsxbuIv9YRybGKpWjuHL2J7IIaB1PSYHPY/c+8gJE6yWXR1V9d671IH1UtSwr/yWECPgRQRG
kx0b1Oq3wQBGeKjlvnLt5k7L79Eplku4FfTInBq8osE9GFmyS60yPSSVk+yrIoN/F02rcprFCpiZ
e9VDfO4sXRtPeSyoSPrGa+WN7VdE2Xi+lLZ+wSbTAVQTsQ/yy2hve7WxbcfMfkjlvC4nM3pSB2hR
+nEG5MDN/9MH0jLd1qVTA8H8T98Q4CUZa1l4xLsxvl0bNRYphix7VNN0oGx3VLcfPi7SK23g2YNP
+MdFKXDrtWF4yV71TegM3IVxcO5tMBorq5mqEyVR5K5Vu1iQF6qtDq6G5Us04bOHhkS2uh1N7CFO
BqSvU6r1hr5VbbO3y5M6g2TC1HkZb9RVqvf3pXo5rkJJ/UetRGqRipIQNcnloPo+mh99/5qXqLVM
Dd9OP8Y/bsGP1fu94N1OpeyRojBWDn5Jp7Fpfx9EhOhuuhwSz4mzlWqrYdWpzj76PgZSUUNX/hj+
9y0+rv49E4XDfWXV4xpB6tUQOf5VQzDoWWT9EV7YD+CD84Peowht95G5aQD57HpDhs9zJvE9Jovz
07F/ltEI6GHAWIqnOJTWqLMPZdCUByg49rUfJP43ok1/5P4hsYzkZyXHHnZ7KJ+1tmz2hZHZR0vL
TCDZqHP4AH2/JpO3mXUME5xAdKRrauxnUIM5Y6KZvaAnfnTQk32Ps17s/KgG9TdgmsAF1IujJHox
On6ZXZN8a6kDvpi93Hq2tCh3Zu17OqfbsbO1l6GZq4PQnFU7esPZRXn5jOwmFt/21pTtdAyyfCm5
kvEgUZlvLLcODo6ZH8WcWMcugtoFhqw6l671toAe1IM9WfKOPoHgJnxh9Zz20m3RStAM8Z7UFOz4
QJ8SUR5itAYupE2RPbYzNNjnaZ+X2M36ct5MWttsK7kUxssWOjPgsr0VRToFMBDTfG/S46RBwfUA
wkNj8jPcD5MnrTa6gz2xwwkTEv1gsN1vyGseksVrNB7j4a5LgWKyrqylhgmAMXk/5yi52oFmU0NI
1vaQvmRQ1L4SYm2TyG9WpKWzS1FGwwUvTEpyi29o4WvnUHT5K9IGxSFHuWM/e4TwPUC2oKau7ovu
ewkmYTX6dX+1NAp82ZSMuyTEnRnEwSUdguoOGka+kWFur9Eors/IO2dv+rTlKWisZ8kXBqWIYOPE
QPors9g31ZifM59itlcVD8SKmK+1UbZuTMveGJSSHnrDDjYjqkOBW26GxrX2nbCDi2vqb+D+YJ21
iKhUyBMfE8pl6zgyf3jumJ6QFEBGwH72eYxh1ZGf+gQ8tVbqC6YuKo+FZfmo/4iKFFOpH1xNnuyh
MtaNW64CkbWbwMyrTYFI2sVzRXZy2dAlWNNqbbUKdBfc2OiHn7sKmZ9WBt5zchTsKxEGIM9fB2xO
HEm6VwD9xGR8PyXTi9VV+XN+dAZx7VsXSz2IrKiJgs+JyTvt3LRmKz9r/raW7MIm8wFLMu0UWg3V
HTkC7SvlVymhSydBQvpTr++6ZLyabgJ34qqhg7+a5CR43KfdnamvozA5hj+7BGPeBv+gkzpUQZ1t
JgwzpsJPVtBh21NVoupYyQDCfp4eHM3e1XZmuls3rbp12bvvOhM8E/HvIX5mJ9Ti2D0WJ3UwA1He
zlRTK93iFCwH1cQZOuEx/mf2v4YzMnTU/IeVRUx5qhdnEEK7Kb+1m7z4FjvfvMrhexB7axwpzFMh
M/M027FDiM7+NotfUPMKVwCWv6Afj7kjTxFAwZiGBdMYzGt1Cur5xTXjcheXI7y2xLVO3mQPG+SB
RvBvxzAVwaqIezIkA5L/idT2wqHEvgp87lDU5TpJOlb9Ggxx5SM9h+bu5EGUDRCCW/OMB2jE491K
KFOP8uoOOt9vfaWbU3qsazc31mMmXz3pYWKwvAI/2LqBXh6n9qUq8/EURMN40pYDDuRZFaO0UvT5
KVwOaq1RZ/Be4303kcJcuZFmbIYBvQM9GboTSSBsH5az3um/l3XxCc1dd1XpKZ9AtSyxZOWc/cSK
gFVEzdd8CHezSC+IFWqnerF7UYdQQCTUMpu0f4qeRzMdHcEbU/8/w65eHdC8W7xK8tMwzfmJDVCn
Zf2pMXP7aDsAPFxDEqN5VPN6q8u3tt7Bf0RI6FQE8otVNM4215OJYgYOprukyl8jI6hP/EovxfLB
2qN2dhOse7ppn3qBt1dvLEaLYJ2XEvwH/qsnUbXzyWnhiJM+Ry3AL0/kK6oTe3l/7yWCDUmun9LF
OULWZXf7mH7fiI9JnWV51d/OUhTejq1F3BdC3AOOb8p1VPhgSPV63jWuc7UKiUpGFCCbqcXNSR18
vWpOXRrDUaoTsJWQNFZlUayitm1OUoRf0He/1hV4wDKq2jX6PxtQaGe/7lZ66J8NZzxFQj4lFSg0
CxzIsY/qU5WTljc85712tfA+Gft53Sb5tUjkiI6x8Q2dSOQNm+EsKdei/xghhOPmPmwP5KRcIAmp
3j5VaRNtXJcdEVbazU4gJLeOUo/Ka2VDnwc3CXjxdTJDuYPUmWyMwKu3kYMKrSaGiMjP3kRayQ/O
znZ56H9NNRLgjts+T0U5bsYy8rkkCNe1acYrLKKzXUxk78728Bx7VFfHqQeFviTAluJq6rhYJHrQ
ycHV4Xzktbh4JN5qWhhhrWNuDcRSdxBkQVsRVm34UaEj7dfOASyyvmuCls2Bg9tzHMQsEvIK6BNX
HH3oYUyPzgEC0kMQbbAOjmC38JswwnzcwzC2+NOjiU4E7yeJZ/Kdo7GKeOJjFWbyLjv2MmSZZPiY
pRGCTFmg7SORPY6J0x58t71zQ7xD07g8JqxZJxGKfSeTlo+y99ZuiGlShnnACgF+ua3nAq9uU8Pd
QIsuqZC4xNe1vuXZ6m4xogPm5WWvOMHoWzeBXJRoFTrmY+ReBZbLQ2BiUYnIyjb1o1dpdw2GzfUq
8trxwmL3wG+oPucxZnNef7csqyuvC951tC82gpLOOvexRq3ZdW983aNaaRhfel9CGG3r+ARwe+3U
7oQRWgMrtRfp1uvabhNE1aWOxTGPLRACgf2AJRRkoSKwYdlk5tpvgJJ3WbPn94kiWVNczaKEoVA3
W/5Z88H1pbPP3H47DmYDC8auVxSR+FJLDFdjwf9VSzBZt/jKmdZxJnm4I5i4LLv/u0aglpBNY3E0
rJ7QoNepVbIbT+cJ6H7HQk9lYz2UiJk48OPPmS5+JVMnweovXOkeTTrystiI2Hgp6BCGgericpSy
+AXDQ5RO3srRZvitoN/vsu6xmRHz10vefzulP5yyyreGr1n3moPPFxmYX4GdwJbP6heCqfPcmKj1
OU24HXz9IUkEunvBvDe14N7O4mKdGm1wcgwg76UBczRN/F2KjuGlDe7HyIhQjovFs5ePIeFP5hx8
rfc25JAcKD/tY2L7qHgQn5ku9raGQN8wXhLZQRjeZ66B9C4psktV1drD7KCQD7TXLKrppGXdvLe1
8ktRYBeM43L9OAwvRZah3jrgL8eGz9iyjxrWde3cuVnsHJCwRNfJqL+PE9sVQWrkzGp0STKnOkzj
A0IZzspph2pfO15ydjOd8nh87wV9Q0kwvav70n+IR3RmrbpN9u0AIskiB79KwtS7r2adp/7cuRuE
JwyE/dlRDb30N1EgzXXbWeXKAAC3G8tghSqC9wTjyAAlX2z6QHrLwu2suxQT7KpHcT2qsK4htYWo
FZg9iFcIDHXO8qKSS9znjxRcUBaJwmZrmGg8pQHfE+lSmtRSEVHq81w0Xk6oI/D20Q6eKz9ea7NN
bT+muGz6pOUMu9/MZfA6pSZLNJIP+2gudxjifDGhe21CvJxZP0CFFqXIHooRrCF46HWkjy1/Lwfm
nzslbtvAERD7SdcDqZv1NHjjaZDGoxl19U6yPD/IIIdV4cAYYhGIH6OoeMHG5g6Bi0tHevmCVtSE
nQCFvnLYhX4fXG2n32cT608lK2vr6him1pWQD5M2Watg7Jb3w1Y0r9xpV+vFM8D/ZutbVbcptO5r
mst25/oYnwoJ4sKKcPNIY0QhLBsHX0nkxD+CYD+c9QGsUoHKRYm/dDPANUz9l7mwtU9Boj2Ckz6b
6Ejek/rod6aeEAC5zXAx4nbnp6VxjpdW14rh4kpruOha5JxcdJeHNGeGiEE784RYZzA+Z6lBUArM
i4hn8yJhr20aCMZr1eShfRqnpEFmGHdqY56rt8gGX92WVfNWlsOw6qyuexsbXmXgWv0bOd0e4GQ0
vkWs2St4jLAhiUhWwu/0NyOfOuAOFDeDOe0AtPbWW9O57Wr5Qr/Z2FBgOFJ7b8ClmhWSIf4b2w+i
nzJ0NmNrIHlok5spQfu/Ee/wjapb43PSzIBeLTv+vAiHrqxQ9q9lHKPymQ7+Sy00gJ3YHdVd9eLm
Yly3eut8irvcWjtjVH4Skqfy5FI384IwP4xNA+d3cJ0nKHBEgLYdgcC4NxOgwUYNQtsxgJXNtWc+
BO5Q7SITNihsRCS4RT3dB4mw90nWTneFVw8HG0O4M1n26th6jXHqgOWj5YOZmA94AH6VHx60KcMR
w02ywzRU1qkFTLmV0sXb3vGO8Ai9DcqqvCSdx+KQN/irCp0wVnTXbNL3RdTIRxDa9aFFBGLhfziw
rfNPdYqNSzKXn4tI1BtAQvq6wJAzy+2zK+w7vAQMoiDje99Yr6B2f+Uu5rtoDbMJro4p+wdAwHIz
VrApRgLxLuYHPsfD70Ofaqec14IBuB9sqJzeOUE87mtvekWjZNg4obs890Z7J4a235aZrM5EJ9hF
Q68wPGM85EgKrEeUP1a+hZv8hNHX2ltCicSxhqM9yCc7ePc93XzJteln3BOZ23xfY+3QaVHyUGc5
wUTgvYXQE1el43QvfgTzKwQ6sO/rapdEpHS12gR2rlkE40176cXg76IgN1eeO2GURP62N++kSTUE
7W+dfUz6ZoAf31SBPDoBuXWr54EqZBzvJGJBiPCIp4ly+8rI4tfSayAerKxhBm/TnUqhGYdYE1cW
rs1gJ+PamFrkZfX6F2JrhlsXYEPaXyRkB1bzFpSbLsQK41XnJGej3855l+O6WJ9j00v3RWi80fs4
pihvYFn07GjaXeZhyVyCn9TYBN6qNsMSNWbFCwkAQkpEYEgI+qRA813dZ2Jv2u9mIa0dz8dPVY/n
pymT4b7jC0/ZERthpAn3XlenZ2kBVB1K3FYTd3gZs8rdR2HYIlbdf9GbgpQCXrSzG/PsG8P+XpAa
cMMGjQ1Yr1uq9O/SaeEDWd1LFE4ChMcqm+H5dXVIfkSwMmlluS1aA9dTj4W/6n6mVMy3YFCpdhRu
/Knxd1WGXUyh9wGC1jmhmn2ZS2xFbVeckjiYHwt20m7Sf9dMRAcMP0WLJuxWhus9S/Pb6JE0oxbO
jnPs3q9enPk/AjhpCbKlIFkhTuTRKWyMFKLTiIvfMAdXVFzcU2tOP+spt/bpsHwgwq8fJg99j3Uj
SHqi5PUQBcLcDfncnBrcSQDNIXA1LLkCWTUDqSJSFBKX9dQd6wfd1PmCi4C4o5wIOfISH0AA1d2R
jXC/n9SwGqkhPeHU1CTMVx23G/w1pu5iSv1kCzntXe9XWoX1se806ia1v9ahoZwsvCzR44aaZpS6
e0ASe13CTl+XiDkZceLurWmbUsR6ikP3kqEatBZtB4wrR41qpPz4AnUVVewezhL+2kMLNVxLcx6W
oIXI3+y13PW+Rwm1f0yJWAiKeePOBTn8EG1dgbCbThJqlTYWcX45nMu43XR990h5rcRGvoWDagAw
da3u2s3SAh5S2hDJ2m0cHeMorQlz8YmaUrta6VBNt7ZMsTwGE4RwQvxUZKxXWXnRcAObArc9lLZj
ocBRh5swjD/9D2fnteW2jq3rJ+IYzOFWOUsV7Cr7hsP2splz5tOfD1C15bW69z59zg1NTAAsSZZI
YM4/YNPqLXXn0Pa99qlLX1VQOaskDupLVww/TWq+GMJW8a5SQ8pnGs+3GWgTjgZrqJrGshiBOSjK
dPE9VEfLuvkU+TWVOf+XP+T5q+r339jfdUgONpsp8IWGHb/FskwuNuLNe2yxgqVn2+veV7+wD0ft
Luvmdef4bHYb9yv+QOluVlCzNuKe0pHhz4uscoIFYtt8r+rPiWkH7J+an/WA4LwTz69WmWyS/L0q
QvObX7Vnu64QsEXpKpvegiwrFqgMYmYzFc9o5HcbJ3KejTF9K3J8H6PmSzJqn/yu/ZmnrFO74Jsa
Tb/cqM5ZUXgdlYMgoC4XqUe8gq6eFe2bqtuqdjd/QzgXYUYsvfS0x/OoWhQtqRQl16qNVhntOrZy
ePjRXy2+ChSuivY89OjRZGoaAxasUO/xhrUWNc1K0Q/UEbIEb7bM8n81AptlORAJEHpTb31H5o1v
buRgf5aCQUXnCw4yq48eyIY3Ow57a/+r2g4YDluTu+iy+WvKB4PBJPuR7lZUhrcZszK8+aNpgZi7
FJ69itg4vzvNuLfswV+YEOe2KJ59Utwsugoa6Tb2FR5RrbcjHe3h3xp8U5zsS6EawT73/eI5qJMf
KLyMC1fD3VI3lON3hxsEywenOASU+haIcWKg5vXp0h25we9YdSf7JDEvg8vKqyCltiwwqSGlkAOO
VQ1+EsjCVkaZryJlyLj9s6GKwN9sZlIuK1U30f4uzPEiz4yWdKsDI00dCnglft1D4amjJxwL90FT
OjvbtpVlEZfKxSh4qw4K0xZC1HyFU+NSRZN1piyVL1ggKZ+9CcCclSazWC8pn41Zha4e2OlOt5rw
psRFDNE0tBEm81LtCiy6Ia/ikdYO4rle21PLX8KcsH0BSYB6X9qd2sCnxpPMLdIWBUikD+F7DOiL
pA/Pas9d2JzT9OTGNhQeqKzLwpn9M5z9VWuHqFxVQ/xThSjGaj0k96chNoS3QWRCKBTWyuFEQYr8
hYLKbGwtJFinDrL6OCWwmSSjufDc6tihZb+QyB41JlH9GCx7ZZMF5dKKMXxISeSKwnCP2HhQZ6tI
DYdNNvre1daKj8Pgo3cAauUR1g0Nm5cZ5BjW1NLD8WNorWB1GU/QVtBIRImv0ykVkinkBgkfHb7D
9N4gwElpzb1ONbzEekIWQoTlKNtlCYEjwn2UyzbrOjeW+6xb/VmGbdaQjkflL4Ejh/lL/cRqD0TU
gKJTmiRHVp/sO51aRT0flKzsBIzePMmQGEG6CM1w2RTXMBJ9D2U/5FFtOTd50LOfFTYEVzQGeYao
/J+AGIgOjwGZY8SrmW3XmiUXIBUzdcdtOGoBQg5iCoVVnAUQmZBT8nIuV3acUEiy43dWVdNL2U71
QSXtchdz0vxzjY7hVyecmk2Fsthes4IJV6j+zHdv/hZO6kBaSDXPuda0V+zUnYXsgETy7pbNuRsB
dEweOrJpk1CfBOC8Vbz4re+9cDvHKkWiEcSkn4f5ZyOq36XdRxyB4pvN/kuB1/EKBnF3Sv03bnzw
cVAVWNp2ByMzxsOackC7SVPTucjeAA/Rs5U250T3O/xPIfBvNU9Fy17oM5iIfF5A8bz2qr1SgGc+
VwI5VSBaJ1uSVyBaU53oz5KB8HvkB8bKXpm4fK7i1riiJ6eRugj14124drZa/CAyQztOupbvPoKi
/x9it/FoR3vhICI9B0Hr2se7JyEOBs2WFPqL7IB/WJBjhC11vFsUFnMEHfxuyVcNrnO6K+NpTr4M
m9o4fgiF/auJQh2q2razaeqd47jezUeTdGPos7b0RFMeoKklh6nIfj5CQYQwFyTxJUocpoJSC2Px
8lo7dZkB1vzXzLFRw4Wbd9aeSrp/U8n832aXTB2OciUCwYyTHck0uOyFScN8iw1IIGWYjU9JFunn
Ye7bVUYGdaWHdXzVhEW8PBsjA/FLd6oW/+iY7Dk/JVa6kfHhbhUv5jbswascOJG8CLpteM/7wiQ+
V4OI9BpDHgfFVttVCX9k0XXjT6k5mY+ztS7dvtlKcO846eOigoFzlr1V6C9tR+lfi7lRn9wuvmBC
Xbwl5PsPQV8DjAGxyy7Om9YF/PxNNSBoKe0M2pzUaWQprPmEuwHSsHhUmlZ0lk0+n5Peqd2TbE08
Hu3hs5b22lMFbEQGm7YuznGDloB0VGBDNOyNJgxW3Rirn8Mp70nyUWEzXfuH7iFInDV9xX8o+BWE
prLXJJwy8DPo/+kl8vhDaLwXBXhdOVZ1Z7JJXeRu5FjLyD6m9kIGWU5la/kxte+t+9R4LLJXp7Vs
SsiOs7mPJWsCEb6mCCmKxpXTYVjrB8nVc8drIVpeGWmvc7ZGYzK6N7Jc/cQtKr3ILg7NsoAYspeT
9Q5I1TS06lr2RnmYHOA0Kouwg4kXkCK8OkZzGaohfc8yLQT+27r8IIL2BJyxXk/z2L+VfNNcJD3+
+vtQ29U/hvaqW/1j6DB1F628VMkuCkvgc11Q3cDR2cCFir9UodJszVOAUX067YcOIlj3K8Nn5EvZ
I3+Vs6ZZyUFyso9t3A2Oq33DfPWPyfBMp70cVrMPtVBHfsyW19RhgC/kbKsmY9dXibL0R0BqjYIg
iBb53s0NlW45+NSXq1nf2sLzfNSNizcX0ZcadQfBrWmuKvYaC9wiqaMInWK1H0iOzIO+lM0pU6Jn
C+Mf2eI+Yr30yTAieT/D4w4USrixk86fk/QK5ay52p5R7cxATWGt6mi6ySA0E1hdiOQuDPRx7wOn
2sSsYWh5hkNyXARdHp3qwctelSFV123cKmvZzBsNvnIACkaPx+wVMRr3xYX+IBpygFmSpaPed5ry
pjlYKtrbsG7m9zZg4d3Upn6QD2gbinPTtm88SSqAeK1+U9nd59qsXADsG5/iPv7M00qBuUtL9GFT
pVwinGz2FRaBqyCx8L62/J/VPH/RR81naW/4ZPd7kydYqh6mZg63uFGYz9aEPG+qdM0Pg5uMlje3
spEmTfF4M51VwF03WeT6KhwoTVJoJl2b3U+UXkRKSiH/NkbFrGBTth4a7s6g7vqG1HsjWG7Ywag7
tSqz1eTl5fH+p0zb7rmh/KoNkkRSlXw2g++w5oKzDOUuRSHSJWD8xA9Zt1XtMKb2DAubCYLA9Ixa
D/ZDoZAJbL9GmqDFZ01+8pI2uDVZilZ6ETbfx85FSCVMPxdW524psFtbu/XKz3mWn8lpNt8bBxhA
birutUnr6tSyQV5Vptcd8x4qgCTKIJrf7xotfe67jAy5U/4arHxX6HX1SyVf9vcTMUZGRk4GB7q4
gknNzcGTapUhGbgvxAKM0t+qKpHAa1VqCgkQsYX8Gkx9bK/iIez2svn3YdDPPoaNzbseeW9Daw3h
WsV5mzT/jCrYOJArUdgBC9UEieKXZ04bOCtTU5GcQdJhRfWg3iMV6WFnlOtP/zjj5X3EjHwojy6G
wrdACTYz+67nRjhGilaDWewz1BIdermOmxJurBjlYeyJPZvpvLLosRAkBGFTCPZFWE+nLAR3Ywjn
pdb1lZ2Uz9Z0nO0iJSGr3c9gVDrItmdSQhspsx2pKP8nimok51wNEceWTqst/LJtM3HfQfkB5lNe
thEgCzB9wDVadacMI1ud0KXEPoI3PyEcFS8oS9vlNF1aaD7A3ziTB/Y148YuURsxf8cevWMDp1Fl
S7aVsRIftPsFjLG3z0Z0wrROR5lkQBUiCqLnbC6nY4uTddWSLa4HitXgnfuFdPAshb9nG+TWAXgN
LI/Gv8jD3dlTKeNLbc7T4TFWnqnzPK4m8bSXTaBM3q5zCsRFC9d/yo1mow1sADvRiqh4XzBZoRBI
Sx4grJR7wyYR9oiBrcqRNeQgZ8kOl5TNQs2zCk0S5iL9kF6dPl+7Q0GOqzeuvFz1eUZma9+WPQXM
sFCzZdN17LnqQdn3RaU9pyYyPwjy7FrZG8IQX2e6goMJ29hsKa6X6GF/TYBvpwpOs33nnMDUXpVx
duAt5BjYagq84CQChCCasmPElIqJfry20g6/WiX0PXw6YNsHGANSxDR95ErM8SRHe+Ja9lPKBvd+
ySiPjCWsiWQDRVQpWucymD2/Giv5n1usfQAvkEuRz45ImaJTUeDXsU0UJ1w1BaIZDWvClTOi1LBy
EKmhroiZQKb71f0w4mTNU7Y/PuIDFYB+VZbCiMYzCj4aBrfFREHjMc83a2dbZvrXR0ie3S8Tr21z
E9Z1cGv1n4/9mYxgX3jfnnVNENyy7FeaI3G6nHMEbC07wNYN9IbSrnUNrR8rHJSV1MJFPXFPztHf
YeMxk7fX8TRK2mrTmBMGpaKZRD6i25FWXUpND94md4P4rfFmwJo5WaNTb6cWUQ8p3cUD+/V+I7gb
yQXW2F6y1P2EJ7eNZaYdvliWNe37dDQWlTA3BHHAb59s1Uozg+hlJnW9ioMh20aC2xvVZnRDu3cd
STKvLbRaYCV99BpVHN98vqFybJqietN7RvcHwxG4Vb/RAkgakuHYCJqjPJMHeW+vsy8Z1uNrhVz3
YdQM/dymrgLPCiHNLAu/St5SC1aHdVr/Ixl6MgORbz/H5M22SMQd2yb2VwF39xcTocj9GABVSwQF
ehRMt9ZY5sAEX2SEPH6+tNn97rMZ5Y8iMD6T0MOle/weGyPiqLy/c5Mj5lNTrKcsN2U/UtaFTjD9
MaBvZ+VsBlSL1Hpqnxt0J3DlMsmbBkGf7LNLBx35Orsmm0dQCD8SEspwP8KvqCqWa3JO/REyRbhS
Rqy5fMSCWJ1o9UvIon7nzTal3UmzP02d9VzOY3JyW/bg0oNXd7peKIupW+nSKw//qUPGMguVRSrk
9sbNPfQ1DbVdhOoktsk0ZUyeyYMiHODTwFQBmufc7SlmfY4FHt2x/2VIlajaUimj6CZdrMa+aw+R
A5pLjpAxp0KvxhKwcsXxvwSmMX31+/RSN+HwqgRZdIS1Nq4gHM5fwyq/x10BEEka5SPuMr4V420R
z0Q8Rj11nzktUhZeEC8AgTmXMlHqz2b6BmnGeAuHyEIhAEFWJ1Xgh+o97nKo820t0VRH70ktg3z+
TM7DXmHIBx1N2r0gJPyCOYqXoh1UkzlvOxiKe9A0HsAYZWwDqrqufYIUN5PVKxGstfRvBa6Bz3WT
OX/E20y9xyOV+UMPLt3ObSSMPW+JGrz6xVUwaxSra31owToGw9fMqBCH0YvhZnZqv5vsWtlhYYnN
gGPx1w1UYhI7bq4gvOxD5loXpLYHPDFGZEsNhA9kjMIbC2ijKVG6UJMInlqp/GXwzWpfHaO1nvWB
RVrXtXd2KcAM9TipSryU29M08+tNPXcmnxX7UEp/KM/laXaSTSdzN5pVe2fMIV80founpvTilXQi
RNKBlRMl2TyhpISAIoWmYgg+qYXz5CZV9F3VR3uhOqN11dIi+mCKhWE+7QK9NdZsgpDhdnANWKqp
WS7QhFH2murGz/JQeydLNYBP1UXy3Hl+ebS1/rvskiHLaUWpA8qJNMsLdYRz8DYKucOM2U3GpP8e
pJrvmla5cE+QXPEShHijcSKbgcrKcHYpRZQqXlb32FzAFQij6FCo8J6DRLOeHmdzVrqrcCytp4Al
7GpGT/kQT9kl0qwM0RRvXJe6E68gZ+e3WE8+Dh6UgFIJ7IuMC0nape7VPoJdrEijONGeph7RgjA1
qo1vesabJ4Dx4o7zGJEG48cIo6jNt6Qo7iN0iiyLolGPfZaDtpaMcfuPIzvpYaN5WQKUuVNPyHw3
jkrWysercTamYB90/Zd6towLyprmJc5LOvB2+4l0TLerotbYkcj4iT5Mf24wZGltQynWqaL0S5dd
FGoFWK1kwpal1WJtoWVoH8Y1jDHHMG448pk3XRwmH7uUuOSx3EZoX6NXBHCm02sYGYyTh6it/E3u
mojBiBky5iujCXM9P6SmDwwSOQq2lz6p3q0rtAfJPvFqMQhdZJPqn2RM6hFK2cKyGds1qelpKWM6
uvhmZpvV96Rvv7kRPhpKxOeRDtN7gHYYAl+Zv5JNhYo1ySiTe7sVIlA7K8Wh0bE3rBGGW0JwwLum
aXCJjnwcEKWlDwULigJV7+7u3fU4LSKk+DL42XCpdW8t1whK3DdPj9gja1uIcU0vYKUybTuPQsFC
tB9rCzmvL2t31aqae5P3Ls1TLtY0O2dT3MkKbzDhUpb8nuTdbLLCq+yVY8OwNHet36I7C0wBfAoF
2NKrT6EJF1geMtFMQOAtEcIcVo+O0c6a+xCtH+d136EOMOhDhzTWtO58r34KE4USwv2WGVYRtePG
MoBCB5Q8vTJ/nQvD3sChdFaG2I9TVqjOU9186cRGvhGHrJoXVtOUKPgxPtQ0AzqgvY31ToG9A+4/
RJjgNs/px5mMxSI2ilg8WMVmBIL4o2rABDfeGB4s4TCMcVB1AoD+JcPT+MWx2stgqXjaDQP3TDzI
prNKoaEflICvmg8CFFbxphJbew3nVaRWwnEjRWEfTSkKC8XfWU8jdU2vhW/RY1ZKdaJ/6oTSMLsp
xJYQ2VnJZgxX/AXJACodKQJrgir/4aVogrrw2nTu8PDiR2WBeVtRqNJO8kEsH8m2YdJN3f8nS09n
QZ7tW6TN7rVSwuQTAKe7OIJll9iKTBgieMJRr6Pwt7YUjWqn0ErAePk+qdW6/6dJU5Brx74Wb7BC
8EWuLQOgRHvZlMKvyph8NGVvOP2tmVQu6QUxN9EVkFFB/DmrzWpVumgmZoKjbRf4dkf1/FlVLAd+
ErgTZYyyjanNwT5T2F16pVE/FyMJGs1DedXEA+17wRaTRwyOOyWcUMVENs8qnr2JlYEnOjzIq0qt
gKogKT+j93xRQ+1dvsKin9WLM0Mih6LwCT3wf/bh1Pge1iMOKJFDMdNqqL6UkBLNMoeqLxfzQxgA
cp97dS81uOSYHo+9/xhzRSFHDgl7u932AzhHrOwjDTXmrLqS43Cv0sBeniURSew8Bpv3jw48Fc8d
4iTHR7wAaXY0p3iXoZkhc6kyg2oZzQHFXcoKIm0bJyDLUPkedjJRG+tutwPHYyzlhEnptGs2GYc5
T8oDit7DUksT5NHtINxbSmu95L6u7dm3oC9HwfmlKGzrBaXTUs0qpIGI8Nz+HgPcC9Al+B7ZS1CJ
2Y9wQCBUjXLvTIE7PafxUK2cnDpKK7//rc5nrA/kAcsqOlPZRLaLllzKynibqPe4DI3y5/r3mBwm
Z/2+hhw7gKy6XwgZnTU4nBvoWpC7Uf5jYBu+GK22pvA5BEe+m/M6M5XqixjRu8b1nhOrtXYNK208
y0NU1OM5EAfZJPe9jS3g5yMY0IUJiBwRxEPZZCBShLJeL+6HPii5cJhuZlM2d+9bIm7mTLdWdMuB
RIzK3SLOQJoYmhMrpA7k3z3/opalsXOgZS5kekZmYeRhtHyoOnF38CfvTRum8FiaJPTyyLs8nie6
k658iuMX+fiQhwiaVGo1HyE59PfE+3ZVNBu9ObR6DTAtU8bbWFfTTW8K6IFgKjYyZg/adIN2AP0m
adnOiXH3sq0DsgbTTfWi19/HCe+IKGTBXqnaJyo0xYF9VbSWOSgR17r8I544abSGYT1//ft4Gc9Y
5d/AyMWLJFRPbRqaL2PQa2dlAjcvs962YqLQ5znpCQE4/ZPKwvKeNK+pYSN2M25kFnyuyHspqYrY
MHDKtkLxbNU3B8Ba4eXeslqRF7TRFFfEWgiT9uf7rbpR20+oHqtPSGbirPQ4IxOOsHm1HvGhISM5
Dct51NT3KM2/aLEe/7L7L2qXCogHMLk8jY1vgw6CIx0t+7XpCmVV9J5/URSweuPsxQJpYFBPDSqw
6T1AEhem6y/eTMJ+rbCTczPPQNV6zfocerG/wcYCUrxsqkmy8jq32ctec3DQWs5c/VyVhfVZYN/L
rPaeezfUX3usUuQkkKrZNQusr3IO/Kf5oJZ9t7TgbVy8EK1GJ/MvbGWrVT/gj9XoPoB5GVRbFNzj
pL7Kljyg5UcaTcxwjfFYxb1yeMRN/IgpSIOTqMHKW8DGN5iletcqwk1SngWhsYgmNn2PuNUazg43
oHghY8BDvasmDvIilVtTywiiG+npqWIZKLAnSpruHlLDmXpMJlc9jq5WbdHzf69rF6GuaTDrU6yk
UCp6patPXeDdu5OBouRKxswYwu4mAM2xmqa+RD5kNeiqeegUn0Rk3KvJ8X6aitOh95KjPJMHawDS
vLy3g3HmFywG3aO4E+AqbR782eblzt6xErV9+QwBBhc3TvT075H7I6f81UdT/HR3X2ewbMmnyv9l
ukKxfhclLQYNTR1evRRB2nimciubtaKFJBXpgERTHmITXI45W8GOssgC8+jynM8Dnl/3uUXSABrS
5+1jmuxIVXQp7TBbYqA0AkRXx5s8GCHZ5wGFqFbcJx5xqwv2FD+cU6AIxEcQoBD5mCoHy6lOnHyW
syZxK5Jnv6c6VHCQUEvQiZRT3Vab9gW/OJZ1nkFKXHGoGsTx/t5UtOLqFxE1cTqtVjOfeeUISnlq
QJG1NJ8LccA1oStZpctRLtA5HBBCfSn75CgQfC9QBNyTbKlo0B9VvQPCKGbLWYk1/cpgSJJ6MPeD
lNmrHbh5LTJGUj6JlGT6gn6U7JMRzCqgAf3/jE/7wYdhG407B8DO2h4Ga6MLsRvbdydILeWfzUev
HCx7VTHYFYMfvY+5Wp2zRHJ18EiVYW2sudU//WPuo/n4u2EAUrrSnW0sstVVqrIHbLG/luloZ3Ly
TdtCtSwGc8qA5vunxmvcsyvkFMzYsg4JgtsLQyarS6+Kl8jvTLsB9d0n0/luGHm+01wqUlIxUpu+
onGkvHdJ8Gc4Cr91Wa68P0ZLNcog/PaP0TI89t9gXvj30WboGms0DPlGC53n2C3e4Og8V6Un1Imi
6lMAP0CG7S7Rz8i+Vou2K8s3sOHOdvK9BuuhrnhTstBe3q+RfXVqPN1MRK1ipDT4trcmTAurNeML
dh04Rgya9cmcWbUidl/8tNIXqfKZa/qnPgjr9ypKyHeXQ3JTyMDuahLCe+f3bO33bLsc85/u+JKn
hflLzI4RI3uPA9KMc+kktwza2m7o8f+VswMNmqPfli+aNeCX44dgGB1//OJomDCZuvqzgbXHrRa9
/BHTqFmrvb+4k31V0A19b0eMjgYVoM9gUcRoSHRdNDNXtqige4fWBJPlxMa8xc6zvapss1ZNm6Sv
yfTmATNbxFob/4WKwALQq/LNiZRgJbKel7zXzaPqmt06KcPi3XTbo9v4wA0xq0KjanxF0qbcVrjf
wV7GTiQGTQAUMon3NjBranZleIwT7EgE0inVIucGJli/jYfIS0EtTV5LWC9fQ2cujvcYsrz9cm74
scje+0wTXZNiQDwkkfOqEXaRHaBniUWtEplfA0/7JU9Sw7yfgEn5pamq8VWc/NdjxPRZzPrbdf59
+u8x6pSteyMMni3f6VFXC9+1eGDPjEbla8MuCwnv+Fm27ASWUOzY+cHU4/yVDDLLBuhiK9cf+zOA
82RlJFg0CZOQwu27F9+BpCnuCDFlu5fffRSb730Siyf7NObJ1u95yG+ATxmj4mhlFWaoPikk0BTm
J3tuLnJTNpd+uCxxlrgmlFfOBTJlywAtwu8q6iPkZprPSJYtZsE+TIsRvEVB8jUWZ6BnP85kTPbK
ccge/C+9j6uQ1IG8FE7tfoI0jiaH9qX3HBKmelTvzGjQvjTGUxWr7XsYKuben/jLclQ1dW+4M0bk
JfT+EqTQEGWcwk2DimWtn3Q88l5xaz4OHl7iaVprz96AzZ5ddM3N0msF2cFcxdpALb8EpYYqCP5O
TdEra2R657XXlfVO1pipd+yHmkRrj6vAteqr7F6KDoHW3YfJirUYxjLbeJlt7HNqBE/uw2YPcejE
zZaqEhoChllsC7Se/+ez/32cm2rqEXfTpdMYxZZcxn9/pUbFsDFEpAjZwOba4CuybFBb2xRtg7VW
CkNx0Uz4WUiIRRBm/Va+fz1sb0qvVM+YUHc3xBW/u5rbnoyKOqehNtoJru53WeCRRZwAQ9VQM6AM
ippPKZitBgiTjSz3IN7YLULAVluoCkA1TTXfyDKbRKvKM9DXxQWaj40fRvdnr/SnlOO0xlxPPerC
wkrL0yyyxoqVjGfZdhRyACo8sU3qFCRE8a/apaYXnOWhwKr9TKpkqQYeijS/4wMJ7p1m1FQ2ouY0
i8VoJdelRbzrFc0+ypA8aG3ft5gdqsHKKdoReR+gppi01S+mxmdGGgO9vUovb1oXttBLaue7Avml
V3z7r3560XP9WX6usIfJjXnxdP+YI0u7sp3rnoseSBFkgR+Vjg1mbneCBgZe2ts8avBNrAsfIu2X
LLzLor0K619f+GqdLCu7ADNb/quI/xiTc5/Mp8I7yVI9Rn7NylcTe2v5/Se9c4zPc13razCOzjEo
uRUNUWNQWNeVd2Boxz6Psm+ai3RoCXMHmcdsaRVWc3WHyJle21erwhAdiDoAV9NWg22D5OhSSgZK
8UAZS6t8XPZTuIHm353UaS6sc9JXkEhleQdVBChv7Ah2xpzVLOk9zLLFYfDr7jqbP7IRjv49ji7q
51wfXXj0hXkfpYpVp1EAKXvEmjZ2dwXF7qL6JTXvVH3g624kVrgLw6aESYlAniEOslt2RAJOrsKx
WpZIZW6lr1fT6dpON4C/TwJpKmOl1/N4jDTKNBKqCv74luFNfZJDIizbroODdIiYgKMQ0HMJJEKd
rr3et/fTXE+C/BjPn6toX7eJ1+DInEz7ucnXuAz1SDbObFRa7ZRBijjViDOfphQuqdZ5rzhmDVvY
jGOzkDE5xJbwiqz2o93YOS+TTNLoiqMfXGNC9kMoWXtWYhwse7hiU91cKx0rnFhLkIlZjg72qvKT
EJ+Yj9DsXTRQhuRnJeJehfjYI/R7/D/jEehFm3TwEk8MPnW/b+ZL4guqHS/id0u8hnFU4gU+QANq
UEBxtJvM2MQR9dkxpJBhU6z/V4sqQLOOCpGdZ8lytW30CJQuwxdKNLMsbY8AS473d676E4SL0N9L
zW7M0W532EKm92eZg+k0OAEhqbBdLrOInm9SI2idfvcBGBD9rQbGSeZn+K9CSr+vQ2ENhDxb2EK0
lKdjPCcr1+hB8okep+yLszx7HGQM4LHqkUYTg1Q4z5uPH3kTel9k8H5NFFVQt3bxMJDBf1xONj3x
J1RMxkMSppi0/+uvTl1V7yPoD9FWw0B3ijX1MNj6qO+FQcU6L3Qq3bcc7Svysb//HXgQiPb08e/v
fhf9N8RxeD36jlS1e0eq9xkoySjLvdUdiE5SwNn1gdaQ5WCNJwciu++dvdZc3+HsgegIgOBMlD3O
eDiz8vNmU0gpaxhfoa67xAXTXgGp0Ydvtp5+jXRn2HR62x/bMemPsDUrjL6rrIQeVOIaM8waOrjo
B8uzx0HxKazazrR7hP7TMBkDANSDC5viOxJJIon0wufWDkB2KZuPQ55PLc+GaP0ISegSyg3+JW0K
qDB1jBQU+KUuMO09khagHHz+F2IT03qzglBnTz5ex3pL/a71fmFvTZ4lnOtw7WaKusq6EZMipOtU
Y7SvvZq2z7OBI7Oaz8lCdsqYl5iQV1wXA3gxpJrUdzysXOrTs9cNd4yqHvhry4dmYxlqjvMQugUy
DdeFgMkyVMLPuYEzYOCWp3AYKhJjChhlAzc7P5j8hWU71lY+kAMUoXfVnLw9HtSP5/HfOx/xaqg3
PoWvQw85884QMRBtO+t4ZXzwR0ipnWWvKra0pLn/7O1E8zFX9qJh9DIHZftNxyID+iScc7n8YvVN
2iyYnkcF8cogiv+KJ4xq634Yj8HI1uHUD3FysXATXLJS3HsF9p9q40MsjcYvnYDfurpj4HsIASJo
/Hanxu18w3xrJn0aql/FJH/oj5pGBlrmVwffmc9jqMAyFlmQ36nZ0E2/jz5KSTIkD0EsltLZjKmN
UQ6XxBtWUYm/KhXKD1rKQFnFsvAbkWuDUVcwgWjc4mI4zX2YfJfBEAdIBc//NkwpR+1SCcCljy6l
Mz7JR048YvA9Rf5fsiUPCSnXdVcKRWRhViljNS6rC0fVs8OH46W5Lk3sY3wo6vdUsnwTcZi/ZXGm
H0KZHcoQWFrPLgnsx/uMI0M5FSaqf+IjMevJW/mK467kMxwG3BWIBOaD/OTvD+zcg17kkn/dyBHy
qV2YUbgDhWPcH/MyNmgsCmsEHh8rAr11S7QRNZ3qc60l87ZHruQCPoN6VtqDbYmBZSVT723Tyv0p
HwxdP+1qyuxH2bqvA9p4/CMmlwGwP+vlYLKpeKohFkKAWBhm7eIpNNj7yeaJxrO2f3OLBh18AAH/
aQQedv0bxJU/RjSN0BG1WpS6xIomihX3VGjq3ogSljTybeZzvGtSNLgfb7PMwCl5HZDORwxuTLi1
HB87GLH0SXjW7Wc3hjestN+HIa8/6RMZdpjmlEO6pr5SuwXjh/UDWbRpAT9r/GtqXL5hdgu7CQNX
0m+uveMjHZ9a/sPuQ4Rjppp7P+SlB10XRQcXboJhB4siid4zHUFHvOzaQ80P8mBXQbNxcBBFmi/r
X/uwH48ZnlyLKp771xrt7ec5wAK1iPx26aftqdHa6dpYiQc5X51Wtsm3LYjN9KmG43boNMApeaxW
MC3bnawTIUP/MaIVI5r/bkTSZRU6Bt0f1/Dmsl2rOMUtwVwkW1eL02Vuw3EBLOvXVyX+0k0OjLhk
ghbrh7G5u/d2sKlXZpVsMr0gjdeaxpuCUugyDuzopHup+WZSfMqmovs0AU2/kk37IUcVQeltLaNj
Em+BtzYdcUhkSVcE+AjIU7tX+Npj8wTHRXgLoJ2x6SPBTRdi42qheKv/w9p5LLkNbFv2ixABb6b0
LJLlrSYIlQy89/j6XpksiSVdvb79InqCQDqQxSKBzDz7rN0FJeAXUbzolyWFPNUsD8BVYi4vDXWH
xNli02zlO1628gYyhDGx3zvW4CHoRkVCsnMeMG/EDIckZQEEwQwHy0WQg7n5ZGhdv4eRAeXeCcqX
IUd5U0zptAvzrnxRY3RxWmSo17I1tEjfnIdn8hbdm960Xzs3wqcG84OFWuETaiuh99Xy9SvTyvBS
zYa3yUvTn402v2IyZ73ObdQx8zTb+5AFzAYhbXhyc83eu7mq7qJ+GEghMdKVSpZBjM/lRrpoSZMs
Pc25q4o62AfMEfOg+SgPIqYnO8o6G7uJ8zhZ59sDPAld7zZSKtGmaFL01mIi7bj+cY5m/zhVerAi
nVZZAoqwe1a7mXKUzZkOTRz06HJS3S+Q4Jyby6G26mRlD1i4yDq3Y2WFfiE8YgyvHS79oJjPhzxu
gc0xPk3tcFH47tzoSz+GShKofXzq7HJdsStzA/TIupFnw1AnW1axroDMfdR5pd5f1bH1fYqspQ5C
+ondDFxE5siEV+WNr90EItXsLXVvCjC7B0UQ8NfDh3hHRIpl/FgGlo1Y3/JTCG5lydIidYVXjLeR
QeV6RDGeKfFPGZLGwvEr0THnpImDPFNb9dXPvHYXsv/Xblmhhzu18d4jp/3o0arVtAHVxdrTa4Zd
whKSCeNAkoVdTESzB20bock8nYuw5dm3LYp6Jfvk8Bxu7brFWSfDOjv3HZ7AAOrG0M7e8imzAB7M
46FOBvu5HKFoJk32RhLttJsHYD6mjqEG4adxQbpOs5sNhk5NQNImGNL6XGankq+RrxsPpq+9Taal
P4/5/OQ0OpbrfXzgBxi8JYmvrxLEISdrTJ3D7Oc60RsoW6pnmB4epHaloCUbu2o1hlgyF61x1eW1
gQiLtN4jt4lkHXQGYW/Zx9Rr+0jmzLDlVjiTJqCCQ9LNiETv4pF548fuxWW/gi3nBL4fYumjrz5O
FuQwJ15D2Or3dsrvaDs7aoRSIsG2xiyc07mSdAhMxemzSUgRWpRVN5ykicfAT9Q06hdkB9F10rFz
LqtLlcQxrXf6jSzKQaHW1EurH92lXDzlTqW43mLkf7Jht63bz6n2kHKLf0hrPpjCBIciBLpf7Mp4
mHCH/FTfiOf0n/1nVsKrtPfO9RO0ojjf6olPcr9c5aZiDZz/PkD/FktfeSRzg4QXzDY25KeB27X7
p46UlSsf5thKvpTW+vvBmYcnCJXVp3rRPyQmIrTTzSmvWbQbvnlnOW74UJrTXt7ZW9Mjda5zEI0S
w3+BH92z5mSVYZdpcvchsoIVj4pIs1Jys3CQaSME1YrpQNNJGwJaA2LZs+ZPNsuDneYWQvlMr979
0vH3FeyDlZNlw9YTgIM5xKd8qi10oYlD/lTppncJ/pKt0ZH6J6pSrSJIxtxH9ldhNet1eZWyUXD8
+xkjy4DZNDaAamibvhJvVL1RlkNU69fwQ0EuajHb0paBwETphh3ptNg6j7X1kFrteO+7/KoozCTO
XyWq/i13zOAUdUWznGocBmXxckgI/p9kEX9bmB5oG7eQnQYSBVw+CYul+aYikrQnJvPijFHKD6WK
t7aQzeVKmN+qnsNCRmiAC0V/7+xOhYuP5EOKRC+HOm1RbNTO10uVPMMgZzzB3hhPtpFCMTTNcw9I
IA+haePnVmb7Vmumt5GsuBXSYvfUdD3LTA2afpSr2bNvqq+YyNnfiVgR2AiPutK8aIbS3Fdj3RJa
DH4WQZweZFWBpdtNO+abWXSQVbblq5s4UbJVHnYGyLqhWQdjmeAqYQVLqYctZxXXuXiy93hUNccI
yIG7MPLvCrBwrdacO5Yezr6KnG4zjw2+jGl5kMp15GTdwhbBARBu3GGD8DrJG5JEA+OpVnWgeZQM
IvbnEninb0YIqmf0J4BbUvDTsJpdjGp8CENdv58iZL5urgtdMWo1aJj7GoAWwmKK0dhFKy11oyv5
AxCDrMmCVmG68IaHEOHe7NnFgQXV8ewQzK4X7zQMj2B5sptO7vAN2gZUpODa8enJT0h3/GlpeMq4
vXysVjkiUXbnW1kF7Ce4ChJwh1MTV2zdotHJcR5BOW1V62Fyyjelmd88xWjvwlrTbxyeBAtZDzsR
PrgftldtbOevTX9yhrJ6c9zHXsfjOkyT6TU1eOsKSSIn0n39J/BY53orqcw9MQYYDbGzGgu1vs5H
9LHP8rYSAKeQ6gclKhyWaeAvUEHIGqmMiDXN28xTHC7/ashLCEt9rdY72aB7frDzLd+80uGrjUH1
JOM3VroMJwpyXUwLvMvqCSTlfK1pyF3Ezrdt3mmBi08VP71iOxi4lDRapd02VZUKmm72o8bqIQvM
n6oyPNl8815HeCtgJ/X01oPVtGsN09jjERBfDym2L5h0KDdjDpPKgoxxIrDaHMuhemJ5CJRVMUN/
NTe1te6xxbuXB41dBTuJ7VOWd2xBuH64cyNLT04oObStmbl3pGuoN/IbGaf2HV8/lb1WvoOiTZaQ
vHn3szavgyHb1BZ3/slRsBwemVtqSW5f5dChNroZ5k8kLX0f/Mz+LroOZpMtizCxq3cMfpJ9z1bY
daHFz1ZVBucSrq/FtawfRaNVh88+8cK9rE+QEWsLO/leG+ZL7U0OWzEcDJ6hZFGK0wHR4hSofM48
QGWjm/bdjMBJrVY6nqmrAlbN5ixHOqfhOUn9jJt6tYo8pkDyH+m00+fipVUG9Azs+Jb9GBz1POHP
/eMbBKXbWCHehRr0Z0Oul9e9F9SHS32Tu/VBXMOb6mJTzZja9Z1lnEZxyOpSgWwaE7BIySH5VHfu
0zjZLpiUN9kgD4kcIU/BQuTLPHbKdVf3HxeMtpiTowoKDWt+dzrL3PmCcBT2DYRJ8XOMQgdzKE8l
a6Vxwyc1nLaynu17glZ4eG1kEVLXVZwn9SMeBOlJDq+d4PkMEPDK4KQOeui8TaH34CFRKvFePiR+
WRxYogegi1wVoW/fIUVgph6hXqW9ZfugXMjTT+XzgE9tnqvqC8Moix1ITffGUdpb+b1Mws69QfJ2
q2HCeBzjIQPeB8wuy8ry1Iw5K6G6XrqVZT3irNnclc4MIZwUjakK1CubLbWl4arliw8ReN1i8bCV
g7qfeoe4YD5IDXOse9ZtlZAM6feEeLvJuv3dFviFfS5xBVYkWng9lKSOtrWSXIFPN9h40K5QgVtw
bsfgPs6y61TmoVXOvDd8pMpeNze3bgXZwZzxtHtVYJ42EAWv/dkab2M767mFh2+KmUy3supcn3Tb
hiXhKSSgdq7nT41X3O3ZDwIAcjrHaMIhv9J6f4exl/JqzUm6jvO4OHoAUU8Q6suVSbD5q2UCyA0z
pAQteXOewTtlNeLueBxqW8NScI3IXMhqph59d11lx+zK35+nQa1jeGsmc/5Vm4cP7QT9b6330JcM
sy13n5aqEXuzo3mYWxZGV+Wokwlq5dbRiIFRa2p8LW9RxOjio1pML/IWJasKVSMJir3W851Ms+Pq
NHTNsY71HRtsxls7Rx0bV01w7RZefWA0BjskPD5jfvgmFwK/u1aoZ6GoRx9dG98PNqORhM+w5i9d
vb5yjrOR/JAzIgyqg/O0yDGVa7Lwnd1lpiSnS5OtkZ4yJWTX/85YKZXHKvCTG5nDIrNWaseo187k
Fah0yWspc+1aUVp3V/s6kjknqEA1Y8i0DhsH3Vw5KP0V6KMv08B/NQy7/mHy9fjBRT6Y2T0ig7B/
EM/WZTpH7lYWvUTFWXAKvsqSHNMUzfMUT/FJDvIyvwU2l8Urwpkq9jGzumZfOji1Mzku7Frg3ilC
rvIgG+QZ23bh0c4yMromb1r4Vqx/79eBmGeZcQX0rzfcu9Ikh9X1EFHNKpZ0acq0yBzydJ3UqNRx
FXokQyj49scJZh6hrGGlcT5xy8p5sdJsW3Z4s3O3se4St0UeiNf6evDb8L0mj7drcVCwiPtbTCmu
dAu4ameOP2S7HGjDx1qWjZ7eAOrdO8wN751g6B40gU6Vv/+ZZ2GJLcxCsZvipZuF5KsDViBbixS8
qd1m3ADGKHoqVHPd5uiRSMIj8yzc1j0eucbQem96eK5WwbBu1ST9qKb3rPgYtfnaAAbtqRF3DtYK
3SMFSUCQhciEpEmWRB/rskXmo/8qBH4NmhKvortznrnVFQjpbBJysEn94qYAFxJWONeOzq0MASAi
XVibj27T/gSQPH21NJ8dmPGlwUxpNxM9PBUDavXtRF3H4yhh8/xxQptExmRYnKRKTRbhNhcnqVKb
a+BispW1qb7p4iRbmRb2TYOudgcHT9mHLFZuK15TeYzq7lzUEmf8IrsV3rs6o4GZSxizYvOVf9Ub
EV7tMYp6rBb1Lt6FtQq80W/HnW1q491APpBcUchD6iXWSq+sclOL/FrA0RO7vB89apMM3Fz0yO2p
hNTIOiR0qkd4z/mdYcImaYyoOTHfih9tF9SwgIXgsGJumi5tt82MliS0rY3LrIdElb47xlkNvq63
G1hDYkO50LVrNGzhQ2KyBvB98FxnI96pUVZBjSmMbI1Ea6DQKj18U8MNHuYmWM+VndxOdpPvE589
72ci9ckuTIHFGCpuBWdJagHsj5gFZUemLcky+NRf5bk3V90MpZlccBcBJLm4QanAOs0gO8milEBa
2B3hM/AgazKvBGgp+seiv6VhC3HpL7u47T/7G1meLKIQO9BaWLj2jqGvlLyZ2bDwpn5z1lAXyRCx
LSpivFqkHOc0n464Bcr1ba566a4ksrWMxHLXaJ2cvAznKFfAcs3r5DOuJFV6K/tbmAUyYTHtnQ3a
9kBA+Q3AktAQq9VjXOFl6xUoaEE0NngwTkm9zlVtXtoNc7nzW9AzeyYNg1mK3GGE40TGHAAA7nir
gCU8OC+tvnOBkFz3qSOkbbxvxY/ORdkou8keSmatajKlt7VRk7svJpZjjSGFl5nGOoo89mZ+zy/l
Gb+i/OB7JrnszDvPU87zsKnZ68lsE+FrIvBjfJrtFJA2PDfjxoSITjibuk+HYoAClnvNuculYRoh
XC34/htHMzXf/YxYt4yJFFbQnmUQXaQB7xcNMubv5CSMksNJpeNHw7m3jJbIZk8ET2WDp2Gy9aNw
0wqnYyxvbiCAmNvBIvVB/sNa7HWv4yK6Jd/FgW7plBtIgtb5X6eg7Fxm4VTuh2QMbqcQE5Fhmr6H
qgJmXczhI4j+xkrPM2DNL1GMVuodTeJEpgWL/JAvyCpWCSL/tQ9wziKVzQ0xxXPzZXNA9q6yWV26
YMbOy4MpVOpDz2NTvuynFQOuLMwIIuA38q245gLrlBhbeaDAbl4pG9MGLAdXVSyxnfEbuicWu5h7
ahY5ykFlP0OcCdZj2sT7AQjhOhbcHSnJSlM3OKG5XQ1VCYFBFhWlXskeKWJ/180EOzYyr+VhqPqf
OdsXu0uVijbqOpjCeE9q5auszzONHAK7Foa+wcmtsvAkz4B7zWszAxx1qZMNpm5Fy7Isp02aB9lB
j/rXy3e6ycDWAYJ7jcQPIYJTTpKqzMkmYYZfr9K7B8iWCfH0giCQD3t3ZDX/wwYuXoz+j8giJU8d
3ORpMHJrrRdGc1Q1pKKN6c3YrMME0IwJoIVrx2fNmAc26jTH9bMUlEkZmY97WpZD8yBRdlykXWlv
8gcA+CFa36K7yYbo3TQjMVUP0z2kjH4liy1KnVUelO5OFh1f+e64U3QjS/nD7Fl4EcptkbkHDNXa
gHkyQ8f8THCT5qIw4MvdGsaQ1MtKsJMyrY+uJFmJMGK+7EJ9owrpmMxWkBkN8ux8qCxctJXoUdZf
uim6X6+NvKpJ8Cqaazzt1+dAxl/FNKh3g+llyz5rggduKPGSkMH0BXTeaWrChqTXIVw4yKZ+zMb4
M+Wn8YJxekGiqxIR4GmdLXDT9spIPBP/NJzS9FLJNvZQ/0i73Ev3dsbWaWLVX3t9GoevM8J4CFFk
Rwp1BdPIj8OlWEQTG8WynPsTriKsMP7VT9bp3RqCQnCS9ylb3KxIOde5AZbuQt6YLjcw2SqLgRfo
a8wgPrpcGhoLeohm3gTVVKx9UmVXkGjzc86zPIujGyVyyptLNbehz12Vmf6/unZWWn3q2qbRLRrQ
a0xRp7ukV9TN4Fr5UZmH6SpUW5/nNpYIXVvoK0K8/VPfD91iZkb23nKLPycX+Za2MOy8hHA7fnPx
l3uph8pcdrWLWwCbgng6VPYyRF/wrgDmSAc2IWvEhxs/6v29XujmPYti1tSiB/lM36DkDw+JV3Z7
z58BQOud8dqZxEZEhykm4xSPjvIaDp5+cmzuZcjJlaPLTfOkCF3Q5dC1b10zZcdLjTz71JWsrhW+
Y+PyUscu1cohJngb1U256TzEKpadzw893o63HoxO5Mzzw6A600PZWD0rT228kkW7VMK9ztwGVWDY
Vkujf9b0ob6XjaZYi4wpu92yyKyNG9xsvZ+7+i2cToX8I9lYO8zJ2iw4IOjFvJINr2sQXoCdo7iF
D4x/NbmpbHqL0qxFHESXeB663Zwk32X9+SBHYZhTLOc5MZlVqflVgWZqYRcsAV3d6246fpErMmz6
F2DWqJAC62eaLC1FzX9CIQce48/PnmfqbATV5jUyPXzdY7Vfn7e/ZrYjc3+VCCcrb6hcwOyobWPP
m14JyAONx5nzEHfR9OrG60z0mhws18+9RLXJTsmfvZSoUj5f63evuQflLa/16xXrKFz5GXmOyrRy
M9C58xib910Rx1t4yaQciOKMWOi+J1MdR9j5FPU9JWfCWE2zywWeNWSLK3iY44Gr6/tANIfB0F9r
fXslx59HFA0mPuTYbVJIloyYVkOPB845j3osUL2UPaY5yTiyhx+z3yPQ7wWW7nIKjHQfPg0kbtmc
iubQDz+a2fEhi1KMdieMbmK9uuuxctUA3bWkVQ6EJP+KBaD3Pdh2a+3/erRfYgHYjBzKXLf2cr4g
u1WxMlyNEHX+FbZINON27m11V+MGNixkF2QvuCjIBfvvZtmgx0WBzYeIiMhWQJXnwRMbwr9G4LsK
iZ2VOaza5DAHcLrPp7Jcikp51r3hOqlcyXNTCdNzra3k9L/0ks1/9ZHFQOlJbkuTtyzz6vOfNvT5
DyOGCk588GP74V9/stilUNM+Pw+Sf8hlv0IOGLIcDrQzQYIsA+HOpLqoEoJi30V6eEAQ9XHAnoNW
sA9BuLnU1m6l4Vsrup47yCZBjMkcDD+N0to2Qgi17Ob8WTULG5V269xNScTBhzbOZPFciPjexq51
de7uj0G+B1MN0170j8VBbQy2rtpIX8kRsiEIlHzpiJfpK6Xf+aUijHPQLQjHA705OHmLRYzb+6Ch
XaNF4yNqMzsJcGpRvPXfLZbsT5IFMaBh5SdNedMmRoUmJM6+1YT+87jUvwxIrtZznLmkIxA69ZAW
7wtDX1SqF99haWogMsJeavMxv1eGr+ALkhc/6ct9LyxMJOJGxWfeCcZsURHm2OSD46OpqTNnp0/p
1Vz2xEI111pPUYL73IitWVljb1fYNl9YR0782o5v4uCCfeCBbiyEiYjYSGDimmASSVo2ewexrzM7
q9Zy70C2ULi0/Or2aww5gGyBJLlB+KoXuaHtuJDaXZlOXU3kiw4RIHLfFPKM8Xcf2SwzsW09/49x
IEiwDjeaB58tvUc7cF71qc6+eVMB771qHrOe+AUaKm9bNEWwsAoUe8S9ois0etjBtZP7MuUWzx32
CHL4GAvXtoa7/96js7Knpo5bLC675ubM8BnJX+p7VCGuFiJilugfUQdUVzn+1U8VdTlG7dtQbVjc
o97f5FoZHENlLI5Mqp11n9TKo2GQR4L9uf/DwslbM34YowulU6vUx1SMmcI5OMLiKY7+YDpIpX3/
kWyJjzHd8a8x8nW8Ac/J2I2eNW7wJzSq2hp+BwafIgjQjR5BALi5BnudlOch/xGOCWszUfIBjEwL
OY7FfH6cCsxjfveV9ecupj9cQwHde26/07TO/p7o1lsBCAjmphZumkqtDp0xhHgDoNIgVmu+ia5V
Ps8LP81+EpnzGpyXnb7dQnad1jytsZvQIOlwV6wf4tr6mmtu+F7iLr8YRq28w2p3OATQGVdyOy7S
bgkNWF/ixniL4t5Et6RNO9UHLBOJhyKuZyXbGDgpgGiKH3OP/UMlbvaB6pikpBJ+44kFCr7RnGpl
hxVTUXsyn9sOLTTKb8iERQBXMZ0y4IroDpNVorNrPkcK/F8a2s5KjsKxbTm7pXUINfOhMfzofiDd
74ZtfNxboPi/DSGGPZU/dXtZtMs3X2efLKhymOgpqEnuKOFbOLCp6VpGc4pi13jEJ2cr62HUcR9M
PBbR4mLiRVxUUAug6fauLnr/IA+2m/pAoc2PYjXFZPh0OuZav7vUqDailTuOi4F3vp5Kv3touHVc
tSNOcrKoz3rPRA6vmCBRrtGs9A9aUWZY0GGmIxuxC2JTzrKXslEOSno9wFJMKfa+2bGCMauRr9KM
QZ7TO/dKNSR70ivCbVglzbNdswSp8uapd/XhqhHudYJfWIqDa/vRFTeMlEeFa9/JhlxV0Ih78Cw0
X2/iZSgghUBfwu25nLna96TonCtf4gzFOODNS7ON1Rt5FYhn+vUQF5tB6YpNT5rsFW5S39soyb7h
OPAc+kX+ZPaVtm1t7hxxPPsPtVH8q0M1Zt0u79mZ1Jxkk5rYwpLm9yPyffSTHlpIs/fJ5E+N92hA
+94Fkf40NNiwBhlfiJjn1rZscx30xxgfwauTK2IMzd1MsjliNV1/gZPyHVjBcF2KiI+8H4d9tzZi
rzvzRK1pgJ4wdHfx+ARTP8LqRy9QVqfuS2/be/lHkYnCSjgFh9znOIswO8uPqlAhuGQnFWpo3MpS
Xlne3o1s4PiiETFHew+gYVyOZahuL3WYBf49yjL0ZiEHyG7WaOMHxPzlfxzV54R0SAhuhJyUAPJl
xLksXqOeugN3C/+IODJ8GApv3lgeGTPqkDJhxPOKH5PDV4/1AIqQWN2E7KUwgRWSkJFWdvKCu0Zb
D2xIvlg9645QHXBK6rxj6AK16gVJak5VgmJGmuBoyQ3CoJuRhuOnbrJedusykA9Eb6fXCoGs7BZo
ycfVxt9Xc8TVZFF0K9GbL2bkxSffZA2fyggkD4wXm4DRZnSAaKHHYymghMKG1w1uNOwLnnw9Xcp6
K+mbwwRQaJmEzPLbdtJW+lQWe9k68sdU0Crv7Wk072x/RBbDxfSYuCtJX8FaFsuZeLji1v5BFoP+
J561FfoV3pAfWKtSd+xFHUNjnoMsfoWmBtrBrJ8nwGrXQLlbUIFV9FqPwGvzvpi24CSiV91N3jTF
7G+d3CVeVCZ7Wd1q1bTPRpxc5KAqGMklLP3xIFv/vLYaF0zZxWs2mfX52mD23zqn7W+Tthj+dW1d
vIN+FnmKv6/d5a/qwB6bYRxnxwghtHBQ1fbjzCi5jziGIiFm4XU25ng2yo5AMPxVaiSA/URvAKu0
yNGjmzb7qOvuyLyNrk2t7bSVHEJO0EIZQvM4mJW1A+T6HEH9BPOppIQPwSX1am3hLdSW+U4pSlb/
fqutZB/Ls9yTfuwwYs8Ohua+4ZkF7kEMl4fk95k52+mKnZc8M8dNLtBLocvcpXfCO8cctDszVR5Y
PcNFChswCSUuSVLSSWztr15ysOylQreHg+qYy5R71pVb1d/zwYq/ipPy14nJVoGskSdz2H2XJ9qv
E9H5f9Xnv72EvCDq0hOfKVNEBRaWMpTTjgnA+Frk4y7N2+ixy0QESovKhayX3XwD0IDN5OmVh8su
9NP4EZ3af3TzxNVkN7XvPnWreoVFUwhW+nK13y86TdDqxz+v5npqu5YvahHmWpUK9sVhhBFZMpHf
IANZsmiZrXKUYa6U28u5VeIWLq0S5DAp9v/XsfJtyBeSVyYurhwvr3t5k5fXla3D77cxRW2/Ja/Q
WSaWi2bC805WPJg3qmKbN/IsbvBC8RNzxKhFNPRd5CwqT1cX+dyOW9lRl5VNXa1Su25Ol8H/rxcV
rxYUqXlzuXCbJxjZytf8feFz3f/monJ8irDu/G4/XVRDSaw64ed3GxoQBwJDOX8E575///m/Pxd5
UddWx61845e/+f924U+vn/t2tja6lQTg92Hy0pWxim0h+D3FxUOX3c5wK4skwyH4yGqcKweB4ytb
/66MiI8IEp/sUejhp+HYff7HcLfKPw9v7GIpL/Z7OA4k86KMG/UUdGxi2kLknBhfs3mKvhElZRkL
kRpmpEs6IQaO29Lvk4eAsPM/uiZ289F1tMnHkV0nrfqRDMPSdKL0yShMc53OpH7gxeoeEP4hP8Wt
7nEWe291PQ2sSBYtN/sfBTwoarJs2zI9WmgirDGLg1H2/lIfTMzFRBzEqnty56ABmji9Pshust4J
LGx2FJ2QaY9dSweV9SDPLgcDDwRiju5Hl0vDX51l0XeNcpk5aAGJAg+nxK/JeAi8dwjDDWCUX8UY
OXeBftXB769X5nVBRAGGSIpiKMonYQc5XDF5tB58SGJI5XDgNgXMDYBkes+mPMnIP2Ekxo+kALeP
tfIsl92yUCrPckFeQKn9syWZPnX7e4xUA/D9+88xcqJpmkbzqDYv8tJ2HrgbT3Hg3k/P/5uB/3xP
+IPpy3DEyVNVu2Ipn04YFihLsP7mlXyGAfNkQta/IEPLjp478e0U2QphaX7upWkncmr7F5YvH73U
uX5P2zlHBadGACxHbe+pvvUQD/4rAaXwvVORbM3G4EI6JZl9moH3SfhtXPwYVbf4MoqB5GNq+wb4
wYMbuq+yHSXL54FxUMHDEVfs859y4IAKdhMZz81s9VdN4mNmDlsJ3YxGYpXFI3P0n+U3WIm8720Z
JM+ECKq17g7JidUSFp3/GFONz9Ka4veYXoxpwzw5jVWRHZzWmDd6sWtMRd8w6ahwE3KtQ5/1psAn
gHOv+Y2FRNXeUhWUCykowcKrF2VZ+OL79FrCE3jFZt5c9mqX3RlznGznBB9kIxPwVbS8kMfV2VvP
pvCFHMfkpnFGjSD4EH8rzb1UcilRGi+jeJxumfZ7+w6u7CbD3unJLr1X2UOz9JvCQKlZdl+VfDJu
E5HpNpcYsmEFQPCWkqwvwgJjgpnHaqm2TNMVfCY3Zqr5S9ksD7ZqEL3PlLtadonjl9HG2BtRRHwy
msLeV32g7gh1TNeWZ6Zr14mbx2bCFidEtfcV8NCpqMX6LGEdb5rqz7KYnp0+id+mSauXKcr++8Dg
v9lmLmYlXV9v5G9bHnK7HAHN8lN3incryttjCYFtrzKBWARsSrQP0wT137tRerby3sGTFlDqRR6v
5NrGcbeNNHc+ODLTFxpeuXG6WMEHczavCStrkFqj4BDXiCOnrn2qAySSiaOPuxii2YPhaj8AZBS3
QZJMy0Lvl6S2Et7786wwJwhAQdLhGSvO/mxlukgdi8iP1j/7FWrD7cnFL1WM+rtvyKhYjv/zmn+/
4v/ULyiPmROo1TsC65REF1O952kOZK8ZRujGFG0r627GAp/7FDvQpV/N/TpiTr0emoQyXmnbhkXg
jew8VAHMLpWNxbpKtHtAXdnWALS6LomxAEb8yuaety4So9+HWVg+6bN1IsOm+Wq5CYB5sFUnm3zE
W/yeuoVsSDNuttNod3c5vqjH0sb6XF5Jcco9KvAGHnlp7drK7DdN6hhfTHPVVoj4YMZU29HmmUMS
3xM7sCAU0uq7lMTnoeZsi8ya1zJjxG6CUKzv0qPUz4tBDYqpIiSqBzZqZjZ2PgvKmvzomLpR1gVo
WT+1Jk5D3MbV0Nnp41qt3QbJD7p1HAn28+zbeAYQxCYbGeJM41cPeJNhjFP9yO3E/qYFyqmqGu7w
lclPrDdQKUxIXOPUYyoRqHhKxYfRKFGB+La3xA+yvrbmAM0+G1jrzjaqt9IMt3kWO99mXSFlwinn
e2eGWsw6StvGWl094uX9w5pj/9YJMzDHMVkdum69N0HNvrNXu49+oKfroWrKa10N0r3uKsF+sMeO
lakdra1cj56s0sBGlo/kmzL72HUORLTFlZo0nz/g7xEGHFDVmmSpG73NRtUYXhfhBAfTHO2vFktf
l1vmM1HybmfNI3aIQeO8hoSjzJ2XnaT0dhhL49GzT5IWLAvI2GTLDFBNtHzqlp2kQHf8aPljjE4y
Jhli3BGTETZKaXVrQi36G9vqK5mdMdRVuKyw8Lz97z3mqMgPKOvrsAUctcAfFrOQHMPoAKvMgc8E
IMbG5dKvE7kQm2Qgr0nLzRYpYzaee6TVcFCrsHypMLPfsMXWMWMbtXvFUNKPHoV91+al+4T9eLdN
WnZNtdr0H9wg/3Z+kW5+a8N5eNQI5u4aRIpbwOjO0hLZg4j8bjPDCe8DJ23uWmN4JHZbvqoaKDE2
J3iaiqJGvt5iyBPvOnND67Fmg1fWF3rl7AdFa8kgscpXqAWEkJijHWWr91rA83vtNMQglYpLfOh6
xWtnSVxdO+7lGNLJNvqgVI8sE8sbxYUpjK119lRoo0nSZAE2+46n6LrAwxL/U85mfeAszO1PdXHS
YMdegoq7BOrwvS5XWTFxq/gdGpOBL1m0xyI8dt2jRmrSsdJnNvHy7LEbSxJWRBVi5pa4izi9dLkU
5Zmr4GTdkde2+qshVYsBtjom2xjdkheSV+V4AGI9HpokGA+WS7bhuTKqs2Wl6e5eNly6yBHnfrLF
kUMu7ZfuKEddkA7BsPp0bXnqpYm3gLg4raJKsw7cVKyDPLscLnVJGD+xcUsc0arzevGvLpe6pvF/
9Wmt4DxuGsfvLfmbrzWWXBW+hl+KNFNvSvMuVkb0NaVh7nNQmGeZ1txl/4ex81pyG1na7RMhAt7c
0rNJtjeSbhCakQbeezz9WUhqixptnR3/DQJVlQVSahCoyvwMBvRJhj8YEK9bKVfOpG+JsEFdnaWe
K/1y+OEd8J/R28DvZWPv8Qdr0/KN9EhOyLgq3eNyiSVP66qbW18HfwjSu/JV/ymIL4ONtvNGJbkq
60sPfKGEB3LTHud+ERAmc7trXFSsoUn16Z6SVrW6tqMpLO41py7ux58j0gcbPdBwKdSLe5kTm9hP
XjtDWL7buENjHXeZB7/pwk+uM8RbtUXqYuy6ATe2BPIwGKYPy7ceBbUO3/cBAaUfoW0y4MwRktB2
4Ij+IbTWFHvNXhferJ82AM+H5sEKLWvtxLjF34Ser/rOpLzIFTBwC/5tQC6QFvG8bvopQUQftKLg
fAagYet5AHcLNxBkonTe4IqW3oxrO6gAUv4B4Ch9tyvcripwocGZxhN7xI1Zpt0+HwGeaq6dP8Pz
yZ8TaLf4tyk277KseHaTPn+u578aO/AepVENnnVXZVhaOJaOvL5OcR3ofOhuh7JTkjWV/Bc7M4az
XC4C3HkPHW4nLbnA7VNT4O7bqod0flPwF2n/W9MrFoyfZ8brm7S/jDaoUGaZ392FXu3BthXGet1b
f+O9kR7bwLBXXp5qO9H27bB3uWr+WkFj7pFVKlc30V85u8Z1F0sdkmvordsE27qiPCUvuxGQ6jqZ
NIy0F2MzaXp12xzlJWkO84/RWzNagptctY6Oviz9/BoLlHD8Du7pr9Rok09R5mjrac7MJ09rF9wq
6QC/dts73ccLOMRqEE0q28QXrSvfcDkcVvM0Fn9NNQabGkziVVlTNkgj/HwEyt4DC3Ca/jWdy26r
dxlSIk3QA1qn+ABNnxrVMqrBg3vslJqfLoPXCSTFO7+ZrtO1KhgoUMLkzMIwe9QVuDRVXqHkbI/Q
+AqcLevcP4DLmdfSBB6nXXRL+yytTi+7l9Ylk0FkkGjaa2H06Bmr+sM1OgE+m/v9dBctg3oXVtu6
Gc1tREVAJBQsXBLWpdPWd9LEEuLJUL3gCaOg7C12Zt5j6C5UfTxfuoLKyTjMxUceV9bem8N+2/P+
OBtD/U8eAqGSg1G47XHM2Db2qAzc+tOfEdInowiXYqup+v62niueSz9nyMBvzds0QHQk52H0b36L
k5DbBzk2yJtVNmqffagA+9t3uX347aJyqWuzAV2SN8h0L1/5f3+EtfxrO5hsSJp2+NmBBmmU2n7N
ptxed8akHfpGsUisqPVOx/5mq8JefQ0iRT/mPAvW0oSr714U3f4kLdwZ7eekV1cys12mqwEo+sCt
niRA8X0QS6Y9naPZQj+w5H+jUqb6AmR9i2EfRotTFj52yyEBcLWZzVDbSFMGJESf+53pgtW7TQg1
qNeUWiG3LRe5HkZk0Oo2bzFBifOD9MmViv98oO6E2/7qYjAm7RmRqWh9LZd6LmZsVJXG7bVderyF
WFd7h1v9tFG1M4hwBM2WaiqZhewJGYFrfK6gN1fF+osUZyUgaNDPI02PTKmlK/dQjNbsjeuzAFvR
TV4kvcl+3LWVexXvllG97dFOlNNrjJz+DBRobC2TrwMLmDZI8Ndw5sDc9KMZlztQByg3tMGdYQSY
5jZlMJ06c47KnZwC3Z1OoaJBokd8jIQagqQ7qJ77wnWhd00KzwQUVywbi/kCIZMqXhXQaiOESoCw
9y36mLe+EeHG2+jt7P8S1/9h7nK9IQCBIRbJQaKjtsq2LSgL7fNvZ0WT6J9H1cxWc6X/1+i49M3L
6P+Ok1ESFj/ifvuM2+f+HhehwVYgxL/kKkUHZLTaDbYGEXV28pV4rycbWN1oVy7NJm9g/3QO5vZh
l9XrJdjJ9fBJVEVuwXI5KMo/gmVUb7+w4OoeS8086vh6v8f1MN7D3Pi7dKfmPcL77qTaE5pEy2CE
C95R1dwUsiejqZ04lOQ1ZyujuWdh25fZiAEswd04L5iAsLxjSVm/57ECwlMdAx7by2jcPpto8j5K
a2hyKN7W+BJ6TvsGXkd6i7y1n3xUc7rJ9eDRImWjGHW0U/KoO1OgzU4Ym+GQRKHyWY0K9jRGa3xB
Z+fkGIP5j9H12xxt2r8g0WPtRN7pxbS6aNsEz4tYHhbmQX7ONTRIlpauIKICvgD+sbTjSW+p6E7x
9tpcFFTkbBgV566JjP01uxQow7RppwHBuEGDuYd2NJ563b0Zzch0zug6Rms3NF48J7FBqGlVuCN9
wDJU1lq+Mv+TqZp3x1qnXbHPTE7iQGKpRbGrh7neSjNolR6r0OGfGacNKE3WScv88kW8S+bpwYag
/dX2WDpEVWm/xZkxbhrPsB7CsjXhe2rWnVJ0wdkKweq3ullAy6rcdVs440eV+t8H5HO/NUGxdr3F
mkFzhr1ftvbrMLCkdt0J3s1UHCWP4qX6IwK24xPKpeXLnOuHsEOeYHbdAZoDsFnJxcikHGfipAZ2
W6/DKsW5vWxgeLe6c+mmwL3cmoVbrfzEbs9zpZgzuEbiqjgItollDOs6zIdtUqjuCsOy+uwH6jcj
CnDuG2dM7332w2dbTidbLzFOTqtt6vA96tG5APDh05azog76efkP5l3jBQ10ajptNeWFEzbQyj1u
XMQTnLXv2l/sthrvwmb2nwoqJ/dDY4K2qpQn6Qp7zznMUCdWZqD4TzLgpJ230YOG/fbSJ4eysqtV
4gODG6nrxIth4iar4vohQHp7nanc5fVEIjMovzd41K46u7fftASr7apqk3sDrchj3Fhs4ELys5vQ
natPbum8Wa6b/9PXgN+PSgxlE5XBGf0KdSSfipZYaWGXp1lx+NT4MZZUZBOQngJYDFrsFuqkgcLP
NFYOWdKHeJH+J5SrGoqbvkbmPK2Swh92UYEfUz/WmQrFLlqjRPJiY9GGgYlab/VKmy4tNRakzjpr
D2jW4K2bWGvfJ9UL6fUJHpX5j4LwsB8p7bd0oaQkeVntm0rrNviTVezjcaV1areGBIvlvaRvMs1+
Vh3+tbeIAJmVXyIs031u+WO95YPO0g1fkP0vPCGqAvA92CWi+4hvA2nhj1xzDCSIKmXThimeUGNm
vXZ9xO9qEXBEJtW4cHucs0X/UboaQ9E2SKivQ80LtlAix2ejqKfnUFFIOzjWRbpAV3Yn12i/cSMW
GZpWqDvZrtfsJVZCUGHXWl7r0gjiqToYOhr/0pSDAm4VhUaM5WWS19fxg4Mtwy0ir+GsmlUcXr+H
3rkf8QKQAFbagwa203tLU6r7Bnbiurei6K/AV44q2hDv0CDsfdFb+p5XX/CRukBalwCZOfiAg1t1
XHn84n/ql8rZ7SBap+gWWevZ9qvNbeAX8VXSqsZZL/d+ays7cJs4E+fRL06jJV42CAUW3Z3IVDcI
dB0gQKprYRQ1+Ok8x/AtsoACUA+MDyUnZFSQdgGgjzP5Xl+aJe6kW5/nCY80ZFVuo6IdIKOo2JCu
/RkszSRrij3JUCx53eLiqrP+bTnJQdvKSRBkwUue2OTeVhEbDtvaFN3svhumTW0dZczL7Eb1GZRO
vO2jJv7cgIcYFNj1Y4x7uqNR+2x139iDQrEPZZ0nz3aP2Z2EsCvFo312XnOdtY1h6O4movbwYXiO
sZkCazpIc2oh83QQMS/S9Mx2y3NXfSl0vXrxzIa/kqa8z3g/XmJ831fS9M2+Ocgla4P/3h86tpHh
DmcbwgJYQLV7stOsPWWDi3Njh6q8ooOF1ZUvFjIj23hQIjKZVf5iGt5fJYIMn1L8GtC27j7FuNpT
alLbx2E5dFaNBKNbnm79Zl7nrJ1jHWoFsXLox8h9SIrdrUfOxjRGLrGC43kbSCmJ3Olz+Snv9GnD
f3a71gPNmfNVWmvYn9QBcH482rHyCM1oXyDlPUw7cKnWSpSAEUqZToFTvElr0uLm6d9d9WIjowzz
NUpa/56ox6TZ1z8nKYsT4VSO6n0W/3C0RlbvOZ90/ygiszfNWdeb/U2VIREkA01R4uyX2sDpUif8
PbjMbP0+m7/GIQl3Qz1dBQHkZQZArs42LEkTpGp2iTv8g6eafdJdzzrVy1lTg1hd/XIqQ9Ew2Cef
6uChMJuLdAUKkFFrYDUTJir2vlGXHVEHQDgmphnYvGrUd7L69ot0zG0XoEmJLd0wZiw88G4bw41Z
l8XKxGb1lLB5RxXiX2dYW//oA2DzX6O3GYGfItmoTqBz/xA3lI99bUaUHgn436Hygbe4376OfGBg
WJ8QNhjvCr9RLnKoPOSLNKWdsF8FVnIbuDbDkRVjUgCw/Dnjtzhep3hc6pdbN0bjzrrG6YwnRFXH
CvCCsqJQO1UnOYuDucTzcGlfT2/jmCG0ayO2jOscGXBTEsQrOZXDpEfuISq0QzvP3kPZm/U9TIZV
CEcz26a4Hu6maMCbWSu8BwmRs3BE7BMJVuNwG2iS7jq3X65065eLlE6dr38byPoabNRyERmQq1d9
StYCRWtnVj9XDlaJcdaUh6QOy60YKc6JUqybOFJPIkznWdkmVFL71TBh0P9hkkT5DvAXfr3/30mB
VZtPpe1+p46CTYHroV5CNWfEgvxLDLti49lOddHV0TjX6Nrwywu1z8bo7dS5i7+FNQ+OPsIHQEMc
/JCoDoLi8DmeSyMBSao5DToh2XzsBixbhuURWTeZ+ZCj474a9XmRMeovXWCn76pe+sDAPX1vtf30
bnn2SQLaIAvXaRZ1D1U42WdVLzIW2Un1F3JFq5wP/UKZXdlOUFyO2jAGLzwuv8tMa6ESWtWsPrd9
gXPr2FroVyf9FxPZHokg2VWjdckgTG90gorwNR6tqwNGrkXjQdOxfqkWEN2s47alu3Cw7EENX7vE
PEi/hE0GPlbWAtVTXQ3UXYf7jG87gVzttzCRNNaWq/07TE+zTyxOMYVm9/KQTAjLqdXYb3ASg34h
SeVbpySVJRd9GzAAtCPmR876lqT2YkykswoyvKmiestPZdoXVm3sqzS0P6LO2JLun78qPupNHYSt
s6oo5ZMVZsUqbCb1K1UgBAkKFHI73UTDGETcRmZMHe7u/CY/UZysULe5ixzLR8HE1t8gVXjXpsh4
3ZpXZSiDXZdnef5VC3ts4uauH14a3L1WXexmj3Y65Y9zgp41mO63JK2nu1u/gUviQWL5s6IfN/4r
7trX6caPmCGrJihkRrT1RwvcvQoVp+Ddc741Y0z3pOlFDm/a5ZCMWfPEzb020zp7gEjtPLFgt47l
BEXKSjtYWimZ453l5dUmaNMuXs8FkEGcH8r9ta1U+ldlwA8T8QjniQWX85RhwTtWYfgoF4RtXt0j
m7SXMY0n0bYIKn9faO1eLcr5n+VkTK3rSf+fk/8ekh61N7bzOERXp0m5N7JwLI7s677KDTGLG8LP
PonAUBT3bj7jlzgJHlqHW8gr/g/9QFOAfHhOfS1eSO0h0v3lVaw9Sk3iuv2W0kYKseLo6/Oj3VPi
XtWLTsOsjMMu6Att3Q/ZtFIdDI1SK0zfwrhEmQ0Yuxgi18jFXA2RbV3djqF/Z9/JfqXCqnLT2456
8TutvWBIwtY06sK/6yPyd+3qx8ujgIVwiAHwFCsvyrIT0J+lMhm16JAsnUHSZyc5YOn840yavwz/
Mv0WbmvhvDMbIHHhpFxQqOYlhh2kcpk90i5BXio7GXFtLA02ziICG2RwFiTmGi7jhW9oFyrn0rj2
GO4qQBDl0UehCkkd514ICCFA1JNtdX/fOAk16s0b/q+6nUTMwVjeuV12r5doJKGXj27FUsZABe0/
zYX8lkXzj6ag7W5NQcj9Evxzbr4YTqm5maN2GqVkOqEOpRWMxrKYp3SjRX6BRQC/wR1eePoqqSj9
tGDS7KM55eWZQnACJH4OvB0SFn9dm/oygr5Tah/RfUNzwM/3jls5uyiIrDdn9qkAgcHI9O6tr13n
LfZCeweayDjC/U6fIv56q3jBc+TwGz1QBF+DtkEHp9WyiwZ9EUWmcdwE6Bp/acdmTY/9dzm1uNb7
Wv5UDZl+dI3R2c2lNR6HFkpI1eVfbBIH3+y2OAy2b3+uFcQpHMhOaI2q5anpSIUhnOm9/QwF6HQN
7Uzzz6GGX16vGlo/QpsltBvUH1ct7fGXq6akqtiDgHQo5vHsIOZzYAXwjKiql2+ipU8G5DCq5XhG
tXU8Z7ax1ZoRpszSpQcJ9MrfT6dkcb2MsnEjk/90retEl13rATucNep22M73q8kN0sVo0HhL8Tdh
y9gl535xLb6NisGxjJadkZzZRPwIHv0y3vQOanfLD00B+QhwLDWzk7/8GqUzN4dx5ZRsAm99ifw4
ZVgOMvLbvF9iwMv3K/zsw+7olrqxLxfYVAKBZu9mNYvHzlSfrwcTsJ7dzmdp4QWhnBoj+XIFZU09
EMBO16a9jKKcXzwjMikXk540zxAyrTJljXiHmoFATN/qf1+t4mpXSNftanKBspsgpsfrWPBfBRvr
Xes+uclQ7+uiah/TGu2KKHLH98mAm+uFlfF3XLXbVoqAdmhvbKsKvmk+Rqx1qVvvalikiLOr6mOe
O9neStT+VBpeeaJMUO9bx4b5MRYYGLLVeJBDlU4OzrN9vr31BaUTPhSe4u7tGPHk3wa4m3Ser2yj
f15EJkhT89KX0Lb9o7Skv53CQwGk5i5L7KcQWkqz7qrgoEeAe8YKMZC5TU12QV51gI0cvXq6Eh9n
xy7XMtr5TvWkzy0b9jp+jZQpevUn5VMW2QXAUOLjiS+P0Vm9k8HOcseTXvK9k85sMEILAWh2/ct1
EPQyHB9fhW/K1M7Ug71uU3GWptOjIIxC35O06jD6nCzC7REVq52fpvPTRN5hgzgu2uKkjFc2Iglf
WCu/osEzf3c0bw1MCU5RFkYrLR38f9KufijLTP86V2a1KhDEeccxTQd/7k/PrD3HrafWxj0WHDZy
5qjs1e483w2ssw+D5zuXYPnk2IDj1Cch+0OFIqfRl849kunmvjLMDkM7Ur5mD2jSbC3zkhVmvMP2
vX/qwzjduE2nvbVJgt6+21VfnGJ+C5q5++6XOTK8Ad+1Hb8lnhIFK0U17yettL+ij8rCRk/Cjxjc
w7qMNf1ZPrnIQLwqWqZvOnJjxqZkZY6EBy9ItelOdeuFj1ZP8VgZEp+CuRF8NqPCJjMDRz0v2x74
/nywcEr+nCmFig5MgdbKEpYjDaaqVvXc13n3AD2YRebSD0bL2WR6rB6dZdZocVdr9ke7kNoMLQSv
lHbGWnhrU4Hg1aQN+qkI7fyTjcvwQnNzvL44aX1prIUEJ1E9REToSHnxycLA92cUNTNjLWy2W5Rc
y82uDDqwhQX4eaLQo1T3YTem3JPAQfJKtdZFbPG3WZbbcuiXVZM9ka27DUhwsMy4DUyyFJPO8g+X
iWEHn+DzP8puwrYSZzU4eGMAJUzeC+REpN/vbOfY2P6AajiWIYg6thj2Bv2r6bFf9YzsGUZx/zpk
IWRXVdVOMujogEcD19J2AgVAqa0/onWJRMUytTaz9sG084sMBoWiHFDI0dYs75xr3is3/W7v1868
lTTYmPJQT31tOkqzVvTvVZ9Y99Iy0mKlNGHGQk51nmYIu5JgG6ouPJehieRaYVPdrxyL5VfehtWb
Fr/5VN+C1RBODy2KdV80vKPXbVNrzxrEgV1jlsNZQwrwDmVedc8/sH002jne1CwPPow++OZkWf7J
Ib2FQw6ZJDTc1yRz5qZfubrabvoYRpQdTNFKKbwOFbwo21FeKs4OAkAnErbOrsaL4nnGfYcKWqkg
ylveebpp/uPoMZKGbvsXF7VWXlcqW2e2VbjRpbvLStLasmOhKIHNxFhkh6qJzbPsTmRA4hwUd65x
hWxepjk/hLoFp2/Zxci+px4x/s5D99j2GJKIypgjImQ1L4XdHzu7OnZX1yCJv0UONTeIp+TtXQ4h
8KFDs/Dfthd6gXgD4qlkdxcrDANJubs4Hj5H2Kce3J6tXVcZyAXWcfQyz9O5j7zyXrpqzfgREZqL
MEZUqefGnH6MGqEXHHrdNk9OGFm4NyXae9YV/aG2DFL7paG+51OlbiPcavYy2oXk0x3D7O9kNIvK
f1CHaO9lsMTzJoiN4MVIkNWNlO/XKxRNxh6jeLm2NF7iaEnwaSr1OKfGoh05kP5O8bJ0LWnsW1PS
2I7Gp8mopLF/aUqS+w9zs5jfnyS5fwkOVZbWy6WSZVQ+KMfGex/yVZwstE+5QnlCqnMZLgJb8LvJ
QUp6Wpx9TRrHe1DVKnpzalYdi8a+65Vs/cI42AEqMj/62DkBiB0ouozlszou3k2j8eFHJS5bgZtv
LGo/H47rJAjzm/6xraM7bE2hGqrG0bGt5hlWePuc5mG88+dEg7tKnxxsM/isRqp3kpZq2QgsMynN
+RHmRfeouP705bXV0/FLqAwIHRpGvZ+y9DTbBf7pOIagbtVarzZeQKvKGr3vvI1QO5vSIV9ZZeC8
RnDstkk+p2fUrZPzomboTvPDlDrdNiuBqAxiiSftMkQi6LopLWM/3SdpWK5tO3/Ciby7F5HDocAI
eWp5FkvTir32mHtKuhaRvRxbzyff1rdlzBsepcXyKfEW6rGJ6ab70+Hy5nU5L0ALTcAZwWxoW9dy
ULS6dcopeSxSxXKaszK8Bt2u4aj4CJgYaCPeWWzHuDQ+dB6Ma79Q55M0o7TYIClkvQ4lCuRqX362
osT8cFWjPHiBd5gm94Wq5F288ETE2kjOonnah3FXX279mQrwxDPq+hdXpNJU/Z1fK3DWlvlygFFh
nvu4uHMzrNjCeEnhLPqVVHTMjRPaxk5E5cwOqc5m8v7OXBeuFtpzWIFAS5TS0C1WpqozBbslVgal
K0RRLnBt48Ezqunxiu1IptY7SxLBzDx7P89Ns7r+iUNb+9GW4c4Awocq0zdRjYdmlm6pzlRXze/U
gcC7qu34peb1f9foDs0wS6Ozhq2azKgiy3uoixrCXWPWh/5T7eUKDJ/Bf6LAop1483waCtd/AjXm
P/XIa+7gvlpr6ZNYwEGocRZ2vpc+OaC39xZ4bYhgAReaQtV48r+EAeK7V8l1NGWSddhV/FFqbWBB
wFkxucM+Xs5Qp/lxJn23UbA8MWKUiXPyWzZezVy3WzL+zmONjcGjg0sEde1eZ0FPHzV1Bio1ugRV
cZQuREBahRcXHt2drt5fI5ZYo4Rp51pzc7z1lWY9YhbO0xhjP5xVIUPH9SUzrAqTB7VGLmFpUzzT
73o2sr/0SUwlMVUQv7o6ipfSV1dFM66ukUHhmpvbdS0D1+0KKSS1Y2tsKqny4I3sGNuhyv72MeRL
OtX6XOYZzlN/iFAG7ESGyL5GNCp3QMii86nr4s9epCvvlY1nmxfnyHDDarqb9AA4vN4VL5UBzdUr
MIzwkBfJJud7Vens04bjSitN92pJIErxRs3SU6ldeDhyX0mnp8bayrKsGUIY8vNyT8nAdfb1lrvN
lHGJvM1udLdHeMiv3/Ug21TIKn2kmhsdGx/D4c6LF3kokS1lG1NC1wsRtWkBrG6m2MzP4KvJGKMR
uWryCjlT6fxlXOKxmyKlUgV709aHo4RcoxsLSHxihaApnfYkB3OEz7Ka7dgsV9KRqYgq28ZiYi2d
tgRcw67nQTG1J3NIutOvYzI5YhtSFnpw/DU+KjpUzkCJtKehZuO7qBxtBLKdAMtBIR1pLwc8t4C6
pV9A3E2v7jMgLaff+iVCM9EMWmbK4G16O2KNoVjet8DrtJORYCIlZ39qSp9SOpRy5bRMPG8Th9wg
Mk9JBxyGJv+RN29/GnmbnFogedcz6WuWgdvon/o03cFqoxh3v8Wq6Jzo5LDGyiZDrLaHZAZVzdoy
f+jMwTjorBrPltu7Z9QJC39XtiCWMly+1lZrhShf2sN0xHHTIhOQT9H3zFVjxPf0T0Kn5F23xsou
+9uaFywYP6ZnAN2wGM15uKvr2b3ARXM32Frk/I7MfFN6Vvw8t9gP+XOl7uaGFfm6LIJnpTFmvkKK
+SEGJw9VCdd0iZWDFgz2AbyytZImDszuJuwB96NwyTN4rB9AYhhvlTW8sDmvH/Rl0bOMSUvGYFj+
0vo5JpHLPLNyLn0/pgAwjeFy4yzc+A2IwnwPZnWEV0OEHG56ddJcItoaHj5JRX+X6G5wTJ3mnseP
/larKsY5QX1fL0mnaC7zx59jZeLEZ+wBoF2QpLV0HIk71Smo7rWor0pn7uTKRa+Tcj+St4QlQ/M2
YEleV8WFzWpyNOwZvHbJaRMF7KiPot806Jsystqv3TxO29B26jsP645nZVC/y7iXLQLPQW4/BTA3
T3gSRttygOyDi4W5dlAhPI2ui6Z43DzIAevI5kH62Z6crspcMvCzTyJuEyoFThYSJxikINiaY3z6
qdLQ5fEqu+UGpek49jGJVGBsQaY9luhuDCHGhq0a6HsnHj2UoYlC7XvZNnXcYnoMMVr9QiYNYZK8
1U9yaRt57kM3dvPGWgqkRW+cAIGYp8r0cJZYujz0u+5c3UfIhi45dEt9tA7UHs8jhVL+z1gyyOra
ZJu9AsVabONAAYIZRYslWWt9njPjNUut6Z+6emdDR/mumq0D61TrryHMqOm2U/s+DsGSCnPdR8Pk
NTEUfXYumrC+Kx2gPxRhtXu5dtlH0Xqyw3x8Gp2wfUBm0z8EGMxsB56IX8iYr6mqah/cI/6hVBy2
ero1flHoj4s6uSDN9qlrMbpqloOcycHplVWXusqdGGBJ12h2KoqjVMamWk138q8PESL3WMVd5B8v
/3elXw3HKBr+li78hFRUJ6xUW5dJpGylUw6mNY0rO8reDKCAD3UTbFwnTS/RoqUsXVglAESb/AMK
laaz6a3hEeInGwK2ng7Q4GjYKxqoP1K2Ne6Ku2gcLEyKVbI0WTt89qhV4S/5CV2Q6K4xfTSnM6X/
3BjhN20clEdVrVGtqDtW90s4SpnpxpmC6IQiu/lu29Ma7ezhM/kbcz+j37ST6UXY3Om12r2alWKc
IVFVa5mOjC3PNOy/LkWnRC+6j/Hscln5Ukruzmin2zq3GNZgi9byGlc0vLkWBSc5wCydsY98FlOl
Mc6VQxIluCj8DPjTpNm5TpIoP1Zw9HDzH5PkQo4zU27uWdHrXvyh4Oh4auK+emYR9z0tsuZr1zk4
mnea+oBjh3vxuOnXDTujr3HSP6dqU73CEU/uyirqtzLBmv9WfIDLQMCCfdRr2QHwfPORd+lO5llh
NG5UdCZOYQvXfEbD8SCulGhY25QIYovS17/sKquVgy7L4xQ31flaMsaPE1/H5eWrLofY8U8eQNg7
aQWq65wbFLHCPGat4+XOdhoCfKCWZi2r6yy1v3aeqh2lj0eY9+Dqenox03YrXdOyTGI7yyZ7NnD0
UhCAki8pB0kf2N307CSKciff9vovCILikCAaaCAUkIbmm1BmisAPHn626rkIH6LKfhOyjbTwFri2
hmwOJXIG/YFfXJWj8ao3CpXfQp/QEynMT5Ku6uoKBDsFprPksvzY0zaeieynjFrUcA8tFubXTFeJ
rcO9XQJHXkgyciD32GZO8pJ1c3Cyi7BftaCCSL0p7KL6AoW+krSSDEgTIET1kjjdxTQmXuKzWr/Y
Yx1SC4UVIoMSluxLhLIRseMKdlC0m9nDH0vCnSKe7r1mPN+uJx9ZxJTvFPRmhyjMHo2ELPeQmzNi
2Yn3qiVWfoxj3Omkuchxn9GxJjO/jJpj5T42enmQlhw8c+9YeOZJg1rpPbLU84O0LNtpMcyqWV0t
ky19ijZ+2wGSXJrywdO4t8xPvZsj0z2ribrvC3wzFtw7IMo6VvcO1PKtOcb1Gutfk+VWYSOI0yh3
/LSpXkBMKhBAy3C86RrkG1pYYkrVwEztqwxjEK84DQu+jhf4o6867qOjtfl7Dec7LZT3YrLgR47W
J2n12VzcGVavr6XZdeHimEr27Rq7XDAa6zOyev19H87lfa5gi4m4V7Nt7RiIY5xjKRgaIwL7HLwy
7HYWVlbIrUXTo9VG00WnyEf9iJUOBAByG4BXeAjQhP73oympoq5W/qtpRtqP4N/mSrCM9nlsYehm
1lu2ttkFPd300vhWenHr2jxP6ka6pec21i0B0sd9n+w0TNtXMvrbNW5xANwy9IZ7ffdb3KA2oPGV
YZ+FitOzVrbjGQrf1OxbjSKJlP2v+Zdb5y/gEz20mz0V/nl5gHYhW2JkC4TRUXaOj3fIdrD88DLM
WYtR3Y9WPqq1tCrVSxDWGLcl0q0XCF3uxnGs+dOQz2drKbemufbSVU30kbvesHVrLT4XSjZtGtf8
3i/Wa65uDlvszeEYLU0xNorj+rnJHessXQZUt0sQGvcy5rkhdkDittMU3UejgHXt8EGbHU99L6Dy
Xyg4p6tOH9T3ssrInCmauZbRrjGs5b4Kd3ZQa++VamBo2jjKQUbLcOYtPLvzeVwuNWvJQ+Bl3qMM
ZsnBS3v37efH9bAKeaTfZa4XoIs4lB/dd08flPd08vsHMkpfzUW0f7YwZYzVtttIU5lMDdZ0CeK9
1YoPpxu+O5biHClnK9tyTO2NUwyUHmczRxC602yWe1PZr0Lkbdl04keIsyLZ2CCwN3p3NMjrAfXP
IBINmGCcrKiDLhTEI3uT5dTxWkxXWjJpnqdRICv1DzFnvZq3gmmtt7DdbZIYy+fJ0IiUOwtEpcR/
1V7UsTvrvJfcgjvh9mgXabD+JXsgp3KYyB6cWHmvpGWo6F3s5TRRqr8m0IXXq0jXL9kJilvAeK66
xTYPn02Lh+6TOrr/j7Lz2o3ciNb1ExFgDred1EGtbM14boixx2bOmU+/Py7K0/LAG2cfGCBYVatK
kqebrFrrD+Zzl2GGnOmqfijTBty43eTk+b3EOa3tzEnPXTtrV4nuu7KBUbANalDOW6ecEDMrnOsa
mrfAYcqWOrLEygXJq+LgWXmBKSc/zc7cP1Av+T56LYmaEF90lHuusZd2bP9CXotqkOlHrUvcJwkJ
XCPYR/yKePlazlOwXBZCy3GoTXxRl1VkoHNnf7Gg3N+6pF8L2ZjufSpTX9oprg5wBkL+nGp+xqFz
2GgBWr9hnp4lIour6sD3MTgDcJifExUDF3Lr+f9PRJjBTogyDtyWq/HZVZ1d6mgAW9brZEbRyVK0
109ol/WWb8JdkRvBZUW7CIwltXskpEz4ZEpx4LGfvtkGaDQL6ae/2ogUd+H/1RYWCulN3v3G3hR4
j0/uHrEy7VLXVnEIijh745n9MclGHLY1/b+8GvZamamYjnO62geVOd8PpfYxSVes7GLBJFmZ+shp
lYeMBPWNo/8rj19b6P/C98dfM6s3CfL8fAOVe55q9c4PS+u966FEm4YS/KUjlcz/ZPLkACjuq7J2
v7meomwmLyhf8563BSAc1OlSH4l9dwiO2KA6j7ISfCC8R4JWPccAlM9lqH0vh6l+FnZzunQhqLJ2
iZW3RC1d0pJQ6dI7rKkaPsrSNWX5H/mI+yQMkYMkqnJJdvWWou9zPt/UndjArZ1zEn2L09Y53XJf
Q8lf2ubpIfDqc2H7+gAA0I6AfK7aHHirJUfMjO+0tJ+/896NcF7v5/soM/UnZ4DmKgNREoUQ/f3k
xW0icku1aiB9wYzUx+kcYunXbEDdLIfIfKwnO/rSclLQ0KDatE0RY35u9E/13J+Eddov1NMCZx7S
2K/SY1fVa0op70F4qFOCTgh06vosg9WAEECVmc5BJkadEx3xWwcsuhBiefq6FzNDcU3mIseR7x0v
xlYtdv9sIiU6rWnrn5T/tLU+9a/vwcbQ174VTycwS54Yf7bT/JYrEJmcNgyvcoki5WtVFdbdrYtt
VHidEg3Bk7wAOYMeAJgKtfDQKb/ZxRWGcrC6Njsni6Gc9PdO8Zft8zgbZlfdz4Xm7VBYiV/kkrU8
7JIkjs/Okt2RvtQ4Wk3QPktjCrT0Eg7Wn7c5kzn85kDvCP9OUEnYDGLSpZTaFw2i4Wukp1QIoNcg
iFaygTOtEsBjx2PKVMNXeKgGZrZJR+ZvGU2nCjKJYaMmQdmzFbtb9nIZkMvCRWVlRJ3W6a0fqXFf
LYZAY9UHm9bqzN9UJxr2oASce9WFy6MXQXfIwhawZeQ/oBmn79K4ng762ME/6urk0Z6Bki0tuRRp
Ymy6jgqHNB0j9s4wHMuNNGWWZutPSpM4V+nqrbC7cysXvP2yiNJGNbZrp8nv5pdZs+tXV61I35T6
vgv06U5cJ3PXevIzZXhO56Si0jgfxXXSb5PxrLUUrKRZpXD16kW69v85yU3h6k1Lmeg2KafqzKtK
17YVOvu45IJ/EPdpFNCi06CnOSD4Gm9qr2leIW3bM0o4v8YOTR+dZlQStwFOCa9daElsHJukgTyb
JyHircpOBbVX5U9AFN19jP7iATZFz8MXr5TExTDkTlhHqYGXeFrbJxmww5Z64o1/RP0xOyjQPDef
Rj7d8lufi4Z8qJ9Z/yx7+1lqjVmn4Y6qku1rBZiAwzn9uOLdjey3fg7tp3JAntQ3koN0W24RXzI/
HLcCg0+n2N/ZDWSHn5PUWsdMNMegTpvjXydJlJuimiWTIrPStqnaj5fQAUCvjQi+YntCKr9MXuuF
n5flmXE0KLU+9zCO2VMRguzCRqOw+YenDsa2wUz4sdAjnt96kR8MGFbvfe/9NihB84N3M7m7bvri
jRj8JnWjX8rIwKQW/NMuxq/o+/KDqcp1R6fkhe5kCRwmr8z2lqaO71OfYDxQAdTWxxyJPBuLl6xR
+7OMzj0KQGYU+FcZrdTg3Hi6+yyD9l05jS0y33Xywl78JCFm1SQPYYzWlrMsP2eNds59jmwyRX54
2Kn6tjLzo+mmxrfSR059MaV0re6vhMLyb4Wbo+LiO8a5U/CfiiHc7n6GDlPr/PAJdcia/Geok6uf
Vv0ZGg/dx6pKPyw6efanVXO0f3U9KV8wsigOepsrd2Ql8bAGtaqHUfkOlsq4YKtuYDQ4VL9nSUdW
NwzTBzRxslcMgB4l/jY9HAhDjf4/p9f2+DHdMK1UpsuyvufAtUqghDfFLm/HD40REQ7xjM7FyDN9
lVaj+6YBkoWQqDJgbXTDRQZae4akNBYtHtQT38Be2h+BOPKhmvD6abLM+bnCLz9Sx5V0F4CGW38X
M4P6N1Px38TjTDU9MlvU9X69TcZi2GBFa+5kPNOU4CJ3s65/3N36Ps2WYc9FU+DjfQVudle5+fSQ
+IGHDbO2l9btYgGRf4CNW+5T25h4QhELVpjvkNw6FexJawpPfJ6mh0/TYh9hD3cg0wxUSt7D/ohG
jYfSxEGaMiCodQzpPw+s7+W84WzipTCMPp1XpdONTP9wW1aWcJe1/w8DEhzxlBu9TLlkul9dlZQd
UhnqZ2nJJVcLyqvLoFyaKeixSVPN3S8DualWV+lLWPiIpPIrMlHUY9sCps1GJvcFViuTG6O2uFS9
bpdb/WuwC8pct/YtBuYp0tJhXK+TlbpqDjC1kY5ZrGhlN4F80mLis2wsspx/pdoISXjIBkQ6c8XJ
4OvUDbbXWuqvM3u/SM7m0B8g2zaU6fCFEXOY1QLGh5oVqll4dqo+0+9leDWTWcfrMnrooFjjHpbq
IVD/PObgGWGaYZDZvADU8uyt39ErQxUSJWWM20PXVT5wkCVcAnVyladirDfWOLT2QbLrptKg9onU
wUEy7qCjp27jNJEK7HlJvN+C0t4mKMydAsfe+ntaKQkyNQZmZbHHaXhu9d9uTZG2lmbmQWLUF07L
bVSkrW/N1d81CkGt5+RRkNQscvcFamv67r7Y9tC8a5nTvcRtdVeacfNOHj7GOtv7uo6p9vKLmCp/
BoMz+gmnlJoIiStmNoEBOmEc2SUto+VIxkXRh/5ORsvE5dnnTGwdltHcwAQoDP3uXkZhk7wjn9gj
MMbgIkEvv1hsFN5prpXhQ5RLarBR1yC3GfnJfm0uwlwfGl3LiFOaHyNlpIEC5S/96PxVyOs2IoVf
We0/F5KRmSzndvXMUmKY97ham/p3T3WfJ9sGClO75c6Y0JWUJpwk8ylrLPcYo0SzMZamDKip2sHt
/1Mat1CsUN+Brzpn6RpnC/NEG48ZiwzfEWivf7EH17/oVomAohEPwCNIgkFMHzFCXvpQ/TypVvkD
9ZetAHlUJVcuHO4Qf1kAPOmMeKfTc7hDosf4ktvjH6WlGY+t2pa/LZOGqm229tiWr1ap7nx3LL5X
YJW3GsJuy+YBWB4V4oPOmfRNjd1wg22PuyhwEDLZHTlT3Fzw/21eYOpwqkSUMoJZvi+qoT/2E4bz
DQJJXVimX+peiS9xbIc76ZfpCQya3Il1xJubRXE5HANkqC3k1rC9RczMSed337Pth77Sz7FaaNwA
9vMHLTlqUQK9XdK3P0d9UGWvaPUmx3kZleDAGhu2HiMtXshhHENxelfqAf4/N2sPQ2Gz9HyOGQBK
7/tUwYkkU8YnkjUpJRBfAx4NeYRzPayvZI6/dqE6PrmVn/mbGnR6bOjxVfqsitIF8JdLT15u7/iG
ygbmnyrjWiwzUflkc3u69cc8Ma4QJTECpgx563f8bjeBJZqxZA865LqyxEwObcDpPc3HCvUXdd40
C6TlPyIWG8VnHx+LW4RmogSup6GGsG9WXfsa7YOfxFAhfCZ+4e/RNtJXdumNHWrFwZ9q1E4nIZFK
P5X7CVhMHj7EZvEj6vX5OwdXCFRlVTwZQa/cB7HibKljzd/9YTiNSTmiv4zBi2Gk3qG2nPp3Vx83
EqCE2FmXUR1eSLWoL1oQP3ZyZgNpA0K7qrpXza++i1QBZPaGLb6SPZcxZTDfRIuuXTQMBuUlcUL9
m24G3r7sR++ElPnd6mOfGtTPKTsNWyQn0t+zDgi/KDOTLTRL0/vbqrOvfWY2X5sWAYmM7M4zEhsJ
mDYLlrve2ZdYxS6m8zx7VXguxwSN12JGe5GS82s+6vVOsRL7EC7nURNpsadKFdXm6prGQ7vvLOsI
h7kLt97oz1cHGREoinD/oNv8Z9Nt9cPAa+a3BLAogsT+fAcAJvmWIyWVYMJNejRla43mp3TzYQyp
+3z7JXr5jFJhfVUgoG6HrH5UrRD/89HvPKAdPNTXtmlyFsMMqz/eABhxUOx1nOAepasZreC6LJCp
sbJJFF298yY9ewoWt08ga29ux1c21Zp87Ur0vj+6Awpx/phTkeTbmQCdQFVnedHHpABxolH20rwN
SDNCAQ6NLE87DGUTPsZsbjbYFkE91ikUGBlQJmm6FS7ZSqJP93hRGF8y88dMtuHdy7W9bQdWgxhQ
pCH3Dn1ynBIgJ9jr3EnTUvuPvnzp85eQqFH3Orm+3bA437aD4sO9Ql/ATSzzVfqQFa2Vxn2Rnnpw
eZAWnBKtInzS+j68hwtWn23gZkhGlNM3y47PbTyEd41Jle+9GVCQ0FV8XwExTHcI2UZowOrqdjbi
/vewTp7SLDD/HuNoq4ee/6c/duhzNaH5VinluPdtmCaGY0bbvGnx6DTLh1i1cRmjNJFsAt9oLp4T
9q9Ba1rHoVKLrV+CjN4OwEcH0PbPaWb3r1A/jZ1nOTD+QtgoQ4hOyLKUj5f4ZvDhQt7IA5EduHvc
aIatEANkYGUaTLazD5yRbxPv8GvmjVuU1HltNRmkS4jv/uVTu1Z9ygp2cid9crFKD6+shA+IXvqP
3mzxOO2s8hxa87fASqYnpy954LqDdghJO10lYg2rObHEae5iNUvcYEf6XWyqeBbrQX9xelSql8+j
fAzl4xmb7GMSPXFI4P/z0QRz1l2yJn+UiFu/G2vqJgbZu36yZWAwreQy6Ucv0s7k1YNrpS/2k9mi
TjuCwKMcq3fDiTz/Wfrkkiyj/xUyUCu8B5HOVjGmXK8WDyuHRUM+6h6c3qbvwj8g6GiHMtLLRREn
+A3ZeQ9/IxK0MWLNb/20sINy+z1cWlQj0xcXWpKMSbw+/mmihf3ahIPy5kzpY46u/6MMOQ1SB7mO
OrOEqyb1dnvIPQD/rKVq0FjtRZRPRic7C49u5pQ7ZSQT+SEoMk91iHJSjmGDghfLLlb7YFdBNb6i
+G+sFwRT8LdT3OwBH4rpJAN+oxrXW5wbApo1KvW8xt7mBm1x1+bWRQqoaqmSBnJ8HjxLRdYZ47s6
a0FlqI7DI9cEdk33GLX6de77YiPNGW3mY9RhMyDNdASsqYx5Dkgj0x4sG2yNX7XFRvb3bHORp0nJ
A042xOe1edvgf2p/Oh+st3CDcA3WrQuWUcm9XMw0mpqNO1YUgtoWwTNpy9DMG4lKZ++a+yp2zDtP
SyHL4fp3EbutMIKxBNon3khzcOABIlrunPqzO48zxt6J+RDnZWBsChxVACrxvpHOIGak5jT/ALSi
uK6m2SOpHc5Ape9g4uY8h4uU8LTUEuQullqCtNdb6a1FHxjc/ni3zNEp1e0+mMpxGIKw4HmXY/L5
XqMccuf4pbdPlyYuzOnOn7LqNPElfscgPl/qVPNVmn2DFx1oqZfSRRTCa/AEXSZNdl09BlH4TYKg
2aOFvvyAEFG4UwHS+eABB8J2pMqveoNy7DZqagsmQPdFkHXKYJW7PvK7Yw/rDNUX/6N5Gy1qvTsC
Dg22eVLxMpi82j7Kxi7S79FU0R/Xbd0waMGWL2B9J3u4j42c0x+tuus2MqFftoMywNTYSgy+Tsvu
DxxAsC3npIZFVhXI1LD7PvokcjeO7BhdnkqP03TJ7ZoHWd9QjcW9HKfAbmdlU3InZuamPrjkR8Aj
GGJnTv0D/4Ui2DtqGjC1j44LfxmD0OVHyG+R/11DoX1af4hRkC13LCzN5deUX/g2a/1FMQblYfkn
38ty/TskKuhtiwJsaK5/uUynNBYdPat5Ts3uFENE4oW9yOCJIp5I3uHHsEmgvN0X8Oz/0cdbAjnc
K7tIcYetAZblGDmdQTa1VBAFi9IACpqhlKdmwUXemvLPlXeOuY4KTvLWlNFbsM0r9Ivru986r3LQ
6GgOvmVir2FYyaEcZv8PcIzs54ARQSSHP1TbZvOAMm100is3PhXdUD3ooYtXQWx6b0HrAJXGve6k
+ylYaBvmuJm48VWgo76tJjzh0uQqaFEZlea8YC8Ch9FbsBWozxAnsf1urEcE2+tnjonf5NTTkqkA
tBFkJ3soq98H+0wdj3cbCqDDTrpKvDc3hh3bJ11J3b3WOX1xB78LE9yMsjeH9ok5PtzBqca3Rj5Y
8ilIhx2StfHHxwBnG5fCUz5/+hgroIA5lDFNq4N9qBZwz0HfZ+HOqpzkmExg4XmN68hqsX9BOmwe
eGhWOmga1JIQxOvua1O/gnZoDxEI/fU0o0YpUEBy6VBM/co/ru0476IHsOIkdEFZrn0yEW7SJZq+
Z4uAhUhZTEb3ZeoAlUoLSHXznAXVl3yMq8sqh+HUINGWpq9o6QlxOBXADkIzgLtbd5cppboRxMCv
4AGQR+jxuJ0x790BFdKoro5tWIAK92tsSTJdUfc9CnYvSeOrLw6EXc3t8Q5ZWkPJE0wxdJT8CuAi
2zasuw1PauUUUAR5iXLTeVjWy7Gi3znDgKPHDu8EAG6Joz5xOIAzpvVvcoECe+hj1XuSlmNa+kaJ
XfUszWBSrb3ZVv5emnlddefZmPkOe+HwpjdNc4iHxjzrmMI9sv8NtmNIphtoWALGmT65AFjU90Wk
DltN0+LHJrZxW2GbOZz6qPsifbfgQFG6h6zmbW7ZvNOH5BFY9XheJ5Ef0O4TbO8EVdSPo3kuLCVY
WWMCD5LmCjJq7M+jzb+b3dIs0Uze5oZT3ie+lszv1DO1PQp3vOsVn9wKujuLmpHvHMpFc+l26RaB
pgSMzQFAWc+7i1FFrSnxy605qPbVevjUI90yS9ZUJ/g62kBxAzIzeKAs8a9RaHtXLKp0HEwq6uIy
Ip2pohBUJ0hhQAq7GOXcqnydCG+jcNgBIVKA3fTe9baOjJoqW1feyOiQEftpKbmt/LbahA4ZYmnK
3KlsjrZiNHfm5MGocxpkIakj2GabnRrL9nf1YrTkD+B3BhQWzrrZcmabxmh91q8P8LTttvxDdQ/y
zZeLmngDX4tyPKzvscgLOh6vVG+jMP/yIaPPMci6lqaWbcHk5sduASnJBVIlyZ/5Oc279iWpnAKx
fR1+9hKQULG7r7repSQ6h6dqspQXq22TJReU/Rko+tMMvu/dKvL4rkA4O809906J2uYacw7eT6lt
gsOw7EU5pf9uN915fU7rMZ7IWdj8aHBigb3LGmGrLj71RvPYpXy5hkSl9mAr2N47qGJVSYxVsYp1
cOp14EMtFwpZnbrnjILEXTf46jNcvBbvVi/7NhjRVU5QLRoWhUlexNLBhYEZ/F0d2mavJAF/m5NN
V1f3hmNgzvX9DDxn7urD1GYGe2LQ4kvBZL2Tpgz80lf6toL2Ff9At4FKqX3+5ZcVZB5FZdq3ZW9r
DyU/1jfT421QltHUQT07zd9lgLFxtjged4u78dx77V02Dejg/qu/D0b2kxJS+NkiN5i9OXEQXc0+
7U8zGWq2hJRYpE8uBefBq9ylsWdgOTj8Lq1PcbcQZaCamqgV2ii/LHNbywo8Z2frfUHejh98G/il
qU2tse0cpdzdBtRgiLZmkpk7qhI+SIAIHXV8hNC80FEt0D3zLANyUWEpIIQvV+mwlkC54wlTXCrk
st3J3sLT7reWygG6wH4coMCionPT6JC7/12oQ4aR/fuQ/rjNu00h9R1tyxBMql2VW7Pgsx40aIYu
dL6A5O+z6ZxiJUHzdYaqF1lmftFi/7u0pD/UVfWgI++3kz65zFnaboGJTABZWUf6MniDsjSWfMHG
cQEpTAfL8t0zLIL64peUgvWZwwDHOvNBfK48wDxYiiTDwZIR0vbR/ayrAFYvnYXdSRU/mCUpgBVf
nKt/j2PHbnZh2ae6PsCA9tsVmaz5znzMdExYZJRSbvGge8o6M144/FF/1SLL2PVl4e7w6+ofbNvq
H1C7HB7M2PzLca38KF3m0r8OLmFpuS9tLVgjbxN7NjhHdSy/ygqaz38bmeRT+tvZ2Zzsbmso3TvW
KezolzPUdlJKBEIMLItzC72QvPGP2qSBASnUhvSr4W4N41k2kn1hbjkAJ69yZPD5UErL7xV3Y2qB
yf/iUW+rbYDmMGSXYfTWW+r4aGxJ73rbxLq+V70aReNbFGXG5sLWczoavVFsbzD0Ltf7Q46twtbI
ADncBvQcc6WwrK5t2L32Gnw7KSsOrQPNZoKzqob6Kp1269cqw7tXIm3tl2KgFBJ/9ktXW48ovJZA
2m6l2p59rwNVBzewzH+49U891RSgOuP+1ichOho1gHuU32/9nkuCCOcSje/Vgo9FZ15HNi1Pfrc9
fJKz2h2vpeaYF3NWjL2fjjMqpem7SRbxxxK6gH0+hQ5+Yl2AaH6EokH2XhaGLaEByOoD34yyf8dw
L6604l6wZoJIg09zNzqVff13l6mwRRDkmfRbqrdG3bp+TryB1JYumTin2KmEdV/upxE46mZSxuo0
qurDzQIFoPF4FQUx6fMSuzp11sSnmTrxOktu5VJVUX0a/eGhXjTFbv0J9hgXeIA7pdZTdeMXffgw
c+ratUbZfe50lxFXMcNj1Kc/1miEdhYX5UWYy2/hcxPhASF6CKMUQVGZsFxaL/2qsQ0+3vpjP+sP
5ZIVGLuguM5tCbpJKbZTQ3p9J31eEi+mn0AVto1VRagCELh2ZjUvnE0xIWqqMinQ8zS5k3G5DAFI
d4g36KnDy73eBj5mm5V3zAcf6k2wTaIguZJvTq5lH45Ufn+2YxeTMQgSxab1yuQqA6MVwlCQ277L
FzktGFrrxHoJmvIkb3f68i1CuuDkp3CC1iVduVWa5e/8149F96HOivrcU4i+TOqcXbopzC7SlDvp
Y4uCHtR/xeCdQf7caME9s0A0GsTJ7W0F3dVc5N3NnGKXjWD5PGgXtW+6hyKF4zhkafJHA7zUbfzo
h5V7Nho+avlMnaQ5kcjN72y90N8iJ/0hEXbuX0o9S74iRY4SDXsgyXmMi14Vsjj4dHGm1v/dVJcm
KIyPUc9wP4INu+5PKIXqfIcjV4/3Gqjzs4sY1l2ZlwPwvJQqW2QE39TBuVoWKemoVbY2emN/tok2
4h+el28VhuX7qUu9e32qAAqs6zVGXW57FaCqmy6nqRgNXZHalT4OVBU6DstJc1xilIr2qsu7BDY1
KAHpyyVG5pA+wip9FVu1KE9uU68JlR01SX0DIlA56MvpJ/IrzkbL3YT+4T7xI/cj0EBu9Kjq059s
8j9CJE4tGv0a9RkwQKs3N9Inl5jTatb2+UVa0axDP21Se9+20OpGMFX3XRSx3yjaE3YwmLr87JII
GcSYJKMs/pKx5zlknmXu5pE8w9bsUP40tfG5XFg3Y9MthglgKqGOf4N+pG8jJ6ieqhYvzUFF+MDv
GmxLosjZBmnk/k4KFZG9wP8LtN4uSKb7fFZqnLohpoZFPV67vkLBUFisMVpdUZk3y5funz4JlIsy
6O8y98Z4Xeeuy2QIoSwrq3PJpw122VZwGILYGJLqA/8pfZwYHHbv8OdAc9wgHbem3Kmfoz4hO25h
aN/d1pGfESXIpEaDPu89KZqN4PlPnFhsThv8wZ0abhOSgBdp3f4OULbzGU7zn5F5H+l68d5UffRk
5s2XLHaLLwn58lMAYGYHwrb4YjejAhI3hyC9NDuriTc655IHaTrhlc1RTHnNUTZosiKFZ0XWnWg1
aZOFZURtv/AMVx79MvtbunvYjIfxZxSyRJ+itCH+FGW3ZIEjz5u+8gK8gkn+WKszgr9F/2ldSx/V
Q2n4mBVVRvZWYMy6M7Mwvmu9KkOBzA/PUVa4AMoZ7bvKefYwYZTBYOlK3fbddcjhlNVfLTCLuyLJ
h7sOJvhbY87Bpl+Uy6cxRHMm1r5CVi/381yF94UWREDGWv5H2eP0HdrCGopUAIqhSW4+T70JDLRr
fDZqy2bMjft0Uy11L9iagKlDxHOnFJ9WN0cpuPg7QGcRZ9X+uUjCcD8O3sfd/PPuNnq7Q6JoeB5B
te//D3HFBAqC1/Cdn5ml/sUd4y1VoQksI9hvFQmIbYye0e+9lr2sOHmvupudsf87H5pvtYIZmx76
LriKwH0q0XvHNxsaKdYAEbqFrFMoarUxs8Wmt8WcY1P3wHgfO/t1LTL3nJAts2tRDU2a+87rmt+Q
Fzqws8e4czC7u96s9YMLPO73BbTUVl7wFqFNfbVrn2LX0q+mM2/1qaqA0xbDycA25Xme8nu9qKx3
w43UexTZF4Fhg7z7VAxHdE1BBy9NbD5hvSiFcSfBUzVQpbVxbJHRoBxf8j7snmTQ1A8d//DvTV9g
V+WGb8hKq/dmP7kFO4H+NPYOL6LcU+9tw5w7SuSgfee6Vqp2V0Bemn4EyVjvA1U9FnWuH1oDNl/q
YakFAUzbRImTvdmaNb5UebaRQZHGgQbz3QrIsEqX5oE7rOeAE7gZHPqyqb5mHN3cup++gcNlK+Hr
1oXcSPPYjBPHLdcPDgZEk/1KwBlTkswkU19vWiJCzymtnpL7T30REmOHHCHE82fBEAm0+mzYJn1q
YJ9jgZRbLjLPT332MBRWLU7p2JjuiqGx3gxbUy6DlZaYUljWW1438xNygUdpKRFdmE8XUTe/So+a
xW8qTqCAxhnSNcRSHDsszrKW1pOOrPENPEhTflIbRtCdsLKjohjntrqfKBffTJoSPD0zDlxg54os
nQ/Q3ep7YFQuwmmLOhDeuUu9eBkf3RqV8KVTgmIFjsxBXdrSqXfxR8w65xaZpzaJnjm5w1svuaS9
3rdUvLmdAz6PgAK1k96X8dFUcpoyIhcvt0zvqJm6c1QpzodVN1/geGAwLrdQkmH2aT0+2nFWn34d
/hS53g6Ro/B6nKbN2vYHY76g1TApW7n1K+wvMPE65dZP20tjyItwV6Q1YLdGR1FvKXlRZS3D1UhT
2nJZI+W27iGumc0cb4RoI31onrrNAemCfwgRASzuFYPWKfF8dKfkmyDFfhEO0Rt1ksEVW3Yb/Tlw
g5/dBsPMnY5pnH9brSRlYYnzFB1Tl6zlc4CaFfggtv1qh/4n+TMl2btNynen6a7GqJmPahtYjzDV
cpJP5cMaoTtJcMDyfdreQlytMh9vS6F2sAVmsbPmjCP9qEdnkxzDxpuU/s0ZnPQpLuaTDEpXNxZ7
17Ob5yqe+zcvsJGJ8SBWyeA0ZOO+QL/g0I3q8NDrEM9Me5EP85JwL6Vu/FOLB6CvJBOWOyu9D8YI
2s82GHPnUVxWeg9YzFBOHkJh6IOJ/Urglegs6p5+XENkYONl3XD+sIGYnFA79ZgZi+pYnJBQL4LE
3UrTsJNxFxdBvY6qffrk24P2XESK/myWC/fG+Uff2Q8ReVikGM0+ROZo0XeWZj+3E0Z8EEMHyP7o
bCMFHeZ7kYJeQyfoLwDxp69uiFSnoVk+uUjCfllxCcMDafp6E5YuNUSAjNjm+4bKejYo1dW0DOsV
W68EkjXVI6FZ9B3CmKjErIPBwqaw3eG97Mr6KgESDwYQAO1Cy0DCwHzw5uGKJLP1Kl3aROLE08JN
U7B0uOAs+G5PT1AJTTT1UNHxFySGXExVc05dEv1165I79I52jdn5V2nJGiU/aWs5C/tiWU0GcN9z
Tlaj/JAuCfs53ZhIzK8/GFHkQivrFcaM8JONfiGcUAEkrzjkG5pZLZPqftK/fEIm3wDOyQJ1RtAG
BX2/zu7WuTesc5JRgC35YACRIuub5PeRNmuXovRQJEmXtLDmXZKlS8bFC9QrZnDw0mZQdauDVf/B
K0O7rMUy363ffml2BiTSdbQa8rfOcJJTOhr6c9PBwikXMLzUFsuKT1fjRP9q1vB2pNQowTIqpcZ6
CZa5qBH6L6qGBTLgNgAWFNRQbYiib0sKBeZFbF7VZtSm3WS3ObvjoOIEz4iC2P20Wedkjb9FBVeT
tMs6J2NntQ2zGhHgUxkVr5JBSvoOgk6axIeVV31rSy5KYuQut6d6y6kr+giUtkyU4VvmCho1gDdJ
Hdkp2dnSpRi0yg+JHJGvWu69r7n5GbGoQyKCRYOnviyU3qMhskSmhbvaOg8tthPAvbOkdiSZkzat
AT+y7I63dE8Vjx99oRVz7NTs5dPVhd1RMZd283O802zatzV+ba88xwwRMTv0jENpsUEqW/fd7/CZ
lUtINvxBUVznYdLDx8bU6jPWdOigZsDfHiaMVvauRn5agqVP7pqC5Go03t2my926boN4C0fF+pBU
JBVBrPDD5EejTvbee91jNqjmEO6asjQwqrOCkoRfWlz41youcne7VL4Xfgz/ElPbNSNBryXnfhFZ
XFa4hRgRJml6k97Lu+n2gupa51VVg+L0yRlZRpcBgyTO6QNkvQC3fw7gDPfPjNtSCqAImSHvRXQH
imOtAxwcCs3HlTyJ8F3u0t/mCo0o8mgPTocW/5yq+gtWdFutDzWM4fLTkqF9k8iqIT+YzNmztEDi
fMnGsl7nYSiCTjgyMhcZxABqQFkHzUZZtbNCZ+f2iArIqFIhYO8tuChp6ibq0ImJ4m4hv1BUIXil
15wOl6b8uvWM6nLozmg+Rfk9fCeQRsixxZfON6AaZP78T4fbjH/40AoPn4I0X40va3uN9HzeuFus
0GJyXGq1dfTcvK/a0bw3U4z5Ioo4xdLSFI0/C/z0P7cSo4O/Rze6jfbSvE2emjLqN7dOL662gA2C
i3Sto7doRQXqp3gaH/87ZyJJ6WG/dh86ao94nN+vd7c+s6nhMzkpRtFxjtfb/xook83+QoEPB6Nl
pQGhkdOkNBNq/R3CUpZ1+h/SzmtJTmRr21dEBN6clq/qcu3VOiFaDu89V/89ZGkGTW9px/z/PiHI
zEVSFsi1XuOT5B+QhYjwZTDM7rb5e9RVuI1Ro2IgFIEgQe9gpB+5QGjVBrHQClZL5j/a5hc1C5V7
Ac/NlSbdyDA3V2JMbJz8qzwFiAbasD8DRLyntM+mT7a3Xk0c8cX8rmu8WFZ6k+ALN30coGwRPZ4/
ChFoT+9M7I2qvVDRNzjM/bcj5rbSeavSS6KHzrSVYecMbbGv0/G+lSbum1ad46FMPsUJzoCB4jlH
y/Lqo11n5Tob8bLMESJr0cZZaviOn3LbMB7awXxEwNl6o9TqgYkZ7X0H3/8Vg6pFNY7WW5I1/Tah
UgLugDATXJ2TYnbTJIpygCONSf0UFmTK58xAfRK9WxKZKkpHIh4qZ4jSYtSdsM9ZDQYY8NYN7m7U
ml92m97xl7mEWI7ovEHrwDeHv4beenkA6tdRJ0s7TcdIsIOHsNGmorkk1z9sWXUvil9aD+SITrbT
lPeVhdrpybMDFyZNYh7HBHQDcC8Y8kMfPlZBai80R87WGCOO6UHGW3hzQye07kD1q9deZXUxQKx8
Da0oRKkIN1sSrtqrVhf2pgGpSuqaptdp3cJUcAfqQoOSGjf39RBqE++elK7f2FhPhQiBYS9nY+Tu
LaKcz2twSC8g6LWoirLkdLq3bhstvDhW7O1CSjcHxbeNO/B70dYFKz6xTMoV4pvWMwIdNYrLpgQ3
LDVWEKMNnkVasqeFQvYLCRccwcSu2ISVWrBGcoPV3CeOCSxHWxSF3SxdjKKvXaSo55Yr0YyWFXud
7PqrDg9J1vZ/wWhbpVDPHSLVomuGzEpDGPwSizawvi/AH+yE/pyX4Zjs+MNxFqwbgknZTm9w2RmQ
mse1vjXllRgPChdIpG/9+KBxJ5rxGCbrZChxYJ3hIAL84aCotwTj3axFU2xuMUPjZxM08L02K70l
kQOYxDfVpTvBN+ICsHTIGloIlIpN+hqnrnydOwygK0PRSmQ0kEMViqcIPIxL35WH23H6pIkK0NHc
qH7bwKmhKfoSPS7uIkt6FF3iUPiGnxM9RJYo8UCN+7b00iFDvxmHptqIZqOCsy5aFBhE066UZy1x
g6toOQ8ILusvkVs010RpHkujkV7CqncOYj7EUlAr8xHVj7r7sWrlr9NOlnm3nf4/ev5LjNdV9aeA
HNpoe2jwh8WLCQBwrUGXP8ZGlx7tKAAfBhjrubL9r52DjL8Gdxkl8OJLk1IWHzXXw9aohU7ojerO
rRoUgDOpWupoM7/n/LL9Imq+B6X7ubTT5qw1oK4Hm0V4aKvJuwvjG3MnzbhIJqsoObAAjWAE+C57
5rMLfh6FqxY9Cnsy3ynj9H0I9FUPlOzVpLq4M8DIbgvUHt504yomLCXZWutj2u1R6+6fQx9y23Si
XNY81E/KBg/Eor83HSDZDhJRT5HX72tTM3e+b1aLIe5ZylYNaJ9G0tfi6xS/CfHtsujepGGjn27f
9fRbMYKuQSivV3dzX+lH3lofqMLLYrry7+mNcaTQ4wb7m//QXGsMO1he9qhsReVw7r+VGafRbiDR
Kka9Rr8Au8pWlSfnpyH2+3UYZ/qTlWHnJ6uh9y0hw8gFSf8xVvHVy53mTVN1eZny8HRPrQLkM3+R
Q2Pq0TLSFPWiG26y8FvdfvJA96xDZ0yOSZEER8RupLUtW+pTZhdUgYvC+u6tkDFKnlE7OTtT0tCd
soljjW5VQHJxbdcxOUTXTpTbCIrqtC0R2UxiKFPQfCB5ohYuZaFvJ1mfuTQ3OGa0r3sZ1hJlt7nW
lo85paw5TozMMaKJAexfxby5widGUgpyCwAPb11fe0sBvhAwjIS/0GqwU5//qAG7Ls1y/MJRnjuI
GIHmKCIZjKYZXUVXH1TVaSAph2OehZkK95sdtx8PP4g82kq6UpzTTE7bb1IoqZ+1RG3XWCr6sLEG
7So2ObzNk5qk2xIJuVuX6I+t4VDwhHcMJjVt0WXqGCnjPYF02XS4GCicqN6KKbmUYR4CD83rXcte
5Ha3JiNenxC4Sq7DpOvfDW61acm1LpugT67zwD9jxaCsAQ50MWdZijClTaErStF4RGRx4oyY37JJ
PaeT9BxROandpn7b7rWqL66RTdI9RnnwQbaUx7YrnUPpVGq6sAoHUkPVW+5aruW/dkXArVcE3GJr
kqEUSMN2JTpFUOG6pbHECjzbx8i+1H4EfE8pDPeY24/wqpwT7mjOqffwyl1pk7jqoHDTT60ct4iy
L7rdqBWfRKBDcRoIxjRBX9p3XlkHGO9NcfHQBWtD40MSMSNESu5faX+QjFTelFBap4eU7i1tA7RB
w+RrjxwWmuBpcrXQg8CP1BOPMbcIAZ4zLeXXiBxM8EIDBu9bbfApsPRmUtR2Tlj3di+2gyYD3dzo
0Q5X0Lezayf45LbGsCqcvtmLUUPV9vy2iscmbuRro4efsiwIPuHSpWxzy4a6bWDE+FOQUQnuOqvy
LmWhRke77O2Vzkr4vQVrJwSZJKhurIp9eJ5cP9bCG69sAuC6oXXmTeOrFHqvTQcWVpkYyLIRfRir
pdo6/7fj8OboNgrP4jgAWtnZ171L7QU2+bs+O5tqkp1Fv9j756CXOD6woClkGkA2x97X01HzoV2V
KLu+j9+sFCWaTsmRcwcd4UyYCF8LsbWa9hBNhZlX+c7qw4AIDrqs2WKFFC3mI+ZZpvd3jJLvcw8/
iFYhyRw/jGWd71FQy1Z56WZ7nBsRyYyi8eJXqbodqzy8y4e2vovkvNn2+IKjeYgIrsw7eZZDLLbt
oe3e8zA9YUMyycm+FJhreIvSiC55KnvvGNOpCxME/FOrw28Bm8yauFy0qqtcbptKVi/4yg0rSW30
1YeBCAQ4lAryKYHkaCbksinaDtdaB37v1ue1rna0UWFF4VS9WPKITUEklcFOnEl0DlryFTxOvgQ8
DQRNCqLm7PK66lQ/37pi10aQo4rzVRh4I3YsNBGEHxCLRgeOx+N4AB42gWkU1f0KFFzlWj+1uozV
3HzDw0riqxaBZRJd4oD5Rhjq8avtRcVWpO19Tf0RKJgNixYJQJ6Lxe68+SiuFabVz8qdVT+UkwyQ
gfVkFgfme2LKZD0ko7vXbdvYDqir7s2xsc4AYCvWgHb5qaule9yhXKyyXX3vAYZKq679KqGdPS2A
iifVwQCxxYTqKDutesBeCoZJ7Nb3JNlRY0A08c1LUmQBde1HiAsA4tsPcdmrp07YT7SBsvjQrAo/
3TqympBRQFA9JD2/q6dLurguh5MpZaXoz+ICP1/W51gxMMei9vQsWnO/iI0CfCTtAO+lk+Iin4Q6
AL40iT8urQIalWhayhgcK8v7LloDLLBH2OsPdSgPp9ZN20fNSMKtBT0cZXkGWzPtH0LvNmbDhVqO
QD63UqyZF4zBVrM+rlsZMCYH01lS45djeCGTo18ZyYeiL+uHsX0ZDL8+R6OH2LDuBjvStvgU+yqg
ualvHjB54FmURfmzr572ilQLdj6O34s5mJuF7Ub9UUCXmswwcfHxPt8QTx/gTALYVI0e35zv3vBP
g8BPkYBY8zyZLkTVXTIjCTbmGC2GLLVQ4n3KASY8GtT1nrwOG1NnDOU7EdrrkQNZQVImuo+6xirW
WIsvxZTbF8sc24NoiQ0AGGXnmryr+SsepI1TDR4KAgZ3j/0vgERwqLBoFcBcN9SiH6GctdAmmKLA
MipWb4V7MpQWRhzdeCj0RF7aiEFu0YXAO8hCUThRyv4Ko7t+kHM9ONSWx78qkmk6g37JXdQwghrA
1QyME//UUfyPjboqNlQ3OuxL/v5f3x5fxZA40lCQrI4MqIJT0Vgemx+9UXdHUSFGtrZch7ae3QrM
ZZRFd9BrIWVN9eYyQ/xKce+y2IzuKQGtGtzQQAVZsbtKUh/I0t/Y2BklGw8PfaYaJwGZJbHkb1uh
M8ajrKZA5oonSxJB9k2OqluPj6JDiuVo2dgVMrfTuBsEPN9M4SrqTlDep0L0dFuypk1R2ykal+s4
6o2TPmTcs0SX2MR4OE/9ouHh43yDDpQO/6bcG+7mzdjmEMdCrb/LyiYroA7SNrsS0e48O4g40TUf
IfacXqaSlJ+7SgvuGssvwIEiPt6AmMISJvU/+WnyGXBYx+f8kz6lW+VDryfdm29PDDzXix76chg2
reIjLl83wV3ttLu60PUFJueIDU2bGNLMWWotd1MGuXIbEH1iNDPs4dzgPBTgybwSXbVjkBmjEr/N
dCfdQQ3CYsuoyvvM1XE67qhb30onoh2V+V/tsOzSg2hbBQiqZTLFi3Y1sZQKvcVppPKKzSBTQtGN
1n2r7BwxT/QYw7g9OFQQPvfVpEuCXPa1z0YFHzsMlSV9DK7/PKiflB+ngxJyep/H6SDnNwf1qHNj
lRDWKJOSAS9VST2TqVsWOf4nspqStg9ZRCLC4J0gLrEmnDaNEwPYNr1oN/d5wBMRLCq7legTExhQ
tPatAau7mNaTok9JJ4tRiyJChYUCRFo2Yk9svETDstEsuGMo8s8Bpfdk4Ax/NckpTsrD3eT0wrFi
QITMs+RGEi9qHWDn3PdhlrzqEBbJa3j+f008T2J5nQ2N9jj3iHnm11qUUrQPtPH6oT/qWPyPeRju
i+kb1c0JlALX5fZ9227/a1NjMdN1ZXMWsY36fdC6+B5QYnvIIcAubn6ZrolmXaC3FtxJ/DZNtS+v
mtQvb/6XHZzCTadX1mo20ITKdUAoMT+zmJYfWMvstSw29jeIhABP3BAYxSpDiuiGrCi7klSBo+xG
JUBjKnGURajUKlay9XCeN2OnDefMWhdOFpxFqBgT3SNYoW1YQBaZ4wOsD1UA50wXOAn4mOn4eVjM
0PsbMd3cLfYypfx1ug8nm6cElX/lPxEebpWl0HasvRRoDx+qU6IWBRj0IRYBU3VrLk81kS6tPd9J
lnM5ax69VavmtiiNBVO01rjSWpxIjFrlEtFv9yqZ7hcz7pTDrdY2yY9SAv8qukRJT2ymrrrCgOlW
oUNA49acAd3QhiVLuSZe6l1GyfKf9Y7VKZV+6y5QsuA5KjF21mDI7MWoFY7F2gtLfSOaOLNT++kV
YyWClZFCtmSV2VKMdhDIgGDxc/Wmqdqyk8BdGJSTaRV+rDzmxmcxdJsMRxVn5J4jWoVePYhXFSug
2UlQvvb8uiDxFP43Xetk0BpTEw/b4HjbxZ6JXZQLj2IPLcrgiBhITR4bwGRmfFF8zTxAJ/650aam
MTZFCgCXTtmRTKRe7fxnuyu98j93RejtKDHBb9vzmUSMAjRliexzSxLir5dgiROLtmUNMlaQ5aKW
XO8YVdSsHb33j3MzmPrycYggA6r9tVU6e/shhKJjXC1uMWIKcYzVayFuLFiDTFOLQ8Tgh6lF3zwg
4sgUfYk0W9vM/TnJ2ur2KvOkHTe2kqAhCpLmEGKEeBB7v2v+L30fZv7vU/l/ehlx5bvRYn6B/32a
KOm4n/wu5o+vxlFzWKfDcBVH3U53mwYawD9O/evY76b7+FJ/jf9lTBx6O8MvveLstzPiIgazV3T8
x2v69+f99exiGnFoFTX4GcxzzyNz38dX9etM/8P5kxjQw8cv6Jf2L6f9ZVe8rN+3S3XkemW5BUvS
ID3k00bsdYaRfGz+LkTETXiyg9j747FzyBz34Wx/nOpfHPthqvmVzmf74/Qfjv0XZ/t/n+qPn0sj
SfcIdCN6Pn30f3y188D//Gol3FQimAr/+Kb/xZv+42eKux8ZsH/7mczTzJ/J7479//w8/jjVH8/2
289jfpXzJ//Hqf8YMg98+LjnqUw0yYLIQ9SlwfbOXgw8QJwHVs9Lo6vwHgVXrgA7pNOf0DFtA90+
yhJnLQJF3zzatSFch2l0HrjNAJKVEc0AcTtNg1jzzwlF00OpZ4nUHm4SY45jRVWuCq2XT5KX9sco
8yTkJ6zhzabAXaeB+uxgMAx8TtYu7bRxAtM+hrGF8j0tsQmgsbPoT4Zt6oWTqlIlmbcjvAEwW6Q3
yi1aBIpDyEFQlczywzyBKXXeBSnnD/M62oiCWowPqNs73ktVKeYi7cbmrug0/4UScEE9OTWPYV/4
L6Y9fEWtGU+hqZWGiDlAO7yIFjh4lAMhFIlWro1koNAMErN68aPcOcEiQ59gk5fFZDSFGNbhl13d
9Up12QMf+tnbzrsilvRHhZhciGBMAK4QcLiBTjMqEyvbdKWt+8mzG+0lwcyZulD+2MqR99rXtn3w
/RAf+FJDyMhlea31Sb0Ro1Xet8sgkpSDGFX74LmnoHY1XRP8BUVNZSqHZki8LhLQ7e8Q274ivqQ8
+HKIirofTF4Iafdupf2S0kSwTUo8sFyt7y4WCrYXTBgOQZvqd46cq8Fak5AWQGrmPEfkCMOcK+Vd
9JgEmMg5t85dXWOIOs2Tt5OOMKnuHZYezonE5IsLDAJXKbl7chEGkrLgySLzgMndkWSDtdExPb+Y
jg52r0ZHbyQhY/mZ+YzRmYpYY5dgEEjTNElHIxMFqGhqFr7tboGdqyuk5Y1n08AmE4MW9+coupLb
0YtSSEEEaz06ugko3LUITge4MkgoGT9Hh7HYhG0fbERwOkIfUFBo2YhgXde1NSoG6m0UGGqzVpzW
QxJWZmZZidcxEiBbEZxlhbPSB1nZiregkdTCT0nydmLmWHWqFcvmaieO1TWw2VlraDtTwrXLKHwy
/rxcfJva9JiTT3h1TFxbbJaZYxpJj45kYJE4dft6fgr1nprtOIavWlcFOyMq4rUY9WWs5iXU5/di
FAm9b7Bt3LOe5d3Jqd2z3PbhyrIVFwNwqXxqIGvubK1DeGdqZlqtnNPEvkr9UD5pTVk9tUOy9MIs
eghL6UUHanYHTW3c6lmULdta73Gi67Alb9PuEDlmiuVY8hUtwOihBia+TSbwfKzmsPaCoQs3YPzR
WXEM5bWN0EYa1aQ8imaj6dg2cEvUJw8dd8ieMrikuQXAO6+k7MmQIxRDEUE4xBHMLP4v7qbIehPo
n3Ye4lJHi0jV7zUwvvvWRFxJ9PlQjO8t2Ws3hYdGt+gTmyxBj6qOHBJC07EiTi3IylMcjxGyZSox
oJbOpWpb+Rg4oT85nD2MWoe0hQLrIrIOahPwc3bNnuSyk7G1UPu/ExsxFPDXvTVrOXkfKmzJfIBJ
wYh5ohEW/iMQbVZ/VtW8xH1G6QPTy89Zk70hs4RQz2DgwFNl9br29GFDZaGANXOYN2pUVfhXT521
W/0ccclTL6IG/bhey8qz135r/DY64er+1pdOsjVLlNPGwNVBgKorHxkexVaPGD6O19DoV0Fjxrt4
qMqtldXePUt/Y6lKuX7NYvmcwjtd+eCyt21sHkq9gmYLTmKpRdW4a+zsEOu1dW+WhnUvRcCZ1ZG8
r+hTMh0pTC45i8ofwntFsbYhOoOnhA+472J3j4akhBwem1L3iq1keckCFQXpZBlmu+nDplqAuqpr
9LbhqNx2s4wqc9620bpGGeTYTGwXsSdibHLE61pOo2Xrk09SAD2knX5J0kC+ih5SDJOhiW+BhiNA
DJSO3CNCiLq06NMtJaI8l2JeMVXEe/1rii3keba9N2t8xQIwLyvRJzZp6qRXzXrGVz262JSxrqm2
TDEJf7Ij/SlEDuFcxHX53E0wUANC2kmqvPIZLT2Y3nCAkAxice5mXnbvKGV2z7JjO4SSebKRNAAL
gJwif7qHSQDyIbdGdWXlsrTyp2rgmPfpPvLAYOh+0ExyvwughOXaLW1zaXted2fX4SEuevu+sZ0e
toSvrt0qiN9aKfpUF1J37w8lHyXCpVRBy2ShSBIVo1QbUKQc3vXObbYGYJkHasC+Lq9abzS/25J5
xb4H+Y1kqhiWGjL2qt7vY5sUhF6H6aPoA9t1atUCNcSce2AcZelOC4rxKA+SvqUsEjo+WI7E0K5N
mWUrtBGDF6vqqgVOdRXInerUWp22KG21oxAyWEexkSs8Auem2NMzK9mRlX5MiwYZdNHXGlPhz9T6
VawZ1mbAlWwJoXo4DjZe356j4ghpKfEnPJmWTiSlSwRtrV1UmMoz3mPhqtMQ1PB0ybh3Y2mJSdR4
aM3pEypxg1sXUpwspCZ8HvwpS015Vy37/ocx1O+a2aivmeeAt6vjYIdsS7oxAQyb/QUr1P7i8/y1
1+u6x1DdV1ZZHmlLE/X6k5aU7mGoEKwf1SNCvoih2PljIOvrVqrALQzmZ73V4qMxkql0PWyHrCxP
Tz0kxXXXduOrVGPnoGy5k6jSIk0152qtIqM3r2IfVqxzLQzlmkm9CY6WlueWxIS6swBRrG/nvqG0
8rWnVMpKHCUGlHCUd72CuuXch0JevoL2+JbLrJRzgFnPbhx/j4NG+W445WLMmoryZ+csoKKkD02A
yGnvyHi9q2TislaCwhc5OKmm6VuKeWfuhPq1pRpytWPr+2Ar6VvdKN5a1dtur5ct1YO85nLmZhB6
2/Shtgz9qWxssFWg36zWrs81jxWIboOmM7oAvnlUZysxmrq4mftjoW6lro5PatEbixboZqUjsWm2
B0Wpq2uMgNDTmMHaNAOjB5tk2Tu/K7y1DSJk1cu1eenRkdzKY5jhUuyYuLRBMqr7aqd0Vba1iiy5
96EWIuaWel8TzzwUadu8RnFJLi/Ru72cJsOD3XF5FBFyMNwbXuc8y36N6Qukol2g5N4T0sBfYgdZ
PStphzOW8+E6rprwTjEq8762LZ42EbH7klTdd0fvrIcWTxieJhEhL2WzeE/zjYVD2kLByfBJ64aT
53TKJ8VIldUwasaJX312h3RSurHTAOC8j2Sel2F1lWf9Mqms6EsKpWdSVqiudogah9WXd3lcZyTz
w2aTt0r1YPpajthUbb0NvnkdKx+iQGKeFDMJf4xG9QXml/o6Wra36ij9XEMV/3mrkuQtim0IaATo
NPoUX6QmgsyuKcDPtPKMann+o9UmeXoZCbXBQKUqTx4VuTS/G5GxtixNec+crljiGJXcy2YY7mTD
KvZ5psbrJm+iZe3yQ1UbQ99NDKRrUDbaslbSCiupHnAE4DQe+VCojcs3vstgFXhOjQd2We6bltnA
GkISKI2CP/19hMTYE+xHC/mDAEG4os7WCloQFzUbXNT8M/vopfAcE765QwoxngtuAcq0865oVwNX
V1gthbhbX4rIGDZOgHy855rltnBL72SpebLD4N25c7Io3Ju+bx+KPPhhmsjGyL10nLCuqCmoCL/n
xV60RL/YdFPEHNb45nsUae127prDfK9t1k7Uc5OtLOMpUdNlMSbdQzq18J5813x1OHVGg5GVr5ZL
DRjYXjTtQb6jnPdlVPXkjLdbfsUDxVs2WZVsRTOWmvwaq+BbTZ0U+xQhusQgFX0wg1LjAkqICzDG
CBKlgdeuiqGrF1Gl2ccuaLvnVn/sm7D6AQFvyQ0JMEnwpmS2UOFCPoIK3nUM6y9pp4CNcrRvDerZ
VlKjdR0al6QarlnnOwevOxsQ85dyaD5ktoe5IHVBe9liLj/B3sArJ1PvbZdbxbBMvDHf4HXa7A0N
eEHW28WLajnoXmggc0XT6dN23VesmX3V6hcWTxX3KiSLexti3aJVjGE/92Vj9KXpLeswDm53L/oj
3b83zDKDncFNetn11i5GYfAkBvHe/YZcbwK0NkV4vqvalxhhkEOP0uESh+OKFXz43LUxLu3u8Oxa
Wbqy/eqzgEaicKYg1iRhIyHaYgNAjc7c97a5r2FKT4joF1hLbBvtveI0p0Ju/DtNAq0tuVx7earp
F4badmcrT6UHdzAv/KeTt6xB+Re7G+AuU9NpnLXLU2mmHyUzCXiaCvthPwbeA1YW6dF3vmdJGN61
oZ4ee6O8KmFenVJPsfA4VeCqK/KzXDrxpcnKp9xEMqSz8+vY5Z9aa1BOmZEpJ8ivxjqUpHLZeH54
70baQ17Iyl03tcQmHGLen90eBNzKxs4MK+4Jx5XHzcFQVAxpjQzeQmzxfWJJbBn84+uou5bY1n9R
cjtYeBh/XFK3+dQEmrkZ0qbnNxDrr0Nc4ac4OHeuEaTronAPuh71u4iVw11mGNa2qjGQ6yNyARb1
ozyxrZXXJjundu7DLHN+APFpZQPKodfBuYBc+bW3NVbWwIBeTZiAy5Ya09bkPCBD0MRVXL35oqfm
q1Qi0YXU/iLNM6RyPfxCVKUZ3y1XvlRcIB9sx0VayuAOu0DdF4jnUHjLNhvh7mYkFSelibVkmxUQ
jQEnOk0u77zMpSwaFM6nUcMRV92kWdD+kNpunbL+9BZS9q7HF3jaxp3YdH1g3uFTzYUoLO77Dgnz
se78pQq75GuUaKvIHdQ3z8xPJjrzrL0Quofz727H2DZfgcFAwG7LdzO3WKkrWOYWzaA9DEX5BeKo
u+NZTtn5WbWI3Tb4hsNFt2iD3NsEasDn2RTtY9+Xn+OgBEQK0vLRHVUJ/Smsf7nW7OHEuDu8prIz
Rqz5GlwMEmJVeNXkAn0A1R9etQSIoqNVzltTlN9qcD9fkrC9D0YLHlORqGc5wL7GKQLp3Jp1ghRb
/C2LauNNC4KSxbbrHCJ8BK6W7z/ZaBLj0Ke8lL6pXID3vYhW0RUVDx9xvcjVbKoolpcZSxTIiKEG
VRpuhoSnZnnAnSrx5adc7+2FHDj1XYN5x6pOXQOXmszdpBUUjgwjuxWKX/1mKtPus6nE6XzrsU6+
R/XSNTTrnHmms4jIZW2c1OKhhUt1dZk7janp+o25oiyaL0wk/bAfQ0UP4hTu0w3SvS3wNbnoPoMc
Nd/BXNx2pp6/hzJrNP4ZI0e9+W4RjB5Nv8SzIT33au8v+L9lYEdM65oU+teucYs3WQ79tadW/V5Y
WUHSN0uUzBZ66+sr3gIZHg10FEbXrbv3sSa4lD0EIcT7/C8+q8JsKJxn0zELaO96si0C23lNHBj3
VRl8IYGmL/HVak8lzI2yXAnFYSFDLPaECrGkdeYxzV4+dM+hPDwt0UhD4r4NFo4/+XmoHimadqjW
/WRabidWwE8zjvdDJCdXNSnSaxQYuO1GxbuIYIU7Ud99G7Qi9MR042ke/AyMg65uoSokL8di66fO
8OgWJdb1k2xZj6ugmgzZFx40IYmSPe/G7HVwSHA5VkDezfLy10hNwpXr5fpejOpy8yJVNcvPIA5f
4u5e9LpqUZwjG41ht8nAfSC5Ue+dGtQaLNp01SYa5JRJQxMahv4VVCcPgnylg8SNS3KleMsLzR7E
ptT07dCGylm0UjWoNlhI72IfOzDHMPkpYr73WfV2kuTX76OhAj/TFGVv+K7zlEftBbHz+h30Wr+E
3NKd7MGzjuOQBCvPrqM3K/M2AtisKnCsFIBCuPhpFv8u5Gn/GTEa/ES7IDMOkA+fVSlQ7+BOaqtM
q/wvsfQKIaD7rOmBtIaAau6Rd0zXZdAYixL6JIu11Fi22Fg/Zsgg3g/IwupSbTw2Vs0jvVa9a5kB
IFAti3UipZCceZeLQYPok8dyzrOAjV6XIPlWUbUpKv+goJBwHh2neslN/w5ISn/PUr1+SfRL6qXF
s0WS85F/GKQKek01ci+jOzzmKZ+CZ8btSvX6AtN5OckXtSJl29YujDu8mVP4n1hAwUZ5EBvFQaqi
CpHJ4tmwjZY2VM2VV/TxxhwxxxQxRWeDa5TR+ZoO6waluU6T+C327XhYYsHwNx/LkAFEjnbj8RHB
0RIbUHXhwY2ct5slR2NepCzMoCP7fOSSEbwGkYtVBoKtr6IvVfG0/rAnRtPM/DVOyuD5ZHa6UAfp
UyBcG7VSv5OcLrwAxzTIXUbh2odJsdEm0YKxC/3TFAtCI1zmahdtDMH2mJ9ZBDnEinkACyrdXooB
SVZJFfAoJ/Ur0Hntg9izyOze9py/9343imLyyRJ/kdaTeXS0FibahN+SlKSd7EbmI7rdyXbIWcDl
po7j7YgohjUG2ZcpFsa5zrpwcuiQoMBojQ7GXNNAXDfmeEF+uOO6iqpRZyBjpU8D5T8HxBFqIF/C
NnzxrRpQURBqzwHaYVvRrBJVfWa9o26LjGo6fMHViHv1QQJDe5VqP19muRJ+i78buaZ/NWBP4CbP
sqMeA/UQgMzb2JYmv7jR+CB5yDVpbvecjlwuqlpv0XVpqrWb2M9BIVs5DEkfS3NJ1qJTmob+WYvz
6sJ30+yl0vvcyi4t0TVtPJYK+8AOPouuxC/yna/jLsDvkj+ml3/FriA4RUqg36lp1pCrvHZm058C
QbWFktaf8LyhDXrkgJCvmfBn2/oYZyHkRi69hFG7VGoWiBsuHuNhAC3ZToSRQEUEWs+d4tFSgnar
ejgEJZD3r+EEqrMH6EWdNKSIFnDxhiaoPudqa626VFe2wgltQLJ4JVv4cguvMzHaT8HyFFxOwVUF
RF6N+uDiZG51rTx111sVQieT4mnSu3jBxvF9UCJnyi928qwqrIMYBPUMHLeiciBG685JD2OVo7I1
Heq0VHFQqF1Wbqs9J60Ub+q4inHs4FtHeDHZjN7/MXZeTZLqwLb+RUTgzWtB2e6urnYze88LMRbv
Pb/+fojZQ98+c27cFwIJQVEgpFRmrrXqcl8Y6Q6VTMYrpzPuwFqikLkUxRgmS8EBLu7hJqqyoG+8
JLTppNbCPVMADZKVuHmSe91jslOvG5PeUhUEqXYtLWe4JUHiyibIUlw1+euIrfYUa0jfiqxjLfU/
Sa0tP+hL3rFOB/TKRguPojiaUXIRp0ojzHM56NpdCIIIb/Gc3MuaDrvwVs60dvbIx4H+YDm8HYi0
rAQwAo22bKHV0cTxdGfgQHszFAZhOJHxXWgZAqgEPEurDH/MwS/FKqSfKeBBLZeQiGtbcmK1oH7Q
pii4Sy0ysYwmLF+yIiFIOpvBj2b41TYlvHf/naNnc7ZH07t+kOtCO0fJU+879RPLutJFF6Y5riO9
KCsOGXHtctjRrRGzZB49rZkyT9bN6CAyUMWGoB30So38u07klop2A1lXh3l5HaKdX7C0VLXG4AMj
dupKErmgud8Wr4FO/qnYi/7sbUelgaiEHsu4VsHStUNnP5ZG4WA9Bf23VLdwJjTqp7gFPzV3UYEJ
bdZvXe3jcqfBaCGkB0dg8DQmQ4FnCF28yYg0pr2DaKD76gQzXC5ddOt1WmS1QYET4NDOaBlma0FU
E5uIT1qhE2RaWm1NW123d3FUpkdxAJ58VPtSdDFLzUI8RHoW9qp40LxO+07rgaUuz1XUi6qosZ7X
Ry+KBi3EQX2RBHf81rrzQTUkmnUvbKHI0cOL7yiOK4qq1RT7BiKDkzCCtBENaX0CAyqO2t2vTA+U
N6Vy5tvUGS9ZKvXn3IlAfqcDrGOgCgq87WgG+3/2slYm8FJrd6JebLZmopjFCQRITV652wEoIdOj
Fs3pThDhBp3fPxDg3K2CqKJOcOIyV0bEv6E6FnXbATvE2WaSMe9udTht5fMQx18LeD0VZye39qPe
4l0RqegiQ10krEcA9S7oRV5FlTgo6sXeALQC+h5gIO/on/+cIZpkahFqu611tbQW19L6/FAv8DXB
uzj6aXXRoIveKB1FfSL0ueBeI/8bNBt5nyTK4tz9Ab/AfBzRaD12ejB+1rv5uLolSTl3gygxHvKu
1q+W1pHVXiroGFnB/UwW2Sc5nOOTMwMM1HvngIEk30VdYZ/yaZDvpD74H3ssoe3T39oFRnDfirl6
gmpqfML4hrOnuJcK+JCEQWItcQnfmPyzMEjMqNRPga80rjg6SBbsc874iPiWDZcZcwXmJKD4pSim
DiCEHWtMimJiGfO4d5sGmQUtDaMFgkL6v4TsMlxu8b34CSOSpUPqMLaIo5pTpbdIzo56GeiPBsGw
lQF10h/CtlHufxOgUpTIcbgXB9UUCvAJjrUjnoLmuXNawFWpE8KmRhEGp/a5SJ4I7NVPoiZp22U+
h91eHJOyDKJax4RqLkUVONX/bYjhF/teXRYhdhacBeg/N2fpoER5ByKVAImV+DCJt7r2uYhCWNCi
/rWSNQDmRv+59SvtszUsBIOpFu+DjlZ13XZ4FAet+rZO6bjWZSgOos5/WqtzTXvMKnX6UrFM9fzM
qe7mDvnrsIpvcmHcVb95XNOFv8CYnfyq+J10rKzJPMQEgb/Y6EAOaEybY6kdsul+VTeMe9RhOojN
4joz7h0Qql4Rx85bocN61HEDKIS/CmIllKKIhejxWlqOiZJqtNrbn5aCZGkr/XdMVQwdiRhIhIQC
kzaZoztmCGlWuokAZVdY166G1GphGhebAWv1dwsQnEhUwv/TNfraQpy0XUOcYEnQ9/y5xpTo2m1U
iR4qwAUADCUXKVaU1zpq5r0vjfkBB4gCW8RUnUkNaVxx1CzH5Nr3/luY0FZGH/FVsfbikGje1uWj
3Fvp49pagZtGg6v5IvtuEC68ROgt7lprTE+W8C9UBtBYpZObg7EA8LRlUy1s1kNoj3cYVK4oVQuF
9bq3HBTN8OONd4Dof7dY6pMq6nZRjhTuFJW2W4UVbPQyUnu9RcLAZNdfoZWbH4wgl0/T4Lx2Uyo/
iCoLtMLoGWHsQLUXG4w3E9CVql8cBuUT6jATUMVSlrMH8QHMUyHdY2E9if4vqmB8g7tUJe6zfTR/
OYmwyPoNiVYOkpd7Xx7bvZrjmnX/XyeE/tw8b7+y/fKfk6yk6E9NxQDUZ3l50UGCXhqzLy+iqMkq
ktN51LiEE3TEmkcMxGbK9yY9zzNQT9uXIUwiOGrdAnhlth/4AndWo/UndRxVC2dkNF8l5+da0vQp
u7eH/izjhDsEasbtLzO6mL3F5G9ESrarspqH/efAOAzdtWfAEC30FAKlyHTiQ0ds6zaOY3Cgsynu
LBPVqKcsvIkDk2bcUGmN7pTJia5FRty9n6Kb3cTS2ZEhRIw0zONxqWuI5itO5rg9DDxupTaFfYFb
gdhbVrSHQIZP1os1X37IFghJVMR3FkYEVA5avjMC1upeKlfafSND+wtaze8R4xv+LRia7nXAx54Z
pMSPSwh8iCFYeHCT6io2EgKU617bqkcrAGOoTvbogsSur1Nu4FEJfSAyUQlRpMVyzgO8VV/bAM0c
wEiQWPfS7IVjXb2oTYXMsy+Xb5KqxW6g6/XnwmAliKHbPiRpFLphizBDTNobqR8dHVmfkHy3offE
cUQwyf8yIRjkDbpSfpJK1BSq5rtv+PNNa3X5aEOUcSClzd7Zs949JI71kpgAiJuxLI85LiIvbxI3
DIoJzCSbJFPGgxwhei7qEJ4anzN/fE2LWCYmhcxqBRA3kmJyDeW2bh6x7csgtvI98g/dPrKlxKsk
jdWmH8XrJqydw2j1/v3ko31uOOhzybCoX8QmJYEYvs6seAjA/Xlyl40w8RjOpwpXyE5J6uxBDXL/
U6xkR4hWA5CNDMG+E3qiVaDjWelBO+60AvHHQBmLc19MxXpUB7CDClM8Yj5wjTpR7J01jNUuU1PV
tZQsvwSQ1V/gm/q9t9WJA3GxgLPFYUsllY4cJpqLjWi5nbjVbU3EHtT6OSmJ1rTv1P7LpI0mrraI
qxSV+X/vEoXiVuyI7Np5yZ4WZdFU7Ik6aWoB+r4BOW6PqhOVF6ca+7PZlq+a76iH7fajJBzdeoKX
qi1IQhylO11dJL5IX7gMS6K/tqSCm7Pxo1DMkuSN0Ng5RiC5DBbtMmK0l6qxcfJt5bgxoaTI8+w8
kOqAmxcFwVomhi3gAeKiw6zGzT/KcmkicUSNW3JQLqUyXRsi+qSXVvtaDztI17r4ZMXYdXFB7odr
zDmYATMoQf4iLZCvb0Q8OvGIxWZt5Lcqr2TdF9Wi/daUdaF5GiVUw5I+z07Nkqc8KUaWncQDLBha
W2CVvIChI+iLqOny2OGIyFG1yrXqNmkPQ9QRI1jqt8cvXqaoW1/Rdng7stWJvW0j3stW/NCui2Te
eRua/kmHlgENC8L5vOCtmSR6hSh3ZBVN602nZH5OLpGdClaatCeHlTveNtu9i7qg6+zfJ4qyeDJb
a7H34ZQPxXd/fDtP6WtuHjlCVq7J+Brrmj3vRQ9oLTWd3R5cvwetBl6o1hjTvXhdOLvzy/ait6Ko
297oVpSkkoS07YWLIx/Pc2zHy0sgU1GgFuTVyKVMiLUtoP9gUxOjoz9nUjO7ooKRqP29q2ekNqPM
8jr1uAXH4mIwdl9qwvd0zmVXbFCerd6XswhK6K6FjlS8n+1xvfvM19316ea1ue8df2+p3ycbY78P
mLWXTbw8D235nb8V/1YnzhAHxGlbUdThEft9KXkgOCxLw68+ce7XL1V8k2LTLQOB2LMEaEeUxYf8
tzZ/q4NKgteyHfn4C+KIuOz6C1NGbmBdxS6ZdniBlr+9vVPxEYsX+6FuK4q9D6f9re5/vdR2+Q+n
hY5V4bIJ+l20jJGRjObk792l3C89SIyZ746ULKpTuC04NGUZu+JUUV4vIq705/SJdAvU3P5Uij21
r+Zj06UncfEKxlBv1vYSdJfr9yw+UzF0bZPCh7rtS97a/a2uUBbkhuiKouF2GVG3FbfLiC69FcXe
+sVvlR9+arvM336pV1QYA4O3VGthY15m03X0+7grzn1Xuc7EH2tFg3etxO7WKIyqfl4H8kGMse9+
S7T6eFUsr/zc+9+3QcNYksK2YrIMLGJ0EXWiKPb+f9uJc8VpiZ56c6w2p3VY3W59HdbF/f2PXfE+
IjGSi92AVCcSeL5uD0JMNaJvdwrKP1oP+F0OAjqzGMJSAmrtnRgkRDkjbXFJoPwzxFUojXTt2za0
imv9dbhdJurtQxNNPrTbvjFxIA4cifj2JK+T/Ifv+MO5fibhxZIv682b+feplIvzYrzPLuQhMNoN
BC7UOT3oOFrYR8X+P2PtnXkQCgND3Mi2EXdtBTGq4treJLhxEA9jG/lF8UOdKp4i2WvCOGvCUN6L
bzYXuzbp0Scd79dRGvUvE4ntsyusLVSEJOB+y1cvmvtO9zqEsKpGjf3OBl3vXrzHplek36ZmKgzQ
9Z0KA1Tsrp15e9MNsryS35kn0Wkg60s9ac4nyEP/PBHxj9dXKSrflf+8RvL5tHoez1tnWvvYH5tX
XF787NZbxZ6oE0f/VhR1f7tUqjY6tCmevqztxc2Jpm1S/BOQDcuaofLW4VarWOFBLOCQxcsSLumn
HfQpP7vFuhMjkdhDNeJ9sQizbG9myq9AU6tL0uGFJDOvuvgwap78CE/DQ1/ZsO+ExGAUaYYzoa9O
76Y0rGJmt22WFFPjWMTJ7A5FAciVOMKO7IPv24MRe2LTGGT/a3l7aNTHLga9v83REonMBzIVr6Kh
NBqKh24v6yDg1Fx6mZVTsgpPDVAnGLnINUYoIYrM56pxgJKP1VGMOXOdYsoUIMj3PY9M9F7xZTtG
x2Q0mybr/C74V4K1DgnOMtt1TWN4oonSwO0PDSIT8LrRa36/HRVPPEmxwRaCO8M6i7sUb2YdqiYE
cmHNs19EXRVHzg4Xy800ph8hqJoz5314MekgZcTEf4hPPC3CvRL3LTfiuPKoXsRnUjvdKelwEc3z
eIehlOGVU1HfLL4xYyR73I2wyS+ve7s/ibznPSQXX9FDeiO5Q9o3SEbMbosMxTmWcdehCZbuoLL9
d3QcbW80U3XB0NP3dIB/xM2/W9WthvW72vVTE+b21r+Hxq6WVAk8C39stu0pKlZCZKRtT+LzWh/Z
srYUfVtc5MMYtH7fovLDKaVE2DYsoUdkLT4h9oTkjTBM/fxQ6LBDo45F7BBxKQZ50F+7bLC7wzSW
T3qv4wciSxTY/skYsicCZzsFLpss8O/NOHGzuX0ys1sROdZe/GoCpecScdxBl34IStbd9CA6y/Jx
QSu1M4wS4T71JBUNy5NUP+thra2L1HUVu1oW4kMU3/lmHHyo08RqQbRZdz8cF8X/3cBYzxHdgPDt
QU4K/9hEwwEUmbUul/5X68PUani38+a4DrQajzH9p25D47j11dzUXXKGhpOoIqLOfCLGlHVX1Iqy
2BMbM5BoFKBggf04HHR1hnwDPR+9MfbbwLGawaL3/jG51cKsz0k9FujT4v3444cQ3WSMzWDXIe0N
aiZ99wFuo6j4KFd7xpnl+MSYgnvRcJ0sHE+iR5IAMwE1UF2IJvyjoqQH8fmJN06kbaf2kX0SXa+d
+7WB+O0Up5uXF/W8morizj787t/qws5ZQrPRfdszM7vlaMoHsrge1+GsHvoD3JU3cdviamYTFMes
/e1OEVe0xkbGhRR+UcNcmfeWNBPNT48zPMni+LsZXtz3OlGuX4+Y1dbPSfxDQ2miy/xi1rrX1lJx
2jwfWa+pXjcr+e6dQSyrKGCWup6v3fpdF3y3K25eT/LCC1qtM3cNLHCnIrOYJMg5OKQxvVDM8WL9
26j41CSi2UEZHcBdtue4f6nmyDymjX7QcgvbVPQmq0lDgDct1OntN79eNEiqSoVtfllZiy9C/DAy
lTOBH5Lxtu4nOtbHLtoM3XNW+B7ytKe5Dhfk3X9eq3dPcH2iy+Qv9sRTlEn03jVji37un2FL74rJ
K6qIYe+PpUA20qXXs8+M9PiCYFhbTCIjN6PTSEIB+pGMwmINuu4KQ2/UQ5Nww3KNd7uzX+IkqPwI
Ib/opMNo6YnWogeHQcWjFeUWEvkF9baaOOL33g0621dfY+552Rio60MSj6YJo9YrcxV6a7GqN3Ak
TFVy7kHLza4eq+NBJYAtPlcta18MPSYRZp37B1wIaFN8eWdyTaSv7ZMO9i98zpPpOgSCcfWqDQ/D
RBFs+Ye/H1X3tZ1rGHKFDSq6pXjM3NUlhHt/URRwuuP2/B2FQFK8zHdb3WrLtsv/ghxRXX0guVL9
MODz3qf42c559ii6hOgNkjPNfNaDO8yAhE7ot5ANxIgkftkcrWgfWjA9vvtqxO66KYxdqlbWKVt6
DB45Z1+hfnMuoS9eDFiplo+aAhhonHC7Izuvr2t/w8pAU4YyVtkyyInXIfbUGlZGCOv/jKTrTYlj
a6dREnnei11RKTbirYk9jVi26/+028x6KrvCIwL+LypJ6rqosyM9J11NKgeSQnUf9a3hP5+d1bXS
sbHKTnUHqCjFk1ktOzEe6RWJ6yexuzoqxctfd0e7CS6G/q310+G8rfVQPMAQ081q92EROLU+pKxz
CoumMr+A/8z2QTrtUjMj7Q6XUij/0sPXkYDnaToay3uE2ockAtFPxLC1vmKLPNxdctfpi/tB2ICL
HzVdNvmymSHB20dB+klUiY1e3fWoAZxF8zy8OQ63nC5W8Lh8kWZbIzaRvcnz1z68H+tHFQioF+eH
vtQf+1Yjs0UirGpZ5EY0yugqJjAXjIUgrU46+eDQboY7vabzmAT69iy2up1UK2hnkk34qNlm8tjN
mnaGZ/UWLEpcUZzPR1+KfpDMZnq51EueU8EGHJCYhDPfagi1B8Ur3KmG2+r172JZEsyCi0hzo8Dw
wOWnl7izw5OmadLR9KMMeC2BimK2taeurEvmy4gA6lJEaedzpBr1QZ2jHSKh/m2eXmcNrbycvL9b
lpLuJDuZhRoP4bdemrggiXnOIQKy+JJMvxrypm9lX5o3o6WvSGndAd2OYGq2I+dTA4TVI+tWZoST
dqseaBX4dKkJHKoUAMVsp3t0qu9yFg+NDLmKCgtAJMk6eQrG1Y5nhxv1ImcM93OnnaSgjr+U+udZ
C+Ujsr+mlwzSs5IEcMRJ4Ga0xsvzUvtshv/2IIeaxR5GQQmpgCWoiawtgf9fzZAdob8E693XvzRk
5SQ3VjBtybT0SPicPSjNArdK48qbp4OSqPNFtuNPUTcCasqQRILPXd7VcTEcTF2P73sF5epF0yeX
TL7VwrzmQbArJwbHzrQh8zfi9qggjeilcakhXBzk53xWXrkf7TKSVnBxfEKPfH+F34PAzMSWVDgJ
XJDhILBW83sCjCg2Q0picjWrvWsuVxCXsURru/0x5yAVkGxP35zi61gCzJmcwXqLmuqTobbgR9s4
e2yHkQzJcLav5jDlrh4ZzX6b4NdlFCT4iTeDfnA7yFWtrsyvcLm5Q8BDQPn3Tl1eqbYQVgRWmHpi
3u5033EzU5tcs3PGaxoqvutDF+nZS1HW5BvohJIUH/UsZWjBo3pIuCtSpz0iP6rbJMCygC50ZBOX
ykHN4ZCckW2ojrmT7lK7U9DLTLpTVvZQ0Edj4gVdYnrWXAMzlaMdCr7Bddt0YK8uTp6RpMbbrXRi
ZqxPF8zZw+QbCjI8cLn1Uv2EEAQ4vnrUkClzYe+OXNUxwl1rm09Ol8d3RFf8HWm5ZFJLPXgEq0nw
bT/5rRKD7hhj6BCv7UC27bqZdBO12OIWp6qB0lb0qe1ThLPb0thVdnZOrAQRgMBCFxWFEtLqpfBq
l0H7NOt1+9TE9b7vIaUTJS0flfts0M5ZWSf3ybJJLWjx6+k2F8B5dGckFzf4SW5I/jTPyakurPEy
Jsr+pwGnKAll9jlWe+0OQvzqBNn+bhyrwgUSHCLAbDAHEbk5TDYdyoYcw9P9ctxJ1Wxcjbo/mlbW
nOuhIKmMie9O7G2b0o9ACmnJ3uzQTh3GcWdDVnnzKbW+rHu1ZRTw8dqvBWJBZDKkV8coare2Ydc1
5sQ5KZXceFAQAm00suASar0blLb0PSmci43y6ARlRyu3/ncI7hNSEGowM8XU6sc4jo9aUYDSNTr7
nziJXpQCDU1pDnpU6xqCehZcAwMSFhAsl/KurUKoxBcSfCkvjRMafISqYPJz2yIPCNZNEBBGJWqV
phRc0i5w83z+UreKv0tTwAXhAHVppb/oRl2+gocFlO4AQi15jVlnBnvL97Vd2XVfer9AzShNvkh1
vJfNsYKCI8ItkHQRf9u5L+Puqx4VEYwZPsoyPn3JNIm5R7l5HiuIhemixTnJ1AaZIuc5zNrHqZva
UwfIzx2QOLgH5fZc9QShJcnZxcT5r6YiS7usIysWVO9CC8A4jddEdg2EYNtEstzEpDrSCHzWIHLb
n62SuQoLPtBppIvFvn1sFzuggUqY0MICkSAJ4mRXQOAc8l1gxUPMU2+RhExkzSuDcOfEUH4qnQVo
aOmM5IF2OxXSXpfUe2c3V8FzpXbT0cnaemcW5LKoaOEmuWUQFOfxKXn2Rk59BrU8yneG12ZJiyrU
+ISrddQt86HRfZgKGwA9cGpHO1U1RtfQST5rsgdLi8tPodR+V4Cz3fmU9TfMX+4VDb6Kv1v5DGZ1
K8E920gDWeJgpQI18PdJviMssMsl3dgLLehZ+08jugep2KkjDAp14/aJziowKb1u6HGYZgVDdlJY
bicB+5YABPRppe50WTFuSmB+dhzduEhNZdxQG//Vy3FzsEwdXcPE1apIP9UZ3oQ4+jHAyIw8RvbZ
rIb6ZEy3TLeVg44CiUv4i8+UjOcdiCPtUqqz6rbyLS3L1mU4tO/TTvkW9RNsEF1M8prfpPuiLuI3
c/ZZbxD+x4+hEBBTtPJeMdGvThX7TBorPgttCi4WaKx7WZEqJORhOlZ64EozsJYMt5CqPE8LnU3X
1dexqJTnfAzqC6m5vxIIIgrDHYFfHTtTuirZ16o25TeIdadzmBWVZyrScEwUnI9G25sP1rLJ9e6p
7qq7wg/Vc1OHoDoSdSKnT/5WloEFjEfR9l1OsB3Szp1cJwTKSZK7MxpoIAwpJnWzjtwKzXs31SBq
1YrccfmWQeQa5tfQML8VfpAeEidX9o5iDwctbk+zWRau0eshWLxhJNmjrTw7G51zVpfHpsYqqwHx
sRI7SdC632Os+m6sTrfUHFsUsZMOvXDF2csxDCnArNt7iy/xVEnmW9tX1ZMZSriFRtVLgdnspQF1
r7lVPyeItzKzTeRO6mS6aXXS7OkH9WVozeQU5NpexTMqBYa6d1L1pRj7+U5FFGqXGqP8lAbEWf1C
vc9rBB6MWRroYYjepeUQXiz1B3TE0rU1Up91owz3RiKPzAL9Z2CzYHoj+0JqORoIfzaxXc41pieV
kwNnEtcBVD6/5tEnf5j6ndbE8iHzA+3emFBlbaYhc+3kQQ4b5zb3T6VOTm4DzIHkWrw2iE54fcUb
mketO2BSpPnUQmivoZGGtvAB6BUxOwPVqT60X2xs10LCIRo10Muo2lvaI9je9YN9XmQvPfIJJDpx
ei40+SrVVu2llVTuDJRyeDvBKZLdseazmxFA85RSuzPk0NiT1uOC70f2s7aiY0HUq2uKEWiC8mtw
Bv2Qdp10QRxq8pTIhkq0WYbZWM12mfOFBAm30XMiJejde1mPfrBcMSKORX1GKwR0ExpdWEenBCUx
NzWKF6WJJy/DM2s51bdY0aERAqSyc8r+QUIvrNZ8sMJm9TnVZYLQeXpfl439gOSdjbJV0h7CBm4c
dLtIp5SHkrynfRWQ5jYF2YM91gCsa30oL9OgvRl12HMn+gjU3yyvMznG53CySKE3suZFUcz6JcHu
lTM1fhRVPfYa9NzIH4uDfZkMz74ByU/Yw9TgxJIbNPaIi4ozjWyaHySlftbHrn4h90nbO1OAReUA
0giUPDkUpYSmCTIU1dj5Z0Y0fphM+SUfX7rrhlG+NrFPUr9dQU/F6/NEY1GnKZ45ag7JoKDQIEp+
0lqpPttGSdS3TXnkRtNCwFHFodcG9bfRzOHXHp3sala9Je9GOUAKo4if39WJXStN54sWFhdREqfx
kaPRZE73yGoRuuiH/gjQQX425XZ8tjyxLzZG0MCjO+C62+oqxfynC/z43iGH67mK5BH60eFtazD0
beClNQRcW53ZHX4glU7yeE8OvC3L/kV1kp8QMQTPJEIFzx2q2IcEPLa31Wl1BXitIXEvV9OITLDa
Pg6+3VzFGXOhzVdsraMoiU3bDHiVJ1Wnv9rBs2nbnmrl0a2voeNQTS05q2Bcngs/1R46c3oUJbFp
DLhtK1AHJ1GU83i6jjM3ubRX1Sp4aTtACygwW0dRB5qgewTCcMSKX1rQbKpQUgKDW6wtKiWrb42O
gtl6DVqQgN15+oDWt6hLc6ny8kzy91X3q5Q66xlAqPXsdP24t7OoQewdvRky8kf0daTwSTSJMph5
cyZsV25VcszJv71vcsxck0y3Z7UZCOagf7YTjdfNMCwk4rl/KgMw10WnvQwqessYAb1rLcXRyqKX
Mj7Kg6m9JNgzL/JcBy5SGN1ZNBhYRJ3jWUK8e2kvmsCekvgOC95g1M+ZqUbPUunkF2WC/iBN6ug5
Xjblklpa61mBp4qi2NghK9SKtMoLHrEyQVYGKg0A972sFy4JhfpriXiLm2kqFmOda68Yc8PeUFAA
FUd5QM5pgda7hTNrr0FiFg/FWH4XbZE4Gp/9KlyPJcMPmccyzWGFpLeZ3Odt/CuBsQGAdB1eat9q
HglxqS9jHGb7ECBrivCJG09l99IYQ/IoWSz4l5LYOMWimumXw1rnB7oGgJW1h6+iR2Yvm1YtDmC/
49t6FuJIewboaS8Oysjy3ip03rdLdk5u7sgnVc6iDlWv6RIu7P7iBFHn9wD8QxBcawub8ECOTOVe
FEc9Kp9GH7Tbcpc50pmPmRSd1M6JXRP6vHOn6PJL2ZISL2sszGo7UV5weSkvo0Pf6rX2SVSZkYnQ
+mxmR3GCP5r9fa+N3zCKlBdRlcbOg17yYYiSrVomCUxSvxfFyORhyVW/r4r4VKm18uDozfCsDyNM
H6X6L5Pj8Cw2sx2jDGO0yjJh/q4rHdudCyW6rS2mwiauQJ69RizgGFsQ0IUdEtWK4oc/tf5BMKYU
k/wNYLb2iQdge5KeJ1e9MqD4CxXlCAy7fZJaVOaKVnW+TFV41ue5/IVy9WXMpehhcOLv/sLF7GBm
31vLxqwsf1eBKn7UNOImVVU0L10Z/zuVEo8t0GZ6eQ4VR2V6khOFXg40+ZrshIsgrGHxGJWsOsiS
Xu90I5NOdu3mo3qtegUyuTpyTtZL12V7R/pCnqL+iNxiTYAWoPloKsWnRnfOfJvBwfKlamdB7NDn
yrNlQ1DRfm9SJJ0GWLogh7Zwf4T2U95D/qI7Wgk1dOCc5M95Q+JwIHsToskv/PVDrZjRrWB8nBP1
mQTPyQN867B0dMYHY66UfTIZMIXMsWuHWvKlTwbzMNQx7oYiJ/xqWHtUlRVEHPG5tmOo32lgRbU6
+jl0qnwJSuu73SR3c+FEe3WeQdCoVfo5MI+yrWLbIZZV4AV2nbiSP8mpJR3COLKI+WbJYxtJP0A8
wiZTRTD9WeRYht/5NtRPhT/e9K5605Vsei2aVEJLsfpWjpl8ThYRCNaTqGyiInlWrBbKMqjRMEY7
dRcnSXzLgYyRsy37X53h4psmVA99mq0bBeHgShrhFYvKeSfM6VSrc+QxCBdG4/w66PAaWoi/JmMe
X9HcibEQzXyvtEpzOEEyGv2wIPdw5TIyH3NIMpYAsInZVv7QpnD81EzWc2IYwQ8liz/lho28VAb/
F9ASIg96Fd4p1ehfrL5OT7U+lleo2gsiKNBwYocGL0pm5G5EAvC/jiW9WX05/1IgnrEW5aPcTwk7
w02Auvu0G+IyfbOrSffmKGxOMAkoO4OlAYKsVVNfoB7ENAtkREmSEk3B0O9vXd+1r61vtq/TAhEz
s/5ZlFI1Z0kayvOdKI6qUu5LtewOojggHnZOQQjsujbvXhNzmdDAj25Xq3LpkKiWcRPtlcgykag1
Srj6+ClDT7JDOMTjXhQd8KN36GuwdlyOhjVTv2FMcBdREht0xq62PuBCW6po34IRgKBeFM12AJJH
TrsnikjhzPcBHvzfV7MyfZnBxDFxf0ZpfZ7NXH0Q9+4PZuz1BN/XFlNWswp3JrwUy08VzBfX1Mjf
RKntp8AL9STdBZMfPvYoqz2StJDssrjN8TpQJzZx7yueMgWkfNSm5E2g6dE1lINHxIHh3IdB9VGS
pfxiVfrtQ70ohiBRjX6e7vsWJ8FO1AV9i6VCYvtBnD8Q+yHH3on3XV8512ms5GM94ndsNIsOLSrF
Bm25XS/zYW9VOAida0FCvduOsbVeQBwVBzSA8ec07f9Blf4q12XPwkotNCLooXltw+l1suX5/K5u
AqN0YEUL4cDSJFdr86o0IadYJDdY2N33a5HVCUpF2RCelumHIFBjuKR1VKy+lnO0puiv+PNFQWwg
/+EglCQIzE0tARdRFofUacruIhBJaqaaV33ZrJciuTjbDapiHUVlBz8f+PSmP8RVOl9hulUvoNWQ
OKUkqtRaPQW9Md/GcDoDsazg2Rn0NyD72EGdvJaQ8zti9flPbejob4kRH6rZLJ5Fy1rJ9nM6zv+H
uTNrjhTp0vRfKavroRoccGCsv76IPbSEtpBS0g2mLdn3nV8/Dyi/ypQqO3Pa5mbM0iLFEkCAc9z9
nHd5XwqGYlUFo/O+lIPExa0qu5n3xAl8UY7lcBO4uXnbCCaORuO8b4vLV+EyOR0d0z5FDii/zRNt
Y/m9dhV3dnarwMVuorC6mLchQYpGGd7Z52WcJxsjotxg2OV1htdvay4CAU5RlzbYTiWqKANQoI49
axW0+U044mpX+aN+DaadGUOoTqnPodwhVZEu0fun/dP0YiZ3O9GSVxlazVvoNkZHep4Ve6cZ6AJ1
VV7CQNLOzL461yf+dDTY3knXo905L2pZJpCVkQzWTGAeIeaCPUI1S5QV7ZUPdHQbIWO2VYbHMiyD
F4/x3xKdsurSQVlwAZ8/QoTQyre8QHd2haZgpoTpOtfGZpkmE7klTU9z+OKoLaENEt4UWmO+0D72
TKrM29Ygp+DBj/XjSPkCwB+eH16lY9+kATnlYREebGEb3qLFIbK0hfoWKcq54+rlS+KE98UsQzbg
m1Ul2PWRWNV3GGO9YF5ybXoiQHW4iMAIaNGFp7v6uZPTsKdV4fQx/2Wrob6FCBIuXJheqCq5NzC4
FkpfOVvcrMdjn9WXrVNkTyG1RBgxibbQEVdaWrFSo6an1WdClNZq1C1Ei61iADWoBGTnyy+WdC4S
dyuTqAQRw0eAqRTcpFWWKgqmW3q69NvkJh4gu2Q59uOx0Wwazc7XCbFv6bVdt1NTz1rmMhQIh2Tl
puwxre1S179N20jbSQF9Xw5thFlGsY2TJlhLfZ/nXXlEWIo+pkG0EonVq3mpdty7Runrg7RkfDsE
yELBRoKwPS1Git8sDa0f9v1ABrL2iJ5drH5xo1bfpmPS3ArEPNaVLk2wkZ28iZDUJdkxzZhLMOrt
VRKI+Ch6L9h6VhuvZVxt/vzjP/7rP1/6/+29ZWizDl6W/pE2EzYorat//akbf/6Rv6/ev/7rT5NR
vAET1dIxl7Q01RLT9pen6yD12Fv7X9SZ4VqEfrBrrOFLrMqTWcq0GFWbOyh6d0HnkmGaOy33np+e
TfuIIHvwzJF+LS+0K4/Av8qSUX3/a16XGYkLjIKtPn57PElcR+f9ECtEExiu87vazjBp7OTo3zI1
M5PdrK8zfzB4YNCRVNfzHpUtF7/54ar+8ZeTXrMs2zZ0zUIF3XBU9eMvx3NGL3vMwHZBriK0Bm+I
gqC71gQOWSnwCRvn0CmguaAp3pcpV5Ju7G4YbpmHhlE/wYTnuZQYjq7fl51Aqc4cdVxZQfPvfcoK
99g+JDWtpzkmOdgm7gic3bZFleU4ONGjqyvjiz4mx9hznFvUSJyNrjQtIoWevEo8G0Vku8GwuSbp
I/zqgUwniZ4m1E/tzMFvywFVCAVtfLG7Zd0NwQvq4JTFyiY9CLevzjLDtBnAmuVjoYcrz+BskVdJ
+EOdcskDjwGcFPXOcOIbPYm9E12PQ8b7fDCqDBEIIJA2/Wiv7dAK3tfNW3sR8HY1ENVLKkjGYl7p
Z4p+0tTm+fu6tEeMtm6F2KOF1lI9jVBRoNYLlFfgqqwHXQXPpKB7mT6EjxO6hFo4L41wv86l2UMJ
F+4VCA73ClG1ZlfFSJW+H6S30U7FKMtafz+ISetbaGoZvh84LooCxhUzcEh9FOE0b9iMNE19lYZa
fkjiNF90kci3iVnkh3xaVychMSm35ZtfB+Hufe95i1GHX1yrcXbv352+MX9tXpR4LSudNPfzqveD
zH9qmbXXqN+fqFLnwPO6+SiO0O8yGWxNFCfxLXb9KcHy7UPILDgoHbJ2AUmNzacN86Lv1e3aK1Bx
nBfnb3zfz0CTf5904vBp/ffFBrl3UAzG2c++3snBX5gJFpvzF6xGQIH0PblE97U7nz/Ik6Ja7Cen
ntSNDg0Wv/++wZ02fF+Vdm44LMxzmI1jqj4qWdI/NUFhAhLN+wsNlOJ5WUCymTeMyXgoIzu9tYjC
ewoAZEkRyXxKKKlMX7Q1hszkbakMx80hSojAWBbyQWhZGxYsVXNatMPQRhMl8CSWCh5Jby+y4CxO
31GL9EKHA73HxVMwV5h2NwO1OPjb+XDzivdtLlWIvSFrrNqmneZjpB4yDujw2Yt577ZKYrrJLPJv
o7gOb/J2Zwn1ogDOgoVhZl4x8jCuIn2XG1rwvhCmiXOuk6KeNzXTTrLl5YssxIXn78zrjJbeAe0O
uZwX5w2Gb5HvRaRs832diNNuoRhd+n68+aC55kGahw79/RQdTJ6S0i9uOeZVjuHaee61J7UMTqKh
Q71FEa4Ex+gPQHxGexmEhf7u+TD/hZzcuJDkybZB5rPjvNLBEZZ5nnH2vs5C4ueMQvR23vi+DmeL
nN4ZNaX3E8ybKnzQl3GFzuO8ODtLzH8VcXtU+qh8N4aY1ydjR6an3cGsdpCaZlBykTPH2+stYsHz
usKrz3/dRQjb+dRFCHo1RzN0y3T40zDFxy6CeC8sK6ezrlRHYqodSzCZPYK4+b27x0KiO9Fi6V4a
CuDMuiuSF0NF1bbvhvsSjXSyPuOPezA66O/zxK8WaUkCfjZJhsWOpIQNSlwlp4f+bs0Yb9o62yTP
W8cmIgky+St/39mxyvKCV+vSHhXw6kEX0BPZZrDExnOKsVg7I/YtrshtiCsqTS6lWyXZzev8oLwL
ulKc9rZ8juLOPcmMWFy9f6hgsCo9PMxL8+7zX/NxtKhmA3uQA5KXjDLyU/Dc1qnu+A0Sz6EEeKJo
U59I/b4aVFa+/zkte7HFyp9tGXCCGMWPO0x7zUcep8PPX5oX57/mdfNiQ5Fx7bqUTOYN8xkY89HP
/nCy/+5Ypuiu2jRSt9+P9351ny/x++9ALKXa1bp2+v2y3r/yfZf5ugDLMDXztJPQke553zEn7TUr
ebCzTFLwTbtTHXY6In0U1AEVrKQzUGxx1fDURs3uNHB1shTzn/OHSbSiBjZt+v4x+qiFk6kqlrES
fNvw/RC9Y+n+5tMWswX3CdaAunKR9Jey1V8GRg/7AZsGd2EJrdxErlCXlqKwPBrxcIB5tJAt/Oza
vgeGke/w6+03ZMiHR7N9ixrFel9td1G6kjhSbhOtA5A6JpFBablXnLOgKzLUYnBcnhfDad381/ue
Ms/dM4xokdgC+Hs6dyqVVbz6UDxwcpv6mfduoxHBwNxOvLmIGX/b8nc3FJh6tSxBDS0Lxl1bvbac
bauH8RdpW9tmyIwn6VhAphLhnbfIDl8WoU33jqrmE3nFh87W2hu4rpCjyrpfz+t5S72mK59M2yXl
h8DgPtaN6BgpyW2UjN56LMn7Y6qDno4SUUih0IQ6l+Xqh/eVNm/WKdTR7bxOlaNxqGcP2iFQwcSA
a9/MK+fNReg86B2z93hhvP83i4vnpeKi+FxNToyZs8OPojwXZlpumCFGVwT8fIVdanWbNQng8EZE
jzIp7iIgbm95H4NLC5DpAMNLmVfRDqR91LXVZwzlHFUc3tclhiEYjlPHIPqf1k3xbQMFdYE2Nw4r
zljT+ub95pXz90hqvHgBNSjoj94hDM+GSQPL8xEkdPFUFyGZjqVuAi+fFtO0bf1lmQXbkXh9mOXL
fHrqvRt6rXLzLpilOchOUeG8DMdueAQDQAYJF+5Tna8cp/VNHnxbH1bZ5Rzq/+PDPKia50UvWT6Q
AUNP5+Pif23fssNT8lb95/Stv/f6tNMxS/j3y13Og5cyq7Kv9ee9PhyXs3+7utVT/fRhATHboB6u
mrdyuH4jG1D/ez437fl/u/GPt/koxyF/+9efLwBx6uloXpClf37bNM3/LHq0v6eL0+G/bZtuxL/+
XMd/3DzF7dNrVn7+0ttTVf/rTzw9/5KOammOVA3DEZpt//lH9zZvctS/NGHquikdPhz60D//gINQ
+0wrjb8Mw1TZoOkq2XhN/vlHhXzOtEn/SzMFczNHtTVDqM6f//7x3yaz70/t55NbTczT1x+nt6Yh
HM3UDA6qmjbTvY89uIWi26CPjKDISx7xr31G1Rxa0hdSY0iV2AExlEy3bYlD3bsQSY1D0k4sw8DS
liocHehICUmXeD0p6S7Untp2FDvbqrOWsd+pKLIU1aINYeDEvrdJpUy3FoOnhY/C+TIu8bopxxAG
YtCcdNJS1mGAmDEQ+UDL/IUM+0UUm68IQSHPgERQjwbHMtedo2K7D6l8HY0KeEpZkaVvreP0E/RM
e0k1Bl5BimZ5gPJzdGJPmUI35wPA7t7zdZI9qf41bw5lS+7Df563icK77TtrT/5NX2RACxcROFVi
prOsrWZhNV0IWlSuk2rErDjunSV4EtBaubZq6aTa2Dna/YSC1JNxU5dcY9ecCBk9TZcFAQFVas3c
j6N9jMnKAsxCapCsop7aR5FF4BtGCgxq3hEp89dm9B9Vd3SWY1PZK82j8hlVwwId3XXog70ygujZ
p47rjUS2ytEqUMwDCNnkUcoSV23Lf07gci9cPbwgeXBMuPmlWiHVb44vLh5mk2tW46zsdgVq+Vjk
3hfZJcGijFH9TZPwUQmMr/OawglelOwB7VWcT3T1vphG21577Y3iZCjcbNskxr5UKrqWJj4MLfJe
tX8wG0vfKGFpQF0rMKSo67WtSaoQbrSRvnqf4MTKdPo6MxFLtugR/UbbmOU0VIkmr1+Jf03pvg6u
cuZVabSmOnNpZS804HFRJsbRHpt76mZ7EdMDh2F3WzKmA2rygB305MsAFUZ3umfL4ZSNPwl5+QiF
k3LJ4wJjeae/9uJOXW5qEZcHm3u3QJAL0PlOK2xlq+ndXldEv49cqEptNJ6iJ4//XB6oi6wQORby
ZULnzw1Dc/myBEQUlAwRAHlQ/vauO8PE/W8U4ISAPg5oO6pV/hxP7T6CwgjUxbA3WQbfxoquZRha
KMGDdHEMhhUmguNFM4noAyZZGp7FO+YxGDYRAA/zryoUiUWceeUaqM5DC4525TnaA6646RqrCrEK
Y/CCFLgwJqqoyA/pvsQBawGLEEDtqF2igHtZD36Jkq7UmOo4Z+XkgYMnBUregPFMx74ywUwhyd1F
wJm/4HiCBRueaJijX4X5a6gE/YWvrJ10J1T/VWhGusqMcV9X4UOPAxkIZDAsJFQtJUr2muFe94Pz
klgxGP2IJhw4y9QCJOcnOfZo1UKM5Rr3X0EVhOIC+DpP87tzy31Q8Q+whO3fSA0eb5UbHpfjAadL
wDU6vclI3AM2Wjk9qC0nOCErn5ymLZKWQWaA5Qz889IMVjx1KLlpDEuw7Y8pkQgA6r02xtnOtqN0
6bbJa0cPv1FQWwJtUwGJdLzbrkY8uUGWO6F2umvNdtKgR8nOhA9AHZAKWsFcWzejjdOB4PPD7IES
ULJqvAot0bg7AU1dgvRcltMDMQNh3aRq3oCINk9zT+83RXsj2wxXmLb7UkXuo6Vv8ya8CPTYWzoK
QRcorFhYY/aQRudO2D8OZoxEseetCvgWQV+varDw0FBJK/RjvPQpM1NVJhtKNh2uFDmy0Qd/Ntzq
RQUJxmifAy9rVyD6JHkqT9s4GMKrbc4EX/UXrt2DRS0wvjACA9JdjmoRRQPD1jGdbl2wvL5u8j1n
1+hCrjplynZBz1sYfXEF88ta1YhGGyJ5VVsQR9B5jrUNohQrB5pyq58YbnobtnkHBaO+sgO0l816
1VqOhYh10u4b7w3/BOydYL8P8bo19UMlghr1HuMr+iboYiXKxuiQE43icY8WKyjehLMj9Owhqbcw
rPQOHxX4oAFAOcTUHqrUfKxqMwU20FPOyhs0RDNtWDhxcJWbfrJCBdFZ5k7b7PJYBVQ/KXYFg+KC
GYsJEj5iXIIeaqO8kVHZqk8Rl6OISFkIZiZ9bg+U1J2AsOCAAjKEuWpi2igk3aS/s1SDiscQbzHn
YD/RgJuU2qVvQtyqRIMjRI5GGOIBeqifdEWARZW0v1oobeCGZ6cnJqiBpW+3+dakFanqBSJZN0WR
vshu1wEtWih1vlPsFPNqPwVJG7iruKvHgzFS2Ckd/DBGO+IWOdGFCdBsyfCk2VRJd+blqbsCLXzq
5wM6m92yjCCTCAePsu41F9d1h1y66UfqmY3BgddFw01WOffMS+wVFjv+tsEEAvi0uB6HDswmkESq
AdS7Ik/dqGAMVo2LFmxcHwa1u5Va4VFnUTaIEk5kmDBeylphMGBW+9ZM4jsHLWHbXGJpBSYC9TDA
2CDXyEUtdEtg7tJEj46DSGipll9LD+s0SadOzq1fVCM4qgajDdEi9lgA+t9G9rrt43Tj2sVDGVan
ZCTIhNyYuYJolIaZrAEDfUIcIzexbU06SimDs2Mpg0OVRZdDEp6rgWcvyK8+1JZdIImXbc1OwzDd
D/ZVruBnUkFyka+5SjVmHiRUxgrcXbPs8y5YZ64GE29E/jc4tjAoMnNlFDYMiDJe1GqXTCW3RdcP
4IIxq3K1E00rLtQqWw3KyvAvh9S+iLTyYCaU6FozaJFZ1m9iA4Bq5ZhnNS/yCvuI/WA2Z6argQct
/cfIh1DWFhsQzc7OycvNKPBCzXz/zEW8NBZimVstxcRlZqAC0jFrXIRqjoxdfi1kkdMdw34Lwnqf
iWQJhN9blZiNVcomCFC6c6sRlSuP/GX7BYOWcUXu5X4sdTLu12VV0An3wQqdxfPUJXnldVW3clNy
9GbEIA4VucTuq5XVeeu6bU8hFypL7cRWYeKGlokQnJ7V+9ztyiXeXP7GUkSxagWK7VZlKKvMS1pm
Vg8CHMkirhV15eeU/tTSTXdDU1B1BVfeD8EGuyXrK7KIsvLrpQP05LKT7uQZZ1WTlWy4KnEvWCSK
VM+oG+4a99ZWOmAhKvGVMim66x3IkGJY1PpGNPZrGPKYvIaoYh76fDh6OBctNdM8xbfwqxq49pLI
BHoidE/c1MdXp9cOTTjuedGum9z9Cjvyi5JkD2MfoepsXvddVy7CFq050N2vo6kBeq71FT5b+8As
3+zAPQUaWm0a6JtrzcCRwkzQkmEY2zbUGesozMD8DNcChupK0RTy3QwwguTZsSnoxpQItoXRrqMa
kLcVfOlir2DE4RDUc/u6zGKgvPx+pt8GOWhP0R+NOH4p1WPptDtXdK+Ati0SKhn50Y4Cq6rdWIN5
6fvJMUwMDFGkv7QDnoEfw6j3NGiGxi1GuDUJA2bkIBbDZYjvK6BCOPZBSYMo9fWAXG1ej+dwC9+c
6K7NTrMeeXcp5ILZ9okWGfYatBeecFa3DP3cX3lJ5q1TEbYAMeNDIos7Sg8L8IPawvHsLw2q8sGD
pVC51WP7ZuzDZ8OOzjrX2jnxIfeGC8vRgr3/aMryoNjtRZNYhxZXQXQqoltILvsYZb6Y9Dhulo2x
S10u3nO/Wm59Xar1DiH5YpFVrrOoCj85SSZ5zUa2h17DrNGjqz7RaryJQ609g5PWMPYuzkTcRCQf
5JMW+wlS7uWqkfEV2Oby6OqkdAELWwtT5vfOZWrhWufZ1tRw+oFDKNu2xD+h8uV5T3Fg4UqyCZH/
UHkUBHWjVYjjAmHTtjyVfnPVIlSpaI296nnG6P8zwsoDax9H9tE1mAX44YCsOvMOp2JUxTsG/ro9
79xu08bDrnGS02RgPseLFi6NTv+SJVtrmiuILgDLpQ8vBkWADjAQSqLMsmwPYU/bU581z+exJbwM
sfQZanT2KrIoN4rSI7lISjWxlHaZKPqxcBV7a9sSiw5UjZMa12VemtsMEVV8UbEyc0mUlHB+khBi
kTEN/mjweIvUFv1gZ23KjoIXTE5lHcgTNfb9lWgi2AWAITSJm0bVQDwwAirlrY+wXOkwuGocbhPR
lR8eagJh/EnIQa3tIyam4UIrzBaYuXPKKPXNRrNvMSgQRtUBqxL/bt436dlvvhNtgbmTlm4CJXge
3fIBCd/T3A+ePY9pnczpwi33Oq6YHs7fackfMtzHW06aJMNITgELk4scq5+Dirxt4GjqSdGZL3l6
HafWeFVq7okZ6fpJAGvOJuMzKvFwqtXKwOiF3JPUomczwE0uHTAh89tK29SdMZw2dbf0pymBSw7/
uuHwrTpAX1ONaBXbymWMzcE6zsE7Ks15meC6hHx/zMMbb3H1sq+6xDhLHB6CimFZUitPhpK0FyPO
ubO4b96CqUc0WY3i4Zw8ybpoMw5VY4HXMLJVPeWF+UKBDV/8PM83G9vak19ddI74+vd9l4N91/mT
qxwa5EOtqnvLoM20DaKypYYFp+Vg61oOqxxO8gn0v7M8TSPmoVsEwvrDYCJQ5o/7sMmue/DJ6N2e
A0D209o5M+PyHMtla09FiOmOS/bXGFCtKi2xLxvek0FzrU1MEQpkVEBn2unDIesi5hiOjEhgex4y
1itLwxzYD717OQAktyT+kK5CggBKiwzHk34kYOaqvXcCbo43XLkmM2R3nTL70g25j8sQQ3LRr/04
fMYhibfXvwahuM4c5+h5gIlF9dqFr1rdyTWOV/TgQlyYnfWYJTQZJm/VCm9Ov5aLgXTUkn67XeYq
TacCTbF0OzVZFiDCghGgr1KvYKU5i5ZbjTdiNbdvWwXNGhVtuax4Fivf7aMzLzLY01pntn/BEA3R
TN4Kz1eOMbMP0i4H2J2YJ3Qp/qAe16TZko/QJgUJq66+S5snVyshkPnNpelSSmV6oNNXuUezmXru
KUKEGktCkMO1wWG4BPkpaREGk2Y2BjP9+fw6qII40lTxs1XJvSjoQYMi3Acpoanpcy5q4GcwBNIT
iAHT75rutc2+4KpflNZYdLAJt1FP9oRsKjYetv/iI37aoDS6sDTxRQ2bClFY4zCMMKt8iypyukeg
9gtU6uXUOKd2qQp+ae3Vl2G0w4lmMwVEJRwPHkSBIgvGjecyycAcE9gruSOzJbM0HcqlOqYgorpQ
1egZHDuT9OlyIH0zDZmiEumdvFXWyTRIIsKSsEiXChK5q7hGYrsxqWFYzMJCg+xQPgUE0F0K6Fow
g+GybQjZTRI/D5ZCn4MpsI1Irg9qAhylPUKiJhbmw31CHXy+N4pOqBMGYKPEWqqAvFbz4zCma06D
o9HoTwWOtfODKCp51DplKSOPihqGAJkGdbtFaaO2rPs5ZRYmHG7+QcOUMRsnVXoMaTZJ3Rx6kO9h
7AG+S06MyFhjc+MU0ROO8ldxQJZcSDHuYrv3VuDmrTVsLnXRGUpMCGO0okYtpWOlatejMpxZPY1Y
9uW4qRzlmAy0tSlAzoG79wqGZO2LtEgGQZ/GeWgzPf65C+hlXdDJm3B2uFLd4qlQ9LtkOLozRAVH
TfcGHPi66AR3iHSZqVRgMiMqVpGRejvCeUW/TF5yCke978JXKM2l4ZMyQ0gYeFJBqF2kVHhWZe8c
Vbd9yvPqNsrph35IAP8MLzSVPD8mVHF4MixLk6o6pXA/lURlaVW55xoTzZhWM4S7rklOLYhIkbs2
HfJ+af0S0OCMHqRLyNs1Jw3j3D1OVwYblryjdz8FgeklA3HyateQoMGfF1RlzH1BI8SL+sBsZD2l
M51cbZcdb77pGYdQF9fCXfz6J30q8pomECDNtFWhO0KalkMK+0cElKFIx6lN1dxMOeGkSxi/kxkz
g+fa0rZZ39zLiGRiJ6z9r88rfnZiYaqWQ3BRQSFNAKUfoFeC+gw2HS23EuM+OIaEBPMwpYFB5K6V
GmgnYXmKIvkIAWrq8psG5vcYPJu2xYSfmhHDB2w5ZVDd+Q3y4CJ5M6bBTcPbjDcXYPtshezJnlLB
8zRmGAo6GdQCfv1DdNL1/2gTlmZIU4M8RK790w/RQ8re/hCYgN158aYrn+JfF/VXlbKWdvict+UF
bX5fBLy+VkQIKxh3yCEgscfQwyA6BFxWRVrX6ssN7lRTiI+IwI1O7ncKcoP2Mpr0mdmErR34gv7v
gZBhEE2ncUyl2zcDcmzT7Zuepc+rOf/S/1GZ6P+lAvShsPTf1Zv+PywTadNr/t/XiS6f0qfk6ccS
0fyFbzUiy/pLs4RD7hpvazjKkmN9qxHZ+l8EEZ33TzMtwdtHy/pWI3L+QtXDpOE4wpBwIzTr7xoR
x3NIjEJz1qVDDKKo8z8oEhnT+/1jRJOOhlnw9EE0A2rJ5f34GqaEBGgmvbE2ZIwkiWeDxcdfcyEQ
ZStwONl1nvxqKBVQgRE2UGUOPgoSMCD1Cg17rHocsN6kbuVb2+jhadna6zgkne042G5WunGimPkD
ChX6UpswnJGCfUrFjGcLN8ldDC7kV+llX4qxPm/8nIlHUxnLsA6KtUJX3zeYhD/bfdGvAwUZ/DQJ
iLtGpqxGW4BVBwjntxRb0WZgiuX7VHN1C8a7YWD9Pcgjzm3d6oeH+5M+QFM/g0a5ZTYWeNSGwU5O
N+3jLdNihVDvItDnwUWC/JpfD0FIz12bD4yQmASZG0evGT6Fa9tI5EagbOmTSPNGt9piF+gyIO/G
XS86Bhox42A4Y+gHpIyAa23Z64W51UZSqYVrrMv8JGnwKhjwCUJZyr6ES0XqRH/zVO2YwbneDbp2
p2XiTdjpija1jeRlBu78tElUNP/yq6ycximJnkF7R4srGqYCH86aiCzVL4W0bjTcYW1rRLRmk3ka
GF3ZPBqm0iwzpPU2wsbB3ca2rugPY0LOCX+RXZgwKsox2yYXIN8cbXyukNjfomm4Um0QX8WjYDi1
o/s4RXUHVGagQ0IKBdjfPsRpmoqX7oRfgA9H646+00HzlfQj0zemT8qzeZcuGzVPV1Zd5UwAjfOo
sjeNqhxVpmCpp5BDaYtrtU2CnRvDXC6KI/k+oEDgIZf9UL9J9TKU/gHcoQd338dQbGV4/hPpN2dp
aje/bhGCWu6nd4iaLRgoFSUeR9ifGwSq8knWxBENIsNDFXE/lLU8/8r2PW+ZpwUifXGERM54o1j5
qeNc9SnlrEFBRU3DJHCZd6S7SyChRm3nJAAibO9syks9IP0OXtSqwO7STD0UJcJLI9KaM5cVv/kN
03v+MQ5I4pMUpimltKg/f2zUaZyCtG0qjb4DKZahCjF1lqgp2MWTk+nXFBB2QYLcUY0i7yrsvKu8
GzZ9XHzFhs9b9cOVmdc8ygFy9JRJwBbjpO3Tap2lb27XfulAfPz6irV/XjGBCyS5rRvcde3zACLz
8zpqe7teD0O0cSWYynD8ioRWRj2G11JNn6XSU5KZqoX4gOIwiDGuXwa/uXP/fPiWbQKgNqYArlKs
/njj2hw3jrqwSKd0qlwKad9TwbquMJT/zYnmI318RJxJCtIvANd1xOE/ninNESsCdl6jz5bjZpra
CKfUGfPK8pHKw3mHZMAK2GK2tUVxoErG1WikmivhM8Kmvp257iqyw3yNRyWeHCXubL95JP+MjJbt
0GMIHeSB1MEvfOhMXBqQl+dNvR5RhhiqB6hAJInzIqeEUSZLI1KXiJVZ61gteWHHr36dXlfaeJfq
w5sSnP7maiYI++f7BbDJxAmd+/aPJ1MpnozclgwFQ611U+R71UWiqZD3Y01td8C+gA6ptqkShRn9
+98jgJ90Ev/sVYkEqqDKqjNbAAf78UYEStepaROgu6ePDgndLFvShEeUxAVZEwdxl9Flhiv134A2
Ne0fv9nWHAYGmrBNR6M//3jipjfQx7acEm4xRcyu2LZNcQcd5sLS8o3rZxc4FMvupK3iC11Wx1//
6gm58umOc3ZpMG6RhmMTEz+e3ZIdlmnw5tHLzS6arjnmnX1WVN56cOxL2zBe/QCylJPeaYo478RZ
AnyU5PAdrJtzaypuZMVvLukf0wwUuoQwoE4xoILYY356EhUlM4vmWq57Tb226wG8tb7WGair2Gxb
av2oe83Or5MzQeFbkmJThvC8EVfOOO6mVkwVrAkFpj5YlgRYNIu9E9d8oXke4DKnWIfHSv88wqSp
uePpiFCcXfwm1P0zxHz8DZ9eq7pK/Nb1+A0gdU9E6lwCFnvmSe9+8/imUPXxheE8liqYDBJP6Qw+
Pj6pUM8Jp4q945V3Nu46NjIRSOMY9a7T0juzcE4YbbwaLdwmSsKqDuIBgd2pWKbh1Dgi1eWpv2vR
P72oCQ/Fy2Towppa/A/zRGpXdZg1fQmxudOADm5HRT8fKHtQsF3XgvQGCmWxn94PkXUJXHxZ+Q22
GGzLS2yylkOfXiptfv/re/WTlk5OjDGzqmlCpb1/vCrcW6EzqmjYjqF6XY/ZPVO186rNLsq+Wv/6
VD97pxlkOiCwif7mP2bKoRE7amE25TqIcgjvZXXMTSyl85gs3GhRCusCbKuBR08pZOiaktR6YDPq
/M11/DOe2gKuFFHN1KWhqZ+ah1NqAHzDqlzrjnupDZiI77z+6MhzxR6upV8+14Z10vr666/PK35+
3omiZXJSw/oUVZAFQlBjKMu1N5ivVp4+JkrRLy0fo6ymuKfic4GM9AXFjVW4Gi28Po3wccrhAFCl
TCkLwK6q749IsYVf0ZRYaFV5J3owH7++Tu1zRmMKNbrNHE83bEO19U+vadO5ilogy7V2PedSA5Hh
afk9Re1o9NxFUpXa0lfFa6NJ0BFeuSAnfFtid7tCBW091tXLgOJRqkdb3bEu0TBDgQqPut9c4/SM
Pr/ixtwdqnSLqvMpWRE5HhAnPy3XOLDdpuVK19XrQRPng1Yfcy2/EwbtplGyx5JkPDjAlSP934QZ
/WfhDMdU4i5DZhiWn54n0eP/UHZmy40bWdd9IkQkZuCWIEBSpEQNpaluEKpSFRJzYh6e/l9Q39jl
L+z4oyO6bbdcIjFknjxn77VLdDSInCxR/2ynGP+RwllKVg03q3uYRh2aFCyvoEYAi8QjitfyClLs
pvAZnNKCfaiKBAmZYDw6ZnrUMEotrI5BqKb/JrO6DsbsgULIQd4oeB9UfNXqVqBUPqxCHYxgcOma
Czg3+xY9OHiDYCbWC1VKbO7//Xr/c/HyAdeYNrUh31M3/3hlhFe5Eg+uHiqGqqTZzac6wYLqewfX
W6bdOkKh+vff+NVu+vsdZud1tjO9a/HOWH9c3W4ynKHPCj3sawfdkDLIclg/EnOJNBTj1CJLgipr
eigNe0Y+1fmRZ8gLHi9ALm1z+PdPY//zXrNu8YGE49oGdss/1sksQzMx5yCcCjlegGaCp0zv8o4D
X/paLQnpc0ieHYOAvMnZcWt31Tzf5XelhaTb6CidRPq2JP5DOXtXRPdS5dauJtF5Nxf2K4nyjCjc
4QIoL5qz5NB37Y+isRmfV2ZAl4GptRmAdvlZjuvJS/s3hlFYb71zBW4O/UBozVAPEtYGsdI4pBX6
LJOr6rhEeTtByZ5wZDlN/iInfMSqp0udt7crvv/BRd6Ut6cMsEPRJPf/ftn+cRNdsTVkuVyseLwk
f2565KwYZi2blXHUADqnIvR0Fi/JAPAWMF9UauiAGgXan7HAJ7N0IIsakY/QOXfj5P//bkD/+zSe
brqCRpX31RD5yxYMFzEbhWpXvHZrh1/Hp7/OzC+tezIt0+xm0nsjWJUNpNC06/06DTOzrf7Xv1+U
rVL764O9fQpLR2QtaBlvx6C/b7mFleol6bFraMQrUTSKbqlVYkYGFW3WL7UV2G2z/sf7q/8fv9Sk
0eO4FLMmB+PtBf/LV0f3Iz1bzxciwnDjtSMPCTl/5kyXo/Re4n46OHp6XBz3p1Yuj9wzXqKfW7fa
JNWEpFpgFr7SvrmJ+UCaX/ofL7uxLdd/XJPtqIWGnE/ps+/8/ePZGWOi3vPmsCyXq8cQIvWTx2J+
Qo1wUDkthQmSLq0GNBxtbe5zmDrl0kfoWg8twadiGAEIwRcvmh/OWn5oon8ljn3cGbrBZNDqgK6Z
p3+/jX/uktxGTrAs+64lbMtx/qjnZvoY3ZapHna5ZkI7LPbxnFgnyANvuu+9euk172YCKKX/H1X0
P+oIfrNni6+D+pet7Y/FOF+0oWeqD3uENM2gXauEuUb5hujVLB+WkvV49vL2iAP/o/ebg9fMjNAQ
AFTTmzUOe82BY9fZcbWj5cH52ruTJBQS63789wv0j3P+1+c0kLOwUVOHfz2Tf3nmhsaSZJ7mc+ib
nEO68WqsIsqm9AH6Lnwr86yl4gao2B7FGEbojI7rbCKhHfaF5pw491s73o4G5Go5/Ef98A9HgSv0
rYnNf9jYtpPt3x84OtJtXc3ZFC5d/nteBNIoZ8QrbomXeSksQgqzBtkNOnA9/mA/RPAet8AEuzI9
sExlR+WyKFdDfW7Nw9glvFil0gNNFhAf6X5mepackdRcYxW/lkoW/3VxzX++0RSRusecxhZsTO4f
T8FQNOaYDDCqunAgkCGKO1vjSF5VkeWq9EAw9O9C8m4UWM4O3rIIZvbtrd42+re4iKPRQHwBRJz9
JVXtUSTIHbFAnWuC0CwDoTdun+lo+/IhRdlOjCTyvbYc9kK/QngyT6OpPvEJ+6emx6CVL+5hLUu8
VGTLhhIDgJoaGaYzyHqrmC9WAcF3zpUWtG16EpvGKi3pm4tmYYa9XcasqL29aMT9IqS/q/1pCP2U
MZCb+OKQmkZKaI7RwRqs/U2LMRB9k14adFh7K0dP5yVpiErzSHP1BgF5t3Na+1HYZBK6S5/ulJW/
i16/LQT8Dk3+trX6ZUVZDJ+o+rTt+9qFaKUbJfbk7IeuhxjkikhZ6zcZ1w+uO75B0AwQweq43HQz
WDNYRaSIO8NE6q3JM9Gn/r0CtMaLVaMedGF+Lvq0X7eh+CwhpibKv/NjBtJTb60oQKo9XT8/RJSg
BeZkBZqJ3MMHB05FK36YYn5EL8O/W7Al2SAfB9/QTo4pwQ57dyjnvb2TG2IHZ7u92r3YKQqJnZHQ
ZY2FPofWBq1wcmcMaxC8kdHJU9IkJUQSZEpNaQNbEZuaGHM6rITlY1i5/PECn/vr6ekHxB7FmKDt
AM0RDbJDKKLbBx9wXOQm1fD2H2vFn/0elMZ0Phnfbj1I2Lvb0/6XtUJbGmgMAyg87CrbkPh5bt0f
tau+4wQAImZ9du366GZiz1EiWbSf//Hrt5fl7/sPNaYF1ZpfbTi+9ceRZ8VJCBSpBdJagNkqZ5MC
brGbo0uohXtfZsLZtdKuz8WI1mjpgYwr3WoDDqzXf/8kX32cf3wSTzgM0+B4UB/8/UKU6Vp50ilG
xvALHM0lxGhzikco51+VdpcIVBYI5uVYZQ8o+L+LJaxMzzzpCz+flzxW2smO2/xx5KeK7fHCANld
6z6NGtXVd2mbNzvCdupdAzJl79U6D4+vgUNHgRymZm4HsdB+dTg+dv/7g725vzOGdwnJ9vD1rk4l
lAhQ+iQXtLI++HM45MVwmaSN63l1InOS91gchjuHkI0kbYIhGQ/phOMzbT1Wfq9wQs0ZsLgL88HX
kkCfvHNTN36ofNUASeH9taCy/kcR/39sSBYLu2Exfaer6Th/LPoUMYSYTROCZb2JQ/w+e3wOd7VT
8/jbZZgZ3m8/k/kRvW+QTcZvQRcjtAbHu+RrA3ojgyVvzQCSkWhV0zD9R6PXpOH/z+eQJi+VGJ/S
NylS/3734d73KMdoCDVaYx7iTQitxYWxVWHVcTXRwWsOyJpJ3pnt0XcT46b3HRAkyzI922kepf0g
rkZszleXYspq5+J2hr+DOCo/GEPTBbNYwTwg9OYATYmwZT3Pjf9t6rUy8M0WImqCVwEjWHus7T5y
/EFFgmpiB2vIPC5l/pGu67i5y9PdShRcsP0vQLuT0YH86/JFQrnMQtWDRa5kz5riqwxsSvJjWW84
5SxIuDZVCLq8uC+iSmOElsHhB4jErGzbgsch25JzkMxni9cjlGDRGe6R+h8gZza3xkxZV8piiWge
xVGcrzw0ubbfTGl3jqN2UpryHqPuRISTQk/jWUYfpNUUFds91LV5JwykaKuvZXtZUx9NfoF8Po3v
mtw6Jhhcmtj3LuRJMNbF/VvwdeBp5hzX5ua2rkcRqPls9ALw7YjuaVDei3SoxnIEc0HclUjZsa+f
MdN8rqRgOIV+qUoPl9hsRuNa7tem4vsaGU2Tn03rl6jWiurJR2k55/7eAW5yh47+dlapBZtNpSGK
Y1Ba7Lkl50+37YvdIIHJ+Gxxp85ui6BIiiJMjKwPuqqYGCIn5WkBEx/lEy7u7ddlLefNyhef0m61
g+yFfliS9H3FQZDby4Nm2D+rDpeWO5PhPfSLHtTcZkLHUy9kd+mg/OG8SpPOJ62XHaluNrWalb3q
afODRl0FudmJRNHdE0bTf89Vfj+CAWIpKoti5kkQ3W1GtkrQphhcytpF6g+iSy6falEIEpOEpwiP
RcJL5a3GT3fMrAhKyXkFmndfGnMXWNp0NZyVsy50YLyeaX1KraR66DmNeNjCHVsUL/rZBn1zYaDQ
7tGbrHvW0w/sGSLoJtP+AAQx7iY360MzV5CVV2lc9MZIGNTH565L/IsrYZ852c1aLGHCjBTcN/eS
QxNPoJRnmIYvE0PZ1ba0kxRIEkl9cQOJtesFwfYyORencB6z2jIgyNZh5rfViT8QqQzjipCIuvlQ
unvdtIadjTrp25Yed24r8Zg17kNtL/17tTb8Pv/Oc+CCsStPj5tppE9VkA2O+U3LEwgkdXErk4JH
2Szji4aa8BwbKgnihsj4VmX7vslnEGkw8eOhnM/ttrZ6ia14fJyRrJli2ld4ECEaiPKcNxr10iFf
cu199eL7McVw1jqdYgyguxQ5y7u+mh5GM209StQeV6fRbqxhRf4MHJqySF6a2nic/NR65x03Jp9m
VoyvTpqglzi+yVPljO8lEPWjjWDqPINeXilJYtMpSapZIaOMkZ/k9kOzQRS2kxt3ST5oHgxeF565
PTHn1/Kn1EANsPhjtyPn843BPfRP/LuZZX1r5no8TXF5HQHuhtpknGTHEsdxFnxYNh2l0C/WhFCp
42vsnXrxt/NTe7I1PFbb3+ld+dpli35jdnRe6pxoz2TCBUh7xZ+Y//Ux+yMvSJCvS3E/6cOuZjV+
RBJw8krOy/gTzhkniV3MmB6JJytUCbYayEvgKhbVdKtw1WZ4IF3iXqvd+6ps6oOzFC08Cu6AWpa7
gmCrBrYreoP6+FWKLRx8p4xS0MOkQ8CJQHNgjfoRpfRiGZxGpGyPxCN8bwH1YEC5cec4vkWCSfhF
vEUwrXO7Jx+yubpmidQa6v3IFxGbtbCXUxOlgsSPYfjwl8W49GIZ2IrTvcuZ7GJv/2Wl8WX05+oI
LM8+m4T4rEs9J+HolUe9SpxbDqDOrZEZ9u0nhYYtjPU2cfv5DvzkfJcwEriJc3FLWrMB0E7XTw0L
xpMDz/+ylOtLG2Nos3wEFKMoHhPlkfJWTEP09bcDmRu7pSlVNLvVAJY2Ue9tjWpd605T5w931JOb
lrMTkcX+FiVELaM7PvfTLWEdaIspKw+rosRAoy7olc5sK7nUwBPNwRQjFxoU3i9jQGYO+c6PuDtm
QXM1r+b7EvIroRadQ0NNPTRu8uLZMNyQWFsnjdgg0tdR61D5qGAAqRXJFe2IJXocT0Yr7gylkQ88
HGZOmKAW7XDygH6SlXQ7Z2fX4SxE1BEWOdIiIs7l77EHWd/Khktj0NZQM1bmJsNr7NmbJB7nZxav
Z0zsFHVM0Nrm3e4VQPOmuqn153JxiUgZvSJItzJ/sf0ndihrj5j4MTPhlNK7J8HBrObTnPYS31Dz
6Tn66euAYozjQyG2Iw1em2upF8+1ffg6nhRZ8zwsaOzpx1jYXulKluOhJ9gALQwA+E44D0ShHTyT
ai3tiJWdVcIxWEPassiOWl1HvAqosz2SO7NP47y+5B1Gol6bCI2hKulWCpqhu9Bwyy/+mF4Mv3ns
XVwFkx3DRdE/mzI56y10L8y0R8db9CeomeVuXIf+UEyGyYkKo12ceQ4anHTqzUefSOBl5HTVKly1
rNCBHaMCxb4/wv7N5Z7hzhB6+XQRcvptdJ2Bq8cKrAbTa+yAssKZfiBCCg5kd+rr9QgW91OZPRuz
KnNsiK0WTU0CEjXl5LZ2K/lQ7gL4sAeWXahbVVYvfbJ8uEW57hacMIHlmrRZK4TJlcKVaenxIbN9
GzUM3Q4Vj/DMPCved3qN8VdfLwXxiZhmiZZYRXqZx2YvWjiqsEOaS2u1r1B1z1JHhlYiz9HRqliC
fo5exmAM/I0U0l20DFJHjkszUrUR+a2SoVPrAB2piVrs65n1antld/06S3pRmvcURWWLqg2adORZ
nwOIM6po/xS7zS9jHfADAteNqD8YYA0fckzk2XApJcWM99DsFWffbjm7dnzC4WaFtKPLfUemZVGh
dkJoNhzyFE/osJgZHPf1MhbQkX03e5Se8doK19k1o1sFwKm9Y6mRCDOJ5C3pOv1e2blx0GNiZ1t9
Pk9d7oR53rp3U/xe5411NDiVHwbz2anM6vxU0V/+1uRLkA455ahaSp7ctb1aZr73cZaElvEDQySr
THKk/GD77rAIaGk1PsSMaaMMT9XgavXT4unfpObY+xpPWpjk5QKR2PqF47c8GXkL5GzN8XlOJKhJ
XNX/O225PuBe3QE/ObeYvgFVYw/ciu2yIb9YzNZFZoAGreqhqHitxMtka4rMoqkOFeXgrlaxdvBr
i6Ct/kiGSnP5ehMN7JS4GZe8q8/LmB7ktHWKzQySGhhGvuAmDZHdU229ZlqFQaKWN1+9CLfnZ+py
6vftNDzOyfpUAwCOKr24kn9TsfJvyH49qHy1XtykmXeDB08N4sxy9lpAy4hPbipopxjHsd8MDGWV
l4+R2ftvIBMxXw5ddhk09OtGYXk70TrywviNCecwXedacV4qIdia0rk3loGdu5LwDqZlOdD782/x
U/uXplVX20vNs+5qv1Tb8/1K9GZtik5AbZ7gJXN3ng8SGr05HpE8PWYIGmLopSI2j+y/3t7PQMBW
9rsiFSLIc8LpJikg/U/+uwYYEKGQVd57zvfGIlSjFoV5WP3kZsiHs9H46JfhXLDo1S8zpugLPgEs
ccmKDtEbxM6FXL/wQpLhSOYhNSGtgEaLyZBv3wmUxsSW1Zw6lAo7w7KutVYcMd6HXDvngj7Uu/W7
9H1uMLVh/nbAvtuPkgnXSRuZdHCUZBvQaBS3NMmxDDuQDVfw5BRrbFz58Pj1BDRwbeOlf3G0Hrvb
+L1KJQyhrddHOuKTmT4OI0tE3edzULsEgU4Jnm4GjMbFdO45+7W0VAsZ+eWPxARIuWCah3Mwh7qK
VxSq+YuZZvW5VEfpC/9JWpmxq6fh6qDZiNbOOOlz/NxkQETMGh/M10fyVYIBtjE+yR3ZLB/Aa13b
PL6otLNvpdnHAdr4+jz1vBwadm5kluydXlXoJziZ8X5oDhCYsAo7VRNMTZuc03V410i/iMaKdoao
ytdEY3zmjHEW6B1+A1emZVBkYxvVrXtQKR03yjl0G2QsDNkT3sNmR1rUfKxJBXSXcTprUFKOCRhQ
s71RQzmcfeIQEmGNEeMO1klNGuHciyheJvVWBOsStxcoI2JvA90LkLC9FKV7lpnnP5B9cyKkRA/t
tAI608gDm7Z7m9Gqeaja6nazyoVT07BSdyllumOYD12FzKNYqv1kxhy7a4me3wGjKhL7xtPit4Us
xf0gzRfErFSRa9aemprW9xi57pYQpZKfscb5yGhhHKBOTRi9zrjf/OaMZusjLvP80NvThyUa2K5t
B2LRc/n2Ng1JLfMOdH7NPZaE0e6zS5dutAe9+qYZ6/mbl3ltpEguDtZqhFiS3IIu+NYXfh1hyPpO
EqKYdpXoDoa3lcx++kTj5wcR4jLweabLzvjumFeSLYqTXmJLLYcCc9WU/3RQB9/MikcPeNVzUW8R
QMnkPnQTWQWFBD4WE9doz7P7OD/TVTVuKkm96jo6XjrnN7PE/oZRZReNfVWHeTJHGguta1jrrWuD
ktBAqGIu6jLuUmYu9+NgWNB+xF3s45JdWyrOrGxIF/mFR7aHT/I25HqGZ657xNopaTQkbtQU/f3q
qMOksvFGr9d5Bx4XnUXfviXK6sK+M/0w714qQ8lDEjMjtNaHDZjA1iCwv0BYyQSZ6hlRI5nsyEhY
n8zKn2ACoNBcajHtm2VUGJVxK/eonrymWw6mMRz1GClzz/Afto5xcjXBmdtJP7GvflhykQeDsUmg
6/0TJ1csEjoIisJO2GzFd68ijGgFSoupWkAr8lHVjuP3QqeKchwMyyJHaA1yQrU1MQ2D9TD6tnOT
+hRCg6rvZjFPp2T+UWbdUwcoOcre06WGUOEDH3Qdtwnion8YU3YZfYHBR7LXwc20IzfpR9F7XJWy
3EITdQrn7N2RDc0itzQDX9fZQmOyWRq+DduotyuWe7q+U1RZNCJ9y6tQefovS0NarUEmY9A2ttoR
OkM50pEr4nvTzlXacMItHtRGMu8at3CitRjeAL7OFOJmvc9E8Wx4Q4XTEFav894P85uHT/E+i0B7
k66bDANhZ+1H1+hLCIxzCRBz+qd8TJ7LeYqUVpLJMqbkb806ya4iPUtPkiBj1iFT826/Cvc7pN5+
V5P4sBvsVt+D/H0nuALRY09kHsmTxTlt8RZl3Xtfc8BJuvRoqrnBiycQRc4GoAqadrtZa6E+FKyB
LV5EMsVDrd7jlHEubZ2IYLSox1vTCWpoSSkNnNE6sudWUUtDMnIUAH0vfTRHvT+YCW2szHZviC7+
Vqy/0IqnD72R72dE7byfgDvJ0jzEMRu1hzAIzS25n1Tp+6mAD4z/eUBfrtGsyPx91fe3eWqqQ1xh
cdTc5XEd2kMqrUeOw98rZ73YHP8ggN01sziKTSvgcG4R9UHpOZgOsqv89FoYpMuZ6bMxEsPICSmt
FOJ+s5si4sq8PTmYrOfj9FJZ2WNiMLZFQstb1PQ0nCH3MTh9B31e70is+O4UpnHUfSAkMCLcvCB/
0mZViJm5Wf2nZvVnubISNtSEO845L21OnZA5ZWAgxqABOdG+pb8RL5Cw2hSsguz9sJ4QG3RaNjOp
cn7F1qLO7Zlciu6hLq23IudZ6uL5JvZW9z6mMHf8HL1gI72wnp04mvsmqNKeQpWJGVZN0QYs2HHA
OOQCLVAERu8gwSCsr+rKvYnq5LWft8DeCXvWqh/bhqpBa+I+TNniT7AXGvhDy3yfM9ph61ovmvAl
mC6HSBnduNMUvkgcYoGxaBTag8r3nZMQCTzfuHp8FqXrQi9gynjoHAJfSmOIIa63NFDXG5ugtyC3
WuMw+ul+csVwsDRQHWPFuETXPq0k/mXp1YhRWoAJK9xPVc3YZ938aSE5ZU6ehZe8FQUntWKzZOtt
/duS+vcuvp/XvQ8H7JK4ZP2Yc98FGM++05rBZz/kZEpYR8vv6RWXTTh3jclf4Pn1zHo5GEt+tFp2
BbLEym9GYv50Oxzudmc89A5nkHIrZJ1c/DhlM/+8Hq55Q0cWoBTwdt3EQzEd1onqxs3VS2GyhvI9
b4dB5zSXo1XAQwpfG8MsVqQwLurpBeRyumPi/UqPy79KVfyaHezwfs9m1OsWS0jstSE7o3dI8gHv
nZUBwhGEtlhzCWezIVmu9eXzCEM3bJvpl82E7uy6YokkBs6NfUNiHEMQRjSvWQ6i1VIDbXgt/R0D
fx7UcutWOD9yt/6tjcgo1kMxctICWIefrjCKPd3PiVAP+0yzTt5ltg7kOFGvHFMfiFbNyZhcGKfA
bqobkA42fhySxvRF/BjMPN11kgrKLWrrPE6fdObrc1Jjv/UojNiBR6PEJw74kv9HO6aDTxgo0z+b
EKqYEFUGr64XMqJcd2WtHTxL9SDnpvevibbm04Py5boGSaPtvypyRdf9QN8KO1Iek8BaYeAZSQIU
zvTdtNIVC8JrbNC9l+WSBgV+0iDhBdzJ1n4gCX1HblfYVtwQfarL/VwOB7sYf8yawg/Nyjc2xIUp
GhGO5IxcI9YloIEZhHz03chhGK1qYF6WmkrYKBBQWKoaCUdrRQfNNLfhH08dUetLHSKC49Z+B1XU
khpj3LgtkwhVKmK5ZPKst1xWi1NqvbBNtTwwdIHyYC3mqB2eMgI/90j6yWZN4R7V1mdCz9pAzm3a
0qSOtlBouYFr4hEecTvukrxRgbfQHontDzwKJQfz6d3wj7yD8B8KYldEBaOqJtEly5NriYemkJuf
UliE2fbkDUpHPVtMJ29MgXazHPJv7Bb3bSawvLc5QwcTtiBG6hAlHifJPmGcNzsY+cWl43jb44L2
kv531TVcwRZyB7jIc24TrEbgL+msjoAnnYNood/HgN05UnK49Aa8HRI3QqMMK8ah06DAAgO0JGQs
tCBddkVqcKLqyaDtQdgImxtSDxAvmMPqZueGSfItj7dQZH+ciNmxz1bdNRFZwCzTA0YVszUlfAf6
KinpDwCUw7ZEWJ3VeRdVnY2jrSiO3YovTw5G2BXGNsYpESvyAYzEopwex8Mo5zd8sHOYlcVj6RKR
vMZZEXUsIzpythPe0mcH8dxBM6ziPNTfOkgdt8io3P5jsQ3tUqf52ZrG8caw7gsb3NApafvuuZ0p
GYZU3pDyup9iv30YWzLe/ZGDRuEx5Xa5O5xv1Wk1W96xnu5fRbHqsa4NhhZt8+H9CDSYVIPveirs
I1LPj2xNSiYFjNZN+eSmmTiZ9hD0ZrJAfGhFONX82xXYD2VevBTpTTJ5n+UEAtdOYnnw3Nr+AL6Z
H6c1kaFbvzX5ZLHF0djR0oKiCagIs1F91+jdiNAneYlLdc2r2IlmCl49UWehTQBq5gxkSO+bJ2e9
11y0bUldFHvfqJOjLdfn2WSygbsAkt4IzGcayIup/WyfY6fbs4N/FlNLZcoSN3EypXfeBkvV38ma
aLutabDopndZ9TdiNKELFw5LCCm+FyPud53X1+fxt5jYNtBAPpU17xJYNmuXG6Zxa3fIaBor+bT4
3Flbnx2hHQ12sEM+NsauT0sT+TV/jlVD49Vr85vyB0YnExpok0vUDJaMWhfcWtp9z/38nGx5LOnE
Jo29ckiKJ0AWTdDNsx647gACozh7aDLaBdWa1tPNIiHk2XAQxZR4iagvg7X8HNKZQJMeXdQlEb46
wsYlc7w5Lpr7SZzf71lgAes58ZZq3Q8ba9emS00+4InY6nS/NFMVmbJ+rIuMkzqsu2GIf/Qtr9OY
x7CLuoWeNBOkk/9QZtuUBlzYrWGkBjWEYBSlo60XFYcErahoC3dxCVGC0psOBEBCVSFGYt5H5zCd
dmU6VKfZ4RyAR4CNVufGVljr9gqiR2BhhoWc5U4Ywnv8H2oC2eF/WKQrPkgDMKgS/qnXXMpVKa+1
0OqdkcKP0jJaU75XaxGZzeCfYK/e9JqudlWdUj7Wd7omqMkSJTY5yUCQsZHc48vauR05sQ6xjmpM
tTNSlVsQX+GokTrS8AHaGVutneHtqlq3CaWHmrkZtPQwzhBFSqAxcT3fz+gclS+1mxl1AGALgtvL
LEcErTlHsRrim2GML5zwASDZDwNPe1zqPIBw2BFXT3noS5K3VRH3R78frFCUmRUYwsRyblMisn7p
AX8UfFQLHEgHiRvYZyUoFqwM6g9oaTtNrTBTSFnwZJwV1bI3zcRkjZTtlm5FtT7Uzws86LrtANyR
Z3se0uKJeXx28ZZ0oqQnRUvIp8ZO3r9Wi8JwOD/FXh5oQ3oULn7XpHzvOrd9Skr7osGCL1o136dQ
Bq8zDHEUr7IJSC2CMmviuXelwewyYTjOKIhWVhqWCVKIzq0jQYJyapFjpDS8inzlD195xU3aDUc7
m6wrnP8Q3hTGWh+75hdJhgwHyoNisJNg5dGpmqJAp+T2kViyh1F8jFakFtuki5gwcHXno2FX/kHW
8rXP1hfp1/WJ0u3D0idJya+f1BKjwcYxTARdeluNlTy5LSkcug4djN5jVBCQdk+i1TN31LlN7IET
t8EeLfJ3laXbfW8w4hp6tjfwUIfOWkMYXDQRVFmRneP/tdDWMqxGaV0RpPXs+ODD2JiKk+Z8V2yB
VzNJOGTbjX1Hujf5jqzbnHGWz2Ipf+cLJx6zEdce5OGt7em8VuT0EBUZ77/OA7KF1zb38iwq68OD
gKgBagn0isKn69ApTMmo76sOIHBCHUVMgBZcc2NqjpazvoFc9xbX2LKP9DvcYemh6t2HfuHh0GWl
Beyihxh4NgI2We+y1rrkqmb9zrzniq7cgVThFUgd7T+ylhTlDpXM4PQuS9QU4COgDCWYb6dny0CW
KAxVc0BluAg62GxLSb3u+4OAyRHprXdgOlFdNZXx9FbqbojHmIO3szc1MmcbdFrelL7GafvoyvFp
6UlsYnL+XnTpfV4RrpzHGiq9luZxPGSvjcpfe8s+w/Qz9uTAROkIFMt2lsBZchnJhChFBx5NOS27
Nc2/4Utq9jhvf8/K0YDWVjdmmz0nVvO9sUnpKtJXQReQDRTfOux8go/5ul0yP+k12Ngl2bwtifUx
KuvNatzbuTF/9EVxXhX69IzEdQ5ljDsykuZpupzEDMaXldzcVYX5pNwV8krZ/WSfRhaSS54OMuMq
u2V2WlAaCvcc++5jWdq/CX72dpIYsdyWF8TPd8PIYLZALNJzJgk11V5rl8qQXrZepEf2XX8voT3m
1WAFJh2znWaQc64/wsl6qiZ2VFG5nz1j72pEZmm4pR8UOTKCHpHFGs870+H0pBCX7xKTQaVlAHts
h9B0AYlRNn1LQCn2s/u7ceSraPnZ0ZwlP6aGG6g1vKE834J7RcbXwYRMtl+78ipLZ9pZdvHDU8QR
Qb+EUXoWRj/ckFjQcYm2qVdxiyvsMR10XnVgAgenfSOOxLmFjHXkFK/v5xxhtEP8AOBLX+yRRR1m
ShuTWdwOXXATYoufdnSxrhqSnJ3ftVbgpAnisuWQFKSwKWPmEJddO8N/lBA+kNQQfmNyL8sMvtAC
+21XrUczJT1dt1CmKJVdLfxP+y/3vNBWgjwbswfqqphZMO6n9UU07bPs7f/H3Jktx41cW/RX/APo
ABJIDI+3CoWai5MoinxBcBLmecbX3wV125aodsv95nDY4W6RqioUkHnynL3XnmEcoEiQunqMFOZF
KUa8SuchldQ3BjrweYp2Tg6JTnNtSE1dmqMC0UY2qswdYqy/eo2aJwRGoPXVoeyx+isFjauAFrfG
OB/mG8WIOmQjaC2mo+dhoRBkA7ipmlVcb5j/lLSkCJej41Qm1cbv0oeupk51BD0mXo8DsOv4nb8B
3BKsVR81VDA1XwYqr8YECidhEIPeC0OWE191A5tPOdum16kMfjUedaoYKGU+75pJg1zFOo6MZD3p
n+glWbSymP/ExqCyGpO0wIFdCUvO0PR2jG/MzoA2dDgTOtq3KV2mXqFtAwdaE/ltDeRnFedBzxMA
edKCnbvCcARRcGinTZpryFE+S+grFItIGsyvUa3cVlg1kHRO9I9JZIf6+Q773Vzpt2ObQym00y8K
plz4glg29KC9QPYy1kEb6N50Sjh2QboB90vOYSj1OxJt0hyoKVHhhAYKT3Uw5RIpwlQdXu17JDBY
oMGGeFMBp86z/jaazXdr7Og75Ltes+qVaTevpghBP+1LTuJ0qVhSR8nKMSMqMtKK7pEZQ4OAqFYy
7+oz1C7DPcasOxlWYEtpywUqMrN2is61aVKGTflhhjO9kUl9HXUFWp5soEu8dGrm+driWL6y6Ypr
xtPUxmsktGXcXuquvMQYsFwz44hEmtdGmxPcoeEuzErQoRxYer4qeyoItSvCsy3nbj/SjIwrjaO1
ZJRj5Sxm9peiQ5lVyGRrpBy7BC0P4tCbiDFGcRWHZrOa8rBipR/IWk7P8QyodCr154QAyH0X43jQ
EeSXGORNhmBanKssbiJZl3JiGNjsFDDJcDa41dO8f2vKe3vB6UEyiXZWpELtlZNBRoiar8UMvD1M
cIcjkXOUQcE6MV8STfEXcttq6jkzs/0ggy+bDVyFC/rIZKcAyeAhlhyNu+hOUOVtmgwoQFrhxDIi
EpMERTr+QYsW67TSQmrVBbYKe85YM0FdU4s9pU2frlhw2KiH+ktW9c/f6oeScW3B3K5SUW07KSaf
AnYMD29qbfXWFDtZcvJJNGvei5YZXGRNwxuBaIxykhv0aJQSevVuKpr+xWqgZMg27D9h7pvd1Jrm
6xJLoN5QnsCpiteNVWGqKqrHvLLKRQleenVC9lMor2U0n3Ny3zY+Kqk12hRUC5KyXwxQm1Lj1Tbb
J9T3LxzrSQyCz2hMIUyRidOwRZAL6/ip9eMXIOezZ8IpiNVqYwXMbcoOXTVz4R1rya06jDvbbD4B
R6VY1bisvenac7sJGr5e+LEuEdtXbWI85VW8a8f56HTVTtjjIfAtuVIceW0Zxa5EF76c4BvP6VSq
z5LWWPQcCfs11NlgHKRUaqMhXLBKoNhDsSVOpz1O9QAbukHUWGbb3KhorQAlLLkMG7trHwT0m9LS
XD9pDnDyPcQ4DIrjpz5xboYq/1yN5dpUvzSa+alepv+B0dzqDtIocDIAF0XGroBeHA+/v26K6WQy
Wu7qfOnmo9vIzJuhqc91Ry53FjBKLv0XI0g2lhW5fcbK2VGQlROrCPuaawz1faxyVpwr9QK92tyN
DECR6qPHYfR7ALWKekd094R7XlfK9KXpO5jAXsx1JGuxfCsMlWOe+azQLBwmx5O9HS14GgarpTj7
mQ/zdUjUJbIFL+G4RxYdtv7zmLW7qM/cqbzTKhURfvsUNtp9FDify0k55zNT20k/zXGT7Gwn2GUN
1gAOLpzom0vVGt2Jq7WObfL40lQ9EUG4JW4BneAovlbp0Gz0QbfntZGR3TSSCePmdAFbkDa7vhUM
m6zIzw5mTmrh7/+XUj//459p+xWwONJwJUA+eyPKkpUoNGg6GuKz7DCZJQWXln1SAygQ5MS/6zN2
h9p2WhdG2oMIe901ct9yQ32pTIc3JNnVY0/a9Y6vnsNZuHOQbtxyMl5RvXNO1wBu5jQEmY8pNgC1
FE0x2hWJYLy36wzIK0iVnsJ+XYdmRmJU5Vpl267nADhpoMHEq9XiRYfV4UA6PDtTp6wb2t12Nd84
PrtvXZMpkRooFS1OMrYmCbrtm34rFxdQRIg2s3ApmKalN5kRMIDX0cFoIaIRzeDI9O3f8Yu6FCxb
Zduf4nmTQ7Fa4dwA2tyPfF1t2W5R+bYrJ8mv/NQkcBwRBbWnUvBF0TWPrAQBZsve32f844gUU2AE
Lwrn0irFzIReHmPyYGm9ZVtGxnWnX4/B12lsaHa2QtvkU1Ke021h6Ku57X3wQMmrlaEclXyA2e5P
BCoU68aewfp34QN65mQNmnt0g5gDjLTUDcfixPXNDPcogvJ1zMFHBVGl5wU1BPoRGEPjp0obuemi
aAsUYqsWZFcMjTNt9FS71st3gcoUE8nslA1mJfMYdXPspc7kof+qDoaHbuZTiLbt1GYdwpqwVz2B
EHpuHTol9YwUuX4Jia8lTzU85k1wwCX3mCxRBSViNOyQqlsqmGFyjD+Y5fd6YVDySFzVQozvutT8
q9rRAaCXOHT9pPrEzPq+I6VugyYFI97o39Kw4JjVFa9hUn+Nx+nF6iFftV2yVXk615lTz25jdxhS
0VT3Debypg3bG4yADPKE8d7HIDppNCYFT58hSy/IJ/uSz1/Mxp83thN9CRN8A+Mo3UQyn4tmuUpm
UeGVieAl2/3CbiEKNNEFT6BzkMbA8Baz6YAUFtNW+qWKBm5Ku+x3Sq7a56JkV0PAcBgGcV31jrNr
wmFysY3Ea4eZjVsnBaBiQ3vjDrTd380VtM63MIPPdLYOYp6QeDohQkef0ZQSAKsWPfAGS4LaVUGK
uDCTVswJsWtjN0IAERwmpj3bEKdZS5umH2P4xl3abeZeW08i1Q6qtpfgF0HtJjTpVObUTjtmW5S7
9CeCM0HtpqvU8hJJTezCyH6fRD6vWIUiN6MBbvDmY017pRQYuPCuSqb5lXTOERBpwNOCHnV+FCnl
tAwL7jxKq2OjM7HQwUFRBaU39GckhzctFfspNsjPDdxy6PO7GMPjzdjyQwO1KlW56cVN/FWUebKX
XbSkKvjToQq5ru1nFIFQdWO0/ZlMv6Z0R+Wkzp4K+go4OJnXnlEQ0F5Pr75VvgiiYte5FiIH0Gz0
Wah+c4lq3G5QRaZOB8m+IgQ6xVxY9vK5QTASRXJy0TTb6Dox4M3qdDajjnxkVLorQLfPepA/QbC8
FRquNUfJFQ5mdXxXO6yOYyueNYuCfiIiwYNiDiPVCt/RbItNNoc3Gpxnt6Ps7Zpm189Oy7SxbRnk
M8iKgjr0DKX2JKYe9Cn9ifOHa0FSysdgx/D7XLUEGkNN5V2BaLfa6mWSfCwlkZ6GjmyzSO1187Yc
6rfCH1LayRSzER23mvHH2B8D6tB1nODqLxguD9L+nPQZeNJaJU3G7E6djuo6j2g4thSe0cgOG5eV
q6stNOXxmVE4XemCwpK4Z5Cq5uvAVdZ0vuxBaltGIC0zBGzokClRuc1wZYJw0a9/QjmbbAqLNENH
GW9D6eGG5KQzuyVIMDcGuLy1BN+ITIuY1ju2maEx2WcMsY7abt6ipMdRhD62BGK9ncJwOIDFnbZh
z/yfdgiOvyHV3dFSaUqhhZ2X81AkxeyN1QNKCNR7OkF12kmdcxI7y1dLrZBhGMfWJCC002ZU22CX
kznnocFAMoyWwjJH3BytbbeYAbM3Np/ACe6Z8xHBE8argi9kDEjZzpeGWWa92w332aK1bNnQ6agm
LarT6tIX4hscmDZ5UD/7XXjARJdujJTXoflLvQmiYaM2znakaCqDTe2psxJtiAC4gvsPQBdOfJUR
PBXJ5prPiWNRHrOEGlCFTkc53tErGg26EAxAN8kYvKkOkR0NaUemGn01tXIvuawWpTPGmrldDQ2A
fjxFzy39NXrkmBPoV1UDLoSgYxKnmsl7Z5ulSyRpvk6HGQlhdT0Rb7oWWZBuhmG8avzptSyksq+c
QmMvR4gSS9Xw6rhv1gSbryzESxYz0nXgT0tke3W2Cf7waPemxxr6uS6D4TDI8TouMJgYQX3q5rcw
IA9DLWTAnt9Q30iA98mEiiCbOXH4EMYHjSOglq+NZQLvkxfkavnAnU+3dO9krHsTx3JavfOW/ODe
y8Koofipv4I+PrZjrx1QIm8mopfugA5jU0mYQanE+ISSlKTaXMKJM9W56RqcusGsB4d8KhqPWAP3
m1At8v3hriry/oAAImPViMo8OA+soLNk8jzV+MeBK2+MqOk95MWPMR58T/fRTU/pW4+sfJ3QoUXi
EeKh7NobIdGR1Kh72pqGh1CR9mu9uPSBfTMrEmOFgQTYz9+i/o5RDeBC0DotjbtVOKPy6kZHIzOi
2TQAofVm3KeMQZRTY4yPJPCgQ3ugq9e7YaY9KMbSNTcblGCG5JtZjApoJL/pto2pR285HjUbWByd
xRpcHUM8xC4wGvEuTMJI9kqxuIcqUM9suQ0GKTPWbwhKp75Jm1Pf0XTh/LJuAoXYqEYileG5j5Ov
jVLtZM3YOfRRUpDj/dox3LSq7DHTggO5LYBf3hxLvSIc1czOiVljJ636m9EpTlVEobMwlaN4vMXy
dcQt+dm0lYcEOw5opUA1cQH0JIODzQ20T7VSv7tlhbFoqOa3gt1y3RxBLNaeklV0/8bmZeSoZCRf
A5uQHSZIwYui0RyTAxIXlHKN8qlzHqOwerG09nUK6ld1VA+GRjaVPnJvaAX4NpgBfcF63YutFNi0
vrEyMqRx80zvp4/4Is1CIfmXxdTWVmjKtn2qHvtwitHQJK8G0GK/697hXGySGD+FYOgVpIdgmD8J
o/0CBJWRDvOjwig9WxjZ70xs6giOdFM4uVJe2/ItohlkZeW9KuB7Y0u40QKLC6O+gBNhbSjrL2Mk
bw1aD+1sk9XMXuiGGh6ghnbgxaGpznEnMrNtqMfDqsuqeGtx26/HYCQ/fOxvZxLrvl19pWdjCfim
caXE67yI5Tb3sf+C9oGE0bqipl2M440ob5PtiJplRy0R1NTnAarEbZRPn2FGXKo4qne6ibiP/O2Q
sy/K8oFY8VntjKOsh9sEaOxlbPJDL9A/RJay72vxltV96MmhZJamFxTqwyhWlWSIJdEqZcHs6iN3
q22bt2w8+JNy+66a8mwXpjSrwra5EnpXMWopUSvPzfabeUOJF2hmIe+a3Db3GLjo/dU5AXz9bLlK
BpKvHds7I9DXu9iwIxpMbUkH+1bzaWJ+E+AQXfquVUq/ZTDtY8tCeoFXbjMOecB+RZNlGXXEPR/R
ZgBZaI22yxMH53mOvT1S1XB7r0WhvWsXJT+x6PzwZAEgR+bnOXZgbBQnehH069ZN7McsJmm8Ipdb
3RgF+u/RZ/Bhi+h2KsN+lxdEQtWqs1F6aMcOvSui3/CHVZjkvy01Qwl33eRJWnWSg37EselIvSio
7CLhHaRgKBHXjeVZHfIuXRka7gXbqxRCXBLOQ1P1mvSpZ8cZEakgR9qASkIdZ2XT0FYnXY0tuzMi
gmVS9G0DqXTGksNkVQl9GcLlUXk48abKDbFpB/1TytBuZXcR2V08EJtSGZlZYXMTVqdvyTwhbo0O
szU2975ODy9iGrrRRuM4B0hn/toobRg/WWUXhBjyFtMCYg4E6ker7KDoGHlUUW0GMyY9IxcHfSju
Urbn1WAFT34P2EVaJ1+z77IsD93MjN7HzMCWWuNipEN4H6fJhbaJt/zXV1hN0vmhVGrzXA8INoOe
U1vk39Jy2tchfXME75u+UZc+ZfTS1QQlIP9ScJ9wjGvNwNzQ/zCX2ZBhREDjxTUaCkkaQX6vDXFx
aJhwr5IoJ5uKxZu/iXwBgWLtry/LNzjXj/5xIvXwvdGx1bFaaR8ui4FK2x/0RcvW28ouLYjstZ2S
80+xbZA9ZKX6dZZD4ErUAM6cXWh6U/9mbeb1VvpQmgV3RkGrvwDTayYLIyQs19mwD8kjI8riaVAK
WMWI7uhhwvhCegHQD7wWum49twra8ebXpDReDami6IlTzmdv9sI9yLFZKkWTH/0SQG5f/8LcvQBs
Pn5uCKooERyDj/0NavYdQEBX8yqYsS9sOsO8aDN8cY6Rz11qY65CwbSqGt7DX19rHPk/vyg0IRDW
i1/ftM0P1AJS7RVhLyOUoLvN6vK9J0FxN1X3rOoDwZ54sVDiEjtwW/sipzEsjmlK0TLmmfDGDJMB
TQEFCPHKEDZLYxa5ioyYfGaHXiU3QVXdohbvSmWScZHHZwhOOBsMQhxrtT9RLc702PWrKA02qW/1
Xmvp420Rztt2ZglWKzSEQfISJMSzOcyIqY4bz5q+4Jl6FBnTxInKbqVaIudO4ESttm1GQ7euQP/i
dfdrDQMRuUKubP3PflqeRtvJTkF1D9TMWlW2fgdPEDOV40GzIoWqDztG+OUtsyaHWNIThPibyraO
HZyydf2APqbZ+A6apmmk6UEJEnJDvMXMcHGjYLvGbUVF2gYuydJPdANiUTKgLOiNmP5VlelHJwYZ
Qjul32D+urIG5bJIrUC1JsSCjRI5iWmdLv5sOZ/N+sxIocNX0wReU8S7LNI4wRT5oyJxZeedah8V
42FMG87XNC8deyTqIuXCGxNMl6l9RkDa3Nf16a/vmZ8Yy5aE4Ur3wtEYk+JO/HDLOBOJmuNQFWwT
yOjH3DgHRfJgD03BhC9sV7bADBZZvSuM6YZeTkLoB4t8jhFvit3Y1BF1+COGbtQ6WYO/KG3aRyvR
X/so28zDaOxNJsjrUCHmY5rHDWF3xS84Wstb/OFRA5ojhCMASQnmS0ta8Pesjp4/KSO63Bu5HFNU
lIyVUR2HkvIIg/adVCroHWHxO2/pb1H7/2Mo83+F5P/hh/48AOB/kNoPAuJfxN6fsp3/j8yHoHv+
R5e//WP1XL90b8/fA/z53T/w/ab2mylNC2yzbhGTwXf3L3y/KX7DKCKggulQEoFawWZBM/stx9n6
zTIItcDmB68MIi5fdfNHxLP5mwOpAlm+DRBP5yf+Dr7f+bibs4urPBBS8s5UVvEP21YXhzYQ3Wpy
p+20ZSx2mg7pKT9ZV+XJuVKukkt4nV2yS8F/qot/mE/BcdxHR2uX7YpDcZDH7szQwW3OuNrO1Rmt
01m5cCo5t0dmgki/ca/uwEV4/i7Yj4doz+p7KE7cuqfmFF/ooZzyy3DS1zS6Tsph2A/7dDduy4O5
yw8k2h/aszgmV3g7z9FVfg6u/Et3jM/hWe7x4eyRMv9iP/uTCwKxf0m8prSxhL3sd9/tZ+modJyq
BUKAYXYTEXtD/iso3K9e4sNzrOnjhHmGl7CIKBgkfTa7WH13N17/vij8I++y6yLK24bg74/cRL5X
7duHsKRpa6r48Bo+qWqRTtSoK6PmSs3fkjY7sKhIZsfpyhzOlYyes4RRkkM2pBiuW6dzUQXuZfsa
Ojk3+7+ejT95Nz99YAa6hi0tKXgEuKM/8F8KepscG5IZHSb6iJQu5Sx/wXD56fPyEibBFgvZ3Oa5
+ABwUWhhDGz25CQvrqo2R2kXLLv7L8o87eePwlUCj0mBz/NiGsv7+O72EG0YdZmjD24R50TeVFd5
2z+EbbBLteS9ZvxLduO6h53UZ/JAsuXFjP27ulHv9SR//Ourqv3Epl6WAVislHQ2jEysPD++Gb+y
TT1NeHhx87zRq7iz2+pO6vm1QZ97Vi/IXpFMRMYFVybC9XY7sfcxamRagiWzZbtOreiejuq2zXXs
DIuE3jNGpAAKh9EVvk6Eibnh5WHwUg1N6i3Tp5ShmN4oDVlFoG4c1OtuibU7IWhIxII+dkMcOnM8
kxJgncQ2+k2HNqg2PvF28H/OHLP5e7WqucN8u+dRZBvzjwRL1wZq4XikpS8YUJHjGZGAbUA3sVCw
UTERe/zVty3s+cr8hI7ipTXRMFsh7zc2Rr4BuarUYZ+0B8MMHpW0uQut+g57cb+CinEVxNTk9PRG
p7/rOoHifJl7FYJO+THI8hRujdOB4CG+un6cCws175ToLsGl09ynaznrb0AlNei8BBUauFOGZIQm
0k84BKzuok2MbyobSVFnMBLTIi+O+TeDz6uM3cJRs0ACEPuU4q7A/8PvKqOeuTY9XkxspY0kzcJS
RWoX9IikV19btXOLhXLgm8YNgjDVJocvqehAgwQjhzaViwetpPTPt81g3OVhdwfh9r7oC/6q2jgC
MrtkMy5pMXe/WCZ/ft6o9XmUoSVBPxcfAfViDK2iSorRHRWACAQohEXqJVb5i3tcLM/t9zWPDcHw
+9dZwE3fPW84jvPAbpbXyZeGZfyctc46NMzrArlnhzCpsetj04W7LpxP6AnX5LG7Tlq4CfEfo3yU
xVZDplX48nrKFilC8uyYWABk9HuZRO0SvBd/ssYtINqf3qjFAocbEirwxwtSpH2WtSr0F/wEi8F6
48/qPT25VWCpv6hl/2wNIqOKgEiVqISf4kJGNbTLHNASfSQyPYl1hcbwq5f4CcW/XHjpLMx7VQDv
sj4UBhya46hR6PMtGwhZ31etU9/SocV04NyNqBzo8JwDxIBjOSIY4gMPA4F+A2oM9BeQrhZc3fvM
NWcVux99hkGlJa+b/klandem/t3y7v0KB9jY7Aisup2zJ9NPn+WonbjAtDlLmEi94drOULodno81
6JtNT2LFKkJ9bRrpJ5FXV1lVH9V5PmVaebSK5srsE6+ti8PcafcW5mgxPIxoMAInPmRI40I/fS8l
dssp3BH7/sz5ijBR8g8xNsoJ+U3tuH7WHAse0rEJ9iqea6VLPcrtNQ8mKd7CrcfenfOOAemdrYdr
kaO9X35WB9NVYrfLp0W1/jBPLLaavR0T0t9LhgWTwsglevWxQaJk9JLeWiWcwlB7lLTbwlumiukU
7ZnebJcrruoVYmntfm5BNwYDiK2KuZZQtgEYmai7dQCA94vsSlNasaqZ87EBXdeJeY3/CjW5tmNg
hnI/3LWmc86caCv98jYhoy2a6itfC1mrMmcr6PhVQeBVHIOBn3yJCHtYBg+j29vVI5OCRbIHsKVi
LtMD20ZAj6lEZk+TUbqg1FGhL7eheoomcZ851VM6XUqFPG0V/SMh5I/zhNM8JvmaK9NUVyMF1QK9
ZYl8Xe7eBm/FnJho606mzneJsIMVB11A6cXV8NBAZA8acW8G+SEX2uvQzOclZDnEIxDFn1GdeuWo
3ImCNmEvuwd/5Exk2ziq7PPYNcd0LG+BrHjlEN7ii1FUsstz5exowT4BzhWmfO9l6nXg8qI6+MQ+
/bysaWpnX4PSPDc39K+dzrlquvaolM0xb+NHG96OvcypYsxotJmifT7XsMnQCQEDr6bp1Ev1FILI
UXWIZFm4y8ge1rXyNo7CbY+zJg4LxEkD7Ha+2z741OT8bUWeHvIyuCQ6XxWqxV7oB7PvJQFPFfqv
7qGqy/3w3E7hXrCkY2NV6DLJGHZbcFSANyBeujYL/T41ZthnXyKlRGcHXSIx7pFAcIS33pIkly4N
b1ocxcpXQVyXmqzXM+9B6fVNGxp0iTSMp2nBF0qiYqhILo7caamJSxeR41RT8Q/Dg6YQmAzKYZWS
hd5PO6MP7pY1Vm2sJ2H37zbpBkXUfludE3b8OivuyFO5UUv60VlbH0072pe2czcP07ZPBm/59pUk
JYQzPWRgv1eJlbxHJev+qJ66Xr2Ptf4wVPtq6K/nHogZi9Hi5jC79GBk9SYcmmOtxYfWzl6DsXiz
mi+GkT4nJDgrvbMEnmr3U3XndDVTUn9pB23Q6F6TC77ruA9L3it+04e67R6KAt9Sz0mEp1pOaFJM
lLtDWDzqTn6w9V0boDeYtZMeGtfz2BxBbpzi27QDRFOUj0g2lBXmQ6ICpvI2aHJa2s+Vcd+Wt3Zk
nPNQp9WbjhH4s+zgRO2DSeHaK+mh6/tq5QMEAl0aMW/PHo0k95afsHCh+WlCojh2B9Fd+228XX7D
HMBskQgAz+9QF8UBtczRieYTuDdvsivaxNyXzChnM98pSb7FUfei0R6FtXKvK/UVHJlXp2+PQ/1C
x2dHvNO3nXWMCHKM6ivD8s993j4ocO5NZ9FSDijptn4oPmNbOZl+CLYkJVCEt4il8hP+J69ywq0R
h7vaWEY18XtfMFMik4rpqweyZDsN/L2gsgYu7gr+KfULtFye0JYtXPI8lFN15XDzpMEfJfPf6mX8
p+DA/6JL8cOP/MeeyP9gL2NBQP/rwPZTM2NpYDy/Fc33HYzlN/5oYUjnNwPLI+JkMl3oYiypTH8k
EPJH4P1MziC2qguB0O/fLQz9N12XS2NDdQyTEzW/9c8WBrmF/DNJT/yeZZJ8+XdaGPytH0ovR5CX
J8CYW0Jd+nsfjuymYpbhrDK77AvHTYPnHo5Rp5u7rtZPKmtautTaCMwYESLcr5BuZEChVHAP8Uuh
af16zLTXvLTgm1hix8rkjpixmP96DGmZHRS2V7LxjOOxR3e2old/VcrPQWa+05MnywzMN6LFVdiG
74lUv5gjKiDy6hULhXOnPhtJcG9XxCfAIPTRDMypspmChJD2ec2U9awEMInnxceHdGLst12D9pJG
7YQqxAlaeEkqKc+Bl8gHp4XVrWRehTFGzWqw15xCQpSN3xzye415mOKM1zN2AkMW3gAyITPFRmUK
NiMXUciHtyp1hRXd00h4qEcLLSiaDE297elgDytzNRGHMAFPwJG+iTp+TiSPSnMcYuUoi+xCbLfb
MqKUJW8Wrb2hWV5pOGheHLeiFEGS7Sq9T7Rhsu3ZUpHW3fHPK9KVvDY2N8hJiyg8w4BGAcj4te63
muO/4PTi61CvGmzb9Q7J5VWpa++T3X0xMvUGycUqx3E+hMlN1T8V0DVTWCuWE19FSbIx+WPsfvGq
yhoWTBQuxoiOJ4G4PKaGToSetkKFg4IHooD1FavL3mScqsf2qSi126YIDgz1uj5bN5ig7UK9RoPh
ido4YOVb46cAQ1TcLZ/UNl7p7+4yBK0wvle+Em40Kl1D9w/a7AOHyy6cAF2/BUrmYM9aycTaLsMD
sFKPMQQjpC73y2fucvMBDAJ4sGwPFvGWQKmNXe9NwL1qP3pdYXm4Up6Rmp+Qa7g4wcBhdmu7HY+V
D61Fy+NDThBsNiXHqp+vGjvbEnb9uegmWjk252V/11jZ7awgL+fe4eR0Nc3RZ2WAAqp6mTqtUX4D
txi9sc62pvpZVtcVJFDG8ndz1RwYWWykeSe50UrlYvj3TcCQIWS42mUXo5XbQcFBURbndPafqlHZ
Tfat0dn7IlWvRg0UgRh2YzawUaYUeI7baVTmNkJ9H9YHt+fyGobKSDZ1qCHbTUHW7VRoHGgRCINa
JhpjeW0RvpRYVmoVNQu3eyUww0MG6Vr8hESDMpaoO7BLecJYY6RV96kEkhvzoX3QHaGdkmMPIyyG
NkLAYFic9eVuGu1NpPWuEWeQHjE5Bj69DL6nuTlQo5xxHB4tG/JP1DJ6EynOxsh/yhFgT7Ozndqv
alrcFY56ClAklfgEOd0f6rD0WvlIvJXbIevCgc+wDtWlkq95tpSQQpDOgTld4RC/02Z6osoXRLJn
TjEuXcAaOaIV3hj5+BUh287hqmnWeNR1/5ggLs4YWSSOCeogRc/W7+bU3pk4gXsVWlDwJo34JrLS
HVqzTZlMx7plnuwIdnAFP9WMmC89TgyNf28y/q3d9M/b+f/dRvnDT/2nbfl/cDddmhR/tZuGxPn+
sJkuv/DHZmoJdkxH18hBwPDFLIo/+mecr/rbkvuEdVg3VR0U9b83U2H9xiEcfjYjAdO22AD/2EqF
+huEH5WfZyQvNUfqf2cr/QnUrWJGZ5BrqcL5fTf9sdtilGbfwJgotkLvn2KGqIcw75G8ZVpzSbJm
PgShbqwC2XthhwekCnD2mLiZ9yTv2KuhmOmVpdoqaNVog0YCC3mGFP27q/knjZafOhPLm2RSYUnS
aGlMfOwmt+CY6klitqglvVb4HZaXVpXEGOxEFw6Wx7aK/Q35icnGbtnxcmGOHlKRTZnDc4yCkmFD
W9ySBK7iztLELxpB3yb933eCeH8SDxS0L6lLgi74hr9vWRVxNvGKWr5leRrWXKJuBRR2I2JHf1QS
kW/qMAWhYZI7q9oT/K94iUWFsXXBdVrto7z7RTNnqX8+vCFTLF1xFlhcIR/nhmR8dlNUxfk2rEWx
tuPpJUvVa3+RdNqiOoQ+Kch//R19bIZxCUydRrxhC0IkBRHTP1wCENe4/wrs9TNDri159mnqoyEO
N8IufpUH86evRSVJtwqhtfpRC4DBuayIIs2om1K5acIGGBljInMSfM2+9YtP9lNDkkeDMxIfC6U5
Q5aPF3MQUIZaOj5bewnganR/cauo92qZqdu479Vd2YeoMjo6oqoJy0hTAIiVOBYmLJ1lyf9ETdDS
WrK64zwj41CtiXhTomU4g2Gbl7Gxq6MgvyDemH6Vhfgx7eHbm2dkwNiQEYmmLn/+XTd15NDZSTMg
9Uja1w18HlAKIV0dkOuzYNNozfI8gTO+EdG9pNFGDAZ8/r++N5ahxA93o64yZ9Jok2pyMaN+GFpw
UQtbyQfujXAqXRWt0zhlUL7bXWH1+7HHhNACK/rF9/bTXbK8Kt1SBCq8+E8PpWGUSYfLJIPyU9LE
iyqdzBnKnLRQXS1tw198yD95Oc5DpHwLtAacnD48AHlrBLFmB+nWIgJspRb3XQ/3vPG3VWP96ktd
1pMPF5RoQ6KDGTSbkg3ixy9Vl7aTJ5Tr286cMO6WSDMU/zjH1TWIRYzyi6lZa99la16ytnmqnYi2
o0943V9/rz+Nxmh6cwAjxJDNaEnR+PDF6lHbNraRJtus0D2tijc0eDdm9jxEOn6x8P85O4/lxpFt
i34RImATwJQOpEhRtiSWJhkqB+9NAvj6t1CjktQhxX2Tvt19o4skTObJc/Ze+wnj1D7rUnjn8XfO
AL+sWt1qs01sQnz5/Kt8vPpsro7JcJ0YRZtJ+tsrUvQILEHbZ+CR6Vd1RE8wMrLy27HG0mZm4e/P
P46T7LsbwMGXPvmS1MfNfj9DB/kA2RRmTgDHOJK0ovKtso6x3RzHONmlif8ILPeLXebjW8Rn+qzq
ru9AFrLe3XR8e/gnZppASZzeNHHMSK/aw+37mfbh9zgVP6zc+vG//0yXFsDyI3ms/woD/1k8eoJQ
RdOielVu8TQe58j/U6f5DYyre0Nf6J/g9sJZ++Jefti8rCU8TTeWTEImx++3EpICaOUlOJ3J+V1T
VRs2mF+oDevUbF/8+tv//BuZ4XATKaXQZbx/crTKchLfR4Pq69UWYjMPb5jiH7MOxQCveIrpR2JH
y2Zq/M8/+e8de/saIzYQjKSX38oq9e6hNdCnE6XmhoFrT2ptWXO2Ko622YgTDfhOFYxFy0k7jsYP
okIySKiGf+c1L1achptGaPW5TY9+K/udhp77MnX9dhxuw/7odfm1Pdbt2Z0mucnLisZHIX5Je0lH
VKF5k2TipDkLw9DMvR2XIPDrSbx0kzj3pdwbaQ4Dxku++sEf3hqXuFNfLBm4UAl5jt++pM4whzPU
mibAt9+saLLCtVDZDfo7LRir4gTEeR9pWX3Ln/HFtf7wTL396PcVZGW2Wh5psg7oiyIDWdeAvGuk
rutb15JflKsf1iI+yzKWlRHl+ceEvbhVbcWYug7oUlylTEoaAMxJPFzF8osF2Pqwu/NRwrEJfOPD
BMSHt1dUi6epcTVVc3/1S+nNF5TP+OmhAed2vsulC3S5etCAXjGKQyygAUOIGXMlEyY5NRck1Zmb
sr2wPcMfbRsAJikWmAzGMwEZv+puxELXqr2hVXCjEkDoyl8DQHs1QI6Q/1JqmzZBsWs4893nL8fH
mn/5aUu95dJM5Ll599MSOHZ515WAeSYyKspa8RNGPyAH5n5E85CUArtQJImVJqyV8RymG+1KLpix
KTFeLUlcBoAMAigzXqvPv9uylb95b/lqHilWREvb6LmWU9u/NdXURtCHU60K2iLVAZblOwwj5v9a
T/Ahy7FQeHRbAXi9qyd6j9HkDMIGH0H1y5WEpIkC93eWQDIcvxq6fzzBLDFNhgefwqaF+6GhOjTO
1Opxxad5LWlmjG79MTwKkcstpCamhp5LyF5YZHttBGmrwpPDZJjq1oT69FXR+h/rBLJNQCQYdNG6
vN92HKtSk8FQL2hdIG9KcusFLudNa8w3fdu9FCYT2jn2D4bfP3x+a/9e1nf31kdjQ7SchXXb19+t
yblTGbomzCrQl51nwLaLkafZyMxt4Fp7JKZ4153n6Ntaat9tk6lrUoFGiO3voWUQylzX0caRMX0/
0DorOfRPJVKhNjV9yM9WRdx5Zu+xzR8sWOXrbvzitfmQWElJQhHKScWkGvI/lIZRHhVV5rpFMPoj
GTQM51RKSHK/H0NyM4wOPmFXet+EbJyrPDOYFpFMZqPkMQB4LJCae1vB5ZihKuK1yvVjGWOEdBcE
gbKaL1bKD6vy8mV5tDmr+jaBpO9eJEsOugY3qAicybfXVm6fy7nYqTw72LV1khEogc9v79/BwJvb
S8VGX4XzOrcYOcW7VcWd+5bTNjJtJvW7OnWyO4XZQi91wnFsTkChhm2ReLodFrOAuFwm8Niv7Ios
Opgf5jrtqmc6ibgNEZu1PWTHLN7Eon7lXL/X/WEFdRVE0TgdAK/e8KAAdhCAD8tH1+nOhFPtHKPY
m8q4tuGAG5Og7UkcAfaF7pAawNRMOW78EQeN5sB3Y2prrnwa/DCM73gb0brg8XF67Xkxc1uR/GNN
9lHRkzEI4ug1/ds86ziVatLs6MFfQ8iAQNfj2skd+cUC9XHzoW6hdbSMfDw6MO67u5c3jmo7xy4D
uzKC0jRPPrQljMdsNiwZpywDK+qnabqBEMFVNVoC/ia2KmV1mLrmSwImcusnBCj70znJ9QqplrjB
XoP42gHB4NCQLbFe9rm8avunAYdrs4ifRkjUcaW7IADTxxxfLbzLRt99/qQYH7bW5dl0/1a/5Cwx
Dnu7yPu6leTjhK13kpdMVdeQdhNgI9YmHzhueb1GsLOpr6Vr7xPPBfYiq//H24HYh6JfiEWYs3zD
f6pvh/yCqDH4BloZWvi1eXVDpd1CxfhZuERQFl78ldXn4z7Ar/aFxV/wWvji/a8e9RbVJZK0ICJC
Y9UTVAV0KjmagptkXEDxgKBjQLaMihrDvWKRwfs0FE9Eaey/uAHm+12WUyVnS9Z/ems+3+jtz0db
bZM+OhVBWDBW03Q3iEzSgAgb8eSfySOis+xeCzSZkLf2dnZjd/L2i6/wYSNavgL7IsNM6nPTWtav
f+4AXNye/VIVQUWdYdfDb3OMwSWHANbMvjlmcffQe6SkILtdlWIIN/6LdKZLOnGrand2V2M4DRvf
/+NHlEsW6brEJs9frGn/sYgujR2b84uBS+D9LRuAwnRzOhaBKYE+8Bx+yyI6PJFjnZdbpJXi/Pll
Wd7rd2vomw9891zGwzzCjuED3equjrq9aKz9YoO2pzn4/3wSs2bHZiemVf72+md2Uo9OxCf1AVlz
pB4AjxEi/JN9cQY0/utZW6isnP8Mw6F98vaD0NQ2bqPxqjkgkIbGP4qszrYY0jCi2bEekLJ0ixHM
2DSe90rM32osxVff4UNVycNGB5kzKPeQovf9gmOaidvgC4KYLeJthNod69py9E1dYO265xFaVLdl
oBXgWysKz374naRxcmqAWa45KBpfrD//9YU4fqNwZUXgtX+3V0a941SlEQM0MnNr4bC9pjVr++e3
+OMAwrNN8k8wFi6dQev9KD9uoHNmYSN3JsFoXV2+mHr0WJJSthCtSDADQjKqn0UqXFJBBxRSFkFQ
ddjo69HPxo0gwdPLKE4pio9p5Lubz7/fh4vAQk9r31uWIA4h7x9BOY2jGkhc4IRs3WBHRPZnkeH3
+Yd8sBKyyPDg0Tvk0OhS8S/f4p+FRkJgwrkVxQGP+7QCo1Y9AJ8+T0C8H1mqX0MDfjOEzZ4Yqsa/
0iDwUCCjCi6nZO/ntPWjsrNucHwU65HKFTK5/eINytn7CaPXrlBki0Y9mgBcm3eu19AL9cdDGBFr
VrRE0IvFO1sUfrPqO0VYhDKwpbVe1j34g3+iDo6fHGI+Zyc70zKY9qHUX01Ah2c3Kr/Q9S+P1Zvl
hWuxKO51OiM8e++r/9nNzCL12jjowLtgbiNpJ4H9IfS042+g0nUhpKwh+eJp/4+PxVtD79bgY4X9
fq1vx8odPDLk8VmCawM371ANCy9QSyZJNLj0DMrwxorJzvr85pvWxx/MJodmZnnCHAKg3t78kQSh
sZOAmhnfM5tpuhx0D0ne1kBcaG8nsH/RzFYR0SG591O2yVM2A2cLLXjHfl+AiPKgLi0AmAiR/kqg
Xd/6UF1Ws3WXW8jPdZd5DDiFaKPBAPz8238wZnLgYNzDYJMfoC/7z9tvH7rEKNuGBldZmoTqRVGg
Jw1uAvM8sVFi7T/6gxMTsLvVmunX5x9uLWvim2eFD6f9wcLhux5r1LsPH7CZpEXFnAtLBhGSaZD4
CObRDt36eYkrPtqSMPKrN8RVirJxDV7vUsU3ntkiIbRWGIytkc7H2PnPOmQ3pGmGPLXqToHwm0Pt
W+i731SJHL8xQCGF88WMYC4S9rQRRfSMsqL/4tl3/uv34Crm/OYuVqR360BXRgazLZ+LWWna3rEj
Oh9N8+BX2vTVfVsuzYdLx3PO4svbpr8vG2avYnuVbh4MBpVenl6PGT4LoUL+YXC6vdnKtbL9bz1e
ZkJ754sn5WbK8Gt8fg8/nrhZ7gxYT8t03Dewzb19gBodAaMmonxJHcVKrLfUVNCunFQClbV/Np4L
xB29ItPdFUlleFqldxV78y8HvAYUqvkyGSag/nIgiMuEz6lreYZuRu4H+l/+wnB1WdcMh2ldnX9x
TPiPCtE2lgk6NQrr9vuFm1wJu4F3BqJMg+NZgehZV2lKevz0NGUHfxrXmjlcJ0bifnH6+q/3jnEa
IZvULK79wQkEn3qCfyMyTgf07QgiRphSEKZTWD/qWN7qnXvJUbXO9zM5Rl+slYs08P3DYxuUK5ii
GMvzu9/eM+mQDRYy4g5ofJ3HQttphnlTSlw1dA5bf/41Dhdhs430HhL86IHBJtBjHyLC6EfWXli1
XM8kHvjDnTUja/78kfrva/PP13u3osrIQsdO5AFpXfeima//1i3kzbebWt1Vpr+dACKb13B1vror
H9ZyHmZ2We4MeMZF2PH2wjTggji3uxn1avdgwbqTdkciROlEV/A2mK6uNTh0MBPzLfgpY2eE+q6Z
1UFLmq+Ojx9EkjqGeWyeNFAZ0FFavTufk7NNRJWqsqCFnKGkuXOiAZnUOLwOU0tmIsB9NY5rrDw+
yYYG5jViyMlTIjypvC36m2J89Wr3p9HnaNfvoXo/YmH6RflJQwQmFLbxGOLZyuhxMKHH34bktq49
EVqA2NpXza4fRgOdr+1HdzpDlRV5Bd/U8Ofze21+PP7wKxdPq+Xa+AH/5rz/UzrNUz+4wpXMQhO+
WIbzbKVFvHpZ8zim5q1sXJRmGNmGNPuuz84Ld8FatYZ3ZeWc0grT/eaamgYJmQgZDm9LXOtq1EMq
6oaXmeE/2YL8x/a5a81qk4Do0IBQl566fP5DPg5TuV38Co8bxd/QYX776Ag+PetLkQZ+knOcnBB7
zj5fIUzNx9GDP1BVV3IYbnqj2FLsARUnJ2ccH8nLYCszYbB+/oWQ7H54y1GOINPkWMTijKP57Tfy
HJn5asirwO5Oy1N/KGMQwjZ53wVJzpUBBLyGITnwHl0hlSuihs5mY60y5Tjg5Z1N5ZTFLgtTRWZL
T5IEIeYeVCeY5SqIaa5QkwKyjjxpH93OuzeAAax1StE9AXPRIyF5CbC4DsHOcUrAn5NMJaD7qoq4
bi3e1InfH3LpYWWU6kxs0/es850N+vfHKIEX2nv6y2LQIkDCvUuaPsRcsqSbD65kYO3/hPvUwl/Q
bLp6uiSzlJkQ4JxpW3VtvQJw4B0Ge2vb5tL51pI12s92O+Hd46BPUA4J0UOun/k2G2lfZuscmX4B
m97/UYbqj1GGv5QEhqKQDl0ReUeWs+O9siihfsjvjW5JyQ3HYVdGTb5JspaspZbkKlSSwIjxIyIr
VUTfGMaWTTfZeLkxUbB03VM75LfkqVa7OuoHrFeOxA3j/WA99lZd18iD8sAqhU3s3Ll+59wB6IB/
t2NjCGryWF6FQul73es9XqqouIqhchLZLA8zIqvzaI1q2+lAIdX16A3fbVK4Nq6Cve7mnQwkon8j
iW4xNqbMgcYwKJDOkC7TrWZ3+C2l9jwQIAWZlX14FtMJ/DjmvVgQPjShJNbuWxAhpMLOOBTJW3e7
JXGSoEXdbJpz3nsg6BKL2LNyVdVk4kLXwd5rISoV5hGDxLhvSdLjKZvxVhkTI3fX/ZPrPTBAFwLd
5MEO7GRzIDXLWvkx6HG/qR+FptdrLJiS4JvvaspJtKBhv00dxBP5cB3DnN4WMcQgY4BiZVQA6VoS
S0uUl06N7Lp0w63YT5KJj2UXD3EYMxFvp3BbiPE7gkxO4PVLS/wOoFKXHDP9OiLCqXxtF+59A65F
r73m5Do4q3ggYODtCY/nLGN0u3BwiFMNTbHTENvvExwx9rDHKQv82mMc3HgYwkn7gKRVb3Pdvel1
Zpi90tjobZ674WnOmCzoMVaP+NpOyTMVTHK2Wq8FykGIxdN7HkONOHUzCrS421em/asDXOvN84P0
xn1ad79FaWPGSqznMDJ+GJFhQqkNJ86DdD1NFOIxB8Mnl2PwlSo4iPKi55twjJw913IzmKSxjL0d
pKmbPzL9HUEmsVRa6XiZLBe7C/KIdWIT+8zEhdiwwoQK0GGbFEQRlcTsMlPK3atuNjEaZd52fEKX
q3YQPYIeNSHPonjxXJWuEf6eCBoBQKnGeGcNw6aI2F1LmbyArA53FSeAU8jIkJs2hJgFXWFEhz7G
XKvcTG7TKqdyLLKXrJs3+gAasPBrXFFR4m+EGYaHpMaAXJJYSYojQv6eiB8iMGdH4jOrPS+QKnLX
MpGkuXbVK9BMtZM0yLdD1cA46+5jWTrHNtYMEJGcu2JIVZvYkS8y6hnsp3F8o9LoiH4Ff/UKBrPY
AvYlz0KOzdVs2Zexw9mnm3B0MAXEUc8C0BjNfvRtbME6vYfWICxI0RdeaaJf955rEvubMU/Q8/s2
+wZVhczyLIIQPTj2eaBbvuvSaZW75NNGZUpI2cTq2uRWuM0Lgo561FDg4XyekVQ90EOAqYXSbxWK
fld1stukhKsGeC3ns+oNd3HF+ds+N12MBv1R07VvKk5B14SeIDTJRHzv6dgp+i0NywHOstuvKxg6
yKbd66H5rXnZZgpfS78Sq9DECb00PtZYEy8G47BV2IbXBdCwwwB1lJjHYVvVP2W1y3oCu2U4Q5Wj
ASJC2u/kUqNFZzI1L8D7EJ7LNvnhSTg81uCqbZvWcpc1+b1dgXRjB/E4z6ECE9qTT7mJHfNPA4wN
8croBFHslwDfO+u7qlChUVH151jYilsBlx0TZXVsvUpse8Oqn9PQuCFGIv9VlvodNqpVTKz4QBrO
rqhZ1Kyh29W6oYIUqSiJKzbvNS9nA8B8O44tpxRmRIldqpcsh01Hko2WwtNtZjDxCU7MQRgl+ZsI
txPXZdQEmo4ohKNvFe2Ll804F9od/LTyXiNYnBj1+HG02voaiUmz8+nZQzFisWobeyAEjuAxFJ/E
E0o7hF9fb0Uyy8OYacnT3EPzoad4rfcgpz2XINAiLjWyVD3w5LaZbMlRjPaGJR9blR+dbiiCzJua
614bUOtn5JSY01e9NiBS7ysOpkko9pBxUf+40LXeVhwlQNIul5bYZSCFKB/mAbNLdzfVqbdvk0Gc
uahq8GltuPPNnHdYSWYWRgLpnvUwDtcIV342s8/aLiZ/CbyZjxkF+yrSeaEp/ogzEUlan5y5+mFU
RDQp0ICntLMIHjeLgo2lekaXe53ZtbxlvFNeSeTOsjLYjmp2XAqbDW+Vf/Zw8+RNOGz2w6I6VjX/
B5x23K9Fx3CAe7JWRvFL4j7fSVsbNp4bk92XDax4EpdKpmNQkra1s3Ctr0w7Eiuzs+8I/yYKz2OQ
LIhDM7X6YbBC80i7R8d+zCqQdj1m4dy49sYOK0tfnpzMVbfW8pdS6nuiOE2SXZwRfmWfbeLKAewK
vc9UfPFYo7LSCiJCCAWZ0pBst9nDMZ03j27VvAphTwA0onoj2hZwY00zTCemT1rGA28MZpvBJ552
X7TmTWuUp8qEjZpFLYF/je9cT9Cp9HFy1iYX72YcK3pSKbxXhAfu8W8rbUhwmoYzrpq/zTw1W3Ib
leTujJ6utu48lLjESXkJE7Gxm/xEcGwHHDgZV21ZndhLCPDmQLPuiKokUkrspSr1nRfdmT1tAYjy
hIEMFlmkjbo1YZfWaXVkuDBt/jbWSnLBNXMisLBVoKpBXWCiooyoq5M+urdai7mUPldyRbJHsppq
al38Wdp2JFx7q9jltiAqH3UnvExz526dvLihMvtZWn9cdxhPRloLEs/qesWUJ6wJbPDt2r+OQxfN
llnsEuTfqzEhEllPjUcHhtq6Q3i39/FHzgl/YFekTEBH0wqcQgTRLCBxp/FJNFLfaS34yAgy7JqT
Q3z27OtxbsQeYMZt39vTdZ3xeLR4bjwC29oeEzxnHwBeqW/s1GBpuyjOFJBVmyXPgdo3MOvXsu4i
Q6M8VMp/bJLSOMic+1ObQZaCcidiNDxO/bfebbMNZk7CFUm8ODXSe5oYhx/jqZAbM2ZGC2l+yRwZ
o4diUlZgxsUPPUpvjXaUj+ljU27gqQupnGAmzW3tubwfdZusPAb0x1rTkKRHxV3MGIt4kwJIiYc9
dEUqn43Feh7XcQSSwA0je0PgUTCALMVylOfXjmpOsc9WH9OXvNIktO8ugWkSWb/5N/JaMxSLhbcm
qC1HzZL5AaWysyqBq2yqgf4xuZX9dUc6NnGs3+JR4k8vvN9wQtx7ThiB1utH0NdqHxWPhqlVR3AD
678vkgdedovjwFhNpt/tyFDXgjKxmJf28Dw5cT7CLhB4czTWSzHpGysuR3a3UiNOvcs2wunFKrXF
Br4aEWtZBIC1Hs+2Xe+jwfL5Ywg5mUyt3I7LSlziYCoFeF/XSbPrOG+vHGHrT5pwX9wZCXeZNg6A
z5BcmYZCkpBx41skgsqjVwebV6ANdoyrcklaoQDMNhZaxoXAbG3rLryt9EFs6ZvdZ1OoDp6G4osr
donjUd9OOR6nyVB4u6Jkg4vxlDKDwd6GsASdYAQxYls4xiFuqU1kHBoB0Mu92bvaqjEoZeEAxnp2
nzqcmxJZHIsBg1zkg0kFmdxtp5ii27IPMjHsTZjrRFODvVzrYLXXzghhQUvcwAzZMVOjZ2u0xdUE
N5TRZkxEbjozg7bt67LwiQyrKc4EbOdSmEGlgEObw3xxMVevmSDRDx+YkfShuHfImly5uQPSbWLN
NmucWEtaElj8ZEy3g5qynUnPBg8JMbYDBPcNKZL2JW6KjcHRZ1W6OSPdGY8VOcabOnYe6a1669Fu
H6geZuZkBLl78GBauc/bPjw0dVwEy/uFSohOSZe49coeeYJi2NDWaNhgaqyAwwANknS8hVe+akU9
HCULH7+HAqq3b+u6jO6mMj076cVITPMwj3lQjkBzxta3GEcO5spG87l2w36n74wpJKizDXHAVtMv
WVH+aU1LcsYInOehKJLyydeceosUinZvRQksH0q70V4dsWrtCmnMPHDMr5otcrH4STfQmEqE1aGy
d7nbult6gpss1kHlo+XlX1vcfyd8GH0ilVFwthvkwb9mZabb2iZGMKmT06B4buIxQyKiTa/sTPpT
JieyvSodJmg0rdVku9s5HoujFwEFjon7JD6t4TPi+mQZjDYi7tPOm41vImu/t0TgNs3tZM414Rtg
WKO6C5wOZSl2y/zUztFpqJw7BvxeMHQs7pNXbJNE6KxV4Y/c1IudOYLn9ERNGG7/QshEvW84fpIA
RJk6dxcvHxAj8YtSoz5EPU/l3wHLlLMRVV7qwdZM0h0Qgb1BerZZEx7R5TzSwh1RE2PfTf2difxr
FzcMr6WWrmsN8GKSckK03cLHYguWfVn7vYkLSAhlAv2DwU0ra504duOe8Kk0kGmBu1LqzkaCi9gy
aqmzR8FGvpsiCqQMHeG6mLY045x9pZGBgtP/wU6zB3tGkB4bi1IJkdUqZs7E/s6CW+aMjuY/2W8V
hfG5dsWFeOgfk5lWP9lWnvyizL+hYiXNNwM/nPjPSVwagZipb/y80Vc2CHEQpTVjQ1PnAa/YNixG
r6JvmgMoFCJDpp/lUlGXRXsJx0be2VHRn2lZIU7ydqHBkjZF4oo8LsJeSdcmQBj9z2yVDQpkCBes
jIHnz84mT+kv4O4gXDrK+1s7aTogaj1oKKkBhKibUxriomZ4v8logAdisPK1N5AAlcx9d9Pkrn9M
RsKINDLnIsasm66q0bleeKZJjmrGaVua4kHZtIGi0ppuVXPndz+A9GLwdd0zaLibJK/E692opuil
iG+bqjO3voBnRsLjr8HxL3UDnMhQw6HRq7Uxks1Jf/REo+zQEXmH7g9WMO8DEcCZJGXOnWe0dEIL
0ljcCl05py6snj3vqkGYueGZ7Va5BE41DlzvVhHBTj7YqQUhSjQGiyTtivtEnqquFLdEZZ1MgdAq
LJzkhbZzD7fFU8ihwKAzHalrIh9rg54FZJ2u1xlxRVesY4Q/1Yx7nEVb2QzpreWqI0a/kbMC4WfF
mG7An4zWsI3J7D1OcZodJnQ/WhQVWxYCcm9QYxVprN0nzKOxhY/nyKDgLOpqzxpqrjh6015+7Hsr
fFiiiv6u59ny0lX4p/LUD/yq53WnnPJ699706keX165pgHClKLVX5mitXUsLfHtGAlSTykFuCATm
xN3QLYg3PgJFD9f2ylinUx5fAyn+buUUozzOWCOwcJtzl5/IIvTggWGCZ+frZsVeIjxsuawXhsrM
lZXRzyC54JTxeK0SBG2rURhPqWrGo3AKFm1/6dUULkb2pLjMKUt8GfoKylfEkW0kBhqwyH6M2+rc
mkOzT9vyh51nj2z3D3NRKJJM2ISalOWrirJvE9jaUHAraQ6yjKbWA/87rTFhrgrRE5wY25wJTUyM
kHDUuresq3Z6XkruhGjRTanko0TEuHVHo0KQav8uK//JVlWgDDRZEa3w27xPNk4K/AVMaALfBC7J
uqqzIjDy/NiZ7fWg7B+Fy7PWWXW2ztAcbGyrj9fpnJNpSV9g8fZ7QM+5NHb5PVfR73F2XMKChmmX
Gv4aGt7Kd0yHssx69DOIOz2PaqamK1NRo1JzHBn5HRBhDgcauZmHJT1vD25FJBHkLmBZ87OTNFTx
JJmskj68GOWDakOEVpmr7S0Lsa0lk4HE3yyE62dA4S4YJaC8odrKjVXTGR19C1rNWXSeKiZNUzYV
BO1EvNpO6V7NkXhMAXkH5SyqU6iI043d76JoI/B8UXw19BbHoJLS1mnrP6EQtxPRK9sOjQp4K0Kx
/PY3Xy4MplbxKX2ocyLphsOcDNrq732OVYfIkzhc8sZ4/XL+6560SLkMKpv45DRQ35c4CkvS1R2Y
O33enf+oT0Qc7mDKQZqGhZjp6dujshgSTnCRIyCQxw8Qxi+iccheTqAKSAWg2A8vtav5oBnWeeQV
awh8Xwy76PB/OK47Or5mm3rTY8j0XqrR5mZYgjolqp5CnPojwiM0F+5GOZbaIoce9p0JS32w8Woa
BpnuanLqi+TxqnUYyD52qQzUfRjl1pU1m0+5SUSJtKJwn/Q0HpvohSnnNcI6XPnZdBdVTrNJNNJS
++RcN6V3r5OMSegwuGsjse6QXf823HBn1wuHSxB4HNMPazxl/pnqAqpGnjyJfHzSix42kWmpe1BD
5cF1qjCgpj/oXdbfO632M7P89kBMx6WCvX5PqPv3IjwlQzM8m7K0OB/N89Yqa2tn61m6qwkB2gCX
yvYMOP1vcYd/6DGManEOnYwtaiR9r1qCBQmf48zvXDdeRCCDAuhXehWZuAARVALJSGXhuJYkQ5FR
q9s4NiVte0kHdSzSU9TW7tn02l+hgxPJLUs2N32sNoMCVF/aq2yctRP5kER++o+ta9fHnFhFJ8eB
qHyyJWC3/7Fanv9Ym84mEpuN2VIFdJV4ytryOcMr2HJWvkvn6TD7yZ1uz+1tT7yfb0UsHV7/YEbm
tOsU5xlT686GAzsUi0KIvARQR+ZK6M8oKfBj5HPQNmDcHPZ2igNaSYIWiagOiP2tbTG7Oy1NWzhe
41lJ0lxy0rUw047gIHKCCq1oJyvt0nNEWI9Kl8Fsi0eo51R4TQumUVmHQRrfEbzRhR4mm/B3xEpm
oWioQZpi3LAnnFwG6Ec7MlCls056NEwcIO1Rj5GoiOlOmLl2YDK1zb7FvKmPzuQaa/NH2YTx86hP
FUTI8WdPtgHdKnoQM96SIXYIB3XMZ/zx2clAxrwr0qI+Cg5IK2emlGvYGPYsKvDHDTEd6LDCcFjW
1Nh0ODKF6m6axQ1YifoiJMspEYer2W5bTgcLPUTTnGDKBwTPPE9WVwxbeOaE8Yx3hrpuikEFgydy
Uqm1aZ+Ar1wLr2HqX1rhqZjMEzY+46b2jEuNPvzJaMbqKlnCKt2iSL9QgH5QPdCdQyqF6Aeb0/L2
v117StcuOJRH064YArMZ5bqbYS+iXqTwk4EIVxg0UcF/BZX9ONdH4or3kZ4NlhjM7Yt85p9Zb2gj
3GHeMe8ST5cQvRLGbeWrY830tRnqIwlvQE3tjNm4SUqOh58vucuK+kYxswhscVDjXTMx375XiHk6
FVecOfOu1L3+qPLuV6q7DrOzEiiInB4//7S/i+fbj0P2jawEG4zNGuovAp5/fmylt0krMtPaZUBD
rywkDbuKymsli3OjlcxXlA+X0LoXNsMFY5LPna9r6z4Zx9XoVNV2bvRom6oYPFs+JCvGtRtgiXSd
NB2hckgQXA5zKHB69m/iXG8sh5DUzDOCeYyGrbDthLQsWtYippc+xuEx9SbqKX+GWeJuRcVZNvMr
Zm1jfx+p/pDNDVWBVhMl3otXRPtVkCxUHK4PKYWa+v759YH0++F+CHYdJJPgQl0fDczbC5ShgAw9
n1LXGaV+9EaX3BVCFEecF+dhY8RIkpk8+uvY0l4LuyO+QieFEElKxZxCEzyq/UZN3rhmYLFOShMm
Yv6b0HpIDbkHf7KPmT01+a4n7ScnzaxLQ06ak/mr7b0/GEOnlaDpt4kbqHCcdB/R6o+PthM1O89D
a4d89tocHft7i6xrXVQDf3xiXk3VRGMrS+DICvMFXn7/3F67JDKvI98pD1Ivxk2ruUdSkZ7CVktu
R7sjpM9BBWXlmjxNOv4IZfPyOekScOBW9bOpkJcza4dDr5njfrQ9ddXYrzMTZ0ZqqXGxHWnTkun7
63BoBVV6YQTtUN6q0SeYY2aaqtV1fNUl0WZKoQQWPmtaPxg9dOicAJWw2VSpHQaZAq5kZHUTDACX
Vk6TzlfwffJV2yEdUV59S9q8AWiofXGyobrLi/zBFmN/Hr2EYIiCOJoFszO7EY1j8+jU7NEqc/F6
xLN1O+bUyBz1TqYZggsuATopZ83g62Lktjr4yv4/ws5ruU4lC8NPRBWhoeEW9mYH5WBZ1g0lH9nk
TJOefj58NZZc0lxMzczxeCeg1/ojNeCze7BttUs1Ow7NxOnOIrUvUtD/A2oDfkuVn1Go2rdZY5w1
a65PI2axTEb0p0PvYCaxYQPc+VbiJvRLy/ROiyIZkM43czfAjEE8ZSRVWULbMVdCw/LDZW7en5xE
uvt8Rx19dgTvp1VsqF+jzHP9otKn81BwGZDigIKkSJ5GcPiLRBui8wLhzC7aPnApL0+sV+ALpfVf
BfF5AbsOUG3pZ3vNb8fYvomHxj1yQFLWaRtkgZla6I4FFfF1Tc2MK3aLY9ePKwl/TO/1MNBZRmAW
wsw5jCp72NXLSEGLNdjHuR1cPL5hzRR8XTnpSMTCRa6XMmxTHVXDLM0dmQw0g1b2Va3lD3FRWw+Z
NRoYGuOHCeSX/FXPN53kbqqXJchK6y3dbFqyNtpguVjwqEPQA2Bq8DJlBef1xQ3+4XnrbnpoR9qo
ozFfvLdZem6XWW08Fwd7tkG3VEXxkmm1N4tWxKiwp5WKbOfaRHS3s+RALZ1VQOaqEQ5sbn1Pajvb
m6g47Zou0DvD2X3x/j6QVa6JD0IQ7rN5t5334tNUz2y3bRCdpjjj/LI4myNC/Vz29xrqidWYY/Rv
CDe9aXqmqOzZMVdasqNfqqcqdCBF9vP3I/7xfQlYRW+LySHN570fq2odPOPKzg6V5rzKYdKubD1T
uwqg5AjLcWqgVMO1rpy9Uxu3o+i/J7I8ypaa5i7bKj28KIgzuA/OkKc+KmfakTOdKur4aOq9HsTu
kIf6gHxKwC81AzYIN5fxlVBRtXO3bqwKEleU9iGbxU+7BMj3FtyOhjfthql8IE32PJk0FtsTt6RX
uVWIKticbmkmNoq6geXplvOQeG+Z2XZPa95+JYn7h8aKyCQkCLgOdaT2+rsBwkwpTKeEJDuQZo2H
fpKUzdXNr84it7WyiM2mFrGn6w9pUmKcFtGeLGLFdlZFXk/qwMomaOi+UCv+6SH566DnzZDQsr0p
Ep4RdP59jqGTnGS/YDHQ3JhSw2jYl8TQn1OdkraRieQAtxHvvTQ603nl7qcxoYwvGXg8Mv1cFQmR
bIuFyq+Mfs+pRre604BDEpgGLwBR39svwBf6kTM6tBnzA0Mk1oEfxHt0hoGIt3k8uWrpr0cHdl10
6klqceDY9NnRi0ywu+3ddgaDJM7fX7SKkqgIm+L38/qknNG87Eb6meiKyx5k3/we7GtGtPllsfs6
rNv2llobGA3pkpBmqk1VMB0yXStgI0Fq8cXSrupm9+bAf2mT5mCYiBU/vzE+NCOgfeRGdRBCIlXH
Vf5ODgqclPes0Omh17uHIsHiGeUdiTDy0XDTu9pcDps5fl3INW1bjLBUt2Y9LNkMWbi4WL8Gqd1+
/p4+Pju2+K4/MRcc3Tgd/v7NEewoAM8Rk8MwvSpyVUs7+QIh+DAe8an//yW25f3/50d4jyhpKcnK
vIMrDeS52+64GagA88UXF/HHZ8/fL7Z93v97MRRSSyortUlBmjueP7c8Cg88jAiv0H59/tX966Uk
JhniyqhY+QA6zMhyErsh2rp11ityQs523jzB1PqD3j58/lIfZ3C+w82F75BWgTDzvTlp6bE/Rcb2
seZ4H9sZ0uX0d2/3lD7XdX6LbcnX3aLdF7ZR7xjH+8oaL6kEHHpAKk/rjmM5ZyC13u/R+kkn8+gn
nCUYGLmo2rzDNZzwvq+HFsZ2FMjfVfMjh1n2NcGVqkfX7hakaCV66EwMqalor+iLuqY0lwOnaaQv
tqzAYZ07ZFXruFtQsmQUJuy9xGiIu0xSoqmd8YtF6I/z9N0Ti+ADZM6m4Jcw3ucPdUWHdXpABeeV
+j4ziWfsyFyU8qiVpetHEgS/18gJLi3vhqjmKND7lNBfh4z+GZEuFMSrGnm611RW4RK5t8oZkXS5
qaUABQlMR5BcmqiVevyLcxw62RBmhqR6Q08QulHVSFXHcyaHV/Dgh3mGS9fxyPqWSTBEi/ZsqYuH
XmpsOM2DHFlCsq27MsI0+/kF8hGF46JACG/8selyqby7j7fkt6SmFf7QKrRO9TAOFD13PyBOul3S
NWwB49YoKOqbbAFNr8VA1ygx2V884kh/4gZ795NsySo6WzENkAxMf9+AbW3nRPCVyYGcqz0kcnkw
y8ygzbHYM7C+UPvOFRMlyZ6wsp+Lnk0XKz+H183GVctVPC6GzRZ3W1oqOkuHDBiJNz1rvMcxcqYL
XBTklIl4Onq1POjO0N4YOgYR/sAW07Mse8oJ8kBLxAV8lhUM9qXsB3Uo2+s5IxJvGNd9w1qPpAfP
Td0OYMQ0ICbRYO6IHQljRBanQSNkdjUV2SXepXIgTRYCpbpnMvdAGlw+gJkby04vFN2N2nRh5RQO
I+2ILwy1qBMy6Jlx1jqUi+aEcRsl+8QRz5Vi52uQT8g4F0GZRpsCcaOMdU4kxK4jnzgYyAOj3rR7
ycv1Z2yVZwsUK5iyNvJhUd0Af8pPESGFHQxkFSnkQBhNr4YA/hWTTuV9iflkVTqMZClfekvQCjOx
Q74oA2CURS/dz216iW1zDLuhOBWpeohnXCt1NiH/qSP+Uxcs3kocasb/7HVSBIUd3yXzf7pFmK6q
FvZcfU0xHqt91Kk304vvWDPvZDw/D7n85fxAH/8jXye4N0l04yQvSCKAgCpCqGwC4Qswz4qIddTe
0GGF80OkBNiVWJuQojIw04Vi7KLZ6dkZCIFxoe34XOa5bGh4IAb/0LRadhiggYKYDN7ARXG+wtfN
3cjjKv5vcOi9186umOlVqbyz4FKhtgHDfqXqn95iff8zH6difqM+PvO3mIdOz07cMzX7bXcmwOtN
S/vT1Lv3RDxi9x6OM+07PN+0N8IR0kNn0R39K5+plev5Pn2jZ9rNs+68mLT6DXn/kNK9sjPy4QoS
eqXsfFrDWGTfMVCFxOSgMGFKCGvE175TwSlac0FCzDJygWoentuORR3ezre2LYJEg2jtU8Jv6N90
I3mCRD6szdbexIGOMBDtYE8v51RQb19EhEbZ8rrN6cbQcJj5k5hS/Jb600AIu5v0hARn7bqz6a3c
4+g9E7JjkWuDGLREJ2RvKKKDsxKO7EIK6gNn2SvSdVwEqDMZsWpAKmJzGZexvGpXuI8BR3DjZg/L
0D7k3fCas0edZqe8t4U2n1UruzBrtMu5uFNjk7xpRnotcXz5k+tk91O9de+J/qKnLZPfkfhOBf97
pTwsIfNAp6reAXXPAqqKTnhxaAVpY45+XfaltZ9pkT8ss2T3iXLCqddnw0l/Esivqf6ONJufbY5k
NqZ6nDVt3kX8mCQ5Hqesf+MbT/ddymenRVkejJpFM2tgTQiL9Ffw4sNiUzfg8NTaz07zreHaYqlo
0dfZo3OMtem1U20f2hpONaSonm9YdljZkUF35tkRujw1872MEOt4xqNmV6RGoAi30iynqwRIyEDo
01mgEHVsPtB56h4zLMXbaS0R7jlnl+TdoVgOLc3jfha1b+CgdyzOyVXqrOBfuXUcQbmtZrhyupTu
1gq2pXNHX2md2jnoKnw8ngZ5jwA1lcQFM5dBY5IGAyHC8bwibjUVuPnskhXauD9Q+5N4oQvi8BuN
zngqeWtp5AGJBNfu6FzoRWoSIY681uU3DZBpUjdt1EcAg8DM3+yWLgB3OA/9M1ztmVl1JPrbNMm3
6gIbBqj0ojyI7Jb5gZ5236CpuMvwCRjW6qB2HW/T9kGjav5oV7iBytxGhNGZezHV2TPm4HYnAUo8
/cUYqTDPeXrsiMKgiCN7y0kb3FjNfcEKYPD/Gcg85Du9i7MFwqlQZ5p81qPp/ZAWlSRuqS7aivkn
6gfKLUiwMxcDdi1TNzPBlJY1PbfZUMHg8lPoVX000gm9pDscCdRWZ4NAclXqNk/H26rP3V1KE29g
1y2WhEUe5pm+hzJnfXVHEGiMaKlhc9DQiQQlJTd9t6XnTw28aY6iTy1diVEpP1mT7vjjhGnVpKP9
YA628vXmMaOdxfMm9rE5CaIE1QTZOURj61lQIMLMBDBea58MDc1Q9Oal1lVVD78Kcx5AzywSwmfv
1q2SQKrNL+XQN5N3kKrZkISlnQNGigGlLQntGDVI7CLmWVek59bEhY3iIkIvEYB5Er2TQb0PGmk4
88oU6J7pyGkCUmcMdNq6OXXBMETXo9ljTirQLLaUMeMesn27ACaxK+sB0QAFWnJ1uSPpwxoFhlYG
aJPg/OXclnUGdS/HAG0qtR/R3vY0zDarurOS2ggR2SJxKc3vKlY/VgNjRLlw0q8NB1Sq1nBs6+s1
73W0lIqKq+FWGt6xNyMVbI8kzeLD19EbjMpLHMd3FOna5774qRL7pQZS2QnNvoZGvGwznfePenFn
ZG7grtftUuxlmzUhEqrOT+VWuO3Ib5bZSw5DoS46D6iX0tmd0puHLh/WwKXkAnGti/mYIIy45q6i
IPNVkXvp6OrOccxLiLQq1I30nPeOvsNrgl5riu+IANypBHmtHmuoodnO9nFqOsHsUuIOn2fxXHPj
XaFZ3q2uie/1JAkThodserrrS02ShmXcrDKv9oWzcPFl7aWjIlppnZyERGKAqE+Bq+n15jmqscbI
0rtdjDZcsK/5lV3jZsA/F2u32sQ8gPYUJSiwO2io+NZvOj5JANdOW5Hzi3OUJeoorW7v5sPttJKD
VjqyO1QGYVRyYHpYGtoF88lBXn/amsApdUITk8URVqK0x6dBoWmUpFfI6F5oN6GNVaOKBpkzln/s
t7EVHydaalCrjkjDVmpkI8qmAwShbM711Vg6WVhz/PtrxTO4NoetascrAyfBLMeDxAiHKjEP5B51
aenrubwSUG1Brqs6WPLpl0ggxgDuf2c1oxyBnbtkMQVn2frWl3T6WFx33IaYtPT4UmrXShYPwxzD
erplEOk4C4a2KAK1AeP5RBudUYHM67p5Q1ilvdMYAgPDmm51p4a+AC3m/WP3NBl6NZ6uNLLbFxG2
Jx6F8Btk3I1X5SqInidygamn3qVVQ8eapTgDEa+N5TqQyQQMhAwlVImGJq9pQht1euguKtlZ7rNM
SJ8He6fG3I1uSwQqodulS9AmINn04Hqo4gQ2cqF43rDekeN01hB59ViIQnK+Dwlhl/5o1z/cZnNL
uROzL13DjTMhVgHmR2KErDqMN2kobUMxnhNa703RiLBoUjoskBtC36ZAuP29QSkxHrr8rTIGJk+X
1u7VTOKDE6EK0QsRXwx2IOdZ7azE1OiDcERIvVsEjD/qe+LLcEhmjT9oew6ltSV+ymPOxpcg8t3s
auMB0zazHdcQLQwmaRBFNV0UBhtWbiLHoWsppaL+qNLV+GLh+hiWwN4PrEH1gmNuRe/vEDz+xqpm
5CYuJM/eIoPSBgQBkFjCC+gz3htqVLtlMeo9X8qJ1dxEtN8ig8QauCu346TJ22D0lozF2ByPy8I+
00ikZyrt75OK4MnihUj2gagE96sc5H+kKxGRTfjYFoBpO8J+B8nkIBUETdN1PynoENNVHuOeuke5
up487LHI99ffTeLeDitfvGLMhNCctUPn6fdRA5P/+fb6D4cweX+kygJwMBgR2/330mj1XaN3wAvo
cNL6PvfGequBLEliKxgd+ti46AtLv3AmcRRLw2rbcighJL2jlQCvwbidh2mzYPGlD6vh3HqUIs33
ZXbZthG6o5565FXT9GCFpztWXuY+YP/D/eSpC1osXb/jsfEYyT69414PZnvpLs3NKzfn+U9v6trL
LklFaE04pz//6B9DvYnoFFu6FwkI7O3v5TOuE2VopeCjSrP+CZszHSrkYn7rIeA3Gy3I+201zXiS
mGV/4YikeRrj9Q5fnX01rPIStw9uHldLISE0H0Un9lZTVEC0xn2iJ9UtEoW7onOzx8/f+B9W4d2i
D4Ztu8AvbPugUn//Zo4AH+oNRajyBnTAqN0RlIk1Dlewy9gxcwMEUTM/Z5089x72+9L9ho3y2+dv
Y7vNPrwLi0vYMblsSAr7+10MuW1qcioRp+L5NnrOgt7LTy52ks9f5w+p/v6FYHhRF+FhZxp/h2uI
NSYSb1vzeEn0NC2yNN15dmvjm2ZPz+TRuIE0iIcxMTRx7LlAYERxEgHIyTBPu5xqQAd7rrQYuBvb
xujNM7wy5F6X46OGbB3NpS8mRcSjwA9eZ5x2hqfdipqFCDOUrwyClYD37ts/ri6iTy2+4T/DfVOM
x3aTNbWL9wU+/K/vV5oQ/wBs2xX67vstC6lWfsGMgAUqA43Z+xa38rxsfvrPv+B/IVg8j7Z/YQDf
JGV//5I8ZAYvq9bsEDfL8FDPbHn1njSUGzs+SaXoe7Pq0FrRiaYtDto5Btz7/C1sP+H7nxhFB/IU
VONMre/CJLTRVqlhIubw6u7VXttLzMU/WbNvmxXHQozOwM08Ei5IPPz8hf8FmhHptD2MCeBxyDH8
+7OXLc217prTqzYJjKMIr1oMWwyagAG0tuztLL/ssH/uq0g/GBZcnsk7ysoHb4pekt57NTQi6DCe
HRzJePL5u/M2WuKv74U8ILR1HHX0ILnGe5UNkthaI9U/Ci0IOQj6+AJ+SDu6sHaUKpFm0HjMP+OS
7JfcOQsrZm9h0BubR8dg2ZX6BBfMQrTrMtc5WhzvmL5/iSqKTn2rj+e+XFA2dsUJ8cIdZm8WZjOd
fCv6xoGksxkSRTUb87kaTH8QWnLfDhMAUaIFgriWqwTzB/qnF22uKN4R3WvvRLz6GsldUmqvStn5
ZUsLn08xBBW3zopnKu3Io56hl1AWFUcifcaj06xQLeusTmP2PNAiSnNcL3fpSKFTPCaXlllrV3Gh
3YyKfT8T1UUsXe2w2h62sHJCiGuaiP0YvXyG9/9S4J6gLuUbBoNryLbx2ChDRwrrlPtVV6cm4k+3
qv0PDS7nUj4+1zP4PlQXbUrm93L1SOaQy3heJai/k84HI9XaY1Zc5+ljphNLGmfo3qtu/uJEcj4g
uNtlSG405aj61jax/fP/o1BmHiLG4iYOchY8bMuy0EbsNC9eBn7PIP1YME6dDbeegE3xxlc9AgzN
1JZ7npx7xOG48wtl4gQw8gM04ZCKs65RQ4p72HfGx0pnAUHqmO7sjEeKZXnLkQwgv9PnnTEs3oU1
z2DFBmDFPFvW5cgkaJhWebG2xuiPxjSgYiUSoVAuMl8jXg7ahKjEy1nPZRXHO8F31W8AcG1em6VF
nHdeiZPVzienjc3AaEkXWrXplEygWCLFOstOhfXBTb91k/0yYEbfW2roAWeQ7OHi1Pc8p1WYOjP1
nH2Hgu8YN4P72NJ/Rr2z3GI8BoRYUxSFn996f8Kl/771TPh8U5c8lpgz31P709AAUyAURFy7ZCfV
rctVb4/0MA6FwXkzDLRLRQ/4T+WBhJDlbDh40Y3JvnC7yr5Ylfeki+Y8AR4uRVzQUod2vomcKlyd
WV6kiRmao9afegP0CcT7NKdDculZg7Mb8bMGCzaV66bn2/78c3140mKVR0ghHIKrYZvf01kDD1d9
bVonTAZR7fts/QnQB/HidgFtVrmvjx75rDoM/xQv+hcnzcfr28KBgnCPpLCNUns3uFhMkWhUsY4v
RQ7WPh1Urp+mtBU7Y24uLR6NX9xR/3xBoks8hjxEyu+zmaIW8G0peEFVSNrhq7S5BlRE0I+Ez6Fd
5vxVjOQ/X1Batk79B8K99+HCeYXheZgmSuNQW7gWJEM5CmRbJO63YytglsHwPv9Fty/t7wvVkHxC
dJgM8dyz7x4aklCKRU/TKESkhjoI87gwOu+qx1jjpwiG/C1KENlbefj8df8MIO9fWLDEkF5CZp37
Xkmh5Z4VUfUaUQe4piE1za8R9yaULxbrkoa8TczRc4l14zWj10Pjtc0NvQRov7yryJnbY0+u8MFT
2oMWrfFRJlwToEQHSeYs/iKW81wZ2XGxogcNsO8ay218OS4cyc1/hrZY4ao6iDXuOzI1B5ZaxTAI
7ANpsgfPnfYDm8whM2mV/vyTf/yRtzGFipVNYvOx6GhWkYKP8rywKIcTUv/nVLeW/eAOFJlmv9ah
UvvPX1B8/IndTWPL1knWF3r/v8+FwWtVGivhhkmigw0NabVL3e758xf5MG/CGbJRc/jA6nK/vHuR
uDNSwPGtDGKMHkw8G1bvKn/J1Rf35D8+DEl9DlswNxhxte9mPXIU2twYCjeMZlvH8cbZPzbqiw/z
Jxr474sTbY9LTSnaCoFe+N1dEUlFIRsMWFgYA/rZWvchx+X1kpOIMEkwKS8HqZJ6DEK4bblefg+x
ml1VLWcl3sNdB/FNpwL9kKVlkDubgm7lcfkfeOZ8gPPtnrzZwz6VEvCQktd01IfkqM/CO5eeEcS2
gTNgqW+63PtKFWfJbSh99+EsKll1liLi1z7IhQDI26jRTRFmmcJM2CYPTjMnOxoL1XWX//DK3j5x
Of1Y+vGsaW5ykzUlnefLcZHjXTmawIIU5WDj7K64ZQuK2NETYW6MfMZNSArXCGC9yMqp5eYG0l/T
GXY/lTu9qcRxzimR1B0SXdrCXffDjB7IaHTrvvOiLRuheJj7BU9PjdbBRp2/d2R+n2V2DjUr6JKc
JtbTChDLXWu1kwXpKSgoihPAML3xmB9O1LWtJM6Mv0bV2Oc0W6qdSMBMxtirf4wNrCpQPjyKicIk
t65ymOoDATXmTnXZ01AToGCu9ptCxFnquIdmw1kPbVOfOhHX+6q0OuyTLdSSDJZELOc05TFUaALZ
fHMUpnc/ZVZ9bXb5dexo8ZGuVLW35YruUYADy7zZtyttsmUtm6AZjeic9v1/TnxGwFY9Tq1xoXkg
snbMHIVNhC8OS9tDmeK7TbqO+m1NuzfVeCmpVadiYziIzrND4bU/XZcIUJjsekMiFoDWZLyVbfqC
KvZ5XXNJCkSZ7L2ut/ZWZWQBvjgA5rnI9gVGnwtOfYGbDUQbcqjdelxexll/gy/TNj9t7G8n7CkV
37Ou666Yo5+VPcC4ebV2xFWJn86Nr1TeQZjqRXJMUxJPeWrXjP5b2UOvDhIw81qXyY+2W3UWM7vw
56iPEX+s+FankoaQxPXVgKzFRJmM67sH+oweyxzvdFbheadAVzsBJbs3U1tdw2heQHNE6MZW1nFn
vIijLBzcyt6btVuGdWbEr528SFzXN2jQu3Oa8qdT8sjXmnm8ss1JXebKQjI3YrU0nV4L8K5FyB+1
Mljj2jjm5Vh/o/fgNlIqIrPH6XwCSPRdWgs3IDyJqDi8nFLWaI8r4Pqx8/rHac1fLa5/BmTaVFG/
8VEPEyHkZ1Fr845t4ZtK0X07ttzTHDceeetir8j+OcgI0Xy0cg5KL6qDKG5uW8T3Z0guRsX4RjYo
lI1ZFLtJRut5xJvIxf7Q1e0YuK4bOvVQX5cO7Hv/HRFd8n0EiDuPU32CH0fNUsnquMq+3JNVdgM0
XH6PO3cPj4mxukp7rMFacmcpCncN77uhN9kxEg1hUILadjfxiosRj1xlm08ecS94GFowkqcxjffs
ahZiEMjFroXf6o2eSdU+GPm0BENn4uleK6JfrB+QfAbWR9s6opbI9mjRVyTV0g1lHL/0BB6dlZ6E
s26RYYvokHwVtw5GLK9+k1lICLWiDkFf451qMV1lPUJQ8qqcgLvAOpRTylbpcBdIzC9ppZt7Z46w
OTb8TdmalY9Nvl6PbrcctTVik6Amaeqj4rIhNs+3StM+To3rBhlrMlTuuCnQDAIKHZ5fQk1tONIu
tIX1GPsM4XqP1D6oPSA8MpHmMl1u+8rkK2g6tW/JQmgNq7j06smjxcDaxDCYuE1QRfKa9F8OVnfi
l9cFHQRPo25NxRHW+DGa1F1dkLOYkLzle24UelbToAnXcOkTz3sktN/ama3+rWzc5IgofLcMRCnW
y/Bs9ZFxYhRAbD2RmIUjYRebcC524Y23qr3KzLs1Hesf6H99cqBhDHORhDxzliNAP3YEO5U3y4Td
x2Lj2C4/+owrSdQUUqusqDELlKTGeMmhSZLs1FU8kHFpVEa5nEHWbjT0/1f10FrXumgvW3HysE1c
Rku+aYjISFwW5C61Vf2YzdDR+xdr1PM9GxQXlzOUDzL5PRft4mM+g0XH28LdlYPqzvUr+S5Hs5N6
0Li4ximn7c6s0V9ghR9nC7RY0Dlo9UBzPiCjLf9ksmxOfbUlBDkkX/usQF/FNf/rVVhhTBPEXJAF
Zf49jrlzrNmjjY5eGPFzV5IIETtfYz8fznjLNpHXSSTwhvgQvU62HNF8GZXQ9HfQleGRpKonLtWS
xk2cD2kwefEWJnNdaNPT54Pgx/GWuRu8EdEEFl2iH99/PJqkItwxoajbSzD62Y8mIaD7Yu9AXs2+
WZHPfv6S21/590DDSyJXB4Czt/qJd98okYPJogZqmSeeUJNYDpLFOZCTyP2o676Ypj/inXRJ4Vrb
xLE6g+77cVr0cZIOTQwI3CyX/Tg0iDer6oLrNBHpDTnT+2SpeeQX8ZOeEx4mo6j8IuWZq+XDR2Zr
ckG1/zBBpGz+/S1nduZYUVkSHycSjfoSM96l3nxQW9K/a1YQ7aVAYdHVAVGgRCOsRBHhVKmsmUwG
xCdGhRm2PUzI1Gv7NwEINg3l05G+qPmKB7g5Iy/idM1RIMJfz5S0Rz18njv3JFeD5hWu7TsaLREz
WiqCGut2X+tyvrYgP2uVXsLVxwEQyepHhAsEbXcbp85NFhv6aSQbpssnVJ4uWahZ2zDTiLvas+/t
qrhniKJn3BolS5h7wygoTkKzrsZVInOLW4hg+3GWy7nv6ns8ZRD2E/EU1fAbMdx6toi7L2NqGJDE
3JO1lxxXEnV9s5t+AUmGS5uQikBu8LLaJP+rvkNEBu5PdHcWGEb7EI3mnRdX5mUh3O+kSXeIUtRy
4pq6xLh7k3gePGec3OmbNE2ypCeskjtg7Q6tkP3szhOBC1VpB445EltEACoaWvNhMjR9n8Q6spsJ
pc6I7FRvkzMVEWWYaF/eD9ZHmAb9JpA0zhIWzA8uBfZZpfcoYsIyg6kvo4hBC3QEUswO2W+PRQ5J
ruhqJrg0+6VVzDLpuiO8Akocz/74vY3R+Bg2KSY10k8S5vwO7Wvg4EoiQ1Q72CMMcMaQ6JXfOqRU
c0ZBqqCXKhp/6WZu+3EUP7jIi/LGDFXfM4+r1Pb1Wfs59VySm+HLKr7B/cZf3J5QWR9uDWodTJ32
Ktq3qH55tyHq1Uh4R2nOYb022MEGC+66iphbxOqbhEfDMaP8kypq91aLDK/CoOSitw0FKZ87Qtx2
6SSICXBINWjnbrgn4/BG2VLfdzV9oAIxvNGi9KLX6mh443gcMznhJYXWGBpOuhkBim/286HWkidv
qaud2enUX5irhTJk4AZ07bOahvq00hfg2xZ+CHL1jvmcF74gzC2qhuracerwZGmOHlTb9FsPZMYv
+VyeiOWq97Jbv+GkG0+iqPFP5Uxg3evSzcdoUc/zjNSwFcWlNMzmOovQqGaZJk+ZquFgTOKJtYLl
wXX6GqU9g0Lv1PMp7jIKuJPx3jPWu7H1Bp88NHyeGsMzlh8r7MveQcyKOjGyNPmI6+qyayS4rLM0
YY5PriD+8YZkzKNuWmcA6gmgcwuZTHpmdjnc1bbXoy+pyr3HtRmQHAMunWnoJC3rpqgTQk30ioQO
Fyd0hW6qpF8sOhfojbmEN8sy4FRLteS5RW+JHE2/sibyWZfGPsRoE3H7iz08THaiTocMkqR7Hfvx
LbGKwqcD4kqLuuEY3bvVACNhJg1MxGWix+Wthe7/eszHYNpAVJtcoZ2RAIR3LR/YVYQIGTEVbRZY
t7dgCo6rstoVtB3CrRsziYfOzyyvokMWT5fTxmV4aW3uHPiJXqAsaDe1sZMQidQ/dzkSdRBccUCv
b6wVTbMZ/2bGCz4AS8AeJi9J5AJOLWOYpbf4SZJrj2q9nbN6wx5/4vBAid25KuEfMSFeDBWxULPK
kyuvfuWHEKQOzPYxq+YTmDNXacNoz+8oLidrpblxIa2qkWq/OtOT4+2iyBJns2HeN50HgVA3NJQ3
Bo1Y0kuL/oo8m0MuHTofRyc96UILZ7D4naY1OWx1dDuZRhFqXouzPsp0Aihx76TKfMqV2Z0WkpNd
PbVOZuFcJVFe0EQonurIIMMKqUUwpIS5Sjc9SIlAmUBssp5kVOBPZzxcsOEERJ+ROwl8gFWSCyCC
u0avbdzWHl9LvyIstWV6KjAvhf1S/1TKKAJv8tojLSZ5DIzZ4Liir82h2IJRvyyT35Ou33ru/Bzb
6/dlkqdJLfS0lesbpR3YaM34ofNeFzO9Goyk+mZb6kFmZnkWBfK+suvM84SQzMCfiVn6cmaX6TUL
rn4KelNxKmFl/ny2+ThOebRrYE+2qWnBJPDuoC90e9bNnjTbZDQnjNic9pWDF6q1EhxnhXvuSCn6
Amjf/s6/5ymOD7ZPiaCe3qr3MDTKrbxDXDyjgccTDYNxwJYatJ4GZnIVTxKXhT5/UTj/D/YKXQu9
YbAmcAwfqNTOcqKo87opXN3BPBZxQxL84vrxBZsw5W92/k3TCPbC3bXvPd0fNpVlIpfM7zzYHNIT
DgDJ3/k7Ch733LPLmpE0BFkJbyJ2vRf/0Hsym7RjEjmHoR+umDEGvymHoFzJ8YS2JfDnoaR8emtc
pfA8qOfqtS2kHi5zdEsQyIqOmT9JkuI3u+VZ3uGiRYb1Oq9L2Ody5M4qyRzREXI1RLxRmPc/zs5z
OW4sTdO30qH/6IU3E1MdsZkA0jNJipJI/UFQEnXgvb/6fcDqnSGTCnJnO6q6u0oSD3BwzGdeAwc8
F2c1Dq5bOmKbPEtsKhM6PL1BQacckz7VBEQ6JW2LJhHquiW6CD5LnVpUU7hV9xlWseyLaOZo0KQZ
lf0fALvCD+LnP6wxYEU4JjtLJwBi1OtgMhl1Oae7Nvhx1mxnJz0FoxP5itX86vU4d+ux/+Bj/2FA
3YSxiDABqvAo1r8eMJVnGR2ckrNFzVx96Ctk6qZvyDD3LooZudp9e38TKcudf7Gi6eDAa6VvRNz8
LFT/ojWq5KEM2T0b/QFF3pXd2q4aTQ9BMWs+jQNEMacIgese+NKiyEti9cEu/kNAhvkYyDO6Zqip
XSoNVE6dcP61I8q4ZbfTezlAeRqHxcB0xya6VUNi7agAdUwq/gGL7w+bWbetxUWY2QartYRLL169
kqsaQn43+nKcRSszXCtdIe14/W+OOsiQXkxvKrX79yf8bY7LOy66Cs/j/q288GJQIZTaoKY2+pSd
lviHyKY0K8V9f5S3bFzibdjK/IemIK3BpSnxYhhdrUVHn3T0LZocLvy7ilYrfJmWBY1guOLsBEkB
kPJ2hXyYeVrUnURWoDKbqed+GhA5Mj/yxfnDq5N5g7jUUCJGferimbgGmkZvwtEfDcugdhGj38ZO
ev/N36LPQEyhHr1I35Lev2lQSJThUY5MR98sh6NeBz9BbCDepDYYpFRK81mtrrI5/6yIwED+Lz7P
Zis2SqppfqIToQTlIDjWhhXVsnXfB+FJmddlm493QW0o646iNYszeHz/qf+w7RdBEpkOgAIA8zmp
ffm5xqAa2loa/JpVPtJaWEUYxHMQQpFAdpP2QfYRrfQPG89Ej5Xrc0EmWc9ExBdDhn2CXUo8Dr4E
VQF4+Hc9i3BU7czPUerL+b0dY0CMWuFHTT7VunxZGizYtyyNTRj1XGkXaQihCn29AYX+EdxM3BBM
lZLsapld+PXiOzDTQ+hU4r6+R98pzMLHqmvmXWU694j8ITHaj/hDG+FwiomU/UkjGKWhkB/KOf3a
zOOSTMjDlyklsaPoToyMwj3C53q0a2Kn9sZGHHD7CK7BJ6FhQKIhKfI9i2MtlIY9GWFB3IJQpoyQ
HHBhtHDIVEZPr8bRDXFUcEtbjVeQF4qHFGYzueNOypXpXAKXuZ2+QCKw3EZg6YSBRr2ag4RzBBki
n+ojhFJ9NgAchYYfBJa6kmQbHYpOhnYBVmxVNKNBkUTHJyWw1bsg+wHKP+bOF7YPDr9fA9AtDhIU
MIxX1F95J3+rJm2bWvFwLYnS2oLBRsLN1G5bfO2Pcq1aR11zvAgDFF+pNdwy1dxri1hclfjEUhEN
t3kSAtIxqmFf6oiZB/l8Jcgfd2M1BxtN/1UqpIdoRClu0g3FWo6VeTsOABmU7hql4uI2B2TlYawn
7YqWd6MOD7UlWDlm8kXv6WHltHVXsdHfgIItd7KcbZ2knjwHWTyjtK8d1KZRvEk8XOjS1aJJXiXT
bYeOypVsDDejigeZcGbPrkv5Kh3GfuUE+KYvQCnk90gdzYq6bZjNawRBH1SbFMQpZdL5xvzayt26
QV7Uq+1DBu1HEbOH5e/oVlmj7q0QywLqJmV/K5RgJxCE9OKGY8mi2rlSyfgU9Gl3JQqffgLCJGmy
cg3pnv2hIrulzyaCtiRMMEC6cZsPsh9V0bwNFNth/1o7lI0BRdfaJqozsJSGVGytwFxrmLJcycnk
KaGkoWjaFTsOLPSLZZSbSwDlDWbWBopA614NC3bHJH3J+nBHOJDs7cGCDQA7TBInCwYfuh0mVanw
2CwJVDg5wU5Lh9+xEagHO+6ia3StHEQWke5MMkTR5y9STFMyaZA3VWeMPUQdfg1RWLmR1FOfmKkH
n4q+RlRJ39TPFYnPIYjR2EzI7hppvobj1buDqVRAuRClpNh0H6eVRGER/3J9mHbwT/xhMIOd+RmF
TmKHMeo3uIqsoXXrR6Tvq00eM7t6CdtIGX+OBLX7SSjRSUtzNzAXxQoLylfc58qqyswKjbKh9tRI
Z3UHJZGrgI4eBg/0/Hbq4PTnzgkgW6XYudgWxBFsTJp1baSGnyCLS60jBNGVNXgJV+KWPYySLPHE
ekyT0yLFk0daeMBS5trpzOI6StZdgaBdR/6+bWvZdTry174dMUqLnA68X8xFMVOlQRt1vslqMwDY
BYkB254aLqvp8Ez6EQ2J6ER3W4+NcBctxvIB7fIFzKpv6o9CijeAEYSzqLrqxHEgpxyQE68v+zqd
+9EZrMqPu25LNw0MI6rEIs7jz10crjuj9iU6Ij8DRKasGSXccKCYSf97I0teFDXS50k2mqtEMeHt
pkPho6WBd0TywxwaTNpLA7OSEaqQJeALznM/7wNYHL4G5IRrpP1aUThRMXmls9nVoENaExbiPRTF
Kz2mOESW+liJ9vv7V+Zl9La8tANIBgtnzYR2cvHSkZZAxjW6ys/vpo7LIsxGdg7lL0zGsSqKBqlc
Q4atP4qstMsqGgMDb4eaTj5gKpZ8ETYmGfiNVCsr3GD6+6EmsQEJkHHcTPeKTRMzDVBWHc1802Pk
UzVqtUkXA8Ri6BGHmO1bJwg+C24uxFBBRctNTiyYRbeRSALqwi0pukBCO8lRZAdHaftt2fia+d1B
tHpPARmeoDwd9U5rYfeFoMuGQffyXIWOZwhnlYepddAUZGHNATGhRLJgEJnoyUStFR5L7UuNRHhc
ocyCeMBToqlHB0n3r3D491ZvPoJz768K0xmPxqBv2przowMYnnYY9AqUKHxJsqx1Mzq3ZWZqJ6vP
brtAHrdo+W0adBq5QkFRsmeSfVTOG7muYA6iGb5rAtjh3CQJR9zgSWOIDUng/IhlMlmg0LGL7C9Y
Ix1BR4eyeK5R/4zU7Fqtg2+9WdxORoaqaKWSS4IervkAt3pfqKteVdGgWioyrMtjQFUFLdV9jida
ZLXNrjOkzi/KsHD1el/gumKV1sqZa8qZFCTjEFoBLIgRIPZmQn99beglUsBjOWxQkwClOXXf0EE1
14HTooCnD2ctgw/vIGgJU7QzkFG1f09I7lJHg9AoFRPJc3kzJrweHM36hCY6DFo5VLnqTosNyC6B
GuL2kv4FQ0wZtzFizgGFlCC3d+9vkCWcfpnZ0QQBtkYXRiPZINxewvEXAV4ektXiFFb6tlkG3twZ
ykqu+h92F1ofZMmXW/F5JEjGKgowz1yC1yO1KrdAYjOSSKvfOExKZI0cyWZeDqsHGSBEJ33U5rnM
JZYhl/ARDLduvO2lJVbQVzFLwtfaNIVtOYCgxqLRaiiO4Pm0ItJ2a8Ss16hxQe6mOIH0OpH7BEWh
t+Vdrn6UeLxhIHEgAI2iIAWUTKZPehHWVjigxh09WD+NiwmIXY3bsK7brpClXaQnYEnKWFmbdAyM
SmWLtOtBhPM+FjG1cHn7wcdfjr+XX//5aZZGJ9Ux0vtnGO6Lrx9WRs3k9ZWPFmq16iNw2rP65ATK
LyuO9lIO99isUEXRSiXkSjIFAiP2WfROtyqH5pE5QpJ+pdXSfRLUPxMguW05gIIPjVsYt55I63BD
bfY6z8pvVNURW1cktHK5cNO4erLD+b4NVXh9VnFIWgDklsbdYemoWNXJvRwVj0mYa2v5m1mFOqBc
zPgQMrk3qHcCqoJVWIE4yTqcz9tdpra/ZFv/FTbxnT2HzRpDqn2icEi+P2eXzdLLKVsyphdTlvVB
25YmN8q48ATRyG4oKybiGn+Ah/dHelN1eR7KNi3ZoCm7tGReD4U4Ftlwnld+KKyfkMjXLWQfdJSp
5/amTdmbAjAEdMnrelj4Azjw9x/gMvlbxsedFl97HCx1ULWvx2/QjnDmSFQ+avBkeSRISxz5mEna
jWQCI+iRZ24DcWciWfX+yJenEiPja7Ao/oDmVVmdr0fGxLgiVKgLHwElku1G3oHuWSPoUXxw/Cl/
eEcdvKWsIfzFcWFf3NNAeGpk66rCz7LqXNXTF7WIHwoDn3M5MgEkae26KqtuQ8deWiGD3C7paDAX
eHo7V2SEbjUh3ZYiB3DIG+MaLpG93G7TByVl9Q8zAp4ZMDVnkg1TaDldXyy7Ep8u1h0watNqrlUc
tnQcLVwnrrd2voSdulwfkWVaKThv0GHHLDFFytnISD4w5n0YJXvaIdvnyWS6vMoPxINnPBaSAc92
kLSaelMLPJOaWIw7oMu6rnjvf9I3M00nUeZvxHooyHMDXKzmOk9L0Tr0ZcAlK15rpr9Evly1hbkf
RZS5cL3QWQwz/XqGMHltxyHt0cU2NNyoxmOWYAoussrcqlaontE9V4Azo7o+9h+uicvSw/Kki52p
Q8CIxO4lKwkP0EqmcNuDXkUZsjGKlTwZuq9ArlgvbN5kuB6TGmha9w35xR0JjLlBpQcfHeoA6FgQ
EmS5qawwTRvNYP/+PL6905aHo+pLAQgM7+WmLEGKtQHZEgJYADPJZ1CsGfuPCr6X4evzhyJyXpxr
Lf3Nx8IAK05AIhMVLTGjPXa/piBEPCsLrpskfGoNaVMiWSuImwZ9UQ2txtv33/PN6bc8gmJw4sNU
AO172UVRItjenImdD24FVEFHccOxUU4oA0BPepMS41nXUYugbm6TE44BjcAPHuHyelwegcoTMHtg
JwuS+fWmizNTlPUwd741aTf61GDzWiyIq0Ec6gZR/1mlMd1oc+SmU2ytmro3Nkb2zdKmj6SP3xQs
nx/FUTTQ1DA+5ctymDzgOqoCjPPzCJltgKu49SWYGtHfyDZjK/1QHViCDRahsoKrQhhp9RGUKvrv
4ibWzchTyuJJ0dCmDLGHLFJkA5aCS4e53qauKg+Jn54EwvrQJvtPc/gcW8LHIPq75I/SPs+iyohZ
Sdgy7kJ6SziB9l4VYgyRz8WpUmiVDw5pWRce4vXQGdpJEqy197/lH7YNX3IBjNE4gYVzcX4idS8B
qtZbHzzLFmA1kDzJ//8Z4pnL/BzeLZHDiyO6swBU5zIVyzjtfyR6sGob/fz+EMtTvozXWAUsRUSX
ZbqLsFMv3mKQrMpQGrv2DT072VHcrNRRPeZBtqvHxuvN/miE4wd38fLYF2OayKuiXWTqnAaXd3Fi
WYKrhyigS1C1KIpfMfKMWkTz28K35/33+8NX4m4gZ0JjYIGJLYvpxRSWtZQgvI8CVjzmv6UKkIaV
/U/Rbtzyuq2xCJaIxiQkfD2GMUhhlBGD+iaWwkBhYj9DLWNFJC5cuZuc0/uv9PaTMRy3iWKrpgHt
4mJVhEragImWMNFM7EcKt4eoxoRD0rALwlsSRQRMbhU0Wd8flfbNm8+mGPSfaW+Q3QFkWi65F1NZ
ybGTUYEqfVx4UWQI4uk45HrljrhGKmaK/8E8HDMBXmCwUD3qHdvT8FUA+oApAc2ecIumj7yZEyqI
eI3tC/y8Vn1n4YxXDbe0/oj8ozQ51EK9wqEOBHEkFK9Bi3orCnAOuirdKZR88lm2AL/mjisHrXyu
nXTe9aL+Ffd1fe6sYF3DiqMI7hRXMTxeRPhPETiMjTF0Yp2Bvb8phIIym/RFSgLzZh4LHLCk4HaE
a+UCiBrcwqSAKgQ6hF0RwtUtPyf9NPmd0m7GBVk4drG9k+QagTWhurqQgpvACrt9O+ErZ8h3qVC9
gi/oSoMGerwOwmOHP4ST6fLJLiLl5HQ0OeZwNH/MhvRLI5MF/0lgGNjppg4BgjaBhWBNJWl+3zJO
pIT3WCLQmB7sc5LJUNudutyKxkbWQA6Fr0zY6gkAgUIMGNLzfKt6kFGxamEuqKlUuelM/k09Hkjw
4qGy5P+NgS+Vat+CZx/2sSMpGwobOZIRrrP0Ye1FKQQc+xVqLmABHntdd01i1iRbMt6ab2OG3A5Z
g/qghgtSSunUL/ETQg0YdF09r+BTS8/Kt24LrwLEW4edI/h4lyY9FgqoB68J3TDRbKp2nw8xeh8W
ExBX+N6p4ddRp0w+aw6yQUkfbmvVT3KrYPLwm1bt9oZcxq9x4vSDAiSQlFD4hNGJz5vJvE1DP3/W
YFk3i1oh5aNh28rODixAsp0wgBgUO79Syko6d5KOd5+p3oNLYdpsrM60vEcoBZHbqduEYZKula9K
RBdm7LCOkhZRHWRIPEvNiqvUDq4SgVBmY6TaETZBJucbvDGp/ceqa+kgo+TWLlAe5oeD1ruGbtZu
haOj6gdJ/IQXZ73VbGQHGuNunlvpVsM1EwxF8g3TL2WNsqLqKkZ+U4SG5pfko3mviWs59Suc89aA
bOVri3vXHNBwcoDXePkQ0GwiqUQSPK7W7OZhVbdqtYNU0F3jy/U9cfA+0cNsR1FWAfqzyD6LFlas
St+oo7c0zOrBivSn94+Qt+c+mn02qRG0aIjR1sVZDELZqUBWZ75iY83lTMGPsrnq0Dmrp+L6fzwU
RQjiOGJtaiOXV8wQZLkWBtQgOWjurQldw17b6kgiseju3x9Kfa6wvL7PyJ4411HwIK+27IugrrTM
suFQivxmMQSNivJLLCb8nIxMLAKB4KqUepULq9zK5uCGRiv7Qz5QaECUpw7MH7qW0wFHpg1d8RQ3
lfJ7MZrKFm4gbKBhgnXVV/XB0ZPvxpC2e9TmBjddaMuJvPCDIttPK4B8oZnPWFkvULiIiqjcV5LL
Cfq9pEtjaw3MjRBCy5wWuHNn7W9Mhn5NE47JiQllTAqv8btc4xwFIUDwTDT3XQWLR7fWqgc1AaYw
hOXsDgNAumQxH88l2c9bfSXXxo+kLISPt9k13Jd0hVsXxBf5Aa79r4lAl8NCGfxMbvYSfg1YUAY3
pVXEVF5WqWm2fjvG6irBtmtXV+FTF5tnEMMakoWlc5w1Y1uBDB760Dd600SWCkMIO8lMX65QkRNh
51dhrHthiR6VEyb1Gs0kN+2aZNfaA4r/ablFxao8DVFu7CphHdFAQ6WPPN0zehvxTlYj7jJf1QTM
v2ymCDeHmUzonVm4nqcmsOvhoSpN1W+A2x3QmDZ3WU2TiMPomzVWFNgStFBt4S0mdl9KkMukmOWv
SRHqNg+DdG3GJNIZrNZCvo0HEW8xclFWXYn8r5MU8Z4rE6ARNRi8dfOtpOg/Ww6Do17h6POgtJV0
B53pKCm9emWYJY5scn/KNZMtVGnSVdhNd7ZAeC2wTNUNLXdSDUFbG7MB4xa/u2YXFdovUJPdoTRh
jigYS2+1MbtNBZSuuBnto1pPP/RMsdkt6p1agtIXNXgqzbKqDbDxPQazUKZCLOT6KdbBzxdYMf1A
9rH1ray8abmQD2oz7BqJ5mFlBxHXbAJyqDjbdMBcbrWJunel+4kKNBwYU30TTX4GCHpIhJvjlbLT
cukWRtjCFzwCfwqPg457bDMTrCUW5QOOUGR2yUOYQBPO38zWULoMRjTuk9rsbAo8lD25y++iFmlW
LKK5obWuWuMhxC7sFW6lqPpN8RYgagqPDJq6L5DodMMo3xHed5umVrezIiqMFhAokSQHnTt8GrEs
RfBAqrn4+DSnaph/B53yzSmq7KqoZeJ+uLwYnyJVZ6RPSVbNXkSvAbVYbZtzledqZhzZn9KqNVqg
vdVYoeIGNV+3JWfTTdLPZqq+pI1mnMGkgosRWBi/f0T9XWB4dUShI0z7iLxbMRz9bwbqi9gt0Kze
1uMm8VsSvXVisJMrGF14bZvrYooOIe6t27GWO8D0As6p3qwrAXU0lwv+KzNum9BAHDEJd3LRZIiF
oTLPYSb5ShUiVWlHq6lWtJNprIAhfGeHM8uN5Eez/ZNqLcTSpt7qkkK3xbaOYAvKVQzIZFdqSbyW
mDJiEfhhauacxqmvDlYR3Vut/RvE2m8zrjziHAiYGnaPNEtPhaxjI6q2tLlqRGziqUG3KfyKCq91
EBVn7VCK7FRmux5Zic0IGvwwj3Adsv6XQaK6m7X5TrJ7dZXZOWBxROqvhPNbbpu1pKXFYQyKYtuM
0U0WW8pKm+Zm62i7UJPCq6J7IP39ajRlczNYEh7aUn+Kmthagwyi1D3KeHBJws/GDrcxNABHJXGu
xhEBQRBDqgu6ZvJ0qYEwlUb5OXJ+jM59rtXfY8IEyynnnSnUW0MO2ys5VmEHaSbWM1lq36i4qYIM
k9cF+rDngEhwVrONTnLo6p11lQZhcs4nZ8KJhLytiOuGYACUfCnZm8kUjwPo8QLgB8da65a9jfdv
h5mQ2aStT8OILp5jNEdsXh3P6eF8ZlqPdKGcLFXafj/l3XwS2KpuclXeTFZd7TPZDjaS2xRWtdOz
UP3Aj8p4k7hBKgewAKIBzS6kU7TX2UaQhbkxWzU4m7lqUOusehfeSopXPK+mZfUPvUWOvMI/bK2X
sUHoaMIChqodZNK9xv7aIPCT6glmQXmD7B4IKD/Hbg79Psfxau6zFuQuNcBun0L9WLWig8I4FreI
AiEb1+R7a4CooCD6uQdd4VzFEwS8PLpDjOU+dEYBvTNaFal+nnvod7NpN+u5yyK30RCe7qexWw+J
jhyGlOMJTLMwtHRlhXY89h3FeA6a0Lwr9Bn/z/LY6kStVgLNB1Iqp8NEovJ8Avyvn+N/iKfi+u+t
3vzrP/nnn0U51ZEI24t//Nfmqbh6zJ6a/1z+1H/9rtd/5l93RcZf7/6WU/SzLprid3v5u179XEb/
99O5j+3jq3/w8jZqp5vuqZ5un5oubZ+fgfdYfuf/6y/+4+n5p9xN5dNfn35SB2mXnyaiIv/071/a
/frrE4Hmi6Ny+fn//sVlJv769L+zpzpKHiHS/gyf/rEH+/v7qc5ZEE/p2x/z9Ni0f32STP2fz0J/
6I/AOHPAP3z6x/D09y8Z/0SjQEfVAeUO1VaWmnte1G341yfF/qdOro4VwFL7BItIkNgU3fMvWf80
EW9ZaqO4vJhgCz793wl59WH/+0P/I++y6yLK2+avT5f7hp6DCWx44RoRapOuv9436FRjHZWrAQzX
3gdUusHu4oPC+2U1+3KIi5oReF5QpgNDwK8jnw19E65buXBnafeHwwc918uyw9+jmVSomBpwexf9
lBZhTQFNkUB0Mtd5fi707FgUk5uEBBjxnVR0uxdL4N8z+nIG3xQ6lhEV01F0AJ2UaC+LtHh21Yjq
TIFr9/0BPpucHgp4QcnSmwlQkc5hX2j9oZjERg8BHGTTFTri20lo22Wypz5f14v0jmR+fv/J/jQV
qGTSsAHDyBNenIkKYLi0mMcAc2/pttRSDGCEh5H6QSzfura/iHT84Bx+LpC9jByeJ+PFmBfFLSjP
E1XQIWC+EaE2TPAFjxjIYEPvlvm8KaGujnmHIDwXOcGdMTofQNP/tKBfvvRFl6e1E9OoK166xFc0
lsN9qCfb9+f1TQ99eUmT8iBbBxop5fDXmya2ph46bMsXD4rrWc6/Y/e+lRgria+cHlPYTD/1Zndo
Wgp8bXFN/Qj64+aDp1je5HKqac2SR3LroUdzsXVr3UCvPUFPzey/t8OMs8bkomDpTk26TXLnWFbh
TkILWET72AAJo3VuN32tMvtL2LQf1IXfwI2WKYHVTfEZUhr9tYtk3QkmW2h9hrPrcIAlRGYIfhKO
VIIAr4R+WV0Nq5LmMWSVLznhZAH0Re4GT530vQM1tCVrm8V4BT9kb4ep2ylo7iFYjuUKPPhuJ8fp
kRTokDgo4PQzXD9k7nDdhPPWd5P7wdT+aRGxlaHoIuPEzr74wFVdYgIQFoELDtbl9F63DaIIkvD0
xZyi6jcLVAcVZWCzeLRh6KqyuybnIWyMv2/iVxfxy9NlKQZcfmSaQAv4GSi+edl2yQKLDTzkgWuh
bzxOPgn+xqmz67LoPS3OXE2N/PCD9f3sPfR2UMzNLFDeXEMXK0sTtgLXjmQ+ke9ipE4Mm708RPsq
N1fVTG4+w0kP7xUiECzQ9nGv7yshfDmRjsuJFheolEzSUZ1w8aCxGnXCXzY/boQrCZ7qaIkbM0HW
2DkXM25V+EVr5mdtmjbyNG6QqfalAivdsjqXYoY4N7kDy1rFV7J3sGueMamS7yaUW9//6hSn/zTZ
Frw7NDdlFSrT6309ozOSSK3luGaQbBU9c0tnP6fZ1ta+q2N/WPSe+vnabAI3hfjRGUhjoCMvJsnL
J2TqFgXDovcnJTu2yWNHGOlk8T6GFigV0cMIWj/VA69Ekn4Yz7Sk1iN1rZKGtI7c3Vw58D0pTsYD
7NBsm1u0f2uNM9vcznN8i4vjtq8R4wRuYSXdmmY2mq8LohHpCpxyRm12RSPgKJFY8r2WCZejmIZ6
t54Qe+bXVgPa5qEFw1mO91Yz4EhibKl+I9sCvR9ilTNcaaF0Za7ArxXVuRfDFRzFrfkg7uqwPEyY
EQIWwSWZJnNIxTMGfzJpe8Ph8IFZZmrdIenjRSfpiCyKh2rruqBRnGrTZqTgsTyaiahjNyCn4rCf
JwHA6MglvkcUf82ZTVP+oZrag1bPKHdhBKJJfgMTt6J0OYXxfh7VPV5oqwAC3TBdY/a1XWa+nQbo
VZCdxeCrerQfayJ4yjoogPgVeukSP4pDaeWoAFeSE13Cky2mTY/QiN2iJe7YLkbgmyETd1MNDROV
g7EBnSXRpivr8UodeDHd/pop0a2VtGerEbfBlSj0uwrUI9rrwPrCfVOCs4vDG4AG1yKBXr5onOvC
o5nodaI9oxWMXXjkmWOyrSysAVLsSeZNsVi+lT1rWtsGmDU46hfEErY0pb/Gyw1p8Nx425rETwh8
dLFHixfRo5ryMGfkcl4W5u+Qr7tcQssXr9IzoSRFabgAuLAFd2lYb0sHlYEcQU2WSJiEIB70LXAq
D8cKX0k5j+dxC8HSnF0jYgfLd3LEVuQgXqGjRSzTHRCmP4CU9utcwooahwrUVcTcnB1+mhUGnlyn
ru6069T+nAjq+FZ+vQxmGRNFxB5Z/NYnDfF6wUxxGSSUfWxbX1M82eH2xDI+mka7G6V5F/Ynpe52
pFhrqZBdCah7iTZCrjrHOAeFD90C4Wk4gMQQkbxJAuNQD2s7BafBG1Gz2YoEx5AuvE3BRtU54lwI
+MyD4Xa/M5iYg5TchLGnxi14ZwKxTMJOuPeTHuGgz8u/MXq+N59kbBBrdwLfxm+Kvu6XJg29sa3H
VY89azaAbElh4BDKLp54qoVSEo8EQGIFUsnLFOQdK3MtcxvmLM6RhpXUskDx2YDlYyJTV2V7oP7P
f0orSB6bxdtodimz48VgAM6fAII6HvcCPRL8XTXeP15PYoQXuQyUUrANPZs1VuiTq0240FcZ1Gti
LdF7dsp1CWk44+/S5JQxp01e9KskGda1GmCGi2YCPZFCHihf8XD83TVcx/w8CjyryJzcRXoUw+ON
1LeIKAyeUiVbWfS4RNJh6wlokdHosUVdwc/0FJW1JW9G2drX4jfZ0D6ZKAE3DIUs/rKYWzPaGxxG
yHlf1zLKAhDmeJIUBf+FuUtBC715AgOUCEz1zlYw1FLivaEMIPnA/y3LhrKtUkcPDTGDnvGQKpz7
4BBwKPRZth0o8LTJtFH5ybhpr2vj4f1L4k9XBMbXlLPRW4SVdHE1znVlplABHFez67Nlt2uRo9ph
qB9cwdoCbbu8gh3UIjHLkMGNX7LQ4gC+R0UfHgqIsUdjZhPyhjXG2ri0Xi9nW6Fy+fbGOpqyba9O
6FwEXoEFUcWqKFrXJvREmmszNzMw78BDqGeLkvA3rU++C+WuRfM6KOtzwMFit9Sl02MgY5NOCPn+
fL1BXS2BIVRv0J1gbhF4uUhCWizochhGjiui+CEYzkYVeo1hIILl3BFHnJJFC8uA9oDmwMj/Sonw
Rf6A8MCPWVNPGI1CxNC3ttIeyN8+iK7eEBCfn24hOi5BNODji7BVNVJaKClE+mngtJDaXVNgTJPP
PzBAwkIzc2en8+AKroFCUhuuHoFrrytL3+a65L0/U39cWS8e5WKixj6Tsga1GAqX45VVofoUFuVj
3Fh374/zxkCBd6a6C58KuxTwPM/EtxfF3T6tIkltNcedh/ShlPWTaUleUeswgnJ3sBPmmgStDzzL
mqAxx/Cr8XJR+8NUn3VHAqRDYIOhkkTDuHYcZLPPtH19/EZ3Q9h9kM6/se58flqAGOZiM8g3upgW
U0x1SkMIE0TEL6Sp98J6xh6bC+YLX241UdstDBV5ONZ4StekY63Myc1yKGbEG+/P3bK7L3blgqSA
+Ame0dAuFZqlGBejapQxklC+j03oFXJ3WLKYiIg3zT+qLPwhfwd1BnbJAMHB/7k4a6RSt4qEXp2r
xrus0zyTDjHejm6JX6mGspf0EVkFtv6fXpBjhRXC2Qb47XUEnJr1mLURQ5Y6EQmXYsdWtWvhY+pg
OdAQU/00BESglQTXvfeWokY0C79Ts6NArDEYku2yZBqa4IguVMZ+0gZv0lkes7o1ppS4Jj0OTojU
hLPSwnaX5ASHMsj/aPTLQt50Gdgs8FlDVaxnunr8cSgzHiHXphbiBE/s2JvOBpO+imsukz7DYvDi
qjnTfVz3tnOMEu1kh8a+rfs1+kIY/UQInROt1jEl+gFeprFVC9mTg2RXW92h6zJOy/CW80dO8ZtI
UYTrXPyZIJlgDUM8H4deW2pb0FR7uzBWmt15A4Mu9YvlQl/2xBKBI+Lh5U2HpzkeiympQi5Okob/
TLlWuvasT6xQcoBp1veKPG/QAUA0Huy0wzXc1GeJmEpCpsR0aEximrzEvNx7TbFeYmZ5To8CR3Kp
IC9uaQKGye+evapRxtG78Vb6QWXxjFHLpmcCMVPHFa+HXEzSgKGeovTeEj8r1YB9jt/2vZf36TYg
iA9l6dZOxMZYsNSDoOcKVcxS97raHnCBNMr4sFw3U43tkPodS6LbVA89gfGzdMDxwU1lprtwjk3L
FdLbRy0Wu3Q8jQ18B+xx2hh10E5sAoKLlJJQSUVMbsgJm7sJG3XKaeuJW2yJFJFNXC8xdNg/4kYO
QsiH6uhVpEtWIbymdY6Tpa9A9O8HsC/Ll+hxoZQzcetMoFkgEIGoW35ABGAyzw5LnUlzPhsdJYJR
Ow3I1SHzZ5B4ZhY4H4wNJaC9I58j7H/EQ+ln9l3dc7Nix6U7ZBVwCxAp36kJDWKr2WfmTzP/zl8x
gRZ2mpsOMaUWoeO6nTYd/A6lSz1kehacid4elArZDc4rkAA/647eSaCdMAt0HWF9CciO4eqcrXy6
Wh4TuN0aI9f/w9x5LcetZNv2i9AX3ryiUN6waEXyBUGjjYQ3Cf/1d4B7921J+3QrOu7LeWEEJVEk
q5CZK9eac8zASXiMeP8iD/voTAHaQKu2x4uV30j7wejKU9JwxZOvtsZkYsivSx/VBY2qW8NWq4zD
kPf7ahIHYyLOm96FiNPbeUKdVNKWoeUChuO2oA2zdHsttAEzyNterBvV2ikNbwP/VVczk48VfFDm
lL5Q95vjhkltsDQLl+fWHqdtxB7cDz06ouSrAMk9uZ+c9DRRbZg4Z2tCizw8ETYnSEsMZwuHWudO
F5ODRRBr0CjdGo7nCpXDUZWp75S8zNhgjJg3iOsRo931ODxM4jKr7W+0Hn/v3tmqheXIM5Be6B4X
1p/3OE/DAMPrw00rUu6XW0tujoFudseZi8DyqC31RpxG947DTwyNToaW3xje3X8+S36Vt9A8RAlI
584FfsD+vvSgfjiGS7VWwUqNHiFkPN3cdcLI9DFAcx/5HQ/G0P92cC2dSsKmdfjOtsvu/vM30wpP
KQolcgPTSg7KzOBPTC1CMSnulgwIWuWdXr8tHTWQR7eKJdY1h4wwpotQPonB9kHF3tS1uJtK9wF1
25aBxkH1HiAX7XoxbGqCdZVxeLdNmjletxd2DlbeHY4jkJ+Eb5d3j2QGvk4LokOxlVOSxodhknvL
ahby5a51VQ7z5Q2gcVBBBgU3ttMmLoQxcEl92A6QqJZuMZOzHqsJjMBp3mIqBDyUp7sw7I4eF47S
Mc5lSkuCVoR04jvuKHeS5YnJ4oJ1D6IznfZyQJvVDr4u1VcvdYIhvVeEsiuzCHSYQOSWOzBNRfQt
wcfj2/Z8wTd/GVB6+3HeI4tY0olwfXv3WJN3Y8HePudAHOxzOmQPEiedEd8qaXltG4KcXapvq9U+
bMNaVQnrRUk3MieskUee5LVJR0oIRWW5wY3Vq5raPmIfsMoEsJbKYY6CpbuRcTONNfe+7ctXPRfs
2OKwMMdsNvRJzXam2b4rjfg+jTYxgy5to+m+VTwgnPSk2EAUWnQyUu6sVr6Rq3yshny3gL6BpAHr
q4moq5VTnkbfWjKKY49GQrpLCGnzSZX4DOt+ze50GJ4GAFNDnBxCt7i2FmNlixN+aSfoRXkd6H0Z
/BxL405G0V2NcIkzyACLA/3spOgeukhoVWl6qzHwX040RAWHtCEFbxp9l25RRuzKsgolYXjGwpom
7ZeH+jDR9DJsKtNYD8boZXE0tpU4VMmwSZvobjlBcEw+agSrgc5baVlxYua6alONaa8SfH0rL9lF
ebOPC/NAkMbKITrOqrPdcpZ4yG1SgIIhkGRG3KmPHGi1FAGTcrv0QKA7PYXoDbOUX1/CZRs+VaHu
0yRO/ITzUpnv8sF9V1i8WdG/d5Hy5HuEVPiDydRWyU5Fma4i949wADMAENwLzZ2seLbMkN6JMwRT
/NgaEZaZZGPAiVuuyI31kLnmfaKetDa6iZvuAgft9qt35OUHIYOlrQSJcL9c+CykrJXavgM0Poqh
ezTtOuiL+NnG2U7WHu58L3+LASTZeoVvIrttW+epNshrHuPdouk0rehlaJN1PIQvk66jwWqdB9vN
r2aLgMgeNr17WfpLS29g4CEOpftJSvfqq33Eca4z4FaADVRhtLYzmHElI3YY/OSLIPanP1pxLtrO
ttSMg9e92rG3Xm5XCyFdad/jKrk10/AAwBc9HGU1/4qJ4WG51dP3PEkJvUDYzTn6WMqUuG7eXK25
aTrlyTVHShftIMDAuQltAUlLQCfNRSPbl/54VBRvs04Obo75FsDOeTDx3XJ5S+bhNxe4/2GPxavC
hQoKE+Xzr3PAlgZ2PknVCVw8tuRvrpbyaOmJSrM4Le2k/3x+/M2f4to6I0duhNhnl/jxZXTwwwGC
PUyMRouuuU9Yv2DiloJT8Aap9lJYKZtl3drlblL0312b/352LYZN1EHc7BmT/MokmrAIkCY1ODBG
kJBM9Sqj0UP3Ybd0cdJZ3dIlRXCVvhrqm7CSE7fKUyzyHRBxXpWIoEvx56vxXykW/n/ECD9pHLb/
Rvrwv1CxsAzi/s8/5/9/Eyxc3vo3Kd9+lDgsX/CXNMFBf4Alzja56eGxNJZh7l/ShOWvdIc8efxn
MJUXkcFP0gQdkQ0hGIs/ctGv/lOa4P5jGQDy7P8pTLD+G2UCRjEe4B9v2xY6Otx6CNEMmoXYoH5+
wGXJyEcbaHIrQ+PL9r2yd2V18YBeVkSm0oS+ydFW98qhmwKTAHrMT1rakXEF4ptOmUpiU/+OMtZL
T6TbGsAXysH3VOqd4pZ0G1zCn+1wEUBk+Uo1LOiA1mvdeVPYjYgmbKNzKl8d88CdwE03hXUgE5uJ
TPZHlZ/B8rcmcvKbLDpX6tbQQE0bW7Uj0/HJoWO+/Fl7makc0fX65Xh0wbGUN5G9G8ajoj0P1o60
c79oHm3zhrwGhP9uftu3N6qGK9tdpdhrnebVnT8i9xCiFeZcL4adtCGGno3msdGPw7hWo9chP4OD
L8fvRvEuu4uj7Xr12ageZ/tam+RcBNI+ONa11ncEU/vETxfkaMeIY+9n9MQMuKz0/esR+6+W4r8V
/fy0zv7tv/pfuNBs9sB/v9DWH93bZ9n8uNCWL/jXQtMQe5MIxHAckdqymv5aaJ7+D9UG8r00kwwU
Bcsa/KcG6B/8CeQ3VECYngBu/b91ppj/WOIQ2X3BU7H7m/Rp/rkHXP9cQX+quf5nDZDzy0IjBI1L
DwMlF00RFIZfmQBhpLaVq6Dlo1a4p2a1j/wW1p8fIDwRGf2vz//115VnNztt5iGb4rh8ygrykrnM
dXdTuFxd4epfQtFR7cRJeLSrCuaMJ8q91fT6KcmmcKMknXMjDfJ4cbKSOtwIVqnoq28Z8UmMH5Tp
jYzJ6wBK4w8SElaOsAH/eur7lBUvuaBga5rK9NuEOqVfPmAkILWgh008j8+inOyd2uvNBdxOaQbl
0G1DgdH/rz+TzaUf9U7z0QZHcyv++sxJ+YvcUO1jW8Hp/frSLnS4YXBjUJ2mvDTuBKsnm1T73LTB
n599/YWYRMkto3TOeRmgeixJKnB/Mxj4NZgM87XKa08GAGJWnqdfHXiW3ohuNiZCU7LBDaASPjom
N2cABTQ9QiCWHfElO4DXaycr2rXomdDw7yl+o2miR9c+5LA4IMOOJv0dMa7TvDOBtczxVijyope5
uVZoSfqRxoASE7eOiYmpz1wl3brs6NohbgcL5nW/k5D8UlTwm2mY1By8ERqKN+3Lgf5DPSPsUcMj
amtwf1Ck2w2oWIssNbvyyq3bq+zxOK+5Os3eppBVRqoPjQzWh/INye7WLstjpI3pw6zV36XbxkHN
xXrTpqiFEdFPxIdm5Q5DAfhnOyLfzEueB6YKDyxCenFEn0wMv5ZQvWLrqfEJ5MBrRMZfPTbWvaHk
MJYqqW1kZPzRLFfQH3aLv5bkjzKPv+lnHPh2SLQwV+pcBP/mQDEjGCgOPqhAjhnofYgbYwMgltCT
E63xgYueaq1VKV7bWoW48/oV1jKV7VbaKdBEjFAHc8B7SxLJfSXzcj/qA1Dfxrp1y3y817oR/kxM
6qKi3ivepYgI9q6dHmFSk8o9OMVp5Shzs+/N6b7rYvs3xeqy+f14ljNrsNnMiHsistldPv58lqM2
mLHuoMUfk+JKuHWzyTMU4DpJOwTDuCTizevakLD4VeEFjii+NXMaX4aeWC2MA69pyZTXCd078gsZ
R4KLCEK8kjDvZranKAcLT1fHdwubF8KMq28p71qji2CWlbpKrHi5SHb5RTXcT2v4dIUKWK2qd108
5tfcWQoDO1x6Uwapy+p4HUbDWceplQUYk611bfbM1HpZrG07siRsrRrGdXVH9tp4Y2Y93Y4UANjd
nGRsU/l4nZMY60jeRDicw9qv+qR94Hm8MUTD4murDzOt6z2G3WdRa6QGqtEUhPFNPjPpMIeqfumS
4XurlL8x7/9KNVxmPkx9iDZ0l6aT9iuPqp29pnfaSV+jYCEVy2i1eO2VSUokunowzO9lQl/VxeH3
YU8zT8wbqeBBNFrJS6vaGxbkBBXIUNcYs+StO6hKoHt1ys2ZoXdXPOlZUfrIVNJjMo4mwcTT2YVN
4RfwRLGIVczW65wx0lzt8AxSkVmlsYmFrDamxQHRRu5K66vzOLbpocrGaU83gOU55fbatehIdmG5
t8dcCbK85n/1vPFapgRTzMtm+LW4iYWhvjOGc2tO3zBWWMdsILbVSS6jJujKugLzMnzTFYq1ixFl
Mc1/Ym8AzZEFjhJFkd1whHilGXHJ5q7yXgP9PsjOfo7MuTl5LT0NaxaJH06zegptpuiOMX4zJntc
TUqnrTuFMAeDSOL9f94jfg2NsLnmsTOCUFsiQRYEg/XzInKR0Q5U37z6pgcsLYLcpJPww4M7A+K6
pmyNKwyrePo6C6WPNjCEkMM7MtDxKLUXgrLEpWjs8ZS300tTx09ST+yDxpB/NZe9t5qZAR9JVHfy
AQPhHO0rc+IFVsV0LaZ6P2IGo02dj0ezT6arR/A7Cy5mwsBQ1LJq59iQoOpnKIqaIayYUYzZJRpp
90qAvWKaHkojnm66RK5j7tE06mjvynpLdsGMPTFdNTkW/Ny1HmFZnIsJDUKK1n6nyRqsn0MyZWuG
PH+WWRC/rNdL41Bdy1qBsOhlH5DtBzh6xQNVt3VbJMM2tPLxz0fDnTesiuqI8PbdibCt0CHeprF9
waCEQiIMiTvKpBp8BXcX40mj8xcos4H32PbnigzDekBjArMwX7eSu3bkECVlqeG8l0UV+XqW44ys
Iu3OKJvndmbpjHUG6RuegZJmDd0s2h1JW2drpq8hHjRNPXsA4DJYnleVjKHfXdGpG3/ZcJ1FxIai
ffHw/K1OGPD0KbIk6Ehxb76eDlKPaOKLTCVIwdD9sfME8jvIbVAmhlWWzeHR4RcNJG7r35xuv7Sf
vx5cnktuc/TdAT39innKabq58ajr60afx8NcqLjuCu88eFyBGmSVKVl9D1I2yUZD36noA1tTComp
KXM6tPTGs2oID24HbihSXVLoUzeY6/hkRlK7EByVouHKh6DpZ3VHDJj0DVXBX+9Ig6SApZkk3Ow3
vxOxTn9/hfmVdCr7ZZTAofbzaiyJzpI8ajaDUFZJotTg4+pGMuirx1XYAGrtZucPC1rRNYvjdCMc
XX0XI5zLrG/Su6nj+QYo0+8F8VCVSJrbNg5hLTnqy0y+I3PEyrxoir1KnTw7mmpU0XojKK9WsmPt
mZK3MPGOTu3iE/GSysdXGJ3Hdjsbbnns3AsPZojyMFTfSU+AwI9yl1hDg6iqfqXD3br5+mDYHTK1
ZZ9E7xr65txm60J3E3rrUCI9b8ASXNFlJ2y93Q6N2uwHSyWGt2s20WhEJ9CKH4nrlhwSfBaNt4St
OwQMKG5AMpu6jfXQ2DTYbtdWOt4zf2q3aP0k2QPqstvYmrjPsNWsS4KBQRVqKrECKOOTySJ8XLMD
DN2g5BsAp4NBStykeApcQjSVTu0UK721nJueS7KCckVaeX4TS+M+1M32yegN4i4yTo1JzcddNljt
88z8VylAcplGHT6iQX6VhrpV2jrfhwSLlO7s3c81XyK8onwtp4NR2ZJB2ihvmqodV12NyKs2+uKa
Od5LbDNpZIqEqS+ZwJ1ozsBygwQIo3jzVaCVE/GCwk1vJz7dmWDHZC3pPdJe2XccoHTulA1Vproe
6Moz8gPQWimGt5uXkEKrIdU1rI1vxX3BLMPNXO8wWeSFlBOJwZHVPZeLYbAo2jNXj8yPINO8a8mE
dTAt9KvX0gIXA03anIy6dI7kjQ11153cm9yKUAcKc1yZ0zUKNQ/Iaz2fl+FpZ8xWMOVNurV5bG6H
sVrPgCmSGWFoLuxvuUEAt6HlxbrMW5Lg2tDzo65vj93ccqiGJZjhmvQfDlRxLCJqAyXxuI+gIwil
xhQdVmlT3dhkSBMtbt0XlYHCW3LfKFxvHakJIQXKpECWavUVZnp1Hab9QxlN/SWsrGjjmtBumsJZ
FerIXU4mt1PmqidwyF8zlPGK7+rWbrTmNgSrcwDZwF4i1bwjaKF4MZfyK0lChh1VAwk2kgTe2cV+
zNr4jtJzZze26bNmxZ6YZH0bSY/JrUnGnavW36MGumuPAprg4KodoC14RnIvCiIfnUIcy02tLDlK
y3Yw9aR9GGa/ny1M9QCgKeoTu74ronaLkTZHnSaMx0KfKmRF5CiFVWke8YE51UstxwCEfrxWIEci
+ODJzrqJs2mYzZOWWOqqtkf7r8oo7ogKHHQFnEzMExAm7lp1snZbZIeWMbIZ30eQ7jb5lIxreBrF
DaYFc8ieqgWZwMNONcP6SAAtzEMe+rYXN7do0qgPNemd6zDJdlV7yo1Uu9Kuo5PlZopvN0p5DmVD
7USmUk0UIYHPIE5rbY2LxaRq94pVW+bxGrGjt61AUCB5Fs6+Kyk1FKX9SFMxMBESryVc87PUi7cU
CMrOcUiPg2PANT5l/ljX+vjn3jRqJg46pA2rrCTYZbaoJuEM3zez8scMrCEQekJoHjvlg5hNkhEd
BstW75ALyjw0iCJ73Hxdz/siR9WYqkCA5jTZ/ucKzV3kMT90LKmu8UsBi2L2B9Hyb0FmFNzZrM+5
sW6zAQp2akNCdpOTHJdrc8TzPccWd44lJGjihLiKXoE/0utFIFUETEU8UdW0BkSIxGr2CYk+932r
wDHcDU3tbcPCulWFZu3mBAjJn7tl37r7WErgOzUjbRLkzQC1KfrnpH60kDHtkYGWQUWfBuyRRxXs
0oI3+vgUT8i23bS0Tm6WotXWX0JRiu3XIcvc/kp0RPbk9kUCBIEbyteHKVaDtHeO/ddPg0WCH4kY
lYF0pEjzzlEpqwNQnlNcdJdCTyrWnGVcHHQqUS3cIJdoPiEOoPOIiCRrkuxr3Odux7Afwk01o1zQ
Y2DpsWj7QEthx1phs8WLMR3xd25C12n2pN9p5NW3fKldk3IWp34NZRvh7lureXferMT3TTLXv6m+
zaW4/uW9XYYeDOsJfgbn+0vxXU6MwgoU8+tsufu5ncMjmKEe/yqu8KMhuik3XdUNDzgqiK9pSGuA
kCOJrSXbyHbK+hAjgxBqlj7gkn9NtOHQY3258Spsq7NU3kN9FBgpxA03aesmhM3uu4rwExt+Ljjz
/hgKGCs2LsFDXZsE/hLW7qtq5MJkSOSNVDsFIPuUHPXqJeMBPJoJSOcox+uvuQ+6YuE2Nuro6BFE
06l6/Jw0bh/8Zgn8fNGn1CN0Gb8KkevEZNDQWf7+hy4OIRi6Yih4R8h3Bixiq3ryniLe7eK620/A
I/YljnfNzF6+ShM9ZVBnDcO75kbzrqloYI0F6Nw2n181hDVXeLf6PhHdfVm6G7WZ2rtYTrjo0/yo
5XVxtaIFqbWQjWuK+Gn0CFmJU/MidRsWT96Pq9jNyJYyv7t26d4P2XQ3qNmZoB9eMSXTmWwLfZ1U
jXZZRnbTM7ptjnexuKWM0Dpg2VtXUOMvX+XK6EEl/2o4YnU/f104JzIZH2LLAdzQGu2B3K4XDer2
NdSfRK6k247AhnXvgWdshHoUT67VOqdqTqpA7nGFWfc2Cl576EQweLG3bZPMOTjxt4qrXqC2pn0c
KtACVtqnJ930vF3ceT2CB8+5Ac170oecf8EIBSakWWyBSj+IwTloXmQ8hli9/vO7y4zv53vF8v7S
fGS8pzLlsbG0/vL+ohzFxjN3ixXK9GXHWsWDvK8A8mjgrMgSg4rnAQOd2OOKFETSbKgH0emfbqJi
eYcH4E8e/FtdxWyixe1eS3BeNI51MTm/dDPoO8/eRQpyjylNiVfxliqFSwLmAugjnQgbX4W7sOFX
1X0iOgPVypw179X3eRp0v9IqnUF6fjN6FEdEVJ1oxxegeazhrDtyTdDBVkvkcLHMSd+4gJBQWTXX
enyr8vIQtwNJUDlxbLlV7KYGzQaa1ndFrUgHa8qDUcSPZr4ewquVmN4Kxbu66aY1veDitu+sXVXS
Iqpi9zvtDyRd0hxWeQI2w310ufehwmYH0GLxklqh3DY6li64SBMCDDooDi+fWrW+mHn+B6XMA43n
uw1JKuT46q4dEQMgchNQoRzzEKCqNyN0E67lVuXLHhAVt+mIMbuls/uYvc+C6FcNA2lYXJ8mzxKW
+GgnUuLNQfS5vmuQWaCVTeVrpLipWVuvSmFvNaLSeb3aDVCXcFPqUDR4cv2wjam042KlgSvws3gL
iwkvj6GRxpzUsLDjXG482nE+RVONtIgPzcyaAqIAJoj6wCJRbjIsuhOUKqXeddBo+hkvld9pymtq
V9+GEOGFVo6fxpgdBqnP5CcsMqz0RL29orLFrTDo54Qujj+T5E3ME0ECU3nQB9cBCqKu7IErr6nw
EkRasifaWyJdbLY6W4U/j0LdkSpBQND4yC3eeGzrXt1YNEP9ehpeZxOTJj1MQnd3meJ6u2mBjOHv
uAfJ7Z4QyREzNXNYuhmmnJhQwhXrLEHRSV9T04dqNVhdsmFDuK2tReeEn4//r5FBSppFzD5NrClm
MI3319QzdI1msQ+Neo0qQ5y1aFRgtVwM849BGbRr0+bvQ2jEBxDGTTzAWIjqbwtM/JDN1hPZy3hT
mHLa6eiQMPLOTXjC82wgs0QL6uaS2kvHrrdAaNzaOfXCYBRDevGqcniPaNMepro/Az0Nt+FU0CSv
tastW0BjBSwumc6CF9zdp5XWAEKPAaUP96USt+evD3Jq0McY3rwaWPY9IRcqkQurtIPrUubDdpqV
LpDuCsKU3HzpoLIQT0ZcG2uGLnCIpqW9Vp76hiZ95c5KUHMtbOpJ4rXs9m7djoGWx0eQQTrJpnGx
k0pyNtr+zW1RbtAEh4hDHLMJpo2gkvhdH5S3TOF/jsmQoKzF+KrSDotwme96y75HXgZGpfAHa7iy
agA8u+JoUFhlWsO7HRPh0ojAlNbaMGaNSU/IDMIkMQJMj2/G5BP0vN8m1yNYIjlLJm8ubo1wbuzZ
cFJ+ZrR3RImKEE+I69V4viPtzOpJ1oa1naaMWMUEXmKcKQ+uEx4iNX0onHH24XmIQNL+8hX607jb
Xl1neC1iOgTs9loMoK0ywOJEiV75dsYGS2d1HdfS5RSR/SlMqbDpdK9sSO93MVptAt1dv4LTr9GY
IwCycVahAdI+0muxUlzwevrUwEtK6yOSjDShfavcc/X9YEbJ1bfJReDNYsdkbk0M51XtpOMbrMy9
WX1vu4PahfTYQUUFVpLWm7r0gJ7pMWop5IVqNZ81Vxa+0bk7l0YoVeq0onClVVnLMyULVVyqvKCf
LQPw+xFNu1MP4pVk7PSUE73um2P6KMtlXoFq8kKuAGLhTWk6/afTy8THdHM0ENXd2tWEDICWJG/x
NTN6eCwJVxjVigmjjNtLaFQPPCwz1GooGRYBUneiCdRSofKkJth7DPEQX9968ayfKlM5E1ZDqi1A
+p2bBUlDW8+YnQaMEJty2ej9bSFxfNbTytPN8dQjXeY5sy9h7cS3ZcH2DgYbg2GV78wCxoqTjHtE
FPGJRJ1rIfIW0UF0CD1Fnr8+mwhGvHGRX+q3Isb1bOmIcZ1+8Me4EXu6LxOcQrb2CoRyE/MLzUhu
AF+L4RYKCF0yZdWllUkL2LRIJNHlWpohGuKiHNbCe0t7YHVupZW406ynMefk6biqXUwt3SR0j7pc
pwFYxOo1U8nQ87TqpjYJfJUKMAjRY8Fuq/nWrcxsTeJ3sm6DWqm6QCsgT0kVtoGVFLfDSs+qpa0o
qrXRPCNgq1aoyPH6RlK9FWKaz+Xk7b8+m5u893vZAYAxYriMjPogG3WCfD87DdJZp2OndtqtMzLI
gqcQr74+7dOUR3eqephQBhGtYeUEZNwBPzPPlmdhxstt7bYSBHvolT34A1yV8Qw5n8Nydt6KxMbN
mbnuFQkMp5TIqBJNHOimSGo/V/dl06jvUYlHjged/pe8kLDQ4ECMVABsqAaVrjbvLI0fnoj18mLW
MS4r/r1nrlV4xLdORe6bkbKsFEkYe2L2AMm0eAPo6VHziMLEQF7TLxjfhDY2n3kljyRifFhJ71w1
2vVB6VibhNb4UYSju+oSbstVqrVr3e6mb0bcX4dJUz/NqL3tXPzmjSfMbZpz5thy/tStTmye9bCj
l62UlzGuKHadueZASP2pjvmGgwJMEZfefsa86NOg/kwaWGE2Ducd39EFEq17a/yohJJYcjxPVdwE
iUVajZivap5UT5HWZqtUowjJG2/YqGF/pp4pSfcJDwpzlY0iEO9nbUKzTcaU3IXarDWmsYE+GOvc
TotXzUDfDlKuOmcZ95Tcs/GB1RQtxF9MijDxd2fVoSJNSC3WFsr/TzeT3JvAoj+UVpttOyfW90x/
12Sk8dMmoCVnmGSkF2gd6cSFcVc15xlj5IeWqtMqTaAlhyQtcHhWBT+ltHnsw/F+bG5H0pMWls9w
NErN5FLuWxhCZB1Gr53TfiToO82xlWeDdMeTGpJU08rZu7oyfybx/oh48naiY/pkdhXhy0I/hTQT
fOlCHUnM7+SdMCnvzY+ytc9xOO7hvSGotBPYSLW3Vjr1MChcScameKjR7tDzYu5ctvej7mDy9B4T
vTn1bJ+kDEQrk6jfTVYBXZ9aXRxo4abVazQ0zyJxO4KhMvVaCXu+lmO+t9rUPWk9FsnJjsW2FkV6
1SPOurDs3+KwGFaWiDtaO4R8V3oyX9toiK/2vFbp5+3TlODLr+/Uyby9RpEPNZSzvWw9YmOA4AFY
njeiLdzrwMPrp8R3r2jVY+om2eZIW+zSZl13iZFdTmOEdNxE+x17RsA5FeP2l2pI83RxTqlYis2S
hB+kWZENEi3fG44SdHZL82nBb20n3rQPzupzpL27xTDDc9UmXDAaUBGO6QwVV5Emr2OdPw06RUvZ
zgnWGdy0nrimHltRlUQra05vYNVfqgCiQ+XXHYbjbi5v22rRx1IUYEiaCQJaucZzODb3Sj+dUq+7
j9k8GB7cpR297DmbzI1RFc85Moix6G/m3G0AegBtU/nIRuSumIm6ME6Ee2jMJ4HoNSUSBNqcS7d9
Ei99WYU7DriVXRrOPvfAkynZbTZ99hb9RVKkb1A/qysnujgoOtedSi8FEtGqbapth12GU0d6lHp6
EE3JH5Nab6u5PJBn8a1u81eZ0P7h5svCtVTGb0c7Kh+HAXdxDYLXh1R2zTJKBj29ThzSvt6GH5aj
rHKy4dnXgIY62NV5wlkUjlotJcKqi7i1zBFcOtc01mJakLMj/qk4MIQNCza0z+1QHjRkbZpDsUVQ
KwVM7qLXVY6GlbxqQj4RLV/5M+DUwtPf0fm8ELi1EvB/y5lLRWE2p2TkEFagbllxc6wBInOUhCS3
eiuvH3fKbJ4rzTnLhm6RNznfS7AS/lgxD1Cd70XFxj4Ue2k5RdBqyjd8uZ3fTDBPiFkD2uVpXACV
R6Ta3HVyzdpYJu4KMuhsu8On1AeOZEnYHrkfpEBdQUrurTD8IxMaLoPopBaZxb0yoTaJ9VWFjI8R
77d5bDaSlDlkE5JWKhP9eV78zZ5PVvRk1YFIqxE0B7YCumSQO9UrnUJ8zgmxxN7oO7n5kvdkT/dJ
sZ+4FYWD9jEgqAwgBK902CJu4dyiPtm5Ock7SvySmOkncLjnwr33Yrw8RI8DIfMcrAll9upY6Uqa
xkutgvmtdOdj6vqdMaRGYBdYqNgMbrJOu69D3NtuYa0t9SMqY9x6qnxqCKTifF9pk/2c2y3BTgpg
hcbSz7E9o6roaBcW8tyqFPKtxmicV8j0wm3mhMFsdnclVAiskMz+Rdl/jox7LraufytkHR/Y1EiW
HgqaYFgWWzeZLoabGquWufbKwvOfcOegT/xa1Fwea0e/s+1mRqASPUIDrzdSRiwkewZUQfsjyyL4
m9iO1vCQv0uja7eplpys/LHTym3baS9dPt9Rjf3RDPW9MZN7JCImvMr0jn2P+qFi/Xh9Doawtt88
cq1nSnsRXojPKgIHl6HvKNIH9/c4N85ijKk61PWchQbR0FpPrt3c+QTdDQTdETLFoP6st+rH1Ha0
r9Ly0bAw6ellerCqYutkPJlhHG+bNr0oBDX6uTURNVd8CA4oVALRazqKGFXEkYmCu5uFyhJvkTNF
RvQ6EsdIPbIjw/ndWKNGoSU8tJtZlMdMdfBa9tWHArY1LZrnuiu3uREyb3TU55HcJsgEHPZecdU7
j0tArx3Cclmq41aw4kOzfakynJRx0LMn7+0eXmVp6FvTLTmr3WKNFRBGq3R9qzIqtg7tyYM0M7VO
7tcaaTd1ZmyRpXFlj4eYBV8ww3RG1FSfXmbVG89WX133XNcuI1l+CXAx9seYssFG/S5u2mHLUJ3m
t8HXMA57mIV9lKpmBVHfCcotEu/AyT7iXeZAw2bgzvnWqBtEfjZbKZRFjHviRfTqe+kiaJBVEwBB
eh7kuAk7iqcoAQPKu7lhzvyJ5kjineXg9bhV1eH/Ze7MliJHtm37RSpztS69hqLvgAACkhdZAIn6
vtfXnyGyyqxq71N3n7L7sh8Sy44AQpL78rXmHJO614eYWuGsh44R7uir4fMpO1zP2nhyzJYzc2sc
+hhFVDXiWdL0cCngABJE40ad6FxL692cmqOY14c4oXTLOQ6wxzOXtOuFOhLFFxsGqMhs2NdVJTkH
O/66ihpKjHQ3tGuKMQuP6SvN9/w5Bh64qOvmZw8DxQ1NhtRxrAXnOGA0ESGxwCs6kSSIG1AbS8EB
rpgulV6+0C4PXcQpOOdYOraRSlta0SZ6vSY/TF8/Bz49HN9n5Q4yOVsnOHFrjn8/A0q7scmBksTN
1qxavDmWfFQamlh9WK1JNhN7RQ82YS0Lt1NHzvVUOItIVdqdlYjdlLQPLV2eO5DxXCYyDJXW2421
49Hwj98FNtGxgskwRhn7H8GCVHrd0gmbrcjqeRnAiuEET3Gof+LFShfo4uhZ94RPNtG4GAfDo4fA
m05DIFIxYTLD3uah/uikfgCG3AMOCuFtkTIjQXBVrPtY3euVurNq3kEjGHbAeF+anqQg0Q6OO9o5
E765OVvhXq4UIVdxJJoDjG9TwtUO2Vt9BjbshUq2CG6jmRh0QnrdlUTKR3gSIcNoBm4hfMXUVXTE
EE0Xlb8MMit3S8RMi0QmLPjSI28lyM5pFYTLtp12SoaFq0joSRVjc48prt10gx+sw6r6OUS+wHhM
/yKbEul28aw6iyo34LzmNhPlYFFMxIaumTflmK6bLcoYTgxsznZkXDDLHVE4xC6h0TCwsnRJyiQ7
CnculR+2oty4kGrWboP3WKujc2544bLQQxWbv11dsrHbDXXOqhio06qV71qX64/pVKyEE4eHQrN+
mp7bVp2Fr0/yPerFIcboBwYng7zahsuUk+w6Hbxnnjtjsg5JSeY4ZNylAhW4auUpz6K9VQ93Q1gu
ge/elxnLimW3ZFPkUb0MAnkmW4ZWRmLDhLVea52ns8yHp+yAfHfiFEp3FSFKvkYVCtmEXiFoeoQM
JJQG5THJgtPgmK+BNX6E1WQttYDstGFkFhQaziutrr0Rhz91mbyoUf5IDiRYkECNFhb9twFaPgAV
52vwZbCC4kL843ti+E+GM7ECKNB8bDVekEfys4oYF3uPXmWAng9q/ZgbRcuUoua+m9gbR2tZh/kD
DCV7nrJvEuRqbt6aX4lmFSuWqxfbrPZ1Zm+Y7760ARj7VCneQKteWmV8SAQv77PdIYZD2eiFjxJD
g2dAwgpG8Rr5OHFpTTYwMOTkUYHlwVEjOAkpqvnh46MFu3bX0scaxuFtyOVrP3inWOE8ZMY+xbj2
M2/6aCeG7jxYnbFUIZoPVZpv6sF/TQvRc17yThdbynsFZG2dLETepMSwzglwwX1LMz4RH2WdZWsW
VpLUvHEhOI+zT9YDKpYCq6OaPyhYAhEzWd02mfpHv0cYrY4iWLIcesuAUwjmPMtGEe5tNTG92RpJ
c6PHskgLUPFN5gAT2JrKYe0faKLqYUMVO/H0ZMaTE5dPJnfbwhPQPxSRdO6wQLZUzdlRbFeDHhBk
Qa+vGXENUiY2ZV5txueO484dWvKR1ERbWTgJO7eVFto6zKMNYzdsHPUUrQfyGBejOZobssQEHbjy
AetqToAx3esWAsCZlNulKaBVeWoKQdt/N3JJlalZzLtZ9Jd2sGcs3XHQ4dbUosDcWgXMvbLZR7Zy
dZKf+US0Xx/k9TprAcf6Y5BtGqwYufD2RWPUdO1Ru5dmS4RQyXrrRdC2Bo4LitdsIo9/CxrbwjKV
q4xAnHqZnvSBv9W1Sa58LeOohBoc8Gy5mCRPuCG2ZptL7g0O3Ui+xzClWVJF96XTbUVjB7hUWSMY
hSQ4QFcx0uE17F+26tS+ekbHiNIcBrgsi2BWwnjRPcqCYD2ZQt0YRsail8ZrT1aEIKgde4G17oW2
1WH2LGo4uFD85DkvK7HhD3eB7nMBxo+pA6LQ4vtlZV9HaJYWk2h/mkjs2WWZZ6fFQVTpe6XWMVJn
nlaS3z4yZWhXalnux9wcaa9mJyukZdyQvHlkilAWwyFrrwzYm10WNGiJvac2UA96AYgX+dXcVVVL
ClXBOCplfmD4oLIzO9N3CW10hEDV3VQqw0KvEZpmE2j2tsd8OgbeWvghPHPd23Z90yyZuTiIwvt9
lbX1UpXUhoWlWZuwNy/4PAGTpPbK9vckdOifiiovJXDxmVMypFkxx4NMa1UhjNtJxWlgn14SEBxi
lPcjN0/h66k9tVYl1VcFWotrtoZJYgQCKDorD15A1KmIuzNHN0mCSLqtpwy6l3wYHIkB2A+QzOaq
q9phy5EYultj+N6yzcy3FHXfir2fY7AmTmha1jhQKmTW6rUlknYB3y3ccNTfUIvSaQnRNg2TPAUB
MouMejUq0M6rgqO2qeTYLkOtgONf0643CI6hzAGsijq2j1ZCw/vvKGJhP8l4IKp8oGLSJlJgw0S+
JPS2QIv5dwCNYk6xBfcmChi9V2po4oKnqmRoZtcIMYeasRhzApTewUqQ/bUO+dnXvfEoYWhQBbED
FV5u7Myp2yW9pW0J4CpdRUsvXiLSo4VXK5Gx8tAn7MQ97APSxsdOf+Qs9KEoaj2Hh+zJsmYOlnF3
W5U/LBqAcuNobKHzAadt62Mj/K8hmC1dFjTvUbZvvEzGQ+xRdbC8PytM6mGH9d2mqQLzuU8iezkm
praBG73xZwGlNxq0NmgNb0bs5YE35pzoy2SXFuUZ124DnCajKUR5hnI8NM+WAUeq8f2M7aMY35ok
eqz8HwRb625m6dfO8JeaV9UHooJhWzjyrPm9uRpVbi0er6Kty3e9rR23nD3Jlc9n9Hq5iRodk/zs
eUgpYoSek0IiW42+pTSW4TQSCK0moHRC1lPirF/UhBSRuPyR4qbeWOZn39ItDRpffYlJomuhhmGN
ngjTVaPTFITFXcDIBVGB4oa5Oj1EQs0hfiT5ss5CcroDchq+ZWe5t/kWp3mTtW+nyaHT7Nh3PADv
v7SenPzg/rPVc/AGs12mTf+c1M2is8PuJeM2PWV0XBfw/J6zMDIfqpKJaRgU7V4x7OSVvTjlBwS8
nYwtAcAZQwrkoTtDDo9jodobkZJDQaU/R/2SOdA2hjhmsUOjgO/IzQtF3bJk5XuIN/aBnEASbwSi
nAnAIpvu4FzQwu3j0ufc5bPQOCJ9yrhxjGZYE5oc3EUDnOwk79eJqHlQjem+EDMc1HP2eqJMdEE7
ne5BPgsiajFcUm69OM9KztnptO5Y9XEdhe9KcT+Q8HFotdI4MHJDShOc6PxI1//Wjs4fUuaqD+OA
KtEywKxSr5+9uLoNMdz7cogfy6Hu9xwKmIQUEPBarat2ZqTTiSDNh05vxo81qw5GRj0eW+ov0UHw
qGTvWjEM9w1EhIeS9J+TZKGUTDEYEWV8OU9mx+8PlOX50dfB14z9+KjXSnsg4MIpCGNY9NZk3nVS
I/tYb36g2LxVs9CimT8ompHdYdNmc3OJmfR3gdNhj8Tzf/Btokz9vEyOStrRB7cpdH1askVrDeGi
Z1CUtjQSLPST9ZyAJOLnxGIiHYWvoZhzJog3uRtEYm6JdxIby+txeQkGjEK2J3qnjEkrlGdOScEX
9ZPNyYfxeptiaRp9r1qWqhIuvTkShzB2eeks9sTUwmvi66cKll9goDVIpZKd+z6fkG7atyKp4j3R
BIw4h1Y76bk3LexQpdbRU/0cpTSqsMGErmMx5Zmi9iViiibSpj5PZVz/si5MHg2Jb+9RZiDIMowS
vI1VrqQK/zQjFHChRUP6ZAHrp6DqZpIkEkmUzhsS2qEUpkgbCwh5OM69wqUjEz5ZTv6mTuo8cSdU
CUu+s+1G9a1vjfpu4Oc9I4m59Ym3J8UtOKu9XV/MBJNRkycvtqAtnilIdFQTeTBaBGeNrg59pwGd
0GoyIpxk7J1N1LjuONCLdYo2vAvx3DdduCXdwP4hEgbV5kzM4XHe9ll2qoweEQxKI4hLCH7JxpuW
jprmh870r+DpTqvALIxfcjNilcyD05bbWsrhY3bcARRh+Ca7dDsEenOQNZoPvQ0etYaQKHYIipWe
iYfwmQJX9YhowO42fas9+kOvPonx0SjziDNKX579MLiTVu1sUPzoHAd2YaBYO5QBB8NU+pP0C+o0
o+H0qUTBk9qHPxJdS08AwfyncPxZh73FV1PVOytB0mIZJsVTuUpjoVyGsuTuihPjZWQ6DvIDiyMx
FXIZJ2hL0yJ5LBqL6lhr7nOdcesUjQ9YIJgkOyrjIZubNDOWSTkEj/GS8V/xELUIOL7tKx18ujWc
wI8wAfID4UVH0sfGmYACrVV8cLzlrGZsvoEClMjIemqpIQINamBDiA1EulOf5VghE4fSXoXmY4Gj
rGTXzZALzt96EHg4i/nLbAy9o5Lf4O+mX62TLnwIHNBWaIIwZAxUxqDpQ67V5Y6euzz1ZgbyKll5
GeSU7++ecYDyu+Y2iDRz58NWxlMWEhjWjdajTWrfpFGUDh0lhYsq11xJwZBBaL5/RBiMLMjLHwoU
7kpTrC2/GS9GaQz3YQbRU0tj/cXPOIYjAtl0HCyerHr0oZWa0tUV7xw4Y3//bTUyEblcMsNff/uH
ROEvQR0dFNsb37qgPLdldAokqzH47BAiVrEx1O6FtdS+jD6S7JaGzL6YB/gD2rvc06pNYkn81mEL
y0PCUAL7SFNx28qsuJuEMz7yRu+1pMyWDgOaE63omEZt6p9UeSTDqkOlbH169EtuTNj0BV/O3tGG
PXtGPN6LPtQPdVLd2aumM7iBtAIqzoDxUFORnyVYV1b22Oxx0E23wgmgnSiMorMRESRMupo5XM7I
06J4+vU77RCbJF6GScF4R6TWsi9E+DRIK3a1tsHy0RnBOqiMwMX32z95NZJjB6Ha/Sj7Oe8UJBmr
JJ9m++HB6UQNXthadG1qb6TWJotWt+6Ysu0SvUzetYEmhJr3bIzYlReqOps6km58q1Skz6Phf00D
zsm+n/IXMUA8ngWpScY3q8ZDdwxGbv14Sglxm690VcNNqYqheLXD7GNoBX69FllXL+PP0h52JOe8
2Wz/h8jx07u+st7sUT6x5XZPNebVZVl5nwwD1W3fGc5ZLYW1zJEfJnkjHoYJvWbBEPY97KJdp1+r
QJtufayRu24IJknFRKcnVY6d3X903IHbqlaflCry7zyMCnutaLZkKXJtmDQ9lUnggXH2d99/UsT4
+r1La54zut+yZlqd/olznb3U48ChebjwQsn0Ufj1qrfxW+EgqXYl8+uTZ4t0h+0rJxUB/dSSzbpZ
xJGdv4BDFtDTynPvzXM1evGPnfRoq+VUmcQpoT9S4SOspkE6J6snlQYDNPtCabXOxtf6+m4sXkzW
pn3dF/pz2YfLyB6BSzKs3olQJMdQY3/scmZ7TdRn27IodkTDHL8l6L+sjZmD3l4r7QrVvF+4go36
SlL0ylTpTVtJX+9RDXKiTdLRVWkJSi1zrmw267b+8FNjPFY0H+/sMTQ4HRbmsmnyYeOXCk7DaQU1
jVoFDULqfq/D3x9qPzrbbFXb7zpaLfUZXC3wRES4hSLbb7nOjbO14Q0SYROO9znq11NumkvFtLhH
E2Vbzj52bwoFokSnWJfC1hDhmZuCm2eDNJUmEKGE3GvfbwuEXwSD7rdzsB2N55i2KBjBLl4bPLzf
C3GcWBlQiXmxVSuH5CIFD14eeifbiLa5MWvazF4/swhQy6TZzS8c+WkjX9GyIAoWOCHitPKeI6c/
eUS4uGqAt6TKQcKZfaBCgBgT0pyqdPG9KztqIqFU6fq8Wa6qtM8fHe/eoI++Di3VPhq9/qb2g3mL
7ZEgQ8B81Dih/pKWJUdA/FInHY/rszTttc2+S53VDPcKUPIFzop70aFpaAQT/6Iany0GYsvUTvXl
oI3iOo7BCi3R1Ydz0cgUMpmCZLvkfhkZySnY5XtkXwWpZ8U8tW4CeqBMHIJJuXdKOtpTWj/nlvcu
HXoarTA2dIuIKIR4RQWWfTJno0uBOFPPmJzF3X1hMrEKmx9Cq5Utbw0irVKttz4uYFcplUVFV3jh
N8Wyt8RDP8Hgo5HIDPjO1iuuLonhizyzPkqTDbet58wJ5ZwRvzSMgVzT/4MW0of2gonU1cxzypl0
2mRGKbHKx496+tG2jb5z+ulY+FgFCvnT8TtOWcQPLryyepgClTfGt6/GPKxMx2wfExeO8/FN0xzP
zRxwXHr9ihjv7HhQnNrS1lw6+wTxOWjAy1Z5cDzz1CQQlRBjeqmA+4FmzJEoMkfh4ZLl+G/U8xk+
RZdFH1ihAEYen8Hg4jdxWz4LEe9tB83zqNpu3vjnpK+GfRGTloWtFlmX4TBOLw3y7Lr+lmbBsslg
8LCsvIcAqUv9qDDJLtX5tCbv0NuHW5lyM+hF/2UJj3O0qZzirjr2NlpqvCBgMFNu0nhsHqWp7NMk
AkyWzXoNfeIgzoECCTkSs8kwNv59H6DzmMLmYbInb5lNjJKjoNzrQ7P0RePvm9y7c4SPuJU7eeV3
8qXKLRRrwR2q4c+MgvdI0zGYz7jZqs5Ka+M4+tVQ1ikaMA61DSHbUHmDc5Bbm4RkNrIF7JUH6Rwb
67KFW8EYeZVg/EaksxaOAFnhUDU3WbalBXvsUhUxuPWzV4BcxTGsv3mu60XFwtSl6lLoP8swRcdn
jK+Z7hyDxkxXmIqjXWCvKq/YEgOwV8OOU4DCbuf5xQZWY7Y18XtHTvvCWsWAgxXepmG39HRl2aMZ
pCfAZtmXrEoiiTZjDk7Am16EL46AtuYn0b9EZbXTSpiYzgH/GqcAXXlqE/3HyCCDxk30Rumjowd6
i7F4rbiuVTkrR9K7eKFm6VXkWrwMNd5vWxZXnYTIHGlkOTofrErvBlEFdZi+OnTE5sA0BE590h/y
IoPei0Z2gLnftnQeKq/b0iTqNgIIY6V2GytYWgPn62Es+6VdbdEEGjSW3cHgK9M+Wdky+1JFcw0T
72A6RYfGWfUuzBNNSSfQDJIvGFy4CH3tw3f691G9nyTYVx2FJ2MewixsozowdUHAY2tbDQcxag+Y
PEozuWoWPXa54TIs+6Dn/Q6c+bkDKbeIed29IMt45E7SqVUZtkRU0e09VqFtIeV6huo0QfzAI3oS
SXFlbL/VKpQDWb7sUvSXOc7yvDCODAqxpiXZR2cfSZp9jaWNuBxaqSSPqxzB44hIoFVUv2hSHuVg
IasaItDDZv4JQJf3m+NZpqMdoPvWc3BA7t+HlCec52VzgN3moJgo75SEwXFZV+gM+qWlcPRz8uZQ
1MaVRe4+12a9KcNSu8i0hVkh93Oa7hooAbJD8tciKNkdOmJ3sgDWp96uz8sn8HaLrMpOpL15QJuR
xqfptDe99t43vG1pk+5q7lJKfp9Ra1owvOmTN9Jzn7O4iOcYTZmbV9Fnb0r/AGVhR2KswAe00B9b
YR2T3L8AOHnNCmaFBsxH1qjgkhd5sNCsSC7svCCfWZhPZM7s6AsSqzcK5COh8zCl8ABkmB88CEiN
0VW31kTdFUbb2kMepyOvtoi2cuuuf2TE8s6J7Bk8ACtcWB9ssytWdj0AKhRltDA/c0YS9i2u2p+G
fKu8pD8aE88e0GDm2ru+Z4De5C0ignT+J58btP1ppfgMBRQHJsHxcVKGwSUWz1NeAp/IC51JpuPR
3awDeTWVAe+N090zFuparmyYY/tHDbQ05wmvKQJy1AMEExHjFptrh+Rmw/lvMdJtRTs2vXANFoNS
/bA9he75vKQrIscpW6Gxiab8p0OpiQYxnUdk5cZoLC5nHiCygKfdawGdbo2mvaaCWqWG95ERkIPB
YVVqqTuo7LFdsoaa+hlaxqdnzedG9t4OTjb7uH0MWocu40Ap3YWzRIH44TwkXal88MVcDKjk3bW0
G7Fi+NT/gCD7ZC6k7RhdtveTM/WjjMJ3LANfSt0vURJg3RdMvMsq5YQVOet53DgFGoJyc5nV8VuP
WqPiGmIDdJzo2ZgZsV6TPUNDQA2WcF2gnX7KkLuuAKcqx5qp3cQzZ+gVgC6ajba2ayOf7kducgs7
5rWej8tC7+g9Lc3B2NKcPMB7WbRfUkUjQnYtbC7VXmIYQWJS7uquFKuyMH60k/JaAQFcFGVzx8WI
zzA8gxoLIGu0WagPzeBjt0B/F4+rHMmcLUXGelzV516HOdpCa3YT654pib2yVFKllbmjZxHU7NaZ
ou0b/yW08modQKthpW02gCHavZfyaSFqxyVdzrOVIB2r6P54lVGe7PmDVoUP2EvOVZOPK9G2+CYq
q/3gLZticx0H5qKP1E2tRtEyIpw78pwlj7ThgiGJ3Sz30YtJk5k/unwXNVWotT13SEyHR786I2HI
tnqLzICOEsSWyVHuiz5g6Iu7T4lat+jZSdAtgatFp16nzP6rdCT+VzBCZDD3EU1OA11FkmzNSDgW
/X0sctLPpfIEZeZhYExXYlaF0p2xEJG3QFd+crVau5LEYayR3j/HnGrWaYrSlshYtSleo7FBBow9
gG3UYvGuLIeRd7xLLQv1IIkoyybVVrUSZrBUmUX5NFrcrOrvnT5/QtAKwpnTDIx90t95xCc3iKhl
vo1L/4hJtvkbqt/Hn+MN/xZJ9pf/9b+TBv8LqWUGkMq/p5a5tzG9kSf5bwGG86f9wS5zfiMewTIc
TkkOsAOJ7/F3dpmtElIIjwpCoMEHR+AF+4NdxmchAwIJD/eHHV/DRvYHJND5DWoCaYi8rP4rf+Af
sMs0+VfDIRZWTUdVBHMT1IVjqfq/IOv7vosmMdj62ml5AsYeMU5AJxdi8Rrz97Fspk/dwOwNbllH
o8uoNebYgy9kA9RnoQNGbcV4EPngocdigEzP6TDl4grkkCLUe2yC7JaUjbeQsThYiJ5S4Nm8CHWY
biJFMbTioVUrt9EHDEMsKjqckKBCACfPZVd8GsVjE2Ma4a+1cc60runyYtFwFQYgKMB0s0QSPQaL
eESxTLwA3zoGHKX0oQiO07VsUHYn4yEOh8sETNYlioIpWt9hYYFhq1Z4i9VkvBZxRQoI/kgN7LLM
WfiLaDpkzOtMLFpd9gntFm4w70xTtIzwab04qBX6hsyeTud1p0Zu86Y9MGW5wha9zXgUIr3uHPno
67im6wpHfiMy8nMStIBzwMxwaWUVL7JxOng1NJ8huek6XxnEy1qzzPP81euEsyX/oacMH73nMXqr
GZsE2XTwJ/Ys2V40vTia6jUNjRc7H5+1nt2rnK7C+UGD69BZw5VuF4nR4U0pjW2ndpec98WcxFUN
WuS5oH/ssl6XHWRFLb6lZUswj761jALMVxDeKrZ9WhLb+Y1pmPO1BnyJvL+UvD/UPWdmGZdc65EA
Zto1DsSVuV4+ZLfIZvmfb6Wy7ZY5r25nw0HThkPLzLa0d/MfrZqB02Cdg7hB1Wqey5r/b8S5voAy
BdTqbOnhTSr61ucnnD9h4rYYoHZmzrk1rPPUTtdMaS+BaC9U9bds6i/08YjBiWjYkCylo7wL2XSU
3HmLw+RGqZK6aSLeEILs2hqMZYXGnZLc48SDNrgYLrpvnqcpWMX1uJjv7Wqs1yiSDkZsn5UIjVk2
/WA7BGWlHVXe5UBQbonkNvrDVfLGz5dxNLKzZX+ZpN0shcmoMmsTeOyXzBt+/RjKeJDqSVjDab44
o2qcOaseRD/tR3Ss85cbCuuMH+5Ly7k1vFHuaPrCRXH2SlEcU9VPOeZGtyzlkWmLA+elr7oPbwk/
o5gdEHW/GfRmja6SP3cXqVjnWOkwvtGQxiTjDNNpvrjzRVJG3FPGwH2hv0+Kg0LYOmfRfUuPnqnb
gc6+4g5osxLFWs/uUjHp5+/nMDB5rg0GcmrFj6Ukt6Hg6RTh1G2UKLqq3ezB/2IIefHzHFsXLUSb
m6oujf+Qm2nPsJg/uctZxUjo1E1NI3fDNv6NyxX0iZknYaCu5+8mzuObX7fkNOKT1eMvJxZXInKv
iGuvICZ2nZNvA8WEFJ98ecpwgZV3U3rrXMT2u59Ybon9KFbiL6R3VDM1D2TEbA4JDCrqZHw16S22
3UR4Us+UJ9TIvcC+0HnB1/zFJw4PlVPB+E6+qlpcC34BBFt2XX+RVfqFyGbZOekunxfLeY0YXKb1
1iJV1WNTd5APqUnriTFrE/CVGdt/ckpYfS865rx05SWDgMx2I6u5zMvAvHhVifKzQiOCfNuChk0r
MbzRv2CZCsOv+bntzemu1K5Nx9/NC1TD3NlqeWbV1F/UfrKs4/6Shvp2zlG3TOM/YBftfyE7fF8f
+JgYnoWm6cQx/tXWLoMQuIFSivW8PTQWaD7H7i7Qvx5sq9rZeHaZfQ7XHJV04jznNkOaUbq92pV4
+HnM2VDAkL0nrbGK5sXfDJEcTzlXZEDFG3o3BPqVVr30xnAxJTj0vgnXyTCECA7iG3M536JE4/pb
HXYUoTof7Zivil2dOIRATryOzNmnJL9p4vTLpDdJUoabjOrP+RrlfXeNeCGtj9aTiF/ybMBVaV7n
9bKY4pvlBLfS4TEP0i8Ekh0uOv6AYGZHiMdJaZ6ntnv8/g+wtUjVnlCS1V4D98RJXESUodvE/ebX
qyymhqNOoES8QIRhT+NJF0X4hQ3/y+PX93Vlvr7xYcWpklZu2V3+ebn3/1PJ/aXY+9sX+i+s9zTJ
jfv/KPja6vZxy/+Mqf3+jD+yqu3fLMo4GCG/V3ugnX+v9SznN6iB0K6otOYS8I86T/ttRj0QEQqH
ds5ABi37R52n/uZIQtmJsNbIUhXkUP2TOs/ha/9lhaSQZLhp8YtvwxDWnJb0J7BENhCDY3n4JJyg
eYV15eJ6upDbkLtol0PQkm7ksfX1HDAy+aQDvV6k5SbuulP0Q45o8YvmFZs4+RSDv5aRQTgEMkOd
VkM71W5g6MQ6DFNFDHuxDGz/VrRedbIYJbBmRi0k1JYKiY49OiwHIT18F5l19IvJHQT/hIxsBKMW
29Y9jronEVnnhhrNlUP8qdU9x89lTRJmK77y6oVQsyu9JLoHIlpXauEwA46LVfPS1YdEVQw6/HW4
RdZoRI6zxuv6nKCyolUpEJrrLbzqajqkEyEJqTdswqEqEEsnBdam+A2bwGMctTifR4SIIdA7VMpe
SjrpvhXFNmq74TwUKHNGidh+zOoVR32iGWuftBt8pRvT2mcMDlei87RluBqL+gd4jXKTxuVrMbP2
yhTzWgejd+2ZHJlbBxuRoTOYJ8qpWaiH3By6jSZQavXOhAO9j77MkChiHHUrbcTiQzJCuUJf/lYo
0aPfNLh0JKLgQZTNIfe1J1O7VSps3arboY3t1nXOpjL3n6vUyJdR17+NhuomVcvoK/M+pmnifR5x
paItdiclKNy5iLMi/QEJmFjIobJJE6XFTuOaGc4Z6uG01ntvpGtuntIadBbtkZPRTwARY065Jhd9
wHE4+JCE8l3rRZ8lmW+2XTwWnbdPvTRY2GPFLHG+6zR7b9IicYts3APZeyOz66jX7QpUwyLUzfXJ
LSr0Yb4zgE/CqpEEAesmPRtbe1CIBkg6ZtC1ieMfAQsO+fq1a0Pgo1FGCU/aX9uvnUZ7cqjfFyYs
tuXQtOANzNwNpX9kSvqF9pYoh2WfSdBfufIEhfrsdTqSscbbMrx7Ew5qNecGzItMiqziVjLa0ygH
mvzyg1LsUHTsQrUIt1VGLm1gkKrWSG60Rlp7ht7vUe09DTEvr4Ggme/0a17l9yUJMJgdX4vaeooy
qmw0K2e7Sd4ng3Uf7Tia9GLYq3m6ZfVYq6G4YnA6jbVcM7ChFds8IB/CKx7bT6nTLiJmrjiEjW3V
x59SYcoZaDxdtlTrRZ1xG40W2LOEECTgq9OpCYEFYmA7hvn04Mz5umRdPznNVAHEDd9CeDpLz5j2
jm/vKkUtVmZT2pu0KcUyHJQbtgLXCqnbVYdHpqohD0T+IapTQBD6Q2gHj2MIlC2bd2oMUK1cspn3
g/ypWPlbCenEHQrtIw+StadNh7A3jkHcPXRMW6YIr2fmrcdYvpoGY0rin3Ja+DBRxDI1rXVYcjfn
5bSpAoBXug0zAb4oCMFHvef2lWH5GDYpToNoVZFG6PYvYxKr/4Fg+G8BEvOKagCHVA3TohT+1zQ7
vTOMHuqWtmxKfTZe7aeR5mAW+T+ZnC1C6T3VanzMwGCbnjr8Cvb7Rx2Z/72N8n/bfP9v/+u/cIs2
aWD8/Q59aN9vf96e5//9RyfG+I2Gia2bv3bgP5owsOAh8miqCsR97tCwb/6+OWv6b+y8tkYMsmTO
K/+c1OD8ZmtzgKmUlgDlAyf4n2zOf4UC4fvVNV0zLVRIJJUyr5j//U97czUQEYWzFU2zLMKNgkVk
nXis0fQsFlGDJoHpzbhRiHF0y7bo2HY0Cxqq3x6d/yHsvJrkRMJt+4uIADJxr12Gcl3VXt16ISS1
hCfx7tefBToRd0ZzQ+dFoRm5MpB8Zu+1k8q4RkPJAzEC0dIyV/wxQjawMUQj0JLwgsWhOgOyy86O
SxLSPz7ch98N1r+42/995UIIi6hzcEUWD9A/XnlEJnIjBi/0c5pTz84Nf5gwLOVtCSDNQtXbxL3v
GGzG0jJfJNM2S/jkWodzsRnAeEy88ePoMfx0c+cj9W4iKpFeddmPEtbRcUwX0KKqHnQvmd9kPm9r
O32HCtLu2M3lu/XXIVVhsXOHZyus4PoM8Ev//i7NpTv5Z3dJccab4ybn6yGF1fhjRlZlqkCHi7a9
Wl5UNZnlpRRs88y5TraWFhHYg6YdHhuqXz2sCWtMEb66zY+MfdYduaDzpsZYcXRE+eTENVkbhQcF
aXlzejVudaE1Ty7co3Z6DOvwMFUukdZcCX9/G1yU/3kbLtcX1AUPJRFRI/++zMZmkctiumDDxt4M
Ape3N4u4PKL+QzXj9tpB4t/a8NRjCWT20/3cPahacsIKzbglbcFWv6HQYrd4wQ0nXs2ctGGlwi2L
0OklcVMM0S5K1irvmTy4y2IG9BHSdqqo1uy/lNVU3RKNox9pOkOnSbsmsmjvkIGSiQzSdtPU6h2j
fnudOipF/qcbTSeAaw9t7Oa7xMryvaexo0yxBPIsbhuWcKoGxeQm924xv4oWTIfTlh8iOk0EriZa
PR8BZxToM6gSYm3exF08vQ/2KSsjnKFjUBOt8xEh9n3BqrbEBc4XgAgmoe6BZv/sZPbNaI3omikW
lq5iORDUtbjm1F7SJYSsYAG3lYzw7ViXVxAa+ubvX5v552yDbsK1F9g4ow3AiEv6xT9Ph7jIQxrU
vve5TaxziPKXsYu796bA2kdRxegUb/e9qflt/EKFbZ35hPFWlCRK65KQaIWQdLnUrBRwtAj6IwQI
ag2ejSVqjr+/WMP7T6ePOmAZaC8UO5OJzB+dvuGoMO+0PP99ls2cDr6OjwhbCRtYDWkiK6dKQ57b
VVhTh+9dri3Q0fiQ6sUhBTNzcpIBZNcwWYCq8rfJoOePkhw2posuN0aDcyi0r1OS0MIIAtUjhraX
9cacbPMD25m2dfPRJM0ZnTSoFMRZXntG5mdjXRWgAIME/YrmqKM5jW9pOnNH4w+2m8DdkNquQ8cB
KlBmwYC8kQLGrD24FEkPsatr4R5gT11B35Mzd6dOsKNbIgW4Hc4xveHzgJcNfTkygFCeLDUjcfVY
5DW28QFbBIWAIdXGmqLuosg5E8BL2C5a7aWZCUorR5OSknQyM2gqyOHkdYSD254irI4Eo+T3oTO8
QuPfrLcftlRS7JD8rprNhg5v0+cV/qwsBtRW48YAU4YGxYCS4XTxOzmy6XF9YthdSaZYDTHIiN4w
IatjXlvmuS4EWom6jX13TLxTA3p7+/tOQyHRQtCChwQnMIODoclTbtVP7hC099YYzcg4IrQ7XsK5
XiRiRwL3dBhmeIR2GXBb6QVus0XfbRexdal6+KocIFMkxoeSZqss3cd+irF25dOnztzWqhznsRbj
D0fUTJjd6DbEfPK0adOp7rJ34g1NB+ggscnNndbDQxCahtRFuJLAbrxeKoIlKyf5sYwfnYaSP1u6
tSTFMjkNGK00V2sO61OmI4XLmlvzVbPeERZuHU8mFyRoPrdjcHbt6eoibDlVQUews1Fzg1VZgwQK
D3SvZ6/rwaUkzafWBjczl91Gx6r4bs/eE5ZjZydrGHFtkthIQ7EMZTJh29Jg9yun/mK3BokGStUP
tcy+e+h6tnk806dVBB12XvyesVjddIVT+Q56sa0+Fg6SOLDWcr6KyQgIIdC4/pazIRcZlmA7ntB7
ImsPqhZ/rtPG2f9xJIk/nyQ49qhS5BICqjsWY4V/H0mAOtJ07PrEJ7RtIHMcoo4+BtiAjenFmYLp
0TO2zuSpo4QauWBEcGVF1UaQSsluwXQ364O7yEhNMbCb36HQ5S6M+lMYO1T2RHHuMq/O6Gi4ElBy
bE2rc06xMdk7Rq8dhUHS3YouUvdGWjyzlNjWHURAyfF5mJ3pJdAf1qt6NNX/9RRdcoP+VQzw3iUz
FHJkTGkKjuV/v3cbu2sRzkHs42e4mCoq9jNP+D2YGJ3nxKkVQ0Kc3iYVAAlzbM1+Pxkb10lbQjFQ
jFUO3jMgax5z8oFBsjtKJAMpd1uO3rxD8Y2huyo/Zsf8Atk6v+STZf0f41jrP9+fYWJ9tj2TSZDn
ufKP708wCLDavEj8LFAtTzUaLHM6mLKJ/cVgSzrEQ24681HGuMPqzhtvhA0opAIKXdVTZqY/ZG9U
m66WiiqzzkkG6rDjh8adMKbh9xEC+9s4iLE/wnI5plGiH9hpvtfGQqyy0l+GsrCOdt17DbDp7A3J
967X0do3rP2cAWmrKtz72TyPdSvOHiP8/Vq/aon+NezGbVybpE1CFNtiYcJO3o3EUet0g2wrkk07
2T3lIHbRuvMRuUf7TuME0KfyHuxP8CTRCBFJ8/dnn/VHDpRl8cSTxEkJYynk16XtPx/UEzVEiH8P
oz3V3hYrmYGdeqTpp370E8ZsbR4MD41mTA+doSHGRXTtaYCllVY9jWBY8/pcM1wkgFPv9mY16vdy
SqoDXpT07LHUwiLfODjsqWyeutrbjlD336yyu7EU3QoMOH6Zyx99UDBszvJwqxfBmYQSw7fUaPhr
0RmiFD5GhkFKKU8tYhqeoRAM4BetaBM5rXNvzNCUOxz5YNp9LYbE12fhUztUuH1bM9nWkWPueqH/
+vuHZyyX3D9rbIuY9uU4AY69bKO9P+IAbIYrDIxMsXcpxs/FOH7VYDncJY3rEIVIZdYaqEqWSic1
nysxbzSs48fUY3IRArdXQhxlUmNpqf631aYDDn+q/1+T89+XxinHBFZ3bMQyUv+jpGER3zs4cAWb
WzfGh21dskjDAtOLn1reXXIHmgRvrTrS8Yw708YbSqdluzEjHvlg43i+L1Vyjnhg3s3l/Kp4Sp1Q
prUQBR8NqFkR5tw7IqSu2owr0ZLkuXQo4xSakY2nkzFRmZAm6kEUm0rq1zEaJQ/sRB4DLSasb4A8
E1DR//0bsf97SPDO9GX4bCNB+I2y/UdXaiCrbZ2iMPZ9xeCuhYo+O/XG00xB29n5hcL2myRqm3fd
GcQdubCB2JVzaLyOd3WNfL0Ebu+7onL2WrZgXRjBcB3lP6q4vASO+GbEwIR0uHEUgtg9orm9DUj1
BJufXtY2YQxo8EBqQHKP+7Mb2qxOKWXWAsXzCGnKckFMfNq+eJPaN1F41vFqHuKm33ZW5j4WeX8q
yN7eYAcgVgds5FEG1oOXFmrXlUxGY2+C5OJhPA0XBEFToqZKtAEJ2HSBSNPeSR0d9NICiB77OloO
x7eS9htr2uJs2WxKyarA6NkenKksoR8XxuXvX4K1FPf/ui0YPXBPeJbOKELazh9j+3SsNAFZZNrr
rRnvmRTcGI6NRSCOQUjmOpRF8+B4CxuNxSqRwuWZtdB+QAHh4A+8FHsEYzsrs8V2tfIM5mid3Vrd
irR7kUUAorIHP5USHLa16obx9JA69sZo5ItXBcATIye8lzUZFJ4Fi2ia8RzrAmtvWCVooeVg75Dl
Pi8g9rNjA5CpqCCVLK+/85FAUxj8PmcibLJT/TmdIE+gyQKuQiIOETyotlcBgur1+DyamR+mljj+
/TO0/9OS8BnCirXZ1SD++8+gzmDDTlSCOe4H4M/+LHEZiS49hrp4TmaAung3ss1U229BgkTDgZS9
nWCFH1W/DVrtXORxsE2r1PNNZLKb0cRaNbkjHV+FW6/BUZI68XzMuwRhJ7zXTZc7AJhIuzqVDZrI
KrbN3VQMCEeDNNnIGIFaWnZIVWON+X7InkDrxbyd4zCgclS7DObxE/uTgxZOjyBssIY4JACBn9i5
JAYQ+PVjwLhmZ1gh5pDHYDlqEtklL1kCllDgC3eaV7zSM/L9Dt1HF6KA+H8vba0Vhc76UDJq4okf
72wSuXZBNX/8/aMXXKr/uYCpklnJS2h/aKDWZLN/nCKDObdQnmCLW0Zm4EolcRB6RerDTrGBfdUx
bUGK9rQJrm7EY3MMeS+eIGnTwAZz8QC6bfrBATS5pFVhgrVOpWkG11qvgRgHXXRMcLluyiU1YnTw
vmcWVMoq8PB4JOwe7OjayPIJLfrXJm7rR1BWkT/HY86ZWccsKWzUgx1AzyaYmQRM3jYdYOWYccoX
NOk8/kYWXTNXOf30rIxd0FbUNWHx3VvY/arG/phrZ1lVzFDGHAU9hCawNxJK+fKaKr0mmYn12x0D
lvmExfuepqF9ahr7Hr58sM8gu7HgZS092fVwjCpstAh0ah/Xzw8PF+TD7/fGlhvHkAsIRNrG1qwz
yP5Ic7feJMyLo9yNTYPzEFA/AuWAPdU0MQopnU6/nkfE8WNyWD/RupE3FQ4kCpeJBm/uLCRwMMgb
5rnQ1KEA5YypDFskuqCimks8qfxMOR2sm6VXR3WFDJ+Pdwj1+pA6MrzXI3gFLcrnbQ8z5EBo/cf6
Hp2EZJYRGSzmNeAlgcjoTuiAhjmsbwFkSH/9i/pJvQzCba69ZguUld2W1nTa1V5a73gCAQLo0cRS
cqM7Y0i0d8vxEkxI7lHJGWczGr/qpaX545xs16eizOb5XKfhgza11UFrs2AXQTnfwF/xfn8poRDo
mWO6kaa1jJeyLfOT05KuQAAnvlFCLM9hJrZaElsIQ3UQjFEJWy/X000QhUxhl/evAvs2mP13ssN2
Q4Fhso3l41QZ4Oq5k9kRXeGkVr+84S6xzCtbTJTyrvolo6g/e7lwNnWTMdWgVaOUWGyLYwzWwjZv
rSpdH5zdI7QIZ0sLdZn7ZdcE6fKoWUAdgHCoTWrNp9+vPjZOa7aaVjAZW2+T1oIhnzcUhIHnfRMy
XnDPlbY1AOWu30xBj9asqPxKwI7BRLaVVRQxmGBqsg40Zqi29Juk6niAeAfhuMdStNa5LcZr6GmH
2Cu/8DUSa26kt5xnA07K8aEwGdSYMU4fJhzcXcsXCqGLpE0zh2xe4KPTDeC4WpA/d22AL1PaeCdB
EO9EmQd72Q34TLsiOWM9z3dGTEZaxybsV1bAyeaUupcadU+DVwnNv+35gIvf+HK148RNBVO278gZ
JOsxcu3nSquri80Db/26XHZUzCycD7z+5lM5ZjsDEdMWpItx1RUyWgiycTUFz1N6yJbrfr0aO/qM
/YzufGdXoBWY+OWnXB95yk0m4LA4um8B2a73SalnwRbxsnFUYXsQkdncuHCvRse4y6iyeYO30uIJ
Mb3rSK3P611t4BK/ZxrDEb8cb2KeuNAHWV9E2vhTJg04j24fbfO0t3frbyl659Z2tvGYNt+lDiSi
FM9ZvuiNF2RG3KU/KzbjMyKUZyxw2kHlDtymeTpEwhYvCE5PwBzcDeBnCfA4pfFru0+2gtlm9Y+2
nYaOvQi+WEFEIpBLYYUYsPTzKAUKS2vh5xZDhWpUBCwjtPHDhLCmLl2j2qPnTmgfLelvPXiYXB28
wEkPltuffsMbNCLk7JYJC7SS3O9sJs7jITBbw3cqEZ7KjILfo2XdY5gs6F6cfEP9D7a7sd8qj6Ea
Di31GKbeN2UGryEwgbMzI83K3Uw+oPTHNQJtRh/KE0wUfU/q09dM7+d7q6w23pzcrQbmAejXFvwC
LggyCw1EbXedVlUYs9rpToVjeFCdyfUrqej6XqqdLcp3o9Ojx170pNl5SB54zGZXRjI/e2EpYozi
cctYIjgHlvvodIyAMxLPznlsuRerJoRBdvoizb6tpauOnvEI6/N1rEjJWFf6StOrO0805qMxqWkj
uLXD3otKEGNT/xiO1pOyHwIvya/K7HPM2EvYUG3r6dmNyufM1IwXpyZ5KZKxeFzHB6aLkzCztafa
HbP9yF5jJ4OsuYkEnE9TZwUYj54WGAYXkqcYx/L6x7okM56N+Da6Y3SJYlg0zEA9X0vjr2Otffv9
onQZersEcO9VBPPJDEEuoATcNrQLfu0qiDFQyRf9O8PTjJHfegBE+YAuKh02ddy/6KzdD3Zk7emU
KUAQ5Kexpx3zIUq2DlCmk84CYf1jWP5AaUPSfSR7wdTvXa2djoQQaPt+tqfXzku/QJ7CyQo9HdPg
LWb2dxi1VCfO0kUmYbY+CJFwZ7d9cIVjwEMMpvJeULjzCon7NisMbGWCra4pR3GfVdjrlk9+PQQt
Mf6CQ4VipABTUAwQA2f9tUwEJJlqJheJ0Y5j1K3vKPp80ifFsdAm5WMH1i+rZZTamRz0hWk+zuNV
LyrzTjKTWv8qVMLfx6Ehwkxjvlu1znbqBm0fmw1M6WUGZBqNt7Xr7uDUcXWIC3jBSNsgti2osPKz
yRlnj8pBu+s1vG6TrFGbzdJG13tr13T5AEK+J+dg3Cg0Zj5QQ8oTNQ36mRrC3akh8yt8+Q9e3sKz
76ttBkBs62ZUFWqQ/WFksLWbsVAT8MLgPiHHCuObeKUuba9OiZMUCFcsmLVUZS3pOhrF8DWFpJWQ
RNmkNFyBjowGNXFOmOLblOTP6xsrjf4dMid2daebMPpTVuVp89pprtqvCmibxcZdtyhzIqipm/WT
hafh3oF/wijcBKGvTN4pgfVf4oFioaqcz8IUb7nMP/QCG876R0i7aqCiJaTu9Q4pJtifn0a4wO1z
rpvGC2oEivKsgGwJDnUj9ZmCYPQ7geXQ5amX2LN2NFTg7FeKgiHldPUiXoUzx+8RdHCfE/AX+auR
z6FXb/JKix6oop2HhtotT+ToK2fAHERzsWXsCS4j894l05wJ38kpxBC6FzApyzHqv4OJ+6EACY+y
194ISWXDRdAe46wvnpsCV9QBOM3IIS5jPBHj2JTbuTVAAjDmHvPxnVOx+xIS+kE0Vj7c6jRV3Oed
7dtJ7x7yMDlm0lkwnd+6yunuxqrvnmIYiKZTIp0yIw7l0MoX4qM8CTtq/R5Vzm4g1dVp+hcpyUqu
0+ZdSYvjb0qJFSYBYpPFHL9Y28E2Mc3a2HXGmNrkJGp7RtGpmse9ZtH0jJqT3Cc5svO4eU/NBOHN
iIpF0bLYgkaEG2O6g6Kaf1PJeCsYirIsws9ihBkNZnvz3MTGLxxuCDJGwdra5KoGb8rmBljojLAP
uanaEimS8sbiyOTE3auGuijyPu0A+X8csdQcGXsewtnZx0lP8hQIpiddk6iaqtMCgksq9WAMo88+
O7kvoy7ZUOjwMBrEk9d5xTNVKXV1ZN57Ki2e2tq69VpXX5pS//h91MdTdwDzjgLIZUXoNZAOShVT
JMY/a6m7YBY785ClQBxCDR6gAENU6ei3utnOf4g423V27F0YAZ9yNgxHeAngNYE9XsJBnsI0744Y
v22cSPxXGII6WQ4JsINktVQonvfW5NyknctjoWPT5c4+BaNJOJ5LRjv49/rOK2fzQFSkxRoBP4WK
3Z0XzObW5ioiEdBy/aEGWsapRnje9KUIWgI2QucjrHLvMljWpyu+Bk2m8IbSBDlTinhZJeGVmUGH
IId7FqykIpcpZO9In7pJ06Q8ZspT5J5BUI4qjZKNExKZTB2fprQrGBBkuyibbwP30rlM0Aip3Dwj
bL0xyrMOamCcVmUkQbepVVx56LuHwWq+r6fklKQ3fr086SPXPXKhgXPrvqLPxnWH/QqCW7jNCJsF
NU28W9yJE2rZ5lhlPIJFXgDxbvGxug5JgW0aRRfHhXmyzILW39EzIjj2y3fi6rE8MhskGYwGddNp
qjzPOB/zOs/3qaCQSXQ2sU7UAkcwIYU6qMUPSQ7GRIvgU8UR/lHLRv2nJ/Uv9vvMVQu0GyDnLOnD
j/1WCVVujWU0sl5Ljptpm9kSinkjtMIAoiZFPYedjTm2AnsTcwUHhMHvvbjBTgdFOyyL5MvsVl/C
EdQdJ77GY5z/svhukPg394EGDnfk38DFWGYbb2H4Gnr9jL8HhXM0nsc2e8taRhY0LpLoHTgGIrdO
npa8NS7JTGYSB5t+KgOf/Qvnz5IQWAa1YC0WYZE2RJEReJPoOAzc6JJrwxvDVL8souDoesNt8EB0
apjGEXx85AutRx8zsnPtkqWhjEIflwDLW4mII/pcSyVc47oc8Q95RHmWw1udjPE1bAp/xRKlClds
iK72MANpDs2Op/ksbszlwlE672PGEF3IJ0Tab+3yTYp4foO9La4U11+Z5bORoPhZj3bEi2ITWbY4
cA9dPNYZGL89caxATI81uK9GHNZ6pCUy4E53vZ/xNOr7crmOgqGIrgnKHUpZ+94qGvNlyl3jJUxj
DoDOzW+CsVKfuPlDEEFuXIs3IkTmjbSL4YYz5ufc5rgGbDNA4pB8H8LidX18UT5X51CzHytX95Z0
aMgw8219HVpiXsKpHvciGWgdW9vTj/qBzWFwUdN4mJuKcchyPLhT9Trb9LEtXeipl+WXsVyKfWRP
x5o02cyjul/7yHWQXpb2Ip4Y0p09GWIXBgPl5zLVWMX0qz5p0GGne7PFKCDsv1ulOloSO9bogCSr
DfP8u2+qyoy8uupTOEr4AyffdiTl55RADe3Y1viBU+JQd/mA3Xk+aWTB3hMVv8v1BmBtkw9bugF1
JZ5wv3ZvGjQwv5kG+2IN8bhfQwSHyiMeepbBeSY3ykwq85Rm87afzOzL0Axc9UFmviSZFLfMM15d
Cz76MlOy9YfJjcRJaX141pCwcLxkt8BxfKf+Mddl8KXo5SGfGLJK6phUYh4PRAEGs7dIHSuhvJm8
5MrMv6UFnRt8kI9wLL4T6rYEe8tg6K6G6QB7TWfjxWy1X1PcsxRG5HGHYwPTmT3LK6Kqh5iUQr8p
w+mca4ba2INXNr4pmXEFMZCZKZif1iqSrbM/MWKdOp6JZkWgTj80rQ/IVXLbt78Gco4OHRbWOwg3
NiWLQCg5plDyOo8GGsNKTBn3MC6+8mWFEtfS9ac+O6qguBKE3j+XKSNM+EgA1XqL0yVtrbt+utCU
MlPQimOuNfYLbDx+3U2/GkU530A5HCcnCg+eQGpQdaLBFhhjFcqUunfm5j33hPDX45N/l+K8eXLE
zcIEQ6vDcGAeJ5QdubXFGUjohBuchGV0F8xI967VfGJjd54zR3IPeeo0WkN6Y59ANZs7MMPrJcI4
RUUG5kNwQ5akOJXLHNwrixdttD815AiWGTananoRGYuGmhpkD5t2Jnk5ZaA+5lnhd/0kOOtHceha
IyfQCHFpzgOxJMKZVxF9Cta4t9LjRP/f3sf0CPbCgOibgxbue87ekh3KnQgn9BOKR74XttnNIJD0
rqSdbSoiratCfWph21x0HV8J1vtr4+qsAyNb7Sc1v3cDOCoJvhKelMWdV0oEYDqH21oPKG7Ynap6
pg+ancOU9jSmQ21OBzcyMMI9aD2N9YiNZd4BnkNJZ45Xl1a1H8r+oGHALyqZ7AtQKK3dmcehpUUT
i9LQJs1+m2Hz99OWAVMSxeq07s3bXoUPboVF24Rz5RW3wmxB3dfRyFPLbnfslQHAmk2GqAIC1KBD
7ewfocvVflrzaAuCXkfxh2zbDtxvYqRuBhnlPlYdNXNclj/aMOj3PN/b17HvHgIbus+YvEDKNu4L
r/+msM27nRlekjy/VuwFH9Z2jNDDYYNz66MgoMLPdUCBdvcWIeghaw2kOfOzAKlJwke/9JViEYhk
bvk4WMI9jg6K84k0cTKEpW82xhIRgTuhD/b0gacoHerD0H70xkC1EInnMSIjYzanbQfbcj8PQ86j
giFWY2j6FV02XNj2sn6MGd7FZaAqS2bAqxKJYOL0aajrOxLsz7CQ29dVgaXZWb0pYUiCYIZna2Zo
zNGd8B0YnvNokerJ7QlIA0pg81pKk0KOuNLfmpP1X0w9wSxo0etQ04S4EYA91vtK9GD/0MOFU/VQ
yHIEKh/vg0zQfrFSyJz8WFbFyYRDeSqj+bWuAuuqQu8AaMbZjgPwXQGbViwIA1YZ5ePvfeuX0DZL
v4QZcJ5L2iPcokxyq/DJBZ73RFwAfFfuV65MqHTp+JWk4JtD5iRgZNvaU/AyTumWjU6rgN7tDXYw
gLWrR4IOYx+g51AIEoSMsdqUkTL8thlfQj0qHlQCqTlIrC3qUghryzfpeEAz7Nnt76JSG/ZENB6V
DlNlLMzHpmBWblc4BX5LlSq6qb0m8DKUCUd602qkD5ADKxU9DnuKepsnpKMRePwmOMbeUEZ9MQSv
zebfN0Isgmp45Gx4rKcJ7U5ijZuVvDhlrXVPw5EQmRAEO8dsH4fQ3A6BjHyHyISQRCS/rkJwvq2B
G5+9tYL9RtRUPjIctxIIlfEjY/luJ3VHbK38Z0Dsys2i9SQPEoMt4Ap11YgWuGtrIzpIY4huHi8f
pzAjt0R3nYtFfQw50iOpNXbuJsrKnVKJ5c+mfbMDMpzT3KVkdzKsaN70xF9tnOWwyCKWS6pebr9k
uREb3QrhcnCnhFP+Ope5da3zYOflxvDA/fqNESwSlLpkojXTFEZA0gsdlj7t3rQdZhYn6AMe2ho2
kRFqZ8XImvgwyaqmBj4kKwjZekv4lyT5iWNYVrvWE7A5Cuh0vTak+zp2H91lrO8uqmRraAG3L43F
+oNT9uoeFsmz1oN1cRoXtZYzF7skDy9keMnzTz0uvWOkMfpwRiM4Z2Q9wXo3SqQ3Fj9DWcQUm5O3
eW9jgnOZfHn7sfiUy1DW6F4to8yveZUfsngfxov9R0WgC+PNOiPLAbcvb9F2CCI2kcKdBiWfahqw
nchSGEHWUDMfNNMbiSifZRvRTguR3aLUI+JAGzS4lXFO9Cdn6oio9y6uSIDGe/LK7qT0BUT/jQjp
7l1Oli3PRfaMKf52hw/mfgrGcdsMek7ud9YcHKTgpj3RDUeI3cLDaA97VEX6Hl4yL6cksyTuSI2z
DeB3uWYt9WqGuIPqgEDJdGd5bfRUb1GlfU+TJRWF8FHbUN6tIwGNsLTMOAbusDgMo2Mqpv3gZESS
DMq8dxb/B4UR8JICJP7AOnhXeBgrQEYqy2leDIhreOAjZmL0VC+WGchTW+g/GTjsNbuP3xeK4YbI
smijTKhAvWcCyenA2RDBBn84b61dbKMztGhqUArzeubBfDXK1gJm0v4wql4/plgvN25giX1WxcNO
S4dkO7oRvqPPmNHg3WiTQawGe6De6bS7BdXrBwagJg1JC+MJstuchvK16pOYnEfOkqYBe+p67mfU
9i9j6WrbPm27XYEcfcf6hzAd3LoBWwp/feakMmuPoajZTQwvEQjIM7jqeDfb5GUsA1UbUNdOWm6+
Wb/l3ErPwjGdkxjkp0qJ4uuq5dhr1DUunfimxTRWiyFn1YGFhoPLiECh8wiz6JwSznfHHRPv6sId
7nPM5hKharpjIMweQJCR7Qz40IrHEfLTkR7hlseNfm8nYPKMPjis9zYD/X5bhV24t9qC8E3Sow74
GF5lRTZJmA2n9ZzRlbqlraZOxSjb+/Wh1kin3pm1erIVK88qDwUCPDpTfnJqYvdIw9s8hg1Zo6PX
nTwFQah3x+pg98WvujdnXxPxjcXCR1kjzgAEyorcCIl26CBLFXHd7Eoba2ubQkZtRV7xW4LKt/L2
oI0Jz0R9ss611l9r1QfnMHE+B/QeC1vcBvcN2smx5+LKxgRZVRk3D3OuyD5FcM5lYyd7jNU4a6MG
jbAduXtS0t4bqDk+TKEO5F4ysSlNf5WVG/lRgntbTMCCFpLpemnM8Xxwh9k4OwFvcBXJ1pV71oLZ
OK19VG8zPxkqByNaZ5yH2Pk0zJwdgxWGZJwwXU1mq9ujC/rhVKV1jqTxwDB+vlAXb6dlo4MBZbee
whWhZYT9NZlvyHGhmGHh6KpWXgqbBWkUG1AvB05mJyhHnmnuj6b0ghP1gtZzyC/03soKXrTZHE4M
tHCaNV2Gzx80lirLkpYX9FIR2QipR9j0C+8Tf8meY8o5T+YIXhhlUdWqY8Fua2vGmsNU2SKkmADj
WwBoOrHYcPbg+8BsCaiSgArDoa1Y65EKH7Dv2Q0OssAsrH50oZ0e+G4iqH36my65xwzRvhkBt7AU
FwPR/Dks0fYSZcrYEIUDIMm236dxL9gMT5gDaySENj98dJLAFdlU51pWtwoK5KXMcmVtQA4yuLef
R6s2njH8kUpjNM9NKabnyuZqisedw5ni9X33xbajzwwxxh0CzX4vLe0ALZt5psjOTWi9rUXYesma
Yt7DqubF2YcI1te5j5JiV7uING2eaetBQahZvi/M+DwY6r0I+WSKMt2GKQnGTLCaozc7LyWa9B3e
lC8VpefVQtCyVUnwy2HBsuNEM3ZjGX4ZTHvTwGFAaAWuuPG8bY/0WFcka0qgF9uyAywlbc3czxzk
6KV2hblmrkckZucEw63KPbPLn0NpsluyiumpRCO46SvPW54r6AI1DJFdQzK9FiXfohxgLGN7HLJT
ZPpeIc0tmsofHoFjt57Q3CaHJ7Fqn43ZRHlLSo2bJ8NpvRY5OftTPoMmXXb1XhyCLeV8jT33Z2z3
/bZWKByRVpHq0N4iK7zMJChyKb4T1aFfra/1BL3CAJ2Az4CGVJCRMiR2dVhlJ0PYwCLM8XbWs2Wd
uyWjNpakzwyle+wzI/sf9s4jOY5s+8970Tw70puBNCjvC5YEOckgADK997kwbUAb03eKr/VItosX
Gug/UESTzW4CqDT3nnvMz+xvewQprr1TKf1Koy+0ur23whJsR14emchie5GVO+RlrFeGM9NQrezG
1D+jI1AuYoOGi+lld+0MwNUHU8Fmw1RTR97hQtt0W1jxU+gbxjmW3xpsr8ohbU7obwSX2jkCa3sJ
GGE+RD0+d33aWagwLZvksY70xxsCInVDqDwg34IyYBar0uG0k2HRAZ/dqFN7vmEc/NaezrX18VYP
DO5TGmZCK6FCuNUMNAkELJU9YXy1Hiso0fUptK0YayX+PHfaOr5RXDqa/JdCHZ70qjef66B6pjSv
1m4bhLtuhJJiQ+ZZBMpY7F0/oQbg+Lc5KzkGTZSz126gPpOMVDsfW4tTK9jpKps+1jHGESXNmshL
jANu5Z+9MtKeEuhZc9gkqBp20K0twzzR3BhWujdaV0XjNEls+y7xTcyb4YiCbUw3KQXApdG+aU6T
nysdZYrWLpUNHs7TXaVrpyZW1mGblA+56nZHzQ7ukWU96cTT577EIEADzHCu8UhBDA6sqx/Uxyir
n6t4aPYzw41JphzI869S8rIx+zaCaLq7HXSWTe8pMJIHPQrukzbKzvo4fICxh/q9Mbcn922Kdefe
LZASbTb+iMZmZzjimvuIwWq6CXSL9EswXVUK+3QekPSJ7Z1nh5u274G1BL11KhkkK5NSPeeW7+5i
em2DP7/dRvE0blhtUXdsDQ+kKsarEXnmu1m/1S6Wy4VbopCcriarF7YAQl4e6BzUT13RdRMXB0ry
pdjhZnPGnA0cyV1F13ovltagADxzj2NBuqAKejEbRe+WmdIaKz3t+qUho6pyzOqDok9nLY0eyxsk
ZW4inH20BQNAhAVntbgzFRPXPqmLo645dyIJ6IY149viE8TEecmW83e25p4zePybeXYYjpskHl4/
UWInwLJw2cCItGedNoEmx7fx1c+ddms1Zng3t4c6Y3/4jm++0fHRkkeKiYJvd+hwN1N/Z6RBs7e7
AtLN0NOMovw/J2OwjxWLJlWSOUtNMRBDBxWKmEevk1hwhmOWbC/zCtCHJTm7y/m8nsiNV0lgh0tH
dekBuSz3Loq0k7WI7Sa/Ax+UoSlaG9Updy3rYxeNCJT2lnpKVeC0iq0lH82ep18B9Hufejt8oLuU
MgZa0VH3z7h9Vqspt8x11+KuiCGbvYaxGGxQA58WvpIUFx2xPryUKGBjzJC0HJGrpiKCWn7/oHjd
sDIHzBT1an6v0Ku8dUI1SwE/1nTaQmMEsvELt3mHvjOuwiksLsggr3N8X08Bbp9Lk0/HNhbJ3VK3
9f3t++uJQUaYx9517M5R0IPdUNM31GOJW32gfbKqplw06WMGMOmEQsIRIoG3mbup2wdj+JBWlD5Y
gAjGTgdtmVsbmMuwD6QTGig901+GWv0HoCb2vYp7xbabZrSo5OJCbfg0oDK7v60D6NnoGFVuui89
LEfxrax2kxGeVbXRz63ZadcG3ZIiPPrq2D0Ofu/vBSsddIkCua/CKzBhNDXgthQN+aM2QOGAW/uV
O1G2JRbG2xbafGp7+b4P2+lkR3m31gvgA9DGlujUhLtbP3duKAA9400f6nHJYVx9qrrhW0/ddWfE
5M8NRjIbu6WNQs4K0rLT7J0OQHhp5siT+lVB4wmM4dlHDAtM3WumFDWKY1NwymfI9E1SpauAHg0a
kqP1iGFftEkUI0A7FmfHXkuOQGhf0PTHt8bAJ6I315OTO1ebruHERP4BN7p7PS5ZeVAODnj4IQsW
Is+u15O3SBVTIWRpVyPN0YCXIBgF6Y7zytgHDNTy7s5JT109Oue67puFixTYkqVQr+q5DvZeBCal
hL4fhGW7qZGepwF5aftsXOQ9A5S6KPamNg/3TsTgcmIsm43DCT8Y9Ikw27hW2rSyw6g5JfSMvmPx
Khoqe43+WJmCkFrVcTghtU4jIjb89MKgatKzu1tfxpsY/X4fBsyMetY1PiInPOwEQTdQSixV4fn1
QAu+L/LQHZmNlagzYlrxps1OR6/aUD/AJUakKMT/vXHt59tn1XUAqcwPko06jlSJXVagZWjTtfmO
jItyW9k4kp6zDxr0Qox5nWEGvEv79DoNA92biWJsgZClszU58SsFIEzUO+lVebdchQ5jbT8wPP2C
4Lt8EuI/TPuZw/ZO8phb1lZLuz1Swd5JGWTaYdk1etIJHVArii4qRiN3ho9q7UAoN4BtPimZtmuw
UccFy0UbGvLerdE9uB0hNYgx8WU08MGpGcQ5E6G7GQihvk6SYOrwykZs0V2s8BT72cFQ/jaDgrth
7G+Zp634u0mPnbNVUQpmParXoKb8TWDhfxKUrMjGICYHaE6h4wEeLs9y7yN8umzInjzbuSscccYj
K1iPNVykVnTOplDT0SwjpbvlJxoH+4rEEAhI1+I7PM/NVpXfaAe/V6M/X6NEe8RDCn2wEVYwMoXM
Wi3jbHTe2gCUji8edABGuN7VcX22qawD9FoesFwIRyt709r4uewmMHd+u2/CNloGtcFO9r2vntkZ
j34xHFPaCmhXSAeUAI680mLQg+kuhjIDyqAzL8ijryK6OWVcMoHG5FjGF/NoN8iJfIrz5s1NxuTU
lu3nTPiMwBNEXXusuA901A+hdF5iQGEmGN2i1LBGnHpGBf2nElbtOjT0dm9bOJiH2BEc8j5+u81s
eq0YL0bnB6QHRr5rCtwmCuNeKcx7ZfCA/AKcW+QCG+/c8l0hPJzskLEEInufZwv5VC0w3tz+K/L5
4asXNodYsqW2pQiavbH81Frz9gbzC3xkPSc/xtkKcdpsoPM0xd4+L4Z3BtPTHmtAaM6WqhxSZFQw
X6BnkvSENbOmM3ZrUJRZap/swf4GWovwyqQYwE80CwkpYsajFOsBxtqpFhQmAKh8XYi0hhvuxoS1
cEMh3qCbnZkdU/CTcCiDipAHTswvreL+huEUfkDRVsuETX8qhmbTu5p2Du2gudchfBVRAFAJj411
P8GlTbBqxAIqi5HxBnEx2uB4gqTDC0uOMV7RPXLeOLlQkIZuej8Ph0xgxHVI0tVX3QshVIeIajGe
vMEoIekmCBcDIu/0tj8Cw23J0AQyG9T4cGZAj490KgpAWQ5Ci7IQI+mWIqnA52AmslDRakSTDqGt
SLfz+yA4a6pXrpo+1MgoGFtAl8wcwf5OSrLr/EQ0xwmK35GjHlgH7yvxkOK4qGlKzZW76koQPwCv
mn2gR+daH/sNyEPzs4FRpJlOOyUOUI9xw3dQxDDUe8O9m3osipI2RnQ5VaKzWaKAnOL0/ehU5teg
VV9N3PguuhgPMFB/9dQJG4fgk+62zv3UoRc7t+41N0Hm6u2gPDrh2237mZcaMxqKEP1VderiYqgY
FtxyB1hR6jrMx+fWSvIdTUXxzKniu9KpHvWqxTd8RBZmHBOYGc3jgLeupAxqLgKCAl5vYrj6wLiM
S5+fbjtTBwQps2D34Grp8RZ8FFYi7kbmpYrQVrx9nwOOy5wdd5PbwXh/m5KnpOLQKhxoZOCIFz3D
0FXvdOArBCNczPaVEQRgeeVTjZzwLgPssIk1vT54akdjUOnAsMuLBbDfn3wZWcYNNQ72SrkfKp/z
ZPzgr5tRHx5qJcLQTMLiLeswUwO7jxtbqovIsNVFopu7rm+NQ+5jgVvUULBNmtWHaoxBest9TwP6
eChBdBuIJUiaQoDMx27lyVS/m/RPSuxvlKLb64VTnipkte5q16dtMCmfcqtDp8hG4b6gk3SmFJqR
c477tZmYiDsNrmgSkk5gVFYtYYARTGk8X+cxfincIL0wPtQWidqPJx3WNm52x9uxOnrKqzpO9XbM
w/HcmRMoDzmompGMMUppc7ZVYx5zq39ISHQvt9vQhm7eapRy4K2ZhAdFFz9UvYuoMjj6NRJCQ5Z3
qCo7xmmY1ZSDQQy+3N7Z+HForoK8se96sJOSDuCGCExoHlaNywB3yJDB1/UUmrLT7BKlM+8KyCrR
pLxHTZK9DP4qmnBtjsy2fIwqL1rNo9KD7UMaCjk05ZIg+48qOwzqVnNAmGjPejIV14iSVXWm4FrI
a7BfXYZOd4k5MAypwWUM8yPAKVCvKHnFlqefNTQ75ddgimNba1kPHNz1vTegaGEOVrwvDLzisrmt
kE+hCSKOcKP9GKBhdTeLEKNdnYhkqCq6+Lp2s7um4ZwccqazihIaz2hoocw0bashfQZNzczOhTTh
x752boqsWYxlbUEkmf19QKPFDs0zuPh2U1gUg2Uy5Ps0mk9p3Kan/HvXAxrQ/II58gIUzf3su8pT
VoX8lTHTH0YgxVW/WbrR7TMdQJ5gMwPQdzkYUnQN+jPbo6RbMWmr3EvJUIGGL3Fzz55ctToNJZhW
G/AjLolYyWMP+6HpfAjUWvLkeVN8ThABW+KNPS2YJpQXE93UwYD84zGJ24JFwUKIyd/GseP7BJbC
Uxk+ky37xwa1t38xNdBTu1UGAPeaFVjc6AnZhGb5fS1qKPgvLUzC1z3fsQQVRY+8LhxUxZNLg7j9
XiUAfE8OO2gFG6WBx55rHEwBygP7GqGr22xCscdpq/YZydMw1feYF1LKyGofAP5vixgIhephf6Np
4Glu4dJpOYtva36oe+x2CVlLBjTYnccG9mlGs07S4XOMWc2DlqEIgkzK6ZYauT5+66k+pHu/BM8Y
DZC4BjW2zriWM1AWs7ioh91CtfOM25i9oTRRGFhi5YQSqmctG1tYNBhy3yXdZCM5FVhnb8T7qci6
HQluiwlwhf6Uq548hly3BOwWyIxPIaQpTE0nnAprMhsp4BGui3c5SB9gP+olFyA6AifKSgXccVL9
T7GduShTgrhWm3Dc3Io4mCXqwqbjgehW8WKBNrPtpj1W4cmdFcAu8TptbHtvqf5Jy6z2kfzhTFMF
bVtoSKpC4yUCgMaQz1MZ0JXFNqixyB0R77WtFAQx7eRgVK4YIytrWikJKiyHNtO+3FLVrEV1H9fB
ba573rpTceekaWS0qr+aNL2QMeFLljpQWMKmR1guZCPmk3FnFR9yjuOVqyPnBrDvyRzxsNCs0sFS
znAXEEGaPSKy75pvdq9lI6YukKY0y30AoUTz0imDJcyEr2hwpXcD06UIXTLSk2Zrl3bqLxqYYZEy
AqsfmnxjgeDYIhZ8Dg1vvvQ6/pchjNkBwhrmhkgs1w08hzF4Slo9ubeVA4O1Sxsl2ZsCoGRh+nN4
bNuJoicjF82ZVvhxFFzHSmkWqm9+m3AIOKmtPyzGsfhkYm8a4V3aqICgHPzND1jYo+paep+GrBKe
6HQK/aTa3th2/280wf5K7v2/oCSYBxH/ryXBtvXX/Mv7T6pg8g2/a3ZqvxnorLvg4xz0dWAq/luz
U/vNBbqjedq/hDvh3v5bt9OSLIoDHzCWwSjxJ91OVN4paT2qZvTG7P9EGkz7VVMAQg7FP/q5Nr9z
Nb8oNbiDiweiBuhARWCiq+vV7OyYhEDMtXYa+l5+rFI21Avbe3LM+B8UDW5aFj+yj+XTLWC/iBqI
MtlNdvkH8qZWqHk/W3m8sk261HwsRnjYWaGYbvRk9DUjFhqd6bh1+xr7IAxMmU9E2usP7+tPCPjC
cf71Kmxb5UGjVY8g6i/SALCqLSiNY7ya6EFGNXwfmv5GitqBFR9ybr7ItX9SOPmVdy137sCmtE3U
XkzgN1zTD3delhrGo30Vr9LB2jUjslEYKTV+s7ZRmaFttexhg/lls86DN39AeKY6VXGx9CImqB3h
xOS15NFBSQ40mXe9cmf0Xyy8ecYYWTceFBSpFRjvTfII2J4yAboeYu/yCEW//e+fH5PEP3mCHm8R
/jNrHYm5n+/GzU0s4zh+sFaaL/LEYGlyeMIffGNwspO3G3BG6tq0TS1sHbVm3bbUfxVNEPu1VrWl
iKBDulpMHjeHS/CkDlsd8WHP4n7ifuVm9aLhprUiP+u8GnOCUQk5HsbbjGl2BidKPlduVH41Kvwl
fuSsoG3uqUs7pOWoQ2Sp6jXY/mZs1ppRL8z6daDVOPXZ7asxXsUkFtjS8JDCsy7UbuU70wc3fQu6
CtEFlkegtJuM4alckzxNsIVHe7IvcVczRR+3ZoRBI69Q/l4uyJEyl/fXypHEfyJ9fVPd5xYTKlkz
iw+21VGp5F/kWmeQqzXXqPR3Tc1S79VlmH7fFlEB4QqPUJRRGbuxFXjTqCA89GwJlgEC8PDYupXW
UqRx42W7knUQYbAXUnuoVMeyl+Wr5TnLg4hZ6n2NoY69sDGpK6AVVwbPMuCDmdR7NZTCrl5oCMNa
PL/RISvgR9sTznfu7UtTE+ZDgrFCittlRcbP2sU90ZrQqMtkLfPD+TNwzFXo3RnC89VZI81GBaBR
szz11ro04ANl3w9Vi0lAcpZLlJUhl99hfRa4A8jtmgsEYCXrQp67mtXrruBiecY1HvBtiR49r68e
X+WhjbG5i0tzp4fznQd+rkPjZuY+1Jzb5z5vD81UV3N50Zgm/P1++IOimmxuD5kyFf1hh9D6i6hC
Z6t2WtgwemXpqaG2lNAmm7kR7PhEZ5XHqiC7P/HYeTANe8Ec67W8GF1tV9WcHEzzVYIdFN5lyA39
/RVqfxZ+sGjD+cNBR83mEPkp/EygYXNPIfyoHqPZoOOFaMuJF6BxDGAGNg28n9xf3JYK76n06n96
SH8SdaGHq7ZmcvSohvNLzCinvLQsg4cklyARQmJbM7ur7KH2X62GZoxxJ693il5lN/5+LBTzXQne
DBCNvESA66C7dgUwIi/5IMvIASePsWlOU46QSltq8/fPzhQ5ll+OC9N2VFtH2BMFkz88O0AmNagZ
LnxKz4wbbS6FvtBWwpJuN+tQHKuDZdEh+gYmRZw3JHJorESrWkiwk+BgsVdntrH4b9wWLlW0PAHG
EIYybMWTQvbszFGg0+OSfVxaptAR8MUjDlIKGcanIBuPiWYhGW3soE+tJXQGCAJAWRrr5BwMdzlB
7O8fgPZnb+7HB/DL2RUiVmNpHqd25bS3CCvLuyZy3KxBeJOJjvo/QTAN2JQEdHHfGGRFkdzKiyMC
uziCJHl2/odL+5N1bbKiWTiGpuFkR7b147E6655hu0Hy/SiXcF5ydKO8sCzZWvKiIqIpVJq1XAaj
3QPyNLu/v4Y/OQu5BNNzEcG0LPe29X442YNwoPAdo3gla0E+Vja7xHzE1g5ZwxpXzJ1pzN8Fe/9S
Rciyf9VxJOpIBofWO9JbOsyXn+89Yn6Qli6tECVNDx5BFozQkgqfp42PFUAJJF6n9IC6zzZ11GNV
4EDMCQBMZGmjkyKLUoKPxXFUQbx2kvjAmjXK9DBk2l0GRnBGBIFXLSnLVNE/MFmnmbXjbMvmV51V
W6LN6knSwhHsJdPW4+STx1DXnEIsCp+6SI4UWZQjQ8Leg1RmvgbjeMq8J5M9byTDKiFwU1yD6tBu
J6Cue4xUwUgIidlMDknUrps4OyskilNFqhYAMBZQC6FMjGYS/c7sB6F4rVRrPsrzVt3kIBfn+jFQ
fw5UQofjDVuyq5J7jeJpq3GiyJ6ddGMn2a+Y5CjKeDRbvpUUNOa4ronfiJ5wjCtLvtUp2yUiLzVb
18E/DSrmVuHgkl0veYuupOcU90bJA0rlAZ0B8PzWTuxqykY9SptQHoTctkR8McYxC/VOUh1lSNf9
Kt52eGS7Jvy4GRUZlL5YrZ0IoEGuepW8GNfCLYD1nclum1juCklCUXJu4iLHzEgSyVt2xfO/nZRE
w1zHUJODOSudi9ynpCGyU1IObLlHNAkXklnJVeuMxx2o6/G4vR1dDkBj8Mf+MQ/8DRQdONZEMHqZ
EuB4IHL0ytuSNEcyIxPgj6yrkmM9bVlnrC0mLUsPzuL3lSEXS1NoLT9IrqQhgKUuZG9yPfEJKcZs
MeXITjTIOwSP8gENcc6ciC4KWCFuTN7nPLCAOSTUYtpKulWi2R4OF/NzFWtreWuSdsYTfXLwXQBX
wPfwmVyNnH02P0yitDwt1AKfIpuwxepE8+2ALi8YV2IH1yfJyUjO4Y/tJibfi8pjihKF05FGkV/I
EpBtERXNWv4NKGArt9JD+TQg5HiszUhVsR9CGN/juMWjp7MmBim8w4DhJWma5H/F3KDwwcdmvIwp
Wc5vc2XtUhWvJn3YusG8DZEAlE8x02xdIf6ZotwZ2el5jiymSrOkjqceBr7RaZizzsfSYdXxb7lJ
pew3cnOy7OWQlcxTdoK840KfHlquVhawJAI6/srgrG4L0+y3FkZVUQwEuuRcIopIvis3TiMGgt6r
3A+bWTJgWcLyWGTHOsQWloYsC8sG+D4uobXfjJ5yvwdEVKPpRaLJ8SFJW+R02wmMT/EiyayUOS03
LRE7GdHDMuyXfuifJB8AcHiws2lrDW8Q2hdFT4lDBJBssuMeIB5CXKjXqL1upzE+SyUpf+6N+MCI
RVChY07EIqcExHaW281sB5vHNbITR484EXN6FVZHsIwPJmb0jf9qBq9SE8rPhRt3hI51ns1u3Y6f
Y9awfKRr4tVLoVGb9aalnHOdbDWs5G/SiIwkbjcSAyUkyY+VNNsM1x4iUa5L+CEzlTxarl+Sm6pt
124V3b7MS+yXFr1W8M6ICAcH+Rp5RJL4VrDxWxHooe5gwRm+i7dDs0EPbo01G7V8T6LLjmdHSy0g
HxVg7iXXSJo5kvZJ3iB/LZtUPlmOR0mzpfiQXB09KbaKtazLy4TgFv7pKykJhHZnUMLwU8RdSz5Q
fsrvVQTJOGcVlqc0Ht2d/Fw5EGRdSzF6yy2HGSgr+V+VneWBzOSC/YREowad26M5WT8XnDISyidW
nGZV6wgfq4G8mc+UEJVoyRfyxdBmaSf9StIpKR449OgT+EO7oqAboE3xP+TxyqrkvJIYInWBydaW
OgdEoQr1pWvHo7wfCcs+T0kebq9D6PKnuxA/pKTGNhFlLJ774LHOagPAO1iXkL1JxSkPVpmu+kyt
GkQLvTi56NhFsKFIDY05Pki61qYYKCSPxRiTdEeHViZBLJpbBcRLk/cvL69xtr+fHWlCUURAkJcz
kkZJTngzDUsSsMPJQeKbPAr5GnnIcin4Am2XZ5W3LlW0nPXMaVZ9TwnEWJH/BY1qLXQxnC5We7Fc
kwAiVYBEOvkEKZdiwq1bJwd5/nn7Vk3TMm4pwPglS/mWOP3/9uLTVH797//trejytp4evgZRkf/o
IeBRfP11e3FTYyr3v/5nEzVvobLtvrx/xW7t66/f/+9uI4cUzUZE/TzUJEXL+3eHIOk2OqruOTpQ
K6bPpMa/dxvt3yxN013P8mzLcmxxmvjdJcj6DW6W4Xg4UdCFZD78n3QbTSkrfyqdoKUi9uiYFkYI
GKn9kqImQCBtsILNqhbj5LY6+2UBEC6aLiPgRJYjs7QMmShFXVlJ/ap0oDNQdnKWjm5cdXNWdpaB
Pqk/os9tLi0PqxSMdNN1W2fl0phIBKzCwIc3+hbX2d7jbE8SFx0W0cVFYYIUBcu2BGtyBbTuoaw+
hLNbLvBOuPal0y6srDmPWdEtyohxdJVeoTQcbcd5r5HLJ4EOAas3PQmWte9C6x885kz1D5WDJg6Z
nu3aIp/v/VoRzwbKVYZHCq50KqKURVsj1XuAPIpFXg9qt+uRZgzNe0qf16Qx1qkBnqwQ4flcx7Qe
hO3HpPGYL/ntA6OZRTZa90Vt3Xf4pCyzL9C/DeAJ1jUM64GhW7adTHfcZkNE/hcjRuGWH908QIIz
R8FNy/awpl50395nqM8sSmfbIte6TIeXPIUoZ+lgPpjuLQ1nXhqR/aj1xn2Ilc4iMnD+adFDMzoX
/X3lZYRqHPb6PTwYWFjM94mhCGFOxQnyH42iN8TYzyBZrn14tURQHQOZNfKxwDdVVFMaZq3YQhsA
LPF3omPEOEsB/kByGijFyvNCVEwdiLclad7AWTLO8KCN6NtompfEsO7xRKPmMz8VM358ZVICJCuQ
tai3fY+VvOfctbX3pOCwEHrDJ6ctTknYvHhNZZCmxd8a17y3RmtrdNXK78KHcM7BcjNDj6pHnLLv
8dA+9bMP02zk/QDsmSA5eh8jj4ttgmJhVSEntgN7eZ4GbwVilYNHFEI+ZmKk7UP+RRkXdU1j4ePa
s8xL+XPTb7XAhOHYFPoyQpA+CttdOnGyq33wDd7uO+yYrsCSFNFqEL62oZH62M8ZOuCLWcueZaEo
fn5qNZPuHWyxCc5eoZLOaYO+s+PkWUH3IZ2BiLgBJvWZqcJUroy15oQfioYWZ2ejq93ll3gS6U9k
WijbCkbuWvR2+8wu9d9J309xOsEDG8xvzOPBBiCsaOEz74NfWMA/fARV++qHMFFdOz6NiYnwFgpp
i9kMN5ZevnQc/cDPIiCV1n07bPrRUXdOzioZAQrRx+6mTTFrH2wk5PKs6/cTascLZW5sJAEKpEWL
Plq3ydjv7BJHVuezBhN8Z+WVt4K0reydmgXVB/Uua1XtqFr1HSJfFv6tpboCj0CBnCkIzrk7XSej
TtxcW8H9Hhf6BCUrhzGLXP+8c3pAPWGaUB8gngQ8PQFHvgzYTYCIZWqXlxtbR2XWRgoPtiIWRg0z
aTuJNm077xQvhhcB+sOw9aNaA7IJZtjgWX9lIH9f2DBNFfcTtNd1Uins8fCbnVQPCievkikv4QDY
NHf0Z4dHBFPTdEFohlGS7mPs1GHBhQu42ah1YCs252VMkYNKY00aawXsi4LBaI7O1xlUwr1lXcos
91dIzdCjSa8p7NEDXdFz74wfo6KG6tGPBEpUKLSubpn7KPCFw+CbHxhfkPC72qB58DR34MzMyJhA
fu3MN4y2w6WPaDusrvArGhMfjPibUXn5xu5tEhbNPWqUr06Mmbk76GvVUiPAgePVdEGP1ymUSrw3
k7VXZPvG69eYZl+sHLuxDkhtYHUvEUKBAyDaZZ1Fu7IGsNP3D1L4GuoQrABzd1uexzLtKXbC6nnS
wm/pJBRv9gtCGpSQqLxAK8CHUVdQ85wo4JvsC8JH/KjM+TqPDp5dz27dq0fclO7tqW7XXQZpssTd
DP+EYBHWDpIk5RQiSXJExwpxFswv2QASbJpDaUfVKu6yfdU0HGnQbJCZaDFqHPvlJayEpADTHQ1g
eA+p9V71rbfpApcKsQZw6rJiNCeGGN76K7+soCNqwTYxie3ubL/7c0TSNg8bQw/gwDb+CO0uW9rT
O2XB3sPaZoRbvwiV6DXkYhb2zuomlUKVcIyS+CLWoJPjOIc9Xk6kqiIOjhD81ILqHsw13mesINzy
vpu2RY+z4X+tLfO+rrX7caxeQu/EsNJchhNOnkBSN23n3iupNi4QyCI+aQ1jmHkxpuCHFXQIElbn
usLOfaGmaEDhcaYgJxeJAILwUPv2iXaCy2LRiYpRvcIf8AqOCuSsGv5DX8z8Q0uQU5V0SGe653K6
3rTqf+jHteXYFxYky1VSvOs2kh89JYaXbvRyuk6Z8aQZ3Q6JLboLzg4k6BXd+u2M8Z9C2OLQqap+
1/o5CmTPZRWtGh+vsHRcxTFPIh6Wc7gC0Qtj0f6k1OY+AlABpnURWua+bO4wkH4qfOPaWF/VOD9H
pvoUcDBZKtJ1KKRcM1V9N33lghnC2w9J4p/MNP/YpJXbljEEU0bNMnVJNn64bW3sKug63Da5zCIG
lI6+hrRiBtWnurOXDmTcWHygkQCtMJFwOmyagfu4HtvDRaUWe9KkZqiV5//QP77lMb9kgagMmLZm
qMjpMgf9+dJs9NKCtAU1W47tcgDm4uKhZw0vXXWX1O8uSJsW/4zWom9uGesEosOgIidkRBvUHqFd
v1bJeDUy/ZIZHTst/ZTV9MpmrFvj8cg/elqeewp2+uS7ap/27a5XaZYY7LxQvUq7qK6Kg45exWTi
CRmDIgk+uHqzbYzpFKvpXY1pURgbh9611z5AJLKjjRbmhyAud5DwK3Wi2RZvnBE+RomS2KA+VBri
pu4l4YhRxk17bNgbTjdtKXN9+76OMhzx0ofQcbdVqG5dUFEDGRxCZMiMIkcArq2Dpv33a8D5w3Cf
J2wzXtdUx9HoRf+yBnAu9JogKxq8AmzQd7RQayRuQIVD0i5yC6EnoN6Z7YO4NPtPcPZhM4zRWoOJ
vvK18KUFs7uKs8+mOkXrioMkp+XZtSs/m4u1Vs0bM2jadWZ+RLmf0VEooGoLlbacI1kg/Au/vzfs
IEMDBCVry4ivRZOcK5/0EW/OaNlp4Wuh6bCAI7wUA1hqo2fvm8R/UisUHoscHe+SFKozNOKHYn4x
mg9mpgGPVPtlZIG2RQ158F+covw6qLBHAmN6QZ2rXLgt6YFvndFCQcnRBiAb1gVimGV3QhtymaY+
CGQsOdMMwKCpo6TRIVJFEY2YCcuGCXX5D3Hoj0NB2ZCeKfYDJqqSprysHzZkbLbphJcj2T2sL7pU
iyQx9mM9b3tsEkFNLuD3QJ695AgHoV0Whtm2tcwVaiK7dKwxogG7ndk7w6eW0dNlo7X/MLj4g5Q2
gBKdYRxDS0pAnbrm5yvU06kHCaE1yGPr91nGoVAa+Td8kxYm54iuwxRlUvWxUsfFnDAPbvXncHKR
8PQt7mYe31NUTyfUMWBNcFToJ+QDvvznPYK/NPxlVvJWlBMJXdj+j/8b88L/ghgkTWU++tddgt2X
qI1+bArcvv5fXQFH+41YC4HCMg3vBif6P10Bx/zNlDGZp1GVa2Rb/+4K6OpvqkA5XHCulg7c6Ieu
gPsbDjUcqvxQ2+M37z/pCtyOoh/PAxwTGYfgnKQhUWVwLvy87hBGnnxFDR2mOMQBbdKDq1Xo61ZJ
VpGuWjsLG4WtOmELPB+tuGiWA9CYGX2wLLE/FEDbOQf7rW0brMkhnDdujsrVYOmAJSPcc9Lu2mD8
unH7/urCQwEFzsirRDeMcZCxvsmPx9Fg7H94AX92Ajvyin5qd1hkG6oKiEsE6plISjvkhy1fJ6R1
SjZbmN/05xzVQ+wT4+M40x+sAtLg3njQVKEV0BEd48m7a7lwrYdnOOT2i15Q0NJBTxdDjd636vUU
Gh66SyAS5101oJHbYYhIY11blP6E9B6CwREKKqfatOhqSECMEkM7BSY1fGnpnLWFA/S2fc+QcEbP
ObuHZhlYM7SgEqqPUjclAlcThJC+BPvJoMZMgueUZMnvFA3Qh0mZ8Lm17WtYlCogH+OKvkUB4mZv
pM2XiEKcgQjHcvEV+UBaOMZWxwLCgSjupp+Zyxzj0NlTyVwKGPaQ9fugebAAtCJG9qoVyrUy2geL
huo8dRcU6O9dLWe0Uh0H3bnEqXJFUIr+gu3sGzv7gBzLg6d10B6HjasEtEIKxKfGx7hyn8BwPnj5
8OiRLmdaeDJPlhnt6l47Rk31QPT6Zqr3fkJfI9PoazolCqKQyf83e2ey5DiSZdlfKek9QjAPIlW1
IDiTRpsn30Do5mYKQDFDMX59H5hntERmd2VW7XsXHm5OIwkd37v3XLty7umDmVjdf0HhDZsoeNcV
NluenQGDiNpC+VN1eUp3H8YEZsm1P3AZYwlfC6Oi5DtH5OUBCFmZkBv4+s37MlLn0o1uOFR9gTB+
nzgHZI489ymxgN0xQwuck1bIlf7g1cY5MjwwG96r8KN8ZVn20ZDakctCu3YnyljAYPK1Oyhje1uP
UF406j6KY5Ds5X0TD4srK7oSAXEK1OTgdox/eu4Id9ynYUHXAuYiVLxxvHiThuTVw8+eCa6NiRG9
Of5P6eANAkePs+vo+l8EMRPvO9sfUevejLFxUwV0aYX9GkX6o5oyzAjmuR017I1kDKikcendJCvc
LfOWs/OW7oCne7B4gMkSUzNuuHnua+FMIdJ26XnWsanpcmCTp3cCct6e9V9B2X6kNWmX6P03ld8Q
thQbh5Gj13ZyscWU5XK8jty3MqtJMeNIG9bSu9f6YUHEd2E6mBbd7xT8WdATZGepu8LTyzXWRGPV
R/kl0ASelTLN16YBst6OLHAwtTrUekcsTlrthgJCpaZgg4oKVX6mobsS+USv0Q1+m380r+bCDMh2
0IlDxBhpH3pr+vRAhKw6A712lMtgpWkWwsVp+QkOuitUx+M+1tXJw1a2D1r3kVgND9SvrG5sm4eR
4AcCpr035bznUTp7oP8banHdvkrLqx+V/W6Iu4U82mgb0mweeqWgNWfjjxEw2a7TuInZCxfBnquz
J3OMnRZRI4R8b5Lcj9ffH9AH0RTWMXKknNqR73Rkd8fA8tqlG0XIZj8Ux5bsDMK8jZdhqiCZ1xJf
GJxRLBU7mYl9ZxDIVXT6+2wbNU1VvHlm5Kdh0cFJtmOcgZz9grUz1JcACx8UNO9HI2Li7gJ3p9ea
ddT8T4mn4VQJ0I3LWmPBQsHL9Tj6Umxik3g66jOcq82nCCfqbepR2StVQNBM5+FPo7Y5dL6/q9yo
5NpcSuoqMLhROSCvUhCk5hSSht8mbuhUYtwgwK7Wpuy5j5OaUuMQsdhVSvstjYidMpuZxnH2OXXs
NX3AL6/rIj3oLj6UthMI3krHWMWjnW6GJI635K3BV9IDmCeLicQ3ickZcnPrC/tDqUI7lH18qZwM
VEfbXr5l9wYvkKekrxp5vPFNvzrrgXlquLidOlGRhdbfdMMSlWJzBhRVQ9M/SOA12o6xB9rDJrfT
VW1d7Cl+BWIONUMrXgpl4xLiqpYaNLdafOddrE55NaV7PMbkQR05bYs1+ykjkOwMN6YEw1XG2qZ5
Y3MMpYxmc+vLxnuHuu2eYjdsmZIuZcfWmTfdmTBWMwREQYoCnaIGLNSqGpq7CX9twfvbgjqmiCVI
tncphihj4xgUhOs2O2mWT+iIvSwq4hwI6mngwXvrw4X+G2neGNamRY5lR8N3zFmR8vQ26agwZiQx
ht2n1jYUsATJQQ706DgKXn0Pj5+c02fZJu+VAoHo52OzwittwxSWa1Pz73LQ+MxSorMQ4eyh+nUv
Otr+wYpemYDUR8l22PRo5oH1T9prTzTWpqrdLIym7tFosmFjjt64IQhEPsrObx7a/vD9B7eFsR2Z
8hj42ptDmRVpQLYrs6A4pamAPWkWP8iPjWF7EEYV+c6hDqRGx9BRz8A973Wh7QJ9luemiq9ujC0B
dogMA8EbCLro0cz9k2PF9ktCCTOfM4BteHImEgUMQo01q4flgNhoBehoV8o0XS8OSq1wXr3Jwqrj
WvQmfMLURXtXVv0lk1qEgAJ2tVnMXODuwKMo4n+rfV+7M/UJzTmrOv0hYxN/F/A4uBvDsoVR+QMk
C6lyh1UaqdrUnEUTNeD9qe+QnnQb12N9b1Ey1hz/6tfu1pYwY4nm8UMLqgTEQl5O95W+shqVo3p6
R9tODSVhADSOnFco4IgmKP2VbDteMok59xjz2anL+UCoJZ+BHT8mFtT3IwXvNpE7WxRYK28Voacb
Q7ZPXWz2dC1NDPr9dHAgh99uE7cZzjKPw8kGWeuk2XuH8dgeWso4Ro1DNn+xBgtSDWTZrosWlWod
HGh2rGWfUoNIy4vnKA+avH1rWy3yMRYaoIP2vC5n6mkDIJAxQhVeOSSvRkYNl0NE9Oqdu5mZZhNa
v5HF4m0FvqMty0VvdbdGJq5Jkj71wtzJtgVVy5HVMe+mboLZ1M4H0zJJaYnLdexgAhkzdXEz+IFV
TYOsgCgxedkDxdgR9p09bRwsneNQHqEWrRAnfoDdeyaC5d7Xq3tym8xVVNS3gOc0QE7+fqzlcDB7
h9pdcEoT96sooLlUDgxTJPeIk9u3ouAbc53mMImWiOl4+BwTbT8lw9HvinGlKsr4mvfctckmiXzO
O3MNRoO/6UiF2ORN/ODE6lNh9QOdPr1MlT8ckPs+B1ryMtXuPUjSnVlP74OQR7eohjXlW2/EVgxW
qZwpew5qvpRpf8AAzuKlVcS9unt3ekoCNiht8lFbBz+zgLSPHBwR7Af3WIqUsmiB6ibTHudA3Gp6
dhQOou2GTFC7ai9+DgyhlvmPWuNLg3997kr7A3tWvkmK9WzLJozHZFhRK8bhYL6CWgitrLkjPPd+
GqCeOMkGV90eIIpJ0UZBvs++NDt670UehLrSPumzr8Fj4YWzcXRZzX1jqaOBO358hhuMoI1UUQyR
cxiXuJat7ZjBjW8i/YP12TqJ8SkRydbKfDjZo9aCv1NQWtwW6zg++KYPHtGxDJvI46YzO9TJCeYK
Yy7hckYsBhc6dHqGokz2ni727ZQ/6lFzjTz/nKceKyZ9fORw29qSe7qAL3qaPmtGdUiM4EHFk7t2
5xE+UbLyG/XLdCZrP+bgrSp0OJaeXIwEkRBc+kMltE2N2ig0ao9kH/OXC9BpHWeMBmU470VTMFIH
hMuW8mEKm7DHnaQPTWkjpoccsIpMB24YyUxbeG0aBWu7R0tOqQCg7BDmga1d3IDGn9Y+R5mqLmY5
gZHgAFRCWlsZia6FdtUfss5EEz9b98gNjzUZJDEf3nKbna+qL8NpwNQGxUsH3RNGcRsVzxBEinVa
RmmYkZo6vIEYOLBqUhWvayK2p5E84AwgLI7MmVPKvO1KAgrg2fRjT4G81VZJLjd9DBon0uqvupo3
GWfHrM/fq7HmANoiPw7Ga27mziquOObjeCPBw+MEMuofTi3IH8+arT61z6OlvszK+pB+SnUxIdRx
4oqUkjyE8TRUMOlXrsap3co6uopN/tTClAjZdKhRN1yIyemcuTKlunjTmO45XBrSzMcfHIYOatiD
CVibebNPMaVCg8ZbqMuMbJy2ePTzAehhO21VFV90iqBIJ3E8zDIjWkhMNC3ach8l6lX0767jz+ui
RLJSpy0UAPYFMotdIqbIyCWtikvJfNuogFkE6rM12p9pPWBNDEbUrQ7HZyu7p/T+4s03pte88yKP
ZZ69jKwO2AxxxxPFQi+VgF6LI4RXP3UGnL661H91QY+Ng2yEIiEvxWjKlRQtVnxmkCqpBdCga4ec
yL+EqnAwnCfP+QJLVHMz8NeqKXxO1P11ICxmJScbULMWkP+2i9WqPLMXpysL2pkC+tYSZ1DPwWNj
AQwcK9ysgPqAW9XmZrQB0JXGa5fDY+v4HEuWMsSKuqFRpWg80dT8EGle4Jgu523iNJ9GNGY3ILl/
Y/zt2KLnzsxDmrntI7IkCUy4amS2myN387TUzQ2U2sV4oaPWJDwApM+EdnOa920TPFmLajVrPVq7
vH6VBe9TQ1+KCAVmYiWeitKX68YkncKX2sMMKG3VUlVdzaQ/wIltGeiSJJ0ioaQwA4qs+hxUREaj
ORXzVklDR4pU66vEc8B8R/pNXY3VQVdt2FWasx4N7zk1ATd0eXFQdfYGKQ8X8PIWF0zaEMdYX4P5
dRL+TxfGJ/fb9LEVdUUms+L6zYo+9cIjLJqp0zZttE396RDTaKIfBlrUtmtvxRw1t5nyN1FQgQkp
tS83I4ynzIncKuYR0oKBsIOv1F45D5bXWbu2pTXo4cPPG08dCwAnNmE/93ngjev6eRrZ7GrxaAlr
ZAoo/RLTuY3Rze5MbMI452k20ZY/FqiWD5r7HtGjPcdm/dALyL+i4Z/W7tJFG28sT24SzYxvuAEw
LULBEYElVFAMSW0o8/koIZ4VdVgj3dg5RfbwnW0ec2PNs87HSsuyQP1dHVC1BYH9ixVKnrttFFMf
aMlfFolz1f356mbBOUry/GS59IHUcJPZ9G9tJyIQr714xgSBIYY6oPvFbrBIRqjJZwqdmmalNrjV
2taoNTQ49GTp9+scg8c6h+N9orAymLa8IZ202QnXfzMDzT1aJfAJeDHwdjRQH90U1yHJniXSyJs2
8sihikb/iUC2x35gNkmUJLtq8qttEtGdJSLx2HWltqmiiuq53TfnYVCPXDKz+0nqKxU1h9izX5EU
1dvlIbgNwogcubPTcOskaSwJRzZMcqI4Xc7MpZg7G73NpXSfm2DNSVkKC8uNjmld3TpCK4B9N/3G
zJhOrJ3XIBsZz5ZbQDhD75caBZ0Lz94uSQjfv8Np0S00GgTqwPcPtBeQxyhSFg37KaoKOqd6HW9i
UPsx5NFD4rGEWUgQrG0ny/iWOwdBpEOGyITa2Tzl8mbu5GX2xmhtTjBSW2rkt2UBJcePPGCAVnCq
898YtY4UUy50Gi3WQupoo7uPhj12PerRvDdBtaMNtm7KQldb0RlfKivYeKx0RiPgpuv0WeTJk91b
ycNAtlgFZhz08/c3Y1OlWfU66mVbZDaR5YgLlxBClAxiM2iEqqTQoe8zq7NhdNz1yxVQVUl9kJHP
aDQafT9LaYaVVCtWjBHYHCFBpAsi2ZyDe0/z9zqgsbvC0OivTOO4I6jnknTJ9NYb+t514ZGng10Q
Fh0XzylhoRRJHoo80p4LF1J/kk33pt36T6kX7/tB33KjTc52Q4zZGEWQaee7aKoe2skPWPIYVXHM
LNdj+0xHBK+TRemWs25x9gF+JEE27ZqJ/6Lvvnf8diT9GW5y1IHPNkht0Vpr11FfxZDJyLHKZCOy
Kjr67AeCHlybE3givTzY2Vb8s6Mdek4iY11J21p3FGTWydjczlYA9a9BOVsnvXl2rHZtexIpvY2O
teF+68U1b67PzyJHTewGXD7SYXoqOSysM818YfseVq1fI8s1BSJyo33XALAR1jzcpCWyXwiWpCRM
EUIGbwnjaDm9oF/hOJfLhylJnvo0vVa1AZl+rl+Ngn3QrNDseC2rMze5pyGiGKV+p9plXx0K7lDY
3AohyBxtpX605M/dxaBqmVhgaHubhNIFHwchsjUJoCJ3BaSsyRVfmxcmbj+aO9Il2rClf4fkXL6X
BI7Nc1I80++6STp3ODnB2aEzjyZnuhS9clYMjX6VDJWzUrolcMOPMDEs93YJbXVI1tyyPpADUUVw
iPtmbeN9CQ1VDGtHqc/B7J79kUui1oC97Ix5/z2aZ4FhAI0s6Y43rQMsT5UM6NEDeOEgaCim5FzO
mn5fgFE+WKzJHO44ICX5m4gd65CNxYvVN84xtbobSGTijFushNSeUnc8+axhFDCojBMW+GiYSj2U
LsIiiZpcjqY46lp9O0qJsX6cfziaJy+yzdeTknwx/Rhta9uNH5M2TA0w7rUNUqi3bX+rzQ4LXOcR
wKFWqWPD7dVr8nk99BoRmHr4n/lunnq2A2ETQ7fssYavHceeumZgz+mmlLh+sPaZq5h42nWtuiZs
gpENaWq+FIIziqEdR0/KoOeq6qNj947JBMufYaxqQ5LY0WZnb4isI3xL60gkTOh00n0sTj4BEkcF
FvAgWYJjQyb3KZq7oymjY53XUJBKkrMxxNLDp2Sz66Xv3WlF/zkZzTMs3/psg4bdkjYkbv2PqNNt
HKdNe0M/9E3LmpoNn6TC1EJ2p0+SAk9a3llxcJyh2ayqObW3LoQHoh6HOzzjFY1KeMUSNXo8qGMy
ce1s3YmgHoISzzqCrSz1L4qTJP40wlPK3gW8EiQBIUnN2Zg5XMzRhNHUpgDXczuIkHGcdMA5JAvb
u6ylFgQ8WV8V0NTZR+sTxIf4IeczDTGMqUGMJ83lMAjPLEK1OAfIXiiGxD4Qu8o/Jd6G9d1dmwUD
OoFlf/S5P3wn9ExgEcnbHO7RBN7O0g3TgGRvp7C8Pfq792/ytu5KsR11woNcrwsYxNGLRi1z7aWL
GRj9M3fUDrlbsPiES98O0yXf3sp6IpLdptpPw1yfoly9TXHD6qnyo0tdQBPz0c/FHb1da60m2KSw
TC5J/CT9sTnpxzk9dzUVDzGhw86DSYNvNmyqpo+Pym2OZaY5j99phE2SzNvZGh+yoRDnsnNjShQE
8jRGBSwujsaNPcDr7YX2I4odiqDOL0bAiIr8nLZzQzBPCUNjSeQt4ZAFMb0QchqphZVI2YiHWRXz
mtZJhY0ytvZ5pm5heTjn0h9PxRwP6262gf0FY7D7/WuHptgDB8a9ai84rin+sBPXfzQPFsfRMxXX
6exnEqnNYANa1KCaDuTleMU950BSd0aX/Gy3pPw+PLW49DZlGhcHXSMdku9OcITgCjz2WXZx4acm
duzdkiCfbB1FKoBCQHjBhf6FPLfeAhBq1hwl1f6bU2MttwWj2XXcvhyLIJBwiCJ3nRjcDoNsl7j0
dbjgIELkdEXDIVrrOGdXpsBTpg3Thz9baZjrRHOktSNXgxF7YeGk8bEPkCrL8QRdaN5nTf8Vm3CH
XbC4YZrUV7KkKS8F5ZbcN1LeEumvFLiZ/cyGFizHoJG67R7lxLOVufM+kQDaUgYy6tcX2q4VBXXr
iU4DWh1qBZtRo5owm727DVJaeTk1BSOQzsnxtOo9coxmO6nXshJEIerJDULDw8At9ehl1BTbFkpR
5/+QFRw1XZXaqSrIeBQtoER/8LbwWZe6tOeFliO7w6gZjw5cgV1ZJQnMAZFsikmS18h0mGqqfOAR
gyxCEEWdoStwHoyCcBRizeg4FFQFnC8bNvNx1ODHphN4KDGIsIeOgZtAcC2KimbHkhdvOZmRCEMl
hHuH91RkP6euEAdNr6hPKzwJUWG9cWLJ7o1AzIScBEfh6whsDZmdoyI4joWP/UZyucPGCMkvD96d
EgPi4pzR68k/69z2c4P9sdO8cOxh7ngu5YEZgZ1N3a5PdqY++TsVGC9aQPB6E3/pVY9bCa0ct+Zp
n5uk7HgiYjEtfPOm4PP98z6x9Y92WrrEAXp4h8us4eqIzf++S2wC86qtyrU30VQHpCrc+MAN1pEL
/mzEdWmQPbiWScfuCTQrHDoyhHDtHwFF8QkI9cwax12n2UBnK5uwSI33zJQgaud95RJAY+vdj4EO
3BY11jH19cfvAMzUBxiT+eNrF0Vr4Qw7Z1qy6Zmmp4CxkAnqFxnZfoWvFY9Rvh+nOjoFsXH85x/e
XSRIf+39u7rumfQ5wJ3YHhgS9Ad/bZG3PmV8jxGwAdTInWDC9TKQIQosMUNvso+54hgIH8OxIQXZ
j7+66AL+vieG5oBqJ9v6rrbP4to7A81U2JX6n9Cm3F2tW1dFk+8SlEyIwudfIWcpSQYIETvTXpnB
SwmMQNE3GQmQlqKzbUafRZnEx8oX7rHKfxGEUn+kWXxn3kITty5KzjinRIBobJjdtWOkFEFAXpyw
/jmrAdjgxs1RQacNlAqh1LHnj5ck7949jpNrX+o/OzLRbuqcOHG4pzOKwGRtdnN6Fwndvrjqi9WT
U4ktgagXKemWRhKVZwuttCsn7ewEX7Mz3/3zZ4CP4/96CEw9ywNGZJv/DwFGHMwBECq+Yb22f7ZB
+YxQiLO2xSlXxB3nrUzGFDPh6G+zqo5uzQjtXBqLn/YiGm38/AtqH1DviW4ip/sNEORs7filBMh1
lMtxsNXnjpQKPIaQ77CZSZckcy15Ckb4bwHJNuuq8qh2GN4jJscUJYiPF1R3OK/ppLHLelhnFZGy
w+CQXVvKD0PUNsIGdaWp89i1eoyuczhqnQNBfyCA2XXMD40++UYzjGlrcf7VxzrigWTa0ch9LHbM
iBjKE/6Sng5f4T8I4fzIJ3MI+xyldjqD4HSiOSUC3HzPY0U0m0vbrCICJadVu+popjxG9NRpb1sh
r+KffNJT1pr9xIHgyOlmU0QBrHSF2o5+jwgDnaqoms0itEuNXLrI+TCAWgIdt0ldi+ufInXtgzXN
P1rG70lzFDcmz+gOpkSXPRUzoWAdNdAlu4MmkIEK4FmkJE0A7AfCOaG27ggOp+JBUbkEd6ilS6g2
jLOjSvujJGblnZjJ2GAq+7LiA8H0UokZnzSzuDQxOTY9BLKxIy2MdpW/qaH7bghkgCnQErv5PWI7
cs/GTr2qUd59X2P82Lh2JAJtvkfl/3eD/Qs3GBbuv0zf9VVd/+2zUKTeXK45LrLH608kc7//z+HX
f/yv7x//0/1l/WEaKH190/YR/SDR+j86L5e/QgfqUrJwsV19S5X+dH95f8ANsHzfM/BmcaX7i86L
v+IFHR3MlKGDovwf6bzsRT/417XedwFakXusA6AMqIP9g85Liba08zgAk9jRHxx+zr5511j9AxLb
o1Zk66B/c/KO+AZDHsmp22ucCgokSoRXYI3LlHlrxeKy0DEUB8k4+WkXr41w9n6DYEpvHoAtFlCx
Z7Ts6VEzxDmb6Mv4nDmr5Cjo56NMabbELW5S803XwM9P0HlT/TamVaKPzc8gci96TBUsOyQSU73V
PYxuNWGUHfzf+JP/0fD+7wkZXxOZVJ+/kuu//50s8T///o/t7z+Lz3IZMn/3h8338LnvPhfzIVkt
6j///TdVYvnJ/+5f/m3I/YvBayz793+tUjxe82si/278fv+LP3WK7h9o1XVkqAgPOWKzTf3NvOj5
f8DtCALHdZexGuiM7D+Hr/8Hp4blCMXmpf8GrP1pXvT+QF6ko77TnQCjMfq8Pz/63/R7fGv/JWDj
W6331+HLa+iOFbjMB5yVnrcYDf6i5vMawg+alpay7HPKSs4+8i92Wr7X2BoZoRTuDlOhHnqvY0Sj
BHL1fsDiYD9gO7+YfaWF0xIg/Zcv8G/v8t+KLr8rk0K1zPd/3Lt5V8i7ocuBo+Fz2v+g8da6vHVH
H+ztMPacG/Yp8rkcudyC+Jiq8cECSu526VfqJjdBdj+25FI403UajZclzSLC8kDFh8wCR3yZQl7t
iKs+ZWIS26kjugAMVvDL0Z39C7UxWPB/WA6Wd247iEcX3Sfr0j8sB3Lig5UFqW3CdwFO+/UPYk4O
Y9ZW+9xH3diVw5Ey5Ick6Q2HlcjDzKkuKeafpr+IZDhbwXgTUxKSFX3D1jqZXnUru+BtMKw7REQh
GRRUmb3zlMiTN1hbM9ZeqdKeu6qUYU5MUT6R7emlybTJKTXZdvQSSyIghpIEr1wDpDiLp9lDYFIN
WzUItFQIZTcDy0JQonfHHOikfFE6GYMo6FuMp/Z9Fh2jLrvR8OODjgS/UMFLiB/N7qpzsZ6SZkf7
+yiol2ckLtko2wp9Neo/6aCsdXKIVsIXLE59SZWru+SklidoA2gPvkhFRLSi/s3VDpw0MUKm7a0K
fu8i6rPqnihoP0SiAbE69mlHLWEwjd1OazFPz07GQoZlz9h+/4Q9Zl91/TKVWK+SVHSh27U3hV88
Ra3KNgDH4blr9KWXsY3W8QfVl0Me0aAl/vKC0Os2xYZvV8mbow/fWjGIJi+lR+84mMkQQLco9O7B
BphPu3evu9VTSvhj7P6qCLcycyKuFySX5d6pmsB1fea6ZdfgnbsZxcuEYy33xK/WLK6dzYU+vTUa
d9/C5gZxM63NhkU+aHqYuwp9mU/C37Qg0fIULVnezM9xTi0RmMm1TTEDuASIhUnwaswEcDvqRyx9
h1DZkDN8sgasNOCASg5RafyohuI6WDapctawiF8hl2hgQ5uUd0buC+IYDPyUvZ+Lkeg+ypZ7A4Et
7s4PL6AP8f1afNkkKi2ByIsRTHhDtR306R0Z9koC42ayBSBzVP4ZiOHWdIM7j85gxeWSpbrtb7zg
xcqIXJdZvKMsjotMJJ/8R0Bj5LNmh13ZDc9kMJdoLwnw3Zc5H9pgekTGeNYtTB4upgbDZxz4ZQUT
J8m+GkKMx1g85EQNIDmiqtMvn5T+reT6uUlciPLQffDScpfB4oIj9/DNX/ZTFLeQiu1Vjyl020Tj
UzHiyQuialdnvFgXWbSRyTZN01ILo5js9TETD3HMVWtirs5cqFZ2xij0ZzxsFMXCnlCETVechCgK
yhr2i92ol8qgcJlRWpk9bFZzg7zQqc2wrBiK1WRn65jA1FCUsMXRIY7Cq1ecBPRtr0ZOwIXa9iXa
rRHKcAgn0emqW9W3+3KaXyiZqdAXQGTw9NHEH8q02UYqpzybtrdx1qEXbMBCZDXlCZuCXkHbKxzd
5j4oPBzRRYRFMA3nlON41mAhtNzgMuidXAUF/8wdppfBkq8oTIhtpYQEdox1/6c3px3xLstPaPIq
5+kl7zHbTTYCRFnQ2h0z8y72kxvlpGh55YPmTYg18E33rXfT6Gq5yy+P1rqBlMeJySqui+MxEPGV
Hx83TJxTQ6pzU2j5xteMl3lACmBizg6L8YXkeoEUbk27SIW55d6ktUF9HaQL7vakC60clmAj7W3k
AM7WnNumyK8iDn4JjMVTzpSqk67ZFwbQHAbI6O9SSdRDXDPQPM9PECHjusYglzv8rHR8rr3BdCh4
Qxly6ZUMsnrVYZFatbH8mj1jEyeIFxA7VCuoGy+JjdmMWmDYl2w4jZdSnQtwGk60UdiKvHp+KSS5
Is6y2hrziTWD54cqzU1QSCTG8BIXe6vl0UrVRytL4uzBCr+Cx/FW1ia7guCD10771M/GnSa8HLqR
82k01TWbmUAKfy8Xdf0G9etdZfM0DV6eZM/uAVAxnN0E6p3NaOZx5pvIOIFvRDJMiFqNWYGuLSNa
G6sPaoNDFH9RGFaE1PFxR93e9z2/QWb8qUmTJ5lN6HwtmEymuqUZ5IaiHzY4MYnepTMF19DENEzX
6Ptrr6LshnIRabvW8GDk/YM1TKcY+MiSiVbSoGyZ07YsEY2YeMOdXN3MWX03T+ph2efLsX0w2ZlM
LdqIUfw0sgVg6WLX1V+w0H0UiR2WA+8sHRhciMyCVrM3fYShp1KvsyCMMpUF1+b55VsibJOYpKjd
dilDVkFIX8UuVlnECexUQ78ru/5SfooquBkDvlE6EcUxbU+6pEM95vOzEeO3i3PrTJDtLkpKmDIN
E6liYhZZ/eHMOC8teTVGumxOl18566mwhLZv1OJq6+Y2tdxDk0/sWzzBhlJ11uJDAie/Vub0pFt8
hDEh2UQ2YqcFkIBSyddSCbLJ9AReAIcsqkeI5YmU2EVUMQfPg4nGG4lcH+0fMu4U/ToXfh7/EoC+
EtTOv4fHbPXlOscPKhSG2e+UPJQFpFVzZ+Jdt+W6RMVTtMVxdodqXXglQPDYWkNyx4ssOFcIdKIZ
CZrcv7EeE9m19rPkC1sADdbqU1tWy4T24arjBVXFIPweEFbJPlpp6qzSZqPbNRJLz1Usajj2TeY0
KMlqq/UIzfURZnxqO/52qDqM4vzeMkuuPT1Yftleq3kkmc4kSUSLX8TpTdgu2sP3Lyb/XIWpeTXK
Mv8ew16W4bCzLnkS/RgUqWw1eYIZWZGUH8FqERPVm0JAKUgLYBEIUDTM2LVNZYcok1vVGvgIgq8I
Kf7vZzCm9XM2TYdkOZIomUdhkX22VZXgt//0+Hmk/YxlL4jOg9J3mlNAFfXzO26vO9dK8JMwyJf/
KGfk9yXKXhQF1pngGx6Gosk5EIrXcYTrDRoyadW95C2/6dsmkGrVum6tX7lH7kmbViRtjQt8QrMO
bbsklVT0pW1kdnY6ecdpFJdxTNt9b+CTtpr3yHfBDjR0Qb7TsAd6mxtLUBs1Sb3S2ICMxFwZKclS
eHrRbw4GUS0ZmSezRA5cjsbWyLxiZXYXzbDLNXENGkJP+ZVyuMkqkpu5ePBks0cxdwBFls83BfN9
HNQxtZYBcRp27r4HjmaX5DVDsXjQe+fL7bsfhabUvuln1hf7QTJDyCDUzlMKMcK0HoK0oKGmPDq4
6Fg5uaAl16VHi2yXLNy+7zHvDb2x/R16yFMUtD+XvcdsfIQ+hCGsoBRWW0wyBby6dpHEofu+0vWF
NIZsc2NAMyI4akKBwgiysldky0vNVkeS1EUZohicGaT3/LIJ8Gw/WTRYn0d2CTPliXGd4GnB8CvX
HGZL6dNSGQmsbXwaylxAIsGs/J6Mw5RfIT2dZKG+rM6g12pGh9JuWB5hWSgzOATZ8GX56HSW+wJZ
I1fPhlWhSf+Jslnoy4FJx6C2FZsWCNIPVQ7hFPEsADyZoVLbfMzKTW01rKOj/1rGEa3hksBe92Fc
ltnE429sFt9Q1pis+uxUtFRsh55VG6o1MYHzG1P3Lh4WfeaScAAbBToGI9VQvBOW1bAm5y38PqPC
iH/l5Po8Vi2q7pkVFE8wsmVxsiB8BrN/Pzr/m7ozWW4bW7f0q1TcOTKw0WNQNSAJ9qREibJoTRCW
baHvezx9fVsZWWk7nenKOJN7JyePbYkEwY3d/P9a30JupPPwR9QxkU0p70DDkm559VLnMV5MHmW/
hjOiWtkyi/jUyA2gDzaU7Kc8Xat4ucaofHRc0XsK4YxAQZKTqYMerkzuTMTUPmnu6LlBD2NneNbk
Cpp2okTz+mEcq2mpw4+LXOR09bjqIrESEbKdOfA5P+EL0NJ8At1CnyvOGdhOQSaP5XTLciaR1Kel
Q4Me1qcOQ6fiG8fqTVVXmz0LBozfhs/vr6YqA+5oO8HNxxroxnQeHDUpgPQ9O74G+BdZRtzJS23g
ULhx/2IrFVLDkkkbvAO+lRSpgRk5h65AqoY27xkDwftG2Ikdf+n0nweUCIts4LCgm0y9LWB+5M+R
G7zRC6Of4pb3boImbgAWA5IwuIaBckU5cSTyPQJHC+5OcxmthoKqaqC/i4RqBcTmFGTxjSgdsXZT
5cEK8lWiRp+CnhONbhRrs6MnM/EHi5mCXc302ONJMlMOZs0QfTJY4Hyz3bMW0pQrmf3Br3+dDDXZ
BHa0VBTp+FHTYzigG/QJR0R/zeamAbrImiZpy9w5NgLNDW2wMshhJP9nRvaEOvpqVCwj73/Td0Ks
FcueV/Z4Q9bKMtbqTJ/gBDPcED7aFqMrOBnqMVqbKQ6XnN+Wgwqhuda+9nj2gbjB/H03R4466S9Z
WqxT9sMqdfSF5YoRtB0S5MJOaI4SbLKlCr7IsCzekSi/RIYKGtZgw4gnvEVOsUqxr61oSK6TFAmU
6BBdarR4Ca6V5Wkl9DJbzfduWu/KOFmTpEOaj5WKdd2SxmdazjFMKb53yf04oLq28ayiu5uvgRus
m8gm5tlgTQyy/mpGA2MmpSEjmoaaS1LYjEmBRw/piYNRKuoxs5D2wNGpHG+uaKolEZopRcFJ58jP
utLk/dWIgkNWKQQqYpz855qN+FnNBkgXVlfXUE0BVOu7SlKq0JR1tSReZ/SkVVE+T/6wqinjE5DL
2CE+8LlBX+OFQTuupzrdlHPyiShL8mC0kfRA2H1Fz4B4v6x/VZL8T1zT39mv/wfFOwgTku7fFy2/
A7CdPpFqlkdV9/XbIvz7K/xRhFd/s10iHRwVqr+rvX+5fyLYNM1xdNeBu4192uZ7/6OKafzmOJQX
XYTyVO+piv2JYDN+oziP2EuntG/CPP13Vcy/UILpMTP2KBa6ms4byqrcN1VM12xThTJQTjL3uHgB
eeILJnUpvH8pppDZR2VsTb+oUsrL/670T3KNSo3Spoegy6yJH5zQSRlnQlGcHMHIczc92dqD4Bhs
JPAsk5eQPTl8QiIa9fypZPaz6mWhfDnFGRLj2EO/4bPeaGFC3NPXJnsiTsmNHt2eWiU4jkVlb6fm
2jk2qK2nCvzWXH91wo+WiH7x3Eoz/F8/hRCC+jNValVIv/c3967W1YmZ2c7proVeXt4mF6qPw0Sr
HhOwjb5Q110T3DtA5srB8cz5A3Io1ObML5ydaHJWIep696ONt8kiwkzBLNvjvtUMTG7ZPkzyNaL3
ynrV4k/kQnp6MpKdDadDB79B5rECDg+OxcJMP01hjwv2IXmNi2Lh+M+k0K2MzPD0bvC+Ge0/qTD/
2KF//+ocy5b1c92kPP/9h46a1AyyChVuxzk9QotWuDEBd9RM7beBXWrm20slMNf//K7aj9Vh3pY7
rDoSQKBS/P9hxKBYivyo03Nkcpg/KUmYVMncreEXO3ekCw8xTOn2WWZvsbKt84rw0krA9ZO2BIUV
XZJsvgzdNe+irXEkY5h0Y6xyZ82eF3jVTRhxMnnnn6/6Z+Ocq+bplk042AQ/9AjqoZ9mPle+UpI1
SeQ4ZYqVn+5Gh3KP9dawBLUNYQ/hpRnRvZCk5BsYf5/14kZLGDb8px7ovrDgHN9HxrbuJo7nTy0x
kbqH2m85C87G0hKocI6wslVTX239GrEeKGV90Gv/FyP+J0gQrlajYSiZjchTflip+jYcRxvZPbgx
bR3Q/ycjgDAtYzVMCBQKc+GG2gbuFzImawfT7gilpFG+jPmz4MTdcsw1USSX47IYh180EMRPZrLv
ru2HgTkU1tCpzczA1K5z2K9dbNEzGzN07CScs6GoT23irFTwaP/8LQvZmfi2E/Q+Nv+8K7a8sm/m
gYbLChFs5NiOs5VAx1eT8Nmit+SgznGm5t7o2UDNUSe32lr94t3lGPqnd/+hb6LGfZ22De+elGSr
NbDRs3stf1RrHSXFJ6STCwLVFnXke1RSPSR8v7gATT56f7kAnWQiV8I/HPeHaZC6dpipJTceC8Ni
gJaAdHgV+JLiiy3N9YwiWyWw4/ImXZV+ttIVQj+oKrb2S6EgCk1Ij7wTPB2y0muDRdajG5tuDGf4
A0Ej4rrU0Jr/4rb9ZAkSqg7BlCaijX7rhy+t7xRXVcweU0pK8yR21+TpbE4K2t4cCmUMpS/LMCnY
SL4cXFfNi53YRKciKmE++cW1yDv04x3UdVuT7XaDDCB5rd8MoK53KdNObb6KIL1Z3IVueAJ2ZNPI
piexHLEDxTeFCIuyqVf+nT+Gv3qwfza9woIxhIOmCxrXD3dDd5FuBxNsr4Qn1k+sTV8Mq8ivz2Ef
7sr5GKNJomDx6JrFKfezoxLu51pBcjysULFsgOWvybP7/Iv78rOhTQ9NY4FFrGC+T0ff3JdKyRPs
2ujzMpOEoHDY1W2400q0aLZ5supqXYrioOFMA4gHI6W6GLH1C07TTx/ub65B++HOUJptanCPbJDQ
kJdEhmvclSRJnpsg3/ZTdwfRCsN6deiSK9LqX81qv0du/TA42CFB3GEd0Rw2g98PDp8skcDtOVmW
owuNCoHRRE4QDTk8CgowWCsUCACzZWG0KBg4DkDriuZgHYz6sZraDdjCk2unH6NBrP36MRqNHQaN
FW+21LDSFheKkqsuaKlTcdJ1v/rd5FmAYLQqWOvQReQ/mXG9gdeHQNlEUC+OedxverzkzmSsXKZ9
AWPTmR9G7DNmEuxKAZC1yrYdrC+MBDnl8WylkhfU9clWOOm2tyMQ1SY7NGeXQ6WvHX1vzOE9acu7
wjZoGWlr+V7SWlAj5KyCekGt+Dh22RaF/DbR1TV90JVu+F6t+Z5K46toiCAHPd+q2bbJMPM5j0Al
vIkoANuHDy+7c5wCsxQ8nzBWqtpuSNeGK7voDY7vbvUQWRwpe8Vrbe2AIYFCRoIi+msPjYPf2AuR
bWNqBIbYCSeAoIqh0tRX8l6F4VG0z2ryhSzAbTbEF/x4S4OXV2ZrF9CWUilhJHjxNIW+3MDeUHsZ
Wx2HU7QQM9+L9gITHtxa4WVkKAYL4uqXGje/DyuPXtWyCZ6nkcTiF1lQzBK0ylO2tbWnLqiXoJ9X
fvxSCSKqDAyJquIhz6Y47yIWFcuhbRdYkJaNntERZtlOcK2Mudeo2SGY4bCGwzp0enKp4w2a6ZUE
Hk9T9tEfTq7KRiJbjb1NVeZ5Irg9qM5JYazaIV+6zNE+JS6rrKgwamuoap5Gu2bws2Utr4W5vSM5
Ut5Vau3E1UBzprQzQmLiSB712bJPsEzydnn2JYGlB/Hmg0SjhFpxosRJZ665Cs3mlIvwHmH1qSzM
o6/SFRbN0sVQParl3mcnMqec6clYz6zbCPm4my0M9vVS/2w+dKntheFNdBEf+sFHv2xQffB1EoFU
LCekEKSoEE0RbH3R77NO4NCK8AtQrEVk7ThnUeeI4Bne4mD39raIqVTpazsjuUIwsKH7VQW1o3vL
ujpa5QUlkCF9pcFlBePDZq5bNAk4XRmVQFQ4kby5uqLqTC37fTG0MSgU030OLnMoG27ctaqy5chQ
qdljy+KWsLMdsZVbnEElBjqlm8FcAGG1HurhZsIprdyQGixxCnTQkpozA+kd2Ou9EHDB6FKw1Aav
zUtS1Ct0G7FnQgtqwejF+GErWEy9Pi/s/FaRpztDEukW4VR6kKOXtal5SviJQgyVIrQTIDps56lx
+rWDKSPFMzMXwwLDba0TNgbCjvas5hm1s2xpENf4NXOMvnVKGZZWeURut802HNZlMt2bqSe/yYDB
4qf7kqcwKoHr4m+v+H60Jqe1ONDNyuGcFp6KxF11j1k5cuftldsZXhLqa38I1mLWOTAZyAWCRaVA
C/xS05mY+YVUC5fC+VJS6NTnL2yXJ+6q7xgA/18YD2TAP7VYoKm2YysxMFAFCx3f9IiJpQuJEwvu
1JZqGPfa37R94mlxv85b9gJlser8z7BNVin7y1DoG6L2ti6IiJ4LQ/S5z2ggARClclxsRrSZZlOs
q75bu31M4LG9qnt7FVncv3FPlDCJcHxUPJNmJ1YqFnt9elMTwAjQfXxCj3tmNKWVILNka7afiP7Y
646+CWaN3BuDSIhiBXeMAaZijSReifmjwc3b0mBP62aJOZTqNI0QOu9h2R8cMSypzC5NoER103tJ
lixoGVE1P4UFPC6XLJUOpkd07juJob02AVjW+iEyPpj+o63VSxEWmHPwzjjQOUbAyb6+EUrnpfB6
i9p9muFYDASKm4RPuWtoQ/SN7WMRb2pay3V0P87KWjK0kzFb0qWWTcPFEBKIzFPj1MUpsgcvHwde
q9yVaJECRPuToJuigZjMdwblO4A+lYOktnGW1FdWFqZUY6AUP3UHspC2JrwgY45W05AdBw6pbpVu
WggGcapuUyzvpVpvO3hqKp8kBE3mM0Y6+MXjU+A/I64mf4FP71Wgyxs87tb8NAXAMfQMmz0NAdQ8
XUyvFKhSpV3pufRRRlIQqRRG4uVR6TV1tKkIk+hSc100WFk6wi6Si14GLEg4VIMN/J5VrojnrKmg
UnQbX/G3oE22WpGuYOBuosDZ1bG213x/ixtF9pfjXluX2rFiKqJMj/i3JfVPfSzhwzQMYkAOj0po
AR27L3trpac+9mHW6FQcQtXfRfrBrO1dxzLpJlJO7OPY1Pd1bZyQ3ZO2k27kzDVX9q6Z1LVchik+
7dNex2j83KSzp7OgyVWZDvFB5CTUcNMTLCckCezzQhx6yiy5b646yLe1SLZwXvaDXW8UwUVl1HZU
fZ/N9UaP2g14T4+nbpVpXDg7C8GOQP5dAANdrhgqVy7nyMLRVwnj3nAmkGvsfzjlcrZ8//Uu2Kmq
fmx4q1gTa7kQ5TjGrE5d11gm5IJT2BBYmSVSslAAmHH6Bn0md0tsorqqXhHygbm6qp4zcDWDXKXK
+bF3lK1hsjxpylbuboY+WFfKsXX0U56KY/XSlnBRMgEpghleJyS9rT20qUuUjBBB1LWDnawctJXV
swQ6iue4Jwo0axkUIFOPiRK/S1v3ruvtu65VEDPRm49eVMyWcqMV4EIZVqFq7TRNHDOwh0UHu6Pk
phvJZYo5XQ/WDg3+xRr0g/xzJHSaLLi+DfeKVAAn7c6s0m08mfsQrkqnqYcgVNg46ie7ZmWuyz2C
kbhTiGb0PWorL8lAH08xzlkQ7vAb343jl6A0LlVue02wdRrGSagf9BggXd9u3ss+XJPcJAkHgzpt
Dj+dnjFN7LRR4al8VGjyzGw8kuKDQaXeUsxdGmYXGXRkmflKiGbjiHZjMW7DWTuAAfCKwTz3eIkL
p7gGZnqcWqQuvnMFgbFlV7nWKmMvhwRkRTIsifKZ/O3YsBXicZ0M9D+mjSOCb8Ql7sjoH4NaPFPE
CBeCduYCPgnbwvlsUJ2o2J+qvn+tigQjd/VAxQLieKefGHhRzDJc+MiVWIAtKlwBrK624Z5Xz1rM
XIDjGpTA14idr4g7ECRk3lMq3en40JGyoW7A87ehfnZqh1iBpjLgyTEt9k4334IMQo3rQDLMg9WL
Ux7w5mtjLvaR6r/pJXtQRX3mNLiLaFFjiYCP4N85cfqV8/ehs9TPrXCPWjCuY8qIST2em2h8EVbz
0CTjY8rOTMv8ggaQcVOKBIXjXTyrXjSpn3NlfhnC+sEggAE+9mJgOtBkpSwbjkBUH9scb5DOvpwl
YxmgtsM8jEmrmYwjlcDPup+T02c5H9q6OLDaHUtbX6ra+DLx5th0+5dKFY8+9xLq5Grq3gAi3SP/
OxsA7pz5RYvV51RY5z4qH9SqegpSHrxSxz6o7e34NUZjh/fzUVc5u9janmP3o/BpyTRQsAzap3qW
XEI//6Di9qrt7qbX86NVIzca8uTjpH40ygGzbGQ0C0UwQaXGqSAbSD6fhGNtRf/Y8hhyX4F+MA/V
nD5qdW2ZyWVOGK4kjWsxJykGVKvhsM3svRqIdVVHLykbLvca8+2gVT6aRbQrGaauP4ULaOjrMJif
UfgcJvLWE2D+vq4fMkU9ORG9IxW0Bup0uArs5duF/HAFVpLM9O9cAozxv+56nthO7v1EsjYogZgM
FlhhMErIO8NPGYbeQDN8zEbaX082N7LaNxCLbdEvXOUZVjPnvbWoXoxxpKcWrEK9Pvhxutl2aXbB
ZPpxJN2KDCzc3luBADH32ZlNS4PEtyZ8BZ3rGe0bsrTlMCqUzCKoYTh9ltwilhq6pSEiVTO6DGWy
lVOIP0XposkblmwefxqGgATxl1MM5tZmL/NoARJR14Q9bOQ7WRF7Xs6GcpIK588FeXoJCimhroYy
WLe3zmax0/U9YipPx+Asp+4s6wnAWKUhnu7MpP3HGSE2d31CXY1jhTxByUVIVpLQV3PM45DGf3FA
EPnGBg8Se+aKtVxHa0U7zVm36cDty+UwruZl0TUbWmsrt6o32mycEuFfW4VN4eB7vcBsmNQbEySY
1pceldS1qXiRDoZFde/Gwt3Z7PEbhVMWy7OrX3TVPheaedaxDFhsWh0j3lZts0msHDsRgW0N81WZ
bR1bXee2soUodtYbbbWHNLMfOtrsM1tjE3ACNX9Hp3nJpYgKs8N8Hoo3eXCVK2jQckbO2g3J08ee
M5VT80WTJ2/zR3655nRKqOpRHvHnglMnx7woQng0quuyVK5aVD/U46Ubim1o+1d3xmU70dUpSD1T
nAerMvfzbKItaTcygHtR5dlOswHjuz7t+6CMGGT+0cq3Dn3qsHySl2QyoOyahZkVxBDJR/AZQP+o
+rLbGjWxnHX+yzG+I5uNIzJmd77qovJSMqUKTsmzzV0y1kEVrSt8+HwNUMUQcfHVyoKEysNf2mIZ
1Jwg099PmCajSR7pCzzYsZzran+Lmvz9Z4LIWrgQMzWn3gyavbNs/aTAdVAHd5kbtSf3HkFLoZoK
gWzOBCwkCHZorjaQ0MG5gmqf0MrwoG6mDCkzHfFJ20O/ugORdCw1lm68hR392DZ/or6yE6V+qCs4
jz67HFM/VSa1TJtH19XOeWDthldGGFskL9Ccq2rpp6xkKwNCH1rhStf0g53AyQX9lsqaDi9koSpk
OexUMm9HbOXK/ZSkl9icXuQoEn3Gl2fuME2u5BXZCPogKm2ImdDAsrZvpWRuYj0fjB3Ym1XYRPI0
6c/6ys18L0nu2nJeyFsYcbyTTxM05GXHDrxQUNvgwA0pHClSy5hRPKDoI5cTPN5L+QRmJk9Dpa7l
rtWmxy4fbPmAC4vpxKcoxJMXhPp+ajMqQNr7a7zvZKl7QFldpv65nLOjEaqQzqjZFOEm1/JF1pu7
SUwv8u94PDwF/68NIVG372NyIJrQ5BRnem7WcSzjyngneYXyPjTAN1QfioCsuFBCmn3Xa/k0hlV+
yE3GlizJKUSXyqpVsHmvTP6r3vj/n13nP+mgy8v5fwTz/yaOHpPy4983x2HYtM3Xuv7Uft8P55f+
6Idrv9EpECoeMtD3v/tz/uiHa79phkDQqTqGgTPNpNHwRz/c+s0hdsymg8aMKsgm+7Mfbv1m2RTN
XVO3dRrl+HR+cPH8s6vnx1q8Q0IGQHskLSRu2XBXvy+3NnCo6GUk44rIiDuazGR5AAxAA6+EhFsx
pQNQg4DpspNQCYD6QKYRDQ/wFCF+fnLPyzuZk41SRZsmcoJCr5yeDdfd1kNzlxUDFiFO52l5GKoG
4C0rLB4PU3udyafp7WZXxMWpz3VCe6tzT29XSZ2dzfyF+cCLHCRiYBBjKgHTFyJMNw30VtGMz1Nj
7iEOrOc2I7jvYwvLrHYa4keAMoFh8v3uAFF938wKpg8RbrsIUquxTcxqoY7mScuG+zDQPJQoC4dN
jBM85HHwWNrBW2mfQgX3sTYFN4RyMQWamJ9SlINm9ocpIFehb3ctJQczOEyUBgoXh4ext8r5XIH8
IORhQkI4NpwztHnfVMVu1rbqUJPzeLLyZoXaSAqiwLOEO4ErJwXvHWfcEuTzovD0OkT4WByS+Ys8
CZVWj+6rY3Xp1xFdd6Fmx7AZzmNjPyWZ8hxxCsrZa405CDrXenRH5Tpo7hMGGFQzM4oB+y7idoKy
3SqJfkr64XMdt5dWVsSpidmDezRs5NuDZwV8iiq+RGnyQhIc/EIcg7p20zlqdCJFZYxzMWnvlNF9
qJX4UrXKmqDTT1qeXaZiPOdOtLcaZLpMu3R6N1YfPYw1RpQyiz4qgNZE1XywQwWZVgV3fDpScHz8
99PUfzIBfTv//J//QRIeTeWp/ftZ6h7vY1v8r4foc/HtNPX+W39MU+ZvHK7lbKK9TypyLvpjmrJ/
cw2D2YmGHXZCiLV/TlOYD2EXGOzmLOmPlUquhk1t+L//S9goeuAzEwFA6qIlbbX/ZpoSBtPQt10h
EBxYhCzOunjfERD90PXNoz7o07jB6VHZCDAZQHSWp0LZ5461rqtqJ9hdwL6AXAwUsIZ2HE53wrTg
qBpe0wTkPldQ+sstUvJdE8lcLSP+anX+seoesmk6aD5bCVZ3SkgLrWx2vmOv+77bT4W1EuroUZql
TdQvA6NjJJcbo1ZX6bDumvIYqkyHAV0b20Nud29ABcExtCkGCq0wWGfIuqmZgzFHyljVe7aj28Bp
1gE55RoWf9sq7i0tOVoD5w1BAisIodnMFwMc3akl4jZ0znaHDS8v8PW598bg3yfRcNfOJ6t1ZI/o
OITxVQnS+96xdnnC3gLpJIf4tRiIpzGpHMZnLU3J7SMEmbm768aNe7E689xg6NJIYm2TZcLEnOT3
NQDNRMHYkL5hZdsOffFIgCE0F3utk5KL0/0IEBBsAN5i1zySScc+fli7ynBnPAzheO6gxOWDvs2D
HkAYFL2o/H038rdWVF32IL8dDPSwHU1KqlhTDUFT+/s1aygNuBAiyrwp2pGIQc06Xcwm3YAO2qxO
aFEZrEy1XTT8iAvwMsTw2JQPmtose6491ZO1KnAz8eNArLfgfGnffdGciw9EY5yaZVTzCw6rgDFj
RLBXeTXBrG5+0QeXl/n9xyBc1EDoQyOc5BlW8u/a4POAxRAPZuD1gHU4WpqswSkKnfxlDKzjgHBj
TrCyffPo3//+8t86Zn9ULzgIs799U9kZ/6bH3LnjTEZGGsCIKR864zYiCKpkncchgv6f3+ovEhX5
XrwZ3Wk5F5Cz8v17tQCK8rCNAsqUUPQLuqP+sEP5uepQ3FUmwXSpEkOYvVma8vrP7639ZV9jShO1
ND8z/Ui14ffvbYWlWszQoAk5UfZsxcNU3SeQblXoSbJbnKaHuUSoFlDKiyjNcxo3SWBC5f9UN8Lr
3Piuxu1RKNU1016LqjuG0SVS6mPmjPf/fK1/EcRynyQFh+ghR8hN2A89d6vohUtYCxS7BG4rTQYM
35s41i6z6VzDEY9QWj8yKcV0IA52497E5Hyu2kMLPZU0yV/cup9fjsNi4FqILsEefX/rIhJR0BUB
xqkUji+G3SyKimQ9eK/FVN/oXXWQv9Z+at/5AcrmNHtrSs6BQXY0cWBxXv99Wf/b510aunnLHx4V
F5SmI1gA+Ge5H/521Oo5PsnZ8CFxt3x31YfSrM5pRikOV8pzqz2BmX+jkXstTGTXwAVnGMLLxDJJ
rdQbfAyYEYCD3Qo95rz4PJenIk4+GDKlMUo57HL4DjKcnlA/rjLwFIEPZ7Z+aTaEUw1G+nUgDUUe
fFuRvoaxeRWBfXFA3Til+VropMVnxyoyL65w127w6ijWucaq0oOfbiiA5OWy7efLSFuUS3xPIgV3
YsJiRFt+0uhPmmF+7izrWNvpa66Eb1lc7lxRfUzLcCJyFHhPWWP70QH9iS+mXB00BSh/U9/MuThO
vn6Z9YQowxlhKJ81iSwiOq33z/IegVvgxukG42LYwVNnEWqYHoMYH0Uz+auuaw51bp5DbHKgWxZJ
l547I3mTlz6Q/Ued0bw0IjiMGAlcpn8a61ZH4SvTvjREupajuJgTBd+cdS7k6ymq13kkLKawz3Zj
bsj9eu2LghDVCrOSmfofh1k74VUjObEBFBn6Jl0m4+JUyaYSFvbtiTpm79g7p66eHWdcTmoHNTXN
l3NiXq3YvbRh+KpM7c0P7dnjTiziGB2pIcmrUcOoAAF8nPAr6jr4sYYHagIeiv/GOIkk+FIIVkyR
vEUV5xfN3hgV/SAYsNdhtndEtF66zDxoZXWXTDhB5GEnaem1afO27duX0k0QWgRHuyVJF3eV04F6
pcwKYmfoWm9SAjobFN4iEKZegf516ImApNABTKeEv/iJZGPNQ+p8rnR2CLNpfVR9Cnp2ou66ETja
+7U62uj15F60LVaHqaU7rarqMbM/BoZJKmrIISLpdfxfVBWqobrDUW+EwZOGO22RV9mrldrnsXfO
xZQdgUDfNelbVjKMJg1jCPptHB3FRbHDHdCtuyzmXwAPIHCt2yXFzJ3NCNZ4NBKd/hRCHPJqMDEu
gsqV8SbxkpY5pHULNIliUUzGhx9RMGf/eBZQBIloGo+uPUBSswlLs4GXJ9n7UzEMnzkTfOEViSvi
ebGbW+kG06LUCcQeOnYn0wOtAL7BAnLZCJII6BkUIPQIXJFvQwlvbcQAhowx1nhxGXbdub6XxhTP
iJiTyLmRzAiAqOMDFLBbXxrK77EsRjPzknIgqsgySoWj1Wgwpzo22i/d3Vt98qnVq49FFKTkEyhf
6S8Gikg8u2EKlHPtxE5uCKC0GcFb5pp0mpzuQdjKvXzGqjx9cyL7zF56B23/dcCSwecKl1RbGQT2
FxJsECBMFjEEfQrkjd4wAcXyGt9TSfXeXAYifzHwMdVi+mrG+oXl4tqH7rlxEM447OUwfqmVrPpz
J6pYbHLFJ+ERnEx874btjX0fIzkFF+iOHwuiVVfvP432+glSKEXAmMtiigvTNw1PtGI7D2ZOWNbU
WuHvl1b76ave63dIbQ8+TlBysgBWOZ19nNPuJucUP+NvpwrXVYsSvUnPs6Ffqip9U+v0KPe8GsT2
dx5InxKHotTDzs4KQnbtnYJ6Jwc9hUnnUozzJz2LWTZyutiSuahczc7c9Ka9Uy37DHjtVXGpecN9
V2cGrdxS+6UF5ZHvTM/se/I3Ej/bJ8FAiZOpXo2TN9caT11tKQu9F63X4s9CGvGA+5kyI3fDiadq
a/OQi+o+1obPqtthQm51jccWIuHAVroM5n45UcKUX0yh28cxPidypSk1lyeWxErXji5lUe/HOWMf
XFOQkNB4BrBqRtT6BYtJgaBkom1RCL6wzqpuUcELhIhPsG1B7W8e3bo90QBchioOfVZVndUmTvMz
qQ0X2bgfHYuVR2Y0AvjNcW4Br4vdrQO5tHGJmU1dcakiAlljcdf7xjnquQtKjH6mKrNj3mavkeFD
7wjeyCm+wkjN7figdtVNpusu5O2K1dTTRe4V6KCmXocgr1XLrr7SNbpSQb6lMR86wO/IHIv6Lkve
TAo2WCB56do64/k8qZ/k/6tU91p2/ecyP8Xi7BK6w2acuakPs89Vde5a4yLv3cgEKz+p0yvXrDMv
8ouOfI3B0LVAcw9OeCu78dCa6kHE4EV6eVfltOFYZ10jh8LnwdaTAA157p7FpF/er1Czglc34BZN
Nr+gRtmrT243NeabqRVHQylvigIYXut5mrSjg8Wxj3WgJUMFRbLVv1TZtPctWQrJWQUm1/DszHzs
m+4D8UUtxz4WwInkic5y72q3OqSUQggaxh3LeoxB+aYG4Wuui0uQzUiLhIWYybnWUSVzzolQyJRr
F68yPGoL+Q96ULyRhP2iPsUlKTWOeLQN+5oNxW3uPtljdJBLt9xuBQN+bFoRFNmcnVzo44wwNXpx
8uer1jwTLXQpyVzJhxJMkzhwMkNaZT2ypGPzp/lDxMmQG5fkUtUJKyS/XhVcc2UyQFN3vK9irM42
OUMM1BKb9XJuzvKsOsmhlxgBs7ykXxSVgA0XLDJLYWKvJB+ejeDMhei0/5s1nOGWhCQiTMj8RkQ4
yIjzNtjYSNu8XrKrkFqW2osR8P1wxF8Zg/L4zi7vA4y0QbRvjPDVVCB8DCwdKDo8/P+3ATrjoi/T
V7k7j2PlazLbBw14dMdPv0/9LnLCjGzr2foocpZ3ua3PegYUQC8iv8IEUx/yFGU4UjpEUTOHO8jr
lzE0Lm7JMunYS4PgF1kQqO3wtde7WzEolzi4pARvcwfYhdgWd+A9nt4JuTg9M84zhtMcaD51CMGu
8309UkrmacW5jpF7jVT1zXWGTQrme4pYbSoklsqoXfxyXdAUZ5say6Lkay5X3bDka1H4RvyMFkoc
vFQbpSEVl4cEt+IbcrlzGwCpqSEPDDWtUbNnrCeT/Jh18nnO7a8N1koin9jnFrRcFuRCbe0wBWAh
JH++pkyrIkvzpc20ttpLr9Vv6uCj7zLoNpbGDsHZsuomTIuERMlQ79T1v454uPPB+RCwOUNRtnHS
+K2s2QzoOXPS5CL+sEGum4yjBla2r2qXNGGHUKtW6mlULSoawbWOO7YLXtMhek1TYzNCy+WZ++S7
bMlUjUfZN6fEa8rLHCCHoiWfsg1x0WD4k4niUUOqat6JSNxHNgtbGUBL9EHtvQ9Z0coAW9qHegoO
xwozomfiC8jfbIqhg5RDg2EVm2lvUMeu+FkjNB8CxzkNNfwVwKlf7Bowqi3zZ0z87Kg8ABqVGFTq
aajZHwSbtFY+ZY3PGI+ORsKJQncyBLe5edPAtQQ2O9jUx3VBEq/phts6q29hFL+26pPV1Gdt1Cno
qDSLUppvgA/RKheoiDKK0oaPXfP/sndmy20jWdd9lXoBODAPt5wnkaIoybJuEKIlYZ6BxPD030p1
O9pWVZej/tv+IzrKHeWSSIJA5slz9l7b8K2zhZlhaUHmnEUV+tViQippygLHq1dRzO3ujYXDKbXl
0noBDEaNJqvnruzA3+uDbsziiFgahSc20ohTsxWmj8VkrqdSRQhCe6RlVftIGybj8DaJ6x1M6JIZ
GLccklQSU0BGVEAgDCxBCwh69TxuZaSTcS5GwmoquR1CyQINYVNyDX4xV6xg2YqYe4V58kLTm490
H4OZHulDaaaSo53fKXAYdiiXJqR29sWqrRdcg5i6taxZaH5KKBQz0kaUHhRif5fakNRdVTSEixPV
0gwVbI6KvEe9NZN5XYVI7kGyr6H8BiSJz2Mcfjh4rW/qoI1bXEeEcIJ0OtDYukl77zo2Hll3vf/i
Nex2ZM0w+GyyWwFFiZC0o07U+sffTJQMmiQMFIm5TBs+6se/ph8aznXCQhD15FV7ipl9cmPyzEUi
faDSvE9s7Wyg05uluRXNWfQjOXIW5tn2PeaQHWsXAKId3NN60Tldg87afBnAwM4Cm04eU0OSSgH5
BnKPFf55zO1lHnBg0KGOLAic6V2yBdon3XbfrAK5QhZ2xEnbAwq49CqPbxXF48wu2ZGrKVFRHFMV
GhxoWwbIuuOfSlE/fZzeaAeduZGP/IvFB2nAH/xvHFBuGpXFKc3Ee2/BS2Ip+0hcAyCWJPlBvkTm
ovxo46uUIyQ1lUgbHMypfWqo+4Vwd77WPDUWb0PuBvKOqYzoa6tuHCu+ytJW0fV1mhY7Vx40m/4k
DxeyXTFmAeMhVvOJe3OSy0CXh+9Dk7wLhU8hd8A+UAqSxoA89YEPcRlXiJLHV2dIHplHLNMBwV+4
Kc9ZES6aqnq1wRYa4Tkqsu+RopBohjY+LoljKdctHVpBiJGLuigcQSEJnXm2/11t3Xs0sAhBSDb3
JnPW0ITLVZbE/rkr9VvNDpcxVkbHjzdFW23UCB1rbWxzjPvAaGnOTWw6zQDSn3trPZHIYDXCm8dC
ZaGN2GmZKweeR3UNSmLWRRxzUDucW8VhP0dHrqArr/qvaGdRdagks3RQxdX0gZ4wi+MosRKLSqZy
joMcFfNN+9klA3be5eKl0+yNpa3IN//Kxrol3fGCrB+EQ3U/hP7OADjD8jvPkoa3CCkF2P1rKOi4
1ZU113sKVXNkfyaDpCvL73nJrc9wh7Av5d4VbCU6zdKZz6OJiOK29sNrKngGkgA8Se3sAqLqtJ7j
V8eGB9YPYQ37ZFJHkrMH6N8fNk7VXcpO3Xzcg6rPa+Va/TTayZWsCMTBRCulDTWGXvpnuKvb2nuL
xuDxN521z2MD+mpYjQ3DVvGamyjVP/WNMiYT+YAbroSqq3YqZFxHuZcNgCoUW79tKcjNdVDMnaje
9BG4iylCExYPnHEUgB6/ezt/ej+EojmY3lXVxdHMTPjX9zOMedPRSmHbccQpLrQF4p423EUCS35o
LTdxoJ5IsTh5brXDIrAr0N13NB4yHjmNPgPwfPtaR+jZ0D7pCO1zl/Wt0FgJqqXCocyk1I/NcG01
6l3fKOtmYqHPGucrMJA7eVLTu+DggtxqM0IBUKSP1SHvqhXuPRvMnA2FCNPg1CDYTWO8pC4S1AlZ
P4/bs5uSF+si12lPsiqWY0s0aoDj1e9KNB6rsb6oXrztSBhq42QOembLPd57CKprVjd/XhfqvhuD
RWdhnK0G1JoKLQukFLnezXkGV7GeskAXHAbtg5r4K10X8y7piPjoIa7zflCyGGl07YKKZRX5cw+G
2uacYIWAlpV92Mgil85B4dIUQmq+j7OnREJR2ErZ8AoUeUOzcwb3duKIl2jWFi701sjp/TBL0BJy
TSJaZQbuwZLOiRWbxEly1Ia2KjTrUqUj8UA5SLi4oxHi9ytJfmra5FTziJI/RDCQieGhJSaAZ3/a
BYZ1CSx8SkRuWybPFQmJa6Kn3zy1hB2E3Lseb4QyC+LqaAzpXCPZhDMsvu6U1X0wD4StHpJYwXVm
3HSK/hv++J8mEDY8Wl3HlY+/9c9MzwIAtN1ErrIAUKksRQq6nxHh1gm/BVb8NS4p0+Sy/JunQGoo
fu3m8rK4aRE26BqPpfGpwazja4Z7yN1EgiRYcn80Zkz2oqMecjL7aDinI/We1UHwgyw08hbagcE4
LTsONVjdt7I3OVbSfk1ZKSCRAiXajL60eLGnWH37JA/kXSy+VvwWTXaDP1oUPY0E+RTIyFnNvo5G
ck0Q2MkOZz1495lTP4nc3Y6RWCRh84Rw4pzI8I/MyXBjeNuq5KjuEe4XRmxNRvVEDMRZdmoGV25j
NKKCkrOkbM8Y8jQjz6Cd3NQKXzwJTsJ2TYcId18yeSfZ0sIwdZQnPPkZFaZwE0W1bNR2wODM/LWh
O0aPha0jQ6DdCPGUU6A7/sDGivthqJ5G9OtOYa15vu6LvHii/f4k723yls9ZuqyS6KpH1VNLzozg
dyJy4v5z7nuGc+a0s/XyqaH3i+GU2HE6BfLHP9YMhGjwyji7OXKQNkDtRsz//nHkZhcmxYaQlETW
RR+5QcQU4ypd1jFnycCnLkYQgyC0DTDVmOcxYGdTVHSHDhO41Dt5mp6tS0PdBiqlm9JSwnoNZ7Qo
ocIh/CrG3g2s1G4PwgvOfl7s9JavMIrrRyxk+0SQLkzD+1ozyRsFpVugvMmOiMEnla3LoCifMDHO
KrLS+4Keap7irDEjVLcWH9RzBaCea+w1X0MKkn+t8v9ILPW/qEIwNGQAPy0FfwHvBuL7x78YIj8L
Ef79gz+kCPoXD26xIR33ugNxmFH/DymC8UWz2Mw9TzUsIEQW2/kPxZT7RY5RDage+ImBHrPm/JAi
uF+kjsrwKK+ZR7L1/hMpwp/XLsAlDJ0thlEoalT59z/NT+GEDw5pSBzoDHrmaCAH4oNJu/3pwvzF
lNb408DL5mVc1kmWOxvJw6dCgfy0pu4xdC80Ii56oFPJdIbouCI4c06U8gzjJchPOlAFweLk1pSQ
+JJsM7XbClWWaSjrOg/nRncJ4b7FOaHc34nWsXlemGWQyAe9gKKHk5xNnG6ZFdQB51Bg3psI89Lg
aBrKyhmwNdFt0Ct14woZxWbP//5j/sXFdDVTJbzZYkps658Gnwon8WEcdYOwcjBouDXw0fnD29+/
CMK5P+03fFkWtBeQQ8wzP0eMBJof6mqEd1XTsd7IuC9wkGJd1qrYQInlCI1rD/18KLRHypJr1dmn
qCJYx6XDVft33Xjn+sEDkEsO/5As3rriPXYfegsyhUDAwYgqlMHzxldp3SoZ3IcRgmxrldb20uux
X9X+vmuvU4W5I5n5AOAj8zr159Y2V50Hs4yr23c1SEdzluEndFGSBbY2sxq+7USHKUH2XKKsuyjb
Nb5+VClkpYI5K78LQeSBOaGe7+ZeibQNtilIkpHDRKle1LQmodKbufDSrHHAD4kK2rMXfq2ts2Sb
THB6wVyrHMw4CpnRO6hD4l7SmYNZzMi6TYMcVcnOGKvno4BsrDfbHmRaAzAq5+SjlBiPVfqNIW10
+LRGusOxi/2lnbky0WVEIKgv1Ozc68wKyIrF5pRA8Wg4OyQKfxtWmAgfJqLpVSVfN95bg8a65rye
6gS1BxiRBMVucZMCUKg4wU3ixpze7EFZRJBfUqRsSPZxaBApe67CZgk9bukJn54AAULo7tH0LVq+
GxHCZI31tdGl877iagNEHWLnXOIid21l1XvpKvfKfaG/JSDLXFphvnIl32MvMCg6ZrMEakrACqMl
KuAYG6XUA8EWvRaTWKDzHuN6Y8QRywHuHVfdZmY7t4fqJoyeJqwmTv3s8AVr5KbkjbEky6Kpic9t
lF3FAw6xlNntTDAbct1gj3nhYIx3Bj04C+RrPImtqfR30IX3YsSNA5APZuccAMgs675H3ChF0/E9
PGcERycad5f7NenOlkZWMi8/2iiblNWUU1+a9QpxDZZhY0es+XxSHyw2wGrSj+SaP+WFeYgLe4UH
cK5M2skwAkbUElcq++OkHlEXE2JH6Y+1MENwSepfvuZybAeIhJF3IxqNbhPJ7S4Kp3kaPQs9z2mF
aN0SZtq+8xXrN2eqv1xCXAQRhq6qtql+0phMWV2WWo+snPifeRO9wwrDBdf+ZqHS/nIJgRPhssvo
HqXrr8t+HOha5BWsVCquFT26qM0qzlbQTLnPaR30LAvxUxQQddKKRavs6wi2G9pQ/C4x1mR7+M0b
+ov9geHff96P/uv7Ecx+qMnYH5KRVHQXjisTyX0LB0AhELKEnxdIiBeiwX9U1/xPisChmP204/yX
subAg/byc1Xz8VM/ahr1i+uAtHBttNYuOzp10o+aRvuC3AU6GMw0U8Vb9lNNY35B7GJK0bhFJeRK
VcyPmsYg28GlzNFBonka2u1/UtP8GfqhS8aaznvgNGZTVvx6N/V6azt9DK9m6q2FmiAEjJ8KcYd1
DiQNRQZhl7VG13dSf/P08rl/OQlSrv3ywp+eXh84Agox+cLeyeTE2QKHVh6wDf7mcWGb//MrEbri
yE+IJpX//foR48GK6HHySp2kkVnunaLTKTGCxxJLXqtPa8WQ5BnlUpb5rd2Fd65NEpw2zkSaMwHJ
D6XWbhVFKclaGXFyp+8+eyoOLZrmtL5KeyYchj+ld1eNGEQFg1BzSYASaZDqGvnqyq4hxibdyWI2
livpQR9i9nLcP/W0EL3yWInwKc+smTFEa1s8CwtbVzSH7LV29eBrmU/rXo+/1Q4q65IAUdxKPT2I
oBHHToeMEus3tJUPAoiG12Os9Zt94SiPidftB105JPj8qEg2sWdu1AT9iz8u6ixc1h0ot967s/vm
MDLMDr12HxNf0BXpWRpMxxSoK7z0yqAbn1Xd0WomAtP8Qwxcs60A3PfBpfGCZVh7izrA+ZJTlujW
jBiA69vSIe4xrZSV5m5il1Y3Xhe1wRfjencJdjpp3PE1c2MTfFwWzvkJtXhqA2NQFx2+1Z4zZijp
RHCmwNuCsgg2oTIz46WSgidX4FSHHPLKEBWwe9/RJp9Umra2WBLjbGbZUjAXSTOckgNCsJtWIz1i
ko4BZVnY+k3GVp3owbdeTTZrMBlLU/SroQdC4FxGOs4xgntiRU9eRdFYFAfp2zZpZ/WTexAu5kU/
WWPcpOBeKEQ05vjfJ9/ex5UN7vml0ZP3xAi/Kfm+TcptYyKVh04HJuQQOAxlo3Adh8oh94xdbimH
KLCIqLJgr649pkQOrdEGlT3Ctrm8UgW4h6LDeVVOiI3kQAsyuzVHr7UfYYFnjjXv9G6bqMWtb2KZ
dYdFaAZQbRH2+2KFFmW7DmMbY+PA+Kxf9kG49vT9wMw4JzRLEIfN3TYM3T5N7Z0qyCHPhqNa9Csz
djYp8ctTFRE0WSAvyeRo/8yfTB3abdmMRyzLsHe3CrzZxsM5WTpEJWP+xC2RjUf5k6ZvzeV9i3Bk
XxicmjISYAv88bl/mByerFEsU2zdIdCfTk0OzMnxrU4cf5qTvOXiqn7pPUIwMgpIzNw6Te+qNXdD
iuV4uHQ+3giYv4Ydni1vWsAhZHTfz8o+2wiAW2GMyqQHkuabG7e9b6fhydEIqxyjb8Kg2FLrU0bM
h/xPW2zi0t455lxSj4Rede434T3lH/gLHj4FZDTtUcuB/6BFd2SubfrE2ulgaERkbbLJuTBXPDhN
v/T7cT1hVkuyo11qt+oSlshePnkWydzS8h2AX/Zcpj/WXBpQQIgfkqCeR8UwHwiEtdFvG1O6KXgf
jHQ3rfzwerk2GOBJK03er3TZaMU1G0fBDcDv7x/fLenTq3jqVno5rOtQXahpgHcfSvEQ7NLG3FQU
bEy9zrWSbhRNkC1nLBjGIxYL1oNtbeRnGrVuq0TNqVXbLcinJeYWXOkqMQg9/f1ma/TNNsHb48T5
oa+HdY6XtuBMpEcrt7p1AaQANgvFqTXGRVqwvIIz8rluRRLvoqD/5mSXUpb3JgB7VJ8sD9Y86s8K
0aSDH3/LdJ7s2ncemkb52hYWfjdBhiuyN5bPsi1eGic/Rbpzk9fGjek5r44a7KoyuCsz6Yxpt2ZW
3AaK/5WNFdQJN1P0EY13dINgDh6AU4VVxQeOA+tKx/9nq4ug+mbFLB01wbZJusdQB1oHm+bAn3Vw
rybencWSb/R0RTOvhAQvgw/C+Bzo4XuoHhRMq1MtrrWNHD33UYFl5q5KwmXDqq7mxOo2x5AlRLZ2
m6jnmeT2L/GW+dUpomJNwUtYktsf2JvK9w6q35wYeS970c4F9lmSOA4U9/uwHfEkxxSWqbFKNGJt
MUZ3AywD5RCyMk9SR9pxdVxAMxqfRlTepY0bUnOyQ5pyB4bdXoumoxoldNn7a+sQCg6voarMFRfj
Mjl4nXv1UMEHVzZB79Eg8GdurYB5AgtF18GqfFhLLC+OfuO1JpKq9LaM+qNCtLW8K6MTHfNzAMk8
VZIN1opj1+e3Tv7mGDAsQ7AZwJdrp5/ZcCoyvbwID+vUxHUo4/OoK2fFcy+NFR4mN73T6xixUnHb
xdaN1Y5XZoZZvRZlc1WU8Zj07kMBM2tWv2led7Fzbl2+ky59rmrzpgqOrqmvp7CBRIFGwytP2mjd
TAMpSjBf5IAx8NYiLbeuSCGLMAK32mvgxc9qosAuyJFRlAO7GSyGpBmOKed/NvE9OVIbf5jWoxNw
w0yLCDe1d+s1xUuEF9+J4DQPzYFU+lXNNz2qmHiF+2A5IWcHombbaV/7b/Zkv1IBvHpWtA2Haq3l
GZWE9i23FnlXbycOiEr6QtLKwinGtfSdVQZp4I2xkbVJhRy5qJ273oFBGqHIzAD93HP8JPOYTgJN
/QpMeBcEa1MxN10R7hgkrT3G8rHJ6pZMBBdP63QSjDzowYaci6foOQT3UjcVcUDlSxcznS6lsCRx
y2+UNOkYrMxTEGOQoIASGRa9qFkk3+X3wCjnpJPDKF58MIiIFimW///pQyYb/iZUTpftqv9u7kJK
lkevL69/dPnrH/fF9SX41eQlf/o/pxCTs4LhGDQXQUD+bPLSvngGRF9ExCAiSaSlfP7RWdW+GLgT
qJp1XeYWSq/Zj1OI+kWF1IeFlMg6Ax6m9k9OIZ+PtJ5OACPwaDLmiEnkXPNrha4FSJvVCHq67YJ5
qGUcEdkpBGA8pln2TFYazkg2Lxb05jenkD+d7uVLS5gncgrNxs32qdta21GDwcDw5oBP6lC5RA79
KW0gA3GoLoogmlkG1aTJ+JiahZgFPUIsslSRZJDpxAxQbLMMz1nW/cYZ4nz2vdlAhznmY60z6TVi
wPt0UVBcOWlF2PS8gTKEFXU8B1URrDxrTDceLgVNzqwLzmdJyZSpVpwnq9NfJrBsWkgagWeyuZVR
QRpbAv4sbaqFbaD4SBgrtTYIg9gZ520V+LMNAQnkoOtFx/rQrELILosan4SxjbPgrkYO3Jrpim4y
hW7JeuO16SkKA8y83bYpvrfWUC3Syb513OCmSGk7xhFofiM6dl6gM6BFelBUPVuGMm0TdIJW6xH2
VR8NDiWGTmpcFV81D7NZjZ6kco9y/DYM6iOo+7OflCUxbd5adpHg4KlqchUOKVWTaT7oEkLglXCi
pvHkVhXlFqcOvGCSwpN/n3Rs/X1O6nBpU01Hr0nG/l33jMWdYDcZVCqhQh6AofqPPowIM3eHLWfD
TdGgoRhoKrkt/NGsJ27JQg4hR9e2lj4bjfa9hNCUCUZeck4YxiaaVkb1PmHgUg7h+GE29zTk08Xe
CYpmkZWWMhOTA5kLupOKtwMFVIjExti3MTwHM06XgY3CMiZUIDDQaMihuZbBOMtKiB9NQLyR7Mdf
q7R6hcF58muAh9NkoO8o+eA2o/gZoXBwXANPIdat0zcZaS9dqCH8ULubxJPiQbC4dP6zGZLQlEGC
d+/4I7+16BCeIxmJEb6A3961HbdWmCCWawdQWkazNst6bosSUjMKZZ1O7TF45LwULrJA9eaNXtL3
w+kFUKX0153KEUpVlYc4RpMekpuLsYBXLyZSHxj7Wj1ZKR9yZ9htZF29SFW6FxWXrCrEogsidGd0
NX1RoG5qbGMLyWTXNaLeKCK40UWDmrf3bzIKgHXCmocYF5gtK0y0sFpfCjuAREE0qkarvVhtscti
4IGJxniD8snel6a+6engNnWDbpZsbYtvv6vTkzGAOvMLAO1+GuGFJ2Yh1cx5VVcE2psj03y3dda9
DWk4T1ByEDp/luqTZRkGvHaZxfsxao6xPjlz2yOesGpSjpTluKsztMRDPc2D9GL1+jrIuCoc0Zq5
6aTPKbrddvg+DNZh7Me7MuAzp3bK5IcWTJ6O5cJLu4uXIz+wXIRz/vittGnK1s2kEYgSNMdR/qPV
3aNt6NkGU70tz9wmMlN3jJnfRMZNjbgkt+yVo6ff2+kYe9yXVpmMPJcKKSYaHXrBD+lh9ixv6KCC
OJkgAvaRgaXYgAoW3zQw3mimIKqwivkwmdvAn/J1Gk3lMm6xJmkR0bXCemjQQ7YRuqU4dValEeyF
1y7aUvYoNcDgWQN1MrSdp6BT+KWctJFBIBUTOqEqflfe1ownZmSsvOrEQbZId0leKrmkPLpJmx60
8FtGfO3cSDRuFQhbmPWKS2C2fEhUnLk/PKoZAPVeefJrHofS4L3jVZ2JuN1PDBKyYlS5KLxjoqku
dAHWodFt4fcjNdVD2tduBz7bB6qi3gZCOSdedmvl1ERqB/1DS9ZuxuxFae9ryzhqjnZWJ1QLqvFe
Gfl9a4IfrAQPetXTLKcREShpiHwWDXiCcGwCfeygRmBZulcsa6X3/CeuvDfDvD9WU7zSGwNlVPzc
9KydPUh0O/f3fVPMtBZ0TyTwN+TZ0s5ZObI0uLW8aCVyTA5GiMBTQyWZ6MVTaQ6PY4nksbUtfNMs
DOwVaRS/Riqze0B2fVxgWrLY7wbnW64yAZEekqINgFTpuxQJcCutzmRrPrRNRq0ZkofTdNbdVAZ7
VXlzEzZEfMgjaqLvmuHspMzLT/iSXfvOiieaCj5LWtEapywaD+wtywixMdqJnYiiGey1Qou+5hk3
adSzxQeGfRwz+4hg2nT5uj/8ypbKBKXFO+CCVDA42iSAWyH33Dp6v6I5qswa1bmnOzdjueV1SHFI
uBfKJHx29Pg6pkBjGghqCt+Jx7JauQ9J++A7ZG8mXfjq+uyEwRBeyxHIq+MeRuklqCdBtFKpPadh
fsgTNkqHzPIZOZ3Pgb+zsOp8vDLh6R0DE5/HAZ5MHIaLaDCaTYz4GpAFoMc6ftYwyM66ojl5gU3o
jf5oBRau5Zz36wx3Yzq3a8+aqznr8dQZxwH6m1VYO7arFuGHvSK28naw7B5l/D27SjiLAuihroge
BoctXbQFTD+NBkQ10rHFwhMB4HQ7iFqRz/Y0gar62O1LLOUYegAxhu8i5HKJwb/XdYKrdHOBGAae
k/fgio4DUrql1LlPSp6tycIrAbRN0NYiFWokpwz7VVLHrzEXz6cdho9XWZl5XBKoFjE+zZ+loqaP
3eMYUyKoRkhTI2j3VdJuRHUztpQqxKAN8clu4ZEVxW0mu1V9P7z7GVPCrkOzUcOyICvgNfGKW0bd
i8irXuK01CAgswJMAhn9hxHLEii942NTtfqilz8IWnMWa8Xth7yYKKAdJfYl8s65KdyFXrosBa66
1sjgQy4UGsvC9b4Z0VAAZSTqPRWHSS0JmetuqJQ5WBl0DBq3PjSdTOMrbhUtPUQT4Eknjy9FBmAp
Aro2d2odOG+3L1mh4QDAYfpWpNh+RMHFqhq5v7OL0HwXc02Rlv0ef5KizcwgfG3a8L20u5sMTJpJ
Rm1iKN91Vz7YAc6/oWbKGCNs15eJzTxQlkYfskpWQdbSaLzHLw5bT9xEE3epPbLGOXm2BifOqK7m
ijhN+ux3+a1haXSEqQEIFjfLjZNrJxTIBIlgK/CbdV2UR13J70qbHWdywnIZjDSjI7Eexo7VI1eX
aamMq9E79a3R7nT8FfMuPkxNfim0SkHVO83Hqaf3mLAGxcKcu2Eo/0+RzVEzeq3yGmPAdzpQrrxg
PI9A4Mw0n9iKHKZw3BpL0ad3QZo/EDDBpehv9Cp/zqa72IehPE10PvK4nzfJIeywobpFYa6aoqig
Ojf3bjltYdi5257Qzs4ltI+VYRfFhEzkxirslR0V6GOi6xvQTjpZuwGuMot89TpzxAZfM2mW003q
ed1S88lYzspmT6046PyjjLm5uwF5kqZ4L13g0d9HsDQ00WXXjOnVGrVzqutYVijGUst/zbZNmnYI
G+x8jX0NwznZqFrZsNOx9smRijLrYL/N+ltMaAx0W55Gs9hmEcIu4bdU9GEvW/loPYR5hajCNztQ
KmW182wb1f1Ph8a/EJx8PgJJXaqlwxRymMjYhvqZya/7DZygrlbmPh+VxFcpS2Prtg2etdo66VOC
mplOJkuUVqW3zkB9JOXVidXuzo5DsgtHz/vQB3f89+9M/yRS/Pc74+zjIuPVkN78ei70bLturaID
xiO+1kX/tZ6CV9sZvWWO8oYOyDKhZCcM+L4LseMk3VPkE5OJQPZlFP1cLwpvZfZypsUyXjr6sHC7
BqEM+3hEFdF18bNlVigQZWHSYKEBsAsOr0fQpjFA/3/4MKaq4a3X4T6Acfr1wyjQziwt5eiiR8Fq
kq7kUnW3Gmv6ou4oX3nmJ9+62BG+FzO7zTGVVXW4Y+kAvmbvVX+cS2FqUrFVJgO7lNUcbAsIeJXp
fCC3eBp83NsKoh6vu+1UYxsARBJGUP7mk2hSm/OTJf/jazFJjcOML635n5PXezFGKpN+Ze4MBrJX
T32cIPzMhb1TUvvsKGj60F2OOCq4jQ3l299fyE9C6n+/OhJqert0HuSE9mcZlhs1bUWQM5luSntj
cjArFeP49y8hj9afP6BjULLojmxtfI6KGrtyxJZOKodEN6e1eRSqsmsEa+rfv86f9Enyw/AS6KAc
Q+dyup/EBaB1MxbD2AdDyZmZLO9HzXooxuEbaSak2wK5YWRpMuabObpc0nUT8XzVuMRk9kQzemRu
ptwPKZhmfFDIaBw4VU6lPdqhf0nHas0TRDlbh69Kap5LjRsd9/U+1Al25BVsqt9wpOqvsNM6NrKx
plcJL07e0+bUqeQ74plxWoI+/T4+5bbPZJFdPYbHQOFir6aOcw0b0hPSeXxMDU5UaIez3HHRidbV
VvUw+RPdbOOjxUweh/DotXflgjdqLqsbefS31fhRy2/o7F9sP5zmAB8wy6LjnBciOzUdOhxPzmmq
yyiS9yAI3/MRMnbqH3KzxZfsbpO33hU3/wqQJXqKpjbJgJN/7xgAboUBX9cZHxLO01H3FGJhLD2O
t8PorFw2CZKp9mZXXQKfY0Gi7GzDWGcGaBkperWBWgd+Prel9KUOBjTpMG5wkD43bnlr9e4285jA
9vaxNLm0bVhcUPnjlmB5sdJWbtjJLZPBtWsieWo1FCp0To7FVF08xkuz0AXQ2rlMr7oWUDGKoJRh
VcAUolj2BgjKRKBVz6iB2TBC2hb1qSG5r7P9uQqWwnns4+RePgMtuUwz2x6PkZuQGkix62d8SLz5
F19wxgzf4io/TBVfkJ+BoIch2yfIpWOiE5QCna6ZMjUL3v0iW4YdMaWeXz0FVXcTlspbPqCgb4Px
wTQRvWjdjW7Ge5Gk6NrtbRtPj+UUvYYKaHwETWnkHk0juPqU8SJCYd+yL3jkuM+N4p2D/AuBCKb/
Neu40Sqju/Ebuu11qUCYaA4BE3hpAoIkf2DU7HIChtEeYgwzW7oQYefcJwLDbIzgV8RXxtMxexKl
QSgPVFEBcimsdpALkIABRZKMGbIk7yFFbcBQ0/EP2ECsNXKIflbbzn2s8WMhgOmZnrGiqhYnSI6u
mZB+MGktrqvoteNo4ubPndo+R1n9WKuUSAYaaQvC2wdzoKic4xjEV33A1TponH8K2PxqSdMgPMJe
e0hNsop06Ggfy8c/kuX8L8qNdYl9+u998cuLFBs/Rvn3N/6UzfHX6O2Pdf2Wv7xG+Vv+i1RH/qof
TXIN0Y0FqdHU2DcNonh+luqYNGQx7xigLTTVY1P60SQ3SCnUXZRhts2OAZ3xP01y/YuFskd2tV3k
POT//ZMmuf4RL/XTtoShycRFLrXHbE4yQOnXnS/y+kphDAglHchJpLWcaIj/wB2gjvba4nCXjd5W
4ETodbGQf1JKukRQeYq5xpi4LbEjRyDipe+B/tNKlkXyR53aWhu0HFRhr3Fiw4RwtgBVtqFxJ39M
52z0wUGvrbP8kYkSPvfpFKVYKMAJiJBCkenvRq9ZEotDNLYoiZxtNljn3LKOGZZ/Cb+XvBoiPTB9
bOS7iA0pyF1Lf4XcZmOeU52AAvkmOUENtLGctjhUaEbk+3On+Er8yzHvyGaoiNEASqzSah1I4EJF
dJV8CHkcFU29GR17DU1/7ZVIWpGF3jsVpHC8H96I0oEre5YvqKj6WTHzg14kV+keYgyyTvpTn5R3
Mcy1sMcK6YVrwswBDNhrOB7b0GlhXxSHPM/nLauDpPEMBoYh3o28oAJPnPxZCVEYHPMo37zkZZis
OSC4D9JOXfLdyTSJAaiNxALESnzQsEUW7ULCfKrA2kZAX+2mIzwb0gGvXjunD0ocZhOMsliQwEC6
KebA9KDQM5A+JlkZqgWdMb4rv+m3eVPPpVtGushzkyuMt0f+fY5pJnA3hVHtI7Z7TsRrHT6C9Huq
cBXqsn4C9n22RbcwE2ttZUuE1dui4Q1B6NAg4MmuTM9nk38yVzlG8YPGbBxGgnS7u7Fg6PvmQm6Y
Rv6jjq9II5SmJPqCTAD54R1g4DL5pcLVC3rcQlgqCXV9Ik4D2CEbfgFoosZ6kz+QK8ZaDz+Avaj8
16NmHjXuUAkckR8lx84n8LcQPvfx0eVPmzCWq6rlsxlr6XmRl0QDTNJBFKim8B3hPS43bZmN1jaA
LOLwXqMB77u8NKJYySbjx4eDyCW4hCNfvLwm8nfIu41YKRl2dJRvbwJ9w2a8VEPpObvpwTEbXDr5
7MnnUyDFlne+dAflwGjkN1Kr3r3BsyqvZUl6QtuTb0LyjvyGgbwsKpc2R0ZRwfV1puQgnz7JUxo7
Ep5K2io8nBK4JYHC8qPJt1Ao7tLmIfk/8s6kSW5jy9J/pa3XjWeYh0VtYp4zck7mBpZMkhgco2PG
r+/PQ1KXRKkke1abMuvFi8ekSCYyAnC/fu853xm5gdyJPZmTsMZDP3/p7ekx0h8S/UF9P/VvqrVB
UYUHfixGBR9g7bfqexhwOucBP95WL8ejemOwu/FYt6vfrcXXX5ar31PozD8L/2zb5ghEx0FnsPUz
draTlpYZEQAVDatUbky72ZJEhYAE0ZKv6spjBdqX0t9zgt7/4utrT0TOELC6TaWNsZG4GTJYiIh7
UxUI9GoyReztwuftCkbr4mOdVJ/S31/4T4cCtfr+4bp/OoxWVd9zFOa6zax+U4+nomEko/bLtPu/
RJ75P+uNb9/HZvjH+YZRrWX+cZWHBBH39VgIjk4gK9IPMp4hklHlklKGU7GFbjMyiVK3uvr81TuW
84SbKYseq4Ci6VRAQhQqRQFYRGpd7hQZRjZEdZBMrtGxV8AMLVgJP96QOgfhIHruS2sZ6f2jat0P
Lutll93AP1kekrMZbdQCC3Nir+7T1gk/fJxn6vFStjFT4z6FxlIDKRHBPmkFYy35Zg7OLpptsoCo
tBSL67fHSF23P1D6g6pS92QbzPu03KinLhQnxj/TYD6qtUj1sdV6ofqw+hB916WzcvmU1XJnYH9T
S46pIDzKXK5QHgrxQSbbtba31F8XhR5KCmOZGPE/3A0/tSZ+uRt+9yn9dDeAB/r1LlZvrXp/1KlF
rbI1z7Ti5Me2s//7G/CvHhyHm1y5iF2HQuWPNwY98dktSi+97edqu4lA6qpVjoTc9d9/K/svvxdJ
vy7SZA8cyE83oUwrpn6uma6UYVpt5L/VCJFgs2G7U7ea2trU9q2WGjGEeItomT6oakNtkmrD5EB8
SVkIla9RbUMApgFe7NX7oy68wUyg3q+Uh1WhVNU2VHObqvfxtidAZfN5CoLq4undQoEG1IamYG23
5bQkBAZ4qzriKUZcyG7+9+/DrcP0U8llg2fkUQQ7qjTaf3zPDTBvReEb6appNp7nfeiCHxnwh9rJ
k15fdtF3jGJbdbFapALwitPEjfD3V/FXH4aP5Q0RBhnMCAJ+ugirq622c1R4JwUc95ra+dV2hNrj
H27rv9CD20hwSR1meUa4/rOpgrjBNAasmd6IbqrqY9C8bXe20a1KCF+33Z+KRz3B0xj+w23n/dRZ
uj1VBHSj1VaNEYrqP/6kjPMYQZfcdrNygkI8IK4ewm4e7NX/S8tdDjScM79dW4PGpDg/lcyc1N2m
ykZ1xFX3pdpY1Dap9g9VEne2tRvRl6v7NVINDZYuZc/l4HdSnCS1gVijd1HL08yqMiPaUrejWuTV
95gHSjiWuNjluKnoGmNsbdOCwLPzbcmCI6Cl0LepitROr7qhlcljSZGjIDqqNScNGgn4mLjKeIPq
4KlB7KC+lyoXrRKpoc49zOampdepu2i9fVB8GXVPKR7H399PP0tL1NuMs9DgMIHTEIvhTyuJ0Bhd
BjkriTpImEa6nRmmAs9Cfn1jKanLVOu8jNhtwTfw5KryIeFa//5K/sRq/eVKfAMbOjcrDps/fuB2
HSY6fvF0VRf0skxjm7WwtspDEE8gOHaQyC+qAlCPnLogdfNDfjt5FKNq4ZAU2MqprwomVRRZXKUq
ZtKyPkl4GX9/tX+xM7usiRZUf5RC/s+LIrwItw5GLnZiFQjkzGHpSRXfnlass+If6gDlaP19E5IP
iWdQOVoDS634P3dZRZzZRJiw9JTUwHxa91HlHJq4ugTlneLEqcOfSpJosFmrTwZ99Cmr2Kw5W3UJ
fIlyxVly34rgMuf+pTGzO02z1oo/pdbbipk+xB3MhEBn6wKnaPPmZcEKM6A65BlM8FRxlenj0mph
6LPVq+JLnU8U/UXdr6FRnBT206E8xbd7Ucs20g6Su13m6RbsfptOmLHXHG0vFE5Sj/x/6NT+xQ2k
dkSf+QXR4/RRf2qglszOTaflXbqdIyekWrApxLwWg3dR1XuQsDqryp09I+FhzAFSqUdYsyBXCiXW
ZsvmkPvLQUkjtIVkmpwQHfW5ttXb399Bf64aXCYZ7ODsrLpO7/yPt3svWbn9aEqpXzmQRPItkcE6
UvlcgHZuJwEt2ty+5b/VJPr/07vlUbT8112iRVnAKPz+f/7Xo+oWrbum/WiTrrn1ix4/vvK00j1C
o7n/9h//G+Pwf3aJsJsHSPICNigs6rrLf/rN0OX/y1ag/N+49yrF+bcukfkvyzBRGnrYnU1qlt83
iciZNygyqPgdJnH/Vo9I3e6/r1dc2tO+azo0sXzPYWT2xxtsHM2uHmcLyGtrvrhu+23S+oM5u+eM
NggRmT9EQNwmRIlPE55xMWMTJTIsN+kwZwwzF1qAljCcsk1FOFoRzA8tfECO2/ESPfY/GThprv35
cm2L5BHX1bnqP40/OhBPPN25sfIRnodSMXcNLMzEhCfrKU7OMI6CAhlbNMzs9OkydCCc5hYM3Mgo
Ff8tXusCjFnrMPaCKLf1QxRXld6R1BbMd9KsTfiVQFhtSuQwS+9q86yPGm2xcCa0sAjrJapvKGi+
3BRzCiowpUsrTDw8TbTKYpWXO52yhlhPD3KjTYPJ6JrXOgPRPL/UWtcDVfTJnTezjrxPBD8BCWHw
A8kV/U5OV7KQ5GVtXN7IGOzOgnsKsbU1oQN3cAW3cKEG8zUOrKd5gG4XleIalThwyALeCQmKTKYN
eWix5HhR064g7DiMR28H2m4hrHaTiQRdHgrJtqST1iMBJLwP2I79mOtxDRpgJH+eXPpJnuYxT0ic
65H+ZCz3qhPC5OWqGyB8zOpqMwytOFTTYkQbN1YMHDAXZ6ONAgKHrT5/dln0Pc81oo2HUiCjZMBD
juzEB4sXHI0CkWpAh4R/6PQvRZ12KBbeJz94nObovnKuUYRJoh/0p4QIdM7uzaeZ6AmxBwyX51Se
KtnvhpD8ytr61J3yUY9nIh9E9F3AMvEluUexXpMIrRkR+aL7SU+Js7YQ9k/xA8rK52GwOCEMP3Ch
lUSawfNBbuDSH1tqRKBwB2QXImGBjUyMpmIUfBFggKVSxmKIWgqPZJLer+TKiwkD/PeX4P9On16t
9f/D0pFUV+fv1tYs6ZOfOu38jV8b7Y73L1J2dfTeLnQOIEBsg78tocG/cHKzSEL6YCHVLRawX5dQ
jf/kufyeadyU0RwS/t8iCk/uX4Fu2zTmqcuUnvvfykZiOMaC/LuFlBR64k2ojxn4K+8oDf4/LqRc
A3G/na8TcYH0ODOjO8CU8yb0Jn8RtmNi4/6O4jvM2MTZIDi+/ZHby+33b7/Kgvo6FHl9uH3lqX/k
lz82ogIojSH55R++/QU7Joc3yP1F0NE8gWbz3FWW95Bkw3LQjOr59gIPu0WgVGV4YkQwf8hMTtd0
TLMHL6jvpY+YJ9PqvbRVFnbglKtYyq8WysJN5soHJ4cn4RD4RFavhkpyNhfxm1YkxNVpvvcdJj4o
goDpXWcZ66llMhnWw6lLsX5ZpbZKrekdAAQMuURE+6aLtH2XzjD0AZclhd+eymBY9ypnfEzSekOb
ad+GZsf7NvHtnRBJ7pHlsVlrhZNes4iY2imwHkyECpOwjTWcrnKr+QQlpXHdLlRfUvgtERlRRXjn
KMXjrI+AnMeJMGTNLDZycBmwyksgYu0caWZ4LkkNPHshRhnPR8M5EatR4lGqxsck0YjUtQNtmyB8
Lm1gnIp6aWN6hUQEg1Nk+tlM4HekQ6K/Z/oFAfgCeTx+w5hp4iBbf+sTOYngsQKXwTh/Q0V61fpK
bF3AEJ4cN7OwSuh+FBV3rQkoEan1lo9j0LQYlZVFRszEhtvR9ArKITvm3oR7i7g9JwDhhkF53YkS
LWSIAFX6CXGxpv2s91a56AouTgzvYoL/PLFKlyzfZD56WztyjEVVyOdmBNWcpkO8jGadyThp1K3z
WXX+rg+nRZG3Fbft9Drkxr0W64zoAYcQ83t0Ta9YzX51Hg1G3NMcrGHPeIsJyJXWCfDQEGbD/mz6
5TaG+W4KymYZSbY9pNJwp33BxF6YJ8K90KvM5d5r2iWaltc20zYJUp2w78koEgR0D9EZ3cYxKuZP
5CI2qtP2h4UV04rjjVUG7yT0EmM+bXwSITW6nOQ6QsB4y63i03Zi/MaFeGP/Dqr8uxDoIOTgnFop
2f0aC1IIPw8bsdtcIG+D1cv1LVLp7ZiADgk9O1wS/M7th4pMiU8NLylWKRo2r2Cn0GLGFOzGm95D
ycxZS8ky+azxnX2Yk4mAoA70+7qtv2tzqB9a8dUfG0islixJkHWsXWVQVWUu+jPHuAaVBlDO6L2d
Fxn2CnXzy9R1/kFAPdz4VbedtGPeGMM2zIsHX3Cvt6b1pZjbYGtFT+hFRz5IgiFl1O0tTYjz7YXU
sgA3efnq17az8EhsmDrMAuBLrbUr0hbLxsekteMhcPpN3wxEpsn8UmAvWLu69F68xPyCgMz9rhHf
AAirI78hsfLkZIU+PkmK2jXoQ7x4eX7oWxodttUdKFy3DbRkVPDWYgyzcAv1ErSZ9U1l1HCnk3Bp
a2zcqThlofURWfkxHJrHoevEwvWCbyQLQ5WpmorSp4ZmM5Xr0DGOAYP3hQWGErW4PHZ5jOgvOWs9
hkP8yznWs3HnJuEJRwILrUdse0LfJ2kxqmJWDa3stbGTz9mKP1i+12R3AvmseC5rC0VyGM2rsFDt
5my+7yrnXgd2SI6PvULohxaTzqrK0NCXSZG9eKGmLzBWDizjOlyk0A33UvPfUj2QzP/Aw2Todsu6
EeAH/QJrxAKPH6NWZHOIVd1i1bBjEdczHrrQb7a6qfOZSMZL83yJXbs7ZEXdH26/CquEQIsxX+dN
/xh7bbia0YNyH4dUO6++MSGytKkUm94ksTPZFupvRoRCHcKAFzG5JzZPQjFnvmhmmuvc1rkVIh1R
L9Uk9nNmDdvEIju3WgnUK8sKncU2dUdIA5kTb0FC9dbjKLzgXLfWw5x5yD5gDcM3Jx9lnpdOBy4T
Tsybhpp1SfDlc+Qbh5o8bLy/CQ5B0kNFW0T7MRibJSnB6BOjZmPaUHqEfB2dsd9YM3UcradNjqFi
M/t8zHicsZp/0e0WgoIXRgsAN3YOMEXGEz9n8Cbp4C8t6wHDMcMfIYTCzT8bQrvr/DI+CkwMbUCK
qRGVeAyn/iHDbYEZMcHAjjC494Pvkg32qTjTEwl3s2Mm23EM371Yx+ztyRVuFfVmNQZBmfZFiPoq
qxT+M1jGTVjWVy8LCd2r8HdkvJvQiOUXXx/aVVVnl2Cedo60vwVh+7XTE+h4tXWssR1MeEHQI+Pr
kE79mIQuRshErO2gomhIrtag4zDoClLOQ4uRr9dgIp69CnjEm2fOr9XYpxtb149gD8ANZ29jVL9z
+soX8EqvcV1sU9xyG3Snx4j9qdaLNzMyAuY/hzoAgtTb5sW1cbFO1tqoauyxytqu/qHApoPrpukO
Ar6xkJBGEaVEd1XTVdT/9htQA8SdfvtcJNE76uK4yfuVHkV3c/Eg6fGspoAdOSUFSA5TtAgOoxaT
txJEeDwksLBQH8+eEC+aRMUk63Y3ZcalwShuZC1e4e1gdI5KchTMyddTyQkv6/T7CXl4D60ZiCZ7
jJl4x0wr6uewmglp22Qa54lOqV1NM9wO2VkMYB7MoF1agRp04TGdy+jJGDi/GR0//tBkTJez6uLq
ERHzePegZgzNszD9H7nzrrq7E8akIGtIX8/8RQpknIAXSBN6LsgcHy+150z3rO3f5rj/cIWtowOS
37s02Eie6PXYg9Zqze4J+VK61HDsrXwiYVHtEZcyvvd+/lxJ99VrSUjz4NOH6V1oTkyao3qBtHBc
mBVB1BHaKhhbYjmMvgT6mv2YAD31SNXJFgoXGVjuRVSP5LZhJpFGQB9tFSFHWdiN/0NH9yBwlOAe
K08cfN/sfiTaOXMSlB+k3FrOs/Cyo0oPyQjQ6ZzY25lGvikbRFwVFaq0gdmmQw9RG3N9T0sujW1z
EcHuRSqO9mousPBmJDgADKfSYELT6CewZL7yD61HAqZTmw2fNQRJAJv+0HrPdltXS82kIqj0cGck
8clCPO5byWbW/JPfG2uGcPBkEsdG8Aaz2CWspg0xoKSa+T6681GM2iX2huoYwsWK+yxcoMILP1rY
UpuumbmtS3FX+sdm7PBO2No9UwFA7k0sUEICDMiRYNOC36SYGErMGkyyCTie1q497cxcn+GVaf6G
pAXwrvZXw6+/TI11sdmbAkc/u9l4XySVv6zD9DAo80Y/soF2uzCLn6VCpQUGvxPXd7qlsYKzd7SN
E/AJm+dRIjpXl5+PNcEhbfe1HYttoafnNqBHECRAdhVzq3K2Uui4pJrv8PIRIU9fDMsmhq6/Z5hd
eWSLyiB51etEEB/trNAd38/mBJpGkv2w6Y3xIiMqtbqA9zz12hZ+yNEimt3KumPvah+NOI7G1bDM
7WSWL04Tcqtb2TqU3QMkTFwmGZEL0oHzR1xMk732rIROXAPh0FfF0GerFEjaoJ+jOUp31hzRLkl/
jDJkFzVQZgDAI7C4XEor3LMfoyCqCZyRBzusFpXP0GTCa8SsY1UmFMkaSZS5ue1mg92bhEASbx49
CytT0m3y8pjoNWBoSCsLq3c3XVfSpB1Ix8C0Pq1NMU/ARcBRjKSrDl7HyKZ3n6vOfKv4O8vEnb50
LZwxyBvbruTmSiCcctd31bGwKC19QRy4VeiIbwLIOv1Wm6zHkDnTsnI4M+WYhCAUd45Egq+nsGFK
wN52+9m7xknQcCDxoYdMPXpL06BucEycXyZim6LHDZK9Ej+CVHJKn1hFHooR83s3zZQCWl0ccoKm
gNjYq4SqgXhXmmQZhf0qK2jL9LFHI3mitWWX1zJOo1XjDpdEL2NEkGP9hHEu2ciqyC8lJOujzd9c
sy84q27yshdbhzls1tU+UU6uCTSfH2JbIn0IQaWyvrh98qkN9bBmRmuNhbGfR1kdtMotD5nn3jdm
KlcY7/ZYk+qD+2zrghNhW+F1xK+zrvLuh0sG4cIzyIMBmRKAT8Phsgr8bF6wd77Uiemv29B6cK2h
W5Z5/jAapMtqlnYyGqC8laiy9dhgsOzVi0gIVRgbTIpjD/otzgB6uBE+R6eT9KLcZ8Ca1WFkQlb3
5ahYH090ksoZ++gddR7FT5a/ZAT3bqUx7pJp4MjiwRDMWuQxeuZFS3fg6Z/D8nB70YuiOvRi+rBm
hs/T/MVyeaudiCiBJO0OuXqpu3wrqgH/kj5/xzj0ddbkiBVUEGZgYm7psu4+4R0OWlQ2Yf7EmWoz
WckzHctlXul3swMDqqnJ5Zht1p+kjnrcvTn0DmTWg90te6G/e2wjpyY30DDp1INx/Y1HVG50xtZW
mz9PYOsTZ9oEQnvkDgrWHmSFi6MVRKSYrNlJ5n0HPzUtKFy9Za5Pw7JvypdoHLJlVxLeNCQ+EWMp
1ZkeDjirPYXdSbbeQHYjZc1V06P0zPT4sdOxBbYtTL4EzAXWAoAnPWEynpN4FB4b2TaoljsWxlrP
CZgghv76TjsPFNXUnsK8StfxNLORzZKcjLbciFoOJzsEKVr24H25vZdsJ8liyrT8auV1cdUiSyym
SEt3LhLvTm/ONifWvQgbIjozbVmbAEOyLh2Wo26O2zl/L2SPUBgv0i5IPHkvy7I/lyp2NWp1+IrZ
sBOVB/i7TWz6BlDBRCvOoX6Xcl5c2dXXPq63XU5ySRbV1nWcZvOKObBDRKYPi6kIrlrq8G0n/dwx
Q7ZYlXBq82CJppWrOpI5vD7/o2xmsjUC4z5I0QGCbiNSmpMhhvpohYMtXYlEbzcozLHNdQ7056in
0p82Wua4yx7L9Rpb4C6sKP1G4gO2DaCve34MPDKzkie4Ca4tt8Vc1DyFtoyPvTN+OLl+14buI9s3
0+VqeMM8p20KI3kesmG4tzizTvoc0QeaxwPpjD8aFsRl7pbatnW/ywbzswRbM8bVm1kb1c50AuXj
p1hGZFFBtKpWFJs9d7Ts7m35TTfCcW9oTMvzSKU019vSHSVMdeKkygkOtHEZnGJc52HKNDr0H8xu
NO6HmkXA8JtkRZHpwN6so9W891KZE7OdL7Wp4/yUuuchHnLecDyzgzJEzfGljpL4wF5hHYYI4FBI
b2bEDNmGWaDKRrEkklbHZMMi2lT7vHwly6mjzDQ+PSnmg/Sm6eAVnH6cauxU0hhy/bTZBDYquyxW
U4Lora5Eu4m89GWYtCeIEs1msKdol9fTriRz4XB7SfuBuBOM1ZUYv7o9ROrI07bYGqE1Sa++OB3Y
eUiK06vwCjZ9uW05Wr+R67LO9dxf6T6NmLDw7GUmbO2xg7xltc9x6RdfSx3LclPN5T3kNx5XJ+ZO
rKmjRDbdeQC29z2ehHXyUOMNNzv/gYbyi+OSalOyFUKQL4+V53fXaeR5gUVqvnSYs0c57nK9TFWc
EiSpdv5aqH+zdSNkEHWAa8x0sczq52z2kNYkPAqdVhlfaQ4xxYw+MyYjAKIGb9k0EjCAO5CD283j
Tivjr10gjBM9cptjZmNuHAymjH0BibPhP4h29LZeXMJxa8mwMJo03OqCoouYTR2STNq7V5Nz4rWV
rntFOrDLkvXAWONc1E70kOsktk1FsWlzOoWwrCp7g92CethREYECmp7eRg/SlR00IgARo1dtu97v
noSkSss1/zoY+Z1Lx2CBofJLjIgex/dHog3j1qzKr9DkMiJ08FtHfUdrxM+aYREmfbXJdGa4bpia
5CzX4Yg8SHlmcqc/VyGc1HwaGBy1BUFzBtk1Zp4OZw1K07Ay6riAfIUbhZjafpHW5PzMEtJUGKVo
xQIDZjmryVLambEOw8BaTrkXn/2pTVeRWadL2VurqvWLC8K1h5KPhNmV1pyL1vj1pRNuvzca/5TZ
hOoNPVLZumrPtxdwORaVTkkESX3f90m2i6uAHDT1EqM+J3kHXzGGUP/x7NrFvGvUl1Yxdmee1e58
+/L2kmNx0A33JHuG1nXh/foHfvkVDpbcH6LLMLmcMQ0MP1VY7sQIAbA0k/lO1PZ8l4w5jbE6Amg2
tPOdhVT7MlZnKVL9Dj4GNhpSUne3LycIE3e5+ktWbx3EDJXQNv1rLEbSowld0y6eu2vdbKLDUpqs
NBGppFbv94dyCB8S5krpehSjuTFER6RL6cwrO4+slZcK867oOuOO9sgqAdeyT3lujoT3dseiAIYn
CuKDnQH2EkoRh/RJ9cvGaLtjMpUDDSjXXNaN1x6TiknWIkZqcDQIWuF3tMwKibBgHsfu3R6DYmqP
t1/950vgcbbUGodML01rjtnEnT4W1bayp+qoF3FRLeqg0VZTJZgZ6baoFnPkdhwUqXZIpMlobeXZ
zHEyoX4arfKY9V15bAGxHG9f3l4E6C5cwMG4qyeyO+ZW6IQuyP3Q6OadD+VqHKeHIaoWhgWYFyd4
/ZQGnK5JvkzL5JrUgkyDGqSbOz+XnkyfrOKDQWfWZc+2V0wbvFXjukprdv8seugp9Z5jN360y0K7
gLTMnoecC3c4qR+MVlfdsOTgT7jn5ZRPq5Fc2U0QptkinwN59nDGrrWgs8GR0EHBavzF1KtzY9+1
Nn0yWl/xilAGCVwLnFxmkY0+d/Z0nGverAoQtqrk5NIm38XxjOzNrmOx65ScWHPnd6219Qd7JKUk
bu8c62pG3VaGen1JojB+6XL9nMSJdWobJFCkOb3YeFLjUb7W0GQuMrBxPwbeMulINtcmdBy9tQ8g
n7BN+ihNi+yx5+171KNi3bBrvxoQqnKgYxvbPZiwpLdB3AenVheMtv1ujRNg2cazx/mjWgi3IdhE
RnvshSlnBxFsGtMlCF5xBB2UyqV5mO2mWaeyLpd+Tnh4gSKpVXaxIfLWZYTKTEoYNPRdF2VCaQSo
YSKLx6NA5Tl0kLThvZqPmsctFOgh5A0XxkOdPdW+9kHAHAQxh4KeJJY4lt1uNELg0GDo6sljQZqd
CY9YvPTd7iV19HIxEi+74jb5Ucf2c8fcnNR7FknHwoU3Q/pY0BSKjLQ/+/zaCdL7AtuVXaADqG1j
s8T/QPL0hFU9YKI190axT6LkY3DkTngYyn3GriTmbTyHk5vnFFjJBrK8dHdlxvM3BEwRDv9i15qh
ueP5uBeOKQmKic/AM8qtjy54kWVBg527YLw6ho+zTGzWVflKwtPl5sxF0uh1abedm/46pR6pfpP2
LoKUAguIzYLIwnVVBBs34GkJk5Bs4apcNnPaL9sqE+vAAr9QRj15U1Vmrvq+tteNMMFoCuuTPOOX
pAePE8Yh63zbbIsJMlJTuauJQMRTVM+vpnSO0jenxwpFodCnkKmXx9bVgghlssQjAYVGhpr/YjMC
qmy5BMCgXbu8fRqciVO5palMK12nbZy4yzrW93ozyy8Tf1pKxs+y9ZAQ2PZwpPZfgG2huZgX4q6j
jOPoEx7AzJbvc3P0uNOYSn6aVmEsJs26Zo4+nkRldZtEM2Erjg7kdXHpG46nmNyzO9gTZ8/vqT2K
hnxKvYlfpjaUi3gM2SMDdAa3SaI/+KxudegeKj8sAaCkJl45zVqKKEv3kxovRrXgMw3SYesUVfVs
yR6kSG56q4YCtxz88nkcKN+7wrZZ9Pry2YSyuDcjyrnbf7XN+KGqrXhbZLGFQ9UsnoNykGcmpT9u
X1l2Yd+Fs3fJqyBeFUEy7VB60A5FxLyNx3jTd8n0XMUyfizYem9fFWhPd4FbWCwl0DuccnwO4Z08
U6DdvuhAv6x8lnjkuN+jMTxV1AnLtjQ85vr2W+xgyHffpcBFXZflLtZ9NG2rvAbloRVgaKSRvMR0
JvBNGaR9SZy37QhEd64ZZSHzK9RCw5RCA6yAHakp6gc39lyAmZ62lHH/XISwGWdjL1w3WI2MKJl8
UcfMDBsXkUePQwXmjm5yRhZUQd9felUBejOJj+RkNcz9IuaNwZTcO36XrvOqDle3L5mwVpu2puHk
NkJsO/iQxL7y527/dXRs5PIJx/Xbl0FDWjlP/qUN9fnUhMMJKEUZLWdik65hfeVMLzYjQacrcs2I
R4wIH2+Sqr+22fClhyJ2GEgQIOkL17hJ5jE6aI6BLWii2+8bJbyRMoVV6+MKgL302BPXFKPJY09N
KvxBp9ioSE1oMzQ0/QjkkbFdl2Y0qsLiKS0JhQ2yElpELMnMabeOg8ulH1v2ZCOeSEF+N/NqA5Np
PgAM44wLK4um/ggLtV/V4qIpNr+XHbTWQ+VN27cxoacI6xE6mb7UY2j+1Yy5VzOfumxQ0RbOUfuo
wu5h5GFtSO98FhapUTTlOUTWneBMTO8Vlalx4vi/DOaKqvmdlkRwd3uRmJv9CmvSQOG19IOi37cT
7VDm0ynIGpxRnLBhJZCnkAT5nczq+ym16R359DL6Vj+HVtVukXQWm3p2PforywoKFlY2Jgzh4M97
UAP0RltCpgkeeyZDykDj2rTFTpvoR1JCU+xK8eLo0uR7FCcfjg6GXvOQmwl5cizuS5AwBGEV80lv
GnMRDqF3BjdNf4uRXJMP7rGZ0lNm+OOmHcOdLNKZU3p6qP01soV0ldj2XRX6Fe8dJNNRPFG8dCYo
oJaCZl1SvVxjczjP1o4h9sY3whce+o9I8BtDy+RT+jktXlMuNVqQZWqRdDfuaRc+I0nADJaGKy8T
34yOokx7HNIOfqp+8UOT+3bcdNxYHJfojgyE9MluSy0IcHJgog24WeY+pm0SL9PyJIfc2zhp88Tx
+pLUdHY848Ud2mTTuuOLa0wfjZHiCkpIMsibYYTOWnyVGviMcKjuTG/yPvPGv2eTHCjG/GgVRQz3
Rx7PNmPUreUt/9O1PQl3a1sjM91MM+Z49ScKE/stLS1/7bRasutSM152eLAPQ+OTXW8/+Gb/JcBC
yK6m0cFy9TXV7JsVE9vh9bB/WgExyaN9Wk2dp7LKoS2zrAciFeuu0zQYRvpnPjefMicTCm8xjXJE
2KC/7LXQ03qZEybWO4IEATM6BXP/Vc9tSTjSPCFCsSemhtnGRkSOg/nBz+c3rUuRzafuwdK7DUKI
L1mJLa92fYbdhntntyW+lDH7NpnMmoaACxhFs2yl+RZkJEr0A2K1JFFDzcD8pLgmgjj/MIqBISDW
/z6xmTJ7xJsgLYknGyBS88WXrFnhFwDH4XJK3d0QT1CVWNOCoVnYNg3QqnFoxppK55aHtLPpaEln
H4c2ULCK96dnJezcBZvxIjbGKy2iGs96eD8BZ4FEhsJgvnM0MjP7lJjGYPg2GzyMoQnkL7IRoYVg
wkGyvdKJ2ol430v6er0+juc0t9eWEHdkdjwVZbMhCDDY4/P+UUX2pkjTTzSehyQkp1Fjj82QjMU3
ChhLycLk4GK8zq2hpHLtJ7ry+ySsHwvLgdDRJnuhmr9VDqkpzXyDx5vASkTIJUwiH4sprv0k5bBu
VVm5akzQ4LZmvYkR1I7UP3V6vCt0UY9yYj4UM2hqUcPJ/LXM61ehh29AafqQf6xEnSaaOFq4/vjF
EIwEfJpgfW/77FSoh8rXGDBZHIL5+QSTkZF9opJLsjk6jjjWDamdzDi880owO2EJmCtlh2capU/o
Z9QFzJX/wgk0dwWbVRX0lJkNqTHlxUKqMNJ3ZTjFcZoOsEtObuskDx1VNO02ZxsH+UNQusWS1tDV
gUGx81qN2FbmtL54dntTcisli6C3fhAEfKnj7J7HcNXbktJUgE2iplxlcmQmJJJ99H+ZOq/dxpVs
DT8RAbKYb0UqS5ZzuiFsd5vFXMzh6edjnznA3BiNtndvWSKLa/1RaXcpAMTJH/ad6T44a5FHnXd4
wQpAA8aO3CyuLnt3mawSJ/lB07gMvTq5lVOXbaPY/5q6J+pGZCh9SaAjD+uhLZsNqYWhRRNwKks0
hAY0hNm+1AWneh435HCvtt5ktQz09h+9H+9HID/0DeLVo8OWDbI8zJYfcdbnXNukDhYi5m2Or1bJ
Rdu29hxMDG2L2xywY33B4xMIZSD9YCQd07+rhqaHuto1pYb2HQjdjxDWlu5WmWy2VMMX0cFpvY+q
eZUQ51t/8WNKD8nhHQY7xPUCaTuNl5kIzpcUjKIbzzMpWCRM+yXKEPE3l2EM3MaG28pNp811QGkv
Pbm9AeEZWHP5RPIhkXk2QUxZtcohrR8r7kiOGAyOsQfUBxpJSnVydmRC/3oPgNo5uHjRREgDNNTI
e8ROUxOH/WBu0UgyalAFpSEA2LY872AxkqDwdALWzNrezGpO19yKgUC3bKMXNBVXeY8US2aftg0C
hH7LUWi04FO/dJujifTqZ5G1YeeNSEitZjTD0hnq0NCZbroVCS/s82hYYjtpPDRyT2RnyZmwnyrD
3kdNek3ZlzgNyDAh5zQ+0LyJNqk2TlrVbRapeUfInoFKpvmr0+2B+ejA1E9XkVMwYUmS6424uVjd
KmAF6gPfmdxTMzvuKeW9qXUDPo7CBy3rLxWh8ut+70TlWa/96FT28xHCXeKDRNWb5t0ptteEExvs
v/IfDUIBT3YFaLhB8ZgFxhoNUfbkqIwEu2Q8BU7//vTvSzt7RIwiiYVbMybcVxIbGX1B2kmtXxgr
tdNog5zHXVtvbZInz/++oYPqBvDqHjkrl9TkZMoJUsQ6CrfuF9rZ8v4Sc9OetQmt9BKZBL45D2VO
FB4DShfCo5snXdPSU4Qyy6yjE6Kr/37xiAvZNj5H0OT2kPYcS9uy6fJD4iULBJZhtqdFI5rT85rm
0Fp4R1aFjLV+AZb/75+01iyOPpVAPkJokkvrUDU+4O7KGI3rl39/Su2sOkVWMfMoFN9pTRMBfIcN
mZV9C10/4MqZg5hiqT4R8tyuX/79aWyX4hBBF01Sk2cRV8nZdyxtTx/BMdLa+BRb90szqhDk7AHQ
UOzAiN+R+Hr1xooXvpaj1Mg/z95w9+Lqz0Eb03/fHgdPnG0zN88L1suD6J1LatTG/3ypnEU7J9bZ
7DjsFg6lna8ITP2/L4b2/39a/y5pLg4f0ok9GFTt30/QRjyd1SSyfVZ5T//+Kqts7ySH879voYH5
33/h39/pNWin33UG4yPSsshZphsWe3s/aGl04rBWW3pZO5a9Dt7Lb/r7qmjq0M47pBq1hZxOb81v
s114z7LsoYf6BVnjqa6Z8a/Rtu95LrX3abRRBC2t86i8ClmYcubrWPcbXTXpwSP/6zjqsYHkcrS3
PDC0x4FhOlBUm3xA+bxai8OLFMq69HCImnp3JpMeKkXt9z/K9N+XfwwqlLw8QfpnHnP/0KiOCN1s
rQaDRkKFsEwbVoju6ml+e+2bed+Ltjv9+27aOOwjuXOcp5Zys38/EeWZTtRmK2G3RnH0vPpTw7FH
dhr7kSyvg1sSwN5iZtIViaH9op88QbKkQDbg+mSQKjj0qxQk9wFFMeY7HpoEbFR9pr6lRZIyaWSr
GDgR/LLp/RRFFV1t9q5tzWlnecYLUQJo91BAaJlOwUiGMEE5DCtaAk0hxtrHIKpe6/pMaxVG2Ow1
kZSGWDYKpYaHBbS2BmsXxhi+cvr8lspYQOunrZu09tZoqaQR7j14kMnoEEdUy6PZYBVQ8V1kJAfl
mL9xjzMg6Q0i0+oYj/YY2JH2YKYZabMzEx780THL/atgMU3rdKKftlzCxZ7ehQU+WHrRGRRx34NG
os2OD57s8Cu4NY+vhj6RtEd5o8A7rDyYUnDgKHc3vl/Dk9jLVhfLT0esY2i1YkA+2l2ZqebAigHZ
G+T8G9vBDT4oTmYiy4CV1edkmGLrTnAFk/VL0cMRkc1L2hczaq+Iy9VNH7tsuemFcabbpUlRE1am
Dx1DSwLPmEct4taKXkBsvjNkkaorP8uqBxGSZhaSBLme1OLXqgxKwacQeRQV7SWdh3n7IOPx2NWE
e5NsEYhmuhW00/PpjQGWsgDb22hgDIDV+FMWRYBbn+ikjmxDoqlvHhUgXtmx/Q4M7pYikVUv0j+W
bJKgberhya2fI1HcptkkwC0aw4rKNLabmLePB2/vfay/AK+A5gud9yqLxa1IuY7H+TBQYw8Z159G
CsQXL9svjnnj8uA3t7JnioZvrT4+NiVPX8pX4KJM7UiFob/B7fJWYf4J1qkxN7IkmGw6b9dmMiZX
1SDh7NipUSAxmUPTn+Vkbd18uc1F8oFqzXTjyyKTGXRm+VvVPVGaBWne+EiZ2ivqiRe3OyRgZzVu
vFO1Rri2xkKqqhtGg3dvQelxJmPCEPXNUtWd07phVso5MEso46r1rrw4PJPEO/V3VmO4BxWLb81r
nnmmXRE0+yV8U9kfGb3LramLq6zTv6pfXhpmlDBRI17yaePoix/UaoWurWNtNA9ENZOAJuu7wq37
UBbeoVawk3TcDXZ9tByNfgsjfo6tn3ZRGH7cBqlb9Fc1+ndF7PLGt+ZH4Exyb0gt4zzbycExT2zX
OStG398so761ZXfJ11BiTfeuTcVKN5KVQdRm4HjMspBO7garPHtsX9yZEvkH42fN8uPEM4IdKQMx
GC+LpDSnohvDNRCHAspZHXrSokZxSQ1iOw5GoI/pI4jiPWtdGFnENYxTQxvNR2Iz/Wlefr/0xlaS
qIB2nf6HyNlqKrkblnykBBzoAViK7Xk8xXGi/ZHLT2YUHzlA7ZrR+FEt5h8PWnFKkKmMojrq4GVx
yieNrb/Zqbcss3eDhTyzH6AA4pRSPf2KlQO6Y2mcDbpRohGdDOW/WN5nWW3NOX/JDHkzcWHtTAMh
vVDZM3q9fKvNlntIAMEoonhWdreqK8uEpy63SKpPO690fZRf8SGbDeOWtGkVmgPRwErkz30PEcsM
DvVCr0ZFn1ZCIH8Sh1kfP3flBAjURhL0G7ljG0ED4if/oq3jezSrZybRJpzn9ruzxYdhJ7eqvnKE
5QdzZLmKiS6Lh5vVOJdsMsArIV3ychk21Wys+V4E/AyvpN19wJVuBgpYYsImdimPcyTmYD7t+EhA
JA5cRWH6Hw6cdtekwOQYL96aFplsqp15dwTVlYh5Sr8MuzqFebK4U/rqVbKckK1hbGsOqCVJrCNk
3Gcze2IDV35qWmiJt1EA7hWO7gXMxn/myAlwxlRECJV3LPWkyq8KlQIEbZ6eAG3CXschIdU3onKa
Qi3njVgHSmQ68mpKFmqPR3dhnVvRP8STRZRbRFXMkn1Ext+sNCWkz+xyNvv7pDUZIlatmksDkGQ/
LR2yjxuPWRPyvwaE7rVDYU0nT5GCu6T2vXCGktUqvtIGhDYpQ0iAGeQRc+IvdoommMZpIqg2UXf4
CqC3phb9Sv+IEPVvOwlj1+cEfDvz47B+qHIYv4bWFmCpmP1YaBmrOk7PlAewAYQLKm5dVfnkr+0t
tv2um71+aHOXzMn2vq7os60LBu1KOAEevE9Np35TlingglnYqIKSlwbcjmcyDbh3iD8udpW2oVAc
xcYqXQtjyuJuQwEGCqNKqTiid984E6e3IFld4iDqrW5Frpxt7rgRMftRxePPQ1Sten3DE7bcxoM8
1E6EOicKy3x4q+Yc4nOq32YqYBaD4Yyts9QZ30mwDWE5eT2maWw6ECO2ZjXuMGIe49XFFtnuO0cO
PxMRFZX8yMhEdQJrUo/lc8+VQOpnx8A8/6JjY6KvPLq6uyHldU5orn0DJX3syS9fMnBrZXrLQA+F
Fz1lUcfgmyb3yE7czRQLauCpguM8n65ZeUtt5D9RsqHF+1dPu7dlrg5zRS1srhghDb9lbL3MU39w
ejpJ57Z8I6N3I8r0s3YQemjqVVj6oWhQHOXV8OYU5QuMPGw7cAejNCoT5xR7/OIN+64OejKmitBb
d9qbUBP7bthZBDpoZMSU47SzI4qMjEi/E4O3Tz1XPhMeb8Z6jZOAGoLiPhI8FXKpqqsl3p16licq
xm6uPvyxTQ8+qYU4FjQOtSUqeK3BC97UuCZNYsqWng08McCrtfZxhJg7MC5N3G1mt9fuzCjDF+9R
Ye5k334LZsMql8CGE/2xrMezftMTbtLY0VwSMoadbuc3fBp79GckTVMSojS03A5G753gZM1yzg+N
3A1iHQn0Ab2HUSZpUAj1WXrFUXctCiViOztGjKobEvZBc4LeJEq12Md6o1/GmtfVANrMNgGGXQoE
pTnbblaUDGd/e8chhNqSL4vSu0Ov5TpKO+3XcW8zXfFBsTR4xzLq8xDuoQFkSBxNyQ6fQOm19a7L
7LcC3XgtK5xlqdoUbkMllQLz6BwQpYE2gHnk8dLpwzkhnDXQbPWtwYhsmwGZqY4cM3LY8uU0cZxW
qRUUk9PsZ/UJCXi2c1hSzRSBmaL5n3PGKXc8amglYfUipT9qjr4z4uyWVhWi0sG8+ZXZhGtfl1Gm
P8v6Xghbs4JZDgf/rSWylLm+C6gxO5YLlKMY34idghoQ/aX1OxJKMRYEvdbcz9TqyZj3PbXVH5PV
NAA+frSlOLU+RCnFDFQzm3m2S6CYhla+cUxq11p6TzQSAJ/kv2VEg0R30jTf3kx99sGW9ZZR/uxV
3jeK8puerhHwDn1RdlM814v1O6tlTeqZbq0gHEwv2kuTzAULdK1Qe7sk5BIDXiBcH2x1NJARH3m4
zkHmK/ea9xMotR+MlDWD35M0FyftH9EAYI8d1lWC158arF1EIXlscozzSfyMrG/gMT2Qa3ztzA6x
dGoTWiosYj9rtabX4B6ktcRewShvWR2+3a6I+l9Xalyp5MVmrsVMaehDKKbqVpWuCDuHawOBxcZF
xNi5GHA1q6ZVESskbxpWyFk+8eD2AD6w6FTPQzwjtnXLu9h0n/oS7K0r1Zfy1CP0CtJzNT6AOyPr
9+132x232aJy2P+42+T4xEH9ooWaPAyFOdZsrfHYAzoK/mb087CKPtrkhiZAn0ZSo+UTUTT7bYZO
AS0W09YYqw51WbGBci45bcS8twrsDwj7w7TB7GNU41faZBbAfKqjrKBcp+mMJ4NBDUPN5xwt1UZ0
IEGM9x0uNJCxGd8a/ZcQd5+MMCwFgidAlSFa7wt1Ub578eP6rlljzrUo/ywVcst2Mi4VMTIi3unW
SBVKOfk00XkvQ+To58RlusvT7OAWV8pWsM3QOLnNEtM9Rri4HJ4mWt2PgFd2coGreJMjE2Pj1OKo
7H4n9fGMuje/W2sJknlY4UDaoH1/WvDbLaTzkzJHqB+ufdv7U+HXTkWzHAYbBXJfI4PEnhgkGaTU
UCG/KXpqJVxNlyfH5TNFnAmwY7+UGEbUuEZp/+28via83ot3VcPFX/s3ZVUPuaVX1Gjnz3pDU4HE
LrcpuKlYUMlXb/V2LwwkZaKnjk9Px9Cdk9sg7bMZz+Vu7PV9gWngWnKv4UPifxml+q412EsWe6Ek
kPxYF36g96c6sCtvu3gO0e+WeU8jT4bOZPheKkCQ3AWZrrQek1WftwHaNtB0FEZUoFJHwHPQjzyA
iUX/huWtd0TTBsOsj4j69X2myT8pRyh21uVJ+InPyr3qo5G88vicBUY4n4TbKvSNKkGCUNwPky9O
sjJXQ35Cb9+U7rn0rlGp/Xats+xXhZE2oXLp4v7gITLnneQ6Scf6snj9N7kM3IoLPnMD/j7NNHgP
TZKSohnh5GrQjS2XlunUGexqEjYtD+3Ols/2pKIN7QNMP8sCjNJ+s+gVO6eSGcsHGB6StA2KVcyY
sUJbHcWHDut9B4N1kRLFLpM/kjoXs+BiFQQe59ZvqVv3brN8KyvBQTNXFEWgi7NApIKYapqg9fVn
bIHpNq4pnpmT8XVwqfI017oWJXOfCwXxPl45/sMCkouWyHZE7WIvLO1lC/ow++dy5Fd0MvE8oYgk
9lMkCI26P15RxOGg85poSHrEVYA/2o1fo2htbJ2sD/KsKUuwvTEsdUr0oonjZl4Nfo3+4YxNTr9l
90Cp10GbwFO0jHLIGdBeGuLTdLIPD1AMvcAu6syfXCOpgOV8P9uiRN+9kZTR76qp/Mpoiy3hPCx8
S0id5ojd3tv85fvOzvLZNwgwFfuso88cRw+mlwgQWcXNIcEzg1GK/Go79c997pg7fyaDc+peMhnF
P+iBjsNc/xIBw+wwg5PWDrxfnFGPiHoOV1j7rQjj2BIVwQKBJebseSmGqlL1u87XGH8QPeGAI8Gn
L+DRTIdyCyud5Y0JESNsSsHJ9Ny4qXnOVYJX084PXh81e6enaLVoeKD7U2Wdo84hCghBVq51D7WM
WWWXCgReo1ll3PJ6j3g2mofUI9qDLMi7LkW4n1lLsUuI7w4HyVY1qAYVVVdl2wnfPXiKdtYFYvxO
8yvij78FgHtmZg7SVi9MipFnr+GenUardk2FlJLojt/adtq93y0fi/vBCofzOEa7mWX9qSqhObW6
SXY5Jo6wtFCBYHB4B4zFQ+hD+zNq7XpQkq3nMIKOrjdtPdfSAj/ntbZ2nCNBvCaFlYRF0x7MyHgw
UZNRAk8GZ5x8J75nUscOxmhCqHW52Og1F7eJpwiVwJxs1FKfciIANrCfQerL9oQ402We418cERcR
0ZtgAmL1q3BdhREPoJBrZbPoScuerMugK+lh51J5TTIms3mBpmfrYckV+QG06TCZMREcpRgD6L6D
E6OmtC32py7Pkc6acteDqyIO+cndrguTeJo3ckFHQo+yfjUHUPe0EeVepHgwF2DuflzeRWc/EtgC
C1fmd5FV71OguiAf4jTEkLrWXaZn2+fgryuccmZPmIdj6we6IBk8HZhy6WjTqU3nMx5/efHi+rD0
njhEpbRD3lVQV41K59ESCMD8aobnyL9nW2ZnC60zikUmAqre2hj7gTdM1Q6Q1TtRCDEbPS0/8JZx
VmNZ0kANI3vN56wbImRsTFWK07Hslud4ifKtGFihM7d6L0Zc+21a3ioU6g0e4oPldWhwM/eevbkM
xuHZa2z3wa6zk2ZD1ycTEsOpfO80wPIxY6OGd8wRpSudLEGiClISqMh5OS2DmxFzrAV6JzDeOAml
y0i6+h6Ok06snbX0bKdcBoG7YGgh0S4L+JB/6nR+dQaCZvuYz/BfNzOlhDKeH3LdINlEDf3W0SJ5
dHJtY3vRuF1cymXybKBIVu4K42ga9rivh8cmVwMOAUjGiBmPCYxIPYAiG1+x+c1L/DBrJh4LH5I+
PKBs+PSGmBrQRQ8L58CWa2ogtXXTk8zO4sfxh9AosYbAybZ5rDlPUZN1z7rNeOQ7lbN3NI/iEnVN
Kmp9+kb/bJYIDLkcZDASmrCf7OijUTqfhxF/GmveBO3oBbqkxQAV4hFJ9j/JSSlDsRcdyaNGGzG8
OlPPMOch9qvMvWG3jNath0dgsABhZXHsaFEP2INZxmu8iIorcRhWkV2THgska1T+VDuE7cBrNVhq
GRt4Un3EC/HGoFJtE5f4PGTEyiHM0dyZRfQmedrzUWjV1qm7R6OGcyhWTzlSfJ5Qz76PJBNf00Sq
Dw3Uib2zQGxB89zXyWwO9ZTNXJa01miDfWD0nALdAo3oyEeoSdgJKYDJAtXZb71Z4vHO3CKk0+dg
2Ajrh7hNtl6UM7XH5qtWTOmF3Bg/Mg5+pBMKXdboqfP30VrUpaVAd8YivEktTm3dSnj2+O+DQ4qa
yrDU0mOeMdN1S4AaDSVcvZbDVPten6rrpE4zgchoqsx47zfFsh3rSsBrFzsgY4Ig8uQbER9xNVBh
x7F2nu1mePOK/L0pWnr/StDHyfes0MVMb+RFwB2rTukK8CW2bYeYUfqgV2N5dcv+PKHfPniQtmej
8j5j6i0CHQJ6a3Ewl1WoRYZLpAmyVZB6JiCFBpIa4teUbLTSP3CpNHeg3GR8tIeqEGfcdSQxIYtw
GFgO8C0NiGglztA8SGCp+uH3l0AbRSePs5d+tRGDKhZFVLU206wPXLG0xGfOh7Ec3+NC/BYVqbZ5
Hhkk2nl0YejgIZ3uDhvP17Mj+UQDJET/1ueGdhgUALHM9Is/qH0unXI7ZK5NkgRDY5HqZEVU/oCV
bk6fJm2+L5roMmOoeHZH8aVLsTYXoD20BZHS7oBzbfXt4I4f9OWXtvu1gKfGqGaoB4pc5FEE6ULU
iItTWvo/mkRsIQyOXbuc7+nU6o693XymyPkv6GKswb1No+6ck+nozWNIHAcAV5E9I93JHuHkdeKW
5X0mE2Ilighpi04LWLGe0AwDV3Oa5Zb1PtopRvRIF9xdKYIcXEdRT5m1PfXpVdrjt2MS3OH2lX4c
dBvhGApjKRi4rKrGaW84tHppjxlzElg5V9VktcveM80/hF78aXxkp/XM83qKCKYwo35DOMzFbwnZ
XGqt2BCazqxqqetUZMZmSJoUQUEassUyNg3TxbsvpqW41BoLUzEOOiHa9ldCM70eiwjdR23vMAYt
IL5xH2gyEUeO0ogsbbp3iE4ACyGPs0e1H+3ZLT2XpnNkmmSQGSQXNI14ddbyjAiCddPV/Ves46JI
lL2TNDTXeNAn2R4dq3nWyi4PhEy+4lI7uv0QgWgkz8skngvrr+44J2uYfvLejHeKgYoZFUC90dCf
ZATB51nQ5B5aH78veUhE52JxTrKwsAdX3+laQF6JYyPm56r2Hqbhl9SHBjwDAWlR3SK2YEwLd0Zv
cKrb0doa39RcchX2Pj+wKow7Uz6992l11+VIB/SYsuhU0W3VpDQXFU770GFVHFvQdkTDnwDF9sr8
pxr5x0w/24xV4qB6xu7Bn8+TYT3FCW+u07tnOUaSZji8DWNh8VF86MRbHfoFmtYn5QAQDVahIWoU
F+rGUWA/YyG3Uct7amQtVLxn/MYdzd6Y66ONK/rHIno0ijXtVaIA0006rm2f9sZaiwkEzUh1FHBm
M+BQEafZnTUBaYIId5bdAFHzGO8tDuaSUJWN+R21SJ2SDOwsSojWN2czrHIOJj5acq0folrgSNQp
weIo03gsDvQyut1lqRpkzdIxA+6Bn8XQnmOzLE/ri86S9CGatRHJKqksymVps5MSw5RzGl1zQVlh
3zTL4PiQ3WUchhd+bNgY8aW2OrXjja+2Ple27e0M6ml2aWn/UK8Z0imw8BCj2G41eOedKkLT9sdd
teQTPe0wQq0X36H9/W2b+MK4yd5SLH8y5ttNGmND8lMTSLurH1Ne3E6bxCnLaG8xOhBKW2/BxTJC
ifKcAdn0X4vc0096rD5XLSafYFClOvSCPn9ZFbF2UzmDXERtsilt98P0FQZFb3wQSZEEeHXlLm/S
bJ+S09IwVSIwGvMjOAZxnRr7AzJKNINN/Keahhh3xpKC0z36KB/6nPPFK/oi5GSjwEZHM23kMXcK
FO5Dm7pvGSvhRiuocIXVRcNzqGpD7hgLvFj+uK04T171PQvqbCdlcWvyNhX0s+IY+iuQ8KEtarZa
zrbssTnxpjzBChGK0KgAd5IN6U+LboWfWEr37wjKO/HOjuk0Mw9Pf5MO8aDB7mczwO7m0UHp0znA
MCSgL3ENyG7tNMH260XFvAaXe0HV8nqrdLlHk3Uy7IniOR8jhRKwyIlES2yiYqd7ECog6xwuGEvA
+EngGlIQFnfZeHbxRcx5Yxef0yAfKhMUfHDjNvRV+t3ntDp4E5TKTPvwftTiFj9Ft4MGfY/iBsq/
TIgsz5+ywULRTUbWoTT8A1ERG0Ic3IC8lhLBrfnhKQ9hBs//2PT+ZlFffSaO+5XaZF35ZVSch2i5
azzCXajlPbTKfM9ldG3ylvu8JMomB+gzhfaMgO91aF+9mPcIrw8NnSQQnBcfjav/kk6GfZhwVeyd
jO7Guv/TxtnnMgvCV6QBRal/OrCahFq1waJxljDP04kHH16YyRvxD3AIMDBRkfn8LGkwyj4jVu+Q
/Ojv1fBuT7hdSDCigsyogzbel6NhnDIctjEnBeLZEqrR8P1NXLlffSWe6mX6kqK4pA23o03JIaXT
8a4YM+uUZm+E0Zy6uX5XGj6YbkBFaI2okeRjSihQ0UGcum52X6mS8tpovs/a0USrGFmboaDSSHbd
QdTZhF5fbSnFWjUnNkL3ngnTL3+jOqqOZCq/tmtDHSqG2ZTuyQXOTZPspxtWGoGJbqu7xccw6Th8
L0LJ7Lao9g5m/2NR3d1UmlGYxfZuWcVbrjQ7HPO4r2sHRSfIJTYva2fMRE9mzFam+ihzetCUAn72
gC2Alt/QaT/xskifbu4T+Kp8KBCooW8m+6cNh8q5cid96+RToHB1GVzYJa3OOOVy+YgG7krTSS1y
CmSDx0DhPxyIXKymv7QdLPBWMZ/GxvQSuWvV/G47+fOq1V18+zp57Rw4Sf494rsJrOJZIX0wzDQ6
2B7Zk7XpXRwO5dZzJHGWKSZe9GaQZb+O4GTLS6jPNd+jj8uHcUHWQHpVdXSmnfDy4SwLUHq0unsd
xBb5hfXaSqIeWt1/TXotuuXTi3ILrmV2KVFkK/GndWHr7S1qtbHUiF2PvRVkq73ztIh/qil3su61
wGKeCIfafO2jHnFnZzK41Kj5piW5cBPyJs+0y6BZjON+QjIJvGHLK7X19V1GjgbSUDeQBg7ZyjLA
VJPW2yjke0FOtvR+cHHF043dIKRYnhYZfeFRyXaNn18TxXe0nDFS706YuyqAuulXNxQ8NXFh20ya
x2QsqAMZ2exVlEIOMAZMOnYPy0G2Q3iZL9JjnkYXc47dvSHl22CQujJjwVvPhZYn64TqI39HXOCC
TpOArKTi6PLA2Z26tQJ/TXUoQJipmCEKphPuJePGDAvQTEJDb7PpbNvSHkIvHQ3Ob6SsLEfrewb4
6r/5PW1vMyWXY9lXcPIUuqzVvXUrnrj6XgglDWEWFABZo5+5G8g/cr+sro83TdkX2/ZG0TcDc5yD
3JkfM7llgSDaP/PHR6f17yhfSbixPUzPXfIriuXXWYrlVDU8wCO6NG0xPFWcW1EyrQJRhpN5cJxd
7q7IgotWz/bI0hkq5L5GFqy/6qRTVDfN6feg9dZu8udQ05xxU4m5Jfx0uV/AYMLR38dMfqTNsMn0
VX7yxibZkovjaQSyqOhu9BBVV+DWMRoxMFKPuiBTe7EqF72Zo2BXyXYliGKjItTSXI08TgxxV9qo
ZTJP0bgpnGMJOxCjFTNxC2wt14ICmeubbWif7gx9tdAhRqoXEf+GyWZUeYin0hoHNxof8yz1NebN
51GNUnczAMhuatZQEmis44SGoPVmuux7WbBSSURpYsIjO9dsgQ6/oCkGxMd9SfSXkPHWLElYqlDR
7jSUs0bJ3DAQQxsmZGzcEgKIPLKVtDVtkmyQMcxjdOUN8Qh3ovU99MQk9nKqIDnuOy9UKxrbIGKq
LPEzK8L4Cu9iU+/GPcug829yyW9Gz3rUkw9FYgniJBsGtO27hV7NEXknIk0cCxp8YtbeiVo+90pq
R/o1SWqjWIpRczKMHWIIeZxSRfCKSaaKOaGobNQ7jwXObS1M9PQuM0xoAct/VVX/6vdDE9KtvsXA
fckrspqiNHmZVAlCPVsHo9padXtLKmIxJLJ2qcSr5XkX8IuCI+hamoz68aAfegnXpPUZV7Mv2Tox
nkEI7QSZ9dkqXE40m6O21XeTQD/gsIoUkflOkaQTqtJ8nFKbaBwhLprqP3p7+IliFHZklVyySL5U
eWYT1jG+VimQSmZzZ6J0+JJp/7C0iLetXgUDl3/WUwSTaXCjXKqvFYPKFkPGqyazS4zHM8jy6j1d
jZWGOHFWPQgNRmoWxrV12nLnFMVTG9OlXNFsWuyLptxr5CZSRD1cPJhsYBD5U2rzzYjm9rBgnRkG
97Ficd0anXcuneKWVeN3iw297yKgBuFu/ax1gkQB/3KBpIgMuou3cHIgB75p9Pxq3DImIh/dMq5Z
8bVa/bJxeDCU/mTS+Y1kWEFepsve6ZzkAIpwJ21dhhWV0REItOMUVzGNR2h8fiaxp4svsru+bU6m
OFh29TvWpCZxM5HG44iHHInKuqoYxMAQTJnNw94Dlds0S3cXlQ15QMmbpdfHdOwoafHfa+1v5U4E
rFiLx0d5GInxEigcmfoq9mdjenFm7Wo2GDNJ0TEVvxFqFglPF7X2xpnrOki8+C/+LWsXW//h7bx6
Y9euLf1XLvzcNLiYCVz7oXJWBcX9Qiht5rSY+ev7Y51zj/exDaMbDfSLoCpSJamKYa45x/hGeckV
7TwNtKyUejxBl0xFB5OmQ9UwwjpZpoq6z1rYmYbRXsYoH2eFuBSuVc9MjMyNdB9dFjAgFK3HwaHg
DdoJlV26F5HXb0OqMBAt6KC0gxe+pSiHiWMcLRTXlvZclMT52l20jcguXJZjMyzJEFniPjuHVYwX
TM+rH1WcMbsI+ol7OO6G1iFUGHGAluXMlmMQ9opwPpzQKbfNINxLq1bYxLT4rZIkwPdGjB552tUs
iVrVcAOlWuMfVHorIJBpIBSVgMKpWNXNkP2pbWjmIOzbtIDS9iqm/Jsb+rusH4xXz2me1N68EX9+
tTS12vg1SOmk9wuIEfomaE3nsUQGdQhTt0E0Ue+6omjQWEFNGpQ4O4naUq92FN7Ys3uzG5htXl1o
87QyJWbkIntzxEeEI/JFw3O6s3CqLzoxlWAZi/FQyHqPUmqdpIF1pcV5bjo9eyMYC80V+JI1g738
jUXKwjK86lS64WsZaMEFxTVCb9d+0uhecUfRKJRsM0Eth8TeqNO3cNDc6b5T7O3cjV9UWhzD9FtF
ExobLWf5H5TFQZeme9UYNjE7xDMsBpqTOpwh2pDvPgNzrWo0ygGTe1XqjE+gt10w1PlW2mjCcGAG
T9x9wo06ZAUh5dPDsTZ3joqE6v4wkbl7jHX3rWa4sevtmDBsW4rzaNi7JHYkhlNluOpcGwwnx5oC
wHMNtoP8vOoljHQYWAFOHZfTqPBj+8lNzOhWhMwkZJkdh3D8WQ1kwCsY+pVJNx3TZOsE9b7uedB1
Y4zx03xPhynB2lFOtoBoAaiutytCx0b1zVzXZZYtFB9pRk41ATZOzFSF1GGlGSBGTpWvl7ylFBIA
UOZVK7NrJjZaIJ0HX75hkPSm9vltjIejnwQJ2DwU4h0NxFxtkKfZn6WR48yxcEKWwxJRMwqHFP1v
54rPHqG15tJCc4cdPaQnDUL6vLGSb0v0P5Q+PnlBS7cZpSeYB1YK5NFLq1vV0E5J0wzcBdqGd7Uc
UO3ZOtWCftFS6yUo83Yd402CJIVtyfan/0P9qK3x4ETK2W+VT0Xpw1Wm0WbRmxc44z9z23juYvRA
oi1fPDX/GYfFphnUJ0HSxzy29FfiADD7IPKsFcNgkjZF1yEDdxuaOkUrvRlwkG2huV+NUg5zjHxd
aYQTD6CcSSN+VwQ9QirjILSUmd7H5VIryy2Ctdeq6T8z11tRSM+EWVkzovPkUiBWpgNAcq/aZ4tM
F7vGNBi1kmJvFhFsDWTIjUTprWCerJX1WGdfrmrD2jS8leei/c+RYGj8vZ7mHGQdfhbM3BRFsq7G
MeXn2ZauIPw2ldm7bl0ShrLzeEQdrfchPXOAOSEtC/SpAsRUaowrINkX8ov7+eh9jq7F8gI3TBJc
WkrZeJT2POo6iL1wqvzyQQ9+CIfOtuowDOopsGd2Z21yChvNojZW4vSH4Rt4F1Mzg2bdLuwUP2mu
gxm8R7M7nbI1DPisyrGYWuKTykJA5ekqe477YTN2oz7zk1JlLeA7WPBxuRK3Zdb9OxOtZtkKd6ds
NNTK8L9obebZgjee93botmklDxngwgjnDviN5lwlYq5TADXemcHI1aVf2xX6QpUe84Lc0/GSB5cx
BiQ3Kt9q1XLvSBZVk3/6jgVWDzF/HW+1oaYcm+Tig0UTSV46l4oSK9dDGWDdY7VyczXlB17mTQ+6
t6OV0qG6cR3+B6GrK7fyL/kQPZZp9WDQw4Aw9BgG4hjisZ55QklYohuP0ydr6GhwdTN5bIkjmKkZ
uCoVIXuEtgE2+LwyudLRILr1jralf/bSutbJdB2ELdlbghBqnobqNQzKrZX22Ojdk2Fm4HeiRwPS
sFbat7TyH5zKekecfvPsS1FyN6KZq65ARo0oKas3xxlOYKowjRIuOjbcUiEZcy8Ue8iLc64J88gZ
syVIpXFGpuoSFNALtABn5P/RThhhUdhqYwE3TOO/89G6CEvdRhm2b714bjD8GUpHqukIEo1PcObE
kY+oSLyrdkgj1TK3mhMtWe4sO9yEs9h7VKtbEuffadsMaIx0BjXJgxronHfacHQTa+ab7pMeFUAo
KhyH1DUO5drcMS135QxNAeKR47mpLtT6P9NKA9gmxmFeKczoNTM6VV285+gHXqp+my3xE2PVE9P5
0Nj4B3yaBAr2+iAd9Am6yKUlmts2sv5RC05+pS0NDSISAqd5D5ARW0qu6ecABgyL+3AXmRGDK/g8
lZ8hadG3aUBIgzLka6HVn6R048ut6EFFnHxlRiO06Td54NrX1AlfZc+t3eIUInObMsCvCqYLiA4i
JVvXubWxBxfbX579wF9XMRNvDp0OidZqGYEVWnWh+JWz+knTEcrV9rjuYz6zbtybAuMvFwXGeh6M
XS9ieDR6Pa6xMkM07SFOc1iyABbHyowVj0jNWNnbtg+rQXXBrpFNXQWugFyzhQxOB1MM4crUmWlQ
muGAjZunIimyTQTERE2yqxgFhKys85ehmjxjjt9HmAqIVMbgGgfpwrc5w0Yl+/albFeOiQbdr5jc
6eEJJ2R5su06vLa281Dl7QMxAZjWI/HJqjrbtYiwCeUKYbeXgC5x+px9hv99aK0LDwtJ4bnzGP1W
C6lhYbvKHnEmJCsnPEwEkl2RJtpuGOxXNWTMqOS01lSVYXGT+MSTB8lO7fpkng3hPHPN+KrH/gEL
DWNvkxkVjqx1YIQH0y0JvIxND4yiUW7CjDU4DIXiYqN8CK0UJHCG8Cyl90aHB+WksGPKj3BEv+H4
HnWsuVZ1ZY4ycIKo6CvsvPYxIxN89Khu8hb/FLyZI4ysXd8r6UnV6a2PFpY70X+rXpEhbzWW0DPw
MxqIYplK18aIKNbp322zZXHi2y0DEmTdZTGCEAG+wZIG9lWQmGdwfisaxB+9PlTrGO3nsRFIPmLw
3lALmYtA05rhYWIgqY8O/4ZXrhXvVKomuophMeb4KW3uBR2l8tIz4EuyToXH1NUU1K3GrEPcTFm4
6zyxH2IT0Aj3/6WRd1zmfa4ctH3mtoYgzU5df5aVdn4q2+SLCWC4gly9VYooOqZJ9pLq3PhqH88O
K6G5hZl24dXph41JrWq5QqflQuPtxq9dnGvY6nMVjcRCi7ApJCbFndcjVRosJtzOkHyXoYtBp4eg
htvuaHN+7+vqMxUYrUXocon1WFYD+51bHwbCCQRy1U+lxBPTOMlTpMXNNUqKQ54GydlOJXBhNyzW
ZYbmT1fUh14q6gFnlqRJ41w02TWXXkECNmhlvumHtVr53byG+uSm1ZfSwY72bfnTaav0XNv9BxDV
8KyUP1oJ715hij+Jb2AqNnNNjZKFYUzBAXisliNPdZX+M0xUStvSLlFFcvFNGMuiwXjmGpav0Nb8
7BMW65b60cPsmPRiXK6432X2LGpHvJ1B8O03rkJjVj70kbxlo23vmmwCWbn5ecy54ifjCLJTQaGn
+/T9O7E04Q3NFaUFLMFsusUGqpcFlP/Ru6LJX/ZjzxnhyZeg+NIEw2CpFVfXhvBT4sPEV3EdY8gU
mZ2LBWfEY8r0JPXaaCnpFaohTnCNaWdVvyBrQhsXoIpwpWdNt9OnMhpfwToj/iKyh7d+8jmZlHlx
t9V1U5snhf+kt6Z/qaoFujXsOvSxyPmzoJkyaK01F9GsJzSWYpq+yYcux+CGqMHpO7nN6rR7RQq7
LNwufOIWnxDMaz5DtVrYFbTWrPUPqczja2k7xdlDAVaYVkHLlvmhHajxVTOLZNvWAwcFlLzrfV8f
ZzHDAlZ4dXK6P61O23SfROoqHQ/3H5RW0YFgGxa48QdumKa9UmQFhGPQxblIKQ5tugoKRaioVeoS
Izk36Oj3LBpPYEbe2iiASRR0xixznE/PUipgJ6g/gHvqc69UixVw3nc7SbmCnkI1s2ijC9hiWtW/
jB2TN4n5UNA8jV3NX+e9IuaxGScrkz5IY2k71SINrm79teBispNKywoB4tiQwN3OWoY9nqv+AFgH
lKmtn7s8UWHjRf2qz+2HLLl2+L1txT3FobXMc9XlAukvjEL9SPtPLT+XTVMsctt3WYuUD47TWAsu
UTCUlaVf1agoomneNNBEt5FHgup1P1PngrJkmURO/BpWYA86JtQ9FlXiDJJNxv3Lq4OdX+TinR9X
wcvRhXH1Zh+rlobgKlN2PtQ4R+8WFXQgmpIKFQwN5wyMUtOVKvr9xt61BkO52gclGdqgxMbauoKW
z85NH6nPev5Vohdap1qH1z1vXtogLg59RLBm2qM6KdSFIQlNKf3SXRa5epAarQjmGHTU0/i1TaNq
X5OVfNF1u+AT5nJfoLN1BLWSO5SwSTQmCJZdgPbP56MKh4ObxMfgd9zXnS/NpTR1Y7z6uRTvVhIx
IuNOGXsvdZDFwPyk/yR051PLqpcCRv5SVjbvZ/quxxgZdH3CIaULz6xYImctBtSoe7UG5vBuoc0A
S4HpGvVjpaYX6d6SNk63hoZdMjFT+aQXBr1/fpYszF0XYPkptRD+VIqYOMd/NjN6nbIiMp865DWQ
uqB7gvZcNT5XNEfPm0Mbvjqh+VPRRh0jH2oopu1LmCIHG7ocHMMWQ2W4RvbB6VBF5mXseGemUZ+S
Kz0YvWLmCB1PdZ6d2ywMuEXZj4U72N+pmEwcaXJOUZZRhShnjfNshZHlVc+Dx5YKDfVkxxWKUdqy
1pk1CUvs0HDtQ2F99OjNZmTC0KRqo0dYJK9RwZAkxrc+Y3rkLxOVm5Uoqn2XYUxRNHrXZLwEnAj4
GL60hikNBxIdnHfkaf1JtOp7iA7kIFztWFuU6iNoLi6aQHvMEfez3fl0XsNXUjtKQnIQxIQMc90x
mEhgTPMNUE1zmTJBk+NDQXm2UEYCIvXIWYFo4H0FPDoXWgaEuwlXZVt21CbCw93iygVLr5Zq2N6J
GJ1PJsofajX8xAeIkDxIV3HFar0B/1Bqe5WkloPAM0ZP4adBaxPjC+NSRxrXGMgQS5WMT5uu8Mx0
7Y/2c0TavzVaHbBfWyxrQnow7fnF2kP5Oguc6lqUVfViQ4jpO+vRG6ubVbYuDh51ncOCX4zGafDb
divNLDhbKgJtH08iePrcXZlSe0AklVNW8vmDj2BmB+cjw3VssYidoLONbZm8lToZ683NYyyFU7L+
UgzLW2WKhRMV9CzGub2dUGGrMv6BukiutYJcbJRwM90gCs4QFrZQ98uoXbzOSdlsaI4ny0GnUsjp
u68MvTY5zIH+hEjtV4WZEsviMp2PpHMxIimXVlUjbOSwjBzCDmyJMaFpUwsUUwJFGu2tU6kbzT6W
ArN2TjYKurFbVynGclTjE+jB5zSk+cs83tlbfReu/S54jrFb0vDSWGJGOGqSvgAmlOJIxSyD6I+L
eSQ+gHgS51KQFxoi3GVIiZU6ZqXAnOtb80oTUoDFnCNHHIciCSKgob+nGKt6i25QrauP4BiuVWA8
+lgs0c84m6SwX8y4R4qc0DXue6CMEjwaOyMI8qzqqP54xnObrDQvXJHBsBe0LjaaYeBWAZVRBvWT
F2TbUaar0mrf3QZcJJESYMcbn6Q4onYdLsvUEMIZr10brVP6cKWvbcrS2kshj5jrYBZjuYtYJsmK
JWb66ogFKl0XhVm1qyHTzKNQ/gxUVJzttPbwg4vpJou26iEQZsgsrBK4CWzEreHpD0PAZLGTC3Ny
UldRkKAyqPplK5GMMCMHG70MBPrp0s5I6/AebbP6NIUoF4OavRpJVb7ng7cdHZVIsBJoLXjHukJN
l0XdI3H2eVVMeRlngmpNxDL+QRb5+6BjQ3NxknjVnqb9q+OoJ4aQ5KsS2dC45ptoKTCl2e5JPLs6
nn1tQEtLwZHjqvKHbIJH24rfPcNdcS9edk33nkaRfqDGu0LJXnrvums++8NkD+n6N0BJIFoG/1Ov
8qnuvXk5ALVeh4gFEc9tiqe0yL49pcblgg9X53CIesSlAsKIi7mFta3+jsaQJliaLwvVVKARc+Tl
SBLqwN3KwjCWdPFZEZfVynE4tovW1KeICCh6TbWLregMuLxk9uU9Y0QND4xnlx1Nsb06mM7Gjmu8
NWQFeUxq56ofbkn2ueiTnb3iIFqUpvKQ0hTL3P5TVD10uBe1MhG9lyXdhsRcAu01+PhPOrrjuSxg
X2ZpBrazb981AgknehoY9Py7lONTSUkZ+flRoMid+YAtKry+fdEdBTGYiBZt1jHcHDFd1OmNAi7c
9HmCq4gFbaSSqZgxrp4zyO2ejCRAdMo1p8BF5MuGmhATfmyl8VzTHSTOKargRiIfFggfqBJ8ncEg
QgM5k2j4wpEmSFP0mySBcnhvkA1oBbm2M7+uDNSWnn9uZDQyVO1RrBHNZDfM9VwGhYwSuf35Okp0
lIXadiRhYRk43Kzpovw0rHGXOrL8SqZIKCZXZWpWL3lYZNu4rXB5tQy8ZYpO2WdlYJj+e+qa9Zvp
BczQNVd5RARBbRwUxTpEuzlrJ3MBZY63kEZ78CYxAdURcT8cOhSSNBe9OABBYOPVKeviZuJ7Xw4o
RR9gPpzvR07BnRa+x083758T0iwx3eGQwGk7a1UG4OgZiaSkSDn5LaobmJtCsy4kBdD/Ugr7oGs5
1E2oz6EXP8ZmUK2SMmUsSaFDZ6qmbTMwrffsENicw0IoIkMykLV/KhIXtJOoNl1ekG2nzxNOlDmj
XX9Byxt6b2WeAk0VOzW80rFp4Dhl+QWIoLYelCYEUpODUkbtvbDsOtu6I23Z0lbfBki736oDhLwu
BZk1YDOZGZIOTnK2gTN9Ckuj+1kn1yppL77xLDJbvHTDC2f2vjVbqJBSEZvON39mkQM4Y1xURobO
zXa4anlfaMuBJrorBDwL1X0o3faqRZmx0LQ2JTDn5ud0cUnuRiEGC7MddPA6Sv8cMUhmSIRvJQMj
ZEYUk2LugILKS5y6wcSTrMOSDNGuOVXVQBhRFaODFEjjZa/MOmMVFngZKs3AAuhyLStQPtOwYFTv
04pSS+ASit77K7IF3+G5zKvceQpqrP3NwLpGYGyt4wz3DunjzCbkpbToOjEUvRlN+JqrpECx+jU3
TTvu8Zkjp/PGSxeXz4DproODEjrqj7UHNsLsoPa7YTZAIANepOvua7oyG5gO9RC9yxxRl1I9MVpm
Bh4iVuco22QoK8bgdRBlckSKiytCA26g2M91cR6bUt+Z6cC1DuRmg2l0ZUe4lnE/J5Vf79wsUndx
y5njyRoHl60aq4gRK1Qnsa3imoPKR+llR6Oz8d3eR5rEm6m3IcO/AORIzD2iMeFt2BnhOJ7yQ0tL
a0Hxoc1NGws/F/LBx5th+1fW5d0ut4ozJs82TRu60AG2okF9TJGGhx5XA/zmp7xoP83eempQys3s
vE7nY0ysIMPU3sVs06qfA9ZANRfPmfwE0fOcFCVdD91YFpb37g89AXkhv7Fp5INEtdQn8UuQrDuW
q7qf7n0bZRNJckhbJpFdZJ7QSOGhN5rnmCk/gh0s3joNc4aicluBlyxL3ZqrVXoESfwjNfO93+SI
fsaaSL7QxOLa4bQRyLRkUJ+CvmUGXB4Kz7yWJBEaqor2vwrh5vkMSqERwrpFecZ0gpZY3QRnZ9TW
gSQ2JAh9jGAHTCe7NnLAbGtBtyV2XewiTjHE4dLf6WWWLx0mSYT0GixCi768CRhwaG9jQh5Md237
HhZ/HbkL/l7LKFFqeGm0wMOMCa9XWbym+0AOu7AmfIOZj1hr3cCv4fMQkXsMRUTFFLPOyUZMg06q
0iaW3YK5A6k4BZOsgPVwmIMVTeSwyJVHvevh5uXJzBqpVHVQrAt7VJaDnQ8LaK4lZqN0nvpAoL0o
SmiTIa3QbGqMZuT9CHiDa+fs1fEBF6h1aqXYcAcM1k0VvnRImvq+2IejxEbLAMuS7VseIHdodYcR
vcu/k8pz2XKz7EbngByAkzUeSRvtktvoEI0UtG93RjvS4G4e8t8g/ztQcuK4bd1Z0xO/6Yz5xkpJ
h9YcCbfR58pjE/aHjebo0uZ2ykaShuOJVRX6ylzXsHXUgc+/CmWJc1zZel4l57ZsPh0/QiOouojo
GI/TyPXqZa8XwEjoLJJHWe5MzpVblUOAo8kUHR3eFcSdiHp4iws7/4mgl16b8F5CK3npU+xsKAfx
CY+sHEaBSVZyzfFH6BlthizD91lZksDU8UYvOhnDtmiALNjWUxs2coNTNt5K+Lkrw2/MF7doEVfE
6sdgTw0/x+sfSscpDnGl017RRvVDfbECIlQrvTMXNUrGbR4GcNvd/lkUByQo/QtEMEhYdVBzDvEQ
KxN5oKYRr+4PzZ5mA6Du9KB5lrHtYNVzZKLyauW7VXfK8R9fAtX6/SHzaK4PutWv//HcP/az+hRt
rkpbzoQDOM7uW7BLKceq5iOvh7f7MyY5CVvZhUTuMa63YqRjlk9TSklKB0FANh1UoPk1Agp/+RIR
OPjLw2nrfT8/1iYeC2A5tBJwuzXQrKW+Htt64jiSU51Ds5mXMh4ejZ4VAfD8Dim9QOla9fRhjcze
c532tiLGJh8byHb6iZfevUoykCZUtT6ztPBR+sl1xFoEBkfQ8++mFUHhv1Z6UzME0X+OYwHAKSqH
3TjiokMgNeyGdAoCtLtJ6+akR6OKcWF0tB0LpkG0bkCpYAygxgtYKqUFriMZwB4g5sDWT0hKvwsz
+Eyg77E6zpaKVNbDJLQbMrQajtPBT6HNPPfaZjwGQbhs8knsHN64adgrjTyGOgeC3RCVoVbNsc8L
eqIzWz6FRdQsEsVnOla6716xkfTVGc+FGmkD9bca9jfOlluQFo9dKW5p597UETJRgUvL68JXHCdo
PAiSCzTKZx30RTh8pAWtObP4TnOAvAVUrSK/hBarzIGX8Bqbcax3UmMKhBQCTAXoQKKOpaZ2trUQ
PWUEtLJaebGM/gizmGVA17/XkVgpkf4cOe4BEna1aRzzUZCmLYIQT5tJEh3856UVkM2aIA4xLEQY
HQoYnSlQXVjfhG2nCyIQUCyuPDV099Nf4lTJBx1KVAkNq08Z+fUSjzlKGTkAFQ6SqxpM/iBRblLq
K4B+O+wP3BnaH3rA8TFEGriGwoIjgTmqYCwozgJCj07XtvW89yrELJ4QY7AEwgJV+LVNxhtTqnKW
OhoAG6vgfdDcRdwUbyWe64GicFG6vHKrT1k4AfYORZoPqtJfMFHoHJkYHpSwLw73L9S7erLIAmuj
O0q6zUerOJTTFwdE3e7/bz74r/Hgf19/56f39Lv67z+lhv/9zw+r3x773/nivX7/0wNynSAAXIhr
G67fJDbWf/9vXv/3Pf9PN/7X9/1VHofi+29/+cybrJ5ezUe8Rwj4fdP2629/0Qnd/g8h4pIPMfmn
FPHpR35PEdeNv9qOAXhAt23LMXFs/ZEibut/dXlGNywyZi1YQ3+EiJt/1SzDsV1bpcUvbM1hU0WD
JvjbXxRd/6ttqiZgMbqTaNY17S//87+f82RAFMHb9tt78fvj/0IlewbAXVd/+4tQiSP/NUJcp7YF
y6QbKq1TR9U1g+2f71fE+9Pu/8sguJRKqAVD6vQOxZ1UNoI/bNXJPHyrBclWjR18QFtPFxIGD5fu
0gO0jLHxvsFrrSvkWeex8CcVpSzgPLVM+DFg609chrNd6GKxMDOIeUanpLv7VoH38LetTLQxYPyx
s9ew2Cjoo8LeBfsHsQyzdN1enKBDQCf8moUmz903FA51Q9obqM8awj7QmggUqtb4RQOO/Omelsod
kfrLtyL1p2dl5ezSIHMRB2OTmAkD8komqsBbEkMO0y/6blnv/hij+hJlNZ1QkrMb/I8zPCJXQo/x
w5J4iTMxym/mCHS6KZUBrg929RRV6YZrdXKyYG0unS71boPa4mmGhPBjsrhF/VkJHetTDcez71a/
fRNEPNOyKS6kfd+Udzl1KLJ8Jt+GAMFDU/5B95LqodCzS121LZcjnuq6jnaXoxe/PXff477vfesf
+96fRxrUrX852v/NAWT9m+OHY1AVmmbRoDaMfzp+yFxyKFUQS8WKqsfHgOuO2w/l/v4FE325NyXT
NIYZPOmo9q9b/um5f/xcIzsi6kq0hUX5pAWU/HVaDIfczJunZCpz21TI/cjM7Il8CtYajZbt7lvb
iuaK6Fne3bcGgb5Hkn/simanOkI5U7+rT4PTHCBE9sz9ax4Fw2kY2vi3baw0zkAC9If7nn5R3OIG
VGDstEtQcvp5HLUnIP/BRzMEKvTfuD5rWFMPQ4HJNqcO+ahqsHXCF29B0cvVaKfltlYU5/Cf33hT
//OJC85GdQwm7ZrgBCaRTP3ziZtYQ0vOqF0sdLuOtk4mg6NdB79/SRMh1zIzC9bTi5Zz7LvHjYgp
zS8esUJmK9+hGSQTqz948aYIVM4uNXGOSlA1DIYRbBzvj50SzKgl6wOLSG1j260il03injD2sASZ
zuKUIIuF2yOMHn2tmWWWySy3UPwbbonghoxPMsJd4AdpAHhaHWluSYxaK8A9MowQk1vRkHogK22e
W7V/dKZ/IeiGbF+2zjKSdFKppVmyjt3wo87GG1DS5nZ/3gvs1//8nmqaaXKp/vV6aNhgs1zdcjWi
nx2O6Gn7L9dD36xErke0/2ggeu8thMkPjFj2nFGZcXIGgsAzVtusF2T3UvfmqdPL5IvB6FvZWXTZ
isBY4ef3d6I2qzNaCxrJ0x461hDk8p9h5rVzBNrjg5UN6k4D5LoC3dc+4we+Sd9KvghrviGepz2i
5dmqsFptR6Jz/6CMajc3kPR8aiBvptesXT+B2kpMWzbkyjZHiNNkEB9pUbgPmu+Tc4my6IYIopr3
kGhe6AdhhsnV+GNMMwwKxCrPtIbgjI62xCzA/sBiqvjZK+GlqUXz3ukRnhQpg5cgdAdmdIl/CyiT
EchV1UOPOmptYbQ7qDIx8DT5E9UhVQ9N53irANvWgyNTAHwOax5a+sYqbUT7SI+i2iY9h+b9IXHI
xYPonaPtBt3j/SmisWeKY8ir7uUtYZfYAYy0NPf3jU0OoS7XW2MVD5iCS8aQ9D0ZmuWhuWywrM3r
AV3wMuOqmMIsOYkpAPK+ixpOaOZpF0cMmJb+2OUeFOlhgoUr1fV7ASbMieInqTraU0fF+McDhxig
VI+eSrR305b7gyrxtFsMSCUOjoaHEX/6RlqkijNpOMQairmZ1A+szH7b9H+1T55r9tWF2TGLYYTM
3bA2NoXdiEegc4RR20XKyMYWj/DXjB2pTLRzpq2Gp3oPflrt74/uX8rsu5VmcjOm3bO8f88Srz7e
N91fWjYxAAEboVw5QkHpmBs7eay+xDY6R+iMHm3cwHmzxPAYeKW4loYzgjWx6L93if3mmQAozKAr
T+T82heuKG/V9DrSRqPrquqwS31ff45T/FbT8yO53auOlsdaZQX0EqBGZRyfGw66rN5f66bkmw5x
O2XV/Zv/sMm87/yff/xf94mZ8cHMAqrw66/51/3+9U/5p33+H3+c/9YRMC/88AuR1xSw6ourATNh
reRVsOWTdM+yZWhKJ0b/7ONDq3jW19CBexSxqv62K+KD33dNS2hK/7Or3zT2L6+qsF5Z33ctvMI7
33f1419e9d/9Afdd73+A4o3an/8AbnHmiiQEIlZkIlhORcQ+euazJghzzMtqIGaIh05LcmSoSm0B
TW+St/TMfcpWW9+3oldRZmNK3vZ9q6VbV0wf1fm+MSFuoUvD5wr1N8Zx/RSa9doqVZh6ogp30gsU
tFi47G0LRuNAW35LXHP1SO8xZXCciMV9axdF/rEP0k+3rCRNeX4APTQJp8rtvnvc0sgMVLU+3LcJ
i9GeDUYNhhQvRtiKvdVbOqz3ra7Xquexq9b3jYkeooxPoMm48UEkQ/vSJql9tDWEwveHODGqNcnk
zvL+sOuYlzUoOfb3h+Ggg73zxS1USeYYXeOIibx9KZgL7tBxk5A7vWTjm3iwSJ/e3Lfia/0UXkj5
l7XdM7/Xq6v4SKRASPpvWK1JQaq2ilmj142ZMXqUyl+evQgTPuswtqbEIcCaGmbHHWt9Y6XTM3zK
XYIsCT396kqY9r0hXqmj4mXQ1EhNvKwkkFyoDDh7580kEbYdBvmF3CCa+ZYSPeIPrtYe1oIV09aD
YbbhSakdfek28XgdbaOHZKKCMkHzhvdciE/QGWulk3CrgvipTQ3vZ52OlzKJjB+pwJMrXTt98jOl
A4epl+fayYM1HbUYmSLLCi0vxo01/ZauZwDmExCHntNJjhLzxK4sZLJRZas+WHSLFr7kfkozZbqQ
DPpXFVkzmGvV5J0a9qYaJ+/FqLmwkc3uJiWwStcCCamJ8GGMs+ycNhLBs3KgJ5md78/cv2B6wQeY
DdnyHxvuu1rT+gdokuM/WaoInryxxPnEiP3+VK4ML4M7ZAhF8+BJM2kLMtv19/+btvNYjlzX1vQT
MYIGdFOl91KmVJJqwihL7z2f/n5E1i7VqbOjbw+6JwwCWGRKaQhgrd/IpmFZj1Ma7iwKKM9AOcVR
76LvQWmkz2LuEhWftq1cZY87IgGQgWUkZcFYmrftejT6dKXkvbYtzYEEp2flV6wSYrUBwJA3MMsG
dZt3CCDKphzo0UWmMuVaW9nXzh7Ftd2L+DT6zrOdUk1uhvyIWWZzQZaqvh/8ElNQSCQs+gc0D324
/s7GD4Wzb+vvBUTac2VkyQbTNsjtc1OPy1+HzmfBqbtV0O50HXXkyWSJoBZNeamrarxVGAvbiBgA
Keqzbd4mOhuzanxz8dZxGzPfB+7EB5IUvw62yOiCohdhGDB9yqk9H3zLr59G6kfnPg7XsgWnBcj7
P11od1Da8d381x+38h0jORcWG70l4qGrWKmHo3yhaH41WE4sjyKvWesWhVO18LPpk9Up7o5CxhX6
c3w/1H6LxCH7gmWgjD1CTZUJNqVOnO2ENNA9ZtZJccMcq7n5Mrdox2ObtVcHbQQyfIFQlWsVmRZO
dCgutM4wAqYhOd9YkbORTcDGCF6jPmw3/YQ3AoL4NsVBuJ8CUbRoRE4AQphykCN/t2WnD5qUzXJw
7gN72HtuFWNvraqrsAeNlDegdlLMGr/xJixcEBE/RyO9aGQr3hs+iAVzT/4EzbbbfFyONDYgS78e
nyM7RVg/Ho1vCnQcS+Tipzvlf1w+qJQthwZaSI0xwt6sanebotTShsjSgmJoD4AxgTPnarEdYQWc
DS0yVoWdNleXxAgygH70OlgUDYUbVl+DKTgqVZiQ/mdlXIZzHaAJt0Zujd/MksdKkWZvTmYAEAjA
4GOBkq2CyIgvnRB40FSxtXGz8FOqDvqqaIvxc66mK9GYMKVbUJQuzNmVG6TTv/XL+ARFZRmPZHO1
k/fxhfH3fe73x+ltFRQ1xj2ac/BzvFsfLB7MKAKzFg8h7EJH/Jxh8weoK56ec7xOl1VnlBdfKNC3
Mc7ci0JTDzYG5psC0Pxj5MNNCcZWfQkVD7QVgqRfJt8+RHlgU7o2rEPTuvnBzsi0ANYrXjOyOQCl
9YC3n2bUguRPhDIeET4pXoXVrtTBd2+orKTXtu0OEd7er34DRgLVs30p4DpRBjY/2c5obFA/pVbt
tOYnM0iNZV1U/VY2KcVM1I2L6SibuFgdfVhYyIcl8SdRrWVv2/Xto2o1V4CPJu5tqnqQ92dfeyzB
CsD5GWo+LMiYXVN5lzKGkRtQMP9m5Q0ej6n9/hGhdj4U/wx++O8IZpThuUcdpwAy8+Am2vSFEhzT
wDRYTyHV0gMbCNan80Cm5pTgxuZtGJJmo/oswGZHzteWjLIMmJC8WHYYzhxRgA6e5C21uu3WVoau
q5wSBDCUh6nwmZp+zxWt5kAdq/UXTSsx6JNxSqNg5Aqjc4sqXfoog2Vco4kXGXHvmgc/7vkxgPnB
uK/+if3oD6fupk+f46zJvoLPWNqKD0N6FDdYtf6bkzOZlpk6nrVQ4BiF9vUmnQr7CW59vEAsxtqk
Q+aoPyE8htTX/WR4Eo53KlH3v9XI2INSK4qdbBpt3OwUfFhxSVbETfbh0mxq+i2ZIO1kOdXvzAMe
Odqp+S7PYKWJX2eY51xbFiHw+vv4WIPQjzw8jfK5lYzIPDWtyWrKiWAnyxA5Ig/OhI+7jUXKIfQD
7ZhUhoqHIJ43nsh3sYE1g+y6D879tRL5m0bOZ/78cOj4YpYZTlnwyzEwkHPTQB9gRKi9zUxkTZqr
7qv2Q9FXDqn/obnmUZpeuzc5JA91wadnUfjhUW4r22GuupuDbR19QVm4DIzxLUUWaBkOLT+auUlV
ny1pr35iTwRlVAPqZ1XglzAzQvDNRGhYy6uk21sdvPp2qtbCLD41kfgRkHk6q3aVn8f5IM+ccgq3
pl09BqVtouJam89iNKsdKh+3bqhS1K5aME9TqhhntxPOJWahFpgRSjhlE7kXpaeu0Y+UaFVUgUwc
t9HLYadMhRKBy0gHdzI3P3bPNTKNeq0oJ9lFzXZ7/4JUJIQfAaMb9/3yfWuc4blJPjY5WLZ6RHmu
ujalzQynRMd40o1X08xdFNf0hHxoYby64DCWdpXYO+gIzs2oo1WCaAEQ/GxEn0h0zTKTbRXfgJXX
lxjLk8xeqE1RruW3PwHScWoCZfXHj8wtRjYJMEbWtjq5l/uf2xm6tTRdROqrOFbXeqDqL7IZ2+Wf
TTmqub5B/jFYlp3V72NvQsG8Riy9yWt3Fc5N2ddoEzPuR1t2ygNKfT1Zz02glDnKGYOun5JIZSYP
QmwizfDbGCchVFx1pqimQbie0PBeCPbph0mbEPwSZoBfnhLnZ3uAf0MtApT7iEBfp43kZvSsupgU
GRZpkEKRccJlwS/9ux6pEQz7vnkufaD3aI5m1BjhOvpVXe+xifcRuCGPk5f6+Dmuwy2WvsY2GT0P
o4WBJcySxTLGYoMXHvN5Rqx0xXkGyIw5dojKej2VsAobgOib1ldW4fDYADIBU4FQR48EO5lrU+lP
pHvmVXnoAMdoHyPSz9fG1094x4xvZQKk0+qQCAMXPb55RfozonkBkzouY8PQVmFeDachC4aTP58V
HeBgmFTMcHOTDHCfs9wcG5a8dAbDyGtpaQ6bNE2zFU+F+CjKhueHPE0Rn4NxF++LeUB2ycOYePGR
gmt8DNX8yRyxatIXdpmCeaiVp4Gs0ie7Qp8T8pugzCz6C4anPUsQXf2GKm2sNdH3JHezBezQ5DGA
T7VXHAwB3AKxD8vLwacQMd+LH/cn+F0tWMnKeQ4Gkm84xtrfkzBbpbglfyZ3hwYoVdMziuFYaOsF
opiK9tgr7IZwXUzQklTNmzyoU4i0JpsF2bJwM1smrsq0ZWfmrbHIYpGtSR+G6BrojvO9cShUA09B
saxDD5V3G9ld31oJWMlHU6msvdrydiq9Mj4pKvibCDf0z7XXnbLKsY51EJUgXUcAfODBjyWLj1eS
qA84Q/UvZSWGi2sk393SNV6jMXUg9nbTSkYNkwa3wX5vtUpb9aLrUXhDpWnxdzswB201jPzmV7bS
aghR0jab7Eo2z7zgfNzuWHe0S2V+jdxFXga30XIvm0Fq7lzEAG6VkVhPcVVedKsUr39dFOAbCgJM
/HFRCk/rhvCK+XFRhCbMwgCF0ZRTjk1ehvSxnjnLPG/V3QAb7yC7wox8wX1UtoOoQuEqEojy6fra
xZCNPUTYXOWhjHxKSGEVHsif1Nc4morLRDZADuLzyKbM78aViXfyBtvg/l0NTnL9OBmaDTDZ9DaN
bnbvXfVHt20N3r9Em3N3WrpQh1n3b3kHxVlXXYR6hkabFWRM3LKnajrCmVjI0dE2A+QFj6U7AAph
+7b2WYK/m6WyM0RcP09OkZya2EDhLxrLd4woEBdh9jraoCNeqAttYnIf7yUYok3iZy/5gJZToOD/
LteNhg94bbB9lNPn1eVgokWrMY0cZBM3hw3ibMkNNop3daGZ3NegmFcfRtt5rFkbkoaEnyamXDxn
jb4TYa+91y6llQq5960+N1s4EKbfW6/Aa5J9MiKUlwUhYZP1GY2g4cl1gRyEPuRFeTnYF1SDbSs6
ZvcfkO+FLGQUnI+AUZg3XTcKVGNEtJA/r2EqjZu4n8sOGa6aJLL72rf+DvcqEsI6bDaGZLiZqJcu
7l8SrRVboH3BTaMmfALPdnH0FtbgCB6EtbkutlGFSMUwkD8a/OTiydF+HtUhIm3HaSU3/kbcU1Qy
eerIjb+fJfajSLO1TBHIiKHsHmMD7TbZGnuwD4g5GkxEeKvb9aSyX4fPA/4HDyRvnpwSBQ4IaPan
NlUoUd77wvzY+Gp2lH1Wr42PrSVQGvU2PQpx16BDTbLTCrSJBhDoi8SK1moYw21lZTYnJvsdWDSk
UaizYUIVQ212O0Xs5PBUi/jSkDy9j06TC1NHCaF7IgCVHc15BvnjYE3DyWo/GyJq72OAEod7QPr7
LHH/CBDRD9M3xr2bx7M0pT4eII2MB9c1+nWkhV9k66P/r6ZZNImykJ1hYl1U1LH2mn8QRaNceHqJ
x3o+lBRWHypWbDuQgr6CBprLO9JZw/JXu57afcbeMWl98SgP8mLuNBWoNcXoUTxR1oywM00DVmod
zsMkE7ejX+aPOAPAptWd9g3E1ovcSQ/jazNp0Q/g/cmDOjbtJSW3+UCRBKczxJHfS5bgy1JEwb5H
Zu5t9iqfu8GZdrswk8IJffmuFvm3Rsm9R+CZyaO82kTmBmtezXuMVIxRBbySF8PKxSqCCIy0QWkf
XJ2ZcEr05jnz0ZqNdbv9gb5v2irmzdHFk2Ym0/AEK46iidkWD/YQ4CkoTIR1WiW4DkGQmySIq8Oo
K9G2QP29/zJbubFqP04ITx5hTZGgjpxno+tY2k/6hCIKacdj6hb4e8lTOGPOJqk8tGoZ+K/R+TZT
AzB7JIeyRCrz5f79EiEMaqcr01/fNwvsoxPXV/ldHBV/QJELa9xKflVLtXkvyf+RAKq1q5/iV6/2
9gt5l4SMnyjXCM36T6rRIbFWZE8IHPhkWdXKvTiCPJzFmOxCn3qNSYxxUtAtIWPCRVlYIpjNN30n
+9x5QA8bFDzs0rnfVw5AlJjfRdZi91tZ5VBv68FWgWxyG3kog+qn0oF4pWoZ2Q9YEWBITaZ7i6+6
efFUJbRn+YoHcLL++R6DMry+F5rzdG+yqhGXCrL1qoTVvOBxKy7mwGcSeCg4eE0b9Q98mfr9WJor
t0dRPUZH7iTP8GTO6/mr1u+nTKzMIIxRG/0dc2//27CMQUE6OBm5ePHspt42oi3hfyG2I3/yLRbn
4/1UtksgWKC2/hmWP/iP378MibhVCiVmE+tKeSCvVwBbB/B+qPMG/IE8/bsdG7mHUuccBecZUfbZ
0FUHshD66SodyZz3huU4D0YVdut2KkDbzpsi2+zZyFeAlyuzr06tjDHnmCBof8Xca4pzZXKOGw2r
OgHp0PdDM11SqM0jhsutAe0ZgEdYksG/dwqewive1n4h54k8gVDWmd5ZtlKDpYBA/OA+KAq+SFSw
Dx8/hLwd7EXVz4jX+QckB+6/IgT6kB/HVnreUzmwdDFmieeietuGXxkDzg9vmi19Y/mbeGQOt13X
vK+3kMdTF1SGnb1cWCm2slaC0byhvxA+eUZ3k0u9Et6SXiMwB6JbWcutBSABESnivQLiRLKK7gig
7+ei3VRpY76npWZuXDQeG33szjLNajgAtC0Ua7YyvWsiCvJgWVTl10gYp8GymG1JRIBO8oNMJ4dV
7h+6sN7e97zxP0056JcmzjiD1uzqqvsOW63/6d/gDIufraZ8sXoze7XYti9bJS0ukeJbrFsUDNoL
luCag5cC+VT7k5NWSN1F2S5Hnjj1eKDDYSetADsYQXw2EejE4Wb9ILQ02OjZveTqiE5buwHJPllh
zWvb2Pcq/jOyGZWeg5PneJC1W1mRzeuvwIbymxwfm/gLC5vuXp7NwkpnL4aAthxMyd23GfsameWa
HTwCjBq+1J1tQ7dO02OYtN5ZYbt1z4MFMGB8Z/pfIsI5onIBc8h7tEWknO0UI87fr/K/RwRTsir1
IXkOMw+wD/liZOg0502xUAeejNI98oijpG5QB+wj902jzLOlHtetpmpw35p8+plkLkxXchpPojKe
ZRR+lM0a0vwI4pSLYn5EJWmAG8JxNZRL1nT+QH/QItEJzAGv3jmsbI84vTqvqEQPu6Jiz+3Cd4jI
Y8MCKN2F4trBkw2w8uYPlrX0h75f++in3VjIhuewbhBhoiUj0LX4nipTckT1aLy5irA3nRZiwTFH
oAVU3tj8zLeS0V4I1Das7GQrm2UBdAEQTPBwf7X5GiEsBF/q/iy7QsXJ1p6ehivZbBMxPmZacm/J
13BUwQ4wyUgVzH+BgunzTv4/H7cM2BIFjb622IO/FS7pxXHKi9epJS01YcvJnx1Bop3M8JEqCXQR
5FpOMBa8bUxyHgfwqj80igaCt42as6N59gpWi4r8N5rMSallL0HkOyDtRfJuJPY301G6b3AE9wq6
tcEDIkjhCEsNNo6/VKzA/TF1ypMziuYLQn/lgypgZBvswXeYQXV7Fr3uUubU1Qx/M78rX1LWjXur
Jt0tc+pw8vbt3G+KutvzH7hLuSf6He+L5qUYER3DoGS62UGPO7hjUDZUtRr/1LpcgkxzH+Wok9YC
kFEGrDG2pltZ9+qJ791NZG6FJl9nvrlx4R5lLJs3zK5HvVoqGMLAba3EU4zdyD1WF6b3MLBR3QXU
Om8eBZKHVIveUyHGt0588tmmvxZUc45hjIK/LFtVzNVLFTWM/T9RjVelOLO5DcKRyLLIbvLuGFIA
jkKqOFLmkgwMBLX/mnVJ8xZrCNEjpzNdKzN2VgI5qBN1/Gin5egq2S51T7hVuA5RKr+GOcpYgCjF
q2VrPydVLb6Pnb8CGkmxQXcAWgTC/+Hk01ffFy3CHfxmTAwTUBh4h8oQ7+bv3AoVQPvdyb0ThHr3
Fk/ldGzCCNLc3J+xDH5olbC5ZDjBw8Elb9TOA3rFvli3sf9CYqR68RI02ikWvBeRm6/jIc+28nrN
JSHr5mhk+dlW6yES1sw7b9N8lti1/+bAtXrwC0V5lWfR3Pf/ME6+Wu9iF5zDXKfW59fb/88v2Tv1
Xlc9FJnmWqwD/nSfONBIIzh5yYIDds7pUG+6FGmkRe+jRTtG1aOsyBpmke1LjRXNPZr1NkmqoKw3
clgefl+RFom1aY1wWDQaJV2o9OTt502n3FuGxXgBridOsgv9GHtr/I6QfUmq3iNk/F/3kBHZPxEf
9yin/jPM772saMpKJ47G40K1G5iOc5VT9jWosyZ5Y5xkV+gF/dlBT+ejMlobOcwG1cwQPtTag1D9
14+qsxJ1m8Jxk6ORm/XFnA+yGj33+1WWskdhVfIgR2u7uffJMLu3tR1A+hdgi/BXnDBZTQkrtdQg
ny37Pg5mY3XM4QWrXWI/Dh+xVYfuYVBo24+uj7AEZTd/ijS4h4GqJNuu6PKzTODKMwfWzb4Z0tNf
/cMcJgcrBmV8DVzGLbHK+Qj9HSDDP/r/89byaiOsiqOP7Eje1LwplJO+eeOAmFxZkIObm4Zq/tNs
+u7elIuufFKjkwo9o6kVNO3aEqCIE13lIRCFte5LzNM++iIH08q0SRAG+B03Xx4WHmjlWV/GjHDq
6E/TpJ4+qvY9zi0X2K7shP/p/yi3/+7/KPXL9aHs72v91LeO2PcRxQ1+VGd7Plhx6Z1Fi0qUN2E1
+7tL9sddBisSqe2VHFCLBNK3qRXIBJjdV9lnxEZ1NHx3jYBw90zlu2RT/RyQXX4GEf+VrW18kkN1
FxZLbXTERjbjLsq3iT15C9kEKGqe4Gm/ylY0jjhf9t05HfEi8mPcclL0LQNURI99G5qXpJ01/wot
+Fo01lOq9MHLaPkOmmOGsdZ133mbrxRGnGGDPkC3mlHfmqnjL+OY38WMCO8bGyTEfKbiDLuNEwxU
5ijWNKAgZd/vWHl5r6BfDPnR2bBOttd12oMbyqgK1bqNjrQ7gYowjb7dTnHrXuSI5lNI8rH4nsNw
MyIMl9rP2AOYWzGiPfJg62lO5tqtNzyokE1EEILygIblGCWT2aRqyM8K6GKFx82p8zCzaVvhbDQL
5YzE9oz7wYQWvYtNhRTZf/Q36WypBbxQRLWjYcEgKpiDBZQrTFSReO4wmVPa6mghTw09qcVX2o9x
ierDH7lq+1/8wP3+3ycAfYMvg1D+GEKXAJSQHw/I8/6IZG3CsYcHFaGrs+Z30UuXN6txLmFUrkBD
Rh28ZcIftfSLOjuw0z74hZX+8P3xfvK7579P/iXGQ/oLrxW3z7LnBj7os5PCQEuRfZSt0CGPxkas
3sWxnT5HiG5vSlVks71bylfV7M+oJZKa0oa9CFpE55Uhgbdbe8c8rLxd7WT9trRLca6Egp+nPYzP
zLn6g4HiyBczpO6qaTbZ6v4pasfmZ2zorz2J2DelxRApcP3minFKsk6wV9NVRQGeAfolUcsfndNQ
W69QEkBeo34sIJ4dM6G4Czngh3hPGCn6+ZGH61rNDtJFIPodVPWDDIiH1oGBasUHnBsjHp0Y7uHX
164iXVFht3Dm9+p/neVOqT0GOMn8a1wwXxvNo//nOH8oLgJdGaxiynCPcA0ucWXvXfHsVB9qLbW/
1zh/lXH7A5oVfIyiw3M3REOxrFJjTxU1PldTTc4EB4S3SM8uMpYly6Ft1PEdchvazFHhntUcceyk
tCEl191zStWVX74/+1CY3XPba+Yy6f1wI0e9XPF3KtYlCzk69EhGlM70mAi+24ugD/GRmZxroVrd
UTNw7G6QAhvroXrtxirbepD91pM5gNhRv8aNXn2pDLNb8c+E+y53q2dPy68KetxfVHOoF33l2eiV
qNpFLeFSu/OA744/YvLFV3y1UOZXh355vxEvZPlt/wgS8Gs04AEZkJ2/5oCslwjh/TrLeyW/+jHK
QfLsr9H/27hovjO1Mu7cI3qeKxRKPTvobmOWf+mMpj/KFpALd6OYnYldM4OkYbob6rq144XIg9Iz
dVaEHkE+6y7QjOooOSll8km2Moh4uyFBNCcUCDdFyWcXBvfGRMKJZ1eHdu+vbjWdpg2adckGHvJH
t4z+j24dK8gVXCAcPvkMHifIIkc9r06KiMdHB+keLJLc6lFVE5LSQMTh3+rYkypmJJbyisyJfzSd
H7M4JnvNl1Bfo6pF5g6oyeneJ0+rzJnrrNjJzqOyNQ4OVxRR9mY6kbsuHD+nTF3kB13tfdhVc7uR
8q1/DyFyIJZkoMeH0lGDX6EfQfJMq9p+rRXNtyQz+lMoq64UIhB5zbNk3c/lWjmSYUY68iCl/TH8
xzXyVB4+hlGdMLExxxqpTcLOMpfohPkPXatGj+YsASo/Cwu4BUVmXYMg/B8DPI3tBzutfw3o5UwM
nz89N2SGhWatn/VgIuHgBRqACZRJWhTTYV5PLV+VFmWu6JY6kDDHojqkgOiKc6vkqFjk9TYKUwO3
KE17rsZ2OKP6dfPnVlZVw3O8wXtee5YdQ2zhY8rzVXaRtECkoFIt5iKisYbASiUblZUcDfRY241G
ggq0afonYTlf/Fao12b41uVG/lSVsXZNuygjFYdTthyTBwq9cNHiPj0Uc0jkwekt/O4iB2WXjufY
sqzTYS1vYogyIIUYHvGHDbK2eE1sTT93Ghv3oZ/y17ZUp20J3XQpRyvyk8sCC46dHFX97D0WtXUZ
jHBC7GQtkKXd/XobkXrvl5PLFFxH6JONM16WtEL62IZD+ug6/mcI8dE+xHQINMrvOF+2ZaBTe+/w
UaK9vFZehpCLv23NVSNiynx1DCcxmsJPhlfv/a6vkGJS/KXqTf1xIB/xBLSNFNc8gH4yAuKmqz92
leoeUdaCwDgPkLI9BjEK/byzxa4x8nCt9k39xXmLrZZSEAmrtcPjYtvBgrgnHFVnXDZRZH1pQZQ6
wde4QDyyjx1nT5osupoq/25UV+FXW0MnECmanp23B9W7yUDQZWa6NVKkHL5WyYTcXqQgrh9qz/Kg
9WJJTsp4ymeyRgR/5oGyQ3aUg42LcJqfVBYSeoyaID43KoKQSzmK4bKDDhNbQdkcfbV4spFBREm1
xaF5wGkvn8RFydAE93snXts4umAcNXfioHAyYqtBO5YWynriggBFerLmrF8C3pBST9tsHA8ayUeI
0yC3kFoabrMpDMsmjNNvpdXc7LjTgS8b9YaUqLFF17m7fUTAJL2xeP2vCPQn/AezzsjYpFt4P5SF
+nQmiePqsQLaRV6zrbJ8nU01BmRarm3tuqDmIZFSATj5baf26gNCdsCDPto8FKqneEjrJ6Os0YIg
bxErmG3InJGNFEgQttprwo5mmxU6n8WM58zCWTgVqRtEzVg2z/GyH1Ppe/9HPCbgX9B3FTw40LZ8
jh3Mn+IZFxnwiNjoY9+tqrm+3eAmsogSUDb4GuSvmsPPWG0Dfst2/OILdDrnbqPyxxOzfw0UQ5sV
gMBfW6STVy5AolVAKRc5Asp7vhBXuceWg/GAFd9/DsotegwmceWFkCOQ0umm4pgkmnm1je5VJviN
GM0QNgLlvZ/U5h/9OKBWG7vRviC6VJxHTS+QSrCiz/XEXnuGEo2++NI6rfYiWtwEfHbjBxVNJ35u
ubawDM9+Fm6wvq+TJ5LnqhuGq35eHqNN3SFqYKbnxtRWyAaM165Ewg/C4FWbGb8p6DjZuhMJaflZ
4FyjAKArFEwfB10boP6kFt/6HpOduvB+QN5+Nyiavk4BvPmuqi0UeADLaKkbboQVpNcY13FF8U6N
yOsbD6qzk+o4YAVKtXbVydrIZqEx0VWK/4lVsHuIQT4v+hndAPJc4HGnpAcgLOvQ7RBqFPl3iYGK
PHJwVJ6SU1LG5pOStPf+uEeJiRVEcnJVRAl/bf5Tc0woV9j7cUAJTb6VBipzTR5+R5U8XGgtQpRg
FO0tExWyXdlYXcHSag9pWr93VuI+pyWf9uTV7+mkjqu8FcHBsJLiUZQ4F6Kram7UBAmT+0RrJ6Jg
34uI2X1KljOrMXM5zdR6hIdXriEjiqU6uEm+mDVQLKENTyNyS6uhADz2hLBX85gZ/ifdRV5AM5T6
Whape/IrcZAteUBkxV7NIL2lbE5jEe7vJAAYKuj9A+E3tNx75aEbg/exjONURONx1EGbuY2mv4qw
e9S01vo+h5b+5r7VGn3QCWulMX8U3uSfeCPCY4uKFuSVUyxc/yS7Pw6VrZBwlBWh1oYKbVqVt8yA
bazlNglFin5fROgBhfO+yEi69moWrNznHZXcW+VmgbNwmZ7kxmnWlCIbW8/G4SyiZ5P4AT+x5oGF
bXUEX4fpojy1MXncsotndxou5eICnwhk1rDC2U21NbyOXnDvD4bpVz+WIAPWHsFSaUDQ4sKR7C2j
DW7C7N9Bn7FlnVsdWP89KgLsNOVH9HtUzKNe5Co7OSqDU9QNy1FoO1MC3AD0AcqacW3KUJH3UqaX
bEa0ffTLpscXZ6/cnxNBj5tM2MXTUo2BxnhOxQSuOdbWAmtKERtvcr1HqrrABivNhPGzPE51Mfxk
4fI9Tmrnk7yW/aKKWNdVA3OARo9qfAWpvrJnxL9R1Qe8U9TPPfsAtiu1fw1qwbZP0+PD4OrdcRR5
AELYKI5mHlE/waOqJfX0ZcCNOwQjhwsiWiSaX6bfHR+tQWZ6aGC9pS710uBvHLIGJ7XM3FVJ0pNX
atWV5zbubQhz9B9RMV2AeivPVLA/dQBgn+ywyS9N2ZdYevJEYDmeL92qFXtz1PXX2v0qu1urMbeu
WoHHSiB56kZtxiewl3r5VcAqWtxrj1qm+Cs11JAVhnigbmpsVVYaO7hf43oo0oXbA6jmoYwKnt+m
O0lfDW100nTgqEvZLCD7HQf4Bg+S/sqiW71GzIZyUB48tbxQgwng/ufdc4TS0cI0PPY6Qb60qXzo
O2UUYKYbDU84JxlR8LMYij1/l9SudZQTY5Ml4yUeKCj8nibD1houEdyj+8xqqt0gI+5Nfx5NGJVT
6r/cIykzCF1dVqxlWs4Z2gEXMR+t1pksg9DPQF3J0spo3aDeAdXWaZA9K6/aDGCe5kM4g5plM0UP
cOc0+bVM9D/77xFd/FVA+kAFnweDPFi1yYrEFZhJxEDFl/IBIR8VHzENVgI9S/nMWSDagFvefDW6
GgGm0RJjRNVOXQVZFu9izXuWfxHLM+DgfqJEu5C+jz9Qjt7/VMV5QySmXnSIg1PrmrNlMiOGgR5A
U9VOUc0nQVaGpnvhJxxcLIqJH5m1LGF7L6/tC4Hi7pxmwgIm2xV1mg2nFru1Ra1X4G/Rsakf+lxp
DxraQHkoFCyoINchUO9f5Jk7n9lq3TCv/dP3b3GJX/tIQqlf/oqVd3Ln6/+6p7z7X3ea4e2rGhxh
WdXJPsty8yUX7lZW+a2xjFcF2+Y9u5w/+k0rjle1EgTr1gxaFqLQlCT5SLdiu8JthXbWxf64k73k
lR5zgYGwb5JYleoBLKUpMBVbpah+lS+mCYxOh5PwXxFyISQv+ojQ0s+p3aYAykKlbg/4t+F7Fs7v
6/3dlT8ctcG+0QRN+estr+wuJxdgbiWoRBfRcPAn0grDwNb0DjSBhz+M9U+eZngC5zhvN1pwRl72
PM5YdhZGw06jNIbYEEj3Ei4jLuMAsGVTd3EKLBTnOnZuiXJpPaxjLUS1YbTthYOL8RKLDP8kD3JA
nqEPy2OqNMAhsLOS+yQPTvg6qFA1lH3NPCDPhDGtDU2PTqhM9xjcqc4KtGbzgNI+BfXCwUauyfJT
g0bnfnD8cZMHbfQUzvJRTo45Vjr4j8COxE98yRcq6KJvbgAV25+6B3KExiEZetIppJa3PQXfBW5h
pFPmPiv7yitGCKTQ4EeCSzQafOtSd4ivbOTmihEQ+Dw4H0arCR6i3DAOZaWDJ4vCU2U55q4TJN3Q
nQ9uiNwGcAHM1wgGzTEth+D2EdEZFsDJ1gcNXKA6L0cj4Ftdrq+w0ii3PpCx9zIB1okrFtNVVoIB
JEcv+wc9wm0K0fOzMrQ4zYj4irV3+Z6wnb1fXsxNlP7+vlz2f1zuabNRzT+Xqyhqr5L51U3smxdG
rExrZD+dU1Wb5OuD5mY0iCcjDwv6c+6XZ7LPxFkezcu838iBxg1YvGmJ87nCyW+jp4FyUFhuHyDi
JkhyNPhmY8Z575MD8vBvfYVbktOUO1HsmdK+R2t8qh19C/N4E8ZNh1ZxW3gLnnvdwethAbxYjbsd
x/JUtYiZw+n73FsNKACt6s4le9y9HZflOsdT4yUPqm91ppjf59DCx5PS9oLj4KFHQqnZNQ8Ror+L
bOr/h6nzWI4cWZboF8EMSCREbgsoyaJW3dzAyCYJrRPy6+/B2Fu81UyzZ0hWFVJEhLufMfx/X5Tz
WP/f3/dAwijZ1VKezCGlIWzV72nlZjsMvvpOyrR5j4s7LxXVW+VY5K4a2ft/X11xjp6ljgAwb/9P
6bXxnmDC/mQndnKKIq8IW19DIavX9ZLxA/44kIuasn4fc5IYzWrDnG1fZnESW2IX5zgqnpn5IUGf
KEsDvE035KHY9/hPmOQvXfkvaV1C1Or8Q6AO389iWc4V8XU3JXpDLrrTrJmD8a+Wzn9EZZN4sf2p
aYyxDD2v6K/19uf/vvjfH4tFP3Dch5MvjpyTKbIYTWhlYhzl4Ja7UVJhIz4+2c4jaYpvTrQhOZvq
lSNM3/qG9e5wVb2RHtmYAGyPCiOgNeC5bJPpLXFGEUhYwjThMDGBliDJ1xHtISOCQeNAAYQBP4YA
d8AA33WZp8fUTx9zi1BI00nZKzquGr3ziHblPhUYIQnS23k+icMUgC3i/PJIun56o6sJK2ke3xUF
iDBzZsKbq9NQ20jkHAXMaBxe8Jyj4SlojMSx+oB0eEsmvLuii+g0PjtCAbn8FWn6XEbEGBBnuI8y
p9kliGCDpVLlOUpEFfrgxyo5vKh0pGipcRLMzR5qh1zXFYM1Qj1lnVQ8Pc91dCXhH99eDV5NzXax
w74EGN1AVOEb7g1slmLLqhEX0TFpL2yyCDw0u+aUXElIDXLDnUn/6/IjA6JTPM7je5wDo4DH7UU5
Q/WsA/GXgqgx50sjcvMhb0X16o72HyQVdcDs7OxE2Y9vVEi+xEvkoPf3F7MJyxx2zhhh4EElszON
z0KbENRGXRzXHFBiXB5KrnqPM6KSDc06O4iYitY2buI+C9Eekf+WEGvSa++xp5shhUNmtO5fatZ5
OGu7uV+q6nGsnAdTEtIno4zjx8Cgmu6aXjXBUpcLd8YcrutMfmeVo8SpozmE+LipCZkLivLMhRfQ
UZ7+tc1HXMLnVvGemYL7s1vgUjYlztLVKt9ED6wFCyGZISTuKrLVqCujs6Lu65bO5b8Egr7YP4rY
SsrBjmjyTTi1jpEKF6d6ijp5tacX7u6/6WzcW2SpqtJ7WWYAOxNFmccYuZ3bgeD8gXiG+mwQx+qa
zXOVjOi44vrDKo0X0yJMcdwn8ZSeZ+lRpdMogSANO77i0NR98pFZZnpOffJvLFWdpmRuD4QCCiIZ
cVjbzilzlwNxL8RSJKDXyQDv7z0XKctqkzpuiOigBnMNi4IfVJnDXmYwtxL8hkkxnnA63yUsbt7U
By1BeU3pKUZgvhvXrAkyi0gzT4y3jA2eGcW/LjSad4mvvm3p4ywDqyos/at5BN6LpNTA7fyLlS35
EWlEfQAPmyMOs9M9DY85qOP5m7g5vUffSURW5DLRuYiGnGUhaVF7vWh2tomNulzfaYSVh4hmTqyt
lpCe28Wd83B0S5tuIV9wB/PRjJ1br4++DfUfog3Il8nwIIvJi7ZNXOSVAwxchhn43yNMwwev9mmy
9/jxiF4cbUMDuNEZI8nqG5Tjdz23b64lX9pp04oh2Nw5EW9gb9NgoaaKKSr5nYC766R9L5bTEPkL
IfL60pjMJJyrrwHu5bV5Uvl0y12NSSQhVi8T3hg6Zze+rcdjVLvANHAL+LEo91aidozrk8D1eubl
ar7Na/t3WpJjZH4Org0vdK34LoPa6XH4AY/0FEv/exTQ0xN73jUNGJ02E19iLQgFRBlIMm6HZp4X
oEbir7BZojfwQqftyTGOcKwuaJ8Ybj+KAV+iu9IGa9YmdAVUT7PEO9UtC0MGHNxO3F5Ic712qmEp
VITEyuWwtN3N5GSbI4RUrnV5wT/5FyqW3nVx85ClGcZnEPGeJz85N4AuUOV63UZNiwGbtA7+s/EE
/vRPvNge0EnjGfXqk0bnWj8aOjdxT8y3qwuzMK7Ga2lEf6O6eRb15O3qqvtyu2o9+EX6Wep9vUKn
r0cNvFGYP3L4Q+L40g5n5dNe92nzyoKwFpeGPh7CmKxTu+VZhmQNtFr3z0qZMI4zBKgkNPICcVoS
q0H2f+P8uIUmXRtIbxATWri3/YRSoIVyabdP5UyeXVeIbG9BykQCO+/w/k5hAnPJS9zvFO32Mfrr
rosZNiXJbl7uXhSewMCSkNd8IoCXDh4daDCUx9xL+47Hw0xNuI7DbjJBJaKdUbvcXj9sCBHSJDx6
cv0+rFK99608I9Kp7oMIrZ1AcBTOTUfo+LyhvWv5JrnNQdYhv70vCbfR8z5Z8i/XAD/Skqqwc/LH
joPi6CSEt8eLee+tXX76l5reJw3DfwNl/57SdiJpOIQ8x1GWQ3NnAjsGlds/eNYEz9tGztesN4iQ
qF9Tfw45Pupgnt9IeVYXj8Y5bC9WL6lMxy4hedhEPhDgCwbXwhWWOgE+fUmedY6LeXiYWosM+SJ+
H/lej9hP7oE4DuE48AHY1XhjgCAA5KwgB5fWfqGftYcaR05sDLScHS8NJBbCS9K1T8QlR8cmduaT
TI1HLHs0BTFcUwBtPp45pLa37jOr5GY3HVa7V7g8bIfQZXEzZaA/ZyxOxpo/5cgWoh9jYglAx96X
rZwIW5KPOru0caEC3K9TEC3DHb0JY9e7zsuasK8MCDqBOcCm8cpggaAFekBwZ8F/qxfz2usUMz0Q
c7DJVYd8fLaH6EAb7OoCHOLwGV+drP+TtJeu0fZeUItBn9K7oqMM5DU6wbx+uNIOq3nguGEA5sU4
4ZAm3CU5bAVYKRpjWd0FrSi+6zSNAcCvY7jw1i0gQU5EwP3FrvyGRTc+ce6SUIWub8pgFHMNsw1M
xDKFRo3mtQBMEBgrPxhFxF2efK5Rxv1tNcn71gSvp3HM3s88u2EgOEzJkTODQOg+/XU7ihWfIZ/T
l6Dg6PeKyItDPZt3ncKNyDBUHqhEiDrmkG1Ta7qtR2+jg2aPouY+ZU6vud0iKO6JsEXjuZITfFur
5XGqbO8YKeMa69Z56LtTtkhiIBGFSl290VDeisKcC8WILrDD4GoLvRs9pw1kPisCMG11AvF8axpv
qZtewadseda6uki8sRAbzZdxNNShN5M3hP/2yW6Ogxl3x9ZNvlpEv7u61PlRkvng55CGNOxkMBxE
bB19EgPC0hj4LnVxnk8FQobtKeNCzv2MSFwqlTswDVvwaPvByOzXrYqT1dYXNLy7YjXBIg7iX1U3
J8utPjIfSY43og+SNjuV1R28NHpws/qnKB4brsSHPHOx1TnLndF77X6wxsdWYBsaRVzsmgRGEnNj
DKfUFeGszAOKBfzFROKF/ojGZ5zBDNRrv1+qeDlEQDcMJ7q1C0lGes0838vnZxu9frguEVwu40c6
dRIIzTCgpNPlDs9dDv+1sH8rII6X8qM3stc8ic2QEgRZiJgfIqkfxo0gAmbwbAsER950u/iNy513
eViS3A1l1K6B7jDGWdxAuSJFG9rKRnc1gW2ZkTGzo6IG4cDzWcRM8Ug0N0ly7Jt3PISEgthbVMzk
HyrzlFodQaJuMJmKytwfksNUsK+3s37WLbBJZzJep418Qs4wgKA4Rzo8WQgmxBf0+PlQtWSd58QN
rcs+r0FmpB4vaQVD1BjOPxUTEpTomYlCYj70OXzSYvWahzUxq9Cp82O2WPJumtpj1jj5HkL4EE5O
DZQzLsfA12oNSfj8W6huP5lS/mmlOrfLAE6YjMSwjGpAi/6noYcPKy2+kiJ57bguAAGcH+ykQMmW
ga23SImo4UvFmUNngiN6XMTrsLATYUW7s5s22sXkRAcebfJj4ZZiV0wwRkXvZg/kCxLtwDzKHu6V
dPFFpU2QSMbfSSHyULv63ifEviWUgFYowRdyCiiQktAZspw0bjgF8yTfSueuJAYrm/86efSY+aYI
K5z5Fa2KvR29FyTf7tvSe7QiiJqQa6JdbXHfK+eI1YSMD+NsK1hG9iNBlIgLiJIkhUpUbTgwo+Wm
WXy6tpPtSGof926my73CEMECQSHjrcRfVHSasK7GIbkMmkx0lW3LrjnnCwmhkwjtMbcuUV/d+kW1
GbF1g/sC3VLrsyOrJasAyE1/4tGBMt4aKGPUhxUxxcXiRJ6WRzs2ac5LQU/H78Imd9GvoqyZUQfe
qD67iSt/5bTD5amBmCdZf3Aa4cCqsI7E9Rcg/pbmRgPiRFg4xfV1irsv7iL6ZHXzciDmkFl5oYh8
zyziKuc4dApSbwabIYR27yaxiZe6PGwT7mRRLjiQNpajGkmidZ/bXBySFIw0qTHLgZC39aRLL0M1
lD97Hr4U21mYCggDj3NP26U36r212Obe7teT33Scnys8gLE28Q2DdPdGdTuK9gWTMxJQ88sRLkup
ZvSjyKkl1+sjIhyXgq+MQlPEyAVB3RAS3/8bp+g+VX31J7fNEyCFKszcvgg33aIwMDL3U3cqi5IM
yey9J5loR4GQ7CspaRKlsCKqDNo1RgePsmGk0RpE6ed0naB074mnVUfZjgGWSjdgRUxc6yA4G6AB
0hj7kp+/1k5rAfpjHcf0RvdGuV9Wj6fB9cQdfMbnag7hV88Eoa0uHcpm2kGzyIJaYTlbxA1kNHme
/RSCH/fvYYSfWIOpCXSOx8ZILBLnvM+VZImjIRv/uWEGwqTnzhxjgzSZceP9uS4esXtrbT+ENRxW
d/lh7oq9gGxPQD4Uo70Sybkeftoo+mfgmHqJZPymW16NP9en1J7/uHVUYxinUwIWgS6vAP+DfJq0
nmpGEKU92IpGcyLe4yUy7YZ8pRdaRbC2SS56nkbeFkybIipOnN9GaPh7mvKMTRb2U8FH6OX9gxj6
+iCV/4teGHOjV72hqHSOIKEfU1Wue5DW95VtT0y45ipI8+KYaWEeGviijHQanjsmi4ycmobKzjOh
n+V8QpMtqyPs9QeEAONV6DzoomUNLcSAYWGYp2bKPPq9DG9ZclWDlt2XFDDZgBoiNcSNyBZ2SocO
l8jP8HcfkoS2rpRVkGnefDPRcscou0BAkYG8MNxmXwvrpVDxuG+keScti5JBylMz92vAfjKHpVrY
SMTw0VrJfUtw984yE3ICLfuzKLvsGiUZn6HL+BMcOVVMxm3br+VFiOm1YSi3fQ6UBSSAs7aiu7Vg
g4SpjChSey8cfU+OFft7L9rynf5UhPsSItCJCxpIczfjf4VZ9VZo559E9Rb4JrTY2oEtVev0miY8
jXF171jyoSw3ZItVmQwc5Df79RLOUAxRc4FvG6SBf9M6RI38Y4nOPLnj8ilLftNple6hLF32GbmE
breuh6x2P3DWH7q8L2/KmAtQP311KRb8BXiybcfD3ezOT9ajObtcAikDRAm9tkbu24y+2jnkZOz8
zn6ejG1LiHtoaDNgXNe2+8DThAelPnf3gvjBzEk2Ii0NKOSgJWySctsYbwu/i6DcL4zNzb0C8hfV
nMBOpMag3UJJkvHqDO18cAvBiiNAORu+ROpVxyQnb5cgayLlMPRUMfEUECB3RnxfW6MKq6y8SztF
LLb0ll0ycf5jR3hgcqJOVdf8G1NIQikp1RVhIxcjEu7VENQ1Fjg+Th243KVYYMckD7nXfk1+gSW7
d+NLNHenPHltndEOUgU/1zdRZWjvIlKY22BhkbuOW6wzUXV0iWDz9kezYkbgaHvkWEA+LXM6JuoS
JfPTPGw4khGMxiDqbLcoT51R+pyrFQc10pErzL8ntpxibTF1rbwp81JeSntaTmLg6+2YPeXGVNz0
7fxJ9GF6qabeQjFRXuM5rtgqFQrzGWJuwy63ch4E3WwyEel70Lvsfvhq0+PcgwKSC61Ky813VABe
aCAKgITROEX1DBMyMCC58rSlYaaqOrQ0IlPB5NrHwXpUjuchlozeh57OQKPoo/UUHruGEBJ/KzuL
2EHGuFD8Jll5P+/L4aJp34R5lWZAJtuSWVSHlGBtoSGO+s0zcy9EoNSfknL4zo1lxyUEx+s8GUeP
Mntvp+z+3poM0Ck5rNc0tQIDr4I1J9YZe32zl5BOsCrsHclXVMq+w0aK0amgiZHFYCd64kx57Akq
cJ09pa95A+p48mBgY2aLGB+fTNx2ymZt2RTVxBF5FyL+l9MymyifiF+PzdQ4eKz0SR8Nqt8wTRTp
4pnzbG8T0RYtDSBVh+au2zykK/p001PpwV2yNMyn5ITsa+v3FuqmG779dQHkF623le0QnWi/AXj9
9IDT1AVXHhmv0MJaeqRti7ux5iRJPPIFTEEatoRqHY2MgIvU7wMzGorQyFSg2gEuiKDXnSbJ39mz
p4vvr6e1pRVVInHoswmSDzsfIuzCP7SpnOEXJFz7M/T0nIfWnnit0SY2s7h2fWbvQMyiC7K425vF
HPoLe3OmnuMsym58Mi79GoA9nnW6YSwWZNHuMe2xizZphiOY56VU86GU3UvT2OmOUcUbrqyW8CCT
Rn93m2OsCzt/V81QczKCroJOcpQVaU14+5en5xVmVTtjssQw6C7f5jTy3tvj7wRqqE2iG47ePlx9
DX0wpilApt2uWZoqUIX6W5mKT8RM67CLmtfYV8TWeAiO6oErWOIgWxPDxexgMWN6Aj7uvTPKZmgw
eSGKPheOKCYmwoFCvTgcz0X510dqrcZnpzR/2lzmtKigHYzpfGqKTtH0zPexYQSeW/8V7oiPxs0C
toL0MOl6Ip6gRlzmYhXXHhUCKjODGMuCwtdllrqZ7v9ldbFB5rexUC/uEwzBqvA+Zml+GHKFFrGs
D2Ls3tPZ5SLfOn/drHvdcCqEJua7fiYTFUMtGVIptDoMoeipCeK1UUeKSR9SRjcoRP17svOtQ4Zr
idbEpfa78RDrtQ5bt70Ukl0pzYebLksYytW8k9Rju1yVLOVpT9/4Sg7eraC4KpkgTtMdTPVDpGhW
u3336sbg7oaVPWryU/Y45PyhtikjViVuV1RGaCvZOBGVG80ATLf3wq4CVbOCojaN4bnvZRysk1MG
YGWeMGF/jxe7hiZNJhoZL2CjazJTVUnOT+TD9qVCnOklRZwifKCYJ0Rz7vR0MUo2dFcmsG6t+rey
m0NtT9kRgsE9QOF/Cb6Rc+yJs1ujcUL4GKQaPm/hGT9ivPjJEU3du2mV+SmbnkwHntyUDtVRxkDE
m+pQa2I0o9Q8No4ZphkK0DKubHTUzrHAOcs1gTfAta0vqmHrBOYGl6X91BTVR7r2A4Hw0ReNJ7F3
2/ykhoSaYALhFzNMPxtGFdpmcxsjO1wt9ue223d87OA0IsnC47y3axTGBujSxOr/VLJDqGOO4Yo2
wZ67bwtENWVtd4OGGXATV5ERyW4Al24N7MgnysjlwfJtSEjeLbLK5kQlejD5gIMKWS49IuNFLyVT
o2i5jqrcC9Ueknz9K2xlIU76YJIQeP0dikC08pnxQrLs1i9oAwfLc4Bqj8a1U93FPvy9Qf1UeCeC
YetzmjOTk96idFIoLVXWPJjDrVyt4jS37Q9I3KVDA6ORHBXD38i3vHOipwC0RsVC9yENrvEvQvFx
t85XAe742NrdtBcjQXpz3R1n/4V8HfjJ0v1TCgRR4GpDynUCdOfvxqSLXK3NWZQMgidWROSWyU1v
uy9NxJZXrT89kOU9Wo+Vbi58t7i8NFpZT2L0oZtG4NqH3A4nN2hIkdyJntN+XAamnIKyZFj3htqj
pTcvmnuJj7TBaLh1kzn1T0q43ZPp8yaCNVs2RWTOg1TP2wsqThGjGssZIORObn3GHF4HBpJ1FnOJ
4ISfDdh1uhG6BdYCG4FWAeeiY/wW5a3TlfVxEjS/Ui6hqzvkl9XHDVP3XGE7u6HHOCGJzVYSpDDr
tIz7QjeTNX4S/cPY8dnzB0UGfXyHopRly3ZKN7AOxhYotcy5Ovie8WUlVIRk8BqASNxgpuWVV6eK
Btw+Jw3Vx1KJXpdUA6aooTN6NFz68eTa9EGq9NmhyUD5tOz05OWh2RHSXTBhhgi7wLYqmTI1DY0n
I/ssk0UFYpk7YBoeSzwBEUk3JUR5DOoV6xGBemTFlt9dDc8vjj2yYVd6mCYq5J1Vw6RpSJXdSnQr
Gk/EEg07HOEvDHhwDKb/hkMFcjPhTKinG3PeHlsuZikIbnblgRTm6qmL++9i9p2wAQ8fT7Cz6sy9
5XxLQg89K6iDPAAPeRVxVe3ztKGvVN/LcdPEa07HYjKDnjaC2XUbdtlJdgQ6XCBSXjQ5+2XTdsTb
rxfpE8W9nUkB1cxraa23oHVpZmROsR9t/zr43j7yizPOswDOXHzTD+2CnqAhG6RFFOg56asj0iWw
rGo4OHnyDHjghnoNJl/JW9mlyyclFMZ4INIp1fUu68fHCgb5rnLMx8ZgaUezPowTwHjytSNmaZlX
XRibkGYU8ctVA7AGjXfObejU0pabwQ/xwZVj8pBwM9zlFQZGNRdfRTT9WCX3rU7Il5qwq4wU4DCb
lgcOPT7zLEsPvitAV49GAID2dvTqN71BUMiEJGiAAAL2r9/Fiu+EE+QAqpkR94GG85dO9UuD0kkl
e2fU474AAnsDfui2UI+xVD9dOm9qz/wDNvptNovApeBuTdhMTupBWjE+CR+dgipniNf33AqBeGtr
dglnZbwh1/ipreErtuJ+Jd6kjHxgGc9mAgCT6uBt+x6ON7yOAOJvkJD5XfGBSPYIOeqLlFWH/dIP
kbTekqJEkJWZvzHSvjBe8YNMRBPNRv+fWodDIfrneUyPdcTlXsoVI8vEYUp5x6M4BEa0mVms9AOR
EyN9PvVZnrOO8WKZLmvgdj4FFO28HdRoaOogHJE6sVpqKtGyuS4Myi/bIaAVLBv7L/RkjAqSdGt7
qXFoF+fSqO74NM1A02NCScdYZRqTb8uWRxOgh0+V7tt/QSZfuzx7X02W/OC195MzLzsuWd9EwzLK
svA4u1P9qBtdB37SGGHPw2kCwQtSU6kDsrKPYbUuOP6IfC3eifpl6xu4jTaYeEyLW6MpjV3KUKge
Snl2q+TOHub2GhkjJXq2scKT6BQ5/ObYwuCbR069X4asD3x4lsj+2Q+Y7lE+3ckxnoPZqejPljck
RyldWXg5OR7cyjpYHfP4bEK6NDZpEtq2zZbORWa/TrgrLaSz8G1+67fKLl9LQSsozRGRxfI2pRox
I26UvsX5nDjJVSvSte2vmUjQIBWSnOqUJb0U7Z45wm6MPDRgw3sp15zlZEk0Q/zyKylQ6WbhQJ79
yZ05AXZJDFavkpku5HwYalAGBtN/5BRIxlnC65kMQvaMYUGdoK/dlN2tDqaP/5Znav2JPBNnCsOI
rkrOicOePkbWFcPNBgXoQ6nWa0bCVYDubreO61NRvkTjLJ9IiQkxOPgB4e3cv63kaXB80vypEIue
bk6G/Fk77bntcFTW5XgLS3Xarvmo41PP3nVedbYo6bqG6suCaxIMCQlOAN8oXHkQy7X7cAntmjdo
gvb13iMOpuFep4m+qKVj7HNtHyulz7R7H5j9/4yJ+5bEy7NsilffbM60wn88s76fWhsLmpeT81O3
dtjlct87z5bn5TfK7e87YIBp1u3FjAJ5dW8NB2MwkkbN1JDWh6IvsS1e+nOyy6GeMSMhRGS/pM2X
RoXkoAYcEZiTpOt0+6Ysv5OuOSJfzT+8etpOleo+1x5xAS44mdQuQZvRZUtoNCn2QnecDh3+kNAl
dShQJkcPXgxut3ls03/c1JCYg8tO5tTa6IC9IeHJndw7iN00nvV4H+mJT2dO2iBWzTu9I7qRzIh7
ZV/gq70ZJFQsxClzM5K3HeUTzIuZO7Nv3rqzOQZemjThmjwRHUz/Si2wgjNKGUbFzkjZN1T3DdqY
YlNK9LEFdUkkAB1bStjqdyHzxF/oSiUt51Jqy89ySyJFY8rVQ3wvpAGrus4DuaD9NZzisHha7MRK
/8ZuXgxD31bxf8xW9agcGu+kgvY76XpvQ5Xe9Y0IEW6LgwazF4KUz0Zk/bRiuBGQPGNTnRbxWZPI
M/j0t+e8eEYQAz2Zl5DP03Wsaje0Jv08OiZJz3G9K9f0PsuZ7GY+nUOj7xEnQKkZUxe2b1kd3RVL
tbCbV2HRYSC8bFT6binRMGQ+B3Did9+TGbN3CoEiYTnVsd8ErlmkhzICDVluCxX0Z6vWL1s6L+l4
NZcUYpGjhtPUZM/pEB9SGru72hy+R9k+jNi/d0DRwi0iboL/AXUMtXpS9cFqCtbIDECqMVeKGd+6
GnJ4MH2ogbTWXzzcO3ybF519uqlag1bOGZuQ9clE9VK0HKJjJpAwaLPl6Ge6GNs3btXcDzJCRGM2
l5aCk9ljv9/eV3YMAmcn+6DK+nfWyJqqbv3QQgVO3r1Q8d8YZfRZy2TfJg9K5BHx1gRga8vDCkQe
VoWzJ5urewXAiSDBYHaLIgS8+rDdTYl993fxnmwxe3blaRbG55qRmTOXf2aUj+PMoGrqGGMOBI91
bctv4tMdb033yeq7S62n5vBf3vayIqya5oFLEo3+xnO4Lkcm7lgBY7Qun/w4b46xJznz55VWM922
wrZvlSAK2yKHBzRqTr+Gq3DZ87kQMS1C6Q7IVt3sc1x1zdCCdnK5dOS0musX0u9XdkUyhHTRMJyW
/1YoXxC4na+phxro07UlmPrLyYffdlKcEGJ8Js5uOXlIJINmsOTOUl/j3OBcykv/pU9uxy2ryi9v
prllk49p6w5Z8ehPvHTyfr/6idHeFHUPW1syGepTVjVHf4neqjT5sOr8m1LaXpDqYVbqGa+LY0xH
XZMqSkhGEZBaJ7Hpcpw2M42NeVbvTlGChCNZ+8bLklcvvVeRRJIlE2Y5Cy62/E7L5mzXSFZV9Jrh
vdhZLmGRkpzXgSxu2IPkLaVmYLvklhPE7IYoMSIeL2C9ihTPgoYHSqPntI9+2CZ+mUC8pLO9l3Tw
l7Y6CXtfFcjsLO9Es2RuUvJniJGsvPqmoZOKq1VCqq+dQPcZCbLE62WqIGqxzF7mVTABqj5Mg51y
e9gWPsDMY1499GV7dKvxNiJu14GkS91zxUJ770n9qhArgLJscTLv+h4uCK3ttWVAJzVjm45mWvtv
9knrTwRKOkYPEBifI5gVyCIRPCbb5GchfgIQQIJ9OOXIyL9dlEAkB/U/DcaPqKKcTnOUMZXWrwka
NSK/mFlD69ptZ4o/+n+rVHTEH3KoKMbVU0Z4tk2jNdby4tK5UPCNdraL0s6Nhgfa2czF9Z1rvseq
YFRM/8RZV1iMBSFucR0ir4BinDVkvjDpZpcPRMHGXRHKPA8OuwQ+92AR6RcBe3gbvTrsDYOOwVDY
lGtc65tFkI5Q/xKhcI6K9Clv2B506pN0QH25jFOIUBBSAPa40PXLS19jfPQvU9dmxItI5qa6YdqK
YqFb6mkfbxpBmsJHNYp939XO+TAYbEGWQXBuRE6ZaTjQ/WpM0NX66DBOQxGVeyfuaUfPWq6SortY
r8qW6TlX9jleeopAldghs1WUQ60+98X4XFEzMWihEeLTL0HaSfhbjDBUq+MgvTdnpWwCCLNDEY7O
TRvvbTIUl1HHI9QNZe/zoZ73wzSwp+DQ0bYv7u2W4bBPN6Ecu73OJ3mFjFQJcNpWxmPrg5sgMGNF
I90dmw7vQjFGN40c+zsXAVskMsBvCerc3ginHHy60RnXzOwsCBgcH1EHKi1eMh4GNyuZBY/IrTAS
eGRKGBUpyxhTcT6nOI6RV+zMjDbzClUTHMfEpYVQcfQ+NWY3f/zrlczqPV5rwOp/07nPgDxPIBmY
1aUfhn06rWgAtV28DGXKM0PLLhtMhfMmekNGTBtDvaY2WDNrIlYxahdkLfovpil2YqPnxoJhhh5D
sFjrfVejJSLPbycmNpZ8emw9tJllnD1MNQNHn6mUhLec8QQnMcUCZKtNHE7H1df62UcwEFgsBay7
8ER1+wublaXfGI9KmnT/htrgNfKdpuwWRaENxi+vUAOmv2bBHuPm6Sepa76XyCNTFErsGlJ3Sby5
1ESXmPYx8xT8GIa4qEeTvUQYWlVhmq99WNjRbTNSPnLkdeu375r+H20z3vcccjW3ztrkIaSYXdZA
bF8KZe3dJUZMWvvh6lKjMSrpHJuMGVi7eHzN04CvcQfS4VctfrlrxuZSpAT8Tro9yIZ8ei6WIjAs
wuQiecbygIN7pFTRjq0fyRu7BwT3QgjQF5Qv98ANNPBalFzlaNCD6dm1zWoJ2inZ5A7to2HIG71N
Apg20CYgHAhjX3KgIfyDeocksQZGB/jf2lUvwrVfQD3cI4SiqqFhY8v5G10QZZR7qjyfmZz5XTPS
3f7puPbDJnUbesLwZ5glmG79iTG6u3zWhfs1Z+sn8wJ6H+bB1P/j6byWE+eWKPxEqlIOt9gG4xzG
Ad+oEBjlnPX052vNP+diymMMQtq7d8fVqymcu85bWdtBYcaB4hcBzcaEr/OLMWXfSjVcXMs7DPF8
r2KbrdkIZpwNxm+f5+ZLGZ0vu7HvWwVd2c1n3a8OaaedPTeFnqlD9ziH1lROTjP8DBVDErp2y4kL
qmi4ZOXwU7fdVTrFL6ru7LsSKEieBVDmBvIT5rtzDK/8bH/GunZsyvlcOUXQ1s0fJboQbNl1/xpV
8XlssiAVb1AFITZeDIYVRxo/zfwhw7KAtEbNLefGSAJlGC8zYF/fpCop4wySwF3Cs0/CrhRPvovC
TZ2mZEK77GoplScr9k/yYWdhArJH104KBf8IrzQWIIqGY8JJwZEbz3qdB4ysA1xm/KExVsrqZ8CH
G3VUP9plOs5ddzH69nGZHWC2+a/8vvjqdwxqdzYDuUSipF9m+exn+nly+mPSVL9mSg1NgZfYGM9Q
hh9hAnjMxHUr8kBei6ES7ZPiKdK8E/QZQT2PQl4VhKkE1+5LsaRfGhDtYjriTZ17UmturFPl1On+
dE7yc+npRR29rVooe7mEVoRb1bDvtMoMnLk/dnCuFLV7l+TL+t7E9k565ADdLPF20lu91b6c+Rku
+4O8xTCWY0uNEO/krbS4k3g6MrousG2Qi9ZBK71T3HU/8rwc2isGRT4XXQjzbX7/d/lY8MlYzsxd
vTQMvHHTo1ZRs6v0swdNdt8v0DKPl9ihqMY8XA7EMWZDKbVdZsWGKsHEti7nPonOML+GJK1oxg2r
ZyayBhRHgOvbAyPUmN3Kl9Dteh/l3k42T2Shz9qvxTj820/Z8GVxPkvKxjDIb7Jkem0z6tAIgwiF
7IB8VO1ywCbjfin7Z4speOvnWSKl6Y9p0tzVLTZC2ChYAFkEos7AWg5JZL5r/NfLkoAMTfAwZeZJ
1rD3kUBHTne+b/LqsKRmUKQc5nDMP2rtAuXvCZjVAZAlGLFw57XzrZKUh3bUgqbtPibrG1jYu+PT
ON1tDHqvdO1Z9nYJWVhuoGVqjhfIN9CHS5l/ni6qQr4TO2821/h/3UDLOMMQRyoXmYn7apCsZW4U
QVydMT5NPir/Rj8KfBmbxb1q/kl+psb4Vozgz5OUoafcpTxe2MKzFjHDTo3OYzSfcUs3tOZ8+ApT
ZENjXRm5OTKSjxYEW0vKvCDwW57unYB3BRAjXUzdPCzKdG7M97msP+Jow6owBa5Tv2J9ukDJH+g6
36+kAcDr3TwBn1yiOy32r6MJbTVmwTRk95AFXBsKsgxz86DZsKJpQcj5kK9n9koQ/hlN48eKQacu
9aMf/T1UJKDudcf7bHRKVmEXnsux+5EnaxVNKpc7pfu7InrbX3JFu5qh4RsibitnFnpaWY89lMjr
ajOb4iILxQiZckp/ZBPXg8KB8fp8XbKm9U4mmzyWBX0/7EhvHWY9wf9JIC536RrhjDMocmOa+Ssg
3HPahGfZYAdhLpkfQ3v4czX2tIjFN0qpPkTjeGmXPEhaGlb8vtw2JZWseUY5lIE7K6c+ezbj4o+Y
gEoxMCHxod6K5jbM8aKTk9jkWcbMMXDXHl9FYxKOAObGyX8HezPPcL6gR1v6lag1XosKM1qmN+ft
0Vv2ouDkDpOkekpCksMsqqgkefRuSoOh2DPb46iyufbIuQ0zfO343cygBelMtFPI+UbUq+Ws9uPZ
yW5yu/5M55mYl+fRNCtQMvuGMT73TTdd6G8NSB1jJIsEFXY7+/mXyqLT7ETMP3ck1KJ7s4nOJkaU
lFNggqGSphHJQKERG7M/yuprSv1TlGc1jZnGYh1EQJrZPw13ugbqmN9iRGdSu5NPoOTAGkv61+qX
s2hIUQ/yM1GTQP4/3RTGq62Nf1brIsptaN3Dam9U7aXO/M8K/SNGgfxorHU/dCgdRb7ke6i3bLXY
2/khPfEDHHTDdFw/Kisjt+bTIQRg9BVdHJRqFoApeWudD+ifTyAKD0wxfCp7Qng9DOBJRRE3dyJi
SaGeh3y6FPl+MdWjN/n0JnC6U3jl+sLaxjsrSf++1CQKLlnx21YDl6J+JO+T0+yLrpqN5iUBLRdp
8WojbI1ylvsjuiz5tJz6W2S0Yvtkaeda/SSI8h4hSDxHOrS3UPFvmPZ3G5pQxLEEYt0cFlL0qDyi
A9dzcRxJaNQu6I+kMw7rkzOBjL4MjApC4jOSdn4PGbiaI2kLW0cf+Jmw5WPQVhUkZ0zWilTvswNk
ofbHozw8hI2XMiQTFudP5TKd05gny+oJP6Lf6Lrystj+aX1RDi3US+A7rlwf+DHSIy+JyBFAPKla
wi0AjVqXZlXhWfGtRdt67C8GLA+yfkP9VSXau06spBX+KwPjz5TgGSbsn6qxpqS5maf5GMs9yFGQ
70hJogyJdl1X3VZu9t/36v6v6iI3fFRV1Z1cxvc0bZMk6mO0oJvZHbfOILNN7umgebH5zlVBy8XX
h9Kb164noGcVvAjz0jrLxeg+DOGewE7LaqUDW0DGQ9WPipe90ZyyaZrwU3SEGos1c14iWv3EiRBp
rdPw7Dofqtq8/TutcpVsgkfS6GmZhswIdIXshbxdHfrbYk52paedHRMZ7w6iV3WwR5lZ30Sa/cjV
A6tAQPoogE7vMy21sygu8Q4BSmkEvtngcCPmTTRq96QzPrVoL1rLZ6xO236J2sua5KS4/3e0RFXJ
4TSy9M6i9i0a2df/7kQXE1cnIPT6i1sVHD+40kbFOeWQCeV9AhFMvBfdIWen1+enGHyAiE3t47Vp
6a9NvjNkk/69RNGzqY0nWcf1qTX9069e+yyhO8h+EPHPuFIxpl++8qqEZoCPuxpyMrf0dsPso+gH
LVvOItapinuXK7dtqW9TlQGmzj2Zy1Mu+jmapreinT6HX8bcQKUD0nQAUxD/oXa0kdWazOKgDNW9
6TOZGBdpobmlScIHa6l+yQB+G+lenFY5dAx/I3Kw0T65te5vRjmvm3GnnOasavGHXY9kigFhLnwz
iJog0THqk0VE6d1fybdp0ULhVTu3inomoV9k+XuDFxFiqcvGgQ/d2A0Jqn8BIYfqtLudqa1PMZ8X
zwWH0zw6UunVortc9w6TDG01gaAPVhHYfnO9mPNj6rQ/YrzobA78nopoxhyszg6Y63rMMbbacU68
bUfDhEiNntQHCRXA+jEdzbtriE3W7+y1+LOw/zCb6ihy8/c5LeUuh/RIXoCt4DwO35PSfYzU4nQV
nJcECrJaCouU4EnS/ExrUfIiC2VU4ncO2ZMOWliUv1LIUNBxL06sCv+nqPoRHWdY8fOs2gB1zFNH
s0oSDOpyhEnxrC/fvQ6CGTqQ1RnsY4zrnDACV9mPOOo6ArCamP/Mi0hza/iHrtiJpTQqaHtxZbli
o0uAghEQY9Az3cYwuzf6BU7iB4rP5mtfY1t9rypH1MPct2+aFq+qggjrMqFKGr06wTeBshLbugzp
edrkLRa2YfygqlC84mWxBkmDGpFzwxjZp5nZ2KIcDexzmM67CESnHzoHh1zfhob7+wZkRhwaNwng
26Tp4W2rNy1hnmSzGZh5dthvPSWqBNIOkvEe8qqiVk4lASRV/jOY9qObWD9edWPg+DENY5+AQhRF
6JkWQ7edXz8sf5VcOXnGR9wW11oJB5Y/H+vOwKWMccFQvVX3qMCx6RXa0W3pxfxbACenS7jcLNyq
ltVBPAEk0o5yR2NGEl59C3sksmdUKvMoKCENdNPztwX6BUAWv71X/SjkjXgPAz/uwOkBPkCVMLMh
UFiPsdyKuyNfKvcr90hnwrWR2/D7gFFJdhDHBevnZW3n0P8dqIWG1lc4pn9K90Y+ldlpYPAIZM/W
taKTZTf41T7z7OfOdSj1xuvrEdH0OPYU0pi0xLlsidTd7O/fsmdDCY80J5yX23wsj+uSYOxl22FO
h24HhsIQyVPKB1pfA59J33LnLqsjP41+AEpECpm5g/K0tP8EYnlWeQqxq4bfP4uTl0c+mU6M1ahn
z0xD2DgGfUYsr50W0PFPF3lT25ASHpx3MZlNjUGbmkNGEIQUiWyuXlw+PUByD4obdSFa2CCE6ijQ
+X3ytkq77zFMQc5gWDQHhiT9NR/tdFYjJNQa7kEAbuX/M/DWvopu5YDP5rSNZ8hWOi67qkeXcCR3
tsAl9/K7nPaRSNN1x3NB+ctQ/W3aMz+BABcBDcTZYYDAV5XvxAUTe5CX7ltXB05Kb6g50dLP08pj
FJZ/6oFM+rOz9Z4mBVqD2uAO+os6Q/eR6N9Zd994rBkbG1W3jjl8yTmQMyE/Nb39kTtA6HOOxLh8
yq6I/K1bsDTjMXQVQkJnZ8ITMVeweMveiCSJ3IAv/DaY/YvdN3xRZMsIgyPVc/p+xBqJPbO9PJjB
o8mjYMHFHwBUvveXlkYAIha0h/w0GuMmY/iZ+OkSRakVcT2Jh0yhbmfZQZv8dfNT399T/bvpQNeG
vXHvYelGdzwabURUO1J+wEwY6W9V3TB0/l51lGvxh0ReVvlnbZY43dPIthOpk3VyKlJY/JP3QBn0
SJniClrXmI4FvIs6CSgyPysZJLC1cKtmj2I9xSkUv77MJgaJAOFW+6PE3mJhJXEyXIGiPop+nFt/
B6Z7J6pVHO4h2TNz8yBat1TqU+prAX1rN+qgMtgIx9m273L63xnbgbvxNw8iF2xbqFpBHMFRtGlV
lab8v45VYi9PIy1Y4gQrjIKwkPayymDbYzgcJ2ENhPRjNfcfVd/dqe2wi3ridWyoKANRbG5qvsjE
GnNIPp3i2+nroCR+o/yCTmm/Q3DRWOZQKdBeM3HxzDDyGEa+5dhhlJlnENTk0xTm6s6MtmnT8SEv
mHLvg2TKLKLciukeZD2YiyqQ/OFHruJMDDQBKDxhSDXXO7iokthsPzQ9EF0IJPqoaCmg0O5JtI+t
Ol9J+iy3RWfTwSe7aOqshB++j573JspeFJHVTk9zDGADZaaodHJY/p0oN4gGfsEgvcEWT/4ddTmG
FzGPred/esPnEKGnkOce4Mmgat9h+dEDIQyT9CVrUR58Qhx5M883i+a9i1O8qqUFs6cAhNUK502C
Tc+3WUzypDDa4la9r2G6BO8KLBoeJWZx03A4go7XaAtAOUm4D/HpeWCcmD8z1x5EHF6heIprOFMk
4xYaOnqdtEC2dk7bQFOpwwBNLYHJjNavURg3NFLvFXf6JEfXN6T43PonVe0bZzH2ok/+6RWI8l8V
DXZdTpzom1qzWU/tXqWFTaRdn0Ngnyw/p5OB5HeeXv+IKy4/ubR8A1iY7dDY1ws4eslLdSpzNHMs
eE5W1MWYctnEM5iwTQqaNIgzYieQTd02aa6BzXHwfldlAdTnIW4j6ddcI+1VsyjGEY6MwzLFP3W9
EfESQz06boDTR7m+fBQLA4XsYdCHM80yQcHQW8s8yO5XqftAcyJFx/kMoyZNg8s9ueffFgvN2JIf
22hP2bXl2tWdZUe7XnG7rYv9rAgd0YjytpjkTznvlkY7Lpn6pU47MbQLI6RWpaepzS6nL11UhURh
Es2KgStjB3KTEvRFs5NQTOyMnDCYRt/HjNnV/6kgOZBJpZz9/kaskmzouhZDsjCWJ3vUZ/skrpvs
j2ehT8sfycSCUTnNGULSnrUW8FIWnXVxckO/3oOw3OWDZGr7SxKSNY9eFMEkiP8qDvWY6ztFd3eS
9qbidMqmIgATe9JCm76U/JEq3E5f5n2HrfUQdMWZzl2y632TSphxkV9TjKrvVK8zWTwH8QZm+w7n
xVo7oAx8rgGvFaH6Il8hSXlJ4KfqQz/Xn+In08scLJZ7AvxJONQ9yp2Jj0yDcAAFXzQUh5L0PcnP
F4BogYcJsjFBkPpdp7XCfHBCUKP9sdgetQbrXc303aYY3v5WvnEph4tUG/LIk3y+xAuQaP6qyE2P
nNB78mKkp7G7VwflZMaH7rdxvTe5T8n2GVr7qYEO5EKxM116fKOIZlf6PzUMJFTs34tyO6IbJGPo
GMmXbj7HEQ/Er0M0r7USxc8PprEfbz1FP8l75cIeDqpNPlTSiF1NU65/m5nOVp5MihIlIY3cg+XF
ez9mYiGvLw7GFzmm0vTq2di9+eJSUpEnmSObyRS4rAhexgAJTc5v9DVZ0X1eZVu9HM7RwsqzRrba
PVnuDDqdKq3+bffkDhgUzLaXbLtkNh2/+q7chxyZr7QZduXu3pi9m9bHvS6Ukyy4OU4PheJdpyhP
+Yg6Ma8LKIBYf1hA6IVSrkRiQkyJ3JOKKwr3DB3O/p/19646+PPbTMoDLsT3EkRwi+xPCylLvPoc
iRoAA8Ak9Sqvy0cSSSd4AN5psYK2cNoAjcP80zQLnvgo5Sea9jXPPcvGmGkdeKN7SqrjFE0fspKq
4zxAqnYtCy6PkHrun3r6TfO/72wW49yqAEwS8L04/SACH/S8upF9Gtl5eVK5slrkTyOwzL4l6lOB
LacBBWFid/ZVMcnKqPZzUU5XhUsyxiVNmXukthGE/xa3oy3RpnvEtVg1bkU12z30xLciWbKDYDcx
hd29qXoHqWY1E7CNIoA4LFha8g49CZxBvW6G6gHKi6NeZQEpedzAvWYYBwkjgSEfsTDvY5yTQUYN
iAu6Bptaqh5nUOj0B9MDdva1CJBE8is5Lskf0oy8pisAX1zDe0UrVkyMLkHkP5/Ulp6+gfJ345/+
+aoQtO1pNtrJV4t0mq4aGPAYJfSkLKjOmSPeI9Ghv3w67ceQEE8sAxi9UTuXxZaWwx9Jmcvr7kg7
cYGnSXVNMj/xNB7BGW/KdmCKZyYpC2odHLuiuotp3xj6mw5noBzGo7ydvOjBvG0dFU6z+iBqJI6T
J4gWKIdTN+g5OWjG6F434wudwlj54ScZp72hKDeiCgecNqBX8ZG0rcbTTDylVG8WO3qpQOL889Z9
n9A6rx9asG10BUqSnwL4JWEw+6bHLJEMeV3P8fIAPP1bBC7DwW4oqDeDdie6RF5TBhVt5F43DhEn
HsZYwVeljbdynkQDw7x7Vj39ipFLzylncc5xY0u67aN5VyHQIqUi2I4/PMyRcq152ueU4iHPZ9F3
VeccYtIRFT6d821SlpJXrZjlhO+8LF+HD9EaojZz7gYSdIUvXNWR377R+7QRcZffHd4yhfNXOryI
hC5teRxv5ZuVDsEXIRa9omrFT5YCix5ujTljFnW2KnrJo0illR4sGrTcd2U0AtPXjq3f/jR0kozl
8CYrYs7Gmwcbvxw1bLGqvlnF9CnfIldKWD9R/m6VP/k0MdC2+99f5I7kHZpBE+R8r/v2txz8MU22
upHfyzOsb42SR2OGCRKpEFM42/oZcilLVX9kodZ8zaB/jwCD0Q2W7X9gEeoeu94A7InSZLfqjPBB
U9tPyTs1WCiR064F92idZzc8iwlmKu/5KAdOjkNo6OfwqjYWunzTW1AeJ6l0wOzQhz/JTaH5P1LD
XqsegC7ffC8BmRXYs/UpYmfn7kbJoteI/6sl6FAFB5eEvvxNXmsjQv/LWh1p6JFVhg85poVlBnHl
ftf93b+aslstl7mKgjkvXpMJIqH6oBXVp7xbItJVR3TqjVkrB4bHni3yVZ6r7tyQOdEcXlm+wY9O
zUcL03hR1++RDX2TngY+CUiK14A7F6BMGKwxui6t6LE3p7cBAHVVRZtSNWCfVB/8+NX0qKHjvUyW
do5C5TWzgh5HV4xAESJJtZIw/ZJu6+KNo30RiIEo/xTD4rmfGf4UIxeO1NpiueJZayBb6+e9vC/F
/R59eBroFKHh/4Fq2HUv6WY8Fvn7rOn3oN7B4BO3yUXlAo6Xfg/ltpbUEfnvGm+L8PPNq8mDL8WH
ByPCCDcqmeF7sy0DkFQ3le/dhzjp3hR9LoX7qzJKY7RxLUk0p3X1pdm3MwWV2oOopK4PdDC8MlwI
XbccI6JURvMdm8m+6fvkTj4CbJY0oXNIipD8W/eMZsLNcA6TSkKz37ZwEhjEyDDREnWnf1wmzsiN
txLgy4u5WVH2gM0GLV/ZzYlOJGIwoihz/pDNkXvw0/J2bhlEK29KCX+7qX2zLSae8rzyJoKzgzMx
29tI3zWqirI8smYRTQAOihp+56+I7CNRSLMwBtBz77rSfbaTGkAK17TM9g9QDzrtyMY0bM4SJ2+t
JmdtZiT5dJGnn6b41YlpfOIO5U6thQXrabpOIvD16F1os07q0O6tnGmwQ/Frd9WpxC129fAhVAHL
89xii4VpG4bDbq9W8Ixl6lHyyJlF9YvS40DXkRrCR0TCRTT830PofqPQV+0sB7YnQQMIgL5v6AgY
eoTiJ5/7YNJUJf8XWyRn23Fp4FcZnkazSOyv4JIxdZ7znKpChW/HN4Xu+EdK9H5H7mGIbzEGd1Iz
CkFf4QXlgZxUvXmEGwf2ux/XeKgE/kVRQI6vFBzEbIwWS6jMzBNyoJVYPfPlOS7pdQ27HzFrhkeN
wWOETtQ8rimmNd1KgasGV8ecjzcJqVTWVcqcFSXL5ihRqQQPbTE/KlpzLfGZpHalGEqp/tGmUdrN
rmrGkykkMLqxDCqvA6aQQKvW3UpyRfqv20x5lVpNTjNW6+vvf1PE0n3ROj8VbKYU8qRuKIkb29Zf
kpDsJblgKSFIYkR+1qAWQ41QkxKD/E1uVsIXif00/2aIxh8p1unAG6TIa5ufAMA/1uql7K7+ncbt
r3gnwmXuGjA1JAdBoRjQT7ilcbUmjUiqSC1HKtOFNkN40t4tFd8lPfWNu1aN1jowxPdJaZEPJglD
qkXqwygdahph9ZGGu2K9+6rAkcEVkneIcElVWcg28YcgibteITKQaDFnqaLdQtI2apYHkq7rdFrH
8ul2sgYA3e6LXEEKMrIWKRyVtkZamC2os/xXtmdR232T9jtJj69rKwUfbwDQPZR/1hiPfTP95aMb
f+Q5pZSogdEohWAqojclw2cyvN814WfX+dU4Gy8SQ65B4zK5L1N6WZMMfd2/S6IhgY7Jqbxnubhc
UYL/KQu3dtPtu5hKKAl8KR9Fifqe5iX8IN2tWUVbSVvJjsmKecJZyCgadnZf24APTeSUNatn5VUH
aivbmeTjjjrqXqdqKpXWsc0DpSVbJfwLMbPFILTulcc0V76Wgcye0T6tWw6I/bVPaCT957cKsAv1
sPNnZS/GcuGI2lny5YxvcrjlJRr7g0x1DhLlipsjpzdUmNmCGywFq9RF6KPlh5HIcJyfxSq6OWmk
5atX1Y+Iwj30fVBTqsf1+K2KIlLvFs/+FNeADnEKgmirTHLdX7oSv8X0PouL2U/Ly9TSjNkrN/BE
3q9VHvEOfShd0+onlqeQumDtSDGGZnL7IF9vaH8tuDn2d2B9YPfoLoA5b1W3uQ39jhbb7iIF/mgC
lRsfpdIiWqO0u29oo8Vu65Z27cz+g2QJRfLkZEl6sVJmKCE6iHbwaUhB5uHRV4cPgXH4HoN3mnfZ
nSYG8cV5kU9R2iUqK1/l/2Yd7/JiupW/rdgxsASRA58z9yKwJfk25h8AC6a9zD+tOyYHd6pfwmj6
arJoZxbuvoTJTRMahA+5qCQpy8R59WYIRlAycmvyuhycZjiCe303dpM9n6QaL4dL/iBYHMlqLJfe
SzdMoX6TM1Zq1Oi5F8ZCnOR7616/iSqPVhYAxgKQk+vKGyRmEVBVJtOuhuyv2gTwO6jhl9x5PHtP
HYxaC7l3WXzZIw301418t1zEKjN6OHzeBPJGjJwkh8eqZLh1QyugR6G7ZtuKQFJQDhKyljugjskW
hqgQp0kGskV2K79/qqrs2jUSsCX6OaM056PXsvQh8rNDQehFC9ktNQv4f3UghsmZvrmzB/oYhHdO
lW+iFpD21jlSluvYcmgzdJGn9iSZq8igUWlj5tMebwAwLTAaCcZz99WsaRMhfyhp9vUBGr29qXuV
Kcv4yggU5EWUSRxjl0fRbdMz7/QYgzUMOdCTqE5UaTf+/Qnz9SvtqX+L787wLlsifxexkJ8pLKCL
Uz5FtmwBSe+5pYrokCocZDqOjE67EzyNiJWg/UR9C8FmWyvP8v9eA96C10R/0Lf53HT1LU0VK0ZQ
1I3oflEh3mI8dIB6xOI2cOcpbvVmFs5JqqLymtRMpDpqK8azxgFbigFm5not7FeF8Qhj+lZsruiA
NRpu1PKggQzksyIvSWz/9tmwXdxpL8ArEQPXSmku7m9FbpfMeoXsDIoNnhilrgFAHFihqgv3cKls
k4FFFaPnLbssz/dRWh5888Rmf4gdKMXOyCGiXSm6hun0einMq6TwdmLYJASXL5TDImegpTGuZ9no
fpMVloqH/JS3eL5301AJkeMtgD1BAFAlEbDAVrLAUm2JRxJ1hX0lQ95KEhEivVIw0yRRGS/fjWk8
xuMrvd0U1LEK/ElKQJLLNHv7qQlhrhAnGZdVCheDho9k/A69/RYr9kluUlQB4w6QE+tqUYZHO2cK
4aS8ykrKU/q2+2tb6kF11w2Ut5eJT93EghXnv4+r5psB67PYILsaAXc+FsMIs1PxW0fhm525z3Nd
wTQpRa5xdRocmFWWkaFi1E3kaIrZCa0OFB2OSHUBIQb9z1sCVEEWVe5TxH0UcXR3lmJ/yMYN83Pm
KX+sNL2mx4mhK9UXeld0LjELTeXTKzW1DQnLtRS3KjkxlW7LcZ2vBuIe4HLBCtwg2Qk9xK5xrDsx
3ZKzdQWQU/YTkNm/4A24Pa/raH4QkBj9HkeBJ0VTemwbelDBhCEbfc9AlMq4UmzKKHgcAjw1GVXf
Fe+inXRHXA3rWfIPEmOK4cvoRvW65L0380AszqQ7H3qz5n8kkyLOLzD2TZpMf9ZkDR8ZtULUNPxS
7HRJvGN6T9ojE8MhXjirofb5n4KUVdCi5nIF7dlJfDJZXdGQ1LiYK+7f+bV+7mBIAYY/H0ywc+y3
TfuYocNHQn1OpHR188ifRzGEBVQNpEQlEou6poHV38iKrnpJSh1t2G38OVprU4JsWlFQqU9IEi5v
kksXn8Zz8Y2dJdyOfnEv1QSax05jjKtd5cV7bFxEq8k5at3xq7XfZGHXzRORXIxIQCxSNFtKuvj7
YnXO5M7/GTfGc3yYHQNHABOoyp2cQvFSVgVHQU/eWhnenuonBb29ZTl/BOS9mj80kGCD1WGndeox
yjg5SnfRvOht9hjOyrZJpCHQd72lJ7UpbyT5JfuiLxEFlb/uTuTZ+9Iyt3JJ+Ze3BvBZkiMQViCc
sqqtaz66enm9nj6HPtucFjtiCNklecxVvtBVdIrCy/QbGu02Scf1o/LxkQOr1s7rTFOJyJ4ckFx6
SrWc0RoofI6Ukrx7lfNndRjjeiNXlBxhnLh7CLLWko2cyLUqbjFuAcJcGIfZGtknqAcCKZnWbfni
WBl9gd5+tBW8fOog+FAellLeowzpabmVUk1nm4eBjL3GwPiEbBVRKp6DdMyol6apqVNEVhC7YKf6
6XVkoXWj2fYhoFLgodNQPCmwzsVi++GQZCnHs48JZb4wsVXJkEGZ9VJCj2aeB8yrjeoZUWYyT4V2
uud6cq6K9lUp26+0Ts6N6x/Wa9lIPK0jcHMutJfgRmGH3bJ6KizG9hTzuwWNpjpUgdcvYPqItVT9
pjSse5ooj4vgf/3oq2IOEoXMDj9RHixkkrLSKdv4RmqXUkOXx18Lk17/3Y43oqPlV/Eq/gyDusJP
lmhARy4bNvrYkH8XbZ0t2WemQ/r319rXtOvCMHEvsJi1RmaGZNo6610uKO6AQPAo1bz7RHFy7EQB
yXEUswvpOjmm/I8UQOV9JRRyuQmWglSmGBJBkBtdeaPE7p3EDPI5iRhBvd6mVc0kYXZeVF88jgeP
+QMuiErCUKn8edDCMfgTbonyVw6j+FZutq2z5mRPCW3wcJ2xD6IxenoEREAFy9elt6bOGL0Kjq//
lIn4E4KBtWB0TfL28R/MSJ4mj4zXLrLXkmVcwL3kLIzsmVY1azXNVT8kT9Oc/P4z6UnoHiZe10yN
QVnNmzHmDLsmPouWi7gacpdO9h721btYFxJLtyThdnI85G2MnfsFeI/NkTeK7nAzRgx4OsB8sgDi
S7TZY42pExCW6Jtqdq/bEf3fV/RMU7aNmfuN36LH2TXU9yCkUdO81w2jVX3JN8mN6KN1m4INMG0P
won3v0oVpyssDzll0bGsHydgut34VWrzhdT4gfUmAv+RqFDcPi+G6aVPnjuPFKjskx+1z60BS6jo
YZ2uC6Rc9UHeNz0s2DwJMcaUDsQbq1PUxMMehsOtVBhFU8hmMZPsE/phuRmaz1Y/yHS1swXlUB++
FYAxBLDRlN2T2TDMzsMW+jIuz55eRBzl3wp1EiEXAXYUOFlC5bqrmcWFByJvWCG/RS+oJFjoScgJ
2pc2qq+SXrFBJymKcP1LOzT+wliO5Ea2XPzWwen3fTdt16r0jxLm31LvFmskmMfwoTT07/W2zGw+
dlVyb9N2nlk9gFtWCPLT80aDV4xaoRh6qdMWkgEnt5zNaXVTcVg2FFpgo4Tj/iHpeatmLkSDRgrO
fblXQsXZ677yAumxft2FPuSYpQJL41CbV5Ve/1qRVbzYGhz4ibrPq9J/YmwUPQAKEyucwr3pHXik
oGuEyxXojVkeVWA9r06TbYukaW4cl0nIptck132q5rt4NJksoc+7dgTTFhZjslf8RoGUut9MSxG+
QiePpI0vEWgzsjMu1MFb0wiruxJovA5EdlaV8U9kaL9WpSn7yszgMwS+dlNG1Z3JLLL95KfCOmxA
btTm7nYChTLp9yD3vpv+SecBNnAeMX6FcRY3yeDv8xw0oj5W0as2tpvEgXedocM0ikFdGlm0qfnZ
YMINzk0rkGOin+1n05/Me62aQHH11nOSKUIe7m0zo3vL/cHaGjkgR7W5sZJKhywisa4I+CBq3ThK
AfS9e9NyvbnWHA/OQPpC6MFnIK2il5/Z0BibJewOSUb39Ogst1E/akSp9IUQ+PtwAD23k/HcNmR4
bEbqbEtxkWBwyK4ZFjk9zoBTSi27Htr6nMGClVUzTG4qa80AxmtIu9QNTacDoOnh2mghr8nHfNw0
1TxAE+pSQXeSO2OmWGubZXFjK5F9NTOkloE06JWO/lB7DD8MzbvuDNjli+wDhheozArjOc+GfRrP
5sZjDjQ80O6b5hkj72tOvZ090UqowTRPo+Wo6VcW7ps6zIHhTg9Mq4IgLzKSG735UChqx2l83zvV
dAXk6AFS/w8NFsJN7458GI5+xbJvxzo+F03EdKs+f4f0NpPMf3Ht1M4uTd0GN44+KHiaNLTBzPPl
5oca0uW5tArs1fS29+oXxBu4cZPXXY+x2m8g0962cfnpS/OLAR1IXTOngqNgeLBE+W6fPSw+fZiK
in5g8q0MLInokCWT3FIn9yBVToaUZueF/txlUF5LGrFHlVxPpgDfT8J9aiA0GdwF0Uxjo2bu20Wf
7iCNRUtntHPrdKFBRnCMhk57om2bpMwchvueExB6w/VgHhmmbG+7/3F1pr2NKt0W/kVIzMNXGzzH
TuJMnS+oO50GirGAYvr19yGvdN+rqyP1SZzZhqpde6/1LEyBq9v9RLEWTX8StVx89rFNZiu0YU2L
EMycDnrrABKrm4vvIduOnVnfxYrFtIwFHB1nIXSi6k6eURQ7LYf8F7MibwQ8y2gl73sxO5TmGNDF
9XqjWe7HvBQ3o57sU57ICNANthDZEIoCYNwYzDAd3HEzJdYLUcQgmzklZzGmzZQQjlFMAKqYVFUM
P2lLHsbM03eDjlsiaZJtKxBnGmD1F1k5Eelk4CQ6pPXtOJAT3B6GsqwPulFWG6fKJvy8z7prG/uM
3wxnCc1HfouhB3Fn6vO8nyi1FmPEKVWDblaDEvvYGOYN4JE/yz+znT/A0pIe4dkkpECPniBpFP24
w7DNpQab2VzFatY47hqLy8WrxH5M1oTDHCVSpptvI3bI1WiqY1s+tQt/tWd13oZx+y2f7W5rF2Tq
ElAh8cvOMWPF39pS4y6c73VQIV1ZpLbTifi2nmo5k/6TEvZSTmARpMCa2I7X0kOuH08QkoIWLWNm
YANYwwb0pioBfBpGWE2NsxuRVqZ9gdTcIo8GteauMn7ZNMpPsTNEQwEfYAYyGi5O8mKoZUb2bpZb
O5sZ5XuLvw0c84xCpD76cYf5Nht39WAQWQRwwhihxVoDUQY+DjQuhzxp1V2EuhOs2bKT2LhygrhJ
LITdBMPG8mUQNp5Brzn3atToeE4coUp4v/+CGHuUIs6pLN6swkkORa4QG8yAF4ZkPqWlF45pm6AT
858anOdWC3lSCYiOc0H3vFE2L3IWbN2xIp3zypZpbFyP6WKBj21jtPc00K/j2shPoe6g5F3wFws8
L0o3mWlUIfTuMexc482V+MNz9n06AnHaeNzgBFGYlf0ZSB1SpNPexrJ6M0bUAyTBaEU+RiBd7q42
+OCmU0DOrvwH+hh6fxN8knNohb129RiZswUnr4wgg20e98geSY0mBGgOwK8jjn8wqi9H83bM1bTe
edJarj/P41LTACaBu3GwuJv/6phkZOWC4uo4IcSOsV/Y8TNhMuEdSoIbIATVyEmo8edzc23QAr24
nssC708HpIhEawro7cJFAWjb4PKCUh4HQ9u1yn6lC9hy1U49ULiTFNPdeBBdHRUUlZQCgdgDuv1K
O37DEZqFXVHKBpYXBY7xoAqNYRcNvCgrnly3P/gW4aze/GgWp77Lsh1/NkY+U/1SrkMcXaV/dnEf
iblBJsZoz52SP+CBmqit3spEmaemLMyTsq18Kx2dgVo+nRrls9wMEMscMt01wAMTNx2Y2pq+AfCU
oLB2vuM3p8q3Dta0jHusxk+1gZty0kAAuSAN2SwtwK+6s5DpBIKdw/pmTBN1pPQPNuYkSaXOlDz9
fB/A2/mGIGdojVb3TkbKR2WDZLSxPktl/DL0ZAmXEnCvboBVxyilF+qjHhkkMDcbiESFJVfUmCm7
jLF1F7QcTyuLsKOXya213Zi3Z2AUGIVIYnMyY9/H/csI43CbFsVzoQqgn+s/qWXKEwwerHq5/JY2
5SjUhZvT4UQxy8vQCftYy6U7BbrsTl2b30hahJTJAUgJgPAqZ7Y/4JiqtdNUiQYIb3t0UCtsQIwz
UDYRaplQ8KNiIzkjlLH1VOTL1vY5TyxSWnvPlQfTw85v6AAqSmKyEe+UbfTT6WhdLoU4ZbnyqE91
OUa8ynSW12cxL9N6p1n6fVwGEVFOsxNOI1N9SxmM1CtMva5V95zf4pr1KgelE9TUikbO8tDUJ7Db
9WmoHdpIFFfFTHBGPk7Wxky9rWnCd5wqsgDrKieEpjx7o4J4RoloLerLsbjeSKC42KiWmpa9cMzh
A9cel05svxU+9gLa0rvUIjcp0K4IZJDsTruli8NxMV5Kn3Cpigi3GmXAepUMjcexq6FV2jpdHulN
yUBhWOCTGpt+MkPWCQqOtN40OGPnOR+iHDfLVrfBKg3/kpUqRn5JusPterUsIJOA0ctCSQwOP/fS
a8Ie9OXCf9joM+TEtCvACHfMaRN73tiUsdtUIzylXnuLox9afn8RA9irSjtbVgG3d+qg6okcP0x8
aa35SywLJgZVf7iUJ17n7zRhrbQz9qE0Ma3Q67JoJnOCBdC5IAQ2AMqKT62AijIYPMla9224XNmB
pfMc2Z+ZwSukguDaOpMdeS3tuxXFaM/bWKMwKYiBapRLUgD5lGV6KgXBjPpbW2Bz38zcdidzKGGj
TPUA1NCkP7r9eVRfP9T8fJajeL09MXL1/bxZiNwDhrN+wn++4OdrM0Pim2yeRhdpnkbfq0gp183U
WV/vCjED+jb2jCofD0vQelt3RbtYZvBijNNDQv4A9z/PwUQoZ1e1HcU5tUGu7C2ggXEreyIyAtVt
O8jEKVvDXIk50vX+QYmEntaENKYpekWmJI1G0e17OqHmurIGLiFLFPeodZwxEmP1b8i8J2GW8TlJ
0z2Bd9Ar/fg7n4PHJfjb9zge41z39skyozAF1jD19o1dXNtU1SXtgpfGRy/VomjKlubQs9kTxZYe
+oTJO735IjIX4CW1d2Ir6IxqNwwoVaqxd8iNyj4KXXibOTGjvpEffiQDKD6OGAPqSiqdwrTOSeH/
6kgh2+BT7U5+FWxtLfb2rf+a0A3Z9swZNwMxkQelkaqTYrCxR2bAIPiJq168wzzgN6nIx8BO8+6Q
rMuJ2OMg2cLdnmgWrcbW0Fhs57JoLF7VbFwqBPooPJezK/dqDpqzZzgyWtfyOTHSLbFj+rZUBit8
qIG83NaSaSFOKLWNZ6bJiQ1KqXjsfHIqFLifgkw/yyievdYooFG1336j3Ub4VbiFDtnY0UAGWzw4
yXOnveQdwXSDZoXWKgMztdok6WO50Hi6OH4QjrICTt23sMhlSeLy4G/Lxn7TTdBcZdVeXUN/BotO
slfJxr/YzQnrz3s5j6+y7D/isYQeWmannPxmlhjk+PGMBsKe2pspKe2X9bQNBdGCmL98a6aYN0ST
VPU/I5tCLxV2pLcxDPxiq7u1CI1hvBggtTdxTScVFNjj1LgUa5LotRwlLoqUbaGrdjuL5bXxUp4L
fYWi5evhokmDSLrt3p2y/mTmyc3j/IfSSuOY1iTz1qnjP5m+HAPypMJALza1FlytfuojxnFf2tin
ZCKDYV9M56gNWYjlAwV5Q0QnEstQK5S/nZaMZiGduV2iHSoqp0Mv/X+EkjRFvBCrqlGmIqRtuB5a
V350ugq2/miEwjbOgajvY+cjECnAkJvdQ2MRJThNw2M32k9Btdwa2F+b2CN+AyENfYyoM2wiQjrw
FPRYEE07R9QGh1aXDRwmhEj+viymG8nZJzn399Z0Ptwgv/QDCDR4K2z98lw5Fj/RN54GuKKmIZi+
Dw9zgauTCEOtL8+u7jwgCIRy2Mo2TIT/SHdzQ9bd8GhZ6ldC727b0LWsY4ciAHYzHQszUhrPfVwg
C80zt7oA1R/0p4zALlPwcjO76eL2qxJEIgFtMzdGSRdgaLrzon965P1mRX1p6+Lamr69G4Ok27BL
Ht7NGYFoZuWKGxVymhsc02bOIrcfhpCkHJP+Ywo6KR/44a6vHknUIdTrr5pG81Rr5Kt2Xv1Ruu7W
8EE/dvNdq3SG5NzrWUuUUEsgh8oTtiQaz5tFqEd0+5FdA93EEfvoa/4RoGkZdaM6Gy5yxqE96zmG
n6qIH0nWHfizg52WuVFOm3tjeIYW1gm5IJ4pjXCxmvfK6Z46q0WMQOxHVc4V44cm1AtqOcn1veOb
7DAAES2RUqt6/wxD3Du7vUrh/jPt96CnwOeI8Qiw7BBUvox8HPiwsi+25gQ71RIamSfGC6vrbZld
AGd0y9YSbHDELXPQzDFo4TzZ5hu4/iATh+17c4htWhl9A5I+3rVZd6akcgVEcIAtknE7IhIiCUPk
MO1GUByaJYuVJGVi06cAtiaKAZcl0bT5k4z+eXLAVKY2pqDk0vYWp4ls3qEXRa+nQRtsPePp5/WK
RU3dxTC5bPbmeiisAvkhNfYis7uRFnVoCzaPvm9DeEDbzAFyZpCotdHzhe6WVdy6Kv70SFNfmuKt
c5Gn5PXRwPSz57TTnf77j0Yf7P+8+/OBxtF3tRicgxrHqtr1olckPRISsJ1Hc228N/95LKNHfl7a
IqO/ub5JDFPMNrj2iNIOOts0B+3p5x+/GvYWEP+D5gZPUhfzwebVp6lNE1zaNTqKU+fN9S8R6DdX
L1+kPaDr892TyIBtGZhMHjGPpqwn8ymvfBxrPRFdmp0GhPEKYPdeXEY5TMfAsrDj1u9JBjRwJFSR
CiQAIsUkC5YNvWtP7UkVPSyWVgBPpaCuzU8t5fcAc/rFZZucWlePtK4m8ceDhzmk1REsaHGKn/GK
VZxJKJ8AwGVbkgAeRd/rd8u+omoh12Gs4d6OzS9h6SSNzsmerL78WIvUJ3JlAyx42s9qAsSPEXHs
7Y6TbQGwz4tmuI4jYVTbbqgK1Ijmkx70L1VZ30gRwvUgk4M+Vf12kJq+j3sF6NfOHhZbVBG0ZAZO
3LEbgQ5vcY3iCGz9m7rh6LfwT8xGaWFCm2Uje0V973zHZtlFeFbhfmWw1fT4CSheG6ZTc6M2w7yd
mCIE9+JsyAv01tLoJuIyC0VcP6zZH2uegOfXj00NKw36qOnFT76pPRksuegfHlUi9/XkGpupnN+Y
7LUEZCUPQc8pc47balP7xheCj8/W+SgNakLEv/yC6jIqgeGb47+o9nrvRlpboTYIxj3zinILc1db
4IlLy/laHKZh/pz8syznodDINcJ/FhlI7ykGpruWfEMgfa38SzfSZzIDWmJuVR2DqTsDjS4OuROB
ZSUeRvG0jYKeiTZiVbRBr2dVpJuvvlOfSwmF3JF0oRpn0fbrNy+d/pp2sJzX7jKRaMGl8/v7LJlk
dJANh8S//8SkpVl/1hhTb3s4EnWfVtsmRsCwZhEVPbVF0Fn3yal3AZypo7XW+jLRojlOdvnYPjqi
Pwmj3DGb1YiEoAkIFY17n4BNbRp+uTazyKwzvluE1puf53dsNfxrLiFHltuHA6se6RTeR3lvkuRk
Bfpy8Fy/pQ05XnSt3Ttq/JiZ2eysPnlKlB5vJ40+6QQYc+M0TX5xTCjfWW5cKevbE5EZZN7mDaky
fb8cCmzJUcN3jlqQjZtBxePOXOrpwsb/RCJIvVeyuEDQTsO+Al7kS6Lg9dh5SejSb3Wdk4tWsg5p
CJ2pXMBFe0FFaHuw0Pl1iX1BiO7A+y+/aTYXIRGZ5mL71zml9hdpSUdubskfMki4izW4x2SwkmWl
TOKCbcVTHovfVT07ERpmUk2ZEdbQvWXCykQeUb7rgmXazM7gP/hsq6zbIzKA9V1p5o3ac7KhEzI/
/HzGz+O5V3CYb0ryKflkPZzWaG2SwgnEBNCtc6OF3aRlCwcJ6Tx48+9BEu9pVqb98PMPVEXnP2+V
3Zq+SJzX5ucxcipnfEft9f99brlQKg5+h7eucrU5/Plwm/XyPFsFyERfdcjn+PajCj7t2v9N2ijX
igCdPhEr+WCub/28i0C4u7jkO/689/M41AufGG2aEJhrwLlyg9BWX3yx+8/75Mpd6jRxjrPhmA9z
gLdmSThvzoP5oMyEFnDmSYMWoU9K9n8fBMcD1CQvzejnwZ8vzpiYeNRxJ8Z8LukSKwLJyLXTuH7n
pIzbOaT+d496VSCCXD/l52u5ccZdnJIMUSo7eMhpjW51YfuhVyv+QqFzgKnXjwxctKe27Y4/H7CW
LH7oHYQb5tQ+/jz08/VBYH9paZUcft77eVzGpMGQ/2KEP1/U1KO9IzqSyPv//ba2OR4BLeRXuQBt
ZRlPLxB+yXIYVX0e1mCW3p7BEPPBDNE4iOJ+fGYFl8e2UpzBsyIOOSWXFy2eD7nGMke4mdyq0Xkh
53mftQWnPp3RQC3qZ8grlNwNaGOnbSqceqhw0X3sbAFbAtjGk9617S6JsU8BFtXAPC9I0LMamPIA
9TJPu4OEPrKJUaNsfaP4tRCFOtoduRw0r8h52jYa0/+lIDnITJ/WQjIvqFKGPPjlxt6jL1hYmKe0
mTrTOj9KwpAA33e7ZFoCYkaGsPNxpckq5ibJLsy7x5XpPPklHY2A1kNFwU6yx4Na9+ScoPrF1Bng
cJLhnnrWmYwAKUkisidIrm1Oo08Xxou9a5OoXRBnN1NzrrkadqNc4PwUyYPpErujWfc+JjIrl5a3
RYfyERMehSsEY3IX05xwJdBvDcsqyeeMeI5lQlWvkuXW5Tlf1frwDrr+3SxhWhlAdDIcW7ZCqZ/7
70NGvKnhNcdSFXtrqg5B+jQXxVGNWnHwnfjgunqybZwZzwqj4N6xrl7VH1Tff1ipf/WkPxLF3Z0I
UtRZplkHGba/eohhC9FeysJ6T6RHnc/LyeEL7QG/bzI9MgakNO6xblfIC5k7MAG+5RMwn6XgHIXQ
n953eQCCXw30bbqf4dFkPAQwlmxOQRGvt22RfNMBIbSm4caQ5VXzGojR3huQhy6C14Ogpeaw3vWs
ZU4yw1yXt96Vl6z5bRVQ8SZyGcYs9L1eHTyhPZDQ1IalTB4r87eISaghYj4lcN5j456gjK65v0EH
BGqisbuJTbI2M2N+00b5CiuzIBeGCZFU2oBtVA8x33MQbqovjysytdYBbDm4IJ6zb790SJCklCKk
jQzBevhOZxMXLhtgW/NC4xPk1KDDb7b9iM36VKeckIKBPpyFSydsMMHziyBICsCmZrRGETaiYev/
eo2jbRK5WjkrG3XGsrfkFNZVJo8KdJlkDtqObJupszazg57287wbF7WvGOxcXI1O0OC8zTYzelsD
UDF0l15Ln3yVHU0POyxupGleEb2m/kZ4zc3si7AeZygq5ZHRF1yD99qzcvR78pYk5Y7x6HkAQLLx
6UvtAkUOaNkzK+w4EhOY8j6Vkpk0WaL5i1G1z2SurY2iN79osh2nX3Ssncax0yciIl8qOnRpqM/G
a986dwJdd601nOKqZBQAJFeQiyZb88IEJQi555jra8jjSfEsllMJ7Zb0bAqGpj34UuJ/8UneaPtH
TzS4ktBRs5juu2Z8m2TcYT2ZPoysDX1eRPQE887LBybh09bzA5AcNuw/1X8WMH8hxqZXj6RxUJLa
Q9xYDwlYcc8o/zm9vIyu3XC2hRILVTMbcrU1LFzphktzvPMbos9ibPc0qAiic8ycaXueX0xbgmOp
PWdj0N871zboerl4V1/vb+Vovsf9sAelK48AfBgL1J84ZiCLN8YLWNzqML6MSHZxG4AQXdMfbGuB
s+1WbzmVtu7TvJ9EDc2GLbhWF2yxBZ0bak9H+TBni6eODq5w56NWsI6kc4qHbiXM17W8Ly1ZSozl
MFSRO+x0Cxu04+H3fxuZYflQCk8EgDNGpCksZb8L1jS/Xl6FnoQ5uX9wt0GMS9t/dv3gRTDZZaIr
b9DzSQG7LbK7sh/Sv4FWuc999y4nqDzNQhaBTP7qqXjsWyYNgcHY0Cc+a7169ZL2WEkiWca4XnR0
gCG2vwalixLAk6+0JdB70keBCM7/dwwjCBtIaZ0Uwxxm2vzh46Ohj/5IkCj+HQISN2AaKciIbhCx
H+Y93EvnmYsKqQRpK0LYm8XRSf2GdU4nlYZKYL9nRk8ATZfSPyOHeDSGX07by5DASVIKvaxtN55B
27Oi8w2eaX6zSblOcXp1/Chl8I/DrJOMGoZFCwhoos7kfkgHETpGtgu84KFmLLnxEvlKVXj0LEax
1tsqRJoTwold1/MjkvSYtbaPpl5/Bi4XtnIfkWi/SUv+nRccZtpSHDp4Gi6K171lPHcKqUD56YuS
C7+fvujjPagkqj3xSYF3VqN3HBMRuc7Ihl0k3hYU9t1DGLQU4u54eYGhmWlcPp/HHuyjtDsMkSWL
ZT7eYCR9FsWD3uQvk/HHbWskIkN5TJyGIB0DAIfcKY/+PDLZW5HYexf+Q8R3APZhz7umyT58o8L1
nkAvxrAbcLxxkt8MSw+ON/MnmIQ69UK9q7691KJAJElGpe9VZwOFhZtov9LAfCOd8pcjuDy0FXtO
9PsGMvZ7MA0dKgRejSnVv5pO/1CcWxBdwzLJNyX0EnIyLgUJ4qU5Ma+aL2grToQ5Y+K/V/lAYkuv
3mjyApDK3mx6NNtSmHfhiF8SrQYRnXjUmbC3oniyW/25NnEkpJQsTQdbByxxTWyyWD7jhjEnv9hR
QRkePfNLi5mzZcx6UpuiyGnvpAPNkV9+Ni07ZgcavmZrIaaKCmrvzs2u8EoSVPr2oDvqAxA2gyNr
/hzdnpNVVTzHZtvTuaYvyxa2HVBvcCxmmK5zWdFKOprqukgvEvk5p/VnGDToDCDrlSS8U84M18mQ
2vWZqW3daYggOztbGs7GuVKv82RcA41d2mt5Zt1eEfXMG3penpRlvI25+1LIGIefc6Y8ifJluDFS
qq9JcsnoBvqMNGPn3mqByz6n3ZJJvFAhP5iJpIUHKHs7NvbjzL1rVnTpic8gcfQfQaZ92Ol4pkCM
j216y3VNkFs7h9pQvE+wDzeVq++muLt4qMRRmVFXjpyKO+W+mg63Vjkzvl2CNda4dN6SCiRZXTCY
xuTzSR/62AIAt/KqPVpL/brQ7pqaujmMDVhzuz3Zqc5i77wJIfLQMIfr4AJQwkNBYYWqqZlhEWRp
H0K6eWsWzuldOn/05LClQ31a2C6mLmN5TKJhLMSO9vQZ93W3KaZAWwPYMUah5qXn4o9CIbhSVshp
EvQX0Zh1esPUFRNJhtmg1w4/bFpqywJiJ0lKR/r/KEs+hA8heCEaYbVmWNMqNKi9N4+voI8RYBWB
N9J28xmZ9DqE2BWj+wAZia2P1hzXIY2P/GEx8KvrvvhssCnHNpM47qY5ebbN5WQ19e9cc7nDmC03
FQ4IM3gqdf+7nCafcydiBoBR1K6jeGXs8i+lFlh3nJ7MEp/TvEZxHVgvJSCRuKuPmT8ikECt3epc
7FqyL7N+R7/gieTjZVMtuN7sId/2ifi7TJKJ4vw99u/KHEKdCw/nwOId3e4ohPOo22YVwoatI8Zv
cNMcCB0xkpXt0lPU1HlwEx0dBP4LE10eLP1KZFgRNvMaX1WVXmQ535NhfaSW+x5L9yLa/qyq/nOw
GySyuKycgcpM1Z/C4Wm1EgcfINoR2yICx65yGgurcMlNye2Y52fX5NSvF8Yr9P5oqMQt9WrUYwUO
b6rgaa7u3lIislgHzP7E6UcfLoU1aiAet11vKVYJTneVN3BEL0c8wN+EW745jn1IahKpfESBeD4e
9S5eozDWbq9jH22nYAJXgGG0yueuNy7ZDLZvjL3b0s43KVVzsSftl85OTc7kNRVcZstQsBchx+QC
/CU660GXLvEiZH1MaviOVfDma2kk2vQYz9XfzJq5t4HoKrZ2TP4bj8Ui0tcsL032e+XnFNjBA33J
8wzcRRCZQOEywcDXGfgQotfE3MrASK6x98B06QvlLbUTU035lwbjtvL6y1QWj4Y2vVrm8MnOSlrw
ITNN2rUL/lTEEl6KflL3i1MALnqlaMa0nbTaKbd+PTKjSEAC6+bB68rP1s1hleW0GRk3eBrs+zqf
dkNF6JvW3ylUnwq5vAWJvAZzfPDzCQBKvyvmrGcRHM7o/CIEhRetGS0UelRSulm+46r6tGK5j/Nc
3whjiXKHPx/9I83ylthUZul6Y9P3WPts7dEIWBbqrD1BZULmkD8XwuDvTV6RFwoab2SVAXB9NFTK
UQPLUFz0R9egO2i7E41HckMC4UeNgdXDoe3oendCATcEPsBw7Y76UPzVBMjn1gz4MQw1xoWQ+5J2
HtGfr8R+IRTjFfEtD/NYEfVrinmLIok0oVOmpS8xSgSAlOfUs+72WB6cJh4gXy/XpLcoJ1qigLTY
JlaSuVxWzNp5oD6NPXdHvla7xGE5mxx+relORoRDW8rez5a5t7KRyGaYtlZYDTYgFFq9I0vvz5OY
aR6UcaRv7JFZKrCM2MaTvlrHV8WBN5N2z2Sja/FrVq0m1oES8xmHXpfGIue4ntpRqtGxIYc6sIwb
UWA7S6xXbJo5G+4mClmm8JRSD47u3+kbcDtV44el6i+n6pmputYNlg5L9rIwompgn5HT4/eMhFez
c6veLJdWZZkPKCII/2QCEANiLD+94TMgwAueGgM2wr+Qf8T2rVeP9Aj2SaB2xDc8uyAYWbZ02ozA
KDkwckwR41XXhkeJhiYkkPMw0p+zlP/ipF1Obu976dtRFljFDh9uvfE1TlkZTUEb6/ymC5pj46h7
NtlWZM5fHIY47/mEyNTIAahgqhS5IwpVLRyMlrWyvHYGrOzUJ6h5MgBEd6ggW8bnsXiWM2N3Nd3q
qojGefgiT426nrqcgw/ZrjbeHnjx85S9DnRK953pX5M8YWQ0kkA4GwdUldirmyfNpKE5G/53lQLS
77DebOzklGTLHYmMCdymocCEBdYkr9ms/UknGG+D9Z0X5DnGKEgmsiHJ4nA2FXsGrUp69Kllb/yE
LqsmPqfa7vceeAZYp9Qn5P30A2ogbT5nmu3tq35K6bgsH8syfMsZBUvFGiOAMNWr9jie8g/2vF3S
xi9pSg+4lAqA7uB9Bc5wJ2do1zHTl8mzqrRyt14ndsU1ks8x+aY4PNTC0Fjr4t/JYj4uHBWLVD7q
sOk2AMS+AfCFBMWzj8VqEw/10V7EB1FCJB6iiwATi0AS/d+galaTYgnR/7E1y1SG3hg8dZX9r3Tz
e8qStxnmV7niIK3itHTpcSFj160r+kQexLG+iXoiatYPArsj3TQ1DusN4qT4MMxhKrC9/+PeB5bL
IVpm/sOvmhzsI67LY6M7zsbup18a6Is8/lbe7G76gS3FHvc9Hk6OwQgWGiP5ZMyONLEuMVwT2xFA
ajNTZtp5A0DGbg+ab5IVygMsX1zz616l4uzFhSlHVedc+8IF8FUe9AUadAXDbkrsaJD9azGGcW99
m+vekPiMquNsflzXzkFb7jLm94k19JmN5GhLLNyRE/+n69cHY65RsE/ktsb9CdIV+xun1Y03oMAZ
5OpKZVZe/yln/+a4J13LSJuXRoxogyvcUM07GCO9SZf9PNAmnAdqK9UBskly/7fdHJgpvw652e0K
Tu0B9hizAmPXgA0hhp2u2WQSapqCgc7LbucV46kjxo/lYNp3RffiJ2OIK+mLKFd8oy+tHzlzbBx1
r/znVsxvc/m7CHLx4OFJTVcK6sKR/pxV2l2xLLLsU3apwv8959ukA2cfj3eFSL0U2aPmIxyue0LC
06GL0vjS6BpCa5qW+yaeGS7WBiIK8QL06SDMPGVFxIVdDGRHFRUKciMZ3odS4zTbqJObYG3s1R99
lH9kQBZKltf/bG+ywN+Hxmg0WwZtxwANRyKbfe2Wza5hOL0VhTMc/MomiQ1phZcSJYDKEn6BOlfr
aaVvzoaQB7+YHnzXOwZIynrHr3BWiCv5PzuGf4zXZpy4tTVv3Ka49Lq41Mt8ncmm5ILpPzwgnHll
gRuysXQTT2Y35BBaqbjN4pNSNN44ZC+sF8oogn+WF+Ndtz88w9tKKZ5cOOz6UPsM8SuTaW9kp+Wa
DyTZNQRRtKMfl/spmmmOHa0kuJv++NJ7ytyAESyOgLnQxpmkBpUtkpV2QscvHOrj9t5VT7lesPWx
YtHF5f4k2tRAM1wMhPRSQDASt9FBDwSUjOjvdJ3ZRK1OlXSqrcMSNlIVJhPKX6LwgNFzjA2FXu/d
cgw9tDamGEk2U95HYQRPCicvFu6nZrU1Bwm47IJbUtOCm0aHK5q1TETieUld4hdlnIVJ0J/YH/FF
OF681WuSA/WEFwmZsE20F3BhJWuolb749rsPt4ixMmlTQq6X90RbbRdo3r1yMZPKaiQCahYX+AhT
KFyORLAnV42vI3aM7/fa7HlHvV5J7hEUuP4BYHVU+i1TMGk+TnmNfWi2P2owzCFF8dUsTFQxlHvC
gX3h1P1fR+HRnGTnbwhAhxQ+yum2oJpHafy3r4MZCTowDofz8LLma5JzPR4tpzs0NeVUUizxrkPi
OtJ/o6HVmduJfoxpxsex1anI7OINOfuUGpFBi5/0dn6scRqX8VZ3tPcsCpK+VAcuzj92/9Kq9sMW
xR1ZBbIzfG3hlA39dc1ycXw33iqH1eVnyjlwkkL7SCzQuUPHupPlgASFeEG/JjHXkHuoVmtJ4aPW
eh2y1ZFshY6XIDIrjx1+yg2yqBegfrBt222OaK0t3pXfZmFrWUbU+bx45hS8MQ30OZfyio15j0Wj
Sp+p74gr1nSbi5cbRzUt6H/SPhZV3lxb+x+izmw5TiRKw09EBJAkJLcF1K59seQbwnJLJPu+Pv18
5ZmIuXHYbbVVqoLknH/loYPfboDDqKb8TeCzjCZMYwlL2IiNXoP5i2I9LUnK/JkX6Nuc6QloO0J6
5FP+hXrPnMokhOQLPZQHIbSEDsYUlE3U5UEn+JNuhBG8WoSs5xeZpMfW1AML6BwHxghikVh5YKdK
BnocX8kwUSGV4EXkW01y1aoIifx6Lov4bUPHEdDz5++lsTyMhmNeE56N+qbd9zPzWijpXX0OAu6y
7ZfMeut9zalzoDhhv2KZPIrbEL843L8AQS72jt6b510pambExQArsozDqq1Xf06j2UD1BAaahbZ0
oaGylHZcBXzgSSAOfzG+cSXj6aRp6wYMjD7xeVP2msWcqkaSDEfDqFl/8uVpQcVRNBPhR471QkUF
P/UCEKMrk/Ltqk0wp1g2zzAslIohLeqBA0LaF3MW1ORts+PQdDi/p+k3DBRujgT/jIlmWVQgZkaX
weH3cpd196WZMI1v0dh55rlJ7R90m+Oplz4on2InW1IsFUYW5A4GvKT2ucm5IKwBb0m9VmcWqasq
Ym8nqVLeo0WMZEOH9pqVKiDfxApplT4UouhPg2dfN9FX+5x+aqniA0pUqqWwaCWz+6eZvSaYuvGk
gQ13nQm+0zjSC7PeLECTzHD14+Zg0jZMwPwQrJX9kfBG80JoFEed/oKVJ7An2mHSDM9Tl86EAuEW
iSUpBzdZf+m6X6BF+3jrPinPCTZBIxkiIuCh/NlIvOlo+bfcX57atxvO8D0QTN4wXdns0hYAm084
bJYRbsG46bO0TPUO3eees/6iPMgda1xvy0l7UXP8MtQtNQjK/y7N8YUuriryPaLlneSusPDGSYJx
u/Q4bqD8+DtCLp4NzKX74EQsGUbRsnIY7vE38O7Hm3VkjbgoQTfxlEt1WtBpBtrzkW8qHlQ57X1C
EbgH9YLkFelAkTbc34PYF8PaHQeFja/tjaNQhGKQ3rkrSFPdNbkVkKrCBz0whFHw9taji13F8mde
OXHaLyAHiduJqmZhwdARBSKa7uI0dOghTneDeQBtdhfiUNsOQFM5hXfw0uWTpuSEz3gi5c41wYJS
A/1HPt1Ee4IXgs0OiI4BlE8w2+f5xsOEa2KgjTTXmQt0XdJQ7rAzzzYGxsJeI2L+k6fK/LBj9VP3
Nm28m8t+YSKsXVbHuSMr67paKBbMYXmO8czlSy2PhgWq4KxIMzzXno8EiH8Q+G/tsdxgEnTL3dZc
xYCyUqebGcb016P10PfkEcjdFhuE1Jvf9G0yVkOym4vEv9JOBTXrz2lJwnHR5gecpD3FP1Zke061
0x5c/0Q4vOEjOF0wqoVo2UPc2RfiqZ68EbRTWQs7nvdOuv0amGWRMsnxkU6GTabcw1j4HrvdkkRy
q5ad1WwvqIZ2uYDUiOv4STsbyrIaaTtJ+diCRiS6FGEJNv/eDJVJonjVt4diRYnEGBpaEISH2Mue
kXaEiPdD1zOKHdEfr56c/aCvZrSL1vaI3JPC35TtnzaqR9HYr2Kynh24Q9IAv7EqUpem55PTDJdN
C7hrnjHnkgb6edTFI3jVZ9spWL6lJI/YYTMgQDW/FTsOB9yYSLfW6uKY6bu2MgRV7nBOK/3TkiME
4Asv7WrC00fre0nX/0w1BtkA3DtWG/2GjHpiaglHruj6nmKKd1WNXSHGEXf26/kqZDIfCBF+NcsP
B79A7eQisDXypHwgW1EvyF5R16VorfRbZXSUTBMUx6hbKOIMeqor7Pjdm6XPxE2lIirf1f2tDXPB
vZ999HM8XBLD+G9eqytu+xrS3D5Skz6HLlHNoYw94v5LxhgQwhCcnAlh0zQ7SzzJzMGB4a1LYNNv
WRxLc3VPEoi8p+Q8wkolAoX4yfMdVNQN2fSbJtZtW4xgqRnw6YumEreaEBtzP5QLejfXBAuQE9WP
i3gmjBJhMBk6ZxpjoF3MmKiZirxgrz0tmnwGmOHS5PMVk2lFqFXwUsYz41vlLzR8usiiiwO90fVq
sSbp+eq0+bi3HRxDvWXitd3OhmmVR+gTgFE8LCCe9WmbgXFqHVMsUoH7Kp9knzjDoNlNDmYPrzy4
t2tVFfp9HBnIfMfI95NajHM+WC9uSfT47ByNpFjOC1hl5N6b/dyEA/xMsGG1TBvfY7YkeNagn7NR
3MmiCAVPBrOfxjtMpM5BcFgbqPuzBnRiwOw/PTIpPPfryDiREpWg4SbAvoB3m555yTKNkKAmLtZC
Y/jC0E+z9EhHQDoRXQia1I8OfoKspR93M3DiO8udQ5krtBxag2UG7O0F9HH9l3RKE1nz+nfu2P38
EaVAb5jvWyrQqwl+Uhtv7c7Fi8ZEGvjNzCcIN2+bALpkQUEf/RQLnjwaVydWWCpwEKXv2lrVIHbN
cCsOp/k2qyYKgUE3rC09bunIP5dszFw9zsZe98bZdL0/HbieRQ7B1ansU6yr9s5NOdmV7vFFAdiF
TYYCysYVMjZ5HCnJc96Ms6Oux4a12jyatvkUyxhFQ2JIzMcbQ0Z/s+f8+6XEQgNlrjBquNv8CFk1
s43i4JG3X/59yb/f1fZSnymAQZzJxX37O79x/++rUIAxg4IlRxXuiXTWTG1Bu/jFMYtJmzfTTYWq
RznpDOWr4VHVhqhngmlyiaXLrXPb/FrLyQl15y1ho8xnVUFoio6MZPpRUV8vfyvD8S/1euXkY6WQ
BDn3wxCWEkUNQY0gfK1sd96CaQkBJKKljekaD4fkJ6XTq0mTu6b3qO8tuot7q2Poqy0E9mzPWZY8
KlXMlwWmoK4YqJTnHBHxEGxnnjQWvjerLHyAO88PZUV19hCLbwf3pXLcNHB7TJdyVhgEpgkryPI2
rC0MqnmzvKNVkliXTpx8wdxOC408BpifK7Fvef3Vzx9rPfBvGP2p6LAIsN0LauasbwOhR0RkMm7e
cv3WbjdfbbV+uI2vT50xQoIuDLKpjSIiM9ubp6vF6DZiVZW3ZMP0cTK99aXCa+VUwoSuV4RbmXoK
m3EAp4JyHZLtG+R94gpR6z5v4keCYvebK59Hl3IGEiOftnRiq5qdjoXV+JLxnBxMRw84kDKeDbTI
+mNmoRwCuhPgz+xC3n4aOMGXDJE5XuC7hegqLK8OqgB/ufMNhxFt1g/GqP+Q2Ved0TKX53+/U4Ot
IFa9Jj1kcr640vHx793sRv/7W9PF5Mk2irr7dqX++xsLg///fZHdCSRWkhSKf5fuv6v23xf+/x/T
OXlqCWrY/7t2//8K97ErFTvpPShccP97Ybe3S30daUy4WQjNgxqNw7//hjvtaiXbj1GiXiwZIViH
+aUUVPEyj77ZLZetrK2WvvCsD9t0ong3r2iXqI95tsGGkKpabGQSU8EechLxPHkx8hFUpHqlkCxO
YRqljGAcenzo+k9jgIrzA1eMHXUX2A2VBNNsRCmt0LWxyPNsrjpwsyXS3q2OuNh+msYYwbAgHrYN
OXoxBl31kIzrep/4+NIkJ0GozZqcWXC8tfq1DgjqBqJxMiPTSIbuxax+c7kKKtpzRrOhUs95Nnx6
80thFexBG0l/la131B5DvmpBoVxLJ7VMvBet7PF409MpBXdIPQ29mWtLrSSeuNU8lzfSZuw07L7k
VsidMwNqstp70oTe/DFucdghCl26vbuUFf3Hz5ahvrmVbK4rgknwhV3cET9RG4vnyvJKmoTGOlSz
f7TpyiHInFHeYIp0JSQgCgImLjCKeca6P1HGDt9UMoXBBQQQ5VEi4vjptw0/i4q5IeXXokrRRLM6
zhvkSrWBOqte7GcxQC6gtw1aQ8c7RarYbvGMPQHg5qFb91Wa5g/+6rOlUecUVw2ameK1GKo/azGW
T3N+BIMiZQLN8cWdzO+ybSemQ7wtnpvhVARTmPgnrn3J/2WvJdKLPlLDWoGiWwTgNcraNyVEBhab
9NgulYDRNE/9OE+R57h3edUD8cSKSa/yw3qCkHMmk5Fhmo4zhRVYlRCBrSukQC27o0fvx9ynPAji
/I6b/wdzEoroOPu1bMO2a7NPtXHUAsG6PtvQ6ON/UPVaYI3g4TdV7Ev4OjlzuqzBG2CmEVzQGahR
7Cazfhp9gXTMXOmx4ogizOs7JptBdIjGk0ndp0ljBk53sCz3zVV/R7N/sHPGFGrs1G7oyfQecZU6
Yj0VFU3t6UAgByB2TyylcbA87DsLKJLr4ZMeKQjdly/L2H8qs6wPXJhk/kL0wQ0guUcEhTQnHV+8
VLxn1iBDt+++4pztofS5dE1PNfcgzfSB/1Fi0bvBTIdj4jJGz+19vc55ZAPUHG39h6Pvlk2PwYk3
AFEXLEZCsXR+ocIgOXokF1pB4sUYB2bGHiGGK4/SB4yz+tZcGRIWoI65WzhhbyHn68DrSWcb6nNe
qOr8748b0mhe+3jztUHEGK59Jh3OPrvFap8n1yGzzO9osCF8P1/LNWoceomNXB4KKy0wGM2oYXpe
3cwsdnYYiY44dEhdGB6WadGHZa0RUqHIwJjLzszXLYZzxHCGqG3YeDE5IrXU9Y8D6S3mTy1Am207
21tlDpeP8zk7THV6twyej3AvZa5J5IdD6Ma+a0hU9H0Dy57Fz64m0DvC5aagbhgJOAUxy5Ie8e87
OJ1HMj8MjbEuwzl3sbCxbI7+sfNIn2ka1P5FZ4QO/lmCKvxbCY/HRTElxkONVWkd1HzSZrbs/d5L
9xW3w0ELgILmVcoEmBnnqplnCXV0dVB1GDKGVDL7d7M6WaX5eyynh7Tf5tfCMD7zNf1t+0PMg5B8
k8JuHiTDCZMgNLih6/uuc9/t3HvmoQb7AXMUFp7FbMrYyU7McI3pQYfjWr6iXTxlqIjfkgRhRrKk
B5DAX05b1MdWco67vsaXNnneriJ/AaoQU5WTDkHW4hvUPRE+Mwa5eWXP1z8jXgyUfqyaWXsz+6XM
M2RIsQ6ldxmOFJLa19+4piBYLB8HRdfhNq8fCHw5Z606Tq7r3pqvRKio180VBtz1S5bjPaEWzUW2
/LjSG1/8OqWPu5tffV2zoDhTs48rVxzwVLJ/kZfDUTaLa0+QDMAQUWaJ15OquFRPGu1w4jUPZtbv
y81oaEtIfsqK5z2htgdGiBdhS7QDPgk0mhHa8PsfStd8Mh7Tl3zazosYlyjbMmAbbaPi8DuKqHFc
GZvau01P3vqSn9eMwUR0kkhIvFwQq6+QIBmvwv9jkyTCIdS9t0mGTFdCRdMh6Payxe1EqIihRuuS
G2yVRT4leFTDtUDbRqwObiUvS49STJ9Wj0/GEAucd1GS/OG8qjyvbpG+r35vXqwmHkj6e67sbkNW
Mj2Vk7R2hWGiK1gHTDsM+kNOeOzK2iJJ+OMxaO272H3UTgu+Tiqdu2XfmPuQrqVYGdQUOWJ+shvj
j8iS0MZ/vfb6XhOkbK49UQ4Wa4fjjG9YX93NhWyqkSTm089W+R/pPNwnWX9qKUn3q+7SbsO9l3Fj
jRglcAkR3oC0HR6O/YM4vidM3F3gePm6E7L+se3j6Pfn2M7vM0kUzwYpEI4JIfVrfVfGgx2uW+i7
kw7Tm2KTMB5K4baDEg1Dao2oS472S7VuTzEpLln5Z4OwrITb7UWMXjcmTTp7yP14CsHmrnkCrqAb
nPQKx25Q217EI5eohtEJc7V+bXb9sKTxpdJ2EY2TR92KeW/Ga38sjfUBbSpBZ7rZGfN09TBDM8VD
x5GNkSEcShTLFFWaLsjiYhNbkWJMdHz5xMZpjBZvx9p+iHICkNL5tZ2LdwDSmz/Zfc+MJon6saNo
iTm1djBurT3u12x8KkxF2CW+8CrjjdRyfq8KfEmqyN9wc13L1FiieFz/El/1adn2dc7gNo3Mek6g
qEMa8j5kS1SLTZTP0pt7bciemF7D3FkTFR55bu8X4uQ51sAxcuyScA8kNVjHnPKqIC7vq8EtiTBM
7gD/3lOmi5TqTPLQxgezjtTq3ORfRWB3+ZsGeQuATa5VdXNUTl1Y1+N7CWiOI17s8FTf530S+ThK
Rdd8IIeGuuDgjkAo91Pu6tNsWfDNxdGuISuQwI8uNFycQw9ObnePr+GbsbLFMD0XMJ1AxZW08JyQ
BTYKvrccxQTPlT0gr+9i5iWbLwwSpvyGMqTKsf/KDjd7zeE7jQO55kksdgNppP8EUECVTnq/ZOgW
kS8RB9UjodPdbN2vMMCGpR+6acRGhBwx2khoJwzR2mfZzYPTVUmULG2Jj8DSERZ6HHscJcx1FhZd
KglAo/Jyl9NyDdLfh3VvOicXcj0z2Qm3mjkOyQvHh2k9Ct2JS9qm475SFPWYwvI4yTcTDh8qr9IW
3ucqJZe655GjwGxwt0TJjIrCQM1eqJOqRxSXsmA+t+x7no9IGGJUBAbAFygMt1NKo9ZSGyh70vfF
RClqdDh8mJZ3s8fx6eMmtPv2oakfzGpJo9gp0fZlPiosIGerP66+5meorMfERInpTTGEggeT7zAB
+2ROD+OqAnfB+UHkJZfGVgfjanw3QEFRQydf22qPGgqY8ZLDISQF8sPylpcxc471LQ2j7TmG7cT+
mcviZ066+otg8XS31sZ9bdQLZMp57bMs8IvfZDowsMMY7AacrGMZQeuCsKOtZDsKUtc0L02/NdGY
TSFkMcJM52XwE3Ee2WqzOQZFip1AloUbFJBhqYU+biWGD137rl8IOjLnfyeHF6We9SBt3tlqTcPe
9q6LJwDoixlN7sp+RpYAg3yqaihfkB6oZbblTntRaxQfothOUwMYjHODBeufglDrXxvZBIfFNa62
b2endPjJHNe9IBW3TrpWT3ETZ3s14LLRc7lXi3XCNBNHm9XkIRoAYnzXOkSOgBDAKEh/FC+tX9Av
XOd7YSZfQtsvbb0wzqHJfpElUVBWZ6C+/Zcm1Po5xHWOHFmUEDHcDkOdd/fLkt2lbEO18BZK+xy6
/SySAeB61i29upbBZeUrFE9qJenHku/1ahLqljpGkHe4XuPUACsa7+NkyvblIhDRdwqJ6hG3J1sk
3zAoJ9EGfofAO35rb4HWvWG8U5hY7kCU36v4Jt1AxVJAExK8Md1ozX1V+ChJYKRRMXWsfZmGzetD
l6k0rHn8M5emvMLbtyIQ6Lhyo1GceLVEw/PB7uLjkMsfWb4utgFFQJJiB2YJvI8pn43PT+pXAJEP
ryLDKrltWsT9Bbn8sBOTBkIG8FY3UU42RWCzr+3swhIB6ZefYkBtSNvC3uKD7icXMUU6fhE8R85k
H2YZWUpL3KI6ZAkyu+FxK9NT2TsvqdH8spR20ApppOsZSBAVfQ72B5v0uq119hnrjEv7CxYHhBss
sUO4IiI5ZwmHeQWRuzbQy6r6rHLebJ9cHrO7ZmQgbF75aZo09/YTQii2NkYP/ctEyXw20kNHaikB
LD6ZPWVzkuJHjHD+RQ3hVAuX+3RrsVQ2S0gkwnEukXw4buyAfGIPqH3z0cGDgIq4fBw7pcNpEJeu
yp61uz6REPVc49XcSaP/KFN2ggWh6OCc19RO9pZp70ZBMldKqJB7K6kYnJfbtJQttIAmFQ69xMiG
SPmIqJvYOvfVoW+tNujK9jJQr0v16EfPQRF7Egd7SvxT50WjJsk+FTVkGJDimBa/upHnmWE7TMgT
i7RHxDbPHepV/hT6H8SV+wgUyt8UO/zX+tMdAjb824Mvj3H7ziUf1ptZX9jQFNtjQhIKMmiDtphY
vzUF8NnNIcg4P75QmXt3ez20cLPxqunMbkdqfVURaIukOR0YPLhmfyez8Y2oMEQs7h4MW35qhLDH
bok94qFAAZmRwQPmY976frAsLzWqysOYz9hd8vqjQDTnNEyHK2M45lg324+tupUCUF2iyz50Vrwv
1pQ9iab5jRBEdc2f1cP4OJEioptr7SAGzgUWqJzbakBPbsWHNdXN3jKkvWvnNAkbkgB8X5zn1HqE
YiMbcANixyiPsVR1NZJ/siMWRqmhB0SXiwuq7IHKldl+sVyoJiyzrdy+HSp0jgMmuslbDjjpvx3b
eNfaZrqaYmYSeyISwil/6fklt2ecfZ0uUd50kUVlTkB+3rcnoVBbov+Rt78v9kjuyNx9Vdq5TG35
N8PThuhmb3ULXsk2oDqQnhleb5d5v25hXLgtbI7XcrPJK/MnBK8bWlx2OJj5NuzkczGRx+B3FJAV
1KwAxLQ3TAnWlmjEYMrm4gSsyfM8RlHaQalB2ul9nIOdEQj7RMESKrom/szjHjt4tbJIYzvBbg6U
kGFz4FrimkNMs3S/6Sax4NeTXzUgdECI452FyCzSK6YO9BBQaAsK09WY9+bQPqsMdnEiYgduL212
SPD/87ME93KXXEkW++lUcp9TKoUJHUHTRmDZXk9QDN0iQyl6KEGj3jBIlWFayb8I5Pr9KhXNxgej
3XBhO0OzN5Prv0t4maa3RozXzOCYbyYP6A1ceYS8mUuUaje7U8O4hYGmXR57/E7KYNtq5+pc+fqt
q6y/o4gR/NZY9kYEyTgpWZW81giFiZrMwB8NE9s8MSeeK1ycdLGJkNyRrzTRN72nw6n+VXp4vtaJ
byxy1nCZockZ3AoGKI/Kesjv9Qrtn1ReHbj0sKYtOj6fo6cvigIPJg40s0yroIifjY1OdNZk1L04
vVFJ/gC/9EFpzVjnSmI9GrQlVB4jqAMSMWbJcuajsh629W7DFHEsls+pdB63WMRBMsd6L0fvAuWL
BNd1X7aFbWtmlmD5ro/gCNE0sO46cKdI2EgpXn47MyITbZDJJ9snw8u9iEvJichQ2sK+qOfdkNX3
c7F8zNXNz4WOzBBNBCTaRhaJwKFWbNd2I+5tlqTR9KqHRRgdST7hPP3MtfvU2uurKcQpjb03Sdx9
6Zhk4qlzbhuXBFPPXg6O2OV5oHI/ZVS1g24mcZRwUGRZo0j2Ylr+ql7hBfwxF/t1Eekr8zk/rkjO
45b/6QYOh9YYXv1pOCUjYJvvfW2KFNm5qr8kXdCl8jcmeN7TvrPfS4vPts+hkHtsk0fEitiNwb5i
kM+pI6HMNPqwHEl+ZyJu7ZNl82RzN6ZH2Sxy3xuSTwqLo6vkn2KezENDQCWiA+qCvEcMEleLuOYo
nVmHUgQic5lbhCbUd7yR8rq2BigOe+TBKfECojKdY5x5zUo2q4FF8yx1+p8nxH+FNrcDOIwdZh5h
NYvxPFouQd11K4LERovpxbj6PBrSjTwxT66JQ6Ioxi/fRqIY17wioGjg7u2vveB25gFCSpyM9/ay
aoyhGOeMxTxmEz5uXNVlyDLE6/GNhyrOTMa6LX/u3TJ/Nei89NaZ4IzTPJvuBTSDmy6YmLGvcd38
Vus4nFJZrY8WSqpY+0VUaP+vm/yeWgFrspP4bE/FjK64n4kwszwn2Nz5x3f3fdUgPTXKM3IvkLZV
lAEoB8azeKONxo9f403RALI8CqvMXkTNfhS3mNq3suCjISIDcMCsIjURHqNz+mUbcPwCAw3b8a9E
J2hSvD4/ycKBSlx0yVjLwoKYyYqkD4yZ9NtPgvljSFYK0wKeYWhxpGRK7iFdupilX2V/iGfQJ6sA
lMBenhNQ5LnYrWr7Qh4oGT1uS9Ff3L7YFjd5VdqXumrorABc3lR735FkGbuM6f07Ifs8sjS5sbZk
uoYKItnLwxkqPre0jJF0kZlh1gBLva0u0OXmsTL7S9yX1Z0fo7RZa1OGlQFkN+djc6aENCAhGuWO
YKAlsiRoS/y0XlmAHE6/3EW9+rIlyYqaN2xE6ZcZz7iWpooUAK4q1ZWIlXqRHJYGTaafnOfFqylN
qQ95297MfOIHESBrIGQnScsJ6Uo3o3gyf6gSxQXd3Ijym5Zl1euJ1r1JQKyCU6LdL6yUV50J67gF
nayya26b7wph3c5rypSniD2EbpUdp9wrw0FUZA8O8tf6z3WU1PjwITg3B2UOdkuimVmsQNnNyPV8
kMS+PS4ldpnaYzBdcXyaBRJ8b47QIkvs5tkrtm3W5g5vUludiEp4bnyyPJKegDQC535ZYmaujwHX
4eMRyZRq2P204GSouBbMP7EPi1OwyAmfukHuhl0a69M4NW5IhjWav7a4KLJKjz1qH2TauiQx0r72
oy4JeO1TgnPFAVaHWXIZ2f3fy5p8EhLtz1UFqpSP5Czi0gaNu8UWbHERLDpTO7OIP4Ux83k26jPx
8VkMZafx5ccbAIb5W9e2E6qpuks770K0nQseD6TC7Dy85ggGX2QezakDltnBpvo1izNiwx/bQLHJ
A5vRPSslxvU4/VypYMvM6amexNVutwtKic+pEDSplZIoap5MqIo5mHqUnTm+doLUnrdxnQ9xf3Iy
jdJo+lw9VCqOiudIQlpJg7cobxv6TjdvjJJkfZJOq4IZEwAA8LHtBhwmcnpHV/93I2CcjQE/rmeA
4EH6MRSkYj+MQp1ppSmgW9OrSnp8FTxuqtTK0br5Z0hQ91DRJxYnmRllKocsyEkc6pmWL/lSfRDy
E1nIs04IMM5eJ72naXpdJorby9x/RHRPmPZAZp+/9ocqHasH6MG7vu4+4hhEpO7zMiqH7VU1mL22
Tq47wCHY9WVxT87KGIEI+ZgivglufDHSajlmijzThcSPBK0e5b93U495QOg6oIg5vxC78OX59Xqe
HHsNbANdMuMbLSeVluE6KhuyqD32XaqvXbZeEtdYzplLlKQwYGukNI/2iBmlqQ3yz32UYYmfXcp6
7Sma4EpE3mkFvtPiTqnQMJjFARbmeZi3Dy6t5Whl1jnp7OogBpaI0smsu0FASWiUzLvcg94nh+bv
0KKMNQWDQ1U9W4iWzlj7iiNCTcLF7BtRmRAzCKQmEpvhJZ2A2tatJ7uD+Izcs997cltHhywFctl6
GEYmjxZBXTUtmPHI8mLjFmk4FWR/SeemUEOKl4LBkLhzqwBQJvbIFhp6TW+5TmOgOijfBhW0R8mp
WA0NSVM6F2f+mjNc/jngHaym81R0/VGX/ItOf6ccepugLzMuBoQnk4dUwgOBPQ7ogiME7Htmn+bS
tLh+/Dj/KJ2Fy1hQFEwSRLpP2SuBUZZzmQDVz4ibOJk/1bB9NtLtD+WgfgwCnMh9dup9ZnkXXfK4
hj8LyXgjC7vEkym/mhRjjPKJk61afZ0dk6ZfUAniMUjFHSHOUJ164HbOVu6XnNdKOJd3XxWkqS1Z
99SBQWNAsIHdp+22SWjUB+h5n/RMar8/uLSB1s6l6IB/0WGzaY4kHmOGopcjLc+tl4kL5T9CZkRj
DPlfka36wXZBoIcSmKdlngr7lUO7p5X84FcNRruG9xKFmHtpZv8Gg9H3QwoTCYq5AxS5Hhq3QvNK
cjmHIbK8rKeVJklPfTLov5nLJD7K+zFOHEJc/MuWmKiIveqWd0fqeExjoG+vepcNeNqgOnCOMT+D
9tnu/j9/QCqNMY9cfIScZs6TCaazzto/g69y2s8RnnvoOcV4gG0A5BjEX9HsiVXfQDHyz8Syf6+T
qRmfWmhajSOgUkdjm57yjET23rM/V3PcojbmTMfDupcMgngTQC3yxfn08bzRjZC8t2NLpLE1PjO6
EnaS3UKXZoqAYu6vecoZX3L7lU/b5W3wLzxgA2eLW7LVeaiuONdGuyZxKSVOG0NrOPiUGGQuugDP
Z+p2e7IARp4CNl7mqM/Fa625uOVkk8Y0Eae3ErDWOkRuEov3RbbV42q4P6tTGufeyzNSbnhNBX3u
rIBaXqWlfrt1euzaKY60zOzAAEBeuUZCWesbMtSW+6npv9LVDMVt+S1mVote6te29+lYlOiYmFf2
CKAG0FLDggm1wsXQYp9i/EXWZJCvAL/dENtxXdX4ZRCthA3SDb2JKJ0+GY/xwumYIl/se6hcvzJ+
xqG502TkH9DWPiS1WMJx8clarMpHRfga2Yn0TbEs+8tqh0neUodMiwQsTesfLExlaTdkbLL6vw0p
zbia80OeqqDN8nYPnvGlYlUHqc2O2w0gUqLIBFLDfT7ihsbZNZ5zMmsYjgaoqHb68qiOunSOeFyV
OwcER0WYSXjKGNx+bAxftPWeO4sEDdwmJqHYIymUusAlPpoHO1mrfWa7F1LIHuqYwMPSH8mlIzdB
qeFgz9IOypioCPJUiXkbe97FrHhtNreOOIefhtp4uMlt3YSnpDMDFC5u8g0OWw5kbVjyba46RlHI
rGr29VmCgFKHDZuI/9dCAjGsYAQzpn2nfUxBno8VZ/4m1X8WmkBi3LwDPVCI8XxC2ssY9TBEMGYO
j4BNj4aIxJwvtaRFGOaXeLwNmX/u/1q1TK/8DDNGZ5VxI4VZKrxTtiKBclJiE9zyziRO+Ijb4HGM
XfNS2uoN0SwmDmfmPgQAc7JzXosrVkq2Y/r+2qlGzJ9A4/vedSib62w5bjgR/4gxDaet21TkGoDi
1F658iZY99KHw8Q1v8RsJhl1362czi1KRj+7rZTJaN43W/I/XJ3XbuRItGy/iAC9eVV5p5J3L4RM
i0kmyUx68/VnUXNxD3BehFG3plutKpI7Y0esQHlWw2cKduDFkxx2ChuCtKA4ZCSiug5x0ZqDIpvq
NeMG/vYS12LI52Jf1eT+kT38RYqC9AaNm5vgYq6s8bwIBnR2vOZ1IbCe0EqjmyrGEJDxpNtF0bgZ
6/BtGOW44Th/n1QMklFcP4xe/clxGeqTHTDf69vQAMAjGvUURgEvaEbaRjxapcJ5aJjbCFACLy7a
e0mDgdtj4QjoD3AtXuCiq64zTu51I9DYsX0+lmbAFemOvzBzqCCcaRn2SHlgfl/cF5jYMr2t6MVy
MlZajQONoe0u1tyD7AEaZqXJU2RFF98Kg30vgn00zI89CFRU+5AsrWh+GpzviEG1tZWwqGU3fmQc
QS5ZkCEdM98dOk8fQCRdMUgPm0GH4MvhKlQpt7W5aM6IFcONiOZrpd1sXc/ubzSqp3gJLqMLFAuE
59qY3lfdjytryl+HTr4HnvBvxLmIeUVCI/3t7IloztIB7xqXWhgv5jA/E4WV23FcBnSFIO8KbBiJ
/WBPMIBST/8Auw/ZKHWb1qjvmEqg4y7BzaYZzp3PC4Dd8TWoOORa/cFlW4RywpvxdRT93h6kt5py
XPNsnqmE55vpw5oJwaNgmY4OM5HXCjC6oc0H1K7aZzcbDIcxt6mtFNOO8DqbFGpwUT9Po/6wLdHs
qJ9zV9R+9jdxSZCkchx96lHDYl7eDcDbLxEFzqpriTCNQ8+NnUe7qCN8QdDeN3bYwHhk+cXa9jPn
J9lI77WutqZAIHBDoqVtCcBcaeIBShJdnGvNQaMHzl3c6d74bY3c3EzabPfKFc+t73cnTD8oufHJ
CLyNkUZsQidvIDZe3RPOpCGjJo6zaxeW47D8LJjnA6qFwsSThzlwCciTa7JsyuTxkdABikmU1N0h
5vlyk+XQly3poSMl9VYt7Uf5BEIiYxudJDaHjvzqWP2WKyHAUmvSg+GaV9HP3MRqme0WfTdsPE4j
X2OOuXsmbH0T33qB0+5cJAeOzta8b43mAbM/D68uxjEw0SADWHgV1wFkOeZG3+bBNzbdKW8Si7ba
5mco5qtXTYJTwJsUWl0iG/+/kd9Fnrxl0UE5K48l3KxPVh+iNZu3bswGQdIHv83pfnHUuSH1NWf2
TnKS6TONhc3Rq5LB1QjIZDudfwxE89ADW61iAA9+p5+l6l/z2pm3lovP19Av2sdo5uQfxgjMxdWv
bYAOPY/dHjKkGUGc0y7CndIRfjC1n7MWvxVl3sgc4yg34Xht8plyWlDjrRVALBUI4EtANItbwqOp
eApxiJCJxlaEfMG99BOpjtP5OLYc3XkGliGQ55B9lnHuOuvXj7oNwMUCCUs/ZQFveLbCGwSx79An
H4RBu1Dxm7EgyWQzHSa7p5dloAeFODP+uJh/eOSm7pr00glry2SVLd47sRnG6rWcIFoUef+KZwcq
WbzDV7qXfAkTbQcPipoiVqA4+aUfsE3Ltb+JOp4AccZ7LrfkzLfNMtj2Hb5MJdu6wXIbeFeoAus2
3Fk6OrcpUDYjtM4f+M7Vyg5po0kqSX5m5p1dLg4Ikh3cJ+oPhR09JXmyYgmJszPu7mQZ3Yejbe6t
8j2OR0rijUefVZXOUfGl1F+Ok40cmfEODKOVrbrGY/7oh8+uHJll/OmhY/kidUSQRY7/7KB7MPET
9ZZJmj5N9e0w8CpbnHhWQeD94kmDg4C6WMoKNoaVXCy/LzdlFtzRzeAhg5hHGSZwBUkLIQY7XKBJ
6U+rjBwabMrjVCimyNg9un60y2eQ5BLbAOu4X5hW700cn9FiOcHgZJk58EDAJDTIwWSOEdja+Ewt
16spXWMXmPWX7cotnURrP3oMu1GtgqJ8HpaQrOeVXG2+2o0xuWHZ/OQ+F2lPexkYgNfSfRhTdTQY
Om7s2fow09Q91I6kYsJGz/UI57rVCyFhOpkqutLKqFz3lIMhddg3qXHyHLwXaCqvVQaKvmpLblhf
TYIIDhn9asqHfub+kRJQvTHURP6+B5MoMI+k4t3J2hdfVWtFNbcseXAHTHY32Ug7VxoixPdXIz0F
xWgz6kz5XpkXMC9Xob33cWooyPRqMqDqSY3eFzmAT8NipMuJMwOcA6jfLC9q1iVPiRXBNNoKxVkD
4MJnrvIUeFdNpDEtnuye1pCG2FI2WdY16ZN9UGI8rzNyKs5CStElsQyP+FGbJE9CESKb3ADpHMAe
m+sn26IczZZURmR4Kma/fCb3t/x43kwuuMMgA8SyeYmEVOjibXxRofxt+9bedG6ccGl7W/VqZBh8
jLRjQwdxvLdhVmtmjhC7Uzk7Px5SEE2bJCWs4j2BOm8I46dzhiN9Rj3uXPRzMsWbWKe3kc9icw5u
wFEHf68hOLQ74bXDqX3vx9rj7oyWjqKI/UjehVP+0EgT0QCbvF3JjdOi8+QFbVjWfJtzj15Noj1Y
vfWMjIj45Mxn7fU7EaMzBiHLSBw1VjGvbZY0N1XSq3VuITwmvBVURyA+8C9e1TMgjDWnlepqU0aY
u3gi+Nll7rGp9NbHwt0VLIPYt2EybkdWH+bXHP8D+sN4FLUVKYEf4AVPDsVB27rWBwyLq3RwgYT5
+2LO0QBEdUspBDFzq753hH9YVIfUh6NfMmJWXXfLqow3WsewIYp/Qetepnbpvyi7Q8j51AlXrlld
GlzhKrEpAGuD/dDdWoN/O83OrjYYVkAW3FAKh3mmoVFEq1vlq2thTSRJYyD5fXw3S5+DDZ5YDMqw
sj3nKBaNMGj3fYBHz7aoHkkXa1JZ8UoHlv1vElg77YBgrdyMRfru5/MV8sem8bG6WpHmMoF4WXF6
Yafk3/Qt5wuP3YglmVUAQ/BodLDrta+pieWvdkg+EJi8cfAFEvUcHnK44qULlG25CGNjvhom3VfI
KGbcHYEQR/jGxn3Hoi5P7CtzUs8zffCIXEXnKuY6mxd/RYrI61b4FbARWYl95Lh9hQ0HfK97rCPG
JtT4n6HW7WZ22F82yPgb6beb1pyuoY2xbsw4J5FBWsVO8tNb9CvM4yqFLZLiX7In/E0sQa9wXFZN
RV9GP3ZweO96bKHUnlicOMBLuKnJqnv+dWajYJ81yXWhOgqc2vIjcz16zO0vUcfPcXxijqIyOAJ1
SHORYyLEAU6fC+vUSH4ArngYzYBnsoHDNTad5ynuD5b67Xk92Nlw1zPm4iO3m32nF2O0P7tbRHqW
o0naY7iWVLh07cVpbNotfFBbUozf/E3s+ul3jFhEDFnvHCuXcopOJ3tqu1YUVg+b3uFvlbpZ0SKS
7LuOVydQHCF1fBoWKxQhTBwKNLzTJrWzEGkpLLxYS3DXRAmzMwnmLYzuzZ4RrUo+RceQSH8gLQ++
84vJf+/rBHsbf4ERQeLpHIDtS90A2CgLOkPagE/wCAxNpJ48ibRk2TtQBlbuAJ2twc5L1yPdIvwT
pY8vS0qrEif1199VRYc4jZotKAJWxlKx0sXPt8fuczZqenKc0HomyThuM4KxU0xBUa7F3ThG1qrs
ZuZ2GvJW8VB8DWhV66RAL6MWc23Vi6trARgbcCZuGguftan1G3kO8xiySzFHSsU6RtWN24nygvY/
O5StNI360OZgH9i/CCxaoARwhE/sI/ycyt3aPxbCbC6t3bRHur12AabYix3DNygbcwmSLL+bQzJc
LW/afd+k5bExqvL433+9M0CLY8/pAzoNv/r3ge+kRb93/LU2NJi3F97YnMVmH9pfbryo0sjfO3pu
wQ0r48GIyUb2NGpfgoAqmlnXLDfQVQftTzwAeH4uMd+HgfXTSubCeDOb5i0xnOSXuA4C+ZyQ8JTy
3m7AYZmNQ2CYMdLNW/lScihbZ1Hd3ZlVW+wS/lnoTrzDIenE/HMzb0dhIhSG1GI90CKCzFVmY2uz
x1Oo2//3IZNyPP39WtKfWEOGx7/fy1T4qDCz7/7Pl//9pteV4VHU5//9U0Ie6yfi1MTFp6gho9dy
48PeULIcPTHNwyT7/x+szgcxE5Z718mdU9+H9n8f/OXTJpc5XlHOeyiyr8VARdbfr/99bTIkIVp7
GL2JXtu4sLr7qSbZaDh3kcEWJdbTIYSdsOtKYIvgQkde0hm4VRNycINoKDgX8egv4OTGdCBYNsv7
efaOaZX7x9a0vyKXd16KQ+UoOLBi9IPTeVQ1CllOdmSt6Sz2wE9R6IKdfokQ0HNWHv/+y/ovURCt
A0BNe+BTzVFYTnOcyBcc/z4t6jbfI88CGSua47B8RRVx7w5m+r+yoBl5JgvWFUryuBjxrYQxObuc
1ePk308xmQ4sZII8kt2chuaX4vv4NLftcg1RAubwjUTqUqkG9l2YgnmGXQGdqGmqTU+glTxSZxxn
UxggXRvHOP73Ydn3t3Zq3kDTj4/FkBv/faiSBpGg6DCdEnRC32Mz8/clcvkSc7FszfTxRo4HmZsU
JIPRn11vBaxG7IpuOszILUePgnY1OupUDlAYu+5smL/atOpjWhgs6XzMW9YYHHHJ8ext8abHVlKf
G+6zh9Iot4rY/xGXG2oCy3M1fZIr7reT+KtaafG3zBbrnOiG1YtgW4JmYIwRT5Isv1hmyOb4AA47
JXNC70FMoMePbX7S/gk9bQDFD/bT76u161vOWg+SKGWAYmpa8xPSGh5Vr/lkzjUvFFpFDcK7GMUH
d4pwha4UnVKOSInGtzrqCWyKQ2GEBilEI0W6koOHFRs/8tp1/SUhQg9uY29cEySHzoFLWFONcFGb
N2NLKXrjIcKx3z8FqkpPJnXIK4EvxwpXqlY8HSsooQt9MsS+h52UCHmXP9Kta8wLgdMft9rqOA5Q
zoeUGw4rvkWKNv6pOCoP/gD0WuPfcmsq1lT7jLx0Zh4B2Q2bJsaGuhY0WcKZnseNip/TyHvPiniv
yuqtck4V9RyjL6FVUb9RcrDjqG5s4ZTd9Nk/EXOEg8RYctiFDRF9lEO1b7V3HDWxCqck4DW68bkA
2p40qX0ujIz9URQfdFMCHCJT2T1xn+tNhK5uuOsc+4dNZbdmkt+xQBZcq2W3giTyHFhw54nS8B2y
ctA1vZMJk2fN4qkKg7VVlvRgt49REn0C7ZaboEqvaCQJmZb3Ig1j+u3SlTbAXLbDLpJFt/SR7VJe
dWwI3r2H3V2o5Kja6FY49MliKGRaUOuoH+ABK0J1uvXXtcjvK6e9DXvnV3CLQ68HWWemKFdQual0
N/fYPTUs8VD55SqJioep7L1dq6Zt46UPjb8I0kW4SZ34ko3aXtvhkQfFbVc1j4aK+hu7AXFX2PcE
HF5s33sMl8K5pQsAjZABkfRgT2qZxyi+SIPKEEHb+ZzA8dMQhImJbYbwK+cwCUXF1cWrv7SeY5IO
kDhFSSxrantIkPGvikDIujYLI6aiPHzTRfUaGdkrUC4siVT7MjS0lvMI8ZUnXf6d8TqylnLecIIj
tA0M+Da04pvRhn0/uuF9NvCHlS3GJqeHLwS72NjI5ak5agLwjofghheiSYp7HfTfDN3OjflqSQcL
OXWWyWDKnUSLiE0wE1PGI7an/MbNvxU7JCnF7zCL6FCoZtsa8dOsoPIW7qZjBXshXqCgwB3yqtwH
bfBKHRpbg4TDRRMzpkyIgeHw02UzRQ8R8mSsrhZMSFzb5BzS+J6NT8VBhTy7MljC+2RoDKBKDHCW
Q1Oid6gS7PZ1Ed/GdkvdLf7GneOyJwhZnmUwxnoBJmDMfHaKBltpnHQsGY26f6cXi/eAvfJLF8ZY
6m6KIbti3gdhan6aLSiZNrK/RYrtq8ZkBy5kZsHpuW8RFahINOBbKRfeuKX6cZ3O2Jj0Y2ufOxNA
pgJWV/lumx0kXP9YdwrUZcFZs3YeiG/jgMzhR7vMe7KdtmFIBDGc+y986WfM68NSJkoiCvhiXiQe
EELQLg0u5KrwYBDPzXc3m99sMJKNaCO0HpZ9bJmZsicOc6xPV6zE+Y+epYUtGrFyiuSthmHbjdQm
atvFLFhM71PvP7iotBxOimOf4ZiM4oIBaIgwIo45PuS5/VaqyY9DEN/WHMtjkqqHuGhB/MzRRvKn
sQCbP8oR6bqYiwHZL7zHcQjTb9BXUqHDOo/KL5unJy8DP9DaYu7xLJ4U0nzxw5m0WmC9iKrZmG1y
20b6qbcMfyvVeXCiZNfVUHQwXm1Sv+FogbGt7nazUui9mv0lInWajuwW7YNLYMZNmgd/ejS79uTn
8gd3H66bArNnOzyzIziUGdSM0brLq6lepQsi0y0CGiRnZ+/06jOAAuF7yXZy9ok9XMp2Tu4g4gP8
swPAQ0hH8PDJXVFYyxgnXPfqJKwSdLgZk+xYlUsd9hjvpRWOWxnhDCgG9rMA0WgIgxcK8fUyN/C4
2hJkgT9UOGiCZpXbWBLnbD4GMUZDnQLZMIlBDSJ9wWQKuWmKsyMujL3Z2PeNvAKQqp8JMI+PQDfA
5oQzd2tII2oQAqM8raHggxzTK7fAI4C/tubFwpHK2Q4CdpVX92UaFddIc9B02hqaWremAodu9SkK
WX6W/aFX3NQDndAgTu6a1FZ0/ftQf7DsCFYtyekqUtZ57gXG6gr4jRNp85o5CW7XUCBnkYxXcfcQ
f5I3PrU5ZTRe4fGjm2M0JV7MIjFXmfOIxYGtTM4sGLfBuWSWiJddP60mePazclhZ9CYQ5GAetAzS
mDEQg3H4SFJ3PNdag56s2dDwY9sV5LbxbeBOwTfA9it/AupmnsGPs/HNhj06J4AGN6axvj8PDPZw
em0GMWfa1pTIhXwLrjLRAUpES9cuu7tcNLg5446Ly8o2vT91d3+/HiQ0xmi7RfaLujsy2c1a+JiY
ckGkJKEwfhsbVwDa6d1UhuJ+WD4gRp9FRSe6Xfvh7TJslFOZ3hsJaUkeYMxSy6d6+cCRvWb7TC/x
2FOqbE+R2v79bmfJeN3Sbc3BkK/j8sYaFI8NaqWfnHqd30czNgePIlo/5dCEjOejgU0pl2iOzs24
jYMk8/2IC9U6FLF9rET/3CUB5SfkhdYsNB48rom9PY3G4rsJ8HJk63Cu0Ela+ha4vzzHCgQkSSpY
m3XyUi9+8W7wKSlds1AIb2ulsL6l4hg915DfmbDcN90TN4+KpRnEC8+W/tdAh9rEZJTWbCKGZ9uG
VusaT3+fDHSyjOyJV7WW1T4zrfG5hmQa4T15/Pssb5NtMHrxTriYDmsZjDjoXYGPxbvNotC5ilmX
z9o1/nlVUV/+Ppu7yKbjS4udY4sH1+3VM1cFd1QTPagWmXq2ncnFedWPu7/fNcdpNZtDsA4MlULj
DtUz75Z+pzBm4n/T+tmMw/SQTr6zWKxJQPqMPx42z6O0IJBA+NbPRThOvCtYh0xZAKsQl+FLI7Pq
1CcNcZEhvLCdkleOl2DGhbw1Ze0RvbC2doj7Xno8aEdOTpbDvX1kBvr2fbxopy4v1QfAniOwVZYg
RSmvXjnHmymPEAbc4VS1wXSu6s6BDhLSxDLX7yBbCEmm/qoaaCkoqfjc995k4FNrnwyVG3eKC9bh
q6vYCF9yBUZJcroaCBDsOeKBNaSk/qalCouF/PRYONSsxsMr3HLcgmHG3MV7H0/ObiKRwEoKfQ+m
DNka57vJh25DBIJj3eJYSFjp73QSOHSpYqwAIYtBN8lZIGBvqdyoOrRJuG3bdIOV0UYajpNNKphb
A8ADU9PflZp1fuOE8YYbKa26t0qUr7YtXaSR8JFNJoNg6fA0saBmwChQO6zyFzmP9ZqawHsREPs0
qV8slj5Juxp+JKXNAwu9vs64LFuxDJ6QM0vOd1FAbJRnagzdkKGFx5b6jefpSq+7u6EC4wX8H8Zb
3JFl7DFvxYtB2CKN3oztm3TaR0Pz5q6ghtHxJs59cBu7FeBd9h1uP5K/OClFliDmRLawi78l9y/P
5WqKBhbwk0P+tW4UywbHA2vqGhvuKjxHounR5RjTjsPicYGr1GPP5aRj3xbjEECkRIAUntqIgT2C
H1xIuH8m2oBNF7H9szz/wR79e8tQYER972sI4bSJ2Fhn8DegK1iHXIkey0Vr7ZanIcWY9c54Bwsb
7wfP+2ZDjAxddHDYEmsXDhYgsZFsMKA2XsvU/RAhHEitLHwUxJqshFNymZaCCojqUTIUFi4EBY5t
+1wxnRsxm6Mg6k3uNvigHXZfc27d4QNg5RPVrBdJhw5pAJmT7IWtNOOa9O+beiFZkE+uaS9EskK8
b+NgA8QJ8KoeI2JIxGQ90wBXghktRRQK9fSbM8vmTnitAZgKhwNiEAOzTNyeXWb1XemMt6/RUmPi
cojKpcH7DWtgygk7AB7Z2hW3/ZSJEvUSf9J9InO5Rhr+ErMfbWxM40wAEN9Vcccg/yQrMJxOhPSk
1XDnRdENJiu1mSqTA2ZELqQERdUBzDFb67uK7bc4CYadkZP3olyZdcQwr/qiGE9lSvuYz7NIBLTn
UmLw0Dq42mnkVOs+bdGa3Dvtdr9mFH810vgBNSCmxT0pWFsXVn+Rg/mWecxPU2JQwWvfdiVsXRR1
AaMN0X4EC5wOw96p3WHj5N/znOUrdKp1FA6/Yt5kMPFXubgMvBwHviG0sOJTN+lei/otEuFwCHm/
g5W8DfmrbtqCNi0s4nOdvtd9/JxF3nPX1NYmK/UV9/XtGI8/rDLqfe3bbCnTr5Tb0GGkJTFVuN3i
HKc+PyXU0ba6mmnyDHliM9sd69/oDQDpdvS6U6O424T2QO2rs+bh4u64vcD33gSkk/aIx0807DUm
h3zpKOOtI1aRAAvBpA6UIR+Dm+BFZnSzsxVEv8YZmRZWeksUB8z0xJG2de+AogGRYG415wxDgM9t
rrD7FXEHJLJwlWtAcEE289Sb2RQgBqxdR1N+VPCATBhQFLZwDrD7KiiYzArvLl64NXIKrnZCNMTh
tQcKb58iMVIFEqeY3FmOp/Dw11M7e7xxw9d5IPmNT/+qXSCKNg4DxPSJOQxU1gbEC660zNxyVWCH
Ri37mK2Buda9Uvb02tInkgw4eNBkCGXguWfHVm8cyBCD0sbKS5GtvFBgpjU04GPJKQ1+cT0h0Mjs
qsgK7EP+r5KSgBCLAhFuosUZMjCMnF1uS55winbVAuGfmrlT0WLMyBG7txxQL1NJSlkLP0Mbyl/N
RL8J37tKOT2qtIXaG2fP01R4a6mCN5dnwtTMz1kzL1rMQJFAwK6tTs37wAwe50FxlEkXfzh2xm6m
EsaT+lTb7QtJRZK3dAiLtKYqAC877DmlNy6JEmRKl2Q+pgAmSQotS1pB/OSXzQr6t+8jGc6Uolvm
F6u1skkUuLQEO1417kNhgGXwnoI0jtb+EMI6ByUxpRb0wyI85H2C9YHJvbDA54AxxQeO+ccL2DEy
G6xoR8IV4ZiPcR8+sXm4LaKJBrE8OiDb8u1O3c4y7OeiF/9ys4o3pMpmFvCtMdzlkXvPGIrWJlvE
yPKf3dJ34/zg8fxKs+QajA1a9FyQ9DGoqmdOQzf/cGrhb0PyhZj9LfKCsK/auXyUmH64lZzj0rja
XnzK8vbdk/RZ+j1HsqT4GH2UJu3a6x6wMDNjv+VpjbUscXHWGf6F0hPUDU2ges6q85SocbcE2Db6
NvD5yeQL68afnH+U9Cz1NAPftkFLN2y2FdQYHJxdBCyl7bYwhFj1LcGRAiY3gKv3IOVKQ2kQhIl5
DnZAM6Ku/M57+a+2eDsk1ishs3VBhTlMAaYXB8lThuG4cgb1ATsAaXCsHzNXHNzuLsUaxcYHr5AP
e6Rt+NdYTfI0FWBRWbE8yZBERx6RQbewrSKGhLRdFtI7hbX84sa79k0WyFTHH+0akYiz0RF680VG
7bjXrX5szO7J77sVQfqn3nkw9TxSQkX4PrKKZxpjjontfRkiPI0tTwijIURaNfSx+t2ljjnoD3mw
hiB7blukH9c5NDy296xcTz014jzD7V3gAxQa8KL01U3L0KAxFHCVt9eeQ9NugPkXl1ycY2pe59Br
1gT7aA8UH7Jqzy4lZzwhUUgt+7Xt7HNYJjUK0iLzux03GkEDyq8qeXxEmqIJ5Xr2vi4w2y05hmZA
YYXcxs0TBdNymGFsN19Aa2D41uzMb9Mogd26l8PwGVFSxDkPW4GawHvOAsyxAbpzLHZFNrMQHj6s
hnuuwhZhRyDWCG3azWVy+RY4txrcwipaQm6F1xToQOl70M3jyTeie+xUjxLf2yaKBNWlPtXclHXl
WYg5j3uhMn8ry+13tGCRQ0vvIqd+JaVCxdZI5V0YfbaoizS3mPo+qp5an5KFMWNXhKAeeN+Vx+nf
dswzpaoDl6vtfCTQtNjJ8DTmX7svPRhYLop6IxGd2xoOXhVnB+5CQFLityjJ0k2dcp+YDMhenjBZ
oSsN7jWUG7PC/2T77yP19igaOS8ZuAu1UFmMnzg1GV6VXE+xgRu06Y7TcjbycKSEA9MPb5Unz2a0
a3rrE/VwbjxUU/dt0v23k9QHXATX1La2pkw/cvSNsIPQmkVosnIAGvhptdh84h6OU8BANaf2d8e9
u8xc0K+h/aK8/rOYuGMbRcYJoP2hFpf8K5K4rF+FGV/wu7/QO80Ym1mviJo/GOEtP//xR1yFc1V/
TQozmaMo6ahnUOoOSLlqbPK1a3qY3WgfmeN4k1fOjnQaPltD71i/b/72LHmJMsf9xHTmd3Arp6Ql
bzxV/idU1o3wo5cw6Z98ruKgNnMcTT/gbMAVzgB1Mm5hpsqo3vN+r8iaF4Aru7BE+G3AJlB7fkOe
Dy+6l52jHqi0F2cb3BUmgneAeE2sgVcdsxzNbjo76qTtjk1w7+VptK5K44OSvGGP1JOO82mqmhno
CEBqO2nvtQy+UNevjhuO63mu7ydPX+JcPno+MHlTUEc4vZhTvLYC01/To/kS5Jw2IJdHCSosjkn4
OaQ6/Sr8sCgFWiPaCpgv3J8czChkqj/I0pEVb51PJ8GGYISYxDLi7p3oVmbC2Uaiovue/VJnjd5T
AJXisKKwy6+I4aIlb6YZ51gIUCP1ABcHGjHVCYaPvKsPU8F0EsbNu9sKYPXOv3S2n6Fn+huvgPUh
3Icmmp7Ilu4ss38GrthdWCdQU471rWvEs6ppVzAsfA/VvVdR7KpQG7soXAv7jrKOFz2Mey9dHJ9N
FK1DKuHG4nOM9BtGpgJMh3HCavHTop4fW3JFeN45K7S5iWE6Zk+uCduFLMuzDlMAhL/LTDz1prG5
2/hxgdOjLvaZS8UPCD6khhLzbf8eSPHVYWNY9V6uqdvDuzUl50BSW2Kx0xzc265DPPezAOTtSGNp
RfnYJEDpqTfAjmTrSHKslr/ND5KPiPHEL1MiMZDZxoZ1TeEhMuSCjhrBUeLGqepncmCHfrLFrrYk
/kdJUXZW/RsTAv/OoPHiUZkLIJBCikPVYu/iB0Qo9aGVgvEXzrTmTV+G1bvOl27PjEyCD/2Ps2F+
lDL/jcA9kLcPnmx2Ux1sdeJ73taG4M8QQHpR1fezSI6VneyhVa0ot7oYGdTJuq7Z7Hj+hznNh1SW
D3Ie9C4LxI85Y91iM8cwol/GRvg45nJv7XbRKXHhZVJS8hjE8RODOiOpaWmYA9QulPvZCmO6dWW6
xi7ICJnM7Zru56NXN+fEZKCBeGHtHAdtlediSjUACEEa3urcujppBTKoCz4ggYpTWAx8hyHWRT38
Cyv9XflqAqkv1pDRWKCBslz3neS9njUbGFLvZjLIXd1YmIvSGbNhxs0hc0oOsnO5Ftquj2bCeNJB
rzDJEngNTZ8AMen2oV+sWQT/a2fgtckLYpiO0108LOzFQMS3RVInnuc/peYnxC6f/2XaDF1MpqHH
0xdARVCK7UY30gjRUy8VBrN7m6PPm6SscaevO1kj7XXtI46k+8gdT0O57xriEUPRRnyJCO8YQrVk
MQViL6lz8zj5xls0mC4+Pyq/4vjdroGkjGpE+nKe0f2WTnKQwZnbNYcwxGmkj2OjWSBn+bhTsd2d
e+dSGPhs2jEUW0HevZ5NfrgZI33oHLux4cQNfyTwX3siz+SVEiphrUKQfeacTJuzuba6jHgaqYy8
j4ihS/c1Uwn+LH3Ku1D/OIP3wNm1urr4JdkasNT1IxZyk5Ed/CQ6Ggm5YcvCmd1mEE6g89vLWSZZ
W8ZvXGA4SesTSze1V7wyQz1fh2D01+345KYd9iAulHA2T4ND5NAcbl1S9cd4nM6GPfughdxH0oWo
9p2BqxQlxEvgoUwlXlgv2GGCoH/4xcwgAhuZeRurCV5bkr36Itwp8C74loEm9R4Ikqzy1yMTD6qR
/PEDp96xetftjJWCJKYIplMte5LCKYQZZ3a2Y4fO5gbt4xzx9pBieDFqHtrC6dnn0dPO7e7X5tgE
4d+OEN2/i8VKiXAe7+204+xV/TRqMVf2wJin/XAOnOgaThH9QVEB6iirvgHgrMbA5PwWsqUzbAK1
9XTpfSs4Wq3UB7MFNKI6udlHTR3TErso8CCnkMyrtVmyy429b+RwSDzfxuhEa2zq/o3b5M8wmOQ1
d8iPT9+N3/WcapN6U9XGNp4ydUbP+XQ6k7xrA54irikbHPoTx1busAM1uoP5qCo0Ab/r/oej89hO
HYmi6BdprSqplKZEgwGDMQZ7ouXwrJyzvr63etrhPRukqhvO2Wdc0ECSS8Tmk4ZxXAxEkc1EC1g7
OFiZwr1lNs5M7VK54Hm8KWE7FLnnjk5GZMgiGvARTMXfgfdQ91cOXGxedD40kqU0QoO8PL1HVeqT
PUPC0Ih9kmhI9wOh6nka5LPexjsVj8iEUDhBFzOZy6KfdpAH77QWvX9k8e5Oaxmyo2TeVlFx9fvR
UWQ2xzA3i3ydMTw7SMhDqynCbdRxuB2r3n/LBPyOsVQ75jfZVpoNLKjABKDkF0j7XbItkdUX6B+W
JGahtp1XHwjnwvaYKyziY/cX1+G5xL2+7EYbiUwcvzUOtV8Y72KFtSq3m3xT4qIUGDLXAuIUYz18
ZuSTZeXzRFjKwLzB9GYYWH2TuvFTRdozq7mVb6tLgeB5Ezn4AMjPCvxPm/l2nYRfXcwiE+jEiW/0
2Utjb5eW7LV9lp89uo9VpFVIG/tklfmsTSsOQDHxnOkiA8ZkVr/cFrqwfpF+l+tI3+gaUjHf24wJ
74cPc4CjR+GeHo4BwgQYTiPwINJV8+bZtKbvsE8Nyr6VdJMrunPYVE21iWL9ZuG+YKYT/5gBdt++
BKRqGLx8FlS3tTV/20Xz4Jd2OFUrEiSFc1Ge/jm52U31P1M9ftVR0u6LJP8aiMgbInz8cBsifTii
6mrX3EQfle0cRD9+hAZuQFQLGLoAd9K+id+U1e4S6TlUW22u9dr2HqfsBtx5Fz+8x76dgYzLl0UL
0D/qmVdi8bpmXXQnJQw5hbNlZXfT+GmB0ZNIPFFC8VsgdtfkqQ60E1aUNR0VGq7KEajfF7k/Bk8E
CE+LiPPBbuQH+9+BIwa4xERzvowZnAat7i8hjL1G42Bw6yAIaOPy247RIHdj+9AMeJ2qM3nxO3sT
N/2cO4KahAOW9IiqfJIQmNaTsPZ6Kvk7eUspa4ZngYyCcbsHb97ivchydfD6n0IjdJYwvLmmZ2Os
on9kUH4EREYvLLStvAwYxdJcMa7spm3ZI81lxsXut2k+BhPkjI4AfGmY+tfY1wQ5Mz6d/HYhHH1c
cQ415PocpWmfZUjynzOHxlo85UYYbOqZUCCy1yFPaRvCSCzLymGK6/8mrvwtMQUt1JBywdYmdrSm
QtUAbA2FFv6capa3sOWQxdWJ9NeitO850AZqvZj948DTpLvzSDivWXSl3sPXOdP4vWK/GqnUe2dR
nVNG7Kj/PG7Iji4Jn+vCHzHl6Ya1G+rxoHIgjuo4RLjMJLKyhRSxeBqbkrMsBdYcxRR1mFf5R9P0
3LAiFUGA8tGx5saXJL00wfmKGgPDAaIaSs2lUPGFjd601qh0lo1x6l2tYxNX4Gxsxc+T77rZ2o4g
1BeWPOJHJKM279hgGNaBAMF8axfWKcx5bCH76LvC6vhaxBxXWbL8GVjnFyGjvUJQmGmu7z2h1waI
IcVfPVjOS40jfBEYr2NC+eQz157wuW2yjNBeTDyNpt54fJAZ68Wvy9aGBf1EWT1nZ4ZWdHYpN5BM
fsVDvBURboeS2JluWHFSd8ueVEG6DzYZBW8Us7pjFho7e5T6prfqq/S1vdOJNaih1QBzw0xebRzp
iI6ibyMiyykyi1c/xnUz2Km+zPCtFH3D81GQj0RkujH9tqSrgX5CFZJ0wbZz8+04ZqQglt2fUXFK
WkkELIAn1iwxUEZkcxslh1ndm7uu6h9RVNxBjn2quPzw7W00YqvNa3lVSazwODbHOIK2AgDgFAQY
0OqR/qr2+k0U6ObKv47JqNZmMSKUk/5ZVmCFvfgj8kqqrZZbisgeynwXeXE+AelDRvw9OGzly8m4
FJVOxRo3pEMkySV3Kf5rfForDAPc5SzxVyayV8x0jOOYxv+aA9bdknUvav1k5XnJb2QVX4W+TSwd
44Hg0rGdcesp0qJSZCd0ISPkiLp/RfBb8RYlLaQitPXAywNa8IhViajzcIEIbtmYTMthU7MTfmlr
BcKxMCkmKnlqG+ts8GdiXRCMohmWJT5+Oj2PqTflFg4DaWd9+8vW5HUoigtoDnDM0VVyU208XLZM
pIE6GrEe7Gm6kUDhEUhQWnFvL5sRFZLRjzNAz9mXccaP1GX4ddG/Sdr3hsAkb9YQ8aOD8E5iVpp+
imLR6i0InKXko6y6aCvr4jbVxa6vUVS55KBQU6Y5j31CGUKY0BZzOoSYoT3o8MlZmNWTPq19B5O0
IQwyJ62Ud0222nOiRXvphMmmRzKzjOFarAV/10rz4lvPZHSXR9k744XqyZU702JgwF6dzAciLY1A
uzW1YMSqTGZfUj2ssnxXvhLs5zhxE+aDRYvjbMjqeIGk7oPNxjmgp6moIdnyiIpur/hfX6LjtF0Y
mT9tplov2K4iRhtHvaWLd8BmFclfM89w8oEJ1xBwIAg3/ddLXeFW06/iMACEXpPqkawcRZZ9BaIw
ww27DgZOaskEXxkwqxACT0+tJbgqauOSjjbj1joaWBIAd/aA8An+JdELT11lBUsZDHKhUv84+ib7
u4HnrMPSkmhuiDkjnQ8UxNe8Ef9vkGjotTmxIV3WLdJiVy+xAiEhMTneUrTsicEt5KbVYwB5UJDn
ObLrJPDTCt3iPECdWUtHebzjm2E+nevWamARtTvuCJMoESzq0CgQ9jhIJ7vqrWjHuy1AfQYCX3XD
Kc+AiDwsPf0IurdqcmDf+e++21+JqPmFQzibqA25tH0ulFL8GG1zd0wEC57U/4YUW77ZS2/J/gMy
Yk11afpMI60aJmDpp0uOB6aEvFjXQthIZCilg4Aw1oCpEJ0Ay1SPTVPufVZl/UP45B7YzK7OMEWT
Jphr15qDCiYHqA5M9316R8S9CO1uqyg1mS0JhMPMm5vpGy7rLSL8q2ETzRO5AxOFXkSDS8mNlstL
5oFE96dwnfjDPfEjwF+BKBfJT+lXV9WPN7OQx4iQmMV7bTckXoN1UVJ/ye32tTdBCRvdjtXEU+ak
T1M97K0AyeZo/7px+C5a+5anHJu+QB5q8CJEv4yI+LZdFgZl1tCe0H7ArIw7m1sD8CQUPR860v//
gCx1aGsyemgJZchkbgaQoMOYHESHRFRTCo1dZiN0Y948Ij0ODRiguKtZVnFXmBMJS3lyMRDXJYqV
ja8efof7qk5eSywELA+WHRuGVkYHBvO4pOzhEMbNySOpriqCJ1jFOy2qX1xf3+kNY318DFN0j1gz
6CFwTiM8QlmgOJjHJWzkYxLVwJGU90AL371pONf2Zir7XVwUZ2foN7mZ74IwWoUz4sLwD1UL35Gs
OfosLQg/h4mivEMwiPIE92/8CZ7jrbf8M6B8bCZPXiDPse1fonZLOY5spW9eDbvdO75zyzvmXgXe
Dj2/BW1OdmwBE4xXwhoxztgVMY9uvB0rUGxTVCzNktiDIOE0qEmaqa0ePm41bJMmOnVdBdl4Ymol
PgVVbcD0Bxbo3oboGA2cvuCreFPz6Cc3/xmJIKmXIVDaVb/KgTdbGnFL1i8+Z+aHUZZTzkYY4dLU
CJ5mPS8NKK6zCCocbIVli2Kk6QBXDsk7T8AhtjHmeW9lEd8EeMggMc4BYU+WTD/LFkwmMHRMM2pX
stztx+RRmx8yS3/Y15Pt5o3nMebElbyOs6xb836AOIDDiJnaGamAh11vTXdeGpQ81NFrwVPKKz4u
Mj1/ALZ8UmN6SHtOlVCNP4yN32KCXLWxOsF9JBtuRO4AqhTXnlqJKkux9gHeU5m96mz/RCwsFMgM
v0cV8DmMwymZCmPbIjpcxOasD5bHXgfmPxb/bLKGR6GuWuy+dq3xiiOIqXzS/pa4uUfwHX4OgR5u
y2LKxAVI1LucU9cLhhaEYi1Dm8S0eJukUqxZ2O0rt/pXKe0PV9wTzTPo8MQGvmdqh8yiu2hlbiwc
rz0xRaTFIaIPAT9OGAQKUdKt3Lh/1HN0te+rvyzG0O+MiPr6Z5SJSL5nYoHDH9eakLtGD51dndLt
w7RZwPKLixGGePDC9nNc5s42k7S2YUWSANONXEtvZd+ueNjJxs3DXesOez+2sUMMwOElYZRWPkNL
Rja7Bc4Txgkh9YEZ/Oi1/BcpnJFtFL8j6dzoicvNXUFFFDjjmqnasfI/qry6Ukh8pWnUPFmCXT+M
KgJV4ocxwQ3PUsS3xfBApfKSaE+VTrtUxP2Z5vlL02RNFz4y3bcPESNz7GpqwVTcX3jJtDVjg7pM
AbcDRJErFMvU5bs5508POHeMMbgYibvNevsj6c2L1YqPggXVChOyr6lT59R/cUfwYY48ODPHHzc2
dgUPoWj/QuL7ON+GU/ZZvsmaFtpnvWe2+VviDvdmVN92GL5GprhmpAxSiBPQYZfvRE8/2waedBcq
nU+OQGdqa4tOxVfZPmI6bTN/ZVoI2zmb/mjvXg1H9Uum6q6wtuwwyFnfRoADOwgVy/m3Jmc22TqF
YEsePKt4OrHIOelpuaat26OBnbFbv1VFvYBXpSeenU7YRB691DLvlAKISFh3GSNxk9PWVulh4Moa
8WPzpa4HMfzQJiKApayXGQdHAlls2U/ueXLgAeQAmBSAk3x6cWvjLZLWZ+jFMYfR+IsLp14MFao0
HQcEzc2+7ifA7iBgoprnaihgERPelzGXRZR9tQKBNg/n3tBu/b69kNzeQXLNt4xe3hy+zEnPXnsm
9LiliQtU6P+jLlsh522Q4VgUg7YLJyakzfT7YUUoZry22vQbU8+6TLotHS6BqPaCa2XNEs7lpkjT
lyH/Qnkadla5cQsnWoeK995y/HepJy9xrmFLMjGdTjBJ8GiRpj69+GyJ2bS9AV/kJYZvZCXVnUi5
v5aYVxolEsjltLYbmvgIPdmibqiTvlBLwtsNWx3JRkAIlXEjv2PWWNFTWc1cBHl73SAum7HYkO4L
U+K+TjiwwFcvpnRaiI6AmJBoHuph+grqJAZpwb9MCmtpVsVlhB+0KiqeaIfvHkHtSud2X2VgDOGy
6msryN/C2j9Gk3vsuh3xZPe0a7d63p17f3j2y/QJrVpFcNY2QqeWtN4X/VUhVbD0BoIgHP9T00I2
CTAMS4wTi4AIrbERa2gSO6V1BNtpbEShAmNi5lUv0IwQF7cNNRIW9FGuB3ZIU9T1gBobnEpR3DJn
KLct6r7KSg/SseWyT4k2cGmisQrDDmeW2JT/rDw6qkoejZgB49TL54HzqbWNddyA70L0p7VPSLYR
0ZNanMSsmfISqnljfWqxgxgBUm1eBM9Z3QDUlKgR6vbeV3ybZZQhcjkCcqado75fxPqrcnDeZlG6
N+oGm96l41ybyLdd6E7wN7+DY95ego55NtX8+xD3x6jSSPhW0Gj8z95Ve88q3rzMfC6ACayEPiG3
BcRf0pYceha7K7cpzrkjv2oNSWPJKq1VHZag/DixPFICH60APJEqfvms+Ner3ywx3gvLrreJZr9R
hmeVay1tOvtFOGB+j6rdoFizK0yYWt0Wi6ZNeUA70GQjKn/qm4IPXZoYBjIy48eA9N8QK74Yu3vG
qbYAP8u/dzHnz4lZuPCzhZ6qd0V1pzUskmnfFy19ZZeLK9vpp5DtLdkiDzUg6vZJAJls8xFid265
K9YEDRCmQFqGztgc89iiSxuomu5hGro3s5/wJiTeJsdqp9wIOjkAP5svRRX/b7lWoX/uMaaGwTeT
fGPhjtBHWqpc1nZ/eMDefI18VdidhJ9Dlg+dlSohxwnAg76JjKBosYlBa66UeXEEpSilAOS+FnEf
kGwVkerqInFZBkcxcY1ruodhCAAH85wrzrCLwIjPnPK7m9yLiQGIE6hsUbWck/AfcqV4KWrtONrD
KSBxSIabVg5rXxv+qKGKXeszLZfvhGTeWzP8EZW1bYW7HRpWmZqxgpg9vFW+eebP0dZeDjg5sfy9
j1paSIM8N5McDymas/dci+JDU0yi0hzTXte8FTmSZGnmX1XTPTUGrAe/pfyoSTWHwyTwBpwjszoJ
rtuNaTi/WaOwklsHUgNY8TNyxuSVb8KGQkLXdmPj4NF29U0zkJ3DeMEe3J8ppaCxfrMQduKs4Iwl
i8QkKw5WAH5NgN73RXGEEXZ2Iu9dgExr3Olqtua4bvXoVZUlkHT7iUaQzMLU/ySx4UE2OsEpztJB
TVc4CjYeixy2T9qbFNMvHjWsa8UTkyogsl13ScNwJ0qKkNillElwbtYsM2qA6759YOtwwi8Z7dPI
u+mkqy7FyBANrhSC8R/R+n+1i3u/CZ/AQrF2IXSzwMvzZsLx8gKUDGxJ1jR4+wTCkGE/l61xEXnb
MrckQMTRSJOqSGTLGc0nsj4WRkDxx3IrAum6aFmR8CQ7a87rFCIhBm/HmvYFOYSThszBkv2wQ2GN
pShDqRX1xkkbjffWzEY25Nh0PIlcVZ7NqaM6t06dR6oG4mq7H39d5gcrn0RIa84UE/ZwLEDJ9fgn
hFPe8Qq851NxKRIadCJF/4HXOg89UtWGkDO0ICm1PQYzZNlsTvtq6dbatm7dA7LTJQgWcqMC9gEJ
174Y9xPdJEpFHOlGW28quz/q9Wfsz1m2hrwkpGo2UjBnndaVd8VfDrm2ZVJljriebEIRfM0x1oFR
yEXlkgAcVecuDM5VZTCvp6KiMvmx8azrs6mntomqBrRBtM8b0fVnk2T6WLrvur8mbe+qhx45MFDu
pvB9LNw37N94UWjdZD2cNS+/GG6y7WBFAxsLtfDmhe+VnVxUXr+rtP1LSMjAdhZK4Ijc5Lsk9mF1
XPs6Otd9tC4VvXRAIgWp6mfAiDE2L+7h+YXDYg0QBZFekXq/Mv1XCBDPec/UdihZSKcJfofoO+yC
jaVFj7QgOaIjcGDjFB9WW30XxbRsekgVcSXefdM680rMhB0mv2EpUbzacNXcsyA2c1UXPpqGvH2A
L2BeLPV7WfpvRpJsheg3oe7+1iplfhEPx5wBj6u8lyTVHx2CM6BO68QNNzagUPTZLHpnY2MVtb+T
1q8guYwkNODPQu8L8N/t6J5V9V7L7Etkn6lDEp1v09FWFNrMvmYJyBrD5B/Glw36NjRWgRyWUX2m
VpuefDplkqtfBsd7dfwYYXpBYJ+oP3pp7lBVcNVUFHtmnR763tgnMAPhYbs3Q3Pxp/OuhiWeB5H9
5Nb0bo6XAiiCZw97Tyl7PQsnI6P8CzEcJaP7kyXiG6TmN1buDa6Wx4jWAMMgzyQixptZlbeSc53c
7c+h8S5KCxiXBGwMFQFCVh/8aHIk0QH4SvtmF+033w/ipmYJLxBzuQeDuclTJmsI4wKRbqTTcdP3
NJfdaG251Q9yAgsS/vmVVSxMw3+vux1l4zaUNUx1lhJ8lnPwQ5+tc138BTRHehkB95knd8a9qMFy
DEblLydTPRneM4Ek37ZO0g1BuEHkfTmudydWao8ZY8npiMEGVZ8U4kEmJrM6SxyZYzBJkcxym+9Q
dO+D1a7rFmSxeIGH/2IJCqqCCrI6kjX6mEhnnxsqGgH2YKF57zJKq6G6laQ9NCI8JDG2YPnQi3Ft
IPANIRxK1LLCseh/o7Ohj9+o2A4e47a8B+xjWE8RWNI6bR4E3P0pe2eNNuMIGxJAc7GJ8CvwBgT2
gVNuRwezE6bxMv9wpTjJytmkub7rouQcK3efUuU2lJI6C0ISOeMz1h0No060NhWFs+xCxhOp9g6t
KVq+DRwRwFT2eqv+qXA61Hb1Y3cu4yz30s4c3bh+kyO9sDnXg3m2LMcYRc/cPzFuYJZIYiJU/A/s
FmyV6lNYr8IgoXXJ5z1yQuVWVaRv/vYO3KBY8lwaKYkF7O2u+SPHdilijiTbIyDMQV8dhtjh/REJ
K1zHurDXFkU7fkgG9XHYwfXutpx3p9aiA9ahEHsdjGRHm2GqDdoq5goV1OwqGo2FoetYEvqnfozO
RDH81hW2iaYHQe2bzy7UhvCUwLFdssH0WAjnZ+CC2JSbFOaQ+eeggOwFeqg6/hqTYIQ6SoncuTAx
y5r9tkH3wZEr3fDXCLj7ORcgug3Pudff6lo+RxNT9QwNJz6kAct4ixilDIntCcY/03FQxA78OunJ
DsRHVlpn5shM9KsjmyaGx96t4vGYquAB0RkYVe0dfZ8CoNE4ikdga86sUp/pjXRkkL6/I1wZz3Yz
3vyawbhnIT2TOXyO9KrwH1d+0C4mx2EmiLvlx3VRukpufAq2f53Mj04fcbrNv4+f3Nyalze2EM3L
kO3s2GKG4Tt7GoJ7SkezKsB+M3gS+yao8PDSzCyRjhOJqTOQZSAczu75sEQWP1Thk1Vql1ioP2u4
u1X1GTVoeHFRQYW2aeKnbiBfR3wVHVaGIuMdTwCijfjRLAXpuO2u7GgeYW0WDMxIWbLEcHT0+IW8
et43ew6jw67hZ58eLQt2sg1Jl0yTwnzckjOA3a1/L1wkFd3AMl9DeK6Hw1fOaLPTk2d/OvXOiOy4
b7sNJfG5yXMW1iXWd8VAa+BHy5TL80pSecwZhpv/XQwqZdFqH1Hjn1gh1UJ79E5f8kahEQjM7qTl
IOQm/6bFuAbRvv7pku1yMX66JedJBK8PhJoLOYwo7zrIWHdimNTNeciVr4gzP9dZA/CwgsVDhcns
2btjKLx6vZCUXdFnJ9nJ2OF3nY7mImq8bwcjG16r++Rg7e7qA/FVNztmsELmX7MU6ERVY73P7/8A
B3ZRh5DwhY2TxG+yb0UZPoH5YLSNQHkqnbvMTrREfNRtHmwIf0HxDeILuCZ5CBMkGCiBJKHHBzdE
f9QjMo0GEri6msV7XD0Zs7vdC/R8W//ovWKZFTOdxF26BIVs8lEbz+6UPSXGvJrQV/Y0IdYECrkg
sOsTUzRG7sGYZ/3yrjXBY+TATi1nXeeE4LgRnQ6mzNBifI1DvF6azOyb+cUibsJXR8zVT6A37r1L
B08qF8i6EhAWPXw/4W7j260F5RO7CN3jrcune5QWt9ykOmgrVS8x0sA251FMh2zdwYhcsdx8ZYyy
ESFoiJQsNcZ16NzjPty2hXYPtYr2kMW+Vf5FrvxreFgZWbxn0nqMYGJ8XcwLCeKSOnlTZv06Rttg
CE+VPy5Jhr2hsPh0oRvorwRz/eASq2mmqyX6uptt5Gu7LTXMvw3QjCn5FW6BM6hGnpbUL5XhvXbZ
+CrG9mSPCctxN+CsJm1nwLbp5tY/0OifBpJyBStGKii3rpPvSFn4U0x5LIGvbxbCu9Z7zOCp15yf
JqcOhEICZZE7gXoC0qv2aufOCYTGRTdeI3xRnE0mfpSWNk5mzwnJe5YgEYv9IqVUdjcz75sI3A2S
Mcv3PwIfp5nORz4QIAqLODop2+XPJq8FmQBg/lDfSxM2QRV2gGXd4cZoiAHrYszEbcLwl3X2n2aO
wSpIph9DO/f41nmpIwxNzDTntMiB221hxxheRq1ZFg0bUDi8R5jVt6J1f2pQTStbfDgpsyYXrk8z
a3jx6xC6zMxbItmq1E8UqjvK8kPYkxxnV3OLOfgLK+d1GSuUFszIgXoEO7N3WR87P9VY//Lzb9OZ
vCREO279Iv1zDOcvo8mPGhSuaYeGwCq7jYlVmgrUvLNtYPS8Rpf+6WhMkFD3EzEsjUtmVp/VxFPf
k+I6W8JXMvLWNkY5zLwZaang60oLmbMHqbCcj/VCMoBl/VrzP9VF9TPW4rXqcY7IfyoPDnncvCRF
92vSAKxSq/5FHLSDD7XCJL/y6vITDwnpPp3H83QNsQQzv8POZFSIQGEzkrN7wSKPNtNoMZjGj8h5
i7DxE3BOvlyTEJ/ET+Q49iVL9E8Adigjuq+wa58F0ovC0dG0crFyC/vICBFGeAZfpTM6X2HdXgvl
nUYZXhxdkM9KAldFMBsooCUiCDQjXTOsk6h9zXT7TznNdbDdXajMN/7y75iVH+oxdvmkThkaicOB
wU4KLZMzsA0o5Q+41V0Wmi8GS2poFOprjOJPucwD/9Rh2V7girgGY/iSaoC4hOGd23B4YmWHznFp
sEBmy9r/unV9KoW97ZHTwmbnhOThDPmRR9/7Y5Q9Tl+6nMfZJWEtilciGB9RopAsYkwg2XmX+Rio
UtLFLbrysgQlEpX3oS/5ci3jw1XX1oS2yvZlYXBYL1Np/ZbX1NG+PGfisXN0MGTeuCuJrkAEVU6Y
m4qCkpPpbag3f0k73cOJXWs7HoxuTnWUc/otMcB6zpfRevbDgpUAsZqVxpt7SYCVACbrQUW7vEoZ
eI0SUY/U7n7KSg4CHe26Dbw6zlNyKpt5H+O5PF5Qjp2Mg486gG1WkSOurh6tTN+dHC/UvDU+kOg4
rFxPPOKW/zCREjNcFhHPSDmYeMU+inBTDJLjIXNgzaWm828qTrmp/uoK1bQ3m6VApXGs+s/1hBnS
YbvaJxVRN2huSRUJBqb0lrBJVIlJe0MWwptuUdpDgdWwKiVZfQR8Ktamy/TfbJFzJXE/R2nN20ri
tNCOc5vCG/LZoDVT8OZntKfgHSXLe7TOie4scKDNYPsR9Qi2IkS+PEsTeVy+9rDL5FIZ2bAuPKK3
3G1b5ntZ66/UcEyCe35FXyd5Iby4YfpwMB+y9e8RX9AtgK+3VzqVWB3Pn72RrfLwVarCW+ep/mu0
wVmLWACh3dqgsX8OMAgyNu4epK0/2+LRWBrCzJrxmImpdODwb6oJbRHKeD6fKur5TFWcLlonf7Dm
2Y+CKqlXRs9cVGLWVNcJT2jWVNQZ7mVQLAHLgVCs1JK/XjwLsVoLy5X96+ioMq2IWR3Gxsdk+291
6324swsKFw7CAQ/pr0UyZa4Ba8x5PAK9u7LEmfOZcIRYT0AkqzWixaOATE73S6EdDdannTO4iJKn
Uh2iSPTMQiLWZza7WSboL42NOSUv4MqZpAQlItyUTFOXkJ2pDDpi+uz6xMeBHWjyOP84FzhqFnxI
QN17lpa5TdSuHRZrTCLHySaFMfI69qhRdjMsPJSDU/4prTw5E6ZfFzqq1RsXLQqPxJ+j+cNFtraF
9tlb6q9Dv1QrZmtTOvvRSp21PrbdULDObbIerSXEoJTcKFuraZgnsdMVuBSjBkXPRgLLr/csO2ul
/InneaB6CvF4LrG+vmmiWKW+RqKzdZ8EePzC+Ix1ckmr4CI8803I8GY2bQPEM/zxMx0lE3SaFEN9
6qB2bRjyOql2nXxUfQJ3ntNXt8FM4LCO4cYTzr+BO75K0ciPmcd7h1MCv6VkycB1yBrulThvk2TU
EIr5AiRHxVEiod7Ji1DZDlHD2eJGWDCIwalXX8RgoLVzoAoadXIsKIoRTaBqLJhH65Zbbuw6Ytsl
6OR7FJjreuAt0FKGSgOzniysWJpQa0fgxpd1mdPm1P6L74d8WEDOiVox33NuR9HELwjAP62KQkIx
3p6XbgQdu8VmDG19lTNjNHmCuRuib23If2LWfbDjolN0SvqYB2gqtRtKwX4RxkPwBUubRVO+rmzV
vgt9hFPWQN924frbKiOjnsdcwzgN+189Ia1juV+LfWYRkFA44BFQJFR1mZ7M+N5M9M+Ax+03RcIP
w7xpBvumF1SqLNxGdZW0uutuIIRSiTxZ+wkzgEADjCII/sEnHcYLstziZ2pLJuCiwqPMSM1zQV+p
XjTbbqo0kNgdn6rXbBoL1qY0mJNUM2zbQ2G8TgbEuk3uJ6uZXYntquesqm1gIF1wMUXIytAlsxGU
Pqb+UVg8ZO3dnVhYoYraFI5R7QqUVk2po9YLiuchozgPPNvb1LozvWmpSsE/nhBys6/UqZ1qi5yv
0uEcKiyxnaxyqyxGPrGNgSR9TqQjVnFptKupwd0NVo6ZyRRpuyZ6hycQA+cFSO/xa7jNv8DsmX+d
namVh9jVvlrRtCtTzG9uFvJX44T38wBmrnz1uq5YG47x6DTFPJ86DvUKMaH4dldlYpiLMAi4ppLo
xrD1R6oefp/hvVeTgNNOg6IekhyEVVhXL20fvkIcvYYBWL4k9D9T9+zlJOTqISlSRgyYCb+IBe3C
pitChad2seXzVuThsARtfCVmdo0jYJ+Ozh2POTANptEhysDKiTGAonsYWbYPet5v7AFtB3plMvco
8lbgzA54DJ905pR9iQTZbEq10vkNq2kP/bcKflJdP+pDiI0gmO488mfkCAtZDlfHYzqtzam4OpmM
tGNQqTGzaAj6ZCb36FMfwSipiGsovXIol0A2y1VZUhWEA2Os/s8hYTpCz6WEyLYsfYCURnxylRAM
aFz9n1aEOkdYS8JPNx5CofZ4NJkgRxqZK2yCGsP9KBvS02zIDegpeLlH3XskneZd837GxxkN2jaN
EzrswW7M2po6CLny1o3uHHqLkkxV6T5RBnMYP9+2Vv4aaOOnSZ2vJuQ08IqYQcTfeYxuUTjA4wMT
3bR+q1zttYdqEGbyRUzTN+6yoau+y7IBcepPrFdnz7OXnqXuHnxgFDT6ySez0YytR8sgGMrF+F2m
uFFb+IGzUqTzdo2+GCbxkRgRaz2j/0G5+DS5+ZMXOqfS6CEABvDZ81yu/ZFdUtqRmoXn7nM0uaCw
fZIaKEDThQrJabXrdJ3q02d9SaucITHTQPYRc86kOeW86zXMaWFXfk2+PcEmhGTuUqjk9NqjR8mB
So/DIMPoS5X9GBLGnnCo1wqwOHR8dZp8butATVsGmTPuOsxZD7SHuElXF4WaDX8DIKVc+Pqys4p/
KFcJVBqYK9dO/A10ETeOfcepWRClnp3H3j/wnf3H2HksR66kWfpVynI9qHa4wyHa+taCoQXJYFDn
BsYkmdBa4+nnQ1ZNjfX0ZjbXLpOaAcDdz3/Od9iBgVvbRDMID5uI/E096vdF9GW1OxADuowZPz9w
ffgExzlzwYFP1rdXetemce5UvrzelXUvBs4ovtlcpumWK2k5GXjWSnQ8qeSiRsv8LfS6D+stFu3z
5Mas9C4PMNML36ORkI3v66+kY+5iW876kV4kSKq0/7H3zL4kkALSoJxhRusa8neewu7iRGSiQHqd
lIlXj5cZNYNaqlX+0JjopCje82Ee5VX07obWnn1llr/c3saqYGS3s/mFWs/uwu78dUwHxwBOe5rD
Z3f2tuS5XtK++dQJOyqS0hVE930biZc0IIZGhOWeqhcamBpsVZK+txuXaCxPcnGmVS719mPkPqDo
M4TyG3GDyvlcOTP91snvOpePkUvzAfVIX2ngAkHkROjT2Y2uzGKU7ph1Y4WjqGlxaQKXS1+A3BC3
gGRL4dcDHIQb14sPDciGDrt8TvzGaORHO8hzY7y7VUd3Q5gRYC5numyqXZUT4E3LvQqHN2p0jyJl
QBWvtPC+PZe8ZdNc8oaVoE+uQeDZHJYfjQyTYRVYZxGMO05Z5LpGMt5KjK8zbW/AnBCxTQ9NDPfX
0L/71RrX3xMQIg4C5SaLq1/+lD4krjyGHinjUFIKOqmVI6lZJPn1xDR7YxjwycKq7zayCJ4Hbl/t
9q+IRftp/mmS2vew0igLmVzZHm0kxieMs0WgJCs/2E91yDZ/7kAjGNkLx+avzqhnnKLyiZuCP9UE
9aAc/UuSfptxvh8SbKao6aw7tUlMI9zmc/4V/Kl6E/C2p3xiJ+JRSmK11cs0ZGsHbCtyE0D5OQYi
3BP/6NmadfCL51QQRAh5RpgAxwwoc7G+bWgf5Rn2y5rPte5XQdL8tipSlVWBIGCoanFUsh5RI0ui
pkXigkOYSW6+PlMH2NDxJijne5NrRQ962HKMPNBMjVd3JvjqKDwnvQGDYOx3wwgtNhagfMhQ7IqI
XixM77czBgcvnn4p4Ly0CjDhiBMPkxLA9RGJW9f0PfVEPMNMvy/hlc4kq0Wj3JcV1jyT5Uzktvms
QsicRlKfxnpyDp66Job3YSrvmjbWR1oN4Qbnpmda6RbkLTBDNuiNToA/TMhrEJUOIY67NT0TRztJ
vlrA4wZWgQiUxILv+ulangUHhlw3jl3T40du8/CW4A+2u+4y5+SYS9Xdx2P/MaZTc/b76pIHCYjp
KsRSVDAxot4QITEUTkIowXDxYiyiGUWEoY+ib3mQW+S2IvwJyNt6MRdShkUylsXe891PW+XnDrKO
lRLDa0ucZh7gNzSWFZ+Bk9hzX3yTiQ4tOBSsrXwtQbZMECbDgad7P722PUnaNnFPAWOJYzHIbeo1
0a6vCaAk7SMeU2c79MjeQGlihI5PhywFC3kt1x4bTUbR6KWWKDm3oN6RAgUwSpIKpGt/69iZtZ68
u7kCIhCX4trGKIizZUFc4RStNeck9VYs0oFOiTemFv9QUhs1C2LObWfcB6qc1342I6r5+AImJBOA
Zj/TYYB2W+9hifQQuQPjILB4eY3GgJ7vvFC8FGn1Pcl2P4FEYH5b2mCFpaUxDmHR8EjVSxvQMz31
tbMciye/XHMMDQTz5Bj07yrJgxc6F65lu0SpiVSuRx9caP1RZ7li9KN/d8QJRDbwAs84Q5v6M/XS
r6F3sfM74aEybfcm8S8k37AQTWSphqA9+cG7rutbm/7huuR5qtnkrjCJvQtnhuZoogUjnbMN4LkZ
o0QqgADkIu+NMxml8K00rnEwvuiUuWQ/eRtR0U4GD9Ve9vfrVTL5+drHc4G/ixsR89U57Ue+fWCf
qjmAlOecQ7aiK4K+DpZTn6NqHdyXWl+dHOcJMsZv2mRWIaJxwPPb8pYVMDA+ZcAdBbKKKY5d/opF
g0XVdvubva7K+zrBfhf4ZrfRONfCKP3Zxv2tIXnmVBncskzhfsaLgLw2PIyoCGT1IEGZCWePBPpe
qvw7isR46LDGQk6BYKrNl8Y2v822vA+Jo5+EgkQw1sGlJ7zrAcHH9uA3AFLq71ikb6X9zsV+cZdf
iPn5ltMKJ3fAAlnz6CD9YrihDS4SRFjzdmJyTWqrsp9HxPvleEZ8B69VDKnfmANwNF7JycTjj9jV
wbYcWUxMcUoEcjCJU6ikFt1vxHZE1rsr6oq8bQ9Dg9HT4io4SSgFN4ULI84DvGDhTfeq5qUIx3Jd
vbZ6yvdZWFugkJ19G9AtOonyBW4k3VkDeYGYV6HHIrJJJhpm9FifC8TvcUByNzIEmRq/AuDh4WDP
AZN4847h+gRue8bGh4IzoFoIQ22GoMrXRmU9cNJ4biOgGJRsFlsYkqZdsZtPn6CNzMTc/QtK3e+s
wPOSTeeW0tSJ8krUAyzLKTKL7b2pgWxrXJ/4qT9Q8cmja7QHgMcMA/OWAluHMHvJEzO1DEUIw/5o
ev0JPemRUs/0MkVYpyF96NY8tpIGHsdR5AOCBauJgGRYl2piRWCf11IqE7+7+F1sylBX2C/ofUXT
l8WdCc9uPaXlR+hwN3U13rGioIRznLId7YKAAEqOV4ZUq9b/HVbJ3hynYkN8nMMRJkA8VzYsYg4/
Er1W4Jy+0TbTt3Cgfg/x1xAtIbKJOB767UZEzOYFwnUGM5eDAllKmuasVVkkT1HGIVBb03dLP/Uq
YYoxCJAnTUZ5XZkmdCJ4lKc6VHDTqLSbumGVkQTklDV0J5MEHLtYVrnEUtuOli2Se6Bi7GW0huvl
XY607i5BWzfBwcjIkmJsfJI4jIbB3lkjf3vyC2EBBrpqjBTTsktqs3ugkTnDcuZgMsBynofdk8Rv
3/DQXf3hVmVZjaU4egfB860m8DIT+SPJ/mXSmcNAdN61EbH7NFO7es7lM5bNhbFbeEKcpcEBoIp4
tbCWXskh3Esmh09BhzuqWMyiNJy4m7C3vaMO8Txr3BsOBQHZrMSLbaiWaSm9DEkIaMCfDO/R7qLr
KGEYRDlrHWwzZoTN/B6ONCdVDM6XQ1sCCGcK1sBXNpwOekKlQcMNDPKEG19nn7Xubr2WuEhS0E8c
Qfxz4f0SVoRbw7YAyR1gNWAb0rAAbCGhVbTYkoAltREg4ym3wMTfPtFZgRlAPMtwqWEKEG2ZdTym
uN4cD8fzLLh0sPW+BVA1UCo4R3T4Q+dqPPAI8gBRzVdOfaugLT/pCgu2LJV6I7g6b+DyVRhMGN8e
+4j0KmM5V43Y1smZUoiAmmidCIR068jNH32PmbHRWFfDWKruFIwWgFCfodnd9kYtDn7LjrqyQcAC
dLm02IWlqeB9hP0+UNYe44DHDqx8EYa+tE5/rlw8wDXyftCYd2WXPGgHvvXIybcrEmBDXfHt9MFT
XahHBnqbwIm9VZ8172b37pGxVy03Q5k2lwE6DtVqob5JDYbLcZnVN2zcIsq5ky9S6ixo1a9B5BS7
2EzmyedimrM/UkrDib0k37lhbXLFKoFxz2FrMxzqjS65ZOLSeZmi4mcyQIaLmNPihuVCKofp1DvO
aQDooeLhmPaKRxxCXGbDp2vBdGkb33w+y2uy9MFPBiikoM4fOCOc6+i77KtdET/UQExWFKYdDYtD
2IRauEg07MzdXwV8XsboBOojJF3b1p/E+lPIzpSCThMDPRsfKjXYv0o9/FQieaLuMmbDyqLQtBhp
+t4gJsFRliS8bzVcV/d92r+NQX+C7ogPwSY8NLTPfdq+NCJ8H8ATkdLItw7RUjs05caj8K2FKWJo
8K/IBh9SKNAUCIy6VpqErnsx6nwNMJL1Nmj6tQjLXV7wHKlcdZUAlo2e1pGWkSFIA7lQqBD6Rpb5
jeH17FowFawYYuebTNY7gV2e5BgzXUX7pF2Hr+rLcjjmRzR28WADhZgtrUMxmdmChKWygaFYPGqj
gMEGV9ys8RCVlJOtZMDwryVTPHG+xl2K1QRhqXbnN8qYYbuivLbKbA4u4GmRMK+JtA88yq3vStG0
gJWG8tVLXsBHHAq7PavMHdYcsIFpeu5v6HuPVY+UbATM9tLFIouNn3Eg19LG8cBMx0K+BgrsWRvt
ZsEqzA5o3GD0ifZd7I97uGNrkUXMYEuGLHUWvbih82w/eK7/Ok6aFhEf1GZhnjqzPRoYHu9zLXZc
ttXaJrS5InwPPh77dubFn2UAo6Kx9iGjn5XZslWaPXoxu0RsZa7IeyrUuNJIj0rU7qsecOR41uJE
rcjbkaUTpnHAetHqZY4qgZIWDedT6TrbiI05eVOslRE5TBkxrKotYhRGaB5lW25kU9tbSTEeuWWT
aiRgeZZ1pTdqWDfxAOpbipMl02YbVXSuSDLapAEj7DglQcSTYrnqyzJ54PG/WRRFNerHxGy7p64Z
v+GDfHH+71hv0sdggqAUBPUttZSFyEkThGpe9yVkB9dwuSWUzaC2C9kraPCYc1PvtIOzM4jVQ9T7
UDv4cEtlzyouovckGper2N65rL07t67qp1h3m3wKju18HzqU30UkDjZJKBMKuGJ2yDXtebVIUCGc
WvGsRlpmo/w5kHq6BcKkO0ZyQdHmO8OA7l0Exe9Eyl3PvPVRNdOL2RDBNnGErDQpcsw2DvUCbhpR
HrP1c0hqU5yj9GHyONri7Ay1dQxS516N2HmauCRhMOkzTKh1PyUmj2LOMEy3Y1Pax7Kw34JEciLT
2dbQWbatZP05o1KfAkLspz//R9URa51irABInr093xqplS5n9NgYpJJdH3xmKDLsaDP3XepncdR0
mXPsNHs3NP29G4TnSQBZG0Vtrg00BazBAK+wztqbrvUYOlbOYxSgWXdSeyx+0c4OtxyGGau4ACF0
WT3ZaZOthyyZDyimD4awuRFcczNhuBB0xTFtnead3c0njLya9ufdj7/9xz/+6z8+x/8MvotLkU5B
kTf/+C/e/ixKuj2CsP1/3vzH7ru4+8i+mz+f9e+P+ucX+febfNK/vuj6o/34b29sclh900P3XU/X
bwgK7Z9vx7dfPvL/951/+/7zVZ5IuP3147PomOnx1YKoyH/8612Hr79+mML88/v989dbvv6/3rn8
An/92HXTR/7xPz7h+6Np//phaPvv2nS1cD3TxPjumvLH34bvP++yzb8rx7MoiPRc7NC2xbfJi7oN
//rh/t0SloeR0nW0qy3L47MaIBK8y/y76WiMLJ5lOpanHen++D+/+n/7y//fV+JveZddiihvm79+
KO3oH38r//kSLb+ctk1TmsKRSlkAcIQrLN7/+XGN8oCPN/8X9WasZpwSIUza12bRauNM7qPG+lUM
cGpDmWLKaO2dNLnjbN9Ue+zV6wyK1YB2tJncHttKfTckZr5zMzwMhsOX6ZJ9ORuvLsK2dSxF9Lui
n5YgKalq5mZnw5aHYBmkeVb2Oc3yPldDvMuQcDy40NoKUdAyomtVOzAnLg8pPd8MqsQG7P3JCcce
kGUEAbjb1QVHm8Glh8FkvrmMxONz71VfeRFcp0GDNW8s/K1G9zgNIb0CQLVCu3HWtTt8IKfSN8bg
js3vSUnrVvsCxVBDIyXwiMhNOGFllw0ihdk+d21rkUpqtk493RmhhLkIM6K+xWJCi8fAkkk3M37L
tG9hMgSMP2zVn7IlhYPP6Ri2M/tntwZpWB0TGG6bKHEACmj3Hn1yprp0aLeSc4KBQgGlAy4g4Nbf
Dtl+VnMseWjX2Jgdku3ts6Wdd4hF7qpz2td5mi91ZOGDZkZKlcfPwEsvbiPvUw8zYq6YJnLpf9op
MQsDTPLaxGRQyV024MKGe5queRxjUObj6FaItkFr4+qw+yeqZ94t/IgcloEI9UDFC2Cus5/dRSVH
rdaQ3040PTbpnmPuexn5+AcmENYhWF6X2Dq2NXcdhwRA6Vl9LZzyjhEeVYKj7I68oripuwFLsRPt
DconK7/Edx1h5hMcqdzUey8mJoGdjwuUY+Mi8cZo5WmzrqRxshZr4zj9djX5ajWaX5nRnquoglzQ
jvNN9yuJ8DhjnV84qexqsxGuV+XiViDxrLr6FvrDjtMYYwm2XWZOVlj67VPmxtPWzBG1ywjPWZOe
jcG1d3Pq7loJk4McQAKcN+Xg7Mc0BTwJh5quyq9QmXJSCy7Qq6bhYM8h6TyXDQ5zv+lMbqrU3KG3
4tRn6/qUuEBt8OagT1TMxtZZdOgTXFlJae69KRiPUx+/65y5cWiN3U0Nm9Y15nQ9dss8G240uFwi
Zckwoh4GYlOZTLbZY21biR8vIHFFv2hm7ZFnuMK6jyp5dVrs8p0/3zpgJ48VVMGUdmdYvLghByzz
E8Hq2cGlH+KbwWJvlxfD01RFUZQtHZMTX6wfwxBRtRYg3rXV7Wi2oMLA2CYT06PJkk9F6k57VTvH
uOFy5JRGx0jrr7spjPZYgGGINwB+ty2+q1MEDT2I641AZd0qW+OxVQ48iTLFi7fQkdO4Mknup9AQ
MJDEsH5CtzQPjsVoQ0KAZicDaDcAAgIEpVkzdmCoHNKINmXMpxuUdHjbXya20H2fVfjddf/iQvFZ
y2CI8Ni22U3j52DA4ZmvaXAwmfK22T2un40e6CbAVkOUJG/uE5z2NymUnDV2E/bxZfiml9ZVF+fI
TnLDiLbXNEjnBc1gnHMKmIqSvolCp/lj7Jd7P7uN+5ar0WSs5Qj0qrbNN6oL4l0pJD/vQnNz9LDu
CYeuotQj64Vpx8EfzmmdUZlZ4CGama34loyOwO4+eNnS0wQ8qZt4RnWDNe3TuODYGBFKnPGlIrp6
lb5SsNufsxm0eykOI0VFh1bijm35Tisspxg8wvEapB5sQCs5xNadhSdtjQCNhpyIZtdwlY2zsQEY
Y90sBWdmNCLntg4cMYEByEuwtwkFSPAZIunecqPwGIDo3Lld+8vzo0uUAUgSPkAPixPRypd4631p
nzORLT9uy5CHB3lWl5+TL709WNYLyZ98T93sdBPWXoYUstSt9h71Xfd5amCN0ClBELLghLL3JMqs
g8/NvjPcXwmZxIgU5smLx3FLV+zZxn7LdH9YcYYj6+C4d7OiUhl2WeLWGIqSWzHU9RpXAjsixw/W
ucVoJ+8gYNtxtutLGiiixAVitBj+6cRBvjLQuth+PloGpWpF75K/xXm+XkYyA24bwR5tqx9Nb77O
cd3dGS1xcaPTABM4r9YN2LjRg7JTGDBZXY8Q59jw9LDVdjENh3je0JX1m+BxrycWTdMcaB/OZ2DF
Tvqbqi3m8Im45EurVIrMsS80My6wd8/jq2WnGW5F+Jxq8O+7ybhkhHj7wD6KCsMsf++drez3OK0f
E7TQ49x9qTH3tgT3MP73mpTjwrsr5M4srNsupfggwOTk9GR3RuPeBy6fdyLn/KhJ0Jcl0/shunHM
ON6rjnFGCk1+0A0NGXL6YHGEwGpfNI/nN5kau1SPvy1p3/l2wW7M+wD2i2u2XHCI0ifR0diMnDoq
VcaBRJL10ASPBoBEqK6wdtv+SD4KWitfXTTPVJiHW2eiYZYpNPWifo2S09v7KmuvTkBCrIwR17wx
BuzS9cHBD5uLMRUR9XNQmSvYGYnS5ZbqF3IcVqQ3YweDAKfioawYctkRV6XRY6vOw2nXhS4HjazB
hLrzjKzaFxCx1/WpZZVduwi667q/ayqNmjjy8wooQqGPVMWAxsSDIqzukHhztgbeUm51tO3n8pyP
94E9XxWMyRl1UqXltIqzGbdwA0HFzX/KoX7DMbeDFPZkO9Ve9C3l7eLik3Di6hV4cpu1Vctb0dco
IMNdFTlbjPcPctTnwMge0J1vLHLBXQrcsu36TWqLR5nFTyPTh9FjgtY3+E7ZXnks0Z2Vninqeyp0
l61E0RziqnswM+q1uvQiCEEFhjEdQNrt8YRRwlFy5fpFd+h081QNR0uV4JPkg1NiLGMWj0eGGgR6
v7XlPstY3WmvfnZq+32Iim8DHZpSI9oH+nqdjqJ8DEoGKJnDxsctPhGzhpvmuxpGa81JYx9XDO9g
oe17FpTY8+GDJZ3ATZ1ZbA8IXzgo8mI0nE2RO3u/KL4reLc386J3eSaSU4MA5NlhCFkzZUfa66tt
etj6q/KYWAEf6Q8MhPd1QLIt7Zr+CJH5ROuzcvJ70U+37mKLpBMbhQuFOTOgZrtHo6M/ecxQH6pD
PVRnFeLaC0WziWnE4pbRm67BHNqk+Pe5CUu8oTckzqqV6zF8F1V3X1TxV0Q468al7vVGc60ze900
nQIRnoB+gwwU7ryUlhx521nefZpu7dY4Jqp9NnNKOlz/BX1IlbeWwhefwSzFeQtkXnwXTfIcDA0Q
zO402hMPyPzTHH21Y5BGAM7ttwFtzNTZpwQrJdH6mZzW89gbt1JOeyhN/E0cyz8OENV9ljpJdW5L
MQaxvlCeKYzftWnWr9CuqdpIv0XEBZTk0HwgdF1DFd0Nzc/JBNIliTOEAxhWcaDt+C3VmE5NJg4y
uXgh0VvTv+Ia7JfIBnCrAJjHUmEicwAIrqJE2etfdGIB/WeShsscadP5hQN9PTamJoXMtKnpMDyH
DyiO1z70tpE3Qxe32+tY26eZ65lnc8ue2j/gI1hceN9TwtMjespyt9sEGi0+gRTEBxHFaZjWZPjh
2REhDKH4gV/Dg1LkkPkyvFClZ7G+ZOzTelJ0Zecfmh5kL3vqlVEBQxnnGnuvMsedQbFxvzhB2FA+
QMz6WC6xZJp/JUxg5Agda8hISc5Fug6CqWMnRxBQRhcZLMFDn1qfZpszqGJlQvosGOhRKLHU2ZTy
gpZ3ZPz0zLWY4oa5CefhV77QGWvrXBvOrggxcYd9e+eMDNhZg75rt7sDGkSiciTOAS2U2Ja3jq55
L66iFfjqWZYV/cloEYzkVXeXQGlDJCneDNySKREXSj6rDYU9R9KHjna+zAltUHDSuAFHfOtMCHAy
P6bF/NyS9rRD0mdFRWCz1jSqUAm7LlLnVxjj/kpG72XWXP0TyiND3DVwNc4j5HZmPw92tpU8Ml36
UPW8o+OTuiuM/1QGBYyefVLuzDn9HFZkVeOEy7tjVjJa8Y0dPn1mqhjU8XondHS8DXRYs/Fjs5Pz
l05Gnxh68BxPw55X6WTM87B2hwk/1k1tmhd8Qp9QDujaJEpFGpgdYgRFj0sjFo6JS5rIQN+RRJoU
Zw/dbpnkhRqzivI+zf5DpfPtWABf0t18i6SJ/pnItyX4ClfC/qXvouqn62RfEz3t/OjxXVJ2d3rs
0elFAIbI3JUFM+mywQowcnKmXqQ52970jWPDvne6i2ZCfQhK85rp9ruIDGAiikq/KjBp+NS/Q6Do
bFfFPOK/bwb20UaCnz5j2l4whA9SekdmA6rexM75T62SquwN02Fck9VMWsVkGQyM8DVu/AdbqnCj
YSkc8LCoVTVgATHwBCUM77ua+bKdwQAo6qg66urRm+2MZg0yEEiRQ3xydDI9tRYeqanwtrhOVpiR
ibX6ER1ZbDKNeGx3RY4nIyxeck58DxG8s5vcYM6qgJWtNDP1JLa3vYWpp47BheYRuCG/qgGrQ92B
OEEULrN2UQxYmUtpPnuTfgx6ZEjtO+xIC7lWHPV3Io2mrVL5NpPCfIXQU3rHyaGMgyQsniGmRmGf
7PMyu5vCfGLjZNn3o88EP2GThrl02mhGogtO+TUkrkcTAGbBAccmUb6lrpadiwAse9PRxml4oXWM
h4k0ItiBBW/bCCH3hPu0C+Inbexii6ZFo4s1vycLciuawLmAq1+zGyc4LcN4VzHTCbwwufphfF+J
MXprjEztO5dBmuTeIWnn/EyUXE+JPbyOue44Tyhwc13+AXJ95zoQQhhqnysyhKvxrY2VQHWx1U4V
3TFoVLcjm+fi7nEKqKEp5/quVTxaeD0HNu/8FHN9/LMi1wTZVn2Vv6qyUCcizOOuHs1XNE4qhfoo
uVK8njhRTb2jBKINp5U/LR2NMcokR5dkwBa03B7oDaWZdx9mCT0v7X7JkaQgrirz/OfFxuGFEtJ1
DijYDK6AjLdK8qzFgYfRlmIsFafv9cByj8WkqKyYnmSkdRUYTPmcAoxoSXn74H+z/PCsY4aYeCgV
MnN3Rs8jxLKx0TmReV6UmxZC/6HpZha0mrldxSNtznGURUM37njI5ltTFvc2ppxz1UTsshCUOcaV
11Azo4HmZe8SjDQb6qwJk07bLp7gKST4kv2IkUoUNL/h/vYQXbxX8okj8IfJOAae2heRt7MG6Cp9
zhXujCV6BtAfbLxGwQGA0YVyn1VdZW9sHvH/mrtAK7GXJqc7kMTxFuotkJvwyvW2qs3pAcz2BrWa
jAeUfGIXpXtC917KpdUBcRx0SmHTBwqZZTlL+ncQT03YgMjBItsQ5/vmRCI3kipZaP43cSSDn3hO
SN6bmjBgUHxUtDntbLv2jq61dJGlNDAzQCKm0uO9AFObRGWLlbmf13U3HpdW+rVrBAwqLOzceeQL
bO1dc05pcLQod4zI5KbilZv3YhQ0w/slg8zackF6ZXOIS3f5fC9ehxZ3nCjtYucPrPFjuYE7Vx4m
H9DHyNEESE87vLY+lAiKCWZJFUibq+kInXYDPgS/iKXo/+T0hKVx2tKvGkHlsz8mlfq3upkf50H/
LGehD3P8heXI2nYaAyTwtfWkRvgMcb1TjLTWggo3rLP0Ag7Yh1TC9EojQd0IhtWr2k8qxktsX4tR
4OdoYD5CUC32VC1yOCUFtvXSBxzCbGEYMhk+XaG+8o+jH85bivFQO0CQ89eWPFpNeDZlkWGOnYdv
Gqw5UPZ2uKGF96YeyvIQG4D8jKp6plp52BjjwCrFJpNfWfEnEcO5Veu0cwC7jIseRRxHMn6tGucr
Zo3FxlbMuxo8s5PS+wrDniN0n5ZHMVc2vSr9thvK4sLl3Be0LBqTdm7HENpGYu6FTGdmXs9OX6R3
09jNPPpTex2/G3MckJ5PQnDPzX1kxb/inAYMkHbbebTDh96iHZit6WZ2quZt7gxjC2yC+d8EiqjT
05M7SV7Ktpm2eJg4TnRmdMCXjyoR4e4XHoXf7qBe4oppejI3p1JzAKywldbMnuuZ+qkqYy9uOw4V
zvFHxopb92zlfVXxrQTtulJVW6OF7GQGytlS5/c74LH3BHFtzHdEy7vbwSWg6+g2PehZYogAAdME
eifa0eN7ypjtTHUXukZz5/OqmEQxDAW5iMNJUKY/s9ZNzvR7OteBIfcJ+D5BDiSWq7XYcQowYfue
DeHKtUoXa29w4eqlA2DI2KxN/pdLtsWC3qiS/qvNstuulumbVVBpRwbZOqSNuxE+Jjibo+bKKJvq
V5J3B0mM8VL6xh1meue+h3wPCTp7soKxP1uh/RLWZb5JyhaEMQv1isM7NTptA1sKG1BZnUAii7Ma
JgGKL9ZUBIZq1zsTIN6g73BsxOr5z5t+F3Lmtg3amwPhvlBAyrAvK7xbxlvuy5iXm1L4HWwm2RJC
jAlZuhwzXCiT916rXRTDpP0Zpfm+96vXMEsnxE5MhlVmFFdSvO5OZRrQSZlFZ2/MrlHP2Sqcy/7V
scXA6BowelJF33Dwhkfo/qAlvmDVhqsmdY0LWJYB54UR4rCah3sFVWo1Rkgy64gC3omLmYRJ8aaA
jq9kGbdPMs1ZO13mkmgM1kWnb8PklO+T17t7g3qJzZ83Oz+kVn36QBYf9yGZ00uGengBj85cbEDz
rNlHM5u1O33TIGkeSeTg+bDcV5j/4hD0NMolbv5McXp7a0ShOFcdTQ69HgmZYsYEtAFwhqcBu2Bn
mzKxoNqnbO6b3DuotuRensyDkdnVlWMqfd+BnVEt2L6yZ5QbJkfJVvczae/+VpvCf3FaLCGKUfWN
xNq2SWvqmFh43njcuzsbm+At4mV9a+Y98Cv+cSMrGZxyOmNO5fKffsZ9oSJx7HET8mup7pjk/Xx0
22s5EATywGBUQ9xfDLOjgzmL5IamgA8fbsmzT259NyWwwKlaCR6AM/s3JLCzT4pqCvc8Nz0KDP8T
wL398z/j//iXf39MwUDj3XTc30Pw7Y5N8quPymht0QJ0N1WwUNOl5ydL0prIUFZsg5xdl1PH+UVF
I5u30Ya/WcnwbgbatplfxZSPt2O2mIgj4CeNqvqPsuh/JXGhr4WD1lhQL0m8w3xwax7PZl2FH+Hk
7+dybn6zUT5M5QRvbbl1ZR6MD5FyYVlVVrnvAx53pVQwl/ORlpWkfAgFVqyhdceXKu2QsDIIPzMe
zq1ZhtOBVghEXSGjNyuHKcAcYjrpNpzWtKw7ewflsu9GwhptVL0U5XMOS+DZoilGkhtAsUvwyLjt
/MHs+I0Mb/cYDPQuoYFCxesRgeP0wW266qfkxLYlWfWz7ZkfkUQY3kkbWKCU36e56HkM+eH2z5sd
5bVwkNdUGrd3ubblkxdiKbBFNZ6RetSTleJbK73xklWG2JqYJx8HE5UuyjnFdCp+TQULn5MEIweX
wX60QEh2CWl4wlH53dwTPmAjP6/p8h43DdAi3Eyw3hnkhBy+SdvFTI9v6I+Ys4jAHKJy5boYXG2K
Q5qlcwcuBPwxur1ZxvyO+bxOiMTFBRZwYSSnnIWLCoGYEFXYnUmu5Asiy1t3lKwwIgEZZrdUnDKq
27GGxdS7R98YjmgM5D2BIY9gwiqrI3XJ2Gs0IvZZ4ED6SJR76nGpJNQEN/v4QN0qwyZTkWGWREzs
fox2upqcU5gOW0BuI/SBJv3f1J3JctxKlm2/CGlwB9wBTGoQHSOCfSuSE5hIiuj7Hl9fC7r56lGU
SrQcllnatbTbCIHOcfycvdcGxuWej2xO8XWpvZBs5LsEmLelsktZhGTXTMzhR+Xt2qpBK4n+aYbu
0wfuSdlM9KZ4jByoWj2GqQEeKcyedeLEu5Ra/FwO+RV5IKcdLSMR8Bq1NtjW1F6s6VCAUXkklPQQ
IbYN2/DzopkPlSsu0oBkL9gENM4XWzKgNSh0JTaUBglnnJHuST3A1CvzsF/JI+Gz34I5ZETYgXpE
4QTlTkCk91SuLiFtIZ3rBWw7Kha048POoKuKfI1I0iqtT3p6XOapIVGmCz7bckKIM/jj7XwjG/eN
FngPbQD3PZXvtZw9wpzLb5bkReFvgFFERFkOIFZqM7Igomiyx1CEtxndBKHiYxfT62ZatRhnFTsV
84dK6tvOhZMyGM2lcIKjZhMF3OEsgSNCGOlidTarxyaCtZ7+I/jA9DeQWuc5pE/bu9BttsUY1tdD
yM6IDtPSKaEq4tvKXCL6HngBxvQk5M8hJK3rKHbrpn5nh/YORiO7KPO9hw3w4IzqChUE5BYnJpE2
3osyLs+qCTFOwUbEmr1Xk2E6Nw6L+3xc5gu44blqIlB0pcNnhsj+6ZBkT0OrGURN7g9oRehZyo2K
snbtdC+BlvluCpmE4Ro4M+G0eIcyODgBvS3HfTUGemS5bC8dTHG1yRa9klW1DmN1lVoAx0AuMFXt
9u2FFbC8j4RN7pFcf0uz4TGM+FSMwctAolQAnHBlplOydkJaaMp7JaWSNhwwZlWTe1/1YJtdJ0E7
RcHG/1vm5+yFmbVjhZlXM8HXK7oCB9UYP0rMRqg2o3SVElaH999BL2cR4zZ1z6Efno+6QTEQYOIW
dDQimvnDqzZNIOkpT45D6jwY+e6Om7kdRUeKMWrWjKCvIh7sTeUpmqeTSjbdmNz21gJYnRH2E4Ox
JlQM9LD/mmQmX0eU2qUDEovk6Y40gB61DEqBpjHXU22ia/CRdievtYPFcIiGjcej3gi0myS4LnxI
dlUua3PN8r8uGhtDkedsGs1+xaqQ1NI0gTLdsNej44WJAhWohzaWdWLjCzZTyuFXp154IyDb9Sav
UAGE6JhoYk8R2qH5Lu2l/imJnV5kZ9BdkfFhw9BELePuJ4mdAJESwRVgAhqYWejuB7yjfsxvrfqr
rKb1NkdUQ3UJdiz3CBtLJU1qmiToKimyJfVFHyB7DUJqsdl21/HQEKEZtXrd9Lz9PpFygMyGdRRX
l+VEMInfLhEkPWQkofZQK27CEOtDpT2BEw3VV44WTGj/tguAGqfmsJWJ9WQpX+xpMRCc3N2R+Pmo
FTr/vtc7W3hrVDGX2hkrqowFQByWm5yyhfJyJdyfGTAzGyPWQy/A5hF68nY0MLbE1lvuhyt7Kn3Q
hoBfJtTLIyK+lcU3hXLUfZb9RRBzZ+vKoLeQHAJlv7k1EktPLO2hXhwanBY8h/GOjVl5OqGPSpgo
JGjTUSG8EBuG/iN8SwiiAHB7yrzrLOtreBy1DxPEubJxM52WrAEagRnOaZArsyovXTlC8DN3Pi1H
0bs7muHcCCYqJ/H8PIzFpfDIfio0eyflps9g5hpEXeiC7R7RPM1CwAugrnPuddg62CYD9LxRTKt5
gonDPOoMG+udm4B7zMKTdgDXMHf4c4rKMNZFhdg/cdauLJlRDaT52gUt6yDfhWWDgDTBqI8blr9x
m/Pi7djWeLsZ/w64oEh246XfDcGmKBQgTRodRZUSGxer024kdsgkRHc9Kr0f3Ys2W4KwaxytEeQo
gQZ0X3gMAa2qfQjAdtQRvmUB/Q59y8A3QprBBvhyvO1VhNOJiXrX14g8ycAgUx5ffxSCrg0HfqyM
e4QR+NQj5ZASz6CeCSbCVFycOY8pqzctvXXV47trLNhNwfwolm+eL2+kbXwLlbjivj/MNBdp9NKt
6ofzFgXovogluhLTyUA7zHcEC4473rQzRtLOppc9zxjUAjvxcro50Btk7dqrlVe8Rp1rril1gjW7
7rVE+xFEPlh9uzU2xIwRjiuH42i1UMKD5zkZyY424eVG0Az8YOAlTQzEtgWZ75IZJTmo/UiUbJog
0CToMI33eKSRAy5/cariwgrbF7CR704C76OlWCK64yaGK1ACbGL+ygI6ZpemYNIPlW6vYEGWBqQA
lZBqz4YV9CYT5Gr26EePV3bSyu1cg2xo4JquYzWpbdXZOxGBxZPok5gAHT3Te2GMdBpl3W1XjW+4
rfK15/s4+8hjhAadbC07Dbe5jVXgUbqXPbTukzFIF3E5loYc5dUGUPBGVVa+bxv/uxlGBzFGcJ30
8CImONEC0DLqomBNDNfoT4KwKWwS5VTCf6pOMJERFB3op1l0tFHd5J6+FXKRHzINLJ7Q4ofnCNAo
vkO3sLBOpjl6sMQesn1Ao2x6cPrx0iYDZ92J5EdLmuk6Il0LaIWz4dvDc0NEId+PakD1iuDeJf4B
ZbURYJnJMAyR5xGy0HBxjf1AkyAGXgIEy9pUrn0xVPW+Cd0zmY+3CAFQqpLdiy3j0q/HY2UwHgUK
/kYzCs/WjBRA1N87d36IYrfZ1Cb68gl7/7qNFXxwemmgWoV7mGwm827BGF+WiFQH6FnCBLYeXHu+
HMCBIGp4U9R6q9IBKdXQHKvIbRYpfOAB8kJiesxYPbzyjD2Bgt/3SXbp4ytYYb9hkQNreoKYdp2C
wlRioJ3nMu1w88uqya7cjEaBtciziX+mz0MCd0grrg+6G90ypbPdoTv07ffG9OjaFphsozw6iax6
XI3hMicpOkVO1kK1hmEivUX/YNk7q2g3QiRLxuN0FfX1sYDMDyXR/eGXw4Pl+48Nfo255sKL9F6L
5r6wJFfPGywQsyhK5jXQ9XBje/q1qE1Ctyb9gq2gyAhdgbrDpbWSezNKX3rjdkIlv06aHJgjM6qW
VyymIqVvR5siEhBDW7DIrs7fLazeI5/8kywgTyNLymeDd/hsUvG+J8hljivjYR7p0Zow21ZMnzDD
Kv8m07rdyLnZ6cxBiQv6WYuRhJM6vfHYeiKywhCICHNVqsKnp3OnUvrjxjAMF8KhzZEiY9y3o9Fc
kWfqrMu8zZ50UV2VVTS8K+2uw0ZnrzM6/gVVYd7aAjE/dUB4hmxOneq+bKEtp9Ut23jCv6pCvQBM
2/z8z21pX8SVPT4Rq0VXw7PkVZzPxonoE33w3I48z55eI/3a/iE0bbSxhO1Ne+3NoNRczC1BFWYP
whUBWn4rWHzpxqFhRUCcia9w6AyQr3PrPNXzdF4vPzgjGBAIX/9iuZXDqBwLlps74w7O6HxqW0N+
JsMl7SHv3Vu3RanYsCi+BuQc/fzPSeO6zi3Le5QQetaUcenVwF0le4VcIAdLox0G99LS5EW7sAeJ
CCxr9wevMDGbaI2nKOpwMSAXm019SpjCNTsCsDpmPq11w6ehN5BdVA1fG4azgy0WpXb/Ekn3rhTp
ZaMsAO/9gAkP/yk7cX2YcxPNqC1Z6jF8DVO9U7hyD2lQH5U0slUcxO8tTTO+HiZTGzLUK5g2UP1W
ky6GdWMX7kZNwRXg5m0RWMdyRKAdZAYsESVICJJ6PfrGrhGR90g+9BuP7thFyEn885BO5SbOc1ab
PV3icFt0JDvzdmxpfp0Q+uJufMd6VSAo5p7rk+RUgiUUbpl8x9bS8Cyk78nyMexwQlH9pecKlE5R
tcaaioGclzq8ob4oMBm078jOmB3I/h6tpMfov781amSMsA3wtPrUOj2rzWhTB3suu2mmrT6hxVc4
q5hvX4uBAiezoF+h6jzqSVyC5bYioHPYD9MtvnJcK3P/5PIC8Syw7Qst65UQvHuXAU/qOg9RZ5KJ
yuPeZigXEI6ld+Ewh/idui1YjaNHMCjEQzr8lAAP2iTpVWcKF33/RGH1bYgtdd67JnDeXF5Psw12
BzWNAE/RLJVuRlTuxs/tO43EyDOW8MUeVwuyrLUxErTq0e89cWF0Aw3CzO7XBu0m+OERkNZNC5Nl
1vXphNkybdMGJ697ip1+3HRBdRIvnWymclvlV5g3kBusUpgC6EnOvBLnRavZczsuTMJRXkYuWy9Z
gQtro3Ebzpa1dQwXM12fpkcReN/ycWiXR6sBPA1Lv1UPE7vrk8h5n3sGlIXrfRtZsuHMUzyl/W02
Ru2BRPej7Fy5CUpiw9xWEhBpR4dkPgsg7vXGcAZM6sQWrt57BsVLm42Qh/A7pXX3kjk8D7bCqMaV
2K4Tw7APJblrTl6fBBa7wHyKkB5FS6jRQDEXQGkZa/bROG1ScsKqBhdKS/RAhpiLSVE1bEIAiTSM
IBZJEoRS1t0ig9uXvotebPMGUDRDYbidpYPYz0XkO7NVGmX0gtGSVKkOQi6TgWuRUuYTDmMyHYWd
H5eXQQ6rZQLUsanHbJ8WxOQie0ZeACwsevSc7mJR92hvuJK6Z383svtSSEWxth2XHYrt10gtk/F2
YDpPoPFI34NiAkMwqey0KPuxH9BTqotZ9LBtA2SfOenQreme2XZH4kKN3AsPPpk3m2xJa9cT+3cr
ZD8UKXTVCBEvXW3fNhNsv8i2zgRkthaP1wD8Rc+oTdO5OvHsq7pJbgqoOD2C3+WYeTjcizm5tCZ5
ZkfjrVfPZyrvz9smo+hxIMSPfrJG8HpuBvQxOpk/i8YGUp7eWQXRh2xZjXXpgb93G7XWCkKe0XlU
/NVpQJN+KKN8zW47EXQKR/+bz5aYMfOQTBR5cgvB+S40jR9h4wOwmG4Zxe4B3xlszKO7EMsfkxoC
ZSWzfOolk98xnPkWS0xU0EEysbfgpAwQcAKgL+Qeve4hTi5cghQiJD7E89hqr6NLHYf3XIj0lMbg
hKHd+1ZAQ+XPxnNulQHgWQdgVWZAWR4xqAfyhFBxuAuTyXi135lF8lZP8TN9sAfciWydiz2OHERF
9VU9sMFNs+6lcSlQsji+nh2y3PqxwrDqZqeohlemBaQbpFQ9x+1WdS+eGG3o1RgDnUlDIJzaWz2y
5qV1/Y72+8VwaLP2SJw039RpHlliPfHq24Bs+gi7ZtkG92wOXkBRuaQ8o/jrZib1hoq/W4wL197s
y03aRMBFZNdsO+7R2mzDoyslOceWdZ5MKFkze4S7LdTaZTJJ6ll2M7P96H26IYWjrI3yUCIMPDm0
yukF0SdnqF+i/HPKox7sGwTH4zYf2P1oHAcIq4kOGZ3yaoBfM2SPU0y29SCN75LeNm//ytjICXmF
ZbuvRUvEqIJwRWCRm4HSjsb8kgAQoLdmQBPDOadBS2q0pCFfhlc5g4FYBy9l153aSX3XoLGo9fA8
tDCsxzZ916VkI8nmw4j6W9qtfGunEapCfWSYOZ+rvLxETkuqCL27FgQAHBweyQpA/+DNx2kQ30ub
JagabNAQ4tlum7uc86qEd0cNwnhRUyRl5hm+PG5cDxc59yYkRjJq1k6J/2CKBxPO1ZZ45s3AGIYm
EA1Lr34LR+QIVWVsh5SCJJTkVU/cF9LW5tG6q8rxxRsXnuUMID31zxRaD3LdaJxoPAodFhUkTmha
0vLNsKGuTQHez85DFMX+LlMFMNPy3pn5etR+ehKjJV9VFlyaEpwjFE7YZSzdmRVclj50nrifHsKm
voUBpak8uzNR99TKOGLaIL710UKfNLXz6KXBoQGExqkNV5ZCq7xc1u9la1kb7YVc6lLygQgugkE9
9Dh4CbvI5arw9TXGiAV51JzX3m1mDw4nWgFEFskuSDIeqYQMzQqvp3Dnt6Dgfkt2nVUiv3sGf4yL
NpF/DALCT95joAGzQ8M8CeerMnCXfjJJNl1+qYGThKF+i5zsHitkiUp+wALKJCRi2QZMTKcsns9D
g7R2vL20jmZ5HllLoDcV1hxZD9VkWsew+jH17KWGMf/mwT1YL65qoiX7yzIg14ZEhwtMgMW2LLuR
V5MN1zBhVteUY9CyuGZLTDtOJCy8OSicKlN4OlgtpE8jCj3aaUPKdLUgpotYADWQioS9/LKfwAnW
MnneBLx2Xh+/5c5cb2fZkj1rhOcgL3dRDxexIOrXYIef20trk0Mp6FkLNrPsacI4TXfqq+xu0ud+
xidlTr1qi8Jy+aKYDvKhWt3itd+WRWVtWifBfc/Wd93b2eVQjAQVlAfiVO5Tp78dmLjC2vlB05+h
JJLZ1jrJbWKwyra8R+iCpjq9VfQ8PSjub/h9COorn/3EhQITseDL3jyW1SJF0oXBpnvc9G12qGqU
Aa1iO2nG9LMAOFEyA3UpkUFAgZ02tiiGlbSZPit9lc3GdZQnDBIERJZMqY3XQ4dKOMF+vjFX6d6y
SE0u8ukM4iX0C7+7cnLzLFAl9uA8PETRoh1zzG0mpscO/IaRItdCjnQxTfVZo9El9yB1ywb5r0O5
tgZIwM5yQsg4ksKFwYPvZiAh7/38yV32PazzYjfPtNzgKaykaG1eyAGmUNZ8g7K670GhjGmF84IW
ZSgR6AxjQ06Z9aJK+oeiD8/gGtOEbhgK8+4CHyRmN2H16aL7ukfaegfG8EdrNLzGXnTKKJy8esuq
t10ZoVDpyP4ZsQ6vCOLaxQ7ryFiRDcvEZJiS0yWNxOqDcd2WzsUihU4VXTtqKJqhBuN6XxXb2aRF
SGOrWIGK3Dt95W9IMGYg2I0VH/nwApWCdQhVt3EAECGGJqarEDe6wxSvheLIafytJW6tncHRTc1z
aAL8QANKu9ch1jYsDcCwbUF3ALi24GM6hPSfE6t/Y1wMPcUvUM3wPucq+Cab4swtn8xl8uUaW9Oy
T/o+JN2GrlLjxLDRRuotdAkXKWmGzGD2xcwvz5IIM0r51HjjWSCax3EU8bHPyjO/IPjIzZjUtDyI
KScPQCFkE+b2GwRzOFBqmquDzXYzPaSqKra+iJ59n2zNwOuYxSlefa8Z0ZMQt4iZ+JAW5IDJ5hZ6
IYgw95VPABspFypp3SoGmdEDOx0AP154PpNjJXPoXHNTvjSiOYED+FwHB/YSwantdPd25Jxry3lw
Z8QZarr1eXlpGB10YxJu1pN9HNwAqGWnKka9mex03ZGlsM7wtoYjjvdIGN+XP6NqKdZIRgZJRBMm
8c4JvH2uIrSHhuX9SLzrITXOE9r+p3bf9tvWY7dmn4RDcTc686WP5SMZafPxlR9FcJHZ9TtgO9i2
c3miZI4wMa0fpBlemMxHHC3NNVlFIQ0vzO7RQI9EMw7ITXNVSftu7Opkm/gD8+30pUnZcgZ4gxDq
GZcTg1B4EwMiNDOGETimu6xjeJ4ZrIWTVtk6cthKEQ8nVfC2vJ7eCJfFAJI/a3mNdIpPat2SmUZr
SHu63wZIm4y+/64cqr18Kmba7cWpFxg3YxR2yJL8kf1BcA+Eh6aMy4+pO2yLSkXBKYOl9XLXM6WZ
RDhnUD7SbWOY0JHd8byS5v2EZ2oN4YeCticUxYDugGUfs1SNesA7ximv9Fxj2auZoUWMW1jbeIUH
Tx/jADV9DcUuA+cd5eAefIyISzKcWZH2kMf63OiBfhdkFCSjqzaM597I+brhX2P3mbmbSizmpNG4
y4oBrPOTU7MOnoxd+qob/zIasrtK9whoqQAqxIdp5dPFh+bMOJRh0IxQzjDISKgKPj2hzt7MPtno
2eAznBUHo1SEdrv2ug/oP4tprLfkV8A7E8/C51K6jAWBWKCKHGfwEg3albXqSaoe+NOEAvAY59Gt
sqat05DdiRqEUSHQBrBLG+qBEJIVqLOk5ttkLCi2VZMR7TYbWBdCg6i/IXodGD8i6AyDneMTG5lm
/nqiKcdEOrjQbuedNLO6Nfr2h4pt1Ps1onhrzqwj+SPeMDN/tFjTc6D/q8nNl35GlxBRbe576fzE
TRYnSXaulPEeTRM9MbwQomUqTPT2cEpXht4yGkzfpnvYZkVB+aqLg6kohOFvr+05AM0AjgTLxAWb
HnwXCc3mwXR3S2WqbfXqlxa7+WnaKdxZ3TyYR0QrATnwaSvtVTd1O9Ew8i8WGF9P2EWXWJvan5iI
c+yi9cQNs6AjPMArZM8zPXSvZk87/yh8sa0tfechqjxdNA5igZeDNioPhTmt5PiW8zJsPeaBG+YR
W9PWj53B2Gtw75jL1HTP0k0JSGorkoZA9fHMWjhUnNF7GfJ58E02s8gKefaFc6CV/dQk52MNQoiX
eKiqH9Ys0v3cnSdeXF5Ry29kw7yA45GMAmciM8cBdaT3w3D4Wqj8Ipj9pdVKcrQbMXcTNdV4bNzJ
huuuGzRlOZSGZ3hyApTw/CQwenYegXP+dNbQ+FulTngfh8pazwnNYrRKu3gMyv1QOOeBa513Wl4S
tBqtdcFl6jyIK4unBMETxh4X6FJMfGnsFG+5G9NlwMwWD+X98hFoDRqlEvBb5PELHVjErJHTTGxs
VW8ZOxituJdmee4bkKBEK5g0sZl2u3BmAABbwZnlFojuSzg3SwB4/vzTOv8foQHuyJItss9ggI8w
gf86j17roine27/+W/+HGAO2/nmd/hfEACjz9MdHwsDyr/8bMKD1vyxXulp5xH9r4QjvfwADwvT+
ZWOvAh9gW0LbJv/VvwEDhnD+pUz2dR7653/IBP9DGPjJLLBcYWvPkfhupfpPCAOS43/gC2hTuK5p
KhpVFsxBbSn3V75AV5R8/SYTmMSaEePGPeojGfAbiI4r5HxrY4tGa1OcMdndCCZo/ZZRyy5YyxXb
io04WIcPV+7fBISPxAPni5+z/NwPuIMR/0NojHz1p3f0OlS1i4kSYUx1cOP13w/1K1nh/505N4WL
7NgUgr8eCsifT8T2OONHIG0DLi8U5/kJ3MZU3vuahI6/H06Yfzo1DuR56JPpFwGN+HhqmAt1mgcA
LEPqd2NRd4bL5+02JLcnVE+Je+cP3+fx6YvD/umKaslRIUnYlrvQMj4eFn+/FfhmOZ22O/HqHtXO
PcptdR0cGcAdxHtNjuQ2PBoHvf3iwH86348Htn49MO1fJ9cBB46vwjc22AfA5Sf5tr0O/wGW/PO2
/eGZEcsz+v8ZGdqUvCqO0I6SSjD3sT4dKabzWZtl6h7tEZ8Ceh13Oi9HeUBfAzJhH858g2BLW+lR
2sVOFncEzjMr7FY21tBIPauJD7krNl9cgOXKfvhZFr11T0IJ4UXnU+E5y5358Cx3PiM2gNOAX8h8
cvkUXlontPtI4HrChqj47GarLw65nOmHQ3IZpGtZAnQM+1rT+nwlRkahbhG57QmecQJHGu8UL7G1
HpiR0LHIHqpivkLrdIJZ9SSboUYbDPUbOSHIN4rj33/Mp/fr37/FRYTncfKm8+n9qityQKvWazFW
aNCxlMqZAFztuA9/P86nB9wGpqFw5QtWV62EYy3P4YfLHDlM9eF1j/vGi5wLDwj1boqC4akQbra2
Tad9lVaZfvFayU839+fZAX8hUloI5Snn07ppELI8hmXdnsS1OCcE+x0kIF1FXd5MYfowxFBJwMOW
J5YQpwbWV7YzjNptBAEj1rV6SYpFdVieKlNfejI+K21UW77w9wTifvFbnWVl+fhUSNBxpjI91jyu
lGsvd+rDFbK0PY/Kl3jlkuRU2NGFzWYcac10V1kVo/EJVaGdBXcQt4HVq/7SKzC8umN0TmQd/S+y
4tyZGYWzmO9FbbVggdsDzdV96873tTZ5oapb9hDG0akk7s8pti88T88HXSb+o2fU9lpW/UBpos5l
QnfJH8rrOlLtTdUwZ49wWe0cq32oPM2HJU8vhjE9q4X3ZAmyCmKKjRtMk9+imHo9mViywnJ4Dns2
W8wraznf4oGiDMqCNywYAV6M/tQc8EMOUb12TIWRIzW+paM4zQo3PuRSUrRZoP9yUVzDye72dYF/
37C6ZTuH2Yfh69GYS4xdwz4MEdU0NTEwrGbhF4vk8g78dmc8wpxBDZkwzz4tEZXbYLYP82xP5PZK
BY99+0/F9r+vjZ/fwuXeS7l85GiCO8r7dISk0XDjUpXtkVRfGVacH7Hv3xTIFpKwfgCynq7MJHtx
vegcNxn2xeibP5mopBP31V6Eo+0o/sMXlmkzJ2spi2pI/75IeQLBxWA63R4XUvSYsJciubQVEHWE
l8d8E0cD0VWC7eWr9fG3pYI1kTfXtSTvLSvFp+oiTVU3GqL3T8YpQK/VIKNEajvWccPEqRuvs8lW
tKqQeXZf3GhquV9utC0lvuelytLMdJT96ci46nHKECuzT1Wr7iC/RiQiIYMuAFzgNYf05drii6/B
b8dUjsPi6Nm2xQLlOMs///Da68HRYY3Jal8Lv0jo+6ZutQePNplsuBDx7moGEl8s+r9dYYuPMNWN
y+Pmgcb6VG1koy/nMjD0CcPKAO3hHG0Gxv+b3ErCK6OeutcmTIPLv38BPj/jnKRlc2c9JTH/qZ81
7ocTZcW0shQCxx5B/0ZXxAaxTe78L27hpypj+c5w91zH4X98YX9+ET4epfIdZpzSJPdn2qDKXSfR
ol45CWDJVFAMXOOL0/rD/bMoF+G9a086+vPHfKCdHUPQ4IAm6mQGTaN55yEzio1x9/cL+NtdW07t
w5E+f6qzLBq9mCP16ZNlbKrhUEbfeveU6f0XRdEfbhU2eBpuyhGuw97n12dygaYVkelMe9VCE9CV
N5/2jYce2OrTw99P6vPayv2yPXcpuCUWcN6fXw9lRbqbInT8e/Qc6d7syJdPvPCLK/eHe0QVoGms
K06H4uvXg6iqHiJZGMN+7HoAr4C6c+SmVrSvB/v07+fzh5vEMSyWTM7MBFr466FyhUA6deWwVx7o
VHR4QKLcMJ6ufK8BCZqDiQ+2emAS+vfjij9cSOVJpUzTpEuk1XJPPzz4IenDvh23wz4rcrmuAqtD
xTIHpDJ1Oz+hC07S9PXQZQFzlHKATj92DEv7VCCJn5j1tna2K6Ox/OL+Lo/Kx28nV4H4UAlHnQ2V
Y7ufKjCndcykoUmKJpkoOt86djZquQZuCp7JyHsOxo6Ru3Hx96vxhweYh4mKXmDcltr8dNRORkTf
uv2wr2JZ7MxqoUGl8UTXDC7d/d+PtTQHPp8iJHMlqZ4draX3qbTFOBIC4bSHPf1k6A+ls+rjkp4X
Ztr6IMtckFORRucKc+pr1uX8qKgOToX1mPUBhovS1MNxrj3m0QQAZZDfQdKoHKBX4pPPC8gtuvpP
f7G2YSKZLI90Fqj5Pz0r5tCkmigzuQ/JPqX9O4XDES8sErTgHtXMIyM1WrPeJk+a66nJd3Nn7QlI
hnOX7Do2KcjaVwZDxWh+cPy3v/+4395VzZV0XbksdRZv7Kdbp/rG6UpdocZL4rPKy98IeSdoD0Vv
89V1+O0p4VBstT0HdKQnflsWZCn6Nk7ieZ/2moG2mVcIAqi+EEkzqn35+3n98WCCAoPQSSrJzwtd
XMredxfEGGP4FRUdlUWKzsJKcuOL1e7PR0IBLvnA2+y3f10JqiqOiw4J8Z4586FKJ3CQWLN984sV
5083yqUZxalI1vDPj31r+rEFxmeCgj1e50A68s6l5u+CmxlGx98v3m+r6nKnPhzr0ylF6A4gmMPF
C9DH6cy7RAXyFqKVcKPurIzDL+qjz10gQqJ/Pd6y2H5YTFVbzJDIuISLpE8bHoQnWDJU3HfMWE+l
O+/LmcFOll2T09Z+URGKz7vWn0e3tbY11dKynP969My3Myopj0clQ0TrNJYHK4tEuTpkCNxmhAP2
2CLu+rGDXGgnqOKUJQ+Ti2T5i5/y6VFafgEbHpuFgt2ADeT011/SOl1vB6GOjpXlOyfpmFd7wubr
YztE6osPxXJSHz4UPw/FpnepA0xGbJ9rUuJFRiuw4+iIdNN6t70Q7CUZGNG8/vujJH7+Sb8dydEO
22zWbfqKv55UaU2F5YVVePR7nZ6aum0QfNF9fQ7zGk18QDLipZM1cJUZjts2pBzgksgGQ/wTgtjJ
0k2vyR6Z0rUk8AOPnDNaBxlo1sokU8jYwvQpDiPhL577iuDDMR/O8yDwNrY/dJeyKwZ0XATQwHXs
iutJoGVcZZlj35OFNt2MRVzv2zkB9hREg0WUegmGsajCKT9PWxMWhS/s4sFzsXpsIQPa3yunMn+0
bRGTcRJm1iJZsex1Q4bvQerBINhEEApP6j3b9CoNTIhb7gznRsNRbRpRl5vetop+6/ge34TE0K21
9rp6JlWrZyYHPgmWEKMlGXnrVoqMcJUEDUBX1maAacNHV86ewXisx4jpoJ0NAf7ncXjUFh7NtmuL
cuNOHip5LN72rWDmHi0uHLCgfFAG1kEX9c2Mku+2mojPWoV+1V+J2SV+M7DYl6xyvBDfmLvOj4iL
/RtDzPqNyWz3I5IZWQq1zZB8mErgFeNMIs3WAD0EG2RoSM2cB6e+kJixLv1itM9rN+aPLZk+Bmsx
gpbYO1XOxtsrLARxHU5BsZmqEFFbHvVc/d6xRsCnChzmfrY73Cja8J0LEDpyOqnLHmg/E75gjU0+
fVejm30fGqi5XRRGyP3K+Romg8U0V0jnJIFqziTcXIoubFA4FYzGyH8s2Glv0zYOKVQTCcdP1gSB
LK3i4azLmxQxVC7nnT2YBFnkRlrdK5nKK9MyDPPU95lwrXIcusc6HKFxpk3RIG8IpMD8rtB7bNig
EHESJz1GFy8sUAa7opzeI9zgt6ZP6MsXL/Kn78LPF9lj887GnSLY0p/WDDkJ20xMB73f7DLJ5CKa
p+OcO9dV4T10FtydL17oZfH/9D5LU0tqbSoZQRf31/fZrgse3AHShDejp8A4iC7HRx0OLDC4Fo2W
R+LgmCPPDMDTAMlqHKu30R6ZNWeB/8WK+akYXM5eshekfcHQx6TM+vXHWBU5sPbcwD5nHA4RtRx3
bWcFZ0aqGZ83/UwE+MISjDdmVBMK6jhjc/b3C/LpY/nzJwia2ks3gUXu80Y777p69HPQCm1eT7uM
rsKWZg189lB5JFq2IGRYu/5+TPlpjvDzoNxyTpgrQB9r+ZJ8+GKOQ2DpEXPzcRjI8E7fh4rgB9uo
4QATUIR4JIybTTJ0d3WaF4AagxsFHfIk7q4JiN2ZWENCH+lIMAfMl0mu2EelMlE1m/5X3/blcfj8
uNg2WHALxhHftU+Py5D9N2FnsiSprnbZJ5IZPWLqvXs0GX1mxATLFkQvBAh4+lr8o6prv92a5CDP
sYxwd1z6mr3XblBAeEV5y8IUf1mvyitHTXMcQR5fIfdBItY9UebZl1tWaI9XgeLMt+ZoloDcgrXy
z//9vfvPzcj/vHfc0MypXVoV/z8/sHItOgNOu7jlUHIUoV1B/j75vfcjzmz2u+oloqGRAaF+h20E
+kb3Xv9dWySsiJ0kHo9pdE1yDJwGf53jt5+eg9lmF+st5ympFEYk7Noogf/77/2/3NhUmMzp6CA8
Jpjbc/h/feQA/qWoMDvctM0qDNKdfoO8El/++0/Z6v3//LhYoNLYejzUPNP/70+RYTyYYiBMQM0Q
m9FYWSIICcH1yegCcOWVd6GMtkxSdxbv//1H/28vMJLMrFi+JlSE//GkKNRgrtwEXzhU7HHJcDKn
wTT9f85Lepv/5dAIQ14jBZYfsyP5jy/P2FcCcUmWXGeHlCpEk2CiH+w6uwTxuiYjA0O4R2td3JqW
XTDGfw2MQDVLc83rKHsclkDHl0V5cJwd21eHpiogYOH8PTVJUp40luzrTJzWiRcSvAyQI7ElE+Hx
S3Ri/FSlMB/O2kaIhJa5+VmXm+RhaFMUccSVdT9EmOgv/Ckkh7bxXH+KTSdXcBRDjee4gdNXBaa+
w6TUwyk22ZYbHc6hOGVSuU8rLrm7FLXe05Iyf/EsQAScaZqApaSo3RdDJNvbOKQ5tvHVc2/uKrYk
OCLJvd0ki/g0OFtsImNg4hB7oM8hMt8v8uLj94IoxvDSTGn7sk5O9hQNbvFND35ws2uUvyBCsefO
0xCvZ9VFP7uiFUiIbJ6+lLj1bggCxEPAqgIxqqUXXuM0hSgCsMINVm8++UkA0qADEdW/JB4ZJ/sk
952XSPbtZ1VszhAaOUO37vu5OskqKNvXYPDq+Ftl3bhEaeSq9OTx0o6+8i0ac9j4GJU7BL5iWkX3
VWfAMfddXlRqrzuv93ael0N0aN3EvJJn0Z1kW5i/kyYWeRkBkezctOmecQ2VbwBZLMWPqjVa9bjR
KKyBIQbH2W8g+aEGQscUZCw+jz7FiX3tokb8aot16t6IUUkxcRFz2QLDSJrqwLtZj8dqXBHtln5P
GBmoT8Lru3x6nBIr/Z2g2uHDHL3+1fdiY6Gp4vm9t14UOX+Szm5iPHjujYc5ZXM5FleSPpq6qfYw
e3BNS0KJyZl12up7u+YkrIjGxPdruWActgFmiOewaWokiT1Bs4A0SJpzpVcDdDH9yhEHv5FKHbWd
EToHgODpkCD6YtpshoW5bRUdhsvUYbPs9bDodzTHOCn9apn2Aw8/xOgxUhTlYS6Bzq8BWIWK1pGd
NR6OAA/bV+Dl7j9EtutTjoMEEmZRjj+Qnm0yuLpSN2WW+cvEa/TGMB8YRYOGGt1Wwys31K8WLv0M
NtO3bQfDd21f2wUc0c7NK2iLyKUVEeqDnm+BGezvIOuTfJ9L/J7Xuisj9H9U2865hPv3oy7gOHuk
7DYPbtB5lxkP6j07EPEOMoSsmayLbL8fg5xs5CTW7NYKlxi/NtPvDNy8H9ncdedCziI/68gU2TFm
+fa5Dgx1Qpn67zk8C8qiAG9MICdgBaMX3FUle88zZ15EAAu0+Z7QmN/L0Lv9E+xaivaUYhaIcLx0
xJAyAH32Vw3Xxlt7/dXaCntXg5jvX8ZFl7Gi7D6GRuYPWOELzEBTfvYogN9NZLETR5T8UVPbw2iI
g531lgPbLviA58ABeAZSkvWhMsfKzfVpicv4MWqq6OSToErKAynpfV1mP9RkPvp+S61066k9tpgs
GwKsiFEqaLKkVMNRwwgBDUJ7MzNZBqOwEjeaJBC0oh4Wh5gxfXuwl9PBx7qSseFzCnknAUIcfRik
6Ot0AJJ4GovfY8C/0g6IBE/o5ce3jtL/jKJrrA48ce5frx/sVVWtfPTrpD7VsO0vmSKhCwIeArfZ
q9GNpQN0iP8JqoA4WOriEjYzvElrPOgfc0P+gU0FesaWDDimNxmgX6AYXAIFWnD+ubQMdxjdbXC0
co5ucVeEp8C0yXNV9tN7XePFgUQC0HmaRudd5aSOHkI09ltmqpJP8VrzTSgx/IiDI3UIhRw0dV7h
QsFjbPlNphn/7076BcHkYD81A+QOB06/DuJugJ7zo84CQmslcj9s3zNGrn6N/D8RyF9FvF2Z/uE2
He7d0Hr3A0YVaEVJwHK33FgauGvFl5PU7oO/TX4RSOKO14xHiaS1Md7vWLDmFuu8KexkjeWgC/Pr
xgO6BhzhB8QaONnalnjSPkNeT6/YNlw8fYqoFygmyDPdjVodyItm0+/WuGyXToineS2WO/rG6LbU
efZckLlU/2uSsvpk8QATx2vp0mZJ+u9dxd+0TwzQmuXicroS9Jv5w2/M2oAZUwXE9mxqoqAOKyks
wW+VqMR5UNmowx17ReyiRS57b9/ZfkluE2S+mBU2A+SdhZES7rxBSQU1OiIhNbZ2no9WuEX5YoPe
+RdVaAj3LaeRvrHkdkPCbcuWnbwPKXK3ch3CGGU2PLD470PnauYQSYyqlwRxAGAJux8iv3iz0GKh
kQUtX9pAeMunUvjdnorIm/WVVrbKzgZmdv/o8LxgURWm+OYKtb6pUjnVqe0qj8juhmkCJnnk+pc6
cW9dEjX6LfEbDjM1mvqmhmREjRtF5k9fx/H6iEvRXQ5LzhcQtFwJ4GQozOR/X1vXKx5wkjT01Ux/
qg5Y/tLH5O36Rr4GbTASWzhQHB8HEt6W+1BPCwgdHO1rkxUtL836f0O1UTapbbtv6KfVFoGeyCJ5
lNWU3BLo1N/jkoF5Wi5gGPs0K+Rj089zsKf3lvG9bSJwUU7mlh4RmoJR7+TPDrB0ouWQf5fR+Ieg
9OIGfceIm0s6vAe1M2HrzBGEUWEZ/fn7gOyeewlsb4LF3an/+EMCuaUd5VScOiSIM3zQOf85tYuO
ziyUiRrxczF5x8EO2fex9nFUpLjyll2sUnchnq4nKk8mEM4hNzjwRDCaOAR9jd0AxjFjflSMW2Yu
/OwZsWkKyppbXRXYh0WGiWDAzHJuRcnwwFQC18RKOP1TrEK0Y3Upl12B4OQGWw+PA+1z8NMZ2+BP
BYEhObRDnZu9F/bRh80CRMxbSPqtzhbA3I2PFAnvJjYnSLQpsGoTS/46d0Wx89MB5GrpBPVTBPJ1
Y3gMWLoRgY2ElC54NbGgSeTaazHGLww2gpPTD9FTkun6VlvJW13MKj0Q5mAZFMS60ncVH0S+xdDZ
X4KpKlLnwrYvjkrTW6u3rN81LOVzS1nDYeR5wIUXNbRnPuH46gRQgk07pt+DJSDjvlCdB7dnbd86
V/uXUi/4eWP4Z/Gp0DJZgIFDkNitZetP/JzWfGHR9/Vx02l/JrKpaVurdKuR2+rF+N4i7gmd8trd
oCLCAMqVN5KEr9yZya1s9akMxhLyYCQpiIdMI92bPPGcgzG9qwUpc41SzR3U1v4h45/BNm3a8kMB
5ca7jzPrUqDI+VgrS8xx2KqPCbjAm0dT+DbGboaXiZi44yBS4i37IuM5h34Bj2HqRHdundgR195n
AImPsc5h0cOofm3SyZIhLhgyLX1un5MmJ9AkgOyBVxlj24PviCK6lLOtAQVMJL5QEaTfp4QDG63j
8I4eCIaz6sVdMkTgfXILGl+N/TSdwsxfAfGVnv3ruwKZThe0TNrIQ8UKHMwuVNh4mhemh9a4mLTI
keaUQDNu2TqhVCpXZuZUEmNHjeZgg9ZTDceqXDt/PJaRw2ubg766irLpvxImw8FB1F6a7MD+kYah
pM7IN8lnaEaDxXWhgTxeZK+JlM9VdIeAa8S5MznB2WQo13c8uMCQ5mKj8YwD4qa5Hi783sGyhw4d
X1jYZt/A9A0wlyuGEPhpKXNi41WnuS6CESaacsCmmoyZkeVo8vdtWSdPaxf1z7NIPf4PitQn0rnc
F4oEiAvrkkSHRHvVzWG4+T1RQfuZZU7107B2hpeY9fGl4s7Hj2jX8X7kjye6CMxtGkhkh2wcv9R+
ZeJ1DhoPFjPo4i1oK45DpOUe1HoW9PltXFdVXydyPb7JzvSciFVsXwsOfhdEQ1+idZuh0O/80WnD
Pcbd9BU0MRPVQBponshOCJdO0mR95jtfV/vFS+KPRIgKLNmM2GZX1iuvRgcGPWqP+38klxwPqtIl
8bzdJs9hrzX/6xd/MndqLPQfY8ZSnNOuaE68+/HfYgq87X1d8LwvXQ3fNSyS9Vfdp+4Hb7O+2BHL
SzYP8ski7r1aPxnANWcTGc6ebPs/Ybku5pDLcCguZtU4dEzr1vSZUea82HQi7XA1bZXvUcGVtCAS
dCinpZsXTxp158++5nKLTA3PTCXd+E8Kn49UL1S9dl71ehjwah+0yMUlF/RYAFmS6RXNmqJOV84L
mgL96A2h/iOduVmPnT9Er75w8/Q4xzb6BRlGPLUwoUiaD7P46GduRp+8LNgOpwqx41zZmByKOY+f
RRQP8gqrl9wHF0Pg99RZ1LexB3tnEbehadswxcfCkEKQZQLxWz743l0hR/9sEgdNnnV7QtGDsp55
6LI1fPGTObvLYk+/aS8C8L/SAZ0oqeiWltkGNBxlj386tOZPSXjQyarJ2wf5qB76iAqsDLVzp8VY
3lelt1x9EmjCR+PlHkmnysqHzE3K4jBNxVycoCIPTzavxB8nn6q3avVA29IYES0XifBRRzJ6nKap
vXYRjRBsCTNTxXvGwYOcEBp9i1Cz/VhcTvS6dqNPFKEVpI+R7zeMD0TrTbG+DJzlxN4yLn3AmuKj
Ku/T8EqYj/cRKqN+UNFSRORNXP/rXQMFrHJXx55CwLo3Ai3W+8mo8q+JBDHKrs3oCZNGwiAC/zVi
ZE2ldw/VbsCl6tvrkLriG6IUOm5nck17rOBE6JOlNsMILfCpg7IONeOESqqahI+kSw9MDbLl75j7
VMUNPYY4VZJUDk212ibRJI61Yfz8smq+XQTPEDdOYemmzj1UfIWFZhxMn9EqI/yil8Ek4iH97eLh
BlHKHQ6TX6bzzZ/XEfgBaFBiIwgPBow+E3K/j2m57JH8Cd0dWicJt4B0BXLIV0nR32wEwPWQ+ENl
9imlU/MyNX1O1AtV8wLdZfSXs3VNV51H38tfMr9pJpCAvUErNVPCQeorsva970RRHg07p+iIyALz
4tQs9ebhtZ1zjNoUFpQEshsfg36Wy33b5uHz6jt9smOmDazeOn453CW9nBP+DEIq5iQb3BOjOlja
FRXSQzQNQAUcr/jVkAd7EGO8XdmyIoPNyhaZHa+6pZgQcfXBM2jhY3AxRBTdnvPFVKyJ/zGWHAuG
+KBAbsOQZu5x7YI+Yh8EeH5PP4cmlCgqstCKBRDIXntdRyZot8IwtDyW/6Cx5folbtyILmf7+uWq
iH9X5ZIAlQAK6pPBbbnvZ5iyMLkXTRY3FD10pyv6vGCfzm3pHmRQp4TZd6CjsVOF1r3Jbp59/KUi
N8cyZkx2w/ZmG+71yEXn6nUCRFdup5o+QFbD+o7cKrWvukna6WcyDAPf6HRssHybACG6n2RE5MZF
t/4ZpR6Sc7L0DZFXfpM2D2UriCERI/s6TlYf4mqXSP3FkRMOu7IaNTAX3sr4OjCrcoGT2gkt7wD5
EhqXjYk/6SE8blietj0hkgBJlMnFLfc2XpLmIeeO+pqYLrwuxKN0+zwqWgDMq8ZJFWQFxjHmp+oB
OlrQPEi0R/+mIVQsPRFeQA6A9Bcy41CKlLl0gpEjdOtS8fGqo7sxMt70NUWgoAmgWEhHKhFdP9iR
aQPuf8PupMxMlj05uateCBvQHe23tOrVtSoujyRvW0iwea2o19Zm/k5LuPoHiBV9T6OmR9gZTqRx
Tmwji/1qIhJlcfTI+tCJkCYh66G2XZ1qi0mzScF2vcmdlHOjCuo3YmGH9iLH0di70YGTcEZGRaLG
4PPoPxRRu3gnST2CeR6Pirx3RrjH+2HBcXhfIWTzdoQKkoI12FksJyr5Kn+mhHSyq0ggPB2DVqfq
MIkQY6nrjBI5kA6H+zVdUTFHXYhbFRBGOr1NXlLXr60n+hQCCYDLh82uhNIZtj5KbxVl+pKgYqdN
WpaKOMEF48BFNPX8VTNaTt9ljnbilBRBNlwcyDgBbt2SckrXm7tQVK3LHirxC5Kwo9r8csQwEgOR
pZZWtm9WJuxQ2pt96VXVePMqkzqgNpSJ7t1hGohApOU8xR713COFKWPIjjxb4jmDokyuSsK8Yis5
L+NtTRl8HqUDYg3SUMTWO+EZ44qQbHF3djJldvQbZ4CrgPP3pWPRSiQN9PIfAKzq9rFkAin/ZTIj
NHsgWcUQGtJUfU1iVTSAFqE6jE8BAXvheR0SHkJ37eiTgmR01hvrU6DLEpCI2glCL2H3tSxG4FrM
IWsnLeAchyiLASik4FiSLEmAfIGEhTip46I+SqI4SlIqQ8CPVqG0O0snh/HQg6v3kUpJNJmAmYeP
xetI4lgs8Rl7ZnHTfAUlOSXHrEk9uWN2HZGeNzK7g9sxLdWvtIiWtgJARB73B+bRBR/51PWhBluw
TlX4Uxaj2/z1iYMJ72Karvyeu2z+ApmU4EsuUt+/1BCLl6Odw+6D5DIcNQP1iT25gSfUJexbqc+o
7JbXeCzG5iQhmUK0gV+Sn1mzldMbs6XGv+TuqM0VOFeaXKaI0vlzZo9vEV+P0WGSZv1KajLa0YuR
1ffUswIdj6PqV/8hQ8ll7buzEtpQosEvrM/VzeOfR85eyBWm9z4tgIl6uzGWmH7nuIjFflqD7idp
ySgwGADTcAVdxpMWFXCjcr4qAaPrWjqMAp18pjstPJccx6lFENN6AB6cZZyni49M9a4tEyc/leXg
1q8hAaWQqhouP9Sr05L+dviZ0kLqKRA3kHbnJYYjO53G1NCBEet58hdu1mNAfx+fBcLv7ki4Vbqg
v5N1dwU4SYaCKVLoKSwdDPsIcniVOEKCmqYLcDnbH4vMwxkftx7PlQlHOESg9AtoRw2FyF4xX0n/
FAGRJITsWTO8RrYJOZGFJ7z3phWuOEfzXLJZKQvmv3tSA62K9o6rMzJPjKcL55iVcvA/u5IcMgg5
oha7bi6G9U8gZtlefL21xagP7XhTRPrQy1uYVATXN3zF61nzqVNpD6R9tBBJToyvVPrMGL/Pbs6Y
FB9BOZK5vQY6+tbWuA1YYIeeuMAWi2pURk6CPlGUFPdnF8hZ/p0Yn7B/4hKPzEOJ6nLmW0K2yRXJ
wwKAbvIsMKRdMy1N8G9ZFk8dito45eOUeUv4s8z6DHChWRWY5WpeAXS5M9gJj/eOl5EQ8nNOxiIQ
v4m+nOLhOOA1T27tDNz5PtN6nCGJd0t8sr4b/xOLy8uuSgYX0R5qCssO1/XKt2kL5rlGmjOcjpJb
BIxzNZaMXCsepK8wdp2/7iImfQsQsBqs/7pNTw74wS8hFDKh0vqCVMMCfuLWZYYdbVcqUO9klq41
qgj+2xN3oJNPgkZSqveYdvi5zkrCxecV7skerSr83bZBJ8uBvTpm+FtWQaYPWbECEnAU3cV9Xzro
QhQYjt/90rFVGjo+nfPMSkHdy2n21b1btxP0I3agyzmWXf7IGTv35zmtHe/KWNCLb83id/KokqSb
TgE4o+gUdZxHLNLSIb0SNer+VWqlLpGZF/onBtXym+TCLW7zNMfjmQ1B03+mgCQI6NOYQHYaNdEv
xD++OpD6TXRhQRSK/qQ4pNPajcJP2/dJgms4FLrQziNXBd+IcGbVeFeKxQnvrZ8lw0OKVGR4JXps
rN7cMJgI9skzAW/Tn564NLehOjT4+hl2IvYS1Xe4jPAU4eEfOgMQtwC+P5x0mG+E7MRnDyzpnWEo
+H3UkvoV1rI6LPMEnzOdePJ2Scmc48pEBFy961oBS58hXLWfuI0Iw9V+sZ6YK0FFzOZsUgeBGgbR
TJIa/7ZwYcVP3tKNyd5dg+B3isWM/c5KN3tE/lFNVE8+aTtmHdzpspiw7R8R7xCHymNOjGZT6Vjc
iVRVFeGBYWnPBEw0NY+wBqXdOxOei0n2M+jVwgvB+Idhlw3HGou6PVT1Otx1DW3YUfZ1MN03enWJ
0FJhlTJ8WvMM588Y1fRlq0NEDDwFQciPM6IrKsjQOmqXOLi7JYnzgeFKOmffCgb68zGTgqBjFGes
GfDcU5WR2RX8LJvcBHuH9Mfs2LmjcEEn1rY6xIIX9ssm8KJJ9PbbCthxafWBJEvFanjCsXdMDeCW
L6aTVXEwVZzYI4IDP4X+AmWNGN0WRCOOkIYpkec0HzPTt+4Q6C3Crc1BLt23PKWaGMLI/5bpCJp0
yZLUZ7pmn+Lef/e87SEOYsB4ezlCC987HcP9g8Yeqv6olZbqX1w0rvq1QKEo4T8NLjTNsiPA9VBJ
CgNGP6tfRg99p4lFCTMHLZLbtSAhujZgTC4HdGkMb+u1PKYkFdhzK0WKSh1Ef7LzxvguLeTS/3Ih
HjrQltqxpUzxazCFde2Za1xnfnol4StiAlo2YXlFHknwA2AkhGEpCMsf3ZT7KLGSkfMTjiSwIzRf
f8rU1PlD6tYRQY0d1yMisAWeROvrmA257wzJiYIs7g4MWgLw9W7hVrTl9Vh9JKxX2itxmsMPH0XJ
8jmhqXGP5DKG0QOYpQhTo2N4wluQ4h96SBPM0zHbf+J2Fw4Thrito2VwXkTLNI754zIeuynbojGJ
2ElfZ748tG0DG5mHdfEDaCDNuuS3SjkdlFrQ4gOQDrdr0n3TEA70ZssJILOKnUx8tigrk30pwWx+
w74bOpdxSTtJ8h/wgw3uTve7JVR2q0STFvntO3V+LT4xdcnvTTQVb1SE8RtrWxYpBmR0zdqAdAx2
j2uoHkZ2wOUt8WWanCuq4wJKCQ7NdiAr9eLi1mOFFKjlAd9iJGEzhP7veaAr3pcR2W4k4SWLPkcU
H94TKt/g71j508+qYY98nCIX0doYUTg/M5Scy0+usgxnTxAwKmtbjvzT7OVdfUrVEvWXqe+M/VJ5
2OYMM9e63oNHtfkdrry5e/N1W6R3zLUJswliMtuj3Wrcbv2NW3qSlzLXWp0I21jyk43HoP4n4nGR
sDBUGdK2Oo2xLCSpM6z3C68W5G967IJMt8qB544wm0xaJnnpMWz86EsapxEHMplz/WibiuEyjbqq
LlRMdQeqmcvjWI+EuVwMdHB70lWXPZRhxBJbZUgfIGYGUXPrTQtorIiirL9YL/1OprymyjVgVdFS
ML2GGTT8LVLi1e9bOZfpUSSD9L5xITjRQcRt+kfFKhfnUi2W98lbeDBNvMiYkIsp/TKJ96L1kDVP
VhChd4pxhuWvqDBMd7BpzPHVwXaMaJDjujkMTOaHTbYamuuQoIBxgZANDwpFOgPCcAPIwKjNAJFg
36SARBwFihhVgT2EDpX1AcnOglrIBOXBERJKUYm6BnUASMLXMSxAPpJVM7d7lUPIyXdmdHRz7lzg
T+CW5pCgR7/9WyE+og7O0/WJBgryMc1Unb+GjqYDmJUG12KLqP5VeIxk+QhW0s6ge4Fl993O/9Tx
tFlunGUGEjiu0w9k/6rcw8PlCi1geBPYCK71wxtI+dqRjBN/MxzBnEGeK4C+wSR4D6S7kUn0DJlm
nTi+AEkVWOS92s4odbsu+IEKqH2oiM56HlvtnPihTbjnno8MuS9T+eWSwYwTbo5xjnay/cg9Z75I
ZRgThlE6zYdAlqglhJTpazfUsUsaaip/qg5dFw9uN7cAZclt2bHShQIYsYb6xrYNiknUbW59tn/i
sYer9LrW1v8qAcpslCH6WVbVQ/OAYB6Juj9WwXTo8Rr6x4aR0vMIza88y8Rnb8VKqjwJX7AbcKMq
Y+rDguNJBD4CV9tLQttGgrKvXjUs5t6QGvhDYqe5OqaafjLS5tOAFCl+hEXG4yKQXOyd0KDP8Bdu
xkPnoKE6h2Uo3uRm6YPAZqPvGinDT1JVHGqGhpThsGrtZ1zPzh3EVQFy3yFQ64pvTAf7vm0ac+3Q
cT6msmjvvQEE/J6Zl/qdpA7foYLZ1w/kQ6CQewYkvG+8vAm8WIqUPLKW4UDLbQ0qv98Wukr9VkhL
FlJyR36fmJTKeAeWdi33zegigwpiEkdjJk1UQ5ATztCU9RtpAN0/Di3/Y4SvjsjW6fnvXsfVshdj
327z0IVVyTC5GlXZWiTmltNxgSVb+uqxilZCKLOC5F8/R5p9aJli/l4WlWzrWQ1tIAAEeyFvithT
HVN17IFCBy/Z9tV10CyLhy701/CyuKZ4gUnaPHIx0/ANQyUfk9kRbH267IVHUbl7Gw3I6vtB1+Tr
OBXDSCd8aREGNTdqKCJ3yzWJaeXhKh9CmKfwhbrkm0OczfzIuj3uwUlH6WFmttNRSrjNuRBj/Twz
H79xYHkXNE78KwGZCyCn/A7Rh6AjwK402xkNmO90uyUqeTRWDoQZwsS8YC/Pc6jEc0oMod6m354X
6ENoGJayGZjOyeqlO+br6VMXo/q5uLrsAdLSjhJw0ZWfDb86aNky6J+1Kqffg5+YX264mOgAiGod
HqTXokTSkzu7+74xUfI8pbzDR72o9MNbt6hhp5iq52UhI3U7pBha54O9Z6RrnW0OHf4khiG4r0Et
fhIbk9xYa8cM8wiqAPW7NC0thgyeKAerv6nPiHJHGF16SZuUBBKIZgIFiumWL3ZwSXytmS3e2n70
v6Bemd+oUpAlrJphya70UpXdp2qCOWucGJJ9pzdEIUt5btxKufnLuvbOuw0LRDrdMqbrbmSw0lI3
D80MzjQDIu3Z2L+V0BS+6SXMvsbOB6bhzjN4cERwzinsHbYzlZMzP4h1rcwFxbspoJgiZvfHovrW
J2n9V/hhcVrcFUCAp6Dr8Hqb+BQDR1/pmr2tbesHcRnZe70Mc9s6+6ibBwTvJnuQInT2RD+RO6FW
WZGLVHbLZxuN7h0hwfjXtA3B47jmFsMAPAxEempW0HP5hi9Z2q3v5OUEc+DWO9RsK3Wf7r4y1tOA
tWjSgTV5ZDf0RJ28SjfT66mM14yqIJJmoOko4wytV5zeI+oigWbFyHZJbSDhcvckvqt5/OsZ24Un
Ef/buCD5wdpIPtoF8n+zdD4okHz50WPkfDE6Wo5LWrR3tgsiMpEa3u7FlDHE75q6ui+L34JhMmxq
ylagh4brYV97TD2AKrImYrtx4w/9V0ag7qYA7sPGbQOZ2Eee+QWClUabes9jl49uc1d2TvK74Yin
Oor7vzbUxGjNa51dGXWJz4aCGewlyuzyvHLVZIBxW/cxq2hpL8Ga5xiRXTJXrDWK2yDLs/sqbO3L
GnXri4ugZj3Ha1u+26gKH2t39b7jkUZCsmh8VcESE/bYzIO7MWSRiMrRHZ8WnvHp3CVw3W+49fXG
xs3b8TIBtA72dUZYBYkM1r+L+4yDWcZ5xRoxXYFlz+7DlOj1rUcxd++kQ3uIh8L5meR9ccsCn/XO
LvTziXtsnDGFyqVt0G2hMtpznEYkcjltfSbh3lz7hnyOqTdSXdsg5j/FsBf6PYcM81OekyG6OfPg
5ycR4cA9yIzSkkjPZEt/ilXzy6kiNvJTI+SbXmBMMW3lxkEhWAeg+6M64mlSDgzj2e2/N6hKCENm
tCwuS+ON9RnWqISSR6DLfMtaDB9ADzHpF5dyGtFZBswYUJagvXxPceA88C1dlr2HZEjtcmZjv8Y0
Sz/m3HFfIzj3jLrGzMh7Pqj5Pjcm+apCM9wZx/MJO9R9AhF6HrSzT7hZ1MmtRu89bwOAPMXqR3tq
X8iGksOsI2DWG8i489LKPaE8TONjFG4TSJGSqE33OFXlucyWOHpsq34I/8STctR7O3J6bYhB9n4q
aRGbdYKLJ86Mh8qAUx15iWGqq91ghMCko4ObLekrfWJ23MAMiFkccDWMEMloUKgOLkk5OGfdocxe
A/trzEM97Dq9pYetZcS8jLBDImmMy2ps6ZkvppkpkY8wtaA97geuSKSA4U5Yd31NYcDdgoWkrJk9
8XGuOANVE0QnCiTgrwXvAgzliXvdMSEkzBnAtCrd/exJe+oQIn8vGGU+ypRsADrF8grlBRAl99ap
XFoyyjr3VieV94eFrHuuGmLNZCjlZbRGlnsuN5fMhHKMD2685sSBCc/nEcvEF085yVh2WFOSQFt9
XnGO7DC1Ik0Zku6lRzzEuy2i+a8nwrFi37MoZqtyLl47bQuiojj4R1i6fhf+H5LOY7ltZAvDT4Qq
oBEa2JJgTqKyvEHZko1Gzqmf/n6cu5iqSZ6RSaD7nD9yqvY4hoiE6vZGBjrOg9tuWKZh9JIZ+YaV
qg/HUMFNjF7CCxGT0h5hpaPSBXZThBZwIVHERfXXXkiJcoH7yA7UTL1WPaRhpfVyMCitPxRT2RBV
3LvrAij91Zhc9T52Uf1q6Rm7k2nKO0H46dVpHTA94r2aMFnM+ncQl+V9aXkY8twhfY+VMEc3OEfH
FkY6WI0dWqA508V7xRD7R06lvhUpWe3J5DS/Ix9KqgDCz3hAAIzXMDfNb6uJ/L1vzPQ9iJo6ElJv
aNiAFtqJDkW46gvBwW9nJtrCcSa9OImJ32iC7zFPQc0a4X9N2jc/HW1495yZuFp3ficYFarlX64d
a4tmmlujwtItV1PdBxtFSiD9KAFh4q2ZnnsY7deeA2kLYqO35CmST2nlPzj8kgMNJpOxgtMDQQD0
lsfRN4aDNdtDHI5D5+4JJhkO8wBp0eW6CAst9C5ucQZuE7ONvnpDjUhgzaH53cLetOvash2kKjmS
X7iRUKWPhr9ABPYmrpD8rSB1l39eMz366pzia3al992THn+zgMRXRayGi1UV8cq1VPwZO3N1lG6X
YSFMIlR/lTpUtL6uTDgqvAh2+87mzNoQoVgtC+CpvcCL8o8YKxxPUk90b8juMqeZRcGqlIehwmwJ
3Wx8a2qOtz06lY+Yu3oXpJKO8763L7xh0T5bwCRieLxN42jzbEUafo36q79RV9ev2rV7HKIU1k5Z
9BH7hf3i49z7pBLjw+zQELm4L7+mKjD+8Eb6VMNNVn3hys/2dT0/Eqm5aJkMiw5CIw+8T+HLZdg1
KqDbSg3zV2Z3j0kCgARi0nNe7XQwO05Bvs9tHzQIAKvlWKcGtSUyYT3BUbavx7l4RW5ELQ6Y6LYG
ubgbVTys7Ulbe6oqA7lrcJ2HyKEEbL4fw++yaut4J6c0sU+FNToAoVN3ngiT3XXllFK0N7T+uiHv
Bh/QMCFlq9LcQf4dzUMYtFG3h2DCBex09dFl1Ny1SdT8Wh7JWgU2h+fE0O5LPefuqakNi39q4NWY
vE9j7Iw4rHsHRZsM6het2smk/DCOURVqEqIUXe2Rq76jefKbTWvo6X1AY/0E0uitLXDRgX+77Giz
0aq+dxINQwKk+RzZATZD4BERemPpfQy6Vf/oE9VyQ/cQbSlKZ8zYqourf87cGBe3ZYtbtY9aO9rJ
RwTKXRT9SKOkSSVgCWNpjNL8u4kC6z1bam/jRDMBn5FNYo7UERcJwcrtdais5gXGrPsHj52AhacR
82Hqtx9LVETnuXHF2yQEyRgstBAdsYHkoBIIPqS77Af21fBxdV/jOP7WXiXDTC3tbfGGcg/kTCaC
jSO0K0trDJcEndq2KCcwh8zOhMe97aq1b2TytZnHAqVZTaTe3BN0Zjmzx9wqaHtLgDN3SRLTKuGB
2zz6w2P6D/sAgdqAePpqpgSsOir44+cmoaomQTq4CvIWPlege3XH/AZfB8cmcsd/HgxHfwRLBtPP
L8T7Q7psUGiP2TMffxYvRvBeDi+Nabahst3kxUij+mwF83IDFevWTlG8YxX1TwuQ0haRzxHEflzX
GGcvFWKJMF2mfM3P2V6aTKtTzSCLpgI9KIpP+mJ6Z85YmnRx54JQtyrzWjbbqDoXSUJHeClibqBG
c1t5U3WD2ZyvU2QPbxoU62jVCPqdBEbxNgRx4oZoUMlT9ZQDoJ7Z3uaBUmXI+dP+KeXP+lXXPHR8
tdG+akDcs+Rsv+t5XK6TIb0tAsWW0kLbep2VEcA3+ASMNWK8xXbsfnV2ggTOyr0IuK9Rb1kL3K6p
RBM8R166iQlV36S11xwe8sew5bK7yzbTW3SYwDO5N/sflpUi001Lqo5WrYRyB+NJnQ81CTMcsRqy
nmJV2Pvp/M2udNd+3KztPjsvM4XVA5wfajlihik+9i8BdRRcDQXB14Ww9jYFhANV4xTcQryiJnGb
vR+hxvXBhBAzNtZjzz5mVtrROp70VMKS329YU3sBh8zWI7cBvhfzr+n0ipGMU0lPfXPs2HIOjjkM
a48p9kJLNeJpRMmlX17sZniNAk+eaIQl2pskqpA00/ZQBFwMOiPu+KH0oaDCpcWYFXRl8Ks2dWNn
u7IphnPkG92W9hx0oRGYeOLBsyko8xVdXvfGlnMIN/aB8fGFww5NpOYJtqXb3ltBWug4+APyCpN4
uOkiqCPH2hR9+oX3ohu5813rm1pqFXpENSNp8D9jAX6cDelz7PvOXXKAbBnOOc7KoLkDQwoW2UlR
a4BAYs76rzktuf0U1ZtB74QWruuDI2u5FihIlrDNOxo2HJ9qD2lS4jDAF/zU5mxvHCK7qb69VRGj
HzU7OaNYNwRng0D+kBiN/Nl0+3JtG7G4Tq3xj1AjGoWWMqM+vTM3bV5XB16Y+YzQMOAgq5xNHpM8
v8D01S0PQjw2nAG1/2yIav7sxp5eM8pYV0ZkEoY9q2HtZFEfenJo16MnznZa/XAz4YtPKXAiCO97
rmwnlKNlHn07eWboXEJ+2vFkLQ8+1e3AmFx9IG3hKuGQz57ljVQW9MuOfj26nkHc8X5Vr7iR843N
6rjrunZvDe5n13kjoHF2nhcKwnmTi/tYUZ++ksVo7PIAQRboOkJjv6cbxyCP2izM+qmdIGQim3Qf
OmIVFYT1QNfe9NU0kjegRbtH21TA01+rLkSYh0je4VBgmWZpRyD7byr0G/TStyzb4SkGFEVn1A0b
OM7sgfd+Dp56tWqrfQbcwe1mk+WEZSuP852fZsU/krFuBb/LZgVlo6mCjvYT8NSbq6UBYFzIgTwu
b8ifa25+gHuNVMKURFW7ro86g1QtGq1ojEoWdnIPxdcGiZw6DyoiqZRP8F1hedkMrbMcOEt+F8r4
4iQaQwk8Gy55558ezYggfZD9sg1+d/Uw79NGlpdUQXeolOnZAcp6nZzsH3hesScADw0gn+LNsylY
bGwTZsd12unERmXuzd5iLS6TX3VuWBe0AU+2PbkbIgK9rcyhsAtwsHXBFnoq2hFFQ4bXJHRbNEaP
Jf2FDJpoE5Sl/oT0Atbh2tCcVSp+MMbjczs6Q7h4zk9nuGfLsimDNZ/UlPOf5CK/GcH4PWTURbSl
tc9RkqCiI3/cNYZ/WBwDcAk5Pbmmzydk4dgaaDfYjUOTb2nWNLbF0v8ynIfRUxffdtzgd9B19Fwu
WBMxOyzftJ38WIb840wuU6lrC06WORfPfssvik2YcnBtF1nuNK0smMw10RntpUsBixisAfcKP9mg
p/w9NNZ5VPJaWb4+6R4GmXu421e1G/MtPtLKR7hWkJW32kX7k2WWt5F5382PUHTOBbv4ZRAtTrTi
43vrKW7pW3VPkeuCUwGCcjXDy9bx1kXDvy4r/YHP9dOhyHMNlfnZCvSYjiN+dePyz3Xs1ySNqWlz
XVihBcv7bMzmQdh5t7cNxWZkU7xAPWW9zxN1KGykoERJPMTzLbUkQ/7JnUlCu5jpeoM9d3dd7Eoq
zozxOnd2+0RsBvn+M+NgA53IQRvblz5gQp5Lr1yTQu6iMgxEiG4m2Yx1/kpS8i0YeJcqVeShX44a
qVXbfw2eA5M91HdvzrOfOknPSVKJrSHcq9c4yCQXIMBYTbg/xvHsWgPVJB66bQxgYDCCqgbD89RL
K6q/9B2/MMv9IQ/iF2Twuy08upxa7F65MKywQ+cCI1gV34Uf98829X6veWN3J8CuG1lXHFsFq7vh
uf1hKdDJ4tXktpqKGo/CoxDBRYZqoushCDTJX+La+kCBHax89CXtKuH/9gNiJ7dJRElVn5NJk5sU
pfn5/12CThqvO1K/2LBHOr9bn3RjV8RvoAfiQ9j4RpzIkM+FX4wnPxj7sBBjth19PCFjlv2bA41p
yE43LpVfO92RFVFNTZkgIivTAyL2fG2Uk0tUSlbuXEFkrDPTCwqC4D3ReZmhRK4gDhtAdfvhuU0A
3yDOP6i5/UCgwfTR8CQZeHe2rjepGzlKxos7pB/2fy322j+l6Lw+W+njATIhgFJt7FHa/zD1Plpn
0nPZsXg2Y7K3almvCsIBGBO99ERY5zFS8beT5RtWneFsxAm69zndp7qbVkWfP0KFG/w94yQcgl5b
W+4SP/ub5+OJdgXzzqwKJmhqpNu5N/6yGuBlRPf1NiJckZRiPZa7bjTvnrmQbTMgbLAj41FrwrEk
8hr4u567Iwc5BR28cCH+yPouYO5340ThYkqhBKQGv7ER89eOxsX0PBY2OaYGTbymj2OAH8PbYRy7
qaj9oOdzCfu86TbaofNr3czpZcE/gaB7TMWxNpdXdEfvZmG5WzRs02aqKZReJKtJYDpyE7QjEbo0
jtQHrExZWCOPWBcV20E6PfQ8pKRtoc3ikyJDCe0PW1IjqDmai+BepQluzAbzfJst/q6M+VAdxFw7
hfF2g0/bxLIcfOMz/qmnUQOnTUfOGw7dGm8KXX6v8AFfVUfDWis5hsBx4N5jQW5vF8OAIYIHxKUq
WHoY3EtbfIDEu/RBmu05TSOe83j+i1NBXvtRanAeqw6LJnh1Mu9eBubdn6b3tKcvKS46DC1iwMAB
RIMYbYt2HbArQs0pk+zDp5Lo7mbeJ8x9RVf4w5WT1ApKGIIkcskEqS3vVz1Ez7bMrV1PGvGKP4JQ
DzIg9RhmzIMPg4fz6y1lciyu5Tw8o5a+Jy1iFDm1TjjlYC5V64M0LAxS0rSvzHgOt9L8wkz3PpfJ
ZXb7WyOi/Qy8sIoeTEg2acH2ohZ2DZ2sfU+ctBTvqui+zZ7FNI7KH4xK3snFDnQq5cNp+kjzBNVu
OC9on6sT4y/hGeBZznDulmZ4mtDn8Hhk2SbFUvcyo5Vgnp36ExBncYzsxoXBsx4kiDmy2xJXYhrW
PzKB/I2Ltuo3/kXwX8jTQxsg403L/rvM4zM/T7pGFBdsbMHCF6WMKF1qfejUtcKaXKBN8ajebmp6
OPHU0FW0CLWf2+gTG+GPJak99yK0GHx286OI6+KJ6Yby/6ir4Fa2469JtNU6Jrf5AFuMbHryxXsL
XBYq7OZnEh1vCG+ukXo02w6DWHN9ola3nVs8PdZCBCQrEEVvXQpeSlvd7RLfoOOOxAk3z1bTPE9W
dvYb/82y83ztWk5PpjF1d4DZFGJmyUQtMcaTvISI7HhZBmqm0ZrAcvRkXwNKnAu3lq8Vm+wmWmzj
MBo4gbMg6neIcmf0TB1NGqJFKl8gJ133CYdLrvweiU3f7acYsbxDUNRT5c7UTw6V3srYS9fEEGCM
c0a9wTmzrN0CGV8KKwdYhWAnAp0+OBDaRy7T4VAht/sZA7vdDzhJ2T9wJNtIa/+qIjr6BtkN2JOr
bWEXZ0K5CspK23eyowASIYnPCJwhEVMRHWkJ+rTj6pFb191iB9UotXH0XTlkfKNtsWjRpEa5sMwf
7AT9HoNr8DUV+W1RTfs+g4duSdm9MZ+wsXABqnCcIfoJjIN8UgC/wTg7CXOlerXHJtlUo4N3f0g9
1Cc9bWkT1nH67L/ZPanBLhV1azLuD/ir6gM6OrkBfOpCMBfqgkT+VHRevBelu7AwJ/7VMhCRKaQg
m9mX/VoP00vUAHR1LU6XLNYDqgvq11rK6rJsPhW+e3GL4jle3ClsDXkOEoNDMQIxfsjsVo2dlKyV
qlmbbXeuq1hvuR3erMG8FDlrl0qI5edB3CA/TUKTdrG3nED6hKnMO2E9wiE3psMWsesfMVdM3G5P
uKi/PJL+beJCnIR6x/FbdcYrNU3lizRMn81j9umtLMkAMOh/WezpLCcl6K/RT9lgsPPjblv5KpZ7
z9fZ3kgxj6xkmca/gZaqV/shxQt03K7ElMZnrzHyAyeVh/l1jtYIwqpwlhQItHGeHKBsrZMOgug4
jZFi8QymcHYYLisn45qXQbUzE2s5NTAan8hG/mUpwAnSgX5NWmW8EvZI62qNqAQZDse56v7M0yLu
rYu5VgpnXhuZeBq7hVSMstlgiX5DRmCdhlk88PhJfEG6wNNGut2rYpJ7O+/9e+mbz6W0k79e7Itt
XjrW2hpGPk7U/4d0ST86w9BvhQO/ajuY8hEqIyupCAJSadrgkJ5oQ5rqgxwzpvpivkBg/42M9MrO
yIpT4qjx+KpDU1ZEydiieHJG0fMP1G+UTc1prMoITydRKdBJw007SI6IhkAM3SZXDFMITSZrWLsO
xZayelSVqiQOM4JFGDgpnF8M/muWGPuX2KlJu2iDcuf4k3vJeSxfgrn6F4nefgrc6ldgDk+1Dw4y
erTEqWESYbek9b1YEL+1KCA4iKVFUoK2V1GR3BNvOCwIl2hw5lJHoUXfCd5JjqH2r18Xz1iy3VWQ
UIuJcfMbWfcCQJzEa0TSN6nwIZrt+KKGR69mhr2HEq7gO0ElHYrKMa6GbFs6fFrC6Rv50Y0eI31Z
bSw1pDu9uCQBWAO6ulpvuthkyW2KTQQ0uO4t8QkjFtAiZ3qHyRj6V8i1fDW5I4iZnPBzjd7NLRr9
hXLkRjAbDW8Jc2uRFbjRH1tFvJQk7HS1cR/Qza/LWZEcUdCnl/Q9FbtQio/OXmPVscSHY0P6x4oy
rT9prTLAIC5mp0SEiexmkW8GvOIuzSitwCT5ZtsjrrJFPCHwDg4d/oWvShojb3ctv+MscPeAydNd
ivyeyPxLqW4318yhpDAv12aSF9eprhx/AK+dK7H3DQdCvYHGUkOHdjsyspXjh0uC/8onaKQDWV/n
JOxuKEnDRTfkZzeKyD90/lDfK1cIkW1ejYRTEaOOc3faQb8Nk9Vc7FwFmyr3d3PLODLToUs20p8x
jd+XuLsES/+3SkDH/ktuKZLhI6qxjcTsBl+NicGh9PQnVrmXqZdNSK4AY+2isu3yQOGISIFjfQD7
D1XVmnSkrU/V3N6P1X0YmVLkwK4gEaltl8IvbzKPvhLgwrtoqd2YcW5cxwnkQM1WfPTanoUM3G3r
DV51az2oULdHoxH40wUR+offe/fB8A6pleFUSl8sx9iQAufCE6I9JYfirEX6z23R3C4malgNOLPC
YTmv7dg+EYNTPgWV4qHJmrNAZbSn9wpfG8ALKjVFRgy/BwuK0n2hMFGtB81P1+nuGCSZSYZB/VeJ
ioYLs9YHyyQIpGT1gutffhs4H3Fl9vOxIczxJA31RWjgsuoepDKyhgmnXPrlPuqrlbSe+XVpGARD
/OYsGA4aVT8bDrGjOBidp9L2gXRQWlZD8zcpyqesbm9uwxjMKExICPhxdLbzwJqJqDLi3+gPvW2a
yezCbZFvieLpkXXFeucMgoKZMe2e0JHTdDgmaREKgGg8eVrqJ7p47Re2tvZQlZpqkIf7M08pzE17
68T6chyz8ifCrH4jyv+7ySZ/o0YVZwgAqrO15JfFIUTI79vqXHn175G1ZoVY9S15GORRflFCWWOV
Ir4G/cqwyLV2jfduFHjWkxz4QdFtDNaGtW7Am5pVm4eja2XBlayhB5/7pjypjnTnSkSfOPYvxHto
DNGUJqoleDOZ+9beMr34yUMj4crqELfEd7ZR4+0TjxdqZIjEzGGYYTEWV6/v640ZmfIH4+TwjMUg
u2BXJYNOzc4mJTOFgGhZ55dZ1M6X4Uwlq/s01JdCqIw0LKk+2e30Nq5Nd1f2D/Z3nmuko54XvLEZ
2hv2hXRTo3AgrUgubF2NLy8dib6rlK+Z/IIsa79klABkubiwkqgr15GKhgONrsu2ijv7gAWTvzc2
YrtoFay7yq6uNFkmL37nw6LIODh4rV8iuKe8sc+gkj0ykgA0uTLOiI2Rh7v18p0sZX19QKxP/SLL
7eASsryu45hwsBr9zIRo7mJ6pndJdTnvcalQRumZxhZbMLAcH7Gadpq7z6CPdUozf2OadEsyY/cv
cERke2dcLKw8NGMltGIjJEX2iOJu42MlAF/AsWVx4587EjpW1Nk+Mq5BKNAElG1o9mCEFqj9pjaF
INSJSwwBJsXimec/d2gDtmjV1FMeiQ5SfFChBsXmsmuMtUNw9E7nI3OJ4fhrBYe3LppEhpzlDVIt
r932noeTYralR5JfZBPsFkdWOBSoSAbtpDv+ChRdMGiYild1no1gH6CKIt8mpat2JkCDSsJuPZWY
tOXkDXsgkPGsnGV+LUSdMJPN8XkQnnmUSf1N9CZxHLlt1GeMM8Obl/XlrQtoNm+RjB64+vNXdzT1
Heseb6x2CpGuH5dDd0iarr1NxDrsCYIa9oKh4WCOyPZsA9Q7R10W8s6RW+7mWb0fPGt8fTxdN6Ps
I66WJQ7x0vkvFmGrGAjSuX8TaDG/Y5NsTgGL/+OMGKBoOct37rLw0SYJK78icWbt1tFyKpyUIHLs
vbye8Elv8yOzn8Bg84lJv9vlqB3YOAgB8lzb/uwHN/nQ00LhKNjg1VwqZ08qSb9FItG8T0Pj0BI6
5UcDmXS3pvbU/zGNjkJETLuwlo3+hdegvAikH6vBXz6dfjRPQ5U82PSmvUZsNKsqcIhDMF2JybrL
jmkP8kIk3fQTDyVgd49kaSYf2jDhyEb1t1aRwxo6Q6nQCZnVYd/U5pVrMt/FmGLXcwskxyW7bPux
RFyEEuiIrMpYxX1vXmtKlCjulKDBGe8VxA25Rk3XXMB6qiuhsRRul1RagmBOWEGof8DVqn8RkTZe
6IA3PvBRtNh064aCRzKOqg2LgH+YKdJBI9PH9W3GcLWPXSfbprCup0HF3dNodBNIdONuoizoLxYa
6q8Wac41GAYuejJU4/cGNhYph/5G6ai3yHTF3maWOaAL5qQk7uYaN+6yG5Zm2g6FOR7rxa63MMMV
YTyFWk91Sq4F9O9xIeMFpWZsvBs5bv3VjJr16jkL8WEzAgnDtzDpNCq+ebE13v3Ss/fdLIK97Hxu
WupS55BUiomOuzmKXh9+jL+6IpBAam0xMDj4GXsBjSrwc20V2o3EhqslBLHBYKY00NhAzVMfJS9w
exrAigxFgUihC65C2GpDA3r8SrKcswJ9nV/g7PWHjP3owDGDD9Qf8A7iWqbEMnGDa41vdaMsVBBI
CTpK2kf3XRMpXKz6quguEeFdh9EsqpdBdqoIXSfRn4NK7PPM7ciqV+hHu47czbmm9q2Uw8OxlRzt
oufFr2hC9SXrHEOJHT4OvzWVsvaNLBzA8ZxD36tK0GtPkJnFoGA0n3beumeNh8RfKRxX7GF9nn4u
sJhHxqiMyJMi/5RmMt18UDFSIIrxj9kVQHiV400v8Mr5O73YGNtbgpE2OiUq2rOEo7eWImVplRLw
4q4Kxc64smRnr2pnMJEENSMCZwcgZWWJuMH3rB9CKJmYhFSKxtmhBbVIUMAI25WP9DWZ4PEn2eZk
mtPjCgXiItISxSfCMDRkied8mW4ybzEl9dhrgZE3VUL8B2iBz/2Maf8LSpuzI2hy827G88iWb09/
HS9ttrAtJMgFTe+G1TSlv9Eq1ZtOB/wI8EDBv4Lk0FuuctQ52L/vRmdwgXePQ9NAagggZ2VqO5h9
uyFyK1rHrLF/HoTEqxdo0B1NkR2AaNxU0zrH8BCWCJ02c4ehAaXCEB0InGvQEuV1ug3U0P9edJaf
64Agfhji+opIsqXHPUrng1ZueqTzCE6WEL7ujJwVNoo40pXppMS4TZDep7iO7VuLwWljIvcnNEKW
h9QXgL4E/X9PAbqUiYqsKwbN5Gb1UoY8PWCV1jKdCImwgOvASxaBAw3xWycIrmBKDQn0WKAtA7I3
BvgTnBGqObJJ/AREsoXL4CNK0kH66jmOz/iIIGKx7fqseGY3Frqkn6ocmVV6o2nubu4Y29ZMGi4q
EYco7NAPCUyi7ziml6fBtzQFI0NHQpbtaRQdZPTKq7A0ngtb6eDHsGZiMYWzDCezj/Uf0XiK57h3
vp0EJ+9KBLV1rsVMEoaHE941h+g38fT1e1As44dTEKQ21g36hxlhfUDH1iZJDBtoxON/4JnVIW0R
+Ju15RytZflDf7C5K/E4r0ndjdYCGAbwRhkbyan+F/gYlJjcqt3SGxT0Igpe8+CoK/YdBctIw23S
t09Ii7svVzk/ZDayImG9ZkOM8hfWNBhi15rDRUvKeDGegDSzGNaDMXHFs5Soh/4iToYyRF8+4AJO
WBYmVw+3rOR2LWyDa8/iqRh5RxCLIH7CdAKTHeRz/VQaWvF1iW/GGPuWpIHZnmJAtRDGiy7k9D+T
VL2w+yy47tciezjKgh7zl53mxaF0ZuOEhJVircpt871BYgg5kq1x6AmNBvNfkv5aOeBlo+QQWOc9
beNhKSK5jUWpdgrYcN+KBSEuK1OzMbpZbx82CW9H1pbzkhAOy1wFC+8QPbgSZNtylgbEQuu5fpGu
jY8H9paSXhwh6Z9UKe+zQqK/b+u5/CX9HtFaYZTMP2jCi9C2hH00yQE6jpg6I6qGOwcdcNCHfZp3
L0iOSG1vNaDpqpeON4ByUMac9XOyybPqg7FChWkaJ/jSUD3ztVA7BzzYrYPa9F9GhIMHb2IiryO/
n0KAvP41JYTxoBzCP4im7E74lgDIGqc9BGU/37R2PpOkU8dELvnObCgQjt1Fx2vquxFe9GO9b/we
vFAUzXmht561aUIJNJIRMHKionRD28fhKIJDNi4deUEis/5Uhj/8cuoy4BETLvkvKAfdv/gNaoQI
cFBQbTQVVwOQNicQ23jnw7XnP7Uqk5NQo3zByZSCh5mFQvXV14faacbPbi64LcqJ8Zxpc9JXHBzj
bajADpaiaPcln/EKp0ZGlkbdvRpju5xNYy7u0QPe0ayf/Ph82TDucrioueOFssTT1NTLds7zktbX
ILLJbqwIO8KvA+fUtqfWi/Kr1LZ/bhHLHcWiHy7qLBEfXtHML2XeLadRy+CSFrF34ahyzjE82HXx
Ipxr3lxa/4rR+xa2O2+FO+vPhHiLj2kgKGbLumWFYHblKRsjGRFGg3J6hY+p/D07yhS4xjorJDnb
CrUBmVJL2lwdAz07PpQ8vyI9ccp1ilX2E1wwZyvphp1CCPJNMm75G1zHeEnh9f4ZFuobTHxcWi6j
nCUllhuywT9TUQZPJbf3pnan8YxUE8yiitFI+tG0h9lergxV9paORnrO5SyNsz3NN3I9SKgcFKb4
1iWyzymz8gM9u3P2kTs/EiF0lxxN19PkcjVpqbYS4LlZjWzaVx8D6wZ6KX4gzA2NoaVJxVSOmhJW
qW2tp9Js2J15skGCZmtcFWT1gaZZkjRcuyjHX36V5xtDaPeiSYNZN8gYySuItEPUmO+/1iWQQ98z
RPVmNT+T19CixDKqbaD7osaGk3tPHgzquTMEPgBCjr+iNhZvJAJYOwMF/sZxHxY9G4/I1jFJDouj
2Nz73dRv22HuPwmqzpBeRPpktv+R0CrZBAtZJq2e3W1uL99zEv/hK4LIkEqeG2XhQ1nQ69dFl396
o+u+VKYLDWnH6W4CQea6KtpbCXSAMCxO9zOqR2e1kGB5xMaoCOHJygMCBaxViftpLGkcxoxlG0W+
4w+ZhQg8ol68U5hAF3oMOYmJracGPZep/1xbafNct0VLImZQrY00rfFuEBbVCSJuGXzG5Y9Q2LYy
29KEMgnikro8ehUx9vPGHqzfyrb+9iKunvOit/bObLdkrMXWAQNQ9kwOAeN4njRPDtnFe0Hg9mdT
tN1DgCfiYwcTtDJIHY/XOU5NHOukRRA1VR8GUmP4+Ns4nGPUYvvZ7Odma5PwsZth2x4mUf00JNK6
khE9HtD8Li/LFPvbIVWm2liTZkNZigA70WiVHKhCivp1gPB6IrSo/TSGBI5yWOpqT2aBv+1Rem5L
BAebIK6s3UCqFuEV1HyYIoegtZZHghUSR/x61vNo9fCJSpZ/ihp3p1Ua7wU6k23li/REQ/Bw5HzB
3KKQrE6jpT8gNdrj4OZtjkTDgX7AfA3eybSU0fieGMW7BRH+ezQ9+R5bWn0FI3O1N2cF1XdGew2K
uY0PWVzLlTV5eLWcSrfNekrR2gYuaiwc6g3vb+L++FqZf3XeqyfHGmOWrcgjY6DSh4TJ6MZ77a1y
rO27KR38M20feh9x/Nw4u6pDXyYmpG7eiU+zeRSrObOyrlR29WgHRfxhTKXcQaRjlOChI69XuGgl
88D+UoPU9aEcPWcX+TSkIE6mBZGZct4RMIkkf0YHUzgRLGPzP47Oa7lxHAqiX8QqgJmvEpWD5Rxe
WDP2mDkngF+/R/u+W2NbIoF7u/t0Mn3iBTH3OlULYeFaTsehmcx/qZklN902/t5NidMCsvaORNY7
jc15dDeuF/26pa7WziyMX54dpvpibutk3Qbo2MzYOMNilkrHonHox7AGHgS3U95FDQa+KbDd8uA5
iltS4Kg/VZ+nByDvJFMUS5azrdJs03PcYEDmXYYb0J62So7TcKDRsSi3BCBjtSvHGa1xSqIi2Xj8
mM+97L9rtwUnjNX22BrzcHMbWX9g+uzCqMfdYU2uR6AhKF8moDJsGgI2XETIoQqz16fCtmogg9qE
CGJy8Koe0gVXIdiXkytV8MlHHe+ZR+5E9OK+e+oecZWl5dE0/OqmSOBeytw1rxx72PPzAYceUKpg
fsGQUu0di34xNk7TW6wWpHLSF3mN0l1mLPNTQrtc5lV5Q2WAOlirvDoqKXuQ2YaTf8HWTPEIwd9j
fW+oS0GvJcAfYNePSETGPXPFBDkLE7oshVLdW+aDI8JoWBZvSrBq68Q4IV579W6YeJlD94l/Jzy7
l15W0c7lRbrurNG4lJKA5IaIGc8pMutqRgm3iBqZfwpjNB7tOIiXB6MIIspuotIC1z7Kx9kGQFll
pb5Toezi5NlofT2rgaMb6RrtpY8yqEFtZGxaNEa0Wm2dMm7zYcIr+D0pOTig58b7Nk7tD/AQQG7M
Zj6Ax0kfk3kKzhOK33kWXY3kUWnaXjSBdkiRh3Guk3/cg/I9G4UxrKvUvrIYSh8t0cmt7Kn/pDFe
bsVyt3c7Kh62cdqrg2JlgtfS0xEpjmze93O/IKZn3poKHZKHXFr5+zF5Ff6mANZzZePkvTiOU77q
eugWtk0iOmNeS/e9PVMZmyT+yu9gwYaN6//VLGJPombL4Lq2ucNKXoXa5ja38gECEJIQBSJF3E3D
jRaS7Jltf447M5XPSxWo1xju8xkeG1BupM+KOyh587XLjgEOn+1feznmp4I311pkPeKdQH54RNfP
3ptGGG+YL+DSg8bd04RUPy5BVzOE4W1+cLmavxiy0O99Rqarjb1y385KPhtBUK7IBpPmSypoUazd
4qe07629YWA0BYyF+7biwopuybHiifHAEoUjj0ULU8NCwjIpoR14M1yRXEUbvtzmxiG3FHIsNL+R
K8d3cqYSIc7H0M1Pszcz7juZ2ffsnkeGA4/qoBoAQhjEcXXFoQqjAuPy2o3tUz15NYhwZ6YiNO1x
Q7lIJTHx2tzapTIYdmNLUpP4qBtGHUaIaq7rTSbxFnQwx4/YBKCHjCSMnSyqdjh4q2C9aF5qWOyH
7rKMw7KnKio7alf1B39wvP0IucsMcZaQks+on7YoUyiyPyb7k0M+48RIRcnnScXWC9sGBkJsywQA
GsDFjTN0xLtV92I2iXXjG6N23HEjdqUJCxrem5eRewdQFrf4hgQU/9ggJU9mW+Wf9DPw9tAtDw7d
BhNdJH5iEWbO6rArrVhvihqhnnJJK6OZTpcXiCntLWVc+Ih032GrmJblt6syf8ULrN/ZjZufua00
N58N8dUyKQIKYs9btZ1i7oJqR32QU4R2QvBLDipeT8Td8QYO+tHj/b3GnmuclViGh5IV2aVvuxgJ
DVT2UWmwCK6X34gi53w9FXcIASM6rFJHPY1uhIJksq27kogk5dxU3YlKDxJGtN9sokpEjx1Q3bWT
WNxGfZJlZSiqCqlT1QqPZAHYnwVBcK6L4IqnI4ATWJCXJ1kIyNlyvMnZIOzdOcCGbXwORpHslNW2
H64SzU7D8jyWwkjfRrKxgEOS0nxObWLugx3TeGIE3olYLY+hx6Hx3abVp3Yy7wsFhDxJWZK8T+KU
DRM6sjlsIsOOIObkd0/s3L2Ixuz2sOUEl2FWorkbZUfg2lC1TMzaK2EOBKeVhfWKb1DhvrqMzkhz
EaAbMDXDLzkPdmoEkUKEteid3GwQxq6flKRN9LSLAQRvVKqxwtDX3D5z1eWAiAwLpgsoDN6UTbpc
u1l+QdKbBIkUC0R5oaV6apjoxcod3OHoCI02UaeFutU2LF4W/GYGIN6rYijeLpEKEFxX2Xb4DMGz
OEQK0pYrDVgzrmxxWR6hwEwbJraAwEOrNrwO8ckYnfWITRix5P4iX0XQ70As9zFCPS837i1Vrczd
iBlwg3rarhuy08RnoSiSurlDUqMF2GHSJ2QQPczOj3leZqcFQO8O3oRxyRzqoWn3IKPVKPuqK4VG
khTR+1w7UASGrrK2EjPQloA9f6pMo84UA1teHyLcc1Hk7tVclogoYVsHLBJjdPM5KD/4aCq+e4m1
azJV72cjRo7uchfjFlIonqOUUgANyn0N3LzYBlDiTujiTdgR9t5Ibi3oAEYHsiFzIL/cx04DUcFx
cbxGDNYhABMz9J1i2A9zLrcBtMPvVsn2hdeuv1aFdnB7Vc1DZ6ZccWcnOpPeSHlxt9GZoskA3Jmy
fmw5pn+UA9vQbjP503uJuRFt9iC0eAPF1h67zsBYMxntlzVVeHcqV8PgiG32XoP9aw7TU8YIGPZ2
dT8uYFrNckhgBHjxq1GTbJFzCW8E5/veUM7y6CTaD2vO1XVNHhFFyesOy1Jp/L8sdGu38hhZrew7
lUXB5FjUIY0by0U1sNfIPBUnfn4/HAsdnaH56YPZsaOOFXGNRYzyX8GDaG3GuilvhTQBh846bf65
yrH3tcQylQ6jfbFI9a6bZS4+OLbi3zye+12/1MWPFL519rsOsX325KFOp+Hep6Iv/mJyI0oqw3lG
dAI8qlSrvjq67dfjjFPY0Y2oNnCw5KECg0DhBzshuoNq9QaLC++eOVsTolzO6CpN5lPu4oDzdN82
T0ucJLc+byG8NV1243XjImGn01YKj+hYVrvyx28w23tebh4GNptHb1bpXvDGO2lsEKAY/RHH3+QR
OjbjrWkC32AxYA+XLOP7xd0DZOsg552SRXpDX3B3HubSVwvrJSunftBXS43VCmDZfWNJdHi05d+u
c/WxZt+04wghoqpZmRtT5FxzC0QN5CnbBGIa3e9ry3gYuy57gkw+HNy0TLedCXLYtuMaOH0OS6Wx
LXtjqNq+uRiCH4fG8N7hkoo9RX5Ny18KlqStgvQsqIA4dYVCDhjSe5gGwoCmJiWaCZjbbmjmBhkm
aIIGUY18eqwyll3NMqrw7t/dVqiTzMiUDQAa45iBIUA0LQ/U3ptKEwGtsQ6mBmWnaXx78rkaP8sI
JxnQ2waylohZzk0vs+nWr40lfsvuzrUa7gkPtmbZWlla7mfXqTZDUYsXdq992MwLkFCPxpIusQm2
kEbi8/divJQF9ZlTlxM4JzDIDaxwmi9WVu9IOtY2IcQQRtnIvV3izt+3HHpsYAY8UhxOFzdeJI4Y
M41udiHbvdv0zjvsBGPfROhliOjD1Wj9Ym/2AQJH62enFr/k37xdAJfY6CuUZ8TxHsep/8rCMv9h
x2afs35GWPOnOxQNU6U7m+17jfaww175S1YfJ3g8EwAtHNZIE6rQoTOcCaWeXQCy+fCH5rB6XzrR
uEryJMK5vnhHdAjeZbApV/4MDaw1IokoRUf3mnRzsrOG1ngfujTZSfpd1u7cqnxt9Xg0lYjANNho
WGwmgte8tOa1omtgYompTWObKnviwl8sYaV77xsSZPe3HoiJijmlaosRtv0xGxvqLXRiTJSVd4mY
dMBWB92voZga+7KgzqPUOjTIh8DAG4pdZVhQaSxo1QfRg6TezRQZsuyPwMjiA/RRe6c0Oda2Isrj
oJcfBKi6/UJvJh1GQDJCn7P12Z57WkbTTJArnod7LpY+vYrPO4TdX98iBjhKORe2JNXfcSrds5Iu
r1kHMa4KfGdlkRs+Da0uXwr77uiM7OBkTU5+4wG7cc8fwSfOLokrkOpMLRlsj8J7XLI4v+Bo7R4z
P2FdRnBvgxBkXe86wZreFzBzpEzWruAVT1PZ8kH4av5Cza5o61lqwdwzgLijS+BP4g6TtfZtNz34
CZkgVCpN585UEBjo2u47q5l1VmNXiQ1uT/UUuDYeTE8hkZN63GjwEYiuSdquXd/jQxmqZq9937op
9Ge8WsqZQsp9CNBL/V5BVlpXMIMwgDNLkV8cN5brwebVY6l/basgO1bd/Sd+4j/pAJXLWmZ2manD
OnWenZu78B7AoUQfzxpdS/7e+V1oYTUATX5emjhsOh64J0974ZiCW0dbc7yqMTZYfVu/kDPaB+w6
d0NbpTEX5eqqpqSBEUz6EbCC77ZbZqD5xt0Xc5oW+oD8Oj8XknuiLrT/WeW22mRYlx69dJk4Tuxx
BzmzEKEslu4yOVMeLgIlh5son6Yl9Z70FvSlLrZpiog0c4GP4bnT9kPl6xFOCnFfAOjujmJc6jTA
CBBq1OgDHPnNS4RhMPTModygTRrYS7gW5MNiPnWFl/9mRUX7UufaHrNwnmCZzYmVcj1093wZonXk
ggDwTSwGkK+CrlvldNr9DGjbMTvtAme+Sxqd3JqLjqawNK+8mW4JUmTRG0G8nKuebMxPZx4t+vVK
/VMndrelreYTLf3bZhEBTaiaqdnwVX0e8hgHJanC58pt2nWRgGAx2s7lsh+DZBgteHGRaLGvcxlE
fEpOfk3uv1gI4DHkZ++EKpy3suBlXQphs/dK0LfvhrjJvLWzVZ+IWbcPYq7EU6OMmntKWu68FB+h
6Vo8wKjywQabt73HdT9wvctrrNqqgoQ7ZzZMGj3Gp14nhCKJ1YhHO+o161KSGTDKBjyfAxYQWTDV
jNRibpJsHN9ytPOLUSzVExtaItmW9OHICBkOArrOyHLX4QStm32WDsKhdwL9QUXDd8RWFyy+Xd3G
LhqSDToVZjuYHZSSGJzkHPH5sqmWZrnioscuhIM3PpiTHk4Z9YBQ3GHhQLjwvhef69aqoIEHQD9B
/V2gAoOnHYjFapH89wYPwXOm+n7vaBnvOMQALeZSPox+LkKcAriFfffXaUZrU7O1ZpA1ZYBRJKne
OYOSnUf49RvvuX6YIBkc+tq396yKAAL7izeIcG5xda0aCY0AqBGpF8Rw3Kl4LAg5FF77L4CH99x6
VnVqctsgHi8/x0wm33opg+dEt/m6odkXb1/Fn2zEuuXVJjALNNZgT34me8KGUf5MRZxsEdTGL21H
wTntPAvBrzUNithLgQ86kGCZVlDKofMN491SZQUvTLvZj0nc6SvPR+sVDwhhtIQGz4/RGa1vZpmA
ouuE93fQNzYTE7atlwD7DgDlhGl2A/o7vxlL7S2hKI3ka+op8WiFxOdtaQFj2OTKNW1aCkge/bx2
3oPcKR8zFoJX+ETL3TVqM5hClj7EA5zeZu7Sw+gN5hdofO8UcM2JV20l9IdFZdmWyqR6LyPTeOVM
1S3mPgKNVgzTqk3MgBWePxGwLLPLco/myX7sj46RGWtu+gX7MwJncuqfgiqfdxFOg8Mw9/p9TNsU
UUTb/UPXtenOoh2RjgWrlRuLp2Rce4OOt01N/6CX+uKlGBq6pAuY7+zS4UV4hvdPOyL/MqPqV7J2
CxF3osMCxGnN8uQTVgwsiNrcObWBuYx+pg9YzOcpL16HSdPQ7f9Fcv2zZFFObHo660yrV1OI6ujR
/fXPmALnqEfMHkGuIIJGfHW1GT1bkWuuJXd1BlS16fzB3I5Dhl2Ncd3bOrY4JwJcdS3UGdfji2/w
s7IyNDd0wwJ9IvwdtmaZM6OYxS5ppMYfe4d8mVVzDnL3i13sRve1XnVYNlstr6mA1sRRvKLw6YvE
Tb736ukN8834VEY8hGnBNdUTTbIabPOFi9a5saK/rVLm40DMcKsbU2OA8s6dSi0yclgpJC//1ZjT
Nxdk9jeHzxxWvXVv6gYKpjSyCxbsfAsZhohGhJhjFhE7kJblorb1Gp7L2fPkL7jpfDNKak6AcZTg
Qvk8Ce9fC79j10ATkYB3RDz0o6PU6ei1zYPW7rs1eAhkib5bKkZgMQy1ifzfUgUOCifWtioAJgH+
jOEPoQUPNDORYhtxEzKxsMI1LgagVr8fT1y2vw2P27KXGC4u7lSvijwH2pT3r34qah6ASB6ajFy6
0SbEkxdB61LQcauxHxw121cCSeVBBz3TjpeOvMtKi8ouzGVQn+ZDjRzr99FTC1QGEO7wgHnskAbj
m4ignJktUa4i9/jWwi45FQ2wFpnivEyEbR3ndvEuozMMYeS4mPZ8iODMsiU29ZG8FCzTBzJz8ljg
1Anvaf8NLwTvwqM1PvD3wn+o5/aSLHAIZm/41E3QbdKKoHVup6AK4arc7BKsIerRsMnKe94nTjD1
lcyvmcApnU6OPBDrDw6j39HhYiyEDiZXn6EDmBuUpLc25i3XCvS8KsjYO2qkgdb2QBuXlBLhgvNW
rN2Jwshmx7X14I419OT8YJf9trWt88yyG6xNAIBqwMgVO22wnSrnaLgQkPw22vmlQD3FY0JwmpA7
/W570qWCh4m9YDBnPQMEfzkPPvjB91GMDMjbbEjAEINS+AGclWzrMvtXs7fH5z8QCiP/Sj1NJI+p
AI/sYhk+FGYLT4NTijts/JL7zT2e42ZcqC3evCW7KmvyLl7vLkd0e3qvlD7nkb1Q0wHaZLynirto
q/s7JzHwQigFL7NqLkICzQWnQIjz/2ONqIiPJ1a5Qq2q0njyytrGiLgYq5GF4yonT/VoOu0rUI8z
Z9J6StENZniuYWrNzw7H5nrBY7G3pnv/TaY/G8sQb+k4+uyS0/vnqj9nX/wkk/kjc9x9WTt0O9oD
yi21WH8MZUVs6t17rrWYj2PMcpd4yS9USF7Vg6M2xD+MrVroPYlalq/eCCwzvtvW06UfiOYTSTAM
z0G2mc2TleRIpkH3F2havjYTWomUQw9GRogV9XWfcMe4FItxyxp7DmkAvbHm3aUqfSO1UWKOCrY9
oySPeN5ts4Wqtemeqi7vgda6ucyK9bGgXAexNCZ3IX89KbvQrdKrycC/gv3Anmr0tj5ndZPwDi2x
LcNmjnv1S7TwZmOW20/jIFYVnUyJYOAuSg1RW1r2MU68vS/QyGjF48ZNhIqkpfFDGSdpuf7DHXMo
otIilVC/Rt7Yn0bQMStV2X3IZRL8Ok2heMB3VKSd2xlLes5p8Gjdz9vF/5WNC/tD5t16Nkw/hD3J
8GgznoOV+Oodsupto+SOpl2FE11WqEblZ2BGyU257PVVHr8Yg4JsEKW7tjD2RoA1eclYKRW2vhSN
D26iA+odpzdVs3n3rAsH4oNlM1Aw72OnAg9h/XaNDrZ2YVE84mN3L5bgVEsZRkNDYVjvXxMSnusJ
Z9km9aJn3Gkvzf0RL3l7EtxyaAsux4ea4gBUF1/saACYV8V9OMGdrTdDQJavVXe9qNY2qSOywXPW
8OObybnskquYqI3EYcL8SymI1+Iw8qmvo6P4UdjFNz7sa5HcKyIF1YiRBzaDrmGe6hpsvtnSXTc6
nznwp8pGw8grCB6VJagMo/OIwoog1LXhrGs3OY1BEm0jZhaitWydlhTuYMYNVQMgHFV5MtmKIC+A
lJnmwj729nKujeI0CutiJo7Ctye/Ji/KN/jruzCX5KVEmk4covP1/jxnJp1sOhKMdoD2iR0+ykht
faE/owS+aMu/H5oGljDWS2d80Qs7n+Sl6kpsehS9dsTM+OfdB4v1OL4iDtNk7kADeGa9TQCS8Hjn
ah0VLNvmyn8dG0/widC4pXOCv+0Un2IdOLt2Lk9UhH+6jvOzBLlHZLZItn2i/4zwo4+VzP0j+zV2
EjbL6MoALZ+ZDwF0kH+CTM6O+BlUZBeMWRvn/ZX17ocbRz8gUquNJ7sXGAV/IUv/cypx4Jv3LPzq
WYpshpExijsZBxe8SJjgK99ZGx28dGkgtfutAPNEGtffeguTMsLuYURwuaPIjsWszqPnn9Mc+FGX
en9532Y78pzzpsaDgdl6Hu+tf0994aJn0my0nXzNQj+ojg6rG54Ydi69xU57VfBdcJKgI2fcPoAu
IQ0s60fqoM7sLEjQjXcuZB2/enWHW6ODaB/ELjaSwQMpiEdyT/00xATZf/SldU4sKoSQqBWNTvHG
gepTYGEIkcSP3HwwjVNjsQZDR8iR+TFsk/pNJvP/7+ObZcxnXoufknUtuVCEbGL6AWuleWDdRZHc
UHiSqV94a2fqxnCE9xYapXfQvXzKcFwURKktRYDRzgb8wPeCO9az+0Ww20gyxurS5M7ePkHGDtbF
DFenKIrtWBfMZ9CrQisIrkiONB4lGS0oMkYyKLkldQOmYQexOu3MAynp/or7hOXryL1/xBD9ZLQT
L1vDLiHS6pClwgsBrgv0Y3fVNM4fqvLOPMhfd9WaaCh77ATzpbb9YtcxmK/sxv/siokbSk/fzYmd
O4pmTO7L1XreAzMytuwsoVr6uEG4MBT2GmOseiKzaK7JKEMZixf2hFPLS0SNz46XNMdyGABBJkQA
/KZ/tnX6Rb0ukLQ0PzR55m3MAXAic/yDafr31Iv5MCvjYuYuxQpBkF+LUTGMp23whe35zk5InmSJ
vY+WlHdbEDEEQ5bt/RmZxMmt6kMQQKYIxU63aQoGIe5Ha5X4yb/ODp7YS7H2vpeUk46LrJRssYeA
hLnjw2xkGWbQCPBdEJXGEkZ7p5Pqo83TCd9CvlmK33wqaAzWafGStsWFVD0MVU16OFfTASPNoTaW
79azm/XoM7EN2fAZtMl8k35l08BZNGurJaLQWPaPmAeMHh0E6I6akBXXVyhPy/Kc+P1FsozFIEm8
12dTzc707HtUx6m0qEDpRt/LSLLLn7iNVUW9rEk4X62iNE+zTfIsj5KXscJBRevJqSfyHWa+/F0y
CR9KlX+oS9XACJ3qLAr9oBXPGWQXIuBB/JUNMPqy2Ger2zg+EjvJmHrEBbDIKnkoVdAdLQ6Og2XW
b9jdrD0bw02XZLsC5SCMq1lujDprj1zBxze/ti4j7PCN27YVYpQ7PAIkbHYyCuIdELR4myRFyW+f
geJpvCCUkXE0YDUxLrOyB816ERaPrLjP6bXX/2Aj4mUixZsRuNwk4qq/aas/j4X3hcs6WlN++V4H
9JzRSJUYJm6j6pZ0cbkbOAnX3OgVOOriBeoENtz6o7h3alH9AnLGKautV+fZSWE74dcm8UFM7CEJ
phdlMp7NufPkEVPZCJL9K9lV2Cy98p+/AD4g3/4KbXEMy14+GLLmtaTzn8VqXtuliw4ecHzeHPkJ
OyHdBtj1wxjrxREq2onXa3/pG6f7Cx/P2kvdeBUgCI2BWSS0BpI22/e4q5CRzIdS1rsqyd0NclL9
QQ+x2FQuW1qswdF6CLIT4A14DgTotkUs/tToIKQWjZtJWlh5pCyljR8GgDqZKxqh3RzrTOkEx14a
AKr0H54anj7SlY7HyFlM9ZYVB+2atfvYmfO7FVVv7pgd+ef25Dg+Ae5THOXUoFPGMxWxj3HtfCqI
kgtLeQd6ryHKJ3MUT85iv4+maW7mJJn2Y2WGTKLJ+n48pQAGccviRcnfwFlduOCAqs+AAYAncwiC
cJP0uQCSWS9UbMPpd1OSWBlf1mTaeE78YAZMQJPeYrm6g7EdH+umC8I8SUAM1r0KVT79qW3Bse4o
f9P39ybEFn+mW7CB8+vdiNN/DVK13PaRfJaW+0F2nT3WTC5/wqe7lnO9Jv33rhr/6pvyOzBqd42L
4snw9ZPJ3SkfnVd3xrqNCfsbNJ0XJlDz+WyatypNvnyvfxokhTS+YsDHbdPPassJ5NAcq+YV/jOs
8rDeMX8Gq0zKeK2S9gP3PVilMv8273SbbInhPA79Zlo49e+hsdnvgzWYLEEFo01kSdvj0WqcQ9Q7
r9NEHCO3nGLNDvvDYOS5uZ7903owMEyyP47BHtbS6kx3zcAD0P2J6+zJJ6CxUewwsJbG+PijM7Sn
5GoDr7iHgr8wsGIML+Z/lVGEvHRoZZsljvgi2S9K/W2q5ejHPlNO1hCDdkgJpIV3UHn/TVPIh18r
sa5VEl2YCUx2OuObW1l/gqYIOeQ3ubzTsCVKfood2vScx8AcrH2MasNsib16LrMk1G77qTHCUbmt
j6mNuhtMZGm03Ti4pa1rNXanhe19aI/OEziBn5JuvwZvggUTERllTT6joInOpO/Psk9l1qE0c3Ud
7OnN6vsnj364kJ+iPLU5tI5MRzTEq/EUK+elYyzESvi3re9CvV/zTPd8D2WLIgiBmyDEyF1E9ta1
W5yvHscw2QEyhMhYb23azmueaLI8+fCtAvtZu8OpJebOt31880j9zXb/mlrx31SSvMpHdaV1/cLF
A9M+ef65qGBB1xV3QBzRTGdwlJePOIBjpD2++JXD4WP3n+yGGXgo815oHVj1vAd3ro3Db6j57nr3
bGMffLY16odMJhTAgXR6a9fv5QwlOVuQu6LRYOrM32yXBpKqFp+WEG8T9WarpO9OBNDuhgUsgxb2
oZHXdLikmNFGmbb7IuiDDWLnA360F6ddjoTnz4M1KeiGZBy8uuHca/u3ItMcYnlzZU56zuIA1Swv
5SPblDIE7XLCpweEqGo/KfuGrp89tTgpqSOmNpgd+35QzUNS86NyycNgP1WnNNaXIHWeSUWijxMS
h6fi3kyT11k28XR5/eCvzUDO7AsZzYam+khSfHRMJM9Fkb0KYTyYQ3PfDA27xiZhYvdwHXLBqd4P
kCad4Yto5o1eJbp4UvGdBdZO8S2i82WAXZw90pjzTqPSrcf9tmqieFp7dvqgTfOqRLrt+yTf47O/
yJxDOUl9HqiZ4yqR9ctMm3bity9E0dYLNUwsThMMAsBXRhOWk2dEuxh0Ex4TajnZLeGZb09ceK+W
XWNLsohOqKbZDL6mTZSnaeP7TkYzFm+CrPn0ADB1Qt8Y7K9DOjwJSrzPkDr+jEODBljh26/ov9U1
vypVlAZTGNs0qpJWlLMdzS6hI8xBQvJ1TurZ8SOufHhAQck/JQmC/YB/ZrC8lYfKsu4okyAgxloi
R7WheovDCHDaxPYrpFvnp7C6bD8HJl8lDRa09MzPMl9eaGXnrDe44He+uqHEl+u47rBoRfSX+6J7
blMfchGXotSnuM1cgK40fffWuRn1zCxKkiLJL32PGlbY9itIP0LRifPo9OmfoWNaapnOuWOOxqGL
ZXLpYi7MDsmf7aAGEoL9Le4XhoRi1vx/6R8/nv/2qbwYgXWeKOQi3pg8LPPs4OO0cI5rdcBQ9ZmB
sw+zHpVtiGkvzwaXVYpSZ7FozJq6/lIpBlciLURNUTm2VB52OPOanPLLiG5JmeahnnM7pHjksc/8
s9P0Z+jc74AuOO2GquJNxMdr6JmTgk3zGZoYHNzk/7ppzPQGnKKwNGcgNSBbQg1saaCzmpR4AvYV
FtD/Bbmzbf11TDsgGDqJg0jR61wf1DQW1OdyAJwHZnLC6VTJ9dKIaQeO4esualhms2UYsB+Isfis
bKdXqPztqhQU4qX37EaKHwLxhP1YXSXflZc+1zr5WZZpvMkx/hpGnj5SLaecHmmEZAtqq8KoORF9
8IOU5hEUqJUpJ3edtI6/H+sqDPyMG1WOGWem65SM+a5srac5gH7jTtMTxBKuVin8DDgu6zwW9IHX
LCtEBkWonV+se1Yo7YNXx+pf8RH+3q3o+8CeOiKU0MmHBtIVoNzjkGo0qkb8Sy2QWsgF88aNyrfe
m+9hoU8LD3eI/fPdLcy/gh4+iuQx1sw1+88K1d3p6CybBP8Jv5TTgYXsC+zxvP5W8POf7YmZo/IK
59yL7sdmYXHijo7bX7FMT3z/uVz0H69OLqrMKLgS0fjX5J9dJQnjLeo2pTeL+Kgpe3lx/ZxEKbEz
apnTNeGPu//f6X5BAJ0xCQ+rVERffAWequ6u3zUA77Lae8ppg2oEikZm6VPmLuMbw9w17dGz9fLA
5W7G5kLLSY85h7KRA2SI96ayvYd0nKLTgL7ynLlNeSJrDniKdlQoOR29Z7GLglB4EDEIzlnXEUXl
N8mH+S9s0m6TE9PHbudQ+EDAd70QKGD/HdBqSFP6g0iV/+swKRE8zRuscXhBZ34Oe4iBw+FzX5GQ
8z4m3cjLMhBN4Bgr0ZtYL20syjVCqp2uLqulS4/p89E3edFmMB9W0uTOAbCF6j4W86SFvxo7uDfF
dCyeS9ffLZE01wpyy8aRPU1TKbEFP41fB49bQS2z5YyoHYWxhVxbc7Y4zEn0PTjMyL65oliORh0s
sjBuTKjJMUo0AG/rChXrs03sfz2IDB+EIKyYsdliiv3CO+iuZ8VbTSp5JaYZtgVrTMo/LhTXM8D4
AkN1zOJhqDs29p7/yQooP4EGwFdkdPY9Vp2KsxDlBpAQ7kXH200BaHP2FC99Q29aspjUQnX7pm5e
MLKMq9wJ7DMqDbVPlMwUVIEPy26EqPKviSegHRQbYCbJn6SbvYtpSB+B8H+55vQ+q/JvTzk3KdzG
3UuZNyhjDXmFnC5mV/+paue0tD23ffdNp/RRQ3Ln3eeIDdub7j/OzmxHcuTKtr8i6FlEk0Yaaby4
3Q8+DzHPES9EDBmc55lffxdLjYtKr0AESoL0UllKutNJMzvn7L32Nkn0dyzmlw1NoaVQiBtwc39g
1t1hLhwuIIZxgwK5iWvukiE4gOTEa1plcT8OjrFuPfu+smgvcJqt951F4z/MKehdcsZm2fxOqvil
tMWVmOhFc/feh1ofLvkXz2jyMe7BhLkYlXlNJFtygO1d3pFs5pobTSSEY5R5MazKeSItAMMw4ZeQ
AQ2zgKPSkZ84TtkM1Wg3UnMgS4LizGIE60463tS68YGZChMeKGC2suQZ57t9a/I2LAU6hBL/0KIY
Gn/b6PaB5n/diiHZMWjCcsqZA2soruLeJZ89g9NUIhWqX1zbSUqWBo01GIfTKnUH5KKmFB2xFWm+
6afyEyQUcR/OnZuZ1zpgkBXK8VVfkYpXEc2WlRXNMt9L2bKDChQlVjkWy3rRhMMR6e9FDk+8LkS8
hGChudW0jCvhf8K0su6FW9HMCgj0uSoIspSrJKnAoZXS7hZ9QeGVZs2tCSUaSM/GdsajRVDAkhir
D3swH7Jilv4AKmCgz4MNvjZc9MNA28nSTanWKrAgYUc0vUdyRDmvO4GZnnFEBu1K486nQx2pNZNj
d0WzYjorwfDvG6lbtCmVA2tAQE6VcFAbHRlznfLBcs+7ZeJ25o7pxUSNPbXZJWKyGxbEvY9wnu5f
qrZmjJYAS6UuSVcthML6XfhbnZjQMxL5yhWCjGEVULysjdR/JiWaVmFITkc3XUiEpBhdyA8vBsWj
6TCs08oYvRaqwSzSiHCJqxfGy+epg6gkRJG98z2e+gYT10amxj4tWT0D95NsWIiZ1dFVxa7Wwfvm
DgK72HfUxg5Luc8sdB2RyeYx+N5qQmdMXUpobd4OBdIccTbFLHlBAXXMLioWtQaMJOaIchkXk3bm
VeI2TepNW6gPC8qkk9cvrdtjBURlvGzH/mOUnCSyAiIYUVkpoaZ62xzavNs7RBIt3ViMD2XifHrV
iIVRBI8YAM9MB4OAxqJNTqGP2BBXEfLzz6lN3s2WWXlCJ3c25mEpwmS5QIDh7orGKJ9tHaotWhNk
TevMqJi+M8gk8EBrLcJQaPQisbCqrH9OWy93UFfOijVKTQAHjeUi7Q9Rqb1auT3b9hojHtbgoBrC
vFwjuSHlUQJxceR0XgZlF62MKG8fRzVbikaCl0JmnWGU3bRR2u+KqQDu1A529JRKnK2HuvTZopso
CvL7enS6NSuJFpBwZiO6aMBaRRtNH9qDF4X1eU/RDAC+vZ+C4QwAxj1z7A2qeyrX2HgkeRzzT+c9
E8RJKJxN1dOKbIs44xVh6hX2ih0t83OCdodnZpucCTy74Aiq7hI89xQAqA8tMKluNh6bwPI2TR7x
uIbZa4wpCHaKDgUCJtpZSFXzFBFMtsN8HCyxLnUg7CC6c+PUAZZIcbBY3+FtEk2KqM8fcakFef/e
sTKyQ01MMlRCUzCnKY+2oiyUuyIHNLiblFUdE0nk9jKPiepEXK1N6wQWx32vqeQaEiPDERKWh3OF
tPM2E0Chdm3apXcEKMGwJh7pmRxh61KoMn5AcEbr3/GnZNiY6DF+seXqwyboDUfRx0jiKy9gdMfu
6pFrAYOIhmU/YFlpIPLoVuiyK3dEnkYRLRXdNMdqR5RSlT4oqhdvaZpatclo1g8rsoRpJDomHvim
rKj1SikLA+FgSaIca2e3gfKoAdSqbTAETbcKCqr+SGX5o/JtbZeA43vXo7w8WlUKqIe5f35WEKu3
Lgs8SXNgXXzbTq7wlxgp+48UYb5CtKCaA5pP1OE8nNsKOMxaYV86SFRvz2Hup/HCU2nVrywxNdCz
eGvjW47Fg7P2+okiw5oFlyVZaNdFUoRADDM9IuLZ5X0mAadBrV1LDhW0pvsn+uTJZVqj83B807mw
NNG+JUjBrryBLrlfpwh8zDloEL9L9gKCNF6htOZHUwBWNbyV95An/C0TedYRL6RlmNfx1gWBtQVT
bd/pehCsGbHlt5MThNsJlc4+Iu73ADSj38mgtJ59i4Au5qUTnTzmDxUKhraJ3SW2+hCQNHy2Z0HD
8hZ3A8tmiSlrie+ivR5E160ABtFQsNy8FCTT2my6fmMmHENhv5uHcqzlAKK4lmsVSqddTSm5olCy
Cv/NQIB74FerzE0E7ehmCHEHDYxNrGXRWQEzdggqnADNdDz3uiDgyeeg8O6Y1uSuOt1J94RXFldI
cb2Nixef89DQXjS+tF+SqiUlM7fErithrDVaDkqy0RR5bZ0VzvYrQuCEDB36JsCV6J/6+wE84A7h
9HRlphOEjibq1WWli25HuGZwDmexeU2adnzFY9ne85OEV+j/6CvloYVoLLYbXHCh9EnNJGzMPieH
FUAbnWFF0ikYomhF/kB4Rb5IsoPwAK0BZ4E+nJOHGAfrCqPWtUrj7gU8pkRzGOBZW9G54ZROR6aL
GetGw50cYyO+NisGiOelSRwnJlJaY1J7j0rIdVppX8W0A2gd8S4WSh5lxpnO8pA3NGm/ZW6u9iK3
fiGoAjTPrDI3IACUxhwn2LOaiuHCh+zAqImDdTLGN/A10BSp/VjFH3GTb1PDh9hqymWo+ReV4mjk
e0G61ErrLgRVg2zafJWues4lYHzXMQ4GYJClBkIHUFj8pmFyW9QN7Gq6ZgyRnHIiuwINBBlJ1goo
qHZg8aL/56rzrnfHfUCqDPUWy0lkp/z9TBSyJZld12bujdTUZtRDw65s2sDhUCCFMs6EX9dEwUHO
DDWtO6jRgT/W8hSARCNC9TIxizdOCByOwF9RV+nA5b1N5Pc+prfOXru6dpUbjvUQJP69D1EgKBm3
laW8yxnmrKTU7iHuXOu9rS0NwTkNChqqgspZDp5p7wPbJe2zAD4nzQwPXFOgPkeUyQABhJ9j+nd1
r5cr9s1+Z6oAxOScc9pBRXGGcVywwxEfk/g3hVvQjBuZGrDymTBMOTHXoQTABtaYWVdNRKrTH2td
DLtW9wMQYbpYxxiakMVwoEnZZ3ON/a4TwbVtk3KZgF4KHPU529dx25DgW8cW7SQGAELU5tFWJdos
gUMSTM/oLmkdl9s20x+kAoaCXeSsrcENIXK5+YNOojjXhKH9DFKdpguZmIiRUmIyOP4XOg23qLWA
3hPtVM4AEwwqt8wy33GuSOaoYO9LnVSWKiLXCiAuchqZEDHptYcgkPec9D8TJhwHn9d2Ce3itcmo
G4Ym/mixuXPoVtcOaUW8u5zeZNJbi3bm3DtdG2yYJIGM8qr7kbz2pZXXn53UNi7w2YXImLK6HNrW
skcE5sfGSwvFkKIgznfQb/u1X83eWw0xjSfdz7jxz6lcCV1uymuR2d1SOorpX6jIC5ywJqJ8e1I2
K1dBIvO6SLMPFehUGsWQ8RdUoPIdNe1a8Fk1nUHLRKdsZtZnO8QwW+ADT6q5cUP/yXX8KzBlLdsm
sYS+wJ1lkOW1dEYxrsyiOxaJ/ylyI1iVZbmfz/Q29kt8pjzIhSbvY7e6byL36ETpU6cPx0pWm8Ef
3yIkCuj+KDCmDGVwpkUUX+m0LGtkioqkGXxhPixWqTMwpMiJLDx3SdRAmmAJsGV4bXfcKNqmAEEC
EhwcInsBxvfvehte5np1nZWKZLIwO4uHcBt1WrGJuv4lqefIVRnMCe31Qx1r77UR/aLLS3SThnVJ
OgPxVaPyYL77RxNWbO1G8mAxKqeGni7pnqJ+YDsZfLAElW1cyIgeSzd2D0ndb2qCLSYU0uSq1BtD
A8Omg2tY5o0BXjt2dxBxGRYWyXNSe09emL3NZ3NOR/eaDJ5MkgBWdlDc64X+hpnxaSjFmUhZVgMN
ZKJhpK+DO96lA6GUtvvAPMNftQHsBkK9XOQN1abqzEOFppCA+aNBgpI2NZusAG8EefNcUCFvSPos
GR76z9yvXUAi+KKwqnCtDAc8mGyPidVjzCnzvYX3C/RXtBhaYxcxsixS480ZUMhUszeewG0OcyCv
FmbZnaXz1MRO5XFALLcCtyMXgnIRqfemyodzBIQ0AWCMryTD4qXqIKsWdQAxdqR3SeInJw5UpI3c
tklWrCXvDSsPcjaiebS9pLWvpY22AGeDK4mOwjXz6ldSDaNVwOwM6wXQg0ov17FZX+kWUQhZlTAk
qe5Nrb1XmLSwU1jsDyXKIiumviIjiKOpEtaaZLJD0VUdbZ6+WsMuZX1IhXX0EHjizqsuoza0gLlR
P0oTRULrlNUG6tgnLXHSB1pxZIojF7xgt2kQdudYmrZN2V3Q3LuPBnSgIm5uVayBdNJ4r30caQCt
Psd4bqbotcPslCMooNKsg++jHFI8QuwVJtXr1vWrXxx5okVcRg9qFjt03AA3L/YV486NmZe72V2x
p1IPD6KNSOtDWmAm9TmNfgaxZngbgivBCZnSJBiZS3vaspT9Y+CzuOFGfNYrof0yI3UgZ6e7DdOy
O/o2DjY3Tz9ifNT8S4lD07+4pk54UFgB15aw41VGpOcCqke4Qh2OOEU7qkIxAwzBHdjuptFJFsrZ
Q6G7zOJEBvZFnN7qBcJcFRoXVVjnC7cd3plxU1NPA7q7hvAD8Ap5wUytdrB5Tf6nZZcXc6DkttSQ
3Ch9QvvAS22U7S1EeIa/QAdME6gV/YujLPXbXHFGaTtGBd4Ax73Ums2YpbdpaLwMntqbKV2UsU0e
yICbHgxP1UtDjo9BJkjji0bEjsRt+W316dEz8SxRk1kD6aufWHo7ndhewAJoD8biQpfucqCTwv5i
cCyZTBr9MIE3Io/OYzt4p/2+G4ssWapkfIoDH5oKtUHI3pqaTBcMROiwAWwQm/KASwHRcsZdSMx0
A28O1KnqtU1rlA1/SXqUzNGf4yTf+LmLt6KXR2iFgDlpQUaRHR9g068rE+2y0UcVNt/KWTuB/sn/
jKVDcDuVC3cl7CLEGQxQvSq5J8/+SkPU1c8IKpN/KBUqymqqrrVovDXC+hKvEenH0ehjcwuObmif
kYP73KU60uJm5KEJ333HuC0iCZUiEVfI3rcga7O5P+yvaLQfLSdCt+h8DMQJAnhEfGboBnt4SYYC
6TO7QqKQNqZa4ucfbOKI2f2QgGLwAz2kjeIMaUqxxgF9LyjAoTNG2AIGIMksH6su11dWyF4Bq4xV
O3fm9pj4JJSV40jkoa4uvEXFxHH2ecePsdGuZajP8qT8rMPQECKSnH0zu7SBs+ADRwEX3iEhIAsF
2AGPSrLU7eJe6S4ArKjLVqT1Eb/au289D1uYoktDsSlRoKVOJ5dY5y5Si7gGJ82iTc00noKl2iS9
d1mYDueVCE9OFRpnGOlugdvxSapRX3E6fuhF/wtC6rCoA/Ki0Z4fyOk4aFkV7H2/u5WavQ0sF2Vb
kV9Qf87pCwlgFQdLcF8SHcC+z267pU2P0UBvLrqgYQobyc/JcQ8osVjYIZbt7RwkCfnRNyk2WBIa
B1IkI61fewn9pFRQr3o6gC2fEWELerGO443GoIjyuYYPpb9mHUdamQaXOLyfay2/GGz3sZY1sTDY
P7NSbA27OEchkK5dNtqxlLSEi+ZQoQdZ9rn11jfDqxPmW1gAmDN17Qxz6ycGuJtuDB4Qyl5CdHu2
iuoVRTqvQGJXTNJSYgqE2DGkWjPi5d3X8deraXoNSo5VtD5f9XrGoISIBtgkXvy638JAJwfJiy9S
TBWIQp1XshfuQE5xRoFeLxJyXGxulKMn+rIYjZZ+IDDwsQ7geU3J3qglujT5K02sC2I1NBrU0crs
248iYroezuuvCu8oCy9okb8FzYj0PTLEKkrceapkX1XMDOCsRJdAzum/Jp23kgKpZufmd20wAMAj
awZt3HgAAI8Rd6jkUlbigF6asaUrOzyv80G1Ds5zJ42AcXAvMJNvzSKHLu7ALezEKjewCsdteMx8
96YuHCiR9F6GQD2NopRzG2s/etVsyHOWoRWde5p7LaZxmo0it9Kt7gItPCCuzDZFEcZ0lo1ILCqA
EjR90+mYtjF2j5SWXB5lb4jfYAUGhMvIOkPnieg8CoxLD3nHIiRtAENEfY86N2Xqw2mxC+NzC05+
UrBeZNQ7zNara4IrMeEXuFpFQKUiw3sfoBXkl4HHfUZzBg5FlW9iU4e0Wcn6buBmrKqopP/S5ONZ
kmUPUVpdhZC0V70yAIzrKOwjtStdsJ6ph91yistfmKE+2IXR32T6S5BXFHeMxCAJW48j/P9VZXke
JnJ+TSvi6Zcj8g8nqMwd8yOMQbqBusWiNlRa5u5q/h8LdGr4YZ20XzGJHhbKlrc6M5OHzhNMI/Fd
0jDN+Yvy95bTG8JrnXaiyJ1tUyXZyhpSlAH+tUnBt9Tz4WD2DcHPijvMPUNYUySIpAwUiX1+j4vQ
Wmem8xB23cfQg0QlOe2tLSC51r27tiaSbBIhkCIC820lESaZdmlK91piN13HukXDPUl/jZEtaGdV
zfToo189ipyiiClI0xSM7WZdBr2o+lhPjvMiHT3bRJlhAr1Bus9I0WfEAQQJa4ibeg5lbqjwJptV
2hvLMCqd84iMlGM6QL2guabjEoEpKQi6tKl6l2PeYXjINf6CResXsXhSLrEpTKWamM7ZKOjz2Ylt
rLo28hS8i4yYcGCe+QdbcHMedxqHa9pVJPgMvjRNeh168ouWD1U+ouHZRqb6OWtRiV1Kihptt6LW
HIZXPUQRPYJvugka03Q3/lS4eEfQ7QPBLCO6Vr50/cPUcLZeC5LAz0g07T3oZA35tojZvGCTYbUA
3Iac8QVEQPZq5wLBX1H0ZBoBFCPEDrrdfaEjITDhjhSoSuF6LIvCd18dx3OPDY+3v0yBgJ1L+hv1
khguiunAy9GHK8gsL1NM7u9Co4Nw32CUvuHqoBaIE71Uhhv/8jlPoshz66PCRE5yQCJn8zjkdCRN
Wa/FtOoVR1iSXOzojGTu6rNwekzJFVV/eigtad2DDfAvUpOkY0yzAVJyg8YbMlzHZyhOn+ypLQQv
Bs+nC/pYD5iVs0hNx6hxCIDElE7faOLU+kSnGTNXKFjl1eCk4b3RmBqMsNgksDfpIkg3gwmtnMQG
OpZDVFAHQwMwXzofTADR6HRaZz35TZXK2VjGWrTBi0sILoJ2RnIR/iGjScRD27a+u5h4044kgBub
USvLt0qxFjG+ppwWfW0/TYbrvrsYo69Q4rSYW4xODs/SSonJrCJFL7nORnPnaEbo7BrbZmqSumaB
CUHTIwIqsog6v0jK5sVN6XjX9D2XBUeDdaor59KrAi3YhoSI3NrpoK4SFch+MRFsQFkNinJSGcVG
zRQaliijgJtSdZCw0LXKucmEqGIBJ42MCgsx7jW/iaSm4ak9IAlivp85BeUnPsSgubN9mbpIJOLG
XnatX0ZrEl0p0Ruf4NR8oOUUoItcg4yKdpoSWbJOhzEOtq2RsKHS+XUeVNgmv5QzIKmqUyfiz3Qz
QQSSwfdbaCG9+iOdBuOJqAYxvBLawImejp9ZboHJkLhNh9CJtlD3A51lnYSwhVE0urn0oMDUrIBO
Yy5FJrOGbEjDCRctqd2vKnK0t0ZDUrqmJ4MVOh9q1lAtKJHgl7Fsz9IcraWE0rn10oK+mGONvncY
qoCVofO8eusVU/yocXA5i3t4bRTFeC0RSxRodXxyGayaAh8legJXKBnJUCViNiX5QGTach6kbNKu
Hw8T1BF/pboGUNUfCaeNiQ4UJ7mzLqtaWwfCrHeh2SmxpnaayAKzCIT0oCqCQywfGQ7XOEjoylFh
+tOdcPFEwQhK3SWZ0gOaGMNGTUu3BW32AHaEdydXJaNCh04U4hOVrfzaaY39MIF1QwVBiib6QtzK
MHdRq8DubUVBYoLpFyujao2LcWqMTw4S8BfqVGnWYSLIC7cwPBG0+ArNc0qS6RXwZFDneIaTbt11
DShecsBJ/bPT9tHBbLApYDUd/gjqUvTW7yPSW7xzUx+7ntR3EZ85IfLVVW0rFsrJ5JPn2lhUDGsn
kn6RLtTXvSl9cj8iA2WERI+7DlMITRcK8ly6wB6XghZsm3NC25ELoRZ40QvY0wNT5Fk6XnubJGUo
ikmZH2HZtnJeG6KYUaZd0Egwon5qt2lAaHSPFiKlVB05DPdAO6xzrWrbCfWrm7hX/+LHI+lT+MHB
5kA6B0q69Uc6Vr22RI06PFoNyrF/kTEfRAzx/EPV4tPoM1TwwiODIs1GSPCB/ap17RmdEB3riwa9
JuKx1OrQ2gZJs480+pRV5Ih7sgvnPEcrPKItlGdCRIJBZlFpFvqQpH7CKuZsAvALm7Ds0KQDXXuo
yhxplAfVYEeaafgWWgEVX+dq0c4qcnSkqZZT5Lq0Sa6qQfCzh6TcXfzL6Gg9is7I93hlGh9tA+xN
wi6m5LbpoqZdVHUJVEfwTpZ0jrHKOKluGku7s9vu4Z//+K//+b/vw//xf+VXeQLhPvtH1qZXeZg1
9X//0/nnP4p//9P9x3//E/6cbbLX81/XMExFL4c/f3+9CTOff9n4V9V2NV4JTe2B2zJbAAO1arMu
AG9iGrcZNKrV0PHAf39R+dVFBRU+oXyQD4X4/aI0ZrxABoO7D8bQD5D1DpR7ppfj9kTK3srt95ez
/no517YMBIQ6YknHmP/8T98xKS0mI0lo7yes2jBLC69+dkmu/OFb2V9cxnX5NrapsxW75u+XKY2h
0yaEv0RnS5AklnHTssQ8Kvg/66jSouP338rQ/3I9S+dnsy1dWaZO6fv79Xp7cFqNJFjy/BoyJSSh
QEPTD/suqxOAVYZ3bOf4P6BV+VbIWRZczcfV7z+F+uJDcL63DIHC3JbmyfMjvYSImkb3Dx5m8wCN
aBI/NfFkvjlpW6V0cJIyWTVGzvaSDIbIVn//8qaQtmVyG21Xntzz3I1BLxM2cbCzPrxhs24EZc5A
wSkZcVRslTPiszvYADL231/6r0+VpUs0Ln9c2eFH+P32UxhNQaql3H6SSyYcX+ZEAC4AR3f9/YWM
+Yf8/R3lSmgdDToKjMutkx86EmmFjV1o+4G6Bsm5E2OxSLGGPLpg9i7YkBymQbUq8dG3PsPK1hqN
cY081aY/MtrZDx/oq99cOiwdrmsAWzhdM8g4IpsoDv1Dl2vXJRzLVYEzfYeP8W3yTLFyqkLcZB1B
J9/fiL8uG9wHWk6Wy0XJJTh51kxqSU9H7rYvXb24xOA9ndlh7N8wcopu//6lbB0qjeGAYzFP32V6
C/yaGs9VYMZsWobXXFWuQChbusYP7/FXd9MWlnRMafHVbPf356gc3SYKG+kfas0sLLpXBjB8pMcF
GXDzHANaS+IwgcRojzgOj9H33/SLx9g0bN3Ex4J+T56+Qb1uIuooW/+Asmpu9INLi7aka2rm8vsL
ffk97fnxFTrA0tMLdbHXlRINGaMDp8YRkYVIommwmHqOoc0q3kt9TJd1Yard9xf+67rMJS0WZt1R
luOa8wf70/Lf5mM75r3m7T00vAeAoM0jP6pzbAx6Kzlv7NP31zP+eAFOXljDovXquMKQum6cXLFP
K5c/bbx9Fkaj2DgWVeNq9PAeMP1qYrSVRHE8hJTrpO8KrNdLjGYcQ2Hbz8ksdBpg0ZGM1S1qXImY
RUz8QyuIsgShSHLyPvJWXsaMds5jKZpiyeqK8m9AeL+ITAkvp6OtEiyGqldXkEkw1ZVR+KD1pRFw
oq6QQ4MJIgi1DA3qvjSsYuDK3BfkEHpprHI7tS+lR52yov/mPs3b3b1OoanmkxNHOb+0O2ARBMAO
Z76d6MQP4fwd4RphXAAxna31Ig0xACSZ+5ggjrxyLIIQymhAkzVBTrEXRt4TUTIyEa+XgWzaHb0H
yt4GL+RzAnnzFr8dVjlVaQY9xtDSnwEOSW3fljFEEWwL9TXoZiT7gbAg6AhitOInRZ/CW/UWNxMy
SjjdqCqj6KflUKCgSCdmrFRQkigvrYatbgnmC8u0a5p21SAZuO5Rye70Kh7eiXG2zh3UTz5NKRsg
EXTHDncsf5O7kyke47WW5bD+yqyjpMvYiCfiHnzo+qIfXnQxhdeR5kZowXISGJbNKLu7ONAqUqZ8
mkQpaPDbhCl0tQ+BZYPcFam880iI2qVxrS4pmBC4wC5lwBxzhv/wcChiH6DvT1omBTlaCeJ3bp2K
MQza8sK9QboPhDtPAdTfQQaCgqJCghGXPePCN/rx3PTvn/N5uT19yh0LKMG8DxjoQU7eKxobTDrj
8DAVXrQCRxIQtF0zC62sae0QPrSenNA5fH/RL/YAlg8eOFpouuBt/v2igdLzLrRUCLJFk97SbtKB
tq3lOK8yaMjj/P5qX3xFruagl5aS5qo4WZtHXVcC3FmI49vGlK0FdU97ZaSCybu4xlWgakBqZtz9
sIR8dV3D5jzucmVmuyffciSgFxF1HB2CgjITmwg+YOrYYudWcYG9XiPGcW0T9/nDceqLpZJurSOp
UJUpucu/390+nKoY4mhwcCKEWEOfygRqPRampRsBT6R9MEWf39/ir46xwhSUHrbkACf1eYP60/Is
Ab7qLWmIh0JG2TJQGSqYjGN6ZY2ws5uYbjbSkZVfkQAWgVRk2tN0t99/iK+eKtPiHKmzBau/7sGa
j08fDeMBeEu1kwWoSnza4TwU0354pOZH5uStEaZtGnj32B8M5+QQI+KAJ6oswwOhKJm1SzTOmGc8
7c6Z1NP0HmxO/aSMnul5Ning/nnpJj+cXL96uji5uWDFBGfK03NUaNldHiFPOzRW1cHoUHeRwACP
YeBNIHbbFUTh/HDKmHe802/tGsxhLQR18yb8+4/sGDOfwSRqwqjtYG+iRVlEWvcOw4no6GSG0eRk
W5mWp/9w4S9+WbYnHi7bUSxW4mSRCr0KrVNIfSJrVPkwbscnX2TdUvWqu/7+Ifri5TFx9Vps57ri
uHGyWCRe1xU+4IsDRcjsv2BcmGecycPcfjQL+pHfX+6rgxvHC/HHYdiiAvv9liKcG+0o4RRu4igY
0ctHrIRloHDXfH+hL55YToe8G5Iqx5XWyS20LammyqD8cHy6KHSK5/BSPzpLR/U2drZJTqwTrrMB
skyV5eEP78tXd1UgmNVdk0AllGi/f01CaLiHJswnxEjOvhAKa0NuqscBLuDWSrUw/ftf15IG51PD
pTvh6vMH+tN6xPynntrclns/qlC0Y99FpAajE9KjM3btJ4TVJtjpZH7kBz9KFbzkpKq68+9v+hdf
W0rCzhSeGtaJ05suc9cpbaOk5nO6d9q1cMhaXNAaufRHQVG3/f5yX7wmkv9QVem6ALV78uzKTjf0
diq0vZZo5nnf6/khDorg1iQfbfP9pb5YCriS4jdzHduwTqvHOaHZjDnh7UP0p499jYrBJAToWFMB
r2bR1nOT41jTmbn+8Mt++SUdQe2haAKxuf7+y9Zj6LTmNGn7gnjgXddHxprgQH2VUSmv/4MviR5Z
mdQANIVO3plIppJUwlHb2xKrc9q503lVNvWqaiKxL70aglFh0baPMPp/f+WvvqQjDTYyaRj8mCdX
Ns0w7EQz56v1qj/AgWiWwLFJ5Xba9ub7S/3ROPt9VQdVZ1Ems7ArmjAnS9CAlM/I9IzDGObpyc6a
dQG1S9MnNtLYWntKOyed/bay42Mb2gcg0+1K9zusgNgRAvPyh48zbyKnH2eu8ijXle3+5dRUFKMv
EjK0D5pm3gyKOZQr1i3+srgmndZB9QOAjsSIrN6O+Flxh0goFX71OOXR/X/yWfjxDZeV07Cdkw0P
GQI5bkHKFB2E27YO0xvQEcky1A3suLB5beom8hCzeFEPGmpBRLBTJZ8atGxZNPywhhrir3eGCtjg
PzqdMlfM7+Sf1jQCCPnmyRAc4tKY9d/o0RD+uSBffc10wy3Npe66G4nddVDwLaDLR/emQyGD7tF6
zgk2S376SPOzcfJjcbSlLoNCQq/0tHEo3MkX0uDIJaNk+rCGKnyy/MEHjjNiFvKMWU8x9iZkMd/Q
zIu46+QL2SIxPjSvjn/Yuk+fZIu3hSOObrq6sCx60ieLPvi1yCvcadw1I8kfCx29xHPtqOo6LYoX
Q7b9MQA8vQlkEVwHGrJHil+5GjFDX8aajkYq0MYz1yZ/+fvn6GSx/N/PRYuRDr0y1OnuN5mFXg5a
Oe46JFubEq7mEd0V5AeOseNdb4fTAStNvIIBXf9wvjhZSP59acfiBTdM/Lmn7eWUQ5XFkWLcxXV9
PnnXjjIfM4zc33/Bk33uf6/ioCKghKR9fHLjCxIKWgs7D3PMqYeSJ5qPIZu9jAEi6oZElx/2VeOr
r+UiJmPiYfJ7n26sKDRGGWDs2kUVwMxJS9KBcaEf4EKzougiskCfMcHx1mQ/fI6o3WjQhSsCQJKl
6BP9lsNHfOFTEQOFIibQ+/t33RQWGhGeR1YPMTf9//SmVoImCSPMaRdLuGSos8D6qXJcTC5G9+9v
/ckBcr71JkMYCj2D2+/aJ6t3NGBhk5Ajd2XsptCa2xZ3U0ESvPb3tqT5Qopd12bhcZVrnR4uIiRK
UUxhucuwhEEa056nnFwEs++C/fdf6csfl0PbfN5XVFjzOvinu8eINnQ5Fes7rRLppVEZIA1cpzYf
k45ctP/gWpwSkfKwzlvq5GDq6g7bTZTpmOn6swk+NLJW5wlkww9LwEm19scbwmDj/1/nZO0G56PG
wkz1HQNhIH2jkZ5HTjLdRyXm72AqSQ7ya/2Hx/CLiyJl4rmgoqFWNU+ejdSsjSHxBTYAzw8mckDM
YRfGpn8j3Sm5xlGD5D5sLMjz39/UL5YDyjXGdOyarkvh9vsPOA92e5AB+s5xKyibwtNwL3WQ+BdW
qMUfyi/T2++vOP+Nf9qH/v0WcIRhZC8tzr8n39QPyopsSzWSfGFUN+QjZBgBgk+9bMsDQShzfEcN
U9qw+h9Woq8ubEP9dwRnURogJ2+63xqDrurcgBVkXA/IOdNVxb/2jjo19pfAUK+MzAa/i4Hrhyfq
9Djwx3d22FKk5JAoxOmi2+CRRMHnGTsjzL1hjeMxhi6DSspdgbqm1tBSmVWrlmClWYfVVwLnX4yK
e9Tovi5rWiUknQ1ppv+wUpx2zudPhkrcZcehBLOs0+UvcnFajIST7TAnaWhOrKyvn4sBWysyrDnQ
KwmhChmxiNslCa8BoW//j7QzW46TybbwExEBJJBwWyNVGi3LsqwbwvLADMk8PP35cF+0VapQhftE
dN90//GnoJIc9l7rWznal12XORXQOkXIEoqCxUODDslLDihLzE8dybWvHSru16hMNevCMnpmyi5n
GFtyAFjaYcsy+9eaM1P9jJXl6j4RZsMGneK07othRx8aBVXpXTipnJk1lhC8GaGboJ7+VNPejBbm
uKOU4WsJxueNGIwAUIVTIstVxLOjFLby6VdTZ/UjdjPinT/+Ws49LFUUg+M1a5J5Wphsiz5QqcOi
1+hwTqPG+KOTrBL0jSndGzFJ/EYfD3lmm6I5ZnmWQQefdvfJrQ39clYI5E++RrjskmoYR/LoVoB+
L3yQ79c8tg2CPgx2X4cz+8naM1Vdr6yhRjBqof3Ia0BuhvsbhQvcOS1/jNLw/uMne79bvR3w5MlU
ji5B2ZXrh0S2/swVv5bTErQVRGL891XOYq2BeeUxV9EevJ2kk17WgXJYVwOZLg2ddBHpBnFNTJZM
mpvKtoZfQdbW5Lok0a9/fUybNU6aur3U/t69V1h1ysF/Kf0mA3suCs5R4XrBjP3/hjl5m0CjTaJ9
GEZLs8Ms2nvC41ZzF3z5eJgz03EpIbimzteOL335Qv76AMsm0EgLcqSfOvFV07k/o4SYtY/HOPOV
vRnj5GhR53UaEiQsfUn3CieNjbgtiX/jH/p4nPcTkF+GNZcLIfIRtqK3z6KUnFPBQcofXXh3qLUt
WIDdsP0fRuHfwkDS8ZzTjc4heMTt7Fb6dpDCv0hfYN3wSO2F6//ZH4aJ5upg1ik0n3y+nlsVVpY3
KDv7PNoP2pRsgqooL3Trz74yj7A4c3ka+vZvX1lYVNRXvImzrOqOdeABzDWvQmg4//7ObClp/yyN
ebQtb4cRNbg8LhnSzwHztSt86yZMMVogYP7MgibIx8Mt38bbQxAqDsREKBAo/rGRvR2uioMuyp3c
9TGg9bezGS0hschqc2O0cQZD8AC5hCHYJZKmi3Pjf7gFcgX87+OKt+OnTpUbrRFAPp+cTYaCBTqD
hOxnyOHCk56bJTY3V4jKnPXe7Sb6DNleH5nyxjB+10KXgDVzSi8M8n4n4TTw30HkydGuw44z06eT
PmCNeVPWGmr44VvPTl2MS9LqWFx//Pudm5VL0+7P4QltwcmHDGNP2NSRJOFGjwCrDk3xmFf55uNB
zj/Vfwc5+cDgO4L24pAIpCL+ahpom2dn/G2H4PWzOb8Dn/D/fKqTWdlU1lQB4mN/DPtNJoW70aHp
EMpb/g9bx1+v7/T3SnrDgwjNQD3dBFcMoAfwD8c/Pn5/51Z1G+foUmNiAzldbaMeXJeuMcnx0GG7
IZVitNyd0STeKujnh38fDGftckQUy3H69N21WS/AoEk/7L9M6sFAqK3yJwfay/9nHGrBb79cL5ry
yGrZdQelX1ey/gS94qontMJOev/joc5N8v8+EtrHt0N1aB1UHpnsvPExJ/ABExxRthemwrlJ7lC0
NXgUbmXm6UpEuy2AfiT9OrFAJafDl9ayFzpf/WPAW0iezYWV/tysoESH8ovFngv3yacLyGLq0pm9
3jQjCKzu2vVqfG3FVzhru39/gdRfOLh49A3f6ec8ryAPMcw5IZG+MlnxwZvavUFs7cfDvN9MAAr8
NczJOhHmvLXcZBiTKNDefdWcm7h7JM57VehfpvlpKP6HicHnhJx4uSDopx2lMq3JEx2oL8H03oCd
9KGY7W1oOh8/l/1nhr3dJlklaO/SPUKG6Donm3+nNYVW15njp2Uz32sg6FchmY4HKXOxifqakLUU
c1dsqeGI93jc4vbhkAhzf6sJUgPFgFyUQGUgIVWfv5hJNx2LTJqPpYUaeSyd4Kb0SPwzp5G4pkKp
ZpM7Fu8uTaMfYT9pn0I+9pveSbvvU9Gad1Ax+6/wUsNd4urRj25sjC8lgK1Nwv/2GIfjsMaNILZ1
k3C8m/CgYJXBXerjyg+JnwEIbWUivJq6ufYLDY5HUJSSqDjHgvJSFz9nJ0n2c953+2SwsbL1btR/
MyjLYDhWxie3FSawOhJ7YcKHG0hD6BbCNC6vAqg7Dwjf6+OcaxBqc14e6ZqA5IFRTaRJA/K4UVFs
3Es8EuSlTKSV2UbjPRB7I/a0lAHWkZaUPcSkT/yGOB1ftyURQXgrcSyDGb3VAw8hm+1UB1Fn1kNv
BiFVjMAmqF4rX2uY4vsQT+wmHBNy8DTvZ5Ua5eeoyMedh6PgJmw8GthI0Fd5BI1hqVCulB20t+MI
+IP6OnmZIDmiO9KNlT9KGe96DZJQldsQk9AU7ouJgHiqJOHKHtrpqtHmbgdRS7vhvAYey+6jZ3Sk
8LfockYbEJPOdwsx2bzTza7+mXVO9LlVjYkzc7LjqyHplS8yLfbJlQwetHzoHm0Pj0tnk8vdCbT4
kgr07wEYoLUxq5nMoD71FFqkfN6XkZ1fB7mXPwwWlTNwSt39IFqDhMy++tmlE++GwnOGq8t5oqev
8HX0IHyDKtz3adisY04tq4yC+Y3t2eoTMQTulzmJwc83cbsP+lDiNvfgEZMbdijtytuUNvl+4+yR
EB+akBBiVfm6Eg2F18pYAVzF+mGS5L2Bv1sfwhSaJuzUwFrNZgZ32nFJ4FPA85iDUkdLFelf+QRq
slKYrG3VaZveGqw9zRh9TT3fwS0kI1oDjhfMa11m0aYxompfh6QwTN6gvDWZE+luyPr4ptdTsaUv
P90PoYVJLTIbAtfiBDIjjN0HDMPpY+bqmKEmQxjXRQ/JaAWfLd46xlxf65Wndp1eLtc8PtLQ060n
tCQNzrK89WNHcLrqIxNy0gQb9KuoVb+GUkiAIyg5vE2ZuglE5XxKZtsm+rboDsR8xBtNZMahMqxp
B5Jk9kl01HauCknvhu6Fu3aOtfHGNodk40BEgcON2aVx6vHgGiGGOs2U3+dumJ6z3JtuawftBZxJ
tdegT+0UkcLXZTzqz1hXHLKYLIyve523vOdpwq1rD4T/BjTQZAEzlvA7urUdMvEx5BfLtemRKYW2
M4+nm07vk5fUTYareelzdZ5Rw0sPHsK07XdRNqsthAfAznbFh+dRIO1xyyIoFbU+3odBMt4ZVGhu
hkTxc4CPJYjWrJiUcTlyqejm4tqcPYOosQ7cbwyQYVuJdPbzvtD3oaXNO7wN1SpuzMn8VJs9UEpc
NcYn1pSAmAbbOrbD3GJaytxPKtLTtQGC6iFpR+3ZaakUmVqgvc4NFUEXEFGxyup+fLI7F7hRQca2
SXrhLUrF9lHimGNBSkKDTK/JPGLnJBY5nqfbrqw0wum7TB06DKqrCrvznkJuvLVTE5JMHAQ3FG+e
kiied96cOGs7LhDC2mW/yUvNuBqx7YEoq91unc9i2LTC7fy4WygNNO53rElyHY78bx7ghJVlFMmj
EIR9z1ZZ7VO6flci0sM9UoqCvazon8aIOITYDfObSEgNzYQ77KYwVl/tYclqDzhPWkw3BLGgUrM2
t7dNO1Wf9DQNbpsCm9sqlXn2uS+wsYvZBKQwdc5zrSCjm63XH1tnCiDquvZmKLzs3ilxfcIOnTid
uvGSfQmlgbhB7QX1SbbPp7b53g1x+zxOsbHDDEpwDTCsXZ5PXNwKdsM1WZ1kpMzgJtk2ZlLvzfnK
XHJk50KMz53WJkDg7OBg8INsx0z2LxJc2lfbycVvy66lTVCIXd+GTUs60NTUO7cZsOklmFcJWAsP
KVlOX5pKi7eR7tY7jaLPFlZZB/sTpzv29CBmeUqrLfVYsnRHiOhBPbT3eDYjAkus+lFocfe1c50A
6/TYf5WkCBB9qsEJsNz6fvBaVp80AE6GC2unFSJurlsogBPCriJ6JPKWT9omCTgk0POR2iFJiCWh
VX0I9FBOjblPiR48DFEX+IkJnoF/ovO1aczuAuGFZBmVebH22CPGlVN1wNwUCglL8+DVhGT9aZgs
NnXjAMmuWFsrM+quRBKKFLigRQZG4ti+4ANYB7Po90Ur4v046eIQTrJfZ4mZrScvQdWdSk+u+K0I
d81w2NuhNu0kts2tVQ3NljyOeCNVzr8hxwFQ6ZG1zuvaeIjCzr3Ki4AIVLOoD6Lt0k3nCpckGS/a
6mGr74M0L26aGqjPVAUWkD1y0+BmGWSjYQgn6jCOxHYau+jOm5RD2J1yb7wwaY5R4ogXyDAWedOq
jgF8u9rtDGVmoXLEkCxVpUWPld6Xr21U4aZGB7luey05DO4oYLkhFwywfh8Cpw6vldOxmhpa/xKw
/T7jHLfWjteqG9DYGWpvw1ircoBKRZcfo27j8WPa4xPp0xrxmka9JwXK+Yyr0iDpCT+lsiFSiwB3
ArF47obETtD01Zz/+wXXMyyLrG6ObZTgTk7Kek68W9/XqEBnm+WO/PjUs56mQFyobJ+5OXHip8GF
JoayvX1yczLsIHT1vrN8s5x8t+y2kvS9cs4vHPzP3J08+hKOS9tQSvf0ghYy9ZJEMMxoiJc0Z99p
SjB0xXDXae5vWZsXXt+Zi4ZncQ5H++hQO/JO7p6AcOYK4DTjNWF60waFbW4jsu9s7A01p66aamSy
gRI4P5V0OfNNQPPiwjOfqSfRquJCb+PMEqg/315K28RNbBkoPt0iCL92MLz2TYM74OOrx5lLIg5G
6JHU5hCvnWqkozSLWJMhGrQhSJtokOreiaXj28Vg32tJW/4Pb3ZpoEv0Y8gPbfPtUy39tm6cCewz
him+6/KavIBVW0Ad2QmkMeOaTr8MVpjVYWyBHE/ta6UNYL8/fuxl/r+9byHIRv+OaQjNtHvahZaR
VboaR0s/9yDOjCT4es5twWedcwJxiurgjJSSPx7z/bfydsyTR7c4ztdjoFs+BxxByC4YFmvjDjqn
Mw/r9HD41+EQQwvMQkvTiUvs8sv/1U7ANyMmwc7rxyBXMu40ea/vJmkgUebcnrx8PNrJbMUmSYt7
kTchLREWwqu3oxX9SPAyTclDbVuduZpDa/om+lFeqgqd/HD/GceieuK5FFmplL8dBzTK2IB18A6l
oJQ8Q0uij5HhvtKwbywgEWM/mi0wSj2+JPA5WYT+M7TLwxk2/0Wk9HboNEDZXeaBB5Qd2FZhsUGt
kNQsgWQkh9Swwa9qAl8vlI1OZs0yqrl0ULAnUtpzrZOlKJKNzDn3BofeQRLm2XFwX82OvoHWdUkQ
fWmokwfUPLCcQZEFh3Ymbt2EAOnrQVtzgtH1C5MTeSBv668v8M9zMWV4IHNpFJ2WVsZBpX2busHB
6cx+K5IZ6vc0qV3fVcMvXTbTHiBjthuqIIUXzT+0SiDSQQEVnX5DBcpr9h6QgGdhELLpZECsiG3s
95nK4IhgObud8GHvO5qHOlqsnMD6Re9g7AFJEbdS4pXYksjpbhqE+zcyU+VrUVjld6CG81MbxdNT
iG38NabT/aVpvQ7VVJI6GxuSuQk9d/K+D+0CKuRWFgO14RzwE0G9/qnR2wIoGL6WSGX6ZsRtuVQH
zCt2rGTv1AYojnIK66M+TSXpoFpr3ZR6ln8bk8iFohUHV9binejLWh5lqWuwPbJkhoUKqvWAstc8
ZJld+Nx2KRimbFLdpqjd8PMMPHDtxlbnU/KdX9uR0DigWpT8el0fj7lHnFmeWMY+TLX6duGD/wTz
rK+rdok2soKChEwUP6FhJldWxtWvMekKQgd1vmfuGN6OQ6Xr6BIbfigHIfB917n5A3+lnuyKFnv6
TkawJTc4CXugmb1m3SojcX62pTk9YPcJ7mvs0ps+17zP3FgnkvNC+4sIABFIcPdfdccCnGEkyRVm
C+sIuACMRV3M5k+r7+Tvogk9B0NhaT5yLO32TUHF68LedGYNw/dFswhsMp2+0zL6OGsGtMohPBay
ikBtdfB0wEwV/7gR/Jn6aOP4ovU/evHlO/xrZYZIMXNomLHzhy7YDpGLNR1B4yBBmlzYc0629z9D
IQ7Fhsv7s41TLexUl24B4BwddZWtnbnbaGF+D35w21n2v/rnWKj+HurkyAmimSAjT8RgpqIvtLB2
QdFeuUZ/oS1wcjRbngh1JTs2uiq6sacWo6zM02CErnF0kYRcWVFUbZxsBI6Ij/DBk6m4zeHYEDU0
e7smB8r/8T53ZhNYlDj483mdaD1Pfjs2PoArjhUeE02DcVJBh4UtC+H4S4v/FcikBTpr0INLsn/j
zC+5NA1cun+smO82WMipSZUFmNnywY4kIQHYRZtK6K3fVbIhdac3COHJpiA5EowinmcyIn57k959
V1hddUA0TTJwrgrCYTNOBA2sozzNso3paRde0ZktWjATeOGL1BSFzdvpXbR1kytLxcexsQpssWJ6
gl4IrMyOy82oQTVChPTcJHN7+/Fvc+b75RbiLUIUjiF4+d8OLAEdOUaJbykUoGmsmLwJJsDw6eNR
zuySwsHeZgqc2DRyTjbkcc7odTlZeOzyFqH9HGSgm1gvCR4KLixI54eiEIPAnk/rVLOICDzvyGcI
jy3b/lawrTyWPdlwKpqMCwvFuXeHZpB2EesfzfqTee0gpGj6CHMH4M2aPFQSz9aADMHQfvz23n8/
ton4kvM/EwTtzsmpVIWGR4Ey9w5WjnshQ3gaMjU7APc1qHZqp9DiQqfZfjzqf9TNJ8cNbo7cbzw6
OcgbTubGQo3vWkrkh1whbN2nrhX9Gry6DNe26Ag6oDkDXR4M/tB9MgB17bDhFuWLII4z28vc0+s1
CaXZa0uaDSDvpI/lKkhS0a2TKi13dgeJx6TgSjClDXBsAySruZWJEPdd6FI4mpTtPlax3n2B92Hc
NjIjxzphZyZ3O0/klxHjN6C0Nhg+mY1l/A5tOiubCPv1jcgT0jZML1XP2tCqH23Yxo/VBJF9Jd02
+apNurJoV2gNpEqzzX81iWyMdQ2lb1yBokuI1IXDCgAiy4ghcRERBJsRbe6Tp3AaVxVVfpasOJE4
wcAarsSE4GkVC4+IhtZS1YNBBAKZVKZWPVEZc+/7vkL+XM9t/pSSUkYqe107A1c3kiA4LXKIpC8B
MWzTkq5Ga1M3WoTuaZnMq9HKs57PUlfXBobUdFVS01GrDIVZd6i6uicdZJ6najvDQBbHLk27ZlW2
Xm2tWZUrZ6u1HAu3hDV3ftfLVj9yWJ9BwMAP0DbtXNgDTX3onGs9at1nNoq83xaZPrw04GriVZMQ
G+7y+1EdS0b5WsfLE0P74/esEWCBdpnyAVyAJnpz53oFh0X4SRDIi2wkgWGU0XCYqRnf04/IR3oP
LolxYDz6n7aaZweUqhLRIeM0f9eYKbzT1qoCstz73rrGKRrdJ1FYw2ocU1xoJRzi30QNDj7+jw7K
VTW2Pz+e+udWY3oIC+HFRIZz6o+FvgAMy+vDY5ZYCADb2f1lxk0HmM0cCDrQKyCcoxFbr/1UmRfG
Prdn0dYBkkEFSkch+HZBzqwMRxRYgqMWky1ck3IpNx1ocnAIQ/OQo8BoLuw9fwAYp985IqoFZkMz
1T3VGwV56ER863i+s0SP97lZiq/k1Q3X4Szta2tws4OVSuPGnfiH7oD05S/l1GffJkxJ9wGnzqsR
P3G4qoRUkLNyo4g31AL0L0jF3Vc6R8CEP/6BUAjxGt7+zRwZHBZ5bnpcXE5/osaqVFtbhXvw5qC8
QVoGbWOKehYRGiUhzH7LGMgwiObvrimLm7iXKQkPlTxoVPjoguY9+bAQNb90xDRtAe2L17Jtx89U
dJqDyvFZGlNZ4SIo+D1IXy2aG/5vqizci8Z92IQTYG67lzvu0YSQ1+2QpzTjQjD9pHfcVQKF2IIK
2AZaNz65dRWsnMGsj3CpyodJdNPXvFiSSiKvNB5JHLxVtFvXvVpgfzjqaMeF3po0tOZmTIeZREmw
Gh4gCa4n3OoKUglcp9jrCSVpHFDqc5rJsHjK3DCaDgo7W30Nc2KwfrXDUNZrQLrg3yxnUN+QY7Py
2eQCR6S3uF20tklDgm2QT+l1UjSxu+7pYn0L6LA+KWtO0JgBD+o2DTf2bROIyFvz4xrAQKeo+y7G
vntpcN9+9noRHIWX6uYmTMb6u6KfhTnYJKgqyyzSGElChsxRX9llqd8nalyspW3oO1ZsbMYx9jaE
1LnEhkmxa71puI1dKTZjmOd+ZBISuB2F+DFTT7hJzFnd241ngiuW3XgParz14RaEXwuAFChpp/R7
a2r1NnRmSVdsGl889s8fzogIgAu72INZDs19lsCi7Dgzs51GRn4XVeYESzgekrWC1WGRpGUQ7Tba
cUJPlSVnVXOJjbdzautX8BHEduaAeG3CtLH596Iw04fRuE97a6Hqd8U6DoPmtZyqCgCWGm9Un1s+
LqXp1hiHyViNWWT9UH2QbkxCSq8JFQih7npd/Nlo3OJ6AJpy4b7x/iRhcQzHyuQt+k+sMm8XFy42
BLYD5jgOkfe9ciJQyAXFOw8c+2fdKV/cWiSXqhbnxjRQPjn41XEbnV6nZMStJFv4VBWJ5A+QjHZh
BpObnZBDf0vJdOVyUP9NKhQ4tKSiD3anFX1sHpqoUtepESflDuQEDlGDeOtfMbDxm8wI2clVaJP9
+PHK8qeY+nZhQZqNpB9pia7Ld2AkVSMMbBTg1pEUK9KZi1rKDY1EPdp2hWtcp5VIQBkWjrztbDFc
00johpUm9O4zhfYcCqMgrefaIU1+vOobaZL/ndOeGoiefsoI9Pxhu3brraZCkK0caNQwVoqQvZAb
hgdRPoaP4OtdT5SlHk8060p94qTH52mtuOpUI3XzLAday71bEIDtWK/KIsKSFmcz+A4ag/gqSPtE
g2JLR2uD6yC4J/+GoOyY72ub5W3jbTJ7kE+qt5ufg3Ioio1YvfVd75BwtysJ3xz35jyn34ZeIF+c
ZvXKcmT9ElSbIHG2mdXsPn7tp5bP5YpKaZuqHRuQzfQ82faKsukby0vio6JeX39RQdT7EkL9tMlD
e/pRgRV+jIQdYbcfstsi7ed8bQgxypWHEPKqyrNE7BoxhyQJum1dXjjqv5/EiyJxOQfz1y04gpMP
h579HHNIPU5Mh1WrcCGEFsWifB5cQLIAUnpLufuPX8qZqwyWBOTGFmV3yzwtnpLKOFDxgv2NTFit
k8SwbuFa/07UMFy4BfKy3+2nf4wki/NpseOfWkkI1Uj6voTkk7beuG4HIPiuloVXAdfnFSY+Avk6
pJEu+SmbtM29z1rR9ne0d/uVptP9FJChj7HTawfXJgQnHcj/miwUYKXeUKpJXMmim5J8oOzrekgf
RWpFj32oycV1b2w6cGSrcKjHfVaRxWmoKN+WwyCuU2XZuxBq5lZHb7DKnfIOrFS+gmoHi8ccH2TY
TFck8cb4pAsI6Q1E0bHpIFsRfQarSgONpcKMAFXg5WPovMpUw0mdmcThEpouEt3aDkRoX8GHfi6p
Y/zUzdLdOCDQYQ7X4aYAB0pCIEcLrWzuK3CjqhD23qV7uuOz4pShV+5ySNRvWbsmwohVfIMGqqKg
18lbk0CUY1LIclfpodzRIiF0BqOgvhbQc0GEEEbdN3a6hcoa35EQp9Ox1aqbmKjqde/IO1SqpEib
xRN6N+IRvG91Xw23uLO7bZGwBBBR4DzbiLH2TkFwAPFk3AlVNfKKpuCOXWAEhdV4vu5Nz3w7n8gY
VPy2gNRbUuIPLff2zxLyPd1pDjJkD7EeTW5xW+lo+LQiISy5LuXXubFpGwxg+Li5xMUXvEHdo4go
W3EMX1d1hJaNvyddcTVXa6/Tn925N0Flc7xS8/jJ62S8R86SrDU4xuu0SXRC1vWrChEKMgnkXii/
ZkfcVi5hv1qDf2mKZmPTNgkmJpV27is/XLudzMDgvtiUj5qiQSzCajjW0ropBsKQzBRSdCVQzsGn
ve9LRbBQ1rXXcWuM1/VMsDysbtLmyIzh0t6Bu5uLH0FvmhuL7vct5vFmNzfz6M+J5qzzVr3mOenM
tSjsbwOqgi1E5x4GtyxICczqY6CSfteX3fzs9Yb90jnxsOf8q5G0Ug004AHlP9hmVV8vi9iVJJt+
N1fmfYHEbU3ty/CHgZ8s7M2fEJMhFhsIkqyGxGPAUtpqhrxxnIyC0jBlyLXkeTkh4ipz5AKDa4Xt
k9BTbMyCIOwsSdy1o0dIHez6OemzXw1WhhWEluYg69okBi6QzYHw2GgDoBjadRTFGyG4ZyX4viFt
Z8nvEQnAWsrCONbzYKxQbRY7l3bRTTUWGtsPAURTTm5EnMZFxQ1O/zTl6jPyPbWOK8PZ2iomWl6r
jZ+JpeSnUC0pPXVhbpiyn2BfQkKdLfNoh3187SXNLwCKi9QvJ/a4QDHTGzNxCEZUrFMjbzZjLoat
Afg65cRAUtbgcjjO5hd75imrjmgOR8Hq9gbvKVO9d500Me8wTX8bsogP7FrFkdWHAyfJQNcqLMrb
abFv1M3w3SWq2C76FyWt9lA4KQEFEf8YBLfwVRLDclsQpcXeOfHnhba1zbi+k2jU1Os2oZZhE6u3
TxI4DOXch1uPSbqao6mBp4/4osimA808PmlN9vcQApFWNcO1qbkojYTd7uBYfdNNVW7hl18pSVC0
5lrpmt+SCqNuxuuoWRhuY8HhssrJOXGc6VvY2xwluGK8oORNbuLCa30rTCOfBHXCcopM7EBc6Dfe
bADIKzHpdpgxcT9GP1u8KqRu1GTFywAZIOTOalvrBV35lADOgyzb+LeaEVbFbUcNy8h+UBJ8EbWc
bzJdVLsZxQm1tGpiBc2Jaq6zo+wHOsGOSfZCNZd7K0siVEN2vmlI6CRbIpxAzlukprlT7KeuesTk
RitDB5jWVITcp1FJvJPboA0OZ8Lcm2jaBOWQbi3U0qva7u/Bz4NizEmX0zLC5Zumu09CNTx8vMm+
v29z3oLoQGcUyTJN37c7OzIcCGsGRTyo486uijq5dVuNzI+h+m3wUusLB8yTkwTHbtBNSz2aYvhC
yjXfjucprobNNNj+zBm2AvqokVSkAGPZ2ym1RncbahwX98RzGtW/1RH/DM01H0MvzwpM9aSOGDWg
BWTXWPh6hvhnMWuEyvReRpB5G1j4e2EW92iDPYeC4scv+bRzuQxN+VJCi8UQRqfxZGidvr0dO7nm
z5xpKt8TiNFgxhKmti608cmpKc2R8Dj0YUesl+20O33MS7KEVBJ1FyrExnJY++uIzx8DR4g/B3k6
/RB6729/Aq5eTYhJl1Amb7ACogRsPl8BDdVa5VUV0WzULIfXUSVX3LvXie4tOiW62OmWakP1aIdm
nV2bTZHOFybHyWT885cxDTlnUolHyHJSJ0ckLQvgdzgmrQr9VX3o2u4hGZsFT3fJ1vh+IuKR1nUa
5GCDJHbUt29BiiGYMoKoDoWsyV+sahX0a2DyMwU7L0Bm4cXge7ZVFVwEQ5wUzv88Jjyt5RbKjHhn
+7KmMnBw2yaHeSisTS6rYOfk7SVqwsnxeRnFMVw8iBgDuRmddgK4uxC+aEXpIeqq4ldQc8WenDHF
GtWX/yzpYihMFkDNuTW+8yGmaV0KNaTpQTQUDEco+ruYbuE1AbPR148/pTM/m0TyDXAZz7fFgvX2
Zxtk00bEeLo+0SmfpKIrqYCn1sSgx7Hy5UVb9LnxMATzfBB0sYueTBNHa5ux7ifcWCJt6NqV9aYs
SQdQYJq2luiajZLDcOG6deY7kBIhDr5Rbl1gmN8+JFdw6jVt7fmsBQe+Tl9rZ8JyrOA7HK9LILJL
gy1v4K/WMlrceXR7TsgU/B473XqJou4OyshnK1ffPv7xzkxJpHhLD5bblgMr/u1QEUnfRmy0rh/F
mn6FKs57akbP8Xu9uuSMPve7QZMEFAjQ6f1i74zDgO6/dHEtD185XBkrM09vory9H1BqEoaQXejx
ndwgl89NAuemqgS9Rkd8ffJsyHiTLMhcojPRw/rBgKT7UNUzV/QoMdReDS2x4phuipA4iq6+BGZ/
/25xzcLPYIez6fydbqyOU46jQ1nDL4l3/2S0mbFrUl0c8xDd8L/+jNCfkP8ttBDI66c2Ozqcyp3s
UfockptVkGZXZAxRBPLU88cDnVkoXYEUDWoyyGRkN2/faV3UvR01euBXrtDXGm2yZ0tWl1Bt798c
tCis56wq7tIFOPnE+zk1w65oA38MZU5wy0QtYufFZv/qShnWF77tc88EKYPshz/s0dOuYhwhvSnc
IfCHKXd/095wjUfHI8b2wnw88wG4y6kOqCtfG/95++4CEVcZmD3NJ4M73noGd/yVXdfkqtTztDW8
2NjbMhn/rcK6fAWMuuhfJUkIHC3fjsp8YbOpJs2fenZzPFV1qNatm5QRTg1yYHcqnYcfoorE08dT
5dyP+PfAJ0um7rZL9NKsUdSPSahCUrE1G4k/ZNAuQXPPDSXpumBwRi797kvrqLuaYWIGfmHZ/bdK
LzP15PQpQZWgkeSFn/H9skK6APxEyXmNWph1sjq7sagbXPfSJ7raeAWDXt+3uo16v4urstlQ8uu/
aFpJkuKQOnK+cHA9+6hUgllZFhLSnzbUX3uDqzIvH3Rd8zGlWMeokGLtwcqnEKXP9YUi3LkPw0Ui
wQGC/VY/LcHJ3Iq4i2SaT3qGs+MsbaJ3/Vcu7p8JyhuFAMIthG395GMfaRQpqyg1H+9UPe9KkqEO
JbKcdT9m37H5DdU/MxqQYHLp4MdD7IoI6e0XoeNPoWFsej6RbYQc54mNAqgzbpq2vXSkfT9XGMqR
XOMW0j9mw7dDdWwzmWVOHBtKuqRK9ddCabsI0OVqVMPvsW8Xy86Xjz+800CQ/7xRLjdIM6gPi1MI
kBPElV63HeeH9nWuoZzQVunIV9QBoK2iML4PcvfGModD1VfHRT/98fjnpiibEbLs5V4JSPrtQ6uK
nmFmxYFvuEnww5XweGY2yHxL6lnsXFi8z73hhdcH1Y2SNHv928Fq9hBqEZ7nG3merAjr3iEeddex
CD9b8bQh4uDODMcLOulzT7ioeYBlLnvuKdp+1vtKNVPl+eHY2uuhtd29PdTxnhKb2H78Ms8+H98e
txOIa8zZt8+nNzHkNyKJfMIG3W8kigkq+3nmPERuxMHTK7Rh42CBu7Pnyvr18dhnH3O5HoPfgf9x
KicidNDWVOh6vugtuR26SG0CKmArFvD4wmOeGYpfkQAmgHJUK+1lKfprWdONDqk3Xip/jr0s3SjR
AA8LE8+BQNTiEfv3ay3k5v8j7bx25EayMP1EBMigv2U6ZllVSSWpdUPINb33fPr9WLMLKJlEEuoF
Bo2ZEVqRwXDH/GaOY1CMNgDiXQ7nRX1var1pu1oAm0uKrNcOq6DPndS3h8mMxMalLVaefhBtsgHY
DEIPrKXL8ZC9bdISgww3GdLA24FcCR65TyGE2moyWCcTnPPHFtNv5b4AUVs7HeTfzunVUrEPXp/1
GGj2KJt1FbV9CIm1+k2j842yhtZ7xzRMqXp1ksCsWQwlyjbGMJkF/dup73c17QM6qpUxJfeZKFLM
NZRQesWwDbGMEL7dX8eiwPZmP2YUEnijlo2zKAHcFuFl4daiqnGoK8WdF04C/itW7rc36MoDxVCc
DiELGmFLRpExltXg0+V3RRgUD0VJaQY2omJtSZssASnzjYocDBUQFg+C1LIMotkVuZ/Kjar0oYC6
G/qYANI1pTIpKOn7qEshxZ+Z1mtbKfErHQhQhU3np5kbDaXwMYHF8lbQPZFQ8UNm+oQzG42MALd1
5RQ149PYtP1WWel6182SEbNDBUIfc63rctfR0u+lvENALKTlnbjA8mKgUjFd7RBlYXHsGhRUKHfZ
nqsNWP0mAlX6RzMK4Yv3eG+2Oz+Iyyc1LXo+LswXJ4ZaBCXaD6qvja7HW7jCtVsAmzk6rmRr1xZp
vUzZU3g4/ADpw9IikFIkNlrtoEX0PG5vnXnui5Ib7xOZErQ3iBn24kRqWdyWINRsVzdbWiJdO38f
DWlfjhl8okjaeKfWpkZ7Y4Ycs5fg8lyuRSlKLNe03HYblEscvQvu0ZMUO2K8jeN3vehIipNeY05F
isFtczmQYg8dwrwmWk2l/6Mz1Td6nl9CtQO4oDzYBeoCtz/kWvESrO4MSuPeppCwmFnfa2NXB5Ht
xqVnvhTVOJxlOUtekYq9s6wBDONAh4WQa9zb5CBH2fDTO5+atJuoUeka2M5ufIKVN3MW7zU4rJDu
KO5efoKyipu2NgbPrdqK3kU0GOUxlgAldpFJB1aPk30YTcnvoFW32vJrN9IsnUl0aYKkF4vYUhta
TWkkj4dFKFGz60uN+zWxY27p25/9eiCuO8YBRE/J2DAXA3VJ7bU9UEFXBoP4Uth+/BYiBvLXu9bi
O6J3gwQpd7q6SPe7Io8hv1Sm20VjeOoQzD12ohcHFGmmjUW73reXQy0mRPnVluoBGTisYV+AX56J
yZ+iqHksFOtjJWAs3/6A6+PBdSOLgmO3bAAkJjQULVaQUDOsj3FZ42SDYZLS289gQp8xztrIw9cW
jJoGgm2cEqoAi6i4lHIGmSFZQVGJs1EO4ph6Rb8xq+trhq8IIgTtuTnfsOZf8WcclUVGmJNruSMq
Eq6CseJjCfb8SBhU/aeheH/Z7li2GIvXJbA0X03NzqRljPGv1cb6QaaNvePJUDcu67VZ6SiaYj00
32zLKqXfmYMS2WxDow3xAxtz/5QYxXeixC1K6fpIrBOPvM7c5j//4/tBYZUBDKLrEQRd4pDp93sl
DL96/bjVdluJKbiduZ40mRyCA6xeDoVogiRJLS3zyh+fBi9+xr3LMUW7V8sXtX4UqXTK2/ip77By
Umuwnfi/e1j/obDbwkG3wk8FXf+i++vOARAfCqd8bbgfAH8vfxYFWhz/Rsq0OMV7u9DKxoNJALqr
RF1s3GErTTgqKFyVlPio419hZmNspKqhpqrO4YeHibeA79R9E+x7ecj2sT/qp6DIfVK6AnBM2quv
GA9qX29fBCtyx/wGinIGFUA4ocsZ56EKKFSl2kgnOkZAMYaDwCabxvFQhLH3echiw6D5LYkXOZR6
rN2GckANpkT/eW8BAkoOlNNCaevrzBvgMkThd81xJyjFmfaweFhpwIZ57mu2O4iemnVjmZ60N4BE
ISpER/hTBU4BQV+1BdYPgz55SNEbL3ZdGss4oNe9mmAOmcOZDEYaJhtFlJXrjIINLyzvDzC55csw
gedRk7TzXAPfa7ecitCt6jje+AbzHbL4BLymWMhRnbXQJlhGaSCJ+lGmNKtHY7Un7JQfkT+w8YME
ToTDj9ioeK0cf3TFSXfBm9nQ9hePUKF5XmMKz3JzyPbPw5AawM+6YRcP05Zb6drUZJW+tyxD6YNq
dXnO8LiJ5LImbCK9uccysN7BisJVwHjtPL/4+wuUvwamEx9yFnpYRESi7cA5ZIGNAKSvf4oazf6d
Iy98l8bp+M/t47TyrkLQ4RTBwCQCXXYIyFv7BqcE2+3YHo6kya/SUJ08H0hF34YnUYWfbg+4+iGp
T8z9R3QWrsQPKER5Sq5ZLtW0c9dWX0ZZ2jVSNzheIF5uj7U6OUOQS9Ezo029uBx99OYB75NReXUq
nNQXhosoyoBciD9+EG3NzdUNW6zB63CWjIgkjo+KCuqKVuNU16nfA5iTgJl3fg9F3hrBPE29Tvky
DOAwzTpXlfF2e7Yrp8FUOHwKWE/CP30R/cV6YdaVRc7SjjiRKpDzd5Oa9o5qb6ozz9HP8qD/OdTi
4KkBVkFsUdvtZelNzfsvlp4/JiJ9kyvvzWLDOuUYIviKS/d/meNMKcPFhDB3EZaZfSOFvZ5Q4zKl
HAKVTnNwGN+UuM3+wxkEQDEXEFhO+vKXB97ryRdyla5uihYfmGBU8/3Jv/dV//vtKa19Sy5kkAww
nqyrni7bH1WKnvdM89NvXhY+21Jy8iz9UfKTf5WiOqYF9rD1X0L5qZEAbWBAngVg6leGMFJoJYmc
1Z7bQKZzNIoleWt8QtAWcWBAZ2P84fY0144FbUh4A+CWVMApl9+T20wNM41WZAfxBohq644Bnih+
WT6WZnMWqYIiwFawsHYkhI0sNjgV0BzLnq6txYZV5aXnyoDHMoT5sLU6JKDjfuMUARzu9hRXKvkU
mHU6LzQsiEaXzbtqTOzMylROYI4Y5K4dg+YHdJm6RkVxKr/CQrNB91kZXBpUrYPvlT7pFSX+JP7m
A3DaePPXJk/1All7bnY4CYvXeCQOGONcouyN4uEhDWxvL/yuuI+iLNnfnvna4sL9mjEJ6GxSE7pc
3Ly3xhFdECZuWMMItS8pPvaUj6071ZOa7lALC8hl3pviVybMOD7cHn7tTZnhQNTPaH5xhi6Hb7BG
H1C18dzRHzK4W2rgUEEj+E6KPYSpjVdldTRKQqCfyLOv2H1qrKvVqFCN9vPG2slp/xAV2sem1b9D
pNooCq7FbaSFXOfEU6AxFqeGjDNWo4FC+5D7uZvllv8gVX65sXxrO8Ugq8HCC3kQwsTL75d7ig85
nXdSz/CexJmZONUCVWpW5Dh/v1R/DjX/lD8ytsDTgIhBdXCTKPlIO+YtKBGP7Er7w6BYf5/you2L
GhdBOadgqe5eNVnTyJ2M+i9GQi+14SenQvEbp41xHd6Y11qoQc+epghhG/Xtxbx8+qIBfDzkoCNx
UMrooAzhq56gwAiD2el0PBBvf8i1I4dPEWh4Oj1zon35IYmvJklPAyShx0G9N1LT+CiSUTz3bWP9
0EtVec2z3n6z7Rbxs9tDr71YhN1I2fN40G1axMIBOs0tRH3Tjdq6Lc/l2A7DEehH9dPypjEg9RGm
tq/tIPo1MxoUB7e+LQbnym+gQYOJ5NwVus4C1T6BCC4JyTVhgT/3Fpbs2NDWCcjlJv46GpU40jr9
J+W37AfL2zoxa3cAakhzMjWjlpZh8zQEuvB033LLDM0L+LzCLRQz3pV2Gu+7UNrqK66d0BkTQnea
2JmL7nK1U4mfMsxC1qnS5XdtlhtvZd6WR2sctoTNV64cey4Nz9kiok9XTXAyxIo3TnIH+KfH3kAD
jVRePd/eQysfkIootaG5bjMbp1xOSBFTbDcyH7AK4gxmYxHuix7tl4iHzEkLcoLb4618QKr5NJ7B
HhHNLZ9marydbIHnoaXXPgWD9KD3hrZrEaTZOBxrE5sJXoAVkDojo7qcWJcMAoYhTRFDKd4yr3uC
aXQEyH2fBfmXv58TTkU0EIj75/7o5VApxDof8RELPDbpjW/quMBUGQq1YbDlGrxy23BomQ0XDv9Y
GmA2VJ/COQBwk1CTWkfk8GfGUG+4TNU8+RENlpnszLCGHADhIvh5e6Jro3PNcK/S+1FJcS4nmunN
kKd9b7no1/4Scf81H3niR08+JVZ4tLv2i7CLjdrC2joie4ObijwLIS8/rj0MfdwmkwWFqf9kw9zf
GR3NNXM8eomR/ofdycsrKNtTxuO5upwgThxNWidsmtRU43sLcQwKiF55QhhVuLe/5dpB0CjSsI5o
Y12JD1alWep9Qv6NwEb4qophoOzU9ncmyIGNWa3FwwDRYQPOsBYeR/VyWqMa90PdccjDYNY9wJnD
8rVfVtWdmyB1VI2H0VaOrZ+NezjR1TmVpK3Gy9oyGsyT4hdFDnkJ//Kzws6rQpGob+QltvNC2plt
pN4nylTcDanmb8z5PapepMbUAQGlEwWznMsmN9xdry3SWnKTUcdIu6vE4B3mbuxXD9ofsr1KacRH
5L26nyOEMomKRKOItwTw1szjHvJjpgypww0G0yjzYiq5/QtiYDn6rlPo13sxlkoMfQmwxUnNAg/t
ENv2wCSI8i7w1A4FL3uYfrUTercUAMSkHSyl1vOdPkSyehRqbH3j7ywCxMOq/F6zC37g7T22FE6a
k0uk+w20UMnRzav2aYYycoG4uQ+JCjWfIyoVKVSnWB8bp57qrN6JqvGtk2dEpbfri1DvTvLI30Yg
WPrBsc59zCuDrlFkt6iDvnYUy4vHnd5OmMvWhd1/3vjB8/v5x6oZ8Es0OrDwaWBPoHG4yPYlya6s
0ayR4kFBHY+X5BulbpapMe6hI1lPRtsUR0ktpU+e2dWPedTru6TQbceUWvt4+8e8v7BXPwb4OtjT
WThnicgKrKwVrY7LPScqfvZ7dfjhg1j7ombmmJ602sJiOER1uT9W8GzLg49fHH3bpqnAFcYqxFbQ
DkS4lgIAAB0amIl6Zms/OfXJa4Pweew0QatkzmQqVMZjVK7qfV7rjezEkpH+UOJ4Kh6qup0aJxlk
TwFkI8WfJcSJka6JkP+ddN8E3jLLziDpEOfo4RWZ99glk/q5SSJk+tMagZMd0gkYIyMrl31Kiih8
kpRkUPdFbio/C0Vp5AMAa7zLkCWaMqf0O5R5wtCUdCwLJX6fb6OZ57Q+xqn7FE+X9KgOluXtQIgH
4ORs1PB2oxBpQoc+JY0ofGE/EJyjuHN7Sa7p5byuYI5n/TFAzsDTL2+yLquGoEGb6W5qoFvlrXgW
I3GRghRRIe0HffjtzY7GWSCDgyhztOXk+8bMJ6eP2k8mVaTbv2eJUJr3q071RgZ6QQB8Fc4IC9Wf
Gk2POz3LcFOuD2bTul0dn+B4PtoS5XYDmrtRGvsoLNKd3gQHVP9cKc/4Sobx0CThawdNYi6hDU6h
Ng9VAvW0om4uBT1lmUQuD+Bo3E7LA0evM0QW0o9osG0dvMX9/L+JzIISKnL/XM/LJ8KbogTHSv/O
mgTyBuq9rwlIyIVyTDkFB9Deu0Av/4l6lNetMe8/lJV2powiYHLGiDU2pzDCSwDhhI1TuLrkBItz
ywuaET3gyyX3ktosDFF4Z7mLBY7raMnW/0K5C7uvQcG/4ng85qCGk8rPkf3vs49KY9itGzXJ+LFR
rNHaRZxGaK9jQzXdkEt9K+lc+XgGKDXisff6zvLj9YPkyehye+c5/goPWlLET7qOlQQxURXcawaV
vNsbb9kD/N9FiWbxDB2hLLE8CMILW7P2ahRAwgqnC3lE6drSj0UTwMaUmxcBtmSXI7K18+PkRw7s
bKNW8V60X9yO1Jgo9hBuknxdZw56XyImFdyFmv67VIIXNQWPJRef0I9/nOKq5XGhy+3rJwm5HlWj
NZna4q5QgiewYt9S29r6RYvw9H0Pzxk4HQaLyt8SRcLb1GjUhtHbj96BUJ3cPxgp6RpE8YS+dGV7
9p1eBcPvNvWq1jH0Sn+aTB4ian9m8i3EJFV1dOT+70Vnmb2Dl2Qu7kxI2zZqGQK9nWYcxq2fPWci
yw8J7YOPSKxCRLh48wofPaC0k7yz2pr7OPD2nT0ctFjbB9FY7oumS2gly7+VCGZwEo7632WA71+N
U6/OzWRxXTFJkUTVcHmUziYsbnfQ1FLANm+7zyi9NhPPXIEYyu3de3VeMMa2jbl1AMwO2OMiYWoF
LqtSNxlnW++/43Ew3ule593zmjcvirpZFV3Gv8Q/cz0SChWhCzIcyx4CtHnK0qmin6eSB2pnTa32
2e+ztHCsXug/rdjupF1VpHFPv2TGjvo8uZ/7oWqrY9uinLHxbIDmvl5z1Nw5PrMMN6i9xXUbqvTJ
8541L96hgbygGbazXRa9IADXIcHWEhk6Akki3U1DRf4AvsL6GqCuFNO6ljWBtmTnWfvK1htcebMw
yvZtYKEFY1XZS1pEBq6nvTp9RlSqw39UKoZfrYJfzb5DBCJzVSnRMKBuVK3g9czpect51Z5aG52y
Uw5l4TtcWSoAsdRb/c6T/MEH42dz1ZR6W+Ih3+Kw9orf8dShvdCMKWZrhv/Jz4c2PKbAq4XT4Sz8
qcjk+F72Ow1wsue1M/m/ql86OOPtXV3JcvkoKaWX4oOhWZHjFaPhCjrH2n0noMMfA+St5H1oD7MO
VphGxQfLkvvPIVpl36e0QeqJcky/U4fM/lcMY/muoqHfcW+q6T5olAwyfkMQfBphWCoOgji2tqu8
cfoErFb6mSn9gFlPXUWjO4Q4BkSpJk8HISnpE7Y0Pe5uXptLezkN+2EXdZMElBu5h2zf6cNYO2Gs
9z8mZDSepB6NKWcc7OY8AjHOSIrrQT/aue4/kQbE/wikkzyUUVr2XxoaCbD+UvL1fZwawz8I1WFC
TmuiRGRfUfrmoOPJcDepdZ8xexWwuipF9qynIqwGtIvZfpFzA2UHuY8TGArW5EVOSqaDguQ4DMVe
NLbAxmmyBf/dbutHC53EaZemekTVAAn0T7dPtHa1n+cbbDbhA9RkUXHhz/8oJ+tmEydd02vnkr7o
l1GL7M4ZIIdv1T+ubo65WwbtnIoVzAVKvJfjTI0VyhOg0HMVAAOVRxF9pLbj3SPwMCBqgibb7Xkt
snRujhklTSWAShu381IvSAwFKW2jWWc9b7NPcayztGCq9IMf2M1GtrY2FoNxRaHtTpt8cSuKWWoj
SEr7rOIx/TSUav6gyaM3Qy+RKN2IpNcGm29Dig8wJEDyXX5Iu5BQxi8mE+MPqXgZwib+omP/YyJS
XZDQ3P6KVw8zX5EeMa1wMjvwBosXDkZ6UxlFj8ifFdXeWRNa1+3sQcfybQqjb6pv6Z4zcmsQxGhV
uXXbzn/9xQPL8ETpJA4zIObKDBDP2sqMiGLOaYJu0qGXLBKqoW2Cr2rRiHKPUX0QIKWjC76BlJkn
yUoRrxylqvChRqveYTBr/1/ENiLDQVDR+KD4Yz04itcEczqdVr9vf6+r08QPBtrGRqeWN9PRLxfH
yghph963z7RN8ydRZPU/dqxlG6uytgXeRanY4pSzl1vAwzBVsxPDOo+4yAROqkw/iI1SSom+uUWs
X9sBsP9s5jWLIizbMl2mSH6gj9YZkqr8OwoDD3e+SvvU6G3BC0KUHLv1aLZvY2j6W6XglYkiWEej
xIQtB3B1foz/uJyqUhrVBHXzcxNV5bSrRz82dy0yCeYp1cNN2191ZfnorUN8565auQy7UvHNyu7R
qDSk+F5UZNU/ikw3PmRRL4NIQ0Aq2/vUp1xZaTwDWJZM1F6i8q51ztikqr0rGotHyDFqnH8SxF2y
QdoJSZfdyqi7FrCd6OUHrbTys6Yi17qPgqT5FHroejpGJZWnLGzs/lQZVGwdZWiapxapDvwpJjPc
+WFnFLyCBhGul9fVJ5lQpOBV0dO3MkX2aJfJNB8Ot/f01c1NroJ6A2kSageEfYtGA/DIIu2NzD4b
1lzM1UDiEIMo95M6qTsy8+z0H8abdQohXEOTW8aYgR9rmBbWmHKYI3KMCPYhbl/YKo9rAC3FcFAF
9ba6qoudNtfbuOTm12nWdwZffrnTIInoNFYjGrhWNJxDxfuNeF9xNM1xS1lhsceuRlpcEV3d24mc
xkCqAskK9tPUI2zU6nmlbNwSi3X7vwPx1lIcnN14FlMqcjU3/AJ/YvKE0Mm06UwD7NUw1W9FLrbQ
vauDzcYY9KSI2Zed4t7oIZIkLUDCyegA7I6j3T6kStJKc5HLxyzG7KataHx10ebaOFhJXnp1/vM/
rge7EjZ8YFrhfikGB2r5gDwe6jFtzTG9vSlXh5p7lQps+OuObRir9piouumW6YBmbCCjBYlK012Y
p1tqwGtD8dxRvGRm12LAwVQbE6Z6FrZ9lv211jvj1cSey6EHu8XzWls11OUgPECaBZe8aLXhcGm3
dH/pIarI7JiB/ybp3fexkc5C3kJprU6L/gHHTBBuLp/GAn23Sm7nac0MXE+DOu6bpbnXSVo2FmsR
NrzvfLBgFowAgOY8XJf7Yky0CKIeQ4FZmu0LOwfs1KGux6cIl8VtI+HFG/m/8ZDRIUCaQRL2fOT/
2IeBCm4AVsqsCNPVv+Eg+S7SvygVt3k627BZd0VmUj+c4mEjH1+7TNAcmDvAtNloLV6OrKupJo01
4HU5C8djFSrTHlGxYuN7ro1Czk8IgDoFTbbFNgE9EYbwLEDT1gG5mFwVru0Dhb59xFZHIYLk6cUO
4QogTOLh13UDkNYHy3OUfa/Y04EbNkZZ2xv2H6MsbkVyzUlrR5DBVaq9lqXyYdTi0Gk9+0mM9XfL
K/SNeH11QACtYJ3YHxQzLpdI6JGnWBNnTI8Ht1Saf4rKv59QZ3dKub9Xi+T0158RsB66uWiSslbL
kmYMXC/Gs5X3RWv8ZwvFkkPR6NHG47KyWPAsuTHgY3HK3sskf2z5UtPigIQVzKNO66PRsuQUIBPx
8fZcVu6Mi1EWuY6XtEmPKazNrYtuA/KH6ZTgKaRVT90I5HNjpVZuQ+Bv7w8JJa6rbEOpUKvUhhSd
hNnykmqSdUI9JHiKsUj+GOKKsPENV64NQadsBt/Ys7TGoj7epVWaYbtJz7qOxdekmKJpF2SBZewq
XQ+/2gAaP0m0H58jNYrl/zJZSCDgSedc+YpP5/mBkHp7xt/Q94kn8Yr+1I9e2G/ogm9sybVlnFVg
/t9YizC+I2EN4JtwHzfdrOyNsidcv1+9sWXsuLYruYFnNxXAqoALL88aZnHKNA5cxH3kyQcpk+WD
r6X/gTMFrQ1FYMDRMxdxsW5A+7W+IyshVuSqx8gNW2gnT+pSoXSWZFvmcSsXCJXPOaoC+UvDYDEp
spBulngw3YIcXXExqu/6nT+GyWc1NDDzktEM/25LdiM29ueyVTG/a7OaEz0yoNWWvjzkXpLrYU1p
wK2Suv5ddWN0V3bDF7/R0KnTZrf3xPMPcdqn+6rUyo8BULX9398APAVo5DF9rCAWW6cNSj9TZ4JK
0eK5LKXenYHcx66M/177xWJNQWwplHfJPeZV+ONCCww1qYdwsFwFy3GnN3jeRmVoNz7p2gaFbANF
Aw4Yoy22jj1lPmauaLlFWCU8gT7MT4pXb0H71s4bQi8z9EylLnIlM9n7w4QiLGifSvuGUtBnLxEP
epD9vL02axuT2tq7URf4qeXaCBkqge8TfDSK/wNjvA9gCN0ARj3kssop7a1i1By2/VENet+Of463
eA3isCB3NhmvVDAnH9P8eVKotI3FV171B3lqZQeDvdcsUd5uT3R11YArw5Ni7a7iHz8b5CS3GLiH
ZLoLRVrvlCB+uT3I2qLByJujOQRIaINdbsA66Dr0L2NMTIcuPnZR3TnJZDSAfnrl8PdDzUk98QjA
Hl7vy6EwEe6rCNVC1+qVkw00zCmq9lWR+n9uj7O2YPhOMh8CBKrMiylpwTCog844dV6pDt6lH0I/
PKd58UDncT962WPUYAeNd83G47a2M01Eq4jxaSmCObicoJGNo+jqFFk/AtYXPArRhkvsJnymdBK8
RcgSHHD0M7fe1JV9Qhn4Xd2VPhlf+HJYD0rIEOBt6hbo6B6suqKEjx7kxpW4FqbQT5fZihDUr4DS
LX2dEAyJ4TZ6ED8JX6YiIkvVMyYENbVZw94Yb0XwAOQiJZFZeX9mP87T/uNqlIC72Nog6a5Nih86
SPSUYCAwlEAE3ovGH0hyaKgZd3F+Qo2+je5TkHD2vsXLHAfIvhY05yxP/l7lebdxMlefKOp14Hpn
ogaV4svfVqc5jiONQFshxa9isneadTSKxk1Kg/h6erBKHUcw0BeULz/d3t3z7l1eR9yxVCURf7lm
UiF+Rjo0jaarq5T66YiFCIXQnEbN/BDa7U9EbV3JMDdWY2X11RmxQnUZZCCqD5cT9nM5i4faM9wR
4eK7jKagUwVe+rVDudw16776+7sCnLomg0YDq8Cjcjle3zdlh2KK4VaR/0un53mHa4Z0tNSher39
PefTsfieFyMtZibw4cAFyKfEMhU4xcIG+NRMXeTaVNBPt4daWbqLoRY7GluDQDFADrhIIrh6o/4b
t/FukAewt3TxswjLGSnYuAxXp0euxB0P2oSL6fJDhnXfF+UUgp9uynAf1b56Qlm+OchKHGxEGSvX
H+jpWe+N2B5k9GKoqoJzk9CkPJcE3tCG1T2gwNfY67/nSr8rsvDH7c+5Nh4RE2ENrFTwJPOe/eOC
aAoA21k0+melSmG9Jr7ilEb0OCTNcxgFbhxubcrVAQmGgbFgzXHVlLCGqJEzXIPOoN8Og+fVu7Ts
MTin5eckQfhWKcGv/zDFGZ+NTDO34bLlklp2qoJj5rXC64jmeoJMPs40B6hj9YPaKvE5UevavT3o
2lkHB6uDFTKZ6rKORa9ZK6Jc889SLn2J2+GnYfSfuqY8R9P/51DmosRTKeqU1LLlnzNUzzE2Vn6Y
ctw8DmqTHvpG/Q9H/Y+JLZPPwuBbxZnJ+uXF50D1fqiR/SHJxZYc4do+4aWcS3JzY27ZvCIZk9So
Eowz2YOTNmp11waa8ZuNEiT7vOnQ9JaV4d/by7ZErcyB6ty7mCkMaJCiFnJ5HgYvM5LEB5mM5Kl2
Z6dpeidj97FXYq5sxOXVc2fI3c4wql/hUEmOJ9u0NYUXnW7/kLXpY9LGFUBOQ9w6x2d/nEtdVBk4
D01yPeTUfzZFN742pPyxa0RaiiAbmiz6PpFkT9rQflm7X5FCRFsf1Po1b6xHrGdUpM4/F3r6ufXC
30QCr6pJ2SbDqKUv96mXbzEA1g7LbBHErcezeEUdbQAgjiq68udM0afwFGuT8TCUbV/hUAw+CeGK
KNtiqq/BtMkWWfBZVw8CySL86NFBHZqgCM6SWYJBEiIJZNgjDUrnFc5t5uOoWxgKR6YOptiwmoNm
RC89evKeYzbTWJ/RgGiFI01Bnp3SYmhCSO/Ycu+noc+zl9vbYeUFIiEUs4wrwu+6WDzltFAKYDNG
eDbqYtjnWa7uey19kqd043jP+3v5kqOGAHkHlO51qd8OdMJ+vvZZrjKYCpZdHHupyv9DZAJoiGNN
ZWDuAC1294CbUR3VwdkcKVzV4y9c9N5Kqd14t1f2Mhwryg8U9yGqLSFoY2UCcfJY4tBLP6a+dOyF
RNGlsI/oxN0bdCUbWfpwe6VWEqd3vWmIVoR6V5oSFd7qcScFwTnT7Tp900ep+wlUHHO+AoOndCf3
ct3uQz1pzeOkAFBy4sYL/Y0PvHJ9zEVrQhVwotQo5z//4/qA3BAiRB0G57HOMBIUBkCq+M7vBfgp
NXpUfXlj2usD0ntH05hndlkql4GgDSrq+vjBGPE+Gqa3egRLN5THxk+NfSvCLSzs2ogziA9ZfbpS
sOovp4ihqm7GsA1dusu2soNTMuGkNaCI5XRGSpOvG2TOda8T3xxvr/HKaZw7RnPzRqDGtSwFTXUg
YZw2SK4kM06aKuEHS039fcgS//11TMeDzizREniaZQc/AYE+UpyVXLkonqqk+1GyeTzM07ICY4s6
DiHTbwUUa9Pj5WUV544YycPllx3mVCLLG8n1RaA/oYWac/uXjVLcNR2SeRss73cN48WVg2YQIhPz
aDw6i8sg9w0e0QpFbEmJCQcHKZ3EnZqNPlZfOANWO4wvEVsyFS9maQO5CQ9k8uHJK3zftVXN/zfO
YKU5MY8kuE01eqjsBudcLGIm/TSJSGn2BZ4kH3HrKb9SeM2fa8Tvoj0C0bV6bAMfKQYvk0vQ9kWW
/5vYyJs7hjECxcRGUY124RjOlIsoJx2uME79fXs7rdy5vEJsYYGQD1HHIuaHKxnjYR4RKyoU30Tk
J+cxjqbz7VHeW33L7zzLd800UBqry3xbixCn7TJDcpvRjof7KpKzYR8niMQcPDWvvrIhegDbfDuq
cRpStvYRnyTJP6ihHb31CboGX6KIGMiRKR4/J4oep84YQXa5N3x/TO7pkaqnXGolgaecVcZ7tLuM
LXHKlViB7AFAExqqOP0uGbp6lBhJLmWo73Zy8tvWocC4UYeihaNSDWsO7TRWW/zZ1TEBKwAT5+m9
ik/SCPwsJVPPtT0xOng37duiPOQJNKPKD59vr9Pa6aMggrMO1EtcQxZxSaKMQ2Ej6un2lf1D63sM
hopQvc9ru95gea6N9I7SwXobm5dlWiuFKE8nGtVyxEu19ABND0IUZjlFsYuL+Oftab13HJbbD+LE
rJquzUSixTHHow6lwdDy3HSSAU7XTVt/sZSUs9fbsi/QTo5BCCIrHN7hB+FrjgLr6VHqZQKyWjar
+k4fhkF/u/2zVr4B3UIcN9AMoK6wjERGC6lTJbaDc1MX5istv2kPHln7WpVoJdweau2YE/TMcjfg
P0H+X16r9ggkNLWQqPfbRn408WY9itIoT7dHWZkQQmczjoe8gQR08Sx6vMQt0r2eW6cdfqNhqUlf
I7ynxa7XTEhut0dbe4QB+c0HgwiaHH0xJ3QoRy/sJDfIUukFa7J0dKZJLw13Kv9t0rF8IM7ptpqS
a6VDtMhgT+gwLBl8PrB/hDeVzn3pWxVZmjXtJDTlshRaKJHVUZLK39WAYbTSZAFuevk5jsONYHwl
xKOSSvsQRBHdtWXzhFJoScavhGcVavheDSIfxir4wEh7zjL7PtXisxjNl8zfiupWdhADU8qdBSbI
UhdHyCu6MIa4EZ7lErRIZA32XuDR5N5e07UcmLoFrBRK/9jALjdqZPlKV3VY2ylG3E4O0o12grNa
YfRnAUgX0Dy+38D01a7/t0pj/UUyRGIeMLZtn+ps0sONCGH1B/E4zowShBmuYmpUTtAQRDGcQg0u
m5jr/qJc/244ObdYdn6THVM0ekWqupEBuksvNtSEYNqzoxa3lw7qGE0IMIb8Z7HjMk0BtYoh1hkB
Mjx4Zn7zm91D4oyy+Jc9JMZz5unq/dB3qTNMOEJoZVT+aFDi+SYZrX+StaR6nJBqgwoeGZObRyJ4
FU2YPCPcIb3i1qthCdBnw/e01mTscFqa0k4K/wJbwdg8wL3DLLPFO5DIzP46GHkCqdk0uxejbsqH
ui2aPf9rko8pSe9J8u3yI7+0y3ci6z2CxNgfXG7YUHmuJrCSQWT+FJUHwDWqqaX2nf5AoGzvKw+d
LzPHNb0ycGiDrjzu/RoVzp1c9zG/syn3bahXb51cSiepET+tTjEe67xWziDOh1M8eY8TKIzPdZgI
6JZDfIoVnf8/QzohJta7444Qrpb6xi///3B2HstxI8safiJEwJst0A5sUqIoUhK1QcgNvPd4+vuB
ZzFsNG4jNIuZGBOh7DKoysr8TQXjGNYGWvDa4Befq0np/xHEocM8kueTU6Fg90Vr28gGu99qdiMP
ok3p3jiLcWncAZOMj56CMe5gVdUOtAB0nnKc7jGQKPd9IX0QyeR+mVHVFXaF3eKfSk3GxyBT22ca
1v4hHc3+LBkJxpdBlbgwc3HLjmr5YTK6nMKWERwmOkGvilqlH0tJSO+lMcjyndEok4tGbo94H3lB
bg8UpH+VeZiBXJjE6o8sILC3u/1ZrjxmIbvO2AiUPHhjLXYg+qNFUZX4vsFsFOJDLAdFicOjQAtQ
qWQwyEE/xsZxEkzvW93Gmb9xsawc9W/uhzNbjQflsqIJ8Bq/UT0P3XpIPyalhAerhJFZuotUnphG
viXuuvbFzZqiFn0aGQLy4mqJ/SyJc8hXbpNk0Hni2M7K/n4SvR9DU38Q2+mg5NkZv6r97XlevVxg
486IDNKVK2HNygsxVJrE0EUQ/LuYAgpJ0+ZTaganesoNW48ghiv1OQ36p1CMNk6alVQTpg08BD4p
eGrLC1UEk429vBC4RV77JzONQseYRPVjR6t23wKl3ljV1dFS7gTCROUNlOwi3Qylcop5E4Uu1sGu
lFYl1YL2JZDFx8yyPuYy7gupeYjyYqfm5ZZ73EqygtbOv8EXa6yqPt70lhG6bY0uhu/1/qOp+w0l
uf7vrf9muSjmFYwiSl9LslQY92D0KxW/Vl3klTXQ7XUCWM2fm77wD3grpzsaY1uZytpyvq/bLWY3
grcnoU6Fv2Bn/ai6PnXKGkPmSENVsW7GjWxs9aLkSwGBPyP+9SWm1PQ8LTW5gN1B1c/taOQOZ9TR
rwtkBvzwR5EInJf5namGT22vH7m1P298PGspCioSdMrocYJOW6Qo6lAPeYuhuDs7mAmHzFJqeLU1
OrjimBqy05pyLuzNeMxfalULD1JS5/AY80yUnRmfrh7NoDbHnZ4M0fcMPw3Duf0L134g/JCZGEUm
ddXo16gGKOXAD6zFNkH7UREmf0crePp6O87aynPTwtWmf0GjeTERqTBppkjhwE1nHYISVnzRNpzU
0WcznV5ux1odE0cy8CR1LiHMR/e7dBhzFr1J1TZ0PR18yHzp8qpSzCjYmryV71UnD6OqRWZ4jSYW
dRkFHb+kUC/XGgRp2TvD4FLuM7P8D6LNdF9UZZYhpe4tL647ABlSJySF7+oVPBm1icOHKgjMjf26
skooqM08NZT1eTEtDiCvGmtOjNB3ayC5TmHI50knheJpbBt6tHGDr87eu2CLLYGgjYobU8yQRjne
170RniNl0o+lakwbOfx6KCqUM+cBWMtiR8jI9VdS4vtugDuguk+bppZtUhmfhIkEY0v0fnUaZzAF
2OUZELtoQQox/NuBvpmbq8kTfQWQFGN0auPuSfH/g6wptYp/Yy2OVKzms0kpmMUkSXPbalPRnoR6
X0bJn9tf1eockn7wwnwDUSz2Rp/VxkipG5W9vkwdT7cqiluj9TFUe/Hn7VAruQ6tAorJlOuR3FhW
YmZL2hCOTeCaYqJ6zogxz0sshINqK6PffB/TycsOStiX0yFL5MR8mPkT/saPWBkvdLPZjIUaDXzB
xcTKejpavjV6p3CcpNEOGCtOSKFaPCqBovz6+xFTuIeaQBmPPudix1DB68qsw3xkyrQ4hAcqyOo+
kmMIxpi2l98SfsKLOPRpZSd6DUUv0oNB3t/+EWvbFjgH5wuITlxhFiPO/bQ2pg5N/0oSs9/dMCbl
UdNGTbOVYarbveJ3/VbrazWmIs3yidCqr3g7hhGCcAhA35dmc1Db7s4v6CADJN3rQ/t0e3wrK0o7
+99Yi/FNfpoKmdTNIriitNOHZDrGeD66SihttXDX8kjdpBz7BhSXcLq6vIPS1PdlpIysU9FEBysb
zs2QuU2cHkIBReU6/SiG0Sdh7A+BvPUyWistAvFk/WbiENpAi8oaZvBiafbMaYsmzM6Xe+XgxaiH
BUHbIbwbWe4woiaiRVZLQjQWewPHKIcdVp5GOe02CrjzSBelgvnIoNRHG2y2fb6cibhtmlHREJfW
5CR0mqR6lQbj3leVj0qdnmO12LjDVlaZgh9tbL4nkqrlQ0kdm7CaMsSltaqT70yhyw6lkubPXl9s
OVGtDW3WNpMNgyTgqvIlNUGHuALFxY4uBXAddrAmPmMI/2EskH1IoH86t7fwyucy96KBj0t4JF2d
jIrSipmlg4MQ27g6InEh7rUpNo/03sPPaeSpG0fCSioFgQm43FxYnAlol4vX8fxI9Rpp1anqf6ET
N5xFLdI2mnor0wgjC1Dt3GCjrLW4WQxBzGRhYFBNlZ7aQuQaG7HAs2a9tWBfNuGWOPfqqOgi6sB5
0VNYGvoMpSCA2qFhqcBwR+5m9HdynmyZE68OC5NSaCm8JAHvXM5dGcsJJUpPOIUFREuzDnQQKkP0
RYlUaV+pce0K0ID+/oyjVcJ2hOsAaGfZIDXNGCZ1RlCv1/a4c581mrJ2GijF3+/E94HeDsB3SXbj
aa0PJs93WyUMHcvzflkRMORCqR4Sb8sJeW3BqPGSKtHABI8xT/W7YDrGivlkAENKDCMGZ1jipOn5
8kZCupJ2APGhKQNQgUfKUiRdVIawrTuGFE29sqPqNNjtUAj3fkJfVDOo7WRqP+1CsRQdTyu2LPTW
7gyLBxJtX9iAwK4Wo5SsKKWsQhmfinqROxyNxbOSS2LlVIAzVNsCbCPycMyywdEA07W2VKr9d9/D
+up4+5xZOUQpNM2icgAsAQYvfkoXx5Tx45FGRsN1zNsHOUY5jI/4pk0bsz7/UYv7gVAzrkshHk+c
y7WNtEyss5GeCS3ncm8JrX8v5qX/AI63BXWsti9Ic6SHvx8fgCRJnC1cKG4txgeuVM7zCOfiRPf7
L3pMB6rp4uJpsqr27+8j5DPgrs+uKtzKi/sPIeNSwkpTOBUyyIuy56qNS61iFxvjxje51EObb4T5
jT0rnFMvE5fYR6tma5OiWhCuv1qRD7eq3etqb9MvtE1UPic/2w95bJPI2Z6HB6lp2UPW7suyoqAb
bv2cldsKRNksXkMuxHt8cbA3itGbk4IWv24UkNqTz6VU2BAl7DiLjqFaUzoPD7L6a1B8149/9EAO
0qI7NLW171NrV+ZbTnWrE6QpzBFCAlyi2uJMFkoq84YVYHCs0GhVP1nS5KAZ+V3z00+4V9I8+2N5
j1n7K/aD/WT4Dl2QH0Po31Fht29vwbXq1IxsnpvaoI2ZqMuNXyaxn9MAxuzDik/GaB0iYzrUwdfO
sj5nukk+gXVs+QIA+ozL/MZXtxl9PgHeHal+nQJVQI3uFBqYy46jo3sFNlTUOFPf0RvtQ1hkjzr4
+NDz77Oh3Yh/fcCApuNhBWUUPh4WsJfhy1pq9aYmK5QCn0qDWJeHIC8q5JS8eCO9kFdW/S2J4UiF
QkPcReJPq6MqhwCn6UHyIu2o5I39esaF0R4635dsK4qSEvJhFyLX7leOorbmuQ6MTKAEEku/0yYu
v+HYOO6iCuelqJRlp/PwrG7VvnV6X0rdNM4y5Gy98j7VYHQ1keEhsSVJv/0E0fnE7HE1yZC9inBL
C2nciKkzWYX+PSwTkxbYkGpunyQU94ve36O5Otd4iiLFK4RYqkC1R9V8RIqhdR3MJtYPldxPj+js
Cx+VTNJ/1BYk/azoup2ljMNRAZW7s8IgPKMsW/6p0c+wx6pobIsnuzMMZXjvoZP/Cv60wejBVNGd
iGncZFEMpBbE5j4ds+Iug615H2cS9p+xOn5M/MjiO9Yi4WeENO850abhJERKffTiwLon29D2jTV+
M9GhrGwjHZMDXjnxvvAj/T6NjWGXyGqEm3DzRUuL0QYgZx7Soc52ePNGO0lK8ELOJam2m5RPT9ay
NNkhIKvfB3EQHJXBQmkhiuvkjgarfvZkjBG7JjfcSQ3hxoxN95RGGSoWkwqK39Z72XjSAtXbIbsH
aDoCoLNDw0w1nQ7o+a6ZFLCA+LK4hTlNj4U3sXI8BWvk30bLhYBbH/PBswSHqpRwFtAOcCxUEp9y
VcruJUES7VpNAsAvbfQhtiK5c7Q+M88o4wawpaBepJr5qoZRvafp+FmVg/CYenq/D/2geQokK3MH
RZyouRr5c1HUyanEN0G3ja4WHSUxIyfBTzpFb0SvvnueaeyF0dfPEd+Jwxb8OeGOfqSWPe6oMN+T
YY92pbXyThgK3dGroNwnYyu5pH6UC4i2U9TUsxOtru4QzpMfqUTEh74vq72VjU+GXIaHyjQEMh1d
/aRranVqvGz6hCprHB0kI+iV/TRkaAU1uDdPO08q25LN4x3DEnlIpYm6O6U3hode7pvHPpcl25OE
nI6uIM6QAKtEvzdAb+SMv83oJroYpMdRGaPp7Mf51O8EwYi+iKGifY4Eo321AIl9BmCX3PdDM/7S
8Cj6FcIY7o7whqtz7mXq85iNpbDHY08XbBU1R8Oe5EajBa4K9QeMnS2PKWk0uq1t4UhQ2Yy7tvCz
f+CsyCgj936go4ysdDwypOyLFY+WsMdIcjLtAtWjibwLh8FdJ3le9CqMevbQKH7FDoYCsyUQNacB
F2nQnBzQJKDRhXQokPPLA1FupwHJhQ4rJDFNP8fKmCE0XSW7qU7TB2BqsNCKNPxa9eq08ca7OoqJ
DLMGYTJOZLoli8ilmCfDyIyfGhbWsAtB4rY200CgLYRZypaKxEo4CgGYFEiI93MaL/K9Om1LcbCy
7tSrzS9xqB6KLKIsMaTPt+/XtTi8gwDHUYahdL7Iu6YpUrpE7LqTWfdHCZXmLvb3ZbWF15xv6cW6
8TSey4TwlGjMLl7IWaRIWZKO3cmqW/EgYj52MsV0C3K3MpiZoY8fAHg7Ii0yqTZHU4wkEzZgFabH
TiJ3inqlPHiT1m3kJVdJG9vBYtPDNKF2hCrr5UYsgGyPqGx0J/Q2SluQtJ94592rer6TRO/l9hpd
5f6zFpqEdwxYM8hIS9WeQm3rPinYC7qSZT+VaRJRoeb1EyAQFheaG2VNMOxgGNdbqfJKZDQOGSnc
WtKvZa3Tw4mH3pvZnkyuStvTx1efX3ioe/2AqcQxz/yNMtjaPnkfcLGCetNoMQ2iFmhY/dzJ7V5O
tx41KyuH5PC8fKDPrjWQskII5dCS21MY+0V5QMqxP/h1FL5ETeYjF5l04hY9+WpfUk8FvSiDf6BM
TgH7crNkVDF5mioK0xh/aUiU7TDT7ntrU9XsamyXgZblhmKIuwTtOeWEZqRpi17XHACpSHu5oCNR
K1r2eHtnXueMNMbpg1Ft4DnFNl181wHpeVcqVX9qPa/7KmvV8FkrU//TcFcUv5s0OqbDAaTyzlcb
W6R07qDRqH6wwjBwzFK17EL0qqeN37SyaVGC5mOZnfMgpSz2kJhEmSR3QU+ZdlK/RD1Evn3sRYp2
NAK0GGxU4bp7QdP6r4WQji/AHPOvkl62Ik5IXTFLvOI6G5llcu6N8oR3neCjX2/6voPZem5uTOHa
r50R7PC1QBiAH7ncG03WBjxhZA76Jo5eGn9C9VgNumPZTsWrr4X6KznTloj81Yac/e1okL5B52lS
LoIOstQ3Wpd34D37Q6jJB8vr97Lebjxtr7bjHIY/nacLFSl9WbIEiG1MepB0p6LLnF7P7YkqgqzT
mN3yf107Nyj1cj7OguKU9i5nMfERUQvKpjsJaWn8FCvNegi9Ojzc3lqr08YTnYuZnwnY8TJKbw55
CAG9O+U84+3Jq3ycSc2jWHb724FWJ+5doEWykXVaJSAC053kqfCOHEyYIA5DZE+BluzzQdkq0a9O
37tsY/HJxK0mFm0fswn9sDrh0arvQyXc2g4ryRuKspic6JAzEaBb7Dohj5oYciSLZAxCdoxFcUIP
MRMy1a79kO657st+cgiVAYZKCERu3JjWq2GSrMMZoWkKFGGmiV6uX4UDTMYjezqpVaLeV7lc36em
EG5Eudolb1HohdJYQol4ef7gUTMhX6VMuMo28tkadeETOZFwzNpS+Hl7n1wdHoTiumRWZ+AtZZLL
AfGIRcMBMNZJQwEeEHWX1D/73Ld4DVXed8E0yshJaQZ/ux32eh7n+wypQiZyJvwsvrapGfQaZKdC
AQ2M55CUyS4cNGV3O8rKPNKQpiGG6AGaHm/ire9qL3BY6zQohemkpOX0RwjT4Zs1lTnA9H6Lv7oV
av7/70IFVaQJFSyhk6wX4aEMtfQphjfrIgc6bllQXBewsVWbsw/Aj1QvGd9lsEkOzKIw1OlUJJGM
6GzsVzuvQSZoT8UzFnkeq3GPrRvl/MMkW/Ejwrt++FiX+RY0/OqYeUsXwP3POwgy3GIdpa7Q9aYf
FSQKzAd6zPeRYB5xDaPfqX+6vZjrW+bfUMtB+5KahD6ZSY2GfBhEtuBPG7fN/EdcvDHm0bwJq3GP
UrpcjEZHX7XDZUQ5pQ0v3KJzpI4aSfWk8Z5P03tIN/btMV11QgjIJQCyG0LhDKK6XEgLr7MKy2H1
JDXluWrrwi7y6UXClIJu5z625MNkqZ+Qft0ihSydVnimKXiJoNDIgJFJ1haRByWOCzJkVLlNFan6
h0IojiHmD+Jw5/sfIu173Nxh4/ojDe6V8MxJdZC7LS3R6wY6J89sLTfbAyJ8tlS/acpmADhYKScK
TsexUnfdmJ6m8Zcv+h888UMajagmZQdtqnZ1KzihsXWfrG1f+huQ4Ogum1fiWnEZqXEqtsopTv4x
hB95KN111n1ten99EHFZvYuzuB3BhJPWTww0jbvunAQUxIC2Cs8csuHp9pa6PtAvQy2e/WWa48A8
MSQo27sibG2t+TN1+RGMuPXXYovz90IKCGFMZAsvv5dM1LpIrqA/VOYE8k/qPw259Ru21canv7ZM
72+LRTKjZzmeByanTIE90ZB/m2mWRqo6RboFk1k/ZP69lxYLhWMCz4mReymtCzeZxsOobEmxb4VY
LFDb6R7UgoGnXB2eAj0/69VfJ39vp/K/o5h/wrvLqBba2ChC5isQB3vKJUqymkO3quz+ub3ZthZm
cetZUYHYekSgyHT16B/IS7SfLGeAg3070MqVd5kwzL/k3ZDALgQdIl3Kqcz7z1YbjPicTbvWEo+q
MmronlFQM8O7Icyo1WxB8taGSXsW1x7+4sZdDHNIJL+E96meylF/klT/5FGpdIq8eU6N7sftka7d
Qe9jLQcKUk8DEIo/SaR3uyGXj+PYf/El6yD18UPYKR8FtflrQDwbBmFW6qH0oKkyLO7WkUrajDLQ
TkLXUCPMQW02ZvXZqJuN6szK6USmwDuBBxZcA3kxk0khhrmMOs9JE8OvgYEPjAgAv+w/erL6wR+3
3DBXFg4PUyRtqaXzaliWTVSjs9R+kPWTpzSvY212doFV3sdumrLnMlE2d+l8EC0SCJO0gR1CPFCp
iwQCp42+V0UUmyIVy3BH7dUO5kYTiIiJjGNp2nmNGoMDRbKPbW0q0Y3E+6nAKHeH/QOVhdt7aZ7N
5c+ZFSgAZysy1MDFXqqCTjYCMcUgWzGr3azH7Bi8Pp0SRPDhdqhrmjcJxSyjgngN6TzDv/xAJb+2
Yr0M0JhrtV0Y/cbZCJZ3jyuathNofGE7sJex0BjHxin1wEGFzsn0rxXdPqUCsWM+0q1w0glbvbSz
/XFL4XIl2bjMeBZrowgi3YoMEbyk/+qldYhKRGL3/XOU5yR3vhMm38Xy26Cqv7T+iRbcxlpc6w1c
ZlxLgnWZ6EMoZ41+yotHc3y1tF8S+aSS+47g+T+bmuKQht8PfBuzkB2t0A8zoiAsfRtOXUBPUY1o
V7UtNaR212uRIxb6OZOsE6e9bcm+w8MZHlpMg9W3W7yjPP1PEH2fkl+3V3rlE4ZiMReRqcjMWh+X
C132gY8DnqedilGHiE6/nbdjFpzg0mC6jGCRm8Fb25K4X1s+Eig2MxT1ORdY3MzqNIaq5GXaCYGi
j+AOdnpJfmO1OyutD5nROE1aHHJR29XagHRA4PTdFnBocXND9wSiA2qYRuDcHFjCpSMhkjFwixI3
UP38Wc+9L3kvtRvVvNUgOq8MvHoQyl1WvNLc7+AQd4krplFut1otHfAz8463F3FxMvxvKO+iLJKQ
uBLLuB6HxJ306VXz+x+ZLH1qBbq5t+MsDuC3OJw9YLxocFBJWJxAco4qxCT0iVtmVe3ovaY6aVKE
lGsonQ+2qLVbaMDFk+p/EaG58yKFVQbs43J7BqJY6/AwE7xA2va5CTWU9SHFwoGhlAgKJ0B22EaD
grcWj+v0MfFy48/tQS/36v9+wyyjBa4e6NOyIlsmSOm10zxqShMvdUWzNp8sjhhTq9AUw6nempDF
b9Ea4V9VVJGD9puKQPQZ02b168avmdfy3S0w/xpEP2dUH/0s1AYW2bPQ53kcdXXuGmAyGv+M0cBD
ywVgDE8KAIwxbo9D+oXS/o6K3a73FfxyNrbbEgXzv9/AFwONmWPj6qUAvxThJbPI3dxU6j1+D6Ds
66Z3sD+cnAmMmD0h8oqovqyjxuvxVfcgp0Mc+rYOkkV+9fZL5qIQwl/03a4A46pZimkpGJkrNv19
HuoHteN3lJZ2DKT8F+3hV0TQPt1egsWR+b+YNJwpQ2EkAFz8ck9WRZdYWQUOQTQDQD+y9mT2yccw
MF0qUbtKK7cu/tWAGocl6Ry82SVpVrDQVc71JHPz3Dx7kfBh0nLD6b3qReqwuPb1YPcfRsh+h6Q1
Sx0uX/LiUI99GbSZqyfT1yitpA+5pz61U10cpC7+YzSd9Xw74vJF8Dap5Bo0FeGggldd3ENtLU1x
XrOlunRodimSrR/bqAj2wySID4Ue5naQd3C0O7N/UDoltaPOqJ5u/4iVY5S6DXcCjYiZoLb4tCy1
tkKceXJXaEz12PYoCHUpnYo4j4z/EmpOK+cvGHncRaixr5KMunbm1pbKV1pSHwK7Tn5VDZJze1Qr
hzYeDaSxiCJxhC3tlKTI660Jg0oXZ6Nvvlf/7sVpR0PsPJn179uhVjbqm7IpBC7kJVjFyy9jgJ4g
TFVVuH3TlfsYCf0D3Bjjrva53VNN7w5DObYbAjQrRwAO6ICcwcXNNdTFFeGFaAwOaBS4utg/WspP
BRcHWN7t/ZiOO/yxvuDTs+UUsbJT3se0FukxoKnSi7wmdwMz/SHh6Au/aHDrIHm9PaEra4euHeVh
2pcUiJfZWZvpQ5fFZe4qGPTY+Ieh5gD1tlKiYxWCN7kdbXVUcBh58MyZ/1J+zc89X4+TeVRcHXuv
xglS6pPSwQZgK/laHRgvK5CFHGhX/TnBmwUYvDAHBz98wUpEtdVUU+/a2JT2FE6zjW9gZWOSr88o
XyjFZC5zmvau3qDmaSYW6LW6iCtoAGuF2NOQKqor3enicNIPXgKMfD/4gKa+3p7UlQwGbtiMCZ97
XHApL0NPJYyGrmCkYRB/SXopsflWEbHIQ9wMJNJulMay4uPMX7sdeG3MpLcgxHm7rsiEi6Mva0h8
uA1cKkXJnhC9+u3nWFWMpe5kkri/HW9t98DZmJ03aM5ccaJjqg7UAzIKbRp7VbBwN0UdHGtYzdqY
0nm1FikQwGhUeFELwq5Pky+nFNhi2WQSDnpGLWWO2DbAwvPO3NgzqwvHE0EWSTCorM/z+27PGEZT
mp3MuYK6VOQEsfZihNPPyBqcocnZMPVRtxrIDVX7z+2JfPuTl+PjLhS5g6iuXPURWDPdCoGSuiKa
bqAn9SypnLRS2TIKxtaB7eNVJ+LAWaaf0r5G4byqp4d6BPZG0WUn12oIAhtzW7fXtLQ5+GIrWHtJ
aQFeIG3YbGHT1j7mmasP/xG/CVAWlzOFm3EWNxKXGW7qgIHb+nNUiN+UonnsLMG9PTlra68rhIEd
OFMQFidvBjQ+SExyIbHIKs3pErr60Doj7pv/EOgNhQ+texbruRxUDSjULOuaQQXJtKvaKLOjOt7Y
yWt3l/4uyCLrQcozrkqryhDto5AiQuYapfoUd8pO7s0HgCqfwrHZOBdWZ3BWyp/fVHPD5nJgLWp6
VZokuWuCi/kZJ6bg9mKlH//D9L25Q4FTsyBQXEaJ/GKixUSS3KmJ5AS10LmRVmkbY1n7RmezjFlF
AFmH5SK1Jjpzs/YgV28U2FIp2UWBQ1Sdh8CLjN9+3OxrzziKlfj774cHBp+tQYWQrT9P8rvDQewT
MmKrz1y56cPf4Sj1CC/FgIpvh1k5U2nGMLDZfoe3xmITNrKMMpoq5i7syJMhSD9Iwf+gvLShF7Ps
H87ZN+g3g8+J173JXF4OB+UHf4qQYXOt0Op+jXpuPdaeADrYm2RHn5rECXX+aRzj8GhqxVyxSjBy
EgPJyeF+7Zo61T4OOYLPfz/+N0YuEmIoy5vz/Lyb5lzI/br38D/t6gJZJhGRpYIWn0MvcUvKeW2q
34e62rCILbGCpduPenGU4kj9BvU2uKusYMv3a+W8JJ/jycoLkkf0Ui5wbuKGaqYjTC34fyLko2z8
QnLsX/NDPVjRxj22NjBKNWj5ze1ZSvWXcwhJNOFcRgZbabTwM2JY40GbBbiUot3yplg5zvAIZmSg
/wAzLGUDwxIgQzMxsN6SXz05egHwdcRJ6W7Ipr1naDsfrsdG0npdjJipKdQuaXkwnZSKLsfXK1ZZ
ib5YuGlEcc00kQHrxBdL/2LIldOn4r7v/Z/gRF470TyaW45j/094tqYEwZIMfT6i3m3R1EzTuPHV
whUG/ZeojbtcQds0Tb6JnumEEpKb7YfJjP7I3bemqja+j6vzb+74U/xA8xWRKzSQLoP3aavqVouc
l9Cr+yLSH3E4H49+oypoEyHfYjZlYQdi/ASFZwsL/CYXfpGmEBz4Kpcxz1iououR54OlVWGE7tKo
IJp2lnR3Gurui1cYdXcHPG3npcq+Ua37JlEwULYy/TjA4oWiBYNAtRtF7NUPSFlm010Yj1N6MpUW
+xQ1NJpD1CeCKxmCmu7koBwjDqAEr1AwDEK60cS62rSwnOiRkbpwwHBRLc5YcNu1PKoeQoUdNY60
g4MjaN/EQHajYLpHKcONI2vjXJ+vh8XUzcB3yI3w6a7lWa2wy8ZeI6bZZdPRAvl+Aqa1VRy7+vIZ
GU8OsEUgQ2bI+OXu8LSeyy+II8TWTOEhaaJPvhmF5wSxqq2PcD5EFgPiG4SHiqjK7KK8OGTSsAtb
tQgjN9WxhExgsZTK8CkUxJ1Rl3cU+G2z1V7DSoOg2jgDIANDDl+HrtlqzFwnz+xKhKBRQaG0gvXZ
4spokegbpLKOXD2FKLebOm9Ibbxnp9apy1Es7oLerwzbG7zm0EpC0u0qdQw9GxEGHtSwsvsPgVFD
/jGB8vhnPUabyY4gab2UIwUWRwE2bb3evubmLXY1e4DQZ7cWssEl6QJlEkOP6yxyp07fCx21pyl5
kIoBWUNBOLA7/xLzTgsRbQJ51nCGj33NIzQ7Q24EXYvdqkYM00GuMQ0gR4+afhRAvjSzc23yfHuQ
V7feHJPjiALD7Ee9RHsOyKDCF51i10ukeic25T9SVJ5Rb0l2epxviQmt7H3UF6QZR82DH/DE5d6f
Yq/zJ+QeXEVJ/yS1dZ4oRNipNaobW38tEIIl1LIkXr8UTS8DpV6JWXiO/8vY9d5dPUbqYydM/VmU
C2NDwnTl1MBtcrZCRM9qlum4DAWxN6Y6OsauJbbtrtRh1kU8ITeSwbUBgZ6CGPPmq7D8lLlNUAhs
q8j18gbl+8zjIEwA6TVmOOxvb4m1AYE2ohMI95ry9vxT3t2dYmWWgdm3kZtb5Fy5bPi7QKdz8fdR
EGubPVnmasGyVRsBajE8/Ig4mxDpQwk621e62W1EWZs2gHNUzqxZumKZqlqdAcUyqdGsy2XMCUdY
nRkJgx1MuvH308aNRVuFJhAQd3GxD5I89IbAnG/9REyOpSTId3Kql4fb03b9vXJ80mJi6iixXJFU
/ErxhLSXBxeL6S9GCauzrIN9UIyJPYT6y+1gb1btl0fgHI0aApImwHKWNR2jx6AHyfLB1YS6OYiW
Fz9GKjRbnC+EZ70LdNI6xEZeMy3TH8DdaQ9xXCmfUdbvP2WSj7RmEmI/l3rQ9YuSK2b0lfskF/PP
AcTgs9IENeZ4MeKBamnEZ2i1/cEogvpc4Prp241fGr2tVqF38NRUTOxStjzktU0UAAZ9RNOyk+5S
Ntij7PXSszA0luGUAoyvh9sTcd0IAZnEmqKyQm2L1tr8zbz/Jtq0mlKRanJWZl+zcA+7Np7VWYPo
nuP1vq5okUzeb8zftjAV1zsYFSvsWiDJIPYmvz0S30XWulLrKi/pXQ7V2E2VgIeCGjb7DsnLjY9l
bW+hX66TOKos+lLXUEfiuynTrHdR/o7sxBPvOM1oI0fVzODe6oBcX6+zPNe/0RZTiu6YEStx3rux
l5zRk7ivVf0Vth787OI5lrVft5dwbXBwGiSgBZzRPNwvV3AMQqGVqqnj80QJpEBNV28eW0/9Qm29
dm7HWhsazB0yPHrBALbn3/Juzbwy7zQLmr5b6cLB06Jwn/eivw8qOmSljLhyqSlfbodcGR57hNHN
jy10GBbDK2psgYVSRcZ7MgJUbK0mehq90joIpjDuuqCRDrcDXu9Lnq0qfXeyFr64JZcHrrqlN1Nd
un4qtDtAo5GdqWQP09Zkzvvg8gyaA82WzqRicza2mExJwG5QIFAYhYUj6Hr74PlID/2X4fwbZfHe
QAs+Rs6gLUlQA/UQxllc4JdQqy/oeId/qbVJoseQqF8jbQL1Cqm4yyFNcRB2Q5uVrlkoz6UpvVoJ
eq6tFf3+D4P6N86yLFtOZpO2UlG6QdW4qMnvA7U1naKrtuQv19YICRL6KLTFritiQtk1sTDykFZj
RaY1VWh6tuuFmhbc7RGtPOxnBOWsiTZvvKtuWJChiOoXXenWqLEL1WsUqgecHW1S2Ke4G/fdlNlS
EiGpBF8J/679RvyVkc7O8OhsoW3E8bXYJzFa5WaWGCmOg+Eu6Y8e+J4+GE+NVR7FyHAqMT1mWWQb
xjkevY9FK6D37pHFSxsbdt72i8+CbAMBNf5GyWrJsS8EaG48vEEDNLJjRaGwU4XgY2QYn0NN26Js
rwSbXWx4DDH58/ZdbFgPXCeVwNqt4sFDWlfK/ca0ZcFqc1eiHG+dVIyTGvf2ZK8cMUjSMkq2Fa2F
pVHeUAlpDhO1dv1Mjs/y0Br7KBy1B5LReCPUyrLyyqNWMx9pK4gVsKTWFHkVsxl69+ZYybYUq+LX
vx4QuSFObyC1OKmXPFy567pBjbXKxT7Sq+2si60MFytVOkTtkG6VGFfGRL8PTSiuA0TAljxIHtdG
w3+tXNqsCJf8H2df0hypjnb9i4hgHrZADqSdnl2u8oawq1wMAiQEkpB+/Xeob9HlrAxn3LcXd9Hd
10qEkB6d5wzox2+wZ1vbr5/pTGkEmvHaj8PiwO3k1O4znsM6qCvJi879pcHgzoAh7OgcZBH5HUer
4sW7K433Ec8fX4987vnQfochXbJSU04xhd6XU1mLXhRgr1QbF4HG27kHs+rrUc4sQnB8oOWBqxEq
sFN6MzyWkJ3QcIGACvUT/AJYI+sEucXBJYzk36IB7L3/DfRnnv8qGobVfEYGVBSTCOHd5d84WhZa
xQ/G9/NQmerCVnrmwQDEoIeGOyVM008R6Lq1tOnmSgBadyhoDKFRSP+oxzvLqf6jLce6Y+Ckg6sk
PIRBkzuFoJlfyshv8Gx+K+as8aJHu5+GbJb+BX+kM5O4hnyiFkaRB7xpXTN/TeI4R0y6iZRFvzRT
5hKJgh0UtDUGgsICb76Y27Ie1SfbMFz2YDkO5Abf9ekiFKDGt2jfiMKAh6iKASl1VTqNgjk5lXP3
AQ4+R9C2Y/j1SMXyg0RC779eof9Cpaj5VkARpS04d6eV2BhQMK47by401U1WwZ65gKrNHEdrtA7c
JnvJOj/VTn1hrs8cCmD9A1dbc77XjtvnuUabSfYWWeAGVanqBw5NvcCTyQbDcOLoTzFB7r9+0NMB
sXSwOa/8PjwsKGEnXeay5tVQJ9oUugFyimthdZQG1HdEyPs/QK69ZK15bjxwwQGFIDR1ZeB8fkDX
Q5HWda0NgWlIthDZbmuj+NZz+9ul8S883OnnuD4cmGdArDCZPgrqz4PBXjM2A63swkMM9rUzRyqb
XdzzxphYF7780wXzZyiwwTCJK9ntFLFqpOtNS0nsIq4NSbEz5NPk7XhFqzTuHNij6/IRveHXr9/e
P6Xbn2GxTIDH4Zj99/WVCSy3SGMjZhci+QRXMM3nnV15D2H45ibq3ldemYqeHJdhRo2B3LKvf8HZ
KUaxBG45yFswhv48xaAmVo0GHaYYXeT8YvN5rVzOd2K+yKQ/3Yb+/6MCowHhed0aTlZOF45RI0Vn
F4j2qaBC0TXNRdS4H4yLh0jZ9RbKsUstk9OtaB0UqhDwsVEV4lpxgnli+0GeMBCRQndGoHvZWaro
J5rkdaeanMyaZX0/xLt2mJbtiGLnAkhyeh5jfLQYcA7jTg8rmlMbGpidDZZG3n0xASl9GroacCus
3S4s3rOjgCyGXiYAMP8UD2kpaHKjHG3crRO9icMeRz+k7hdO/bOj4PWtbj64356q0Qbe4tuLsFRK
/I59PDQsFzP7j2bB6xYGugz2M5xXyP88lYS1fLIGDuitgKzET0EIdWE5M/hr5r3OIjgC5HbfXHKR
OPMVYFAQ0BJsagngic9fAUefu3aBwhcunGAhjt3puVVpZQ/z/2EOobtGH28Nu/lnm+l7jYgbv3YK
WKAipYSRhF4vWCGX+tt/LI7/PoMxjWu/Dvm0aC6tHp2fn2iJojZaZO9jIGj0xYfRd8Q8dzV8wJt3
q6MpbvB5TH6RMdl4NfKi6ttgWNFFb1v516tKYAyhQZ/+qzBj/V2oCACdoueFJL2TmU4sDTNyK3AR
nVDK1KvCLu2i5nE2sk57t7sw3f8U4n+Gw3mFYhx9HCSqfZ4GIbQHw12D4cLpME5T0Q3+Ji6dY9NH
W+7NvxqjUkLc18l3iq931jMnJZw6YG2BAgTGLqc7Kym11wx94hbwmTzyEO6BXHupBeMmqcNLgsMz
x9ffg52q4AKPxxOZQrfwS877FG4/0HBBftG809KUd14kI7axfDmMB9xavUus1XPDr174kPTDtghb
3udptkcxzLB89AqbIBlvkWP1BOwafUyg8vlAoih3YAOJtEv7EqnizJcLbgqk4Da0YWByrG/hr+J2
aES5RA4zRe0sj6XCSq4i9y6Uy/ev3+apjG7dl1Z6M65z2B7WcPLPAy3gNw192JiitZkqr6cmijpY
XbrJUxT18LXsJcQGqIo4BaUgUaHOe97O1/1oe7+4NY9eNltV2eHVNJDb2d4UP8ed7b7ZCE5AeYjG
rkT+L2M0p8wpAeYHtQfhr7B4nROfLhWsLeFKuAsQD3E3RK5LU/wjvg6xe9BUe5S+lDQGYR6aIzSu
eaj5pdvYmRWNzE4UCWgarVfbk4tEH6Htyh1qkHPg/wYsuaFWdfTm+MWMyYWP58xZA/wGV1i8V5Qm
pyhduxpjIsZbF7wO1BUJHPgVsbLbfv1Szz0QdFIrbLY6iZxe99TSstEkoUGKd+TlVls+ok/y6A6J
nVFZP3892JlvBA4J/xvsZPZY55Cwm3xTNLFQ285ylsL1YPY3JhKO0dBf7WiD9MHesi5yHta1eXIY
YGhstmvbCvLnk0236wcGarVtigXEgqNEHgeIPp45mHJdRX7XPg7MLDns8ti1b8AnaUaFhqqWYYqc
03bzf5mI//2adaL++mRLOGa7aEqYQiIEMyUuRW9/3qnBToUU24nN30vzXztG69eLEz5YgZ+V5Xny
9RoH3wRd8Kbd3i93iFSOjk4lPjATl6qkM2UuRkLOCwTzSBk+teheTN0E7YQLGe/Kq3qB+amaNqHT
dmmv5PvUOW//h9kEoxQFBTrhAOw+z2YQiATVpzCFVVltdw0bDjalbUKD3+1AvW8QNtePDotrG7wR
65LG79zuC+YCVtTKEvwnpBEbGNqYQWyKeIJT5ZOJS/Ejlp1LYafsXaoMz36tMGODrTRGwv7y+UkJ
zKtnV+GuNPqSprMAAQVJqNr4vyOFwPSvp/Xsk8EgcO35Ad/9I7X8a5HSyjiONJ0phDW3eVzPP6PJ
mrOekuXCSOe2OuhY0LuGcAY3lJOzs1RLbyBCNGjHM7QwHdjRgN8TXxjl7LIERz8CBxhbwenebRaT
BGWCMJzaD9+7kV9xhmzRGo4OpEx+m/JS/Pq5ymsNmP5D6II//qnFkG7GJQQQogvkiQj4AjP46AAT
yZLJDbLaB6s7cPUmFMlt0KhfpLp4oz+3XOCvA/IQiF6AK07Ag3DCrciebV14ov+A1PGjX5JvZQ8D
J7RA/vs1D21NQNgr4g+uw8nSxMXM6m0V6CL0Gn23tFV5O7psuHAonnuHMK1cpeBAC/5hCs1DZOa6
H9HjD5ZpK3ptFTONYa5ahX1etw1qdugQ9v/9Q8CRDxULwHks0JPlKUe3jWHhqhG2Z31U8XAjlhJt
TTiRXlih/6iX1z3675FOanXVCVkSj+oCbs/+jiRdk+NaRjdg7JltYoXDd2nBW0jKst1SxJ5cOcoy
qVuOLhSXQfcfkbw/vwbkPDQLwLh0k5NXGgnTC2PKpYh8xTKN/MitbqbVAaxyNy5B3tvX83x2ueJw
QksJxx7KhM+7G18p3VJaS+FH7Loy2ADc0n6aCb0B8eyCEPHc5gZN9trxBwUSyRWfx3Isb3F1IzQu
h2VSLMMYbDrI4/fASsILN7BLQ50c9pNxfWXhGlaEEUU7hCj7abQWUfS9rS/dBc5OIeQB8O2EgSGo
Wp8fK2oY52WCsYTNrqUf5CPYI5n22hsNX8wLy/Xcg+FF4aPHGQ9byJP3Vfmh1bVOrAsCR9Iks8xK
ww9AD0752C//lSS4rkY0ktBqgfAYwPbJNLamcrsB9M+iBREVjM9aGT9fvHL00rqlQ739ejGuf+60
YEQDdSWIAbn6B6sbIYKpTdTbhdDlNiDJK9A6skHHZM/s4d6vkofauqSQOXcO/j2m+/ntaTIh/1gB
gUVqbZMHsRoOCMDkm6+f7Nwagf8cKChrvHlwil8jZ48PMUcRgVvsO7ebB1/BvB7S7d1A/Qv8xD+c
hX+mEb7esDZa2WKn0iIF+4NBCSBmrZqcg7HaJhcs5AjE9aLMn0Ze37DaHX7wEhxW3YbOVWeJ+kZK
m7+Vk+4PdVOalPacbKEjJJDyOQOspsbh4LPYfRS1RbdqkUuGS5h1RZkHd58ZPNlMDT17UhDMp4kz
BD/HyIKpPS2n3G+SaheFYwi6H+YiJ8zqfrHSljtSVyOO4ti892Pi3QnbrZpstJd+467eTA2h5V1n
rPHQ9a5+hGmmsysrH2Wtu/Boq9sy/B40PkmxjTfPVuvYW0OQbE7Rc7qylriDRbEJsySB67wlVdKm
o9RO4claf5M+tBY2btfHKehNCgwTcR04TYdnrqmV14RYG/SU+tsh4pAKLCVi7hxrLqE1it542yIK
HgY3RRwL/+eIELpvxhudIjA8fuulJ/PQAYC/OAR0wGq4hLyc2QdWN0GQXXEy46J6smzhvOROyDfz
ihnQFk9ZxfRjBceYbb0S9P/z4o1BcwQWAZns6uD4+ROpZkURnlr7qIDbBeicaRBv1rkBqTMBJtA7
AcR+yWDpzGeJZh4aHqCkrh4L6/P/XQgTKA58mAgVC2jCu5r5Poo5dWk3PfNZwtkcwAq8QqBAPnUW
laVBUixjISS5ytomhM6ZqD2KbqU7ZANZLm0D5xovgBfw1sCWh7X/qd2NFYGrzpsgRN5uMu8tytyU
jl74MHuWi4Jq7BCfCP5mR2uzjWJcqezW8TYw1q/yr9/pmaIOGQkQBAI5g8XnKSNhmfBTPGKFRa1n
9lNAsbtzHIGwihbmO7091xlu7pciJM8sWtiNAuxGTQdd1+l0o1xF0id0ikXUwDrZ4Va9nbqA33Qt
uzTUmfWzRiiC24Eb6pqk/Hn9+K6y+GLaqNClw3UqXCLeusno8sK3ce6Ngp6NhiFUFdjg/xi+/7VQ
oT+Ie9HIqLBHzHUKpQLb2iJuc9IEUzaqyErLfqDXE4JOtmaqwo2cwnhrVzK6/++vFJ8pSGaIxES/
/aRk7kJp0KtpwgIxIj6ySmSI5BcWZFDpvCrPalIJDfKF8vHcG4WEHkFT+Hhwsq2v4a+n913kRZIS
YyJEljyinebcsaBmL1Onh/9+2QGG4qC3jkgHjHeyI3SIceH2YgWFXJbou4JsLO3H2r5Qo57ZERBR
i+vU6vMJx6iTva42OC7tcsGOwJHQgy8ZfPUKtE0EnUJcHrXyQslz7vqBUge1DtDANVzxpCieLJ6M
opvw1hSQ9LQcFliJ9zjYUgfBssEVYX4MeEoH6EL3cm2W4FcHblY2Ui1p2TSxnw5rRPqFhX2mhbkK
DkD1BNsceOj6v//1ZivbGSqhvLCI4lIeknaRd35Jp01FarOrS+9tpl1zHXT2lLVDND1+vZbPfb6r
GQWWFiS3cC76PLpitomJiBFfNcfsG1NWnQ9O737/epQz9SaAFnCJoIVCn//0i+lL6tdthO0/FCDt
G4i+dxVdYpKOnOjcXRYrpRUiLoOJiwsfzr8PCFB2BQf/mKtjU/z8gKZuY9q1UQBhopFyo4jnNVlU
Bpdicv9dz0jEWc0n0aVYmevrFPz1GhFxjfSd2XILFi4f+IKnFMkkT9ry4rQcg0tGB1ix+Hufa0+M
h8ITDH0cb7Bo+DxeoqeWBmPjFTKwzSaZhysNog8jiAjBhda9XlQUXltgwdwGVv886woOaXSYgfp2
M5oPur0Xfgsl8xD6O6mj+1rNj04phk1fiXo720Ruhli9e8SwzZDAUGyGSjBDg9+9NWEiN5Xd222K
UPsgZyEsL+KmPiCDwENED8rJsUymVC12uwMHh6TSbuy8o51IJ2u0U1yB6IYoyXeTGz7ScDz0CRGg
lgK2Qt8UwkvZZ1SHPxFKsWSD8g/KG9iNB8wut0fgAY4V3RJP2bAFl/xIRVNl2uFHPs4/2mpajm0d
/wIr9WoAJ3Gr/XjOF2H3W9ZWH25NIbGTSZPWARvhkKZflayT41KWr4gsf7fjGdHy3oSARdntEyU3
dVMvm9H3D+Oi2Jb18plydBVhKVKlFvXjjQHrIBfDBBGU8WpEIFo7aYcHO6JualpNt4S5/A4ZDXqb
6HpK64mSvMV7yCcf9ozjGDAEsLbPxoUDwmAGvVnC8L2Wib33h4E9gVeCQLdy2Lkxq7LBIKBl9Wy0
akmymI4kawMT5XMwPiEdO7pfJ2DuraNKwp9RMN0YWLQhgAIXV67hjzk5+ZDUT6OpN/gitq0NTX1d
TmbbcmLt46Z7G+b4pmvG8kFbIQz7A1nUVdNtSczvKivcKyW+B3q5GUNu0qXrf3fCqjeI2wIuvTjX
HatzvKl45zcDSf2x8TewJLqPxPytiaubZKkzB1kVUFeEYDE65S6iIOFMFNZCiQp++wMvyjl6iwbY
F0MluYP34lWPWIsj1ePOtNZWMv+57juJK0UzpmjkBPsR5KiMxSHNKDLbUvjqvgopp0w4SNRjM7NS
VEnymvD2vRHIDu+EOGhCrueofosXgy6FaB+bhqi0rlqYlSvby7mrzaZBhKvxUVrIniQp8bppI1yA
c0sZ7cUoTToDj93AETDJZBssKJ0lSV1lv8E2H57CcWKlXikxOyXi2JQTW/koQpM2S/vSquSmFdEv
lKBhKiLnQQT6ykp4jprWbAcVYRpclsoJfvEzFty+tBv5gIg9J60JzD0D/7lPPMDWDlqKSzClshrv
NPqwe2s0VyqQP6DkfEaYXZKBEHuwq8m+kpVTHis2PMzT9N3R9jc5qhevQSRtSiN/Q3xsyQ6yZPIl
qpuUBgzABx4uDYX40XjyShrvVih9sAKtd1K4+8qiB8TSjRsGkm3Ye7iq9bXKHDK8ajE8uB3TN6aX
P0OqCVL04jGHRW6S0xLEVStg14LQDXxcEOJZdeNmacNDQ602rUvkBXacL9uI6Cplo9PlNvG/e0OU
V3FkHkEHuF/6qBCh+OjYFKTU6iGDmkt2JAFyIDs69Kmg5dHym3IzVQoLxVQvdWn/wtb9CwKRb2KJ
XJBQuueml+2aWtVtZ9d5m8Z2yLqo23sw8IP/M/hETnWD/yLYqdC682w5prgqjSggOr3jLvWeky5U
x8WpTeYYXYw8vkOOoHuD++RxVYZFEPrkNfToMFcTubbaH71gb2Vi5rSPIOvCTXhnB8MN0QGMVttk
3mBj+s140B68SohbzyBRT0p8I623DQ0sk1TkAUBlzTXYRy9TEC/ZSBG4yKoyyiLw23IyJYhfFRF+
kdu+BtZ4FQTV+1Aa3LutZNhBxnKcYnZAm3qvRYsovUo9BAn72Y2Q+jb+4qac8p9V2L6tBIsdJc5P
z0XwK3WT3yJxbqoS+YWwUNv0df+tsqLv/RAegtZ1cxieFHLkx5aEr7MfPU2OhsdUlNxFFYxReiPV
sx2KJiv7MMSlC2UzxEivTbg8osmwCeb4KQjLaMOx/0Dy6S9HIttvC/HnPfYndxvwUFxHYF9f14ot
+TQgshOb/JrJ6zQ59fH3EG0Z5wNCQHcDbkjHWMKZmETWo/LdHTzSYWLbO0/gqr0gtLyYsKLnIa4O
iZCPVmXfQE6H+HL+iKPnu/AXH7m7UT7FYxqA+5m1Vo+6kLNmM1HH3wy8eQdGgphZhh84IpB2NJAK
IH1go1n/bWloBqbVLpLJBtenOtdesqVQzmbMw6c9qqbfzn61aUzLAGA4ahNM/pLzuWUZS+Cvrlsv
m2z57CPObBqnWz2Wt2HT3WjEYGZ1Pd2BtBXm0pZv9hw/iATb0KwYhTqkeuIjx5+KgqOgyfNg+3WG
3sWUVq3/1ECMuPD2WcWsyyJ7+NZGY58OlMqNVXu72tj3RuB0q0lyFMh9xHvCypFxclP3/SY05hBQ
6wa4YiHr9mdinFsei1/l4r6WfbNzB/e911D2W4O1q4PyBaXnWz8lh5L2TurJ4KGUwx5hXIdo7tAY
9uM+lb51B002TdGN/DHPGkmnDX2g9vgbTnA0m0P3LdTlqwvXMthaI7mL9ztfIAnZQL+xA+Tnpzay
vhBTcjVGCKfEAUehqUzHMQrSYIwfQxKCodHjRBoHclTR8ur3JsAqdO/7EWLOxkI0RhvuJExN82VY
9slsXZUyNLmxYncH0YebMm+8jWXyIllyhxjSLhVj+DhH/ZxaQSNhPYvZbHt6V0dw4yx5iYAN6aX2
6N7XhG45jvE0NvxtQW/MwXkLMD5HObRf/GYb0+UVHkHP4EvvKh3A6h40cctxf7rz/HOIkaStLOsQ
9xYwIHdI/aj8cO0SImXfYvhWjEgblzfgP4bmytHdbUWwDCWNDtAv9RhJxTDLVv2uggli6vb6rsY9
G1FiwQfeWgznzulGV+QeFgMZzqXjNMcOnAsHlsGpZ6cWAHKdVf2OPQp7a/jHH7ukhDl+FbqZIv71
4FeMgALdkwxzYx1h7IUJ8JP5vnLjKpPuUmaLOze3sp/K7WC3H6VZ2muCeMm8HYdvqLm6rRgNwugt
TK3Gzlh2EkezmtG5sKc9qIksx20RjhhK11cw8Gie4AfyI2Bti5SfSj+MQmaCDc2Whu1HxRVP/Woi
GVmcdudr6aQ85N26hN+UwGsPl/Ca4ZxO1RS215YITAaZSpuCyXNQgsKuRfT2bgxthribqEYMDZaD
asR1HzndTz1Q8NutRhauiO33YBjJvTW5cttUSJIN1CMbsLFWDpB8gcr3Cs3Zmw5tHuQKd3Sj2snL
Q4XODLrTYk/m2SsGF+0Mp3SCnWi6bxyS4bSBAaEFsxguh3ZDnAn2KeOcIKLVQpxSL6ssCrFNT9Sl
GxT2SxaTaWvb3YOR8Tv6Bny7tDWOThaUqa6k2KBVk2xMZX9Exv2Npu29dDvYljWu3LS6t7eIk06Q
doXsVFWZfQlwOQe6NGZK2tNBAL3dQArw3vH22iVwMaftgKdzEANMguQKsAdadcr5CX1FkiLVoChJ
cuCLc+PM9pDiUih2kDnCwCQaslqDhIg/OobjSwczDgSrvgcjAxJdxup67oMlDzgzey2HzUDtPTV1
1jSizmlv/RgQKZlWifsgI7AcE0ti+/cxN5FmO1V7Umc2tR8DMJlQVDW3Rtl7rs0Hj2HmykfnDh1V
8CMNnJsgqtshk7N6mhE0Cko46KhaoslalYylcMWDD8Wos4R3297iz0CVXlkV3zLgL/ky9w7yob0b
aoOxzZwZW2TkPgkWfU8YbH/ZSJx7LIYmc1ly31mkThmMuTLtOjzDATwWQZPcw7gYdVfo0p3F570f
N0hvqw9rWvRN1CU9PEAExUR7QZnJ2czXlaQLQqq9HSgn0xsyu46DAZ7HJ01xcJBqa8TyE1NYZnyx
mkwpL976E7wZgF+PabiULEeexYjymD9pJ4Q416Po2tf9PTbRMFV4vf6IumnmI2wTSZQPwXRn23QD
gASxSP1Q9MbRWSeSQoNuAxFz6RyW2deZC+/BTRPGe112JlttiPa28Txc6kW7mUP6KxmIs/eCNaIa
Pu/Ir6+TXRct7GD66TrxLVil4aJkp54tcmLN041HkMo98X7beeKDzD7LJBoKWYCmsRdZWLIutC4S
jnWpbqyfMW1rpLZwkK2sm2CcsO1VCR5bvcPv6V1jseFgKT+g3RMolfg+FFN4RUaYv3QBqnaPC1bA
YnozgZ30pvogt6cS9TgrTL3A6tee79EaaPOuCSL8//okBS744JKgB9czeOsjFE0EiUZm7Xm2NNm1
wn0BqOLcOtrFvSsK9rbACQuAf8/N/NrXg72PBl9tEaCIGze2330EDcCg+tdgcp39DP/hNOkQnKYc
GT/RxKCrMraPiKnr01qEMOjRIaIXEjl/WN0ADBnWYKgwrhw7fosEGhOxUdgA5rdqctwUeRDu1eAm
N4MqnT1w4ZvY764Q+xlkSBbFnVPUC063zt6hMRhvUZzfC9EgNWFccExVy2sYwsYONeVLJJZL5PYz
VGb8KnD0cLSvCpdT5CSAQQr3F+IhYX0cTAqfdT3cMThy8A1aSj9g9jB2dwEctH8Bu2h+u1PnW1mE
JYMY7dC24PO9jMu8acc1Fx6G2BIB4tLG3qhim+LD7vz4fsLiYbAvaJl9oQl4Bl/C7wYzC26TyMOI
TmBFgXUYatgIFSGs03bzUMsj2mTehVH+hX/Bp4LKC+R5H1SsUxaYlI0MsImroiVQeiHTziPJzplA
a0Q0IZrFF0CzM2Dpaga1MuUD4NwQWn1Gl5rFgc13PLmFNmRIDobE0XBvsaCK0gBEtPhqUBKrpytr
x0+5XCLrKBsa3bvuRJormGajsp0i7V9AK//FSiGjgIoUoNeqW/3TI/gLZBsM2kj2AqKjEDZ8BRDa
eK085NI7TTJlChGqG2YsuvP0VG1oV44Xhv9jeXECukHIA6YMmFYwQT7lfFdVNDqiQsPXBdsBPl3N
HIS5n1RgGSrYID8tf3a32GPLgHKQiycZTAywpqMAy3WgR78to92QtJ+Iu2yVjsyY20ONrXiK8A2k
UTvw1SYfZRhX9YqvsVg025JBHgYHZE+/UW7zZTMjSken/TLNPW4jPOw35Swp/iW++Pde2PCbeqjJ
e+j0CGqKEXv2A/BHn+Sz5j3NIuFCazQ7iKxB4b0wGzEf/fKGy3r5nSVtYKdmEjFuHmFLzJYpj+fL
VLFn3VdTl5lYk+/x0qoPRLz1Pk6YiZTovCalBax84bjQImbez1vEUeGAKstkR6Urfy2L4SyHKVO3
Y2MsdpQu8hriTzW/aVR8L6ihuxefLIm1A2NWRQCTvJ7mzVC5h4FTX8Nstp6gb0B7QsGTKqTIN2iS
+EApdn+4MbYoP2uHQ0HyNXh9BtmF4A9aPuxN4IKcWl9id4Gd/2raYbOqib61Zev+4rwuQ1yuE9Tx
3sjKS3aT7vqBna60VWII6DqEU9ApbB34s9c5ivmFgfMcy0Kr9K5iWN7rzNCxGTZBqzQ7ooPSvTPd
15hYLaJV9kjMoQs7EMy1P/IVQKjjDa9gCrSfTR06B9DbEUjTmfFumWKlbsU4x002MF2au2kKyF1Z
Amj5egbP7JGrJxV43tjm14yEz7uJ8JkixpsguwU4nKMZbIPWmZgLHZ4zo4A7BzsLuGqDYXXKxqgG
uPZPzeQVVe3UjzYB5pR5lRKXuMYrkn/yarD/4PtHdzX+18KbJ8YvXWN7BWSv8Q0PrPm6cbrqcQCq
FGFLRBczR1a9p1LOoNC5wFv7Y2b4z/DoocMNAnavcMf5PJnBzDqmRB0UiBQiUPWEU3ntU7fiaQct
UAC/67GM76ywdeprNMHDb7xvZ30lXDopaBYkrnt4CwJ21ayOcBGIa2vbMNBBrhWnU9YNaBU8trAo
h8VCpRvnxeNB72zwnOqFNZ7zYI90/HCUbvvMXWrOcZty+javuJjYDo7b/MVeQI5AlgBJ2Grx7dzO
TjdNR1BHfCtn0+QcASAGCI9AXElakSV+CSSUX7itDeU9tWy4O/iDifpMw2gyyAJh0WY7G1GBUOpY
Y3kfeWH8PgNSbvfKR3haukz4dy+0ec+spwD/wSUU3/FK+/w80Rw+DJ1jtwtAjoqlfRvbwKMtcuGo
PTcKPm94360JJs6pcSZPumCpomopmGGE4taXIJSzqVnML3wefxQsJwvHQxAv7B7Xri48BD4/z1Bx
E/YUuWgtAJEYQgCHdhkk4nVzo+Nkqu7miLgqx62ybQ/1QqjcJtPormzzJHkcOhIiLpMj+/UGecx2
DBCXaz9vytA+8l7o6Xvny95BT4PP38RUSgprvca3Ul2PwxVJtIXCv7YWb/7dKdK/CmdQwKrrzpl3
NFniZEuWCT0R5ivVPE8Lreo0dgWuX7TW9SWzvD/aj5PZgD/E2g2GFgFSxPUr/6uUQG6NY6lqnqHc
1Jsy+AF2zH6CoUoEXwWc2gcgTXvWBtsBTjjz2hOw5wNsRi80f8+cLSC6I3/KXwX8/7b1YzTaFdzb
iyqUwAl1p/PaZv4L8y000bz2Uq7umb0LSe5rrxlPDuOFkzUQ2ZwEk4fxoKplR1Hx5idcojw06EaJ
WA5V/4jQ+cvCrlObr88AmCj+W73hBIWCFYonOKzhPPg85VCXWcT2atw3JtOnOqFHhIyEqWbuQ43E
RXS25iNjbjHG8w8rUEdO2jtn7eDwKPnmT3xtMvQZ/rGnLoy21byZ2/g+iOvM4vF1Mlkbty+vLXs8
9jHKBei6P+JQ/xSu9VgDyloc/VvUvIFrfnLVKYsCyrIyiviBeZ5yPQ7AWzuRNZTcTHXTpaTChbCP
dCq1DWjNQf+nk09UwIRn6aaM19UWwomdhNEtAAn2zUnITrJyxcB8lSUCbqMNxcY5dM6uG0mXkWG5
CgPx6MNujGM/7MPqm5zZR8J8GOT6vZcPXZyXHInHAA1zOfovQUlhXNvdtrL51ZWu89BUwW31/zg7
j93IlaxbPxEBejMl06dS3k8ISVUV9GQEPZ/+/7JxB12SUELfQQPdp08VkyYi9l57mcp+0hv9ccqs
U98U24DxNhBkecSQelihPNstZXxtV9ZGb1lPVQvCjYjCgbTW1kpu+iVYl3b/iiIc9mGBpS2sNFiL
Qr9yy3Sd47EI3wGBuDRjCH+lnkb4Pd6UrbjgLzrFc+6G/pzsZDaFZZPvgAefVcsUStfWQ9n96cr4
RrON3y1cJ30c66gQ/cmv5l91xZOKqX/zJL+UgXcR9P7vKZB+hPL4ZWSMG9J7XmMXC04svLVV9ttk
6vpIy4K9EXRhV06bBXCpn/RVNqlTnnWb1DCevXhYu46YVnNc4uhRNaR4zNS4mWXeNGOxm2V3r2b5
VPrDZWUkPVow77eafC/iaATVz8wXFeTPUzp+QIb44/Sg5bFZvJmzbkVEGuwNzHFLv1rN/nxX6I9u
W63twXoX2bI2zomM9egC++fpuyXj9yapL8UYbGXbHjFNZ0qMzQgjrGMM6B1aSAhDuJyntMuuyMSB
wEzo3mznm0QM7wP+SmMWX2Z5daNwDYwyuBJ12e6wT7us7QEOypjtBi3ON8usO1EKOJgqosd0e9o2
DVzRpbdJAfbiBsFJ7q+rMd93lrurhvTscqJHwaR86hN7rbviYAq6OOrnDezHGxUnXsSZrYfpkr4H
cXecvYG+Y2ByUcTWNUyntyWl+ITk92w2cRKmLuBPUzXbZIg30pIbWw1bxk0resF3pw3IGGQZ1DWS
1dhj6NIkD43nF4z7pyNcu4syw01xWUZmiOnIpNldsd45a910u5jLrwVUqcBVjg+xPGmeC6aF9/Z6
SHiMJAJC/bLUFPaCKQpFDAZ097qY5L1pTsc6c659r3ur3fJM9dPumkLwnWtqp2E2OyxijHzRHPEv
vctle5Rz/lrWzXWwyIukd56ManhJOwOEzH1BpPCg+y7g1OQQpF3a935pKUgMJCsicQGtOoxTDuhg
Fx+QjF+R4r3ybk61lj9lgXdagoxvo3Puh1FbO0onKGscD/0QbIQSJIcG/Q1J65dzO19nvk1MpStW
sJAirABWbtbrwDfkwrjCekhiMt+t0bk8O4J9WOV8lXfpbVfiVe0Sd+JZzQm16EfdF1Rc3m0m1HWr
K0YYljxkufjQZ/ekyYnJgIU7givTm7oyn7RFf0+L+pBWyZq6sg611oODUUzjWqD0XSHaAEIKUqD/
eiyPjkZyjEP/sVJLJaLEB4YV3RkBm5JD3p672z55bpzGCSfl3vaQBEZVJTjlmafKtk6OUXorW/KR
Osn8gijiIhP1nagMvlqneMztkT1+bg2aYePYN0a9bubhAIsSDsTU1OvEtE4iWC4aS23t2taj1Fze
RzXsZrD+0J68p1m3N6ZSjLZmNl2rWlt18sDGchXHLLTeuJAJP8XvrpKpXMWt9UowzH6xjQoNqt2F
Tuw+VHYR4fd5Uwn7vZxiQHjvlWWwZq3GZ7oFEyuZeA+4mmeh0zrB2h+HU6lrY+Qiex9KnIsaAlml
MwJNi/pG1RCfk2Lmlbc3SS13jMEvOprVyMrSgzCmpyrRN8lYXZnDkESKpxO47EyDVRAqYjc3ncaq
ZywTBjw9s6ok20bX3LRj9qabSbUtZ+uxy8puDS0FZosTHHqzTMBkbegnnvNr1JqbuUl3rtF6oW/U
GkPs8tY0KKwGrXl3s/auFk0Qxmh+952tnYLU1KOpnj4IA4gR4FSHYSyoDFrrNPiJE9FumWGvtPdY
Nx/ptbYxToKhG9ds4TX0h9hc9TH3k8qsX8uuvJor+ZrWhb31tckLm5ERX+L66ynNH/0O50FT99a4
nEZpLHdyKoDvwRrXwzxfWfkIHl0FJ1J9rki6ua+n+loFLdYCtriQvrlTynkPDHUVk1MT9X6O8V+2
7iu/YITpXow64Uq6AC9LoBUF2eXYJsPKxw8iRCnTr4bF3zgBQHrTQk/pwPOZSObVUm7LXKePTrbW
AsLPVOtqOP8m1tStsod9D8vTpSfB0vfYJwQ3m3Zx8BVe1vHcHfuZv6VDY0EA0V1FIDwTMe8iWepn
0djIvG1tHQzuCjOPK0166PSKgIsN9rPL6VfbuQzNQT7JDpuGoImXdWLgGD0iuq9E8GpxtrDh2Fsm
ZLec4EPUaPW+0pb7RJdPMGpIQq7KC7tpH1VV7rtEPHdNGqW9usS0CWi0sb2j7aZ8IBYO+fX1nI/u
2jOSU6Lq02A1u8ZWt4kQOzEXa3Sgj3Pf78mZ3c69tUakcjla6ROJ0dcOr7c14UMxwrqo0uCIYcXR
hmyTua0MbQUW33dboZrdGKR4FnYITsbm0AXwjBpxQQV1mBeGIv7ZM5cIX5X062zsrlUJhsEWx1i5
m+EkGoBe5V46kBUGzhKGm0TDt12KtF6R/ZFLcPoAQ2WoUDWGoHMeFdnUhF0x9xHh0LzpeGdM+dOk
7PJi6sguRG12LaG8rCy1vPOR74yemUsROx9MEF5NUf7qpmLj2u12Hvp73C7eiv48RC/tUBs1/c6O
p3Q958OdGbeHxpErgrSbqIJxlsXgpEPp4Llq3SaJYUZ6rh3ngelpnVsn0L+z8zzfe58wguQkPWjp
f8bJTrWeMYA52ZY85kV9dPgzIYfwezJVu96vNx4SsrUW+xLmml9cWFD7Gqvcpq2fE1AIvS/utHZj
TM1b2lnNptP06zSzrkYjIR3a1E56llxN3gQDyW+Ze9k3Ija2Wtnf1z5pzqXWhto8gRMO8S/N7K60
M64qunwBfDRwtfN3kBSOmT3+MpnzpEZwJNTWo6ZzL6VSF0Cx5goLy7dpOleWuf0aMwmLNJ2catC5
7aiWj06WV6rrLuzYW+WC4qiEVlGjvoxai2wKodN1pgoUSt/C3MdJ0mUihYXS1jXGC6evTrOBDR2D
gMs873ldvcX0yb4IzHo1Ws2vYkmvZr7hMPedQytrTtGYuV6eE/OgqQND6COKHOYjIvuYKD1pNwnt
srIqCJPBKNfdEmyGpbsccBBVsbL2NmyYc9n8gu/elYAqtFJuswHRutfqZVl7tjR3pp1vaZ52VaW9
9X33tmTWPXGKf1QlH1oT2ovKgiPYyaU5mGmUC51x+GLdj8iCqLqTDbrIHZOFagVcu8ZCba/ztYam
kbHYrTmsR/U7Hr2PRce+KoVD4bfi0hPGit72sq61hCFlhjto2xHFmtycDQZ05e3zKT92LrX8bI+v
DEmvA+3sLz33L+hKtgouiO3PGhkT5rwqMrxZKEc+4hZP6XlyDrXrrDIvgIvE2Gnuf5fM6qFTsqOi
Cl6nfUtMjCxWynJoEQYImINfeRsh3QdtlHjMOL/M1mXp+fa70upqw7g2XxciWdfdUG1qs+f08Gzo
mOogZpxybEm5X0WtVzH99fw/Cs+43hpfmQVcVTYcRYrbA3RlahLnKqvNFbTMrT6bw12tvNv/TLEG
ikk59a+E2W97pY5OLOXaiLVbmHlm6A3yJi7snRUvXmR2/dNkLjRKMLlknx+zON0Mvs82a9JjYojZ
hKNe9KtySobQ9bpTrYrXQsqDUvKqGOA4znV9iGeoiLrzWC8k20uIfiDSxRy2RjBR5MEMYGoTCb++
GMblxRvyLbP3axRpx1TIA7oeuTKX5U0KbLWFTrabv6TUw31tbzjiMNY37Xhj1LbYewazQGjrUzRP
ubgg+PXazZwdsfBlJCC0hz5u3FphrfvFSQgt9RkU+8U7iUi/rMrvQ0WhSM5JCtJbtwk2lVY0mj4c
XLnNoJ9hWfTL0OsTCO6V8sqZ2bGoV53pvAZB/Zin8D9kQ2Vo68KJpvPDqQz3DfXNtswWct9zb0P0
ZLUK6vnWy2meWr+foqwef9sExoZxW/OU/el9zPi7FdAKdJX56Ff1JdR0CpQWtbGTFzeaSl9xSolA
CvdNWryYXvnLTtIykkP6UHt0gn6fPHRT/kCe9TsFWrzup+B4pjaiWdqMBR7eQE7XiZov0K05ka/Y
d033NELRAPCMp5BE1WGrSi9+FEKDzdtv83FwQnvBLqxvd4nWr3M9SDHQiPsVyawv8ZJrK/7H1oTL
ERbZvFn05HJOPZpVQKs490E61SVZgMwjJ/c9bluWXGp/VJzXujLvTObc0dh6v+TihHojr+ker3Qs
Xp2h+l3H+sySamhjl2egMz5R70ayNj3BmWrnxm3MLgTZ0Dz5ahqjXhcQLRrtaFfyJM0ctoZrVyss
GPn2tTxs9YVxMTW3OyElZM6ysyzY9X7ncfZY0107p13EOfhWeHiuEDLbwvkoTy76w9VU5Ls2kTd+
qi+bJdDWU83OHxTimQn9k6icbRCkF7gDhkU5elEJaBm0KrIC7S6Q402bVa9Cy18g42/9RbZRq8Ub
15kPXXvW87VrM4NdFHswVWsN7uOk7a0zJOMVT4FeQPtz8Dd02BWtndKmnDFVfql6tV1kxSeUQ9xr
+34zz9aVtNvfTaLfVLEmSbmv7ztPOyb5vM1to3wrcg5KJYu7SUzgNrnDVHJ6nQy9ZO7v7bwBvl7u
tSKUDs2zB5VcZeowj8YBnsx+AVyPXLfX4bpT0g/yWM/2rRy6td/aL8CYj1nu7TEuvOvq8ZAv/UMy
1cfCz8yoVg0zodzdpT2cNULt7shTU5B30ydXd0/5PO3dzN+2HSW6XjthnJQABB3VT9zU4FNqPuBV
/acRfb6BoORDV4rBo3rvwVniR8rqfusF042vpzvNa3ECsptnmzgtLBfWLTg1f+ZWK/qLMdV2iz5u
y2m4yltg1KWBkNhk3a/Cbg7nAwdbBxkq+JCOqegEqM5CrNSfkMMfXJHDncotlgRpk+GZhhoNdBfs
MOlrmos7S2VPi2qrjUsAZS+C6wUvynDxWHo9o1AOVDdMuulqTsffDtxhhpk8wgTqv92v2bA59qFC
ht3Q/wIufCyyMWX1NSLURX2t45ERZj0hH0rXnglfWGPgo7OdFDBolmCbdNW7U2a/LLO7XAqRhjo+
AbXWnw9J864jDcKGt5UUrRUJx96lynj1wA+SlABg8r9ZA3Z2YwbiLp78B2dM4cMX/Zai6thAeola
045w015RFbGhsUk6GG5uqz59Mky5Mem7oiQ18o1K/KNu1Q/Yvrzih0LDxnm9JCWy96HbjI6L5BgI
ZD17LsHsfDwrt8azM8HmjoZaC+r3wBF/0L020BaabXEmxEqaGSw0GqqJuNyAvkD+gOYJ+m7exkE5
hFi/VDtDI8gUPUbBkg6g80wcxc4LZIi7rkcYMZMaDXua425J5b4S7TPD6X6TpXXK4dtdBBDMWXnF
BS94CmVG1+MmxZ0cC9hYCfZ4iAMGqGPQ8VeLB9ztD/puYYvFL3JTWeWBPx9zvmHal1u71iQ1SVu8
27lV/t6qQacwtLLWohSPtGcv9vynQh8cegtbrlO/y2Wy1x2VRKgjP4h86T02Q7PD7mI1aRq8sax7
iMdyTTVynST1xsU4d/TdbXEeplUJ2mBVQwMLgtg+oos+GVV6UHWQbidbM7cxUhOQg/J+KaadrKtd
rgkEEoG4Km3ocoYAN2jGVSrpUxFrFKGoyjWpVKsWk94mHY9TM9/gGbUKWv3EfqMiwqU3eMRsczd4
tLzeOMtrLrWs/EPf8W72xqM0IPEpsSN2Hf4jgoI69TbmHB+sdDyUsWEgFIB/N5KvC2dzPPk4wYDN
qctek++LEmBW3WuQiCRiem2wIVhvWTMbfC0aNGw2VkQe7u+8ZhTmUqOupGqfB9U81mU+rcZqTsKg
cjad4R+9QsOOKJtKOtmAah2CIskC6LOHrgo7k/3IGuudmaq9r1mnJuE/fg+VNz9lKR++MnQYAal4
kNRasN6rXWbICz5QUtCS6g1XwxM18KF35UXlJS+JqZNn1W3c2t/1+XAJ0PNojeaV5Qw7nZF4Izoo
Ca0E/1qslTNDqOtASMKRAuAsmMwj269x5ozFGvCH3XAab6Xs/gQeJhVD8Jjm3m/heDdpA93MF/sU
RZojrDQ0jO5hmbWaKll/NIDvdRm8JzESCRDYN6Zf73Dsr9F/REuQpICfRR3FYu7XlJ90AAa7SzPp
T60ZPzKBXhvm8FANCyRHrzo18ZCvpVBXYG78Uygc0F5gDxvqiTj2XWCpta379B4MrEabNyWmk9bY
1bq3nBs2pjJsXaINKK5R/cS3Q3ZmsNX5Hf5tZdQ2pRYxY++xy2Os0Um+46VIHBCl8bodKtiz2h+p
llNgppdmPv0+O6lOOQLPJL6tKasoQzZdtlyygrHibpsrjzox9Cuni+x+DjbpCCXYbFRYtwqBl6Vt
Dav8Zc7tbydunnvlUcJJ485IJLC4gojno2KNDKe/ngZtby8wZhfOgqb2Hgo6MmfmJnU22V72K/SL
ch9MGUBC2Q4RttkgS7ncsA+hkIqLFaj/QcLQjGLMOLyer8btk/1C7xCKRl3NUOKgvXsR1qV3mRiK
VZl2x3ZhL6wdSVxIWRw9F0TD7e0qKm15b+F8oA8cUjM9eOgqjzOrlx/5uKxmN/uAQsD/NZMgL8pb
RDRTWGXCDz3siFSqfgEsHhoPbkw8NDdNrR4GgpAaohA5Q/z7c8uYQeXatd5/OohtZ6OwsU0AOsCd
cSmOix4wSmqrFXQDTNyS/LSc5Wcj+xvLYqQfKDbLWMQ8GN5cDHMxnMqEn2YEAKJlue061onBnCgZ
72tT/m57Czr84N6qCZLtzHh3P1nioLTh1XDGsA+cG3LcwUsxQk3LyV/7dvJmp0pthAcHNpDPyvMO
RmsfJ72rOBuDs1Ip9dZj6zziqPrLmFko1fLS6ajXbGHcZnW/rGvHWDXZsh2RsUXj0qch8N+bhZ9X
kvp71STbccie0zr+43PwAHB5l/piXzipq4Uo8ojoRA8UgMMAl4OLdsObkOY21zgcg3xdZpO9wl34
cgicPyS2w2/s/X095u8qh4fgO8gENEmZ41QbhMZbTKgudDCxIOnYjVsf2zRdiRV8lBVjwUMwj8+F
Md2XPQ2Yn7FbWMN475XIIOoyvo8766Ht1ZVhUW3ZNuSj/t3g9I9ineGGqNB5Jd7L4p1t58odsSnr
2m4PnhWfLLfz9tJy77sp6DfapN/3TnARO8ldlhQrRyOvsnROmRm8LNXyiq7ykjzd91KlF7GumB15
86+slsNKzMt1UVh8d9lWX6qtFlc3faZuOI7uTSxVwtImospcxErp5pNbePT17MBDee5DUDRYM1Gn
XRkZdQWKrVJ8AIy1JYCmUEqNavyTofvl36SWWdKnxhmvl7q/CpL2AxTeIKtyOuHSQUsDB9TrUzdK
RHHXdy21jHvKPKRlol1pbYDXj//IePdsg3cXnBFyaQKNVr67WrJiQul1J93yl7TMlankIelnIIkB
zKmzzpRpJjWtWBnZeDN1OviiVFHupj+wHv7D1Pt7/E7oBBxDJME2wSafk2fjlJyLwS3jfScCa5eC
AP9J0v6um6hA3Mx0SRtIjYu5oJdMzDa7rvsB3Jsa+IfMza/0C/ZsU7cIi3BIIPQ/DcRVbyUOYIu/
T2cYKOvRScqcrR527faH+fdXRpdNvtyZ4YF9kel+ppFBUm8lqK2/r3RGxhv2kPymNLGo5sNgOAdp
3kJ/jlu/eAuEaRg0XoHxQa12Lt1Q6rtRSl35vxsW2/gm8tfhu+cSzHN+Pv9Fg5g9KH1sFd4+cSb4
Gf209E1kJv0kf7j/bxhtNhxWMAFk80RnfGa09TP9sz62wV4rE2uMcNEPTjQB7bNeFNNwXaNEuG4Y
fj+ZQwD3CJ7wEoTLaMJdtHL45y6gBfRXVZMygBpA21IA24910jcPhpbAspx8C/myI3Ka4napUnYe
HWb+qtChO/1ge/WVt3G+GTzyTUgUkH8/PTbNslRT5A1TacueN6kroEiKtPyIabnQ87U/LJdvvlLD
QljOxTAIwKH277c0ql5Opp7EqPST4GJOrJgCx4Sw/8NtfaGHkMN5dg2BR+e4eO5+EstbTTJ3rY4a
DseQfBKgPJNtrgutaTOoY2NroaXS018DRygHKtF4H/9eJF9pzoQnnw3LsAqADvL5G2ksw5Mi4Bvx
cmQOcwnM1xkZWX/jYq7+falvyChQeUkBhckHJfFzqBH8BlHrxHHumYpV937HKHHb9aaDRQCAyLjS
ECLTeKq6uRkXmGxh3ZXy979/w5nw8mkTxOoL052zJ8LZCOPv19p0MBWw7ad1UkuxTjrnAgXHJbxC
p9kuDgLif1/uPz7xX693ttswsDbjsn9fz+CtgcOw2Wl5GUB0MeRKK9GEB0NprrwJJLdWwUa5S7jE
9jvGF8/CmannHvB3unYGza5/oD99974xrWUzxIAP9v+n3Rfvkt5JdYKN/alvIA2IalP21RBVSD1/
uPlvlhCmMRgl2CYr9+ulRCOEjSs9cYKO1qwWo/fAQDOu+8NG993RxgX+X/o4xOHzW/+vLRUjhNoP
EFfsdZOJ/6otPNQ3U5XX7S6355xA34LECfMilbUWrBTK5ZL8PyTjSfzbr/v6J6/4r3uVQ4aPi1sE
Dj14EJ1fwn/9Hjk1mdnB89/PbRdsJ1XM9zDcyQ/ODOME72u6/fdn9vWlcj08nnCqgSRrfSaogvbZ
OYYf3l4ohtdaMs5HHDnHFfoM9wdO49cFxKV8OB980/jNf6azAe8smgZzbk+voK4n2G2boeiWN7uj
JM8XRkxCc6qnf9/fd8/z7PBvsnFwn59XLf4LptH7rYfzqcy3pTKnGzVZ4NrQxFeG3YkfGL/fXQ8C
FhYgDIXhT39atWMdAMFCzdkXhn1bCEP+sepAf2KaCpV3xnnoh53xm4dKYUb4GI9Wx1P602EjWZVo
7Hx/72Kl9CDTttK35phrD23gJX+SLDbytTDcbPvvx/rdZc8u1kQ5YkdK3uvfn6nTgur2NZ5VnYlw
15F9w3Jp7BW6Xi/sF7/Ziz5I1v++6NdTwDmXZFjv+FCpnc/up2i47YSejHepJyvdw/9zYt64nk3T
Dr2ivSR3jwGogL9KhOYP1/72hm3fQFyHreyXElgbFmOsKt3bux37QAACFRWa2+whaKIAk/ASq0n9
dMNft0GGZxYWmp4RIFv6XIUaoDljQc++6zlqM7LQjTxyO7QuP+zs316HrR19ME/Y/+xAFmdYCS7w
B3e2UQwQG7sltlbMZ366H+/L6rDY1HBWdoCzcPn8fISo0lj0AoLPIZUwOkJMyNAMOxhB3AitH++D
OTVbTNdlXWwgmcGtcWfSE0CE42xvV3Ydb3SzH93IHuL6AwgVH5CkZUDF+L5gTIuA+OR2c/UH6ZF4
7axyxF/Y0Oo3L1hGh9oSxwdrHpAguXN+3zrd+BFIxBDrTmmaBY+LDjH0iXoG85yG2N3FTEX1F2w8
PGut2C1QDDhar0VUk/I9hq4gQ8vPZzdCMOEz8rCXqYUb0+k15I95iXE9sVQelVqtnVI1zLB+4gy4
zoLGtnKR01wucdG+wy/lXyLmjBfdjQEcIidbxW7R4NTjT1uvy/EQQSGav+ZabEDeWhr0molMAvhb
s5/kEQ7ZvVr3RjGryC4LXTDwSewHhfvZrT7wQhkll6S3wKmEsocUjRoJmyvjeRRpdXK1pe5WI75/
U1RKCXRLdwqp6t/L1/jigoSznu4EsIkd39EJAfp707BEFmM/Ysf7ynO6VTfO1qrQpubeVtnNgJIQ
Tg47s0UgCSRKX6CPhDPwv/8GnaAsbMxwUT6nnvz9Gyp3sLTCL7GQmAAQs7EZNy0Z3KtK75aV2+Jk
plJTrjsAwb02F8Zjk4ruhx/x5cxFGog5NbsnDcfXVTARHcFgGCCvT6rlspmYwVhVnt15OjP1f9/v
ly3z/Mh1j5ultHEs71PN5vRxgrsA3tTCJTrAb1x7TRqJBTSLmK2E4HBsKiddZ7Wub7FP+ckH0Dwf
P38VsVz/vGsagUUjaTifjqcUlIppEU5Jue1BxU6sFkOLVD0rIQ4aE6Nm5WFiezeaChF909RWQw9R
BpDErdp4qrLOvoGoJwW0biyGwslLYy8EZGbUUjUp1Vk8E7kWEtjgMgzpR/PZ91rrMY+NqcMjQwv0
H87bb94dHw8l6X88FLGC+/v7GXoMNAz2lL2kcD/Re8zPLS4Z26bS5x+OnC+7Ms+Oeoklw3F3foF/
X4qwtRaH7jHe8/y03dg16jg0DoTQf38i310GdaTn4a6Nv/5nUKWPJQw6AbhDBZY922neWwyn46b4
4TrftKvkPdCJu1ignQXEf99OlaRdNVMb7SlYxA5BYRCi0dUOg9/PF/a8ZIDSmVpnfQAr9d+3+LWX
OjtQEzRqsOAxbP9sNNz5RZYiZkwOrXLkjT24XrWXiwJ7gISdutdWt/jT/VS4ugTxLKD/VY0VEOdu
6ZAXSy15yebcOHVap9UnVQs3+fj3L/z6WfEDCbbyberis5L374djZCZUV11PDjBS61VjJxIirlae
mT+def+/X8ti70FY4qGN/ZxXLYoiMXu3Kw5WXDHOMQYxFixDm/+eaniR/7Bivr53slw8gEPaOBM5
8Kf3npqFPqCZLw5Fg9vEoAp/k2vadF+osVhr6QT9tyuXV8Yh9f7fN/rNgUMuIvWTSZwfTfRnBbCm
BrzI9IRxqSayTZ6c/Yzr8lkkLdyRuRIX+iSGY5nLYtNqznsLaPODFPxrwcMvoIkN/nPeEaHz93t1
h2LBZa7OD63t7gazTyFdm8HWxO9kbwvtp7yT75412iSeNoAQlPNPZqcp7udW1Wf5IZvG6aVcZpS8
uaxDLN5gdWSmtQOwcnEJcIzo38/6uw+YSok95Jyc8UWhhT1gv9hJlx3aRoPDLtAutFpm8qpdufn/
uJTps1lBmaPR+nSmjRrgjNl72aFn84dBZHnnG/I400Tww6W+VP3sG85/Xcr8+/Whi+kbPfGzAwTy
d6vrjdDx5bIuckmxoDq5l0Mz/q+OrudrcmM0yedG8rPGsLYGV+b4rR78oerXDd3IOh7r5AeE5bsP
k8YNmBJ1KhEWn86xjK6iK/T57FoGacBN3aBGgIN3vq4g+cFs9n5S4n73LBkigDL4Z7TB/LTFdaoo
fEMkfJtahk6KSCxmH1ApxqJyo6rsGMSikflh5/96uAE4EADEmqCtwZHh7xeY0p6VusP6K9yupk+r
movJGZIfNprvHiYwLC0NHz4CwU9F5Zg7DTYsvDKja+aTjVQpxAUkuUwhqkM494Mf7urb67G8TVx4
sIz+jPxihi3roK3yQ5wP1bENzORk2ultcJ5IDgtuk/9ecN/tKt5ZhWqS58D5+elbMfLW79yOA6N0
mOq3Or2DVohspS/FvJuLwA7TIcCZFzrqD+vvu9fHZoa78bldNL1P2ycBJFnWDGlx6CBno0qRKY6N
AN+qXf/7Fr/7OInRJUSbbttnzPX3dxLXqdZaVl4cxAANGRz5Fa9Sln1ndPvOgT831uYPcbNfS3Oq
YlBtnqgHoOx9uiTKb8A9DIsOLUrLm1QaklEOir5iwF+rHoZlawmaUhel3aZOpx+u/t2TJQqRLRvP
S51d++8bruPYS2dh5AdpSnKAvAYJRpFrPyyM89/yd/nPrFg3iPjSXcdFnP33VSxhm6WT8CBdfOtP
ussBzKBsfDVhw2z//Qa/eZxgxSZbpm9xxc/QQppUho/2KDvM6Sx3yQhXMnEKc9Vigw71Kq2PfK3H
Zhz6VU0I5Q9Xt772ttwp8zIqdd7nly916mVbI/ji8lCdDRJylvFFCAeSZ95OENxMgsgOQSqMZJdA
S533ptbWfwSK0L6N5gBHnVXS45oExu+ZBq5eGjKaxCjbO/Kh0sdmtPNfmTAx/MO0yZ+RBOC/E+I2
YQkO2tbLT8pISBF1XBPSo66Jd/INrZdSl/PH6EKhCfG9wIpHUWZd//vJf7M9mNwyHa3JBgsb8e+X
HNjwPqkz00PGcfZilG51wPOBno3hIroh28wiyq9kb9fdTz3FNxuhaRMO4nro8aGyf7p07MVFFdtD
eqiTwWo3Rdfmd8Hc9djmObFlXQdmB+3h37f7zcox2esJCThvv7rz6RwrUC4OGAmnB6d3e3cTa9mS
X5hWjbnavy/03c2Z5/KDGoeW6fNznZMu0JHLZYdyWLTd0BG5q5sKmpLdqHVqTMMP2/x3i5VK4Ayv
nhO6PjdoxrRorWbJ7HD2Fb1X4zDuE6mN27iT9v9efVCT+xg/8BjPJcjfn8z/cXZmu5Ui2xb9IiQI
gu519523nXY605kvKLsDBD1B//V3UE+V25atug/nqKQqCcOGiBVrzTnmNM6yN8CNnSyqgg3QJyhJ
PlALUyLwgOn8UbXz1q2x0LrmEgAteWX+vp4ZNW7KoT45CSQzX/wh0b/JFMZAg/9dX97/2d46dSx1
G7GJ/M9+tRQMgAkw0SQpXqokijdGy8A+DLzuWxR4A6JL0lk+9Wlg9ut0BnS1Rj49/BzaQHwwinjr
1CsIvAUeQVdXgJf6+65TjDS1Bxz8xJjC7FD4N8AfSuToEYi5b2ZQIOtS1uBtTWdKyMNGrtxAe5Bo
jHEegcCDlUKqAij7IPY+kHK88XJzKGPwxKLNynnbGKq6IhmFnKPTHE2AEdFQLOYA9OlNj6uwJWf1
/V/ljQ3ehqAAt8GnUrPcmzcAqrRt25h1T6bycWBEnWjhl/eS5hGvW/cFAmIZbSO+Y/eDd/2tKxPm
zgeFKZJy/ubKMULzGsJZdEpFQvPGdeMpOJZN6VlrvyWTkqZY5mJyiKPxg03pjYXZZpbIxIL/52u7
+f1l5OVeW3nRKcHEcKlLOX62YgvIgJtMKE9rzJEpYTyJTS7w+0/7je/NZirJMXSBmLymsYg+AncF
ZN7oTYWNNnAQ5FtyRySO8cGlYPbzGt8UGSiCSEOgqcR55raBZcQ5ujud0FBU0hu3XmSOXweQZGvC
3eRjY47l2k0GBlRtNW7dOk4usy2zOxSq1pnTVcu+pfLdxCZ2SYwpgIpQ/g9SHcJjCO7/kCmwa8Qt
FQuSIP8hCuR0cnun2Vd+Yx3Y1YIVHB0UotozYLY29PK9Adn6yjEKnEV1HG4zz6uAy05lTyNeFcZB
OeF46N0QwpKYbPtgsWb80mVcv5RpDy0M/TSyTHDgRyOY5pM1xuMLpZwHSbBvD2mMTS60F55nRn/o
6guSjtba94EoOQ5jkVXYuaSN5/RkV0MCumxF8WPP62iRYqI5ts4JFz9Id4o3HV3v9CCrRXw72Gju
pinf2GhVLy2suC3KSGbgSa629L3gWvtIEy8aR+2jGA3oGJOzwdMS3yO4a4oV27FGJj5i98wCNX/C
nNOs+sQGDYZq8bQcLueVBEa+xQf1VTVhepo9T+P8qO1+z5bHzs1/tKNrMIo1zLt2XTVeeTJ7GT06
tSXXEh/Ps2s0vzztdwC3KmOTFc6wy32MTgQgKGi5udq7Pc4pkdT2qrCx508Nk9dYorcvvdRdp0MJ
KoFcdnIWUl3vSp4Ez1xFZ/LutcIjlVXbsQl6Y4Ni30ZnOhQfoRT/eS9v3lta42wSnE9ZnG8XhipF
KEXDMT6RslQ/mY0N0gQLUroJFCJWchetsx3P8mkgxuHR7rHztgHBgKu5yPJ9EaX2U1vpZt/ZgsoS
ptSp91ws0DaemX1hiWmtUxMfxAipE3iv3laovbbBME93KlA21j4MZeu0NSqxqSZsmOj8weTJdpiP
Q9HA+mgze1ek4cxIJmcGOQwVfAHg5UdevPAp61X5EKCEPXB79t4w1HDJU0ecu6LyrlAwijvgoGTB
prXhnfhNqk+9VUO5hi1wKQs1bZIh/yqKPtqOfo5xL06U1AwBZn3yIwdMOjEAJxAsvU05HzfbMMZi
2RRC+Osgja11Dxx+H5SzvMJxJpTN9NL7YUwQwJsWHhsgDp+IU67v57TpnzW+8hjeV4PueaiqYMvT
11jSxXwKMaxsLF3MD86YQ10xMUkDtLD3Q+hY6oMi643dgAYZ0jqHWsRmP/p7T46dLgmEIZJTW2eY
M/po0fUOrknHWZtPiSyBrhqe99/P0TR7UGpxwOWwd3u8tTKw9C0c9lPdF2TlGLMs+7UfW+NH/ZbX
pzCK1QW/R6fAZWZ9c3t+Cgk0aHkhgaI6xQqT/Wc7TEK49c4P0yUmMYtyHAeVDlHlO8nv97edVw+X
m6Od5f+jLkEluWxL/xLPLE0EV4BuPnoDkp3KVubJYeh4sFqBd3gMzHuQMP1/LdO56NKxY7ywYMFu
d9mksNFfDZZ/zMsYhEefxw94f5N1rmxrl1pu+EHl9OoRL9fjzM65R6IPuj25WwSYyBGswLHo/SRd
O5iNH4aaShN+3oSzJbXa9OjrJJm3onLU17FtQ+eD9+mtv4EfmOR5Shpcn8uW/K8H7YydDpwBtHDp
ptG+TyQJK+iht7mXWicAbPWVJma+Kn272AzUIR+0SN/4nSnlOYMxtPqnffH35dHDB43vp8ERwv/4
RB7ezJYb+cE+d9z+s8356BgXgf7vPzTwMW7Y/6efcVtnQN8gxG4IkEqBD/3cQ7y47/DnPNmpqO4R
BcYfXO9VEeVRtVEcE10eCDQnN2+z9AkyrMrJP8bD+FRYdvOdnFH3IArzozaN5Hn9tRMtV6J5uawP
TKRvd6IsrhorovA6Jqlv79Omxq84C1l/JKJ5XapxIWBmcABJUuC+bm6JKD84KZnJu+t39D3KwIfE
lKeNZZOfONjbSWq7w7NTwUiytTke8Bfg/TKjRH03kOOnhHrZmIv9sZr3GTzSCSWJV6PKNnu4pvyj
OptBlf15f11545fgEI5kBZ4vCuLbg1QSJE7fTDkujLJyNnmdF+cGJMTGjYhG/H9civ2BIzjjSnm7
mrQkKjkVrz7WjEg+ZyY+tknr/jKE8uv7V7LE61+dJYQRM3IMhD+3oE+zSAdRWZl/JLDBXIG+JzSh
myIYWZO3jqxuOrHD2g/FZFanBqfzofRdDI/LL2Q4SnxwbH7jGbMn0qfngObxhtwck9yitvORAenR
q6zpPNUGfn+ZYmB3mM59cOevTgy8hkiQ6FVxMHutSqhlZlHWjv4Rtwu2VHC1zZ+lifZDGJx5I6I1
XtqJ1Bw8fnpG1W8b8adZtNnnmvQk2MBxqT+hT0JzHUUwYlYF9tN60yVJcGqHdniacrN8fP9vfuMT
9ZjVkpHMNNNGW/D3kmeGxLIazHOPmFfJgijK+HG2io+u8k8u481KQDfYX7TrPJ9Xrf6cHzxJQ+Sn
bVMFV9SMIl7pqc69c6TsGHMkxfiFcAZM81E4bcLMrU6McPmTprJuv6NZSO/LaRF0htwOcKWgwS3x
/qN4vfkgKUFEIJjkoxC4lezOpjvReZtdFhEP71ObmvqhDHIEHyHsfgWvznfvW89PvsGXJUvI43T0
6/0/gdHDMmW8eVIeM3R6SagfEZcue9S/tkCoEoEXFoN9TMFSnIU329NTj9as2ZrlrKAde8gc8AFh
oXaMIF0PTAFinkdixTybBFo9vKmfnDPzF89TuXfRI2S7LXPoYRuOY/gci1KoGjeJDDuOez6uLgOQ
T9OAYSrK6YtA7masBm3WW8drp52Hnur3WLiNu61IDp6IZCqwOcpqGjgANOlgrd3RGmZyDbSFIbzz
QnzmGRzcddLoPDy7ssmHA3EoyaPm5HOmmx55tK9Fe8KkhpQuUPCHepTPJNH1Sgws1J71xUayxsrh
JuPnFH4deQZWMjyBnHY5Rk619bNEmkb5RYlfACqYrOyUNm2EBJej0Qz5wlfZS8DJ7YshRHzkyG3J
PbrWKd20UA7Ds8Hh6Z4Wh33p2xrgZ2mOQbmp/UkR3smRoVvVOgDkgWZH/xphgBAbI8gNYbPOf9md
btsVIAb5xexUeOeFc/Ec23Nzh+0T+LwxRdUfY26NJwPomgaxT8/qyveFpc2aqmnTkCy3LjilwIca
bXsN/DI6hG5O5BaLKwqkAkvZHsXd9HOQtUuUEAHgY16G4xHNOGwbCL1OttX2tBw5M9XX68oNW3cX
NHXyW6q5W2NaK65SlM2qaXNcMr0cuhXzTPxu0KKLNRoqScx4B0o9JmnpG56vkkugsz6YJqVI7tfp
rhzC/qdZj925y1wD0kRRQzkorLmxVrjgG47pLFPBRsQLLFjrWf5JRN5Wh17FbXJJJrTm6CpLE5Nx
N5YHLQ28TU7ovThB2MmN1ZvNi7L4cVfMeMvPNUnTw0rTzKr2iUcvcRt1RsPoQo+B214Mq6fR0pEr
kYDpkebOqrzgV+EVxbyBcWy49PwYzj55Dq9+U3j6zxyF6CFI4lkwUXxwR2+a9bOuC3WIHRhntW9G
j2lc19khtLx2I83EG3axJfUunRL8iXzDL7bRKm8D/15/Nm2VFyvDKtv2wUg1ht5smi+jlRfNBsW4
FocsaTN862lqX40mCzaJak1xDadw0kT8mZH9WJDYVyIhreN0l7otIs2Wk2anlsCGQqY0WrzZDQ49
wm7STfziIoiWhEk3Z+JbnKpoX9Zxca5dbzg1UqUPwlzQUfw8zt7vonSnU5nnq6FqjfTkDa35U1XJ
qNdzWziPddjG17Jp3WSVZ3b4jcoqcJj72PJnoYjQW+m+DX52BIc/qtiTO7OGBWn4fUrkXFmP4wpB
D7+3XYXoLE0Eh1/9McHja/VG/WAms7GheRPgbUzbP5lMPExbs9b1oXMrcQXO0GyBOeg7EgSkXlt1
Wmx6f5qvIeiZz1BeyjuORNg+E7O+Qgooti22ZZoo4zDhGi2Mqt2GWdafylH4n+KpG64hS82dmQ7T
PYOo5mJWYDuGGvJSq4uyelExgt9tPk3EBIihBp6TFf69iHsMJ17TuHzUpQvxs2JNlFayb6Tb3GE4
jgtUrSF+YqDSUJKkwWSmqiK4FontPrvjCIZxnAdUxKygO1WM5pOt4PJAXkgAATG0bl6cOdbhfYFa
yDiGcgRwY9VZsad7ju+kGsf4BRlydhwJydpFVe8wsRMj+I55hu9CutJGQBffTq3ZPfcAZOYVwcIh
oNR08P8HokMeE8iOTPWytF25UEAuCa7iL1notRB1TRcnaF2QkFJCWRnRyLZU361WdwZ9+mbvhCxK
m86fu0/2lGT3DFTyfUwY7tlLunQjVQxfqR/IlEvzNNklKI52GcvshfQZajXTdwhwK6Pm9+ylvyr2
qGLFp5Vh5BZqWrfg0MWqre04W5Mmb49rL4jLT/lsez9pIAVrGppORQybYD5d9sW99A3tr2FC9AfA
5NaJEBpcv6EZd+a2C8LhFMQUSWAcfYBDYRBXzAExXK9UYoZPZhKSPJkMC0OPa5UwNkZn0SbZUl0z
8LErHSKnXFeV4XytI+5eCm/amZbxK41iIpDG0eMdjLTzp+t7uY+0lhiSUw7CKpyC0wAP+w6baL0y
h27ODm3qpJvIdMTnmCCMXS/a+cL5Tn029SS2Pg5FYHxui9p6MO0vi8HiQMpft44I3y62YhyyP4Bi
6UoZnCoPFNHyGE6ZW97TpMGwAiN9HI+SoXS8SRuzAQDS9PPFy5mJrrXktjedIqLm0g6u+ywGz/s1
idSAtRHVy5oDXsQOc349hrqrkS7yfT/WvViPcSBfcuwMx7mBplW4WVCuEzdR21IH01Mb9iwzON/M
GRSZ6B9bk/OQ19jq7KSuuJ9IzEm2prLzjYo1/2TH7nebTMUtVYiyNuhNtfqcOLP7LfGSmUJ3Tmzm
QGRvlSt2SetnsOQb4llOwquIkQWDwtF/bAGwbhX0aXksVe2fzM4r90ItbEpHU+aZgiVvyWZvso1v
dyFXEN3OShpzRqYe1d9xudkP5KlrhPF+bvqrnEqp32UQ/rJ9EsT2s+NHHP1Koxr3VuP3h5x48bNr
uI6/n+1UkyNHUxo4QmGyduQwAVa+AhUAd4dt7d6NvP5kkp+z5Ghk7Vdr7NJfXlqH6jKVk/GtlQVx
QLT6pr2HJWCLmgTjYqrko+tr45Dj+zqUnetskfWaByFCuY3dDKOx7/1WbSY/pWYCiAOBaUh3Ekse
RwcrvQuHFNtjzqxr7XGmyyCJJsYfq9Gd3PWpwTLfagDWnOWmEwF9ZvK/Mo29bjWwnlo7I+69P3wi
c7uGlwhYWLHSSLP3PsWujQyUbTL9FfJLuGuVkjTUuzTSwGAm+k85GL67K+p+YnekyRNrhwFjDr0C
rqeW/Xc25Cg9e73K7zR8fCDRDcCmypE9haYdHe1hbh+Zf3kA1GqbTBNm2+RCdWa4Y0Bmrb2kVCei
QaBt68yw7hRf67jnNUbHCPX67LhGVeyGWA7J3mBcse2SOLPXRjGAyLVJZoQtN4lnr1TeVeeG1z6J
bMijtTsXvKWWCdBUtW3+hdEYcZoavbf/j2q7f2h0n35mJqq2LgFKIRgeG22F9sPjGJfqOcxVDd60
ExDR+Du02XbfbOJvslWet/WjzTzxQJ2a7PjI6vRgNGHonhobBM7RVqW+y/OsuMzsvnss5aJbB0bI
TMLiQex1ZqbPbkkyjmYkfs4cU0ZEP6XN3nACh9W3rM/AI4lBzZHu85OHdXdvilkSypgphwU9JeF1
FZQDKNbJH2EdjGV+gFtj3vmjrJ5D0x9dMgOTrF7XNGK3JrSbX8qnnJX8BSc3taZ2w/EMyGNlNmA0
nZycFrtoGqjVBmFzXkAGKv/9A/6ueFcXgPIaKlwK4R547lhY6b7KAxM0nuRrJfqvHA7CaOMfc1P3
34KI/gmOFad5IGxZ/qrmeSrWAFjdjdfPPdG9ovlR+lrvymwkAa60VLInALzWW8NjL/EZSFwi5BX1
CsNJ99CVBaQxOKztHhIRRxUTQsS9qEV1lB1ilo1IveQhG0rrTpqx+yMkPW5dujJhVSBi/GdMFDd5
J467hwna87EMVLPEglBHDWLrDJFAtZJEx6BI5jXn8uJolXZ7EnBsIWGRQ/k9meUIVBIerTY6/xe5
Ns6hrULjuc+DCQ4WQA0JI3LDyVFfQnsMt1UX5N+HgPRVj8Vn5xnexDEtnHZW6I1fmobbXRkyNfc2
oNeL6IEeynCCycHxwDmkXPApsAaL2XGWfdLekqOX93xfrSjlib5d82A1drf1Mleu6yK2jpYft3sD
HPp+jGq8rOZIHm4POquapPsrnBmTuXPYX4N4bs6xRQQkOuFkYyQFBqmQMO/RsUsUr6LZkA/T/WTX
FWvHU/bZsNR0lxED8cfzKOGr2fEvDlXzxvWqfpM6SbxxVDO/ZDFAtrnQkopl9p4thn2o2sB/xwat
YsmnNW2RHBIKHKaIMVXfRde667u972qOQX5Y/mTnc9NT4Tft41xmtHpb0QJjHnJrR9NvOqk2EtG2
QT9f72bAjg/ZRH8vxpnyg82xzIFnyGqH9cu72LyPF2xQ1WXw8vy58+wZN3FaqFU7xDMUR3Nq7vUc
qgc1wM9dF2OELsF04u0sWyxQjF6BiKa4mfZpGkNeT434CSGmvMJETycEig0nVvzo7ZNJJb8tst56
ofz+UncwScnsoPSYSWP+Xjtt3eLTqhv27lHtI/rIm9Yj22Ew508+CZYHB7LI2q4dDLIVLdg19g+8
AdDYiWl31DJEVPaSp9TzxmNUD5m5xWQc+aW1dw3tfCUyju05CN304qYOh85mFP1JcgS5p361X/Ig
CpZYx2LT5VofmcpUx6E3YMeklbB2VZDlO+Q+9bmCjrEJmDiU6xmP3B/AO0yu+nl88RqlHqG/wXzG
cPZFakcAqRTZgZym+hjmE63TxujQDHmFbc2neSyN7zWy+C9pYBFNGpQ+vYJ6IrRxK4m5eGzxn68H
Y0x+aFZhKmiCh4/8aCmhqsSwsmcZuyAnaiMbybcbMn96IiGp39ZQIL8bmQgOeeb2rEjN6D1CmbM4
6SUFpp3a21dekW8KolpXKKniuzBymk3Ytsmp6qijIEf099GIK8mofffAIGn81raVjVeAYExLGP01
pPVx8kbT3JQT9BdfB8Ul0574AYraXM/Kjp5bDEVkQtrDsCWfMwXzUqQGMzayICIaHYcQVL/aiSBL
fvtt37OqMUwh2bUziO/EASOIVzqbNimcxIRl17jzokvjEv1CDoWdfaoHXiIcqGIHDRHynOj0uQUM
t7NZJDbzNHMQVqXtQ7uInCN1kHwMwswClWQOuxmnx3PflKYG2rqEIU6mLtbJXAyA0wJBVMaIT2+L
Vzq/9pbXY2ya8zXN0+Ee6inzO05T5Q7ZBhKHpuR79gd3k1tOfc38unosh8raNKL2CyS5kb0kjOOP
Nbo5XHs6NjlYTWNyKU0Rnk2vmauN6KyeTTyEQkuS+IXeybjPWOWvFJvhZlAQsfrZGa65U8fH2CYg
O+omY4C6PToHtzWb4uyV0LGUQ2aYToL68zS48WPRDOTeK9rXnHkM+9oOVvdQdyzGOentWyuPvTO7
OuSlZFLqycjGZpdQOR1Ia3N3EZKp+4E2zJ73rblQggDOn0M3jFZqHqdLqGTybNWBeWU9mH8Lx3B/
MMiYQLiSNXzooBUfhsngGVnYzTdRkWrCZ7t2a3ql/MFBv8P26NH8trr+5Pt+tCODQ57pULgn3nXj
l6HiBuWT8HaOmweM2W37zpaGvwVgBpjOAtOf1G77P9TunD4LkUFNxaJ55yzn7Sz0Y7D2FJCGMMJ1
OPH1CiM2z4OG227TXCGPzoP7Joai/ANOn8h005nvIsuRp7KR+uiVTvPMzqLvCGIY7jU91iOzzYGj
IX9XNSh/24pOAb8fu7sl6/47chR1J33oQ1NjE8HkG9k10LmNh8C0Vq7mCIHZNAKQHdk72jb9ro8U
H70kxRqDSAZevEuuto6UXMWdxlVqYpRiOyAUG9tOeSf6ZH6clXY+Uy2FeBZncq0ITHiAQ1Kcl1Yp
Ue6oEVbdlNnukdOb8WwkOn1hSV9IMaO+EyWNyQbjCjzDuHKelUrlnVs5lDbMO+bf4aC7b7KmLLei
zD6VgNQeZjLdd7gwgIB2/YL5bZQOw83sdOIuQq1xkdkivsyH2dh2KWexTexZ0UaW9i8Y68Ypwtez
dj3KFx9fxVomuv+MANnONmg9+mcvVckfEvFajm2BuGMWTzJBYluoVWAOfjdMXkZA6OrRrOz5YYL7
BKswZ2lLDMPaD84yoEpTK/ied1lEmaVBHbY+YCmTzvA2nJW4axo7f9QNscEsz1OzSvK6uJNGkf9w
MjNm4Bag9pmmLtvFNGpZPsjTXret6zzinrL+l7ZQhVIUrV8I9CDgdtImOR4um3ZG3dNmFV0FGYft
Ew4cEoHdtpvPdjphnzYSyH2FVahzVZvjVTUoOBy8Hb/ydAZrjzLmintJkTnSiseEAIErmF+Moe7o
nmtUH4jjqLGvgoCOcq3hopwhODonAyM6P0Ydlfvcy6r+XECy3FNB8xMlrDHJusyyct970v0B7Gy4
I9nA3c5G0uzbqnL/+F3LvuZBYN0WqgZAndutv27dwfjZNiLYiTiFZoqutqeSGU2yUdP6R+8G1RP5
sRyPJQGKQOipo+bMock25PG08Vu/vnf9uP9tGRwbGh3kJBEr29yQzBvf6aqBSprP3lX5PSTMzl74
wyKxogNNe7G3tBk2m0LG9gkdYX21nQnshjt21MqcKbxPUsJWazpK+TnVPFXZRB2Hs954ooPt8o9e
BD+UOD+1LNpVsXabOniJ0kG+gF3Oqx1QSAixo6aBT0MVUl5eRPFF8fGQC8nx+0tvKR3TlaSZMfpD
de0j0R4MuGZ7MK7zfRdHwT1dXWMPX05sTMPvrs4osz8NReePfMjGdSZBNJGdA7aYKQ8ge8thdQ1d
5xOyie4S8F6ydofNTjJofSSGxNkSPC3uKgiNm3kZmRsMpLdOxgbtWJ0m2UarT97URt9d0+Ajc9Xc
E8tBkuNdEQzGr0hN/dkvk7LYun1UEKI3qFOUt9ElJrKLLgls6wAEUgMt2ErL7VS4LDmRGBaIs93d
yXZ2Hd5YhiEQLavpZerJ7iY7bj6ylWma1v3Q7XKwl2TdaPslasr2Uy87XrEcgni9VtFk7FXQucm5
J+kGZiBgjm2WxKmzq60kPvpx1UM215VE8pR1SOQjRoLPCg/2Jq1jIooaf2o2MdPlbQEmFgMoCHSQ
aoQmX/Najs/Ep48Ha7LjHzbSJXudJjDVi7APrSPxQMljQRAMBakfJ8U5H5v2Wgva23z42Q5bkP2F
ZmT9YCgbonnp5w9qGpI7aMLlqcj02JyAqNNFm4YY1nLuoUftc4pJky7iPRTH8UeBLFZ/IJp8Y5pI
r2rhYeH3e+1WaDKnaIQ2vOM01f625Bj2aHCi/WCk+49i/GZGxs65DFuRLyBivxn3Z7MiNslibh4m
GXHmM18VuhULYfmozE0795woI8CWLXEuRzTpap/OU7MnbJmTlaRQfn9q93pw+E9oH7ftWACrbpX7
Ff3GsXWB7RtdP5Pyk5mGg6AyCV7wIU9/ROPp76k3uN85lHe/Fc6/7oPn/sbgeXGiLZ58LASv/DC1
t7Bg587h6Ddfc/w5tFW0uXRfWR5YGX6UoUveVTEYH/hQ31DMYLQAJAIUHhnYraygaTto0pZ2jkaU
BacU8OCFqK1p13putJuS5ltnwCt//3G/FsJ7i6Gch43eA43BrVHTxmiMUku5R4IZm2HnNCx4G3Ay
dnqWkcwunddQVPd0s3XqkS0naKifp2iOpw/+kmU4fvMeQn9DZk6MnRVg8fp7VstyWbk9aljIVQXD
QUO3wGaBl4bksK3p/3x0529oGTCnehgBkeSiVLrRMhAgORg45NxjEjovOhiQb+QN2VukYX7wu755
JSzGyFMWf8MtziIllj1xK+kc5x6ExKqYVfRk0Fk69iE4zw++n7cuhsgNsQikGDzqN8ZbTLe1qdGs
Hgc5k/0XEqpT2GS9F3PzwXfyxvqENEN4aAlZNzCN/v2D+fFAtYO+D1RUkIl1ljScX6VmvL99/x19
67ug9pAWeED0mLdvRlg6dEAYcBzjLrU2EwcGYtfzej1PXbHrRuCkemB7fv+ibz1H2CM2okFaxVhM
/r47DsK1lpjDjl3ny180e5gJc2JamMMybYoPnuXryHY+Q3xpONOwoYtX/qyaUTTKy1Aey7lyLk3T
DHs7gUKTQ725HypKnJWhuvypc/zKJDJnzPZe5SfVuiI79iEWaBipZWiDZ8IdnmU1U26m0JA+Zd2s
j61C6OtH7Ud0wzcfEkwKUHsYJ4JbPZARRYEhrMI9jgUhQzJ10M+n0FoQESX/r+XBwhiEgw3z4I2U
A//sIPKW5cHIwpOsK+j3Q9Sta+ghu7633Q9+kNebAMs/SlTkmyiY8Sv+/fP7g52lNp6dY8zXSi+o
glw0NUxeXOrs42TO4Sas/HZVAsf84NKvvyuWQAu9uW/xBfNc/750FUdtnjF8P/qc/54KSOHPfjN9
tPy9cYO4MQTz6EWV4dzaoWnQ+6WsXPc40WbbCzHJo+8UYkOWHHtd2Jgo3C15cMeI0ez7n9brlZ4b
5EuGHehYPOCbTyuaFcYqX3lH+kf5jl2H6RJgLTwvGmPvymrz/PD+Fd+6WTTP+Hix87qvLIgG6CQo
QiyKRek7B7qEX0YrumB2GVa5CL6PneUAUy4/quBeL1wWdQQrF7Y1RIm3e2tbOSj06s4+VtprVrRf
GIrZ7mOo4uFE07NdsaiK/fu3+vqTRPCLZZh4Ze7zFb1rRoLUeZMULPtGu47bkH6e5Waf2tiyPxA5
v1E7cJrEoAPhlEvB0/v7TQVqHTYa+c+xA1+1YiYfPKkWVHnUOSbIe+1fc/rWW2v0441rJmgw2ir/
wED31v1SuCCHI4OZ/fzmZRq7pZ88NuYRrHOHuCwmOUz4HABC4lbef7RvfJiI93zKQo8l2rzVFlcJ
WYVGbFnHoibHe0WvBMoc0a3UJ+9f6K0HS8mPX3dh2WHBW276X7q1cMxyg3hNeaTcZAQZwpXLrNnd
pIX2V1kd1gxlOEdpZ/xZ9iQ8jzL+CCT6xkfKWyuo/RxeJhHcrLdBYhLrE5TOUSQJh2sVmytdmWJV
dvawp9aRn96/5zd+xwVJsvBCAham22pCGX5FbknvHPPCSB2GzkV2sabZ+8qZzP7z/rXe+C4D3wG/
srhMxStEdYFvKlFuKeFpRuSgxSXKErIHRYcdIXLLreoNSzPRWYZA71/59SsECHhxlHi+Y/uv7pIR
OXb+1LWPdK3G8+gGJEDgW9q9f5XXz3LBDVMtYVkC43H7ogZJbyRpmshjZXqK3EvAVXiqkH2OK4+8
v2/vX+31mwK1SSzgB2zC7ivhtTOLDsR6wSonx/RLhchmXSkmWD4iiQckwtn2/eu9XsxZycEiWcs1
UfrffPEl9mrF2EQch7oEMUk7feVOUu6cXP5U7J1b04iR0DUq+uDHe/3acGGuh82begcX/d9fpZGm
QS2YBR27tksOYk66XRLhA8Q8M36vTLc+05hpPrjbN96YBTkFkRVgwmvZf51MTt24hXlUGdxQisAG
NzKKDLRB7z/W1wdvnifATgoeaBCcB/++u7AO03yoe/PIcGRtqmRtVYw3LCoexEAO0VmjffJIxnv/
qm88U8AhPMyArx77xM0y49Jgb4UdWUdnJESKFpy7NOyr+5ZErd+oAmCqkY5wff+ib7xBf110+ff/
Wl7JVxELi9w8WrMXkkFfKX9dOrpqEVrFM+lhdorOU3WajADMcePx/cvf3jMbJc4BClm4caQ5WssH
9a/LK/iRTuEngLKZz5Dq4WJDNUzSwpae40d0v9uf9fZiNw+4JExolBFp37mLyAtlgDHOp8b6vFxJ
mw8RxFuViA9+1TcWILYum6/F44D4qrhEoVqrCoDHcUKjQfoo06qzGJU3b0rctP8VbUGhAx2J1tNS
smON+ftxihSbbGyWNPrGAX1f0BOhZzTfZMRMgJmVx6hlsr6iC/7PyPp/Kizfovjw3Nfen4gNmo9y
to55z7yPiUS+NahrT0mTYTtBkvV/nJ1Hc5zM3vY/EVXksAUmKSfbkjaUZMlAk6GJn/794c1rzT2l
qfNszuI+tntomv6nK4Tfn5sTFy2ScHAvuIFgJh73ESIbAtvYTXRdAUiHiSXnPVLY8ZZ+SgHWiM7v
/7we0gg0Emw+UALzerT+OacAxXMjUam7a9HYj8Cku1c7N/Acy+vReW0AsJ0rff6r9E1xh+ysvkpu
qnQvjj4N+j1xsyy9iWaX6V5IW523GRB7wMKOtWkEyAPHq53rrO3BzUzzHC6miQ9MZJ+rbE/stWkh
4a1ztvglx7dh6qLVngPpPiiWE2O6XgBK281qxeBuQT0VeiT06nL3/YafuxiO7qVxATiJ8Ix3iFPs
cQGm+5jdM95U9n0tQukZZw7UcWxZ7waiKGUY2SZEr+PdjhfAA24FFXOmns67YY+S7Zm87viZSGJX
/SLuAGQd6GweHaKkLrsKMpZ5YMytYmuO+nOu5/IWf2GLMb31pmfDuP9+H09cPzSPEZBd2XIE66M1
i2aSAyNd41A5GED6mVEmn/jYVxWzdaN3z+ziiaPCamtpiTTzf++fqGEwKEdWi9Eo8Ce0/O6nGR+c
qClarEka9X//LGm7QQkjg+RDOc7MsRQ0ENaTxsFbOuXGSquaMapu3CJakdzVRuN+fr+bp97gGqzM
VZ/TYku/XgO2yyCvAcF6iNHg3dedHV3IZS5+eJPWh8kMxSSJ1Wrz/aLHR3Otfcjh0H1CjBiN1aNF
y0jHdrDnblV7BREWAMUYl/UIDPz+fh0u6+MI+bfMskg9NNLKVYbu6/MBnXGzHprd+qnXYB2ncQrG
wUrvVLOtwDLHzCEbEA86cOtAGa3sEfZbGsJjbMIhH/Hd7LXpwtRoDnlqpG7xK8uQWxiwgrCU9gCs
CK91RwPYAb7/lt/X76bRxqZSUdABcJsXu6V6q7iDAkNlPsjOjG/Ifj5kCtQSfy7m2hfw5vduDsST
6ggWc5dWh4HEKeSDw/pdy7UAFibgrUSkD1WRe8EMFP0DVlV/t+jgWl2BsROtnTgUZXbn5DB+AIHQ
vmq1QHNRU0CIKn0HFp89uuXwVvd40TNdq2EG16+linGHxfThutJnnqhrcWiZZudOoHr0BGPhCvYJ
RLzJ3bpJCzixqhka0lYqdREFtlpXgYmg7CHzdKbjWMkpVvxzKWx140Ztes34VrmRJaa0KZCGSxjT
btBrZoZ7bzW/2SbyBGiwZWFv9vOH5WTuZuW5+XMJpr+KHXFYknQ5yCgyX6WpLBfzpD0qDsLetVb8
hOTwLowxCipRWfggqtciW+K3CJLgpo+mZp9WvFZvidqPoizHC5F7yQ/0djD6FNGnI6rytZPgd5rG
cILeUWbMF/WoudGMtAuiPp8/s0LNnuPIXEItVZ8bovTl1IFM6Jl9Xxcu/nyLl72syuLgKVKIehhN
qk0QddkY1rKMt6kSt1uvT8WLyMfPpdbx4HHVG417bMPJ/GmATgcgMDTbETWXK6WtxaGVrvNLA2d0
ZdjZe4NcdqhpDGwpiW5AHafBnA0RIEfzBtRJQ3ISV2CVlPRudkH3OaTUvTU/dl2bH+SE5xxInrCx
4/HWsTpGzXlzN0ECDlFm7VXUdmmtgMX6DQfkR+Q6IE1ncLEiKUDrx0q6ddDCvSAI31Pt5X9QtNT2
rrSKF6Dd2UWlqPgbDEsx3xe2V36k+O9h8Viit6TUe6MqG7/CDlJGsXaTRWMEHNk1rwpsKqEJ5gaf
EVxLGNVge01t3PPOdNwgs2fggMUfsN53EsTrR0Vle1VpbbYfgUEpsB6n5CDlAH4Afa5ibzL+9qXt
0UmJjNIHJd/8NEag2gkRMvBMmB59/ItzXF4pNuKe/hS1mE+qNSh1AN+xwSTFU/X3XPEemygyLjB5
e8vAl9/lvTU81nWRb4TR/qpiSRsq8t4mx2oQgIncx4LvyIdjBZtirKAbugYghWjMP5ghQsZR+Z/M
y8pNqvMBx2WLEB2i8QGtwhoDvakFyAbRFmQ6MFKntoKhSdS3rtXEHr3mOKh093cEJQwnct7wJR53
1X2aadO1Os2YkUECgFfRjyC/CpQhHRPAVxJT8dQAiQNHE2bYJc5eyREm8WGupdfMHX7oS9+Hg9P9
1KkbLobYTCE8MY9NWls8xOb0gLQdUyVEgy48N69/zIW8G0YVtTsPb9bCTF+L1Jt9FJOmsMD3eytk
/QfIk+K3ZXMQjvmm6fVrq/Ug9JgD/8AhY0IdREx33aS6G0YNJRzCTL0YKmcPzjIPlLzysFVT8LUd
OAO38Hy8G2+J28u60Ibr3B4BliNe3YQiyhPOm4tvX4ZdnCjL5ArIo7PtY+0ziuXMDpqmD1avDGtg
hQ+ZJb2rrDPo9JutEu9TEUfbNnY/XVBqvO04C0d3SJ/tyH2pU9IIFVpGYM1qD54mcXAlnO2fo1o3
T2oGTLKF9Hiz2GYVTpE2wEXJAF9OBSlc3eQpFK7OyfE2tc2QYkU8j6Lvr3OpZlcZML360rPEZa/r
ynaM1IL+YoVd3IRxAVJzSK+gTibDfKqdy0wu+f1YCCC/lrI8wB43Yp9uV+XXXjJjBOmUbs7UQpF/
enCENQIzHXZ4WKJ2oRVL4BFmNAUaQttBNzWa7ed9SbKUATFfR1xYXC8uYOpEzUDWtopdAXLlWrKV
GCtgxHeCJJ+qDaAz9x6sCU65S11jsAE4VQEnepnHWbdnQjkHCxEgdIt5vDKMEQCyAZBSZ+Lq6ypB
aUmjP7XpyUc5pLDoaJoRNixcqBknPfWKDlo6hXhT243z0TcmaC0rNRmippga6RNBbaz6DH9QwTRG
FpGLGTL/qqz74gc1kRI4ijm/GGqXXJA+WKs3/eQ+R3VRNL5ix+VnOfci8U2BKgHP218uJKQ9/+qk
XVUtPB1Lb0BaN6ltPC1ZGwetEUfXVSL0l3RWhj8WKj4hHkPmTWEq88YxCnEBl6P0U69AcGe2p+c5
ipdfLVClbVlJLoDOHvVn8ib90Wkt7XaMihdIxIc4V5T7yiyd94ZSMpwyqYeiZ7imAsTAW0pV7gro
SryK0vaXrvrdwcW4A1Lq/ZqWbNzqJTbttuKB3Z7EZzVkPeDpHpa3ok7lm7WQRqV5ie3zmPPPSwUw
YZRb3qGZ9eEljxN7k0ZTGhqtDSUUGfZknF7HvMBHnuGQb6bqJ0R6a9/j4kFfSDDHMN2remZciZuZ
8mBGY7/DhPCyhYIM8LrRN0Y9anctBVbYkO2FSi+TrRiXGI4eb3SZ0ndwVlpodRieMnu/dvL4yWos
fZvWxkOVYTJLCt1uII4+zZMzhgbEnhWAIMMI3y2/03FwbSTn1YbLeW87qQfuk8PVJqusTRlfFKNl
vazeSX4qnAEZSFzvjEZ1d0ZZgA2sumlrJxY9S+Kb22Vw2IZRwqWos+vEdN7qbMo36oC5iY4Rxq5N
EmPfYP4O/GiU7s3gignOlIKrqdKYG2SKmh2EXxWbNUJnjhNs0NoyClPTGghxc3KvKxOEjaWtsM6u
nGsxijdvTB0flWdUuHv7AUXOazVN7uJkGMgQRpwWJvlkDDDgCmdaFZDGNtDxGMQVXUBr79332cH4
dlK0ZmfhtspVbyyhQs87yJsUXJkSM7fOMjQ+NZ5DwcjdapgkKGr+4GbZ0xiLa2OU6aZPgUgPrdRh
qdjNLTzh6KBn+l3Rmjru5sov6Fz7Ys71PcSBmzGx4Fwa+Q5Br+YebxhjYysD/wBtFj9bD61lQXLG
oiDoI1vgJZwd6Clyc0n1MW4z1M6brvtB32TYMdp/pJUCG5/ucjBbbnfRjqWxA0+ePA5WZIbuBFNo
1ovLxmzb0MOCYNNKTfsztGhwDcXwwVy48Lm91INa0+qOUbzzbe7+oGlYk4gI9rfV3+sCDQR70Fbz
Fpt+G+2kQ1YVawItm40zoOMfDJ2i7pOGy6PrkdsdiRa6zN5Bp3ScOgvvaRVWN77V+EUPdvqj6xQm
74MGUEUvsEjF8RQjQZn5rp38qSfSmXGc75pIQw52Rt9s4I+uJP36ggiQ0aAqDcjgAEcDF1LvDWUE
Qagooy1ihyQoHWbIg10Go5k2MI1wL+rl8mGNiBSOsbq1RjE+F2h3PdR521+OqsRyBhj8g2JgGTMD
LQU7rCZxgJNb63tWhRd8M05bDBVROTRFhBKrzt9B2s7b5nlT7r3MzN+I4fqu05vhZ+YMcWivhh4o
bnSAlktxI6W15cEwUcehOGwA9fN/tg8uauHPVIK/ejImjBFMF9iye2UiknKnShxqe600/YowEaa5
ZBQBrcjAy+CqSdz2AMme7jb0l3sjIva3ILkf6rRNN2OC2GW6xCgmNGseNUI50WQXqm6J8f3SeDur
bV51FSaJ0qXDgWL1p2FBq7cEDzoOKSDoWTobtheFf3fcWaKLbxFWp/BpdSyptTrfY5iJCoOwpv0k
yN9qN2s2dHkoxrCxBj75wunWAVSIeg90/CnrEwyzYW4H5uy9d03WHkS3wMIpy/lPVinDo2XkcltM
jTjYepPf0DigDVm7zS9FdNkQLNxJn7YZ81dIyqhB7AVWtvMrtyNt1y7tY0qtFMbQp4NmNuYwbqrJ
l44AyoF1LOw142IBSe6rsiAflIl8LYWm3DlzhPKJQ9QeliTxOff6j2IkrAKv7t+GhVG0EVVICESZ
Aj8zpqeGVzWQS3aqK5ut6vb1gzCL8WJu58XX3IqqOCazy3UVYH9mH7yssG9dy6nCaph6eHV1dCBH
zd57JSuvHCF+E+gx/UY68z2vKqyZbRexPMWVV3M/uzezVUW3IEX7PWJYE+9vqTVSQsPbVA3pi9qj
eYa64i/NkFaQLMpyXxAdYMpVjo+ROjIu+gLRqVmeWylQdYp76BmL47u6KYPeBYQZ2zkIWS8RYddj
9+5IRUJuVmNOTnWwmjmCiuFqOOwkTmBXwj3MWUoaA97jWmlRdgOdAG8FnkYxuNpOj3sZoK1O2j4k
yWWFyXTAR4ceTQN7ZHEM6SsV4GoBdfAGBKVzidrC9Ygvsl9DbNgndaqG9cK5qVGdQfaEvzXOwgoy
JaX/n94VHtLeCd7aQdOb80ZtOpx6G13Z2IhkbAXlWti3yysf8gsXonUJ8ZBPXGvUUEuMT2NSoS1r
V2PHCbdK7qjMm4v1B7P0NP0mZFmhVGEZ1gJFp9hrLm3cpN6rqXg2NQhSZqP/yRaoooqNo3de4QYB
X+yPMjS/8wilyhr6/JW1GtpMFsDxpSmf4na+lJO4x/9xddZC74/j+0HmitZI0U6b3hTy3UpUd6vH
FE240CJr20v3oiJUo3Dt/Yw0lxmEzJNLOAI/aqWPd30xXjtJooMf0vB9zvI8gBbR7GNFT+6QRNAD
TU2VK9ri18mcaFdRv+BClTn4ZdfRhz62cOBFhHacTZQk2V1evSJufeDMeGjl1XLbDIYVlA63xOyS
P0VV8oiTDS7xCkNelNheqdJ+tWV8m80SRLPVIuJYxpp5WedSBPAAyqCzqCMHp/4tpfM0tcMN1D4n
xGm4DpLBspl/Fn/IfDEa67jj6kFMJApzYfqo44vdqFUzjzO955p7Nwl3l2lljYe4/svty3Jj6PrP
WitvM7hEyO6NeQCy/CeCjSLUNTm8K1F+j9A+qqEDepxYjtaB3SuXOGVNP0bNfl3M8b7phgtLopjs
qVUZ6sBannpavHC+G8Si7NnYJIORhuOyDpzKudq2LSPFtlUepwz+rD4DSZkYAj7CR9QpFBzYC4W5
c1E1uR77CQIrXYy9QN/vCsEO2PwDFu09TDT6QoTYoRAW9mYZTmdZ+cLstt6wd/UVJWTke7rmUv92
nfCpEx+gWLsc+3aPWoMWzMD/UGrlrEtJKACsHWREgKBMy3hTT3KBFKYlt/AEiOuzegcd6MpKyizU
IkDndSunjZXGBYoASRlWJulyWXtiO80TKR01LS2W4ooL5jWBBIgeKUlZVdTVtrO6B+RFsPHR5Vtj
KmtyXHTzj7icNu1oxHu7gBUZo/JeEg39eFpW+ZUayRLgm2MQG/MrWiUf0GlevIYciAtK7uGGiZ3u
pIfFy5ftqCbQczKUO0e7HUIvcYtt2dvvvZ7ToCJV2ggPkSY6Aclz1M3GZwSCz6/TXgA09/ZKjSLN
1E2/md3eN9Fy54L+eKBWD1K4xduxHfM3Tev6DS4dUwBfs6I9pdSMvEZB4aTM23rEo70p7F+93j/q
amtsqbbmg5noOcZc8lfaumbQj15xaeGwcKWQGcK7WLtnY62Go6VtLUlJXznxIc3jYW9QduzMefxU
UnPaOnEr96XRET7ztngfRzuHBqQyIze1Lmg6+bIWwtdd5Q0osanTFUH5bWXpBpBE1mLMvS/mlA5Q
X8k7r7Ydv0ipcs2S4Rbe1ZXfRom5U/W43UEd5qMZzQsEDsg45ujTTnWqWsVB/hwuKDztermseygB
eLP88uj47PHTg1dQtzOKKhTdFHFwMgykB5AKjsM8c27LrLwEVq/4GefMt2vFDBBqMXzhetpmTLVo
m2CrfnDKFhx20gWjLG7UUcnCWXodbEPjVV1VGXK9RNVD2qBGlGqfTVrt14mEVKfOlxOCZXCgzTRU
PfFaapVAwSiSAc1ZuphdoV6my1T7qtHJ0DOzIWwgyR+EKeliJdrzyvLc6YPq3EQwLPljHoDPyHM3
iWOVu97VtevO7szHyfTeFCdGc8JCWCbpvcbnYHD2hyG7GPp03JRyxQTjYkeqnUO1N0f7ZZpr+26g
OYGnxVzcOCMZEpVGxHwxvc+N8tnWoNA4ageDq7hKLOAxbtff0qB0Qon0F63p4Q8A4BHVmwaVDGx3
Nnbd5TCMEfgYF8RTEjNvHwWaN2GUCrQrGrRMQDXW91kB49DAo3hT6SYSXKk2BmZViHCqq5+iHJ09
ekTC74CkD4DwSVC8FHtHyh99Czlc3Oc5k7IARwGVb3H8Pc4VzTPoov0NDgC9b02DcRkJuw0l8w0q
qAwJBd1KQ23BzgaBtMHXs34Ierafsjqz9poZ5z4zxccMwvyjm0TzDZpQZJYqnVEp0o0+IyCB33az
K9HKChCiqDBeN2efLygJEn7fBjQM2ltOhAhTq3EPu3QgAlPEy06J9eHdXbpoE0FMurY7BIIWs0z3
iEWttDt73CNh5f3MZ7e6H3JhXlt0tdi16HGJu1v+Q3IlibihmQ/3HcjCy1qfPgq1+yinedkqVk/m
M6GXo461flF0WDkww8y2atUqwSr2yxCuzT6meOJS62rGEg1k2cDoRw1xl1iuGMgIKrlePIIqvkcE
XSLawQUEqS7eITFl8vzua+plBBAssfm5ZkaTMsUY2IWQNBxsSmo0mfV46zCxuVRLk8d0vBdOb/2A
6I23QeW2+sFAziHAeTiCc85Q62v7ST46hXWfuO6HKLsHzeHbjxhs3DmadG7KoXqzVTfaM7B1L/q6
Kneim5dr0mT1oU6mmY4EhhvIoF5KA+IXwo0/OyP6iEqh3xaRNB4ztaWHqTpLczC7JNnWVXbVqp0G
UDB17mcQ1VtvbAc/7cbSn8alvMpEE9EPLMUBShhUf03Pw8YzKF3jSfOphqDdWjRTpwnhr6kQbwp8
1ctK9uprnK5qKjVc2VJBGbHSrO5qxLBh08TtquJY6AdrrF4JYfCGZdOGRjEbzEiifj+2NaBuOCgH
t1zmDT05kjxGI5nWyqCksN+oBUEY6B46B5GehAwGeIWpdlNE2bwfGoAknm1QLWV2E+rpTJ03DhD6
8W2/V4YM7dmxHw6VPg77vjLGrUuPPoy73njyBL03jMnJkNvsNWcstR01KFpigUKcIHPxVM7iLVYA
YeO8J7aQw2gOieTeHZYuqDuee6qSLXR571qZqjhw28j2C6wCd7FNakHPA/hJPRFRlMTYUqVb4Vig
Y7n6u75m7nytz2WzlqoU4y4NyGFooVyPOL3qOTREiLUCuXH1jl1Iw2h2nGCK61stm69LIPKbhbFW
yAf5ODczRUWDtF/jyIMhc3K3fnBCT8xeAKkk9zUn/5Nq6as24MVaem0dVDUTL7rJH5A0LB/UQ3GN
UZsIaFbCqpSVSkYyxn4xJM3ORolvjwISekncDgESZnRmjM7ze9M2d2NqxDvVa38pav/o5mSyppkb
jNfVEpEfypQOdCGtYed37sq3KpPpzWTYfUDHkuuP7IIar5PQCYdr9G+oUjuaPKZ8LOCJhlLrohs2
XgvUkcYFbprGJSpOWqD3dXyBZgHbUHUOX0c37JYhIyeiQfiYzcpllhYvQ5x+eg0R21af5qXPKWLL
ZzHXAoniiL5832KY7rUbS5HxVppu5ouCMYw3Oc9RkTAEwtX2Ptfa5k53y+dRo7tY6/Kp6yK5c52E
E9ppf0aa6P6gUXiDK7BfnbK4qDgvkGWpSUEFDiss2XpPqjp+ie1U3c4O5gaMLw38qZModKtuCZQo
PpwZ9a5w5K8MI4ywV/lcUK2rzcjRoJcM2UpTuvaH1HHoO4EA0/EAW2KMeAe0m/KwRhO08SN3RHGu
qQsHWjoah7CYVSTnOuwYh7AaTfMMjPp4vm4wNmLKvVoSAWACEfZ1/tyWSzzCluSaKZJN12FLrBTN
CxzxmkrVfIrmqj6DjzhGLPxdEeg/8HL031j764q6meOhTH1yMMpup2rpJmI6zstarmJZPH2/6+uv
/3fT/64FcRVKNzrUAIO/rqVoRQyPf6IPYsgKqrLS6L8rM5/o9ZTuQwkHPxy9DJUaVJnuBezSM299
/feP1/fAoBjkRfyK/4CmYoXBYOJkh4IsQgsNgRyE1SVxflUjjeAFhMHBvU3BWSOiKuaSROz7DfhL
oDz6BQZgUXBNmgVK7JgFUGvI2TV9mh2UxuKyczFqq8AVoiHqg6lCr4QGKA0F5AA65vTxgGAOt3sr
CUVtsmrIXfaqSjo8oXqS0ERc8l+9dNBQ4DFs8bQsmniAmzjm6OAYsxu6KqYA5LZJcT2Tp8/+YBlt
wiDIotJiPFHaZ7AafwGLx09oQwQwQflA3LSPoKOilGmWA6VGF7Sw7/NKIwA30bTxmLwyuNbf6iHP
gg45zrB10CiMYsS9rGoBPd9YaPjImDZX0ha0wCM9GLTe+R8ZeBxCA+bYuvvowcKp+XoIa2H1uAzw
CuLFrtYMDZGBdUynxDsEN51f37/xE58XgMQViggs0VXNIwpem1bFmAFYYMBteTs0ejJzMzBKG4Iu
zzLlQlc77wzg8sQpN+DuwjGxoZlwPL4+IElz4eaI9xysoW8PxazHemhOqZpfJxVyf9tlit12v4Iv
B+aL/Tn62nphHB8AHhmTKFpnpn6M1jHi3IVAaRQH4XJhMpeDVsqEE6SCr9FLOEcgOnFjGlRqugHe
HKbo8dM2qa40tcPrFO0IbxXOUOUOzE0UWlljT/XqnYGYnlwQWwJqPgTRwQZ/3V5kUhm5wwQ7cJtC
dMmBEuhFeuEU9AuFF9+ktXPm2jp1hjDlAZL9V2LcOlpx0MfFVWxNHPq2BNWBrq7dI6KJOPDvyZj/
R6n+9fP4d7H1x/wD9ByRRVamCIkJBtx3MRpCIJqQe3Sqm2EadjbSDWeO6zG6a12QWOAQEQCD4E3w
dcE6FWKp+jLDXnewrxLDanZj1Q3izNV76liyhaA4Id1asAW+LpOrhrTBa4hDHOnVXjgMvsve8fxJ
zePt99/86aUIcZwPgwz1aAsLW4K+yfLsMOFuE9oevTY4gph0e4yHvl/q7+4cf22AwEyYZewiRIiv
j6Xb9YCIj8gOgPLuO+WvVM1G2qILC6EigpAflqndrYmnOuhXmDvtXLAyZ37FqQP67484eoUDHQ4S
OL5BQ7TGPteNduus0xszm3DjrqLhzAafuuEgyKowMgEG/sfRLyJsWTJmg5HWCYaxe3bH+FHD5zdG
SGhop12TOrvvN/pE6mI4q7kvnrSIZB+7VVZZHMVTA76sq+sRsczI23aMgZ5qfe2uWunC3Df5jGz9
sSRSnyMgn9xgrhz4Qlxx1rHFsKpFqswGSxyismPIkKUX018lWaO5dtjx7x/19GLYPpCnePhAHn0p
ptmmNVLGGePQMdl28ZL7qOuN4aw7NU20xDtzvf2H77zeAMxkAFxib4CvxdGCk1amWNCkqNpUlmbt
8T9axymjtMsHgQyo4YP9VCf6euBBfsARQZHIavVhoCibrRvHQTqXYXY638UE/HhXJM3wCe4HtawC
uDN6AfToER9VKM0FPeLif08o1nyHdJYoT7w7up57B9yUNbsC88UZJrKVi/3SvXUlkk7fv5gTZ/DL
QuuL++dqBnWD/QH2lQeH0ovhiX5n9bVFu1S7ibzlNs6X0DAByYM1+H7h9QUcXzLczLAPHcdw/mOK
DtPRHusIpKFpVZe8QJJVOpy61/yWLnm8igTP9wv+xwlxPRKey1gA0pqm/Ye1ZiwL0radEAddNnCN
YniOzF/zGgYb4DrhXafa4k707pCu39hNg/CQomTzG2K0isqoGY8dwDnJqjqlNop5oXaj8uf733gi
bq1fCOeWUsJGZOrr26jQPbcz2EEHMuofnaJ3TGMK98zOnwglpmrC3zNX7gFGQl8XmeBiD9CXskNX
OvqqKamPjwJN6faQRYU0z8T+E18+BSBJm82LJqYcPVLtNUjNuySrChp2AAkuQCpnQWaYD7Kezhlr
nXw0vvk18K8syHV//znNDAE7PNXZP+GgQ2QO4J6jxKYlvExnZG1Ovqm/8HiIViT+R/dLJQrDqzVW
MmP9FcTSfezRwvnfTwPEGNfgC4HrdHxpMpkQOAoU5Pm62V53osx/5DaWht+vYqxv4OhLJENa+QVE
A6xg1ivin03LEN6xZD4T+TqIaquiWfTR1GBaQZp7/aviurEXQBEWGCMMUbTPtaluQ7tA03lrRT09
M3U1bUfwt87NDbXhXD8OCzWKn8yNswStmyZXagOrfFsMFV+bgfumdxt1bbu3FvLsPcQCdfW3lliK
OAMaNT7CGdVns8TprS29+WNRvenTsPEn9OPIAan//RacugQNi1uIZAd20PGxmWU1J11Bh6TSTLrX
SRGCId5nuv7m9kWIm9dFVur3Ri/PHKITOQc5FqUjd5LJV3+kxJAwnpNaxi2vrCQA9MUgQpvVrk6N
F5Gmgz92+YWWlmdi8amja9Ko8kBsYi/kHX2RI4I7DecgPiSd+oR02k+rqqczO3rqQyShWU8uJSMq
J1/PVJ04pJWSz4OBIYpWi/tbb1LVjzR55lY/9erwXuEio9lEYXq0hZj4WnmB5POBc7MpuWYWab07
cno1yDhWoCqg7Hl6lMJtzyT/JwIYCAYPZg7sZMLKUYLaW7JEEU+jKcHsU+2WCwQtw6lRPrq+g1CB
AOT/YU8RQSE9/au8c/ydSrpqhlOxp8UUffC9MrssMFd1Kxl+/zn8Rx6ASMmlxhcBE5kDcsx4BPo2
L0OlZAeJeLltgw3siq3aentpKM+5Fj8xItzKxIUxd674OHk4V6oujQ1WPw4XACjMcShRJUd5mOgH
IjhAs6k6fP+Ep46nufI5QWXDCnbXD/OfK6/v1FZa6oycdKx5d3LOE9DIyjRdI9xnLmcOyqkIuNo9
Yj1s6+Qe6yP/sxjtP4xWIsliC4M6GN3R1oaM4lvJYF+SlJxT6Dh1MK21c2HSCyQLPlrPAgaozFod
HyprFYWk1Kksv8RIADy0B4loVCJ5X2Ao1Oy+39VT7w4zQiQPUKJyyem+PmiHaLJujatIt1FVl0AO
yw2Qt2zz/Sqn3t3/XwW1jK+rDGLsSNRZxZpABLlp+sK6PyMy9jPv7eRCdGNURDksXP2Mrwu1MBRS
nBeU/TR7PxMXveDezqercnn5/oFObts/6xy9LzAoZuW4WA/QtHB39iSGA5jz6MztceqihC0Ngt52
kfTUj27kWJrOFCmzsseSF3j8ONuP2ogSudpbUPCZUG2bBLHkhl73NqUF+PH9Q576CDD7W+m3Dl2u
4820Z7hByco0rdX+Yi5wpsDJgQjUOwEAmf9D9eR4jDqYP0BlPi6sPW7gjDRX2aOlOdEnVJGkRvo5
NBVPnjmNp56LhMElAtCZpmH49ZCo4PIk8sbxYTSKqzpqPstW23ttvm9q7e37LTz1XUMEV1fdDXby
+Knc3mvxBLOVPV4ajj/JYoXPq8W1rint05plbHV3OpcanTqcSN/ArXUpSrA5+Pp8QuQw3+HP7QFg
NeCYJycsstg8E8VP7iLCF7DPbU6JfhRLVWQnrW5u40M8d6jO58PL0iYMgVFV14fmf2+2rn0e8mpa
acyojhaLPLx8JGMjOG7lBrRE6tut/uQV5lUz8S0YlVGe+fZOBtR/l1yvmn9CgJo0ihbbLInusL5N
YsCjes3CMuubLWx+quAsRUfZqH8hS4tDWtGYZzQpTt1m9ChXBirZEgjarz8hbgHNLJaVHAxQ6qBJ
jCiw+u4Cge1zlqV/+4NHBQUHhc6JC++bJY+iqy4t2ik2S9Fl1rcYvbj3U7PqFUdTVO1Gyub7OYtU
1F+FLQE4GirtIBcfqndr9vpnNKC7O4kYCs19QCOYQVqtdzc6gLTgcgkXHeeoM3qkYlX5odstfy6V
aKhS3Kc/zWk0g9odLfgR+vIk8lZeRGIZX0UG8MiMXeWpy7z7eLTsH4ini21nF/PqycYQg51DyFVz
eyw5Cqe9wSGve20gIf4u+zw5qPogLhWvbW0cwOIZyFWkL20gG/AOSIEnk+5ryI18ROgiQ0O1teSg
SUXFsUWJqivFSIbbDpM5OFQ86ocdx9U18lZDC0k2HV5N+EvAs/4fZ+e1I7mOpOEnEiBLSbfpM8v7
6r4R2sp7r6ffT7XAbqVKSKHPxZw56MYMkxQZDEb8JqDuua20xvvhD6X2F0QBRjCWWbVYBeW6+F6A
ioZ7koXDQ+ZhO7lxW92reJM1lb+THYucLYr7hRfDzPHkoYBWKpcHrc6p028jlw5wbdM7Fu2o3O8b
zg341WLnAfKguS5lC+dlOp4+tjN5jmpjrWY0Rz/fq6bdO2WDRSz945iPa8oHUGNX9HzklVFbS3bV
07g6jmbINBZ5D42bdhLCrdgxUWIehmMTRsq9C0a/BWXiwwzbyTUsI7Tsl5TNZocksSbBRu+HVPd8
gh345BxfJZmGSGsL8PFhdAWQJ+3uhV/m4qgPLdY2sV6o75fvkLmVNYAoYI8tZG7GydFsdaXqJdSH
SK8zeKM6Fi/RHThBlMZxlbg81jTijOsqgI0CACDv4GOeTxKyO1gzxKaPSgFc2Wlx2NBL2Ceuu6Qz
Mf7qzwGHkbAW4cZnf9o8ySZfELiYHVlW1B1DWTgPngG5YJvZbv+mUhFs90kPqFMrHUlaq/nIRbo8
z5k1pURLXRt1TVZ22poJRRNYUR13AIGcKze0npLYOWJ9eFXXsbaQk06v43GmSDPgDawLqk9TrYTO
oRAC7LdDm6qF79u16HqT4XuQDf/DpMaSkKlQJ/wigmUAuS0DTt1RxU4uWhkJfUkrqMwrNSkbWIT5
QnIzu4iUeZFCQTPkSxEqk32sT7ukOwI3w9whzl8KyN0Apkwcor16IQWYXcb/H82cnD/PQ3otMVhG
YA2/rM5xd2ndLumIzex/hETRAiSUjdCMyf5X4Uo1MPP5VnbRF9eqK7dPlPTDajcQ2r2F0/bRI54e
Ao1G5NggRGBLTOak5aoNuB18CxXP8AXcpFnDUIkGb5PrvQViTHSGu3HUuk3g7/niR9/jcoXfZQ/+
VotzcVMAj34wa0N6CMRQvyjyB5rNejVTmBmaFP6JsgG6EMRBtWpv8XA087UtkBFfG7hw4gOatMVb
gC/Tt2ZIuqdBatO/Ua6VeHejmulxa6qA9mIlywusCvL0TwdVqsBKKkzVf3xTjecEWXPiOkGIEur4
bT4lXC0srt7l8jxGpl+/BHGUSmve6GgLXT4mH5rZ01VHUJpsHJWmUczofCA0NgR452g46o4jh1hs
VgaObLpfbB0Jch1WAF2db+g6hPIOw+K63gOlTU0c3KyqoOIe6w2UQRSJkg2dp7zYNhBi2pUjevuk
JZFyrB27hs1fxcFaGRrvEWnsBlC6NuTPUorw1trMJLDaNIfNX0lWy/HBVjwqqDEmHHsJyOuL27Hu
K3RpUn2Ht1ZaPiHM6lz1veb8a4nqY9nR4qHHR4pNXe58NTQZ8l2KLMAxc9BQ3/WNAimdBcCAoG5j
UKaXV/8LMIjxOMVjSktTnMrKZM8nFV4vgEeHYwkXp5ehlaqoYYQtLAtzi1WLgn1n9KA6N3VVHsKi
3INrugmwFXVjIJv2UjNtLqxQVhqVc4AJI+57Pv06MIMEdV12nV2B+K7zFBtgXQG8vL888bloSceW
wDKmLgCTzweyMDtx8B/sUPw2fbwFeFqskqAL3JswjGtjL8lSIS9s9ZmchbIci0zHmPfD9NuWVV+Y
fln2R4gwmPPi9aGJsWqtk4kmvbemrbRwB80tJ6g8bqCPfs604Jn4XpVDJWGWcQncWSpr3Fg4F5fX
8iN7nRzhsUoAjoOIYVPrOV9MxSwdsspKOeZQa+VqWDmuszXs7qbkvxsJ0QrlWY4OZNVNjbQDfwAJ
axVI0aaQ9777FCS33SDhagWD0n8bzPLkm39trDys7F3kqIcpx7K+V3APvvzDZ5YHPBz6omDSSQam
7SH8ohOCcaQe8SgyUXSw0oNr10sawx+56HR5kONHEYqSosq/TJZHEdibOr4C8gQdowiWaV55q6jD
83Nd83fDurG67gW0JX/gxGn0rc0VysMw4rHkHNLiFkP0IT94bEr1ULo5iPEGsPxjUoV5B3c2RCXZ
CoxR0oDeoA5c2gueEW0uX33VLoZ1GxQyJI+qhkhXOPA54WEOyrVSy+mV6grnXZSUjEEhiuonOvjK
X9OooFf3ofpoRm0hn4IcTaBN21iiuYXK6jUnT/FhOaD8TwXRbkMM5MtYh7VX9T20VFKBJNyB7JHe
lNaCJ4BBFr5JMBzldq2WWfeuJLAxDqVk2cnRrvRqzxZuoTHEmQ/ZrBftvSQbPpLePJrSdaoPyc+i
sApjn8GYbbdp21dEREcPR7xynVFgz1RchprMzze8c9VyrQWeduMOcvQ3qFQB/DvOwl+23Um/QbTr
xgo0Xg3HVTPid2HSPVuVwJ3UVZ1pcA8ajPHovmWQbtreiX5AO5WLhd33BWExxl7NNuhWWxbqbvYY
oz5dsaHmSjayRj3ibtqVhyqzbcMsVjClwyxP0dexG+wjXrs1UjWhszXbu9iFAJML6Kp3bvIcujmq
J2IVGksFd2U8sZMtC6EPNI+FbPTYTj//abEg5yjdFM0mvdqONc8av1vXGhG45e8efajQ1VYt7NQ6
LH7jJAr9BnMpeLIJuGFZKxauqZmfA6Nr7PCxXGNb+vzn5AWNS7tDos4Z0Fmgr6KjnpXfAzl4vxwR
ZkK0QYRGbZ1nCO+u6bWAiY2XWzkCji0MEksL1ebK8TPgPXZoDsaWdF96KctwqePwBVrxcQ+z0OCf
BR2xaXFJRjVWc3Lu4Qw9HPSKOE63XWifzByKZv7WQaM1MLVJnGsdt+m2UA+WQPAHMPzlBZhPCD79
kMkKaAyqIpXHDyn1bZUfBtvfpikG5I56HI+8WVvIIKk79DxWKBzBAjA3npW8NpK2NovvUr8EK0Ps
8OtmBOSF9hv4B2N0Ajn/+qkehyCvcwQKBxmSAiJmZbWGhIujKXCVtjrg5YitHvpN78HIdqcL35zs
wB6V4uIOxXHUfbi1cNusI4iXYG+hyvNCfAnMNsexVdM3kU4Rj/qe8a2taP9AZYMvE6WutKkbN3oP
GfNXZtBZ7mSzFOTpSXqXO5F7F6ReuSk7Xc43o8s43pkaPAvD/ulgKbWjctEcwakEj/QknDutS9Jr
MmHfXbWNCWfVy+LR1a+leQbVwt+klhffadrQ3WWSqh5MuRfxrs/V0aOsSjeeWqVrwWl4TVKz2LSq
gj+mnTbVOmoyc6Xjrr31XFGuLBnGkaW1PDvJRe59XMjvWSMFaQ7Hb3HOtI3+aIg6Bi1Qx6hnFrbd
voP+L97RTTJuwLaWWxWHP96PQFxOiDjFa/zMk/WYvO3kPusfKouXUtIMwT5HBwt9OX2MXB2WuH5c
XQvkFdZKx3JXDnwJtzf7V4um+Y1SQKWO6LPATKc4tHVKr7jPXYHa05DjTtHiw7ktskL5noC8J0z7
o/OhQiH0DhtF3DKjOGBaoY0Ui+Rma0tgowvg1jkWuW3tbQ+DWFfH7tXTXGw8Q61EOijr+/dcSaBN
2Ul9V4iy2VG/7F+6ehQ8iU1wFUHir9Eu4WoJ4Pcg/oB8vCXyxwBX8V2RU/mwk0TeBbad7OPQC7ax
EWe3seLEO1PrrAP2nhj3OoU4OWYiXQVZoNzyfGkwVJdgajul9F2MddEqDQa8eoW2E76CSZxkQIfb
YeCS/yD19nZ1kVWvaY/YhxtI90meYzrcUTH9qQ6Ina6UJAmpdyqMk8qZetSs/k8iyRqsd6AOPt1C
de0J/AtGKiPiADgpxNRmceXch0kUwbFoEExTSXGRv8waPO6hmEZvg4Alhf8wxe2iiWCMhvbfQS1c
ZdvplY9bZ4fqjZkiLOul9V0orCpfuA3nQjxwLTIkYDqA9iY3jqpBdMQTHnsVpMNPWLoFuwrADnKJ
5fZyiJsbiQ6JAcAZqR+enOfhxAtV6Ig8646iUf96Dk2ZVBgkNGKhXzAX0wFp2B/dQgvSxfhDPt3v
eSu3Xjoa1Kh5bEgnz4s7cI9Z6KD8w9p22750svYP9t3WyTVK5U0yyhDUZCK13oMSSb32GtuiCkiT
7Kqncp9gb3x5LeZCK50pgPoKdVv+c/4T4e2yqSVZPwac6d+6gmKR3YUGXrtF9IDF7UJRYW7pR61i
hP1Z/i+9sCzqomw0Dzi2EoIDJh3NbanUyiF36iVW0+xQuJPJ4CBAykx7+F3ELVEbQj/qipPiRtuZ
sn+qkBP34W4Omnd/eSHHa3GSMFF006Ct0bWn+DbJ5STkIIah0bWjieumTe27NO/QdVOqfaL4bvUe
KzRsNuZQSS2iRIH5+/Lw0940yq+UMo3xiaECCZ1uNRhJmtrUlXsaDC3fdqqr33bovCEsksgPsYwc
k6EDjk6HIceZQteWAC9fXlIf4zPuR38c5Mv5PpITR1Q8ANyTL6z2e+9Y6jrNq34B7fUlOwOKQVmA
VHl0w/uChGyLzqlsJXWO9RCGewqv7nVMT25lWo6NDoqMPI7hGA+Xl/bLl8UFQmFJGZJ2w5fso6aB
ZgxYJZ5w8iwOcGCbXRe6/UM3PmCkVhvlpnt4rEAZF0LizKICyGI7WbSNvsIKR8NzPdBy74Tlc/oc
SCmUZRSHk+RfgwAzVA0b9gwQbqD005TPQEDfCRzvFHgU+fw8cvZ1MsB0c7QINaJ2iRz05WgyHgAp
iDMjHwra4flmQbpOjQLMk08mD8JXKuH+Cis0+w6C2dJDZm4JgSUCShwpnF+cAm2zSetOpP6J9F3e
o+paP3I+l3b/zIQIamMNbSSvmtM6dWMWECh5059UzSsOVQRCs+jC+LoCErOwJ77qr2vj3gcJBWAC
huwU3lXn1SCjK5acpIh2UJ07yb4yzPfEDcy3DNerjTGoGmbuKlmUB6W76CRz46ALvbBpZs4iUZUr
FOy5DKlwXPlPl1tcuuUgFUV8kkcGtInp6joTbrNLK6/fGcLuMBV328fLZ3FuUGIcdwdsVXDI6vmg
cOjQCzfzGNlAOVxL5L+roNebjechzYzIU7DlnRVvFgYdg9dZbGfJx9YtMqc8P77AvcGYpqWkKcHJ
kTI52Fl5APUzR6/jvSkhR0mtY/zGStV6VFEzNDcZ7/F7X4d5g/krGnOohGooTWBv2z8XQ5s+RZEv
/pSq7OZbX2rt28CQrijxoo6pFG76jqlmN6DSE9nKqWvxoqUE7sg9duUZEqCF6RSo3YeWJ3j9dOPr
DJu5YuvFVaFSCzGMFxvn2jss+cKXEHugHKiSSopvFnb4S1RtJO1kEwgB0AAfp1rLUbUHFbVefV2y
fd1NnvqWvxaxM5g3LcoO7t84Vazf7qD2v2PDD09GXbd/Q/T43gcz6dwN9FbvMZTrnnoQhm8Y8qZd
BAGiMpExhmWfr4pSMjAi1uX2d6LlfbUxW2jsVLaH64Ai3FuM6qq1Qbm6RQSsaDP3d20rVOATa7B7
5CVCs3gIPex0ecYpjYN6Y4jWhtrX0sKmnon1yLyBJqYNAU1zyj9vkaBw6LcmJ8tXUWCpcKLNEV4T
5aDu0QxfZa4UrO1uISuaCVKMhqz5mJSC4ZkAy1QnDiVLbRhVqe2T10fWVZjo1uHyNp4dhTIkIYPp
QVk5PzvC12mnDFVycgfgqRjdZwYSiFxs1b8Wa6CYCiK7wAsHa4opdTA0+iZA7jw5yYlEU8bRXQUm
v1R7uzCkob1wOmdir00YBCY9JvT2FNNly13oeaGbnsJaDaghl0i9rHkMAXWBWmQvmW7NrOKY3lFO
R+9m/GDnq2i2Stw1pRafsj6S3hsvqPpNVdeI6/7z1wLqyXWscStjFTVGwk/hNUKc3abUEvMw8PQD
FkriMPjIb18e5QtRkbwRODRFaZJ/8EZTA5GmGRQF4/P45KP8tFFxO3+11My5LcAri1UNO7w8oI1n
DwdVKf1yhSJD+jO3DO+uK0PKKgHRcmH7fHmS8JPw4iPgcrEAv52scBwMVACFHJH1lOmGB1C+ouDo
ry2ZDpVc5kvmNF+gZeMajDtVwywGXKUxyV0Vv9JjCcmRk4Zz3IpmWPMsI4u1xXu2/GlnOiIipQGD
WQWxtK7casAtJxYvl7/E3Db+/CPGfffpe6OP7luDI6KTSiHlJOmGdkgBWNNtLoOFLHouheBR+tFi
o+z1pZpqOUZeUUsgEqAa2K2DLC1P8N7FKWsRFfScJkEcVFUprQ+h4XxTc7tBfMvoDBtWWee76T9H
pjEZ5FE49pq/gk3Ttg159nrBKc4dA1d007vWetn9fnmFv8b2cRSaqiP4n+bb+IT6tMJoDkWEPMs/
OTgXlGu7z7TXZhBNu3aMqt5qqKX/ylPqOSjCL90rX6MG6ScNptGbAzT09DQbRVyg8l75p8hq6Cv0
DaJDVHqKJt5fnuTsQFwhhA3Cx5do6EpWYLkaTFTqxrq5UlX0v4e6NNyF8DS3mOh1GCPnFhvu6Xuz
RCYcnnbkn0hqKI5D5aIbjJ/bM+AyJDzy8F0iaUFTS0vrhaG/nhS4FfhPazqvbchdk2qw6qFnqUVO
cGr0NkZEyC/sx85V4V6i7x5aC6PNRAdqRNyaBAaenLRDzreNidGAhlhkcOKBt0c4o2qRM+W9htWw
q6i7UkulYi2KPj6ooek+RTaCr+shzv4ZGMCLiQ2MNeFYB8eU9fx3FFFT4LM2eCezNZyTVKGvL4Dc
7ao0WjKcn1thWCsYadL+AX02yUckqhuAMftRX9wyf/AMLx71oNS2iADZ28v7dXZ5QbYh7jY6HH0B
1Wv4kA1ezRvXVWn+bAo/NK6As1d/dBIvbxSbRPk17zt3XakWRj2WgwLNmiup+3X5l8ydHKbLdci+
Mr+EB8sXSQbJ2js1Ut9+ywMXBb2QYsnlUb5ebmDreNTTzBr37/Ryq6tQRa6tJAh5XGzbVFR/gboX
66wtntRAowVwebyZT6nw2oa3y+1G2WT8+09Bb4g0o3N6Kl9B0cWP6ILmewCz8nVMSF+4tz/qpufP
JF6BlBAAT0ElE9M2zeB1jVv6BDkzy0AzQJcwHxsHXUksLc0KMGbaIs4fA/R7RbgM4HDXas0DuhbZ
8Ir9Ae8cpxfyz1h2UXqDpJJEsKUMr1qVUFRoP+SlIqi129VvRQH6y7MmcxDeKNtCoD7N/UlZvKTr
4OEGgJ0NuXZJS7vJrnseEMkOuEd2RPQPI4a2t/AHpykABJn6uyctROGv1TjyCJaBMidbmp7g+aqX
ka809LdDNJqRv6x1pDrDKPlFKw2p+aGgsYx15mEYOvLVJl0ybJzGZgKFwfpD0x7ttb70bj0v72h7
Ax6vPNp4rpn06HoZ7qGven0DuiXeIGOX73XeYwu7bfo8/xh5fMIQ/6gmTfGqjSiV3pNwD5CQ11nZ
EfwzUVmo09l7AIM/jUiLFs7T0ojjWnza3zw067ITDSOqbbjWcusvFcrToGUBupHd3z5qHi8fqC/J
0//OkQkia0O1dzrHJKrQvzdl91j1trqu6uC5rPMbXDufzUrFZCXalBGLa2mbQIm3iWcsRMzpif4Y
HyleyGk8RNCDOJ9xQBYaRn0+zrh3t1beQfulyrUT9Bb/y+e0uW25dSDfTU1qDRsd6iyv3SPMlW+W
i4SmmdAxVHJtN6j6qTA99T9MDuWQ0ayaNSRbO58csPVC6sLAxb4d6yuv1+2Dm4OK0msa3pc/5DQS
j+sIWw+UHThumDmToexeolUmQZhx7MC/d7WmvCp7UexJCNtNUmAUcXm8uZ2qEhXYf8COYcOdT00v
NVA5CjSnWNGOCFK+Dnn9LWgQA0PvGD3FpSLr7PzgqZAMQt9ikufjlZLuAmqDBiraJN4hS2Cu7FKn
3Q20G1p6/ufy9D4Q4p+j/8d6kpfpBhVBGZTG+Xhe4MYoS0HyCEu1v1bzkkIYooyoy+sOOiCe9Qhv
M1wVXpvu7TYwDrqjQycJQkyk8UjalMLVF26k8RN++UlEwBHjRS1iSqGumiJHzN7zIMn5YhUo3osj
N8PCIZld50+DqJN5S7HbI5bKIC4QcsAjFUWV6spN63t7WOoyzW4iSkU8Y2iE8Ng+H6zUMfTA0sE7
ooOISrfS3keKvkecfwuC/sqItafLX3VucgS58YBg90nR+Xw8nFqUzulsuMS9JdJ9aghcFXxXd91d
EffDKTKGvl34anNz1IAeEXYoAWhTlKSiIQ2fhZF0KOhtr5sgfqmC+q315Wcoz/dWVv+HD0hsQyiG
gCAoxJ3PsbHQGe/dRjog3ocLmlVk5c5Fhu2p64N9IdvZkkn1XAQHKD1yOBkTZ7TzAQPNx4a7SKWD
HnvaZujD4uB2xqtrm85CzJnmIeOZBMXFcwkcjOD5cj5SBhC9rFHrPwhHoGXo9QJTxAB3LLs2rEcc
I6qT6ebKpuA58SuGTbMQFOYykY/KHDcl8gLT2pzUOwlCqCwtwLqtnbg2uLEuCk7yoEl4ilTyJrSK
/j5h3Y+XN+7sNW1w5pEVoEvxpU4nFbbn8r6WDnbbGk965za4MBg0CPCszG+bvnYfbLolf3I1x3VJ
GxTnR5D2JGR5Fmb5f9hiEEDG/hPShhDKz78DQAyOaOxD67bSd0nV90oVX7m199OtkwWp0rlPTl2S
KscIJEM54nyoYIAliP4IJGXX+p00XrTCh/zQN9pG75PrUfzaTRWcw03n3xnDPDMAboOaowo//da5
piN4AlrxWMVDji2AagK8oloemeDVLn/cuahkc7OxkIAqqBSez7Fvh9ZCVN09lqkFgtORrG1mFNgs
FYDVi9xYOEVzAemj2mCjMkaxYzochvKDF4+eWGWu8tIosIJDYt0ULhRi8M7q0qNtPJbTe4sSKNUi
oCME+0mFQ4S9J+caeZdOuTw+xhk4nF2nkbIsZM8zA0EvEyi2IGCmmlPVlkrovWcMA6E2LvxrFbYm
Znb1sPC5ZtZv1DHhRcJNQo15/PtPOTokqKG0Mbk4tG7/Klt4jvrOexv6yGRnhzqWlmpTM0fgbLzJ
aUuroUSjuIblXXqPUZLtA3BSqLYfPSW+82EThbn+2tfD9vKu/FLKINqejTv+rk/zRKJFhiQzhpzU
yjd1DBo2z92NVxoSfvXGFmOPI038W90bUfjV7vLw4y6cbBoeAyTNyNhSzp6KOmhZA4YPs/NjX3c8
NxWBZaWJYIyIS/M/fFBtvJx5/ogRkXs+UXPISwjHiX/M9UCCbq0HawKZcwr9wd9jw2FsEV3PFuLL
3C7iHqMLy7imNRUckdtiSBIkgI+twJnSl96GstwFarYrPRnnjq7eX17P2c9JtZgtCyztK6kBE0kd
KyKe0aqUlMdU1kp6AxQcCorIaxrwGoogmGTo2Fi/1QDkgcYlS8bOM5FOAM1gwogAAcqdJJcyKDHR
YhAHbRiC4ibCFVMDB+ZE2d7XZAcTKWyb2oXbaubWBp1JNW6UtKJPMAk/hUn3o40q7zjkrnyoYZAf
RWhja1LAko4iaWsGiv6Y2bH/dHnJ58IRDwheDxQ6R27O+b6CYN9HDqyHoxc79X1EEfWI1lS48GHn
pmcpJGBjtYrK42QUEG+Bi7hwQFwtr2DHPPZ2eh3J4V80kn5LeXgV5fqff5/Y5yEnkWHIRYF1e49u
XmG0wKZhCN4mAc5PC/F8JgYAAsOEh8ySf5myeHXd92G99R7GBLayRmT+WnGbYZsux9jZkQjokK+B
Y9A/O/9UYYrG59g7PspNXn3XwiL8KxzzT5LjnHJ57eZGQhMcwhSBhktxcnt4FmVRE1e9I7bV7H1X
vnEVav12Ey20xWZ2H5MxSV/GpAI5z/MpFeBKCixQvGNfqso1/Q2wFrmaLoTpmTB2Nsr4Kz5dElmR
JV2B8vcRwI6+Rg8ag984e1Mj7T6RgYErnThcXsDZeSFjDS6QWiAvgvMRzcATpdZa8VGqrexgYr10
jEohLYgUznwmhIRswJZ04Ucs4vkoKsblgZfo8bGlloThnVPLj2jbmmDlXdZ8YaNTpeH/b3LdIXen
jPqB436fbnWwC36Y9sxKd+X+xhdS+03T624LCR8uVN+mq7Ks7rWqhw7kidFmjOZlm9r3XltcSzoC
dfhZZpsYCNG+9LUnZfDka5+mI14U9b7qQmwTXSW4o4+GMU7T7cb/XR0mpywoeETV+XthYEaM9NwP
BFBuwWNzB3Y3ha6egtJ5QrNOvJYmHsQJNl7tqsHSY+VnTb8b9GbYuUYGVkfWipE/o60xUZQ2uefL
NwkG6islTfnBozkKvlZH+hJwwXih7GAj4SWdyqNDqvPslh5eKHV2YpOGK1XPm72rud8Dp1PWldPQ
qx8t9VSz/ZY2zV/Psu9Tw9UpphfKVaKrm9y0b2Xa3HVqPQNBkVdZ0YttFQ1YKefBT5TRoxdRBGLj
ouoA+N24VkWgrLiTsK6vMOSFu5is5BzBjzrZN5r7WqTWIafqu3JVfDjqrPtTOPgyqoBArBQeU2pK
7x3OLtDD7IfE7zEIK94s3J1wvn1MZXvrt9JWqxufHgyGNJX8iipyslXzOlu5oyMaKjf3w2Bed3b/
U/bFdSCV2BkZP7LGvkkbcJFhhh2jcC3xkODcsusHq4E5bVYnYiVFRce4gaFw47fhr75h0XxQDyvP
V2Kon2a2joZGPoghTjY4KlV3XkvbWy0cKAfDsW61Z+SfgCFgnbX2vRL6bwvvSRj+a9iOXyLFnitt
fzp1fSfhF3BEqeR+wHH3hI9ADWVArndKatsbEQjUO3PYyGltWzutQ4MaMWZ/o2I2QqGlwafJzep1
Z3ff3Qy/QFEo7raXA3sv2Bl7vBStqwD/6Gv8Fe/lSOM5qWfyVVmn9c1g2MW6b+xqtJot7gw51Q+J
6WDX1UftFivBYa2ooXxNtx2AhQwTHaiFy47zj4YxtLvWxcpFl9Ibe1DvcKD6WTjOLxPuzSE3im+9
3xSgxJR8hROvjJtRtmmFb11LdhJd+TLObpbRvkAlSVZ9K5Dybig4dlqoH3AgvzHi9E7BlLdo1B82
iHgck1UL/3S/ete8qNo3VWphX6LU7/SLHh1TXRVYLR+AdsMR7dx7f/RGVSqcerW0LW8CtaoPLCvO
PiFAMKl2lK3aa78Lmg8r/AruNdvJdlYh8oNpW+GhH9xgI1sh9jwSXrCYyrsr+ijvWqc9Y3Sp7/sw
GO71DCM+K1VG58n4vsQtUgrTBxUH1a1okm7dx5jQhAoSd35cx6tUs79ZvdmsXE/dp/iKUe2ELUEP
nLd3s8pjeYRMVO1dVfHnMUDbE2yydG162YAggASuQsg5lFj3l5kiBRgYSrN1OthEohRPTd/m2yTz
36EzaBu3k66KQTK2aTM84vd+QP8TRJwexiteXwfX8be9E/yRUjx/NVRfFKXQd1YqqZgXsyx2jUOm
Ij94XnLQOsVb+3FkriK9O5SwhTg6zZvv471ZWbG/x+Xnyo+Mdzv0v5FuOqsujzkvhgSuL9Wcg+Ro
t2ieSJveC72bNHLkPa+qeu0An9zIaZntEE/oV/hxfXcaT+YSCHfgcP4kon5OMmdTJhm2k+kGYi6u
yJn1UHf2KTX1gqQ6v87YmJscHaFVqtfZWms4iGaLCSCUqwTaIQSgvuxi1ORwLDN7jLkowq7DwMMa
01evSBmu6rD5jYHekwjycBMZmFsgSAprTTX+ZLFxj9F6vY90z/xrytJfSObd0bK018s370z2bpFD
I6GmAAsGzHV+J1pmUg+2mSZHPjYNbBWVumALGJMUWu6Bxa3qVPWUhQRj9iL+dDFOEoyo7rua+lB8
xJrvJWiMJyX3bns7+3l5bjNZBXMbC1oUTuGvTlJaGsnIY7hRcux9SMuJ5UUoXPf6wj0/u4IjWgds
2giDm6ygrMNs5p3CZBLs17wMBbxVpcjxiYOB9oPZBTDELk9sJkGzFNp7gEDRo4DPfv7R4irWWr82
YrQmiy2S649a19zEoruJsQ5U/WEhO/vYBNNEBlqDQjmYEq0xbVLkQUteFuMLImEImRyUpKrIaWrn
RYn17g4sPmZD8CxPwmui31hoOmyhDr792k1C/w5rvui5QzrEQwie585aDhJiNaolLj40hkcHnCs0
BKyi4f80ymyEqDv0kMQur9rcrkPkDp1qCvaU5SbJc+ILr0SePjp6kCU2+PCpe0RHezxu6iUIxexQ
to00GoLYvE8nH2hU2rFqHMyOeO1AP/VR98L4o6YE0Aabf5/V2IsE3g5inWTzfC8YbWc2UsusQhzk
RV7+ylLpe5maS6s38yTl81NoIA1h233IwX16FCR+4HmFliFTViJuJ/XCewb+7eDZXXpYxfEPEJdg
8krXW3j0zC0mrV1AL6g+2Tz6z2cI4LkMIw/x37qrscgchVMk/6kHyLEQlubiBTVNClNQeHiNTE4y
KK3EVcs8OkadYm7yTtZuhdxZC9OZXUgDBpYAdGEyzPl0HF/qQOMzHS1R2z1G2E/m6FRQmfihq71f
36hOGh5zWkwL4MLZ6QGFo1JDFfBLUSELJdd1hyI6FgFeiYOhPHSJ8h/aCBaQvv8bZDI7PKiGCJH5
6OjovvFgpwmn25G8PR1ysbVbUS/EprlQaFOGgfoE2QrK3mQ1MwJu5iXR0W/FUdGaN9NOrhK8tcd7
GEBWiIrF5QM3F+9HvuTYseKf04aVJQ2mHbZ+dOzxbTx2iUlBGvH0DYDVHPPRvl8acHb/fxpwMkWl
L/E37102TNUjgCEP2zCW77Qch/nLM5sZiIoaXKextgUCdNxAn454EFF8rsyaqAWrki5TnCgr0SBm
5Dt5Vi0MNm6EyZ1yNtjkMW5WKQbtbUncanseNMWVr0lvkd1/F571YEfKPq+SoyAP+vdbALAksj20
3UCfTiG2jZR2lACaiMbM6A4+KNo1blTlir71kv703BQVEhACM9HLmFY1jLzLgjbDhLcvMXuBtQyZ
5FhYcRWdRtra90GtpG9gJhvlMYSHpL60dhMv6ZPNhBtuBUptIwwVhNokerp10yWy04SUZx0pWeW5
lD3xJ0DLBjU7RKYbXLlmVJ3KMjMX4unMSQHgC8hXoLkD0Hf8aZ/2k5mCmO4E89dCGRXz5kWv1VtK
GnfOotTb7FDIytFEVUZw5Pj3n4aKQ1wPI6vDzAhphEOvIn6MDbe+thqS+qBw5b+Xj8pc75a9o5P7
w4AYq0rnA0Y9qleU47C6KcSm8cyTJvpbv5aRHHDunbj/VcWYpzmt2OHKfNP0yuPCD1Bnzg9pOzkg
ifvIjj7/AU2G2XqV05Q24JuGt4lRhW9WpzcOWjtm+cdVHUybmmBwwBq64ldciNEUr5Ugaeu1FaHO
46tL5iszNwyJDYoso3AhJbTJokhJp2m9gJDZS5KJj646tNW+bbmqdwuznxuJMKXaIExGqNJk9l4I
NNgfPapUE3WwdU7yE15HOLoRIKNMz0/p4BvRIzaI9rPcDv6wVYIgowdrpc1z7RQjyicpEB5OOlGL
1dDo0tIjZ/Yncs0jV8kr5EutFnkKv+mclpup8WwMazN91Vf5kjTdXMxGkg7YC084FBgmZ8yHw6S6
NmG09L3wsc+FSSquR1sT7t328qLPXLVAw1RSB14AvKcm6ZFQJZQAYLjh9oCuEabeeCchAufhguaK
IV9V+CNfHnFucqPmFQ52QFVpcZ3vcd/WskRuGBERR/VJ4esaGx9ZNHyyc7dbGOxroASFPLZ2qONr
vHXGH/MphDSN73fI88bHVKS3VWcHa3XkHha1dZVJ1tpCZGoFXrhbXZ7jXOT6PMfJTtbtuhqcTpBX
yyqdZ2PV9GYGwicIV8iEvF0eTB3fOP/D2XnsSIq0bfuIkPBmC6Qr12Xab1BbvAsIIDj6/2L+xded
lapUv5uZkXpmIgn7mNucv7rQYRFE3ajA/1/G5o+PdKt1pOLAdqHkLsQOQYCqwFtzQi0pFY5CRp2U
/DEIMN8MZxFMP/AsVDUuq31j7RMgu0UIldJ/p1i0Mqont+1Dgv/ep/gXePV9rk8Wrzk107p03C+a
HNpv5px0cj/2qWndiQyT8iv78vUu4Wnbtj/wcRr4513XItUwpLdyeufegkqlWyBNFM3UfDYf1JYi
89tzeOHqNwDH86ZuzTmkaM/emkJWmMh1QXHCuDjmInyxqSyu7nrna8Hdqtad7jZ1GEiJj6W48cV6
5fJ7vWP+Hv/slh0pwlcywMzLFNXDmkKEgkn5VZgBVk/V/zAWfXqTVgCWAKRgfx+KvLfZLqZVnPrt
JYyUp4jgE7nUpOtrO3+SiP+k/9xFB4a1Wa2ADAK7fC4IqLnIllZGUpwMs3AQ/Z4cthjHMphgNMvx
83xVVZX98upc8GAArKNVYwDF/E/e6Y9zId2CRI/SF7XtasXkPp12pG7iIFPbvsu7rHyv17bc+0vR
3nbetDw0dHeiYEq7h1VpfpyaaxH1XtfT++DqDWuMYWIKRhQGpf0xaAzr1l9RnO8MzT46Xdo9A2kx
6dyk+Q2SrmjBdy4myjKTO/TyuOVqlFSz1BnRtrEkzsq502MlMvePi6uXn1YhvDt6HiW2vOjBhuOQ
I7jlNOVuaRJ9T/XW3kFOsH7lhMIv5pq3D2vpaw/aUE2HOvCWeLHlcLRH19iP3jC+p4MlIm2a6qiA
1RaLGUt52NLBgXjLos9juzsfA7kdtDHxezK0LJYFqqQM2zx5iU8F2WCvxFMd+B/GRlvvle907/1c
To8rCCFsgynyZ8gN71vbV+9TJSWqOUrbW6NUMWAw52Bq0wuNCRHjc/yItPtCBufNu651PxTl0AEp
KKoIcEP9juFQfy/N/kUf5Li3nTE9QhK0IxQmjRMSW9ZnP0FXXO+0AXntso+JEfxjUOUUdJWoduXg
OLFZ9xSKFZ0Smzh872p0E3xba/a22WsHDec6ICNTMYgQfuUY9enaXTlcFy4uCNwbrAlmoYGY29+H
y8e7Ouu9bDohkNDuHFNGTdmKKJur8or65YUrwwVCRcsdsCW88bMkAIWL0g6mnhtpSfywz6aXJvFZ
vmD4WmrX5B8uPKSIVVKQ4kBdoB/XrTCmRSTy5K1GjB/UV2+QemQMiGTadrN3porgXLPyf07sKKcA
FCP4dw0i8rOE0jFSJFLmcmLYbsfte5dMnYWgpC7itx+A13EQUitb+s+rY4Nv3t7YP+6KBF0v08U+
kMgbP/tEvqgq/Wlgn4jDZVxP+T93rRkOcXXwRO7G2jiLS+gllflSzng3NlXsWGsW6dI1YyNbr8GX
LuySv0ba/vyPDytA3WLTyEjK7edTE1j5LbKJ6QNKzgud0UxdKUhd2P+EWdyjm/UOG/PscVF1ui6Z
03DpIpQft3hPh6tw8gPIqeD49ppduN+ho8DIJO0nSzwv2ijdBlPTkS01szuOkUr0RhFk2YQvbYDc
2NEou9nfZ0PT/siMxlYvkzenzuPbv+ICXosfAUAT4AsVVLLHv2fYNUA3C8+Rp2V0ZOyPy7KT6bI+
TEn+2Svs7Y43xNKHRC9rbDslLx/AzmuEJOPCCQXoi1IQOJINM3+20DVQbLheRnXq0YT61KWD/EXE
n6kwE0jJhe206MNxHOWq3zVj0g+RRLQ9D1WToC7oa+lc7KqOysJBz1dItY0c5yCGTFbjtOIaU7tb
+qV29tNc0EB6ewov7BmAFrRZ8M6E3HS+Z4CHz7M+6CT6TaF+eqqeDpY2uE/TjI3m20NdOA6YNlB5
3uqloIbPrmcCzkFrBHU3d161J26CeocM/LKbSjd7nvOguHJJv04Yt80Big4WL/2q8+eg2/wuqdbI
kwi85uCqubodoBYe3v6qS+HrhqZFooZ23+Zl8PcebLu1llOg5MkYhuxdo2gIU84soynw8kM+rFOY
+bmx84HaR0lD91fbJHpy4WhX7tEL84sW0fbukYnwT2cX9hpMYLEX3gnESz/onRlJHQ30Tpq3dhV8
efurL84tpU1wmZutwnma3JdNk60jc1t72bobhN7shaf5z2+PcuFl4Dv+b5SzyHy1kmFejXVbweBD
g4nMJ94k4NjeuunyFAZxXA057e1BL34ajPWteYvK0bk8xmAtqOD2ujytLjIwU2AjVmxCC3l7lAuL
hU8f6gfAsLfe2dmjFzQeMpQVi1XaWRcKI1R2hvWcdq8b2b+DO3m/iVegHyP5wf309w5dl1nYo+im
k0HzpcTgQCbZu8RI7zOjelb0cxNMsd7+vAuTiPoBz8OW13k0V/8esppcqPNzzaFAiI9endfu0qX2
ryzVhUlEIhbrKyooJOHnoyxC13OURtnxcsVtOemWFxeRwcdmdZ8MaSf7f/8oaM4wy1i2ren590dl
I0tTB4U8aXmREPR6KpYpcfXbo1zY9OjnbBsDdSBilG1q/4gaIB0MQd/N8lQZJUSD4Tu8Lxx8Zv+m
maq4JE+I3x7wwlvOgCwTySEp/7m8zZgmVS6Nkc+arJq2S65iTQeakUx9cOzUnMfGAoEYMmi5nyeY
S28Pf3ERN8Aznpk60rRnz0JjmHJphmDEjSDZ6clwMCsFGiwxQqNzr1mmXdqXDLPdWqgVvdK+cXvp
+42byZNTI2VBu3yQxq7vbWu5knS/fldxyUFOYUMbX6hW6tLSNU03CNr92Yp7U7NuLac0bgzAXlcC
9dffxFBQjLisIAfr5+uXT2AE9XmSJxBVzXNdNiIcXNk9vb1MFz+INARcPOWLVzqMsrNyva87efKN
3v499Eiwodhf+g+ONJJroo8XBsNhd4thMQghaDjbEx51kRTRneGE3kZ3IwaRvXhEmNREs/EaUPv1
/uOe+mOss1NdmS2KTgNjTatqw6J3PwV9Ey2Zoe/XILhyhbwSWefW4KM2uYQtLKFf/ffpTjO0RSZX
rCwWrjFmHyWomkloKgBM/WynuMYKEQVijko0LzgZyIIVMYaFyL9RPf3nNQWnBHWEKIkn6JzX7ulZ
O/iVi+63kTa7PB8/zFOa7wkHr90xFxYUfA2eoKSTm1DA2Xuw1NIQxbqJR8vFjvveoRCcLkje22Tq
//xRgJF58RCkMBltW+8/7s/EaOE/1qY6iWR2bmUxVEhU10mkDKu98oi/vqq5Q9AFg0oOj5TCw99D
+TPOzOniqZNTOIcy977IpMkidAz3q5x+a515jSd74agTO5NO0CTbYtuzveprm45Rj473gN52NKFA
w6r512gwF04E3Fjmb7MCoI53tlirWU61EYjlNOkBFDFAlwddk+mN8mpacEZz7bRfmEagGzjSAPri
SJzL3PQVA7qaUPhYCoAbpvVLdgkVMc+ad0Vteze01k9vb5ILE8mQNHjQrCBjO390DKxHMi1o1cmf
2h/m2CEiPmIC9PYgr9PCTQfk/wY5W62qr5auZbpOdWr/GJA1vC3qwT1xmS9x0zfDXTdP2VFPy5e3
xz3/ODIAXnE8YChNERqdz+eUFpQp+8I5eWaNk0Dajjd+NQ7f3h7lfNW2UagNIQXFa4BG5lkNbM7w
Z6ir3gElIjZvs7F9hx28cSTLK96rorNQkJfzFarr+T3y36DUbMhx6GO9ogvVtAkgiusOpLpxilND
U0fN9H5n8zxdee/ODwEjQTHgu1y6gHTbzxZP67XCpHSwoNswfaSQPIXKde4W2K10SK/h2y4Ohvbk
lhlvqLCz985M4bOpqltO6IjkkTWu9icD4D0qH/4YCUMkV3bIpfGg1SAYhs4wdYuzjGBM9aEp8nRL
rKyOaomdPbZj44/HOp8sGZkeRuzx29vlPwbrn60yJpTaFLoC5P+IcJzX3ZwkqzxLcBqCAhz/73wk
VH+wq1TPnnCs1RDhH8vCPI3mkBBcgwR+0gtZ/Hbq2duPTerQpATa4oapkWcWkRsI+aOjax5ONV0x
fqbynPyYgqG8G6Tmmk9uMBvalVvjwrRtN9RWP8Tg+hVJd0ZEe83Qijp5UKwOYzPVx2UZqlurLs0f
DTyvz2/P2YXdDmoOGv9GyuPdPHtfrMy0JtaK8YT/S1lwCDK/vZ8M/8c/j+OSb1BDgy8EBOJsO/So
zPqpjhfj3Fd5nIzOcBjwJQp1v2qvFGX+y8nOtgFaZjY6LzT7NrDF32/mYvS1Wa0WW33VSQ17AsDy
0CmA9oda9R1AOmob7m4dgzW4KUWzOC+TYU4B6Ads5iMNaj8eDnpQlnG5+QrcCNyUKF/BJHRCBOps
P3Jma7lGCL+w9P9ZkbB9A1wzz5dCUM1E41RbTspogm8z9bvISs3mOEhlPaf6ei00e1VW4rjgymmQ
AG6yd6969eM0dhrQuPlka2li7IU71z+dWfumT8INQkfYaQOYvXGDnaNG8ZVMpLPBKnfak+YlTnvl
sj9/yvg1W5sbYCwbElr32U6s9MrTmqQbcQoQwy2dMvvYLQCRwzTp9PtWt1XPPbVOkecBjXp7d16Y
ekIsnrStdEGKcxYy1wPaxqP0hpMZlL9Ts4pHAyJFGmABaCrihLdHu/SlgBZoleIZyn18dhZQlnKS
RM3DiRgV1yXcWvSfaSbLb92i+yG1of4OVZ9O7Ly6QODs7cEvfSpnnfaExV9pEP99OMQ4L9ZYVCPm
l5kRSj/5jHJbnC0ZXA09uCIEeyFMQLWHegawSwLzV1QFDU63Dob7NJhZ8c5QjcDMZ7mm9ndpPinO
UDOhTkOgcHbeFfX21l/q4TSigILdXWAcRAddfKhLdbCVpe2AW+n7QNO757cn8+L3wVSghEgX+pXk
KdB0P3c6OZzQnzYOSU7WXzdeunt7lAthEOhtYHmbzOfm6fX3khVVW5pNxsmQNTQemZackUqlaC5p
dcwW+Vw1o7qycq8lfDmO5OIeH7chJs5vI0yQc6vyGUqTQguiPnN6I2yHxv+yGfbqoVa0qFXy8td2
bCXYJR1MxXLHU1IamBFJCUilT1FgfHsuXm9fE08zioygNNzX5ieYuGQ84tkKvqhEjDybwyVb4xRZ
xaWy//1tJFgCsYZlF628833VtOCWrC5jCgJzwfApq9P5tHo4pof2ZBf+lUvo0mZiMJIvgk9igLML
sLDgAJoaJ7PGYHGXSBfjI2forizs6wk0uHG2mjelP2phZ+c/bVGTWFXDKG35Mai0HNZn8C4wv5rZ
VcmMK2P911v7I0/2tKlQXluPJ9dCMsOzprhL8n3SWI9VIK7hXrbpOXv1PRRiNkQYQScOnH+fkqZZ
Jne1XHGqCwtWg5H0vojx857WqGwMvfn3exRA1garo4D/uiQ2qBIh2+1QFo5aP3B+nb1uzeXtgu8t
9ElzuTLe68/jGPoU+ghsqXifB1BipDw7FoE6SUN1xfug8Nb0vrfN5se8LPJKbf1CaGBu7yG9NJw3
g1fFdbEWM3xSwkLyBgi7dkKFB1Ig0pJblWNEjQy1Bu8ZXzv1M1BjGcSFaLMfyEa4uDIW/O3Km3nh
83lGMK6lJgHa57wFtnRmvwa1uZ5y2693/HsJ9nD+uluderoy1OvnxMRNk5NP8YPGwvlGMjNTLfWo
6ycHaMIud0cVCeh2sROA3QmCeon1moJrbYprYn7/KTb9vYc3d9otp6ZTStf7LCNMJx/X1j5wT1Za
jAmoAZypG5FBnzHbCgddL7E7lEjBEf/KsgzmrZFZ+OYtVKD2lQ0rOnfmbryXoJqs0AymIbhVda1r
B2cWcNNzSFtTrAp4mdayYPPRQouIiRD18tFODNOjZmDAQ3d6HNLBuq9ZHs/SzKxI71SB0Ym9tONd
6S/GcsPImh2lq4NMy5AF5jEPctwNRB0AztWxGb7pW+HI0IQM/cGQgbpWZ7+wI7gtSZL8DVH9ilHX
+yk8B5JrOuI9UJy8qepw0ATkaTUtxfHtZ2e7FV8tDJfLdtotVOTPLhfcdJBJWpV7mh293sNJW+8t
hAL43IKG+wqVPtfdKXbb0XhOc5xJ3x7+wrdudU2CNlootFHOIkYz94XWmDmFnQaFkUp3VyRoR/Ey
9SghvD3UhS/devU8QZuy7yugwVpgK2rjW3iqzKD/kGS6/n6ZbVGHNVvXCOljmO+cRu+6cMBlEGPb
3P/477+A3G1zB+fIk6P8fZEHcpqaYs58qCTovsZMff/L1sHLhTPmczfGvARH2kyoP3iT7CFLF3lu
XEHwvA65ECHCfwaDJCYCfOHfv0FjHymzy/2T7yTLs8mYErpz5z6uaVcjE4Iu0VPgJN01rMTrF3Mb
l4cZzwBC5nNgbNVPtVpK0ztZxVjib5hiFhAVJhDH0DTy8qlThvv97el+HXYwJFkPROQNEHrejJ6o
J5PqMWSKiPxj0XrQ2XKMtv6HUbbFpGUVEHqcTejQ5jiyAKw75Z67vlPKCZ5EQLH+7VEuTh8qcewJ
AHKv6Dt9lxdTACHqhICyEZrStqOpydpbJXGW6IvxCi/w9XC88Ujv4e26AaLOH6Wpr5HioON9AnIz
32rcUg+OsX4jY85RIGvSK1/3eqW24VwKhexuiq9ncyjQkxRlPflwiL323ijhRVt6dq1/9Pr543du
PXyoMkDzzpsbpSazYknZ+lq3KRHbqX1DwDFHrp3XsfRdbb/y9EdmD9Tp7dW79H3IrgB05wV8rYi3
tLisLRoHP+8taGxuatx62uh8eHuU13fppiMLK5XyGuiB815mZvppQGuRd2PtLR3Vhsqu44FqdoMM
UEX48u/DEY1ylfGO0pc7S94csx1mK8gDCl/miJmr43wcHW9GNpcY/cqnXVg6LkxSYS4PYgjn7Ob0
leUN/kC9HGkQp9pjYIh/abCk8iUIkmGJlTdPfVj15ejuWy2Qwb9/K9Ub4N/Qq0DJnOcWdmNla94E
OOoivfK9VqjBx67Uxnda6iMo/fbEXrCH545HA4HQk4uFzs7fd3Rq9Bq2dYN96tIG9FHaSKTvtTbp
EIpTEjYE3fGm/dgpCAWRlSlpoprjNF7YUZPx4iVXy351k1nt7LLIP4g0X/0jTRvfPlra6D/2eJg/
r6jB998oWTk0Ub1RDKGzycVF0jYQFp7yINWiVgdSf0pMtX5u/cG94ac65j6BJm/9c41sM6egYUbF
gUvunNWv8b90Fr10T6aj6e9wZZ1OkrjDC/W51Q4U4eGS2anofwxajtDU2xNOnvgqCoK1xLu0PYpg
P8/DEEsrOneupH9KZm94BuKDVNyorwiaYFg4x0SuebjWi3XISqQvbim/pjJcvB6747Uc4yy3YZNU
SdxVtbzLKGkWYeJoj5l0f80b6BfbI0irChlrgrpkDQdR4d9bO2WMCeWHpFmCuEwXN1oHq/+I70oS
YgxsfPawXK9CL8eAz8WweFcMfhMKTD7ezV3VhYvdybBbsaVCxWMIM7ec9zLpzTAxqvqor0mPJXOC
55s+TCI2k2oMi2aFEBCQhpvomoSOpAuqGdkYg6T0jnle5gikSC2u5m6O0f7v9rgvtPGgwZTpbHCX
fk+I5qugjww96eJM4c2sz0kQ5i4aRollEp6b/aOxiilugz4L07HukSDzgj0RQHBcXD6/AIH/uHQL
gAvXuhkXX8WzB2FlcicgjZm+gLRfvZva6fLQlTgvMP/eY5lkRpxZlfbBG1froAI/ZSK17on25zeV
z84+r2oRj4lEMkkre++ELfcaI5KkRwVOdLsusz6m5RDsVJutxwlGLg2RoTi5QRN8MNNKhpBPvS9r
6/xUFtYLarG+YgVtRdi0OTut0NQ3C5mn73mWBafCNduD1dhZ1PlIwISO5gVfqE32NyjHQMlwxW+y
aPyc8RIcotS3uzgBKvF9Wtb6q9UCsJeu08d6M/gntJj8G8uEUT1wyYXuNFPK15sq8hO9QICmV2hh
dfoDkj3FF1yqBe47QQ1FQ5uOdQrxc/KDYh+kdvbSm4Nx109Gf+v7RJVUCFpxWN0miRyUOiKZ6Oau
stxHTteLV1tshkaaiD41ZvJS1dV06yXdz3WpcJRT2mHppH4QLhbmk8iDMkQ/pt/7deeEmtcNIC7G
5VnO4r2dTerG6XQyrwb31HDsvSFemtX50rRdFxd1/0m5VbZL/fpbkYgvwSKzA1QJlKGMxtu9fZwv
vLYQfFFU3zhYhPpnD5PGy9rZpgpOeo8Fd1TILv3gYRD2r2AzFtNzNkYluRjVrfOCc5Z6ItWCOr2x
ZqNXe98mu44NvRSfKlWkwV4vHFnHbVZY3ZUL68JL7yN2CxSEq/J1Vd8taOSYviKRMFcHOXNjuznE
wq1deE//PJkbgRY5QSQg6VafdaodYQkoXpqHTLEOj6fLkucAIaMrxc/XWQk1+z9GOctCK5WYfjES
IGWZkeybsSRwWcpuCR0cE78Xqw5AvVv+h2mkb0eCALgGTYPz3Ddpk2Uah9I/TRYIePo/5b6Gr/ri
d8505QMvrBgafxsZBMAqlrxnH9inBVIHBPanqdSxZsEujiPUmu6nIKnb57eX7EKwtJm1bNhfqnNk
u3+HD4gUt2aQOu6pX9rl2IyuHTsqy6I1Te9kzo1ksi2HtBFXGAUXkgZyZHJbCuwQrs+R/KVndMtM
FnRyZD9Gnr/WE3ULKBVBp1vhBAb1Ck7wwoBMKSgKCudEoudozz4dXai3jnZqu6Zr45nc+rfbOx6P
TtY6ItZMq76SPl9YR4akH0O1jojlPMae6t5yKPNqJzlO661LM+EGnhbQNyQPriSWF5ZxS1NAiuCj
CpjirDQiMqfIs9bXTqXhFHc8oM4DAEzcsFVixJoMkPqg838sk+pfZXy42DgNCMpumGe652ebNS2m
ZLGU4Z/WVY7vbLf+US1p9c7yNO/z21v1wnSSFXH+toSFouQ2B3/U0RdQAI0ZcO4rCpE30IGTZ5Qq
MJtzAHa/PdSFzUKVacNkEWS+ZulPoxEk+kxVzUC/pEQPTRYSSIAYvs9YCKYhtu6quDLmhZcIxXUO
NsV0OrDnYDD44plqUz/Af9vP9ijA+l8Ctyuu1LQvTSIdLQgUJOoQCs42ivKCusZdMjmhMJAWIWKl
6RhhQ92+eGtmjbu35/HSN1FQoVm3gdNfjSYHCFJ4cfn0eBPtPpjy6SZppTq+Pcql1fpzlO1X/LEx
RgiWU9UzSpY4K2qdRVq1YYsnJ+a+eW98HCcjD+K3x7wwj1ThwXKYiHRTCd1+0x9jJrm92nMqCBvd
cv0sGrsP0AsyRqi1xfLt7bEA/l4435iSACGCOcTTcK7VlgPkyeqS69IdG+iiQ1BQELPm2Q77dHC9
KNHtBSyJah/0JjduZdObJcQmE5fA1F2i0aqCyJSl2utG9zMR7nPnOQesYZJwhh8RzbmLMGlXZtFS
pJ9rN70xm/q57MYlFiUKnno3r09CGPetUzfvJt1qdmIufqM+2MRZMH4z6/Kng/nVEReIX8ZQ9km4
NnVThHVtTXdKkPYapVXsBVykZfNXdodoyafWDQN+jBEhlyM3KzKc5pPCyPdeO4kP6OenX71StX6U
jMV0qDqq/oElg0Oqe5mIV8tsDiA6SGJTKnWi981H0xLWbY/tRIj+50cos2aIbrMRoStmx4GHSmOu
bFxWFvWM5akda2XdoajhzNCQ02UevwrahkddZPppbrrxk4GwZR4mZRvY8Zg38mEa5HqT6Jq+V6Uz
Rf2A9OmYmuJdXqdOLEYl4JbluDL7jf9Z6p3/gaNek5FJrcDmM3lBSXQKZVHkh2RU30xj/NVSbjlA
bYWCVn0uVJMfBowmHjXhNkgQbEawJWWKo12SM6G6T5Iwmu63yqpRbG6GoozEHIw32TSUOJM3xaFY
5vqxJr0JiXv15YBL+7jHqUOd1tQpvhXGuEIPN4tdh3BS7OZ6gN2WrY6qkce5VrcLout3Lmc32lQX
YjWa9hAGush3VjYvO2Ig5NiNqUJ4dyjqABGpPL1Fjme4xxqu/gJapz/KxcQTTQzJTojUD3ODLICF
/DI0TbUJNM3Bnd1lw0smkvqEbQGk7cSzv/qD9OMkF2Vs+o2DykOt3ZMWOeFIlrPr9CDZ1UPbfk5E
3h3dtl0++l1qHgH1DFHlONjDz0N/mtDTXMN1MNS7IhmMqJk9/aOnacNz007ey9KrJ/C97WFxqj5G
FS54MjehnyloPilzGO+sTNNuUTFPH0YCpkg4WR1p5YQduj82ka48GY1T7n6A/G3/HFwUNMMKbML3
qmztg43kbbfr6npy4no7ILvet4p5JxpS6HWsYLqXqP7wvWvyK8kc+8aykva9lUvg6LOmmQ9Iebo/
SanLR/675rZf/U2ntiz0Iaymaf6o6SmaqCV42Bu/NQUE5cWNdU9OcVGak70jD/Be1qyjOJrY5SmX
oqAgIYGaN/W6HHNLuV9zaij3q9DVg21O2p4RgA4MSMBOiVd+JQV70jrPu1mMOUBAeCmeePaS367e
eN+aXuRzWI5Cu83JdvaprTe/uSPtl27N1b5GmjUe3OkLEjL+nTOimyuscorGQaCHuxTj+zVVXmwX
DelOgGpsAXE/GszhnWlK5GaHRjw0vMl3MmtK5Ahc+7Zq1vZkjp4bGwP6qoh8+N9b9JF61IiX5X1B
Zkv+KPJ78HVj7NRm88VAqO6ogd3mypn6vVv4VEk4kw9Oqz1Wme58K6EY3dM+gvEjdEoP2lLYkFYt
tfOIZCK0tmwNsIOexxIXQ3q6PPjkWMmJHmy19zaRr7nLql8rJkptaAPZ/tJAUHyYdB1K4rDQcF+n
STihrU9IsqaJi0RtpqcR34ZGnypHK1wL+T1toby5qJSETm65hzJlpcIVZuEenVkinKRMP9azmT2p
YR3gsHZjtCyg4M2pyu+A+4hDPadbpUdT5U1SVN5N6QLdGhA0ejbgqRThYPjLU+dqVqjSXHtI06pu
Is8eppx+6uIhcGtqSu5yjKB/pdaQOhQI8TQKjSpHCz5BvmLnG3iAt1OFtksdJNw4VSFeZqFXB1Ma
Ot8x9hRq9Lbvww6vyPJYelN/SG1OJLiS4T3exJYep6hWu7HDzXirMMbe+6B9eQDM34qGzk+SLo6Y
QWlLhEC+nF92pbXv1CDKG2yFpki1fXOD029wNAqn+jTNvf1zphh2k6T2FCG0QEUEbblBD8tppjZp
L2v2fVapfk9CN0JBolj8u3LkHOmrGRwbdICfW35MXGeteY9RlJkdGlhf7r7Pi3XncCVs79c8mxGX
W3NoNNV80FANeVdxgutwnuzg1lyC+YffjyWy78i2CGfMd2JV3rs6p5Af9k5u7t00Wd1IdTTrDaOU
92lFc3lOHALLxHZ9CBq974dkhNNRSmiYIYk5RSi8dr6JKSl+LBPtzcIztaMxT58DvW7vu1qrPpZO
XgHi9+RH3PZ8iXVg3j8USAh+bgK9gdilqM/l4quY3OUwWO4aB1uA0va0aNWQaXsIfVtroz4pC/yC
nSOinrvIWzQom66OeEptTYId4ZU2knHZtSLTjh3cvJgXRkCs9ddwWboHgtrDLL2e6hDk0Vp+RS/4
p8RiB4+i/IRZq0SSpw2+6XP3sGiaGzVTCV980k8yKL+Yrf67NvX6UCrTv3HcVqGVUQe7tbC+Lsou
uk2/u72te5ncdzkr3ZomNi+6JrIQc9PRjvURQKqq1bGbHND/ZRA1iNTdk81nCP2M1m4pOnnMrN64
8bPlu1usn/FWQY9Tb55UhZhq6qVflFnPMXUg/dCaqt3NI3d+mTiyAj+XTbcCPizizFSrjL6nOMtD
8kNfxAhOEe14u+qKAo1Uo9+lZbdr+lLs3bGwKCe64lgaTRZPA9If8IO0uBX0S1d/mHbgt3/jSrvN
BVb0WqtHQk4LF1gGvJPgK06C5rEr86fRRWTcpADc2YP7nrdGHYMxKXdOgutV1Q5p1LXFoR2tm9ry
0BgvUvNXTdjx3lf2fDc0WRm5tZ3eFT0y4lSW25Ohgz/WiRFTxE9j1bpdlNUBNMvFOVaJUs+OZs13
KBFxyiea3P3w1dNH/aDrhJ/IcYsdtdQOZNYqYnce7bAy1XfLQkJfOWkXBYNONd6SD729NCFZzHtM
pV44y+1Bk9X9DEfp0AVNG7maKV7celTHzPXXii/Ws5g8NvssHfHsUT+Phtlc97otmfrW9UJ6LuUd
unhpbMkajwDXT04INYm4bIZPoi5v8qIrjw6N8irs9eo50SrxqHnSe54WyuDJ0KdUjYdpr6yl/izG
7FslXPPYscV3gkZZRF6IqDex8X3fE1eNrUaRSet3vZY9UUSn7S3WyFxE/yml+L6f0vSHGgI9lMR9
oVPO3yCCO3gXYDMwrPglmIljHygu1oDZ5y8afob7fp7TaJO0idYmQBumNppdi8LCiVNZnNpGayNd
LFqsBdkQga7Hyi1r7lopHuo1p5SroUuXp+NtKaqW0NLr78rK1KgqD/it10Z75+JeHea96caVMfeP
FOW6fbaYyx47A2T02j74nHSDf2v3lrUP0H+GNJyu0eA0fZR75tCEtAzuxJAlt0Y/aveaXrmhG0j/
SE8Gb6nFfqQW3mE9qaOVbIGcpr/w/yg7j+W4jS0MP1FXIYctMInDnCltUKJIAWg0Gjk+/f3Gq0vS
JZZ3LtkWBkCj+5z//GH4Y7nrVahH85oZyA3k8OUhnCUktKEytybS4ZiE6GtRC8zOtbfVHJwvNIYN
Q30Ts+Ha9ZBzLf25moMurvKquF9yX20G2xYRYJm5cZJwiozcJp3RF6+2N93qNH0xW7HP2h7bsaZ7
JAtC7NQsLey0zF3RLaYZzUFVPOieDUQx4noqPMqRVBPUPBVZGokw5+VlyUih53COFrZ3PtqrFZmO
40W86DHyW8OKalzWjg6uTsy+1scA4mcR+bVywXOcZZsyj99IK8kPY9e610vZ6a0w+vVPU4cTzyLl
BKCi89PsPTjxpkLrVDWm8P8G+GyxVSS3LdDVRdnqPhYnc3m21RmHFvKQsmxYN5WzkjOdvDWEPdAP
NeN5BjRzkQqrefZA/SOs7Obr1aN6CIR9x3DyIIr1rOqNbluq/Fef5MFl3Xu3SVtTKIzSeNADa170
mbkP+mJnGRW5Ho04VZnlKxt6fu6H6XOm3SexBE+ZmQY7lU/vnjI02dF+i3QzUXHt99cIBvpdsZ64
KZzicaN4Yb7WsKGWtiApK1GRN7PfS+mf540ezh0GZ1br4pAv6nFbJWRR1r1/5+Q6ZWgkX1d/ac7h
aDKr9At9X1d9eDaKfnrIvc5mggYfnia5PjfCtIH/UriHtRirl6yutz0jIJaWf+m2Rffgud3FjKc+
xcxyL1pUWsKdyxZD/my6n3qrOMNbq9+Ec3muivZKut67k4nH2lnuKngZ7NrFpl9sGmOfVOs/trKH
jdTNfKiK/M4rrT2pyxBU7cK/apLJ3GbG8JOZKGWNpRo2PlVs2jId4kqVdewg9YtgDd6WJ5M8hDdt
7Pj5Y9p4Riya2W4ip53u5Ghe0MSnu3CZ85iytI79NQiOQ2GFnCBBHlH+P5atS77JWlx7hfXSCHH0
LH3jSaIBwtbYmijT4tkSIs7J8tlW/vyeBp3a2LM+NVW3KzDAztXKucJJy8c3gzahIlQwz/0/Kqi9
H1iQ2pFdpzcFwENMmJN17mOHHC0Djlm2RwvrrBAeGQDbJo8UKlKVlFe+MzngL2URNJEO9BhZE1tJ
lYSPIghe3BbnJqwJyZlX6cFO7cfV6qeYtvOafJtnU9SSfrfFkDjP2igzzOV+ojk9rJOajhkq5V27
IlGqyFu81oKvwFJZd74Out10rrRe67zqkNGPXhx4LdEjaVA9FsvgY6+ZHfHlciCKBR7hGXUSi6Gs
djWMn3PHrn6upUNmRdEE0Wqr8yrrPBrOZDMiAYkGZfyuSWbeiWW+N1Hub9fVAHYJepeVUR2k34zd
blk8/0YsTncwrXpft8lV1TZ/7EVda9fwDsHiPsGIr95x7W2BuAFBXDy+dJSZS8jatNpNOAVxy2Ec
9UN2M7SW8zzT8fe4FnrqXIu23bTOSCCbFpu2dfyNJdZdaTbTIc9CIkPE+jq0Y7qtKV43E8LiWJBY
F9Up+2+BJ0AMMj5t+OyHqCAIPrYcahn6wfugwQevMKsZDkjwgCrtZ6mD06nV//ZT986TzqVRO/uh
Kos+Kkp132dDf6xJ/7DrNd03pd3eiskrHmljfy1pwDg4IfpiDJoHyLFmFNpK7+shl7jzlPM+TAa1
Mwx4CTTO9E0dqe0mc5y9Uc/jJS4P7Bf0ulFL1P3ssXuItLpgIoFlJ/8QqOYpp4TG1f8tn/3LYFI/
GDndL5U5xGk+ONHcqLt+NtE1IZe/Dpo2Kc4Dj1K7DW3iw11vauNyliubr9tZl24emk+1zEqGpHX+
lOnU2OkmMK5m3zmv1tm7mwo3LieD08V2Wz5CDFhZWeHDGvjTDs0sw9fEdXdetqitDIISy7bgaUhb
d59aWMkyiT2apStf0qbaq2E8hktyU1Oa3k1GcpuyofINiWt8O45J5tn72R7YT0p9cNKp2ButfRt2
7bIB339e3MXY9rZ3dGA9JKm8sMbhR1Ctt+WkXBKStRe7VW1sHLXejljhxJYxvdkBLnJ4cN+mMnUv
eF5YxxUIFDjWnJiJ9HwitTabYsnNR5IL5t1sQf4ZhJ52COJkRPgMSmFvWS7CphkOcIZcwNzWAUsg
ddqECLDBEa2OsDA2VTzNC6BFmhxwar/T0jK5seIF0uy0azRNNjiqiKc+vPdHP4hCmc0PgHg5iabV
Y6OAmWq/pRK1ymqrEJhlUWUl6cbJ0CdGzVr8qchE3ImcKqOqq13XtO/VAMUgC+bfKbO7S9JpyGAN
c07mJncIOGG8w6ZRHvw0f9UqIeCQ6dC+aqZqm4zedQMdadf09Y1VyS4qu9IFF2f8XeM0GsFnwcZK
WzeQzPWF7LAGyHCEj8KGmla7AYEyi/cse2lGrk8Vj8XfIfGpSW2mTIHE/BVbL3bMbIjC3j6XvVdE
RisvMkzmjin0QDTXDQ6MXUIzFVZJvIbBu914PzI048zGx22jPCob00b8hT6wA/lsjJNhu6dyzpzs
ogoDIHyD3I7ZWglGEkPciey+zdezYJBG7JrFWx12dCWZ0FghWYHapEj5Nn7a2SSFupijueMCQgDI
ieDq0U2mH2beYWcuibCRmGCVmTTu3BTutTYcB7NEswIrKfu7MHPvVpGIDWV+uGuE+RrItHhD/BNu
JgyEiVto1DZvgh/K8ule4HAPw2LGhTlNcTP170PiJbFW2LQxaPltAQ6Al+VVVAxMVhf/ppyNdJ+F
5bOp1aupTq6Vpsl1eVUbr07NLUGuvIKVY4cWoPVUGHlBM27hlM/vrpm/i8S8p/U+nUhOOe+S1Xyz
BesfVyxsltP6YSjQ7rSt71E0k3ojrTI/roWnYx6H2pmWojqou3db5D+WtJIHz+n4RdIRN+YyvlWB
NnZmul6PVCKQL0rzmhKpA+uUb1Ve09GH/nqFkuHXupCK7Pfms0nx0mRYTlQuFByGkdPWbqc5ZrD2
ooplwySy3zij2eHX2YtoXqf3EppvS2LSlggQphqwu87ntaEpNvOD6vKGkCxnGi8g69/SaePXvPpF
6kfmTKYToNO6TaR0N2ky/1aj020ontNN6fMYRwuRazIUl3bYX9WyfF1oSigZxUHmUwlJbg3ePH95
DjrnxrCqywYFeFp5D11YscroPKJOJcHVyZhBxKIsn9yydC+kzQZQmuZ1USbmudkO92RRqVulQx/A
PxN7vwlyvj+adJd5JSEcfOq1zgKadHGLVDqPiil8VTgxqhjgeo5L5d4vpwwl2RsvWTHTZwcCBrZV
35auDSKe2Xnk80A3PMrD0Cn7DIO4HPxE7vKG46SySue2anAI9T0inVZ/3gsSk7ZdcOKQQvHZ9ZnN
Rl31fly1OFCbJTtA38MRDMnTOKvnsD2ss3FlmyOTCNN6WVz/NyPIm2TV6aZp6wBcUhk3rmiGKAlq
MyqwFQJYH2FsByEx6+0oD2XmtBcjwEHstKZzJwaHQqoKkq0ItE19WNivboZLXdonxras1lc4GvMJ
OCE1avAx/Da0SK+5I3vjB0peraeILWcgP2WSVrWBiEpTsXhkruGuGmz5SuYaJKwOSG3qsp997rwH
tXUosLG4W/pRHxFZAHNNvLZ7F3j0dfCDtxqe76ZKJ/OINZJPkZO2m9Lppijx6p+a4hB3kfFcDH0W
t2v9xDk1vEyNC6Nz1eYmldZdcbps6wcVPRTivPyfrT9xb8wp+xUUC8l22jDcCychfAudQglEhWwj
iBtRusCRRMB2uYOoD33+JhR1F+mcSAy7qXS+g5U3/yAXdoW8KEYzMrK+YPAAiNhIkW+HMm+eMxFc
FrlC4twjsmeIu80G6n3CJ/FoVBhsQAb604flPV0vS78zjhSFRL1KTq/cglUHvYPdKqkPk229Z3YR
RmzSd7kxH3BJGw8s2pmME5Xf2cb4p3MC5kKuO/9s3ZHDwnYvUVvCVipXATws9RVk2na38oA3iQ+D
K01di7ZvJLnRXnmT/fxiD3rdWWtIaKBRrTGnEXz7ZArjwMmeZIXzKDWgPUbgnS9WV607OZ46LWY5
1q4i+vSU+OfhfJv3w7lIiev1Ov2z0+ME/GEgmebNXMB09m6ryb0BYp6Yv83g4ksxXejCDnCDNqzn
og1yKoZQyn0e2NaBGQrWp6I8NJVBUJ+tAw73CpCa5jcGUHVjuy6DF88H+/EcSgtIoXYcFsvMVujL
S2ZIYdRMhfrtun2ySZpC7ppMZfuVHIlItn1L9V8q2Ie52Lnr+KvJs3lr1SwjYWDaO/iAt6WTQ1Nt
7mZnuQZ80JB23QprrLR6TXsNzScxu9vcLZ/tQP7w5rQ6m+yhjXlpt3WYvKSSAToYftNuCwUuF5Ih
sCuyXDMr7PTRWRmj5AFOmo3TzOSTAPmFYfemOJj2pSfpcnOXx2HO/u8xUCdi4QSrrZtuYUu/FyWW
xyZmEjfeEkzxSuWyE6U+bx0Xz4UFP+HIJk5m55bmb6/KMZT1h3pn9gbDA9n8Gh1kVMjqdUS/V59V
J/odxgrdrql1QVC4xwTLDoef00DV0I5Dvi3LKkBzFeDGn+rzZZHvneG+1kE5x5mXH3050RSQGpBp
fz0rVpChgspg30qHLTOzTxqu4LzqxJ9JGm9GkTQPamaGM7gu4BteShtphsuh7XuOdIeYzjAY8QvA
Qjsufb/CWrrP74OCGoBq396lQj+Gqj5zWvlHK8PfF/1q3Y2NbZGtiDonLWEXdGZzp1zosHniicNo
JFApAL6virVlQEz8yK22aeCT1nhAKgj6C/GC6ebiHsw6LdiDsc03HfZ+7KbJFSXeMVnbfZU0NNR4
rG0nRIKbxeBOVqakJU7Oe3gA/ZaD92Ry2xHNdmolFD+lCAo/Wgz/55QRPbYMrb/1HT6DVE91XPUE
mtfK07c9bovbJfQUjr92dW2b1Xo1pJQWWUU1gvlvgI9g/hCK0Ka7b9x9B2B1HOlWbooOONUaQuvc
GLReI7cr34TsXqBfTSz4sAVA19f4Cf1OwN4FVPuNcuRD6tZvWZCW0eJL8QMoY9l5ldFfelnlXWd4
xu1AjV+D0rvKRXMVILndj43Zb3LHTP5kWVKe2xkbdGlX6qLq63A7Nk531QmIXJUlH/JV3nLaDrB3
AdqysDvYi3usCz3ukoDUT28mzGytVH9pIpE712pND9LFGFy0yohRH7xxrNcRIa0iAtI/FJ0xRgl9
edQa8ysPs4rqprlPWWacfSCnxHjfpAu2+hO2ATC6HkQFMRjWb7XpJ9sH2Kxeply/6ckc48kuXlGP
vtTFdDnDp4hsAlyPliyZNzJ7klBuQN1lubHCPoDvumznoCxjrzGey6act2E//6hFdevU03uVZ4zc
1v6pdhH1QQzKeIdlCfgFwt0D0c055GpjzM/npvJAzK089tq0qqMTaRNegG8+ZIhB0mhJWvlMAi6A
iPRb1JXTUFSxWY9plBVwXMHTd8PqmLvJkYpOSj+ZyPkf5hA6rl10V2vbP65ZmkAyM2ECZKI4QGq4
wcRn2nXKOSt6Z9gWaV9vhFfVT+m09Hvd0NyzcYVbkn1uZp095FmAAUrdB5qUCsPcLHgpcTCp16Gq
mYb52t/VToWTn1fjvZ5n6WZ1k9+10TC3bxEYDybhQPhzhRu4dfZZ3tdT5GQLYH7Od1jL0Ip0pfl9
bXU7hMY9bsJrVJveYURRv8mzZorLBRJBkco3k0FDW1bPyVKVOykArhMr6Q6Qn/ncq3aCWJ48JUaK
daIYlwupw70pKmqgtKu2DR4hRleCO1MpVaxYvlQGCGRU3Jr4rkW6zn5PVqt3oTdeswkf62x4RpA+
AFkH3QXM3WorbOFFoum8vSG7YiM7N9n4zXqRmSLZ+z1Mbt+kKiRzEqClkreDofAH62S/7Urpx2Od
ARylWQPAbFsXwlueVt8ZbmvgNQpLYJbB7m/CTN/WmfQJ3yWXK2PaHbOzmQezm5pjOCwMzGkqrbx5
VXU1RIZFCW3YoPOQveWm7Zb5aK8zPvAGxcbCrOoa/9Q0Ct1Zb3pvNTAtsJ24qutGRXDyA1gUWGGR
aP1CMhn08pzi05pGeb5anBm2+c5e5nFgAcmCXmexyGnIRZk/lnaevmV6Lql+GbOZdpL8d0oVvEXE
QQQIn9TPn2jRqbNKd9CLfybtlbq4SbBOYTCopR2FVVGX4IpiVt+QGP+NU4UY38IGCpnnF5KT41R4
SzQQ/Kx6Tn9rL3H9TWUm+tdE4rrzny+G1QqvyPHQU/twqj4SuIgp9tA0d8mZU3TqaHUNRXiaZzfw
we1vLvUvjkwOKkpaPUhwcMD/sbX+P7IYBOy8Xds6gdpHNbVJjYWwWVstbbSsiY/3gCcJtSWhwJDx
rGhnY2UDbUc1U/PXQjQrKEkVvq8icC8J3JI3VShnTPclVf+WSKEs25XFNHekCw/8n/Dk/e/MG/+R
1X3U/pJqgVrED2DJm3x0H59XkxX9sio7OStUK+ytTMLujyft/s+E+Pc84cR70kENKFrbMCKitFsV
MDs/CgpBUIRgSqy071j1X1cMMw7jJAgmLBVJ8Emq838PtgjTTkF4Tc5QHTBHM8p0Uy/eSkNI9f70
dxbeV9r5P1TXEGMt6LzEon28Vp7a1tJmjTibUxhNsO1RxNhy2ZRNmm3ljAKdIJ7v5Alfb9DFOAyl
EcxlWPVfLHlU6g9E3XpneW2rA+VVtyO6m7hiJb/z3PrK1YSobJ0ElX4AufzzpQAbSuoAdpKkGHsG
4Ja1xbfwO7sl+PI8pw8LCV8KFBAnwzyc0eCgfnyOwBuhL+1QHbWajI2HxS/d17hHCGNGUGPDC1FV
Zjw02YtSoaCIFbzVNlyeKhLFNwxgfeoV5x3X/X5jtTWSTHtOn5JaJRpUe/A3jPzhkazZ0U47Y2MX
Myq0lAI/CPLmUKgKz3zYRrZgjJiUZXaVZ665NbLhV7pgrVfgzp7TrFZT8jYUQGvdOnc73MbpcyA4
j6EJZCeWElY1gecJdO5QFKRsqGLiPyBaW6zzxloTIqJL/7nAvn9T0EbvPXugH6+NZetWyRLN5NXv
O7/2Nx1C1+u5LoHKSxley4AThCy2Lo0mAkgeglItBTAAbYqNV9ih9APxuAjOnUhoQ9JWjsQh6czZ
posSzyZ6oIUj1U8XkDQauRbm3r2SWt23SzigtbKNq8bOhoPXVj8qtNDvxTQNQM5TE/uTXn7mdgIt
oHSbw9xb9a6FJ4kFs2ovQ8y3QNx977oKrGAXIhzFCrp0Xydd+lvhm8su7VILdMWqY1fV01Z3Tv5I
DTzwFpeSOZOphns3LPlUrCJ4bgxnYk7oLdC85HCFVGCOnaHTZFw7DDcqs2a2bKirIFDXmPmprcf8
5mItjSVabGd5E0EWbKbU8RAmoeCN1wqQ07B7CvUOuGBJkmaf1dpFtG9oElGFisiLygBIkvB3VpXj
4zKfvBmIntna9bxShqIYpBGsnbcyNcyj5TTudgB/pyQtxAW2eMNlxTycljv3xuMQpli3pVi6Rl0v
GSG4g8U2t1bQJBp1o2DOqAi5soraquAvFj2Cy57pIVBVIG5D2Zya73V8bsNO6ijxq2VTiJBCThXu
fqTWx3kNNjONvG5u/bU1Lyg85AEGqzyk8xL+wPlB7wegx0e/oBAow9SIlQciB+zXmX9aJx/LiJyc
6Zoxb37mYfF+2RdFc502Ax+Jhf2WRDI4er+7pfTqDemyJhwMS41M2NGIhrKF/aR8uRmmRKETVd1z
Ilv1q2eAFtcA4Y+zLKftaiXzCfXtNy3EkSzK1bwyosjrPedRcZgE4csGFDRYmsb62rfMvyrPDI9L
EDoXs3eSSAxrn0cyb+cLXIJBp8Z/suAtvWDQaxN+nncyfNcyPTUq63R01/Rx8LrzcAnQNraQXlZl
LjCDmexkwxBCpczS26WHSt+NyXPehOomVBBxbKe0jpmXPHZOQ13FPsoiZqizqg52BViSTjzO4q6E
ukQSdJQJz95CfgXVqwZo85o5ZNklB9/s/AiLnZ8dnNtYzb2/mzRu5cOqf+lB9jdEhKpN4DgHp+/A
a23Oi75f3a3K7CsHutFFK7mQmPIZXpM5nTVpTcec9DQLNprEHAOIIkJCrPctTKtf6aSvClmxA5op
faDqwivVW3dTqrJd2IW/bG9xtyZTuogsI+hO1aD2BU4R8BuGW2/wvuGkfxHBooDyEOKjv8Wmxfxs
MunVy1rng86OAC3jrZ+W9U6XVh3pMIUpgu9SnFf66NFvGn1J5/n3s/jLsXi6OvZQuFFRnQJKfjxD
SKVK+0qq9Ng7VXswwmm5cMxV0Si5yTdCpX+5FGJyfICRg1guJsQfLwXXqQgVtAaUzUV1Sc69ed+Z
k30ttZ7KbwrFLyUGMaCoooHlUCoFaAs+XstY2hO0xypb0L9tOP2wxRtp+Ik9bXfS1zAcTzvbn78/
zH8SNz+dyGg0cKYPsXBAqPGpsoHF3KbtkCTgmgNxiL4x0onTupYu5Ny1bLcNhP1fjTXLo9kW7gUh
XYEF7Flk466a0uafITno4cLs8mHKTECtNAfX2FhGAMNwwjHsHm6ND7F0bsDFuIh70NC0VFQ4ePH8
56dIwYR9EBM4jEuwzv34FP3UyyedmsWRPpuSIhc0smyPWwe7EnzSBHFzbvafXRtsD22S7+BMg0QJ
oeDHi05ubXaWSYmfTkN/hV+MZF/2593fX9W/LEYcIViJGDTi/PZ5MXo+7CarHMQZU7sSmoMGZ3Ed
84zZaf6Nq8c/yr9Pq4JrYXnCtBFzoc9GbEikR2BsAxxbNI6zLy0TCFQPjNUvwmJQtwTdwaKTUrb7
0aIhj8LR9K5CxALwg60GzbLh+c3TYg78qU5ytv3BfoHtDe6d5kCfmyTToRvXyoeVmijMfUB4VH/l
lDWQpbEG45FJs3Hw29J5tFevf4CUoK79zJ1P4uJ+3GHJbCXR4nrszvUwlHAMcsxiNhOkifNROTTO
CYGQbVQCaF4vduoq2pOWiT/M9S7uWkTQW6f2rd8ZXI9rEYrlx6AlnDYSPmznQLXsMjYqoVLTSZou
mlk4DPGS1cLaWsCT1UZIr7zI3HT0o5Kxx3UfSHgvqlYtxxKDwTdNW/e44Pf6eygb66oDGxyiFdHn
r7VtvLN5miC75UbSnCHHKI4Y7aDGrxPxI1DZfGYYrXeNxU7+XR3+davhI6EbNU734OO193G9+gnB
MoUu1DFvw1NpC42JBjhIIUrXxCRNjM0q5zpx7Wn+Rjl1aqw/rytaPfp8woeJZf0kGAzDXASTpH1p
GsOdYqcExI0X6o8iVmqyzdhKtJk+//3D+Zfjyjn1rSHevpinfZZf2zpdllKxmBcZwsn3xxq+oMBM
1b3RbhtezAn5WnE3uPkYO4CdzbEcpJtt//4rvrRYn1qf07//v3Y1c3SpTC9Qx0Ql3cZVyj7kwdJ+
422I8c7XR4zWG9U39HHCTT7fbVHVIpuaVh2NVej32V/tXV7gUSDt5CR9YdoatKU4OFbpXTY9azNy
fSVwhXflrZxwmM07JAI9lHh62pHhhghwkO4xGU+zPL1QsMP2dN7NLzBoGKIhJXuzjOoA57mAyzGj
4rLK+rJbE/OQ6oaYY0gSR1eP4W4eQvfSofkB3J0Ewq+1PoR12J75VdqTcmwpa5NWIYhx4i1HWZ2q
Ql/WOqar836UCzTXyWEHCUld3w1BHkSqQsrmlUret0OARwZcuT1SFuYEdm9vvDAzzsmusXfu7PUH
qKr2m8hzfYN+qb2Y2mFBTuoa26lq8DNeE1zH7Zq0xSKBRRtCmSSO1aNJCdd9c9KJoGdaYJpzLG+p
Ct4xO8w2Zj9BFgYsPQ96rLpEa7qHMZRvRk+Dy6bSPsB6glsmGx8nYeHvhTe+pfaQ71JFm1ZWTsi5
ZIhj4xEuKJUDW9VfiCvVeMvVAQRUnIkhgfSZtWW7tc/DmTFYOIXLtlPzEpnY+e8048n9YrdGnK3M
Th08LGIIwQkgxarioq/SHazDJirwhtmY7vSuMjbJIa2pn/oZQYKnRkTguuv2xOlm1y6g21VA7hs2
g0PDcLWkGkn7ybtOUCW8w+aFKaKnKmI6JI61BzYaaXPQEHQhNe6GNps3edcCp3N9GfFRLrvTnCSu
8ffDzozhfwff/j0v/PIt0IyA+6SdnuFik0XoY5eB9fFbq/Ng3VjKL1/bCQdCt56Tx6AR3kO7muNG
mLqA1mIrdZ3BHYBZBKUEBm27J1+cXqPwctRpxOalifWdQdTXb5kNFNNLqMmnILp/vCP/71uuFqcZ
/MRTR1MpZ0PTNR+w10ye/r5jfNF92lyFLBj2rhDd12ffJNoTu/aTRB1bd6732pHefeC0T4YH1993
nRN5zHVhUczON5XG1w2TC3N/uG0C1OC5+3GrGksvmDqmnkfgInWB0RKipnkZHg1Vi63ZzNZhCjCP
0TJb4iTPv8sGs7+iRL6BdxKwl4XYG8v0j9f3SlIxXasvjgNywBHHqNa6s7seulyVicyPLAgmVZSp
3u5+G5iM/SncpjNxIkynkeqz9G/yEEPCSDOD1pt2MCUrQ4aVu4Wbo+y4EAKHo9Fw6yOK27LfLvBm
GpQT9rIDRgh+zFDl6z3y3+BCrKNC2JLqAFZqh2SymcTzVIAlbOdhbL4zOPt6NMMaIPKRwg2lNsq5
j7fuQtNwe7OXRyuYl8ssQWtTeEtNgE0+XE8lWb99tXxnuvn1fXMkE00DDRRaOx3dx4smEFBo3cP8
iPt4guNDwdyEyZ7Vy9ge1zo7WJPdjMgIZf7HEB5AC3vi9Pb31f6PFe7H2oCIREpboiZNH+jw9Cv/
/6Oip7JKY8qOht8m/okh1T5Al1OAdxwoSDFrFHQRmKH5x7MShPhBXiUGbMBx/MaD4+sRyi+x8Or2
we3J5v5UzydD16tpKLNj4tjlnqIRO6ST5s+FT3dVNn36jVfEv7x0Glm0JYQQAGl//tCXxhgS7Ky5
Xj3InVWXt63wGfUPwXQWFFm5rww3/6ZQ+NdrMmVn+EEvjYnox6c9ZYIdErzpWEkapYI51S6YoLGY
iuSZ2Z/leQli9J+7M+LHGR+cgrSoXIJPr9gKATBPIudj4xjrG9LUjE+3FkSHenb6ahfkkEf+kCHc
/vva+to6na6LCgNnaddBqfnxZo1uPtkZdQSelaspEFkFBXx4Z8kvhwY7rm+u9tU6GDISUxaSU0DT
OR0+lXp+5zS9P2bcJgqns1xjTFYEeLAHLaSTJO1RPUinPTDhfiBu6lXXoqfwDIdvtvGvpxQ/g5LX
t3wyBb540RHZQK4syqWjUCJ7c7vU2S1BmZz9/dn+63dLmjqHhWNhovn54U4dOo+iy/NjmDkrHl/a
6G7Dtcq2el1X4rDt5o+bhem9ao3xahyzejs6df9fZ5Y8cpzaCfbmZtnGPq2spJOjPwL7Hc2GPEmj
7U+nhCQCtFUqf5gI+P77XX8d69FfMkIEzcIinlr70xllN6nhlgnTwwVMd430sjq3adun75npFLSo
pr9ceF3m+1faM1MYMpncLlZ6Iv5ghvUqbQLRcFuUXnMaXGAfYBJDM+2kQZ9IvwuRtk700u0MN5El
c/Z8Tv/zxwisRRTJaWUE+Ld8ugOjwbHenk5UewayjHntor02V9FGAeO+K0CG7AKDA47bvz+5r98i
ZsXAXKBNkGC/bDzo5L1cC0V/4oX1PdxQNE5e21/hYtH+5w+AWKYA6y0S4E6H9ac9LrcRWyz4FBz1
GqbndbPobZbl893fb+jrZ4YVINMwpoLcEVO0j5tLYUAo9YSTQ5tsl4M9VthDaPe7wLV/u8rJwgi2
J9LQL8VgLyZcyEMyG2lWbfCNMItV2Sz3f7+Xryefi/e+4bJXAv0wovt4L4vIl2ayWROBCrJzP29R
sBou/GhzMe5V823U2r8tBs5ZTOT5aIk8+fTsejl7OemyOQqmqtnPqS/2ibDCLV4D3fbvt/b1wOPW
TobOnOjUF59fk1MXDcCxgOXtBUhRgynVtziCTi9waQX+5pNZ9NsyzefvMI//cXYmy20jzRp9IkRg
HrYEZ1GTLVu2NwjLbWOeCkChgKe/B97cFskQo//oXXfbRQA1ZGV+eb4rG+Sy0IjrQOEQ0p2nBzVa
d2iU4/QB9uGR56ALh/5dtdCgkJdPoeY+Z0hensoSBZyV5bcyy1fOI4dXrFMmZ/Jc5nv8Ou3IbxPf
NV3uNetWieCBxqXkDuEi+k6+7c+UM+uQ1xFFrV4RAtNwNAU/FGATe/fxd1h24vdhHlVtwLOkm00Q
Ou5y6/lXmNdqXNlr1QQHr88juKPdc9MIbTM16GJFm6Y/+t5uNqnhVPdKj5Ib58RfNs/Z8CbbNqAF
PgZh9tmMEx4qv2zQ4AV1CC5pk6ULPm7RaVfTcoNwKDsGTR628YwcAzDhpsrpQ/ZVUoUuiiWER00W
NmqaHqI+HvcduZb/vi9TdCBbxAHD3ep81yoDr0dGAWLUIZC4k1kb01FDgqXuZg0heKBv47bRb3yV
Kwsf4Q0rHnIuo59njdJYmQi+lX9AdiJOk5ObZHfHJATVP4aCpvwbW/OV1bgEvKwLElUOEuT3swBL
dvq7+iQ6gJiIT4GDRnbWzHzrJya1ND+hVd7h9X489a5cLIHNLQ3FBAsm9czlV/1r7qWI8/psCKKD
MWT1Y9SMZbe23AJH0hbQycnRqEeHfeGacp1iL/OtEL79pa18KUMzMWbCp3l40L2u71b1nKZRKPra
dsM4J4O+GrvBzraAj+L2q03N/LdnoZNfwcCsnd3cZuZd5LRWgB53jt505fjfAXf6SBy7YpNAnQSW
6qtQk5o73Nj6ljl9NudBZBGhcZnG7+gcnuYnriw7P46PsL/ggA6WONLCPt+3Rdv/54oZh+BypSDq
NB1c/d6/Ydr6AuI8TTtkphvv/GCevsMci+8mv7tl/HhlCi1hS8CFlTIk++v7oTwRJB6iJO1AbYq2
x2bh1fJtHs2u+0SpLV3R335LzXVtmbBt+ZQC/cWI6Gza6mrMY40z+tCMcdPtes1yn1NQMLt8ttJg
5btD4t/YDq4c/MjhHEyHuVFAAbPeP2aTWymVd1z26iGv4LVAV7qf7Aht88eL48okYTMGbUzmB37n
eRjfKL3Hal6QJe+pqg9EIN0K0n9w0k11C1J/5Qwgt8WRT4GO4Oz88lmPWROTONYOGngaEguRh+kc
muPOXiO3tD4DjSj+lJ6aXwdnqkqIS/aY3VgUVz4l5c7larTA+Lkevn+veiw6VEczF2A7T4+pS1bF
dLl/2iXpSDm3xo3veBkGkJAHGQ27GpcIPKyWrNe/Nh9SrNUEEoGs1oRoJZ+9+RkkV0ZDtCXvyHvc
6aAoEVxYDh0hSJaKdhbfPv7GF0uGn0CB0nQpj5JoOX/vVlNrFn651CAMtOXDINw9fFiiuwqxrGMM
3l7Gt+6HF+95GRP1o42k1GStnr1nd3EN9UnRHz1gGidmXrHRA2GvpANWUZTJeCN58/fDvdvtlgH/
BuJkspa46/177qVR5g4ZnGNnx+ke0+AahR4qyawIXnpLK1cmEpR1r+HjEwe6FiZej8sHzWVfzUJ8
b30vufHlr751/JG4a/FriMLe/yC6NMq68KryaIquoMeNvqx/Yi/xn9mtKQWJtml/GiSAbnH3r755
LuXL3edKxEuDmVUKo0FTbUf1PslaceiDKTglUZw8THUx7j6eXRermhfPTrxQVgkjLgSZYvJNqQuN
L51FSWhwau7QtKOD1sufiVH91Aibtj5NmSsztoIbJeurg8NOXCIKDrrzwn9CqwkHDdOMg0DgcE+H
0FBrYpNVnvXbc4Z0LRtUDlKrph0c7v+sFFmeHUojXxgVB1X6999YqDkvLZuSqm71yclKo+EZvPVL
n/XzjX16+ZvOpnfA1mmgwFkylOdaXJe6mjZTYz4OiA32U5vNIcIK0qFD6vfBqsepN0SxJvfO1L19
/IEvg2ebDBqCVLxZrgl/ag2l8VBibFRy0t0bcYM83K/jKdhNWsm6wapgrsNZzxEDBb6PEq3ngodt
TB3f6a0ik9y0buohAgEltFru0zpkMReG/qyN4vvHv/bqi1qcCZcsjXOR/ioLIXS9CHK4LW1w19lA
7meZGIJWAjC5g6NXjwg31Rrmhf1fDZSX9wSTlwsnVW4kyu9nQ8UZEhUV30gfUieFB9lPb86czAzt
3sqpXoqzl8Gw6iJEoMZtnd+hdRpo4fEw9TLR1T+wIkNImAbWgWoIpCY6uY5dbzgrFetj2HcwCD1p
alTccHjml5GW/Pi1X9l1+DkY94A/RlR87t8zY4TtayXPjmFZQvNQ3GPPZcBZ8T3N+VLUmb7/eMCL
AOnv8///gGfbK/dUhbFOy4JAm/RkJTLCrTb/+vEgV/ZwQgSu0bRx4oAVnAV+mB2LwbTS5RTz23vd
JGcfmm01xTR0tvN69tMRtW1/YwpfixkCYzGDZbkDCD7PMuJZgqGzFXOWjbQJUEUu6YPU6dpqR0S/
4JhOwjMEuhY3ylbIc6xvE404/8MXJfzksr5sOlRn3s9mo/YTY6zJ2LFsnS9pYzTfZBXbNC/KBeKR
3wqyLyJRmxQuFtBW4DjsGOf5khkioZW0RXmsIILeERPbj1Wd2G/4Q4zrjz/rtaHIGZOPIDsD/WGZ
zP+KyTKDLmFPDOVxjuLgt2is+Bmgq1z5tbL+h6Eoe5iEQjzZRQsBfI2lz5PTEUrDuAtotbyD5pRv
jSKJbtSTrj0VgTUEeZpOeJVnIVcspSunBpW9CX0E45tEPtqLEZ3ex38+fn+Xe6xHJgc7a+4MOsrF
s6nhKGPScJciCx7Z6tgJU1svLkKankNZxwqDltrpkC0wxY/HvUxp8WCYKpB5xSbUJ/X//sNRZKD8
j8f1EcwknfJO3gFAWSwBxkb0j3ULpZQuJSfU7FIcXBbRCtkfu5Geihvf9XL74ZeQxuYsJgd84ZNW
SVXi5JCVR0Qq0WsbDRVS6pyW9Rur8OpHxeCXih2QUGQH758Y0nQZN3NdHhUB5B1GLb+BlSQ/hUZD
wccv93IHX9QN1CJJ7nBXMJcn/teiMAY5oLeg/G+rIIAok1aI0Bv6+XOtOGAN3m8/Hu/ak3EtIgWM
7HvR9b4fb86rOO1FWh6ncvSfgActnOHRhIpU5DeMAK59LC6dZAyYsS4F1/dDYYBUD7ZoyyM81ebF
SHRnD6jollHp5WGx6Cc4/zgxPArqZw+UzCUN4pVTHNsedorXq+4+m0T92FeoCysnGkICllv5bXOZ
AO8DQ0al9YgMN8JoNrP3zxYgIY9zVI7HxBrLNuROhktvRTP61zRxq9dWZR3irmxIvtRNMQjyVXHb
QbysxnFraGkxrtHqusOpalNTP5gp9uZ+ao7OIzV7m+toXfEwFZy5dIbLDQJURn+QUupQbkcf6qGq
8vZGwHkxM4hpKL//jTdZ7oH5/pFsoWWZDtTrAPWDzvQu9h99tx0e+qS1Xj6ehJc7ioOsk7vxcshf
afGSnZEFsx0HB42emPS+gBg8bTL2HkBtsV34ewXZ7FOW4IgQuo0WzKHADrncqlTA3Y2VO1o31sWV
yI4vSs4Abw6OJu98yeem29ixwcLoq6DWV72A8QaUB59mJGOtQJUz9fRwpE2XfNHNdCGq+8TkqP7d
hcwwgtigT6i5pTE0r20QSx4hWNYQ5/TZVsSR3wEcSKqjN1lQOvLcUUjNIC2+JvSMPClT6U+5gSnS
am7y/nNcqqkPTdVZT2UgBenzUU+djTR6OswcWdf7PGj140wnKtkQ+ObfqECJl3mkk4TjxC2nNdhS
sR4LWmc2ND+pz5Ea4VEEBUzVVSOgRd549df2CQILRNb4hYCXPFvBzsDK09y5PHoQI4pVkpnpt8qe
phuGDFdepIPwhq5Km2sVl/Sz+e0j3HP1pjrWxJZHz6VNqtXhBOLU0N35mW1tPp7kF4/FUc1MokqP
tBvlx9kWwVk9tPWUOAeByOTQiGkIndyeb4xyGbU6HIOIPDyyPayn8y6/KeLILuBvHEY6mmGXdLQy
kFovVlUVJDsQO82aLhegdnVRbx171vc1yvAbeaArz+pgSkvld1HCEkm+f7d0QxH2OQmmnrKT95oz
TWtNAw368Ru9+ILsGgG3S678BtKH88vXjGdTMXk+VpEqA31up/8kOS28E6CnXd/15o1Xe3GyUJkl
c2oQAXC1wp/y/UNNEGVAegHETEzVfPbdSYRBLz9lUUkvYT1ZR5C+t0zvLmI8xrSxJcFOlFYfLv7v
x8SyLRZ8suBgTukISEGkPyfa+E6jmX3FBbc6jTTonwTy7cPH7/byCzIwNQTTMhicrtv3A6cwyBTN
isEBLrwF4zchtt5RXxh+fzzOMhPeHZzEAmxkiGXocEOHdTZTzBKNvT+N3iGCXbCmr0I9adIednRB
xP91X2EocpKAcpk23HHOdk7LLmSh7No/LK6eD3rWuJ/EnEfRjQjucpqg3lxcuP7mAy6qayjNfdW5
irlPBv8fuw7GfablwA3G3LdfOlgUj+acdeLGsNdeJMc1TfxE5Ujuz15kmeOXjbDRPXjDbG5BgcL9
8od569nZeGOoy3Vnm4Sm1EjJ7CxlhPdzIzfHKYDcyaQ06u9RDiiwokiwdi1hHTrvpnDtypNhmkPq
nv2MjOr5kzmmNI3OmYNDETXKXMEpaH7C9vCeC5nk/9kB2VlyiFQqeTjc2c79Xmi8KQB8M5iOvUtM
BkWkj3FP82usR/usS60b73LZ9c/m/7J/sVejOyXgOvtsfT9MSeup4FCN6ueANQdSyzELp9lVTzG5
kEMq4gcNx+0vMqa7/+PFd7m7LKKtRf3o0vh20ZwRu2gsRVsHBxoxe/KIwF5+95YzQVfPh7Hb1l7j
fB8dt/leRkVzqyhzbRpxlWIzpcUeHeTZASzBrKZ+wX5Kr8xamvqw7aIcyE5ialuzki8fP+vlhsaz
eg43KizyHLK37yetKBrwnGjXDgsD9LssNdxkEqtafzzKlWdCMk2Jctk74Qcs//1f1zfRNa5w0xJW
QRB79NLjAO0Vbdj7bfo4FTH01Y/Hu7I27AUcQB2NJBHv8f14YJkyklceJV9b6++F0Uqa+pUykZhI
wJofD3YZEy+nOddEkjZohM3zZJQTiaqhjwOnLDMa9qLrvcdeywagtElLdjmm7bYoxKMoANMIZzRO
wiALGU8VKPoZvszHP+fKF0X2SJRBqGGSrDrbhnBFsFLR80UdeH2PrdJtjFS9W/X7K2tkUe04XJFJ
KJNtef+G58Hoygj77YMBqW4Lx0ed3EiLNkhs1HOGZerKn6tmC4sp23/8fFe+LeI/WhCgupFIP78v
e/TIRwZubodKNNVdL7X8OAe1wC5J677916E4Dv9qBly+6kWYgT90JpTMzIOFo4b5g/bryf85z1V/
ghzo3JApXK4RF/tejg3SDiBg/LM1ksmxNlpj0A9dkMAXkH6OSxSGh6igigc4m7eSNxcHMncIQDOk
xQlpyKucBd4ehkAcyaj3lorv96wyaN7QYTK7QCiORbCYCDdJeiM2vfh4HP9UXNkFjOUac56Jl8yH
IQcgcXRVqh3TErK1ocfT2s/dbPfxx7t4n3+HooyOovxa6S8veJ2Y1xzzdko3QQ5tVNJQuTV1nsrS
5XDj0S5WxN/Ihm1u2ee4bJy9T5klqazgjR+zDBjbzMV+O9uAl5BhfJ6dTjvlug94LTe9rx8/6MWC
Xwa20H6wixP2/62Q/WtzLWYV0P3uZfBFXBjvwVw92+iHPv33UUAv8Q9ZpMuM+yTNhUNtZUdf44oc
QA0g2p6rG89ybX7wFNzTqBH7FzJ1KJrsjaZP20EwxQd/irikI/n8rGl4MX38QNbfyPZdkMGLo4uJ
tBgpcMzFz04JqHqmkHAej+YQZ0s/hTmFNIx1Oy3qyC6llh5TIvKVl+4TJ4fJOvpZsnHdsal2WTak
+C5qRq5trByfFnAZBAQT1mzPk15V+9nACB2T4WZZYFZ8V4sJJrNHS/YLF+z0McLVFBuCeqQHTqQy
WVMpmyOAumX3qsWT8dkv5LCXlux2cHUXU2tPB7La0qE8GmP3SIWG5jVOUvCfaPo3SxajXunZnD3Q
GJ6d1Agk0aA0ik2FSN2vyjDGrwkbzAyrDeV3iC6k+6NjKveFbgvIyIk94vQGTPF7abfgPnFsy3Zz
4Oa/e9dsIryo4urQ9q365nlL1aMYJUwz3FXyKkzTVPuF4Z6xbaegSxc3CzzmMfx5MfkLX+il7XeQ
twHA61abH4LIN19HZeb4WpnZvO7ngqCyhxi6L5s6IgEY6P9g3G7pGAZV3o98MNU3vc+x8Na9Evpe
zf8U2TI7tImr7ivTm491KiJU20qnsVLWMLoHFHF9I9XeHZX9glMCvDNVlj/crtCGLUUCGN7KNZrj
6GLytC7pztLXY5niHDh58qT5eT2uYEeh8uGaHf+MSPodfZHDRJ2sNuP30I/V9kJuDFZMqBeC0pMe
Wej7uf3sNAeAsm8oy4fAbsAvUbMFC3O090aZVjsDVu1B5EI+J5NeYFzk6tjNyNiQ+g4vOCq0jVYM
BQW9bvw6DkP0B3x07tz55EBfdOUuGdM8vyvrerwH5qVhwpJPT2hopq/4e/kvs0cUEqHzO0S0K2Wr
fvaH41TM6Sk2XXWQXlLvTZ/m8K1Hwpg0CNYf1cqP7CrATqgYgKmBqIyfJpuft4JO3ZYrKm54/EUq
d8F259hN4Tm1oH67XDvWRg7/KC8AbmEkZT/1fuF9HhIbAb2Vu8IPy1qrX3o5DYibPS/fmCBmgzUI
xuDUz93wJcgs9Ia02/Sn3iAqPiBawQC9Mpx+XBVVDzhEUSKOzUg86yD5D64c6ZnnrpU8eYWEitg1
yU/gPjR04O/9CPlyChPLHQ+cRXgLdEoV38quTe9pGQHD3vtd/xoYg/aYB4nRbQxPDXQ19a313GL8
iEdlUdAaA4vZ4Fskmnxw4S07uAHCIrUi1RpPbTBhnYYJob4eCnipANrjBJDaqO5cQHgGXcABNpKV
Ns9HNWrGTrS28w2fawXA2C5pY5gkEOZAs8pXCNMN7vMxDlVgFpsNMjGSfACUa/Fc+jGM2gqz5Y4t
CBSjSRPBHQb1BgChyVFHiWwq2za905lh14v2V91p+aF0TQ3jtUq23/tar4MT3m1MxKwGoAMlrOnc
T3aVqSON2Rj8uHY0/wZ3q+OkFJdsHX5DicwIJEJ0W5jVPsI/HbaBUFWIPZp7nyQYTtFMC6C0M63I
Dim9GvuAxP4PqZcSYyW32+mBEmEGCWqT4xQU5lMlmFdZ8CUuW8Gsn3K4FF3q/iql1/0ceqd9aAPc
p0zaZ+/pM6VCqE1tsBaZSL6g5Mwe4Dm3R7Jm87OwsbuWVl2+KUQfz76ssZEb5uxtBNH60MERL3e9
ModDGtXem01NZ3nhs/1qRda0n/WMjr4UvVO5aXvV/LKbAZZkaU67oW/s32kP4OTJ9Utcu3JyCMdZ
qtFcjV47HI3KrH9ZFUdgj3PTARqLDcgfF544t4at42X545BS0Un8bN7R38XuqjLjLilBSWyTMjF2
lTEH20HW2rajb75ZAMTdD0C4MEbR5uMXA1cJ1TtzmE7Dxj1KJxm+EutEmzmVc0T/dOF8MhwR43lU
5xY5a8NRWAHI3j8oq7X3WDqaj1XQBvtmdJ1D5dmbcXizo6+d85BpwDPYj4N636AZkfj7ZAlOLa4m
7BAzSDwmDRUn8aEl3wu2C2I61X3Ryy8aYqOH3mjdTaQP9gNOUvG+zHRx6iZsDGKsybb17IF1Rn78
CU4GnoKiTvIHyhfJnWkX7bG322gDqGLQQviKZGMMlxu0shfgvVdEJXx1F6J/l0wBDiUSlz+7Uhtf
U8Oj4/Ttru66HNeHIoBc6kzPQ9PER1TO2Sk3zLlgAenzV0zdhockc1j1dRyNC724W9Nxnn/BxxQ9
Iw6A+Skb/OSpq2NRr2M+0bhudbtjlTmT+cYugg9S6sV7PxjkwfIUgFbM31JcstwyuXE5vgwcSRch
GUYuwoX/ogskEXZV1BBhjl4QYWAYux5I7E7Ma6WN/lq1g36HMP07TVyctx/HQJcFOi42HPREW4tK
jHLW+2tcokfFTK8D8bibC/AHZq8fC1QleMBlc7PVcBXeINqLH6MCafWyD8MrmMldgFYWCwM2NXc5
UKhHWhZNyrFzWuABaFj5XSOsvlrbnZVuJhfDUCqO7XJAwMpb+c6gjoOI/Fu5zMuYf7kVLtVowtQF
Uvr+cVwkIPPEgjiCbhNfe6uInpvRepk6f2bJ5LcgO5fRKm9vuWaQDraWY+P9cHXl2EWvQ/ZxgH2f
Jj+Bkibdfqehbtx+/KUuJaTLl1qEJeAesV0+v15g5oeOzZmKo6VEDShQJN8zqlH04HMAsPqT0Jzl
L5896mtfxBE2w11wdHDyQ4Eu2w3iwxvqxsvqJL+Iug01IgCpwYXqz/OSwW/SGfUIjhgzkJvW2zhT
/M+cdHPYRCJZjE2HvQ+j4TD3OU6Gg4XdUeDcAiwtX/V9HM8PYfK6fHSTnqazHFakQxs2O1Ucm7T0
d4WXlttctthCNrTk43ZpweHF86qUo/3WDs0tNfy19UvNlToEeXpu02cJl9ZwVYafHgDJBicoukGD
e9kM8yZDkrWx3eoHrosx4Uyp3Vi916YfwyHFhxpLVvZstptWOTlpzo0TU3FzjeEYTk9GNt5jD2Td
EClc1s/42IgG0SlQ4aFbafkt/7pk5p7yfcwe8yNWTtkRzQcaeeDN01MxDeOGXvF5I6s+3rOFwa7L
Z/yuPJncSG1de9NcdXWApz6L4Fza085a0dbZUOCKIsSjhcPiBpMiSIaUW79YPUCvLG+iteWgMvx4
+V171ZS7LbLBCJcvUMCxP3C5BpF7RBMyHfLRF3uJVOpx7qW3/3ioK7PZ4EJBLYFb6WVeJsOnLCJB
hFBTYjhciXIgyC0FPohJv02nJFinLmXuFFifEUAm/Xj0K6/YWCQiCxGVssh5a4frYvJVRqj7ckum
a07rL1aXE5DgJ7MaFKzlFT0Sr9T1+18fD3zlDaNkXNhPNqL8iz4oGE9zVhQ6EwwQzraEt0gLgFY9
D5wSNybztTe8GNcvGkbGOm8rGRQ+7IVncujp3IcwCtDX+oSPaNupr1j+VUe7omkcN4GJhudI/A/f
l7z0UmnjoNLPdytNLexgr8uPDXJcUuDQwWMiw7VXGQ2Acm84gabBtDXTxKGb/Vs0j2srmQsWGeul
Q4nGOvP9SjaarmQPHWJibAOeT2k6KdcsPY7/BFCc7Z3vRP23WTTyZNnjjI3BlDbDtkIwndzI0F0m
ruh49Jci5zLjkD+9/yWBRnU4rpL4WNLUeQq8SgI/NQLcFD6eWtSLrn1ya5FTUlHinftnD60784BT
cob8CVv6U2MN1oHuh2JLnSXbzh5e2LhhTCuoQrhmpkLbY43ok/Z1f056/urWeIVl7fwTWMQzCMEu
dKERbjMBTXBOxbTFK7TEslQnNZGM0bGG1R9mY6mfeKEn3Wj/6AL/TQQVnxycrHauACAK0pw/TRcn
V+E0+aEK4ytA1t90sb2MYE5WHPbfW0ODfAYYZJV2WL6aasCmtNEPc8LUMYMh389NPf0gXZK/EVhh
B2cP8DYN9o2WYDXyR3xEEveTTq/ousTebBObZbtCfSBCs7N5jmHCg0DLH6Z8emZCyHCQxavbWjNJ
GOvQj+orFqV0xvStfSjKWMMp2Envg8nwwjIPMJ9tvDYcJv9PPKp9ow0kHhzxFCVIfvxmxrba71/r
pOFeMKRyQ7liL7MC/txorLqy/aqNgPqikppMYsfcYrqCW4eCNUxy4KFBF2bia9l0Y7RGVHmoygg1
ZQGCi6iYPxKbj16JNNbC/yYkTQ5Yr7Ue3M45+pXzCoHZXddWph0zD8cMcs9gW9z8dRLqO2pe+2eh
keuooql9tM12oO3TaI9WjfyDbnQcekwc4SaVbT3aJXcqcNV2DspFaIVrGW6LmLsEoHwiUIe0SU75
AyicKSzBMK9abGhWmlHLsAlwloJP/zLFdvYgfXUP5zl+sMnd4c3RPPs2KDEda2mydzi/u/G01YMh
Xo9oDNbwwt4agq9dOxjTIRaWXAMPQOTl4AjdmziHl4YXh9Qwu7WX+78Sw8RMYvaellzYqikrnAC4
nx6NHH/MhhrNqtNFGxbYYK8yQuJ1it3VWismc2OPENoRTehhM8RtupoAAoWy9II3gecGVtLicVZs
UkU/7IhmHpPOekbgjvfn5JprrZ6dla68DKvp7G0o5x/4f+GP7OJt384Yv4rkc6VwPSHJ8pQTGa4q
Fw/ivEoe9Bnfv8LTxF1sYQst7DLfUivHtdzxpjss1Xb8NzwN6SFY+fnC5rbIBBee/cWW8E7dBJcF
ou+fbqSrVdwmzxMZiVNFXK5WEWjgbWFhvph6Ew/fcelceJCLv7R/EnnwUBtatkrSftvm9b7UnTtH
cM3ureAhzhXw59Emz9hbCkc/LM/qKQN/DxDmUWTGz6AwD3SSPWOIfazK5g99/t4u8AqFlszX131t
4Lki3XQ/+P6fPADAXU2JGUZS/0FqhcZQN+gPSuuNbTp6xSYolsZfDfPmBEstsozMIK2572WmrbiQ
/RP4qbVuiENA4LkG5XA73aLdfrKb7q2NcMKa/TetrYK9Lqp/DLe9Vz0RQurxjeyUTnGKwJ/Jst7B
97dfU7ymty1V/D9Slg+NDmXQSZuXqmPUpIn1Fbbt3xAEkK/Nxm9A3fTQR/KPQ5ap3roEagvNnvwc
AM8Yl7iv81gDNdOraTPKOawq+1vlY3zo4mFOGPdoltFJj3z5iBN5/RS3w2Mu1I9BxVGogzV6MCLx
1UrEMz3BOGNW3MGr1YiaYmsmbhC2ASbwfR9Ve8wfjU1JdwkAqhLTVCv9Y2YGBp4KZBZu4lkI/bLZ
IN21nxIgzBuF5+7KEPY3HFbSsMMh9rXCXR1sFiPQjI9HfDICiqPXW8DYbP9MFekuUufZmlRYe++3
Bn7uVfagqkLsbdNHYwrldDXYdFGjAqfhosQAtR4cUjCRN5Qr252G7dzXZaiPmf2QKAOMo45FoFWx
07OYnhyv4h6cWa+V733LKy1AxwrJG1NM/Y0uZQ5cZXrHvq2xM48wbNSl4axb9KwYfcdbqSkstn2j
uMsnG/4XdL5N28Vi58/S37YmbPpujJ9qVb1kcY0/Z4LRTcpOHVZu8qxNzribB4Dlsqm8B8SMap3A
sF57EiI5aMW3inzQissXqTLusDg2Z8AX9edCxT1iz8jdNXHMAZaO1k7a+vRE0F+EdUUWHl0lpYYM
cp+f9ySBVY5ywrjHF/YfZSYkZfC3Mfy8e/TaXmKAN//2mqYi4+53mAkuZ0yLfbk/47opg+7AF6k/
DZXTs9jFuFZp64aQH3CgKyDbtXmyQtLs4nPtmqugR/S2ltKbyGgSrRqq9jnfSMkO/WSvg27kXtJS
T8UNc+2X/Td4JQZmPzZbrky0T0ZuljtDBviXtPqzXk+fqrZyT3WRmKvcIvU8a3mT4jomhsdWLG6e
cyNemjzGXYy/6RPWgd3GE9guIoKQm2Zsq63Mu36rkz/Z2WX6wMT/1ZT0xRmRwQGlY9ItDbwyqrFf
kZVtVmNfDE8YgmJmiYaKIBsYuJHBNJTab82D/GkUsA0hzzusTaPGrkd+MyW+rE4KudCB9RoGs/ms
zTSxZfj50Exaq1U5YMSdqCJ5HDz81HPejRIIX3UkSV6kR3dDHRdhbzQ2lSk7NOBzhlbma9giO4hb
/fl3hClXqGvx/ezULR6TtRZG2CofLLIN9/RNqqVMACRSa06eVQybyMZHsKxbsZ7m4TdMQvyYhna4
G6z20dDb1yaxfqSam+9ozCDp3FTDZqBzJ2TSU0IrPW1fU0PBFbH97XQjm3PgvARB0T/HXR+RfW3q
0Ok59AxTpRxJ6bzqYWNsINT+aR1v3g0ygdfYBZitZiRb9bJs1wBcTzmMdE4d42RY1JynxM7xm8b+
koBxWpEJzk9mEJXYHiX5rvDj4jkyZz8s0rp4ysqJzpHZSEIpvD9VHf0o8tk4zo5PfxM2DU6p/cRe
qdxNvgw2ICe7MLET3nTHAZVhjULomA8rQdZ5BY/T36aNSSFDk3ezL8xnGHLJdsJICVZ5/pbb5GML
UpubxpztsBtw+o28RDFS/SWiSLVHTfvclW6HrVzxPUo0iib9fATSyfHKzZllYfxONDsPvaa/z+Yx
X0cTfBBnLp/JqjwSI3+hsZG/GsHtp9imNmTT0vXYueyXgvkb4m4CQlhhvpbIbt6OSfkJDUtBhcuP
nNADt/klbcdP82gaL7ZMHo0B94KR9sW2XSrPefWkfMKb0cy9be7E9VZSvcbFeHxSWWOv89b77VuF
vepcKMJxlx8K04BGVrBmo0DaJ6rMHEc4Ua3wvGq/uxGfe/CK74EkGON23mzT2CUf24DtSkwnuy8s
+1tOOWJNWjEO7d6VdDRkbWhFYPj9usg2SxI0nCZh4sNhNSuoOKTQxohSTzXO+4o/mo4sqhlzt7ve
U/9QyX8w5fBd6/Vo61cQaVoKuaGMOzbHVG/WuKw9d2bxD029X1BiN6uJ4P9rpnMM5n2ahWRgrLUd
0xpHjqa5o7pRc8PA1VvYBQGh6Q9oAsrFbaIg2Y3kFM3sOMDhQm4+wQAJdQmLuDPFXdnjPJ8Hn+PA
wvXATzWmQ24fMKMgtx7kr3E37oqZHm5ZNU90BNGM5w5tKLFz8rBtG2mXAJg7DvZpzOL4jX8PtjSN
p9dUZBFTB8PoKKc0A3fE3xl1KqnGduNzRFFzo3sNxnO6K3EGZg11lhp2ka5t2jbFGBIF7KdWRuKk
8tndWFgdh5mT/Yg4EshfS5Zc6ew4MvHgSp+5EeMxnD5qGQ8sZqsLBU7foYG13BHD51e9KPu9xEr9
wZPuHU6q5SdH1+w3PEiTVexP849MGZVa2dKBvulziclrfJdb3EpDc9I5fuHgGqfWch5kjeexcrGF
jXwi3cCNjENu1slL5PYD9wzckLUuT7aqxzS2LZLvTjN80Wd33ERoD9aqrskjAWheNaTxNi5+Ak8U
gOrtVPYUx5w0olJtdIeWeyberMZP7PxOZuHPn7QkSA9BUr4FUILDSf41v5Nps6FwbdyxM5VfSnD0
B9ErvNLIt7WrYQDUhkxFPSlL/cJHIPtJ0WYK/TSrN2rhMs2lV+z6tCo3Q1HdW8ABhin/P87Oq7dt
LEzDv4gAe7kVRTU7ronj5IZwEoedPGyH5dfvwyywG0uChAzmbjyYI576lbdsrRGt5qrx2GkNprMO
7ZZ2pmFI1DJsSqTQb6YsxIGjTIfoPlOcGEwW5nCrUZDFuySlhkcQ57n556aVrw7euLrQnuPErrYh
hJs7DTsPVt55rItW9SO723dzp2ABar8l2uzsKB3QmapT1KnhDhFNkCTYMqw36VDfTqrZ+MoQtrtJ
WDhfIDGzTtX4e+vq2AMbcH5pbIR+7+LFFGNP/tzTRsZhY3K3RgKUVJRmTOY0ons0EygPOokPxiMG
T3oufE9IupfTd1qeGDk22hfdbjEOJZaT5dwdIp1J65X+dxNWey9NPOh3/aewdqqXsug/R3X7GyOQ
26HHiiJV6jdQrN9cc/o0ifBmNryHcMAVSoRDRMo00zYodRfynhct92ySWD09TIP8Gpu1+bubR8Zv
/oPirRUpJw+oWHsrtNyTBxMzmAy6WNGKAAMa+QNHe0tbpSrdvze0Ye18b+LC1QTwSrC9duZm/Kki
2f9Td4asAIHS+Wg0+sZabcyfujq9DWH8oETgpT1rNteDYf1gaUWQl0pz6yL9d/AS8RXTXVps+lzs
8CH3tv2cabedpZPgqu4vxwh3FJJ3uep2dLcQhW6wuVk1Zfh7dKpndKZ5kLoffUKuRM/vJ8WxNd7s
JNtum+Jfv7gYRUazzdOQSygNxyAThM0zDzmSihAbmyyk955leCnA/S817T4CvYGZzvgcR3j00V/7
NhX6W1omxTtJ3nvepu0jyvdO0NZEgf0IfglqLzYpg7JxuvwRvHa1amr2NO0HngjjGZDhQWvR49fr
qQ4cOp1GzKskuYxWICLGx3CmepArTYPmd5xuhkj7UWLhHAhtKII5msUa8XsEecZ6pYha2dGcF2tr
boy7sExb3/NQjBZVsTNVLMfzmKhJG+pwH09hxR/RgYuRU/BpQD8OUrsjZiz8eKChX+fyKYnFazhX
2saR4Xcj59Fn/5b3ht79GPXiRZmzxzmy75oILWor1o01LPwucMrxizu6T6omi71ptH2APeC96K3w
02RN6MG7h3GM+/W8uD+ZM9CctFNtUOYoAVtkhxB5qAqZg3dQY3ZtYSV9gOw8Ns3hlD2Kuej8auq/
YWvoLNZPT3YKlqNS8US1cHCVjvlQ9uNLN0XexsUOvhuz0G9badzMXev5+HD9zKMWR5xalX7Tx689
uf1NbjrryU7G1Qw/gWWqV7pd4kZj3s4pusRlU4/bIkX+GmwVBtuhnWJWYJH4o+IeOG2xpyaQBYgA
pDtVz79npn4Xy3rxPay/QEpCRXsckp+VPbkgNVQtaDXp+DEuvkFSAKON7QZrm0n/rBQzheKlSN7M
doHNk/ngYEmxQhHECqwy+cb1mZM4QBPJnMHGJxMjoES+qbUjd7R4b/rcejWy5Bc1EmhrZv2E/km1
K1XFCQykk3htKz3IE7v33baN3xE5P+it806ZXH8sZ9G9aG7YBG0545flGVgrzXO9QzysvR1jNLhl
Le7rClBHL/qHpJ4eFILBjVDhLdZeyw01eY+cvhG/ZAx9Da31ta7CTjkuUnfNi7PQz+zYIrGEEbar
5yQiM0rtFHeHPly1sv9SIctmq1h9m3KRSG71rzm40SCnZLJqGw31AeuzkZhF4KZWfrMon+wxYb3B
w/muVFRScgWNeVx9fQUNvDXmYhTfYmBUc9RPa2OcGzKmxljnSloGbmkTPlHHeBAAPYjsB4l1mETe
IM1Auswi/WXn0bzLpuQptb3flcB9J6xwzC0zrDItEd/h/g1t0NWdXaMN3bzCo+wR7bjExxGcAmAx
YMBpWOUWX7XpK6W8fBUR6m+9vnTwC0jzjRZmHZUP1X7O81A9aCDg1rXXGCtFz58nxLd8e7Z+UgCq
/RH5Un/20k9xjS+2g00ID6BSIpQmhts2SdEVnTHz7O1m8tWxLDda0r/g1QFRO8nuYY7oPir9zYod
ERH3IQKf6dO+x4+e+Gz+pMT6N6tqb0Ajf3WierjLLSjCHWVzHNddIwiVsQxolxEwuO4nS5QNDjSe
95Q55o85t771iIFuxsQr9pXqzkFc6/EKSGK4Jsb4jWHyQ6Gq7+asf5pdmIVANT6lSK2sIoode0U0
1SbP2og16fduy6raKOivJ6dV1m2uPyWgRX0B0g9EheN9Glyv286VfCKeeskGOQaSwqXv1OquxYHc
KyrAT/BXsNiKlO0MzGjbKK24cwrqDcUgbRxs50eQZW9VgW9ZJ/Pfxkgs4RRU7Uws8Xgt5wfb68O1
sqDnRrv/PIREuFE23LduhxGC4j7g25kFVsbm72bRf61rqhoNgdGW8ufvSB2fM4sMMC8rb521E2HQ
rKNMiQJ/rONiNzdz72uifrI6rI0plH9XE42+FH573w0ny7cN6EAQg9SeM9yKV3KWggwfWmFetTqE
fPFlnkF21Qvgrktkw7/ydF9xQ7nR3CEJ4qo0A4QaeTGq+8aWO2wNb0adEt6kPEU40q24ElW/FG57
s1w+bSf1OxJqML+WSNeqJcFy5hZSjcqUbEQOim+eclIV3MT2gMeHg3QBVdk9VzKx6U1tTcSnnklm
b2fFreGKjN+V8LrBwiInVhQ10CzK5TbFFPSLG0CY02cxDeWmyD3zpz0KdzPDLfgUauNv9N/aXZ2O
e0cXYk2KsxdA9Fd9JF+mzEp9N3Wz36GnzUHdpzpZblKv0yxMA2F7EVeF+9mY0BtN6UsFeB9Ej9ya
ke92JEZjER4K5CeDcWweJi//Wkoj/dnSsMNUPI02UJ9oh9QggmrrVunkD7j5e5zWslVVl/deFb0o
C/c8AingJ3hiBelk3UUTWU2lzOswRSzPqvErn+2H1pkKToGTr6vI+6qI5F0q+ElbEqdvT68/0+aN
b0wFl2ysku2gQtcmmOtuWgEeKr43sHJvS8cbP9tZ6FBWQcCUVkqc0a2WNb6FFHkR7x951XWlRS6/
rQPbHX8jhNZue4/eOaTlneGpQTmJea9yC6+MUL2PNPcNA4ht25rVpu5sPxllFszQTEBpaZ8HB6O7
MaujmzQEuCVbp/RJSKlyFOoLFr9gOgEf3IhC/4IMb7WJ4FYEA0irT03rfY3gmfN/lg8NGnpBN4Uv
mLwBOizkd8RgwYEl5gMdisfWKp11lHLDVZGNLSVQXpsmzLpKcgpp9tgaz2Y172mrUZmxvzqkfoe5
1XAoiDvfHmTzfcgyHjMrforybMJioAQkqDrPZqd4q55fiLOWQqcZmww6LFp5kzXe1kmy+nEadTbp
LL1PuGyxq4e8vCcCrHfzCKdoZdZqIFFiWo1GdDsIHgVTj7BGUL3c18whXNlgDoOhrl/sENem0FHm
VTTGj2Jpsii1GdDz/p6FqguitPsmrHlvUyL39bx80KsFvVp003skrAUSCccGBHSdAgAet4phig06
SvfIXlO6Tjwg1dnoNn7XGG3QDrP027TS1zNufFsOpf1cUVjIfTslchUFNhWjyF6kq3c30HG/hUJ4
+xTj6Du3Z/HinJu8kA9QSl/m0vhMR/W1VVD8r8u+xJda3WNG/S3WF789OsnoD8U+jcO9IWLvwfOA
pxWRt8XTO2ZvEUFQ2npPKvU9oq1QOOIligCG4riH7W4pAjRoO6pWcbZrBqo2eLu/27xJUSjDVVGk
1LzQibbT6Lau7cpXuvSBWxbTVy38BhXweUrgGDkgnldabLo3Sjc+cLvnByXuubwhx2NhlSj7BuuR
VRwav/JEx0DFrLOD14AoUuv6vgvtb52nYNw4tK85kOHAkeQYaAw9pU51ayUqhu+mss/nkA0SC/12
sMufamGQRcC2opynmBujk8lTMuFrGZrua59Hr01LemfMzXNhsUWwZfySSO99oShFWtNvsyHK/MJA
cF5TCQi6ebptS+2tr8OnAThjEil3LebbemY4gTtT5ppx3AjsPPmU2faXvImea424Cf3o7+SRKcFe
fJMn7YtJEmEDOA1spQ90QasCo8d3Cs/ZNvTEm6pUW8cVxXaszSsAg1NqDTgZZFEMxC+wffsjVvAX
WGaeqqRvgVPuIZl6P2XZDzskpLWlnhXuUWltbrW5bD9f7nKfAVBA5UM/2NW1RdbvCA0kdGOE1JrF
BydHyN9Vss9xpw9f08jV/1XLB7YgOQVsfRV5TvVYULUkwhOmncaHOo9ygPIaO6azMcMtwTc/X/6q
M437BZjowU8C/gao7yNGIMm1ZqiA3x8KIwX3qsyuoGCWYf6+Co0seuK6DlOesUQdN23EI7O3mzFX
r3zxuV/xx94RJipEv+O51ezerAbqDYfWQBlXz8W8zeuxvmlzo94MqYtFRAZ4D/uPKPU7XUmvQETP
rS3wskVLENriiZKgKNweVyj8DPLFRmk2QJzPEldbCXT7CjzlDIQSFNv/D3UEyoip6bjujFGEV4v8
1kln72BlUF3CvFcf66TRr4x37tNQZEPUB9bUksR8XGA1bDSjryN6qLWjbrE/EbsSkhimDSn9/Mub
6dxYgDUB/YCwAvpydETsopq1UZTRodfy8I1NhwFEWz2N41hcWbAzN8BCwXRQKzIAUalHyFBZp16O
0mV0yCZUilD4S0kMwzKo6KmsERf6UWd1cwXmsqzMEQwSeW4T3Ba5LXN5NJMQhHCJSYzogAuUihJJ
pGT0J62KFszlaTyzRSyUBBe2u0Mubh5tETgyvPdahwbMNGu/RVFlGMcXchEhny1PrlWBTMh/+Dgu
HKbSQgDlBOPZzZglWtQNDuE4lT21BCyN4XRM9svlbzuzcJarojOFDDw75VinbBKCMDpCGLXRes1P
ShuftJiKccZ7TVeMsGzB4X29POg5TBbXNiJJsFqtBWP58RCEKPE7MwiAQ1FB+6SugvVkZchHHZK4
H3uhF6A7R/whjXljL9AAyojxv68qTBiI53SPcUM81hMAF4RMaY2yT5/icORnwG0n34h4l1e5WVm/
JW4Y18Y8hyGmwwYNT4ftTqhpfPxwkVFVRLMTidRCDGsFEgoq59XT0h6vVCX8AdNq3ipqrj8ofUvV
esQQcwyv6VWeOTlwUlG7WYDVC5b746+o2FljMc/ZIab89xDRs7utVDphl1f5zO3Dmwmo0oBwhNfA
0SJ31GXHSKJ0jMdms5bV0B6cMU53GaCT7eWhzpxQHmYuVQRSXNTVj4bSCMaEAt2HMrRXfS9rlYKI
WmkYzIN/hksIHf/X5RHPTSFce28RrOLiPBadkfTCRVtG2aGZoHyTFBUCz96sfr08zPLcH91xi+jk
/w2zfPhfkVWT6KUxTGF6KBSSKX/Cmb1bxwjMgAar4uRrJMhEl0ZqVYEnqMx6c3n8c58JXJGD4i0a
Scdi69IJF99ZLT00OszKlY7T/IM3wmVeXx7nzDWEKJLBg2ihscVSfvzOfmgqEMIwC3AeVID+mnKF
yYMVpM5U8epP3zPwilf257lNs9ytqHvZ4JyPz6IddgOADICpqgPvpDBpV4sEeKAMPevWmCL7yjee
W0ssiv+Ql/G+cJY5+Gstq9pxm4KSx8FUO+UW9M1SQIRsB8Y5f25Kl5LSUEC21MtrccCZcA7tAjYR
otx/SDcfRy7kpGdRW2SH2m0oB872XM6rqXaH0ocuv5AGskpp6TK13uc817y3yCutKyHlmduABWa+
l4ASTcyjOydsoyRGEzalcloZDw07mGY0bp1IV5hXFvbMpgW9gbQUDxp6CcfvNcmCgQE8Yqn6aDQ/
G8yzJ6p5tiquvCBnPolxLCgYGiRxXuqP06qZk0KfbRGkndr4Ph8UZyPB4t7o5ZhfueBO9d5giTMO
tBOICTR/jm641DZjr5iN7FCiVICYBlDXgvBbxGipG458iHun+wIEK/6eQpu79fBafBNhJn8MqjA/
eaIBEYotLYGfNaP251sW3FtfrY2UVxbCuTkM1PFg1xrfcBGlGDDoRfs+1KYHKt5LkGw3rFRma534
7yEayPOvLNqZ04HMLBoJkGt0+ABHp2PU0evKKFYfNEk52LfbznpWY5emQ9RgZS5AFPdIxDh0fy3p
OV8u3z/ntgxa0TyHbBtQ00eRsj6OAO6wXD5YdTWQQIvXxput4PIgZy65P7qQLiIUzilxpgIJOioN
Xli4stK0hever4pSvuGO3NwIwyuelcL4dXnMPwnj0QuyKEF7SFGpKhf50ZeBhJYVGUJ6qEU9/QYN
6j0aST/eGX0O2B2hfhfzZSEgV1nzY2jq1a4v8Rb2uQZorikTIDM4tklNoaJCmGdFfwtQmg2k5Ocg
JQzCqMloGXDHaNt61vNPMdWcco3CbvQNvmYmVnYdUSBbzB5uzFQs8TLGswURx+gCZe6mtPHbEAk1
WpypR89VDMNbmBIfrgpXyb+0alrfGATENKHjzHgVRoxDDAffesnt3LqlHpQdKktIqFCaE3abJp9B
y2UcRXs9pmpMFNBhdraqrcSYrpzLczQ1aHcQCmGpEekcWykZWoHMrFyUA/um/qxmuP2tFCC7zxRY
p6DLJ6NYo83T3Bdeo1GTD9vwGcCreHOBd7yMEI1j30nHcrhynE73GnEJOCNiTSJs908g+tdjY1SW
0pRlFx86QU2Z0pQu3gc11vtgyoGXA7iDxD6WRvkfLkX2GncOIiTGkhJ+vBRzOw4nUjM4U3Zh3GJ2
NfhJQQymokz2enlvn3nA4WaRbnIxkkQcXxmRzEXYwgA70EBTEFZpSKt97EuTx0FtxBu8yOaKZs2Z
S2pRrQVW5C3aIMfKR05IaUAbtQSukptvaRP1QRnW5iqKjXBjVcrg10Kn39YO75c/dXlKjk8x2j/k
gdS82GhH138WFjkGuHF6oMO4wKJtdY9iDl7T6iivFPPODUW0wENF2IlW5fL3v3YOJhgSaO6cHChr
1xvcxOdVNg3o1I8EEP/+VcjSLpJKJAqGpX8cyiuRpUlbJGu8zEm+6DKftzTtLaBP7TVJ/HNfhSMJ
mlVLqMcd/3EoiOkkIxPF36Qv5Z1eAM717CWxHCvt83/4KvIr1BIRjqFi8HEobHpxEhF8lQE8Dn9u
nR7lqrVG49VVAbtfOeh/nEyPtwYofg8FN/KcE+dab7YTLV6CuxkXh2IVW51drvUyspDaVvIZr4XR
a34oaVf9RIsnfJMzFIxYcx8GtEgmLDoVYGZwGWhNOizHNYLd6cST/oF2g66pL2LWRxMvVPiSo4rC
TS6bZmvOrlzTxZteCerj75cn/tydp3vk13A22VPHEy9TNwlRoEgOWUT7tQf/mdgdKX2abxNrnDcx
CJXg8pCnVxDCXHQsafqQpUF1/bjWY5FELDe+gt7Qvk8pWNwaqR9ECjIz/pw043gl5Dwdj9EMdNf4
TsxHjss1HirqUIEavKljB7M82ObqCBKkI7YtkzZ9aspZjTeXv/F0BRmT7EHDuHdRQT5aQQ2hlTkp
x/RgZnVxp6p4oXpzXG0BO2dXNvPZoaiMAIfApd48phY3cP/bSlMJVnpVu+0lDBysNcyAV2C6Quc+
d5UjOuagdW4udcujU1o0dEqrNEoPTgFNugj1fBvaTbtSIfl+nkb5K+kN9IBKc7wynWeKX0tBhCuW
wvZS/joauaeXV1MORVnKFOJHB0+J0NyM7fSun712hGcRw9NqmmYO+kwtn8dMQOMAqn5NEep0tvkh
cLj5ZymcOEfXr4KmjWKNEwtLEywo+qYLzMSxN3FPJ+zyHjqdbYaChkgculh3HHsFdBD28CRm38IQ
+jEoRbsxJ2EeMi6MAPFX53YwEsg0VnzNlPjcwCheIfZIWwrhPuPjAc0KNepHbOoOjatYdzooNzRN
kqpQN1pmuj8KT5lvM1TTP9FvoAB6+atPTytB2HIvL5axC8314+DwTiOphDgiowaQrOEfpV+GSfnp
tQ50aqyZt5eHO7eeiN0b8PVIL+ggfRzOHjuEvDo6YkbWjQhklemeRqvhdwTWu8tDnfsyqMsOgQYv
3Ml6zgv5i5gnwkFYU/wh9UCZzL24Meja+JoDH+TyeMtP//jIYVJHKMtEGuROJ/eeoTihUWLw2xsU
hEwlinZ1pqq0j5P6EOOKu5bksgEghTIw2tp7uTz8uZmlCM8eJs7kUV/+/ldMBP1GqzyjZng4XOGq
0hsgnshbflbGut1fHus0FeXtQsgSA9D/bTh8HAtFHfSPKh3/3zkFFlk32ktviOrKAp77IofjSPkL
e6STh6tLwrqK9JRLiKrhJ49kSa4Rw8N9XuChqVx5ts6dQkRXUUOlnbfUL46+CT/bvjDQXiwoAu2o
ff/OQsRdIi0zgAXmKCwVIXjZVFzz3T2ZTLbKUlB0aW4sKtZHA2upU3heoSn72XZwP2vg3K+tPEuv
Cb6eG4caEJPJjY7d1NEG4ZqOh7J1QtSea20dhjK/L3WZXNkaJ4vG17g8+pw4amknmii6TO0S/2kF
nrLQ9rargOLoQTs4dnRN5fw0rGQsPkbl3gI5d9IjEInMlTpqQQKHkfUEdsLFJzUz0IjrnMGa9g29
i2LdNGPq3ThthCKRgOLzvdDa6Iur9xoQs1FFwK7W0mmn9B2yO1du1zOzgbUFwSXXEG3i48iy90qQ
kSX9v1mLmgPWAPG2q9zuth4V+a+nBR4Qdb4lykay4SQu0bzcg95OIzUavOKu78SI/rQSbt0CgO7l
438SxC5DYbNB4x0LEUNfjtJfV00jcxpCY4+lKhSRzWhJeTeCiTw0gGgCDVA3nGRT/9ecb1lsvOyg
uKLEcdIFnCdT00qQRnuzcQHAK179Pila/SBdI7zyfWdWbdGwRyoXNe/T/jd4q443sfRwBErM9ZhH
yq3RSnuNKWB2JRE7cyh5+ZfTT3f41KCoGMY0hEaIsrQhx0XlT+QG/PdyGv7DN1HusLwlcsXY4Sii
a4bQbUs3DfdTBljPABS6qjo8JPJYxv8atmKlgJECF4BLMe9/NT7/2h6xtNR0opK4t2Rm3MaDXt16
k1MEIgcZH8cKtLUMcHhWqeCvLu/M08CVrUmFln4e4QzgrqPL1GlHjBUUVKbtzkbPyhMCmHoEeb8q
6odRW0CxXYJpVyYElMYxdYaddDrj/fLPOHtAXA/MBgXNpff/8YDoDjqQVswlOBoQjqpJ5eOL5pfs
G3XX6/gvUIqsv1we88ympUX8/2MeLfCQ5STIzO5ezWjxhS0imFCl02zVCNjUl8c6+30sL6eEMtPJ
Jd+0JggDb1T2JWY/ILQh6+VxDBdWJ5d3Fk1tw8jCfw0dWVqEw9EQp5ppI8PzcVLTRPHAyOn0/UtR
Q+7ry9Wk68M9pWH1yg7Wzk0mTQyCgcWI9URHyxhiQxhtp+ydHKUsqXB5U/cOzRXamFJdGbJWARWl
kfGqqh3ofNwvqEGp1PRupsIoNsjbPmTm8BybyfCUuMU1kbjzvw+hHFpluMIcb3Oa8kWcKhiVRghv
b1XkYfwKLbIXY46aK2HtuVd2wV5wljnMXIfLZvjrONdQZCjU5LBNrBAQ6KCG29HRfrp1F62VWObQ
EEI10PvmO+Vla+1orXvX0EOFcNJMawkP2jdKrX389y1oc5NhN4i/0ElRG1cH6S1IiP0ElnJtK/aT
sJNwg7GDsomtSA2yLroWqZ2EiOxA4CCEHNSOiaGOkpdOzlAVJlXZY9EMyN8Zin0BIPumm6EHqlXc
/0YrBeg9SlhXOpMnucwyMsJuBmArXace+XENHNGOxUiLa98Sze+gZM4bddKTQMxRvQamoV454OfG
Q9VLY3o55Dz0H8dDiLR0sNwmJW3T4jXvB/GUyTSCBi0VGMJCq6zsypBnXkK0zxeIj0aFkObMxyF1
d8zAganRIY27cAo8s8/DADHY6EpB98zdRRGMrusfL9STo1NChIZEMUYHRAf0L44zuT6pYbMqsco6
aCEMQa0X1+wrzr1LH0Zdvv6vQ2TVUQHhQEYHJcxQyMlB1jpqXDz2Ey1OMNXS90ZDZv6Qe05QK817
7EX1v88wIuik+zgiIJx23PaI3VhnF2kA4HK7pdul8jYNaWK/Xj6ZZ/YOKl5Lg9Qm2Thxq5K9UzRm
wzDNkAJUchfgtADi4kMSa9c93c0rA57ZOR7bhu6zDlTqZLPiF6ugS22G+6bO2k/tFEf3Pea9VxIb
49wwhNfU/IDZQdY7emBjwNFupqvhXgU7iPZUN2g/DUntZguRGb2uKLWbLzZUnHKVpGn2y9Fy/VYa
Q/l1KNCmxYgCUmYG9LtbDZGpbJFjRMxl4NEI/Q7BfXODrPPCbtPgZAWuCU2A7uI0zGt7NsatMErl
pelT7RFmALy0PI0fsVvAJRuvwtdcNfNvcQbbcBUtqYan5intULpvJpe0XarB5UU+nQzwNsTHNGsp
NRDvfdzPhZ6FegTZ6DAXrveiZ5rWbyIJguJK1H/avMQYjDYPEmHYziwQhqOBtGySYRKH+35SAYZ3
4SDFijtrzBE+LmvkGyxhDbe9Q7Kzhb7bk60PMLl8VwsdqD8YKX0Fil9XqzxtkNC6PA2nlwkTQMEZ
dbMFAHVcPWvDFAdYheoZEjThrU2VZ9t5EBZHQCYrJXLhp6ZGcaXDt8zth0ITU0LFjiI93TaK0EfP
kCrRUPX6wts3pqLtBsAW2arPZXYTjq7++fIHnh2L9wYLJVLtkzujnrtQMSymn0i6P0B41u5SnFt2
HrXRKwfsdEuRuBIr66rB9XRSgLFIlQdNIcGLxmTadFDnAtebkysftEzO8eRhMECpjpcUBM5RNDMJ
e6BmNYZ7pU6qe1i0NXpH0LQbqeg3YYzn3IQhju9M+YQ/bffPPW/Wjqm0kWrQaAcfF9Y7J5NuIYtw
P7QItxmJ+6OuxQ8OuIMiUOLAE9HF+vISnnrhGLaqUouh5kMT4UTGUROqFU0qF5eZ2/OORooDxX/G
ZbyQbVAYeho4k/c91FCG8oQuDmJMdnaSfgn1Mnu6/FtOtxPXBkGrSSa/FA6Otm4nR8uolTY+jFJ/
bjA3/h4PhbWKrExeOSTnTiYAVsbCuuUMIaKU0ogkGHbLwRNTg7q6xlEQZXx0jQK1TmE8tdo1iPnp
00eITMmSijpRzOnm6urcEJkHmH0yklUr6FZQ8X7RBYzd1PLGa2nK8uR83MxLQkS/mK0Mgua41x9Z
c5KxgHQTXV25s/R+3jV65gXEajkkqz4NlCJGAAIZ7Tu1SRXQvIi8NIUtNpfX9dyHo/DMC+wSYLDB
P97SOTJVfS35IWmFVicWsNo2om+PCGwNWTy1xvvL453bR0uDcQELETIa+sfxUA9A9qI140PW1a8A
grTHvDFhY6EecSXyPjfSErlZ3BUUao6t+BpAp72RVJSFR0cJ1Lbut2BlTOqHzTXR8dMLkK/RGAz5
4CXOPzocDRQeWUkatZopq/cOQR1tFTcGlu2XJ+/c0aDRvdxDzB4ogI+T15HhFPkIcwWJrmFnlnq+
Swk8bikFoUTomshSzmr//B8GZaWIPhmV6vDHQd18yEWXGjGaGIkbzHYn/D52VJ/mVnkDN7/bpHNi
7y8Pem5bsj8wh6dQCZr86EshQiKXIOmsqeNg32cjEnurWp3UHT1o8lbTya7syzNLCBJ5KT4BTqHM
fvS6IK0RpuCEoUYpXXlAqLbZxMZg+//8WaizWgsMEbjIyQLildgMDtWHg+uG4DYcNP3THff4QFl/
0HHOzUjPrvV8zhwETJtYvaVSSdCxzPVfGQx6+FOrxXl0cJr4vfDK4i2p6IWwcsaVq/vsSJxuulgc
vJPLpLGVFi6yiFHDze2NHN3hkxqC65wVhEkvz+SfOPXoBuUO4ZWAV2IhO3kU1A8ZfOoZ3YSDpoM5
83NvWiQKFbsrVnL0JLojjkyfXCvNn0GwRM/JYCLQOJcZKlaFVH9MQ+W+V9Wcfk6YuxonljhUkT6J
x43eONozqzh/VyptzFYiTY1fCGS1lV+YztD7s20iTF9ZuoLwna3lyk8tTDxnbfKa9+hOWuPgq31u
uzsYocXPxnTRG2pHsaI7ZDdrECsE3aVMYS01ssk69CDhbaxsJwPB06EmiJlHUqbeykij4aWJQd5L
VXYEzgDdbgpXK+W1UOPc0sELdFzEjMFn2Uf7n4g3lTCA3H2eZZ0RlEvv3oeLZ0brEaU3a6mO6Uxz
WKvdSk9rRFrmkPBkp7pi2ojUW7Sy5tL+LWuluoV1APXGbYtEvfJD9aUC+3Hdl0LOUuJYUseTUo50
YKy4GeLDbd2V31pLrbfIYGXqypFi+qUNFhC5IUJkY1UWSohUG+HMuykBxStzbd/UjkD2J2pj40ek
ZkiuoA78RxuhSHaeoys/oJvn2uuczz1kpcgor+Xyy3V5/PsRaKZeglQzoIWjm61PLQsZA5hBDUId
D5bQm6cZ1YppFSpKmSM9uwi7xOFQyXUUgrZaockJo/jy6TlT1SDm0Bak/BJK83M+3gm5wOjTTXJw
XXWWbKdMtH4qOnsVIXHq0/XT9/igqL7RqPNaaxI0heIkvHJbnF65S62BOi1oAiKuY9iGhwyoo0yw
XJJuqKKgHEoElNh849vljz07znJNYGzgkJ0c338SUQVTbVFMGJGTnozMvEeFyLqyMU9fLL4GG2p8
000qVMdAJnp4fdZnkK80XFIQoKvlVvQa4m1G0W2cXL2WX+unwQCVTNfkgSQ3cOhEfVxCKvlNkesw
oBCT6Rt8V5SQC2PpRq11sLfI/JpOc5PrKAPDrFeNV23wjHGdYoyz76tm6TLqqtKtu1Af2rtM6VUU
XJR4BKknCvQrQzcTb4WiKrfS8kDx6aiz3iMmk/wMO3U+aBNUXQR95u6WKsX8PKld8dBFozNfmdjT
2i1pOsmPDrqHc+8clRcd9CeBaeEIUXvJ8KmzU+PBdlv91bFj+6EYnOxd4bVG6GZO/z2xXSoES1Ns
UUFnso+m2Mb8aorxxNSbWdzFApY2Oj71ldDjzAcS5MBs1eEi0wA+uhHQp1RmpWEhq9KdXuD+Y/Xt
6Yob6NOgdAE7KQzXQz1orE/amtvLp+PMNoIWscDhKOIuxfGP31iVKjc7yrSHzNIQco/BESmrCfkE
hKyiqdomwF5zX2mia32AM8cSgMjCQkc4/xQDIPusDNMauHM4oGQCJToBpZEnpnCuXHbnvpC+E9AQ
UtdTvjkFXIyOC6LzBrujJ5lXv0O03zkwoUD8sLobLaTKLk/qmdbLYoFIyWBJrSxqjh9ndZrKZM68
hjHrJNsouavuzRFqDdaHKmo8bu6XA+ZJ4zhh9dHcKHG1bnXAY9b0W9GH8EthVeqVhV6GPHp4eMAI
cMk4oRofPzyOyWyL0UoOiRbp+rpRPDXdtNKE/G9bM3SMy1PwP6Sd13LkRrauX2VC95gNb3ZszQXK
sYq+PXmDoCg2vM+Ee/rzgdIekag6rKM5ETOtZhfJRBqszFzrNydWNWgGLrhz4Vo/4knlpIya2ASa
q2bZdU5BCMF9J9k2WDL6o1uF19yxiy3lq4uP2z2xv9KuhZW3BzruiDeVh0YbQNuKDhy03Z0tVXU3
lJm6SqSTog0NtQiddioHLrXlckAX5ePmT44yUEB8YOGiUeR7P/Fot0MrGbL4oAjHXRWNot3KyvqJ
lqFzZj5PbDgkfHC+APgIfGyZkbE7e4BrA8BSE32wy/oQ7SEvVy+SqS4RQsRm4uOenWwPkhjuQCrR
apmyiDIVexgUbg92HXs3eRs+4lxHCUTp0jsz7OszA3kqPABD+Hdz+vuBFHiGdwYotYPRheJ7bcti
w9HuXIQ/XqVkmAD58P8ZW7UEV6Tc+bypgRpaGpjArNHeQm+sU1tVsmpq7R7rRhU9ljYIv2fSc86V
4487SfNs3oReTmNEi/edBMFJ6iDECAiugrSwSHf1YaV4nX0uBh6/FTQ0p/yZuNnEe7GTSUSL0oKj
z4ETNcWygcik1FLZzdWGVYa9n04AThHohuh8lbZNemaxnqgGzA9AxodtFGDFMvpUDrXodhb3gpNW
bXM7CteO1NKdNurN2iDt74cq2tuNErVbFwl3366Sfl+4XYeNpbAQM8Z6++MFfSJIcwim+oRzDZmv
o3S8jd2BCoGNJYacmOM3HdT4ayUA7bsrQrs9WMipfpKKpd0Y3RXMR2OjGJ24k15qPdT2pG/E0HxS
FMP+/PGDHccQngt6kz1jUICGLWKI2/VFo0/AJ0e9n+xVB4HwyeDK81JoenH/cVunXgDeZwju4AQ4
vC7b4kKoxhHMWQvR9HBjyVC7T1MZiovMVpLLHlVte6MGk0FBxEzUTx+3fmr9zzskBwAOAkf8DWvq
+g4aOj1NLbPZjNLNTdBGbng2XXC0+eElD0iaUvycwF5m6IZhmhCsJnj1aomnVkf4+uKlAtePjzt0
cjg5oeGRDfj/CMuLs3hQhgIoupao7h5t0BGZuaDr1lFbw6JvmkD8bgwmZR9Ujc7suMfnHNLXGhU3
spi8aMsUVi+qcohaATkOP7G7qoO1Br+yWFudEvmuUU4bvIf6/6RRXOvgrAENP9oV1AhEgKz06GBn
mgFMW1EPnlbK+yiobssgLC/Vsn/6eIxPvR5cngGqzWU0ynfvg2bthOjAxDY7vIseVSxyScI+Gi81
rEk3f78pUmZzuhVeOYii902ZbRlbdgqaom/ACpVNaOybJnUu2iI6x4w7eSUHsjgzsbkQA9B+31ZO
/jZFA5XkWY2LU5IEYq94uXuB7foXLyos9gW+onBZX6czgCiqyvYMwuLULgEIeFYsAgN4JOmTit5A
dZ2sa9HCjrnorKK4NSuY/PiuOpF1WTlB2e+xkEDNoIa8UuOM5J2ttJ2YXziQ0EZIg5GZWN5Iwmm0
TWi/c2nWk9d1XhiXCi5qPmJK2pn5PRF/SFQSfNB+oQi8hK7M7kAIn3t4TjbC+jIICgW4Ff9tforx
SiEF6zQX8o5oIl0aUChndg+mHblfMS13N5hNmCs1tLDhkHLwyWGKS9mWzvrj9Xuif4CXqaVhN2iy
Q87JtDep3zJFuiODOcblroqbdUvOSd50oZMUZ6r9J+aMhjjFzHo3lLcX24gBKVVmTkSRQDHlTxW5
w7Vtlu6tOwxneHinWkIOgRFjxz7mWiJkh0QB3k7Qe7RiryVBf5FbaKWb0dkjqD4fv95fmRg4kptk
mEEVE13fD59ahKIOVd6HtBrqaZ0geVCoaC02Mt02dpF8t9Vet8Gi67m6E4TC5qJJlfLQCw41cWpf
YmG96kfzu6cp7uMwCkxUElMFLcQjVy9mHzmV7ygcfHBuSa0rmeJ2v6udpnHOFBxP7A3ciMhi0CF4
YUuivkyyIJlGFvpkoTS59rLIu47dIMGgApnzO60KMf5uFRGeecGOLw2zdpbGrgS1gKvK/PmbBehN
bTzkjRcfOpOarVQxmfTcCX8XCzXfoQ66M0W/k+0B/JwLOayRJcLCnNATV9A9OYDm0X+ElouBFNeG
m1rvx40mzHO33ONxpX8QZBF5QnIJ/sSif2rf27XtxodeDohax2GPTnw/4rLSiE8FQrHrtsWn9eO3
+vgVAKbFCz1r15H8WyJrSGE76oQBwQEtxuF7BEl8dqQ3t0mkgBr+uK1TAzqrnJDFwKjtaECxsOyr
NsQO1nbENwqA3vXYJPUWD894J4323IZ7Ar9LIZXaGDgZ2F/HnJrIUxwjJ1lrizj7NlbF+E2WaRau
LJzUb2w9rcfPdup1me8GcBg2ajTl12Vk2dUGbGP02MEFyVcF14hhT3KZUkSpyP5MWD0xKLqG0AuH
VixSuEC+n/UA9yDUc/G8TAuRb0QKhkzia+PrKibyAYJUn/72JLAhulz3iXreUTYpsmuodijgHkok
Y4CakOPFrN5g8oeqxy/HAyJwZt6PD7KkrkANEy5QFTpiHRSAfVI0q7ODKJ0GoKrlrBGb5yCptsFv
8Zhps+9JuPcw3Xn5uLPHhxBahoXETgJdhL+/H9wI+JuCin2OcpKif2vzAa+jdHDuhii3UYSPG3kZ
G6K7nvm8+I5FbaBtP36C412TVme6FfkHYJfLwsSUSBFLJ8kP6H4WOyNV0rsUF7Tdx62c6ifKgoQq
rv/HtBg9gC9m2BQMPK9+djW+8s1ubL9S0jJ+8wYrGla2DO07rxomdad4GJ19/ACnugkejVMJkWsW
O30/0LAOQq7gHSbYY6c9a5mT1eDjE9Ge2QNOhCuQ7lhbe9jTkXpcTGhSOnWXeuw9yP6JnT555ae8
br4akzxXUTrVEqccoDxsc5yh5x6/2W2SQDa5GUPkzCpVv8TOoYt8W0nbzYQV3vePR+8EOItrJLmD
OXNPOc9ZNGbIIOy1EUEAe+oKPDuqXsckosX5zQjFp96LyouOh7wm/DiYobZwObQRdy8vdC3flfBn
P36gU9MJo4OrJ9EamOsctN52ft6A3QBwyOwwsjNrktocr+P7j1s5OcREfVKrvKNHSkqIUPckd3o2
2A68fp00gGRrzT1oWR6IMzHoRJh9vc/OS5S/LBF/oJ4zDO0irIWxTroQWlpsmwmFo0rpKkwdsQX8
uG8nRtAgnnumpTJYR+f0IcstNVQoikYeVVlkibTLBtnRM6/DiSMDGQ/AQlxhWTlLxBUIHZG0ARo2
lRSXbRI1wrfVylkXhZqtLGOqfiMA6WcWx4lpQ0wQ4CkHBm7qr1X1N4sj5A7SeaEHI9d1xwP+f1h4
WUgMvliZjgjXx+N4qoc0BBKK3sHdXASWRB8QktCN5NDGqlzXwZQ+oF7v4QMx5dzXK209DMHLx22e
WivMG4EbAsKsfvl+9Q9lGjUYJ5LgSY0HK1aCq6kt85uoASM1VKZ3pmZ3tFSQt2RvAjkHn5Irzzze
b8ZzzDxQl2OACpzXJD9CSNXZuivqPDszlFxF+U3v7yCv0nqzsp/Nhdibn+RNS05bOznE++QQTbai
rb3c2ORx8M1qsSfosXAw7KypVpigZleazllzk8zGUFIqCQTaQHLYH9H9hAMEcvRLkKbJuEMSsL5J
1bLIUd5P4pdkTqxjQD+wv3ZJ0DzX0HN+0zqzX0/cTIOVETvtl0gO5YOWala3qnNc7dbp6CUKJrXc
eXHltT0qtNKyaqSwsJzyq7BSsGVzLVAv0kHUHDFi4fixnfH3cpqEuYqKEvOcKZdkqvokycRawXD2
S98Vwwv6ETiTlikq/VvcezAbKSxZAoFsygSXAdtK77NUtBecglxg5dC4fgxSZApuUx6ONSXOBuHK
dmWL+VWdOxOl7dQ7AFJunhGqQ0ert6PBvoH1L+Bu6NF4jY1K5ayQ/3fIJ/UpmEvUApT2bsiFG6+1
XsHHGEX4cUJNLYudldEC5O4D+JF+59UhFFBRengEmi4exFUPLUXVWgTcEw0/iBwSAH4XifObFiXi
uTQyxcXiiR3YN0aru49NtBtW7BnT90bJSHbkpi0/Rc0gtm4EXmflpLL9qgVFafmK21dfuFYYD9HY
u5gI5qFVrJJ4lI9jqdbmDn4mA4HUP5VkD3MJNDy5ujxY2GpgcTbG1jOx07pGY8G8ULkAXybqCGEu
zbKvVm650TrNqvh2cIxJ8ftJV7eiQ/wf319tbLcQXCdrX4MOgIVpp3ILQi/A9wPD2u+UH+pmI9DX
B6k7du4P1D3NZNU6sntUZacCCcIq/gameWhsm96O9ZWGwwf+HaGU2co02+57iVz+TzNTBw21LRfH
MnuwvHiV2jBEsD4d8otEw9EBz2U1A6pVBqQdw1jDwy6T1Hd9dUQxZydoE+IAj/kd3pO4dSelf0B9
y0avQsPiJsvI58X4kF5lPac9LE4K/S6l6n0RwEN/MRKB6YQE8HypwlLEBcCeEN6J7aG+gjg33RFs
o27tiB4rEIla8+VEjIl4Sru5Q9pOfZC9Vl3lngGtw6zb/GumR8y4BnKK04geYDpiVxEWt1VuYnld
a4r3hFNRejlraWL0YSY4Z7laLRysZmX17ORjMa0C4YzfaqOMMKt2AwxqEg5xGR6mcfmjRvoFH8nU
HMZ1GFvq3muUobowMmd4Zlk5LN4wd16mNuBS6hSNXV6ifRxgmVIVXetLvHt/V3Nv+ERN3it2ejyn
KYB/SYfDihnvE4Hj+goAPiuucbAh/U7AEL+bU+19jqWkfpLEmYe/WZV1UFnIfASXjd7qT4NbxF8Q
TuvTTRdo6HE2ttY+IBkH4s1DxQjjBWMI7oVZOFiPIXWL/WEv7WElSgWz6pYc+rm02KndkL3CAOzN
URG4zvuYOkKBALiOtptiNu59UuvUASa1qB7Cxm7iM6eKo8bmrYKsLlxHrjOE8feN8QhV2wVDfrBw
3DJWTR0hQhsKE7FvNAzO0XuOtgtag1EFloQKNInrRdfwLQz7sDHyg17iwNtgQI5ycGTIHWVa44AW
ZLuSGMOvQSRMmzxHQO/jffjUxsheBaOKfBMJukVvG96IcEBQ7iCoze9bIaKv8Iy8M3eno92eXjow
TbiAQ1jjpvZ+TB0Fc9sKVtHByLp65+kYbQ7Evl1PwLwqQ/wezxxFjVOzyJWQ8z7NcuZfbPghtaU6
Kcf8AEu2u5ozMLc1jiHPE65/hT87T7eXRef17cqq2xYudY7Obyojy9yUk5Hft3ZkHsaercSvPNk9
BDXltd3A6vhmySS+g6KK5ioJn8hYBX08Gj5FWtyslTGavtZRHt2Q5MzFGrsCOpcI8WgbSrSzkUvG
4Ce5b7D7qVe5J4YviQuYa2OLNnq22769H7E3OpNOPDHLLuBFtMlmYvfRLFs62gd2xx29lXavkshT
XGNllqr228er6cSoUwNAy4E0BNn5ZXkeS5eklK2SHaBjD1tSAcO6dOPie4rV8c3HTR2rp7Om4B4A
9Jpx4OD536+ppnULuOPzKQb39lWm6HisRb3YZCPWpKYd5z/dWDP9WrFZcXHTbyZnCG842PZnBvdE
p8GkciEnw43ky3Jx17XBmUuzZv36ogn9RqVsTqSsjUdshLNzRgdHh3W6PUOVECAhp8Uov++202P/
ZBtxcZCulmLrpmLJJWoOPzFUPGsYkHGFBH4mSpzooos4GUVSpN/AgC7e3zaFl9yPWYEbhkhuCoPj
UgQbABOCLnC2f39iXULRzHFBu4oqxfseJkUbYQwo8wOWpZ7fhTZyBxM505CwvUKd67dg6KtZH9aB
ktjjF150fbRqqGt+OvMkJ8aapBZg/Fnp7lh9IdC1EWlqZjaQlvc5meSDbYW4lNX9i6WOCRk2ka1x
UbO2o1fhW1hOPa/VwC6IGa55UeHIcpknibjIW1luSyvKfEcrz4HXjlJ/JmgsgHnka6hWHUnr93kv
lTzTGK/Kqw59ZZobNRPygutFByZxstYxBcRVB2l3/fEAnRofYJ6AtqjT8w7MYf/NXadO9T5EjC8/
1G453HgpFwvXC7B8U1NzC06x+9Ya1ZkQc2IrIcVJggpRX4qOS9xuzuavqLiZHWxU4n9Gw6wPMdVd
9dWrS/UL2KCoPbOXHFd6GWCy95QNgJSSUp+H4U03MV8TbaAa2UFaA0KhtbaLEzu9RiVafE/qKFiR
hzf93A779SwCzp2n0M48gzUv+nfXysUzzIvgzTPYhZl6DgmWgxs20Z0F18WDfxBFe4YijDdjYGLB
rmXqfYxo/k0+VMYtKD992mJPbaYkhN2i/tHg2P0MgDD9JEsLz1in64fsRU/TId0MPUyv1YTQx1PZ
9DAg4AuWz0DxnIs49MxPeZe6Kre1Tr9rldDQfC3O6hqMl9OYvkx1HEqnHKmgQshZI0Mfqkt9oop5
P41FcsBYNjcPHXKO+WMJtmJPgtbo93mde/Yq5CJwzUUxs3dGGDW3bhjo1TYwiOs+Gm52um1BpOzN
OsgeRYTppF9kCuQOXcrisbOapAF0b+eZL7VJeL4nKNlCvMT5ze/aVH00rZFiVtqb4afWK6vNxy/B
qdiIegkIQlLgoNUX4UrhrU5NE1h8ymENf8qkuDBrE9Neq+2+fNzUqTfdIqdAcQdfW3C47xeB6NJu
GArgNyrlTSCRQ7RNgFtrvhqkSICFTb0r2vrKjGrxd+vFLD/u/tDKEBw7Rhq4A6BfrgvJAQ8k+8LJ
8FBfqZHh7nhR07/NuqIxzuA2cEwCyxEVWsc70cPiBvBboOC/HWOm0XjZ720v8q3k+vX941E9NYEc
JdhLoe3APpw/f/Nq4cUcQxXosZsYRftJ4NFHKaMDcdvY54iHJ5sibHEGVq0Z7vq+qUIMSoKjYnro
ywkv6knLvshOaAiZuLu/3yn6BFuE/DpKVItODQO3m7gJqcp0bn9VO9AEwPq7F13YdGcOB8fxkXM9
oBvi4ywNwdHvfa+o6w0RVtPqXnOmYPbAk32+BfLjDVBiwupQmpa8ipK++VzVPf7RE3rIxUUVteY5
VarX08+7MAnUgMmChA3lm2dahGrSGVCtrUbbjwkIGN9OGozbs8IrL8eSOoOppt8j1dTWqWF/qYks
NxGqOz9wkvbWEMWU6zTMvhlIPZizfa0PkH96AQgn9hmOVt+isrPAIE8NXou9vanrSODSGgVmue4I
MSQoYLAGa45IXrwtXDdPVySg3MInQnH+F1lic2PIIcIL8IL3VhKGsd819vQs7Sn5TeZld6e4STJu
zEzxyCoEnPN82cUwxSfPuITEnn8xslAv11hpaefE2pc7KxM4LxhMOTyOXUd4tNjA1HDqam/vbccU
NburItuYw7kzlc5ieDtDy1YWG9kIBdCWA06Tg+ZXW+653/ONfWUQTn4E36db5feP34OjxblsbxGe
89iqx1Ipvb0+rqbbaovfPNc05JLFTvn9bGvz6fuD3i3T2qU6QfkLELTDzWE96L761WQp+sY1DSZP
HtbxG4wPwjOng3lVL1vl5QMx6ZGwODqgiC6JqQvE3t5s002VNE+mqG9YflesyjW57zOws6NS2jym
oDVm6XTuAs4yjI061kNDnJBO/TndCrwavv7ZQVyZn86P6vLss2xuHvS3AZpqSA5wnu6NKwC/3yPX
N5+TJw56xrky+jJAL5tahE2Z4/Sa9Yykqo9bF9GrapJ+KM5p3Z/qkQ60WmMI2SGXFZeyTbo6D1mU
+LGPfvjyOny8baFvn1sbp1bk26YWwRk0HvyUhqZ6/TDGl/DCz7xg8z37aPG96ctydlJ3nPSCJT/d
8orJnXEdvvCGGdfm89yfc/ffc/1ZzFCduQYOqPSn0UMf4oaf9Bcf9+jUGng7YotbTVJbOLPVdMgS
h9S4iaaNIc/Ank6+sG/GbBEEvQRZLIhN3r62/PSp2obautyKM0eAk68pkGbu0tCIUExeDBV+I6Uu
lOY11PY/1a/V9nVe+GNu7Px7emrg3ra3GDg3Eykey623L6prCD1mvc+D7cdzc7ZPiw0+HicUp3q2
DwTg8AfjtlWps51yc4ED8KYoTSTwnEfNUC6FZt5ObQ7I2QnOTN8r1GK55t/2dDF/wVBV8LaYP+Sp
5dqs6v00eBiXx8MNThyrsFAvq0AeJIa8ilbel+5jGaSfG69el0H+WRT9RW9R7gcVZSv1hpt96Zee
utVdABAfD9i5OVlsf5NsQB78OSeqC2L/4uycnGliWauGCWkZPcnPfSSjtdNCF9OvzmJyj9J9c2R+
M+RL9IuOEEkmSibeeI70Ndvp61bOf6evhJlye3YrXxLXlw0uAmdBztKEMPJnXGPrCZARusYI07gO
vpdn1vW8YD5YUEu6DSoSIfQ+eifrZ1xP/K4QG4Zx9jNVt+m529wRu+ePvmF2AJaJnOXymKI40jJM
yp/7S+9i3sPd0R9v656uvQ6o8vvZI8rpRfJXi4tsbY7BeIJPhLfPok+NfR0a3/6juM0d7t+dmk+e
b44JBnTYsZZz3E63ib3L9d+7c6iFc71YrAnTblTZjjTReNdlsTZdFObS+//kjf2rG8v9tMAcr8W6
ZJ/lyTqeVH+Qya3lNf+fzcxdfTNaSHpKYC10JZ/mYB2Nj3l3ZlH/X97Zv7qy2BBGZZqofTPp6RMb
XfdZ7l6PBubz9LXc/mdLDBInuUhcPI7y8DE6uYmGDM1eib56xkVUp75pnon8JxfAX214C9iKQlaS
IE8b6Xhrj6wxHXGvp48XwKkTDrmB/+3HsrAxBkCrjIo2hL6KjMcqOofTWp4+Z3zoLDQHtIgyJ8Dr
91PvagLNRSPv9hHaWUF7ExnplZnKZ+F1P1uCT2r136Nw+vxxt14VXt7GOJoFDDvj7yjhWiTV3zdr
hL2p1bIcEJKNbHWFiWn1oIKNqZ8Cbmn9JqxLN9xgUDSWn6u07/FJGqZR7KjnePWqcqnaa92YB58K
M4i67ZB60+9ZRqrmR9qq1HdGV5fJs40vV1L52H+FnyO9HLODonrNC2pwXnnRTIN2YSveBiskjFbG
STEehcj2pXDsR7dylHzlYGfjrBElJ2WY1Sr2SLY69hiKTa3db/AzMyc2cQWDzoHM9w8rSRrcviol
fNDTiRK88Jr+ht+UZptoRMfWLwuUaq7KwKEghcvoZW4G7helHfXfdT1jPw5cAwlNhdrVXgvLUWwq
U0z9nTqVXrtS0th7sYYOf3nd6LLIz5FMbXfeGBTBDhJ4OawrxZvOiaUfHbOYKwovVPLIHHGfXCY1
a732itjTun0jW7Kylhu+dLqDahWZKtvz6XS7a9GysleWaOtxk9sQBu6wleralRP0DhmUsoiCMyfz
o8s8jzUj8Ug3aRq82OXrF5shCJO+knte9Uq5TA3LCi5rA7XqdZGG5Ys5haFLMiYHseKPvWXjSFiK
7DbINftM1W+OXYvVPCe8eBBMg2BMLLaCJmu9IGvibo9is1ijDFX5WjaMz6gOOpsCbsq5eucycULf
QTqClAP7A5luKaAkwiALnKCQTEmsNjdpXCd3ViDVcJUCI7PWSSS9O7MIbHHpIIMK4nMqEYDXwmtb
b8jXO6binJPhO44kMHtIRHOemD0ojrASQgWcgObMHsHqZOtU3k+9Fkjdj1QFR9jXpbu1ZPub0ejW
+uNosrxBkXSg5DvrviMUSzV0ca6N9Rrim6pPe7dEIqBDknGd6Fm1ig1TrmWQXoOfOxP7l3GZJpnm
V5SkZ6EWsJhxraNAERXGuPfQTbpqSBreVghMbj7u2HKHmVvhfcLXDw7OsatgKUO30xWh7qNMAS1o
Ku4hz3tjk4XOtP+4qVMdwu6JbQCFTHau5REgcYtR81p131gKRAhLA1GDiEhyjjV/Yq7mmcKXg1Ml
BiKLuSoU21NkSDuGGov9hJL6ndvhbTXYXbJP215bibw0ziwQ8/gFJZsPQgB1SN4bIsH77SYrELg3
42naSzGCrwhFgSBL4ukFelh4BEmfg3Gt+CSW2p8VNqYdZstE1RWlJuN7YYtQ+pWLPcW6x5MqXHW5
mqKwKFvjUyA7a9spnvjZ6TKu1patY/JQU48ER1K2ruaXhCFzj86u7fqKDHoQlEOB+JiszORbCFP+
86QI7ac25LeeIE8dZxFUpwrWIXW1dKrWLcKOD+hOhY0vKMc81G1qX43OpH9pVA2pqU7YvebbY5BC
SAtz4y7o8VpZDaai37lTT+8i1e2MM5fJE9sCb9qsu0duHRzAEq0EcSatOkZij526Fq4Kr594eEmS
cOWm6Kyu2hZdmC2kl+zCA32hrWotcu8ByaVgPDHUnnynzspzC+xEGIJDjYIHG9Us1LWYag3bGkSH
0gmq62BvJqPtb0SgBi7ySsP0s/AokW7SaOowUusncVknmXEmNhzdqObXdm4aIAoEnCPjRWlWZqpA
+9lHQD5MzLur9M4JTOVzk0xEKVPL4n1WNnV/JSAY7LIuC17i0DG+8XpqBpA9RUg219Q6F6JP7Jng
5kgzoplgQylYRsraytM2sb1xLzM3ndaBVwePE8ju1O9NmQR+o5Ul8FrF6ZVNA8XvgZVflLsxyOXf
za7SE0BuVBY4AkIHX25hZQAmWAZE0CDxdhEoXWSAc5+z/M+PA9uJGDrLG1Osx4gIwOAi4IwgFlCX
yjlQWYF6gfxDuk6KdLgPKtvdftzU8uJOl+AFoM4NqBcWx3J0Z4RkbmDUt+/GzLgaVFusqygMVuY4
YNXRa/WqqCdjH3fpj/+gYcBP7L4z+WnZx2oqlAz9/GGfiictexyMJy340VKbau1Nj+bfx62dCKYI
Uf67NWtxZdBLls5gFAMEsic3etH6AXDr57I9M3Endop3zSyyBCJJZaCPXBGcGWTbPZat6heEC6d9
1OSf1gv/9Tz8d/hS3v1xWGv/9T98/VxWYxOHkVh8+a/dS3nzlL+0/zP/1L+/6/3P/OtLmfO/5be8
+wl+75/trp/E07svNoWIxXgvX5rx00srM/H623nC+Tv/Xz/8B7gJfsuXsXr59ZfnUhZi/m1hXBa/
/PnR/vdff5mV8v/r7a//87O5i7/+cllmMv8tfjn6kZenVvz6i2Lb/+TsjqABNVxuZ9QCf/lH//L6
kav9E8jBK1UL2Z35s1/+UZSNiH79RTP+ibE02ELYDgjbUcz45R9tKeePFPOfWGjAlmP/1VEnmHGH
//t076bnr+n6B9Zvd2VciPbXX17drv46cs8BA4ATkmegOXkIa0nj9JIafpEio208iGlbOu1GxSDn
O1iWYAd2Gu0zis4PBbZ1bmKJJ0VrSz9udRsNCFXejokib2OMKXddO94hZ2x/1tv8ZRyBOMvK6KF8
iZAjSuZeR5cyjM3rsHeca2xbMZwxZFNvdaUK0KWKvM2bafizo287tiDRzh1DzubVi9gyZyrc/Pa9
ycXM1jiBO2TJ1uvVQ+a06n0XGS8jjPRd6vbDxmm05j4fLvCQ4O6ZXrVOXT+XnfmpNIvislAHdZN1
k37utvX+xsFjcT7hyAaNGA4SzlmLt9Eb+ypRcZreuvi5r/J6iD63RvtcczG7bIbA4eTh9egSWZhN
xGWfwE6x1AdjhEPUhMOZw+qMxXh/5TIYHMCr8x6ioXxzVM+oezcaMblN12PZtBurCXZExi9Ba9Sc
PjCGTTB9Ksq0uNL1Olgb7ZjBnihrnHTGT3Vsl/q6dmR6k8BrumqswW+itC8v8SlZIR8UAZLgwy6x
0ps+G/eT3vcHfYqDa4DKArl4w9w2Vhtcq2NDURUIwqqQpnf9+i3TIMMLa3KehSyNyZe9uCOBIjhY
8wOv32ZYnHznX2nOv/KPb3v9oAUzvXapGKxef5Pe4+zqBOmwHQDaXk8FFAI/9fIrL0+cfSjddlzD
NjCui0koh3iqtn98CzKAzSHuqn09f/jHz5atvpHBGPiAMOpm9/qPZjwzX8ZB2775R2WsfVtY1dXr
D/eitPaxY1xZiUFtxQqTdBuOlun/8TVc7mntVJW7CkrpXbvzH2M2+Ajut7C3+er13zHE+vND0Y7p
2sRsOgzDJ/h51nWqpX27q818U6B3efn6b8VohtN6StVxp0tyg46srevXT17/QOHoxtS7cf/672Xk
CF8mqbZ9/XDxvY3iqFdd9BvqXHAu2iqt19PYxuumrFYiYqZloKnoaHb2CoMWzqRqYLnX4/wHZjDT
tcZhvhboj7/+e47J+6qtW2X9+h2pNAY/R/x9ayNtuwJM566j4WdTq3JVlqPFiCdPCZybldDgUqHR
X3zTG9QoLPizPgJKeDnVdb0aJyBceZZ4N2G7LfU6W2Nf/5KBzthUBBrweJa3Llg/q97SgnVTJZkf
Fu2wm895yEuaOeQc9wuoRyQMCoEWoQJcKVDyK90byl1hOvd5MQ5XDZyTbUtSy6+rMISLppSbTIjp
QksrhJX6kkyclTUHBhO6vq6u7KpKr0a3j/1RKfp1JHFNMUV4z/YabIU7/tAUrLuzHtFgt/FRMZku
yLUdis9G4vxAgD5ClAyZ0gKVz1XZhdtpRmS2IwmzpNVe4kHhxhKLh0aRKS641Q8nSSZfUx5A0mr5
1lPlwZXibgrCbV+Hygbuhx+gJbAfrXLLu/45F+jPg+2fObzNoRIRxB8BuqkOrJUdxeIyKqJ1H7qc
TqzeH8PgOY36z7YRXPUzVjRux2lVWKymYFzV1qTs7FrXfD3vkpWaF5ea/jWJiw02LyCOh+shUduL
VEID4P6Q+VjRV2mcXwyZvHSKYm94yEIJZohUxxUZqK9h9DLVw2fd4LfPb84mV0h1G9a1N4Y/VdyJ
/MawnkN1QAlpAKSIdVbtef0ubIsLTdibQu68rhtWvZP9KLX+SnHsYJ1jjFwUD0SNR9xr4DAgnzpk
ioFfe3z9Or5sHN+qARl7vWx2LZ5og4MrnRl9MpzgfpKWj/DKqnPqO9voLuMkx5C0vjbcBqKcXd4G
U+dsppIcvcQGdl0PnsceW906ELTXkxrc49YR7Zy+9qXaths9s14aIXcRUmq+UUlljXqGxJ2s2iOE
8dJ5XrbvbBacxrClA3V6FVTkxjPja2451aqvFXWnDYVYYSp6IUoj3iNhe5sazRer1u9FV2T+IMJ+
xen+psSlyclw8xVmu45z+2LsJaipfhh2EOWQeHU37dSnJOTDXYrL1lrpq4emL4OLBk36lWnepEKo
nyGZ3dVkxVYccga/qrJiq3waRwtQbxcV+9DVt6Eo411r47AGj/9QmUxTbGbbodQfycVsVUOBshnq
F1HsyF3rOf+HqfNajhsJtu0XIQLevMK1JZtOpMgXxIiSgCq4gjdff1frnohzXiZGM6Oh2ASqMnfu
XLs8FCjF0giitfP2r0IMOGH29gNsr3Wo9Lj3MtZnK9nGuVMEaTEaS1g1vkpctZ29XBQxIX4GqAIB
c8w99zYqb+jp9VsZ6DeO/fazJhass9vzMPLnsI086SgLj56vPff+GBzZ0ToYTT2c//3F64OlovF0
q9jNtyxyB226zDyD//O3RWvy69pWqVs6v5Z7RGX0759lwmibNM8t59g5ero2+3D+37/kgfd/f/nv
X5gO51BHLk2pttOmqndX5Le+yb40s7qVJmYu5fKab2U98tL7EQTtPm5cMwQZe7Q3yjB7f9i78ach
O46ZWh0MbjlTV2dYljO3tPGcaYYb7UZTJixKpt1oGbENTHgUUSX1Plydl2xZbXYC9jI0nLtZ2YqZ
AOWhUbMvIFQRGWvRsz0ATMQO5qgUGmdu43EAVKFmjJftUCgs/IHNMl17ZPXKgZZeih8eMMUQ5s6x
cLIymRD5rNn4FPD9Eq33H+atvZWN9ZZxA7Dbkmeplk3XchbJWoo+mazmOOvbkz92UKLsDyXdv2R0
PeqGfHWq7G9QRSs7h0Q3eqnLkZOWiqd4XrtYsnEamwPfUymnD+lOz40cPsjfMOK8YS6xLp4WS5jp
YSbchGSqlJnqnNRV9sSlyVcFS6u7sC8XeBt+XSee5p82LXiy2rKL+sJKNjk9qdzrw3osFYeBEW2r
BXul6icWlMxXPXtd9Roju+GRsdf/tF0rD6feMc+yN3+rIXG95UnOfKpd0RshI6aziv/9wALNEsl9
abmAmeeyAgRUhdFSHRpzQexFOYQadVU6i+bRddXV4gbVxH8yGC/rKJtolJ2JDDHtUX9fZt5npi0y
BI2Xgnh8ljwBbnMNKm2LRo2vDvwysQJDxk3mqLT1ydfJFWBTa/qcyhELpRz53/tPfd/1XASbndBM
PGRjfSE7Mlqr5jOYHwxD5odJNifMWc+YZ8CVDcOlq8zQ0TCfd3t9xfD+U1jza92U56pab87iH0pO
Nb1TYbc0xzJwT+3UUnt2dugLH82NQ9eo5EvgbX/amfwAv9lvmOmfjW2Etb0JioN7uLxNbgH3oS/b
13mwLjpm43LeA6wr40+pWFAegnjJKAQNrp/Y1JOh8//Wg2sctezI3liVVm51J1ERqafGzYrHZoqd
fKliOfBIa5mDRu0m2TIWl1zbv81xHYkICB59HQ5PZ1axkMZpDPJvaKa8rJrmRujoRWSV+c1bxXju
3f6QKTqdopzLsNZZF+08Pvtd7j9qfeoj+PJRVXS/4NGPR7KeZLiv81MmKy90LK7sot6upTtKzDGR
rkQWNo3iB5FvsZ73f7UwtyR17bT/GXZlxWwOViEPkDo4a3/TNkyaeyb4KlV3zx6V52xWMgTc8bPa
lh+mln/Mqj/7BXWiYAYTCsd8MYvxkcQXGfKF3osKG87Y1XE29v+W1Rnj+QFxK9VVyP1qaa0Z2UrI
0Jw1K67QTEbtjVXIl82kupCsNFu9Otpge9gye2q36c+8gtWWdvNSrM5VThXCrJ/d/Oppzm0r0raM
a9mbItUVuJ41JSO3jJvJiATHa7TnBgHnLau5htMlM9tCF687FOymtzbHlYkOf9U1wfVhO9fd6onG
yorQ7IMhZHeUPUOohtFmf7A9XSX7jMAY7N7RKPoudBZnppPJqRK64h9E4eg0I6Nvr5bRPP9YNss7
6BzCxuT1uMHZzG8N59MpzMuYE07oSjZJ+sAeoyCZVPdzJz281tmtUqv42S6jEy6sV8WjwRVx335p
vTMdDv72KpnyhqO2HovjKuuTmPjEAjH+qOrg2yi9t7a5qtYDTj7aN59xFUQEkr5K3TtMI2+vHvyu
tuApl/4fEHUqtB0ttaiFLl7uPFtm+bfO9iVZ5XBRAUvYmS54N+0qVnxyfhY8duw4hcU6svAmWcs3
9JFuCe+0GBtqe/Ujm4ZoC/YlGnfiParJZie/olPM6wGempEMDj8P+z4vRHt/6Gfvretga1tl4xG+
6c9HccKrrBKYO01iFU5YF22GX6st49UNPrRMPUuj+721c3PWTVnv0e5ZzbmWpbcnVBDt2ZdLuUf/
/rar6OlCQhWa87//6v//hn+/15prf2c5kX81/PuvAve9kvNjxu1vaEUEZeoEVeGWZS3PNj6kdg0i
tzfhNqx2MgbBY3EPPdnsL9+iUS3EvevQhj8TsnJWORXLrvWXMTgGB5V3ZcOehblRIhh4VrzCuqHk
cLFr7kHqwi2YvO6nNVleqA3GdxNo175tykga68ABWzG0v4iZAsokWt2ag9htfUpvjdNfGVpEbgPk
HB28DqpoVN73d8TcZaH5VxMHthJ/oCLFVTXBLQKA0DICGibvsfAKkS5zoCKQO76Gr10n5iUSWzcn
geamK3nHXuO5R7VYsVuYYR7se6Rz56E8lMmowEpNyusjvasAXHav9b4nFbOtw7wbbzONmz1taVbL
cAu0x9waeWd6bl5fe+yU974MVWgXSkvb3oTu0K7RXckdzZzDYZ++9U1NobtMabvXl43igKwIO2VG
baMJeBwVqxWWG1GTnprtiK2DG992e2YBqmVFE3JssQRtUvMTIs2PzDs54BkSTk83V+lGDI2BR9/E
9zfvs0wyS3/VjaZNBRk352Fdc/yN3b/dVRhuLQQf14173GJhYA493Ry5Kbpu5rHhzVRPbnecjdU6
2M3SR0W2k/9iPSuveuXpNTaZjObYhcYieUMmXqeqGU+keIBi8/ILon80lsP71DVNBKrtjWe0OKD/
3FRHRcj0eKBG7e2TUV/tgT2PqQpuXSH7UC+7PwRbwEvqtQ5YzfQ/fxmb5mWucz8qquWtGsyD6uc6
Nqriey77S2DNWjq5b73XWHFg5kOo7/O5bE39YJMDFjVZPUdUrywtD/PPexGmfJgOW+2muo5UQFrH
J8DXxGtFl7rG8jOwho9MmoRx2mD1yqnqzvn9UzQ7dtOMog7CpW2n0/0pUe1YQBBwdsogyi6yLI2w
WrY1bIxlo4aWz+a6Lwevdej9+P+owU7XxXKjfm//LktexBRxXhg0IcBrFkwoq0gT3c7K0euwpjWI
qnwyzzUN9XnW3zVNV/dO4FfLY4BIuYdlTunW6F+z62RJZU6fyJQCqcUvUpxfrOw8BVZ39dyRwLDn
vkPqnCstDzPHeLCM1UuWbD+svhuLQXJFDPv30JTlYe2YH5Z8JttjL9fXaTmXHVn3TdH3/H7zRz9l
qWln6pQxPglLN3t3CbgEZ8SzUIhyOwrNS0ZRZ2/V09RvHLyeGVmZZ4XjXB+6adFivdr+g7B9YMt7
ifzJHSLSVQ9MYP92FXE0nShCYjpl5MmK+n32ngGCu5qXms03O8TgYVvvfffllxEch8rSLwxug0jp
4sesiDQoulsxExqfudoXc88uGfXxL7x1wsT83Wceq15lzesw6dz8q/arXdS75fS31UW/zWz3S45A
L+pg8NgFDL4pXs5ONyUQLN5VFSwAQJpYTrrJtyyN2F13XqpuTbhAVk4Vnei+13Jj8YcoQ8grShqh
/ugskDz0SQQR8a+nFf85BaumRYg6mHsW+yoXH70W7hS8jtid8+1cb8UPoNwrecMkLlXV+7j0Jz+r
qmu7/rXlVB8tkRmxU3r4fj2DRtDvgphl9jm8m3lip1vRklZqKqhXoYhl3k+v0CfCCSk+LK351BlL
+dDzjfCYxUqwbZgNW1R4a3vyHfPieTsu5NFk+mS5dVS4NvngmnjrTI10L+aBBMFguGIF+9zLL4Aq
qT65NiVCy1nYyV+yX5zUGV3OJ3geFGvZHO7ClwfTuefmau2JJsS4qHp7XO2aybWm2+HK9BxXn361
xMtA8tu6aunSzOahZApKnm7Srf/5RJsfWOtGW5H5kBD9MESDiRyxcxE1wGEJ+xqHs8XL0Op1UreF
9a6v8mTLuo0bb5KHYMyj3oQkA7smVRmPWll0LLogctGux63lx5PuPhQGz9/k6D9nEebl9MtsKD7q
2ZAHDTkBPZ8mJ1jXc+Y720F2lh8aU1RgBmBisOgnvczNg+a8kAa0RjCR2OFyR9rE/dgIw4vJdeSb
vtdSFhVS0m9Glt61ORtgrIctLLKdwkild5R1TzNVmLgI5u0YjEW8Ka9I1z7/TU3GPdk4b0EWMHyQ
hhmj03T6SDSgVRX80LuENRv7vO4YmCz3Z9HqbMLz8oWDl1HU6qEAppkEyiONpYRFTLJZhRw8nAdn
7zn6pR8HkzWEgbPpqeetMjJadd17p052zVyPvD39ocAv45V+HWrjfl1+rTRXTqXOg85liNnMZePy
PysP5nhU6biBkHRt+Ds5W4uPaFz/DWYvk6mvyFeutV/9bq5n3T7R6uCvqHY7lJZ9WWV+KlGHDrPe
/Gr6/brus/bsu/sQ1pL2gi/ea+a3fhcCm5ITRPdWPdI1XUT43MLAnypETZeHjgxDKD/db1MPg9lg
sCPad7Oy6SxJfQjWYIz1GrvkNOkfUDr+2wbtYc8LLexq+4faNqIi8GSkOXisUJZ+n7qdd5j7qolB
DVUHb6pf657korkTv1vNcY8mMrG/aOFqZ33obPkPs5+vo6fWqCjFJZsJkut/iMKiRzXQSolWv+7z
9ms0t3fPW8zoX/Gz+Pp5ystHJdQ37oGFGsZ/8X2JZ0JNpEqbI1kzvnlz5iXd7Telz8OTNP24U9mb
XFWfePVyhDE+RwgcaJwZ8iRPLK8QDIJzbnucHGz612xYsoEw4L/vp5j2fmbWz0OyjMsae0UXItas
YVkyExi6341RxXDW4spV60NXUlc3OQRLB5IJarHaOdudW2YbyB/ukZuRpwgvFoWFcSTkjo22ef5U
NQ4TL+/fG2OW5yko1pvK8jp0BhCkmjm/aHr3bTj9Hi5RM7co4g6e9toEJ5w3jzUCQlq4MyocIkqP
DtAP3s0d9qu/dcwAmt+DqlknKrrTuKEIApV9tlXbXarqxkO7XVv20d1lKCMYB+5BK5xHnlkVSrMu
0pmakdduOOFJetHMZNu38qJ7hYpM2kqNty3JUG+AdfB3k+dgSrXWIESeHb29Ciufy90IHt168iPf
bz9HtQzpUrJzDjyY3pQkjHufYNha+WK32wE36YJIUCVG7f1cG6ONdD8fk6AzmwTrz3os7+Q0zbzZ
QTawje8SmLH8IqNt5h03OWFdtIVu/OVuxpD0IM58m5Yb00tGb8WNcherW0f80QNVP+saWAyRNTeP
QCSCe47gViGrOsP7YppuInpaWKEP38jWXOeW/lGXpUjIFasRR+mScu3+5lDjZ+VYHEZAZ/OkXqf1
01S8RpjSspOrWi4+xzoRZ9yGbNT40qrQ+eV8mEGf55v1Wy5bfiN878btqYeaXTMQcmEY7f3yLk2N
/Ika/g05BgeRqS6slUFpoPIyEn19UNRoUWNOhA+gmvbLiuwSy851DvU87aErrHt44ohvY6kfzLy+
ukyKQqj/bMVSi9laH4EECQ53KoNsz7MIPisxPVG0e0lhzjTQO4WH2BC5iiXtjG2+rlNGoIM35Hfx
xEIQPHJBfpYZUxP4jX/y6YvTpUc2zZ3YyLvvwGlumExR57pmT4cpT4Oig6WVM+HA2H7Ixv2xoxyi
eZ63cDFw6js6aZallhR551KFDkG6q5kuMdCjrbT70PWzOysBZ3fRdscyo3Wolqd/H53T2O9B5nw7
JUdpob+M/Qo5DhdamMHuCsfCLMImWxDnubO93f6Eu4uDrnSH0PDpYFgSgJ9nOGEgc+4GnxxkGgeS
CQ2GPAMZzD7yWdDbY2zCDQCllr+1CyQkuQn31q7dYW7IW1LVgLRgNuemwWvcFgJPAbpIwyXCRJ2h
jku8u1PIo+vxE4BjFkQln/MwKJ9mYqvSGjQtwx7jZdUsHVVWi8a6PHlG5sc1S4ihyzwLNlrPddpS
r0wUZ4bOnFU+Go09p4Nb3exdy5Jyz354vBksUA+vY1tmYdXzp65LPRpq0scm5pmLpuXx7mYsaPbD
p1L9f7mqm6jOTDMy9QvpqWjLHRWqH8xPXmt/TnOiulJGPrHugInldflmmzptgcDi3WVEtygEXsEd
02ZFPHR8sUX32eq2jm3mz6fm/piWYxuVlJGuNp+F293IRL445n60ZgaAAmt6uDSoP8b67lLfr3bz
hRHt1mwSZFl3azs0Q8+o+bToyxH+DcU2uqbvF9GZKnGa+qMom8Qm/SPqj1k9/G6q6kX286X3qrhj
I8SxBTEOrY2htyy+dL3/0LWDbNFMd4lSaLTa7wwo2nExgj9lp+DaH6xB/yXk+973ddr5xbdlWn+5
1eBfAba35F/M6Cd7ORv19CYbsnt6X7NDWDWlAdtkc3M9qhyT3lC8bDOZxTuiFwdNopR9kOsUbvcz
3+eKSEDR5CmDSfBQIPhNjaaTHXKDAX3sbt1nN+pnZXxsxlRf5tl66kBBHoi91w5a7Z31gc9a030i
aMcXVLE6btCdk5Wnnkbcv1grRVY2Fk85ro94G43jHOx1OKqB9NVgqsKCWgelq5mfVn+s4zxX75XT
g83LnSdhdH9zrOu/RG1HgEwiYcC+K8mnou+6aVIdDac41XrnRmid716whWsh7EM2e/NpscZvwpKM
D1faFQs/6tIZ7W+nd/bLXDEv2vgDMzO6mzxXGynQOebAP9NSMx/EiPxhG+qjhvR3xfg7ptq6mc/4
KKE1bfUfp2c6ykBsjplGvMgl/+0MiT1RMNotv1UWHM/d3v0N+tOGEF9N7XHxZRlZ3bxHcV7yGnAF
/sYB+J+vz+7P5meeV49zsI6Ra+9/TGENp6acLs0nbTYq0UJnTUH5qtNfJF7QL9Hgq+u06PPBs6LJ
b+hDAH9Gi6besgJ9MKh8ohoxJ6rN3fGdkiwKYdLIKHs9EyGkEeXNA9sS+qOftmJpw2DhkEcsMkPq
jUWp5egEw1dr5RpcS1sdMyari9awOjCV3y1nWuST7hZu4ntYF6bEpf1mraRWVx3iVZ79HSwZl27e
PYIYzeJuKZ+Yxj+JxVlOEkZetgn94A4oSvb9eLUb/WlfmGM5SLsPkHge23wQj3VjRuk2letLpgIn
3C3u6rXU00a5hKdn45nA9gXAHoQm17uOePtTEFwiBQbxTuYiQ17am1CYWo/3wT1n1upyM9vvXB+X
zl9+7DrML1fLUoGnBoNxxv3gf2Wt+KHfmyoInUg27rifYJRecM/Svpb2Em3G+ksNIw12QEKN3QnO
MS68qm5TVfrsS0FvnazWTHsd7G/FCxBo/iMSue59K9mg2NvWX2BEjLvcAk9lvdvpRveo7SD23PId
3THAsuQ4R8Ncr2wdh900vm1uhv4im+y2MWBh+uQe66Rb7P7cF90D3meuGtKLl8x9YHDkRmg7ycj4
97KN7nEWRSLd/s6TtT307vECCPK18r8qSKXUhXuDHT/DSlr0j6TCgRSqGPR7vkyG3rgsVLz2qvsR
PI79OgQat12lDqBKXkYbQumKbi+04rfdL8/FHcwnW0XMWUZNQvraa9vmxlW4/neWzQzA2BGSDZm7
Tv7EiyZiK9e70MNQjUTORK5oLe6YQh7yHrvOxuD2kunL36yL1nG5OSO+lAywDa86mPzppK3EH6ui
eXHr/dXbggsJBdlRwQuNloehte4OEF5Ur9oibaQ7V56NkrNPP+XyTlf3vNDesNJzLHHQs3M/pXiq
Hi3ZfUq0tzTLUPodGz5nV75X3WTFoOisk+YHT2pVn/cV+mg3LcVcQTxAEEIp2oenRSN7Uu3oOkFu
/vLNs76UwVHwosbFvuBtMvov/AdMbPz1TA3WwjPcnFD4c6S1Gb/CWh77bgrsE9bqfX7uTBVzPit4
8EyBGjKQaeMI7ywXxaphYTUpLoUtnrZdAWYSr0tt5kdVmebVr1omxvn009Ma9plRzCgCHlRbADmc
86tWBVR7xpZk/K5hb//M9iyZgxtmhNlKozOnVyEMgCg5k2/Gm+Kg1qmwxAAQsX/ypMf4VB+vm5l/
THDlUuqQD7vu+Dpl84KNaaR2P2eGAXXO7g4dTuzI2/lFiQQ97GaHv2eLakG3PA7T1VQ8nUamFfFa
ebHTLMu1kfOCMr0EkeNtJ6dXFoaq7I+a9nQM8FUtkhbA7IbnBYDLsTHIjiEdxkzhzLxwL35UrQ/H
nBeBqqr5AG32B9dPQP6L/5FZ4HVx0aHMZ8P5nuhJQPkQXNw+Izq09HD4qA/Xz/XzyBpzrPzgrW4v
HPvENOgkg6i67eLB2sxTq+fxlvuYle2Jno6vwVpB0pStFQ6N5USEAFc4yZo3sqfyUCPn6knW08Nk
Z2kN1YDIckccrV0cWoahKF+Qjz17zsNGyy+z+IFbxINpCtw1r+VNm2EPuTQPzsAcBf8sUnc/M9rS
zHPudNVB84yTOVb4IaNuEJwiDu21qJ8Y4QKtVuplHujFPZojeMeJSfzHsdGBylYZ3NhAiNgVGamA
XA9FW36ZNUGBinO789Vf5U168tCabLnByLOiZteeq61IAhdZhXXve6b66oUFLcdYVHRYyMSsl9Bg
ANlDkM9vbBh8Qjxugp0gM9jJY7ancyBk4ssGcdtfzDiA9xliPjHPxvLhdN7vpVWnrW9eJaF1p1If
37O17SN7r95qM8PymbG/1lRMUxXzSynnsEJjibBokciz0/tkDq6N6sU+o/zJxyznIcyE87R7MmQK
350dvo1oDg5DMTmRibs1baf6y2I+O8juqjztmV20nnsUHIAJIEi2XX6YMzPCrT6RKpzk/a7Fwu+f
ypq53x1JXQDcjkm+tyIYXL96K/gs5/Gj8flN7ir80PnQpA9uYyoeBoYcbDt8Oa7mpK6yHtAm1aMV
UD6TT7zKboycrPjovfqgKa2MnCE/Nurcact8MO0lP9L1v7iY0EJZ1482vlXAmnbsKrq6KnXwt+ET
2ebYkdSpOB3jYtP6sLTRJoLENjmTiQDDKBgYwM49mqZ2PBSz8y3yuohtXpKjmwcgm608Gjdojta4
HbeqpvJeiNNohcXI1+1kPBuCyh+sdiu0iQWTSBfDzRXXwh7xy3TJco+9BjrdMObsoKrq9XcwLdNR
LMV3o5l/S0XePV5JfnzrrXbqIDJypGyDWoFRkvafotOF3nhkX6lK5knuScYGEg5gM9EC1jxdBvZR
icE+HPtvs1ovGUGBX3imEn3eopwCObaIDE7NAWlHc8SDb7LWM9yAN5khlOAjfR8V/dfuKjSsLl5h
VoW+4qezdpgqTAkJCMcmDDeGLlBmWZnJ6XGEkGPke4MZ3WtrphwPozfOJ19fmFjcP+hC26gmUSm2
QiFDrwwiGMuIUIcv1efy9xzYz40YY6GXt9rYuwt+jIUq7lqq4mpMbpFu1aLwwfBWdPuTD7UdQ+qS
PbuM1qp5sW/r2aCf2KSzxJNCag0sJBMA5eHuDffDZ9D58KUeju30iY8b11SePbqB0UNPCz4Ybi1X
0+vSSiFTWogZUT0zR51W+gdhaZHVem/jPIoLmzq3PKi9tM+Wp14uhwa95UdgnEet4tRogiG26/4h
cKwZvW55czUYBfb9+WaRbYlK2zoHZfXXXuwX6e7a0XXdb08YX9WQocNl2rdfLb/nRmp0OBsyIq2g
vj/lQ4FDNvtrGqOIycmDQKh5se7uTwVhftgtFP1oZqWlXcqk9Rc/9Hv+S08f56j4TxnbxXZXRYm/
8ds1a4py0Nutf7/CDArARbrv+oLHgsQhRsVqfdP2cKgXwNz8qwMew5BF0Xgv1qfOyEnp2+Xrrit5
wDqjg4MJ3Rm2l61Nj1KXnOfZ+nuynALXySQS8G2vvXVniy5G6k72g2vML6zoBKN6WIN5ZEYxvfZu
jvdBvBmZ6SRi4T1zKBIdYzCZqfRYbRgwRi6Xd7LxAKllYqV50c6qa5xkNDpmUgK3J7bEg53xQ8eM
wkfQ+HU6yvUpaLyRHg8KfEMtdexn7avhMiuslXpHjMa5cxkm6O3N2NvDsGg27jQdX/Q0RcPYo/70
O3Wk/eXofNb17DdRIZ3XYQBxvVTrUedoEKONvqfko7a+l2tRJHjIErenq84G968LeDBlsYsSctQV
506saXzjGeu/wf5sbuKZk+fFVrDT8Q/YI2eHsjwPseEnFiU2HEtppNU8/gBnmMi8eoAbU5+YG57b
zq9OuVv/2IvpzcGw1LJCEBL4hq4m8QMQXKnRgdQlRpe8Y6tnszbxS/Qoc4S4vWub7sctUAhPl/7B
bmvvpDfVwrHlP6252V+NMmgRdLlpc2OKKVLyuFJWn/gG2nZV4qAngqB+bDPkiqEyI8fs8/cB8rup
pJXi4PoiDMCMLaYPP4pBu2IM4DO3jeHF5mSm4GayrTfZn5YJeyoKkZQNFg4Syf6ZkmziTMWW9Bah
AF8lOL5b4Dvf1ozpcSqTigzhJNvzAxe89oENIxF7UV/zu5FfdMIBZ6O996w9HHytfdM9HpzKm/mi
u/5Nwtgdce1cHbbIYmOy39bVGBmvIB2R1Lyf+OnitBxQvc16dM4ZlUC/WFNobHr9vJDPx/669TAt
S3Bcgzxlu4J6a8SYs7vi0czyxwCe6H+6v347S1lQje6P4zCjxS6fPiaspOUdehA1Xb0Knr0KhX/d
ysc2QJCakfLDqcifKwIkrsycYqIykY76nZd5t8t0NPdLxaD9EQP0zVTWLwNCgM08w3Keg5HSfzBy
bk57G26SAQB/ygcpaspiqvQDbXyDsXE9ZUsfqlrol8Gim3Y36mfUA2h6D3UxNFFmBH+dF4bONusR
uPcab/so9XKKm4WJW1uRSlz7H3c/udWLR2ZsE8fITH7yigxpae8+qAO8iX06LQy9SryPZFG+9tu+
MJXwfGr+9SjW/lpg+p7G9kurFiZg+9M8YJ8QHiEHGcRvJtm/tMxgblHUFiup9Zuq8Kd5bo0lYcS1
YY8+34ah3oO+cEM1/t0+m6F6R3F9wWzf8rG6dKToo5nZ/p19KMg9rrVMqVslgosx5adKEuhotPJi
+R2KMyRsJhteTNDSV7Yp0Av5GIJG/Fu605kevIl8rR6iHO857vrVjWzUOdib3Djo+sO+vnmMsKuN
P6XZmkxfRp4rLzPPLPoIBoNT4i3bEkFXLggmcY4jS0GH3cQNnunr91Rol6WccJvVOS50lsNXIh7r
HCD4tNkTdTNWj2brkq3Q39GvvJQIlU/2p96KcqyP2iNU1z7MdvNR4OR4djIrgWD74i8Lg5ZRfYne
n8Pxfiw0jSuoCEpBSLZzAkGRh5X0P2WjM9DsQXtN5RIn6TY2HdXMvdmUr+7/Y+u8dhtXtjT8RARY
zLxVzrJly+mGcOhmLKZifvr56H0O9mAwNwZpq92ySFat9a8/wGRbqNpLFzllruYMAcWB0NbKzWNq
IoV9dI1DfumbB9svF1lh7RonhUAd3rH4PfduPFKQFVwDpzkFxkcDhWdhT6DsAvRIIy+AayXepBs8
xO3Wq2hLhOO+sMXhM6aMTUnuFzU6+4gq/Isr3WE3aIKlImIX0RA7B5H7OJQBRbR5TxPGCRVTw2WW
Ra/QvejJs8XEKHmFjxlOGwVM2Bjr8ZSRVFpE31rTW2vHy4clJHCxStzHrP8Dnx5Cf5NmzJHsjnVl
TJd160Ojyp8c2cD1n4o9pAuDx5bdwUmH51jFNIJ6tMbzE3CPaWqbJDcZxAxrqIi0JsOZLVd0Y36y
NGoXx9YAfK5B8bqcfMM5uSMa7gjCrKEWGEWEK9lK3moQ7PAehoupQwCTCfbAtIVJUlFoJKuoLsNj
Yh+6zG/WQPxvVQdfZMLXQWCNFJSS4YQ/7YOOIiwgiHs5NjbdQraSUNTskX49D6HSl94Gkf9Dy7O6
8NxhXSF+3ra6990b4bvu3m3ZW5chZ80kFXhAo8LeOzjFgykDbR2W3tbH+GOJ18efVHC7RjOdlqQ0
nhcBX7kZekBdKjOrbDeRgc6JeX/PfGnMFtKEeW1GCvwsTdhmY1ZC3/6IqEbWegoX3yt50qeK9Mui
2qhY0ERG03NbwFW0mbgiwdMXni5Opuet8ohVv7hDpmpQW9CNlYzwIF8frcjbR+RfhVNbbZvFlBoL
aUMLBea5QisI17nbPVdx+RzHznMVfmrR+I61YrXqG50qz0ABpZF/2UFFS085rRR/a/pqqJEb548d
ufcg0qatIz0F/4mu8wygdRlM9zxG47chjBiWyXgAhOkWA2Q36KbiMfK0N1eWD0YXbw0yAAzZ37TW
fiu07EkN7tWDY8bMv/sQeSSge1CX1wl/bGJ3b1UGobBUX+MUnongQNU23SvY5Am8mmMWOMaySGpv
lUXGDTs5LqW7NZKuWWUm4+p4vAQDBM6mwqM6+vFwz2aM2P4YjqNvXr142sOLW0ZlkDItYUfuC3HU
Qqdb14WOX91Y9edGzw+a773UjiieJqc/uL50ViZ+/vtEoEAxbM1cI7x1TPhYpi7/TszkDw0JSquS
HKC1Y2bNHoCm4vGZ2msSnnzYW88NTjgBl4Ogu6nlXkjMXVtukHKGYEoIBURMoGxZM3hoK7jcUXwJ
86hZ0Y8iZsr2eMzWjD/dfN1n5SkxKmuZYejollqzjdvgAiiiICr7zdINg9fECNahF11hap9Ct3uw
6MwJoIkAWfTdNPlbK7RubKYVdYmcWegD7LIcbC4/hjFM5iHOngOtfmTmv21T28PkzXxw0QJEpbX3
e2MAMItfx0i9esUCKgIaHSNn9eyQpSSMj0n82dSDezL0KYP8Fp4aibBDC5NlFcunqE5/snZa9xry
kdAWz3oEc7yNgV7D4LFujDtD2dex07SFgXhm2QYgiOVUdNueEMCGeyuQBvUmwVZRZy4LWnqYmKN+
TA8DyYI7mendGquiPwIYzeaRIFN5DSekQCxWUYYb36wmiLymAq0QhY6ZPLOm+9sgH69REX25mXyH
ewxOoACYcqC23gCOsUYrIil14Fel4VKYEYZdfnDvwilaa+M83HOCdWJKtYMHZob5EezjiiVnt52m
vwCI8TZKaUjKtvDXdcegJuy/Uht7BqF6RgLZ1UWavhZVvAfZ+1v1X3pkwaGtxjtmPgfhDH/yqq43
0TCvo746yIAP38AvYzXkJgK2kn4CE0Y5MffDjHqmmWcvMts6RYt/qtgletyTP9C88nlcrLLbZbn9
aiaseZUjngc3uY6ujiu1t4wssdH6IDoEQ2hDe1brWPNpcqq3nhk9PH5iuczBpXvxt9ix3w2WIQQf
y5hqnTjk98YBcM27F3b6vQgAT4zO/04bFA4mU+M4T54wByMihG2kZV4r446BnE9LaqJ/kG52sTQY
MhMP+yo6+dU0LrMGNDnQvZcirI5uCdOutSaxQd+19GMN9cOQb4Umkcixk/t+fsMqej/6UbPG/YkS
FwgYZrrVbqbYHDdObv0MXnpQXnErICFIOz5Q60Rra5rehNf2sLiPXZq8ylLvH+ClLVrZTEc65k2j
0xrKvgfWD7ZJ4N1qmbwBjIOoQ9mwQ+1k6j3zWu0lTxgfo0hhw6O/DHW6pMHgR1Gjw4JpP0ar9zdh
AKbGSlXBxh7OOqKoSSLoH3RCpyw3ReOCf1Pgd5BGgSzhqcLZ76N11moPLBMQDAJtFdYgvaEK82Ux
D/vS1NzEYfnUl9UmUjCP/Wbaaoo0NzsdviYAPEi9rEPSS6/CL77CaNyFOdPaSE8cijBGrcTixave
G6pHVYdvqK4eoXTLXYzvzgHmT+ay4ab9Yx95wKeR9aJNPJc9msy5kGTQ1OOr7RcBm59vnmurWIJK
Dxc77ll4Cogkkenu8kavj5hsFYz63IMwmoPMsJjXtZzWC9QLa+wPPoGbBSty1Me/Q3uPrWr1XQ3E
BzXjsBTS2E1ueEIU2SyxJHa3WpyBsUyUXDAliqU2aKe88k2m5Fq+SpOmXHVtg2VYFqTXxDTNY5m0
u9aqo1MOP641Q/cijdq5tPCQGJqE7pLC69Wh/NzXLLSXTIvcM1cumTLvahQu24cFuI9g+SM9BnUQ
X0t7R4PYXCqEgzOhzNvpokMaRyomNal1dJhKn5sBtadVuMvRzfbIt4ZFMnhvzFzRmPY7o2akoepr
khMV3SdfQ8UlHGQquAeDd+bGbH1Gs4PNd47hP4Z6cnL8ap0i+ym+VeyNy445WRo2Otri5G4q7mbX
aF/MpIdPVx/S7F2DsEUB3H6UTkPNMtMv/AhrZXM8+M3P0GYAG7L7GaT7jJJlwIEd7nxje1sv605l
ecwcgu5A2fsDtszLWs+gugcozWkL5wjF5xZQyquqco0LCzo8HgzHTO4JLsvg5uVhtMxPppjv2cRb
Q6+T+n305MTQ2Y0jGTYgwEqui0x/KLq0PJCy+Le2vBt18K5JOu6lyeqWzh8UKsbRZDTTYxi0GlAv
OnrHEpQBUKRjRTJo5OzRwu5NCRsEfeqyj+a2x2BaojvO31D551CnyM2nmzeoh6oSD13Aw4K/EMVn
P9XIKDx7NpJ96gP9DWB8T9WiZiYLUiGwMzQAWoEoMyf6HcPDo0JnUFrFlyvKPzjksbVRx8oZQnYZ
O4rCYeLRQshXIgt5uuS8y8HYr3Xk4NVV6+0/TpZvKXrrZWW2DwxBY/Y2b+0LTx7zPjonMmPdq9Wr
JBfvGKl62aBZ4lol1ymz6n3kEBNIxbozIFfFhv+cS0fbTE08weaF9qH8W1q7n4a/sErJW+goAhtZ
2ZthAAntG+qSrmRrD0J738BQkqPMT22eXlxIoqPNZMEYxLttKnef2OaZkeC5yuyTlejjwXSLe2TI
m8GWpczgsyAlEDjCH6Ef15ehVtXOLDDYTlqq3KBLvgyztxbmj2dNOlhyzNZPDmEyhAIyDiVa0eIb
0LvhwS6HYxqkEASBDFaaXQx3nt3VgDd+B8qklFEsUjdsdr7/FeVJuy3C6bk3WDHTsmQUXnjOWQze
WUviz5bws1uT5ufWmHQighDHDU63p5hCXOS0r60p37KcyKYwCDZlVJ8tM/sLjyZZ1AlgXAoPmqnq
MkHOuvEGdl+JP5Sp2e6Z6HRt6RY6xvaUvOjJzcMYha+6CaMBK16poYxy60IBIqkLcRvmcgjY7Hv7
raWv8xI3Qp1kmucIgmKUEVli6O6yyru538in4wAxORjD17BS/LHkVELnI8ZXwMbtJP2mP5U03PQa
oY0Ut4Wd54u/RgunCcOELZTQeg2f7KBnSXzqGojxWaeurpsbs5J403uGOuGuc2wT0jAFuWq9pS4o
g4qjY4R7vZ4Oo1J4N8RQRsstXnsUdaIFcF6Qk0DZ38F+a7viGT6VvpIeoQ1lSLNv6i2hfW7mL4rs
wZjYYkiorCkuzZ0eRe3KACpdj6A8lAVltNHDTd4O1jZ7mCxLbLX0w7U1D95FpbZDbt+1rJ2pzxXG
G771psIUbWBuvQ4rTJcgZ7HfrmKUcIZhoCbkFiG4l8hKpz+a6buhocYr7amiPGaEQkxHtrcMa2Ug
KdgF9R+8UFp6VmeDH++j1tR307efUOepfRt7AMk52JoeQHC24tNUwjvSRTCxeCETd/P+Xpr+pc5g
bYSMyFc9NcE6Q6WBGtnnfUStj3ss+vwu2nZGhP3W4PxhrrL1/L7cjTGtsU/GTtahjziSwpMcpNWf
nOYrmvCInlmIWextoBRxcdS07wv0sZC6Psw6E6uIIhpNqQslSwwUfgn1aa2e4ZFZONh7L1bkt+u0
sT/dMjYPchgZJPT5Np8kpXQrQJOa4YqtJ2mWwSfqraPR+nJlpGa6rltkpBWhVWOTPTsEjS5c1LjA
KHDc/Lhf+ll7BgMg+YaoXB8ux5aMaQLmjL9w8XKolT5wUAqZVEO3FNfTj4m53IJaH7pPhCAJsQyD
cHQCW1sApmksvT0Y6hZJn7Ei5vZJC8e1XqJ110cT8qfCTaPWQMmApVcFtpQrX3dofMP+SYzDgRTj
T9Sjau1l9gOz7Jt0q3gmmCZrwXIQTvBTNUDjPFDtegqYYTZMq2Y/hBxWExjRkEqx6N2WYF69J4b0
UwWXuh3tqxrZw7JEgSKHQ7zKRcNubIt0Y+UdanBYv775EcJnQ4Q63gmxuTuaNq38itcR74H8driZ
YXYddAaYNqEUF+hWyzE0zxPZkkvdDt8ES/l6GqFL6FOP+Yx1UiGrft49Zkm0M+Kmf24EMmFXa5aR
Fl5NGeqUbSi1GqEI2cMoo2mCbSn8agN1DRMRCOtoNTFaSbv61IvniDczGqrd9GHdrMKIj9XqdJ7X
sYIExHLflY1O6W/FbKKIs6Wpmyx1TH+MHHXFwKuSaWI2ZUwPfp28pkb/wOQt2Ugp1t7g8FjieLBu
B4kETecdCDSAc1V4Mol3eYwyI9igYyo3cEgdNGBetgl9VnqXOE6w4/G9cMKckO3ZQzLvYXHxMHdm
LFkXHml1ewZ/rE7R9ISN+3DvIl3ehPTYl9S6taDyNblza/2xPfB31Muwc9xl6Mn40IhMbZoJ4oGY
KOtar3/BOyznCRoZ/KXevsHL43UKs30uJdFsWfIAI9LaeBMXeFTfIfTxe+x66nF01MWwc+dMdPsl
z+iV4uJv0ouvLC/E3rPiJ6iN6kFQn8bJRYpnH6+Aapi0g6eclYFz6clJw/yK0YlxImaXzaDyAVUK
sencqF+o2PG3pRdbywHJBGpHZOaDxw3iVAweBEoxCrlr3vY/mm3D19U6Ir0MZxHlRor6xOl3EQ4P
12ko+M+69oFdDM4LVVUSF6dMev2xMGKCV5oMe0KMLJfAZ0/44w8IEPQQGSEjnGrTlZ4Gm7o3HvC5
kIsRXh1u6zkojjDTHwSt+moquD6mMSCUs/V5WHUpsDxcN3YIc6F86PD/2jRmcXIbC7Bclsdci+U9
dNR4wAQAdgCBnNsunK+trqVMaYvs3hWRve5U2JwS4o+P0k1AblR90uLUukz0bpffo0yBVDsx1Hln
Eto2c6EUeXkdne1W4FOmWd7GbaLo3FVq2aneXirlqfOIrv1A2yu2EmLIgw/vjwn+FLzV/Cc+wcRZ
Or5JrtQW1TR5a/NpPdGsIWITVxH76dP8MgdxwAI7Q+OWebHDtLKyul1vPGmuXa1oa/3rlLb+9fcI
p8tbCO/98PstUhNJrh3MFuUuvVeBjdPHP0ey9C4DYYKz3YS265LuuQzQSvx+0Qff1VeWMDb8dQk5
BvwgSbGmcJJYX2t5jlkxXdWm6kT5OA7aa+jB0JxoMDaT7fRnEK7hzAAnznutYsoVwryy6ZGoPx5S
0b6pjLdhE3aMrkbWp2ByzOduGneKSei7m+TJtqnZs0g0k8dUmfrWwAtf+KF5DzXZ3SzOPD3sdtK0
cryZsqdExNadgFm0LOpbZFLeTM3PFlVcawd6Np38qUIsixQCRQv1NFqVYTHtEo1c9MiB7mZng02x
7uYbG7ZEuo5MoLZU9xV1tG4zzvBtihT2utBmwxBOAMgKBeoi0qqAackTotvdlfuem7G3xVr0nrpV
VdHc8AQ8Y4VdsGcX+j7LrfBBK0aGi205fiCPdVCk2og+qRy2DCtJ5mqwZgIQkN3zqFkFFAeN/m0+
DZIyWteRZ20aBijP0onqNVSeOxZc5fL3FUlX4+Ria+ffs99XxR1VkGHUt1FnFOJ6tbMerFAdQ1Wd
K5xh0vVkNzDTMvZV1uAItk3G1CjweFaNJiXp0nSbP33wiSBJfE86ltk2PMObo9fOtlJDs08M17xC
V7KXZSzsHchNtg4z99tlmvk5H/j/PfAMU7tXVn3TpLep3c7Et230DpOf6ZRrnM4JnJBg1UVo3rBt
PFGc/UAO63JozWdGibRRuQy+YytCOFCOK7tIy5MDS3flh4F/RKJTPrlu+ez5tYnFeCXX5dg6K81h
nXbqMnu38ZyJq3ers3TMhHI+7JloweDznFp+yM3PURYY2lwQEtKbm/2ZrJGvsbSdrQrHBuFPb6Xn
KaDMSCGV1Az9K33HpH0vpsCG7yFs9IyBeWhbX2v22M+p02BH/SrNG+dky6a4CCGRwfSV/DbVUTWu
f6ZiK9K10eT2Kp1Cda083V1haESpPZ92ujYd5oFSY2r9NnLjcmOV5fg2VuG332EhRe5reSKI4KOJ
U/mdekSZz5ynIfLz4krDHh+iTsNUoIQlldUvNTYUN9VBpSadlJqvbrqr1TfWYiowYtBRSmEzQxwa
bCaHO6uowVJh1Wu7wI26J6pAebTJi14EXjTcLPOJgbR+KrjIKz3Wo6/OZ40LrOR9MvxpI8OGRKAC
tbIn7BLzpNbcWVnHJzf0bbSFJJGMs/DUXQ1BVb4z8rCZVkX6hvpRv2BPSvYFzcQ/R2ipza2XstbY
Opc/tgr1XpXGHuKM89NY5Y1yOBRl+oTDaHRq4Nkue6CeD7tv7q2NJUUeW9olCuNwqbuB/gJxRUNp
xpGmRf/53u9PvUYMe0/51iqvog8vDp0fLW92qmztd0ptBjHEc7e+KFiWsyZbl7Vh7LDwS950D5+L
yhg/vJzJLxzio1ON2NBXVQfjmbcZWi8jDruHwhMWf5r31nV2/DUfIIjprgbYaT4LslrRpdhj1Ouo
BlHuh2qD62/+YGTglbBfT6nFr7WTwr4CdmCvRDm5tPjp1ta7+pFmJFhwzbRtDUK1gdMBujZI9ZhY
mMH9/mDUO+vU2HSp82LlRtqtjjXj9HsG3ac7E1Z9mb8trWFf2AhJM63CjTAxqAxism0nyykvo6Ul
txHfqVPaKOFsk7zd/C6NFbO1y/9eJN/qJMrOTkfpWxpGebUqaEj5oIazgYadUgssQPZZsw0F6oij
VucgPpRgkTP8DE6E7iJIjaeu9JHIOSxDidH+hWABtTVvU2zwsGzGrO2gBZgiYpVs7PwRmrhbRFfV
R0xl/OgpHES9cZ0eny9Da6BEeTU1boiZXd/DbDeVDHe/32NyPq0q3TPukUr/85KCQdGpk/iklP1Y
P6ZhUJ+U14O0I9PG+N8xEQUlkIzZDN+LMW9us6Hj0soIocDSTd3MgMJBdWMFIblhcKZbctUWHbTC
tHovYwsqS9z63Mwzkv3pSYPHwdLp3wk9XU6N8rcCjtwtiDMoxwzxv2L/e4icee/PDpbCwnFlVaLZ
wqQ5eG72nQyd80MCJCDCrP4o8RK309aBAqyCnW4HLNOVyh7/PSoQ+v7f7/3703+PZs8PSjZj2WaB
/tFCZPBUEP+w8QBsdE13c4Zh3EV6TlnjMjBwMomdXpfcfvd3q/bQu4Mc7KZ5LZYmtihu2t/i1L5j
ysYnFtbjm+m0yWpq3OHgV3QMRUJrRtddP5pZYR8jvXvCGK9+nESiHulJR1rRhJVexxA0JhBi0TJt
ujbIq9cQUQmAsnygUwvBW+RbxsFjBGnFhvE1GcY/B+K/B/OPurp5F6U60Vomt5LR57kTIUNygEbm
/CENtLTtZecFxamebPsY4NuPU1W3VaSB3K2AuVzW5z/0e1sVdOY9KxvncT7rKqdkBjHZCqlyrrZB
74VnOGYhZkQI9dB2j4vfU4slEc2LCT85L7AvXFOO58vfiiLsWX8aQziH30e1T7Lx6pN26zghv7Ye
Ledg9mn/2tjnpI3HN/oTyKsxcKq3QsSdnPu5OmsTmR7F5FELGfA9WuR+kYQ9YumnKhLJbsqc28Dq
ewpila9jD5OuSOagIwbkETfRntqYwG03w/SMZmltua1zVOJcYAPEWG2Hs6J5LwMrmE/6uu4xWBzs
fSri6Jy7VnievLQ/9jq7I510xVTyTtJH8ySH96K6F7E/A8Nw7/7fI4t5toBmcoGSk21LHcmFy9Th
3dW7/WDbHZiBL/bVBAxTVuUpLMdm0cxXprLD/32aQSGep0AQBHXVrCn2nc/4ERpG9EXKRL5uMD47
ZIy4qniYVo0/umcAcfeII+Oqbpk55TlzOqHuCFTDlV7007I0tl2XGzsnLj+AuSDN9GIHPwwSvVIr
drho2/uQtqcISLWruv4F6jCrYOfh40ADbtVML9BG8OAguhy68G5DPrTM/qcZnTO87muTym3gkKDa
jCv8AHZ5TssnxQ5j9E1rhx9j6qB2Vdu6Ul+a5sllEkNVyvPiD4Ck52ufSAzbnaWhFku4gdfJhI6T
kgQYJjgYkY7JXzIVYHPxShnxrdARxNnx34Jhvp737oGAE6QsebO1vBhYV6woacuNVsHxqsM9fjTN
Wq8RjEwl9bcP20ymSI5F4uCYtOpmKtjE+MBBG4vACGGzAwYKN5S8K0IkkNUSkFoii9sq4sQxVXnX
5km/63nxLsN8YuEEaPP6Tr439vx/Y5q50FwMLmoLa3+cOzuIemaxFnANSfyMj+4gDnXq45iqQbVG
u70pQ+/ZaLHY0A1gUwMEAKue+tOWot0KLPngCwcMefrg7IbdW5+9J2Rcy2jM4cbQ03SxapZ1DDTh
BeoNYxVnU8x/ohQWvpka5iI+PAwzzzdpJ3hzsYETVsT0zojB1XXTeolTvM4CXDAo/bNqAwwZzrPr
gjiLldZsKjNoFpmMaVU056uceuSnZSvWNO7LXubZRounLx6BXeF92XCml22siiNqssesnv8v02R4
a6focF4oakmUoygW02evD/2+6OQF15gSF0Uz2qneeSzqQtsVAtkOuSnwtVIGGqlwHvH4/0gjX1tV
IziSFtfczilGQXb3YdEvaGEbISdGuGZik5TperBijpNt6p4hTuPEP7nXFSu3xqlGoXGKK15pGO0u
cv1hO8zsfACIsQMRDdp+pUcKKNK0+0WTM+NApxWJgyxDG4Ymf1Li+d/F1LyZ02NYozZkZ4y25XhX
yvTXTHQxAm7qN2Xlz01gA8FM0MtGp9zC+1wLVNs7vZLRsgyrWyEttW0DdIV640Fi+DPxNC4NpdK9
k0va7ny8uOas4DP7h0RHTGJnLh4wakOj2nP7msmRu+asOx1MprxY1zE9Ig7zDcY79YXAiSMNN1ov
UxiH8V73vnsz446b21H1vqEOccPefSw9zILKNNnFgRdfa8ebdjJE85y3GZWJRN4io6rddd6jNmA3
h3rlHHeQ3EYoLFIGf9u5WnHrelvrJiTAME8/6rQaVkHfQ9KR4TmMWsQPrNBypOJ5ctPijwQNfvCg
bvh1mpxc+xL7prnJo0qsc+iKD47nslArfH6HFvA7bz+RTCRbN7M/c0jz+67BpknDxgFHUCKSzO7J
H1gCNUGsgMvYqy4cLPCmpN4TmHQRDs3aWAZ4fDFj1Aj8OOBMqD8OgbZNY27KHnmKasUZDMV8TBzD
fIR9h3yKe0TW+TmHWv/YWtI9I3LYABC8qiwZWVazfQtl4jGV7jEHOoKmDq8UX0CPmQl0FUmC1D6n
FkL25+vU5WPzpOsqXg60QR+Y1D3CmcM4BqpIO4+T0Zk9ekWdfwjsDuHD/2CE0tx+v0j4346hDdff
s77NcLHBkmD/W1/HnW4eJtV+BeR5rMNUx9e3phalsrYvhmOz6Og2y3mTRHdzSv46mPv8RJa+LvLE
+bBl/N4U2hH3OfPO8owxM6HPWKGwaepuf7DsQmKF4EcnxrTFucUJe1UzQ76zayzjMJHfetcunWSs
ed/eySbs6DWr1XeL6OdZWhAgs8S84JGlroRrZVdw+yTSP7Ctk99ZpN4TOpXn/3Rh+vjS53YHxS7J
rV2mqblTi9CPETSULmzDbfdJhmI0yMJu+9tC6Mk4roGOrOUv2JO1Cf6IHfxEzaHqI9DlPlFlzkqO
T13rzF0CNWOlmz1plzOO8ouooArMySnQ+U1InjTGrmIBDz+HId400CsC/bsI0Rc10yBf+8bDZcvD
Yd9ix97EqixPcODWpYmdB24V9WnUK3X6Pfr94uS8/wjlFNY2zp44oOHOM4qHk1mFa0dq4pikAxOt
PgCJCRsGjPbIwu+SCDYvaNXCj3NzU0KDXarJtZ4sAZCM5ghBfzBdenjJm1wiUKc593IX6GhSfoPt
1ows4Y3NcPx1wBvh2ojaeohyOEwZmouFx3q6+z1lVGY9UFcOa22y8BH6rQjj+gCHxulXojeeLaU3
u9p2KuQGE/42ZXFmg6AL+j1MgrE4G474DCyrRhtFbl9Ce7SIwkickvmLHoQJH9AsusFaYQ/CMB5/
vxDJDkn03/Pfo8AA0UbEhvdBWJ3ttAouv188Q//PkV12Z00fxeH3+8rz2SN/3/VgGjfXMhsMAf0G
/A2RF1v5wGhy/gKDQmLIPlewwCC4NoTp2zA4/tPs5bl3HDfdYPqZfMx2hWCLKKlqWz1Iab+IsEzu
Ca5OuPUQ7drLKH52RfNtDEBGjA2MVQ7PiArA0nfIxo377+kgsVLn8Xoa2dOQOug19bNjP0Gzq/bJ
ECVL2od0VykkqpGw5YMbTcWuaVD3xkaaP+DW1y9lPfqHrjK3RlUMb0Uj4WOadnfwPU97sBLNwD+t
VMDUiPwJg0Mab1lfpZZjaRnW5c0GmNsiE3f3aGMw+3WOWs/o8fcoL0ZzN46hc4SrYu40wOhl59Y4
RM34Uzrm0fn3iH88Wzguq96EqGQaBVKHiSkd9NnqmJoNLj9QOyv4Dy6UpxmF9OIg3deT+exwPyrD
To7MPEuYSTJyDmg+CCrMspWiHHmtNeuHEYX4U7tveVHWcBxz7aIpzX3R0h7wpmB8YICS/36u/57+
NsR2KtlxwolL1rY7/CHEu2eeHCWntxH4a29jHrp2tUlHola/pCCRtxq+9qJw6mo3+t6fzBhM6HuZ
ua2y1Fw7mFi/hpTFsZ6sWihZm3/BU1HILYQx/2I7VElVIqpjOAR/PUe2D1E6iAe8cf78NsoW/hAr
5fQM00xLQFTVO9zdfOYmfj6cvNilcYx9be13mOdBDjHDypuhdfmcSAiSpWYPgHemfHaxiltZMZqP
PtSuZs8kzwhH+V3R5TJvtt9l5Ss8CS0cAAok8SntA1ohLl5S+j7m66X8B1Cc18euxxMG9Snb/W40
ynoHCCF36HniJzHXhb9ts9vHG38qgncvHq2V5/MQ19NjMFjT0k9l9Tam8ecghfnHrdAbRy27lmsR
PxoX9X3wwkPdB7DmkJCu0et0z7E1iGPKPrgw5lNN07gAgaTI0Uamis17Acp7osZlNly45ADNwvYZ
NxSibZZlGyfXf1+BpVTwMfAKU5C58M8DL4yoW+IE8upjc3nNgNBeMBdxu7Z7mXrLePDG4JGGBdmC
28FxyAC48n4/Zp2FyR79qCR5EuNK3Er/WZ4mFqR37CbFysAGiPH7zCF3EnWl1FNX0HCb2mpubdVI
vw2Tl7V9bKFnynH6H8bOZMlxJMuyvxLi60YW5qGkohYkOJNmpNGMRrcNxEbMg2JQDB/WP9A/1geR
2dWVuWhpkYiFm9HpHADVp+/de667SvIRwQJ5uf7UlzTMHGWINizpod9WRXDUBsmXTsV3TZQhXDbA
QN7GwjoGlsllH46oPeFtsXqkHiTe+erHsqy/OIpEgzt2y79+x76AzDdpg30azswAUeoH204LFEX5
Mx3cAvxQnX8Cx12ClcFsCQN7MVMNnloPlzvx648TTkxfrwO4X4A0MJEC5mrqyEII3ctNoA8Y6svO
YryI8nXAJLQanO5Nh4+17SNcD40a/lhdQ9ePp/DG0dwCLLHqkIlEYcULuysp2xuxD5TZb5fJz0Ea
13GsnG2Gi15mD6mTKhdLjnBP1RzDQP4Utajl0p5GmTnJHUZxc6eN4GBsroOFNK+Rmsr1VLKG2XR6
V2J2NQxNg9etAQ0lBNLWkcSKXoGuEtAOttLKx9QMKliPH4ecU0OUOa8MpRvc/ijZ0fMXC+d58BQ8
1U1+TOo+Ia17nZmmDsjJTLH84XTlvliZShluVFXFQwN4cpGPwS5kj1v2k8NZFCtKH8Xxos7pdYV9
vEF+Twa4od10V6/xMkVrc9LVU0ixm00kXtNYf2vMGY/Lp7BQ3RlMxjjICiN3SYU+bXXnUk/4c1Fy
bocU6tKUygcPgPBDr0WXmituZ3amBV7Q4WJztLvaY9JH5ZT7hoq42Ks4sPaKPvlurp5URWfYb1fT
muNahUxy8pl+rQLNeQrZz74QF2XuCutSGaKysZ5KW7c3eKq6lSi6xneB4UQJClciRED1OAa85xA/
9Ry9AGCNiZRIVlDCwa4LZeDIUj+mskR87xbGzoAzjzsI4sNocuas8an5KMxo8lQIiNpIO2hG8Awg
7YRMv93l3S0XCJ1qgF9xdqRZWB41tTgNpTVCyRT7OjC6VZSHXza6KvodarrFD/+hWOIQxAjjJvJ1
lGb4lgaHBtVR18HADDRjUJVV2mdohGtSDR77aVQ3BST/lGvAr1sXantkbvMUdYkmLx7nRPxT2J/M
2QtrqdqmhFmw9pJzKLi6Ex6ODP7kMbeZsQG3wYhogSoqfmStClbKXIvRfW3QMZzGodtaIGLiCItK
5ZJRERRvZlc6NCrULTSolWoOAmP5aNDrLDe6PjkrfQDonZ0MD9WBomCRCVt3Frny00AJ2o0Ygi1U
pedejHSvra7wqTirRQngiaNksAdisWDhKTZ5B3AJ8lhDJydiqdC+iyJ+HULRIigDPBBZ2zgGkwVQ
Qi6daJ+PCpQ33RZrRL6At0T44Wn5MsvV7NjYJVrxNnvopS0I1JyL8E5cELLN8vLR2uCEk9xKxG52
nmNsozLZWHmlr92MoX4/udQjwOLX3cwJG14aQS5EbYAfHdR2XEfmwuFzXA0TsKFiUuGkI3TOcHGr
gC8z5quLCj2Pk74MkYb+Se9VUPsqLXs1Iqdm5mqHVv8g4hIHOEkdjq7sNHV6m2MX7Mp2+XA5h5CU
E/jqqKKgk6p9orq6Wlrcb526SU6OJhD2g5nUTUk7RXLeKIliwVgSQVRoC/Cy6mdr+hbfZpEAL67p
hbTMdQNj5zjOGZtAcMqQSp8Qzd5RP5UbFUVCb7PVgCLHm9AnO6yU31kdnNxhhBJluqe+dO7Q7N5a
Nzq4wQgAIfPdyvrsHLQo6JGO9gQBAJfLsKEoDEHBeYp+p4oaNwYqHu6Ta2gETz1gz21Vg7/TQ7IK
SucJvOFbG+H29qrytS7cjWNB23ZTFCt2RaqH9ZNOORiu3NkIVK00kcpLX4w2gjEwYlWzLvDybIuo
MY5678JlujFHN4hgkd+oB1K09S7C5qkhgTh+Lk3vAyQB0Nx41dG6WbRkU64YItBsMmF7xtyuKlua
7mSvRhp/h6hmI9Pjnces0CUqKOGatq9JDX6he88pPGNxzOZr02rzD7ZRqE7QE6Teleu08BDHUJ0t
8kNVDs+1EaRrVdh3hhLrSOJ11Li54zJpfItah7liaC6yKTz3sfA5wj7SpNyLzjmRa43dtABcEhd8
Ee4hNdeUIi8Z0v51bXVkkfxFJOtSZvvVococuGe1tNdmsCx1+9t18Y13qqBTrhrXTnz2CaTtvuHM
gVxyV9Ru/USWCF4BI0mopfTkIfzI8Thvy8Z+ghO/mNQyXVLqsCnxdesmvTodLciycdVjg5InY4wI
KRxCFn8JdE655F52HABT3WTCVCFlQAI8Xvao3cspc5YSJd9ihH93SOqaOV0YrSev6zgqyzPiWCbb
OjOczlN3OhZRH4LzQz3MsF23HmASVsgJJJCWFm4WvZKYf6NMUwRIxzChguSDlr7iaV9Abwz6P0gc
tc+OqC0cRDXM+agBNOogQp1tkGoLTkQlLIUJbITBY4lUtKHRASy86Z1+GebqqxENaL9nPFqt7WSq
7ZPZM5MZxYZLnfuvwi5PMkq0KWLjmlcB4nsP94KGnJj+LXAr+C8tI9ueeIcNyWGozauco5vxFXvR
s9WKmqFm6w+cDXIH2wcCSuyOBWjYmqJoqs19rqcfQ+MFD0EX7HQvbUiaEC8tIUKPY9ZdrEzdxRp9
1EmhG9BpLLhR41RLJrqbyQQfJuMaBlg3rgrbuZo1RLcgJICgG1ua2UAidd0Lz+z98x5TADEH/chx
RdKJb5ByWoUf6HSlNWGt7N50tgzbcW5IerPCEK+KVk1P2iiAiwI8XQyTyWOT8ZxEabJJUj16iCw3
WzDjBmnTtN8J/lxEiVP5IrJ71iv2kQaFme9EAiF1mLAz13WNUcwc92rngi8ca9Wn2dPAmeTCtboR
g3hLXkMSHUudMzgmDIV9bpk3lEw4TTLdiOnBIhlL02andebBpQ5cSX08tQLrdOmhkcfyv0NSJnyl
sbBL2Ml63vTouSMgxpfga9Pw1Ru0owIrILJLd5flOOJ9Tu9JAx6ucLXfoVQ/3Og3lyYmcBuGkC7m
iAF3yjcFnhjds85GaL9MwI2RNnbRtlY1BJqRfTBE+owtj0pkMuiR1y3QbLQ5fWpTl3uf0QT8c6yR
W6XFA2vbGypJxF7eVwg3McgLer40xhem5QSLikMhNkgFNpMDT66Uq6nVbmZFsTU1LrQ7lhWNwYzh
QuCPE1pBGPyX4OD1nD64OrT2GaXBS4PBLZIJzKgYzrZM0qe4x87LQLFgLENcKEORsSl8C114hpRI
UZ6TUstR/aC3cVvlZUQbt3SjPluRYhXr7SJ0HSKDydplvrRk/o85c2jLRdAV6x6wE51k1GEDCXl8
j9XSI+nK1xylx6/ZlEtDq/WHKBpuTshwxKrBqCCLx7MSogbTHFzEdnrpGyXdq96Yr7BITossHH5D
U1WZciZ+KWg7IxJT152Inw2z+QgydT5kN49qE75n44NVI3Ga5HvrAHjTGOksAxYqiilIOwXCaRKX
NHp8yJKtBXw2EOqO8lzhe+5bG0FceApq5I/dZGCyptrDWtJ+uhI/j6hdAtq0funUz2meXbKgvHOA
4OyBfcTO7ZM1RpyBcUApOh5AAe+oZjdLQ4ubkS/O91J5VRCJpGNpc3V78UaCs2KRs0A9Jva1HpTn
tHH4XnsMzM2g536v4RtGEpTWaK0cVWHZMV170elAfcla0RSEyRgcIVLmy1viTiC1yjDfNfOqb6Tr
uHAUUBGYV3rUSAwtF8S5YG2Q2s7ZDbW4RkFePSeW+jhwublediJsbgnsjgM0NUnC2DfLt+3YYCUT
1JzKET/CZnC0U5EanyLKsa3ENIMLPXjRzccskAX25DL0a1W5Gt6wd1WdRdk0ToOVvOBr2iJ52PWK
95wwDV/URfZGPAnubYmjTaOpEBlrBSX8wtk50JbJ/mlnFaN8KFMbmXRpHhzNXSa07fE11+QtoTev
wh0cOg88n9jBUn3AkdcAhMiuHSLLpefaB2HqXGEo8ihP2nVYit1g/rb5VL18ppxE2VuA4nChxcCh
PHfgM27RGMYNMFG9hjA+oezvbAW3LIgjKESe/G7G7pOAp7+usdauGH++WNojySA8SIe21LYGURkU
obnCF8feuKDrDbJUHVeupjwb9If9oUS8EOPysvvxYAMZdIOYGQ2zD6Ofr9h4q7WA/bNO56Y+6hHg
SSnFuAunYGu61adF3SRNb7bQY99vHXGF64wA1LuwJw6bHjue2zufrqZdjQCjdqo2185NIkQF4wUD
z9EyjPcoLDeB4NxqK80bwuWV6tZf5tiD2LGaalOaPzpOIj3urF2RjTdDdX+zCqMv9HzCh5YNo9NQ
iLMuku6D43GESQS6CurKiChuM6APywlwW0OuDFNOtG53lgoze8iCBW/TPOsx7mCtHR9rlTlN3I7n
MvJ8KkYud7P4HgFYrQJBYE6goolJVHbQiU4ih70hzd7Gtr81HH4WjOoswu5BdQnkaGqHQqZjLDm+
mimjTrX2Xq3ReQdS8eM4gD14vnrIdkodf8EKsRcStTIpcq+YXMmFUx9t1RqW4BC1DI9qQVajAwof
z+CzSLz3wLO8VVa/pujqfXIB3pMYNCXZFDsz1D9RzwKS8I7e2OZLkv8mZCAM/TiFDH11b+kz0aFw
n11J1LUk50k2x5YxgRLQHPMUBuCJQSVhVCUeARuxRu2B0pKcUbE9MJKEHNHFWzZljYM5wxtPJQat
xLslm6tl429Em1vOkqT1FOLgY2HwoUhSeXrIhR1tg0CmeHAa5zWu9r2pXcpBNfAoNAcq6jN4OCz1
oQvIxyYb0YP36FLouiGVIQF0DKdNfDwNNUv57rnKzh6Yc2lQzjZWjG/QgiO37uxwHYXjV0MDYzK5
mUqWINRzxwIva1XhMg+9a6Yql7wZzp3TaisjJAaja1C2WI3xHbbJsQ7lOYWHqFjpIcmDb1PsiTsU
9LCLry6iSgdOVdKo4IT31YQkSJY9HJom2PdJX/tYTH2Q5RjRVSuFzE97mwp44zkDygslO+XY6uY9
1e6KrY2LfZqoEyTUhkCPD7NxN+3ZFUeFES92zLcibG6jWTxGtnVK6+wjxVoQzeouZpQhi5g6NJgs
Z2Ntj9wX5AIGEaqE2gvIz+rZB8yIyBfMGoiCx6Wra9nSML/GeDA5MzfeomkXecMU1iaVpVTY3ikM
TnYmftcXZTSZ3LKzojMVG8iwT5VOe2fUC0Fv5oEBMxlAbdOvAC9fewekTh79kD2aYyOEcaNrC3eg
ogtxCUwTA1DULRhZc4GiEXhIcgOEiSWcScaiC5PfKmjzLkdSS7wWhMrksaLvtpBG8dG+9PrKiag4
po6EATVIt2Y/sI8E3ONVTXO2jq6EVw4LxDe3zKuPbtq9qLlXok1x3i0jvUMC4fgWa59ZBdBKL+1z
MbDAS+IK7fiOGBxxZYIpZdTklRv/khXNS02kCQZbTiVzct7YYUawJdkDdjabzBWEZdXvQVEgyiYl
2CPyc3SKakRDsMMSMk9wLr13HcPZoDvbTYkfCLg1VfK6gFFFXxUVvU3abQk10QWztVEHcUuceE7B
w7yOWX1XFzlwlKJdj652MSWl4NAXOxqpgGvMwl1M7g6+1Rtoe2VOkI+UhrSKLP2oXN0vWyfwrZTx
v6UfJ8pNDkugQ5wClFOBHysSSPvdhIVsiPNVFr52rTziRbnaxqwyCKy3uVPo0tpeoD1Ggeq1cmGu
0fcmxaeqKU+BVGDUhL0Hw8VPie8Bwt9j1Ec60Mhq72XZWw4VBIMsZueRKWIBJHuvlMe+bjX0++N5
FMVdhfS6atRpNWtsiafx6bcdQtv6zDPhd0ZwcRu2qaYbJL0veBgTrEk5EumE2hYtX/UjEOD0Et5H
7GnR2lZSOBXV3coNVBoGR/CcaNLWKbeNkuxS3X01mQFZdGyTLn1M2+6WjOFTqqmnCYPLvFnKur53
qDsJCTsPgpXVSfJNRBdLBPZZw3Nz8BxFQLk6qSnnGvatdWjacjmQrFFPP3Qf6AEHA8NUmACiJdU2
76xuhdvyJZ/lgkKrmdkX5UtRm5dW5eYa2XRZnfN1jBuWaeoumFApl+Zj09oJvXPc+C7slZEzC4zP
19GjahA1oWyhEskVffQ9ongdZ8j43mkf9IQEdzNQpVgPNlOc3UkuyOmQuqeSPIwGIdKx6pK3itLP
zuyTQ27dSu8TimPFAAde96zqidyHNgjzMvBttzX2Wlps4So0ywRTOnmGcJNgMRW2AvYpvqPbuveV
vXFHdVfrzmdiB7tEigufxxHd3GNeOdMyBrmGwfVVj4tZF08FleB/CkbPH5X2SFuILIVuPMSm5UFI
MQjpc7/7keiLyobH0R4GybZOyffS5fpnZaK1qAJU/KGJypbJYqg8qwY3Ss0NWmr8lqiyZzrP7uiZ
6G4slwoohF+vQgwIUeDiPWC9B8Uz1vIawKyB/X4yKJS8uFMfFJvLHtEbpgOm4eCgCr+o+fejeLqm
kUT2bu25Fr7Qu2M/wFcKC4K2IPtfoY09K/lTn6JxjgeG6mPgwd+tAZ71c396sm/om5hM6R3rI9oU
qSlntC+0/ALnYX4fw0C4LPDGLocSUU3ssph8DOA1WLFI+UuBpeE7RQg/3xchbbjIeQuD+EcZE3Nl
sAMVWQVOS+Ytlx7ZVRUVQV/GuLtYnExOK4oNJNcifYB0pTAuKFtxYePKOC4dwp2gj4TwpVPxnKXE
rFNDfcZTe+pKBt6cqxaQ0aHG4hWYwhHWPNVFYHp0TbgyGIuj4U23Uf1jRr1kDZqhSt5Ur0p34IPz
MeaCbTYwEo0elQjUHBAYWKRbN3+ctJagABOLmoY/A+O4MAgPqNHmDfkjRe7sByZyybj0rIY0lLx9
Y4IK9lTKrqroPqlTJgLnDILD0ZLUmyqx7ko1Hty8WZch8T8q01Ja4wmh6ZkZwiLOY0ZVXn2eqqOo
5CfxHGsxyz3cQsiNR75kMqXbCpswhDgEL+wrVqTeaUscrUpcPdPawdCjk0mUFArr2eK7sisNkEUv
4AaG5m8Rj0RdqWcvMfjONI6jwGW6tngJ0oBbjabtwi73nh09Cl15bwUecahdunBesq9MwBrPDXQ1
QMm3GJFK380KHJeif3WLm3S7+6hrzsYd9EsXWfkaE0yKbfFFScAduMalSYisRdpIlh728l57DedA
1szsDmpZwdJHg2xkQ8gQSTzlrUsUW/xklvfCK9/j1orXiZIdSQQGa4UAdml0BSd/2tw0aNxP/IJL
PVHEolbUb4IT+GBH9TagvQugRy4LpXmh5//WJ9ET4TjkyZXncCQ2laxeksrYr9SY0NZce/vrPefq
cynliWM6jqOB9pLy4Ex0n+2Z+WPY2dfEtbz3yOFGUWVdMuzjY0BDJfdyi75+++aVUbGCk5ETOndG
4XzD+YO/E2l+I+VBAO3HGlxs8dkDkvDEk+11Sxw8xHKxPeoNeBpKo4gEA9BP8b2ocRH3XHNsgx3P
mVo2x3CBw7SWx9qLXmEm3IsWOlcsnJ8RJhMDU8/STg0JZFJJiZZ39aOEs0vbC+ljsc2V9EOdGH4b
+VZXaP+lVoo4Di/yAjPui+iiR8aTRLexIGjfVV6+1Xn9Faog3RyOjjmtT8gPJ+Tt9aJr7O++QMJS
1lQ+Uwt43h4fUe4RgJ2huEZppuYAuYZePtGlwVYD63BMuzUQi6cUGl2K850C/4I3s19b4JB0HCEa
KgvzrCb4YWAWFltay3iIVAaBY3Ybs4ttK3ddH2jhmNoJtMtA35ppPDMKuiYPZKYsiZPt/DCLnjzh
HjmUg6UMtBNRyVfTVdcEDPgQGJTtLCFNsY34SUuPLXTTM8Zpl9pwmkck6z4Ylo47LARaAF/V5b3h
527QftCLOvT4EHaBo7zkrrqbb9zceik1dNokZXGco86xCQj2uNcXxMKjQ5fKTZJjvHAdRldOU16I
ef+CCbAqTXhYZglWnAPPnAldZeUjmpdPq+j2hQrHpq5oPqdJuLbD1HelAnm4RxoowxtUnGcnC78q
DcBgOM2Fd0mx78nrKCaOJslTMSC2RIe0CNVhxzbnLEo+XI91SJP6HfPTsciPTkEih5pFSzv3uG1c
d4PKTd+MOFUbi2KqHE8zP29hGZwvPSO+BBX0CUrLQBTXgO4mZWqwBp5yykJro0P6atz2DLHqpmXx
l4rNcNKnz4KYpKVhNS/Mx26Kqd2YUR2kRd59y9HAw+NL9eE7VHkUxe5VN4uvwcAj7TK8GeYwjyTu
rgoF4Wg6tzpjSdL7GtyuNNPNxNCYvthWIjvbkFCirkPCJOj0LZV+km9QaBd4pf2i0cyVhyaXVM3x
3FjVR+ve4F39tlCVAVOiQadkzT5iMSSP+yLHjaems2KRTclAuIDkmxCTqdnFMsBoGu812h5+ZIPr
J05hVbX8eLTuWVk+krnKD+1LXkUv0cgJu7eb3RxA7KE8tUm498hsx/uXSmOl0CZg82ezGCb6YXlO
mgG0edtnnX5MHWWlaoQYuCFtS3KvDwPIoKr8JKWqTqwbGrO10UY16PHoYLXdNcDD6KbDQ5OAS+y8
6VhUyqO5MVxC+vJsVOgVkdPaSFSKmXh3lfZGdJD6CM/gkFaO9eAEkpZPbtyyL8aGvGfxwFJEOLmm
35pQPCYTKFLnjKkLia5T7oSMQIETDIVPBkiV0vuEsKLiIxjQrvKdUbY7G6FoMJ4Nj3iV0OKbLiQE
JItxrdsxvoHtXs3x09M4pD4QChr0IN17al2umHhCjYOlTCblS+z1Nvbqcqt08IsrVnEVmw+2XURy
ssleNQB66QDoaEjZTzNrJBkLr7MUwxrcxay+kNeWk8am1cZsm7KgskVAz068i07Bu05zwom6V0Gt
WU9MgvPOXhupoizHvD2h2iQsmukO2/Y1d+DUOBYyrKnbzanOoEC2xUBVlcb2k6PRtyvtZztlTROs
aVhE5jS+7B7Gc1iji5eXKthHfYtcWj9yqDkaTlXv5vmAAiHRLw26fHgsKAAyjhpVFiynhAwrGZIz
Uel0q3LmPLgx5citD8kYcuFwGpTkzuzb2coyvTZVqfnSrTnFrwJ7ipByv+HsoUE3ICTqCG4Bpk8m
ZtZsFFgxqlntw3yDJA5pu/pTy5OYijfR59U66UvAOYZGZFjKAUp3AWn0YsCJ05/gosD8xMvPoJTM
B0Yytcajc5wTsk9PhjM1DyYfS10j8fckiTgVzcfOqNZ5NWerqN9dCEMDr8R9WxuCG8/mznaih0SG
Xz0yn1OnNnv5GbbAXlNthUOXJBZr+gyHsN3Qmr+HtOyiMP8tMxxbTokesxH6gchAsQYdfVXzXAfm
UHxnvSdmvWjs1xyJxpoAXUT+XTnnL1efjh5xKuUV0dPblj0zQWBE8IEYnHI4jxPxpdZWtoubV62j
eI0AJflU/nupAyujxPGCEEaDsgdR9TKKpNmk1m9boUiilYkYQm+BJyvfo4f5g2o7WdIItqzIL6bp
0YOCyrEbJqNsr21c4L8nJH7FBuJ3wNWY53x55LssKAjRz+JSHEtr7xazIle/WWikuKDodjXlZ9d0
IFpsqvE5ZdutjCPUScj91nRF+n8jVv5bN4xNnzk31PI39r35O7MIrkVqwYjGwwrZU2DIEO5vsYPt
Fj0EFSsmjA0t0ajZIf3UpfuuvkAueuuJlkKux8wgSFHHZoSR4lBaeCiNFunF6iYGt07+g7KsW2AL
ZKUPvspAaH6QEkoUhV9JTL8YagNRfhn4rTmpqm9rtugs3xvRj55KBI8KLE2T+VlY6doyh9lconCs
jUos1aLEIYdS33UQ56CgT1rX24YG7dGuQMYIHLGHVpl9dKGBZTri5srN5GrUzVeqaFsHzTMs644B
qn0xUtRwID+0wSoZu+8YbnM7cvsssiZ5QfM0dnRaPYK+2KCTB0S7TKdyDiJaGhhoOzo/aLzXfGiu
Q1uzGZo0fb2kfSoMbMn0dxo/rVpEWJ54pt/1oOeC90KmRdh/zy2BYgZwJpw3XZy/VkxlkpNctMwa
CI+C1LW+IDuG9v+yt6ZnzgTm4od+59OE4WLRDgPNLBtJu12v0gbAzwhMopx0BDDklydtf0YXDQSd
YqQNwA2K8Eek3oHR4aHhXcI2yM5pKC60J+c6ZQo5pNfZ9BwdgPLDzJusi3RFvp1Kcui8dd2WqERG
OnsJZjFuJiAc1qkIdBhieEXabk3GmoJZov6Ok9dwxHcDcchH4XAjXh1/PaIFd7pOmCIRcz3bgkWU
REPwXDNI/D42yQ3mIVSgZKSLUtY7Q1ILMkKMac7FXwSorGuF/o4LtgHkIkqW1jcBnSNGL2K6URoF
57LCokQxhqquaATpn/mlIDEzdhnhaRXM/Skf1JUHuV4vmjs30TaNtZEalJw2Q711M86tKX7snv64
sKcHczrpcqIdIQjBiJK5q449a68VH2qBYSNm2t8O8nuWoy/xpa/IWw1YrEuiRifEhJ1DW1ZRhjvt
yWzRQPnzlbZi8gjhmwLTBmDfELkY0vTpJTUxPW+O/xX4ToWYE9OurJWik/Uz0h+mR0yAUg5eIpq+
as37a9S/iMCaG7TQdMGsT2g8kadwZNc2odd5y8Ko9lHzVDVqzmDCvlQkrURETpGyycyenZlI8bbB
XIRehFcFwyl/HVxa2J1zJ4QbVVVarShp0JNl4jygFuMtOczijGYtB+NxqHCvAUu5uC0dakDBv9U4
VbaZtJ7dOH+D1wTYbDpXloTMF6NY0YfPHkZyhGBy2XmMrivSlZiSyF1cWSDoCGuB/w3NSdVHhnyM
BF37/a8fBFUBTBnkueQk54TwiKA5s1eq0SWdOx+TdvQivOAgfRjzN2QHF7a1zQFQQKCjcONNpd7v
YLRqWDRLr+C77Sdzb0DIDabpYsOBXcFzeDHstZ5JolQDSzC08Bi3F3S33F3cDm/0OkampdmbPoyH
gd66jI07F5hH08oCuxDOcRp458Hnvbi5Tey1lzwRAQ5WSLgnhKkDp1/EWCHThMZOtkw07nanLM2U
3rCVQaHN+kfWTb/TpgsBQAvdzNEjg8eiPEgE+a6G5zvjZcCPnusIvyrauI0ILkKlTwca4PdA7SMi
wCS6MTxMgzDAahYpXnz0vpqN1t9kLFf0SXUDfWMvaQErB82D6wMU/CB0x/tte/Y+T2gbMEyB7KVM
/d3NON8a8VvUtu2cAJNsVGJ63jowyXFbnO1Bw8UkjIqdQxlWBhXIjaVvHXTTTonc8sUlcHAfBcxu
qyEq3zQ9ex4NMocV06oOI36KY5jCqVJ1anZmtXcvrzgd51LfgOLUT1PF6VcvYB5w7rawtmb1QxFV
zY6+FQXXELxbFDhvPcl0PgJc46DIXDwzV8JMa2dvmVftVccRS8nusctsSVDFM7xUdW9rfevXMcpe
Twa4J37k7LvOO3Cz2GKPDTqdZUMcX1PhGo/x8qZdtTdiy/LNsY0e9YltOs2Y87q681QXTn6qagEb
MM4VZoQIfTihl4/sFCt3pExDdYW4ZP4g6YzxzHXRHceiVK/zh0iCX3guDYtg4Vat4Y3g7Ne7+KW2
xOx7w2UwlmSfxqhtmaYQokrb3O6RWcY97niGB54WvORTTafDe+5DO9pnrfHhGZzfkK084RjjtDUh
doUS42DB7EBdqzBn+vZNBmyqBfoGco0B09rRjxXDX0LJQLofZrdcw4zsPYfC2aQVk/+k2ClFLo7z
nLJ3e+Dabvqm4alaQdoNFtACsVXaoOWbZDYHpBv441/AL9pVS19SF+spUKO1I/iAyib2kc1RG8t4
Bc11PlvSmjG8U+Lmpu/k6N5dmnJRFNwUR/0NQQM4UZHJFahDy91VTOb82CK1Ip7KD2NCs46QgrbN
bOgxrK/YbsGoGvo5V4zfQjW4IvqTTSL21oi7cpGMMEkZiQyj/Uz4p3buKTD74liZYXyRim0Tk7mO
iC9flA7SRcQjOpmmNL+ZJI/bAqa2XaLUVQbSf4p9VpUvtQZSOdtzcHWXlWJM6zHRMDembbTuEQK7
FuhkD2KpOurk05v1En4eM+8+Fbg7cmAGRCTlj3iRjA0iiZq8wekQGZa2DmJGkB7GBKKJqjWa8IJG
L3352JqgsUcK3YVMrAxD3XJMkzERxrEcgOJYiKUVh+ii39qAPbb3GgTI8qftCsnNwgGXnBHEgTSl
I7C6W9utqfkVpi1Kkt0VstH3IQD0dpIhBpZwWeRj5lsNumKHsMuVlnyVMKh2WpC8CMeLl7/++Lf/
/I9/+xz+Pfwuz6QdhWXR/Od/8OfPshohMqEz/+c//udzmfPfX3/nvx7zLw85xZ912ZQ/7f/zUZvv
8uE9/27+9UHzq/mvZ+Zf/8er89/b93/6w6rA7Tdeuu96fPpuuqz961XwPuZH/v/+8o/vv57leay+
//z1WXZFOz9bGJfFr3/8avf15y/H/utz+vvHND/9P343v/4/f63r92L6X/+ziZvPSNl07+N78f6v
f/v7vWn//EX2999sdMqq4xpk7piqrf/6o//++6/Mv1nIPlRHczQb1YLl/fqjKOs2+vOX9TfHYsny
XFU1OYoZnvbrj6bs5l/pf9N0R6W17Ti6bZqqafz6Px/DP32d//fr/aPo8jPJP23z5y/N/PVH9fdv
fX6blq0Z/NsuaETDRo7P//z+8/0pZqTMo/9H4JQGaW1cwYNFUJBHJuuQ4bOt3OFMibsuNQjpdfMe
9REyCkPBC2YeO6XjDIvXCG/BpG3+2yf5j1f4T6/Icq1/fU2OwSdlGrplWqzc5vz7//aaUFg4jj0j
oIRSH8ws+yH47X+zd2a7kStdc30ifkjO5G0VWaNKqirNuiHU3WrOTDI58+m92PgN2zAMw/e+EfoA
pweVOOSOHbEiD6oOy6GBGcdgB5uAKTcpI8Xk4fn7QeBwF8O36vvHhQQqK0nA/GXEC1sWgaE1Yud7
7OQMv/jAY1nSiLjXZBcfJrN8y9P504nn5ECYcUPynrxRCw6cbe2fKsaU0TRLB4mPJ5tVmo9ejCPT
htPA8nB8ckwr8JPv0QepZTsGiN3M72C8Tsem7lZD+8nK2o8mmV9nWA+YGOkqBxm5U6Zn7yWF9HiG
20LNp3YWD1QBYgrGWjIDlQ5aB5XFm62UKAUC8kSReuLh/zbQAbrxcZSMuI6zshWZ0n3nVjTWCIg0
ojhrbE5wmX6ysIPIfB+tFSfmBZ5DTGYy7Qtvfh+tcqQYszy3o6Y/0fYR+NPEksNUOIut4Wrlyb2w
4xlXQqkBhG/uJvnIU+wuKaIHVQ0xeWYe+UMZdrURChH3TC6zHSzueFZTlK6nhx7y6/LkztVM30T6
LtF9wt4br2WN9FmQsdeKJQ/gerH/BiZnke9J8jbwgTns3blEdvUMAB+k/8bprTbwz2WpB5i2R8VD
kzsb1D1xggA8aRNAK0YGkanKd0tWtHhMOex0M8gbys3nef6dVtF3vjH5Gw8a7Ghc7fx1rhj3Vn6r
ZxahtuarIJ7zX7KbQrst7Z1n8o6GLXyfpfVWTXK5jrXKNropKdrI55O9+nldnWBymaK6OF4byIXx
FLLhNTOXr7ym1EPKRt+ShFpS5iJUZVYatYmVFYVkUna2TTyQYMKKOXCYgBhy5yRL6p5tMhqB/5n4
st6DMP4T18gmExZeu8XbKRxob4WBnWAiDNCbzV3REGl4SR6OjhmH9chPIBUjZ/DU+zFa/4i7l4KT
kjZdRCMU5RWPg/cDYZ6FhYv3YfXN44Fxd4ND7nJ03zxb/p7oMQ1qe8b+y0Hjw+0xx8y4m6gxktty
CYWZf6cpbY2x2/2iChrQS6eeyyH5kv74QNM79t5huSyJBL4MR5y/varv7DperA7pwB66Dz2e2DS4
8IfKPoRWAxsYqzfgQdZN7rdjlPVxMPMHLWquY++gCTvxV+eIl8VTP9bSi6epUWdCC3ANsefpPagL
MRM0U6fZBPc5RMshFxKtYREJvHUL2AJPL87uHXia8gZBH0b0wNOti7rzGLkuR/UDZSLthrJzthN+
uvYPDv7WXIqf2bR+dQNy0DA7DEs0O2mm90erxZ2p9Kct4CDNLhUIg2PeNfE9zSC1pPmXbQvR28Wk
6QrXp0j4gTvcCyzlyU5Ew7YlH7lX+QMhFXK7etG8jD5ayuRPl1boB7+zKEmy7IdGnAe/Ow0R+47U
OPAqf2/I6Eay3JGVxrDe2AJmIxQ7waizaVq+AVe3XmpcJeCX/rR19UdPO3Ccprb2IeDCbnoQ3rG3
IcZ/zenf2Y+StAboszahHl0zyx/cEzN0ypFwrR8Tjkh+PChVnnLEbXHVQ7Z0GFNp9wqEfrH8qHko
FYOnw7/JiD9IrSMECBt7Ek9PVCC93NXDiUdZaBFEDKRNgRm1hX/8koEn6rDaGY7M4TtACE1YkeHy
jk742MGdzl73zsTzl16afcZBHB91/JMKHVf1bL+aZvE8DBOAAq5l5VXsihMenpObwXafL7jpr2nR
PmB+emQzdQBWdrQzNu5a6fShrVnbxLWXIIs05mo+QFLqSdCukcdyRfxSftGEwFx3ZNYODTSTKaLs
cZxNMKuyPqRaAxbE8NLj5GVf2KFMPBmauTVoHtDLGDWcYNzRG0IdLIlR4r6M2e8pOMSNrZ5jpTFG
yyO4EjyBaw9MZQXtDImlGfynmpN/TfYgHZJr2QsK9l40ZT2QfbhXfDhczhUkkgJGNGrgTGjtb9mS
S2hmxTtpstkRRceI889GEZDfcPHXjPWkcUVavbFxcDkbs8ltmqR+ovPjbFXZUcX3Kk8/nQn5B/fs
UeUuoxT68ejNgTI7Pxg0I4cVXQEGnfr5iO2mAa0FtCaXoWathGSqurOKbYWsbz7uxCerR3tB7H+J
Da0PhU3X5+Df3K7rHxOFAV/iIa+NOH7Qm8R/j8gZFHn52edNfQMIgOYjggSj0762ebVDelg8mEQj
aPJjhG2kNe2aEjcLTHr66hmKIIRR/qBeHrEbSAin9keLq4jenEFc03I5OaIQm2TqPmhrdOhC6T6k
jRvOi4b3mQeARWfZniFgwoPK4jtxKAeANp6Yxh7eGkVJLK9Pqa8oURDeeTHIHXkefUY1JGJ4atnK
9lLzzte0B7uYn23/YCcxrMZlIWYwUXY11eFcy9DGyeFG40uueBTkLjODKqpjITFW9wpx2TARawyV
HcuyT5+90rQ3lUtHybxYVHC72A38yzhpXyiefZiacQ8fenwZOHEgGLk0kZatf8B/XKMK0TKRPNYd
Bm0HZOxZ1zHnZnMTDhzCNkxjG8e1FIKKeOp692asS2TyVC98mlyIXn6ThUr38E7+uDVJa9vc2hlp
J3PlCDXghvuKzbRVLJBwVo683wmD3dr8xmEOUSbDEVMMHom4V69WvHN0na7nJGKiAVQ7nGU2PSyV
4F1AcaXwPHVShfbZFkPxwO/XiReULv+7fEKjwbJaOgS97CZ9dOrJWF1tO+74bt+QNdvUk+nswQY/
Z7SLbzPhcGBz6WQx5gmfmgcVtSRScuE4iW8mm856z6JziYZ413pBF0vOHPa9nOSH5Ve31krE3rUv
JJPkRbOLb0+lPACJmdDxi4/c96j8ao56MgGO85ByLF5RopbPrebRnIrbDgtgEY4DKvdCSxvukFRd
2mZeS8BJSvJ+j2/puDwILk/qtrpvRSz4jMkaJLW+wAP13PmhdoqD4owakuROaGdwNikWZzY+VPBo
4P7RZ2X66I5FcvqX1bYHHWBeRL7433+6Wr4bDJbFAUsD80iMhOZyvIycB5cHiD/zo/AsdvvFfuIt
GkYK5QH0cHRdfPFwbDFon6tp0jh227Rs4vC8VLGRkoNlKZV41NHjPDwuXA2PPTPMhuTgHtQbxG9Z
J/dSo0ozxtwMefyRkq1z08beIU0MJ/Qy/VwOKnqm0YZgSAIWpNMuGh0FUe8uR6rHX+xZa0KZnByr
pblNQ7WkG0Jj5x1fJ5i5CAfx39ihsUEMcHeJWh10DwZ1ukBBm22kDCaXkxSA6PxGhLppiyP4MCLi
OkmJRGUgsPMiZ20ARhtTUZDmCfuXst4bE6CPijYdQpCVvy9Qb2CnVTSHEEErl11mAT6Wrv2Qs9Gh
/sY7aJxFCH2BrUn+astwnhMTT5gxgbvnT6G7eaetJqusYotHN1F9ThaKGGfrZUxdQTZd/JLRBPAn
0fGRZzhH8mJZuGG68VPI1eYdoWtyqR9jjyyLVi6vQy2a11zzMQp6C63alAfFo/yOaj6rxb2JvsE3
r9z2orP4ZjVVGhB5tLVxPUHENMwzYyFDUfY3xdZB6hK7eWNVwM/LwVovTz5era53Fa3Crlo4KbfJ
npdozbCANG1axq3J3uC20kec41Ll3FsGqRj8A4QvShmrGbOgzoGOZfEzAFgTuoub+KhPmBy0mEPN
UnRnRSp7N/vus94hxmaQZsziyOK/uWpTpZ3LmoIN/GMn0qPGy2iSko9BQ2zKvK3OrTXsCsokt+Cg
8gMNttluSoffy9Lqj2VL119NifreXIg2ARsKVQY+Kisrtat0BfrGxcsvYxkKYxLBPHIu1DWu8Fgv
Pkesw/tKz+dLu1CE3KF+A9QHJmM3I2UnvVjO3mcz0pfWkG198EV6aaQ9gatqKKIQ+ls1+vrZXbeF
Bcyusxq1P5nh4Q0trH2u2/5x6cjaTRVrba/oPbwwg/gV1e5VTdlvverY/k7NeKhKjKamV7mhOenW
00Bf6VQY413lMhA29Zspjnqj4I1aRzGUlHGr5qk8dfrw7VTNciwalicigprcz0MNGgwlagBFiNHu
1HGMD03XsXdDnf/mrY2gq6avpHGSFxp9F7/+BUHKOS5ziv0Sc/5SwFDlg8HFHDWQUAlXG6aKTji6
8FUIbrBJ1KRKzWKPs4fC8xLkl7YknKsaHx+1tN8WLfqdpbsYEvsjxQH1JU+839COm60HhQyhFyPg
xIAvDOPME8vYQz5jA9f7am/Y8zNlXT0pIn2jjdjU9cKgvn1yntBqS95czCEcQPc6UO7HXrP+5uC+
kGc5YKVvZZ/1T2WEMQ2WMM8Y5/KPfJSj55Pc6PhJmOFsXJ2klQfTqH6ruTRCFVMXTKaAZq+4psey
nP402PRI7KJFuBxuQxuj1FjDM6Na2XwGw7zJIxcbb4aDnrtqMy9VmI2l8ZFoxE0Bb9Zijh+LTHcO
ikdDO1A5RH3jihPwSoiFJig3og+y3ZR1+u338Tv7LNMtmyM+Ru7anjqnXO+eV6AaeYRhk7plykTF
gUGmA0R+aoOJpZYHxASaQc0v1msTPbrmV6dn2gFZfobGC4xEvceY0LTabG68D3iopQtrEE7DSJj6
wKOKmyY3OfrzIucI4mBAnNqU7/pvJZsodFxMHBPjwz6vjGeHXst8TB407GCBAMcX0nrUsh53yLPh
Aieat52KPD+y4YZDPpUHp8IwR6SnD/tY59RSQXhqcvWpGfI35dbLRdT+ZuCUCDj/6BSzGfSQ2Mif
EVN0lqkI2ao8YDqeqD8u6b0mI6IlW9f2i9MgWK4lOuCYqGx/OlLrvC1zinKW0yDpssh9d2O48xiy
eeb0AVeDwu+CjFtaFuc6jncSXuq5QWsmLkF4haX8kVo5zgCCXVALvHPnDgbPYuFdSZ298/3eh6F9
tTOVHVqejMvEKjkyXtO8el0mJITS84/93COv0d5jscgcJuMeZflHqzRoeMI78deiK0AhyanAwm8L
EsEU7Suv0+ow4ALjycrJFh9S0U46TEKd1jVRhFQQM9V36pc2x+7O6MkfsKWkXCxx2xORVngCrFmC
fNbTg5bDrrOU/9YKpqncjggtd34dLgNb2dz3PyuXQhdHg3nhE5aByYNywnm86TgtZDk+FnplPkBl
oUYtetCnDd3AWnTqVHyj7PAnpUaJpTyhU/Yzzpb8F9PMiAWzk+WTEtH21RFTf+55wFFd5iz9Sboc
4TPYBYBOsVnU0fiXd1DL0gEDoBrtMPFB11n0eqZoVxNo4yDOcrb6vD+2sTK+eIQyxua24KcyI2rk
ihP18gUWwb15/muWma867aoPNd6Umtx6wMG8OrbIAkTpXjBBPqcLgCljim7kEsdyvvYWLweRJxKh
ygv00vpxSSvRV9oROG8JwCj6RVX/YM7Apnqkx3TI7VMLY2Rjg6U+lRWnB60+TI7jh7KxSfSI6guW
YXkkgc71xEEkNT3o6T2VCBhFge0ia4V9Wusnx9WsnVvFsBPNTVrLhXqP+8CybVsDPtowcxG0U3Yo
WuMnjnv7kEEkiaYBNHq8uJui4FHRxnXYtPqRUMoNSw6RAIoImVv0fe61B1C4jPGYOyrLehpbDDwy
a6ojLy18aPnwl2fTwS2H4iJTY99lY/E60nUEMdtlHkVtVbQMaPqarWsg/nWEw8C6s25J4pdUFCrg
hifJ39oYPcX41gv9usyuuBB8+eNRxNG3MGSUpXEcjjkvd7pNi0y7y4EGqKGaDlz77+kKKR2bmpT/
OsUq9wZCN1xKTAtVvE5LFjzQvM+iLW03dx2i357lC4ANbBCBjPCWE5wr90O9YhpUSBZbCzzX2s9q
GUMOBjMWomTv+GlzrnXJ0532DRJJU6AbqDfCkC2bqZuuZn6gDX9YKmDJAPM2ZbWrVFmfIl0klz4d
Q6tmVWSCmQrnND3KLMXJXbZPtaU+AES8gRG4Rn3bPWXjqiL6+pb4Me1sJrOSMUwkJeoOv/933DX6
rhQeDX4D0rVnjb9t6e0ckAzdWoFlEFSjqOhxKmg5BClIT5H21HXtOV8o8xMTt3s/jnrAWd2m/49b
D+vGrywZkAq9z7Zqbi3NBOACDzZHw/GfFwdngj+8jjYiYFdNr/yzd1ZpvczedM96OtI6x//bxeIK
soNe19n/oCShg9IDgEASx0no0pnMRgWZsgKF77yC7iwgrbL0zp/SUZ1GgkSAO3Bu44ixdLrYq4y3
dl7Vki15IUIFCXgx0fMqQueBiHjRVC4OCKPC1eJoMWxJ/1P1dKzMp9mwn3MX4ExDhI7ApkspGAl0
XHllHr30Su6aiBUaxvxsq4n17n5e0vwNoxmO4idZInsU3nvd84ylUAeF9tyaCTUn1QglbDiWOWt0
PuU/LXeJbsuHVnp8s5hAClCCqcB9FzNg8B79FgrvId1tPf+DGXm3WYuejRkv6MQxt5xtUgf5vRf8
XCp9AYOYY30lkFgtxt0FtyCZ8mOV/MSG/5oX/pfRdsex9Z6EGu/saO6Lt0x4eyBA8VdJ71IVz6C0
irO79oat1SrFHP1xDGOPukbRTwNRycZsj27GKGrbkpWC8diaBcTZEk3PK1KkWkN+6Dmij8gm8xG7
CN3IULAKwR0RP0U4OLfdBT/Y21C7r2qmTQm+BcSSWKqzOTtfOs4uqnZ+jVaJmbkaHkYMj6AQrBvL
H/scd7yrHSO7O5MWsNf9XFFe51ZA4OFM4KCpykaelhIxcSkxEFUjc1dkNBezd/jIdEc/prj/CuKi
G9v9nGSnBb3jxBsrLokyjNb7YBnOiXoOepcNN+wGecOxTXGOvGkS0vTg/G1S/4fk2oB/BqEXBydR
k34virznceiyFYBipzR5NoooZnuRkOMA8TGipp9RnRWeniei/l+pBzBFONVX5lcHrydhJIY0mNAu
E6dE7OHlPpOw6Zovn53WhgP7IzOQ4sKguATj0jlX7xQ3asWx0HqMWhVrAsNW+7whfBLRykQYIX8y
r1XZ5XsM/mylneRXx2y8Z4JMieUfPD97y9oy2vFDfonH0cK71FanWieCkTh0jmlvmZFfSFv4BzNf
5QzMBFuDtxMp8WRbdAPUWA/RoGj7k9lVb5YV61tzcq75crCEbl97PeEcE7l7ygxvJiDjS5uM+2qo
7h73eqjEyCvT23dRdqsGcC+UiIyr2EtbC6sPzVLWrvGpQWsn8ahHLmCFlKZFi/To6NG+9m8X+P+3
z/+X7bPuse9lTf9/WD8/95ygWUT/zyvnf7/lv++czf+wHWZzYyHumzZNA/9j5+z9RzhsJX0BIoTn
rs6e+792zs5/cLMLXQhW0oZl6db/2Dnr//FMlGkf5rNrGJgd9P+XnbNh/O9bZ1f3DQKJtssEIPhT
/9cNb6qEZVdwTcCuSLUddPqQPZurHUAqIDjNW4m5cxgl+hUU4jGeI7a4oF4rJc3zACKvXd/Vbp/2
+zKm8BYeVwN66ATp4GB4NSakaKY/AmAnWEHyOlZ6nYCZ7QtSeJ4oDKw6HIHbjNAYGiDUclC4hPgq
egt3jir3nakDADdNoqxZ+pT5bLrMLL2l2mTvI7d6o+6SzhPf+2v2rdx5eXt1jcUPy1ldmL3iY+yT
wcu0QDOiApQ0cxK7Wtebn3tdYnNMXzTB9Or40ctcclg0zM5dPZTTrp1KBNw2AkVJQwCsn5JFbVEf
MnMioCwPfdMzs1nxW5w30YuKot91/0MdZXLMwKxvOmkO+7nSxq1w5h+TuQoy2FesP/HQcwH1smkV
8FwulCQ8YvcGeWV4zyaZZ1wu0bc58+EnDjQFyyYzNPDOI9iE5g+iSkWxdTRm7N3EseRIkqDNMfZM
uoNRf7KncOGk2ZAAr9mROxxOt3iS42juw2jid8TZrJNtfm06A5lIM3npzvDLer4bUXjrThLdAmTq
Xk4Z9OHHfvpeIshQ3tC9s6FDAaFgrlNVSwcF+AVXsO5v0IHt8b2EwIFt3VIHXXPeWeIdU6ctAp9+
zyDDjJP4bfXRj9FT0ra/mcR4D6FTHTXCVAS2KCWWlHsUmIZLdrch7xpvl4tfmj7yaRss4tzBv0Ts
qq1Biqu1NCfiAjxu2+VAGyGKYqsxK7T53iOatkWikIHjcuwu4+q5bkiqO0bFP2K25h1d8GT66XBL
3+x5bs4+VpCtYbpe4BSsJRl/CGGwuagby3nss2fOmdQZeFPM2KJDgfL7k0G2H/Qgf1jL5uQgRfdL
GvWDObn2genbmuvzFIG5r7r1+O7Qdpi1O2xolMtjTqDnCZWvzc6jUcpzX/sWT3XnzGeCdmi8ZFZS
HylKDcYkAjwT53flf6V0qRHPjPAZ9PNHYjInpRm3HBNZAdcemUrYSt9Gec1ZqtNPuMFabgga07D6
YRFBFzLgiig5xAFqEMVYbkJIM/b3dJRlGygAJSE9jcSpaWcb/tDvzqHBbXTbJmjhUNvLk9I5Olf2
ra1gzpAF4F/clRaHJFaHplglFZcUVCr9W8IPKVTth4vgE7oxe9jGMQIrj27o/J+F/V7Yj7xU36JC
13dWn0FBjqsk4D53rRSSoCAlK/iHsqB/0gs3D4qUExxSy9aGH0q2Ih2eSNHiSwmNtsh5qNDFSYMi
latlM+7HhiAY3FCmMGd8JLjFRe1ar06MzdjXHEy/UH0EPDmQGOTs2/Kgp8u1Emn/RGjulaaUX8pX
Xzhfvo2q/DPE+hA0ZuXuZukdJX2vH7bbhGNTfrqdT4F1DIOTZXS6Nce5D/Dv5uEwNvt01q1HCLz7
mc4XOqvc+qpyUMsaB/q4Q5vwUMm2UrN/M3uvHQCAnWXO8m6ZoZ7ey0YnCYzRbVfbxi9qOvH4YiGM
B+7jcaAjAITBWz3ExTY1hmeA/Q5FjcTurSlONx74V7ihdAQcGgsbIkcPEmBZex4s9d4DmYxMvPa9
h83E/eNQ1QmYCuxSN5oY8Qaq5SgOe84aYHfDcoVdycGCbOMY2UE/zdfJQ8Rt3PXYPn5QTsnheYLH
ZnVX35iuErjfxhOw+JWWvUIeqLz0FBXm6rk/1U7/XEjmRYgUpk32xMr8H1KHZ5UYPfL19JxIxmej
sGjSsqOLj39vqmLO7hLEn9YD7nCH/jyNHqXQE9Ohnhn4TrhYJgUTrtNIWPWoXyz/hnaD/HpbaA4O
dXt+zDK2FtgTVxTbzc7kj5NGV49o3M5EMYQjvxG9/tVMT7GoFebNHPaxWW/LsZ4PdDGt0mJz7uVI
oQeH2XYmWBIXXG2OS+ksm7jeEFwnrvbjcRaO62jH/OqtR+Ses3KxHpp5kf4oKAunxXPeLUvlIRwO
fprrYdtyPxOeP5gFaMClHoNKhIiDOd5dd1qjOYj+u2HEQB27dHbPw3kdKAX1XL2ftOeZEdOZYp4E
xX3sI8z6mmefBdPBtI4JqwvE0hufnIH6ZdfaIcv9L+o51HnxwSJW7K6CZfZfNaXeeoDmDCMLU4nT
M4glQTEV/Xr9moDKOIXHOa0SElphmuJr8Cw1h6NnAoZt9iWgqiMqcra1dcbXtGJAbGKwAHXyY7dJ
SOPssOFmLs+KDHoaXWQpvk1F+7w1bX0mL9HP94FJrHR7iki0L6lpr1aa/9BvGKF38c6w7jD7Ye/S
jA1b4GFYhzxnuPP9Amxexz+gnxwMkpcl1m4G23iCd5R8L4e5Et+xRs2XiSMZuXajM1l264hpMGty
1NibzJ7VOoRy4jiSqL9g8u0eSHGdJVuFdWwtGV/XMRYw8ZUdRNWWb+mb6hebFJlFxmsdf7ledgYh
KLEOxlwX8IBG57rusZF3yZEyQ69Gs/7iMlnTCB4f5DpsS6bufEQWcUHDBlpG20nLbM6qXYTFOq7L
dXCnmdcLrHWYd5nqLZa1adKdogWnrJ/5YTZpT7Dudjl6AJ4IFeQ2rJM6uumrZPCv8cdCRZCrnNDz
GEpi96+ZMr7O9nC3UR5cFAhoSUBenITk+ivnN58IKWKFI78xUBwIWoYdl55OmxedYgFmkF8kYR0Q
b64dUjAEDqDD81KsogjRsXNUJ1femwdfJ/afGuajYST3ZKSJ3HHkRR/8XdsvLD2IJ6C0x+EIwHxn
dL9EhCHIsFYjDCCp0QafTjgQugprTqM0kXP85hpV7ptE55nZKci5wIUP2tSdsyiUskqDPp9CGmsQ
ezX86sR2dlYHR4WuwD1VPQiVfI7Mr6IlkkomxufnCwk6aslyVaAt57htMPymBGpHjGOrcOWjYJl9
yUAZtWBwGIZdq9zHGWrrOHpu0EycF5O2SQB2+3f8/ytDykAjI7MeahEZMAT7MO38m7YQj2hituAZ
Shuj43u7Sm8FGlyyanGrKEfREWdRdLphFex8lLt8jv+Y4yQuA5qeg7aHA9kMtFXuy1bhr0QBXFYp
sEcTrFdxEMc8G0x93LUSxpSzru+xy2A9QVSsURe9VWbU0RsJkP/1VgGyXqXI6Z8oiTqpoVJqq1wp
Ro525qDve5RMlFyDlJV2U2icHVpnuYqe5Sp/su1Gq8LPZHn0XrIe/5nRSsFAA3dc5VOSCGprlfds
FVY7FFZ2cx/uKrkOq/hKyyhK7LBKstEqzmaotGKVa0t0W7kKuBpKLqG9nAMB4m7Kwb1C7XVW2bdb
BeBslYIHNGGOYRnPsf5BQy0eVtmYGOIGHhFxEhTlYVWWV4kZc7/aTajOWMlx3t/oVR5puLCemyp+
9Yjq9chhx45XWsBtjj6uG/yR9qvXvA2SxEeRfuvaKCnG4kkjVhkcy1oH89H4mleJPFnF8rURMKDR
5Wz8E9JR1OH22qGHxu6vYnthLX9LdJPNgJS4H/Hdb9JiPA2VkYT93V0l+18t6r1YZfwWPT9bhf15
4tabaofTIB7PjYv+37MHyNeFwMBmAHsmdVDsCix2Bvm6PFDrGiGJHwCUtWG0LhjcddWArZ+0HdsH
sa4hpnUhUayrCQgrHUVc0VuWwB0t1gXGvK4y1LrUSNf1hlTc7qUGqhg2sbvLk/6XbvKYn0FHzrwc
8ZxY+m6iKn2j2QqQo3nhXVshg7Sgzliw8Grsdsa6dGl4xLaV75HFjY/RWH64wrrn66ImYmMzsLmx
1hUOOIdN2tav7LZe6eS9sKjkwmbpM7L90dkCLbX3Hgnn6q3roW5dFI0urqkO9syFBfBxEFhE1bpY
qv+tmNg1levSaVnXT1par07Ahqz+upwq2FKN67pK98UpleWZXBUGXa3/8X2kLhQCzJ1tWZ4y4AMU
wUC8kZ+ykhOSd/Xgrisy3Au8yRVBNmZwckgxyMUyPeps1gTdqpesVb8xN39iBjQp9aG6ounwZs16
bASpxyfVZbhdK9qY+mWbaeS4jTp19/aMXYvQwspZXDssiuzBceMbQbrnTp/6/ZwyHyzTGIUmmVSM
iND9lgQgDClJIdc3jW/wRXmgHsrOoSfBBHI7EDRxzVTdRoHM3RAGx84FPfYl0VmSSeV8eY0/HUvp
fBmopLoHHD6ZOxtzyHSdjRni3DSnd98AUeWkau/Zw7O5Flln7GoDNx6aIydlRLR38iPfY04yLmPr
xCJMsHXtkBKBTPDM22nDvJ1i3zn4jhc/wpvSfYXOL4XxMQsZpg3ey9IgyNKm1W7mrLs4ifVsYaDb
rqM6FDcZOk1Ne3dWWad/XyDKl4fY0kHyN8QpHyqfb7abjI6YoQO358PSOgt+AM30quTRMdc4lTVQ
ZG5KdUxaJZ86GyVGWy1bI8aKOIlvpFfbLjSaAtbz5pKTbF7pw0sUPdi92x7HSh7N2gCnCdotdIeR
ULOryWdpGTtJwSvG5aEmp5iaNwlPPbCKaSSY94sNsMc5guyvQSPAE6kvWgUkRPEItOp+tFdWouoe
qY7wLlig5LWN9K3usCPFCQpAH6cCbS6wtaIlOgtHZ0Um3Gsvsa8OU88XLXEeqBfg8tWddchwymOX
iIs/w0PeDEWToB/o/JLPZDta/sbqo+SoypZHB1fmw79f/fuS202166rsJ8bxdUrXL2yq0h0ngJRd
oCEejbSI9lhRI8UCCdM1wWj/9O9LN6r/+hXVdI+q8/2zHevVfXCdA915go/PKTdrI/lZxpoelm5h
wgqFKGaUoFZLd9EwRGKjiYFuQLBartqQP2KKpBmp4uqja5ePoTWw/YmOEwBwJCE+rHiES26RS+2q
XOxHzm0sfTJOuqKtQ9aV1GR4Y/xkaXF89kCNRlN6hEpgo65P1rmqchwDSdV/VO9mrOWHeWTxVSdO
ff33pXDx1TlmOe8JdjY7mWP/kUV89ch/7ydrnOH2pQx5kkc9UpuXPZrjmD/aWOceJkgsiWEn7DWc
QT7EqpT0bVa/E9MdcVX0+pkJJw6wbkPwsbr4XGg6nlKqurHBZrhEUNEjkK9pXXOcZAwvi648EmEl
rpCN8YuXJ+4GA8x5gjL4xiH/vaTV98ETPNQma7W6OlN5jssYVya39aaRPnUHht7uRMXroMH4Apja
DNrFrwBrteBqoQ08cQ1/TlzlV0ffEaWMzxJSxrmEIthP+R1kypoDjrDrljCdRt4P5PAMNlgq0V5i
HIghS46i7J5o/hyfcLKpc+RGZ6bR+LEa/qjWTjliq/Qj6SJMx6lN5hehglvVT7CwYTxVLGSfh7jn
ZF8Z/r6JxinoehNOcaUXIXHAOoBBnt0c2yof2fOEJgLMylFgMTL4Ya9HHiwcCz1e1Acrzayr/TiP
ekqkcGjCJZ8pABqz/o73KISw0e99a6yDDPv8LbKuraHkvuDZw+mnKJ/sfoCRjL8StB7VEQSELzVp
hgNemZ4lOA4WA9hmsNgwI6HWJByeI1yX2dHJjPJE29F0wQ0rqfZx2duPJonV2r1zbIUBnnXz478v
UzTgI2jA461bSXwh87vKJ4Mkmt+fERu2vE1GurszVguxhrs4oe2sclcb5y/XnLtdaiT22/TfmDuP
3diVNUs/EQvBYNBNepDeSKmUNxNCbtP7oH36/rhvo8/tAqqAHjTQk4MD3SsdiUkGf7PWtzi6133I
iUfTmRIP92imTXdf8EY5oi+BBN3W3a2u8j3J99w7T1zTP2M2uDtKkmVaSgKzHnkcnYTAH5IzeZ2L
leEln+NS6SJShGCDUpwo9abYfppovk/CqM8ACzmxG/ky4yjHphfonSY7YN1pjUDbwR86sz/D+kFd
xeQRl3zSvPstFmFjWF4OkCXfCJpGlukEa7rD6N6mke910T/jlfiqpvquI39hO1fEG1kvuouh7I4A
dXmqsguwIsLjJqh+h6z2O0CqvXvrEnC1BfmDRaO4osPdCRdjcO555alrGduR9cHJzEWfAT3toYEw
YkyCn+UyrmamyjsYmU8crddoQr7aDDe03scmqadTMEKCa0uqiaCun3Egk1k7VNXRIhW7zxDvjpnp
0zINv3WZMyyUIaFwKXQMAM8oFt3RYa0ezTvfCk5BkNX3XjVvKs1n7GX3gYFbkjPG24Q0soegXZa8
ZKXiO+mxeC9kCncG5qr9ngEtyUUMwyBCWSUs75TrnNT0bDiY9g6F0tYneCG3QK44Vat2IvmpZ2Ef
xWB/OC3IAisLbovC+TTypSVU1rSzADAnYT8zk4AUXHMJq76bTr1MUhaI6cRVf3YJa3hFQAIIwarg
ZCZNdRzAagyw0vE0l/tQkZvj+kssYstZXqL5tysGlAYK502I2edQeebVysSrYwavidNeK3Hncvzc
uHhQVi5xNVv8O4g6I9hvhtefRotLJNxQHymOee10qLk6riih8GR5YHFCeeCfplCWrC7Kz9m0IcAG
oAPSWIKJaegEkgiZlI2pygt/EQwbkY/EwcpgcExRcJmJGFtVKHh3vJ1AXaTKOla6ODVm5Z1djcZn
XrD7hZFubTHet5Lv08b9NFH4FCIhEcaiVAh6cUhnZRL6uHchdby5/XMm8xDOIVzBHFnR1hnJzpoJ
nVjjO87X5XJGDfKQGpVxcqRHNJPrv0Lj6TdJ2P7hIW5RlmQGjBFGD9zOCxvwwUvALseqcfZ6cbQo
WTxwbmOEZqGwZpJlIm3O79BcU0qVxUijRD0fq2orOwNldUdf1zZOciybFkWEeWM5xGoHPWJUM4fN
5+OdmpLSJWkA/0Xw6/AePPesUrYyNIZtgehkVdQqQf28qwcO6c5KsneQHbh2u0vSLN4eq092KEaY
b3fumiQEQiHFLNdxwy8XhCZ+lqn5GtmC+4mtPwuLkfbC7DagfR3onAmMyFvnzFSyPpX9SGAQKRmH
TN6CwEgeBokyo8jmVxKVhj1vHXkGw/FaTLjUo66sHueoAaGkPCrlwLA2osM2mJfEWoW1LFmpCCxI
+dDtZ6s9eWoCyN8DI8xe4r6IiZCfOVYz+uxo3Gsv/SyoypBPQOCKrXZ4XazzFW6djxCd4Qaw7spL
DHkAgh6/BVl0hy4xeagtnEzwXslCZyZVGTjsyhipeYI3GwLyexvreQPPhCEGz+2VNNSGHeKhqIod
SyFiXczhEviROum6gFEIQaVoWME5Fdkl0xDgOcevvl9O+sx2X1XIEyeseALG3S25FeEL7jrnjrSe
aYMx8DI6U3po2GWNEtSti6kxGir/xBUV5it2iN2cxdNO1sWwj0qG+4Gbng0Gyoye7UcUGPNNlCxa
+yFXe5IUGJXyePrkYGAwSnY1vrx1p/BPkSBBjkm1+fth5+Dy12wPMDDMHcbzqHwpCv8nSEZNiLhK
jzga93VPVSpYBU1TyfRIYSKx0+mpT84Ub3mhcVvosNiq+rFo4vpk43jfaLZaK54BkoOiZwLlKPWS
2lor7ZBcKsn7Ifz9ntdk9OqU5Iql9fwwhR1liVU7W+Ev+o4IDjtnmqo71KY8ShucXnJjjqAhnBq3
Wg4VIEJlDEYOvfsfTZvHIx3uB8OiNrD1r1GaDwpo8dHprn2qnTvbn34Tsr6HajaAtdPO6xHbq+vt
ZZNaK9+1xNFLhkudZRcIanTqbv4T1R/qMmrhfJUgScpUviGXEbSHJskx+CRBCvDS/+x1+CPIvlqJ
tWqxo5CHdp6Lfq18xgR0ArC2vfwwxPHHnACESikfudsbjuzqmxfClbGMhd7LpcxZhJfneBoOgQqf
0yj6sDumwEjGAW2jWY4/JzSe24z8IiS6oLCJuToEeb/BwnuqGvPBL/we5R7653BALbMwLLwx/gii
3KW3mfdhVX3Gfv44BUW4rxCbzV2RrotMbYqpX4KvujuQxi8mV2gDkfbLdRj098nworyRVMsIM3/L
pUjLGShTcXKmltXdgFaTSCQxpWrTx/aP/Ye1yikZgEj4GUDwIN6pqHxLIj+D2tCy50ObKCls3SWl
btbiI2mnh/ga69iHQT/TzpO/QCt+RLJ0mZLm1+H1jspTQ+DAyNmDAbe6m3mUDDQM/ZUGDTYm+shQ
Ps9Gcsqaq4TiYq+UIGdlkAyK+TQblkeYqpyAiO3iG+j4lXzUExqvjtlySjg3HjreFoiZCZqB1Pg1
BcPJCtVn5iX3HUJJbIXyDcTCuGcY4a3IR4vwtTLuavoF0rqwfxPMZgIn3Wxjku4xUiMSVscEkyRv
qAa6JrkCYH9JzAINVIys3iBOHMI6m8gM9xhDxE9j2j5baf4rcNfQTh6tsNWbaWqehsY5e6RiPET+
/NZhKWCefT/IaypAiETcfVPLK56A0M1guF+ccLdJBMNRpWqh3rtWRQBHQSpbagBBAUyHeBIOxlRg
c+OzfaDpeaGPR75ksqy0b0UzviHOPkJFuZX+l1MzSezbD2ipl3FqH8QAZ8XzR9jEsvwts/S7zVjN
dT3ZgcygblBoKpZD9XGO+S+V4EKgnZxYHuHvqqnOe+PWghwSHDNWUaWTUUJXHTleDEjiogXFMwKj
gPj8PTjTsQq68+ABwkzj57AZ8SKNt3lOkW1ZEGMiq7o9uMGLWMR0XtcsTIiTjffJce/sQt5GaPYo
VfCPIUnwKC0uYIL9EhGUC0eOy8Z0OhThj6fbO5A4A5NPTIo6pGEAU99kib0G+gNXbSKPDYvhyjQ1
RQ5rHGasvC7ro8Wr1J3RerJuGvGOcy/yqoCzxiG2ntEyS7cA3HLj+PWZUqQ/oaFAaU6fzi2WqBCT
IelvJ9v00XrZDy04gr3nROTmVsRxmrplwId4opr4mX5Z/g5AhrzKxmfgDPTkAQSfLif7PeVtbxgZ
sRkpq9JmOMS1piwq2kMcckM2v4FF2E1Z5N+FZ0F/wpTz94UsiQcoAv8Nch+Qv7j85X9+N02mfmQ4
K+U9+86EfA4GY511Nw4gUW+Q95ZVvVXDSdvtk192y4jNJn3bTMHzNAdlWtNxlu1BZ1eRU+LFdXff
4hoL0T6vBfezVtmNB4SFZT58T4zMOufJSnHvtNlT6ojHllwlnfUNMQLFZiBWYjDKe1m6Nwk3flwR
4+UOl7mnm23kbVVwoTp76y+m8QbDIyt66oT6UMbhU5UwSU+qN+kVH7HbCrLn5weZVSQfzZaJ2nRT
+uZD4t01VXOjOK0kIMLU7XJsEvoYgbaMOVe3Re+dVC0I3mnODbZjOvQLyuFl+9/KTX0uWlL5mNHV
B5u/BDS7jrx0T67ZhNYEzFUc+yRt4V52Bu+oczpYgoTVFmedphqxce6QsgLgnKSpqaQ9iNrr2IFA
8Ua0ECUW8ZUTEkhd5fph7p2DcItFBmkRIjIxIitUT+5X+zy24igslzmX7oEI9MzW+urchI8IV+8z
ZpTsyDropM4LyxIOIOSRPHYpJUxHyEaWf1vSuaT2+MfMjL2yRvNtdq5B1MDGltNnb/PjU5LiJFpG
MJ1JcoA6jjNqISwmLZ70jgW8P8RfzrIgI6Q+ZM/Pyg7HUaluEepLsMHtWvb2K74j3gNj4cO7+xEt
54NV6UeoHe9TH+v9XPu3HYsG0jS3ejKuEkHLVDbESjgZ0rvXEOhzYZNxydx8POR6AXKl6HedIkFL
kf2Z3QVWBeiJpSrlucejMIbeG2Yeggegl6WOtQvHdty43LiFgb+KTZlCSU6N5keMx1U4f+UO8S8Z
QkcF+rS3vY86duZdYc3k7PJtDKsRA+VgDnAwfgrZiINfqbeY2CzRKQNyIsqTOcAaSiQSyXLuT6G0
2HYDK1VtOlc13kVRgWJWxzeFLYI9Zg8LFSMRV6m2v3X8QnFJ8qsNqKLLGnnK6x7Gj6p4EZ0VKB4s
fmS8Cv+JXLFp05sUfsQd3KFkqmDDsasoB0cgMh+e3XKZzPKb9vyBvDzi5OBHCa6IvCH6w7Q+hYhQ
3ScghSszumtkB8Rqmu+QelAdjySutkod0MxVDzgHLylgj20hzSdpEC34/0QD+V+xdZAQ/m+0zv/4
LzE9/x8SeKT6bxE8JG+EgHf+XQL59zv+kUAK10JjiGxaCNcz/w274/0H6hWhYExJX/nS/Ae7Y1ji
P4QnpeRbXNtUjgKH87+4O4ZlQ/Ixbdvly7bvO8L/vxJBKndB6/yD3qFR5cczLDQtE8SN61rW/ymC
bKpBdlZewURulLVTvJ8uKnpUWdXe/fOPqhP64lLAL1+eAwkV5++XwvpfX/r79YGl9R2eRH1h5f7P
9/79sptV3aUq/vVliB+TDafq37709//093swA3eXwL3+8yP//pvv+x2D4v/8ZS2n/mI5d62PPshh
hRXWzyhIc0Tj+Ytyq5tQpsNbYLbpoTBcC35ZtlnauSehKASaYjDPpQg63Gb+SGQ6E4aJB+/QCe+x
6Mtq1wzjbQBc8Cn0y2fF8vA4Je2t7lr/Imzn0CMSPSXuBP6GHe3oaQHOJmzu4DZydMXthfgtkGpx
dgoNRiU0e8c+Q6nsxsO4Ncwo37elBEVqyi+ZRTMi9OTAdqVDj+TF61b3x0GHN05UyTW79ZlGdfEB
NJxlbtKcyGNhl5UNHhLC5I8KPSyR5UKG90Ji2r2WxIMkm89J4B6dlpSwiuiGVWgg7FRZR/GtqueW
iMsVuBOawZy53AyDjTGsz/GeuxUSR1PumNOeLU4UtEbei0d0sB8W4R0ra4LlI6xdGQk6dZAhvtPe
xmjoPUmVIrEMiFtpyzPHLKKvOV/N4TZgxXpmqfXGquVqA2PcZDklHIj0o9XbGQouGsDa1M4l/tOX
iXMmqsA5TwxEj7OD+ApF3Im+s96C5UK1S9F/YKhDFmxyTubs6NrymRHyTWUW8NnS5GgQa0ip+tHp
QZwmsM6jO9s71VDqLz6VFSag5NrZ1nOWAYzmB3ubviSOKGC9werA4COq7swlFLAR40Pf2E+qWNg0
SPIPVRWADkZ2cmCZ8WSKZH6qnf7USZ/MwDpIVoJPlz2KsfNtNEh9BPIHJ6C1op8xKpNyhIvGWzQs
XobWpEGBeLzKbWgMuaP8R8xc8TlEJg/TZD8aaXaloPRXVqWS7VQgWYHNutcAquhpXfvcVGlzQSYh
HrGl95D9Ec2q+tTP9fQk6H6pwuKQ30Q8tW3nXDRitn2CJoXojcBEQYDR1q49577Fq2vndFdVBSph
LMsdhmR9MkjCWznaVEjXarQrIaSYGH8IrGBZ73XsQf3tQZvMtnk3ZDOc2+wjgbF8CroRRkFooTJz
a3fbkJgNZJbeOU4t/GmwyNd8qt2FgmtNBE7edo8ESD31jOpXVsPn0eTGYyFjtqx+yDCYoobYh4bs
qaG/jQz7QGqbHQdPdU5jT7NqHWc+AYxO7t5vNa9YUmeJAsWhWhewKnLwL++4lkjsTSySnDTEFUlP
+uTzi9gQm14HHdEntj5iTDEtsOYsfRkHyrV4wSjh8boQhVhfo6EHbyUWvosRZndd4zwsvfKl8aOj
tAYT8TYS5mQu9KZybOs4ZDVSS9XuLQN/EuyA59oYMG2Egt02Eu4mN5dnC014T1893UbOQLKhgPtt
OePJLc0BA+YZSeLtlFft45g+t6gsLoKt75oH9IdIcupM5CWNUnth1UuKMRgIt62+Z0njPKQ2KQrG
RJNm3ru2HV/iuWm39ncVARRK6PBXEe32o9Gl8V75VXMCpVkcGXj/SRMEr5Bl+tu24/b1dXeax3Hn
2Zh30hpPhtG6V53mf7oMFxwwg7Vm9wPknlLSdpiKu3QJoCTC2ymAJeK35m3pSfvKfuK+ijiMorgv
j8nUb8IxlWulnOmgUoJs3JJ2nSfIZab6XCg3ercXqCuZyQtRe0RiPaVL1I8pmMa1T42w8hOB8MNJ
hKEACZnu4Vd0xxH4Ork7iXuNm5mgQOIIu/kcOBPT28pHVKf0hqk1bHHc0KEU92Oezkc3w0ySDe0T
hfjC+SQZwiV83Av3UrGtiBMRMP5zH3uWqniKYgQE1YgNtPfMtR+NGOGgka39MLqpEyM5QC86kit8
EoVU+yjwnq2oWwQ5vArquD06I6YxC9RDC2p+LbXhA4EzEVkp1kBEYCV027BVzn//Defnd+jk2LvR
uvGiGLbY3N94RJ1TiwQ/zYvLMKXmeSaaEOu0zY2XVPskITM3c+88bpGTK268tiZ+OejVqfMg1Nro
I9w23rPIsplh4TwAGY4Qv8e8hYD9xe1G+SgMa6/s+g+XOr0La1EwuDExihHNnsTlrdTqO0vJY4hG
sPpMoZ2DS5m61T4TrRZN0009zTY9mGOjyrtr4vhkOCwUHQlNNB4553hsWeItYygzfldGyUiL1pD2
gH7Uvje7Wqwda0ZWYQlM6CzYB8sptj5sk8NQMX0lNpPVkGDzQG5PqdrbgUbgEFfFo9aMzZph+EH0
89umTvfUhoG9nJY5g87EFOk9BHSm6GI6Tzy1Yc9x0ZLO4FhvqmyJ1mrkGVnasJkq/sE1e9A9JDiE
ZsxkknVOZje7s3pb2bV5snJ9lGbHb4stYK7KehNTYCAgSrzdQOHR0yRvOxsJ/wSUW5jGsR2Okajd
U0So98YZ+r0SjfdaG1QOaq6+rcLCstCBxhB+9Cg1G4W4sMk6UoeargvUffLdUN/EovN3i3d27SZO
DdgKLbMz93e9qU+yNM8iiM509AzkB+/VufOUejY8RKZkEq7TEIkpmUJMF4PxUNRZfMhZhIDVww/S
xfvIwoaeCvnqkSAI/6HItx5za9hEbGxmidw+ziZ8YL7xCFPyjznk5h7F0sAJiNikUMcgfUnSoXqt
RavXpddcEhtnipmC4PDjcddZZnskowqcMY95681vPBs25xJhPYh7HY2OyAqjY4aKmg6QBUThVOck
TG966eUb4qgfwwpmNAmcIFOgQoQ8CuvE8fc2hL2V+nGb6LWxGIn6ttEfTEC0hWz2oiY8OItcsQ4D
Bq55v230eJO1AMZltWFrBmhjISEEfr1tPOuhLPGLmFHFuLtlXB2rmsRFFO6pd3Uay95EuUUPPVOV
NPlnMuORVzqFfx6d3MiUWy+2joUwit0ozR2mlve571+g7TwrfuN2UEjHwv4MSeutuTNUayJ5mlyg
1asYVSBxqhlumpDABYdUBSXSJ9AaHyKyv5CsgirQJBINQ3tTujI7wNT4thGfcFo1m6EkPyyuva94
IIvUUfp59hdp8CBPrcMWp0ru677et/GvX3ck41X3swFVAnv6v3TH7EgVVyM4F+CEGHV7ZCzTmyfm
eBqRVg4uTuxqmM5ORp8eM0wT81Bu5rj8MGb/RYE0X/W7kkqv9wIXW5OHntFQ28xLf/MilzdYKD/7
ojwMDiqOUQAhH8P6q2fSRgLAT4coa2MYcbMaeXmsCo+tMxFgybrO2qvSjG2RPHzL7n3I23e8BDDP
KUTb0npkoPUkuvK3S/AKTIIFUco4p+7S+wg8S9L0PZ4f5OtufwN25cro8iUYIRpHljp4UU97zZyv
I46NcjO4Ntxxho65yEazRJJjDS6q71AV1IIhYLq5kg+4saDNAJtJUva30lRnMxZM5eGqeUj2m27A
bxCfVNefWMAx692YHbTdrALzHjcpqaG6+s4VAR/p/BAYiI9EPR7bLu22eUDAdDSFN17kvwmB5qrv
wSuiZOU4qB45vD1wFypds8di70zAimqe5nGBg4B8E5EJ2Z8opdFkLFx+Ogh3165TaEoI4G8mpgNf
o3VNWFRkIJkZZQ1IEu3udrDz75qVPOJeA+oTko7VuPLALWMNB/jny/TUxBEJzmNA6Fs7v08JVo6k
gN0zSdmcMMk9GJNB3in+HbwTmGxcA3lKMfNq8dicOkkL9CRB1NY7/kn72ttWKbdM1JEibfWQwhm1
3o1B99DEwK4scPjHyhcCGGFCBCKCnEI+57m172KPE6me97NNWEQt6WxmItAmRGmTjn9VFr8Hub4H
nMcWze7ytSyySyN19wTdPvyr9gqcfKOj7j5qvEvTGksuNVghV8OOZKAlh8HZZ/0lAtdVNmG0xukq
trrDzGKNN607vLuprZmDN9Gmj3x33bAb3w0OZh0KKYw5Q0c6ybTMq4HbGOO4xx1M6o/r7+osfdCs
Wbn9I0EcwLTuBBEdjmJRllvdpi7Tp8bxFEa1POIy2z2fJpl1ZkxSnTS3PfyiVWjyMKjMKVcxdj/H
FdxdbAytTH4UM0IkEyY3ImG42IvUTo7kM8R1euiCP4YhQX8aSKFYGmJMJuC6RI8QuOB8MB+awCvz
T/apZBB4+SUC1wS1JjYIafImhlZm+B6l2EiaaUZtYF89j2l5yIfluRaDeJklHOHmiW0dtniUnKNE
L+VFj8zXv+3c+cyVwV2FUGeVt+7EeFlDUeKWLGzoRXPPpY8b9Slle55jdcod/82eyPpRTgU4rz51
mfVVTDdFmTFCt/I/dhFcsawsCTdP0kF5XaeXasIo2cXMDdk+sLfAH8IiGDiGYW3H4D1MuMNZk+9T
a9xco1hcHBZPbtYfmZ9wx3pdvc7EAAnMadlPVjeioKlKgiTfWtDphkbKbcPgfTWL6qULUS+NnXso
InZhnT0Vh+YV8n+1Cer2RbBE3waYEzwEdFZLmJaXnEmPQG1LaF6Y+P7OZI5Nliutlae4eQtewhmN
q4TPP7YsS1E672BLrEp6l2Vbwrg+MeM1cWnEHgC9G1hElLXzLJEWl5rtHxJ/ZhE8vx4mW1S7j747
6HXm5Ocar7ffBd2qG8yrLj9Skb1ZUfM75EHLVFWBOEQlhlP/alpMHWM+9LPU1R0muV9pmy/MK93V
iK6OfMj2Bif6ZU579ixmyqky59epCgAzNsN94uDqKnhOGsgAu9AaYL0m/S0BGh8OUcpRYHbblvHn
Gunq3TFweEmAWM+3vVN9EY3HbRw2ZCCExrfts/6LjGWLMV8y9Gk80H+8gqVnbdsPGvuOsfxBXrJU
SraoOeBvGqJN0MHh3Os5AYPGv9GYEnGb2MS8sH/d7LBxbGxZOnuTbR1OAX/rZJLfIRxfauMBvHD0
Ft4y5QJ0RspWwlZ96rO9gchkxZ+GJhX/guv6744mtZrYLBZa2fjmNM2tEb6TWHQep6Wyr3mYPFJn
FVfM1eFR1RzZtN0/rfflOwwgvBm9uCQZvO/lnzovuPeH5nMI7vuRBWKpl7yRrH6Az/1slZAllZ8o
sP47WwOgtLqIW9Ca4nU3nht3RDDdHANpRuvaCVGo6Qvihess9aHK6t/RGl9mRhUjEbUQUjahZUHq
7BaOQVcfxqp7slA9Vz6iKRgT4yaYhq+yYZs1Dv6d1RCdajIHiPyU5PWq8ZAuzOTdvZhwJHlbpC8F
BqStbaFxMTLcTSQYkel16Rva7CHsbvG8Ll32kuuG62SF/4i9Y5NdomQmEnTOJDgFCgoCzywJD1CZ
MTVoigAPj8Hj0EzfiwhpP0hrF2GMPHWpd46qyiOId3rlmh2tSc5rAxHM1usCMIxTzlDna/S9l9xa
wpgsHa/tbN9VYO1sXAirvsyvrlXcBIH33RpMQpstKkEsn5F6afJx3nlyFwfkmzrckNT+20BLsR5L
XnUIC+CUD1tCu6gfsO4SaLwvQxhpKMCvUza1N30yfXKE3AnIHFQCrIphOHRFdGvTqq4WE2LKEoeB
sdoiIviAsAFojqeTe/nkpumPRXvLxpMNCTRlnTcI22xOzJp2uQkRpQWmynDoXUl4ibZ5y3lp+Q9p
635G7UMG1+0YkrTEn0JdMrXftpzPNgC1VeQnP0GjMUlm/kVL+T640Y+Z5FDAWwMCMIsaQsp+kEWi
TZn8xVg7fQnSpuy0vuULDEqNYc/e29iOZJ2s1djv854kdOo2ubbbJZwRG5/TdUdnsIedtInlrOa7
ceqS7ZBTEUsexLIE5Ggx/2iAl7EBw3O/uEUa8iVXAO+ouNP2D2+9tT2DVh6+PL87ohEkTbi8MUz3
hrXWksJG0PxCLUEDsCkgJkczmyXY8k/FQspBkbOxdf1CRh0iy4LdMfB7axVVAYuZufipwmjHcNRc
sbBbj6nGjElepzB/9Oj9i2uWTyno60k8IeIkcazuf2RVvVizfGwjonWDwXmSxBflMkYRnxnfyvFv
yHKhQk3821FMr3X20UtmHF7/isRhlUfBU1z3HZSrVq76ChNy3MA7BVs4WZQvfWDd+TK5ZJ48GQRg
Fkn9ZVRbQXAMosz6KR82yhjfG4mLErKLP9NHiMxAajG+EskK0Sty0i2A630TqhtouLzJ0kc8zQ5y
3fSh5F3ite2V2cwb24bfFOYmPkIRIebrp7dwrA8UEauUOV/PZs+J6KnoEOydNkg8kzeNM38mFLw9
xxARYmvfT+jQGLAFHPc+OrppNN4jsjtlNL73U4sDzYZo07oq2/uc30bAVoyCmhcCJ3H/M80IxIuY
NJQ0/sOi61Et98o0CI5aztMp9u7D3D8sSgBcCbUyt7JmLOW1JeHt2InJU0nvRnL2NpEaXzCvTrGo
d066XGlisDpXvyCaRRcYPY+gQAlU3/l5FWxCgewTv7NRZLcpb6YVUsYvew4OJtHsBk4ct7fmY+rh
pCnvySHQa5DyeCMU/AgkmWfyyQHSRN01nppjZzoP4QDRQTLqgCzzI3SIDzWD6skiHfFgtkh5A/uH
aCTsWH70XoA3hbZViU3v9c/lp+7HTwCAb5K3GnQGwGH45I1w9lZTeTvJ5kp7DdOoVnfJgpvxBpuo
Nv+hm9Qvwid3W86nxHMPOqSb6hN59YRxHEywepH17tKZLcQzsVXaCMC08+yxObmJjeKKpKradYn7
KoGlIub7IhApXfUeGb3z1P5WgtKCMo/XVR3mmwfk9QgL8ZiZZCcOJF+u/I4wlWHG59+oi516WHTD
cDtlvblKDOdNFGpJSXUW1m3jw3wH4E+LTlxsuRKA/ddJX39CkC2YLaDm6WCb4ikCDR1mcuuUxRfi
DARE8phymavW3rOq2cDl4tcD9kWNJj5yO7MWKB+inrI0t0kUXxtr8M9G7F16yjDPmQ9j3H2zgu42
WTq928D8wiI44oMNIL5Pkz7PX0Sr02qJbqcdUPNemH2EEeF7Uvo3gGyvqSfvyaFf1GRgWH23/OI9
K4zhKyrMu561be0bD+0gnrNCkd25KFxsUsPclC28fCzRB1AGaFQiAxz58sFljk2f0K+tJj/BkwZ5
swSrMiuLcUExGKYAMDaNoxnsVKQildhc1lE2B4916b3BBSf31ER/hyyant7y3w1hIqgUHh82WsiI
vtdUw41Ngt9qNqGAGYzBCsnEWFSzjZAG4RZhRgRSBJCai+hOfccDHc6kCbYeI13D3yflBh/8Rg9j
tPZE8CoL8+Qb1POy4+aWuvgi/f22YfUFgytdmtZHFiUr0qOvoTm84meHl+qLW8T63+oHH/V8sl4d
TTzbWOOrsOYFIMx/vcluTJdtvJTsJyyomAAQIL7NVrjTTXAA7BCDgMPV10r3XKfBu8ycVzeSp9iC
cpkOj7FifI/CvQH7IY9FSxgCKTXroYuPkYVAmOimVeCOmqCGax6HH3U0DNuBd30/xA9J2yAAYPsR
N28yhjAy85hYwYtUQ36sGMXRyDzHI1t9p+HK1T5zxbGGHNwO2mAsoHbKs96MnjkzGQcPNBrIIkZ1
NIr4yYGyuOoFU4HMNz7TClVW+8AurOYI0L9Zh0w1xkHGgIZHkGTaxMBdyotJEM6GVJ8WMDc9Gro5
P3vWUgM6DOVnmDFuhDB/0Fg3UFrocvrOBtvAHbB1CO0pKns8pgbQWaXyM3wBd6XUosArSbwasOSh
MiCQyg/bbVT/lsB2cVF4emvXtXtXIauEj2HYK+ElLIo4VwPDNLhtKrxFXkdgqWID2Bqkbgg9nhy6
jO3kqtuE3KJ16qbHoJEROxpG9fOQPo/s+FaCaQtbNKA7MezJEwMVti+Z6vZJ3Yx8cukeh4b90Dh4
fWi+CY3zEG+WqPbwPbenoCaavfOhH6OW3hGB6mGrfRg7vtcvcFGgBmWrl1yJUOxv2jytzwFccdUW
2d4aFRhJ+jELzVEP6ewzdD6077yzg6jXw5wyAMSoJ1nlwpjtFqEnkB0601seAmiALNSOsxmH+2I2
gcW66Y8ZWnQ7UvAngkOodHVTk3dyofFt1hFcr23ofJrYXG7mkCZEEkvK+JVIY9WvhUHQJq8ZNB7O
U/QXls0kaNvVBXiY2iXjxIld4kH0n8DFX6J1RClL0LA5bbWoSFlFIbouam9L7l80VcdJtl9V4p9z
S/lbt8JTPuuKDomLSelPtHRk8pxmTN2KsXjPKLWxoa7YgWOmml8MNiL/k7nzWG5cS9LwE6ED3mxl
SEqkRIkq2Q2CFCR47/H08yXrdnfdanNjFhMxi2JJJEQAB8fkyfzN1Tw5cK5HDVsTp7rrG/OlX7z0
qXcvkEZHyAyF27UxmPSUxUI5u2fDizn3s1HN5Q4dBYiMeG+TaSR8XSjTZAs76jZ3p5U9lx1bVbBa
pjm/jcuk7UNcK5DYtnETqR90ovb0shqTmkootTxvUr9ih0fhWZQ3CWy0W0vR78Jm1qFCIdPKvoK6
aImnjo/zaaNCO6JiPYxs16yqgQuPHEWe9m8OgmqolIJvSIb80moa8pEm8pA6fuapPg0P6Plso/S1
K2zjxfVvsT5u13DYMN6stfVkIfFkGlSx/HR8r3XSq0j5ZtzmckhJr1LlRjjJOnXUzDep+BcruE/q
SIpf6J16Su3q3s1qiMyL5q/jREwPDO0dIKC3xpZnjp2anOpzVAxPmdfi9VUkjxCt3AOOAoDXE0wh
XOtFGYvxFv/nN8fzbowi/4ArNt7oUeJBxE8MpidI8C38mAlBuapGryVFKWJlUT24Av7REgFOcEfD
BisczfxMBiRryD/Zbr+pe6R00CVCMgCpPioWxmXYRRS8edr8hOpGR8JwNaF+7SZI0UStgUJCUV0P
TZZBhcvfGdT2FXvXCeTeNsUibTGAWpfzthnUFTKi8eM0uCd2yCYqQmN8iRNse6tEU3SV5x5mvZ76
6SbkqOsk6fEYISnmtXa/Aea3nTyk3+bOw+XbQtwbE4KLaUANEylscL54jV0M4RxtNPgmF35HZdjo
cfPLJ3lIhpnvDRt6sRKzuqs4z/tZ2FyPjXaFe2D8WMw982eiPvSgvw71MrwaUbKGhwzttzUR35mo
UTSzT8YEPH4aRkct8QuMkcBz5pV2qeomKkaoNVyz1fpoVPurA9B5A1YCSRVarcOh0/cHZO+g92Ud
c1uJOfsKUX7wuaaaIBJKxkgl1IPWdelbqbKrMwczIeMqzVEujjMcUCLkf9nt+qyQJerXOhlW2MUT
0zcGDj56YrOP0t6cYeVUFRD7ehd0Q0U2Q4nEJkCtPlULQS7bvOnK4c42oy+zSD9C+5n9Mo3nwdlA
wYJUiE9aivU6uyanuq6t5B6Y6XOSKrdQTF/Y3lw7tt7dEH78cENWubSPj61W4WtiUBUqp63vYVNY
A4shlr+DkUVAGudHJaHbdCBWELvel1B6UFr40SrqCXuD6CIhEbeaqukwJ+YzROJTjPUARf6arWYs
+E6VzaSS/sBlWwVAXwIMCA9pcec39QvA/H2Mghl7Vw6vMI5hc3ABklK9rPpqB5zjas7N53zAik4x
Ichi+bIqGyCMhAarTqcfusCmexDvFuYIkPU33RL9GOcRwCnXZrKBh/k6MPuQFqkRiU7JaugAr4G/
mkDWhwvFKYYVtgNbUwWFY+cJJgFYs+ua3VwYaohWMaTTQjOaH9XUd5dhUrSXLIIT3KbuhCAHy08O
8SPXvqECMEnWtnY111Tgqn72VobqCmYEQ6CpVPsrsK04DEm0NvvDNQQygeqA3Selfjn3xfiQpey8
KoGM5OWtETvPU6d8KTL2I8oNF43ibezJKdZsgyA8qjf24owvlV7vh+HQm0Av0urS0boUtDYYoShD
dbxSKhbCJdya+vLSudpLPTb7ED5Aj0s0HRLJKtUEmKSoLcJHrL1Jou+ZlJZNmLprt0ynVWyklJri
4rGwDO8TA4LxuifJf1VHsKQ920xRM0Kgu8qqiQiCMJhGvUqLbJdV6Bx4IR0AWt790KPFLr1xmgD2
nL0kSD7BrDTYZ4b+3qIgeDMuACuMjuxsljqwWRf2pHmC+Xqplnuna96Wsn4j28oOReLksvS2i4JA
S1L4eyOsW+YXx7qCoPsaaWbxWcfxIzjxq3qcvG2h+MpNnM8fpOIv2rj2EYPFVQHgGIVivwBBT8Ym
uY6GAoZlZBq7yIzMXdwJT00j2AAkQCxOC8cx4gr2EBPf2NWT55HvbV3ng6Kzv/JzK3xHxelOkQU5
RaIU8jUMqNJGThW54U1UpZQ7+76+SzWYpgWeXitlvjUd38Y3PCTFDzhvqrEKZOxhSBKT0MiNu3FR
jpmduMcK+TPE6jF4LZP8rutQ3GICDiNV3edJ/qpAStuaE55ITlvmj0NYvCcuaK90il5HXVPvxmRC
dsto4tfGag+eBmuiher10ZKrTmx9jWJXvoWHep+rqf0ECDFBAXR+VdLJuJmt8AghF2JlV3hP0chn
hBL5Pp9qax17NuwpDKVdOGfCOii2nrxQsiy251/zekGevl6ca6toorusMlm8c0DoJrivEdh8Pa6G
YcI0eDD7DbA05vY5jx7cegEo1qA9ySbGbTbnN8dpikjx6dGdDcKbRFrq/jzaU5zlilgf/xX54/Nx
vRxsNCPCzP18d37//JJpCq7FbrTCHQUSourMT+eXHB0taymfTLtYnmpIyJRC0nhjy69WVOjUAnkw
508X05zWhaIoF37UflcW0ZvTpJgaD+qXjQK+2Y4gHEITL5EiJmlDoc/q4hnkcjbdZEtYBNPQviSd
GR2XLipB61Ux5H5gJyF94zlOKEk5mqUe2PzE11Zk5g955rYrRXe8uzmMvHVusuS0DcbIVez65BPV
bqsX7MVsBRmBHqS03o8JxDZ+Or+MVexvhjq79v7x1j8//O1YO81IiRoxopkGPqKE6s42tlP3JR6L
vVLqyIOhQvGijRgN8K6mDdVD21tP52PGgb40s+Vi/TScF3dQ0zVyedA95NhEa5Krpi1G0rt8irkw
6WM8Au/Pn9aYqpklxUbYcO0TWI+ffzRqvXk3mRjhDph4vdQJhDpzzoBmyFemFF9YUiGinn/VTNQK
o8Wcf15y4SgI5trmQ5o45guwGjkt6KHlQc1siHp835Ca/RYcDzp48iEbsmYN6JOqnHzqIPwJJcxC
DUM+LUE7XsA5cO/QJxuu/k+w2v8Rhv0nsPZ/QnT/v8Rqg6H+z3q1L1/F19J/ZX/ySNVN/ubvaG3v
by5ZXQdQta5iiOoiPfuHSapj/M1wTEO1HN1SPXAT/xSs1ay/OZproRbjkftxDBsA9R9gbfVvto2Z
qQqO2/M0x1Md538F1uYkv0C1LctmCXJVVH/IXZiWbcjnvziS4qnejyYlzauwr92d6WxLvcnv8668
zzM/3ff9kjGTV4eCCEu1jTtfVKmilASCkVjjg4VBeJgm7q4hoFLF5iYGs2SnPgVSnySCrw0GtKQo
8Lys3APInQ4OpX8UZX5p9oef2PJfvVVFVvefiHOQIZ5tAWs35D/KDw6g+F9vA20hv47cEGncpF/W
g+LPsBfhBpKJBjMQQXwfRCD/v59U/81i1vJU07RUTHA91bUt7/z5L40nnC1btdWZTKcJYc6nbDzj
CXPh26S+mirX9+mMl6gd5zs/9noR9Xtrqh6KVDLfekmF9lQSfdVN7F9mNOJzhDvyBfBe68qdhsfS
nJGdZygvXMZl0o7FYSqNvzKllb70p6bjJmxNs0xHBfisWqKb/GvT1QCNGjOqRxQLgDwgTOlSGDi/
1ERnG1tU4efY1G+Z/zQk05r+Xk+LXWl7+Z3iLfkdGY9kF1afNtqr9+TREdUbtOYr9BG6m/Mhv9VK
sLbjDL18KRC2sUbX355fkhpnEwhJgIqdYbr3khAphXIuT9H0NSrULpWCxBIWdGRDIUZeF/Awd+eX
Licdq1LJByFC3XmMlRcF5ulFSNLxbu7SYHH1ZbVg0LoeZqd6L1z9GtCjW8fP5PdHNOvx0VsO/VIO
nwPRIaaumb8vnD4CDznv2dYaR22qqKvZJlVmXfkRD+Z3HWnLXp306hp/F0Dz3ejf16nELFGGr67d
vA/o5725mD0C/6RWHg54PMapj245/PX7UHXde7/Ahyr0kU9w3bncIIhAbUWHntXjM0d4BpBYNZZ5
i4z+9NQP7qHIzW3XW+nOqmpz1V23Wt7sirlIX0f05bHXvoqWaAuSC2qrY3Tt9vySYayLcP/QwbKv
WmJ4XizACluFLBrC76m8WrVxj4h7Ts48A4QI4dzofVb4vkm355eYRfLnT+dfFcU4WG4M001J8l0x
2dmuassGvzSKY3k8wvuDjZDbGp030x+1rgRy3U0lhG4JXcxqm8XDV9fvAC8BM4OCpeSAL6xxuUgA
lJLwtccXpCZzgEBqd2P6WbtvZ7/cRbq3ydPMf0qzukPUP3y16uYSJb1xF2ptcq87dngPcn9qnXfU
dy/NcmpeUaID6jgQxdTPWV0qh8ygYpNYVvEFRgmMzde8/e8zgsF0/vtg8mzNdnSU+Egiqb+ZTs8l
M5+ikhTpgGYBs+tRoy+M93bIwI9nWMqU2XvqxeGtlTkrQ0dMIgUTs3IiDG9R6tosXUryJwoxVKnQ
R510p1sjBuntMl0zLn0czy+10c+v9EbUFqN2RBhKCl39uDwqETIPEcCOA3At9ihJsy+jVLvJ2d7/
xazxrzMfauoekhSGgY215sna9euk0aiOmdZKVV/plEOvzWW2b88vNaQzz2+wuE278CFPwU4MWJ8f
cuzlDhPsGPddnVzzkXm8RK6zo54/tcalUUzxc9bVpAEMMvpui3BzpBubxgE5MwuFE5yO8Rdrhvb7
ooF0pqMx96maa3AL1m+LRquEUR2ZHtg1oAM3y0J1x7OWfDMhHETWL/sifYMdUJO94QcGs9OY2I6h
UDYWrXIbtn65wvRpAuBRYdGUme1Oa6f6J0nup/79v1nY/mWJ4Rp1D7Fx1zXhRP6+PtvN5KS+ZmML
bccAqBzswCmc/dXy+WfClmVJS7D9d03X0UyWgt8eZ5t0E8lLzjIm1lvt9PG1GqGCzKQENfRa9/P1
4pUEQf+IlP7dnf3W/EREjBOV5AV4BPTIbRlLv6yelBjRbdLniuokZKYijMK9uIt2jnrvT/vYpE/1
HcR7Knf46ljGCe1Sg6L/Mr6EcDsBcrx47dAfmsEEvJ2PL9iANbdexIBnV+qzCSmi9dSAFuujcq1O
kXEwSdXvuwr/u9hLN2M9qOvCMcM7Vqi3JIQbOhtLu3ZhXm1iNVx2RjvDTEizb8bR7WgW7b2lRk95
D0jg/JvtKBdtP+Z7RfPN+6FEpggQwCN16x//vbG03yYWGsvBuAAje5eB57q6+ufGogeHytLUoAiN
HPxKFJtswuPLzqbwUAA2wpDcsC6nKBlXuaMMN42lMX8CDPrfXwdxFqPFNUyTxe83B/vCoVLBoimm
GCoAufKyqTxSOKabvCiMn2FSrUfKNa/dYu7RMa/25Qih/C8uQrrjL9GerRqqTchFk1iaQ4RFvP1r
z4HrMxVmWeXIEeEcpE9adTtSzwMmXiz3eE+2u9bNVRyMQMm1Y3OgtC6aQRbBhp4XG3z7qtUA8NEa
hmatacaw+YsLNH8Lqn5eoWMQmJ7jfvu3x+U5Dak1BB4wB2puM1mcZtzUyUBy2RephlaDEe3TBp1F
loblui7c8e78QioeqbLFhqkDLgDpgLi7G1/GGQoO5ecIGdMEQ/YsXSh7zpS5smHZAHZRbtOQAlXU
iY9zi+BFhtZkbo3lZdv7H5ZvoWlmleaTze1DzYjfdLT0+h4UA9aqoHumDk0ZhB6vSXbBUO+9eVMm
HaRotUIXoAWG5jhutAdVaqwal2S065T1QcH36TKPnf4WH4sajKWmPDhWeT+XS7dGoQtSulcua70o
LtOadPAwjs4GUpd3GY5AIqI2Ui6wp7fD+R7GMS+RhoeAUV9WGGdfEFnUt6am1dcgPPQN8o5ffrWg
2TgAn29t4yGkNAmLPoWkMTejdjs16e2IHc4hLH08b9zkq8DKmrL2/Vh3I3BUPAUNsn3n3hrm1AtD
n5hlRGiaavZ7nIE3P7+YeD/kWeLd2hlx/VhgPo0HGnAAc/4RijcHMFXcb1KBQMwAx1W0CUPloQlb
zFizkckJzuNqcRQwlhNg2vOksCCtidOjj/+csladhmaSlzx17Zuw6u4NrP7uEOTUNuo8PqFS26ML
1li3dtgf5piKKfuB/nNWCNRToHWzdcf1pvexE2rPLrjexnED6qztg4P8621qgjdKweTVtWmtowIL
WUslT+97mKAb/euUZ9VfDEtdxv5vw9KzdLi/tgUt2XRlLftlQu/arjcLcF3YjEI0z2brB+jhVWjT
H3GGna7UpRivvBlZBNcbw7XnOxS8XTvd4y+IaFejfCfaM6nOGwd5mOeQaW01d6RyPIilyTDUL0gt
EQDXxSmcuvbGmYogZ9j/1RT3r7dB0sdj4OqyM1J/X5dA/lCLGCKmOAvZ78n/4Q0Up5IKsFkzF96m
0hZU3nMNvMGsFLDMUv0qxYt7y8biysXS2yssa8sD+++TisvW/PcGdolWNAO3aks3yQL8Fl0iukBd
39DRHGrLEzyXE54DVEE9BErzrzm2jtmIJm/dP1WT9yMZn+SQEYcrry53uk1uMdYDtU9OuPJetK33
iEPfSYnyn/+8+Rvp9lWef9NjLvNmCaxBPxp1frKX6qsZFsDcI25Q2X1W6YG7UN3R7Dv5c7sdvxWz
+xjsQ25bb7lfnuSfqSBl5GGyGgO483ABz9MTadSgc/UAdcdroy1uqto+9fVyRJE/mGeQ8F50WObl
uzPzUxUaR1dfx8YSaL0eyFc61fKdgW0rqFl2+SYrlBu5QGAfsBX5WNWPdr8ESh5tEVMOK+9yQf5N
DvEyPZD/y1g9pl31APsVB4rklGQ7XM/fND6KFThH8nmbP7Xl8tqzAY0K3gcrrtXVUxhSf5ta5MKt
7MRGb4uOysoVH9x2SnE49j+JSQ7wnC6SmCpYMs9HdEQCb46ewFGyR5y+G4viQew474kNqi5X9qYX
B7Lh9bPkxMRBznRYUcg8yt3kuncydet6ptAvl45KPsvNe5WymcgRYMKX5XapFASvq5NnhoE8psUN
g1VFdX9R269FiV9n7SZtjJe++YqpxCB0qSr3trIErpEEow3ZVq0epMHlwaCB+GNwI5RV1YAVKACe
8u0UH6PuPMshfgNges6erD6EUTl+a4seyHPDsWlvOPqFPJwKvmeoPJFm/pZecu5gvnmJSONeWlY6
n8ocgAlUF/LXdLDEyU62sexiEFHU5wLALYFpzYHj01Q17QfpIYDdcTs57dpJi1Oj9RC5ixPe5idH
v0Qf5V1a9Pz08iEJGkNHYhHYv7o8SitI71SXzeI1r8rs7rIouyJ7/jzO+8LTAq/0ngGhoE8a9GN5
khGiZfmp0MJg0MwD4McBoSta16zGj7IYv2ue1lDQCRBwHZp+U9EZ7HE5ypCcavxUMnffJvFhGIqv
hqGouHe2Nr/KuRzq/r5hH6RlpD+Cm9+ZbLfl94GOpiJaXRnv/qJ8yfOWPjku0WHGzLIwJxIz1qVv
lyc5XK4z1rzPZHapX34nmFAgMHKMLPskbVRja1kvpuSuT5kXBfJ/rE/fxHOnaHysTeMuWt6smm46
gbGSfwhTfefIm/qFjfHLFPT59I0K3skcUMrR7BtjmQLFtE/SY40JhaMYKvsfc0fW6kf5GZPs3mpv
3ay7kmEoFylvy0A6N+rkE3hzE1AxyEdEALHo1fYfo07vYduUDJf6HXeXm8xb1uD3Tz4jQXXVlWZH
N7VRnopsOkpjYjjFoKZkVTiPoJ+D1hk2Qo+XE5ZJEgzNcuNTwlFs90taUqlpNRPBueY9gq4FKjwJ
uiU/GbI+h9ad/Gyq7d2QgR1p6UKetacwDZiJ+YS/xaIncJYwCD2SoS6GcbwXeQB/a2uHZN+3PEA5
tzyKKbduDHybzEdChzdpHb0yT1kTBm0ZEaXZF/Jz5POwGAFaPwaAl2/zbpeVIHgYI8i2BMXYfXhS
2le0+r4lQ3KeyaXbcOdwyPExmp/kjFOs4nc1PMr7VkKfkZZxM6a6Zo3H8IX2OWQJunDxxkst0EQ1
jntcrHT3OAT/a3TX53kpZfRVY/9t1MAhcveR9THwc8DGIzgwbb4hwxsaz/qUfc3j8Flm9mn2rHtw
SFcWE8oYTgFydoGuWO8Ts7YzBiWDCNnCoNOTNWjKTWJ7n92QvFv2tscHMpqXYHKXQGXq8dBm05Lu
vpmdd88vTkur4QKKOrauroxoOdpFdqLKH2AbcFry+lodvG0GIhLA14P03vMNyHKnGMjihPmlNEwx
hsHdxHXJDBmO4zeA6sDKfQqGyr2M6T8mSE0WqKko7qxlWnk843N/oaXlSzyLR8Ce+YLMDELsaFiy
DsXciSKPokkCDEFOcBgP8kgEMDCPnxAXzieXQSBN7WYgZOjR01M9HOWq5BEtvf8uC5eYqSDl+Pj3
0aIp0Qvqh1SFR4NlDv40luKvCAieTyxrlFw64povTncrc4GMIplONOCwWCU9xk31VXrLMV/mjVXH
axkpml8/ongHiIPRwWeD3TDHTMdp6Z6oEcpA673pWe+PMr7l0qgak3RVb6WbyF/BTgnkbAWk+97E
BozxU6MzWYxvaf1zoRyN9NjpV3ItMuma4FDTstsUNhpEsjbg3hnG420mI4kRJrfRG+67oJg0DJJ5
SHbBauqrzQfwSllyxpHfo6TZlnO4ygrrUh+1B8xS3lk1CKPjQ+86r1m2n5rs5NFF6s55Vz37JVZv
DY1B3jQ8Wb9Wj4hR3GSFusk9/dkP3/AYOS+ZMgkY1X6etQ+1x8ym4XRw/49jvmmJSqw+OxVDdmIv
QdauOGWdFshlGe4hnrJX8MXnt/w4unV7pGzpvLKumnIXug48sMoeQ3liztQDE0YEbI7e9Ope4pTO
ctE2VMB0sEyG1UnmkL5w39lSYeE2reXp+HS7alYekXH51ll/Zka0Uola37hyNQwSmGuk0xOOB2YX
r/DG2aQmELlSZwkmAvPxHbU0nlN/g4UMjG4tkLVS1iyjUPYDyOSesERCxvMI6tTvYfIfdB84gwQ1
iLg8WCi5UZPnJgzvyxlZMl0Pmd1mK4uNrHzyjZb/McKWnIruQ748GUq2uAlyG4R7spCPmg/ZEwcF
tYWZpDK7ll/ImR1txV3DlVhX3EWaL4EECQr2qhm8eXeeNxMZbul5Mshk4GhsrlJSca6BldIS6F18
5ZTlzgLrmTunkBnl/A30QGkz6bfORYo9Ytk8x7LQyFiQIwaiD8NFUbf3ruQ65Mgxh9ihhHvp8VnT
o8GzrGSg5owXaWG5zxZOlFnW+zZiSfOzd9WF2pATEOQnEGZfzqebqcdzKJKgiB3nrxKUycCVx0lR
/CPKVvLEpJFG9ed5Ue5DNwcPm3AiU5UE0hbyv1yTgohGTY1Yzm0YWuBO/mfpb/XW+WiGP9q28XUM
wADkOMt3W0QHsjPA3pfg3Bv0lD3Mco5tGr537n2GK7AqKaMPd3LruhkH8tx8DQHWYr6Tx4NyZdC3
/bFbFSoPpsIkl4vNnOEw4/8h9yIXd543S6u9I23FpnL5rhUjKMLuIymBf3eIisnwrTJoP7n2w8TU
BHD7tyy0MgXIrJGBocRzuouPLshOHcFVVts+qk5JCRLMwHRXqeLbgQkEb6WjLLlmvPxwcFIqQxYD
4HlT6mB5o3xmsf9uUIZX6wfXrYE+LUe8R045Q9SyACNl0U5+lr3GpCwvcb7tEzVIsIg5TxRzvS0z
5U0Gt0S/qp/cpgZGv5xJpq6pJVCR5crUj66mbdISFaWF6MkPGWELUatarDw93OVm8RUn7edI9Gfj
6qMN7Q2Iv09kXeh8kfKouhn+KckJh+NPEBinAT+tbgofkdc/KiEhlzVupeY0RcDGG7AaMfHwjAYs
uKsfFIEYhpCT+9LdZ7i6tMjAp9oU8EV2mbyi8hkJRdcZ1KCT4UsMZw/hU1mPF1gJvssJLB6vY0HL
nGBvseK38p1LO9wAY9r8/SDPnJ+TCa0nvliu9HyQ7bwUZvVij/Q7mQ/ALQYeByE48EPeNIkQu4w6
MfwGbw7qxnrvYwKCqN0Po4KQufUe68zTbHVylAvQXKEgOh7RajjJ3YcITheu+SjXUGf5V0w8a80b
1c9f5U/KlOhJrT+N3voquvClzK33DmHwuUezl9GUdQDV6uTaBys3LsWzX+NqVXqHhvsFFBM03fQ9
YmnqpW9y4dI8eQvqH/Wl60XTt9JmiJAF0mYxxt2Loe7CdNlNFO/wJ/+Wz4sexZUmX8kXlBN/rCnD
sRrrL999ySTpyZfKce7Qf9fFISEnhmHfrgzpKYvtfw7MtVV9yvDX7uIlCGM2emwllPiRb9xVKjVJ
ioEOKNJeGw4YDN01gvpjXjTm6WbGdZk6yjfMeAlAIOLWSJBox/YZKftPhMZPpQnisVHWvquubRYj
LSeyqtOPCeCPrEmmvQSybk9T81Ka77hmAomsHrORAIJeHhGzTVkexMZtbfhvS+eccGQNFhgnor4l
67WDEeKEkSPjV/bkElSNTr5fyuSyz6wgQeaJSgagX7bznvOyuJ+Kh+V2Uh96WVtlAS01/yO9nvvw
A8JzmgUyP/Rdtuk0/Sa6LHvrvMTKOgqHUG+CmRDRnpMgSV0yEhcyZGV0D6kW6Gr7koW7jsAwTpN1
u9Tr86g09a1t+8/yvqywg/4mAYIEB7aqfjQQs9ndakxYSseGBvQi9bc7aUA9nQPDyLeoquEK434a
vv0GbJ1CHWwPgkuiYflfDk32Smpceeh6AxM9pWyy/v6JXUwvmnrInPYjcxjR049+0A4IOBAuTge0
stBybT/KdjlWxNB14j4hTUTJghXBKk5tx96XcwAjWofNQNXzQtOKjzaMA01JT2FPX5LzTxu1LXEN
YOobHuZwfnU5IuMIuYcabBfiWIcsr09JNwQRHHQ+sjlkiewTGlZl/Thi1wgWTGEr7cQnF/J7fZuU
RAu0k7wrVzKnW6pTkHmVK9cfdnLivP55gR6CCBGCRks+HtvFCPKy2+ONjMXGHDSJAreW+RWNKej3
6ylSPluyq3qEp8Kofst1SoO0g4ZvX38tt6HOxcl1e0bnTu5/6QBzMZMDNQ3P64ajs2Tjnegul7iZ
7CQ5IfG8ZCAymBWGmTxIt9PYTUxM48zofpEdzxGgzPymolyn43Tjj8OHTPH+lH2j0U/nm/s4sCcr
qFPSjHFyL51CYkwKUZ/WRu+dd1nXqmE89jkBHqzKBGeYorqlOhhI1BnlLOjtcGhUFNGn8SiHSze1
i/DGIx8ouRRZjHSn+TBx5SD/ZQ0zRLSE7AZIfX95GfiKhT6qVs47eNpLk6iUZA87B54Yd+MU6toh
2SijV+5Y0jWmgne7oqxlzZT3zzksFim0g3d43wzKlURMA7GQhCeyCZc0oeiA2kSarIm7GVNPQz+e
98P/CFxDNb8wU+9JX9SjnLoq7Hc7v4VyfDIqIohyObYDjJQBuaQ0QtFV2/rs2GKbHgMpthk+gDu9
4wKTdBZMHp4sDM2PcmAxNNsb6cOexRJUsIql7YOqTMFoRSRyZ9ZzeBE4U+Fx/13CfLRUex9a83Ey
Gd/S77EbPQGWH1rtOIlgDvh06e0Zb8MxIV1BkJTjsAApWnqpD4O5U4u99E4ZzTIa0JVm4fwhU4N0
wi6xruYUVhw9zp6157Q6ypFQkM/jSPdc4hT4AsUpJZ2XIyEFc8N4SBFesn1v5TuQBiXZV5H9k9m/
tJNHgPCXxTB9u1VxQrfiW96vZpjndvQkq4Ayo3hXvcufxL7/w2GVAJ9zkt+jni04/6tpiM+zeW9L
hkZjZUnLndsZ5zsFhXhljciCMH4A2wRxbZwa3cfSstvW2nykHBEA5XL96k2GYMVQLCemtuHO6Ys3
dq1vVYn10owYXXcv00q8wLIrh6CostVsRdixRa96clI6NRjViGSq8imThlYrn57rHKL528eWvJns
R+mdqmOc5ysFbzwcQG5kioAUFMigkFbNTWdVQXllUZMGd+afzykhGyXP1Vf0TzRBwttqTN/ldGM0
BxrXLW1umHu65av0ETlWVTZj6b3JI0+T6T1GjI2elfDkpS309NrUwK7yxdCmTkUYPvVfVvyuDcrn
1G3N9LMo+4fB8t7lTsCxfekkFsL4u4i8H7I+DPF8/iItQiuzRTy8mh+0GuAqbTQZ7ce5z9TKbqYA
K3fmz0Ygc7/W5Q8VzA6MK947e+0wI0iYeZ5GtI5WTy9Vy/2E8Hg6n2auX+aarDMJQb5FvpVg9qHB
3TM1I2YGGiUycEz1nlxSeQvCOarbPLakPSXukDjGr53XPlnLr0BFAsoCAYihmxitpSrL7/TQvpIZ
OOexI67zKa0TGu56yvW1TIVyZfQ6cmDtg9I37/AXvmWbqy0F6iztzXnKnR029Wbx6jjnFVjSGnVF
cJ42H/gcy+5StgREWJ++nd316B6fd43nzR0hF2i3uFKCxI/ADUZBSZBEoZMztk86nb3mLsJsCFwV
4TUNlfwYlRJuB2G7z4wYWrLp0GhvVT6X/M45VSlZzGUCD6K+oqh6BNtV+xbrEXdKn1+YOp1y1SkU
MUw7WlOmqm7TK8toP1OW4oanKLmr1l62w2RddqxuJZaXZeruHPoxe+13eEuIHpNZ5sLoJz2PiBTj
XR3BmHfc85kkCVUxI2C30BrVu28c/5FFxUX5Oy7jK5g0u3NbJAPU91nZ9hoMciLiIdGPsvmzq3hl
VNZGGjBBBkDqCQmOgpXBGkIkbLgif+pcNdW0agr1xapvZIM22z83aknU3PqsI4h9nnfyCUF1a/TX
Tmds7co7P5fzJpxSc+Xpj7Lr9+vkJP9TU7tpDee6d+sPyQzw1XIG/CFultq8nir3SxLwE3G5ql5P
aXuSByp5YHtQ1ijvrXLZyYCC+fTY2ycwq2YRul5EtCtATYW0Zf/tXEmxw2g1gn2usdPXSemvJdNw
zjKgmPEEsQ/JAFZ83/4iPv5C1v/gQ8aaSRREMqMWtRGA73oy0D2geEzUO523pdjxPPQpo1J97mLz
Lbf8z5G5gb3Vpzu89OCiDaJ9vObOf4GRAbXm+jAW9VdK9xms/2HqPJYbB5J2+0SIgDdbek/Kmw1C
6lbDe4+n/09Sd2buotmyFAlUZaU9H3pPKqoBDq4hmsxmM17k7tN1+Lf3vEcveMLZk3IVXhFLYMAu
jBZdH85bwE5Kx/7ia6QqsRyF7n3gr4Vm8+KwllT396dZX2t7HI7hiJvEYTii10WvLCchw1cZiG9G
uLwPAd3VCYJWnX8h2bIk6PmWjKosrz6ev+BKCKTtnOCPyWtIZdsyUGw270bGt3H07a4iX/aOyM9r
hkBHl8BvL9KfMfB/VHYYNMu/hHXbAtQqQ7kvBWuPIE2yOobNYGWZbu+3toMLy9o0FcY+NY1yMukh
CbUc/bnW8LxAQyXpfJYiVV3pX5JMkIRjpoNfte2DBAi5aRzH2Vw3k8nia/9ImnCe/I+5RpiS3Bte
yNz4W1tXtgiPY67mL0jBPKFkVSTbIqULRSl2xTihg0shkZ+SdCjSOWejZxOg6mU581UyIxPJCHo3
ogX1UZqBAH9iKlBH2pdGxEQyFoLTwu9MxDqTfcNpI1ZDfkZMECV5tKxQny7Xk5EQYqqsseFFbwD7
9fOXrPPYsI9lz/Cj4a6TLgDImn672vw1tN63RYhaazCgyMTIazZC53ukFjJ3JozG9DvQf3NrmcXu
DPS95St/5ILKc0ThBr7QN1TUv5JoZ7KU4Upr39Xdy91YSL1Fr49lYr7Lev6v0RtL/xIFwdJp3a3i
KDs6HX5Njs3h4XEEZcNMELSXbD0zX6refGockGIR5X/b7N+CcidFIMbKv5P2GMU6eQ4CCLP7B5KI
KlTy414YG9q0qAvKfrI5gn4zfuZ4tJN5U1rfaUHOk9ctb4XBZHU03pBX+Cs5JTFjbuuvHMCXsxHC
RaEagE8qoaREnGNr7ZPW3Uggl5TWb3p0inJIoROWmgz4zDALGRdxQe3O3SjNyCw6BTn843uOiUGg
MK9/S3x6U3zkIzn5bEwfR5gAYv7klQGtCRa2V9DvOiL915H54DzhnEmyPVoOH1JLvJc3MCq1NAax
E4A2/bOwQmpFPsM2dm1MC5OeXu/HTwjTUH5I97srq3N1vyRmldyraXerH3oW8y6ECP1aVp1jizgA
6QaMS9lE3yEMmSGIN+5gX2dUieWAKzjg5PvpUHxNOzlhdCX4Sq5yN++GCFNyL3iMwbEfALjgRsn3
6HOA5EQy07OvnV/uK2fY3r/OjZX7LOtF1k0OWKRPnhXzLY77T6zqz39XkmwOj0rM1H3omX30AFdJ
eUd+y821L3kHfbHRQgNfPvmeAsb5cejWrmcd7u/Wv7Re+emb1U80UBKSv+7r7cUF2N0SGCktdtNW
H/tUeZbvofX4FUK1SavvaubyWnJ1NPAmdoTv2SQ3+aN+rq2Ksj3LJbE4ocvWuP+i49O0AgHTNV7k
NXoB6WLeCz2S93cZNfaGAYr7oneZJI2tT8WEgoTTLxUicQmAjjPre9SYubnvA16R7Al5VWLsc4fs
QjM8GJUGZsVc9/wxYrmjbfJS9cH7yKPyoCAU9h9vZfTBeCn5BfozORZ+SNwaubazAivJ6R5TySYN
EGWS35vBzfZWlV7+kdtuVb/rUYWmNnbNo6zN+zHXNyWqi2+SHxfrIfaRloVHnxyuWEHJ4N9Xu+Rb
wWa/xepFKkpjtyXV+ymmVaytBHjyv98Zm5GmiDSODiqpX8nt3vPvXj4uWx2JiPldjkfZsvKM48Zw
7D9TL5q50Hed4lt6IvKMFEtg/U2CaV8zWHh/Zo56WtUu/y2zU9++SX1U6qJ1RwKJg4B+LC6eVW/M
0T14+cAg8rtscAkj9SLf9A3RhRRf5Qv3to/sxYfges8TNySs4s4j7Q7HlCPPiKuPlOOvM43dHHub
1sLlW5mcfnfPOg3Xivx0bmMFOZlx8VRzOjs+ilscyxXLwJF7iXbpR6pRoDGmdWbUZ7orRU/5729u
Ou63bZzu4eM5On0kHbDH0N5KigLwEidy9uRZn+I/I0l1TwFIuLOBdnKc8CETnc3a4SGUONMF0XQ1
Ty/M/r3kzq+Vk7C8BWaYZ87Na6kTKBguSSTf4/hmH/nWu1c3P70ZApxFsJHQHjdgU1Pymsz8Q4IE
D7IDyZBndegvNdzo3DkPP0Uzvkbj+OgjqL4wqLPSx+KG2rvKAoC0uMs5PXNqzIFq/lU60uhZA+qR
yXUq+GlVfdSa/a3Xj7OTvclpJG5a3bqnNkVRPXwcA+tVPHypyBgpNV5hAPikXzi8fMkhG8hekeiW
84AvhSMu4MjCHMZ7twZkgH3axcsU0KB4indTIu0aCeaW5vwmus+33d3FFENt+shhp8lBVrNUBeQC
iS8BFTIMsj9SGJzM7s03P+4LKdybhc7En3YsMzauYn4gWPZNi6JcrcCa32TVDHrwlg2/BUV5grZz
z6NVr6WYE4TDpzX2H2a2lTNMugake0BOcPk3+Ux6lu0T3E0mHIuDnOBqSl6FmlFjtI9u8SquuPyo
7CG5v0Hm3bTIuieKDDVCA1Zb1EHxaGbWF4rgch3FW5doae4CsgAvUqxxgf8s5NynR5NjrH6YyA7c
e4fEPFgeA9lZcisqRiYnYmR8mABTAib8zGiYthDDDRH8/o3Z9cHj/cjvyf5WExLNZQvxRVvFyPfJ
18T7u5scBNq/MvST8YfkOeVpFIffyf0Hjb9ZxNpTV71JFKaXPA3+vBpu7DR/v1sSeG2/vU2zhrho
PF7kiP3P33V8JnssBltAK/NS7u9F3pSmKzfdBkaHI3//oiybKcougCbBnXX/5CpIeGT7Ftxm5SrX
XFagXOQ5/tQM80UK09ITIaWxIEFmwn/qnFUYOd9+5n78VvfIcUnRqHRh/2nglp0/dmUdHTe9r6l7
xZ4GGim1FkG9Hepqd/caZPmLE2xdRQJd01+lwiUNSuKEpmX73r9L8EQE8ElYdr/pdUrKOVmORn3T
BSYqV7KUS5PDf63L/iLXT6LZ+/VCGORPuG1zaxNHiDvI8SFh1mSqX1m2lzcve6mnWlKghjll2noq
4++BPvy+7S5yCMhh0BSvuto+mjldMRKR2eaDr0L4Eg+TraOL9RWHmzY0FIS0rYXTXeM+i7sqF1Ia
Uex0+BzoWaU6KvnCaghIHD8oOUYZL/tDEvp3Ez+507MTPWqb/xwv/zlq5H+p8I9MOCv1fmym04TP
X7Xmt/wdhAa/Ypjs/h/5TF5a0yQvJODErw+0iJQVuXsubZQjSwjO1TAQM49J9fzajnEKj93UAs3n
zYgXF1Xlm2HvpE0slZKLHLmy5OooPfopUpLEOoNnknmVBF3SvhqiX/K7W+9tLrIm8NNNoBVtmD5J
sClbQRw1JY2/iHzFyRO/VqqhUiA2MDy9R9MNK03KyqW7x/58zU71Ie/cacBF+iGDU7irSf9Fj5hU
ef97AGZo/EZw9nU7O92rHpKOlkqHx4hYdLcRUqixovy5T69yeOlEd2K4DGs86DO96YB6FmK1pCoz
K9oJOsm6Lfvl0DFC3mjA0Px7o5NlpH8lIvOs6gFq9UL6OJrRPVYhmicj9e5KOgDSZmU6Bcof0X2J
yU0ZgxyYH2uJPSZvPR+TTxJ1smnFIv82A8CUikvrfI+2xF6NUEoRR19qza8zk6YGDr25rRVtJetL
7Kq0XiFnDD0oC970UD/ek0ZcVLtuzlowrMzS/ixeJQ3y/0dRceru8wAJbJL8c1usQKAivENaBFMu
TBprDlGIyA8FsYekESWzKYlPyfZprfpWQNr8huACkOGlMREVwN7p5sdkD1x5594QNohLlSkPXuku
1aw539cnLpdogAANvDEp+jJ00K9JQIpvl6veIWiLe2Anl6yFvrHI2DuxMdz9N/HZ5IJ5KsK8IQkS
9a/8u1uBpNXBHeoPNV5EkprPcQ44FxNhKWQyyRAxrxGWKxpyXCLU+9WWX83j4I/7KX6gvLh7k9Bs
XKd600H1L+x3MwqfW6qjTfty7/STVjlr3oEm2d5DTF5lxE2WpHFgFi9Zgp2RE7/KSiDme/kTmRgr
OY9aHL93Cb7lzoXEUIztPXnh56z9xrGRxLKMb0WhLrzcwz0xxT6iD5pQCwBgOlx1d9yrZr6TBgdp
xxCn8d6t4QNtSWZk/OiYNdtT73uv0lclPyeHu5F+ZmP3ds8j8KWU1Zyk5VHKNw1Cd2jeXLLGpwGg
o/nAq2BpqCtvxkTp1m/5w3RMhAG8p7Gd/0l/8OzpX34cP0WwojW8185DrEMEi3hB0gAWdznkQ0pP
dK3yR/67VasC+sVIY4xZXOsUWj8vzvaoYBC4y22AR0XEeo9wZafIjnE7eOckQuRACFXrw/Cuvmm8
GWWGXa92Ymqk1CKHhFzmqAcxMpdraVuUhj+3dJlTCDdyc1UjOGSGT8Nv9q0bJg293h/5P5kMCGcJ
UrTzX7FJJOlmquAlmYfBANjA3pHDSZ5C+gh1r7iAm1v+p9tsQGJ0gGsVzr/d0D31ZROiZB43P147
fmWe+XeYr1CP3uT9ioWzETT21Xc5FaR7zGjdZZx3TKTQlkVDS4MIEkroC/FaLW14TsaXu6v/n/t5
PzF8fjABD4/S/LrM1bXccOnYkANELnifIDeXggWThqj7gUOlaa1b0VEMqayFvF0D1vmWOyS9xPLs
ES/QBLQNTBZ5nwoONC3JOMlSXqMAFXnmu5QqxYgKCxq8Jwn9tqqfpS4nqfVY174YSn2Nq4PUM6XC
apJrM6fouyustaY7+3QE5kj+Pit6sH39P6lgQHnYDCWtrGTwpD4ozp0xQPdzk7MUsQ2//JDna5Vo
5dT2MRidt8J/lcJH4BOIEpVoKNwO0XT0SCMGVf/PHNP3uKKkAD9I4ht53YGOCaOmooHJdWd1kw4h
YmC/hWGbeJkGvO+y30iBiyFlnAZXXzI2cJMmA6kTyf+F4+6mEJmZ3Lg3OsQZMXZQ0xPqdOCqjGfN
ppFSbXKwP1mNakyT3gyT2fOCEsP7lKsPTRUN/0IbNqeh07zYAjgfUcF8MkJ0pS1jyE8jQ19HL4fj
RssF/GK3cha55/ffUFDW919v5unc0THwMXbKDNo98W9tZNhbM2+VO4n3wshsAAwwzOBiIAHgAJX9
N+9aKEv/ItX8ifWgf817yJu+2+UXvU/sPUQ0ZTt5hn6bMxDsSWWOH5j1SyUv2KUMY1UFKhUq8UOv
pdWT0+PzVojrHLU4DE+WhiQG8gbqkwpsBgEJO/tjs9Tvv04F/FblbfbRINEG1VppbhBrsh1jkNM+
GIfhYqfIXBfjc2WBPACs4SxoWkA7JItBreaPlsY8qxYWsMvB5TE3uCGRKxTG4KktQbQm6ZAv8gE5
HqU2lNd69jZVgoBG1U4nnRbHTunRaWpbdVvTRkxry7+6G5OV0wCvQyNJZ4QWsW89GVbOFJFdQOW6
8nBp62eNXMaoZC9R0DjweDoYeqhP5N53Xqsc67P3J8yiaEWJt46HVdEgfpMbXABLa158LX3pleHY
0AUct+EHmKBXv1R+TAvOUBS0h36cbiMiF4s661Y0+G46i3eugFXgBcEB7VRr7RVWuZiocSLHgLxP
WCJ7pnrNCiBQkFjdPion3Ml4eNSIg/wZP7kC7gLnB4ywJ0XYJruNbn5NKu297XXEzcxi5YC2LQ06
VzKGoBfKDOazLpJro8UveQgsumRpJLm7A9RKUikPF1pFN4DTdLeKDc1MQ7f4sQsvgzymD8sqCx4Q
wYFKNTx0OkpcXgEF0IT4Hwyeu9eA8SzGzkVz13Q6GSRnLqMK21XvAierv+bZdBaaj6Lt0NGIog4C
h5wOcBuuhNTEPVDBGFp+akP3NFb1rnbNy6yRNqZBEL6WujB7Rdll4TyvZneTZ9ktCPOdjwoLdVE4
e9GZAtywVIcKwmsL/jghvRQzC0Xdb8xR6ct/hrrLl24/Xinovvowehim2zGk/GqQmth6gtz0He1V
s1MaDDPghfAJNMiMsExfOjqG08D+MHr8ULeqt1z6TYCw0mryJ22ZVrsq4wkZZo23JXc16+ZvQNPF
gobY/agE3y0lfX6mJxvgx/gqGeQHeHH4PuA19PxmIBttbnWTLEw758na1sOt6zOYDu4sp6cUV6ga
nuw5OpKq/RMEQ3PQ9EscKOgbOvaGoN2C9JixyCt4BwyL62vTG29VNXuoJlB3mLszNMBw2Xp6uNKY
ByDHtGss0MxABa56r/zouccoXa2vZ+uxylW6XyM7WNWR8s8M22+3gkVRMlp/f7DSeNdA+5mxTbXn
NCt1qVlGvExqeT62WFaB0qpKps7VIqAjACqVEgefg9EedB31rzYZl3U7g8POLVo+42mTaB7XUQH0
FoZoWpl/Vl2CdRjGGSpsExbL0WrXVBJb3kLjrAJHJRfMtHhmzs+l6mQcx/pESk2vdl0/nAtvkmaJ
CeBs9xpY2k0zlbfE1x9VK0Lya35Hu4juceBtExMjSoR4ECTifBnpNfTdprIXthWkkE1DYxUmOSy5
YoYMCbcZ+cE551M4wyCCMAJtvHb6lMJLHq/H2QKHqjrWtYzRuEOgqVgGOJuO2r8OFtQ6a27MXWUz
yVlXybYEJrdK82ubuTvX6BATmSPUCSiZmDnSb7UZFZuCqRYmQYNVBe3lyrLuZ+S0SoheNX1GG/T5
nqYhvMS68Zkm6BNaSbHJlZrBNSZqHL309ygmgCDteDWKAooOgL6V+KrA/baqmyGLNT8z9WifQOm/
07AzryLNOnquPyxG254XTgXa2WxcukGbYeFYANBVs1mabvrZllq/G90MxFsHpy78yvWWHVDk0BB1
bwPMgMq+unHVYa1adODEDBJcZ6ByWw2VS/EWq8a7jTTfALtgOrbQT26pHVN4YSlpaisCiOqQbEoQ
EYHhRd5uEYBVZVQh3rQzZrLstX2Y2cOi4XIuzJB+pTze95W/CtlaC6O/IF78yWTjuJwMgztrtwvT
meKthd7FsvCprsQG4Um+izyd+b6QMqHTLGMLQxOZ2Gg6eKHT+a+z6RYrd7IvjjNWpOXdK7rjy6Tv
7Y1jld/k4d+H7rmfewwvOg67TFM/mHscGG+AcqC5Tw7cI3IXKJ1laLZ5DpczyYbHNsusHZFm5oTq
sp3jeDFlgH28fqkwlU2jFshbmIg2mgVNtVRNdxmG7JghkMZGfXQ2Wm4rSy/Gs4AQcnZyL1o1KLWn
DANDNkcPqu5vSiw0QF/+YujujKJ+riB/LRomopmEytGVAkbroWO+UOBLjkjlLecIxHBuDebW0lgr
+Boc3UV8gM2PoTe4L0r8aDto6ygaVt0oeN/eVKxUDkIOi+zQNs2/EEX1pVkhxtPaBL9I5jmrsjFP
DcmIJf04e7Ke6YJ3kLNY537h59YV9sywapyQ/jYQ1JmymGv1u2kadenVLdJ3PSgyjiZPOigR0naR
J1XPhoSCNJYmYxEutXGmn8xQN00bPamzn6xq4nne5CAHDV4ZbVZLreuXbunDNR+eFQsEYjWw8cm6
EAhFM2zmeB13xk0aJemGW2tafO6n7hPiE7gmje6KJM2XapSmCxSkQeGm0T/kgfYoa6NKjjyPn2Q0
JvtDsswm8XTMCgmfKN3gySvLlsbZpuGcNBlqmHvaQBX/YUwncIkqmGfhHugJY6URNo4kdJrVb+R8
R5TCqaeVt3pO+x3YQI8p6kdey60K+gqkGT6Kyylf6O0V/xlYkOMyQtk+VlQzUxTEmDioT1UH6bIo
vXxjeN9tX1Fx0EpUGPQVmGfI0l6GC1R89Ibj07lEr2uXWNQXwnXqobxLnuBQdu9JBGTEKYmVQCgs
prlaW1ZTnrxq5yilvlbynD0yWjcXMc99wYh83GWXpnf/VU39zycIoGAVnwca1hZFzoPnR18ESBSN
m2EVd/jWjMiRUlWamhxquw52Vs7cHF28eN0h1MpRV1/d0iKjG7ZQI7HeTVmBqtdOk6JSfHbjgx3V
V5/hlWXS9U96p/6gprCepipedBEP5LgP5ahBtrRMdgGTjEaZ49a4CeIvTYm+T6utuT/gFOvmzS/9
BVMlD02PL2VlSOBqjft3ehxi9QmBHxCejPfUdlms9EA/IvLSNfXWaj2ETdGKKop+YExh5A44+q5s
2UIhQi1Xxx7TJZPO9DAMqNIEEXbPmoa3cjIOaeadvI49nxsQUHOCgkVfQlEtzeqWDbTMJF2WLQON
id7a1S6Fo+4bN8vOQed5a1c/oHzYURm7ZiYqdxplsjCY6Rzu62U3NKjrlLdSi7xzoyQbOlqXgR7v
4x5guwuMSMsJTIKZKDF3t51toED0l0lqgDmgzjeKpWz8uTC3sV5cu4wyzZgYkIgDOLdlReZdU1Cs
n1I46fV41qpxk2pCAujNaBu7NQlWzWA393O8yr1kz9glZraLDrHhlLuCqa+0JNkakzSsNLVeWzpF
Kh0N95DDLqgu2Rz9TCFwyrEFsuC07GW2wmePWuxq6BT1ZNfdAPIW33gMrQYccjd8OCMog1YJfxK/
eEaWJ32DIV/T6F6Pp0we7p82jpvgJBTPYWZR2I0z4+AqyBPms0qSZ+q3qlIC3YoNCNleZT94NTr3
ObiDbTjq9sP9a4gn/IAeoHRrJyYtlWFOp7ftlEcX/bNyUZkTx1eMspFNJaSJdBNtFeeaa3awbEca
NH21tK+G6q/iOt7nygCgXx6KtOdpKupkU3ISSiv15uD/PcBmSo42rc2aobyljF/6tf6umSwCK1BC
ECp8GlYJ+oEmeglNXDQUxDrjJeeKdeXkvzNpEG2UKM6XvoIK1JAw6E2XZX8cHb0/3j9yKsVFHqUL
yrXXD0DIEYrdJ11OC7037Ilv9JOGBA9dlHyUdLOycXHfVhrNFHMRWBvDQuaVhOah8Y351ZvscKdA
2d/SwGm8BaOxydxKA9YMUAoq+XhD8DyGmDxvTDXzVzMn8yuyt6C80BD8iWgxU5xpMTl5cfVrio5G
tq3i0X4cvYrOea3TdlafXaPOjddcq3hfKlZ7jksz2Qxd4C/K2vrwgPxeak31gMXP16aq2hXaHdpl
Ng10q4cq25GmW9Z6lOCQsdKiojVOTpxxcrmTxbxupK7D0Snemmx8wC1zgnrnVl3PcWpxTPcjAgDu
CLKuV59GZbwMhes/1FF+GwC0PZUo1iiKqz6bXflV52b9oGpxw2RavrjaRWNpCyhp/+KRnQJZzEf1
z0lhXyvuhHhl3K3KtHcPeg+szKzH9Dw1WE+zeARDYW4Sa9Z2sN+8l9atToFjDDuaKFV0IzNjZQae
uVPspnhj7gXiu3rV4c8P3ujdGu+atqn1VBd/3SZ0942aq4yJ+/Pvg1+b5xr+bWTC7IkBqc1xXZwD
+SzL0mLvhiif9BrFLU23rDU7Qj0T6WUId9Taa+QyKFrN4S1F3ugVkUA3Gaa3OPscAjIHsV6VJ9MI
aLmyujOJiQc1DYZzQ6mYeEvLnyMR1KSZsP0GXwwLZZDSkDJsmrT5sI3UO45c7GsRT+MV7ZqD2mg1
0+7WdLDqKmL8otW2Wag3DzGkC1wrNdoxS9ev5q6Zz2aDCgOb0yKW1edz1Q/msYkIy3lRj2HEjEIY
JF9IkDLAFNbGhXbdeAfiWtlPVU6hORrsBZBb5VKzbI7WpKJaHdlot8bloXDXRWFnP35sn4rYaP/2
un2lj039kxTZUw3xlpkQ97VGKvSbM/fTGYr6C6PzQ054RlsKaqo3G+7HOPykTktKgIzamiCvipbm
qENjieIvn8yY7jvlS1kblDFK7SPGFx6WIaOw52CKuwd9Jr4fzcb4hEyI8mRbh5cwsYbbWCVENa2v
f8bwHRcDbEscRugKijmGpxZpz3WZDe1mGn1zrRtWfyjVWX1QyxARQaDHyAchKE3Uc1PyOHlFm9He
0jPpU0pWyNXurU4Ld3kQI/+QNoN7ImLZTv0U3az6aGi1fsxpWxusZHyK8S4f3RxvIh2md1gd7YYS
eb1F/2ngXbrNbjTxLwkHnIuBEtUhRf55y1ib+ghfn3HisgmeRtN7imOU+uLK0g6TNxcvllc4OM+9
t7t/2gyjT2TJZIsBTWnd6E6wgg2jAqaPy/ZoyYOuKM1RT0IkK0Cte5mJHkoRaec0YPCnJpHczG19
thyjQ5G7r4bdPJXPtMYBtLb6j4Ik4iocFV3QnzrYbuR1LKczlq4+BPvI691r0IQ9QfrDpEf2q1+P
wc2t4heSMq9TGFWXyjH9hyTN1iOSvy+BB2TRH3ZR551tM47+SOOtBhCyi2qZXqsdMhhdszJ4jm1Q
2kzRRIWFfkTI9P08zu428Rm7wwQ1D30a2nvHJwIcUKR/s+bBWgZGpx4cUmxveU1In1C2wPzgVCYr
xoc/0nGc/yXw0qoi+BcBtCSL1CavTMesh8n9bEcaYRBDOXG9kouGsNOlStUjuiQKBD4Ents8Q6jX
QK4AMtKRzKTJiIymHI28ZGwwMp4LTXmB8E1w5yHHrs/EK6qq9ud8jDejcNOTyu1vwxgclGaawY4j
LuZEUKFbp8E8BdpjEYX21cSmX6lIW1fE1qp1F7TnkLpAUdCQUOfGizHfNJreH61m7vGPHHutI5y3
ZrZ9Zv4MrqLqZRoqi6mz5q4gbap0zqPFXAJipeEDanqHaNZ1WFcaWP9onJ/TwMKzC8pL4HrzWePs
OKH1gyyiOqSPCcWOegqzozFQeZsgle/9wl8pRWou/IneUNUEtVHO+fF/Dyjz5Uc9rtG5ykoWdF0V
Z69C2wdMRrJtYKTjVrVsEI0GYIc43kQTaFw4c00IVaQvyaioK6UKr434fRaDpBA5kFNoUmLnPL9Z
wBJFhLLcWIGH7APOXktMfCkSdYGfbl+noFEf+ik+0NBVHKZ+tk7euO7lDztRUVK45CP07ouzTgPR
vkn9bWC2wZFJJOWg0S74+9H9a0WA2EySoKd7/8Ys31XhGtAUWX7oiPdtChVtpR5G9TlSVKs76I2t
LccBG9eVI9GWfGdWzMXgeuqhcJxG2+fwp2jjmqM1dcn45Cs26h9tTU60nuOLR2LJjWowVtXFa4L6
Xa3jdJe4lrpWDdi13Jhp5/UGGcBApIumgXR0GU1Xn7ykvVAseGam3h4TU3kCKc6Ek522W72kZ1vR
CrIaRXsi/dycUAjgow7Ps4fMvuptxz3eHyBI07moJ+lStyr3ASAtLnPlKxsrVZwHVb7Wqv2TTSIi
5VjdV6bnXms7RfjUFwVThLRumlIsKlKHV09dOvRTnrzauxpJpG3GCbcsSNTkIQur6GSH+a02i+Sh
raJVSpR+7eNsm8fuwa7n/IRO6rAeQwTIlIlhSAZnx03VKoQAuYeP3PdE7tDk17la1OcMzRsOW0wR
pVt0hGBrlcvUq77SyQg+qpykvBMgyhlZgLEpey5SQl+WJNOqc2E7Bx/a7kE3m5+sUOhTCv2K8oDh
+edxWo65VV3QhSFeiFA/7Bo1ZCSMe5jr5X5QE+uvVZIXiL2ivZkgqhQNakpjh/0+TlB0VXJm5qGb
RsfImR86pogZag4QeNMhYJiknI+BqwfnIQqBE5FcXfdD7R0my523qQo7y2rcadEZ1KPQHvNgGLkG
jADNBw1mrbvQohlI66fdPJJhiIx215BM32pBXtNfnSYnzUITqTDCi2+U5S5pInLImrOfa4gAnTk9
ugY1A7uBTkbv2atiOVfbT2gqNns4s8nwaKjaqfNSG5+GtGYPqnRrt8a/Th/3kJ3Trca+XtBokl5T
y3kfWAFo0CrxeHDw/RbGFBq7yidewwk6Gnd8a3sL/BDyaeKi5RIa2mrWEbkwAXtFXTS9ZylHTYae
y541saAJ0HqxVWfnI1a4amar2tRIIujEsL6CLgLEML3NfPTmg/xa2VV+5RifNmlC31DcPHpuo5xq
WsXJcOTtixcnDVi7cjz+7wEvjqZmVwnWNSpFyJib3Skr6v50/8gcGKwIbTBaHq8QkHE01xeFuZWh
trkr8HcdMvvXwrDpUYr6XYhcJoBIKiG9AY5v8K36MpgId9NP+Yaf8+SHJt3ICidfUfn6RvPnFBND
UWxp4w+stCJULvcHtvzRNU0fWjJf6kl4HcZIf+yiMbthbk5+EnpHtTGylR9pLUT58ctzomEH16VE
z9gYtui9pafQj7aK4tVbMgfqL6QerulbHwMfVMt0QI3Fih+tgLqD18VoyeoOc5E2IyFVRq2wUyco
o104Pc1de7LG8kc3Bu1qhyt7mMq1STLmVjvg99PUOmVO5l8UQoYwRv8ZD2hZDVrI+o6QZ5Ft2mom
OUCwAZsia0FZxLGyQ5Php1PVkjyJewsC1wbM8KdWSu9opWVPPi48+iRcr2qhsJSi6acOutcmdLqX
0eOdBty/15xq3aK3U9JHWnJB9yy5DMTI+LN9f66cvaoFPxAVgQrDV1+YbBiOncGtz8RlJd1pYbfN
4WUcW9/QFm7IcEZigxfK8D4I13loCloSwglxaVTyhiS030k0FkwSm/7WoqO7K/NhFzpkVJF8SZeF
ThdGqfv/HNc4mAZVABzlN/kgUBXUodNsIrIskolpc/CO2QScUhsbjo8MNzMMLtEUUsNP9eL3I016
Egoj91HymMBpx4GFgueozctKFh6WkpyEV1/un90fmqhxtnQBT6SU0uD2v2+UeDYLrY/aXeW20Trx
Ed6ZLE1/CutxZY+Gd7t/ZhRtu1LLNtneP/XQfTiVk/oXfqv/oEaGjMnDtQIxmPhR+Z7agc5OGH1k
a/m0DBlaUobqpjV2cWYy4jJk8Wvs/R9RZ7Ycp7J22yciApL+toDqG6nU64awvW16SJKepz+jtPeJ
/2IprCZsrSpIvmbMOY3pj5qGL3sw49euseedlrfmnkFK+sJjHRynlcluSRhbsFaQ1kLkcV0MT+k6
ie/Rpb9xfBF5piPOoxyba2o0XGJaUZ39tba22D7mi0ubKG33Sp4lGRVZl1zzmVjKueDotrABIzgM
xBy7EqSkFcWWcniuLCP17GgginlkmDALtTfCTOdTUqfbobf0s8bMnUlnx5PRXpr3wiGSEvE+aeS9
sY/3i6YtO+j8v2XRrAzIUy/46e9x+y5eE/Cjxh+ORrZQrfJsq/brhNJnWuMnm1UGwycMIqfVOKWP
MGg8wkjqeZRe82wRlvKov37+9PO1dZTHOIGxy83C2aYtyyUnx97aSBrO9PVE7kUuNsRQPfkjNZBG
nvYt5dnAJePNO7ZueamWaV+upn+Ni8Z8saGJ1ipVT6zBxMuEvzeRybWLVbo2PyVtJpIg7/HrLKtm
PS/OjAeu62ZR9dDmpqNLzfj4hmVa/nY0xFesu+PRR8l01B4ffj79+VPZTAD1NH6BWm3zOnPCnHmn
Awrkg1utzhELEmD6h2X8z5+ShZGbHCzWwHwpS5hws07Vt2ScyzOzY/NQ0eU108nwrsWadDcgj+72
86clHfX9OFhstNogXnLnVFu5can8AvTWxv+VeV5ZsACOx3sj8QnNGXVtcKoe73NeXZ3Yc27kU+F4
wwKtQRzL2sSNyrxZb61PbufU6riIz+mF9SlZfdWJd73ajSn6CAE89uYZjFLXIb8nxIXgMY/RomnI
7CmtCMTyNB2BZbbMhN4QCz+qiaw5MqFfR9xDeQJQsliCfMKhGy99kYmrR4hfrSOdEFX7kj8+UDvi
NAbPQD9WYLit+6HRooCfzQXtwiBuOa5i5xZUDwcEDkanV6HtieFbkTcA+acwKMtm1v/5mF6QMmk7
3B1EOFqt98Z72++Mpiwj3Ek96ADlAt9ra/Tz3cLAILZmqhs6S7tLDKE+cwY5pDpo2dXtjeUtHjEd
1hr1iRV9eZxc0D0UhgRDWk+uMtSzT31M6cPQp6QWdIZsaw062mmrcS9eM9ZMqd4WcqnCSa3y/Mj4
vBXGY4hcK+urSZqIiR4DpZKnbd239yI305O01D9VFn8YM6o7A3NCcOdZ3qRhmkGjD0iTeeLf8grO
hilGjlmQ7+/ktMBXk0M1OTmCqiXxowEtzbtTeNiPJ10OldW676V68YzyYC6q+iNylHtyKBgeLcUf
ROqIv2Zlv/iVmRyGpSbWkXcyGM1YRQQhaP2mZRKrs4mbC5xf12KmD4jnY1ck/ytAykcp0rXNgsMT
KRnaPcECBIH30l9jfVy+AUjYeC/nYrSYkj88gUuO/9AWrkvwfbZc18lcrlLYT2XGVhz67ZKZdrob
V35ALwdn1yDN2ThSLp8GXR7Aa6ZCxyKWcBST/p4nxlZVpX+3Z9z7CpOIhBw649WktRJ9O+8qMbK4
TqqWfPou8ZltNE6I/yoSf9XGe9fIfye1havx6hVfa4ykHOd58jzTmmrVU69anX5UrrFQ9o/tPpm8
ZUuza17/+ydrpDCMxZXfjyu+s7UPVWZzuMpkOpAroX34EkGH48X3JYFGgUaqj/0KPEmu83l02vTe
ttJ58ozPYhLp/ecrtfcNOWuclUSyF1fyiUiABn2+2zyNns8yO9PM7c830t7CIynuS4LK8uQ5PqZj
UmCpr3OFdFXL8F6dSnJIL1Nvzc/5SuSdDcZ7cFlWPqMF4MYa15hJmT8EPbjTn0Wcpkz6gLppduj1
gabfSYhqcFd0IB4enbqybvjZq+dRZd8MNeqNqzH2bmcakk6R36ondftWaQc7G5aTdLJ9V6NBY/hM
guW17/z2pCDEooI36X2e3qCunjOvXv8S5xgRRoajQgd6u6aduJCxLC6xZYlNQ/D9Nnfw8IjJZdF8
ezeaRJ/VqvHD1cmXdyuLX5tJd2+dEPM7UWBgQkbzirkDVLxmHdoh+9fYafFtVPXjsmIHPlZsuwWT
uAoVy75y9JQz7Yt198XpWvsZAIjCKRF/k7Lo90NcLttUx6FNh8JhQUORBY/objqj1a1NxZjcXD7l
u+kEOe7hPKqkd57K4tOP7eRZgGF2g9G99A1e5m2quQfhrq+zY5hXbGeIwsqRuBM/IEIIfwszZ4cZ
uOLxZKem2sYmn/587efDgFPRVltd0uXjMZBi9f2wtsdhN7uq3PozhS3oTn36mRGXhgcHkOft9rHH
YamzPrMPKY7Duh9z+3NY2NgNIA4QO36+n2eHIUxz0KUVv7WZZz7nWGEoKV7jVUz3wkr+KU+gkvSI
pGic6PFfaxnuBTeh9IWbJNt61qCFP5+qWeThUE3JljrLuNVQWXnDAmOIcTH9+eC9zKYiziJPCcco
bOuFFUwftbZOyM5qw9AsKzKjlYW/zvxHkrKpMEjckFtdb0uLkqhhkr4xs2mjj6jDPM7wLdG0zXVK
cP4xc/DIGZHppF18QlswOSOc0PIq87Tk2ku/BuRY1TdfUbAVNBRkncekfeJ04RaYMIl4jiOIfl4f
V2tesm5wo86n1BwxjX3BZ8hjaO0XL6NtNVd/6D868VvXnYkYjN4/6+yrDvRQpEpWJWS0n9p7DR/d
gBvLumBqdcIAtKNV+f/FgkstdQFoK2tab638OzYdAd5L2h/GwoTvo1n7XhbrbvWPfaBpg+UqknUG
y2MezED01hRdNDzy2By8xzEpdgloWdi+a6l+1vUeBqBu7+LxwcuxB0LoXO54yDy0rb11roc83iNU
JW59pvmc0tRFeBWb+87bD/kMQ+hn0zOVlkcDYrj3ZRFPfuv7R8kIB4uBpoqZ8A8zVjmSSODHd36+
Nk1qk9kYo1dLGl9/PmQWy3AODAyYmBUN9vX/Pkx5ziExU6K2KiwdoznY04K8byXcO676N3TOxoVT
nd758fW8ZV9V5dL474+1ZFY7Vpu+W6IpL1Lk3v9+rCcb27BFdiw1e94nuteGcAdMUEx3OgzQNPdh
JKlhaBH0Pz6b417cC3zlwlYS09z9/MTjQ5PiFJdgxLuihIpaXZ+Pi/fvv+Xvfz9WOVo84NyEycxX
IUuL/2fnCyJav9R2Y1zsnDmuDrKABDXdcT5575Uz0q3r/I+VdYNTJCaKYAD2zsRlY9NbtzZ2vM+6
zuKDKbuVQFQ+Hd2Cap/e96qlrXjRSLp2LZSJBnnHO49oO6Oy4n0Ch7uTmmc/pbxfQSrZwlaLvAG6
LP9WLwv11iv/zJ75ttpkzfXTcMJlyXybV5jCTtYD3eRovpFLbG70xebTSuA12dr/+65hEICczc3f
WK/FOfGb+izN6OeTuZ3FmUBea9hA8vEoLUW6NSf9seGysADMiBDImph8vlRFFPc8R0i0OpBn9X9z
m5ipaZH5tHNCNpEaOMnqYTBu6+q/S55Lx0Taxs3FbfL286e1O+p1F19/vtLGLAkx1D4LHKku0vba
7cJZSTTg6Fxmwy0P1PpPpO4UF+7q4tL+fLA8/5Qa6Ln4soqxG2qmQVymOoINJ9fIkV6EGNY7xZ2w
2XHiWIYgEHXmWKy30jWGvYP+Leoc60SBlAbT2A47yen+opVZy3Uh7qqe8a0zCyhET4tI5ZSjr+Aa
akBit7kqlLVRTMNOTOWALKrXQ90sUJ0hxwdkiwkp4QPJkp/YVlNtd6YW5KNstzoKo/Mi5n2jI/id
XwiXMoOyx4eBinm5zck6ncauOrtkcpyajNbJoC019TosYxosy3i0VBXZ8hpzj9Qosuc1n4ejYl0m
8264TZRISyE4d4kv0WxDC/1Bs6OyYr6qlcrfTS4tvO+lxnboHo1V71AzSnFeRqO6QZkYZ723cXBu
NZw+gHC8F+eRRGBfzLLvnrhmX2waiwM7ZfQY5b8cnzxtKq+CpJ5Llqjr0rE8SVKsDRb/t07iwvaR
GLKFVM+e1oE8zIUVs26rD5e269ArBGEjcMrIKvHd9/oySnV+o1xT20lh1WcRHxOsMdnqFVzesRld
+87i85BZ4A6Ty/aqqe6u605vfvUy1MajGsxgjI0nJb0SFXKcUg4Pdx0jVZyzLNykkunLNKhtJqUv
PFuMcjtU+MXrld9scUGOcRJw7WfYdhpnGt6iTBBlzhVLHDtTkbcYWSjyx4CLYqcU0xNb9Y9KrE/F
Ss8vZ4Ye4Lmbesl62GcSqPFwyYPMssh9l+RazDVF7MJPJTkdsGV17QYTwT5s8wr3QhLME/lKzqc6
k/wctr42HX0MjjYlvfuWOPQHZIZHXwcM4UPjuJ2FCifXru3g9nh56LShyfRqW9pOVf1z1xcnb7LO
GF9M2wXjL70fO7DV5LMmnDNYappVsnIpHGtKHBLF1yK/1fN9ZLgEeCMNiCVnBQxJ3qxyemMxnx0w
SP6mr0qcptxWHW+wSphhk1yToZWqp6DIQAgJCcPEesVh5FfeVtOXBZLqj5nB+oR3TS0wfanJDEon
oypUWoWzGaSRNTSkpjvWxjWR/8cWdJ2hyXtXmZxHjopKu/jFxIcdR/8icUsIJqrJcEkTGfqVIzFo
My5Isb2gw/Jo48YTQm31gh+TCBsdzAganpNgRvFgleZuFQkkevoY7XlrxrIuB7jBz7vmZApK7nUg
Ho/o554UX9xDzbr9IM7IZsgJtYvd/ZYF+aUn24NqBRSNnIltu/g9eHr+atjcRYiPDkZhFkxaVqY4
yj7J6RfzPv4tK5tvNkFuOXAEJ361E9AWASmFAvpM/JpgcSM38Zg3ttbjRXoV7CgIAmEuPJnzxvDY
aq8xW6x+ML6Jy5kCFnAHE7KWxFnX3bIcjPq632farzgdzwDL+dG2jkPKeKjdzvxNG9ef5D4fUoJd
zL/uSoB3ozUpO+eNGijYe9ckTjp23GBUVQ6oJmncR8ouCKXrqPVvy1w7UceqYbPIvglyK0OOGaOx
jrHaYwH+LkXZHYRvv7ilfIMVfSYniCYwHcLBw/TIl3vr8U84dL3NAjJcErTB+93lIH1fnXCmU84a
h6adH1Kj2GXxxq1AFBkW0rkGmWt8dBM3bY0UZwEZDF2T7tGIxRuxTt1O8whOdsUX5Y6xk1c3a61d
51Bt5ekWTgL4RZM9gfRuHxJxtq+rSQXGykOwLuH6yfZjbcLZnGRJUBXVw4Xb5+XGXnhiQBhyUoyb
f4kxiK1fqpLUCrmzp+x3G7cHtl7HRWr7QXVoH+P2KjukDq7OMYcsEci5O0Mdb805Ebt5aW85gsmN
btnpucz7o9n4QIJZz0INgBha4lEDJM+5sKwdzI/hdHJnGZmz6ao+P7gml/2YW7vGVCys0GKDVfcy
Xk4tdNfG0F3YVn3axtaMnLw3L0Vmgrt6+pulPvuqxbqssFmDjO0V4IyN4swiMl+TUHeTm8nGnIRO
81hzYYzmuCCTKHiSuaPLIgyEVSHNqkFNtkqRIc+vWze+zxEEWT/FGUEM8pKY/nZeMyMY2uKzGDu0
dxYcXNaOh4SrcIBmJtqixP1/re5q0b6l5Vz0YnEuXgf917B82kz29Ireod+l4286kG7fVWtDrned
PZfsOvEEZwjKE6e1MGns4nbrG+OJPJ5DTbEICMEvbgpLh4vgJKUvY8XCos/6j6rZHvsjGuAF2cgq
HF5eUbT7UcqrBq0awLknIfDvL8NaIrKR78Jt3hLSE4+t55xVpy7s+S4Wm62DMRtfjjKJZqCW7muW
A0tVnztO+zxOcNthjzr24Lhl72Dal8z2doRYDv18SkLyXUja+6X8e9KS10w/QMhS5WjbxddeY1vC
HPp7cr4K7sWkO5QZvuPVhGcrpXTsrsw2zOFjnGA7XVbB0iRo2nJgXksiqlseUdpasG3vm52Ly1a5
dDfq2F0vGrCNh5x9afkVwLE2U4NtiuMpJggrbQ0opt53iAP67m9rPczY1bH25xNoFTssfB0k3Z+7
+q/p4r60hdNhX1IcRuR8WrW+pINnk32qDkOSh5KTd3U2mVqf3Bm903rX1lWgT/Ivq+P8y0UMsyQQ
xfSarQIFJ+zumE7AYOQLy++0tPBh0kfKpDbZN4XfhEbNiAyE9mT/XVYml9JtGYsZ9t7UnTt5fn8n
122OwFxPCKSqaIhJKOSHM+2U+1P6whtfrAOmKf3wNVsmYBmmK4lfb2wzfzPIf49bTkKAfhnFJkul
3H5dZoz+fHcMseRhGMA9kns8nglhzsKe1ExvOqNY2kFXrzCB1IZ+778m1fifiTXMxuv/o3XmctSI
OUkEIdqNg1VTvhKMhHt+WX5lfncUOTM0MbwLSMzNvORvXQchPUjrvcBXO0j+eSKNFnxnqGvOKfPD
sR4vhej3pq+8cBDoRqqCmUdLZ4Cf5W9NqW0/ydtQro9Mrv3a6WExe5+A2vNmprpmkR50+KQycKqt
S0lF3KS+wGaEebKO4GQvfc65umj7a2PvfRVnN3VMWu1rpKMNjMYdNhmh5Dc5fBda6rICk9rVTkt1
mGT80c6JG/SjKqNSKFpGM2FdMmuUOSqF8Rr2mWmap/q/cb/9GuZ5L0Mr1QiXbn1zE8/aedWbJhjX
rtwS6kueZu67u16Pe5Dt5KxXD0Z4mQM56zeyJayWx9bbMhj/zJiJg1vcbdv/zmwc37qyupYEZHJM
kV2gu0e25c2h6nV18nOMEXKt31nZ5O8WbL+uXO1EupkMimHnx4mxMIlabFqXmAyRFT608VLrfeRB
5xfTs++XiLjIAKmb41wbJM424lmp5HP0ZsIPlMxCUGw0vnpOeveAsWOCO62c1e/BejgYi4TLMCVC
u5h/rwou3+tJEs7p3wy0fUuhXmhHzW2SuaSrIUPRWmOJUrbSPUPJSA7+k/4IUNMKmnGPeWrR2Zth
QajMK3DxHZaBteCKXhvG0sV8gfdtN5gjj7vZmvwtbx1KEW0zCayVEL/JjZXUO6WDalc5apJaw/uB
b1kgsmfF3wPgwso2/xwd5+6SaNiapG7KmJFD5gCt9OtJc1t+Czk9AUF+jNZR97iczXX99EwPPN7O
jjUOeMpr7pNXHO3awpHDZHJnW8PWnsmvigt21TCrPJ8968CFevcxAiePgfzRtNwRgeQcdQL4Rms1
th6dDydqe9J02vRebzezjUCoPwLgOCHJUjnjnOLK+TBwlFlaMFYZyDdOAZ5u72WpdhlrQVZuG71a
K4AU54/t5uxTUuOg1+M79vpbf44/WwrH2scPreEc8Yw3J+ZSNGc3gDhG9p7q0dI0n0vpXeCko8r2
sJlIRHpMLJqtxAtmV99Pbn4j+fO1t6sZTaH9Ycpxv7TGNTX7j4zWhWeqvl/yfluWu0or3w3D6uEi
V2MjkDFKINepNtfAkIlFS+g1m9yTdAjQVwwm1ZYUp7+jVx2XlKGtNi/Rggtmpf5JPzk42VhEpspv
s99/6ZVewhX/ZimOjIGCL4KXQXOvo+jHNCL3Hgx3Xd4GgSl1vpGppvZ5rEWI+BhnJWRclX78ppup
f8DMPAkaY47MxSIjVPTUlp0f6J45PWj9RxuUf/l6/ItQnNvc+d6untPXxEGn3SDu69cytMSfUrUs
ABdcRXg56ghQb8PDaEafW5b6GE1xMu3zYz0v+qk264G3dAQZoljxUeN2nva5uMjVwAV3fWxlkTG7
YzAjhcSNpf6ohfXWJTHe5wyFUg/1jmW8ri6uya4iGkQV+K1UL1qcUL5W9SGJk7Ohr8y3ZnaHltxy
z9bMqlecu8jw5WROI7QYbT980AB9eJOYw0RaB8c1nmfDfOoL23uoiHa+hiqjqV8Bbzw0VM1JHxtW
HcsuKVsmpAvNn1t792X1d5C2+ywlaUjx2iVe/+SV2llz01uGw66TxB90EyjF+wenj3WjIzmwCpTT
mWjZBJXyPJhpE4FZqaBBrTktD52B10E4JlejJXLPlEpG9MGBPxvwCw7jp15uSyZJ+z5+6IRMziGi
kDeeyNPXLMFBZB1ubol6tYv7/mAwyIw6/NJDSCf/KPQKN6a6urnpX8PWzCgz9G4v7Hk+kM/thBhg
HFtmgy+x773DRx/F0k4XzI+sByA1AcsZp3zEmSeRMaMKcwm8WT9UHPrMJlD8/MedLG9DR/GnbvuD
aMwzMdZyLdNNpfQeFGXPaBS+uWDYakwIdIk+D7KuLk5c6wym33r+leO8JhfdwM7Eo5qtlk+TER9O
NTwoBL5a/GPjNzfcQ57m32qtfOHx8inkcqd/iUwMyLB1eUq4uPrafPYRulByVDRI7NcMQwBvmPqf
MrYv+AhedftSevuMzCxyXyps8FMeRd0/o1swUCk+ePRyDvXFOYMA6AZtm44Wzu/YGxh9G/I3fsnk
Fwr7V5nJVxIiXzUh8DLycnCngbghimue6cJgG6rT+M7+wc/wnwfZkvGMyMqr+039VqWpvxOexzFi
kpKt6ZuCZhaWw+DYMl4932Qt0mOgiTqMYlBtkB6APtj5TCf0XWYP2UyDGa3bTuRbxpTLi4ZsxcxJ
CEnEwj9c9FvRmZKqYdpp+tihRPI62F26Wi4uCvpU/vWYBwZa4+0E7BTnPckYpdtyjHWsW2sEcIZw
rKvevCdl/tXr3h8JXQh8u0RiBbGHlXmqi8lD0dAnHKT6U7VEfhvOvT2EcezlSGKwPbP99YAL/so4
BLH3svyR44Mt6tfPoUQJldnHhKXBCZ8EOeYj0IiYNsP8LUY4NDmILGoV21QCx8PezNPQF1iZUrEi
ON8svnDO7JeqoGUKtqmcxAx7vQhyc+RM68lNnXV4sErN6MXKu6GUu8cbfAMPm0atWXzAab/yN9eb
h8QO2mRlRl71W7TNL+3gf6QtCjZ70Ed6AuSFhW4l22L6m7msfYBG6J8oQPvJivIGad8Pt4FUvHEL
fAdQXI3YcYZMoZdHr1GU6YdclR3kuZUEhflG5SU2fuo+22mVBr7NoL8DwCW0aNnDmUItCcyVXCqk
aTG3SOuNcC7jd6+kdUNOVLnJMzDjJ+mZzP9c5jYux1QqLGdTxN9o0M4L6vjN6GYLanj9QuL3m2vn
0ZS6+0cCKVy0dUx8NYaCDbxy6ywodFCv9TG5WiFolWJcopkOvfr4UmesN3FWajf77WRKNG1TuzUz
NPDpSkrVwpK6dOyDhihnm7cxypysV1GqvJFOSn7rkxijaqruVmxGaSPmZ38VV4sCdBNfk4KVIeIv
biXtK3Y7d5t14l0wfYtckPVYo3qlqybG2HQViign7Hi8W+O6hH2qnXx9ZtPKgrnL5n6X1DZVIiQr
ONoUlA1OJ7LJIicWR6s3MH+BYUf5hHzbbNYX0Y2vFDucNaSyM9dhBDQ7gWaV9MlKdSQHo9POHaJ+
+vxfuwKY+Ivcy1h+G6J3w7IA2xNe+6E3+angJQn0ITnI3j2x2rrVA/otj+FViX/Zz+kwzA5zVreB
DPfvVVe+z19N/88tSwc4un7HVUXxIhPs5TiVBEzit4x5XRJAEdaTxhw4uFn4E1NN/6Hr7aYRmcQT
pgV4Yvjtd2nLHRTE2SIXqTcK/6ilPNunqqaNIvSEB9pWowrcdjXivSz7GNh8hY8GwWkQ24DAXBvt
kV0SfySNGeFIhLOvJzF5WM0PXSuXzdqCM1j3AZ36ZoDfCVh4XzyVMluyt141TZhmKx3ku9vgB3KI
54U5l2HyW2UV48vpksFZXQqL1lYZqJa8R6K9sJ9bS+WR3uwNaf5O/PwmieK+dmI9JSsCp16tEC8+
QqKe06XQZpbBafbMZUb+DGZNnBZLgRnHxBTiOa0qMvwgyC6cjTXsLPZiI91+tV4tOL2X1Zv/eEwD
fxkxkctOdsU5EeeYIRXbyU/owiZ/D1h4GYuxDvVFr57bCd21n2AnwVP9GHfmFKquq7etv64HMaTZ
aZq5sPTBeq0h0kOTS/CcZvR5K5oYhPQBugzWoFrzCslFBVFp72lLyqEmliFMsU44m7YWKfqfDyxx
doVmx1FfRGL0xNbz7D95Y9m39Ls1EVR2GXWQO1qh6fJMzuucGzCFPPZ8Z7vW8d/B9rWrSVAENbfR
3XWNgCBc6c6izow3Cwl/SJP4bcjc3Co7p6BTybsqRVDHTkec+1RdCwY3IcuX8lxInNJKdEqhpqPP
woF6oz9a+ikR6rxm3tNal1NgNpV7cPSccpEpQQyrE5qGI95TtRwBkLLfmjTaoCzgbHpXXe2yjVbk
+yZIyKYxantjAI/XzfSaZPINIUZ1YLN2bPS1OmhmhSPYEs3m+FZ60qBshhmomy9sGnCDdzNa3qn+
18B3l6l1j5fieca+KzbDWMNWIedV6umTqGkx/8I7d+t3zj9bMaOYiyoCoaQ61t5ntLpX2I/Tmvj7
firnPW9vkOT2SyySJrD0h6mJ9S0UhDd3AwYl9RgAWSV7jYSine3KXTy1t6WtvuesN4hcYijvZgPi
u+yXm8lsn7j4WMxMVKM5W5+QoFZ0yfnjXO/wAdF4z4esjgNbMAyeejyHsvRkTFgMZAguna4QoJ2e
To42dxzvKrBUnRLBiXGtHhP/mpQZ8vcEj/bhZfL5H/d6eelzGKr5njXOJZmMLbc9ndLkvuQpnoH9
gwkqY2Kh9DzemtpAGAhzwrVsfCqnw6LLfDesuGWZdb3T0/lpLIbQoKKa5OKwsUAErhD2yvnVx5rr
AXCQbJg77+Bg3JJMdYHc6p2rIaKNlyULTWfm9pf6yfjjsNoIXEUsG/QSvSjJNpEem1t9RruSWLzW
bDKeUBeE7gQJaBj8pIz/aSqVBwJbnzo8cQafLjlvNEBdMjx0nDZFPofaan47k/8HZF1jb+fcZVz/
K1r7OJX2FFhKcpsvaICtZnn1bHPcmhWapxpXGuh+liLxUblZ/FZ38270F0QXPbkU1nqzqUFO+cT4
jMc5HN4sgnLMDmIxugDvL2NjuC1PrH46E7T8WD2oI3z1tc5qse2a4Ssz8NIcPUuPELew57SUvpEP
EFHOeIOgqA/JlNsDZivXujnc2j+6yse0h9D0pwW+ZOMMmI9IYia2mJ6dJ8NYzlQUFS5Lp3aitNf6
MNecZ4zp/9N54zfP0Axj6iRlnsHJYxpUYXnKULppNIBuSqLO7ccDGuBLgzsfShTW2Tw0Az1BaYYL
N1YpWsN4r8bSJ/dZxlBZbbyGV9CfAYgcZmuwwkHaIlIGuMSYXbcrhuDlcCuKjwoA9TLExnGNiRyE
YEuiOtdhoNuo8hrtW9jLaXb+EBBtYPWMFnvFMjaqRpbdvqLxm+Qa+VPMjrHb+w/+1Km1X3qM/Ylr
aCLADN0PUu8m2omwJzlPm0oT/9Ip/cP4YtjbevXHdFtwgBKvI5jcx8Cj5dLqn9oOR5CeMMfA9YEU
GYfyGENIrpA/hnVmUr5PSMpnNrehC7A916QV+Q33GfqivRmbxR672TRMRvsPy5ceZtDdWr6xd/2B
KY6Ix60XUd0hPl94oXmIrqGVVx+aNo+h1TTLdoEpwhmp0DiabMcPsqriRHSR0Q/23bCmZI82etxV
8mh1yR7bJawn3GrHGPHDFyWKD9dFlYBhVLnIqzMZHI+2vbWd9JvlD2546QWki0n3B/we/981vVY+
9h+yTr4bW/uF7MXEihamyNbxUsHNCsMw9aS1+Nb0mpoinIcGjKWypk12raiKYOgLcEZDha2rPXMe
n3NUxXBj39UaY7ufDni5DrteDdwZWiyP5sONIDefqmr0AzlZ+dXdDXN+d9mbcMeLdTfxCjhYoHYG
Q4F+nc6axuXb4MUqFt26WH3+WtXMwYtWvZuMUw9tXb5MTn0A9GN5/sHo3TgCj2F4MCgRzkiZOBAy
1PPWAg0mcNIxLPT3m3ldvrI4T241qtLcMCvao4wdFUL43ul3pOGw4cQEZ4OpEkOMx6x89p9jpKNB
0tpdEPVWo0fSk/igjoeqwscia4rvpXg4Qa3eQYv9NJxKwqsrBhSGrBfWdF3kkOc0dEJHvynpT2d+
z4c+A3kpju/2vocm6TEmdY2DZrVIjjRE7WpUkAIMZKyOWpx49xpfAzyDqvxWOUURaZ7nYMD9unb/
j7HzWo4kObP0q9DqeoMT4R5ybZoXqQVEQhTUTRiAQoWWHvrp93M0Z5bNNRtbM5LdIFQiM9LjF+d8
xzhJnGArCSlwjQVBbUmF2duM6g4epw+VULCTrDtbpAqX1kZcN4z548xc9ugP6JTaLpOrsmXrWNQk
PRHs24zjdDcybVOqEccuTunfEo+jpwNkWxinwPQeawvJD/ei5YTs6XkB+ZUUbr4OkedgxQD16Hac
eQn9OX2t5LTCeemrgL+t+LLq/FkFlKEZarUNFdTzYjv3qVGJXWGVHIxpkBysRt0N6RQAoJtncETU
qV34xZEtj+jsKQhafnRKT0eY7IgS0NuYIRwAq7YZi6v+iiIlv0U1i5RcNBuABdi2GZ7ODhdhazf7
wLLwOCSnYGYinWXlfTTDq4Kx94ycNeRdGT71YXsludApNsh+x0DH7Q2hh231G8zSYpUODkLv/iQz
ZYCKGcUaiVC6b5fqK+iTB08y6w3zgKHLEF1VVbzJPKO9LtmXuEb5Zs2Y95o0XONaE1dAOCgeUJNV
9UAeeBrRyEDF2g2gFFfW6JzkYrrrAf/mJh+6AOJE+sCQ1DlQzWV0oTs7yePNMiU15+BAbSWcleRo
ZeLMKMUduxODpLegq5pj0mJUzWbfp8E64RSFtO/jxHfsfO1O/cWtGRMqP7muBwqlImGmVU2E1vjB
Jc1GecwaepgaG7TdezBNXI26AMwj0ubVlP6NPc39TqBXsPL5MJgklHjxXTI+pUv/UnmYcsOO679W
CA2UhXVHx9kO11WPfLCyKP25ZM8OO6gqLu/DKTE3i+qPzLCDkG6z68ijt8b+VkB0IrB+ljYUqXlw
Qd24MOdVKteLOUNAbrHw2rS0isZzEyCOpG5Z5QY/AwIhZi2fYKfIuvKi4SEN/fDIZFxQFasWOth4
FxtkSk2Dv0a5t0rq8C7K630bYCycKoJ65GTCPuB8b1t44h78hXnOsw14JsaOcXtDsvM2l1JDEigz
M/+t8BzyNEk3m7k6E7cl8jyJUTF57DXL5jzkTDRipK1V7lzDHtRjC4ThcXPNcYmOC1B64x5QAN/5
aRneTi5BunXfPVa02KaYrtD4OQcVRYRUE32wJMMGdRiH+oJ6R7lU4R6bCduWv+vIY1Jr2J/NbRAY
mCLCXWMCU+ok7z2DVRzBRv2ecFqIXHXBuiEBcR0P50p1cjVZ0wcTn5FsHA4RT8VXUyaWYxZx+GCY
yPUK8WdvhG/Iuvaxhc/Zd41wN+HTJw/kZ+DG5zG1nwI5uQe3dk+xMNqN0sSmsjRp51mVCbIHdioI
853rerhGkKnSw22bsDstvXBRCHC/BDAFGixwQPFl0/06L2lVaIJY1S83ge8Y11hoCAAvWR/6usrH
l03gUGLuk0yeYhbSx7ZRF6LDLgbP5iZ14a20Mt0YgS4N+TOmrl5ztD2200jEd/JpMl2m/VZYaPrs
czAIuw/shtfIrg+ljIyVHag3Fs8j8l5al1ygzWLSNfoKNh42GcNjrDktMr0dRqIW7NLZqmYwd2O3
ZcuN4HDpemp3bwVZl4LMKR/TiRt7XyfBxuWCTgsG+gVhbgHbmpIaedsN6YNbhXTSBdW197RAu+mx
gxybaPpaxq7jxec2+zPzcKF58OSjKiBimrZktWBwoqhDrUMHWh4WZiDewXXK35LoOdaPBQwgd0R8
VmwNJ/ikMLgbGgMUUMz5hxbli7EXA6uoFHdOtjAX8115VXEP4AYerrICKXxB0EZLxIntIrUWFAIr
12vv24RwKHZuy9kN81+ky52xKSD3hoz6TOr8Jxah4dgJV+5lPa/80nkq/NxdQzw4euCCvcS4Scv6
OAvGlRnp9TPyu7Ho3A+WTb/tSF7I8qnAERRPllsVG7Py+0tej2pvodpeOYK7OhysgrcVu5yOFTiX
6a2HBJfRnkvkhzuuUoO+KgLgtvF5wIvnXmcjDYlnOuj+0WUlrVXvU9LEZwTuoE2fE8M6uXH3Gs8o
Xpm051u/cg2KrJABJsemiHbmKBVv7gzjGopSXVsPQqBELC8zrBwUCsl95hCASQjuWo3gQ1iVllbK
NDOkM6i78VFikVLzMZfpb0R5a280zkLwXvbjz7klWJbD1bKnj3gfDj2zMN/9QnCVHMzK+OWQXrKV
HTZUDDwq6p/dLH4j0p0GBb/GirQjIosKPBDjeSnL+6BQv5A9MwXDi4EksywYdwrW6OaChd8mFoDl
H5f0qvQsWISNezR4UVKc/kvoI2As35zSfDOnp6Gs03Vc0lWLwdQEsOUQNc05dumJez05I5MjQ3lU
jBPLS3M4xuToDKaPC4dlK0AIzkeoi1GKuXoaqJhpc1cLYeTVbymzqwzgH9bYLGVDvXUJpfWCAcoH
4wpXpx9bJp4MCjwyvJAESQJPGwXVO2RhkUDCKJKGfhXqZVzwyzLs4EsBrLWsmwfXrKgLlxCQghFu
Ma3fUjgMOyu9gb9zChTZOo1LTeEWM8WA4sXCIAGhDeWHKrJjNOKDNaS5bWfrPkeXyXM157tWMZBK
WcYnJcN1WlEixOIURwSgosTBQzmUet5BBA6Cy3NRsijxcbFQ/9qrvvRon6dmn8yJCzcOImqcRY8w
4diBtna3CXySP3tlsJjOgPgBhBoTh0zSBgmHY1EE9GDoHLfOEYwg82Bsj05ksV9r4Z2KcExJXRPc
XWssUKGLOguPiXag3qOnxePCgN8u7Sf0fD58kQv6epTJcUUEQhYcHX28uq7JPTN2QJtW3R3KzQBV
VcHZb7PIg5s2xqiEZIvuOEkZOzPjvwmXZc9BBSeyyZ21CUSDxOJlR/QfWgt00iBnP6lu7Y1vLC0c
m7ekF18pfI+NocRrSl2LJRxN7BIBOgqrVW3Nw1U07mjecMcuPNGRGHSii+9u03i89EnwmlSnReYn
qWaEtBrsyHSSiSvqiZLzmnfDVTIWkHwq5vQJo4t86EHbNq6zt41Nw2XqW4rWMu9OFnJjRPj53ss5
5Hscl6sEx93Kx5jmULGzF/DQPcT9UyFdlmL6qevTCCe1LG9B0kW3xiR/9Xl3rtGR7r1U5ofCe5tM
9qf26MijU1c3HmTKI79J53y/zkNfPyDgDrIu3jeJhLQHE5VQ2u4aDisFYZYlWyXN57T3PVS46jNu
2SdwzqCZc9RTOtE8FIUTcNvljRWWt4sRMG+ui7uIcMMkn9cjBeeJCHHsWvbssR5FYTp6+B1E82Gg
jEHpgOs4gfyQJB9FJUHOBqHazAZGQl7kEvYkXCjCaBBXdtuxJJ3RLLyXjFs1wsoRZdy8N20ju09x
B80oo/eWC/VnyKq14ozeMep/TbraZ6Lh3WSwBFtn5E4M0UXSAnSeMx0bM7WACKOSCHv+zUKGsHhx
zQtO3nAI0dV17hfoR8c+5m0lini3CI9heezcFNyR9rPinmfTXuRZjlsuv5V11ZzTPLpTM4BGEZNq
WBdUP335y5ubvaKwinvB9jWc7DNS9NuwrL311LIDZlSAichRwcrw2L/WbT9eEhYRJvWlNdbxHamx
A9meYElbZWwb7BK8mhwyTX9jWglM/gkf2HlShb8LTECTwGVQvbhxdSzj+gSk3dtWdl6v7doyjpG0
vibTGB9jAVyN1CYJG+LEiKbeGSNn2ry2kvGSy4nUqDIiqwAVRtgaK6MACtaOKDoM/aDjEZ9ZZhZ7
FEfpxvXdFGsHfDiXAcTiQd7npBzYrbKA0nPZMT4NbLi3kzGtCBgZNgDogps4NY+OhW42dsoL45sv
FPj2eq44rdnS97tMIumzQuMSRpiwwnk5t6XMTrr/ZqI+PFpUAFemlLAtDKRV2ZzVW1dQ8BrZR0NC
R0/iTxQ8mixhNinJpr6vowec/peTIFfWKXzL8B5DclhRK7/A6rJcxG3TOysqgP3VC3sfYnaKZWbl
hEHQ/zOgw2Z2bgCpSDzvVZKSoHMJFl49nvaLa87PHcksnOT3wEtWRU/yrg5l0aEhaUD6YWPxtxkb
F0WC/ljnlH2Hk+kv0P813ekSRMy+9MOSLQSwqruJBMmiyE4KdZ9X0ykiU0mj/RupxXjFh1Nfiyx7
8kzxrvNidODFMsS8niMLM/GrtteBmN415F5/GFfjrRWG3yx9mvAPHeyCFGQlwu72O1tzIhG06tNb
PwEFSSqMN5KjEk1vwKl1clNpzb+n3HpGgWVH6rogcNQamleus+8HM00Pdh7hrzL2fQBsmUtMf0pH
EmRm+qEDEaQd08g4O4QtGzsIPhfH44kAJl+oL78wYehog/GfgWIusOE8K6/1I+8j832s7YMak4PO
QSlJgrHr8Y0jBxLn6ALG4jcx+91nYj7o7AD4YQ/G9KC/UD+QnHgB/WVA5Vam193HQt7miCeNIXzV
T6TODlFJ/TUM6Y2NllWQhaDzDwaBMoepPBA4KNUu2wB5ZxCn9F8BaUPYXVsBiSdk0LgJTzM/S+cw
dLPYV7b6HjRG4vv/7olY0J/SL9Y4hBveMKyJuk+ldvpR6vScAVQVvD9ITf1GX1w6WcPPqw8/uYtH
XAvEnrbQgVYlqrB8SA86AlGHWeocjdYKTl5fbxeLDGAd6Iijd5VjxcGNrXOQdAxpmLPyi8aVToPQ
UQ76etHhUDiCEPjIB/11gngTfTlWnfMgI27eOtKjI5QkLqpzjcJEf0EIcZgiN1vyp4QYlLiRoNnm
d4GwBkv8vQ7C6+G2Peh/gZD0/QMZAjLNfNEf6uxBff3rLNN4G3bGzkjhihC4ogg/1/GllXscGU3O
5LCEvvVuJ/Y5n61tVRP5pXMYeFKoz1dGMj6AgtqYYPtDgh5wzX7WDWMnnKWu8j5jHfhg+86rTyJE
G9TPrLYbASU7jm/Bob1jnf9w5firJUEk5LpabHL/GBha/LPxrQ9BvFme9b8AOX3Imid0KdhEWvmN
V4afxQCJaUZMTwoIIcx3Lhpx0YmPQcfG54tJmoN91ZDzq/8wM0SmQKoznqPvcN/5EA44u33nwycu
gr73Q8fIDq7BRDs4uk5Oy1JddFim/hqd3/J9hnUQJIfJYDnLg/nxt//4x3/+x+f0v6OvCsMR3NtS
/eM/+fizqmeCnuLu3z78x2NV8J/v7/nvr/nrd/zjOvlEBl797v7Hr9p/VTfvxZf69y/Sj+a/fzK/
/Z+PbvPevf/lg23ZJd1813+18/0X8Tfd96Pg79Bf+f/7yb99ff+Ux7n++uPHZ9WXuInuv6KkKn/8
81PHX3/88P3v5+nPp0n/+H9+Tj/+P37whxDP/PX/fMfXu+r++GG7f/ek6/iYCm3bsk1X/Pjb+PX9
GfPvpulZMGUFmfMes8offyORoov5Jvl3hwxnHL3CdegIPb6Jdc33p6y/m45j2cw+fekGlm39+K8/
/C8v4P99Qf9GqNelYveu/vghBD+p/vOF1n+ZJxzpBNL3rcDjf1H9WHz+8/0eSBJfbv2vSiD1mHI8
a3aGu2kLOyHX6XDKZICWVYAusK1X5FCVy3WnwPSw+Wu5TtWMHJTbNgDfcGJ9vJ1zTqlwXKDUN5Ht
nXPLhfCEWvY8DjpwoV8K91TGeXXJUV6vQAD6940XJbc18Dt0QbbXXDuDnF7NuZ+u2GP0xzlIjfcp
CsKHKTfVnWhcZkJ5bbKsQ5Yz/ixtQ1A6d9XjPCCGYxohrvuiDjY+QrsFCTbT9qRS/pFbe3cJS6/8
GaFXOqYwvg7S6MRO5ov3Xket8d5HGD1LetojMJ8Wm1QngitoV+0xhQbxs3CK9qEOF5p0glZZQ/Wx
1xxyir8TiCKKDMPLQhaOfaiQ944TTZBYUNeCCCd7ywsJ8XE6/3c7ModWSIvZPVLluzU0vJViSYd8
Ksn6bhuje0CzwQ6Ati8M5jsKuuG5wKRHHZtk5JrOBpP03jbuM3hMrL2F+dKmiGCTQcT0q6azrhCk
vYRBhrq8zvtqWwERx2vRmYD2c8OGOr4E3puKSJ3lM2ztaipLFc3BpYmEvwpgDFMJJUZ1Sv3BuqBk
QMrjVewKZaLQYCBZ17RY202OOSsgZjnJZDynTuocMqOOr3qrD2GJVcmDxeSKvZq0Pzsj8p57VyDz
hpgLiznzIdU1uffSkFB4tsowf7Wa1n8pUmiQvKheurUa7GzIk9R9E/n5VwfGaB+NyjmUPhabVVjj
IF2xsyhPvui6VZ9TCed9XqEYB1eW2FzNS8qEqndSsmTHyKLor9PEXssidQ8GbEJ8Kcq5N91ZPtVO
IlikujwVNlCinUlexE1tuJjVaiVstnMtEVTrmY0ioi4c7lsHRRneB1B5edByF1SWFd2ak5M+QWoe
fuGarMXaGSpupgPiz13JhOs3nLHh0rW+dxWlRZxuMBgyx/KT7KqTpiO5LGzUBVU8s9UxaiJtoJk0
5jWevwgi/eTvauUGACSWaGIDOtfuWrVs69G5AYachS+vbBQrEqFaVHTHDBxisO+tokg2GZO4gcVA
nRNcg3l8n6kyaqGG4cFcrBY5Q0PzjnO6ik8VZuGBiye37IOVou6leKlp9KQI+mbXzWRS6KEEQfBG
Y/TJrVtiUWPA1ru/fMON3gJ7iK57FWXpJlBZVpwXniu1JceD58maq/nGcKrxeUzjiJAJoCR0T63r
NFukvZw77NsJDPFHr1xbfpdhpZ2QDm1Mf5Dtzb+c1P88D/9y/lnBv59/7EglJjJc8pbrOY786/mX
W0HqNs1c8gaai03m4zSbZMwkvWwnxFwYCtYi6wWZb9PwKDEGXnDH4l8IaFYrs+a5z1P9PDpj+AUw
Pz8VGXDMsC36e8tDqcF+yp734Pdr5KC9dxMWmDSyIHlFhYGLxE9oIrvIDTfYGXWCk2UfW2xpr+Pk
tBcIsrxmyjbOys5LhLy4F5/LHgUzc+OQpX6jDehW5ybM0cLBZwuOEol57mfu96TkhG2FnrtHB8Qo
DTwCiKuwe8jrXPDeDoBQmXUUYsgwGlJ1cJEIWVb3zaAaFEEFTv/Uj/OVTdLuleX77DXaehwO/mKY
D52wfBx2DeNJxe6ZQJ1v5O/QAjRyE3PAMGknwzs+ow5L3uK37wlMgmUr1Fif4gLKTjOP9ZsoBKPM
3G5+ZR4Tn6hNqorZpSIUO0it+yjnnZSn2N7dMAh34yAJaG3ILcnIE6tmdHRLiVQKRKJGn3jzFWvR
6ErhvH/OUECDfev76KmEpLbrxyZrQXYNxkpgiNXd/ACXuEsuNhlLLzgAI84UTgDKZiN9HG2Yf5kI
72Ft2utq4AiJOjb1cGG3kRyYwiXNUzOjL6Scnfs7pl1i29uQmj0I2cwuwzc0t/irrCDaTAO2ith1
m4+0mXFo8VrZzLiRzP2CLhpf522sB0hieeK1La+SxpquU2k5L7BNpS7Zvd/BmM6bKOrg89p2AI96
+SQ1GYQU+BETnXBqvbB/RmcTe95XLIMc1chAKx0tJEW4rXXE40BoQuV01PF8Nz6ENHrImJyiKIi9
BywVA+4U5LU2JNZPR6ryxnTLZ8JfSUVcJu+hKmpnK8q+ujPqBk5HjtWRVrHeCN+rb9GHzDc1xlkm
KTTka0AAPSdPUO1dURsfmXBDcKom+lmftCAozzM3I8puuTJUbx9AwI0P+TQWG+IHrG2t8vkhSMtg
LQTma8Glc2oH39uwax23VVE0p740xwMzgOEIC0RuhKlYXkcpXGVLRFeug18ucZX/uHQdXiFnmv2z
bQXylOCwOUy5bM8Taxfmqm6xIUdAssnyrb1ILWvjDYa6GBT9d06BKVGVsEeWurB5oxJlssWVNm8a
WGZMWG0iCWwozKmTt9tUKK1SSVR9wKhPT8QzBnd5QNLSSdBF//PRZZkeBeK/1m7SsYQAhGajq7XN
QEhd2/1L7Zbp+1PUo3UV9lAgZkyS8MUKXaD/LaQH0qM4cJiOR92VGq0G2Fao7rBzzjsvIK8lEVax
wxXkbCqOxVU2Fe69UcN/5Tnpr1J3Go6mXeB8cUK8fy6KInTI/aHRWQbmbJVHAdB5FTel2FuxxPcQ
zYkNaD9J75Q5t4hHJi25t7uDqSK1deoMeFkRLmu3bMuTA0d47S+zt5+1nIeSDQCfmo37AdTeb/Ai
Ixsu9pe2l1bb0bKd3SxyoIgzdFNka8Fm0rrjNLNhzWJR+tX0lc34yOdVgk5ZrM3OI7EOiCfmj9Yh
yLR8NuFwsDxJpjUDHJiRfsHkuS44e3OuOjJu8DwUBkSaOtUKiQQrOtpe9SBTNoKg/3Aa8Qt2FR3X
Qi2268tg3lqxT85C5JCxM6DVVkTwAEQOcTllMd2o52V7h20WMxs8WKCTkDz3Q7RPGcduXZX4uxFm
Pz4CQLWLW2rWM+4DVVfq1oKKtaoZS64rQkWIow0VG77ZvKsGV664s/N2iOzPok3JwaPauFhj5DNR
LwlaMmaSi0PGm4KNDTD98k2CofQnrJa1CrnpRjGD2W5iFU1YIwHWC1l0Duf+YtcNVrAxAG1iowrg
vDo0Of7TMdGJQbH+DctSk/MoSfuD+8bPMtt6w9ip3+aN2e2NnCwsokUAjRCECaQykq9tVTuvBCYx
Z8Ri/RiFqDVhDjAdDbKEFCK8edeMTmcWr1U77lPDc556p7LR9IQjiDFjmM7kTbJG7y3/xcGWfsgi
yzsFo2+/TmlJtcH+R7MWq9cJswu7A3aZupBKk71VdvO9kWEWZOUQAkpqUZLPRsyNd8CNsx2CPN0p
3mxvVavyuypLADGKXjvlcDjwJhrQa/hlZQNQxQvnJTljZhK8b6o6cxB1Z4F/bU5GcWDjhHW7js37
sWhi2M6deWzCob7MTZnuxqqIfi+SoMlVQojEDc1V/miCWHkUEIhWaTpWrzh7o6t0luPZKL1lH4RQ
gFAuRRFGiAXScl9kTDQc0eO57KqjWiwcXqZM/bWdF/UthZ1zdGQzI7hHEoj/WJ4IaiSKOk8VUfJW
eRqNMXkY4HTuraVF1WaQIT5vgrCEjl007m3Wmd60JtusvSpNXI2rbpTjF1ooct0JNzpHRt5c6gGF
5VxL3C1t2vUvHl68O8ONc6CyVWqQ35z4wIqj6VhZybRbwmagwwi95LdP23FnjItx8TsKqNTFydug
oQAPm/dfdYGCJzRkfGcuqWDQW9Y9DrRJiZOuYcLVqFLjug766NMyivSnPwDT9wfF/XYQhcVCzhlo
NT2eZbJscJbria7Tv9WoaO6QBYx7AL6UZGXilVeOIZqTKrWLc2KZj0IdkS2gk4wQ47RyL6wUWHuH
rrwDhGigW0+9uxS+1ZfpdBiF4Tnxa8NhHl+A+QV7nBgz5NEKMoWb+lZzsulVfhk247thTAx8W5n1
BkqGK4oBegQMcGrHm9wfMMurslIg3zt7H3P17IwA2nfaN3Ii1JDaiwKIMqzRFVmtazOKCIo4kdJA
2mZzyTIRXAeZIncUr/E51CVeGy31vvuu+4LvGtANyMtcVa0mVeX1O3Ug1WLTDQIxbdUC8tDl5DQ6
alxPflw9td/1ZhYNxnnQRShs3fZSyVq+CMB1Z+LO6ZEVwSoDmJWLSktnE1OMPuFBeA10iUsKlHfT
6rJ3zqcZsDgZ4qtAl8UhY7ULAQX5aVGkl5gs27c09VTSri6qhyE3bmxdaCdRTsmti+/0zzocfNUh
bxeaVwdQHvgD5C36xtroW2zhG5ilv++76DXqA+VClfL6c2MGmJrsuylEZadv2y2DyE2vb+VDa+u7
ur7BW4U1IuEKsztf3/5hDeKx0SWB0cCpLHSZABaIgiHp2zNbtvRQeSZvL11YyHkMS/QdlBuzx1zR
0iVICnZ+K3VZgpcM0qUuVQQIggOddn1KdSEzaKX+lEY52YvCOcDtx12jSx8Mzda20OVQGkTjgzci
cojxWktYCBRODPAVqW2wQiAr52T6UGEVVoc/t9FEe116kfHqrYFgI2hiyDLfSF2kxa5DrLMu3FiS
c3/VxVytyzrEgN6DIsJikxXNM0T18sbRZaCZZsuW2O7hoBXJD7kuF+dKGveNLiHT72qSbpyAAF1i
5rrYJKxq2AB0yM8RlWj7XZMmujzl+kY8FpkMS6ZR4lPLLWeXFWX5FJPqhlre8UgTp96lxndf3MaY
rpfAKq+8mP1LYOOj7nStHOqqmauVAnowHb0hdbqakyCEtFMvxbWbXEvqr+8iPAzhGk2ki24XXaMX
EB9bqhvRPhUixSsImTcMZbVeJGLDGNrNYzNwlo4ytj8GVw8isHAnl1G3CoXhc1Hr9iFrDHbBTetV
e9F50ZPhK6/YBEgHQPFGyTEITd0aubE/bvoIVQOufWOdG2m8b2lwr93MaDblgIU84F50pgBrjg0z
pGuvHtB2ZYzyVl4nphBWR+LdFhGmKTrqhMwLvyBXdXbiu6WJgp+E3GMTjPviKQHdcVXiizt6xTzT
uOgUmLmpKfbdzklwFPB+oQdvjmURDdr2jtONmY7hPgxQunKt1gVRWVRj/DS1nvWOsEzuqsE0DkEN
MAtxUtweiiE3CWH3ilNd+Va8xuQyHTklq1NsW871XPhqmy9E42SZn5Duktnogo0eoBGRBAS9lcwG
0IyWEUw7jhTV2VQTiRwUFB260XLdTY113Wi+UuPOFiOR1rwnPo8Nc90mtyh5wp9YZ9HCWo0Tvyjb
Hs7LgK2izpf52NIHPIvRr85p7M64fpz6znDG9I03uruTQSYwb48TshhEDPeOnqPRFZDKziDJ2AtP
9s95P893dS25tsrAcM9u35JUEHt2uuu+h3RJ0DKwy0baVTLgWddrWake7MEX4hYRsR8Yvud+2AeY
AfYIDE6ebGFyhnPHhZ99DwxF0h6UHbmodCYHvRtX+HwmUYBds5yax4RZ5Bm3jn89NwjH0K4wlRRh
FO8rPakUemYJ26VjDx6AIPZtBDkJ+cKhLfJ7wjD9I5d9CggR0w4+IPLpozYV14maukusp6Ww2nFv
oN15mGd8lOiICeTASjZVl1kPWotO+ddOneJ2cPQcNjOyiYwDPZsVeXvdfA9seW6S21gm7V0rkUWK
AZ9QoRTLt8yxnrl+K9b4TH/BldWHVk+E+1JULQFXWbWFwtIjxnAEhvre9RZDZ9UR7EwqXnTnZR67
p3JxvnJYp2KVc2Z7WhaBoRFnGSIU3xr3IQbjcIWPpEO6n+f4bRYzBxm1GE70sNQfZfibq+J6KUGk
o2sWTvROnOTaThHfJx6GxyRrPvvJ3hFptAlZplgo8sylulEeijr10NZPqf9ziB48MBctjQc+yZLh
Yg23x/tS8T3eXt7ewVoBlCH5nUP5GhvKDU+Iqh8qtps8wZ+x6DlOJMoC1q02FgSyKvgho/kwD+Te
9jDXmb0wWyX8KH+WPcBVpz8DLz6RnfPY1M5PNGX7mdFPyIGrls+GABpCNK0R85WJuBdm1Qsq442D
SrPNxnZvp3NwNAp7evUDbClg7YQFtCB8MFElnt26Tqp1J5PwqhP9A8kEh7Rttq7BKt9KaRlta/wS
09huwnJG1tc1zVeHeSnnyPJDFsUMEWdt47wVIDhQ86js1LELuMLFgrw+9hkdRzIedikdyaogE23a
JIJX3Knzx8RN8w9yQIsdyiHgMv2gszEQdRZ5+OaHfb7BY/VLFuMF0F+17j1cISP+c+VMz77sL3Aj
8LPNEIL7zAXQHnYFSRrtPO+WBspGEuGurriAOhMWdjcu7jqG2LB2qjzY5gMe27n27J3y6qeoqYAk
cNzCvHVQumHBO4QzcQBVZwz3EV72y+Ci2clMeKqen9PFYAg2NVSqLhtcyqUEFm7PHx1t9rp0leL3
YY0NTQWpu4qbnyGoQiS8d9ByglMgy/vaHpFVV8G0KccAF/E4vND2vHXc4zZZFTGZW24GIA0rEt3W
yMOIylnmGWhz4mz6lqoxS6AtDpSfuYyfu5pZcBswW0sSAk96g3xHm04fgYzHxJ+zbImYSjqVoXYU
LESikCy1DSeslqiV0TTJoSNTUuddjFlOpKelAa/1S29hwqlcWT16fhSj6JvozvCH0CZ7Hwu3n1UG
k+TghSlJLUEIF790xB7pobFOAvOdKFO5WZrJ3uDdgHmbsxMBt10fmwIWgmMSKjo0HbfzeHJup6kh
tBPaiPrtEw+EFXmO4QYN8toVofOc4GAhRI7anRTKLLifQDB8kKHmAl8c7XdlFzWhDFawosqN8M0i
dr4C1ktyD+CGm6CN0dr0JaxiiF5QlEPX8Am8M2hKWNYNBEOb1q3sDIQefYzaBe+FC7xOVFxRBbph
O9HPmkBg3euY6jxg1sXiJQn09jC9rwV/6SjD7FhUgf/RN254Xbdu9wgqOMKOivMgK5GhmWYvrsxZ
ApQaOcioo4uU5sVSfLeY6wKordffxkHjP8OJXR4MR4ldORWtd5T2Yv+sAhE8KosQqILDA22nmxKz
zjBq2kUDZvmbIJfjS7uIDvt7aQgoqlWZzge8v+5rA/506/T6hJJ+4pxZWgFhaBxl5lvhDwnULLNs
CVOyhuWZSYoicJMVHprJpSi3UyeMNXElxhte/fpXGZr5PmahVZFVZi5HH8kozYRXlQ+ovMjCMzHN
PZu15ZyarkSw7EnnNPd1uLdmhQFz6Btq4ZkAMfx6qnOuJ3/hXR4xccqwkwEtWHAy7YIR2zuxAz2Q
JoLkXLoHWCJxiHd5jq58hcKCWAUyfxdpoIbv4doa03tTGrgtqgiwoh8kP/3KWgjeXCZcCd3yZYq4
BlmzCOj4qjXJYDG9hLdpVJ9ber9raXcoIZk6wFSbuIfMI/YcS4B7x4YkX1N3gTFfmvHv0A1K2uqR
6wNNwY3Vm+nFw75/4ruMM0fJfDOO/fzJRL4loQKfIFUPrhAlihxUZzXddqzy8L2A9UyY65/+D3dX
stw4ckR/BUf7oDEALiAvEyFR1NJaWiNSmpi5TBTFGhIiCFBYJJEOR/g3fPbJB9/8B/0n/hK/AlkS
sggLaiK72+45dARFTqKQlZWVy8tMAMsQtPfgia6WLVTKNUMM13pYtZ5/Xc067Y/IQq0w5QUDEifo
uoFkSuD3lvf3i6On+dPqqBM8r2Yf0cjt/vAeTaQ/+khXdg8ekiYspofHILnxo2UbrfwRlzicPU3g
+i2fowX6vCToR99Jkpvf5qhu7XttxE2BhX3wMPgmwUz6BwAl54CShai+aE1RsLpMHbFK0X8Hl9dk
pUrivBO0E5ihI6M3QQh08hijIVToLTtIuWXZdNiMf3ueA77iO4DFBw3VUikE5gJZVLSndl372HvC
AlHq1bw/nAWPN4t55+PzPaY7NFsrGKNRdJreLzE5InSQE2gpUu4eOjgh4Nl7bttt+N2oHT5sOzYO
BKaIXuLHye1eczIfOEGWLs4ajSmCdQ5mGDaeJmE/yjAaQrntvyC1BLjfffb89PMXgUZ8AdBDAR+x
hXpYgzc2mIgcAzCMdvuRxhgo9MM2offBKJxmIcL9QihHcLxFIBAAemRjIC2aHmARnu3ZzTYAwV6n
C7BCgPZ6m6+d5g8AWHQ7XqPbdps2AFjFPXx5YAkL3n67bXjJrhxwm3VZ0Oj+0LIbLQBAOg2n1UT4
n7Bgr9v9wXY6DdtF6+5mB4xCvvMV4vM2DwqStP2Caya8CBRqcoNxLkq+TAognMofaFZvEygAbuB9
vqBa8h8qgM6atHwB7PxI8Do5TqjwpQIxFT6S364xR4VvNcio+KwNN7bXWfoG+o8nvowF7PplP18n
AQrtBxMZ+6KILII4vC5jC4GEjVtjjt6kGmJyFiGKLa9L9CBKE4AHCVmVOq9NV6L0XJNRACQX0Kra
RLMYUGlfE1JkGwxke1MxLtIE0qr2Uq/lIhsF/p0V/W6lU2khdTOJNFm18CbwB3X5kRO1/nB43fuj
JpaTZhC2HhBvMTqaEroMcgFQUgTMYJFsy9afStF57zobPbAyFoG1/3vs34nQ0uzXlBVbWi39qcZz
xEJatzIeS00rpwzdXHcvD+/9EYB/RLgVhLAu3f4EHZc1GbXYNsNi+w+ZSJEtAMdV1xBJ1Ie6iWqv
OkbnJkrWYziVfUwaihZUM3sMB3GIE34s5iNKuYM0fl1GHIsRPYQdhu07nhoav8OwZduC4NgcJ/vT
v1Jpjf/917+dAjwTk3PncNxUZzJcEvl1XAZunPsj0wRwYOvUlodzmUTplNwkTpNBzrBegwtNhpv1
QozFRCR3ItZvrjQQMM364+6a+EIsozSl4qAwfXUP3IUI0FFf08mXq/DaDGQNogzn+AJX6d0dFYYW
C28RKUxFSNUZ+mkx8CFaKT35kNGdazMIG8YxSipnHKo9p2owwmvVZ8RaXe4d+EkiMk0uF7cug7hd
w6YfE63m2gxW4UCVJmyMrOKaXZtB6gYylBMRELoOww0ygKcWC+tcRiEROtdhUBdAQ4qAiofrMGzg
IBsLYnxjaI7mzO5Kc4hZlZqKkrUcSVhXtQ0+/T2yUCr06R8WhM66ij/9M7xDfRx9EAOvh1noJwav
Vein7gsMRbgylZ3bYGD3zWTrFDYZBPoAzWL9UFhHIqG72WTQSyh18g071m0xMLmPMAOgP77erlz8
2gzc+HXL7kZHD/2U3Y/Kr/58JEZPVIrbDIxY69Dt861Av3UlGTMzrCHMF6JEW41KymUhsJcavO3A
GI2Tfv73m/dcayB0x/8OQ4A9eFj0AuZQKMexlGEApaJFRbGwyyDtFxJdh4gyQTcl/ZDdD9FAoBrR
ulIXsMwvB5R6YRw59Whdm+FJN6GfyrE1SEUqE73wXMBUJL7uuXoJLyEohviSJpjT9+zOW3YxFvO+
CJaI/dFI0ksfHnSj2+m8pSXX9L/dAcbAxO53eH73wxTR/dTY7Fa1qH67nXAhid/lVmSJiu1Sw895
68wVM2Hkdvo6d1rTazv177SiICkNjKxY8U99lXbSKTmdPjJetjqndCCmKMgjjobDEJjoLdGghqhh
jrDEsVgJaPjYXxQVsGNXikI1H05jQ/Fy+HCnSSwkMcUwoFQvffdLFWt90FTUDeS4jv64O9EPUWw4
nBi7UZ/sWfYk/FTTyVdbbY1Wb9e5HKGNMBVbDvvq49wQAw6D/ycgKWhcSuXy65okA5GNfWs/Fqaz
ZjM4gQO0BKFWjmonUXfJGxtNrdnqz/14y1RzGUy1n9FywzoQ4UyvNzfSOHJ/v8g57f3hthkO3jFy
+qF1IvMWLMU1N9HCgSEGgaDJyDpNlNNAFLJj45LyFLCm7rbujzILRf5EXjbUGYTmz9f9Qf/6tn/4
F0ttrYxDa0s6PbeNnmZorIImK3aj6eG/qtcqu0rfuGAZPd4GGrrY77KYccOH2JwKwEt0B6eh4jf/
E6CYPDWv90WdSgX+MaRv88rv9JnKjfTcI6lH14wylqQEP2+lfRSQ0IioY7e2cSafR/RS9RCy9kt8
0oYKqtRjQZnRvfYwatHdZBC219xwAOart2YwWRg757m201Bdl9D2w8UYO/QBNJ+RvbaCgoJ8hdAZ
tnSZwijA4Uot8Hd9v2Fnfk0pOSOUNoY/LKJXLf3/B4f7fQLAAYaTUOPqrZ14rwJYyXgk/HtKmMEA
2o9x11MTqPJKqTZbYZZMAjFG0ZAWwnzXGRhxsRThnFqZLseCp5m5aQwmGmbGh5IkAhoMawVibRSN
6Z5xZFsGsW+dw54k9s32zVVQI+8UXigYirvkSN+cAGdonal/BvvXRSlzOPK/p+EYSVRDxzoIdhh3
wuczA5Tp1jkc2dkPYkFVA/qo1F/rGeoQMc3EOBlO460w7TtlYn2ln0UG9s1pMLB4ffWW0GY40mcI
zcym2yxhONfngsJFHQ7I74W4E9HWEWkxcPlCAX3NYCVHAhXApDEGNsNGWZsC6upw2gx3nUI8Lc0z
zYESvZQLCudwPAaYz5WIxZ0MSn1a1b/z1VDaDWZ/JWZbporTZTjbV6ik8FF2CwWqV5lf/zaD1A3Q
xlMsoDYIZYdBOoZT4ZsZR5fDthiKe3+b0y5HncBQ+MA/EVZwWBhD4C6UWWiqOZdDI92sRrKEHU0G
DXrryzQUc8IPDlV3mqIeY7E5iEXqTsu1GdaNRgEimQLSsA5fkSd4TQ6Qx2CBIGSwLNMlGB/KYddc
+ONxIK0+WgQX179OEf13XQUN8a6s8QCzuCIYIiUsQl7WQ4GcfuruqYH8fhDWGTChAWDYyUwshXXt
jydE2SD52MZsrPqPG/qoENkDzpmCez23223YDK4SYIYzMcv0nv/p0BfREm6Ob/2E4iJBQBBdr+Wh
IUj9lzqMZuPI+hPAOTN4f/5caJLqBkBLaPSLZNipM5GhWJ1Evh0boVivy2DiXQkMaNm7m/piD9Pu
iuvfPINh7wdwkEsoM+iSc7FIp4Y1smZNpclQFvn5OqFiFW+rXx9ZXP8mnlT8Ux9BR4ZEssT4Q6IQ
OJI5PYyBU7qGQm44rOl+YA1E8CjGUVwUONV/va4BeYzaKAlUMD3jDMcbvv1YhTj1EnMPoBqRUh2X
ugSDYzHJyIrRrl4/aPe74wowOKrsnG4l2TLp/DoHbh2U/w4jsAHy5TS+wqCt9xENArJeS4kSx0pl
Wi2M+yrzQNeq+gnUPZUHMpj4GTWCHQayEcYAiBzbeCLjlZxEj0ZUz2VwwrB4YQBqOIrU0Cp/Atgh
2cEGw3IPpQpGEzuEI1V+GoMNFPvKUTfUT9LIOBxI0NYWuN5KKmNJE1Kng6Nu6MjfAgBXZ7urT92R
iCOpbeLimrcTidlrwuydXspRLMI7Yhx0GE70sT8CLNDA1nAEao4xaiZM5LLIhupbq5rHxzIGvoiS
5eADQOGUu10GNYwmSqjXIOLr2Ax0TzAdUsSECQ5H9dgpYoKGcgAYRG/h7hbMaSoCulqHgQsfZGwI
mOMyuJkfEAlAYSyFKTkcN9C5SB8NaeBIrp376TQzTRM16qi2+h0E0SMiuVSAOZpunPvQ66kMEZ8w
gLMc+bvz7Fkij5nF1A/mCANeRBiC/EgZ0qo0xqvVGjIewqgdaTEcEYSdUrpYjojfpUQ3llhpCupG
cVRfIXn3JKiu4LiaMd3GVGwcsL0roIcyo94WczHqn7xrlMQa9pTL0QlCnWgTlIEZH/UXjKgTtCbG
PZLYHwYmMJBeGOh6lwMBPngUcOjisV6fsi3RTE9/3P2yGzzJMb08MHaFg6yP5ov5qdPE1ktmkLab
mSpgIMaly3F/bMDKZ0isjSPqNnKAP25hXKlGRT2MNiQ8YelhEYW4oOQkpgLN4dUMALiil6rL0ZgH
GR6pWmVd0LSdg8E3DIGKNaoCOX8J+ApdvdNtc9hzZxiD+Ui43cXExnZ1X51vGeva1BbWDXcVX+GL
xZf342xErQF9anbXdoAP+wh65sGbAxGP0HJBE83Vk/5Q5wmTzA9oJJgjKa9Wi9A1NWEYbC7Vxwol
YQjZEtIcoKlL8SjQ6qQkUcmBbeqJJYyOsvgFh+XcM2SPoyHQYTRHNwSa2OAwcDXd8h54HHghFKGb
te0c9ugRyGIIM7InY1SIZxQtvw0N//wo1Akq0Xx9ptUBR62I/rj7Ef+Aw2Jso8OR+tqwA3ap6pph
9kvi6JkIvy1NVGucVHMhZwpHqdQVImhppBJ35E50OUo1B6l1hok/Sa62L+WjT1UVB/AEjzjP7qih
gDGXmk27C8sQToY/FuN87cNoJIx2PByRGoVSWjOnB8GMkjKliGmC9V8GXLr1EddFhwf4p3mX07Vq
2EK4cbSSw+iN1E+meCRmcJdqepR51H+pm8GbT2DwNg8QLjH6GLocaeceUsMAtWoW5BYMB3RlIKjh
5XocfnHeGKSPVB/8oIyeYI4sybrxCMwkRHsCOScuVosjLAzhV6qZOssNzNJhwKpsaNPoYsPxqlP9
RVO8v8F1fJ3M+bp8q64rgWAj1AlcYqViaZ3Tt2rlHU/UimihBgcw8AAgcSOizuHqHsRiRds/qWGx
r0zdDRPdA3SZhFg4gH69KIjMlrkcsNT+HUxICuvh6GW0NshUv2OjeS5H6PhIBDMV5S27rD2Gu/o4
Q4EY8W4B2qsvFwNgQgHwIaLhcGSMFcgfrjnR206nVX/FVzLONJXc3OXop3wTZ+ZiMalZP2Z3c/EW
QbwV+mWRjXOru+d+u2ugrN627qVQfBvFyy/SCAfzWmBXEkZzFJNcZ5iER6i6HE6nsvEpPsGtxu0U
+fgZxkHZ/1YobN7sxl0gRfzjfwAAAP//</cx:binary>
              </cx:geoCache>
            </cx:geography>
          </cx:layoutPr>
        </cx:series>
      </cx:plotAreaRegion>
    </cx:plotArea>
  </cx:chart>
  <cx:spPr>
    <a:ln w="12700"/>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Berlin</cx:pt>
          <cx:pt idx="1">Hessen</cx:pt>
        </cx:lvl>
      </cx:strDim>
      <cx:numDim type="colorVal">
        <cx:f>Tabelle1!$B$2:$B$13</cx:f>
        <cx:lvl ptCount="12" formatCode="Standard"/>
      </cx:numDim>
    </cx:data>
  </cx:chartData>
  <cx:chart>
    <cx:plotArea>
      <cx:plotAreaRegion>
        <cx:series layoutId="regionMap" uniqueId="{5DB34A5B-05B2-40B4-AEE1-9F9DEACDE39E}">
          <cx:tx>
            <cx:txData>
              <cx:f>Tabelle1!$B$1</cx:f>
              <cx:v>Datenreihe1</cx:v>
            </cx:txData>
          </cx:tx>
          <cx:spPr>
            <a:solidFill>
              <a:srgbClr val="002060"/>
            </a:solidFill>
            <a:ln w="9525"/>
          </cx:spPr>
          <cx:dataId val="0"/>
          <cx:layoutPr>
            <cx:geography cultureLanguage="de-DE" cultureRegion="AT" attribution="Unterstützt von Bing">
              <cx:geoCache provider="{E9337A44-BEBE-4D9F-B70C-5C5E7DAFC167}">
                <cx:binary>1HrZjtw4tu2vFPx86eIkUmqcPg/UEGMOTg9l14uQTmdJ1EBRJDV+/dnpruouu7qrcICLC1zACGcE
pQiKe1pr7f1fT+vfnrrnR/fD2nfG/+1p/furOgT7tx9/9E/1c//oX/f6yQ1++CW8fhr6H4dfftFP
zz9+cY+LNtWPFBP+41P96MLz+uq//wu+rXoersPTY9CDeTM9u+3h2U9d8H+y9m+Xfnj80muTaR+c
fgrk76/Us+u0efXDswk6bO82+/z3V99c8+qHH7//pj/86g8dbCxMX+DeiL6OYPOScskI5xEjr37o
BlP9ukzYa44pIxJzSUhCOCz/46dvH3u4/a+383Uzj1++uGfv4Wm+/v+v+77ZOnycv/rhaZhMeDmw
Cs7u76+y5ymADbpH8+XVD9oP6T+W0+Fl9xlcD4/747cH/ocP4AC+u+R3Nvn+tP5q6Q8mOcKTPf/f
NAl+LTAjmAkmRQIWod+YJHkNi4RQIXGcxJzJ6FuT/PV2/r1JfrvvO5Mc/38wyZ/5zO8j5Zvr/reR
Ql7jhNEYy4RSsA2NvzELwa9ZjGlC44TySODoO7N848f/eU//3jbf3PzNQ/w/CZD/HDz/TC3ZY3jM
v+ak38XPn6/+Fnjf3fpnqe0f53b68vdXMaQiEUFk/DPbvXzNN7npLWSNZ7/oCh2Hzofnf6XNb77g
+dGHv78i5DUjLMJJwgnBBEv+6ofl+WVFvo6jRNJEChHzSELwvfrBDC7UkDyj1ziKZZJIzmAzjMNN
fpi+LrHXTHCcyCiJKOExLP32vPdDt1WD+efh/Pr+BzP194M2wcNuGHv1g/3HdS+blbAjBl4nJfv6
VyLgl+zT4wMUn5fL/08V7/3UoWFIty1crUc2s1A4jlHZXyb73pbTE13159q5n4Z6f7LjfkfkkDn2
THah1bS6LpW8y8O492lXuUFtrBjshvOo5FItm66ykHhRBBy9a3lyRxLnr5QSlNGWVRleOnIIGrEM
8ayXe5L3aJ6Pexilom39IHxtUjQ3RbTjSuGheat7KYtd0P3sa/ZOuLLLUNnag5lRnNkYD7lObryV
7hgakQbu+kOil1oNTfIRztVnXVTezFY+WAu7igIt6t7StGvrLIzmZ93oQVnJp4xNS5fOnguFksbn
out0tlQVT327dzfYjajwE1PITn2RxMt2XGW1qTgal1OIp0Rt5ds1+lLKuRhhOeNkbk+LEFvhl1gr
MP2qqj2Ec7VGdYpZY/OE7PA7NDq3kf6yEv2GV82HB433OG0N+sVN+DPXFxyIU6ghfVZxrRV2LhR1
Ny85Je2U7kNYHxtHcoqjW9cn5B2rZJ1jH8QxtEKt3ruHKNiCDPXPy7TPp6k3Ii+dcYpN1zYR5jx0
s06nMdJHu6JwlDuvlNATOs9uKQuc8Idy1x9Mh+pDTNfqskRX5tF0YcvycaWJV7pBT3Ydqux3YfZv
vDX6d84quBAEJ1CiZCS+ddYeOeT2vR1SPesLIUubtX7CaTsjhUnyuVnRTw6NXoUyNax+01bzzy5y
R1/7E+rAB/TG95s9mOuwsOOEUH3Ca1Uf+2H+WY/Jo5HaXWNapQ02PBs3x9Idh3RvLUojupzcfG4r
nIqtIwp35U082reViadPFR8/NfF8XnCXb2Xz88Y1uEksLiSKiq5sH/0azdk2VXcDIW95i5rrLuxx
nHWl4nFIbpu53ooeJ03aoiooEmz38OdnR5I/BjrjDGPCMIUjFJBtfh/o87KycprqPq1mmi3GzcdW
Dm9GPpOiJ/GqwsCLmLnl3pjhuJTRnk4YSVVH6N3oGoioN73zkaod3VRmh7IvdFnvf2XhFwt+m45E
klCR0K+oMPrewq5sh2TEdEi96NypRLzKdTyredxulz2InDYy5MlYb6quh4KU43vHwLACLSc5lkc8
h0FVg25V78nRI/+mFoQpy7oxmzF3at9kUAzzMo+4T3k9iIwlWwArCJ/toutTPUVTNvZ4TIVgbwZa
6aJzS3zofPzT2ET6xi/mIhBe8o7pKLOGzkVcc5suSz2lvdgeBtd96Fk7qwZbm8cyPtuhfsJlSZRZ
0aaIHm4lq4+xmaYL8Z/ipWTndadLjqsdklyr18NfGP+PgfOS6RPMmGQ0wn8wvqZ0Rn1tUxdHuxpC
NGQxGvbDgsOqeoLzPbHKm35QbROImufHWnCTknhs0pI0XP35ftgfzSzBC5MExyJKoOQC5Pm9M07j
MhM3bkO69ORQ6XHKJrOzIkJFLPu5IJXoVZBzto9rrVYuK8UgaNKK2uham4SmM9mqvNTlzZb71az5
wsYnSNem4r0yUBwOlcdn0m0mF9gdl5kGhREuU0GZT0U3KbPMKAVeQtN+a9ztygvZLvaW7INOu/ja
JTsq/vyhqfyDb0OR54CvEwDfHMcA5H7/0J0YJArjBA/t6ai8/yxx5dUe71ClvFUv2QoncOhr2aZb
pS+iNEm6rh/GoTyss33QwyoUQMk2dTZ6O/STyfbIFlV9marOpZFehrTb6kYl/fqUiNpeuCHpILz/
C/ORl1zxbZQCb+MJSSI4IMaT70HDZCa772hIucMfBZTqktshjyI9prLdm5w1bwWC2kjwmKjgzVPY
EfqrTeA/boIQAeySCckpx98d574JUjW1tunYkf7ocDWpfaF35bJ+3v1sVDWVixIhrMe9wVkdVez4
5wb96qXfHQMQWCEFiV4SavxdSm0jMrRtAgaVbdyqZCE8bXXFso+NG2kqzKIzvzanamV96pDs0yhe
Qiadbs/DvivIr1AqTbUUJP65S4JUYqyx2rGZ1FzXB5+0XYYb3oITfKbGMjUOvU/t6M8ANxrFwhVC
TKYVWhtFqnCNhqZNqZEoC3FfcFGnFrsKPAxL5Vf+iXl3MoBRxCJbZZoRK7rXWlX9eKNpdd3j5Q7D
dtS2DzT987N6gbzf24tIEkP9IRHHgrP4pUD9DmmGle6+mvyY6oV+GObmbOA78njjFzq5JnW1+9Lo
KdNR7TPAgPdutuMN39vl0CZEqLFs4hRr3ylW1f1dK3EKuZ7Z9R3C3Xrsxi4uWoH6dJr0UVetv2K5
8FRKNN26Yfm8RdtPOx6Wwjqn8wkMq8zgH9FgWBozdKDcT0XdAqg1Iq4VNeuSTna56TdTXTqzQMHQ
67kd9Q1rwse9hjK4LzhO97WlqXFJRho33Sbl+EEOrj1V07gd1pU1qal7lrZuuOlNuEcd4LB65muK
NvJkyFqIso3S2Pn32mOruhDf8HY/iHzu8L00cL8mzWGb8ZqJZWAZd3AMlkN+bDh9O3Z0VkNtBzgZ
+q7ey6aQ2BRRvPlDJblOZ+4TtfD7qdz7o5hLwMFsA5Ay7uXBtjZS0ne94tOKCyZ1YcCfVRsEvdCl
TMdtPGxjLA/IDqLQpNWFa9F1Kb1TNQRXsxuRdYjy9E7vPzOfNJkhcVAJBzenkr5P2o3n3RTTdHVj
mdahPSX7KosqVIfVLpdq50H1gLgPwusvkZvv53q1KZ1kU8QJq5RtoMijHfK9Xb44ozsVQzE+TfNw
6EhNU8CJP4kICuvYPa810RkvmVcCmzJt9/X9vshZ7SP+5NvtPYlbqLK9UcIk96MLWdyHVommnFSJ
+4fY3y48inNM1/fTjtJ5k3XRWf2lj6cHF8YD3eZfop4WK8R66PCnvu/uhZ9aNc3vpY6oEq01ah9M
k4bRH8mCqpTK8gpEr1axYxeH9axY16wHNwImWe2sSM0hva+pbU1IrajyJA5gPlHRdFy2Ou380iq5
h7cyOYhojrNlaUzmm9ty4yhfjE5FtCTFztsqr5dfXDM/jXLuT5qvx7Ja+DGZk7oAlvGlSypx7mI1
SF1eS0lvmeP2GCd8z/s5AQDAkqGQjOeVk3tuyx4cr3fJhY3ojafNc4PYcLfE9v3SiyZLWm6yuSU2
r4dmTHdft+Dn23boGEr9WsmiS1pfIBkug51tARxUp3iMJzXu3YMx+3KN96Ps5r7o3fBF1FWXCW2f
bTniSye7QUUoRudyRap13ZCtKw55VVdajT1fL5oJrNiqf7KNj4/jkm2lHG6HLXms1iS52ROc5EvZ
bMpQTYu4nR5XKOyAAA1Kq4n4264sRDuWt6SJr7andYp82bwxpPo82acIEX0HdfRaRhpfYrzdTGMN
jl5NUcHrZxsOewDOVbqlUb5y3cXULuT1vju18WHNajQBtOzEg491Auxp384TDkdbWn2zjtNHQIPs
2Or2UCZUn6a9vZ+XqCqMMe1hjxnO1vIlKzc1MDYTpkys/giEEl27WrUefp41SdbUdZnLrvtcTo04
bcDoAEBU9tgjWWWe9zibw720u7u1oVZlP7pr8NF+8Jh8omPJb5nY+S0kUVqT5jiyoVMV5fwnJ9pi
QectmqvLjILNg4xlsZGpyZc6Gm/awf8s+ql58LJjNyVl4TD3u8uWtuqzJa6jM66IitoRQMDM3qxk
QMW0QsKgkRtVtG1fmBhuVjaCg4IT5bVc79Zu3i+iv5v3rryieLNHu8Xi+FJEDmYx/anfujLzrqVq
6ZzNejJ0acQ/mr5ccz9Xceb7OrqWCfqssRjOAS25NtEJMHV0z8J4N4+QQyM747TykAAQGsnbmdix
SCw5htoShTbtbwOqDoaz7WgiC27zQobmuN1uEOJH3x6IJjpFERicr1ZF0bIXcej7wzKMWi1DlNz1
pld9VDvFdS3Pm3RvNPCV85Dw5ERC/86DyFegHTQEtrvDKGJzkW0/HrdQP9Gy83exwCR3nF6Spi1V
XLbNB7K3yppgb4ZqXbISX0pvumySET/XcXczWrZdOlrejMnYnBrwMUAZsizc/H41nmezSxLQHvou
lzyEVLg1Pk/OfXCmD4oTeUfrZrxb7PIAt/YpQ+WaDaJERePKazV10blCM8gHc6WkjU2BWe1OtqO8
mFtZyGXMzNAsipfRSVC4EtH+eerbNp2DPhg56ULXSZtO2/5l7wNESNyjwzh3FHD7kqFpq4t+sfOx
jwF4UyvDobVjkkojWKohvTVqYVv1sRP2MiT6QMQSXzdE5EnaqVY44OT8r5fBOJNVpAT6CCF6AyQD
AMAIZCdsi7iGLQ1TKIs2AKkIuGW3krIqH6OtydYNynXcY636UvPzmlSrkszig475lE7Uv9/G9UPX
maxe6H5jJi3VkND+EFA3vJFjB9BbmvrAE/rOgtx3dnJosnmYzdFPkA5ZUzWHsmGf9iWuTriN+5zK
7alHojuUc/dxr7S4LI0oJk6Sq2HrYWv24YqpzdAmWDZsuzkzq0+joSadGvLTvvwc+fChMzVPeTy8
W1ukFTPUqkE8bEOTSoGzaOrf1TNyiiy0y9bKf/RsFEXbx6kutzH1ICXJtYpUVDet6vo+3dbwqVx9
pTxLHHj12im6Ri4dYPNqW6psTYJOh5q2Keb2TengubVQYgOmWEXDTTwnd3Jo7/1nn0wPkM+1sjyu
so5oBgzTAZUJ8ztdCqu2yC0F2jJN6jEnS2hzIepLsCFNjPCqByKVNbj1WWj7uhiWCBCffO7XN6ik
Z1GJLJBBHM0cduBw+DDM67sx4utBzsD23RCNDxzFeWJRldX79iFx9FPX2Bsn44v18a7QOryvPHNp
OYj3BG0fqn15V+PVHacJnXiF1NowQDoM3WKGsPIClIiKdZFaXJXkosVRIYzpjg6VQFATgdNlGtjB
bNF46gNscO35lYdtyEHKtFk3V/Z2lWWfJRF3WaN3fdsDIvM7A8WuhFpd5kPM55TM4GWxyOaymvMF
S5Z2fUApqFDllODTVL1tIlHmi0AuT5LuUyz9ubWOHWjDQPkyzcVvFThY3yxpb9hdVQ/nedT5CqxA
JjpRAHWHtCIOzsA/Y+Gemh7hDIMzqhGFUrUasj8Pw13bSprNNHrcOg+yqK9yvlsFryU64V00J1+t
zzj+/CJ9Pqz57gEbmLrFp9Kao9w+gFZYpt0cDXk7oDpn+BN+Qcn3wUT+VuymzWLrPjeBogPa/ZqO
cTxd66UTWRThHUjbdJLJ+oElozm2nW9zQrv3AHXQgu4btHFlzLbn8zrpQ7+CFzFjV5BRu+p+msgH
5CN7jgNQz01OJq98PZ57kJEX0kJSXugzB5Kb14LhC+jYADzKQXnC+9sZrYCvd1IsbeNOdG01KEyC
HIZq0tevLxSZy1yDUNNMbaOoLX2xzc1H0gGTMcB90tDYBnIJJhdjxxTjJqSoBjC8kz0leH52DiD6
vui7JmrtqYuiu52NeRRTdIE6FSvfdWXuMN4UBed+s8XmwPByg8SyHphY8oZ4c9NK/qFD88G072Bn
1aEePCjQLjpVYijP4wzqVsA0zp22g4rb5HbHc59rO7VZt/RLloQ5pM7ROV2rvi9oOQVgntWasoGU
B16V95Hlfd4tUX2oHDV5FwF/+1KW8f4ByfVS4jWvet69k/VzTdf5wOfI5HZc79dtnlI/zTzbE90c
pGVN4VfaqMqutyWL3M9mOfa2fONHW/1E6njNJqo/utG2x7ZPzmM/ATUC2nXhUbumdV2pZnZjFijk
KNEYhe3Yp0ijMU0q8qbefk7GVvF5zUdKptz3cBDJPAelJ3I3ADW4LoLfj7V8z4BDKpmFkLUtEtBk
8A8Lt/VhdCivE6AFU2g/lHPzqW0oVWuBd84VCICf99lf0Up6pflyTvr93SZatU78y2KTqKjJlhnf
XUqKVScSm29VOWe6L61i/DZx/ccRx8eWIav4OPYZSBuRwoD6R+JAQAB1Vs3BcjVPoQKYBBHgR9Om
Y2B3VBheDA2LVUL6s7HxMdCmzmqqWm5FKqPoOpeRT72LiOLHUoxnvjRtMQOcoWH+5OqmVjOPgmoj
8fU8FaX1eAnUMRVmmRIy9IfSTccuWbsbotts67o9S/i9FfEjd5BOR9tERbK5WJkJJEwWjxk0VTZg
fyXPviLbpPNX7+PmuFAZHyyib5oZkCUO/Elv5UcWxwAjRoyOIjJZv89v9zWJMrRW5ojJfDGrfp+I
xaYeYGpBgXyXPb1fRiuhQAt+GV9Uceeytk/NasbzfNtBz1TJCbjv1MQonUoMuYfvyu2yui7ddluj
+B6HmdxEIwiMvI0+QDcJugXcNAUSfAElxQGt6tbHQCzJtmT8QLb6ZpL9p7iftsJs409wGP6ADBCE
cuzOXhpyCk5kIOzqa8sAkG+tTXKynTQ23bVPWnchyb1u+HTtePVzRBt/uyf7I6rsZTJsyfSQxKoR
JT9Al+N2d5Ic4gAEcfZRo4ZpAv3HdcdtIlqtbSXSefjQ8zkuzCKbNEHuJJiFEE5AijfdLNSWmEEl
rJ6PzNvM7zI6RHUdMujcbBmd9QHpdr6L2mmH1A01ZQJBLK3Y9H4aB37VkD0ZrsTNNHXvUVdXF0iN
oBFsNTl42mnVJeYXOcb6BH26fLDxfsv7Bip3W13cMB0b6qLzaOt06OP1sk/0IGvt713YwCDrWhbS
8UsIyZptKMPbDK6AhyNeTV+syXKBEvrMG8vvnWxPtLLhJFzdqnaQIGh1XL7rJR8OG/QXV9bKWy1L
nZauLgz0VW656T8MAlVQ7O6Hwc1X0ZGl8Fv3mUw8zoNLOiDZGsgPibkKm14KPuELSmow3YCOWOj1
hOMA6vBG0zJcdNUEkBXYVLgxvIugfRVZqS98DrEqqTsgPtiiZ11QfumbQ3CdVRqvSQH7qtS6VXXu
OvkSh8mQ8ck0WbXPn+04rRDVdXTnFy9AkYNiAkdLcjH0z2xlj7Q39blvAVvETgKEqyk/+YlcYxzz
E5AvgGRGHyx0NNOp3/rrCMKLrd1PTSNN9tItubhS3Ixu5xk1VZOvWxKKLpghnwBrACW1T10zjHeO
Ryom6EvZAMzppgUcLBqKZovHeybiSO0lWpTskL+vKwTcNOxX3LdPa1x+8GHHJ8gp/sgj/ggeSLK2
YTzbzLin0LHhufVTeQMYIFr5Gwog6Jgg7M5jO0egxwE0NKwzF0hXOg1ebp/F4Jpz3YQNBPcmw1W5
HAdoy/okMsekrUcFUCV+qIOYlKyXPhvpXqXACUFssXF0n7x0LSkBXF5Px5XVINc1dL7xBjj+Psk0
ASBU6HXNTMtGtZhyvcNTnfZu/DBDOxUYWxMyh5o17zl5RhWrQXQbtjRaQYaYGnPf6TKkWugbY5h/
E8/9kk9AZ7Ou7c81suL93tGsaezVrsK+2eMGpwzYZb97fxKThFDpO563Y53KGUS7DbVOlWHWGSS2
86aH+qEH9lfgfuhTULjVFAefbd6tmZubcJ1qJ06m/rCi5d0yglo1w4MHvdz2cQf99n573JLB5ZWg
IHbRoRBQrm+2DnQbFNCpBm8n9XpB77jfhgeyQe01idwygMKAJ7epLEiIlN7FBIC17u42DLIp1szd
LZMz1xWEtzIqO+ifPPBua0bFopfysjQs3Wopb9sAxXVk0O+du0uLbA+XkyifkpYUItgv23IdqI8P
9QTo1aFirEFjJF2UNhI/wUZOHk446ti1n2d2BfEIDqhGZ71VZ1nG4U09x/1ppvBwhNf0bHtDgURs
03kq0U8xEmk1ygpA+vg57t/EdG/PPA5v6QSIAFeP0Dfqs7Xe+BWVy91cSsjkMfg3qqYlNZRexx6d
SsCx2bqApxGKTpT24kAh++EyHJsy8HMIgLG2YTq74POyAdGcUBmOIOoCCbExsNK6Zed6JQTCnTbH
Ui4zyLIrcEXoDheu1qDY9ygj09W1U4Eq6E1RYEAjidaiqmJ0RHN7u2x+ycYJoDyK12MS049r6UAa
5ajJYh3F6TzTQe1ruK7lbB6IhBTDxsVnju4f69x0ybEDzZFWIE+zCSVHGlkoNxV7X1XN0Ub4Zmt0
BceFSJpoD9vBGpB4A9w2iX4pCQZ8VIEI3MxiP9uKnGsDgiwfyVbQeLsD9VGnfeyGYrFsOFMNNxIg
sG+YSR02y5vatDivOcg/WPe/BNO+pPUhq8LmLsHwRUWLAzZ37Xb5NnaVUJCQPkWs/vS1ufDrdNCv
gwH/GGt5gtkRp6v614nHf77973dDD/++juP968OXgcl/vbv5bdLyT686PA8vI4j++4tedvPP74LN
/Lq7l+mgb978YVjpt/Gc78aR/jG4+R8Wv5lV+mYu67eZvJfpnZe+238eU/pmtutfA04vN/06mgRT
RgzGKBKZxHEMPZTfJpOi19CWFTSB5hrGnEQYbvndZNJLqyuOCaVRBBNM/5xM4vI1lREUJBYxCHeY
U/nfTCbRP7aIqYDOMHQZhYTfYd/1GHdwFcvCDoMoPBRJ2dG6mKER+DJvMwPOgfmQlDUwzTNtFgTf
aT80HZT5vTXmviL4xHpWjA31ukg6ccPGUh85aeorQWSEJqql+de3oIa3h8ktX9q98nf7yG0WFhFy
tLPT7w7/3wyvMPp9/wtTif+HkDNbjtvmovUToYoEwOmWQ8+t2ZLtG5Zk2QSJgSTA+enP6pxTdf44
qfgiKjmVWC0Sw95rfWsD4wPBB7sQRvDf/a9odrIhlagz00XvZOPlObl9Cbokj5Pxa0xbeBVrJM8r
JQ6tWTldyqqdL+UmvXSKmqmIFZytIbk0rppevLZd78veXQZhVAqBlO87P6jzYUNFT1sRX1hl4wtY
svjS/9CgTUQIMyWsYGnVbZ+VEK/EZLaH//41o3/+mjegDJAJBUjH4+hmA/6PzdcCY+OTBVCWdHNw
7rseIsXS6k/rpmZf18OUKTiatnLkXGvG90G/dpl/O7PGMrL3w6QuzOjlCpHu4HfJeldzTzxXo740
wXYfd9Q/jJosD02kbR52oSpTgXryqMoND7Msk6zv7XGMSxSctSc+ugCaLrTJsrqfdEAOsi2DMzqZ
AG6q97ObKv8bQDHgXh20unlB0QdN587dNREUyGlO2jBVpDmMEVsKYATT2aGS6WYrD54wAeo8Hp6X
MqnTQFXVVzeF4U65xt/99cfFrChCSxXcidrE53jWPFXbmFHWkaNk4dtYex1N6VCyI7bjHWToLSOD
gtKzcnkJ5PT/vtS++wMTcsNKfzPxGQ0BZjPANiHQkN9e1I05cF3YtNnCBr2zzJMX1Sn8+HpSB1xQ
3qjAXeiGXm0YqcJvmu3sEdwPsm7YQazLO4SJKMW6be96sE27eFq9J6/s2XVy4ZU0cLfj2xqoCUmy
SrX10dCxLlBwQoyonQ/tm227SMUq/+81SP/JJ9wYSU4THgYgKOlvW62DnL1NxDWZ8pg9cFZ1qChD
fTejUt8L3MHnaLER7tlI31T2Nc4hf+BuEyw8ETd0WdeVW8Y5oLCixYW2oEDYh7ie9SrKO28O2GWh
Tl0Ssl7++6P/C1rBIurHIfXwasKY/UbGTF6r+n4F69IlOif9Eh4n3qjXuW0ZmBUol8OapOAy6hQ+
SXUOlirrNNy3//4YOKv/sTgiHPCQqzmIseBGrf7vLoY2vwyjB5xgtn2yH9QUp3xVw9mf+ZdmqAzM
Fqov4vbd6pl+70z3BhYjwiuPnpPgUZApOUHMTFAu4zsgjuX//a4KozH3pzBOJzLai29rkFkh3s/o
5m0Pi9z+6Vf5l8UQAXgD/xSALWPsN07EmTBaaefDgyDdWgyLnM4De3Kq9k9//WG8beq/vtvQRh4Q
1lgP9W2N/P8v24YzY21ANvZ1DczgdlcoWxVktmfDO4giTv7hHP23hYAdj3vPx6cHMfTbQujGgcWr
BDkSoe8wBKSQDnyZT80ii2ryPfiRzae2fnLUwOT2If/lEfmHO8u/nQF/J1wYqgN6O8ixBvjvh/my
eWOoGOrqpSuD3dZXP4JY+ugzIV7hnPcuSXVDmWqKLruvHyLRT394ff4/jynueQGjqFFwSsHy+/tK
nNYaUiBM4EwqFZyFPwAVdqq91o1CT+GV57h1H2HD5H5NIAbUrk8nNj/y3rB0qbvnxYjlCkYgo301
nb25lWuqk1Fe/3vH/Muj4lDiIy8Az02DMPoNBkKfSGPaLSqD/YsVTlh0tT4oZepua2TsLzDm4cQN
I78I/WxbX5z++xP89ST+/rKwTvCjgxtg48Mo/vuTiogvTU/BTm724POqfl4A/AnuvUol+28QTWnm
+rmHygQ3KxS0CFdCj0EwpiTW/iVy0uxkvLVpaRLvMsQOe55RsMPl0hYJTtl0Qx+YNkP45DkbFTxK
+JHChNqBcg27pP0aTWjYyxUa/F8XugZDkRPZvlEJXc67Gc7URiStFyj5fx3DSzi4838/hn8BXSMf
t1qYQEIFcBT8dnQNpb+Ahq+A2QErz9y7gTy4q7o6gnVVj3DHrHeB+9nnfE0Ap7AVHHXYnGvlQYAR
fca00zcCe8sXxw63YvfZnSdl7R+OevrPzQUIEvUgRTCAxdT/7YPK2KvaoQQEGUML6aONoi6dvTvh
Iu+ORcM1WcV0DEZ1GifnijX0Xnxr2BffX8+bsuoUTX4Ld6Cadritqqs3sBPQ0eg4gE6BdyqSP1QM
KO1/OwxuIQWUCzf2L+K/f95t9bhYcI//38pu6L16H87gxizrR/wOydd5CCFRyvZO2enXf7/Vf2cn
fRSruJA4u7Ud/3sfhbrkDUTV20sdEwAQM8zOjYGwcQwWJz4ydr0n5z8cPv9SSEQAwQKObgK3Mb9l
b/73xw7GVcPS4ceKiHofMyydCu5+T8fwS8OE3rWBeJKLdo8NGSCmMM8B9Jv249QDPvHgQWZUB1Dj
6u2jC3t5XUar70fpSOrKcnj2tmVLF6H+8LH/5WFFYDVohAsk/udR1PtxFZoyhJuvPbWr6qkBvq+u
bugDKAdaHDY1x3+quf5RMYQeqv0ENReOa4pv//6ogGxtzYZHmMrex2Htfxv7cThJujwmosrrOIoy
HbV+GpZxFqtK5rzWpzIG88biCKROrB4Gr3leXfUBdGjA9SLyTcM4kADih57sR4i/toGQJktQkiQI
/rC8Q6yl31d4SEFJI3IDGRObMvptlTV4PUNiBQR6jrpxjfmjXRAtiWswLFuD+z4WZVYCzQT6Ta8T
gVECqeZp2nFY61B7e5oPvPCYNgUPNmiJxEnoqklVTJ2I834tL0IEYSZ8ve1qox66AYBfEMJNmePJ
gHu2j9uGNjaYkh08uOSKuvo4+UbtHCc/gy6fjF8XJCQcQQ95lsnwZGgQPzke4zHSOAXfPeXm2Dbk
JP06OLpSjNC+6VBQBUlzm14t0UVvtuE8BlSloefEHhdHykgDM7p2Z3/8OoUlPnHLaVFPCZizbmNZ
z6B58WFLlQApnsxfDDCVlHXip+uQ+HEz4HbU3NByo74YyPgrnFGVRI25v/GFLlnhVJPz3JGL6b/E
pXPPj2jluqKdO1PgYB5ARcP0iis/90DpHRk1sDLRmecKVJe31CnKDVjiXgjCqJQHwWdQEYZIiPHh
V1orUrgBq6+JCu035qjwY62sljPf/IeF8O7ZZOo6M9Y8RmUDaJYxYKbUvTFvqiDaha6QkCrFondj
Wz+0TURBXrZtiowBtENO6r3zu9PU6iVrxkcXzmPW+RzEpi3HfWl8sEnUGwvTIIxSdd2IK1CjaxyA
xCTLW6PXj0UsUzrrscyJaWa8Whxe0btdWWEX8DCLhDG2TtspFgbGyxKwnTttiezPlJK7RQEzraYl
DVlcpqtpabEa8kPOy6Uc2uW+Aux+jVs/A1b/4aA15sSfM6FUBI+sSUfAwBrdXTpoWedjQ7psMO9D
icJtJVuZd3osFlqKo1vq+zH2QtjFqMxRE0JsQVmTOuuQYxiPm/X4TsKaTDchznUtAZrYr1KwZedI
8jmGvb5fukGnTHdyj/U/5k1sOkj1JwuBcSxlnIqE/UxU/KRXWDRKmvN4jgfZprNcH2Hk+NcqwV8w
mOWRIqmQVlP/IaBSBks5nzbvZxisSDZTqW6hLbmrFixxyO1vfWWC1I6lyDjAeYq1d5yDIJNQgxc1
5B6YA8TItE01C27NqjsEIIwqDhdNMLTy2nQ/qgbPPsFOTqlSU2biMESMI5E7H0/7VAcMCFFlCz7i
r6nVmMCcIXNWLeaHXvtDAgcp7XxN98E4njqKXY6EtwfkSwK1AOW2L4eNZ71xddZbyYth0POhHh9n
W5+dw3mSrL4uxiJwgh56N+x78AL7LpLPo94gtQIlztVRU8hURHbhflz00cplyFcaT4d6CVtYk3Ob
K8HqopoTA+dpAg3FoSL786eOGngNN7SwLXw0/yC9o2KSWGkLFa9qLOM0gjWDWEGgTzjs4e96AQIi
sOjSZnZjZidSWHD3sB29Z2Y8kMsNtOXNp22uBaJ8RAOh4T/KIelTG35CK4TyHHsvPU6kTAUAq6WW
4SEG3UZqv8wmhTdTtvZZ4oDZN6C6j/H2zfOXEMiU+Qjxq9EOIaAg4UuuB5oBlFmzmDvAj1P4Iswq
zoisAB71AehYXxblemStKC8NAd4HKSddGFt3s+dURuE1FjXs91R7pchLf/hMoEB0WgOZNPGNDH6w
iTyNtXqh7bEW1TfNwDmbKWqxzEgaG8+Db0TguHa5qLnKG7S8RZMAg6sBdCDIoV5LOaSN6NhXy/AN
wcLVyXQBqVwf2nZAGB8nRYvtuVXDUS62BoeEIBuqkKCo1+597Zoprbt5BDkUAvFCulDM23chfgHR
6jMp6zXrHfhvqaf6YXXkQYNOSHuvN1mfNAQ8F/kWJ/0hbmGsht3YZ43CBUITb71YQY8d3ZoTmntE
voJmxL1QPznfu5QmBtNkg69Ds0b3eL84B7cFRgpkySiQX73Z+Ltm/oZhBOFjp1qVM1GDZmxBRyxw
NsY4Rj5y8t42uiK76YM15tOWlQGZUqWeSCjKfSOgt2xEPnuDnbLYU9+RNV13MeTMXtyLFxR5P3UU
u8fFBZehRHIvqP1dNPW0oKNSaWs3LCcFh7q6OWfA/UC2QQNCR5FUqWoBK4VbRdNq4TqLB7qBhFVv
U/DIkmWvA0/nXPHjLCJ3hHuNvdG5lCdiyWsZo3IL5PPSKhAVPUDtppS00GP1Q4ADTcmkx30bfQ+I
yWLhJqiEFw1MPBWU2pODeVlUzb0XmHseSgpVUH3ypGOP0PcgKpIwX9f6vbstjX6kKW50EM6jF3wT
FTwhBgw4gVM0No3dsaC6w1V5tCVPu4FXWTBXX4Vvm1y1bC4MF/cBN1cdInWZRPE7uoAgH0dp8x7e
orIuvLjAu8MxpZ/cXKJYxeeyHXJF1IJ1Jm8iLl/QbB87aOL4z8AmJgyIXcIPcvHBJdsts4AjBjmT
nDFEjroaNW878YMB9XCEYniFl6d3YWRMDoTmIsey3fsWGurWRntWeT+M1VGaoF6DNwvAv45YCk78
bVh7ggQa/j3Oine/9e6pnyyFmNwe8RyAD+bd8HU6Di0ZM9VvJvWB2nVD3piukM7NRemPdqeRVwTM
UDc59aKdHy3uRrgJLPOV7nkPj5OH9Mc6Am+bF2TF9BpFBwqpGBuZfglgOh44ttKlVm2SRrc16q30
0I7tOyW/1DDFmXaImah1YjDmVJwDDnPQfuMnFKjXzS9xrwKl5csmYIPiU6ox0I9khDfHLl1NGbKg
RhVmalBG9FMOcgN7IUSfiVIwH1pNUqTdQFmovujYfKoU0Tt0H9H5ZW60+bBT+2zQcKZePMYwOCKo
zH1fFdWp7dRXw/xnKb05bdt9Ve1QjlQbO9gpPAI2+VlzeggUea/cl8UDVA7SfO1WHG9r7OcaRr1W
VQxCGOcEDR7quswHYQPcATrIe8jEhahwzHvyHHrUy6YGUW+yZEEVlU/+DUbjgD/WcDj0C1bwahLx
QHv5Yhqs/943U2GCeT+4OElH1CSJQFR39Ol6oJZbVL3Vj4GFfs4afaiq/t4o7wYElxfUad+bWbMi
dN2VVfO3yQKASCp1rCzQnalFbWqDKlsmvFM3zDuvDlF3Drnut7eRr4e5QyDAX4ZfI98+kkYg74Rq
M5iZSOf3EjjyfpGzLBY+FLjGwmJkyLkC676QThRLF90Do0A8axbPdvQOcafAmHllroOOpKRP2Bu6
xBe6Io0wLuzcsbDKVy/cz1vRROqbTgSqK8NAls/NlS10r71ovEau/BbctoSi/h0OU7OXNdnSLqgo
+qLhYRp1VTgbPpmkip9k3H7hNe2PwHoySr2HudnifAzi3Fpw4l63oU5Ke4tCe+7qAw5ZUrSSrU8+
hQKw1h5SEO2Djl1ybChD78SD8hRxVJ+t2Dc+y/XKhmeymMzVxB0qFVBYa00CTp98k3LxkE0+hKMG
Iw8O/xLaEBwoDhMNFRKBaP1rhKSyKJDDaCDb/q5xCphqMK0pWuj2GTjivkWs3D5A9KUpIv1VsfrD
bsY/i2d1HpHtZeb8Y/HJPcLuaehbQF3jsWR9DLZAo77DMe+74VeF6K3X/HQ4rT13Z2SAtgb1IB35
XlmdttS7SH8+oCt54HGXdv1L0FTIAMNvVg7QuVci1bOeES39Dk3sVqG9Jz4fU/nKpuhxlah9JgPP
HyrJOHSo4Bl5WmtxRc4wjT2r8jXstqz1t7suoMk+MdOUcimPpQkfUenUjz3qqtEz/smVwxuaEjm1
EkSZ51JkRFBwzOVpYsl2nrR/MkmDfi0BXA3aZj8L9902SP/IcY12krVgfcOXOTjdcIiCqVDnzDXk
xQF8LB3mAugyppgksAHUwydt2606JtjTExX5PEovi8FpIP3SvtUWkZaVPgnqX0yz90z9oDj10w7u
Wjt4n6JFmNn5VS7jWGbc36qD8f18hGKHO/obzFaEF8e2TKdAfJmnnCKOk/KqK/Oxj9qM8J+eDD48
0NGp8EpEOxu2ZC1Z0jIxV3Q+BhHqpL+Z4486qC8Nsk7FxmMH5vtNyfILdoZCss77VkfxBx+DXFL6
lePJgoDOhSYuk2XzJazKu5kMdeHVDw6lP/Tv9gAoYd6Ha1ZVb+gtV9t/H7f1W911j6A0VIo0Qx4P
vD/JuBqQRsBlKrVOt3p7VQl/05IiJBFRZIEs8mF9AHqZnSLb+1ekhvp04/7R99AAg4rNtIee2PjO
4ba8r+sIlx+mHEDcrO1+66WfWtOpVNMxRaHgnQgtaUp8H2oFeXVwYoJdvdkK+TTvpTT81PpzkoWV
RlCBil8GyH2O1PXrShPAXkDIYpo8dUzvV7/SaSy6i0Z3d8Kdu+PU0TtqJDp0ApDcoOgL2y3zpiSB
/Kbee0e++Yj7FXrgt2xWoRnWDs65suVvMhE/IoLnivv6bo16FL6jgkuK3AmSP21KZJKppe3wqQmE
RcQqNHtGXs8d0II/M9mArtJtFgqw0iPDq4mqesk81XWZ2VDoaOcdRV0/rW54r6crru5wQvaYl2V1
7NrlO218yEANgmGiTU7GkotELmMj4jshSLsIGjbFxEqChm8YYfzYY8vDp15TtHEo9btDwqO4QNeJ
hyfnQ1SdS+FgylVIAaxDlG0RsBtl6qdYQlCqaPS8wlM+hDXchzVCuLt3tcwCHDJ6BW1XykW8cW7F
Xveq2t2kmALZagvHdrvGI0eCeJUkx6npoVPC4IMtwiiMOkYEQ+tc9BIbr5weZUjnAwURnyF3Z1D4
IcKLGIG80ZBxqgxIX2DguOnJ9MCngwgEkly63s7lsY64O7GphFUyFRHwcLTACEUSOh3dxE8Eqi38
4vp7T4efpUW1xEvvfpw5lql4s4tFFecQmIBD0iFcWZo8UNHPFhkr8rRBLN13JcjqHqrGGAceaNAa
wWfwhEPSYbLBHLXposZH2U4nzDsY9/3QHkGB5TJAMoGHvjp7vbYZplywghhQOgQxgsO4tb+Ub5eT
CMO8itEurE5ExSL4N97ABd58PGdVvvZQtrNoxE0zgyxKhbpyHwslrJAQRA13GBAGRkRSjbvYDNGp
XN0u0nNyxHiVqxzdj2VmGVj5EF2EP+O503DfAyHlJcajkMjflXg5aU3oWy1nD0nUhuXjTNYi/Ixt
j7zCzMXOgatGt9EMR6vJbiWRuMBS/EoWxHI9Xnd5HFRPcc/jl74zeRnAVNP2YwVtn5oaUZmyqXXh
nMmTKcLlhtguThVap5Ic+5uGZIb5KrSGnhEj7xlAZZltjAZ1uqi62U2cPDnj5RiT0Z/UzKFL3NrO
xH4mFcQ+UJjfGRN7ZJ4c+t3wE5h4CSgRv9bYVI99U72qJUY8kt8OswUXlY6AVbll/E7KEQeRf1zD
db8tBMdA+Sq24Tq2ah9P0Rle1gdqmiqrO/naGSDdWuHtjHiFTLzFPpxJZPYu83cYymh/A9PuBWmL
zkqRYjCGQ5GN0TcLDqkoaZErjeJjE3cf0AyO1QDoGf440mDtikuUJAjZWiIL28dlxgI8kHIed3UA
4R0JX9R7OBRX2jRp2UImB/OARg+jcVCdAqdR8ovbdMEkOuGgM8e1v/UOFhIprTGKBqFFpMK30xKC
M9xmhJLk5uiuR8+ReNHe+DiwEAwGoM87FL7lFqe+zTWD+qcCog/eyixCcm06lUhwbRXWvkTcMN+A
3iK6UwDbflaJX51qsPRwT0eLRAYKvmXaXudI/BpC/gZ9ZD8E9HtC5xFNYYgxIRO2z+QTxKuCBPeJ
/lTVtI9DCHfRvM7Z3AsD9RFyKBVguPhPnKk9pES8NNA69N5Dx6pWLwE+ifSr7l/HuX00Bn4tlgdm
YyAfso0chWPwRDGxRAnAo6ac9r3gmM9U/iTr3KZWmSgNaLWzZIwzQYeTWWMUOhWqHA+6hWJapVYv
4EpshGTMALXr9j56TDAiLgqLZRmfZr8X+8TvXxipzQmtHrKdSIHbLrip6ZiWs/LxPNUgliFhy8xX
DBJETe7DBYMBIohISIYVTVkX82g6GIBkK5DkjHbzGiVYaliYw+yOLYE8OTvkCi1kHpI8LWbLMeTj
icRRd1zqb9YIcakMZhzd4tSLLnFAYHjL5q/gn8lbIt/C/mVcQTupjT9G/gyRBTx8G7RHPS9vAHwM
8O+1PbY9ye3CjjWo4qys7Ff0lE0WTqKFU2C/9Mg1IJ2Aal0MV2DNH8xVBhmOptgGb868ubFp4xD2
qavI7szSHlTEEP0RB2jiPfrx4UuPbqwLZneKWtCkSJLsIiNx4FEP+gmGOyTTG0Kd3sli2kZVtXkX
QflrRg+5rwRNZVLulRciyc7BM8Rlc4UdI5Gaw55SyF4j4/bGrPikAaI3ISMBVgcLj7UK8mCZ6wtb
McvCF3dEu+e2DDOSgG9qti8MAbuEKrz+km13W4swToVwy26e/V3s+J2L/KVgutyg1oVJGkQgFtqw
+2HWFeNmUrmLygBkSYgIG4DWqZd54CFYoXpuLuOCUs+Drmv8CeBMALPATJh9421u70/jJaTfFt57
2epvA6IHG98ps90P5qZIJuTHgFqh1wDyNt3GKWaKIV6BgHhqe5MgRQBUXvfTV+9aqhIXbwUbRUuo
Al6CpdIBm0UtcyZW3g+bqjKk344NmnIY/AmC3g33UrSlT0RC6gl6hXg6kheJNgQmEixH6bDNUSlg
JpBaUsWnL9Cy5rS0wbr3PD9Kp03/IAI/qjfDI+Gw31oKahmQNvhpyb2M3GMrok7CbAyG9RvPQ7wP
w0YX3PlJVn+sevts8QaQ1lnXtI+h1Nb8FqQLliPd5n07by9Ri6CZmIYjL2mQIuzX5rQqq3yjDVo4
9AXDUDb71nunpdmgCfrAfsfmDBkTNZLBBdz5DcKeBm4Eg96K8QBPVbfuvNlvD5NcYuDICQb4TD4C
i2LGlnVqLxXUxGje1L4JB4RU4LgDwHFXyBbtPvLmD5K4al+L7cQo1tQa8T5bWowO8MP4E40VTmvO
rlY1ZN8kyyfcX/28VkFeCdxVrmtwBXAcTVYG9DWE6jvRbB7UkFUSyWuoufFx9bunsccgBavUySbh
czBEP3CJQEnATKtzRKvPZLZfJhDYx5qSE8jAFFoasuLdzxDJcpq0bzxGXSwQM7DNpyPkO1tnh8BN
CbDdndclGvcVfg08SFBPfAi2nYiBw+Ce63E0o/XuDIS/Nrhh6z6ErmpFCdftmgkm41gZuWs9BUeN
67O/iWyhS1gAAHk3PboEWl2XECtuHpEsqVv+wtYS+3fVd6MPDCjuMlzoTyF6kazDSp2Gl62ZdkLI
5IRTDeEa8auaxZP6a6yPQRsYl9SH4+F+WuJfXVn1u5mwL3U/nPrNu3QGL0jRfs5iYFCYn/WJnFJk
NTB0NeLq0z4Spp4G2d+9YSOhHlA/q1vDttAedUGFi08AO8wxmAm3104FCMtOESwLm6xh7lv+ZVhG
VJkIQnS4qoepvJrE/Nwc4oflGH6uUCPKDhModMCu2ygfOmYxnUGQvdli8DQNREeLhDemgQXINiD9
hqTrhU8G4016fHSzvE1DDwNxEBhuMYIP09gqGRvdzpuiwq4YNEG6V6TeDjJpqpdwqU7s3qPHJfmM
kO3LlvIF0s4zmIx2V87+Uznyr5jT0xQdngHUxtOKdRvgfTUr89LGeDRbZ3bnLd+jqGVZ6BOezkmZ
T1ORqACffHk3MIp9iwAGIidQV4d97a8/+IqgdwjtHmHs14EGd7TcwhOMjGOJ3ZA1LUBH2WBkX1Nd
aqtdiokoh8FueMghBvFM2t1LDNSIGQ6plvguL+fhKWCFIqaEHzK9DRb7OwQYMwvxIuIRmwNfM+MP
cb6tPkSaGC1T1Lis3nAq6kXKHGdLksMqRZpa2ypPnFcsmJMEQfk+Cfvgr3FbcCUwD4grTLQLEN/v
m/i5Cy2ElmTGrAQ7Zo2vVF6XGKw0icjDREL25K0DxVQWBHQF7st+Npi+qN1buadOfHc+mfe8HlD/
yWneNbVYM1fq535hW84hd2Uzej1/kRiOFXSvyFnpLAkx/kO1yCr2JJpT+UFtgqKow2FDViAyalz2
aBXXtO51f+wbmPkgn7A+w3EXJIuPxARWqhL2wVBnioFh8pYN9RsUV76nUQVxNIgQ5kUDjvD1p4Jm
fEA2XKczGjSkaTuMLIHJQsYUmQO7a1osvYFM91FIonyNIF5qQM9oGzCdbzL0PUJJl3NtceEmKFdw
uPUQQ6avmI2CZF1EAmSbm89wg3sQdPOcuk6foQWhVLQxLmQ0x1sFtxS23DEc6LnT8KnUgOF8FKmO
CaN8zhyTvWA3YszKksSi8HtvyljMT3jpP1anjiC5W4xUQis0NrmoGmQ42VAEqkSob4NYPMxAL5R5
gBvdZzFmROSl479mTmmhVI//KzzQNjmOy2wLK6BaNYgDoZ0d0dOm9KTn2WTrNON/mxVMjDINOInS
rnUwcNy66yU5VaWFdrEiTKOaU+xDzIqYvMdxkMskiDKv3TSeHVYlwuJ+NALE4O0Bo91oUCV7G5A3
7oYfAdRmiAQJ0oIj+VqhLdFx/DqS8j425Qi0yNtpTLMugEGioqKJX/QLUoqqG+EXJaAd2mi4CFy3
NWYGHdBXnmvD7yAmIjGECj/DM8Xkwyav1/HHAjcZAZJsXj/9AaeIpWgcliWA4YbW1jJ287KvVGEi
FQYr6qzf+q/tNr5iEsE5tvWvJqFv0bpCi6Pta5hg7mbfSj8jvfk/7J3HcuNM0GWfCBHwZktvRVKU
3yAkdTe8KZgCCk8/B/wi5p+Y/exmwyClNhIJVGVl3nvuasCnuxKTcx/C2V0bh5zaEm8pqnivSy0A
Bsol1Ht7hNvn0XbKpenqB2467Gky5Xap8nYTpe07Leib1ZiXkd74Qh/eQjsaVyGL8VJv0BGKkTqh
CIM1bdBg67cDU8Lq13XSA4IAbnXPO6Woe2g8qS0Wr7uk8MS0U6PDyII1jY/Pbx3rquLUt/Uz6Ht6
LdHy6+lLUoU35YrvpCmpK8NSLqAheKiPetR6tnljdOcCfsIdmJTjyLPMXsXx9OGogqNS5f9KsBzU
WXI/yuCPkN3KMdr3pg2NdZ7YHzWryNrsWJNCEV5EiJmNYzRG6jxv/JXkIJ4aFcdDuaMujpL8PWwL
rPTVv4az/3ISL3oxIR1My1ddCgR9vnPSDffFCLQP1GeHWprBonFYmMuWBrscXcpPwA2qas9mo7u7
rKdVJ/PxXHDJSPEic6oTZrxo5zPMCrydy4p2embfaHK5hzAqkoWKoFL4slmFJmQkoaZF5vd/IXsg
ZUiDZxN4hm3lxd7occsNBZSeiDt80Io7LtW/fhTpKyYE68azt3FJ06FtdbEpMi63inYvMrIdnNpm
G42OS0MSdALOskUwTTdPAT/hSoU+OXw7mVmsda06GrnRLoKM+rRS6WeVdTcZVtWq5bPaYIreDZWf
L1v1ONpEK6sKFcsOOBKrsedRHKIB1dwN/Vlk+ZdTNjswea9tka04dVgzA/CoUE4vg4b3z0+oPZqK
rs48k1rALgv2dSHfwPuUtIqKkY0S+GHKcWBECbgARbrHB5O8VLq+1QuFurC8hS0jJ8MQ325NIxFK
lVo4cD0cbH/rsjLUAq7Jrxn/kYw6dhljToz9y7iv76kr13WKzKPgIACfaakZz03o7VJ6vVQaLmUf
bu3O10+SY56j2DV6LfmTAcZc0FVgW8gSmoMqv07trR45Abne2SmLKzo4VD0mR9VGLTgD4Bf0tkGs
i3XfubtJZ1aiKLjKMPlI65YTI32rwM7pv3keKAJrXwrvqzc4nzXG9O14myJsfv2ATlVtdOkK5tcJ
eQwmUOgBSyOln51r6jVqlL7JGBwKGZz6EG7SMGteba14ykbvaEXVPW2Z5wc0HQDJZmeHdsnOdpND
YSccF2or31RMbVOrRgzVbFOLH60CNQAXGGUP/18NMM6W0Taz6a8BTMBz6jYwK9jOcJ9PbBAO/mYZ
Se/Q1n8SW60qKixmF84bVSG2Pk9Xy1jBL+pzGgw1kLkMEUmWGfHCCUEMGaw0q0RKlBxts82Q8W+q
sLm59gjRLzQ3GjJ83uRLW0H/c3u6dm31rbrUYOrDOpan8WvvSu3AHpytGswxBo00See7aQvrrDTu
M4fOSJ376Pr9FzP5bTPj2RiqjqWl45IzaX9Wo7VlevwXDlW6BEvx0YFC4bfK1y3nyY1bpt/PReFT
qnnWc40f3A1BrRCS8CH1HjJbigziDdlmVQQcIiR+Gw3WQp6sq7Ys133NcbgPT2ZIz8xietT4NngC
RY1jactEtJBpfeVihNc5cfZfhYUPUjGdWYiu+4kG5EjIwrhc/3iSllDTefYTNt1F0qYnNx4OFOI6
+1fnrOM8ectS/TsKsgLqmPF3yHSG84M5Lic/+tdp9YT3BUGcHZQsYmynqVIY28fqQxnpX71HFeN1
9iISJRrFvPlHr8eV+bPQ00M2Uv/ZPvt4oLubykekMAVQHQymnwu9Lz97r7zZhty4MoVJKBgfZDm3
owOfVhqvk++vXGH1R7fOt45EUWFEAeMaEwlez0ndLIYcB4X5Vw9V95FNkInXbWi3NE7te6JYfxJM
7NLp3/o0/xAZ5QNzg5c6A28nSoTHIzY4+jF0bCkvYteLtk76aXkq32C1/vJGJCUJHT16DG+6D3+S
dUsH7MeyWTRw3tKyWpaOgRG5pK1QMYmn2MqzZW3CxLGSX6e8/q1Qb/apgNzhIIXrrfRdWrm69ms0
wgBEOmNcBLEHKikQ783k5Kxn4K00t0BPiJDALKxZfmStao5R8y3yr07qDyPDNDWl/TWSdOlBjm4z
Ie+jGIzVaEm5QkfULkoNZI3T3vSx3qhiXsA0eJp+1f8NA4/5I4KefetbW3ggrJAz/9tU6jOY9KOe
eyefH+Y8JoW5ilLvs7fMetvX6qD7ztYY//iV7RxRGf2Iye63ZVCJlT5ZT1Fh+etBej5cHep62RTP
psIB26nfALsPPXU+OElTcvQtamvZbTxq+CXkGns51GEDeSvolmOvwTnUxx8jDueJh/oedNddTsgr
wUMHG/ZNtUxN6ivsLmstbeVVyVulA6GzQi/EMS9+jU686flPAjtuabmyZ8VTSBiGjv4Nc6miQmMH
N45WNtKpflok8wSPRhxYbS/MtzhyUMoLa6scPtTUqcp5gO6uA6veR4H5oxlddmh1f7qWbqlfpRXf
IFu/gSyITyofSsjn00tfODkjMB0ImT4cirbR9kaANyEe0gto2ZZOMAqdKGXMUxTtQTR0bMfQuvTx
cM/0dGuVk/apx92tyuPt5GDYtqaMSRdup9CJxdOUNafEZP+WTvDph26M4a9GlsehZtMYVHoN/vsE
dWoh4AiZ9J/o66Isdjx6pL7TM5mSYhvpZUkLvHAvI5kYi8S4gYLK13akAAXBWn2r+GCxHbanKVVP
6JWzW1tFGwbWR52x8jEO2maZ6FA5m+ldA+m90WMV8ZEj0Qpd+rLhOP31KMvHVLvHVXaSXUy97tPV
9RProDspoh7PO8NE1JZVggQjc5znfEyDZYXYWfV086WKmv3kAQnWEjj7NG5cNm/oNr4NPc9TX3lv
nEcTw2KfTu/tEIiTzyh/OUTpvkvMH5COq7oJzZ3ra8cKDzs9tRyqVBN9Ozo2OQ9hG8DJ6LmnKdxA
z+PCRw5YnsSMQ2YBjY929islC7zw8ouHT4c1ONXBYihACjR8zSvKz3BNg3A/WVm8bC4jJfHB8JPu
4NRSLhk7X1Dwzz3XxFqlDj1Oh98wZSUdwouhpejABexQI49X1ZT353Lszii90bvYIJ29YFvFqkJw
X2Llm3F88qz7ZXbpJ7FzBu/W9TVVX2ZlB71pNkY3XWDF68dEFSAk6MhTV4aHoh69VQhhFvTL2qLt
RUPBZZFwiuCehl+jggtV7Iqm2etJ9CK64NliS4KXHdBfZezR9NNOTBFqAeVcS6s41ma3N9BfqVRd
fFtuwrBVWzx5Yh/AXVl0mfNe0PxfZG6F5k7Ls50I5rEDex9Y0XVRJ9arYQpUKsDj/mX1xnb7D9qW
xSLHknAcRko1ORT/hoAcBT3FOGmiO1nYhRYvyk5cm1GYO0MD3OqhJk0GgS6F0mpVEDixjOnR1poT
MS9DmBw44e84TYdeFfG1iseM2wLCZK+2Hu/sX78xnv3GXiTh1D4bDH2fe6tLucBM6/B4abHHL8cC
qbgTVtrRjHTE3lXER53hDq1BXV1tz23PtR5vh7Y2rv388N/XLe9ae706NpaP2wVIFEPnuj+lVbqL
AKbSGh7juyOC+B7AYKQFYyZb4XnOjgoqNhaeWVRPNXAcHJoq2DjzS2/Uo40GJhnOsq6Z3GqKVTXI
zqzb1tPjofNoFvl2RNubQdCp7l/LBxQ0itvLmCQAdSerfkaDXtsDXonRj47aTLbCivZdmWX49HiV
I96TYRHdhg70w+w2ycBKsIHbTwm9khd/qDPW7d7dPr6Z2FG5T52zWdoBRW3j3Dt3qu69zcCCF1HN
1lyI7ClLk1WJr/TZskLjWa+BSoLPe9KNON+HLUjYuGjtbYk+A7GqM16be9EwDR0SyPcdVFvMQeUn
bfAXOQhv1ddhsOk15pZMW+OlyfK/Z9+nvf1wuSNXSzeTo2Abi3o8tvNM8/GQDYrppqidfdoC2Z0d
mfpgNyc1PzxePh6K3j7r3sTIS+/pDabl0i2c4BB0eJkXD/OYEBpjaC/8rQfV3MxP13WyWx8Gzc3x
g2CbDti+zE9l6pepo5WKnv9jrG0gQanoD7A0ko+E7ITW7yQ6jTa+KirHNb93u3GdIT86FvNCK65/
htLOniBpma+gC3/6+ZWnpmA1uoFc2tPAqdmL3wrmCkdZ+SFyct+9odeev/N4EG1rH/O8f0ed+wcQ
UfUCDwXakO9ab4KErFXH6O+a10O7dVv9NYwmQkB85HYYwKoNgRzt3LR4q/wIjRkmOtjchBMsmvUw
TcGlpKFwoXtgX+yLZ1TBBbNct+YQBDBD6NYR05R1dOPGOo5u/8ePLVrIDo0LzxQviYqrJ8Nrqqe2
B5gT9MGxaPZdC1C8U3G88RiOPj8e2qw6lGNNj1rPu+exDXH1+Mm6CDsHa5Rmf+blFieg+sIkqG1K
vKz/fTmjvvNQjDmafmuM3LwmICD9YJzKpUQRDaqNewp9Vre0hM0FgxEDaJ3XvPqVRwpL5nRvdRYj
XsiQy0xA6mfSliiL7CMIDz4Grb1eifwtrctmLzHOPGtTcsQkONDY1hioeCOkO3fYiMBJnzUv9DZx
b42MCGuqR4ak7AlIadCEDsssbt8Npwz+0adtBgxMg16wBRiePM5lAYDVYqJN5A6XTLh/aVbY4Mra
djEYpYaSgDuNesu50zzJbaO/e2lRX6oa9ErQG0cNOZBYPJ4+HqzMxoyuckwPaRZsx/Bdi33zzik/
fjVHH5u3Hl6qyig3RTfIde7jXh6Gxtrb5SWOhz+2MKOjD4Vw7bVdQdpD96vrzHqyluoQzIBlnlT/
UgQuYDoU4nwIndiYTaXgtDnpyRy7LaCra8uOes1G19ry74Fa6of+jjJwocXmJreD6Px4yFQZ//es
rIY/lY7twG2NdOGBJv/Bm4WulLX1ubBS4yC7saU4t6JrTgeR6fj3gH7mDykDLKW0de4ussQZRCa3
OGLT3WMdBt9WHCJcY4tGz+1Nifl7rSXRU9RI5xm3Z3RFwf93RLzyNMRdsI4gTGsI+I5eywqtB9Ll
POFtqVSLraY4vyWjRPFa6RDH58VhmFeFaeBDZPS+gdW4cXQa7LgzmpvnNJBjx6A9gAtAX5o2b2bp
IGIKKOirKkk+Qj1OAAqJYau5MvnwEv/Tyati47Qmx7datceoqNujNT+LRQKl2ciuEcd9ZtX1p+fF
3Ra5vb0JPLSHrYIikvnMEftu0NErWsXz48Hy7HcNdezx8QofEbdzFK9Slr7//gAuhmnra79taDFJ
Zdd+0urt0HntxZ45vm6i+TPf+G8tyoNWVL9FHfeMrZPktYvHmYEgnxstGhcmf+WoYcFf+U06Uh3Q
GBpq3frRydxBy2T8ceDvolLJELELe7zaWT09ScVkRg+qLydWzSrIR7kWqf0PIl6+iiUDRUhWqDvC
LqfS9Rp3iRcsPjdQvWl2xP6mZX+nl2s91brUz+X8AAeRyebjtT2U8QaLHozy+TsBQRMb5pouogx8
73IC9+ZzSDtIZzZdefUzpjTojhRYW83idFs2ENIf1I4RJ8bdRAi98K2A8dtsSpbKTI6PPyJ7Lz8l
LioVLofKfad3+l75ZvtTgbOtjGPKEODsWn18t0AS7SxPy5eBF7pkgVSM8h26Oo9VDs0EeooGmDM6
5jp+NjuYrBZyml3SBDOuwYKh3l6HOFdHGuVDR9tkaE//PR1GucmM0cITGaM/6zPjrfCUsZvidlwZ
FTW5ERrauizQFNe5Y8Db9FlpWTczixKr1LNt0HrPDCbg+5bMDsuCdmkbeMyKckbHiQORTZruXdGm
eUL9dw7Cpt6yXtvEmWT91RnTw6CzI8hu2P1/VCrCnP+nqNTAQp079Eb62mTdbkAW/5lHzrDUdA8d
HmNeb0SLOCRduMZZXZ/xCOj7aqydnT/V7ZOQQ81YR2Uv8TC30nLDeSp7dLaaNr6XtEZ+Stv878n8
Fa2iCZpEWDUw9hmbCQ3gDnVX8JLH43OP/QyxOlrJbhpy4Cg48zzpg14uTLITXH04iyy8I5LfqI/G
qeuPOimNY8tpeunWtfoYbX0vsYuCEEaJLkp/ODep995HtAY4BYxn6ttxOyVNv0hFBijCmG/iLnfu
ozGyQxoH22m156z13mxsY5wgvbvlJgUNG2YRhSHqKza9zzal9wkR+KVzze5Sd/jgOlO7Px5wq9yG
TLOP8JoIwIojBNn/V/H4qCAfX0MyOUfF/BXSqG+4OXEjJlnxm0l/58LD33TN0G2skXOr6yRv8aws
DgzeZTaR8JR0hmdtgCPqSFE4AEiWi6dM735Mo2L7mpEFj4dQMWdXAQxbaQ2XUTXuJrU5BAVKOFcN
As86qMyjYXjxsVGe3EVu2ixL+nrMl4pup+Yly9DK/sz652BgOMR6dxp6yTmEOdpTHMXGOUCjE8KN
+Uqndhc3fCzkIPjtLm9LcNYI0L+EYezdPAteizad9uDCf0qnOpspu7AupXExfY3hdUwDY4Yg4oEN
tmqcGH+Vpr7O3V4tQ59wN8S70f5RWdZaPF5SWAJwiQf+454eoIs+/grkoXvyhzZcRAaVYIHsaN/p
tFrNXnUchDD5qKamBJthSBnXnyR0YldoKGfbSq/OXSOqmZC60W2hDo9XRtYfAj3PzkrcadF417Q3
w5vmafcR8baZkDmjGRODRCc1rk0RE1uR9e5KzC8fXwskW8YgZ1MyrHaxyGthHHuSpRALDuK7NlW5
tRlonR4PlQuzf+AniGNfnNruosWC4g41xlH1nYHqCa5tF/jjMagZwArYWSs/7K09miGu/Toc20Xd
q/Kdt4d5eKUI8Ysd7tK83IdyYBjqMkwe3Nkd5lYOItjOe0ldIIV09L44+JjoKSS9lRypEOCv6Jzo
WTos/C6Ozx4EsgIO3mfZ4K7QjRKxpg723Rj8XWO67b3WTe7YrDdXTo1ASKv84pTUIOTx3DGT9E/d
5GbegvZgvEnaETNNORSXqT2GOCffLIG1O5fqq7Uwd0W1q/axM9o3tw5eAVgCW4inADNz7z69FwER
HaHhMHicHHc40zN+Ul2CXb13h3yXhd5fFInlprci84ih7QMhEpKNnPRERGwcV2VC86uddJigoYAx
ilW88XOcrIZlupvCeQr6aPpr5w7T7zFKnnhXOsbjQt9hgb2Wnh2dDRGWmyk0ynWFLmMTu7l3FDhM
aNUEE91/3nyrY1ofKKu/ZEykLp5Mn+2h77+rmrwNldVfjiHZyH3ffh7tHORIrtSpDGlNhL5jbiOF
gCXuan0bwS0B+x70l8cz6DzyEgfTCza04VAJ2p2em8IEmNe9lvi0U9F8hElmPwlagDvHlf+ilFeP
XsDj63LQnW0cu3ieIZcyk0POpJMqgEpkBmig8imhcP7vb2mDDNY6yBSc7Z55sBHiPcgo2rzCPJ5Z
iSW3kBje2jpSx/95mGT9f75sM4dDZA+9578/kqCOqgPRgiqmV/H40R4/qTuPSWLyzVaPb/QJxaBh
qPQ4iPAoqkl+GRbrVIbBimFPlmwjd4qPYdOpU+82jPhx86CAUjdyNMZbMYlVJfr4AngU7ur0XYlO
3IhQU7fRcngrgX4+/qATDw5XsAnHxTOzgw+EbmnFV8Gg/lTND0npIYr7n9cFCsDAzS8aZvhvg8Q2
vB9Ne+sCupujBENcWCiwpnhag+P7oxv2S0xuEyhjOvEJOYq+bX+ik8Gsb6NNITPKW6Y21ng4pVzO
rNKBky2EmSQEGQV7zbXu6XhzougG71W+tNr4lTCi6JoQlaDYRGxoZ+JSPxi3a9t4XHe1Z58DN422
QI38pW2uesbVy9rOtF2Rj8aLMiW+NwbIhMmgjBtzF8BldeJ8M5diKceyrJz2BhlbR9+uvoZyhBvF
uWMXdR2CcrcxFmPU/VRhPjyXae8s8bbsdTP318tCQ1CNcifBx0Mipl7NCQQ+Ymg9mcKTBVfsFIwN
x+0ig/zHK4RUOwy3b+EMEIUf4qyGhMJ1GOpD1kTXusUqXhsxcan0/WLRT8caYx1BFZteIKrURygM
jRe3a7v2L8KdgMhUGumi07vvMA50LOaDaXOgzfbP0hlo2zmJf04XvdUFnFIdV7XqejSUXpetrGgU
DP6h0Aa8JZ09kgVFoOAKhNKyox+3xPhKUipanGZDdYMUPcZbrjHQTvNDHhPj1M1mrrisrr1RHOOW
LmVhFu26NsWujLIfr2+vJJh1WhpcIku8JziEb3pbnLtAnn1HeEvp0rNiC8MPoVV7eO2kks5apT5c
NArHPrJ0iWpLH177eYRik4WCrj0haC0f6lM6OQemp9MiQiA4H9aXulDDCwfHawRZb+6e0VHXh7td
MUdpjAQzjxbo3W6k+ojGk5OiYsKC6h+TiR3L0WilNXm3nhob8kxP4E2WvDdV8Sbm1L5GR50mdGfd
JvqpdKPoWQgGuyXTG9pJR/rQlz7EL1AZ/nDwC7ZzXDLQHcnEYumer05rEcadXIVuV+w4xehrURl/
hUPUE1Kyse2sU1WU+0mUjLThXa09vb62BZJoQkLPpHD9Vm3yrc1pK300ENobOzYHcPJwAjkmgGnd
nzFNMCvIpllLNTT4z1JzRYwXCmDBwab4jaaAnN8ERT+6SNSQIbaGGFlAkXE1Tqa/8/1/rlR/2eBp
GZjO3/pbFP7HSJcMLxS990a551wn6S4LkVFhfmU3sifMWiLlSOzyU+qfUQQ9A6fAtWdggna++AL9
qVB4DmtymchDiJpxiaAo3CNYWWui/yN6vb4xPOUfVOqI8mNJmeRjBiD7ToipPcxXUKmlB0003r7P
UW+W0jk23P6obSMH3MKgCqLR/Bjvds+4xBCQNLMZ1G4hCpmdyq/+YN7GTC+3KhGfslTp0jKAjthd
2K/Q6FarsN+Upu8/wU5k9ti7eLrMYGPW+m/Q0dJgNDynbuVQNTO5w3pfbKYoW/eN8RTzQa4J3ExJ
dtM2uC3gKfRO+50JcITI2NG8TO+NWW3bYvY+vsnSyXfoDANERrW9Dvry7gxOuy/S6CmTAqKKrMdV
azMi9zJGgfRTV3Vusy7Ku2GG1lIb3FUVjh921x8DSSZRU+1lW7D9dyRs6oVsCDPBmBqiIUgD1F86
EYLwCDTtFu3tLi62iUYCjJDjBCwt/hdilzogmSpXfYth2B/KtYx1a5/pyDswMK1p0FmbaCAslMCC
3y63XuJx0piPuhuzgpAfx2a/domEyE2dQ37ibGo7OEupbd2xYFLXgRZOxvAqaiOcXT8OsjcmJgR7
PCn/RQupiu+QNnCsBy3Ov+BNDX2xiEq8Xv7gLt2g/wp0jmdtcLRdu9tFLQbgihk4dzabeKJ16ETB
refRdDCieJ8PSAsMA+7ESD7McmxKchqqGIWSQuFN2PbRD4dvRDMZ6l37Vlv1MhqigFlThwvBZGaH
qyQE4u1D/tOSdV60hHxgC+iRX6kRTDMLWrrLTYtoqpQFEZUXAkB8yymyAZYxVgyqSzcBWVtwQXic
SbhJiHEMVNTByHfOCojr2ewlTHZjHZn9mwws+oHwrl27BhMhqqcwG+yV4cGQNuccIKtIcDzOLX1Z
MRvKWxK124FJrpt3hIkwuFuyXODxoJ5AW4lXrkeh5EbZIZa1ODG8++iUPKqSvCeyvr59ZjGiZK2b
98RVRosbWj4U1KaJkPgN28D6LLL0lsX40PrJ16gJfjrbZYBT+9WKRKafcEB5TWTikan5Vg3t3fKT
g62RDSYdW2xUd8BpiqJU0XmGERIcg6Z/yQrvo1KE5JnypW5FjNTFQUmUe4yJuvrmT5O5njSmUbKo
/+Vhvk5TLVxnBkHGgVwJTeE2bDBa0BLaAdPHm+ZM1HRqHo5wzKkS79INnsQ9KfSNn806itQF6mAa
xtVBHruwMapMCZl0bjpuPMfExWCn26AiiMdkWeZwr7Er4fSMIg4DpViToJYfjeSPslDiaDg6ZKn5
8LlNJvDYPqpJ55V7LVh5yckwrGMAxRiJCKZ+fJkb5SiEcBTMZcAZh2hQ0CaMVIkfRJ9eNda6dqP3
PEZDG/mviUZVOtI74zYJx30Z8aFQjrUj09Iq1r6anHIyDXAG25n1N3HoOz3V8Rie0yOlrrvU4xjx
N9Rbtr/nVjScaBM8E4WzBh6GCAxWK8kMrFQBevPEFwJBMOT2xBD7rBoi7kXSN/0chI82vJOq1Ly3
ZvmS9/Y97jXG2cRLrUvNwjMaXeLCmNjJFFkXKJidlBm6r7pzaRf1mXrUwccYtHsNO5WGbRGt7jws
/bGGlJIDwg7gDuD01VD91PpU34SBQa8jRoSMl4QRQEkjMy+LtZzPx1bYwVdwCXog2HHpmONPkBjP
Wdc9Sac19pE1fjWwjvsssHZebHy5dxMs2tUbA1QPLiwjzqTsPMZtQm6+8oRz08iXG4vJYSwLoiI5
mTVkeTHng7ckhlr095d56MyOeuyVca9fYbPs6u/ObbQLmzHuSwcWQDwtmOhxLKgbmPIzRlZdQbqa
K2TLrBThW90NRyU8+wAnWiwLo/3lVvojs4/M75o1cZrItAYACjCvn3JEnFjllmkoe26GFgcwMTvr
omqYWmekNnv5ykDbvLL9XucuHB1cayXDieCfWWrvRYv3vyEFYDna4Yx9YhwkHVq0eB0DAnd67DRt
e0p6clcbt5eY5eQ/yWpwzNEy1ZYEIKAzfR8i9Oxai8Kqtw5VZ26nUr8PDsuUSxbQDAPy1gmmePz8
1GuWT9hBYyytDFkZymxrqyHMC9wRRTKEMRRp5abKSvtY2+m3obF9gu2ZFEcUW//oTDAXqX0J0/gN
R3S6cWY4j263q7jNdiz9CMlchkKEuKzI4iOTbGMTuzL3Xw5aS6PA4NBk51GzSRRZrpEWH1TAvtph
jFhy+P2tJx/pRcOEOfHNb+SCxkKW/UUn2QADFghBMpOGfFj7KbNITUcbPMrnIefOdAtlEM/h+LAL
kuA1cEikeKkpjhEFxt8yJ59sSOXbEOY7krTHfU6svN8SsATNN2Kks+R4JfhB0JyHBdEeMQcnUqsg
TufhZ91/QoqcjZP8zt4U0hGR5rFs4ROhi0aYhrgTbNrEOkzEWCGncC+T6Y7+BdFdEnwQgQOAfyLQ
I/HBz0C9DlMEH3Xqf5JTxJGreHbnWEmCpTF/Zfm+sfKLDNp/5GC9kl8JFWsKw404NnWlnYQLeiKv
P4Fl76QzzTGi8Duc3lgWNZWHPj7Leuo2bVEd8qRQmB5JKHGhXmMBKLDvIRTJ0AN5sfudoDJc5WFM
40MSrAqetI6sBk0CvY0+IrZxQsQa1Q0WmCaHcayq79zCwDlg9x9goNQxBO3XCVl+qRAmKu3gl3tN
+MbW9ioTn0j1rjzjJvCMSLSVx27KPmDvGZw8GGQGaiJ6Ujh8lEaFRw7vHF36aWV+TZD72AsRJfsZ
n1HsnwmNvgjNxcri1q/UMJtQ65i8eT63LZ/cuhxfIWcNM6/vG52A+Wwn8ifScPDqHjLKxGIBZ4Xc
E8vTAEwI25U+18RkMlg3r/Q//bZAmdhekoIIHlF04bbSPGYYuf7ljn90+sqp4b6nBvZXsP0/TUVC
RR0+2FakgPSzVjZ68QnK2+M2ZHgwYAmb3PlWaEnB5IiqFdbe19UdgMIC2O01ZK9dprPqcOhIU3Sj
u4ODGDkXIEEjQ0TNSaXukCgq4l5XgzU4m4qiOfegntgE3W0a2Wz7nBtwUvgdkJ7iKUxxknQYl2RE
Uo/svH/G5B9Un9/72sTK0jpPPeoCg64iFugITByQb8A77sk98n5teqZNi5RNDgQGp0PNocYPUPqa
VY91viJW0uAQ02eVWEdOvcZLftd8HHbYy5i+o+hr6M1SuenwCQwkTKYFtaRKkGDRO3RTORDri+Qf
w28RQB3RQqysw3jEurLi0/9MAvgzY59+a73YkpC7yj0MaWSwvTIUXHsFBzqZoKCupx9OuN0iDCf+
fpMfXBq9/SriA1n66PQ13LdO8j0Qz0oj5hC3zVcnOK94WosoNc9+Ifz4ixriXC3ip6AjzYdspL76
NOeUEqao18TPv4Pc4KzYoZbtp83UIHJPjfanGMUhyvpTaxPHNrbyDAWDGtkU90mz17ZWoR035Hv0
vxg7ryXJkWvL/gqtnwe8DnfIsUs+RARCR6QWlS+wlNBa4+tnoS5HsDnGmbbuMsvOyKwQgPvxc/Ze
GzfKaor9n2ge90nI2uRILhZ8xtDFV7ZdvgyuQUIrBXuoGyyU47nrjWBrDM2yNn/aYeT15XnWHkRN
q0gS75aEiMrH5L4cyOxQ/nHugXWaXfHYmPZz1iD2mUdK1+VZV2n7ZAFEyGgnRZ+0x4lSmyTUJ614
LkeONZXxpHUtnsOCdokUw053+4ZJR78DHUK6XtAWCGBW7cj8w5H5PenBw4b94Qgv3KuMg0udFPDp
bgQiBhJS52c9q8kfZZ/Eu6eyu4l5HXe+V1Y9KUfLAgIZhoyswFipWuSw+9AwlDjrYdrBYBMp1rrc
fNJCnJ+00FZuS8BMxYp97sBaqhyuoS2o0ki8Nu6zxROWYu28GFrbEn2KZbwNShrPdnk7umhRyRR7
L0Ptha5AtfWLUTBzVV+W/YhiH+BAx6eE8UL3ltUihz0GOjxYEpw8TjxgB1Dphkazp516g57oa9Hb
BBAltrkyQeNpSBztPvCoNyTiCYyM9Wg9z133iL4DYJqdP9p6RiCwfxNU7Ee2+FDhjx008aaraZ6H
WXhNGAMDIXllek0MZHwdZHeGY/GkhLaah9FaS5vbCcPR0p9xP7UaE2dc43ercRfDrZUMKB3oc2W1
tnWLy16P7hQeIHoLw86ZxIdhtY8jboeZs0lMz5h8rPswgJ2ShCGq3RzChqizD0dr3P2Qm8QcmPqH
FjGaSZgrb8yJV+oOxhdtmHLlK1xEflyvCHZCR8GchkuJ4Fi/GNhvqEBz7T7M2QTR6BSe4jiw0vUZ
lHeEGbFfZ60WoRH2X6XAoRDUGGZK2/R85NY31I3HNO8vfWXsNfJ6w9Q9ODa983L4ldXiRiKT3CCX
vIKzuFXdtKGz9Gi4OOMiOCIcl4k0NHusjpZGbajDAZROxtoHOmTdWOQ5WgTt0vqS2y8Ji9FzFFSY
KkW53E1mtaPMlDPyE1uvr5EFUswOuv2UUr1TQ054mUt3rU9vC2JGEYC6skaUjBSPj3OQf2FUoTka
95jPUp0Ch/l+C6DLgPVFMZZ+m7P5rqftI4c6WAxDvIFbevbrBoOxhpPH4vCHV7eGEMJVr9GmXWXk
PtoC3NLU+OY15VBUML8AsFbqinff1uiZ2TvceS7ejttUaD9zfp9AsNwNBuJiZ4jop7ac8kotvouR
EEwOmYmN1a8qczI2Ta5u7TL/ZFhQbsw+fAiQLwaAyVmEIq+dCXJ0nUAdyKLGsGK/1F3yVqLfmxho
bjJbXvSJXM4Olc1wibDsDgMgIfhKrlcXoG8cZEpiRA8cYccGMQcRcip9Kp7wkfAwYy1ybsSit6lm
rHspTSLZOigNoRM9R36enNrCLLduBB9UDDbdxOomcn1S2YNs8pKZCzIlzmPwcXRMAEjySvtkAlry
6/daaO5ztw0vlZnxkfjsx5E/bKDpMbGZ0rUx+N44c89RMBzIYGKepDnMDJPuhZiv4IyaCoQV1Quk
QX3h/ZijNFYVqaK1rd1aKA+OyKwXNGXDKt5FLobW54iOlAfOJF8VC6+ncn+FNbJbDg60skfzGxX/
vLLZXTfc7VsURmsxi3KrlWWztmaanbOLsbxnmgRwQuehtftuCNQRUXELe73CLI5iGrgtREvsex5r
PLwcRKepn0Vw0Njr8WHtpd7vCQEs18mSdOeL8+zI+xxowiqw3F2IpoKnbQ9oilS/xBGscugMECQo
mhH7sPRZjnExm+ElUxTyXYbmHTMIpuyEXsAU0dqqHPcL0RNYmKo+cRrNj1kxPdL4K+mJyjPo3V9l
PjHerg+lPvW3Ra0dB/1Sce+kjWOuCaiDbbfcrk3njkfRKc/UO/abLnwOxNE32qdh5OqvybLk6r2G
Mns2QzBpbWMTxWsK2JVJ5Fzw+PQrHWeSR/H1XLSDgEM7bU1rfg0MSWfB8rd9Z97beoC2j/SLPgMF
6oj+OGvipDn1Ndd6c+UK5sfxxJFL0KWOBiwZ0xJ+jbWZgJ7wNrPEB7HP+FVFdeQWQAtqdBe9K+6l
kAW5aMGes3m2ogVwo1fxu6kqJmNau2Bx7rAnlMuzbWl0HhOkCl7rBoKL1d4UDOSu8I9DzM3aR51T
27iOhxjJZcMl8K8mvpQzQmBOT4PttAf8CD4qtXUMDWbTSIq8Lg1YqK3YIDvavFi4C4BrFvSRrcf6
SYvzxc/jjMCrs7PoUAJpXc+lFoxe7ZpMd0eQ5wGx9Ji+0n2cttvlv7pJrnHlSMLjTbWZkwTtMYm+
mNvlHeIwB6H7+EZMgsn8cQsCzCPTeqSU5N6WRCk3I01LWiasp4mZekNb03LRIHdVDYcTP9lydtuh
p701Z+0njwuvkCA92Wxi/Hf2MkQIT5nzq8216FA3IL9A+aykFkAHtVHYq9C9oIYPGSzzSdMS3UoL
n4SwciyfmeCdc0R+Nxt9uBaOM1PB4ucuQ5oRdlBx6O7Qs2OoUNuefCV/bq8TPikzFyVosealgC3v
+dEiLdKObWuf5Ehmbs2LFAILQqxr87FqFPpSuXPsNrhzHI6LVUSJFbPXvxumuhmDjkNufweOuj6E
yjlpS9ULGH3e9ljMV1o73LpjlHpzY+zxInXXiEsrJptR71tI3oEID7qh/0wzvlXdJO1XEySEivIc
iJYmkQVN2KXTIFvCHIMvq7F8GHggUwzu903R1h/IQWjOxQyw5pNhOOaxw0rtBPmt7qqXBShNwJOh
s+sowx7X7TUkYmpt8sdubvV93yTPjROIVyrAAA+Gf1tbsrtyjB/OuUtlntbJM0NdcUkc4undBSBk
DA/KLN+zAfvnWH9BqjGRBhC7YtLtYZ7HwCAIg7PRvcpU185GWF0ARlu7uAmZKpQli7dMPILWdRqs
uDDsGctYEiGdieGuT69Fz/AmJC10FaPs3eglU/ZcFZf8XrRtcsiTftMy0+FkC3YI1ey8GydZeIKg
LtaVNSHJZA+MQBmgeJ6KtP5WeZ9jKxmIfHQLHJMQ/TxHuI8RrJOmytiDDK3eCwfnBKoSzx2o7HrD
eCgjYxcZtrutxmjn0nYsp8K8SSF1PHBvAY5tXmsNJXNKw1T3JEpJt/geWfaloHVh6jqTwIHzQad1
CCPzkfXVZ4xcBSaTUFADIHc/kq56Lnv3ovoPuxTXBrNzMFXZqwW6jePYwPnVKHrm3NX8rgI6C0a0
Bak0rWXbj7RD+qOEIXxKzGciOeOjGRTWugK7sm7xl40xHRHwrkswJSAPsi69CWtMS6vJKXUvamoi
SVlGxBTYGz0M78w4fgBDbu1qC6HniCEibWlo2gHe6qquX6yBREjeTurOpDxp1aJtLU9NHBoPA6Hs
YnHWGCL2CDn70ajlLA51npzPDdOhXSHtm6J2r0NAQ1jvJ3WKemM+ADShPwzaBupCAKqsrR/H1qD+
bJN4N9y4s8oPfVH8GlLh6fogr1iY5Ub8Rl2a1HY9eBaMShuWK1CweJp2ZYOzJMiq28TtimcolW/B
RleAMzkGIYClyRyUMztD9xQStugRlQiczv+wArhT7XK4DlkqQ500HUuGFx3A+bq1h7U8kofF4WIC
EWZh4iBGnlmWHt1EJoWDWevBms37O7HsN7+KbxO9yLcTwwg4qtWjTucNkUO6hntwCAQzNmqAJbNe
gndxPY2Knb7MeGRAYtWPtr9ABSZsChAAoMs0SPKnjdmSnLkAwgdNJtvRqB+t9NupBuOGvlqHzDKa
ScBFOFBcBuHcIpw9myqqtk3+VQqCsJtukdKwlGSUeRj5WM3MomCakpb0gf3beGjfxkB/yk2LFiRH
3zSxzxp+tACgadUwLx0DWtXUQyAimVGwNm7M5g3JCg5x1PibYei/OmA+nszSZ4S2I9gfbi/ZJ08z
KVBQ8tZ+istzLNN9VQw9XlYq5mBK922X3sSWI7y6XKRWyEpAPHcJC4pqeIcidCtUx+VW5PGBQO5D
ZjY+7hjrsRy6DfP9Nw4in0FHCUvQfbsVctrVDbHj9QhvQjG3sFvzOjYROInxxVii4JvK/fSt4ttY
xBa2Ab22pgciatHT2oFNQf3zU8z1Qz/nGNNpr5Qp/Gl4OBGEwB90+lgFO2de6eyOttC2BRNHyzBu
iUwrRBXtTIMS3SnfMrRVa0hOJTfNlJXv6OQ/kaxu6wkUqeDFilp3VjIfiJPXnMfR0H9lvfalV8Yx
cs320o+7vAzubXvc8+gbjVPHJvdjGGgyGj10upcS/jtXjanBjWBwEejaI8gZdz1r49apMakMPVlu
pdhi0TmjQcHozIALjTsp7QZE5h4lgmrzn4zE2VXWIhVw1I/fq69ePNXw5nqGH1urBu0dNq6xyQfM
3rWmf7kJAlrhoM2v1Dxu0lkMhxgxgPsdZ/f4Et5I4W5o75yKgSGtQ1ztvsIoSBcJFNjI4cCgxhuF
dQF826fBLTnJR0gWgjEPORx58uqnFq0mluwVgJyfUUPCq7IhWSNpf7Qj8WowekHwYNxYaczmzZQ8
DkGZYksJyY+Yxh1ImFURrNHP3ISKxPbyp7D3cLGjrV4nn+Q1MlKuOqQUs117bmtWDAA5YDtQ9GmO
h+upUUDRE87AHaAQgsnRV+TTk0jEqUfDPNOY3xFMj8AEKEuAvBtRXfTF0OuEPRSLvCa0NfmxnxX5
VAA08ZkFLf+HUhPsy4MOp6McoQ/V3dLSNextnA3Up+FLbTn3xENs58kJD7Itb3IUJj2PW9s+U9IA
YIFVVNyBcfjGvj9yEc7IQzijQwMcWAxiwGiO+wxEuDn7ISu4Xuv+1ic2Xq8oMmTdn6RLCIMTVTcz
VpFtNCCEc7HWW1q5EX3I8ksijUrtd2HeoWo9Zvb4MkXI+QqsF6uI0Qpz86oGkY32Yxfa1YZcW6CD
FlQK5NTAKBNIf8sgrLMXbxxpidKJT1iO2zz+YTntGQd7Zss1EHeD2oUGVtM8Aq7VpBzsFe7nLpw3
5gC52ucgBI1/0cH1Hw3g2hyHDNu4/5YQBL+30QhLEoaOfbDh+O96bctTtHqsML76SUVAFkA1PWsd
b2KFdBzA0JOrj/hbizpnBlTwC51p3w7JrZ1SNvYoTsZhQpIYMLTVZuJjsKWcpzHd292+1N2E2YBa
NWUCXinphMdJL0AOof9CQ4qFMGrbTZISahUSxXMqfOPWQikUDbiCWqW+/JIOF37ei9J9bT/M+M+U
nYmNPeXDHW2sti5ODhpCK5ZfCXPcLgj2dG0IBqYDeZgU5ELmO0c30M21skNSvNOC16Q/+HF67UoU
syXPPdcnxESdelNGdTd1gySSGNHSTOwfzIxDmKv5mM6m8IwJ6hzu61YXj6UfdJTr4bCdxuq9Cpps
HyEvtCquc8rqD+WTUyAWrX6T3zCyrY5zVLy7gIxxp+c7J3S/sc2/zuBO41h9TkJNe3uCpaRzHQx9
4jACmDe6Nd3VsgcdRougqMzk1JjZwb82InXu5DCfhtoMLibWLg+ja7qpy7Q7laV5Dx+6uTcWyM9k
12yHc0+bfLCWIzPiAorOc2G6sH50w9g6ei49oYv8VBdkrWkYB/OclQTvQbYrTMPcjZQpZaat5wAN
ywwObluGi1ee4mk3Vji+XWeYN0PTm5tSai7n6eZkytze9biYPY3LfaW0pWIyjgvSjlwHeQLkC2wC
s+O6jcCstaLcAdV3VwiP8+vQ4ANsjrxv7lrTJN+nF7amqIM2qfp9lpkPrPpM4JlxmEYtDjnq5ZVj
6dDzwHklPnOqIo+OleIIJhB8YTYdN10o32qepNcLmriaHuknXUNnRfa2eS3RMvtR2W9m6kY+k2uY
NP7JipLnuBmPcZbQcMpAwgJ2IFojekwdBodjnH1AMtuOfb9Lpuw+QrLuhNreTelFdOZY3DgVdCU3
XA8WtzaMKZzU7kCWN72gNbZ2fZ0b8F2s8adJjUtcw9nukQ3Wfh7tfD+9G4ggXwvug40eOd96UJ4H
I1QwqdODqYr3Ajz42qFTjTuP4beN+kG2+qftywFkVkI7pN1GemkjDe+lN3Y2+MYy+HGS/CGdmZLV
y1BdUeqYo/vsEvftm0ThKB11nTtyV+QiJt+ni1C6sN4Q3wCwLObThLjOTJylMdF0DJScVTT0NRgJ
9wQWAJvqY5OFQlwaxdJGsQ3SpRY0pS1CnXBgnodgehiMCJdQ+O4GaHbnJIOpGXohgUk7mwKeIDtr
46O6bbHWoHR1rOOQ4Bpv9PEiiuoEKRF1DvrUjpHxv09pM/4lIo6IRtvGK7kEERICtoQ6f75DKw2a
v/2h/ze6Mr32e1CeU009ulzHk+HO7wSpI1Xk7yxIOrqK2HJPzKpqT5+td8qEfj9x899xDHloS714
bTWUSol0GEovMiuSb04GfBl2E/zZWkv7XisFd3n0YNaauAdLa7Em18VFCQMgFVEimP1zZKQZbeMp
MW7zgH5tXkAMgt7ybMaKjPIRaXaJgHEV5uONZnT5uhB6tWei1dyUtvdf2bBRiykqkIRjr4wpwbqG
Iq5yJ/vi4430/v2bp/4lts0W1Lw2iG8lDUv9OSBacWGjxtHQzhmVtQTr2J5fdO6xcRjWg/oB9y8g
5pC2PpUNkodSudscKS0F5nSsExAlioEeWrhgm2ghJzGy8tayivZ1nRCYEUA0EpFxiEvCOeKRpqlq
EKqtu6IsNxXApDuzqzBM6+POzQzjpIqUEODBZq6aBe6jM2kbNL3OXdWN1dYBkP3/yF/T3X+J/LZp
oAihpFyCLC3jT1cPmkUQLQqpLmleOGoKS78t/PAUt1r4YjL2pl8YMNfLmMmXWGZe6zT8HpoRcVDE
cV2kUUXrKueYpAFG9lBTT6xN+XRNQLd4MSowT3Um2lR6h78jpGf4YihVjyGRM3uM8s1daPGHbMC/
GQWIkYR0mzOVxbuq84+mHl6BMi9gwEZuxnqo8O4yyelk/DS4Opq+lhy3rLU2rmi63TwV+mOr6dZ2
kSd6ARr2laHYXFUpi4c0Dh44tXP4o8lzVqEAKMXSt4rsMjjCtko5wwDj1yAqXq1hZVeEdOjLD3YD
LLMyTsUB0f+SYIOJp0wamHfgabIWyNHkt+KGfvJ8GHuTYqTIh3XFOXmJZu6ZPkAOnLuAHnVJ8Zc5
8gPur3tjInN1yUS4+OF0zAh/2Fc62c2mGl2UwMFbYYQ/su+d7ehAy2pSRHbBQnjPJfnlvwNZ08RI
IC73oF40Tcd2p+vXWlCL1RCa4KssfqX97/jGSgFInWwiCPyuiwD+O7ejD8wH5EFxDU0GOMBcPyYi
waattTDoQxg4+A308+8/xtzSz5kr7qfUDn/x5ECUd6yqanjym9LaDCksoN8B61XR+6eifSeS5ypR
QO0J/Yp2jHHcd2CrlOQTctWyRo4wN1tZcnN6gS3FRwe6ZG1U9kUR03plCoQeXjY3TMidzRCaR+R0
5kkvZxTZVpPfhr1E49MZH3Yx2BT2zGKmZaBHW/1LTaO+a3sxbnroZHdz/Qkx9cz1mRFakM8XKYPS
cyvEAuAEQb0VVXiX9eIlKqIEtgt4o3ARLdRL6cx8D7olpMyLY6F7EyMDzEbVj8lcLdDJsqEPCX0c
bEj1S7CEJPF4rRYv9DwhhU40QhRpuaxkKOST1cCcn9Bcb+YQ5qKp5uYA0Sy/bXqg0SWO4k1tx4JD
bm+i3A8rzzcGRivBkOAHqJLt78XvPz7H/x58F7f/FVPb/P0/+fqzKKeaOqn905d/fywy/v3P5Wf+
12P++Sf+fok+a/CCP+2/fdTuu7i+Z9/Nnx/0T7+Zv/0fz27z3r7/0xdLSkU73XXf9XT/3XRp+/tZ
8DqWR/7/fvMv379/y+NUfv/tj/cvgqw2UdPW0Wf7xz++dfj62x+OhBi0bJP/8X/+Hf94wPIi/vbH
/rtpvvP/6w99vzct+6r4q1SW4B+c2srUTX7d8L18x/6rzXYiXHJA2flo7fId9qo2/Nsfpv5XyzQ5
BEripQHdC/XHX5qiW75luH9VrmHrghxh29YNx/jjfz65f/og//cH+5e8y24J1W2XXZ7o0T/HappC
t23Jv2zAFAV/itVUiLASbL/cb/70NYPfTfMwJ4RFbz2hnIchnF9aHRkwhZBuMLlv0tAi73b+Ij2J
9ruNJgVX3jnNmSPTpgRiJe9YkMuc0l4T9b3Rmq+l9i6A1QBUQohnIj7nxkMJrmi2NOl2SsjuUf30
qsnnsTPczQKw2s6peAZsSoKS1R8zKyN+kQloPMbbsAm1dSAS+0R3+FRX8bCqbHiiIKnbMH1Y4qhF
Ph+DiEeV7S8TLQ9+ig5xShXuBYhEhOKPQa5tOfB4RGi3HgUrw0W21FVrk4OYTHRSptH9FKPebqJ0
iraRIDfNAPGhEKFVUkGoiz3w20zeBSbDCg5CyGKK6YSXow58oi8u1qedG9memYM9SNKyRiSYPhq2
Jm4cv3xFb1ptrJL118HeXrT0+DGkkyVDiGLDEb7ykXSTFEYzLGp437v2efTrYTcyGAMDlawRGNIT
myfEAkjWQPOjAWz7btgAveRkoyPFsefpnELRyxZ0lRjHu86EvxyB9PdcOiRBr/bgVhdglf5dzsh2
wmTeGo1GizViPGqgsXYAh26Gyc2gfyJq1hztKAX63JnWexzKTwWdaZdm+rfDaZAjtLgoslkZlyAz
CRL1ibr827DLftWBE0EFhvxJn+FQYOQA25GRjZkjo0yndANq8BGBNLJEDSQHqZVqA3tu1wgt2NKl
RQgOx30fpo8AqaKrpNu06TRkpnVxrydV6LHRxsRkkw7lJsRUsPXWWwOL1NofKkgbIGQ4AkwDssig
W6MyXRNsAgChR2GqN+rNLu5KprU0HEybjRlVA0X7CsnOEXgcTFsAoqmp+rWZuNE6RHOyqhIMbiVg
Y/JuH8se3PxkyG3ccqSkBNXhn5+nWMTbNGxpG2XjubUQDS0oJofSLquXdOlkDy0X4lCShOBtGQY0
Dv5z8SrdkKahOZH+QnYdHaCcuEKXs7kT1PtY/ynjHavLLdFJzBlSQpDZzwDMDO5ejkl7srBHU2xY
xq6x44cxyx1PDP2dQHx9spVPi2KcSIRoPwBIUGWVFefGOXkWLo2uukL6iFwJC6lxTFrCzRAprMry
LlSxfZG7pS9sDsU58sWDtMgNNzUYjfPMddb7yYOlyV8K9q9NRiQn9+acobJaRaDjtrR2BTB5gSCs
s+k2BRNKDZ8BNckf1hauscFOacX7Lo23TpG1H2oZW7KpUqagKckGLdwFnfsAGz46SnM5cPr6Q0uE
7tkg2nQC17gvnGsQQ2Qs2a332PecjdZbd32JDj0N4ns3KWiJ1+7Wkmry5nIfTsN7E/X5zk8Kd0Wg
CQhffai42Q10kosryxyGX3mu9oUOJ17SW9iQOnOcJg2frKLMyLm4+xRdRhChvLAsuuRqzAARZIuf
hBGyHb8oC9EL1gIduwCGl6AgHUPNtCrT8MciwaPSPqBxxXtJixELZ/be6CqArJXqnq1ZL0TzQMez
WQStzLmlv2ud/djaF4sE2XUOmEeZko0zndq4GLwG5W3FbnQBNF/s8oEjhI4g26ud7tYgA3zjdnI3
dJD1psH8siEqnGxjTb7jfCUanmrFRmOCNeU2XIi3HA87mophtWIojizv2MwauFQRjitnnNGYztm0
0U3t1rfS8uTkt4R1WreMM+PVrGy1QMhJH4iZgkRzEu78Qb04AAtXs8gYHk3FTd/GJFDhiajy/gSS
Yd1mdXjgHJuusNlED1TKtC9wsWzKOPvWTHYcQrvws6sfDWv6Nct/BuzhcL66e4QUxU3NVVgM/sZw
ZXkwwp7FWnvoLCIbR60/xsifAIV7nD3ZIHQ/eBFTeYOuxrgltfM1aj+buIzAiKLEd3APVCnCrXCt
1/KThc+9WIE81tTIBPEwuNExVCJzxfM/MhHvXGvrogFvWZi2s7V4NYlWWxXIeRGJP/gug65eFdlZ
aSLcTzk+YqVXt8iHdqEOyiBntXJ8VLH00zeRMh/9JHvhVgE3aqTnuByfIhABB02UqE9gpuFWxN9V
35f2ndTS6sII/mOwRrxqeryz2lrbMFGZPLOI71wTYlfHoRtK2BM9mOA0D8Gn7nz4FquF9QYaBc2H
kCCu8S9AUGRV6oRkStQp/HLgxJXS96zOZHjpawREHOJI84B7sgoHOsM6YMUMlxC6a7mdaeZe0upY
Tgq9YtAc7AlzJnq+Qzd3z0jb6pXdOWR8FRCeu+YpY369auac1heox1Y4N8XIzlskqTdlzySyglhu
Jepyo4AIbNDO9osWFrYguiY39mOvAFDhkwnAcq+yOL0Vvkl3J2t/i1Th22gn+veERtvoy+skK8lD
/oZdY78gPsF+7xr1BWEdDq6k32a1gSqmv6io9Li2WQzVcO0IIV5NafurtYLIC5s7NFHlenCi93lM
H83ZCr04T77MIn02VHj/OwQSVkm6KbX2YJauj0I6sg5jwgYxxNOuRMGPFHLBAwvmKsNsOQdBnb8O
YrRNcr0zZOLvdOtmrDnrDr558Av6If6IBjAZ3UsWaZhzUftIQIlkizFUppS8Krt6DmkrbOpCLi+3
Sy5DOs3HDAu8nCzuBDreLA6FtZ0EDgN9ptHTudUuHHB4pE2RwuGGoEgQPJleDN9Rasq3QblfohDJ
2tKgTtkO4sfQTt8jORoHI8OSZOUDx8dRvoA4+iISbpsn7kZNc+m1SCOQw3yNAPFC3b5MwfCKbYHU
DIQoO2O3tMMrLM5JCmRtWFz2QQH5O/A68ESeY48FYSM04aeGm2zOblo5hqepOY8hx+ffowyzaj6p
o/fSyNHDVySHh3bhaQXVFa0S3O4aWew+DdmEtAyuQfcSDBN5nzZChj6E5EjD51roPnEyJnceMRmL
oPNkklJADcZkgYwHeBFOAfIckzRZf9gcumgmNRLvEnkdv6Coi0ND2zWaYIuxjTDte0Pnwrx3cfN1
AcGcvSzuYj3cYbZ26Q/X7X2muxARlqZR05Yny5+5T2dWSf2lGoi9ErEPDzT5RDR3J43oy8D/tQ4a
jVzEAdd75BR7Z3H3DgA04Wd82IgWVgNk4k2O8u4YhU+EJdbSePcxJYUWTcm69E/KKC8DTTVk190B
hIC5RqPjmaV84uDpqdJ5afCE0c7/NArQekA1duC298I3UMJZLzbE7bJy1MpuarlXU3gcJJti4dvu
2qiBjRMZc+06E/E+r0vzN1aDmDEsjefEqOszKQLZCjPAru7ai9b4yS6f5DPu2x1XGImxtLf203Qb
mVKsItOgQojowpCBt8oa+alHOWnsYgEAO/NZESyNHiqk5MUbbDF20SVdtHSAmz+MBOQo4tONKdYu
Rpshlvez47wrCiQnIkHDKfSPru42VY/gqpnfCuTSHkyTaYVr12T4Qfw1wy61aTrbWXf19Fb5qL4r
B63G1DG0UOpC4xZ4scnHLBO3vAE1cB1LqoMmZCUde0q8UuGkExTPOCHEpaziVymzJSrOUec2ek2R
Z+0QCsmz3tv7IhLVlfkqASKTG69HaX6QZBIfx7E86b64CxPURJVJmLepnB9dU9tBMjJrXFZKtNXV
ypq4RZB/K4QTjsMaHgvUsnhVx/Noz8bDjGaLaElyG9xIbdv4psVOFtkkiArjqlzewVRrJ3CAiJaK
6glD26mOJFZ2ZEZRae5dHPCYuiVZGHEHOEk9S1+7hV1DQZHCKE9qF00/vWO6GRBgfOhm86Ug3R3r
Uf/FOwqsukaFHyX4pw1sQdJi2ilK1BggB0/ZUPyq9PSxboy3upUf7qx99aH2aUOMWqkIEa5xzjTd
3E9Wf4YWvNTv9WlMCaNWkbNFlPkAmhQtQ7Ywisful7LkTZYTvanpuTilJJ0wsysBmB1SsUDyOvFr
OV6tZeRctYh7FMTIDblWBG3NiI5dgiYw89YvpLGe7NJFqxRRBOWYj3ez6u7kzFd18qqniG4npNo7
cq5oTVL34Ars8HlRQASj/RY6RXgn2vxY2ashy+296w8vfWLfGuV3yvyxHfGzUu71F7NrGQdEa6lk
d3AIillX+CyDEqxfqXfbzkCWzyR2aCmG8xk8jm9fjMq4LwpfkT+fvzFl8mEuVP5eUHgXefOMb3BE
UU8KZzUe/IljGHI2UzqPeW1+og/5Ih770ElkEXmY/gBmCzxHQ3Q8AcVpyZLoQ0lmQUzGtxXsrEYP
9hNmJl3rr7VT5ufAQMGo7O42aknjGe29b8wY3iD0+INpcYj/7sBu02wzHvyMU7MVRmenIqF3CMmy
4IyRJgSplAFBwiXzxSfDkTiXsemiaPOZiiItUAH1ctgGO3JZBmYN07loZudQKgOezhx43B/hiijv
YNVDIAcexSH+NJrC2RMXy7ub4MTugmifOvW08gN7qy1goQwNcBPV2KQSspOK0izXWWdSdPnTXWlO
Jz0QV+pshEe4+BgIXqSrkZWKTkHJ4pio/lcdNodxdsJLE1DHh32xKyPxTbHU8mHiRCFAulLIiAqr
1zYFATjbOsUJMFfvA8RS/EuYaifN31lwByK9xZ8pQ280o6chm51Ln2hvI92cjeuDNomR6+5w4j9O
jrjp8+R/sHceS5IjWZb9IrQAUAXbGuduzt1jAwniASg4hwJfPwc51TKZlSNV0ssWqU0ssjKyjMCA
p/fdey5NVWyXHYTMLUetR80q4qgZkG5TIfVWNuMLujww2NYUz1FWimeM2jvZJ1fKBpp14ojvs0ej
iXdvgsk4Mxo+BkAtcM3/9kTXnjNKx5PZ/M1+CjigTM6qJGekYMxaWNFoyaaJtjWxlnqTv8vY01ww
ioB6TZ4WfOaVduO7apzqkfJy/mcsv4MYd0EwmicvSdx9348ebhDjUDsR7S1QJkcTEyb7D1opcd5N
XOcnrr5VZVT+FukfCbS6D6H1wEn6iWfnO8mL7zSuMCa79lE5xjVrStQOQdeDm0ICtSY0j4K8MDR+
cCiKA3+ekYIK+2SPX//HbM3JtqXN7rs3HxqGxcWhdY2Mhk6t5QpMtPWkwcpao8va3L+gO7OfEhYR
g3M962k3WjBP7cS7FRXOwNLCbtDNfQ2hJKc+OhMHsXSYFszUhzKFmpu24xm1HozHOG3xMec7u0Rm
aIjYau9JeySHnF+pCqYnoDOm5R+8R1H80S2GIGG5T9RCZJt50UXYgd0Csn2QkFmSVkPVnJyRF+fx
5PcGLc5JRPdumQNpBCwz4K7EkM4ygnzGDjSPKWk+MyhQcekBRCSXe8+jTcXwiVW9VWXlHdsEc6k9
hdO2l320NhmwF0DSmSMa5iC6DNajAy1DwNkpOuL54LfKbe72F9pSOCblXk4T5PCRmulDkU38Xsyf
UW7+bvyBzwh/7pX9O+E4/AfEwkix08ig1rRRwrXGu6X8czViCGom5xoayVMbjPBfum0dtPc2JKWv
dARTEyP/FN2dhYdWYTEiqM7Cnx8iY0OmbtIllmz6DckWHuFmZZIYZdkwDns35yAdEdzgtOhixfPs
Z5kwibehywweY/sg8quFjk/cfu89BcM7qj5o1cUg7svghah4uA/o/n1vwGqwcJyrsiY2z70u0vMx
Tb6nWYjjxRLeygUDgKg1fxuENXMMH+qtXzK/jZUJ1z3fjkxNC0WbRllLfrN97Ty0Nb0lXVvPjw2i
37qVtCtgQtZr7c7+gTUDTxqH9RlGlnVb6OTip+2702L/oKOu3XZFZb4ww9LQFoSg3SnZMxabCGUt
qqfbrArDd6wcRGc8xio+410blB+pvNQqNu6tpqxUpvpQ6ulCDk2u6ClpLl1zj0t85x3Im21sTF+2
HNPDFMUhNjlJBbvzPkUVhHUKO7cDd202uxt/+EV2712iYp/NeIG+kFngvObbr3IOdjwBy/XgVCGP
sRAc6VyAnpkP+Wwd2xZZYBLDo7QbF1sAd8nQVW9gemcy6ZR4UHW8q804J/IjwV00vnWD1byOenxh
tRdUx5rBj7SCc6j5cLzSYdysqlcDJMGGvMO0DQxv16Tdu2MT5pxDygOoxtFbRiD6Tno2z9nAEZi9
IMu1KdwgtYotQDmxGjClMJEEBz+N34VjVkcYV29s/0HTevKyGJWyJPEeQuRI+G2HMBzTkzIlFgIu
gw1C6T0dd9HscVXUC1MwvKGD5fsqC753ibyZuQy2/XTHO+sRpG76S6hc5IW8OFdgjEcXg3RapjS/
gOFzhbFo4x75JeuDKAIOi3RAyiZmlVtiCVXQ7YXLdC98fPR9ZtonZ5DH2IKQgOWXr6rJj71hc+e3
WJChPoB1MTDSegBFJUSosSgfNM7UtYWhkb2uR9TcyE8Q7chxGNThWgu+fXT4uhwM1ytiTydfsQ5V
jX42wqfZplc5Xyq5S0H3wx+jfGeYWGkszUqvDGieolmEWr/crb1tGmgc4d1H7FTnmqUyz9b+Tfni
C9gp/uy0+c1Nm21j+1X7BIjLef5NVAXHeN5tymc3UKBSu+9hXv9gl3cxbGaLKQi4lAz1QlHeBz2w
555QAIZa80PkQ7wl31ytBSm+1YA7k+7I16qNrxWdhHTVEJMx4k0mmMFU3Gnkn8Ja8qjVPiACCaZ+
VUkw7W40U9PT65dCZEQl5winjlIPVAjAfQwBmswW0rw59HdPrgYkOrpjdLYRqv2FqrC0JIHFa1zy
BdNULccAd1FcsbwEhcSBodILy45b4/1w/MK5ugE9n4JkAqMA0ospKIOLEJvT5FxJtzqYOtpgQGA1
cgHKcJrj8DwUHrBMzEUYpzQNVecCcXFQI3QODrSRM0/cH5NjRVBiW2GkhLdp7UqbNcRcvMkqexMt
99gsLs91lb+EwCspdpZrX+lqg0sGGF059GtjnkDgUxfbZFaNO/PbNOOuFN7BLYASsHiDRAGezvaO
aWiBniHTu3UQInQ+xi8MoKORYp2P8Y7aONIVPqC1rdHTgyR5qDrzmbgQ+wNqR6TFFLaAoMoUK47R
/zZ1eJw8tTSmeRRPgcqGeFBj5e8wYWC+4BNeZR2v01XZuBkaSB0ziyHZcu8oSnBokoLDTT9dukGe
iLc0L+TKzmYVMYrE7l7ZdK0WLp6sDmGBx4Gx8rrsYsAC23ZefeeBmpNkDzHUSN5+rJYi1uoBFeMa
TrLYQpJxN2rULK12liqb18JD1wWXcvSbDhG/1CeY9BTWByWko+in45VnbAWQuWk6s3/22v8y5u4t
phJ9G/mE8Xm+YjElx2FUII0CTX+B51cHVZ9KCgZQdWklciHBI+N0NKKGit8u+wP6saiombAWdi9h
meKMWg7mdeRCqRrSjQWXhrkYSK+P94McYepsOrYh29kvscZh0IIppykeg9XcNaP7aczmXoVE/G1l
BPuun4kkFnCMOjRkJ2WL0vrzV24V0cVyEwSrFC9h0j7BiGTEzoO7Y3y2Qz7j6eg4eZiZcWTiqsnR
bMqRe24jDPHoEuYsWvywuipPFeH1fVclOH5mvfXtJt3VtUuwapIC030DFb9zNnn8AMuN7Y4Rcapo
nU8/yHh3RHTiiCXjxIC1Vtj6oYDkDGUuNW3Lk2S2g3HD2oi2IN+yHkxH05+XfpnuOO1lUcQnpS9U
aNO4QgoF4XqM7ooq94SBb5pRWPpanMDTngE2TR64a3GzLa+hc4QQkMTnyMSVrbx9XBLzbNPkAyve
qg786qqn+nFofeuknWk4oO/q7dhQtknmugA7ZDyN6PjrxGO1I5zgHdYqtNhQP2FW+iLq0p3NQV/5
iswtZjyeS7rfO+mNJeWvOa5eC6Y/aodgToSA8HFYU63k03sv3LdGOnR841mgQ7jc1Bk7ix6ru/Z/
lEzfj/9z/8D/orW/LVCy/9XS/6a+fn017fefPGz+svv/x9/8x+afJT5rf7b1PqwiF9fUf2/+3f9y
qbr0Ap+dvyd8ZK3/t/kX/+UHFjt/z7cDB08N6/p/bP4xBfCPLNNn18l/zrTc/8nm3/mboc1cjFwS
S4JvBbwULAZ/dgMa+I0gkgNQVUFXADXptsIlhjEoc50FAJbpKCtAUJLW9bJx2aD3pDlFZa4tRMaT
Sc5q7/TyCibMv/hJVh7KuXxsFtQmdaYQgNyRRw1kLOl+9kXAjT8/oge/xZo5ydPbQRMZBFhknUzg
L3hV4Sx1Xsc+/48/Yk6vczDT1wNbl1tX4kOK4qZO6Rtr36Jie1jPtiKib/1IHbvagdylnSCDJTsv
zSJOl8Ynw5s8ADNiW0SHKus+XIPdqUkusyUwhRKEkog3W5A5NZp/Y7b8/328nhl4mMZwfWAjsf/6
8bbk2unPUmptdv1X5Q0Pg4Xhb1RIouZn0zJpF6p9ENnPWFn+zsrHn1VZhDslcJcVdPHGAc8sXph/
6BuGbFmTUkZLFvRLrqYYSI9n1WorU7k4b+38Qn6hWnlLyLwcKFrvZoASDXvrMqc6js4bzcFJIauI
TmFtJyTCYGBs3fIqi6k/y4CHrZHZGG6Xr6QsAlDPYGpcJ3yW5KiA6shiD56D865RbjpgtbthlicG
wmnFsfgpoxzrZLb6t9tOUOdM0BADLaMwsPrm9Kff2j88LH/2rMi/X7nClZ7puZ7rAjD946P/k48V
uuE0uT0BHvidNlGc+aFIfGKeGmW9HopvoV+WWz+qriQ5XyfR3VNoUmcOydaZ9cg6tt+ZR/phio8N
5QAAjmgz6ChgvaVY5z0B87+e0t96LPAqxg1JJndpd6aCl2MjHYFJN55w744nXUKaY6dwpKWOzDwe
cpT+J40RuQLktW5TbQJWIxmuZp6+QiAW9FUJPK6jzYDHBXb+4aPB/Bqbw4XgenT81x+Ubf6ztccU
i6vHYvXGzYaL8K/XYJ4LzgZtBByhVjXrZr4U9qS00EFSSWxOvGIC/pPLsyRbRjNFF24S1/w2utI4
Upp1gIdHYqypiUDCjwIg1Id2e26Cwj0r5M5//WrF34xIy6v1LCEDh/sfrqS/vlrGAScixLHgwn6P
M0ZRc6HwyaTpz63VHw1RuSc5xATbJNiNCDhf52u06rkm+l5n7olD/4c5D8a2d5iKDBR/jhm5dRJ5
/hRm9bQTUmoUGpWTHiUhCnqrvtD7V23B61XnlJ5TFnurVr7FVUb8dvRxi4Y/Bx2DN+Nb/Tfvd3k/
/9dqt3jLPJIHAncXypFpMgVKb7nM/3QZ+9NIp4jHUi30poDsTFDtLDHCWmuS+TIj9G+jbMF+Jr59
qSE6L1nkJLuKgVpiZYzFxuj6g51M7yNbHLCSFMYt7282YRdDg/EQ5b3o3GaADByF5IC2657FNfIB
F5odPbBop2FPoiDmBmCQi/43X6jt//0NAorm27R43Elg8H99g5WZjUkwET11Al/gzsHAjUTYYYgn
XTyEJ2MmCeVYzcbOmLcMEQ/7uuEdm1N+Etg4JJumPYLhvMZ2811bdY6dx1+zAZxPNjusY76E9AC4
niI3P0TE0GAPpvhdgyumsPn2r78v62/2eVOalu26kic2xVrmPxnluHTL2kJr4dD0CPGO6Lbr/awt
72Rxo125Vfdu9haIaFVbGzU3P7TnvwfaAy5LeMMw8A05IQG0GgYgfliQN9y/wsu/eZHLZ/rXiwpb
IBlvh2cOXj5mhL9cVF5uqWFyNVvcvGbJPKLrcwmygstNDFL0b7SW/ZYvgQOMBOs+RWKpPCAQGeyH
XRw+55G5h/4z05NHXyWz/79+fTYT0D+/QlLneB6lLS1fcFNabgN/uuxNmr17kUmQhhYXdjzbZMdG
+jFzeekDcnZeoj4U2zK6WANObiC1gwXXaYJxhkPCeo1f8U0sC7d2Wb3pZQlXsY2rl7Uc4K6FRdpf
et/8RgFasJ40Foa6A5FD9Yyz6weWAIXLsi8KrG8KHEdONsayftBama4wx2BtPxSqKE6CraFY1ofT
skjkCEf+nt0iQHnSdcu6sWXv2McJZ17YU91sEXFmoLCXJWUYOz/rPlmFy/rSZaJb8QrMlRvcGcb0
YRQsolukaM+Xbxhbsn3NPpTfyx5NF/rSsioFZ/T2xxktDDH+xNBJTPgx2Kr0BPRZEkzZtMDqWCgR
G/aC/NbGatyKUXyzkz4GV0QplfIItrYjfc2hppjWDZdWx/gy1CXMSxsTh9nsNUW37vDWkKhkJchG
K7e46xahvMaUoW6keTAd2qT4IcfQ6r1tMkKriouFBdF9TxrvAZn5Qeoy2nMnOEeQLfPoKwutO8pR
iXuu/0Hcc0ONd3TS8qdV9nTFIc3Rlk68zxm3Jm52Djj9HtKDPJDqAuWX0WuDpb7DtgJkY2Q9o2of
DhJSMdUBSABsKkNZwPMyojNuhG03QciIIDuuKtf64cU8pfVwAmT0jZoxVI5IkUE3JmxIrZkcQYtg
1UzRN33ZBtASmm8BJlc3bUA7QBWoCQcg5SQSEd8cd1WZU06IeDt7AjqM3ZCqm4BVlCkdA11wIZ7a
3XvPDjfZlAussdGOAmfn2s3EBJ3idaI8DRExX/QSBfwMgPoui4LiJjs+ydw4JKXvHaqqI0/uF9U+
c9FX+pmpFDZXQFvtsfPSFUUjT74r8jX4fL22Mxmt3S7+VSZ4R8MOZwgKPqFNd9NHwX1w22V4LL9C
ycPRGGNSADk6HSOj3lUgzWTrQOqbv9psuPahsK5nRImppXRs5jqwEKCJQUmypMh0a2Yde927jBA5
g4Mvq+BEXzn9UYSCa7d4JXTaP7ey3rvT/NXx/1WUAXWMpnCxg2JRJQ6y7yjBvUnQf2vPBrvX+a/S
0UfKCV9ymuPghWblnonrEpFIp45IbyQyK5jJF6PQB6OLuI7b8h7k+NEG4PEry0PMXdoDgTqsi4Ib
mpEYWzPMxK6iJog5hlCNa3yZ3EjMwGZlCChsGudnVvl7zyR9VmVDdvAHD9oIboqibfdNTjQsmaNd
kNefeBp3BgboVYgTb0tZQrfHovuzE+FjIyRwiLjasXdm3WyzQI9IMq2jK78S3sbMScRwsIzIFZ4A
CfrJQcmqXCRO6h3AxMG2x1qwAwxzGAzgMNaAxy0s9nWLwU8NzXCA6oI22Ot0n7X9c1r/8luYPhE/
CrdpoeYTAaeqFJU35kzvkc7oVdsfih6To5HAJzUDdYFXGB3m3qZ/pPktAvtDZwRxkAnBzEfxHs2E
oA2QJEK2NKIadGExqiDfFpSaF1PwxNLmmkxhCM2px/YVZqwhaq9/GIIMKEg8U0TXfeAlKXesq1kC
RyHQmZfEKT46+UrbxuPgMeiODJFIK+gfnJPlweHQhpuBqlHygBqv6DjuvTb+LFI3vo9uiZOnt5nd
SqKT8fDQimeXaOitEQLAQBhdJjQwXp3b7LmDbEJneg+WUolmCuU59aqnURg9T9/XvrXPTpqif2LW
DWM2rbpzVjJOXrA3sIcyABxVsX+yEPKb4UnXUEjHBdzRjhIbD86oNqoVmqP/q4vtfcZ1uVNlAlyw
D+ytDKqXkcQpW8Cf+fjZc9g4+SM0sYrajUgVFIAvFun4QYuZ2rtpSrY5i9aT9AcaqSYeyrDBWWcs
WXVAReyoveGt7SaWrupbYobDoQNSvFJTkT84XrB3yOqpvnWuDbAiYkTtzY66CeZpPKxxzwS7tHbf
DJn+GKbCOJTAwrEN+wZz7VYPBbSePsZh3+Zyk7SsCd0SoiT6Hwj2MqGT1x5uoOg7GljZdmo5tqdS
1hC6haCaIIKZBnRmWTaf56QaTn+A+YXn/fJs8vGun73zwAVSM55bsif7Vrbm2gY22lTFE00D9t7E
iA2opo9OwqPDJ7AR7TP9gYMruIw6y3ex9pDdWVVFAbFCo5DJMfb1hPXMF8sW7TNsCiwoAa4BOAiu
YxxgE8zcI+37H99ZyjkXcM2b69vZlsMh5WoC7bZW6JDaIBVOIdq6FhH5YuR8OkQGgt80dBPx3dqY
nIk+RA7FBt7SxQa9sw7ta5kjQ0YTTkN3adk2l6HC1X5ymPLioe0MmxBw9KDalPVwl19qTna0+KTd
SmoGEpXa90z8tJKFuFSG3wuAC2zX80cpJt40MmCc0dCHaSet9fg0FjybfOjhvuD3HM01v0pMOlus
ZHe3x7JQTCNVgzyeT8NYpIeUGWM24vY09L6xr5lMN07JE6HjL1Jr+1TJKj501LNf2KxwEfNfDy3B
ylKnHKhCrEYsgJfOo9bInHVisENQngOY3h6/8qzFflrhNatPVAVBQGtzuiC1TLYYCNxNPUFHrMfu
hwdHFxy0sY+cJjhK7Fhp7Q93wEjQHbxB7nM5nFxXY1XW3UFmrbHLSr1gNRVHF2DcUWAwhuJIrSu3
fHXq/MDqJN/Xkb1cfF59wQPCfCdfbV3y4faqwN3EVssq4s/WTgaqjpMb8B+M6pT4GV55qSY2jUY4
i6XnKeZWy3NCnbqpf+60fDBeurzF9TU8m9ahVh8RQrGKavbWyVaFhC6qNTIYq5BT6wcH01SYUN2j
36uDKtsjhRU3mLNP0VNJaFYu8B/LPUZlwnKVLi4XN4jZZy9l45w7O917iFdkGEYFXlV91FX5zrby
m9+TKlewfonTFF9hw43JMCXqQHrKl4mGNR74Ije81gFf1VyNWLQN53fP+heMxJzvOUvuyFPqLQ9M
SCZdcOQpQlrdTQ+BdvPtvBQAtra97Jrch7KYLjH70mNALsAZ7JxbIYXIleSABAFR4W46lh1cmimH
xDnOTXsoqCN3PBT0Xg+XJg7UxnHB2GNF6JNybbkdZhQxHcU0vBBRYMnl4x806vnTUtNCw9TYrbzP
bKS42pLzc7A4oUpXbxAM2TsX7nPae88zosLK0DyifUbmlh8ZxwC1dn3CNbCL33SbjOupxHiWRjYO
tD55q2KLGSZh6mVGIg4Qbao0e8vCSFwEWgRPBPYsHX8/IdgwvHdeI34UGRHxPN3k5Ty+KxeEAKsD
J+belptVtc9nSIPG+CuFRDHQV46wn30vRSkRzYhEZwETU6eLUzCPB357Gz1mpyTt6GUy7O/4gYkm
WFrvJwBpML3a710d36mfyhiHvVPFaTRyCx8YIcAD0fb4E104ZDNR0FVeNwzzRXUq45asRuIXZ/y3
TIMLL07VYDH8zvLWqYjPTl+ld7H8QQYWg/aEvSydmg7gc/pl9NwLPYgimxb5rmC7m1jNrm0aCVyG
6sseoB9w1g+noVwS/MS2TmwQPmFEDMGeHzPa3w60ue0pkCu2WcQ8WswWbnTXI7DrvNg51jKvf0zg
Fm7/gHWTyXJFTJ97/hk0+LLy2XsOL+7I66HulydeN0EIDMpNX6Q5C6/8t5JEolWRmltuvuOjLNhX
j/6jUAn0nErg8yEbvltKvNbCnx5QHyf4dYQt6yWINbjzCT8LU41lUqgeOL9JPOBnywtr1bjjDQPS
vSzTHjtKTUGjmH7a2pqOM8BLd8nXBtzcDUGAiT5uUts+Sl+MlXPix9U5dIYaRvEsOhFtp7C4xDgl
KCIyIadYr43qnF1KCnhb0iFU2ruYZPlac+Je4+PpSem+KXhsG5Z10WZguLNRQftKv0kDG4Ah+nan
fOMgPMrb2Q0/eubgrpKhUCumrAOXJxDDir67JOMZ3gtIPGYjqIedNZGFarr6PmYUV/RPZd3i/osw
MlOsWq8HXw3vUzMem7RZYK4uVMnl2qrVt6ys07saPg2ryx+NpZ/GLn5Tbj4dh2A/yzh842cJLYYn
vdQsbRGPmzPZXHGCLr6aBvTp3isNUnu0W3hxd9ITb3kQmfUe+g0gRVbhwHsfFHXh/GC9TwrD6106
YwRz8NZtnNCpd2AcUNaH6BwYw4a+xJ3RyRQWB67NBho2DqVVpgGth4pYRAqmJDaab9Gof4x2kq+D
EqOPFeyxvNz1TB98lLm/vdKM1hgiu9AOLp4fv2Re+AU8MCPckJ5l2TNcle6ZsAL+1jbkGDAZn8Fs
aWrVI24tmDFQSq60STL1LCMOc/R67pqZVr/uO0mGfEWC6FvF6oUzBa3Eju08V5hHQFtRVDgCTBMU
ymlrMaotR2L4MnHgPTn5tSrBCc5hXa/Mjla/eB66fWohS2CzxXIZtHuqFi5zYgzHsgJWkvVokl7h
bVA4zPtci9+laLHWW8VLt3TaJASiBEbq7/h6Tm3ekkEL+nCdVjauHKvA/y8D3LxpukeZ6E842o+6
cz/i3pF8k4IYjohPIbv5C5Nrx6tlMuJUCEOJyZODzpCds5h2JAaiea2B7ZwJNu24ebWXmNCA68VH
CdnlaC0UJx/kZsnztlbQ4OXsUMRLrVsYBN+kOvdNgzGrN2sYWAJhLmGqs6aZ/KdXi6OarIt29KtI
px76P/NqV/QniFWLQhljsnNqMIUaz9EgR+pSxLpS7rfJkjGVNAKSn036cDC41SHLQCBsxZaoM5jZ
KIt3nGBoYnS25oKGpvfzgZJguWpj85s2jfpmtWf659nrf/MM9WkKsEjCRlatcEDxW6b9FnPQtoSX
s1UeMSOK+iwz3VUmnlZ3fIZYAwNOutxE4EvldcAO3DjXAbzSXlftPg98gCZVif8DmnjO/nkjTOfJ
xBS1agfKdccAt1qUHa0o/CHMFqu5SYrVkd2vLKsJ7WfTg0oFlVV6iFZZnnwF1VJBlhr9eqA/4mry
8E7jx0GaeAoyQq1WrMUXOMb2M+W0GlbIUSyxOjJtlyKP6gMGGRxfaMjKagIO6u140Qkjtz3E2B6B
GisO5msiLiUml3ZnWhnjnkWOxNHGdrKlOFiJf6fNoN3WaTzv06IK76PTYRlOzCthBJKEqnsNq/qs
Ux7nsp6IXlBRjTLXA3gb3RcEGoxNo7FhzHvpFqefyKODUq2zsvMcOU5SspfOxri1VWyvq4oDyLBa
fhDNLDcEgHdehFeHqEazkQPdDoyq2aopS566gG3Gmr+eCPMeFcGCl7CCjQm/fuHkaJgEiK5pl9wG
vAJjx/yeGsDa08LHRJL126Yraf+wuXR9Sdlw5So+I66csATBx4S1MzuuB3uyPu1S9deSHRrFgwyo
Oc/IWwlP0rUbg0iXXa2VycVHl4p6hD2P76m/z1bvP+uAy3FU5XuGI2nVyYa0hK8/NYQJiKoQiUUy
QaxxeATUHDgORkBJOfa376XjZBvYL/WuzpbIor5AAuFSB+hlBjm5Gjuhb5B2npWl45ciFF8J89y5
8EuEiQKvdpss3/soSXegOkuCYkNflr+JShR7+v2wX44gJfrED7fYtZ4t6BVMWKq/bRNyI/yAhbet
3YqzGyeaioDQKYiNnV+o+miUQP2siqltLL8TXayep9g8uh4PPdWJbk9x6UPk4iwyLJ4HnBQeDKHm
LX7/N+GzpKUjlYB3jHfdqLZpo5DTaMLc1r7mUFddNBQ7lSixyapoPNHNtRs4zh5VJzdm80NM9ObA
S0tWkdd5V/QDjRdf/6QU7rewg1crwbtVFw5991SzkoFkwInBSm3TnGNXhz0rEKOxTmbutWabeDAR
3RORBzheGR3yZXKkueXAnfHJ9vg29UTwprZJIkN2QLSQmVxlCVtrjyKApvNp18vAvuush6ZkDzin
K5Lsqmvwo07ub0JAvBAVhpfcK4wL3sN53U0Ch01lPtI2ZZ+pm7bPAGr/+4/l/gvupEI4LuW13nhF
+poJIp0Y8QauygTzpun4BE6cTetaaiU8/anMlKdnIcarj4WXSFJ+g1VlT7SHxeY58pENm9Ld0A/c
rwuHwtghwO1YB8Ep4HpydXJDS/lMJoQ5bhCMwsD+sf0qssXaLX76Y4TNH0ofT5BEbRKND42cMLlD
DnbHuWbOXx5aMLJPhLPjO27kBGHU/3KWH13SQ9SkL7tZAfFsPjpTncdd2jbVwZX5V8ZB6ZK1FpZE
xZ7Lr+pLD8NwlaSYRlPYDLso8xja8pofcz7Sb2nFG/7VlY++/ergh8Sxh37jEq/xQ2p+IkRVvxs+
hSTP6gF8xEoe440BABfl9jlhUUN+nb1h5Tp3ESlMbaRiVjXX1S1x0eE6rEgPtjt8dhYX68Ig2EH1
b2+ln+yYL9UtDIalnwnXE8LTsaFaeCPAhe1nnl8B9uR7YuDGLsTeLArzkVTvfii5pn0fA9XsZc8c
v5l8DPAha82W4mSYgEDGxaDWuHWNtEYcHTfyAa7iCWmObYMBwh64Hv+C7/Y71zCutPg4ezTCewNV
DSJhYmy022SHHu87O85gMPNPoobr//R5/qfP8z99nv8b+jxjjvJADibnqCIwwojvNAI70XOSg6tS
ns1daIaJppmEp8W8EOcDEKm0PGjTHihmCO5pFEz7wLRooyOAcjUraPpFrM/+4GIpl+oaUyBGr2Z1
SKjk2HoTYamoZqum/FfY8JQrXiaTPqSStiG74uwbWawjywjG/BCqbZMLfEUxR3EnME546VnIKbt+
pD8FkoB8gr/7medmd2V0Ie4xzNBCc269KsJV2tIERNyTDUIW+vkRrFO2Jq1HtgiwrtQE3CufoQMM
lCSoTX0Pmjj7n3N1tIxef1AT+zzUcf9ps43Qw6Tuf/yhEPHvPX4f/BI78CfYHWb5wAnLppreoQao
bm8uE/EmCLItUTJ57yNALIBmTMYiyzuOaf85ZAZcPuTXNeKsd7Jz/D8uZihGsO5eY/gfkXEtI5lg
KfVv1L1g1BnyW9UtiEpmwlXlwZCx6xnfZFi9ZmBv15J+ihW64XbsmhrJByuraKObzOH5ahsdwE8V
nG5dPKrla4wcajcszRhZM5vEX0SsGK0jpwRJ0t9q3NTr1BbfIOxRcjS6xSaWOxSmhpWCBR92xvXf
ReaMpIUJDOQbVXHpazwZe+zZ5S4L3kcPnGRk8yDtzdsgDfY/YfqCByNHWPhpV2Aa3WpWhxxg85Ui
e0xczAkrbxjsDREtBKgE8d6qWZWE5BgUsT+gXPOddMc03BTd9LRLCYgHLNs2bl0ci4GAHmVEHYe5
eETSE9VlcHYGxat3K/+q4qZ8SDTnyKhxq5NXWjVLUKFoDaDTpCTM2PrJyYQddKOkx76q4N1dumwp
IqqxVaTmBhhofByJZ9wRZB6ohZZ7WnEzYhoYfFVFl0urqh6kNTqIN9MBUWeGxGTGH/3E4qP255un
AfskqCu7pmjOLqzqrfY8tat4iBJd3AMIMz6Z8xu4cSBbfTlu8Mzu+rEEjp55Bl9Df+98roOuxbmI
3k+4L+jSnVeDoggnMhaMfe6u0ajPQ/jLSXtWRCOBrV5lL0lb0HvcHHPfAvszfLDsmIB7+viLPG8z
Iy3saWtrrmVMOH1GaOtSmJxBOAV7P6ZBvS/9O+UbnPz5FiKTkDbM4wdcPjXKmIf532hug3Yt6GRU
TkUmzWEgSGl8jBjrZBBHx8weNig/apf5S+Bh0uZBdkRVyVRTGoDjY+U1SfJYZmhMSesdzUh1L0lf
Oo/+NLBrlA9dNNrn1vTnO6X3zb6EEEVajzBalI6PDTnhgs/xlLbFT5LgYD+HkgaAdjhpd2JUVsNb
1ONTjAL9ZKrE34NQvAAgf6Ha55IGAP6VAdy2tcVbXR4m7TQbimIQg/L2F3qTPsZz4BBxDg7/h70z
WY4cOdfsCzXK4JixjUDMwSCDM7mBkUwSjnken+3u+sX6eEq6JtW1NpmWbV2bMitJpcpkRgDu//99
57CboMUITIeWY7ryKj0HrXBNRezegdtpZsPdis7r1aGU1LrJ80nLI/puxNb3etHiViDZs8vwzt3S
9Z0C4bHVaOgXMpdUN/6EQNHvvy0JCxw6wdSdwICBCg4lOQdM8EfuzThU3lNai49l7KjyLjMTxlDu
q4QYTeyijYo1Up88kjda2rm7QkqsND0PBTiP6WLpAcfCY539Dl5RoIlT97FhaLI2lW92aPvXyKEz
Uc710WHuw4aMMu1QQ69JarZzsZ9zmaUKGQusXZ2rH4hzpWFBt91IKuYl6ZurCe9MAbpVhJl2i9NN
28bA/rPQuSvmzt7Ao2WO0QzLqWXkWyfi6uSM/Z3p3cuhzhudbGBkg5qNcUj7cofXURmA72f6B6nJ
lZ+NMy8YnohMC0N/RiiywLzsuHNCpNgm3MNbu187vmo7RfmBU3t/ZEpP69aaL+VnHxMxWeBorA3T
+rHoBEPJiL+UrOOlYrsFg6S0kkfXTVHrZdtI99oD9KYAEhKErhKppd+Yt4MTNysn4vMWpvbTgnfB
bsW7Vd5SGtJXKc0YFZzBAaJT7Y7CXtvxETL3DCDmdZf9EC4Bup7QacQJjk6s75+SvlccE3EXaoRK
XLYDYk59YlEvdebxcymjz4JRaTBhbSjb/qbrlb8b+ReTafM4NnLezNiL9rNNdjc3KElBk8hkYPTk
F8YWs3SU0FoS2VvmM6mRBdZzlRSzytY4ju47z0eTmZ0zB8wrzw75wRUjjzYmgu149FJ4fKPM+nLr
eDt24N3zkGBFXacMz/J833cXNoHd1qr4aBkZy+dZwRNoLNBCpwRuU+ujwNEXe15WAeCdcWs5hAnc
HjtPFqpRDZblVeszpIjzuzniSpxRGyQGwXteNsltWGqUeyiT75MF21tCXGHt28Vbmi8/+szWwmDI
N9MTZK1nnmoupqOZvcIxBJFYFl9OqvFr1paXlhDaLUozuaqn4haU1AkgI58qzdwtdQ7OZaGJ1amC
BZmTrMPa4dVoDtwW81Nh6CuStTUmQeAHYe28oEqh1AUJhg0U3eTEeDRdcJ6oaTFr0jQdE7BlMMZH
NPWONyAWmZtvyN1kgDVE7CYDYGxQHA5UbAXjNO/kerEfa6cDqqWzUsu0gUb/dIc09rbvDlAqdXLG
dXG1XKZI+M6FQ66hrLaRSIRiC8MN1byDZpS8h2fJBbHLvmWqca/Ok/SYWekzSGG2b/N4xzoJmH+6
pEHVM4WaerI/Wny3jDqlafZSjA6zc97yq0bcczOnTyCpGYwt74x/5WqSvbsdat3Z94vJtqNUWzya
5NlQ5jgfuh8QFi9O5p5MI/yg9Bu6fG9bC428r/tnk9suIaCrbzFmkZhubSvdsVzFKJmNLFq+od99
0RQ99K7/0n8yDjJ3YQb8q4XM4cTzQ643HzXf1AO9AKQoNqQT/1tYc8Tipom3YbJurPKDBSHV9gJp
iet+oG+no4c1JgZ7Qtpt05XZuP4ZC4XS6Hh2JNBk0Me+jcuBgltIHVqnfuwXDxGgOWJd7l5CGojB
Dt6Nrr8xm6U4T850maAS0GSI9qRedhEHF6jYfNoUwiCsPj2nITPEln2zOMVPaHJS80zn0KfLrxwO
ggUPoTNpGsFHcOEkgLILbAvAVQFBgQkz8aE53POkBq4AZaFQuIWyd0ibYCfSRrjEGnsGYuEK0AAm
bAshn6UNcTlXQRyEyfZigOvAu+uoK9BDq5APKeyH0vnlpvadXPoXIG3unoESK+4jdBd55aTwPg50
qomjM3WtmE75vLYnhZqAp0u3GPiEglCYRnt13agEQMHfeQpVMY7maU6aF74Acj3oLk/YKU2o/ti3
TQIiwYR50Sv4RaNNb1LHFloqMMaiEBkpBVYFzFDoDAOGRghLg1lPFswKrxF6zoP0KI2L3jwXbJBC
heKYOOUjKrb3oj8bsDocBe0gdfLlQfEo7OWzcMV7PSSPvcxZH0YAWsF+mAoAMisUyCBo0eXIUlcz
nJAGXoiVxUi5q5slttqNrl+WmjuLB/spoP5JqExhR8Dn33X1c9WWyaYUE8qWboIaoGAlRk0OzVMm
Ce8UlvVTzAk+VXgTql4UvqyLVOCTlo1am9wKBUSp0HquNOglo7tYDxbUFNd88FKS014HTiVVYJW5
hrQXEg3iwQ52ZZyox+qQWMgM/1QKzeKjYFjJyLyOUFuiFHzLaNifugK6sHUogkJBXsjA7v8XO1HH
TjUG21Vds4av/OY8zAGDnm+krK9DE1LRxVu4mln5Zx5TXBZxvHuey4YFhZOk6b7SnVdYh9+poMGe
QHUIhkl8E5R3j7L/CV0WHp4xqzyU9don5ChdD6yq3X1Rbeg3vYUtmO2HvgvBdhIPnFcSktdei7Dn
sX0N8QAwTcui/KaZoDY6ls1nL9/XBRVPdkL4KKYU9ZRZFMyitwqNVC5aul2mMj0tXs/eg2G4s9Be
oZt9xUsEts0QB5feGsY1WtOZSGirFhZA/MZZkRSBwSE8mMwCg2vKd2Q/xa6+z1lym7bHgVUM8cGR
BHPSyDnMFHXBhj9VxfjItj/dpRVSsaayfMJennGsIo/AJ6mHDWiwdUs+5gS/8Z2G+pPNAtDmBM3y
MUeHGzMdbSicc+6mC0IzKPsSKcd9KQGCyHM+pWzPyRVsR07HlW0PT0TieKchCA5GUT2HmNUCShzp
2i0SkIk4jPRueKQ+NfMOKjX71Ggqo6XzOvaYS+JEfHWi3lwX8/Tda+llUb1fof7i54ArdMQMrsFy
yGlfuiaFMj+9NY5FgNi6MSOk01bEhaCekGJw+hqOEOsfUHjx4WiBOhg8d1lt+KvSo2Fo4gR1ASzp
0uDiyAZhNxnTGOB7AmhAWGHDfidoM3WRsejr9FIPeRT8mG0xB1L4ZxR2gAemzVJDOpwjw+LUASx1
DumEjYsBvXWgQRCTvZ6A9pCM1nF+EjKI4lI+9oY13zqutk1S6JGC587vOPnf0b9/7wL9iUT8p7/9
/xNMTPWF7sg/Ze8V/PhfwMSr7wbZ6r+Aif/xD/29nmj+4To6y3Sbnpph/G6o/Q1MLMw/+M8t3zcN
1BL85Z/qicYfDgYB27VN8Y/mYvs3MLFt/IE83jc8A0K87Rj2f9JOdFU97l96DK7v6ADQDMpzwoB2
/K8tAc4smj3JnGb5GH23enuc8VitLJdEuE5qIgbJ64hp7UM6IAB6AnbzYMmewJYGLwtFy5Jsp4Rl
LO2UTxu4QzWUR5h2K9aAhHHanaW9GBA0EIG4pO5KI7BreRJYluU0XTDlHLJg8NlM1MTVyapyPSUa
vs7LZju39kkv5DulLpKN2sbXAFzZRf8IMj3bxKV367csHE1N9RvFcu1Av7dmg46sGshZ2Wg8uCCt
bW3jVjWZp1o/ObS8WYwah7lUFmsfsCxeLou4STmviF+B5IJ4IqfkKW12Wtxejazdp8n4bzqL/7Ph
8qcf+p/KI10/N2WuQeeyO/PU22ibUJuR6LmPJzxsmRc01sKoyuMOxvINVTZmS8Cr9t5hqVGT7KDv
ARnXO/IUpxqR/ZtyCx/xP38qEBDQlrAoyBpY1sWfuiPQFkPOIPnAK5oRmdvFP/Wknx31c5RDSywA
0hJs/TMpDdOsj53o6Lnxhl0aMuezOhvo84HHZhz4/LMwZUESPnQodAKZ13scuIz1sCuX07k3GVRO
0t1ksr+ZJhs4SLYtuaSWpoDbRXrYjcyHxaoDHc9olt2HFbqnYf4aMwlHyRmhzsan2lJNv3KnuZwO
5kNfOufIzO6Xqdm3dc/by77xAVHIgbnD0Du/uNi8d6nxgmT8kSnph9ZnzB7iL+x7DGmc+eyXU0D5
8S2bonQPmy1tLP+us7N3QYpcyucox08nKjZC6iNS1wXVUzW0G+h3W735UUv9zmCRzTVn+BjUmtwi
cbTVGMyYnrlH5wcwIVLRc5++CO8RfvG4tw8y9k+Ys23wWPRYknbfaES46TjvUlcV8YvvfJniYEmk
F0jcVCmpQnJS3jsR/juvzuNgNsTVNEBVkqxb3JFgMvmJ1aDrCF+IImb5KDZWDNhbLma0rbFlsT/7
gmR7iMChEPzkFWdwceY8QfFB56jjvHOL5rUVEVMl64MbDnqweRMXBM4qzyJeEGsf9sC9qDLi96Ur
uFDKDOdT1z2HvrwzZv496UyKYSI0khZPcDK5F2v6Gdfb0am7V7qSXM8JcLY0i+NhV/k6pCBSRH0b
vU4pwA++pMGSE5cTOBzWKfa9Td8j7rbsXOWcEEaHDV/9XOpMBMU4rQwjPwyouEsMFKu8ekwj5jH6
hGQM8TLxqkyS2utv7d1iD1CY+EPswdWQv2g3k4EEpJzhjGYAsbyJtEFO6in+BZCO/Ejt3Yw+n3WQ
lfgp+jpoIF6hvYgeffXzzyeOBllWQWvlOAQERdzN5VPsjbeWEi4Tw2FCYA39qm0XJi0W06NF8+7n
7uv370UXfFY4E75y/J82WsEgZmy48U2pGsKY+tMQ37A5wA03dMHvDxbdXGfDA0FfeTEpJF28lJL6
kp2Qv+iwKbdgwgQ/A49RNrkmAftCu4Syf/AGWhdZOD3p04s12ftMawNQXsA3RwBH/JaS+dQv0bmG
S5nP0Y+dhRcr8nah597mtX6bodSY9ZfMH3aQln0qy29xhaV3JEyVZFf2LJtREAThSg+i2yQX0gj/
pbO5GzgTtV1u+2Z8bU3txR/pA+fjQ+pb/SYW8w8tiZVlDSZzd+MlbWqmCkyVGeFmaibxztyuh5kp
19WUi1ujlVtk69+D9R6nPL8NHi2lTtbR3w8l+wtHEn2poUlBvm3YdmeuoGHrpvssz16500Oe8vAc
e1l8a1d8rRs+a2qHwcgqEFyVmf3tWoZq/hxdDBlezaWnR9asc7WMB3CKnuJg8PObuntSq/u+VoyT
HGHOvCErhbPG3PhuxDNcYUqZIGjVriDlBzn83iEn2xJhAmezx5Qc9FN0GokBlyPNl/qd3uVzqIcb
3QEPO0Ubw+pONirCZKgOLa1xZsTE/sA/suVgLbDT22yjVvTxwVA3xEhsuZbeQnsNRjYQzJsk00Nz
lLvF9Ym5MQX1zPW8hIeFYgnhlDPokoDw1FHTYNz07g1TVtowPFQS7SGB/TSBPFs0olPeAPkxOqe6
zshh3KU2wDY+3WN37uaJjYK+gZS5ZhBxIrAWTHEZgOmA/LIrYv84l/pW/WTCuXiEMnuGU36W2ngH
brS9MsLcaSlDtv5EXGcjxXRolfSsggpvvhkpA76tC8igQv8M5vKgMbqySabY5OJzzAWcBwKuLzcV
IBg6gFsROmeMOBOxCJ7yF+HIfYg2fnmbRn1XefYZXMp2Blww93jRTH+/aOHzqIkfupOnpqIhkn6N
xjmlzbUaM7rpxgOUo9O8cAc0XrRfcxnfRUZI+I3oYzM4D/5gX6Qm9xGqIK3gwo85aU2ciqEksxpo
V8eojo4F0lkJ71ojcFgIPg7S0UxOTUioCxBxMdzMCHSXtpCpzG8HzYcfKc90+C5Z/bmA6fajMzqM
l2HpbtSrk8hynyzca3riRUZXEacXZEMY3nB83Yz+/Ow7M5D6Zcy3sbzrDQZ70UyIVt1aiaWM1jYF
2ACK5i4drMscvRlQDtlT8urgJZq5lz5l1tW38l6f7FeJOwbSOQcXwskot2vifyyZFix7uf7tZv4v
K+SuSqj8tqhZj/k6pPd04SPkAKaxCyaVjCyfPQ2BQrO41D2BZWt838cFqmql4wceefdM7E/Ij0Fo
kzmTe5LB5RZD+1tEinw35OU3lZHuuPRcqauS5DjPnZweqfboqTdVJZpvYSzbYhJcL6uCGfChIRdy
oRF7N3X6x2jo1REweb51iJZw7YVjShHdnrkpM1zKWAmSA3aqiz8Yu04X6zB/DduJu3hUd/wu2mPz
jQuN10YzUkHSD57GqqtV84E8evZmkFzuUjMi1XXYvXn6t+L3f3Qr+38J92Ir2df/XfGy+vj1XWgv
//u/mq77zj+/m+ifb1XG73/6v10vtm4pvRoFZ/LeHreaf7hebG4xYFa4PAFQMvgX/l31gs/F9XzX
1HUXe7ygA/ffwBfL/cM2Pf4r/r+gQ3i++E+uVPy//Y/qtc2QQNjc+Tz618JT//0/Va9dOZszjU9z
NVl/iYOdx+ovcfBf4uC/xMEt7/K/xMF/iYN76Ef/sTiYFQZVSVdEmwpVIqwpFbxugmQAlToV3oWx
SHkYR1bYop1IgbcbKy/2FdaAtXOsB6M5mFzr+saud14PBaZeaDslWchApzHvvRjzbO9OJ0crApWN
88v6Zii84RRrLNDTWgu3DDB2YW0/JNhpDnmNhxlyrzwWSftV040+lIR1dMmNMvkZHPajVQsOlyVQ
v2VgT/zKlfFKH0jT/HuRcWHakcqY0Y2Z8mn3+7dtDQz09YYkHy3w4FvKJUZidUipLqz1aN5HLVfX
XqTzWvT5S0jVD1C7++3AP96B33sNAR2CK1oogGTuwc74JYkl146jVRDkcfqv2shBJgqzA0Rlpfsi
UuiyMNM2HLz9DWpArqTxuB/tmYqd0R7oBb5njXBuXJ+NwTKZ3sGUOC6Fgb8il8CZGy3cOzq1Nb+X
PpkozGaZJR8YBhf3jUGtarQm3L9h+2I3Y4OIw402frVcEDZ8VzD31xnX1zNF/yeKmwPtmAeWBgOg
b/7HgD3fZTF7NyB0beafY7aFh+Psyno8cyZmRdp29aFLIbkqFDQtiR3TNZ/Wdkg1uXqg7Y3UM4de
1ExsHO05Oy+L0RxrPO6z3eTB0IaX3BW0kubygcX4LRyOeDPkSN9Smb+g0CZVoOgPWTd5r7kf/ciI
QFmefSVLhbfWCKzF+vS9hapAnL/WRiVPmWW9T3lzo6OnzqnWWvpt2MSqpUBJhrJgubbHNtq5Ky0i
daHZIDfy4clD8rzBT6J6LP27r2uH0KUdM3oQXVu9vIzj/MSyhhEU+G12pGLlTumjlTYPLdjRORmS
PbPeiMv/krD36uonio7HsmreMbbcxz77OtU5Xti079w03sWsVHYlKnB9gGVBSrME/iJ+cr18sxCG
vFZcimQXRI31FpX8anT3cZiX6TS69WMmaBJEzrGo9YWus/XiNfKpXg5jGdFnNKadTAhUta2Z72bW
x1zGiTMQc+THOLLsE096SwygTFRpHj4+NOGz3Xl0iyNBgIk99mKke6m7eWCg0SJ2Vr31VFG6N7tr
12500QyGR/CXaVDd0ds9xHvhdw9aBEXTYTy1moRxdZdx2AyKi9Y3aXsdCsCei9cYD9PywF4aUPk8
tSAXEFp6ScNsrDob6D9y3+ELV34NUWJeDVPHulH7p1EiQeqj+ViGXb0q2+nJk4W7xi73qIcwJXr9
VoR2QA0/2ho4CLilGrcESl8M4KQ0Dx9GShLakrWBIdOX0LVv0tQbA3Yh3LJq7nWNE1Hlm85pARrb
i7TnerDSNdWQVasTuSzM76i1nY2gAuHvtWrgA687m7jqXnWXYKeT3LeR/xnH1i8+1WLtwgEDuUb7
zUYKwzQsyAmqjnwyEAqQo5FOkM7hL1QlF/yG9mpFRuuRDc0znIkfQ4tvMyJWPkb3iP0Mez619c3K
dEPYj6qWTy1THPxcnqalt1GoNenaxx3gaLSEcb6hvii9dMsECpBAfQ0dCQLIiSayiL5Nhs5UfXCb
luxY9zdiwO3W+NRfMhyC85hRfr50dX8GXnCwfVpSWgvl0Xf1i2FFTtAw+Waw85RQgQssN9QONd+F
sucnGTe59gDFdSd5lJ8636sP+XzMHBJ+VRuFG81Zsj1IRzEX4yWhbco4zk0CLyzBOlrgdpk4gNec
t0RdEY31Ltjt6Bv/B1mDOgomKX4R2sWjFpJ+JAV7LArW6AabGZbN2G4gQy5Ri+6jYr/a6oHd2+Gm
0m0+eLr5brbza240BGsnJso1vw7YCflF18NXZ7mdukPm5XItzcm4apRbV4KyPyI2sgHDdopt9qtm
dYdV/r31xiuvOuZacODnxL+D3Sh3U8fzefQVObMsGEcmyGAsdlqWtYwra1QhjVpLfpdgUhpNq4Yv
yHH0mZCIVtJw8RSwqhLzTSqzF4y1UVlW18hss13mYoZP3BzaOHQCwBeb1sx+fKdG9duua15W7Imv
vLnqoI5SmN8gD4ZGvKQCwUETA8rO9Y94kuVOj8M9RmrzZuoJuSXhts8p9ufj05z5/b4d3mvgD8cM
eDCNMIPJmSpgwY4Ye7J9VXZThvmyw8kdJMk9T8hbCAk7o2vTT97SUGSwoTi/6MJ/xPD371qdHDpr
SYKptbmimfaYDuSaMYwxIUQJhyRxuqoCoP77TZWjpnD5d7ksEXceXxdEBGwHK/EjOmyXceNdxskc
eLSGJLpa1lSibT+9ckHc4ywPpZW+tKO4li2YgVB6sE5Y+aQZ77RiSOsdYlSAOiJaU/9S/okPLwOq
pKVGqnaFr5ljjmRviX/4ebTJO/dOq9NHbE51EFbmdCI0Qy5UJHvbBFdkxfqD3oc27hNWR4hBGKz6
GMpsQOxrQrobYm8khzRAZ4MxVJt7iDGx5rZ7rx1fR5sMUD+Ll94vTrE+cSRyZBKE0XjHC4AHC2TP
wCNECQebBCaWz2qohjXz46j/zP30JqSLtjJM8ZzyA1k59nChePQsre7Gj5F4IuYA0QAmLbQtQtWc
rmrDeXSWGrmY3hxarMfrXEIOTGCKtTMhrNLejVF4S8z6VCKOjy35yqmCpae9AWb8NmfgoAEuKmHm
fEup8HGk7lb5U0YFcOhWut0fWsFTRz2X4QZh7pC2tyansINIgBvS/h6a5tkGVSMLgJ0p7/2+lr9C
p7FwVQFHLVsS7RW8r1L9UcWNuK2N7RDzgkvn6aaMQERYj0U0aWuzHT/s2hx2wMJ/wXQjkMuZdWN3
2ccSYlrLR7Uu0Slzjk1S7Btbc9aT2wS5U26dsi1YNfM1TXrhnH19k7BRGPKeqawR3vd85kIPXT2z
4Ru+tNZe9qYXFKF6JTJlnq3v1LWbHSdax+rELmeUxGqwfmRvBkA93YxRdfIkcJbeKokqyovhVmdb
5PjcOoaOFhwpyEm8l5c+PKROeq3LDI6bCUSA7KAN6J1fmk95M1GtdW+aJh4CHVwFAHMrLZ7AtFvj
U8SfxjqxST25CRQlU4eK6Xw5nC+oMvJLyxZjT0G02WSfyaKNh7FqyB1KUFRtHALPGHV4Zb6BbmbK
503Sec8FzzHyrMmDY/cvxsIGp1cAIJ2jkMidR81x4i2l1bdY2LzflZXKIl8VgzoagUbNhOyiMC2C
WsU7y2JnCvRp7qpcl8vQnhomzetK7+/zNLorq8q4oZtpsubL+fVQtZj76kwrG3/dxE8ui1I21BbB
Gj7rs83rrMjT+yKjJFv6D5EA+WdM7c2Yf2qhsQ6H9lfNO+8M62yVFPm1yQftZmydZwojLGjgsmQO
6FYWGGNQEgSNpGmtYgFBzymiJ0I3Hsu27YjnEEJ/NB18oWiAS5ocxmF49fL63FbWi+hpNWAjWHkD
2zBvnnjAILKEXO7snEZQKCcvyyPWicHruLOBWoVXZ8hpGZXAh1lk5kWzURKMs4ZqwKwO9uI8jh7h
OC0OzXu71whYEht1pujNxjxD+5PpMq9Up72piAt1+ewTgRj2NmXrA7goVhE+ZIh9mi40jSP/1aIf
yYUn4ek65tB2gDzs+d/CYinnN73rBggB/Nn1o3YpWR5zCCbgA/iLxTkSsd603zNLrHsCu25THhM4
1uDjpgum5ORSuLbchCDw1omlX6vkocw48IVtiFEixq2g8UKeplqpmkR85TcDdKuhkFlmfbdPHIo/
eX2KYELOuvaYz+1mbLUxWGwpg2UozrzKHg1X669RTT867z/1Kd9SWdji1MUnOpg/k55+1TNLkKI+
TP64N1jQqgo0V3z8Yhx/EzXzz/h+txDaCu9xmvygcu23qpyJENJ1X7UjBZpIx1VlUojRQt15KiON
NjWyyHCGnGibxlqHGbJgdIEe9xjlmEm7HnLaAkjTzMf3GOTBKs7Ec22T23cWHrKA2O4t9Xq0fMBf
1kiIgloQh7skPnrZAuqKrQpvvsh5zC4I5EgXZ262nrudsdiYT2jVEJCdLXK/XEwy1mq7mKYpsVKi
bKHB77LWpr0TTi9GuszbPnNKYtLmbix0HmgRdZY59R5zQDLrfH60HGoqWDeenBFi5cJnXGMZJnHL
chaB+Dd3/B+SCL8voVhHi1adLSGKQC9hWqG2wPczNPe1v6R7HtQbC5AU+L097JuU/g5wCs5b8Ey4
dte2SnpDt97IGfadSZqZfKo8m0uZ/64DqWUGXDP+6Za0hMqQ7Sdrr3Fkoqhj/IilfDJi68fwVf05
gnHlDYDFnfA4AAZeGdL75hVvrdPhUAutwYQK31GzrwLawUtpAqFzo7GnM8A6rrP4uBla/WkZdbPt
nU8oQ2T3yAuseeFPO443UL9G/KI28erxDXFeQZ5fHsFRsbD8Yif4OPjGsh8GhAkeWM02eU+8+OBL
6zuTsjp0Flbmou72WYqOaOrEZ4TXYssnT8KbaJAuUGITOgTuSgMm23hRwsWRFB+rQJQ43Gh6rbd5
kNMHgpeFd5WCiIsI92jKeB+6XIThHHchIiFD8mWkflSv04zSHhYRtmEMQfy32a7rQ9GVYJxL7ZA7
ZPVyJSNSmfb8ps097c4G9bAaomE4/Uar+th/LqYt7ZWbFuLEbTvWxCbkzyWsUL+QEPySVeOtRQaw
rfeg0aSzd6yn+iCmkgZaSUuE8xG7U6JLw3AhdPVsN+2yDSPuRTm0xRtSmNgSzdPvvww0GfiahcbW
9sqZ4Q7PsTydj1VasglHmTObySO53mbDDkyDpOpuQiVU70vxMmFYr5VqvR6RrkfY19lvp0rGXiVg
QtHMDSYkKFNspdK2SyVwT+ux44DkfMEnVwdH6EKygorndxMyMyWB77HBS6zwbs/BsyKcOSRyL2wJ
BCHxd5FTv0EDoqA3HXVeqJUfP1jAOZyue4XjrG74zUkqKX2s9PSDEtXzjDNMWQQgao5aW0/rwp2e
sW8AQlPIZ7d6TuLxNQYqsAK9lW01Y2vME+bBUV60EmwEHIZ4K8YPSzNem7m6rwsilm3x2bTGtZx1
Uru0TZZFOxVdQmqhbYi+JtMvL3TsTQVOc43ixTb4DY5ifEln56GaUARVHYquobc3aTH+qpTuQXSf
Yc/wJW3gY5iYT5hMbVsLRQSsADa0gj+f6WhQiFzbVOMCF6j02qyapwnThJNefLwTsRJQ+EpF0XLE
Th2zO5md911I/Z5REl9T/BUFn1NkOygtIOjdt9ZYnMaF9kZaIb7wZTPsaasKaAXllatpdeNy0ok6
hBn451bFIefrFkEnCoaqWLYkFJu1Y14IzWwb/epkxcnQpXnEz/wx4eM+JjoRZFQdi5J2VAbtBfga
ttJ5CGecd236LZTogxOruHWV/ENnLBiUTpav4YKuFruihqlkIdimlrXQ+NzQxsVjp5QinvFGgQ/i
jtKNFPK2jko6anhI6FYiNjOoqSB7TreSKEWvtCXdmNmQJ6LyuJBNqt2Qu4RuXgulO6mU+GQU90Ch
tUOklCjsg5cratk6d++wds0gtMzmvtXkh825OSxD7eQl07ejVCss2C+hkq/0SsNiKiFLotQslAV3
vZK1pCTIQweQga5ELjq+kHXPRn3jj2he2GYCpoqsakObpNhWWQw4r4ffG0LQK6RWbPLS/DAr8IL5
ENnUk8eHTm8eKExG9GlH0FL1U8ZlkdeXtx/smL22M27zKNc2go2qSy4542KxrtPiuaV2tGK419VD
RcUVB4v0/C+UXkhpF+KRDH74hDmnEuTf0YYZgnKCX3IJ7M9bcvAz4cUpObZ1Lr7DnCcwp3duGoIp
oJuuicq92oN+N8/9XQYFHd7ssnKx3az9YgR1xVe58OkZyMnjWtwb+W0KpEovphNXZ/VCWfCxa9pP
my88WjpkheZ4KEIfKpTAvAy2KiG8QpqruSGfw7ElBbvmN7a7dgkiUGNIN02RexyZE1WU5Xg6MLcY
fJ/4R57j+M1t2G+MiPflqNhyVN3CxT6F86kNRz0A1x+uktyAXouOh7s3w6Q+Ta6Omz86JpVipFBk
VcNjZdoFES8JMGpeDtQ27aM9f8QgAwO5QAeuPZiitZhWcT/tjCpkEq1gaJNPOiCBWcu/ZLrKjB+d
6MWwU9iz1Js++jjC4dnALbTBVIDEM1p8QZTUU2I2lRjPTu8/zbzNoUFCVeaRzoGIME/Wz/7Wi5tn
nYvdMcFXd6xb2jRIrTy3i66eB9S3jgWsUzPRPjg73U4YefjMX0VZNgdpeieN6+neJHq4pawCy64b
73x8FZultfZuZ/XMmKp1UvM1JNG2GSJdHoQlfkjsrdl4U+zU9C6gCXaO9O4EFI3riE9W2ADaXUa/
4JeGAWBmCrF0eGCRNp85czyk42ezWk4WQHUw0GLtRcUd+PKXNA76Mv9liZbjioVsqbvInJOJzV92
Syf2Q5s+k7jXX/2BLB7s0bvGMXqw9st4LnwBH7dJn6tqhD7MmPjol3xprfHBZIyQjyH1p+ZXRQnh
3HbtbWZ76brXcyqzkYzOVv9qZEI7W7K+QVPg7JJWjqQlK9pIRooijeGZP6N1dJfWxeunFGhFdje/
loNOZaGljZng7Q5E5R9gxZQ3xT0H+vRQAP/tGOoxSai0jQ03czfNBqit/hWTEEmWCCVCO9XgGrP6
VGbNt1kMBfkz6neuXw6bSn1gPN1/jCPqFHWOlM3Smr3O0SmWacnTxOaOYFkPVWxhjHD9bY0ak3IZ
XKHy/7B3XjuSY2e2fhddDxu0myQwOhfhfUb6zLoh0lTSm01PPv18u7p12kka9Lk7mBFUAlpdhYqM
YOz9m7W+5eAPs+W91iluZvNSa15wm9GpGHDzSP7CawZ719R1Y+HQFeC9ztmoaF28kcXYrLpgIt88
dBhIDpSo2C/TDttP75OG8O5W+qUR+iGcZP4i0C/p/WLQXW5dRC+FnN+YMKC5ZABo1Zjx235ctUN/
QJNTHFPnKWpFcsCcIpaSmNdlC95oTBxvEZUkF7g5mVkY7dcw4PxW2/QePtqYiDIS9JSYOET5GUW3
TpLct3kqtrXwm8OIRTdrmSMh2x1Xsq6fxdBEK95O5pdpdURlS5FVHZsksu+HEG3kJPKFrSdriqAv
hKR7EfsABWeI8rLB10vKeO1fhrCtefwn6xj39rwPI1RZc6FCDRsMJ0NbPzBRREfKfbkdbvzZIru2
LF+HTF8bxmBeqp7lh55Hu1KSpGX1NdUSjU889g32K93eVg125DCX19Tvyqcidb6FK8PKTsKczLNt
4NcKQfx4evcYub5DrZT2yyl4FyFe7RZd8yaiM4i4MFfCjM4GcuFl6w5L85ChXpSSg2TAWcBv5egc
UJbH6OqWTs2IjV3G91S43wKZXFOjLDZThvmUSNYHAzhpz9R+OfjRHiPwhKcG0W9omVvmVmvNhn6f
GuMBzqVgIB5Q80xYXyon9NdT2bwQbLJC2cm6KirXg2amm7/9KgX6xYDy2zAabA1/MCoI3fZcHx8B
mVum90ejQucmM/o2mwB7Knzwwa8dLH8iYMdbrPcM0xj15Ph6uVy8JaA2Bpxxfgg8ZgtIf5hWeNm1
1ZN7cpffefxIDkXdOefBC2chYUdS23bsQusEOilJoTptjfP/oNZ6KHP++59K4fVRVlPNQdP+n//8
3T+d44+6bMqv9t/+rv+PZF+2gf3lNx/2nx009ff89/Fev/yRn8Ve3k+kZzmcSALZlvtb/4z3k43Q
C6UVIjCeCNMlWusXtZdjkQnmEP6l0jlYRtkIwdgZtdHf/8a/IqnH4mGCuKf8DfZfUXuJPz2Xuuuj
JsPEIxwHq/gfvBzBiBZx1si2y60MaP+coZAPfEadaLxP0u1xe0PoaxSqr2y6h3AI17Y5DJt4EA+B
wvqZCvBXZhSHk4L+adD/pJCPiAerha/AgCPAFX3Qg6ug4N8mBPSuyaq5zgooSHTfWsLmZfcEbHBs
600146MhDXJmsWStLYUmnBSksBfgChMFLmwhWWK4nc+e8eVFGDlyUiAnU1y1cTpq4WHw5LPWtsO7
ViZPUDq08+yzHynIbQSzDpySsM6V9N2bOZFvlmmdmiyDH+KSBaWwgkIBBkdIgyP1xIoUbC46hSH8
zSPyz84D808eFcPBnY+tysKarAtDOZt+I7L71dbJkcoKJ61v4yTaUhLON2GrRw815jg+sHgNxNdc
xso5J1kjkdGQbSQHODp2J1DB1sSGSjx3Q7emc3N3MWY8W7nyqv6rVy49M2SO1cwVzUQLg6dFZE3p
BMvZxN9XKKefoTx/gXL/2d3eDmioYJ9QU9KiZwP9NosNrJRFe58Xsj/QY9UkuTLktJXH0LXPDXJC
vJSvrAslIMnmOVeuxAJ7ogO22ZkncbDU/3RZcnGdjlIfT6PE3Eh6E6IIpL6rBuNjhQFS/+GEXBrY
IjNuq6IVFoZH1pCa8k6ORvXUKDdlonyVUjksR6yWsiW0qcMxvGgPvg5G2VSuTJl9AGqklIuhSjfj
LX7GBaQJRCI6YzCBtXPA4hmVxjevgkNbM6XPrcZk58IeZ1bOUGa0RMsot2hfD1jew+4BRPTjiKE0
wVjqKIdpprympnKdZthPEbDou0Q5UlvlTc2US9UZ8avOyrk6YmHVCGBGe46rVSh/a4Cmc28ry2uL
9VV5YEl2OQUag43GJxQ9tG9lWr32gE6IIEY732kvbABJCmbSsvBAG7dOT0tizA9hz3Y38j6aQbuT
UfpBUBLuZJYtM/HFPzLswBDATaaEeCdh9IGu6krsxNqI5G2WTNc59FeJzL+quiU2ab4j2O1merZi
Z40qeMUjRWpMipu1G7ajq93NBfnE7uwvy8Z9plRYB3r1InLv3ZVeDISTT7Y1dwHV4KJWEEHvE45A
B3RQB4SiJdtUK4iTi996yZx/zGeSr5UruMAe7JNap9zC5FrQkCsHcaW8xAYQPIcbVCqXsaH8xgnG
40o5kAPlRWYWPGKKoIf2ecGOciznkvn3kAOXtbrhozDG7/GIIwxHxYurHM9myyYgxAOtvNAdpuhY
uaMT5ZOOMUyXGKcno06ZVsJE919ch/5gdPhujLTKnXJdd8p/nWDElhiyu4nIQfzZpXJq/zgw/pJY
+n/i9Yui2SJB61/Lrndv+Xv3e631L3/m5/vX0H+yTOYGPzIsbdMmfexnrbX3E+EThucL68cNKzz+
za/XL8lTKLSJO9FVuOavYmuuXxyFnvA4e7k5udb/yvX759vX8oXj6bZPUKHNX/n7S6C1LFJ/HOri
OK/vvaQ8lz4c1d44/+Yd+Se3jfEnRbfO3+M6pkkWBz+ZEo//9rJJ6yEkmJtnuKy651qe9eRa2yor
lmhvaT63w51lAr+VDMD+/d9MNfKHuvfH3+wJgROYouWP+ZZpmFL+2Ha+nGprHebGNtOiL9uAJKJZ
02nWmW8w5DhV8wTOnPl/AsU1jcvnGTcH/fzeK4pzMSQHTYzgTKpb/DAEtcTZ/dzIk/oXWdIA8ocT
ylXtV+MGIjAQDDaBXuoczEpeRy99MSFhh+7EuD/6+XtJTRt+RyGUTWFZ/Law/+dvLcMvpn/kEeqq
VvztW1sJt52GyYC25LQ3HRNtrIy4KpO3BIdP2332ifUkUv2cyfS/+1QpAqvfmZ91lyKQ8tQyqTAR
7f/+rybnYQgNy2UEU2OyHX0szAK9QEhMQTEhE7Cau3kezrGX3MICIZqHNSU8OHOvI+6xzfxatQJr
EYgNkDDf/v0Hz9boj6/O4EtiGzBRKGI9XuLvXx2TQyKRoT0QBJsZS8nMpU58ogS14r5RTP3qB10/
fMMdhmglA6JaQ+uibHHAZ2D2KrjiA+FPe6cxPlg7YTEzKDC5Ya+ONV5IuzdA+Sbr0RpBr0nNoFAM
iN325nMUJjsdYP0jg5SL3RERZYXFsGalxtDC38UIIOcXeiVUW24YAfXvizva7tNsoCrz6TeXk03J
aIRZuI16/WVkg7ODX0Y73wyrcEgvYZjCemUuvCnN2OLqyZhz95vKBlhWE7MQxe/9lDHzylGwsk4k
f8fzlZDPMJY9WzlqC0oG7j62MyZpN1oSTgumPGtUF0A5kFRpnGWYe9qdFYVweXKxxdG0nwbILZ1v
VytphofSNE9ktQ9wHDxnMbAe2oTacDOxPzt1bs/WrH8L9A7PWQSwHOkW3IjbvpPvoYijnYuEgf0Q
a2igbJBDzIVpRwCmTLNZGDXMNGqu9jaONVgaTgCYC7GZk1mnSiVNNt4NfemeT+Mjqm36e6qv0lIr
i3Jtl5m3ZcLlttVn76fGhpQrtgieyqwb8uw4mgYTlZGcrcG9MGgDB+GA0Id4TqVqZndmYWaHtiDP
TYuKk1439Y1gF7EMhZnexBnvaGXbC9sgBzeotH5d+u60Qq2VbJxmKu/Cxw4UOmoT1pwtKrJkWsdJ
HZzhrvBK+OFEyLrIy6c3MsXodEK7v0hwLI0RrTFi86h5R1u25gaRIDQgUXboHppvjlYTrNSim8h8
P9z0dlce+fqxCGHrb/MuscNsdlXon+HJvxHh9tG3HkDn/kuk3o2D5Ae+VsBS1/XObgBfXrTOsClC
665UcZ4FST8kA/1YfDb+FmUHPAHsbox/0bYQT0RbxCJmP0MegMdZH8u64S0si3mZdrtApSegLN5E
MYMeSrujxXfd/pG0oDIX+JOQ7tpebvo8eI0qSNwRzLwbt1z6KrOBqEXjmQAqLgE3ag88NE+m1WrU
raQ9FMQ+mKjgDoiVm6OlMiFMlQ6RqpiIQfefQN8lgvwIu5dfYIpOdezkt1H/mqqkCZ3IiZlnMGHc
SjRuj7JMjHsya/pnWXeoRkMbGZ9E/eJa3Z1XlenGItiimEm40Etljfa5uFKVf+HHJrpkZ2zWhq7v
CCOh8tV74kUIzjBVgkZElEZgkalhqXSNlpgNTm3iNgQyYITMjB/D1cSPppI5BpXRASPVxRO5KQjv
4NkM1lLleXjGY6nyPX4cif9bwj1M1fe//+3tM4+JnWvaOv5of2d9c4XD4f+vS7i76HtcZG/Fp3b9
esvmf/Jn/zFKcSi4mKHZghxyVcf8o5YTPxlUcvyHWgoAgaVCgf9Ry+k/+VRW1GwMU2xoIVSTv4xS
bGYzAnoJsbLUdLbl/iUWiSHEn5JsiXBntOcJZcIjyPYPWem6Nod25AzIIZr2aZSOv5lzc4OHc1rC
QOeUZKu0iW3t0ainE+iuh0iyyqmF26wya84VTyNe5jWLKL3T3yKXmBnD67dZEGRrJh63wCXojlI2
1I26Ic0axUVsTeTJTSDrmMu3yTDyt6A9bKP3cXYdkv8MtLI5xKkARWTjagcLtYf7Y03EvshMs1u2
Kf4CdT8Kq9k1VgEBoIu0Nlk0eRBMSOuMml3Zs5kwRTnvRM1SLEE5eJyLqFnU8XThQ0Gblpfsep3a
W9kGCPg+8i9VFrhLHQH7YioC9IdOc07VYkxTK7KAXVnJzsxTy7OaLVrLNi1nq+aq9RpQQewW7nRM
WbVOSL1uMhNFA3B5zh4d+3Tt1JxE8EUo9WbCvcEQsM0TbPVARL5AVlFp1sZNIjUWfyQHWbyOvctO
cGI36LMjrNgV5mppyIwGDV1clQfCQo+zWi2OaskIku1MefipSfa74zjxOxHIKvFT3FVPuVpVqrmI
ye6yUEtMQsCGzewnG0FyWq4Wnbpk8c3iE2Qf7CMHITs70UItR221JmX7/ga7skS+TKIPQTxXqZaq
VdOnK0KTPkRDMIDGWpIms0UayYrBSsW6SG5qCuBVXbbz0h30bgkNEK/HIEOmawdgTrtgBPoeSo28
lYmtlJm7alZTLMgvKdcYYJ46qX3vgDeNW1TJ8THrGdpZfK159LbDVBAnOiBfgO43u+neNQUts6vX
j2QuCX5hiRarrg0KlInxebKrmzg2X52BHyLuH5Czt8twj1zj6nY5FNE2O0HbRUxhNWzN7WEBawWI
WyS2RhUS2Iekm+Vv/dAxoeunkxOocPoS74PT2BWabOIZCldlsqLoiSRybjYMIhDIvb2W8DNf7pQr
euEGbrSc3RgdxhhA0+q+KqDPeUJAyBDHL3kiDYY5/aKdzPsozG6sEaV1MjM8RBCxjkL0mKNGmE/l
7Kd8iB4Eac0uPhWYl0a3NqUJH7o/d2TCY9+wDonlIqlIP8L2W5Op6QQ/PlRdaqSS+zED0kwlOVZ8
UxWqsSp3dZU/5FF5tJs4RyecPXVz8YQKhcx4x9jI2r4xKg+llUe2Doid1cjEr9aluaqb9C3z0EkM
4V1XdzvXh6lgNR5R9eGBDZA4UV2SKG3gXNlpaXIMRKgtp2iwlqNdPmbR2B1kp79mjm+f++Zdz/yL
kznJqbcje+0x3Fz+mNEJr6CjCowteQnmiviImdlZ8xlPI1YfY5xRiRJB2l1hfLC2DlJOLl7sIo5j
tkgh2mCLWY/oxgc3nInIpZjfaARsBD0JHW5Zbc26YGUNeo85G7RDijs0sLW2kMzTZBOdK1d/nH0A
iVrEOFOicXY90qhZTr60rkLpITif6/BlyrKHyQ9TQiHcdomA9KTl8r3U2zfXB5xwbyXdKpAOVXFr
fvERGGhKuu9ahcPBb7+8Cq070OLvw9w9VS0NYegQ6j71L402rU1gisCZ7Aen7i8q1fbihwCAIwip
P0Ka7ZS1e1CqsaVpN4dQw3tWj/d+TPqDY6IpYbo02OqsnFiSeRGJPUZF4k+SlAVnse+ycsrhEaJx
ClN50/pDtjSmiGzUoUNgn5p7qKzzlZzJ29ohX0mv4IsjE1vbvb1vM908mB47noYNF7l0ZJzmUKP9
IHx1Y4NIOHIB18z7XiKB1sDSWBXDAm8CTmYmdAMf2rQw0744+jFBnaImcAcwwdL0r3ofYBILnIvM
/LekQ2FdmsGltmW2HyagGsNmzMXVlfa8Slh0LZ3CSA9tSaYLqVl5AgR8pODyE9c+Qc5kMJk80bJW
ez+NnoeIBmzA6Gfq1OSmlNa6Ai4Bxtff5D1EdbMITi5whcW3SMsm0nnNastclB8zbZ/l7G2CWkdR
3AmSwsb60SsdBI1D9xwSnrcTAGck20heJ96YucaTIXIT0omHml9pdAKCDTce6/yCMJWtL+Kn3p4I
HjLJNEf3f9vUfFzk2e2LZt7pGI9m6Ehb12oDiPEwLGyBKm+oLJSdNcBmnevGcWz96JXls99/Qikl
eUdb8bbPROTAMwrF81QxyZ3DKFhZ5D1Bep6+d2kdrg0/oeE2r6k91CcAiYTm9jIkcB1RZNuLHXPv
ZydD1zM0UGtzo8ajA0kkD1m1z51XExOGAh0ECoY6MBt2hFWl88TKLFp/rVtEp9ra97Fy03efjfaC
MNW1J7uYnTIpvkyWNfDYGUdlPr77xNQuLcGtMMeqlmfCutKNz1TmaBw0664ZKm9bjv0iq/F1+G1O
Vi2Yb5H1/g5vJm+ukUlazazbEifNjLg0L3OzE2ZuIfS0XQ6y4qy3w7rQIQSW5AOResIYGD7OjmgY
ZxFbzn7IoMrUZoHhxBKPpBST1UsX5vn6CHrNDg6tP7dQOrTPIBmcpVD2LkIREMy40N26ymFykABI
6Uud3Haypey+eMKZFl9i8kHrd20yedA8t98UtNEryZx7yxisvIRpD4WrOvSejQWUsbaroMAhWzKl
E3zPIuwzLRtmqi1gOwzCA3uPyh/6FquLWAnATeJBI5OOf4YeF7hHNsjogcP5S0PYfFQAybFzUGkA
YAvbI13Kq2wNF81AcJd5yWPnSa6+muMuCOxT1IZ7MYTuIR4IM+trZ9wlAcrDyX3w7TneR2m1caGz
rnMKs2WqJf7B1c2vpGMpEnYl25c6WqPFCK9d/dKyLbjhPCDqDMcmoTX9oDZFY2cs5lJBfIxdFgxU
RaJbIsYsj6Y57GRekV7GShJhZPvh1jGYmqy89nnx0cGQhaQ7iH0GSdJquMs6wfPQSDhoBuB8Cy62
bbpbuwqtg4L4eCB7T7HVbSeDD7KSWGddD3l42QevOvKlJTgo9JZdkBDWl15BvOzyAN1JM/c6+TvW
YbCAMeN0kDdVl9zgs+FA1WBPlqHXLmn8NcoCXEp9hXqS3PhdCy1NN+ziPLVFvw9qzvCGL3uF3myj
GSGrPR3R1dCsA2dgFiW9hVNb83cdBGDUTRj9ovl2qhBas0wA0dImKLUsRL24PMcmhUBK+iCTMwT6
Xi3uRV+FBxMS645Dcl8UwJUpg+8aYn9XGCI9XDLzNTZK5lcN2W098niSbq9kJPUrJ7pabbbUQgmk
2yie3IZVVdCZ2iJ1uERGNd+R6ZCxeRRPyfdYk+fA87/02uqPVLdoSuP20mlEB8pssPZ6hlx9YPSE
Z4GC2OTOwGjsrIrBARyDL2qbxHhMotmZtp3JmzqWOExaZjkUOzOc7wQyuc3GL7GddRu27MT4BsTG
aTaNbBflxjOAsXUdWhdnwhSNaBvvLiXDasz2nTHkZ2MghZwFIKq0MT35sb6veljgJVvEhafFt4mv
BNKOhcOZwoa81OoqJ626FlXKNyoLP5mLUmYk23CMm3uyPw3+iYDJEWWt1KxuPdneDtVds4gnuWkE
8iePZNC1tM2NFORCoiGR5FH49qJuwhQFWxRu0Z58S/LMJj+YIdORa1NuPC/O7pxKM+iWkDg27eCz
3QQuZEzd98rs+uMIfRqDY25dprohjiJddyk/bj/1cmHYw9ULh1tUpTtvcgGhp+41FuIBjNUQQNMa
B45hutBz1tn37WjwLmqdsjIfnRnalzfr1DRC+0qz+T4uegA9lVx6wLOIGWn7hY7IDceCsZcq3F4F
r/JFR7uDD9EvS+1Oc6JdlCLDHOEWrURsQLxn5dWa4YNnDO2+AuYVmoO3nmbCCOAjr5t+WrdYMvee
Pt1rbMxk2F+DIEce5/kUKS3nmAjvnYJ4l8RxCBxJiYQgf71qyRaeQJDzXA3OpuRrl7kVydlKulP3
9bbLctDfE/ljQZH7ilyVoWKcP/sQWlTfugjxvcPUZfcdbys/o3Nhnnk0amTO+JhTgja5QotenMTR
jvtNV+i4EEdOphRUOa4DPmpfqe/LzgM7aG96w7EROJakUzoVeLzqXvPmYUuEDIBbIHq1yg7OQKYt
oZQuyYU0dqKM62XsyZNIWAV6OV6dwrjPfQxiWmCh+xqPFeo71s+vFNAGtXYCRFGyRxwQNaNAoO5/
HFJ77eYskvsYgW81v2vaqI5rekOm6QfRcHaA4awCcNMLnXWv7sRvQ9ut7DQ+RE39rZWIv1yN+Mc4
Sz+6Yvao/poN5+HFb08oQrZuV76aHcN7p2mvMRlypF5TMbbA07t5M9fUNonRvMN5PECdPjWAwRdj
059TC92bZcr7WbPXtlYOHFz9c5iS7MEQ/Cuex10aTQbSRR6WXD4hMlm4bvU80AEEJvzeyGD9M8Gv
7O1wYw8NVu70A8TBmrDIWQMRBuLQBHOaRv0TdvS7avBP5Lcc5h59ktOVdHnuU96EdFxjtHDVq5ZZ
+yi4SfJquo0/up4iHkGYS1hj+VSNTU5H8KjBRWNmWVOS68RSoIpUGS5b8uUYDYdA0YuRKGXD4YUX
d9E0DSs3iA8aHYS0934QQeSyjJXuWdqOvOInIydeQE9f0u6tsGjtIyjYrrGuJPy6qcJhWyqMmx/a
C2adUMyI8dhUI+cYE6sFImoEYoXzqEUku6ZtgySO4bAcEhDl5D5aAC25dIkYnqRn3wGhJ+eAo+ds
oy5ZuBVf+jaEJem51XX0oZ9J2b1hFXhGYCI35NToS4cwJEFsB0jMldfxKfmf0lg7wnsrcmxTMg6R
l+RrybNIVEmDULLZyaC4SYPhk6iDE+lCnOIWt7dGiA+xcyHNqKPisxGI1aN4mrvuAa3sRH1bPLhG
fsqi4CbkekOF9m5FX+jzoVDWlIIRtsEUKkFQ2C91ihstTy6D2Z3KoH+0dIrVYRRL0+XrxKqooQhA
bl23NC41FqI6Q8dr5oj5Q6/LeYCXLkMims741goAR/fjsPUm/R2V3QN9wAZIv5Zw7gP/vIvCRuUP
M43Oi6IGgZG/expe96EgyMp0jHcNQfIy1Xts1RM/KX7zTyOuqkVgiWUWIFTp2KGsXY9RuK/5vA3l
gIKXA7bQ7iKSq5bwjUu6Hs56w+BKy8yjFpM4EUzlBSPbuMpB4i+HSYWiY1P2QbZFVekfAhNbIScK
kx4xz3TViUrS5hSZ/GofZuVrN2NHa5UHafw2Dd1rSKaGLZwNzTkKXxGQdFMD/LbJ5/Y6eSBdpF1m
tFOJxeBFS8iWIJjwGit/tK+hG481JmcVXyqLXckksvBIGPw5KIg84DHljsGEsxjDhrelqTScQI+N
GLrdxJRkCc9tPti62LOAuEckTmGqTNShOBqTPTzMIfWvaBFzBB2+1GxDREd+yVou4dZ4ag1dnImD
PYLMG++FUx3MLEb+baDzKp0WclxvLxu70HdoSHCvF4O5LgI+McPAUUzktopcv5Zkny/nju+RkbVI
i/xzj3aTWNfos0JxjMBdq/ezXX6NA4yIcp6/sqKTe1+u8gqWpGY7YP/gTAJJsM4l9MFt2JDQGEW7
GB3It8KyvrHuWRBHUZ2ZelJSTi7eRhEgoGX1ZNCXOm6yJ5v93ccHubFcc8X0PuaICPTlEFT00EwO
I5LpMfHm3HCoR0y9OgMOdBcWMzIyPAifSnSwv4VTJBvGPKhdy+zMO5+si/A2LC3KG4yzSzF/dl29
Cx17CVd103TcU0y//ZJlOdmYbt29uG7wVJKyBRnm1gDIgkwqeEgeTSt7HVkH81AeZF3QvBBpZgJe
JJxzZtOFnkaUyd2QJQ8oUNhWOLQBPRHiyXrysf3H7gbt/rInzrmSsEYMe10ixp0slSqgLdO0v+X8
O9hV8GTXw2NLsmPVRJ+Y5e/0cjiWXkfcLR9YqZ+1IP9wM3HCw7gV+Is6TVzt1v3MmhqJOQKw+aZw
YTE4JFDnV30Ob/Kxu4yahmi8IV5LL+OMVVN38dLkQUsK5oP9xSxBVmg3XDEbKynRjhk3DuJ8yyPa
iDHvwrXLA/q1G22wj1leHjWbtaihbwvb2TsAGZSPmk9/5eTelYltyNVGO7PL0OhMwsBSgHXQ85+Q
35BQUR9CAod4Yg58SilhXwX71witb2okD3UO58Psh0s0xvus4UIbLftboUKeAeIeu2kt3OK1n/KP
2QieHE2/UZ9LZL1MM/jbnOwO+CA44ToKnAT3X9YEck8dfMqjV+JvDkUe3+SY8GagEFo+LWxMIAaC
+rEp9ztMzss0eOs6f9PUZOhW3ZKh1hVOLC7Zl5IhYt01jxG4ynR2Trr7BmoF4b6+tYFwNtlAooK7
CflB5YT7tH5CPqrutUNaIrxuiy3sGuzrxaol8Jb5PCAee9G27EDJGEAkiF2OjRru9ozXwTef/swh
+c29DhPPi2mvW74dhTyKoAW/aq/rTFCY1+d0xNwQD2rN2p0tNWT3Wb4Fx1qMV7zrV8NZAazeeDNP
ow1KyHGvTagjGGDqHXLOxd5Z/Woy+zAk3i6Q3YU81d2cYns33Gs26dtyKrah4352rfEshbpoyFRn
7c3Vfwn5CYfWOaVp8GSavGKddt2KPjV22FWgnwbHf/JinvC6v51suTdlcmci7RxgcA65d1blQeLv
lWwtt+W5sPiS+PpNZ+CAd2xcRc6+CJ21ejC9EduEYEFYwtamaq9TjmHlwnf94TGa0jsWQ88+EUhB
dtslxX7s+b/S8uik4qEN+93sxQRdcPQVlnaoxCZjCRlWe2oXVrWguiVavsDbkdhTiV0Fm2Q06rPv
dPc4E49B6F3kzGQrHNAfiD31xCUy8ydsjdGKdDjIV44ek+HEe5lTBANzTrl0VWpHO5A5W0wbR8wv
oW0yDmX+hAvvzjXCm6SFIt7nPuWE3h9mTT9qXn0pNDQTvg5FNZlwpOhWxUfckJ3RovJ0HZ3w4Oia
C/0d9FXF+kQe6g7rSgGOwOjKO1M3yxOerZ3nTKQjz96NIeEgW5ITWmuvdjDe6nQA6tWCDXJY+8bt
uvVDHdeEuyojkV1yA9EL9p/3uqB49j2gFB58rpCOsUZwOJeb0JkeB9drWfySw9XMah2M7NOki+gy
0DimIMoYrspZaBTN8Vi+j4l4qB85doJV73okUhb5Se8qepSOHbKiztS+IxfoQh0VekS4WJrtkqzd
qF/MzC+J9MxzWiLom4k72+S+ZPCbmbe04d6yhMPc1EfH78KNACFTRDadpfLJmo7cNyPjezABmKxT
3CyYJlaaC9R5lg0PWZBuiM8j9iS+OrP2VSQlX7loXFHNJMtmQpAaubBRvNe20OJ93bg0qGgfTC2c
Vw0d9MLi8kwyC5yHxidNf7cxBcgDXRSCTlDnnfP04hb/H44swqBpkRL2ElFBdmEoua4JQFuV2O02
PfSJYG4vUwkxu8AsgKv8uUTuvQ5ik9+nHdrWPZq4JsOaH/J/99lFG7fTf7fP9jAl/bt99v3bW63W
2b9bZP/8h35eZLs/2brngHlF/I1qzEQW+LMmUfzExBWHq+ubCO48XFL/d48NAFZYlgHzAzmiabFo
/nWP7bP+toHJui6RB2jRzL+iSWQ3/kfllu26vAT25QgkHctSqsWPt7u4CJu//834j2DIZw0VCF0Y
8eVce9SEPtjiNf2ewhnPlOV5vPMq+v7SKnam0e/Q/BJU5QbhglMc0gdoDRdZlPBBNmkDvZY7sD61
+n2ORKuoR/S1MYlTgV/TBgnPPjvN8AwXHg9X7urLwEKu5qTVgL28whvl+Z9m2Ph7S9bHqU+KQ17y
KYZgPmSJFsmoXqtiOtdJvQd01F/LGjCecZYVI57Gw140E13HZQcipfNZbHZE4eJlWwBieAr1Q2C3
j8MomURnEriOvcfYcKk5vjV1jKvjnGMdHfBZIahijvucCsjbQVA7lFwFFVcChv44LpZZtHUBxbES
44vL/dFxkQguFGBnvO70jpe+17LbQF07XD8x15DHdfSDDtNwQSnej4T8ARcG2r17srnISi60gYvN
VRccF53kwiu5+LqhOduus+64EMtxEYbBOZTxrjO9a9BkdyJv9kr2jv33dkjD55IPJuCaHbluW65d
1vzIw8LnIXVPYefwjg4XQX4coP0zXPel6VjPwxB8lqLc5lzrAde7zjU/6PHOzAawdf6upgxoPP+s
fkWUBzNlQk25YFA2SNGtQZytPcoJbvocZjW6n2sZIP9iBIRoPQ/680QsALUcNluKk4YiRccxNoWM
HOdjJTjlILMPiMdaSpuIEifERY29e5lS+pioSjs93QzcMB2l0UQPzupm11EyxZROnUEirwGcaop3
KB4PlWOsDPuJx2YfFuEzXf0G6CIXGJ7BythibWGk/Z5K9xRTtjWUbzZhn6X/MiiPMMWdTpHXzOW2
M4KN17wLXgcpfyX0fNRo6BQSjFqWqs0ARJUUj4YqIqPXlJLSyU25Z9sNWH5ip9IEzQWmjAQpxgCQ
ipTCVFCg6hSqdKofcZu9dnzhJhyWqp6dKGxzVeGCcNojzro0qvZN3ewhphguKYpZ4RMsfNYolSNK
Zk807HzpQPlBBSU15iRYHt2aqLFdRMk9o5WgAK8oxEcKckFhXlKgY7mndus3OYV7ONrHjkLeo6CX
qrK3KfEFpb5Jya8eTGEjN5TXLhLfOxqDMC0+yF986NLhkkruY5J5ICqCkCHcYrjo2BMaNAGCfoem
Q8zGDbITZ2jhvgSfuUY3EFD606p4tCyhRutCC5PRylS0NAzTjx0tDnviTzywr6U+Pdp6+Kw+1zQb
b2dao5kWyR74rBllI8A/D7RQDdiy/2LvPLajR9Jr+0TohYAJANP0hmlIJu0EixYeAe+eXhv/bfVq
c9WS5hpUDcgqMpkJID5zzj4lH4dEeUzft4bNsclM1At+t2OId4uq9GG2OIy8PX8atLlR6zajr47S
LA5/dL2ZekvY1/g3ImKYXtLuFbR9bBSfXdrAlnYQF/1LBnqUseRm3leGtI0d7aMzfSdzNxnOfeVU
3RfSjteCrOUTu9ezU4dsLxCcQHjwu4U1d6hj69Kr0rQOc/c6NRT4oWq37OLTxUCL6869Lo7xeDVx
d/hzH1zSEOckuO7D7sOlyVCdUy/suXc25i66mfvpiuFJnIn3eO60kX6Gc+fNh28QOUM3riW4pzu9
W7VgBtZ2ugojFqrz+nyce3mdpj7MzGqPRAcAHQ1/P3f+WJHIEC9/8xw3ZT5PB2z3WrfYyI15bqDm
CUIflySaFEh3al+bdpiwlsU8cRg7rjpI6P1yFt5wIQ+PRIgf2z+TCvUMP6FYGJPODENbw/mRS5zu
1trMpqUd1f3N6o/ADsY1aKJ8YSooA6m9T7wURznGkGUzz00q8dR20Uw3mycq82zlTyAfgcJYfIvy
VOI3P1REcjSC/BaJ5d6fpzSylfk2SfIr09SUGFtmORlDHW2e7niMeWBoFTS4TH5Sp/ePtj6Q1mFt
ApV+TQyJGH68RwotbUZWH0E0E8OkdJ4qIf8F1DFPmgLufEYuTGH525lDMZBinOXtBkZU+Tyr0u2G
YtLKzgEi52VmHDOy0mAtZY1GPmPvv1LCM++p8o4YCYw3IFIufS4Pad6RAAwRJ8u2IfZg14nObLXe
MoSeBiHKK9lmLPj9q4m8xDWLm+W1+jKaz8XYy9eFTTJdJsnwzcSgcfVkjPPdltEQ9iLAVrXF4sjY
fBvJ0Kxdk0ztMs2okIHIbEuxNKasuDiiOkcY93o8XrsxdRu2fOzuC5+jWIzvRVRtTYmmUw5QCYtK
MrnKv/PeZGoWc22kqYCAwvXX1C2iYIIu2CP82JP9wczpVstgE9mog2LHuPOBxrAtQG8m9WoRJH61
5bdkC83lIM8yJsc68qmxRtOQshVSAFTJEi8EDXrraEu9dLZOsvbqXF5TXfud8odEm5JtD3kSABOp
mfRsBZ60+D42z8XoNqu2lnjo2G2v6ty8ghT8csiEXdld+Bj02S/PP+p8EXFWhQE9UGDua5s+B3sU
7dZ7Adt0LLAZY447idH4sdoOauopsrIj4GOQpirx1pXyEOTq/kofqCUiJMUM+tgQjmQBrqzwViOO
XEKi0OfbnDhlSXsMRqtqmZyFbvQc+TkpZ8ouNt4c16P3zi5oygv583BfArhsTCPwpVny2Puk5I6Q
7VBzfXkpETJWuNNCe5d7TUgS9TzI9FkxRf48cfHhBY8QpHo08BNj5NRx95OHek7T4AwkSfuiZyrA
z4E2ma6DBf9SiACdE0naFHhiWzkaJ06bkOjD25TpNYsJBCBLk1GPCaaXghNx/qDQFXhvhAjriCxK
DR2d/VPmeP5JrKdekShGcMjok15stKKgDcTmvZi8jKALWbAr8+AcOpX3YekwBCN1HSRY1/9re/4n
bY8rDNvWsan+10LeW0j6BW3CP9qh//Y//tWQRTYgTQW7UEdaqHXnHuf/dT/eX2g4PKzSpPmxdcOX
/LfuxxZ/kRJlr2ORM/gnbPBv3Y+t/4UJBZF0iDP0P/3U/6b7MTDI/HP7AzpitkvxQnh9pjd//+/b
nyRu/Kzv4dJ18TpVhIQrreeEoDoNpLtjSzTLPBcyLNEpJOv5YGQ1s4u89hHzIQzQrpynzGVDjthV
pMUhLpJbNfRPGag9/ADnuTQOe5p140wo4QY/Ca4YfghVu+v0q75w7io/vzLePZFGiq4DvdtgvqR2
jaeZ+s3ozgyOzpCUcDM7PKWBp28GyR69Hp9gnhEnXdWnuQwytG4H5PI6FWS6cEqQO09eWsJsSAcE
I/PnqGtBhQwAYihhkVW0cfXZKurLEVerYWwsO7y0+cPIu2FN/jPv/36U6q6dmuX8zzzcHpOOxgHf
U91BqPUhXKK0gPGk0x4ZeXd2A3XN/Ia1PTTemEogUzkW8ekSauK113SAuAoiMtvPZRmxFav97r7V
vg05HGseSWOpjiqZT/eY49jKADgTwDyVt9Zyro3mrkT1SP3F6kY+lDjpEipTgz+zh8SpMvsY9enD
sCkSbRdM1HmgSub6j83ksg3uLZ9ZZfslqT5rPqDI/UCkeIMWw+QRhip+VOk6G6LKN3MrY7h0cQgN
+sl+yMriDggho+PcXU7CO0R68zk0+TPuHnahjtgatbVPMdfhKvhW7pwk3XyW1fQJ12YL93Zjie61
F6Qh9hH78NKA7evL9F42w13aIxE1THVMnP4+K+uT0cR7i2FexMLCnx1E4BmuLgqqBTODF8E7KyTK
HtvGBde+spK9iE7fVnb2peyFXnePMgVu2UW7OoovSQRw3NOeK49Cn8Oyd8VW6M7VTKyDNOMH+O3v
TVrfixLbbEmjycUUZ8nRHou138hTNLAf8rPmGRrRwrX7+7Gs+Uh6RqBtd44l/ax1amvjXWuSMxzn
FU+VF6+q9lVMI5fwQ2kkzAkjVQ4nDXiaiiBmxxwWDT9i0Lf9zh+bc2PQD/XfUeGe0VT8dMb4UdAz
O6MPB+Q3Lh8GTd1ZDCLq0D+Frn6hodmUQbpBMbf2x/qTLdpdDTcptH+8XFu7SbRLKw4oM7yGbfvY
cri53XQTfn5EsnWncrmJtNdxFJeQv7w3URppzgnIPTslg60e3U+RPrSiuEtHZ9MU7RrIIocb0uQ2
ZjzJLQCzHv43LF+2BhnMWt7R0qex9YL3sUZP4gbv7ATjRWDxrqW0JBZlXxGvgAJC7LiLS/thykgG
Htk86PUn1udV3bD8mIE+z4YoVuSGbkYNQ1fPlFvYe8hdw7ylwAdO1+ul1SliGvPnu+QJDMVinkwL
gGmhzdwlPjWevk2Ynluluysj9Lygx1odJwHiU5c9UK/4Ni90kqv5hw7c61oxftiI5yY+OAQyTQfY
n5uCdLDeeWH3+hb2EqQMsGClLYoBris6bmgTe1M/hv6DmUanee2bXyN/uoA9mIcwznfTepeinE4x
6elMcI9+a9/wel5bvTzN4/3csA4OuPRJYifi6RGUsyAM/NeiDI21kzL3iBAy0fbP246KRsnygx3K
5wXI0GMj1SHqioNyhie/wXZAi+in+X6cvKOou/P8JhsDEN28OsWei35MHUKuPpdNm3STvRwBoWGf
45Hk1qj6infZlw+QVoKQxXMnoxfCMyGQ29oV5G38WOcEL5LLLjgvcJ9Ow1PXYVgLmd2K0HKvsc2C
QunpXqco2ddGclN4xLdWywqa+dBDaEFU4yZHa4I6Qc/9Ux49cZH6q3JwnlD0JA6cenx3zSatB3rp
nph5xRESZIXAjJg9+Aq5uF6Cf8z0SzC0rK2BFe61oTpgcybvrWD72s2RFE6N3EaT3dylMklywUuP
80NuRre6uf4hWgnqHAPVCujYu8Gj1Ro4gDoH9K6dl8h/BFpvgcQ07NCbEylAjGLhrXyTMf4f7GPQ
pSM3N3cTrVad9/qsRFv1dkUuYwDIefpJo+/Bt7mIfPezUBgc820ROpLlnDqCICt2nV57EOGzryEa
v+IGwfmUR49Az470MOEypgjB8DEX3OwCBqRjyPAgkTEUaTPkCUBYWV9anISMyVlYs/TqCnUxjMbf
VG53n0feafThtkr2lwtHa7MTaZaoz6ynEu3/wkVJsPWpKI9ZRmeZ1t6mC1pjp09lSVYwltGsusXY
V9CB5L9txKkvG+7rTCYOITlNhE7jx+SwwlZwKrHoMS8UKwZ7eaHdKXDOqB/tXu01g265RdkxvfhI
rhbF5GPngKXkWYO1Nw1JVLhfX2BV4FJnpW1E5zTGXypIr2jG6S481WGyb6UKgR6b9rKSwyPRISaL
CoedBp463e4eRyOOzxIwHEsepAHWfNHVfrtWtv4Kam4VhNBdDJs2rRW/vaWh9pyMmVoqWDkz7kVv
ndDtT1Qp1kqk/jFPoXtxM1fdBKJjes3yGB2uwmViMiGmZXZxa4h77apkwwwg5CEDjeK3XHdMjXV3
ObgW7dL4PYZIfRI2QjlGwYXfi0Pc6c+i4teNk/nctHy1ZhWfTOiNaYZIusjlrtfDr6BrxqVq0y+U
sz6w6aM5tmxZHZ5PxN6zddJ/WGcextC+mLW/sopiV03sYYzZDMoMLbLBaFqChwFtDkosmnmP2WXO
qEnBZs4evTkPwESqCU1eC9EkkmA4JCejam8Sqr6wrKehBZJoKsjf8V4FE6pXsg78dtXK7BGsCiS3
ajoNRrIv2n49NlcQwHg02pXuY10BEVplxa6En1mJbaLkxjNZQDlftWYQOgmAr45eXJSlbuzgs7iZ
dvQSK3Fq+3IH9nRdEUqKlOWiebdwCl9Cpa3Q5GzyVPvytXCN5fQqJ/tHx9tJBs5JCrzPSZA/RrbW
rHA9PNdqQC3C+HMwN8280IzC05Tabxglv2B0bAZhXsaO1GFgcFegpSjLylStyt+utZ5sstprCRbV
ieQ1a8ud1CCtKDn02KDsxwKDpybeKt/EdO7A6WpzHEoxehmGshw0GtVceSswDS+sMnxIGr6LWw6g
pKv/pKZz9Z3PokLgb9jDCnwbn0Tjr+5dgOolRhKmoxUfmH9zPfA4+XhPbg8jLuvYmQCgsUB0ORhD
rxiXBcRo5D0detT8q5f2wRoJKh4wnzsJT19vP2r2YV6v66m4hwu97MzhgOPo2/WmDzGJceHMADsb
Ocn8mMZDNQLxVEh3+2CbVIyEtF570wxseUONy7FE9pmjoUTE8uV6FkM90rnbwHH4hf12RH8AdM9+
BGv35iVI08EMIvdVWCcKAdmkCQk6meqp3w/jOTf0m0V5tJbYpFe+HPHDEIbSpManFd2PUckYC4I1
MZZU0AMI6gbytbAFj/hgeGlnC1iWZtva9vZNZT30Lswlzfm2M+9mBJCGquia++gEZ7apF6GRa4e7
uKrIw1TN3UDWwNAFG9GF306lXfL61WniaB4WjOvMwEwts11lMi/j2bKtDffQZ81dZo6XkOHoQvO8
Q5at6ddRM7Iwb1Iuuq4nMqGa3kPESk71aoJ7wE5Qv0kz2/g8syDsAXwrdQbbyjF404fLiJZqYYc3
/JJi42XZLWjyH8Tn/XJK9BAUs1nzdFqNDDJWHeJzywKNJlRNEvpwqpvmPgmbu9bloJfjJQnYZo3g
UwcV7YrSZDIcUyaYCBXZuR4CB5lHm3w3iXtIK0xwPRrQsrM+BvyYXYiMtC5eIiN/TME4usp40I32
DSvAFz7LlOFQDW0HrVw3xIhMwShTNfq/je/eNWV4Uaj9c5c3EEH4J2s+sUPGuUfe9t2IdA64iRa2
mC5tHd15jfWmDIY3Dpy8FTi8E8nGYtO4T2OIqD/NMZgjhWjH+h5L3D1pFEcPXViZv+guwg5++F2B
KkWxf0s95iid0VPyU1FYjEpYsfCo5r+Fgp6vaDDzyjsp10K91AQzczd/sCAueOIRsOlMTOiXWuWX
mOIYxaUtVhcr/WZFkzjVxmYJxwdKP0WdlAJqwJ5xKQfvADzV4HWs4twqocXC326r+8rt9x0ulbYV
+86Qp4DZbxWl93HZ7QcSFWr48u6Q48SAaL1hJvs2Ve0jDFqwHw1hWGX1Mgz5q5WLbQ/AEZrA0qur
u2rUb3FZsm9p7uMqK1dxseNlAci1rtWN/Kg8Ns6W4Rq4ZeBMDXb3ZfjZo9Lwerv2lO6BuW/aIf0x
eTFLi6oOy4e6G4z0G6CASaZv9ZZEOTgFrgJDx6lSt+XdGPBJR7YvFkHdMDMkS4QQWFsmtBQ53MHa
d55wxqN8EGc3IxdjNICWUZ6fO3jFm8m1P1WAkdFOynmsv2/C4dcI+fR820VfoV7spHpQjb5yo+kj
UdaHAyCLWagOW3c8MTdlxF08tk7ACUQ1FiT1m+1xe6FPYM8q4i2pS4xnO3OFrqIFK5BSqddvPa4j
mTIi04zhNzGcI+xiLHUk2mB8bNAmsnIw0oZVRPvLaITBAqxGojQq4KFoWB8bCj6Kc6qeqthJWZ8d
oV1Uzw0/zGwNU6inRInLfAdpyF242OtNFucvhdXch4O2J3P9VvbZo0FC2aJJ+7eyqw+6022jmi9o
hcuuIYH/TngtCcLXuvMeEJSQiiBmMTEPmtbgRukq7SvPk23pGD3OhuwF1xT7Bdv4qAdq3yoFdz2g
AjbVWY0vLqQO5GwkwNWYaygyqgX1yYtIu30UCGc12uLW+ux+htAu4XHTXwn/LuSxCVqcMTKnVUqF
yb/ayQAWRXZVEGouj0zlrjo3e0fcxg4y728NC9s+UTe7vkPJ1i6pWn65jq7h0Ngr2Q2b2l00Q3Jl
TjyL71g4JEbzahvSxQGHmothMDri8r5MO6SB4L3a0k5Wbpr/psNT0CVQPRv2OLrF0iSOoYDr7HFM
+HD9rYiKvWxkQAoQlmhzBMnceSZlQbQfMMYsG2TZEeajFAeZQ8fV+JV1Tz7egWkqmQcmk6sGBaoj
qHfC5nHk2B2RtrETm15bLlSXvRBtGQwwVwPNF0KdX5gxno7WBNmGbNwvSi59MnJWUjNcjHuW2Kq5
IjSc7KWFbbuKVXd1EoYnXbq3yncttftzigSBJ3ITb/GX+5fZ/JCueAaxLBshWiLsB3ea3hlS2+m6
fXQlBoE+wEkBVnEdTD3ZDuMHtJuAVBc2iHCoB646a/DEmq+ERs8jnoV6zNZqGpLlKI0nYWZqGbPz
XGjO7AGj4KtxbC30kIQFvyPLIunzbZlgv/O5fWSDntboxLg0/f4lcEHDUbc/6gTfwIcZsB3TXWWb
nN1/GRTNATXuzldVeCg1sIc9rwRB5PDgxJ1axUBQE8nmKr/hPWx5runf7ti7QN37QxkGPLs5xisF
uLxR4jsmEyerJ0igBNVHfoE9mVXRZui8rdaSWZQNl+jEXf8K3gKTkUruuiQzgDDD5MfGAOLU56HO
lqDSoJQ02NWbUGLdyp9Co3jWnL5YKVqcJfRBp7H2uqQ0xv15F089yDaT7X4pvYUaca/+sTH5QXSH
1BF2bzfVTKck2TlFQLURap9yLKNVVvP4Q4JZLUA+E1GuRLvSLKShSUWsEBV4prjNQh+8bZcD0i8i
5FIQ5zF5hG/tOHzXuDWAmtqvkxr4/93mpWFzkEfd90gyPcCowFmHsf8IUXmC2to6SygtiJZTtFqu
98koAe68XSPTp0aqZGEs4B8CmiNA3lAlVDb/q4YuziKkDtlGEUwPyXQfmR3Hs4fNar4WIWYD9CGr
x8GshZkLsWWeggQux2WJoXUdNTw+rRgnKGX+W2bghpAUodaUQTiGu1DRzqwnMdxFfrrSRPo1sMdY
ZIVlbzviF4ewOAGdfXNwxVg6ARv6ROxNjwBjOZvItQAXr8gmeybiPeEAhi/M86nOd+XouiuWwl/T
NBwM6ERov8HpAZCgw65JHncA01QJhvPUCLztkAfHFMDgTc95uVq99Uo82brj8vSqw1c3D2+qdz8G
5d6UVl7BkHXLxNNWTDPPbJ6pFnt4XCzYishddE35hJXhFVP7K8rGG352aDGukd56khDjQfsORjhe
cvaISzo1NVpPcZxTLNCFc53qaxLRrzbImLXZzlkKGSRrUBQhQOjsbUiporFPbT2n/bDTxzrADNuy
WCdVbXBuQSAfLLq7rWXaR4AFmLycpazSN50H37JVs35wQmFZjz8q138T3nK/GN/1BAw/Q0a5shOP
eRe+qIXvdo8Rg0JPAPudV+5Taa4crdoGAVGNNcT3sojKwzjGLwk6lIMbWT/CzlLKImr6BC1qQVrF
wCkZY9xIO3z+CZ7koHReXAvvuzILElyQuWe9fdOj5rUNrWSLg9RcauUwbrSOQgnvw2cHb3MO/QRy
pu1jtzmOLlwPrvnSiFeDsTdlNiJr0TaxZxYrswrOWhbdglr/sWPnKw/wKOZV+tSmhI3grbYqL1gB
BPiQRX2PTWvjDNM2BMBOepSBC8Vx2V8HnbNPUpDSJaLfyrfztW21Ac/EAS4Qd1BfuwPlBld3ocec
k8qvVuGQBoe6AZDeTup1pi/1Fms6gr2uvOkjasNdY9lIV0T7ydwRllBiYepXs8Eq9iiQWFqQucjK
f1kXgX5Xs0x2fXbLWVKiJ0nkvinbelNhvkE7sNcStFogpvS7ZALNk8/yVb99ryPjT6IOcFnLgs48
kbuXICFdKEcSm5QQgFK2HD+sQtyF31K5d1Eabga9R+dKWkPj4bqsBVEWUDNqtE88FqZb3WMDcOJ6
YZ4ekl7z16h8cgK1qk8k1LDISpJfbU+7hbEe3raZ24gTkDKiJqYfCyipl5kbWzj9Jlaw7GLfcVee
VRbLplE//ZxwYgQO0hhfrnxqBRpsClEuMrsJv0UK/IO0kmFZ60BfhqF4KObxh+Rk7Bq8Ud1ErBjU
iNbNi21JDMeSPE5n5zEsRhq4sI0xPyMfJW4LaR73YgYNLOzSlcyf2gndfJHH9mliWQ74xVx3juGv
Qk8119povLtaJTvJdqfI1LCYH+VLvynWXknHFpctrt8ptlDyg6LGThWQ0cKlPpBIGxXvLukXB61C
7cR4bLZF1fHe1Jh9hUEkcSlIcxnr3Xs8dGBOUQlm02cPxAYhHz2gxtIrD83giAwrX3A1AgMPOcbp
sZWMUQzTUoOI4VrzK5sBr36anCpcVqlA9ka0kdsJf6mBzFoDM1zzNtnY7+pzU3wJNQSHeNBX0VR9
Rh5znMQX1zT46U33BDLoaA8q2GaquHSNfSm198bNAwwXyKlUik/dgwaQCLQPQbPzyFtb8d6eWjIw
lm2Mt7TWat6V7pkJ6MHWqy20G+aPTGmErh3DQtR3LYvuRJtPCJ2/KqicOTEtCTHS6e916Hbo0dMz
yXkgyMk6XkAVDVZNTJBe7tRLNw7OfU1IYe473rIzWlKHx/Ag68qAwO4CaRyHe621Xmolt0EW7ypL
2FtTyZUai6/KjQ6V4b9kieCdtJ4sn02B29lL3Of7LkQvb1jFqdPpEUsfw6b5mxcOzFUKm6dqylto
+BhQCHlD7Dl+dllpo8nuCeHIy13Ts8fUKgKELJHkS2Ifvmeb6sAZxIhzWcyTX/2Fkw+5kT8hLZAQ
XQGDLVLhQS0ZquYhiGriSUW4jc3yPgtIbGB6SbqGgX+5aN7NBLkDsLpLFYljOQQwGMgyaVTkXJpo
OteFpIADIUgXRkKN5rhiP+I6XnpV2yxzdTRdgZWHroYjTtQHw7DOLVZgXGocR1o3AkHuvRO1XLxK
kD6Rw5gc/QzcGJOAcoXmgTGaW8NoyP0dq+edLOsv20GS7mWM+aMYPoQKj5qDCLRV2P7NYOU4g9o3
GsVD7wdrTQVqb/b9Ok5TZNZQDSr1zdUifXiTZKLsoql5pcs49U157RKm3iltqskNlyUeI3JrM+nh
NzqsFzvvrZ1JuuMyRE64R9D+IV38fkxBmP4nPVdn4HwjznzH5g9dRVjFUoKO34DXx35b0QGRH1Zu
i7EkCm5+IYKZYqWA2LRgnTZtR/ObjtMhdtrkVEMOXGKaxzw1qGc2CfZZx3QEZ6pDN4NSNI00UnC8
U4YbBAcyj6/OB9dQUVPp8mIaib89+jgMoHLi1SBulxHQPtEBeFrYcliIQdDNlTtsGx9H/xjJPcN0
/wiQb586Y7rS9Z66T2j3sAKfWQphAw+itWnmNxYgH6RYgI0M7sPEYdRulG+QAuxF67bnkUcaYi6E
PN2pTKXOqdxvbJaMG82J6pNnMRrK7AjJjfZTEjG6KTXMX02DhKZR2tEUBWgrdEC6hv3CT2JyVxFj
xci8NmQfrPDJ7sY6ejJmU4FVxw1TZzpquzGIalL4NIbsOVZJSmoSeiDdvaQJfo6JqYVvzBkvWlg/
jVmOM06e3BpLcwdkRkYRj8ncI82GaliN5kOCkcltvBOQ6U0aRgn8QNNFWDe8lFpmwSZgSVKMaytC
7Kfj3ObZt6NZiRnAHNt0wNCAcx9YFRIDSyf9THkYtcbOfDeGo918ao73SRGoHdomQiUZwU9urJ1Q
BFBgBl+Xdqpx/0fbTlKa6bX6bL2uPCnnPtFJnutJzmDtCwOweEY2me5JXXoarfSODZDNGZ29lL5z
kwK/ErJGSOz0ECngGnZO29EOqqvstSdD08Nda6rsDrk6YNaufczN9GI4GLtHCXOvbrV44w7demjJ
aGw0lk++JHUs8dhyMl1hpggiBOABRmJkhsb0ZdBW4GZ1HOOcBwQrskqLNpH/GWfdK+sO6zqNxUXV
Q/ASqUmDwMQgwbJG82ppaYS3vEp3/J0nza5+imHkPK5UfJ8Ow6HNz2SuRjvc8t8i5Lo1CNPydOSA
ztZgkRaFkzzOa1z6eGPR4JaiygnOY85USLHuG2PZbFnG0VMY9SfdbEqOZziu7yettk8WIZDrFmCk
1YCXCby3lsN+I6u+WfrVwIhamQEG8uS7LaV21NX0ds+IqFiD3RmgMYRnJw3iPUchA8HA/py3mx5h
MStBTMmyGDmgOn0Ud10Tq1UUsLuSHKerweHSycMIylXjHULfeK7j6qtLZxZMTNGTMWpb62NxzqKi
P8hQsP+bcSAZxZndJw9RO3LABB1NavzctTkB2XrwHmVeCpefUtowG8K2uvtOuebSDGfdfYzFJuGC
4O6seBRXvzS5C3N24loxd4umojeNdCUySs11MQXijDKw5CRFqe0Msb1KbKltS8m2mLyZM1scIN+u
TWfOVoelbPZgDGwRSScPD4YAihb2py5hF9/40T4cw4tvSUY6cb2xvGwdc83O/evSNnX6wSZ+pRVP
j9Iq7msnfRHYfvb/Jwv7n8nCHMjR/1YWdvr5StKf/BNMt/asqkIRclnlf++OccVff8hfJWIWBhls
LB4eGLDGKGL+UyImdIIxcLp46G6EZ7kzVfg/QY/WXzCKWCjHeEpjoPHQbdV/y8wQYqZ86wQmujhs
3P+NRMzmd/wjd9nRbUd6M4OSjln+M/I5LcaaJoWsN6W75UIp6yutwo3ZgmYbTRI6G7yiMQVyXBEs
VETPamp/TGXvrN4kxdOGNKoNNDNhfNJxqzLRotvR75vKu9klc2U1ysdppKsAOlgux4mhTiPGGIlM
+htemQZv6z7/0hAaZ+H47Jn+jri4YSEjIj7NB1dqPG+9+jHBG1N/54JZkK6Pv1BkoDyKmz1k9lb0
lr5sQ7SRFY4TldUvdVBDGB6hSgmfatpPnvz57/g7NeD/B5Y9h4n8A7Da0aVOCAp5wwYhoPY/hY10
AzV+WCTTchiZj6aT/dKbHRsiVZ/wB2b/zW/7VzQ3v064KPx0R+KXMv4JzT1xCE0d3nPidnQiGHxU
zEVrfyWhOA492/px/soUK4plC91w9PHv/1rxL0JCxpeuaTk6Nlku2j/f/zshIVkq0ul6ev3Ujx40
PX8YPP3GdXpNHYGqOqteDY0mJIuRGEJAb3+8mWUZy/gnA2NmGtFlqPO3NOrO//6FmfBP/+WTcBgv
YfIyUVkaUsJL/XuNo2grq2H/DX5CVgNit/Qh7imcIYvtAY0wfnL1NxuSQ+d39o6B2M0cSU9LLSYP
AYv1O2Qx/V2qxopka9gh5pfG2nZtOPoGuuRoENw+JG+qDoM1cg3ALGYDTEw6yAVgsSyyYQoXjMWD
LXsahgWx8ascl/YJ+Z6ptni+XwNbbcdSbGcbUwuEBX7XfWPu20Ryyi1a2oqsF9tI7I2uYLKPgKGf
BWKS7QnmksjCkiwQthhJuarZwSaZaEkxlS84j8aVltdkU2o+EeKyWfvl+OSAwxkDmpq0ila2kWvg
NZ/aiDn60LUam1tk9mBbhJe020w0Owb1Jwujd4q3psvknWHGl9Yx1zlvQlRuOzs5TiwjqLSoiYzZ
GQEUqUMzCIkojNDqBYLszhSyqOHLJ4t5JjBLLsTWQ0OV5EdfdSUQDgo8SvutVHDzZxAmHKXflGj1
yWapURfjszCLNfmjDEej4GI1CaWehMVRxfhZouHZUFTkU3SZaj5Xfollla9/fpDre/dZjLZHNYIJ
QJ49tJFT43sJ7gMHHUnS07EbwZshmu+48p40DNh0ic5yFPa7AgGnyfDSOPpFxFimR9DpQIwSJ/8C
ZrTBvXgtEz4du0KApJ0q8LCyplhP+cOrCfJ4MDt8rMNsxYKvo8JtreyDDBi+tqLaJC1NeFvORS58
93isDlVJw5iX+Vc1dRvBhbnoGJlHxTEo/G/ojutW73Zo+Z9nkV/u+lgLwN+TYNgWyPoDdOJjhbUM
YNeEQy5ON3om93n8VunOKb3EDivwIYgOqVH9zI4+hD0nK66ZJiuS5ihOtoQoflnoZhn24C5IoTwa
Bk2Rj8vDnwSmfkx0toMPQN9088vLeySOmryPia/W2kuNYzsMsUlaqHVZZk/LDgccGSUj74e5ZF8l
j1ZQXfw0e6ACxoCSFl8k1+5mMe3szNN1XlWeAE701VIU5EfDsRdDd4Zpc4wZpJH8sgINHsAxKa+x
kco1GNl1FnbruGRp4B4YTuPK7nYZStA2gRX56U36pUydW1naP7NR3WeSp1zAlCyLM4Afs+Y4RL6c
8hDieL1VrCC5G/YFksL/IOk8tiTVlSj6RayFFTBNbyvLm56wyuI9CImvf5v7Bn0nt7sqEyOFIs7Z
p0HnU0gISIXSq2geD01As8CT9hvMxpQoqPcSkSjoLmLleGrvsQ/FTOrDa2ozjM+Kk+X8xP2jazjf
YyefsCvdN1Pzj58+OeEPMtJoAonDrUhisVExGAmvusd4tqGS+O8o6gfJTaViwwvL88XT0U3jWWIh
Wh5MS/VfyTw+hQGyPuSdaMncsLijy3EFBax08tNFARyf7JU9HiSkuR+oyYnhOhs1s23kh6lTvuYj
7SNilcKxP2S/MGkuoV9+FBMPfd5dKTLWvBmXAV3zf0wB8lGfO889Bf6wHuD4Bn64fxq7vb0Q1VC6
WmF9wRG8ccxoHTYUvTF3kPA8iCAn5o9kqutVUBq/6LN+rJbeimffIdA5qd5kmfTOhVefOsv46AOA
r+TlVSmNmSK6NvG/DIVgKfCpVsWjqQJmOi6PU/bF2ngacqgsiCjpbCMNA9rR8v/0dI3nYaNECuqf
C5V7ZIhnbknHnEtpdFgOlbHHE/8LI/ZmIRTPNGLhBHgaYopUnKMZJKmYPwXtg9KozymOUOxTpwXV
gfN1u8iP40I8ptJ5Q/v8vByfsjx/zlMD/qW/W768Q19eZUhTmffnQ733W2J7YVWQMn8iKnO1ILVa
hpeYYTFIMSQgyNijUeYk9lpk5l7IFsowP2twz4jy3zxEnOHg79qOi9mV3uOi6k3G7irFSxbkG0cQ
FrH8Pu7e8khxYH2LzHhXE2drB6nYRzhAR753nyCuntKbzFk9p8yyVvUPqJ70PzDJVEraXq3x0Ffh
GXccnAL31xsRftMoreAX+hVqjNnYernJOy+eF9W/VSAWbtxT12FJrNJDNt8nuToEEREkrFjY6nYu
W4zg0KX97pjb4aGwN3Vzl9nkwZCsCb+fLkW+HYp8t/wQEYzbMgboLZ5dd9osMWnUbThBCfaFYZmN
+0Ueq2NumOiOnJd2UVijp09vgtUETeYuKfOdTOu9JA5bFV8JERUDAx9FleixT8FFOnQ44ahG/ltc
PSafPj5TZhjPVikPVVWuLKgKy/sXZf114ZOUOCZF3LzG9bQb0ugspydc64fFo5t3rLsenyKH5gpO
OffAR/Fho479nH/KrGJGr4UO98Lc/uTxk6sCty39JS1HJockQGfB1Qae6xffy9dMmdQXSHbnPsIL
hRwYcUqqAaYgCU7t4hA8uvyOcmnIxga9HAbnjQGYnVngiPSchnP6QArAgFgoMi6xhG9hoQNz5HuQ
MGq21UuILLBBkMXZhT4i0nQbwwFv0/LBajiFowmKVUbrRS0exAZuvvEuTzzc4/XF5CCQ+/EtdgCe
gA+dE4ZC40FMzj9hivsI4VGZOL8hMSTluFWsryvevNNiR7WnAL2otWdN3C3ybObc67qujkXdnIg9
AG44PSyW1cygIYfgrXQZ4+vb2ODJ5l6O/vs4N6dJ4LqQEjJxTpIdmnoE43goYW+c4u5FeG8wzVbG
k4z11k+KU2MLTiZoTcAJL6boxdvMJrKx8YcgVFstV3ehoqBG39oy27vuzuSyTnjcU8FndKmPpgIl
0Yamf99Fh8hFhQ2r20qjhXl06hSnm2WmAL/GRHCHP3CdNdOm5bGMW488kIiJGuChhMBj3iRLIkl2
0Ivizg4wgbcjuyw6p/9eF24qYXmM67m5ljhOGU3vCAGi/qqn/Dtw0AJ7Y77+WgpKwRYoZH/V0lpm
ADgc/B016HlxM5tQepdtksrgatfMR1P3C8+Ca5xJEl4ITMs2XixPeVOfKcvomolNDMyp5hFowHL5
0fgAKJejhPUQ9xLGvegDluIRXTTtVFZXiu+LhbhO0h1zXfWfBwgn5YlyeVd3OP4ZixBeuFlqqlkh
/4/TG6PTi5+Hxwxw5PIudpP3mCF5ZshPwSDrxxkX97IYpxhSUDscwhReDUWzETv7yqqui+Un9eVT
vXj/2VZQMWxJNWa8GUCEr/l3BDkgWdDMaLVAegKmOqljVAbdkToOF+C6ZjF2kz9AbsjdfxcKv4us
igATtNVky/u4KBlyLW6YuMTvM43rlgNc+xn5vOS4oZa1YJzsdWMKCFo7rXgkezzji0fDlgfatgAM
Lq7/ZVKtLV4L8nnClLQkfn30T6m3ymXbxLFTjsUjg4gdAOuT2VAlJv0xD0iF5TtM3biOC4JzWM9M
g4eJXx40i8uFHrxT7b1+BHCZ30FZz1fVwK42Iz9jA3HfA93cL8LPHlnnsjkNeX6w5mk1G9W9N4pn
9LJUhwDpHe5VYO7tiIq6W/Se3qMVq5flj2zc87KMjvRs29LfLUtpQ0UYZvJuKSoEyKASpILZsrMT
8euOXCludUfWK7t16+JF4q6IDKM5viT0qdtooTJQ8y3Wo1Y81RVjNu9dYMVY3m839i+jS7VbBQwf
xXpuGbZDOBhDrA6Zf1ns6hMD4XGZcASnbBiQi3ws661nX0hy3iybgMszBOrzQAceGk22pV8AkpFU
nGV3r4jTDb2NiZF2QS30AeQpCsbAwTYfIaYBAcXG6BnjQWq2nRqqlNldfSe5aSB9nqIOgxe7VAW6
d976klejzfujxKJreOLUh4uCxyqe8ZatIUJ3Fu8i7nweFht9KtL9CGn0zYgMCmyLXCh74jo4UMeq
4JnG6WUZ39ueYK02+OY8Bbl9a4k7H8xdqAMkWhCwuCs6wLFFeDkE2luq+mtf+hfhLvU3tRZJ3D6e
tGIuP0zpnXWC38h/b0W16RuMKFQxaDeYx6KVJz/8oLHqj1ALbI88QcXyFVvsIR6/CNz+SPip9J+z
ct6jdX1MBIrINsNrhAoHWieDRaQfK1/tjM77EGRgTRVzPzUwvPSiN3B7N4YYt0lg83KtB1MyeCxp
hkj+ZYs6dR3WtzZCqTBmcvwAsHSyXwKfSQAiEOWJr8z0aL6ncXypMioLu/GPfcMvjLvmzZ/q7jAI
Fze1KD6Gwljm8CMwFTVYS9B9yut/UF3MOVSQWEVDGMo3p2VDZWdTNCfSuvTajVgEnZrIHrs7WYH6
Q+/4RGt9he3wQmrTtRZsKrMTP09JTOS9n+frAZJ2UQC+dSwbICW49Dlh18giBJ6l2NnG+G2zmGL2
jlj6MmdjZKjLKvfJAJy6Asd7dOoFZYSsE7/TrC6giBmDFmO+QgC9V37wRfglzgg7RaLgE18R1taW
av5om/5wy4w43KWqG1fl86TKK1nr73BIv2DiIwFxTIY48btVF3dxg/nPyhmvYCtnp3J5kEFeI3X7
XFyaEfkFsaFekixYoPyAHuvXfubGuFXx3A8OqJsX0OWSST8Hw6zhutT8YixFa0kHEzJblG6WZSTE
sdewVdUzuzQ1kfDC/tA7eJska3rn+A2k4w9cereZJ2vReC0AwAjSfi+R5Jaookl+Cg8yvfcZJwMn
rbKt52SPslP9seT0DyArx7jQKkQ0ebyRiMEOhTmwLTEDvalu2tTAL26lhaG+YXQivWCLQgiTGzOW
4mKgfJqZjLlvY6rNdRNnJYomVomAYBqQYfPeBTDW2iraDx0uEykKjH8ct6k3OZw31shIVxuoSE2m
XD7vvJRB/BKDmtkMEwdm2yDsOyljfW+P6KSI4jSVzjBPeCG6FftS4QkpxhqYptmc4ozilMOW6Xbv
mvgNEbCTUMzWPtC8hF0a4PNtTPy75f3XdfHYwbJA0IL20r1MVnMuFEoCM2MboFiRSX0fo/eu9Ref
+BpY8b/ZsK4s6/ib1DaqIr0hX+ojisMHU5N5AzAIB36Pq7zkQ3UMioYWhjz9gzaXW5PNbnS6a91O
DyMcsJiQQc8cCSZogt+4YONrG2eXey61dt/etMLVmTOgYpSNKyvcV21kHHA6/LZlewkS8NNmJHfL
HqYQhjhP4Zg/zjI5LDs77VsGtXg1PfEYKHGUabm2vnvH+w0ibiJ2bQKaixuOanedkrTMDFIPm25Y
dfb9KFqmX615nJ0cEcVNSR3y/gL6p7BH6hUEtyxzF6gfKLHMu9DeI8k1i3YwLW6WkRE73gJvsADy
1zOowEoNV4LF3ytMTauKk22d6Hq3+MFWymUTlVczqPLbOLcHb/IfhhG8w5Q7+cnsup01zLfO6Mxz
uoRiUDMxL2TAWDYKX0PqJYAutwCfMnREpLp4OBSeMmoAnQ+n8lBiHDXT+LkdwkfHBINSD6EFzRv/
zDgf2jl+1Kn27uH/nnHQHek6kxekodbIXRT1eu+pGAipAeNiyL23oKQZlCLHOfoBJW874AelCX8l
PSlZdSGzT4OTwJBNGImW7DGf3lJMmJyXAsc20R0Z3rhp6uatIk0CyG1yBFRdZHuy9H6toL9Kybrg
2fZz4gd7ao2YRg+d/NqLz9INrwXa/mZmCtBjprZJoLMEqihboNVGTegA+A+Gj9aiWjGsACU3qytg
5unMRcAoZVEb93H4njTNh9Dwh4Paw7KivmniGlvolWyonJktXxKLArtqC33f3RnCb7a9E8KXgza3
TXNIKNAp5Dkdo49WiG+nQsERdUvYAcF9K1Y66vDeJA+Cc9WaFLhupVpcZkb0XtIENuPylAzdbSir
S9KhPdJ5+OOU7p3Jm5x1sP7zgkV2lu0FTPHzTGp9KguOM5IsiuyjsWiHmu6D7wI69CtK+VyjHQfl
iAeoZ9ZBiCMGLml/lrbDduThMfPA663bjIjxpgh3wFd536aMw+jUNDunN/CLI76Ze+aSHSlvgyMu
1fwtkb0vxVa+78fkEBXpn8tUXwbOM6jbv16wV49B9ieyYR95IOG1yv6MhSFkqJ+ZBtxqGigYfcAr
gsSTeSxeAwzXiDc4qUQjvbqBWemj2aLxHRYtJgFc0YpsqPVoeJvI5ieyahA8HuBWKruRwyKqFM/N
EAvV6nVmDcWHQ5Z1sDf4cGtBygcAHgIjooiIU2PekROBOSl5cXxi60gzX/tZfi3iAEF8ldEuh9C4
KbvE4nQ7vLTahYaW02JvLUZEbkBjfcSlvvJ0zXmNpSOASqaq3yye3woXK5eW9ld2nvv+w07pIFeY
rROygBI7+shCCOZh722BX16dIWz3VaUvY5X/Mun4aNEOFjP7Otw2VxO7af6WbnxJifcZm/mYJVm2
7qb+3m5aMs8KfQyy/i5FpFnp6ujM4jTI+Dqm6mbi1+wlbqBaqWOUKRIdOpdjHOj3tWFVXAXPpYFO
6k0f2eHFyNqnLupN5J9Wie2EcKGxdk0aO+vCS4IDg/tDAPgjXMhXqCSxpw2nMTERZJZVcgjC4gGu
wj41HLELDPNV+3m06Z1hWT4JmDKlvbPRsSAfJpwx7I+tQmqkO5SEJQRQ78epO3dVV/6bSdU3a/s2
jMzbla0+o44pk1kjja+jFCYajH7Y8vBXGve1i4wXJteESqH1a5jv4Rd4jQoMDxiJvL3rccuMGThx
UHylHWOK0rCPrVRvg1na1GXJj6NxY40hoVbSgafu2M+zV796ZfxnI2Vbdz3inzhWB+RNN6MdOFtX
6SmX9lOaEX5mYq9oe4F+q38n7mqCl0TJToL8qVc/oxexMs37jET4AyKbl1TuiQsbNhTWCdJEE81a
wNu2SLeETyQlvduUvGuoET5WPs4GrJgRdqagqN+cgaEE5LI5bR6MsgcN5KY8V77/CtZA10+TOz8X
k4Dc3YsnDX9mdCKx8jDcrhuHtS0miEhb8g97lMZ60G2qwkInNsVfqkpM5B9LGjgSDBXNLyYP2WoG
FxSaFTaylHB3ZbRflT3vWN756CMOLCdMn/tlVU1nnWxClDwmVwLheSnwPkbu3otGdh1bvcY9+1om
2pe8sD71mG/s1vsqiuoTm+4ZeS0HuPFXmMbjUlfk9vxkmenix/VOvl3dxWP7ZpsDWZYjautETCtR
pUvGPKJ9R5avUxzAs4nieF+J6HWEHnWZsNxtoH6DqNYYGtwSk2mFSKxTrX2wjHRXYZbYplNLYKWH
66jkOcHs4kIk8uKNcoNFuhXmz65n75Av/TliMK5IuTkvBsSUtPHs4N4qS9wDIjzJuCI3zk+eEMX5
m6Jmc0SKcxCVoz6MuDN3lk+uXuYWu8T3jfdqso7ARVK+oGTmlgbxTfjRnmCl/jKNpbmZrc+g5+WN
00IfmLvjKPJ0+jQrVn8WzG2fusm1mKbDPPrjXeLFr82UvnuiSe8DIKknlJEhW1yEa6fpSUMtzW1g
8+alhbJ3emQChQmsOE0tsXflV0Qkw2ECMFmr7uIq68vMiLzB8b5lsk60juRMMCH4s9G+FX52EU5b
rLUKHkZpnxP8cIbsLvYMmVZCinDlS2XkZM2QiBLN9w3y9cGIGAQbHIDZDP5MI0zWMlXumqs8wV3E
SmXxfINV0IhWHW4q9kLIyRVLeAO4/qqDG2gumqaJvfj5k/pDlr84yx1Mx/kfmPFny2b8lXnimKLA
V4lN7a++i5DMt7R5FtgVCKsgTerDN+BTBMnWDuXnGFGuD3N056cEa7R2evpmsEdqiOsS9lFSelWA
/FeW5AyTmcWLi3R3FR37brqS9asovefHIGYCNTSbEq1UOZBzNAxqXqVAHFaqkl+lIMHIaT9Nx7hH
8AwPnxQZ7su+Y4VWRvXM64iPublD/vuLo4sM2jKY0Ve7ePrrYW0lyXykGIhWdcqghqbjZfkTON10
74kq3ILvOiZBvFVW8Cqd4mX5g4K6JjcBxdJD0hevVlZ+Uta/Db19r6+GnezNDGxVMKD9EUnnnFl2
UEsM2J7Qe1/Y8FDIzovozB+e0tmkn8CYtm7yRzdXHAqx31nxDDNxBnWRY5T3PevO6HAyEjZ2kdZH
31KWha33xKr/SQkFZdNFIecRgWj92HP5S3jcR9oZe+wfdygZcS7HqM1NWTw2Yc6UzT7Oc/BZ98Ff
4neXoc6fqqcmEcGW9Ic7LBFHyRtYI9nAZ4V+38+M3aBppnJD+hUQ5bda9j8lDSt2GU68KUQeFJPk
ixAMvXVj5gqZSRC27R9qX8ubp3Kay9A+VkTY/LURCcyi/hcVM8BzaP01QXl9JV4IIcN+E+M7N51G
AgW3rqSF0cmlp/Pf0wLv8FaGIKO75gOMGZtRMB9UcQ1m0W61tUhxHRj3hWvvp84J1vZgMl3q350F
s0xUoHHnudrG0F1gcAvXNju1SL3yrdLB0j9AAJvn2RWwZ6FqollGm2cMatJKjeM+7dJkG4/487vc
XMWMa0imCtyNaxCETMep3kgjvrdykCRoYChkIfNsAvfA8GU4StdiKGH4m9xkUlNctRG/q2UIR+wL
rxzkObwV/nSQcblDfP4CiuANoQDsOXfCSanHVWTFtJNl0G6Tmq8Y50c8FHvmqAzOG+S0DclodAL3
0COj7FCNiF4rtOlh4UqmGH5yHOrWOZa9Xx+jgKoQ9G1xrPKWI29X3Cl4oZAdtHN2myUIRQNkazr6
3PQykAJGV9UwFmK0SDvF6Vky8stUCJIFuIdrnYYPlivhuprFPzIimQMK/YZ879qP3q8bug9Wx74L
Sg+DHaY5OonWQ2V2j1ZS3TtdhAS2gYrYJwAJZyygWsj3FH68gv+SGC2wBYNNtNP9obE0BBpBtRrP
V4bn0P0YMsVuUJNKBlba7imUmFJvbS4m3+JRaaU2KYLrlXSMLcwJufbbw2Sigy0dg9okXKTy7QUy
+XVqqI1Gy5j/q/zqsmMmFuUbpcFV0w7E3TBBz5ieoyJ4D4SfI/fDWDZDva+5xUhegcd4VKj7PDXT
NdF8VkW/3YvC42gam9xfoHAc3XOEHm5DBoVuHsyShMuCDOhkoJllt+Vl1vJ1bPBT9gYoVlfJWxgB
u3AcIrpxdH4P7vDQOj46CqP/AhkJ6zL1Hun4HZ1+gCIPiSdmwfKrFv+GbO+w7oTr+Q6RSoUwtX+E
i0BCluqxR9FuM5v0o47jbRbTEm4aMmHAzkBeqDyoBiMqVE0ztTL+2jmhD+jXr/WSuua1b5I1ZV03
hM2UXsCyVNcP0cIM5ISoKT5xPo/viHSZHFLVOMumPFNZxsBF1mUJoT0DDSqAKa0sgz3NnNgM+9Qi
M2hyzzXyAGAHrNPOW4hajnetI5wUSWROdsroYAosZfAtluuN5BuihkFLy5DgIxrjSRcO8I8Mtkby
1AueCab5uFRJVs8kO1MsoOXzCHpyIkiStDfenhRvCeeQcD6MeHEJRon/es7QC6qLN1MSWYfUBeBR
trczYjNrHK50FPNwxYkxJCg4fMmHku5wEhIRMOKwbSzznT5ttPGX1HCLxC7s+YpcLUpnemWf/91b
jBQ4smLrtbQxvJZR96ds9+YbxstsYnww+2zhj1IWe+YWV+dfF4e/rCufDcxA6b1a+lvEgUJyja89
F467rvznJsIog/kJroDu9iZ/FSmeOawTjimrzGZSPKjJXWW10R3a0jz7nmoPRcp7OcTl35CNw7bC
uLi2rcRbJU346VX1XUdvQ5AQtpoETpfY6g5daH/UZQVyi7O6kWnyRPtxevTn/GhpUgBG3LEh53bd
tQcCq57w9n6FffLPaX5Fg4MozU5WSiRnIc+4R3kdVECYKplti1lv2xkpGRDVO4qDJ0Ltiaev+hOK
3JT9VtRkY+KFYsxhJ8bR0XjxQFVz8mnnD8wgz/89mCVN1SqoQXtQzCy3c8ym1yFqWGvDB1vAYuy7
4Mvt42cwAQTaoCa2MBuQl4Qz0O8eVZPsw3m+hmUu1733U1sce2WDc9nJ8RjXwaoKrdcqHK8RkcPg
vc4qMoZznuWftMt4sy1ElboRV1J8TroiemGawXEuuo6otWD/xCo7xrX1m+b+s0fWCfaq/ruoqbyX
1dCv8k9IpLv/3q+5nqCQZa+GAfbAlSYjNhRHy3eoeA8zCYl2lP1HQwbZWrv2kZwFtOQ0cA2XOU1h
vVR1dm4tm/AuonQMTg8rG0GTpZbDe4F1RBMds5W4lzcVPhnTqP81YXzt4PLvnSzQu9DXv33mcIKS
+ldq2ARTSNeNSJrlxYzXvUtHjsUiNrDyT0v5HlEToHs6gRh0Vn4+/eGRjDednyLguviD+VlF5CDI
pa+wrcfowTZx184hBnnfh2gGf3czLi2n0sxuos1ZeYS6Od54qcLiu3T6baWCx76cXyEjG7lxnnwX
Jixm9Czj+XCr8aGba3J80teZoXTv44Yx+0cH+TUENubm8nOuaP3JmiyrydrR0ttbNoNOb570Zmj8
p46Ty0bERbBhMkhsFMGeOOevbuPtglQ9oqdYD+cKLDKOfuPXI6dobqefwsY9UPSQzC17JUT7jBDd
RfrX9c/DnbR50WwE9lqrz95v6E8kj6BJnu9iG8uXUj9Wf18mNIEUxFFeB6vy2BY2y1+XHrlHdwak
rmWDrSsXA0KLfLzvmVOFM4uIxxSZjlFCV2LNtr0rXPhNICmweSLbyOHDLSesJ68Lt7HDjZtRI6y0
yYBXCmNHPYCJp/j572WDxiXXFVEiK8H/X3l4bTd5zuWqMEH8t9jjXgXwRTmyCjJ7l1s1+hZR9+vl
SeUAOzBWtRP22xCsdxS9Nk3ypsF8LwrSQLY0p9Lsa4BZQk+9vu8IoBtb619H4QpcnAUgUYg5IKhE
1BHVNH83aHEBkcTdyvO/MauysDOxmIoI+rJaMmskO0nxB0EsQD3Rbn0HZXKpYO4PvgHAIcSbUOSf
ldG96KA/TZKFYc7tb9Gq4xCEpzybt6k1fvtNUByp0nzlfRSAzJjlpiiZv+C3fnP3/HUnra84wUwh
cehbGbP13AVavBWD8+ENBbz30t10o6uQuLCVZnYgkXKJbpfUX7rs+RL+LFcpIV79P+W3l8ESBNsw
ITSQDW4NhLJ4c3S7MbRTMZTFghqE2bWEIrQikle5frutXdt9CCvjX+kCIB+ZgRTAojiV2W9PgLAJ
x1oFDoiNJtNimxuVd/adfm+qCLqzMX61FcQ/ZbkZwXgIj5Lop+vi4o74hB1BST3jwIX+nF/hD9PO
ZO2wJutNh3Jfha65dWXzk9ISmSznTQfuPbG5/10KShYquoqoGcNvAQAha5CG/O21m649/jGdxQ9R
0sYRdG5iEw8bJEpaSMm3ALi7og2O45PQI023Ek4SMwtnKh2I4/QzcNknKzMmDk6RAUqv8wP5S3nC
WZOvlC9JXRPB040U8QBDMGciJbHExhN1Y8OFTBCnlhoN5RRpwSkz/puG2cV5OATIaHpIpm6661R9
aJzxI4EH5+sMlyGHENEJepXOtCe+rgWEiE5KcCEZRZxaOW2bvIcUZuUX0TLFFY1V32G8+9KJ+TeV
Gl7BPJ08I5k3jBetoXGPg8kpEQUx7Bv2UDtsQGU7xcYprxDEseR5HtMpKyA8EPVQmCWbycA8FCbM
RhPJM5ErFyxMp3e9okc6pCkQ9ioiiG/pqqtAcipOIrIFfB0v8gIAPxhfR4Qj/6+6iyTcGsiYCemh
k+LPAVM944J/9D2PAyRpFuvNgLaljZr0GnbGOxL9AapiZXKp7fcgZfw0Lw20aFqwihAgPE+LtWjw
Mc8LXLNAvuRNPbAFkFH0ItO9X/fmyggbufNdmxooHQ5ml72EAme2cphl+/FdTKuGWJf84E16QjtT
E5vhbsBDZKupR5SQJswG5g1XPF478xmk3UObQqxBApGsp3G6kyHwMb/fKpxjd97RJpCuhpcohkXX
2SyEcQwVq4E4sLXn0kpnLHB1gnQ5jGSWvujZrq7Uurb0xcnvqLMzLNTb1GcZoBed73OXaa5Pbr05
Zf8cWjvPhWrD1RTeWivqt+7Q/uTKv9aW+mc1c7Om904YRNy8c/SiyI1mHrOwWs+OC7SW/VtwzlyX
WfdCTxwh8vSWdcTkNYVBD3EItn2g1wFFG/2yTp5bOwD0U516v/UPcLdOyrVfs8Y0TnGaE9FJXgfi
ST43LXk1GutIkbdaPGqjLT58jhPMBC9Dj9YzHgJUPAkrhsUBARz2AKHby7KNLqNxP4WcglPQQpfZ
SuQFidlm9obhNFO2bhxkQ2tToX4eR54IQ8ATZG7E8UDIfmNPiT6NcebsizI6uKOaTvbyH2hf3dYF
HFasfMf8DKvMPHWcJejhNzcnDrK7VD54fZ1u3NjmHDGH5omiJ+OgF6XbuFUl7jUX73+OKtQPgYIJ
UCG20QGNA/y2t82MijCEAJ7OHDa92ECobSVMrnEwpl0UMpf01hzD/FvHZrUO538j28mDHYPprTi/
bZjxoORycaCGWRvebKlOeOBgu2pDMyaieTKHL6WRizs9Z97OoiSJMWbdGxOmGABRhJB0WYavsEgf
kYA5Ad5Ai0EmItxr07b08eP4AUkFIztr2dBcmrcNDd+bTBsM38mCTinco1suPuqGlkFjmEtbA2R5
Xut429SdwxToXmtqZTsOkMkFmpS4hb4AvG+jyqQ6p250NnqGEQpvqPSa9hx0fXZdiGld7DFrgLcy
d80ao0S2s1XroAgnnnF5XzPgIHsjT98VV+o0axcTdJTtMRzmpwm9HQ2V/lo630Ja6VkFvj6lwz7J
mvEcFmgQyebiYTqZeHwXCwruRgcpGXHF/p7G5X2p1dUUvffcwcAPfGOEoctx3BTfipbZLq7qW29O
zSMJOYEJW49RHi9vzFOKbo7RWi+DbZSEb51PWkKRGR9wf6tnL+qjI2gWu7f8f2P15w70N7OJRTFg
HoG10Lw1UaivaCEXlsvQcXBqzfkVSXGxbVG1kVQICSfOF6c+bYuyJhIRUUm3EfSY6JztTJueJ1XV
gaHExYy9fR0EATkBo7sGfDl19MSshPmeOxnJxra87lLYJ6f9zqsS8FwFioOAhDidsaNrF8dEnY47
47OCExOHEUN3YuTRfS0BgujwUsoHt93zCu7qrGB1A+BGNVecak2mXz49sRBEd5ym7EI6295lR/c6
ZlXC61ry7jqClBNmyvbcE+N1a0nSZl0D7elTafhm9VvEGiELvYDATkmlKyaOBOmdqDgopgorOpMv
VeBS9UdNnCgHxEOOugzkOf4dTR1Jvi57nHoBY/svlvOzDymcHumCIU7p30OBE8eQrtE8cLwdjD7e
Bla3gIb9audmTBRFEUJhjTTRFCq81AzBcdQEDP3Bh0U5jY/ZkP/+e5+toug4XuCSb7vMOnhGyn3K
5+JQ9lAQvU78M0MO2GZJax39LAxnDN7rifPslug9e9tW3i4uqZ2nMBj2s8448Qv0MO1ApZZAlF27
A6WJbvvvOCFAZ5IrZv/j2lcOHejaczft0L9I+G6oHxdcUZ1AVSuz3bToTUPQBlzIdOYUjK40N5Eb
mgUrsFVx/PHY5/e+1t8NuTlnRDtseiy8iQDHQwiylkm0VwKFwOynnIY16nC/hY9UaNYFG8mDnY3o
W2sCExw/CPbwz+hZhOVn16QTkaPlxK+QcLrsfSW7J5AEVObL/ucKVIwJwNddLSCs5xXWn1qtzcR9
5W5gLyFLiLm+gj6EPxwkDXpRH89SHF2gSlEdLEFwBXNOTWt1JXsOLXb64vdolJjN3juh/hg66rTY
2oli/OsHJqjB+MgJ/SdDvLFrGPwSPPmiXMrQsL8zzBJIFG0CMHh8xKFH+YTamLyolcxzPAUMLXxm
NUwvmERNL9pDV/vfEddKp3QjrB9GvwQxKPHmxUsnpar20DEn0qYM2mx6+PFalIhWRLBRaiFdSqxs
17k9SzjJ016f/kSxX+0NTdzx1EysjPE+mBURlUOO7R8KOG4I+MA58ZKRNl8Ul3LJdKLp9T/2znQ3
cmRNz7fiG2A7uJPGYABnMlel9tRS9YdQSargTga3IHn187DR45k+hu0z/w0cNLpxpCopkxnxLe/7
vB0VsZf/PE9gf7bpgqQ0nBgV1bpF+mdcqAxTEpGAEUwq8Fc+Ae7DeJv1HrkmOXMgC+6iPUxi76Hq
2tR5Q15QYsc4qp1i544wQvsYutLoPAwONZLhURk7AfchyjPE0XFG3LB1rcj0xb1lIR+dBds5mz9q
jn3yRGs7SgtyjmYc71W+gJwqxIOPPH85uItHgg1aM7/tXjySI7fLqPdtOH/yV7JLqAvvONTtQ9bW
tyUWlm3Y8/1AOOYDu/z8lJisYW053C3EkIgpR+qpkTLZqK4Q4ah3MctboFuaZKaRmJbYOMd6uC2d
Tm+z0KWgLGywNUU57EXPem1JAahYzUeZOKjOBYvWSqJknXv9Nor+lz2aCMwJOt2SUdNeYsjp3YJ+
olRFsJdmMR2dZro2zMWSFbBpFfeB5L+83PBRNlPDy56Gwp6M5jab+gfKKc6NvI9sVX8NbUXJPjM/
DJAiKgRHHQMxm5l7uZgPuQTjiw+Rvb/LhHZE/ulay2MBwnyrcroJNWEHaQEYT9CABe9TpNaXoG1p
nTIcXaROQ3/feLI3IkjfsPjd/BtjF4j1GSRR7EqCZtEMPTjrP0Ct3+SVB01XDMYOYVi/s1rBB1Lg
2miSjmERGTwFxx3q5bDaCI8oxGxhOQdZb4mcBQkXb93OnvwzEMbifqqzB2UP4K7y6W4wJ7AUNusz
uxMfKYa1qJD5mZdzzW86dlN1bmIGKFUJ3xftI5skUXwMC7mNmQahwqxigc5ZMCA8sBVhorVMu8Qb
bhhB6bciR0LWwDfwW/sXQ2DsUQl7t+1EU0TJ1x7yWNoXEBKvVZtELYQfTGSZJIXMjPohe80kqQue
QJjQk9myRU/x6gZ8/2x1jMXLnu3gmmQ0BazWuMqywX+eu+A56PEQa2eO3I6Od+V35poZaOz/mMsp
3vP2w1dgytcGAGJMikLWziMDvOymtVvzpNiOQWZHPRzGE8pX+4fsvUO6SBTtAdu9vpxA+ozeqfSN
m4GDjTJzuM/K7vVPZ+p//5z+h/zGy1LMsq66f/0X/puEgrlNJUk+f//Pf73WJf/7l/V7/tfX/MOX
3KafLWi23/3/9asO3/XdR/nd/eMX/e1P5m//66eLPvqPv/0H6GrCIB+H73Z++u6Gov/zp+D3WL/y
n/0//9v3P2eiRysb4h/+P2erPH98Jt13ZfzPKvko+r+b5//65r/M8/YfOFJcmzhIQXhJuMY76u+u
J7pR/OGSk4LR2w/5AsvCVv/v5nn7D+HYKE8tU1jCFf5/pEuSr8JXW3jnw1Wx6/5XrPOm7/AH/d0D
HphYv6Ei4odmb/ePHnCZtV3Npp5RdD+dE3CBj21bTOsMl7vWjwZ9JCt4eS7UaSmL9G0ZmXWJlotK
IWljhapOHC3XcAAAaYtjBggzn5lYTAt+BRd1aBK/gNT7PSrYmfbMjQK167qUnnq0w+l2IDuBALYA
fSiqYD+omClA4xzAcjJfmM153ydUoIhKHgTRZnMNFKO3Lo5aB5KUtUQKWiNJgEj4/FJ6TG0YchuL
+8A4jsG2iZK2Cftr08oTozBoZqib8PT+6JOXsnTeRDNOaD1YYpFV+ZBUgIlSRlAMHI6jl59BJ6/n
NZToVgtwqU7Jh7H0oF+gcbEz4ncXU2Qg1IgYSWMYgE6A2BaoC1DUoXnOw5WdHJQPXc5oIVmoKl2P
HA9rgiUwvIkZR8jqv1GZLzYi5A9BS2YDB62hGLIy7sUPQsru4HsEkSvzp4xta1X/EAZTjjlBwNBJ
L9yq4jO3vDuvSEgU0S+6GoNDoY39Ek4/qVMeUz0eB8f6hq5jbzDHPIy1cWtI2e5AjrMBRUwpSqh8
bRWpLnxImTFRXNAXlT5gfREP731YmdjYkl1ilCxQILSMyPnj5eRoGl6NIwMfir0Vc8AF0DWw2Aij
mtgyWJI9h2liDjfUEvk96DEP0MCcVD+8njEggSBAqPrjYExAQH3C+CBgowCT95ZNSyB4a5Fis+Jr
kns4gwRqhFW3rQzWqt5SvZKX/dso+5s0U2eL0VqF3j4aUeFtM7arJXJc0aFcsfrlbNWAhHtZHdqc
YjEN9tqj/xb2APALf2Cu7GNq6FOQi2evxOroPtPB78Z0fO3wxG5dmtgZOlSch+gC1VkIZ/WJgJwI
QvckLUUVmNGJO7cmEQzZtKdhfHE6lm2T4+3SoUcr064i7xQZNyamT9pvyf59flFKYi5BEiW7ttvl
E5u6EXJk1tSEf8wJ+dbDt+68p9p3L3zTyaeswV+nb2e7BkMq9XMCj8BSmsxncb86JcVQHAlpNegm
1E9wMJ9LE96SH+NHxtQzVc69ZlcH5cWfnBeDLjbtyd3EWejJ8dmsmPtlntzKlS7TtFfddXsKXsYE
9lJEGROSRPSIHJSzkJN5YVeBXvhQJmgBPBcnYXKX5eL3jCBoo1wSKgL/RzovV8eoJN6MDbMofHqI
x1FuPpE3mkaAvV+yde1Ta+BcHS1mhUstSfhA+e3WoXemJL+E9fDuYu03+V1jzNsrUYybP3+LK4+6
mZE4QrgoJ5Au0gU4Kcs1xIl11hdK9z0DNHqLxEXLQo7G+tnU4lxWaO0d20hvWuQBrqduNNOSqFYc
ZEaRX3mqkRtYuESx07F2Jr4CFic2KnmNJy+5ocxJRtc8ITQm4gSJL8/MOyOYhE4c7Jffc4SojLkM
GhnMdM9NZt7xtq2UZDR22slMejULI/L0ZlrJRw7deRskw6EDhLwhVjxahPpBkONuChdU/uE1dPJ6
h7B0dajXOgrNN69u5E1itK8iWd8KWIJDOz4HHHy7cMb9jTziylJ9Fwr3k1E0UQg74TJ8VkihfU/e
mUFV46HCvZNRq2Zle3ZlvXUx3lzcfvocXW/hbEdYNZTG9NAE7VVM8AJNPQQ3BD7dTa2ascuSnqls
Iuk9nOXgGMTm6U/PaeIAbV2cGzm4Z7PdQXak0V9N6TCsDk6XhJtxnnx0ROF31Vgn1/kaxsrA04xY
0M9pkNNi+S7dHJukdYBvh5rBK08V6h8HEYJN8B08KA4d22pIDx1OgUOqQ9Aoc0MUjIH4N/t0XCxV
TngRuGo2vSBx64gm+MVU+XZaBsQGlvtMoFdzhrzwUs/EWTj53PNJ1v4+8x7Hsf09gO7cMuF46YjS
xYMnIhqpF9kCTgjKH0SMeafA7ZAUGI/W0J59gbdjccgFDdfUPdKmcqdNVlfLrnJp5Ls+/iKF4sNN
SUpKnmztkDzKsexKb4czurgRJbSqUj962o9PQe9PJGxU0CmBndHZVY92p3i7UHJs3SSbNsjI2V+3
ZAKxRapTy70ZQy8qBDPxOQ16BPx4CgYsI2xflt/ahOa4ADjjAq+cs9twG3eL+imgYO7Qg7Nobq1H
ank+qDnDu4WGmmKeDrMfX0o/QSaTIPUwLAvNvefwSBkY96z+rcwCzNID/HvPx16xDAe3ek0UYybL
JTM9RG98rCYqcVzSs4RkoOKXOYQF2mV1F+VVd1xNUIeZc3ITWGz/8a10O13CYk665iZDtKUB7p46
5eyUtr6nkHAyYj72OWFB24I3HdcYFJlwXM5+nJkn04o/57G5y43+4KDo2TuCZ0XPc3tbBuWxyml8
zco41mYh9k5xJ0I4XcwvdnWZ3HhE3+C+h4buN0TxMg7hKJ0+ax2jNs6wKmTAzmPF42IzQ+GV0Oyo
cqc+1uHCOK2pFkbziHwD/WOakmBnBHTVsguHKE4sRvyh9WuYITKiBpc7m9BLP7xhs4bSvi/Vs7bq
GPYs85589M4pyTmbQZXPjlnbB6eHRwNWKN4ZGREQ7SZW/VvVVh9mj/M6lRBD0obd9fSii/lGFlUS
pVXDjIgTlU3aepKjP3cOKK8AupcoKHMCT4Azrg0dfK/1ZOVC2y8mWM0xXPYBUQLwXeZ3S6mL5cor
b86HEkDOZGhHuAnfFNCKQYYPDWaiiQUBOkDtODdxIycGAmW79RnTtPACI6uiyrEQlQNdX2oMmeW3
48ON9BTW4zSvS/BzL07Nm28D2M4r7uc0Q/y0hN0GU+pV+c43XvQtHwFU2jr5CXAYRWzAFngwXoI1
0W228GTSF6FHbO6Dsr4LYpjIvwtU93aHvGn2/GvZURNAI3hOpmw4G8PEgILNs7aKxzx8HiekJTb4
22oxf00JFtvAbh5IDOJfZHhbu/EXfjdQcVYHrfor65fI7spbVeKJEu6ejeZHHRIP26W0hn+m2XmM
F+NaPgTxgAKNDGcynwxlB5EmnqmuzS4SpILbyON2ds9EnLwyWENT/avqO+8hy8fXBaru7HByaqD1
mzRgGCGLr5i7MYrdbMD3nhy9lPlo2pevy4pn7kESVnN+XHz3VrLb2AKwHAEiO4Th7cnrOpWkUUSL
stuDT5s9D/E384pDOOtfYHCLmxKOF6IIa0dvLiL2GHfNuB68JoG+TlMeszXitck/CopUNvskFaSm
urg6/Y1kEgH6HDylIZB9JVaGLIRM+81Ih90ySvnkLhlo78w+FRlwe7OhTI8bON2B+xIopG8wENbB
Ejnm1YAuTL/JIfuqQ7QvU7VgshhD8mFZq/pmrVDstfC1iV2zm5dEF+Gm7+JHnOfHtJ4wIRRo6uaB
474AqYVvurn584sSjVcXDwwVTNnvCeDNjn37iOuGUKvwZ+lmwD0LLFdCoadR7NzmEVM8yrRyRWVq
n0QGPErPZTzfekXvrtpfucc3SCEwtMlOK/MRM8sBd/eDHix0MAMIlRwRBg2IdOSTJHekqJivt615
b3njnR5xLbMnsOEYvKUpMmNqwJ8mEU/RRD1twX2OuMPul/VXVKHz7SnaLo3EUPWovxCs7toxSQ59
YLjYBUOQTQoeRF4SiCXT8poXhdrlA8LaQ53jjOhV95OriwE5H8Qhw3pQ6H7lH1ZqX8TWdaRyyHOD
aPOZhAHVYYjl5jPXfA3CjeKNvzoeW1woc+c/1Aa7uDiUxzzzCV9qfDNaJYzgje6EBzdU1YI0sOGh
TO9UEAwXO2G4OxWYhM2Z9C5AZ/0OJDK5O44x7nrCI7ZG9x0kjL6c8DxZ9yWzlk0WYALIrfSXsTIo
rBbx2RBshQlILJ0kjssEe+Uk2f4VgnCWJngJML3T322tCnUWoR/zntblUls29A6fgCxKc8K6m5kt
n3zo43717NpPZi++Qg+4o52Ej2G4fAftkLLHLLuInm8xmyEqFeOmvF0uvlR3XtOiqpp2vhHWW5lz
weapd9cDjd1Ua4ME2yJWzTumiVeSGJ7xK1pbI4GBKCWPb+jtQteCXV+MPVF15NrM1mkef0Bc/Dmw
uc+3dsWoD0hX1KpVF8jrkr5IjbqCAG0PGRKg7gE7kWWDqsyua1LmGu1HxgZfUQKk0G7kqOlDPpRh
+zTMw53nqlOXJ0cHMoZw5D2PHTiU84jWx6WrT+LvhcQmpeqL9DicxVvQ004Mz/igf8mXYXLu+VOe
GRKfhbFRiotKGovNfBHTgQwI65qKT0PheDOy9C6PneG+ceP3xK8qJmQwDswJSSTW0JcOtAABqQp7
wMymh+3bITRgYU99/cI2FWhK7hhbPiK7BHM0a/2VRt8Blp3645zV3iUuh3Oi8VZB4nLQ4k7jAx9z
ft0sPMkyPgRVWe/nQKEUMXm9Y3z0vct6aJwMDywaAItEnVuknxWuGWxD+psWtCSfAJBGTx4G0hy3
vm1SCJZWcOxgy2ytxnyDH0PlA48YjHYHc4349iF3nwaFHZZqcpsaHtkShjAOzDzac5db4Biq/Chz
/jriG3BVCNfbd+wTBsNOd7opyDKS4XgOOLZrVlEwMAr9hAaYDy/GZ27MmpzZC8ycR1/h/AVg/DF1
GT9g/Znl1oM7LZR0TE43qizqLUuV8oLTbbcE8V3fG9ZhKat7Jc3s2MWcAmkukSRw6fNckdOkCvO2
m+wMLaLvbXFJAY4RJkxxMAw7A7/sNFdj1AqahcaWdwMbSKAGzNBJ2IxC0pqwEs4rL94qdnYYv2aV
gdWUY48M2wdabcTQDJjHRj6R8iejkDkDQLcfJag+HhiIqwyjs5PB0RDVlYseAA3COBXlXidueEGm
ACrU0luLOUHVD/JMed1GltFbhzg1qyfTXPcmYksOMm1XdVOrBvw6qSZvMNIAp7lfSUJkwJw14xnO
0o3vdR6qJNnvSGSxz0Qi0Y3p7lw03Heamc55zfOtDQP1D/ZK4o/KjGVW50bYjpwoGCEhYS6Ztlm9
izvL2NVGkB2g3BswVvJfmfJe/ZKK04X1BTMZ6W6XNt2d0t0GPjr82co/OBh2k7kq77tFrI9DTFrx
krI+nFG9gzYfIbxMkhn8WNfLgbAbzLsgaQ+l0fD6+F1GGirWBXmf0G8g1a2IxWk0OQNacQfQ0BDl
M5rVpzOwRbSrK+MNghBSCYldgvntEuvQD8FXK6H0JzN4wRal8p/vGXcXG6B2fErGN3MJzw0ce+xh
iG1Wl/0EKAEdT7IZQnY+eR7flI64USVpOB45ek71VDWmc9OQCED2qn5bBGqgfmkPKh2qHYGgF2Xb
jMM7lzmSTXQaHvtsol0vqH5xFn1mxZg8jHH87jmNPviLo58nKl+at37d3AvniHkDBwOcLNqsSuyK
dHrsnBdc/u/LcE1s9oEmvyuk9XqfyfdGUGDyeQV/7g8IyocJUlPAUI+jPj4kpbit5/AJwkKys4Vg
YWqo6jwmCzOiAIyTP0FJqVy5Ok9YJpMl6I/iHVfybzFAPS4Weezq5CJzjdJO8Doyih+ONvKhWAXj
efHNs3R7/wIHCQqNhKMvGgER9LMEhBIgrzjMMZFYBFuNR7qOCgsofsgpe846lJDJYhwattsEzCKS
zEEebYKGPtFFI03eobN3HTY1OMMqas00hCNjXIySOtBAt0wZUMHYrGuQ2zRUnR0/1k7xGYQ57tqK
HXzrLAQhuOgNSvUjIZ9BIXRg4d117AM3PnkA0PjH4ugJq9uiyztMennWEkUkkz/rIoiFTcJv2/J3
RQJqIMcluW/JfvQlaIUiIwmqYzTj0vX4DBs3SYHYnFHzAxctgJv1co7jZ2cOjj5zYFxx7AF1dbGA
NR0KO2m2uZldZUvy3siUCm2FTTjYtluDiOt+OXQaQ4EStgeKKoS0kYSROy/fLRqEMGuH54bshdgN
9o7ZlQffacJzscrfZwPFUNJZ26nDXuO3DoyhTq0vNZkCZBRbD7/JmUyvfZEymSNxQrahtw3k8Kvu
pyrK1lyKxwXeercJNKx7SXBFuyZYEF5cRH0xmzta/Gisxq0WGkwCr6u1UEVa2Pc3zZqK4a/5GDKT
+JMtAEW6YXIaO+RoDL1GSLNma0yEbGjNvjYnUofeW1zaHsxDL0Ae0Jp0a0YHDQNgK0aVnYHtuUfU
0a+JHooR95rw4XXmGyPrYH0sEY2DuwIoBjI/7X51DgLb2Tlay4jYcqofQMpRLCzlPePa93ZNF5Fr
zki4Jo7Ua/aIv6aQjGseybwmk6Ts+ntHSW54gWCU/i5fA0djMiROzpptglIdsZqCIeYRfEIo4B5X
4SM7kg+bMzRa33Qmu5eyLV5abdf7sHc+9TJ9x4SqEMp0S+nVUEPKg+WtuSsWuI9sHehQbjAdrbub
atLGaSGwhep6i1PjM4MfgmbGmfcuWffbmDXAIdfj+2D7Vw8ml/ZHQorXTBij8ZnJQOkaR9JiVrAV
H22zEa9dR5b0misj1oQZn6iZbM2cgYvx1sDqO7fMoQ1jFCufBxKqvXbVq91wiZJA3JdO/2zPgLid
Nd3GWsAKMfQntsUTP3NVf1Y43Hsicfo1G4dkOfRcmiWiB9Rozc9pJ9K5nBt8McPBMLDANO61nznS
hvcc82U4PTcDruY1lUcTz8M46Efrk9fjonjd+sh+MD+ylQ0X72Fc830UoQ7pmvhDJMtL6tH0r1lA
cmI7keKvHIkJCnR29d35TW4t173mRAmFmfk+9OqlWDOGbNhzI6FDSQoBkxCijDCiDK3yVsZIa4kp
qogrgh74XBvxW+faZRSsiUY20UYLEUf5mnWkCT3KLRkS30UOUusz14Zqw9Y+M/fJ6tCPJTS7KkVj
R5DSbFhB1NO6ueaVRUxAibK8ND31zpJSHbtgFOtmTa5pyX6QaxzIONlYVuJ301W37TAdqzXVKdS0
iljeP+ekwA4wXRDINrs8YPw0OegWHOKhCliRPYAHneBpT9YEqdIG3OrV6LHjsMcst75kPolT5po9
lTIrQsHNPkkBzBTTfdCJ+iTInLAQlG+5HSGvCP8znutLtqZbhU14+DP8izXYL2dNwBpn6KVISH45
qA/TZRDHac3LatfkLEmElo8NG407JVxJvFbnmYex1m/zmrsFTfk9p3qJeiK5ajvjZifvec3qIsW1
38mY/C6IV+kmFkTR+oNNbC5B05ob2czxPDLJJp11zQKbJwbuKjF+oW8DS2HzSw5rdhiaKms7++mF
AEkJZwqhHyl/DGhzg7qEOTmUh0sekIDgEUyGobGKGfPEa2KZtJrXnunommTWOeSUGCZLpn7EFq+x
Ns0xpS3HY+sRVDEQiVYWTKKdUL8ntzyo9zHBaQvZFXql7HgGoxE9gDVeU9ZSd77viF2zNYQPZ0ov
5LSjeiKazV9raOZOX2ZLatsgrvkwgzKJf42VqCPDX57GNecNcReSGFhHZ8Fp10jS4Er6DyskH05M
pdik0WJ5V4f4OJJMGHnOwxve3Xmbluzu4wEdlRGEW8QC1SEcyYFNRpNpaOuvwRe4LnPk72tuncvE
goNOvLCKwD3ImKnRR4kqadtY3D8ZBw9HCt+Eo5yChlsyWiPcjVk/+ngaR4ndvItbTlHp3JhE69lr
xJ6GmYkE/sh72e6aNYfvWOP/RBonskO+5vStzq87VjwjMUU2YKKq6R/ipoP4VzVvOubn7AaDoWqA
/w79suKp5PrJm4qWI0U/lc1HKkL+2nnhaCC8e+evqYK9JAfTXN5Vs7DrsrGY9M/emkM4FJKS2B6Q
YzPl/f86g39eZ8BK/v+pM/jfBQZ8118CA/cPhAXga/0QBWdoQnH/S19g/gGV33NCROmm5Tme+x/6
AhM4v4ccASWBAzjTBkj+73B+gV4B2YEQnm/aeD+t/4rCwDKdFev+nynzlmn6YA/QKwjcrPb68/1n
tnlpgNev2PluBySnyPA5XXCxgwihNK/GdM+6gppzHC6e9WNyFM6vNc2K6trZF9Vy31elHRWh8dlz
dKoyo/IvGRrCISQEdczNTcs8hpU9S45Sje/iNi5i7DUSZBd+J7LFmO0TmULqapwhSs7v+6VAEKqD
UyawT5tFSGhktg5Vu+EJkbSL45lAmZhKJywBjzvoN8O8g0vk4ddnMzltsCG/VEFIykzrzgeUGjCQ
l/ITzyRj+6p/NJzO2NQW0L4afhUKAuj+xj17EUUJuvGYOlI+QmD3PMheToepNcVUs3zVRbZslYlU
SwUgEVJSzhFRwINfNPI7VKu0pawd+5MTY6goRllHlozZFVIftS1JVX2P7rkWHyjtudNCk1SkIbvx
R5ATAGLxVZsZvS8LpcGGSjc145Ns5r1gMXQc81XDtJrXsQaBkadGmZ2ugHyNltLXSwF6loBoo6Rq
hEN2qw0qdV/oX0aINpFMlrNtYa+efUdtp9rBn+wFX7kbUBg69m2L8PmQhdOXbdrl8yxxd7ALQQCA
u9NxgEHRqFuvrFJndrWaeGpmaeDA3CAJTrPZUJmhFG2L4kw9/kxL9ZkFTbhLxmS+8S35RUv2MgaB
e0otA3E+YIlyKCONQxMesRXWbwgUcdDEr12bfXWG8dOedQcoBXy+192whxwOkl+DF9JMN07vLnsg
CdgMMt4xwKTwUCof/i/aQqzrTIwkxPClwYQrAaPLKt/XYr0InPLGXJItBBpvV4bDR6WwB1vydvJ4
4jRzxDitnas9c7f6c4nyjSOYsqbQzhMCc+YrPKljf12ycQ+EmWy3wD+QA/9b6uSpUJQ9uqqRs8eW
CaWo+yZI9LaLpdprw35JVX/mUrywCUTAgiAArfq6cVq+ivnOb0vFk47aYSnNEd9SSVxl88YHaT3X
v2UQsBK1FFYzSVeYCFpRXJ/wcfaF2/QQFXF1I8P0IrN1XvoJMEVX1VGT42AA4VGF1fdCOBOXpvc1
1/4hblDqlq59uwz5Q2O3QKES8NVLwMCfnCQYe1Cte0gPzYRUAi/wxRkh1ZmKH52F+Nircqf6hNJ0
YBZf8lHZotTYi9HftUhnC6N5LePmmIeZvHqEzdn3gryj8MtXDb9HfG0H87kasnofa/OJm/x9iHW2
a3gNbPLkaZR9l/crm20YIJWg9tH2nZh++n5tszJlmIjsDgk3AgCXn3xC9I7QugX9FRpio4b+kGJY
duY+3ntYAZoAkbLl3lkx7oUya04xnwbGQ6jy8+w4+Rkoppb9w6wW9gwLL7LXc2CU3X2e6N+s2DDm
EZdGQmz/5Nq7NSiJDIrxrW/5fOPV3+kkuSYB8omZf24rExXHMmMG1QEKaRbrqHw5FWFhsmKwy5AZ
Itw0LP8M2zqxmzwD30JyH3o0h7yrGfHNem86NA3C7ahysoB2md0v2bU7ABpwgJGwR2mMN2hMfMGi
yn7CaG9ddAzwJ4H8Qy4wxmdSSuKDhRO6Mw19AC2EhzFHr5ulCUMvQr3VBOLUabHwaUJ+zSmHk+02
r3aOSJb1H1dATT+uVrpB/stq0VjAa7DYxyUK/OB0IBwdnLEq2XVk6NibidW49NYYSOKk44wntUja
h8oiBrlfKe6tV76lwHQOli8LFu6sVkmVpYWuvwpbimNXtTCC1sWtBacMqT8l1oBOPGtJjeTR643x
3vfQ2M5MmTZU9QVIZAznY2V9MNagDC0xoBB0U2043NTem0dUKZz5ow9hTBjZl7csJtItrTddU97Y
I95SpMiQUQBgEbGEqLNLT15v3TRlQJnVp/woaFhHgEU3BHw7gPhy4CwhxBlT4fS1A0IZkuBzxqGy
EPaxpqcjJs+ihAnCxrVpi9heoXhle9Mz6m+L6sFZCK4NSjfBx+781o5l7Vj/8F3e0arBN0y63bWJ
YW5XsZZC0pqiXrLOJeOX7Txqvk0XEV6sjesY/qapu2FndfMe7fhZxgxiuMqjucjOgUkZ6Nv5PcdB
lIfgkAjLKnnteCq7cw7BaONBnT4Cc2FzHB5a13hDv/LpDnS0Kg5JvxiMdxmkW0bBr9Ds7oMKHQeb
7H2J2BQeOGrAlhiXHUmELPMaFthD2GHb8PsLaIPP1Gjqo1DlTVo5d8h5SYpPNbIkCcYCckQ6D5+E
Li5VzvM3f7EiD7atRQc8TSATgIXsWtsmV3S+xWnHclUUJcw69Q7D6BWjPvaj9HcWWm/s/5nvWPWr
Fyp9UnVuomaDDoyJLVKL+0ypXW/9BGYMOXdsu5KTGElmqNdHaPBPhETfImGi8fDEmQ9dusVFwMel
Ljq02N1bKItHu7XuJwUOVejX2IFMHHMYb0WLZg1hRICtJkR5P4cH/KJ7OdWfnpud48rko+77lyzh
g9em82EI+ucRvCdZFIz+xjzcDV3740Ng05tZ3BwCVv5Q15noItC6pnX8OHvqI6XFAPLH1tyjxNzI
BHqo4ViPvQvgr06Y56TVNPFvuQM/f3knGChk8xB8jpjxqbNGRnR4z8eeFU331nYYOYvUeUfwVOws
MM7sv2hbYivKnARZ/CP2GAwg9LAMbTp8kke7XvccbzF04nNQ/27B/0BSvgpwGyc3q17EqDBpBS5q
T+9qhsZ73wNIH61w0yJciaqO+I0RTdYxgDAMOfkWcbp3zId1K1hMt8RgExh8HQuqEzd0vD2wy08m
+/O2xvOew3NZYu8cS/QPs4RFHKCDgdwJ4BAsQQ5mrJ81ObJZ+GRl3t6xixLnIY5yXeLOkXzCtVE+
ZySVBFKyJJ36Xes7B2byhEB3QhHCxuNWw4SxYa2GnUe88YTmCrQfVzRrEtgMj2CFeGqr3NtZ+sPN
rXIHuuDGLNhbhahIsU5kP+q8fxzjuo463qu9ETtHxjCMROf5XLKziuw6hrzdODh9WwdjUqspU9pn
UzypvPgJBvfYd3TqJSQjl5/NnGJEMwbZmi2vX5BSe7R1qjcF7lPAMX6IZ2h89ZtlFVyhe80qzXHY
UdzFi2QdO57yqkqvNQR8USILVNVj3BEjZJrqw2tqyHsVYGvXbbduareQOLAKk730aZGvafriiKGb
xbmzTRDKZt64azDv+CWNQEwHYJhQZP1jRo9FpeFR9k162weCoI3m5K5TXLajX3mFvSSsIY+UOT24
MxcPS/fYTMm28PxbKG0PQ064Mmwj5aDqpQc4JIN/CBOhmLZ6x0Ws6YcUXFWcvmdNpw5WX59CwmO2
2verXWGfKoU7zxzLqDVRbflAt1tm6EBKG7MnASyf8R0D5akSihUzw5xdGDPysFnsc0HyxYgmL0bU
RIQAoknUsxhsb2xZM+DXNOQmwqAe/ZzbYBtmMHVmjEO70NjFvgbmgu5p2RQtYa38aPXITrXDh2Dw
9zVM1pxRYumd653bqdeRDCPkuVxnYpsvXBCzTRwh25SzjdiCXR74/X7VKo+O3MWFh8vPvMQKz/e6
lUCfw+OX+09uxtJJ2cpj9ue4kLLyDzSV3MYITaIC1yGjXhwdLVWPowkgDQvoeyUXDNuHKJw7Gp46
JHibkboJlSLikgNbzU1VlR+LM9UUVf2BGQ4t0XDTJvRByLuplSz9TLb4Pk6Cn3KVLhvxS5ANgICh
lMQNaiUfqF+97jZDne2Fj64JuONBrr74NOwOjaMfqwITXAthelNay6kZ2H3hHFPMpc3gkHfunekg
CmXIiB07IbeNJJMkvGt4p/dTCPi5m/3DGBpLpK0YFSe8TwVVCWbV7eDywbZ8+GBFgwa0Ml96n92L
ngZe5oBKMWRGLoP5PPb1DkYsIVtCwGqpuFZwV8JOg/8TtAxYQlpCrXn1id3dlf/G3nksV65kV/SL
0AFvptfgekNXNBMEiwbeI5FIfL0WWq1Ba6CQ5pq8iK7qZ4rkBTLPWXvtFCSxLdNDMMchNLsPmMoX
gzPRckljmCbJD2OLerYE1IGB550lCy8qQzzQqkwqkM7Ule1NWFaj4a2sKXUEmKcwmAF4QfdcRudi
5MSfacPGhenVhx67e7xwG9eQirlTLNezTKP7D+15XAYt9znlq4tiZB6ZRC9oJfsDN5PNNl1a0ewv
7sbdri5YBkrbPaKdKLZ9Ax7ewqePOp8AXsZ7XvMjcJcXNn3y7eTYVQveGpvOjENdEIlz0+Lb5EeZ
qjYurX0ZQ/zyMZgzS57iGEEm9UrHdEqRDCtj3zY2CKKPyq3gNWlNaxVBq+TSsCFDukM5VCeTTTcR
crZsYu3WPjHvktkfsqqspMYPJOygZxi35or522JBtnIqZ2jF0OZDr1CT48x780xps2G2mJn1/KG/
mGdiCJqnY12kB9UYJ1nMEPbuR08fUTR6z5HA35tHbc3Wkzu/lrYs9HEBmsFvvBRgLokz2ML55IgZ
c8DSxkOP1EZp4mlp+FxlbfeMcvSLcxbzV5xAoUZ3CJsTnGABL/N14BXUiPSYiCM/sYiQeY9K129R
Y+zyYDxbWBgC89Sb2UDNLxMJP0HPyaig7tQnOieGj07xSAVEHaYl9Sg1gwyfVRbqKKwCjTUT4NVe
RyvZkVNrVs3MCKOJZX5Gskxgavw0q2KfDyAn2UBFyxy8q0Q8RS7om+nVR2H2XzZAeNPOFw5pQ32f
Ga0WEyFtAdjCf272XNO64OrJDUaHYgrBm3UaHuBHCWmlrHIicRGTA2hpdAdWX/VyZD25dXeAYVjb
9DiT2XcvTkkd+aw3l9SlGiFnz2oKpO5ey5ew8Pyjs5NmoK5dVTxOvFF38dKCkZSOvkqi85w7N+lQ
JK4CrhDkOxkRISgEm9cbjjYDn5Vo+aZAJK+C0Usoi2dUTuweJozmNi4cXxGoo7P4kgLqfyeSCByr
oTyJncXqHIANROOrUsZaDTdEFy8iAciJp8wK2aXxouaMEXRhbR813I1JYf5o17qoviuXn/imRMKc
DNWWWtdDDRtZ1GDsECirvIpByWn2Y0HPtgzvRUvHCQvBQ2Q8COkjUTYpyYACmI5V9Jl5MaKwhq1M
8B1l7sdQK23jyPluVh1NOx55+hp3E8xacsmXtFpvw2ssPURxLH6iwH7T24z26of6p46990I4CH7+
WC4J9nHELJTYIQn9F11QZNFneHOiBLvUhMhgUUKWNI0jOKr3rmO+1hFHwmgeIAez6LceMb6YghU+
wdG5PmLrf8ungpNd/twtBGUDjbXxUvcDnQOvF2Tk/cTHyffST3o92H8W6fcw+x50UmITs0m8I3XE
zyLRp3urY1eSC6PuAqu7C7Xugq9XRnOsnHEfkSXdmAvh7oO6t5O3I4bM2sAf6AYiqO98VaDxUe48
R4ofJmyA4KZgTj4YvbHw9ClgvVdD2EfGa16DdTsLe99EUbVdzFqDrpByllurqN9zcP1h4fYDAP5i
IfmTQvtgj/LK/QEfO6x/t1D/8YiFoyYIkBEvqfqTK/BjjcowAYjGdietIln73VtAgxD3E/jqIZ+M
A3HOSE3Jienpk7FkEKhzF5jX6KjijE2BibNF7PRMPIAIVuUifaqaU4V2Ab9OeoqG3kHxzrvJgeSf
p01QWZfUISMjvCw0kxjsHnqfXCAl3A3HSMqKcUfmpH9mfp/EV00MUWS4W0zCFy4hDESvb4pQhkM4
IyOkEXAYzjqkcixwRGj6GLMHskkEO8Ap0OIuUQ9n3vlL9oNjrrNkQTJCIQFhyIBHbsscc5UTGyl9
7aIz9a2Ik2TESnyudfGlDkCI0iV1kieYG0wBgrkkUiaiKVhknuNee8c3zLCI8ArXkaeOMEtL/Uum
WV9abb7YZXEGQmy2sWJyIpYkjE4kRpbGV1rVH7wmGVYSmvHT6l4QogENu6b8WVtveJqXlE1D3MZf
cjeu3h6WErO4sR/jufvJZZscUqI6gtUmKDUHPf7x27Q2Uwg6jSyKfHGHkm8FkR+1ZH+aJQWEmQ5H
XosDgZPIFjnFC67tUG/2MVEFxg9kNuGOCBalCocKX8yKxD4YaMMkwYmZinubPoVnF+n4pySmxCVU
8WT0tekpIcSUEWbyCDXp2UwRvCp8ekBd7u/YzQhACQuvkh3kM+k2SOhhtM5jvvdS8Ig5zwn8kUZv
VX2MCFaZBKwcglYd84VVo5g0sa3OQ1lkt4Z1OM9BxjpLUqun0xIP3GbM9GxbWjRnFkuuq6ObDvXt
eiLwFfSM4CsezMReN/qSCRMa60hrKdZtLPewgK46dVRof9jgj4TKrCVd1hEzG4ibadZ4JCF3pdqE
cG9ibGeCaVGuc3URTLJUxnR1oVGLtFyUqdiICLZ1BNywPHdbQeSN1fM9WDJwOLB+EkJxHuE4RUgu
58QZu5W/G4nPOcToKHm7NsVXF5Oum5ac3bwk7iK7eLfi0IgSGGZOPJzYMI1C6YIpm5nPZcbFArGk
+FI+UVia4nLlD8OTJOm3JP4YiDzwaI63vRtwuHLrez4xhM7a6olaQU5yAe+ZtmQj7i15QrWc1s0l
Y+gsacOA2GGy5A9ZAGo8E8gk1ks6URBTdKSxTy0OAYB0Gytv7nXLWzB3EFjAB706+vNA5LEg+ugu
GUjABSqR5DO6AH9RVrJKnJ17vCQncd67tMeQoRnre+8Z61qoZyOlxsnI6w9sH0jkomUpYVV8kJi4
yEkrKKnkL5NVyk0xYcRqI//ctcHC77XrIWKiPrHSJ/DuYY2RuHqjV9SToC4S21SvkYYmusnt6NWY
2muEumSL9GfTTfqNU/tns4xf4rl8bTik0cyZ70SnfUUzHfJGlu2iscBf7gHddGPwmOQ5+bdwzuma
92qenEmP1332xl0z9pSqDe9GyS80kuFkjP8oweFuDw9E3V+HkXlMimLDMYNjVhv0eLQvQQtpW8nF
p22hSYq7K5e3vWXbwcp16n3gl08Fvqp1zLO3prASqYglxG+VokwbAEs8iUhWdb2OBIkci+md6CH4
ddivrhgfnMu0f9eG6hXjKH1dbJyHnGsfUuOd5mDBCiY+dlrWv88GSiwPI2FiVk91xzBsVJeJuaom
vAABpv3ppTNTan1j591jJmukE/5RcDFc9cn0K6PmgBUAOwi7XeU7f6lnaMKpw6YMUEawrUzWVXft
Bu5OQ+S9BFXHMMiFGJhktUc39iuzfqey5fS+SEYHAbSbFbQDePlSd8Sb1+/e3ZjfKuLsuxnLs7SX
p0yXFkAaxU9bq5AqehS9Wok6xs2finz4strGoNMegTz68CsVFdVjHs02zgGq+/aMzFseoHD5RROO
nQLua879PyPx2ZuM5p2csGq23WvlgBbnyI11uC9hlO+aB3gWTDQ0kqfhyVDxDZMHVMoP0kQiMfoX
2N8DejYUVejEh+ahGP0jvhicCdYmSCJzRTve0XXGWx6oQ6lgbLKSNzzjuJy+YId+gCT7VguAvdBS
c+m0G7RlLCpauTVsMLn2wPj/0aEDmy/CYprpgksvLwFTko0W5a9dgT+rtBX/0bV/kaZEBJ1h1Pf4
4tIlliW0kOCvp3otf53UodbdU9e3D6nqHtCGXsoKDmXg8AAcV2o9ThPbv1hT6mwqEzbdH+z3oU/P
hg1hEacpk4/sKY+yb9mPh1kFxl7HWujxWxAt1Qbd1pX91tnovV/YUrqkxqjYxC7fzrHvn9TM4SzT
oy/DFO96oSPd9u/uVDz1SfXKqmoz9GyuRvsTSOMlJ8/5z09QJPJvrU5Ds9S4zfEZXaqEOIFp1Iyz
FGEvk8VNh3lL3cyyPuddd9Z7/nTWSIEqI7KBTxDa58ViEnGxYc9p9WvF8x5wZ5Dc7Ksfvyyf9U4Z
oZ08c+SGgfLnW1Z7oKQRmRfAeoZrFeE6gA/I8feuJp1ZRa8FHqbORe+Y8fHKSsaESK90CzO2iLdz
56Nn5QNfWerGkfvMO/G4PGgshwGh6xIeMyPqhjRu0JIvIA8zIow4txJOqkmoaIZoFX9X1zFDmc5R
Stdg4UwAQhGAUpfesW2Edhk8Y+r5tn33ntTmo974B8GnfphM0qm6eE28iRAYvQkbE/IFY+q8mvX8
a8ZFFzopI675b+V0T4GriD9oLUeGMYjJgKjnor6OOdhkgkt/VRsIhxtOE1t2LlxkHE/bALW8p4Xz
NDG/ZpQud7TieBuHTu4A2x00SPuVVGBwgMyrQEeqiOgfIJD3B9PWNYEeqoZqfHBWRcVLYj8WxJqQ
r2D9mJnw9d30WUbad1bKY0CQvM/nB1yW+1lzjrHmHYw523UGDGAL5+o6x5r3rO/+s0N65rHMx7OH
rNdJIMiSJDhYMqrpC4ZTshikqb3omdQQ+uy62QUi3j+yxNkUdKatbFJvm8KSrxHDXcu7IzT9USbf
oGIomGDW2kOrUNcUQfvMbv0wovnsdXwrFb8btWMVWov+K8s/qNc6NBOBXXeSwI1IN3Htk69yeR+C
fht6FM6F+aK+2or1XMa/fJlQ3nm+J9vCNm5CTGEatF+aYb7HWXKhqXoXd2Y4cTzqSzZspvbSTkS6
fC9/UhO2IgLlF12AmXnmj5P790BLtmWhfbmGG5LN2aDXe42CZz/IbhaNWExP+e1mX40z+9X4tc2f
vYxNjPBCQNvXJQIB83/Ku+8JuL5A9IM7bucWNFhU+6YLkA7VXJGHTVBrSB/uLbnZoEbhO0+XOdJ5
Lpk5b8elP8eF9pu2KmcYY7JjwzXqjPzRB/0E1vDcTfnFSgNoQiYrpgUi5APPrrqmfIoRKDGL5HvH
Kh6RL7Mwli+DdVJBGSYMdzCtb5HlkHAw2v3ca+i/nBulgkckXj99R3XlzAQWKQpxheEUD4DFdVZ/
aQKenlHTV1FxHKrZ5GUzxhYaUr8T2nBW82z9MTtuL1au/gTSQMTHr2ZzQ52XAfyZqe8hNX+9BiuQ
2LcbL4p+poRS1wbv6Sp+SLv5Yc4W9tBlrceyHdiLjyTE8Rtpa6p86hsE27Mj/RMaxk2tTawZ+ddN
LQPvyJ+WfJQZjrZmrofa/jUwmsucs5igZQK321seeIReB1TzfIQ5Nw3OqS8e5NisXHNgBJnAyxk5
P/1jUNEc2qBdwPs24Qpc+xzDAFYnrpp6M+yNIRBH0003tDMF29JRB7eK4M98pl/KL5pNltJ7nWkU
Sedu5YZChMCwHsBvk560BK/GPLOSEd3BqxlvByNqy4rSutbUwW25HgYjvnJUhmiCgpif9MYjMJIJ
nZlbAL4QRNx0oQBNe6D3KsouMIGICRKOqoVnYgUcXq0u+TYdZiWuRSytbDnk8+DZOJNM6TcTKwyN
V2ppnurIXWtBSSBwfrGc+hKY2JyLyJqvM9gaZ6spwV1Gx1hvXzmTTlur5NmW8S1aOV6AFNxtvipF
gybT6dBjUr1uXEhfBnBjm28cHWS9oNvz/P/I2v8OWQMoC4z/CVm71t13l/wAWL7iufn9LH6qf8fX
/vVP+E98LfiH7Vq+hzLDd0yTnynzv/g15x++67gmw2LCF7bh6EBq/+XHMf/B6cnml6HLbNP5dz8O
jl898E3XdXWDf8D/hV8z+Pv+G79m2HBy1M+Zi2/Hxsrz7/yaXqh0ZO5K4MtSd88lrMZWs8NmhYix
FrfJgh4hKgR95VnjKemmH6fsML8PMlg3DbVjwVya2NsozgWkBRug1JTABoLJDXT+xzwmMbSvnxHL
ZKvgmIwcG1eZm8Y2Q9oF5VZvu4msaod4HZpMFdEegkhsh6khKczUm2yWsdJk2j9ZabZrPIbcHl47
o7cPSm/beyl1poNNdghQXOwrl61MztZZovBm+CJUGKX6geqh/Jz1ro0Va9xDMJXIfg9aAEdFL1e3
RU/GLi62ECwLQouKS61R7DGPnqfRXTWcDSrP3cam38ADoRSfLOrcLPK/qh4MGnErhhhePO/GAvbP
oyZgx62PjX7PI8E0neoQUHUzWgQ258KPN4TirAN6VIaAWj9cVWLSdBvLE+ML5hNWf8l/uAj9wXgG
5S35khEgxwEv3KVTnImnblR/MgdrRMda303uKoXmFt6dQCZ7+YVzpgcXDMCd8eE0NFRMjB5GTrdd
arC7MCNKT5tgrzTwon7ynzwFvJhj21hkvnyrfTKfo+G8D0O21vSFI1NLFDVjv01H61MfUDIfV/pP
GweraEChxMrF7+lXQOxcb+uCZxplO/Mu6LztNFQju4i0vjhO9Zj5zAM5sbNrbMuNhaYAlXRMHdQA
p1FSX7iqRXbrg669yYivKqWAx57HdhiBP260Mds7KIcKVgMHo2HqOJfWMgCOP1x/XEpJ0T+0AcJU
Vxt3Pl/0cz9Ag+WNdbShNGabQhSgqGuu8hfhq3Jj9mAWOWf1tHbInDgMimRZfVHAdK/iBpKok18t
C6ltVzbayTLlXvoGXji6vAghMRzmvqFq8uKTYA66xOecycBZS5tQitB+rKZb6bzFBAXu+MO3dtKD
Zgt2hSSPfnOUw0ei7oRmuwSLed3yqsa9PzjBszZax46Z4D6RGiCCjL3j4CbMyN2zjQSQFSaXm9LP
XlQWPbbULm7m0X3Psng4WWIvJuHw//uYp9w99a7xqxrcH1HknQrHzFd+ZdGb/ZToHBqFEBbkDiEZ
dB+lfsOSEQoD6XyZmC3OjPZvElgubUAU7dYZkKg0KFjPuqO0MFfCa1zboVW7TKc4QMilC7uioYeR
5t9kNzVBerXG6o90JarDxRrdZ+55bBDmZwYggDYsA7kUawO1vKS7De1bBPNwgjvSjnrhA9oxbTS1
JkGbF7xUds9RQ0CBJJZz8Pxl+stSaV9Z3rQtYkFJtZo38yC3mV9d6FP1thhpzD3J2yyJDDZ3znZK
sKHTnNPeLFjylVMgTkmwVXGxLDd551nUj45kBhufCKb72OPLPubFT1ZRUalSEpSmC1nhaGz0NSX+
lknKCmyKCZDMTnv0WpFuSHJu/Yo1seRx9dfSfmaLaKdRcSkvhe+CviblUfjQUVQCeQVryapFSlHE
RXsqBoFfgi5zWQXB2uaAv9KH8XUeRnefERBJRrwaTUVrVlzwQCUmeLalQv0yEc5lv3f3kwuP1LeW
QwMPY8KBXuuuS0b7r0Uq1LIwrlb0Q2OHjHQM3oCigim+oXPOnvptIZetH1O93HCzsxjhY7xWbeM5
ZnhA/mnfSBsuz+XIp/k4BZrAmB96g89VxBvwxivmA+Uod+uIm42Tltux0TeQvfp67g2gpBjhT2PP
H4RkqZOcOLPpE4plnRB3bJAdojlJCyTGq/ww9hliMCN/dQIt2vVx/IIBDM1nQTUKHu6w75o76pLk
qIz+S8awo1AJ3Lnx3tux89QCOa9j07A2btXBfPGSyuNz3roS5w6bmbwe9rZgT97GMr3qOKJJgtBr
g80aYQkbJXwI8Z2NVzbFTM+lR96jvU/NsB0CGZYkh4bRxxnf+Bc99U8KMituBYLbOOV1xtmadxpv
MCrMtr2osguZSSLuhf4rLP2rLIAIZXkzCvU2xUlFmpnAk5DyLDHUb8sBalpYAK81wkpzTpe928CL
rXao0MT9G9mKlYCec8+ouJ0axuQdKvMPK2Zmd15Yz67N7pAFJ5HoUDeWzPCRPFDPTwT7IDmRgq4b
kvl1ebRiBhMcYk56BxRRFKzqcnqWI+pPMIMJELcmuOpaUUF/sRQdHJ+3COlRz6/32pOeRnvXuhYk
NB8dzfnmE+dOk/fY7wTXgZWgFTDk55P1ImVmRS9P6ItixgVFsUcgwoTIRSUV076XaEVLnhQunSbu
dFfWzjVm7bphu6nC6lRYhrP1TUYXtU9+hDSzKuMHNkiPRLOtkFcXvYx6f6kE2XrL2+sYc5gZIl0b
M+9vGRmkmBuK02QuALglSSS/mULktVg33Zw9YFm+J9CcK1clV0zeFlQmJgZGtHhDX8tkePQ86xbo
d+44rK7Ih/FN6vngDPURuHs9p1Q8o1BCekVxCdxze8rn+BA1/EhWsnV3PLD0I0eGMEdddySnEyad
0zywarq7uWFdqGrOHoX+ks9JfXY85YezbRM8j6KVadfjRqGITbmPb0abGlXk9Kt8ZqmEqMa3hv4k
qYezl5ug5z30nIRO/l33ACJx832mLS3hsiwu2J1C0uQW2FRsP40EOFdYg55dpjc8PZOYH0eYQlMf
HsiS29tKXxSJzKTJJt/0uHtOoRZ3fsSNZuioU8tQe43l7F8CvFOBEW/bNItpeKhPSFXQHSjY0QgE
wpzbz7bQ//JZjnfxaGg4WRCLwCjq1BuC1bJtCVzzp7Canb/E2YOhTC8WSYC+VO/CMvkS0+AOHPeK
7vCS2eUmpu3o4HgGBgAi2pr+IFwqzG0FGpjHIDm5MQ0hTlKG1NW05+odOgMMLLW/6d5p3KcZlnQd
WL6/d3Ja+siRUb09pmQwgoEbrdngxIN63tSu5x/qnGdsp0NwaHO860zKbwwmyz7FApvEKhY5gIVr
I6lehhqO1plpgChZjvN5WPecTShBSs8Bc5uwq90noYnuXBk/lAfzQY3lxaRhkX+OxBUZVE+DRuuT
C+72CC1QO/F7TnM2t2o9xBCT0pcsaqIhvobOm7fRSitdNiQTLaLRJwvaNAQ/vvV2/akBII9dGk61
FzMs134QHhIEbG5djZCASrdPt9KfVO1jKSso+oyEtRv/jl7wOnikrlv55Vg/o6Z+p5wXe+SQOS08
fo01Tt4YDwg7rp2Jvp9nu4+x3mM6EXpN8le5PAvF/LrQ3xPn63Aa4ltUc7weZ44RHA7cveGDj/HK
TlZW8hn5EipremFLfhEWd/McFuosAYd1qU8UtN+pdSR7J/oAdTbZud5DhKhEJe/p4lxMqj/C7vIj
5bTzkSjXz6gSaxdblLJ4MD6Ml/nqGmypF4ItdNQ+SrsjNbic1qD6Wq3U16ZxsJruliGCG3UoQc9A
55FiDWWr80wrV7OAX4yqqL0lz8GmIqIfj9IGxbfVqX9SiIW1NbWoY9gGZvxg8cwX2ZgfbI9dl8jM
Z3M5PRV++cLRuuXm4L/6Ca93VuAtuJupLy54wt1t8VMOFNRGGQUXRTxRiBH/sUphY5hwAMIwJLl8
vLqpuiGWwVXdG+at0uZXL9cCftaqL7c3eb632VtHFofqnlNr1+Rd7PGo++iN89j8bZPmPe9LSubm
Dqc1tTR7Ebnt2hni7JZFlANwTgjnGKi/S8t7Pns8B1NcbRHHrapZXKgAsmtc2TJsRLOx4qrauzXu
4TppUDhJjy8cVQMbkxIFHn14KjxjCMfh2qZluRctyiJRkQEd2EBqIgsxpHwhIufH3vWftS7lZ+mu
INcAea0zxJza+DWv8cn7cOrePEJS/I2rdA7zgHlflNXvPMZ/J8BR1lPAYH1AjzzcPE0dM1UTBGyr
YD91CVcUjnJxyV03oT0axYO8FF78VZczQvc6/tsV9Bsb3ZsjuiCs6NyLNLzudKiad82Rr7kQ7CO4
oxoZX/qA3DCc5K858yo3ZWGTYDS1XTR7QGZctXiz8clvJeiLnG9F7hkflf0TDd5LqwWwHW6KlUUY
t6lbEoxaSczdJseu+/1haouQ+ekzb8lnnQ6toNvT0Gq9FnrxVTOoB6D2fnV3OWekFi1SfxOWLdeu
aPdGJgUWlvzgBbkMB0dAROJutGcIvGIXkVFlFqUKOM6M6WjHyw4RDTp0qk/54hkPse44pCTCeuha
5A8kqWyn3etaBzyffai5FmGact5j5ikw4Z2YefS7rK84VUf2XVGs65m1FnoJXFBXdT01bb1/Bvt/
J+SOcoqq1F1k3c3B0w+ZIXejGRk3lQblOtGIkmaIWVBWDJd21Iwz8vYjpJp1lL146zqqYTUNcFzE
oHwKmoZe5Ziofn4kS8duULQwLrq81kly4Yfa2xlOlWwzkHQI+wFdZUcIzo6SPXwwQRxADnIDn9OI
TKkrYbFGskqNhglbz8ydMKgzibU25lRFPchYugzhXZTU//yfCVuebWl406YM1HxTJofL3CE+HoFf
IPHwKjoAyFXRzs0J2ZrFsSItES4mnN5y0THd9bIvWc5OYPUMfWHae+S3/n5IOYJlWU8/edl/11SB
r+fJQY9U7wfT+gPzsVgR8SXVXXIWZvSEEfxspJS6I0J7lAb1Wy7YhHRVcEj68eiMMAJVBMbNN+mL
AYWAlGG6m8kH6upxA1V832VRd7tO9+d7H0vzZEmqDbkOpaJ2HuY4HZ7TnsNlAd+BzTF7MBlskLg2
s7M1gLohrNH3jjJ48cqe1485bqwgiQ9DjFOtMHLrIBUVCCOBp5WYXFg0rbsi84PaZ3pzNOm4ummz
vg1sABCDWNpQ+3dfA1J1ZIdIxotGPkWDvkVatimMrLuMg5S7OGKvYyTeeTCFeumn4S2K2I+h2kFk
yN0qfZYjLA0kLt6b6LuflqUX3EiIvk1Rv0WraCKXaJs/RGvRc30kX2BCoPR3Q3JC4czNVAiypFAz
m3+sOrKuuk2mcu09m4fd4kQdaFwJlWMLDuEdKwkr4VGWMKLxp/ka0SBsByx83eUvVkXoM7ZcTk5w
WKuM9kfu12jq4GV5Q6jZ3vXpcJM27Fc0dsmhSWF1MRK3R/qlCR6Or1o9mRcQqeBq9H52XBS6PVhT
gWXpwPNxuaq7zZGolX/hsFzfGvNnxqZ47ziypEl7FvFSID1UAisUpxevrVhYZ9pGsHreZAYI2jxe
eXJmtjXfMz6NWubdzHZwcC1gIALgpBEzoXzTi4yWlJcYwkpRNwtEn+4tFJFwlkgCQGL1CMOsrcX7
KLrauUYir8UP4LRvjhR1iMJnn08vnFEp+MmX7YlCtzuiVF4zb/M3TWZ3YRCF1azhUnI5krGB+kjB
YtaKTPgcO/WWoy+w40/WkkOnWW6t8VImczAaR2OqHnyD05cyWQw6UCCr2uph5BAoTjzVjl7fbJ2U
OU2pky8ooubFamfk0F4hmPNxFW8Hfg6wJJXXxGQXbos/VNVM29jOzy3XXBv3wx2dTRgV4FFuNXhH
G6yOngcN734u3nsCwwe3zXSCT4UME8iHexQUqGOcgfV421+9nMZO0Zl7eICbsug/apBkh0wOszFI
72pU//qLha8nA096d7rqaaqT6S3YYapuENSO2lG2gFTMxwihoXz2G3mgQXyE62Yv63IqdXW2DjPy
H7/hoJ8xBFsZJV2zTcdLG0wGDLxqh0vOGdMDVXss6m9Eh+0DkiRwf4/yKt6Qt3Gc0i05yJRmHGMT
G0jEKUhF70w7Bm8yk/EjiMTAsNjwXmw6j/LOP2jE2pDi1ntjUdrOnkgvfezw1UqmE6/TbaEc99JQ
4A5JFagd86670s0R8qfep8u3ce5L41iDS+6ETlF3MGohhRQm76joMZIsTBUr4JWuFBgZJQ4b0dBQ
YhFNJZAa+cQaSWaUID/WbPp73/91KcRE3ytWhun8NJ9t6b9NQ+Aik5jbfafcS6FjYcsjkmypafkr
Yc8KyUt21cB0o15/j2Mt3UEW3hn4EUKR5Yfpgq9plOxOBly7ES9TbDJeByA9EB/x3Qq9eZhAgZDe
qBPhG1pIcMME1Hoe23buj1oWcHbLjlrbeQdRgHhVo3PqdslE4DmmMYRLScl32MfEojE2WhmtPEe5
oQ4pRR5gy7X34kvzYaKoeqfS9n2sVLZmpAqbMmBzIiZd039BG6TvX3XwnVUh3OeoMoPQbPSvYBg5
c2gNxBlvABCocR9kWsnBL9+KzrgmfEe3Wkmvm99pIdWeDjMrp//M225PAxVVMe382jHp7jlyyfLP
yK5wT9QzIOfV2NtAVE+OdPoDfRNXANCWHyKKHntbg4jKGdRlEmKqsJ/o0H7CaEvNEVoZbqJvNhOw
YCx3squZAYFIV0NpEMMZOTBlE2I0znQZ13AW6Qy+alLjD/HBHpJyl2oZ7SDjNF9o8fmN7C45kloD
5upjVozopsdEtyDKSdhYmFXzpLfCWHKJEEP8NRTWM0YTxo6+G5qM38mDmYJpxrgrTP2cuqkTNnZw
GUdt54IMb/RBcgKbojukT8TR0yRqkhD21qR2VRxko0Fdn0TcnZsyYH4TB3+UBCeIK+9J+ZJKvkB8
BMDfRR+cbNce9jGzYYMrDvNs6phUqtGOA9XeFDEXmzg5FJKSFsPI6Qrz8HtOXbVg1WAUlWJc5ATO
yY/kJ7mlnAC1/dBYmMQlE3qGFDwdzYGAmj9GDOz9W0Fz77Yo4RQHVqOCBJyaTJJqVpvtC3O50/Iw
WoJ2ZDCvZQdl5HukDHzuAtqiJytKfiDwIuBSb7GwBBjnTsPgXBT7m4tJWVeGLCo2xZ8xsCABNf60
dsNtta2JCkh7Y3jOxIkHBNIqgQCrtplOY91S9ocfHzICqwry0ZZcIP3cfYmQFSWlw8XGWDGS2hDb
yY/J2KDtVcPboMaTQpMYakPz6TO5biuuzGyw3E0e8x8cJCCX1GeSspS7wHqHKn3Ik8UPw9QN18rf
wXaXOlO8nl4j/kaS8HupqlOceTuS9E/UEB55nUGEOXZLQQ70KCGHXCkAwKANTkEnnjFKv9UMPNBe
PZO1SsI8dwhzFd6W82zz4LOP3s6gLquxbH4pRN1mGbat3Bgps+aAoymHPyHL5tlJ9mXFWHim4hYq
NXkeZW1gxPFug/S4E4+tHvp5AduYuR07IcO4OwbBGRsx85zKs+9C23qcy1HIZbugNkYeBAheNE3D
NLzSjJgLXl+1W7ONipORfiuLCITGVhtBuf+IPOM/2DuPJcmVbbn+EHENCCAgpqllZWk1gVV1VUNr
BNTXc0Ubnz3jhEbOOTiDc+9pUZlACN/uy7e2BuCQS+DfXMZrJAaT0bLPtGBwhmkwqHA649wzd1cB
yI3C0fPcYuwtetNZO9IHEUAl3rZ2o7c8JsYc+S+JUXYbTnpApVU4HcuIL4V4FKOnnkuj8dnm8A5S
kkJHB4dEIsn03tEuG17TM/s+QZc4Jn9fhXI3Jo9d01anmPs3aa2t50tyeJ17RcFnpQqI/Cd+0yB3
xYqu2OaYVWPEu8ilD9/AWoHcrSS+uk6Uz7lynmJlIAANBhk+wz6qAupgYS2HMpzPAIhoiU8Zpvlz
fy0pRLwWS0P5Zxd0R0NSDmUDZKLHSk7RN41iuM8t7eacVLirxuobn1XNZopLrk9x5AS0Eq7G0l1n
eYks7pLgssM+va9cHy4siAIppu8gsR6zng5i2VnHyJ4+WwQilFT74MXWp/sk/Mi996bgKPllp7pG
o6X162Eh8Y/OLx+MDEt+scgtgj+L00XUCzWoEc9Ux/TJHnApk3ajBCAgpRYr874jtll/9W5r3MKu
9dZK5h9FvKCUWcNe1K27J/i/dub7vNFHPyQSZPDXuh/Pc+NBWZe4YAv0d14lrDLvmQ/QJzeEdYjG
YKWCML/LMRE2TPJSnOe8DN2yxjA8EIRqMdxk24Us0MYiXr5xfGXyFk5yxcSIIFnwVzCDh9Yc71un
AxznhMlGYYXbDbLMiJ8CVVBCQTTpOuJRidpATOK2aw9/B1aDc24g+WKs9hyzQIONQApgrCOsY5+4
qgPyMp9GLi5bNwz91RyY3jYJWDt61QJS8MGPt9bazhp6Swa0MYNsZOCic3mhTjEqutwwVZ5JcH3h
Mt6xLG8XLGFcRd97EZ0Ant0oeXr14xpOIApaZ9JTFXfZgaXfWLsu/ASwgBtDUqg9a89ctkVVORmd
RKki3erkUbvDVozkZzDiCNhXe9gUa9nRs0xqhK49wYnEF18kNokelOqGwdzDhEJ/E9bNMacwIO1p
KDOJZ0/cDklRrUHOWZziJdE3KwleAomn5rmeSuINNWJuLjnop1wgw/wAX3Y65tXwyTVj3SInRg0x
BOkBIOuRf+HPOEcvBqRYUG64Ian/UasP3wTvXEPI2HlLSHviIM5lZy87oumMzPC7+MRoWYcre18M
S3gckuUJsD8s0CR4T33jb18usC1hGjsKxStMGd7Vqf8xuxkdCMWjS50dQeYEA0yWH1s7vw1B97ca
xUvM6klcJwx3zbmtK+PS4GInE/WRVeFhkMshGAL6eqSyGIZpr/b0ONRLv+uK6oStfl6rOdnXLvA2
XOK0GecEbzPLevVi9ysBtrDJQ8iActD14jhCI7tl2klmU0WxvCzkiKO6hULS5rCq5uort32ar3Gs
MbEyawo/6heCQyRXSIrNlCeUnJF9qiK8CoPwXFG7bT1QGY5ICtKmX7J3gJAWZjUtjc8oNaKB1mpY
FT4hrnFhidotPheH16ZzyYX7Gd9R7F8ZON8YBkMTcesXzjA7yu4FkQqf15Zvjjr2F2x79BS6PsLr
Ih6dZPiOsA+mprdpHSrhHJSu6pgPLqRzJ4Tfrs/EQtb2A9Itlc7FN4DmW1L007op6JEDkB3BGDY/
3emHFIpMLfcttYgkAnX6xsnIUaSAh0OAnXS38Vhp8Ebnogo0PlhboJi9nVtHs5wempmyR0h2Oc32
fQOfeDhRtvk0uMZfbzFJrDFF3SRpf66s8RJ30qUy1X3ij7mOI0PVIVRwQeQ+dt3nKZP3WW852xYz
mReND//fHfV/5Y4S9E7a/0eg16r9Kn9+y2/VRv+bK+q/fuX/gno5//FcG/8aOTvq4Wzzv1vDrP9w
caIpB1sU7qZ/f9p/uaLs/+DhdR3PM6Xp+dzU/pvqZf3H5n8PoKnamhMm/P8XV5RtWTi+/jeqF7uy
sFnyhbSl5dv/qF9/vh6TMupoNvsfDfbYpWH5ZOfDO0oxQKszs9kKpBPbmo02PfB4rSeF0K5jttx5
c9f6jgYaaanUNHUcd/kXzNURXZRKHmdCuwQwBGeRzTzTvGF7F+gNWxXV55m0b9YiXDU+vocWZytC
z0OGLzTBmYiCTVj4n7FUKJC9bBWzDhSHOlrc6ZCx6ePvYWBGxDb/gW1PPTiJ5ExHk10dUiYx8xMy
F2bGOt5hHgIOALNJ6SWyJeNs6rCz0/iMiAElmGHE9Lb8QQhaeTogbZr80A6Z6V6Hp1Mdo55t97mb
oGz9zDpkTSwWoBaILHiXcKZIYpskslMdzTbIaAMoewl0aDvz4Q8icYpBQC/sxvdKcDDrAu6zs25a
JivwkOoYuOyymycUEXQS4pNummYaSp0X2X/gpZTW6EC5T7Kc9pDkmJM1T3XofCyCP0bUE5G2J2IT
LEIjAXVHR9V7HVon1IAJXtX4WomIUZVGMFxH3Mm62zY94IX1AkIQZLyOw9eUgm8i51rroHyRW7vR
SZI1rSkmGUJ/T70wg3ctvVjlrVMYNtouvk/7gDbxSq9o3p1Q/HctRQAEkfjK+T2OzPSLlTdTttzL
+SEFe7GHZbRxR2vZLyT/G40AiEbqRcv5ToDyxBG0IKnFAwie8AUz0M6AI5DDE0jgCsjFXogLECeY
nYFBKMFhR+1nDSNwoBKUUMJXvn4ewRVoQ0qpAQbUmRLD1VADv7K305geRgJYxxJCcjfzM2f/UAhY
TTdZljcoCsVX2lNZP0/KXeU5HT4zNIVGYxU8DVgwIC3kEBcMyAsKAkOnw12mhjIIjWfI4DRMNsAG
yaM8RIN36uof4oKbCi4WFz756nsq3lKgMq9jBJ1J4VrvtIk5syBNZFz3ZVgWK8vnokL3jIJl1+4z
IZ0dEN8H12FMJkKxM7xuBRoDriaudZewMhVwX3NPS3GUQ5/JdYLZRTdjM6eRwzm6Fme7QWhwc2Ff
Z0poMYAvr3Xu7zsysCL502XWozVWPUAY/MuOoBWrmmzo4t5vHONHNtzxvS85KKD0bTtsuDu3TL8e
i0I/U579WM+c9EJ+8rzs3kk+vCxjSn7jlSexKoLjbA13qYceQtxrW3UEfVSNi1jR+ht2hASLjceY
/aDxE4QIjXXSdN4q9klWJoEJJ1B9Ms/lQLsgjKFasjHbE9Vv70BGfjwuzqu2p8Js4StIuvTixlDt
S26CregZ8uTJa5aaXxG3KE5m1u+YkZ2WOkO0+NFfdKFlC80s2joBd/8CCFLKTG/nTdX7bKW/psKY
6WFApIqDY3be/qXnwR0I5ZvpKUP1Wjs+9KXAdFHYmccvASd2rp68gqr8UF754FjDzh3SZKsaSV1P
zgVMOiGuw5fF93XHt6KqiAz5oK+6UaAopYm5sWN4F8WYX6xW/Jrwst+RS9x524VIs5HhPBEqpfmk
wiYh1atK8/cmA/rUdMZznS3GGldUtZ5qQZa4uzoWUKjY9aK9TD9s2k92PtXC3tSUWB3hRFfTq+nX
NpphqwkZza4oWgMDG7HrUtL6FdF6tUb2nFaDl8MkF/mhtZM/srwnak7AByMLdpl+gEaQQiPI53u1
zdthwiBr0UEZeylwjeYNYSPXbTr5xtBZ/dL8U4qCIGda22R3qIbmFflbJ/W7lcGZXVJ1H1GCiG11
2WfN8DQ1o7WZ7GHYpBlvQGl0fI/dgznVu7nQ2BmDliO/0ll4Dyc+YZdj59t7M+ng2uQZIZx5/ggW
82zm3sXnL3OdiMsC8fa09aLmDjUjicm9Nf34lSPPVRx+NwurTIlfcWMu9l1U2P52HDx/ZXTQ2Ia2
eBS6bbef/wSOtA9q0ShepoyTb2tPbs+A0DMJnzZQQKhHx2UBb4Kglu6Yn76tGHmhmuev0WResiB1
r5lu76AdzbqwmGBiYDOc6AaU8ofKbKkWCj1m73Hzx+qbVzP/TlxsbbY7KBxhJJnE2EPddE5VUV2j
IHW5PFuUuivapgRCE8me5Gx5Yb4fXGYzVWPvZ/DIq1RWxHiykRYTuz5GFFsZVp+dOj0pKzFP3AOY
eKi4Ivhsv5c5H9Ho5fKsCkkxPKM4qCEjkIvWOFrB0uLjTG80lHYXWQv2lXQK1kWBFNy25OtC+6bi
8SkDf8uoyPgw4/6hyuM9KhAD9iWzt0WcrUMZNxCF2wtXpnE1yODDDyFamHQZrhLMSzty6jSkNPE6
qe1d0UjMPNhmCd92PWmCghyfZBaJ8WEfmVzJp7Fwb5NDSj2xHtiiOAREyB1j3XSvFV+sX4vusqTz
nW/W2QPz4N0IxsJEAT/HQdeSWycZ3C5vRgPo1IyxpPXgJsCC4y8Lp+XXA6Y2pcZTDBuZAeCuyfS9
1U/skynTkRXfu5YLIxz6UFBjpXyEsRGsK/btWbHVDHPUHhcGNisDgPsa3CYudUnm1Cf6N3nzZ66s
64QdkwT/8taNQYP6pagVjtJjn4jv1ls2NSgGGk0NmjNmTULN7TUmqi9p0ldMIau5bsboUeXbtjVQ
8pPiNVflpVmqhCBOEp+BmAykqFZCyAt02nhthuI3/vIa0FQJBTSW8+gbw0syNle3Ks/mwDVHZY/C
fprjn4iHaAkHjIpknuaxuhC7+a0wenGWC/Z97d7SYnhvIBuu/Dhpbql0aPsUTN+X4bCM8hd41bCJ
ZvtEbnpXNuNDb7fXpeD4R99UPrc4BUI09AHrEtLNtPAYqJYsUga3vTDch1AUH1Q9zBu6TkYbg5oJ
U9Pnph4E3bWev0d6jcaYLHTj4FFEJJpwtE9WfZ4y59KFkn+cLVDaR3xIN4jMdxSw3BIbSkaFaKmx
B0kHyQQVx3La9ySpL2Ogdk1anQqchauKLdzpBHFBI9hg1eMokIHIkuUhb9v5PuwaFi7SBAyx/Hiz
ZHX8YpMcTas+2LRGRkU1lDv0QY+emWTkRaUGhMOVLzHCSW6e5C5TNbIKpjFdtcynmwji7JDM5lq+
YXokGhXwJF0chs4VDWQklLcYxKFoaJHCHLMbsCZs0/N8K0yk2XGoskOYYc9vJn/PmQSYJTDYDepk
d7Ss+LHA0bI1TA7uY3LvZdhK2oUYpmGi4TCu7QDTFEmO35KcE+UfrfHR2V6NZptwoOmCVxHK7kAO
/6le5ltDk0QYWmtRlx8ce+B1O2iKDeZmSKk+bXbtk4LAvkKphGD45E9MQh3IM76Apt0onlRy5RRx
H0cxvIgeRz1tOtU4f2nvunDaawqeyo92sUWB9lTtZVLe5eodmDpobybbq6QNvw1JAc1UXNUrBZpc
cAzuMrbp9Tf8zccC9Xgb9Nl58Bl992j+cNT976EY9i08ToZxiB1ptUwXU291DhQKnWk7MrsiVeY8
0RwyX6H32htZGVvBAB2CvvrDWXNnp1RiBRxPtjH2hzzRT0nenztcUpSQZmtSI2haQfJcuqzQtpRX
t8guUNVWzjg8mf70t3ZFeypozKsw6tiTM1NjVdHaVKVnCbq9B4hwxWWwmclP3i3lIaRmiSaCHiGW
/AHYAbfCxZh+xAgtHNai9jAaxRv9Tg7+NnQ0j6hxLASe/wZvQ5473zYHqA5XmfWCdq8b3NXHPHgD
ctddyzNPBoIvhpPS1RrwkDvWwyjVQ+Gat2iKb33nA0N0DqMz2hvk8Evri4+y3YHtod3J41cC2COc
XCdwWWfEmvQRUvteec89Pp9hqQ+W9O4Nc9woFXMWljQiUpbZFOOdscQH4ae7ONRgk6E6+ea/KOKm
UO8UEh8yzz4XS/HhR9W9PuRi8z0lvTp0g7y4TnP10/iGy/2hcdLdUDuoT969tD38YLs5KjeUo930
+x8Z4Srmj9SFEGKpLnHmPSOv3lljtgttGjxTzUKLfSAHFHeEhH/hj5xUhpuIGsqezhliIgPPL60C
2ADlySP+kgj6ukqNhoist6Riikj+JjealWuCsrHjW2O217HiIZ/HDajXg29Gt9koIQNh3xwZxjRo
Xv5Bt3kt4McmarBmpkVYCvYuIpQk0tLCVlroLUgJ0dlQ+0RTngc5b3IQBfwp8wDipqcFC0wiN1BG
tGSH11UnL4LFjYP/fqBmlOTAWmDYFKLfOjX/nwKjUlM41r6XECaxlIK73pkUcLFVbFhst9OAfSGl
ObGikIS9Nyyob2LsxxSdiAtMQmLZzKtDHOgJhAm6NJA74bIU7XFcQuoOsVVyJU0oz2OeehbR9KL/
Aa/4WHK4skMBWtTc80dxJHHgp1A7zXzXNMp7iNr4s7JDkbRXP4LmQka5o2TciaEhkYgm8omHvBFk
990yu3M79eTb5d4kJtlh22CFZzfHrBQPO72HjXO/xifJMC2+/etgs1HQHfsU5cMubNPHCK/wgu06
z96W8RMLGqHinwqbPfAQDt0rp/kzjBekh/XcKLD83m7MdCMzUxyJSY30pMa+osMWozrA8Nq57y54
kdGmkyTPcBZgLWHc2DKBLCOyMmO4xifDYjUw8/glC4Ki/RcaNdN8iIuI80Nz7CeDVkz6zRM4z1SF
5AL+KT+DjmbPCZfnuuABV1vSDAzXePgFLJOqvK8slg38o+YAgCUZDk7m420szwQ292YWQKV8HCse
oizVa/ooH92mvmQIk36G2bp0L2aU3Ey+I8fxD43N0+j0hHvLvbb/Vh0KT6AO1Ti8pLm1n9g3HMO5
zNCgKBnHPjYeRIS3spIth9PmoZt4NRgGP1izgUlMgY4MoZ3SPYmY1NTVuQBYA37nMKqQqrw7aZxV
dtcp6xtagy7bvPo8ahSZMO+O2XWrMy/2Lq/qE2W/eyq0r0mktjU2sxeH67o/Yl7FIv9n+ca9iAie
ZtsxB4TIVhWznai0QB+ODpXCdpGbe19wbijgHrd8bxjcGHbDYiZjPTgrE3urnhpiPj/T7rShZmht
8hy6mhzDCkdVDe0UNldSzVvFcp2X574NDyWdIiRDZHqN0G9dizUp4ePOQ3ifoHOTvT6sqIiGJZwv
SCLkYNXWYtQrMRChjW8w058onv6yIs0oSE/gHLfeAxRdzo6cVF+Uf3T47sbe2c4e71ySISL1T5Ff
3IukOon+ncEEbG51p8qbbuEbK35TQ/KrSCAs6kGYJvGEGgdWeYyXETotLdyzt3N6ULbIMW6VPtpj
fYpZxj+yQm3D5T2U8leY9Wk2/fsEJFjoDYcZQFDF7lCTL7J5aDJ5El59MUf3CJfwrkN1SgiUOEPI
WZQDCzHIikdAZe1xFt49qJy98OQm6Gl4igR9GMNLRwg9a/p32KmHCH2nEJcY3sSE0xMPq7e1KGz0
UFGWWr8dvGJAq/WXSh/KOnhMucCqnvcE9q/+dHlct2YXrhns7htMEQ4sQj//o0S5iYLgqrzq3PBz
dArnL38xl2exsVny7epiDLQoQV0LbZ2h2HSUuukHQq+3RejuCr5WU08lEbvw/R3a7AkS8HnEvpTY
xateC2YuvqJtrsybr0I/5ShAohiYK2bPWghyAZ2Jit0NpNC/gvealjHexZn8tqp5e6xhPeffeiml
bWSvl1G9niV8r50fYWwrYY6lu6RrjmHLF8ph1ij2KcuY/jEF2tYYqzWeT+ggz3oNJ3G+7Vo+r5yg
UZZtcxAsKV5tkFk4Ra+Sh4SfhCzccV7wZGGTRq3c6dcFMNU9pQoHVmYf85v+TbKaFTsnLcRqgLXt
2c0QFReD1Jh7rAZzN/ImMWN8nVPnd5qy774MzmYXP0bNgrRWRm9zNCUY0leOw+l2zDAk651RQ76K
MtwXlkGYyJP7mjmlYUa7WQl+SXVOsvY6pyxrfGo2w6Olf0lUe63AfnWF5MjBCQuP8o4AwinsBfWY
zhm5fpeE7RG3PXRDDF94lSOOuFoDguK85fdeZ8LguE+WM8ZhHfCesBoz56Y5Idv9+/PojaIF8sCD
uzMdsitZ9vxvdzKSZ4KSbyOsDTGYe8tPtoYnT/oY0xAxoLT1rI8FVTV9iZkSI+bOAFX0apzNw064
RAud+FbFzu9s7CMdjXIWzhUGIRHIJAvZKfXEEJV6wgXW1DxenQbqhj/tmqR5Ml150a8T2DtKmqLv
cTjDmSP2n6ePertOMAFX0WeFpbIFgZAmIysMn5RlfBSSUMrEOavjLQynkyvuRFPRWpREP37v//qg
18d/x1WbLJv81D98WJcbB5J76KOABxWXCGNtEy8e2j24uGCvEv0tglCQzikULkyMkdVKVJuspUOA
VifBt0fc+RZ6xYfgtpX9hqo7hKPammV41cX0mQcvr5Zbx3TOquFgxqmi68S+EvFrF/r4c+KfTjcH
yKsM8jsuWknI5uZXJ2qbnsREC6oX30YRn7tRnTuTj1K/gHPibnwo+/+ouMA07RgroFve/3ukImxb
YECMUUBUvIsi72dUx2asP1kU7zkjPUWN9aeKHusKiEyKG6G6OIZ3TTjoA0+4H8kGOhllvPaWsWef
AUV2B/HW+ATVhEF3JLoPO0p3aOCdNPw886COHQxyRgf0XZcfSc52lltvynV1d9fVoRyFeB67qbrD
1fSbhM5zuJi39HvIelotWVMWTr8CCgs0nCbdKYOzJvskNhCJDaS6N2Mif0Xso3/zOvocviauVnlw
mHDLEf1B/yszlkZ4c726q7QZ3MVOntd/8sDCD5JBR4raG23ThG8XWhc4MIwZy71oqdagliKjZm44
9BTBDYa6UYBJb8TDv30cF/nKYAEwHO/JIcMrGnMfcCS0BFjKPJ/IzrkcjyPgSoTL/wTS3lvLyM5g
YT/nsHIt+SrisPrtx+iUeKB5Ms7Q3rVIPxY0/nrKdk4VH8yR5BMCQmrgS+zrR2ekLgDmFe3rTGdx
7nblq15dQ7vfjpP3kwzleRxP3N2HVbcMu6op/+By4kAWNyfbJKLrEK/KFO5QNTa7RkL164R9Skj/
hxD3mmPU2yfMKxco2ofC1Sd0YcKB1NeR4Oo2zTHxdDbAvTdnMnJF/ofUK/mE4SLS6qw89kkeTH2o
miz56Wadt14sY2/E3gtJxZ+lCt8JB/wjbkHRDe+HhLp4oywe696i7zytYH6EwQOLo8Ggpnp3sPTO
XXyck5tVsXpStfnKFIwsuTvuqSp3OcNGN4WyQHcuhmNjeDUlf9tpnkAJDX///UazwQ2tHfYNNmn2
ubrZ5vSLL6StVpPJCGckV0el0EvaclWvPOOaO5C89IGejcr1dcqGNPbaxaliAoQbZXYOm3ZfeVum
B1vbJj5TuJcCKmWV9jTYUUZi9WRBMrUvJuM6s8f0Efq7IHC/6qoXF8PMxipIiLglA4QFDGYyvswD
uy4+1hDuPEwgWc9safYbIpoic8LnKLJmY+f4XxshDumYHyv3NAgtJHBTCxvS/x15BPbIiYbyHz4b
IMzHAvGzJy1Pd/uxiU2w7+XeUCBQh3KvD5QlWaixXv76gityvhTRPp8AqCOhwwq3LWgzmHBZOonc
VDb39HjKPvibfPNBCwvDSDh626WCdiTW9SJayuQ6pv7kMi4FVRE7L2V/F575DA1LkptQu7yfP4wU
OxCp6mMyIiQqDmIhltFjVnSvcTOpm9JgsiI8px7vAp2Rp8FvQzTxgBNMKvdqMj+mIORGkIFia2uW
e7u1jm2WnhN7Pppuj3+fm35Bo5AD5KiJA8LeahoujqfWBXrzsLTdYSpIu5W9z81kSdsjPygdKM41
ANKz6YXLWToMDxamzCMBgUtKh9mt0wqSSQORbCNYRHkBe6LqIHaHR0F6eRVnw7RdSM0NxlLs+4mN
aTIkqf5xPtUB8M7IDa+zz9ylIPkO1viUIg2THIrJHHvlb4xxZuUptHbp1J91Xb0VQ/KOE4TFNliQ
xCgCSbAHb0aTmRxq7wvFlwbOHuYN3UaU8IMgeNDZPdLdPQ0fbWodY7DGBb1s29rG+CSJ1juUsoax
2UFloAhc0giO+e51npr30SVFsXjHepYTKE/3zkixhbm6VrylCKlu4ehEzR1md+6J3AjsgNlvi8jK
UHXDATNZT4I8Q2o8+Lq+3KTHvEjtx04Xm1s0nNcMKXJIvDuyN6TpBTXoWEov2iG8c6Pc3+S6LF0f
Vmv/JaNDfYwoU29Z/TljI/F1HS0IArS4CRcORgXqv0i+E59a9lwXtI/E7HwK2734HHa/nUWNe+1Q
6O7qaveWLN7W1HXvNNgz5I+pgK99yuDz5K5Q97WuiF/cmpiCMd9Vbb1xBbF8uo1q0J0J0PKsOGIq
vLfzbk/pYapXkXBVDwkbKurLxsTbFS7VNtWl9d4SPNe5fKZputnFAdTmIsYzUKvmzleus+qa7rPM
6Fm1Uy6sl6w2QMP66XOWJeEqonuIQWhW84riwQZlGu9RprAZxAT3FkaBiWyPdcBpih9lNbZEguMJ
BonGl464CVQ/fc4U8qwi97UdfHy1A8uZ5Q53Sdtat6y0Qdbj87Wjx8Rw2OpAdqrghz7bZVXXmqxH
F2i9PMyqjbeIoxhB81IfTyuJMRG1sPSfiOPDNGIcR6eVfJwGaBsmlNIGbsEYsk1xuE3XpXA/F/yy
cfTgIjEe5ixCrgJOHI0WGov+2yu35jhHinHiJITrEjw641vqzpLy0HXhw7//yLLrl0LIo8+r4VoV
l2YuqTTFePdWr5CvzaVhuaKDa1FIyvr6VUK+SKr7oMEu3PlSS6+bqc/AMwFvW5GEFUecdtfBNY2H
Nu63ZW6/9Z81bLmV21W02AzuY2sbDWxZ49ea2ubi9VhzY8SSwPocxgluoFlyx1a4vgn7azbmjYGh
uYlJvWNXhS3FEeIcG/23YeZ77Ka/bkprTWO3mn/rQIyxj45PuMlQkKJs6uLNbm168koy8OAQVt7A
yn90RfUqE7qUexP9sCjVCkKevzGynxg0kc7sMLBzOITNrHRJNry2Frtzm7ffacYX782U0rY0/W7N
dngY45Fu+hYEijMR4SF5OTlnL8TuHlTR/WhT40b2GsGAr9YBmQGSRXyFPbljalFEVwB8RD+XfxRj
VTRmfDex/+NFwZUZ+UzGrLrPRwCVqTF/J8TdKdvTHcVPbtbmD+E8cNWaUFBSha4hn/IO9C/lNc9p
R69ajHrn/PGd9NkrqjtrqW+2wSnG9bgIYpfRnbYvEdxi2OGJBu19iK6R+wplufacX1rmn6kK71YN
fuLMyIA5VFSbVDBTsvzFxQQCFREWWTQ02ATS7FeWdXWnIn5ytdgAsBU2CgJdK2nSUCcSSejR4aPp
sFhTnBLN96iK9zXH07xO3wyfka8J7yfUH88SPoUmU6PefPedGoTFECy7GVBIZzs7nud1odJk5VdB
tx29ots1EHMQq1AiHOgLxH3yqDJ3NeJKXNZ8sWUMA2g+63lBWr+lESckwt3mvpXZV9BAOegwvaY3
gtjh1qHsCYEfnyZLBgO8yECDG9yTz5YwiCpcJeBHn6TbCjaQs6CMin8nMz8HtJEzKg1iwfmL1qtN
iDIGcSL2t7E/fsTDsMe0sGxKQPPss1QoceIigu2O6Yb8M/2xAAfKNK6OJUk+/DnTH+HTGzBHKl+D
Y/9ws5weH5mc4RKb2IdR//K7kjqCHWdg41Bk3p6g9YGpTntllAGCg4DpziSoygpyZ4rwjxuye/nD
coLybiFONdYZ7ZqzjeCyGmj/QC1/O0wSFEH4ROWZ4hsNaQDThyab9mRc6bKawFxD/eFOnJbdoU0r
DO5sWmtGci9T5N8rBk4MSbg2pR3a/RCvrZ5ir8B8TYtF7euOfinmAznjLH7D/i02nPfKxSEfCqE2
Ue2U+FTbjJTn9EJV85bGXdpygwZMXoKIH7UCSAPW/IWWoG27NJ88IXAFkUBPc45JdrDYYL1g+QuM
iqyc71Vcq9DgmA3iiw3cTckQ+Zz6KRCfsrl0jX9gusQuoMJs7ZHQ2QzA++a+BTJZ0qno9SjBcvRC
YigPLKvYolWbn53I3coW7vRiiythvwegf3a7fPmW91NJoHo0um5Tkjh7r6FtKlDGaXbqnWsyeRMG
42/GauYy/E00QM8nZ2UFQKjG+QU919xQhsyYG66CB1BQDe3fxH3wqxp4QDZTojnzuORpBRYoqk+O
kE/jomaAYpjDm/B5sRC9N8uEG8gOLrZkBJAFEfPc2EAkxGlhOojUIZgJ/u71JjB4VsQYbnFXHCt8
Ney9RwxzRJJJAMlMe2aWXzdjXknnB6RW8hKAaH5SF8C8Cn5HihYR1WJGjjBu/l1fba+CS5qz/9on
uThnI3IAYSJwPfgZXnfI18yfq+XI5Cy79gX4gUlWdxAwfOAhKmIBpRNA6XaADsc3btjkh5t7u/Ko
EGgJx5HCJAdtYRQqTf+zt8mTlr7fbTl+PWdt+kwd33uelqfARq6iqiAq82sI7xBmGyUGlZEDlpLi
rdcFBzlNBx2NB4KXQnud2WdtsCGLQvOmH0HRk0BkdLcMEixA/Spn+66MvI/y173hWaw0X/XdMPpf
Lai1uoIh1WUMC60Mpa5nsD1SlZaubLCm6V4uQDHFbH8OtDokZXlf2uHjMnwN06mm+YFli5Qf7JHm
AeIPxEYmfDNFEeSxuanQHZHSIeFKTisOgS+HtmNn6o9WqR1Uc7YvXFYc0Kc/4V1EK4Unc8LATCwa
bhU4K+muMEZKLPoYuA/Dr5epv4FNWKvgLU4U8uVywRlNbx1tGE6jMNBghaIXmpPzyqY1o/5Xn0GP
RtdTqOEPVGs0A8EkeMgbJ0Dyb1TvMniQYDpM3r1m67bdMQqXbI3Ge0vCS6IrPMYGHlAe9zg+6vKx
yqrlLj8aMcWYsaelDyvEm87ITVeDUEdUX+HhYoTwr7auD6FfYy0hhHSzTfCKk3hA00ivK0cgedAx
T9Yk74p9njzMS40H0GHdlvSVlIyYsjJ/5mQGVU5Xmsx0m3R9de/xKllXWyN+6D+xPCRYjhiYvMen
OfhIejRXc2Qjw9J3COfuq8R5Ar6EUpUFRcjURSuKxpWe5pVSV7DwkfEEk18rdT1LTE9LrQtbLK98
bNGfYXLPXwyPjwA8WmBMM7406l66QJyFc0xpgRGRuZ9ohTED55HOQO2DojDG96iOYQaerH1dJxMB
KFx7umLG1mUzGYaNpGmfOR+Mq4k+GgrGrI0XzXdBwm4M4Hk5q5nPsaPGxgr+trrWJsHwssv+J2Pn
1Rw5cmbRv6LQ80ILk3AbWj2UtyxDzxcEyWbDJlzC//o9mNUa6WFjIzQT0+omu1gFJDK/e++5xNMQ
vSh6ajEjmYX9VNOGA4Hio6MdZyiN47/0XhyMEIHZ+0tA7TrKtDfhIdR1hCa3i1+UECvVIb4Z0tyP
xXgBEkHpzg+ncRwvKfFfNdDKKN9KB/sTocaa8rWH0jPqpWG0iAjikPvBN/6EC2hXANiEw0k8sfnO
QuszNZ1rHnlU9VR7oyk2lMVOK5sDTuYXP34HOjTu/Sczh6NiVGy49JaxU5JwFuxl8QNDuYKGXL1H
CSkCYl6QFHwSEb1g4Bb1OhyhkvxWanfWop6AocXPgEVg44GLWQ9W9uLkeI4wna2yaeBM7rMxBhQd
7hDJL1CK8o2X+b/Cdvjx8Lvs4m6s2FCvylmGqcg5HZv2U0+st7bSbvgoJIFl+yEpKwjs8cIyNYLd
QPwFvRT5NSWik1UwdaAThOR6iAa/mBMxNAXdDN51wDu1HfzxJTRw1rR6d/Vb480YsnI/IKuZeeUc
GBZCCzm3U3M2Hf119MOTxhba/oLgwCUVnxIr/BmHy8Rui7PgUqOTdqGlibfArxk7qA+FwVGNDBbJ
kXiVcBORlT1EQYi6hD8N5OMcRaQJFfsOrql1rEW7QbdIDItHLrpzNB8NMRJdw59+MF+niZJV2onM
xzDCRBhhkSpCol3fCuFCZGIuYfqNnvUyP4nZ0+NZ4L1N2NV59mlE69HfNWwrJkGKpDJwfzlElxiF
rHiAMMIIHpORCLRmgK8JMQUkVo2dh0xpom6UrMVD8oyTjUZCLqTAx2jCzE37iTWDfA7J44zW+LHv
l1Xtp8ue6IpK8dkORbnrTeOWWKYFeLJwUeq8C5ncbN20/VPrRnQclPTeYrqML5NXrmp0Q2yS2ZuJ
q3gg9rZp8KStAs762W4cuD/qNBAXCSxf5yrUrWWE2xjMyAcb9B964Td+PRiXmjXVbVFVAeR8TBaA
oBS4QoazjTVIvPbt/IWMQOPO+M3xtV1b9fg4lDR4sPo0xc2r2eATe1J2M7Lt81+xHzc0yIFm7AxU
b0VgZpt00b5GWANbKTW16gNqFbVXW+rPusLLiM30sakQipLvVBFygn5A4ScrdnuOToYkXsfjm9I6
79WFFcvqzyEVk6DDEQ2WuuxItZpAsmp1HkPrGcw0PqdMs8nuJDPM3RnWghR6KtjCW7acY3VfsP3v
SQs2pVYTFHHBR9CKflhA90ck9frLUDwXtkGPyzwf8BXdow2Mt6Gs4xX6xZOWE39kF89xDfYdxhgc
9yl53JIJUkOjoHSOGHhf85CiGlGM0bo3m9sQqzWHFI8fsZlzj1iy90PdXzDB8cig8HkaLIbCc6jQ
NJ7464tFL4q7Zcq9bfDieBfMdSBwD5XtvBmffxap40lLXZqRyoxxjcW8HyfsXLAc2UCLwreaqu7C
J5JuZHFHFAzRHrBOp9aV6N4cST+Bpp8iqhgw6qTPg1U8kFakYRqEUaBplzCpX0oTMNDYsExSSPMh
OuBSY6x9Mq4H7ZGzWozWOcM5sfLmpdEPD+CCOoYCH3bDYpc6E4sd9UaRMzySq4qWdW3tjUB9j3OX
0UQXihVzo6ayNyhOYII3Jebe0HHYjm7frPk0TbMmuTvjD1UEkyfTLnSqfKgW/d4vR7Rnlx2MrmLs
ZOD8TQw6o7PFOMyWNt05JY8j7I5Eo2L/KHWxz1EpI47jtCAuFLSSmlUb7HwqdsFwt3BZoVPMF9bY
fRot+9Uy0q9Wa32qrp1bY9kkzn/P/CGaZUp5RsZ9SW72hcvSLikCYs5+jcxNOoTpbhidd6+g0SYd
6JWC59JX4XfYzcME5zMfqicQjWwLhw9smL/8AfgNqI0PqBv4FL5C4TP5ZFTSjt+EaEYKUG6cw0+6
qFD5rcew4CosLeM6f1POlhsC5Q/zWkw8cQ2LBjxDMWC9IU/ShM/NUO9sI4wBtj92nX+1de3HJ9Sx
Yh+JRxeE0Hz1dr1B4N1TzOiqQ8dQrp1ORhessDKUizGXmM+d8WTxtfSNhYs//+lf//bXf/0e/i38
Ka5FhkyVq7/9lV9/F+VYx/RB/dMv//ZUSP73x9f895/5x6/42zn+rgtV/G7+zz+1/SkePuWP+uc/
NL+a//7O/O1/f3Wrz+bzH36x/iOodWt/6vH+o9qs+eNV8HPMf/L/+5t/+vn/xb3Y/QtSVrxZ//le
zX/H3792/iH+/c+Lz/Gn/kf+tfn3L/p70sv6iye4CnTd0QUhMJ1v13N4/vc/e39B07R83/EMHMMW
VIX/4V/rf7Edy2YRtDjb/6+cl3D/gqXBJYQ257Jsh9/6r5f2Dx/j/3ysf8pbeS3ivCG3ZSEP/XPO
yzH523lZrmHZnnDIoZX/K+eVDG3dMCT3iM3wwByhJsD9h0IYa5t2SsK15kXotVG0zazYPHdaip8H
TmO3EUOo6C4gE42PRLdkvhazkdDRFJx+zljrDhPnilaGUxTZpL8MOW3iPLuWjZUwK/dof/HoZeAw
cpsmD29Kh/GyMBh4tSH9DXm2UUL7sREIcwNJ3GGYOhXpMfWbe27a3l0JNirk4LB42t0q31PITCs1
lmQVYFttRmxqZhZgimNup9E3D3/o2NqEXYBkRlsNTyjy/wNPMXU02rcOV866o1JtHXe+t0K3sZYV
Rx42h3S0krtQSNF5DazHKqMfhbmcFnaiCnjzmSW6sD209rfTa2LrJvmFOYSAQbn2fe3Yl9opr56J
/arHW2ka5broy5wS8Ji6QSrQWTGMlT5Mcm+ZgEu8lrlA5n+G+kC1rdCZQiDSHyAK0Q+Fc5KjBE/v
3nkz40xbcwCzFwmFEUaS7zP+2poKgSMV4ddBE+UjnY3nHhXt5gaJuwwtS600U71aekf2bXQUATGN
vga5YQp/LRLXXMZGUSyIz1CmIOC9KOr2ukIOy6S9KYcBbWlwBszqoN3ST02Sx9TbNScq/BBliQvJ
h27nkvfQ/OE1kePXEA2EgGVLrW2e9Hy06EnuZ43SXQ+ZuSalCt+UOZQX5UxZBtvaqMPkp9UR3+nD
kKGhhDPxj4gaa1wB8jTXvmnkPQVNMVxC2LFnwE/Luhq/VG7GK40K9ihjOua2CQ86+D5lNlETlM6x
eQ2WR/7ZkKIhfwzwrsSYNNAFu1dDfGk9HT5CGtMZwa5jpUw4fqpWEAaoGK91po3V3D8RRcc4TjHO
129pRNYIFf5X61TyAhWXI76kAJDrvyXyixDUmoc6NA6Mk7wFBOkfP/PucvSBz6VYb45ek7KRSMdb
UXcGsQy+QUMImGwSGJIO6HRJsH8I+sOk/zj2mK9ik2QweZWUjvDZmZ2J14oEzoJ634govY8ayFXQ
24BFCToMWYNuYiv6jBjYSMveeN2odjYJvlDguYgsandQr77DhPfe507GgZZ1S/CUuMp1H1GDd/sQ
2zylsLWtRcu3QSHzl+MA6Am181uO1c4PGXGVHPe2dtseSpO73NRJrWkT+B4t65C0GzYaVa7A0NUp
em0j+13c3vo6PirFeuKPhly3a1tF5q5SzbaaSAKWbvrYSqhoUSStVbaXppgHuKWDRCnRI+cyXNPD
GzE40JpLTq1ZZDFU733GVi29dRBAybX0vyQ66YLAHPPUtaFKtkgT4nLKlTbgCMnaAPagU8xTROg+
nuvjitVR6MgeCcxNpBTrTlvXDpBuAAmPVq7bTEw0A+0dW4qMOGxpsn+KxHcACWVRO79YuXFYe/oT
ZhjakGwPaLFMnZ3HrkaLcS92GZ9MUNSPKQvMlsiSvvemd90YZlN4/uXwo5klIULKzMHrMTRK5qGN
JxSdZ53zFOVjdERpIb9jUMNYg10IRmj2FKImWrXxHY5lhA3HTc+hnP6OZO73RZmToM5XgdH88qER
lHIGMuQIpXhYOPEcIOE+mcUet8K7tKh/zjuXglIspCREmEJqqE54NaKY5r2kdBWoEgqu45opVyOy
l4C+xiQqrbfa4j80LlzJ+IIOB7S9ovlu5pWi4PacQupsBwaq2tCntCPAWozH8nMsmcHGZU9QoWF3
qmCmRv30EUW/0RNmF2dMF5EiV5Oi2V5HEN+y7in71MmpVT6HCXfQ3j2/2jEZFaDJ2gp0Dw8Q09fH
Ux2ZzM+w3TQtlll4yC3PhfhORPMU5DCQnNp+a5LRvfD5sg5Ow2qIZnKqnb7pfW5skv49a5RzK+lv
XTFW8jcadtx6iKlR9zyOHZ3+Opkjc0ODoJ7oKIqxIb5l2V1zomCbRIywJi191BskXk/PPmScjxsv
7J6q6BI9BZz6pOup24DfugnqnbJjY+N2lbmmCjNbFPXE5ZRh0AglHjwQfPXCEA5MugGzeVa45sqZ
MD+Gg5DMLAhWKZG9dvbN8kHHo7msOFrveyZ9+7oAmt+WENz8aOCExGaSzenjQIxk6VbwABNEl7Vs
w+/IAqyjdbLFifFBoSeeVtWBojvJFjcz8w7yKIXNoDi5wNa4CCdl8Ndmv4RfWrc21nc9wCMy3vFn
OV8aVYuOa+Sk8lrdfo8QmCvLpBfbaE8tqeWNZYcPPCr35L8XZSNgbPThW2TU4A4Li5QU/jZb5Gfp
9PbJd71Pl2YGUgBpvaqG/pDVClONrT+wTMm76nHbmLyuugRlatawp7TXCA2L0Py+rIKYP8b0HGp0
k/oCDp+x42BKYxi0woaqSGLQA30XMc6eohO7vCxjzKgF3EFbbhyGUjhhnVPaBsXWqJ12ZpBtrZDE
Yi3dhc+ZeLBwzEj6O9Fak9dmrDScG/z/rBWfBm5X08B4E3VqG9mkQuv8M0fF2DcFucEMDt8CM2Nd
NqskL9cpojyFEm3NQMHw1mKKk5WJBYLApbqAoI24zEdzKyp0eOGY32jKINMGkHRydN2d6bDc5Z35
bMuOCQu30inOCsp95muU5mwU1uLT1H5nTedBRGKEl42dte45OK2GmqLTzvTuwEDPkxHwXG3QJGcD
iz+/SlqE5U0jtGxZpxJg3DtPvGydd9B8kqpb9S7HaeGMbBADnxY9DJNtztcWWYVZosc4D2fNgnRw
fOoTmX9RjPCYd4CVdK/FqtDi6mXNgrE3N4i95ZbxSIEsaiFdW+GG7QjH0x0y8h4F7CcW5s7OtM9Q
PQ+6TdzH2o3lyPI2UhYusV3KDPiZzaq9MG28xwBOAY/PchKDapfcXRSyzOvpkUIKkIVJwXIH5yR0
g7uh66DkCPujAO+qgSt4zP3oatLJlSdc/+hpHandfrYQILezJ/GjFCKKYY47sxaI8wZYNYspoJXI
HeHfC5wQnF9ecGKfRlBAWmtHlWcr7N+7ujVOfpjtw7pqV13B3rSGLjZ0fKaq6Td67LDvBBoAdK4V
465nhLowhuY3pL4vyqkZs7LbBO1KfftngC1+Tm6ma9Bnax5jDGWs/koaXpyoklgPpXvxK0xKdh89
1q2+88oMk54e4DvHGa1VvvUKAPHJxHWftrg8S8sJyZU4235aJy6EJB8BSOb0QKAknOEObqXutmdX
Be9UQSNAmsYDi2m+xXqP8YEWhkNqNtcOvhQeYuee+6F3T73iWcwBmJx9h2nq1z6ZpTkbJkPtkSUs
J/ZJi6pmo92X8Y5FVgOAbY13wwy7zRiTBRqLq/SUv08wvKzIjwUHElWYaqJtAjBZjlbzqA2MwWJN
EYK30ThE4q+tRHtPUwxnhbEjL6mzy5yyk1M7wSJlMZEeUwjqPH63NE4PGXYIGe0KzDmEhBigose7
qAOPBvbHoik39RVjDIyrWAvXI5znnn8GvcZLqE1gQMXXYGgXC/qvY9THqmn3gVV5GHsk+zuWeYOO
pbCC3Z/8KFZrXT3kBD2JrmP3bsU2q8kRgt9LjX7HqeQqPFTX6slOaMVzBE1aKt7mOgPQBGFbGh8u
mxN2aJ9kVImzvYDdvY0pe58u35tmpi9RbdnBW9p9jKOzhQbr6ZRDjE6J09eYHkrb9Ld+3pGZTfGk
5s6NnU58q9hXtfQQHTAcvXIoSUkKbjSOUkjsLRuOPjh0lj8dO6iVuU9G0PHTeUNfbPtIfdR0FnMd
ERFIcRUY7GJ6+5DZGRY/asFXlkq0J5XD81A2V1UAMAwKA12ZvNKigIkGv24HT3jVt8x1PJv6yjEo
XonvoRiY98g0TjlenzzGZG4aMOOAt+GPigrrVijaCFMPuJgwpnCXG8aq7Ryy9PY7DDsGYC1KPjrX
cw8lzqEKESE1QHaD4K2JH9SqL13Hj0JPDJO6xBqWdMItAj8/c/JB/Kh8iEJNfJM243Q97taT8Ags
5q9ZGjxzZ2R0K+jvMZlBrKyr1DTfBO8sDevIQZpaUtr57ITBQ6818VqPr4qtf2rJYhflot86ADjD
V86WY119tAj/cVnemmbG5db1CmN6dUg96i05GMU4/NC+4+kl88Ur3rNzVbrmIkclYiEF5U9Yya0r
4zwGLjN5YTDI4wBcEnmROmfi3FCKp+UljolFUi0SbZwyrrdTlWJoyUtmquY8DM/0gwZoAgyTQbpf
e1Gwt2EXTHW4bzsdsiYRc4NaLMJLUFRMMknoRSutmF5G0wdtJBMMMP69tOR2NEjBwAY7UavsHXjm
kj9TWMhzePFww2d1HkQMnnO9Izbhl9lnpbR3Y0IclY34AQS9lhbXDutcUIjX1I++Xah8K57XD6Nb
sfGF2oSLmaPHPLTWUn+ZMc3nVWsKCBv9Gtaj6ZpqxxH80UoTyHeyAOVKxrS1+GjcMKblJcOzlk9s
dKTS91Ec30fVfMbdmUe3A5YQHksQ7sti+DAT+gfTBC0tKnwC5hqZ33w1adGHBsIYiYi4QWcF5APS
hpm2otlAOPeKtgyeTtj/dnO1zJpTJ29e2kNsOgaRAscdziCABouqS8dUlsd3LwWGGJoQNDPBEDWG
MTG6kHsrFQPQY5GRDNpxzwzRq5hNB3Jui5lHMVDeaBuxs4lEFA7/Co4z/RUWfUTMbfj+gAnptoBe
LFdRhXWmCLpb6lD3RPbEXfY5iSFwwDyLvCldjBRZ4ooIWIoCxZNe667EOyI70leDjKdjgJlZqIPV
oQCpbg3kCCgM1WxLDcat6sRBi+G32Fn8QezsJ6jZLYlAv7S94DKNXusBUyo7/hKSNP/yYUPAV3N/
ChoztPskwA7Cj0a4YKrRekjJ8HPA+aHa4CgnHQ+AfzFkLS6N7hAVTrutmoIAZbtK7bFgq2RkR52Y
ISEULiP66h3iElYApqH4nRn1AHTdWYWQGBYYpOnvisS7SEA/Tgbvcxa8VB5xPQo5xbpP8ZhE2VkY
XCgOKtqKPdyu0bEhtl3WbryZjoxWvHFl7++ttj+nrfoeemuZlAnw3QEdy2pNZ1uh7Al8t6HmGpuA
D2cRa+ZrnCJ7aSX54ZYSgLXzy6tRWysCHxuVko4SHYJxLbXNqLnRySmrN22o/ZUu4nLl2eHdq4T3
VBG6CGxJKVv9NdqsrczZk7lgQa4hCALfdHm4Dag7AJljMoV7quSHY97050ii8mpYQBESia7WzK2T
Dk8niTSh3VWurypW9kPWQz3GIkP2tP7lhwz7Wjf4ANNMGZyJCztzfuUKvQZqcUqCLoS1Fr5kgxcv
dTEvZgMPKumm+loN7YdGrZhBHcXojNtp0FgGgheSK2dKP7Y4DY5FylRJNFQ9lelLmVfHRmZ8OsAS
NCt69YySWYtdnfqPUUs4/tKSssWcscZIhAnMwQmfVaW5HFikKC/NV+hc+8Qrv5gZ7MOGdkvhUkxb
FCMPUc2HIkUMf11XHv4LmzeEpMkGBjJwvBZEcsGiOJqAUoKiJJ4WZBz0SvAL4YT1KUuf1SRp5uUk
bJf5fgQBSY6FESnBlY0hNYqlehxYjq2W5Bfgu07K3FScOaByUQ7KghUNpbaOBJn/IpiAwNREw5n+
ZbYmd/po0bnGjrQL4NxMIdd+agPSmPAB6pa2dnPjkSwGEQgiQjh6QMPpOhu+AcBP70a/G0e8Mh+B
PG1++CaJVeE7DdxJbp+O7BRVVj7PE/krC6mRcxjcuQSQl/0sSOMUXigz+i5a8cOaOssgfGhu0pkX
nRNrNuo+Ihg4HFm9tH1xy/O9pMlu4ftz++zU4orN7bsJKDiLlNrnAfkB0k9xHvxoQCIWNNPgDAPf
VQN9JoLeHHJwwWw02OXMHWuZhfeK/D3Ny7ULvJnWMm525gGixV9AS+EwtPfeqKKtb1RPlhbnKF8i
PHbgPeoS91AagLwfRXsES0ACDNfbkiA/I4hYuzjDOTappu0yKdcJ3K2+pSMtabDA2CMbmH50fS41
LsymV/uCmN+iV7JZ4AtJNf9ORc2qGou75rlI8fF7nUfRCdTO2mmqrTlIBJuqx1NujAeJ1uqnr071
1ALmwGMhbq5BcD/C6lvYxV72wysOyHwZ1GOxx2mwqgcL8jWtBUFYv3GmTAAOYVNqqvq5qq1F3KNG
p1FDza/2BfIde3dP8LvR+6XeJzUNCDQDEz6uN/mA3cm1Chppd8zEK87jzXPFaQz+uzqktMa2c31s
GNPrPlAoa4JqY3SwyeaqWa3+g/hgMlr3KKKdPCpp3bmcNrfHPU87ttf01pqNj5NIhz6ouAqxYuQu
dxTUTEHjbTFX3zKq25pzGS5mzp6TGHwLgRWhyW7lXJwbzBW6TSOWGaTr5dhQMhD0cKvNyCFtqkFs
6ewYLkvzmCACaKERYDRO6V0zukevGgmr42ziqJfu4zP1AqcIt5htccCnhPshnb1TeGSZyl/IvQOW
EYPYj1Z2yjJ2h9oYSFID02u8TAzGyDiZcGNiHs+PlCCeKrDgAYfLkbZipkJnIeS3DH64rGKEdIDL
nCm40nN0uK5PCWY73EuyfoJeszYmZnF1JqF6Zt4mQJLZB13oH9kWTEAluDYaPRfP0AdAtchzFVED
XzEyOxWxf1Zed2MpDzZJIy9Rx8FAI6/MowwGQ0iLHWhlwL/ToJgTcQiI1T6mKV0fc6rmPfwbUFoo
opibzvL4MW2kWFLy861s+V1HsGTxtpQ7sy+PVeQ6y2JbFVF4DDXvawxsdyPjXyKcfqIufg7nCSDx
fRXQS+lUebzpm03oVOOKEbLcYH4H06SX/grsBo+aqCt3pZF+dRmPO2GE1daZuKCImT4Zcyxpsj8Q
OXjEsw1dKWP4HOZE5UDqEoU8XhlBo1+0Su82eVNi1hwiTjtV2kHuM48J8asOUvYeEYZOlvIyVbY6
+AXfQPjJHeO1/hBHOFWnrg92qRoeIMY2pCQGfc3eqSrs54z6r9VkPKWtdy47kisFjnaG5Dn2G9AB
ORedSJNqW5vp02TFTEmlyvax3aAuC++amePGLSxmc3X3LJmx5blrrJscV4H0zeRR2trVHtzhUHfA
UCXTJQZEbl/dvb7+gAW1YJ9nWugg9mas5KxG7GLyxoSIWba8Hd19Z5zqJ10SmFXdwzT5RyID+zTt
bqZRnZkePVfEN1sHv1pFIJ6ViGa7XWpyeTBgnfPMc7bXy2Y6O5oLExx5jhidcpRboi2dvFB7KUxx
EEQnTaXOSpZXabpPme8cNTZBsyuuVNoFbs4vHmIA5l2CDlV51Ra1n5zj4C50+O32HgzCge7zJ1Fo
i7EhEdGTT4zz93BwX8M1JJlNVPCwQ2FCNXJg5oJO/xyd4tQW7YPUSbNb5KthTuH4WVk4JTu4dmTL
R4tQq+XD8eDH8fVt0kAYof2v7nZ/xCH5fJJhOefZq5LEHnHNNiTTzjdtjfCiNnQP7+ffdXKi3REI
C0yo6kkYLD2uBQIMOIKuvmgovcxvclrZ95C3pSFC2MQrvSbT7E30abU3PeG+bplxgJNDewve5wSv
SMVBl8OzA1ggHfyd9Oo96NaHceSV0zaRYkJrEceYyW1MuCdjntwx8+ziHGKiIndl+/Bb2+UcdcdM
QQnXW8kyOyeSKTCgCGB6oqgOW3L7KCIm33wiioBimQbrpvzxAuuIrnHyR/VFcyZlTUS6AUzEQEq8
3DsX5K1HraD2EdLtb28MkDXN155wG6VaP0npgS/51ZrcYGPzMOBQokueq88D0liEw0pv4t2c0hWk
lwQEhTal6yWx10Fd75mXvXqBtgohLnTK/NDEOXVI27XdQ8C+lTN0j+2Sd62C1+tVLw41tmtTF2dj
KNZUuR2BiZNGBjXAT95m6hY2wQfFHff5HWXOeR08Y5tXNYMtMByjT/6QgL+MLmEW7camOrO7fmQ2
NK9fZoc/DMpMUbdvKGAnk4ClSW3eWBuvqpxsdlCXPvquwA05efvALkOG1NQPFS+5vbUIcrLHpOs2
w0lzshtSGy3LHcedMCMFgojxxtIJaMLcVlb/lWqfwiE5EXbuL4mr21JiX7sGsw5OrzhyXqqw/soT
7xCR0qSfHTmAvGM32fcZ5dGW+dEjMktmZmNzU8zclMAvjk5EynAon5zqqx76Zz7Fa8iDnNSINK6t
MJYB1toZqjLjRjLuh4ZdRXIXjOcICpzgGmF2LLZz9lCfcIyytOr1o9I8FHr3ilHzqQUDSi78O/GZ
TAjISQMLRi2ineEMx0b7VXPmK2POU0ZMCECnLKvTMOKEmvE2WsZl5h04RVws6Lg6zNq6C1CHEejD
VItDF/m7OQgsWEV9ILA2Uegh7QgmdLRAExviH8S600RvrTUFL1A30WPvlh1dDNPc1GNMUUb/IK3m
y8JN5o8QNGS/ioBbRITctWn8bPVotknxDvr5ZQQOOPNKAqLMOqCM+WLyorkuJO2fG6JOhic3qH9E
i3387lnsPcQm6eySO9RWX3NeuiB7/4fSVvdnytOu/chiCNcLx9vdHKo9sJ71TMfQTZYyXDaMUmfE
1IwsUHxAaZk+mUSvg+iazi30UFdmMDVP/chvH2eUS2bVMOyTdTwUB4ZcCx5wG832dpGTEav2u3Wk
TzDZWtLDPq6Hxs1eXVHeYJ1nR47+b74amCaxfeCkOjzbPjtS/JByQDCIx+gCfTre92l5ivuzBRsR
FdeJeBDATHM9SZOBm8NFwhGtdXh72WWYD7UTnzPbmXPDJWts2iArt3pFWCg0HvQ2sPAT18ewjN+p
9GtWIqYlz6opFDXr30QNa747LO7KSEhRR/W+LwhCxeVwkxkoW2fC6UqDKQC74J1983hQU/JShihL
uA1WTp/yNG14NqQmsAx32uSIfgdjLB8YduAf4YcjQEh9sC6ab6OwX9zW9A9FFF9GN9CXbuEkqyRk
i9STQSWoORqnamTLiI+ehj+YBkTAimNuuF+5lP7Sy8DgCUM7Q/2ZJYOyXN+NYnrvKkc7+kX6qyoI
4GszbNitISR2JbwASJvvdjPtOj9k9yEZywGkP99dQXte2HHwME0QAV3GphD4JvyROY2W56dMROHD
oHtzTytDHZ4LSTQ5NFGbi6D0tyXU+Zr73MTFjYvtl+6b8U76Z6TCQxL68Q11kPsqKn+CtD17bkKT
TIwxUgy5de3wMDhmd0DxJ6P4KCQJp9Buyz0VAavciUkn1cXFCRVknlauWuvHnZzoIct/J/RrHBKF
vNrUyY8WaLh1sCbirAzjR12AW7ehwu4dOm5G/DFU7FZr3tznzpQ0GXOyJQTEljs1XpMpjbZ1Qpgw
x2jJEZOsyDSRHi0gdkD1uGB9Ko4mex1IWyM7w6o4YOTrsVJrIxfmwZ/NdRqflggJEcKDzejGc3Hw
DQ54FpyCvkimB3iEuY7VvLLNX72ZjIfZzhz6DuXtvrpy3iVLo1JOHej5W1L11lmZ5qJmM7qOqrrb
j6UPTJK6+7l0wU+cnaYj19nSY7YasXISAFmRvn2lGFNfMzkiGaPST4n9cKMPWbKbKu3LBZAf/RbT
vEZK2MHgExwy1dDaaUnBGOwmr/ZUHXJJDdBA0aXrMCGJYjpTJhG7W5cpkWVxKwxgurZlWtJ7bYhV
bjAnL3JrRxH4exrxaOkng/rZpoEDV5H19FO0uRrOwDYcezTxXWwM49pwU39TdhLBiHZc0sOLoHNu
Puotkfii2qFd6XixHiqC0ECQ0ottFeYpsadHp22oVTC86BC1/mPea9FWdRp5JMhPC8EQwy9kw558
hnY5yc6VCV7deedBxpR1LGRYU41s07Hz16RNW32ZMIfb5CV7GlWqk4dbYeWSIIHD88668qhPbLMd
LPMLC2/pQxLoj7CPipOJcXNjzIVXvn9NAg6iDdJebQsgJ4C12hlsQ5U1oopMX9iuVotBNlfqIb/G
GPKFnmlsU2PwrAOcf5lTFuImj1PgiK1j82Vm46ojHM4dFwZDeh/sAMNfY4G37lol5Il/e5IOR02Y
7bYtQVa3JJsvVY88Xvk6jtrxLWmVR3fSZ8g8fd/WCSwhHy4S5naduR5xbAA7LRt1OZw4X4NZ7LmV
C3XydfzU5AA1qjmgVnY1gbPRetJ0Oi/LNF4aNFtxdvBjUgVWt2Tc0W9KHm5NS+ZzwthEjp0+U1Zo
TP8dl/h1cOkRaLpslVPjvcwdkrhUxCxNY+zX0AfY9BIB33B1lUtsoZsyPtiJT1wwCxHpZ4E9hSNd
F/dGS65GNun0FKmYENCTcJNm5+F7X9a6Fm4Go4MfMxBWDpgnMExi6h405Krn0LFOghyx82LpnKxh
M7+QIYixgwMvFg1PWDu2fxiYfvPhy6WJZ3BLX9HZS7EDpdLAxC6dLbLlt0aM0iDnhm9K1w4GM0jR
4uLQQSFTshf6cMfo4lCa+RCmE5XderGMTeNHsdYuGQJZO5zTTO+xt+UtQkDf3bKZkxsx3e18msAK
1t4qJh1k02u0yhWRNYNSjiVJLmdJKJW+RoiAS8MNV3je+61K65cGCZ8SCwpInRGIQ+XTNKL0H3Ae
1FY0c2Kw15nHd3JV4ran6q98s1xNv+DlhkqW4jNKxwPmak5ReTv3smYWRknUscqOLJYt/gV9JSi6
7mxmyE5ZTC1wVukvDvshadYJ52+gEmW3tcNe+w/uzmQ5biTLor+SVnvI3DE4gEWVWcfMMTkERZEb
WJAKYp5nfFvv+sf6gClmiansKlVKq15JJlIAAgH48N69524piSC6sZ1TvQfVM2+eQdnSHFT5s1vw
XHgNYPMUqRzvYd1LBlj04w5pj5c1QrfFBFWJGQepVZU62lUCpwa8c5cSLZ8ob0uCt3aSU/ueLPgi
mfuQjimnMy/piIVrlRrU7vSepqgHgqaXn8g6wyochES0sImec0aJQBnn0FAy7zoWDJOL6KQZwuXY
t90pGKnoRMZDQtODqlVYOht26QjSZBIg3Io82HZUaxNuNo6UZteaxhVe/eLEg1YUO+GJGB49Z8Ao
jBC0MrxpFg8iQp6enfKcHKjT0YZbOfYPbUkIjDfRc8rjle5rA0nAjrkM6y5ftcUzbKSKL6F5QjE6
LZxqmCBaUNJkQYKALPSbe8+6lhrapEJq1XXUnQiP3p+uPKxxFJ8Vveamxi5TdP1qlhbO8MYXyy7v
elt/8TodeKy5M5TYCXba7JuhhDmqRulkkHcjqT+aSQQssUOGA3dxARfNWxfYUvHgRS9Kw0aAbqY9
pQrAspT/3fuY8KWiAGHHu3psbkTftucOK42lyRyz6rEFnWco9WyvvxkamrQlxXnAiST6evbsoq7G
ZUiwpxDdnaH4SzLuW0/6yKGsPZ7oat0RcL2yU2OrB3IOwavHjeUN94WGm0fngEYLsDSYiCQI5JRs
G5Pnv7OliTpETzZeRg6sArwzZxa42D4XwVUI7tIyKMyWC5t/6IIoxITX8QZDjjBedxQ4rNl6NDe4
8emduD2Czc74OCpKe5MxPk6JVm+iWARrHz5PlO2FQ6WgFgXeVCgns9atbfpl5msjYFih7myD3E1t
Cs8rDC+X1MzrhdsTnC4r48HFZh/Ml4QJJJrI70sAWi1kKbHmRA5vfMqn7N0e7mkJdYM9r4ifVWe8
gAgjUMIPNwRuzr3LJ3/M2J0IFK5DtB87dugWDtA+VBh0+2odNu6+n9gApiU8rOwUISRFTYPahNny
uDVShtc9GykEp8CJenZNRIPBMvSR9DbdbWfp1zhSIlwkWLUsq44uvXGuQrkOeazpqSd1cEVi2RjW
Y5HRGHJKDBNzASxnbl/owr10M7ZksZZ3szmNbvKc1A5NfWfPFsZscjL6Mryvhe9+iuIJKEa3Swje
GjruR1NAY9CQDjB07uifLbNW1Rd0e8JAsBOAiSI1/0GgumkQt1Z+OVe8MOCwlt9rUL9ZxLhrSnvo
+ozOgJd10E18nV5vJCc038+ssJXbWAwHoOAvZUFtl9Si1GG/YY+Dt6oNgWRFUCpriWzFFXYfD/k5
mbpkxTEAOJLYDOX6w0kHE2FZU86GzsQmwturiGdc8yn9sCCkfNlgXlYV6gF0jIvGT5ZdrT5S+dQu
wiwFgVAvCiImzt2u/ux5OmPgU2uVF7lNaKE/3NK6Ts7yNL5hBce0UFdP9WhKgJ7AoXR2bEnpqs3Q
FudOmgIlARg/djkzQlHoF0nsX+WivSmjgMDgqavP+APpVi9Ocn9bzEnlGj5H7LwjPYSGnQQmoNCg
+MMCIpB8d4amP9itCDd6qva+RF7Ykk+BNkmnrFPf93lwy4s0zcjTj2CrRtpVg71KemFtqtAj8L1n
qdXNjJhw0voTaHiRUzHrTTovs7uw3B6CSK2edbFSkUEwtNWTO0JU/NI2+7vJIqjFbQnS0rJmQCw5
oP4zYbY6RX82sAtA39TPxbdZB6xHtOWt8FrEqQcbiuUvfXlECTDGlUw7XD75uZ0Gl42Zn4iUOwdJ
9cwO47Vj04ulmeEJsmEsEyxADSwcutZ2GM2j8rNoyT4SH7sDzp3hlIH3wnUMbgPznRqdG5sFxq5L
kWGLNQ+VOg9GLi2MxmxNhXbT28j9LHIUWWVl9MhAsHjSTWbW1cCyJDmkCgy33qT2NtXaz2ZpEN9W
94fUH4DM7TOfNk7KkueiDRU65U0ArSXr4nKbFR4d9RwYpFnES1dVaJRL2OUxCh4/g1IymaspKD6W
Uj+2qPQcO90qAsSg4XoUe+vhrtYpC8ZVc2K3dcNivkx2Jg/vDOCg4UypFKDXkEw0Eh35MGEMHpSN
GBqbcDCekbF3ZoYOAOLA2rLU802FxC2XF3GWgkwQ1QmbDXFe6ApFcXuG/Msk/JqVW9YoIlp4O5nT
LqjofIQMfxn1vNrSkB/dZsQv7MYX87Pub8sO+s+8ghrw6m1t7Fp6hDELuc7E5qy/atgC0nmiLxQa
bOM8AwmpFixrrfkUECuCk3F93epdsaaWiiwhpYJKyPWacCCcsqC7R9HuSviPGJ+EIaxz6GK0HzHa
TyA6drrXwNVoib7NUBH7Vbz3oP2QwuKvaRUvkYD0wGCiT1NCzFgdYgtXxaFuAFxOzeCzz2Tomr8q
YUFPIQlyg5iQVHQz9hAiTdQNw3sfmfkt1oALKthPFQATtD7IE+hrdwionUv6UVS7u/El7yjEUNRd
OgQgbTuc08saeaJ0FB50N5vT3679uYiul2z7hMaIlPbWPqmRMGHmYboC8RbUnroqqujAUgvJd6Kv
XmRTx09Tm2wDw/21M65DbVhRfBi3ALgwYQREODA7uuNIv6vRV0TWbgrfqugKPJatbHdtdJeChKKP
6m162tl5ahsXQtIAaFWGwutQh0AJEykp42vjfYK8oow1QMBlVq7qSrsKCcjz8fNjRyDHN3wpaVLG
cxfQcOIrOiBUxlhgbiF65IQHrxwZ3pt5NV4YdkqDPzblWW4OHMqe0NRKFvxylkOVMDJZA7LPL3r6
0A4OWS+rt/5s+jULcCt05gA5zN1WFdlXLdr9llUuu+T22m+9h5lc08NUWpSUAUMC4ogZXlSouhYs
dvXrwA4BSdBNKX6tMYMCXUkv3YidTGHg4kyHchNp3acuko+Nh18OFRWqSwXVAlP/A7EhhHzCaA2l
vY5aLLppRthrlJ6mHknsKmlnhqn8XJQ0jbNEPlb+EW1pyXjsw+/RnXHjTx3UElqDNmF9inLhKnTo
aNMy6y9t1td5TSGmJoYqVjOmnYqW64Dyi0vtDP3lNkB8cZu1QDrwsIN48DT6Qmaz6kb7rqQdSuAn
Bh9bXHr4nXkp9GJpM3HWZXseJJdoBy5VagYrVbk2DyesgcFvaSdO/jqy6LmztrGWk6VQASt3ziq+
wuyfI8SWFCU9Bp2wZTYLWmNtFnO8TJYhjGGrZY5QBVpnMwwCdUo+o1oRv2i2ri8dYzoFz3Wqwzx3
UI+ivvpYB9V+FVWgkrRquhTK/twFatUmBvzemlBROvZEb6Oj0y0dEla47dxoScFLkldufq5898k1
ghvHS/FkdJ90w17bDrirqIYXSWr9pNZFJ46V4LVHBhIKtkU2PSdBfZ/UXXIKSZa1S9okKNTzBXCl
fuUCa5IBOO0GlxkKtp1su1svta+aSr+nXEMtmmQAP0TcRKYAUvNI/FqPt30L56sI7eU8LGcepZXG
HylN0+zLyanFhMeOx4+M69pOQFWqPanCC5kUIBz8itZxzqBE9zSrSnPbZKQUV/ptm5nGkrm6umb4
zlmNlN26l/q1op3E+OSxNraqW7WRegTDM7vya7SEiHbBwShATX3z0Fknlls8GB6Gn1BAQhd6vIsQ
iC1D4UvSddS5tOzp3CjHa4S/7BFqeVLJO4v84liPnDWr1WJTSloATtlDvwspONlNvzUh3C7D6gQD
3x0AzXubffIaGZJ1OlTng13u+3EaSHbZB6BpT4LKhGKxQgO/yI0g+tQm6UNvTS/eAKbViVji+bq3
VThI+IL9rTHaw7Yd28uA5QVVo/7GNPNHTGSnqeuXdw5ibxSjyqdKlEW7eSuW+wUpDfFeKE3+Vg3v
4+Hg55TKVXqZt0T9ph17do+LEV376AyshJxcd9ctPWXFxtsPqHWjFIFrs01nG0844RZwK8wWrgkh
CgRg7ADAhQJrmo+j4WOFkdEnghxHdOvyqTbkSivz7TCEzzFGdtQCZnStEVhG4D0lBOrCa+EEOrJ9
wM+TOxTnA9tDMjQoZVnMMJSGopsmRBTeiGKLcN8FxySyy77GfAzDoitdIHZccVCBGzV8fP2pAYob
6JYsTTKRSZ20zIoCZIFgzlFyzuuAveaRHJpn4WlpUIqmjYG8Fp1RG+iPVd0hRhcYwEEXyDM5N1z0
KbagYmgbL6SWP3UmOoToMohr70yF8ceoHk6jNO7Z31GeIjfrtA3DfeLAQ2DwexJBthmgTMVjehPm
OxxI2s5NaNu01pD/6pRgTchx6RVbljKKCapxQWhkOYIjUoPkMjNtiiPDS52YFxEN3nVnxYvKy8Kt
5yXXfY6ki+1zs6JHdJQ+iSdmALjWTE6oPB5yJMjkUAz1Op+fD5s8ar2Rz7an9481nku3bTahLHhB
045edGvHy7zwX5w4u00mckvhxdHm6shKHdyPbhA+eRZ2OwNy1MIdiGfLRISHcG4RNKGJIirq1m7k
RzSAKUwAPTgj+u/UbUiy0RD9KyxlY8uyuesia5E54qI2YmrhCp3mULErGRXGUSa8cxbdt6TboXAK
Dq6fWoQMpeh2KGNgytza5XQIE2TPXsfToQhWGWFWnvbxBHFdDhciL88ENeqA9VzdtuL/mf36K6f2
N/7r32zkX9zZrz7kPc3dJmzGrxzc3/VLbz7n2YL97YG+09AtTMs28Vm/M3S/Hu31cv7VUZIDV91+
xvNt6R8sWoq2btqGNAnwIjwzyTN2ra8/lsYHU+gG/ggTVS46e378T7f9n1/+t072bz/i9/zOuw+A
Ai9rZpe8H+bvLOqu+X134A8H+OoOyA/CxZoubJdVsuJv7++A+GA4Qnd1x6UaoIT1m4X+q+fkr326
//gOHD6jL4GKA6TtuXkfxyocazbc/9iDID4oYQBpQduhXJ4D/d1tcD/wQ8n0bQuqOaSI/Qe34Tvu
1e9vDcus5PPrSxUe6z97rf6vX3h7pb79+Zfn6OTz3//Gw/Lu9/Zjcfzt1MffGQr/eHejX9ENX/3w
DeXwepov//3L5/v2zO/O9fah3v5xFx6rQ/VMr/X11F+u8o3EQOyudv8//101zTF9Or7P3yXH1n57
AOZL+Pvf3l3yVw/CvzrH7kDZ6P2BpWEYQBP++XH/2pHP8/5Y/XJ7GPJsfDvafPd1Ds/48aOHvwnC
7JiQTKxdHebXGKP78e2or6exlcWg8KOnuT0cqvksb0d6PbRj2j/hBi2qY3p8N4qZ0lbi7Ux//Ttd
HKskfHdg522W+NHbsQ/aisTk8PB2lfP9cOB5WIKR4kePfvscJMe6D31tlyc1YMH3H4J5R1k/4zSv
z6T2X1lwSN6PodK0LPcnvFXfPvXO66GZVH70HkGTboJfXp9+7f5YNwUf4o9fhzJd9ye8YhfH5zg5
vgZ/v57ql6s8ZbTK/ng68C36T/hadse6fvcKO/qXKe1H79m/TTD/fdj/a0Pd4tAdqj/cFV4JVgr/
7vv+s0njdzbQt1PJ23Lhz/7b+2ly/o3n5Hio/vG/AAAA//8=</cx:binary>
              </cx:geoCache>
            </cx:geography>
          </cx:layoutPr>
          <cx:valueColors>
            <cx:minColor>
              <a:srgbClr val="002060"/>
            </cx:minColor>
            <cx:midColor>
              <a:srgbClr val="002060"/>
            </cx:midColor>
            <cx:maxColor>
              <a:srgbClr val="002060"/>
            </cx:maxColor>
          </cx:valueColors>
        </cx:series>
      </cx:plotAreaRegion>
    </cx:plotArea>
  </cx:chart>
  <cx:spPr>
    <a:ln>
      <a:noFill/>
    </a:ln>
  </cx:spPr>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Tirol</cx:pt>
          <cx:pt idx="1">Oberösterreich</cx:pt>
          <cx:pt idx="2">Niederösterreich</cx:pt>
          <cx:pt idx="3">Vorarlberg</cx:pt>
          <cx:pt idx="4">Salzburg</cx:pt>
          <cx:pt idx="5">Kärnten</cx:pt>
          <cx:pt idx="6">Steiermark</cx:pt>
          <cx:pt idx="7">Wien</cx:pt>
          <cx:pt idx="8">Burgenland</cx:pt>
        </cx:lvl>
      </cx:strDim>
      <cx:numDim type="colorVal">
        <cx:f>Tabelle1!$B$2:$B$13</cx:f>
        <cx:lvl ptCount="12" formatCode="Standard">
          <cx:pt idx="0">2</cx:pt>
          <cx:pt idx="1">4</cx:pt>
          <cx:pt idx="2">3</cx:pt>
          <cx:pt idx="3">5</cx:pt>
          <cx:pt idx="4">1</cx:pt>
          <cx:pt idx="5">4</cx:pt>
          <cx:pt idx="6">2</cx:pt>
          <cx:pt idx="7">5</cx:pt>
          <cx:pt idx="8">5</cx:pt>
        </cx:lvl>
      </cx:numDim>
    </cx:data>
  </cx:chartData>
  <cx:chart>
    <cx:plotArea>
      <cx:plotAreaRegion>
        <cx:series layoutId="regionMap" uniqueId="{1F58813E-4E66-492C-B0C5-E44F7B746E12}">
          <cx:tx>
            <cx:txData>
              <cx:f>Tabelle1!$B$1</cx:f>
              <cx:v>Datenreihe1</cx:v>
            </cx:txData>
          </cx:tx>
          <cx:spPr>
            <a:ln w="9525"/>
          </cx:spPr>
          <cx:dataId val="0"/>
          <cx:layoutPr>
            <cx:regionLabelLayout val="none"/>
            <cx:geography cultureLanguage="de-DE" cultureRegion="AT" attribution="Unterstützt von Bing">
              <cx:geoCache provider="{E9337A44-BEBE-4D9F-B70C-5C5E7DAFC167}">
                <cx:binary>1Htbct04tuVUMvK76QQIgAAqKm9Eg+R56ejph2z/MGRJBkES4AvgayB3BD2GnkBNrLcyK6tsl29V
3Yjsjs4PhcLCIQ+Ihb32Wgv0nx+XPz02zw/DD4tt3Pinx+XnH0vvuz/99NP4WD7bh/GVNY9DO7af
/avH1v7Ufv5sHp9/ehoeZuP0TzHC9KfH8mHwz8uP//FnuJt+bs/t44M3rbsNz8N69zyGxo//ZOy7
Qz88PFnjMjP6wTx6/POPb8zQNj/+8Oy88eubtXv++cevPvLjDz99e6N/+NIfGpiXD09wLeWvYiox
oSghPEYckR9/aFqn/zqM8SuChMRcShknnHHx21dfPVi4/F/O5pe5PDw9Dc/jCM/yy++/XfbVxP/2
18c2OP+yYBrW7ucf//Kfo38ehmfzWP74gxnb9NfhtH2Z/v9888vz/vT1gv/Hn7/5A6zAN3/5ApNv
l+tfDf0DJNefnoe//O8vZvm7gSNeYZJIyeM4lggRib8Gh7ySCYtjjmOOOMOSfQ3Of2Ne34fpH27w
DWD/MP6Hg+7KPD/93wMvBuAQZkQgwSSB0vmystgrgCxBMeaxYJgl8dfg/bdm9n34vnOLbwD8zif+
cBC+a4eHoYES1L8t4O/EiojEMcYEEY6R/Ao7+UpIRjCiCEucMCjM3776V1b896b0fdC+vPYbtL4c
+sPB9Pqh2T6F3xkkIgSjTAroTigm9CuQMHmFBAX6TJikMRHxN63r35nQ9yH6+5XfAPT3gT8cPBd/
+V+D88/ut438O9RQ8opzIikFiDhJyMv6f8l/0LwwTxiAQ0VMY/xNDf07E/o+PH+/8ht4/j7wh4Pn
3vyu0IhXMdQGBeqKE8EAn6+hSV4RzkH1MYpYzAmFwvpV0vxKb/9qMt+H5dervoHk1z/+4eB47Z/N
82Afhvq3lfkd6gWUeCIxBp0Nv6G9gCD4sl7YK4RjUOkAGY1FHINQ/xKUf29K34fmy2u/AejLoT8c
TAr6zbNrHtzTb2v1u8DEKGGU8kTG4h+kAU5egSJPJBAeRYTEL37qS5j+vSl9H6Yvr/0Gpi+H/r+H
6Z9N8Evr9NXn/vu+lglwReiF5MQLmX1dTfQVpkgKaFBJTH/VDl/C9JXp/K/n9H2cvrr4q4f4f+Jm
/2un+7cgIHvwD/kvCcIXZvefj/7yqBBqfHPpXzf3r3X11bP+tu+PTz//iKGD/C2WeLnDVzXx1Xr9
uti/XfT8MHq4nL/CCZgpoEZCEEsSuN38/DIiXzHCJHqxwRxJmbwIddcOvoRkQwJhcgTGK04wx4KD
Ox7b8MvQS4MTIN8J/i30+O3xbtpm1a3721r89d8/uGBvWuP8+POPhDCg5u7XD75MlMP+QSBmMNS7
BD1DOBR99/hwB8kQfB7/jwrilFJsS5UWurYKIWd33bSoLbKjagu7XCxLlQt2Hy8o9cW6HvUalYot
F8WEpzRJkkPbtP2e9yxRXpJs1eNHYku6p51JSSPcSYRKcT6GtOO4TLHpjCIbO1JdXGuU3PlgRNay
+F1gzRuUtMqX8ZCWZYLy2S9WzS7stK5VmI1JJTG3E7W3y7bqTMexSGsTzqueHwrhfRrPLlHLVH8U
Ubepce6r9EKAzb2xFieKi4GpIFu12K5O68Gx/VK/jQo/pL3Gu7gN943dBjVM8rOIsc+qRPujb68d
9alNHL4SMimVLuSRmUIqSYZNya6a1Uplpxz35WFBrVFSnkociBr02zHvsDB3M52Uk9el7YddJ5NE
ybLsFe3zkvv+cuy2uwatl0lSXi3MvrOuL/ZY1+9xOcFi+fc0mfs8mtaUJVWR1awxqsGVS3GU7MyQ
hJSh14tmW8bXwe1r3We2KD7hZJKZGOYz67hIIyL6zKMQsqhEqtVtm/nBD3lDyiJlcyKzZN4K5Vwy
ZjTezt1UtsfYG62aplE4GHcwc51Vkm+Z7RqUTmLWZ2+LPV2bWSFS1enm20ZNYr2dkMWZIdvZlBHO
rH9yzdqlzEefyaZXhZdg1VjXLBtWOauEtPGZm3qFwq9Etmn3aEyVpGttq6woccZkWNKhqOt0GMoq
baJxy8ly6qvCqWmKt6M06C2xLmS1EUEVLT7g0VlASMap8KtUU6K3/TSO0QEyw8MQw51Ym8ZbNO3o
WlkVl8fWU6rENHrFKxFlztlJJUEuV7is3iyFvLOe3/HS87RpVZ0IeJ6png5hO+iYKjlxlnZREgAD
PqpJ81sRO7kjW3FqCdGHEUJRxSM3KOSlzNZmyCrryrQlosxFUj8XsVyPWPd9PpaG5hFux70zXeq9
1KmvHd1F8PRq8BPbETrcILLMuzmuK0XrZkoXIT/ahvl0Ch6/lVt1X/JxTUNhcC7PdHM8l2IcVEWW
PluWodwVmDbHdZzThespDdKTU2/iKa3jKcmKBraniuNNZ1Gb1XMjP5QmGtNQ0YzWbXQnqV3VmmxN
yoa63UHhpK7rq2wincj6aoAJTXpn0SLVsmkViRXnOog569ncqH5RzSKwKquxhMoZ36yJUyH2tyEI
scd1lXncjNlgyGMcOwZfNB1IUtWHrUd5Zbs0wTJRUbIA982RTediXlTbDKMKZstbVExq9HNxITtP
VRQ3Y44Sobpo67JxLtp9XJNl13uTCluqtejulm0o7xNUv60Aviyxpt4PyNwmw9RCBWqn5Ia06lu4
IqmvdE0Pi+aN6gIb9pFYKlU60ebFRPb1FuK0qmuSt0CDCdNxtvKuUr3gQfWGsNwV9fuxwQ+ltE1e
EfvUGOoy50ueLpWZAYoozog8VTIa87gocFolw6kUid4tE7peh/5u6gVJUTmXqubFZV/dD6Tb10NV
Hbu4fCJJeTH1flNbB9vV9l4xNnUp19WbOAqd6oAaVNETnxqRXGFL0S74ORN+mTMna3NITPWOtqSA
rgBlJETUq7WuHorKN6d4TWNc70I/d1cmZimviuiindYdPOR8jEd8XS07SSbYZdFoFB4kV9JP3R7a
wn1Tx0RNNUkLWQyZI8tDKIRMi5hzJVp935fbCU+xSUdU3i2hJarG2pyLMi1Yd6qr7sKBy0gnE2Vb
GMxunFyftb0sVNnNLrM6xKelGC6QiLxCQNJCDEL5rrph/Wz33IkhbQypVOPLU1KW7MBdFQED4cuC
d0SNlN/jlkd72ZYcaq2P06Szx41FqWnzMODi0PS1hhF8aauOZKKZzCW210PSiywSrk5XnOwHQU4i
onSPilGkBlVpzJrxnUnu2TAo2jSxIqh3x8nXe9NIv/OrPverN1lcUZ/PTmeBsLt26j+jvhwy4w1W
dYPOE3WNshKrbYk+tUyumW6ASiu/xx1jamAjbCQZbqrwy85qToiwU4zaNXXDeh05aJsxq66TflD9
Oh+KaLvSvGCvZ38WdRVOvlphu8axVYwvufcVgz3UyFQ6DxOIYdd0S6N4M6y7npB9zKI6GxGvdlJ5
7D8Svaz5tnJ9lKMuVUvsNZSD2C8F+exp06Uhwh/K2swZoW2qx+7WDFuO+3rKJKmKVK/zHoTPvu61
z7wmIrMbdG42bi0Q/XtjaJ/V0zArYphNUVSWqqiIMlVpj92GygyIA6SIT/uiEsoFdFF2H+awHH3D
DriN5N4iYIYgZMYDCVnYYqN81am5ad8iPLidcbALSmPuytZVpzWa+h3DZUgLs/dWj9lmujmFzYoH
kRuLx9t4VjJatpy2+kb3lU9Zm2Eb3tKuiHakrPcJLz8RNqKs6F2b1jr0qpx6u6MdVauul9NK2ZlL
/hZUVh1V92shFzUDAiXoiA7hKC8xB2XGHghrFiWK8MBH1Cgnzovg42Gh0WHu+XEw4tgQnxemf5jK
+Dy6qL3hY3n2Lb5fh0rmbDJwWS2O3eR5Xi+RIq27Ip0PufH4whnggLlw0Bq9VvUqOjXQAjiJNm06
xaFK1+V6iUNIrcdxNlVZDTyYrW2jD75pd9Oc3NT9JFJvRK3Iyvd9uQ4AkIh3C2XKLSEbFtzkQTci
nUNsjtHEd9CUIpBKSXUouHiH7kXSmMM0z+IgE7upus+LzaAz02WVmVm/GwocdpVtinwu1g+gYSo1
6qhWXWXuN9BAo14bVRauOkQYJm5GB+LRfY6n6bXW87yLyfoWjeOQz0gjVU83pvJbGuIFwEHz+222
Iic1KZXsO3+5zuuqGqtZTnG5njfYYGvst5M2PMpn1o+KVFCXMw3obJcqORBs9aWLq4uhaUqVbEXa
D2W3q7WdQW80PF1L59IootO+ScyVXmx8oLQtM1uNSTYBPYCJiC77cQ3pvIU0iQuWlh0GCtFE3hVF
ndJAvaJOv/MOvfXoHbJanxZ+lN5Vu2puItXQUTniu+OCK60WXKeNS9gJj3pUa9u9aUdQ8N0gJOjI
qNiBB42h+3KeNdPedRzto0S+k3p+ihZ9ptUy7coE76dF2mOZNNBANkcuqmhYVJ+I7SqmHVaRH68j
ZPfOjju7LwCc67EYr3W0NunS23o/ZkaPzXEMw7PuxHlou6ASRGtVJQ/Wo+LAx+J1XM6FkmudtSg5
rKhgqhrYPYoMgV7rbhiOaco63GZk20BsOOWL5rCx5r51RQTqtDAKDbTNKJr2Ui87Ltvpmm69gE1b
X25VSoxvlNiAasnY0zTC5birFzyAM8BAb9YuB0HNukPkwkFzVzriF+UMzFFE0PyxHuNTg+he1Cb1
oMngrMVlNV2AHauhTOMK6HGWJAIbw+B7+PBYU4NUtG3ztQOrYBI+pRUM2Vn3h2Zsun1VXqyIvAji
iGRFQoBLkvZEZ1alVXcKw6yPswyHKO6GdOAUeM/DopWLyEcQyDlUSpXOU/m+RcfECrfzYzul1A2f
K9aOyvilPnLhZE6X+DPD1ik+tavyQ31ONFBfHRDw8qpCo6GynfWK1NTlE1/fo8nOqhBFykN7HY1l
2Jtqe6PdKJScZanMWp38yyrI0pywKfhFTdu9dm439+TRR+yNjcWaFRbmyyN5Tyv/qe6hG874QPpl
PhBbfH7R2UPvPzcuKoFrqFGsjZusLWOWcXkIpFhURGO3Y6K623xXHOIZgZRrYQ2oeBf3c69ckZz4
qifVdxM4Nvx6NbPLLR37dJXkpo4+B+c/Lr0+VuAPEg5sTjpyxe1Fvy7rXthz0071YSn9GZazvRDO
7e0QwyoR+hCBQ84TKY680nQ3zvQ6tvoOzt5yPQ1Nisf5QcjtsyiWfW2WLW2GNlHgyLEKLShw13Yz
WK0m7QnoQYOgZy2jJSqJGIjClUCT2D42U3TANGryNeBTICDC56o/TrUo9lUHVTYUb6OR1rmfq0FF
l1MdqswNaEo9J7mcsEwd6e9GkD6Z9t11WRJxmOPy0CYcWvAQnEIfiE1gNqTbsskAyiVnz8u8wvda
CWuOZ76LZ75mct4wiJ7EKLuW/jjZLqRrh+4ClvMFA1urxzDtHO/SwrrtuOjqaUDxpvgcT/nCS6rw
Gr0XrLxuqgBUOlBoRTXcberBFvnbgfhwKAQ9121ypSUP1w0ZsgKjKO2AMFLxBthQZq7k0HA2BvKz
HqK81rjLORPZPM1vi6Vy2Ti6JHXJAOZtGBK1reCKqwnVF0PCaB6H5Wkth3afTPEV9qy+sJ3fxZOe
bkZQ+Nf99AZrpgyuojczbKicmmpUlCyPgYuriOKbcaCKXW3BLycSFQCrbvE55gYYtJjvSITeCt8+
ksHMquyBUwLQWTEdIrSZfGDD66GB4hFWPLZ8AFXQvI02D3wzhncgY2rVx6AcWCnKLOGLUERyqejC
Xxq8OM6V27JoW65DG2WtQcUezgsfIrAZJJ4PrOwOFcWRKpDdDQ2AajejIr5eBxbxDK8ztETWnAhq
OxW7QNNWF9VFrPfbRsFZ2WKDyAK8a8TG0xK77qSp6/ZLqEuFuQN1S+KwB932OimkT4uxh8CARPmA
6w/w1kd3DF1p88q8iWZKDtqT13Frlca2yDhZbO6b+jQCSxyiZTyVqMOX5XLmi42u9GXFO5iOm1yO
Onk2S9ml88Dxzpy2whModH/bmw1f+jXZdQKMozZyBKKrL3szeLUB5pAe9Uf0pMvC7HR1scZlnBsR
HZIyqjKCeZNTNle5ewElMYIpiKFeyBo0vKjtAvK7rVNTd2k5d5eoGy6IT66rtscpqvl9vfaNqiA9
h0ZZrjstEVaUVziflzJ3oLh2pVtBFJMzTcSZVPE7uYKSWiGyGQJo8alPwB1U8gxe5DgCArsk0gcB
PxvDrSo23oOVWCsFp8Ifu0TnOGr0KQSZlj1Fig0GJDf0OxWDw5sQiJJmKbKmj2iK5uH9trRadYup
DmJKG6SL4yJ2EaOHSBaXOhk/j5G/pKjBUGsz2LfW7ym3V806XTLTH5tpubLzC+vTLYAJ6sBLVcV7
bQBiUxRrOs3rkXDkjtUaXTSJfAhNuNzGdUz7ZTmFBqYcgW2HuFPFeLi3x7aIOHCZeK5bpjqju5yC
0UtbBKGLpXLfdFhnsob4j8npYsTLpqq2Oglcbyl3Rqf9GB/A3r8N2xX4xcMobJTRzUAfn/htYpbT
CHSVNVVkd9vQX88ggNMVgRLmeIlzppdsKKNh18tqgVgNHq2AZh6Vw6SYw3decAjkGvepruMlK03d
qLrGr91tRWA7tbz6KGe/KyN02zrBDpJOkEcU4sOk3boL0OOKdZhzMIlj5haZbsPQXMxlvSskB5xk
8sDYcSbhowjlwbnwNgEbAkrNnKoWH7m1mdk6RaWdszBCxc7Q4mucdCkmLbhD8mTBSIE3MZt/D3mR
UQNac1QtJ5jerkLtpiYqwBUvn8Q6S+geSc48g3wU9hIYLVVETZy5CZi3TGyaRPwyitisKKuvYb/K
zIp9m4QkLaMQ78eoer+O5ec18VaFqHmyhbkPqA8nJtjniPJTBPHbUuH3taxBRG7FoMZorNQiZZEt
neBgPQu2o8Ff2GbblDUXovOL0lN/NZW9VD11804kY7m39cBVAw0WBW0gyavvuF6o8ps+kRryQtl1
0zUCdbwtbqejZkjhbaQ+owvokypBKfeY3gWur50AJ9f1bFITrse0KlGhBlGAHqfZpJsq7QR6qJZC
Z7BlIJgo0nFYQf7Fb3jUV2pugQAG2qSld6C3RHzh62DTaBWJqll5ZJu5YJO8bdoFn6icH+ubuHHu
PQFRlZR3BOKorBtQkfWlfR28zEHf18ewFu/oDMwQC3qMXL2mWmyjkqiH5EJ3W+7GuoR2dq9xdZvI
MGWzEO2OseQ4l5A3Q6OzF5OcQH62LXStxp0KJj+GDT6zhUfUj+/iqShOUeoCZHs9finPpHzi3L2e
ou0TDcRmSQ1rYstTKN/1yRmRAu3XPioUYQG4a2SXSH5eGpPkOorfd9MK+Vg0w5bvaa497D0xpySe
ojQsUU5hU505RK1RBTTHeeOUqOoNUhW3HXzAaRHNo7LDEap4AMMrPsB0hj2An8W43bcFCHWiZc4p
PpI6eZIWSnBECkUYsr9gAqQSDINGmC+8hvkRLM6YVjZDPezmuu0etxYIycSepWaGxonXp1pvXSp7
cod1QhXtwufegpqc41grw9l+dusJLVu/xxOKVL05qrRgcMfK5QuL3pQbudS8vvBdg0HiyadVk3wS
U7Pv5wmkYrEcTA0kwEs03zbDEJ+gyq2yLX0vIF64kis/e0MXBYlOyKVMawzR4Mim/mRDn40+aWCd
3a2t5w/L0H9MIKOP3vUhldE878cqcofRtWozN1PkDTBVcVUV1VttIUZtijIjMAnIwN/rkGQlF594
v37QSwXWoC7e1sm7yTOQ78hMecPM2XpzOwbS51OMII2U7tJFi0IQ56ZeABuDyINqneNPQ/dclATS
FQ9nBRZFL8lJFlj5tgptoeK5pmkxfAhlHNItRpm2I4TThNapnmYN0QW+7Tx66iGvt/Dui8LO3LTV
3kfbeZ3QXTkUu6Vo70fKmmwKNUq3RGcLxgfdDvrYkVb1bobm4FgM+wVOfLybLyisxhvaJDazrCGA
zgky5jcNzLIJK9+NVU/UUo4f7cLAP3BZq1aCs7H4NBO5XaxzcYJ2CswwL6Oqjal3Nc7QOtxPyOHT
IEHe4tjcRi65ZXV9LNwLviyWQH7LFQQUWyo222TwnrBaTHlZk+guthZaBdBJyiA8Wuo2rwK7Fa+X
FoeXdO1BRBh8yvqRVeuFBdJhdblnFJjLSQ3r/3ruO9Vv5KbB86GLwf2DEiWB7muIbtqaCdUm/dVY
Zkbq5xf+2frPTYvzYbYMDibAkELucmR4uIihZ2Eir9s6/pRE25sZDTabsN8t8MNGpvPRJLGaruYW
6KG2+2id2tfejauaKj1lWl815WFuLCQvGgIPZD83Yq1TyBPOxseFAqfZnI2AR539QXQWXfNNfCgm
KXI9ozitRzIeKugfMaQpr10cZxska3uy5lECKx+RtcwKX8vjKq8TGuasrJKwoy28CR1ayKc0iJse
gl81KQzJwMU4CHcxgVZfqk1AkLneVHD8N0vfH2tk324F4nfC0buBaZ03sb/pISQ/NSbaVLCj25d8
u5K25BCs8w8xWsLl0OL9wMpL54hTVsCByDRWH2afJz3bA7HoDDUtubACYELrm4FP5L5gEIQkUyiy
ERZjDOiQzOXrokc2lQO75p3Otzam50DDzTKGJJfxmPuxr/PCymqvP0DiX6qxLSBDhLOGUC+fStp/
buFVFxXG5WCL+V4MYyY68izctJPCwfx7rNMtlFe6akLWbdURzprweVv8Bz52l/VsSd7o5eMmivPG
ZxAqUXcdV/YAmQaGxBNO7QY6pJCvrQdR1m3q2+V6HCGosWzed9hNua1Y8RKZvlmcLG+6BShmgY5+
gFAbIbQqCoHuXR8tcFTTZvAaFVRofaHBtMEBbCLzUFuWjeXA8tIUGZyNUgEBeNNokTaS5sMqMLT6
l+NVcpgR03Dq9JY20cMKRx442Oeo4MdoJYdmSSmDI449QvOsLAFN1TXvoyPpe53XgbNsEwHy26mB
qBn26wSnXZ9ewxtC/CKqQcu1ZD65ps+920rVdeZFG1EJfXLJ5ggk5QztLYNmdDNVpoE1a8mHKpx5
0Dkrg73t7OwUWeBaDQe/pEnmlInykq/JXROiIW+9hsbtO5KHvgPN5yGXxNFnF9oHidb4kExbWjat
hPiu7s/UThNYKvq2QD6BaKYSB2oNSfty2hRJ4kfSR1NumjXeR7otU8SX8RojDsd7psoai0UucQDF
No5zDhFyPg2dz5BaGphll8AJ7Tb305Gw+kGCfsd22MPrVEu+QCgfJvMwscRABtO/nDJU9zFE62om
pQcvaFLgFa5ijR7Xlu+7CodsHEi7B7l97hn8BwzUMLtjVXtpYRWP1JCDZ7JXg4QngV4VZVHxEidY
4MAaHcoW0wOFg/oQ+K7vC3NVCHE0oniDmbhnuj/joYMIOK6u4fxMhaDtnWfoyg7AJsMyn4Dzh0xM
mGUQ1z64ZGbnhLrLlpbXFjDNDR4qOErW73tPQdwXVBUyOlKmr+wqIEyPxjPYS3M0GiKQgNiHGcMO
HkIMDbn2qq+bB6gdnsUBWsqMyS28X/BE2z6Gvequy//D3pnsSK5jSfuJVJAoihI3vdDoY8wZkZkb
ITIik6RGUiOlp//Nq2u4t7q6gd786EUChQJyuggPp4vnmH1mgS+rx/lXhAynbt7xCWcXLsclZU6H
A/5drC1UKh8WQamqj04NJIuMwoNpFVALPPUMTmNMAi5xzGY94vM94+YJx2PQ0GMXuG1KuS2q5gl2
xRufyJ5KC8kt3AWBiQbZ23hMxNIhWHY6iLWy7dukhJuEDRljEm7pJvaHmmRwot0cD/0DQO0LGe34
2Er5kz8O8p6L5aVT2C/cuvqOz8KSLKF6dpQq431kvLDBoxM42F9wRn2viWKXbLi4FvdtiSKVjhZi
qIB7QKXi2B76Bg77yB4xhnhr5+VRUH/dZA8xk2M82/w9x1Ad3gMK+wovkWeT5178Rj3NQTVn8+xC
XiJ7deo29wiJcbssvmiwtGoDg7H0Hzg3h8g63waO58QA1yohnRvFWCQeXSjYD2rFsFd77ZYofJQS
JX+pdf8+lSBJ1sj/zkg7X1joYLgT3fsy70G22wGu0Q5SAorIeFxxSVp8e8VuPnYeqUPDl4tydBDD
oYyV1P5XjpMx0uZVDlhEFV9NqnQ4ZkLRBs/f1KERLPlwdtOVYTtwXPjRnbJxJcU3vz/OEaSKsTqx
6H5UASRjLUUqty1vHfPZuRjFKmpM7NNKZ/3SQ9KTdstL1nVx7RhcdLK8ENxd+1JnoYIy4MKabnot
zxGmGE7HMqsH7M7l5iVYiyymrk1koZ1SWmHxDA3Lo+ZbXYfusTF+Vcy1fh5KB/Z2t5aJO/O41tg9
JTSz2IxlmUiyvfiV5yX4+tqGmZj3H4OYXzqJSRaTTp/ivfCg8bpBsnP3eWSYssfFyRbVQ8MdGgo3
hNi4bqHnuUHQniLWD6m28MCbyfmyD5AdzcoyuzUMHrzsM/ApEDliv5w+x7aP13npoY9gsNLGqqxu
hz41E2R3VrrQjaJhglPZHMtas4JYuOpBAQsTT5VqcoGUqOfNzHvBqrHAMkgOuAqDpc3cgdUppeK8
BY/z1K6HYahx5XSjSpxppwkGub3Ypdxjwmc3b4TYc4+Pp2ZwvMJ6zgh9Xh+ctfuw1lmx7m48EVRj
7p3FkMkAlvjWOafa5XXeR8Bs/OZGRlAoj7LCct11+oO3KkglXRi0IQBFyzZCT6a5B2QhHr1tzKeb
91jLlJYUE3DY4nxGGDcY9jkBEqGk3ttal1OswSPkyoomCYOtS53658S89eTt9Obv/Sh3nEnb7489
LJ54nQLvauvtkU81BvKztM0ZIzAAAsWeFPd/LmUdwcfyTmQ6dXulk6pxpnS/cQhTa7CuN6K9j7rw
E0CPzbvyTTkOvmuzc4p0XcfdNtHczMdpGKPTRCAZ+8u+wKDjGgSNZXhp4n4jpTyads62AVORlRhv
ZnwkKwf6f1vDew6hN8xWJfpmkAsdxjtEprEN8cwx2w/ee4n0mu3q3IaSZrWXvXM+9q4nWehj8pLg
xjYY/NgqnTu8BebsHjXFSeMS3/t92U9bHXSYbPFM7jyajaZ8V3tS9dN6XWGUpXyBOVu32w9R2rcl
nJaM8PYgtZ6zvlqc2BJ3zoi1JJaNPxd88nQMJ29Oxv5xoNJCv+tPe0BVYZsbM7IA1NFVSJKlx2PK
tjnOUb5sbMzgDolE+OObxG2QRmUFl9P3q8f22iebQ/VzsEMAroWFzgF92eIU1CHscLiYvmocyPDs
q2jhcjZ6AAOwV4cqwFKjO5AzgswqtvM7h3OTDk294XQO7ZELzFVjw9KNqynRq+4yQ6BpP/FyHJ97
88Vq5yJ3eaFztWcaPJnQ91vUBsXszL+gWZlsLzXUYB+Ddl2RvNrKz3agBDf9+qWWGkoRiA8DW2TR
O0aXCO55VW94c2qsEFJ+JSwYzmGDG9+rMSZDpJkCghPY7dPZOG22La9eU04J1uEpiyyOeOWp4Ag+
4hQW3e5iHBM7DqmKIBBP0dPIhiffU+eqDmky427NKOgaKIEhnlO5kc5hqAZ+5T0ESga2Sgr9uE4a
BpUHpQebAhSWvnrgpbPlHuy+RIVwBcH3gziiIjOOrmP4qk3qctFlessEuIkUavGQDpkCVPFUVTUm
XOpdCXPyEH55suyVyLjC2wzQr1AheVzUOkDBmCGgyO3s4QHk9eZcz/tVDH6bbHMTngIZaLgdzZMh
AUsjs78r0m2F7GTm1u1F2jW4A2NIu25N1sZ9Xme+XuCjHsFVTvHMKpNMPtSYodqvO3Ho7apbkhAP
vs3BXF1OazZO7qmm01n0GB9AVNxsymrJIq8EdIL9KmwdnIrbR4h6UNScoAaSKdUP3oav5Trq2Ckj
zC1Of3ZF86y1+LXNYZ307UKyytNhUs6gSPDGRiVZv4PS+nCc4Z0afJPdzsdVWQ9wdfz+3QX0Zan0
MyI0yMDg5+jXU2p7MiZO2TyOZaeKAYeoxn0PJZ9eQ/urpxBRMfJ6kOUcOKm92fKhqmlsmYHAIbmE
TnNaAtvfl43qYxbhza/6Q7O1T9uyFDVv8matflg6erij1IsewYViXk3w3FhSny0nE8hXVY/lua7u
3IVi7GXVkjZemZOK0TsCWyUWRHnn1V0wtY1LkAFy+B60NoWDu8Sq5zZZfQjLJQMux+qE42kc91p1
MaMDbl6mvxCD/b1rg+d5mA+hCKsYcCbsWH/lWe0Bc5nn4STanHHd3S0lA+OJFaKQTpiNxOeJV+M9
iDxJzrVZ8dln/qlyHweFdxMWNDQiLcJCsvFsiAPsDV9kWkbrnsIcwO3L6xFEBFxdqPYirxQ9wsyd
i4pt9XnG7bdQwHTlNPs4B6TC7mPwHHHxeztYWBcjZIrUC0376X1ZvTseQOOXnX8gbBHZwiDt0bXr
05aKL12/ZoydgrLXxbIq8EOz24Kh05kT7d6l6nwcWrtkQ4R/pVSA1c8nd3PlpzqKAHtO/jdmmlMA
Bhjo18fmuk7mtrZwO1qeNIa3kOVUFIZNz5BuuzfiQUcGZTlGYjyO9fwM2DEnUdkCbmJvOAFjIuv9
kyv7EIr504Q1vAfXlUcbnjWeu1csZw5NG3cND6BkXMwH67XSIU69xJZIYNR5dK/jtm3fVsVOeBVw
yiMagL6ECz3Vl2jQMWaCJYVrcu8Q+GseVZcxgtkSzRDHm+5QiupHtS8JpFFadP2G6bzyTMxqH7OM
Tncd8qNaIXxajvu+kxzkKPaMZIAilI7U2Ky5LQtzVWFUhZfEBjtm/QA8OYw8aOR980iAmO1yM8dw
04cNn4eDF214fLj2NPl3i8bqDW7jZmqF7/XQYwbbwSvA5MUu3bo/GAYlp5Op6+x9orl6h0C6nuXw
1EB3DkbJ8mmXUQzF7CA86mfOjGuclgKcH6t44fJztMkgDtvoIdTkuhmLs+1Rc9mdKtuCa9nsD6bR
stiZ5wOlxV4NnGHOtJCnUfpz4uzblyZah2zBjIYLl9RjvtxQCRW+63rCuyCX0wrdu/BLE2CpJGs6
avi0E+svZKNDvJqxzmY3scJ+W9T+3PTOUgQecG9nG2PPWZd8wp1eYRsrQo+2GeDaeNRteb3ZrGE/
Jgy4yL5j7La366x3uvlF39zIgPN49aohxfj3GOD+Tl1I0LAe1Lnk0rnrQO0d/AVAX9D8mOrbSMrs
lFheVonEGJcQGu4woaY9pR4+WLCP0wFzDu/cgzMsjy0Pf93+oKkqe6iX+aclto5FH5GTJOsr30GH
7EqkU1f7xd7gwtA1UCZ8vtOoxqURtYnX+z+B0u5FZy2AmfC98jAiQK/ujnAfAdHRZkrZjQqKJL+D
Pp409VrHZemDrYf1yIaEDHvhM7V89So93p43aY+Tmrildxn7zYunlm5xbSacgnZsoGz5V9XjdUQw
MromdVwYn/s26lyAlo7n0n1V1oaxMdi/hO2O/qaxqQaE5gvBp0VpcW2isclXj76UCoTrLoSfjJSc
oa73IEKJD20hyGuMzZgvxzstWjgtZVjixj/VtjrTiD2Lwc26nd1tE8yBsjIzPO35KAGXHsB+4MW1
ROc9MsmpcaICg3MIirL5VF7RkKE+TpbmNKDAa3dri6g7rBGf45rPYYxQhZO7oXew3eIWfjW9sFLj
QWGqgwarmCgxr/HSwZvAXI4HhEm5dMfz5s3kEJrgVAUVPHMMoLEcOEklvCjLSZMPy/Qc2E3HG/j/
3A82vCdIBvRmqIpxWd7AYB0EFrh97PCI2Abotl4Kb9NzPuqOmaMh4rVR3fBY4tUFy5g6UJETUruw
8iL+TkqXpNpZcAl47XgaSz/bOviTC1CLfCJ3fR2KC47vYxfUBHs8Y2mw8bxfO3LQMxxkeAsfJYcW
iV2cJwNj5opxFihEhYDE6tcJ4BG4MxzLxsQikZc7TSeg1gaOzEcVPtGl/T5NDSkC0cHJdx5nvIMp
sM89wfKypfisExYdVIPNNhybhEdLnwneUlybJciR9qh8MGRDeGzLRd/N7aIRB3FkIXyFZ3kocs76
CetY84RLrMk0W7JN6CPb9UmGZTzZ6utAvBXQToSrzGxw5iHtxrZyWUqa6XVSWEpARmy4S2zewzXp
Z0BkOiCPHu0RQVheCUzvtxnMVMjnq7/BQr0N0pDe2dt8wwP24Wj5fKHLGALcIOQAv6KNh9Fds9KF
97L6uOGY+YY949NttD6aEKSsS76UHUxo1doaCMqe8nmGEy1BGeASwURA9QQqfGfJyPvtsArgg9YF
VowF8rJqOFHw7pyT39UhBFD+3DlDm2hzxF7n4UtaPwE8AwibM2+LIJpCEurGPicbQbqlXs+rHzxo
p8uaEOLuRl588DOxN1rvLpwwGd4CO5iqhg7Q4wR46Yb4rFH9MIA8TkiDzxKD4tEGeDJNwC5FtX6f
6gHPUh8EFzjf2IHVVvoOfai0IUdLAqgApY8HVTc+u938NgQftZSQL4R18r55ryNx0y1Moevxojgf
Tsq1kLHEdvWs+OG59aXsZZ1hU/jRRhrHx5mPbLR1AYfIQGJq2qSvodXsNa7NfnCRwSCgwmsPj4KW
kW/zAlq2BBLPej/As+R7L3dYaUgagN4DcDvtmwSlXYIjTfuKmRTJRJvriZyH/cvsI1DilHKAFH23
TlGbI+lx57kegPUu+lmtsywigjV634HBSMKbdHKGM1thfcGAn1K//3S2rsPCp1UaQDCEmruTNGgG
hV2Vbqmy5f3m+/oAaygYxldMS+SAZ2AJLxFwPa5nfxiXpPS0g1uuwa6uMimAZM7e/kLmW97It7DK
VqKTXi0fELGCrJFIzXjNLS8wvMP/dkHzo2SgYY9r1x6jZV9xlUDanef6x+6UwEkc+S2wj66k5Ajx
G7EYXLa4Us44Yfoe4ukr89lXQsi9isw31Zr6uWZ8ijd8xoqxhinqvYkVEaxSYU0qo5xoSROl+JCv
FfhxvsH1KMfVXrE4SKytSrFrWLpRwtvWFFb1Sxrg4i6D9migMqS9qA41IHG7jjjVddhlAXTKdNq5
PGA/63KOZQiqeocDqac7p8VA5rkbWLTIiLgtfVUY387Yb0KRQO+EALuMBB94p4kbhu9ut0JB3oG+
IzVii/EmcfB9anOx+UGK/QSnqiEA++h647jBAdtwDFOswj2kpB+soSxzOgVhRcIkMxz5Ky9wp2Pn
dFdVQzmvKcWuaAIso7ZOgS1ACDP7Zzn4HpbKER4tdwtvau5pUxuYgu5w3deTkNuOmxRZn63MWjkW
tLx9PqLBi9na6cMOS7x1iDj7Frmlzpv7fN16oEk/iJz9YpwV1IBgrJKgaueEasjJvtfdibKHPVGD
k5rDS2/9/uxXMHGXcoXPZIqlxXIveVVD9hr4cV23HL4mPk12abJAV78iBzziMgf1JdhNeaY4qqsK
76chfDMk1JlhRuWzuG12Iw5OVVWvpUA2iln1jDsFvwN6f5odjdCN32a2k1AzWZhMOkjIOJuzf+9B
YEpuwZ+11e1huGlKtH+OTLSDSGg/AxzSIGqatPM41r77bfOaB+EgF1ASAGVelRKlHkJ3DbDP8O+j
09xxLlmMRwHckvnVY8ODbdzxJEIkBoSrP6hCqKQqw+fSMYed1VXmrq6f8J03mS0dxDQEbnUaAc/d
3ODTxe29rlAKNoPrhbotvmOOrSHpi/YaftJA58PEbNLAgikwjvc7La+4xvaez6eSAjJsNnPLWgDk
dd0LN7BiscQZPDT6HLLkcNJcnmoPqzowUcDGvIasPq9tbAL7zY8aZIkMdFXZg2KfNusdmsBJbdfx
U+d8ug6wVbHAiw7rpXtaPVzVs8E4XwfIF/DlYfZ5c+i2xiBc9r2F6fri7sehCR9bXzppWbOkctZj
VeItJrzPlAUlhywM3H6gjoepWh1cXQtmRdtvF7HAD+y4dRFVdGHmz1tm3NnBBWzM2XOqHMYq7qtx
6jEldvLAyy6XdXuAJDJdGrizB7KVH6JiCXgpmKq+/RTGZ3G3r0BzfdDizN7o9gFUvRuKLq/78a4P
9wCm2LJch6ARadPAtfEWRLki416JZ68YwL+IQT1oDerWhUqVTCa85Ugk5OO5fzCqvdIpAhXAugoU
Q1iQ/rmt3C3dmHNmQMUQ4sIMZYE12IHLC3Y0TKjCBBDsaZjMbn/AJWWSP/Zq/SkU+9HrbVBC/q3L
7B+//I+XvsX//lq09c/fvFWh/fNX1793qP2Pf6v42d+KJsZ//Uu3YPM//lv/rPS65Yn/0e/1L/Hk
/2xd+3u493/zh38KNv8pbf/HYLPvU+b+T9nmPxWk3cLCf/sXfws2k1uDF+prKAsBOqL54e/BZs/9
C/LM+BPCPfyfF6E95e/B5vAvIaUedRn5U6SZBeD8/9FI5P2jhu5P7x4S3P8m0sz5LbH8x0Szh6IJ
pJpc5gE24ti9/5xoFnuJfayekfr6PZf/nst/z+V/nsvljq26bXusYnR+FbINMTGbtwWz4YMuxefk
IIc1wLmX6/w6TTcYEEYS/CVoKULuUxpW9tMn9qQcPkEW634gsPgVKT4EDOc2NWHgYnCFFti6of8a
yBJxzuphlpBhXQ+CZuvNP2gAfD8wG5KQiAv6EtJzOazPkGawYOfjoEasD2BjGHaYopYQ3YjXzfFE
apUP4te0zWWCvKvOoHN+yM2ypzqi6X5znFRoYeNpclMy/e/98CH7HV5YEIoUgbZjvRaOBy85CMbC
IfuD7FVbIMib7w7HZV69cgzUMG9AcO4hRFQ6uepSOdHT0gGa0rjOumEnCDMjpKPaAQvLiigmAXcu
Afq7EeueBMi01qwkmzFUYDxVUSFcwaHCEx3D2lwOsBvFGDuY/5R7LxvgoKypPtWuEFho0BoAATur
5P4UbeLNhy2VINme2EZ/h7n/dZrHt7LSTu5U3i2pt2IWbD17mFsVU1q2J8xI8CBN4unoqpBlSFGn
cA2jJV+VPLJ18oG+0ya2BlF1KJsyp10vcubrxASTzNFLE6MjJoLSbyHERfzUVvMH6mRe5WznXHL7
C6ZH6g3qlU5eFlVdfXZHHWQ3HyapxCwBmdXBoUWuuo6q97HHvj+azGyqelLTvShd4CPbmsFTwCsD
9H9uS/dgGeoWCHAK39Tx0ImDbKcok0ibZkvD40DRuCMw+/ht35t0hu4HC/nDucqBmKw3ojqiKhRQ
gojO89RgkqqajLS3gZD34SXsMElDWdyLFfGbzc4wmn5zGL85jN8cxm8O4zeH8ZvD+M1h/P/hMES/
+sWGdHfHofEr5zJA5Em7NYKgUDvnAapOsIDXgTB8Wcvr2qIdxqMIC0rijqkXudBK5nIvOHpv0B7y
EjhPAyyPQm38e4nyBCTvND+REvxK6J/H3phDsJqDOw7jOWR+lI/O/NjuUVC4QfMxNM6aar3+Mkgr
pKGLPpSg5g8BgRqKFhSIS0uQOM3NZvLbX5FgC3CisUESh7yHUlwEIBqkb8qzcD2awH72M2l6aPUE
Rrtnx4QKaBmsByilotehuqFEk/+zi5vZH46sDk9KNmUa+IOTtm0O0KYDNhqqYzDm8828BY5jIenK
TzXvIaoZgB5qCbB4gdEEtYe+zm0PNTZo2hxWrbn77Yj+dkT/Lziif5Cd/o2kg7K8f5F0CEExHVry
SIAyPDckKNH7Y0mdQbQ8guXsILT4b/V/qpsuQ33QYz8h6iE6/YD25ScxAvCEfgm/LJRI5d+aMIJR
H51K3HFUxfwsoRWDMX9qbcMP69J9CHUQGxwsSjX+AeCoNOhFom/BJtqDa1IKOXerRoD7Xe+eANW8
0BAkaQfzObeqvhv3BsnPFVhQD+d/XPh0cPsH1crhXprgzvexM1rljfk4o3bDsh3LkQ0yK7s91y9i
aVS2GcT7FEEoGe0kDlhHgkTykT/V2/beqX5/JsB1kDGaE0WrvUCCNUOPcQqq9adYhDyw3Tbpk2PX
4Yl5WAxr16DHDMx71e7tuRurnLGyzqLuCS/pHlmaQ7lxneyIuVDxCl6tvQbReEUYZky0Mv5BI94T
g+pBSgmJpuaBknywu0p3xBxchARzcDrfVt1Hx/3226U2c27gnaRX0tyCY1E7Jj6iRqga+LmRObrr
q/5bP4zojHO3d0JQEQCe7ORRIXNgd2jSgnoOoiEfXeQVUOSH4DnaCQDNPTZLtB9Yje/fAOPWdLXz
LP3wIgDrAE4QNF5XhLw6x0mWRvdHR0B2HnUHZd4BExZymQd9dW5csPNOVQEaE9ACGBXgjKoEEAG2
9F2Uh3a+jswYFDxl6MOIwKJDKXcBElQjZ0nvmDURkL7xZEb9DgK8cDbLO+mqa+UYggUcTKZEjPtx
KYGV2anLRtdHgh51NAWXUe4P7lekYruLlUmn0OwnZK+xnQ7fFAmnfG4kYn/DdXbd1zGa6DGyk0yo
44dXRpsfv13R367ov7iivw2R//5HzvyztBVlujcv4b8ve/0vPzPkv/zbv1kj9C88Qq0qrImQ+ugE
hdfxn52vHoH/wSJYpIBP0V0e4U/+bo1Et855OCoh4Ku/WiT/7HwN/0IZfpBDGHp/+4Eb/xuDxKN/
vS7/6JAQlNbjC6Q+RaVTGLF/cUgUiq3cCNdVMocoT9tsZ3KfiKpYuvGlNvyREM+/ItHD4kqFA243
+L5kRGHpvCAJZYK3xbNNgQIJmtXvjjlNAXoO2a0SRy4voRkl4mNIL5Gbl01dBBbtK2K/CG059Kcb
jFegN2nUa4HqTVEjv5YhBY34AEGst/VN+BjuKPhx0SLEohIXdHd7gnf+BamqtwV9NcBvVqRsvTJF
2CtmwQRwckJS3vPh/OZwQjtkOgF6UF6fMd1vh3Aqv+wUbug4ga/WFZWY+u9DisRO4+TtGgEq4w2u
6/Z+uTWlSvru0+ALkn4oZ/JuSd19R31s5ddFuLePe2RkgU5L4F7rnDcoXkhVU38wharTMpieWg/M
fxl8hUMbg3zCuB7NvzzLBzTTIJ4/lcGXfQEQvGsVprV2AICXG7uaDigknz30Pyj0frWjuroIbh3m
gH1B+BOZCajxAKgqhnDFm0Q3b+HTzN5S+tUofpBIg1lxEBsz83JEQB2/IgOiZUHz6XsWSJnL6kJz
QFoKeEzGLXuF4r0UtB4y09IWjB8CuFtPACpCsfcNObfIye50WPMNdYh4R86Di2XICYA9aIryr4b1
AfoOAwfBbFTlIpeMeLTy3rox7E8aOQGEjc94zTsuZhyWQe4bdGV0CgJubbEFbdBw6+48k1FkE3W/
7HhB3tT9slOtiwgNtJgDtj4ORPR1j3xAglplYIqcHPLu9x0Fe3GPeEmFEhM7iDNT5H4qUZTm0XfL
2Qcif+bLWo7oDerQpaK67r6eoH8vK7DZvfeTqAIz7jolP52riqPNgMOgcPy9qMDqobXKf1Omwql3
lIk9hjIoR6jc091DvQIJWqphvRNjNQAZJdfFn8/DBk+CY7dDvCMaDiQs76NaY8Do0rmbHXBSy9fZ
ouSld73tgHIuzIzzY+Nxfenw9wRrkY4RKFUwPGMhxrgZOEuihgUtcD6+EHxkqrP34kQTupktOovq
dvkKN35HTgwlwUqqg+4xySyDpWBC2VBIxEfW5mCaCSXFtUUVgzCPNU5rXkV9dBVjaQ69Y39QCmdn
nML32bde1gYhUiDrepXhWuVagEjnzY6Wh9EFGrcEJFsFmklnFBoE5GZWICbWB8sFER8E7er2unvR
ywxfIalDXyRu3xQMAOBSNr/QfrUkvUYqdJ4xwrpTcDWmRYvlvHSF3yNL2TsHpx1ufCgKYZ36Bet/
6jIcu5KRn44uAfrQ8Pto2dFF8qenS66rYci8Xr3wDt0/jY/MOcLG7BZlRgnPfl01sEA1jpd6rK99
sL1MbER6S54IGtj6uUla/4R80XGw7ZdqXoBLtq+gh76AUrmPehzZUiPIZHqag978MLxBFrHT+2Xu
A1CdABIsHIlEhODYFtdmbb/fIaG7ZWjwADaEnxQWq9kgC0fQ1mVaD3FsECTIY8UNj55A3AHjn5Bg
cFr5Q+K7sAQ4C5uIeBGGxiQo6qkSWCRLEqAUOSM1qhNmnTKC9s0Kn/EJdaPIjlwizI7oHaAXZ0Ku
YioBtCBY9dAC8l742BdYJ+a4lU5TtGb8GrLQK1I8SPENnwbvENqAZ3jgZcFQqRQvHnDrh6qXT3zC
g4TWwcfqTOC3RoCsbHeRE0RJ3/Dh7ZObU+sjQAzia0Sr866HoQiQwokZut8Su1VYVKSHvBEqwwE1
n1DVadFEi+6UcJm+I4C/JtQG1clrUKtaosEE5hQlq0gq1X6uzEUcG3h2QscnlPd0QFiX8zzQO/zg
qmd3w4+ZazOkAmDJ6QaPlUBmW1+DTltQFlF20xX0FT/7rVN0k2sS2ltUzTkPngkf/GU5oswrJzyq
MjSDgvFDmsjR6HcCUJi2pRcULJpt0aGyKSF9uJ0n7iLcr7mTNkgj1Qtsvwah3qTcXXri7R3q9NBO
4To2A+SfMRQ+KsM4yoL3MMNTCzC62n6FpSSx4iiZdLcA4Kpa58LHWUBlbBywYEPtl7nSPqT5uqIC
dwCoP7lfwKIWdm3Puzse2xG1ukahtboN5JRHmwP4Gr2LIEqLKFADAgC+i8DPw4KehV0bfcbDMxes
fhk7dOWR9d2im67d6oewcl96gjYiWuIxVvo7vh7huiA4uw8yAy/kFv6hRQDBepchEjz/61/EE8XR
7H72w2dZmyuK6s+Rcl6lO6G2Fo4uL1ECUaPKrFnnKKEMjaH9jIo2ESnE2pomG6tXO831aRXbaW8t
0pkSSe66/3/sndlu3ViaZt+lr4sBTnuTvOibc8gza/DRZOuGkGSb8zzzefpN+sV6bWdkVUaiOlCB
6gZ6UAIZCDgsy5LOITf///vWqu5dLqNhQ0JT1bkzZHu7jKTbJlUYHpHRaIm4Qtb7qniLBr7SijsY
PT92jOj3XqUdn3RoUvriPcM3e5SFPAKb9XiDtmymqbZFDTdy+nnvtL4Uawx0Wyl31gjd6ZNf9Mkv
8j75Rc+f/KJPftEnv+iTX/R/IL8I0Di1d5os0LQlTdfCBzMkA93pn7qF50ur0r/1xrAnllqR1h4j
Tld9ENWWTm3EfOzHDPzo2O8ik7C0XXjekUnDd6MLCtaCPpn30p+q/qkZ6+vUpX0QF7m9tbRjQTAp
cyakE7I5O874RQcEwgGDKfTYHBarf5jr8aFZymQ3USZtivEjsy5uTi9dXDXrQStdysu9TE4aEPVo
9u5Kh0PY1D/qPIlQXK78ARTMVvTmS+/d1SxCthiZL5W9nEzR75bMAhCnKszeh50+LdGTUwzxpkfA
ArWj+MiiNvLDybqlLEcQX03u3fEDxmh/zwk/uVbZSdWDlXrlbOWQA0PHXGj4M6UGnu4u+F2a2n6Z
CwhhRcTQYrSDuqMzp8mgTscHOvD2xgEepfAPlEAH6oY5TDEqBc1w0XSgT3GcbS2Ak/BNrR88xYGM
bTdipjQoTPfsgRTr3PJtyVPFybq2dbJsSr15g/lWqEgWHwejJymH+jx45UV6ccuZlscnAaS/1Zxu
T/+w2s41rO9GiHMhZpNagJfsTfsgmrU5apU3+dX4FViLPBZt812fAYxmyzt7k26frDwiNvmjO5X9
scszWkxtsnWowG/ARXQbMWTF7TrqAEmkse1kcoD5TBdCW27pWpfBWusvjjs9lNEHOPOT57bBbHi3
09gFeUosHph72/e4Oqbn3HwaeIinq36K1vnsOQsr6jYQTFnk2sMjn/YtIB3oQNt8Eoc5zE5zpZ+d
ZblfnXlf82gDNmejR7Z1zHgJT1Dw9/RO5ZTtq3zeDw48PEPHcGEecieljj3t7Y6N0q828r7STIiq
YLkdupwugo8ovzGZX6xAqJduPTttR9XJ2WqTvO0hoqdt+rPlZNy56VHPJ9dPWP7whokd+EL0HfjX
qYja82oszS4ce39y1u+iDM8LoF/ZZm9GNT3a5U8A5NemyX8awwQaZfR25QgSPs9PVWkfvBWyKqqB
+sjD7MkV4GBicbDEvM8pf8vEuFcrd5QKcIsynotS7EzLuR1b8DO2MkKQBdV00oL6GUJ0wKYQaoWz
077OzfTYVMOuT+e9tPkvzbwP4+IUletZ/XAy3v8ZFpDmB1DwX5+06eerzZ9VwRgFDHaTkkItBmtX
KEAFTaQMGYdWT9dI+/Wz2vLUqH5smTnAiy9uGmkd1qgLAIPxLspvRmBRduzc8qML0N/4naPft+wA
1V9mcfkL8ZWztPRXHxi7L/g5RfkIUBS9AAqeYmvVgI2X8bGu6tM63k0xf1zYBsWgP1uddTus6Q0c
Y7jH/buqmxcxoyRHbrW52mvlD9lO19nrP1YDuFE3UGOfFUo+Bky73td0vLVkn8Q6T1QDBWVq3cDg
DPpS6vXidPahGefzut71swkEEU7gOF37mtmqIW7TfiEdPD3P7MN4arMNOqsDpiGMLG06XNX/3W69
Nwb7MNX0fSNwhSYwArE+z1a/K5MYPNeyTzN5XKAvDxHwfce6pXJ39uLlOXT1q16T1KVnJPnzC1DG
W+igQIY0uEbluFlE+z4U6m2+QKhidlXc61aT7wyHiY0BwC3nQxvERKAJa2OHLQFW8PdsqMXJrYxH
ykQfepL/MMfMBukzQxTVMAxoLktY49vKwy9AgtJ22Y3a1KI8xy/hqnj9UmwRjKw0oxsD8B9jSgN4
p5+JNQqS+L2ACr9dpjHdmzlN2ohH0AanF76+G90t7+1YoIWy9WhvwaugpmMGVt5M/mp1F7oSF1NM
D0C76Tgn8WFN1tu+EwNvYwBxoaxrn7mI3GZDbNGi5sl2sKC26pWT7OYcQBoYa4A2UHz2NhikSWqJ
r3lM0AFiX9fMtk4zM+65Ndcd4wxwOfr8mGeAxI16pmSzyK9FWq13VUtbE27oNWux6EjGRVvuYzQ8
GwazGqiKHRYpuOFaiMJLTjvbRVAlYrQFXtTpJ0f9A/bM81/fOv1f1J4xLZrnf7Ys+nf85P+wLvrb
R/++LnJ+IwrvuTg32dXorkdf5vd1kf2bbTuADWxDVVodm1zE39dFf6IIZF1EYMJzpIHuT1j4I//e
Ivo9bPFnikAoyyh1/1CoMU3+BnhbLZq3putZ/6QIhEFUg/5aGXE+I9OIb0cLRBn4gXofKf7EkgPQ
T/SzCAEwG+7IJGqOYNlrL9Wqc6d1u5OEi7JLOnDSJhcesFIWoYmmAZtSOFw8NFVkI+WN0Tw/OebP
HLbatpxleLJGbuJC++YtoCnnuLjRs/VjwHPhsCSpzBtncg8OGahdZFdYBrP2w+F30NuL6O2ucqFh
Wnw4pZacZrr4id2yHKjgBJZ5ijRoMul9rzOkiW7fTaBspyw5d0IEZnMfmjXir9G5AfBFYdEdkfUU
YbPt6uh1GXTAfK19bGFLheDblpQbtU5fnktZhN7LPAOu5LZCjzT2yjOht3Vjh+I6C8lGoHklDK9f
x6QhzGbkvlwzFEZZ8j3tjw505L2EgruVpe0bdjYdeu2OwEGDrue2rsYXqIoc13obO0Q9/0hzSPLh
KGCtSTXJZikROAuEGL3ivoaFa6NwYTX34sTgyDz0FALWqnvMvW6nzcU3LwT2hvohv1nVXLajas1c
FkZenIzTSW8wziw2Biu3SO7cge8I/dPD+jWew/JQuvbA77uf8vALFeFmMyXFbbkChaKgyOf7MqD6
Sxb9p2E632Nr7o/hwMGqbg+dA5NmWRJ+5M4xqeGj9f0hWyuaEGVBm34FbTOZkm9CKx1/7C2/GcME
bqjNtWrqUUJMcHCqrzFUyNmVj+UU3c+aa6of1ivUYCBVK8KZ1kJS4ZQKhNvBOp57Pk3ynYDhC+fV
dd8jIJvg4uCzYa1FCTWXK7fo8kVksFtXD2x65BlwllR5vSgfWMbdz+prbiBf+oWDLxOGY9zNP5bV
TQ/dMskL3hNK2fbWnGFYt4jlNsjnWkaUoeogbNgRcNSPMlBWvCRohWSGrgcDPD7MVRyFo4FeulkW
F5aoCPqm+nEwKxDbcbMypwdF5UEubF1ey6z7CPGsLV1NNjM9W4JTpPdPbtQwWM9aKr9Of1NAkOSu
PurbbBYDO4zpXaacXJbFfRRsBbifA7wGTGvwJlsAErP/6q0IfVHu3dic9rZRHse+6WbfXAowid7d
EW58TOl/DmP9Adr/ZsRJuukQ3viQRTiY4GAsSpYfC9vIQuCJA34F+l5cdba/L2aRvi1dlW6Tofym
6PIpAoC1FFfbYbsQDcjq6AdZYRYhGIHVIagNa7EAEE1HxRpgWpbNtPMWvqxVPW6lrbzRm+X464ja
OqD2o4abLyuNV8muRsN++BxBcof3tv+0AX3agD5tQJ82oE8b0KcNaPtpA/q0AX3agP732YBMtVKP
2K2Hasnes23HIP5OmFtuarWIn9jIR2o1L9jRz+zqdU97NtjdO+zwF7d5XZQVpVTrfcYvZBALOEo1
szEAfP2JHJbnp7+CASoiIMgKeCo0AAXrnJIioKiOkUsFC0YSBpOKGrTpc0HyYDLwoZQqjGCpWAIB
PnebklRwVWShJ7vAITryHdIMJqmGiHRDT8ohJO0QMXUxmPfAuPRUcv/SD/U1AbcMNrnbpCQmCNjo
/uCOhCjUbyxVsEKSsMgZNlHdxpb0lmldo9iujwuJjEVFMwYyGlp6L1Vkw1HhDZ4rqj1R/b1DriNX
AY9aRT2GoYZYRfpjIgXSGYSlMliNDO4m4G7VqNs8V1c3/QhOJVNREhw5CJzhJqqQCaJpDIYqeDKR
QFlq4l08ljtBY48e0D4QYzn7gEXMSGpSslHzLU+1NjjjPN4CXqbdXs6BpXPI71QExlBhGCRyDmKi
ct4XyyD2DDByv03ljgS/X02C8pIK1kiVsCFpg2/ifmzoVpHAqX5Fccjk2Cqco5HSCVVcZ1XBHTCw
AZsFsRmmxNyQLQN3/diN8mEk85NY/Rn3S+lH8dWcIOxGEblGq00BEhAYAumTb8xd3ELfmhDpnKZC
n7al1rxaLTV9jeHqtkhIJkqySCmZpBzE9haWmUvXI4o2Y561e8U/le6U7Pn8R+EW+k4AX3ckLydC
qUTJggmwGjIY8eGoaFRKRqogKyXMJ6miU2T52awQpqpVrKpUAauNq8JWJamrUsWvBhXEmlQkqySb
1aiQ1kBaKxqIbdXktzwV5CpJdMUq2oVyiqd9cz+0jAcL98iQPAmGcRq3uj6mDIKLZtuwCdlDh2KO
WfK6WcO3SAXKXBUtY+RwhWZP8q/ofWHGxjYxaJbFJNKEiqYZKqSmMyAMcnJryABwvhBkm1SkbVbh
NnQLQbZqywWYFKzjKvrI5xjjJ5m4TlqkQdf6Lpr0Jy3LnjPSc1BOn2xIXMNwss0MYSoZO7J2/Fmb
aZkeUzJ4MVm8UYXyctJ5pSMvjqvxSVRwD/ZYHuhk+SoV6itJ9+krmcNYHHVSf6GK/5mr+AHvdNnq
JAN7EoKZigqGZAZL7WCqCKHWE6OrVaxwJV/Yq6BhqSKHkOXx3JNCFKQRV1KJqYon9iqouJBYDEku
8mSZPJZkGRMyjbYKN+JkuZ20uIeDQfCx/BWB/BWGVLHISAUkI5KSA3qibeFYRtBFIelh4pTomd61
loBloqKWSEx4FiZ9OasYZmLW04YrSu9a2HzWlqhfC8AxA6VaLYLRsNd8BUELHJ2EZ6minqEKfS4P
dm0lZyzIRKZULLRXAVFM3blvZJkXrIIFJCuCgpcCAL76MpEvhaa4K1XgtFfR05IMatECs2Ok4zuz
esZew5PO5uphaXn3RkJgdefROhuZxEfhCDZv4YF9GaqTrkGCyGxMCZotTpi0UMUmK19bGV5bC7Ze
Ny0bt5+6Gwd7uj9WNH/ybJixsWGfWxrzGjF42ZsuDOkhBJMtm34AdVZ/JSHt7cY0R1QXTWyATF4P
dqed+qZ8Lpe12VUdDoXVBveNRc4vUA9tBIMZv+u8o57F5pE59mOS25AhLOQhfXmHGE/xQLvikCy2
5rcy0rfxPOqbuMvwpciPeZ7DPbunYwQJXTrpAOt4gOqud1s95ZrYmNUNOoNvdksO2VzkRXIN4qdq
sXaYnYs2kewt5+RMcp+3POavxdQif1kD1GNzw8jOyi7W6B70NH/pjOJkJ2PFCzJ6yKHxIRSI9aB1
tB2FzuKEA9fa9QsGtNkawitWiHBynws6Y1sJKdOXOjQ34HQz+Htz3mVdx+C1qtPbcp+Vt0Zj9pvR
tNtgwJUKYuWNn41x6uoYOtdEiLr66SSY0ycJpHCeHllOQS6vXTi7S8kGWfZb8q7fErf9ahC6X4Hp
eYPjz4rbTNb0K6zhBTLlnOzzVA8sA09vOXK7zoxzijhmjPPHvLQ+aDm1+yEXFRBAFJl9WLwUAFfP
jVF/j5kVAWenR5AKEsF6FeTQSr3Y7g5dbkFMidAirO0ws7TUj5bZk01HPJnWcXafotLzmkkLhg6p
Y2f1DJUl/hZG1ufCmu6zxcK+uph+OtYGhpxLgW7k1r7FTXNdQKvsuxlFRJrb1j7venO7wu5GYbAG
Wp49tkt68ez1nZFRc6g7ILSlPnsB97VqSwXvVc4Z86SUUXVqMRDUdCk23TsC+WqTN0CMM+LbwZA6
QCRtNCge+M12KQA+5tE1aRIy3ICFORVM0V1k8zePQzsJPJFEqEPTn7Jpm5NuBHa77iTNx73ImoLk
fMISyhNnN2U1X9fFsKlNBRxeioNtVhuXnfRmaAdcdxNwx2UCbGta4DO5xW+hLoOBjLorAhZWaiFi
AKvkH8x3SZevbPXXVh5lTMxbn+5BYiY+kQZufl3nx666QhQr7rDWfcdT8KLJeXqpQf5qq+ke/yV0
pjytu6llHp1dGxUJYOyPezLzNg5T233rTnBfaxMaP5+ub3vc5QojF3kTCkVcvLj+Um9ToePg3OWw
qVyNXU7zD9A6OwPBTaFDIRdqH5WUxZ2p8e5keN1YhD2KmfH9tGBfQ1WCQj3Xr7arWSDTuaKubR+k
Ee1yvXniVl1tXRjRPkD8LdzX7s22dW0f1h9wqc9tzZXBttgDOOPgBI6BBkdEogkSIscbFy8eexDw
0mPf+K1wL8uSxmwGLa7Yeqnit5L8aXJHmAHXnSCbbFaoLzMaN0DrqTXGbflM/fDSevl300vtY+jm
SO2AWM+zuO1wsKy5ugA36Esb22ELCiMzrMwUhS6j8KGl6xGu1Myz1QyK3ktZOgTpMvxMwzw+josR
pKJ0gz5BA2S5hrXnhwkK2hbbagznQI94Ddrl/FomPaZHOe0rYT0hEglhVdoYl3WwqKln8NVMul8Z
6m1I+yVdMjjY1Gcbr4cOPHM2KdtpJUeMzc9gDk9UNkl3ztzcWdCQ/LIRN3lBMMCxzxav9p2uyrEi
vQ2vCQ4+3uhjuDc6/RhVa+Yn95TUmbhX4X4011M9FQztb1Nbf+l1zuo19xK+IaXGAjJ/djPqmtBP
34dOD3dLi+4tzGs74AfxuDrri8Z5hI3xOh67hgcEYz2uDShwk+89aWof75lBVMR5NMT403BNPBTn
Mu7EWR8X9wxkFIN47eAHmSn22z33PTxL/09vMy0BpfvPtpnPcGrb/P1HG/0BIfi3D/t9jan/pjaE
0pOeARPQVN22v60xvd+EJTydHpxJMsOTuvdva0znN+FZtqHbsAJti9/2b603+ZtrO9ToDMPk87im
+1fWmLbDn/SHLaYhcRILQ0rddTxdWKpj/vF2Tcqo+6//xfgXLx9q1Qzm+fPfp8lbCqAQSVAKo4Iq
rJH9DGRCJ+kBcGFW6IVUQRgKkX7nGL2o5QZ9jnVHLzg9YqysAnabfTezUteb0E8sF/W11h4dGJzy
R4kmbDP24bMDDUIoLERkAojoFCoigRmBQtoK7EYiUjG1M36R7qSZ8UV24g2FUb7xFHwihUIRFZx8
K7gUoQJUyF+5mUxjSULWZyl6gSh5/TmO2ezrQ/UxaKncd9H8xTKBAncTaPScZlLnzQ18bHEeojHo
epAZ6k9jjRm9dQ04DaldnfQJcHwGSzrXObEB3kgUgsNUMI4o5URkV7cOJtILRisUQU1QwO+oFMjD
Ek2HJe1SKcQHQQs/VtCPTwNL9Glgqf8zBhZahxtLPepgdruGVXE/i+xV6+1DlozXzEZtm+R4QJKf
mZ2+cv71l7Z4anjCZ5QRjOmXoQSYa5XuY64OyQlEgSFLfwo7fx3i9tQmkj7geHGsxzG8p0tJ4jC/
p72VbHCrgMYH5isFnO3pOlbzS1RX92lTXnpkmmPmnWBIt5H+6CY9gxn+6DRt7rUEOr9RdeEmjTw/
B8Gn6x9RlH/rWiZZU3lxwnKfruxcE54+F/eLllaB+nVRonfkC8pigxXtKnCLUZ5NiRe18cdR6M1L
s2a35H9gJwJub6ZrHFa//r6rTD762XlUgsgqfurL/qNnSEFw9L11utOSV44KK/z6NvSD+6h32a0R
F/eESb4WTw6OV3I/KFY/3TMcyz7dM5/umce/fi78/xE2bXq6+6dshQf0B+/DH4+Xv3/Q78dL6zcP
kTMhSZ3ivmEaQAv+FaqgOzxpelL+7aTIJ/p7Ss79TYdx4Dm661KIZUT4j8dLKKam55i/UxXkXzle
qjDeP50vgSp4Nv+TwiXtabj/BFWwOzlg7Et4Qu2qdW8TTOnioj5LRuVx6r2uTO8t1XVFueV3Ff1x
0xkPHJtx7pVPVTmZt5Ky/JS0sy/K+KGV4jAZHCr70Lt6S/iznVwe8EwN/9KsMZpM7GAiVRRyrL5q
zviSVOHOamQwaShpmBB8kV5J4VeI13Ci1xB6b40+NkD2levMXi3EECpWnfUo48x+3ndGPan0zTeH
CHbVynw/Vfp7JZkDl9PU7Jy6JJjGg7UNDoJYF+YVfNrU/+vIb7JlgrszW5tqlAMceWnvNclgQBCZ
ZopUbCKNYFnX+Hqllzs38dxjlKEZN6VxiEs+scac6YbzbXlXDWl4iNscqSmOMMgU4bTPmQxh3xT9
TVqBL25iD1f2hN1mde6icmJoxGZp4xg2qHjgEmdLMB9sGV1axRr7U5ZrfuQU5XnmE29qbWFMz1gH
FeQGnVF1iOIcufMUB9JkLDp1O1cisVgQs4hotR/ixMKWudT47pGnbpsCGwZa8XxfrV7nUwdmtmK9
6XpSB6tkzpn1j4uwifCGPIISwMUzPV0nZizYYi9WM71FsvaOYy+wwXStgwVZPoWufBX9dGZXdFoE
pODOdJ6S9WlBBBbXy4WVCd5dA6+icEHsll56w3hRyNy4d5o70WZfm7jTto5K8+I20XyDgG+tkr6l
yvyuhH8Jhy9MhskDE6h+ZLLLikxlhRdCw7pKD3PSuGKmw9CKfNCPSMQ1KmtM7JKIoDObG1eP011R
r9AtACMgI4JWXApbbguNRnpda8OWpNdwgF9x61oyOmhEnS0VeSb6rBOBbsdx8tM4s4K01jcsOhit
tQo+RXQa8++NjRF9N/WqiwyOeDLTfahGRnJ81wccllSoUZGpTDZgaOOcq5z2jBxku4JXUmM2E0tR
2+IvKq0fqNwu4zC+hFryc6IwAHMFp1rK3IXGg52mbzouuBhux9wU91b0yreIZLu2sYbsoqUNeOgK
f6bUL6nNqMxtT90cPgKScDdjnW+jYb4RRnxLg+aEvgtTT4RzLrxno4XGdiix8ozXGiNvDQs5sfLb
nsOjXbZ7vc5vk77AlpbcqrNeZL4Jp/02Wy/1kjOvx0EVZhd15Oyj/kVSbzH0mOe4/ksakfbsTv0S
f8xmva+T6r5vMkhmy16wYlX/+t2Jw9tf/8GwDqFDK1pnjWEQhXdH67GrF3GSYgU1Tb1oIjOPo8ZP
CgRHOqVplatfVcI+VVn7WaXuzdAyd8zo320DiFjLi98lol/+yuoT2gezvzdkGPrZynAGtU8b5/de
1Rw4lt5Z9PhF3QZhuH6x4+wAJ2dTuQRo84zGx3iInItEO9Rw7rbL8QcLCpRvqmli67uyqdE+sttj
xkdRKPL2iRcfh5JwvqaZ5sZAGDzY8j6NmBV2LZUdne6OVCUeqeo8rir2zKri09P16Rqtw7XxmKoS
UK7qQPnybqh6UElPaDJqeYy8r1FNgUiqKpFlH1ZVLQLVYe50VTfq9eIgYC1uO1VFknSSKlVOWmRJ
VWOtL0ttscmFeTOqKtOkSk0F7SZsiXSs5uusak8t/SdhKHJ2eJaqGJUxLseXtzU7+cNW1Slblagi
Q2N1Rq2qUAUrU1WtElW6ctWsVXchlzU0siJ2t6qgVcJjGBh7eau74sU2XnCDc3FWta5s2hRyWoI1
XQrWDtZ8TviNNkKvOk+u0Wh39974YamyGLNRamOGcZulTHorGmVqXr1xVclsqtN7i52wnrP88vLX
1eivseyvU5RfCHz/ROpjLfKqp9M1zNuTehBRL/dlyW9n4T4WHSuBnmclU6ifz09MNWwqxc4sMI+7
fhtb2iaM+7tR9d9q1YTTabssVOOcanir1PWdLWesunOo+IjM2g9m/oDj9MaNblqKdpRN/KWIE7bp
VPDc8aFTnbxGT1lgpVBAxy9Y685dZtSMWHma0o6JavWpCUsgu/JaRe0TLZSSeSVAdFFgyOy/o6rz
GDxXWpCpvuBAcTBMzEdM5KyDqRSJsYMl6OjVWXT9vkUQ43YVQuO1fSIaLqnpUHfTKz9TXcVatRZr
fnwBr0/hd6zCgzgJfUPc2y4XnDxHEZvzjAqvBEVwvUR+ZOG7EtFOa5/sXMMixlVgKH5ooQNjxzrk
6CJFUMV7nbv5prCMh7LOv9LCa5ooyOhE+qvLN7cYSR43Y/UADaV8fzCl7RCh1opdZSHVzJugL7Fn
1nWibWDWef7kzjTeNGczyQzX7xzfj2wtgzyqrG/pcHGGiBrIUHypi6ncWDMfG/X91solbiM3vnF4
GeSD1gZVH7k+3lRemjSskERh9zS0n+VQvXn6QnOHcWucV97Gwhd/UUqZQ2rbT6Hew/qYUhfLTIK/
OCbka0nzw2o07s75Yu7hkyATwkN7x/lsZ62J4m8YbuAZQ7uD5TgFCUzCsWVgp2/mnL9lTSp+u07N
eLRE9uZV0cYo2r1heBAc2+VuGJO3UUguJkvDjaFKX8zGsjbsUHsSITho28IhSaF/LJXDYslg36ie
rLNKXBqRlKCrBKvEtLpBZZsc7cQ69MJjEuDxlYix0XwtHMmYFOvWBWUYV4Z9sD0k6YOza5oQEbPL
u5sNmiHcFxE1F6OtYfqb6V0/hSQ+ouLaC/22aDt5aefpNA4Z7PwRcRYB9DfWW+ICW+imsuO7gp9p
kBhtSk8w+ko9gDgEG+/Q047Yw24LIjXEZLgDW2ZyTPAbyUEX36g2VpuWZlETAkJssvwtStmemoMB
FtOwvlR59d2uCNkboryL+WtVgkGEabZ0uxjBS0kevRt/sTpq5zWasNkmZC04HqQfZYLm222odcJh
ktC5kgeJbHsrPFZ301Aj8UXsMMdOdxS5fSwFriybNl2aX3s7f/F6cwU9YgMcWyPyFsIwGSpiyIs1
E9BL2eIKYKbKYqBHaGkNePZ6Ln0WkDBafy4FxrU5GIZ1wZvbfYHS8sP7sojMvXCJZnWMCUAqJ0Cm
7ACQzuZtoowBKBNRaOEQYK1C1ByrAH1G3ihpeFPliCQ6hxcYUkwUqovS5KJl99jjYymIlK+gQVxg
mNxPqWHwLur9HLWBqRwHJaPurYP2AO1Y63PBq5UPwUCM0AIvSRElhACBIuoFBysEPmoAyNkayqvg
KcMCXr2gTqJngdQsQsHA8WPYhbN4Dvv2o2zc01j1OWGjlcW685NwfbxbtGpbURfY5d4Q7/KEF6/a
E22cCQTWjAvCZSCV4IZoHIO36yRv4Hiqcw0CZLM4hQaaUiWW0LyOwg7F2a1Z4NUmNvhii+VrbhSv
ZsEvKkGFW4bPCcaKRqkrZBPz8nK1j2WMvkMIa7dtvtw5LOPtHO8F/Y/x0EVE9W0BbG1WgoxRqTLC
vDGDGHuGoTQaifJpmNyXqoFenqwavm6kG1WLfsOtEXG0zXI3OpIbUZtcRieZgr5DnB4qgQeuzWcd
o4fHnQaBNts3a72XoqOVy+u8s/ZuHPK+AA3bWxDhKvc9b43XTk6WTxis3ehKJZK7tu/RCbnSp/no
lG5kUOKRLvo5KBFJqPqQIEqpg0RJs9fbviVA4LVbPMELhoqiHB5MpTaxyNbYSnZiKe3JEHfvqxKh
9EqJMnOR5fJ4KobBeqaETq9VCVTI+qBSYT1lNe3XFsdKrGQrbT6dtG74rkWkSwolZOFKykJcSVoi
bC2e0rYIPTnkVfjBqWC+7zC7TGMEOhrXS66kL5HSv/wvcDM2XfVOW8q96VYoph0Yp2MYms8Jlfcx
62D5ATIVEE0nl28FZ6UmMPKti1b7sgrzq6hwnUZevqfbqHOAW8sgTbTA83rxJWKtv8ENZ9JnSW4S
B7VvSNxIoVanDHGiTfiJaEXiEFwpgMXCZiX15F7yVMk+mxtSA+sviKvCueL+FQrvGivQqzMXALy7
nmIzFNhO4WC1gU0jF10W5qBiBwWNNX7hY6mV1gooC5TL2w12ftY58R3EqvmCt6Ld5qUP63fZgqMi
UOAqE54Eh2U52bEcyfgZXF14mwPzIxIVLWG0HeflrS/616YusUF33vNqa9Up1ooDD1ndwR6qG1sr
v0MidC4pn77QCy4xqzfuHKs9gfeWzAJY0oTw+jBVCu7vMr/B91ed6GkfUx6KdzqQw8Alw8VJjS3t
HPpeTQ8n0eOEr5AISaoP58Iry2NGkFI65bcFbTwSl/q4kigrq+FnGcY+rriHaEnIds2yBZmeVzcC
MWgxV/1O574HTI0n6HLot+YPGdnfK5cn+2gUH3bOwbyOF8w84r2qV+/CuviLk2T9PmzsB9nnld8B
Kfdnx0UPkxghJWkGJO0YPRQzo/rOTLlpu1nh5wuU44Z1tFmWlJQTlvrF0Vsz866r7rOwyHYi5HAh
hm5butwCzEXwvo/mW8OEvKfb30UWsYGb2xeNGMe5mfqrIbxyP6wY+RadQFoGWqw2oTuOLWElMVIi
lExhjDE+KDLUWXNmnn06F3MPK/ikduI7y5j4RxQRpXExPf76tbmxsgNF3dfFUpG2IWE643lTfgxT
ByuQs2UpRiRotI8ECdeT0N2jNuo/dcO9meccJhg7ReNDT73HNnK8oKfvzzP2KaPnC5gO2e4SV7c4
S8+Fy8MYNtoP0l37vLUmMI3OEOhask2KZNmruc3ct0dZqouUSLmfX9N5a8gk2n9OMf8jhFhWyAZr
5f85Ifb83/9bW/Y/yn9ckv/+Qb9PMcVvugTzijXP0IUnmEf+6xBTCsv6g07v70NM5zeKr64HGBad
nYkr7x+HmJbj6rZucWUxdQwFf2WI6Vqs6P+wI2dE6sGY5RYjWcrTTv/jjjyNErAX65xumQIV4LnL
Yldzf1y1AkwJwNHzPPNMJV7MGet1uCzHaNE4TUH2G1mGSykPnBibvdNgou056C5R92oVsb0H3MmD
glue3IGargO4sXYMTjkMc6iUYoePwjuq79d+SDCeC/N5EOiSJa7r2Gy3cSz1YOpnbK/lsIsixOYT
ESnPSv4He2fSXDd3ref/kjkcbPRIVTI4OH3DTqRIaYIiRRF93+PX51my4/u5UrmVm+nNzJZNkeIB
9l7rbR9Hq3icV1mZCBIPsmS4LtH0jliSs2mSct4x++kJONhNTRpcPJ2tqygUaa4eHkkKMTdzUWfE
TZT2Yc5eKANH2hSpvVENr3mxtqCI/pdn0CScEnFw6qv70uqR+ZTqDkCDDSj0T3YSoqEx23Xj17RV
Lxb6udLt4+OMkJWz4ByTmAI9+NLtauUlT5OFjdG/jwuCA2pQbfQ3ZOtaFJq6fXPr6vUJ1OPmODEb
dPG9KBt0NFH2puKRXxY5nw4TqTYumCNpOc7snM56hR5Kac4+adl3bP3bHNnr1l3a8uAlKZpMl19r
pC7dghDM9sby3Ov5JSL0lyTL/FLWip22I6sgYkIZlzS7H0ipJ7eRWUQnFWI/WtqTXxszyoM4CUL4
yCB5RIR/sgYUVo3O39ap+GjElYb4myz1NG+2ccuO4ON8P/ZdSTR/ROzA5BysoXdYIm5h2NhXz0LT
GEXO04JQenBaLTDBXg9ueXNmJ92UHnc9su69vlBG7CxZdFqmEDnROhYb06ico4rD/DjEqAAjCun1
pKA7NX2Z9MTdJQtwuKnWnTs0VhARYXBmYgXEqef01hC8ue1AV1anw2I+qe6nm68vo6/Qs0/l6YDQ
YTkzGocbtfE6RKGIHZDlNSit0M5fVD7d1VF76EktPrld2x/GqPjpulSbkgZDPBBN4H1fu6eSmJwQ
XDr0fC4MIOex6zY5ZuSzvqrpGFMBvKrSChZ9ardh04fo42P92DnaPiTmwiDet1u6JyTe2d5LdeIO
ixwaoSW5eFKWJ3oPfdMTKHRFxR1vQtwIR6eqrw4fBt2sx4J8ARB5/BaD4T/PXg4vnrS7rrBRztma
GyynrCVjHst1T4puUDvNc+nOJ7oEgswbEhbZlt6A5X7qSanXpefdtgvyjaO7wWNvGtOjKlD4eXQw
kJqJAnjsBuoD3fmmr/gZvJETxEffc0Z8ZqYIuD3HWXjBSoAbZJ28y8bR5+M4673un1Vtff5xoTdt
C37fxKe26tV2TMLlFI8uRYEOaNLgHkrdjk/GpH8hzivtzkGRmJMF1TyOcWRQLYPOHy8Jy3qijL2h
1Qjm+/xX1DFSVFH8IzQdIoeBzMORz2SiSdgh/XeX9cMde2TzFqd1jRfa2NaaivZ9Y2rEM+m06EVL
TU7AgAlB2YBli0EZNeXafuGzrxnj1Ujzbyp0H5yaTAAVd5eU3Uy6bOnSrlDczNMPAy1rjQ19p+NV
ODAYPvuZt96GdrVY2bo5mMMlaFv/vcwMfiGY6PlN7+eQGCoblXUzplS3S8KHEyW/q8RGg8Ramtim
dEJEN69Zpms4NZcuIXw60Uwq+WztAfSZfJqViQ4rvTGNx7hjt07DvSETQsYGPD0xMzE3AJIvDBIe
A0Uqk4VixGCaGXaFTB1EFR9ixpAwJZzFZTBJZEIpGVVIRTWCsj4PMsN0Ms0oxppS/crjXR7WPaLW
8IZX4AuN1smRaciRuahmQEoYlDQGpvDP5JT0cBOZpejLYWJeZMJKZf6aZeqyZP6yZBL782cg7qjT
V+qyI2/ewxFNFHrFx6gtYNQY6iaZ7hqZ8xaZ+FZGv1FmQEOmQf6ZTyuT4qXP69e+Mt3z4KvPGinw
yihpykxZyXTpMGY6Mm8i3s/2HYc3gMS9Y2UnTT2HcThdCPpG3Gu6zFsaR8QSsVNgwWe4RA9pLMtF
t4Zwx0lAjnbq29uliaqtkRvfOB87EjOqR2uq/WvbfKgcuactk3TMSF2ZZYPo3fpUvyuHXyE01VZX
GtEDMo07jOW9zOfRwufK6Y2ikeG9YoivGOY5uwNPlacmqvtd0uc/csb+8s/8zyKg/X0jkN1AtgRL
9oWKxcFngVCySWSyUwg4s8iWUbJuOLJ3aLKBmH92EZ9XzpP1RPaUUjYWCeRxZYep6vzTMkhMiszu
mLDm6LLvgPd8d+ZwOtuq+TmxEkVrEgeGcUhkVzJka+JZbja1WrNTyEqly26VGI0RdEnMQiybV089
p7+G266G6xnyjJvMvdbSBtJQC2JLP0gmTSFV/thIc0hYS4eItIk01IpEgCCx9Iywjsd7N1qXcwE4
u1JGEnnVtJn0/EeTZ97dZHu/0b3u6FrvAvos08MuibyWnYqGk0W6TkZpPanc+gf5D9l+4SVs5I+Z
00tpSvF8zGbHSvpTKmlS8f6A7V53m6VlJZK6lfAy1EQGFfgETOpY3PLJlnaWgpqWBBPYxQYxywqS
I2zpcgml1eXRloYXbaDrJU/s3yblL+ihd7G0waQGXhfQRHxONMWkVMZ4T6TRN6dwpkhGGmWmQb8s
xvQxWRov5VPfRuveIDuvr/Hb9dJKs0g/TbogLGdsuWO/be51/552z55gbjujDkCdYXCx6VF4U0nz
jS0dOCNlOGrQ1jN6onmXjAvJEyklp3TARKd8QbBr06czmVjKrHok9CU+jlTuGAvzQZU9+dLFk/6O
/aBtwpuvZ/VpnjBlwTHGAe4KonsRt9Oo8DRV5UMpPT8uhT+mNP9weZAKbmM6wg5zSzLQ2wxDw3Zq
7N9uOWfbwg+Xrd6sn2FrkixidYEPDndQfX5v5Ui35kRvb+t0xmGxnuzVfyqWEBC/w2/ooT328FE5
U1kfVy7jQjOiizn706ZU5OBPS3Vrkg8jHsxDN3A8eXYH6JDyOVg1kCYB1HdRWAGRZ+Y3Y+C9mM3q
YqY69a8hd3/UHMYCeCT202xj+FKZMC14YjjPqhmA0q7TL08riQXH4HW1iV+5WFS+4n2871v3tTFc
HjqnSfagFYJd9iR/pOn3P9s+jq1v1VTyJz2X+6DhD5vNgu6iuDlljhv0tQ37NDQX814NOX0GI5F3
RV0ciUJEIV998xpv3QOzfNohfhuPGogSGe9mvl8WlT8I6EHWzbYvFPRRkjy4+mQfUsf/CWRw5/sx
UcuGDWI/fFfkeMw5bWmRq5Gmo9e/LCCeTRrirdQ4bJ0sRZmgkzO/+vluDrU2yGmG21he3JHzZ38S
ibidiOPbL+Q4bywdwWmscWmXijfJ/bTset/20vbKY3RQ6aZarfBmFKe18odzaA33eb40hyT3/UOo
61cfryDHG+xbbFT7FvjxXPNEZ6qfdjMn1qb2MyCYgX6JBnbH9PKQQEni8OJqJrx9mdUxtzXI59I/
l9qnrlkJJUOlOrvZWD5NnDDe0KAYzLhoen98GEw/P5ZL3tAi8RMjofGsr1CS7mNhxlTaZU6QahOl
tXzEBm6iZK4tCJC12Y1zWh77dNKIShkBf+ZquZKuw0Tno2ZsSXYJ22HZUXqh7ZaoaS5KS/etHRnn
lDMb6XEZH/2w3APpHNl2+mvetd7RWMJfUUqpUZzGt9KcP6PGpMVqZXKfTAZ6Z3a13SS+Dd2Nyn1W
dXeVJNkJV3OjcIC2vhzmgA4k/qGNfjPUfCsr9wUo9qGuMQ1C9ivC7oFpbTempgBwrUmKm9WD7bE8
pbvRcA9G9a1I8asujnZxLP8whewAxow2em79WEamcZtEDbNzbbnBoFfHGo32/4NS/z+jIsvE+IBE
6f+MZXzrfye/2+K9zf6KZvzjy/6BZjh/U65JOpjrSUCY+xdNlvk320Fw73suMDqAAmqpf4MzPMO1
KMdhQbY8CnL+CmeQWQYuwt9o257tW/8ROENhMf7f8QxTdx3dUDqQC9vQv+IZ7RApXbfSIhgxnZz8
RH9BYTRswa2HTVipo+rKQjZUI/B6KstHJ1oPrGfaETjm2OJebQniMlZt3FsLHmwjPlU9OZHe2IEm
p562LTHuMRz6wI5x+jwj1Sp698mNezfIK/QRHmmAYzYeh/UYGdbGH107qDWIZnfBNA4y/+gZpQ+V
GZ4r04yOXdLjtNNKKIje97dL3m7hbuOgMsng8xwq6wx/OeGpbXZdjAJMQ16MjZi+hx6TTJ+VFpxx
i+OvH+29abVEJs7THh9DStRTPgaz5/8siPcLxqFXL/6avsK/LZgxE7Xzr9Zaunj3Osxy5txsZxIq
2UG5VpZuAqeMMM9igzo3CU0WmVwWIVUNFAoYK/4w2O4p93/EidYFQ2ptiYoEM7AYCSmMyAMkStUe
QIX9oKEKBPfhtkkhS7wx2hc47jYU6tCrjrkpQnywbWyOloYGgdmjHiOlBrR0u2cEF5tOiXJl/Fn4
2S0apmmfe+Ybp1RMfw9bekMvRGZRJ2Sa1U9tdpuggFfeeRxjKx57zpLysMbh3m3Lj8nldlrdU85d
bXqPkWl+EH+LhXuKWRtRZah6DabGIvGRQfdghvdJqpuoU+xTM2XOVrfTw1SjhvvT2z7HYRv0HhqV
0UOrUascakhBhpQRSWUZn3c7ZxZ0zc9OH5ojiitt01rJG2kAVdWY28IIAwdpVF5l0dbgd3IZwvon
kb5O4Hj9e6pyfWsbH4nd4hdNGAnz0f7edfN06MqvZZ4YMark5LvzuBvgR4PcdLCUNkAdq/lRIWvD
hKfp+zmOvyKnzG6tm3LSevpHRDZY0Fn9famP7smcFcu8Rrhe1+lbvR3PHOa/6kI9r8lwSQbte5In
l4EtlR/aPJhaiWZiglk3e3LXTATym2EuKD9ElATtnG89jYg9XV1Ux4oQZcc8hv2qKsxi5WqTuYrl
kIzeX1E9hpfqe2bgpXMaFCcmK3tu0PuE0fXdKutXbcyeh5S4sRjMh8SF+myv9s20KO3oq22aYcGx
vOwrn937ygWoZC97Ctf3QrCWFfmVw4mEf9BoAo3b+c7kZmnQu0QuFscQryO5CR+VmB8TsUGm8MZb
9GqYfLFIIox8aLR1p+OdnMRE6S1ViaALPM0Ti2VBBX1gEIo6if2y8oAnE7FkOrOSPIaGuLjK3noO
XCYvBnhNfvQHZH6NmDvpqcwR2Oj2peHrHLGAun/MoLhCldq5YhJFsfYVim00EQNpLFbSUUylo+je
UjGawq4+dWI9zcWEuooddcSXmotBtRCrKmMD3xkjAAS6RqQFtS4O3gOSN/YWTlf0m1WQchru6NGR
jQUCPe6ND7PMr1GRPbttgmUWkVPRYaLNxE6bVQVOCjdMDhVeWxvHLcZbfKv0WKqDsSrECnoO7zs8
IMW9zGLa7cW+O4qRN1aGRtgAKJOYfBex+7rR9N1sjZMuRmCeFX5cMQfb7dQdY9fb6BCFHFVRMOEk
TsRS3OItLsVkHK/Z69xSvDWKAblHW3Ugh+7XlBXPGQoLA69yhWfZEvMyqk5wwUbCozE2o0V4U2nb
BTMnmivmZ6OkHql9q2od3YvRBxrlRBtDDNMuzmlCDGYxUpeV32xL68vHYd2L1XoS03Up5mv24xb2
k0F2QUji3aqDLWZtLLbhloAQYIqIDlFXTN2u2LsHa6BoGMf3HAaLGMAHsYJXYgrHfsbrjg3Srd2V
euGBGOQ6fKq0utoiwDx3VvLqJu6xdS+TmM4t7Xlh17cdak91/7sh5nR2oOQSzWgj8a1XfwzsUWGR
W2JdK3zom0FvfjRhQeVbRaaGg+vbxQnPAy6Bv9HBWeXuFBS6/ZWIeT732z9OGuIJxFpPskVxTPM1
Y0W4m3Lo5qaGAsQa++zZljphyDuphpxPw8AWns+46H2x8td4+qsFc/+Ay79yMNFMZG/6ZZPt1hbJ
yCShABPpAItZDHsDPh52DckAGuzo0JT609SUxsEmUmQLnUjmuYQO+BI/0INCdhJIkJFMYElEwTpx
Zbd8g7MpAQaKJINGq8+ORBtQ6JlseZ+R9jYIyYZpsO/wSO+VhCI4XM2exCT4ZCqYNHo1Uu0VDpR8
dVL3NRE5U6TGLUqJfHGNaLrTY36LdZs/2KsTI2lceHRYvRpG2Y1Pp5jmITR0yUZupG4sk+KxQ5cY
/PNXaw5KwiZXrwq3uVSVpXSWeVJeBrQDKGSt9QtY8S/deu+k6GzJ9fuJ5rOElznqjL1ZOzho+/in
4Y3Aw3VMQSu1aWqx38Z5lP47Pm3V0CVU69mXqZso2ZYXQqWjHbjbZfZ57UhlLTZkusN9j8MSRC3C
tqVzV0SV2aUXLYi1VGfbWF7XFEGhWfNKOEpp3NKZzUL4p2KpqmhvlYiO8NzEBZCXRYmc0ZsormLj
EqYPq9TM5VI410r1nKSjI9oYD+HsfG/sOmSnp6hukMq61kVNxU77ORELDVxbhEiWSJSRqjtU2CE9
Pv57PkcSCbnjTCG/enrNV4sPcULAGOrISobJeunCsDiWtOopqdcLB/CmpGAw0hPfQU2YWsSgJO5W
l2q+gY4+EHg8ZVLbx4P4BRfdg47NnH5vYSr+T7N9SpSttika4kJKAE3ShPYLvYC6FASOa/Y4poS2
Nys3QqYAIKXn9WDRLBgl1vvEk5yt2X3jOfmGBvRnDUQfOiRQ4V2eI1snsHvmF8cW59FfmE/Vcmwt
PbuMdBu2UnI479pp6g6Lw5ObFO3HxK2YJfjssXARMp+Hx9JaX6tJXS1EvvAGAHEoPPea1ukbI9Wc
x7z20j0fW4gjfWcuSL+7MIn2SYVFIW5vMX2NuRQ35jQ4jjQ55jm6SNLRuaApeTSk7pGD5qmzLfj9
s/5WDTwsg5RDOrRE9mMBJA61hYEb5MBC7pq5CaDA2pq3rnIf07jBqWYn+OKpoDQy9u6MYGlPEqZJ
MNDPTuxSe+Yx+6YEUTsV+shCsqkjYJC9P/OMlhMxqLVI3/0wfisjlIEOCezuhSLmW+82cYCZF8RW
5PNVjJCeO64pXoBJXpoFDVKG3l7IfqO1ftqD88LNhGFXpPmajUjfQK0PuHWNSB7Nk+HJDjVWVNN+
nkXgP6P0L2d16Gyv2mmD/l7hBSjFFDCIPaAWo4AbL1qg1iHfRmIjsMRQMOMscMVi0Awm8AYxSlOy
Q8c07nK9r44pbWZEi+8rMSpMYlngZikvJBRoWzejvHJE5te24l6oCHB3FLaHRTjOyejmzeLed2KN
qMUkkYhdohLjRCYWCg60Qz3We93gJEq/VaPrI07HdEEAU32jaHMKFgNLhpYa3B6A9Kj4yz05Cprk
Ag8jRg4LR0co1o5CTB6l2D3IygAwEQvIjBfEFlNILPaQymesscUyosXFodXqZl+LnWQWX0mz5qiw
sh0gGp0dfGPaN+dDkzUATza8a6d15t4rG3+XWHUDGOG++/hYcvwsyYzoysXhMorVxYDki/G+hHhg
oNfNp8ryrtPsmbtohkawUlKkLdMOZsv9GobFf5r0cmdiG8ULwP83J1yFg43/YNzZfvbSr4TTj8PR
szlsrMVBE17qkJBfVGj+JO/lkmledSFI4RZlZAg7QqBEXaDgU/zk0gq9YgrRMsK4xEK9tELCDFl3
yQjPuNKxfYuFqMk0UP4S7saGwymFzFnQqe8JWNn0lYO4USgf21+Yc81zBxe0wAnVQg7herCCuSj0
G8fB8yoU0uAuxk7BKvWwS74925fWW+h6XPor1O4F8WyElt99CEtSjDk3r3USBk2HuHIq7I8JedJ2
FEqLtLQaUMgd93HpaUHeeNG+NkwQ7w49vbk0bx6pDTCVCa0qeWDQ57kZhEQrXHdnDemPPwESJHP/
UkK4pUK9lW5VUf+Y1Wcyvg2q5R4TSjbomISyS7iNoIMKofISOD1fyD2+a+C2xXoiGkttDRjAhPdj
28ojGMfupydcYV0V4Tn0zOMsFCKZ3v3W/UMrCsE406EhhGOncYKuQkL2yXRLO0b0XAhKV6jKuOLp
TNtjLySmD5vZ+B6aB2/inzaQt+Hf+4RDXzJAVFpIyUFr1hP958+dkKR6USsypk8sQmvmUZ7hI1iu
KuwFNu0qvvbcYurYAu6FG52mT6FimQAl2ou8m0JHM+Fk87UmcH0zCokLraExKkDsUsmXktwP2dvC
+ioA5yGxjtRmHqqy1o9DPYcs1Krdam1nBYpKWhJUpmMmS84As8wvYdnEC/ryGLar5fsC5p2WZP2M
WOwoVenTnTtVP8tl6Q+z1WQngRDmaLnr9LyHxiJKSohuD/g10DeOEODkfSxnrEnQ4tBjBwee3BLC
fBHqvIVDr4VMb4VWV0KwazRinB0h3Q3Y91ho+FEI+RhmfoWhT4Wq7+HsdSHvDaHxYyH0Z6H2ncXT
jh0LLEfkkO8Rdga2SAGc8maINKAXkQBViDhB7CfPZI4uqti+Jt0tqkoWfWk81RkV4y5/nG3lwQQi
QyhEkFCCbyqRKLRoFWoRLVQNGLIW+6f40RdRQynyBk+EDgOKhww6aB+LCCL0fT1oQyu9b0MfcVoj
W9nY71rUExhSMAOU5cUfrfLcisRCo89FJBeuiC8y6MoiDD+UM/pbr52uds3Vr5kshb1OhJUWUwgb
VZWk5fAA8cwgR3B8hNxruClLp9taxnqlDLc6IQCkKRLAgTDF8phM2Tb1XeLu65xAKbZB7OikFC75
tNHR1gdrX+WUUCyPcDPcBeZ6TWI6iov+s8x50e1e+5JOoI2aKe7sKGEmughewzEr44pob6FxOCUu
PqIJNAEtXrIi3YYx+xhzIr+NDHysjdMg1zr2qfncpOwzfyDH//pr/m/R7+rh76XUf68j+FXVCA8i
qk7/tBX887/+j/+M6CyXq+WZ/67W7JVr4a/I7D+/5J/YrC3d3sCeNCxxkOCK/YfUDNTWsxUYqwku
yzkIKvq/sFnvb6ZBdYSvTN/COev/xS/r/U0p6ilAZ1FPArX+x/yyfzrG/7WDnBZxotEk9wW3rEOZ
xl/jWP4tSMrx1xWAC/NOiy0t1ZhleIqPq2T1QMGBiUjVkXZE5cWq7T/3ku4TS8wPTVVm6ceb2Dt1
gIqbsHPHUyjZQAshQYuVPw8tTVYLUfrBQOro3iVSyJVsoZCQoVjShirJHeokgSghiqiY7iqCiQYC
imJH0ov68pA8aSX5RQZBRqYkGqWSbaQ9OemdLhSn9Sf5iAgkimE4TewbsiF9Ow7dfb9W6d6Q3CSo
E5MCH2PdrU2V75KWrppIdCgMn8dQspemFk4rMvStJblMk6JmaUYtU0pmU014UywhTpLmZBPrpCTf
KRoskp7wGiJ3A/rBrnAYJA8qk2SoVCHlCvv4lBEahf66lAwpesKNnUasFIIydPaSNAXIl25awqfg
VwizyzFskN6oBV3moVAy7yI1DgfazNnKXPOkFennvBbXpC2/hw1LAN3IejC0heB1DEtNBDRXEow1
JDZFBkTf1CF67cWIAG8T96o3iPhNSdbyidhy8pzudmbanSf5W95IEpc1YZYdiYvC4DdeQufDtEjt
qrt3/xCj5PamcdzSq1CR4PaSSNbXQuiXL+lfFtGLgZssT63OgG4Z+ETCvsRRZpIbRn2wYuM/lZIo
5mu/OqB54Eeivuqe3C7CxxZCyBJJI6uqktrZVvM2QO8GOCHbVN/JGJssdjAiE+SznfBEEnMGqq0O
kSSfWYzDNQYv4juzp/9/AP7fSG1twpr+PXaKFLTod5m/l59/PQP//lX/OACRzTqE9Pr8TXBKjgMF
9Y8D0CZKwCVrCl7KUy681V8PQMVX6a5CLqobrskXYUPq4//+XyzyqHjelOfqQmj9R2t1lBLy6V9O
QJ51Dl/XUg6EmC+pWH89AXN7UJ1WOmWAEdI7KCzXPdKfbZuYvwDKOAad8Wg6aUbjnY4OiyxhhYWW
QL7ioZp4yqFLsa7kbceEiDFGD8UKMsFT1zgcaB3pEOuJ232tUSxiyzQyUwTtzDcAMjSTPM1rG786
evaSQkZtHRLiDq2ePDotSBGa+RJXqc6OWvEVTnYXYUKcI5c8wsFuD5o3470o2XvDERx4BbUCgDcx
JVoHB/p5u7g1SjLPhQNJTJtOnOyty9U7ScT5LjWLzzyxym3Zx24wp4x4g68ZW9M/pz7F8kYYqiB1
cJN6TrQns/N+aZunsQEH0+FmQBHCW5O+tmZ9yFrSt2oj/jSd+DI2PSBQDflWND2WsZH2lyh9NnCn
IygiQCtsTBRUnnOnClzGA80kHhsTiqgsOTpJ+p3EZJI3I0hBz0OesGTYstI+PxsLk2wGTjnVhKPa
DOkhYVfjAiibTiejU/fpvKdsB85Mo5tbtb5LYOBYHxA/v+aZYW7GDLWlD7IE2/4+oAUNEGq6HKHR
Kzz/WY1Gwj0UP80DBWsZR/wVtUto4wNI60upGw65jtp2pR5m340owkgcDOFO2IgJnjXOc9hyS2r9
RkeKDHDkgUinD3YzEQdcenBBiZlucMqBqFC8h0gV7aCpbqFbm5vOcl9JdNYOPvgpzCFSK6dGOWGL
I3I3tCo85g3d7G2vbkVao3DJR0C04r51GsRgXpmRnuuQ/GiePc2yDnqIZyLR08BAxPY9cV5tvHpW
nmMUBoUh9yATHUYPNxVdAdUSnLdWv5tKOmVM+wn37pfeID5K+kSh/tGvTNVcWtyL66x9VKzE24ir
g37Og6ptG6C940HyB0Shf56sHL7KPht6tWDvXu61EnG4Yaf3DgJihJHHUFvvIje0v0391cvS4dyn
RIcuBt4NgnRxANKCtta5D5SJagaaE/nYjG0ub5e9EF6GjYKl091072961f80I/xd6+JGJ7/jpqtM
GjbWwTvMofmFkbEOBk39oIV82ppWxb1fs/+uO9VgsfWRwwbRIgWH7iFron7bRya+nhV9ut2t1WYc
3xIJbs1GTJVmYheBrmFfDFP6otK4ONWoGSkO2roNlG4Tph7R5jqtdT+mYT71uX1UFNtjRedkILEU
0Bnn+rAaaFLSejPl1Yuu2nKPadakxyl5iqsyPS/aiFVUxUCkyaEvIjLcEuAZHlaip0FMVfdoYDjX
5nVnVdFD1KQ9xONWFcOLVYfa3oyzg+PGH6YNfRg2rIMos4krHptib2FfB2WckQLbV2JbXvASZFr6
uoQAqxOfQCyrPfJG5hMX/4H9btq5hLMP7y7rKXLw6+yxQs+Wdpwa99QmFJGaPZxQ8w6wfO1KrXpw
u/hK2+Pr0qY++DaXd5mxoo69u6NDa0Pu551Z9wN6SHUhInMiGwXTrd2jNVs8OBIr5Eyy8ioYDdpa
l/l+NkiKL3oMqGO6zTgHtwtNtEfMTPtxch6yBn9zn3gZRnj30MQ4/fgkDFrFCN9ALdTOKt8NUY41
05gkIjR8z21yNBhAKlVc3Tz90m38tj1xvHYQmdZhajmcQVFICacSKi5pkoqclEAH77v+GsMPBbPh
PeFrvPbtdFlIDVvT9lmtW0PLr9D8Z6d3nidbAY7V5g/Ns/hLxm96gRqsJ4S/cJ+jSWAO4tCt9m1O
848sLq/g8Fckgi/yZxWW0L4nMiDKj9Zyn5XRvjOsx9UyH7Mq+cJ5ui2jeWct0jk5kdE/G49RmFw9
95vPv2ce8mvb8tkUCQkA/T6ujUdPac/6xPtQtfbjVCxPxLHv5PvWhs8HYj7Wjv/MjDwp907XdDyE
FRpJCDEBX8yGc01+MDjotzUf3kLDuZMvBsq4lr7/DCd0Gkvr0e2rK1qpWJ2A1LwNTafPnVXt6na4
AYsd/Ddc2VRHuncQFVco2YN857IvPqzBvesjbdfNWHLfQLQfk8EiX8Z8DPv0w2rdO8fR8WRurdDs
UCZg6VbqgTawXV3+qCf7Tv6CaT0pnQK2vn7riuIaJemHpzkwQuNWp9jVLsCB6CsrOXwRP5rIrsrA
pFnUcX086LZLUqx1oPzuRSgInfA3W0s/oqR+i23v0lBnYPNzzE347rT2oSY7PNGqt2RKn33dIjp9
faBGM+gGJlc10CnXDN6pWKu3LHQudbl+6BoEwVoCu/GrKQhvYIN8Hiv1c01PbdG+TbUj0SrE51e1
fTJd5xQrD+azwwm+EgtuwceHb1a8M1qPn01RtEtauMX/7JrmHenE12S2DoMPe9PYd25N9ogZOidb
cnBcQnmWY1OTWSeoNsnbTptuUBadvATtOZHyjz6x0ZuV17rppNINs1BKBrX5Ysfec5lYh2p6a1zS
4CfejLrtP/rE/6QcF5av2RH0A706vXKK7kMqJbQ6vkCM+abxWAClZ1l5NYnMo3LPHNSZRe7ZXnkA
yuGBbBq+osGy7GrPCl1hHbs/lJ9+Qag96qV7QqzxRvnz27J6z9WcPDXVfKdp2mnBN5T47J1J073l
vFjL5J7i1PnyIagrkx5PiyZW/6AxwgHtpJsuQlBXp8nrijmnixZkyGGZHjXFWZN0uMaH8ssYCffg
7dwb5vKid127m3RUu9n4kKQ9+7EBf5Hp09s60ehgZvINCOy8LROoX15EpKareLmu3AmL0VMJl4iQ
z25QU6RcpdiA9Wsxp87RVIXUvKWXNs+Rt6/AwW1c06tdTAieclwhMZuQplFsnDvJXTQXBi3HVbwt
0s6BgMCM41jaraF3GzKedc4IQf1rOEkjojMwDLPAGqx+Y5XR977UX3r9u15E0Rks0mcx2+NwJfmC
xsTS7FH6qhQIDeFhXjr2WXURUfdV/Vx1WMvqFrVjTnnr3vOVsRkYm7b5eChrVydjyv/uR9OnNkdX
K52BrR2Fn8IvTrFDq1+9luYlFRC4cbz1zrAAbbW+u5dYorLo9sUhnMLlnkrh+4jc4YAkoOzQoTns
8hNv0e+o9q5tVQ8bRyfcJ3Xei16nQ7YLMXYT0OCTbVrpznHR8fekrf2KFRMiZCgfbGVYgV2rimrW
FbVTif2H5mo7f63KUAO0C5ON3loVIqk0aMc5+U5v5C/Lq35GXR8dYFsBsSULR9FtN2bebQx7mrTz
lZAr1AN4hQmTsvD2RxAIvEgPlZTlWVKbJ/7yaEXbgZt+o9Os1zGrbggNj2ncm6V6T9HBt0oZH92z
T9Dl27Ads32z+oQZ/E/uzq45bSsIw3+lk3sY6UhHEhfpTMFOgp3ETUzjNDcMwRQJSegbffz6PmtD
Cv5gnPqinl5lJmCBFuloz+6z70sqk2cl1IqnR2RQVEpLbuK07lDxSuch4GeRq4lTVxdhpC4sfAF9
MQjUYhWYiGlghXtgJjaCDn6CXgGhocVikNJnQXvWm7hiP1iq8ruXNtW4Bh4VJ1GEPqjfWgzhDXk3
iEye/4GwNvMhTLAZGzJMFYbhaeFhfDjFAbGeOtF7tYm6EaA8QvDZepL5LiBZG75PaobuwIBjOrBi
q4hZ52nC+FdL8JTnrEBY6HYY7EvoE02VSKSITaPCDnQYNNao5iIL3dh5HwQmo01dtehyJsD9WNSy
GLfamBVMe/R7G0SXTcW+ZymCu1EGTUsCflL60dVGG90Jywb8jLgrUmlhnD/Xun2LmtVVhQelQbme
U3WAFtajwkJ4oRTDygY1ExKk6FsrZpYJrpat50wCBDjS5KvXWGyYsniIBDabwY0ZnLPtOnG04VIO
UgmNYzxNHD/AfT0J85GOeNBR2E27cWtOvaFnwqsUuG9Wof+urNNynPbsax9/zpIacJt+ygGVhl1N
7oGPpyGGng3OnsJ1V5xzOVBYfn7pjIBbAClWXyxBGxsTATEJHWQx4gSZWg9v+jSbBq8VbTQMqCOP
gq4WF4qd4wqdTegvgv413BumA0WCnaOqSFBrMSz1cC6d5ohGSekfTThsTa1osxqummpBUzobo88f
UaTZXKWkch9JSxvjQi8HCOnhlsoDPhnRUkN7LhyTcV8HAzrKqqRAVrHwo7hhfHZxX61xYbVwY02o
PA4jMWiNqsHngOG5GOdWza0I5lUOnSmFpRi+IMPllf7wGHUh2h34vzZiBIvmno3NDOawauN+AHlL
kE69IEs63eAim4udbGsX9Dih3zJ5JCdiOmugOu8YVKZK7bFJV8GZVa/meWK2J9OaWuYadboTa5PM
exaGtj1ml94wFoVVNDyedpkLwRO+ntc44XpiiWv3/lRikdt1zfSMZn466sV/NVERnWUblEmmyKJ1
IflFDujViuku5cg4fhMELtwWyjdMR+VndlUzE9deJWLbm7oJOu0QVfiG6u7cLlaTpBqgqR6lZEN6
OvKDyP9oXy4pboxzE1OVNsw+JkmLTzoV7ZEBaLeWZlSvmw0A8BglXJ02nb6oV8Ffm3SKenQGrWfb
2N7qD704PzPZybBAcZlg/TFJvPiKsaFZupyq9wAcIy0soGdTZVxO6gEcvuFt5gPDMIYuowgEjpEM
IQo7M3iXMh7cmeeuEIcICGBIJMpoQiMq4RKVEIpTYRWVUItr2c6VdFR9gEYfsLFXFedlr53g1j3v
AB9zdjCukJBKmEi2Uew4wCR7NbxkDTiZCUHZ07CUNVBlz4OuZGAV/6TO+l4IeRkKgiksZurR3C/Z
IwaIcEHHLwpcwRk4tr7kBnK8vjCdNqhdsoTxBPZUQn2W4J+mcKChEKHMj5ySfoGdwYpimJWBjq5u
GFKhSXOEJYQuXQpnGgOcBrlPmioMai00qq+qmOxN47Ar8ixLaX6GbfC27U01nVNrnGWlxTTfRdZM
aaCZnRrZIF2jIrUWdZD6b2M2sD1lfbcAZRlYWnfopzDB7YHR0sWDKmW9bTvEPLyIwgqNOJ692Shf
x98KbU5hpJ3LYkVL0QpDNKcq82utU9hdIN5m8w1hEPMNpN2n/1fxdNsGO5mVM2rwoN2fqkXefl4U
VbTtgtEkk1d/T4J1OUn+3Zt25t8PH+iXxVPKsQ/pt958qZtvfOwY0YwTq64XFFDdvuUB/OmBB+Bv
KKmtRsl6uX3ZtPq0ZZFGcOD+FTwo9VKmE/Zi9FgUjp/gbTiPv+fYCdzGZ3z9+pWyjcHdovRPB4E2
GueIjgOu6oYhVeQ7QRCbBEX9mTIzTToUGl5WEB4ozP90DDB9gLixbVoiMjUile/9C8HpEwFnYKFB
YVi3ncv/JAbzpMI9kPtxiRHafpvB5Mo9GJx5JAJ3DnBwK2jpIxg22ZnH9Mydq8Dum1xrnmsNEPi8
vVP+kwjMrrGuOwmKMkc2/iACzn0llEeCcOcYe0Fw+i5naNusCS4/ttzw+5cBgs+m62hWA9tT9u7z
XtB6YFm2tK2fciU8HgS3r5Cz5kp3dgouB0Ew+5bB5eGyYirHRRDtpa0HyqK79twgeH0adcowteUZ
jH3JSNj+laD7LIUOU1wurjKmdpCleVm3w0PDdD99O3AlYJ1j8jvzr7ZMzvIwCIapuEro9TBrB6Xx
4oIATHLXROjfBIFFX9AQ6PN7j4ZB35PIIHhkDkyWzi0h84LWhB8UzvNWBW4IkiF5OijH06yPh9eC
07dgewamtg0tTerb59GTwvCEN90CWKSespe7vkk6g0XxUG762Bt22db917eZlqRTPEUP3jdp08Xt
R/+Tkv56sHDeJIN7L+6Sw5uP2f759vzuf/LBZ+1Oavef7xh1neVzX5A28vDtt/w4i8lbj6IGjyfP
Py6AY8cezXIyez+YPfBw/edEX786CMPeanvs2FS6Fvkvv1Xy9D44/nbJfu7x/0jTR45/myc/9/jH
LCGeGfbLEtTwICa7ueZnHnjS5km0/1tuc4TnxuLLUf+1Z37pL5CE64No/FjFjn/vh+61Hzu2+3fg
bif20J8dri7yjnm0mOW//g0AAP//</cx:binary>
              </cx:geoCache>
            </cx:geography>
          </cx:layoutPr>
          <cx:valueColors>
            <cx:minColor>
              <a:srgbClr val="1DCCEF"/>
            </cx:minColor>
            <cx:maxColor>
              <a:srgbClr val="002060"/>
            </cx:maxColor>
          </cx:valueColors>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freiburg</cx:pt>
          <cx:pt idx="1">genf</cx:pt>
          <cx:pt idx="2">bern</cx:pt>
          <cx:pt idx="3">luzern</cx:pt>
        </cx:lvl>
      </cx:strDim>
      <cx:numDim type="colorVal">
        <cx:f>Tabelle1!$B$2:$B$13</cx:f>
        <cx:lvl ptCount="12" formatCode="Standard"/>
      </cx:numDim>
    </cx:data>
  </cx:chartData>
  <cx:chart>
    <cx:plotArea>
      <cx:plotAreaRegion>
        <cx:series layoutId="regionMap" uniqueId="{844E5A23-BDE0-45DA-944A-B2BD55E10D5C}">
          <cx:tx>
            <cx:txData>
              <cx:f>Tabelle1!$B$1</cx:f>
              <cx:v>Datenreihe1</cx:v>
            </cx:txData>
          </cx:tx>
          <cx:spPr>
            <a:solidFill>
              <a:srgbClr val="93E6F7"/>
            </a:solidFill>
            <a:ln w="9525"/>
          </cx:spPr>
          <cx:dataId val="0"/>
          <cx:layoutPr>
            <cx:geography cultureLanguage="de-DE" cultureRegion="AT" attribution="Unterstützt von Bing">
              <cx:geoCache provider="{E9337A44-BEBE-4D9F-B70C-5C5E7DAFC167}">
                <cx:binary>7JrZjt04sq5fpVDXLRdnkY3uvqC0psyV82jfCOnMtCaKpCRqfLZ9d17sRNrtattVXb0b6AOcDeyE
kcZKiRIXg4z444v4y/P852fz+tT9NDfG9n9+nv/6cxGC//Mvv/TPxWvz1L9ryufO9e5TePfsml/c
p0/l8+svL93TVNr8F4Iw++W5eOrC6/zz3/4CT8tf3dE9P4XS2avhtVuuX/vBhP4Prv3upZ+eXprS
pmUfuvI54L/+/Kl7LT8OXf7zT682lGG5XfzrX3/+7q6ff/rlx2f95r0/GZhaGF5gLBPvYiQZQjER
FEvK1c8/GWfzv1+O3yElRMwUVphIhuXXN58/NTB6+9+Yz+fZPL28dK99D1/o8//fjvxu9nDh+uef
nt1gw9uq5bCAf/355rmYXsv155/K3iVfLiXubfLJ/vO3/eX7Ff/bX374A3z/H/7yjVF+XKx/dek3
NjHD+trZr+vyH7AIrLmIpUJYxIQKSmDNv7GIfIcxIrEgbz8KIQoG+7IZvpjk+C+n8/sG+TruB3Mc
7/6HmSN/tZ++rsh/wBjiHcGCxYIxxIgS8ntjiHeYwsmhilPCYhQj+vXVX4yx+xeT+X1TfBn1gyF2
m/9hhvj4nz0V4p0kBBHMJKMx/+5IxO8EYZJirJRgHH7h762g/8VMft8KX0b9YAX9/7sV/pnr/DZe
fHfPvx8vJMKEI8bjWFBwUd+ZQr4j9LN7QhQzxTD7wRS/uvJ/Pp/ft8avA7+b/P/z2PDP48avQTV9
Ck+bz9H4m9Dxx1c/f0XQCD8M/aOg/mW9Di9//TlmjFMOJ+DXOP/2mO9iwMPT00v4ega+G/P61Ad4
xDvCFAJ3BuFFUsSF+Pmn6fXtioDYQ+lbzFdgPkEkRBfrulB8VgpKChnD+zFDgsAMejf8/QqWMcKK
MonfZod/VUGXziy5s78ux98//2SH5tKVNvTwSnCp/sttn6eKMBdKwlkmMYk5BLu3689P16C04G78
p3LMIocyjnQ5InPoxqXS1K90FzOx8Xh+zdU4615YuSl516cCF7NGZJ10V3Vt6mRst8MMH6NlGfW4
4tdoJXXixpokbdnYZGHNckpZ1Gk5oicXoz7pTPvRokWzrKW6LCaS1CUrtry8yCp8gu2SHeq4as55
Ng6654odQumdZoRnp4hhdJsvfExN7r2mjQvnBIVoW05LtZ9Q0Nh7ljpfhh1HVtdqMHpqFEucj2Ta
SE/3Ulotw5QwHBLH1mErBIo3MntAtKNa2Lg7jMi+ZmtTJmTY5ZHZrsOUYpR16VLILh0n0moSja+S
+Jdvts7v2AOE3m8MopBCFGwe0zjGPP7eIIF728L6rpr3Al+yvB3SMiNtKrrseslNfIz4lMwyFImd
l/xoOD5mhvfaBfMJNVkOC9Pf+tHnmhVh3GeWHt06nrX0FuF4PMgqNjsx1HeDMQnt8zYReV2lpuP1
Bs+XbeSsZrOTN43t9dwM7BjyEGnateWmWrssscgefC+urNqWtup1W/Bqs8RuOog5T5podhtWLaW2
TsRnSkRO5wvTrWEibUmeyD7Ld0PuRDJEoU3D5MekqsdzsRq3b6wb9Aj7CNsNKmUqh3bRBcsrHa/n
pM9TF0inWzF2yWTrTudFtsmcCJp30QWVKE5YEP2hwEpnaI1ODd30qutOlSRNUivxkVUZ3Ru/ZLor
66MTw6euWuZdUxicrs1yP0k7Ji6vsrSOY75vGllvm0s+Vi/x2EY38Todhxp12oceb5S071Hfrbpy
A0sjkc2arW27n4Y8HPowHeasVNrXK0widhvMTawDa/dryUXKqpGeN4ToTvbbzIpM87a+WXtcw19u
+6oKSQVuP0GepGgM6GwhsJ1b1urOkeGEBFsndWN9Mkk275Ds+Rlx8pl6+yErfbF5WG3IN8Ucisu1
J42OpWt1ZijsgIX2WlZlWg9luSmLelMIT7fG0FRmU9p2UbWJQ34WirBFcRk2qq8aHZbLbirNiRjl
eZTde06OnHfXPJ/gOZk6eFE8tTVdriNa73qzwTVdE9YYvbpLLCq5z9axSMBnnKyCFPscjSoNhGqi
QpbU+XQfN/mQdNgfbGF80jbmQ0ZJrklfD0klpMZqEdsG521aotLpbE7UFOyeT+JhQcRq6nh+sA1B
mi+83iE+J7wsqZ6NTYdeXNC2Tyti/G5gpk14y8D1RCJxUeU3silgHyvy5uMmvco5nd266j6bUVr7
IUpUvQrNetg/wW8M4mlXuHDlSv6SVfsqLPSkmcVZ1tjqOFT50U8R3rRkntNhoIUeujnojmU+KdC8
6vKqKgSc06l4VotNXNaGtJOZO1RhtTqIcicn9cAGWW5aR402LJfpxLeUfgohShoTu50hZtkUS3U7
sV00YL9xrK50NYdDNUUXdb9S3U5LrIXyj7Uvcp3b/E755mPZuQ+Th11uI29TOpfqjJdjqb1YUxya
dJkzcSnRipI+DGUC8anYhhV9okbtRxKdV8NLNLGD4lmxXbOo3rdDZBM1zx+mUMSpKZ1Muijut2UU
j0mX2+piIsPp2nX5dSQk0bGjnZ4kxod8RegQw0Vi+zktVz5qm69co7aSu7yvinSdijmp2ZRUo3AJ
p5Jry4cjWkS1JcY2mzmCd/aeqYTWe0pGr4ehrXdxX/E0dv6Iq1qmME2UkhGWuhE+2zi/7lhrW3Bn
2aPnBUtZ3NwhPCFdFKJI5BBmHRG+NYKRZOimMZF5uLD5NGgT+VmXdScTsdBTQ0h50gwTTRC5D8Z+
wE1T6nWFpUGUnMsux9oQXyRla6qNRWZMIIaOydqwcoNZl3R1N26LcOwKdGMQ63UIQ6EVzUotqtNK
tk5Pg7qLiu5iIMFpn6/pRKNtW+26GO8KRfdWhY/5ou6LPjpZZr9Z2bDhmbirenhcJ2ajl2UoddPt
h0ncLHk3aGvbC9Q5pGORBpRfVaQ/oHHcGibvay+0aaPtaNZdYebzEOXbgrCkWObTct2Ieh933QkL
o9MdVffYUKTxzPdT1oAXe0GV2eeZu3S2eCxddlzqPteZpLs65ok9UDvmuo+WlMsmjbOo0agWmhTN
h6YdT5tFz21ba9byE+GLVWNsEy9eWOQ7bf1yNAPWsSpOkIpumzE7vr0lmrheI+a1b0Y4XviZltFN
oDYRZt7MUz3qtivSvJc2yVBXwd60PMHU19pJvhxYSbBWWXicRSx2fig+rbXahjaukn4M1QZY0Vwl
kZRCT5Xb8k6tZ1XI8cbGj23tmw1EoCivipMOmytc2cdyLZvTFXXlBWyBfVXR93VrxcUxZt1w0U9x
l/aFCekUuaBZHZf7OkjdZqRMSh78CQyoU28qvRI8a+HQ6ZAtsyY0J4kS5xwVL2aal+sFKZaGxt/D
jlOnjsXjtvT1KY7yPPUFZTsEG0dPThU6j/CkKUcHW1ubBg4vcNaVelIkv1AlAzdZp/3IxHkjsodo
mehp1vfjhZxoupR8V+fLcKi9uh2Wckp6Yd77Ss5Xo6PhYp3hyPXsJWCeP9YFjhPrfJYaNjz0IKjm
LCY3MdeGb3k28HuFs1GHaWo3RIY84XKl91lbzXqaiblURVnpvM8qPWfuah66M8UvSbvuGe/2RNX1
porjTPcWJBhisNMIzcxmFZgmqsptkjOp9qv3zS6Lo7NROreNWJi2Vc8Tbgfwpl2TmgpvYzgRp80c
XeVTV+zp2myapdYZLu25F0ufUjHc+FCMySjmfZTJ6ECictVL1fjtVC5sO+L7KoZII6grTuqpnDQT
GTuIkTzFMbH7RYz3bQ5O3xeqSC1vG91l/UlfCKyjIgy6pQyd1mFYdh77RzOr7TRVB1N/WNR63uTm
U1XlO1BKIilpQ3SB3MVYbBbvL6essrpw2OiR9heszu/aLocjPX9cjPnEIlTomngLp/NT26JjU565
FTwBysZmMw7zaT8bo317xfPsNq7tpcl2QuUnlsMBRTU8u+5OrRk2sXGXEFL3OSEneRbdWRIONCtO
iqa4yQb63FV3rpMnqKmOLR25jkJzFYZoo9pmTxu6p4M7Mp9vMpsdi6w5qw7T0uVpO0nYME2Tjg6g
Lq+vSgwzNt1hFuP1KBdd4fqCgvqYovqq6YprXs2nXSTvFMkeQCJ+cBOoTEpectfd2EbsMW7SxvtB
yw49LzkkLfF6mLi7/Ox6/NTssUBGZxVLwD2Ctm3gfSFSVNciS/Kqej+AVUsc3QUmSl2DzEWGHoeu
2dRy3E64vZgmnpRN9tLG8qZmYl/K/jTY+KWNbJrhPZcvZWD7Spn3Mxk3vTH7SkTH1fZPjYSXVVGZ
ZK4/q2R2OWOcDMO8yW3YxLk7Bpz2wxYOd65rRs8m8MSdWt6CcwQKGq2X0omLrIWv3M9Dkpn8QS7l
RcHMVjTNY8u3pZm2WDVpPsFWqpfzVcw73wxgqlwXYTlTzqaoGRCkK9N56NRt7tZdM2WbnuI1aUi+
6sZXp7lqsQ4ouymR/TyVHYJUaBxDmXIiRl22+b4p1EmLcAEBzhwpjx54qK9Nz7RR1aTBHOAlXwKD
IRDJEjuJ57rOH9xcX7Wxu6wzkdZ0guyS5yKlE3NJ2c/HeXB5Oszg4JG46jHuE4E2vY0/+CW+qVa3
BbG1s5O6J5Se4QFcIevCWT0UB4bGTYcKC5EBXllSAeEuPwHtBjqgT8tl3IicPTOTwdlT9SMmNFkK
vu9jBVGQ7Ys4uzdOXYtpOY0jqvsuatLO5JuxJSdRXFSaT3y/+PLaT2eyxclS2YNo2Bnr0fPYViet
VDeggiB2z2kwQteo+sBac5TxeG1g/1p8VlIz6NKEp9Kra0JfRjlfrHG9D4t6oFbeypxdgyxJm676
0Of2skASYoHpiwSzcdg0Q5nrcmk4SDFcbrJVbQeadUk5T+sVrdBhCtpGbXESNeNJYa09Vg3IxZLN
y+nY12dDjW+YM9nZJEqUTiuHRe7apF2j6UE6DKo7TgnLwVUNkGyEWB1wr15U21+ZWvr3HI/Jn7KV
yYAphGYr6YZadYpM5bXsqyURfdNuQbJUkKUvkW7CdV41Qvu1LbVc7UU3xKu26gW3boXg1S77Pyku
y0iJHGmLbbhQFuQeGep4n1N+AZIa60GxcVN2kEWSweuFDiIJSK2JZcuzdPPrn8YeiMI4WaSH2gIB
GKoiaVw770I7fxjpEp8GrPaElcsu98Mhh/Sh701SVP2qOwNqPCJZmbrFndWNUynyUZ6yNudaBNDM
sQ/HpmtqbWgHoMNnTvMC9WBhv25bX7+YfD+Kvk1GCn7UNT7aOGI3akQcYCZApL8zru9QzbPzS1fm
xd9rVr9+/Nuta+Df5zH/+ONbyesfn86+1sr+8K7dq3tj5P2PN73N5tdn/aNy88a4fp3qD9zsS3Xt
n0C1P7z43yduSLBvsMlviNuH//NfUKIrfmRun0d9YW7ynZJMEgXcTUDUJxyw1hfmJt9B1e2HK1+Z
G6BtxQBuAw77TOMAp36FbvE7zBVHAGPJW+EBqM3XFfjOkoAZfwfy8Dd857+jbkCUUKwwBYrHqGRv
17+hbkO24m7EhOm+7E9Lb+ttGxTflDm/kH0+66HhPB26qjwsnZ4lz9LRF9uuX++YmpGefPkxzuS2
ETQhMrps+HRh+yQj8ES+lCDx50xHbjolSJyTfL5uZHci+/KVqOlaIMjE1rSsl9NtC+oDDtvF3NtS
g8/42Jc8aVh22e193j+iyVNd2Npr0dRnom22EDkhReVtpSGLLnVVXxC73mQ2ui8rd9m29n3B4gOE
06CXMGxWOzfJguHOxdMdMhNgDk+uaol2oslPFAknURQ99W93RDhvEtHe0aDr4D+5tfrUuAUiF9CS
shNHh6ZtyfuzEpnzuh/PZuI+tGg8y31XadnSFFS9HhdxXvNwMqoaEo+KppCN3UHc3w8RSC/nLjNm
j4sfr8n6zJep18186atPbFmN5gPMXtS3LqsLUJmAWhYOxMbT55tsDSc1Hh/y2d2UDPhE3kTPyxQf
xip7pZUCzDadVlm2JHzF9wJkbRT1kI7X59yIcyCal5C73Bk+Xb+x0nl221w1h36u07hXcCMWVns3
bMLQf+Ss/sAitq/H6ay18L5svvILZLY5myHLya+6ONrjeb6FHZO6oT0SmHs+07s4hK2R0zXK4/Ox
53s1VymI3HJ1TpeDeRJQNdcxZEMQQk8onS6KzjzLIj81/bDnAIXybDzrVHZY5luB5c4NH6Im7oGe
BAHiYCHHGXJQtfL50uLo/VKOJDGdMEnVLkkvo+IYRlIc/ZK/4jqMu9hWt2BlnYnYnNrFTDqu+clk
KdN16XYkzmkK8LE/HzpIC+Z8SAvCgTSVhTwByDlsc8iRpqoYQWW602UdHgEB7pp+vu1tJ3fTAAq9
nTqTkJnuCYAiPSrU7XOgF9pjA3oPhYPsbAtWmrc+ttNOFQ6iqUCDjvoJ5sNon3YYKJVass3gliGN
Ri40xxXZFS1+klCX2U1e+gTkXaYrIZ5Nlk8HXpiLYSwgNkU2Smix3tt1wVv0MuZDe9pMXhcrg/QJ
QWrcWThMRbEt4IgnRdZd4ChmqYpQrqGLwZyW0p4ttbtUM1k2YVaHRrZpRdUO8vFP9eogTwoG77Jh
ic/bKO50ZHCSNdX5snQPsj7ldm4TyDiHRBbAREX/EZ7TRLVJILShHRfkkE1kTSMv582a7fOcdBvQ
jMN+zeIdq+AsR3Jn5tFtW7q4hKFIB8gHdOXb9tB6fFeicDvMuIX7+mXTjYvOQmGSiU+3hDh8EPEh
iDlcmfA6SHArJOdhvwpzBdoF5OnS8t2bT8vQhnLYk3aWLl0jfs7q9XSYYE+NzVRANtwCqp8VaJGl
q5MIneQtYjpC0wdQFFKvxacBQeqsphXymfUcwjdPpxwIdhOG9xOclInO826CpPJkzoYKiOHbljBp
m1BGPuAax2nWX7M1e0u1XyFvfOybGehz2WY6LvlroJxqOGngSQi+bkG2d9ahreDziZi6+2he9jyo
HKj4zBJcYNi9eLznuA86gkwt88MHOMNbUsj80BdDq9cmX5K6Esc2d5FmvN9URj62RVSlVd5byMD5
Y9W5aRPXy2ND8EXPc3WMI3asJvMytx3gDpcOMXh8nxXLBhPYWJiYB7faclfMxdU688uRzOVmEj3d
IsgwwBuKffDJ0D5GEo0nDuMiQThsOMSBhImLOZNJrBxN3apiYLvxk6hK2DC5qlKP5stImDNHbbXF
Y3jBbPkIrGBvB58nVTE8UELOSBNFkHECyCryt82jAiyzd+esfzBIbZo34ln35iDaEbLqjK86Wtmz
KgsA1tvVnMVEAmprp082o0BjYbXMoA6LDMBAiuqB4uoFx5DHBOC6uhAjTpseOAk2Shec3A8CeBbH
eQ/UMUvaHHIjFPjphKBnSPg5kSGAKw5+V87DjjUcp/MUqpQYyHC9FTHQhfYjpLqdxgtyOuQgsgvi
Ex7X4EnWYsNzO6cZVKcAwvh+6+fhIX7L48eyvBhxDCRveaxE1ukF3WA3ndiwWxyuN5SBoSDynbnM
i8R4do2F+lRjcdMSJi4Hxpe0xW06RsVjQB52ky/TKOTdRQbAHIoWG0jOLhCyx1k2C1QgHAVRHW2z
huzFhG8Zql/ePAoQrbjWUEm7kw0AxmIZd6YNaIv9fMZ70+zGwqdFV597AOhHIB+PtOrORAnSNl87
mtT3UXGOI9+mDPt7A5DNFsWNGL1K48qPp9Fo12QFFzXP47ZXNZQdSjhlBgMUbuYSvqg8gv+ILkB5
3bVjdOgkFFpWVXxEzkG9bEEHaCwwCe4r+7+i+Nva/Hf9Dz/I25ghUIn/vAx9MnRPvzvkaxWax6CH
leKMfG10+lqFllQJroRCEorBlEJ9+h+KmKP4rfmAUgwDFRQjv1XEjColYyyJwNCa8G8oYujj+VER
c87hITRm0AEEpWiYxLeKOG+8YzausJ6jVuxiY8RVntmUUcAGcWd03zf8xo/7tiqWq2kAMoXo+lRY
kEIAW1MVomZfAWneB4t2MprREYO/52OrCyhN7ft2LHau3kcVqJQ3+FPTrZUHVZWfaAe8v24yk9bZ
Q2gBJiyg5rQs21OUjxBGQj2kVmUssQH3Z8HIfS0rpeeiuPMq+zjQcEcyeTMZonlTX8xtteX1dnQt
2SiLoahRU7tlbch1M/WH2ohps6ix0KBoMEDutlnTkYLz82ikieGySsd1VRcCO3VRcneetcOgizJb
d4ZX6H4ogMKC6qnX+W6YZu0Y6N9Quwz8UVckgjXdlgmE9CJbcbAjFLtGXJ5KoeZNYyNgYUtdHrHs
niuCwz6G8szF4Os7biu1o0006CXPTAJisYRQveyq3q67IPKgRzEAEsUpymqAThRv+bjmWnX5vivH
bWvqRs8gV1ycl+AtyMUoiN3VXfEBz6tN4+uSf2Tg0pe6ibfjXL2OUQjJkHeA12R/0YyR20/1su3C
urMBakCoFaA+y+GkpGWjJwqPnUMTA32QIJnJKZvK+G71a0qr+KadJojVZRqvwz1XiJ/UJTFQeqv4
xi1LnZihBVRab10FpXKaIqhapjVerCatU8d81MpG6qJZx6Myw/t4YfVbCWvVKxRahL2t2rCeKCDx
sbVndXUqoAC7KepsSjiij+tsoagFaDVxnY2TZZo+hSj+sFpxDVBHQBvBje1bwHQ7oMzrQ5MBpfV1
CaWOBmqsHkhCkNcqa3dw4qbLfpwL3c2Up0TOO9xAkgPo3qQT6mMQqFCNmYsuWcg66kUUB88lTmaz
KDBXCygC6mteRSalJr81Ud8kElMgvBO6KaQEHU0mKMmUWZqVrtrmuAN4CzthHyJ2VU4PBfVQZvdm
yyD0Ju8zb1wiobwP9WmjcV9Dzb7uqUZUJLmBDol4gWBiRHW0wEe1rSYIwAN0ltJqhRKLOx1UMV+A
yod+hMC4ngqAsM2KoB5eAb7BNB5TnnmUmBjKQSsZ7D4gQoBVx1gTNm26KS+3TR3Aln7T+8xsPeLZ
Vs2QYrq4TDhoutUXt1iVp6QNVpc2AnmWuyatIL7mwLgxHfudzKcK6gTdrp/qNfW5v5dZ+9wU4mHF
03ZeoI7UF/WULq7ZQ9vbWdxCFkhKFnQ+sjPXbMtOPsJRhnpsez1kVmMbq6Rt/QL7sXgvAiScZFyv
S9x1oH8o2cgLqA+UeqBsW0z4g8DZkKyWeF1PLWzTdYYscgQIW9DHur0CNHVmV1rfxlAHnZyFX+AO
YDd9mmflE5LLxwFnN0sf09REM9QZUaMdQICuizfeQ6U6GqT2A9pmU40B4yMHFFDuVujxhaaYptz+
L5/6523e33eEQW/2H4Xit/a5BTqof2fQl2Cs3iH4gT5wziiBVm8Fj/sVT4HjpApC8ls0hPawb4Mx
IVhBAYlSqDfGGLrFvgZj6NeE7mQF6SiOIVgz9u8EY3jOb+EUZyKGiUDfGv4hFPsQ9W3HgYgaDrWC
iJ1wM26XFSqivTzWgzyiLNraoUq+WaPfoWK/UQDAxASkWJxAj3yMMSDAbxUA5AlISF++lfibNKon
HWKrMzvvMltBBX46/ePXAdb7zffE0NOtQBfxN+b31m387QtJ3QWxyIlpJKvqwIKP9IDL+HxpCsBD
BJyxjV5r7+UW1bJPmgqYQgmwKYFC6Evd0CmBJow+AdJsT0BDbf4vO2fSHLeOZeFfxA6CBAhyyyln
TZZlWxuGZNmcwJkYf32f7Iruqohe9bajFu+FrZTkTJIA7j3nO7cdDxNZVLEngcp4OC8PfxpWL6UB
tFEvWMN11ECCN6u5BgK+qiC3arRfaD72p3Hof497v6Rh8JQI+jj6Plb4HBSbqQhQDmdzRb0mS9YB
1XqwH4NtMrhCVRrNaF8D4HdlJcxzGwJMWrqRHXwSzZkJ5zs8dxjCnaWtid6JBxljjqILrabfcqef
NosrKg7xAIMTbtjFDv74M7EgXMJWPgZcmQKd8AGGfREEUOG8uj8MdUUOgz+Z47z2TTm4DurK/tmY
rs9o7z33PPps29QklZ/PC39tW+/5Dhi0rnozqHb6/X0P7vbtftlFdRXxctBBC3WevxlGzrJpz5vV
aVPRo4NVs237yQXwixKwXxIOSzscK785k7UCInDsrct9E54FYBTZ95DGttOys9s8e+VUvTioTG2k
CrmGZ9LDl4MBU0FHqtSjJQLMi4PsFJx19wk0I8d7vholywnW4iRh1VR4n3tdLqsul7Y5uMAreecf
pqDLAAmc5+q7T+EpgM1a+WvH9xLOyMMy62KRCco8g2LJK72Y4Qnuj+MicWi2Zy3hSrofXmJF2gh8
wp6ee+MVeL1EaZvVRJUqHt6XOfommvE62vq8J/1RdwAY1ABPDqdpACULVy9EreqtsgTcc+WgEYRe
HnFlrlSHZwrDFt6bhetIpPcyo5Dr9fxo5+Q4C5dklU7qzEu8PsUxjAeEePCWNwUHjx02138pK8ZM
We3BGOkpREYv89dgeiP+bSODgojm8UPfoJOc+ZDde+PMbn17aMkgy3kkd97LXLywm/G2eToxqvPa
6S/fTe9rd2xM290+USR+EXEvxCrfHLfga9tMcwvm+KWbWFF5gAdhsG+WpVad4TceE2vz0eri/gwM
2w/WRfkI/mHQA7Ct5sDaqthjmmraHYcgt7w7Ulh5sxLHMKoL2dtDO4YoxHBDI1wXWVpYUbMCFjF8
WF9caQAWZm3OgawPjG5A2+qSyvB4//P9vx5ESIOqkzb2YOK6GCdVgK3IqrEc8eUgVCUj+K2Tn287
rhpKn81rimmp024A0ePbA5nbA032cmXRmcWq6OHhK6PTYbz4IZ6VSJ6GCbrxBEkmyiDmpv45BI6y
io87PhNIlnWkwa+ojmZ9mbso63Cdxjv70zze33crkpuTU5PPvR4z0Yopjxp2SgRQhH6cxjPsCTCX
eC7Hbv6MhrZ+tL47DWws3PTS5pUv3qYISJnt56ehaw73dz1bXBisNiuDjPTT2XvcxvlJBsN1rqu3
wKiLP8nHfmLnWDSHGYsgir2UAZatJ9y9ACBUAHSyRc3PMjm3Z9uLfFpUGU7bic7YWGElrvYjGsaT
CbxMhryB0tfIozbhki5x0Je6h+ULl/px9PCHoSfBC8pR1FSB/uaqbsgScEeF2P22ZMGUWj2+ouVl
ByVAFTtzq4wrISDdVLXnU1uh3aRZtGJ7EDG6Oe+HxA315H3p6KKnIjcj+T1R79Xb5aU24ohn83z3
0Y2qDzuIRXBIRdi7n2yfoMJ7U4VC0/22xOam2tFqGTRS7MyTm9gsvrnPu6kp1nGALDwcWxjxQ9Pk
4a+JcPA5pfN4Gsz+rdb82qGWRclYCu0BSQCdp8Kjjt618sq5rsvVbhdHpyf49VCjQZGFt8RXD9Vu
HrZuKaMF7BSeo1Tpk3X7qZ/sdbWFDvcMizPD+X4AqAUOMqcqrFNedTuOE1SQ4QQyzHLsgbXtsd00
OAvEEmxHKGZTGod7rpi7LdYcXSf7FJtyPphQpmGEklVp50oOSPM6j1uHvQQLNwoXbELd+9zEtwR8
BZxks4HfFd+Dtb3JGnilVXTIJhqCu4PWkJPEHNEIREXfti43wWVrly83girgC8TnsfbOEMPpydfL
27+L2n8pan//I8/3j6jfv9ankIT+pXr6X4br/+RB/lnR/tdP/KOaJf5/ILJIIR3FIdJZSAb8dzXL
/gPV1T0kFAChZ3Af8co/paXYZyEqXYIfCiBK/bOaZUgf3WMJMYzTMAEJ/3+pZgMkAP5XoRdC78Db
gLiEOjm6v/4vbmvYAnMnLVhrp/qM1a0A/o+tkTn8SUj54LzPfV+DdI8rchaxguyK5jdzVWBT5T+0
9LWGMvsASg/w57jiMDUsSJNIQ8p+6XYxpGwEPAJ9q1goyJHej7/izryh1ICt0X6zKsI+Pf1u3OIX
o7ovlj34uSk3ndZZHgAWQkU3cHq3+Y72+q7LYZWOKfYimaLoSg40hjWBdYszSDqsGVcSFvc5E5Qf
yDoevHUwmZoszNvRg49sAlMGXgBMIdIQvb2nua3Y0RFZwym1xyVq9wv0iIMU7W2pCdQqr/dyZtGh
TguwfOCJDZyG4fuoNnVetg6dvRUum/mWeosyedPUa3oJgn7P2m6XpauHzyBKHnVdmUMdmTE3jr6Y
KviD8hTitpSssPRVRkMAVFehavXB5Bqg+5GAEETV76HX+7mlv7z+SqIdmNHG4f3u8VlFUftNk9gr
ZqUB69Yu47uGLx3AQZ69/lPCozrGSoPh9ObDWtlTfPdbkm193IcO700ECcBbUS5yezPd8qupQwu2
sku3BYWV7vfcaoC/O04kHwhpPgXVg8F2V/gUh6fa3cmwfisblYa15FfGP9pAhVBS2m/1ElS56ZOb
z7Ezxm3rA4vpck3EWEae2YtmnSMkBfR3ucZtRme4Cr6GN+yw2UW6316wsDLwC2j5mXvsA3WU0XSp
BxA3FgnJwjafdB1s0RP6sjBhsqWpLkMXlMkQFq0mQOL9BpmPMSybGeIEDZvvFez0oxg0bnhLHvZ9
f123NijGjJasrm1RgxxjDMLEdlLtEJfxugKThYEWb+Y9HjaXJ43iBQ36sydgHkPRr+E4+tuTB+4X
ZuTFD7wk88C/H5RB/GDhdQCqL7nMZtSFqOxD6DfHhYJjnnXYlL0JoLqtcXMI9UgLpX/Md3kHuaOm
2EnHQYLa5ZxswTd4+CPKZ/8BrGRJOgrxLkL2p9ZUwSCsQFNBZPSBXObB6FUoy9WP1oboy3jC70mR
h4395NR8cwhOXfYp+d4P6IpYzX8PDrambOTBgupuwoHkyx6APgrHNasdzt5QUncxPHz2veZ98Z4D
x+DHbv5boIbq2vr6m4f6Z5vh9DcO8SFY3w96tDtMQTVAAzJzFv30EXnPlE76bOSxy5n00GCpPT4i
DeJ0mzUDubSws0AXG4D1chpvAadHMvTlva8vYs6momrQngB4fkYGB54XJWnFYOA268udKoCtgkLR
JCSLWAX0fIlAgcXRYWrdr8oPuwOcnV/KocUDJXFEW/vMu+2PGfaxqBcTXmfm5hKidp3vtImL1cOt
XO2VeHR8wpO24zPXF7eN002gGuhRd88OQYYgqrORhXkVyQDF8wEiBYqQERgyCb/mOehxO5vpsm0R
EhReGwFkwx6y11AbDRrstL/rvAuwziLe5Mnw6jOMRJ4oup+QhPve0elhYJ497sQh+QWoi+7TafOb
AdesYB66E5abxTcfyGMAH17qjAcon8AV4/btLaA6AIB0LNZ1X9J43nnq2nAuKZE/BpS4DX7k1FTI
SdWPjacWLPskPkRseHR+m+QN2d+nOkKVvAMntndgLEGxxuIKHA5um0XUZVuw+/chcm1mTD3VHX0Z
vC09oh9Cn70YgGNXx1WRWLOVkbFxKoEImwgCNBnAb4T3vUHjtpE96I5chl+cAHiOxIJYmit4pUHy
WfgCYiyCCd62pcLPuZl+UFk91z2H3sC3G1nMuR3qsuf4MGuSrIc2Jk8tsnZlM6Fr3oRac0AaqTD8
aV3RJTTJn7nD9xnCEFvj7iPxuSpEAiRoaBTwdYrMkTI/xurYWERAlrlCjd/G55FzOJ6R98QxrgH+
Nog3t0uY4S1k36BtSy76qqCkTRsPvAfD8ViJ+cLwhQQPQ2E3ipZnRR3MI1eE+PLEjEPkZslF2CbY
xrsKbTtgWr8/2BH9jyc6L518FeQVgHnA9RUe7lbMqcdh/AM1Cdm6FkzUPPOGFSLHZlGCc1k09Qx4
lxsv7ZYo+RUtv61nz7ZWtwG6/gsMnXekUmAAhzCP2zXcv/UT+rIxia/MJWmC1/K4286gA8ZDZQ9x
wEmmq3rPzUzWrNv2nzEzJ2yLGzp6nL+b8F4U0V/39R7gcDmqXWUVCOlD38PVbUF3GEJfh3gTpa3b
G4eilVOb0LJT2x3Kn04tbSHgb4Sn1RS+TdWIJWS3GZK87orIQfDfwvjUTTnyRTc1bAJ1OMICcqA2
3SdL0o1gNQORygKkXIJuhhYVtepnuLoDXzNglT+CFZ6t6WDQr/OaLWsYP1iChsHcP9jmJxm1cjx5
jgF4HNmHg8oxUqgEjfb/9GLIeI+ISBXrfOpFMVZkTlkcBwe/rXMgbOCCA/3WTHFwtoHp0zhY/7CF
66MeurRq2d9u3Z8Zt0eFvycz0gf3FyYGyYVQ7rLdhEOGgCp0eRxSoAnknONbP7uOHtfJecdgDauH
Ka4BnQIqIOFS57UZnw3p1hy59QTe3H6YvVG+Wro7tIreArhfZJTjeZXmvM9DdQtQkSFJC55b19FB
JsMRLDRadA8bRkQYGm1PHXTrgAWbXwqXa9lgcVsKFT+arviXu0zoADevWlhmtE8OAZCkpd9Z2vEP
jb0nD1EdQCThwjsPsV4LF/vfN8Vltuv23GyBLLxuEjj3wOtFnW4OgyBPjt18RO1wsC/X5Q7bxnNw
i4f4KQGnDHjlEm4xKKctARTPpwpbFA0LZflRuiYG5oMDctgTsLJg5Ad9WZL2g3huyvB5m5wHRzb4
nyJGTm51OIfFOqFC4B9shGWn5364n/8PrfHNOYjtNUJY7Rjb+eg3djmFesBqbjPFwzIAA3EhukGb
VxuC7JKXdaMxNyQ7r4t3dCryU/AOwBSdwW9W2O85xUkfDzs8NR/Ed13PwLsAIrgnrEVssTNcVZRW
9NHt5rANe9632ww/K0H2aJgGZKY4mKK9fVmF/6qU9ykrqk+781xmB1EhzCGWlKrtaXZhgg0vwsVf
/naSxy8cKV9o1XUAhSjB9zTiGTUetMXQbiXQt902PbrQa0Pi5tQCV0gBwn01rXsSnHxZ7jZgY/EP
WYnx4I+y7Gf9bWvn7RTAX61q8YPObvzReuobHQ9hcyD3VSoa7+wre4iqyMP93H8T5HEXPpznhP1a
4hhZDZCIAyJhXcviOyqHAzwKIfuMYVonjlwjvhQWqyHtgnHNo2qaDzw6T0CDRlp/Z4Cbch3hp8JI
1dCZQ8h3LUlXHJW0eo8wTQPIEjJ0aH0KyDjwhg367KUJOvAlMsw0xdeUo1kf2f4S00GibmMnvwZE
E864o7YrZkbZAcXocEA6SIEFjD+2qZkzZMbHS0LGoJgIpeXMEuTQADNfaQusux50dIwcMm18Rawr
iZvCYWd9WWb2ss1CXgaJK4TQqF8YaA63ULvL7ov42XvY2XCaF9ZfqCUomUCOGKafGygnSDnzi5mB
VanBL6rQWYgP4W8fhaLi48848v4kXBzYsM7YiqYPopblvG7j4+YLC2XbXpdm/ORLJA+dnzyt9TYc
nVk+YhmpklC2H4y0rzvzIPnJrNHOL3Yp3XlpveM4xGdwWzVYVvj3qEqeSeK/ux4peFDcOJf0gpOw
e5gF+aagqlHesKyqCTovzezZoQSPO7KdEhOB1pR1fcSJ1nL6dW8X5TpdFprHdtTPCB36aJKQHKak
8o4+sTcPsWKsyvBrgU3/gKh9RqvgCQo1v3Si5blu9z1vtUZJFJBfAx7zlDeTX8TK49mAbOVCEuzC
APsgVDXezK810HVgljUaHLx33fZlLBaQ87p/QgDwOCXrhjDRCu0SFj1yZ+77iseoVn6Extd/a4gQ
eQWFqUXcOpVomtMwHpLC8QysiDqrWme9ReR5EdX7ylbYFQqZBKY+wbtH5T23F+lRof1roPrDEkVh
hd+jKjz2yGy2UocHohzyeaxgyJxlcuz+Njv+ke4Sqv6qOBKQAmH3dFdQl4KYFR081bSp0da1fMkb
a7fDuuqzRCV3tj8RQGhS05otFdz8kL4+c/cM8uuDrRQmQYJcOHpE9M15S2oOrYvU5TZMj0PEh1MF
P4JxH+8CV51JWZUyaHdostF6bSx/m/Akt3rTWEnekkFYXdKO4bkIXPVrQVD/ussIggE2CrmAxnQV
dvF9fgyN3yAKjvxuEL3EfvOjHeBtoXMv51XG+WT2sx8jv4xmUjQETgtUdiG6cxRrniov/m0838NJ
IsAijHgSZvHl1QjJx6Cws33dgYjjQV+BpcC2vODk/l5zVAgKJ6patzk1W1ilWts7ftekc4zEXwyC
O++wZItpwja5eIgB+Wv/e1ubDoDEybI/xOuyLrjHXrMergCkEHNgTEOr9GAXoAIyOO66i1zp47Qw
ClzG/7kO8nVttx5wJEdNJaO/XoytJBHRUogIWc2K/ROp1KJ+QiRXGj+6RSPwOrmAT1SEoVTJE4Fp
DrP2kcggSPGL7ZJM/L0fXrbkzxilzbph3MAmseO16DTm3QHKm9xXt4npJOKQ5gxTNlIQdzGafnWS
/ndgEV9bHP7FTLJD4FbwFX7/l/Y2PHQhjudGDtmG0gi7gcnmVV/j2S9HrVyZrFHqe6asbJRkek9e
cbldGkXES0mMTLni4kaD1hTTXUKtTchz4rrHmJvjNNcv2hy6hO23YKHnUXlflpJfoRe/SuZsSlaC
xh96D+yN6oyISDkP+2/rDx8JgMQVS6nbCVb2/C4YfZpIh2g4MnQseJpmDzlPrwy29WJljDfk+RCn
kr/opFtkcsCjjvfpA84OBZXzN6zLv/sWQU5vlcq9eC/HYYLjx6Mhq1okR/zoN8avddnY/xAr7rCy
4QNHmzHWwVJ66702xWEdMreX2lV/SWV/b0P3vmiZI6P2OrKtQgcanHoAKagT51Lp1WJICKolTATI
aliGhXvYZnzWPsJpIKV4bKw4IjAuszbaUAl7Dbw23Vx7milh0PSO7fckbkfAuZ7BqA/xpoBhItSr
vqLaidzRSqIOeg+3UOciWK4YV9HntmYISkCZhk7oFZ13XWQUXaGHTZAc8Sr5rrzlfaXxU72PtwTx
/6wLYVwFOw/yrtqybcSiERjJUvb0txjjuRxCeaV+9KQmf7rZEXtCnQSArNJewapdgi9h51fjwZ3o
m6mIdksRMbC5mzYILXVSRNgSxgGcZdvI163wB3deBbqisPYKXdMDQG6oG6LBcboiJ6l9IO3xmrp4
eXVi2ACrqbEcZvEkIv6OY/ePWJEIjJDwBoNdP857ANTmHr6NVnmfIyHS4dQgq2uWHi23511Rdvl5
C2NR1qEoudpOpp5y42cYWgGTDl6PpCuaLOk+WKWBY4fkCj3q4AGgDmeeHCamgrNI1Nn61XzumSeK
ue4unC37edcUODBCtBPf3xu62gNvMX5gDHH/edijBQ6qT9dUT9IeqJvlt3VQaOQMJP+R3U1sEHHH
vg3DTHWolCqiM9dyxLQQEWzq+q/B8d8O4sz79qXZZHwwFJnDGO0BXd2pwZmfNxggg/kyd2LIX18W
Uz1VRFYFV5CdFjb9DXFaH7rPRQTu/G/+69/81/9v/ssl2xnp03qLAgT0h2s9wT9naqgvw8YeKoii
806m497xv70FzblgQ4vivUJP5v1wNcbRMIKsi27a47D+HFz8TrfxA+YvAsELovee+gW4oQySoSuN
xmSEhmCCyVDzsxmjP9POZDqvwAmU3yCx1X7ns0N9Jh/QtmNuCxLzUDyHbGZaIBgAMt+57ezIsmF2
RY+pUKwZytCHsq31LDIxaSi22HkUicH2IyYlKKL+GNaSeUK8IM6uLrWKX/oJoxU0ZpHA96+w1xi8
N+p84HzzN1IHZzI3P8nOr+GCFFUyncPxskwKtoaOL54N7U8/2gsluq9ljfk3nwODlSMiQivUo75O
ohxsH+SvLsC4hF1/QkDDHJkCsFZeiW65KooZK5UHEhnRCQwg0fytBXssxxpnX4wtbXTvnVlbaEv6
sV5mzLwi8i3ykYRQ1rQ4OIB8hnW0ZlMHRcn3MLYKzaJ7VPPbImYNQKZ5wxweeN98618Ycv8IQX2a
v37Dy3VGKtVv4V+HwxXjq0AOEeQ17BBPJZjgF0K67XlNoqZkPuY11Ml+SaT8se5he/bQDBYBCJ4h
0t4P2xq43DsraD3REhZ7k4Ub1bcZvPEUYupWxZCo58axolcB9BfMSUlpLc3PAbEp2rYfE4hsTcUf
DB2CAqbB9WLCWO7a5X2YSA7pC7DARspWzcfZH9hhIdV+Ew+gz1neL5t6rgY9FQIjB26i3rNwwiXp
emRWEB6P0hUyFoYquOWoRPi2Kl1attw2V52aYfrTIxCCxgzPlU4qDPtaCcaa6S0s9kS1J949VJhr
BP9KR+dx3aH0IMsgmqWCTC/oaRsHxIw/uG/o46xbSEAfZqp0GcXkk3Uh0FXl5aRLBthGocz6pSfZ
uhofLcmGfMZW9uiwKNSamdw9JGL/QrvxUswiOFdoxbOggy7s+8jKcQGNuSUyKqPAO0I8WW5S7d9E
A5mPo3AI7X3sTb2+0Wn93c8jzeU0hSlGIdSAIABqLT3qlN7MD3MF5tZE/Vsl7LdQjezEOkiMkQaD
2lYzh2vzPFP1yOfxFWF5jVEnE1rMaZzPIUbGPVJ/tOUcEJRge/C9F8dVqSq3gyMZmzluF87gsQmb
PJmrX8itDIWnKowsUsNSMPhJIxaTQZXWki3dfPrV3ldw2IUabeyYJ3HncjkgPC/4qZHVcFi68DUY
bIQcifsR8hlp9L99OL80bHkYB8AxPQoasCX8U89f3V348xSwXAwo4f74wlUEvX988DuUNsE1mMTL
bIY/yGOX4z7B/5HVLzJRAjcI1meIzJiP3AxC5POrTBA/bB2C7nCxr4gaYeoLku9bxIqFj7foFxqQ
wD+uVfwH05QOPhplO76ohf1eognFelX6iTklkT1xzMDZG8z6Glf6OxwKTB5g6V6EDnA4oukfraQ/
8UhbO+HCrpCX2MPuE1m0avqo4gSjnqb4AQObaOLlWO8PcnefxALU8buHaSQyHQb9VyDYBbb7Cdz8
0xY5bKiYCpGGY3+KvZo8aI52Ge7M1qumFGpGOgoT0J6q+4fcY3kIPQZ0OE4YdqPZvfHqjDktNQxk
xSBhw/U2s2/Pdb//UmC3XKe6815BXINUeZN4oweM9TjBQDzZgTc3Gm+//GQVZ0yvSjdtk9KLGkzv
gjeEzr6dSt2ovKZ6TelUb0cFKCnQG4M0gqvkQy+7rGs8Xra+ppD8AZ144RydQzXNSL9uBK0L385R
hwlPlFHMx1kWD+rXt6aePmISI3YfLiDrmsKPHH1g1t9KSlu0n5DlgP3028GnER78Sl6mnt5QrkYp
xuh4B1ckLYD4hvkyreP+vFrzaEX4TH3Uxj5q8dOSyCcdqV8uzpo9wsiHZosg8xgQ8CEWBjK0ysFS
wYw9tFRTm00awOUU0z4PmIZRXz9Q4wo7ea5oQgKnj4H9Wn20nusd38KwwuvUAfuqay7P1kPkD3Pa
oGqhdp0ngF0YX4HHO3qZyNjnO9lJUWM0QpB0+7lDqsRvqjNger/0PUx720zs5dVqjoPiHjAGxE1W
0/Tg8+QF4IPFZoT1hNln9QVhgCk1cgxy4YdZp/GE9zP8z6qpeMq74Ls0E5wDpEURYKjzJEADuWBa
WQvC6loHYGz23uBnYboueodjE/fFgL4aXQzgIF+DBVb1VD8kErs+SK1yigeMDhFrukbo8eeV1AWJ
4ipvmf9p2DhhcgQ8Utj2/IiH4hgKD0eeV90qL6jPmB9GkbI4UjuAyQNcwF0zF2QC17rJ5U1Y/q1p
91ewUTJnrPlsfyzDDpc1jBXEWrPltY+eW/SfNIA5xGdkRZIm+MW29eSwTwETBCyZbfMZWET0Rby/
/eTHuVpbi0X+FTDMWuNTDw/IvcsN+BfH/B/k1Q+NrGHpNK5syJSzXrFnavZDKM2aB3vn4WkwRYtk
3HvUIQ4gRUhgZ+ovO/ydlv4P5k99JzjUHUUKcq8+ZtQXrofVGC0RGlzZlYgbrAehthe/woXeCCBk
eEBvGFL2wdwwnMNt+BNFiHBKZtNABjZvvNDh8+DT+OH0vQoU5OsOKmy7/IAsgy43rN9Wf3zrGX/1
eo4tBOlDjMozJ76GDTIEHcbRQHlCfJLXJ7/zcKCvMYZb1MMjBvzgnuH4qkj4KWN+7vvoT0IdLfod
0w2bLT4GCZxCuI6xpF5O73K/xXUbjSh8NtMUjnae9KxLtaH+0TEfZqvry27y0FpC7NzjHhKlCvAI
uuiV9VRmoUOckmDWja3r9ggJqqCNgS+yYOjR6G1o2rrDZGGXL8gj07GG97/sPVSr6oTYRHzERb/P
/IBx2CGe3CawRSlMeL2Bzh3AKmBQkIalf8bkpnQ39q+XLJ8TFNt0lah8Ve2TG6b7YGaK/DNMwfuC
6QDQTaC5JhSDZaCMhV17118+5Vg9Qyi6eVU/HOy8QauD8Y9UbtYHUqYOMwqJaI/cr2HQJVVZIySD
8C6+uYq6Lz3MJh94+7vmwocPO9ZQloHH+aO4/tf/UHeJ66YQezbMp5CSEJvnct0u3d78CRr4N26d
OwRlqCn2Vr4HmHVIgi68tkmQBy35kwRElH41MkwxwDdSBcvP06S/9jtcWV9DR4dPthfawa5xPSLh
7y2K5esyjLDMqw9UM8iLqepST+zDl2HKl+pbM9EJx5xBZVIjTIr12hoMIuzfuj3A/mHlryXipVPQ
l5R9k3yQGeYPfBsD2j1vuOFIvzztHXEvGungCsP3SwyN8EoRxi9UTThzgiVIxX2qWMjrzzhiEsmp
tYb+umD236J7jItyYLIlTEw58v9k78yW4zbWbP1ChgMzkBHnqgDUzOJMirpBUKKMeUZiera+6xfr
D9L2tgYfu33XfY4idmjbsooiUShk5r/W+tbFGoboJEZelDECqDI7udHhGm4GC1+pMKslIEc27Nsm
O+lK9oyrKD1OTScD4IaI8w5hHLFk2SY1HeZEoNx8FZe7T+5qP1j5bb8sDDtt422U4DhHeJTbfky3
aNQM2Kcr6ABgAiYedE3utYkz8JDnqg2S45A9P2ssRZtwyaK9PXt6YkzANSQPZWE9Z07BYmLC+DNU
FHj2WIemY/BhDdvUKmegicoAi8kuYGC0OuOTaP+al2l63RbPynRbMS8egNf5cTG/hSpzpLxDStfY
u8im+JjOClyA5orwnwwGLc4DhJmboUw0L3JKMlVornJmvKPhGo7j5JoPef6+zWAeuVW4rXP1tjFK
WGWGGhStMhyqgVkM9yifaHU096GMXtOkVTxTv2sKAzqCmXQMpgeswrUZQqVq97baDM/WKuVnTo3q
F2nsgqfsNDd1EM3NDfGk35oqTnbw5sINc25GVIWi83yIn92u17djuUBkky5usrAPdMxaTrrrS55p
vH9PQzOrvsRk58Vy+kCYAYeVk7/HA2fAFa0e8bwW2tzeZo1MSJSTfezd8lUSIOdgOb8ubp+f03A2
iFjWm6QmlKAQKtTTDhGcgbGnrLEuOAV7ZxjfI6lkW9mXzOyA/emsqSqx8I1TI5nGIXzGsCdqWpv6
NulJY87up6ntzSOhHj0YSVALfjYwbH6hSZTowjxYbRpfddXyQhidOFjojMdhVOp9VSaKPwwP5jpB
TsqzgnHEC9sZearnCQI3EKm08aKu4kHXopaFxMwc5tM5xD8tTt5zSGPAa71PI4zMS2/LrTJvGjXH
zxOn153g7NkP1m+Wrl0pOYgyrc2JP5Sc0Sz1NCQXGHo1exDX9UUDJkHrbzsx8P7m816GPd6tVUb/
pbKKZulh6mx6wreeYoq3ErHTkOM98i4+J/s5zgBIVAPTO4yDnqFuG8d4SEV5XiK4qerAzQ6tJSSU
9qI02C1+kU66pIttWpvIxsUx5RyDOc9ym2MOZ/uXjszSIWS84BL3rRFRyVaSD52a3hdufqO7zrwR
Lu8ludCjk0cYdTghSlT1Teo6nHpi8Kr6dKvDizhm5YuaTfmXtNJPPNOf1jj84ft1TNN1tb9Mom9e
u085kM0fsehfXvl7IN12yF8JCEiGCyyRONiXCJzzq2W4mkrQTRgWjCQVZ/AfpmEbKhKJLeeLMZjv
4/cIHC8jHMdt6LguQXbxjyJwzg8ZOAtYu2sKwzChUfCFv7UMu3GaL64Ln7xHfGzYSKWYXxFk9ar1
4kQNspQVgqc/fgbE2E8JJ9R+Wheyavw4lzUhWBKao/le6OyLGU5z2vgfMPmfOPyvfM0s+YCgTAD9
U9EAlB5KmLMwnrIXO7ogQWvxbRM9qRhqk3tEJ1xZ2UZLWm9izbAaDqPs2JUUrpqdeCm7rMhaN0m6
V80Lv+f6JU/2r+zmf5YN5I39NpPI+yFIJGJ5VVVuifX9+srCDZ7JaQinGJtqZOdcV91rDBBTFmPy
KDknYBjc1659rc7TR+6uzZynfhz1+4qQ3tA5Xtyws3xQ2RauhBsGJkEJQTNlLioxh8QNQyUCZhH6
XzYij6+/x5Z+5vk0IVjN/NwDR+t5sLyqwEu1pqGXTyZG7lbs4WZbNsO/7A1fHwenF7hJUfnUDe9j
B0OMhWAIr8R60vT/hupSxOYTDpJ5LyLg+Y7C5iZpCbsr2qaUka9J88YpnaMVYSoZ0Td3oWJ/Yl0R
Xh2yGsDSt7Up/XL1fz7r/v5Z54CR++pW/SEZ8XXnzL+6H7685MtDzv7V0FTDXbEbBCGEBTfuX0+5
v4pG8Crbcv+djPg26KvxcCQpq1qWjbHH/ifRiPULffepgmJPLEPleGCjh34XjPgD7hir87xXRvUN
FkKg1zr+9Nx9rwFxYQnNNpgr7Y2M71zGH+NsnZOG0WXNTM/BeglsG8qRAuhfBw9ZgIn86oL+yWef
Qow/+TZd3XS4gpRh0Enz7Yd/MBbXwZqIn+bnpPJ//KTSVOzNYpU4XMF5kzLQaqww1bx3CwUrl5eE
4YbFdT831dYxooMSodOGKr4yY5cLlI+5PzgAwxObJ7oOpL3oDrHJtFneUb8xzK6fYoFbM57r7ypM
UGqXEOGyDlR7b8nqrdAxFQn2oOsguBq2EXJ+PUZBpJhXPUFDyzjGHJ2GWj8B8PaYruxCsZC9bSHC
8CVt3Se8dkDwnsM12KmeMVifU4bzUVtemDbg61ADk0He3B5CPipynekxXcN0xjxyJtrxElXdTix8
96rJaiqoKmiCjpj2NGMhcT1mdNtWXAQ+JE31ZpUYgsaXBmVlsNdwujgwKy0YlOOIIVfInUjV/cSG
QoONyJykqyo8X7DxyvvBuTMr4RWCs4khwMCtjFNfWQD8Fj3hpsjr3Tbobpda4yPdHyaw20Wi3JUh
3p8L464thiBMIbXfqh+yGoytBFJnPOnz+wnXnEuafGp1+BvadpoMfxTVVVV+atWnhp+ILDlkE/5E
owRS73edqpPwTALihk5RB3YqsFg2wTjelZkETEnYA7xW2TZbUcFe5ubo2Oav37s29qD0onzta7GB
oCzqY+HQEOG6xcf/r7SYz4/Of7Rw/+9CvzqsRF8tDz+st993IP6+5n5+2e8HC8Nh/087meGo60mB
5eJ30tW62hEDdC2bhQS2zNcnC1oZTV4l4MaacDb+OFnYv0LdMQgQGg7HEnzl/2jN/dyo9A371bJV
07Ft2yK158CT/XY1y1q8lFPSgUDWUQVFaOEsLbSdI8FQFRkpm6K0PoXpUuKZu4tjtcZqj4YQMh1k
Gs/wtiBC7Xdz3eym3GIkYo47kiY8Llq2qy4ZQApCzrqckKEFuZO2gy8ghBcNHcNjzv+BPs5X31Zr
qINKPnwhamNB9StB7ilNJKiOGPZRXGFut8TTpDIkKsGFeJoxnltd7CfDPogiDBb+P7G0szKlu6jH
27wYJ1uvgzlSIWFFW+JVd+fEMq4bm7IiJXpxysS3q6u4E9daNr6XffEpVvkasbLv7BqNEYjNYvjR
7J5L/YEnpYW9a+OAi5eDc73ELVlCppL6rW1ly8aNuCgNXiJKqBKOMeNJbfRD1blXdBGI9bmDv3iQ
4lzhIsqKhCqgmHE1WttJoC8G4WB9Gk0Md4AucBelp84+ZcX4fjK54lV3Gkl8JQ1UhQTmVF5kJ+b2
6NFrFUixloIgTLR/c97RiN9+tzPjDrVgEets9AxnxcB8fd4xQyGaNEQMUkY4C2JmKKxWw7uswmjR
tKQA0b+B8hbKVlNrDnSzVT+Ax3As9OiSetG/+X6MdYv13U2rfUHBUWPm2N/ftKhEZtnUQLeVAZ0+
nTjkGe1dIlWxzySjGo1sOBZUzr++0VT5AdgwNBQd7a50ScpxaNJaycRcdRmCxjfToN5nHSU4hq1o
fotEX0nbRsEKux0r7IngQ1vl/GMtzwYdFsmMPxN7K+No2UP5XRTKU0oV5Qrr+1fPkz/ZbjJN+PFn
5SkB7c5iAMXmnT37N9e+JnM1zwJcOOTyqz4bFYBL4mnARTovdbEFyBVoTiE2mTsdIq3qD2bF7DBc
C6BwM5p+G0JozZVoX5vF4KdtQSopG5/KZj6XKP73Za0fYgttyDaX6qEoQ4D/5NSgvrMAR8C1MnPO
z32m59gTxFsnGTrOS1icxqgGrhJz2i7BW1EywBz8BouwfKnU/tHQlOYQ5Sylhd13/jxTmNREXX6E
IT/4ctROrlzu9XqZtxPIfRI5xdU8VQcilwl8jiO5JsJpYi42g6t+zJLeBaFv3HXpcDcq1oepL5+i
hlmGMU4MxXOAG2j1VW0AWVYoLhJ2jYskNp8bgTk9Eq+N6uQI9VHQ1mvxwoAs6vLp9zW7wevywdR4
4PWY+tqF7ReTW+I4IywV/j6iN00x702SbAn63AXDxLnrMWQaKskFRFbCIsYZIHAq23M10zDkPLUR
E/lCr2mKkguE+gkTa+0elkZBscR6tHPL6GGiPEcgILfzaZyNQNeWd1LP7/KEOTny6X7qoT4buSvw
DtsveWbfqsVgchUJsrUWVWULug+zSKBBWWhh8vXQ3UofB0cT9NGNOYG+MBedkg+bHGYTRIlTEwxI
DszcsSLnZBrKFgK0YTVtYLrLY+KsLTXYp8bIutO16mEldKc5KWHHxufPHom8Zjv4Va4RY2Srpqfl
mwNqLFowaMP/JJgrSxKE0XBf9OmAhwsTrovuNEbO3dzoD4TZig7kcgNgg9w7ZL9oEVcRLZ7tda7i
r1d16y41EZhbXbvUQ1lyaVpcJZUd+mZUjn5Sj7Ch1Z4ddXdWRxzdjUGy0ZjtQxS2wzkxlSuifsVt
ntqrZAYupbDo0Pj8ix0hi1QtuiW4HwjCs4L0oFdB7YRwXWkBbGgDrIaRxohceVJWWYy2MBoFtIcm
bIjR1IvtOSN69tDuP//L4ihbChn2Qgn32qCD61t9WbBjQyoH7ebOmsxjmy73TpTdRnBu80QHE6M9
94D3asfa2kBCkNuQbud7ZI1rQyxnYxTXvRTXraVfWZKmiVE/aSQmBtc8Tpl+XP87MfRb47ZL3IMu
HetGaKwOYYxFLOq1cjuPyZtuNx+y1TRm57ho57kALm3TnDhCtMH1PD4C4TQ9xBGMb7EyrUbgfI/T
+82gS7BLdXbfSo0MGHef2TJmMybIrfjEG6c9krhWdyo/0Kabnjt1XZ1zkClNP5A5wiFSOVkGBCjV
AlUnGm408YEuHcMLsyE5CxsSwTBrsGvYJIQldp2xXQEdWn2HhSnG9MBKWVXlLnKm+zTM+tUpdJb5
NAd8bh3fpeCL4C19jmvn16IA0MlgzJsZKZjJeil5TxqXN4SVcfJNiXxbGbbLuiTrK7k63WeGcHkz
kutsnNOwrO58QRNRN91xY+KecbweV1db6FeasFKQ11XpxYr4WMzJcrHb2xA8r29TWjNk7Qxeeb6X
01jjRCJMyRz3aezm15SPRMirA8XQyQ5nlYuPeoe02QMTyHiarewb0u16Jx+ximB/X1kHUw3Opu8s
zjEEeykwivkGYQ+oUWJtI6X3o1Z/ayinuE10w+/w53ldyrTDdCasj6aLgE2GBeli9GOrHTdwlkEC
xvq9KaITTFO+SQl3omeDgzelZY/XRQe7x6UgqaZz0sqEankem5XHO4EIN8sc+HiBrjlVOc9AbdwD
F7JXa+NAInUfy6MbERMuW+40Q53xb/SE7oVNUik+DuE1pkpAWdZUbjvd4GTKOarI0Bx13gc70/W9
xL/t2dkVlvqNAiXMUJC/MBjglaiqfCuyGBeS23xo4gZjSx1ShlHfkTo4R8qTQ//fEFrZsS5vQgyJ
G6h0XVC77XbQ6ftauPqw2vyMU2hkUysY0y+YSooGHRoHnRnKvFhLCJWMNHU5gnvPeebfKO4cBcUm
NCVnxCh9SmBKe+ZK9FrKur2wEGzDxPzQIxUGoAwJG+b6A7GQl2Xo1Ss4aX4s2ivUyHI3hYCZO22t
EcvuzV4qm1/CqukSw8HztTgC0Uipb2oJubO7rFAeHFqS+7DCmxCfYWbKzZSO4m+GWH8ywlIh/rFx
QtTA+rLOt7+aX4calVh91mgbC9bmdtLFAyVvl3XKxwWQnhhozUri2eUpOPz2//whECLfV5u2Hw6B
u/ZVfvjP/yjfPv27Cf73c+DnV345B/7fsTTur7ZlM5Rlg837YXJG/OYcaHNshESIPAVt4etjIERG
NCbbhXNDZfw/6t3lEfT9LpO/wbZ1jfIPw1rPgt/eEdoknKYGjkPp4E+Uyk+Uyk+Uyk+Uyk+Uyk+U
yk+Uyk+Uyk+Uyk+Uyp+jVCbHOXYaETono+MwXXGiSVIeONUQHegrZqpOsWtpB7rOZxeQhsRgmMNP
w8rubMEQ2tspi+86Z7ooo0FO28ApWZMCczQmPkUHbLsYR4gmEVb+ygD/GSq5POO6qjEzxfCmpu5K
woHwqnzKVjpQz/Q78siyJIeR0g0f+NELjQ0eUTRr77iVdjUDLUxryArrL7o1OcfUvDZSWCxGm9t+
3WKaiROR7sv52sl7CRs3pxtcfScVZOJknrYyZ8rlNP3tsHRXZIvTW6b/McxFTd1mOfi8UFMOIqtd
MDULEUFOwSOiZ4MnSC/636wyTB9IsiX7ympwB4Mtmyo13LgKTqdQH0+DRTdowlEsiGlw2LTgjsac
Molu5Gt//iWi7q6MKnhE5W1jrfEImIkB6TDfNQoQVmaqXVmYxeoxr/ZFHr3FwnnJ4kFBfMk+TlEe
MIChbw6tAdLbuRBYJZsQSEcmkmYLC0LbqI72wZCoQslkAmMZwneLY+xwPUhPoQShABWVZlEfRAB6
PEJrj9YcvRLrzv3WNFNfQivbuhCZpfpuqWLlEtEnKkorAwBjG3vdlrcRcf6A6BqQDpqipUqRGC0S
NTQZ1JS5gWreQvNAd9o0HRe8UEFBwGRk/Kd0QZUMF7VScFb19VrxhGZMVdVsxfjzO8gU6hy6oIhq
UhGKwwRCc/eOodDdd61K+zbPnRcqsmhpNxRwcEa1LQbwio/QQy+SdvEsJprWmEYFgwH5KJmjg+Gc
a/BIwMtqF3/uOoJaasHc18Ltxdh7i//4aRIdoJBGMf0kpSUwssbooqvRvoF3vJkTR7sk1WWKnTXl
g4M7adLVjEt7oOxu5pFJFUGxC0oFNm0Ft/mS442L6UjfTSUN9IpOzfuaUKcGuvMs62aJZLwDyHNj
mXOgGkBS2l5/7XMqRlU84WOSJxCamUBP5XkNSnoLDnFqzalrlxUzHLI58242xozrQhH6lEXudR7S
ZaJK6wiRr2fstWRB1wE6jFMrfQC54Idwg7apQS8WqhUAoFzuOnimAbkCXIYrUSob4+em55OzDlDt
tPcc1fwIIvmkIWrdtAsTccuwrwD0wJNoc5KslnKgoYLSXuAHehy/NdzdwSztLgDjxZWrcTQAzZxP
cAcrD63DgxrjAw0ja0kp1AU6gZ9Fw0tIzOvQailZALzZ+lRpx47yFgZq2AitmMtrlQdTKx5ghBKO
6buKTlY4dqZa/PTj/rfrUl3nr+tSN8zyv4b9rhbezy/5MidxfyVW56B8WwxDhM1A5A+93LVplcBV
ixDJ8GptSPjDiWuaGq/S8MlqrmF9o5cbuqAZSqOu2GWKIv6JXv5ZWfxOecQgbNO9qlKVSkfVt3OS
bHTdrBNoKurkZyRrGKdkp79GPNTU/GSyeSzX3p++BcCYrl1A5toKRJjyyUr8GsrG9qsZ1J8Ih6sJ
+nuN1IJWR+qACwJk5jthf3bazlIrU2coK5cdlJhdv3YoNXZ+qKoPLnP/q1Ei5jaMGh0lT8hzTNq2
s1PQn8QbKFdCEe3/RrnVfmi5WEnKDB5tDHSaCpfm2+v3x+yz73QRmOt8s6UDa513toMq/QlEuXru
eV55OoPReZ2Q/vWFEeqP6jFISczexnpthLVO976efkY4ZUtTL2jHa1lKh2zQvKoyWUPEoJxlQet8
alCe5cQTALwFslP7m7ssr8mgDUfSFoOXlLdDfUocUXpLrFHmVFS5P7QLU3Almk9cANIJYFyCtJP1
aaRrgMh47IPrYaHoMs03mSpfl/W0M2m3TCLzWYtcwm81CC1dpQYg6mNgYPQBqQjNgNEfDWd5L1Zy
8Wg7JHG1Z/BEQdH3CCq96xA5QoMjSxSfSmWH+xPcu2FQoy4A/OHNXfPJxrYOTWPfLGQrCnYlqISm
1/CQpIopubUdit/baLjUc7iWh6LrO0Szuo7ghqTKsyW4ZzTqXd6Gp0TEhNsGAZR0Rk0bImxgWoqs
Q0qQNH/V34xa9GTOoIjpq38o7e7ZWnpt1xTKK+/Lvi8K9UpDo/bV9W+d5SsinfoI4xBuc/k695l1
qZO0fbIN9VACXTy4Tv+QiNI9ShNNWI3UAeIzur1YyyBn6ySbBmrxTA/mQh8b9aYWtF433S/AKTeq
HJr91A3n2Ax3BJxyahGs8ChClrqkddJNqkxE2iP4WKYxH408689IPdupFOXRHaNjpraUpSwadbah
DK+Z/AMWTarsEKXtfqA2OEIT0oCZZaqWHBPxDHcVmli3OHu7oAYzA0La6jHY0GVqIQxh25g0ouPO
o4CTfEM6k2bfLrqO6G0tUmCuXY02kBc4AVnQ54OVgLKAtMefwj9ONTLk24ZtY085sp0nJ6UXUG3G
bT2mN2lGHque4uWmojGshcfk2cmyeNh/mjNwDEivOgH+oQ/qVAXha4SfNStyRTvsMSt4Mj3jVIQ0
LBTUd4K4VSPynRTirhsVeU6G6yEHoFwkvjaBf5A92a957NE612eaXcX6ke5PbmW7OlYYd4hUkyOD
mqAnS3MwqaPFFdNdUpG5p2nkP1FlE7M+PKOZquTrkWDQJ/m52Mc3Sf3bVFi9Z+TFpZIunH1wWRkV
brswRJof7YzFm8rbIIsXOAYA1UB1AXIcNECFaftAdt3ei4Imddqct7GJvsvGPdxRieOPXQ92Q7SL
N3Z4WpIiu6g9l6MsNd03yPxDiC0lGXK5kqCHAEUVschU36o+21udUlDCNaOS2PJkVg2q2lzOxwrG
k6Yo7qGdqL2W0nJuDXoRQhouQ2pbkeiIFxc3dnrpG91mh4x5ws7rp4RbaaW+AlnCY1/FxrIxTTCP
UftpNgAV623jepTRgvyKeDxVcHY3mbWl14E0oUr0LekpUCvMj1AgcnbfI5+2qgCIvmySDBkUC/9B
XVB0J98wewFEL+yJtxM+gKLpy15S16MqYqODeFTZxnv03togPkn6RkpUbwoDEbEQ8btqaj2n0qeg
nZ7KyA6vRIProACF6M7dFcxmniJDWt01NG3jhNLkLkvrO50Mlex5ahRr3mFOUJSdtPgYpzg9so7W
wRHpYWfG6nu9bJarcM3EdbkZTG5CvMEicKa7+nQETQrCOcX2Y9iCbhe9jYjTT+fWwD4SJTiyTUU2
QEEI/bU6Jg+1EmDSjecwdciRjeGHMtVuNR6hB0jzWNXmdutqGyDqMnC1lDCpkU1rvKKCX6k8OFp1
ISV/Z0Hae7Lk8Dbw7mVuDAkNu0Q/hEDGddfcq7pcfD7g5TaFpgmR8ySX9qVsqTPO5VKddFCg13yY
k1aWAXTn2EPiFO/zhr1zHWU6emtJVqII3/JupN2u0hcPL7xXk4WZDOAj1NxAGK006NsqjwwyqoOz
r9r40EQpx770CaeFHhhVKyjOST+4ItpHsoTgqgjqafrskXpZD/lpWzf5U+4+NMsCqk1/bvArc/us
sHFdIW0pqtzjsHWnj2DghtTaITzh1g27T0k9JTuwn9dkeKGGtC0YVYiJiqmZeyWi9k4mWeupa7E1
rqtUNMNliqxjV4OKmZXmrs2qx84QPR3f8pDd59lyLA33xGJk88AUW4Jxr31doabOIS05a6nVMknf
nmljHss2Obga6nds9ICiMzX2olF9TTpMOyX9LwWNBeT1hgj43RQAnLiv8pWPKfTBt7Nmo+ZmclMZ
+YmqhRwxdrzwMcaNs6wE/Mj0nby8bZuK7KGsV0Zs2HogWRXowU7SXfeki5FBEdedPn+D6VJf5mmQ
gRoDPVT75r3eLNKv3XEf4xsy3Lb1HaAv9BDfj7Y6ctQmhkQp83ns2zenorkvF/1bMzmvmlK5ACGh
MCra1ql6wuTRe/Zpe60UlAly7GE5I/usackAkzbPjnZyIf1ee2BlPyyhsIHEDO8sHazL1E00MI/Q
ThLyjwWpYrdN+2Am8o/FW1cueujIjVtkmFzA7nUzOwPTYTENC+ehMYzGj5TnWHJOpVjc9quO9T6y
WfvyeLxk8pzlmA0as8pu3d42g7lgcyApQYTEW8D2Bybd9BHbucEMUou/iaO0C5g4eTTMVl6vzZp8
hNuPytr1Wa6tn9hbea/GLjk5WB1hy9kHjKoqsF76QqkPjz25dojWa5vowCfbleOju2ReUQ3EZvXl
KYdBj1Oe/JcdFpfGFO41H1hxXVtG6mthA2iCWiNPX/tMl8/VpsvacqpmvCclxaew4qCBa2O5nayJ
8HSW6UEfBiN1qSa1qSakFiBC98XQPlbUqo7Uq5Iq4TBt2uwr2u6qLdhAETLu/S7Gu8LohAc97Vdy
7WxVx2c1w09Pt/1ESE355CyHlJLXjrJXaPJn0925Le1QNFrH+549bk3RTAYE9VzjkCIsTb+TbRT7
WGelFRa2xnx6ndaeWdK78y2DI3gI5n1nUfMzwiqq4hJOj2Xd5ktq7/S1X5HyI+hTVC5mNZzXnJrp
/ZwNmGcZLuyjItpxL2qciUHK9w6n8jS5GqOMmPzMXSgIyk7zsTdHD7D5OzHSX1AU1ol5Rf7QKvNt
6bAsMDejY8Sdn+uQgrVsaCmam2/6oncu6WTiHKzDDLY6awd4ETrCEghaZS3e4ky7jhPrkCeCr1/J
aS9n5c1SmPU1zH0wHRa2bwGDnzKlOQMv+GhLWP/mKFhHrGy6p0UqGAtcSOw0PTgDOOFwSDJ6KF/b
WK9O/UQeIRzIJmvTCJFA308FprOkcllZ+jlwrXEMiC9g+li9YHRRZZtiGDCJrb/QrBbjFMGClFhp
eWtP8YXbYTi3mK3AbUIsWF1nNfYzvC30XOBHM1ZnWq+qoV/ppbsRPfbI0lkuykIJ3YKlLVu9bQ0m
N+VNmcVVVkGPbyyy8PnqhhNUd2GOi4R5l4lsx2dMO0gF6FeOkS5cOrbKJe7GyOCrkUNmu12+5av/
bpyM52p15CmmdbZXj16yuvU0bHsa9r0BG58wht5vBGVLuf6or04/DLXQhyaK4q3VB5hjCFRijEEh
Y5zVKeisnkFTobdeYyCUNQDE7RJgLjtv85p2MvbUq++ws3Ag2hkAd7ZS5pYb8rbHpqivfsVxdS6u
M8pawZTD8I5vZ3lnskyVEPnxz/RjuHWwQLqTTHclHYywEA7q6GZMq0aAlzpzK2MyAFG21tNIv5ZZ
U/b3Dn/umVthAJKJ97LFhGljxmyyQVxGDhT96tNsV8emxYB4U68uThLeS0AN3J2xOjz1D+rq9+wI
Q/pcGJyfPRwcrYlZCPGH5hhFawyjcA2e+c5S2EI031Q2YRM5cK8ZVCmnpGCqOTQYPjLzw4rK8nsH
1hjfJh5ViVlVXV2reM9UzyiOS4kbcMLY6mJwHVenK2/ovHUwv/aYYOPVDdvIFF+s2drbcvXKxqtr
th0N/LNd+wj8Tb6opn6T6Fjg0sLPK0pCOOVB6y3SIK+iimnp1Hhlrx971brF+NeDZOHmWtLRgWYv
rtk/EdARmP9C7B21PbTrn6ZzvmPVrIFfi2TjyIa0UOL6i1pwcoU3T0wmofaaZ81wkSPvtsyI3+Vs
VQKqOqLI9cy2bTajO7tBAUvCXoiwhqm9nDKDU42blaYXWhGOyxKWJgCtDARPmAZxyZcvxLbq7Nu2
KA4GY+t1j5sEXdQrTEYAoWdtNm5/+cOpxJr+G/NR0kopTLB6vfVWu5KObykfnAdBFGD7i53Zjqu3
OhMNY3ly5+murKDlKJQtWnzEa4VKnV6/odyi9IxoPhgVu8TP44V/FHJ5qAr+93/W13wEw93CH+8/
15H/8W9Xyce26qrf+r/8U//L0jKEUr6axfxglDrL5cfZn/P5Rb/P/jCjkXrB1mTQgWqafLnfU/gu
kZf1ntZtR9eIDHw9+9MFEWymSvy2ufZz/TuFb/9KTQ2l8DoZFwgMpvNPZn8MFH8YqQFbck3HIPPt
Gpr53fCKndw4RtPEbKijJTEChrSwqd+w33WCRSOpt6wnSLZfl5FWATqUhAslA+DN3N4DZgPdtTBY
moXKHs9N7fMYxqdu7jhknax37ZyaHk3KxvF9ojJcEXBIlrixic+5VHrG/fsurOf7nhxh3FWgdvqP
6QDjZipIYVAQIGHyLu1aebLRze44skna2HGmeGTo3IOzmfDfwjNJ8ndAl1cyEjm+BMp9siSnRo8Y
9ht3omwfpzo0bkpVnocJqnA4AuxX2WRTMXpV9Sx+SmXhoSTZUhAGwBf7nC+2PMoSUk7Rt4gYteEG
dZLfkzNfVx5LiU8q6Vyc5gsFBrKhtKG77kJ3X0YfFdRA0bOryThmj9a+p0HBiHj82Kmf0wuad7Rb
htQF6LRks1z6MZ5YLLLH2ISIpQMHbYtAg4CWx4NHawWuxZC8gL6JGA2kXDf2p0GrX6psCSKAvG5s
+2AZg5nNO0iOoJVcGppbFM3y04nmhp4a067fptAQ+7rb0rUYLA00aArYnE7fDCaFYfGDQm2Lm+yG
uT9CANyMnAAcZDWHylZ7kH47h8EEKigB/hyH1W6mW1MoNoEBi9MvLY9D6TViIOGT+lMv/YTXKbD4
RPmg5YbXo67BEPcBogQVd9sw0ovJcYjioN1o1gc977YU8XIwgFaK2qa8uIAh4+hQR/N+1Eyo3Nx8
ve2tQ9woKi6glJCOTBAvS7BeCc4ufk1yxk3ma3V8HOEqh3l+Wd8AtXnLXHa5lnhQ7e6Yx/GJKq6X
bqY2iJbQuiw+JJG8qwxcAU7WPuCbVcRDnxj7oVOCz3MsZBzKdyWtH7I64zMvj+GYAM534sOUNxRu
OMa0V4vsAWAM9nFmIEybYWnZLACbaUpasEE6zbBkUeFaGL49vUsr7q4c6PrZXnJUQqYgAX2UGRUB
u0Vso3GpthRc6k/JaDLitoAFMdQpSXC0a7DNsHdKohd+MUWNL8OZI0TYAAeaDYqFRoa6E7TCIUl3
0D0OCFzP8LUuHFBWIa1eITX+OM3LpgjNqyjUj2bd7tOSCAdvU8TpQoKXqyPIUxo1tckuRr0S8blb
53QAyToH0loTbRVjpIIg2/H7gUIlAEXNJ4752zkL6bWe3Kti5HihGWslkQDe2ZEQ9po2jLZJo7h7
U51uXaOEtgQD33Cbt/9i70x2JMeubPsrDzWn3mV7yUFNjLS+876JCeEt+77n19diSFmVGVkqSKjB
wwMkQIIiMz0y3NyM95599t4rM4pHmGgpcymYKh0ANDApgiNCMaD+8C4UdCntGoXE21zUSD6Ug5dx
c2wlHxUKeFapf5Gj8T5kOWvEZa84duaJntRzNDfwI2waBkUeZveBrrgD69+1GqeVi295nWrWcAi1
XLhVZVB2Nk2nSTBUyPbS+qPFbb7itlGMoFia7DWW5hcYLUGcwN917EJddun9hlzO2QZ7x00lRqVU
693Q53cBkIe1PbNQF7xP1h0lkV5CBzomZdQemH5wvxcFSCxakLqoQjRqwzNblCJWvwYliyUln8F8
1pGT+kVXiheFyQm4hSld/IFexYvRdYXbLoqUijQVI1ExC3fbKOlIG+k63Z5p2G24KZ7TRdr6qXEt
alc1PlmL+mUYLKgH5fnnbKP4jEJpTlcdUR/Lmxf9TEVII83nUNSItpZF7PCZ3lxn0d3mtHA81U3M
iYRFk077aKmOW3pUVZrCiEZvo5hJiG3MR4VWVy363kRIYM2tsZitmvuWgkqqIcCoiy44LgrhID8Z
JZt90c0zT1AnoEZEriJdQaq3M3zyKI3Nojma9M4iQZqLFumMhMrRJjXeFYtWWS2qpVj0yxwhM18U
TX3RNkNEznxRO41F9wQMDttBfI6LIvq7+8B/t7T6c7mCpVLrZ7FYo0/ChsT5x91MUitgHXQ+v2Eq
Hnvta0hhQKC2+2sQv5mrtNnd1KnEFjIVZc6gJyaGvjuwz16ZrRNuYh6OaIRFudM1rByiTT/suTvA
rNrKSt92Ep6j4d/Rj3qtY8b9kCe3+hqFXmwdA+suCzK3BRfg+PVep4TCJ0kC9H1nKUurC/d59WqJ
1iWRR8+ttbftJW/P+ogUhmoDGFCz5flCf+BCYwr3Qqm2QvHZpNEwjZYlawM+R3l0tItVaQCvw21M
xiAtm62fklPSmN/o8c19tDV2CJRTbpiwYRrSRgkOPtS91jH3UFqOCDAno5N7H4a0Tb4P8qRnQRjO
cHk41rirAFCZ/g+CH9vw0EGctHpjGxGD6FRCPkQAE4WWXbnAYKgKIIrBAaeXKLE8qWnFd+OlwQpo
bx7TvkUTAEV97pSOO9gbcXEyvwlZIYns+6HUtv+6QP8Oevv2SbMgJ3pbRx/tL3twIq1cOf/vz1Eh
+Cr+dIH+0QX/7Vf8dnvmLk15ik1G9OcV+T835/ZfdMfgQ4WuqdqmCRv3D7dngy27JF1qOVKzYOJy
yrXhv/+bIf8i6K5SBV+wRA9++2P97XPc/PLr/5N3GSXNedv8+79xSf/16rx8rnUeyHyqbVauvySI
1bBLFKfgtAgN9ZMT0jwZ3NDoJCRIxzQPSGuNxkSP4KQcs8GGJjnTnNbRLedHGgc5a7UgNowtgtu6
X0Jtos0G6o+i41jhi2r7blc7zOSttBHsAcuyRkVR6yco7ImxrpWFR0UJMsd9srYSNL6F/RakhovZ
gBBiPO9tWrG2wgnfGzvV11BoDqhkT/TKK1eD5PdIPXcYQWRj3Kvc1uGJQ5VpvyHyG9AX6Npx2R9l
Xzoef5C70sm4j5ZPLLHRVqOLfT+ASCXppzQnVlMwZroXzE/BKaqZFsLSs5o0Q8Ltz+WcCYKrU791
Mi6sonmsa0l9ps+rE/j7vDLpXBqjNd2zCeghFuidPMewgVa2FhXkGvOXggtK7VcqBU20cVAv+YWg
eHaAp65JG+0U0m95X0IpVx46lsmsUzCf0fVBz2ZCitLOCOBFB+bsUxZb634mHEYWlpJ4GVU47Hr6
pgZuwGYcF3tcbC+Ryj5KQ8caiXrlLIQqX+ychGT7NHi25JRlPRcWDtlELiObYHSuhHU9Ons3Tafu
zOV4hLuS+oGXKezBm5FjKnSp/7slOweHHaEe1aml5BhQMvIEldfmytJvRwJTvbPLarYlCOdjSgqa
cYp8Y5VF9O5hKggHoOniw4rXPpiovlh3SBgJJoycdQnFp2rilbXqYSvZBmO/HcN2jzp4Yq/FM2/e
mHg2JhVxVSNhDKjdHF5aeiEdCczLhilVB1ugM+7EgWAiJE3AZaiipYJruR43wGfJ8ds/hHprJfe9
WnFYd7fZAMLE4U/TaZwWGRW6zzZFj8W2BwQEWNE152aTOeUxppQGgWIU8lhnrJ+LBCmGywC9txR/
qtnH8tuX43SX5ILiL3L4BS3p9L6NSNARGw3Es1VT3MZk4iofbBV/wgrvQMkHAvNiJ9S9OT1avQ3f
sPWoNWJ/4Raojc3gbw3nfdZKLJQQaYqPnPcMV59d4GRblBPiyclujOk97Lq1A0VZyok5DRtkcqNJ
ufLdmBV604asPkj0EbZjybGtUrpVbCq+gdOGfbYpcIk5pYFLa9Gr+L7R8xrD3nA3YctI5WYfG9/2
xOdhrtvPAXDWv46af/SoITP2Px01T28pG7RfT5ufX/TbaUMDFmYekwY8aauLieY/a02koB7Pdvgf
dEWNR/1vNi2LqJsO+1jlNELKEfyt3w4bKOv0o6Li/JONJnL5Pn4xPgF45ySjepGGM0oT/niF7J2Y
imaQYMtZYruifDILdNa0DC65IRfdUWt4FrAm731qxAM2NvwffrdrSmmQXcze6Pcxu9X25C+i/WxM
X2pN44VhwSe0CvTgnBISPqg1qsNd0k4RWw9YZk05cldTNmZHDfqQUKIfJ/NpSK0GvVzJLiMB4BYf
LD19aT9Qi64l/XqwNzyCmXRbJwN6eD/b/mNIkN7rRqBKkLhp6B2gZvXIQW5anujbFdiD4mPaMsv6
xja0Jnr1McxWvS1Z7oyn0TC//aXxFwLSexIv0KXOufVlY3hVlbzFeSUg+YWpN8r3aEL4DS3KoHB4
7kI5cBbHxYDw5I32QO/uTGRdETAFymzc0Vk8QuCgJDsryFUnZrmuAv/OSEi8Ri2/qmO2kwzeOwqX
8OWmPI9BHp6yanisQnzYWWmZnmW9GuhgPOLnF9BK06ZnCcB1msoJQ9Y66LS72gTKy4YCClc2r5kZ
7VWvYlZrYaBuNdy8tcDn0LS8tEFKJ2s8Vmz1xg1AlA8EFzQvQbNAHWW8CdKSSunSNDbfVSRVDkB5
Y5mZ6cqQ1gSswOt0LF4CJmpq2XcjY47XdenjGLM9K8fuWIcwiLM+osq6Eo/oVLxUrej/Tsd2kITq
SmBGpnmqYMfIVnf4c9u2Kr5YnE4H2nNNRgpcEJoSV1CkAEJKyAfYNfS17ANrb3EUdT3dKkgAdHv3
LCXh0rqOWQi3lBkrQ4fHc0NQt4xskB+O8ACtebTW+fuCCWQFdHODdMdPBZAB5cu0T0LhdQuQO6s8
H3SPMml2DSmHRoBn3IOCIfjMKGDkoW4YXacgNtwxOFOjpncTXWSQG5oJbQXQ8tnoap1c+CAgzXVu
ocqnyYZ3IlLpjoFxTuinZjLeSAATTKoQcQxAMEGSvoVNBffGhxtSGWGMRTh6wKxFQ3tm/ghby6R1
GrIl9vzTGDLTS35RqPONH2cUnsDRxmX9otja1U/fgokRXZH2Rsvg1psdWXjI9JcSy03bjPss2XOJ
UQjEs7TooM+kY7NXl+7OmY8AWF09wfKNWUN4okK4pHBt5SCslSmTdtOYX2nvPLH7KeiGoydCK5ez
0gBWqvV4sTQeD+rF9/vBNSuNMuZmuivaMNzWITgzPz+mCj3Cy0Yr2eWtcqMO1KJBasBm0G0wQ2zp
nmY9PXxSRCxd1KONRqNbwGLLrUqj8QB5Itbt67jyrxI4xZxwwxIzOmItup0M03gFuYgOcaWCE9ph
Q6ra+7qjS6Dke0g6fdfY+VnmYb5WgihfN6D2Qna0tsp7w6r50Zetcq2ZcG04c1szxGGPPn1jRP57
qS/YDqN/CkV3rsyET6RO6XTU4vfILaPEAABFAT/TsygGJFubhjyfEZcrUO4VvOSllza5cUCrKPRT
wWS/ztT4PrG6T0cbs12UIDoZ8cGOpw4DSXWK4ybmW5WY6AbeZZP9mNo9nI+mua/UTSb4jjJryjaz
3n86GRtn2+eW3RbJPb6CkTLx8CnRs3qry+LFWtr72PnwWeHldmt5EDqNBfIzb+rMrXgT0FX6yY8L
y7mt3ygz3oKWxgk36c2HTlII2KdekJu8omPmrDJEPF0JbtVSw/NQ3lqBfKmsrtgNEIrS9D6yHd7/
zB6Gj9usfFLs2DgWc3SwEM8aodmeqSgaHGQoBWYJBKtW81NT0jQ+Yc5NBspiWMNxiyamQG3RhMcC
aNIh9sG7KIIi9Viju9/RbkeKuNdKBYjcQNZu1YUQMGAWAoQKWqZ/psIuOmiYEf3FlYh7McSkqCxu
RWXxLWaLgzFcvIxJnZeuHSj7afE5RtzWjMX5WGQQmDOe932/nBf1wgWIoPpEOotHUafKyka/WkEi
kjyUoqd5cVcmTfg1GRMQmszAMUFswcnlIwjIwkO60VcG5JB20IoNfe73CBDWOg/sgrWxbGn4mZ9x
Sextp5o2YaQsMmsxH6bNXHGEmX6qb4YPxOrqIhmy1IgSdVFV0hvV7dRwCzabExAhvp/BF1Qgitek
Gqa1UtNihFa2B1r/1BkzmCdf3SWaZD+B82M14lANF6uqwLM6WJ1PxwrNQBbLmqo0UxcbylVJp49Y
O2Rcg9xeiT6M2PkeBxqXxUxLBVywNy33tyJsKfpRAgHYJLi1orI4qIrOSQdbo5oA1haL7RZKgL5Z
anJd3lO6m8Z4QCcxeYXcF0jhUMwGlUFh/o5NKL4QOkF9Wd172PV3ug/WVrFauhbr4ALdcIMBnQ9X
RrNl2sQBPcjhfmbAdqspe2IbxmPLOUdooJcQfJqnqnCtdN2/q/v2MTJy/VjbUezSNUNfR6SokAsS
7TruUpXbN/UfSy2SeMEpcs6XIUWNtORIJdjaqOxrXMlLYAZ0tvnDsZ1Y5TaBNLcFgIQIL9iGRf5a
a7R5n/vBY8hFhAbKTJyU5GDUwfBQKgWmvPHG9vF2VNL06T5ZZuk0xVIdPQJtTfE+zP3eqh4Mqz0j
gZ6KKu13rYBAYVIqlpTL3Ciib9+iNGaMxEkmZXBKZRlShjS4USmtEzaPO8sYKTAxks7DsK3e2LW5
YTMPNbzptL0/t9daQeqzcmdvxIvLNXY+FGg0/thUZ0tMvJVwHuK51fVIf6tRPm28AqMVCQ/LjX/u
aZphbXKu5j49CZAb1NWNrOz0fOs00Y1fOSXlljzdxD4eh/nWj2LK9C1/07ZqtEbuYKPTRbi9Daxk
ddowJ9nOywAnvRyQREDQpWHzUpjht5HBK2kwMurL53e0g9ATHT6ZDI2UyNfMEK9+hVn1o3MAoiVh
XXiTQeilxfklFfYFgQHsmPITN7Ebf80G8n6McUfNanDOS4N8U6bZq9kfHpXEf01a/5o1LtcHGqa4
c/JMRAhUOngaet2vzDp5UHQT475l45fjKZEHIYWoFvMdhWE+r2TQo3M3GBorwkoYW+Cl0jC4WT5j
VHVhXuVJ8oOH/HLok9/qp2ql9324tQgHSh0IrN6hTIxo6kgu6oElza4TI4095VuNl3GV4cDZ1sp8
mRvNAvSJb8VS7Ue9V8dl6afSJERaUO/td63L561QBxQakBW1oz03tWG7MGb7tdazY6ss62WeeUNl
U6zyNPpW0XIGPd5YZkrUbrI+W0ORCLj0+ShYdCID1K6TlSd/Sg4tB9+m8jGsoPdPvMtUfJEQYFWw
SJQmWxud9hlcvNGn34MSttWZt8OUm1TjOA84LPFXlVwxazMCbG/LG4GMwGARLxryW+Hrvafi1F0H
Zr/HNs5owF6Twp0V+UlyURhy3XTRASBBb8wCLs0oGO61RHkfOueow0pfbNmuPtDJF9QzzznIOrmY
z2GUecH42SnRuqqHeVOy0Pa6yXm2BgXeS4cM8jd+EYAc3zWSvsUr9GkMvFtVSbMTtXGzz13cKMBH
FGbTA455SHRcVQJcVjfHdDumbbURpo0BxTZfqlbG+KRxtuYAw//5Cf4fs1L8bzwZfzByoHv+zQyy
6LN/+MX65/B9233V091X06V/NX38Tcn9R//mPxy0siwbA8LfV4svX91X/t7Vv2rGf/26v07xi8Rr
Iwxz37NMaVA1819jvKHBJiMiotHtrZq/H+PlX1SkZhu5WLX4Z5Yg1m9jvPUXfBgYNWCLLekjZIFf
ZOL/STYmqPWnWd4EeqCpGvqb0MTSxvr7qA7kQa2ybJwMRY1dTXC79ZKW4QQYQnAXjPbsajyywcCx
6cYDBYpGVW76POyuZs/yTaQfVgAKU44DrVAjYRwFJ5eptpzI3Axo3HIwW/KY5yuau7nT6jtrRFI2
x3HX6PhbSVB8JDMp2i7lEx+XmzLrv/RIo//eNvHU6yUtqEqOQ3+EVm3MWLEq2kRLSIa4I58o4PJC
8emod1jbDmUA59pRNuMUn5df14mzpnNpZ+Q06lXp2cFwSOtVUatUpCbkseS6R0UIDII4QbqbZbOx
guFeK9pT4HR7K0935nxjmASZhvhsZe2pjO0XhGmkBihx9cnnnzJTcTR0hhGEad3Sr50eH1LWigq6
XCK7vQ6ukNponBDmLlabzZQfdJ09WidgAJGHzboNOapdhRk3iKbHRoobDRY9l6i9b1YYfelgN4Tr
G1xUNf0qq3FrxemZSsetNfLbYw2mkHSxHOzTbj2nZEyotnZqXCxlT8V14QrUwOUl0OnijlXcfJz1
paWcczX0sOxtnb4+pX2F64WSOSchQRN4DEi7OMHDMdwP9YewqcziDyFsohljfbIb+xCPmBkiYwdW
8DSgzoThXTf6NEWy+I0b/GskfLR4F5L8TuKWJkzlrEQ/FpPC8qq0jFk4XFm2jzhO283y59AIpCKS
6NgErSaGrUCIRzrzdnkpyEFf7GC6Yx9/jkH5iYlVrHa7LIUnfHp62u0Vntss1d1ObfZj2KwjcON6
wCtpYEoj+a6g4HeZDY6WUbFx0HH5ZxrL62l3OyZR9Zan0aITNdjwRsygg94ckrFYZ8ow3rPJCHYS
Z6QX4pZluK9Pajysw8VIC1ysXkoiiajhss0Xu205YexVJ33PtvFa4MgNipar6cDa+GfUwyF+1vcx
Dt5RjeRFz29EgMnWAYu2qobhubbJxxSLBTj3h1sV1viDNurHshiwCTvaSwhBapoOBCWZU/ATB20p
cOGdQ7KVjJ2J5Q0qojuT8nZc7MjzYkzOFosywWem3H8hg2/+3yGD617DHcmuZ/fPn9X/m1P4D27K
/7+ckeCBONn+/lH9WEd/ktqXr/hNal98jzrQDg7VnyHm3w7pZbEraUIWC41GQ+5me/tfWrtjwywi
LS215UhmG/xfh7TJEsaiUQ4MGAvZfwpOZOGi/EVwt+gudyQPKU3XxJ8E96GopkiBSLBCyfxuK4J7
kj5/3CzUR9C3OwoHy5tjuNGU3KpJ+lqYfbjLlBTEWoQmaCdAqWX31YZip3OLb1IFGsAM3IPVb4L7
xtiXSvU4qdHHmDbbMbGebBO3TMjoDqa18VoAaYoc93Fv7oKKam6bSCfqP868hHIJXPzKJTT6WyEG
dY/JMo7xx9GKbLEI5jk+hmLDggpZB/tZOX0XREijQtymFXBPCUfEMmoXnA1A2FaQEpZByP4A16G6
xy64Qe6Axxo3d/DrWDXkt0ng70Imob3RsR6d+uOUleFSYDAwDxIIVSz/mobWoV9E1pCm27SIb4Ou
+KpIHrZMR3GDwNIRUYoEk8WwJHf8pa+hwedIsKZB8qMV12+fJzhCLXC3DQvY3WhqN7MvHlJtwJpT
4C2ikzsR4MfKlJWoOMvRVxEARe/2xSmobLpBNfIqyFsddw1UDLxblxRr1m5CaZlY5/aatfZtyNkx
RJ/RxHA1t9+NKu4JGD5nQC9GEweKyqIio50FKbAgA1tswxlUYZjvTd7Wbnc2WvNQ0XpB/FW7nyri
R0XKthGEMJeO/i7Vp8x1VjUOwB4a8CoOq8md4KPzVz4n/6LmL0QSt70z0mQdvwRBeKBL86s0Wzw4
fXhIZjxwU9FdfWvw0jb+0amA3kOzzVhpJ8fGpAmVNpbvoJUPepQ2azOrH0udaWmoIg9NbSSTzY+e
LSbluWrs0kLLbGRO90MUciOr3vRB/5bDjE2xTLuddbULxK+4EKx6O+dJ6a1zbJlffcYNtQMTSQZw
vs45FTa4nOxVCT6kiYxzPfQc4/LDyrVNUWj9KiG7xEhX7n3A6DYjXDzG+4BETMhNFfqT8dI7NUty
A4OQRj+KVrZ3tNYnZVFuq8l/ZP5D+7Ofw7AMvT4Hu2GEmQtf1lWNKvMUdJkagHDm+E92Bu3Jju57
dnaHQe6JmvLjmP2JKlZuXXpCSyk324JLR2i4qpq8tnp9ZW/wXnMRGihu2SldiGFUPbVRRTwx8GGV
Sz9aR2UQk5kl0UXYNlpllba1ojdLu/FxZfThd5nezBVjboK2t5Pll2g8PvxJfyx8uM/acY7Ok3+m
+UWpPuTCbf4clefOwczX3k/ajTp6ofHaB2e0G4ZJaKaZ29dPXXInjJOTA/I9dsjKxS3VNVjibtr0
Pm43WnWw1ceohNy4za1NKs6auEzlbqDaV8J45+rCj+zGJ2TFhsjqMWMSOBMEwvqYptbwqhZnPXoC
Zw2A84yzSnJFHRxsKM29CLYE+DU+FLIGnH1TjdVK+NyBLoV9JrsKoKwc9znvySS5BvOdZp017XEO
7yf1biSHlwFuPTf1Q0AwS97Z2TWJHmUjea++VXxtn00EqeBvz2v6+PET3BEes62bkC6X+X0qHihK
GLXX1nwZuUpN+gfcY2VEbj/zv7XzXMV3vfMd8TatXlQI8l3zjJtytVTkp9zLzFdyiXVGAHwzRe+k
g6aJ/voCNc6VCMhJfFRnNHwudkUVeIAovRkGIssqHE03frQ0M7lR8IwTndKY2HOa56ChOkadVoNe
eqMjDlRC6XQDt/JLYtOcsdgGfO+D5VktP2Q8LEb0pJgS8CTZ1Uxx8/rQ9WdraFximhQNDF7pRGj5
6bqj7Rkk3yqK3+P+qyWtmTsYOrS3INsHyVFlwxvcdeiipfkx6C92dGSuSrQHGRzj8M2qLhFSPO0F
K+yjK7V4rXXu9NbstbQsKNPFRifnbR/J+BCGFBc08Gryni5vlK/xnm2RUz0P4KMjgG5hd/Eh6GIz
qfo7g3UFK1tuqaTZHIrvUyDL95ZCfFqi+NBKzQuVT19d/TkF9xWhxoCxVa0eSJ+5NuoYTfieiudl
RpZyUmMTVqGb6o+YolZ58awqriMWCQ0KONtUp6rdvjcwxVQbH/qfCXA4BfenRSkh6pjpk5hYQAa+
9MHJZXyPZgPdRyMCymRNK0TPyoEqrQ0+yU+7t94NJCVX9tkhKocvqENd9qOuPzUWvThqljOxDd7F
GN0Cor+jFrbdqfN5LJc4Vx3HXpvT0szR7nLFP2RVvPDjWUTFgELmON8oPWDXoeNlzQlKG612W/Lm
cQOWv1sBScTV2nXRwwGKOfFXbKJQiONkW2kZ2++hejULkkmW/TASWdD4TErSySscI1rOUprBX67B
me9Ie14afeTJUb2yIn+op2CL3HQpGYeErG7JhmbLQhsXfBLiJmbNGINBhFMgl+6LjeFf68H60WfG
bVHX1zCziX1LnffwQouayyUewSBEUnsQJaaokdcxGPRDAg6QKSkraOtKrj3BR7oZ4HyM5VciuW3M
wZemhqNXhfEtDmKel/OT6OwnZu99Bvbe6HLL63j/sHJXDg4N2J5OFHWueVz3o5PzjlDdJrQe5lm7
mmyh+Vd4sR54c1HQXNZcp6o7DVr9UYb8a43GLW0suGgX5WaIzXvueniKsBcsxFkJNFgWVDzHU/qS
Q47IIiq2fXSSMSkvkd/+KLT2JeY/m06Wr2rlvDUCnK495oeZDaPbKPamCMzdGE0PbHpmAOzLWlTd
BOzjkmUxN1FcUPPxr5aV3b9mhX/UmWMujpW/Pys8fDV0gP06Lvz8or+OC85fVEsg5aHQ2YwGkEt/
Ny5AE6LyxkYSJ2kFr+9344L1U+lzkPrwXf9izVFpmBaIfUQldM3+ZzQ9Cpn+NC7opgm6SKVsWhXy
J/Dkd+XjeVA6g9OR0VsuTDEbOZyTx7jZR6q1z8mX+Gn8mS3aQ9bhjaPzXRfmBQTgqHNY6Lcz6PgQ
ej0A8DVmiM3cFj+C3ipWbRjcO0a7r0R5Y1VuHGondSSGOBByXPnDfEnb8J5o5Carl6qSSHnQZv+U
JEuDQ7TmENxUOadFZTv3U2MeHALFRF/cUATnctIRx7pjJacUvuh8yf1DVi+ggoLLL7LTN0kPbiLF
WRrWIc6zwGvDU2FlznFfvhqhvENHvTVqTuEq6O+dFrtg1lF90gJXU5KoOQ+53Fd9A6W99GlYyKLd
OPixZycxWl9xKRS+lDp3ezPZ6UlOob4V5fTZEZ5kRfruA3Mnb8Hyza+2RctzgM4RWvgJbqWjKmGs
yZPdwVZvSjr9KjKSbNcHgwMmPKlmsDALLGtVDjPjVV6rq1qhN2GYnbWTx/5R1feWSGncw4c4qILo
QxfWqJXR2WIuE9FJMzTw5s7DaNEBpyXtWgkrHLpZjZyk8JOJJzbUJmmsKTX2haNo+x5XR8C4U8Q6
DkX6XU4WcW1MGgw9w+uYpABc/AkzY4k5I61NrqdT/UiBHfeOyDwaiYgWDTHdytkBVpJ82wZnYeRP
wWbQ83f21PnOcViApDifTNwqDYAgMlEhx0EtcdaH6bud4Hdp9LBwyxsthhJAS0W4L3zAjv5SHRG1
DyZO5E0V9YegHwimNcNdXTcUWeYAp82O/and4fPkp+nmoahdiKzJTovBnuKUcqMWkgNBI3Xbppgv
R5NdEZt+SbEfP35HcUfhF6vOJuLkJMaVxf2lNaZimyeUHYEfojLqGLU5lYeKAWM+0G/9VAtdy+9O
5jSY/A6cb0bHfJrgDYrG0EunT8w9BOHS7kGbptsYRmutGaWn8lbror44zi1boIDMWG2xKstrPEH6
7D/mZix4qbiS02yQ7sdaPwmjPWZGlV5EZ6zlRJqNEB+WHEVgy/TZZpYMR1WqGLRKpP2xzNRi3XB7
9XxNJy0yOzdJ7NTbaYHSh3N4YemsbWNKToAQEiDvsQS1Pf6tJojWRZrO+3k6Rxl9XJQygkNUga70
JPqrQt1HzO4xMzzRaLxAy2w/hHMFitbY0XAz7kN/nSw6QL0oAg7SwIREkDrV1gqCj1QvHh0kBAJg
iVsuqkJCYH5NudeqVIH6RA20LdDkWu3ArWmSY76oE5Q2vbIJuAUQzziExj0STi5DrTyZM20bnfLV
h0m81whiJlq7WD/21kx5TJhUGWER/ctvwBPVhbKOACy0DS9GFB+y4ZC3/oor42KSKXDL4NtN+orH
HC6adrHTyEktV1WlcwW2K0YBpsYVln53iJ1stUjFEqcaCbfiJsMb1OSdv8e/tjEsKoNaycIWfuEu
LqhdzLtm9+jr4tiOyndczh8k8X8AD1kXYfCe0oJh5bx/eBCk8zeX1PdMinqjAr7CPtCux8aB4Zbr
Of0u46OiKK9Zxo0Uwhm5Q8s1TAAm1IKaXBezt0xjMbq07ky5eBQS744+pYRlNIW/UpTrUdNhNzqb
sq1J3FXhY23Hz6Ntc03sk0NqKsFelDTNRP0ynbMQVQwqvso5BbulEbmT0Ta365vSaMtN4NsDj7H8
Os7OF7HyYDMZRNKyjP1q0DX3NaPOygwsG+v3t0Foa11pMuB3jDF61sErQzelblzkc5KW3RCsbDyG
a6E+9mR7SQ36L5NTvluZcUWc2vuNCD0llnIvrHY3hYY8FliivFq062a0naMa8+PQR8bBjo5LQluo
MzU1NF3WwqjlyjkIJi9Lq915nJZesYfCv+BuenaS4oTZc12yDtb19FXnj2RYbKNwfs3d1fYN6qaa
5q2tHtiB82FAH6mXsgXWH+dc8m3QB7XX/HRrcY10yoEaAj5qakexR9xdu2o7W/GtaGc8JvpZT7Hl
hY4COXqi9IViBzZKt6qfn6J02FDLtJ06yHjYpWatuVpx9OLRHcEg0m3UdPYkz83OJuo3W4cxnTxU
wJOJXBCEHK1kN3+k9PCUi19iKP0TPo2ydU6KGdKswX8Fz+FIGzYxwUi2fPxBUo31cH8wVAxTLwZr
jYyZLMm+LLv44hj7xBjphgxczdBciYud6jHYlhlyFruXJoVnrawhfX50rX03yHGrh8PWZ/8WVbeo
MMzbzcq0s/uEIrQVvqJuJUV4RhC6aqhreicfGj+6VRpeYTUJtxrFZFNln2y4oSWcm84PXk2+pyDP
3zIcGdOUu70I6NBITqLuMGs22uTJ7K007U9HLI+8CXx5UuIAmU3zlUrAByuucUjO75mmXasmKzep
xmOedHeF9vJJ7cwdHj/SD3NOYWqKuDdSvIhVp8asgO9wznhZFN4FY343av29negoUf1L5TSG2xoa
U2nf/kiMJjzYQ3cB2cXp5auBR3XNgUuM14XzsW0msVMpUwur/L2U2ADZUDG54hMN4TJRCnyQTVTs
FMX8LmaDBDKtlmXylvLO7KSkCZHUJVMtPghL4VEUE1QW9SEnMNLm9Z7OvY1qvldxsPGVYl8r2Y2u
2yd+yFwSCFLIGmNq501heaPSJRUKc2sUcLfqee2M+m0UVTuzK+6J+GzDhjaisrxpSeaSb3GHRl5K
v9ixTnoMDMM1SGbHzktJjrM29Uvbkci2IFYl3fOktGhDGFDl2K1HOTCDhSsgnFiC8d/y3WVWx5Ei
SU6al76M3qm+5fFkW3tamshsZEyDsSQVZyz66rYeq20YZP/B3nlsR26k3fZV7gP80AoE/OQO0iEd
mUlXNBOscoT3Hk9/d1CtVkml290a/62BtKpKLCYzAUTE+c7Z56E1hud0oWypPYGQOf2wX/+rlKOn
LOh/oIjStiJ0WkFVFbdgVs6f/7AFdjSnGieuDQCEi7tCW6dCSO+IEVZXo3YJ0abkVIg96YnzkiUm
UWqqM7dLHN7CGcGwyD2Er46shm5+1dMu2jS59akNECUS4d6ndvRmuQXGX7O6BGm6tWoudWZvvms9
NCOEORmGn9JFnlOMc8EUvPYtz9GmpsWK63tFKanfxPbR7ZlzT7RLraPg1HjhjOsoIknYF+lWcDKN
LZcBYO1aG1DCLzJJND9n6KfJcS0c9n7o/lTn2dh0BHqVYXMRIrSg3xNT1LVV27ivTtR8MQZsM3Uf
fpGkwrghzmwcj5l3a2TYfYLMOk9Odz9Y2Vs3lJQ48jRqkYJa5zHUElxhXrIJ0uysVzmp6/zcxxVB
nupBi1+kY/DGGbdZ7N6qGD4/yTUum7vBfBwie9cycwS/vGhQAgDe9FFNS91tcV8W8QFX2aYsDzUJ
yza3mOE3h2Ew9pkznWyM+r0XbEvCtF6ZQjp6XMbwWkrTzzW5b2aG/AVxVTc/p8V0oj75tkOxTWOA
cwT6G9PaL/ozq8jdVDm8ANoYLWvP0kSr3jXUqhc7Ka8g34R5scv6obZ5mkmXV460vOpTNMFa7hrd
vcbcXUut37ErPhv4t0n+74pwvFFLdNkkmxFlMXafKns6dGDGuWkrSr5q4yrMGeN9J7h8IvKqcb4f
2FCuXD38PGnOyyJmrpiSI5mxTYac/PPAutCFqMwzxYNBMoKSrep74Ck3VcM3Lh1GA0YcrG2gafST
NdkqE3a6gfwp1h6kmE7TH0ud6LjxpXfCt9GcMJsnhNSzz9CjvtZzsiJW+BTl9q2na7w9w7gNa6yg
zL6cVZ70zn8hLd//c3mBA/m/kBcwwYef+5/1Bb7qN32BjioapKiKwjskOX3/ri+Q6iEPRBpIp8uK
ieDv+oLzC7FufpOBJVlU+WOjsfOL4UJUEdISEoyz+beqrPSfn61IfQSVsCDqjDMsNI4fn60BZ8BA
cnOuGuWtZTQooL7H5Wd9qOujGdVbaTibZpLq1HqcGvNoBuOtq+j31YC/I9r+8O79xcPedOHP/Olh
L+j0MiHGuGCYEV7++ILCeuqNCO2Fc7esD4Ep7gJGgYaimhup1TKtYRw3YD13TCAT3pheRKrd10PI
OMSgVMBqlhwzn3FYYtrQS6NVAYsgokJ1njetiIlpQFqoOxeciSluqzbAULEwANS4uQhmlMiFVb/z
Jvesh/O0H4u53LQtWmjUWN7OGUkSgufNx4/t6sIEjtCEA1ZF+VzCEtt5GnKUAmDsEhDa1jVR8TB6
CVNgM33H4tCFL9N4kGGGZ9EWNnn1aNeVPSAOKJ+ryHXDTZaeOvfsBBzQCsvEElSLnVvSgRhpNsV/
7VNeV8ZRD4x23dTjF33QP6W9eVsGKN3EzIgGZk+NcIkcgjewFCPmPAg34BzJW2bP9BwafXrpe2zA
FZb13DTYRNTZNikMgprOdKmdAfqvexeVlraRTYrYzfXBIfj76HbeEe7UOZ/Fwa5EScYxfccS6juF
6rDsSmfV1NPRsefPI/W1wERPUZDR+tnl03lIXKTS/FyG1WUeWSrzNorWxiIZ+lXqaNsv71PqfhGF
+CKzJtzptQVodCaL4ocztNLc5aerWkg5+J/2KOvtSjMSeujL/rmp76wM0caAeFek+0pk+9LRGLwZ
eMfIDujhYcmmh8JMv7iy9U12AgzIik3RYxVmxIe8NDCjcN33MWqvYRDTh20eXXd5c2btJfba+ynG
YT0zQkGsXuDiAL9cxR7goRBHmGsck/Ak+waozVuHWNLIgFaFg3C4rCr+B15DSIIn77ZCdL5VFIee
vtLpjN14AyzlzY1hiOCIZ7kOX70qbdUbM6Nylw+ojO8tnnVuVvZ7trCI8HD4qOJ76B4BWaOMOarb
vIIn37d1eruElaIXgeCxu8Hn1PVkJvy99mQBEUnuPDqJ89q6HwyEkXrw7gcaoCNvvPW676Bo/VQ+
sMV5cdPusvTia1NFxwWf1TwOfhhm694MPs2EvcawvBKWPbE9O/FW3DkBhzc9oV4gMb4KckaDU7y4
tvbdczLfdMo93jRiaNZqhNXiTJyiSNTkBN28ZNnUcXwcaHslrrDTLOjPjiJkhvdO3LCxxzaOP3iQ
2L97vH1N+ppP2nby6n1oapuW+VOLA54lkfMBWwPbOQ3EdT0te16M8Cm30stodjca72YqbkZN21gj
D43c7TbkjJ6GWs00pb9IcQ7dhc0uqFxRHQfvGmnuXVVPm1l3TnqQ+EFEukdP/VK3TwE/0iTL22II
D1kaXUc24czpbzJGpPM14QxXweS2CtZ2Kowt6J2L6e0TG043pBsXcWVMEffS41y0G7KTTh7CvZFr
jlEHN9e2zuieuli1y+uHHMiPUdd7w673dsV8ir8dQ+m6cCjJ6Ciw5nVpvXtqve+V85iEvBn8ypHV
0cq7VxqnL2ZRHjoebJ1279jVN9mG92Oa0fXusM+JUl8X2rVJDJ8Q3W6xmiOVA2Sv9A2ugU2MK6Al
xNgSKFjDcJObgIxZUCW39L08mNK4Zlm3hcbX8ZDmFCHhLyV9hncCP/5aI7awY4TH7TYJPwpabdNY
zNnOc+NcmqXxIBswQmIytrCwRFrlnEMm32zew8088s1GEjrww7pDOnfrPs8Y07jwDoKIR6Wc7iRA
3GNavIp0wpZHHI4S9chX+p0OeTIyYSCNoHcOyUf3Oo45T3XN0P4Ke6rXn+YyxLY+kB3yqF/2RhwK
dXrMo0k/lOFCBzOBi5remMBtIX1Peo2Fu3tsuDatsPQOMykLYisBJ06mlVNUlbsFPHNa4HlMliPj
sNqPBT+FgEBgNx5dBtPe6MP8qLXQW3ObOwpHaRx8dk1og7rStRZ9zNmnD49tUr5mrpGs7urWqo6T
HJ/0cEp3cYSwbNjuN0Ofb5shDfxlcC/pxCIwOKC1Ju+bNUhzU6WwAp2ao2BmkDJoEyJwbkKfLOF/
fZMCq7dlVe/aGcZVS/HONepf2wfyZs9QVlzciEu3jpZ4vpFdtEMDJ5bRAJXp0ESR3l6twRwOdKN+
DUJnU2sTB5iBpoDeMd4y3bzyG1DNYs6Xk1VtwBwAZLd450PVycNjzYPgcKfj6oyRcmBpktmkEfhf
7yh0dTr84+kR77VuCJNSBwbguhqw/HB6DMaGq0tnVMnzHoplTgEFxTLCiMDyaHvTSu6yUDynHQhN
Rj2XMhGwuDWyTpVdHT5eyz8M7v/Y3vxq2f4nu/BPv/y//1s9fWzpfvjgfoK1QJnGv9r/VHaCzZ6v
+83Zx44XrDEBQNVd4nnsHX8DHiKW8Ju2zjbUZkjGh/ybs8/5xRI6nm1L103mSYqh9JuzDz+/40hl
zBc24316UP6G/V69rj9eaEBhPFvwQqSwICmqne0PF9pMmAiBhECsgzN6mcgTUvNwE4HFX6x89oGh
p8CCBgp32hPIsmk9J3WyTqps2OK3QzKSTQ2tFOGfNBPc1OIlMpuZbO9irJjHQOM38AhOMviyRMG1
n30T9BD2FDYtxmTm68IiIdqlmb1PY8NYD0BEh0Af16TGsUubzObC8H1a5v3UiXRDBGib1ZiNYCg+
//DJ/eMq/wO/Rt1Sf7jl1DuheAeucEw8dn8SbFI3c9kK6xIMS4lTgdqWfTFZj2NeayutGrDe8EHt
NQwIGAW2ITD4VRtgbgjJBUYpg5JwZn+0fGp7Y9mZzXKIWrqyojRmfDLAJcTfdT9afXoiwr1rGWUE
5kOFJa8OpMe7W9T/7hmiDh1/+oG4pihAwYQnHfvPDdC/g1ITBQVZBiJ7OdUROnTUGkqqznKe2Ppx
Scdy48BRZb7w6V+/p7AdfnoNDpc/bT06YCJbYEP94+XVWYB8CFOwzqArJ21wYmx8JEwLJB4QZHeh
M/1pAR/fjuPo6zOWyUofbiMScGk97fKOLKaTaPG64Rvsow8eGrhwgPEtUnZ9qSl18Rvw9Y7i2ONn
t3wdtH0F4r6P8bsnsIO33MLpDnpWs9Xlc6XI+Kn7SBoDsi8FDcTULD1/gghkwZiDVNTSOIIo8iXJ
yZf0irs/A+CnR2ZbAeTPFZmfVRF0gN56Kx1sv+XgcYIewaRNY+zgKbp/rjj/IWFkCMIE5UI6AHLV
BmBSC8C2At9JnYliO5DbRPu4VKPLym9mrt9RLNCohgEt3BRggHciZsTrzqm1b1UfQd2Bdw5UR0Fv
4zYZvpmqu2CixKAYayTV6GlS7QZsnCYGitW00Tq6D8jxZUa765scSlkQu4clNe5M6hK8xLGZKlnP
Ygh2BEUKlhGC8AUT6rLPD0E8ynvGjoaZUNrWRFdZjTu3bedDrg65efEA75HUm0y+DSpCwoR0TPGv
FXRC3NSCTnUxLdTj4Ghaxu6xyNhSTuR3WLsjpOXpgfj4O5yYp75xxCozJ7kZmPtBFpA3i8Zd03bw
7Jk5+V09PC/ZggmxyXyejMvJ1Hf2YA8PlQWPX+IdE+itnFoKsZPg4aBNm4/dSPuOWXI8hR74XBOo
QIbEYRQrQEaWfw+mEvtxSjV7SSAIXMKXtA6Lm96BV+gSP5WahmM40dGmpQYvp75qQS8vEeryOiRP
vxuK26QhzZLGIIuhyK+i0r1Clxg2vQyuNvzSS+8svkGqrpqIBpoup9mmMA+66EjlwFgitInGWRuY
izhG5+sy5hkYyAxvtFNz2Gy8wh+7GqO1qSWHWPE/59ShGkMb/KyeOoQ8fvZSMr1UDd9nb5zHE612
m3Agi2w6EDeTOCSak2n9TguGZtuwG4yLsTxXNjkSEOplnTC2Dir4lOLaZzZnHEoMnBq6ScoWqyhB
AiScJ0RgGDhzDeabI/tTJmmEMuHdReLLXKFU1HIZaUrqLZzZQJ4bGIgdyejB069aacMcakj/4sx+
qLie8dBChBXFIa5fKUyKV3FUSr+jp3FthcGFR33K/arZJ/A0Z0dm+4CDO5Ptil5CEsebehDmzqzn
t6SyQ2a2mb2SyhKnD2YIwwX2HVzUb9XS3jXd8NJPTXhAq7iN9LbcFjMiqx7gKnPzFS0L9n6gW6Jd
OOXOXOB5l7g+eD1/SOddNmglZu/20oVAGPEGwNKo8u/Uhjg7E+tYXH6177nKwac7yOy2pL9Glxfo
+fHamxiPxijiGlAGtwn35sAUbAhwJbuqlGsgZOmomq6i/FLR2kWHT7ZGZ+BZ0nHccwNakAIr2+es
wvUs4WuWPGfs1kvuUgnZQzCuMuVwi5J6MCcKLCZmSxu9hPA3Ts/xDC9dauZjWWJqa1QhRE7wixIK
KAsTtoLQabTbGLvdGoGk3XoZm/1GGs+xqpkgXOR70uJjpIFiVlUUdqV9YZtDMD6+BTKcHoWqrZhV
gUWhqiwqx+pWRT/vYaG+aU7HuM/YDbBFKndyj3UafI7E+A25BixU2n+z4uFcdcZCMsCmcLJ+1MyS
4U48ITDDcy/p29BV8cbS1W9LBM0XFFu/TZeiuh2M+JtTq/HrR3VHXl+coPw+OaepsgnvhzmshQiq
1ZBld5AmN+XCLQLQkrPM1INMiDMViT+leRdfHXwwlSoSMUUzrXq6RRqLlzNgjg3qsFwZqoCE8dWX
0Zs+px/VJKqkRAyVtWPaFcPXAvvYqTKTYGZCSShh31YUnSw0nkQ0n/x3O/6f6tqeMpr9/3Xth6/R
5/f36HPffv/JPPfxpb/tyDlaYXYzMbpxulJb3l835PQS6oZpsQl0PuxxOn/y+4bcFZbBBkc3SMCY
kj/6fUNuWY6tc0hz/lYUFhfen3dLmPpsB3SW7jl8i49T4Q+bcfqqIqqnKgsMHg2nS+Gc2Gh/00Ku
fddi2901nWqnoBUhczkI0iwwiqcQTXk1gFcbmpZUfcvTeRxnbO0kIjGPmtzbFk/yhf1RWc7sUzVc
1aJJv7YN3NUSh8vY3ngpsCxMS5ugnGM0HPO9M2KfM3e5liXsqgyBoo2MxhcTmdqhhXgz4BrvFVp3
RMqkseK1h9JksdQzt42/tCJ5yN3sKl2URLjtNInE+dHJ6AewwA2kDSSoECefS8/nqh/TK8Uo+9Jr
GGKWDfZqfcJtkC1PDVDHcBD2ahDiE+DgDMpxiIEMzzCtwMyk3NzbwtXhwDQcB/AQ6YzgVGfBG44y
iV2JJ5I1fAHgD8mvIiQ5FpxcmJ1vUnpp5xZSIGww46PrKO5Hw9cHwFihtbValcIskvcIecil9HVI
z4OD4JVNWLS7AWcNaS0o5gYqZJj0u5j1Mprn1m+a8djDnzrOL2HChzApyhVjxedejJQB3Ukgd1Zj
bsREGjiwtWpDi0ysh87KKOkwa/PyktsOey+DDmOHLE8fyKvVk8iFAIlqXNjNGSbAJ/Z9m3hsx/XA
BnpdpWPNmBGHHZbH19oM6zMoLa4MUr19zdu90H6nd9XFmASU7sDaGdK+d0X0HONRpxHY2VVNT9/E
1B2FS7Q5fgizSPctd9LWWZYcbZdIzKC5XydNaOsf7tO/Onz91URHAPd34C8AMv0Iif9w5RvhxNPc
ZZ+x5HW9jifyNomRgp/MyPwIFKiUHq+C5Jhowiee6kTEUyIC+QbjBvqcfRPQ+Rd22TFnTonaA7xr
KTAbuuWNKKN3O0OyGZcbayxPXtxYvyIKSCMS7P+Ll2/+dMxBveZ0A3uL+Y9isP7xmOPKIgbfzA5k
4BYyncgiPoN3Kx+t+YjOjXpFItibbAxpkHb3DIRjx/zm2eNNT3FPbbK/L8Y702FbM4H+3Zh6oO2F
Pt9oVQd+2DC+1eRvbm0dwz0Xg94tPBqyGGh5DG8hHkcGz1J/zWd2F05Uiq07aFhC8YDWH0pl5V1e
KF/A4q50zA5BUyhlM1AaZ6/UzljpnsiS/UYqKVRpoiniKM/C63+Xr/94+frXCdGHz0Xa/R//c5b9
xfL1e1TU+0XlQJm0khfVpdD1H7zfzF1xnLBOiQ+mL3/y+/rF7zKA1SUcCMPF4P3P9Queg4NXhX9s
HbGRgOnfEJRYrH5axJAcUC51y2CNRfL6070Q561RNcxCB5ysBemSlVkRJpFyKtdGRVaQgB73SUhV
4Dz054pYIc4DgC79BPBPLlAFinngDM8yQvyEY2ETWgeIQ7d6ntwzmnTwZBQOWhMZyhAwf66K57FZ
UUHfUkYf0Urvqnr6VBXVG6qy3k29PYH56DgTXQrVCWI6I9VQLqrRVYC6BWueTskFAkCbg5+IASfM
0gO+lJfQ7SRTRKeL75tMPA6D9qUPzPHQLRoJyjwL1vSNAhYc2mu1YOHiKbAbtfqdU71771QkLLgp
5aZg5TWHKLurZwL2jTFjTIk23RylrL3nSHejQ1zSiWMY47coXq6Zo3+bnaVdz5P73NP94QvqP9Jq
fGhjWiMlT/UgzJ4RCornGOSWWWCR83WWhDaLtCNDU99mbdmmevdVtzj1Ovmx8qzX2nVR2BJjQwcC
m3jSm62rQQiyjWGbQsxj562fbafezpNB9lYWTAYDvC2OfSwB3hdm+GTRErgZoQ2sDCpLt3Fh7Csq
T6HaLLdm8EYmwaRcUcGYbbGdBc0eKdZawrwSG08VvkQhNrDAueTMkQopsY9lmyQu1m6m7TlCQYKi
w4/WFZ92pi9FHNDrHh4GM7ohLGbSN9pALWOTdIs5+i2fOCdH49uUxvsYY9GqGLB9uVxhQb8PRUf0
dzFu+lbspsYfZ7GrFkhaWFSNwXgaBmct8OwwQ9DWulLOPST0JVoI3mgt1y7INgbG1Ff6bjTda3UH
lNI7xLjkerd5xmMNN6eJVG7Bg4VMAqyXnN9CnDMbGLrwSKJQUMf5MRNmODwzJCYW+u5SxbylgMvw
OdyH61kEQHjc+uIO5/Fj1hyN0zlW82ekNSp+86PLYFozhyOoYmflqpk1x33fTOJ3GFk8r0Fbt3Vz
Bu/jQZzUvzsMvgMR8nGqWXjs3sUc2imSXy6Yk3t/UHPzjAF6x7wn7zLAWnN8sdSMXcSQWHo1dwdc
7bFjGIcFBJSzz6zHeOanI4MGoYjBPaTKT4PsvlCbwYCFiuCjyZDfUdN+j7F/2IhdMyz4ADh1c6w6
M8OIlU8AgxG/Vt6BGRMBtT72tq9qzpHjIcZmIGfYniOJy3F5nmcXA3Skj9s5NqJNHga8JY5bgHBm
66nnW8OHjBevCuVrkMrhYKQPOqSjHYon/DjlgojKeqJozz7XyiEBnu1roDwTs3JPlMpHUStDhXJW
sDGizzQQ6065LnTlvyBDnJF5rhj2RfLQwUBE7h3Ezs6dfuOG3r0lYiByvEUh9QRr9OrzYgpKHUe2
MiBRIWbPd7Hs8YRwl9QaCVTmeUrpwMXbIkw22rohRuxTgvNIhsVn9X9hdn4akmigR5aNdY2MEC4t
hXcziTcv7jYsDlyXmEmv+TClRBp8TNwYd6V9bKKKvVyb060VpfPRlu9aFD1WAUiW1vbeFxxs52GY
6r0ezSQkF0os7Y6WglLXXlPqPC9B9NnsYt8BI6YbI4SySiPwh9N6VCb+on+zdNfX6sGvMHENhkU7
AD5dgi3MN9lEBHvwo9uBpkdSFWuYYXdjL336OSCmaKci665JtnDlqVaxaWNTG/d5TrXbAG1GDI3f
2a3vjPIcTF9lB+LaLB/zYRcDCyXE4TwG1CzoO40hc9cbJ4Wj4bR20yzCN0mzsgfHbtH4VpJjic3X
khroSgOy2Df3CHKEegqbUr7vBcC4qjN3+kOtEbHzLO9dr4yT1lATZLEzjs9lV5PCjr6o/8LtOpio
IYvJaQH3hMEw3DCddeOiki0RvSt+yBNGhFHnZ6KEsRcGYAtr09dlY59TiJBUkvm6M2DdaQuM8tmu
H7PHPDI/Jf1UXFw6LE66jSipWeVjFDntXkbBXazr28AT4TWq4u/zkN1UrXbRU/Nob/NWuwdxeZ/n
0SHIAzpVMoRrGwi+8/ES815X9MGdmCjcDOWOufKrZwQn7dT39X0hK5hHbfHdqAZfds4+0ecHK0qe
7DH8NNbFMZNo0n3x3UFaaxqT4DZqVEX38MB7PSV3SaZdJD9Wg/6EnruJyNWL5C43FN3AQLudmz3I
TWEsD5Guccku84OmOlhthHst6fylEue+wgPoibVrySMOJEVSgvAfMSNnop2E4ixxysBzw+Fo38L3
vYwGj3n3MZr5aJLgUqXOex5R6oS9g21sjWrmzHdW/BzE4XXR6/vYTe5suEihMMhkJHejG71WfJ6T
aN4nSIWMuc3s5LrIu7VQN03EjgWPwCO5g4RnCUTCdhDwAIJuA7T0tNRi2JVaQDUwzT5IXRCSh7K8
N+p29NvRuO3bqbyDdnGyLFxfFH9WK7pSnwk+PRd5Rxw06N9pRJ9XCRLgBnvwSZSdcaj18RSG3Zsk
SbOpWwJUcVVtUZnSnabh9UkbxkpoBhEY9oSS6+VF4F442FmH6cm76DTC78uGGhTZZPZGop6Cabyg
rDtHM6m608e/JrLibqnflJ5B/xbelSSNXwdtognU0+LD/4yg+Es4qfaqbrJ8J6IMQTtEVgij3LuR
1EiVAY8tO8abLxa4VxSaD7vEtOatnY3W1gkRd7X42ZnkjKlZW7tGdhSeuG+jIbypbW8zB3a7Dysi
8xn8BBYgDVbcmBabRHlvi8TqOPiMkeqnum01LaQwgAlPJrDbTHSL8klS4u1SUtCHGUaCyX7LAnVX
9uUbxi22Oq7LmMB6SZlIiCqiTMDjNOYa2imo23gli4WQoMEDtJ+8axzyMUUxAP3eoyHAlTOOpF7f
R9CmvJFlN+tySoDK8qpnsBHAco97LcNW2LoVWEYrZGyVMzYKiddsysHkSE7/uqvac/KstzZWG9Wr
LlbSQcx7OA+t31rqgQSqE//tKIq1J3FjSOZifaLpbA65T5LyjiWn2GT0LaDUOgWus9SO92XVABHt
JwJEmGQZp9Z+K4BMjXEeXSZBMCjh6deTfZOPNsDYyKK3ql+GdG14oT/bsl83+MybYH6kyZIZpVXe
snh6x7HOLiIpKEuTznGZxYbWTMJqLeSO3hQMWuaMRi518WutByxcwBkUbvMUdHm67R18I2mfCVSa
kCETm1PLUp3z9BFhIuQQnARPc1hghIT8nUhn2AutjJ60orW3UcR4gRang6Nn8qg19/89Y/6HZ0yb
NPAP0stPjoXLl/Fz9u2n8+WvX/abPGphB+AUiQRJLIEn8O/6KNZe9Q/RYgsSkBqR/3a+tH/B9OtB
KSL0wPz8R32UhkbLdNH4HA6fnrDl3zlf6s7PjgWsEtKml4BDJnLLn86XgVFoFW3McB9UXs6oG3HS
28p5dkhXZDErSYGHLAna9raM25PuaUQu7eiBTtFvTW7c21rSg+YzuNvLNwJjgeEdgpBIXB2kZPNC
YZLBy8hSzlSUpz1+ehdYMb3D3bAfwqtVaSGhlB7zZdLcGbKQPlzrfvcBdY6gYq5F54wbEpQT24ed
F/VXkyq7UzDYsGrZ95NQphQ5+tSzV/AQ/jSI5qbNNjyFCMQDaCaUmYTknvtkPYHhHihzwqGoaEgY
BmPnSfcj0G1zczHS94kK4oCoJZVjDnXQ6VeD4hbNzslJAt4LyfnQpabPPvTu3YxRD2cqqeBso3Oj
O/SyueQaY8J2ehNBVfDoMwOOEGF+AydX1v06DXBjdc0dVvE3EY3D2REBgzo58rdTkOo2jJy0Gv61
1tmdH1pMqPKuTW70ZaONPQ8xjR5gPguQMotxtTTq7DrjvqKKclSdlFXAV1UOoRX2ZPMg0pcsK4I1
TKdQd1nj2O8RA114fDdHjdLLolqoBbMwBM6qETMdcqxgRfO1kwr+LJgoemA9qNEMVJ+mwd5hYxWk
e3vOLbeOwV6jIIq77j6NBzes0EYp5xSqpROqybJPVXNnXVCyx8f+kJP9xbQKo8IDpj+0XQnrTvKM
7AI/NAXOOrRaN+8MRILR3uc0/jz2+taKHPMyQO+gisiY12bVU2Zkp+PaC8AuJ2kT+ejWnA0zbLdZ
fjvy46yruHqn9Sjk27T/Rln9+XaxdalbTC3QhpRxXymvPyirMWxNWr0Z0XUKwmTYzfcBgXqHwc33
Ikfb04r3qlvjY5qm3aHyIoaShnmgIZUBMmfqCTBhMsDUCMpDHhL+nmsoWXbRHqVZeO9Su3L2WDt9
+95zJtoSo6Qob5mKbTmWTM4nNlmFxFfszebAwL//FFsWPjrP/WzE012g9Wz7Ms4isIHhBqsV3swD
nSw/2TwSTbKlBtxd7AyxnaKFttGh0o6CPTkDvb4qxlNUtHf6NB+9Jn6IKho0Em+kH62ld7NUtllZ
VQf4n284Gu4t2dyY+ISpXZe+Qyn2hjVrH9LRI1mNjjaivFVG8ljFpK+mkb/svwvTf7gwucAo/tXC
tPrcfs+08+fiW6umeN2fwim/fvmvC5TzC5kP6XkOCZQPMZNl6J+OOiqFYaDQM8NF/zHa+22BwlHn
EM1ghaL0l//jBwGUcAoZEmYP2PYcKe2/JYDqP69P8DBwXOHeA8tnKXn2xxuOg8wcElUnyZqX33Ks
SNBfy+E0anQiTDFTvWpcN0v3tbNxx/3wlv3FHEKqv/tPli/63yxCNjqRdd6IP37voWrlyIaPs1IX
PigAWVBpT15D2laGD4WVbyxtuqW6fBMsFHGTj5cKIbGYPk+/gfLQWn7L5op9okxJkJZbz87uBqM9
o/ccHXpJx+ww4J8vBZb3xv307179T2MUS00/GYIqIjBmRD7YH9+6dMqZW1lQinK9ChRJL2N0iCWm
+TDHSGw2PUIVuTmsMzUeGsrmicQbHWM4NY5LqZ9Sm/NehhxHkZRivDjmQhGiFMGGBURRgm81B9uO
PkTOOsEtfhnd9jq0gebrVDX0QNxX6kGT5xjPMmUFKgnWKmuQK+IJXG6brhNp3JClqywnxwgmxS5y
E1YI13vWzeYAFtDcU/6zbzCYhfSabYc+kf44eOck0MXNok/EF2KktaqGnsX+Bes1HbciIuUIi+DW
SgygGXZpYQQxmQkK7WhkMEnaJXA5prY7r7IvC0fVVTLGfm1XycoywCTULh2OVKUvnrGbgzI6Yyvy
tok085XulU9hLrYCyJdkqhj0xjG0Yjzo3qcuc5/lBEvAGW+rxn0MKYJPtOo6dJRJaoFvmdqL3njv
3D6AQ5ZTW4b3OfHFwtw7aoQ0mScEWUaPffHSOtmxgjRml92B7PM2p8lAlo91RpFYKL4v8/S1dO1L
JuJ9Lph9jkn85KHgZ7L6TNYj2Tn6hGIrKZfDeEGlBB2Zmv196k1LpZOYoxXOUfbmlfa/jVEnvAX0
hLqkXYMw5/KkVGdfIKygvvkajcdG5VDDhqecrOlwRGetjqmlZVuAdifHqjsaK0wNwHwOLa57izGv
pry/qXKzJsrX2uU0zRmVRuxYuV5d5X8tOQ45WXJ2EtrmhfLIxphlQxTwmyorlltDvCJWPk895cXN
jGjU4VuN8+zopPF91PauPwHHyNxF2zcfTlEso5Q6+yEW0pBJO84Ea6XpuEu1YRsot2mtfKcLxtNN
WdDqmdTGY0bser9kSb6tlXG0URbSmqHnXC3gptgkxroklops1+UMbQ00xIj5O6Ph4SjwCm5SbJm7
VCeZgmDQO7GzLyRnUBE85soaFSqTlI1bSk5LeNDs6SUT/R31Ht9A+w907GGxCiQzeK9DNDD0JDpD
K3qzS8ekoYgpJh4mbsjOYryCc8vEwWWFFTPL0sHUFWgXS4H36maQDCJNdpTmq14cOmUIQ5xN12k4
PLRcTX6gbGM9/jGhjGS1t8HlpHF3YjGLcwDHwDxhtZC7Uja0Bj8aj6hmbSiL2qLMaraZEgDpU6ZR
TtAjxW8owM13HR63DK8bLRDVzQjkPsqIWWTN19rIy3OLPy78f+ydx3IbV7rHX2Vq9u3qHBYzVUYG
SAIMUDA3XRQJdc65H+c+x93Ni93fAUWZQaJs0wvXHW+0EMkDoNH9nfN9/8TJdR4JylwgyHOaoNEh
VSFxCmYdDTPZGE1cnnp1xyhfEPCgq2KpIUh5raDn+fD0fEHYawV1LxYkPsh5X3Dzv7n5+yE//Ouf
rwWpQoVj9/s+GWgb3H271T3+3ddW10JaSGuqKaZismk+nCTsn1RBvxd7Kb9w9M/92upCwJeFjb6m
mdgwwLB+DKValmh1DZgAcK613+e6+5LAbemKIl6FzppWXNCFHh3dued8XO8HHLqxEVA8Y1lY9SLX
sWxw+nlSmssKcrOavScGiBRKdwKaCL/NmtT7sc6XTFoWuarRPDH/0ZYjKZR+FWxjFPZD425GoEJE
6hbC9B6DBVkb5oGPqnw0t/lIjj29U0VapbVUnHBHwuku4h/M+qpxoeTWujQk/4QkqfZz7AZXptfb
87Rmpt+mxLjDGWk2vhN9iH3nLgjyiZsZEIBHBJFjCtZWJQqmpTSQvugkTdFTjsfukjaTXv7CkX6U
Os3p68XRiDIp01hYqi5Q8mdHIzuiq1cwp4GxjZIJvuksCMAmvEK/wrrlLKM9yGgTetEv5DQOECVI
1xK9RCC6Cpf2QqXNCGg3WtF3GDzzBKdYa9vQW/AsjM4qFZ2UIjoWz5bpXYJrTfQyvuhqAvTJE8PD
3CXRR6Ivw/ECstmNL7ohmbbIFv1RGDNT51tMTrwGEZJdohjO0vEms9jdit6zFqmFnW+J+8k0V5G2
WbnziVsY2/aGXlmKKm81hngIZNB5G+wBOvyBkWq9T41UWqPRqld2QldlB/FWsdtfcsxeS86Xm1rH
IdfAKUyzVGzLfFAv2883geHtSjPHNqCeB4n8rgOqbgd9ZvYfanRomD3ujRChoCqdcESCgGbttcLa
Z5J0G+BllSnvaeyp6P4N58wTVWsv7RGusx98gOA9tavoOugtSOnKRJe7nQy+W3OfuHg1p9EGAv06
CszTIcpA1uObLA63rZ1cF6BORllvGrfbpWG+hFhwAuccmWAGXzWB9YKBSUuUQWsAEp4T1MYFnyk6
nJy8WGp9P8fKEs/NajFwRBzxb0pie4FL81aVsdtvw4Oe1++k5BeemG1i9Duvrzad0l8S0njilp/S
PoUAm6/wD4E0PuCGBubBaFRXpCsd1u2g5ktTC25wvC7728CM56qTnquaSYIsnNvc9hBC2Mplormb
0OJc58hn9aCv8jFf48e/MPF8cC2D+UG4ldtkZdD7KsZMLyCC+QYxCUwP7JyJcrq2ZeTP1nBiJJ8r
DFLDYZ7m9axi0ID1NsBpMo2ZOw8Rnp6oumOCegpm+RVCVhljO6Pe5dAbMFubhb6J0U/GnkpokSJt
LMM+BwM+j7qrsVNnuqaucO5YGoO5VpxuHkTtVGZkM3rKImKWhUhtnQUAhGoHVNBrwYnN3KsTA7Ax
XI5iIMZjzRlziJwp7sLNYqw8dVmGOf5ljNJi2fAIQ9vJICYrmLzjNBSDN1ImCdwQwzhTjOUGCyK1
mhSidNjrikMXE7yRSZ4hRnoFsz2dGV8lhn0yUz8lGIFdoQObVZXcN1p/77s/3nctmufX9t1lfFM2
1bP2/f6P7jdd5ycKMPNl24TmSr8npsgP/FsYtIKjhAW+rKmqaG9/bd8VWLkYUiDtwODy2XxZ2OBb
ppg7/14Srqp+g7+k4VxJGo6iabr+YmBm58FYjaA6tsdR06ng9FvBHcF56KQx18rNWjmrlJa4uwyK
vm5G6OVHiib7VmelWAswMc6wZzz+0yG7W7RmP1OGDAtzE9+7hleeyq7anVhsc12GFJ7WbZEaRbsa
B7RHylhE+8brPgd5vIKwN6+YG29k1L82JucnyELXMleXiaIlLwqFJxmLONxoy+aMAK8Lpn3oH7Rh
ofYlogmBGvIl4E4vkESyxMEU/SxahMCMpcAb3TyoZj4QZAkUGfHlrG3AyUiglIPPnDMAuMwEglkD
ZRoC0hTYpilQTmy0ThopxppbUba6QEI7INFCYKOVQEkzn1hvDGlbuKZYDbJlVI0RMEusQIMq5uto
GvaNQF6HkDg8R6CxjcBlB4HQRgksqxwioofV2jDTNMwOxmqdinCVBEkUWFyfpKe+qm665MZNMDBH
129H3iUhhrNSMzaiLx5K/SSRSFiMLzoOG2OvbpzI3whFfkkQsNziBw3xwlN4k267tVDji5G7MFAM
PJ+xo4+XlTuXqr3KcH9k0p7BjhUOaZEBS4STWCAQ+gZsgGSbuSawewHiMwPaqyawviMA/khA/aI1
bYpwT769RB78PCcJYCe12pxUv/SjFIQnPVm5E8vVcXxjzq180vPkFmetTT/iQYrn4HXMsGMCA2yp
5rjqSTXRkLnTL9GOWIjC2gs3r4bFQCM0cbEEzxPC1saiqVcF7GKsL6NpEJPwWhITMEHgPg+hmxMx
p+7G8rwJE1hTTnvj+2oNNW64U7Rohw0x14zIYazecNf0DFzSMQQhIbBYRJ9MLS+2zlDWuCHY4KPF
WT2iceKAtNGNukJCZXVsyNKtGQvvNg1MwyNBDRsU/PPS8hqbfYbtwUWdVdWSM7U+RUEEG5YTO5Qk
gi9tJNzwm6Ny6YUlNkU9Q5IxG+GYj6A8WZJfGUjGCr3bRJ6tY+ehl5M4xmO1hXg2oetngqQk0alO
EoFtRredF9MyR7fHCvf3dvDj7UBMOl/bDn7O80M6HhCX/dxU1YFxQvYSfrxf5GF7wC3sCDMyRRWN
F/X5fnvA9NhRQB91zdAhvtGDPd4eEE7wV4g3FJFX9kQvreqMQh3dMjBKBjf8ffCjaLqejFghyepg
RYxhRJMni6btUVM2hEZRJH2C2CzG1QUBZg/VEPKNZq18y1VOzFEucPDEvyxUtI9BzJwMTuUdnaS0
bebQqNwzM/W9c31g/GrEoOipFa3rsDmFSlhQ0bKNN+AQY7qgJj1OjoFbxVgNv8d3FCsZ0yD0O2aO
Udt46SdIxdb22G1GmJzLLKPHg1ByhiQ5W8lQtGZuXEVzDuHvBoHel2UA5JFU1UmoxFd5Q69oOZBX
2yLbjQSr4jsY7rvUp+eRUQtYuX3W1J19qrmEaxkW5V0JdyZRg1rAE5kSy4CsgmTlOKsWVhLssIef
tbAKCE11NrFMaUj9cZnGyj7NYLxpeopLSU9XVdaXjU5jAbPzoCGPzCDhnWAbeKJWY7x2ZpYVqcyu
AnqLIT1DyLE1sQ8iO7oIcSCF88AQx9/VggZhC0IE9AMLan0/zwVZIoY1YQv6RBYa2pRjq2UnzIIv
EkGzEGDZzK1py7Ks3sd5l067j41vlVhdIL6kEi1hhgyTBv6GKYgcrpwZWEFC7nDlZpymnAwkA+KH
zChsehR4VhbqGS+BIOIKqkhuozMpiNw978PovSsIJUqHuydd78qBa0LkhzMJBP0kFESUFkaKJ4/o
EBM6t6Qmp8QOXIg7AVisoLLYfnyVRNxLlWaTrNEtUze+TgT9RewIUKejRStaTAx8x2kv6DI5kWWO
3EMxFlSaXtG2EOL8bSJoNoEg3FiCemMJB2PYTt1SyiDm9IKik8PVATv2ziBnXVqweJKBSetoD/Oy
+2AKmo8hCD+BoP6kggQ0CjrQ76+m/62Bj1RC6t33p1q/llN80r9fTVnjazVVwFKofiopj4J/8Ws1
1Zgt8QPDEa5laAqeVFPs2jikc6Jm0PXYKN76iXOxmKIotio0b7/LfcJ4KftRKKGc63H9gbb6QvD2
lXdmaZda26gbvy+YUyAQtZrBnNuyAmOoDrtVUioNtNn8wjM79x2Pc6wRwhrrDCYQ+yzqNhZ080KG
ATdSE+RWwtcTZjRn2rNclEVZFEiHSomAWF9jdBtMc1FGU1FQA1FaG/89TAUKKymDAYMTJPRQuzk9
bAgQRLtMhR7rkP43JyUKb6FJkavSzktV56wBam6lrZf0d0Euaas0VT6aYgswxGbgiW2hY38gjtg5
CwWvjlx6AhAF1+7RzfAtAFBMsZ7vThawDbRpWbRDAmF7tDsVWmkDopE82wy5N2WjZXgwQkw3BLWL
sN0ZfARrY1OrK1G0U8OlfPeEHCZluQxK5bynwgei1OvU/FYU/7bDWohpLK2KCPka/L0mJURhN8Rn
KwHxkEONVUcXXr3+UY4WNy8+Cvu/QvAYs1jRJj7+KJkdwUcP4bsPGbZhqJ2WrkaCu6I34TJjV+hq
zoK22CiozFzLtcb+kYuNZByGZeq5RPuyxcCrrC8xn5oBDKd/wBrnv7VSOfTIj77RF0yzn2++4TF5
/0cPw3fdoM+HkUKcHH2/Q3F4gPFhikGkRqZrmqrQ4z4uTRwPKVgmkwB6Z+3R8J3IWs1Ee4fVjq4r
DAp+z0FPF3X36aMkGGbUOrL3RJFynt1/dk7QldWHRKQ5FXlzdNRzF0uCuM3lCZwgjKWt5pdMdxA2
zCGRkXHu4k6hR7kONNalk8SyoXITCTVmCezYAUTTyEgNwlYL3YX73h3JiaNBmaZaPIcwPq2hv+NW
HVVzaYjfeRjsRf6wdMJsUUc1DPrGuyucpFh3IlI0LTx5Vea4V4Aqb4eAXT9GvcKmngCn9WG8Uk3E
u8TIfUxtpv74hSiqeuXqxS4bPnYKLXoXBLvU40ToB1FC4fQUmNI6uTISUe0OuVmZNbP1hExeGZNX
W/evkrC+GdroukhNi7NJIy+ctIUB6hgrizEiLiPmZVMnV7IUOOd2UE4LzOugiqdaZZHzZH60EmKO
Ckz9nM72zvrxvQsqNy8d6TQeSclzU2WYmeOuqvND0gm2bmZ8xKNGP9d084qpUbDwrGLHRvHJKbEc
lvqFO5gOHamzRxeNTaSJ6bBiFySQWfGZrgb9HH9JXOM5ns+UMdzZVg+hFhO5Hva0UZ+phc6wWLob
dOUXTbL3jcEoh9xSkFN5DCfV4G7KwCMSuL7lBH3jqPm0RFEc1gptbX4dG2DRShgs0bUUhnqe5dIs
9wG9q/JkaAgINCWCzQPns2EPwaSuPXOauoFDZlYy15v8Cnny57oiLk8O2nYmTCJS0bJjiEDKW5Ac
Ktm87QJa5xQshcQO2lqNEQXTIk/FcbAEgZURrWnGWC+60f2suMNtlYTXRYc8JTP3qVG5S+DsNX7R
pPjl+aLtYJ2UobJUJfIJPMQK83Fb5XxWkXw0Ryix80mtjYMMZqBJ8vcg+dxLnX8a6dgp9FCzUkB7
G6KlFRDToCXx+9Z3/HnftXemNwIq6Xg9m9W1VmmE9anFaZ808BU9Y1ECxE6g6EjzUDotGjQ5BPNl
PIb8FHN+qbgudfvcq9MzhxzmaajBsVZrS52xL5ODgLodl31jEem3cWrnWNo3p1SB8zaTiU5KkUZ7
jlouGBSvSD5kkCz4D71gQuB8Ad14qxwpEjpDIdRwpFBk+O2NjTqxIVRUAP9Vx1djpQr6iNQ/8XDr
m3R9bUzjwUbF4RpbmSdlRpjCUhWsjUzwN3LB5BgEpyMQ7I4Wmkcj+B6cWkgYhAISQQWp8fha+WnN
ucP54Am2iFygIsoEg6Tv4FNqZ7qTHWSFROackVEufGosDGs04VxTCQ8bWCX7JqOGZIOHr6oFddwU
njcZ5jeGcMHRlMUoXHFi7HF4i+AKGOYkuScvoz6cpYWOgyBMdoQ4WAEWlTrDCgRgOo3eISr7bMgA
7liW8EAXEgeRcImj/74Xvj0o8U9K4eSTCU+fXrj7lNj8WJm+6jz/zsGqEQwhvnLV4cIOowFn2XaB
/csu5JiCR/Y0Qeh3yeBlHRp43xOlsoZ7DJmzropZ11f9pNB65DtGfxryJS9qJWlntkR6DJ7v/kTy
lHjuDfll4dcrvOx5ZRPmau4oZzVBloum4DxWVd66x7cSfYR9UK3slzZDzFUPWBM1bm/SmdfbUe5I
ih6GU84IE09NCVpWzW7Txuq8R7EH0MBL6rQ7Y+onV7FNlfLHCscX1Ttr+sY4TXBU8uLGX6aJ9cnI
dh4fvLF8wDeGm0TC6CjBsPWSIgKL8ljGQwqERNJ9whoKeGCtCbNUMsaVRoI0BjrJuxCCWA/AaHch
czy5u/ALyV7lpYsJgBbC/ykLmIlaj5tUHRI9V7hnQx3LS8wFFoqWLpyqnrqJfO6l45WVcQHKfWy4
HEnHq6rUbiW3v64UmMy+uTST6KK35A+9olylo/zBYk7mB5+k1N3nIzQm1YMRy5tAtCcEWOwD2wyc
ygv6K2rqIraKiWbwDSLt1LQQl8tVn6qMm3WIyNrMddWTUlI/6L6zcHN1NeBY6yr6KYGoHxvNPOsi
eFqpP2diiot7jCKBDXAba+qHMmvWThuES5xyzvugaze9UsEWLfKT2iUqIO69YkZGbDJLQNCWRlci
BwYXgn3l4TvU6QHhqbX6XmrHbIHuD7+McYmJVQbneo4nUDmNnMw65bYBle4/Hg80/2/Gfl8+iDia
Ab4H9XDRHMrh8lA1cX3v8Ii9gfjpeRak9R7boz/ySw9i8W8v9I/DI4LobdZAAuAdeEH2xKFFVTld
Pel6j2/p+H5fWyG+4R03d1BFdFTsiNsNuIMWnI5jO4s7mvflx/A5NHJHwIhE98rp8P7s+ugKfe8a
vP7x7i/m67/z5AO8Rmkhx/n5kfo7l+HZKk8ug4XLHr0fvZ2C7x79/qPLAHXFMU3sDZmk4u8uei6u
+l/sKtjCXuO33AyvXQWV7DvLBL5j8HEk+z66CiaNAheItG2cfL7MN/5yl8Hm3b/9MtjY8cNksumf
aa8eXQPrJ5MZOiMg1DzCM8L8Sz4QNIdvvQbc8iYDpkfJho8vg/2TciwLgM0q43z0Tb/9ifgNj83X
Kjv1g/juWF+DQ/WtMvy9X3goLS9//qWsrO/+9U9RPp/8osBt7l/71/L77yePy/Ghf/TDhyJwfJ0v
f/7lA7586Sev9fCpHv5zFRzKm/LWZwAstpMvb3N7k1Clr6Et3frPyAGGLO70X9/LC97f11rw+tLe
wyLikli6zmCRwcFb131/09w9rPKwsCYGmW9fOL4Jqod1vi4tXIDfuvS7MnhY5Ou6RwOZR3vxk7vh
0UP22jXeB7dBmj1f+j6X9K1Lv5ZJ8sa1f2DT/NbVb/1uGJ9fFDbXh//6Joj6m+7pHxvavfW9v+43
9MbVXxebvnHxH/B737r6obn1//M/9SF++Ba/PEgmkTMP//XHv9jT5vZQpoeHhb6sbR23u7c+/Jum
vHm+8JHF9NaFl+VN8+k//5u+xO/xI/8TCuJrzLE3fp3LQ3poX1yV40HzrVdlUQafMvKUnl/y41n+
rYtPvnGX3B8M37zyUW+3z7onfRi7Jkq7P+G7vJfzTe/7vWeX5ouW741f6Vck9B+7pj6U0uUrxJI/
7aWOoOt3X+pPOMW8hpq8+im+dVb72tm9PME99K3f+rOnx1PxG7fx4ab89/8BAAD//w==</cx:binary>
              </cx:geoCache>
            </cx:geography>
          </cx:layoutPr>
        </cx:series>
      </cx:plotAreaRegion>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Spanien</cx:pt>
          <cx:pt idx="1">Österreich</cx:pt>
        </cx:lvl>
      </cx:strDim>
      <cx:numDim type="colorVal">
        <cx:f>Tabelle1!$B$2:$B$13</cx:f>
        <cx:lvl ptCount="12" formatCode="Standard">
          <cx:pt idx="0">1</cx:pt>
        </cx:lvl>
      </cx:numDim>
    </cx:data>
  </cx:chartData>
  <cx:chart>
    <cx:plotArea>
      <cx:plotAreaRegion>
        <cx:series layoutId="regionMap" uniqueId="{85A668DD-A8D8-44BF-B521-C24755D5424E}">
          <cx:tx>
            <cx:txData>
              <cx:f>Tabelle1!$B$1</cx:f>
              <cx:v>Datenreihe1</cx:v>
            </cx:txData>
          </cx:tx>
          <cx:spPr>
            <a:solidFill>
              <a:srgbClr val="D4F5FC"/>
            </a:solidFill>
          </cx:spPr>
          <cx:dataPt idx="0">
            <cx:spPr>
              <a:solidFill>
                <a:srgbClr val="002A7E"/>
              </a:solidFill>
              <a:ln w="12700">
                <a:solidFill>
                  <a:prstClr val="white"/>
                </a:solidFill>
              </a:ln>
            </cx:spPr>
          </cx:dataPt>
          <cx:dataId val="0"/>
          <cx:layoutPr>
            <cx:geography cultureLanguage="de-DE" cultureRegion="AT" attribution="Unterstützt von Bing">
              <cx:geoCache provider="{E9337A44-BEBE-4D9F-B70C-5C5E7DAFC167}">
                <cx:binary>rHrZcuQ4luWvpOXzMBMLCZJllW02AOnuWiO0hUJ6oWkLgCQIECDA7UPmh+bH5iprscqcnpp+6CeZ
nM4NuPds1//6tv7lTX+8+J/WQZvpL2/rbz+rEMa//Prr9KY+hpfpl6F983ayP8Ivb3b41f740b59
/PruX5bWyF8Jwumvb+rFh4/15//4K1xNfthL+/YSWmtu4offbj+mqMP0b479p4d+erPRhM/TJVzp
t5/vxhfTfpiff/owoQ3b/TZ+/PbzH77z80+//vlK/9ddf9LwYCG+w7kp+oWWCBOcZmXJUEmLn3/S
1si/H07oL1mW0hKO5bikDNHsH/e+fhng/P/CA/3+OC/v7/5jmn76+99/OfEPT/8vn7eTFX97eWE/
n7S++/3Vfv3j4v7HX//0Abzsnz75l/X/88r8/w79efn/9/+awof3H+2b+scy/DdsQf5LVuQoRynL
UJEXJf7DFuD0F5yisshpyUiKCE3/ceu/7cB/8Zn+8134w8l/2ok/HPvzbvzP+/+O3fh/79Q/a7Z6
CS/178X+L5v174/+Y5f/dOq/65m/tdPZ+28/kxyW/58t9HmJv5/393r/8K//0oD/POPjZQpwMv0F
wUaWJc4ww5gS6Kbl4/MILn4pcIE/j+Q5TosUdtFYHxS0IPsFl5ikZZHmKXQiKn/+abLx90PkF0IZ
gd1n0Jlpztg/0eWr1Zu05p8r8ff/fzJx+GpbE6bffoa2ZT//NP7ti59PmhN4BFSQAmNSIgTP8nn8
7eUWMAy+j/9HDNHsY+OcyMurmJIg0khWXhT4whfWVUGri5iPhpOhH6sxnFPfzadsMMd5j3tFbLId
kn1VfCCmYsPqhRn9u9xcK1BLM67xYPhc9ny3k+OqZY/F1vVi76Q5sQJ/6ZdpFr69ZX1C6vKyKNnR
kXk9a8eTCTLhpKR95bzWPPHsrux0KQqjT2ZoFrGHPRFT8NWQFoar/nlftRV4l6NgxSoS2XxkoXvI
0Bxr1QynIfdLVeDVVqYproau2E/Zjo5Ir9fN2jvu8fa+xNwLN847X5G/LYd8EDE0uyANqZJlLXgy
9/faoL1mMs3go3GszG7E2jXkrOgazlipeZGNmJs2v0gZRcKeEu/SA7R75Dhnmvemyeukoapq1oHr
XsY6UesJ6qfu9/LYTklZZwP2YjAfdnRffJLnp420k9iZb+vCqOcm64a6jawVe1zXKo4aC7PQRfSp
vJxYM3DJlnhYtqStm919+H5LjriMpzbM+ojMOZuW83LsHsv1W9Li60l2F+W2vPfwRe50/9IkXvKl
Z8/amYHbdNU89Pp8d4nhbUp+DHPjeDqEeg0h40vaXBd+wVzCBg3Mj0Lv9HlJ7pasiDymU8vTUaUc
s+bExnLkMfQDL2d3GKh9dVvWc3+p5NKJ1K0zV+WE4eId97lPBQuNrNrZ1mRoXprs4IK5C3G3nE4D
LHg79WJtruKCj4WOB5ltV+P8o8HopGf1Lc6p5rBaZzSXPJ36ysxmEnhxQz0l+wuCK2yqJHxs+rO2
me82slyPwzDwz/Ok7o57tj913Rz4gunEZ4Ovl/bH1LJLlKTPSUjeF6pOQeoaStkJaRcrNk8k1wn9
dtZn7cb7VioxDt5xN8mU0+yqSYqrMKcDbyomS1i+GB3PHXtJ7P5tS8tMrFPR8W5peCiT66JdLpmR
NyYrrnNcfM8WBftLhi/tkIppSe+U95GnFCmeN/OZM/MPg9XZGntRjHvJf3/ldIi3HnXc4vnocbhm
NL/zOD8L5EeQwyvrty9GZw9ybS7HefpCkxfGtuMil03QTD0ytdxs63kWJZfZdJvj8c3L5ihNOMVO
X6Vje1jVQ7q4GhbvYjPuNrj2LM6XQ5OmfNgdvKzxpJoQu/ItvpeMnfVNdEJJJvmoyXfn5S1stSBP
ORtfSTdCaxSt5DQkb7Rov8vJjHxE3E8XUWYFR3PzXKT9wpMwKYEvEtPOVZj2ykarBHXLi53oWdji
17bDZ9QPM0cZD8y/JDN+y9L5aQlQsU0umhEgqczY19GSszLZT2MjKcfhnEkoRoripRqSG7/Mu8j7
/IKg/luHjfAssVzpLXKihk1Ysj4NjlWr3BXXJKaiWPvXE9sNg0oN39tOP5ZF04q+J5ytY2Xn9K7V
rOFTnDveqn7iy43HdOOUzKpaS3LmMzLxAcpQqHV99Ol2PSNjeETyG9vcyHVLX1e1HfTUIR5Uf++Y
DpzZ7n1XFQndWxzGsyRNr8qhv87nvYMlKL62zlfI7/BFpW7jvsB1puxU9kXPIwA/Cfm9seaxXUrG
13X5kgo8VQFPsPwsm0WWF890nynPp67lpjjJCR87302H3MqrNh3OJ9JeLAheSmd65U2gV43rb0qG
z6YY36m3lMs5nXi/0ZbbAapglI1I3DbyCSUXsuxITfH8DRf6tWXKV3iRbY1cx4PPb9biVX5+qEvy
fSrd94bQx22dAs/g9ogyxdeQXebJeIyfz1C0a50n0LbBlWIL+GYu3EUm26wGRKW8XfWty5FgM6tQ
Jp9x128Axzy3uBFM65yvAy2qJfUHN71tOx3E4JaVzwuRItsf5zEbhUoyw2mfKDF17nHb8wgdvMKb
zly25MGlybPfH8vkSuv1vZHsKu1pnUTGkx2f5S4GXhr20g7lxJvJHVnYv9sij5Xe7dUwd3WIrWht
+1D028uSbrhKVXrTAjCTNUm4ZwWAju0DX2n5qPphPKwT1RVtqmySF2Ne3GdbJrntzHuvVMkbGzue
j/FyWQpA5sBOvcsJl6tRvKHY82iAcAvT8h0thM9dWcW9/D4H+mNQsp4Wy4Rp0Mb3QVtub1zcFqgN
+m3Oti+hmbKDyfqZs9zcNF3ybWZh46yMeb3I4us2LkqElhz3HQceslzXrWyfXEiTemJFqKx8L5Iz
PO6SK9KGKm7mBrq37ggzleqB22jUJ51Nk+hjNNCoyRsZ1od8b85I11RqmnuA74TxYbZY6GLZeRrP
Oij5Q4LXr52BbUFBZcIvfZXP7jyybhNF576307gKXebPBLs7POuHtWlPe7kaYWdS8MKfr0aPInZy
EogC1C+6FcWmj0MDLJi2jtXRdQNPZXGB8OKPK93rRLZG5G0HD4Ui4ngmqor6WIwNoA8wp0glHnm5
X04kpwBvianSus9WfNjmVvFxCXVQhRgIu56HxPF+JT/yaT2hfHxc7cyJLC1vNLtMSH5rkiytSPum
C6+Em9Bh7XZ8kGGgdZk0rygZoYFXXFYZKIPc2OJE26YDAo186zsKr+hwPQRU0d7fTtKB5tjixodu
vkC2WYUq8Ytdy9rJ7aTGHVSB7DFX3SdjNvfJ3Iw89eExWbXnm20TYbu15I7qY4JMDohDqKBDL3ln
EbBptGK3gxJdRLedRIcE0e+gh3rOnMK1mfU5xjNoPr/motgzoZypVQGQC4wXBbUL8KB1fC+Bx8tP
rbnS9CrRiOdtykttPLcyvBlpdpER3uBkrTbdvKVT8wG0f7YWuI44mXm/6+3QztO124dzqGKumDyl
K2oPflDAOa7cOGnyssbeJxed1zVxiJ6QH6scDX3VBACxAojbz+X1qObjhLZXlcHm6wVkR/MR1uVs
bMYjCIL5rGjw7abHQ0FzyzOJiJC7rEBDXvhdT5XbreK99ndhj001a/8UGp5r9aOX7ZfdN99WObxJ
lX3Ju5Hbcr3PPosr0XoSW6aec/x1nXN6SNaxBRjzN6Cqz0aDBrGt2XvXlrUN49dpUExQbOpuLBPx
yYSmg23BqNOngbKzrUerMMlmeNZoQPkhrQzVGPaMvZUKf1OtPpZj9gCV33OceSLYON64Qt+PQ9bx
pW0td9hfBT28IOMDt7lJeBEbMVsCYnUDzFLtfO9k/xUMFJSfs7Lqi29uZW8+UyUIeF/PwKbnXYrr
aej2K9UuLyOCZ/ZLuC4nR0/DGmxF+uR+dfvtvm2LUPuGeevmlJts+NE141XItT6QzG28wxyp2Z86
EIY4bo4nfXjOG4BLIN8qNdtwKD0BBAjrypMBaHeQ2cL3jnTCbzjlDVoAc1NMayPzw2xUI/qpIdxM
w16pEaU87SY+LV0mNvD1AiskVL+vXDM9HqfVvnV7A/oFnzH/vjV9UaENBEBIoOA3rIUf8+GwOGNO
0zzOPIyaVtI2vTCBNgItaXe0ku7VVo43ZYcK4JDeVKTz5rTJp27UTV1QKfmUAHBMyy5PE9mqAEL7
iNvmvgEdfxjwlAhk2ousn4YrlxUZ78wImtDqs3L15+2WdYLh9hNmQTKrtNrWFqpJjgt8bD5WnAMm
0as1UMsThd6y1TiBhzABOOe34EGTuhkukd2TQxzouxntqVzwIbLklHTlcFnkKXjFnmxipwo8ZBZ/
4DYDaZOQjhO7Cub69JEtYpkWDeRGfF0SslYglSZBc9qfJXU2znW2wf+J/XxBnrU4AtOngXcUFs7Y
pRH0uHclE/MwfoRsOu+3OTlSvT01LUmFpslx3vYd/OqOaiqX4+bz7ISNibxLbVOPdbaUK3eZPy07
SIGxM7koGyTKBNwh7tC1zbMnxJaizoy5S3r1PPoFQE8rECBLd7dN+H5HneFs2goRE5B1+Xe00BaI
zG91EafjTLA6J9Mpb31fk26311Itk+hu+6WzdzbQG5b203mOzCLkMIplKemZN1vJiV94ltivaKQA
DWt4n8q03ozKKxd8VxGCvqzAsdUIYaLoiIX66gjmq27A96ixamxRXOa5A75HCztP9fqEpn0WbEvz
wyAjEMqn+8BNwpUBbAfxXRywjienpD/tinagMvFFNySTsBbl50uRfvHR3jVrfqFya88k2e42ZPUx
dBSaGyc1Y9FekFxanro253p1L1FGdgxzcgsxRHeVO/CvuzMXOOsunSrB6jU/SpLn53ZbvqlCbzwb
IYtAORTmMseW41LaY7r4nQ8pXFcNmQbTAJicTPlZlK4mK0gJl9pzBtUlRuMt8HZlB2DBMiMEYEpC
3wMwMdJqoXuKBcoyxIfpQZXPhRqbTxFh6j2AURpOMdtqh5aED9BqYg575dadVK5JoDHTQkO7oK/b
3N82OjuAxk8rhw/etcURD3Tka6ITURRjIVRcrpKuIHVXgI9nVJ/7JgVNKdeqSRPEx5VeFSae8h7Q
pc+mezPgUiDPRlFg+2OLaStmUnYi8ckhbc3KY7ZMHGF6skDLApczq51KvklyGNvMc4VAt2xt4XjQ
AM/RXSwFUyLqvgBwL6Vwud84BvMDnjbyRgIkNfn2bvYceiGZwIZtSaXnduIF8qVwq13EVIzzwQz2
+5CDsyww2WqbYwgS5gedhLVygwblOcg6V10qeniuHINnygi96MFSi4xhIg6WprYCG5vwLGff/Zoe
DZxLlARKV54KYEsxU1gZtMtZ6KXjaT5SviRzfmohMujKLeWotOdJANGZruZm7fHHEsu+GrfVcbCm
faON2BgzXEtKgIX8xdTQr0SeZp9/H9bxB3LQHoOxWz2SUKVtzydIkw4767AYSvakjRHDlp0P7hsr
5+9sboYLr5cesh573Y2rPtmZQvGNxIoxKRuu1QvIMmualfcEAoZ+bN66jBxHvTw0KQWNrclUyai+
pii//z2UCAvi2rWmdgxMTPDJycTxbo0UQWRUD13+UAydqvXOMj7oNRVLDrdscTEJwMMDG8n5Hrob
4u1Hvl/myJ4AalORZc6LbJ5lHZv+Yo7ecwi5yrFPuV4KiAfycCJh+kbbjQiqY1+x5VyV/YdSSwK2
IwGri/KTnRSEFGrHnJbyBRWXc9OtYnwMZaeAlcoH3Ie3DWMlduh/7uR88Gp6nmIhq3KRjKvKJRDC
IIslwHYLRZYlVcY0g/sZJdYb4F5oedw8RjKAQcVvaNOvhU6QWBF670tVpzSBogARD5i2HB2Gnvax
7ytvT0wBfO0TGBc8MpEmcFaeZUAFHWBVtOYpltlxHrK+GowvRLM3z6Wz1cLIbWH1M3XpE+1vwp4+
gkjPxSL9+9L5B6y3iVvSPkyWe5oBUAzrRzuE7zloQt7TDiyMu1ORfRlQ9yMQ9Lr0Pc8+79wq80Y2
dTJGHyilKydEDnzvlwsasrdUElBK6H7f6G1sZd1akPKdaU7WITFahniXJSmkQumxtNNdQbtH5AvJ
f//eNphXn+LvCPCd50VxMIgCosVi4V2Up3UBEUOS6MH8pKeiA8NlEw1prDZDTbsxFzo9g7iThy6U
nKreinbugvAdlMO67fWUVqOK5LKAMKWh1d4CzDcSiDVfDqYLFvRiGYE6q9m6b64NR7sHV++Y4qqF
ggdtiA9B7k/tVoBbmLM6t4+umRSX6Qzgudz0pG9EjuLB7e6u0/IVBfY8ZvTL4no+TnECM79MFQK8
S8Dt8bUb7TGz5DNg3S6G6Q0ZAt01S8KTrH9rwVpssrjbF3xXWpmLeQa/mxRt1SBI5daY+YrMukJo
Ly6Kri4a8jZP07PrgUf9nvdcNeDgdWzP8QbhmtkUyLhMnhOmZLXF14lBdLiSMdSpGyEcoJceEhY5
0YF7oH4+w+q6xZ+Ng7ye7BFBOrkvewUx/2H8PJ4l6LVp/IFs8X4M40khcyxcXvK4IkiFY3a0czdB
CL9XoIJa0NzpjwX2IQOuL5cAa026BULEBzWlD0PwmSghLhVjO31PINjno50k94t98kX3lG8ve1i+
x6yOMByo0JBZ3rYKwmtIoBfF7i3qUDUX+HxNGCSCJEBeJoE6U3Roe1OCr/LQ5ar8oe3w4qb5XEJc
0ewWGErBZmw0VmSlr055LQgGCJ7JacE7rUBVrQL3eVXKeGoWB+Y0kJFn3txos35PZcs1AiiIBfoy
4jKc5TSQyprtPOvL851OYNPKJeNg8p9CKg9FAx6bdlRMFLTyluSOSzR+CT5c4SHSKuaXfcja2gC9
i3wIYu7TjCe0D6JvLwvgrAOL6n0r229xgoedQ5ELD9z2aeHVWWZRA8H0stZ4ukjiTI+NLiBGjoA4
1vpjkkDDhTX9undIHiCEgawRgotxhmmBC+El0exG5yqc44bWy76DBNXY8M3E926F0GhkZBTB962w
I3pOLXvIbYzV4KcaWgQgnvTgs9cBNEfRftE+gMLrr1BD07qdC1/7fr2mzdaIqcH3Q/Ep9Wxzg2bY
/r2J19vaZ8LuMD+ZHhmSt2sPOQtxGAlYc+gAzK0zMFNd+hbkkrG8AA0FbuGIMq8OaVelW5KciimR
oIyuUS6daNrOHaCgqnUvdqHx9shaPPDWRFM1feKqNg6HJAMOnvL0yxizlrvN2Hru1KMeh0o36Ysu
PYRKAFgCZPBTwP2LpBuu1z15CBnMQ0YagmhgvAnPvoCGU10dV/NkB3SzTh70MstIHaeCg67uzwA5
v0Fc4Yo0nu8xU0J26Sh6ZfiYo1m0OHTHaFtQp1l7Z8b0ddNpKTI3jwc7xwXynQRAaTcTZz7TlaLl
KbDsg8pGg3fTSpABvGKhckHIZk7dmux8nEE6T26FFETZasvByRg8M26zdTjM0n1DHvmqn2Dtm8bt
Fyx5b508GmJAlwZIAUhnKlosrCoL/TWU4bWFyZqDoZbSkB9uyuSQK1gvxsiGekbb49Yzf4CfC3CV
LUudagOjlC2pdQlOMsPjORkGUvXuqW3jVb8s6bFphgJUOeYMsp0KclYkZmbfm+TF91/bg5vdDlOb
Xl/ijj7onFRRNgQGSukK85mWcF/s7YFeTQVEYOXevO97fu2SfT5T/WNwToMEWiHpLsFaUU8BstWl
gZQe7CVqOUlkzvPN1ZhRzLPoVsAP/DzAWHCLkEqaVlkRx/6+S8qvTbI8LAv71gf0OWMb9Gc2I1rD
Ahj3bj1kw7Fv6XAOuLJuQZRpXq8khprSERSh696aTHHUPE0wI0BePdCshDDM0x9rE15xgzTUkq2o
3RuuJCA+KoBnFEzWBXLlZcpMA5Q2P6YgdUE6pDeLg5dKPss78zCEmpoAugTMFVNNFOUEUUkX8rPR
eU4yyAjTkq3C6faAp3hTUJhkNVtuuHMWhqLjVA/q3KwgxCcMBqLoMsa35ty0WFbSj3z3qzknSXJQ
sSzr2b+V4/ZUrGNXJWOewhwU0tiOoGORlm1ls+Vstixwkg/XAM0/yNgnFWqeNwMCfSKQte4Rflvi
QeKErAKSwkLK6WUfZ/AWQ7zvnfro9+W09uapzIeMg2BW9ZhCurIWtJ6Hobns480Wl6fRDeq0+S0/
X/f51ErZ8VFhfM7Kl3zYRaHS+aJb8stOts+9iRJsSw8LxUJyzDSIrKJsz9scuhDnAwHfMKwHMIq1
Tee+mopzTMNlHPI7pS8MgLZHsFpmCUSAKnfVCGJq6wfKx62FyG578nm6AWz2Eww3S+BbQi7SZrnv
d/VRli0G4wK/DRlHaDrPYIiTDcVrl8LcY1rQIzDiUvcMbr4b9HUY/SnZ9/S0J91LA6x2aOLwY6eQ
bJMdQ6AzFQwiO9mJSF1yNJu/zjf1FiewwnaGu8xZeZMzu/K0l8CYZDtFJ5MjuOQdKP3L2JSXo2lh
EgFOGNIKskE8Tm7LHsYZq8tYFXvE1fTGkvLex/KrnhmEPLa/JDDmYr08zvIqQZupI8xya6Xnq3Vn
36RLsGjAvZdTiepd5pHnWRpFQ6GyMhC2bpqaOvZJEIQFyAB3VmFSPDekf3Rxbq/H0X/rFDox+OGA
KNqCclAaT32GP1ILHALaC5gY+C2HCFsvw1JtQL/gyNx5tqsvMR/YOXDj0ShwYXFAkkNmNRMECTsa
WqHNZ9yZ1oH6VpR9d1HoyZ+aogdTR0dZy2KHRnD6fSiK51ih0UB0SCQMsXd6SSksVNbHoe70/Gxd
Pc2Q0oXUfuAh526VECw7rulNnrMFKmn2l+BTeYhbrLtmvY1SvVrawiB+Lw9lnr4pQ89UkV2l5aGh
01yRBIM6bT8njGLqp++dT6GXcv1ADSRZk5u7Z+k1SH6UucMaU31AnfzCelqRtEmu176tV5CJ9fiZ
eZF1G2qGbVsV6XjWtuV263B5VGHcz206HhhG5gLlaTUEaN9iJwdHUogE+xvbmPymO9u2Xh8syi6z
fbvNGR6O4Ff1/mnDyGsGgH/oFGRcchth8TZw0lMCumVhnT7EEN7b0kD3ZEtxvml2lbUu562eC7FN
62XappTPCXPnapbhODf2em32a4liCX5wDlXZZJBPrnmzn6eTfC3MulRDnjwthauUSlSVZZOr+rx7
ZjABdIyKdk1UPawdzGlmDZP9bdlALwKhdzuMP8N0KY0pLgEZ+Zwt4QjW4Qx+CmGrHDar0guZa1Ry
OUrYbvaAu7Eq/dTejgljYvk/lJzZkuM4sqZfZV6AbSABEuDNXEiUSO1bKJa8oWVmZIL7DhLg05+f
UTXd1d1z+syYlUWlpAiJIgmH+/9/7sOqqB+lr5JgamAtdnraSl/CvZRSQDA/jVJrqAmJ3WxkYUFO
cVm1zjraBFOmokKaHJK7S6NKE4EyFGqsUtw61Nq55ek4rXxVaHh4VY5T208bf/BlkGgk9JNdJqvK
OaXNRK7jpFzEznzGOVZPlPkzYsCRuiqDcIVoPjduSPwW1xArDB7Wup+Fs3XgbAWKVt8Li/Xbcgi8
mKWbWXnJRtLXQni7gnXqwK0pD7PMWaUTtjNRQgX2vHmX19lr5fTeWiqURYx3+Woq+BQ4vvjWeGI6
YoNfFcMCiCjTQZFp+Skf0m+e47qwuJs1HzsvyP32W1VmHdYgEh3XzcOidHddMlerWUzZXmbuoXEd
MDmF95aSbis5DfWc8N1YDDA+Sm/aCGb8YFY2NAjXhFRWeO+CrjXKmdCfe+QBEMSkXDtDO4bJPKOc
Yv3vHI7ZrOo+VCky1MEun7bfj1DoB5TyQ4VfL7sClAYugq0B/zitjle0U+9NVQVVQuYHF3W2Bunz
6rcTwiRpzmNcXRH33oFJYYcUMAS9qYGY1u5b2300PS4Fndvf3HHKtVvxaCLT96EyUTW3ydr4gEFk
bX65eM8gRqkd2NZi9HLSRIQWr6WCT9l79k+nheTuteTCuvY1R/4b0IJHlpoJBB1xdFLcjpXb85Wa
8Y16yG/bUnRR13GxakuVbSy3EBBRsZ2N/LUSiLhWbD1rosf1aFv2agpAC/RHnXdFUAu/2MXDvh80
RQYSZ4+S20fiWZe28H8JU5rd6M8pAIruPS2mn7Fnrd00LvYNicYSZUtMwiKB2NrraR97wy2p+33j
oGzStl3thskLS27qFRF2GpgOJnDbtrusVvNGW9g5uVU4a9NUt1Gnco1scMI68cXKzvsPLnovSGon
CwziyFA0J6Rdn+6rHU/DPmZ8J5rubfDg7bjY61dp7p+Nh2DgMxfZFK9P2RB/dzyBQDFZkfInFVQ6
/dEM/mcuyt+pa6HwaOdHbdFt4eo3VWpY4FhVblHDkka4CSaSf0r4X1Y6/4r7dN4phO1gZCMcQHat
iccOOZ2uk4b9qQYXUmsx/0hQp4oaQsss+2s7ZdiHcrsLrAGWtRHdsmhjLNokXzsCT+W6ktsCedeK
sDk9jrT8GbeDFXT2KAOvE4cOEkRc2d/LbpjXVNXNiryB5DKrJoxl2+x0h1O0uJVK5hHW82JmJvu4
g4kezVO+nVsKbzgtIDlN+b1QNEr7Ikex6Z1Lgo3HqYY49Ml2bNkEeQzUirDt70iNYL7PBrJEpB0D
89XA2+c8+egQAVvUorBtsxG2La+CPFkTEpNg6Px3u26CoXbW1ZhB0OzBwMwm4PkY9QQ1SS6tFJKB
sI8z1RRqc/fS1q5YE3jka0dnbNU0E4vc+K4A1clOB1qRGiyYmk9OXQdaaLKq1XmUDAiP9+A1iaZu
eq+nChue438WXR5hm47meAag56aBjs1DVfZvgixRxNllpDB/ZZveiq5+tmmcYN2jqk9zdZpGe4gQ
mE4kO2KXHCHsanctCIPg36SvbtIgcc31Bl4+PP5zJtWnycDPGR+/0fixDsqM1uvC6qcV5JkW1omd
j3qVKqNh6zjt3nol7lTveD3sMzevYdSWZjugQMw6+xfvk3xjnPbmNdxCdhR7qOP0JtPDvpwWKdca
6LqMKQ/iLEeSNfMj9Siqdb/C+UN17LdxC6qo6reFtLpVOpf5hjOUFQuVlBjVnNoEUZnqB4NRmcmf
npN9a4iREE2rOJBxv4slhKhRxdU+zVElatVvnDFt725WRaQqflG/Kn+wcr7zSpFPt1Y7XlQfPfbo
W4FcEpnzVB19a6WlJpuhl1f4CHWUourArctRgPZN8zqkdMeIeHVK3L7G8vSWTNW+kyb73lrFTVco
2L1GcZSrfb1ttUs3UOzg6c/XobhWPpEH1bY/gKoFTiHcPWwI7G8m+ZVqd5favDsveFlMv8X5PK7q
GeWUVuN30ei3itv5DktarHJE07D3chLUA3tKz6DYaKDs9DPWb9oIskNEfnPHxtr6mXqx83pejQje
uxgrUMd9fknh0GcD5LXOdBBe5tisIYlwPtob6ecOtMMigJanvtsx6ll4vcLXIVHtqSqT/sCZNWDN
lcW6VMrax33fbrwpMesGPu1uXXd0PIuxuhaeVweQm8xhTqHYWU7+vecjNi8Wf6Yx/a2c9nWJZFkd
GUPsrU1TB5hK8QMIgGpHSOxIviBob/O2SuAEmpUse7oBijApgW/qFycxQcI2pP3OazhAKREmEigW
jNPNYTt7DKyT+ujzWmLfy6qzM7Kwc90QksTPyiGbOvdgyQm1hoWxgowqVwKiwjqh8cH32q2xx++A
lRZPFy6eArWz6stmU9q8gn3f4UQUsIxnhCtJ03M/OqvZirtjW/cGPle3gauPOJFF6eyJbVkLIEpV
eS6aVoSdV52oOz0ZKSJwiLjJJUU+h4xuMgl09O7JsAmsutJQcDryXsv2w7iXahrZmtSg7ZBvHlVT
HVvkYHNDI6eBAOw3eg7KCaJnAzrvqNz22BqE7KTjW+F1FqQopHKp1R7FADisExbYXpUGXgIZNjet
WmcQcF0Oz8rS6V77/ratWmcv0jkausUoSBdHYOEDpb32bQJ3vXVRQXSjWVVWd29zAC8K8o5AmwNC
Mr8pOUSFxU9sIjuwWxvS81NP4x12F3PoNbKgFshSDFgozdnW8RqB4pojfTPATbI6+RxV1KlbkeWn
EpKjRcAC6VzcclzmVkIZySB3tPA24pihjpYvOg8NUgAQKArvYhmx8gT7DhDU3g3sZ9YMHXDRHNaV
kSBOYORM6ulk5dV39OdykLFXbj2eX4vGfqMsfhghXwwoUmy4uyaZb7VMXpLBf45MHD0jdzXB3lAl
LwX77RsVsTm5s9Q8tZ280iJ+lr370NaKM/0mW3EuUv0sKu8YDw/IDTs959fYFufM784mp4e5tw8Q
f3eWhCvBUU90XpSo/EqWLcXBgU69HdDyexffu6Y/CigLVtdcLOlHSZy/W56zsaHgGQ+2b7lyvemC
6n8/FtDVmmfM8x9OmQzYNuB3WJTCacH6S1uUrEmCbIape00jN4Ob6Y/YM5O6wL2fWCek2S9Uy3Do
oDwXZj0mUcwLfFfkuw7wRwhAO1T+752V3TRTjxnb0hIQYEi29prTcdsUP7Ii/oY95beXY9OdmHr1
UnkBIALTgVcAh+oDg4KdSyxWihXSknmvG3PqjXVv8vpQtdOmNTvXT1aC9WsFQk77J2RxXvdjcg+W
pO9Wo86slZuxSTYWm8GpzaHWwzoRgPzS/uggHCc1FNmRVichrSMqtpzZ14Kpb5lf7L0ueaub+dXP
5uOoFUQ//Ztz50fn2ad+QCWd0gdS624+NFRHkuAvZX3wu3jt1uyXu5CalnvUIoMyrd8mYd2t2uzx
3VjgtQO8yerU58NBNkFB3seUXNs+b1Y28z7iPHlLmuF7Ppwpm+4AZr6XqPfyDNRxk9/nj3muflV1
c1HJVkuoAt20oTgpWIIbIbOtO6DekNWm9uWrkcARsvGeNv6+bNIbFyScWRG2Czkjt3yIG2C3/b22
0zCNd+2gTnPDj94wbl3fRNKZdrGma4Bba1AKm7i/cSRRg+ZIMTtwJvM+gZJZlV2YLrb0d1L7Z+yE
GzIGbYEGhsZJvhuIAavE9jbEVZDe7DdY/Nc6HqCkzw+Xik1e2FFrxkdmO9e+tZ6WB9kNzgdefxOu
eRMowixcRq3Hp2+uvmnPtaFvNhbksgDBql2U0288J98W8Xh3uHmr8uqqvT9e9wFLxXs1lEfttB/u
RTF586vqWpnsPmbTa5+n5zGvd46vHqhG1pMDAEfwY2f3D/B496San8UQ3wzsip6dLQMHCuBvRdTT
yskbyTbMUyciyZVUAOSLxabxjoVO7ybBwZvxDI7rnMLJoqrfjp31UDS5J51/JoX4WMKIGD2YGfZq
OXqt1kWTPtMpuS+RxBc6sOma8UB471NzlV3+OrnlXvZbJda9Hp7979kHZGLWEksDeXAxnU197e3x
BLZe9Fe3eqKIOU1pHXRQnXJPz0B2IDl0W52aI2ngnObZVavs3lpm/wX1ZelrLe1rYqtzq8RHB81M
NP3OZlhTsCCTq3Up5i23aSCUuS9hbvlVeFsvcICedByfLdCQYnJP6B65t315hXFz90h690CMyVG+
Nt37lE5n20NkHNI3OMhXNfJzUaSvmc9OrP0slDonSXUdublW1Pr6Yn2f3KnFnnYN/9c6L8fjL+dz
hE6JrKyaHn1R7ekIm2kqrlP9KOLkSLPvien2g/HPSZ++0kyeyx4xGh/l4htknrepm/M8Z6fYo2+u
VuchsR7LBVjev6T9yRpDj8o7SKIDOLTnRPVbm6ZHjY0uHrJ3auSr9sAaY9f7lnreh+tOj+WOskdx
0vynaYoriub7ULILM/IuQNj7ZYkscLyj+EfxAeoIN19KmlUGnZrH+kaFuhOBz1LeeXmtYHHUdt87
VYFdTl9NOr8V9XxbvtTM0ivKt95pQ2rmGyzHl0ypBwjdj69Nh/APx5mQwsIYTl6Bhj5Szj/aNLm7
3cal6mpU/aPq9J478aObnDAR48aGcg31z/jThljtt2RWYJM/aTZuS79A5p68LIdQ5kUkhuNoxx/L
isK5OtvKfhvH6aVQYTZmZ8c2h6a99XR8TB37wdPqikzqAW/g7s5ZpGKyNeCnvm4bMj6Xu1e6elc5
wBeg4ApmHfxmeIDpeZ/n8Z5Z5A1IzUftInvl5bUt2AdwjVBn7hZ3JjaIfJWZ+OnU5bXEAl32yYmV
4dKfkGNFNtl0i4fxRQ3p3ZW/RoRkRuUrs9y9IGgvwp/B+PzaXqtcvigynKeuPNk1W5epDHWb/2A0
/9a9ibm7xds4i59d+dvE4wWJ7oNp65bE/Tmd8OmuesI8PC9wH4ytvjHAs6sTF+ODONm7wpKzmHfs
zEX549Pq9B3lbg2jLdFfachyWF+X0QcN2qMliYIsA1mLz8cLfvz6dZyes7fGFzmTz6SVdwgIyPO+
Ld/CG6p3ROAb8/a+kGeY+A8t5UvG8ncnIW8lbopOe6C91XNQMRpG5sMEZMYPir5/Mu5cOsStdjEY
c+M/tCCHMtkCcI9Eh7/gyLGoB2qk2hK8zOsnk8lz2bwcZ6myNrSrfgxN/9MuZTCifvJQUcE8kq+0
dLcKEVRS697ratuDNav5CmcL+W0flvV84r63pRY5tUxtXF9GWZWGGXJSjoo9c9Ux59YLwIpdyesD
7I+ja89b3yrWaVIiq8xvy87e+WXkZ2ghVs26Tnk4efLVtgBNWTa7xG63lk15onzpZBnq61S9T5n9
qQoLeZKDsNi8aFb9cDv9WlL+q5/GS1lctOXfvTgJiUdXMRtfMgfRNhfHhoqQ1fbKh2lhy7tryMqr
aBB7POJt8a5MHc2t3hkx7VOQlaVCvryK0X9m+00kSMA1JC81RwJwETiWMB7YcSzxB0CdeGWC1nXW
gQFemcYGsYGtK18d56K6UrlIX96RZ/ZJ1sPRZLuOqxB89oXAyNPFNrlik0jPEFCjIlZHNPscNR83
A4TqgRxSMqzixAWg+tlkS6PgeC/cN6z69NKmW4Z8uAebIjx5ZLI9DHIECD1tOtKGxDG7BLAMgSxp
PNR+5lXK9DjV5RpK3XnB/2LhwJuPX+wYBrJTgpZC72IRdO0veKhIL91gkkhhwHoSUu/blOw1eIsG
hGed6+1ynpeMElgi8eURXPu+RteMM/oIB2bvjvlZIucQ7o/M7++eSu8qMzc0GwB5bULfRUyDET42
l6LKrwIQIvrDYObMoDoTHImElQBOYs08gETjT4m7yMkQkdT4rIfxQS1gkVkfNH6/AM0OVI/sJguE
G3xc/l4aq8TFQB+XlYaNNqcxqaKZgRC78I9UctDTzaGFtKU9/xfrq70LbcJz7dBAQKvRkOT7n/y4
JK4ykzCgReggnI3kV9aL40JXDjzM/JPjAs3xkt2g83UBkxKcBqSEeO1jJTp9vbGWo8TzrSpXWVGu
2qyFE6qDcbypMl8PXEdwgtf2gNsLByPRJ5I7z0oYUEMCoCbcV9T6vIQyJqct3nXtbfPR2dLY26Um
hYQt9tSqosSeTyPE27gXOzRJabPujbNxONsOBi1BOZSZOOmDzimC/tJk40akJuhiEzBYNHG8LFxr
3Wixl27crZmDBp1xV5fkggax/TyVO9omYW/awHZNNCXFbrDrDTNbBXoPhOkmbx34isAO+w2bs23n
oC+HolOpWk/kU6AGd7GARnyleMDO/UmBuIIUwH0K1NWnG2Hugp2WM4B/LfnychVKySD+d8Fg5gCW
3l1w/Wrlfch9cvL9eFNvNPH36exuoSqkEETT+zglkUWrEFX/R5UspVpyK3P2kcX3DCjTWLM9V86b
vsRcX0H2f8QQzFFlNSMBZ7Pl5OBi6c+1OXW9fgFLdhSyvI6gC5qOwAJ8K9pil2V9uNwFBbFOiDcZ
WoR+Th6kGtcBl8PMDYA8TGqUPIsz6i2tIyZY7m8fKWde+/tlwxvAYEoTb6Tmuy6HYD9Z2ynuwg53
YdLdRd7A0cnKk7Sx803OhfTpmYt8nbX6Z0x8GMtmb+Oo637NKIfFXKJCd4MOrS02ylV/zCN0eKDn
9tLG0wOGydXOLYRAcnKbCZAqW4PBXVWIThQdO0tq2koIHPMW3canyXW3y8vY0QM3EzuusK2h/aXk
iKal3Bp0YJiJoYMQhQIep6Udxh0uYzVtx4FtvCxqmHVCRbLKjlO8KY2EypGctTeH4Kg3XaO3sfEj
7EAbOlob9EktXULoHt4UfRFYpQmWp2ecbIvHIZbmGV76iGCwIOee+bEwFQYgI/qCw2Uj1Gl+M2N5
NT076trdaj85WND7khsUgb1hFzkCFqyB8PfiXDIeZXZzSTN6cUQXktgPs+TRwMGlcuvKLTroNgME
K6u/T/FlNqgG3SY01hx6c/vRUHlrsO2l3S5P3CMATyhoBnWw2FWWDDu81DcnB2fV49Pa8hBaU/Rc
jl2AzqlgBBhKsy7orS6M9bihpXf0YIxPJYO6NW0cK98JAoJVJ8cMp8Cf0DNtIm9yA7TtvTYZLhwS
vBSI/FLNoWIJMp8/YOm/pXO+VwykyI/lphKtv28BRDvuTujyZJI0ZMBRMuP9yordRGDOaWdDqiay
Nd1+VYdseEiUMnlB39uGHIY0CS37I46THZuqTeNCx3OOBrdKhSJRoMPZHb+XrnXqFRygrjgVXhW1
O5LTq+ugA5m5EbUQYdS4xR+W0TSgaQ1hh8flQjPteOmHZSt2y2kafmfnwtpYHCfPWfnoNfw65fis
ns1BDFMO2mKgMmQKTrAcpLEAEGd+CMVhhXvlm8JzNE9CjZZKCNTbuHPQEoUkAP/P0njjTHor6o+C
xluvFjttyZvD6KUnbCuS8ZZa6tii5xAK2RqxFQ4C26aMYY97WjNIjMQEOqkjUDIrtbTkKQIpodku
gXlUY5SkEWpInJP28BWrCS66T8IS6l6l3S2k+Y1KwNA2X2fDZArIZrWdvOToNriDxzS0uLcb5BQJ
AUIpVVs2kkMx8HNeFfvcGZ8NbLh8rnbcUbscpTKa9LFdO4ckZiCG/TC2AdvYPdoF9NZU7rmANQ5W
8din4zbp58+h6/B7JRSZ9G25k/M+XXpsLnNTnKbGunk+ci0GkBbkSt8lx3nETVc5G3jXEYixlS2b
g9O/OxOsqrEPK7sJyuQHR12HyQMFiYNMHKqm2oKfDqEkBcuFbjnQjbSMjFvti9uMnCQvXmRjw1Rk
F2LRDQCoPe9E2NTjueLFHrMGos6QME7RqxaLALMBDm3bXYB2X+Li1NX1NU2rXZaW+1LqR5Oj6Gkw
fiD1dx0rduBlj6WVBhnFJwGymdHXWQCtILgMGkyqM4vIVLBMkXKL+TiYemdmNH73Bagt1rLPwslo
CMKozpoWqApBW9S1y6oRLH/8pI4Fbr+h/fYQa5Fs6NzAIC5RCcRg6v868OPPaRN/TJ/4WTemQ1f7
n+Nt/v7wf7/UJf77msfyjyeX6Tj/eHT6P2N1/uNvhb/qZfxG/6+/tMwP+ft74WD+nCeyTO34pweb
fx0g8t+MCPljSs9/8+L/4/wQ5z/PD/mZTL8+f/19gs/XAJHlT/4cIML+ZnvQ3Iltu77ncZ//fYCI
/TciuM0IEZTaQAcwWuTPASKe/zcCVuDvU0Nc92+UuswWHG+DCQHc/f+ZGsKcf54ZQojjuUy41HOh
7Xp/zBT5y8wQW7c184STbAZJKmBelr76ulDHqhUnIFgK6snPEmTCWjt0OOMZ20/RQdzS5CELWaFP
7zAvEqotanQBF4IcRdZhDoM9JmsWF/1l7A203Lq4V/EsT0mPLVyOWASetOxIDj6L0iZFwziEl6By
DtY00Z3DxyZkXu6vTAYKPkOkX0nOF2kCEBBefIXenOTIJ0ZZulGStOMf84X+GC/05/3912kqmL3y
v5q/zFIhBJ3vLvGILTBBidgeLsBfZ6kgtPhQelsd9JWNT69rq4laH4bOJJU5s0RYr2hRXJW6YOuB
OVVoU2zHDe/bLfYUWXbxNs9672a6slvrsXVDqVmyrWtQyLKZ9bcst+RK98TZJLZw1gIM3ykGOgSZ
roRcx4Aso79wCF0QEqvBVObI+FCjO9EGhuUO9Dkn+s+HmQtMM+ZvRHkHNjj8BFAbEIpN2g20/mZt
25aYV3lW32u/bV9c4joHXQPliwdnfunauLsl3Nl8PYrHkbxYJd84edHe/DglLyDpuhU4dfvAl4eJ
QRdBMut+jV5q9LbODn2bHLRhJzOdT18P+7eCtUP0l1E8/5dLwv79kuCKUKjLzHMp53S5lf9yqyY6
E7wuXAUUYOs08yc67uI3PXpdWFKSww/LrDd3GMZV6UP9Szove1PZzgJF8lokT8s25gDdA5GTjA2s
IpQpa5zHIYiP2ifOGXM7nPPXv8blIa1BHrQSBD2QQRHVDUYmFLWAAe/E8Qna+vAm57Nt8eY1xwK+
xJR+I8YB/5cEiS/picz0YmidPJRTfCS6/zGXuL8bj+uVL4fhmXNXnlQb/uezROm/3rggqhnaVp0l
SBCfIZL89Sxp6UDn8CnoSmGj6W/0nOfgoE95QLs2ms4q+sRUmzpqqSxxoKwEd18EeDHtN6KLwSsA
rpka+lTA8+DX865aw8Bhl9yldjiVSAUddOsBGRaxAk4kYCsnfmdWHS8OcAvHV1cVMooJm0LCPic2
2ifSlyqawXLv5nLQJwxxsIL/4Vv/WxjzPNvjlKMCJj4HN/rP37rvcz0y20KXSbdMOkkhqCd21R3n
vqcnsBht0PkAtWli1cGQAatyJwwLKTLhvkretMhXNXrGPVFeZzi2uzopFCyuMZeR2yDJyVOwlYPz
dLquuMnc2sWm79ajGeKzC64NRXrVPyaGnMkG6QVm2tF7llXWXnUYYgIhxl//5y/s/Nti8LhDl4iN
9iOfeB755y+cNZgYQKt+CFwN6jtzC3pEA5naGoGRBW4WtztII880MeJbzzVSMiGerU0JRoOkd/S6
VcvCHY4VBuUde/QLHbu0c4bV1+OvHynx0miqPPHW+vavKjH2PU17SIVomtk4DcSB//yNvo74nyKu
hwFZtsscTKvBEKuvG/svyxuNXFozl4FRSouI8gEMExo0QEg1PDTUgRimEjC/FZo1GVsEh5pfxrEO
rJnFh3/8aEbxLWss69CKmoUNa5HLQtgTfYrmHDTaH+zMJCesx/Eu2jRwJimv3Yw2NrRZKtC+zJzq
IZ1PbpeeOz53UTGrO/jkOSzANRysuKpCb2zec2wLp4ozefKr/R/roB4mCnoXQ5e8THzzuRUHIh3c
aKrrPfT9+ISONRjtBjgYVP76tYerXA1I31Td2ieTumhzmYCZ5Lq13prUOc0W7T+pr9/sWP8P0dTx
MHjsn3c4Dx2DxKGUY3AZEol/CRQW+hx5ldhl0FoKE28KXiIRnYZmPY/TuO5TMe1IVet7qsWh5SOF
V1Cj/7aEXKcU9V8UswvAKEUd5s5QHGsU2JiUooneyVJhbspIjjaahB4QwNhumDFuIGUkeQjLeWEw
QICR8gO6F1LApJ37mKS7YR3q7NGnV+4nID87b4rsFJgUqLZ0n9uYCsO6xkTOEsRAlWCASLMM1hIC
ybCt3Qe6T6ZdTzQI1nSFpjIHA8hEh9aVPEk3PkLZrQZl6mWev0vdgu+I36dRaUR7BaS69kgxHHJ0
1D6qqdebvv7M5h6EjM/AK1gZ3Wm3+DmaYgYu6ssTxq9BqKRj5NDMQjN97V++fowzrDTcxF2zNaxS
3zB6Bgqr8tH3Oskfllv6j3by27UCbBRARkH8JOAjRmKhoi8L9k6XTn7U/s8pRi3pYaRDaJEWdWfq
zdthRvv/YPN88xXKS5BUofTtfDMMS1+7z9o1bXT32+r7R1Jibg/4nLb5SF1ooVnnPlXGhx164dkZ
se+zh0m1Y1ZXnv0WpoyXvMcNyFknQzualaCTiw4l3qKpgLanJWDuJu63onz0qmneHObXZ3RBFiul
RnMh6A3G8A7X+8jRwwGtDjtFtlgsJdrgQ8pot5FD412RaHgix8JTBeZ8oJOi3xf5fCtU7APaF5iH
kPrdvfaa91qL8ls2N1Ugm7E/wBBlL10zQRXF85XHm83omQn2NY9VmHR5vk6JjZYwz6i9oFPzyphE
koMGKfTzSQxomYQ27577pj2MP2C9p6DFtf09T5yA/hdf57HcNtCt2ydCFXKYMmcqS/YE5SCjkYFG
auDpzwL4n1B3cCcsUpYlkWh07/B9aw9zvUKUN6hPwfo/t7OBSNOpmnNYh/rPKfZwVlq08GR51tuJ
Wha+nE9HiGcj43e7lZvhTqlI74oK5FQyWOaJmAvW0JD2TwhB7fepF9NKhnnyRl3E29rBtHMQ3R/j
ub1SB1iaqNcOv4iBVoGetNiEMTFmftbvJ1hwyM84zJeX5vQURilh4nwrFP/zDV1hdXdHH98mz9O2
UZO1+2q+c7vCPMpsoow5Fj9tx43Z/LECuL3NLZtJkZ5pE2enNvFfE5nWR9e0egJa/e476XAbiEip
okZx9pXZWbmpYiu5Q/jZUw+iyhmHbFt60+6gkGxADqRAitBKDiVe3WJI7X1d+MMVFNar7KoJtUlR
NKdgNPOnWDP1TUPBHeWFnvzBLYOfYrKiq7vj7myF5x2WW00FuNl85N6UPNhBlKDKYo/qyRdUpSEv
3rv5nptg9KwlO+YOqRRm1/k7BDYntfbTTn5rYxdSTad8x04X3ghEwtvyrIuxHLkx3kVTGsf//6Hm
GM58EP/fY81wfcuxAtPB/25g9Ph/DuoOmoynCSgp3vJpi9S1LuYgg71eszHUydS/YQKvr95Kw2o/
yXp88nUdo1PEJhYqyt3c218zL4vMI/0XWPmmxK1lTn1/nVIaplVWvUaxKlOkg621SedTSo11eG4B
wp4TdGixg+IANdTNcMKee5i0KQzkszHo1FQq+zQS2x1KO0YAhd7kXNnFu2ybNt5FZrZuHYlJZfh8
/ClpHXGdO209Kd97zepKWw89zkVpBPVuUuy/oZO1O7Po3a9pyDBSmv1v0DBPGLX+FnNXCj5g9WK2
2k+/4t71kvRmJEPxZocJRea0Sy+9Y4OhRJ1uEkW/m1ZpAV4wb42LkzKSw/jVTKDFQuiSfZDzOYVt
tsGOhELY6sQraJmLUlG9SwIsqSVCzcNjH2wT3WfZaeWxjW2xmsap5uTDyFXVZfuS17m7k0mNjzIb
MGHm8Uvqj+Yx9vNuq2fd3Y17Gmbz5x3qnrcqJrVq+ib7O3JWXR/bpIdut8oxtyR6Ov10emTugURy
MlWlvdNlXW7LrhfPUR+jjp6N7U3ZK7oxUXunRuydrCT5MCOV330t/GN5UfUJQVc7qMJ/rsbKt4++
D54LK+NhOY6TvPhMxzLfwK20Twkb96ZvTfMmLds9FK6UFC5HgAp6fMDWAsPEV38EmdVT405/rdrw
j3nXgKlj98DdoQXQaZZVZCB8Wu6zPiPlCRrn1pPsj6Ea1suyaee105oYWB9vu0jZJnVzQDU66umn
wH5AIZ64CA074B/YUMZmctP+/LiXB69hN/ahL7U9v1jK8WcmE/tYDGiuayQOa1EkwR3QRXBP3Ko/
F4ZxK4qeeoKbTck2xfKCw0j8Kp1MwelKJAqDeIgPaXRVcxQgp2g6xBKLp1dX9s2ZH2SNMUUt+9hY
0ZfMTAKK+UZZHrAVervHv5Z1Xx6LxIVFQGiyS8am2YZmMhNAO4FCq/+E9KFg0tAax88xwhDF0JL0
sj7UEzs2YSYBIfrcvZmOd2NETxdR5vzhWnInkin/kxMBygHgAtHGy+PBHPFDldWui7t5X7Jq9JdK
3EzTxvYIZ8O1S/tf5Fi3NuFQm2p9ZeFCGYC27D2vu+G08pFHsIgVIe+lPWpOCa+p7MwX4ZjeO00A
Gv+IOUUr2iNyyfYJjwMUCftbN9riV13/bSbPvVaG1++i9nfm+M3PSMRiF+ZttvUUYlnCZInkXTPj
deL2zW9LDPBS7fgQj3m+Tb3QugUl3SIzonubDFFAdcY0dlQJVnie7WvFdb35YRagMG5YKCq21ugi
6x8+0ht2/+XKDFFzNOlvbRGpqkPaTHJflMa4I9JDQTf0B2es4LVawzXH1LeFJUAH8JAGFYF9YEiP
sq1v0ZyJUbrXrXeo5zRWjvF7Msq/WDRIh+1wCjZVlqBtRs99R7s4HGCAO9sA04enKeuFsExtx8Yp
1pBUyoNTmxraMty6We89T17x0uWU071y/OhxufdOHP/WtO4PxxmFnS7dCtcffms93ZTSa35LnV2m
Kn6qvDGPaR3kMKti6sWOox3ztsUVWBg+H4DdaCbPBwQepSH77Vi1zwamtR+PW8xJmvHJmaOcIst+
FXUK5qn5Ws6OqfGCg2wQ0D2OkoGPPfFmCyh/kE93s3td9tE8Jc/IPUvQxSNYmbdKo/+YdKWOsMr8
5yYmbywHYSHWYgWqtHFPeDxRR4vtYwPtMJVfQDTRdHGh3EpadLqKZxWxuGqVpr9OgRUfksp+S3p0
3+xo9kcUFkTq3h7tq3kb5o2j69/Ksfxlm7n3d8TAYBt4+PIxmM5NRJu3Y8ncG6seXizfefLsMvgK
ytbZCZLCfR26/tcYmVcXTIHM3RxUgh8fLVV7O8Px6ntfWvwVnBph5OjnUXiUgRBH3aGvY92TdvKG
yWjiXs7MS+102oem64eiF3I/AcPE5FsCb3PljyAoh10ajPSygQFI2wTka3MHmXPdLa/7YD9OODik
dNDXcS605nfXkEeOtrV3Q/UnpVOy1Vrb+iwFFb2M7WItKs1bu13hvjw+zsFL412rzOElb6u7YU9v
BF2vyFmqT5rIxToNSEc8MWnXzuiIrFpwgcgyCEJLOLvHqnHoW7IB+OEfHJwwEnLTYkFn06GABhj5
nJaShsNPvby4fmQ+E7MTfHmJ+xFOKOKCUTqnOorfAsz5rY/yrcfGaK1TGcOhs6nuxZaGmcaKCwSp
bv5haSmeOUf/oaYSj1zdu+E5N6KnJVWxImpdZQfNtijFJm6wkAai9bFDD83dDsLgECUze9372Rjg
pH1kGk/RxH33v8+GwnG3gOq/Cf3V1YSjuJNG1p+FiP8NtSjekIRaL5FjYA5KtDeztbqrITR2+XmR
mH4bY+fo3ZNpxMZX+u5F6KTLJn2aqGZtI6fByJ3FlGtGPFgeXc6zg5pz8yiDaUk9+55d+y7wnhMm
Nz7iWifBrwmdBQ9v/oeT3z8bUe6uc530pugAsiwxZPk/gaSRJ/W6EShqH6dh9AFkI1LEwqWPE395
Bldip2TpHPy+InaJpxEDVRqdAUcgtl1OtHnTrKsxjZ8ruMPHoTYmVqVdBLsxaQKwX75LI0/Id98R
f1UJkGvZKarQe27bpBLIJhTux0FzN7bTbLXA6YHy2nLboA5ep35v35KJmzfJIYW74YDPE0Fj7LVv
YN5K3LFBcBjnDFEPtW+0c+2h1fwLDIjxy3b7lVO7n6UJ+zgUbnbS4/HcTY627mIDGI/v0/DrTnrU
TsgonOZV50bVJrmpMNFmlmHVqyEBS7s8lPGzdHrnnEbCuDiesLaP3a4pimEr6iC9uN6UXtKxQu6h
FJqDWUjPm8FiU7BN6eWN8rZ7ykPtJaencIX4haamCrpfJTbIoU3Dl3w0gMLUkFF7M9Y+/KRIsH/2
9hMsqHQvU4K93Eq8W1+nw4ZerTzZtZQvsK2fAuCoo569l40rbvjQDnaat4TDfnQUtZW/tVobHao+
/x3q6B5qG+ndMNXeV1qvzSYxLuPEl1tpy7MLxmCdOW7xUTX3JRtKNchBtYsQoHTy5ylDtbQEjdi0
C7JYihyt3f/w4zS5thTzNk3mkcplJCqcFN6hciSsmtzWTmmf3htCy2sdTOrYD+NZdVF5XR4q/2b1
ILPaod1Efe5y89TQxEiQsKzUhyXG80KzvbkIJPmUc3a/LudKYO+hHVMdZRDjGF3yM5Cz1datxvEG
FeE39l/+QssfbyW0ztsEl2cfUTC7lmUxwQ1RCcap3kfXN/6ZoO1eJjw52ywhLX5EfbmXknMNNTKy
YZgfnIAImVy2rsKLNIYrQe+7GxIH1lXpfNTV+8AyfvfBVrzAfsJ8OO6kTKNb5EbNM+DVlT1Fl1rj
qKnnahKJNsaoHueXVmr2q22K+vq41avU6CC6uQWO/nXldcab3XjG2xBXT3qrnfxSak9xWpU7AhUE
wRrsJvThxMYg0RHa6fGlNLRuE0rHu8cgNTZEVmRXmQ/UoRZUnHzPBY8VtPZ1lPZqOfN813lv8V+d
l1e2CtQFV8IpripgwWip9L2UIAsSfvq1cg2wabyFCA3MqzO/q1KJexTjGLMGHVHBUnwqA1rQDj/k
UZAK6g/by5JXuubkFoHbvDQ071dtk7nIdWptt6wu0Rw6v7qMuKNvOrjG1yoisS8UWgctaKfXoc0I
iycYECLkZVaGFtbaVuwMagHFDn3YAY+D6/6IqgY1ECb0c0JkV2LN4Gm2PFVuP1s18vLQueqo1YH1
GYusOAoNorGqx0cLwia22geZRLVjunMFR+DhzIRWQeosXBRUnlgLJyHmH1MccEHl/UIvmh9D5JlD
OUJi8lLfnm8GwibZOcWW9DE6wWVwCDgbMoG56tU39ofrtH2yBtL1ORhKPwdDtgsGK13FbekBFZnB
CeWkLoZWN4cmARGeKq6hCANIYj4UAi0tb6GRQO5WtOVQkYwvYqIxObFCD3bvqBfdUxEm9nSlyF7y
dVrl3doW7R6ABx4DsNpbXIkdeleggQ7IyL+dYLICXFGQyAWqjtpGE1j3P/0gzdC0ZGyRlnBeCZDg
wYNRfXwOFfgmWKbGsSgIh1yy+c9She86WM1jNQSvyBWqdDNjPeLGuWZsnHvlpRL+v1neWif9tvtk
fHoEAVZtq6c0D64QUn41WT+i9gV/YzRUKQzbhmNUdf5roFfXeCgMgLV5AK/CVAeOyHSV5bmF2SUF
5+mwYMu0Jr8S2u8oEPcm0qo36tv5OYzUfXQpCm8zbFarznC5mEFMekc5+pVAs9rEqZe/uT3l8zoA
BJIMEkiUnyZbKmHJi12a/Aa/xlM+v6wDb2O4k1y3mk4M4MS+x8aPg2zIKAkgf8WZMFloAeO6ABEQ
phs76k2k6ayvlpDGswb730iLlp+o36Eje+tE5MRWIeWYyJ62Fe7YjT+Fw82ivAKqrRPrkNNmg2PV
JmUrt/mShC7fMr9MsxbQQIF2J5w7EK6fhWekOf5RRNi9G60/xl4Y7Qaplb8YAND77fRLG/M3mou/
Iip8PtjJua3trwjSiw8vRbedj7z9yYOGrTrHQqSV2NdO9tYVKJqxN4rqV23gTXJCx8EIxbNuDLIt
0m2o68Mon5cPuAXAsAPJCMx0mGkauEQvy0Pp+QfYGtMpqMXJGDImbLgD/AoHSqMrYM/OOzAePhQx
dtUjzNZpFppG+Z+EAt4QzTMY6jIdr5YP2HxleNoKqFO87RuTWs3IIltnjWLHaJ902lNPuEOh16mA
MjMzOpjM0KlbEE/lS45EXHl18mMJXqCsq6+6iTexY4mPlCrvJW/Gcg1BRfsiB4M3CvXC9ELgiTj8
ofARVodFfJnMOkfkWGJHLKS4eq34z0NqOOcwK6N7nPY/tcQJvzlyV8g0Jxw2c2cgnGWcA4CmoY/0
PwqcHi1NS37QGKJ36sw3WTC2APun8kyFiyW0PDUH8uxDAgQLqFqY/PYALnYEm/TyFSMLAgCGkx5m
Z9Uk3Q5lXHuoJhe17NIojaIoRQfwXPpjRbVLPQMjprCnsudkKMVJdwJrzbWBieRRwTsH88P4CAOh
lJketAZtirIn00yyc+Pg2WqTzj9NXLgVh1+CddYBpjlvH47cU5VOtwN5zrSyNMu7Yjf6DCdHPXUo
Wyu/gcHspOOTPoi/j5QkMqyPYFktfk5EZnZg3wfq8+1ICa4fyFBMDojSMD68Yph2y87hmaAxI+3L
Rfx1WL6chnLmJvVDuLNGJzhbVFtjlXTftpGfheENP7LBzYH/lOoIq9Zb15oDNG2KcKp19rkZyfR9
ipHHPDKMfTpguc4kp5+j19FfQ3uJQSQanaj/TwFHCV+HWWOkazF43jWeOlZLA1hieWmM5SWBnbsK
HI2Yu88EZA9tbDYQe0H6Z/I8wCtI53O1rNzXR1VxgJNormaAdlmDKp/zmJEFowZq2YWJ9isH6oYg
twivuMy8OVClR5ps0lwCMpuDVz/yGC9lAAHEcLJaCjS0fLJr0rWvdJ+7teGJkoYOpeulccRsgHT9
6KJZQiAwzGrtmqeODT6c+kPjUw6SJLtD8xxJUFC+E/WPZ23qO2uL1t0lTw/E/VAFs9x68dFHIvNU
Hzht9Vsbun9USBGYGqBxWBqXy4M7wThzDSffaHFgwT3DmbyUByxmj6A0Mb4CE8dktM10TCy9SXI5
9qL6rPL6PZkva8L1mJEph+XMrVoDJcl8ao71BW9s+ur2/g8iKEJUJTHC4d+MKtN4K7E7/N9nSvkM
jJAQQRrdQudYREhWcis693xKy9c0xNRqTiqLbniyVEKBU8o7Y92yu9nfNOl3z52ldcdHGdMZvTMt
+/IWm9aqHBPcv0VYNNtsRO8wWWF18KIJu+acfCB/My6Fpv/xgsZgpgfnUg0lD+LXgIJRT7yd7XXa
1rbt9igjelqysOVzrrvl+tHG8lFHA8e1oS0qcawjuyF4LrTnIbLx1Am32lvTED7TWE+uj+pMZaaX
eE76DEJr+HSyuS8PujeGh2x0iVzlXNsLiqdFw2Hnw80VRnjPh6l5T2K4OX6o35fazvxq7FI8pktB
3LdfwTND5RXUGkR1GPjqdtnMUTTlUFrj5+VLnmUEJydNEZTPde0gs1/CUWYnr70muZNLdjS3YGdH
gqXGMD4ipT3rjrVvlRBPS6k1DcJpE9lpsIvCwHkNRpoTshXn2AZnVMvwvztpS+wxSuZ8KEsaF7NR
AGK6VsfmTkIJFZuI1/220zfVCHZSrsTdzyxn22M22y+diwZ45w5fW7qG6/JtaFF/gzmjHQsFf6jq
I+NHWZU/Kr+wzlRcvpqoCC9YXCAXGYH81drGpU8L9R5lVn3MaCfvysFbCzffT7Gsjti700+Cvo1p
pvm6zhP94EGFRugZqJ005WEp1OqpKK8TNi2TfHLbD21xhA3gbEMraS5O3ri7x+cfN3LcTD6145U/
Bdl/Ts/HjlgE2rhnakF6kWiWLlHLcCtyT0or8yXwhI0idcT3W0+6j75duzwOq0SzWbgVX5qkf89d
rXllEgZK1rbKD31IUWH0kcYlqSMuDGpwwD0PzocDevjgdIbYmrmVvhqTTx0pDm5wk79iP9bOeafa
l1LvCadb1cutBWWC2AguZTV3z1wV/Ypb2BAY/MQrZWpxp6CzcnFVW2ORbSJqLr0DYTpICMNH08a3
oKE1XXoX8KR3JlYsvNsOrcUli3wsfdOHzbgsXCJ3ZpPAsCkYELXWCbOf8zGzdo6I1C4W+pH+5/il
R02D7rgYt0JxsqK4AgreNfGR2huKuiBQT5odt7ui7LIr+Z6+1xLXuUw4JVKnNpgUgFLDCY3+6MUj
IEw/dXkPLSG2Nqq9WSXEMWP7zdgX968GESWz1VsjqL659PQHkdr0Q3M6wzZDr1IwRPtFJQnO5luP
8FTLTrq7SWKyHxDsrHtqwxdHV0xYCzgk2XJ+0EX11qnbMipolgksCgHGq+2Kyg8uSWX+CrEL382C
JSmNejinmh8+I6nDPpVftMKOvucnyOuNzygCy95k5XV58Kr+P8/UD6M+xUkSn2TZNM+jn74ItynS
HZ1Z1kXJRDO364+5dJ1jbvSHZfXldfI9eExSWV4FFWTORRVG+1/tTM0yCO5Py9IXYTmQCw3GkWqa
s3MaEKLeIMNz2Fd/kD19YYFAqNIOryFCDprXJV2/QtsiCbg8LvoohPkQTsB5y5gH4VY7FDntKtIU
lHpwLdvlOgHA63YUI0IYCEYI5aFI9v/7jIkMlCgBDZ3q6mPJ3pcHGM5wGwbqn9gHtymo961oIHk5
lpu9WgN3Zhv27045uduslvYLQLR/BaHgW+70gI48IuVWV489LWj3YxBka7uLtVM9l2Ozob5STDLu
mmZfo1ZApFbGlK9tzf90Klourq9HRw1ux/rRctB98z3OEbBHLuhIR+ofJTR/Ssg0r0c03PchtmFh
CXiuBaDgR9Vr6nN2QEPflbU5/mQz86QrfkRmBdnbsf8lEJI49HL6yDCuXkHe7spZUNvTe16b8FI3
bqmdBrOUp8TKa2tj4DfZR8hFKOyq8iYnx9olIfL4zmiQp9R0IpniJncxpNKrNzYekUOXY8W33DMM
624jO3O/RCfLehXQPDZtjfAkQAW6geOiX6vg2S3RhUHRd9dl472C2OoO/rwotXmN+qDy9rbBvAhl
GtAQUogBzRBGr1VfvzvzHUh9u76XyjgNerB1p3G4hrMwIDea4skMq2zFKL4Qfb4s92oZ/VPk6lpp
htzWfuOs+JJxdlRKWbEOmu+gMOamatBTG+vVS9EIcxciYznHSUQ+uBQLyqH9LmMzO0c4NI/Ls8mA
vVPGbXxQwvqyc8H8lT7GSgTODWJFQ9s2NI7RALEyCUz91MrhEuXoQtoSaM2uQ1aGzOxHOdrfM/KA
o+ovs6ZoqWr+qTctjvil0/koizWg9IowV5epxvmhktp6zkyC26Cu7uYejSI9zb4axTnMR32T6pF3
IAEtKKL73aby62QfqIDSs5HIa27Jdj90znc1tfLagImhcjwJEsW5dQS+t1wtCqzCr+q1NxQWmEFa
MNSZgCrMG/zABKD1coPbE3AfbRg1xjA5X0vJs8O9CHIVrN8cMSy1aD01R0Yd6DRZh+DmOhNR6iJ7
WSoKrZvLTU3SD/OtseA909MOEr8+jobKbuDiByaspeNXr0ZBDNnLVdTB9NLt+GanFAvn7d8QTgiX
gFFxSx+nHP4Ofpe/GXNThxdBH+dv5tyF4YVNcx7TDknaUgUElGrsygltCEvgVAx0KZZDZrAmdV5e
VgXF4K6fQFLNmW7avth6wti7wfnrt9BUyW8vjp+X5zoCQDq00ztjrSzCtIlxEqMV/TAtE+GQNXUr
jk8LJL4yzx4znnbxRDTaZsxCkeAcr3pNIfJxW9c9BFWMTVW4pjk/HEtmH8aLQIjWCuNAFlHIEh9l
cvpKwn/VXO1wpyx9kZOtjm0hIIt1lUOm0rbYnyvt2uZ9AN8n39nAld6BDLcrzwa1m4g2Q9wcOQcG
vIEw9SzryY4T+8mWQ3GPYFBdzMrMyJKb7Lo80+eXj2eB1DciE/0ubSJFI0cAzUz0X12n42/ylAe/
PMr2dir7TUIxed1TGYKQF53COVmEQ7wtvLE+PfLHcdIvHkolrqKqfgzQY6TJoAQMewnWNUlVa5He
lH11HWb4bqJF/0RKkl6q51yOCuldrQD7jiDgA/h9qUKlYoGzXNYIYg/08hPI1dFL7ku1FCLi2sBA
t2b4mToJBAGryLbGnwWztUJXdJ+ZixW5x2Un4hRnIjOg1gyyQXGSZATolvladveIaTmXZWk4evHv
P3F674tniuG/SZzhfxu0B1eWLp+rILf2/L9tmk/5c1Ng3UWZsVoWap8QB5Q5LeXU+hgZV/HVWToO
xEqBHIvr/FKNqCFHW0sgdRD74efrtsvLysfSjYVEXsnMu81YhN3RtpXap0bV0R/yMFpIr6HiMfnb
5S4Pzkuy6bY1ISWDLV4wbEHEmgr3RCCiroVGwtalIA1iza02Whe81E6SnGP4s08xvVXEr1DSzARL
7uMlVWvExck7PHAaGa18z0xtwC9OmKWw9DF8iBU1zGtLxEyvCysgq2NLtcmLA9RdjgWfSKhjZY7D
SctThkaZHEceUNx51Fw/eP4XwmpCnUKN2KU6VPZjKvduNoJTiZtorzEA9b/L3Fzp5YQjOoas3mX8
Kvo48AT0eNuGgHMcw/O2ER/ZKtdwbnkCRIqRtTin5qXii7bG3l7761KvY+S/ff0zGgCVl+NYPZ4t
X3v860CcWVY2jsXODJ+7lvYBA9GMox/H2nPj1OGz6/uM9toW2NJV2X0OTkeft0zKW9GNlPqm2rjT
pIt2RWcYd9TZ3sb1tOrHo4MLAZoJa5zFObNrSEY9tdGiTntWJiCVJurfYtphb9qUXaDEP3aPzPzb
ObAyrOUEGZJEMgPDdW+O074Kfazf2Lw7BlKNBFKTlxub0rWDQ2q/L+q3R7VXMgETna5F9auVwMGk
MZ0NN/mXqvgpVh3clxx7eQN2chXlgYBCHvvVNUpfl7jBbRgEwwQEXznxHv4RrlkbnSK0/ENsMBki
QP2zLVHhvNkxTOKIqVDbAqHXS9WhHB2Z6zK7I5mtM/w2LAzYccdMXb20jhVvdMV84HZnuMFnOzCv
pIG3uo5NLqiNqlRn4bBR9yhBQgNfAhiBxFT0V9C26FjbMrd6rmhdbbQW2y6WhjHJUaCENv3svHy1
J2bGpHFRU1OuX4PJgBgeNLiXC8DulgE5lAkFqzA3phVK998ChHALp0rz4DI1SHqvDl0sSvrhVouT
QxMIyhq18aI1gXni/YhihrJLUgkOf7GLJNfaiBrAXBbuQhHkPmyz9uhUNXgLs6LEo9yDb0Ghw4Ff
NXAKQc5rKwTxf8ws93e9cBjJ7DMytWLmU8B8Q0RTE+V1DZwiwvQoCqxdKeuez/9qJQx2SZvun5EB
kyPzdT5gHM3ym3EnNLLPbF5JaqQQG5G5tD3GTcuL11gojG3YgbuADHs2EGntaNVTBJ76O/yDH5yZ
G1kVDDURNeRytDPbIXZ++VP1yxYUoiJP24s0+xv2020qYh24+4air3bG7rZKITHvbYdPROrecWS6
yzZxYUHp0XfjlCBYFVkq9q51VHyS4+aYU8thC5ePeUc4TBFiUweJ0cyjMMeDYlp7O8CHnduoDZmH
+21N8qMPkaqNvntSjvlNlyl/ovrvAC/mgVlHFX1iLTuYU3CclCUuSk/vlmLAcxhNv+kXxjcf5p2E
Nd6TuE15P208RgasCmbbUpQeTp3N/EAZDc3OtkS1iuUvo1W3uiTGcMbmuw+p/WAZ+jcUHtNGfeDX
yqaSpxuB2vbp8KImpj2OARnzwJi5FgrbenLYD+Le+akgY3spgEAdgz7e7U9YKujHSvOXJTlUIj04
IGrMt07DrO5G++yUcQBgGW+FXZEKGvqTaPURQi5Dl/gJb6OL7FIvEcGH/s5plXFWqc7o0BjjLTVU
Jhf+GArEaSo0spdSZRtcER4duZ5gRvc/ZM1AoLrt/E2QTzYJsf83yhkcoIwtepJmPzDf+LxLK+1N
KC5pFgUbQ+//BAPOeGCaulfsA49qWZjBlRmH9C1A0bA/epTUj7JtXhEwgNAmExuSDVxBiCgOGk32
K0ZXVXT+uiRm4EXb7vi/+o5CWYu3nPiVkQdtO32wQsZDjLhpbVqIuIvID4HcaHxnx0BmnHtYhHuj
BUGJT5cTrQM/7L1GJP7kyLF1aJUGMp7xbbVKQIkVE3CJvGHMVY13W7a+s688gSYiGWlXmmZ5HFz2
HcC4cd9XrEVv2BfWPOTW3E1Mz9kkqcdkjBAWYK7/ohD4Z7AZYkMtkbqhfIOLAT+oxgFmpM+DapPN
FIphDWg92pRTHeybQryMBbM4ylRam0oL1rFTN8cyUj9Nr/J3tcz+5QOjudpBnfq8TNeA3WG8Itdf
cz8wVI+huS1gFiYJw6treU9GRbxBIyLfFhXUN3BcYGCoPnPLx3990PVIDjxjkxloYSM/Z5ii4TE4
hym6liB003DXMxMU06Bub0pRby2tF6suFCYTBLL0FAjvmoWcdINNV9Hh7tlInesd5xb4YXgnyjbP
tMZ5q44B1R8v/9EEH4kWlepHeIOghq5Iwlipw33Wo1X0Xf9U5MVJkyiNk4xczZLmKnfN6VYKehld
wBjQHmHPIozdiqG6NnaD/Cyg+SHd0NpDHqUJmNeHptRv6AONtbC5xVzLpP7tlvPMBv5gLcpR4mEl
tSz3CfQE3Mazbb5xFoDxZZjT1ghT2B+xvmZA5zzO8WD0HsKhMPxptJ1xIFQ1d2AIw81gd99MXee+
FdHM1GUbSMbPLAEtXcUJQp4uwWtW7HyGBQ8Gw+7C4QdIY0rsjdp0wqhvo3eJ89962GhHwG35pneb
dMdsLn1dT9ETnSKmw5RwPmVpwvnLOn5J+SctjSe/QYDB8A7G0HRBfKjStibCwTzfhao6hdGhgxnS
mUAH8BoLTBZfZSfVrWGq5OQZ5VNWFZ8abM6CWe3vjO37Luvwb0Q6s1G+f/PrIDj9F13ntRs3sG3b
LyJQzORr56wcXwjJlhmLsRi//g7S+1xvHODAANFNtWSpm6HWWnOOyZm0Kcpa3hWRAN4/+hB/NbID
Z2i2w3pgpdTJLyJYD6pURyigu8zCswqFCt5OQ0i5MbV7qDMw2xOQ/GUDTJGIias7b6y4eZlE/Kns
sfuYc7fIuQaV2ojHVGQXdGLy2GaZfy5mCqjdAN30UCIDbjcdmGUpLhYqE7tJKfxj4z1ywy8viuWV
m5O9TnP1lqW+BxQerqztPxP7eQT0SedYF/1D9VLOjCG78j/GAi5rHTwYMcU0VizgStzee4mmIJw8
G0DLcJ/0FSKZpta3Knf7i3L8a6YTKlfoPW9WI/ONnkT3IXL9gz4BNMcJ99RFXgAsTRX7yWPenNa5
dl/TctqarInBFoVHkC/BIYUhs1NY5cJGjTdX8S7RKCz3YYoT1Aq4dZN+vgkzv9+HlT1dJo0walKU
q5OXdn+9qGla2RvXccB3mj6jLabwmITkORuymUlJUmFDWgwZodsmI19Jjel37mDTdnP3Oql7/ELm
fjCofQRX1I2qq5fCTtG7RixmjTy/xg1BCcKNPGT9QXEVx6zNqlOtcK10At5v0NIK67OLY3rVoXM7
jEstlQgrvHXqxhw2lsuliNHPfEe4acCLWTtjRYgRczogR0ziDW9JZpMrS99hV5cGNysTGYFAg3zf
WSlJFJiP17ZT2DcvYaWu68ALOldPtkxt4o0mGvcOojGSfS3GVK2QUgWTTk1t3OOkZzHkUcSrbbDR
8wwMTDUWG8nNCzUnYeggSscDk/KXOjPFzk38ZAfy9r1ts/rixHCwW9C8UxbKE/SZLhYgwnrUZ6E9
jPu8N6/mAL8hGghI6F0foPDcr06wSKkp3E38eig6hbY2J4MEPA0gOnnHuH7MR7dX1a6gz79qTRa1
tpH+8i3YqIAfrTlw0t9gty9ozVXfFBzH0Gjtl4iY8PWANGvfy8eiLhBR9+hIJtw76Mptb49+5uTp
3pqqP2VwY4hbZ88kj1rXNhYk3nMeEh7DWKfbSkd5Z5Yt69TMrVOOb2vdsgCDUCLsNclwvFGsMFG1
vZnMWDaZNjQYzOo/QNPXQUMgaLLNet1+ldg7coRPnSWxhUnUtYk4lSXRPBRLdHAbD1464GYCz3YD
qTxoInUXCAhTUdMszlH5pFHNnmo3OZYjsnF4ykS6QRex0zNNd+OSGUxIUieqQXbLDbVT98w85Hcf
DRHSKrKVvVmdjSZpMxlmSFeTJHFKki+387NDTNMs6h24592bVzXlRaS5vYndPF7X1AmbkpbCNks7
a2PHd9zA00NYqZ8+yO7QHgGqMVmwRlOxJWrjQxlOfPIDJDPMtkmDV0a9b2h4rShfw7Nm9XJtyDbH
LkWlXDqD2raabjMxqmng+cOpTjRWS3p2qET+QPWODT3MvBPzrIMDZP7qD1x5uoqSaWiIfMpTj88y
upvUCKbFJvw5IOTTz51zGYFpC4VmQuzz5Y7R9mc0qO92vr/lbikA/fz0yX0TEzRhZgke7T5VlzBw
KXQRN2Bd7/PxtczyZI2eMd8jg+EMn1oWbmVOcxE51rpunAHPlaQ4xnyzrevo6HJ4ruLOyA4hH/m2
TMnWYcQNDifDk6cbitpOYRH17YtsQd56SYdnMk4NFAtFcrVs+0UVUt3RzW8Lex1Wrjg20TCsG258
SEBqgq/mjW6q3TSV1THNSNjAEsjEt6VUc3VkN5Zm+isU1MVOdu2TnYac1bJ7Y9hDMpTB/dOzvfIU
ayXn1PLQzER5SuZL1r+nyyNiyQuSjeaX/9fzYtlL5V0SG9j//H1KeyM9qdgT0Pg87TlF+EmWYPAQ
zc9klb9zLia35WtJRnmjCTBdXlWGL2lLs8BpQvhM82tLDjXGwIDqM3OEgwf5W7eMduc0jNbKitSy
QQWcgjBXp7AgIqYbN4kX3XSkLlelV/vCTKejV6TqNGFXjG3vlpvPGATE2xA1wCaKwnptCVM2wubZ
wQ95K3SEy10kq7UdqwcLE++1S1yU3zgcojjO7kzJwER0cb0tCGI4SYLGuJlveq+Ojx4ddlB3U7JB
C4M3iubqe+2cUavLnUnczN72lMNZSpa1aIs7kmD1+4TIv4MekY/cql911lxtN0EQEZftLNJ4rVgu
XCpPtI8a1ZyNcqKp2upievkNknn0sGzaURh3WfCDRGfcMqikc2fLeN+JnFSIQOcvN3Vg4bQhblXb
dbe+TALGFHZHnRj7wDB87c3QnG8/uA+t0HhhbqY/01bRnOK1DUcqzkR0T/lEko0DpJCGWLGnBBYP
QTSmJ3wDBMqIgYgyGqfHKS8R/vaMjaxBJgeib0ixR6HMaSlvb6o0+lMJJTaix7Lvy9C66m3m7xrL
p/TT5OxYIpymAMg20oU46uZE3rzre/p1+UITtOJs9jNDgpf927jxYMCo5GVg0dsd6kvyJuZ9/16y
PFr2BR1eq2xs9e2/ry5fEKNG1JaB6EPR5zz9rx+wPNVrneu1pe///rj5f/yvbwUma26HDFX5v+/9
98sv+3KNsFNTn+rd8hNYOg0HY6zAsJMMtSLE1DlFZczD0Cqd0/IcNgB5SsvDwGSnFbU0M4IRIfb8
8uWFyxcGEZNoRuYs2WnrIrJo3zIVoJdD6NE6BDTOc+H90dNenhepJR6IiFbbdM4HfIq+L5/USDDG
ynRgOZFiK4y5B1vaXXX9+1BaFgz9IXW3jq+qbJ9o47az+8+AZR0j1P/ZdGWfX2XvBwfbaq5eO1mb
3ofJr0fliCigIrx+ULaFHhAwOS1O2zsWAfaCutVvhjqVOcJ6FGTV91iC7O6QMHD7ADlitz+lp2e3
Iql/ZWZsb4K4SB7q0YeqPjbVXW845o40Gv2aRjkM/zZPLmAp02NVuIIYbgcpvdGWx1TF/jlE4Haw
sLFeE930dm0Pai2ndXBUc2eyVFwCB6Sf/tysdHLdxD3Xrg06Cqex1v4o6cGXnTdT1+HqKijLl30O
k/+7mEP5jgE38VZp8caVHS43kgBOKTbgiYfb8jQatEfHG/RNQgse/N/Y3GCcNjfr/z/qo1+96vOj
ReO3y6roFgPMo5vTiOjmECqUZawAIhObOtq4AeF3scfvHTzPLbDEoJ9DqvlKK0N3F/VIK8AhuPec
trdsKhH2kOq1GQZsSI0HgJjQEGoCnyYvG9un6B4NvQeX9j/7mobg1agzTomhfBQyyadnyfxc+Xfk
zPqPqd37j1pUHmEBBQR3My6rynhEcs5mAvVG0ckwzSlqVn4Syocc9OJu2UACKu/sFvCeq55iTPMf
loH00Q7Rd2mqks+sf0/LfrTN047e37iXXqY+rCnbOiINXrK4c86YDSHAjdhkx8L/pbngImza5F0i
d0WiYNzGpDXV+j50kc5VIEf2EmdK5KHYi/0mB0bpBy+pkdG1o3u20mWFJS5wSfUMUkap5XPpFuGl
dwnZtOnh6STQPXno6KeIqCU4zBBt+s7fRoFbrnJrTPJd5hgKz7BmlatIiz8yTCu7MdDUedloOQNc
KuMXv8yytUvI/YOMTHVweqJ0cl859yKeqnU829oryv8xD38pE+QlIvH3th7znYZ050Seg/cQ1w7m
08EIf7kokQeGuq9ofsAjE1x0jEBmPCGui/7+DE9OLyKJM0IQXJdZSJ8eqs41npVbvi//iel7v4VV
eeckEkhceheifuNpLFDnh6lpRDsJgTIrIaM3rjTXehzrOyvr8oeGoICHuFFk/dTFnWXNTHLHbh6r
qG0eiaTcCbyQd8suWoXlWbT97+WZ1jYTc5OO9F0HEhRJN8HJoaf4TB7yuNUTN8NQPHXcvzPFQiQj
lr3tCoof1/4sjQ9wCjHKpdy+8wrxGESh/hTUw9ekMbEHG23fO76pXboQarSIreKLaJRbOFDM16J1
NliHUZwauaA7SCirT/CAU2Xyo8TRP0/9p71m+P57rA+rqUk+mOQR4+6BkesNP340Gqc6pBTJh1hT
xaHWXdaKsCzIvLDjX0UD1nd0f4NY1sj1COBNaGKTRbp9iG11bm23faKsx0xPyUc6qfdIS6Z6ikXR
ngpvAIA5Py0ro3qCULwDV8R6PzNvgL6DJysISFI1EfnQu/efgkBQCQ8s1Rxd/7Ymu1rXSKEOiTd+
MTo1b5pt/lb4ToD3CxAwvLW3ugS0WSgMHqbvv8yfstla8Ofd6r0dut8ZyRwEXHcvWGIYI0uCODO8
RWNBhKeGiPEeJgh4fJ855gRQvJqK+2quT4ZEJ1x8frrscwtofpFDMBJn4Am1SHG/7HKkGx742LnN
z6/49w0DEB1nkMF5+fZlP1p8DuiQu1urmI6tlq+EZbRza0Ysy/czJHVY2HXptlO9ILiRDSHP4jTO
m39Pl0clokjW8v/Xl/0ywFxoDLvlxfXy4uXHLN+x7Fw2lnS/pk7lZ4nCVGRxdInBqZCNpA/JpksC
e6vVjX6/bPwxa44Nq3Qy3lKNgIRqq3VED006Y1v6U9YpFMN4slxuvDkytQeXU6wnUfoOrBmTmjTQ
P+raIQRGaAanJ8RdixSK3WiS7BtqTvti+kAr7UFl68quXIpcicYsNER6YsA/D5yz67IZQv0/j5an
ejN0Z7g5NMOb+Ixu/j+buuNjIZGU50PmRGe31KsjxvZPVRBCJQZZPEuyrJ4YGC9P3GBkj4Ubo40B
g/fv1TANh6kpzEd8WCYk3hqxgmc8LhuvrXkDWB1vJ8fHc0vW6c4k+WWlgh61tNfU9645ghodcTiP
BQkcM8AyNcP2pa206jgoF3vgvF+HKNXkX+kENKpGqn1M+9Z6cQuSR/rJf02s/OD4kuFMnYq7ICwC
dJnkXFDsG29hM5KV3Ti//JT/2pOmBlbHdPcCtNYBo4b/6FsI1peXzD+ojXv/vQY3v625SDP8pBM8
pl191YDwzL6J5n3MSDMioODHDcc7re7j99BFLBTZZnKNHXBKrrD0bWcC+Ko98215ac2PVr0ffvoM
njfogoZb63K75fYx7irBbalNFCRw7Js3ktWQLHCybqWHuSeJ3RR3t1vdO8ir7gcIhOeCvsno07bD
1ssXpEE7QiGBWF6xvDZs+wP4KZc1JHHvkXnBfe9cEeTWONbmh+Btyu04MAKidwClxQd3kRNTHROo
RambhS19J3ZGhdPlm+Uh77+6dPvlsY1XapN7qbamEbpxqI82ydjVt8bPftcUmd8RoxSKeeO3Lcuj
Bw0FDw8O/TKKLRx8OZhpQX89779amKYkyXe4hzsne+2UPNNr1C6Fm/9nM81Pl32Ubftep6UTJonf
IYpx//t1f7/NsF9CnFiHfpwD15hortu0C5HmKES5yyYk/ebC5Tu8TKNpHwrTZrrAqK9Ip/dwipP9
oMz4ogk6l0QO8YW+9/SNJTsNgxtPc7t8ybnS7/Hr0MyqHYh6Q+2OtxzX/Rh6RJfZATDYclsYnXnn
uGQiBMF92ujafRlX2r2shn1ia8P1335ZzAwM3iQxTmpfjwlRal3zYIhIPnhPaFSmnWWTRZsatXmd
KvSPhBXq3+hqKEhq9ekSOLTVvJ5cM9+oHrweuN/yCjcrOc9i70WCeQaOPNznCw0eZ+1L5+iIpBv1
nZAWTpFX9PdhVJhnmo7u3BlU35DeNGbOBkFyhFtjP+90by/M1l/nVVwfdA/NXY9U85U7FBMjqc9m
qKrd+LjKH6wa22ylOTu/jPVn3BJyB6Sb6K/ZSzhYZXrS+GSxrPFVM8Y1ajSf1PZPuSqL97wb7X2f
IThEr5O/417D7RX5pIU4tXGnl62xKqohfoioY3a09JgelKKHjcHhRvnNmrpJ651iNLinNIHzm+jt
ZkB7+tSi8VlHyVC/SgebJQZEm6JTjRc52jfTyLU/nrKZbifV7zCSBCdWqrmktYeIvojTbdwm/b3L
ImVHjYNCWJMaDWGprvFgcbvTGFgxoTZZx3Dv5Mg7pR42jYbP7TbFRUp7w1PPGgy+lQRM9BVN4zUm
nj1coQ1H7hOTl4ZEoC/jCV1aI3Fe0iqJRN1g0QDdk5TyWSMWFtQ7Me9IF8WnkerXpun0Z72PHd5T
xmbL/jYZzhgf87UKRA8uKNt7jWPeQ8RQz1ZOfyOoiG8RTq+e3UmVO7wdamtROdAk7IYNNyp/q7FQ
3redRTQQHbsVANJu5vhlQNfWmp+JN6Mp7WsRdg0KhmDaYypp97lv7wMjdD+xGk90U0VDxBeTxqwC
IqCbKZxpOPIBip51LpLiW2jlWfbB9Jp2ytpPCiB/asn2lfXDZXkBeSPxukXYfGdnTXxlsBXx64n8
O2WwhUZOXmh09tw43XqnT5k6ZjHJdugOWP0Y7UdQ0KzWQ0KbXP4EMyTIRerjQ5q4zq0S/ubfLtw/
HAdOcbe8YNmfhHZ/QkRDXcj3LBu3GfSVh2JmrQbmNREfKzIrLU0vSPru+jGLHtp5A3uD3Dj989+e
pHDChxzGsovU5rbsd9w4OjeGTIBFm+0uJNb8TUfRuhpdp7sgQO/e6mbuDinrmUG0e581nCLzboUL
+2h6dblZvinxCbhuaDAcl29iaPoq26m572unfDEbaxU7hbdBg0NcACKXOY+QagVQDL5Qk5yLMCmx
QsxVDXLFH9tlMVpjZN1xWx0+x/a+Ghz7C9k9h3BKuxbjzPgo7fDPsr+P7BoNv4ge4lTGRN8p4NPz
N1S1tkYNbb5j/Yr3QaITVO531SsH0cn2avtLc0matxvTPKURixpKQfsFRJLEiRWHVxX51kvnQzwy
uqK62vB/X+gs/NFrqf/9YtnNeMliS6j78O62lrFj6B7v1fwUHdezo8fNlWVdvIMlAiDNj4at36hD
WEA/cUSLf3w8aNroY8SuP3sX2lepK4StBQHeiHF/ZTA+Zv+5m8jtAGUnksm37M3PqGgZcSlaxgYW
0vmyu1H6+G0FqlnV5iRgsSXbxBakoKJDm2SUn+n4hhRn5zak8MdOQk+vRqyVRu4a3Pt1bJRxMJiH
wQOGlS5wEQcco4fJtbtj19HdtyofE5V2HsgvPy3POrMKN8JM+g1h3skt1NkIbgRr0x+T7UxQO3VT
7j3OGB4jZU1hxO0ms3Rt3ZU6eBmZf3CnpZ5GU34L/Ocyj3xOzaS4eHJ4lyPIxRKFvgosJkrp8ASP
deu24zdLYdsYmTAZwQ3bZ7mqgsTYZCaJ1LYJGUeTO7uoPj0nmXYdzR6iD8n44hL5pqfhQxhpyS4a
6ZLPbItP2+kwj2Aa0z1CRPNUnjonJLDeSLQXyBXnuM+ML6PFEuv0lnm0g/Bqt2HGMEg+ujG6xMaK
9mYW5/usMZ7dfHiE2Li2VPTiJMPV0uQZ2cElHptnLdLWWRZ8T474g6sTH7+YzsEkvjFmXN0mLa8+
8q/M4a33yBM+zNNsGyHPuQYmTlJYcdQELJoxsA59WyLN6xBoSMFHrgrkWl6SMM7u6Uzw54LfkIeq
YMzZJ4yWBHzUVeOR9YoOczMiPsVOSl5joaGgLLQbEBF/O+LuYPCXQ24gy0dRIdRkF23aBtu3QRQb
MZYgoGUSnT2bqBeh0YoBPQlgXfOjtTmk9L5ZCcIeMveixmuCJGTiZh0qwqVEfSoce4Ml0GH8WhL+
K+1NpBfxumlVsvbADGzSsf+p/X68Uiz/koS7Gsru9j0cnZLbH6k/ltjGNplX0AZf0il5zh8D5gCn
QOOW4QrgC4MqcvQoXrenvffGFM+4hi5Ng4Q/BhZhtkfzMO1rg25nthlDjDduYoJES83nAs0j6ag4
wYJosleGJxjzmVNyrEBwrKKvtnCCkz6y6DFEoG/t6left9oqNGNijcYcdYt8UYHnoHjjrADtvK0t
7HUO+d91bnhrs+svFE0kBxfRyE8ejn4GjIL+KVCGxyg3EVGF5ClhVIcV0k/FyeiTR9PHeSCC8Ujo
stqUIXMksFwb7jVtFzFPEOIior67oHiFkYH4DzUMAZ7q2TOIdrUjY9rTAH9KgXXtQ7PljjUDlcld
+sNiK18RxvUj5z8ZpfrGjNJ6w8ohGhgVOpH/3lTJH8vWDiJKXnGdpqw3mbSVsbZj2ukgu6u8bZY9
uXrAGE3kz56ookNUYTszrGxbuiV6i1LuvCp5M4nToq+D1LhLaI9tCea8Mf+jWv0F6/ncIAPL9dTY
WoJw82zqL12/yUZgoya4W9wxOUZLkAWxLwlvSdWqcZ18rWn9UZTBEZowSZbaXqn4R0w9ipGufxH9
pK3oMo5b0Kxi57tGfeqC4Syp/gkccwlsGeOdVzbBOid/kcnNZtCiJ18PMZ9W5tXXQqbMSnxwY+cK
ZtyPY+9B+UKOUTooBWXJqDEh+w7+982ibU7Idl4YJ/QL+BwCgbOPfOnY+laUKutMqpc4TtbhkJLA
6mVkwtJk40J/ntqyJJlaN9bGGP7S0vJh/iPHLP5ygiuwS6qgcaVPfc1i28gPRTt+6oY17vEhXkqi
LLhoJynGQSJNJgNwqmXHRLBql6SRqN1qgpAc2vwxyj9SaFfMRdQ60BwO8CQICNzlanUife6t7qff
QTuxpi2BTWPJc3r/j6eLYFXoUDPAaZOCa3GSuhzd6aR/cWFFCWhYEamlQ77vKv1sZOTsZArmQIzB
/+pat96W4+pgFvweY+Q/q6K/OBjC0R7mT+pGAGd6KZiyGx5p4POxUJk0g1IHKlzHNZiib14uHAFB
HUzUthikthnMrbCRX56LmHhQc8BlnmEbieRXiYDqOTbVzfaMt6AYHxq3vE5Zywyo0khUzl3eYrSl
KPo5qaz0UOoF4/8uerV6riz09pOVFruEF1a/SeS59BFBFln25vjGoVMNOQ4Vjg601FGAN6HMU4Av
GiFWvI+l+WECFQQ4CDxMjuQ3TxZCF9Pp1lPl/GgTAUFazPgIp/A67YNzpbJhg+HsQ0MkYSiy4NIR
5FZ7cbBBDx0/quy9DcaVI03DSzbJu4lxsWK+a6n2fqQruAblsqa7somdOfg31DCxwQSNMG5nIdlf
xTVKhwfHUt0j51zHPE4AzJa/IV0mew6gEHUJSXfjEwGts7iWVBetc9gVEW1pOebJnUhUBgqFZz0g
BSOH81bG2a6pgLDqQAkaP8Cy2AgUbPVvVBj0Q310l2NT7uO+vfXSfnVb6mwUwZykBASYs+yBiHuW
22fP2SOG5IN5hKC1jurxFBiTDqsC1+/QQVlG79nGQ0ZLbiTwPXluWwu5UUGtYmnVd280+E4dInnr
7hzMUbR+ehwE5RawnTC9JzNkrZf9jyu1a61VX/r0GFbWnY0Rwo77g4yNvWaH93X9NRnNFeTYj13K
O9FFXxkq3qzzo12TAj0OfxDB+7g1Ks5vK3jVaJEhZj7yq/VIe2vIusW51rn2AocI90jzyd4UhDfr
mokcuRmptfkc0Ih0GF1IEnKB3qHk8EOEzmZAlNdkol/P+jreTTLg7SNMgvYPEiR7yDGK0+mIxTDh
lmm3U51yv2mFsWq4C65qbFuCHEk8/T9gK0CzOOR+ZT6R9AN4EqHVH13K0t7Xyj+llW3cbhrWwhP1
2iebpKoQXtBX2paSDgg9tSN41k3JmuzQuEyTMq7ylqd9N1OHms3PL6kM0UrT9smSjjgaqkCIbyzk
OzmuLUhLd47ICYfJW/8tsORr1NTNn7SvVnZbtJ9/jaWtOxI0uo/wFGfrcSBAl4/wwHuh7fjd5HHy
ENtoEqqZOTvILCnLjYPFF8crZWYHzSj0POZHs1sl7ynKYwtFmmZ57ks4P8oNTZwWL4vUzM9YJz7M
scw/U64OBgKoL9ZYq6gpGDaKAH3tqJ21hGTE3kAvRAd25NPMfozZt2RWWDlzybGn9d53Hps1PD9a
5h7jCFvrr2NpiGPTwK0wiJ9dNn3YrQ398T8IidJu75RDil85TtqmHtzmoKNYeQ09gE3wk7+KroNI
+eI3ZGdFo+1+D3+SMJG/Ao0stAws32dpBe+j7hFbajpYyWaaVhfKx7/mTyMmIUGmcKVT2RX8VfDS
FjfBX/sw7IY51T5/TaZ+/Exs+/oX4Ft3Y02KYt7trYFmseVMwxW8ZLFr6oKAbRoK9xqo4KucWZ9S
DFsULuO7xzV6leFIAEPaJ/4mB/G3d2oXbHVD91jXW+d3aVHk+d2rV7ksZkBC/dvU3cNkgo5xMmIc
cwduXDd+REyb5tk+RrpyEHyUY9oz1xqxSHhIOTUtP7eawexwoUGUCqzPSMtaBfYubpvxI2fx6WX6
9BUq4K0dk8lN2U7hg2KMjYmmJYRJJl/+XMwOSWm+YXvi5gGgDFtofCfLOr1QSBm7pvR/LcZaS/4e
ehqUDfUe4NHxwkjYeR7ayeESDpGfXE37GUFSs3PzzuauiLA+cWOLX9etH2xyDw1byM3o5eR0gZdz
7k0bJA1w8WbHug6uTlO411oNz6SWyJfant77MB/vSR3EJdK0x9gcm1ecEFAyPRqzfTydRFCXZ9Pu
yUbCs6JCB6jlDEHIhH+1c3oDygO/qjImH6jSjm2SP6b8MZflRTV60hW+qE0xM2cs6RmnUnQ74Za3
eqYJsZwg1N1ymv04JkhQOU4r23XvmygRD60FpHrdmcgOl6yQoUJH1Fk+0whAAxPKmN0A/eEg6pS0
yhbPoFnU3LoFgj1A9p9NjrH3r20O9NDK6yLcPPPv0cWDvaftAFWvr/sr2OLXRhTilNsN+SYexuuF
Mxv0xicW2/ae5MwaOizYCecKilNcwG8yfUpa/lubKjMerUc4zTYGhloQoqSib9LU9y6DTTt4XLhi
TUSAN8Y+FvOc+DSWmATQjzONZhMmhGbFFr8hxUzORSWaD70/xUR/p+ZXtgpt+h2KxzGxXvNW9d+M
81+1znrHm1c/gltw1lALMsatFnzQPC0HSEeeOKiq7B8M2ldJ07XbtJBIrZZjIA0t5JUakps8G9Rd
wPB/MaP5wU9ultnzXz9l90P/Ah0AtXs1U8baiqtbmEfHTDnaNXRmdaIkaTDCR6kLL3lcNoyBo2Or
uz8ZTHjRa/3T2DgGYOVS0RaLC6JhWV3JUZ260S0/poj0VTfJKoyoGtDVxXgrU+LLrND+QiwXrICG
6BtH/TGK0UNCYZeIKES6bXvt4laufWndIMcdJSs+lUNPTMDz3zciJIcOp1NuP8mM1QQzT6LJ5LQe
Fb7RhY+OEv/DzdRwbxHAsf0Lz6qRV8MrlAxHRhfgYtLznmJDDU8lPCMGG+PTpDMcNamOz4kH38Pt
zDdyC+RBTf5W9MMIUAfyRVAx+jAcstQt5nBz4k9VT7TbigmCaAdLLUjKh1H1EZ96+547zvCIHCJa
sXQZX00CWJpyhnM6+bjDUCCfgQSZJ6x7N+hT3vNQxj0EXi89OqigtkEc+jRWBbyjmYqxkG+7AktM
28JyVTGmntbptEM0Fvrl791hxJAYFDlRwamptpUa4G03dDdXrpFbF7E8JGW6p4teEYkyn6wB4nu7
/tQrAqoN3yWmfQgPedgmZ007AHjx70tiMNZ4beQuz35NaeVRZCbOsA9bjoEJSCacaOerbFpiRe3a
uBHTK889xM1t1ffOq9baj10BqzXiCCMzWT16XDZxy978zp/NdegAlrcScl6L955bsNDjjCFxUT/1
s7TNQ2euRZZ3aotGP4ysStctJvNbVZH/Y81w+lDK9BGPbYIiFYblmKXWhj9crN05VklNsXMw9BzS
Vj+VQFR7SEmiUDtpHgROJDJ3vTHdFjB1/9ruPHhg5lBFD1ozOmAiPFrurYvBVEKOEBAdaYcxS4Nr
ZgjLfZ90lHtN9N3Tj1x7BF8jmh6PDNXD1468vqnO1uUUaG8g1yzcqJis6SpBjYXC8lzqLAYj2aGw
jlJu+txeQhovsIAt+uvLye8w+9rP/v0b6gok/u84KV4ST9978DFP9uAMu5K5xgGQIRP8sW2f4S7q
Wy1Jyl3I5DPF9w9eOowRINV6wXGRxaRyWmaxbcMBf7fXEDGlBfZrZ3Azgf6AHWC5yXqh9WwePY6j
w0L0/rcBZ2PvReJ8RQnK9tw0ozVlS7wDHwCtkyAh+Tdx7v8M5DL0/514o7uMhF3DtLz5n/6/82F8
jrx0NFxtbQd+eSJfcS9GvBaLfV1g+zwz8P7NLQJN/jBqeDKqCSsCuc5dZDSghZL64As6MdInOAYB
CzF/PfoaWDvTyiLa9MtLydq0nts522zZmDb9qdpwtGNSJ/HTCJf30ozjx79XiCIYVp1eh6eemA5u
v90l7Xzj4rqcJE1glZ9DIMKVY5SPI/qCm28F20mm4qbl5H6obIK2b/8sfKcgNaxDHZTTFlBf9aG7
8rXWR2yoppnfGQ2pQsO83wvcfDOBKz5VWnMyk1mC/CjjLKPpIaobl4ud1+ndzhGDwRgH65Yb0H0q
Dfjr8ya1Bg0vYLuLU9XNM7FNaMdnAg5B8HNq71DklKc+naWjTL/WVSPDL1/rtgVagd/eMP2G8Fu/
2P+PujPbkVy5suyvNPTO2ySNgxlQ6genzx7zHPlCxJDBeaZx+vpevBK6SmpABT2WICSu8oYyI9yd
5LF99l5b1dBdXJ1cvNQsbyyCPlsTUsp7ZkcnkHvhdzHqV3eKx5cogfqQLf5IJCvfh7lr39WsvjRx
hDPhneQmMiMiPlNzo2UC9n3eFU5U/Sa8/ksDJewdTx2B0+J1XhlmMWUtOmIQG7qS0Xr2it/kP1zH
pfuyM5ej7+NBFys+ZqByrlsf65XjjxdzesVv1ZtD8RFyo97JCNi48qAAwLLihwiLDy3DBOrHY5kU
OdApM7s4JI/+9sufv+epmKA9ocwbdsoPf7OqizbFhWTxN1OvYXt58lKMmG0janWvBxUWFx8RnkuP
9oshppUZgbf/nsRT76Jw4pH9HidOD8qVL3oyvW3d2Tl6dRdzmEytA4UE+n6B6RFw+ke3LwmhasDT
wzBznh4mMChqcV8pscdlHc6fmUqpIMh1cW84EcycRXpHZSXVJammS6YNg21B7h4nxxyeFtt/STNP
f1Lmjc5tFN79nDQ0aGsDXx71f+sAS8kxz94rP3OBZIVoyEvc32QL5KOpEtbRnYaEiBPPKogR7oOo
RB94S+XAcW4MFI6IKgfto591uQbCihIFsmLL8Xy4JTdkH+vu9wg390IUN77U6y8G5AxemfUfTUfw
j3/+e1jy8UWo8efPdo6/90T+vVLuv2mx/J9UPvkvuyc3v/Mo+f2P1ZP/r3nS+8MxhfSUZ0vKwmza
0cbfXf/Xv9h/uI5DvhrmpDQt1xI0Uv69d9K1/qAI0CFUBDXfNH3JH9ZVuo//+hdH/eEo4StfmLbt
kK13/p0Kyv+vh0r5tJg5yrWl6wkWcBSo/JfeL2jeiAoFumEIPwORiLo1JJixzZ9CeJ6IDo98ZldB
yv1vylkEP8E/VLOsTXHKs6TtSNMxHfef/uakinDBSsflwODA9Viyp9RIn9y4O1jLTy3IQsEVcvN4
S4vPSziKV3OYP7Sz3E5RmGzUuTgDjqMZxxrO7FcwJIy3l+5O6uhadjea27nTjKcIP57gzsJHmr5r
Wd6ty6l/3TJjKeefX0SLpJMtHUFRpctb7fI+/tcXEfpA6JlhiNnZgWxhWcSc1ruC9hbcvC3aglaf
hIkd3I8YPtNiOXVeyXVZifeIcMloAxubWrVevXYQ+HnkHUWYvXG4pGvFn36GXtMYEdYWf262BMpI
WL2H7GZqiZ1X2QH48Y8ojFEuCwttPb8kwvtNZp3foF+AUuKMBYDqtsj1aONTLpBYAQ/O5vgLTQzD
QroDU/8BBR4rYJvRhlPYV4Y/PIflj3hzy/vRLL8cYKlJ3KpND4h+G9ltC7aRb7jvmT2dFgZv4W8G
Q/3MZmEElFtddDjeVZ6BFu6kL4gt2a2T6lvdfU69aQdzbvVB0uFl5QyBqOo/Sl3KYGwrHqTqJ9EF
aLglOpQRhaVZo17V0L432k3PhkzuxgdHFEGxJgTDGmb2Iptzhz006AYYK1rw7Irp4qOp2rQVrdAF
z+qsGPPbtANGKQex6cu+DcweT1wRh8elJ8yxpBmYw3YEQzuVZ0hqQBLwULU1ip6CNrvPNdBKYnMH
vaAD50TxtwYhXF6Mk5tp4ihNckUZgXHkXIZjdAXakZubD07hkEMTzIGoIpsmxaOa2bga7CXc5/Oy
xwidUVxnUVaW5m+zBgBTO64I3HaGdtEsT3Xy6TY9OS0RPaoG0d5P0wxmqn2XEXU2Ox/mYRQGLV46
bEkNxIL4Bn/IwajMV/DaXVApT4H9NB8T3aPXIladlnq3zPs9UMv0yiqQvBeJlSuK1UVw6OA1YsGR
4g0ONLxGx4ToJr3QB6js7k1ndbJZDdw49mBYCeCTliSvN4XM7mm4xGQQfWaZfJ8j41foUqUyOPUO
s6AfzO58rN2fesQ54BpsjrEMnQj54O3pzq5fH4xJH00jEzdCML0pBAzU4vxOU5ah3TjdAwe46ero
XIiEtS2RHibObehhei2ktYlR/QKcUz9NH+38ycKEZKJh+WReqrdp8axNh6mt2NaC/YuKQiwegw9t
UTMAWNNlNthhljVWp2lasmNK2/Vt1HjXc4EI7s8VMI+1mGyhli6cYT4adCAkJXbmFv22J3h0jHAt
9+U03P3pxaUU2rXOstXvmUw7WsGmCTNO/JpYxLDHKf9wO8dh8DHIxRZXjoVqPvvmW9STAShLKzDH
7uSQUb7QsHbd2IQRR1G9VZZP1MsDVOzKZpezCKO8DvJMNrlfNAJRLt9E9haD8HuOb9fxYHFyOilV
S32V9agKqjbm3hzJPzVXfpWsu0H6gHlCBVllIrh2reb7QYBscqZGjmyHymsfK+ynAwi+XarV6ip2
9qLSEEEV2bXScLvNenVkE321oYWduaLGw79Ug3dFFBzKn+IDuxYxEUaeL4hmN4QzCbHNJV15+CvL
8GeJMkDejvW9rhSDIkeVxvc0UG/QRjBw24OIRL6fvN7YOASSxkm4+wU7wlaRgwhI8dWFzV1R4RxU
a78d5WiPq4XbEFG8Ccu2xjo23oV9svHN+bEzCoFoyyIRMCmfDNT40AbsM2fI6bBGyVk+jRVgFq8W
TzDxcJ9UVLQr+QmWhr1WanmvFBv503eVm79qEFtcfhi2U5opAqfT8LjrT5yQ72FriXszmvNN5Ibd
dvLCNnDOeN1fRV8KRC/T38bGvZsMn1QF2w+eJznZcVmn4XPi8AYXPq1HhtHb+xraoYX3pjW8bt8P
5a1RenDCI2xD3nRvAjXaFm+2j9NDri2OkV3tRcNLVdcsGvEs9UFuAJnRS/Y2LqgMLUx7Euv32Vy9
Uj1gb6KWo60qTzP7D2JbG07+l+bZWrFGK2reUi+FkLy3tMiAcOPJUbcw7hgVC/6eK+3UpKBB5AGt
Isplyeda04HuAa/aerH3kVrWi845O1AuwNKSnck+dNNDvYCmz0R9bqXb7xsTelztb4n0rHttpo+2
n4/w8I9DXr+3ntx2dWVctZdyCcO9FTftBtTGM+a6n07kt83MxiFKXI5eKH3KQVqvCB8s4bs2cgGR
s3YPWSK3ulyqfSaNnzFRb+m6K0CafSyHJTwVdSUOKuxofzI6/BE2pSydWPYT1yEE8urchHW6Z6xL
N41+V5b/rk2JbTX2C56czkn3rQz6zGs2TuOxmLSzAHtQgNH8V1UAXlZTfI9xRh4WmYAbwlNgLh6B
kpF83DXLJFDDGO0AGSevkxmvd4IGkwBIZ9QB9ttZsRmK/AFhbOSCKva2JIUVG+KTgyitj9Gl9XXA
Y2sw5BOPSji/TpDkw6nMsLh1KB5I6DLAZ1kHdD1xhx39Q9Q6xuokuUt5B51GevfOmsrwtENmsauq
Lew4wOIObZtzhzsGQPjZqYSz0R0foconRiOqO44kOBksq9wLrxk2aRM+SN/4xHGFL2qeZBBK/62b
YBXOCNgFcaBhKjesF5jX+Fnqees6NI25gJ7skaTf0nRbUlM34RhFxLKm+6pnhZoV1XPscSPp56/M
9qkEbXne82y7gWeD9XHS6aYdM3mo0E0T983K/A8rvaoGsyfiR72Wad21E/eVzI9vFpARgbIXkmup
/RUlWEh5zYOxwUZKeBaURpFeES852aEwUFisnHhm/2PAwoG96vL8N7Joh7SVHVHeqBKtdB10wOCu
h+hg2wc9jzcNxvVHAobPoUkFZWGtg4udNUcaKaZgBjR3KHP/1nNrZtx4vk5FwRIk6zaig98koydb
qEejrVHQYsCbFY5D7mWUWfVsYoFPL6H7iUnyYtSgxIi0FIMfjFP/ZflU0UTkmTXLBYrdXA7nWfnL
nRSVALgRgnHEXwScid3mUD80NTCPsat3oHpYyhsfsP+4LH0n2ywnc60c6Jy8xDzO7V6O2YPrjrt6
mvEI2MnN+s3YMjzElLdOrvkyuPatpjsX2MuMYQlHeZsIRplFyl3KA4vRhS3NOJZBi+Hg4vOEPBCL
NhEjHxOi1JeuDIfDHHfPnTCnczd1R5Uh6udznB3NUJ4Eptap1vtwhPt3SEWrtrHkzlK3KtoPOnuj
mdl7bJvD6jaGPGKM+3rV3B0LDTqZsGZxJ3lMZcQN2QopGqjHk9vjLGbYfiU1p/ft0vNcsJqn2LHr
o66n9NorgOfNVDhdbPVdSVr7fKUJ+ZBzOxNhIzA4aUznfDcbvLULxdyKgwg1ETjV5V5Jou2+tdok
4QKAFbO/7WQsnufwpxvY15Q0sAY5dIQjEyo21+h6hh9/pux9B2Wr3DptlAawAk5UhdTbJyZeQN5m
dbKHhI8a0IQrwIXOpnSXJ+0I49X3vF3iO92bw5Zo26aq28+ebo+8ZOwAMq8F2KYuMfLLGRqQkSmH
4lg8vLmRv8SKtUm9YAebXvs4VTfJ0oudxd8WquhT6WUmLdx8pW6qjqUg2xCBFn0XRf07a4b+DkBI
czEy79rI7Huedwv9ArAhF7MI3LpMd4MCtk8eFT9Kb98UlTkRPXHyi7VS/7HJ4ySqumO51h7OsUXs
y5LMfdW8dczmwxzFzAlPy1OO8ovnany0Jv+6Zp3BSg77bqTlEoiIliQD6J1lKV5AbLs8mgALkUNZ
1s1WGiKgow09LkTJ8P6N59RiOSXpOV10sgEehA4Ld2ND0YxzbIy5ZJE6qh3+OtiIrCmATXzNo9MF
GFR0UGXyTTirwaPpyRTH6W1RoaggvhjRddGnb3/WRtCCRTqiY0w1WSo6eJ6wEvKLNzsjZumSQOKI
SWc0vbshM0lOY5KjRGDvrCF1b3p3+m7eERLh1JwgqFYIqP1K8YE3ASc04xCyHIbZejM5OFCfRq3C
shhPLXGwfeu4e1rV6DMu8RSQg2cv4hT3s+VF5yiaSMvz91RtxmMu5VkwmoxJMjXB/QE+u3HN8Hmq
Iu+BJNdzB9+wGoyvaQIrjCcpKvPlMi7el5Hz2ImMip3CsKLxgNRwl2eBOFTDbVLM3/Rh4QZpFDPd
ktDgx4rvHC3+G2b1cl+P5Hu9sX1lFXNbcATAU+fsJ+xNqXaLS6Yy6EkMeeUiif6NvIVaYyeHUlND
MObgGHNLw1dWhequamNKxRIAW9quLxiSYA51iQlUYnkHs/SDJ6cMqjH5zTkOvNiy7jHbDvz0MF3V
Zi7pe6AmeugA3jTYkoN8aiCNODU0Fb/eUj0/QBCYLAbKBYez9Adqou36FGsu/cgHhE5l0wXokfGG
8605+AaY70GIlmLdeAkGHM2npE1ob045sDmeJvepU/LYS+sFjQ0NvGDBvB4w6xttwazhbuzxlmov
6xiQ1LzJBuHvBk4mbU/8EE6AvyGndOMOw2unxJ3NNbmxhvhuiGAljYQuMxNHbCFmDrB9e2Mo+SQa
owr86NOKLngtWI+zSmcX/GrNyZezmNmxshw4K/4LQSIw7V8NOL3LYMzmiccglzBewSXs7wwwRUdZ
FFSRSYJIWcRkjlGHNB++UQuuxnDKTVBcM7W0By3Y39LtWeb9F7r0m61jJr7hSbA/uWXESzxb06ti
UDVjV4HCebbJZnHnyfKjX3uJBreh4Eda9mM2nEaz6jhfE+0Dd+W6tJ6Z8Zvb9+vIZl2ppjqOfWwe
Cp1fOY3/LWhT2YiCycNtVqjVSkBwavMcDctpGvyM1u3BvMkGT2yrxMz32GxpFOzUkwUL40IJiQqs
vqabMmU9XKn6wPMHTxWCdZHjVXJKJoYErjEl9fq9OMQeD6JBljSjZ0cP+2Q2jejQ487RPLPj1j/X
vmcSdGC7UBTwVui8sf2IpmzrTQ7kdnCrcMySjXMcEKwXPgz4wYr0YOThW0mU6XoZ9aYyUiTxFHd5
EvvqaFndefEN7wImmrKe+JhW+e+IzqPYiTnbtI0IjIajqizTBEM7luO+bulQYZRkgG6Psi85FZa3
GQvqrZ+x3Istsvp4Vyr7kSZgWJ52+uOGxpM14ev885pzFYZ83gowfiezi80NP7l/SCYWRU2TUv9K
vULRg61awK32lgkIxxqi5xhn97lobLWxge8ELPq9wxT29gMucuymZPEaz8AwUTsPWGWGk1uQKCpE
yuif66cqGaKneuoPfA00PX0nW8NlW4adTBddvVn6pbv8+UUVZ/pNZ2g6a4Slg3iALdGV3WGwbIMK
NfhQ1ohlYCj0vqZcjO2RusuiotuGaSZ37Kif/FapCyHSLYZVLq3CUqfOyQ5O1L7gGCvu/vZL6LyQ
MmIV52xMYHrU0zvymGQC/PEob1kk8ACx82GfD2wslTkQG8FlGQ7N7zFznpTjkyFXbncIZfNAQi8m
JUQGJJbTkxo3yEkzThTL3zUquWZ8ETtpVG+14OJ3i8nZANtqb6eqv5pTfYVZioM3Of+ls9+9sb/G
b24GCgPmdrF4jGdJixHx5GJT9SybBRV4BQLwpAbbm2VKyy0b7yhr7vrW+6l0/OxO3bhvgVRuyx6z
1SLu9NJguMZC0ZXUkOkKOoPzTfuWGxQNaa6EPSqaXjWPeDOMqaBXZGavvYCxcxhiwnWS+ABlDl6d
K7z0zaPLZpmjRc7Zsm/M3dxxIAurZR9ZOCsku/MdLWzYHOCZW4a14inHPog8/O9FbLCTi9boHDoy
NZMsXHh2DZVPoiZj2UqSy9iVfWlxiU7cJ8yj0nUaFENG4oTjK4THkk7r+b2uWqpCi5ZFkw2NwZw/
+Td1kIwdzIYGV+RMSMcg9rBNCv0JDCLZ6BIv3AIWG9cKVlQXd0yTYWjqhLUjwghq0nIJWVDgMk8f
6PxceMwmNa3ve2W3D8AyvhwYcmiqsOim0ju1c/PVMfq2NrmQdjKPkMypLqjGZpewje/C8ihaTm6+
EReXpFj2mRAoE679TT8V5G+L2pKawjRq33ldMfVkC4cvNI+7PErPCJzmPtz5gptz1OesGMeu2l0s
DPbbBCXJNr3dpLmMHT48rQWDLE3QHoRlfrQk9HIIPNz8w4clL1G5TJzP4PE33AdvlcBumoMTByiU
3K0RNLh0HZ8yMnd26m87p994biFe5IQBWQ2fZSAM7z0VDWOZDn+Nk0U+noU8iDfuhjZ6ToEfK4ZT
TOELLzLoGMRd3NlJPeh73H7nvgcFVBc9mEkcLdeZRd3T1DhkA1EkYYQmWzyNLYRWzgo5jupelKex
y4odkTNARx72ai/tAUpTjxglNtHxlNnBKjnE+LcLB4oVM731jJQsSNNcSc9jptfGeaqeIaIVOGl5
odHht42cthFGCt5J44HMPuXcmJK9SRooyn166IYemL+jr2Ix7NK0WguJmlOaDFMApewqYUUSYAuh
9ajb9ekLAEr44RjBaZobDyutHuQJ0uNRwKG812bxQM3FsOHceVaeHC5efein6XMcxRB46Xw9VPDH
RVbMR+FYR3N0fnloY3nscgOLsgenBPXDYIvtXgwD+NYEYYXvt+4g64o+eqJ7JzHqz3jirqDS6RZ2
PFm0JAqyfLEDyqHiw/pGLt6GcUQBLYmfMz+qdmbm3zQQRwIGSTpsrsj2slvuwDPF5QHo1WtdqO2C
IWmTiRVLmV+JfZJU5t5D6cVtnF2PWbsbQx/AS5VAKwFm5k1rJpZmG8zXF0+Dl7O46aTNLTy/RxL+
zrlbsnvHk/k9zG96iMwg6t0vq9E3aVrStU0itASfHqt9EhWMsI4+htlyXcezcV2V37if5gNdrvSk
Lem5NSGA54Y/bTKL8z9uCg5QsYbfUXEHsXOsPUjQwQwDLmBi9PuZYjJeKnBsYGZD/aWt4iANm7uA
UnvF4YcnuoPFxBvuaA6C9CNIKGTG2Kx63VZNfLaqFHkoIx2F7Brhv2zYBAy5X/Be9attFov73CYA
Ed2AlcjW7lculfhKeon3PBw7pJgIg7VXs9AFFe37zNyV561VFX6CHu/RGm4zDJrYMTZVvKm8kvJK
5dWBCCHJI/Xuh1AP+KCvvYYjYCtRBvKkJ0jJV3NZ4+QcquUIPsu5UgyCaU5RZkmSDeL7J93vzZ4H
3auqgCWHYwtbm9KHYBjKbBOV7qGpLZ5rGW+PMj/dtbtzhNq83BSNPGb48a7olnaQGfUDAbeUksJ2
0zqvJhWLSAEY+ok5/bTwZikiSg589hGbqLThZMLmaXDkyVo4oEJr3bhAPzaTo6lzQk33HUpSZDQ/
+v680yGQSXoNHualIxCm0JrKYhE706nwLJDvUNXE65KpQPnDcF1E3SuB7DNDJG8f4Dd2tytj9dga
eLGykXpv1/WQSCw4ynCzuJ3r2xk/Y11PcRA5y7tnFz+iUy+g3UiVjOnO8jkc2FiAaTNu8AwOr/Dv
XzSAXnY+hJKpJe84mpV9T7qJReK8tBG2JbY10fSEhHT0tH+yWHIEILZxDTshFyOJHxXbj55bPdMb
wcpffMuY+qJ5jsdD5pp36Xq4qDrgc8J8sZZiPoOuJ0yH0ZuEpuvCEOxjjslRZuFEF8Y5MvCi+QUa
HiaugFjTjomHGdMZ9L73Z+sa/OGek9NIkhR61EwSain6t6W25pM2zVO4uOOxLM33MBH1leY3qM3b
Stg2lA8a5Gfs/o7CkXiTELnfOXb62fYJiE9fqC1Wdm+2rzPXn3HWjKclBdMtfXKqw4C+6SVzElSN
8Wv2zCDmD4Lws5vBlPP0iG/HlLm8znziB/74icduuEwONE+ALOghkWa8iJ+NjDKmsNwJK/lpa0vd
OqVzhA/GCD9FN0Y2sG6pbHTazDlavvmUpdwVHYTwwlAbnoXdXsuJJgf2IiSl24ukqHGbVFxgAqPE
JkG322iIejxT0Ye4bllv+ZsFBM2mwaU7Qw649Og8PF5yxNhdXKcvw7Tc1Evs7essejOaWt0SNaQr
wWW9CJHgGiZ2vkOyZvIxKWKMp6d0rh/S1obV7lcPmJIfkoFZ3zaNrUqXJyh/sOuykv3E4H2GjhUY
6CJ8E9VzhSl+I3jRtzxPf4jN3c0hR7ionHihONnTg4DDOfQoT1VyxyySkNHD7Wc2yz0sjl2oOG5M
lQe2rYXV0lV46JCDR/ZvGzevM0Ky+AaVr6E5FdAEaaY4z0wXacQFE/ckK9pWfNpN8zxaq7ZQJjpY
vIkPVOGdFzIBkwrPYD3FkcXCXWxQJxGVnO3SCRE4ygki68E+uqo6DX1yoZfqaFaE4QqI09uaurti
BPTnI8eNYke1N0QvXNZW37tbGClQYnuf/s38EUELMuzONfMtOQyY0IYNPCVML2RYAqtz44PnT3dq
LJ9VBgLJCMUEp4+wC9yUPs9iBuxjMc0PrPJ0MEl9P1Qs4vrk2ZXepwnVEtAgxZ8KiOfkkkOmaJRW
SpFiZL8OgYUcCUNB2TJwNgzUe+BMLx/4HH8mMvqBMqQqfoI0XmAR4NSGG4xBngMdIaXqUje5cz1D
TjjMrUkJott++zll1D2mBt0L3lhZPaxuaNnf2QQJd0s5vpoLWdt2cAOePXTJXbcFZNZejS9D44ao
1/49xQ41UmD7Xdn2E1kBDPhoL9nsvTVA7Fmm5jvAesWBCjTaxnJmhiJjw29l6Uu+DPEJDAOp37Y6
ZUtE5w+r9n0CLBVpHqWEZ3vgl31+iFLC/lHMPtt3xcmfCD9EfkZ1KM683DJu1due3IMFX1aHuymB
XeFnXPecqOagUV2+7bvuRRb6N42A+S7TmA3MfvrVGvNjgQAVzEqHrxC+kG5I4jSGfHCqOLmZTOfs
TSxbOSvC6W6tbN8KT4EdKN/ul8hk4hosdmnz9GJWowiopDtgnYtwFTR7tzWehw6HllNDrjZbvz2p
qH7osXjr0vqAbl4F/74r6qkq+O9/rE6qrwpKKD6W/v/8xz/8r+vkq6VJ56f/l1/1P8heZZmYav73
nz9l9LvafvQf/+t3iR15vvkofv/1L89l9NH+g73qz//D748/fVT2H1J5rm/aputJ6fj4b/7msLK8
PyyIxet/8DjhM/pPh5Uj/3CxPLls6YgUKnxU/+mwcv/wKdqyMG3ZBKc4lf07Dith+v9snrUxbLmr
z8u0HdtlGvpHf1CUEj5xSr8J8oGY6FwLQGa5++Z49nVRN7e4jUMoWXCqJOq3TSZmNzXVPk/0xagy
uvhqI9qmYXZ2CgQZk4gqdw56Kxsp7/DAtvvM1OgnN01pHdIpmugCYjniambqpgbC5ZHZcKJwCDqz
2cmK7J4zs1U1vT7f0QHgbhu+wDLiF8vJim3n88i2sXKMA7ABF7gl1zy+ZYTPlCV8k3O7QURkUd2c
omWKgopG06kCEd3OPAWxQACstzaWzEJUNfLT2nipmdPZMu6NBNQ9+IVfSWcMx1DA+x1GdrGFZTMN
hy69ILB7yfUPrMueQ4Y5k9ZewEfqmWmYOZY6ryx0t0vDDmXCsBP7+Lp8lbBNXx2pNQQdmN391izn
CO5Q8gsE3RW3cUo1IuoZuk9cMNbZC5N00xvjcYLwcK5wqR8nPb7L5b41hvBqlIJSFaU3AlYOPIXC
hWiFlQJim4yz33k/PomRyR8N+cPPKYWLPRowmDTIuP2GfEwAipcjyPoPon88ll31E1rVDR9DyrKq
+YTBDEMT4X8zjTkSRKT2eZak29o13xHRc5HSal1AHwjd8ozOCHubd3suL+y9KIPAnh8UE9zOnB7p
uttRbssOdUZxzbw62QCHpy8s2QvFw8dyY3oe2JBDNPRPE2EiBvYhaMCxBRmdZpZGXYcjwakJStZm
iv17AUh6M87Dq/Do66U+4SryMPAskvRrFMGetoFlbBSV3wCemb7m8bNsxY/jUpxstfEzxTFvFst2
zpeWkX+lArcGV0a/o0Bzx7K7D6iOM43iTNcfPtRp72mj3w6cPBqL6T7tSY0NJBeUMT4nhrqDfvaU
NgRT5wmCR6HpMpjEr9zQ09o3bEGTbfH+4lnLbEECuafYjfK0K6WxeBVxvJLy58sEVAH0wWtSSvbg
g7oB2/ObFAxP5lue38k+HApCKkJyDrSAh8VowPA8n2sny6/agbaZlOQoD9VPID/fcdeY0JdnNjgR
2xe/YU3mC+cwe8M1NmzbbG3Iye25NmExG5OxEzniE9CXcQcVbDOxetsvkfVKQza9uFPXBrPs/b3V
Yhqc++aYEMqqp/FTyvwOdgfGJCS5YXXsFTb9OXETHVzjW4XNckk7bNpLSzuejpqX0p2KPQ2ThONW
+D266rZtJmacAd9ywvC/seyZpmjgIJCdOc0SsguWIgEJtMjfecZw0ocQFBS4ZKEybHPuQmDft+o9
Z16FEdr7dFX2SNBGYnIH/Z7jLgkku7GRytFgGAkfg4sfziBwoIC9oDVk1LHLDXdi1OIOoa0szPt+
Kt+hD+zKhTYoJX0B1ghcuttJVEpJcNtjwVCX5QeryPcxkmkQ+4htoOA/0BgBm8Wv9VxWu0q7vOW+
cwtDnBlTFzQiGbRPUx+8dRN6BuqYV3n9eE+LtbUXHun4DVl1TTd+Z+DMmInZMDctbou5IT1A4s/x
dxNXLXHhM3NREqmH9W5Wb6zGMknTMZEOY0OQfR5PTtL+gpJO8XA917t1zm9tZNSZlF3QjhxrM7LE
29Hwng3RYwG3g2ngxJ+EFtE5WW9HNB1pJm9ziV0FklOLlCtXzNHCuwmZhNPTxvNlfcGzDa2MjRqo
QrY+810POI+ww3OWeHrfGL2L1+ZzyVxOIZ1iGKua7wRkcVv6dwy677jAT8rK0LAa5xQP81p5lfM6
DYoDE/jOwJEiOjpJ/KwdRLBChf5+JvC/u9d2inFxUqugBOClAso0DNMTIYDVVrqe6wjtbGb7vsmN
G/JK0NkTFP3WSJ4FSnBUAieWSUsOpzRerbyk14X49bhdpP022FcI8pA1fIOTu/+FOSTd9/1pLP0j
C+9m07tmu/GLkbx+JX8rqgNH2/3WRned9IA6MT3eLPps2HCChAu8knILCkgo30FNBYWFc9+we6Tx
ZNpIS16UT3S4XdObC52KaFBkBGXA5fImPb3sjIirmo7wu8rmviDcCM+na79xzna3clh2CLfoMSPo
PKuS9yimp2YevJ0WJZ0HZnzIJ+9xrp2Iw15Ex9104Tn55lA3iWj0PYWFCfj7PTeWYSctdajtugYZ
hrG3D+NzK/jcZOHEOXNii1n69KNk+VsYW48SGMV2GA3gGGXHx5GuP24n+bZp6wcIVQXWxUCsl3Bu
ZgAweMW4HfCJnYoX6fXfkSs5jPjk7mP/a7ZaxPdwoRiBxq8I4CjnuGiPHoU/IWXVrFd4Gs/0fIoY
Fzrc2bXhHpt6POL4bMjYcgj3dHcNG59+sT75JqG462uv3fUjG42VRhakOTdHN1y5d7BnojOWmntk
tlX0HK7KqnweEsLGHhfXJp5pJ+hDcTRyHz4aSDjoSGC95QDiTMe7CDhL4HGP1UVyLIGpbV1PA0fC
sAEagFKAiGohzCjhXsb9lRTJo7GI38pP7+qQ3vGwvY7a9s2RtcFKhk9ipvqHxuB1M2ssIe0ttmbq
woZ8r+C1MxEEQqpyOy6cBDlpea7TIDEQ3c26Giua/NV6OQbZnB4OlcefdIKgjTIyLRNtg0kCUAlf
L7Qp/NS4D1snh/Vep2SHyvad2wGLiGRXeCTMdePRDIWd1277B3qAZugHMbSQutiEwynsEi4a4b+Q
n3OoW/MwMtn9VswLaJ02oQMap47uHgay6f+XvfNYjhxps+y79B6/OZQDvuhNaEkRVJncwMhkJrR0
6KfvA1Z31W9jY2M2+96wMgQrmUGIT9x7LqRmM0BSNB5LK6PL7ZY4lbLj1DEeDAbk9NwmiP4CFoly
ToCRk+0kOWiK+JZPal4nWFELSgzmfLgPoy05qbBAaHaKJb/CA0KAUSp4qmcWBpXtICLsHJjq4zYN
yP/2UQwun6M76DdlwBmaGxcV2fA4lcmqgm1PPSw2VdtcALndJq/dRS0+zLhzf5XM9dFFrVL4XSsV
+Nfaj8uVyt+tLLk3dcbSAUEhbvJ+3RaK1hZeAQHZXBBdA7lUDn5PpiffoUUPoLCxk3C4La+9uUdB
XLbrPmSFgOkdCSOwCDVbRy/gKJ2nH4WoiPKcLGI7lk9imHFLj8HFY9jOMGEZOU4MG3wLEVVSpqvm
WAolqZYaey3t2VxryAqO+VyDyL8WQXlgpT5ArH53uFKhaQlf0U0dq1rOC2spZ8jrr9W80D/Wkd0Z
K6ufviTwyFLpGwGwhRVRRhC+mdrMcfETIu+GEmEgNgx+TjjFtxPwi9KIq7UDVoGy17M2yqzIembs
kXwUOTpmxInM9ChrEpncFVG2b6At4vME6U9ZPJskk4bEehNp0v5h7bQFUsjpxkrQqMaz28pPSjCq
1kifwsEMt1Zp8mn643aw1GUMnmWWMNly0g/GGLtRWAftTW9CuMSfsW/iIkkcW9No1MIesk23eC4/
VGb/nqBzIoT32k1ErFSc53tqd+yQ8smr0FAHLdA6DO7sSJFEQJlm7cZsJZHGpdWNPESi/GGnGnMV
o+QeISnFc/JLWTBGs+g9rZYwaokdwUPlYo/MFcZOP9tl/hOmVrCQBHf0O1BQ0UnA3073M1nUOKp+
iL4jtoFwGFH1A1N971cKXZAlFo76UKP5MD+cdH6K2jIE6TN/JT9FRnwf8ed7IE6ApKsE6SGRDzhH
mZhNQhNUE5y11hluazhjQeih4UiBIRLRrgP395izxLE5gI564LZI7JUkPk5nSKYJY/s5GOUvPxRf
cJpJWU+qYQckizsRb5uCbmvGqAzJ4LjzUxwI5QAsSLAvGfIo25ryU/qV4GNk8u8YHZBDxAVVXnMX
KtNh21PLWhO0kXZGyV1mHfdIC0l8qBFNZy1iadJFYhOdax4zpCa/XuEVZKIH/2DkY2L8uIfLkJ+j
8Rxgy95bejiH7qT4WN1x7yTYFa3npGTHmZjAwzpN1hjLJMg9wDDcqaS6rqkXSY5aJ8JkNOq/2VS+
kFIfBsPd5tXUryz5aI7uH4RCTwbTJwJdThMTdPoBzlG2/kTGJdk9OtPF8cuXISP6Ie0R9PnDVwAt
fSvz4BoIoGYDe+q8q71jkBh4KRDgObDKAhk7CGpg9NRjwFHDkpysR8IVWSH4arFixCMqXQzrcfKI
YOKpz7gW2GWSb/A+PvnO+BDV+Us6KJbP83D0JfrMSlzGGR38GLa4UOG6ZTkCCFVdrDw8J457TUjv
015xX87xu8XfswoWnw5dUQTeM6+CQ57KhKEm54YbkwrZS5Kov/I4xDUq8y9NLcH8e37ybXuLcWKH
QAgDx4DqilV0lpYIAG1zJ9Pgsxm8z9FnumulgGG5IqYtQoBQZptB0nWj94SvDBn0kFmw6trkDMjx
MrgmkBaf8z52iuTopUwxCVfRRNV1hN+CJaM7xWLuYqwH+7RDUY/+ZMHqJVaYU+kihG1A7FoTopAm
hxkDEtivOm/nEBC31WO8Bm340IbNHYNYco9iibGsBiyCl2I9AD0nsyknZ0VYBMs4j2aquBFoHChD
vi96bjyYYhjrofZiy27eM7huWZaF7x2RENtFU7Gi6N+A2Ig2HjFnVqE+wzfbXohFdRRvyqD+4XRU
OFoOj2ZT9GtkHMQtTv1xtGgmwLaINW4uqGGjOIfAztb97ILVTt2Ov5Ajokj6R2sGeTYzZAcjL9iv
xtyrZ0si2v/BAX8Vcfjq2OPBj5H7Y/7IcPXa9hLTeW1K9GOcHtENtikUF1ryAquCbkHGOns+9zXX
v5s93St/VdvZBt6hiXhWICCVmTogUD5cj0Rzk6smxW5Clr7AfgEFbOeufxzgVWnc8eN8rSMfCnP3
R3ZblrS3LIV0ohwZQhSPj0hTQcCefMFAR5YVpoa030gJHClUzzA/dmjRNxqhMRj0CK1a+RmQnVmW
qWA7zJDAoBdKE4twP0N91p1PDGBwTKzxfihoh0EWiWwrrBr1TraFeHJWo/Xe1rnGFTI9dvZ4zkI8
IIn8Q3D6ypnzbT1259HPH4uOzWyVIQHsjym3Q5uacFbtQzMpUIi3yjN+1J1932X6N1XgnesV59Dz
H2DvMGhK81eJPDYeQCv2R8sO6HAjFHjGYw1Yhfsg9skL1ziEjhXLQrQo9+yFGpDpwS9HzYdxprCr
GlhuyMq58W+yEZqLs3JEd+5zHAOiRsCHgp06+CMvvTfTiR4Bdz8TykpcynColvUivhxUsAQErSQ9
MiuCaB7OUOLPGUVC2pxhInmWIua29Pe53WFTcCiPLAOX0nL/ayyJf8IQEOjD3Fg1ItiVbKR2QZzL
rWtyUdcpKjr+REmdnM1gSA7lmN7yK5d8aI/edHGGmz2jHvNowL2SwEDpvSQhQoqghfkAsBJVYxwH
K7wG7Ihz41PExtdgcT+VeOaQ2BXbWX512r6E5XgBBrwzervfNF1+GQoLPVCIStcKf1aoLZDtvcPF
XZUsxViMk5mdkXebeTuLVC9vsZNlqANbZwc9Z1VHwWev8j+zYIDjWf0aHi/eY7wZKwcF4A0oIHBI
K3iiVDtX5FfzsZivMj2LyY4QXftXqQ0+KyoorF3BPq/Utjfixyz1fuVTc2cWxpHGbRegf0Dp4wCt
KI5up/B5rHPJnt/ptnmWYpMjoBS9Pkry+cH0zcPgxKAOUQwl+i10kSpGYjgYfkXv0ycHw7GvqfF7
zn740S215ba3vDcyeQZS4/uNMZeo7i3po9+MuQQJ/8mqmEz29mOk3AB7FtYov3sdZQi194G8igv5
1jHrMBI92fKO8+KL9PNXcBRs30uWdMS+00TnmzwgWcTElmXTZYkJTIbNxloV2ESM115v4GXWU/Xg
51AMdWlbh0XNFDvij+ok1+LafWsy5W3zmoluiX4jzBgENQFTGH/E7e8wjkV90GSkKouGzLFw0oBm
FW2UW6BtN1UDJZj6kz5xlyaTswbk+KpNlYJa5Pit5R5I4E2SsdeTo7GW5ewe59E8Qn5lPNx4a39e
bgV2fUcOOB8w/RwagjdZ43enJNiUerhVCOxQMdBXllP/ngYfrBJDMnK8R23HYuXX7qro6U90RjXG
WCeDH+oxjwRFsrUyC11i/4HBbVwFRJJyAV3HdgZJwekZDyD6X4qafG3jstC5IqeI5jNw/zBCOYuc
ZVKricySnGYhurTQoZqsSuxnasy7Lfcxb9M13bgJDLfdgP2MdgEBzjQ74aecNWN1+G+zy6/fUgD1
mhICdlFUX2bavMMgTQ7cObZdM3EF4xL/kBkkIMZF8pHY+kFiNlSp/VzVLl2oYMadq6kBP+q9wYka
roI7XY14fxWH7r0mkfNMr+dUFr08TEE2WDK2lxt6vO7xKFxdH9+kSPlRwtzKD1GzpGqX6CnG9M4F
l7U2sorJckTaauhNkLVQQEEpTje9aU73aLzVQYvxC5gqKow62TWaO3Hjtp/2wAwVYhyjJF39ynRn
A06GUjbjq6XYfqh6Tt4Op5vVxJ9l3kN5GxkCW4n6yhH81OZmED7Ow4ZrhoE5Dv/o+EwOJ1pjh+oZ
cR4J4tS1OtFfkzCf4c/XxO6hJAekuUGcjEgrRcZqxg7bVE4QwkOwHSXcQ1wNtCgj6g0Xcye3QHlT
NrYhIlwbumxhwzIMwCBAHApkcqVC+5P0SwudznITAkZhXT/Mm4RcYcRjBHzbWUDSs/L5HdHWpgwo
9njgke6nAyVQ3GyqkqEJychcisTE8NGys63CIoh/iSLX7l/KNHIeDQ5wrGtnoIt3Bimoy78dY0tK
JiWDVcC0DIbIPEn3g809oq7QiLcG6qi2kLQ7OTtxU+4we38AAdnDq5h2WVV9WB7zRPxga5IE0IjG
zu9OVvha5pDI8xhH+FhCVGktVthV/FzORQY8tCLvh2SplWXBwp8YNWhJgqPmiOyybuuk4a+acJ6t
LdudqmlkdeDNGwQLNOvjp0zx9lgh7OiiE906duy1wudJe87oQyZcSmsnvPdJiRN4pHacXhycEzMy
tyEQKTWmiYhVqAGmnL5UgfQXofcRiLNJI05XmHrpkdHyXcQCgIFHAwc7RZCMADkD1LUpou7LlPKa
1sg4agrNoSuOOAbrCwjVk67wrmMrqOFA0+KUc3OnnZ4zahFMdtK/1CBmsSncpyACVprEY/JZ6jVS
IETiAzpMTmpGP3s+IMtETm0dUNcFO0lDuDIWktpohMGOdLIHux7uyqpfhw2eC58rPJ0seeiwSC5M
VWD9VW9x3Z0Qhm4mEYql1lagRh+DexH73QNbMwwP/AJZR1XPMgfwl1Uu25LZuZC3+QtPin8YkPjE
gEikeoxrTZyCiH8aKdVL3GFWBRPu1c16mL0SAsl8Ckh4WZNU1W1AwfWnWiLJT/Gy3kMFvlnAtWnP
NHZafONH7cWPLcKmNQfMSiO82vjRexwUd6UxTJfSxKNQ+Hdhwohaceq3E7sUBgvN2pywYZMejlNp
CfFz25UqiShb4PHah8qIh1YuY1e2+KSONSjI9xCw1NqLaY+bEIkUVJVuhbI4QJFnxhGbsAmhEbPS
iqkqJPur2aJ5sh13W8aEKPjcvVKRyvPEuVcPtNFxzdTbY/jP8r27d9HwLbOzBx2lFxxnA9+280OE
y+R/w6IE+9pMEZ3eknhhzNG67jlPu8VAa3Ou9oWFZhNReK8aspF7lqlR6n50WvWnfO6JGA8+QrjY
a6ZFgJVEc+gt0a8DMbHlG/mR7PyHMkiUsidn089vQuGCz8PGYmLrkQBnsyjgIF7VYwZusAW67EFp
H62PmU5uaQ1+p0j7ED0jTYnZVwjZ0PGo7iFz+mJFSjCil5oJKe5y1FrjC/F9XMkpAhGlqEXzSrC1
W61H1RyahFLcbaufXFEMRgYAySQsRmC/0crTFXveFL1EAmCxdbzu2nf51kQxO2bxJhxPLVpYtJnO
j7Sxq/08mwqnL+q5fBLAjJp7BHshTO3oK7VjGMt0YE2e/MZiHpyC5mjWqcFJTowWGlI2kNNifgiN
uwQ3z5rlarUf/Ogl9CoGgP0SiFeh2YbZN0ms80mTK9pwtCAAEzde4mHnLP331NQ0dwGHUjnhEiAd
+BKJYIkJo9uum2tn1O3acTA/xnTsSJij8xJoVjFKWLtY4pIQ61Vksv4Oe0SVFmL+eUChz6wr7Ksf
puRuEBEwX9o0kV0r9Clp2l8Iv+MdQaJonSv9EgeCmYwJpBLbJbTynjy9iEKLjTF7yl7WcN3ZUOQo
vicCWbBfdO7KjmgFOGbxyDkcC6h+KbLJcmsebdNi0lH/VEPWvjZG9+yjHNFdkEOzpHgimcbY2MWy
rebsPaBsOXHU4XDLC8ndFYllwNUAa6EDmR9HAjawtcoNTJnSIKq2YzwJ0wLHaxZgeeqjp8YwTrI0
5VVUzu8qjgpCkGwYcMD0krh4ws0oD7Xlv+PIxuPhLlGyQUhsFLp29DwI7EPvp6aAHfzyuc+Ce9ek
Kxr8FythSelML8pByVikN4yBlHU7wqD6LR/BVvQAg6XHhR/0YgqNdr4L6o2q5C30PiffJVrBpUM2
4viWUnDmcHVtVilcL4YHpbZxQ6WHosvdTgTy4TPn5ux1v0rtHQkeeUl9/9UoGJSzAX6pIGPhTz+b
WXvr8/Kal1itVXSodXG1rAyldv6rkv0f/A5fk1n/ZDy9Iv3zyWJqj/eMmRb403pDlBj5bYRWhTaj
QQwOG8wZaDaHLtzWlknjRpdBTdCC1+BqbrJCizJklUaDS4xk39ckKB5TEb6Oc3WI/PQ8NBNeJI16
VZsIkOuUQTCU02xSvz1+r9ZEDwp6HXU8vVleC9DZd4xVnzprEodcUoOPo2Fxdwa4XqIBI3IMQXvG
Znpd5xWNo0xBbXUXw6/94xrtWclMBl2rmUjvGNkICqwMwGAksFjrOIqfdW3tvxPF7ByqjO2xPEft
W96bBcve0qj8dTxO7VlHMDax594FmkpTTo1/cCqU57aX4qmI2h9JmsiLlznPokzzA3ZrWlOnMpBE
xQo+mFzz1MZAL3MHzJ+I6XY4IR709203PWez495xgdjbMimOXZgXSItx5cdq2cD53bjN81kfk5SY
uEI4DGoXXZedT5ckJmvUjRACQryTV0+89GRpmdMen/ibB2Burb0Ak2yZ39gSzTsxuzjHZucAeR82
e613YCyQ30fNfuzAqy3gXHI7b+kiaB28gRAH2CKF26C1gwk2J8hGoXtK+I17HbAIZHzPnorsRIAm
fYt4haac3mGJwIw721hVjfGR4KXYDHb006I48jqFrdfm7GnZE0bUlj7E+JXROPamH6lQ7bxAisCZ
ucmof9cjQpet5ei3hiADen/Ge3EaIighcGwX+t0PlVIELrsp5JDFwwStd+qLp07Ex1rb3JlFkO0X
GuuZfBFs42jiAHTzgUXcSdZe58K8A0rB7rRvMqwCVvgchu2bMq1wnwwOyc5+/1jGwHMHc3xmKcMY
hgWCX5AtFWGRB/DlHoCmXYYa4qtfyOls1aPPVLvaE7OQv5bhb0OO86lbfIr1DFB0KOhwBwcZQTWQ
4EeCVAVnYtszH8BJAoAZnsTM5UaQ9eZ39cGfsuPY5NuGO/bRRxzoBZ23cQ0PW1Pr7hqjOoak1x8C
RcmKif9WZdUu0157GRxHriovQraAgItxOqoi6ZEUGqZs9pqxvg+S3FzVeprv7A75NlAc6wxrkoOj
M/NjKM29nYxMCMbw4ofDVzKwTzNmWOLlvkOauEiELGT+BlMXJO/cF4fxPJbVs9BMo1zGb6csQI8u
QxRUU8bkDDeLMUQGIhkgNNl8TG3bOFbFqxuMLzj5X+wOiwsZ5twnbXUjLpWbtxW460G2TLRaBNfS
gcFJ7ZAlmsbESyLAQYF5SCUxKYbT70eQL2vChjwwkOyScAlVO3cO1lBY0Llaydkyc8zEwnMPDlvW
S9J78yWELMVQRRhsHtP51Jfc/WMHF2sona0MOsZSmo25VwgcZUNOtIMYfuQd88ckATefAapZylny
wJDP2tPL0LCAIJv+ybJ/w4JK+TwjnJg6BHwOWhNT0UTYi/GaGiQgddCICf2ZfqZ5Fmw5r7pdMoSv
MqRKNuZYXLKaniznts+89qA42g7mm+H5r1gdkgPTXsjny4S6s+JjH4JH1yPY3ZKpD4liKyPBjd1w
+lP4y30Vudx5ajzy5uA+uBiGY1fhDgnBjTIIDoLe2kxWB1Imv+cCkfA2fnDImh4SZsbTtbtkwAfg
niD2s5Iyz15dgF/vsjshgxW2dW87C3lsO+5wrKipLPyJgbKBWE+QP1mLSzAUH4h7t/YkjyNbhskx
DhMa9UPpX2wqQsRXmszBRW8Q2R8hnlx+XmNr1v5ptCi4l8oQytmb575J5TGlci9jmI4nG89g2Nc5
gA8qULXITixXi43rRZ9WRANZZOFe5N2LQ0eJ2ZPhUfjgG+O8NQfOV1M/isbfSg+pQwXQSGd6o+K9
Y2JdmQar3hHfnZxAkN6iorLZBzbFjgrhRWMLameAILKzO6Z+vtpkbPFFaSh86+6h78Zj5v1IuDLU
cchthI+Qo2aDjz/aQKjJj4oOajbQ/uF/y9e4rVhO+xMb5OiHWkwZlsNWAuSgvyEZizFWK/fRNOwD
JG4YaHBbynLCRMqcy4GEnMYDplXzJ1V/BfPZ/iMygplRCd9HIwOeYprDY2LU09Zl7sIoroC0FjhQ
NIEI7FHsTGQlcIQKkLsglJGG9aFajwTarExYFfE8M8BIJtanadKdwvQyTJP7FCyhpjgsaL0oYpJ7
hDfhpinFvS2Q4Ji2e0rtnDl1mxJ9pB9YE1EsVq7LUqrdG7BYCldNm2k0PjMWGEh/+AG66TI5gaBu
8+uNYxZ/Wtu99SCTzcRBCIdwYqOn8BJlipzhNt1boi6OdoZ6xeHyEMk3k1Cy10gwI02xxjKwcSgn
rJNsgGw7CYVokfnwLu50gxkHbxt3IDFfx54db67b4FDHW4Dz6xiase1keOo6Jfm9esa+cbw35XEU
uLZ5lYSGkiYTueTRRqc0ZmEsCwJa26rK91x+HkQIP36m9pt9BCjABs65tKyTasxiUzJGpTzVNYIn
cg662EAGw2rE76GJV+WJ70pLunMSZujMJ+MxoqJYy348+QqM0FK34n6nk0z7D6WomhaTfoqKb2Xl
0ZvfssgXDaiSwdC4BeyeyIRxZ2rzHkJOfxxQDmIbM8418xIKj+quGxOajnUwptlpTJMPP0uQKyQ0
unZpB+zYktdcpfHBW6wIVDEbkWMtjXwJ8xOtg5kzbrGcJadWhs/UxdBxbEAGVYsQoG7B1JJnWlvR
l6i8GA1huY+tV8LSr2YEY5rFFtrxpiaoVNxnXFF37KZPNmOpNehtvfXEKeiktWkF7INZkCeUs3bb
cGh9tSmLXDr8jxLmXxPb7pZisWOxQKkUa4+YSJtCzyC2PJmRkCm2sKqxyu2suIkr9OP7LLChF9FX
o9e4q5gUImhglot9cRXnTAgKET7K3Ev2RQMcPcarYNZB+Bb7xU1YbIqBZnX9MO5Ea5d7JbuKASO/
djrxrTtyafKjIsApzNZT29FIdTP8TJs6WkWZACLYNRkdkjtARegwfpWcZWVqpPtI9dtc4RrMy/kS
WFxXcKqe6SnPlCrtKu8tQh2Hfo13pD8D4ckrJGnVNF1bh3hCxcbCnQK8PrD3GhNn3Ah8Q09gM2gO
RNq1GytYeC8ma+oyiMgUKiULmzTgNJ65UwyVe5d7XbYBTwKmzs5YZYz5HYV0tclawYg8+WEuQmON
ZEq63WHug6uBVnvFCvZe5RVoHknRWEGoYgU2EnJFEHRhBNM62bNdMM1ymzc+qyYuf4M0bg7eMaQz
9lM6oxhzFptTBUzgYOTl2Ywatn9caYNKnmUc/QSeguElGN6zOSaHMEVkitWC2Xy85mLw6IR3ImS1
UYzqsZeUttlgoVYTSLcbHCbaU8nOCNt9FbwWEZx2D/fIxu6z+7QrCVw1Wa4xMcFE91C1/meZOle2
7wgDLNffyAYN7pQih0pyY89qPt1PM3CforaYP9jb0SqfG2bsqJgKRqSLjyrrxEJbwho6BTTGZugg
henYIpkNVnbzwenAOIXhFJ/JWExuoaweKxv1cBin+8zAY9u3RnVXCghmfJIgVcLinUwCWP9KIfrx
mB0YxcoMr32bHKdq+uGa3Ydm2L8a/ejECO1D15NzKpv4mf8ec2I6fxbRH1UjY8gy76cNMQhaks+h
qvRAids9z6geYTWVTmrtWzFWVOzWfi4k+mQ+eNSZuDdBG4Y1o+DUFhsGXhx9/IZ6BHer0XT3hYx2
/gh8PSoOzbwImhrjj2VDjsgpeKzsqmogDe7ccPfz3ydXIGkpN545frWYvMZhoBO1/T+Urz9JhkJA
x7zbten+opl9mH+KtDpMtnHL0K5wIQjKdU3kXtEP7KKamu0MeT9THjwVBdfvxLA26C++jD7fOSET
LpFwZi1tvVk5xwa/lT3i25z6oCYMAR1Z36hDSay0wE+0Lh3MfVNc/IACgXEYiY8bdS9GNiNXM5MM
bUQUbbK8kY8Zm0hjXPYcXns/e1svcpJndvAKUXVIHzxXaB1QGEiMVZt8wlejJ6qMvO04oyI+G+1b
ZLtZuKHHgkTRVD7EHUPpMMwhCXb51SlahdTWeJFZveukwYWQQEBIFqCAJtqIIYfLoizMgND9tnxE
ZoNMxrZAWHY+kkEfhOkhdGvCfMM/vqhgcCnxwzCABAAz3oyl/jLydpd6Awxw03ufyw+jcr88QR2W
F+x0BnDR9hAy+Y2ah1yCZGvc+9ZDg+z15Q2uA79f5e+SRSEyIRFosoVXJDdtmTmHjjA4MufNBGds
G6JX4JMlAxtlrZ66X2GDTy9V5L/Xzu9sxF8eod3miRUxUIy2ZoZ/CiotAFXq+Zw2KC2T9XJ5gkr3
J5bBXSCr6WDNI/VB2j04cWkf/c5DehAC/mLiowdcaxHmrHo+fOdjBn36pGeCnVFbvwf8Hwdlvwy+
lULxYfGhCj2tCtId6xQAP/beeEtiDh+ZdI8pfQT/VIocf/Sfg6SBQhddQ7r6oUSRb1aYFyfbO4Dy
XAnnyJFbIY2bwenL5mMq2fnMY3u0TfT6rBv7Q26G78RycuCOJPEI+zMg5LNHI5CUlVi7gDCSuvkK
FnN6x0fH+sc8J5n5gtjA2/tV9hIZY7l1jfGEBiDeaVhluO8kq8tsOjnu/NYS87jrTXFoGuHe+eN0
lJlBcxfGN9/tXhW6rE1qKGYFfVztU93tIbmO2wZ0PDmTbFFTg2CPTk33Lbs56AOg0clGW6UjcDDF
2V5H8hF3ndh74KsOjVXD1CFqD9onysUqIqum5IQuNaJCNKbiAIcJuWypN0InPz3LhMNCDe7k8tNp
TVqPKv7t+MWKuBV3r0n62ftDTQ8xP8emH13RiDJrrJxr7x0G03jOS1bVgbgZQFW2dpeQ60kBU4WY
ajRt68iQjRXhudFVzZKXmVAv9iG24hYV6NQjOZ8qpNugEoP8biyL57H1f1WWVCfJwVLyvEsQ4YF1
49Jui3OrGSpb9jt5A3LTderNEHOyww/EzYy9kxsTH7n4SF173lOd1yxJpg/P6R/ycXxXjIrQ8KAH
dd0R+oS8hAZy6ohse2vqT47hWbDQCF6rDTUe4kF8Vk5JFTkBZyMWae8YKrm0wbsVufMuUPMb7l5G
dWm9Ls1wOuKI28zwbZiEDQEnrm9HdHvDfMIyK3aF4WXrlDXQLmjqh9L1bv/rwfv20j1PFV66X3AX
4gJ33X/8t8Xu+PWf/2EK1/l/Es5ZX5fVx//lW35/e/Ck/JfteY5iq2YJ0/RM7HR/efAMy/mXNLHr
KcuBkO1AQP8bc+6Z/zIhnDtKmQ7clX/HnNvOv5QFasfnGxSQcMv6/zHhEWCxQLgRTBJGvfz7IK1b
pmM6tgts3BSO83/yxrMwKK0SpASdqCgPCbBOEnJn5v2zmGFXZXN21Fhlvp/669XvF/7tj9GMSF+b
EVtEMKkX/u6ZZUwFWlgHcFq+H36/4tDpkPriCP+CvoDGJmeD8f1KTNLM5fuFESVDv3KX97BmhWfo
hYcuM1BIa+5Nk5nQ0y9fqog+qpZjdPh++P3C93PIo6NDUzjNozGmLDGcQLIpC5dld+mfvoM5SiYR
93TE2+9HeTe2yIWExygWfRyYDcndKDCQgM3eIzlSuIAa29u7WYfyIsvEi2PW6syUwXusg8J7LNT9
gNDn4fv9aJGJclPl+fulv95E6tAxweJLBcH3RGl56sa+uejARojPdspfEl63RhTSu5owxP96LMdp
B+OG7KF2ou2IRprx1EPgwOYMN2+ZJhQBbtcJE+1we42bZdrXYwMfSj94bFRhPI4OWwXMH3cko/DU
0Ll4Ucrd92vf76rsoD5amtrwn+eaoS+3jmZ7NCaX2VPitYX6hbPKsrbfD/kZZ5oa7sjfD9nJAw3P
gWV/P+zC6YaBq374fmSGH7i985ehbP2bN8FNW/6HyGBI5Zrcnyq+6IIRyMo0JHmFMa4UQysmqsvD
f754Q7VVjkbD8PfzkBzHM6Tyi/Ay9z6rHNpV83lORP/ErT1mo/oky3B4GiLkr002EK0eFP0Ti43k
mmjxGvWdghZk+ziVmAp+vzcfKUQqnGM41OuvSY5yN6NNuxRzoy/ff/rni4xifakbn+VmPbRfw/Jm
4lf//X3fbwmw2pw96deMFpImGJCSmM899++vJvLOOhtwkyu8pobZs+nLU+Ps+0TiAMHZuUFi78ey
Nm8TfsXbhKGVE+qGcti8DdTYTL5yDJN/P2e6wRMYKffy/RTyc/jW+fhBY1ft9GDK/taEUPdzv638
I5I+NiJddWAI11xGO9q0zpDMDLfj5FfIKVjqokQmBxPkrz/989w/f1peDasUiG2IjKW0BnWqo/wu
tgZ9z2STPgUB0F/Pkf6o7+XAHJtRt0dnik4xc1R45d6YUJSYf1LkRX891fnDAmj6+/Hfb2EsEl5N
W/Z7IFYV2l1+o3UqCHKcEQiOyy8/TpLkLuq9++8Xv4+HdkablLqROH8/7Awb+b2v8Ios31+C15x7
mO/dWKt7MnGntVBZ/ckiAZRl530ZDZS5IRHTYz1EwAOn+oOWYfkB2epfC88Jrzrqw+toFgIFnJlj
sm9OFvUpgUnKPeGBM+9bu8ufBQcBprGwB7nEQyx74yFckDQp+qYVEQ1/Ui+w7zTpdH7eMn2dnbvv
Z76/zOk4I1weodIuL4x+y57OAn3CMts8f3+ZdWT99afvh/CJumXpXKF0+Z+3/PO+zB/tvd/UJHtO
3TPgBOvFI5blfnkEXc5+sVHkfD/qaxgRU8Wq2K1Hhud85NuwMpwnu5TI713vwZmHrAFHMNxwtLLM
mz19S1sXg16u30qtBioxyzlylQ/vagKKUXW3FEIYqMk9A97MU8mhYZL0RN6Afefx6vT9akBOItoN
/AccEum+HaivrzBBunPcvdjWspFo8LGqnPXCknz2/cXNNQCffs730Prav55LgMbDIosfgtpL70rF
tm85IhsO12E5Rr8flQYhzKvluWo5liVIvFPQd0/RckAny5e/X/t+//BflJ3XcuS4FmV/ZT5gGEFv
XpXep5RyVS+MsvTegOTXzyJUt7Or+kbfmIdmEAClLklMEjjYe+3WaS5/fR/5Nfeuv/oNBLUwMY/y
54sRr+zqouORJ0iVYcE73owqTk8UDsJbMY7VLmqZYANgq85RiSUwGuuRvRl78FaCJ+bnCkc/G9RE
B0ZKivSLshNCpP/0ybMAjB+SXO1470/J11oZLVU2ph0//b6v0D/3PoHspn/QRgOv4L0tz2BH+YdE
++F2KamLvd9flCrF/s4C410tBmtV4ZrblrVrbgwcVdizoCn3PMK3VTz1z9BLyg1hwdPSmrL+ubfT
4aiDxARKxig5iuVtKp/lmMHj5woFkbAlvndiIcFtWKIc+qIV76h55l5Ti34kvpZMr2Ucjlj5+djd
D/Kj6BNgdsTAf/9IIiXmc3q/zJ4NgqVQ90lrmEurpKLCZAtJnkvgKjGJ44uDoqoIjfF9qGHtmG1j
Lqu5+cdlREksiyF9ssvkDGOUsLbY3tdIVrHRRelnnAA3wwlf+4TcCzZD4qcWb+vVAseZ9nXyJLt6
JCw7FMNsuc9XyIEgwV8wiqJY3/v+f79RXhf5uSuNCcub32ve3u1H9akp8X2LxIdTNb8wANcbF4W5
RyHMEY8kUbIrf4RWLi+eJ25PtlJsI711znbTqivy4JP4p18N2niwk2YFJKl5hJnQ7EKH/9FHpGGp
1f9sF3FXUQnCj7CIpkHMhuFbWE/hNWyoihdV5H9CunzomtL/0eSk1jR99lnNJ2NRqXZx9TN9afdj
etbjgbVjUzIrinP/QqqUfwGZvaT68WoUJYUKJiHmvgYbhFthPu3ng8pccJ+PmbsdJ4H9ECr3Al4O
ymlee27KFndoTvVRtuWZPMRzPmvCDgLTirrp0C0pzSF3K3480S5do20OolfGkgI8pwQINQd5BtDq
703ZJ7/WbXCOau1kAZs2JxJr0J4FWp3+mE+i+QQ1/sfJ3COwYH4RWOf4B4vOgXdE/T+JSfBLDZeb
qzKdY5SpL8kw8BCRo3HTjrvRKMKPUZj3Vheec4c9nqWMaZSHcoyCXaFlj/cueYY9Zjjhl7ylkogg
X95UqI6lXqcHluFQcwRYQU/fVb3vb33gNkd5cP86k02F2tBRrbOFpnMPGZFdnW1W03pv6y9Vm9Tn
uLA/W1Orv8TQODGSIUav5ndPaITvWGb0c2/2H62WneizEfXRTcVmlcB2UB/VULX6p8ALL3pgtke9
YCOZ/OrxcxKk74Ptak/MiFsULrBomzlJkl3AJTqmCP983S+bvBzYoKjDb2qE2yggRe/jzu2Sibk4
TXas60d7ysAqhYAg7u/4Ao7Jpg/zz/Jxcu+/P21k3++XdZaRreTP2FgChWBM8auZf9rYM6pNjegT
hZ77xauCamtHmLwC5rVvRU/4Q9uRwyCzPZ0caVpEiAH24tR8G4JdHgAi0GvDf/Zc+5MX+qiuCuqd
ozCDNa7Q9rOP8C5Sw682+gdgIY55EB6F6a5xa/tMDhyBDHkZbHsILFsLf8YzINjPraiyb0Y3fQL4
oD7/cYHWNZ/T0LQvYQuTIsBcF5PwEKDgmpaYfdmWKJrx1xkQ1GUoR+frCrRYX+dbwnA1qBHhWt4j
H3eLm2nHe9NKsPk2Ix5EhEJXt9Qy3FpB8+igr3zsS/3q2XV2BKuagwODpmlTCqvRBd7koWe5R7it
cpWt1qBY6jetQNlg+NR88ZWjrWkP96+Sc5h5keiE4tdXJfqAhTwbDHCHukOW/FRTyHTZE64TZjit
aM5B443ntE2tm4dQFG+BE1ADmnJcnPPrqc1sUCkQ0h+gb0QH9pSNlwaCPaZ58Fzyc+AkeLcqS48O
8oMwWOUzsaqg0hUI6bVN6TMtm0tY+uk35tDEJo5esYRAXa9YemUf+ds2kK9LpTzLMG6lYwM8rHuf
HKUgWVS8XQl94jZTmiTBvuUMe/kZk6NKlLUL3QTr2LhA5NEL9iG8K+AKpEkk6ka2J6fS2NlISlgN
6XCtqbzvTFcgAYNueosAA+ATMOzvmHGTEvWZGTmAP9U83A/g3x5sOR9kLht1ufVkWoZ1wyVIGsvW
6AY0AQPSKpcecAJR+ilPkx3zuvq72rY/8FuZz21dBhswt9ZubOvuyp8Y26Pt59/DtYNj5nvsoCdx
pnG6EhRGTJKlxJtCNYfnMbR/miEaCgN+1PQKNQBOXQVoGQU1gN7Ga7cwXHiYeSFiedn2SUfmDXeq
EKSc0m6MLyLzkByXWvh18oNzMer2S243zZZ9TPI9zTB8j4wcUTpiQHAVpDECmriF9jkzNYvXJg3V
AuIWe7GOMpamh+Ri8fHuzPumfNb2kXCdL/BhmpU3BqC2m7Z/GqISGxGRbF+DxicgCS3Lk1+g0NDw
Qe7MkXVpZNY5u7oDMbOtm58dPft1pqiQGqD0IHycB5TExallB7xtPDb0q45tfgfwIvWBdlfYQl1h
Y/bXuRaGa9Ez+2pVcJ+JZd4EltOb1VQ/VeGk/I3ogtA/rQ0kRnaCckxYSQEjsSTfrLHhwRneGSjj
m40aAV2R/V2LtWvPW+eNO7NYYaAdjo3emcccqOcqDDLoHlV84o0J88C2bvL3ozr92ySq/CR/eVlj
ZWsLtP2K9LidP7Ct4lAuBrJqvFH95qlfm6gu2cV7m1y0ZFXTapuRzf43zKc/SQzIdnwUMJ+6lb8C
CxQsYpDy6oYZqL8SSIVAt9lU2t109p5BalgULdsoueOmF7MalYNSdwrK3N75bA4qgs06+/bHFZ1R
KMuwtMSh8/qAWUlM7UWJyYLHprCJDEHBJ7SMq0ATjnLJ6r7p6MxKQsKCjISisNUg5ntFe3UTttiM
wT3JlgjU9hpmKFyoCWCQiieYIVXsR6cw6TY4mSz2swQJL+pAcZwbB2wkdpZ9103spxIsyFmxagmT
OmFLC+EXzqfygPe0OJUkVD2oXtkznaMp+2AosZlsuPGuacZPrc4GmEFG9BpuqLtDt6ZdUwMFfuh6
8fchOfZxGHxLfXLqnCGKLgSIJAe0+y5BFzA0JlGMxyhSniHssT2CE831Ul4SSVqcTaN2P0cua5s2
auNnMwKsnExVTdy5ZW2VMgGLaTbVSekD8mjHAU2sU6+UJi1O8uCCWz1F/LwDIubOXFDYaZAa/tXp
z6d1pbVrfJyAm6BNWeKdbWBxcNlqX0AvGN/lEMbTjlyBiFk+PJBavKtZ/+si2RuYw7BwoNo0Rb75
mPs0OSKWpgLY+7/acplI0Maj1bntZZjc10qJvYsdusorIquqdIZXLBfqlRyLp3qmgCVtGR0IDoJk
MF+kmY6+hrJSzmnczTEckHibkQl5xlXRlMhlcQKpSB+z6SpXjXLUCe0KouO8pJ5HNYptMNFwmX/J
xbBoymA8WEqvr5QcXQI0CLLG5j55AIf296ZhBGyt34eJIEwASy0CJkhPqoOOKQnG4CaoTX2cyb77
qDxrdAOWuN1/qbYmkqeLLADJylAwL6R/9cqOrp2cjVBF/2ALbbxW7HKfE4SB7VxBQ9sw4Equh26n
+FWBnNRE0IxKhDu+oAbhpcwokg56gzG/ZuChTWedQAoITbywDUu8BIHWfwTL36+VX6q6oSqvDbOi
me2I3YIU8P4Axqk/KL7SHYrBgerYWuA1+pk4Jjvl8P1CL9VJPSFciAWLD3MzxhsPjTJ2TrygwCiJ
/iZb9359Dg2WfZENX2Xohdi03pve/YAGxYstKJThQffdFqVznz/prp0/oUGrjMh4JCqG2wbh2743
8ajDf4BJWblts4SHU6/vX8Az9xyUY36SXWxSxWdRhRiHjABHWpWsO1XBeISU/C0ownYPP5WmW0Oc
C7rhWNkIJvVQ1V+6bP5Vm2iz7k05mqAc22MNMha5XQ6nwXN7pEGeDbZDESd5aMxJh6RkZxu2q6sn
XDAr3QuMF9kCmr5Sf2sZ8/9PjlXAqeWVwGF3qdtMZ147vEdzahpzTcdwCnEirIlq4H+qPn0wEpCu
VvFqMlEEh025IMfQgxBNqaGImufO99SZNoUsdE45JBOKPCWi19n8KPABQsXE3RIrc6BWeLGm4PhR
1bJ88W53PIPldNFzfVwX4LP9xBUbS5TVJ9h/TNQz8aJ3Y3m0c7ODWk5/0PKaCpFAn6qRTKXMcA5d
oYDAauGeTw55ntp86HXfPmGJi8aQl3mK3SjHnMAeep8wH7Hf6yEv3/gtuyfk+bjOM7t4UzI12MI7
KFeYoou3OkPQhwo+2svR0R1utRHHOzRCgKRtzN9VMnvPEyd7BpYtbra5ga8N2SBF9/PgJWZ1DOdB
W3uJulPHxATCnp4hBVQPWTzaJU/vyj+4vYaYvOm/s0d6agBwPGF8K5duHcBYmP92AAuKw0fTao0X
y+h/NbX573wfnX5vylF5scVN8SCbqjvN9hhoZMKy2/oroUfTHlJBNbU2gfUrX+1eVCJ/PqclAC7o
qxHULHb9XfrreeV37y/UGNYG/cm8UgTVoSCcxiMSGChry7KwXjtHBcs8iUclarNXoGX8pNZr3xr9
teyTJ3tuuSyzDoEP4Et+CS8yEw0mIF85CvXAWLKVFK91qAwviIbGz7UwxamKzZHUaXcCqCB4lPvx
GO1Z5qlPiBrMc9QY27JKtCfZlSZ6vDLY9VmF8iuE57AbFGrnwXlGU2ec2UfgY6031Atd9Edzlzxk
OlUraJYFoNjM4d8/X8cf3vwYrm22keev+LO/5t/vt/F4UJH/rVIRwCLxSVtbyHbhEUjf2mDKGg14
3lg0GU9n7yZ/AaPSddxXLmS7+dcDLIY8VyyJKzkaT1SrSQLRtnIUVxGVn8ayjnK0RvulJLl9ZWcu
/PgnUrpeDlFYH7W5un3/ybrStVa5gXH0PmDpE5uBAFqWQ6LWR3nxR18zXz0k8K12bszkqY/d7CoP
oCrza14r+9ry52nMf/r5gnKjhaBvZZ/MLJFntkf+T16kR5QGw64DwgCjyEWlxyoZH5ruvFGESaDD
2GJrNqXz1iOv0poweAzcRtxISER32K2sFEOubUCpZH9hkyn1gUC0/GDOB3l2P8jLSihmfxuQffdL
5OgffbI5GvqzD3j8YBmyjqyCOlfYylVlddI13bXwxvFyHx3MACeMbroX1w0q+6z2xk6dpwXyoGjj
rzPZZDk2HmSf4REDj1xy+9GfwA5EChF5+9KjfBTXp3Jq61NTFdB8UDJuHGdq9rJPjt4Psi+3mXzq
YhpBnfK1929wbyoxgUd9HD9jkk55NfIewby1n4ZOu8y1nms1Wsyj7dhaeF2OUmNuyoHSxz4EUOFK
xClflLfxZxxreEjZSOxLJvCCXY71QIrouwUGU9ZLGitJlqh8rWOQRfbFmSbSHFh+fe1L93Heag0i
OLE2SpEltwyLisAsieoNQOIEmcdquqohoOtAhZDKdISvBH238hokQ6btW4derx6cvkQCWKYphhuB
0P+jHZkNG+b9zrUURpOwINC08rDezYu9dj7Is1AFjdkGqiBPxikorbEAlAPyTDQZBRlEqns5v0EC
x+ZyZGZr3pnWzW2ZDUAievuYNwV1ig94tBZ1RDwbMIf0Guqed53K4lszqeWnOB+AH2HR2smmIL4F
ljf2nFlmrIw2MVyTf6j4mWDfzKcOFD9mCUFC+mATPLZ2BuVi+lXl+KulzqXAMR49VNThR0FEjs0t
WS3560pZHRHzlX99l9+/LvMmbktHJ3BxauCpDebR1nPzqFouWnd5KjvzeaTjk7rs+gyh1l8XDgTo
QO+Z2/cLbaN8BcRvb/72vXxbe/zYIAVJsbGR455bwx3PAR4U5oaq9dEnB8x5lN9zf3LNd9lDPi9Q
Xnkqcrdcl2yEPTSr7pgRQAecxv6uCvFNKZ3mpQqHap2Nhb/vg1CcXYU7C4mhSx3GBtwpPDffuWHI
xldlUlH3soYQrXrAO8e+zj6bD/JMHkKl9/a+muO/u7cHK/T3/3Xk/i0GW8OLeG/Ls6BzDlBOjW3X
muqxZY/9qJjOCFRvPgUtoh7rwn3LMUxu5CXNfJ08kwd5hbxWNudr/W74da0d9RN8ofkrUC2j+51A
QRCD0QbltZnVHLnV1I+yy/Kaq2zJ/r+uwhVl7/0iUPqECR56AGfeI3PThNVu1RJuNjflhpgc8Arn
NXTabA+8VeXjKQIL2dtcwausfAAQNG9fW1MDZKWziNmZi0iA3JtLO59pmaouHaUYlnIAmg5XAyLE
mzJ3ymvk1f68t98HYDIJL39RFMAuz8RqsJn5UKq+vlZ1koBAd1DhqeJ2GaFJzGTJHuzpcOJxN5xU
kzBRDxrvQzyMyQjujU6qIsPJ8qpX2zHKlPRC7U2d9x70+QBsAK3qNO9ZOPP+hDzIEXmNnbfsXMhT
JVo5guweSzHcjWshHe1E/A3zDLK6b6UDFGK0rPFkVhTgTNf/6ZLTd0p7lUU24XcEPhrBSfbJs2Eo
8y3FnJTKjaBaPc/5+rK9lm530ucJIbl97TWnJcfqiQLGPJbpU7eoFVPFUBuhrcuS9DnXuwojn2Ud
5EGdSr9ZI/rwWOyZzcZS+/oR94S1FgXiyo9Ji4IXFV7RQuTIgfWu0F680voipNpCbzcEOSSfdbsk
rRrRKtYVyLRGqb2UnhU/2YSEPik52R8WgEwyjuiTB2DVE37KsNjd+wYmWwYW3avLK9Yz3ENIKNom
N01KCgaZtq5pPkIb9a9s6L43RBtCViMqx0I8a5N5+DwkpvqoqOFZztd1qvh7xEv9Qs712YzFEGwU
zUaxm+INa8ScfCAWmhJY5lbB4r6S5WdiT5ujZyI+mWt2sgvBwtZVMor0jdFtcEryYq/UKFpN8zLJ
c8w3DJYR1hNaVgQapYnHvVxQyS5bDFCOoii/6AMZiEHcF9+c6lXW9cAao8siQ+apzQNl6chJg8fn
bW9EGn8zI2LabITA0OTfKxsb+1C3CeGqCkvxxUC1inVqYO89o7T38kweRsq6OUwNRu6HP66p9V5Z
k9Z7NQYB1Fte98cl//V73a+xrSyBqgLQDmANkb8wKJP+ADOyx+0G5+ih0Wd/9XyQI9pk1FvPN3c2
JRXcYPPVclQw43ywqV2vmI4ULK4BDvHBdVdU1WjOBznwMTo3h6HO941vb/7Wb/nFmsdh/1CRR3ay
ehUkV64ai94ZwbrkGUvGeUAe2A7mQ1/+ZzRXsPh7BhlOVoWma9R1tguGGBMqc6AF6emvGWo1ylu6
/ygvwe8nRwBzHHTbeJUjSmE9wfo0L1PkIOVmueTz9ka4QRCHJkz1DaH7f+8H0uKUcf/JLDfyn9cH
tborlfH4t3+sPJU/hhzNGf34GaHGmDMTU2PLODBD2NODxr8hF/2GAht7EbLZQvyRZ2iyue1tVM/T
X31yoBrEKQ6q+nDvBw+qkocymYsJr83aHLpv0TwpaaGCYFCfT2VbnsmDVXpMXwgcRSJ4CpT0pIbU
QcK4Hc8sA8ezPKNe3+3L0jsmUzOD9edRefAAlWKWpQY5CnJ31Xo6/C3J4VpICeb/ybuMNQ7pgEhN
deMPaaalWbauuhbuMFt30Ov/no8Qk/sqgA1qEMH09ODgLpypFuVb0o/9Wg0DbW2aEfiVUfiYJ8Lw
KHzNehz9HvDvpFufomL6ym/K/1EArwYx732DdT7nzI7ZDZqNxaNyfEaxQZ1Jp1ZZmyrI1PleKHwC
WGaT3sUeQXkQAl99bNolnpesbBPGoG2YvK/TmoL+UFqIH4AFOYYwfyagw7kD6y+xRaiUM/njU5K2
2tprHW1rDXEGQIJX18f2s2A1/JC3U3GgCL4M5xfbx250ED/7rcuGluWqxlqY1nMpCn0/EMNy1bMq
v9psU22bMf8yjcHO9SzrKawIo6MshNY/KFh8V90bd1r1OAyXv00uyiww10kQQIydJyzNYO/HPvsp
isy64pJt2OXmLFcJQBnnMzH3fZwRd9zV2g/goyTGBb7THmoYCNa8yHZdW1t1ps86poaeBZrd3enz
zl/yexMr5N9HS8v/1WR5rb/Ir52mkSQsNyHeLKm+CtvtvuRm85UKUvdF0CNP5p4ci+Ep7rFtCSaQ
qabGYNW6/hYAW91CLQNijIQYg89w9Mgj5+kfMjj3//t9Ouuhf1MQz7epqXK/GOibTcueYz6+fXmK
8mC+q/9vkZeJn1UKUWDyzqtK9G+rXH2KMq+5TFMOo8IW/V5ApjjyKafwRj7yY5YZUDPwMb2XmvqV
QmH3Q1SQ3Ef3q+FmR6jsBT41JT/Ls7hOllhvjlZM3aaLEm/pkJT8S4OnEHrGVKRsN5U2HXqPb6X1
/XlMWmDqwYh5CNXrObfcaR9Yur0O7d64wXsidoJQyh8qDs48SP7Hx9f4Pd3EQklt2Y6meSpraM3W
DPP3X0sOIIMfnhiMBKCGVoJWEUAS3Adtvn0NLX/TNdHug3q8qGAUQSeL8MJiFLQ1j8cvpZex5zf3
yUPI7PaSxyYG5pJwpvsA0RT1rulN3gqdohd7b7KGKx489TIa3PcDkeEsAyldmK65GBUej0psZ+fc
7D10NJwpgki+j74mzdb/fm9Y/3iEmcjYHUTsjgo4zNP+iHjpoxCYuoH3ThjCZ2oygIDOAge4e08V
2C2znWWUNDNdf0n55/w5GigEA6aT+4JEzN9RvPUfRTXA/QyzcCmb8oALHx+RCiYDzYr/KPvIpH/y
LdEf3QnyldAVhfikeMPOQfQ+DRZAxi6Idg6+0OdE7z5R9O2x5oCeaPI0f+qEV2FFM81VT6bHhdrf
s22MyMPrwt7KuawsicumnMzeR2Vx897knxDt/v3XqmvWn585i1sFFYZhY4j3cAj8fnOxGHRTINsN
3tqRMMpEvzjzISgt7eLz23yISHff3Adawh6QfGDeZxvsnERKc5MH1hoAakdUYgjy2xuA1nGHbMpB
D16pJWJVc224pX9JmKwczNT8yv5be3F5xvakBOsBUaRtDfDLyQfr0qv5rjS9WYXMoWjblw78/Ymq
qH+L1aBb1V0YrW1ReyfoBj/1rAXL5+fxYzgQYsh/42FMVfRT8Bg2lAmcq+0aBGrp2fAmXPM7qRT+
snWNetX1zbTLgu5Lq5vmpRljrGrzmc1O6ANTSe00kHN6MFsFIruooeDiSg3jKftG+QZmEQaiQOnc
8xC25SXtCmbzREd8DhOVnQMzUK554FanPoyRps4DuRm99aGTEiqoClLBNVR6AT4d9BUHVtc4kKLh
U1vl6qGnyrJ19KIhmML1N4Wwk1OoATEqS9s/CbO31xASo2VnYAFXOzLQWRGbxMp5wZtnQ5OqhsTb
yWbjhfx8en3p50GF1LjBjF/zRrhXGG3eRWpJ7LjyL3atfLTY0xmBRyHFmMlHY4kwcSQQYBEMHRZ3
dobj9srvqL22CkG8it0C/cORyzbFbLbuDLI5okJ5ZNVV3OTB7Zk8RXah7j03LW+Op7T7HN04UOO2
YBJRJzsCnLCD84reuxWUukwToK77CLZ2Ct3aSSguuY1PJAIfdr9V3XdCuUGfkKdCtKNz03TzlsRm
csluuTYpZzUNXwn6NV6Y2sDV6uPXEiDfC4ERH2OZYX6q+FRDvmIR63leDxWP1b1sWgTSEOcttBfh
BXB7HazTrp+VF13Jo50tXBxfFIcuCpTwpRHiY8fCVeygTrPhgla6NbOzjeFa3XQsQrvs3Lpmcqpj
/CI2VtsrnLgws5xrqkXOdWRKc52m/maBmWVfzj/K0lYexN9jOEW7wBMHuct33++zyEVadBLgo2XK
wQ9HTGSlMsFTQTLgsTQ8afUYrAuyxp+ynudmbyvmW9ziqLUHM/w+BubKQbD17d8fKDiR/vFAYZLk
mJrhuipVPuuPB8oU2Ukn1LFekIkTE/1tkCkeDqVKAHQbneVBrYmrMhVjW81dPMbDA5UUorpLr3iF
1bTM67y9leSKvyBkCdjtWCkTtDivnB5jli3vbjzWWyPLGpCUc9Pm6WF5c+WUQLx0mNNNUL+RaPPs
qplyRVTs3dRRXTthmtxGLzyZWAz3YvC6bdb19jmC27MCeq49x2QLo+gn/xQ2wSck9t9bVU2/BZp7
oHRKNlCb92gNZ4RZXH7C1Q42Q6n0XYCFYkF2PCmNYlI+8fb1Udb0wcZtUX5QNvTPpMKMZyrPTacS
u5d+lKl1F5U4EoWPzraLDpHrO1sqsUPzULstuS3gllfE3ISX+2EoKUDF8NdybUhPiI43dYkqXol8
/dhmYIO9scseJ4MEA2asHtUArOAmiPXT/eB5U3ZCOKVoBygt+tcxqlEaOYq57GwrWafks4TrMYmj
gzyUboQQrVZY8JaqfUzG6tdBNi28NxCYZpVplJlrpTX4VRqhu3D9QGyFW2nPxDR6a12xyOvq2LPx
HfPKNl65FTmkgYn0xn+/EXXtH7NJWzU0EyIzpjRd8/Q/ZpN971kCaFaxeMcAHp6mUvRvJpqPDC/1
S5MoxbUDOSm7s8x3VrU3XodIBEs53857Xkay6eoVr5MEXrQZOMesGPwfrU/okpZOn+PJnDAeNCPp
w9xME+rFXeAP5kWf82vTSbGJYCq9JXGOrrZmf6Tc4Z3b4u//BAia4JEwysej1N9IyY6GMGThj663
ljIeHidsDFjYyYNkgyoSv2fRxIWGaYKVGhMmY52XSgBWSg8OPnHCh2kwMnsRBi1/QYUdiNhIPnVa
PH7jk3aMfaH+bBtlQUHR4wa+4dlFiN+a6cx958lgxvMtNT8dTO21wNh2LHmKPHijZzzhd4KS7zmX
j1agqNtE9YmMFaX5NPO01ppSfIlSrKpG2/86DLA+d2mTbwcTqo/ad1ug4ek2ZZa7clqVFHbfrGeS
Ly+hKFQ3ngrXVjY12Dt2aJvPaUigLCCmF9Kbw6MdKzB3R6f8FKL/xcY3o/qYfOPSmGeuTsZeREmp
8Fpg/XkYO0v9NEeJLwMB3UnNNFD3fgolZCqXDRlK343Y7OfID6pYcSO2/VYqB3jWJPz0L8ZcarSx
agNWeuFxkm5cR2cFip58bwROu4IpGXyx9GfNN7uvadWcyAs+FVSgcIJMb0ZD8KXLY2Zn1Jn5WBY9
psViTJ6SSbuSlkJOwHyQZ/JAPo1PIEC8Un2Vfh3JMXPup6wE24tZz3l0RkzWv1cg+PT3C8XpWNe2
1SGfD6JNqoNsyjMvcD6D06vfLBLOVSX4EU/OXqfm442leiGgNLnURDI9MLvipe2AIw666jB5fJPK
KwGu4hZvlojelIdutHJw9sVEKjZZHhDD8EDUbb6qUqFt/IGfZ4WcWn2wChBlvSWI/Ep7plIfxx7M
286t7QshGcEO0E10CS0fzwyYyAUR5+NblPHnRmpVbMuW4GmSmb9bZUgAjhuWrwWi8qjvDzb2kYNb
ABwJM7U5I+TWj4mGaHj7P54hc13ko57yYWm1KNhbhkE5UzUdUgP/WHlFfagB2kIL6QbKj1Dhbyvw
GpyGrANGGM9Ew7mPhCB25sd5xNRVlFTjGR9WeCwdw9q4av1oDoUh1hpM2FUwpRRG4y7ZeimY2MIx
/teDj+fFP/7VmqqB+HE1Vzecf7yB8bhm1L1xm+qNPuGA7Z9KZxr3cg7v+p1+yaqwv/TfZAc71M1B
C+pr6U3ubZiuIvVs6tU0Il4iwCPUbGcjC7mlTR3tXHaUFnK054X65Ik3NjZ42bsJUUOs2qjKmnpw
mTCjHctwODvYFY5ZGyn+g+kr4cJyP/XuFG1jXAzPedj6G3b62AI1lPBpSCq+PokFbECne00VQbgm
pNcmBJyepfYLmk3nvXNsHrl6ND4aSuGtRevhIXPZ2HxRPPPLMDtgAh/LarSLwLk8GRX4bWrSxLwI
t3lC0/l1rJAp2EJfgUsFC8wTmC014iLPTVcigfQx9+q1epZd8kCy1V4JmnrrVx1xDYK/+qHLRyJh
kCRi5e/ZDwSh/TWfTJOdHiwJRCVHzAk6byFncv0wRbuaMuHiY6qtUpInZ+zBVFWxG9HAYKvsxAuQ
jje3ae1vaqzcJqxor0ZI3JkJgmfPUoaN0jZwwVd5bbgFSQj5y2Tn40Ik9j4trWj173e/gW38j7vf
09i7cVlwc99CnGT8b+WYqKGuFVspe+WVq2+qrI4u8uBZWnTx7AThKkGfS2sMaM59I+6zLuwBUihI
o2EZde7x4xSsd7fF6fso+2pUxcfM19AVeUhpd7zC+1sLkWHZE0pwFIFnXlRcrQ9aN8WftewcK4lO
FFWr76dQK4yFbOts8+z//UfW/llmmAstmoUJRjeIrP2zBIVjTARODb2YBXu1dmsVfOuErPbgN8Wv
Q1k7ATtx1gj/sQlWRtI428Dpo3dYRCeiqqLTxD28zNnfnUXvbAT4Rt4tTIpS5HeK+JIG7A0psUVQ
ocKDBSxXW++jUb9A9g1I9SQdsvhSkqm9EkDydl7v1rdEwfWDe3jakiWv4fuFbN6kMPjhjFvrdMCi
AKUuvyojBI7KhhXoj3p2DdWQ+v7Up2dC5Ra2Vn6GGQ0mwjLqp6ZTpiW/oV9noCe73ZhY3wnLVU5V
BROMRITh1bPGYR/NUn+WkMOrBQ9rycQ2On0YHdm2WArdAfilwaoZeYiy1zYULAeX9U+Wq4AP9SS4
WXqjPE1B/Tm3qvyo66bypDtDvWeiztJJNudDUYtnLdgpcN4XTUWWolyy8dK5gDsa9ijL7GNeotV9
mAqFgPqxO0CoaYCqiWwrd2PhqisnMRXLoa+SVek4/VazU+tN6dtX1Qb1O1ROtbrvJf+xtawPEYLI
BiL7KLwviDuuSagnPwvAL2Uy60fDcG8SOhE+gNffhlggYMZrxkE4hnFVQgElq+V5lmvqyCyPtBup
qRBRBr8zCCEFzzqLPxQXchQoEfmoGLstVFCOsnecEmJTkjeoZXv4/V2cNicl7JuTPJMH18GKWg/t
4d7fZFQAcR1bSz0ZMGY3WQfbDx+b+v8IO5PluJEsi34RzDA6gG3McwSDk8gNjKIkzPOMr+8DZ3Yx
K6uteuMFB0BVSowA3N+799ysyHd43uDqabx4/vv3xv2PR4Vt6qgvaR9QCRaWM1//26MCa4djjtOQ
LKs8Ip6izqPfEu4wSPTDDIGQ2Ac5LUa2Jj2pMYYg/S0Kiuk6eMnIAqxEIzfYP9SIQmJEQM1GTm1D
v3Y6hqwZ9HONI1j6Ga+LS2hYf1jB69dQxVfXKAqMc3UyCXfyCIqyPGetGL3/CojOX0FoiR5ohIrN
WJXk3CF+OBQtpV0/TLqLblQPtpUaezmT5xHh0glLDTrTc3fOnZCNRVVFnvu/ZOTfWnItRt7dqBQz
PNvu7/0U6ucWkoJpEOtc6p21DRs36OFG+dbWKrQfgUq3W8OjeU4qAnNCm1iEiK91kDufiZvE53HM
tSdsF6BwUTPu5MWpM72N2oz2SjmGbgbx0lfsAw6aPlvIOXW3ZFPa2Zuc4RvPV5Yw+NrPnzlfiopE
21ebUa9VVFcY26KpH9/tLPnRqsTd/z+fiX8uQ/DI8RA1DX4/NJ5I5f73zwQlkxHiPjgjK0Ib5Gmp
R+xE5m0oi+V309eyexcSMuMRKTDNp3oyL49Km637ES3FLLIDg0mZO28DjBZ6kG4Ti41zM9X6gZAX
ngCJ8QD0o3qsMcisUeeGG3WeApdWT8CL74NzqEO9OmdDlqqL0TaCizoPdY6lIGV3uGUtQjE3MwUl
E8e9jU3+I01a+yBnKhL5Wz2axIhOJPGaNa9zu+Pp8W2ZwXTv7qjWvUgrTZgT1dq2SPvasje3hId2
X7LaUsBkF3hcv2S1k5M/OLiPH4Qtbj5pon/5SHyhD3svdPpTaKrBIyz7dzT7xddMcxrknjVeDHmR
woe1t11N7OGi7qveTZ/kkLBhzxAclf5rrSXErBQjQp5yLDF5ixF/BpuFuS5AAWS4KFamYc2lOz04
VXzWiwDuXlveYXise2lpHXl4/D/rCjGvG/6+qp4/GILQW41uxv9RIfLpzLRsMxCNuclTa+VvhIsM
sGHa+mqwdCO+hjAGXp5L0zen344W/cxJ0HypWg1JqIYDCMGSOA5WHmy6pgyeKfWecA/tJ00rXvOK
LMmmirUHpVbqTRI4gvsjAUuhuHt+o704NdHHIsof2TnbTzXQRc1W1JfBq8JTnLb2zels/+KOaCqk
J1bpWQZnY6bu+tkTa6ehtql07U+CC5VAilx5mYaIIDCLWPS+0ZQXTB/nSSdm1Z3IRS+iKLhTqQYM
nWjTR6ryulL6+Nnq8+p5KH7nVNN+AEKgSDM1jxp/+VUkNG9bzcXK76l8EcppW7XeFhdo8Pu/f2Ep
i/xzvyNwOZmqq1uWBv75P76ybWyXhG33rH4cZERkRXakK5LyDQfkIodWFBUgCHfafp+TR4HmWpu8
gGVZ58X//ohVmtXFVP92b6Hr3kX1Mp/0Tb5XU2H+GUPV2tlTE8HkQp/EciFMdj4WBDgJXQ34w+x6
csXSAdUNJ9VRJNsphv2q5oFyIaM0oboCY0ZOFQrYF3mU66GxHyIL0uLoEAPGou7rQq1T6rF9BGHy
gtm67iqjPLAK9Ar5rRFdvN6yyLro9VtRPOU6r7QlASPpKSUAQF6juSEe+AC3OwqVWB1osbHHqMhx
acr+CYwnmiisKkBHLf/qFmF6DJtBXI3CQU/jIkxjSbRt08z+OiUvwkypNnoY1stCm7A2yZNB9tZV
7SEr3ekpdYp2XxU2Bcay1t5H9YyGy/ow3S5Fx5lbh9RsdZZYwe8wm6wPSDXNIst9nvSZDbaMv8Us
mloNxO1iLWzDZ2toHvXWtC+NZofPbT1hYG+IDZEXQ8z1S+IT4303Xw1qGzuYWYmNnPa2m281Ebgr
ORWDr+37CWKCoRb2sUxQtuaJYt4Gwe8ui8hz0wn8A0WNzAqKNpjR3tDcF4yY3sohL5yEjq7AZ5in
WbKRh19nJ81O9+is/nhimqONyTduQqLcF1MhbJ4AnnpI8mikVJzhOnSBJsspKkz1ntknOaHAOz4G
Zvxu0gfbNjRowAMf6WJqRx45CPJsz/6Jjs7ckNxenLTQy/82yHNB+kGVxXmy6W5eLEguWu17L4he
xD6gQwU3ZXJfYDUS8VALfyunZUjwYRn3CLTnqy7cJ7W7p1oVP8ghQO95GNUeUgu0ucnun/MmVzdU
lUgjrgbnTRlfzVBtZn5EB5ATzreRRc7b0Ee3qmpxXqj7UYno9EZqskOGBZe9ykLShwfd35RJ0y2z
LhmvdCXBJA8lgNKM2Bd8VDC6h+wYj171oTZQi3Nygx6r1IH1nyG/Gpph2lWW1b1NMaDDLP4RuwOr
JbZLK3laiPIPCAXtBiA+vjUaDtNmvh1FRb0iR0w7eEiZX0eARpqoO6pJVrscDJ0Ih1b8aSYXKK49
ZHdWf86q0kZ8l8VonAvgSbZo0kf26uAXI/cWulYK2qMON31nklU9T9Gh2vdsk+Mqk8tx3uSYDcL+
N5vQR3sa8g/H5yIQ1/IVah4prxDxT35Fhqlba2yd6+iCusS6ymGyw/oADPMppA50bSytvHZ9IBZV
r5DO4jv5eERjpm5Ywbz3eoqRx8vBc1tUiU+JymJL8bbWDGTt+zC662U5B+sY8V5O5YUIEYeW2ToM
gbjYs4rFuNG7aoE2NUNkUqNBsOrpYDUeWXatUaw9Pw+3jRPSv1OD4hXsN+t58xqJsP2p+8aenVHx
o4k8c40azz+CDxXX1tGpGhvK9InkcuwKsVZSPyEqMrr1nlBvMCKHl0b8Miyijpy5T9XNuNgwAB5j
YmdADVmUF1buxUVekIPRynCqAV9v660oVJy6MTCekmhI8BjSt7RVp37vrOreNcnwCBSa6qzee/gd
OT8W+Zuiq/26Ln2xHHn63B0aoBuoZt6y0pwQChXn2Lfi+gjGcpdQ6obGG7Vbh7YgckjN2Lu9/Sln
o+adRuJZHuo+uLXW4P6G1bYN6G19gKyxF/HYPxoC9deFeJ10X2rqabTb69TbK8PpizvqnXjrG6Z+
UMKIbZTrFbCec+u5iQrS5hw7/0ODjGLEn6mvyc+IWvU505N6DYgLK6haiQPvcwIDTNvYmHEPtaLl
ozJEpCTMR66RxrtagWuuVlp9p7KsYAC0q+eYBgU1gGH8AXwcWGNt+D+DQNycUcnvCc+75Zj+nFLh
/M5NUttKNXnh8YYvgVjzs6r3OUhPXHl+N9vhA+sQTJP1ddTZhaXu/nGyiaYtnq94N7nWh1vRqR+N
0H/qDE25GWDq+nkmT1m1/tE3sD/kbJyTY6haGOug0ZVHlyr7iVSg98nS/ftEcuSV9JmPGKz0uw1D
aKVpfXosNL95RlK6U9I4eO+rFLOtIbId5AVS6usX/hVPrtEWP4WNs7kkseTatdj16RCnqwZE2k/2
3qy9PHtPTqG51spIv4S2e/JdYzjIWTSY1Va1kGQ0uZOsLWr8Ozq85g8lNVa12w7PQRmV5wQE8KIP
zfIVgfuq8Kd7C4fnUQ5RlbzQJynOcoazcKJPIaxVWJaP40ByTDQF+SlS2+yEpDD7OiKwTsHlhkyo
nwRy3JwCJyENGxZhEWGnWXLSErw/cpDTjLd6TXgIJ78vm3lvrFwaNP+8IO8z0r6LQUprBBgVCroS
vNBQAKxqqxChhFkkNvrr4I4/FZa1+69ZVXPKanTkcsWwcgWBV7K+qEwDCTPzVFYfS2zpeOVrFlOz
dMydr8qprD7KKbaL/7gZl3i0Mp0q2Ca6f8p903zzdTKxegxtu962jTdKqXwKeZ84DrF+M7mCJEaT
vm01QyqquCJiYBc7NY/i2e/fqGm9JD2M9d08HZvAP0CNIdOH7XhFQtetALC1K/qp3U+FXy6Af2d7
+XrUSQZzOy/b4Cljn+JbPdlpzXAZI3y8fuUdXXem+X9dHYDtEqH7QMUn3CWGBx03GKrXtBFPutH0
N7L8ADJN8cKg6foKMlA7I/FBjhAOyRUx2BUAOOoE+jPeURKr5CCBVqS1X8HYtoalXnUX70aU+K9D
a8dvkADNtanH3U5O47xb8tfqXhJiAfRCb1iZQGRYqV3ibDFJXL6mgd4ZxyRx9aPigyIYghCZeEUT
15gHeeTSE+60sT/KGToMvQdOxlXhVsbGNlxiiCIl3ZWB9WQVJn6VgdbUOSNhnsWWPzabJpgrj1Al
VqS2idXXb90kTCCOR+fw9ZmYpzSGnIP8xLj/mn5fbSkzU76uySrVmvYJtW+3bnQbTuw8pU0YHYoM
t5u8Gg9hffMAubOtXgrq+A/VTLRsnbDf1y0ZdHkfmxcF2zXtGkDetckzI2y8h8mJ4K0rK1JCsPcH
CgnMepa/V75JDFoZj4961o7rPHadcyh0sW0oAJF8GtyxgUfbfvbDeaZLLCfBV/amNvWWFDBnbzde
f8KxTzxoqWAdZQkGk41CEMuGdZhrylUOQ+r7NwINlvHYsd8LI8J+EsMPqZShP9cSfdp2lo3IpIRA
kHR1ivuccJrMyu1r3JEWBcm5v00AIta07f0NyXHGLpx5DCVCiGVXxyFRTUzlwEptROmgXr9PKa0L
WznPd2QiRKfMR1M/oFkAjhYr67ExCA+aB3kkB3Ar/rpJZppi4k8HpTbGAwjG8fA9lefk8H1O3vJ1
LvphWwQUTqThJZpvHzXKok9un546qNnvnU1ea1r19b63zOhHS8xnS1DFu/CJLoh5vm9tLwSPl9oX
UsvzBUB/bze2WX8LprFnaaqXW7sbfGILOCcHYYAsMx6awSlPOJrY5rC9jTv2RrCXSVPExuFfvdA+
sPpfCSOFnRRDCl1Ghl4e6M22JI/Oh1/z0EKdIQ9THGMrOCTa3AyMx5nF9tCk7XQLe1O8JHeMaCop
Y+xrhE+llIi1ZSuy8TWmerjvlNRda7Ptd0ryVZSrDVIAE3xMHtokHRjdayCyBVHR6dHxCqIx4sAh
L6dLj/Lc9/Dfz+l9/zxUXUtCTBjOSPHYOHhFi7TAtFkU5/0BwEpmroNU9Ic0ofOJarDkCz84xqUY
hX3qW+0c9q5HVzT3t1ZUNEc5FDW6YXmkdznaOy9jWwPtV9l2kXtUzS5aD0oNtyDsyb1SnX2sRf2D
yIkIjHS9/iyVdqu3ITY8BAZrnVSho2LlAuR3M61SvOePRDs6KNA0GomotR6rsOZcmC8DO74jmi7O
VCjEs5HzSwBvcJczN6QGHDfDIzpYm7Av0B2xnj2VfJ23jUXIB3Wddp13ZX+wFcW6l3HyuwKV9ZFq
1Fo7i6SdMAqnY1wSOtTEeXJQYHWCi+SJoqptsybtzF+zeLYf5Dl0gKSpTVq0Q5YO79L0/KeCMB5o
rnm7Hek7bb324mEs+Qg9BNjsluh9V6T31mPNn2vOeQyBal9K+hhqlOOuZAUyTIl3sqi1LY206Fbf
5+SFbr4qj+QFEasIZRqTUIP5Av8UHoKFKdgVA7Bgu/bDjziZSfCoja81SciXtlKchTVfKAL9T2cY
+N+GFhOtouFgieY1nhzG1uEopxSKkoHDoBzWjeMHEGboj8AkaFeJ07unuSh/MudBTjUKoAfVmaX6
1rsVaeLVSeB/NDZNWDlV9G5YU0Dyd3I62MV7Dt/j1mvx+OS4hBfMP6TWeoRvWR/YiYT2qzM24xxN
gCjGMu76EA/LFsraazD0ZDq0avHZ0xHph1Qnt6RfoyFGGqWbxZkgTueDZJxqoaTluK+xLywrvwDb
Wfp/DcCy/jpqKObx9e55mU6KuQs0o/66Tx5V8urfDnGBhescCdfCY4kGT+NmlPDiFmSssJPNe/LX
RpX4jHnwHQP/akz+ciKQQ6mDKdZ9jG4iVa1TUwUI/wcvPuY5GW6i0cw7jHnzbhk4LDXQIHvW5OZd
FMgofdPayIv8t5rXjjr0Hp9Wfs2bKL9mVYdMIEIDGJMppGvJ1cDLdEuRPtz4RQzdLSqd7iaPhKXB
MizyfPt9jg94ttdZ9lMv/Leb9QlG2KDrLBUIxWyz1tw70/BRF05yFyplznbspmXeFuP7fJ4IzvSe
poU4hTgsllpsD/I8GAKX0EA2wwbNkmYxdjz0irrYx0Zi4Wlv7rH9c8pDr1kOTv1Qk+IHdn/qnsra
HOhFVe4Oql33lDjExfZeQoI1roYnUnB67Fl7uyXdhodU85rOLdJmpDQKTLx5hU36VudoTEfH8Z4D
/U3e1OnoeiMHsZuc1oFRbw19gNkx/0wjChBRidkcv/5Es9o1RRI9tiNwGidtfyMQag/fg2L927Tv
g+6gRv3fb5Hn0uhgKOn4EGq05FXfSHlloWaw5qFo2avQnNCnVL1rBUGGqMaJpBGaCQ+NIgjSg3Xc
Zk2wUIS66LNI/C7L7FXgq3hD/z2HlFTicerRprq96V7AvQXsWhriVTJHIdynbglWQo8HL51nV9h7
xz4GYySng0D63ISIKWJ264jQbXI+utg5hokNMWAeAh+pTS10AA2iFg9JQ0OMnQvBAAmGVT/2nAci
TkpsPo1NyIcIX4e43htzLb2HvUgZ7FdGaABy6859aLXZ2W2G3Y/IqLbNZCo/9YTlQcAq+daUzqWj
JgebtWlovU+gjOQhPdHm0I9Rt8aRaCx8w1furQ73raNrI2fC1Ott2tMxkVNjbv8GIdS2WpzZ+mms
10db4Zce/VQtqz3QdPZucnB0tgaG6QQkpPGPH1J/WU+CYKtAa72XpmbBwMov/JFoGooTRIxvQ0ls
bcTq7D1V0981leu4Ku81OFEg0gzyyG561g3y0JWH8lIc+ztoi2JrDzapsDRBeC/JQ6Ty3UGQM88L
eWrzbVAax3SaoCVTu22GhL0WUVr2ASTkX524r6nn1jtsTNYxoo5kOu74gDpwfLB7pwBmkB3lTJ43
6ig+0gl5hwGAwWkSwN0h+JGRNf+UvGXqu3qbD+yiigw8gtFNghyR51TJSctxlZtr+ZSHWsVZU3Uy
f6OSu6hR4fykCPKz79z43RuLZmErFlGaXeWffYL06kK86QR5bpvCTrbpKLR39hszZUQPWOKNfjxu
a3NU3kg3NH3KI/wmHyyvtrZGa7xL3Fczw8DqGfz1PZXnBrV67TUn2smZHOQd8l45FRaebv7FP+VM
nieFPl9U4PmIwyMsC8G5/7spslVlONMHrhYAYUgermbhin3FtxbthbmRvYDmB52E5CqP3bjiwTx3
CGrtiX54efk+I0+TDrccegxjciaHCn2KxTPOQkuFXFU06xaz9mbmazxZqRLu8O9mK5/Mzie7m+qj
57o0ceernueX18rQrvJiZ2TOo8DITx+po31FM9hV4oevaxMkhSIG5Sj/Xwh2JFKo9YHnQWzf+5E1
kjOG0k4OUnhH2vdf0xaR0tZ36rM8/6XFk/eBiPnRuCF6xSrKlqFBtIpscMihp4RzgbmjbC3I1V+d
D3nu+5ZZOYfA8vKP0zrgkcXUBO32Hxcqk2S4NB7dhbxQRkN0HHu1RBWj5EDx0+FpSvNsaSDUfMXE
xat+mKZ3341+FJiXP/VM2euh6AnWIrcITL9HikJ5DiC+guTTx426qWyLoGNbadGJa9FzycdgjdZe
vcRQq4A95vXe63X37OI8WIsa42Hlo/mIRwvmUV2V06KbSVkwlpWNMOjA2IhQz/KyvCCP5Dm6eM9q
iQpXnp+yEYhPAA1xABB6kUNXjpva0roj6oXLf2+yWf+Ux+OywYXpCIcem2Hpxj9EVVD7CkINTNDB
5AfHBqGVWFuywzelGZQyzn8e1OSiXwIPeYPhFT8bTyAta4PkZkUmOEVlGFbyQgCA12r8D/7Xovu4
qjulOmm1aM5GyUtGZIb/bhC/o2ei+kX1E8WFEhPybPrpRtUMNdu0yXDIp8peKoka7ZWiEbe4U1ax
o7cnyF5U5huqRfRuMlRuzTgtw0il5RQiSXY9ojlRL4yHhi/mcSw7yD08qq5KqAC0SdNxx4++hHOJ
LZ4H2izZ11CJrts2mfesdJ32/8i4nH/2MW1VJTZe599YsOzF1vTv0gO/iqYZvegt6i4R5781Mdnr
bAFsGce/naNE4hBqePVswkGAPBvPuTbBqfbwd35JwUew1YNBMADeVPNAjYHESLxZ6KKd+smfWD6M
pDrtQ7swZ0RMhD3Or3+lH5WrBL80E+xMrWvFLXAx5KimD1wVJttTkcMpVRvlbtW82Uib01/pbWon
OUyJo54M/mlORE4PR0ri08UWVn0fNMijSBdwxM5TOeSYERfBxVRgDHWgYF4qTP5I1/w3f3KNHS7A
bm1UdfBGredTTLF2C9okZPXTvMu72LmRfRgazTJLKxAIKR2gLEyHB+xTSIL9uv9VfaBwcDZIqcgA
pR7wSIdkQcpJ9yBnul5VG2Bzxmqiq/5ITK3/8N+/OIZt/9OqhqkEY4nLy9NUdSyi/xCUQIsO/HEo
yQiZLi2hcZ8wPjLEqM1wxWClH/28Sda2TfehrslkmO9Qg+gT5dMqKZ1ilYaqtyY2vsYOb++k3kAH
ornXTe0d7TxZ7q07PJDiB5lSf5CMBnt0aVv59u/QbTDVG+JVn+2kpTLioA7o6X+3wUerJ3PE761N
2uE+tgSS7SmpjJVmJhurNLqjRfT1Psg0Uk2RhfEX5BnV92fUjw/fTv1BUEFDn46MSxnCkfp4Ni7I
Bw9c2z194486+nXDYoxwByXWeKMLdCTcCek33fIA4ZM4FkFAR9VfQU+tKQfQ7hydhJCbOjzb/aQd
kyYHmm80JykugsN7N81Ku0jlEfv9ZIm5+2hH0PqQn43Y0f53MMN2PHofGe/aZy2fUTJt7J6iONJ2
qo86GOGP9RW5UnYGlO4+OVJxN6+9o9I0shR/Hw6NQzq2qT8QJk5vmEf6zm3EvKW3xULUuviVYVD3
9JWvOC7bclbwpRqF1HDmQ12xUY/RuCvcm+NpzrVwfPgs85EhhnpVCTNd1Wp0oJDmnUSZ288hECYM
V2l3bgnCe+5F86scBv/CElk8Y855awtvwJwkur1K240av17fkwwZYTPyemK9V62SorBW9owtcbIq
OIuJJWmhl8fUUvSTNt3UJBS4muisV1aQrbzMTHeyl06ZLNi0hq2s5VWoIBlohCZdpamDVcbuXwZe
lNCSTCyNItrYlN+vPfulJfz+fJOhG7xGuUMs0tjG1RYzQkfk2zyXl8bePyRNrYmt2fm9WA48U7bm
1B2I0SZVEpmathRsP5dx4R7xAWh39vrafVSIVc+J4OA/gXa5HFreS0Pajzc5Y2GuI3lOx4Vgp9X7
IcTBsf3Tqkl9DLrOvMcl5hXXj14qnSQOI3enVal3GBFyv1n6yQjeMFOuOT2a5zL21oJP+wc65gZt
bO+AaCqNB5qcMStZr//QXIQxBKQMWVmdzGJqT9Deo9RvcES5FuTS+ZSYh84oWl4nZrlUnahaeaY+
1vipyoXCG4Hm8zx1ahtHTPdu+yjfQ/ISDoI/OF3Iueq17FbHlmQenrepW6jtwoit8+CJT7RJ1ksY
8hBvCrPiO8M0sdUnU2ujmxofDKCcJwkVwyFVnlOX5naUwwH5Bo1FnXFVG73dNiQPQsWagJolAMAI
E5gPRealh2G8ydAae1Y8hIK/n5zKqJpKQ9MCeVtbx6kKuTEfPmB6IfqtrOSxzH6PVsqXWcVR0gy/
Kg/cI1q4etPWtfLpZcUfsrHca2EibPS8uiSgHYyfJDZW4TCeDGIONYd95XIiidLbabVd3jSZqjCO
dznL+5HQK0cPzl9G/LqqSA9p9GI3iGGrqpN3qPSR8qg8/B7SEms4Il9vI6zM2ONnddY61biP9si2
Sfvw4yeY6e1jbBE3xEZlgBwCGWzuJ2wiPnbrRFHMU1XgKrLt0FsFY22exlw3T7SmwGvlkdXu7cjZ
oS7ryKQwfPU4jh67YY3X9zxz5kEeySEK9HCNHsBdfMkfG3dKDqBxwWXBPCtLh6xben0r+jXJOTft
ELA+sbtT4qdnu4GNKC/II3lOThNR6cRM6SZ/N35MnQd5RA3QWfo1OcqZn+lnIiX8bUt7nU81+33C
yStsIkMY6yc4op6n+ztI1rfU72OabQxUwW6dXwg+0d7wlRbSKQWi/3QqzqPl+i/ZVLJWJUWkTQ1r
Lyj1wMmPzVMdULOKHTM9x+xATn596swwO2d9ISAbzOerYLB7jJj4ngnGhew7nzRo9iyDtCGFeMxB
zvU9u+7U7W8UjR8gnsJan3t8mV7dx1T1zvJUVqW/fcd2tqVpv5V4+basX2Miu/u2PQWR2Z6UkIFt
f7KJbN+PkPi6IDKzaZmi8HyUgIp5NhhF9vi1wGrGr2sW6Jpn/LdfM7Zcw1p1fHPlBF14jszPL1Je
lZHJXbk4I39HfWK/hUOobdkdWRs51Ucc2oNbvfSGg2hMejLNMpnOlcj1NV9MH7dlaR60Fr1KAHFk
JvJ+RAoEjaqzwsswUfGK+z5DsckFJ+WZoperVimzg0h7cnv/dohWn8e6lb52SPwOdum6B3mkNqp7
kAOLx7+O5IUo7Y5KXbfgPhqeU7XqBst+cIgOINfZ2Ude9FnTMCbtb2tLPkhYW+MeOcuT2muhsx1x
uVHgfysR8uwqZxQXXPPW11Cit9n5uvXHhC1w0cwOO7q8mtTmhU5Offi+FzsZt/SfifIedJGx1TTx
GWhhZR2UlqlQjM8Agdm4QG2WbH0t/i1XAPLlL49y9PtHNUxeGr+a0fhD+ljEOe+KBnqsnPY2cdTZ
nJklTNvK2X0nn6E20c2q+Rx4qLn2YgDVllfZWeM7cibCyPg6gtOGS0mvqXAW+lGjJ7T9IqNVCa1U
zbkISmyGVdjesQ6sB6yUT2bHlhu8E0NI5mfYN7wPmSmRGj8UZGDcQtDh/zojj7DFQm+pmuvXD7Na
I3McNAauvuJxzLuf7lA5r5oX4HZLlIMc4vloDLtXJ4iGq02a1L5s7YQNbIm7wvuIBtX7SCcUpxnS
RUC9yfAgxi7H65V4H1PV/ImL/oJjKb/n3eQsWKNg2KfY8XVkz0fUGfxXeSSvxnFULtSYtvb/ca88
9/0nsbE7IC0r9hDM1qkZaeeCYvY5QaN9ltMIyPoibJPX0XZQ1cyDxwbv6yhJUpLi+uBNwzd9MuZB
3kHBrz4ibF7nVVRsyijWTrY7VjSvxmBnqdZ4HUd1ZM8Y+y9e7+QLfajGT8us1sk4EQ7mqGSWmtmO
EIfwp02+8mKyx+jJ6ooJ/FVsLTPa2g+WVZyrUDivOKphyA6DfoxFXVwyJ8qXxMu54uD3OSYZ3+/P
FLqbLfpG+E1F2NBiH+xNrA2fE7EOZzfGCh83evWRk/ACHsR/7sJEo76mW2sjKcFlmdFTUCgswubA
Vmn0JFcWRGI2xxcHKskx81WroalBVgjUMNtRUaAkHXnzY8+awtNeiLv9lQWGetG8Sn/RXG9lphXI
5HxodxV2IBAQrLudebmNQHkBRi8+yJk8T5Hzr4vyqBHkLufkmcs75KnvH/++t1E/fOGqB4BKDrxQ
mjIzGP8oB3s+yqN0RmvNh0hrIb7HbE3Nxj+mcN+Ok45VWE7lEf0Enw6wT5g5e70lxFg7digMyWgL
Zj5V8MsXf1D/NSiNDwbUrh7o1lYPVjogO8O4kqZ5eY/YasnMCZk0kbQG2P0pwbBg10d8+X8NcspC
rF96bpHwDlHpRfjmn6nkvy83zffaQ8tWmWl8Z7PNrpiM9KPaqxQx3fTMUie/RKbo6Q27KdZqelxB
1Fpr4Zh4pE2D+B5b7As/HJ+ttCC9M2lXeaEZj+RFgCeJSUt0kIDWNv0JAobXPJLSQ4ovamEJDasC
y2Z92ZJxvu3UpLkXFj3EhJIs3eJyNU1dt9TZ45wU3xjgUTbD15E8J6cEyphbUFYfnqWui5xcE9OM
/lRxHDzHvug3TSm0g9FtXNsenu3uJrFbdPMqkgbDJ7fOd6S+KA+lxRrFzmmxSYqWrwefbFeVh7Hu
/fP3+SpQfn7f34R03lBW0neE0RqUBSIEQO4T6YD0xkqMZb1e/DBLEG+NQWpgUteYsGlr06bIsify
NFlV9th2Y2xWTwYpxAs/AyExpESQhDPGselp05Cs/Nwo1ieu3FdwCuOPxCWN0+GJRbBpWj76qqrf
UeDF26Ek5sUhhfK9rJeSmC1PO5OhbgnNWkAWN89uO9qXXETtwdTUi5z5vmtfnCwkZ0zRjVtBjSHV
dYTICnErqq++ymkmI/a6wPEuiqLFf8q4PoRTEfxCZfritVr4wTKabiqhtD/8WYZHQPT0TDqTtbRq
J4Yjk4pVHOaI8VK3W6RN/ekWRXCPDbIVnThsX0XmsGnUx/HTHPztkCt1QDHkT9aNzR+g2k8gU5U3
feSP7g1SFYBvN7sI95mGTeBqRAMUdLsjwmasl53bKmcWlO0hbtV066S+AkkiEPuk9c0bSupTP3gN
ZNnKvHWdGFYU3P9Y5hSf5eB2WXIu+uTNJIFpK09VRPyUlrIjlte9k63rH7pY62H2aka2zBRIFW7t
0Dczw//h68yW5FSybftFmAFO+xp9l5GRka304qaUtOkbp4evPwNSVapzbtl9wXAn0rZ2NOC+1pxj
yrs9pf25yPR/lhd75RARce/bW6NxVnqkh5/x/NBDC1mi+pvqG70xnV48sOIhm2Cj99VLrjvlscjZ
ZrDRbzYFNsm9G8Q+lS0teyqj0Z0LWBJgaOWeQu6J+6S0XSINBzLDrNjHpBHhpIRY8mkUYLJpnRB6
zjtTiML+5cf1P+Nk/aY8Nz5oOlbcAJp50BEvtfYc29xauQi3nTT6Of+uv2t1cw09wP3LlOMrC08+
DWbHzw5G0hJoOBMFlkNulueOpR6u9QTvLKVrb4V8l72s2ZLf3gQ0ufGUW3dTas5FFckLIcoUpcOa
NE/KldjS6LQRVabvl6GFRvpJab+WQe6LbUHkw4MRUWTik9BeuMUvTGb5UQr1G6xl/hMm+MlxtcVz
tPEyelWQlH/UXeRuoM5kl4nIuGsCtWANFDd7d1g4V2YKxi7IJv0hmg9ySFd+lDjPpNnJ58A3XrKk
Fw9tAOelKCwN4eCFysTwTihHdoFmUgIyrfS3IIkI2xiRX5mD9fH3LEbAS3+8Ku8YpvCMlR6c3Mm7
9CkYeOHQNgd6AVRyvjBWPm2S9tzQLtkWjQb+EG3sObBkvtfs2H7g69uso0TnfqmK5q5r/gEfJz0E
d0v6TI5eVRkvjU3bNI/zcrcMxQwCydPuDswA6wUqtw/NFtCmrH58KAk/fbWIUF4CGzuWzGstcx+G
haTr+zGAoZa6lCI7HoqpbXCb0OyXKMFeX9f5RyNJjyJGukQK6uQffm43a2QS09lvgn5FaDywxoCf
tq077JXoLb0IC/+sZmfhwW+bji/aDFwqKBIIP9aeYuRQJ5QMBp7asP1uR+XKrPrusy8iHMto6LaG
3gqaZu60Ur6M9wMUg0etzhJr1dCh3NrhY1ChgQU8qz0sB02v5LRiqyUOyYAme6yuLRDg5+UQ+SUP
dZ9oiM6aimfD0uWJPPhitVyVo2pvNZ4xu7W0TWRpFWA+inOr0nWqI6v1nyh0/V1dOc3BNMiIGQyi
0DC6/dAjC6pgObFxjL1ThbjoNGoD7kEh3atou3QPu5sdvN1REw2rn33f2VdfM9AZGNjZsL2PTw76
sPUYOyg6ZLd1JrEx+6q7+J0dXsMoDa+yQEjX9SSAU3P6sczTkc3ODp7OBa+PlC48RFODzHrZ33S5
Xh00VvDOXnRAPf00Mrb1qJpVm42I0rCAXIb5sAz/21wtD1SMw00PdHerWcl4kzO7DoFlcI5t9ZLJ
7s+U35FSQIyuZx2fvkoeYqrKjYBrs23mvD7drtsH1FSnRexRZ2341EL3W8QeiyZkUY0YthZSzfqX
RMTD0CLJQXtc/shzY/cgBzyLX3+VTWKHbAPTdFp9lg2wLgyQ0XMH6f+UF4QWLna+3Gj7DV47tS/Q
bi7BoSIW2UlFsdpA+MovaY/ddW4NLs1AIeYe1zIuEvmoqkydZFiHN9rT1BVsfDfePFzm/CgMb2AE
M2xAqTiEITldX3NlJi484PbLy+hB1TxlYnki0mNcu1XQfYJTQBhuOh8lrZ5d41YVVX+qr/ZcBEak
+J+H2kTmYmjiMtX6z7Sx5G8dAnQ03FnE+KcW8GKpMCtHBquGVUqHTrcAttDJwCzgX8JohI1qtEa3
+jvOYMfw7XPOy5ThJM1ZReXGBtmxiQ2FAxJHxbdhxc/R31tiIi2wn2EcC5fDicoYq3Cg2ByA6SAS
wyTOYUgvWDlWJUubM7ooLBROj+5rGf85LZetljUdhpKtbRzzFEJ1Jt+S1A+Ro3v+VvNS/w09F61D
J7GOy1VZar8d3TWui+EH/BBVZKp2Q6APd+U7h2CI66vTESWW+Oumdr077031rCo1hxYAJ20yv3oO
xs67hqk8DRc99px3VZkUYVMjw/NCj37y5CowwvRjmZ/XcbtkirzXzHGOnnprlC4+I2T769ypU0Cs
pn8irzFmyzaSlm7j+CKN+5ejO3fNKKy3bjAwUfI8RPsHdoY3wYMS4EOMIlbghz54RPjgdxqhx6Kp
0q2XRgljN43Yeoye1K7ltVYyiHfaWmjEIWKUvnnNDRTiK19EOq6bembUOYwJDa8OQRQ+pV76c4kB
kzg3zTHR3iMEc1trQI6UCKEfwpQnio2n9VOzTFoWvnpPGlnvWSNkhwwB0WugFYQa1/lnlineETee
MNoVzsWv03QjksZYJVXTA/zimaaEvFR+PTxRoBuoB0CgsgPqJvOU2an6ZnUPhDLAeRt/DcjNV0av
zOdcBcPOU33OjT3fV02MxC5taHS4/tTBcS5z8hB7MormyeVyYNjepUhINMxs0W6X2Ks4tvPiiC8r
Jd7W3y5xWdbYEmgllVzTHzROy8GTOqpfPbP1kzFkNFWW0+WS++8XLcNgMPgE6vYtMWmh55auHsYh
0zdOVY/rqldYpMuGukYWoz1eLteOUmhPbHzAmCjMNg67TdKz0awG7XXR3IyVPhy13KalFyntjw5H
DC3FTbkv5ylHB50AerHcu3MJvp9L8MtZ1nybRpSo8VKkLzyvvdT4MaD8luw9aSAeC3w/68B0xGtq
5ITDUZtbl4P2y+4KuY8isgoovger3HbCs+ab2eXvQcT0O3jFLyg12S3I8BNpjpFsgkG6iFbmSVJR
VmbduFeeIAFugRn1i5ClfcRUgPzMc+XuK3uwqMkCKNx/lE4AmI/cdsUzLn5cDpOIfoKFkAdhGH+m
jPnMNjxnnZY/PW0k2m62KBZ1oM6dE0BFWsaOufbDInnX3OFoBmP2cyzDcdZ2dk+9GSanOOnyHQEy
cnkF2Y/Y9BLzpxMiglRFPj8asvrJn7fTf+eW4aANNdqh4c/rkqbMdnRSxtOY/7P0NpNEH9ZxzTPa
6nx1EThLEWDNeJ529PdGQ5Upj3zkwITcsi/QOwxfFM+C+WAgt1gXHvfeAQb+GiBK8anhYIhVX/ym
yMl/oVWvExQqNhmYmDW+sw8anrOu2JCV1m1k22SX5eD/+yP7b8Pe18a9Mu3XlKrPf+RsL2G3HVmu
VGKqZlOLl0r4DmzCxjux5cp+Jn77u+2k/wH4Wq40rw8gtwLc97s+WRcFojkHRvrK0bzxpItwek7y
OEQfFGbrUDbT8zLXlS8pIPO1n2oKPqzbInEtPu2SuG7wGNVO14HbLw/bKehuOBbU3Zv69qbVw34Q
BCwjN8uxqZdyNWSVPCzPfD7X7nG+6rlpcBY1j3AfEt1z4XZ0Mf3ow68BAoK6bzeUmc0TImR0k9xB
txmW+v1S/3bJ/PwafhXAiQj6j6EkG/E/hsvf2h3clr4V75B3cb/Mh+Ws80S8SmMzuVAcf6M7PT3V
rpPclD3bKjoZfNPyGamV2hdpGONDPvs168RwvwGl99e9rpnnpvOjV73JjoaUxqlEObwvne9LXcbT
hxcz97LHQOtZ5bhRe+0co+J7V0WfRtdiqNPNN91uvT2xkfreaL2HqTcAgs1pWER9fx+joXx0O8N+
mxQxzZJ/SJajCn0qat3a2eVYn3Hk/ikPLUOYOPE6b+yPeGSDSqWOfIb54Gl+fljmlqGZUyDw8rwG
A60To27hSV0HVVRssiS4sZUGR9NwDwhm1wks10ldIriqZHnyhbLdcjhUMSKOvKySS06iblE25sHp
MiKB4E39Lb0B+nuvUsMHXPGvet1SoftbyMsniGdTiMd0QYG7dURD0XP7s9GP4dEEA8DDYIZx2zX/
5DbjbqXl6UtP6+jYCIEgfJ4qU/KfMjP4LVgJ7fB8DyvejvGqq6YEqZSwmAkR2JztdBofqWfflyrl
MgqH7M72tn60ivbazLdFFeFGSTMp1uU0QzSWNCoBgp2GSXDN+Fj3KMSQc7qW2PK0GvfhVHbviU8U
oBHp0XUZxtHObUfn5kbh0dCMkB3hnHCTj/5wqgNz484ZOctUMc87Dmxq14yG/cIG6p0A54zJyjw0
+5ntoOsXKSp3Yw1jupZwzzcU2aJL6LezJpv+qixftGLM+WfU9UVPWHdVJCtt2S2Z+1jvoP44Q/Ew
NkbxLshYLEYXNJszsF1X3XSkXV0ePXbDlzLy+53qS3lz8QduAnPSIX/BpaGO9BolQc5S25gOX3Ah
zci+hklUJxRG+nqzfCcyl/SYry6NGSJILwesv2XTyRM8iRXINO8i5kM3srAhYI6lBqb3x87P9ANl
6o2img2VP31Oy8jZgS7zT3nVQ4Xx0V9FSA3e3HD8bOa0+imKV4KMi8/BRuvmmPbu79cCe4B7TavJ
PTSB/LHML1Mw3Vy+Fbq3TtO827jOCBUfU+FblQ9AU/RMPw993b2hTf4e9nMQ4XyxwL3kxbG8N0Vu
vrbi608SI+2egh7bBSy9t9rN1drwUJY6KN1PywGJBUWM/z1kGU/9yfPXf+d9nDs7XzgRTMe6OGOL
jK+1Q5/NcSPvW0SccgjBA79Izp4NkU0taJR6XVE9o+AZ9mVCoh5cPPVstEpc56pX0Lmts0O6QNuo
0Lnh18hj1Ej+iY7p/c5iEMF1H7aHZbgcYBHXExqFKq2bo9FN0daE1bvuTaBubjM4ziZFztz2LIiU
RhxuE07BCncyN6I586a20XkoL4dZw4I027mBHmwKM6EK3EfER1rh+SsLzS6zdq2VenaYMVt7N5qq
fWFraKeomKGUb2HmRyKcxbVqNXqljsq/cNYtAPP3Fhf2ZoRbfFyGeRgcAUI0z8AqvZtbkBNtjy4b
CA1HnejEDiquWJM7WT0FZpYe4hYyd2hZMNIE6/kQ19XRjnt84mOWb4cCiIira91O5cmwn6I8xIyd
Hk27Vi8d0e8Pyq+PFAUvkKGBM6Z4iR48J0vWpAREa0SL6uQ7UkPZSYaD3qBaglx6yBOq6WZQvuqj
Zz7bE1q4gvIfQYp1/kP3+02pGfI9wZJzAGFBSIuoPuWsFXObXFy9scX5xOhLIVZCxB5591dsTLZs
GqoLAvUK1I3WHhS10i6fftj0svKirFjheT1MEpH/SgUijhjp9FuM234TN6IEIs7CYfD/nXnW8maH
/Y11Fvd9t7cEFW1cH3nF70qHBetQzYaSEyneOmpxgFpsiAXnwqnuUCvL14Tf5CFsy3YvpG69SRJh
3bC1yLwOo5M+UiqNfH/8iItArp6yjKQKyw+o60z/eSB/8gdgIbXBNd885LHw1lOckcPgautOt9Jv
TmUhmbPH9gjZQzzT5v7uuZq1hzc+rDFleOe/h5Rl0dcw761XrfKJQQ2UftY73Oq2JsvnAgUAGyW9
O1BZne6WNBtK9Q1Jy7BMCcfrv/uFPmwEkWIHLLzHnHYPtZbB6tdTo+lfgOGKW/wjG7xwbXQ1WqeU
e91ymLyECsngWsPJJqJ9/jRozhT7ukyzb4mCsYJOqdFpvEuYTk9QfHYLyh7y99fIgrW6zTq9Hb4D
jAM+NQfzYnjUs4idZFy11+WwzFNFaR4q93WZUfOzMMRLfzAH7vOBqWfnPE2de1HbfFuM+GMZLQdH
Q87gaUZzQAVmXPgY0USxWvXBG4kI3bHVuE/pAPPR9ab6aFe2+wQr3n3yKusI6tN5aIz8d8UGllst
OXmhmT2ZrT8ev8QjSge9Qnbgnvw0PBquDURjPrNsIB/LGYvqP2eGCYkjT6DKBI36R/Vp/LIctEbN
PrD6vozcgJWIqUr3uAwrK8PvgJmBZHNdbooshX+nkHYaUC7ufhJOB22K08OUV8a9yst+hQSDCFWq
hU2eJp+tDZE0iTVieSUCyKA00p3Pk/Qxdts/Z8Hgw8wO5JG/bDZLKoZq9eKK5hKTZW7ggbNmJErk
Z7cxLMerLWJvtcSg/L0Qd9OfC9TQCMjxnfZUjO8UvhF7cJLiled5pv2dCSJvuueFJdc4XJO9Fk/e
w4imYA8ms123g+nzfzB9Vr5AeF/m8V5D3UhvxIueJhn5X99kM8HfUTefmRzQ6+pkZ5ICGmzIt+IO
g613l4EF33wxmxTiODPJgk0KCIv1iin5RpESPndbUGAKstHLam3bCDItywcIJMBSBJpZ3ZZDGsTx
DQdZ7lV/Zpbprn8ukH9ICq3/JD59Ppd8ENxDq8YIi1eiWrqt74gYhwFr7CTIbuUcwkuwns/6K4l3
uktKbwEIrm5MwlJ185LabnKK8EIcytzSrlbvyI1t1+4LTsJpFaSF9aMP5KkHuhesUNSb3vjdGk3t
bZTxhz+wPRpNVuPga8x7kvek1A8x5Jgp2MTAwqzcvjVUdG9BOVi3Sg8+2l6VLF/C9qoByXsJMRkH
M7pyaO38hJkt3uj+dJ2y9B965qdeNuFnBBiL7AK7vgYs0a7dQLrYciFJwMGa+lthjcMNhEsSPaUj
5i+VkbjNcxlPu1ZZTyxdfi1foOLf831HOblTkWSBAXYmDuIMlS59hbhX753RX1ob20quD9HHaPD9
J9wve+DD7d7BwCSlsE78I4gmArQMXHPpRwNbpuUQIWz7iOGirOkZFM+W40miOvxoa4XmO2UUBDdR
RbNNPzfeMH7YYIy7rsBG0TRseWY21RflyqaJXmZXNUQNhqma+/H8yUHWxp0gcqCzEf3IoTN/hCnp
ZqaKtXOSTbQaDNrotfFu2I1F/1ayY0MC+eamVbTzhMx2Bnbxd+UGPtCRVl30QTj3WGZPMT/Y2wjx
8uLOqiQNjdpGU6lHqXCwTwJ5wXqIpP3GfS7aV67lbkuaxQ9GOX1Pw8h6SOsg2LNPLVaRFPSFkpq5
+YJTdb8tb5CnbIjWrZ4E71iMq6ufd9HKyE3rJnS/WjtVn7ER4vaDiJVwqiWR0tRwMunaZbJLgWRX
EG+tDDpEdrjWurx7tAYen2WeygfLDcp3vw0oEE3bWvcE3T4g/GjM3E09uuUfML7jy2ErPUxzgwtO
wYegey3dIF2PjhX/QCL3PaYKea9YFqNCAFVDyoL3GGsNCMtGr7aj3hZHv6ohy6CLZqf95ATJQ2Th
Ulp50A+QNcyng53wqQX+eBB9Sb5U3Hgf0UhYudMNqLNKu/+A01NKx/soEFSf9MotN+7RSjYqL94s
FkPwKM2B6lWWt6DGhuqFhl2CDM8qfgvtPvYYh61uKB5J727gk2nenUB5HMgQntlAGuk9cjR+vbIo
34QsXtykXTuWr767Xpht6eLpyHADqK3EGq58hY47NeP2px1LPChj85a72i+eWtzj07RbWbNxQ/bZ
mtLT9MPyvWAThm5/NZFMbGM9VMevOLicvHLiIdM1ZZHiQRH5hV2dsALdze1nrZkx7N3wiBrKfnYc
192kADp3lNfhuVn9cHYHSdOsjzAXp4PxEjhN9MjW7QbxhKAIKGgnYRX1hg1Uta9Zpb5YWolj3aZT
3M5Dr3Dpj3nE2Qbgqx6alB2TjuZ2l+Z6c5NaAVzMC+4jWuh7GvThqYrCP3PLBSMqIHtEDcxWHPW7
r4hC6IHWqq2JNyxbWCBmzVpOpCjt9xFViDXQAnWteUSBNFTFJ5VyulGh/M0T4UU3QvnWL4kEutnz
fyorYIim210QdCQ0UfAyoqt6cjDNrIbSMVCftf2raKvNkr6oeu/QV5N3FZXt7fOcKhNs303aJsZb
l9bwWsrYPgWloMnqtz9Fpqxr3MB/ney02KkJo3Ovsp/9hHw6Npz2yUImf5q8Kt9lENk2tgMvJ+lr
uZn4cPidkhLU2KZxCexpXLdAEr/TDvs02PbfUYN4lwndAdr6iRp8oF6KQt9+PRUyB9V1DMq+nMCu
WarjU4ECu7JzLzklfRJuzCwR71UrKtTZ+XTE0S0INMvxi6irmoS6jX5d7VNiHo7Q16M7vUm6RzUc
6ly2LH07FMr91FxiU20dO5C/K2XeS919CShqvFh++gvkdfKjyeNfPZmzSW/03zQnOwFNsd7jkSwX
16/hVVBrWKVT9M3B3XBKPdpNqzLIq3Uau+G+b1N5ax2ZXYSszFuBuG+XRoV3yNCLvCVavXfDIPlB
3VffaJ6en72sz59pEL93WphsgbxWa+n27k0gn9/6Hai7Zbgc4H0QwOjQBm5vpSCsM8Sa8caWireO
fv5jq4zqYMbNubX5/JdUYxq51QleHS3dWU6zzAXdb6gCWxa19VtJyvNeTZmGotSKPsj2xDoX+87Z
aCm7rERB9V3MqVtVjfGwir1mF8zRW8vcMOkYE3Kd+Ogmau5eBYp0iMTZSWMKokFM0xaE3V738mK7
DBtCcrZET/CfnK+qJrNnSpX1WmCSRKkuy9OiVB91/2fQtw5rV5ZxGcGcVFeyYmuBbNwt1g4XuuXB
UMS7D2NfbWu/TrZLEmKJW+PoJfl3RVQO6O2O31rVeFAk2paw0amf3vmf/GUaccsPLFvJYNJhk3ts
nCYS5aoWqYumiduU5tqGwGz2aYaXjuz55lMpag/bXvqPbxEPHxdFue1ty7iT1Wzcm6iDB8Iesebd
rNVwc5EyfJ35y5kWioehi9eLJydUVr4TMm82S9LqMoeBgKq7O5THv3MGBTR9vEO5d4//R7uamHq+
tYCrr+TcuK5LCuFEarAom4eurbirefNpqXxznYThfuhEtqnaQjxpoyaeaEcSV6gZ5c4JbLbMDSv2
lZNN/iGLwwYemL+S4wSFFocj6uwpRzymqh3pjNWj5dF+HN3Q/6hrYmdMxyiO/TzUBTc71vZv2jhU
m4knHczZsn4KvdA4myzXPN9sAbYBwLTSf2pFejC3NkJ/depHV6ZsVJqPNDyTk7RNCmCRD8eUQs9a
o/r8g+DY7zzKrTvvsHF22Z1vlnk0+KfC7KxXDNbjsS2G82Tr6aazW/suCvDvXlLw7LLEFeOfzk29
AhggquRugIOqs0k1a38q74I8pUsAF2bvSPxva7Qxv/Qhbk5ZkABGJa9wBuWSPNw5v3qqiyyNLOMZ
TQfe6g4MYS7ZmIEdOWuFk/2eT/LaxuxAy7d3ynyZ+d+XtL76es3yYpIDz40puZGh4kha83etTykA
7cl98SzWX1WsHIq/nnGxk5rQ1bYK3sZQ/Vpe2wMgEGXV/kQWZJRPfwNWl7PliRq7oHGBfKF17C7g
MjqiYDjUXzxKw8hwM+Ll/rcBIYare6TvdzCE2Rw0b15gm/RpbGSOu1h3wierS+LNkJq/4tzMTgul
eaGFi+h75vgJxUO4zWb0jp8JpdBY5t+sWN6yFJFTSWDOVhLpfckHJ70EAXhSz86cYwao87nTYPvU
ftM92nmgH6c4NvYGNpf7QNcsNZBdIq91KqN6KoIwPYmByK6MlKNythakYNR3loS3GuV+d2p9y+EB
FtG6RoiQuZlAMU1da+zE2uZbk7GSld9H0eFBR/9HtwrE5B4amtyHZvhsq9KGZWZK47FRTbXrK7Nc
80Q3H1sDZwS7QUpoOttTnpjeKfLD6JGbqLVu3Ul9alVC/NxQ/RJ5ZKzG4tFTUfY6ZHwntS5L3nS6
1HRW7PjrLOyZI5Y9XcOEHx5FnQ/8igBBjlO3WVDXfmM62xQJwLEt0+q9Q5wWGDyC42Emm1EuuTZ9
B0qnZQ2fJlWEmdUrdmGg6e9lB9fczif/4s1XXfnO9otkgrFILiOQRZhfDWUYDTx3T7n1Buus3NHa
movt0t+npA/2RbuaAw6wp++CJoKZoVXOi+0aN4Qu0eNyiY0FZZmkFaflokeFj396ne2Xq45XffNA
NpxYKCc3QVT0DZL6NjWx4i8jR7bJbfCTfM/zk6fQ/Aru2qMHoyE5mghEESkDrjPi+ilxvfwaSJkn
AMP4Yhm4Np/BFJH22WxMaU6XigrG1XHs7srdveN/xJ1g7eKXgR1MI9G2vsNUqNcWm85VnrrZmdsC
8lEjDjet7bbPNKP7def0UDtk3j0XNRtkapD4LOi9Ld3b5bA0LDzBPgSg6LjL2x+lrAR5pjNmH4CB
96sEqz/zK1SMUiOMwh6gkNbhV3HCY46Y99LzxXPqfjgto+VQy6S9qPlgNMDiM+Ee4Yqw8Ah8Z9O3
nfudIF4avmH2VlFbOpKabfALjyjxISxb1VE7a10Q85wzSsbnKEn6td70/noZ4iKpiRcfzZ927lPH
i9PpDBSiVit+tMaucepvGqYDTJnxBpbyU+HF/c2Pc7pwUa6BKdoEtEdWE8GH9zwq23vngw4IqFvs
a09v72o+yPKJZesRitjLIp81vRiG7sSyLSVmAxCmApwwl2hdN/9zYczL/Kgn6mmmsu0r7JX7SRbG
t7G7mZPjfY8p27JwfAL+IR5cGUiUZnTYVn2VhLtlUgsBAI6ajCm6qzcdBeGnwk+90v003w16aKx7
Fd+8KFSvdmVYB03DeGO3mfeBEXI9TUHwmTtjRiGJ30vPUjMk4AGhx7dE89xDYWKmgOmR7GXaWtO2
Q1OrLN6JJsso6pExtAvxBRJzLUdugFW0TWMxvU2V/GFamva7xhdbu/Rv7Tr+aTohqYQ5VraqARdY
uEBiVQLm2KNoJUOW5wg9L3YzJh6u9yrfZw3y/cGtuxezqeSlFuWvZRS39a+0oapmFdMaCzLa1FgS
P8C64Kdja69xZh571B7nnnyuF+TlwW7M3WkrfD17scYsvlgFi2/uY/azGURTfU1scncxboFXJ5p2
75X9+CxbHki21YgbmMpoW9a0Saykq35EuX20+5rkNVlbe2Jw8/3YBxTAjNy56SNwkM5w1C/EcXaV
65uRCv7JzqZTOjTZI0k90zPe7WHbGoa1RX6XXUdzOtauMM86RdBzFd+itsQn4c7E5yB4FLkYvpHx
XSxKOCwYmoaVRWEhwBqMCzyEY/gjbdObljbuixYM+hFgkLtd5nP6LZmlfVehX+zarp3XuhOtcSxj
pA7J55QYqWezqy5DYcaPy1Tjy2njD5AZ1JznKWjCHyPZobiMFPEZXfCyHJA5wg5Pn5eBi1MD/bkB
6kM1R2DKSmCR6oxdkJgji6DZr4aw31hNEVQwrXTpsbARw2hhWuOmmtdYwms+WxoEH6YPuHo5LMOx
7z81N8u4R5v5syecE5Ed6sNuUusQJazwQou/A9MNn1S/KB1S5qiN7W6p8LedQQCA0MTKmVO/KdNJ
PIgK5XM5na12ch/DqXkFC2/9Ay1XE76x0wZusQsT0RswQwlR1ScrbZuYVlew1Xw9vVbj45JWZGu6
eCgGdV5GCO+j3VewGaWFLHrqHetbppnfNTtgWQiv4inVUBGT3aauJUu7PVSoaL10zFNcLE4KJaPT
TvWkl98IhbB2MvOvLYr1y9jFFCw8rz7mhqY2vgjLo0GIAr3+eo1GgF+Z3kFDna0AQefD8bVEhIos
enFUa15gcuT3KGTp2fTqNulZcbeVn5/DzPu5XPNEEq8rr5dQu/0rGVHUCVvh7aawtfdfbuVSL74b
SVQ9sfD6LLvA+GZYnbGxWzYzue+O787Iahf83bcxQl5AlHi3M6ss+UAMGdfka2mayqgezqeeNYQX
OR8oV3h7kdZvnS/loXEJ2iTZKyi3kSq/1Ua/x+htHhYHNOxG58EJs4fF7Zxb7sj3M7FXw5wNnumm
3FV6kqyX4TTPIYx5BaFvnNmyhy8yJMQH8TAhQSBio16APEwB4IsmsunXSXtV8YuXIMlXvnTKg2Zh
dmucMKq35vQAcsl8nND+3SiVaZuYusy6yuP+wjaaAqhud5eWJ9rXWVGdcVKyr+/jYFXMmTwkU5t0
BKg+mfA1aCRuSPDIH+nfTQcfySnNtwDNO1tpd1XGyTj3a7TXBqfhCvxI8jGKRK08w66+k675qcbW
/PTT+jYikN1htQWJz/OjhEI/VsDrOXS9++fMleYzpbFpX1Bosh9AJNcXv5i3m34EUrHpumZV9t2b
pqLkoWntYSuSClMa9u+XNh+eLA3y+BiO+KaBdK5iM7AvlmkXG2sy1U5MvXwifwLZtRb+k7vS2WCi
YDVAhZnWZGnNVYO0T1bdrFnjByepshfyFodU+wmfj9GXtzbuioavu26oYb1czufX5IrITDIVP5A5
bsxWw6YDT2Cj6lpHzu73d1O5n8u8q1OcLprEu9pB/Dg6gIAQR4JH+f/LoefiCC02vPXcdeIIYVMV
pH801IMqrX1gsiLCngi+zxIZuqdIEjXoxPUjthP7VIZps1ZQkeDk2AFwppCK9HxI5wSGyLWrfYLE
hHXHv+aWswT00Jiq03/zm9apExyhNGz++lDHupnpaUO6YZH2Wdp+Sr8lMy5+k7IFk/OW1erYLW4Q
TH1d7kkJO7IUpb0xgsnyTQMsVosL77Qcvsb/z7Vuxlv+31d1pWBTMf8pcTVkhqZ8TPnsxrYkbhcr
WkgcAqXwPOWMKx2cjYq6kY0Wh//h67yWG1eWLPpFiIAv4JWelGhEuZZeEFIbeO/x9bNQ6jns0zP3
RkcgWAZgSyKBqsyda3dtMh+smkDX2OzZXlMDF+sE72thPRELIeEHwXjVs3l9Amb201f4+sWpnb+G
avaUTMVw0VPKMvWJhKCrC+UkD2U88Er1KYrQkK/8nwEY6UPmRks5QJTjSQnBd6gBKs0V/D38M+Fo
L+sidrw7imwWSsi31CensRGIoZB+tvrVDm1S13OuI2pKCDn/YQbkfutFy6pvagUKc0q/DxSTL52k
aU9qNoEs5MOSIR26YIkQcR837spRKS6yq55fxYIvIE+Jeif7sHDrV2Maz6X4mresu7zeBrO9jBLF
1gm6Lx6LM8aut/ZdaQSPgTDGe8rUXnO/9PFl6P2nsAp/kSEpX4XrILPPR/0SWDVVPEGUU5wHesUz
NdIxU5bzQPKWHQua9ZhpVD7MZni5yw3RC+d1Rstd0c/SFpfaXizne+khmPNPhp6tyhLuUxrwDeSH
RSci1AbAgH5h05eQ2m6pWAFH0OxtBYEP8fTHUgQfpaY5Xy1NRZcNSXbA3IXBOAhBfbnBCyKRijXX
Uxmk+qkIjbdU05XnqYCsEJUs2ia9YIGH78x9H4X9wjd/VBMy0ymx7rLcth6hzXOL8MpFOKObDc80
8P4Lza9Xsi+zSH1MASAHOSoPkwJrQqdIGVWuueJhG58AyH8PvIna2JYKQGG23W8wgKQF2PjlQHjm
ULsq5I8ITGpFLRUm0DmsFXxOFln9rvjj+IT50TeDqYciKtPNbIWIgylWwzZbHgr90uoyNUN1aTt2
2f8dwqMbf1n3kFkSji4M7DA1TTjSQOZPn69ocBWXteai7jWbnUtMAZ85YWZvpznV90UXLBuBKbls
V3ldPyjq95o9Yonl5GagCOSaRLbHHjEzP8bU2nJfNn9pVAZrXkqFipv4S6si8DQqgNj0CfXMf/8J
xN9OZYLwmovDH35sjmO6f7tShYOmq9SS9hB4+Bh62fRD8dF8OAbiGc9XTmVh58+4FSZX4t5r2Upy
m4+PWMmGO8/OG7EYqyZ59CHX+FZ1ohiG+K41Al6bX+XmYO7SkHIcWSEB57f8qpiA2zyxsvKwoo77
uxZRNSbrAbZ9fHwuQovrrY5wd5F4iGlMvHRKvfiEwDguxxFztSzL22UgGsFSnoO0BBdOzIekbbay
Jfs9mwgMdrbxUoGRuxbovSgA1trXlvrmnJrru9rrEzAzszGrq0OX1dkVbtEACz58IxC1+WAmUb0q
G2pEw2kVkRWjQrR3n7h/4VwWWGc9i92npiu4FccNCVPr/b//pf4v7cl1+MrqJv+Amut/2TdbiCMK
p4lxUXKVPP4YfVBNGwoLs/hDayar3vz3t9MtOOr//nTbwjANHWOqGTHlGqj1/40Ny/tO4+5f/DJH
Htqm94gFsPK99Vh3qK3aX1TDig6eNo7sJfzkxRHjk5yBNuvZ9BX/pUf2qakWRKRCGY51NY1H+cpI
cx4WXYYB2kxt7WxEGG6QTu+t5W3GOG1ebv3hXMT8//TXImD57gdsQ/h04PDskn0H5fWEOWW38Sby
oxqVRE+WYk4HEy4kMk6ahqaKc5rpd0OdQaBKLHWVuqNC9XiJvSD2iApMCA61Zg670mzAGNAardi/
G3Qq/P6YIkfkyX8My87bZW5zTPkGPjmFYF7z8BuoDm3bhadcM62VlpPpL0xy4UPv/fS6dlk3k/eZ
k9JaNLjCX8Gy5NuKulBSbLG9nT2PV6FoNrVjRvflrFMK/IH6OgLnHltAbhbBbJGOLDk4exg0nms/
UzeeIPIl+75mZ3iE3I+xv5F9t8nygkWAAqFD0v01V16vM4hWIYo113JynqLJWejEXGBLwErUakFb
vt9MlssRIz8jxIpZc0YTfHTfOFUmTKW0AIJTUks7xaHzqCt5cQBH2awjkfUfbf+iQHx6p+xD39QG
vAEzsLsXdPl7I/CrY0B53tJFELPGSae4Ayk04viSlKw56uF73HxSFmKjNYOrBEKEInkt7o+wiXD/
05D1R97Zat3+OzHfFh1HkJ+NSh2BKoETxlK8uaad8YwxYX+6HUpqik6qu7r1OP9MaOpxAi9F8FaO
Cgpm/jhzRMKxnDxK6/8aiNSWd6h7+CQzQ/2fy8lpSTjpBzOP/u6X06gNKtC1aONSNuX/pCHFiRUF
uHKqXPBb0FT1ziYk90wh9rYPFPNNE1O74dGtbL1Sr99A/PnJDqZd9z0ikrMMTUvAEbG9u6Fqo3Ui
8vA9gbojZ+isYTKBYG+Mn9JMK5+DzBFbBVO0XWZU3pMx1i+sQpzPPnYIX0119Gg2Zb6PR2FtqOTJ
XzGnoJaldT+LeCSV5JHWDg1zOBcKDCsMnV6BjOUb3YyLwzAkziUcNaLsudJ97yipdOxYecMyNCaa
U7l3PI0dgDTBBGiKGVG9gxY9fcLwS1g0WWSudSc4GkUHqbz0tA9h/Cyrtv8uPyRNHwHnILs8G+b1
8M/H6K3MnY2cIUSMTqGlZiCvWbL5urFma5uzDI9/H5q6Vbf90H7e+ms894YZK/F7SmuOb6XoHNKV
xp+n3pqACpOdKM+ESzG0zJXwMLFBRInSn/F7HB8QVftPdqatZbfHKgGcBXFCW3c7dD0EQWLEKVs5
qio+UXQitkQH51H9xRmT+CXzYv1MNceHnGSw4NuBbBDgCHkjRDoKPktZdLCMrFsiBgI15RX5Hbwz
YG9F6OQEcmjfDnoEGbpNzWz5x8TYn37PKZyZEneb/vVKA7wWm9NJCWevi8GCPVFhCkjtjHlqytYW
q5dRjY2TPnfISbiCduuoQ50q/JqsYNKP32JfHdc8GitUvuH4rVT0vWko5qPlieisJdoKyLT6DUsD
dREWrv9c60QO+ziezi1V8+j4gwBScTrccZ8pt26fs7KwKEbJXPLFvtVC3IF58tliqYyqOg0Qkd+n
XVedQPqnS2Wqxb1K2OC+yUOWqJ0Z+7i6jHjS3zpvk/S5k3VovE9JRsn+KRT5rjd9uDdaKB7dybP7
VTWlxCwjdUPiYji2djscQdz/ijRExCaihTUbKLaE0FeuekP5hd+K4DMDLwRhMQquqRHyzDLNZO0I
M2RJhP7eU0lV71GniR0ZLsBjM5iXJU15743ImcwZ6huWVPPok4+2DWmh7Moo+mej+KTN03n23ncB
UPKv2V0Eo2AK3DvZJL+mLEkK9Ts5VwHCSUkFJknynVxBHtTP+VbKyZaB5LRqUUDKtxqn2r6QCdvJ
QXn+5GzxJSZePP/HBr08qXozfr2xg2QSIC6lDnrairvJbHBfz6noGZWrbMSs/xHmwGCQTXi6xLZM
ZPqy2U9jRzHp9xB2zqPsqYqWqmWn8g7+3Jelab/FIwMqoTCUo6sX3z1I+CxvDYzMYBXdW31crI2m
U17itn4pa738OZjBFjKj8R67tk09Dj69SHNUwoT1RHzaHq4BXzN8irrph92t5TlQbojIBaP2WFeu
SxEg+qo+4ytRAaFbaYy+IRW+E8lRsQ3jLjYtwrieEuenjmDS6dOFXXNKJys/yU55kM1wMTRufR9S
D4gU/eREuf2rQhoYOZhgL+CVkZU02a9qfneP34b16ZOJXUx9Mn0b4jRYGpkwnmxqJFcWZK+Hphfh
ZrLisyBFcjUrrLl0K/3GAxW/PrQSyw5dyLdYYEmeNlaJWKlOv4VJt0rMInm2XdaHvRllX2cNY5hu
wrRs0TRyVhmZr6CvLJyjDcEnN72X1w4tDayClUdr2exatPtKkyg4M8XdKyyF3ycr7p3FN3cpZ5l5
yea9GzX25vOlMSX2hzJ9UhW+7opj/pLdvl3pm5KS5A1UVmdX12W7AlUwLPp41vH6SXV0EF8vB0qc
PkQ0nsY8nL39mnHvEZfG3ciuP4x6zT6flJ6ZYXWj4ssU1SSAuhyl43xe2+Ia2ytde19F/AapL4Zn
mNb1R1kb8J4d1bzgmcPNQGO5Iq9IVv+O+Jr5jPIp2RNhSjc8gmJcgF1YWs6k8VsGT4sDYP/UK6ga
4kqHJxAmw5PXWtG9ggxhIUep9+uvDpnRKhmilvxDcnQt4KJ+e/UzIzoHOdawPWSea5EUVHqkVf0S
ZAQX3TSZ3sd4fCY6n/wcETAFFT8l4ox1YiFCJUptoCBuvSv7fzWrwisYcIpjsqDeAEfVvsYgYnhX
EAjL1oUrIKcPeUD8wyHjJU9orVFfxTneR9RCVwuzHai74+P29erWFyAd/mOUNP6f8+RoNvf9NU9e
76+r/H/zejZTdxbxIBTBZbh1oOguhlGLz5VmDWSPiogaYDU4xh5JgEXMPeAsh/MKrRI88FuPfFXE
xWPVVsFBthp5jToooTOWAzAA2fZnAjul4P1apRYfURHvJqfLgaAUYtf1yQ/Z9fW2OPok7Iuq5R99
8uXgd+TF+b7wef/9H5P9as3tXMtT7Gj/ubp8H9dpEzAAtbv6feV5+PaT3y6jEARbdJrZb/VevPST
3n22E4n+KXftB0KK6mECV7qujcR418wfckIVhBnWWTVkFEuPzzoJymVgZd1nkQ874Q7qa20n/tYN
Gms3wW98mi+t+gQ3vDLVD67rO1fzQcId5ME3yFONfjetJf8hV1Rxtb/G/TkcdxuX0+X5cHRnVsRf
58umPJ8w11ikOXYJGI3frv37XDlPXuCva/9+704FtMmTtdxRNYnjbVWbd3HdvMiW01vWg5pm2Y5S
OZLL8wyYJNaD51f1usnBs8umPJhRkGP9TvI6wYgAnVZQf6CfSu5ULSNr1OXqigSPDtiFw6i1LpIz
11rIpl55wDELIn1fwzFcgkWCCcBmiH1EJOxRqERRkB66lfXhAOCvcTcYB83HMbAq7vgmNg/FDKaQ
A1VjvsW+bz2yy34tRu3edgL3ROH/qmfR8dUqYOydmrZ2TykwhyV+fuFaTpMHrCdcsMXhCORUOd76
5QmeC1PWxFAYFV5btXNRvEBYbZQJbKg4Xxth7/6KccmJ7QYJEi61mhv1P+q0vmgokL4bxfRcDmXy
mVrjR8gj9qM1M5ZgSe+9WVjPLtjVim+9nw3E9HL7tdJ9vG0gD79UDvHnpIK0MwNMBPz4bjM65XRP
HKd/ps5sWvBpBiiniP7Zn0YP9KNtzfU7/XOJiGY5UDO8x+JpeFYtw2Ir6MZ7OcpTlrrqoqh3crTO
WmuViVLbdkUyUXNM4USJBca00ClRPdoaNK+61uK1OjdDV5QYf9iOeYy/JshZXyfgdlDvEyyJNWOZ
6YC5s8SJkPr1YpsNlfctSUHsNL77bjQo9ROnTveFG6kktPItfy73Pcgbd8UWXztMbVQ/WWl2qTLX
fY/hq6wItxf3XgFIcfQBjczzzQTXXbPEE8poonFp2hEFNp4zbeohSc4BAMezfFWSG1hhfk6l4L8H
2E5aWwi2+Mv+e8AYEtArun5IDQQ4X6NySoYfbF2YpwCHnVl9+CBzd+jv2KfIXF7t9sFmqG0Yc7dO
OUkO93B0tV4buClzO84STA2KgnXvX/e6BFIN7k3QEIm/xts4MJ1dqObTo+FkPwt2pZ/UPn5DP8Gz
1DEK6kkcbRso/vRsaO7VNh330zHI3fi6NuHelVMMC7NtT0lHcZYHFkEFAY3W302tNsBInSijoBRw
WpNL165tZRsXstM7L2+cJ558Dp5xOwRM0VMcTeYmF+6PVmmre3kYerO6n+aDiGEjG+xTlnJAyeeV
qRy5Tbydh9lQvh6KQV/IK9wGbk3qFO39VwSwz3RMNvx0aeWx8pzA/yGt5cAa0McCN6hMfeZ2Wy3J
8rfPvtE3uA4GBUWvbbd08Ah7TqiLWTqTR1QzbKAE5OEb4oFs1WVBQtoY4cyhVTDKWxIjLQ7wAjE/
kC//bqusJTb+EBLeWUaa/8VyRh9rLPMpgj4/1wdKtLN8dWsiW6hWBgnj5aQE9aEtrepgq+XvV0E2
dslimEduw/KV7GtKf9wV3UEQDeV5b/lrti7DKesa8DXypdu0R9Sp1UH16+EEsgCTDEhq9xS6r/VE
QQ1m2d/9lqV0HTUPBsbc70Ewf+VroT6TwixWlUkNdUMt6kbFB/HexNxqHzk9X2o3Vu5VYAybCYTz
g9HW2WrwC+uZ3Q2yW9MJPxDtXrp6KvA3aTpWfmZ+dX31ytoZ6Etf51fw9pAmVYWHMi15CMwkIXQ9
WkssBLGSQzFJFb+HAaoclhcpeVB7jv4ge9IK2qwvAY7zG8g+j5qeFfn1fhN3uvOAQNY3be0EONq9
n28ILAr1k5gPiU1AeDEVWbHE1B4aup0hLo8cqvntLDu1g5viWQmbwWDfvXTKjj23HY2/R8ZEM9ZO
hR+lnP3HibrR9hv0xdofs+XF5ESRueWWQkmAXvMb3N5qmN8UuXW2o6L6uxqr/rFUjL0OmWRbsIZJ
li48cUKc3rlRbPixcUS5covFgZEWV10eWg3Csz/qazlDDoxx/2gEYriXXdPQpsClm3s9jfrj7TAI
9xefhRalqNUd6yb1UVSnze8pajg1POCQYBQBDAOqlGxC/p5+KYr0bYQMhq6uNC7RfLDKXl0Jpcmo
NKQpB/JSuzjK9MgDR59erMyipqb0jgoQvHppwW3cloRaAcia6h27THRSAVxqPBaKld0lyYM3Ofbj
EKBEr4LS2QrKTR59u9QPfp71CzkqD43yw3dJ+f3umVCXlqG+c+f5dgEwKg40B213Q4GkfYrcWHuU
1+omVPpki4a9PFOHRoJVErHMrzO9/luejGTfqa79w/Jp8BVxkIe4NHCEurVvtlCDkvwMPC88Ihdi
fTtUUHCLYnjDJ3Mo2vK9CeHY1qmRbUPIeO9dd8RzGqZVh7VKBxl0Qzlb+a66xIDttHn1a6/dx7hR
c5vkbKj40JJU9XkYy+ngQ/1Yyf5AqGeli5XHNPKRPVN3vUq0Ln6khireDW1sLhWlDVg8U9AAfics
Wx705NaNHDNUF9fjhc9va61ReLhFrUuBQ1C+ZHXgXnJkdo84cx/auZu0O27iMGBWskl6BrOTxHXI
bTHaZESXS/FiRbl+RE44LGQ3SxLqZEylXwS5a91ZveHBq8+K/RBWv5w2VM6yK2kGFPBNO2LjokSn
icf11yEN7XhvxM7jrV9p7Y5Aq9KANDY+b1Mro4j/OBNd85aiDOp//n3FKTSavZnCAsjhC7fVQPrG
SLTXIUe4pXovSDmmE8JMTPmsUn0lpU4GoLSdtWyWNrpMVRCxmXJTfXV0VMl8/J+d2vEvY+m+jYZI
zpNKNXjFivMhL+r+znC8b50XOA/E4J2HIjHLLeLbYSn7TH9EMJeThMkEt91uEPdBbRgUThTTQjbl
gK2GWz8wAYWQgtPhkivayTZU7tasGBdNW+qnoIjQI7Suyi3PqB6IKDl7OU+OUqtDaCcDPYniKlvz
twWvUQThXds4+gYHkepR8Asgh5LEP+rpezPTKlB5fzc0vXhpJurfGt08u73VvWvTt3ZmhuY9e2oR
2agCiip86FAdkqGBMpo22Xuu+OojzBIEj8IEutfF3YZcfLudCTL27PxhpN57Z0JAwMecgmslzOZi
reSkwXWmAiMoXon2LawegCNh8oqPlWs913HwC4medaTE3n5uq/KzGboMqCZjPQtqnYrNr5aSsv41
Rzap85jVaVfLVMavVm02J504GdQUs6LuvGr53i6DGGgT2HVjD3vW+Kr/qJry6OMZc8TtiCmmdado
g3tJsmxbIvDHhqXxF8ZcFqkGlbbzYmGt/KwtXnN3tgcgr7WXoyUfjsTUjLOwPe0l9pDccI5vFtaJ
4t8VX7ofGKF6T3pe4spb2M2xHIriYOQAUfzQcC6OEPpStcf8rQviB5ss9q+24++tD+mPMLcqCk2y
aqMVobV322LZt579ptV1vrX1PtnKJv4Nyza3wlc3UMtDCP0dUbwt3oQYXtVUS64dBTCnDBe0hTbU
4i3NIJzWZNePhtuU176cXoy5H18laxVodXYIkIG/pkQnvRqoB+EIbE5EMp11O9IXutFUW8tQQfs4
Wk9niqnRFMy82mIJLK+5VHrdHvyg/iZbMUFKkoLAkvWmxUhinhHGSnMZvBJ2ncDxJJ6bss8s0uZc
j1d/NHEZTzL3WNqo8zpEQftCJ2vtqjY/LVupzypCVuul9o8crsQioBz0Uc7tsTzf1/b8qZ7niqkm
Vl4Hf8wds8zlvqp8UiaP5HFGzRIFRw+khYFKVbgPfE4ksz5oRtE6FcsJgPzq9s9OB5NMk31sWQwF
wjlw42PLZ8Txc+UUAcrZWY017LFBso4WBV3rakyLp7EO9EWK+SGK7GnXmj1kjFBvVoGX15dJcX8N
s57Q72p372nND72IcEsP63Dt9KFzDCQHCcdji6V4k2zaVBkuxoBsJQ4LbylLjUJyAOSRW7h/VoSY
A6nu7zYoLspFZmOQEf31Ou9zZyWRmWXFXiIZPQ+tRlB3GRbb4fDcJSJehmKogQF3wzMyAkJjSart
5WglBnT0hunt5GhodtQiOUGxk6PKWNsrvG5Vbghcyu1C3LV9DIRlkwpAe+0BztzIJqqemsq6cK4u
Y7LSZyjI1aFa2/3Yr3E9ZH8/G5ZIbL98JQ+URGBiMh8a6WRya9/meLY/rlOlCHAnZKIcwG5loZZK
8+HBp10g61af/MQwNsVg1YcQuO+ZUlSM3aK2+KiqcTUqqrZNrdDZdF1drVoCYnd6UcfXPgl/GfxR
P0wY12BijQ5XcD0+xSlmGXpo5h9JIvhQKOpjQFjvoNYQw/IsVs9VlU+bDu30neHnvw+lXdb7jpJb
n13IXUeBJpCT+aWcIl/JkbFBSb6UJytJPJeLz5OyKKeSgEqbfgPNy1gjrwxWmOZor5VJGbYbI7WT
TSMWly5suocC/Q5V6jhqZwOliAPeU3vbaOwr5fXjqUgpZ5pb8uAOEDtFplkbihLta1IikJwsjL7/
dwKuFRTFprbx1WdZgX0llbcxe7U/c7MiNhM592ALH8m/pS+JE4xH34TBZE1a+mLnCBsmU4WWM49i
6Dzu3QKilBxFaORsrSp3V+mAh4KpPkY4OuGXxAFbld8H2Xdrylf/sc9hV7pTid5pMd/TUSshOHtJ
CtO2MO89uKfbkJjasXXscjsWrnOsBlIhRD2709Sqw2bwx+jMJ4XvHcvMM6kWa60GXnUZ0phyW2D7
D0UwROsYCdZDQShrNcVpdS3AZK1qN4a1bjfWSjfVlTUpHgAz5tq1qnyfxpE8hoj8V7JSwWqofeWi
zcI8WEbOXaBjn9AHmbUdcUM/RyWZxCgU7bMXDx2ejE32iYXKXskbY5P1/MlGyjgoNPFOPW5Nj0rn
4HGZ6Retb4oTTzDnEU8tAl62km7koBva+r1dg7iZ58sD/sjbohP5RbYoIspWTWFDW8P83JgL7UN3
qs/+fIgVu160nY3N6DxAbBJi2PzqNnDrkwNF6f3vGZN2cMLGv+/VZrga9TCxlaNeXJnyDPPytlvV
7EhhMCfjNUhbfa+RHl3IyUNThNAQR0yaBXAJYXk/ytRVdkNnNed2MDBQaNT0vXBFu09dMz5RBb5Q
wcWxrTRw/LYCsVPdKHqQfSZ7o+VUaHiIzlPkQFuKep3g2LD66psHhnTstmNqxMQe53nzITdinqrD
FV5+tpiMiVIO7oN36Xzo8ojt1j9NC5r4UhOCaITq99RlZLlx4IEh0sVg+6wG/Tq7t71gXDYxfzGS
KdUuH+pon1mdeo70yl9pjVG/+Wl7rIuQv0WJmwL0cvsQlxSgLeVLyIQNFk+B/YThmHovpZyaqlIg
iEGEbPWh8dXSO1t/dtK5eJCxIM/ZueWTRhUZwG1hN+gmNSd7btQCJ9t8MPaANbNnk7z/quwUdytH
AUFa60xXy40Pj3StwELYBmHaL8BATKfQGt2rD1J+cMzkrUWCscmpDN/KJiyEjYg6iJU9ziReREic
ApwB+TswuJ57oVr5AWL5yVyBWMaGtNP4zikGSHaVOp8evc0v0ZW7SocjqFSas4unImKpZ7wB/LEP
TWzWbA9zlZWw0rY7bhDRg5zCilcsKxM5GsuXvZUbP/yZuO+QzSf1twMs7l7lQbQ9lCUghOtbn1a+
B449PchTDBvMl6LDWOglwx880qa1kHDi5exeUyE8Mp8NJMn5+kPZawc2BN1Ca83ohcSqvszBoe+n
uYnjmrdIYmBEcrStQUqXEwwBCpRiVu3Nu98BejfbKnpB/XJq4EFezCgheRcjRspSbaHmHQ4USEtf
qSeCZeiYzxVc4bNtxx+y2xzKcRfpcEpks+lsAxlO9NY3JtVPffwsKzqqzkvWQRsPiN4c+5tCJeBg
ZhhOF+0eZfwIi3qgcHQu8gC2cLR9w34s1cA/Yr8ByHQuCrF8SjImoSSwWVAr/adLl/EuNJRtjuvl
cgqqdt2YKPwWSlU0lNb403LEymqtU9t4ln3yUJhhxcM2jRHVYdq31tE5LH2SORvg/TgOqBH6MULw
zsbqAz6XukoBpEdSP2nSX/96EVt19qsZsX1BSv/voWbuwThvF1NQDlsz2cP7yY+3Qz07Kctmv0z8
Lv16feuVQ7LZaV64wm2Fwg5UEahw/znzdjWMCv+5hjRfvp3+NWm+BqYFwcrKMZZOC7Xaj4li8GWx
mhfgQnNVoi1+ItUqht7+1TUqz5Mu+BZFIlplbeZfkkJku7Do9D31SqAimypaGwWlwiWUEB9kh6qP
3pNlIFnnWfUcVIr3lDmqei3Sguxv6j3JCYpeskgpVOr/6Ypd/RkBJcYO8/Rq5K9eBqN1qAQ5lpa6
vQ7S3nMGTmIPiZEM/dzU26m54ytNYHNuwii3jh57UNkKQre6tLhUyVY7Gulja2rUtEwYyEzhWdWK
5Kn2A25ModiGcZ0/yJl255FPAfVH5VeKMlgtke3HWKvOb5HUeBFVVuTDFaUIYozQ5RpjTH2ZZ0YX
y2uii96WyckjjiJbHY8OZ5Gi2lu1BE1x9mAKZnfvtot9AEhOccQdRxzb0XeO9iiiHVTAD9lvzYO3
GfJVoUxv1MCUO9nyipBNU9oNy4pChwen1IiZ5kq/beam7DNKNP5aOE2bfrRRPswDrEobvE8mdOaK
GR54IPTsNTUqv+xQR07PQfQlzzfqBrU7uxOUW/SYycMrutc7eHZCRWw24HP/js/bapyG4EeZ1ONC
qb3wipGju3NwE96qthI9UVZBGe88paXqYxIgmvJWNGTifetOzHtubwSk3pHeW5iJKnbjYIt9gDYN
+Vsbv1cOpgmYPjxNIXK9oEOYF2lO/N4b0U9zaqoHDaufUycUsZDzXZv0AZRD9FlBlSyTkchf1iuP
LPGVR5jie6ut7TMlQArVzoIEcsOuTc5wuNpBMwmfy+YYTOZj+Spf207uP6GOh2BLcOkg+2IFvbZp
zcSY+WJl6jTnMfXvVDxpqqUQ1QObcxBHchCz5hVZhGkjT+263aBPpAJHJ14KFhwHT/Ua/KSQY4Wt
HZzcYeDLmNZ3qaN3D7Kl5pcmtksC83X/2CYNomyVNYJGmWgQv5b8v1YRv+9LwL14S31ed3DU0LhX
myrexALkp9UO0bJN8v491EIc43x0VpTUsu1vfhpq9It6kBFmaGStrKgAtx15yaVQFPiRqUn4STcJ
AHRjvAVzjSRsHu275GCpI7EtVI7CA4vCttG46Ll/Th1EkgnA26PZomyTg4WoV0nlaiDwlICqjClA
3cSyZ2z5vcdznxzIw3MbB9GDbPSVIe7ghbAVYbrsirKh22TABlYUp+TxsiOhsvDstt/droE+DzoL
RjLRpPf8rp1u26nDAR6DuPh12D/n2fzIS7Uz++P+OYjjb8LyB/5YWvc85fDILVdpjkAl+2fHKcpF
0xAyl2eyj9YXIvXqO3mq5/I1Cgk+HeS5uQDTQ1Wsv0xNgUAoCur7osN4JsRoKxqN6l4TQUUEnpzY
ogjAQDWuijkkAYiXtPf5ClKA8BRGFUWZReo8OJnZrPOwVM+W3uobQyE0qTl9vKsKYMY6u0cIorrY
jybEDG208l1dqtXRNDp7Q1FLe3bZSa+dtNQeUIZR2M+t/AnxA0gqo59eqklTSds6xVtAvo+vDSAA
18L6BafdBw3I3k/bj7YeMQX8iKGIZm4SLbz+IWVzAnYXPyCKgLqfDrWDPSV9n2bX/CT1qG8qKDlL
qnmUS1R3/poKBfxeqtR/kH3YRqrbZhRgQv7paxPdOUyEfRo98f0lRcL2SU+Gr4t89Tm+vrRVkq3F
P2c5ifmNIK84yOvKA4t1DPtGDVsLT9XYNKOrhsasrlnEFQeMe7xr7To/cKQJP0NIMGiMIuMhsPr0
DpsZfy2dj8iuE74tPhSzhLSkDsUhmir36qrKDzkuT5z+OZG14Wvd1p9grIJr2EC6AmUE964IkVSo
pIhQo3VJbj3IsTEoOz7U9XsCR4UyDS+tNp6KE8nX3DSALBpPRreTs+U1fRXXFNetTrObMGQAuztl
+bSVE8r5q2E17rBzPdXB8mK+aI9mYjWxU9p8tWMsL3OWa3rrVHfyDNZKzoO9v73HpFT4+tjp99tP
4XAptEE4Btz6ClCQ8BECcyf/L/L8adA2o6XCiJl/9i4Y2ClN4f52Ekvj4n8YO6/lxpUkTD8RIuDN
Lb2VKFL+BtEW3ns8/X5V7Dk60zsbsTcIlAElUUAhK/M3Oxf0LqSUyD9A8fp1/91neIioWpJ6EFfK
X8ztu/fMy3SYp3QFWj48gRCVDfmBms3/O0yz31GaEkfqcbU0yqI5mVYdo0w/Az7Juj1hXfM6pKG1
a/JmQKJg1j5L+NRIi+1t16j3laqAdw2M6HEsPe/E4wFLUmCDauM3wDbtEzekaW3ZxnwwetV5kpAh
CQESUJ/GbIZn5HGsXcl9tbUCY36rAxIC4hNi10pJcOmkg0zHPgFnQe1XDGAQGbiO9VmyT1uT9AEo
JABEjTv+mDoiMcrNw0YN2/kdYfZ1OYb9dwNJajjdavOgD5gjzRrgD1xedDRYnGk1wmkZFzpY3TNM
A4iQvY4KmGiOpdmefa2hPAC7Kd5qlsfethyOc0m9ZyFP5cGqp+H4rxHnn7bTYOJMDKxByvrPHEux
MJIlcb+mrl7UrOwWr/F/DrnYpX41p0qfD0KiXnYNYh9rRDzmfVUdsPVE0MCJz7aQE2lzxEbkgRcm
us1++PzVJc8iQSEYbP17aQt7s5DIQ/bncUle9H4pzlyJ21a7e9/XB9+H5ZwCn4YN4kMZAjrDCzSO
8mMcFAJTpzGuRY3jXasY6Rk2m7mnqKbtKssaH1CvzNZNNtbPsFggeZdq/i0DONvzVr06lEQwIpyv
JUraV+hX/mOvw84uKdy8k/Umf5vZ+o5MqPOu+e4KBfLpZQy06AwdCz6z6J9yipuumoZHxVC79xqJ
QtFdhfNwyA1e7l2pOO/WUEN6cRX1PNWN/UzeaCP7S7Qfd3qkLyswH5tprruL3ar1aqoG70XjBYuj
mZV+r3rzkCsOiCNX2Q0pGD3SR9G1qOr6s6EYRZxnVs/8Y8L1nOfxo9eYwc502xnPtKJdRY1rHxGm
j7dwL/v7T7A73X2ZfIo88icgV3BI5U/wFZRqrehkp6WyStXB2KJM3i7b2cuvvTjo/aCgGxOMO1wL
86scIBsLGMrsLrILu4H0WLnGTzlfTiBzHaxDdNnWPHBKsjST4tUL+pcAuaetYfgaBYk+Pbmq944g
gZUt8wlox8jdch9F9dB8alLQAIOZLVOvuZGTwy2lDG1I/EH+holtu1AsSi1u0+ZvgdqwPmvGc4cS
/lNXFA+ye2hb/9AUfrs0DDt/G/Is2DTgXLdyFO8TAx03azjJUXXGvcf0pts02+q1aro9ovreGjWX
YB9YSnHoK6MAUlS3V3kwEGJGH1+nLiz68tpory5QzsEBfpqKVqnGyh5yUkMlvqDcaChsaSwADgvf
6vBDg1z0UvlGuiFPG2w80bSAYW7RzEvW99E4KnYkdqoVWQX2aBZa6ToeURg1zs1LC63kgD42xnJi
1KpIrgE654sRH1VbAw90Y8ZbDyXc+/VUAASG+1lOaKt0usz5cJQtK3eoA4fF/QenRhg+O+5HrZYz
6BtUD0iPPssPCfh/9vjW3ORlXhXsplJrngb8yxqIUCV8qrWuYCgFGxIKjzoNiP+x3A2EvT+QrdkT
7xOVkP4j0FLQlMmRjS0S91sNUBnSSKNfnDl/7ApFWdZNND3lvZJv2k6vznFton5oEE2FvChOqEiS
jDEj46IFSbOaRhBERtWhXIp80tJJG5Tzgml46OQhiXDZTR95SIeHr27ZDEhhbHODCFg289YdHuSZ
PNhI1rE388q1/CDH6VnI5KmvR6d4SBGoqhw13dcU9rYi9jvUyIeephnDYTfUyUGzXVmO+CV8qhX8
KheRUNSFv0e2Of5y7e7X4GKn0Nmo1Vl2/pu3mF4dLXxQN6aqNtcgUF6DwfM/bJ0vjWQmmjLp2Lx2
VBtN01I+tBgTJCOxlW2t1spHam3RoEg//JXbaNYy0Or6tc+zZouuTrOWzbiHC2BWbYFnNKN5HfhL
jZzZXjadQtEXpoKH4P3aJPsWRJW7mBOcRITcv444F6gQzthAv2HUFu5kF+5P6IZYGa6hpBifS+e7
zF7BCeivdTduZGtqYXtQbHmUraTyR9xurG+ypZuVdYqGWMCvSXsVlpYcYx1kq0yRhZEx7+NUsEhE
Ai2o8JkyJ1Vdycl+1uFEa2LpKkcTZJzWKnoN959a2iMaDukUApzj2hzW9rKtw24vr6XQABjR1LyD
TL7V4YA6Bhy6kxx13ekHSdnqQf4WrdJdkObBvaNGS2+gsrBI3XI7K6b6u4H5QFb+foKcpfobkMKm
2AX4O+xUu+We8K1jWGnWUR+oTK/kKaz98s+pbAejle/gzh199Gy9ZFVMSLxLPFoh5Ov/wqjJgVHP
ViACzWUYK1vM5wfKDs7wgfAjtTzq9SgUvgP3z17JDPnrps6GY449Exk86CYZtJ56ZRYWUoVmj+0o
NN7HIFSvsRqjkGxbzRWZgfY8981DhxnIVXZNLWTHskCVTjZ5a+DO4rdYJ7vB2UpmcqTy1GuVY8o6
spetICqIuSYRbMiKAu4CqfaU64p6CFwcEXO9y7GKDf+cQfr6cyZHUZ5FDe2fvv81b/CHjVLEEUnq
//uTAnH9X5/5v+b91Xf/2Tbv2z5BSiljv7gwdBcpksGbDlVAnqR2oXdWr05SRd9bpUG4snHcQ4o3
E6WOCkSKAyMKH1nKlKp7yq1Rv00G1hPGjANHA9bozSghgxVFdgUg7N0sr13L7sYEPRwUjYF/kFu8
tQna0m7ax5spjutLNqcXAlhvaw1dsITLMIRLoBFU00S79FVRHhbjzlfbzeEnF8YehaURbaAxShZx
a3a7u3XvPOJm0SVBvzP8lBtC9Z2NCuhyVddsR2fUtvDaK/FPspYIH03veTcmR7zNaAq/Bd2r/swK
xSzlz6yhs//MGgV7Tn6Wryg8C2IWOqfyYpBtydEqMP+VH50hoLNUdQTg8sBBKdN68fJ2PNXcedah
b14GRx9PyeBU1oGxDAdLlI6KahcKzSWpnNgX0a0vB+coW5WQOhiS4NbypGBVk5dskBrtqNlWfjKA
nW7sOk2ePaXCbAJM/E+4Xws2oM3vocbMTquwwBsQWOxyRHyytIj3OHTMu6LvvcfCFNrVPGrvekwE
gh7Y7zZ2lhH+tT8mwcDyZ62+JfxbNvJnkuLQli0+rWuF1PaisjrlNR8xZR3djNeJaMK1TgBR4ncq
m9nUEgHpvXWSTVdLdyna8VeLzA/QWDLF6JEDyrb8c6GCIXb65idePxQ9QAU3YP6JQ2yjC2/yEDn6
j9By3WNtROGttKdyw/pQIZ6npDa5XFL+ZEOceTvrDjpDnTt85GGx7ZUs/qkaCEq2Wd3dyFopW4Df
084CdXjVDMyH5BR/6lc1JYpPEoFIiLU46jhxo55ijeyWmttP88x37gVJ8tS6gK47otdvijeCTh/Z
5vttYVJPc6EkCk9UrRtWpjOU727tdFu1SUGmA0d8I5u2kROqDKMW+ZEprEN0ZpNnLda5Bmtg6XEh
WgXgrK+WHNNDVcfCQl/1CLJfIT5nRyfW0wVfQrVxgaIAGKvxmBCO5vJMSsz3/4zKAekf8DUFzTdj
hfBSpCf5hfXB2YxRikeSTm0WIAidXRnvYlU1T4lo8ZowKQ4q+ALWQwF41Osecfgyjq1FGKjNgLbq
HhsFIVQ9hR8QyGBsiNcIqfBkodWpv45R+K4XCbpz9UK+QeTh612TyZE+2urmqC+nCOevqQdZuG6b
AqFyz/6vdlaWH34D1kBqTYAFRYBCKk6okWIcTB+soZCekPoTyIix7ZBtfYat5KhetKkNY147Waa0
EL9V4hxoHxGUsF9a1wr4SZG9eDVPmzr42jEe6+hMKJ2uZ6K9t8zsXg1vbn8lImvF5utbNWDtbLJZ
vky2me4V2wt3RmbqT3iJh0u/i+NvpuksGhOl9zSkFJho+4CbapVMRvCBviv5/5mkr6W4NTFpdpX9
Q6Ijo5DM85YIl28Vk+K+UrvnBr+uM7rQ9kJOM8R+L+xZ4mwjct7K+OKIHxKfu041H6bcPBVjbd2k
+nTX9G/1WOSgv+gaER7d+P2UrWWzNIp2a7uAoYxRMx/VNrAeDbtE5Ezlps/CRkHxcSC5pHgovN3b
YBXeW4LcvbzE1SrzESyF8pCOJ9ljG2w+kMHUbBgpVYpLhFApcaEq+/Elhn/iEmU3ziqzYlQLVYW2
N+nZf2akoMAu90tCtM7nojQRsGVcDsSxUmxAOk3LPx8oZ/pCAsX9Z7rs+xoQrJE5vn+m7JU//uuD
77/Dn8/z+xmh268ZX58lz9w1wBXy5FWuLfoxJgMGfnOfFwVOtFOhPbsRexkAXRfZkgf0oOvaqJ5l
I3Kr5x5hzof77AlFW73vh71stqmP14OOq5ps+mpWrmYP1cq0RH0lmXXjDaO8dDV6hruXTbfKT0iP
dFe8yeurICnJ7sRqnf1fF1HG9vZjXBpv/4+L5oxUsJcMpMaRmt+x7/HX0DzrRZmZHoKxSXvysUhd
yUUxj/xNjFLQ21DUyjaFOb11fHV8r2q2R2Jx9N0QsXXHpCoQBP5TQ2i9aMXAaGj1IgDOaWVJvR4x
WiclJAweYyBwZ3nWeA2+3l3RLOdBHxDoeyzLJP2Mou5p7vCgW9yPIWlmOaDCS1wiPd7fYqyU132s
2+e0DTHawSFzb/KaPssBOUVONiqluIad+wTwFsuaWZtvpZFW2w69rL1S++GF2tRAWqcdvguTJ0PP
nJ++je5dUIAgs/lP+J3/mDZj8swDWh6dkhSH1FPtZpvXrpc8B633p3/MB2fn8USxc/T/azG0wp4t
3ezjTvufCPy+asr2fYH0sZZYhepAHWHsmke8sNCQTrLNQPAfrr+a5EwHkkBNu1ENp10qdVe9jBWS
nPJM9oUNfSQMMMhFeeE6Jv661eGcFl05fWrI8C6UoNAe1NDhFueOWoRCUeavAbVRaxzneOGW2bAe
Mt0jvRRNnwTOB+SNq5cOyuBB9uOFTr89HHy3q+/9le6Tgpl/gGAENY5z0kJLKoxuHCV/qAqwymIg
AyUYNbGBi4yrNQeP7PgBXg3Z6HnaWBWSrGNX9bchh486DXhFkuMpl0hefsZRPZ+m0u9uESx6tOk8
e3kfJXwwdSe96aRSbxE0r5UyayBpyBPtTdDuC7wHx8uoemsp3WUqrXWbGtjdZuWaR9kE+ZNvsTRp
Vr0RWjcSdvnCnlt776oEp+xjYF4nKYta7VSbtBrDm96WyX5WKv8u1QT1s1jlbtusM7kOmsMQP+b9
ayhWyNDQyD1aabThph7ro+cb41MWdIhRaBRkkHC46QnVnxLlrDdd/9bjjsIb0bR3DqjutWx6pf0a
9Z3zlGtZ9RhN3LCyv9chQ6BLZhx6FfUT/O27nZ1Z5j41sx9yYftaYnGwDhaZXdV7OWD3kX0qLP1Y
paiOApBCRC8TIZ36XQbNM16MB8dnWZLRsZMH0TLa4OCX3gZcvcgiusktN41iNYizSfTJUWVo/5z9
/8yz2/hJn2AKlVXrfWgWaLAoyX5U8OAoqavuI26QzbElVlob+A4oGFvpVmugzha6x6jDSUNGXPfm
SMxqJSk6XHP86quptYo1Cl+kcn1kZMgPKp7pvAatiVeGYf8McvvYxfmwRSOW/66Vq9AsR9I/SBpk
J5BzaLSLM5Re4EGKM4UsAFYrYJ1gYbxEyCrJtWFSNW9Vdm13IAChXxsOUpxZ9qtocxxwsCIwNeMY
vWHvIxyt7IfOWumN5vjcmsQYXZ6jUT9X8/M/E2ov+SyidPpfE9rgV4fnFn4d3M5KHySrHFPbrbx/
J9Mvj23XFYuvOx4lk5XpF9Ee4BVyFCZ0DCK4/mfKpm2fqBbvxgSd8z1Fvd8yamxbhKt0KaqVECMu
FVvFJUwdbYgL7Qq4RPYjI15aTn7qP6LOVh1hTy2yjO8stDV7Lb8XY+pWKvr7aN9gu5f6yVWi9OSh
H4Dn9HBIcW8B0qejxR3GulV9n6tgXkMvXKnsmb4VduQtudfix2pCOEKxI2PTNKX23IbCjFJkGwQs
20ztZ5Pa4XPqEtTXufEiW12bLtT/apVKOiO1j10EW0rfMTEWjbIUM021pLzG+u+FIDP1Iu42CBDx
Ui3HcZF3fXuW71gugq6xGYr0Gd8mf1tYAeDyqm7uh9ibUPs2MmVrCN8FOSAdGORABx161fQqqDNt
tG5pHXrnJNWvo2gFvmfdPFu/zP6cPcguP4QZXqettVamOF9ODeUfBf3HaDVpA/wD0Ybj4x+FFNbR
TBVG5Kk85LbyVqdetcP+29wgCz0uktIHiP61yfgakTuNrwF5hjUJgBY3f6LOzysYCQ9jWc9psq6H
mmRhgXgS4kbmTsdy58lKzWDJLZT/jEkhiaerbBxELzFgv0R+7K1D0tGvlRJB453RfGRVKXZxNvjQ
fwhxMGcst4VeV4dp8OIHzORNrDzU9q0y3NeoNf1fmsOWpZyc7/KibBw/jREDQpk2CPSheUTSPjwl
RbCLREt2yUHZP5OKG2QGQo7GHgLBok/OKMkewU/v87UMU74OKkE/r/DuRx32wT2GcbTKOGUeKMO6
9MZ3zSsPWoLattlFxSOItHRhBvX0bqu2ujaaul+nfaSjE5UW56+DK+yYiALs0+it/ur+avpiVtgX
zlJJiRjlQOHFCHmGPtKYmLpbVu59WqEHjCRDtaUZRtjCs91grV6a3xOE3F2EWcKFqWLeCmQyXOQQ
6L768BTAqsmGqVW0VgzEMzBeXNOcDmg68k4Q21VfNP8a/WoSTP178te1VY4wLOoDZ+JA71Ee2HcP
ua/eG7Knrkxra5os6ZpgRXxN7XPY9AT33bZDYfYRIJCwkxrAsC1wmNOOrWjWCpKZOG1HazXXgudS
yV08NaNnTC6wehJdZMl3GlCMy32+N1FMg3mylYOIJFt7V8nhrYgLLKc2rnn6Lse+fhyVH8hzYTY+
4Q+7qIHrSxlv3KQREtWyz5EEJXi5RHtqqZBtCxQeAAJ15qmhisn/PoufJw9BLUKa9IdOhAFSp991
llmhjYHcvkaJbhA0CsTg6yfZBZjh7y6XLmn0Kmf1SfKDuq51mgGaXasBLmtlZM+WHufPvBvfc/gf
Z9mFlhlatLUJVlEMam6KgR+e8KLwYF9zPGztdExWPpIrb02O3mpndta+5hd7cyf3BIatvKoNmUct
t46ym4/19/IiqwovSAUhKK3NzlGyQICLfUOSxzqYwqIGoc1N0oDuk9kwKU+e+yawFqcydzI5Jgdk
n2FM5s6Lgz25TFSgpngGTjbr4J7I+SVVB/0I34C9bELUglYMvdEfrOnvaVoIRUZOo+a9qjAae8nB
QIBja7adA+2nceC6t6ntIDLtpD9aGD+jVvi/+glVoAnQlKfCdFFDMPrAjofDZDnIH3dmw99iAGCA
wZ9AN40oMOEe+tfZyD2iKGlwY71uFiEgtIt8maZjEWOpNiZ72ZQDbK2VvZuG30pYohevxuWp6GIr
OU+Ec0v2Z0iWz626lPGmWXnhzdX8nRv64aPsSpxzCpyk1WySrnpp4/QM+nvRoiVN8uq76pJozec+
vAEJDvYghpKtSqaddIdyKQutWiV9RdmYCOQBP0LzwZ0VZ62NxLpt6/7pi130ivg7cP013eIk50Gf
j5apXShrB7myk1K3aNbmqvEim7ZX9vf379eofAGX0cLicagXtszUIHSdbKOu+qXnKPoswaUXK81A
bb0U1U1p2ewp42YeHTCZwtRZpbh+nCC2lYGtrPHl7ch2ks/6OoD6wYYW9t/X915zP2/mX4oh5ENC
vXD3mP7VJ3VokUO21cBb9QRAC95JiDwnaX1F8hidnDpXdjJX96+miDllUwOKisaBEuwKzyUo7Xvt
hP2SduooJ23b1vyULdmfzjrq2fI0oxg+zAouhm0Ynn0FLY5Wx/HKzevwbOcmu2U5gpKFv6aKXS54
JOD3iTKTjGf8EeM1XHuw0RXIenMs1sGgOd8q98kHyvWrDqZkAXLaeYmA8bERIaqJS1/bjynSIz06
Pxd4UORtiWPesWV9nZrSeSDVOq7y4DeVLCNa/HOiKL+55/WIu/nPkALepr1TdS0PtNBocKfNIel0
FGhblhDT2Esib9YUu1bvjFtFbHdxAutTdnfJ0G772k82jWABJ1laL8bMwMwIfPWrEbUANZPhrazz
4mAoufXseA5JDzCxGAhqK0xYnEPSOuZzoHknRew/897U2DXUf/rF/L/6EbS/YtBpVt8bH619OPK3
GoCaY/OGLKoGvXhe6ycjHrPnOh+0dRuEVKuAgz6TUJ+PtqVSgRfNiTw3VtdxiHq7YWNPm8lNYN8K
hvRQHGSzsmL0qRTlW69VANV9GKwYNSr5Aax+eHNqO5Kjcm7gYtEQgCrY/CvY6DtzNalmtfzqk7kT
ODXw0oZpPbql/hglRMbiiZBPCmspoZgDru7+lIiB1kBE3TF14yD7NEPVN/enLu8KYxt0GkyuGj22
HK+xFdGKdotEH7Dr/tghh7kI7NhdZnpYI4bfr4Kuc34qOU+wiSDUcxnp5oacUn1QoigjJwL1FvKy
UX2/6/EqQzE/yqx/phvYLs3qRbZssrebkhLnSsWYG4EiHmaj99ULhLLwNoXsheVoaY7zhQzzLlYo
gQH7y9/dtMBpNrd/2pX55Pde91Y2db0exqk56WXvnQAwImOsKovZAjHcAPd60/45K+b65lPseBoH
w34sXe1iiKd5NEL7EZnhiwx7fNIKjyatFB+6HcJ1MDcaIm+WjXhnlbjLpE57dMO+vkVlOzzOXQbo
Mcw9oKPpM8bsxYFXPNJa/8TyRvzJhqS/JpAMiO5BTQEbAOMrJswafkhW5RjrKv8ZtE54DjKPnEkv
PKZt4fFl6D9rNIhQtKTx1S1NqMWY07NlSln4keAbJnU+zhroJSWcSgRyxnv+vkVKYqkjKIvQjjns
cw/BQKNuk++I4ZKMh7ZtOd0Noh+cfXTOV2oaqzAqQm9fwjHEViADseGcPBAdGzcqg63cIEXxCDHQ
bYqHQZvjt7lfW2hbvrkU7c+FDm71vo0SFzkhOV67w6ghd4ezPFh5Np4NcZDNrCJhPpcuht5ljsGO
loA/RTkSe3K1BnEaGOkDJUz9hTMX8R5z9jaZkULdE0+gNefNMRwRLelllsZViRDDXp33g6F4MKbY
kqI3qLIw4GUgXQz+V7NX+25jxN3HEEZLbdJ4ByKZTMhcUwy837tVWT+UagW0q4ZHlArcjvreia8w
yKaf4EyyV96p5TrLo+wc505yVKjHb7yR5GVaYpUEMAMAWNg/ZyW+9qGJr70dhMoyd2x9KZtfAyMV
V6J8MdH2xwCYhqirDdE4rRSZxq5yK9xSuYOILjNM4pCJ/LpaFnvWoeEEcgyG79Q8yIgR2YZ0Qana
3CO41IVL2Z6nwtxHLCAbPZltmLp1Wyi72LTaZWJ7OVmTVn/qm/QXmaLsDL/VXyKip0DWaDHtEa9p
Taw2cT6vUBDQH2ULbx/jkOgzeTOcEKi9o7C6GJ3sLQ06bxEpqk66yvSPuhIqRxed3nEv263ZO8Aw
ospbWP78wp58WjZjXr4VvKBZrXhwZDOcyfcZqTI8xMLAwc3J0Hr1q+PVwaX1/TfZ6+c+poUahlNz
k+orDUz+DjDGRv6/+qy7zHGrv5cYBq3MHOJlIZ4ObFBBtFCEejJGq0Jntu6/NfDII3dF6jf7oQzY
ppiDM16aabAPcdYaa68eoo9qyjZ2ggUJ3E/y+lNUr/E2Uj6aPFlh8U2iJwN6Wxe+/ZggZHHEuD6d
XwGTIR8clc910QUPungH2VE7rFyXjTC+fDm1Idfal5g4L2vxDgKqOjwRHqPVzaC8QE80dGOXom61
soGhbfK8Jxg0Q1QZ/9WW4yMJf7BEJhIFBqkE05u/IZj5xIprPkNOhIxlKArxk1F/S29a2mMrbKIG
6kWkQbU+rdFmGe/99Uy+0O5140GFGIoBpHvxnOA3YC732meWgWQwUA+V6gBrXUbaPWv8U4GOwCZR
VOupUE1ziVhP94YpKyQQr/V/zIG5vkMQdeJxFArrX+w9P+Fk6O95i1zTgCvRYwmkb07t71aZ8uiL
lyqJBDzBY7+6v4HzxlWOaJt+l4uDPNhz3QJ1zer7W1jOEJ/RhCN2ZCXFzzazibIC83fs6QfDcZ3P
3g5zOP6gNh3FhqTdWAUZlro+pYI2MUbmePNb8J7OYOVvxeytbfTpnOesAu9eoOvV6cF6SJ34EALK
0ICZp83JHeeKUs+ELztaXuoUH8YmUY031i6s+lqWv9jJyKnghSE5+PagTRddq6pL8Vt2yIPk8mP2
qZLH7aOdtAqSfQraX1u9rH4X1Em6FEMOA6WGpivCfcj+HhNmAqa5FEtJd2xE9hY/5JvuWvoVlVmK
dyx5sGuqdYryxBomHnqOs3BeVfgqYvg1n96AVq/F16TnfF+TO3wfJ76D3kimm5enycbhlXxCDr84
ohjiblrEeq7WOESLvgquoMMdc5+46ACqJYBArFlZNHzLWSntGGxcdD0QkATEnzi+8ZDqBdsOzdRZ
TsnpcON/uLren3EBN3G2Rl3NMKPybVK8EFNvIBiWaPqllmDr0lQPcrTJnsgMJ6+FH+cXIIOvaN+n
b9bFDnm6ZR1OzcPyobX9Z2nZNCDh8DwO9yE5DgX+gqJM8BgmWDoBMA6XgZGHBzmdnIG+VmGq3C10
8ejueITIs4R62h3vkZCjhMAroSuYAtsSi7SUPMOosDobKOB/dYVisI206gxf2y4BAbCuPcjQFNIE
3D4l87cyFoUhFe3V3KyRZ2EhcAx7uPAkb+9hra+gaVLb7hZqY7pI2ceuQAGVa/yzm6e2r6zLPG5l
xrxxp3lPqABhWObTM+c/TZH2cftYvY/+NdkFSrAfsig7KGbofSMOcGdwlJbv7dpUx5DNTSmcQuPF
JQl/Y0c1r7oyNNtRRVJdvsk9u/zTrIbSeIFbfJt44T3YRQs8AbKfjMdiHH0vTUkZTfw6cky2xO/6
z0wtbbJLkeUfRdHp6yAxaYmzAtHoSxBEf86+RgO+1gVG6xFv10vXIYjuagD+2W1bF5xck72d4yzA
kmBdE70fF6Ai7Z9MpXSe3//IInkv6yCDnydSqV9gDEMng1Jl578wGrKpjO+murQKt/w5+3COzYmF
AzsrCNuVq1zwY1A2zphYR2AtwdFq9GnbuCAQen9iZ2U1yash0EO+U+Q/BuhijaaJYimAn16tuluj
mZcxD8dzVOCyHohDN00KzOXqSfbLg+sHCRjmTFka8RSuzdmNgHJTdJjMSD98obhrpekvXo76hsSJ
2xkLKIil7HvL+thoNTjxZNjfceJJH9xx4ip0oUWNgy9AGPHhOUo8fRghOTwDT5YHN1HI/XhJtsvA
Kdz7tFZQfmaPFIuYp5iJsD5TkgvGZ7IHlhTmL92og+krwPfrkfWCBprIqvoOrqtqiz1D1W0AkDi3
AdALOErL/GlRyxpY8Xw12I4gHITKsXLE0o281pgtUX0rXwBcGo9BZ3yX3dUYBbukDXD5EbOKECtE
PXU+LNO9GgTqcNSi7FszEV4K/6UZdvgynmP/oQIMQ7LPAzTfmOZZ7rh0AbrucsvYfW3KEGSZyWKI
iEmOeJKg1nXVSc3s88xtXWGaYuIjJ0+nyMRWOMjrtey8jzShfvxXU07U4wyGCIx/+9RXmFEBbxU3
wNf/PSIRMC0KV8NAK8NG3p1NfelElbVq8v6taHIMOCOtRmSZTRlFHIGjMRoPDppwOkS5mMxGFGkn
2VR0jV2t4eTFNptmSpX8Rl2DJ9MYVR96F6HbZir9qSEYeClIVYTDUH2UidFsMW7Be01Mo1x4KPHg
e1bdpD4HVhks2Uc0h35ow/UdX5emvn20QHQ3gtEC7iiipLSVuXp5uGf4S7HwtN2fga+sf+73YM8w
AyXTLUItXgzRuTEq0C/oOm71MK1usQWKJUQQ4qfSIVMMVObTVsNxhQJJd3YwQkAxAAZzD7L4fYzU
fY0G4i6p1WKrtDjnZZS7EX+0kf1SrK3FLvlWe+781CMpQSCuvtkJm5CG4v7KJFpWM7NcdUbx4s8e
WoqKl0FJlqfYk9uIx2j+2qQoeP7XSKGYuBA6/Lr0942QXZVTZDuqy2KtwR0l2Pvvy+QnmI53NgYD
m+fU+fOhX9f6UWrsRqV6kV0eb4a1SqCwnbXgwNsUErI+QAmrp/qAEAEh13/1W3pZH0okel70NLrP
z6NaWWkBCQHZL+bnlU6CRvSr4nP+6S/8KV2XMJu2SHtEN1gKvXAB7sQ+NPV0a2nDb9xKZ2DPK9jG
+Nk3OTjFak+8EkJGV5OzvKgsm3ZLIi1Gc4jPGKnbLe8aoK1uRxfyivm2brxw5emd2NEFbFS9KLiE
Wj+s63KgGmwUMPoU1V5J2EEe2JvcRF8cVSgc3vGnvI5FpV2dsf/o5jk6BamuXYsh6k9WVL9im6IC
tPNzd1laSbmVc/0zQjvDFsZTeJiACT5kaoSEU14kbwTeH2Xopb9HIDOBW6U/Q2DiyJfjCObnRrXx
PV8/Jo7enDTCDnT2Cv3ZDeNqkTZD8Stvdm7epr8J2n7xIsheZw0dBSoJw9l0Y+2Qs23eTp7dXEkh
KsiGaP5jZZKN7RFdhrBVkm8NVPDEw5gWOyMXpBqKvJc+NObL3Jcliy5rNo2v7l7Lm0Wha6DVxACb
W/XiAQ4G/g8S5avPBaX2UA/GSnYVYpqcWyjjRw8b+iD75QEl4gb4kdrd58q+QI+UY17HmK+gnUgt
CGyxizHoaMfRC84f3wN8n35GSnq0idvfg/9D2HktyQlk6/qJiIDE35b31b5buiFk8d7z9PsjS6PS
dEycc0OQBldQkLnWb7IpW/uhkp0cMahnLEMQwRFBTzImW9uFVvysmVgtmtE3CDIIMH8iehJesUxQ
9HsBHFO/gK6BYv1FCjl3UNMv/lhqYJ6ZkBSTO57/qfNLs1qSkjbXsjL3oThOgXas42Hca230Dvwi
vur4s1zlmmV4wcXv3kpk7a+I1MdXuaaElYdJXPEwIdv1Q5/EtsDpJVi4kECb2sl+p37xVoRe9eZi
E1dhBUuiIQ6efK9IdnGaT6e4DfDp8HzLOaSg2mVdZw0Tzhzo0CHKujeMwXpQ8LJmOEAiAVrI7l4l
1zysJQliZhdZAtet7kQ8oC1DxHYDfFeguGakF8uMPZBaYVeR5YQMKyudyUTqFM+xaZ2aNh841exO
wrbzlSWU7h+j0t6wkrWnYbOpljkSigpwGmQbosdS+Po5j4s32ycgigrRNxtLv0XsD+Ka+X5wVlVI
/1YbK98ICpDqtqIPkabZVtRJsesipJw6PznpmuWR1ZrqTW0qurEIk2Bpun0F2dFIrlmk4ZLmm/Gb
kSf6nslqehVj2Z6zDLWnukFhMuuwi4jNEs2ieU0u3AZMsqXyH/jUIIuK3VprJurRUnbGnxdXQD+w
NsnfHTAZrNcZnJRbl097KUvHW5UetrdG/CsHjXbGN1E7N12VjbCtnB+KlVpbWWeHgzhbOSmxhZHi
1pGWr344Z5kZc0G5Q3EeGnG0yLcBtKlo4RbaMg5857eIkiMZMfuHNnXvqh0oXwWvwEWEgO1HP810
eJ2kGYPXo6GjClSmVv3c6s60wgqsfowaa1yPzF+vnT5pmy6x9bMLN2jb6yFW1mGQ7h0UBCGGTHiJ
tX68L6AZ7XPfXdgJwlnuvJBrn4p+jaKWrHNSJVn2oa1tprwzXoS/LwJneJUL/ag1YXNb9+KHCr/Z
F9lQAcgcUVI/2zYqZVGp2sVHEqCB1EWDtxnKFjh142FXhccvXnCxe8QRfaxJZfTxqZgXqu7ocN6K
H7KEGTkGEooPbsFksx1mEJg1O4lyFFZMCMrNDWJHg7Y2e3w7KxfxBV6x7R7d5FEgsorpq2nDvZ1Q
BbKZQ733afAVPU00FtOVIZr4d6MZv4HbDG9I9/5OE7vfT8ErcePxdB+UyTGaHK7LOjokpu8ea8Qg
ctjQlrWoqxqlLr83XrPpnY9i9I7IsLikIfTMsC/i95bJNKQKrWVYRytxRGyFbVSdZCuWdUwYMHs4
y9YIezhGquOLg4rCkzuoR62DoZVCMa6aD8JSPEiG8n5baZoPuyKKhVd3uXbNchoeswhoUzp6e1vi
s284bKMvcWGaYesSuu2jdU8owY1Whm96W9Dl5gFdIZD1AsmvRI/qBwFaZgWEx0KVhXeZlTnB9wJ7
FT9nLr4Ys60uiEMyeVZ3xOqYmUaILwO6xHdWzXpjEai5FZ8bU2wBgNaPKoPyZT8Jc+uGKGsQr2aO
G2FGrimuianzTEe5l2VzHHjDtgDbR7p50p+IynbYF2rOGvEce93ieYTMzDCiWzOQ+JxbkQe3HkQc
geix1ee4fZqSOtybXtAeMVgK97VlNJ/X9HtrH671sC8PBKC7jWtAGe8w5ltacZd/pE77zRaJ+NUP
6cIfGyZ1oWHti1K3oPZo31tNJM4+pbzymfed+tBaKJ3nfzF7W9mZfNLWstj25e+yr8oHopnNI7pz
H7La7l1nXTNK3A2BcE5TQ1KxLtOWYZBKgFDL3Ws3Te5Vrg1q91YTEj7IqtrPzaPTpwf89eyzKAcF
ilxgrGVRV3T7rM0LueZXAa5ZyriObxrn/4swJuvMLFP2qh3vJK9MEsk+9ZXFklfXOjVut1P3v1dE
FB7+cIt8jGAZ292YR7SVqGsS8G5I5dVCfzV18CwagsxHGWm4Fyevy170+qWxGsyCSD7zWgwSZ0ty
6YpdVbdRGI5bB6bjLEFzNEhsJTFSCf20a6CubWFu98+D1gBAwf3pJ7zRbTAa3ZcaxtIKCMuEXbXT
nsspecLkIl4UjlC+eiI92AFPO8JR097qZWgt8b8Z3Mcwa9UPcB3e1oV6v9VEVH3FbkduZxVNu8ns
Tt11itW8h0NKSI7t1Aj7N1HVWMXbIREpPSabxXGQb/FXZEzK00iu4QnA0U9N/xV2jg+VHbyGk7ra
kolT9+ZY/O2B8sH2sqE++JOWr8vRJN4wF/OAqLutqclBFick8/Gw7dOzLNrWdM0ZVZMhI96c8R5f
KWQYNnlr2Ic6LjB0EnZMXT2gw1NtBoXYiSryn5USoFDzt2sxIt0mu47Y8XzVeG2jNgherKl+Dn01
hyNBT5sxjgq9hS2e/netrjGskXWytWPQ8p67fO2HeU328wtPPLpqs4efD6bfzYatiZDVu0Aqc9Eg
A3XtajV+s4pfusAf6PYVCbyzE6IvJM1RLCj2pzxMP+42K7hNAqzQhj89ChRIThX/35vRimy9b1/9
p7VL0AgmAdRuPz3l8skPReafRuNDFu5/CMvJpoWN48Tmni3jE+UzSAqarZ+o35kAgWFcCqfcJWMa
n1Ami0+T/ObJVbmITeywR2to134JvfcWWVDV8t/4gYwkiKyzt0mRfyPN2FXHHJPn1+ON2lP1rbtL
knj3D2GUjyw6QjUAFQTG24WfxOMHMfNonfU9Aac0Ko5mm1kbLyq6o14lKjBLJFwKcGhUyNpt42rl
Y2bWYJ4ivSK09kjqIrsUSrhxPYNbEZTrGlIp7k0mihWdQGULXWgPNIsGw9sz+k0UNw4fnU4Z+4WT
CWLHWlHAP+x5qyNCwLAGVWAUh6EaqiBSlp6hXsKYaC9eqd1znkDXqUzdZeD6n+SqcI1xm7ZlASXc
DO2FE/MxK5Ky2SWSLNMaX6HUjBeoBpENjcSb2eKq+qWcc5MYuiPJ7ieHcY7CJZnen+ux9PeD6j/2
f6vujbIO63p/r6rho+wvG7NYE6spACNR5oiDA1jZNDKLNlSDusH0MFv56N3vNLJQi9yrlbNc1FUi
9nVl4DP8nyq51sT4uiVGqJyRFz2QsS8RLaSqI1hVlEn5gJ4JcehOnKJWeI9OGCqPwkeLPjeqYFmb
pfcoG5Ru6FaOzcdeFsN6wBuwdI55Er7IXK/wDXsXkca+cVlCFSm2EbbIcjT7fDH2+ngJkE69jFo4
XuyGW5UMpmC0SUMCXgplX2Nc9nrrbg0l+YpQ9lM49OVZ/h+NIk73ZTm63H9ELZd/W9UOAkc3EOut
13gzFxAISCAUBN2xtSmTTaMTDF/Iynpw3xPuPwMKch/yEUFhV3/KsS7xeSLkY4HVuLYU3hDtErIr
z+XYZSeRqD8yAo1FszOJfLw3tdcdqgFNDcmWhbw3rvXK1LayiDFFsyiHtAFA7jQvGYL/KdhhEzgG
3GEy4+5gMn6cEDk6yDhWOfnjHoxVjPgJliAzUMCJTeOZEGy+QDW2OCaOU54gUP/SEqvYOpgUrPJw
dsZ0/PhKmpE3FaWAocNLkZEqz1vrotSULDca+Sao0Vb2qKzJOqgBZuZ6lD23ThBfCibVz3Z9wnUC
vwV1yn4rCiEXw1XTF0gCXohXex+gMHxLD7nTGTxq9CQzR0D+lHUHvXMdD4QT+FcSyHPCJ6c3QCJY
uKkBvG9XLSOYbd7X5ktb1tl2KCNudWRi9ND25oFI6qyQQrG3oIB3DbzWuS+K0fWLkSzDmpQYMqjE
ZOcrgsQWkRTSlKO8okadE54dHzDZ2s7e7lE4voH7i2pS9zqJt6x/QK9Df+hn+B4qAssxtdoDMWyw
XH6RLAM37A5ihlPdW1tv2mltknrgpF8m9MdlYFEJyPYtqjFsz3OdvHv/q042pEaVLgip9ccKqR8U
Vye467nS2JvWKz+6QmfyQco9XVe6Gp/kAnUEJi1yVbM9rD3qYAVkPgN9+5FWjr/BXMXa8u8cP8q8
PXt1jl4x+jQS/Qe278voRNHxJtDNJORLgIn6BlufeqFlARnehhmmD5kWNtQJ7Hj4kfjOsCbRqR7j
KekvZL+x0bBiQm5JBCRDlKQXVUt7lGCzzA92HgMsxIEBDnrYA0pScDy51blxwnohi2abdztFVNZK
n7nBIHC5257e7Zin+sfMM52VEhnwveErwDfQbCc9SGBjCv9+zLTxBmxEEB6tQujFN+gjyvLBqSn0
t9iKAHmPZfd9mnpuj6K65brJNOaTAFfKk1gEQfoCZlIcO4Q6nw27BsbXidmxCNB6goUBREb7JXCA
hYVNHVyLiSC7NsekFT4iq0LvvYOR2iqCFjhfTol2lCwGkc9K/cxiDrmlhaSgtSPExInk/lTzdIPb
rZNhXOIQ4W0QfGTScS+XvQ9lTiQvJSlugDPjdyOZLarbfnwO+Hxu0k7DHynP8iPDJYZbaKiZ1kJ3
Aw/h+0LbVHqTvZi4IxxSnbxvXwbk/HCSflLseOH6UYAwtLorFd8+BpbdbWIYu09hEGLPFpj6t6Jl
JjbPThm67jwvHdZVmmebYU7/Zv4I2kf1bu9ZNU3Frm0Qi5SvXZKc06MbmMuBD4aXd99x0mxXRqR3
pwAxOKzeLZ/gLQ3oxiG8FUTvrVcX26BLul1XDP4rHK/nFJyzAB5/GnEIfYzTjnH10C4q0peP6lyV
BRaxH69ZICM7GSbnU3u3RSGEB3qFKGmEca+sr2TVvDDS1F4G6ayONlMfwnlxZz7c66bKwgjQQtVH
Jpbz5qFycbS/pZ4jw9bR8ZkH/rwU32GXQcGc0VlZpOBwNOgrCd2yFWE8tnPYiDE6cgejxWyh5M8J
Xj3a15oAuFsEwEidBnpHVvp84oB4yoVEdwZuWmwtZfqZaQTx4ZeET6Ve6ctaEB2T0FkzyP4UJdRT
tipOj+JVH6S7phQZGPM53+jHvthgMH8dM/sc6cLLmaD3b5mLimbhdvkyI89yUXo02J05U3df62tl
GabOf+piYf4QHWNtBCP7bwgF2Oji9yQ0x6JZjq5ItzcsiYv8AZYNvAnB8VsHcpH1Bgh9Gn41ULO/
zZdsP3JXNVL95tlODZJtkx8e4grEV18dZQJUskvk2i09annqOcdFkKT3CczZDqmnI8lT8csuzNMw
NNUXXWMqETUOePuB8V2SAENClu8FZzNrWw3tsGuRTHg2/QQ7egIy34e4dKzDZIxXPXOPfRv5N2qe
BEjFJtTlxsZ+IbEaKYMXrPn61Ue5AOHlrTEm/a1EjOgXZjHWx9jqsSNwgikBL8nonyy+spkEovtW
1WnnHqv2deCX1luTVV/tGOPw20tJlK17ahDp2mRBWmzEbN0RaAD1EILvj8ZctJzwABNreFKQQcvN
KTg2DrqodpOJQ6VH3cmu+gKyeK4+2TbJaS8P4q8Djt2Y1BKsrAVzkZlwlGGYY1baeOpHUD+MwP8U
q7kRhYZwBbq1XrUyjWe0qCEoJqTwQv0yzKWBCD1DJkyAQuzqR9X8quX9hCZ9M+7KfgjeAXtsxirJ
vk0z5ddwyupYTZODYEjxVdYHNdZmmPeNl7YceCRz21rIhpBvHkOww1Q2xc/GSNFxEFgsR6s4Y2az
UB1zO9V6+NPXmm86d+RL5mdgq+oueQWBVwBvHcrHThmiTYQo49lOAIOSirIPJBWHzrm2CXLoRtja
X1oPMBFQjOAUOq76YvooBsz1qdu4azWNtZ0sbnoH4po6RGIX26qzxul3j8OH8WiAnlmNRtnumlTM
oOr/FOswgkL2tzi6VbMjTw/ofAb1855AZeGhFLPIQta71qrLbQNBs5lHxyQd5MKSEHyxm5LxwxZg
5VPNatY36GeIKFPsKzeKl+8zPSkljSKIceEA4J0h5j8NqyZIeBc3qv51nHoddUY/PAF/JO5M3m7h
5EH1Idcyr/2zBju2+oDQ0i/kmmy14ygEfLAoItW9NImbv2XNV29OcUdtKk7kICxCJ2Fw6cl0YUVh
1a/DVKE7BvRuGBT9DEp89j2kGFsOJlvZAA1wht7VIRRcH7nEg2wV/viklpH9IPeBIehto9y1bWII
ZbruRxvwz/yxTZ0iRwq3MU5W6TkvjBZ3CmzALw6+YVsjcf6kjT1r2Ith6l50zwzPcnOZTo7nzVPb
61e2CUxScuwkDQ/nIX2n1RZqV/NfQBU9Nm+1r+k7fyDLkgPh4gmM7dXnFsnQC9sed0sNm7EoVYBt
Jf5MEdCxGHcq3mwFOLQFrxe87hJe4FGSHLLIMd/GQPPP5PDaxei05hu+SdYOmFu3ksUE97B1b1nN
NmRofG3s9jEhQ7sVCbQhUvfo53wue7zSbu1Mwwu82oeBrCgaGr1hMtlIe+0JiIL61MyA8GLC8nku
mVXcAI3CdkUW5SJJB/TfBh+PmAT1D7szFyPSj+9DEPmbvm+abSCm+AA6M1pOWGZvXEUr15KH2Li9
doE5dntI5WdwnJRXL2DsKZ9iw+TtUTMp5IxU91iOsAfaVCNnEFVvfxzccD5O/cF6lEMYVxEOWFxb
W5AyiZbpoCCOgpHd7VOsh1hs8ulH/DHCKqUA7bsgg4Qa7iz3bs2PDp/o8lyEccv8HdQeApRfosnT
1qKI7Z3sJqqFCHJrH2SGu5SXQTZ7EfMqeJTn3BSKAfzMjXi/pVct6sed2hXjEV0OnnG5+rnMLOpN
w1nDNFJv05StZa/62DMOwI2PxtgalxoFyMQYzP2N3p/hP7qEuU7aXwpuiWAiCW865LJi42J5zP4Y
PU9Lvy8j/kwlz2cH+Pu2Z+Nvcz+l5toYAmMBOa4+ygUyA81tTRa1xq6P07y4F1Vo58exWLrYf52a
TSiC7qTM67JCrplJlsLr1YLx1oIAV7kI50+BbPYbi+Z/VvG8euncFJacUY+AaTo3PspFEESwI+Sq
36fJMUbb69Zyr+OlSYIgd7/LKlNtEa2eJ8DQ0q59PrhXF1+NK/Kj41aHqcJvgWbiGiMrSImBF24Z
5x71qGiOUAXqo1CU+rb2qU42qHOr6ebr1CF/C0nTfxyt763o9KssyEU8R5IRnkJpLgweb1Wq0WI5
p6K3OlYRc4XMAZSdIEpw30yrVH6f1GFKlpTVprMmxhDOGAbb3jHfxzpycVxLwrOWci/1wpjqlVxt
+2yvGo25l6WhrRgZ52q7JvdCzAWjpikW/bF1dLNFC9VBB4Fg1mp2Q1jZWN5uJFpILiyGXUVpE+/l
1X7AUA/HysYzFkwNzQeOrR6iwrbXTZqmqwinh1Xt8yIb0iTeQ9j3rY8prpl05l3qX8w56EV0ILtg
2NtsmeqS4J2LmLhmF8BOirooG0vdRr6Nn87f3rJPOfdRLULnzP6xwNTWZOAQMnaii2MMZPD/rsk6
3oarIQ3J7s31XYQo60o0wU8dd6AdcX7UE3V7fEJiqV4PqKiVZTk9K5E3PtsKcLHIGQvglhQnLyr3
QkWCRxYtdxifdbTwMlJNj3IrbfanKSol28oeLpTFU1CIL7IxHUvjhKrhLpzNGu2s+bMQVWwf7nVW
zP+ujBmrQKmCMDBTB9zMVU/+4D77kalsM3ssD17YHBUxK6964cHCg+6nFug/otZVMKlX7I1Txsq+
tcLsIRr5O7ZQN39wpbKnOtbhEkEY6yHulQ5yludvHQwm7Hx8a2P3UPUDVgVk3gCHxsNFaw2FYbQY
lm1GkA38d7Ky0ULC7HMhXcbui65B88fsBGmymXOruZ6/q+CdQ+pERqVQwGNL4qCaRqhFWnwO1wy7
1uR8tBfPj6p9kjX1EnoRmQUrIZaUOq+yMUEG/KXtbj39uR0ew3VEKRu7A3cjQax60aYXn5nr0LTZ
m2HmyUL0ff3TiIi+mgbPekDkTCm09ttUuIw53MZ4DrL0q2G57aFJUV1fpMTqLooX7avEtg99VakA
SkhyEPlEk3104FuGdvqYQUF9GhSH3zkri5UoK+9JLlwt3FiIC15lqVRrpKPKSl3KotyqNoMTegLF
JZn3kYCO2iW2FcwzXsQSYZ+sYyfYd5prngzd7R/EvLBKvuYefgLraBr7B9ngtm13TAzjVpL1nZMP
D5zCleGffoxSwla1jYHs2CtoScwLVF0RfpsXQzx5K99g0Csbgth3CdfPfTq9QcbDnYI9KMG3PDej
D68mpVqAlri6XVTueuChe9NyYM6VpHzb0gedMnL6c6BZRpbzLOnOgH/nOPS9dupMe1+17l7hQYGZ
YAtmaiLHA721BvByvpLzjneDXQ1pp0ub6bWO/OI5b4HHziWrrbxnhN8Xsi0NI/WltU+ySXXBKJC8
RIpoepWLDD69ayW3whQ/+nGZLIjQZZs2iPUDkiwgEPKW7KkTPeD+UB+4bwjCVFOvLuVqMuXFvu6J
bz3NoiCDo/Woh6dI9834y3F8FpHe7IoIu92s96Jx0SvBoc8qFqnWozEQJhdFd3KAx8jsr0E+V4cE
EfqFG45PBh4SG68064faDc9hU+SveKxDzjackGG+k736I3ZDYZf2my4WtGpuuA2NMF77c+csSQ95
55J+FE95wXgAuKwzg1jJhCZlflUyTblWEEWvalEqszJBuiL7Wq7HuXirywl0uPYPx/9oh6F+MSOC
ILj1DAu7VEiYWJDkSNe6ak4gyBbdsRniDrk4C90mOV1obMVZV7MugSQJSs4gKpooEHeGAkemMuEg
zbIDUmzgriog10wzOkEJ7uBb0yNkpLiyDfxLefL3lm0bTxZg6idRe3t/Krp3xe6Ugw9+YimLqYVc
pJU23lYWawxsGBrr00UWebqmRycDjI+ZUg1KFg6nr6a/vRCpwsRRq3MfJQgot4W+Gu0enNK4RQTR
/lWKkuT/WBRvGC9aq9a1+ksBc3vPzKjbAE56TKIgXd/C9whPPPQThhcywaOEqOO7DAz3MpQPzxU/
t44/leMql4CEWf9qdBFsNi34EdhmtJDulINtuUtP70EXt2H0GsbxXrpfOgk8DxSn6p0soiqZw4D5
kmqZtys0cP8Iy4Vnt+XdTgbgpMJCeUnwhzg5HYwhrBaUL0kQRmA4xulBQ1zoGnjwe5UOVV2jxysm
8IsMMdTOfirT8EWfVXXHIrVWBkDFQ+ipxiWz058mJz6LyY3b2yDZIS61RzL/ceq1EM3Nv82SOTHV
tUqEp0AxiFHh1Udsbx26HXDvmXxwR8feG+51sotsGEz1zxZSQCPvcgF2EG22PpsQ5my9d+bmzUE1
HQ/UERKVExikFTpd6UG2ZgG55C62ng3XgJdQZR+yunKEu+0BWqxlUWHuvSiy3j93o+tcBuxdG5Nh
P3/SnyXngQ/bpDyhuoxoR1irOws5vKfQxDRTfkMhBTJks3GVEwiBBv4YXHtPcQ61j4Ge1w71W95e
wqS7VirkojwNXhHpCt4icC+kVXX/MDLGeYg8HWrV3CO0vtpDmH8n6oGaAWk2hvUTIYW4zNb6EIRf
7DomNMpXHBogYLm6z56bPoTnHEKttoc858VIIEp2QRN0p/T+1tWUCLia5yANrWlX/CSqvVGhmgxY
dHo0ycAs+77XvuOfunRCBZa6GL+1tV69tY1VQyDqGb90kAKKCOkoY9S9lxSLy4U390UMPVVazOHK
sn70Ro9MDU5SB8JXczKofpVabrVlM0jQILAMQxZfHHiwS6cl2A8YAiq3znSy7bHgUM2gRzDaybJF
hjIQgUQzepIL2POBhrOHLPgKGQYn7H5aAB5v7Z/3kX9n+ocS0QzYCfxAO8VaCXI8xX68QFZRJgud
KEsWeYV3MgLT2pvVXG58UWv85cnZgWmiWYOTCArQsx5JmKPSKkw4ApKJomRKdCumjEUXDd+o6DcC
Xs5NFgrC9SaxyWbKznPJRDx5EyGCfRDMhyAvWGTTUzeyjZ2jqOXrWCTRsuz1/qlRMQXB+2Q4khcO
T4BFUeV0HeOpdPPO28TfExxeLmkzeBe55thfqsa3zp+qG27VIiuKdoNIoracpirYak5Lji2K7fQF
RIYNeJM0q9PDOCoClOZNzXpxm6RGmkrZyBem7iK3VDWjgT9fFl/FpHw3TK9YaBpSZa4S55cOyuYF
B5YeZ6GHsbIwQi5LDTdoPgzwLCocWvS8XLZzs0tm4yFUC+3gWdlXWZKLABTKVmjVKqiJxN4Xdhfu
IzBA+3uVXBtd8083rCLHhsNQVvwfI6GbY9wYVN0aZO8/FaIFHtT+vJXuOySzmYuNgVf73kz/H0e6
bSEPh0YZCZfWfb/vRZ4Bog2ms28CBwfxVjCSmk8rD6MSu+r5wuJsRH0BY992FerggO+by7XI8hBH
vF8b+CFckVOs5zFMsh10A//rx9HmQ1Tzwf65JEP2ZL7x3vkMw0Vrwy+Uex+t9M9vdj9CVCV7zSdR
VgvvR6rm1TkRXvnPQtZ5g55uSrfpwSX/p/XeOTXU8sy8xjuFmEL/9z4+FfMIiK+fowL1qUHuV9Y1
EFA3iMD9e6zo71FlP8C77glPOLQOkR66b3o/uU/HKTT0SOw6iEh8RSEwbBbMhPN84Q1WcCubAGCX
DRzF5b1P2dd/ess62flTnWz4VPe/+t0Od9+1PFxeFP8e7tO+yrzgDOW+76f56VCfNinc6dXWPP3Y
FhU2tcOPPjHzl8yo85fBiL9qSZ+f/crPXwwFiQfFC/ytbIxtEJWtV815XvrCdK4eQ7xdlVoLmmVt
JY9RzBxQNuaYcK2sbnBumyJ95e4mPJiWsrXLbAW70mEvS/LwwOYOdh7a19vm4QxajRAVlI1Rg3B7
5Jrkq+YjK3mgXbCnf5AleaotatCqVWSPsj/BdxCAQ2PfDmDXWrhlqi1WsjUshvoMDOmL3FwuJiYK
MVILT7cqjfSZkQzuQfZvWuTX8NICLz0fvQCJcHIVPP36rA2bJXl5yFa3388SyNg0QRcyXKVrysxz
XbcDoZK5OBZtcIRN1t1+QC3Trach/OE5Vb0XkdEgp2FmeyusJ1BgY/OMmBkmN0IZfxY+pGJYv9/U
tLCXhjWE1wjNg4PXI/yWxGr/CvrtWwlW86c7JnsiHtWXHkbqyonLakbQMJ1reUWHiSPec8zizbCb
fqKr82T4SvBeIxW71gpFB1VcWWcx6e0qaYT/FVL4VnbVOuMX4xX3xRDY9wL8zw7F6I1XxYxU5mVD
+12f0ICZ9+qQcmJ6E9lPas+YGzsWe0eqHdFUK3cXt3NE8GMmMyXNLHjdC+ehM4J8b/OlZxaTnUK0
RrGQ9N1dWkDddEA5g/Xqxm0JqxWgEVeSWnzpmlFRib427hsuK9WiT/X+m5q0D605DL8N5C0CBFsR
fI2Z7ERT/Vv1w8deT+pvAaTORdAU5ptmN/DLbFN9chA+XHfd5F6yCjkJ5FG0o2tht6URFd4Fk1+d
lcRtNr5T2A9TiJVxFKrmS9MQ3QI/nWDzOX5PPVv54Y3GNjYmckfZUiVhT6zZRNpLVa0fQVf/6OCb
fTEC5D+ikizQNKDk3bem/oBSSbcpGsQMCJQjguMfHMEzyV19kHrLObLem4r4NBA91JuZ0eyBVccv
QsPJ3g3Qr5P6yyHpulVIQvAQjlH6YXa7m6gzPHcYVrlYmfBfviA4zg1zCNI5bvzPQboOymbx9yCN
6/xzkN7wwCjNm8uDBFPuHlAbSz8YXcqDIN7j3A4iT8WJ8YaXBymgiN+vpJyv5H6Q+UqaHBFbUeXO
GQk65NSkPvV8JfIg+CbeD9LPVyJATqxkr+D/eyXyXASvA3kQZnjO+X4l8XwQZfx8JfIgdjD9Ocj9
SuQ9Aa//IH8Hx+6jBYYjxr6wyuyazYu07WNIIOSnHWySrqodoWFWok68B5Dz7vatYyxkxzGCnFWW
+lr2u+9AFs140xuduMieORwWcBgDcOu+HY623Ifs1hjiV8yDuPunX22aZGpav9v807FTgVgBWRx4
KXBWtz0aiOhsfDFgjDBXyoU8D4+5+67IsGCZ62/nXDj+eBSjDgbsv/oOmSUuJKXv1QZUrNvOUvK8
wmvbk2y8/RRDqr1nhTZjydjPvS9TRIx/0KrdylO4nXseEchWIydc3zvK7XCyspl3DO3yU4PK33yX
E1FdfGroYleD3OdePtW3SAWfiVnfbtc/J1pZTNOnojnLuvvZhrrxYMUtdh7zBdwuym1MJJw7E8Dp
319HHodXob6w+j1WFWIXIku/nqYp+ugdOC627mgnbS7ONILoYzRMcTKjBjGYuRKyerweTFuDw0Ux
HDsiDHXxpOfEJtSwecJ1I/5I2zTdOXXd33bMRx2H2KIpz76P6SRHlhtXCkZWIFmSpdxosi1jlTPs
u7WOun0oHDV8VvXcegCF8H47gdwSsBwy97ZryNUt5FlTgTduVG/aGN7Oky27Y2kaODLOJ+TXc6SD
N9peXpQxOltsa5znSVfCh15kIKK4GpeI4hZGXLmRP0DiMOrzgPFdlDgcXnmNMxehm+fozqFzSnxt
5qIg1b1KvAIXxLmI6NHaBWjOW9StcITHMknWV3Frbmx3NDayWHogSYYor65q2ouXNi8JCHGmtRWV
B975If4I7E0BV4vmogqrby46erdEHqrH/jcUFyRKmEzP9YZoAdDaYYYPPTdtGLrvJQyLByvEYN6H
YSt7aUlpYLiO2pjs5fpdB6m+b4+yNUGrWXQV02ev8S/osZC+lTdzQP+Cv4C47cTTcrRoMvOh8uoI
jTLjILeekjLb9zXqvrLoenm6NEkEnOShuCYfOZn3ONCqM8Iw2u20Uevv187/kXZdy5HrMPaLWKUc
Xjtne2xPfFFNuopUzl+/h6Dd7Onxrb1b+6IiQRCEKNotkcA5hQkcVOG21ulP3ArHD0HVVyAwrhAT
Im5OLNNEw94hzYFaptSKBDUr/tJ2iSmXKVnSNRuB/uDwAJgzJhWAXhfDNm+WKWmh/f1lmuigH5uL
PXW2GsCS0TKl8SbgRyDctuQgvIdzQJk4DHhNlMuUzdFn+Rivy5RGypEBtWiyDMsUJOvvLVNSK1wf
zyYGl7u8cSxTl5vuM5CB4scOy5SGjBOc0dhhV8mVpJYpdjTkMpV3J5ZpK5YpeaSWKbV2Xbf2x0p/
ScIZ0BrXZToBGgmvllimpDY72FKcxTJtLU8uU3LN7JrqoA1dDPBKsS7b2F6agPc+UGsOGJC7ZUrW
aJnWtsu35NKfyxTpcHL16r5j7YEa1sqlhEjwfmlel2mapTgjCapPLLVelymNWTpgSlLLdKwEZBKW
KciYE6DWmQcaUi1TcijOcFpggxz9RK1/LFPTqJE5J9al2YPttTf6TP7T6+v5CWOPH+zElcuUtCLu
GrvKQyw/+QMMkdf/plTd0DId6xJoq20QbZsyD5+noJ7WOLgFHxHCrp/oUhTbFJkcsmJjc2YTBwHC
w4Q+KcRmvhg9p/4wlD17ChKQhIIlCvwtVxOzBVwm8MkA/gOdLD8utjXyb2406iFH0oLdPVAn/Nrg
/+Hkz0uqUi/Wp8cGEZkXEuEdakAkUAyW7usoWJTYVuH6mfTHtOMA50T4Drkl1XL7Y2aVzolqA9Ih
9jPrpwVVqVdadz/6OAqlBkfEzsHQkHinRgGzDc5QNYMfqcOsD+0RyEjhjcoA3lH8cc3dgbqVdZKf
qnn4pobB7ifevIvW3JNzDNut51FLXtQwXuswnKQ24Z6GGUobYVPNJO+e1FwzrZe6VdU7qoLvy75U
vr9XoyBoE3B9U28g5xdP0zOQlQsoww1ZJNEUm4iSLaPk9fGXrvZoZ9pSTZmbZvMKmMjDhjoUaaJ9
SIIfahCEasVr/LML5JIJQDX/1AKCVzxpMqPWlFvb2wGnGDu3B79wj/TQJ7r4VhquqqQJNhwMwlKG
eAkceUc6gsihhixK6/Afek25gKer9Qcy1HRgw32vVyPGUuNfx/r3XlMXIgIgu+/FxFhk6G4ssuTo
wGf6j706y8aGZ+LHu9bUnEeATdWnMvZORhCXDJ+ESFlsZr4svRpPmWri0oEtYAFSGDBJiWqLkOzH
1h3CtaU73krJcLhX7NMWQXZknfRmfw4fXBcUlldzVAJc9xlf68jK7mwMzeOxWDKx+yjNCe/qstE2
WDrTkmR0MZEldrSd+Ekjj2mInL0YgWk+UIW05kgLF0AycvZKho33ETnsCBhohCekZ9ds3OlRMSxI
j7yOEQJxKRD4rbpSBz1E0C3AZM5yrvox83FQBSZSskTKjjPFm3nImXSYZKYVWQdTb77cTLG9S4Gd
80jDSX+dGDzq5niQtsTNMxBmrboA7yBKVli1t9W7wZGTSQ1eZPIzclF2Uk08Ginv3LVdVt5Z3UbU
6tOiBczITs2Ajz3MNXLNWuDLv81KrhtsbzTzbzVy4nnBw+SfSEIXUk+K8bluE3BAX9eFUSOvvLdw
AKpklgEKx2zAG69ypunC5tT5xkmv2nnVj5yt/Cb6gbDWZj8l2fhAF9PrxwecXB+m0dCOLjjr43Xm
4g0yiPhFaUxalwI7ATBePUdgoib6910xH/M8OJAacsLRUE5DtW/j8cfdCGbPqi1DhMLixqYwMoLX
DVCeprWkBk7m+3bIVjnDErkxHc74TxonA/ZkaChpKMfmFNMHfXejOXbDA4Kn3QO5KT3ukReGD7Hy
LDvH3I4ewmJ9Y0okl57aNNxKw2JeqJREOL+eLe2j9I1kXlCwraEFQO6jGZvsPtsMmlMvaT5JRyrm
obbijq6tqEH6kswC630s+WaunEGOQtpNCwYYt+5ApXp9QFSKWfvRT6IE5BVi+qVy74EQyO1ON7LE
BNwLKDVV97GLSmxGg5hAWJSqCFV3Dsg9eK1SS8dtbSe4gaRxqWgFGjgdQPsgHw4p0n14ppasjZFl
0qycRUQOIlY+1jX51JR2hq/gxRh6tZxaaqBHw8P0h9fatYAbwG15PEFyr/uSsZKBlhgXJBf7+ULV
U396bbmT8T8bSA8nx2+dqV4XTrR3kJlAff/VlLKs9JT5e4+Ujur3nunZ6X/qrPDX914p0/9q6r6L
Gum9LkrWBgaw/svs139xWnW7M3/fme5Oef3ezU451psep/v/YkrpKFPvmZezoHTu+mlT3C9Lcx4Q
t4uV856evJOwrMtlOpraMrRrvFfMmnWgEl3yIL6VJQg7wrd6F2beWrW/15FkgQWLVGLc/e43CTjO
yAKzrBCIH3+Vhw5pQ6/2ATmGcuIk3FvfuUEm/+5NYsQBnrFFXGxlu7Qobd2Wpd2/xiATdKGJuPXz
trccqahWMyDXdrfW//ZK2ribV1WlW1MjKgfUPQ+h55jIDX6bTNLBtwSEHhIC2/nw96jKzl0/NTKp
qFFUDyrddSMZ9f0PDpMyAKUAU2iB40Osq/fMyVtQlql0I1Qtakwlo5JquLuv98ZT7scI0N8CZwCJ
iH+s+f/X4HKBmMg1AnmGm26KOFqCog/E9aBhWSKL0EL0h+ftAfmMTWKAUj6XOPVZpAJTIMO2rWNr
qdQ1zNyWukjp+ks3BZyyJ3Tt2QL0yJ+6ddz5z00PFEiCNUhgl3T/gw/CLt6Q/28+3Nklf+MGTL16
NeMsVyCyi3m480FvMn8/GSOgvoRuJ/ztBQyDmId/9aEU9/an7p1dmt//6IPntPiqNABG9r/7AHhm
f69d/aV7u/p758N7utd5AGOD9qliiNoCjg5CrpBHk2H/oOCDjzwUbV72Rgr8YT40j9QSNKF59K3u
QjUlr2oLufFR2gPYyKkfqQEUDOku8yOEIwujqsdoVJsJ+JhnJS8ND/nIMQIN5njoAXjt995lwo6H
UqFSVNkpTm7LaKsa5pxbB1Baf8yuw1CjETlfWjbXAOB5c78Yeb3FiXMAvNurTDjcgvmdpz1iaq7y
ITf0VWLOIcgj4D41xAAnRx6Hu6pohmhAYPjg484wbOkS6VW94+yRG/hTeUlyv0g+dCCaPsq71EZ3
3oAwtpXTrpS7GC+FzvigJH4WJKs6cTXpDc0ykLpN7Nl7gDl7uxnqECGcc1G5NoAXrw0AeAp2zWDy
hXy4pGjX0REJJOVJ6aXTCMK/xvOkS9TwtjZoUOpIYrU+lJu1Xt6sDyWn9VGL9aFkhVgfTQeQTSWj
ErIe310f9ey2K+UqrRHkZcjuSu6HIJY0jAGbbfSUqri3DpFRfyTjSk+fzS+d5tUHJVfrg2RqLV/X
h9K9Wx/UYAIelNaHfL4ko/XRx8Hr+iBZ78Xu3nOsn8obkvMy+6BrSXVUS5nWCACbAS5/fZhyLKQm
iTWixCEYZFdFiDd8UqCG6xohkZKrNaJkXgqiHFojd8rXdaLkkWu+rhP5pzADc+9xvP27Cq3aPAQh
sAkQ/AdMVrrOpRufAru1kpWeIK4AOT3bwhshG/xm3FAxwiQmq7ib/KVZhngPNNPkFE2jmayoKFUT
4FWBMa9+GIVJOYYsKnM0mp2DQGIEEBwQUapmQSZIcXTNetzIPqY9IGquByAG+SaVSP/GcoBUkHVl
AAkZEEi4pXvHqVcfOM5hajhSfNRwNyPRNDRF/9za7eu9kws3M3Mzul+Y/jI13Rl5sLhN6TfdsLhL
UiQv5F2Q7Qkh1zvQlsqJkTepFOXkupiTAHkfyGG7zsHNqGQShK8jsPoqJJgoJdmdRgNmoL0ech1w
afTs7m+gcxL34JQifF08T+pTj2ZwaIMEYB8FcuSqILzEnT6smjkOV1SlBsbNWEOiqtchkM58LLQ6
0RaqOUi0EDQGAxiTM4RjqFZS8ZrWRZKPEW1kizRmV5258cFHuJD1G2szM041fCKzcxSmmixKldT/
HDb4+KZWTmORj3d+k7IcsHfnbj/V9q3fsuXqs/RBTYKO2ZE+39ihovKbqrc+Cr8HQKRQQ+Tnuf46
hXDZHEdtN4v5lS5TP8RPjTdTfTNxV5dv7EsfhcuIDbCO99M2AOUZ0SRetHnXZcuu+sWNA6TklqWp
XL6fhAp+a2YJUAaxOG78ZoBqX+VD/rpE5K2SywlWB1mmy83aec9t8mYWM/2u2zqSoIHKBxYfmoQb
Yw7D7+x1pqlVjSdLb65T7WZiyfVKrO4iBmmOF4OOsx71RwS0PgRV03xCgMSARAorA5So3XwCaat5
APIKaJBEax4Fxc5rIxPYIajGOXLdvHoYkIOBahrVQINNsbtG1Qwnv8u2mLKj7GuHCNqd8+hC1QpI
H6nv5ThkFcOW/zA7d15AhJe9gN1yIaXCtd4spGuJ3Q/nvncz2UiuBb376loMFq4b13BSlG360Lx1
DXD8t64hYOzVNZyfAJhLuEY3/Zdrce4C6ka4Fhps0Res/oS01J1fAVOhyJj1CAQI6xHB6AEyTxp/
Zfuz9Qg6esg8QLoyPwP4pKiSXoT8ZfBpSS2SkI0ybL7jSTUHEpE6kgcHMEsXQHkTA0hZ4IR7MEoi
ekhYJBkz6vYh5v8oYyTuAPcQlEkKgKc3H90UcAJB6/nADnzzEWdU9Q4xgAhfvvpoIHLuEls28Fjf
3KZSkVcP4VQB4fLqUJFH+jLsEC2jZFpam8BpQKawclKLB+3c4kf1zkvuCkwrD9EdYihylSMgbskt
L9oqmTu1ybYFrJp0iRrwNm2fnIkfqOazIWK4B2eTAPrhTDIaC3CL/gLI8fpWTUTrx+PG65DCS3rk
ZtMho7TFSYsSyZKBA4Q46i7Kc4TtIYucOeVO3XTldGyNGP4Q0cBvT6vtNX5EGPKLmgfpF3gEZ+Cn
PVCNLkAtARk0c4IdeUmyopq6ddoBgUlWxXMsDNYe0tT5prqScaDWxnVRyBVBkoI72JkfCn1PquQV
LVLeTK+LVMqui1TrcgDO+JZePXrZzTKm/n8uUHKyrJFSx2YsUOUf8PrDPXKVAMAhHihdXCDTPniA
vVUiGtmd/ZcIBG5HkkvRdYWqh6VWqJIxs7xZoTfTi7QttULlVM4e3tr+XKFF7xnbcIrxWXl9WLRC
02m6Wcjkl1mOhzAeENhxvSG1QuUIooHPHKzQcQSI8utKnorqZoUq77lp36xS6X1q+IsCQLBy0ZNb
Q+ENeG3A0ayaoOsqlQ9LeogVmnX16wqVIpBeLSotrnZqbgDlertCyR2kdvNjEHcvah5IrgMI4G6F
NgZyzOegAmTpdSJohfaG/bpCqeG6QtXckPG3FaqmIS8BE4uIZn1PCtRQxEDixNkAYg3Ek3H6oV5k
7lyd3E5fpIXufgM7ibfu9KzY4zhJ+6SBnwAhfN43JO1H63JwBHs3wMj60juTvuP0BdBnE+togB7v
uau6zySfjWoSSYrJuU3s+oNj4JapwQwNoIb183SpshFoD+mMbD6Xu99G3QcxaGAnjwG2by6cxcky
Fi7pwfSP24bWh97WkO6TAwaIOvgFgM8RmPg8D8CZDT2GD0ahH43RiU1a/tH1gdKZgAtnTfIAZFS8
bAUYec12DcKJ5K0h/XMxFUX8tSlBJWAKpFE+99q36IWGicfQBUwAEBE8A/ynBQCmyK1kBnIs2ONE
SFSt00yRPo8BNEMzhdRd5yUeHDlTYPEDTS4yUo6IgbqfqbaNgNkrZmq0tNeZQsLG60zhfMoC9BO4
VuhZpKXzOlM1zmQuAAOJl3SHmqX/07maeTNTJBcz1YVW+2za8+tMkasVT06Om7/OVGNNgIYXj8Id
rLXOWPwZONavM0W3zLCiRvAh3szU7PvaN2DkijXi17m74XOX7Mwu1L4g6mGBX4Hpk94gtBC5/90j
fp7bR6uJrf2Yhr8H4FcCCgUXknfDfEpCPTopeYvi2nMRgkQa1JAzccg+g53GbHQfqT3or+cotWXX
bUmPLjNiwGkYNYI0/DYM8/FUFzEC4tdAWkY0LtVLYb5IYuRii2bqbArzYBfvtmRBme/f7kINy5AT
T3ch+5N5kBDhfFs4Sv1vhsB0KHmT2f4CvATAG7jqXieLRggA0gSf3u5Ajqplv/EyA5b5kocPVTqy
SwvmuCMOV4AXlYcIAhYy33DZZbIY0pu98rZB5w7+BYK/ak0qdKEeXm+3OwTpAn9f9A3SiZkLVxRb
a2tx8OaR3CO5gQ/qBZvZuL0ZMwr8DAAo2KIhTXKQSlGRN8hmADAXeSUcpxKNWzb8ydP76KD0qdFO
UyBdeYa2ogYXgJ173dS/5E6uPXodoGdGw+U7Fy/NSBbJw3gLysF8mYlm0gkAH3jpdJyMah6C20OQ
blJJ78PvCchfD6RF+kAXatbziPQmm8ylwG06Jh67FKPeY+dD9E2q9JA5jn6SIwKZDa8ybhasX+um
8M/RI+BpvXlAw/EQ0A5DhahtiEkyhJNAU62M7QDMq2CBLCTMo58ECzn6HGTJA3ImF1KbdLhl/8Pb
3gSBCm6GbGHrElDfQxuvC7ZvWRCe0gYU7oj+Bee7uJDMQIwiUAJEvZwnxB8XZegJ/mkNdB5vSj0y
lQdAceNfqTJEJZ78wCcSO0w6Xn9X72nIASyfIdyII0Pxbnzlkxye6rJPjvj8gM3tXulIR5RjNCD+
gNx12juANaM7YMjSXbkjUMsArJe2i5auDWC3wLqTg8Sm9lO2tqe8PBlIIZAX888qtZLMb5FShkge
oDNclQNgxd/0pQY5CvXT3U3lxPbxdcgMMYeIVhPDSyUdPJSLDOAHa+kgjSMVqCilSZDqG/yv+S07
/X0v5EXb/m458tb/uMmbEZ0cecOew9P1e06ru1bTgejQdMuY9/Vv95W6x4C42AoEFA+fWCww6kdj
yvfgcge+qhDRJfAbIKyVJgiirzIAmAQPhbmckVGLtzAhj8VbY4n39BQpNA+8z6YHw8hATsb8E8JA
JymKG98AmfgFpAbjw6uYfbYj4L0hgUA7p+BuOFNpmDLt3CHGEtFeKb4J3uRKDZj5xnFO52UErB8A
Hv2pEgwViCXK9ifJyZqRNtOrXtEUAOkcvfFmWNIh8wDG8vAJA/QR02u28xQGBfhRgUao4Q96VwIF
79kqDAcJlogbntz8mURBJQLPZ47ACqHhznN16IAHvKCqvGTeB4CAjkBiRK80itKdlTA4ITrQxWLW
akR29iPVCpbmYI8KA7AGokPBHCRDuTcGA9uYV/VkzBtPKMxJbT1kk7uRvUfEYPKmvCA0uV86oz3+
AF7JwmkMAJTrYAXhzByfDb+ot2me6fvcnONH0o2wD4Esc5BMuhlO3KzwexuBLiEoV2aPLSPQQJY4
3HPMalnYI36hW6sAcyI4HxZN1IJ7kerMKn4izMo+hJZXnd18/uEOU7F0fFP/YbQ2sqzG/DdYEuMF
4OfBRggChw3go/Jj5uvm2XRDcHOVWfsF2V6XEgmzv6PAOSGP2/+iGbb40HdfwIg5LsNoGA9IoON8
kcwAzVuwMbiWTTC+IMA0Hw8DaUi92/LfEjJIF+pIJlyAa65yP0P8FuAy9WFqv2q9hx+Gyc8OWWKl
TxbouxcGs7Ufhc0/4qXQf4nDutrN3YjD4a6sPgED4WKOhf/dTrpgmUX6tHNce/w4gSVmVXhFKKtA
4wgQTu5229zg08dBAD2PZhVsSlHljuusawtp1tRa40duE2gZW5Mps2yQCJA+W7qgnA/65BCPDbiY
u8nFe3m7otpcW/2Th3fDDW/mEssN1T7rLESzAGHd1rrpkJpgEJJFDfnXwCcTUlbitEsWDZIGjTkd
qEldSHbTLIvUjtg/biw9NhlgPXdOvjunJ27xckLUYWMBSS61TnXr6PthcIdd3wDonyfYPYvSNPhY
IZJ+UaYs/hV7QKYowOiyaGtj7/qV+V0bQlvw4wbPWRhraxx5DWfAnNp7MEY0O2YPvzTWOB/6JFvH
IJj9WPsumE/ATros07r6WiDpBsCxhX9u8rnF3n58IbnO9RqkT9zdGrFdfbUqDTkEc/IJyL14d8hC
Y2kJuT9zc+HNLL70Ue59yIM1b8u5XxWt3py5uOQRot/0etxHWdjwLTVgh4UtWIgti7mrm7OUCWXQ
3OALqjeKAKkTJr7i8LtvHHgCWoXM6HekKHWoCKSSSWz1dyC0r/mRZHIYxKmD9rEr9A0JyRPpWQBo
A0S+6siNuY7NQIF4bmJsbIFOI5FdEs3QdlHAn6lvmAvHqEefmiiOCFGbDXairtIPNZIxZIBndsK/
HRZDuog4XAIvF+gzYlzZWRZFc6mlOVAXNaQxiCo1xF64G2y33gLvPX6aPbs9Bk38Hf8C4ye6aOEQ
Im7TmVZKZpeBmJywAkwgelFDiONihHOHjyRKtfwzuMI+4zUdexwDooSAT65fsLWgX8C5pBmL1gri
Bb7Yop0f1fqFmqmk6ZwfgcywD6ZeN276NdhfXZaWz9dK2RV9qZs3HGwdkP9KQmKg80SbHokry7Fp
5ku8TBxTO04RWLeolJTVa+k9Gaijz+E8B9s7XVUFjdtcIQQKRt8zlc2ttjCAzLWSKtfBB+EBDQkI
70OEXcRtM2Y9gD/oOoRgL8tSAIzJeuAVLtBJcQq1tCq/Bpy1CV1SMKwqAs7G57ELi7O6NHX1WnU0
/NQyCzBR1EoNvO5xlEV1s5+1o81sAMAJmZ8mwAR9bfdjBJ619mvPWwVgfMpeyibTmxLsaTSu6Bhm
3e2QpBiEbY9/6IByH3HcunBqM//F3HKZpwXIiHzA6AJjMf7OA/wZ1xXnz3NVxBsDQBenLG+mA/bF
daynqX+MMhaujFCzP9cD+za35fgPN1bSjjEOL65tB1+SjGtLzoP2gzZgv2JoterYB5Z39P1c2/DB
zQQuLvDRUs39ahT5YzS27WV23GytRTZb117UI/lwKvYAna73QB+pz1VnRRu8FJRPuuVMS+TGh8iq
Yr+scZh+5QaiponYVENA8DBV5q/UjX4VtZt+0bt2FJhozdMkbOOfor3x+vzF1nT7MQIapMbKR6po
Xug8hsnwM8yxNUMiukwuB5WqXcxrJWvF1nna+BOwcNGLGvyB+WctGNckspK4QTb+Drni5Xmu++iI
VGxz49hj9azFExD6XKC5a/GvTnDQAyr154z//5/KDpA1qk8flOam9v3q2ewAQKcnxp99RtGnFn04
eDjPFr5pjkAg/x17OkC69wXgWr90bDRPiWZ6ABRj8ZeosPO1hSTd3Ril8Rebz4+uobsfwHGUPBVz
9UCdIpPpoJFgyZqqetmxxVjnIFYRJnFOEzqh/rkd4/RceoG5ILHVmP16dEa+k1pz+ezz4akEm0Rv
4aP1FPvIRk8cRPl0NpAhO7wPZ3lfDI+5a2U73yhPvsgUBYMRO/DOkzVbZM6SnGmGdzb0EMjzIn+Y
ZHRpcpDMmuKnRyQbK7lZ+g9ZXIyIA6zDcF2KDNhZ5MLKumtVzdKw3GBNXQJKIS56UC6H+PlbKTva
NDur1C/KFctLe9OFA05Jhad0oUFHd4r2nu38uJMnJihhwYi0J/nEbTg+gHX40uK3Na2jUI5dNuna
GzLtdHcHrs1eKlDY7+/k+LjuQfjl9FtqQDzNSm9FXoCYANYAnJwnQ/86QtpH9VrrIhd/cmIejKSv
tnGMTChZL0Ibbyq+9UlWZ8Can0ofCQ+Uuk1O1iBWi7JHfDbW2xn/VQ+juFCJLkCQMA9cBMX+q+xO
haqkTN1UlWR35t+T3ako827v74oKCJfKpvLM6n19PQIFaVHMg4HsDtcAg6YTILVKCzckAww/GjQO
7OkZXw4kkw3IDHnoBlDGoydpUcmZzG9+4AECT8jpgrd/ezXoLFp7YA2VMvwNBft+SH6TBg1MJdPa
AD8leVSaiGgoFkNSx3ulisNWY233Hl+NAH0MFm7nVcemBZr3dVAq+a27RBBYe1H+NQNwH+wMkSyF
C8C3ASncaQkO0NTAW1Pa+bA2pqNzmmdz389R2yKB0NwHruOc1PhZ6nTLfsjMjbRAxnxBdy/9Maum
vYSltywYq3FuCc/CKauPUptP+HuKm8pYq/umG6RblT7QJGAy1JhUEjM2WQamju47avDlAnx6EDrQ
nXSl1hw63fsmx8XTAVr7+CAb6flpfafvZH1K3BARhnqwlMY8ljjHFh/wakwLYHcABOvxKRjp8yff
PNvpGB9lDS8l9jGudPtYt0h+wSZNusd2MsA5Bdq4FiJrzepTEamJ6iSqjqiqVlW1kQt9aDj3FlrR
7bQaFE9uAd7dcC6OVewVx0Zc7KJOACIoilNqx+WCt/6bgFRlnYp00bETvzFm9wvVXOp+b05KySg1
+Y7mLMAjke7sDKFOumY+u27JXrTwe2zV3SfLs6MPTdidmRa0nxAKJc5YgeBGjR6i3w4FwFyW1Jq6
WGN56QDOHsSuYe0darvgT6mXhA/YKNuksZ89kWjwQfFnpUa9VDLdCLIlb8xk14pepOdp7ooldvtA
aqNX40Aoml+kWWFtMgz8rhtmvYptbDB8zgM3Xg9j+CPD28O5tHugLAEUV15IRlVAwCzdKNKOSnSn
1lV6uAQ9Wb2+a6AqGQalo7ltavf7vxr5cyy8pjV4z/vTHTWOcvbOnm9VOFcP/PtxANnPVkPIo1Up
aEwMq26XDhIHtx3xynQMaDx15/AtNaeOn4IIIcu2eSH+xf95ATJMuMNm7pOSk5qBg8d2AfAP4HA5
42s37iGauyozBqAXmKIGUqGqRl2UHY8DNhzfU9U60vJ555lDuLDCg1aG+S8HZEoAjUwSwLeB3LtA
csMer6P5I2BoRpCdj+b3YcYbLrPy33HT/HQRKPrRjzsP71lAKAnKjz6SlM91ocVrJC6Pn4sgek4T
q/jtztO+1WPna1wAVbkymYUfXa86DBZnG88wjGe35s2CLNfloQ1HLr1JkC2/SScA8RpTMHxoASy7
aWucRICvMsMudq07IJ4DpxY10wWEOQL9MenWSoZEQmAsdkG/aTMNTAuAveBLjtezLcIzxw+kyOd2
xDERC/CiCBk1xPgexx54joiQTJydjKH+DOZVH0Aj8IYuqWvvJ5uPZ+qgN26DHK9KW0Z2+GOyuPXi
ZJ3xVDZgPOKO+UKXzOkAOlGxR6qF3CvwRdqwI1XxPVKuQO7gb6mKoNVi65uetdKENTC9pDgrjmZp
LsSfOjK3teNsGguOfbPnEgmOD12Wfe60NPxsFWl/sJJ6XrLaZJ8aEzxoU4ccsQoIrAvfbRH9NWgV
CB4EerM1Tw74CqMgAhHyW10KSWnuXUcq6aLU5kW5MYf6szRBrWVssuhERSml7qEFTAhg2sKm5ju2
+DnHSIASBTxuPTr46PsG5E/9UV2KsESuZYOQ9qu8HsC1qIPSejVdZfji74567H4A85n+WNuJ/jhi
X37l20AmtJGSvgGneLMDE7n1ucfuCa+88LsTefka3445tqRa56XGT3TvteCSdPHXiwz48mSbVvzE
M/8XydMKvyt1y4cLYwEisGNfW8gOKfJ6zcQNHrEXkINhvhB09hhBAwghcw182wdJs/P98lOmt8OJ
ayBK6yuOxzXYPz038viyiFi+xH54vQtsZgA0ZZgeNUARpMBIwhrF5uvaaoZk7es2tJ1a24CmqX4g
Zd8s8n0WjyBaJu0Im5Q4kNSBvSVs4RVhBiyUd6EaOPzMp8yr+CqOLQA+0+j15y6tBtCnoG3KxwSE
hFO4YjRWaicATePF+bU78HAjE4BCcqwsTAVMrOlLv72oth6qTETLYmS6lHlerW18mK5lD6Durqaq
BKsHUg7X+YTNihybJWcqccGtp6UjsOua8HQnJ40emNrLAqd+r11Ff8TnXwzkNm1d5jYHugT2gEQx
KnYzAwM9FQfAs8v2vG5fS9RAVQdIN9qyEzpJ0aEPqd90vynKpqs5qpo9sJ+bym0WN4qySO2z3TrT
scPnFegOq2ZFI98Mj1RDnL42H2MNh4YlC2p9WwNjejUYs7eU9TZ0jSW2RsK12wTVpYq16qLXBXAp
esGm1kRztZGaY9wCVczQne1rveZPFZBl9tSx9wBts9INbwP0seaIXN4KmZ6aVS+sFnt6tElxc0FC
14pVrF2STG6AqJ0VEoKacmH3fXBU3crebPazE1m7zraalaUB3HYArjWvtfyfAcDzBtBrfppRBghp
ZjfPLfCBsDfIh2NgRPiwrRNnHQDV/KXiwOkE8Hj2O0KEmujNU/azjacGfJ/W50jzvIsXFdaJ6R5+
EnLwsrhI91khNTpZRJWZ7iYhnA1jPg8tgNNFh8oDqyYYkECYJ6rUjUqlOfoXUJUgtlkD0vFbG5ko
HByzuj2o3e8aGA628dKo/1YmAGNRIQy6bDfF+CsDMt4/3Pef43DEIXQNKqSs0tvHoC7DXaWPABGf
A3AAT4BjrjWn/6hVwMUdas375Ue/Zq2t1rPFtW3fc2cTMz9HDEdrl+uagxLERco3q73cx294l69L
Fxu2Rs5RN83cfOgiMC03VrkuAHMEOobJW8tWHL8lZx/sMLKKpIZxnXUmhw4vFoY18Z+csU0PrOoQ
d41krkFPfrN0/llEbfglBXbUsgUrwQcg4DQbLY6MU9+Z8QH70N2uwX++C6gjs3WbteVLknRIFC46
+5sbxA/SZPtJ813sHlhx/YG1fvGtzBD01s218wzuhmYddby6lG35O7SwnxkC/z4et53t6GvHxHMA
VO88gR/J98cVUOoS8DqNONQzQYWViYts4WBDiC0DOH26pp25XehnK3CMpZmm2q7k/S4CbfUnVwfT
XhG69qayHfcr6Ftrs+q/A7m8xv+tusLvoe4+V3z+WAp5Anj/ZQ7C2wte9YxLbVkIqsHL4nf8JH1s
ANT+nNp4scFnUr125qFaTga2jnHuWB8Y4jkzIEbdXEZ/tC5sLDoEzFvFFpnaIGux2ty64M35pgfp
qb5uDbox2+BfmsAxNwXXtCdg6+K0vsvYT2221oNmBl8LkA6uvABbh4Dl6s7YXu1W41yybwx04DjH
Zz8RloZfsgGYMthY69f4BybSIc1mO2TNBJLI+hdZRCjDydJt63NmxhYWXlIcR4T+PsQCQz4pvfKn
765aMmjhMA5g3/2hYyDdmCM3fXbNfAKKG59XMeAInkmWey/a9D+MXVlznDq3/UVUMQ+vPc/ttp04
yQt1kpyIGQmQQPz6u9j4Cz6557t1X1RoDwLbbVraw1pAFiYJoh/OdmAjPuiTvWvhS9Kv1mOc5vin
gUtqIXklAcEHYlhMAxtQmkFrow4OFuSDREwNbgbF9iTLDMu91wwpoN9rGEE8rp0gAM76tEbU1O3N
A/vqYlGmbGKTqAxggWLdImLpdchcJNxgT06djbdKmOE1mbodO5eWwc6AJU5rnL/+OccLh52HaaAr
UtfAHMc+bxIKyy399aKilSpQWe9VhLDNb78qw3s0x/vasDNr5fN8PCTeRIqoGF78NLfDVr7PO/Co
gMrNh36xB18G4IGmYZHRlBSgyHtfh04lNCxrz/civwKd0SACRTFrruQBkPIxcMED/2L0qDazWxZ/
jvECAwyzRkxrmpZtYW8GlK4caBp6yB3GreiuDjCPPssx27le2qBVsnZeEplurUlsi8a5JipEznNa
o/Wb8DCiDHpDNwS4a7Gtoz7e0xrACgMBUhf2F5qOZnSsWFc/AwAcReyZvSIn2Vbmza27X44IfuGM
HZz9ugFrgex/AjpInrvOGJ4Lu7XBQzdc9Rjwcj0C2mODr5Fw64QZ5sPgbQMLPB1kXMaIgFQpautm
a6DYG8DGb90DrWz4efroJtqTAr1ma8MFVamKm3xj0VpgMnnL7L6+BJbzFhk6O+aIdSJ4jQbcPT7G
v7jbZTGKi8EEmwPffpsiYhmfkK3bI0/nndza0kitZwAoRCzyWuLtvgZ6R7/HR8p9RaVPu/Y7wLLQ
1Pf6cDumyti209kjQBX00dO1RIQNxlVl6mtpO99oJkG2A0JaeyVjnqAvH4w8DajRH6QUkVeCYUeD
8HTyRD4r3zA0pB1oakovws4hS7Y0NXJmnizf9lazcW6X9ygc7kFhyE0XBu5uQDT7OQCF9SbIQSeb
pmb2TLI+al517tcXEuE4mz6hMgp9h7bK14kas6MVJQAQ/O2wLJIDyDEHo438twUWh/+6SOvEyIHH
fX+2zQRo9m5dPjKni89cjsWj9ePigVoq5GhSjXTTb1lTAECxdh1xIBkNyLWMa/D6eLsxFOBMBUYH
+nDiXG5pGbLJUM6wCbMHL2PzTkNe5mu0rLrXRaR7NlywH94D6dWarUhZN6U4NBYqvf5QjImT4OXf
882iCCdfVoXOyktrvl9WB6A8Opw8/SUZxHjj3tfGjOUVELd4tdbAgrsJgHTu48jjq5S1g7ePeQ4G
FeSgBv8ZFAn+k5kC4wtE5XhZ2xKRxgZx7qoo/GcaenRN+UYcP5WV5z3LXI37oU6dNTjB4eHE7ZNr
RN2VtB4Qh05lJ0F/O61O/o3BGwA6suZEJqYuxdX2QFrz+w5+gX1Ib5X2nixc0/GfnDZYlaj5PJT4
Gl2ZeYTsohguFQ+jWztt8GgopmltB095URWnP+SuYSdbkE2B+XMyI1syGSycTZxO7pY1FteuHL75
QZwcF3tSRg2KK8BgiqTlP58hwgbn6iI/GggwaK+WNXlQFiscE5PDsjr5ogDS3sVh5s/Gi0c87Vgl
KmX++QPSFNHgcVUwmQLm7R+/AzTSPIWtYijDHcCqyES6qlMNhvuwHy18w1sB0C/d0DrTnIZlSj5A
n8F7joMx7sr8yDzZLt7IQR8hKOnnK8Fr73PhDfpYdiFgxqZpJcFE6RTI/AXK8j5Lq0Y9VGTJE2m9
Qn0vNMonSYlCJZBwBN2rUFXx0jv1joxMFkRX4OC93yDv+ccbAHHi/QZkTDdoq06etJ36n6cbeC1A
oiPH+4lO4KRbWdqsLyHaNj4MEVC0N70CIvgfij+MlykqStqzNeDLBwuROBeqKTbmVBo434hUAgQN
K5BnlNs/VgamTosaoN8P48tiOKRV9P5UMUOZVJg/j9pNH3njxuDOs4AfCErvBw3K7KNdW7lqTdNh
spNFUx+7rOYrM8qy2U7j13tOO/lEKyXS0fuiQqaUtYiC6EKeZIT0UcOQQnAcJm8kD3yEb4ep6xFG
8RQvoSsaXFegXSb23v6Qk7fJalA3mUjY04rksCyLFscEoQ/TmO9OitAKQEUuXWSB/NQ5jDzM90Pq
sjdDN2euU+v79K+OGLkWwCSwRsSMBdumceb8NfRHMuACzKOsyv2LiMaVm3jx1k5M+5M1xiDBsiNw
f3ud80nm3vuU+C2QUHAAhVegLGcyJm2dgYFsAPE8ibArRLhq8ieH/4c/Lbes/m++y6P8cW+atkyv
AZ8sjqOW6hQGhTrR1TBNFxkpWu58NCHZH3aLyb8tZRvOJXZ1egSNRq5X2Eawa13uEyttvJMTVMWF
oxNcfM/7urjLFjQnLSpb1lkSC5oioN4+UCDcPELwDpKIZonPQKxiVDWCK6GR4vwl6ps1DY4P1JGs
10gSSLvvNmaQYlefv2QKlIP0nS1Q3Xp27fAbbQ9INMZ5sM2QZdjM24I0AMlqnxvecd4C2P2/+c+2
rGyCber2zgacvvWunNjTxa4C2kI8UdPRYJthdUrybutkQ+8jfggFCEXGidqwqE92AbRUmpLGCXC8
3f3WkMx3XFh/cATAnHlCthO0nPmhxg/32Qas4cku82rbFkp/i+wCJaDiX+XNJAfq+J/2DqAsQV6W
hFvummhwsJvmG7Y/D2vUA/Ly7br1eJasApejAM0Xf4UB9vojIPpeZZMG6JuvWiTb6gh47dwF+lIS
gkbCYfuk95ynEmUd6CPN7I3R5fkG2UX1bA0gLsAh2DrQtGWN/3DcvZPlqPAD06K3H0ShADyGgKKQ
Wj2bLkqvbUSAgDcHmeShvLegWiV3slCRB14YCw3F8yoOIqWVkgIEcnDo/YxfhWPeAez+vTVREuPy
JsWxulSvaYoOGcPAuw1wbvIVuUz+jGDFGhUO6rUX0QQqlePcGRhyxYtI/vTzb70Zlr/CwPmmM9v4
nJaxh0YbUd5q3SbgIANZvUTRyQPFmALA/0n5l58mB+midSeO/GZnpO2wwV5dHIvRdt7svH6KgtJ8
xJ5Tvqg6AUYfd95GA99mWREGa7JC0P6jE8/Eky+C8YGSP++5edFMhysPZGgHPf8z5TJccbRCHHz8
eydr0tM8mP6xUOrRPhYfHGLbByn+kFlRVuztKle/SJu7ZQ2e5brQEtVDTA8/WV6ArF6gPtZ4Qabq
x6Ct/I7gQHc1QKTq4uhibEjGVLc3gsY40yyPRX6nAYR/fGozwsdnki3aDgUgRg3iDcuwV2BLHMEi
2kcX2eXxpfUNS60A5RhdvGloUM+8NTWq4cgGSDLg+GmEgc8Qth0lSHbOtdTpASBE+ERAhPJFS6y8
QKN2bJrT1TIsshIA4uHo5dekVyDXY+1TU1XGDX0G5muXdNm6DcrwCERv8xUMzAiLGW20JW3lhv7R
H0EpRa7gEo1u6FF9IiWJkLRI3CZ7NdS0dNR/DmKR3Ejl2wFYRPwqP5K5nedql4kUAa3pMSxDj6fQ
QjKLtAxNwHdeIeg5PQZZoAxnBXBl9tImg7wZLs4cKTpzSm0Eh9Ydk+dCGslzjf+hnJfpnUSgMbKv
yYAiTW/AEaKyxmA/eCFaIHNe5Wun9MDrZdpsj/QQ9H2bo04XO2JyBmWueGKIP9HCsyg3/SOPHPFB
lqDaaetg37adFx3KsVgB87kG6fq0qFt/slCG/0QLOKNOLoN2PtFMTI/NDW0hmmgmm9nfZYi1mEFS
H979G+egVQeysMnaUB7Y6ux+TzN6MnzVqIMTgN4FofQCfxsUhWxaI1O7eQFWB2/tmHlgn8MvCBwh
/Io/+EWt0qTrnww310/x6A1PqsY5aGzScB95oPdeIVAd71PPBztFOiTt9m9G9qTLGX71ZBsqDts+
b7fIWL0SvXlZuupomgHioLFyPg2xep+KqeCAplGNWl4iP1+m5JugaunYMed/+dYISdwLvJi3AijL
12FAbHlFl5WFfxztsnan+xpCr5oyjtMAWm9kXlGw5ya6X8cclJxrX7yUdt88z/R+cdht3BxsWDSt
W+le6yp+0Iwo/gwtf7llGp8REFEvDmqWDrQYWRSlr158/UwLknntOO8Lki4X3vTHE/VKezhoRHq8
tzjs4YyiwuyEP+MnRD+HbKuZgXgzouqzDRmWiEDe3T5Rmz4KwPyObqJsK5uJnC6Muv2HxVAR/IRP
HVBPaTHff0hum7dllcaLGrwk5H42CGLDO3BAmK3medqW+AdPB72eHw5BzPGutG+twe3pbpd16Coe
QgCSFI0JMKLpRyFhbneHXGbFhZ6aRJ7lBGj9au11E0TNxq1jhF9kqS7hNPAwBLXEdPVvsnDsDpHK
5XGxRU3oRy/yJ1nPIr5vM/n1v9qWaO9cq9zINgaOYtcktHCay8x+n5iNM6LKyLHHVaKbeg82EbQz
TEYa5VnXJJnMyUig086wdHcmWTq7TOoUVRLYDWBxXebx7Pe+Iq9RtpOxzft0sp4fYLrSJRpCjMiJ
d/Ot6C60uI8M6d4N/L9p9kFLlwNvDwoV/SeaLfckY/TjYxsOlvQ13Wi+MdlwHKwuE57VLPvwHNMP
6jt8RJ+K1SGDM/1KOBo30QvooeaHifzr+zqT5XJDgMRe6sQGy+Hvn3t5YB465ZaFLfhZaal52TYw
Bf6/DvToAW+/M+WJfVNl/UUgOYGGL9NTFzkNKh3dPT7tr+P0dzcE8mz40E02ZE42pOozZLM7gNDv
FmfSLlOyI5mPb7aDp4Lz7C/wxQaGdyQYp1eKqPvhOl9NU3ROIQUHdtXtH4r5LROMeDHO6sma3jeL
M72DvH+aLNplwQ83+b0K+X64SYxy5u0H4bJOK8Dqw1Ko/7h9olOETRFC2gBjWwK/YuhOog3tYkWX
NBStj5TuNCyyD4akpvli06cMTWcfjBbPZbUidKoNs/rxw71oCRlkxyAP9ZqXrQCPTheeoz7XzXz5
Yc5LA031s85FVbMDaLgj6ePcCc90pYMB6MIf/BeVgyThBinGej2rk7w1ks2iN8ufKMzQFxyY1SVC
3sEC3iOQlMHzs+qFh9Ez5IDyAuClpEEXXOUUTZ71IHabfUhGWmfyXuzIN5Koi5/Xmv3+eS9y8fMa
hWaWWyHizOpn0zr1ysARZZrYOW9OVdeVCBNPur6tn5NQqo05ygpkhlaFAnMofDB+iirLrjRDzhu9
he5wJHsSZXZq7BIlo/ebTAvZZqNXCvkABMKxBg0O2yb4Ncx39zKdn5rIxW/m991Z3jabSA8twl7/
eaKmzW5C5M1897arjWtrgKhnGFixNlA4t4v7Gkynvx1AIK+mJMk435l+jvEHzgJsfgrLKOKjG0+h
zelByRFMxNVGMGfYccQ33criTxIoeLvBisFhWfogyskG9DJVvL+0Q8XfcsIoiL0Xw6/EM0+SM4lT
cCcjSILUgROa/I3WAAq8sSOt+7/XCN1K4qNRlZ+VveJNI36EqfTWLI3HG6D6o7Ouxmo7Wl3ztciD
ndVo50fVaIlKU79+zhsT8MzY3u513aA4uuu/hX3i/nDy/rkch+azMSTmTtsqPmZAZnjoAvhQZCEN
FCl6efgNKSETLblDfNGi6K8ggccLMmenOImKVdVGHPEvy3stZWqsB2SSJzJT/1W2qd5JFaGUupb+
K/YU8bHO/Qzhusm4C9AagvTi8AzG7Q7RxzS4aI5et1CDp8KPjDtdWWjB2TjgIN1UJgtLgD7wU4ps
12UxAa22e2TC/Qto7TF6JKcFosaqscv+4blaH9GaGL+Ulf/JKtT4V1jVqM0fdXq3WZPepOTtmhQ9
oPN7VL8AnfuOZNPUI5uj8Rw74nBFwsw3nDtdCZOrdV3m+a4ySxsMS0n5ZDl9dFpMHLRK39T0Q9JS
5IY+Bn1gJd5+726mrTZWW4fzTRfntnD/BpVbcTRC+1ddDMY58TqQ0Uj+NTYsBo5Ybj3CLtqG04xE
QBsxmVm90sRw+TlpZP1EMz8CJ4fJpsjRZO50yHhjh2kfDcHZpw5ASVurC9O9gRqBTwmKlvfgLAdE
06S1WuEdQeGG5pxJ64U8QKt5AnT4SWsKJAj8ykLaHMrMCZtXQ+6AEpX2axz2d9KwwA403RSwFd/Q
WhDi6Aq/OvIC9LnBkZRDica8xIqGZwSik0uSF+qR1MK5paGBwhRPPmgQ7WhdVROjUgyibLKKq8G6
+HV+w9kjBIpW1tsgpfRfyYLWiZmPsuLI/k72JAISEo6VYVbg6PufhSSQPo4BagRmGSlSH2cfNEEE
K3IjmWx7tRdJwtd14+COlgmWUXT+IGOinXSHrlC88sceTxZH6c5XbvXhB9AikFspBIqxJQ8QVvWw
M/VLFDHQDegJsUkXm7Jxje38I3FUZK5F2Vq7+WE7VBelyPyvbVan5wEo+vOgKuCerGjetb8KKzWA
JhBrf00ioDDGuxTJ7ZU9cQwrU4C0BaztF2eKoyp0xK9qEZvzVAbdf6ZTDJaMSfuHrzkt9cGYQrL/
p+9i/F99+fRUy40+3Pf3Q4JqQexV4bCN62UDYGJRlCWtCGG6CvC3vRmBbinCt/rK8jznyroJoWma
hrLOnvo4UOCMSNHPq6L0yUKWG4ATUHTqZ5PE3o0mJE7LcthlPZJCJFsUdqBv5eDI87JEgnTU0QHi
5XyXxRYt/HyV1dFwWBZpRoNdwDlyJpEXyzZErWKFHU2FV8piZ/aDutfDHsRh2VMd5/gZaul0W1EE
6PpCjc0so6cIm3KHJE9+XdxbEAIDhSJC9cC0wKJgVv4t9EPjuPz0cR10p6ouPi8iskd8K1wJV4s9
KehWEbPMa9CpDVksDraLQ2wlE7TmTPebf+lCf9Gsim+Le1BGcte5CH4aZlOvO7R6b0EnbvKNyaxY
rlQRI6eU2z7yo5OUC9O5zJdRHINiW6JayBSQDYEf7FgK/mGVDd/cus2QCI5XpCSvanKlqz9k6Chv
dwxE1rOxZLGDwk+sScbzc9B8eRiakqEyEzwmzTt0xW/LJis3RVd4L2GvrA1rPH/XW4P3YiN5eKky
DgpEz30hi6FkO79k4dnnqrj5o2Oaq0Z7xU0reU6cQJyapIBi0mqL2SbePflPkLgDMIA8poFMaHBq
jrrSOK93Vt5aWGpyJsNO63idoIJus1jPC44CdVgBSpvXI/nMnqiYKPYFYrvzGuRET0GrteDmQrNL
/0KiecXpqelqzMPh3Eu9XewX9ziSKJYpklvhhOxlMNQvcI3qs3bq5MWLHfvk4kS7oikNChalPepz
grjki+PGCvWoqCdFFjNyN36q0FBVOwhroqcNXbuAzdkARACvTHNAx3TddunGrEJzU5QD0mAS/LeO
jbMdTcMh6G404KPT3SrD3w9xUZ9JaUWFvNHVgLrMS4U4CZnOC5Oi7fD9jR37X+RO2mVdMHbX2yaI
h7UXhjaYO1PnxVYc26QeqINFmvF1bPjlDjs8E3XmHuvuSeujmimQYI+apmToJ4CA8xQA19Km8WfF
7OKB+jPozeqkTAMBGqsprF2OWPUauQHMQblYPYV9sIs0iqJmG2HG5myT2a3YlehfXaN3kF2Rl0yu
gQTcMYrac3ebB4a5IqFGIUQ/X5Kl4lF2idxvOMN9Q/GnfRZD0z23QFe4Deh5tBCJeqZB8qLehcB2
2Cyy/8tJAXjlyajfKAUTtwh6MI7frDOlZRCDNS+u0mG9IfWgdL0fbPWuRsW/PmcyWXVlqO6pUfZ3
r8M3mmWz/EAyGppJ23fyS1fZNvpiMfM7vFHJAceTM/a68pxZBZr5E/sUhCkCCcjwAgQIV8tAsgjV
11s5SjDJ/IudmNyEX7xIk9v7xZWuRIqv9Lj1+XpRIGRptfNSJKzczDrmVbfLUBx2aaLKOwRRf6NZ
Xxj+RU8DTemKZDQNR/tHmSTV/t9ss6gOZq8CwBOuma9iNnAw+CBz4yWVuudAnaYZDXbbVACVQBlg
F1v9M8na0HipE+wNaBZHeAyjcGYdiZQAj+5QomaAnHRUmqhezxJAfg8IYfOQ1Wd8k+ISHcAoRQmc
I8lo8LEdCtedCALARFrY5QdZcObTUA6+f05KhB152yRrWXTvMmWzFmf13zZkSGoE2XWyiSz1dwpw
+B0plrUWj0VmihFrkSGpA/sIsPO3JGklwkEIp8zDFJD5MBVoiunx9elOsV1/GhYlyZr/WJByFi2r
0RUsXNWx0+L5563+swbJ/7hViwKCTTUkyvbecrc5Jr4r8UyJOpVe7AO7eZrndNl7RbD2bKCeJVMv
+az6cDk7kC95fRgW+3mpWbVIP7h+uO28dpYBoTOMcEyaGp6wvTDRGjpd0mC3fNN3dXNifFKUk2K+
JHVm5DhS+OlReWhhsVi4+ne7eVmk+8y9bw+faJnlJnQ1m/TdUKys2kKGUcQ3vF4OhgNCtghkUzcS
0eCmjG0Aj8q2i4yuLFCnHDnrXgovA4k7yhkO6dTWSMPS5eggOLaWEmWui2yxS+30BOQY84krgPH0
1tgAqYTxt8AG9kqFCGMYe/zhq/BOYtZW+uQa6HmwYmQrwYWF04Ysk3sKgi177MMHDcnA05OTaNQ/
/JbZY17u+p4jYlWF4QM8IeGjy7p23bVS77Fn0dkazOqfDIOH57YqMK3EvneberZtTCdCrTj6v8jU
qcf2kGXgx0y4xLZJFNU6jACEtxHIKF8Qs80OMXNeaBbYlXtJkMosT2NTiTXjg7mxDFRmrvAf615I
T5ZlHvo7gbAuWht6dhv/OXTuLuSFAsZyKPo957xaGZWydoH1STpetsKxtb2MVgLiXpApburejAHY
VFuvHY8BuufiHcZyy3q1i9Y5d0MMRM5J26ssf4zluKuMmr124Q5YB/DJ640tjehBNhUqSt/Xn1xq
JasN+nxRlUy20/oNB3JPt+KiADS932xlHwJbA/lodTXq1DolcY+QDb4VVqCeAKWfDpFCz9E/v4pp
DGydXqJpYH7XnesezM/u2AFrJC/+Hk1stZrip1sbyDtnbvhAz2Z2UFUOAMdSmU9gvQclmnbU9wAc
8OQjM5WuMnf0X2vLaHee4bJz1gfJTaGBCwXmGftaWCWA6LF+UQxPnWkYb3HgRpuMxahwGzP77HVo
YrdL7n0CedN32x+Lv/3e2PgVeDdcGaeIf7mqvDdodT7EQ4Lyy85yn/1pqDr3lx9IBLZ6VKiif2i8
jDz6RDMarG7CEO00Gl4mC4CoZY8WiPzkTesk+DxsXQMBQJKRWZDVu2Fw+ntVNN8dwb+6wxg8SbAq
7LoSZ25/mja8DsDtWPono02/0IyGoHT7Jxel+r+NSFwWzkuai+b8wbkJJboqEn+32I6Zea1Vf4nj
olwHTAAOaNqZRVWATq7ITf6LUOi+2aEZBnu4yZyuyJoUJKu9AksI8OX2QfpSd2o8g0SyfB0doM6G
KIXeOpFZviLGl11awbMVaUmGijfgWjgvNOkK1uATKNozTT3QuOyGLlSzu24HebIQqeWxdPZIOzbP
xoABEfCVrIEzRqKmzCUqApFsQjFJ80yykeNkXaox3JEsdvPmOUVLomP1+Z0s/DZUQLYevtOMBjF9
6+ObMJudGHhub7YQuw5lYj0qTGV5dQB0crUBLHb1Aeh/YsAuI9EHk/mSj122iQttrK3JBaUkxZYL
Hay7EinUXiD9CHQM/UitbHykDigIMy3UbpEFfcPWfioTFGjArstd/fCcvFpZoY9olsuPCcoVz3aD
buC69ZCk0ikQMKeBruLKbW4Zw449H4Fjgs96h/L+SY3farLKQi/a922xrWodnMk4jdv2RlcuK04O
yn5ONGO524OcsTMCtIKW3wzDQBF4a5ho9hf2qkA79M8WgWlmTF00wMwtomF4cQ1ElP06aU4AlbNv
aSDqDbdy820InYePKsEdyB8QwDZML7yILosu9TTQVeoB79W1kEWbbUhIwzzXSEGca/Cs/+kXRKNa
NY2HFBy7I7mf3HKr+VuUqOSnWTSJ6CoG5MfNZ0OzqVEAuZm1lVGaK7LpErs6pF7xPSIZ/swVUHZV
pK8t24J4FJUSRVY/I4OTb2oeiAPKw/NPRadwCmkcjh/cyT75WY3QRQJyXdIORR8fu7Gu1qTlXa4v
KFsrVjTNR6nuKIy702yIDec5rZHjte1kDS6kfq9BB34ypwGNCc5J9FFpIOWDywC846mVmjg19Kiv
SrFJYGm2161zDQHafV4GPprv00gDqGG1aOiK1Ar9bidpf1t0JK4Z+4/Dn3MTX9Jb3xjGa22O/OE1
383OQvi6rPlDTJIUkUZU7JaziOQocEbhM+o7gZ7IHySq4vxQqtS+0ozkusIXEuCFLiSi1c0uuPOm
+4Twf793jKLErye2X7FZ1ec4V0WyNmX9zR6y6ET25BlE6pdGHeBJ+yEcEg4gODNyzCNyJJjnHT61
rZJspyPnG8KxiPcWCjB2BkCeraQINjZQ+ZDOad2N7aOsxTOFtQGUbfOsc6VRqmUOz1IpxMGBi/M8
cLtF2Z+I0VwE0MGySYsXVIaVGz8Kmpe0R0uDp4V+idDJsim5Sp4jHKtQvI2PGHr7vkS2I6ZoXwOG
lCT6EhZru2TySzCkxkl4eKOQOEvAez3mEQfYoFl8Miq2A55X+EX7bnNweu5saTFXsB9+4IxPzHCb
R5eMb++LgpStNADcQFapax/YMIhXbiDvtDyKPWixwU6r/f0owF7qvriqeX8U8q46BxHLAO2wq6BA
9w5QGxA/5j02B12ILyCBkrAA/LIt/8k9EfzIB5GuPbSrP2UAbT0JGTe72vKdz2gZfRRd6/9o8uov
o8/jVxHUyGmrMD/qKkuetYUuILLwASyQoR78mye6CPgorL8wVGVdzcEskJ6M2XfH/UmWDDuUdRJU
fG2AVW5KoKUvPnIr2xptgKjRRISGZLxedQO+1kmyGJBumCI9SK4yfGpmgy7RH1cQaCrrYnMwym0O
fuE1qu6aCw3IBwH1wOBbmqmwUDhDcJSQlL6WODVMl6QqZaL2tr1DixDQ7aI+O/IsTb7gZXOxZKWf
0TXbP0BNtgUEcvNw7ByRKBcIkqUMgL1o9+wFQfjkjsPGwes8INNXTuWuawkqBDIe+07fHflXmqNV
GZCNok4eYhoCI2SPuDf3VuDqa2CO7yKUgf9tWrw8kQHJTccs0VCBWBTJyD20OdvSMNtNqyGT0uw7
k/9s8NcADVv8AERs/HAlKu2tcGAH5NDjBym4im8Zd+ILiVCtAVYV/23xYWOBfJbVV3erie8OS9mN
oRf0heEFuk/Gkm+8oG1f4gmENL2SCvvD7iUCIB2CsaNAHSLMMx/Fa17mP0hJLoieIJQwDuYKr/E7
cEKzfRRHwxHf8+nDYw3oAhoANuriGyAwuu+lWYdrB4mim4WCvPPYmOa2RbPXG6vYFS1LxncragEL
W1vbqQniEoEr+cLGPL14WHrYkZDmaLkEyGnW/YUviBqsUJMNDQWCrYfSRQw0L022tnVT/kA8f5OO
6fg1KBnYolu7OCOpkoMTDha6HLMvaH4b7s3QeC9di/INw0X6yfUcDw2RKMarR0SzGDfcF5c55RNO
G3tSkkM+TKgcCHmuQ12qlceQ5Oq0+VUodMA5RdgfJZrbvihrT+Kk8DRa77DH9Xppfc18HG1c4b8g
PcuA3oaW4Vox66vPcgCkopn61oJf7vmfq8po7I9IxwTTqlOHzQ6wwOG6qdHYHY9ufPbDIj7TdJEh
71ehmfFCkgT4lcAH/W02z4GOi1cD5/qA+NgOoaX4yZ3qd7EhtVaOLO0TlfNWHFChFbK8W9LWJqCE
NJrsVqRtUJWEkuR4T7W+JPq9GhX80mpgHrZOnQJUtQDjJEpdsIfFx4/dTNvv3tDd4jep8+ahph4V
MIGap6zBZyAeEFZvAuW8LU6DcPtr26JceBub4q1rkCZDfNJ7UR6qjNIo/l5PMxJJjx/HhJt3momk
9DeLfY3aybOJLR0qcYZdM3rObeokuLEMQ6ABMsSASUZyB6VNN7qiwR65j7AzvLKKozE41Ja7DgE0
efBGXh8b0HptMpnqL2rs9MqxvPhaYBv7qWQlEI4jjS+E5N0MVTrI08pQZWsAzvv70Pzs26o4o7o6
R29U8z6goTy/kAwQzgN+kb/VRfpGDmQxBBayZOATOOF8psyimwc3RL20UyUCL7/hXQZcVRCsoxr8
SDKd2ALf2B+cGArNUbC+5qzPLzRIA+gHbDybYaYBFu/aGIHMiMchdfXbMKkOwLlDOJ8Hzdr1AMUu
YxP11HEQWpuxQ+6bKTN/ioGE8kRX+O5XeZDduTLeJZWOUfuEBuT1H6a6VXsjQryU5OTgCJTTpWMB
VNdp2brKBpyHenNt9EF4jZshvP4PYeexJLeupOEnYgS92Za3XdXebBhqHYmg9/bp5yNKR62rOxOz
QRAJkG2KRQKZvwGCuoKjDzJ9DikFYMiFHAAHY6wms+DzU3KCVU4i3RAXCvbeGY0ebknlNlNO/7qi
7LY9j4KIoiz4039/1Nc88DrJsUixMweHZ3qfndnpz446Wylp+fdSdfVn798ebH3wCRFMWe47pR5b
dykPRwuK6ubvaDLPij1viaTTg6A0cBLopr8IrXiY1Di+usPQvNi+uWwRlXgcujx67t3nvDbwpfKj
Chg3z8y6hqwYGihMuFqCoaiWwBpMNYf3LexylA07yoBD7+jop4jVnKq53mJUOBBT9G3KdCTtsrWC
BsQ08QiX15ET+9oNV3nWzTUa/zME4LLJ59tDNpO8f+ShL2+iBBTfbcjLxffOReFMhtyh9Y61Tfar
CPaKBcRe8lbsqu4WWTAEe9mVA4aXo739OxaEbg+gtDHtj6ZxPjCdVi5R+7OYFaCsuqjv/43cqNSW
3ykX0f6UBOzbpDnCGZKNHakUjBEsXqDDNLzZXbJuQX88g6j3z8JHZlzGSUd7K2PAeqUQxviWdfG6
9vMIqA62G/EU1BfZBFaLBeJsffQ71My5AyckT/o7LkPVHPeIqx1sYo9KK9D0PFih8KAfm2zSjyb+
EKtmcjCJUAr9WM8N9k1RtYkKp1ubNuAWXyCzGQLI2yMf+il7ShLMprHI8wQtv4mMUc2urmhxqBvf
N+qlO5/Vu0G7B6KAy15l2ss28PpjFIbjSy9IUQ5h+Y6gUbzz/SzC3F4t3vGcuTZN4j0MQVfdZR48
LxnvYs9mCTv1xz7tbqeHjuPudF9J1s4wIX5TOc17WrcZGPmxOumlW53kkWxuU5BF4q+tio3SQayu
vMnbFeitoJLTQibJPOu7nuZkC/XpHccovpRdlZ3w4ojv8iAWqBfXzafRPMiZah6myx5s0lWL8DCq
fZFu6jSIXu0+B/zPtSK9+Q6ecIRPwE8b/crbVfNPAyJGJXhedqv8tMCI1Xcbt4r12PdPsZ/toioK
H1UtfrGDAA3z0hCPXVaoezzUjIUclLFCSeHm19ZtRj8Mv2bIwd8zvq4RlSJfJZ39qmuVsupIf7xr
lf6PapfmVUnj+jrkCHfIOLluGDSm6u6DPoneiycZNVJz2hfloKziJP7j5ETF9je3m+g+T4c9tiP2
j/84yPXSkZHJq9VVmvKP8gw93ZoGpDB5E8v7VB6Nlpduo5AlxNeAvJXlGV8DMJjeCxDN9yZa3LYV
+D9ss3vvRwe9AsFWsqp8k41tNx2G3hPbTGWfmJWpvRA88b7bnFQMvf/DKJp3w86VF1BSPncGJznz
SdN8kq+PxsPkN/YiVPPq+3//JHf+SfIkI/HcrYsICc5hgeWAlArKo8tm7iiPAq2Fz/TVl8FGG7yN
0RVPf8X/Old2lbYoj6KjuV3qq1+wVGaDSsneLQvzzp6bxPFZihTJVgHHcfwrTl6BkmtFUVdO+zqh
cZMYscAsX+T6oK18z2RJMW+rGmE5CAjJnZTcPjmRoa0w3f01HntKug8wyBrQMF7h2+tsJGxhsqLi
lIBkkLgGGeqVYFeHKoqxM/Lhr/njBBEsMvRxHSQ8zmyrfkCyqXmwgTuuhfCztYzJJvXH+1wU3kn2
pljk5/kkOV+G+FTvTNu7slfe+SOoL8nHLOgZqhWub+u/1qpsdpBGXbwWKu4mpIbSXaKSP1Sy0biS
gDKuZYr+N+6G4Ou/Ym4mtslspCdjshERb9HGGPZhapD7lrH5cnnf/bpcXNfVMlUhgchSteLiFHQj
HFK08I6ReZZx3l5Us5H++UVbnNryYVJKde0p4O26MqsuSTE2a/hAZMQo3K9gdzTPpYEAl17Hztto
scnQdUwZxi6+a1Ux/HTIVeelqUPqVnYlwFux0KNxO2qJ9uE78Nh4wX66Nr55UPs+ENXP18kY5kdo
FnjLmLbBOi2wPm3PO6g8a4Gp4gtW6o6yA96oofFnfpcTks78bPQZvorx2C5qWmc/C0/jJRb5sAmE
t/XAWp/TJBs21IWcSzha5VrrC/HgD00O4wKdCMcqq2XXVM6L2pvjoiX1N6sTaLhTPA6ISd1TQVkC
t6gekcWrHrU8aZZ9FXc7GZusojxlVfQpe/Ik1qwfk5f3JxkaarTkQ8/bNlGY7QO1aVe+XZavqHBP
K2RulJ3sjpXyWbljdSH1Ll6bH/BJy9eRknPnFAOKRv3zH9CHdIZGyP4NKaEGwY6V7osMyUEZr3Qb
nIQ8jBThbrPOe5U9I05eiji75JmLFluSKAeysT6an3S/Yl9dOSrnqc5wsNNUafZhjIaA6lT5HV+8
dNngTbiWXSy28zsxivxOdo2xw//D1U8BMFRnkSSquS782F7e+nz2Hhl746OJW/Le0+TNWtEebkWD
OGcw6uSEr3ivNLNRcmEvxV4JEs1SFlnl/DQGVT3KnVeaY2ZuVs5Tgnbj1R+Ro5g3ZB31vp0immLt
l57xas7g5tDy/jhJz3Se3EEXHjXPIXtUjB/+kIyICXn9Pvdz8+U/46Wl9nu3jKyveIsz3NqTz2Wq
ewFUKuorhhkVB6oqD/IVI0PySK3r4tD7099x9P1RrnSGh0bXCso4iXt0dCN+CCbjGM8Ybj/Q0mNh
QC6VXbwCw40nLMCxdp2/lomFZE2RqqdqRngXfYoxj++jdsQ1KNPertEJLQUJKgokSM3s1XKf5AYQ
2Y/pACM2XMl9n+s4ybLLHFTSKJTOsxIoZ4um0z7qqaqeiqD75gst+Y4f95vWC+tJZZGzbfMp2U1w
GykQ1d+aME7//wko2L8VIg12UEk9FqAKCYxN0AF4xuzDf01LClWZYv1jht3VazT9FS3PbN169XhC
tsZge8VUQ8v917Zv9maPwL+AfroK82o4B3MzZOJX86tLWiJJ+npF/SAaFzIoZ8uJvcBmR15BSBa7
HMlb859yMCO43kMQatuSIsz91OE1mKQjacDKTq0zb3AUMY3pmzFQI2JNr54Gs1VP8ghwGE9becg9
LQ6JyzJuniJDsvmrK8+Vc6EGbOSMr8s1Yaj9cfVWDLvAt98gtZfuEUBt+g3G5WVyMutRG4PyMfKW
eFBbjzLiCwNzN6Rq97KL1AbwUOjsy5oF+iPOQuVjEK5QLfXQEmz9Zo8vWLXoii6/c6xGOxoT0vBz
T4Z8Jf51hOybhrKUsTKRLroIva+pjSobdcTTSoZkA5oLFUOS4QiFhI0/Lo1ZIkQHen7sjI+CNNlB
dr7C6jwmY7Jhcb20R7d/CCs0qEWQfwwRHgeTr2s71+q8t9p6SJ0h+4iFkW/j0C+3+dzFVNQvMRXM
lWDaZbYabyY1yj6ESckCaNjSJ0u0dLx8esjxhd9XYWwvZPfWWFCglARqqzVPSce0uQRBtJGDfjZT
GP1KjaxlbNqfox4557J2cIlRhLHMJW1GBm+HTfvM/xVSwTyP6pBzlkeQHJzzbDR0O00OmK0NdNvu
8QuJ+D9KN61isjnKskPUpBh5QusA9z6H5qOvaW2ap83tNNGCks+VoVl9TezlsDTv+jpHDlOqRzQj
MN9lHLkTXiF2+QZCb1hT+kgwqaIQsyjYNiIDsqyVzL3cQmyMZkU9EeF4WxRXgWQVTktYPnl9ZcKh
CsG7k5HFMweRqAxVv/n4Fgka7W5KK4vbQouQzAgmp1zn0DiXslCt6v0InNTufgVvxW5Z9+50igaF
gqv9V11bDshLyAF5iVvB29Zi8pdV/8o+cFrZPolCJ8/b14g6jcyGBpqLmrXRDxvZreJmN5lkJjT4
uKd8UPVbNjQxazIQTpVdVKXL7tMq+C7no3n067KhS9rQxPHUGpv+Bdb8YgTHcoLAVJ1YclSnDAHn
xZxjg5T774AclY2MyXlfsVTx12PdQ5wf1LtWd6entuOFJqgB7Bs2b0+DkcWoSZjaet7LPZFWTg+h
3/gLOarGdXOZGvt8O3U+3zUf9EztHmVEsE4bwr47D7bINqJV8NE1u+c5zXrfGnV19Tvnn7o2nTeH
yukapfx2N83VqWay1mzRs2cNNMz5VsOa41WkkQbIHPdgWvH0pr6pwajfuyGSmlpU32s9/0N7rOK9
U5qoFfQuVZS/+3HdpztIsLNzYfipIaXbNWX3HlXoKLWxl+6BlnRPamU9idYRnyqLxoVaq/lVaHp9
MlVKXQoS75+j8etMpNhIA6BzVWXVKW69fDe4/a+jbj6ylO5N9TuYP7NINkv7dBeY7TWpnYbyDiHZ
fHWz3wMyFnCNVQpyfvk1uXdtA5NAI8SRt5nsRZECdaTWgbu2049P/RD7F1t4B8uYkFezQJl7FGYf
FNsYnjwFOohrFumprOLxadT0cQXNvdmiGYygupbC/ZpfSEXc36VgOU63f2asDHed5/QncPL8b+fR
EXbGmh1ss5CZYtT10Fggg50tkSHz1n+lj0u3SZF+jJEFbS0HDUpchhGSPuo9eL7BGB+bPiwuiqvE
i6rwhjfFr7U1Vpj5TnYnpebPiaZH5MHcA8ySfdTbYomsWfuZIFGNMLX/w/W9J0dk1qtnqSA7M6u+
00UQHQIw/NvMpTboD1jQ+zCGPocGXXizKh8HcAYLzdcpuCJIvavnDCWP/3jlzF2ZsJSj49Dpu4qa
6fNXtzNFd48rXLTIK/JyZv4god15hlpf2cfxOsL1k2flr0GJDEcjDw6s6cNBlwXDuemmvTHBv5NQ
8P/r7K9Ly7Pl3Fus2kfFC2R78Y818rtQfa6f6iJyNxl2BgdhGdXFmGJrOSGy/m1QfGSNO/s2F0h+
cYz4f5DgEY+i6rdp0YLQnnvdkKqAbaHg+ZrOg0EBn4bm+LCKR7dZOiB5e7IMMa0yGQFOwG2MQkFP
1hO1nrOMyWZI9lUVaydV6Y1l7zfi04GpKEo+KN9JEIFzWVVnkSVeRqpkmeaKzyT0EI+ILBRwJ2U8
/+eZkYXwp5VYGuTHZNFCkn5LEQzYCg9yIQ8l6+Nk4Cvzgfuev1ExveLeFhSo3GIh46FCFR+0d7R3
s9R7mcyYL3CyilRc4rQib55aY2l4nosWd+w+5fm0j6Kpvwbl4D5paZwuEsUtT3Kw9CiC6K1r7WRX
IZO+qXSXD9jQskdk+hZsFvytyh+8anpDvEzqaG9IxhpQ8OgiZGqtk2bCzGfu1kPlroZGONvb5NYV
0Kb0favHycoDLnQWNVZiCH+rw4IcCX0HqJ2oRb9BTdTomG0Op9lxkKev802rjw1mMB91nwSbxNSw
1WYj8eQm0UtmgvP0tLNv2vFdYP3beJgFrpQC9S85IBJISrlB7YV61tmJcDICvA/zS9eylezKAV7P
eH3No5naqsu6S74DPzQWRqO797YIvft+GIERQVZcj2gdRMupBy4UJZG/u/X1pMJ3SzXOcraGMP+1
hHouLyAb14hPfoFIug11pPfaiw0a1t8iQnctLT0/AIpw76Rm8u1IKzDCm3IHtREGUO+b9pXeXTuq
9CUcpHg8Agcsfh2qbW+vHFVDv3oe8XwjUpby8DZf7VGzCjt7sC1Q1062sUTvLKsJAFCHL8GTC25q
19klfmAzoq3tkIpMdMTIu9ABn9NV/Op6eZGDpaf/sKw5teYCKjI0Lbo4jtXh/oNe6K6EBUPxjCBq
4r3JTrdTT6T+bhPxAo6VVao3bH5b1ByKIL4YRuetI2zBFqpemGwLnA7p0zJ7yMlInsq5yao8wux1
PjRH9anwdDAc7ICjZrAviesVJAhwErF13zzKmGxc8tTHVIQHvXDtSwaDOQ29txK/bRBj6ffQn00e
cD2/+qkRHk3fHNb5ELTvv2dUuC0usnmGRjH1yNWHuSb8xwx5DbXysytGnWidpTk21A7mW0E+fpSh
OBZNmz4DwBsOX/FIC/+Ix63mrDBbGz/+lziM35OmV+EFekx9TKwKJ04ljx9lM0HAMWILF6Y55LAj
g5yP25oDa+zRzGwdSoV6VOw3aM3+z0Zxr0FjKB86b8xFFjnqc9THAAtS37uOoTVuqnLEMLVgPz9E
WYn+0iTOqZ+2Gx2PsmtszEV0TM+xSoreJ8XsATmwBjRcvFPinOI62r3vat9Pu7zWpnWN8CdsSUpi
EaRpKi40bpJPCI8L/Arp8dGYZ0SU1HGFdJ2+ElNkLKHFG2APkd+eRq9fOEZXdot67O1T31A8B/ro
x/oUPXYutSJTVZE5i6O2XLGPyQ8a2rJn2dg8tOp5GcA7tLrvNQe43H+HIlXZygly6jSf7TIrzTog
3PIkQ3Fv17mtKUK++XVpRuvAqOKc10YujkBWfrplaPCy9/3qKlRineoxDMA3OFpRo28t9gYhCOqL
gp/nRquB5KK7l1H7nIOJcIft0GF89UfQs/NxZ/mK+DOYiEDbD/YIGT3mbNQ8y4s3CfuA6NDd7WQZ
Q1Y8PNXOtA3TLkc5dtKKi26J+lz3GSqQX7GEqrk7bP4IqZEan/UBF4Vmm0agpeK5Mc3gkyxSeAbe
WD65ta2tbARJqbX6Kz/Sc9x+qhAH4RpgcB1e+fG/GgTOYOMA41rKgV9z4+pgmX58GkVYQoiKFST6
u2cMUBDM7WvvsZ8b6z7yHf0RSIj3WNuBA6AHoyk5lCpttktqn9fxPDOmDnTvYJ4q58pQRwp/gbR9
cqqsmPRNh1/mV8ZAJhBiy+a3ClE6CKnDbp2mPZV5MR46pX40bYWCoe3k32CCHcIou5cJHADKFP7h
pD7GhavsCkuJt2MTO4+T9ZYNJkKxQ2Zu+Gish3KsuweXClfRWA+y0U2/3iBPP5LGj1I0W7n7Jo0v
t5wf4mC2595G3rh5ijoHXHbL/bWShygP9i3wYqQtLAClSxkMgcPZGz3CXE32yeiRsh8h15kJ4o1l
Hx6NtAvylW07A4aH46/GNMHp9I27v42O5TRCWcyAZC2zvkVnA8GN0cUpTh4pfQ9/C3Aohfn5aB5V
kKFAfGpq9GdUpPWrbcUn2QuSQb+mnThh1BYt1VQ4ay/RWbc4DaKomYYrY5q1dsz2RSnKFUwpCA0z
XuILKvHVhYdVxCvK6rvKnIvs8zylcilf+Vo8vWTwqs9tCp9hpiVQyWPZwSsNQMhthR4VVI9Idgk7
dyiHNu8S7jKw3/OQ871I3IuJ3unSSs16LwcTNzA3RYrJkxy1yshEBwxpNjlaVVP5EI3KDUUDFsY/
jKGHABOLUYovrfnSusVdjQHv9zod8oURVP2DM6o1dGMMb0X4I8CLDew/9BYebEV5Z80N799uzfeg
WspY3yjFnVmXhbbQGjhVOHamq3w2qJAjYzUkK9gh7nosq4Z3sFI86ViHbaZciU7kuXCOSMdkE6q+
thda+8NtLfWC+Of97eMqYu2r18w97MDu9c7mo/yP3u/zklxl/xVGwV7WeCY9jJbmkDY72dU6dmix
JtKF3GngN22QXXmWqIm4u3WoVV59F7+VwOisNWjjaVEKVG6tjHXfQsuSADGc+TAid7ux/alA93bm
PvZtsE86ZB/sXutfEnxWUlvVPmxqF+uWv3DfxYP3nEzGLp/jWSMEl0+rQxOH1bOB36kXeDnE7KJY
403JQ8uIzHRRg3vbpmPRDdsiB1vnDVmOtuw8bocBrIBOHan56PVxmBuTsvFRdk2Qe6vBQL8Okskz
a7IO/0+vukdCrrqv9eBl0uCamzNU4XeotYPuyC58P+nFJgOydbg1tfHv0X/GdL76SGPMDLt5IG1b
5RDPza2bjOc+60nHKKaGIM28+Qpq/ZtVwkGQvaRUUgQ3efLIDVaP7Q9QdEAHuRh/aIOPhUJXfBZR
jtiNpaT3SSuKXZnmwT4ujeSqdo22zCBTf7A93Q6ujXm7rgIomLzwM0YP7SCb9PdRVVvuIUqrXwOy
i7bI3qKMg76dVp/KqfrV5L+PZEytUGS3ediSmsTXDayEDijSTSaewzGl0qbI3yo8MVZ1WhV72RVV
t5uq0X6ElGpdtHT6EeifnlDuEImoXxU3MXY1MjJogdOFwRivarLye9lNQvHUurZ2NcYsexbgeWVY
BHZ6znqb268fazBrfbodbXZYchRlLAAzQHfbfOe7tvVN0Sj5OQVup2bGxqua/PakoCt4dGI13dq5
pRxC+Q/rIBgM916fL8rCwIsgFcZ7i4dLEY4fYR0gI/NnmA3af4Wnnh/pjx+is/w/ZhOWs2Fa/XmR
f8NfsxVPwXTB9eIHLyg/y8HwHkynsw/KqFCM7dzpWzViQOQq+ntrewY0e6w8tFHNXsJSO8gJqpaY
S3aw2TlyeuXiVoG2kAMDNcBSaXdGXleH0cOQQ50b/MnaZCGDrN+qgzzKlUbZCSdYimiAM5rUd9o4
BrsQQlW1uMVQrt6Ranitu2K4KA1PNuFO4qOoSp7PfZieB/jzFKXNJxnvPE9bAd7vD/Yw1i8oG65l
3BzceuMkRrLD56TYjGpbjQHKbcaTX5jfkfxn/d+SDjTJAqIpBvC8R/vHqrLiOXWb7Nwlqb+Q8Vrr
/WUauuKIeUD51joreXbFXXhwTOolgn3ZG3KWqMGFXXhXwPjbTO1kLkQYumvFNqO9rkAEb5NilcSu
8z6GRjwhKm53KuhuKvGysS8V5d7HaA6oJVVvCzQA9zpdFyfTfaDh1Ufet2cjzkYEPHVO8SG1HmPN
T7dWZ1h7PyncCyXdcWmaZv6ZRDYLAGu8JLnTr6EnRVP6Pah4YScgNs+VnVTnsQmzVTOaybuwu2Wn
+jVMEgHZSQCT2WF7wB4uKaja/W7CYELZrSvihVsHwSa2R4vivw+vaYKxJo+y+Ug4wFblkYw1QLxP
phOhdQdWZTX0iG0OcZZdp7mBXmndxfAKZc9OxuzaRi4KPWO2dwuMKxI1tDaYtNX3OCbX93qOOb3f
4FQLRaS6l004dvpSzpNdObnwSn051RapZ1mlHdLIufNUp3gopp18SspnIxqx8RpIBbkuCPcbIyvR
L5RlMLVASr/dIPtiIqar3veu4e8rTY33/aiWgMCwdpFHzRybuqo8miDJ99p8JOfVqtrtSFVjGNHr
DyDQj4k+GK8xmriHKMpCbie6pptDOMfBaC+7TWwAptWjB7CH2JhOAOqD5NlLQ+tptFrrqejSfZ0H
w1WGLJ/qQKyb9lEO9hlQI60zlK0czbUmAOwO6ohK6mPtuu8gZ6uDbBQ0qJLFV98v+RLnZUzQM3ng
+SIfFiQyMDYGK7kXirmNBxE1D0kg1AUZCGuZ1TM+br5Nh1lAI1VU1DJEdZUhaE3dSvCBbwMMDx7t
vPePVNVfhfOceaOeHeSGrqmqZG9pNpSWeUfnuBWF3l4rNnJ00sdrGaSfvjvDdiMrO8oFjOwq8QyT
mNcsVgi8SI5qVWY8O3M3nSfLUTlZhe5A0inds1NN75hlAf5k/9+6+8Rp088pKFlltW2Hb2z205qq
6EVkPyW6ORgorFapCidMwplbQOFK3A5b2TUgaywMVxeXAXDEzGZoFpNl9+fOboezPELuktesW8Vr
2Q3seDib/HaICsBfD2MyeDpGDgoqtY+IoiYLspPVP6Nhr+FN5B9pF/crkXk40MAuEAvbG8ZHy0jG
RxEg7qvoabqT3UiJUPgdlBDrFKbIedoUnqY4cO5uZ5WZvy7tCs/PRlfY3CfZJvbTvU5O6t52rIEs
hXNiS4VMVD+Nz6GT3BvjNF3kmK0UL11c2HdyLOiVb4NehHdyTE96gUpGVZ7l4ORgpNFWJC7kaJxj
pKBh/3KUo2Vnmwtj8rKjHMXcJGQDUE6HQk/H56Y1cE11oxn0yG8EGBvJ17yq9nKUbxJUIsXEGmYe
xQ++WpVHdSjVjWNZ8b1skib2VppN8kzFD/QWm7K0hHujeUs5RQ5YoNO2Qg28xVcsZ0W750sVLcya
wu+SbAX5fXe4XeU2T5kVYEJ77bkOuJ50shZKgxrGuNFFaXwjS6OBTEcAe0gM+zFLg9fCdMFl5nj9
ioSHTIA0IdSJFP/G0hL+0ot0G/fb2p7ab2qg94eiey2K7t3Qj27WFe84Lz6QWFEf2NhAysgrOJpz
XI9NGPAjRAlEx+PXBDSg7XhQg0QWbYEagYPOFWgXrmO/xmR+Nw32Ipuhau3X0MZjKfMbiJTYRr2Y
+VWGbVJ8WAWyz5bd1rDJDFM83/h1gmvh78ah2H3rNj2urGYXW6uv2F/zUhMwsJJnuBVxkXzEqqQe
YQ5HHjC9DBMp0suqeTfl7CqzpB1XiG1kZ2PQs3Pmlk60fSldMz1D6gjYmJctXPEZ1BBYPPfuasFv
WAGqvk2VZxlqba3xANIXSj1f2VK8ow6HY+8ZmdIvzHk6br+bKXMQfInU4fZet9WEwbDBtaEBSRWk
+JzML/iYj38L06hBc5XVQq2NTwCwnPvOSZIrW+2fclVgaHG37ppWv60phKatYo3HEVktl7wVRDB5
tqk21rIsURWshth9HYMzboPBS22PKw1w1taKa3dn2Fr7YBgo9+EbbX1XKuBnPiDd3CFxicq6dzRq
dbjLc7C54Iij735KnsI3vyuj0yy7oukuQ+pER8yP4YC4Xvjmk2+8zajJzTKjfxxIJexU1hG7SU2G
R7cWMbcPFwFsfIQ8LyhNOuZaXsgXZndhYY0Br5wBUlBU4XfVSp3lMCr9ne/yeHfTjLyq05fvaiy2
cqbTFrg6BWX70AjX3QnepVtdRNoTwOhP+ccZrAEoLTsvDeizjZh5cnrrdVfShkjEzX9+yWoyiHTz
G2Q/PDtgAJybOkf0Bwjzquifer9uV0mPAEPZKv3rrLPNdq1/H/ok3cEvjTde6vTvbpyeIxt6EHb0
xdnRIa/JOF5v0Ngyk1iRmY/IPDINJaIGbWy+tHyZ6yHoPwqVEimSvy8dsJS9Dz5z3eRj99GKhFps
7z/3nZdQpQO9LOOwrg8WJefnEiFB8u6Yest4WSRn1bTGbZ4V5MvLWTn0JgYqlB+Br5vbP2Mz/iGP
2NGkrcKtNIuNTgX2602tTpu2jSL4RKk4pfNCAoO4JRuz+jnHhvfSltF3K1GMV7vKla0CIGbtzN3J
jDYsBz1ALPgC3CtsEgORRv8UamUuTFUf7jskGvZNm9TbKc3bp8IOfsoZSuwdkKZsWD6r9VqHZHAs
ECKFez2FKx2dgm8ezhKTURwT0wvOsonHTNyOvmK9xe8JWPCPadHvE/6XaZZW3t/2nyElrp0TAFNY
FGZkn6nYYUdblIitC7WeVtRn7XM9N0WvPwVNae/kvLYZm2kl1FZf2n7OdzwE+k8mRz0XtrISlpsd
i7knQ1+N4pSYVZnebeofZ2GhhP0hVPtdYJivfw+g0qOeLdffRgU3VlICUcvc9BimU3qUXaCeNg53
v/vySM6JVd36NRLPw3Lk1ky1ya5rrqO3C4yUABDNTe8hxvJffcOzBByoZFGicoSexbRXWT+uTUcP
giWkVG3DznlaQllWlEUXJsZeLSJkTTYjj+JzWsTvkz3xalT04qz4NDL+1QV4327UVGHnNk+xp8zb
xJGFpaaNsZsFMGiZhX56KeqSV72jWgg9WV26+CNoUf87BCJCMmRKL19N5gCesrWHr0gxXwkVUrAu
mTsjBvppMziD/ejU/CvqMSt/UALryW/80Hz+r0altU+BZuVw46z+CCQgOPe5W6wzZHBf+rz/5sWt
/mN0wmWl1v5nkZgBfmimfx/zKtxOQWDsYzWL0FwX6WrCi+u9AOUsf4DuTIA+Ve9dDwO8rMjEI/9S
FnvTVMOdoirVvemOkAMnGPU5mu5UJ8NLo8Fvzyy/QHclGhYUvYarM0vnyyPKTqmGuaLiwPNbgKVG
ZIyv7NZOJvahUSeMHRw4rP7m0xDxQoScJe06jIcJXlZVLt1Eie7QS0D41NJRcdVEBndrCJO5Thhf
7fkoc5wDNeD4JEOy0ebChwCMvPiKyaOpHF+tYvBm9ZIn3CWMTZYZ4LnnRnVZCzgxq9G+RxBMxgLA
fvuszsRCxgLoFlfIlPVdjJ6FZys69bP53NLlyZjF6Z3sybnavIBqTQwDLL1Ktiw8nUPAJnEJlmY2
zMPcuk5nTSEQ3CCk5r7S2P0+tOaSUgHaurHcoEZDjvThODfyCJO/YBebwAkCK+nvcCmCDai35zjR
lrkT/FNDFDxAMhYPonIFShvfNKEZVxlJRJaeXIRkAhaVG10zvY3MS8vMsyTvDRghbSx/jBcyNiTh
LkUhHJMyctMUAvJxIwduo/NkjaUKTKOZ/hf0jXMQzSBee7RuUwt51YLt/XEwhLJUeSy/jzlLaXQU
zKvlOOmFbC5aPDx63xEgxkQFScJz1AXFo+FX9zKOgkO8HpPCBJwT/g9n57Ektw6s6SdiBL3Zlvft
7YYhd+g9Qff08xGlo9Lte2YWs0EACZCtblWRQOZvIOnq2O3O66fGaCG/8CaW9008fYmktX9CjXbY
Na0Hy4fN1JK/ACy/eWhHVof6ZJ6Nq9rKke2YbR3x2FT2gc5N29nXUTbB1JIATz1jZ85LHJRRHnDl
+2tF7vUPcWT8sJtjQ/rnZ8jGGNJtqT+WKAFtB6Xy94PjBqi7RVTpwdp+mF18dOqx+0Ui6aKKRn83
svIfv40+hTIkl25oeF4oiFFqZWg+G3EUL1Ko9b8CvHA7Hpac4TT+PlMEc8DHQ9tr83QH/N0h/cYj
PJ3y6KcRo7KAV5BrGgW70eBo6JnzM/KAw4Dhfm11W1+zv+Q0WlT9GeFmfYXlevgxL4UHf8yUWevd
tMMnEkje0k+pj1mGCJ/g2+t3itptykqLtiL1zX3YGdkW03lE+ZPKfDehYmHJG35rFEtdF66l7QUW
1i8xm63emIJvPFDKFRlm82gGtfbIYf1TxkNLkDQnD0NRTl/raq+8mIp1QA6w+RYPtbJUInM6jUUd
PdS1WiwoNdbfTHSL+BR49r3Dg/MUdR3fl3nCMZxjrFvuCjPFCJm7/72rN6rwB+yEcXub/LKzF5WT
7QyRv97iEJtDLMeoCgw8fk+txPHOiFy4mC0HrGMzD8SfRi6QSx0JA/53mQ1Hher/n3V5xC7KaDJ0
u43sMW5d/+JhAh21cf4oQyR0NCQmM+oPrukkywDGIxKLar2T0xk82a3aY2+S1NUvALzJvpgNMpDp
xYMixH4E4wIUWeaYbCprZoNqGFDOobYeGlAeDdgfKt94aQTfdJQs17kiqr0e8CdIUjATc5wc04Rl
g58dA7XontpKfZHxdMA4qczy6mw0qXtvNFaOpAqfA0Dv6kI34+lOsbXu0ikoegRlXr/0ptIv3axP
KPLq7Nz9AZHVvPj0TSSPfA+zNNFoxWe3Q+s2/hxhpO9aH3XJZo56iO+NcOARv6gq1PHscX29WFN3
vhlML6gFGIeoyNUV7s35oR2qdsmXM3t2/yHP7z/Jvt3oxcLhPIpRWJw/K0kCyDJtyZnOQ43f9xTa
pOzksC51f1mAYORgZbbHPo5qYEjJ9Bn7+r1KgviJ5IA4Kp5Lhb7Sx8/RM+/DwFCeDI+yGlUlzHFm
z06B1PWdQOzMtLx4rXbNcEjtHuuZQbUXY5Ivu7q1PAd0bGLvfcW5H/JYfJ9s9acGAftDsUaIpHFX
vlU8D5Ye1J5nA32clS8G7bGyJmWV8my7Vyoz2liJNV4iY6ogwOvGySBZuGudlDp0S/IJ+g6g8T9N
ih7xfw6tyX9rxzrYyrVflknDga8xniD1YoDduNX86eV2WTI0TCROgVJIYiTRsuqw1ahFpQNqNXdR
UZUcr0yT2rin6hfbwstFF2wLhKJol1aumyfksJvsj9YS/k5eLydlA9pt2NsV2J556fWi+XJzMCiP
jGo/bnpfVR6wOy2SRfjOQVCcJ9dpr40cQk7Z6WhcHb7Eb0M9iHaCOt1bqiIA07hwsgucavbwxOst
uBP7EZChBm4i0X/2yrowHAqUM/a999wAI1wfX6OwsQ/gBYIL+zx1pftu/c4xE6szt/3lCHFQkWr6
yKJwmQ2Y83z5GSNW0P/xM7rA/v0zrNL4+2f4bNhXtVo18mcYcSPkz0Af0/ho1AYeLsCuc1KhJTUT
RBPNuVSl5Z7FTBAFUg+zrQvTpRwqZdzz0VMisvy1Ai/DzR3oNXmrfZp1c7TNwvwndDF2LVLjO4bY
xqLCzOMJ66lok5gxvjZ6wem7MZWNb4P1TEqgL1fOAS5yi7TqxaoSOoDSGeIZRPXfw2bUxKpGPnpX
zRBPOSuHXaP/Hn651uo7yMF6/C1vMCkzDEx34x6hHqS0st/jq4uaHLuNUu3S23xtds8A6leJHjjH
pDDj6/c7LfSnLknEUx5UX+Ow1tonoGLWupy8F6ArDtlHoW9hJBoPto+6K4YjCOhMmAcUg/9rjOMn
zufpuxGm3SqZBv1i4nmATHIb4EQUU/pej+hxLLSsAqI1Nz4Qg/sirN5wf2kOpLCQ28WuzkTSO1lY
Zpls8zKMVuZMYZNN6sBUENPjpMFsY5Olr1xzGFGXY4GGxAcwARtiCDyo5SD4H5ucwNkrLV7bttoA
UE6bEr2cvkVl3lHvxSCcs7zWnex261bAH0PkOtBbA0aFv1aD9XEKfmLCYyOXKCMKBv9jLOcpWCsb
WfEo8vB+SExna+aDvq6dUHmEmV4hUAzixDCKzyThK9R5/iJNkiJceLOzS1Q7P9jZRQsTPcg3syLj
DS/NeAg62ERaUEHg9F1jb5Wkm2Kv8s/WhM5PvR0mJOckMV+aTCJuAhj8T8yutfqh88cC7ZEeKZF5
KBcDRCh2nVyHVdjS6vpmb0V2BgBizH4YbF+CuBhezV74GwPN972rZsbjmHlfV0wzwVGu8Axbf+xS
7UyKZG3bkFKlLoaDGP0yr8Nxd5PJwNy3hIj4KAUx8Dj2dv2UgBWidrMh11IAklbDJ2Ajv8om0o9y
JMZBPagluBQpfCRjiWb9woRUu65o5hXloGDWPF/uBsg2WH6QIINZTLsI1M6imJWgb1QKxep+T0i2
hZyQDAx5hTeKaHGLyZ7354r/mug2nW7nFy9Jseh2+kbdoBOIw9JMNXKGDKGnMQKaN+9V0HwM3KXe
oN9Z+o2CPJTnoPFX1s0+0pR7GROJoZyvq+W47Zxdq2TQi+QdtN5WNq6qV3sLgqinVAaiN/ziluY4
O3VA/RrtapDgyWBdZ+UfzplnHaGTw59AunPQVc7RI4Wn4B+e7tcHnl/xsNb1t6K1C0qOtkpmIBp3
Wt9VexQVp4vpgA6d7LF9VUuKtVrUD8egg3+i4dUu0A/XumBlpbFYeFZh7HVcPhB8yrTXXu34pkLc
2UzTpL3mDRpKEUCZvZzV6hahk1qPznI2KDBdbOLxYZixQzgNlfq4Q5mSnUVViks7N4ql58esVrZy
1OiTuKi+jxA5lIZNbqsPAL+wPKhdDe37uSubYbjrFOra47z7rUMKwdfJ67o8BDxbQA8aZ1WuZTk0
0SrQq3HFdxF0OvIzSOj3bfvSxfXORnD8cwx7b4XU1kS+29GfhRWA0CMOt65aqZo3cawyy6fe61/S
LLM+fZUSPTwk/RQVBvJTyvBTxhXkwJZk9kiVJYp6H9fDotWnZ2gu4tmB5vCki48kDKx2OVYVD22l
ugjfbp9JrVhLvcj7nVw6uam2VWK7WrEDSxfF6A7nVglQXuO5vccFNX7TgN0oM1AhSvKvcUre4ydc
ON5VxqMUkk78sjjK3m1ox9Eb5NX3hs0MSWtXf5CN30NO91SLw9yfWJjan77o02NRPvsZzipt7Y1b
a076NlG5artUvKbgRY5NnYUrDGn6j3xMqoXPtmTVRWW/rGYVrSJnT1jZRrqRwzCP+nuvgq41Tzqj
kz/plgYdz4niXVM6yRZlVnQtEVF5KNXpkOJUe5Yj2VRF9dQDdD9GrgpUcF7VtcpPP9DBIs0jGTeD
vuGgDJ3OGsigGNhqVt8H9Ok2Lg819KlnQoIrWxzOw3PlirewGvw1GBOrXptzMT4Z8AwaynivKkix
bSBxZ8ODAWu3WGZ1M5Iny93jVOoRH/4uy464C9RA3pvwDJa5QFKBT0PWDteuHMsm6HlB4v6jbG6x
qdazbgWpC6x/aGwb52j7iljprdmjd+lob6JNFr1Vdx+lYdW7qdKVtRzqI3t5u4ct060D340+DNw9
qokPbWc6fKesDP7eHFdVBHsbs9cOaeA37yrCHHO4sTkWzGBwlFMYJrWWLWpkO87Z6Mc7mckeSc3b
sQNtqer7GQvlPCDqxDNLFG9OakZHtLabpRxGaMZvwsCLt3IYIKizyJNwOslhMhrrqffz/aCgtDSG
MbLNQ1Uv9FmDI+qQ5KUglB5ayEof/tbRC+U9NvrqEIlArNxBsU4mlNEt7jb2RiXtwW4AuP4Uje6l
GPLfPbc/qH6cXcNyLqqwEa1n49pGDb65ZAKm17kil3a16yyUiBQB1hzf1bJS7q6xwq6apTMAIa1r
xb+TzThP2+Kl7A0oAnNYRoSqWluv8kbsoWJc9WK2JIs8VPYo4/vQ3Wtnj9Q42wO7pcoZ4/90Mob8
3kIV5SHT6uRBdMF4SfBmkCMZl810gvoQPKCP1azdDhsUXIvToxP3WoEDWpge/xrLrgwGic8nPLae
ZAgzATIVFNfSo5wFhpVV/o8S4Pk5yCYS8XpqDKup16NV2WEMdx3LKVWPf3p1MywgjCEMPhY8zlXf
W1hdOf4Ur53i2z8LvbMW7HuCR7YF1c4OwbGGhWUd7LTlrAe7oZ8ZD30P2laY0b0cOVU3LBNfNXdy
qNtpsaOA5kCj4QKSFTVpA07nM6JLVQ2xNdBge88c+AWelz3ldQeqkuM4KWm0hiJ0SxGOQJDVkssE
liWlFj6NvWvdoYMEImnWGgIFgpwlsudbeVU9DmcPE5dHtUbXcHDZaOZ4rjv6E5xi48mF4roMixrC
/zwMPQwrPCM1F3II3Nx4UvOInYKdPsqrtLT/EavjeC8mL3kih2qJ0n2M4ZU8OWVE0bB13LUc9obf
PSDLt9AbrQG77RQnCrLxPlEw2J4Q1XggxQTok/3QdwTE4NLY4lfatv94TT68oNTjrr3K9o8jKhon
z+ZRFeaJ+uq56Yee2t2vqfNWjW8a30iviWWQr4uZ+8RWQr1PkAxdyIxB5Icc6TIMpGFzqfdhCRdW
pgzSOTvSekp6uV1xm5BXaFg9wvMPOXhZsaU8oiy0HFpNea36GfJBHWghh2kAbmfATJBXcBS8cawD
RxorzlbOIiagLcA+jSc5q2k5ANqkf2xqyahcZHhlqZqwf9atHy+syW2eU4+iupsOkI+9sAFiT4HX
y83xWwPTUwlQqrHUzrroXrfzLF39kdTlL6Nz1Xf8L5JlY/fpc0E5ZuU2TnJvdb67QRFqOjVhg3zg
zMQAxjadvLzxNmSikntVZ68U6nXyHFHJXMpbzfcsB3P6oYXqzhlNLL8Sqk8RW0WsjLSaDK9bTODG
/RFKQEvBDKTeePKgWkIU+tTngWwqOfnXEhltMVtpHWXc/bVGduUNtRJbxKoxSLT3R1FY8caqh3YJ
7Hy66zRtvEvmngK3jy2eVaxl7DaRRvCA266iejQvvk3YUfmI92d/+BKPcOHhDxGf/MY8FCbi4GFt
te/tm5362rujucFxAp+4rP2aJHJUATeY/BrFF9V/HXgSyGVGUEUHFU4PmVCumuLIIuOFIryOMv8L
1ZSVvLxKyMMFZOfXbWOoK2TSx3VuFQ7OvIP9YELv2hWp2+2SmLOVpudYjQNW/cnDLeE5FPmcQrzG
sx9C/teuKzstMB9GO/6zsh9bctDzSjCj4SItoKYZPUqCstH+9ORQDGZ6jPrs9+wtVsY5D2A5jo2O
VBdpFEySrSO4Z7QKAp5+RzkutOx3T1WHaImURLO6xa5LXIdLZFelCr/QUHRc6UqoHJVZt7KaFSxb
s3Nqkjj/jpV8EQcWMn1z5BZGMIfduwFMniJWs4otpE08dM7ea4o+oYqkJlbs2b2RNt9k2DGLhtJX
keEz30XsBee8EK89iC2gJJDWgZHO1YYVVkfQlgPijXX8nlWmuvRHRpgrbnl0It7qIfGgisek8VUM
L9Nu2wWxubzOVcJ6t0MlweOEWcMzxQnuOiiYfsqWCEB71xvxh4vwShHDoULpOhDOB59rc2toabiV
e9r/EU7UJsSWIY5fcltEIaLxiR0dfJhhEyU7jmQ2h80jr2TUL//EQPspZzlrlP6L6RjWTo5kXJPH
MvTRQ/RX42Epg16ixaseg0kEsKriXA4OuTutOzRs2s5+EkP+khNyLHvTxKufo0qxqeKChJEMBuQu
V24Swm/YuGVsriosvY/G/AJ3c8v0dnIsm2KekT01bVBYUVK0UMa+5jRcZra3K4xPXVPFwWdnePRi
APHO3Mjel9hfwyIwd4o9bP9rmYxlk/9j0PCndoSPOD5wVhSAmu4Z8T79Pg7G7TCPZAP8fKPnc0Z4
DsVAXJEdoVQrh64LVAsRf28N4rp7tv3uW1uE6nb02nvgtcpDLHT/IZs8Y6uZ6FPLoZzohUnyzza6
TWNV/nUdqBb2KSmy7HkKcSVzHoqo8a43GhRDP823RUyU+8AETWD+B/pCg9G664vOW2i92zxWVdE+
9g7lXbaU8LGneEqXEEzqtn6UCyYtTZegW8W9EvQBRQ1veh0Bqi1zAHSvMval1/+Z/bqOQ++jkZR7
XRuxaYk1a/aQ3ElyIuLcCfS8Kjm4QWS/qIP1VzxDJoVjmPbQeqNzdqbq2+S26U6OOG05Z9njfI9e
R9aVuzyKPr/E5QpEr7ttElItUMNpuMiGouJ4gTjLToFkjgy5KhrB1yWxDk+rBXRznZGLb9e6bpAt
ysLFuEl4v+8nZ+HUz06ymy/hCCDwVtXaf0Ib9rgFpvKgUUN+wwD5lOuieKTyGj9lqbrLgrZ/E0kV
H5VkFEtjXgXhvl37UPC2cjYrGxCvWuJeqKH5r5Se5b1C3KQvFuikReXkw1uXKQ2IG1w/cJY5Y9lq
H5LQx3GktS+dFjkX2ZNN2WbQoUTe7FAyoEZK4c6+6L6KWZqFk+7EBw/pwflCwH72JTeMLUqbs3sJ
obbiLaJm7LpC01yIJIk/izREdyLFjcCLzOQxqdhBKYXaf3cD5a2xhuq5Qnhh52NTvOnGcnrTGm0n
F+Qpmwk2KOVdT7b6ZEIPXxUi7ZGDvk/GQD9Bfo4WhogSjBBrHhVzL+7U3z0Z84dpYM/SY+6NHltu
myvTGbXjrRlilG1GAdq07oLtBBKUKmXLcQZReWC5CDLIXjkF6snDoS0tNOezLCKEDHCAOdn5pD4W
avwp48XUNcsKGNtZpyZ7Xw0AKuVEzrFxoaDTcKe3YXJXwfS7TmTzhrJxBA+KPunPYxSc2Xvf96OW
3EkesmwiAWi5tki5xX6V3PFIjTZpls6y6nZ6Z6vYgCY1VqEuTIE7f27kBHLUxdaMlJHdeP87ZlrW
Hg0v5w4JRFLOgSZ2UEqjFwADBoBz2ECOIiIEzVprG0dqv5KzwkCjxLOopsohsDvlNNo1sIB5cTig
5lUjbiMn8yHeCpwWF5Lbl/8h+MmhPhXDyZ6Zf303tEe/XlcWm0KzmtIt74Mi2wKnbc7oEaqr1jDG
pRCQrwe80p+dWtxlKqxG23fTk0CEbllYYfJZOWWwoGwekUkOgCC6LmyHTGtf6ixZI8uR4L2h681G
uNAgyqxFegQuXX0ZgqTYZXUbHbLUwYM3hzKWO7lylk0Vjr97ojS6Y9hm61voyzKh1W+Drqu7L3E5
tFQjXpEa1avvTfjYJml2JSW2A0KjcqjOkPHR55Woak56khhxOSuHEkF+Wyzh5rdh3jnLycP+qDI9
9459YLhg/xEBYEe6TcaoCnjwVIqlM4ducaspq00aI5gnJ0of7aUq+lY5I4cFLa6/h6Je2ZMTfozT
2GyiOoJtlab6U1Hl3+QCoSMB1GZV/FjjanPQQEWsA2RvPwuE++Y79BysIEJP9aGDaYt9TLTXwHFs
9Kysvy1l27YNFAc1iPfCM/yXDnKcOc/GdRmsxlEbTqrrpQ8Jn4CFvCDCDeJKn8jNCNW42AvueqfX
oaJMfRLdO3Hyqwma9pxA7XuhLmDAdZ3iY5722cugFuYyM1xYZfNsIqZgzUYPMGcwKx1ZgzUgyeeZ
A8j6Spzz2N4INKcPtpy5zjd18h72NWxIVaCHl4i9mXoJPlE0na+dCx2PLRkKBmTwuyEi6zGU6bOh
692+dcpkKWeR8hcPaViu5Eiz+uS5bVJE7t4k8eXGceHf0+OxhwJz5E3NlfwSzD054TQWcONxmDZX
QCJZFeTFvSUl2/5Os2rvLqNMcBe3vrs1eOwuSIp5dzXpe4d8EwW8aczqrQzK1QWbi4tFIcHFXodj
+4XPGvk9O27u6rkH1uEWzvMGdg4rrXmlnJcrZTPfwM/qc8qePpwzYCQF2yVwg+CYxG7xhiHIaVJx
p1IaSviVggDKHO4d1z6pWanCmGCYdG2OjQDlfmRteVIjejQ8TIpizxg06ynX+Y1qxXuQozQ3TZQp
iuQ62UyzQzSC4qiqB+1DYGVQlD3jPg6bfAsOPb0OK70wwYIN6XnQ6l2SjljkJrbYd43rwWGeL5gb
g3VLkuTRtpICoalYXsl0FXtNtG68NF6XcwKndYfx3TbyTWuo1nOSi+LiFql0x/kcAwDSnKZRMM5V
46UHkL2Ha2EvtfkhUBfUoTpD/J41gjbfF717DDwY1ny5obTa45lMWfngoDu6kIS7BsTlstST6T8n
ovmK8j+uUArNXGWRpgNQzEtM200LwkSJRtDAK/7gWEO+wuF8fMfLO1zmrqGdfF5qryUi+3KZFhfV
QXf1v5epQ6jjv13brzZ30wIBhE5NSYPMT9MxZzsEpjBa9kFC2XCO3SZkz1QNf1uDgPoSvw0nqsJ9
NgvF/Lk8syrvXDa9UX13sbrYpV7+PQgC1OixvcbUBy7DQgka7IVKjL4p5+FgharPCRTUnnq3dneN
aVVibYu44NMyad1R1fxm58A2wr4FNWu10eGi4DcrRzLeA2Xb9jE4ehm7TdgBdB+DreAt3oGeWKEv
FaxvsVgJvHNA7rqHZuEt5ESLeuaCzNS0va1zvCE5DMhw3v41cjIFaQ7exEHEo2IjXzoo0U5ulyy/
rJsgtpd1Z1zwB0j3AlD31IqaSlYNaC5B6mDtqU18uQarNoovVtQM69i1s6ULfV2jzmVGl5Bs0N5T
tCc5+uuSNEfHwsI8d75UXn+9lRwPmXLXVvq0v95JLzDOGhtq7OQfXkorcQ+uNimL2xA5GYUXYfBP
aw6I1wTfMOAGgsMDWT2i2/FW+bnzoKeK88CTWwXP5lS8WiZAdXMjnGlcWQlCUVbKpmmZamwfggAq
/XU8xdZejW3Y9vNqpa/G+158E1aOKEVDdS/QS+vU9EpSkYybu5PLLivgP08OHRQHq5XXTNYpzlS+
07H2WorYPsrZ65J5MpWTchxmhgMgAEG468UyOOdsURuIPeskhuRttADZ325xvfVtbNl+vY+m5iB/
sIw780+RvbFv4106IrQeLrrGd5Zgi/RVGwl1I/y8ewrLrLykrXUJOwEypcopjxjlJI441HU42QEX
a+y6XMqhjZL+Ewm3hQHs/0GG0rjXV0GgXCpUQxcB2PsTUmzBCWmoEPTobcyHK165nA9WbUDWKXR6
qj1y6XW9nL+N5ZWFPr6VMFChdHNLGbreV46vt7gG4LFUh1RBLgsTpxgUr/Xm6mUIetKNHqfxci31
6nUcrl1PDTZVPbELGhqxQLmXjTPShIs2TXg6/VG/HWcx3KtKrkuK4s8kRcviAqkTQ3F0XpatUuUH
LXXzQz9Ov5v/z5jfhH7CnnlqNhBnXnq76U9Gq/cnGwydBolgL0e3Rpsnb0PZG6OQvXGJiebtejkR
hMFwXSwn2rB5Tbqs4oitJlAoUNRMh4SyPMYYSCvQGBhuHNpJ+96ZPiWXybKMU2GWJ3mBXGao9sHW
KzH+0oVqwI3W26M+JL+brlZURDQ0HCivXQDPoB41a9/EOBAt/u/Lb/dAnq5Yk6EvDkWKRonWizdL
a40jfKNkGUe+gI2qKGunaNEJnWcnk7S6Aer0rCOpvKy9FK6zVg8HBwLSwZob2WudMUVTzNayjONF
Qnvt67J/jcjr1MQbcBGfV1zn5OVy6jZ/vZtc6lT15fq2qeeHnpg+tF7Xn5rBNPbGUIebCEWkzzr+
MUVq+L1CFBuUUGsdYU8r963CJ1Jw5Pnu+f0H3FZtVdo+aFJhiLPmojvejU754eBqi64cOWLNnpqX
xu2BFJTVB7kNgR2dQI9lXpZr4mg3ZfDsGsE/dV6AqmJb3eb3ttOxwxGgatuwV55LMw0OeGOl0JcY
ppADZ6zYTzkaYz16cIS5zQ3HRxsDFzGbs641RjvDSFX7TuNXONjjgKwgmzf9UCM+Yixl9NrN3Hzt
oxdyDIemu2AZjceDNQwfFQWD5YTZKHDWwHnOKmWHkNL4gSAkhIms07dyGXv3WdvBecX85FvkOz9i
fyJjm1K7bAbxGeWUmRdxTr4i7R0sRvoREsw4NzJ4beZLbCtPdoPun2VIrpBr/7pW3roch+xQKtS2
oVIeqCTnT4NtvVuKX38bMxEsNcO2LpGNS8dgCxerKzQR5SzQrTe01pun3iqsg1d40xInVO2OZGp3
ztNZQxse4Uc0YUrtoL93bPmDvVloM8/hPrKGfcPbaSWHpJLR2VOL8S4HovDoO+GTjONhUG8QrwMH
lMRPaFVjneJRZgEGYR5B83uryND8bwVyZUGlffd1p1m1FUqA2N0ld8BsAFjME5HXbADAdu9diiVM
nFBhjvgnLCI2ksAVo+/ImeHBaxbdSeua9F4Yhr7Ie7JzlMm/d3gIfqR4t8xnbCPlP6sFUcmJUTym
VhCua3LG7wo/Kizs95RUw0H3dGx+dBDCesLD2oz06YDRtHrtDY4/pz9pOtnzO21vhp9y1V/hL6vm
oVyStChgLOTC2yXy7pORm4hjtfugy+Nj3fkRmaA+Bq3z71D2EFP2QRb6FUTgWDGbYkFJNqcWat19
WekLeWHHTl3eyIi1ZjWJtILpx2cSXDFf2vnwoZmmi3Fkhk1on9ZLkUe/4kmwNZ0ncSOj9u7nvDxn
BzC51qiASc6TMtT/u960jN/rMYp98ZoxIFefGiE1mjBHuotGAcl0r/Q/ojD3L4jEgCBUUzSex9GB
rTDq2f01mAQ/5RKlm/AolEsQP2IJfgJ3KZgNKUtGXX1h8ao/OpgNI/7nZPZpEKq2ipDkWMqhgPft
bTrhPlV+1Bz6+l2YQXPXZspwL0J1uLcqN1n6A+DFW6wvMFUQUwYIeF4SKFXhL7hUYVeSIvRnUXi0
3YXSkSbcth4kXh8k/lUYibRCvJl6UkxWPHpUc0ONk8lsOgQVJwNdNjdV6+aXtEflTQRatv4ycZtN
bZt8zbxYc9VNXnv5Seq6c6Ia91ruv8vRTfTdNJKRb6Zzjd8Mc/4jXhnTZoxi75DmRn9GWWRY+zWa
fXKI2sGAasusWS67IZXEtTtPC37nkZI/Yudy5e1qqwkVRLTGZLzeQ87UiY/uH8q8C7MU/oLPnPUq
e1pZ2dfe9Kd3m731/t/rWm+aSFTK2nQiIk5OfoMw1gOepfFT3XvZcwYfAaDagNaPV+bPbeAi+Q6J
fi1nTb3kOBgEv0ptQooRAFta2+MhH2Oh3udqU53R06qnNYa1+Hio+blt4xLUaaVZxziz+ICMk/+n
i7tWSnlGzqpzvPB0hFji4smfP/bB/AXIpuk59BLjIEcpfOz7DEOAnR1Lb0hW5EpQol7GZrJXOR9G
vXV3BbO2AK/IFRt3UoVj0DitKIhRgLgqwSAPRW9vEHi6yuMYLcnZWN/WtqV8KACJMZ79tLQ43lJP
Z69T5Pj4lRArwgIcqOeAzCwC21qP+N292hl+A3MpvrRKSsSOdbxmqoQb72J8vTf8dUskSfmxRu6G
G97o5UYKVDUTaOsvs1Dyy41UrJLXwmbEFGHisFOU0JuHvKrYr1hoAI3DLr2e44dYR9pPK+6VIYZv
1uMJtLB4NZBxrOmGlUd3HtsOzLsAFdK9GNRXjWcbzkSl2JYtwiH1ZKoPHqU9Tjdt/BO3wwUqefo3
+NXJyrCa5IJ+Co6BaYT3rD3271EjDm7jRz8BGv8Tq6hgZJ75Wun6/KgK/UvotJvS5OAgRyklzmt8
bPFOVkHerb9M2CU+AW4Rvd3WsrPIj/4Vxq7oCMYYUfjUjKR68ObpltqogQMtx/6QdhpshJkChQw1
Lnqp8b9mkZqu9yjrFCsQrO9Nk1f3bT+oz1GtrkJhGm+hp3ZHgSr9/L4w3ii9ZesasbadnC18gS7U
yR0m4xWJrX5dFp2xNZ2gfGsBJi+SKsfMoJ/IZRmAfvIofqkCLJGEo9yHuSjfDDtsDxV55SVoEPsM
bwUPXKVoVlC+hoOvtOF7PUFiY8NXDoYC2GVo1xgalR9x3rzrnHEf0rIY7kQRFuyGiEM1Bj0SI5IA
vR1RJFPdFE2rXgKIR9deOMdiP1IvxYgqCgaB6uW/1snZoDen/16Hii6YFtIg+dRn5mJEdH3F09DH
igAD1FrRwjvZG9y43CkZGtBfJzQvu3TTWYYnp0OpMSyc1652+r28XIvJDf1rNIEpz7qeEM+LeJ6h
MI14gD/7Kl5VsTu1aE+tLxAjma0TpdniEDXHfhb+bJXcu29cpODZIJQfdejd27Zp/OMJSrFhlUGy
QxPI9GrvOc0ngdxS2J6B3ZSHSRvwbTVjd2mp2A4XGkCJCH/XvaKkxt2YlcrS1szuI0hw3pz9pkYU
/oElq5+aVk0AtsLp3kM+IA77GOlw8/9Qdl47jutaGn4iAcrh1jmWXTncCJ22cpao8PTzie7T3tOY
AWbQACGSS6oqtyWRa/0BXe6wLuM1/HtWFLJvtrkJxPinN2b9OROWhwMahBR0EQCCogB5hVxW7Kgw
5/uYH0Viv4/4K9XssyvyB6nKnYtoZ0L6+0gxfCrq4KdUf4nGzN2aIZgQaaXS8V1aNkmcnORsidkm
zI/+tazN4TKfxH2TLsFe2rsxNIYrW4AOI3QVqcW5O2XReC3wGn+ohHEbGuYhOZ4JKo9NgM+XjK1U
DI68AGOY+RrufA0ZKydZLNyuobt50KyNGtAL9IXfpyaA1i/j9CstArh2YRCylPWbqWNfNxuPDgNV
6mTEr6A21JPllc16GHJkB4ShHe9NNzvZGaClq9uM7MtpLdx7nohvsffhqs+wQk/JhBV1kTy5eJVA
DkrjDZ8VWTTPct7xrHaOGiaVT1pUTlclTRayJ09QOlPs08kTt7GGFcw2DPtx6UcOnATccHaWOxkL
Pc0RjmjyvLv1AV+hADugu4cfNEXakA2sJ9qfPX5bRlOU3w1y+MuCGiMk83mb0ZXFpnGt+M0M/Lec
VPZPH3Nnq+68dzLP7RrtBmsZYNy0mTzgampqe5+xVRsLf6j6hzgLxGMWOd9BvXmfwPt57AV6cvQU
hDLdkiVw2HifdmJ8QM6KqCYhvyxDe0TucZf6BP5h8ZubNuI18gokogbLenGQlTt2cTp7OnCFKiix
X9US7Wq4dXGJQ3hCckI3xmrpzD61PtCnZz0xHtWGkq+T6wAoeIUdRkqj4Mo5ujf/h7EoKDBhtaJ8
cQ+O8lHAvRji/j/t/ZIaHgGFQR4I/F20nkpdW2k5koaTSMRFm5vGsLqLGWUetGbQpJYSu9ZCDoas
lpZGWVeb2yCbB9x4EuskjIGE+NSrZ16jyZthlS9jEI8X5InjNyQ29zEK44/q3GumZFnx0T1bHXJO
SzmmU795RkpuKcdcrap2OdY+MJ+wSJ8v6KjRcAEv/iIvqKCPB/QBVxt5dmGUztFXMM+7ne7r2aFq
UFyRpzajr+HVirS6FWT7YQZqFUIzWIyPYUbiAMuMRZSa/gFNM1HXTfPqqZpYa76ZABklJBmvlF+q
peYEw6rO3f5cF/CNb0eyOzeGgeWpDIGp/e9Zc+7KsbwOcEVNsUOW51ogELbCcvCy7nA3QEyg2AWT
GjzKZhotAGBVpa1LT/k95ugWL61qVEn4MCYntCgdlpWw+gdosz+sbAqOupK4j+rcRLG2qE03vDq1
5WCx7aJIYA87OXeLqttuP/ZRt7ifVA6uhZ92o61iSLjXwgA/BRK+/sgnB5Y1ekdKE2hXDVNIOZzk
mrLxtFDHIpN8LnxoZROM1PpCMR0j4XaXEgLZS+6Y7pKCY7qTk1WuIDxosOKWsxSe1WuVIt3fYkm1
dG3jquj8UTI2KhUM6bOs38pYNAGN/WgoIHDmH2PFtbZAgaXG8qhh2WxE1lFDuG8jUuWb7PG+Bjj3
96Hsl7ZuoEzraktfsAu7N44Xaqg7/BlEoQZ+uJ7CVpjH/p6Wg55derM0lPr7RE2p0kMxtv+6tjKH
yLh5fMg0cfKzVH+g2tKcMVZbhKatPcih2/g8ydterPrOqVd/T8yzfDgLoLXZWZ7qaYIT5nG9UsON
g2TWUnbvEzJO15ITpVBKg3Ps/aeCcAYbHZIf1zUAIJT9L3WlVzPlwl9UmV+S3oOA18zJc7XK4oWc
DTpod1luvajW+I8WIrYzlgV1Q+hFlAei0TvJft815WmEAP1nRA7Lpo7eVa/wn0aELl4Q7x9eDDTp
qANSdEmM8QV43LS0psndyUkqF87GjPKAXQcn5IrRHpV6QtVo7gJSKR/zcd6S0JONYMHn1ljDRAls
nCy9mlWmLQerUL5Kx9oYrdX/CjC3yFEnea8Rc0JtoWGfWkH81DosXFD3rV7UDCGYUTjZ0kacbjsl
Fda5dmnbp1GQ2YNwyvJJw8mlDBPnJCfuDfbc39OqLrcZtTVvAzpo3LZu8ykjArzIt5gD/lRRlRfI
Ls5Xvh3L+a4MT3EyJfv79dpZe13+IKTsSRbEztlGbWypOKwY1SDsLlaht7emioZ0iWFzs/lrImtt
ILbYJm7bwWWpLk8Z9FIskKDXtn9FD46XzhSNeqfprL2SsAGaHiLcx+u//cnSmnrDn58pj5oyejeh
/N3Gb7GmoV/dKp0Ot678GW0lkCNwm2OBzu0q5HULFZ7fXk6GXbENHCT87xeX472PtQrqiOe/xhve
DZpusbD488vIeMBTYAUq8ii83VPx4KrHybbzS5T2v5sJXv4lSoJVmVmQVuZxR0dFIZyccs2yJ1op
nlnMZzsvquuMm6R16/UwmvaLWmO6lfRNtpSzehTaZ2wfP+UkGtPDU51V6HIROpNlX1DgXRWCsn1o
DfQy9UfhGuVZzvUe+m1Bi56tkVflIkHOXKB5GQVsXS3liHghtdxORXRyGvutHJONDGkQ6ORWARVT
+lOAj0fb4poYwmRG/0kO3RuE3vgze0SWFfJnbe3kl8RFas8JxXOW2QLm7dAu0kBXD3LMc33BO7nx
MB8nJAw78ZyU46oC+3OVJySlSdoppQYgJ/umXyfAPpdmm2lfo07RZ2i/+YNnoXmIELalN7ihWPYF
Xkj3LTRhgU2urp5NFEQuAGqpLswnBOn0i2Js9aSheLt01fG55hV/rLW2O8oju09+H5nz0b0bqahA
Z2O1leMzrnLT6tZPr7J8ECJmFW7Zir7IeBkhr6bZsVkuqArQekNtbqeZUZWjhf2cQQFYgMWwfwJl
w/NZWN8NnLGRy0ME1vMaLH+BCVFIILbVk2YhsyGJlyA0gmeojEWbHz1VLRn2iKf9jpXX/RP713X/
ik2MExWTh6yoxWnSwt/NkOdeu6giFT0mOVX34qNI9Gb7r7F7eIQg8EnGDQCj91FrsOv7z7Xul9YV
4W+1EnV9kaB4l4zowenw7pC0UdC8amrjjAC1eA8EJBWGEwxIUdUowenNCodTj29N3/bdVni6885T
8lfiz66TvK1fkYlayihlULkVB7VcItHtvDsjJUzQC6zcwgonzVDhS1fn1TrJURrHai5/jQZkkXWn
btf63J36qWE9gbmMDGmivFwKGFHsbqG3HAd5iMTRxgyo4MuxIELwZtH4CnKNFfqH20j4w0NrZAhP
NjbqE34dfAwbw56Sj8CPxlNownls8iz5qBFJXpMOdHZy1mMJjEur9pShSfCYzXfzfJLeZRi0gVjS
QWLNTV0Jc29C/ZNDsQ9CK8cR/AylQl3XVRqwUuChBVu152YPpkWIoA61JBE+yAlXzsbTyFc+Xcvx
doK0o6iNssXdVyH5QMXQ7zRro7eFD55lHsw3gD/NVZL5xtFsB3HRsfTwJnSZoO8JbrzJA8CkHvOQ
rJEcklGGbXcPjf6syXk51LaOzb2telcvtReWD3BJUyPvOeCq4OBNbVf5nfecdy7AE1MPlyZ/5DqG
0Lnza3j21dTG6yISwQs0J/vs1/1L2DrBixwKap9yHeKNddq9hD141RQ5qosP50lJM+UAFS+6ZKZA
EK9Cv24ZZ06zufVloDC8eFMWYY5SMOfBQYwu8pwgpTDTNuaDiOGS7IZ2pjJH1tnmAyFpYzvBAufc
Hg0FTpNnyKPOzNtVo2dosvSYgi80I43ZoWvpDjANFewsSTdhn1hnr6HgmMSvThMNr97wi+2v8hzl
YnitQxdP9NB7sketfy0aiwpU7zzKOYuqTmpUzlWeliGuHTiuv+dVTN0jGT/grKnHSEn8R2Pq/cfa
WApXQCidOz76Z6ekrp8V59UOSz5nPxigSAjj2AsXRfmwgZk98reAixkelIYV/g0SO2Ng5ZHn23zA
rX3xhs4yb7NGHwZ8Ab7dAu7jkRuvWx3wL5uPaf+7KjEGGRljOLDOtp/YxBoKiit/0eX/p4mozKcH
VetXXu8iR4iZVXM7lP2gd7CSxl0Aq7GRO18t7AQ4IaTjbgvVA38vIZCCdhTjjGSv9RCoCqSS2XCv
H7JTnxbFG67qyS5GGAdcjDuiWt9RnQFY3fL+WGmGAtI/0tADsr2z7MEwK07ulL/d5oa6fXLKER85
y3bWcgwa3Wujede/YBNl9pQrVXWW8Ak5J1ETt6MML2q1Ot/wFWpWo0EF7uCuoyglGIc2/ZmYOcaf
82tYTsrxrvWfengL/JcmKBnMmMMAVsiu0aACYjTXYyfb/ARQudEBb736vcifsjT5V6+gZ8zwIjk3
R3Zp/C3tUaUpgOpglJLXC9uHfvR3P9Dzol54Xb6EpZYc5HTr5A7YID3eZn0MkywZsubRmzM8ainG
/e2r4HjZCovL4SnIsvIJluA5m/UvQ09Y+yDPitWoNeZ75SDd0kDPBYyE7mVtG8eycYItRkg9bOis
ATERFi8mTgAbfDOMI05b40lzNVjF7Dxes7SOF21T+r+QbjbKsX6fipYqDQi7Jyk0kbxN9pDdVClI
mLm72jWchZySQcPAc5Zs0rSz7ACAQWeFu1oM4srCbjn6qvOUe4GL7IgXrNURvzXfadzbGB5woi7z
WwfUMcnkym5XMl42NTQp3+iT7QRJ9KDwsMybDHnWjIxq6ofKBRpy+5KUswOdaan7PMThNvAHa+vb
VMsta6ifELkVa0R60OeJsg7Peis66V1v8NLKxL7JxuY0pW22beFx7MZMzX3Ss4q6s8fHnHvQBagW
ogadthUCzb61LvQafkOLmMSi77zoaNnVwcp0+0HGySaTIWi8L1qrtray29lNuMkNV1tMnTCPRsC2
Wh7JRjVMxuoKZtlt/j5KMhlzQrasuyqqja3SFioM54xapO+UsLedodqFhaZcWNspF7TxlbNB0ap2
7WAfiTQ8WGX/ViMtfAC56lxkE+hdc1ZhPd+H1CRwL1hwkNHzp/eZ51mYiTXLgX1LdF5Ki9aDXoWc
c0CCPj05nhr+8Ar7Z2za2WdUaBbSf6H2Wqulj+2S1sz2is3a4+O98LWLt6YSPwLR6M5YAFHgT4vq
K7Hn93CRBouqQqi0RynJCEi0ZZYZvol6NFd12XkPGmYUO9OfQa1gDh6QsA3XuqG2r4rXVItsNLwf
dWiRnTKTgAdCheOYexbauO1LAf0wrj2Wtab7FnrFA+J+xWM6kALT3S2Qf+8tLRXvUhbJ2y0mBJwU
mFmzlN0Mejra4Xm6kV2nD+xlBtvkILvBpP2oqtbjEc/lXdB4aeK7Lx6KBE/6UO3ttnbfLH2wT7aS
wOSeo7TJUJaVnxQbTJE9fZWNMUAhFJ+VuMse0L3MH+B7Zremoz5HJdvF6/M/4/ZQpRsx+IBjdPL6
ZtwCIw3daK9DhN3V2N49qjjjALwV5o8OHkwnyl/o8hQYDEDBnXRP27iobR56VnQPQNE60BWYI08l
hqeuUvwSbnQhF9h8eDhJrqKusM5VqSRY8BnYxWDm/mJ3WGnIWCuEP5m24Y/com7PrVxS7IUrCpSX
osQs8p4LCiYxb1dyeWL8Hs7E56ovfiENzf+V0WWvk4Ihsx931hbdurVldvnRmRvAJB6leiDPx8pI
fw/KIzPDnH0hD3nLnwvHnbayd4+7X8Z2yTMFBd9fOSuvp8U6l7737yffLi1/fkTije1ko/3rd7id
eL+4VgX7zsdKlCXP95FyyiM00/DaNiJeNJNafrILUldQHaCkjaX2YWVwGdCNptBcs9EM03XfDN4T
BlSAq4LvOuCSxyKIcKBrm39foYZLctBtR/3QxrW8cDUKqo11yhs9ji9JpEGiNoX+qtskYWRXVoRl
NwQRuK9mIa179z4rg8Oxs6961B3//+dnpd3jopA8KRDzjw7+Nse0GJJkI/sRbmrYJ/LQQmxoPpSj
QQAKo1HVcs2jgR25FR3sOUTGyQh/0nl+zwaeU2WXZzap5m5CD8RKKv+B7az/MJWphX4hBTWV7PdJ
jslZ2YQ+VkpjaFprew6+TwxjjkhKiGi4iJKnVtfRcyon0ONZlzyVnpU8IQejLdlKFls5JhtRUAWy
qak0eXuuOrs8tK3bb/3CE481WiVLYfv6Fzp3B8Dt7T+4XsA9q6tvZgM9wPZq/7FpjXzb9grbfhFV
54TXwXogkfCaImy/0LJ+/OW6EGI424yV73i42Ty0FRNVOK95CAxwgCWPHxyLW+NKtoNfUZjmpxXp
Z0NE7T+2jfNzEZTfI9NFFthbtTHIpMyKVPZ43GJr3tJvFtj5AyrRPlqiVZxfUGjzYpqowqjQA3uz
q2OtOLKqb+C2uXBecxS0ErdHTj90jQug/XQ95rb7ZLPn5DNL6jevtMdFIYroq+yKTx7Qyc84b3ee
rxxHSs8HIEP+SegdMl9q/elniXdEUcI/VSAMfCdDhdDuscx0mvYTeYdfRpaaV1UNQY5VabyIHLv9
dBRXwIxzybqwWH9X1A8ZXtcIYnf1sDWD0FjLIRyqnzK4aU/eOHYPSRKo1Eq5skDSnGpoq+x5/K7D
WuX3qtETbfEB2kBST55tz5nxNEHyLQHmhecE77lBqLAxquBnGiHO1JDqf6Uw5SMCnowPI8DCfQRG
ct/7pcBjS7HWZCfsK9bE9rWbTVwRLANPypBs4GSPC4T8cBObIzLfn/aFJBgYTv3tf1IQv49VidB4
BaFyXShUpqxwOhQ28P7GxRT3r6MAPPDfY32wdXjjDJP3CYr2GOFK/MsBgcWrNftyAqTM0sQurnCa
tB2+CPYut73wGqW6zTd7KHY4M0/LjKz0KZyS6KS0cdEs7v2ZH8mK0Is2fuog0/4nMCl0At0UxysK
zWILDU09KD28Ra+MtBevzawLi4OTH5kq2qbNRyjIjYNH1TCHrr+qREcoZI7kJaNh56U42EhW2j4a
65/N/ERT6tY7C6f4KZ9vZhZ754Q5BZsqwDINQv6h0W7IIqQb4Czpm+dPyTqq/XEruwJtwpXulNke
f66ErRt6k4qbaagopJSK5SEgNzZqul7uEHJ59HNPBaQ0OqjeO6+mhmPX5JjPQaJaz/CLMv4wvzvK
sRZzzW0mumwlZ9XJc6/zCXnSOotK6zBdymqNWlJTLAV/7g/PewnsHD0FOFSLvEn8p7hCjQgKXA7t
hFCok6As4TP/CU31HGpJY3pPploY234OjfqAO1eLDq5fx0fZgPX/fSS7qRLFx8yfQC3eYzR1PUSm
dmDrxLgM0Xz192m3YDl4P0NelW+/tCStllGh+KDRQvjOaviqNKpxlk0+BBiXW3YebHShmuBFfePM
Wb+nZYwcc2PqH9RJq+39ZNNLq3PffcT9bAIwYTxtlF6/t1rHXLZzF39l/mfIqq7krJ5q6RZzwnYt
Z1tNY3UBqWMz6xa8gY7N8ON12u2tW431SsFoCtFYWACxgQkLMnDWxi06bduqKKDX5rfUmYt1rGv2
bHqwQ5iHLdN8MPzUxvBHGU6OkQxLtc+8TzXTQApgsNErujj2ShefBtS5d0ZtPMheGLtds8hbMz7J
fjkfYfseobaLP2iBXwO1T0VFkSY8yJ7wY1aW8tAvekxR9DZzNiO+x4vMJGWwklOyUUA6nhvcbFfK
iLJ4gCwQht/zoJyenC66HY1O5y68vGvZzfAD47xUecAiLJzVHZ7LoL/Ho2wEVrvlZkJ06Fg4Begv
T9shrkCMHJMxahNVmziufMg6JC95GPOVnOUr7DSz1yLTrG04q1zYnfrWQe++ppjOPzuhjvYpwwjX
lXsNgdaVPKl07WLZO5Sg5ezgPU8Q+t5yS3QnxykXamJRIhG2/joM7gRdBeWNe1fOSjqrnC09jVkr
+C5cS/Bya9sllGZ/ldosHE1L6c/5nyPZVfWi5TnU+qv7hKY6oCxNe4KBXQLoGp/uaQmZqsAGWUdj
EZfumeQh0xWykZMpQrdyUva0iHLdjW9Yo7qR63l6bOEFvqhj0601zUWBA9TfC54e/t6eDdHkLOJq
wTXUy4OclA3Q+ZWjOcNjGaPZk0QRXwzNT44lRRMkid3HKkA9yvQyA2pNZ73F+jgnhI3HyI/8V2va
y1HUOdHipQAZ6aH1ZszSNoppBWgycUqYp+oWBm69nuaumwlEahtcj+UsPrXfMaIdjvFo1CfZJAU2
EKsCKuRJC2ZPpzrdVnPPnlJlq7U4ahV+f23N0blIquLc6zSI45KpKBpcggd7peYI4Tp2r6wQ/ULx
Hjumk4A8znepr3DWqp+k7Izv6+eB8u6qz4NkANc8p7ZwiMeseFbo67LmQJ2reXW9eeUAxnmlDi8m
buxIi5HSq6rsIxJAYZG3svCHOqoOyEGMWEkVTpZYOvqYrSDaWvDjyz35bO8Xq8rbQdAXfx3gDcjb
/Cuw+tkZsOxzzAbJyyS2gmjO3EUb2DnkUAX2etG/4fKabV2vCx5lA+4jX0OXMFdgdnBMtvvA2kY2
IF3/T0xtdN6hVbMPi9z7Y1rYwaOPrstDHSlLeZF76IA1GJrw6eUeqpfaS+z41fH+QytVMxfqmCU7
OSZj/X5ezVM0WsurKelUwCwWwcaJyEallVmDCW8FhPopRCfedY45BYDNZDv41vEsWQ717Kgz6d+E
O9q/VP+bV9QAjjtAokpQFd+aasJ6j2X/i6Wi11TlHcxAVI72zQgvtXFniVavwiXWsbxnSDPOosiQ
jfOc8KzGjkryoXpxsi7+RzXbr8CjdjKgPbKS0HBNgS6PoCeVvBkpnmVACF1TjCsSWPqlG8dlGiu4
sgxlHh0cL2YhFSiYjfHkAoHO+hkbwXg5FtE2jMvhwZwzw43TsL/H7kP24jl93Imh21czB1AULnop
89iohfXa+9L48yCRGsZqQBLgiyQJL6lM+8HOh1d+UPnXDEDGQVhRv/G6RntDqeSaCiO/BMhdLEeN
hxnvgfykxU7yKlwodHlbOvuhV1NgVdawCkfD5JuR0x2w6tFT11/LWdsFaFAjDwYsP/LXmMZPGzQI
/IOaY6ZRFqX6VM9NGUcFDEb2PSg/BytnlhKC+cFTwFaXOuWXJ2PKkJ+IkcDBW5al+dyVEwH6nnrh
+2dbjOrToE/2oUyxU5IRlbGMoTs95byxl5MQzU4Oo95OBUf/R54ir5Jx+296qNW3K2vz5UPLvfq6
yM4yonC74dg59o/7SUEBn8dwEPsLHXjOQZRlB+DsYkliMOSmT/3HQkt/VEjZf/UDCnd+mSintrFD
fs/iO0if4Stycd4yEwGOIHZStOeGbzI+wROHteVor0fEyqPUcY7DLIpO3VbMKuZ/DkXpNgdkeRbx
0CBjLiPv4YamTduhdF5GHeBA7GBphC1NsAJ01a5Ss2/RR5LORk2N46IiyLsQpysGKIOu+kwBnu6C
NHNGdBX5MuLwi4oleqkjK5TAOFN31M+eVUAx6VSfSl31M0sc4AEeH8EC3bud6L8VeF384r25gAJh
BgsvIMHppsl3QAnDYkJS+JWKkbcymja4+GGFsY/fRQert5xTQXZ0M4zRpuJdfDBnNY2hS8eTPHLD
wTm4FioD/318aIuCZTIq3wt3MPV1aQE9HRFIWtq67qw6q+/Pzdx43CAjHDUO9RBByFjHydIr4rXp
RvorCSZr41k1hplzEsMs0AklXz3cZkVhuhSG4v7W1YbQ3yhJW6OOnaKAXLEjH93+CYrI25B4wdfk
4Tuu2uw0dCfL3nBT2phKF3wFmDuTZKaYXol8J+ZQ7SBaw/5k1w2Mkk3nRl5gLss6euG86s3o4oie
dit5AdDXH70GvZH64rPvZRYOo655a0Rv7x1LLQ/3IXlkhIN1Ltsi29l1+3Wf/Ov0KRbTotdYSP01
Ic8HOW6cfEFy/z8/TkZRfVC2fcGimZyqtldHHMSoJiDIOtr5Y1yleLAo1RfP7/xRNlOZxSfVHq/3
oYyl8nk0kj2lUBBgyD9YMLWRmJgvIcNC/o+vcXE75xZVmevG8g5qOyrvYRLaS3VWT3HVQHseE+Pq
4bj4hX2JiV0Zkl1JNQZvlYjQwGI8hWS49kYV4x1l6j8y65ePrAuY+eVgFu4n2oLtGlxCta/NSPvo
umvk6u5naeFhGMAL2KA94HzmTbuxNKTEENuIjk5E+jhFGGgWXIhfhqU5S1nKZjKGlDdx5x5lF8VE
da3gUmOWKYqr/A/KDzJmkTbxqqUPiHo9AT48/mtMBgYNjny9CMQyncLiZEc1Ra65sTIvaBeyL2fk
IDRx5LRQtoVlQ4yckI3vmmsjwEroHiuP7teDkrQXeoZf5nymHL/9CBmne21/FM3DbYjcO9tZUzHQ
KNf5k7RR/fcPk1cA5xfilRNVmEvwnyavIuMKIbJV2Kf9WhtiGFCV/c2wWuN1LKxM9mQtTPbgvn/j
6WG8UlnK96VdLSmoRMdI88NjB7/qKLuycZpYJpuZzgtHrGZUwFHt9XfhVrgbltDWan/IN6GXwX+Y
eWvqaOlHrGLeJbDthnH7F9xNNdNu0xWz8p6Ev90hbiKAsjLU0y4upuHEwwWjrFEth1NlR+qCGjP2
k/OMHLMddzjJbj56aYcHIP0snawN1j3/yAnZyGvdu1Pk14ceo+3XYkzfcmD4PyrhIM8bDr9iXd0m
0Yg/Uyf6ZTTybxG0WNQ6qHAq8XYEY4hzJori3BmUUpzY30xGZj4ahUK5hM31YzKV8WPES380ret9
JC+zbanV5hnIQBssXUd7L3g+SdOVpZZ5pLRdqIMoe+oXQ3HrXa246j6M2+CBLHq2jqKieFWpQSzK
HNO7xMS3QfFXUQj1jns1xl4GI6OoVbq3YFB4xqXkKYe+EW92Dr9F+I2zkrNJENtrHy/1jez2weQv
2dC6Cy20ct7wLi4O05QeVTXFEmY++l/H5IQ1nyGPcONYFux69v/rqTKs0Kp4FfDZ7+JcTVdQrLSt
RDdkTZwe0JlAl2lGPFhWWzxnDhUQOznEGhremnJsPZM7cIjsA6Dn6Ied1JSaUMb7sDQtXuqTCQBx
RANzHAYoCWB1FrpaPwX89yypj/ZINM8+ZX5Fpi3G9HEnWlDXw9xojRdRGqtTJM/UFtNLtrUZOZqT
6XrjI8vyiWVivsaixXzoK1FtI0XRl4E/WXSbE8mQ6blXnfHZ7ZBcUQfHPsquj3rn1g58bAzmWV/x
t6had2gtGPFDXGpAJVoPAVuaqnfi/UjRcmG4LX+OGVfVOs3QunPDyHuUgfqsYZsZtbOTp8iJKCkO
ZeOZZ9nDGYFyAyIMsofOfHbWrBLkXFofprhNjygn11Qeg/7cD+4I3qKMcAPtojUbOPcpRRwFCdTK
f02GAHE2Iyk+3b79pZAb+S5q9Uwqd/yHMg34TteKyP2szThAt9WZ4ISkXvxrUPrnsQSRZiUpwmZh
rbwP8//ONIz9UtdNZd9haXyCEftgCfQFZDP1YB4yT6xUp0pvQ26D/r8HduA/AzKwKQx8Z1sXSQbG
ycMlYD20U2wgaS8D5Hjsmd8QEWPBoLdICMKIm8FIS6d3pq8Aks+6Nor5s26b937oIXgxbkcNrqFR
Xe7RNo7ejaxcg1UU565TuyNp99mjJvjHRRQIS7Tym2lo9dJC5I+b3/G2fl+o+1bv+MWyoVn1QVR8
sHN/KvM++EcM7kqHoLEvinHcihzSnEsZ7yjaiXqBZebL2i4Tli509dxE56eZwr3sJuxcMfNTg51K
FvY1M6ip4XgabWVXDFqxztl9POmeHa5sjJe2Q5qZTwMfAwCJpexM88jkxdOmnH76bsJjc/Axd50R
yFTTXNJVZKoa3yupRZHVXfDXTmIhg+I5EmwbOE4bAUM5ZnpeUq901+3RJW3wE7aRU4n8nI9vvpXk
HZOD213akV1vb/dTATZhQa453/++vxznI0v4DOQp8j50E33fRjAXeIBxl+LOgh+qk17l9fSpLK9O
/f1+O1ampa5skbJAy42LMnqYO+Vib2pwOBPF1S9yvB7taBuosOPbOew2Nh+VXT0tjdT31n+dweYL
1WrsqPy1B7365Kh4F7sBbKs/DZZSi8kOoousA8hxO2H36aC3tGdTVyi8rAp/BYzSX8lpWUMAE4IH
uqJhCShjgIcEF4e7rFfAI/d5ryx1C0vSGZWCzSRa0PRAWRiveZD/q/dnzrYnluDfuyzDrCQcAlgK
cPnWhgLXPfGc8hL7QjngeOAuRdqPH7br1Ow/eX/PugnvSPBF+FR/yKh6jhr+e1Sv5fa7Wm3lybrJ
jlf/OfqRcuoa4Z9yrApXwEP1pezKCY9SFFiT1PJP+KsTU/X1xsS9BofIkW2MjIzk4W3ejLyd2WPf
MF9RnldFKX4AZWquYTxihFvH3SY14/Sr7fCzx2n8DWUUHiJQSNdyPA0LuIJm/GI3mn/s9MhbZv6Q
fgVO+bPwU4ESnBc/dHlCVkCO1wM7txT8yKAZ4hrnVbpI9fQEi7c/YJw8QKanmQqBqDsKUJGVj7+H
zApdfxCJaxmB0MymmJVyshInz7yxR1AaqM/HkZc/AFNrnpWyCbaJj96m7A6OGT2DusAyglBLGWMW
1CBi5GTrsB/0I+tR9qJIaZ5VkaZIV6IZLMf+i7PzWpIbydL0q7T19cAGwqHGZvYitE7JJJM3MJLJ
gtYaT78fPEgGK7unam0v6AY/7kAEMyIA93N+keKiwDITjGUiXysVLLxbZIjTFqK2o+Me6esRuCGn
GBcTahD50nTT19xtmlPb5Ui2DNmLZEaPGeSf0I4vkiKNFXd6P0a1t05s11y2qoJwgJxntvjIzfNk
T06+zZMxyb2ug8K8IKaIKRqFMjt+ilAHePY6jM0a8JfHGlzAM2Il1Saj0r+W3cEp1ZkT8F32ric0
7DS6+Mnps+x6tt+VP86uU7ViySJyhF+5tpNh0j6frTkt1HJeN8my5GlUOnM1BD38nNJNdrERsgsQ
EJQ8U8k8ECnLAbjFvQy5E1amfFzQYQtP3cpuwnu+r118eXJ76jaiGOvj1Nj10WwVROVlHzHhESbm
HJV9TF3AW7H/Xd9isIzEKjL0Ry0uc0xOaco6avdVUj46sRmp219dOSin6R0gtNzx+1U865SYhesd
h1nAxPSHblX62D2/G5Ddd7GqxANaYWu8gnVlrrGuDe6VLv5xJGNKlAf38ogqIFVBCOL/z/MoYLvl
fZjr9sYNPBiLTl2pyyJy7Y05MxZlI2NOlIywUXVxpwZ5/zCqKjLs3MvcwelkT+5NZM/1dXDM3PV+
zXRq17kELm4yeqHnT32vVRtbGNbKTsv8KalBjFLwkGPqPAE51X5lKqbYyAkYvVV3KoltC1b0XdqH
jwZ+A1uqHdYTFbZ80Xmp9TbZgPRLPf3qVvm0LDKwnmHc2ns5NzAL+wm8O7p3dmK/tYm7cOa5vkXl
VM6lphQvtTKPFiK0649qUG7sqjeeisnzH71enJIubz5S59JRL1MmUMfpvaUr/T5uW2SVTKxLAy9Z
y55sFOi9D/XONM344RZNsaNtjXrCl5bTZJOa410TNsnpNjWhoLpA0ES5Xj2c5+YqroNTAMjgdmqT
xt6ywsB1c4vZoScWOKdCjKnFnW0IKqXeXCQ15aE7V0hlY/dZtyvU4E6jFldvyBQODYqCbTeKwzjG
3iYvHO/RCHOxyJDC/UbK+YpEtEvvM5YJxktajsE6BXK5y3qxU0unOnV4izWLwWhnMbU5a2COP4ON
HIobEa612QrU88xo13b4w2oqjulVNW1Z+6CSBC9/GWWReZ5CX1yovGCNNA9gHH1KzLx4mWK8MTUW
+Xg5N84Gx77xs9UvU8sIvpTwaTYGRLcdLmTIrKUxt6k0/GJpKCNlAOEO3aSQu/bjp9Js4C/VZrNS
k3asXhIopcizUggdOktZV1UlNpMO2b8iK/JZn7JNAonlxbDLaS/j0ZRhklFOL31jzVrRwOICczwA
adNAjmnxZ02l8utWKcowuCJ5eTMso/nh53oG9IrBGrjRjcqlNxR8oOYTpgT1FOq0bAFrfmZ9oHyT
8boBt2chMXRMwzx7Di3jXBauc0TNDuu5of5MPcz60v88IJd/jfw6+P+fw9sqQOtP+BsVITX/ocVF
gl9+iVpGI9LferexeaYck/eBvzqvYmYlbAppFpAOvF2qVW8X7gfLDCG3KSL/mhc5AM4pDaA0nkbT
8P6oxupp4j189vyUJKxfNWeNPfCyGvoNe5Dx1EQTkopx3kZ3obEy8n68S7vkR4PbGihbvCOvs+RA
4mK/19QvDkApl+UZLJjSLo4tZaVj6xVQObFULo+m3hqI2s5Dchxv3hTazDw0Vnq3q8N4d51+O/02
W15NDijpZB5CwO+ooM4CCh3wS5ZTspuHLRyseSAeNWdv+M4z6NMUdOzPuGIIjWyeAreLWbe47AJI
sNEqucjOrTHRulFDaoy3kDzKPf+tLxoP0AvXujUunzcWfrBFQ1N5uMXlqxkJgogwIs3rO7heaH57
HTaqm1rNi6WMTVXpshyO/HyHOW5y/f/dZmtKf/JU9IQFD91zGHvKAYUKtjVG4D51owLtqM6n74Yv
pu955tQYzGvOE1rR6saNVGOTjFZC6tjBB5Nt4U2LRx7BmBjOUo9HzdFBbLUfM+Sg0pjTJszRgmil
RA/rletFMhtRXgxaUfn5da43uj/PlSI/t8vPV3Zuo/KsNnK3/mxDPqYwxBwjyHdCVadFUScW5UJy
ZOh0YyCnlPq9Ok+RTWOJjwHJvcMtFBfDtGpROFnLmDxhjPqQChtS9mZM8mi2tdjk2tA1F1VRzRWb
IFw+Dd8jGQ2+YSEPx0Zvtn2I5Di1IKxMyk7dDX6IRpPZFY9ODjyyV0WxTELhbeUUOYCMABBRNL5l
KOgG5JTH9nvf9t2S+gwKUAZ4kRZSAflF7963Gu++n4ALiskc92ifCAzXffZADQJ7eBXO/cbNjU0L
Ymkpp+ezH3uE3cDBT52vt8uk1J8vTQIFnVLE3jNmh000PBW4rsrMfvrxknnvDqfIy/dF5OinFNEX
QGsxzyh5KIMx0nFUjWyxiOdhOYCST1+sbnNsCHzYnzo14rTokShkdm8XvJ12i4W2fxz1Kt3friGP
bnNl1yOvc0xnBPT80rfTb9NuMYss07aM7bfbXCeAOpTErBKttOzOKhL0+7yiyjP3Qh2U7koeIuvn
HDMeh+8HZH/0diV/zVMKg3G4Trke1m656XHivV5PS9XubLYCSUx5mmn0kIeTlUjxZgQd1p1lWDZy
roylQxPhHY3n2LuBW9cLoHR6Ta6tb1f57cUC1cbYKo4wMJjfwW2O2cASWFDzCtdKa++iIUTT0y2K
R6FpxWNq59HSRTdhF9ljnLBXKnnfk3ovpzgzdMVwPJK9iZdfzwCtnLKZU8IdtozRo2yQfjddR3+Q
nRqYwyFVgj8GgPDX8YY61LpweqA/+b1q2NSFfynT3eToOpu6KEtGdO+ucnXy8Nb8Fvxt6jBf6d3l
/u01rrp58jXkoV8mP19OCuEZVvZKaZTf6qjeXwflvJh0G0Xx+W1dryv7t1f01STaVV7xIEIKOmoE
3wIKUfsysZCp59XOuzgGE5tk1sV6Fw8z8308iEW3TZrc5g/egABCHm9bVMonv47o/WoCJEXbRd/l
AUgrbpkMTmJ2AQUX2+eziGshT58H5IWuJ8iJSLEvsWxstoMoniftwbFh0rtIbz5HMC9Qw1fCgzJ3
3U6ftskAUiRs/fBZTDpMzKQ+ykFjar9XatidMGm5ZBnsKhnW4aytqOxiSzCfY5EFh01H/U+OdtOo
Pk3BsgD5Xi+hH9YoZoESkoMl6zK2mT6MgPnVtXZS4XX1L7BYxmbV+Vpyriv0Ois9aFYirug6XnK2
Sz3e8H+Y1pUOzqrrLIEgh15HS6O0epDwdba/9hMFBQPEuaA1o4hsUq25H8XjdUxEsXUsRP4S6yg3
6zZ7BxNtrCrUZlZ17D5XeVBcmql9ufbGWHt0vHip2r37HE5I1nttmePGgzhJCspumQVBiFEE2iV9
NxqHeoT/iucGqofAdVEL7q0H9E3NJ9RjzCUw1HAnz5WT/TYlPSQnDyiVyMnyUrfJZOPOLWZEF7dF
9Ew4ESQLfxR3JhqWy4gtwTdtWVdK+MYuoEK4TXPv9EY0Bx2Vlo2LN/jG9nxt1YaKfVTq3EG8iyNA
JQE/x55RpJaD67AXeEALhhrIuo3lQQsreh2IbM6j+fmdbORAMXP6PJN0ezBme+E7GDXG0BOHUdsm
6ogmUeQ3zj5O0m9p6/RwmcT4aZjUYRtbBlCMAgSDUXp6ua2sRjtrtlovcMnVNo2NotKqyksLty+V
n8GMR6UUVKG96QZXPOpEfnEr+EyXcnSE5/VQiGEmWlunnA3QomV/suqxBTjCYC2eQoBliJqPn6kR
LiilK+indV24GRUlX3lFFTx10hu8iValM3X3MoTvvFgVDYapndN7d6mPnq4+Vum3QmtX8RBZr6bu
NxRhXQAzWflJ+io7dVBdGs1dy56CvVnXfbAbvJ79WdxwmNdaqFAl40IeplmJFpUyvtX4dSCMy5ap
VsdVUuOFEreuoFakpXvTg34clSkMLpA8H3o9TOAoVe7byH/VN1jnZ9QTNHNsqCd341Jz4vohC8J8
i9mKB5J/ghaY5dEmaZR4W6jDK5tjBJ/mxgQ2j2/NfIhIbXQso7ad+54HMii8DmhydmIidpAW1ACj
eck7uLm+Ye1ULUcDB8JrcCx2nS/IQ6Pv7i7UKXKXva6yHzIxrBimTEHfD/nEuL8P2iF+Sl3EE7ll
kzmNNf+oR0P6HLkt6TIE39aNVFqMIvXU+9V3OZj77ksTBcUJ0sRnuEPjVX6KirF3P44vUnhKmwWp
BBC4fZ/wrZJdOVDqkb7yAODMcg1oVskmHzeoASkoTJBPWQB9GS82/HI45ka7hOs+zlz6EU2/vNQX
cRJ/HvPW2qmtlVirbFCT02TBfZqnCFV/Q2Wx2cmebZEQhXX3L1eSo/J1FDX4bINM/3E1PaySU28a
16vJaV3WIfZQZMm26Ltk0xdRhH6K1z61+Fvd566ylL2hLdFkaDw46Pir7/VJ755a3zYPsdJUi7Sb
ZmVz3z4MZevfycmRDgiuMHzcdt0Iw9neeC49FR/5GkXlI8J8OHZIWa65a3r28zXnJUffTZ67qPYm
u3KaigUo9TmpMacyfstnIFG50sgVH+DCVCeZ/fBxq8Q3d5y5gxaFwy5tHhO0ZLl5JvXaSgz3C8p1
M68XS88cnAW1T1Ub00e3gZMUY+f62oaYmXrO58a0jBffVYN16XkjmhW6OAjXdDcqVlHw1zxjUWF8
+o060kIq0rmd8jk3QUZa8lZgqH0Pv95zTwn01YWkH8kuDHzUU2Z0vux6v7oiVu+u5+YxoPEhirtl
rYRi26Y21mDY0C2GoHDvpTmY2isAagMd0iHSrvoSWcLoDl2p4H50y+/wNqhPREpEbgbcu+ymYcmt
Po62StYKtDfDFod2yvlLJ1LVqzcA8JAfXQPR6GcEv4+kWF2IJ5d2dhvv50Ye+ZkAd45hmul8CHTV
b/ehyYO50M0EmSGrPUj8qtqjdCe7OiJKH2Q3RLzhoP65m7loDFgQaRbSUqRUmnjpl0W+V3CdI22I
alRhQsGXo8as3FvvPE2ofB9blXuG0y0lHvmGW2bDo+Es7j+DsEHktZ0CcGGUsvo0eGrVyj46lIse
ZHoVjC9PcBVNrzkk447nXENyQjKzj+dZ8sTrd9aAgIb6gvp5NEZ7aTl5dAmqAoOmqUFNRojqq1Vu
DaT51pXqwnBaAgxOVoEFZsGxtKX0h5EGMPIIjjHs4wlRg3cDYPH/UFHb2d/i4En9VRclODHZSBux
9aBg4QtULjnyg3o34HNwvsVzt0iWgZ2ikzfPuDZDjbKG11IZimfXqEDk3mm+XFGLeu3V0dcG2yHq
3spFfnAmGONbz5+s+D7AA0iikuXYr96fz5vcKt573MkXmdsnyxq88ornNt7WN+75jaLemOMDKzNz
O1Ri3nT6qtuT1GwOUrd2qHDd6roMdo1QH2NyTWt2RwU2Zw52jaiubHMQrXdyVFcsBIAm0QNCnEdH
jFbRYMjYXs4naxaiFIWqrK+TjZpVQl1VW2mJ2M4Oik6FbNIwjn/Uc0/Gb80tpqfVUwYEbScHb3Gv
rsaFaWsjVedgnfmj8Ujdw/rQ4kabpFP9JHsOcH0vZ50qe8ZEtqIxrh0Uoa2W8vXYTcMHJP7kjNxs
xrtQEQcTNVRYjIgKWrEGenxuGt37cfTvYuGAwJKoKkjtfz9ZTulM/ZPOFm97PcG0rUOEl7EQigZX
iZULctLVHigyJgp5kD46doodajsmbwaoLDOlEkUZhnoqSvlaTyLX0dD0CW285fNYNPh5uOErvqKn
rNbL74bQL1aXDZ9izARWrt15Zz01lUNsJKQUQ0HlP3xLk0xlb9HoL1aNaFvjt/mzi3TUCv955SFI
IJ+wiLEoI9vDxgxCC28h09mmHnXMng95HyppfogL1z+io67tWPJap07z8AptxSLVWvWBr+mpD93i
ItdqaZ43O6RcsDSJj1ZWvtSRlX2cxtJfKyyJSFHZ8VEP0n6DV1X0jAhitajSfvoefA6Q2vie8lBd
TEWobmEOp8u+K6c7oCGvAhXQj3mlZ4eMhOsSx3PlZZwQwUx47Y0cDersFRT/ZnboesZBAvRwp/vP
RVDj95HU0VMVj92KJ2T2WJktS7g+rx5aB8masokgDZQeBV+11O78oYbZpnn2pYs9Y6MFSngBFZBv
9VEvEZzKra2bJ9OpAxi0LLE0cDOv+GQH+TokmfPcVJpx8UWZQ4chXiSNu8bsDfQ9G1JWsNVdBF3p
SJ7wVStqzA5grWZrAFUoZKIU/CibIs8/epbin9yYhICBJuHdjJuyTAcqC1y7dZtTU97Wmanvelt7
qKchO0ekR86pjWXDInIzbfnPf/zn//nvb8N/+d/z+zyBXpj9I6MElKOtWv/PP4Xm/PMfxTW+f/uf
f1quqdoUbCxHsy3TMExNZfzbl0ck3Jiu/Qe49dHN2XWtTNspEY1PMBlvbWNlFeN4UZOQhVljOCN7
Un3fVa1/LFhXXOToEDrKssW7hsyEHi8U/reHcc5b4M8OS5a/FeoCDzKi5HgFYaPwhxySIfYrDdvL
Ll7fznl3HR9g9LHxx0+BPjwFOvlPC9jjBas9KPpzcz2qm+vgLS6ncR/Cz9jOrYN8cheIna5jxcYA
WYt99ke472kzrFoo6awxZVZbHvb22ZhjfWm2IG2bKNmPSfDYxqGDqNifRykx/TivkIDt26RxPk/L
SODMp1zjJZDS0p4mzOSasok319ovN7QfBV9tirfCm+Avy5BD4WcAw75QG7167twBtgE2iSsFPuZz
qqByp4XVmxyUDXvgxEmeK6WonilJ+AtPRTpJDvV15q66Fl/uazeNjL1vbnph47maZtydxt4YL22o
m+tUK/BUj5rxIhs5MMJGurS2+Zai6b2TcR4sFXKCKcRApIZ2QRXrG9OP/FdcU1CDndeVTZmA3umN
k9KmoNtV5D76cFrPHFlcx7xklSCreTJUHTH02ft9clnGjnGTbJNC3ZQUks+DnkLAHMbv5izmOXXT
tAPlZLKVFY9+IKpv2c8Dp9KvkfkgQan626/In+ZoUfVNj2Nrg5pvfBoTLwa9bg31QvZF2aBUji+o
u8n09EuYlsW44Yf3xdIFq8+wDM7CVrSFVFBpMTfakLNNt1JuBZhXAsK9HC+m2RovgTiNs+xKk/vB
uRkiLOJt19l25JNWoPuG+4ICvKsYd66EEBRd5S9NcD/bgArJfQY2tWIv287f8aQlF2MiqL6UpgL2
/Asw50YeoU+jr0rkFJYYbuI1JINyohzBqsBbghLtE6gEmfaaWBXV7iHAijkplY+R/12GbVFSAo2h
WQc9s8gDHxRKbc/IRpydkDd2dlpXYcNb1YumUPDjHF3jMVWFfVa74TyO7EFYP3fJytRid1NC3X10
xml4dJ4MLA+zpVrr2iZV0gqdcXWZwzwJcuNTLPLwNcPgeolMVfo0lsa41pU6RsvDNXZTkLj70HZJ
qmdah4hV2z9EGm6OaKzEW03xTbGDM6wv67ZA2Nz+NmW68YGCxoBBRP0so7ET+pC6bG+p5fW4mUxX
UChGP3BIgCfIqqDs9koEL3suJ8bzqDn5XyCJo4Y0O/o6ScfNAAgl9wVYzxsLoe9rVw3wVQZL9Fwn
YbZKNLe7h2pWbCejq46srhokA4t8C7V1vPfNKF1ZemO8tH0fk43mDl9VEQqpIYCrOEMvt8Tl+KGe
G55y0wIwMP6jXteDB7ZNdQEKOb/Ie1nMemgbV9a9ZbzZ3vhxagpxFjMjsI4Ub9n6MBck/c+Z8FL1
OvJpcnQAIQvJIv9KUWA3ALY/d5GT3o9xlt2jVrXpTUy04foPW3TJ0y3U1foOBN+01jtKo6bTatdU
W5+Lx9rg05eJN7DV5hoxumktE29T5qWX0sHdbM7ZyVBWlHeN3YsY2rWDI5yaV2fZKFRghkUPePUM
lQhEjAnua+7JUT1OGZX9UU2/eYbVodUZRmfZ2GB0gUCVX9OxUo6IjEYom9GkqgETVvZZz4cHH3EO
rdAwLhYAe1FzX0eaWX7rSIEuUH9DEXRCIAdiTXyUTd+5MdtyHtvXoOzfhm9zbOBoed8e9F7HvBtH
1/91ZtB7aHqq3avrk4USWcdCPUqei7SBE474fpkK7SXEg/ICAPSr7JU6uU7NY71KWnZhAg49IZ/x
zNvXt+DsMDb0o6E4yQHDhNW0MnBap8JW20dTxPHSSa1hPZrUR/mmmN4efPEp6Q1wzKjofvqbZcS8
SvjTKkIXcK5AgjqWatm2XGX8voqIBc5ttuqsy6JwV3kfGepSlEO+Aj+B0+7PjDtb1vHkW9W9l9ew
iuacugzJRubZb1052kyBuXD7qMDoQOyr0r+v/QLyuBI+9bOiZ1bULwmmHij2VNZznsbhMneqCHQi
Xfb9GbaYCBbKuYppUBbX0SqUo4o6o6kj1qrtfKWJRPVf/1H+ZWXF30Q4qqoB5OcuZ9l/XlmlUVmP
eqdjcWiHzWrqG3LgbXOCiJkAoz5VnmMeyozM91+/rKYa/+bD+P2F5zf224dxe+FaS3zL3oOofI4p
uq50lt9b6czXKQnFPNV5gsThUcTI/beC/fVJ2u7BPo13IhbqcojU7knG+gn3xlZ/lJ0MpaCVQzqG
WzE6/qHIv+Txxx4nptesBEVcD1S4bNJ4H8vOWQmoGF8GA4ksFrDeIe5R6GQp8FHG8W9Mli4b2EvY
1vVd1YPUBxvfbLQOjqJZjca9g8Nmr40hXvRCO4t02ruDgUvI3EAndw+u0XzNo0j7EWqtHnqngnKg
BpqTlTUYchTJSMbNZ2T12K5rNRRXr6ERE53TCDIpGIcIFCWsQe4O4SoFvpgdqsm3t0Guf+gwMD+h
sYi6dqBtZ5NLEEaEbs3Yi+oUFkXbLNT5cJ6silzbvpsiu4Ywsd3ocmstv++trDPJw7hfOjGEHvmb
kRH5O/CmNtwraKZtXLsc72QTZGj2pbaCpSiJ1buyLt/+5pukWf/yTeIX7bi2qhqG4dqO/udvktaa
yDS2EGRGB/c9za9ZZaTRQXNZ8O67ekh2LOI/ayUuFRUu02t/Zuob02At9HxyT74/Oh/dO1yho0+l
36snnLK9hTuT/uMBjZi6Vj47Dl64veh6lEe18M4UwjwUtt4cYI05+3BeiiJXlZ17BVrA3Jvmxao8
ko0wXOr6FV4//jwaDXqErGSgbdAqYmFXIye6N6t8e+36Lop6JPBfJlitF8E1Icd1vDSPhosS3MF7
tMTOC0896K+DfC7KJ2SjG9Ou7OHdOljR7AM9aY/JJGQW69M45tpzkKjTk9+SKKcjGydMz3iljHew
dxExQaNmUcYwToIx1Lf6MMQLMYCJ0HPDBZeBjRs7BUM5N7kRb1QXxEqKfzoVtp8Dhe15mywr4IzP
pllXl6w0gC3PLUJby6Cwcp4Y0AngMKJKu/Rgml9sO293YW1+c5touNhzwzKPNWmRZZDyKDWvZFBO
vp4h5xTjrMJWHGTodm5kGuOxdIzNbb5VOFwOqLiNA2abLMNi/ddfRWG++ybalqB85wrdNQwbP/F3
30RhY9th2HaAuqISLVslfKXcyYZ1qgMdO1E03/dTp2WrQsWNRQvTr6Jvtdc41TRk//N6NwHyOOm1
ol/E3KgKdth8AwZXRbJ9jsgjK+mrtVHWE3nKn1PlgGz6SV2DSR12Tg3gps+RoENT6IiCXfDkoisA
swkBsUCowZNhhU9ZiuGm0vOjQdux/yCPwl9HmWN11xipicVf/7Vs8S9/LdfVHVtXIVpoGGW++2s1
8BSt0WyLja4bTtmsmvT1ll+85Rxj7m+7OGteZKjoYwRl5KGpQ1tqw4VSJznqLDRDESHWX6T96hZz
SINfR2Us6QF4D3n2GVdDhLxnzp7e9eWD24ulZPBJVl/SghjKkNE5ylhf6+jRtKO/kl3RGNxsYM0v
fbdFLfRXo3BPKBeyb8QC56scXSJfAwuuGkN9RrMJMPAw/JHDvoRq3BblMa/9H03sw/NY/O99Kz93
xhQv8rYYP2O8wOPAMeot285pUSHrDl0sShadvFOkWlTvHHLL7Jr7wWQFGUSrv/74nPcPcIRANN1F
xkM4pq4Bjf3zbVcUZosfDQkhy+0fHFW8uXBtr89m1YMjXM7I/OuT26rB9ETTo3yqayUS+ECMEcKc
H9xYrQxnIyt+POQ1V3vz0As6ybl9LNIdKjM/L1RE1wvJM5HvL9F3CLmQgcdgmgzm1rE9fd86GpYz
s5irbAY7aJe1q5hbShLNNZYrb7C5soU6Y72mFswDmaeaogFKoeGY/VF0UXyUoWj0UTQYo40c60G9
JKWhjkdFCX2MfUqqLs7wQe6HMrOuHgKMn/5dKGOW3DrJWQLdpl0/vslij++EZ1+oyqOZomuut7lP
Ol0ZP5Elxr81HfEvBJEsYcjyCKErVJ1maHJXhvkq9cxx2Wt6+DdLQ83Q3v1CHVVHh0AzTf6pwny/
YC5zG0pLonsbW/nMPWgX/fJ6l0cVVGsb3cDzLV5VKra7oxptpWn80LE/cavawZ2iDx6qXn+SGQfd
UWftVcVa9XMCwgshJNnCYt2VOt3ewjJ0HQc8XtO5cch78u1udQPHmgq9+iHh/75kJdhtzBrtqY1l
AqNLK689qLGDdO1sbiYbfwreptawj7JnqFp7QFsCqJj3cH2k2no4bPNOQeRI/nBkv1DsfjHIH06f
sJvx8B1uM7c9qYoFY7pmq3N7tFPKVNdOo2ILKQzqx6HISJ7JbaRjJ9oemyjtEBSVuZJm9GluHbtw
CD7IuCOSH3Eb+ZG+1p68q4NbrSgoRYXuMRsqa1HHIaZ6qX8nGwe4ygXHW//ORqbA6D3I23NIDso4
5tDRMuCdbLBcgmQlg0bcVdu64GYkJ2qdw0iHtNA5IrE1X71QQxhoPLqvN43OdlcArue0+7z6mLso
ytgn1dSVnR93H6UfoWxifFeqxa3feZa2DScTSgzemr2DNZDdT9pRDLFRQpDn8Ld+McbtEVRebHvG
xTXhGdtKEe1MXEjtVaZEDUuZ8m+ePub7zaBrsBecb2Dg1lg1yvHf9h+tF1Q+Dk9ocOtleS+/raMy
vJhd5B5u3+fGZxNhtqa6/i3WYxWRK8mhAamxsisIl5bx1PRl+s2x68d+xJ+dRwSwpF+3IF7olNes
xOQdyAIFsXBTNznU+VA+d9l3OwmdD6lnVU95w2856pwPGIc1jxnwejmmmE3/UGXpXvZClQJUu9Im
UxysEl3uEYVh0FPzoScEwsW6n64HdWDZJYOi+pv9m/v+7s+fT2g6pqyqxiOAgz/f/YfSqAKAoC5Y
I3dvp/60tZM0W/iB0l3CuRnIJFy0puhRFwyNpc9abp14jmNsqzxCviXX9nLKaA2PXjWR7UX+6GJr
LVJaOBlDRNIv9tzIuGzcVEfYbEosVsLM/RFjCroyHtocxwT/Oh2c0Xyh+dTUnbyVFU7uUl7uNiC7
GXqSWjn4JxnnmfHjtcqa2xd4EtIzXv2KULGzdMkE7BXs9Z5Gu/5aDEH3VWVF55RbDD7iVilOmh2K
Ext9eNdgSaxiZaS+2OiuE4A8nqO8ocTZyGkFKW5uEU2//mZDkr7zcPS7g0em3dk6dNJEqRDkBy2P
VLKqcf/sw3J37Xc14pcT+kEjfLBFBlBpK1f+jmsV8ObZrxWTygKnDaHG6UhBOg1fZzlFNj77lSV/
FBzt1AZ5lCp++ptVwZwvuOVY2INZuma4qil01RLUlt59LzxHHcNhaNRVhQWBt+FJkLMgwgjRSjCt
cwv86+ThEEMB4NnfQo7O1uoQlq+KPxlbcpXtRnZ9i6IddL6nZuqts4JnSElJGj8V3d26psiPkkRF
qg6LmrkrE6Nu5VsLOWqJAb+HoOczBv42svGq16LXg+O1W825e+m/1TfJXae14GB02xF3kz0+R1Ba
3gy+UMGomp8KtzFXE27BRtokh6HpIVSUwXNBxnmlNtipZr8MO7vEObRRjiDhiK1nHasC10WTFT8m
KQaeWWCmSSerSJCwz8pDXb803RTeux652mpGkiKtygZsHkBMOrzXpqJmjduv0Dv2z7o+sW8AmZht
Oy/rrvdLYaVYfDQqYit1Dq0+B8o+M1sHYYbrvkfTUzJbcwg5FuZ/zw32o5fYjrtFbjXK3ywKdfXP
W6D583dsNj+aY7san779Lq3TeCEE/IT11GBZ9/ZQaFtdJUdSzDKYiYiDUx3p2ULUtvaM+2H/4Fvt
Wg42OEE/dz06A8Y44mSAMrhW8r0+WP5QnpO6aBZVEPp3IYnbx8ZRn+WXJLY1Y+26ProZbiY2+LOg
IRL60LFwEl6WaoNhPH614hSgAaDh3YPbrlzElMOW4tl4TPt4jTQdasRTuU8QWfqGDCk+2tCKn6rA
rHaubwW7uIj1J/Lt4EgmtJzSsDgaehh+QrPCQIKzTo+5QapgLmFah9FCYXUak8ykJoD4XtiU+7Tv
XRb3ZYyWB0oLKDfY2gXDBNYdOKi+sgxUqMamcMInLAw7h3edJOUnfM5vwqkiw+fBRXx5JWMZO8uV
mRX2liLDsGZjOpDLcCjcGq6zzhEK+VA1LhwtN1W/N8EXpSicb6nuYSkICBOWnldvAXcGB6XrzIuL
MBwyE57/2g/Wuc+N6btrWiCDuH5thca6SHGlNUhLllWN3SaL7cXPUCF71TzQCjxtmfXOPtqFVbz0
HcqhH9RyOKgKbmYdOfuDXFRjLdLcjUazlgvuMmjrx8Dvl4Fo02UJsPYYOmXwwmZjE/eJ/ZpC8dw4
TWVBaqSb/V/Kzmu5cWTLol+ECAAJ+0rvRUqiVKoXRJlueO/x9bOQ6ilV697pjnkoBBwpskgCmefs
vbb+Bn+j+JLl7rAvQC2tw3m368S3qWzzpxqWUhWTFsrwAvkmoSBvNUOrZYv7GYJkLp64bJ8FaJk3
18viDcp5AEep2r9VDulKZPK9jiqgJNeiU6vNpxUNcrWW3+wVjXR57cI0XMSBV5LdhSMndVCBIX/w
31GpU4U1lLH1UnJUC6BGwV+kRgclGukC5VeiB5Jj0PebpseYxc/S31KCVpNlVDUkTbjGQ1nmzaOu
laCyHPNeqxZJCGbmX03YepeC7OsFfMPmq75raA4uXasP9lIsmZmTso1IHV1JJSWYdAWSMKoOLUTD
0buXKAmTW+eqMJRFwOATHazaWEQ29fGwkftEU8U3O9UXillF/zKK4J7w+XZhC9VgeC40EwkYqbB/
H0bwB9Enku+34qaS7Rpw1PaqHMXeDcE/6mNrXHywEfQt6Qvbmfk0oLta6+Xgrvvat55UzdLI+kie
QzNIq+VU9Q+eaJuLEiEZlufCYsAaEbtA95EPkreu4lixTGblvbrP5rXEMzRUxEBw7uAkg0XpMi1P
yFkY9XAMjkMJtEZQYkT/PO0/MkwEWYQPTQSWz27UfGXOm/KoPJAKGAgtUr2cq9zKTbTpm2Zyja/5
WvkjlMGkmHoSvJXmxU6UvWdE6jdCCazlZDTR2XHzF0hR04WRxEakMYmhMwVK8MpoUsYpNt0ZCoXq
Ymv4RrQavvixGI6yzERJnHH2r8WnfegL0qVdWBEtqeyg63F5CpgHXwk5yK5m4iXbvKVKqXTz/U7u
zK3kUGRtiZTLLbbcwnzAZpROTEtPrm7QJbyLAHUjVaWLMcJSgeUCW6mELBC3ZIxafQgu03C0ozMP
+z8Wn/b1dletfbeuFoWWF+bdT4v6KBeOcybuxuweh9S9xU1goNAhwea9q0dB9yZaAGyzuB6dsb5s
SgUBujkh3KunZiuvKXIxgr5x9La5Uo43sVQHXKv9NlbXcAXglaqAgWSv9WOzHgtGYigv1nK4IBdx
QtQEyd3qkvQqxhVyp8zwNAkroykRLovQSdHBaeoppgaPv1YLHqM0HpdkAXdf9CH76vWm+4cx/CQx
j/7tGBjrrhDxo6zKmSaGjQZK6U7W7KDfZaQ+CRKmKNn5pe6uRzdotl13ltnr1Pos4gIjBStj1L3R
Q28jMa0Mv+92khfQ2jef2vaThA3UVLgXMA+UgzxGMOkfuh+2q05jBCKpBu8IBObtz1FuKOvJQ3Jf
DS3f9dZEQ1bbFysN/wyUoH2GBFlv48xN96rTD9D+CbyWMecqfgZF661vWk8ss5n42vq9Q/zPg03N
mi8Pv482NYYbhqEBhHep/5vWfHn5bRI3EjsKOC9sifTtdPtHrjFP7LF0LtIqb18R0q0iNZ6+NiG4
iCyt471rI/HpS/VbPHgD93ud7/p8rXhf5JQOwv4JvWa8NAsnPKhlJtZp7GsbQJZ+tM8Tt1/5ll/f
wnkxGVmxyotG4e7rhqsI2ThRB2MqDilg+VVgm6hnIb3cae0dJMhV7veGsD/UmpbfMXMeqspk6pzY
JKH4oX+NwsxeOmNqv2E+BDs2eH90ZnRAqR0drWZM1jq6ti1OSu99lC/H9bIHMNr7JOHl5Rm6m7TM
rl6mZdcGb9Mmt/KMAF0n3vgZiH5l5kLYbrjLVD88K1Ld0eoJevAppAU9Sz+IN3lrvUFsMewikK+7
NF5FHonHBtjrTdPB+bJLAwhCUBOXEQpL3b5v55kRL2PNfanIReESSEFN/vrQVM/VWvUqt9wiQPJA
qEZliw0w1DURsP75YxFrYXCOsP8tCjcPzsCr8MYCiLokgNgeEjvDDQVJ66vWmcibVHzFiJn5KAfr
LVPndziv9X/fF6rjwkqb6GSUbvBE/RJmCFWYZVTT/zOHWNmOjie2eDAJI4ur8i2Lu7Ow6uEpV3z7
HDISXJC8qx2b0qeCmQTFUkmDfC8BHrVbmNtxCpOV/J2R6aVfitZ56HxnXEU4TPfA6h3mQ6W+wyJQ
3b24vNazUb8cVLwxYWny3nD5f/ESYT2MoTIsaWFMW3UuIsiFpYLmSyv9CpsOZvUEGZ0cUKhHltHt
aFppd98wLrj3wu9V4SPAzkdSpod/KZxwK/n8o2Nsqjmq5iIockxN//Sj06d0GIM+5T9O7Tp0+p13
EEZhZQu5KhdNRGiy6gqTUti8+nFEdV6jODzoStC9Y5PjxnoMC+R5A1jEfTIDZyaPXzSXT22TILvx
FsgQiv3UdvSiJhLFx5SqTfQc+GbtAzmzn5VQ8d8yWo4UmUbiwBi4bkDE6cdeM5qjrqndihglj6aJ
Vt5k60AufhtZ2169sDMrv+k9zHPkhKQaRlG8ziOjOcHTXTTzJzVAalghd09OWd8N17wyCEGYauvZ
nfpz6pDK2UyF2MkOQkNX+5Cm0CUMGqRPgE+gGylcnpTBmPawpLyFHNC8j1RS3m7TPJUVP5JYqYt1
50TeM6gzqdq2CvtC59Ng2ttS0s91/PhmiNOfIDcWsUEsZg0nJXaj4soFnnT5NOmWRoVCleR0ds7Q
m1maflFBy137PtsIL3YPOiiZg8E9fFN1afiaEYvRJSWzhN771tij82w5dbGN7SRjqORZtzwQ00KP
+qVGZ34JX1c5FWoRXYZwwpo6G6Ny9IF5JDAsFOO6CxzvOoy2A4DZYU5QZcpVLlrqibvWWLV5PJ2K
ov6q6Fr7JBdxYb9WJm0wqwJBEdGkRhDo2FzVm/rs1HpyL2sf/oplw9Ns250uuLnIzXD0fsYYqK5w
bsSt66u76gQXqjcPMrbwYzFk6ncbNMb+Y5dcQzN7TSjuHnrSXxko8kMHdXu1kzbZUaL87pbt0oFK
cxQZQ7oha/bcpV1nGXQMGH9bFZlrr+0pMxfhWMfHbuhTfrdl+SQXKq0OxA/N2Z/8FoFZQdyHFllb
gbgLNwqnFaVePg1ZOBd+zFvTxRpJccOT33ncGPrK3fXDVN2pDMAkDXIsm2Za4evAB5mNU7WOxo6J
tFqZSw+p1y2JMGlpZZCegDeovLfA5RMtpgdGU+pKwUB1p3yCYadXN6MQiI+GvCQHfECOJVn0mkCq
AOYTF1GNN6HkDuu5eC9Gx9ooBR98LcgRYebeb8fUme5ORTTQYJFCJje1IYSATaF1g7xXvVvzHbVF
z7+CP0JOkvKjHXz/qOVldMIsHp1KffprjczU4uCLcTn9OvhxWqQnr/TnkK1FFpaARC7f1+VJ8jFy
DR8a9z6li1YjrB3maeE10h3lOcsYnTKB6E5ys8Mbweg7qvdy07C7Ym2HaOHfT65jKpy5M63ej5Z9
TSAqhd73owQ/nW1dkKEXzf6p5RyM/j3UzLdMVNoT3Etjn4AO38SmU3PP+obpu9/Gwi52ftnTVfRL
49xwCzlrnZ2t0ILb34c/Iz9Kf8jjLuEzK5g7xI9kNhPv3lazjZohSZSTblHqxSmi3INb0jvIRYLO
5X0N7O8/7IM27OG3+tspKjCJIFW1fRQ8GMVrTGTbiOziHFsZrnHVma5BmrZLRvw6ZDz2qe0wXTsw
hDuK4Uxy5lMMp+q9hbnX29RdF7rdrr3cSl/mync3k9Yiw3T3jMF+EnjElVn1ByLPm8Y8eI0hCAKs
tm6taE+mMSa32LQfdTJddomSYRsAxZBCGeTu31C3Q0yKW38wWxIQ46JA9NlZG1truucpCiMcxbr1
synouStl940QFuZxqZM/fJwbxOv32R9zbGUllcPv8mEjAr3tBPUaDFFubvHL4bZBGB+kWrKucgCS
aBaKrdv54FAco3iatDhc1HMfwKYPgNjHvXteR6S3gfB0yl2Nab31LClNcuFoA1E8JdpvuYmNpT50
sd0ucjtV/kWbQGfjP27bLqNlyrOmq6uq/rndLnD1z6+Se0WbXdHZ9S8M0wcMIVW5lpuhVeaspepW
bioTxdkxRhHm9kHxDERk1Qt3n9O9CBaxdxks4f5pN8UTyNL4a1eh007cMXr2Cj1eKx5jtbSsmB0W
xXDIBsLYEyClS4eEBqqT1kC2nZHFCCmVInnutIreEtCvcYZ+UfbQMeam3+UuIvz+2i/X0uh7bopK
f3iXhk8ODArFRB7W1FP42zxtJPIsqhOvv4dBEq3VwqtObYRkIKr97rnj7v4kHAQHrcdtO7ZuSNGn
S9u7GaJjzLXx3/Ow5aYTAKRM2ml4z86WQdkyI3tUkmZXN8MfJr7k+0S2fGqBxn93nwFXr5ryVsU9
bHfGCLgMCZ3uR/IxwQlWgP9ORl3UH7vStDNP8gS5v6jck9zVcK0Klr8e9PE8geWfPx7066nfHzT/
NTL1gAwk7UlWKcw8bXZKjBlC1XsCZe0hrRbMP1EqJ12iLWXy58fCrTpn06fml99yQVO9+zOyHAT8
BPzlq0pv1JNciBqoOzFn2cY18v9nP5pONOJM27KEpuoIbSznkw1EE5kwrJ5ecc39ZUEwiHYxugFI
VZq1G2zM6T3tvJ95ruurzgn8bdsEnn3V3dhGyoSGINQqsZr0DEi9XX9LoVEO0czl8BFkYjUKF/wi
l0k+Zy/iUd/3QxutdMHM2BONciOkcK7zAOPD+6XclDBUbpVW4KGC1Gc3oQtnIz5TIan2o6N5ZLwO
+55klB8osvCrapr+WhLItiyVxH1UPYAZfsk76DUIp6Fm+EenjuMjlkF32zvtN6q4h8TSo2lBfnoN
mNTmR4HX7iwXMAg4QjgbAFjja6Q1xjnN9J7cH7CoIi6uRNFMb3hgZ0a4au/+2iS6o+mfkriPicuM
q2NVCmtZhVG1tMgPIOXMLo/ygFyT+1ziCrjlh8mupUa4KvJMxemUKbcGxMyNtLSv+B3b48eu8Qei
QXFrimqVxEHz4FQE4IS++WLzcwRVnOPLNbCJLeVDFIT+xIrEhH2PwRc7npzXzOcCb/HVfCB4vtlZ
eYiGU2eSp8Xq1el1664gV9h2VRPupi4v73aZMrjq9O+J2pa0TzznBu+uPKS9ZpMK5E1vIYRPeYZZ
0WDVoI5eGo+b2DRC4UnGgp6Z6HBAKfBqIrlJdzDdGW1FP09CIUfPr47/XL/4JKGZv89CpaekYiyh
J+XonxRQveoRzTzU5lIM5nSwms67yAUavmTRu4T6Klza4P12xAP6ft2suFEMt7nkslS1rthFVTI+
cqG2bqHyvvG+Z9SrbYL1a8k0bXx832e2PzJLKTYz2QVqmjO9eNoEpMKY7JPcZKTGsFcPb3Krzzd1
ESl3svXyR22yd+97+UGdUS2gGZufwSfNGtxqXF+10M0WbQGEKygd8xaK3rwFMKwTq1TOqZthscoa
8+rrVzFpO0wcazfNw2fKtsZWVUux0xWle+w7SJrU990f0eiuhdHYbxY4y1XEdPjkJJMOyI2SS2EY
ALcG0rcFjK1zr9IAWchVEW4VYTqnLtPb8/ue+Qy5hoa9PSs6ITy51+0/Dsr9crNVkj//+SPmE/18
20UZ5XLb1S2TQZLjfJotp02uRwYyo5XjGeXBU7gChXqvP+iFmLa6RVaPoL97hEHeb1OX4gYWYG2V
9WFKnCKeC6P3qm+obbeklc4/wCe5ECYRFJVuKfuoikLgn3F9qsfx7eMMNQcKxH3VP8h9utKlEMOC
5aAxlB+isXxzPMaaucH1s9V97bUw/wBuUL55IFFm2s207uazNJv2iTYSFSOIdtFhIf326GmigF4q
9cH2C3FVSm5lCi+XirC1tLNEYazkaOBkCc6TBzQLjUA6ONnNJnnnNIZAR+SB1ubVpYAVpygWkBcy
B8UiHIveb4M3p8Ap4Ka9je25be9moa7Heb/HTGNnm6W7NmM/eEtJ6ymHsr05hxgn8K2vtIkGbT+t
ZRp14A7lJbDKE0Uf/Skaq2Al19D/viq1Y9wrrSHtxY1ou3aOOBhDoaxpZ4nXRneOPjClH9kE9zHz
zebJsq1yZwdC2aKiUZ5iy/hThuNMTX+pFHTmnufkG9ij5SFHMbzw6fJtDXeaNo43cNf6tUZnS92Q
qaRdMtX6j6PFvE9No7mobRwqerenMA/MdeAExr3U+5+NsJs/BjtlEuaN35nrz3HEbXpTDB8B4ORY
O1cLySvNhyMyBWVD487cDYbK6Fi3X4DgtN8HZjqLkuS42xiW6mFolWGNOFz/6pg/5QlhDLUZ5Rw2
4Lqn0BSLV/war004tteIBPXnGWwZ0yQntYWmVc7g81znTbazh/ot73z9LBdiKP9ak5u6q2arwMUi
Kx/wcV5PsZR2vdZ/y8og2IUiHP+lS61pn7vUQsO35zASRsRoumRD/b1uXIUkj0ISN7gJUj7H6dw9
AezE96ymPvRZm4azraXrOE2al0EkP1pu+I/RDMzkfscVBrPOR6/nfVBFuvy21olo850nfATayQ47
Lq9WHSJ5CMLqMEqPVOmFYkF1T7lnsHOVebKjJM48B4U8JDdDo9YXtgYZr4CnoEwqM0UdLYOsI4HY
Ua5egrxiVq7KReohOOO+0LxrVZ266bfN0JAFKRYBVNEHwpn/WrQ9hUOtMZWtPKDq0Y1E8pGqxwDT
PG3v9mjNoXfYuJDMd+vM6RSymYtopXTaSBPebc+5mSTIwowflmU0m/f5qJp6mHosLsLN3ASWk1LZ
AZYHhooJWu1TinY7Za9GRACYwm8vfq03F/R8FmklRbVBZAZhVx5RwuRsOgTQyC25EPMjCgr+Z6Aq
cg/2DZK2AuHvuALzP/1ObK2N4aY6eb7j6uEwXJOHHJmA+euQ1E/WTmbuRlovy6Kf+nZVhBFtK99H
XdyTjHGoBnwEmVl9hU+arH2vmuW8u3++O+ifFOOYmg1Xw71gwO91wSX+Ry2VPJom7lu6y3UCemXs
LS7jLGCyWic1jiDDytXcuSCBDk5QZpHOy13yPJvU627BAKtauQEF0I9neD8y0k06GHbxSLLDlyQM
3T8qrVyO/qh8p4TrLeKirh7rTpTbqamoKlZedon5ya4GNddf1aS4ywdZEdVFry1WrkGxRX4TM8u8
1kOcXuTXdEyMiWk+xkV5cMhp2o2R9igPyq+pY9q/nZ9E47ROHfyM8qA8v+f8j6+1aolrYlGylLv+
r/OtqQexNZ8rX4v843RmeC0U1NfyrxtN6p4rf3qUB+WuX6/9v53/67V/nK//7bXI58/m55cvrY9G
52yn4tGQr+W/nCvfp3y2X+fKlyHy3NoQ7KqvQGleyUf/6z/z483+lwfJvzm/4Y/zNS+ZsOWDvP54
QSYv6H2rKMY9ze5iGSq9/eIO9SWq4+xWOm3xQuBgPO/1XDejmRs8y63Q19JjGIXpUhGR/cK/ZFuX
jYkxnXO11E9WdmXUxHqyGeATR9Jl40yZT1aacE22hvokjEhHS6C8/4Gks4KLDWOY8vb8oNRs9lY8
xCv5oA5x9joN0mkTTfv3SwpO9/iEu38rryjyYhJMpLH5XTCs0kmpFmqsF5dCb7S7J6qlUtXZlzKb
pkMbom+Tm4M1iqUnmJ3JTQEkNyG5+CWbNOssDES/hvDSL74djOsyALiPUjn70kdSDho8pnygN/yw
TzlJtl/0LLG3RRLaa/lk8fwSJqsqLs5gafcJerN8svrvL6GbXwKlWbhoo+cJwDYWEj5DCrmk3NWO
ozvBZejCZvFrIzxFX0CW83cwWMh2ktsMAoxLZRj9Jm9zHcftuAwjiHjLPsQYaMVjeJTsnSafFfAx
HFHJ3hmCurnNJ8uDcpd8wJAU4TGf7x+tQ9OqCrTfH9DQ2BnjAjUF+VjUBeaTJcUnCEWz/efr3ycL
CNYPMrgs4bjEzLpoucQntRhabCdMNGbHaFvcZT9LOsyyuzJyzN41HD3QuLWga7pWBm4sM+oCQkS7
yShOvaVTtHRorn9nbg1jF+rtCaVQRc3/q40JZKsUsb+WUU9yk0BNwJUrqRP0I6V7Py5VhHIzVQp/
bWkRXnhjfP3g2so11SB9JnADZf0By5UHPs4j21mnZt8qa7mvaRJ1meA332ptYF4q+A3EP7lk1Tpl
dn4feHQD2BtFPYIj9B7QTQjmUZFxtfU8XagBTKWkCVGwKSWOH41PBtwz54x1efDDDjO1r/jvBccQ
NDy9MuNex6LaZjzvrqrL9kmekdlT/C9DKBxNf5/XIKVw5nIiLBmBBvg/7B8999QkUbGx9FY63DJr
jBYOaNyT8PLuWTMzmhNJFZPvEPTPg1V7Oz4RCmflW6lM3nedSIIcthfdBrjmdZPp30vKUrPhXL0X
bqyuCrcjtjDVNkbdpbeqdrDy4Zz/tZVlFRWIJNnJpK52Du6SEV5y82Pff9uU55FVw49R9Va1PZpn
rGbY3byiZ+aoMD8NiY4PbMr2mtdHh0mnWeYHsb9PrCg+4TCeVVWiPk9WHmyNYCQSPGE0lGp6eaiY
tmprQb354Cd6rYGrYG8h98pVcz4UtYO1hp8AIk9X1K0aJ91mYq71ZlTeJfLi+IkKdXNxxmFcRLaS
vBVCC1a1ax9dDcobuv1dJAxbXaUCq4CLe2GGHNy0XN1CKd4HyFRX5IN2Z91sunMxiKwH1eOjwQ49
uMdaBb5WHqIj2AGxAMmeO88idoeDU6vDoSeaJ13IbbloM2bbdZq8oZ+Dvh0owjvJxUSuUhek9f5j
l1yLjUA5pWpuYX5qrPVUGNRA+0Lcwx6ztBJNT1MGFqHMJ33l9/VOC3ybEFRKWA4e8avwp36jD7Zg
6tOTpvO34Dm5aQAN3iLZxyGoOc7KV+vqYXADG11n4x5IFCXm2QnKbU3ExdHTMYqFqUq000DbpDUY
HEd1M+6lxkaUBrYGb7w1czKSprwIlGgg8eYE1XnTHBOfC2vob+RmFcfmUrWpourGtNLTNr9Ta7nL
fg1V6J9QH9wnmJbtbghVdZt51qcTfDQQC8cKzBMTRFhD6uC/fKwhBfmSw85yCLLolFL81Kf4J+CB
+Es7wsR3Gw1jk534GyNp27PXWfm+caJqD3omWxmMpQ88ff0YWwqK6Vq5yK0OeOwW9oQOQiiuSasz
WuUAjIMOx/+aiQhay7ZDSn8uVLQ/GlqdXwJS0jduTo0mHvpl3qWwiZuBXpcNPyKfXTgCverGnYWs
dWAmX22bwGXw/S55obV6S/zoh9w/6aBB0PcAk3aMbE/PerzRFCAks53EKtCi6Sb3MZwtV4aDScQM
/J/l0GULUbrOxp/RmYC1gzM+ySJeu7XZvnANOuo++T9DSTnY8iP3pjXC3LcqpDH+159QSz7niA4v
Xt4gnKYYds593HB9kj8g5MwfDJVL82LITkxqOvCN81Y3UOYlULNZhnFyUPnh1Esv0M6hGvgPPtS9
Z3Cf2Qrk1/xmph4fbcV0EIDfTTMCc5cbKnZsJJpPalDli6jxzVeoJZdOQT7Yc52XAhG+rtOytUtS
0OZQl0l3qSfgYms1j+LzPBZ4HySYZYEGEro/dPg1GZaU6lPTo5Y9NxBATwO7pW1E0ktEb2DKM+1f
LvTmJ0E/6gihc2vWXBTdsPPdT1NlCyAe/+Pdz3RqAyjyzqPJgPJLUoL89a162shNPc/fqixxrmZb
Obf5rIai91Njpi+UsMdFPAvq6+BcYSb5oZgDGGrS049D51x613D2iMWIHJv68WtpqNsGTNeL3F/2
0bdIQ9BIm5GBUURNa41gukVsgDQ0tiNgJ+Fd/oaTKDrFQ1Nf5BZzy28O+ZLMdvlCyK+G/JLIr8vI
96YYEIghIOg28owEBsEajRUuAD/zd56p/+lNRWkeajPvtq4y/SlmvE/Qhva/6GmQzXy6k2rgI2nN
2S5wHcP9jzup4XaEsbrEQefjZH6pteJbD1/sCa++fqgUFF9SPjoZPxsK22+oA7VNoTRiV3tRtGeG
/V1Q075Wng9HH5As+phwvMoFPZRmEw7qtJSbiYMcPKq05BB4+JMNNCQvCpfiZWFo+YsfzjwOPsn3
tWzep0EBRvqA6TTV3e8tyg9b8ZU/lDp7tau0fk3q3KQYYBH1FTKTrg2xTDHHf68V+rx6puSPlhVU
W6Ps8gPsqOSkuQma7rrD2OUZU3byK6CLkykuVlIbSxfawqZzG5KiNS3YicyknlTENMq86sYAON+R
McHwtBuKHUIIWleVVmEhQIqXhEOyjpogfvAxdi6k7K9KgCYWdqqeCZ/Lb+VoPwOfQ5fLx7jM7Ew5
l8GooDpjTS5Q+RcnXcOB8ff98iBI2GFZZQTvBl4eLExGtM+tRVBf1VhbuYVmwn3u4kNIZMCz3APQ
8DIpdf8gt1yKZQuuMSNUJR48BWTTOiEmRgr0O7vxxKM1MEXQPKP9XgQRTgR6NbEetHsHtMKmjyf9
SwPzUZ6AZ5WMO3JuAVXqJSI2T330kAJtoRTqS6cb1Ue5j1nPW2D64UnuwsTcn4Di3OWxouG+mVQ7
RYu0Ha275IDvOSUYr5lvHWVzVQLAdVXVFvc0jrVFn3KPhih2a0Eo+PwcH5VhHOgGl806mgx8q9ji
VqpOjPnCtdNVZSTGxaXNu1TxBm9x4bUk1brmU0PZ4VpPJOvNst008b45VAEfFFu5hgGYPDeKh2ud
at8mpmnrEjHv2me6eJ5MC9dOHx5IyQYx7/F3FIWaFrNx5kBdXO+JcmMgCGN2D3km2QpcPIz7GSmA
XQEVlKV3C2jVSbFbJjijXbwNDlHBoC+LczVxIebXdaApuM+yMbrIFqvQ+n/5yRuf649YpDQsUpYr
GCrik7I/NTJjqxm02qXumr/0iBYwhujj1zAhvN0cRHMxora+fhzQQVEtEP22F0Sg9bWq6mJhlib8
CrusDi15QxenJMt1Hl0pfgEwwNd/aK3jg/stKYyZCvI0qxjOpRDfA0rwG3hj3Eiwu2gWTYfya2/M
aAuNzKdVCI1qXaAjCqthWBhJVRxNUbsv+TzqnP/DiIIqd1OZemvcVB2Ndf5jSWAqiYyMo42cawLD
bc5TEL20g/njHbYdN+qTVSQYhsmwWBp6lD0rbs11yoi2cgsYa31wu45AOnp6e26xNyUgp3hhqYlz
bqvBZpBu2xDCOMUBErN935TnoIQnfjzQzLU1Bc8IJU8IXquz2USgmeTqx8Kp9GNlF+peHYCDwBGO
lYNvWECAwv5EamN/kmvFGAhaf265/nQga7T/PUVXVhVKKxw/mNtKl7hFSzF+yK06NdKlVbf20qzr
dOFjfXvznYxASy9sDkKzsy9jf6Z/VjyMfmrVDL8hWVKy7DYjHY2lbFlYQ6ksnL5s91oaHInOy37A
EWq5nY7WLRCRs/c1v900Q+5fkiGPlyOheJ16l98ENOBTqN7lrElfyv1RahPknPmPbmm+DnVg0ATt
xF319Petcq6B/tqSx36dmZeafYLfnSxay/ijoqx+8luhPZdK6y1Fn8CydUrtuXfrYEsbwF15DUcz
mgdYfQd6B8bLh3AaoI61q0Fv4ZPCIJl0xnOrmOMxGVRUJIWpvnT9EO8cQQpaNG/iB67JgrWGbdmm
2ktdmfkywyZ7aPjNhsiqtjTgxVPuZlu6hOJV9IZ16CxwEMMoigX18/ZIvdp5gAeE23DOB0yn3F+p
Rkzpc0C1GZmZtZBeiM5FBcBzwpmT1gj8+CvXi+qTX7ypKSaixe8rTps1NzyBmJZnWms5VfXJtSJ9
3dYG3dWZ9CoPyIXDp7OAPVKdFYtyP/ZecLGxji8ENtuCxPsFIgueiiinhUJHEEXCjLKPQKUucvPn
6OqYowPxxuUrYL4d3VvoKNFCRVXd51x+Lbh1YnyIqkJ9lloUNujAqc9SycdG6JmY2/zYIIxb+I9G
Gh/7eYajGnZyaulh8mHkyotnReNWHdV+bZewtkuau1s7a2ayjGjqY98prHa6ti0yS92pilIfHWQN
e8vy6eFhEB9fvKLdD9bkIb4XxVIrYnHTNa/aElDUH0icas6Oapbr1lD7u0/2wWIGHa5MB1GJawYB
tN22yI8UKX9fyH161aH2URN7GQdF6SxzvQO3RUuNB2FUqVdKAso5GMnGxI/F7RJwEfE4+dFSfQyX
ld9OB7u72XEGCLsvGDcntvVMcBpM3Ng2VozXosdR95Kb3l0+ePIDWbf7qM7pfw4GoOBQGyn0tM1j
ikBpmRXDrDcJm8eYktRJx+kYF3p3ZCr0DUzSnBjXdMeYVLdjIr2Actsy8/zQN8PWBln0rmkbzeoR
mRlBrEmmHZVRvwsy2I5tIpjGkDtEXKgJYn+chZppll7qoW0O4ewNoXTYH4TNBzwbpSpKKPPP2TQG
4/HXVmknxmNlDw6ikpYoRpIVGbvkb2bcxSc9QbDKvLSc1hlywlPjOtHcm6mfu06xEf1r2QG0An8t
zOq3iXzcZZfn0z208i8yfCLsoisKgvi1ySJ6p2GPmAKM5p6/KohmSHCvvr8PPUnWQELNJeVSouhG
Ua4htSdL3aD7Cy0qu8hYSLnGUAyt5YjDfp6R2kGG28OYrKOeQogbrKVEZSh8pyHb9OYymCsbfTnB
LqM6us49Rz8UalI9xnw6C66ICDNz4xk79kJGObgNQwU9CL5kVX5Nkc+RsRxX+1BMBRZf727PBUbL
NqbF/zB2XsuRI1m2/ZW2ekdfaAfGpvshtGRQi3yBMQWhtcbXz4JHTmUVe6zqvsAggkEyhMP9nL3X
7iy1otA/R0eEurZ2SPkjUUHd2aNniVXK52eX/B1l5bN8ALUecwTVtnRkjHjgPjeIsIj6QaDZ/pJi
5tannpMZmsdI2hubDpPkfijHCnGkKMCm28hFf38EZUw4heXFN+thrwhzWA8JsXBhX0KmryLj2A7D
gEyqmd4LDYNun1WvBHY32yiInO00ETKo1s1GPgC3ScnqHwRbLOjaD1p8O9meziuCKl4TLoDjXn3M
Ez/ew/Orl8zv0ZhE+vjI95NkXjQGl64OlRs3m4yrcUNeKA3Rba86PrXzP2LXrFadhE1olW6zCOdY
JfVl2WURDtc5q1UGsfa1tu8SozlJx5JYgXBMb1qVNb4EhU4kUSzJ1aCm00C0RlwLPM1S32w74VNZ
YoyShwZfLz+/+euStvVJZjm/YThBddbFphCs7D5pejTXbMBO9f5ysKGeQ0RFL1M1oC0Hp3jPFfrz
hRZ9x3MDrDOiZgCe2N3RAFC3aCuUBwQM4UI+xB4TmCbCeW3x7K2RgqQnV82dM1+5fEVDuZTPppg2
TrQ8jo5ItzPjgzvMVm/do6YMO1PLmu/+mDxHIoBhBp5kEXiF8RLnWbLE6aQ/esqUrXqY/He5wl+r
8aJdyGTxt8Jr3VPhBSbkJbxLqm9rB5sZ7S7qG4AgSjTP2ob04pYq9Xmq/HfCC3BbKUG8TIVe7HDk
C6A2/nSYevV61CPamlZOIZS/m09/rkVDBqcEbdrCsuAOYAf7cztflLXpeyPB1deqOrmj1TJpLX9V
m3a2CmXYipLjDSQAs9+7mbWPDb1+M9ViXJmFZ1LbccejqtY3JnD8bRqNdoE1lpUe79Vx8FN6rEl8
zsc6uaLOJO8Mi883x3CCnTxS1Mr7SUirtAEYaWCxsGYkP2txjCdXypztpo1XOU/PL3NfIMl08VKv
mTbPtSlK3lZ0f91YAEh9LQ//pppzLdf8wTGn66o+W3ZYkiCwdk3j08qDNXjrIUfrCY1Bg+/m2ndH
hHzhqdMiKbPMkyh5nVdFE5aoLA2FaRxNN9MYv1AtECSlo1icAhHdFr6o0EuKjzY1qn0182BzvGi7
iHXaQoU/dTfOG3muLvOBBHQwZAiZDHzbWdIhlhy8nZpN3cV2WX4yBmfAcsgw5c/Wyf6Opucirj9y
66Uw3EcZbYD/tTn3mvbhFUN/7OaAC8X17L1Z2+4SmkgMez9sdixCkbUaAGxPStes/YqpghV2ympw
7PGG79ofN4VlAgCKmuMQpADErYQlUGhNzE7j50TTsqcqsrRtNaTQ6aLJe8Cv/L0kDfPBd+InOCzu
qtJ0Zd2insvwCX9MgH/vzMA07+2SJKSa4uASQIR5r8/n4qwk+mayT+5ssO7bZtpk3vhl7BTn0eqV
dssSzAUMWY/3Fs7rhenE+jeQGLsUasFrWGTDGidQfRww5lzqUetwyc8lNRw8gHLuUH5rixLsyVKn
eHLp4a3sFW6q2yJs3Ye2A73QKZ79nSCfZTdEyddZL+v62VOKreBgJYrx4pvNNg0b7SHN6LvUhn0v
T1NP9/c28w/snDwKa4pOtKHrrELb/II/Xt+BvKASoLbNGTDE0vUH2EcVSWB5X5j3rEjM+6RmxduT
nnOwGs28T/1yPBtdepEXJayZYAS+tIaItg2D4x45Zh6v6da620LMXqaJcBdF0ekSJtFpmqEhgaAG
GZYxfgQWIjSVe1Sdca7Vm35erGaKd04Ut3nIodNjKAyp9rrEY9P6CJc0/BRy7NhUNioahIfsFnBb
DwjZWRTWU3KoaFSRVHLfdmb0zRPpk5YY3Vcrrl71xnbeC7d9JzKDkT0OfhCkqn9pRuAAo41utWsG
f0nBM7pE08R/SvqZHlTRpZ/izrzuehHqjGQqCSbggnys3OtYG2Fbr9wN4my9JNa1/hqRxbipiF9e
xLqorEMf5S9VNOr7Ev3hRW6UjiqLSEZ38euc3PMj8BmtCjH114Wp9BOsUQcwbe6FGerRt1IHflu8
Tf3av2ml2vz3Q+n5aQnq2YaFr4F6SjZyoaUTqnUEjEJVLuLWYsZQopT8gJ6ARrl0kYPTSfGYFpsG
/ki+dtSc0TCxh00bYdxyy3h9pWWRsLyZSobKLM0zLPd6ou+xokYLV52CuxH6zl0zhGd7LKNjxVfo
TqSauh0xJC3l4aDHzxCK+33g1PlXK8g9pMbqExL34Bymdv5SBqQCC6V7zCdaE04b3VRdLp5s/aGc
B95eRVBr+2jBNRANjMuxCX41HaKt0eQT2dB8QtygIgAv0KGFGtoFR7F2wSlJY6WozYW8gCG52Jue
UDeZo5kY+9N2k5um+eLk+r7xm+CbglNzoVZ2cIfXYjoELVUE1mKLYMaSapr7NUx95eLS+X1US4D6
8rSleHtVwBlQbB6luLSWA6Ecm6YOjtNcfRixpZ/Qcqn4xHNr4RE/TyzQ1i+N9DGN6WtRGKqW8hAk
7HCrZOnWpInCeDAYGzqJ7tFsxZZXItzT9/CO/rxRksqoFlo3uKtax7BnEmh8iWp1CeGvOtMyaC/y
VIiha0+9bd/mwZ4ypfGSFU17INCFRdp8CCxjWA1Ce2sJfcYh5I0EF2IiP7bzJil8bAPyWPPz8Cj3
5Ia8+GYpwtzF3kF0GO5FfdMrefXae8U3HH6mCsMjClQA3FVMzSnjI6ygT58P6nnjQQ3eWtTXF2Xn
KDdMCp71OW5dHnHn+8PRfE2b6epOYZIsVSlbXG/IkWMbAojmh9tJq7JNNGbjixfpAgV02Z7kVWx7
S+Hk4dMweDV4AcK+5x/KUFwSfRSSDjYfxk7kc2+po4MJ8OyQ50ZHKbwk+aqO3asJjWZosYyszkDY
1iuPiIUDOOBVsJU2M1fTi61eZuJqQnOzPjjoEAyWppN292aBOYTEuMtAg3bZccfakObmXvhd7kVe
MG36rQhTD77lrSaXIObab8sjwAtKkL+O5R5hTT8vA91ZkV/bAG9zWWwF2a3ceBN7g6Xo3GrKkM7Q
rKGHL0subksWVMQrZ1d+9zWf0kd6v94j4fMkBDVJvk0UEb8EANTkA0TUB0s74/MR9WqrPGhY7XaE
tbzW9BpOs/D0npcvoVRVHZqgt3d+BzBZNtEmBeIleH7vKA9RWRtrin/QbyZf33SdR0IIswykJO1+
kkWfySHcUKv5K1kVjHe+eGzxe6er1rffLcXxt7mii51tRSewhyUy1pESodyVGxVgc+G4Bst6rv7a
0OeuzgGREH+9mNBn/cufZ2skszpoLTRNzN2hTxPbkjTcikkVugjfOxcksy+HqtMPWmfrT25NF0Pl
9kCTyBRI/+xiFgQtjN9ZG58IGxK98eucUQ7rwq+/wCTNHMVbK71uXOReT2XwujfOe0qESuGv/zFj
/sP/9I/RVnSRkOB7wCZGgMafZ+yYX8xR9WCYRiY3z8HXHnMTWQipn48OMuNL5HkJMQ9kPUQWywy5
l7dOeonmc8F8LvebYjMN09to5zgImSnYDzMXZVpaQq0erstKBRLac9xXGMAg9h47Z2wuzPAIIMg2
vgnxY5jvWorTUFEXNGld0acvOs5XBV2pOmDlzORkkpbO6a9fAudzY1XXWSvS9dM0RDSm+Lyyb3tj
LIUnvIWGhy1Y5VrkLijm1BfidbiB2qzWUhQ9Dxgi6dJrvvFGcOGTUY7dRxG+uehXaRXV047oTvG1
MYycss8lT/vxJOEJkqXQhYbYkUtjRuv6njjC7EHNTOuoENqwCOu4eyh1p3vQUmzapQcIcui7B1JR
9fVVKSBGJFed8cKD1lpcF4+eCXgQwMWzmgNDJ/77lY4Z0wHF9oZlZlzC72Odqw9hooKWGMJX1w60
vW3YyGvnw3LEUugqbnuUV6FWLPKI3g5hCBn6XaidqliYsaPd6041MkQNxdu1Ou5GjXompcJ6VAUP
MXrlua3z9qZU+wBFvqc8N4Fa7jM9yldJOn4d3S7ZEunE3xYbe7UTzemX8d8n4XsPreWrBKhY3T6E
PfCWJvTte5LVNzQB/mbdZX8SnPNemzBNAZTMdGg0Wp+66BSHGmgUirto6+DWFAhCVKEZQImE2GiD
r75SGFkxIodf07mlZ5OncprUdro0dgodohXB11xRb2dL9FMepz9/UrR04UNEEmsnQjROeCIoIRF0
D43XxIc4idSF4rfdQxCwgQOwTaJGXORRiGZurU0oH+Wh7YzhbUyASZraaOHn5/i/nlIzU3WhujBM
y1THozW3X4O8d09uWZywIdZ3MvRUnsq1DBM/Dyjzur5TMerthq7ZJHmnXStvFvbneOJejp0n2ERm
Xh968M53nx5x+evv3WdmjG4aDi5BNIfW7CV0PhMKm6ago6CFzbKi9jQ16bETaNekScaJu3F/XaI6
ApWr2+pr6YlBlaBi9B0Gxgs8MYGnnaa87S5FLpJNPE8uo6w5OW2u3BmAfB7r3lrJ0xSUCc6wE+Y4
rCl2Zqcqm3Ds61eNtAh1LkYGfvdNg6F+lHBgzRuSc5Q5B5bhwFV6WyRnyoMHSrMDrIO5mXkdLmqt
6zesoNq9SLNhG41h/sDvahai6QscfWZzU2DC88dioo+s3ZmlkdHn9bRV5AfaKZg3rMVVjKahu83J
gBETyXqqnf5I9XWDaOqHDoqW7MugeeLyX78JV7fxH28AFBF0grwcU6c++J/WN4oupl9qBuInw9QW
stulp2q/WF1nKmO1DcKBv3OewchN3zvRAWMw7kBjutH98mCL6sGmX0fZp07tY1AEu+tgoahPVdt1
N1UW48aRe2YZgOcJmQ/YVncDkay7kXvyahjazzm1a6oY/IDZG++0nrWL8MVq1HLvh0JCTGYm/mui
Iz42uvrLQOH8klZthLzHLU6QiLEUJ91s7XJizBWie4y93t3ZnUCwZXhrDfLagZg73AUic4oD34m9
/MjJTUnhbZuPZbLOodAEyljjruVdscPmw+/n4owwvvhhfmadsJR13i6mqdIDyr4kYGmOY2mHaxbP
4xe3CaCQZF/A5OSkNdt+d5RLt8nPlJ1RWEj3UAUGSyPBf4nwB80ikpYioQiFQRIYlo3TaHU9Doap
Xba5XW9NRSVYr/LFj7CdqKd3FfhVI9x7FXVL5iXatokpaLHKhFxCRTmDVbCiq+OfQn0WISuM9END
bb1grnlAhhtv22FUN5CBx1ewrq9JIbxbtE/UEa36QSPW6RKZwHQshzJDGJsvqFOsY8gbDYCZ9YQ5
0Phpx6DdNuBZbrt5M1h6zWjmzyT5+VzeZwfE2SH2CJLjujK1WAg0+pM8LPXm5yF1u21I0BNA/jA/
QDgeX2PCT9SwMZ5ruzFPA5y+pTwPZStfDUp/O8G7WnWYRdRtgqadpoZ7qpyRaKvSZOGb0iVblRXM
ILNt7xQxqagen8uy8F/6aIgvljWwQHWU577u3C3O3iWsLbFq55cuTNzFpKvxG/R2tKVMA3ZOJ8zn
UZi7NvHLL0EJRINJPzFtPbk8I/l0uK1u8kTpd1WSxoc+1NpT4tUkaU95Sk3IwXxoecFGrRJtEwWh
vrMzpgu/5vKVIW4dHbiNkw4DESracLJa1934gElv0cNaqwKAzSMfeJQckT29Rv70Q+/U4dvQG7u8
apVg8eGUrYrhqCl30QxvSmeg069NoY3qDprqrTzlqoEOxiS8uJPJKnPeFErBMIfzWh7J8+C18m3s
tM2i8+qvbTn5F4ge1jPY2qXXF+2jm5AgbVf1Rp6e0tyFsU+eAdGK9Y2RhoSbp065VzprJrAySRg1
r1k3TatBqSHWEV2MufCyHgheliAtDGlIE72yUiIszXIvrHj15J7/+96vq+Og2jd+i+A+skNig/vB
oeqJHB+TcrSWvSaMkPjRm79ZGLifFwYMnwSdOJiH5xhr87OBraBJjAxhpOJo2A1dHPooBMAWDxrF
D/7pKn/LHf/Gt7TqNeqJ6pV7wbyXp+XaqIS3lalhJAI10wJfEAmDGZ2bMPDitap6jy06FBreONDa
zPlW2tDPpZ1Ei5aDY74F7oSnDLLxJZr3FBb0O4L0Qmzu/c+qTt85YBS0sdzHs8KxJaFt24VaupKH
8YxbsLTpMFhfyDArXjxNdw62V8Atmg+hWAkCvRCPKfSCbmvRpItRpLT9Na3J3hWoCrgSexWcwqxA
KiycHsBvf/h68Wb76KiRoOA1H3Tx0IxOtA40J77YrYVBYt70inoKw97Z94XTH+Se4icDsnrOsZTt
r3vynLzqK4q7rCD1rDKtzfDDzQl0RFLSBWfJD/0muGUWSRd70LS3JrKDlUMl7xgWoDoNHOUntWrf
uNX2507U3WOkGeGqgUO2G+ZDlXXAFt9jjE5iev3re632H4sthEb0RCj9Wpqpg5z+tNhCXNDjzdMb
RlJ/kxYYa2SooKHZzq5u3T3TgPgkz+PH/Bjg3R+GORWtY3ESjIN+J48MfKFxbp+8mGywsHti+Zne
k9K997TYfnaQ+p6xKTSE6vAVpQ3m7DS1IdvS8f0HqxFnOrHf/SCNvtfecFRtnDa+yGAgFIpxVGHA
3GiwnFYpdeNDoU+AdPwgmba+BVMlB6PwJacatiCONjjbRv3SO/F4/LWxwvbnoShGbTOk8Zu82LUl
RD7dJdE2oCdgsc7AnWiFO+jQ9jrMCHbUQ4STXe92t+GoIUss4uzMujU8iSzL1vhTR9F6Z0/U22tJ
NE+cbyom+otbe9ka/aRHe3UIn13mUVZQkm9fRcFG9q99tFXntLkL4gEA651cbjBcuaQQuukJ4b13
X+rtM0NtvtDUURwk8MMuYtx8me+uSePjVi2PE6t2oaqktK9UPcMU2DVUzNS92eX2x9VJkQQTOsBK
6PeqDmsIiPTq2q0GaV3uRsyrnal/GPF4n9Zd/8WODAM0iaE8wpKeViPi/tt2Di1s00Y5hpC09yPT
Fb/yhp0CR/qEY9s8W8KtTlbm8UEafAJQ5nqQ2pXBTUFVUJaawiTgB3PWA/Pc7TqdK7X2EOT2o5/b
49+so//DQ8SnWyCko6Bg2AhpP4P845AlYAFOY6lozZ5CtLpXqpwqmpLZj1qtmWeKCm95LaxHwn2N
eyV18G0ZpNvVjb8JKGveRd9TC9nXNJdQC0TtFEWnlopnKoKlFHPJK0bXaSfEK9nGtAd/kwmE2pZG
QTichzdjLABZt0OyaYw2fbSY5C/H3G2Uh3ZgoZCH05cMJtlNSXUb+0XkHTIW04uSru1DaOTuJuw0
C6dmMp4ZahDyxsS+x3yX1n0eMqyqFkBWooH9WwxlThx7j+i24xvIeOSwt3p6wZH+zYgj7dDNXZaE
QMsHDIXZOg/MeJMoHxIvjmF+2CiNUuwMeuEXj0jjRd59yA9mHfvDxg4z7t9pbuNAuP5I3TYDf1z7
9tejkvmJIqhT8aAPydrfwgam2Z8lkIZqONkU2qSBy0T6XoM0V7VaWN6OvVFshRZqq6FvpzMjl3E0
WSMCpnSGZ9JgnlnZ2N8VE4hmPyRv8qFpF/NQl4COtoGaYLnxC8XB5hkVlb1u9Uo9anpgnBUm1yvT
14o3TfcPmtba3+MiewliHurZIw9NjblnOd6R5v3Eaj641KmuP/1+BCvFkEeIL9q/wSHTZ/1UFjMh
RCC1ci2DF0eHsvjnslidi0EALaRtVLmRCvo9QjIjooyIzUQB1+KqH4PmjcpeC1x91wb9jaEYDK1i
6lY24c7Lzo+taZVGibGjzaDbpEPqsLZpbdDfnjeRwzySecVWHgHyLUASauMIwCZ5owGF3+rXueuu
fKTeZdMOF81+mnPjqj7amQYEPK3pOkIeQ/JUQ3f68SlaXY0c2Aw9mrdfFypFD+G9mCa6ZeNIhZ0F
gFmEO2589loeBswfgRLF48Xy1eIhSTe1/zK4gnoy8VoLZRZByU2aFdPSZXBdsN5In/KcVNFE761D
Ay/vNWlOsQfboeuV+OTpGaJyFXRNSXlp2wv6SkTKId6m6nMesypZgnhyqBTPhAerru7ilrZch5ZJ
Hsl8HwsSA7B/YsaLMCS3gPYj7Yxy6cXTRARLGD71ot0qpTM+F226oOwIx0YjBcHWUnXPXG7Y4ZhA
70g8cDx4xdeIeyq8Btu5xJUf7tuwTdZyQVipVIu2Jhq3lVaLe3uvSqmAkov+oBjc0q4tqhGR6TpP
Z/wpWaEeTH+zIiSVQcqbTRjFGXXIPGR5d9xQvTua6+musYdgKc8peA2XZtPq+7jNWjLEqy9KR07X
lhjVcSWTZK/Tw2oOlTW4RR5SJK6OqVRL2hY4idqxNY6Am8sK4c38k9pYfP1FeA717m6qEvgFqqCJ
EPVGtPUgnuSXMYnCBabyaeY2i5OpRck94QzvkupWDdMCmGQ4PbvYcBZKoZtQLxZ9TNKQZG61yZxi
IVuHg0l8p1RZyI1tC5AfVEiuyotfF2RoHRyh6WBFwX5yrKMVtYc+H10go15q0meFNL+qK3PYgrlG
74Ymos7qk+pXxrsZiU3L2/netl61nGUgd4VOfSiKmM9CCA/v/VjxdqVOVs+v0JdyxnUJanS7ylRv
pjxqDrJQEGb5XRs1+o08ijx6pwol7N31ot2WC9tpPmI7qi9YE82T1kyIKvuyDoAGEzks+jbZZPEL
AlPr5DUjgv0kvXKoyzT6COte38upuZykZ+gMYrC3J6r6zbo2arHuYkfcWkNsryxVZZ0yJeLWE724
jZGm7LA49NBl//fc0OrjuR1pRNKGupaFlfykKMGqV6hrob8PVpleshc64c+9+ZyfzbLnelL3xLGy
xpCCIFVr4mWu9P1aHjqOtrOBre7qyqA3JiOB5EadexhR0x4JsEj2KHFuwl6HcPR/LCzluTGeSEw0
/aec4YkFHkyvfmhS62TXabiPOrGxgyYYFt6cElcZ5pcSaO5WHglUJGeD1v3xOllSFMXfZWE+Q9BV
41nx+5978lzWErtS9uZRzPFbMoNLbqiiQUat4gBMD41HUV082fyukDhcy3Z/fft05oLxn+pnc1+I
1slcJuZeqX3S8dg0FcLI1YqloEm0UquMtqU+0cBOEfNJsYw8RBPPRMewU/pqkTfLwKfi3A4pIy2+
udQZlAU24+w2SgsUZB4qQU2t8uOo2e6CskW3sLumfwwmjH9oE8NzYtOypnra4qVIm4PeFD+o8Q3L
xh/NN0AfN6wqzQ8ItXQspHKFp0iVEI6k0++CevLu+KjTOXOdE55t5Q5/sndXZGO66/FDLuWhozcp
80a1PvwMlvDGWXJcHn8eliBGVLu4njOUsT+2PiGcRloaK7MU2Bd7HCdiTh/Xc+dHkA79/dScApGr
H4mrP3ewnt7oDVRgqwnCwFQebWKqBWd3ap6rSDGWeRBqbzqBm9RK35TGqvdO3+dMpTitEP1CvWW8
J8xkOJQU/OhhWVR+goi7NI60ZHqW7/X/+zb8l/8jv72+q/W//5vjb3nBwOYHzafDf5/Db1Ve5x/N
f88/9vvD/vxD/97+yG/e0x/15wf96Wd46p+/evXevP/pYJ0hjxrv2h/VeP+jbpNGPj9/5PzI/9+L
//ghn+VxLH7867dvOZ2N+dmoTma//by0//6v3yj7/uETPz//z4vzP/Cv3x6K9yz88Z8/8eO9bv71
m/lP5kd45VBXYpQiQAIRZv9jvqJozj+hBM4nKYvQENfItMvyqgn4KeOfAkkmjvVZmWlBXvvtH/SI
5ku6+KeNVsB28B2wkLDImP3ff/1P78+v9+sfWZve5mHW1Dyx/onsRlvPIANbUJxhGiccVZ8Vi38A
0xejWqOi6D7CMsNhqAeUGHsLx9GMQ8/c97b3+4fQwk6cZU/6iK1szlQPyRnKjbBZF8ow3cSWOWmr
KUy/1bY3HsY2zfathTVBKtsD7FJRZkYbl0Yi/H9glppxKNVzZ+N0bkMso9IzY3Vh+YSMbSllW60C
okAYcDcQJDiETCXqO2TVRV312VvSAYiq4W37TWmsobjqT8gIYVFHVrztKqc8M12GKYaae+EPZvw4
Kqa2nsxvA6PcrVeTX4WctpW11yZ9jh2nPjSzuIhiubfqk6Jf6QA4D0mZ3cuSg6xCyLqDox6cvPHX
dS+QFleOgSaIIPrBFDBqkHUZh6Z9E54V31H4ns5Xmnfue9+7+fltLadJEPbf1Fb0+7oGN0SBojkC
2Q13KgqcdeOKaJ+JnlJZrRYIlDTCEaIOEaulGkv5806Wf0fC2gJ15imLKD7WQcXKt3GcnWqkxb4t
GtZbLMnWAPQuxaSMN3zl9Z0L2APSM3UUP8SDs4kKfB+VEEjLZhWZ3Cvmw0E3kRAZdeMtssqJVhNK
tkWJ1H9dONl4Y0M7AQDijDf45a1Zdbo0a4WGadneAknfhC3c1B7C/DZKCcpq+0y9p8RqNCljrIpA
/lZa68awhaTbls1ONlRTpR/OqeXe0vpDjdgWfKZMEHA7WWaVmybKrNXomYekv0OPGYKapODuoPTd
5vWorHXnMVLI8tUd3UT9Zb324ZvpraR6vtGwElz/TIMSYYm5e6modn5SzZHM+rgK1xYJEsvMLe2t
FITqoe2hxiTGwk9jfW0robOU7yIBMM7l+t84bhrspdK7wauwxpBQ46WaQVqkC+/gcCu7eKbCyk2B
PhNIxPxKmRORAyWxgYdoGP3VWHbtfW/uAbtvFIRd9LzhH2amon1FLLbPLb+5BIN5ZjWiHDyE1LuY
Bf3Cn6FZ4bwRYAb1NuEz6JglVqIwGg98nICCuhb8iqzXbi1uZmNgfid5CsnVcPT6Mnqyy57Q67qG
mItZLYim9JuZzX0SE+GXQLEVM0t3BblglFRosqFqDnA31fyD2neLOtfJp4iwrGq7PVxfESVr19KN
OOWl2CAeixajQY3LSpxnwlBAhHTOtywtWMHIIxNFLRNxQDhargAFsH2M85jRBCkBfwhrrEd3Wvuo
X9dCr8KVak3qQ9/3ghrs9cCdT3eqFq6UtNVOoFDBMWqPGo14mjgjLHr62QzV2AJb+8vQMLWF6PLh
DLiGuvnIih1owFHc767/KnXCZ6lykBu3ELeiGh80Q6iHLIIS6SXtdzdSxDItzGwn+4JJ0RB3sFJi
xdhxk89u8zoy11MXpyuFZfJ2mPLu6pdTFM9ahQD9VgTb5Ng3beIJzOUogOQ52cc1MYAK4k1QUgAb
e/gxtT2TWjO+t3YyGKdeK154i5Kt67XeillG/pWhxcq6r6DWrTk0p1rlNlHYcoqlNOJ7EBEpHhYj
helZldMm3nc5ByvMcbgVUI51xXRvwhKgyJio1jp1rf6lBRPo9cGtDWfkLKursd9/jJFP1Lfedcc8
id11B3XzYkGYX/ttuILRWKyHLBjOKkHzi+ur2XTUKWvuD0sxVAG0Wfva1RFUmnjVpiOq82cFMMWD
4tt7Jae2SgRRvgIYxUo6q+wHMjhehzgm4Wa2PI/of4DjBijZ1cJJVz42vcitFtxpWvKP4Ha3UzPS
L4jcncTeTQUZalOmHovGrw5J3HxI6XdlOYx3cvTuM7+m2krvu0/T27YMsscwmiEM8SUlYYnI8zHc
mGZYvLhdXi4Jiq5R5+LCKp3qJDdAMp2tq75k6qo17Zux9mn5GpYXHfLOwHEZXlc7shFRDYypIreq
TWu3A4oR3HplTEZI5w/5Tc86dzGMzIP7GTWUVsWTlTbdoRgSjcb5SLrSrFn3GxzkZTOaSzOABEMx
rS/3YpjQSanq0smNeuVkFZggV4caa+YX+TF1sjWhdfcMrvXXuG1ffKjsBxOyFUFBlEyyCWOgbwQh
LncsbonS3Bu9+lMQPzI0LuI8T79ECXTieQ7dNhSBiZoTSrcc9NBZFYBqNgXufdjUolkbzN030uhZ
4Ghd9o5KollY3eK6ZHx16GLm5vjohdMIw6ntMc+iIEDhkcNMtR6pzomDRBhaFIThL/hvQ3FH5gEe
44Akq6FLlIVFICn0EsErkA/DXQRvZKGKKr8Z5401KclpNCB0TXRKhyB814qpfEXocSyg/iyobUSH
uBDaMYaHuHCGOFr5ZDY/9IF6E4MMgWMHhfO7qh/UIFc3gZ7q2zq2rBu4TjDp170wghfLmdMUvYA1
suNhmaS6yXK3IHWrZylMqmG285BfvlFk1U9+73zLwyJ9/9OO7/sD7y5IXFcm3YzzAsnrCJHI02U0
j/OShtjxETlRFdzE46iv7MCztxAf57ZXZKyaQe/fA/tLmxOg3lMedQdSQTq9Nu51kjG2IeT/PVo9
E5RbB91C1wMmcAPQkTlIBocdLLUxJAbcU/bSZathrF4MNrQGpYI8NFsO5WY+BVCOpmVR3WGCnjam
b7+iLLktcB4GRtg9yjpB5dgXchfcGw9e6xKHQ3EAKEkVT2keUJQ3xDsYEXa3KjwIQqqX0KSm27HE
xTZ7FPXMfOe7BfrSn1Ai5Hqm7Zifusx5THVntg00DqYUm9rr9WVHislKmq1doFPH3ioefT0PqGwx
3gWVjxspJrFuHpll7FCzn+r2HAVp9qJQ/oexrE90oSkhNBSoqF3vKV6KpxAjqWS/em1G4RKN4Gny
pp5SXb0eYPLumDRVq2FCcRaqypcJyBBiZcwLVYlVxXAKHB5Deo7x7Z7zRoek3xbFi6NFb53JF8Lq
/4epM1uKW2mb7hUpQrNKp5p6BBowtuFEwbax5qE0S1f/LzVfxPufdNjYm226pVJVPpkrDeZAu1sn
X9RLJlrrgr+hDZKq/ZK7qY2CVeugzbEW6rY0fxHZV7w6nstLb1khjdOCUoJUe1FEr720Qx7Mhihu
RpZMB2ZNabCsM7tlyYYj28OXICS1h1QpTmPePgJ1s36KxqTncXRyz+ji4QWHK0ZdqOuf6P6nNlWP
cw+EnLKSCF0uTVj4OyYLEz6JUvs78WUMRnjE47z24q0rzlNNVLpYqv45i2V8oEtxYjZwMTIXkCi/
ULN0fTDjFlh7c7HuX52U8/1x4jAgCPMFgbUaHdPXatQ37ODWVToC4tXEACyv+80jUAoLqgcEWTS9
cVga3kIplndgqPsTwaa4p06a6/1RoUwQKisUr0MMwOpIunJ64rEgg56UCWK01E+l61KpUbfrsSKd
e6hdF5OGKwkGsMHcy+JM2ETpzPCNniBQX/A4XTE+DNbMD99v+bPDEyEoF/hKIxQdTyYdVCbc2z7x
EeucbpSD7pvm+ws9VY7nrN0QLXT3lVgfvHG2TB4GropvvCZXZBmEEDTBwnP3jkKdIkNCa8z+C1Dv
/W/bUl470/gZpzmhoh2bauQ545pO7QNKcAY2HeC/Bg5ahTbkf7cemS5thx82zzbPTHtQXdViPwi9
rQ70Rv7fr/YPdt4E4af96//7G9pyMTsCOkyVx5fUZIrd1Ev7yKavDWYVuYHFMvHUFQ6tlm5M+tXx
eH8+6YjxnktgHS8RRPamTVtOSWvbsGWgGE+bpZ/0WQ/tvzl/7xMkRUEf7DOgL0rw7JDqv7eV1ubS
P553b+SSe/qlOYXmS/3v22KWGuwUnN6NZL5NPzjLTD90lVi4Xeo3Mzf9AQza9f5R1iIX4VxTBMa6
P2dwSu8vw6SnFBzw8v99bbDbY1ZUv4nWwYHgUjwDYz+BU24etv0cCRj+OvVacSXGkvgW9u/I3qWc
+4tI8hQ4MUDdEm7W/fn1/RDbn1nkJgysGzzEAhZAfzWX5MxMxHiIe9V4kFtjPtx/m3KDhRiwPFV3
ddRek/0JsT963t0/dZo5J4blXZR16Uejccrt2mHfBBVUKKhd9YtM3Zn+L+0/VfSOB9bqs6Xl72ly
RR/21LiFI+PUVwTu7cnSuyPbUHLH2g9cxBWJpzr63jjuv3OKJhI9wLKmHSzfGsfhRhdOdu2q9dqt
vS3DEifumrYnZnfthRIxeGRTd2ympXku4ik7xoIc14i++FgsVvi989o/w7qDg7R/6a4m0EIFs9gu
7MuQgBY3RoL/SVJ9TMvwwQc30+yYda+x4YLad3AJmMtIw7Fmd7RHjz51HRxhiqx5UdVWo9+PCfeC
MO8j+zXPA/5Hcy/zvXf4jho8umUar5PNf0T+tT/IUqle0rxK/JUtKHhtLL1OyWxHMu+J5gSC9kiQ
pZzq+Lv2uTJwFOwRr8mlPdeziia5KQ158e92PXWbusfS0Hx10K0/MU1wnls4wxuzetZ25V/uuuvv
SW6HEaRhlGbpAjyn/tlsanIZtb3luQcS5MFeARGQVfVvU2kAf4FgNQwnMOvV+Z5pGyWcZrfV5ui+
506lnWDD7SnpiyeIEYqtnldd+VqTpDyo1lRHq9ZzaB477AIzia9pECCEY7L4m74SaduWaEf9+0Y+
c+DrU3c4y1mWh9GgbW5APN/Ns1qhTNjtGR2BawkqpQja9aW2p09qIJ6zbRx9fIkeIKnYV9uy9oX2
KhQabhPtTdUhMgxsoz3rn5OQpUixN5k5VVP5GzH2/xKhh4bdl8G2SVAlW+lnFcd9s3/BAmX1Onkn
07nkqWgDuHM8vbuXPs0N6jvp8WrDXCkeh4zwtpjUNDQprmrluR/IX3U58tJMDtDo7GO1iQ+mOixO
4k1trBfRqQrcWZ2ekO5HM2X6RYm3a+yUEgjbSF+b1L2mxVEg1LUPVLfvOEPnWH7QpWvemYs7EQ+b
mvi9JMhr19s/ThJmwFw99YHS/xcT2A+qXje9YrcwbbDek8FwPEQ/3TeSCcFa/tGyqnpQaXFfzfXD
wcpwtdVN9ef8OqZq5W3to6unLrDrPiA3qh+oRcAJWxg0DuJ9MRbnMbN3lnYZr0ELerRCjqorzVeM
ZX5yAZMEWDDzQDA7PzaDfLRzax/hCPOoy5UCnLG1vTzWXpBVuDpi+xfVgZz5tX44OfWsvPZm8ZFB
lkfY236CL2JVoYY4Jv1yHoETkZH1oe2oT27Sak+Ton721m4DaSm5K6bkFK8zTwn4gA8ioYxBJoei
b9KrywPlKpHbFqm1p5kbsK27niQSJj3EsdD8UyqNiPI+4x/L047i4EcDDEYn6suo62FDx9TbYvch
Vohnt+rdv33zVG6K54yrTfSNm8jqxHZVdAucz3hYlJySqxohpQOdl4MfootkoX4MU08+EG6m58Sj
skwRm/6CGwfb/tSs/tguJ3rE8ZnS6x0YGK8mV9aURbnMSHGletkkgHuVDaa+oj6ulRVZ2fZC81fs
VXGcY7M8WU7akdgo700pv9yqsn4UYrMisysT6nxNarLSsvbkCgh6wBqQUSsm7ea8wdQMXbAI/CTg
xtCu2IYYcIfW5R9njH95vmTh5lLHqrc73tScBUEchq807LmKbC8pzWUyJxKUxQxUgBYasOq83QsP
2Kd5dGqqaVotzDFjHvU2PrAdzp7L4tzXbn1SVWbEPdIDSb5uZbxpAOUYZvPQtRM7HBoMHlbtqk58
HrJqt7PQeEewznpxo0M9dRgr6hZfGhfSUK6C3SRfm9MEYkUVzj8jQQ/Lci3HSaGaob6kv1umivpb
vDW3LlObF7HmfmmxIcFYja8KuSNH6HOMn+PcJWHbgRNiKcef14U2nU9hv1NDdBXunGbCMBkumFuC
UgU6Tpcg6oCaoifX2uuSERp3s/4Vc9VHk6blXhpbozzV2q+uA2zcF6TWGv1hnNonNQFd4+h/1dai
YrV6XNdh9iEylV5dVy9Tlo3RqNBUvCVdQl63Z9Y4a0jIDlKWUU1nx5mhI5bXwoitk+KKg2EDQXET
RpWw06kcn/7wiOq9hcYNa+lfBebYS4333kydgZTZRzaonCC3RvNfsmY9qxqkhAocaekwTV/STnp6
r6JWQLg+T+r8G8W+DEpRvysqVTmtRTjSLSPmcwXWX2lGHA7hOzOp3XTYMdtvcpxUfWb/9vcgcMm9
rfr6T6pGGsnUKQ5rOTwBY/9nwAgH7THnXouwhWVJf7Y4eqCDKFlDsVtZu48ti/K1KGB89qB2UGNP
RiMZxZM4OWwQJ16SQYD0AQ/MZIECxvTQDpiGXHp0CDbk/twI5WC2XUpsH4OUTU+Vv2xPAnvceUn7
165ttyh1f1LH/thtnBN2/9OiOT+KsfqbE1k2mrz3ap3LoOsp7CpbwmZixrm+LI4nSi5Np8/YLjaq
b6f6r3Rbf3UDQ2FmpZfEgFPU5dW/bTSF3zWo0pC9OQ/iTAhHzBZoa5NOeS5VdPfyOmLjx41egbCY
13+NnVzQA7NwdepbaSiP+Rprh2WZ8wu0Mqaf5hm7W6hskww2ubVMy1URwvP9MACVc1KtXsq8R8yl
M4plhdPpLBoC1nL9vdJVnJpG5hnulp0WlyFelXa3Cgg7427zOs3206gq41mjzK5zeE6OwKadvqPa
VJqLp3TFX/T6nmeeUUTtJtgyGXZ7y+rpkb3uf9U2kZAkHty7T8W+l8oUOrZAICa4Hucl2miIiwww
HDzWqc5SS/TuzvWMtIFakhW7LOKAGJgnuFFSeZqcH/PWlqFR6m98u191WXcnxuJs7ZdFC1tVxdTX
2mj+7Jx9faDjcLWgcWVO/R9Lyqdc5YFdVxOI1Rh9hQXFH8T0tZnya3a42A2QsMSFHa7hASKJ3nzI
zb3GHNp0xy2enmA6o+YXpL8LoBhKMjxvdJ9ZFSZsRJcPpmwYyzPzK1lq22deSqewTe2PaAiIZ/q7
zUMMbYewEqC+2sOMR4ujaxxk+yZJd/1U2+HLQBuLOvpSDLMbn5q2NiPesy+5oeI08W911twTN8mb
rcnmTGMxhxlb9j4ba8HUWae6q4oJWFSRMbYmy8SAT6+2isCc+sG3tkKL3CGK7S33HNAcgaFbf4FX
Baahf9mW9mfUFwQIpJwQsPpbbBvnoduE1xexyrRmek+bll0ubXq+PncPK8c/KZcntzKGSMblGqxj
8cHSBFcj0WClFS89rPVw89YW/2qdOEvUYZsBmDlu9E0Mh6W1n2fyrteyUlBcbXyd8ZRkUeVjhPKa
AfT3KEpxtsQiPZ4ZKJhk7slzgwhzm+klAzzQBpwcxBE+2oCNhzZZQKFTinLQLgh+LMslm7gW+JyM
g7i2ccB0inqCmogcRFCOM9qTRmPWSWR6JDpSFagKiTfVdHO47TpH/Kvim+nsQRDSIAy7aJuw2dnF
avE2GzdAU+O5bq36mGo9A7Q8jvp0yXfzCwZK7BYmjHCPdO6f3Cl2ipD6mFVRPFeS2VEehxUzRQyw
A2y5Sn7YbDz9TZvpqM/4kcG/zZ4leiVqAW9FBaF/k4RxljobhxNEb5P091DVTyvDKr+aBsUb3GYv
dDfQiwhm7CcIqyFnDbxEOW3jV+F0dtCkTR1Oo3VNVx689jTPMN/aq93K61JBMttHSZymH3IbwGqO
gFkmQwWJtDynVmd4rb5yH1XT0e6RZZietA+g1Uzuvfl9g4kdNhrIBej1jefI5BNfAEvJ1nCB9uV1
0gxPtcqUJbRKw7JzUPDabTi3uQnLsnPfFxqqnvg0r24ngSXMJRMznOtbReppiS2vbyp8wIV7Wp2c
LERzixNKfCe1eTIsWo52LrhCjzS3trtCwmmo/c7/EuiTmNTbqC1WgVTQdTxR89JfrTX1iQu8xIr4
oydqEY41ElvJlsch4u4vygCKUaBlEnQDNNoVQdwB06FbZGeIK/yB445eS98nc431975Xqvq9HXuG
5Mrk7FaLpLk47jp4m641/OiUDPJZgh9zsZUgyrWUZLNPNU8OZ+puWsUxKSBVbl3E9AD2ZREHVWY8
qiAKfNJYG7sDTIWjnb8bm0OnxMAdyxGxMhLXA82geDE4nrOpu6j9VX7WU2yUAiOkb3UKkBhdzQ8b
te7Bav/qVONfmSd+0Zm3qYS7n8f5Y5opzNDRJ9q2YtSiMX605Gses1VUy21HLv/CZFx4RpybwcnW
lH/45Gu2ChNroUjTQLf6v0Qf+jCrYmrkOzPEyrNemSMj2ixUUy/GtFzxNI1QAHkwbiBw7y/1msyX
xE2Om1k0p0apft2/vOSFCVhhesvgwNyMbh0iCxSPr9TMfe9fa8TBbu0Sx77FhkFRB+JSrr346qr5
qw4omVk/+5Ut5dzK71o1pdC9IHGg7J6o+8tWjO9qY+INJUVxaITkAobP91LZZn+2ZU230f5bhy7F
m4HNqMlIQpVC/2VvTh2iX6BgAYZg1+VMYQGt0Sv1hoF6nTF9rjhTscs8x4JzdoV9PSJI5Z5oPuCv
NXN1Ic7EoDVVRXKp9gnP1C7Fdavj8dTCXOEZvXXX1so1fitgh5h1gAmy9+ehBF6wNQb2YGJEXTOR
JaLI4fvbuQOugmLJunDdlumXs3pDkjNw1lITX4OobmYB5t5VDJC5s0getGRySE8uPKbjr0rr69ud
AWma24derY7nutYaMv+zoiWW7Tuat8Khx5gfDJjqNbyrd5rbXorKnS5yxn37TRax6me764yrs5XF
i9hgkg7ObBYPJkbjW0kwBMqB9QrAUL7o8dduz7AHB4/BzvhOlKOd2yCfufEjZ27le7euJ4smtEOS
3gc/48bWzoC/uerJjU01WZc2m71VcUFeElBpOa/dX9KRHrMmAbqHRpTodgLd3BnwMw6/EzWp/psJ
mqulbr7FA172RcS7h8PLlto8fcum0A55XPVJyObZecj3F6FM5UUm7VEutDzqmwqysrDMV2X3asxZ
fJzAjVxhWXdXl7xAqcnczym8C+5X4f1b6GWiRtrEGSjhgnycm2Tk0xOLP0/s6Sy3c5hEWdZFFRPQ
2tUSsx+zZ4kj3ZXauekTebm/FMkGxwL1qgy+7an4RpB0kKivi4EjItAKSrU1rAyoLgzQgabVxwqH
yWM9AIlYJcg5yeHL/1/jrGKPfw16cyKBPDHUenktdzS7theyZMuhohggDVJr4SjRr1mQO60b3L/j
/UVB9sSc2rHRkloZMzTcPYNKVXDJgBVbg7zSrQdz0EHE2BW1dy0t6anQutc8Gzb/+7sP9CpKizBf
U8TaaxLHaAOqs5kBOw/Ytntp7v3f66pxFn6rS6UJZPv+vqv7+95H42psfmq2l0YlpWHvQXsYXgdM
+VTz7jk9Djo8usoYaBIEuLbPbRwA9S5NF/zcepuFqXXM1nV+lTXxHHeWT7GrTV5eJGY0rCTHPFo6
iqCa5z8Y161wVW3u1qSHKkMngzcKOZ1pA/6TjB1suF3PXapdLparTScddusxhro+1NYDHaEGiPv9
jS2zNvZTzv0Xcsm/73dDMVBzDZtM8xN31C5GYWqslvyqTZc1Gt0Rv3DvpA+F+ef+fzE5UT8kzqne
U0/ynnNy0uLaTN3L92o5qOq1WquCfyy4sPtLomugrQG/KevGHxYFW5UEFtcyJg3eToTq71/hzT+P
ThneP4N7cfH9g4AzRyNVbq9aoNLb/SwR5ig6Zk5io0y5k9ignWQiut+Fg2VtPI+1QX/q0uqfvdP+
xf4ySTZRtsgHJmYGqXp3PlZ2MVJkgUq1J2DFvJe2GyO9r735pavWcmBCkB1HIL8M9Arlgf06AUh6
7nxyFsrh3rtcd/RKGEr5OvXCDtqcAiobzbov8ZD3OGcO94sDNY/p/jnn+DKWvf1UQla0ByY6vEdq
kA6qfdRauUR1Xh1YqerP2hE9Z8mOjRRaLyjXtYiwtjVnAQHnW7hlO3odZmY092WXA11x/v4D0S1f
hZJWB6siuosf3HpdTRrI3cYEEX4zrLx/niasrZjiXO7NAh5dU43XVrNhSUoAnKSn9VBwQe7QcZtd
G5dvC6XsNOlZepKDqB/Hffyf1aPr95biD0PfHhQzE2/YLl7uvR3t1oTfi9wUy99kMDiG4Q49faMs
vx8mvSnJjEh38QlSmTxqRvp+LNxmHRa1v3n8mvbxcJwhZUSaqjUnteGEPYDpZLO1K8/rLn4vFtBB
SC/pc3OStjo+KPRHwE/I1m8f290L1VLgE0ydDKYZt5idMsy5mwhaR439uWB5Zhr5lRiL8uv7lhdL
HaZ5/vduoFdt0k1bzDHle8rj6snk311Nxj7TmgzKw9LpqvKBYq1Wful3C5md1n8Vp42gp5Qv95Kk
/XfJzNY8p3/2aOzYJEpwo5RGCHbr24KUvjxYtmJHZU1hJ+bEYDIn/W22naf70xIbS3T/z9oqXw7q
gjB4b0/6X2cSBCzVL2j59eplzgJzMfQP13bCTRgwSPcNwWyw0/tfBkObcR0JBax5qaYmG3yeLveX
DUNzMI08Nux78aJUW4BNqfa26BX2/Hb6k1jNS7KgxOkUD1jUFYy40aNqoCXi/v03twL5ZGLl1YD/
HWKzmb83ZmuPCE5H+HrgTfzP7JlqqFirtDKna6Qzu5+zkx6ygmHhru3rXX4jMc5zvO/4FDrtFfny
4f4jp4k9H/Vx/fxeyzRrp00wxvteCspxOI4mo1gzJswq2vIdKMHzto7zH47NMLrG5e3uKlrCAYTA
wBTtT5fhKhAFohGfyLSeWMrc09yTgJqb+J+WEGuyHIWNSsXQ2epWrIcTpwDhTj2P4SkN8afg4Rxg
snhuX60sOdN61gwOx4tUsh/0+B4GDs6hJs4UoTjXcag3Ly67V0XXsKutKm9XNrH2DmYN+HuDIUOw
Q0kjZzC6M8UCHLkXjmws/izAFn0GSSKjO2YrW7AS5Y570iqDMH9quOfBnJtDXICIlMmmhIlh4aK0
RP1UzAqdJ5CWIyFV9dCrJ5T25r/7OGmc4ymwEiWkuIWzVR9TloyctufmC+e1M/L/eqWTr0XZ1tHS
GdG8Z1utuf0sMtu4Gtr0Cl2DGbE6kfpZoRBjB+wiML+/5VDOxxrteofXVHCa2VoNxfEOrynT+XVF
fXm4/xsK2/5drHZxqYX9fh90mxr5G2Nama832ScIuPW3OoJvLPL48z6ps9mjB1MrOEWgI93mbnYw
/CAyZNKRj7WIu4BZBfOGRLMeJ6wG2N4ByHPrOTghrMbqn+4eOnDVPVKWflTg3tyRzyNX0skwZtZJ
WnPEtE24CFU32vb2hHwZ/7OVZDsqFnoX/d+C3hOz5GUvPyEw1YT3LUEmyiUyc0B4g0x7jCEEDR33
8XuxTMErzOUPFAlUtH2X2tRbz/Se9U3MVRrNO5oTnFPUa2cYUtPT3fGY5yYuJyY9h3tow80rjHom
lS6KQ7WO3Zh/NJSPX2gm5qmbhcKz3z2PCk3sZAR/zqagh3qEnVslb21slz+rmtp3R5TAGjTw5Ybu
HtW8bv9vF2TqQ3dTYbXNefbbYk50j+SSu1NgUOonZzJ3AWw2IWeyHWY1cQPHoZd6njUFM0X5eB/8
3V+y/X3k25+7OKPqpClv9jBmZ3OIWfOz9S3dqu1TxXvjjYpqkgF3ZYT4WL/Y4/yDCAxpw7Z87EE/
BGJGjYcjZ7wtY8HMnCiYSLPs1aRuhj7iITmgRW7E9OzeF47T3rr5/X7UwPw83mrdpAE92SrvG+Ci
Se1aKeqf+W61o1H7MKyJeCCXTx3CoDsP0mEjaY+646903ZwXZ0+YLU/k3bDQxQzY2SnDzqt6Sodg
R3u90J6gXPrOGv9LEgNXgyL02xiXOBKqxOuagckI1ptYrajDc9KfvanpR47XaMLu+Gzs4yqHGT04
8BHv5fTFmF1RZf0Iop2jSLzX0cuTkTjlzUpebM1FmGW2E4v5ptGo9Ep+1qLRw4MyHzSO4jxRi4rf
xsmjGcEurPoGLQP5Jc+aHrZqwVSGUeZsWhyymZZj9SyzgM7xLIB68okzeoH3aV+qqhRHm5Go0j7U
KbLA4JxWd9bRswqwD6pn2ctv9h9qVAj3gSvNOCTOAPsPizDAt47V0G6ONKLJs5veyixXoSBg4OKM
+jkk1N+kpk6govsnm9E9qHl8TZYkUHDaURaDr4jJwX/2ppArc5xj3k9otKl4H9m+npasuOjG5NX4
RT3Msu2xNqaQMjQUSejV/tCO/R5YBihAU1oWZ69krc7snp9WRz9PeBHVLVsQ9IDWZOYZ6/RBK0V/
iNUSQzLKs6cV1bVka4b578uMpcAhv9k+1L8plCE/25fQ9BHasEZB7/rozJz9LZN6RGgFmZ/glTMB
4b1CFlhOfFbv0tJiz5y6/CTa+TROlvLSUqGCP/tXZeXK1Wq1o1sPyRPWZzCAdA+tDDrj8bNakNon
kkvsNGeQwbjtkbrFvkyjgrTbF1U0q6/qFV33dX5k9tIFnUS7btMsWgtVO5UOAffKeF2PLOiTX5c9
2Xuj/wMjLznmHRUKcY7+MGnFYzPPFZYZDoC0F5MiUyPcnqMniSlEi6MQEkvVMsJqzX0NQ97iLlhn
PaCfgdwlBpMJveYyjcvnJlU/k3m66wMUgXF1e6pYL12nmWEu+IDzFtmPdRS1EXhbzvvuLeo4hrHR
3ibij3w0hCHU/aLdeItS2fh6Lq9r6r7atSl9KJEhpyI8S+n2MdjVwzJrIwxS5VVX7AMYehAR8raq
B3QsmHleOzBoTEq8mC5TjEfOHOmxqqSF2Pg2E37wK9J0XiM6nMoGIwUx2A+/24kLKC/GD0wrsU9A
jZNIZwUqNRSnOk7Ps68JGR+tNmOCZlbPHNNDs9axC8L/DuH/UV4N6WqGYavaeN+3zPqZre1nFu9u
BcasQ9//pUPryqAixnleIFVT3AcBtLq5gxsueQIqTsVv7Uz/cEQ/DzWDwwSwmcfg9sYjnrWnzv+T
lvx92Sb7PedPKAdtPGDAbqjX2XoZ+2fTAk1lr8d2B3Ea1mGdbFzEkOj7eXybNlUGKlYMbWO9Ayy7
oVi6qzea1tfMjolATPliUVB3mB0akwAF/xos823MJXfZ/tgoKqy2iS2PuEz9UnJ2o0PHl8ZoITAZ
2J4t+1PkErIXKOJFmz3N6KWfzgmR2eZz7rZDUaLsCimgzhUlSUGxhtwBBRDQNeDzbyc1QAlGxBAl
TRiJ4ps16KSu26v4rK+NengS/+2FRWdLO2b027pywsiMsMGdwIi8/OGiDYZmW/wcuZBCiVfcARIZ
cEX/NFuWpwLQMX9R5X4wnQPGscdiKGSoWPESOSlG+k61KIbkd9ixn6Rkwq4DXuM5bzLA1NHcrfHI
VuNUr/2nqjLrq7cYCphBroWCMuPH1v+wEwZYtRQRyvQOHNMbf91s2j5MN9qD1P/NCeBVTAwXzR7o
puxemkmtz89DuWU3xtivbRqzp5Lple0MjGvAjypc9FxzO3+du8nH1kCv6IA42QnzatScoIVZUf1m
6z/BeATjtsz40ASzgXHiqfmk9MUHo2ku9mqWQacskVuVHxhfWTr7VHr5Or5mW9eBTnZvZqd9tV1S
RK6b3bi+i9Bpm99pitsPq9YZZG0+1pzu3gHj+zKr/nHtrP7QoTMCKwyscVzojS/P3K+3RqtsqMVP
DWzrkAEHsNC2hEC5DRelpdhFKIygGGXxRfO6dWsBgV+zTwK8nwlO3JMcb3yxJDB40PJWSpZCBn7v
/FhVUMZMcmi0eV1jtcEER1vG7AKXyvXFQ7xXKMX7iUXTCWW1o6XzJILdtQU1jL+wTsmuV+/9iIFT
KUJjKl6WNlOgKiPk9HodUYqJXg1cKHDAKnjDY4571rMxxsKkiFdeLBpblcnjpGj7OeumJ9N2PxQP
CO9d+YYTIWcrlLzQcUYFp1C3oGGJsPXab2Q/o3htik9N9M1ZMEi4yHWYwKB0b/hQeiWAjMKYqi2f
4ex9LpP6acydRifc1ZKJEtBqxyzAVc6DGjaWO4QKlGVPagwhlB67K3W3MFErGN4duOB8Wt+ZDHoa
psBDP/EUFlnULnK6dGJmSvpvsJiFLhAl+KsCJ7oAqLkUZw6ZvV9k21+nTYqnvqFsgvXaA+AkL4Ob
kaCLHxs9+UE1Z8FAXTyq+nFQrX/9nM7hagI6Am6LF0x/7SfnuhvajhXHytzAR1InovPaaYXShn0c
yocbClKjnlEsvgMS59JubIXM2zZBbxzyvYizSbleBiINMQAQ8isGlwnALR3x2cMj2kfOiEqj3ShI
G4j5QJjuu1NtLtRpztMfGhAgOpuhWemRoedfBUACglVYq1n7Hx3eoppOASi4VbAqGGzrrJ79bshP
HAMUNk9AT4cXCGY/YnX+NVSkA1Xu4MDEr+ANM39j724w8x+10c+nyukxnuivzHu0oO/ZD+JD8+x5
xA7U5J6y0qqdLX+rLoXejDlsVDBsISeRJOCU4tNciOfiV6k1nJB3r1dlMNPRHHGoxvg80DISKdnG
th4oWzdjQ6kg/yofw5j2AVNNbkYXsSfptiyAovHZWNXPrsazvmLy6nL3IKzFOVUjZmSX9gK1SVcP
E3VvrCe8zWm0ygd7sY58zhhI2viKV3hjD6vdtp62kjabgplemr8xIS0coG+FbbBI99cmtybfaOwZ
nx2XiS21OFJ2f3f9s4/xm+XFr6Qzn0RcWQEq+tE2rDdlRW4iFfcxuW3QK+m7JqxnJzUUv7VafxzT
YCrLgZslm3gO888Q1OZRSZcdSxeT3UYrZcX2Kc3VTxb2DhXozTVcwgFkmukerjAD8cPZBYHAmdGj
p1X0vqOaFKvyrC0x4+T42XHCtJgqT5MDuW+tZOKzvPV2n9yEbTyN/XFYrPQnsRq/pArUV2kkCUqm
/tGaMA3rm7+jfp1zbUN35Y8zOc5BPZUraTvlgTCcYEWyIhal7KIm27XX9ahS1SSU+fLp6A3DQWHz
XynYzJriyV3fS9d8ohapx/EOyLnCFnhwMvnBasdUVJlh7hfqB5OLMWjoTsgTiRqyZlvUpGXY1/Kt
IggrrAmi68iKhrJrBvgNAb+MiDKisp/Lyb0uzKh11Xw31FYcEmrhbUmTloXlnkUJEELn9raX6ZR+
Nv1DLPBn2Mr8qVfpBUkaQCk0690IGhrkWU4EGp+MRFnPxTo9zyrTVfzVbEWRN7x4X4oqU5GhZAqv
yltbUtZlFVqNE3pidJFsvrZI/SErODtCmFIBIJiPbV3N146JLw8lmvKKYHGavwCo7bAG9RQVCaJz
0dvnagKTj0Nw2UEgjW+0zadpxT1vG5PEpDVeFjX9E8dm56nFsB0zxayQfk7/j7szW24c2bLsF6Ea
gMMdwCtHkBRFzdMLTDFhnmd8fS9Qt/pmxDXLtHqol05LY4pKhUKkAPfj5+y9dmkhqZtlxO8Uu+1q
0MiVLPriwzWqDovKkl9cyT1LFp5bC5ehlWmeYwZQ1aySKf+ii56125wjjTeRgKcREFeOXNrDsLIa
N+JIJiZAu5G5jSKfuanrhX5/E83Vqw+DaGtDXOjgK3MUZs1jcncnJudkGZ2L/EVcnLGMd6qfEKHa
v0a3r1APsVrNg4rWIc6uVRwaO/gJMciWilrLLXChynjw3PumKhE78ieLWHCDZKsOBiAjDVRNJh70
HZkbgMO4/S0ObO6owpO2PAzUSRDkcIIdoh/R3DKuNMZ60+jqhFzE2k3uxJqdIbNHNoMcMB720IAI
rSLmUJudDbUlpedUwfFi5as6nI8Wgo+oJReJWM9V2W1S2nOIhg6c1whwY2TcdBbUy/k46KRRumbH
ksjuAHgAMtbwfQk4YdE5xm1urLKZSTlO0BsHk5/iLNAbNvFKxphuhK1t/cqCHB+4v8bR3Q4jd6oD
Xop4yWddmONmaqMnORVPfmPtaTF6aYOHkpyIOQ8OFVlA40AUjTkQqK0x/RcoIaLBvwSKJLg6+Jg5
MXdlRhYqXxAVi9GlQrnkv7ERJOu0rGk2aOXRKCwijfz+boKVHaGlQ9jDFsj1vKd1lW4K01Fe/dJx
xnFyTWc05PubNO8RryJL3ua+wWpEp4Wxb6cwiQzfCLmk+p8ntRKlv4Vb12z9XLT8bY+2gY8Yrl+8
HbU7jTPmajYC/ahaKuu2IfrMlFzsyqCetT9hRhFRZ6fq1HVHRxQs9rF6q12D1iOJmvysK6YzIGXc
ckdWR84GLQNSHVkJg4iMJdKBV6bTfuRt+2xn9tLfG+pdL/o3v2zf7IhsaWwpMGl6iF/aZ2+qDmUY
AzN7XU3MBePJZAXvcX2X9CbJ1uwQhFjS2YGfd3SzYeDv/DIpHFZFamWnZS0+jVlIiVk+hsvhvMWI
XpnBfGeIMb0ZdM0zp04/dYhYvx7K0SSPIUNWAYtq7WeffoO3k9PjKVcDYQ8Y6bd9mDvglNUdXo9v
Aai0dRrUF+i4cpXpsO5CdoCkHvd9Td/OcB5caz7Tbg0Psg2SjZFaOHSdiQjJPpvO1DTbfN2H7JJ9
n7ibKaaIKfLEX9mhvyuiLCOekAZjStYAKfYOJUKDpqtuGrqdzXc3QStQ0d5bNWbv2UHwHTQm+ESt
fPPdEricXWBUdekuWZ1YmzJvmdcEm76i58m8c200DRHP/uTDtNUoAJv53DuMciEfbWXRvET+TGar
eIwn676J82d7cuxVBinBTky5m6fxuY8xfvatDuxLZs265FhitKrDfRH+FHmUgQRDOYpaAU4S2YMS
ciiUVXFm8DLRCJj5K/LuqfGDbQrI5pK7I7DwFMZMQU5BUfXfmYuOjpPvui7St5Yh6SEYBQqfKDsE
OJZW2IyqQxj9MEDhtGGk77OssLcq98jRBcrWoKsRWpKcw5h8Klobk5veE1GUkUhZoXSvnxpixC6u
GNmFONG4db/F2flgMEBHVLDLGOgmU0uPkPuMlgCi8dYcT9IPuDa5K7D9RygNyMwxDYvzcvmUjFBT
yV3p+FVZP134Wisfjt0lRUVJCVdjwk3Sn505N/sijudDL/udgn7rltFjXY7RpiqNp7DdATK/1+Jb
huUVhWr14CYpYcJ3JWbKu7Ljd8pVstWMPHmTGq0ly6a6znBiuBOZy2FQIwpMK2L5WFvYug2m52RD
WdPwCvWYNPGMhK0e2xMTnhmh+hJGD6V1F07qlwwf2+isa9lPywSvjVQMH4Uj6evVz3OQEqxJWuSm
i1W6phjcUW23B79x3rBks6MgDV0pf9cZQ32MyRiPtWY1tUaH0ij/FDPMPGNyu3NpFvsGsc8qAH4Z
ELt8zzklqtSMpoBvkxuUf77MiXnCwR1Hzo3ZF2+gLxCgBhoqQb54phnqdpbntgWuuSEwXkoOrjt/
kvO6tYpDnfkfmpi5QRN6lzm9c/+xH3LzOAhG32JdyWnyxhByrKpYL93uwff9eV9LcJRGXFU7dgTc
ST8jtZ1rAyO2xs8E1IPIUQu5V4/XfgjHYtsd0uNUqruoTF9sISsvcfOPtAvnlSbweyZB1G3tDpIh
TQS94/RAe/5bFHYeavh8Q0jOPQZ6eztlFU5X1jvg1CFRcCL5MdcBItAB567ZcT8wEa0f8IEGa860
3jzm03NWjPjv9PGXijTjnDhWv9N8OMQyKCzqHY5wY0y2q0xmwzMS93NkNkdpQkdVh9+bThFWX7PW
L+nRL3r7vh9BHKSogOKODmQ3/tSIaQ4Jz13rWkOmtP0ejd33RnwUjH77aNiMGW1+NtH9ULrvILox
VzwPhjMdxxbfeeZeRjZGIhAshAsvcTcw3ja8keGbwf5lz9PtnIvPFIpJO1fpumHI5Qixz0Y8dsXo
3oGnOTMKXSkkv52bcFSe6Q5MGapEQiZrGkKIIb+N+aPRmP4d2sOl4YvUo8xBhEe6PC3TaYbY4aU0
nZMvrV9cj9VTWLTtXgrOXrGYz4xVC3fYhLb8rGXyQqYdOUfkf+Ui9YY43ab8NJgautwrh9ZGIGTW
dFbpHeo1Z0re2hcObwZW63pVVeiArQZhXGJRuzBdvmtNvEKmEEeV5/OhG90VYaQb2ykBNfR8I7KA
Ov1pHtMH1mDibSoV7lwR6GAEp18jglHTRi5QMwLXTNbacF4QbY2mtrGIOD3nwU1noQXO/GVDn/t9
jxq/opY1uoJgC9minQvCo9VrNxx+9wDkVwYya6+oZrkuo2DYuNJu9+HEy6GoPbQWNUzq6tvMHLeN
b9rPeAF8RJSb0Mdp3fE/fO7aRQx6a+Ke2wV3oea6B7NUYjelRbyr6vkQj42Dj2VFq+kbVNxq5zDP
WtW+8PKqYG/JbC6K3txVFna/ull1cnLWjcQKIdMm9fQAPpqtCEllDjTRruHXqVXpK5LNPccXbRXF
6Fott6E01wBGDUO40V0aga5o97pGj1Gbyvsod89pSC3Rpc/6xOvu58cq7vfWvNOw0a1FNj6bU5Eu
zAKs/NBohpCOQq+4EhHvYsjpXlHxL8rl6iNi9IH307YOUlWPlfYEm+FNs/wX0BA4QYjdKorkMa0q
QjqqgJ6Ji1kYlyM8gFmtUPvcW772mQutgSjj3JoiM5B1zOkmr5J2jbMNM3vlsO9XYt+U0SeZOp5m
N6ig07swB2wP+tVpcxS6/vxhH8rBuZRpPeCW4mZ2ioCmFqQ1KG7NWjOdeE1/dl9RSK3ttv/sggUM
VwxYakRREAUQPgfJ9AFYDvTlyGdajmKN5vxqf9YZZ/tRuG/MQd9xSWeC2j+f1Qca4a3j0oKo2W29
PLnVYKTjkOaYEFU/lAv1RRYlmV/VC9MgWhe0bLkoxzWHGQhwk8W5zeE3VyKXuNpDbZpQkGutw9Ux
yjak0Q3rxhBopf3S0CqgDejHiRcO6mi0NrlptZ8dv5BEGntwVoTJNsMtjDMDbmJ1fSDfkeATY/TY
EjidDyRAVrIjaDnOzqzy8T2yOE4GKMbRksDFn8HJXSkLInTlccKHcA1WlzJmuxiTWyGFZNMY9G2v
fMGFtuRKDpQXAbjXQ9tDx7/GXF2fWgyE6Isk2mMQyxV5Y1gmGi07G4U+nggqT3a2NAPWbC6lGr33
gYkktx6q8kyU1kcxQ4Yn8bYn4WgI9rGPLW82G5hqrOUqL2khOb65kTjC6bzY6C19K16GTLu87qb7
sYm+IauL7mAe1ms3z4gR93Um9s6aLMXp6IB0uHyNjq0yvoWbF50iscRBzcP00ZntbSPyXUKQzkNo
4TZZ1q3qOqxuJX9jUkZoeeoJZ+Myfg6i/gUsEzLvObyIEJsK61G5ZS2DBxNUUMPlrkHHV6X99FGA
ld2IKGYOH8UgP+aMpyL5RW8ve7rWpgTvmUCsQoejhOw9fcrjDQg8C0EgbSMCd02fcYAeMOZz83PV
OfKwvElc3fXhCkgKj0acJatpsZfnfrVh/8Ntv3ykFfONPTY0e7PoHccq2c2ujmA4mS8+KVUfPgKv
jRp+SQXHUMJZPoSA+w7VGNhnmzziLT2IfmNWaFpnJ2ZNIvSQyO3rJJh6Vt8owTAIUGx0qRYDVh9z
sp01v3iYem6KGiHaZ6pTD1qxM93NwbFfJu00y2Ufd2eDSKiVtchNO1Jk13aJ+PXre2ucJukl3oCX
/ej6Sd25eq+OftiS7pDzAv6CffsXW+2vLDXz96SoL5IaWaVSKgtsta2WGKW/kNSqwoJBIdyfhmux
Qk7qWITQ+7VcnobYUod+Tt9jYF2lGYonMmQgSyKnAi4SUJZ8qW6u0psMLzzWw/Emdhif2Y2ID1VV
hPfc6asJUsrG8e/xOwxbR5GvFnUyO/zDCwE89xdi4/JCCJ0xBcxgQ+m2A2LutxfiqJ7NuSAbg60U
IEFN4G9WPYStti1B1m1pYVWHRa6vF8GTU3XBggH7NUrK5ikC+kJByCETwUMuKY/9niIfQgHbmjIv
GvExYxj8U67uH2htfmRlW0Lqjg6tfUHn/UGxG7AzB2EFaF+mi/TWAje7TyqySpqUfv41GaduzYMz
aQJHeRIc8tlIzsXQ0CedSxOPLe2afaHKEclk6h8Dm35HLo3Hxo6P2SKJQfKHGtIxT+6ivr4+lGW4
UX5QbTLH949sff0trgG6ooZDKwhY4xa2RL2J5lltHDt5DPXZ3LqWSnAgoESxYmYvugtqqLX0m2Z5
uH6kWvEhgFzA3rFoOoEOO9OK7tZNW4z7yQduRfiLN9OfvmOiiivCsS3o8zP6BYsQ5rwb+EgLL5Wt
1a/LGhQ2ZfHYNtrpmsreqxhTkb6Ed2AEv03CYfRIA+SHKtGDobHlTjRf6Gprp2u+fK/M9q6gDEqE
qP/hnnH/455xbEdwsVlEHSEltP64Z6gYQ7peGkwRtvioqA5tOQePU6vqc1ROF4wWKzPUVLY3tTJa
i5ojTqkzZLsC5MBESMJtffrZVoPvZC73w0JtaiVUTeSy4+H6tFPkDY7lAnPQ24eqS5MDcG2MMfRD
H6rISNaxbTp7y6nZGixSIXpyfVmJsNdVY/jY1POjmuzkXEcSZevM+XWRaGYjZmXhMsSLiGm+USpn
eIc46LpcT/YI5no20pNF4M6KSWV0kuQIbSffpePrNNkJUYaXgHR+ceDBebWTctlmPb6gMNXo6i4p
SjBO4PJen8tK3MRVx0QA29tjraLKm3vndczc+6sO9fqAvPge/BqqHdK6tn5GqelPYfdMHhemQaWP
z21t3PnkK23UmKHasEBQLwB3DNI5w44EN8VNEM9yE+ay/GCaswEyL787i0qv72CQqR4bWq80tgSc
6ZgmUvc8R/k3SurE+9fnikCd/35BUv+xILkLCVO6jkMpTS7ZH3e3FioORAaQGryp7q5BY00uhGp2
mqTL21uh7rUzop3A1mkzDI17dkXSPYqJxWjiChMrJG4gGvsS962D4M+G2G5o4rnvova+06bwMss3
W8nmoYppygV+RPVVc+yJjXu9aTPAOVr6qxzSX245n1FmaifZcZQdayYi5TxohzIWzbYM0VhfYSyk
/zwEgyH2cdSn2yFIp4uDlSiqneLx+lB0HcgQ1E9PZknNMo3jkmSvS9KOFgXnshaMoib4ao6zwyCN
n1EaNe9aEaLQLtrXAMAfDIZM0kDU0xewkNMakqe1//s33lryNv7N7mVZdVn+XV0K12VL473/fScQ
Yuokzqp0ZYMgX9eqLBOwREXmwa7Vs+Ej1pMZll6or+N8CdwofRAaefNZW0l9W+soumIEdgi4CsY2
aC3ocdrBuZH2XZDE40McGwlrNedaq8bs6bv1PYurfbT98f0qvr4++ISVbSMj+OZMJq4h1bvmMySg
HQN44l2bDoIvdEgaGVmNGik0bgZrmG8MTrnUwfRjwoIEKD37h6A8Abn1L++NjWhUODombXvJB5DQ
8H9/b2AS2Kks0h+j+TIIu/eukCmu0nIjOEV6hEvUl2yO3oouCV9sMyTyiELO6DEgtfGdeYU1DoRd
7+O2179BGSMOR01rSHHVe+VzP2VpjZhsyYZmhgiE8b7O7PSTRvX3WTnJo5b2CTw4KbaYydaBberf
gmAY14kY/eUtKNc96S+zCM7XB6cNwzN0vr+/Qky5rND/vkSWt2GJsjAEE3gDuIT9R7HA3hhxDbHR
D3XGeMmg9RP35vwpU7CFfvCR5/q8y+L0daoxLKKahGBuIhUHqFZ6jBULTD7ddNEF4xPSJqrPKt/D
rDgLp6nfZZhgrkgt6D1h+VaS00HrIprurg8OI9OjFc442P03IytQz/KB3pS7plXB2/Jk/u/Pjhpf
FanXIa8TGtD4wZEZV+uuEuFjFA1MhC3tiVNsQdLylHGUnZlusLHu5iDY1xZn6ys1LGfuSFsc13lI
UKuz4LeKzymjE4tYuD4Hyl1Zy3mn7aO3biQCbxzK70OVdxdbaA90tZKbfPTf+hl+bsrv90ycXrdP
W3p6qKub1XUZjzK3ODWJ+CHMGTegwuHA2JGiNS48dOrWK7G9ICUU0r66rsFB+p187kMLQkYMPhAp
tmeqV+7MH1e9aCna8jAzr2DKV2M+ZgyHGA8VFShMt1xfN5S+FdbeXD5jTa3ppcveRofs64skxolj
0C3qyTi/a6d/ccTgsNLhB3DjGSNd1nHwf45t5jUp0u26xpeGfaA5ieUBkhkM7G4lBz05UaMQ63U1
AJp+Ye+zXE3Pkco2ftzvvoTp5LEND1fx8zzKizuKWz8i66avyZYFt8uGndLN+foeyWhfSDuogUe+
lohCXmksn5mraTsmsSVcoSb8hjWsdBuqMdJlIA/klzrrnkwKm+csDPGgdI5XWoj6XcJW7soC+fzE
RXcsleoOpjVwIMF/V+hzus+7MFhrtf2UF1NxL0Ta7goaWV5WmI/ZRKiibG268lV7Xg5zYLIS96gJ
nSMOKVW3hc3sbp67dguzh3z6CZARdth009adjUiCVDcIzMa6UHYAjAaluyY1/Vzmlf6Cj2vwZG+n
31WO1uJ6hPT172SeMFIaiXrIqtkjyHA6+/Pk3wYDoBxLBmKfN9Z8tHRtNQd98b1l2ULBM73gN3Ju
GyAAHn3hfR5MqPQqV7ymQP+2VVPRAFCniX8ukHNfp8mvQZFgcha9FsPuYKmuRP0rN3k7tBwXXQCF
BjLxjkHst2COb+FFtTeN1Nt9grh953fB4DUyJmx+0mmQV80hUMl4HiJMnK2RPghQGPjY7YfasofN
Na2HVJjp+IUFsxydhcEZzrmvPwRx5P4LC2bKdI3uungqfMAsyZBug8GdXxpKYOo2ACCGzcqEAicd
MddD6njUe6u9//tF0LiGAP97EZQKYrVk1OxIBKiWIv74972gAVJa+hX5Tzi6wr02BboXYuHywrD8
2hccrOOK7itTH3stc108s803CcePr6NqaRDOwRj2MRPRgFpN1qe5Yx0X9vAqVcCcnXvIOJkLLJbY
mJ/00gwA1s3RzIzmWcv19jjiVwV6GRzixp8IwS0EXKEh2xWo2hkkshFFzNC62Ow2TJuyszk4jFKt
IjtHnc/Ia2Y06k5uSKB3HjAPdbKtxlH1hRaUuwE+txn1ZDj3qWhpj7rqfm4chJVsrhTU5o1TDasO
KxhH/N6fN5JlaHOFVaYSUDGuMRw8OYS6pDQYgvWGvl7Oi0LW7iWaYXwkaTXsjOXp9XMOEgBPqyJo
vzjwgioGCy7VvO1ad8XCYH0DtU4OdFEEq9GQW0QIAeK10ZhOldIwXTvhcJxiOoSyVdZTLerbqGwA
Knf2B7LEXzkJbPe6RoOrSHCFXHnVGiwUhE1MRNV8h6k+eShdGT8gg/8Bpzc6XZ8FZRf9Q5FliN+3
0OXqMalpJSduU+qWqf9RSYCFnlM3rIhzYTa7v5Kuq8UcjHx/XvNzO4gL7OFUyI4Jt1UQKpf01veg
CD96Ket7Jv+Yj5IW2GU2uxvRIpvnDDHu61rvTmPb28cZDrNXtnjPjNa6H1SbrIq6Cm7CSmQM4xdj
TecUCCzer5+xKfhPMgNMeH06RXF90QqfKiXpNkMSs8Na5XBD7KlxdLgS92KSzXKMZSRvwNdwlKKs
GVoCGsP8ezMoIt/tWw5v8+kKlet1myNO7ALkrYbZc/0eirsGlDcpiOlouiN6hPJbZDHzCBmovADF
KFaRTsZwKv0bq3efvtZ+Dfn610U3GKipXfg08FjzZNoMTDuPel7lj7oyvoUdqcQzALdoGvdoR6Y3
pvb5VjSG8pB7bNLGRoQT6oO5Tfkf67BrddRYE6zdsYkhfVXsOSmASxQimnP7dViLCoT9lW1UFxfT
wLJDDIiD11MFeet65V9PAkPTNSd6ZwvBa7xjZN2s57Szdten1zBQNHv3wslurqYPsdzg+qYAF3sW
eenyDlo4liO3vWTNkvcYOsUL5RiiDqDNQCVo8apG2147kE2l1lOqTRAQ000fU/OkpoYEjRPfa8x8
c4NE3d8DTqaK7ght2iPFmImkHeb3NB0vSgzWL/CLa4Pjzj/EqBt/pGgtF7llc0yzdJcUXc5Sy03w
l+7YHIxGZlcGDaE4ScDOVoTScEu9jDCdV749BT/gl8G66FiwbajByKoIefTN6t5UxmU0jfiZMrGF
53op9djL5xAeFXodppCBEnti3BBcgOEhFwAeFdoedPISUDfD6znc2qlunlqSYatZxylu2z1AMdJ0
YZOPkHUbeddLu3sui2LVIC9F8OfKcztw2QmEonH+VKLSebBHwjOWW4aElvbuq3FUu9o6WCpImlLW
8VpQKgMXwJjXR2NoyZxSUZzd5O/2UoBfH65IZtlyYOaW0hmgYGvT3VWYd+XrxHh1l9lcQ9dwyaRV
T8rFGRxaoFt7NHorLVJLCiDao6tflJ+r3Eih4URcTFPXhyGQNqfhRHx9LjDGBNcUKmwJyvTIAJ8c
lkq45wb3AoJNJznSkA5XV1+ZmzaIbMmvwgOH/GYhwtstyJEp7+1bLZqQDkCSRJpz/9WpNqb+nGmf
oyUnT+qJg7nL9CmwlL1OnSoEhoQ0rjCMdO9AKwZ5Q1hQvYTH2/lj1A06JD5R7AcaL7Q1qIObRf3E
glwf6dtYD/CqNmiUzWeOHsFtrdBCJ/UXBAAV9ZszjunJ98Fk6pP+HkEVve0X6T8BiQCw88HtPCfj
DMGCpO6x1iDzkNW+883Z2JvMcXvMTsitb/EGad7fVwXmEoH276KA85Yykacoa1nadQt22e9XfDgQ
VmYlPiJTzICpKT07QYBWzA8he04JtdsrGRMy6IKWMDoHwypirw3uhEAI44cvISaaGLTmZOQne+jE
k5/mt27gkPO9bJUG0lujAdQzQhuAWAMptaT90DHOO6g23/39i3GXFstvL4a7Vkn2J+EqyZv1R97b
jMCGiUITE4Ct4R5AhvhqlWgkro5As2S5DBYuZCSqeee23d4aKryNS/9MLyv07c1wJA4uxWxGs5W0
SeRpV74tyIaI04m5uI+m155wqxUBTeUSm4dxDSFSXH18faXqWw2th1bC1O12qeHXwKgqE8htP2+v
xrNp5M7p2EoiejNtFBk3okpRB18d7jbC91Mtjb3U3fimiYCxlz6CXjMCJxwgfHmiuW5v2zGxbpzx
kVAyPEEEbSlSdR5xNg5n43pkr9JfGPix9g5ZAXGmwozHrU7pMM1HBJXFrTbs+7CFc16AMTKCTWO6
yXlqkInRemy3+SDNbWgxIW39H2HioxEqh97TXHmYq57vGJfi1YVKusbYkx+HLF9f65P4OZD+4I0O
IptrXkaV6t8hcLonfKQkAkXJ3dUzXZsMT+M6kN71aQlK8x8ubOf3pu218yEMEq/QCgkkseKPlFYZ
KmJSVPujWDDJ07x4n7/aGaVYQgdYXlalHmh38QIK9B3zbEPceLBwnKzjvqdIXm5/bWKgtwA4c3vE
EdTh2RsFsXgAAJKzCMlVGLp2XzEa2sU5pQR+NTLz4rrHHmVNK/BN/d3ULX4FBAoGxdWBcg/Smt+J
I9mr1tclgY74347sOk+DfT9hYbsedRfNtmSNMwd92HKDzUfTzRhu8slta8P21m2FZs40q8WPeoOv
JqfrKzZ5OTb7dMya+3iGq5/MFcj7KztDlReFygiUdUU+QDTAXIv9hkCZe3+is+MLfXVt22Pbmsgb
z54GjJBHrS+QvywfBYOyNqrriofZYcvJb0zVOJD+AiBgwXxq/XntRHRRUuNX2MiOsi5mLovg1/VJ
466frvf8/0Ka01OR8e+fWU6/xT/9/xcLZVOm/5//zl76j1ioc5G3P/OfQV38liW1/KGvZChT/y/h
GLqrG4rus7XUQ8M1GIpcKEuaikA7W6f3ujS78/8XCyUtnaasK/hDbC+0Y/8VC2UZ/0UBp1tEsQhD
UF/9j2KhkOj+ud5jUFlSqa6rvm6bS27VX8s1v8VFxzAv4VAdP2pNcQPj6KTnPW6o154b1rTV2dBs
T/nqhWOV54TlPcfWtZYR5wsvr1fluRKksChTv5T09HHm6ADKrWXMkD+zKexZXVCf0NQKnBC5T/fs
JJrcRj0wuFRDmxv2yMQ0yE5F/NwiHFkPLeXuchfOWqWYgVuPnbHwxWnArM0lDNfQOCVl5XNF1nOm
qlURok0myPmtJW9mjWNyM8jkTuXjfd9kP5nyIHrzF1euDnttxpeTRcU+UsVnGqRou3I6Gk52tMcO
HJdbEsrjFO95844R9iFOAQ+YTYV1LvKPTpARbps47z7uUatuTklfv6k+f0SKg9DmPQinp8J0sfYM
fQUFhwhBJ4sh9AUSi101bYKqj25ibAerBtraKY2y16DN/Re98mkR5JzoDHbgXZW1zbn17dLDs/04
GaiRGSGEUfKh1flzRTXRJvU7J1w8BprebayBN5PW5n6unqxpQYVJF1AeM+dVw2wD1dXzNFI4k0VP
Ck7TxJcUPZPuArbGk8KA0Ic9nSESRTIRr7tCECfTO+8TOjXUZP4DORrjahYvQn2zVTxubAuHX4Vf
ZCxgyrmIk9Zz2DggBB80vsrA0xSNNDO6pOhW0azbJJYwcKnTHelMIPEm/0HO9mfUJhtdNufQATUf
oPrIHddfudlIvq/MN/6k1Kb10+/h/KqijHoCWlxCgqkzEDPYJuMPMfinpp2TVZzKPSJJ5LRRBIOj
AcgoiktcK32TWj9nzci2nBlex6bFbT3umqwrGDjCRRUAUVV+DCxsOVP6mgGL4JvCOVuGx6H1S6IF
PDpJkXszrlz2+21AYtqus91PG2csYcybPPBfxiYBscNeWRri4rbUT4M+ri2XPDDFwC8uA86ZSftc
wWQDCoHrOC3RA4j8bW4wZ4TjU8FpyVYukPTqtW5yz9EzD/zy2R2pwlMBDGp+VlZ5dmOjOooYT1NM
MEZsdacu15J1A0BgasVShh9oJ18EQ4i1r4zvIP5onUCHVcA003KGozWAT2yCcw2QrazSN2xZKLKL
7NNSaIOQV4HvafGT2GRD0WNZfpg+nbFIxkeLX9CCjUQvwnaOkOpDD827OuHdxKYhvLZ0vg1c/9u2
M1/jdsGywnFwh5ORMOHwf4wGqbzWGAHHxt+fFyNyXH1th8/srSA9gSi5oX0Ki+5kRSQOz/dmF+1c
7h3Uk68Cyswq8d9rU/uFkyPCcwdGN0z3fTM8x3Z1QDy9wZPRbqKkMja5Ujj4CyISTC7sJiFXmaAB
K6/WUds8all/60z9YzLxMhhjGD1v1TQ+Wi02BSL6jhZcn3X0ypvXQtZuK2ZQRdofjNH+RrzFFr7M
Jx1tBHK1+dmERK/iXjfWAwhDc7Cf8JOujYGrOnG5xsPMOMoUoq/bXPrRflVkY7gFVqUb3C/4y7Wj
1Medw6wLdNHRlv7WJlrFGApvpMHiuMGthX8cTmopBo+O9bYKgh1nYtQG8X4SwVYT1lb2DQITCKjA
N5oZSCAWToTygTl5Q3lnKpjvcfAcDWKLn+ymmRaSgr82tZEub37oIeuaL8h8SFFvb7itl8bmcWRG
vPxJgwxTRwJh6OVG1uHWnGLIKtFJGdRG+drqo3WrAex8VuLdQt2d5PXe7poNf7+VKxoAbyN22ynU
76pI2+dyb3bYbOUQgUEiySXHIxq5x8J3vF43L3p/sJzRow1zHPICh6Ta6WnuWSXrG+jVNiGajPek
wz0fhGpjm9ShY3uLHmJNRhYYdjKC+Ha2C8CsQ/dvtOCaRcQqYWEuq0+dJm/SGQ0d4JgeErvb//Jj
GoqkASV3Je1pawJdrNO4kIPXmcVhKoqtK+xDSkFasJjZPcjNnGtA9/DlbGucyk4Z7BBpXN8t3xkP
WWXsl//2WvjZFQMaQHzib32lnwLChPUgeNYTrDfOsNXyaI+N5RGM3T7oEKzFTK/im4TD3/K+gkPf
Y1laL+8zgIjt2EmMVxLnY7N2a7D7Yb01w0sx2p7f215ZUJsSLghbwTxVertypvI70kiaLUlxB9/q
NsyNkyXcfR1XW0P7MY/7QflnQDgFgL70HCRvACVhHdTnipXIZIN0ZDnDc0FgINI3MQzPIm0/lud1
UrylarrTdHGBJfZaFtojvxWYlmJTt9m5HcEZjskdgoOHtsnu6rQ6uc2aHfL/kncmubEj25adS/b5
QKOx7HpNd5e7aumqQ0i6EuvKWBjJgeSEcmK5PB4e8PMD2ch2Ni4iAqEruViYHTtn77XPte9e4iF5
XshY7YLqYDbzC1TmS2PJI6JeFpniXo0m+c5QZ5PqfprGl9nH+coiWkgcD+iSgzb6Y6V8HRRKw7Pu
xZKcY/jSnUtyB8ODVc5QHau8SsWbKaI7a/pSLo8YIQF+2n30c/EVRP1mwrAUi/hh2o1W9l5VxgMa
AzpHj4MrToaZMDqbHiXfwxijJ4kypcuNi/OdziAdh24vpnkthHnMOgxIlb+CuE4981AFagsScj10
hHYRaBU05gFJHdE6wdkt9N1cHm0/21vd8DhKrHs1r7Ri2m7TQPHNfdWkD/TNjks2Pi6xzSIavwZx
tXURhAVxtosEJo+8PpUK42+MrzZBVgu9fKl+zD9+k0OX9i9VQ3RIO3/atn4selrj/aeRJ2+MNv6o
Lm8YFJr3pfmeNJs+70+tUd15LV1/Mj/v4gZlum88lh5DIT9DPYH2RXQbmDg/EY9dCT81McV9K6fD
opYTjrdUPsG25OqLO9+zvop2+tXTwLhvOcPxfsXk+JYHBSqr4aOwxf0E5TI2zlpWd6hKEK4w4Y7A
igW4FwUPN2L6vdfNBwU604aGrMbuki3me63BiH5aPSlfWPpZYWNYqBD9yiGsW71tuSj9bDzOzXyn
TCZirb8vcAJQ2uBcKetT61V3QPLylZfG18keXr0cgHQxTr95EX20xZcvxx29LPKepwTxGwl4sz08
dUb2EJvLe7NEobYyAC2LFxoewvfbxJ/YACW/yHfZ55lF29Dgd+Kdi0ZMpW7GlIrNcbGHx/Tmym0Z
4Ewx+KjYlmtbUQ3IMulXhpd/tc2LJjVA1NXRdfWVZXxBD2nRSmDwv02j/D1OgkPcNdeASNKu6c5d
9GiXn1J3GFes4UWo9DEd8vuZ7IvMI+8a1htZMsS1C0Ie5Qnt/cUQ/mVe8ntdk8DXP7GNnct0ekla
/+Lb3G6SLjqHzK7opeiMl9odX+yJl6LqWV1+O8xwWogNDeiDSrxzkHkvLCBPRUy17U2hCyHGtaKn
bPGfsNi8IbG+HywyWZIljCxKtqy8n2BjqMXGLxRfCuYM66qr1LZpvjmsmGHaErtOyMLK6RvyWWhm
o/DYCyQ0kXcznKFTr5kwIQQ8FwiW5tx/uE3uV9Xgncssv+uGBz0cGDH8TWaCG+rZc+FxN1gYcntX
R2zDXevs+snC8THNp15GIU7WO6UnrtQSOoV7F5nqUMXOgxnxVXWNf6elt7f4zePkqJmiw2pXvIET
7QlCDiDyUnOTdqeqZB2kC4HlrcVJn1rHmNKj60F5iGmTzlisvAQ6cNwh0DCUb6yCflrhszhPY5Gt
A1cZK9Zz4jSZrY8OsSh2rs+VhpoYNdOykY0E4cijpBC+jfQNosg5C4QAKK1HG3fttYmRx8Ix6spZ
rpjC0rFRLxMIsRVHUIQXsdx6dBHWjlkcbEdjuq7uyoZXpK/KS1WDIcgQneycJDvUiAwapDaKyFWw
LJHCFcgpS6aXaSmbnQ/Sc2cLdaoEUl4OXtuRbvaKuTNEidSJOVSMn5Hb7lJJjW661Dk9HSsBqa9P
QNI3ubutLXNrVt03+WZ7yUhsIVrs0kPHZhw0/FGLizPHAmIScJszGDcHv/YLiPTtZ6ALyoqgQMVJ
mx89VVJ2cjuxqWMuTiA+1buJ3j8tNag8xIjFxZcl8QYvONt24wDI316PVvuaRfJXjMmPGZmARlza
hH4wsPBpjkOol0A5m6vaWIqdEVjlOe/j6ow/Wmy1zyqVgUfZ1BN81r7/TW+tPpW0y1UHgCz4TaaV
Hj2xb5rpJkVj3hK4esvQu8P04U4HNVWAn4ExHzRhKjtLzDX1OSEmfsQ5t2xtd0fvZy0la6iaGutq
E93SKKfceqj7FybGW0Iwmo1djwFRall6aqX1XIxuDlNDphtVt1uzHRnfiUcY4vkLIaXUz+40HtCQ
4p3KhMLdBhcTsexA2EGK6CYaxnVZzeaaVbtfl8GX0fAoSun+MLU+QXHqjqgE8VqWAPKCFAKLa/Ms
GpV2tw7lwKqAtYVDfn5ANYW99ka1LQAvbEzda4aXITeBWCXdaRJKAQB4eXEmq0RvZZ2TehbkGweR
jS+WPgQJ3h5wnIatBTfHEUS+mBMa/RRpWhBwXkIzOubxyzLSTUCtsCp1iXWTXiWdicAAXBHxNqJL
MF0kvZwI5X2GYjmRoAyg7HRhpMLcWjhVsQDhv8rJN2bBJSYWwTWOcw950g1xA90EmE/1OYz10Vty
vfLYTrn3RblpR4B6af4buGsRIUQb/XR8Q+Lx6jbyZxyz5NNG1gQHNEwiRST9rR+KDRSujWC396ba
Oes8nfdFkP6wps6Qg/KKow+JFUPoAjI4/pPyoRTdwX/+DQbAEJKdTQVIyoS7AIzq/wn3YoLaDyQj
MnqPoE/SDSCydj6Vc3WbM5BCX0/Ap259FTxOI4NWXHxJY/GQxGKXdPn4lIGQK0nw4DmesbXUX01R
Ok/w9RwAny1xO2Ty5N8E9NSvcTcRSayuCc/mEecWC9psOqSVKGzzIMuueYCoGZEJqPx/Ruu2B0YC
V3U6S+C/CY5u3MTfQOPcjYGno6+tEmVNhTA2yYLTvMDooLO7W+pE3rnEADxy4jrOuBRDw7rNHar2
fQrs8gCJ4cUgzejBt34WbzEe+NaSw4+lIEhovFewiUMX/ReX9TFJ3gCJufvCS76roAj+OI54lf00
/bTWsu7G5dVFgj8v6dqFy7YeA+YTjo6O2I4OJnKwNAl8KgEScuruA6nGQ50aVOmQN4uPpCl/qHUg
HpQfXVm8NnZ65PVGk7Hsa6uH6RKIB23bkJVuWNviLh/HuzmB4iYV86LKAPgDwMQ++i798aALnjtj
BvVTxrcZIfWB48+QATviMGrnUCu+AcB4pz/Cq3Ixkc7V3mmMbxKajqnbPAZZ9yOWwl2TfcHPBj/d
lDgKpzh2VxGElRXcu46oFLzBa9rfhGdhsT47AW/NwpIC+ZLIxiU4uB+t9vH8pb/kOnz4k3zD95wu
zJfHv0GR/lWNemfj2NqVE8a2F4LUfComlD/RxxxhgYd7u75Ng8GvxHxXwDXRMl2NqDonS4ECGXMs
Xqtng/bCemIUj83SxCM5ExVSfpUEX1nOsk3r4Laq7N2dTO9oRmHJj46mY761dOeN7JdsduIFmFBp
cUQV/Xewszugi6FnCLUSUUy0E2jJrPiIs4kpXOfz8NITCVTyqwtgdGyqD6kXPd/+KQF3DT0EoeLB
rtMvV1K+UffcqSgHXdeSF1XxjkPocS8RfMfO6aiW9ouzkvBGIcWwr9LrbL6ahq/yKvVephtfqBdt
Vud+8J5pxDwFhgfwk1ClHoe3cy01b02QOd2qVPFv5HNqzrLvWtt7AsZwVCzLq4NWb12lPD118VHU
/cFCXSASZsR5NvfbWCVf1uKEKS4iNM35R4x/uvati1j4FHXlFQzdZuKUy7A0a7LBzJcCLBMwBn/b
LVyTqiyatarGZ8MkeMm0GkltTGTAiIE+Zga2lYtKsBy3e0XKUWQKqmK7eFoImB/NFN6k9zKPyaZV
A0UNN0Mzb8cO+iWBANx+Uy+o7nMC/XDMvetCHYw4IIrA/VNy89c5AV1EgHJip9Fp+c8TApGRSzW0
vB0+NGiyk/ddPX6JxDiNpX3IxPgAUm2xeOYCFIatsXXR/2N0Ls+0CL6Dml9pbpIvrZ1tQbaRx1eM
mmtTOWTWd0lYo0a+/TvmG07ghIJc5ymG03GslPtg+iULj0tPrq+YizvOwS6Rutr+58bvmLszNE/N
eIV/IXSG7FEnJUD4fEtG5l01yIfIcS89koB88DeKILsUz99q4rOioLuQIn4Lf37IfXnA/L8NymeA
jAffX0DC1dgajW1lR6g2+cka1k/v8Kkj+h14NhgdFvFz5rBa6rvW94xVXTphlk54z4gKSyqiizz6
wUHphl3Fk1qwSkoIrmb+1vflU2SjKY6n66Jaxuo8ZZVRPtW1fMhrm2IW4s6t9nkaYi4OgEjGlqb3
rDIOJ9M/kYate5gF1CuUBBMIUjoubpi7nMHqBhvT9OVh86T6Y+Ld8HdSEhLWN/GSiw2YWEXauRiD
/Z1hV/BtmdpGxIj0gmvl4jtLc4DHHKXmBMOwMzkXBeZi7vJf1xjjrZRQxcziSj8Nqx+pGUct8l/L
Q6JkjHctF56Uy1/Zo3yVbrAxoyzsFSmM+JDPieEcWhMejwh+JFlHa0S6956ffHVfZW0y2TA4MAbH
xEi/4sm/pBJhf7+8CsJ7Ab6Nyvpjoi2v2Rx62F+xERzbofpIY1L4fGjAdOpa0CwrOLu4d1ldZTLe
neqeRUCn8sgYc90IVDvV7YY68yPthrVhFwTcuhdSOZ+UBS4iqZ8Y94fDwLTbJ05sYU0jF8knRE/x
TE/MCFdZ30I/QZMGlu7rtwabhgVwFdlg+nLroeRhLnDzIoTh2sed9YAHByRbMxC4PPzx/Nf2TVRB
WJK3xTxbkyMT4Zno8/QvjJg9w3bgoU5YRPFJzc07IqNXW3mXicTtLuKcPvkexxRZ3+P9DN1Uv3o0
FBAr4UKtPpCplRPxaKokYGXKFNjC2tmqfnlauuoJnMYhrT02EV5x3Ll1bXyPPU/vDFhEEgM9TOO6
9dK7PiuP4CYQ86TpF13eUnJe8aR+HZNvd0D+7HUsxlK7z1GpT4TWhKNkS3MjwsOMFo+gZF9zxHg2
npFjQNusn8bE3bWIporU3X/GKsNiYx9aWhE+TvS6JrIqcsPbIwtS7WteYOwHbJeTA/8OmE3Tehem
6mET+8+pwjHM9p1GPVJu54B454E1nnrAZ8U0xrAMhhtJ4B55ersy+VZpXN3PidzPfn/n6hLsvWKd
n+L5jXKYdxI/sR6696mVf0EjMk5DRiFbbJ+V95hay/1ozNitS79gKuSAuBgYoW2iiSegah0AC3xQ
x78t1HaabnP6iCvyHxo6WRywxJZH/2qQm7OBlXJWGdqiLEa3uUQexVMC2JKoznjJUbEjWTsgJ987
ddTdj9gZ4u4m3mz02lhu8fa53HQBXZ2Rd5PYQOzj2oJtT1X28/8+hf7/cb4skAv938fL/+t/dv2P
Uj/pd/Jf58u3v/Tv8bLw/oUdwyMX2KU34rgu/+ff8+XgXzgQONSj5vHMIHBNRrv/GTAH/zKFZzoB
JFnhCf/m9/nPgNn9F1oP0zYZLyNtQsz2P/4z+77/t06o+2///V+9shIJ1P8pKDIt3lN+hpS4R1C/
ev/N05XFKcf9heitCF7QyjSrcgfSBtsvJ4o6KqfTNGXMFt7wK6CUIUgGcSeF93SKEHlRirt4Iep2
77WOu+oDuZnj7oN2Gdbbm1GQ3MOjzyrnefB5Gk8kyDHo3krKIfCD19h0H5EX+ZvasV4Hp3iGm0b7
gTgMYCbmVtOgZqMddlhFV4NOUxA+6cMIbZZOQszoBLpcng7nOdafkd+TXqcrdzWN+QcUzYVTIR75
k28K574sgQh7vsLMToNjKsF75Io5x5S/GBEm85ZjllUPb0W5KIzOwa9vEVeUcTIN+/pa2Zy13Upc
/ADNH57H0CH6GUaDQjfTZCTn2AGGMK9PDpNZp2T+HBMxkHIVv+BGE376qG14zcE1KVu1awKX2W+S
UDy2t1wcWMnN8liY8x0Hm8sEmrCsiGsXdPpFgkxH9u82FdTWYGLouBn2cQducSHQVAqSFFLl0tE3
nyaspxtvVtU+v1lho+hLuGOw8ZUGsOxhnZd+i+J8oAhMaJrENfhG1attIZmFOZqd2dUIsasKsQ0Z
i2f8YnVo9Ri/C4REYiCrNtUwVwNv2ZRNYa5HdsBzX0Z7Gh8a8iLaXAz+rIr+/DCapSDgdzmniSE2
Zf+3KkCvOD25lcQurMR0SzLNc2ejmJmsXFlbZy/N523VZ/5miatvqhVEtBCsNlECQTXAXUaRn+O0
IeqtMLply9mWxBMUDricwiA1X2RZDZs89QcQh5hhultMkyR1zO/nAB1EvDCI7IyD6QcHhSlDOWCV
F2Pc2XNWMmwmH8BmTjR2AGozgIaYFMaVOwTTRSTZ8xQFj2XvPULEpVNY06fx+X3GfDwMyyG2sL2N
HhgS4n+4BxwVx9jj1FsFaOOiYy1lfOhSwHaewSnaBEZJfxbQQElDssYKiYc8/4msYA5F3LbbLklt
iEjomquUQXoPdb3PmawZ/PYr1Y/OTtrq3pST3mkLojkcJtQJfvBRFk6/HodevARL9pbQnl8PUUpk
7dleKm8LMI1Zt5zazTSphBmFXYREVawnj7iPISCluE0tYLrW6G4i8C8cZ5lVYzLd4OgI/pBxRr+F
/DIGGwY4MGhdMwJ9xknkkvPigGdqs80oaeW2VFbTbWBKT4hINdoNBs5Rxn2+RpcAWgZCUDHBZkuy
jmG11z3PbgVoAhsoDcO9yDN0iUW3Uan8tqwKd6w7HqQLRGNpzW1WEkYqUFAY+Gfva22Uax2h8qoL
BYElXbZMmtlEe9QHQdPb8GYKjtEu0D0DZn6HfmBvYc/bteBgffb+OaJxzBnqzSWdMOP2QWxI870y
U1K4yE8gEJKGDYHgq7bmb7j5Jc7tA1gFBpuDo/bU1xmyYZT7KOj3JGTe0J6ofmuWQdeJLRK+G9xB
vgdOPJUOaLv8vSvEZwJzGPpN+bdICSer+sSjQEupuQLD2sjgmAVGRyZphOXMVcfEd+Md4NvrrNrH
kSEFs0XNfMVjOpi9Kdnsc5VlYWMlfyUAw7EFlbI0PK4lsWyOMzZrL86eCZBrViThjHAosZCkzPlE
aZu7odcbn67MpiK4/oBW+tWuZcSuwGvkU8HdXJyfUYbVz5rXFnqBodXNJYUx7GWRcarHeccvqUOr
E9cMmrIkWHUyABsKxbQz6Mdmz7bwhkcF7HkOoDMA3VbJ6XOI/GANnodA2Dp+gyl4FCNox85MHieU
LgxKSbinVRg5zRHLw6kyEXqMRAYvAwiybqxa8GrIUqBoVBuAwRYOHEX0F4olk0Xa9wHZ901277S6
3HuVr9aYvuh69snRTZJbdyczWIHAM3nUa53tvQlyBPYBoiXetdZau00ZLpTgKYAsJaJD0eZU/r24
K5GIbvyCzHBRXpWL/JDjFzw84e5pehx9g4rUpKGxTsGY45BCYuq+OeA77aKwVpKQg3Ds831akC5K
CsO5Bcu4sTK7J+Uh3gzSeazH9hfqNeyCPoUQXpjn0a7wTMKyXSbjq3YCJEtEDHZZvxeNwyjV6XiQ
ggFLwj9PVnE0pXO04F+uKzVfCf8Dz+9kV7cF8TTrA47dC9wy50n3Zz8nk7OHTbiZLYu8EI/UmD4D
pIg8GgpLzweweGoaLIUe3P0dAHsaQETOdyDudyQkiP5D0o+giY/7KeigltSyvPI6+MhB5W9v08YY
DPEnyeFtSQ7UzMkeUrWABMpHTH9ZtI5nvafwgRlBslMfS39TLuzc8PxqFvp3xEPA1EdoQTJF7mAa
hIJHtBRhsZQhfGQCpRkTtCyCbZTdJk7mKWn+6GEKcawcRG0EexIesBb4RHcMdNWHBXVPnzFqLeoX
k5SNXVrxFJCv8UjaJ01NY2x3OKeGdZTu+zLuNgsy4TUPq1A+UY2ie7A0aYDTsrUJDcUgBUKS41s5
vNhNZJBllO9dTC/S6cxN1GKVyOOhZXzSMpxpCP6I8+k4284ZB/gLVVaOexI2AaMJ7kBCHdGYnE8T
4VGZOZ/SKSbGD8On19GMg6jCwY8UP9tgROGFKvVDXGEMadvPMbHOXWXU916XnPta4PoFiu+MpAlX
tOwbjniEHBoENFcX2ZAOha/1VKWsATqq2Bo5UdDfB5EEwWA92QURCdaQAdjEATIw/eiFhbNlk7MO
bgBPxYe+qHejdu/J+PXXfXrLqJkBgiWz4gb51g5fAoFNt0mJuInjwQvpwUpDA+wrm5JxI6BBeOYk
bL75bpEeRq39Q+CWaGRachpT8+zEN/Khjl8V8xfQ4LfmVTT/oYbJVl1MSGeTpW8LNVAXczRLIgIh
DMEHTzEirYbq1xrHJ4zZemfJ+cWEX7jVZImv8vEenM9C93Pi5pj6HR21D9kf/C2x7P3drCHqF2Xs
bG2RzOeFB2y2+uUYp0D1tIPESWa8l9oeSH6bMoxMoozvKis7qYIOtQthuFVJc+PzauqNglyVBGuT
YdgjHcT0EiOdOsA9SzZl1rmbkeWBQ4Rx13agRjRhywxrGZ81giUklgFkP/ykA0ludhW/9pX50puv
BK3ERwi2QV9lu0zTFigYOEBGbcJJZDdrHrapynWOoothGN7gVh0VfKNQixXCiHZ+QAoygEtvU4xI
GyC0Gm6AnkH/Nab4bGfTSIaX2I+wwMPEBVzXQLs7ZYaaVq3rLxfLbqCF9d3VMMt9VXa7ch9xc65d
1F1jTsro88t830Gk7YqwG9QPwYVnVTOPdE3GE5n7WfZmdPC66MlKSIUNZuBUZMaRXuEgonfeTCMF
FDJU9w7Gz7XTiHojl4Vig0ztqDgsTvEGFNGgOoUsRz+p3tjmuA/iaecF9Xi10a/x0OZ3sDNkSmow
kZrpRiIbXRsiAZ480YsebvmEUVlOB99O550pTxWbO1w2FG+alSMy2PwF3ZtjAeHBz9FUUZNhjKk2
uY0jKc/owloZy6MO4Ob1icPP8dR3bqfmylgWfa04KqQQ89cZ/6vUcQt4t2j2WXKaTZJz0K3IDTod
1hK3PtpQk4gKOQ5Kx+HNQGNYDUA/z2bd67loyUR7mAIZlBc9UpK53mszZERU7XraseREqN8M9Okq
xUoReiRJbu3J+nVESZ7siNizJ98QkC2O98FkXSb1ooC2X1bQA2Ruk3TskT81oqdFdLb2hprIBGKe
MSI9wzeFV6nRdKRzduxvVyFI0qNII++U2/U+rqodthM8zs5zaRHUG0EMo/QN3uys/8pbdkMtDhKr
+kGW0e+tzlZt/1tUBnwYOAbg1yzwwAnMTi84DDJCv2+TQOD4GQixJjpY2qSUuw2ybf/VapkkVZF7
xLs2rtpm5MQmnuZUV9vSBt02M1jMjd+h6j+mFlcu5wPXYzVnnnDxSuDd07zH9lfUYw5Dsz9zOeuT
X1X7UllcJWl/gqL3t7iNQy+DmtBpm6y6+FF61LOwcWHP6k8/WH79aNrn6bSsCwWstk6hNA/M5tdV
3WiOWmgUJPVgarJn0dUBKGA4FIWzZJNYPorROAjoJrSGxHEg4iHXWRuOuR/ts4a3TEUvBlDvba/x
QRp3BOBkm0qZjLY9uQ1GEawr2T52lD6buG+uSSL9gwZ2gYWdLVjRnjL/yBKuRSWbBXgZdxnoz8+k
Z35uGXDNhfZ2SCPnTaAX0pYbWuzlnPThWKIYmxvzcRAIRR2OtXE3jLvKa+AKA4Kc4uyvMgl+8bQ1
biePjD0xG+++k1yLbGApVTZbEQKiEp7qGPcPCmfsISKmI6/RmAXecC2k2iDXAHHPgrH2n1kNg02V
QPOeF4fyM1cG1mLRbD3H3+hRv0RTVm26jsD4ysWLaynlrpaZU3E2QjZQrmNvrWH6ywSv3rsjk5be
yU9l0++sMR7vOyr8azs+i9hZgbownjUP1BbOAhM+OX0Pnn8xEEB1AJudC5SA6Yghhtsa1+JseWjp
50g/SsN88fv6WyqScxNy31YDy1nEGIB0pa1yGKcUvDx+6X/XHmESTvFiLD3rTTe8Usbkq9aicnAS
OsoutrOVxK9Ju49Grh/5IXrxZWMwjIO5QmqyGe19W34aHDOkBX4AO3tmkxJFqNbuJm6qAJygT5qv
g2N4GzHDR0S/fpQm5EwLEhHqNRSUVgzbBm8wZ3ZkOTZnV8PpjpNVNeirq2ZPvhgWca+iupUWVODB
f3IjxPJR19IwkMZWifyPQKoTDg1jlSx9JgxNHuJePlnEYMeijDZQZcttX+RHPI0dAZzdMTEbcZdM
kOtK4xLfZR75JjWU763ZBFiXaUpr5YldelyinrAOu39o00Xc9eS8Nj4HxzgFGUGv4K5Nbzg67jnd
ozbEDZ5E6S7OTrNF65MIArC+RraRBLttkc5k2+p2U9zUZ/pXMGgjKtZY+zmx8pQzSIeJlU90c2c2
6iR795rBj0AC7r3lM5ydzGNCM5OUsItxjqxsD0Q9cuFtRcW1Syrc9Y08265/lpn1GsxUUjMtG4Uz
bTXiiaAmCc6cRcKOO7BzyTjz+bM4RJlHC5FUaU3iuSXtj8aNEXkW8XEgaDRpbWRrCrX3wn7HuEeu
CWjHkk8sAxNBe21q9b5MyG+gK2cHn9xhM47CibGNY+NciwCfdL+dQQ/cxDI9xsQex3WPVKK8FNhD
nbQN0dFdSn1b9e2FRMybggvyNaB5bnEagSgd9RxKz6zCbDZOhRt8kg14t3Rzt26n6TgUfGQ68gnt
zpUl1FsZkkDjsZb5P3ntEIUBjt7moLeuGQ8wDgz2RYP5DsM6+RVkXHcCeS3q+KMv8oURLHkDbWcd
ON6/DMuF8+Kh829IrCVlHx+9Bzedjh3L1abIsLQwHLtqCuD1bFIJewKCsRNPG5UQv9gGeAMCGJSM
x1giE+ZtTiUee5+ZXlBUX3lO9x2LRrECqP1UPWSSx6n2so9A97vEMMFkgoYO7JF+ROT/GePqFg/M
+WJGwskhkYkcRPJFqeKkk3wXBR73KXA/HSfUkpisITmQLvjicgyhUkuPWS1Cr4RZtRAxHZR6M3S8
sZotPhdus4ZfyulQ/iVBs+VsQsIAQn/SppU5b81sOvLxdplZo4C2fU7FE9QlHbB7oOPpHfqjPEsc
tIitLyzCNVh5E5S4ruHdGdC4oN/kV55XsqV9aHoDzghjsPZoJBnbJb+ze/P2GsVf1E1vg9kOR8d3
fqHWHQ3ab1Mm3vMgp4gki3TVGZglpiCAO9H4MNODyNnZQ38qi2XBp3PyGyRy8dhexgRyUGtXRF+7
XbIvc1K4CzZYc0D+Ouf5oxeT69ODjZQ5/cKAkSly2GgN/XkXG4UiwEy2G3uiPslcTAe9sB8xoV8r
n5Nc0zp4MsjJXWcJiWbKj6jHCbyNkeU1MEmyKSLvgHdG5LewMiDupvXsGWgcdM0CoGxm7H1FvQU4
sM+Hcm3MvgvrB5g9MnlnBN9WT+JoB/o7v7cwD7xLiio3eZS0ozaNwrnQJuUT2Ist9X0eDnP0amtW
BhyMoQHpgAh7wFEB8XDrLm6WbdUhWm26t1hkD25A5pT2/XoHOyPUCf1mNrryNAYj5SdW92wsqmPk
BB/Dwtcsw7fZdq/WCMyQtJKB3l4rbq+nm/z1cGuPxvLF2K7cuIgexjI5Dslr655NGZn7uQXCKR1i
Vqnw70zyHxiubWPDIs8NbXxhaB751t7GyK4ksejSGg1GfAZTVUedPVqtRsYy53lFtQIUD1C9qZZD
PwjYXvomgQh5ixUHXv8PH0ftufkbS9T7GqXjCun01rNFKPFygHU3ks7EoQJqwBhSMkRuuARP61Mf
8/mk8M/CzqDXM6BdQw34hpOLF8nqnXXKCJQa4u8tnp1UNvkoYpSGdjP8tiXVpLYsLGCes9fVfDSn
pd2L0URrgfdgFftE1EEp2U6O8ZwskiTv/NQ3haDEC/7OyCtHfyz2rYYG2EbTIc1ZBDyIEw+FUtaR
t7zEamO/+7QXLnB4zz12mBUdnWEbBOtc0BrsnLE9loTDd70L166uHsqcxE3VfmASN4xXRKSBofW+
y4zq0FU1yXdMC/uUlSq6wAF+iUvaqEWUbCQfgh74OxqhTeL5X147/4mnjKNBHr3k7uvYozpBoEDQ
n5Oeya566AbZbkcL/WIAPLZiGmvSzl33mIOJahh4W7X1pZqfKJF0V3pmBaVJzNI4bgYneckGrHWW
xtcQqT8DauT1YhFMQ5TnoZNYxOJRx7QuxEPTm38JIV+XNsHmokrv62zfG8t5Hs3HREW7KarfOhuS
9jjk5npx4w0EkgPZsXHYEKnWVprNoXIsnhcmPrCeTzZX49kuoEuVToEQlJ7U6D5jOlsXOAp3XcZ4
dUq6jxKsO0GaAVyUgJMNvhwtg+UEwezIdsrKQJYJ5qQ03+UobWf1NprEyysS701hpQ9G5T44eR6i
ueP+OlbA4jddaFBg2F3Km/vDw95F2DsUMKss2SpYTtYOzaMpr7fZ4Dz4T1Mthlt37dM38AuJ+cPJ
EOqx6Dh5sneQFgZVEHP9n3SLtGOR94XQh8bi9E8lKgd7n9O6qXPHX9Vue4E5ngbxz239WdpfPEZb
pcEFor3z1/RdQgeFrsWeJWRwrXPrC2rOszYVwdSi3038cTqiR7oU2vl4gbOzc/ISsNEISLTq4LJn
MXF2qLSTgy5KOi/IWFOz/C1uwRz0E85pbwGlidvinPr8qro/+E1pXr0Fj+QY+GCaTGudd7I7ZOwf
Ft2Up8qyNgudNWgyW4ICWITkDDm9zwMyJ66uTZpTkpGMYddqfhxq+lMxxU1L4/d/s3fmSpIj2ZL9
l+HRgs2wEI8Yd8B3jwiPNSMYSGyJHTDDDnz9HPQ8oqRFhhj+MU1kVVbHAodd06t6dEOnNMrAuW28
6jwwq0+4zBEy54eM9d/od+qY6+XLEunuo1fZj42IqcswuweFSH4qIBqsxbLVPnGXO79MXIR1993U
p/7a1Ma+Ecm1qrBulKSLtkObvY/gSSgl4sUSB5S5WmcAsNAz5ufGHQCQCYQQZ+ijgNrXbdvrB2dM
niKlA9ZuxD0VbuFSmzbU+f5hanvsPmTNu1blIDv9bB+/o/hjW6ojNER2DX0+fcEL+FsbJn12LVjQ
aHzzmjZgzf/rVcPO98gr9VhHt0uf3MWw0QK5ZEd2TcZlmbp3t5XXHA8sBSHTx+JFl8UdGVQ0eW9m
5QFNw0DxZGtHPzjWG2JhXpIDNK+n+7ZFqCnFuJdGNazlWStFPX+eKj95kBOvmIkT/YCores6aBwE
3UdFmqLP6kDocB6W/BxzaWMB6/hhD64yaJNGhMlaTSweiLlw1hcx9RK+HTazZ3DUr+tV6zDqNGlo
zYtdaJ8zKw9K6X+1iFzFbAGn21KuCYlf16F/lhYzlSz+aEdLKYDePT2Bi4fJqhwKpGae14Ft19eT
CWD0rOXMcrU1niqKPagHX/1T6Tob2T7n5IRviJFy5HgLOIwehiyluiCurfesv7h9HIqkL2+yHCn9
nfi7MYtfq3BGDBeAXWbnsei1Jqy7mIO7k1bYKzCDeYcuaWh/q77+9GHoH5xhwW+Cd5G9pbqseFiu
VPZLpHcO0kzmYStLYdokoBEsx/y2lEZdYzGbew3g01aHw31v6C7rvTQDIWh4oW/0TGzt6pwG2z9g
kQp0vFl8lRJ+3XYZ1XC0RP7pM78bZbM3DH8KJ0T5fgCSLyiy6jm9uRpkbybS+ga2PemwiL4zeJNU
VenfM5Q+mRl90DagWhi3QcOkFU++KHciI6/ITxFcIDFPQWi48flOOKuAxJJd5sHjHZjDQ6sN+2Cz
qO9B3SkVpXeR5x1TL3oGrvkmYnUxGokEbGb37M82fR+Xj53Q78qGt0kzjZj/coKNgyEC5NrPtU7o
gsf8WtvJfcnvFEJoA/F8jP/Q4sRwH9mbyNeOtojvShzjO6G1F66X6TGNkUB6XbyPBk9wA0hQRfjM
VF588tlxA7PnSBkN64a/4MeuFXXcorpP+LJqnv/UNJtT1S98wp2Ln7RgfrWKB/wD1BoqlcWKIEqz
74qSzNBTKS8mSle3lZE+4dPAm+MnPGa9JIpJAnpiU0quxD5WAj6p7eNjo8TCLt78zlyCZEJyc5fY
ZImG7K0Mh/yDZnLZqRBrE5K54Be7ddnBmMQpjXG3yc2QTbS+46V/MAzrYrZTewNy+OvfmuTej4dn
/JRojHn2wWdh2A5u+qRRjEb5KInSSdwADnJ/4Rmlfo8AhbnC1Aci/56XBu2EGBqzPbCT1Ype1AUb
9ta5MYYYY2XsPJH/AQiHmOkzns3WsmOodkFimH/YJfphZ+gXq0gfe5H1YU/nClrEkp2IFVB+0cyX
wYqp5dQkkZAksh58Xx28SXtvsKxzPVHV1qx0rFVtcqMmKn1IoWewpQNcnPJR2qbJ33SklzjCSTJ6
1odjlv3FcTWGu7j6BF8swoVmoYCVTrpBEWmPI4fkxI83XtT34ntrkyHNcJoUGzaUmzSR1h+fJ6O1
i9eEoo5t+m/aM4bsME7tgvdvoNkeK3m3ByzgcDvQaD8tqxRPXBK/W/Wx95Aq2uzkePft6nTsZBIH
yYwlWFPYuxjFMhuLmmVngCqhgGDexS8c0XOyyTXFQZdEF5Ozaxlofk1RBnRW00Utk7PHFOPbbRTm
DXfniCo5rkUTUxfhQ3fqAjvj4umCb/eK9zx39WOhrGzf5/KpiTTW29VIQpRemVxy90zQzDaqjaJt
Ys7PVmYYW76+knLyjV9/N3H/XCVMskw6Nf2FTCd2RbJm8fUnMn0E+wZ8tCkwnLKhQERmlL7mJXqe
LkSJcb1uAjyhHnd+7WVpkB0VmZAJfjM7+KQO8acgctCx0v20JcUsxCnQRxispJpWB1tTB6pDdndo
YjhoXtOxqSyOUY5j35zYqos9K0zeKhkFrIWVPhGmWvZApvZcBs0DR6EYylAHHBXA3z7P4tZ35XiA
m8qRA3Fzq3VEfhjklv2SUDhk+r2+K+J42Rl+eyoaDaSMoVGjUsqDNlbf06TRZ7ea8GNbMvf2MdBh
wUp8xq+c6z7efuh3KD+rM8JGeYSZmmJukd9+mQLWtgd8+auhaJhb9GR7R381/xmDHhhiUF0Aq8qO
CACjnfB8eowbBGFljBMhso03CMq0vONH2KVEl7YuTKZAy38pHwGvBAOZ/d4XJbkczPVyq1nxwL4U
xnXK5xt5cwbycwIvixEYA0HqPKY+cZQoJxkbGyezO2Exldus0LpgWX0IXanW1kLiL17l/mDomXZV
9JZqGj+1XjuRJsUvPXf2mkrp1ixKZyIZW8MysKCjRTRKJodvLb6fzSg5qrKn9pSpaEoYb3o+khks
p77M2T276A39lG7luiCPpbtZEJna0uWdo+YvnIvbxCjmq7YOJcU4XZZK+16q2gxdi8kLRuBmZsHP
rVK741egzjq1kjxpfsLPfhkWzLBgIwaDd3JFCpd+rM8UNHUNV21kURb4A8vZvJy/4miCQdUNISSg
QyJlTxqKBNFk6n1oTmT+ksLq935HpodNHkj++tbYyYR+V58WYZPILlbPyIBRRwKV30LBfEincsdz
tKOAog3ZDsFqtto3MjJMcFHGltOyslt5pZlas+WTWBCA83hC50BfnngKcqBUHVtMKy00ZHjnT1yy
5SwkWWpvyQ6Z4FIjK5wzMVCEzdR/+mxugqYAUcXGqzz6MXNVSyxupih4K0dZhcpE08Z03LZPtXqZ
pEbuIrnYfbYQtqQQWN7PXin2vdb/RbNS4RJJ1GCLQZsU6y4D2ACDiRI9f3zJiQ5BVF1wqMAelguj
i8f2PMtnfjk5V4gk+WM64EzdghMfD7nQEWn+bWDnhr+Gi8twHl6NAgc01+Eu9CYe8cxIccZn2omw
1UIDSxbjr2+p2kLD9x5bp3m0DNqUc9emQdxIqRmnstb7dXlP7VRCADVrgMDXCJTg2TZJLG9jJ1lQ
GSg93BRQWOrswY+0eUezDJ2vLltBiy2kRudJqOjD3rBXBZK3JqvlHNJhbwaoxU3Q0CKqZ4DLCaTp
tnE1HW3nsi/fDksWh37Krxmj3z51zduQjsSNOOY4SWb6xakurNU57wHIN1a5nfvCPYlEUDE1F4/K
FHREqOUzNat5n1RJSGToktCHCcn3EybluB0L/Wns/fHCHvWIr5LSZyfDLG+hxjTZcl0oq1+PuoEs
KcKmxlwdEQpvO/2U2905rhkfcFSsa8psCD0jwnTC/cotNZ6K9SNkGyhqmiD1FiXpl1+6r9HYSuh1
pN0wFp/1uHiSMv47926+rcsB368hyX30uEj4xdKsM37g0vrWtObTVvyQdRqYwzgnM43R7pNoCJ0v
iRWascQZKH5bwB3BVJv0LUXFrY3gHTQ8RDnnPUq+DTXsL0S2lFLK1kCW09ik1mreUQ9k4+9WCByJ
T5JPnQYx1fd0W0DxhiR0gChUzCXdMcOeXPmuGLOvyW4Nzqj0Wbb4QplXt7w3hsByhhOUw9c0b6Nz
nt3BBmbsdbIhAC+3MzPHvjNZqxBqo5B71AemtnYQ8MPND1FiqWb82xBDmuiDQliG0bXtSFn6vI03
taSMxLEbTl5HvpiK+3tFbq5velomiStjzlypvKMf5gY2l74Hr1zuHF/CEo0cPJ5cIfZQ0MLWtOjG
AbhH8Dwxz+Af+Ow71inTb03Kb5MVNBqRjN194rRnZWrY3vgig8gbl4DlAKevnwMqTdjqotrHYC8p
LLcZVsHi5ed+DbzamOmirrd4DsyMu8+/qYL82YIXVmeEpBZDt0ErfA6jcecLNP6ksg6mQwhjcJD2
KDuqg9KOXypabRznJKJa7gdw49TT6ISgHerEvMW4ZEQxeoKmIRFnNtIpxUoA1e96KjsxzWP27Kx3
RxUngQcY69f3rOsaPQPTXl/jL5LhzXV2drxXTveEdFu9mQY6Mi7L1ovbY0vnA2bHnUmvNeYm540n
AFwAHHQ/nR7cuP9Rbs7uQdeT4+SeJe9dyjrJXQSFPkLJUJXOfDBeM+ny1AMQJpojNoYNRqgsyzfS
S2svD5tyzxa4L9lCd/mFGg9yLxr1Rp51r5ns1ww7vbQeyxavRxyHTxLF2ReljlukUbIO9cx0DquH
KmyLWUYGi3T9YzoifE4+532V+DhHuWdsGxShoLXVFBbrZaHPCJzG7JKcZmrDusGeDHgfjbwubiYW
s4VU+9Gd5WHm83AwvJnXhz6dOutukGtThF2tSy33M29qZrAFvwJLXu7Spf7lMChpsA7B+tRb6aef
CKTjOWkeC3Rn0RKXWIulNihmh9iwrVDrOcbtCJDM4lBirvtnb07Exi29B1ea11mR3cgMW10WLQtn
cY2K5UGRYd4vDgzApuFejZ0B4hC9em1i9WQK5pfCG5twYEbjwDXzllZlrBKp+ynzjt9CMpzoEIM0
HCnBpdKkCVSyp+2c+mLOdrMZVZuHvb6dYqoj0uWpqLVhLwzs3rR1rmCwYddxpmfcxvauYZch5tpN
K0uA8qxZXWITDnaRZWHsntbjrCYy+CzXbSTxx81oZE3A+HcDkYrkgwTN6iE9R35C9TSuvYM1YOgT
xVeXryOpM0H68iOCJYxxW5oTFpZQ3RLYBgc06+OgYc7xocRozXArfffv+g+KLJsO+dD/wh0hOUtQ
75SY46u/4A5Z0jjoqtzaLwUHhsyxMvH5DrycQ8Mrt0Zt/WKlXfYVhKzEcT8zgxEBvbo6sn3ERGcX
FHStriAv8e/Qxyn0HIlzASTE4At3CDgRcXrLSYc/RiYJEeZY43lSt3pkXNp6Bq1bwrjJIc6uSlmB
smVBsuD78FhkVBS16yw+l5nuBYKG2J4i/TWdJnejFPeveKqOFsm7DW57G5gKn5ZUxldS48WaeHyO
1uAcRQvWtrXNM+p6jSPUtNAWxC5nbGa+bO8kiO8Ap0fEiX/Kp+xse85T3Ogh1Xp3AMlWvxeN4Y7b
U2ZLwTPeD7650qRW0NaNQGkelCTHxUVZ/ECsLswmP3aTvbOFjb12maa9Vx1GUv7AkXqXaLuu7XSX
qs1q0PdW1j07keRFoTI42hlXzpjg7FCxm2Au5wWhAj/R2/Ns9ObBVeKUiYydOQPoJml8M0jYRU0+
uItm6J6IslNOgv9/B66f3wnJgJpU474dhjc8WIeYCxwZKV4RM0gBmmfZbRrad145itB7/FqkVXOL
+O4EaCcNFXlr5jqrPA/8SaSbgdQGDgEDOnxL4x7YVlpRsVrsOvOuzt34wuN7q0Ruco8HpEYLwa4m
uHSQPRtkdgvfkY8WyV0cKLzjqCvjLFaIjIDEaBHpFxnbGZ/LRud4gCkXO+iwWis2Mt8ZlM+h/Oi6
wtyLuGKTr916foMBts9ly+VlDvism45HOwo3W7cttr431CEFyzbHZoRzhGJSCw9Z4x7LaJAg7gda
FCIt2ccWjet89TsfdhfXseKRQwyImDPAuZFHZ5GnhCJc6hD+NKYxYtrxOMrUzGYeaRekh+4EZtG9
dimXEpwRM2fJRHlDv617TGRSmDcIvEQQhleTpfdbj2fKpWbXmlmhroM00rvz1q/2gKU5Tn4Ph7x1
MW6Y5oF9RblpWjCikc7uZbQ44Rz1zj3jRy+kPCoXp6xuvkQVS+i0nHIsKEvg9z2b6ASXAYcIE4Et
O1zhiwP3qIbNFWMfnHRsxVwgLyMV5mTuSu1kVbmLAOo/VVpDGRaNWXlt8CWNPxieMYT1oTF7iKZI
QlVb70w6c54B959HSzxIDTgVvCfIZs8W/hkAwpNx59KWAr0af/TkNBWmR6ri59XiM3r5A1ALYGAF
nyWIdlwKeDN12C7jbPwANci71MLBhc8XLDVIH0uzHzKpzCPJVlSAiNhkX7VPetW/NeI7TxLki5hq
jrr4zD2I/bMBuyxvL6nvN6cUMl7ZxfPVmOIvQ88v0dpPSdT1q/Qkj48G+6Cd8j0bIoKpflFu6xyt
hriat60baIe5iSs8N3gVlI753g+4ZSMs8U5tCd4lH3WysEojaYB7D8Ntt8xEBL0IH2lAGa8KLBT/
HZD8c7O89BaBEi1KGqTou7Ej+0vS487QDQzrlfebjX2y90yu0cuCDSYxfTo8tObsjKy+WMB3gVX/
aDOMeVuXaSAQDFFzATqLogEbBC8sSKfofrYseWA1JJr2lWnJPPAOpMvZw1zP8Ww11EOAj9A45Qru
6mmYxFgye2N5Nvs1b2RNrMpgF2whvUBNUMSaE1IzBoAhVTef7L913PyfBYn/21iVR29YRo4SpN2e
tCgFi9hJtORdTDc9sc0j4jexGA5bjpQzT5i8RzwFfuD8MU3zPvXUe1qq/CmHR76Z+Yzt2xW0b7zF
IxGsKOWaFHk7Uyb2Nk39Zjdm+Mf9ma1H1I7TlYtDwrU1TZ2rG+lAQspS7VfkYSA4uCNBXyQqQ1DH
2SHHJD6NLU91TlmSQKcMusVPDtzPqp3PZQhVveKBlN2dBj08MPQZL5oHRaaMrHQPeqrnfkOFCnon
AuzQwupxSaIWDj/dakRBpm+hIzUy7dtV4vCXrtzFsyXoCONlWhcmxj57XH3c+IAnt3UDrsI1UtKX
U6y9E9Syb8aEJZnyyV8ZlJwcKyBZaY5ynts2d0UluIxOeYBtASFMLT/wgQ0ulbDZNF/fG11xbxc5
wc9Ub64UagIIJTe+kPWhSr5MwIzQQb2NvMbYOGMFloaVeKmZ8dmayC1VVBPvxrnGmvRlJj19t32K
GiDabCuyst/aEjnZMqq7OCJJL3J8UjCQaugdZytjiTtEI3smtR9KLveJD9DH9Bv/OI7zjr0mnyaw
Q6GQ2V9Pw4849CK/iEVFVPdsYPO598So35TpUlbqqHQHqo+bXcuDk2XwiGOyUc6UPnGm8Ce497te
k4RurDIkH46aCRm+k2Jrtr06W/cGAtN2Df6MpSyBejE92PWTpzwq1pfyR/CQCg9gfUWt5ma6nyl1
e4g1cgEUuUJgzALIng+uPgruM/5HqxV3vp84G14FbEv6V8NpHqZCb2l0JDEQ6/KbyiWa+iL3iU74
wwLkJdRH3dr6i1/AjNaIacSc6raHPXfWxY/O6T2OKAWz4nix9ZKfmDZRCW/E5dX9sektbjpnAk3d
wnzLNvViQ5QjuVEDDIpsTIbwndasBUZeXb/4ilUslzjFS6PeIUs2J+knp9zgqo5NFLMxAOkAKke5
UWJ6t7yCLJFCV01qXOzdPBmHQmggxyv/VGk/uoZtNR7YRbv5UD2OpLe9XjHO5zTkdv7w0Ft+cajm
gibR7KNk6fqsL8emcG/UEmtBlDvbDGB8FvErNv06BBtgs3xa2PZjdTx02UjUOxuYFad6vsQD+8DK
n3SiiqCAmn4Old5rHMBKnQ0t27FY5bxqOxrViZgd/KjaJXl5QBLpLgXb2YM5R99xBo0A7fdKCucn
VpZDO/KINdfCLe5Mq7u9wVWvuzFdunVLadKyshaG4dqIgmKagq2NAZ144yn9ahrTlQH8JW7SBylx
3eqoVFA5IZwJlz4heK4PKi2vdufhCnCqDBeDuzfrpzLT52B2tLODVYwQFzPUhK1havzkwh2NCTVW
AsHedrcU8h44pNT2f4LNVUeY8HmWv//1v75rnM0s4n/jtK7+mVGGJv//zjX/7+Lrs0p///Mv/Dcy
2/gXYTkbT5hwDaATOv+p/5tpNvx/YfzzTZ8JXsdl+w9mtvkvxxEUjxCRtfGq/iPSbPn/4o8s4Vq+
wf/apvn/E2k21y7EfzYkUPVAp4TjWLppuNiI/oOYPUNMGB1BX7gFwNm001+94qGfvesylwczdy+W
VULE5H2MtTjv2E/2efobqfYypM4X+yh/ww6M6O/N1vNqC9/X27qUKvrp68gZXKFBoqMJFL9p+fjH
z/i/49n/jGMbvvsfcWzT8HXwkbbtmES/ddtamf//rGfJpwlqaJFsq6R8t2PrIldWk0vcI2MWrTA0
UbETjPHQg7ohutjQsBFgIGXJ+0vQIj+pAROvg8w+Ldq96uMb1sWw0sffSPqHCHo3ri5U87iKsBZw
ieXXZWAAyV89VrWnjnercOFx4WANlO4FVV29+OuLhwSBi2NJ/6YGVu1b5YIjNdy7WXeutu9/2YZb
bzERRdyKyY2OA9pVB4YUVyJbCp+LVsO+YrPgimbRr+DkLZrXbf0if3SmFnzrapiRUbWvebnx4uBN
nswPvYcEhPnRg42b/SiDlVY/YvqUooEX7a297HTJ6EZ9xCq5QknH9IJ296HXl3Im4Upu0wl6F6YT
d3UYD2A95pifDUyRBfBlfR2WkreTjElNuUB8tC8TNC4J2ooLXaERNePbhHXnhVocPeEbxkfbyMe6
AmBqN4/TjGCmI2CQWGw3LnecmBvgxpW0gmcJJNJZKOyeRfM02mmC29q4xKWVngYzKsLc47Kh98ae
4Mq1aA06lqCTAuna8+Jm4+dgRWuwKm6aY4WazB+wJ0QT3DFTy4glpYZJfNtq+AeXGR8JjSxieWR5
5W8WgmYb8lfnaOVZ43HDL8Y/k3C3bA1KkMNFDBfhIW/acxRb16jSf3NBjwLsWh7OQ9e2X+jeDt+/
vW9bZKcUFwlqJ36AioiW3f90LVsYP7Z0bN/7OO/XnIX27NXctofxLaJbPdWOZsRTVNNNeGCPEwH7
M70wctr0DBhv07lfJJTYwgxcZkSNJdvxyj9aPu0nC3oH2C4WwvPJscESjJ+a7nKxsrZjGn1X1vjJ
TeVxjNnouf5beRXl+mw12pcd+/dF277F/fySDacuZ3o0lvRttnJca8mrS+CMuymjt9bp59rOTlR6
I/ms0009XBwamje4csjpZuWZ++7eiw3SHsajRYaKXw66uGY89JM4Z6N6NaUHKaGx6Adc5jsavrAL
yo/I4r5gOfZfOatraq513I2FGfENHyiga4oYwdAQHdar86SVn/CaLzN4AE0452ENrIE6P5jUeiE/
XxClmd1fqRb5m4wGf3mtul7/MygPs8twkolwlNqH6scPTbKxGeqG7ni8A2mM5z112teJW8Qgs5s0
7qqOOg9z1p9g2xMzax7G+B41jRdeKbCv1d9ajKQ5s87ExX71MApaE/awwaHEFC9aHxYMBINF+gYc
yVnInBLu6rGO4rcCbmfYl/iMzeFmleBLiFn9QWllTeo4w6acWKMZmFRdnbnSjzHmD6ujd2y3rtnT
jDrSOsBz4HQe24D5r5OQHGZmOiae+dk1cuQDzBMyylc98feqylhXg8QXU0is/IzoeNNHkpxLXYUx
QlU2VFfPxGW8dCNORJRphWy7yplo66gkdh1d7co80THKPa+1MOz5OQmo+X5wozdt7s69q/aFIOhb
dAtJzN7+i11jrOOX2a6rbTZmt4R7ky95q3Tz/ID38oRL/avVylM0JM+iQB5NI6LHaXqtGu1NVeY7
fFe+PBuhOs+WIHNZs3NLO2EZKcNkJJhcEqBCClIBwRV+6ll2AJjzJi3Y6bN2pCQSeNAMNEKYyR4W
1qeXx39Il5F/TcwXJVnWY2cEM8svVuP60TNnYZVmclrmT2npd1HJBRx0+DhzNcjjndP53/x0eOKt
czOQdlLtmv4qSVQmRruPkuSEQ7Q46DAEz5obtaHGTTkcKAXyWCosohH7wkdLGYp4BtKEWabI8mNB
h/tjqj1mVmYfYVduTZ2NJ+J8v3Ep/tMgmQ3ligMFGmlZw2buqscuY2bvFZqQA+sZ2fc0NTYJsodI
IMKX3HBpM8jT4jTY9a1eJu6EEVVxMxQoftR1oA8Uz6HDYgFfpTA0151uug+JQzemoz6rrAAQVznw
SSALgykG8+M/48tuTgTiwjHXljNNUD8uvce0JJc2R6Z9gUonTnwuP93atY9kG2bIuw4U0dSEr5oM
cHHX+vY687cAtdaboRWIO/y6/Kp+rJHXSabv8Mu9yKxUBzF1bVBy1cbalAETY3PRZdD6WFKcm34s
QInaHCXKfLIFvEd6tWcvqTcVnRAnwnq40RP3QO93okPFAjwyUucp65hppBo+4uE+s/GXm6TLLRLM
DiXuG7ws9RZ4CWVeGu5v0/tikbqEKAIY1/02SJYhzLKCslk+AYliAyihToOK+ImUvJRKPc8rDRNA
zUYO5i2v0nvLDEnwtoduHn81mhmOimSHNfLXKh1aVCUQ2hd/j5R1UNbnulhDLpNAVo5W1dPYhDtq
7rt3WbvfvTkCr6w/3Db+kWgi29Y42kP2tVh2s4sbPrlL3byPPJLbkcqNWpDXR0HV3XsbVsroNnfk
5HawqauwYTNMwRDDi8mW3naRuA3CdbGDkOjr1l9rntATbn4+WqdxyT4TCxdTUfO1EiH5Y2ceZQWw
m3gViGse1bTyUoWB2Ci28DSROQrnoLqMhgEySJvFphyViRQ0ro2TYPTeja55sHUaKhoL1JxcjMBz
SxGWc1kFta/fegULotO63aJS3iq+tif/s3e9eaPjy0EY0A5S2TsnNl8So36yEE52lLnsqHcdbnPW
3mABXPuFSFEnHpMo/xms5mdU8S1KCaskqifgUD5iyvyT2u6LsUYDu/GRIu54m+mET1X8NpiVzicb
zLFc/32RbyddVwA5XJ87+rKR9gCUcOrBhywLivfYP4Ou+usZ7KisyILgvYxBXhbPzR83J7BJiR7Z
aQHdMhPAhJ0hp6ZPv840v5Newa1K8UhAe925GDCDZ45UgfPJU+5t0F1eiBD9LStK22fJXlRoBA8x
K1I68FPGUEk7kYK0UXLfuz1us3b+kUrdNQbI+Gp+UpLZlQifx7mKylcCzPAxBWy7MX1B6oVFO850
pBQtY3Art+YL+jb8sYjBnt3Wnk7ilwJZjgEnzO28D/UEVRNA7qb1WQNOY3yonOlv07dwtr3hOMbE
ISss1xu7GVMCN2qlqFHKMjXlLotb7L4RSUFLYdTJEaQENlheE+Y3QAMMxj2bBX8hQo6pBJPcn4lx
iJWiQ6gsK7a5yPBH6945NUAwYR3wArJMgamUtU2FfYadQePq5Gk7gd7RwQ4hcb62pfYYVtiRiIpG
Sh0RnXw0KxjP2yXoKxDDWPkYpbbLc7jXE81prMGuvqPKq9O9Z7oASzTkb7yF/2il/iZmrtxdLkNv
yaHAElzYOg+ioKiNH9YxKf6UbQZA2fpZG3jiOsoDXG4ADjXvAKwB/6SEwJL3cAHJgucVCW3JnlyK
6Uh47yqNMGmzQ5r5T1adfmQQfHXd/KpM1oSxp34oWNS30JWhxtCYQmiSKDpAla2NUyBKgzwa/0Zy
vp8j97nhRCakX404RLCiMXeGjtbutVZYgcZ6HULVbpAx/z/akyMztS6SbjrBfpspNjCXRIUkGn8J
KT/zpgtVxaXDEDBjrZzYBQYLco45ZSjcdzK/g3Vqyms2TWGfWG9OJehV722UxR75juvGUKqvotcJ
JKy3yDwfTimEc9YZV1mmGFEn40I72lssEMYLo9zj5ZpCuh5+tUo9zEL7O9I1QkLeIRawhSVxQg1d
X+99QmANL4IUz6jJjFRrMpEgS9CI5dMcl2Unjfxz0tNQ+vaXbXZHO0/17YwMt33P3sTajCKpSBEd
XSlLNzyZlKeAXML6Ac+zZ2dfDXdZ1z51Nm0rxfzdEdgZJFPl5KX0sTj2g4NpPeg8gHej7gdaK49Z
3r8AC94ri0i8w7uypealiN7tnNaXmfqXSDQbUyW7SU03mwUQWzjZiXNpFQbvFOdSGc8eKVqXzWpe
rSVO63/E6L1d7Lo/FCh1cjhjnA1zdpvCsd8irDVhL72vzIaojqkAuYkym8X5AJk6bRcJU1SsfTcq
yU5A+Z9Y6B4MIgRJSzMObdu8f3zacoSDMlV++ia5SkWdjpa45zFLrwoUxFhpPeR+CLi0O76PQEaw
An5n1gLiZkjvjbI74o44I8sfh7XFZ/3V5zyk9trvE61NPy6VPwvVPxQu3SVF8hVTCZQ08rB+MQVV
QR6VQWip23R61lsm1MaqYKzSLTSvLUOzRurfUy8wORhuHZqI3F78xC7iRM/t0LeMey9rfvyEhsfG
cF8pGOCTXlz72v0cE231KhohWstWn+KK7KLrnYr6bx0Thm1ailH6Ydwo+9WmrQNsUXWyqFMyWOY0
a79SSdHSSOESM/CbVozIwvUvtd56kK05pdY/RhTcE2BeOIhca6+3rKpd16PJuP+BT4xDce16StRD
53vL1ijeJpl9U6wF+J0rtuA52DU+9aj2ku06jYea0MGVzUzgx+Kz773HxLA0PEchbxpIUrBQN6aF
McSOVhOmYHZ21Wti3dA5cPKXOj8hDpUNn/xthUIbWMiFgdt8DfxbAt9UZjqP09qIFWnine3Msuk8
oJLx2ps1rw1a5dpF1vYmk9wQLDZWcqPDAuR4GGlipb/k6XIDPM4He23nMhfqnOP5ae4hnJFmJuIw
MHGunV52Wb47Neeql76QRfrwtSfVZlFoFsWTkDq7JIJkVwEJctf12XSvuzArtZYeMQ4INnAIU+na
MaZJ2samtXYs5sPjrk1k9JTG6NyDOs8ZhyDlDs9Y2t49fz83xZOXyD/gYM9m23421JxpKTc9d/BO
/4e8M1luHdu266843EcadeGw3SBAEKwLSVTRQag6qOsaX++Bc/O+zJPPkdev8RoOdxipI6VEgsTe
a68155iymLEFIbEiVii61T7i++zVirBy90NFgkuT7kISBxh/A01YgtWiYhMvSWu9aB0CjdskHk1k
JGL8rWf9lSP5hRwcp5o5MAYEt2HGl5nbAAwn0g0s4JNW93taMR0j6KHDrgKIQyjEB4yMOPHV9NQv
LPMGpQrs+fiJgxAxZATJhWLwHNVczMbHPNKET6DifWaWBXcuADBu6g2DkSeseTaOZN7oIdJsbYmu
WzLsOr08klvGzwVuWas2CelX4kq8qbTuIiF4BJUeCVgmoezZLOnS+9G+VrIDcehf80LvmtPx2wxr
+uxC4XWDDq7I36G4qXfyYMXuBLGgAICb4ZBgzBYfYEhEl4RTzGrUjMlV5WETm6G2LenQ8NSg24b0
uhhXg2DN8MvRkXxr1eEe+gFZDpn8rbAK0gnaYi5UHcuoIJvUX3XyzE8jdpsIKwE2os1vKAUpKOTE
nSPVm2NKoLGEkhGp6rbueo9B2Ow2PUeYwh8R4aAMXYtQPdJArVDkEdkzk28sTkwLu3qdo6dd1aF6
knwB45mJoESst5nMU2WsQor2iJGu1JiHJkJDHSg8Ya7lvc8mEQSX9ixZlUrvrzlbRfbCCIfw5gix
cGasmWoYpvVpMmdZdVKENWhuQByUCnVM8DC2Mn1/WTrFsXatl0lrjBh9jltMLZR/Po4Fp66NIzhK
ZqokN6EF5cLyYtGrV2hVhu3EJCMDQEDDNdJtsn0KekCMKcpNXoJarcX2jBbyrEXJtel98HTgEZEC
oxc2bBpOwVbUrxL6O2oEcu/rssB8IobPiGagWvA51aV4wImD9X829FsCdt6uMD6KEOFwphO3JfrM
yMLgBasKFTdCe7tLhW0GRH3FPfyCX4yLWE7gKngJSDHUKoqciiygXMedSTu14qqovXCuk/aCA0wm
1okFxciwrc2jck8DTvd1T4nDSPCASWobkPiW6AtGt0GDrmz7uD0n3fjSzME7Om5PT0lZN3IX7sO9
isaXpBu8iL+I6Sj+FtHxlKr8NDCRDM3o2+pj4puIRqUjSKUYBKi5k4exqo8YpLyuIbcWnDGJf0yZ
h/ZMwMGttgJaXio6i/PUSKEjI7FuTRHfpzh86g0pTkZ0xS4kyrCdO3pca2uUD5bqRIVqeiVJfZso
qulk4EuqdFna/vzbgjHWtl+hjAANjwAnY2MvpItQss0IOupf2KebvjCeEnXC9UygyeBBUHqkFYt/
1AKVjNvzxNSZp1g5Za9UdlCDwBO9VkGnb/FSqMMQpebG/JDghca38qghDbDS8a5KaIIg3z3Gw6tY
P09YKsks+CaZj0Eo+AREQ05ujtEB7BHCJsYCuUIeRUl/I9Fz1ZFpzOBQ2pfSSBt+flTVJVlAY4Qa
5zL3g89ESyAdYzCgX6VGt5+YHNgjkyonhvC6EpvxJU0IQPIXWtnItdJ+xLm2U/1KXouWQENXuFQC
boWkFp+oUfJNBys8FKHRTz3pHQ1z1kjlVg6rmmyApPtcwI+iLPu2rsWPERNtW/f5flz6nFrosA/6
cjeOGu28Ml8VXX0Quo8BZVY5836rKvSoYQFhq5D3prRH4KdAzQEcjP/XIvV5qmgwN0Pqiiq3VzEQ
YjXT0Adn8yzqzM+HkVbbJMentCqDg2nMbt0h0QaUcKkFTCVodE8jMjXY39xmsniXfXXbqPVhRknC
oqES7IEiNhWC45IXJKotEV/Gkfilg5yOLybhVIfgHHH0xcekk8u1Ciws1AttX1ZD2Z2DbabG4skM
1acuCAda9MU3DfEdBBQvXzou/qaXJmdZIciDvjDTIEIHG1tDhCYrhgjLC+ygsInB622MsD/KCk5l
KULyX5smsinGn+lsPMjtyde5u8zAugo0Ebh/g9Ae8vmGN2TL5rxXKqKgR3VZzHKAg0qwMKTGYUXv
Bx14uBLSD6bCdJImcrKWVBUDaGFp9agvn/qO5V2v6f1OzXnA5oKh/Vh34ZXRzaqrGVyA2l4ljYh2
gD8Xg5/Jw6s+K0gY4YZQH/HutNO5pDuKfE91fG186S0U1wgrjhjlUPX1L0ugkj8U55b+xhASq92U
VuUmCsXzonYm1sNwSNFg/tepzQG5nNtR+HNTwUupkVja4xjuZ+6aggBSjKgvdR7sIyTmOapQIFGU
7frGUskfLBlqh/P8mtZ+u0bKSI8/195IN1l+cRfx0QPw1b2I+UgLe/AqgZ+Y4lOeDO0GV4wbhMJj
LKGCq0tXwkkwWAPZLKTbFmKPyVbiiBf5DB4CmsLxxsr1Y4kmFJKjp/IHg7x6yHDSzerHsLCk0twp
p54Pofbhi9qHlIpvfVQuIZfnICfIIX4x+leoS5exbzxVNN6YaQV2GbNVWUsLCFDflYjAWrXWEloM
y6QC8rvGNcDo80uUbcDyNrQpAWss4DlH+NzM7x13BHsKCxJ8ON7yNEBrb7lIY198I/gWjcED8hXY
eRJeGzIEUVVd4TDcFZlwsFHeSsT8oMLOfIEuIuZSzhW45xrx92c3FVuIUWtgXwHFmIvrbQJewUTL
CjVM/26faPB0Gr6FHOaVLuoPQQeirIl8dqGB6QAPwBzEGoSnwAOkEILw4n2Ocn1XQCELcrbeeFlJ
OWWKq0xSnlSfdmQcb8JSfAMJjO1Gyz6nhLs15w01KFdGLNJG+lT461qurpO57LWwMBfpLud3LdwU
sYh6MfJEfHUrKYh3fVwIUCPnFx0cxdApKaqfATaKmkNG0i65xDwCuJFkhd+ZpZrgTWQ8I8Swm8uH
sjdEDY9z8GDK8jG1+KJPSFASWrwlGqGd07flz29Zx8XrZ5UWsjTt8khhj+PvVNpt1menbUeGqI2g
r4iTQt3mSrrCIEfZomS+t3wcCaeckw/2raOi16flnekHg19egW0bb2yPmvJqRP22mmsyvcJDVsCt
sBBPd9xDwoBQsF/3fH4LnSlMPn0m0+yUUvSNz+XRypt7YfrHstM/fJ+PWtDoN2CrMAhz/aNu1Rdk
HiR3aA8xdILGr8/C/Nq2xRpG0K2OW5TBgTewWMJ28Qyfdwv5pNd1032Qos+2V49aRz/f0INjpCvJ
VlhQghyULrkf7kW/Gw45XibujNwF97JDsUUlN6bUO2yvdl+6laGQoK6YIBnSg4gsitZHX68KlHPL
9qnKcevRcbuGWvOR6OiQCyn8jqXxXovaLYBYmvGJVn3xmDCOFnswsMPcb5dLowfNwaz44FRzD6iw
C1ZqmV3iPrilIbMlRSsea9C0kiBiifWXdoT4aBT4UnPpTTcitxfkTRdgAJt4UqPBtVtWoTiJXunC
o8iGDCuFeBbCST9CP0bXOc2Po2QeOTp8R52yxet/Y5hokz99BYjNfWDwVC2FCUz9pJjWbTaIA8AK
vjJTZN5MuQKOiL0cuPAzkVQyUlgWgSmVt5b2WGiaY/k67QF528TlZLcokRDjyo6ZtWf8nC/LQhFr
FH2xMj3mOpk6WIDxylZshBAffkT85safszUendvyytJZfJtH7aNBrVu3iatnzZlXwnGFe87Sem9U
WKGWX68xTHemYH6rNfkwaozYsxkfcq5VLhDUWfAoDG4ag4NQewektdLG6IoY7bpIFQ2NLAqIL0kw
3Gl2YUn5aFpgGkWv3pRA+2jrDKYi6ItQJLexR3070T6OKg1LftE5S2laVXxoS3hS4vSmjON9ucJd
wxVlvMBGBTeamnrkjqfeZiofBnvfL8CVA2mfi2JbIdTqweQ4ola0LpgrYtFUp4koOpFFv4RVUJ3S
cTe0XULcrIm+P+4wlcqdC5OBMUujN0cpZtfQAmRFQ94ILhXV2chXP1UY/+1z/O/Bd/ELJf+zoFaP
grD9BzT/3778X/8/Jh1Y4p/UKs57+/5fvn/qiE7vGTqiTfRRv6fte/1nDdHyv/xDEyRovyk0mkzL
YOPUgKwp5j9FQcu3kOPA49Z05ffMgn8mHSj6b5KmmYqomCj5RYwy/5Z0sHwLLYwuslPRJZNU6T8i
C6I19osuSNMNRVX4hTxBhEmyLi7Kmz8pa/wZfqxGQKaEa2o7b8vH7Ca9oJBDgcoUv3T09Veyy3ah
PR8kD0ZvsRk2iWfsCTz71g79V7stL80pf0y3wjn9ir+g0nvp4wws6XO4E+RYvcMYt/PtZFdry5Pt
cht46traz9v+K6QKhG9gB7vUqa4swO/hRf0RecVRO8jvVuh0qYe9RL7Xj+2h2Qlus7bOrZO6uRPa
6Ta5I4g4oGq/xlvFLW6yLa/TC6I/YAIU+475mK0jD9qC5ebn4jo8DdDy6bdd54O5GQ/dvd1WN+EM
Sn2n2qE7bNqDvklODNU2vtN6yVrcQbWz9R/xpdjxLE/KHh/WnZESBrhP8wfrIDAN5p2Bx8BHhd5O
sYxtdlft0FkhQ67Plqt54lMwniuKwstHd4x22L13xBlfpp11nu5cwgOv4QfWX9ffskzviD9ba/v8
bKwYL7rpg/8ob4sNT9Bu7EeIC+tsXR7EnXJgfbAxa53MR9LeXA6SNl6HVbYZaFdyDlmHL2Su7STX
cjHmet3Rvy5Hc2HvvzEv3agPc+qMFHaMlVa+CyeR0QTgc9QtTEz4+ZAjySr4SKW9ktsQLrf0Cezc
HfcKz2s8TIOd2eZr+4DHW1E5aa20l/mQedG13FcbxCnxltmug4CT19WuUOfv4m24NdzMA2W0Byr1
2LwJp+xoXvgLz5Yr+StxHW4htZhcdvjfGzKyb4oHSjj+CixbeE72/XnYmD9IyKWWeLZuIHyflX37
UJ9NnTJzMzOMEj2LJ6qtSDQ4Ra60Fh3mZbbkdu/mbtq1ue1Y+jrbS2fyYO9tD5chP0eZZ7hs3kf+
f44AdCFcfY8yQ3QN3pENZ81XTFqr6goUGcs8WoATF43zju6MXsiYUXQkohAgILoQXESM4ofehVcP
NOsD1bZTbUKnpeV6vGT2irL0FrvzKnVx+3y57SPtCP0u504QHweTy/RWgHJZIQmycXCv5bUABoNn
Ub1lx3mPMeDMjCVAo8ev+Ir5GDHJwjCIP/asozFP8gPNK1iVHaXcS2fQFWh/CLKxmizmEnvEfbqG
qZvd89iuLp+U8Zxr1rkHY87xG5IwbOWJ6eqD9pQRZEZHLNvzb2hQMBKgrmo+afauGBUiYbe9Gtje
EkRv6wQlBHttQq5DpBFJKHF+kd6F5mscbeZ9URqVeJYcQVhFF/Fl0L2k2ygxybqc7Ffiqyk9dCQi
idLeeg9e2RybyJ2bM+0S9MIu01xU0JxvVsM5BZurkPvlRE8xKWMyE3ta9ondCt90Lygl5rdIFdcZ
1Ttn+HVeP3fGmpBH1emivbU2D2gE9nDFVNcfLzmI0I+B56R7hgX/HkbGHihB8zra4ypbDzdckmRs
O8QGKJJnzWsRuy+dQsNBu5NAD88wdBRvGAcktvnBSf1PP0pd0LUPxF9k4QX8cdvvgJ7cdX7mVd0b
8pE2Lol2z91zNMNKCVZ0iwZbxCK4EY+1qdtvBrYViod7Erq6fqfyscRn6qbCI9VAbG3mWzjcoCvP
L53laCQ16nYCguq9NJzpQcHp7A0Pw4Nx5z2x8SGMp/aGW2axSkPg3LXXxHkwthJODaihDPLdafgK
zQMH+0BwhufmWbwuJwl0IutOcOmcbzrB9oDC50/CBXe792U5FW1/0Uk5QR8F9d04igKympfq3AFx
aFzNH45ScKM5d+4CgqlW+ZvRPXUZntoKdbMe2wV4PfxY9oThdEUPcUvfzuY9vZEKzihyso0jOkt6
8sBoby8UqVeovKticJnFoesMdzUjsKNsHfUPSp5V5CCctih2t9x2OIDA3z4rERYVrLj9GhNBwaA5
WpnHYel4QgJBbt47wh3IB+MAFXnVSs6OEQfyF+lct29SsDVaPtCHhnw2MDDlp1Y/WWdgud0uIzRE
3DjVGnDLWeucfrSf+vV6+MyatR6LK0IpViMZNs/B/NUfpRSlF4GllIzhulz8vKyNNsExo8G6lPCN
a+e2OGenfhkxR+KFBR8V0icoaQLU7mqE/iHJngUnHI5LjssDtk16sVa/zjccj+Ndtx2c0q4+zJt5
YmoTOe2xAuuVr+QPHtpjupsO/lmziX39AKy75U/xphIUsk6JNliRfILKYquzOKtv4bb7KLnL9t2H
cqGZsNdUJKv4rlbJpeC44lQvg3aRPMSjDkIi+jhweFxj3PAf8I1FD5Gdz4BDKNwlzRjjPlo71E2g
eU1wC5uKeWm082enK4AxPQ+yHXx1BNoiyrUR1ueIxGQ6gy5Ap12440PGp7k/ModGtNJ5kfNuekhd
pMIl63nQd357EYtdOjDJd77EmnTHzX9Kybv5LpZisPkfSy39R7H865eU0r+X2ksN+csXbKfo0q/d
96JHb7q0/WdU1fKT/7ff/L0q/RfqdqrPv1G3519FXb//uZLl5/9RyEq/Ea/Fsc8SVWupZyXqyN/F
7b8hTSepizHqonA35V/V7ZoJE5hvGYquyPw6vOBt+D//qyr/pioadacE50k2JfTq/3zVvxxF/jia
/KIQV6mwf5G3i6SJSTICeh1+Af198sT+XMbKVi60ak3oTyUcOMEXx9yf2ZZURd2QWIKcoQH0WUck
Tcwi+3JTp8UWyjPC1+jqz8KmN9LWixt2W03fofEvTovWK65NaVWXDPgs6CYTsI4gCPZ4/8u9OHSu
hUfRWJxYGTkEdPPRg3LkjcCXqRSFGqGz8TiQWFeZ+MIs9JFj/5mJ9ZvS1x/WfIor7d4L09UviRcw
kIeuU4s6CtJTTYhiQQSAR2vZX4D3ac7KWmijeBXE8quWojfQ75tcV/H9LICH+rMqhgO2KTJHrqIe
Ug6H6pXII9L3qnovAQ9mpFNwigQMq0vdCUvLNyZFnHjoOIuAXnxJ47dPBf2YAELNZEOwa2EQbUtu
EQvJ8JK57IMDItdOBPZU3xw3UwTGSTCFjSr0mTea0y3Nv8SijzET0HwvaORYA4dpCSPL1IwbWr1p
KYoncCmRm0nAnn0Nk6n4BaY2t2c1IAcj6OwwBpoV4uGnH7qvJXUviYpXLzRwdI1YRJF6tj70oxwB
QTvUwToylHtkPtaN5jsllwsFFpk2U2xXkVjcrLm4SE9SVP/wE+E5Hzp1XcUdQrNppMCKtB+dX2/G
mI5iDaHUjjtIPwBPNMhZg2fB3PfiuZNWBp3DMivn3dyDcfxPWWiO0Sex9cWP9tel5eeN88e68//Q
ckR6+d8tSJeibrvgPf3zivTzf/n9cM1RGBcr1hldN1QU+Dqmln8sSoIi/caCoKimpSmyaojGHymC
8m+SilKG7+iyZZp/WpQU8TeR3D8i/5azsKWb5n9oUeJv/GlN4lQv8fREmq8WgWqsSsua9aej9VDk
6ayKMVIBK46Aw3+NiIQGHHjnRm7Zf1XrERsfIdrwAyyUgVe/6DhmEQnSN+VjjgZgJ+nFVjcbjL86
yLI/XcvfF9E/L5rqr5Ygnp+K70gUaUDQYZBliffil+dXBlEeKhIT5VFP3KCLa7cRR47s+7aT0Qr1
Kbo5y/T6moJJg8B4reFrrDWBMx5G5J0xhyRrRMVTJXOwllC86hW8UBhljwnQbls0s+qs5ds5WAYn
TXbGQjuddKt+rwqFKLU4CLeQmtp1H0ytKyIvpqyFuh1U0bs4SeMpV9LgXqXxNVCYddRwP8E8Se8M
i9UtncrggohSOdVEuGEZvSkAkv/VJVouwR+uqeUSmRBDcEvpkqGpkvQX31GlA5fU5GKChSNJLkWa
yVSThxRF/r6iA7jVlpRUvalxC6l+ylgwAEUuD9UGOsJow9kxQfdgZw2kcR9OkuBISRrsR9DXVhQJ
13IUXsgkmCAvyf4VHOB5RvP8WOjSKSgFbCbEqa2GsvSPIRGE9Ds5wtdWOB2kqHVMBO8Gg7rngWeB
rl0x9mSdGs8zUyJgq9FuUkzAW7SYHCFQyhviOt3++w+RsVyBv1whmbhOjBuWrMkY1X79EFXT1GRB
qAw22N1wHLttkiIXZBY53OJU8VG8KESSafEeYQJtJQavaK+giTpCl0PJ6IZ4byntkfS+U4me3pW6
Ol77yQiAo9ZBs6kJ2swmPYaZ/JbGo7z5+U9thOLb6mFy/9wU5c5CfKkKJVJihMXj8pBpGnFUQIO9
2SL1UlP75Got+QJxoP+Y0uai5X15rWdCiuaAUeRiP/75oEnl71/C1FjnJRuQHyXqqZ415STGReQN
be1BFiuOiWEWR0gZIv1jxXJbBWWxWSRvWqoZrpqhyuSKAekQl4ZJxPHEjAgAXr76+U9RGIyHsoti
2BDE+g5JtyeKrIXMXeV74mU0H5THlATqqTT8GuBA86/WAHmx/f3y9lE3EadKh1HWLMPQ//IBFxIL
FbDMKb0yBdGR2e1O6OkvXJaJyadSbwKxaJk7mvHToND0QJaXPmaN6FYMSNfMWQO3HmvtIR3g87XQ
z6p58epE0ynNlfhQKmVywojPB/eU9kjSygmDd1LoFGhySLxHMGf4VszhWKpUL3//2TSXou/XF0d8
KxuDorLg8xL/ssChEEt0CZOwPQ7Dh2qFeJjzcDz66hRtg4BbCsZnL43aA+FKqP3ze8O09Sro/ieM
lmonQli4/vynuTeExWmG3G/5t58PjIsph/qCCmsSN6mgRHe/Ie2gBwAGOi+J70JDDrwAGAF9pGqr
vTbCH+HB6KctEBTA1dm4oKJ7fbeQRvHh8c2wTqebYhCt1rIDbBSaQ7rVXLJgFi86dEynpUYk0I8v
fz4Y9ZL0bZiAiapJoFoEGklYkv6uW9qFsLLwSVZL0qvg+dWpTn0LSfQVDPar5A/VVcSqf5HAPIx+
5QaqDhAJj3EDbILg0ww9VQbHEF14Gq+bQJG3uSTqWylFGTiLc7afF1h+zW4Fi6a76Uicz3WkBPdA
l3cdwdLXLq6CewlHE0SzdhvU8uvv32Lt//AWs0gjoJE13l9DX77/pz3WtCKdGBjywHoTMWFbG9eA
VKXHYiqwoDUvQW5or8GMyhA7Iuu1sfvHg9IiDDODUyKTBzOqdbnv83hGKjKHMG3Dq2b25uHng0xK
NVhYtfCy2rpFrYmcpU/lt36yEAHFhnrI+jrfTUa7jxbylRQp1VZvFOklnM9lZ8mHTodNwtEKwaza
+l5gdPcgHfuXcDI/skJTv5ICPqXitWWRHwMt7kO7KtckgIp4h5hZSvUuAUFNMjy5EDs8Gv98MCrd
+fvLKUn/ribQDVnXOOGpy5DBoAL65XqOAsKGukDgNaDJ1tVuB2oLU94wQLjKNB+kCJL/dhuiC0G7
o1Hw82BKj3DgxGvcG8GpMyva4Qhi/3iohtYpR793q1ZHq0NR81QlA+NwXXrWcK0xxSNeJUcuRQyU
tpsInSIoI9jh5GXDh9yhwUOEQzTfMik0HEHxCd0ZZ+MIlOZQqLJ6xRFa4bIxAR0o6rMlcYsIFn4H
oEvioVK+Jt3QPUoomjm5Wl+b5UGTe3q0DSTQivYE7Kj8JElTsDXn+voT09l1KkxbyReJ7qARXAql
hRcku8vhuBekRr/EhFacQTrtokrS9j8f5tnX9qkQvmmEg2zQTglHwsiFYzPTy1BkT2hT/0LSe3St
p3kzSa141JZAtGaiwShU8sVYHirANwjXleQEKRXgfZ9rZ3TJ2JKssruKqEAcC3PBSa0JcQfgpttt
V6fvrZSetTCivaO16YER5rCfDfBX5KYXbwMqua4c69sYlPkxJJMDh4aav5Vp+5jJnB6bcIqvPx+K
edqIUSXvsnrOx5VvaPsB/shxiIVPUyzyz7//1Cn/7iY2JMOw2H9k2geMwv5yExtzit2uM+jz0Qoi
kfWW9XPp1aUvgtoMDab4cr5PCbKxWxmjZJh1PUVlsgVSW4IcwXeFFPFHDfRQBERhMbqJcBDkFlt7
HX4lEc6iUFCv+XQtIL86CSkkblNKwk2dhgFbr4xWbyJ1aXnIqnBw/QjTF4rJ/qlUsKUM0fz89y+Z
T/9fTwcGhTeVF6sX9jOLQvPXO62y2qEz1QmUxLLXTwU2AB6IncatqMu3QValYzCar02qNfQ0Qwx2
OIG3UkS9ScJydNcGMT8IPsCVoh+ju5lDABx6qHM/v6v7er9NVUTwDcj0Oy5fsrOxD81R4U6llD6Z
UKBXwKI7vwpuvZi2N0FZzMVAbHc/v2yqTLYxNBG72Yvaj5FeynEs2O+mFnlbaQqrBjvBmpp+k/st
mkAYFFI/DiSOVve4rx+rmNGGFFVfMb0USsLqrUhOW1Kcv8xkoEtIsDV0pDfgHtBEkGNp7eukWC8N
Fa3dfUPU/EGCD4pFiFCjoGMET6a3UWFDU9C6pwU7ZjYPM0DY6b0aIngq4N/RejD+UFK0v7pKWi0+
wCjtEKCmNXXnYJ7NrY4ohkhI4snz6CRVDMey/BLX/Wtca15iJO9mpWysCnKvtCjAiypp7SJmWqYo
meT2g4mfJ2s3mi+8z3l1heoN7CgPo6NAPgIRWQsGHVFkWSQPEviVrreoojT/Hkewv4RHjKwP/YRx
MlZRH9Xk76ExSBzcxM/kdHC66lCdV22+kkbhHANChfCBNE7NxqdYpc8+kG3eDBu5nx8YD69i4Qnx
fYhL3jr6U3lNjLZcj0G/EaWS7m0TOWzGxbpAtL2qxiJzs7qCVy4RyyXnz5XSKGhbwQ0rKV59Uasm
L4W36YkWGuiO/d3GiYq5hfkTnjcpYfQ5h128FirNs2L6X32HiE4pg09GGCCazK9KF7fR1MWuHDFl
kdrM3wY3Hxq4S1zCeNL6oF6lWieupeLMmYfVKcMXGJtPuTyuM0tcdyoNL7PLNfThUKohd23wHcIM
hrxh444SPLknLLmPNlovHOA8hrvFg4RNjrzaUIw5T2O7MPpNhw5f9g1UXyVxnWBz97yyxQiJqMWX
QVhVCJHVqhY2qGvOYin9CIVS3KNxidwwTGq4j/mtRn4bC5uuR/djmgiPMcPJOYfksZ/hwmu70CL4
Mx71i1kSicr1FFZlBf8lBvSlTei+5WS+zzXJbg06dIxG/DsbouHqrHqeJjfgsGOy2Tjsev2iJ+0x
RUQ5khvzPSuswYk8rJdHXQH30LZiuxnHun7MROMH8sL9oBEwMNI2mDCV7CE4KU6l68cA+feqlEPh
Is0PlZZ/NIAl47DFC84S0jCNQ4uvehMelI6hPoE2Rwzgl06OizVWkE2LFbabKxJK4+QuiCK6mYG9
aHG0h6sJvXG/TMAeI/zQWMFJuMJ6c27H6IzEiCnrc2eV3Ial9ToDYbOySUC10zvlslEpb/HYfYbG
qyQ0Hcm1GASCStr143fSpcVrxhMfxgD3Q9GDAdoFSi2eswm48iD6kKAqbuZJY9ifWO96Mkv0Sqsl
FRFkpR4gbA8EJDKpqfauEQnSsRfHH3kxFitxzKcnjXy4JkDqXFtshApxJU4BdGgn1qhZJSX5KhOc
50Neq3A0yGIffN1YD1N1tcBFOXrTe5EafyAIzlHMMgmfQtf08249Tz2nvCBlJGvlb0o0VV5cpve5
1C/MNHaDyR1YD6OXkeFn5yZuYYmOBTQBy/Iqhs1R8m0CFkqVauGKArnLM3Gj6bfJ9Gs8P6luT5M+
ebNT9BiP62qQYWr7DwUZS3BwA3U2wZH7b52KtynFTVYMuuxS/N0pPYSjNUjCcTQ0wj3ohLPvA2vD
fywCNvHNCjlmbR5owZx4w3/EKc+rKSNhBat3IfTaOHS760CUX6szgRWJ6CinvD8a+sSaLpe8CYSw
al3ESN7YdJVW7/R00xsT1oWEX5MZxOiJektwXuVmpZ/itBVLJxcxCkVV+9T4hAMnMmOnQNYdUSm/
uwgvxC2a0F2E5KxEUa6sg8U4IREis5L87FiXmP3wQz23ZUOZLw+SU/oDUy99qNZGzZ0rCWSl91Gr
uMTaf0lK9k1CBIbNxF+nEz6bNJqzS65cyAV/EoTqVsvQW4LkVDfdFUZvNSiP8Nsjxy+jB6NVD4PW
u2UcI1qR52ajJel32xCzno0kwwv6GJx9Y4Qr2qjffqp3lHMEnlvmQ2cO5NXI/jIhSKNbDrYl1TQm
qvK4r9rIQGALGiad2oYA0plPpSunsHc7RboJJuVeMVIQjZMtVpJ5rtRHSa1yJ+6FzAEHdo0nUdqS
s6IKxEBCl+rgpko5oXxenhUG7sxI3MgCSUvRl2zOFY5VFsRhjrKtWlWHokOvl42FuLbQhbjcCmXV
f1oF/5H2KZEqo/gRlmZ9bv1gHfMpf2SzvVf9SGMA49uxjoSjNqAfKUX/2svGcFIBzyHfS77LMCT3
J0JmndaQLFRtchBw4m+dRngWsuZmCgmhXUACfZw/KYN89ZWHGCkSMMTmjvWFjCuTASn55sdOJoXN
BzsXgry1O6Yow0KNrmD7KNoik1U7xQ6J2oihEeGiLoV9I5QvwzCS/dpYH2LVwVvPiATEXkn3tfns
o+7Q0+lY1TVW82zsDQIzaGCVUUaoaui7Zc6bMsdgn4c+QecXjghpbFGQ13OfTcduCZGSU3Xw9DZI
nE4dwq02SkdR82+k9j0m4rSR+Iz5eq2vqwHycBLU5+J/s3cmy3Ej25b9IpQBDgfgmEbfMSLYSZQm
MColOvq+//q3wGv2Slf3VaZVjWsSaUxJZBABuB8/Z++1RwjhU7Swlt17HWPL8ieyujN3QDGRyzOK
2vnsZ+9pJhiLxtgci3EJ5VPzv16sidT2ns2vzLyU4JB6vod2wgm0yy5V+UwXMj/rpM/OeSqRt7TM
8N1RfQDOJH8PDT4zrZ1Xj8AVQs9kgIo/OTdcRrQ08DblZmLNI+ra7fbBOxF7mhKTpk3eo2ICJ/AW
p9ObRx7tTmVecoiC8bVrh++BxMQi++zYF8sRtzEYxRgO9gICT3YRAUeMPVdpSKHoW7CTRvWG0ptL
bp9qL3VxUWPM639GNCJWNhrVQ5+jg/Ul4/C+K81TXaCQ8KtHl8h55vsq53zPxrdM6z0MuXVrbDPe
Mlx/PJJNPP+g2+dupGTNrCePaEIwlduMTNV1kgRoSlSEWiRIvtpvQLO9g2ygyAhCvStXwgU3RLMh
3WXlB+VwL2ME1FAwyoZhYedgsnSK8JuemmtF47EO5wFDdfZgpghPa73gnMhgC24xiAVPUA8N/IVp
GdxNDlI5iN4hrKqk6X5G2j2QWEx3uHgZ5uQlacdx4/n2q4+gKsBlT/Kb2g6u8UGaOmksMth6gtjn
wUIp55X9NokAnRjRhXQCyB8tacqRPgk/ng/W2P4VjOoSUnetA9G9jaaqj9N8arvFOMKJJiUyFEUw
KMe0f53RYfuE6MTwVEtpt7u0wpQPfYa2B2+JEcl2nn3yCIytEcT0r+p42FuwdGJJbhycUtyK5NTs
yGgBCyN4JNs537ofKuN+wMAr5Tke44hID140oI+hc7zj1AigoAS2VYufO8CxvV5y02Mbu1cnUmYG
GM1exIgRLsl7xDojeKfaNuJ1noudb2GL7IGDo9AmGcpP52qFbxJTP/+0CXrMisq5cXylSs0pjqb2
TsQY2B4tURL1mAESEmvjufoaBf1lSP1DHAX3LIsICyCPbeMg290bvo1PKptviSG+ghosIF4cnD68
FTmfmxqavTIwW2mTVkEHTclll9o2prvn0XDWVYbjC5zUd2xGCKVKCnnbQTJcSdmtR4hcBnoGK+Fu
NwLA4JMZ/kWSzxOxOfkK2kMDHbN452zKghNVI6YrClqhLfcEdW0325ib55hjAsCtn3ZYkNrAu1sR
5uj2oJFi+zpbnokFmQwzMVbiAY0/scJkjrpsDZyC8Fr3ZsXxbZPzJinjoRXbPMfIxxBsDyFRl8k8
PmJVnk82EqxR6eFYoDkiEhDg8uRSFzoR8eDze2YNQFB091A55AD4DZPrOiR6rvFY84ngWmGBOblm
qZgcy2/T1G2y3r/4mctcmoDTIEbsVJQ4QLMugpjp9C2Zc+lx6pvXMky3xhTNu0RDfChrAhYkAN8m
Mb/DSk9PsIWxYEfV9yYXES3qgVwEyC3EsMpbMH3ziuQWV3A0jTnEacu5wLXmd8j6GmfG4pqaL5EY
o3MKwRsEN89bG15rXU1rlzz6zahchb3Xm7eZfrCj+mc0LU5W19+Zdqi35egh44nDNUOX6EtmHqjr
b4lj67tux1fJokL4XEZ8D/9KeXTRgkcQ/MgqwycsacQm2k/4b3BGueSeZy6ApanmBOwl/vDk5Max
92m1Qx22LPEudI9UK3PZ/RAytXl8MGW+8VhfDogAes6ypLx1VbSxRgwLAUN7UzmPNdhcKnBSC+T3
gKHP2rGd10RI+O2NszEqeevHrwo6wXp+CzpUQzwWBiPGDmCwXPoJk9/DV7iAyYDDFrhot8q7dsT8
E/joJneBpreGuIctbyMP9UNZ1v1pCtzDZD6Yogu5qMZ09FYkbk2rERKymOEikUvuHfs22LsZak7y
f7dsc1+aUr7zhEWbzuc0mwLtwKKWLRCe8J10O0pzrKko/qJ5kZvB9km74ATLgVLTZ4OyLGMVaqJj
u/AtKVO0dHwDo+P8DViGuOWB58CGqIIa42esyzdtgyjwhu6ClQfeX8BByCVhsJnlc9ah2IWAeFRB
+pIwMwMCepbYOlZKNAAoHKFw685fp8J+GV/oWRUbwYZ8MtzkGDHvWs/GUOH9JXvOAzCQG+Y3q3Ku
THeDNekbEfmH2S9NSQpEh9DTbN8O/V+FhD5fNPVRD+YuSvL2Ku6qw8dEB7nZMdjAhAUOeZ0yMgWB
zBSi7e29UYTQQOIlca/nYKmdezWbW6UQp8hkXMMzRewSu2rbIXyseo5YwA9YJmzgxCKDodLX7qHt
vQtFzXOABISpGmbBwesJKXA+LMG6yMDGqZLdMATPwXwNJ4P2wBRV53JAvpbUAKktK74lkL37YSYk
ZUxO/qjCddKzp/i1daa2btnNPho1vFZj1Z9rVB9tX3+E+ZjtcxJ5+8D81hTR2YD1Rc+DpUi3Jmwu
SxHk5kPtJlW33Y6YtQYyxVBbHtMFPyiihzig5k8j+92e8nejzBk09ORXejxnPvHgM7Nohh3BTpGt
rGp5d0dprIk/JxyrI0MCR2db4H7K1CwQkOongIPxpq/TVw9v+qoOyxEKbsDZNuxRVyaLdJGKYSoj
9MAzt6Nhoqcs79TBzLAkoY4VaPVVi5FIitBZ/iI/rk+eQMVuiQnG9pZ9q+XJ87CLT4GDgQ7AA2YO
ajM9elvXfXWM0Dh3Ex1qs7A9/kzyVuEogy97zgIcw27X4wzj+8AnMLbuAPzEoH6twbmvOdcu94lx
iQLLPfIMJSz1M6QuWGwGyFxdJXAKNOgRBm7rql9AYRQDW/JSAA87u5AEEp1HJ9l146aHdeEktAhK
RlHrOso+gG+ue/fNcNMzRtk4SKJTm1Q36L9vQ5IDQTf0vQ2ceOfU1q9U+Pd4xlCfTN2z2YQVNTUa
bpD44I/HnZ8N3Dq06visk+9heGuHst+YpHx1TTXs/UlueBS+JFKP21n32FNT+zK2MiHXgmIUaiGp
jUDU1xZ+GGcOfjC9qdHfhuGlCsnKskixSckWfiphRZ/Krnwqo+bBEHlyHjVyyB851oFg9HnYnGOf
TsS5ueD43DpWWIxwKuiXorZe4HHDZdxlc8AJwYJXRyJY5FfHvGsPWMtjGhcJu1/RnEqiPWDeZLc5
kSSQWZJzCafZz6+SkQkyNiCkm+TB2UuicM+ONFh+ecot8SWvAXYsoyOREbRb6OhLWduak1v8oj0b
QT4CEw4nSNfMsG4hHa3sAu2Z3U47txe/xjYyTkMw7xeL6YTrZ497ul71qjRxAgh73OROnRwKNW3T
ZIE0C0prtx1B6ZOnMRTv0ZI3wvvCXzZaJPdkGBti7Nqw3eyQCXBpd85KQMDOKi0eAU9TgdPbYCaG
oJg4zyymshkH8Srd+msx0i2w/EnvszJ+0hm2/xCCZpP5bAKSNBYxC48Ocb4bZrPa0P5+zaeABm/v
3hLb2fs9Mb4czMHM79rmsTYhN9RJRTAjYZIrI6Z10bvf9lFTvCWm/uESLruyjfTeeajfqzScAAUK
WPHtRyqgREyxfgsIiInT7G611XCCDIdVeOiDQ6bdS9c0PxPro/KQ0hNL9W7Y4gtSxgC7W9isDAjO
O2hR3N7TFmMX058q2tZdmz22Ubgf/Sg4yFXcaZK2J4WSEOlKjzEiGTGj93P9PR0Jr7qYpqSHL8kN
FFm9ySwChghY8RHLvuZZhXmz88JDabnqKkcydHwLpaE9EaoMsJbpoirukkGIbfAhOcazFSFYAxX3
UA6cvZaYrGKhW/vAkIgUeQ5a8K4O0/dA+V/YSFmlwuSLN5BHaNgljUAQBklAi98bq5sxsYrlI90k
mgcO3d9ebs2CXDfSx1dmAgk+Xkoca5gB2Tfv8WCa2JA5DMats3cRYWs6LnBvnLWHU2Sc23Q3Azje
1kHj7PAtI9QebFQCdCcwSG14x3QDrORqxAH++Ro1ts/c4eBF1V8gyWgRNxUW7IOhrWd7rrGh1BYc
8BiPW+pv2jQF/jUmB4vNa1WInlz5av5lqrwjxMo/0Ago8VnL+gjLAE03ABl+t/E9CvtjTKN8DcEI
rY++pQL2+NSyTsrkayrCdQei8dmU43EY5/gYSbg8oVl9G4xgPLbPdi2rB0I46ZchJSWxRw0CN4k/
XUPLuvuWII3F1L8q2KN8GInZMaOJKXJQbP1iiAFYM7t0PF5sF0BKBIkye99n388iSV3zzlrGD2Yw
P3viNGXqNlnRKQ6i54iKBDVluHHgL3Mq4AFMa6RDtUVyQO4XhzkH7JORrGb10VnUChPi6Hwzls98
Zi56cFC0qqb+wXZAEiw6ojV51OBu1KUuOjCEXf1BcPmvkh7ghqPXu2VRI2cRKD+juU/oZU4NXPTU
p1bKHd2uOL22PMMK/UOkHtLBmXdp2795+Ep1ET/M/iD24XycYw5esX5Ad/eF1jUtjsIhxpseHSC6
95GMvSX1m2I1LQSsACc6+bQv2wnZbu/rZq8FuzFwx51Gn7mtQiveJQFxHARj3wSUSEHULbCEbcnA
4jnwuzup2kteffaUWo+xHtK7Fx1rj1LIi7LFqqHJGKBd3Da/ksbh2qW0sriQ+141j208q1Xit4KD
s/EKKVcs9B1sKl31wQRCo2RPN9oZxX1QaGR76X1kSbZGEYwRQBF4VWPeIJaWp8B30P1UIUAEWlp6
JHOLmu8rBX+wDahXiI9IH7wy+kslk9x3SUD/ZjmsGA1pquAFuDpo8FrbehlUZb1YcbGHPYij1xwZ
LynO6NqQBdoVc7p7HR5uN8ddYQE4Y1rPPSBDfxs0o7FGjRhcHQqXqzLnGRDAjJy1LDjGTP4ZxUh7
tRdqd6WLS2QBijTUEO6TgROWgWu1/NAxO5BVOO2FhbtbFYS37icqt50n/V9OGJ9FpepLnI2rukPX
M1olQdtVmtOnxPLr0FTfarv/YQzFOXen/CjCiHZdYtXXPMNwYpVt+1c8ruKCWHvTzs29ZjZK8BWT
zhrUMS2jnAxDZQ4PQ9VlT0D+NhVV4VNZ7LO2ap4YFG77uSBXPoOnFHjgxmACNlyLm1u30bHVbn+L
nGS4weIh3VBRs3bxewcf8h7HdfwU2bNznp3wTTVG9PT5Evcq3YWSQ7vtw9V1o/QaUDDjbAd9N8ig
P/VFwEQ6cogZxPi9y6MQJbNVTo8DiJ97l3KUsL71qBpOYRFEj3DE40eDQnY1tkF3WP5wSDN5MoyG
aUzflxvAS4xNS2nc6XUNWzzq+MiqsN0YQ4MfC2Dfk7+81I3kGQyHq5k49ROpO8GZX/4tA2i30olp
n2ApqefA+0uXnJkZkpdYk3R2sRwDCodNwJlrLVH1HbOHIH8Q3vhgzqJ/ztLXSZXVE2fq4Tk07Xoz
lXO0//zSnB3c3TLKdpPv/Sw6Hvw1Tp9B4fB0ZP0ik+IjIRsMN0hTv6hceOgYM3/3+Ye6rVi1NVwZ
O34yq9DH4mG1NKSrDPdUb784kAcYYZi7QFGCmrFNxIkNNcmAePAsNB8hZxFWZd3kz57Ad2STOnrN
JLcLcCL3rRhV8SEi+MMIG7MH+GYMdmbDBTGix6sfRgR6NuF91nHDAN17t3vpfq+ZcK2rWuFOkeoR
sMMHOnz3Z8CJetl0JA/N+5iG33Vs9q+1HVloA7zHWBkWkZhthX6qGzZd3eT7pX96CZ0qPslFq5dV
4gLCtkQgK7qPuhYvnuGaT8o4CyLkjF4P38opIws9J0ndplMujeE0x+ol1HCPDMNBO9TxWI81zh3G
yi1D1zXveNoTNEoHqH6tW109J5yULOuhi6b+a2GBZOqDK2ZjiBxWNpwm7es1dFx9bqmb3NwkQAvl
2CZ1XlRsrw0PwkRoA5p0De/JN5Li6hj4/PJwgPBuJOLBSPujTrn0XJQlfyZrv2SOta7IteDe0hEZ
ioylZGFsraAMvjqUWyes6mqNcr6McdeWQCyekrh+mQZDnOyaWCba4OO2tUtwEKJ8BCsoNoE5irWK
RvGA3NYCjIEkjjE5SFKSupFg5fvaiYm+cupqP0ABepzcNL/RgIac2BIn1eVPeVJ65176J6fP052i
ibTyF5GHwKnV2SSfZFP7RITzMkgRjD1UUV3sOXNOVceyHzopAtJsrU2pzpnP3CMXfb+zIyNEpSlz
lMrzd9bf4OAlnnHsorinVnb32vCxRE9tcaiXGWbhvtnN4B6dEol0SUQbT0J0RST6FlMuXIsaz6Sf
Z2o/c+bfN011T1oEKroOP4bGUtfPl3zEcVhlxmFCIoiV4hfgGjbTmIl75f1IaCM4BHMxF1CMYkch
L4AYNr7R1VfSpAAO+fo0uZGzrX334LPhbZNm6PbK5UYtDYJircA92lrjK8QLEfnuPTHy8che56PF
NS7kfPsAE4zsELT0QecxXrLCI/BffTmdPYMAVcuNOAtUi5Q3GJtdznN8jDJvr8vK/ivLAfxj3Mys
BmK0NU0X5oOIIGKoWk7hbiw7VufPlyJCJ23or3Wf5Y9epuUTqZXGRnVvGiELHsNUniJhhQdRNMQT
kEkssvinFNQRSk/uo0JRCYR8aezMNGobr73kIsMv1iB17JONmwjgVj6tmKo0gs2c5PndBbSx9pyW
wMiFNMZhq34XfvvTv1nzUD4l7MpySKm4Cjui7el2DFe9FA1LjZl7yjzotR0Svrx+zrJfZAwcpmSe
biJxy9dgMH4aFVp1I56u0cihQiUJ3EQRXqCir7VwYryQNVho2/kCv9u5VKpR19gABEku2MMcRq92
y4RvSLT1mLQuo7gZgr5hK03FSmZAnpX+Q97HmI+Tjl50B+1zRLqLMqJ8RAozP8IqlE+9Gs91YYgj
wQwTGa1R+JB7Uj94KBMViauu6J1tAsfvUuaC9AjCb1dOaMIqZoXa+/Y0Pc6jPIake16B2w+7oknb
C4Q66s502MXL/x/tvEYHsZJNIu8EVoYbv7EJ9xrbnnhujyUq7sS2mYA7WRwqX3W59NZjSQRwLr3z
WGPO7cueAUUjjYOagvkLQW17IxTR+7p1LEyiATAY+GBibeFbYlRk8FB2U3IcijQ/f76kAY7BNheM
VAcEsH6H8l/FP1Tw2lkg8daZx7ic9VxuU4DMT7BSfCoOGk0WWed9Bs0cPob/UlTfBFO2m5zV02yx
xOdzl+564oTQPKNlnJRJKKKtr5zmORtWVfTYHGbm+Tq1rUf6YsYD4Ldd11n2ySgCm5F+/WVmyr0n
nT5+sD2VbbOoo+tU5dlFQd8Kkfespzl7ybSVn3NaZJsg7RAhSkkacNKVmEfj8qYt0lealzAb63OT
BOhnQUEOrTNdeUgfe8wgH4qDaNXgbs6bkbMlpJX/XecUg3Nkiv65J/iqFN/NrjvljNQ3LlR7OFGS
9G2lERib3Z7v5qxq1+AUV6vy1RvMfjsbfrcZbQIOK5HGTD3R+0mzNO/sQ1hX23x88UeKlBpc1841
3JPX0m3kuUo2bQXKNDLhgGapN20LCZ+UfwATC9TsOm5b78Xtgz2ihgy5jRN/IbXedBv3ZBfur9Sf
9tkYFk9W2AqkuHkJTM3LOKMYxQZ6MMwyz80YsqUQwsat26tnn2FjXrjOs+3Tj6p19J6GKV1AndeX
KkD00pk3WVr6QDrgc2a5+jJQIK3rt9qLHAhRnfUS5Pj0OFLQg50j/8TQc93imlhFPShBadLLXieB
v9Wa1hGqivripRm9uiVNZcZ9sqOXz6TBQhHnVzFzERVU3jqdS3HzR7I05za0DzLT/SEo8QBXvQEv
NKyY9dft9fMrEVRwNnxT7Zs8j09FFLxDte+Qn2GyFUPYHcCfFXvEgfaa/mr5VPll+ST7n2hD8xvB
IvkDfKCt18zORYuSF8ZM69kqNYoS3d8FQqO7SlR7VgQqatk9mV5NKHKQDi9D/CJCU7x+fpHbz6Vv
iFuqxYtDffxQOkC/RDz73yYPRsdY97TsonTfOFUAwnHKHv9eAcmMB4Hj7+p8eCikGtn0CJQjsGr9
kUhUJWEPrRIBEenC8Ah0Y4K4c/2VZ0fjVsZle/YXM0QE15NAGJ1t8mnkIQqno+uDvrUDk4jhDLhV
ArCaruo80EZDsxLaX7JYpzQlLA8WOhT3piiBgo1FQHuxts80pBfBxg7dvadQ23tJ+8D5pLiXY3zD
s9Q/fL4YI8OwfERO8/mlGf8gNFuesUb2xMOQvdM3zaHoFfkkkQyPdRRCGPCkfSTStDplzXenZ7vq
Khepodnl4U7GLcjwEb+3yu798hI23NuzDVAxYuiElCVMwAfYdDZtbIdolvPXtIcWDV0VtUzRI2wN
3C9jV1uQ5AlWAEx+IA0Ar7iLdJVDM2btnHqe7yO/2Z5/MLxyGcGZZyR81qpQsdqnfdF+zcce22eS
5tcSIhVNuWJcQ6Ernjo6xBuVjh7hgdx5dnRXXms8VHp8E8EYQ+pcwP9jqk+t/XVEWPP0+aIkxRjO
GrErzkWYptciaKsLiZqb1jOK57KtvH/hiP6NRvS7e+0/RMOei+paep4rlHBc4S5gm9+U/1UeeeDw
lv7ISOpuUEcFQ2m72P7ok9n41rmts+6R4Ww6k78Tx+2AdZ/FTQi6VCSNTnxg8c5LxhJfROw8hKqs
Vywq0X3yanJawp7mjqyDm2HLH0WXjhxNEE6EpH4C9Xzz8Tlv8pb9q8mapz5N4CtbBa3pigm5Zdl3
guXU8e8fmT+9OjiwhYAkKz0L7I9avJO//8a6FCKMez44w4bETtcEKLHxEVkUtSAE6UZbjMJ7R9N8
tkls/vsfDlfoj8cVO6Sv+MkYLXxH/nm9zUoNbVm10M+6AszC7BYbIKEbuy/ENoAWv8tHFJaN4Gxv
BcK8eLmzMZsgurUUBjeMuHpdmHV7ihDjlb7bfCXywzgVlUnuIcXNt04v85b+mnUJavwpp6dZ8O90
6F7D+r03g+9zXrZXS9QMQStSCOpivNlUrV9DEKmnoIJunJgnK2OOggEmOFsZ8lFGZvGZhsRXjmPZ
899fkk//0L+tYHwgtuJaIO+2Ldv84xaUOWxQmA1sb5N8T43o++hCRM9iABlzTEqqZZxglMxpTco4
sAZECO+Ah8mSaLvm8Pfv5X+6N2hQwF2zfMVT8QfGiWXQgL3PxDkQ+c+xqanso2PShw6Dtu7sApjG
qT53h6IS/7ox/j8X7B9QCi6C/f8zS4Hm9Hv+83fj8vL3/9u3bJqma/qK9Us4iw33v33Llvm/pGf7
POQKXxe9cQx5wHEXZIIDMEwtRjYoXWyceHf/m6bgWNAUQImh5rLoskMc+78yLv9xM0k2Fokr+PNn
LL7XP4zLfhYo1BToi3ISVp/1pO5jOKf7eUy6gy5t51xwEiCql7QYSyDtV6BhryAifuksdXaz5ZwG
bwo4OSMooCXXrBu7WCa62bCP6n8w+fl/rEu8WQ+2hJAsMQoP6qcJ8Ld9QKWZmSciqaArJLcsm4H4
hunJbJSDXC7z92O35ADH4x2tIpKEYIKxBJrQ99M7prfyW98+Qo4EndXK75+/F2G6Yu2ZZrGhvXqY
tXvXZQO8k/86ndo4+PvIXrZs5E0hOBnw+ZQsAuFcdYDo6pw9195WRsaIZCj8PSW/ipv8WArr5tsp
eKUxWlj80Ucjer2KBFIFOx4IakPGyqw0MA+qcEh0i7NfrjCSY00D72CHtPYr90GMRXy0FA7iKATx
KK36q65yNvDWLB5YHvwnpzb8w0yk9rppxXc/maa9TVpAD176qPkmWeUV1yrYVjhhcDkg4m2mwb2A
liDUC1IFSkDUBgFc96ljDM8s0yFx2nHOLikpohaItiKy2wyNF2VAaFaUpzkYD+w/3pdmyr+b6AD6
1ncQVM247RAKLEHVm9+epfu/ltjfN/+FKfJ77bh86DjUsDBaDguv9afrmD6cR7AJH7rVN1gtAIyu
ugpuFJzx5vz5IsqpObfFsjG45bnru9uQ28G6GnxnrUI3PgR0pFZ5Ur9BZHTOLb9KNlfhcTDnWzRO
4kIsNXMPL7g4tKz//u0vz/d/vn1WahAFFgrDT2f+b/dspbAXzCJmbmfZzZHD7nz1nDi6uojqWqSH
OTfkfooTkqz7x6aJfY6ZVBi0F69FVhIcxOQphSuJ6cFIt1WRYtGV+fr/4V1ync0ltdRx/T/RgL1o
6glxBME+1Xzn/PGgEzb3wIXbY0+ChqH5Pke2OCG2QKrWYQ6tnXNQuum1rZJr2Eyg+nT7IpEGp4so
FZ1Ze/iH97jsa79twRL6Aw89kIVljCh4q/z5b1cyLPKBWTb5vKIpJ2oxOR/KqrYfsnwojoWsTEpy
5d9Thm+boQVaWk8mre5hts7FP72X/1g2lUvbmaVTQFUQpvPHHuyZMeZogwEsoztrR+vq3emyYFfb
hMW3nojRLfDZjSwPRgHcKzHwVxC8msYt8L7lY50S2m0okNdRnILerR6FjTKBgn7791fN+Y/HRwGd
lGTUcveBmDSX+/O3q8YgTpM6O+ZrSomPaijt1yB8cKzuauGzKTSV7dS/9SQxfWmtkiWhST6KCf8J
yoy11hPxYhY6zpLSjy3C/WXN9Ydj9zNLf4pQZGW33U2SevB5QwxiWRN7sFths/ij2gD8jgdjBi5x
dI3yXO5CpV/Aku9NMiKxPRQKpZegm5dCqbaDtMH7mN3TpJuI/xpe51HJJbPMuWf1OXIK+2AhCbPU
BwDU7onwixSzf+ycQ8GRHAeLkfxTLfyJffj3u47rx8qDJA2+iLQWb99v168o2mS2K4TFmMYJRFSW
e1aRhBq77IvmsIxhu+y18+UqKtMK5zAxoYmrToXU2cF0kLTO1uBv5a6pjen69x+u9T/chnQt2b2F
IyTw0D93b9+QTU6SCSxpsz3YuViQ4RKYuwfDK+/Z/sbxLzdUwyasn8MyO03oP2YXfxMmQepXPexl
U6B/MdAVaro3eNMS49bHcNT//q2Kf6c2UTgrl4uHrIH/+DZv+d+v49gYEzOggDKCsLsBrfVr3kvi
fkROgz8xxre2IStOitTfx21v/gAQ3EC8Bhkilw2xqEZjV3MgsxO18eMamHFun/Ia7Tu+GNJO/fQf
qg3rP9cb3NGWY7IDAZkyP09Jv33ytlEbgSNBPxZ5H+6pB9KjDJmQN9aNmPOWgHqnvwhT7NREN4tM
PEJoXPoLU9L0/7QJ/uHV5uoBJ2HojpNU0Awylxvht/fieqhqAm2ie+sMFDBZHd0IS5mOxuR/+fyq
7UxxNkZmP6j8ry19dvhU5hcnafGYLE8fcpGPYYoRASxptKlMoy3SHIIIiPPd+QEnB60G0srojHcQ
UnYMZg4yL8N/uKosOcs6/e9PlC9NdnOxwHfATC8r1m+/i6P9RrlxiueQ7MZdW4f5RZEyOUmTKbIN
l9QxkGzNZCrErdjPMMHPwinTjYs+f1xWGLud31JNYnFIzMPKHmjH0/MsCQssBFiptbvgr1BNn3PG
gadYc1Q1rfI+lNmxRKusSl+ce1AMR0IBMG0uNWBK9tsuKpMJ2bhuCRqlCgIr+OooUiymWP5FBNAl
HlKPAW+/FHb5tnLfmzqIWMkmVD6j/iEmSFiW9o7S7yFRzeom29napUX8Xsrwr36mzyMUIapT2F1w
92B+K2z7GCVtdG0IH9o0AXlwKdFHa8ePob8jUqb37j0Eisni8hC4nlF+K/z8W9wX4bZSWYLRIHqu
RmTYUOehkzpg6U3C00BjnSeji67KW2MgZvSH6k6mwYPm2dxpo6UHG2Xj1hps3JbYVz+L5WHS0RJ8
dVsaMnuriL6GE4NpP7K+miBqds6IVkL7hvmvC4Sxal+rHjaKbx2EkWdrRFAXdIDjjkQPtXKJEbkO
efLOOLPcGaVxw0CyIo0bSKARUpJm3qOtJgdTRPUXvwNQ4nnc+yR5lesgCV9xer+hPC9WqUxAhywf
MWGRBlU3ygbFMkdJ8OPzoxoG9wEu0znjI8ZlGGw7ms67xQwppTHeCyMwkeB2HrD/hp/remQSzc5L
g3XiHIzm1nVwhQR85lkUXD7Xm1FQ0iRB9WK3mckQBC0uOlJLYBnw0k0xJ/UGec5KxyRKe6jlVh7g
grWy+PZhOCNJHvpm97mRxtX0bLZWv0nb7EskonlbgQ/YyJHc4giFDql+C0N0pAE9HJsxmHb8sh0e
/xU6d2/rI6NG1tL7C60D+xxXUjv1Dgx8dA30UO4SoDzIWCcDoASg1iL2YJo1hJPRlz76E6KaMkP8
bjEV72C1rTo18mE0HebSgsNR2ei3AW0c+QwYMvz9sBykeoaJoQyzTUek1c4bgrOsJJJpF2ZGoByy
2dVU7rM6lkeZDtEmDOis6+ovr5eE3Q7GCWY8pxLH+uuzokWwu2VtY5LYkMyp8wEdzK7Kinw3GSVv
ZlY/rMYlE2m5yYOgLp5dEx7VQlpgOrUMNMrdlLinMnBIRBkeZigRGFmFdYhSzQPNAffseDxQLm35
nSpsElGW4yw624NAnbgf1PRVVL15xEV6q2l5HrPA/0l/jWjKAlNsHcbuNoHSsZnsvN917lsrs1cc
C/7ebtSTFU/eDc9fFFkX9K6oA5arX0q8echTVrNT14gb6uBZ/RdLZ7YdJ5JF0S9iLaaA4DXJJCel
UrJsSfYLS2VZzATz9PW9Qf3SXd1VdsmZEHGHc/ap1Ue2DI+Kbcyuct1mj8kOwHbVmAfZsEdzR3GK
Fte6pFVkYbfihScbGZdx8dOqjFfyPZPv+w65009v1O1DOFuEaaqCN7xsWyAxYZC2NsCTpGYzpa5I
2qv7FKHP7N/qzP2ij3lIjbwMosk7lJo8tIojUYbCgfsXUYW2sXP5/nQmB6ejFwH7nTn4Mtt8NSdU
uvkZ/U8RZHGCfoDXNLAEqjTUpSObfdfFm++RPoMw7Or9hbq3wwuMns5c7EMUjvOuY1i4Fr/gzsWV
iSyxLjEJ7dVMrKtk3FcW1o+ZTWmkDdNT3qIwCnsJqynkWY4bMkShJZCHVfy3ffzbSbaETjCo2vjh
rpwIV4RPfeH0AZgRhKyhg720C3OG0k463oZE0SJshVnKdnR7iBwvfPAq0DXfL7OB8uQR4+s+IWfn
LCIdhCkS2UKcticNRYH3wxi/T+ea954RqTykbfqnrQlSAVPhd2uf1kbFI9srotHw2B5Dldnnmuxh
HUOFhRB4v964rjDp4Mz5LOi19y7CjB0NbX9WLjHfGcFfLolibJqac5LH5aWuZ2zj9hAGgv22T6d1
97gE/VxaiC61UttvrwhBovOpEY6zerNO2sDsYXuRhBWfYsvGmWlDC2smom5dMg8Q8OYz0JLRSPaO
0SBuzZoZ0Qq/jOaDsLhBucfWGJaDjHrWw8GMWyPAom2fZZJ/zex6baJtjvR12/273ZhOhciDCfRO
zl6xt5GBXBLJ9AXbcaIhIcyR9O2x3e1YJYTBKEmoJizwxWvw835/Df30w0ur4UoeLPl/POY+HdUh
aaPhp+ya4qWY/6Yl4CmSgl8TsfzMWspqAWDpUHYexskWWldUOcfB0R76InVP2gRXs04kndXqjgxJ
/jno0h13lQ3lCu3LItXDjCv/niavZjR6t2FCmlILtMTuOymiKJbWqt4YRoC3EVnupAypQNMNQhY1
7nayHC60A+3RLTX2gm7N95d301Ob2B/Y8HWKJofMynSZCOkr7bOhGBgBDPyb6NUYoB/0zaQJnHgJ
D5Y1uySLctZGdkJ6TofCmR8vPIk5OjWo1oNu1gnBzAdq5O2rGtB4F4QjB+zAQr64ei8NzsRoKO1T
4XGwT6PR7uo1X8xui+qcr6+QW5inKZ5kULukVCRM65+dyd4TVxv67bJQzmQVZVB/1LqI3FTAvfZY
Jz6S4uiW6nGy12BjFIqMc/NDIzX3xWnyL6so/Dkmpalkq4yKgXnfOi3Yngh8JMemyfMHPiGKGa89
p46eXSTQz1RZNCrOkPpd4YodN8V87ln5+GXS/GXjRTLLgL5l6TE7kSvynhc0notc7nOSOcftd98G
EmomtqrB55ipkNKwmtRRH41jJiXbkB4vga7NuCqYvR3Qh/5WrjsQlpSdrGUydwUBbj9C8qV4bvmZ
2U7gyc7VweZ0Pgp5HhMWwGTxQMRe70nCHhNEWOFLPolzTabxg01ycCzZCFdZGr8skAPyFmBriXLt
nOEPBRbL5inL3npYJEHeUl0TqQY0GfHBLu6WZxEacdCRge0PhJzhytujyVH7YhHLwbNV55sy0jgT
mzMEVysgchy/BJ6GO0qtMXpxZ8HaMQZObzrO63Zlawail9HzGTQHC9MFLlS843inAQVGC/qIuUTe
vtYa2+ubyWg5gG2DOIsh1Ykx4G8tPlqnvdDxXmHFiR8RPbF8JmPIQCl6tIoOGHe5Vs8ObzmQIj3Q
XG0J6Fbqs9LG5p4X0dXB120xVVMLF1tcSCCOijCk7bqMQzLMZTSxbLY87fZ9bhMB/0XGFoQYw613
ZecOvjfP2WE7iHXPZo079lj1OS1pKKzzeqZu7aGIvS8Wd2vkFzjeFE3297gXchBCXAMPjYcyXJBJ
2PU+YCTvuBVjjiHfPAwfUen1V4HyKhis8mFSEDuGlT0fEosKFuFpqwGttoVfUlhYwNfLSczDwZS9
cVxa92xVCgigeXCwpFxV8hTmenHbfkQWhA+0V3h09Pm+Dn8zpa6wSXKSlFqMuF1bnyeCd9d3n8hU
LyCVD+qNYZ8plbuf4/xsMpt9lM64m7KKVHYOkm00sz3uqunFvl8irMI2k6Qxfhhde+fGlFEQD1Df
LsktXK+Mro/uRdUCbP+1FTZCJRnMbfWpe4vOMDRBQD1xL/VoeobJmXnoZy+IwEPB24msQ982t6Fa
XjWZ1+cFiXVsDZcIKF2GKTgoeR78Drf/rZIEqpZGSW2+zttrtD314BZ7Q88sbBC4eloHJ6WRVqft
ERybmttqVseWpf4+LmuG5gzCu8FmLm44iJCYifMSiFyy1B2S89jGy6W2rJvL+Cdsc3Uz6vhvtUiD
NHqwpgHoMLqKKS/xeos7E+Gf89Bc7agOf01hcjNm+6c9hX+0yI0D4jhjwy9UPOyiYbB/NN4wIMrp
iT7y9GbPiC7UreoGafOOMIc3KeIrG9e4KXv00oMtO/fQjSzYnD9mTcXaV2V0F/JnXePOpvE4moih
d8hlvkQWo+NhN+TPznLSrYEwIkVrhmi1x7KNO0Zv/qoWmc7iVIQ6tGy3l1gGJSuYuVjcwOoHzO2J
AWYf71cPE2fEuqwT5W0Zv/vOYelACDrhhb0BSrLBbVpZB0hea+wSEpuoITeCztHffklu6Pspc5YX
1J9oSJbkTM4nNZo+vU1d1O5tab6rxSDcw7LJbMeab0aUjsT9WvrwT9AZEZC+vmgvcKDQoScw93Tx
n6gpK+twxpi/kN1mYlDMnFrfQfHFFWLVb3FYxheCtaNdEcJeqEhRptojklo2FzTZbHLSBzP5p6xr
Xs6zz0pZRyHs1L44uTk2LUn9GSWkxk5mRni1h49zHsjjaJG0smb+Ywr9yybM7pr0xIdlSgS8Ewge
E5axjbHez5bgBgyTk1nijyh6lQa261wdni9/bgEnNEV1WNkOsR2hYNWshzl3mI3SplcGKeJKzCxo
6pUSs5hI+0iR7DJU6tFXqhSxA3MLM4nRL+LrZF/RTPleJP3UcfCnFcaHlHN/9HoqK3vQLguUnDgl
QyOHP+Y3MKhGq+GpAy9SZRZZdui34auyxAUc45vZzulp1InYI7ctbX9niPqmqUT8P+EpsLzktzPo
r+66ZqK1Cila2D+cSWp1j6bNZEchUapCgqPWzyXqXG/fLHgNmyV+qwuwb2YOZ6bOgygf/0MMYTeD
RZGJasm1eUYHMlhPFlbv9W+jYApPtdJZL7vGvsDq9wQoiuwM9UW3mxFz5QRNWhLk3olDpyf/YshT
Cte932cVfhI9IVOx8BBK5Yw3wuaQ43JCVDr/0UhzoNCdAHnHZAyg7t7DfpqKIz/wfkBSSjLeLR+Y
78rqOEUpjGGrpplHOsefZQYwxOyfsI4+KXeio9GwfywEJtv9DLakuiTjF2HaR6dpnod0FXTBvuhM
hXMvzK7xLQpTzNea/sBsGcZW+WPGGLBwSvTF8oXZjEO7D/HfIEVzPczIZZafe7IUnDrrz6C7Dpkb
f3a17pwEQyLTaKDPCuHtbPQqZMV4/wFt+oW0lpDiQb7h9T/qUXoQ+W8hKoZ5pfcBxOc1snqmVjI8
h8VCXmzmnqmVfoEcsQ7dQmy6NJ88LqWQ/DYKzFuiov9mzyYfZ/QQPENG11mI1AZaYghyAB1cPVjA
Tft9WNpoOIi1FqV4nYh0BP0cDC5t05Tld/Ibvri671kBg4n5EUwVY02TcJN/NqgvXEeMsxdmTLF6
xqMdwqn3tACeJTXuECLI1cVbY7avnaeCRvBnVLkd7kEs4P/qcotM75W+M8KcEGvcoVl/mEiGD6wM
nD3XxkuByAOD2KgdbGpUDnOqstiWr8MYoqpzEbBimnJ4ctJQHmUdPzRh9mXD0UG7aLw0aRxwBp87
gj9uapafQJE9P+zozORQfkWZ6RGpvsq4RYv2z+z7HU8zpq/QZMaoay9s/i5pvjTXCOiM31UtmXZN
8zjCPl0iwoJzYME0UJU4iNIYj1p7zZfC3Xd2Cxkze7dqk4RhVVGueyOXOGVCoea3ebJJoe4hA5DD
eKrK0i8xzxDZx2Txq1mPMjmWXAOOIjaqV49824xkaV4pUQxyQzEQBdhR5mlrFavskISyuqD+T5lE
kIYj9b21ChXb8BfqAKT3dcLAKDcOqoOuEQ/zFU2oRVGKMbVYqnenJx6c8v3LNF9Ms045IEHD6ulR
uc0fBV3KSxzU4Fl9RsHDHode2S9nNQedPR2JKUU2jzxy1xTRPTNdFNycs70r35MBcWLaJ4eqXHw8
4OfWsp6oNyDwNiURg/py8Vyk7O5s3ZgzHyyTgJqunwHz9hkYmpx9u6qfZM+J3xWy8d05I49p4sJv
Ote3W6YArlV+2UN3L2XQVSvXp01Ln0xUYoFJD0mKXjvlsJg4o8eX3AUX6clZ7Sumhq01nOnB1QNq
N7Xr6aL4aCqOt66JaKDIDdSFOA6i5xj0ljMJwDqK+OG/VB8R77g4gUY2N0X3gzn2Y2V1J9ECg3Ey
Wu4M3pYdDbZP6PO7ybuaRaZCK5uUJx3yqFY9k6UMoqUsv9zB2Ku5+pjT6iempa/UQ6ibxmZ3MTWR
+GhDMG+buoFRgcQBJxfVobH/MdlMnmGRI6wl2h5p7pic7Ir4l+zCrI9dnAXuIkudj0Jyoo3K/KEn
GgFdZD953p9u9Ap/MBq8PA4rO3tp0ZOTwzOFWncd+3q+TOUvPK3pNYwJBQ4rnznxciAV+9Bq+Z+l
K6K96MiGdMIJyvvUHUsDpzivgEsFYYKVdHCDTtj39BmUOck9K9mUrJ6RZluMz9yV0R5B9GuLDXM3
4NLqxOrLkBjXYN1hOGJ3P0fdQyX10I9dfmohmaKPNMjRcs3k/G9c3jU0aGehy5c5vCxoEg5iFBrv
KKU7lsp6b8b5tWc4MCJaCLJcF351dWdneEBTTwUJqUSzKWtWTDHYRGJ/OP9YeRDqGdUcoN3yYMvw
Umtlt0dcN/tLZJPoagNQLfXl4Dp5xQeGVl1DSjmO0BUJ38x2jbcEkwXUxL47w6kph/+yuPsXmfYz
mDTTr5V8w6ky7Ed7+FAOxjjON5X0DnvCwjqZCKeTyNxPDRMnWcmWHsVhc6gTOos98a6UVT0SS4Hb
f85j4CprOhA1s2/+wAu08EowiNA0PASShuqQGviCxD3m9md/jJyZ2Zh3i2FfziKOgzTxCPMucS9O
YBovVdx89gOYFQbFT0VdTVfPc5/dOCFErsl/ZSO+nioh9qK2v/qegiPMomtWwn9Q7vJB2XQPUzM/
TLJ+s0k78IsUrvs8qH+Ni+dTKl0/jCOCEptApx6boanl4pgOrsE4BAtNHrvmfmz0j7THw6659U1C
ajbFKsiEn6gYjxRZ/VHJc2j0xPx1hJhZRHPrUYa56COqCjgkcmUa6gPERkrOXdbJ9sTy8mRY49+l
Nl/suKOcCamHIoYAbSQ4rDiv3ah9HVrGfPFLOtUXmwIMnky1p/9vdvxOagcJx95ZFSlSQg2ws2tL
39GkG77t6fuMbcKcUbKGmHAvvVPcJ6xF6NZ9Uczp7zhOzlUN8ydGw+94T+xkfhnxVKH3XmlV4Pxc
cwEn2WN8teqW2ageTvu0dpqjIUcIjkPj/lwqIS4qxqHdrv+TRan2GMv6efubrJa9l46clbZuB8RK
5dnN4+Vp+ycbhUu2y7FwFybpbDWFzVO7/keTARLwlN2c0sGznixvsZ9GVINBbbQHSHbT2cxz92c5
xuO+VQHSRkrFFJGXmkvuobXVHkiMTRLPvXmuhUK4xg6b9hcO5xFf3wJBIVs1K2EYnlrmhf4yhYdx
yQsMt0GSRvbZnKv32C29gKOqpwmMavz5LkjfENpAWuGfXrv6fpYkCFbjPQQZBWXWYn5vVTwScHXO
RvbedJBCqUqevGEsYH3OIzRAZAKlJYNvVQEb+qOpX92QI2meluZcpHgG0kwRv6XpyT5ra3HgzJET
11K2IIWaa7hMCpz8YVib0WyBPKLzf30rr4qPxErSIyVuRguzDFjUrDEwVu44sA4v40MkEgKlzDiR
lGlD92Tf14H4yUg2L/51Tdf84mLadHBr+19MmOIxAteBV6GmkoVTHkdj+T2k/KkZzdGlfdBGCZwa
zIMW/Jd7iTs/AxAaWHM0HcEyHQYDzLrXfkYN/roKnfbjMkVU8CjkAXP1ZDxT5JXhkDyczESKszNC
jUmH8N9iWtwYWBoPEcG1FIMcjzZ8qIeVsbdztbC4tA4/vl3o8SHR5/rJbDRE+JAydvP8o8mFPEZY
t4951/2ieEsGKLrWaK58+PRe5jM04umNhoANmI1Vu1/SW6nUZ5PT9Ht5867Jfny2Op7tbawErpoA
heg1w/Z/s2fTgvVhXqLF/FVlnYcnJyZOw0v/4RSf9hombkgvvXtZgBiFzKu3qYlshe1PcUQUg82G
Jg490v/i/rbN4WcnMhi8xi5sH+YR29SnTFCjuGE6HW27rvcI9op9qumPqrVoLwUJAfGKhVsn2kbR
8giboXHHFk+jPkPpqjHuYDaZ+CnG6vuxjWJ6h5HUJmPU0qCsKpx6/XsK8PVnl7mP9JHubeESpxhN
qKcDDzTHXFj7fPW+a1teulVxJYRfHqP1a8nqMGLPjWc9bqL5NtSSp0Ab8C05XRfEKAofcpP+Pxrn
B0ry+FJFsBvXh5nF3PSUmd17kmF6AUcAzHVeToktvxh9B0szZddtUVdZrBVyNAO1WaYBFRL35DoC
lQOvpzVT3qAZ/ETVZJ0bKnOUOqzE0w5bPyZcSlTPPecJU+q870G1txNPcfwiM4KIOysmHrknqlDo
jDG2PzV1866WbAXHec4PqnLSQ+fhwhdVy0uI9rASsufTW3bbv0cA3OQfyGgFkxx8mMU0w0/LWpHa
NDx8iyYVo9ejG3u72g7laXsSqjF6DQ0pLg2b0i7pf1BEeicopqbv8XlctDUmcjRYZk1g7SzRmthm
xwkGFKXADIj9IDlw/R4e/T4BbOinsOhPTc/0ErghX8Hc7MI8p7KpEgL3Zva8lt6stzf7dcQFKCcq
Wnb85kGYuf86Q38CuTjgECwYnjqlzcxvfcR7rqFVjmN7ybiPMi/Abv8goK8FUu/e2hIkA8UyvUWs
P9vsms+4rmbfruonUAHiqjf2o00ctlxG79x5uFiZhbEvGJISBEzm/FjHombckLqaMezuTd2FnWJ9
NZ2UEDz6+ZQg5gcLngZVszp1i+W3u8zuIwgX5mHvyWKa5K+E6a7txfitv2EOVe9U15R0+8ywwygB
24K5ZudCtCfLkWjAYc4uShPFjnbpFM6qCmqNSzSl738SiTM8VoCW9JTT18vSIAVRvR63bHThDS1c
6EuOEi20n11w0Lt2vQ3cPzGr2iuhBPFFSfehgV8UZEiqutGxOc7Li1i1nm5rpVQOe8SQEUwJcmVQ
wGtSkl9KRGhte/IeJuqSpHFx74GPpQLz9WAVWIda58UcGZbKuvlsHQeeoKPdpdV8bg9NP5EaBx3u
F7P7t2goXr1xcPffb0LjyWNYAdJrIPlAtq1AKLmPcdIgoasfy/ilzT1r1Vi82Y2oLvCuCZ6Ncvzr
iH9PE0MAv7bsN0tiYxIahFyj7KqgI21zlgRnMlb9/0zcaylIk4rAm7jgsnVsm8LEZnupJF6oTvxn
rvwoz4lOeli0gN8lyB8bBKpDz03zLYBl54LcWPcmZtzGwPX/Uxmv3DbULjPED2bfRnerWp5jx/ww
qH0fXSNZ3YQx1Nj1S2JoahytcTB8g1VIuW4r7SX9aXRDecMu+2m1yQlcxe9Rsfq2PePFSTDSWjO0
EBhKOPFyoK6tbUZPSac+pUFKMhP0eSEjs0Ho8yBjHDjDMp5ceE9kvWn/UqMOT4s0n9GZzFBO9DAZ
0YwU2i6CyupHTTUFOVzi3Zz07m37o0S2hB9CBRPpGT0ZlpaDWeMwzebUOdUMg0+i6d5BZ8/PhsBL
XZfN6jmlS060s8T9/zDMcO6zVsMILT9U6TxvTwH6LXFNs+LdVOLnSD1f2xlii6z4LxrG7JB1FyWw
X9dh/ZdMK8cf0hJvEF5ViD/Zl27pPzu+IT7NoURWbCO16WPY+wgwYDNkxIOS6KqRhqjgamtwxF2Z
/eqG8KG0EAHVEretqWdX07tsZ1CXEFZrhQvISlct+yymMTWT6d8yZl8V8X9+jXqMonvl+CHNOLCk
gp+8VnDbhVZU3RrN551zErq2okS1WoOnHYtlr+S4MyOE3oWJllMWhEFjR9xVknNDX4VXTRLedG/+
isYw+q3zKm06z61Q2o757bqo+vrLkHJ4Gldarmf7A27J58Img8CaeGu0dNi3fS+uWZO1DL2YzRYt
9EicZEC+wgT2TUp5n0fiIHuz2OWVep/aGasTSm0BkORQCSiHTrl9vmk3cv4O0377rgopLXKZo7Nd
kU8TtcXzdlwtq5Qltkp8W5qxY/XRM/xgq1+K4hyxOsE7Va+opvRtu0e+xfwoo7Q/BlFdFy1bfi8I
FCjoNE7QtTBwhayYsY/2vfTM3x6YKKFDwx4LrdwNTaKdwsYjVwNMVArOcqeVSj+GQ/yZ9EDm4Is9
cMg8hpXMHnvH+ycd4I+p/VMzR9QLtokuMqsclCI1mCc96j22gDaGhfVddLuQNVTDiTvifgpGKjNY
JfNrknHibsrdTbUndO1H7BktHHfc5GM+T3fIOtTIjOv7lgdrKClB6Z1TxhEYXf/kWvhv20/269K+
GpvPKRH+OEKw7rTmISKtKkhc52kw+Ay+VUMUFMpoyqvTlozWTcyMQP4whpXaSg6NHkknaINc0waf
7h5B76rn2TBhbuXd1fhmzq2FdszEmwBVkBO5onhm+192uboiGWcFuArLux6oYQ/UbddlM2DY9Uvo
oZQdRs/+NZKShiO3OYwVwXOR0x63v79egepvW0UMwHrb9Lfv1aE0CRoXNjDqD/DdVh4/miMpbVf8
i6uFQ50GfKQ7OjZS7NdVft5T5qSJc7cn99JFqJ5hVCnAHul9+x0jxFBHfPb7sg+ZzhDrtVd1BBYe
F8zJaaHEE79ZhegnJpUV9E0xeb4G3vOUqtpiCMZalCeSeVP+qE3zcVxq7YKKA4yP/suKwNRi73qy
+4K8YJFR3qGKA2EQH7cv2pnS7sGdWM1Y60E3xdXJrOHaGablMshqzhnErEM6DhpFJhpIHoSty9pK
b76bjMNUfRB5Ou69boLtGNcoLAUFZI3dhUq4Q/7hvStVvPT4Px5LFxla3U7AAN1O+R1oeL5mDB8c
B2BHajg5E1GClVCPXWjBn+Rj3GwkS03pSWyY7+S1e9U4ix/zlCeRtqwKxsK7JBGJaQ2Dv/327SkL
0kBahAt+xpqw+lWdbC8vM9ONp5IftJdNcg4h+ezDqWaYLrJ0v5WR8OpaJibDTCAWHrhLMhhnPSH6
dLvGSk3UCGVQLVYLuxy1fG7i+xGl50HZyUPLkUmVKzEv6XYfBtunSuYVDLppuLsrbheUt471mNrL
1v0mK5BYGPZ8EXaFSSokCqDSnltuz4tZVW/pYAdJV/+Jk4nAIqAV2z3F6x2vXB1xQAhW+FCBiWEg
spS1zJ+6ceLj9k959IpaPf1fOZPmDHHFzCKXwmuXOeOLl9nad4tTrMKIlFxMlL0juduoewlLPdYi
65nfeA/Mcby7TJ9FJpTvdhUDW6/19i2z0e2NnFXHm+T6yhLhbbsxi/Oipc5xO82jtOnpz72WSCCZ
HEFuXe06ZhIInXLrTicuMCaMITqhkeQ6K1cfo8aL/i2kNQD7Z911O7m2e2SuHHGE97Eyx2f+xQvQ
NB2AfRgv3iEvP5gbW+e+HrF09MzYrSQ6mWssB2uCEcYix8EmzuX4Ouq1frANcjPqQfyVRJYNWn+u
08T14S91p96eWSyo0d4xD7dRabSgWePxfVnanoumlDTNx2mGzIzBBHzzyCIc3qB7TCOKkHJlJyYR
UGo9idB+RtGb8CzjqEk648ZBjMuzbh3HIX5Mrfp5e5L1SoEz4adijPUDzG393WpFGqwit0H82ly/
F9saM/je7G+bN2v7EmyWrcytDx4klCsaqhAKCIbNlFcMFaF2MBsIjY3MnaNGgCaM8+o8DPEPt8Y2
i7UfChi7SCA7fwyDCOBNBYsU2/wRheRvd8DtTIv4xTz3rshgH6vOBfizfZi6RgxOBeJxPV5SDPH+
LIEJQ06jWklz3vkSKWmj/uhtX560Vsdhk6f7ahW4gBz8dFdVr52QyyJ6Ux7KKIbca7EXKq3x5s1n
a2BUvT6T+Voxu2vXvr2pTjZOfm8z6XNdMu6djPQcYaNNrNduU61itqZOTugjzN2UTK9ehPQ+7yk0
027KUI5Qjszl+JmrGsGkYM4HFAnlIwylPJuKL+byPCrrX5UzLqCOis/yKH/Dtvwn8mw3Wuz2WIYB
2DT/I4CUiwgyRpx25JQittspOh5KR3ffd+3H9oo5a9G93isLYvVktD62jK9GsRbe7ITgI42r/kRN
jHC4VtWpTHFaDDCSIFos3m4EAnedQ4jWnAUXBsfvDYFOrQAj2Lbsfid+V7uA5Ih0eW815j5WNGea
AcqJ5Jxb4smgUsbfSAPQ1vRsd7Ybf2GesJskpsNkZiCqjRrNqlbeptBtSMjqYDoaA4j+Sjwjt/0J
840V7kSuKQwVHAw5Ap+uyZ+WLP3LEgb7ft2EgSpALqeM/kqv+tXwxgZjozxW8TDCHetidxrURWlg
x6ZF3UWW8Td1UgZG6KCp+FwSOQvYaoi2bcD6qXgcQWu4i42tNHO+StRILci+Q+tA9INpy8x5lX+v
iszvQ0PowwlcQuM7ofFu56xsGOc5e9Nl5QUWyNiDkcdos87G4om9VKEbnh8t5I1GPP7IfMJVFgd7
kGErbN+MY8KzmOysuizkadtgSE5k3g6sIeIsG09DvM9qfO35qmGOOliTY4hvbLD/FlPo3TWzYxhD
ywLRl4QChHDVBOiJua3jlz392Xe7qJr/FxqVl3yKWrOfVPoHCQgxWnFWnUT5Wce9S90Ww6xXEaOU
ot97S9s9z93yW7PgkqUeEykTGpKw+vils/e2UnK/1WXEFARkNXm7ZFUQeE7JNskAgBgTQgosyA5q
O//jjTg2Fj18sU0BsrVWt75Xhz4r+GP1ONNBJjAQ16tjVzjNoTfGBwuM6WWp5/dWqfhGSZL5KPVU
Hb/YF/w08lwYmYF8t0HHNoLlREJ+LWYA7gvZfpbJtNXibqon+qtmqY71nD3PMfan3H2eDREizx+G
42KOP0wO5EeYCQGIgvP25Wmw2+goEc4wfWxJBezompGmwkqhk2avCn+p8y2qxUsK0LdNCX41Ww4h
DlZO14eKDDOnP/exiJ7wnTriVpJAdq5RohGXS2CVQSRTIdz4bmjCu3zrTDfNP3IqhIfDpHtnKCfJ
hdics2YjX0wskoAQcjVcoXSsrFjYWSEHnL31kKFSmwD44GLrkBSZ80XnYzymypCXEHXNxUnAOeLH
vNSuLB9MT+HIocLprOlFJyv2zsdZsZkjJ8JExkHgxYivY5B/Es/Kz/HEFcvjtyc9R956xaUtp+gS
LvGta4k50dqOlA2nPIdw1w4s4Ec8B6s/ai2imrJpL4Je3Hc6SNjp2i3H4mNiqHGrGUYHreEAjB1R
ZZdFut9+jcfUAmgfAuHtqZn6EzGT4loX7p/vAVkbfsqwOiYIla5bOdzJ4YI8E4xXg65iGYsQbU+N
lClmWRtW0acXPiEULM6bhLCU0XjNhyV5qKfwOSMD5ljpznTKjfA9N3EIpAiEPDP8z9ArXHSzcZpd
8ZXKxLpu3ea0mPemUu5TodVBo/d4LFIE1GDv7t0rqVn10/YUWQQ5BrkOFcXo0G+6IXid3K0w8TCs
LF8x+v5BKuG+DBmTE+gnZ0Yo7SlpmSpM1T9NXcdySNDAZ8VZMWa0JbJ417aRZ6JLC5qkEww7PLHn
24fs318m5MxKmyw0QkRmbc9rU7ARttLb2IZMUCPzs19N182g3ovBqvcIPsx9T/A8EXzpVWXmM+Yf
uggET9tZlHThXncjO7C8Cpi/acNqofqibCUogqSI1RWxVao9ruRTnka/WrvGwmVmj9sHHfd9iFdk
+O1lIP0LkdQPYw+YdNXd13HiXUnZwNsBX1bVzt1hSipt1ilCQyK0ziGTSTRHNkYvm804wTnkdTSz
6PaP2+haN5xdnZVnqTrmuY4GjGrtRAn9QZ5ioT39nid5SBVYJh0T0B3MkfPlSvjdBT1Q9e347GBj
0A+QlRbGTn8hqg+FUssuIa84VSELgqJLMXEY83ndlFgV6giBo/wcAkr67u+3P27W6ZeJ/eBhtjT9
5OnigNwLcI4lplPkDcWNsd9rrRE1MFGDoP4cUSQAGV0KK30s2+oXKXdaBaHT5se9oBR6i6e1pKeH
OhB5FN9N69MpBvOSqPzvmEPaIQAZPJTxH2q2+vsrL9w0DRrSGmDf2eVDqY87sD7ZXmMad+j7D7NA
Lr+Vd1lvoIgAdhWgoYR0ZnvRTRBvMI9e+eDg1fWXNn7AXijZfVSIVRb9HkI8VXx25joTRIj3JzEw
wzHGhuBjnQa5YmrWjg+voq+k0K7xKrjKGhZS6yg6RBfpkwDpnEh9UdwrpCGkv7fDpVufV0a/MF61
CCH02pKrjETaWD3y39g4fhYjHCq4iMmuLTArb2gAM3HFOSOFPXJD61Kl326MFp3gTm9Kb8+ystzr
uZgPnoW6w9HgBY/hw/YBIChIHre/agYdzW5Gv0N24B3gqvwfe+fNHD2Sbum/MjE+JhIaMK5ThRKs
otakg6CETmggkb/+PmCvsXsj1lh/nYmenumvySog8xXnPAdIVvkQjn5xGpf00o9n5+xB/zv/1QF0
BARzoz3a+j4921xP1QnF7rkoCoThf1duO9nRXwWK5DGCyrzQ6I86SjKvvtROfW3h9ToYeGLYO/OO
hL5+6EYwCKY8mb7F6Dgn6OBvZ/J3xcZCTNcKPgDLlNwlt2j45pWcePmq+QJq1WUdICVK+VTp4VDR
D5Q0wJKSY+NnsNkYD4Qlp0hPIDEjtxbNHts91+sKTmreMwmJ8p8yEOnDZZj18UFpcWkPBRvFdUTX
o/xx9XutwsjHA/hWz6Tc5GLZsj7Lj3MY91sWvvlgQnTIM1YnjAG2ajTLi8BVP0GSoI7kOQKNaRMp
pP27ZpW2m9yR+dymZ1lzjcSzXs7KsQ9NmZGVqbWKyGjsLpG8R3/lfRY36dH22dVlPp76Vf09da55
g/3tlq1/uPn75KfYYnU6pZtRhNykRp7tpxQhTTst5l45Y31GlZBda9o2JCMoysBTORfxbP/81VhG
K+RhVHG3bQRJYcwTin2Wytu/MWIaEuvi6ma54eXeJEzo/ulo2mF8ZonYH1k1vCMoadjcuMwR8dPv
XPZzCLYVetea48QaB5BNqXtOhg7dVY2gCGByO/H7kHT15+vw6uSLOaf1VEwlk+KenaBGT2NP8C87
oRfm7zOzON2fYMzBOWDzkhn57d+AYhqN4ZaszZtGDVakByPbwZI2t4HhjGdfU4j/ef+WcARTjZS9
b0P3jKIxA9A1vP3dpRVzsSOA1IkUcfYOmZx3tZWSk9Ewt4LZfx1QRbl6ANtWHcxq144+F9bKLeEI
s3d//4tf/RLhFuWiBNRZY0DL+tw4BWSqJGm3TWZBXI1zZ+dDgmabqVlNVszfPgSO6LGPC5ZDpsIH
wgBBZol/BmmU3zvJHOz7df9CHutzaHAuj/38mZhQQ+XAaZ8gJEdQXU3IZ4wycmZPsPRix9/1JgNJ
Si3itMvHtJffrCTdzSCWo++Ki2Hmi6nVLCm1ULzn9QsG8WKrpRFeyvSzSbpDR4bWlntXPNRdJR4S
er+KgZZo+nAzhglFVy/UdeyFj66w5xMcTVD4AqECWxUALSHjYuDzEAZYxFwqmX/8OQeanm9gZZ20
RHREf38rwZqNbB1KRCes5DpllM4ylSN4bSomcnEH7N6I2bAQL01wnYY+jd2qSZ8wy51yt6UH65f3
ftaPWVxeDV74TiYli/OAlIo6Ll9VQJr3YkwuBeT4Pif1cJFMBAy7aX/DgPWk+SA2XuUlO0PT+VmK
vHfbID2rF6QoDg1UwD9/2awbsl7IpyALirTGev25XYJcai+IlAwObE1yeqeljCDwzOdsMAkesvO7
VObhTfVpk9oMjoptpcNuwyaLdRy9+Jw9Vt0yXjRGxotRIItwSjJTyrl6TUmh2uOW+Y3DTu3qUiCU
4ityAnDuk4i8MJG/OF/cI/Pi4BLTUDQnzUMn5/nQ+iSXWL7/YIsKjGpiXv3dqy1Q5XMpglu2UskV
YwQoDX5HFKIKWZp51rHX4tSbmXv/99DJeZE7voWXip3tZeen1skNzSYijMCMwMJAR4cMwCFuYxAi
L2EVvacl84WSaCBwlNcIe/mNK3GyFy+PTCq5nZOYetexnblzrxztUSuo4gXh5hcCkP5mQqPfJKSX
+lVTk9VjZPSDdJ8pEQvJgCnHbHqyDkeGuPMKCFrPtb7kzy5JdNr9deFmi8rXlvoDADUTzbU9dT1W
fKpm4wdWo6UCwS8A2/AUoPp1pbCfnNJ8L5fmIcc9ccDbk+0YW4WbOJ/rQ2KXJmJhCyNpXz6bygLt
DWw4bq0vkTr5cbAGxZ/S7HvDG2/ZS1t33WSxoyQF0pn998QITn/8jLxxzrJjFKI5YVFYo2d06pzY
lMmezlp7p7pHepUsUnKoYnU3RIXhaRH+1kKhwJuACn99c7CQsbXJ2UiBrdApiQq5Nr/MYUbJWCBu
6BYe5MTlPPIYW6Vsuf8qEdkhOfaBjwkaHEuEXwWJkAWv/0OwbG0HtfZfAdql/UvQ+t1pdCaEf8g8
+Oe6u8ImnNxhh7sgiSeKq6R8smIgKSP3mzn4/ZkG6Y4s8PngyYrgrbIladVOGQBilDj6GlG5idl7
h0m/OLszRHNTecOulxUw+yW+zy6cte7q/Ko98a3iKof1iWdhRp5sBXf++IECCQQ9n9YuN8yzF7Cr
LAZIHus27A8KJcvmqYmxn+ZcrlGTkiUYThxNce4z7Slg1fN7s2REPFY9lmGgLvQIZ8FBSuAHc7Zb
chfXFbzCnTMN/KTB3JGFQTBHkzmkb9o9RoeGSX3ZONONMTVxNLv+x98q0LbzHx+x56lwp6e/hYAx
8xqOZt9ccmpG9cCLJ/B2R7ZB9g08xYvSr2Ke3QxHR2+MO7Plu49x8uLRq3kPk0/H7wmZsOHn/Q3t
ZGYyhHSnX/I8jwbbBNJYjGS/SNvEB7y3oHOR5IBIp3E1HASbo79tqxvpWP7BbuT9n4vexCb+13B6
bXzjMT27z9nlr9dZZzeHed0O2hmL02opCZrO6kuGs3iKVss2JyV6B7asJhfJsSmIg6mLWZ4GlNss
rFGvDvlrmJflIfdwZMvh6+8fq6zlJTZncaopb6uij6+lDS1qSixz77XTdIX+UHwCjSAUc2D/DEbU
2OCzV6lHO+904/OM84H8cPkQL2xr0TBzcJQBQdaixBSId+7vF1IW9bkXO+12CP1IrARNd8SWXSz9
Q2m7zrU3FtZuHrQH3zs+12j4r+KU8fOsTEX3Gh1idvpX2Fv5QtrGPfcEdRQsQ646Z3a26ch+riJX
5ZAKhV9zvZ0xuY13ZnUgAeVEmrN/duvZhpgszotdpw+tYVzGNjOcrmIg54zjcLu4/Opd7IPzcO/j
Hm5JZ3V2NOQT2xlP9QzSkGl29sIridjg8597DoU1pv92JioqRF4Bfe6f+0jqfjqo9Y/k7h7Z548w
Blh7zUh/diBTwxu9mFt7VTw5vLU2CaisRqv8aEB8iSAi6d0fCCIQd3/kDWAp3gWCVaZWy+BAoMjz
iFhdtZNlQkI4o78WI1opEMiz0SouRIG9Kw3xZIRT3h6xXFRe/dIgDZJ+LO752v5RfEwqP5nwjE+m
MTx2QIS9kEsLT7J9KgPWVctrFwzLTSC6+79KOWZuT45eiBnQSJpDEc/+fqxHuUs1qqUi/QUmNyET
hzNa45jYO8vGUca7Y2UAubA1seJke/XvFRz4/wGLj0vz81///uLjIzXq/ifJavm/AxMteDf/d8Di
pu5l9iP/Ncrvfx1/Ov2T1HMmP/7nH/APcdEM/wMhNnQDeFbQ1hB9/Ptf808//Ne/Tfc/vi1sB7u+
8GEUrxTi/8VbdNz/WD5FBfAz27Isz4VZ09fjimJ0rP+40E5sgCI+UmxYWf8vvEXekv8T5cNS3HcB
uvq2aYWCwZP7P0BIvrWUyvLsfGvPhnEnqt84G5s70OhP5gyBPpbtKyQmvW89+temLJkbzPP91EE6
E7G7z5JqYOfZh+dRIWAea6s6JkVDiGLlQfwXX0NKVAp1SncZ4suDMKuP9CI5VkdwA2W4evuqRLCN
z5CQYERZhHs/K6fYZLatTqnV3aQoupMmqJ99r/jqQlaeHlL9qb4xh8V9KLvus23IZcqWAstzeZv1
xfTAdNvcYyiy0Nx32CbT6dkZUnINakWQzpoigOzqVrW1PgMel8xOFMD6HKnQ0uEPy8X0gLWMtMQ8
y3dqvcuCgN3e4vmnbunQlDTjhZuF2CMLeVamudxQLf6oIlsOgardy84kEsMwKzoo/D43NKFq62KU
v6BHIqwm/XAb+6cukhfdzNNLuiaW0eM5GZ6cqbkCIVVFgePMrHmLeVMlLUdti8GiIrOMKokT7ygM
JtZGuUAVr7rqpqpvs4AdrkrEUyUuXGJgLkrSi4+GTfkeoMFGPT8w7iOsYcoyzJFI9CsNaMMqO5uP
JKHkKD24EtmTw796YwThYxWSPsn1SIFg3nnsqzcVA+scKd7RN/Vw4agFGEBYRFZdfEMUn3fCL8pL
ai1cRSwT/RKN5xwcES/PRFFnivEUYdzSL2Pg+8sd00JIkh1+9VjOiHk5X7eqqZpNngbsubGOYEXo
+xNwhLNlez+6trD/91908cNWygWTTDxO26BFDakNpGtetRSkpZtQDXQPmN9TNNw9ah6/aYun3Lw3
W8JqzabDSr5kUQVejL2reDSUl56TpFm3RJhVpZOq3TTV+LGMaoev9dgrSOv4mxgDuiSh2b4HZY/8
hqYpChxquGJrObCwt8v8aCuk2kaDo51deX+Rkk1kQzCDV6nS/YQH4RCurPspRFCCvljfpA44vn74
BWM8bSXqBGzqPYF7ozJ3LAXlJf2zvKwHj6JkQp9D/mBwa8Lv5sUeT55nbKBScbf5EwlrtfzAIZVG
cRYvjOVg2vdjc+uwfb3eU947F15arfds3+6Qzhqnsa3KLam2EM2bloK26q/8kEF5a1NkZtBrkvEj
pbszgsJ687AQAabZhBqLmgwX+4AkLokQEm74L8VNhZZSC27JxsZ6qNr5sRxmYz/M1guB7uICr2eA
LznxMBdb7sZW7hOEc6ZdvQpYwqHR0eQPXQSmfgEE8+GwYsbbpqcNeKz3deOYVP31AtNqaYsfOw8G
EBSld0oqRafQfrpxl5zVfCsHoW9J2+yUayPWwlHgN6O/yTtU9YxQ7vpkyT9MyjgCfNSe/JZmNfc8
j5l9wRKweUZJ6WFb7oGNlm59RJ14i/Jd4BjC9TFLjLm05VAjjLuglG8d5i7ufv3tVvreIYHl05Tl
j5fLI6Oc9t5UYw+dSz67qaxPRgL8II17Np8STy69/zaT1Tvyvy+njMhcf2hSD/zI2Fy5A9Y3b20x
ux6ZX0K6h55kj1Y0XskSsmaRKLec3XKzaP8SIyLlO+SjaCHRC3AXE/5MDSc54HFTGTnMcZLsWru/
8/oUHx+BmWgdnkd8I3uSq+qTVw8n7QKvLF/tzmhPLD8VwHG2hyAF5Wb8VSPdWycIiK7D9UzIgxrr
Y4N6a9DfM6JTCnn+tJ2XAjSHSfVc+D6kHb7l7RyIaV8Ml6Iur+oqHI5LMF3lDZ3yYoBMqrr6ieHd
HcugcBfGsPAl+VXD8rvEy4PvZpGItTwWJWtZUiWLLvh2VMaQKR5erVkdA9N7yEPzvhmv9WzilkEm
zIRfXy0j04e04+noMnqBe3AkztFq6AlbYn22+FWCrZt2j8ImmXJSAbL2hBnLgAkgolU9pqaK2MYC
HO7rE3cbTWkTjV34KiBOACGHSIv2KmbCvFlgofLKrsHL6RsMNvwKENh2+uihbN7k/l9CKA5ssIeb
ueVoj8Xe5sw4SIFIDhvGdd6z169GG81jdk+Wl9qK1l44Bov9BS8oOyadnQwhIPB3Jcg8FjMdcaBG
wuPbHhLFYWy+MPjE3dkN2Jmk+dEvAfYRrF9Om8D2YDM329VXj7CByy5xN6JKkz0uAZb0TVpsm7qP
wb4wuWNZRNFpkok2w6AN8VdPDVKQkjjvSs2f6awYqK5G0sIhC4/C4uxUWHqcaTuh+mSOm+FizPVP
WmLOE8W3bVZGlJew0zVUuqlSkjWRemnIw+hb/ZC75NSUQfXbDuF3rbJPq7TGKAiTCxyrfVQM8Yev
2ysX0wXLIliBnhFfOynWf88gwDpsuhfD8cHCusOpfAsy59vDfkoEOeZkPqKAszqyiv6NHhnunO+S
mMzGhZlqczexG8NHzwM+tfQGC1GOqhsZ/3qouyowKZvG8w+DG8qLoRgnshD6k+ENVEjTKe55vHKT
QNMqo3NmsVhVJ9RC0eItX5bbvY6hxmJDct5FGxs/wklvY2Vf5m1bPPQBMwrLQrHOxB74aRmZYugv
5x3qfYs1r4cvPTaeCN6h03DD50wv+65nWID3LGculiO7RR9bLCtygp6Ic3f2Uc9qwofqmEAdW1Ar
8DPVyB2Itnrmk7gBS4lLZXa+5DhbbKfLZ0mU3NEOsOFYlct+eyHYvXTtHxXSfmkxEokml6MS84cp
guMUepRPAzmnLTuIjsTbTrQn35ubnWljgiMrYWMu8hVh8a0tGuZFwCkyL30OAnB0dSr0QyvBanYj
nlhAcqlJyNIY1/PG5JnGTkwSiG6HJFLE95BiV0CHZbNmNGl/CHymLz3xkY1NXqLMpwM1FjKGLWRO
rFZeXxwm9A8wYtYV97IcDFdsRDmEzBYFH2vAoTTgKr+YlXXAN7TvXPtlyMfhNI82ArE6P9k4tTfr
HoSy6tCvaAAUpN1W9KiPpLVbUpHjWOt+iOdmSiR+ZhtqGr5Tze7Ltk4Vy4JG2Sx0dUJUbqe7fSwH
or/4f4d6/AqX3mCRsHV09RZTkCnkl6Q3t1sigPuNpTDdYtPdVrj6Nz7pIRHybIrRxhdArqdP1yk+
/TS1rtuqfbd1cCSN5mqK5+9iIn1B4uRDxgCCdlaPHa+d2xifrctQs8Mgn0vvMUhVuR9NtoGpmyE7
EsN3PNXfeYVGpzY5ALu+fXLaqjstIDk2FVE1IGuG14K4TLQR+QVygBcX5kZ82Qs5HXu/vzG09Vug
rcVDCbGl5sG147vAE5DoShE5hEJ6XdwxJI5q5Yf8tslVakBMxbx38qbyQign2yIVuZLz5FyNyjlP
bn6bwx2WGkawl17NGns+4VifYeIHZDDCU5L57zhESY/yHO9JrT1ElRRIJXRy0ka7lo7Cve2Q+NoU
3KuDA39I8kH0zbh3DH2HBujWgBzAvHxHhPMmi1nbgcRLt21uvvf01UACNj6eOmysd0lY7lyia01n
uHN7hDfws8qp35Wt/pyH4qYVBgpPD5ywp7ezqXTkgs6Ie/s7sFFGhTr8ZOWyTSf3lHToelxAeFuv
SJ+LXt8ZrSZK0E9RzhnZ3rHOwhrcTQYcCyrncIM1o665W7DVjMzXGNfLXSXwHC65fmoq66qoXH7/
WGwaebDrhmTrOSm2VOqY1XM0DfFHwo+X4hPKqe0dPQHTAEjHJMc+TNmjDLELstW7yEN/fdDiuzrU
71NM29TKj1EGn6rNHn2nO+CZRvQNtIejPeXLrMQ7p+TdUrd4qIwKAU1AbRR77oUYgvfR77MTsRkS
xC5ySZYi0+RyO3XhJ/ySHOHCRP0eR+5CTaPasN5OTnMVw7zbyGyIMvitmwnoB/jD/BfkxGU5y/mw
FIfZMQhpbzgJaMzuBff8Lo9Nws0hptMtXxgl2BPXyj/nwGEEhV2XX3ylGS0fpanmSFb6AR3s2SyM
KWKLhE3MskhtylOSYUlX6fiT5xK/f75wgSa2f05rFtvt+DQzxdsHsj9WJtuSafYJz3vsluG6yXrz
7HhODTvmJlHcorkf3MOAOVQ2PqKsQcHIGdWLqJ6rB5t7kzj5eCc6HgPOiet50fxKNV6QKZD0Ep57
HceSELbUBbRlc7ShYCwPaa+fi6K/TZfh017xFHryH2smn+fECp86ONnbgTE/LhDEmg0D3M1ASyxY
3RGE4jEqGtWefJg6b68Nh4w7c0b/03McXi/+yLZwftErj6cmLRgRXXi1qOvFSbKoU0vH9hfbeU+Q
TmskHlZS91BrKhgIXQhZ2TgdyNhLj3MH5d73uymaQrjELakMRO45z7MZylOlc26eq04bCiBbM69J
6OlO/hWvHZSl0qRA1d1dBs6Q5XlH+sF8SBsTrS5eEspu8zzIGB2hmoE0Ly6kkE06DtdoMfP9vFp0
uWaIBiwHNtliw08W5X58FUiziPKalCUVo6l1x4tFZNgnhYnTnm4Lrk2Wdk/OkFHkFQHMG+T8SiiG
mBaCUGvVrTCb3Q65T/XddvfuSD1KmndXwPG3k7fYR3lqZv6RIGqm+174ncoF3qoIkdhztcrOQRAI
7M5UKPGFqb5JzHuZA7qTMeeulT5YAt5p0uZT/cncm0Kb+ng7O867BcpwT2SXRw8tbzsXvUrVpaA7
w+YVSSa5A7RbJbv1xuo3AVEYG0Xpv++WiQe9ekG6jLWrs/brkR8W3bEk8GYYIOU5pvyNE+If+PL2
7rRQqhEiV2Qtvd1EuKKx/NYlfhfCW1DizYeEfKatzX6UnN/83c/t9Z5rPkwczD5SzmO4NBfCTSYO
XljTCAsvzJYldtOOTmRoc2e5VnqFe2yXY9FG4bpNa/+dpL5uW8P7fpy9od5MFk1JXWHGUWWd7fyA
WCchsBinrow08lox0wrxU49IgRo29vX6V45G6SMX9BotewCYKhkkAQ0mIDdc5MZ++DBxcFmoiptR
4ObX3ZXP3QOyOv4Vnc0gm+65VfUr/SG5mKO9HWp48UaZiM1UPsqCxI1WYfXRcfvqKSYVQ8WAaMDJ
ttFOfK10A+hFHvSEzHuQdrfxsv6STwF3PRjInGRmylnuWf+RMA0HRqiPTFx8IZdWAIl4JNsFp3dW
fLWVlSJTZA/ALuuk8uoUTMYLuDfoMMVy5ZM5uOnD8tS46nmq4qsQ2z9I41KDmbdfRnhCBdsRTro0
6qXiCQ94whZ8pRzfr/zM+dqrIBKSLPuHIb4MYr++0KtCvZjyI8/+vsYFuImbItlr9alGwLbEPp1q
2U7nLu2OkzS3XgbaIlMF0kQ/jaqAjHY2VlBUByu5maYvz2MOISeet0ST3bwgnBjkWtil736sWHwF
uF3TxttbK4h1UL+OBzAjpXjCyJoecmE8JkjnjkBIC4tUb2M4pES0Yekd+p0PlWBoiNgG40kP1N41
nRDn2PUZawEWsxKJBnCWK2eocE6lC+DKNt/xlCEX40PmWuNrNGcTvPiMSaTRyUXCQo0dKQo7KvYm
ukygj20ngsa2eVlRlGqMDdyoB0DDmMFKe9jkY8fl4Ot9reRvoL/EZKldAXPxHuXXznG/WqOd2abS
BHgCt+BQZF3k4yYupvgRESu7yTh7s9P0vgoLvfcaL7vIK5P9u2duM42AZWgbXAz+Pu5iamM+B3LG
c2x0CPFirMcl4ahLpjczg9INP1E0VxSPCfnYq5Zv11nlx4hIlC+yuxAGbSjBPnANUnCCdRl+LCbP
ksVKd3FdpouaSQw/ZW6GL7RgFN/VBZH3AfIVsmwNRlVWKrpIFH3D1rS8ZNG39VkCb8RkPJtk9oFo
cg6yLyWW7cs5TL9bE6OtHH/Guaeo8vIHe01dcBxrn/Kq77J5xnvCZpdnkDSqLHnIvZuyKMqIgE5Y
HfvZdeU+nGE9p+n8kYTdpl0Bd3YWPI09v3GnYWqlTvkqZn5j5NQfPY5Q050egok9VRueECdMW8G5
vIUhkIOaMr7l1K0M7ntNgNVONwbjuTC+rshEhRrJXWrpWwy4IPQ9+YYM5RtFxSbTpUEHMq3lGCPL
GfCUP1WwU6A9MPmle5qRNkmqLLw+TG9Jc2RawzZrHINtxRe0VDJmWjL/etwh5AkevaQ62thaFp+h
ojOZYPuCdWTIvyxJh+boV3JvrLr7wCZtcKhijGxcvFzAoAe75LFcklciOjJkMcv70NovPLd8IJWv
t/iXgQ8ohm+LidEzwYoT9q8jRZ3PdGlL/hHycvkBcqKLgJtscmG9CayqnG14fX2qOTt+LgACdDp5
QXhHMXxPB6p53OkzezRu0qkABIEHlCGkrpD+PRdcuEuoieokByGjAApYhEez55obKVOwqvn4wa6O
9qFhFjLS7el22mH6eK0T+SJjxQ1BQRnkaU/8nf0GowWFlDAwbE7LW9ca12HQ3tRWG4lqvKyG4JoW
h0X2+pyGQ74Glmhkm5RhTX/q6/AXNSbgxMEcd341XswOmzFm1vvc8JcI6xbUgJnI9CaBDGK5X3NO
LrYhlh2IW9r9oEUEI9yvrHgUloCuG1IwKCfYNmSSb2NpWDu8/iRdz/jw+I/cIyxk4vWPCpxYOst+
ynUC01rFd9z1cdQ5L0bDH5xPlHCK6U/iM/Z0ZjykY8YDY3E+gsQeJwtaSgP23vARqeEBYCClaYDD
3Iddva+dggu5nc9h5oO45KyPKmm9grF6GAa5Sbj4IDXx/tVjGAIveFlcozzM3hTATpRUD+uC1v5C
Uq62Nn5PDsfm3HKfb0Lonpk/s2Bm4FM5iLKn5CSciR5O2Mi9QPXEQfcr8vaWaSS/Ax6CLank3FvU
EjJQXwq9J0bbMEpyFCx5ID9bxCFb0ClFFLs3YeG2+EigRiEfv02n/CEzpB/R7QNcLG7ZzN6FWX1g
r4Q6Etoa/CEexq3NwhmJDSGH4RCxkx748HOWr1OPJ9cCawnQhV0Gun2cJgkBPRvMyqdAYmgsQdlv
psBAJjRCbnA0DgS8pLuSJS8aB5FQxPhHtFJ3Vk3CLg84749pPIeIxDLNaaZ9vqxGGsSCiOxySbpL
wOcaXR4lfKWnXen3zzpX94nRfEO9RrukqESgP+JRtjFQNdmDh/VeN+apT4qH3Odzm138p9jz/Mn5
YaF7CAve7KIu+BOrifN6uTZqOn9wh2g9EQCjC98uVveR2i+GEu3aeH54XnXWVv1i9mRgMuz5mAvH
2hhWfTEFVK7zsVAjU6fO+sF2vLEaw4NWUemNI7M7UD870oizQ1DA6CwGtZ3hLmGy7zbhTHYDiZRb
PxW/6+jAYWC6yf+8WACRE3LSA/pRMPdNF36wRNfbCdxk3KoId99bT+0kc7YYro2PxKBCZo3i7xyb
I0cOwbeq6uZ2mfl64Rp+xWAZNrRsnOgKs7lictkMH3HJgs/hUydOBCqnM+69ng+tV0WyS2zn2myH
Rze+F1QxxA7wpA5MRsgqGzdTNv0SQ8pZkAIZhbl/6aVsehqfi9C1wYet9N9kyR5nMz0VdfbeVsAb
xoZrz+4YmbcV53T8toTIR/02KKOlTWRU35RoJrl8OFUpKKOJmKltUwafQamPjseYsuHewLOFdRx9
KtIgMDtuzgard4u9TtgECXTKsAXOSJmIN7Hde6+MbynG7S1syUvdvdtmCTDGL84ejm96cUCew2A1
kU8Ss9m4wNbtb8FGmSlgbGxzFUPWJ+DFNSDjzZmDW9O/Ew63nNX3JvxM9+BNCnJJXC1RoOsHQ+Tw
v5MbDHh5NCzck2aOgqfzk6sMgoIjn+qR2XWPWgqaMKfGqu+xctpwUSIN58sYG760ZZqPCAh/BqAh
+LG5UEVuXPlD/jF4t3y1iI0Hs9wZXeEx1U2PTDJfWIXf/vP+2FUa0Xu0pFFsulZ+lxX+ubBHWNv7
9pMicZyKTJEtb+5zgjPw0lMW9cVdHv6ShfpTwJUmcde6tdvsc2mKkzH6D2NSvtXVCGCi59+p5Aih
cjOuA4nAZ5FMgHPMmwYdLqTuGVI+Zdz9UZusTbLxUefJzcjjA0aq5IAyyuswrxn/ODUI9966zjzv
ps+BI+V8tCDPiNZZVf3d+mWxCYUq3ryJxnhdTMeOJgnDz/Ko7UpoUyMa0WFVu2qjO5mYx9M2QY/X
rM819kmaeeNqDtpLocO3LOS0JtKKdPIuOynfvp5hkwHfxgzB17ELSCxAZMPlE2ICl1z+qCvPbY5I
snEf8GfXO6NhuVbyvZtKvM91n1MSg2N31qfBbBXAHIC7tvPWzqyxiETZ1msDNzeAcjS/W0qG/NbC
ulXBkGYGS7HpP8bpcMbriFpwGIJdYYgPJD8FvtE43ZNmwCHDacVk5gHb9hHgJS1gy2Ukzfg0iuRj
KPk7PMOltj9pmmnmiyDZektKDQWEfv2LzHO/rBhmbt5zwpsLH46Mwx/yoUmr3v69rmytrQ2J2CPy
8+ohZIXqrZxPz70bUlKiCh8/ABjsIwt6Y6+FNGjSZuScBkLlEJFRzwpsno3vuuR9UQ6w/LkzoCbx
0ocYPbSJn9kNfRURrmVCJ6XfSeviInxzsYxsMxsSrdbQudYPcp5Ad4flXTMGh2W8Je4t5RxLnqpY
3Tmp9y2K+AFz9W1g1aBU8NUzZrA2WW9o6E8YpWp+f8dfIV9G8uHZ5ObWGYrFOjPA+xkfOW5DX4Q8
tdNwgVvfpdho6JsC59kTaty4Hqy5UDSK25OUkjaevkblbTEDT0jTlhc10VtnFwK/8YZbkm4qtw/5
nN3FQ3gm+G5vddDNpCOOnZE/+oCvM7PZWdL4YlJx1BMAAZqWISM5RttY2SClLvFtH1JjWwRxKKrb
yM1uYCijE3DSs57CqwymhD/FN7qBg9txHRbquk8hI2XWWxOQm5sal10hLXKubeSuDlnrro9yFWyM
+VYGoAeW1N1So76NmUbfGj4HoMUJQfE3ol/JggtvMdK4vS/vg7JDp1p4R5OYFwS7A98xPbO08CIh
t9WHgQgh0G2wTap9WE0KfrJ9zejqs2MvFTlu/qCJ/dnWPSOJUfvv5rQjZ+jGtDpNv8A+1Bg4jMyU
TCbLhOHrrfK6fHiDYTzT32+MsbnRHS8jgt0Pu5mOMoSOIp3yVs2Wd0oh6qJmUbydVGq5BbDAJIXB
NK1bs/pEi0Ehx2PKe0C17+uTEU7ddkwNDGK8MvPQE5kBooqB5UBCFPW0E+QP7K1fAW4RroKkBH5D
do+O4NIAHNpXFQclaDuWQNUqzGNexZkrPEApOvMeG7QLdQosZXDVFCXh/Np1a8pjQe/Yt58qpFgh
omuI4AbvqrgcdkPFLh6EFh2GHbOohLleW08iQK4c1uK/2TuT5daZNMm+Sr8A0jAPW5IAOEuUqHED
k3SvME8BIDA8fR9kdpVZ9qLKal//8tdwRRJARPjnfpwDOQbyXa8FLf5bSrD2hcETr8XazVaFOpI1
JmTFw0GR63gzmZ6yuDk2C6JZO5vbKlY/qyFhN1YBNara2KRIBxhyrXx1y8CTdTRWywRfz+Npwxns
0HnmW5ah4JNE4kAPM3GTpx9cKy9pAQoXgnYVqJwfoPuAjGvrmJXXWVk27NX1yAhm2x4PnMXBpGgQ
aJtl5xjgserhOnsGt2PlcgcoLa0hUL1kTDNyKX/Tcd3uRkyuWnOFTGJjqjJRBSW6yyZvFgKBPAyN
rtrZo9Kh7JrOLmUFyWuBg2d6pY9U2yVqyhO7L/9Vgvm/5rv/znynmf+V++75q/o/ly+RVvW/Ge7W
H/p/jjsccpqL9cU0VExBzP7/03Gn/8NUTUvlP8fWKTrBC/cfjjvjH57HpeMyddX/veHYNP5B4bm6
dr17hAcM0/yfOO6cf6+bw28H+ImiOc02LdMxHO//K3DsM6vS7dFkQaqrU4FcB9rJOjj290JCeHQ6
zS9pjCkzddVsJS7xvwpVV7jUyY6ixwZlj7FMWmE85kwLSb9kWIDvnJ8fJMI22+pzKf46MCAGr3lD
g/9p2Vbu8wWpFUNKCb3DgW63U4VHfKP+KeOv0W5/Eg+DgMif5841NzrpHOpYxLnPsTlH9oTGSuZ9
0hS/tXratkgplAN0L73UfUdxnI1BTsvGDTCpzq/T4BSWXrnXmvS0zodocwhyCwp3xHgFp5n8TBVt
793RQy5T3P/aLQph0amIN4y9uisVGydd2IEFGLpEzNmhEd5sCMtOqv6vwfUvEah+/u/uMbym/4XB
9W/xJYbu3+4vfuBft5eh/wNgO9eto3PD/KsL/F+GVt34h+a4Bv/bdtb7xMDq+h8F4jZf0rC7UltJ
MIqRxX8aWikQ10Eve1CuHIMwjGX8j24vzfj3Vm5Mto5luJbu0ZDKF7FY/3ufY+thIyVsZO3Ydut0
CtbFWjVKbeGA25pqPxoazXjv0iyzjZXq5hT6z5KO4DGchRmelZ84imnhJL2e8lKhQ1lvt1GafEbG
6uW3pj7gApfu9ExyA3FlVPauqzwDfHksZtvCtPKks3RuI2PGqwhaPVrS09w17IE7U9sQCfkeDNET
g//WB+04LQxranRuqvGcnQ0DYatOznNH7s5vaY7bjU3K2E43IlwuNImZxrCh+Sgi6IQYybPEV0aw
3Y7WvekeCPoiQvrVnFdwhUgPZd9CZGdlE/McbXPVfDDiz4r4R9THq5oh/7S3hQzututqQJypvq+t
LDRcoFL9zhozX3O6oCuZK852/6e1spdZdI9j9T3ag4ZC4IODxKho6ZQQjbWvqYBeEkPzGaIcjZUV
3WGD3w6jsV+G1aJSct7Tp6NhosqBM+xtG4dhZ5zrFl6maoZxovIQycHze+NyBDDd+GY2H+NaI5a+
/OQgyTLP/ZtGMFdk25FQUCFO7rSeEWcaxYexqd/WT4Qo1q9ZMczlXJxtejM9wlOIIKmPnwTJ8Fyr
viJfK235fVcVyBVq3CMmS0J6lJXV4682WeV2GsRD3XSPwrXxwemPYwLqzWZy5HvwyGqImn3Ukthp
wIQV5OZaKNavpWRSUdENvp0pZkTqvS8Myre0njY6m6+B1qR5RC/FM/MW2c3TVEenxKEH1VQXxpHd
dEe32UP8Yh7PN24qxbiT/mBQ2Z0xbvrqYH0lUT7sTdEe0xmtdRDy5Ll4VRjJrWN/5ZEZaQ2fQwUz
RhwVnxMjftwHBkocXJQL6exHbEJXQ6EnbqIcqbI2isBON6VIK+kYu2GXQmOB3KOpOB+idPlW3Pih
nNV5N5D+Ofd1+U2OlYNX8kjbNVIvi8wups55V1kS8VIkFH+aznlK+Nd1rWdwH8OkQA4dyppWBG/d
epLr64yx2oxrGWg8vLpRRY4z5b4rEuvDiNx3jastTFvVwd2LpVhj5KhiexTZz6Ad5jn7M4lYInzH
L8IFNpVV6Z2cu7eB4KBwvbhndHoMeeBYINVaoFakCSIODOdmBiYHsHy9nJbh1oHqVogmbXV3rLfN
/KqR1dqKdDLDxWXWlDCKNrnrCX8tfrdujmViETxU0591QQysIe3YydK9q8z2zyxzF5z5op/sz5k6
9bPE/X3Eb+hHmsS901GOpi+UytYzRPGxNR7U+gj5QQ0NXYOLkyDxqk7LITOgNrx+FGKmEEyO2a5m
BGf0k3ZetOomDYDzcBPXWRUeh35MiMr11s0cW0bVPAYShXaZdjbuqj3TF0H422fe9axux842HgbU
/TRvvZO9MnAsjCXNb97F0QPj6/OUZfYViYvKBhPslKP6shtOJGjiU43RY17m8W5X7svc09Fs1tZ3
uizW0bVy3zAVa5fr43vjVfbpnzwPHvndznFJimvJqJx6Y3D3XLDgKaDHtaM3Han021k96lVumGLX
DOCRVESnnRVjeMyVW+M19RHzSvngiTZA7stCvcRpn8ViV+X8QRzpgbIuv1arLYcG0yZU62RH88QQ
tOMFRFKLD7/NfNBd2VZJMJgRDaAIZMjf2vXSrdL2FTPKFxZwuNVLdepo57HdcThHcLE3mgNmRyzD
PiuxuNuFCFqLY2+e9WGqiXtCmzYHsVCpy3M93KyIpjY+EENlm5RFf2GbQYQr4B4hZq/6g1i2zHEC
je/Y9U5zpR3Z2dexe+pmi5zpxJySinTEpMZ4dz02RyJbojBwkQROTOpxq2rgWsXR8XhyFxYqO+fk
rbskPwI9fKNOy9uYCR6AZb1zU+63MT7Uk8WxCWckROflYJi1w3FaWBs5Dt3KTCMHID7TrEUrio05
NN3hjYTwG2xyGDeWivAI0mHAfjjp+CV1OrWxxcVF0M/iTR0b3gOvDdosHjYEfxkR8IRtNOM1bu30
FPUcaN3EurD4XWupN09z8V25ANSJWIxXV9eeRlKEJR8tvjIMqKWG1Ykq5e/GMeKwW4B+j1nL36Ao
QDVbndTmUO+J1Dy0Q2Q/epr9Jy18aVCk6vJRO8pQXmhU5ahJDQIFDx5NofTzJcyyXFNvHsqUbUDa
5q+ArxgjecgbrWFA7x/xWs5o2da31Cmyibg3qoUOE+ANWHOJOWdYBmT1XtDFE4DXPnU42XzLK1gg
eACZC0f3IRtxipf5RdcrJ7Ss+nFwmn5fRwb5VXcOPAVYVDTPdFxY03cZLlnRf+eesFdnK1ThiqpJ
dH5YaGbYIpqz9Noz6LWanpm1sc3Q43MjRXOoPxUugNOoyS1x3fIBWzgUOV3dTzWdTgBYb2YUl49M
AkPHKzT4UxS1mHPyM0oZ0yXh/rVdKwJiPxyNptFDieca6LITMv37iAR5W72Zbqxv06Y1QP9UAwMn
Tx0UJKscch6j8xjQ+i6y1YAVuYO0wiqMmnju0JPVdh1855TLaePfZp21DRym70trPI3rC7KgBYdx
LCZc2N2DmlrapXKsdsNU8T0bul2d2EHBkoKPiKE47qxfTCD4lIpPCX1cpqzJ0Pxj7P31EURGfSnp
uJrczD2aGnqSjnXbh5m+Rv6KZNfq0Y+r4HQHqClPUVW1224EnV/hcNHg5fC8+xARwf2uBNUgEABR
weBg0SoRRe2+rYrXWtQ0qrYtzR7xfNQaigAZIfb47jifqb2hgWvKzN0Qd+8aZ6UzlNdpWzIypqjw
CfSg3IHvbw+JGodaWpiP7lQwgVnKiHchI64sdSo7ppFv75qC5L/eUyhNGNoDNbrNV2t4LWjVSK+j
NPQNJBjmTQqoFh3De89Izlfs5TCgG4Oqb7nOh9LPqdEjnp0vUMRpmt5pVBmF5frlwdR/6VwaaGRW
90PWBYpZTQfTgbuGG3MK+gQMWGRweluUpCPD6OlBNtvsGxb8Ua1KzVpxRBHC6WjNdynFHMQODMka
5kBKi83I7y9R1XiB7RyY6q2avNnX3RVzY6tgg2X+NRiTQpGYWgZxtjp37Eb6zoRHxSWy6UA2AIZK
8nZhBs3zyACW9ABBtHxgc2Zjd+0i5hH7BYPXeaKOtllEd/ZilSMqwKdGZhfVSLEVFWnyyEyaEQ9i
fmom3QmgWQAqJzkus1qEkzAdf2hXUHfiDFt1KGSA1di3Wpi6qex/aO5gsghbI1XbdkPbIKJhC6yj
cXQDDZGBl8WjCc8SPp5lptW1uc+s88RB94ineUCDMxBcMTESwvNirytMMZm/rTI+jnl1joX94NUl
oKH82kXN9ziYhV8IJpgM+cDMcIsfyHAxW3OsQ+SVDh/Xu5tdlpSqi1Qd+YgTwLR1XO+8lAcrw/oC
swdLAkYLHnq9iA5U2rBPnL4W6Jl7Czgw0D7DBxwMIJzQFlbWz0JLqb69m3Mb7WjeSEAfWze70fzG
JV0NbRRDYTrfRkeBGkGTbpxmR4xeT/Hcz0GXWCZ8tMH2y3T8FjXECEMvRpiZXs6MHJOmPRWQYybh
p4BVqYHVyIy4Aghw/y5Io4Au6HWIHM7Wqyn1XCJ3LZTDVNc1ezopDkpKskCfBy8YE9u75GEl44jU
UDP5Wdw+VhWVl1qHTEgArCfs0R6hjVTHqcYY18favEmwitNEwcardvULMSJf6Yos6CfUPYzhYZ33
Eg6Skp5LQgeQy8BYJZivBeT1na3rjIDTAhdN9TAwnQtofUHTBdWv6ZEZNvGaYNe7OJy44qCtzzhb
mq0K4XGnYpvDq0m/XlQm18WdzunEQI5sNqNn2Q+XmP4wr1qC2VApF2aOhWut/RQR7i5mo7AGXO+q
SwWGud4wp+dSqxxnOUt3jsNcK38stOWpxHeP9g9oL4RqhTTsRiU2sHmH4g1BjpDiJjaV59Sq36I4
H3xKpojuDPl31k07+nkqHru4XvPSoQ6NY1gm23CIxUtpqTR3UwyzcSeDcijOBbuldrCZbmXeONtI
7jNY/ZWZx2HUzez+8Gk6DIrapR0BtMGNtnomGK2ubTMBOLfw+jfhukyT7ORrEJQ+mFyOZdUq+97C
ojSBbPRp1rmXtTodvOrRFvAA2H/tuoRZY6ErRL7uFocOZHmLvaftXacpuTU2RpSEeMRGKvKaKgEQ
ndEvOdNjiWnvWcF9X5VHa4rfdFGn29y1HZ+hjF/ECX16KnnLXC0eVJjBbJ92rr4MYe+yuUVE5BTr
omZFlP7mSMpDmb5AruMTJ3sw6s4foL6MwGtsrxrGWqPIPxzZ76J4eU7k/N5HSNVac5mBZSh6frZc
lQfncje96NXNMNcOSf/kqh6nOzCtdB4eZ9toWHoZDUXVFRPFJibhj3e1fetiY4VKKqENc6UDu7SF
EBf5AgNGk2PkZJsNWZzCFWcr1VHdgQ7w8FNkMQZSzl9pecoNkJg8liIsjp7vshZmxRpIB0QgSSnD
OlKWXUGGLHHnd+wfBO+7kf11YXHLw6yfdoYNy9aazVdcqq+2g0tEGY3lyIYRminGuRb1slagNtBI
S4Amq7/6jLlIUU32zjOIjIJJgo1I32nJkqJNL1AUDHR6nTdUlm+2mz/x2Hkf5TkZPbKOxGMdThi8
utTbq9KhiKH84RbiwIV/G6kAEw8b+v0/v7uGBI22waWaqsPA0ABjGR6T5oI5zNsVDmwcyO/8BM8z
DucVNgngcAc5eOVZ6agGnFQPNpv0OBhiYNUmWJ9WOvHsGDO2hovrETi5myDHIDU7RJuijnoZgX9O
lteIonHuWfNdHVJqf+ruj+a2wH8zRKBupG+2EknQ9ZW+x9PzzIOFYgTTClO8v3m0WLeu6fOwoxl8
6zEy+qczlrVAXv/qpbzm0IEe1y77ghm85eZ+NcbTWRuyE9M9sAE9A0cNE45BiagheZm0zWFDNB9U
5NVNUhDKamJJuWdh3lSvCgn9yl0/lH+clYsPZR5UBZlGhTFyMvbseqMKC1p7q9uuOiZef+uoD/DV
Mr8ZY/lIU1zt6z3vAM4Epj9a6o+DRrqw4SGm0CtWFfu4BaTOnAsgouFS7Wp8NDmqMHWqU6BaxQB/
2fvb2EQVF03g0Z+y2J+F1I6e/JPmHnRkVGIrxwdCFUUnWQGJjn1G8N35mfhcDNUlH5iD63R8GHV2
LznhbWABMVxPLpqWXSNLf8FwxNQx917ICIXDsqg8YQY2QuyjwenkSDZbG5fpTs0cj9lidoHgBTyW
VKaKlSMwxxnfzqnPNB6Oc1FsMcvc40r7leSHop7NUk5z8FifBGf6ZZAf3B2lv5jtceQLQE/xTwsa
SUDooaN9MeZFjcrbINZ6+yHPT81EfFtCxhSZ8+rqYi9IAieagZF3fuBouLNUzU9meP8ejOKa1rXK
k2CIdcl5gsJlS96MKDKZWxLKzN2DmZBiEQbPI2AhKGOus20qUPiN2KU97ZD0JgvscbWb78Zx2+nd
E2VYnFR7Ls5F7Kg1Pc8KqK6ZoDp63YSXH1Cu2NLC2u10t97TmX5cUvM1KgEJITzunbx763qv3LBz
bfdxBd27jAdnW3oJ+wQkMIy01naOM47sKuNYjtExOty62GhVjpji3jjAJldaRegRGHuS23X8CAun
vqo62KahLB5GRdyKpvdnW7MvC3VbG50d9Mm2loOqN8tJExx78NzE48VIcfW0Q763LfAbGLg2/Doc
H+RasVt5CZQCj0u5lGFP0x3cZMzD1kIAYknFN0WQFOq5LEqFo385UTk9W5RqdRmQKSJB5o6hzhUD
FJliYU4+sE36LjNMCENDGXU5zw9ZRmpOT0tnS213fUGwZb6/Vrd5EGWYjoxfThs9yiojB4a4iyRc
9mRjUjbl7E2czv5K2oq+nh6wEO43/bVpShtrxPQwDi2/BaMVl4OkLsrWOabMlAYWzivytrzoVvKO
ex5rna7cCF7RTmaWjxrLIn8nKVe06SDTefMHk5ifgV6SDxxv58XGPNbFO7PkimAae3FVclhLfQJb
/YqiTGhOIr4VjbLlzU0Oqa5dalvtuObEzmId3MDHTYnF4EAtumtpOpTdL9GRt8leh+3bZYgZ6NNi
Q0wx5WhdjV88kb0jnRX7VMKS1rEP+wurBB5gliu9czl+mJBbW+z2FCNQT5QZEa02E4tr1u3xRSMR
xjYgLhCDAFIJHtgWH6mdd+ybuZyuBGBOiUTjgKVohnhtvmA3nmP+nB2X2DM/TPbajDlhwFzbFqZF
gFCZ4HgKI7TLfvlUuvKqivK5ZXx/oTYHFVUkW8uj8GLJzCeZSFRgT5KIKUORQx1Sl9ZGT2oHH+n4
5DhNd7XM8t72LwwjmUQ4yqmWgL3SMiXPaOj7qoxOM1ySnZbiIoowb+ZNTStZXMb+kn/NsgeZkJLE
SiEab3VW4E2CV95dXJAVWhzwgrqLqrLB1lF6sc5PhFfpOkR8FVtpeOSpTMqPF/1oKNpM7lQjTYUO
SY/m0ZIQkfSF+GHCqW1r07FBBacLy4GkptYznKinw1h0w2NUm5zoemtLKdQjkVAys0S1tjaO+cLG
Jk6dZDgQx9m42KDwASKWdSnTj8WKbvqk3tqbMIfxoKAVwjzAWqLSTbOQPYX5ER8bRfuDJezuciYu
RuNXYbND6cJ4sUz9U3dseFaM8SPpncR6aJUtn35bWxfyXvI4i+lbmdqnjAwBQV2FTann2aEwlae5
xz3QCy3dYgn0gk5/pzCaNNmEJRKPduKXGVIIM+aUqHje4Yq5UwfrHVTjMdYp2qjp3K1MhUfxhMIG
e5mG7H6B5GruVRjjcCMq15+yOzNj9fBozWyDOWY9JCJ9Ksr4JGnu2DK4vGocerdN47wDL/vFuqlt
rKKg8M2NWcRQB8w57Q5GnOMcVwqQ2wuDWVdC4WrSJGV+CtZooTF1C6QzOYqKbNuILdDnFL1Vcgpz
6qJ7mRxqT0bOt4QLL2IcnlJyHoGeW1dd4BXHCUS1oTmb60lPpde70AJdfxNTDrANh6/R2Ee3qAEQ
jGzHGsRG1j3yrJ57bAp6yo1+2bR1ppztmJmzRaezXcPEXioRspWTPPp6cw/wHEWV3cXsVk+CIY01
6oaveYyFmq7Fx1L+JQV4kuYxtWn3SUj4w49m5wbllXrSfGFLaLnviFAcACkULVuXxrBR7Rl34RpP
IGa0vNxu1/azDWkTYMmAp9ktlQP/DiRmEhrekdIDuTFVngscFKu9ZcZi347ZZ6wV8iSd5mizoWFN
9H6yzqGnM00vsuybEH5TynkE8vEEpp+Perw2hJEQhbHne42d+HgjW2guGEfAiCRBU7EQMtS6VHjm
wJo0h3ikkNKG+GnCKn/1+j+DWnoceCOxA6uopLixXauI/EzGX+maecT5kq5NwChqjol3i3J1k1eo
spfhjIIn9Hda/mTaT1d/Oy6Z1A/2S3l5teO3tq+IJ7qocGA4WT8Ff7un5GFevDl5+iWi2N0Z9MOw
b+UQO+mZdVbV5a2KmRikUNOERdNYFesbq/SUXW3FC/wS+6X2uL9VQqKzVHrUWm3tkuOWrskm7eBE
BKLUzx4Yu9Dl/BD3p9iZKBW2v5xO/jRW9TlZkLicQX+3FyML/oL8eBjmWVwyD2KVWeEim5TERhWT
zV6I5kNLl/Hm5e/Nau5WtBhNqCmmvZ5WIf1bztEhBJbReY/ern9jdbLI7sRGSEycCsP8E+ejCNLR
4eAx/XF7Ns2lbYznIsO46mgEl2VDvzLTER7dpEkuUwoEetbfuOJYsQTJCKgHH9kXMg+2QesGme0H
6Y73wfych+wtJurvgWemkSM5aBN/niRoiqXYOSy8I3FdF2ceJ5AwFvd5aJOgctLnSi8zSpfa+DiI
hNBHrFwR0Jm9xPGLXuSnWTUXBijJb5uQGbM60GUTaNBypJg5URY1dNr+by26JyM3r5VVv2Syt7FG
zEDeoBqXBpx3owW5X1FYAvb3F338ztbYCGpiXSfX5MmGT2/fDXjIpdFceI03hQ3ybtCNoIQ8QrqL
lL6qwGOHtnPqbQZfKL5xblY/MePGOm/OE5DXo0UIaKHYF63rQTYWAn5OVbqCMZIt136UQJ08E7dt
j6+sRFoY1PGl92bnopt2ReCvZ6un1uIiU5grixJZRLdbzp/Wd1EskmEOntYiZ4xblTzWPGV66ul3
pgAchCdklMDrSrJnWTKjBvojbQ73Co31PnX2U697+5W7hMaLgU9BSjnxppBUFdYz3V7tydG8sKhm
/Gx4GM0JpEjdsYxNKXEZsyUelTu3CKYQQzWOZsIuiqtTqJe1gNYx4wvUaXHsl+qBsh31UCf1RQ5s
tjPyuJ6vDfByJb7RFbReEsOtPhFbzlpdhiaByprfOpj5eUxf8RPSQdMDoOqDImnCKCnhZswbZrKg
9pEJGRpNF4eGSq+KfCd7L4rXEpW41Z+SwTgzM9jVxhN47tZmDqdgyqaZhFR/gsVvBMnBloVgFFk0
BpWvefxNmRqRZc56rIQNk1iNKX0JPEo8RNXHaH/WxJ7iKr/i4YCckD/D0OMasfeLQFtmId0vkE4V
TXkpjXGFjmxbJdODQWVuJyLkUW2mnDtnXE7mSyHTenUw2oHAe1QRurjT4BrMwGbb7KNy7V8PUhF+
3XD9fxqz9RFZsatvkNUImPW7QW2Bs3ZXxyNmj5ITzuTNYuNvT37QLUwM/nAM5B+PXAlUZ6YfyPSM
cAybeALkvg5LkgI0mH3IvTYeqdMOGxqNVTP+meff1qAFIf7tqs8CQSvzcGzEdVjL90yeVVheaoKy
S+HTxmP5LhBldeWzqqN3Swf4B1CLYTVSGdRTgCdR7k856aLDKEl2T4QuYB8nLi4SIigO8g2d1hA1
EkhUKg/SCJoFqQnLCDuH2YRLu8ePPhyb0u8SlyB++jjN8etMZNqjM3uus2sHD6amtLVHkYx9eECb
jEOOeDMZV/bVe+WNROU4WWvVQe26rdPMmxz0otH+DsQwhn6v6/J1TrjGs91MeXWn2UdGSoE166+M
44DEcuijB2MLySKQAzjhPA9sZwpqCmvrdronev6m4fpHUCtn9BZaLzTuXTI5S/Q4qzejamBB7JPY
6KFCDRu0J/pW1zDDeOsRe8zuQzDJSIi6NsbDTNitjKOTYc4hGxCeaAUaoBaY8TWC5OlyANBe7N5d
JzrHXG9CcZurG7r9o9Fcc7ztHvNKios8eTewk69d7nq9r4wPa2w2Y/VODTXoe39wxK7Azam2SzjY
TyMub5XdCAneDbC30GpGf0kvuAMfc0YaHCI2HqKjYtJzAKG2HhB02wUDan3Q8h9iRSiZbWBaX9a4
ohYYCDsqaQNeAiphf5Sa5ysa0B+qc6gjdCipHvVrXjX0ThVnm+AQ2CdA6S+MPtaI40bDNgEyebP0
v+uowEbhjq0Ok7N8YQPMJJKPw9h2wtrbXn4iDskhsyUSfxnrp1QmPwMHEn7oPg4QBJSc5vPqhOck
0T/Icm9yJhmuX2tPHOJGEr70GW2TBudN0t8ag8Mj8eDSjM3njjXxXkXKXW1zcW0qF8glFvnNMumX
hmtkMDTv0BH4pJW6avyypbKtGOR8QwCTvO89QD14bhm171cz91LKrahSkd/kWnTrM4q/FmB8q0iw
DPRWeAcovsgqGBKaUAVT1GgFRj52Eu1I/ADFmz93apMwgTnPjomJgqVZRBfMz3QCqlCq+XuN1LRN
Y/bYVoyxV+kxtpuJe1O8GJkdvrVh15PfrFbigo4qnNG+rQ6/zoKdHQE9iFuO40tS75oWwkjL02TA
UpPU8al7KSb5Jy8W8D5fRsWV7rm70mh/BqAYbsS1sqFpmoVJf6mERjNO12yGTKf7ZowCm8ctiwwL
hAGuvtFmiibyL6VhJGtYiIPLDIDcRJtt34tIAlUtqZarDoTLD6M+mJsktVBUy1PpcIDKHo1kQIch
g1K9FG/uYj2J2aaPTJNnr+oZ+PU5JxRnY9qc3hSGFcSmgOjxezgylU7YebQNpYuxY2BCFYxxY5p3
GA1jO6EL2YYaEh85pJPzNjkxfoNUYWasX5TyJNj2jmpCfMP8bgSuTm/eOLnGpTSdiEcHQzIfB8/a
2c343SEUT1l3mt3ysRPTX3lkEPvaiPzVLgHMepBwR2wIE7YAdgZl8i2xWW8GankZxnDUNKl5Es7k
J8PL5LqhVVNkTO050zS/h4WwIQB7ZvJOcNFY50MeuLNp9T+xwwMtNuigtF3aVPUdH+vK1Ar65m3A
MO/M06FRiObqxY19+VXj8GA132aPaWN2vlpwf5upJPkzjOzgkgU9qvroywzTGBlAV7t2cbY2YQdl
OwNPGUA92bCdEqN/ASYQLJQ0mdzo5twFakYOq/yq0/pLX+xvIOgsrA5iUg/saVp7Ra0uoD/+fTKx
gDg2rNyYIJirnC3WYMOjeyjhjmij4TykUrtgn2Du3QOXaQrzrVLc57bVLlQy9acVrGXVwCvzmUpi
wSGaWlwLUnciKX9uU+2tFKI7FUlCLxm9wTn658iBWxpxoHaEnFTK6a0YKJ+tP5RFob1WDepPctc9
xT7Kgv2iPjBEShaGdIUHVs/lIKbIzIUY2HEYAPuwSFxTBcpB4AnLT2rWsrF66oZDqR/QILeWGpK4
BX6Ir827TSiAoPnumdrxO+zuyVSMVyPSk2M7pv25qprLWs3iZ200bZSI20RkAKZMzyS/TXorNnZ5
ylO1OJfoN52Z08eBQ2icD6PmMPk3t6PoSP5iCePfbsc3i+ZaqC5hlGY3Y/6mKIqBuxJMBfZjHhWj
Ax/QKcegKMiqTvahFe/dewolRlyKscHruSWhbdXLdrAZrXlbZjrzyn83A71/g0raSW/XTy2etyx0
sRnFw2WWH9kggpgNWOGogW4xZs6WUGof7iRxc7GD+JzZGgrTHomATE/QhZktqLvV1tYVNHm7Uzgi
/XKIjNh67tKysc9DmTGViOf9TJkWA3oiSzZkQS8qfwYmEoUAxYQdpDi2DeSThbZabCpfiu68FpEK
7Yok38y+VekJXEyMwX1zjq/Qijd2NR3jDmhVRVh8yS8K8CDUucI91nP+o2HIpKdT5Vqx02vVdh9N
RI3WWFlXm/vtKBy6JfWWOsOS+o9y0M5jkV1dx3ichfVEfOoeR0soZv3i4ACq6oXBd5+uXVl2OGRw
FsBlltmHzk6bbh7K6kKTQBwxVcvl81XJfNjLHXzDNiGJlRSPOsQNDFiX9fAZXfP6u+7OkAK1ugeW
tXqzWHvei4S9PvHeOSWc4/bBOPVPNXMyFnNSQ89mD9SzZy2FS8RWrxu9fZTexWqMq37VIXrIY8I+
tkJrnL4tcw6v2ryr0e4kKS0yUNveXMK5qXy7fVYVcfGY7/Wa+dKwqs5pecH/Pm0bCiPU+mdKuxX0
EHjuYy1PtGY9rHXnXoY2P3w3DBLYZQQLgDptYdjZN9he31coQBE/2cpjJadQtfpAJSMeS2SOJWFd
7feNZJD34qmKn7ZiO6KQ63R4DYkAUTazcL4uS+mrfShInwnsnwSI9eZ5xZ4IKGE13jUKUEn+4vEa
QlOJQ8dYhXI4Jkuyn9lUCBgIbPH5HdGmx+slYaXyDpByRkQBidQvys5ekCEICYwt6bnUZ/i5FfgM
OHs5wZQLrJa+GHwyBRIH1Zgy4WCLLpyXuD23DJbWzRe+5aoz9pWaHyhxhBIwbpNMPDayeIjtC0o/
84fu7Kpij/sZprUdxowrm+IgTedZOu0WV6ZvM66NkN7KpGQsooR9+0HJ/e7/cnReO5IbWRD9IgL0
5rW891VtXoh2w6Qnk55fr0MBq92FoOnRVJGZ10ScYKuLjuwvDbUVftR5nbExG1XMe2k8Ek9mLQFI
HNkUERndU5ziasSDiflM6XdVf6Y+ZkqVHUw80FRecHlCWrcR61jl01ryWxbFLfH6VdMVpzzSUAZH
2IU4GUftHjeRiWajLRcufguR4YYOhTwDHKe+hBWAPmLK1yJe1vCO0XghahN/lEUexwDlP+btTgDr
AD7LpmGEsXZyUlYYS8dYRF1vFbftQkLxq7r6WEq8+2x9WnS1opwGnWKnjfGy8+XGiywSAaG2LfSg
2UcNQvLC72aqIbWDkqPf5eL8TWJKhiI6JZb78A3lQKeB28s7O96yShAh6GRBsy/DhqagjUt850m4
dgCQDCaJxHYSf6U6oiPDzS8xdlfVRUlSFrP/Yy/QWEbSR9wULIrswuR7w8vlatohJozNyLp/5M5j
1KTl9Z1IPUDQ5nWT1AEZNPWabIaqwqeouvLP1MVPEY83hYyd5aixqi4cNh4bK3L/YUQ+AMvzVkIR
Lx8fObrk97FUzq0fv49avkWuQJ40AwNCHXddX8mNWZVX0aoHouSOA49+0NrsfNrqVqG9WQbhE2s0
kW0OsdjAMMvFqOEkxmOtq0htQxO3Y0tU1rzwgMSMrDyhcrpefA8k2kgvffPaTy95dyA/aGhNYo/h
X3fgtF7BeLJLl3udzGEQ2DBa3+PIWZasJ3XxIniZXEX9iAZtkpI5yqVh77DRhV4sExWd6dBo6LDB
UjFp9iu5T4PqkbjMFVSZy0Vd/hhNk+6qjrIR52xUVeCZJ/RyNH63psmJF5oNI8XoGo/ur6hf1lhg
GLaV2xiT6Ot8FWQK5KgmNTZXwy+ifp54c+rdpizQcq0Z+kuvGEK7xScstGVslhuTFQQgQjZxP71j
PJM0XltjwsaB0MXc++swd3Lq1xSY2skJYKJU8IRjVnUY9Vvksiz6jgzXAzQz3kaL4+Wg9Wutc+6x
FnwPLSnXvrpBI7aDebyQEV1l0idrMBjJEJ7ZA7EQRuvodsEBuLCzCb3hoqgxzjy/CfakkIItincY
7GntVY6wvtu4rbl2Kv8pPcVcxPxkM6M9m7zWBqKaRrHTdc4RwVpTf3DevgfkOFPqk+CCR/hS1HRl
FiqsujbnlERMSgQ5BvU+y0aYO528isCCH1cUR1qMLTGztxKuMrSdflZV6QabFpGZBGSO2g+U42zm
E9QgQvmuTvOTBK6wpe1d0nbC2AA0CCCQAIRAv/fNsBHqsDbKYhXmKAJGHY1TuEf2PANAhcsJXrrd
f2RD+daVyRLilQpcYVhYffFoxmxrGDxjhvYj63rt1MaTv6h8mmylBfaSZeOCnd6uYrMz03TELbmd
o710ym+9a5M9kthb7alLt6C88cXWVcNPsDgWXC7rQc18sMdf1w79havIM56esxb7JKhYxoWvdW1H
6iIc28OIAHQVs8FQgSZMSC+uY4OdUtfnhEwG2l6zMtLpvYMUpMaLEd+sBREzo4YQCcNR51ynGkYU
+1wULXTaCrnDNH6F7uKzmfPKmGJ52ykIQPrau46g5ZjK3ML4Gz0AYLeesWUQ/85GvV5nJtpPaCHM
hFZU2SdkwSi1KmMfuJyulgUU22P7ZrfGNSXdVrfIzgh/YxjgOasCqb4GZNJtDTlU5+unYVTFQjft
ZWMW91yVt7HoTj0rZpPGufb8m12CdyMgt6M/CppVTfCcGfabyAOYpmnzpPRvBsVYX+D5ld+IpNr2
MWFTR7tbSR38LJwLVD1fLoCEmkbRGOq5MfIBWm8GE6CUgbChBOz2yfxpj0ZziApMsXaw8ATEIANP
nSJ2lckLyS/ZoaGA2Wv6zzZQTx7MPEJtZ7F+cB2WePNYASkTWkQLq8fC6LfUMxdjMA61yfMq1RqS
CiM9JkoRWawp4X8Y84mSOwc6I8FcrmtAl7IzHoXhIikwbwIluejVbSieEYq4OadB7exCKpFCRZGA
4cknnam2SOhhbTiVkbZ5y5hXLbUx34bDKwmneFvNWQ+ZtTG179HHmTJ0zOIst9pFGaeVWAWBaa8y
w9pDi3+0STXJSllRZq14JIjOceGHVyXIh0V0Vd34I6IuaEV+17v6XWvCg2aP+apoxuQ6Dtggev82
sG4J1HHj+t4jiJWF7zBWGJDMClNdBne/R6AUsXoxB/kaWPkuIxb7xMzK5ketlZXfviM4WpGWOtOE
ss59d2X3HWBc7ie7WqRhtW4kribUv+NYfzlpiVG6rXe81Qx5wmJDL723o3aFFA2kjRvsMyZ6TqDv
BpOAWp98gZld1O9eba9gU8B3stbMFAhl4h9pJXVHbaw6r+nfk8bdNbU/PYxEGFQ9dRtG2G2h2j5D
2nSn9M9xGplWPx4GF49OyHajg58g/SvifZpat9ITu7ZKbuIl2nDv+W9Fn9Of4XAJMFv1E3/WHDpa
6k7/qT3kC1izwLbDFsw6aEV4rwud/091jbtqtEiS8XmkIA54CCYXfrEs+uFImVkirEaMxt7PWWWN
ooA/cp88I7F/MTWqgwLN1tK36mUDinXm6IymaoeBpKVva01bZ2E2GSgAL7VjsPSc8u6IaRZGRLXb
/nY4zE2ffM8Bz2wVtTzAjbHD5P89uMFPWkQEDkFkdrjxat2GTYz8BP0slSPKPzA+qdEvvUQcvZyF
kmuZDG853F3nwGfCfsO/9xB55obWLEwUPHEs3jUdheJoJxW1MlL2ZAS9UcR0y3GzhUB/oqZDU2bP
kdvOyTXfpGk4DUN4DKHrGBDOcR2DpdLIlXEKApaxpiwNg26P5S90gnpn1XZ/c4vy6YT9M3aRR4Tj
kgoBNGyKGp5ATfq2YiyXvjk+SLmZO3a/0HskgLZhfXN+PFvIe1bx2dtQcn2aL4KOw0isQ9HNJ0JB
jj2QPLjkGxn8xMdcGa6ydBqgvG5UcMlUbKJd8StRArJt+8jy/GxZMLj9AHm24DUZKMa9c8aqmegM
BmXUKYWpHwzbu/lKAL1s3Qd3sUvTeOcl3rEyMThRTvo66dIW0zOgkYxhnoWtn4b4UTmQp2qG/cQ6
azmlfkukBwHXQ63uNdbAQxk+i+5JJmRh99vAtS6dFay8LHq5ygB5BRi1qVQHmWjnpicbklqjIniL
1W+5cid+cvBtmUeRazSpf5FL4EUi173+F6e7AQW37bJVN1mddE8FmYBk7dQl7dyG90WbXtLZ25Cy
gfIyFGI8lY0h6RSxOY9UiTbXeEAofsY6GOfUO+jsZtQcGK+JjLspWVOIEoxL1JzKQcOE5L+C5GZ3
ztaJ4wUX5laQa5xHSB0cbWE07MeM+E73jyAneoAZgFoWJj2h67gk2Lms01KidVKPWmWvY4xC7RWE
8q6M+r+Ze8Ywig5ssN8UxkP/h6QLpA1xax3gMXVMy/JzpRobnz4st/KHaha7gQz7vrTuthaTRIFS
EzQaDolyRNBtb+raYW4BX2FS0qSLBAOdqRn7KSBllmnfrmGgek4QEwnoZLUGbjdNF6NlHjQ32gep
hnUqfQUdAwoYSSf2+2/MTA92ZX1B/J408Mu6Vm++mi47wQiVjpsDZ6PVgCxzu0KskgSLlIkPd+oS
afiKVvcY+JKrE0WZ4fwIjfayz2ICrYnb0/st7qINlBGtUr6ckKeJg4kH/tw51a4hozDtWFXwamjZ
iykjD37yCMuAst8XS4N2IqAz6612pVUOo96PRAzf8RRGjJs9K8UPg5ttZSRHyv9/0qcHCAlrAZvB
ULb2H5WWX9uynitF9a+NxqNhGbcB8SCijHWhKw8IWIsmUtZqEXLp5Hu9H+ep9mEEGIZKF/IjObBB
BNnZDdqNr+OyL4LyG0XwF0KNlSVZ7lnYAZSQZldpjRuTE10WuyBMPsGTj7MmLu99zGUGXGlGLtlf
0MTvfpH8mW7+z+3lh+ljW6wqBwsGR3kVnKJuCvK+CTGyV2LBFWI7TAOm99g9dDxJ0+g81TaEEs/Y
fL6lUDTDpEM/y/fEuDfNLJoAoju6SNko+AkWUaatFTtE4FDx1riedqqDjtwG+9tglVS1k5A6V+8K
+gtZM3iJ/YPp6O++2VSMxYcP4gsPAwvALpREVaCGQxLJenttRDVgGmMWct1g8p533DARgzcAMr33
lub9Do8fHl2a32SkhY1BgeoWajfNwTmmi6szCXjRXko+Y8NAfYKshShX3iuG0qwTciyMwyOh4hP5
1m+5e4Jf3WE7nO8kp0MXfo2MQGFKiRWavGCmphDNc7cG3SeNX8dmrG6pJEHad08r1EVnQIMjRgmr
9wwO0QLd/4G5wIux4Fy21It6gHWMBGWX8aCSrzq1+irBrtTeJg2UmZIkG5WhSV4oV4cI0MiN1mUy
LFkf3Ug2e6LfuMe5SuAQNrOOgMogW+Xs2qRZ00o7xALk5U3G8VVThjcSVGRRz5uqPEZ9tA2dH9yV
u8L0b4UpyJqdVko5t3Wg3FHAbMYcC5kQxLENVolMXq4dX/8oBc8UE4YNyO4lEkJwE6m1L52NlRc/
uFZO+NZQqyTFF33VHWpuvqyDqai2qrn0/B8pg00EUnxsfivkBYsu8zQKayZXXsmbibPLy7xnFbbH
QSTzvs1TwM9gauvQ/0VLPNea8cOJ/a+KsZpVsPpBNX7FmyzxegOLW5oGEi7DOGJqOoSD++cwtsCn
iXDW9r29Q/A61XBJlE1pgbNI3fJV2RETvGiuu89C/WiEMW3CeDl5lAOH+EFPf9dtC606q1slzpa1
1V9FZ50xyO9iDxnMQGQIaLSZycQiqMVSc4en3wCSIdiwxPRC4vOzt5DVVQTpzkj/QYJbYt8ZfRZT
vfvQqXzwqTvvJYsLALMIQMP/T9PfevjJgD3DCLt4xHlwWX3pkbMScUIRmp/cMFsilNhC/sdpGGwo
3eAWIlZrnjjMboXDvMZIhp1buc/AePpKdPZGh/QkdM41W0Ir/3YLdmDIP1MdwBULWYdZDpV0t+rL
g5d0d1MTi9bN11nK7Zh0i1SW84bVXqb7j5BeA2vx3Y3qI5Z2LCoVrwHxpkuprIJaIROSUCBbUw+j
EZxkgtZRCSmOMFsb11CnNDMLJsI+zNB8HpjI8/HXblIl3mV2RER8FX+qymfI6Lq00nVofLHb2/dd
t3CZeyA+2iUeLtSAdD5XXm2J7MlwzlMZZqqzEqU4sdpvDJalZMA9Rlu4QxdsnDtYxvtCdRn+WiTj
cLKFTnYqBHs6t6m+Q7IDhOGwS6keId9spYq5Xdh3x+UnhAMhPy+SSfBDzFXWiNJCBqGAJ9b5Q1vm
L/tLcJOFu8JKi/UwBQ7UDmw3EgTZsG6lCanLnWEzwRhXIy1PVDbfIattTqWyiQgF0e6K8U6WxSPn
ZEMUsyjxvyQJo1t9iLZinMajCPQIZhoS96MmsCDImhvu8FUOHdePlGCRBdEiTLD81KckS5jIRCwm
2fuMHrREoNxXtSmWHX5uweTZJ/AGIl0M6jQBDPVIumir6fT2+fDA2vldZ3DGEe5GfXgetfqaBzvu
XCb16UVl2mOb8LMq+EqWi/zHY4qOLk6DT+GJbYkh0UdqYI0VzxKobmzA6ipO05eFeYTVH6Me/6jg
T6jAwICR3BZmtety79Zq12q8mJa+mUI4dHRUyrHxgAUqcwkgXwJqdiZEAcBUE3GFIRH4JhiWB5fF
qFzbWomh2PmSusGFcQ0L+bQM9b0ZmRDbfrMmrFok/myYxKlm0TD/7A4QBHbUJ8ScRM4m6pOHwRi7
sdtb4++0/GKl+s2qjaWrOgs5ScQFlnodDaXO9+yOqyZtTr1E9WCdFMPeAiD5Yc28SmtG7JTkJsIR
M012YdleyoJ2aIRwQTBDJv9Ar+NlYJGRFsMhMoqVOe1Qk+CRmejqO/zcNOVGr8PUZ7w2JwN3zZLu
K1ftmUKPZjjqgQrhHmKKnOBkXy4FtMaiswrfRwjSTcG8t+kDbxISfyGA1OjU5l3dnpDlinkS2UxM
8VkMyqIUGSwxsdJUlhBDS9RlvpicZVUlDoNqq2vTAslfmCEjs+A2Ns4x6dNHPigfGixcRXZ739ce
Ci2oF5xCmNExYQ7J8NNI872yrAPgwEUUANxqYutV6hz7iQSjwU4Ed9+aa2fTuAjjyYHOCO8qngVX
ReOTGdUC4HRYcuvGviUioq4UTIzmBqK9CzbDexp1yGlb7gdKDZEbS+weG1tZhSpyEH+IVgFCFT2F
QVf+K03lzTPYwsQUKvB6bXPcNLRecZBOtGKIJlIeOaznNdE0GHBqmIDDs4ZUbqbDpWB+ofDSCD09
J1yIeaVsY69gf9Zuhd8yhKZ+KjpiJ1zfvuoMM/2A2So8SY4zYPCoNpR6abqJzxADjUxPREpA1ESP
Y4VeFxe71m86hA1JaF+79pppmD3iymNAmhwkB6NRYZGfwpOQw5odj2E2XISSfOGmfB8HAThg+qMx
KxqykSfKNj/tJsXOvE7zATYkG7ca8LHxGgqNeXiQHSuCWV0zIPTnQwbvHqFreZR+efpEgWj2Evp5
qOrrkhE1Z9T4ndnaeai8VZ/CPQ/muXbwu3aVMu5M9Clrwf2VKp5YHG1ilrnaNaxGhPQVYxXZbHyS
6nQnIfI30nAWlN6JR4QsmbxiR298wmk25n6BiiASG1+FjJjFFotiK1zGrNWDO13DSibUubl/gTS+
EbSucaBRMGruPRHpGoClj5KXa33ChSgDU6qKWdJb2kfX2scxj9oIc0OBO12vfph5TjhucDlsfqcD
GNrx0VXWDQNgRZjHoq932E926Es3LvIBkTQ8wuXFd//QrTEATxaYdigqya6juHLrWdhgYDMXrFdr
dnmD+k8bUPX74UHWJi+DR98fbFTtzTV7jDbop6I1o1yURYijkrkv2MbHkyAzuPSM2UukAzPpGa+o
tBdUYJZ8CX70mB+i5Cf1n060Yb3xF1IyZXF+V6l7wylfK83WUZ+e1fESDdUubsWvohhzBKfzrqnf
A1PucHjqA4qYLLPAkqjUJJPAMFNfIEEuce6d4jha9GbxdMnZLrkEFQVpeaB/BoNc8s4fGqNY2uFH
UO16fJ4+V1yGcxgbjoiseTo8HEqllPkRU/x2zZqEErCdARFbtbkyv4X43dG5kT1cL7023tkALMPU
3NcBK4Wq2g2opolc2obwBAvWXb7/l6QQkpsUudTvFDSXBjdH/usZnVpJOIsw01vajpS8q+u1F1Uu
dTvfBP4/r2m4ZmHzjdy91coAkBx9OV68lLxWzFwCG6w/b5Ieafy8u9l+KIMyD2S1KTlhZP5pJADT
8psmyifEfepN66zEGPniTVQRhwbCVdMS3lDT8mjuvK2BmmQmOvVUhSpS5nSZqZxdZuJ0l6jHK22I
dNc62YJt1gGk2hJ+20KVWNjIUG8ZnLEUcr1PFhintH+p8THgSlYmSzBvhh3fFQRCndnRmTDBgtga
We0SRMEm6h7TKQi8EogrAeZkGTrJLxc8JooeWmH3L82ztcKqtyVLTe/RBxSLPo8fRnFxIhyt/0L2
nbrRo1bZ59mtpvWO1G/X3oA6mAvzXlvZWgO6z91IAfOw/WuEwJzbCYRwvrDFszOZCw1nam6dTaws
4VFyCyGL1SXjAbSMhkzjVdKpVEcC3wuBhd+ICz+CxuaflO5aD+079828vlYW+/MwwjefFMNblLX/
dFt3ZthWmgX4k2TuMrXYGMkPnRepRhA+U6YR6FrZs9X1p95G1rPr3RPUgnWLpe3gdJgHu0Y9iTy/
lk1uz7ygfJftFKhope6rLYdfrQx6ZMa4xPzQI9YULxtom61rnePG8u84Mhp8GHy2ump+jMn4FwGa
EUrNDySIya9wKTF5FGuZ6cg6nCwnwwYCuwsHUh2sZJvpmr3tGZAxUGl/VEzmsG/VauPkN3hCxSVN
HmzbhxUrSgSzpVSJI6xS2ApPi8N18L+J3Q6gVuTOD7PpfPyU7UYp//T4kafbDvl16j11RIpDRjvs
p2RGQXRmfOF7zixT/yX6ezNkK6ZlUqVhyua2t5U22LB4BXXEKr5GDn6SRwEQkwfBmp1kw6UDSmdc
IaBiJQz8d5abCBv52AObiPl33IlutNEjSBzl2YYv4TOEzK8dT7NiKNvBcleavgb/ynu/S4o5MJS5
qNE45SvMvBRKV9kxHTxXNPal9Yem2IxY3WMLt9snSlEPnSuICR1E4YhGwnxmGPxsfyszwEoBJIgO
lDf6c/kXIQ+BG7vGPDq3wEQrzaoEexCjmUsLVlkVz+1fn5GBDsPM3piCt1xdSYcaFx2cRJk9dbQB
xzEyn977i7qjLp41EXRFuCvEby0vSukuTGKvyItr7zHTYDwlO0ZGkYcIUAMK4Pr8uz18uS8JI/LZ
HOYjsZMGAgWVAcw+6LYu5y8ZarhXFl11jDDZNOSq1KdmhIH/V2p7768daHi1HW/KXIm2efGeFhIJ
VnjI2OSBc97X8gRWFZL+G3mfqk5YW9RyioI0KomA5d1iFEmvTjZGS47kG0C8mVN8SLycyrBIk4NH
2W2G5apmbm+JdsGwZT5pCTQ21Tatbm7fipL5BtJxOVOZ+evBKfFPTeHB4/4AeQAUZhbwxrMpw2Po
Noi0aVr0CE1QMa+//n9yGGb4Hc5CNV9rKVWDOxnKN8Tbo+0yZnm9JGpsgaGzY9RZ5xjntZttfQaV
u+jMtQd7bEoftrmQvPFMIwEmrzAOtrY27Wt8N3EjlhKBDgXIGO0AHOFNIO7BnUdNtFW4pVkeepiP
MV+xI4eWw44RXZeFzm+njpi9+WhSrDUD7u1qRHtABoYe6QuHjybO3+3JwOs/vJ7hL4O0gHo0yt9y
vUd+/pmQUeZRJkpxFc4hU6uDU9HDlZyVyly0HzWfssklpXNIFfxvh1evca6BhdM1h/TlzBq12rqI
ibLiDZkfMxe3PrUoyFPrC6WAr3JDlFSdHSSxEJcvBo8YBkRXrnUm+mG3Cu21TxVZmpuqYOGEBoYm
EfQaFjsiSChyuqcPmEDCUUuL3yxvtgk2g876BCmO7mXTWdEmGMkoKhGbIBydiPMOq1qDdiRj+zk9
MObCtRkVk2/Liglb7Ty0vhw+tYLEzGL4UiV/qPFGgNUMnIGsCGQ1ny13ch/xzLT/kGmiNEGCy5KJ
PRCk6SUJtLzUaK3ZVOqsUY0mBscCAnEAUVTvnBbkInv8sUdYNUXjDUvXor3mJAl5h6esyIQF80CV
hqlIZygtiAbxULd5+SMX2UNq03ONrdTKKEK0WJ23GfI/tjW814SxmLHyyARIITJ7WLC7guGV3nzX
ig0QZBgvnc7AMF+MzC8LljtFk5OhcLfgebGOWFHehZL02QIfSukTAYFfaU4eK4EdEVadDFJ27slp
EsnA1RdIDIiJblYRATeMhlJjXUYxlij+oGwJFkqy7bJQWZdBcDHDjCBVIsF6Rj4iyLIleuzuDZYl
hs/qJ08K6nalLBY5nNRT2Kgv/+4XRsNqI1JfAVEDPpL+R0Obtbec9m6gRu5ADk4wlchmcmmz4UU1
izjAkh0F61tsCRTB5D1YRAdhU0rRc7ejAtjvoEXnrDUR5Ttrgy+2YQdHz8eoqJgPbr+EWrUdWVhx
mCCFbPcCAnr73mBk9PWTkf/ijJsFx8Z/oUTfqWR2OWO19ZniGGjDuOqW5A2NMw3boGqRQaZBBkkd
ER/+/y8yP1CvtwTm0cBpbMk9A/+xmpv/4ryrFpmNQjhQpYBsqH2TZdiurJIVUuBDQLI676baFtV9
KH89Wr5ZQzRsr+ntdSrPWA+so6BV50YNOUMhgrvUPQSvJD+sjFJcHINk8Cb6iG10FoWJ0RHzHQ7m
xljyGDfH1GOC5EjF/IygV8mQiocogB47SJCPxV0S5kO6TNo7+J5qKNfBZSA/zlYlL2DNdNMZcAuQ
5VmRgIduauCwqNJh3uUWYMMWu+OYvYnRf+/q4UDM2W/H4/tS8G5CkQvWg52Ee6UoLlFcmW9O2aVL
U4kP0JGoBtYdz1OEwAfPP1jCCWk5jAlS513TYAtScW5ViwqpFu+wZwz72CQpxuBEzsWxHktC/YZL
SV1umXx3zUFTgbShJFWF+w78RsOmoxFckDZz37Lu/1htndTxJrP4mKWBC9ux+h78PYzyz3poV2Xi
X4XRHDOL77JMWDaSd5y53h/KnXoWILbLY+NQGsKeMCfnxDJfGEavJY3dlC3TkT7paMeWiqHmD0W2
G6uhjdmjwMZLokJ+E2r30bfVt25FSGVrslDUuYnVA2M0cgU2MTysQdrt9da6Z8KA+vhVIaosS/52
y8XPpLBS/qTZXFt67B6veI3jPePG4J5mavyXRl9KfhvUW1iffBmuEtXmIgu2WvHInO8GhWHpEoJN
YPWQbfE5GMG9xNSA429hiQi8oD6v0qMWs5tAR10ECLFylkTINotFYUQkDVib0oqvIZc0zimIF8+E
2SLpr4tCZT8lkCQSj9itqfFyDvlJ9O6SmVsx/a+bl6H89ebbGPAvBQDJVt9r5JhRZtLc/PKW73Jh
IFfL1i/C1jHzaGuJm8SS4TMdJMGg3ar1f7O4XKY1tcpAOuJU95PhEFQEbVjbktsuS4aTATKBBDpj
ZSbWF2GahkYPyv0YoIDUCxQMMePxJh43PddqN2CqHQARQSgpBzKWVXUp+WTH3lk3Cdu0UbU+Qqe/
EWG/0UwUVqXl/+R1toub9hE51qyURxaaixbtUuFGr1zfayVTUPoEE6pzz86xRMxXfgz+B2GYH63a
z4nJuksfUo3Lkg9zD1OiRXZNccsnBqkvcTgfGYQWpn1racfZmcKgvY4VtLi4Lnc+BlSpvcJIvocW
fC6bqAAObwcsRvntEVqf69m5zO3dlLaYEyIdULAqjL2MEBex2zBRaCkaHBTMAV5hRAidw9C9XQXh
VijtOYrh4A0Ek9Nc6OZJMswyWcubODzd4GRXHF1at8xiXLXNQgbKy2fzoZfFJqchFgCoPNtZOOgp
GhKcgPp2KtM7lNIJjJ2mFsfQvFpZRWQFO6dmkfAfRZw7Et5YuzaZwqMC7rbC01fVFFTaR4tjLq86
vB1rq2bYBFKz4m7XrfazNYd5tIZPwbXdLhLPgeBLX6L7OIWR72a2+Yr5AjLaWEtOwCRWvoo3V8YB
aS8BXmp0NGjCaZOI/1ykKVGlsnpR4nuK4CPZp3rFY1Xvpv171LKE1Bk/ty2VQuLjTiDLTMEHM/4O
wx/bzB0pXig/jqrWbsJ//0Rk8Iu5CaonDIKlSFmw58YhRUpamHtB7Fam8bAhI0naYimCX6vplkPG
ZAwq1RA9Of9nlRscUYp/1NG9I0bFRseI9+Pi07PYen9pmA6YsX2F97pUBLY728ecTr0+5CxdUWRI
bseGqB1C1yGExR+T7KlRta3t+MteKQ5+lF0m+2TsXwsIjzlnWSe1LRJa8nZAPalfWTzw+yLSVZXx
EbYcB2O3A833rlEKRQqaCZL6RtVZlXq6JkgCS3l16yHMcaeUBKExbmJMUrHgMgQzO3U/qaRV8d1D
EbBbehtRXl0wGe0ArMe4EvY1w6OwXQMgXHh98yMyeZ9KKw3ByVz4zbbEf+MpDerwIpihul/oZFb0
mP8zUABKtNeR69aBu+Vw4bkBmKj4/OqU97/dw9A5VrzDGSxCR+xzC3EQZJTcNbdpaRHK4c3pMWUj
/ykIBqO62se6dq/oBQb/GGRnF5JrryZfZGetzN9enM2q3rp9c8oyWIfYkzCSdrxxcDXY2aAL04et
aik3s+337NkOFeaKpCohipFC4ZMZmpX5Nus2XFpnRzPPtUpDS1Sn2t+NETxC3Lp/giY2bN5si3hG
oHuwoZ74KDYhQom6WvUMRi2aSOJZFbOA98TmUrkx08s8Y0WkyDPqhk33kxvO2sEAhA13a+seH3U8
bCobTKQjPxqPWczItubVqxuPniQ1y73QcmgcxiqU16h336IhP5aGNzOn7wcusunuLPflU1b22nh2
JqfMtNPh9XCZb7E1yZT6rLjdInHfRb42x79kSFct2wpbAGGI0r+oyR4GD7+Cu4EXj1J9q6pQUtBG
CxA38VCtB6ICCqfZaTUCrVr5gal6AahEMMqd2PCNbXY7rUFDAwZTa8NNayKqbZNTnZCtwjI6QLaK
AeSYM6e0c1S5bL0jPp9yZQjlIToARFa7bk0dOxiWIDNBli/mWnZJic0uq2SFBYk9F3yEncYlYPwF
3YSXmBm05rbiL+PoiYfQNZxNXEAowqNCpNDD67x11ZantvhxJZMswatPe1DC22njrc78K6CiNepb
XZRn4M10o83SrmCiaBqxl8M51aL3djxLBvW5/iebZyxseDXxpEPgTF3rotjVZg03rkCj0COQ5b5G
z6vGhPLSl8RF8BsQFupT/Hjp+BaMJ3IQ/yy5Any9JmAGddjLImTH01EsfyPQACDkX8akAffs/0bQ
T3L5kRH1wvYNe7JAj9iG2VnAJ90zod/UQTqPSnT3KxqpDA90WBCFfAUuBWCVdQ3qIz34cIap4QqW
9rcS1+sG6I+KrixImrUV8ntrn5R8nyU1OsZHDD7Qw/E+Zow6U+ahzLH/I+5MmitHriz9V8pqXZBh
cjhg1tWLN498HILBIDcwBhnEDDhmB359f0iVdWem1MrqVW8kC2Uq+IjncPd77znfYebHUXRXzTR9
iadBuVe4Hc3tt4zcYbd4syt8pal8MSUkzelHE/5qS2tDnDKYtEPQ/syU3hs9l2rTfOSWajFogsN9
lN4LQq1dUzHmD9AQc+2tskvVPMwyfzS8p9E33g3vPtf9lsH9KuoRxsivrBQXSDUr3JWqjt5LZLJ2
n25NZQATBqxtjKuJTSqcv2yOeZ0fhUa7A7SH6/a+dr+m2MB1ahw9bHSF/exU3wBWQvEzUMKG4BkZ
1oJ2hEmEvJDoO+pQuGuoz9PdMp4fcIIE9d1ic/Msa+uwmcVol3NiNf0JHl2bvsc2NPpifCzI7CJ2
HfhifDDULhwZKUzY67yn9rcg7nsnFw+Lb6mskaQyc9cgIcyq3YmkPoCBOelfoQJU2QPeSHS7ibAk
9KLZmMjoVgwj4c64O6RcxywyafWNHwmgDGo9vMhNkKEsBFEOUfCQDlfTPTbPDFoMLqD5YXjgk4az
edZ3GlewTO+T/AEhOPJToxa0Y76H8S0dAOF9mnTcoh092zH4Fg+3ed6P2SWJ8btt5FtQLTCu1wph
Xt8w97TrrdGw052gFx4ddhrvy9bBzmW+7kLwbzmx/OkyWP3aA7E8tKytW5wsw/qAREMaUjq7ML2c
mvRcu8Ee/N7Zb+kniU/kACwe9PcB1wPDWQ0NTcnWe+Cd4n488F7Fe9IFaNC0N3f4KglnbJyry5kG
E4vaw3mOrXhYjc2NSIUuas+SA73WWGXHtW3culjtdGfc+ee0e/aAeGT2c0RfcyrkEa2+LE4AFzck
6DI6OjeMHAtGov5dx0/Xjf4gyZIUqdhub5V+KyI4Z4aO7pBJlKQPpmuvb8j0HNPzQHbiKYl7otgB
8XIshAX0Lm7tEkHClIutiYJlmKbue8QnwVtLex4y1ERAIK0hOEHoOLK0sA/WWH4jYsk4m3WyIUm9
vM1Raz6gqtsQPg17A8vNVqSkNUWZBSnR9UmXm+iPtBa0qwyXOPGvboV+ZW0E5TZoUXAXucDvDxtr
Arz1bKo9nldizhfQTutL+6St6K73wI9pKG1s2YabbOKofiePemHNFj9sK5x3rTjC1kl2Yex8MRN6
7/syvZZQqdnwo5MJHv0SQlJkeBdQNQJcR91wSgB8nTvwaUjElbrGhijIoWhzxjqUuU44RC/CHWAB
wiXa//bHVoIcSwKFMnT5p3gDDlY6OY9kNxTf0LV73OxbxDMfaYUWwBrS6Qb6yTtnnYsm2ih5fwR9
MLFEdsiufMioU474Ykz/FFvKu/kZNK6um9NdKWbEyl5lbeZu9vfVFNDBKH1xpgX8mbgT9DjHf7NI
aeB6Nfpb0zGNc6tiIIgZ0ZA1aRTwxawUFkotfo5Nbp7JFJvPQdV/lYAyd21vFpveShGPziMuT2hN
uL8CfWgUVcRkz+1hnJjl6WAQh0AW94Gean6ogFHqR+FuECD5+xpFyhLTHSxQgGFQNarbhuzHNlU4
HZSk8+IYp7zvDX7B4aFxdLVbYtSTGMBjvPTmTB+0at5N9inKS+/QgKPLCsM7S7wLUw85uZLiXCCT
ZRm293UZV5h98U9yHwU9k4w3oMP+qWvofoeE+nH3sN19EUfJJU7uxDhb56r/npAffwHBaPcJqhnH
6fG30iezSqDY0kroO4Qz0re+ro9ldIAmhxsIs9HOLdu3IBnAq3LgeinYSDdKCIr3WNgms8j7uX/g
wYmz2ax1kjTHmQUMoROivk1knI3qifhacRXmF3wTNrFKvSIzn1HAGPct8E2ugBGTvd72D7PkGMIc
dJ0x7czGLrPCD20qOJgdtWSsxlPsZmzlqnpLkFpdGyM8WHNTkPNd/RonOvLotSEGhcm51cbJk5j8
vLCutqntbgm0c7aUqrTVjDzbd8Vw4mh76iDiGCHMjNhkdBYPWXxmsAfzBgxOQGoy0Y+4ObOeulYt
Rpt+ClBF7eewDw+dwY29cs/1LGDb43pjEi9QYRUhNwONEAJcn56zRVYI1SBu8mOMRwbb13jFJ43h
iZqhPjY5fTC3XNrtCWbDUWLsyAMTiwiT+Kki+ROsk2lOIdaXW8Ss8iBt8DuFfO0Wire/WBjduf4m
jHpB6QzOXtfts+9gZksLdYPux9ig0oTm2qV7EeVzCx37OHgIN2kw7quc9loFfrGuwOhF7jXvzemg
BB0kZ4AUCwee3AROURIu2KsKl/mrASB1nrkVeT2QCA3glPDvHbM3cKhTrOnaWchAE7TkNarM0A2b
F48LzcGMxWZcjLBJT7GXFckS6sHoNtLVnZ0vIhi2ZDPu450c7f42xO1wQ1b84TZpdpxBc0SlfS0a
OC7FMCVYqVB5JRxZfn4/sxhW6LQCgnyR8bYJXMGg8j+EzY6exdZSOUZclQrCdAoJrRr4ECNZb9kd
8m9NX3wH28ZkE9t8HXd659sj/nsZE95hjC92nHow2zNzF/TfVGLWd06c/HIzN9mbeEtRtRpy0/YC
IFtGo8KsgAD0iTxMGFeeM8yHgRznjW1UuE0T7zEwGKI5S8uiC74nbeNtbbf/rPOBefRgEqZzQPxK
IHdmiY2JdKws8O+DKkt2mtQP7k4Br2/RG1szNz5JbKBdYOMlBFaRoKxHkNJOJkDYECLb5Pg/7L7D
LgRk/Bh6eGNp9a3SkwGU60IjfdP0DHCCEsih29nPRF/iyghGvRKm/rQSB2JcUnqoucvnmSIsp1EL
1YjvqoyavTFfrYJybVRI9aA04cIm98fpA2z4Cjrpb0z7sq/PKtbvfitzTOOUJ42DfLVYzKFzNX6O
fVRdmTVX19T60pH2T6Glvb2a5b2ls+wkPVC2Rp9ejKamD2Q52wl4OInOsHwHBnDcjHFx99N4hAZ5
nmh6XWrECCHqkLA1n2Ja38egy9aNwuCuAPWs3J+Yl/zVssbrcPzMDOuDkOaTE4EX9ltPHWdm1Bla
oSgTT0g/RAafPJaYgTxjekRU5j4E9dsU2Qf6eC7mT5hvkaZm62OLSFa72eLEGqE+kktfL+b1SHM0
9cXecjoP2J154jszt4FJwJtPn72rq7tQ1ajWOVy2kvG57VC7xEVPzBU85mREFgz1zKUQaIZT7MG+
KBCtyXQOdlEewIZ3DRzlgGMc0onJSSC3OsnGVexVp2WR380CbJdBYwtVGunl/iPhrtHBQNEmFXD/
isxXmRsX1KCvvlS0lvOAGFOVX2lFDiTD35JA5OfaChlITnWNYYF0j8aElWC8eNo9FWXlY7eSnAVR
R04p7uXJ6LcB8dAg5wpFVdv4GER6KJvSpgyv0DYF0uyOeYBWsHvrlHSvbkVOTYtiLZTqrvZJT3Z8
LmacT9WGAVRBPz6KtrmhjFMRJq/CGnD65uycibHYxSobPh6jnEZ3b3HXfeVCcoMuXYDAZXswJ24W
Bg6kLcj1zAZH1gbtqYhQaVtRm2wD6n23jOOd6Xi/VCRf0sYmWZtimD3f34cmqre8sHBxMp7FRfqa
N/54njv/EQGewL4Gb9TzAxDrgnepHzx8iCgASd6bDx3jy8lXHJ44Gd1QeKs60+AqoHHgU8Et7/st
9V9cf9JQesjyBaCkI3HoC6xrmaFcmAtS0VPE4RpDIP2YYG8tnpqmQCIZZ+P90KtuH2f2t1Zl4loS
qQDiBiEsvGyTlhAzxnt0+VfQ1s5zGDF5HQUA5L51f8Kkso5Vi7tcz1FwnRcZ9kjxIAb7kKvQOQtU
Oik/46JQnqxd/n3iWqaO8GjsdySTfAdKWOxqmL840qKbWUN+nLOZr0bB07Xbn2Zg/IjSgWsNBECv
qhv0EPQhm1rvagf/RtohiqRvAWSa8OfQT6AKUzO3g+gemTocLQKxsDAFpzgFwE/UdrWn3Ac9S+m4
qQtvhK+sjV3jiwXe5lxMNCFMWrsV1BgqaWkdeYSIzzrG5DJJgEQWXrzxdIjjNWP1APvFAOjeLPon
qyQnFhmCbLGz8ltTK/e58WGyVQBWE9tItxPXnx+Z+RYLrV9p3RukCmzMCvlZkw/1qStRS7i2/R1T
wFPNvfI2Z8lJUDvcAca/Y/Iz7LiqPaOWJ8nNRodVtXwiNcnd7KEGAMwNNM+TLa+WxwygvQ5OdZkF
dooJ/Opamp5FLZo7qKIN+rHh7LzBVH3X08vQae/apbLbcHdXtf1Z6sK8TogYLMH4UpjRFXpEexYQ
uSyvRm5deUA/KAwSnVylz/BR5MHZMo3XUKPao8ikl2gthoTgeeqJV6/8EbrilD3S5qGxadYX6YVw
EeHFAVsPTioyj4NB3YIOud/aOSfRmDlnrbvsxqR1XRvhq4Ksjh6HQFpYeiN0qtUQGOicE9RycNiC
IaBbQSrevZwJpMVn9zqOYXEJpgeSCSN0JEswiqTTVFCQp1lgb9ymwzlrxMMxIebdBYmFzuuCWQCO
jzW8YoA/Tknu7Npw+ixNQ+xlch5IuSpdBjmd76x64TFWL/sv4lXwtCR0mQZ0vqWHZCfpUf7y9QGH
sGuyN0M8Eexu68xp3kbCNFOrCgGdRW+2Pz1zdu5bivGDN7F3jT1INKcj/M0uE8TnHfxSe8DgOrbK
uDZMDUudaRjX3jFvJnYsRL2mPz95VhXcCm1vwCVKDvAJEG9HMx9gCZFP3FqiskHEBNcKgW9+JDB9
0UYkr3FPSqhE4KSMGGBbY00HvGsQSpzxu+owZSYucJly0Tn6lj76KeDd0i/GAzOJz86koY9ABEx1
anmbDHOPFbePTACBJgGKPIx80Xjwi1Z2Fxn2Oyfh4xI+cHV7u9/PvUhR+wZIaFI1HYwitLB1OgxM
BHc+ljLha6azL/t0p+wn1O4oSNDArrI6+4lQnAm9ERAxVwS3RmRPcYNM1WGT2cReTnRBY4IM1BAA
bdn0ez8Qn7ZoaGPGJfz2OriQmSnJr8s2tbbnjfaIe6CbeY6cTr0maPKyoG4oAvIKEUBwbxsGXvij
NjA5dB04mJlMJt2gKKQTu0l4n1dFuZCrsviLlCPYJSkipVnC7NW4ccex3Ut0d7Xj3indfjcjg3Qf
FT94LtrELHIZOKPZ7aQeX3xI+x0c2DFinkIRRK6F1WrsVvG4QyuNvbdsLm2PfsX22qM1e18NBLdN
NONqp7FD0PMwkGVJqaJ1v9JBbW+pZ5BxpudxIo5cxNUdUMgQyMI+mwQmFzybON0/yO4KYBlWZ9aJ
s/sPk8wCMn6GaBtbj5YhLwp7Ita5TYPBaCPnDl1McnKbftyN7JKHCnlZC6V9E00IKeHNdBt0yHqd
z8HhP6o8tYHquDPRyNzC24BLhZJArAWYcg/9LY7UTqKWJuC5NB5ViDClSloCCO1vQeiNh9/CS///
BClfk4+maquv7n8sP/+jUhN88bj7n3/8Y/v3P0e/qs179/6HP2x/y2d96H810+Ovts/5v/IX/de/
+d/9h//230p5tUwSWP/vMa/nhuyN5Ff5+5zX3/4v/5WjHPwNX0MgliBVVwhT8pf9PejVcv7m+r7J
dgo+xjfJWPnfQa+u9zfEZt6S8Op7JoSL/xP06tp/c8hX9QNULZjS/x+DXpe/iEvlFFXl8fM//13a
lhvQppD8MNeSwrP/FPM6wB+eB4kp1W0JyxiCHChyRe7ezA0gLYnDDJQqjmXNLVgLEMOZP6rTHC4V
VJf8CJQ5YOmI1QF4zQPUQevyu0d5//cP8m9lX9yTZdG1//nvFk/nj59POE5g29KUge0K3+YZqY/3
R06p5d/+j3IWJV02ErvG3oYz1xG7omPEC+m8EzO9yz7HEBxYUE+l/jnT0Nv6FFzsKcllDDmvfEn/
MK6yt2USximo1mE03P7iQ/7DQ+RDenRi+IAe2pngT2HUQ9VnSGaYnocQngQKlrmFL5qa0UcWIiZs
U8i0mUVtEXZltO3z+GdulyvPqWkPBOPGpeFZpcnD4P09+/zvC/2fPT1zeTx/+HqF41rCc4TL4nPp
SP3x8WHlNGeT7HgG6tG8I1mROMQ4TOnEGctsyQTZV7nGc9tHzzGXEiyoYN0RetwaQ7qPvaadXpPr
t+ra7FOPc/USZeEd+JIfaVRQr3WoCHwZEpiTg5UjVLXfxAmmIycp45NOSIwqNcQt5VoNA/swozRP
2Tz7KV7TyzIf9ObXrDEm5vgeQML0yZbqLjq2Rt+sTcmlzDOHvZVXcvGw5vejXlrdhQA6KPW1l8Y9
L4p3dGTmH0SvUO5gqguEUe7LSSpGuzgGp6kgRssnPlFo68waO0RDD0PaiGiy2xzUSYYhXERGuOu1
sm8olWojJ1hXaZR3EXfGGpbaNkO4FyJ8PWM6RalCX7eQYqCRZUAE5V899XCD09nOYaW72bGN5pFG
TT/tOhLtc8OxLx4qMRnS+W+CtNglLrWlAT6FdLbmFCBisnKzgmmPbzvuEJlbud0cS485OR65Ewid
gAMZGKftq599sVip3emXn0vc29msd5FLKARcjG2UY9GORXUhDAdyYp+L3V+s9mXN/HlN2R4ATDxg
Plry5ZX93SvZMMSJCyrE9eK/KIfmkgvCrhjEndjl532o05KHAGhhqDRowlB/ViOOyWwYrR//+qM4
/+yjIPCwXRoRiEjMJcT6dx+FGHqJtopxVzx3ywUPT0qBIHbud9VoWedcEqxXamfXgwHZsfC/GwkK
oDHAtWt5WbiyoUsxDRrdjTMpfTdVr/6AcarIW29n9fLLGKmPoqEDnqjabUE8DqXGAN2Ny6UEIAmG
gIjFEWmwSJ2nxEvtvTE253/9W1ruPz5wYQZmwHFg81/unx44G2RjNhoZUhAF+bXvi/psPI4e5FI/
pqaKoNTFRw+GvpSHwa7BAto5w3ZC/nhv/dVffJplM/vT1y8sE0sjhxomNuH88ZnLatRuaCQoSOuf
lmV9IldxHnonv7GP54h4vHZPVhcVTe6TG5iodm1i6SHWJ9/k6rldeGwqJr6iV0yFffkXH48N7J98
PhkIx2JLZufz/3xiVHHvU4eCbBxfPIxke6d36E/781Vq5DpzCoVBza+e08cHKTkiLEUsCkVQjMdT
qtfUEh99WDBmoyfAtcw8dT09VYAw8Y21jbuvbw5jkYdrXY3Vd94PDHtGe0KPddVDOCEBIVMxa8U9
bVXqVlwmkcG4T1evn6oq2NiG6DznIvqutf8g+McZmrgfsFnx+BIR04wVXa44/5p8WnhT75B3pqar
Nx9QFXUQ2nIL3AfaSvS+beeSHZRIa9vTHQ1rOAzUfkAtenubzuq1ovG59cMq2OssgXU86Oig9PDT
0ujG8/mJH5VBtQSPVU1CH39Du+dNSrt4UvFpydKGlIeL3+48siAj+hpTMx1T5d2nw/ABdoFCsWas
R7cQmFYIeKQS2sXunhzG2ma42dffaHw138JguEYyOKimuJolOb02jBBaixqLXzQwi85J1Ossyh6G
mFPUzCzme5dKjpeZMJhUCfP7aCdEuxP5yQBcbDooe88Z147NUv5kHlIz1S+cJRdwheugIworAoSL
pDE3IcCfdVaXuxiE8ms+Eso+YEYMQGcGQbVd8M3Y6tttJ1V3nPR47IwnQ4nh1jXzz5ynjriR1lyN
bqC0kwMTnA+fZuQzk48ziAs2uUi9jCymlZf1+gD04iBYXk/sgs80Km6+2VlniObXDLXmvrJdoEId
v1VE80pJDuKixdtiz6rcZ3SkZvosTkicyhCskFB7R05B1P3pu6vIG2y0wi7cI/FMRC05X5Cyj/En
bCxSTEDdMwulSxaCR9ImIwALr/t9EwH/DPQDaQA2JjXx4lqMlEWLwoe/0W7kL5io7TFSqNHCpu2u
VtXea4sUbz+bK1CZmGxoO686UlLX/OrR1h/1ErAD65RBIjoWhpMMF8dfThEc48wwd4aTwBwHUe3g
OOZCEJ94L8/dNO3ItIxWA1GSsITGr8ik+zdhfrALiZE/Sn45NfV8SFtiZWgI8dEATzoCXEVuF0wX
yK7pcRq5maaMM07ugPSu6kA6BszZNoTb0nbKYalkgFuOkvbvGuiBSZO1aZ5ifmEerfU4NLBVyyj2
DvSmBanw2D1EKPd1U39lbXxEVAEVuhoeMXGBJaENkhm9vifwzwVVmndH22BsEXrJgBTvTiAmKAvd
vf/FTvtP7r4oLCzXdpj7era7nAu/O92GJgDpY7OTjbBndhXJbuuRruSqseLXpkxgXi7iCYcpAmdU
STNbKnRX3JjKor0vFOEltT/uGyuFjBYj/zWdtxCf8l/suNY/HsK+Z3l8RgA2AQfUn0qIuPXKsu19
7JE6G+jc62dsj8j4e7pPaRHRoU4YzIdU/0sifbgvpXrUCp0gg/XoL268/3hU+h5FjE09IwLBjfyP
j4xuW878mmAfjgB6uShNCLL7i6/FEX8+YaQDGIliiQuH67jB8kB+970wBsuqrJcwpWYT11MT5N0B
A6y+1AnzGqu26m1fJsRpEAtDY8ujjVogNGG2VCc5WgcrzL+CoQ4vmROFuKyVgg2dn1y3hr0cl8o+
EIO8R9plgBGlwX6J9oMphotH/0iRc7jrIkY9DZUZ9IjQxooyTh+JTpMz15Rsy9y/XrVqsbnmY3CG
IqAArKlhbyLk2iYpGa69OfcMvZmzSMs52cNTS+v3Muku2ckSddg4Om+j21o7JsIbs0zmdRrk755D
MEKAx5nbK0StMNuNOduHm7doPKd005ned50A5ldAre2ZEqAmBhfYXX+c6vEn0GTrUOb3TsGlyRXE
ERIUtHW4uaL7K8KtIBrM0UUM90pGZyf+Fs8tuzWnE2Jb+3srWV1xWNA6Ep197A3zETMrc8gmunZl
MdKmQlYdTHZxnwfzQ93gSJ7T6FI205IairKoAwZUMWcIc4Gku+f8HDL/OpR0t/2Jtjjclw7zfGYd
zaSKHyPv5NjMtKCEDDTs7uhmE4swhE+GZkTi6vQ2cLgcq7A1rjILLBq1YbNlWAn2PgFBaCQ8T7K9
Q4nrtgsuvBQesJ8SrdIS77oIBkasm56d16fYQKxqM4pZuUzHGAbHaFWcWpyaABi1z9RJ2wLLnTEW
H3+xnK1/qBFZzo7jmGAoudMH/p+ul3rQ5djLiM6p57479N1v7jz8aKR0UG/Cb7I+Oi+ZTkOaOVDD
gcnlsjQu+dRWmzqb+brSpVozYV7kqTEtl6iJSBCQym2U5dsZHrXN3egwssnhAURoOna+h6az/GgR
1VqiW/vdYKzdRQs4qkbu2WCZtRD91gzp2Zt/BMaASQIXc2q+WR1BQjKXxYEp6l0iE5yfurkbmQE+
GIGAKo5zzBbWBaXwtUQ3kroY2WBnnGJUoLm1iAe04sQ0cVDGSli3sD5KPw5P7oiBP87CcldbHpjG
0rAJIqydmw5SF0zXXdqAeASsWJH90lR3s61+RlC/9ezCYCf55ZiJ+gGzxruJkWIfgaNK05xXW8Cw
yy3R7luXELCxBmc3MSIPCUFto2MqCNsg041rICcNyhm4hTEgJUn6WDvQZ68z5iQAtJGGzUi9LdS+
Y3XN6A0y2mEQKTBagUEvFuYbJNZQmtu5wfRcKZqPwhPD3ajko+VXlMCOLneFKayVo8aNUAseBsX9
ceyzTVxb4qx8uz9jt4m4357zkeFM6DLNi+uoPP7rZedAMf7HbXTZoWnqOAEKWf9PezU+ug5fBeuJ
OBSazM3RYgzbVNZLazO86VtJpuj0EbecYz7qFBxrEfzrZBmUFPI7xfW8drCL4ADvj84IcM8gVg18
6k+7SgzoC9aHdBiv5Eb0XoUZpn3FGq8WeEgLtjyr6Os2MT1luzIZjdX3IFqfROx9liG8ojB6ViWt
i7m/5yDbGxBp2hHklQJEvEY6tE2d+MWjp7kOXw36S8Tx1JSTEIG8YKGJWxrDFZwxY+JbiDRs78kF
p5lb3U6PxmfbZubWm9k0PI73nCmAaQIYmHBGIvtrD7kkIK0nC26lPPFg28EqTCaoCsXTKEv61TEf
viNGaz0auCHHb1UY/LInhN6A7GEYhYHC0SY+JNTjqfPg/IKNxkgTMU+pkUrNzk9HbXpW5WoweTwW
NQOT6o1J8bNKWpp7qnoil25r5Bj0LZTGO0qG5Vma7wpv87ZvSdhB5nb2vyEUkIjIuFf0c/aYjhXc
uBmzvVbxRmUklmQNSYbN6AHIc1/bQm1aq9ZHwXPsLHJyNU7dLSGHb1MOvywiT8asySOpxVPD4oCF
OZ39skEUH8TbZMA4HZDfS+oDeFFRmVz2xL6f5F0t0xNdQyDVDZlWZhq9cXm8ABq9Gj7KG1fxcCDW
BSvGE2cg9ad+hKs/TFxxwdqgEiHTsmQSNnPkbyxl/GAHep0KiFCY3FwMtNmm8vhTNkkc+6kELuzd
qta+S5k1b0OQJSvDyO/SBB1lljA1hS97i23jvYnqc0i0RB/z13gBf4VQGqFFFaJWoS8ytPEMdp85
WX8s2szj9GQ6O0T5K4D7p1llJ7dOfhqxfZ9PAlopN+Qs+HLb7IFF8kqEMHI08uhIFkC/mQHVlUye
WyK9Cmh2DLHqz5HRwaplu/PieJMOdHEdL6CKyl9MJz6kBQ5/wxzybVkpm1iHe79L3y3ykeuRX7UP
eHCzMfzy0MtmOsalH/G/WDl06KBCjY3Nj+TAYImC+vqNnGi7JXECOPiiK/YMrHJT7WOoI+4+jqNb
ZKXvxKY/QX6YNnJAdtXytTsty4EnPzBzfNBwZXgvPGb2Pu9LpsNTqLkvWqgjV7Q9Pm3I42D5zn1H
tlGa2PMaHVMKADM9xy1zS+iS+AQvcycZ0uThfeaIx8gibsdDo2TW1W5JJYbfJ7KdEaIdmN1DlBIv
atl4ROsCh5HwAFYF+XyQo/g5O/w9FB9oCSUe0KAvN+o2sydufO6CmzmAq1KGrwSz+WtzrspVvQDu
Gwa5eZW8aYvSZ0q+/fa68g3G25o8OBlTZYeeuIQxb1LpL69yMnwFIT532fDEO5/aTWJx8MJHu+6+
8fLcsQgRd7YKZa3bI3UGRpi4fBlG3tyiGtohNQIBbrjjWY0oLtm5w/RjHgnzo0pV91XnfwoHxdPk
xSiVUF96TtFDsAG22bERMRN8NYjDksDQPDPEl9AE7wxyo4DfR3BTW8f0IVfZg5h6RLeEAvqx+ZWR
5sx2m78WMT9WJzO8NUJoggxqZxQk+yFLt2GZPTiEfnLwGESv+OMqmmfmOnO0wWXt06mKnOqoM5df
JtTvNimfK9OuXqRXnHXRvGua5avEebGM9r1vfWfNrZwL4/AZKXas1p7u0G5t8yqruJbyRdOS3/uD
+0uovRZYEUv8Ahh1sidTWSdZxk9BHj3VSISB7bDLLzqeNCWDj3vYp5nqRwQB30sQt4OPU7ueudNS
QF5sM7mQjFTSm+appzM5AGHAj7eM77VyFhJpxeXXNx5shSaN/DPYLrLYXFVlsHCZOfNXrT27RuIQ
Am/wUlBlPZU5uaJwmV0syMQd5Wummn1uM3Ye2pWx5DpS53Vr0ErVAuh2C3b4nQwoBOmzobTo+XrD
BDF6Fj142b1RjQxxSOze5HP+pFrjfhaL7a8OiUyFx9ILtGhm7DLKKX/GKZxjSEoBHCe5rXxNqEBz
oA1A62uIM1KHWWxWWt8bfvPV+CxZk+xk6zcLanQqXRAbxsRKZXL7FGbdt4YNHyaoOkPMBGTUQW30
KucjCeSZzv5Oe5AHZmEQPum/EMsSrCSq1VW8mPfwEa/8yXkqS+AbmsMopK+1LuvxrAh6X/XVbgoA
8OLoiTZottewBkCpKmfcDIhf1r4Ots7A1DuqUQ7w68Uy8sgwD6G48mVFdZSs8QTDdw03jZ19Fhq3
K0Ghv+iTr0dzoF1t0ywF5zeefvsPfpbd5qAlZ64ofEFobKn+LdYA39I3btIfnl9na48LMxgqmJ80
sVbc0j8GFTHuGfPLDBF26UOgaUWeqenQE7jSo5GzemzJWNa6KvhqFQg3M/wW+yymLjVXwmAvyE2+
1LLz76yiv4xkimvR0mOIbzI0XxvTWLQZGCuNQbxm8Ktg+qcbSWAjh5V6EUL+sCb61HTlsFsbyPlh
UvVp/16VcbrWHhdAbLTjhqNrXXcVtxzE5pmJWAd1AAP5IL8Ju2Y9W1G5BildNmBSkAoDjnDTR7Qb
Q5i85IWDxOq7X5hvjWYxWlGMrci0X0Pebn/CjpL56t3FmgwCvVgPdMeGoP2BSt5amZN1yl0ErajH
cQGzq6qOVMm+dl66YnoLYiJ3iyn6MTbRN9JPoQmXMXYkXmwztFvOOVQbQwP90zKJQfUAsBgpKNIG
se+M33VLLbGXUXEIy4lRBCzpfv7yMqQMPaAuW1E0errlhpQi+PIY8cx2fdYZLtpOMBZqk/5mKIzQ
BBUyH+IIayPe7nTOuaFxRZic4LNR9asZaHiA4X3r03jN55jiWUS3tEe/bAbQirr8sRiQJlJKfGJd
pvcccqC6RBpzyJzl0JLXmJpPGX7qxm3e55FzMs+rH4bbsDZak5znBMZmx7SB14+e8PjuE8K6GYQo
d85WFOMEVTvLN4l365Poqe26dUYKHkSlMd5EaIW3jksZAVmBvln61I3tBInhl7K84W4I4k8bPCOp
4dwf3L1ps5uxBF5QcrO3CfprBks4a6GYxJhhMHghdmcLa3M8pVNxdJd1mljBSwR5vBcDQI2J75By
9ru2pmuZB0BgwZoVBezI2eDeE6jm2AW0O2s7fx/x4BoWv/FAFAT+lW4zIKZl4XBI2CmqioDPRomu
QHx3XgYNg8DyFfFRMu9DArjwJ1vaswBhWRxTCbDJ+X9xdB7LkRtbEP2iigBQsNv2lt72BkEzhHcF
V8DX60CLFyHpjUYcsoG6lTfzpJp3Xpo+mW3+6UnOUH+CY7E0XzUQCjATw1CMPIhCxUQSs/6NxAhp
RWZP8GQBmc8/dtP8ySoxdhIOZTa5yLlO6fAoR9k+xlZFm+O4mkscPqMGh8Ks6MJ7C5ZuzrGLmV9q
LwJaJEkIIeDsvIQ3Gi90VuvwCWRl3xYMcGxYNks8RWQuUaD/KUkDYEZGcgpQAEyCGqAENMvRres4
pxYj2TYaczzZ1ZIeLIwj5atLfEp68StwkD3kc9xPrkMPqv4zMQVyz4ERhT674dLYbYvxVi+dGO7E
jVJAHigGtuWOu3T6DT9NFMf3Td34VLGNM3VFwEJ0RtmaazvrDt20Af5Rls1wrizrNPb+eJ30d0D/
LVZ6C6lVBTvTtNKDWIgOsJmP8Axoq2UFT505QlKDTurasFpm3IqV4VdQZOBUzzIGdkpEKbQeJyHf
A5fbXIhtnJLJ6M5MjTdUtZNrFuApohkhB66W4ccfU1qcDIUYYfGhS3JgFVaS/RQNH/py5GrAd3oh
OYwYW3Evl5SSVc5LqZPfLiXhqObgYgsIDkl7qbXLxE4sg8mn3I9z/ctN6L7OLAg7hepWyPKMiKr7
4BeWVCRlNAvmL2Ee4dhhc7B2KRmh945zPmw+dBGCw+mcRzciqCyVgJPp1VdyWP4RPX3tFQo8RPAs
enpItckLonHPcYwjoB9b5pHpnFAyssIeTz/12LVc6DsiiBNvLOn4DPG8RWej/WWLFXJdpNO5RDHk
bQY4ZHBxPtH9Ub0UtgdkrfJuOu1o5QEjUXRky6z4Gs60Eza9vXHKgjNicI/+ko2ZHXAW/lQfRUNw
F1DlqkvbryFwySmVxU0ZGRPRcoWLtd4nXQFFIwA86ph/aYyamWcU0wni7vZA8tj2d6E5mghozV/b
Ae7NDPo1mSYMPm8mkWn6UfhGFsV7CZKWxVq38wjLsKqYyAM1x65hZU/WaeUF9UeOM40rIAirwS8f
InwyOx4QMr22fesW1IAaGVxm0/zuPSQqb6JH2Eq7jFwAOCYjid9nU/8aGi/CgldWRGFgCC97GV5G
UTlR/DRF/7po6kAm+4diJvVAodxnk6UH18kaosfPU6OetCOhzQXhuncmmqgtj8WvoQUJHxj5GZ7G
SLGyi2P1ymXShXZSGSYeLlcXB8MiLExrCLmi7uqV9FQmXrhUywPM4fzNIEtyIdsMssYLieluF/Xd
HRqAOTl/yptxFtZpsXFGSdvzBNrW9J39UOv9NIzqgM0La6J6zEy+joHMeS74lGYh7o1G1TCf8Hfs
02s+Qz4ZzKA8FVZkv9VB8K/nowW8CiTxoCR/rqKMD/zskr3VknotZ9o5lHT2NYyCA8suj9s4NT6a
ajQyCskm8e9EbQZX2ybVqQoD5Zi+LdJQmUy9O8cU/FT+lyuq6o6mCUf3ekeci8s/5Kh9zKpaQPzp
JlNAIu6pd7SoSK6EeI0s7O7CCl7w92gQKtM3DJcHAvNvEOoIS0uGuDmGlBTGCr+q5d15jF9I3B0c
hQmWCx0g176gCrDwKfNTHqSpsXgO6K5mLF+7y/85A6Uu1Z665icxMt0m6b10mYFwzZlngBx3wYvJ
OntLBUq2Rgg/jHbT7pqmf40qF/SH9M7JNAN1w4NdKWTOeImxwIdBPYNQYhXdJu4zDD1Jca6K+bkw
aYabzOkrI2rQGhGkkJjcat4U32mOnRkf+VGQxmOOkycfeguDS/LU1PzOg807RGf7VPbjPg6Gi5bp
X2/H/cZtgO54NGIHI5Hh3q6vY8NF3J4IRzAgRTbEV3PygU9F0c8cB3RljqSxVB1NZ+l9DV6bnCi0
ubXcPo+0bAKp4C2rqwb1VfWPHJi3cJEkMocCUhv37/L+hrvJDbb0v+vya24Zlstgvo1gyZnsu9XY
ATm2wTL0yUucyL2bVPiXF+dskrscX4xaPjpx+FVKvP8OgYncrgiK9JjxO/r2ygRFEui4EhJf/Pxa
GtPI+VKx1or5njH6WAlAHC6XcXcfe0Gyo7HIWUGj9wgm7SLyQ2Q0zGvbmY8IZ29uBPSYj4lk4eSd
eEGyqo9QAz1oWa38teGqDabGV1m60PIS9642xNGui/s6NL8LlshURf8GIO0Nu3u0yRtiy4GCyvWK
mu3RJVLBTQhv6a3C+7bm7ye0AqKMybT1Bw7EzH6QYn5E8+x3RRV9sb2c9pSVHMtS3OvCe6hNIjaF
CfdMmNVlrBKFDEO6h+d8CauV/KhnvfUpe9maYfo9JrW7adPoqjzSSqyXOKcfOm2fqby3r2zmrjO3
i3WWZMc6IMkTCUD2YXQtYWzCu9tg4lV7aYR3IDPmTevPhGPDRyOu6G+ONjlf5z7tl7dOe6+Mcjhw
SsoUgrd+L9MUEt+U7PPog88X7m49U53MLlidmrZ5LU0tV6IAwoZX/tcPmt/ESfj0mrzzg1jn8Njc
l4zWupXve0+8w74baLyDfglL1IMChgmoE8XUXva/KQUJZMYOddHcUKosKtSy7zAbvtGvQUWULGdc
he84LykmWWh7pubu7yjGxzo0sA9rkPEB3/q5+PTxaE2t2Plz/8PFEyqZPdwsNdPdTdzmXGlZnXPG
zSEU1imrnXk3yMUQZvyp5VcbXf+v6d1015Ja8QflbhqDTIDFfMtxcuvzxrs6/cR0KpV3HkkksZfQ
l2IQt3Fx9EkPg4boOvBBVuuu0yp9c9z56BWUiriSZxdDGMEualgd3+gh1frHKnsXWZRsndBOSKlu
tBbtrgcvaBkKcO7sW7sGqLnk3WYGS2BASB5KQCvKggBkASRr0MG02792CwPSwzm5TgbPYPd/x00L
WLMGoBBC9dpQLTBusehlkBFzvc0T6Em1th4HHHXnFNsxaBaOMxk6klKFiZ6QtD9kCsU4jYOSBnR2
qx4pYt7gmmtU0F0t2OqI0sy6wtI7uwHywqUO/dd4RgdvhAuFSbXJk0VY13a9Vxo2yR+u49EfaKv0
XFaiFlz52jv2ztjtI1QwUZT+xenaCz3Bp5ncEx6skS1/OnBhyQEUT2WebDGFy3XCqkkVtyDUDV8E
JNrBbza5Jz493IebKEq/mbKNE6XkGthguxAlNU+a6dDAZzd3uVESpTJSdapcDGNzqwEGo1NwMfSA
6lN/E5T+aYqEd7Ks5le7VH53AqRWPileMxOpoSyuEDrq3t25jvXt5LO9JhTE+LoPLOOJo+IyTywf
5d5ufPext5PHJMYm48PZLZfcCBBBzzRKlA52qx2VZ8oMiDUF01MAZ8UzeRNLQAbbBkYuqEajBbcP
pB8f1p1H85GZRvcTSJGdMJaErMrRIcsqvdkluP3ay18zRZa9y9oPsQ5FAV1WmO1aSEZAIlSJ71yT
Uh4d7f30bkhLYUGKYE6/y9h40h2FS4s8xSGiLlKFI9Pzk1lBudLRGc8G9Dy7+tcNmNEbaiGGGxaY
YqsmNnasGuWFNyR4QqXXBFU6cbOi6lfAumN/UgOD8jOAinmrDn6WnlvJhagfXXsbd9vWAuUzJw72
MXKfxdK7EtvsSoAyDV7hniiQus/r5jQzjbABKWg58NVJduRy7QaFzKk0FZ7mPzn1n0HCpNbkFEsJ
YyJOXL0lfHjuLJW817l744BwlxDhfSE5KlTLI+bOA98fdF1qrXpA/B7KV0vfn4g9znqI3ZQDviU5
RvwxwnM02OVWNdekjfdhEyNEA+obaM0pe0GQPHrNvZ+Q5GbggbmKR69deYX9ZLkOE0S+8N/KBNdp
GFyM8d4nasTLtBT7NDUOdoQhqFR0JSpPQBBsq/XQ8l/wp/inmsCbykbsfYMFRtn6tKPMZorNY6k1
7os/oofOzhDpF6Vt9qHEa8pj8JATed0mrT1uu9F4h28CPbTwv1usfswy3PRh2cKcwmq7ZsD6x8b2
xSXfcg7KgJMpa7etZ+NLmz6biWAF2fWleQLRL8garJAUALYG4m3lodfm51AFz043XDqf3pSBEZj/
tiUKzSBPf7Vhg80yQaMTwlS99zpHxA4Du2ev/Nq43XOVLcaR0AHYaoIUpVTX582ZqRUbPFahgX2D
PNJsqxEgVGuflNOLN1KNGI2CY078VdETJyd4syYdtauoMwANdLx5+r45OvVCnRu4Lye5R+dCSbNu
x8i5quwUvdqnqsOmGzumSWlTW4JglrmKiO/iuazy7Ug72dqAhbICdrW1NXIJb2/oKEMRIY40KLmc
asNIZi4hDWvyksGCxiYUtpyPe06DKSOsA7O0wIZKeOk0KboJU7prdrpvz0Fe7sIW5HY/Dh37V/Cq
8Rge0cWpUTGvhrQ+krKvzzGR11XteE9kdh/yFuB7JUhdJ3Vq7NJx5mjzqEMxarHlHXwczGsKDrQ2
owmTFicmea2rCOb3Qk2o9uPNEQEptcnZG1MQ7Rq7go48Gt8KWfAAS5qktgCU0cf9iVcccfWMHFbi
XExvhD3HriKEALcutb759vDQN9NXWILPNXsc8R6YGYJe4V1UMspRBa6qLt0NffCuDQ4AKW9wuyjw
CeBHsKU/uAW5zCrWB6+ZD8QPgtPU+T9dkr9Y/rXgn7tcV5MK+ST2loIB2l4GY19XHoirtAGxIs9d
R+sWOCCTndMqctGYUY12LGPjrR0aT2js26gPXub5YM9MnqX2z647xVcxzoCVmktXeGI/ygRW1wKJ
aZJ/TmdWa6dwv5vU9RhZ57ssjD41dRoVN5r/S3sPdcu+v5b+H80/LIJtvjqWd+hmFseJT0QKFndl
gBt0H0M33uVajDuELjYMJEEwDqVcwIF5CECIOdL1pp0E4flx5KBu+z3RyXqf8zPbhTVg4cDp34Io
Sp6WVDHcjGOrDOcOWfTQgwzdOc78Dl13YiJ0IaBzPrcT0zMerVMidLUN6vy1rsi4Zrn5CuPSPA+o
swKoPJjT6tcmVJhUNe65mL1Mpm+zIYH+Qcv0sJNhgaUWRA8UUBogwNL26BJxZ+dVf2WANZdcc81O
71jg9GOFBqGb26QduewxyvEl88VF0JcZUOhTBiyN/U4gbaE94OfnMx0wBmEE9VeqiSk0H3jlEHRa
ad/KdjqQr0IAdq7cGx4JRIghe6ZhhAGVDwvfGDDXDE1m9c+3ijdsnh2HViWPXdY/cHiyVKYy69CE
/p3b13/2jKlXMEOJ1F/3PaDd2u+PVN72RPqQVK2M9akL/dzR+TahEAyPxz5WDmCJqf9x06y5hJWN
07zje2ely0qHO+f8qmGxHECBSMoQtjYlO+DGoH0EZNZsFAZ/qJ56TDZru5P3fd2B/4Bb6mIB0nRs
luWkWYVxTQZO/GsQQTK9W+6h+EYQiqeq/WU9xja3sCDYyI/AAIiG/PgXO/QQNRl8Mr9BebSwXzuW
365gzXhaOtt6MWlrFsMu1vf1YNcARCa0ANatHMTNzkq5imcGIKW+uMJXzHd4iTn3MveBgeussXev
Ot8a9jEvEDYU7AG7Bd5SLrqtZ3J7GTOOn8SHcjLk0YHVGQ7k2E5fDBLbXBbvI0plikLwP+U+lgTB
N8Bj6Oct4BjnzfiaMjAkNjbgOSk/ahuoi1n1gAcslC8VHAyG6NU8hEg0GjGqLRrSp7VNtLMjtJtG
9EjLDf6VHV1rv0kqiHeWFhHm8Dlh53fR5Aznajnq4Gf4IqnXhZ4s4iXiKWkpXIbVw9HvSgmmMGbn
yM3v4BfOJ3GtP1ynhNTxtxPr/BUAkB12QbBxOskKJWxwtRLLQM765N8mNqLEXztTipLE5SGgsa7i
aZ9MYrFDBGUA7lgIwY8XBPfQJiy2UjNWTworSE9FAqGdV566fW9oMAF2Zu2hDuyk/Gjj9sXoEaLT
BXtsV6yNitz7DGk421TxX1k1+lNN9rFWXNibyT6FkfXVtdGpy1jSAP/4aiTxHS876uY6I9cshqEU
GzSiEJuqNCpveaqxAZuVXMetfZTTUyHadwxqvxV/v86Lfct26uCmNAnaEk6UU+GC9ClhX03uhDoS
DQdd1585RgAaHmpAGoxwy+9hU/4IulDsXWu4eIChkRa+TXvcp8h+rXI6LCQ0JoYdvx4w9G9jO+Ou
h1ossvZZEZnmrzolWad5VNiOHaU99CQa+3ROHhwd0+9soJTDMExWgydzqshlD9Ulf1S0PPWonJAA
aFT2Zm4tsS+xFA3tL4fYN84xkq/pouGxbXBu2IAI2Iot1Bq1dSyYD47qduP4rt0Ja7vJzYxi3L3q
vuXIc23W7TmRbDMFO98tmv0zK/xyRZ0cEfn2glW7SkAXaMOO16zEj0kwv0yF8ROWMxHehWnnjcZT
UIgzryrmvSR9a2fxkfrtj+1b5b6trhij3wc/eMx65CIjgmyQETmeW/D2seQ7YS8PXKFquCM9UKAG
qYtFhNrnPXgOQ/6wfwL4Z4fLVoRrMrWXYLsoJ8cZxEFmY85gP3DkFsuVRxGKSeBXrccpP2ZxXG7j
WS0xaZsogzpmRo4WzmbTbWn7wL24coc621O50VgoIXYQsbuf5Ucaz2cjZykI85MFpus/eiNztGPB
nJ5GtoeBhDSBv4m9X0yKnQLIUPIjrm3dg4enSr2ISTyL6Qe7R+dk+N3CrN5FAgu23x/stkhXOQHZ
VeYjSNGeF2A14a7L+yXITYDKk8XrGukRtKDasuM+QQnUrPhgWABLbE5Tkb2QXHdYSQDfsEP3MYI+
4PQ9AhrUeUYauZ999+K7tBQbY01UGq5iGc8/blHtcDsjCeAA2kizczZNADuwp+GjNFA5R1suEbdh
zw/C2LUp9Tphl3+SE/H5fJGb6spgL0sSZNhbWc22HKcGntquzatD6hPI9vC5cYVmirbg5hnZ68gq
HB3LvHE/El3CeeXyAI59fgqwFm21Ym+U0ElTJGGz4/QH2c+7ulGsYvCmw/QvsnsjlG+8f/ediXU+
K6dbLSH+teYMo3sT02rInxM+Pl5Yy0DszUv/CSzCtA9xjHAzBRkCzRRjQQ+UE27liLo1O0997HHP
nflo1f4doxkVKDoPdm2gr9ptCGcoJjbYBoT18hVcIkBjilfsW0Ot5UYkFV9qzp0Iv6wHWGyENTp+
FI4G/zegbwyoIyuqma8CoN828ox4q4W5/McQx9tPEIM0FJUVgCX4xJlPs0nByVdKDIUDXB0e9Gnd
jjPqfcvm2lX84vqd5Wq0V+A9Y3AhTA1vZlBVOwY5ovJziW6osFMpNzvgR+VDb+GnLF3Okk4gQNk4
4RQ1P/umGu4CTeaQS5a50XChsGTTG211EPq1RCmOOezD+oWEJ0ZBF8uP63BLCmENkxoj29CX/6SI
3kfp/ytCrkRmx3qqSauXFrPMBsfvp8t+QRsIKokvdtT8fdh55W4zgBajYQI6CY1wXVFGvCrIx2wT
9uCcWdAhDXxNue+b6xh+yiqyq3lbxNbixutgKpcDrkQ4GAj0Y7ik+HC+YL8VTXJILJ7B0Oc1M0wZ
U011n8c9DEUKUtES6qfcqtB7eGrjgT9miW9wpYbwriubDy/CsRFltM8YNQ42roEphg8+mlRfo0M3
GGR3FltJ2rPAYhBm4at2vGRbj/KgRpREi71vyEIY7i2fRT8Zee5hHQx0u2zj2Pk3pu1hkBmbdXDI
sprfkVpggJZfXo6gNg7lcsom/JTrrN4WmbcblEmzjLHEvlx50rweK8nqJunbGqeSdOjiIRcB283i
+kXnLfWsBjd+Xt1M/o7XHCX+DC5p/ToJe4TLGcdOzMl75mPOoIc4v3IxWuHmpbvM6aqHIskuXexM
Z5DP8aaI8DjQgqHKSmwy+lJWmWIzht9FHLqBZoDQqXCjWPMewQ3rWdJRfWOCVx4ynNjdHsc8xHOF
N46bB4UEcXrBG10E2RkzA9zLsn12e/D8wHnYJPasPIYYtaRN1D2nvEnTEwhKDCqkrHKu0k5esteO
2E/LPtxZhPQMd8w2gW9xGZfNu8C7yvd/QZRa7W9sWrfQLwaCuRN8W7x1jnKPZc9LQIPXYjlMvpKW
y6i6xjo1V8XCn+4seuY1ZoKt2Vv3gIxHan7WSTxISplSuKSJgjqGpwOnQnsgOUFdgY6+ckxYhZCw
UnrusMhVH5akLzUvmdLyRUjx2UmlPiVKZqMoQYfOpW2E1s602HpgVdtmaD5lUhF9wia9AQavTo4w
HumQVVDgSLnF4IAji50/1vQPizBT5edqa/o0ds+zzbPs3GZv6QSEFsUHSL80CZcOz+JPlnr6Aapy
D/AJZipxV64h8oCf/smysDMkHKR7t80GzgTGcB/9Hkd3T+G8P70XPhfDyeyegzHadCr4Ls3+E3Cu
MWI41IYENJ87axXM9Qb2+M5IUCrAUKMHVQPwsIBSu7KntRXC5uSaqKx6YaqIA7YIm2nhBYTQJef9
b/XiZWb3CNebjUQpaYVLIOrDOA0AxYSTkXP94E6CD9dli72ismyJNruvWZu9dwnCFyELgxYgkI6d
X4K7yB8iJ2CjgQ7NoBvvhUcxguEfzaj/pWoFm9Ui+Dr5Yj0yq1+3mB+jUG/5p812JCVKjyskd70Q
s5bxJlyaIYi8dZClmxc+jvMWWBV1MYTBOa5cTBXq22unTz+871zuXaqYAnAY96WKgGQl7HWrnBRi
Ha27JH4h32Hu84Y1QM7NIo5pyDMT0a1nfFV6ni0ulvxdTo4jn7ppX1ZRtQX3h9Kd6HiXeT0zTMgi
ugjBus19cRai/oyowIlcrq2I5UyAHKSspoAL2sg15fgqqPy2mUC3s8buEOZ2d6pptl4p1thiUDgS
Agno9oifkmIhCg+mFiVIzK+em6ebFlttE6OZJRbVaF3tkEAEE1CZEoDOAlRxITvjmPAfWw87RyGc
jTUXNIwaxR7kUbFpol4cpKp4dmTxD6O1T5tK8oMO9+Jj0O8x6109Ud832vvgmvdHsBMnD4u/tdXP
AEd1bWwTgEEIoMQDRPNaxOZLF2P87CkL2+aF8+gnKWvWtL3iFkvWZuQ2XHaQfC2N+ASebW3Jdh9g
E19imzRdkMPbp27/lLAWOhCdpnLW+fVcCkNKSo6zkfLFlPJAVtRcEIjnmOjQmKO/+OLVSeNDX3G1
xxFhOTuzNf9U3ceXPCluboj86OFswzem5wcjyLfqjPbh39d5QgEUypmfkO0zfIq6J5zEQ0GXhCG+
ZEiouAs4y9J8Wddm5QMde86LG5d3hCT+Egt1xjEnVBafI9AxuLpift6OYjxRjxrsI7CjQ6eSuyYp
XvVsNMee4XZ0xW/cmsW6tybIcTaIISi6t7GREnguzWCl4d+XVuacSwBfItX0ZtlH2iYHPI+sKgdr
AAjflntjjo+5RO6tUkmHNslcO1NPELVxMVX0buCO4Q0iwVvUqXvvuKAbJi9jPUWK8V723f2IAWlD
Eum1I9TAxh+HFTDSgDavdstbK911yn35/zewnP4ObT7YePTTnWPFl8FycOeFcjwaEoPM3BHDjkmd
bQXD7UwF550184HMW4xyPngwy2E7W9DQPZIyRaXu6R9q+dKqhtO21Ta9h631GITWcSj6bG+xhNxp
a8pAbL1nnm3sM5MCY+GJxeWPl8NHZQtxabkhHCqqUI1+0YBgcIHU8ba4NTZDW6Km1FBFIu5IpU8o
taD+iJtNSZVThUzkyfdospwtkSQ8dNzZ2CLChfeblLwESNc6CffKsbptLYp07fFbMUZztusJaZLG
KBtKNnOzZSYxVEGuKm327BTQWfOxbtbTILEzdNVlCKJLJ7V4qb7A+VFAq93wVLE9BqV0l8W5f5ji
8TlGRaHk3vN2rkpwwyWGdcQlek2N0GAMmydqX+jiDkKMNCVrTLa7nEJBo5jkW4DXENWZvCAkRAZJ
tgwyqpviEYN8CevWAvKaSJxXHS+5kI6WTauDgAKNhrZidn7kFwAooSU4ZHuOsBwNkLgdZ6JgiJ+R
Tbe1xfAfz2myD8McrcQ24cdVatjW6XCpDMCBrYWYV7cum4RaHJzR5Q1RjfPWttLyJQ4EuN0H1Y08
221wSzKTwG0avQWlko9eQlvGNBg7v6nferAHd2FCMDnzvYcMeR674nVMJv0c0O6+iiaEV0aMN9vz
n/+nJjSODziQq6jFljdCkb/0lkWo0fKPgwYZriN+rGZEoKajwg5b2C/9BMHdXDEWWD0fl07V7jYc
seZPZshpzjj7QfL+mJvqbtJV8oDBlBF65s6RmTbrw1iltyQH7iWWiXxufBpGsIsEsj7k0nTfx5Z6
pM4O/9mZ/hApN0lXPtoSW4nRkrGelGndB1b5r1gi0aim2P81LcaKeEJije09ir9DQ5/z1IGcJxZf
7kwmg5O3WB85w8x7/EwOro042NbdfCHcXrzxlRn0OeAOsEZccb4PWp7IPqVp7PvYa2HDOVcVQ+CQ
yTca0aBcA0HjIeOHyLDT3Xkt2QXrAbZK+1AQS4UUH7bUf/jd1i1ANqMYVucyinaYVGuUwdFin2+/
uCOkzQovLTax/iLkSEhiFLvSj1H9ej/dyuqJhMLwxgR5qsm7kTZwy8tosZhuMITbNaJQ/wqzwr43
hgLqC7fFSNsfTc/mtB65d0Gept66cYu3uXUAgIfVU4IFjiIBY99Y9G036SDeYvDyAcSNOcVDEBrs
HMnDsOVDwBGHYHT95xko8F3fLTOQF4DPBWB5NjEpTNwEf8QSHfBiamDs1rjrgiK5jyv8JkPF4TCO
VbQQXtl59eAtQ9Yy22gWT2Ykhqsgv7ePdJJvghKIHSbwkDP2kll8tOKG28cY0hZaRSUOd0FfpiWb
J2+23uGG3Zllk+8G3dBHsjylAfHnBzPFBzf+5YjYUdCb58j852d5c25x8809vkdvpEgsd0jg8epS
R7rSCa6XnzKo5AnYyjYfOv+jwJVdm2w0jbKgWa+w/9Wlbh68jlKH0bPFVo8lvMXB0U99yiQ9nMel
/63OjfQBEYaG4WxlqjA9oUbpgwOOJjTc9AkjyMUMqNfjQmLsnHR4maQNrjc19lqxMXVHGA+RMN9I
evWHHLSu7Y7GHpP0wci0eRFQjGzWKng6inkbTtNXg4H9CsOmOhgw/LZxyiIfftxnYteHYVETHWfI
HrPKs1ZWbBQXr5tpexuSbgd5PDtaauIWZoXlngvYUsqaDNeAq1gtArFnBcTl1GZx1dKcNvg4Sztu
PqYlDiPPwgHcoaNad+PXNFTC3rC2cnGy8+jtCDdgpKMz+5K7tOVSN9/vfFfrjYpyDOkmnHZrrmMQ
7c6xBpBRDm8jiOOHqBjuenMsjnhh8KkyPretHN55GDKlV0nBZmZMbMycy4crTVqMV1VoPmcippai
PKVdU595+g4udS7H1mY34ISBeNBsAKGxTNF90PMGKW39KbPhPsfSwL0ItkTnIxp2js9DdMUnBREO
SfKMAH9Ls5RPATW/WBOW6Fl2U6GQrLv5PJFbQf8Nqm/PMF+TUfG4FvmHmlrnBBMBCc69umYzwp+n
iS70FvWtwxHOq0U+iKz8NCxO8qmU7mXmzD44wGT3aTeA+/eyS+lP1S6hrmOyG1obKwzgHtpiHyfq
LEZzMdrChSgLpg/pJs9Zmk80D0EBjXRZ3hvf7gyJCA1vukQUF30iSbFmo0GFfo4hflaKDbNMxkeb
YraT11j6VDhsuWSL3miXucAYQHAqDanKBMrHhNFfhhkbQ6zH6NrXabAPehKvDN+rnEU5zIgyHYNd
HCLbB8atyQo2GlBfH9LQP5bE7N/KjBglCYDl2CNVM9TpayG7afs/F6bN2fdIC9QLNAeSTtPQXZEc
4nUR13DdgVC4CB6rkihn1o4MCJVbHmY51+e08H80Q9MmqgmHzEEaABaCBFTmhNKw2kOfcLnGwZP9
6QZSjSHXopYq5K8xfUsZsYhdJSbNi8l3K6nF7CnZ2E6IsPhOYqZzmT5C1iKmyN2OR8klg9B2b6TO
V7320O1S+8EJWn0HC4pKkLjCicew7nGv7Wcq3NPR1zhQUF/9CYkejNpwKl77vBL/KpGcEpX+BYFF
FQ9OFvSNbqTklY9ZSK+UH6+nvn2H161BUbHyEIb9zyBWwZbEY+yYaP0S5PZ4KhiFJ0pKqurZA/b4
mLgajcTiO8SOlCzSwCPu36yO0hQzo4nH9nGDBwplLklfHFsP9zZ/AqpO7/npvUQKocjs4C9m0qDI
wblTvNVXdiqojfE2E4HMm82B3UbuN1tu85Wuke+Ys5Zs2DuVJPO71tnL0NTBycGARrqgZ4/u+R8s
6zdTgaeoHNv5Y1z+aqpNrh5h2NMFEELNcGeDqB//EpZWXqeCoc0gyPEruN8MM+ndcvSzu6gdvpN8
ZjCeBCVByJ1nu6K/LVWEXLzEumHCOeaioiFqnD4a5dNX2MxIQZQjdNFzbAU4852sPVYB69uqPkRh
XVwMC1Xe9GjZSiJqHurBuVYIl48z67eLYe/Bt3FXRUiMSjaGi9DocuL2Q7RW9uI2d5gDZ/2Ti8zB
tMnuFPgRooQTnGqRxEeY5rD4T46N9SJoQVPODHdUwHstyZD+g8t4jCtWAvydmvpo2uZHWObZiVxP
tW+oHNnheLtwy+dPXRTmzqKFdOV5Nfo7SxpRviVOHcFU4yXDfoAkWNy9p9FsXkx5B21rQpetKKiI
bK77dUN7DsAwA2miF/4xbcbgLOlRJlQCvyiOnqrWcV/oEKNPQZWAj8oJgEAwn3lWv+hq8E4plunC
TQTfwupahMNzF4bGrgl5Yrt+hP9il7fZLP0t+VgVTtAwMNxOqhAnAaoMt6nn8V1o6ztInjYDy2Nh
8uPw7HAr0pkWamSZw3+cndlu3EqWRX+lcd9ZTQbJIAn0rYecR2WmZumFkC2b8zzz63tRVd2wJENu
NOpWoXw9MZNkRJxz9l47gMMeeaF6JFRgmHErLXDfJdo2zfyWigaJykA3DrbMTNUy7ORkPjB7jW6V
gp45tSf6wPzRAX+19tms1cDUeDoSe5XYDLlw6KIX9HdEY3znuWCeS9uf4IRhATp2aUa+Na+aB9vA
XUpcN10GrmSW+vAk7Mb/aXOQUEvXJM3sVQCZmIdalGwCjmB7tuEVdmUkyLqN7KXPbptSk+tEDneU
awqcaUxVHRMUQl8yfL46De+hmwQvVTEdprRD4/n5skPvDs8FdbhxpQ/VsBkz8dzrNfYX4ZzZXmjD
2NBhvZrHrdeIcBlR/uyt6snCcXdli4HGbDLsAuSI0yk4nBemgqSBc1LkI0dS1QB1yZBxahuelC64
sYdJbVGTjhTQSE0MZB2JJwlqSuJdzWanlmM9c7rWXb5t6bHFQLRRwaHU7oYouKlk4liIUuDe7niI
PCsNecgYuKiSTpmv8bh2tEfWQ1J962zwEvQ3d7aW3eouOD217V0GjgTZ0ON5kDblFBi25NbmhEIn
b+K7VINwN0GiV/smr8S1mqHeaGoczj56B0pq1qiMKUowVMZhMENapRgEeqqFBRG/+ho4wNttKxuV
yYmS3RQZrwmvLqnVlpALGSq80sin9hmpk3rlCUI1+e7UPg3OAcIovG9znQCzecmNn5e2Ot4owYCf
0F/RhmoRDV716mAcwhx9BNJU/wrdHaMKFRhwN/oKLFr7BGprktFZ5V1h6jMrcu/8srxiHSKG1dtV
AUW+TxUzz6WCoNV0Jc1iyIR4PJBdY3l3KJscfZ/HRPAiXw171FN6mC2H2lRI7jPQyIyVPFQxkRfg
kJSi1S8l8LR5PuwGGVrfW9RgZvnMdHB4TXBXT6QK5YR/jBIZpHrbuvBDfD85aBH0/KJ8CIqkPrqp
1EGJuWw0kgF/rKPCyqJSXoPrN8mOqcudwEg2YGK8tiIMoVCUggMMC0d7bOs6Pau5H23iXisnOea5
McbsprMkiyDsqUVBl/JYBntbH5dF06P9ns4xJPwZead9szuGTwp/IVo/5VJPy0eogoEvwq56sBBH
kbs6mOfW50FRiOeJRXUdBR6jZVXgF/cT76x4yU4J48e0i9NvgSt2hJA0W7X3LlpK0yQ3nSXr8Nqd
CpWv+RpvFMZ3mD7k7Jql2ghGqJm1N3TiL5AitKWBZWHghAcd0/xh3u+lDoclf5mVQbajFI3WLbK6
eYPAgWQR3c0wJZRDt6k1ufHh6y1b52EYVU6R6C5zYa9JsIA2SKYwszfjynJN2NtkIu3YvxY1J+9D
jghjWVcVO20B7/rrT2R/AvtZCImkbgs4NI6jWh8oq+hxHC3MaEsOannTC+ukODhJGHQaAD/mUW/R
PGX73irA+mIlJaarCdZ8tMIxw+tmIEzEcWj3pkvRh8ZRC9GEugFNhqChh19VPeGIo36HhkXfIbaD
MqL0CnG5wjx5LWF6lZc9aBZQO2gA1V4xGL+D5UYJGhrpASDnzt7Wpp5dqsTLd4nOc9BCBNgzh3sm
6wL5cRQygSnAqbS1Q+M2ZaEY5KlM8A/rSM4WiWV4REP1+tJXwcEUifqtNSD51ygLZ7HZZZuAq9yJ
QZDqxS+V+nMV29W2KvDsMhy9lNHQXyF1ZmqdOfI84jeB4I4s3UN9pYEErdJ2WVON7BMz045WNdoE
qpOj2vaZejKZT62IgQD+Z4ttMVh0HhuUxF/fxd/QwnCsQbM0LTyG0Fk/wLNcxn8p761ChQcjoAXx
7iXQShwaNsLx9DvJXKm0MA0QCM6aSn3kBfU4xRIFi68vRXwC0Ji4e6CTMPoH5vUJZGraJYF5JJtN
eRkO2xjrpUeNAhShC5doTqV+JN9UEMTpKFtmTNRM+Z0wyvEx8cQtwHEArWX9I4sbBgbTWIfAH3cW
B0a7KUznJsTP8Qdqzue3erpkQxOWtCb+pvXh22PxR2IFBWWGeqrZMsYErEkNtyibplpRCQDWMooN
0x65ooP5Uiv5HtrWMjGQG6he9uKGRj1TEH5vEtU6veGbJeqAJbWgYKCLik1JgpXAtL6wKqVc8HXc
RbLDvm2nx9ooygO4rv/PfZDq9JlMXiBWrPc8tURm5khxTfNCtWl/9G6/QZt5DKmQp7hgckdVfG1M
4jDwSr/CqioXaaH9yCuO3VOChcKfPR3urXUToPhJrOKFAynedpdMUdfo/YMhm29fPz2/e5AlOjDp
aCyv03/eX7U0fWTZBQQ7NguLQRMGMM6FR6M4FAIhlY9onrT1SIHYQr9Z8xHYuz5sEJvB2teXYn1a
GU0dQLaqAhk3AcRqH1bGPk6VAVv0NOeJabr3DPwVZPLtUJDmSB+4HegDN3WQ76kKNXpLXX5mDmtu
oGPrK4vkgJRJ7I1a2d8REdS3gdM/jHEGl0SU4Q2SwuvKzA+51rnrjIjJt/a6wCq6rXPUKgic8VEz
Do8cNWB+xUEmwX/qRc4ma5AolLYRb1Ke2Zxj3kvvI+ABxGPgdcT+1tnjTyTw2mowaIxpuKgwlWxV
6ZRXMraWqVOfK463KCUUJvZZ4+6avl1keVPuvJFfSR+TY0GPDNKv40OG7DSpAfx4Sf69Kyx6MVFm
XnB0RAWTHuZt0Z2FACvW+9tStexD7/hwZfThJRfM3r6+LZ85gYgCbc00kU9JHhD54QlJujwDIDcS
cD3hN3V8K5wxqn3S4mSyCjkQDKIc6B7Qp7Iq/JVphxY1W75NGWKBXgNzy4LEhwyHkViyeLN9mdTS
Jhp6jGuGazxZTX96G0lFU7sLIWI2s7uaJz+BIlqn2CWLHF7flKWa93OtI3ihjfL02ETwJXRX+cOr
rE/MrnenDj4yxw1HaDamUZ7I9y+FW8axByLOm1stoR1eaKCI9dSz6lWX0hLGye9VInVbSk6qPmvZ
G5DHMl9GxwhtcAbEkolWmC776VgRCriyLdlQYXsTIfima4ZpKqOsTFDaZD6F90Apswt7cqeHlsB1
9jF01nVsLDsz9dkYB7opqfqgcNB5Krp7ztbF8eubbH7GIRu6pCtosUJqwJk/4IZp7yhRmHUKjCSa
LXWkV5syKa/HQN3pyJfOZfIjtfN2S6I3kYFjKuct4FLoCUN87wmkIc34VGi+c/aVRN0HChXBmzGe
Frq/d/zgVvEgt8cteL2umnxUo9mfGZ6jUSEYax0hTGP2l5G+m7s8GpMdInHVM9Yk7SgomkQ3Woj0
J3mMxNUq8lI71QZKZag7c3AkdyjY3N3grBCM3ng6MuCMLLIOo8/UyUqXdVLviTCEvpEBjhyZ/ytl
fHDU2DxExHjJMXU2EcmgbNqt+ify9bSdvX+cDFY2zSDngJ1ae/vyfznE2oiM4yLoKbTHlsGxBlfW
y7FmoH/kfIYSV0FxiccOTIei0xCBClbyiasbfeDR//pOaxPY+tPFCG6yqasWdOnp2f/lYnDjq6Is
uNND5gWXgsAWi25djN4fCpuHQZ3YeE2Iq9qEzJ27mIKBy6LV/5E4XvOHXATxiUFq8s3w0NmsMCoJ
EVMkwS8X0ygj6qvGhxpVgrIdqpAmAW/a6q1Gpl3g7kaain7sE3wkeokVkNzcNq3nBJSNN+Dp6DaR
Vc5z2OySniGK6ZOqwmA/YZxcuLu8UHm9ZPWSYp1ZK6GE1kHXJoyYWH/9vYrfvEGGZjuIv63pRr9t
tL98FEd1lSZrVGSd/mIKu6nrRjswbSK4jOmjyVj2yXTnaq0mG4YF0BA0C4Oelt5nkr3BXeUZXTMK
tXrplNOzoTNBLXzAP3Y4EARfifuWZUipU/gXWormSSl/9rGtP5HM9oeP8jkIwpjyNFCHOtidtSk4
5Ne7Ioxei8CYKOgHm4Q8X9w8kR2ahJlGT+z9UeB4J3hw907eIfOHecLgs73tJBV+wCGSHp0COcm/
T8uS7p1GEnXph2sGncYuhH6JmQVHF0xgZxVTPuhO2p0iK4bL7OJL+/qzaOI3H0aC0rUtm2gQnbyr
9x9G5kqYdA2pFgH6FyZddH5cy72n7+curDA5i5ihbppZyiqbYnsDe0Dejsun9nubzhjdi6h/xVo1
ak3xLASdwNDT2KMqMdfUBLWyzBBYX6fRbcp8CzEQ85O0pWwatOb8Q5LubMZu9Rjnk/mkM5IJAJls
20g1sc7xxDqh7l31dYmdqDeJSRswJdANZw0W8s5UGKhr4SlOSKN2FdaG0cTuyApOnHqT24e0GJ/a
SDkwFMmPYyWe8WOUN9habwhPWZadU9xYboeLPtsQi5ReybHHhF9aJtMQ5r+9gYRtENCqSa6wx+qA
WTJbo0CYepnqk2J1zqxtg4OwStqTJi1AW9nqCmHPmYqep1i7N36Ynx0HOpFUVIaVWW4R+kZsJti2
EkTF2rHREKMHh6mTNmI1TjKQSiEJKEIpbRh4DUzgTQtsI9XcKEb7KqhEDytkABrac0QWqJqesckg
450mV3UWbuvglXgUZxHXWXfiLL6auiiuKIxnaSU4bKKkW6XVJP/2S0wfhl2cUxdSJRmUpEv59Gmm
7XRoTPWpiqZosri4a9TaBF8CGM9ywwN+jDvbhKrfmxTUXz+S9m8WPWnQ07BZ+6TJP++fSHqoDCoH
Fj0L9/7MrhoiH8vG3KPH0RcNwpvQAVkx0+xLXY0bPxfxbT4q5Fya4TCPCmTfha0y+ucBjl09AAOo
bg3Lyx8s+Mwwd8tZlwT5FpdeCWefbEoMoHXnDM/YY9e+poprJnNQ0rNhyRzVWHu0yMCcJM4+IJsD
aw/xF0XssJf2/U98OuEFGDSTusau94mywbXvbo2eJ0MlJ85oO3BPbUp0W18cCLnYodNRjjHs8RPO
cMrQoSHmSk2/Sb0kVYOYa5JG83Nt+8ydfas9BFN7VGnRkgL6YYZcPDSZUx5NibNWs6j188DD3Wbo
1zS3+L6YOhKdpTz1BXgEk7nhuuxYYsYoN3YiSB062Vb0OPhPo+svy7gdnqWGzwbTKviOugwXrutg
ATLHC7JQ7aDTUfj6Bv92yTFVzo42cwZNtT7samxbSFqFILshH+A76LDdMbc5LDBkxzQTDbevrKcC
lFZn+fugjZXTUOU6RjBXLsn3LujCmdaqHLJt3NJfYJhvnimcxlmoYyXpAgUWT8xEU2czYw6+j7of
ojdp/jdq84d9zfxclRnSpp51dF0zDVtMh5tf9jVmDn2bELRDbwmneliHR1SWEBWyR0QmDst/CIdp
Cu914VcRDcDLNlYIiqvYfR50xb+YFWYQS4mWTpRUe+FY2Qkq0sVWxLaa7k4LJ3upmPGLp0GdGOoR
2X6fd2vsOMjqe4rSMn1qa/2bYC9NBTl1zqRfdhvrkWy7dpvarC39NPrEs3Wtt8m8Tkx7jZI2o8YY
zVsfqXCBqm2e1r2+IYrjQAJBcpFOwwzXtrcM8ftlVsXd8uvnQP/cmUHZRmtGSr48k+7x+6+ulipW
DZsywiSwKSg6yICmvXVk0KxI71M566IMHCofR+doRAslTeITvozrpmGM1cFTz6Loth7M+Cr2DOb3
dDC2mOLgUhuIGEBAJIAGnjXfWLR2bdw3Hek/TCfAp2n+2jcaA0EuRuJYuMVR7x9bdsk/rGXa57XM
ZAkTrGeGKS35ttb98nQEqGTTCsnQ3JwGuF1XHcPKfPKUEXxsC1/QEDvFI0+mVcyjawYXyO1Vd2s0
/XOkcH8SzRn+cHr5zQGXS6JdTMVqkZzzMTnFb/2201sM0r3u35dDe+9jYyWPpIOmD1HZy/185nWT
w9fpQAGCPZ7bDgPFPkZP1SAs/sNT8PkAwlOg6ch6yEDgmPvhAAKbw/SCKKYvpBGAwQVX88xIu3sP
oGr0mLow3xUXTQ+fppmPIYNBGxx9FXLREcyyjeL63+OKKrO2o7VUmDkpwXhNAiGjCU1uxwiqEvHT
iyKJw6UHCHbOyJZTr6ITpMF8Ow3URZtCwZc99ZtwaczaxO2Z6aUW5eXt4eiG7ubrT/2bxDM+tSRM
wbZMdSoq3z/7yPORsccF013XelYttBaD7E79CB0/iCiAhtE8Gi7TYhPxBEiz/Iejk7Tz9n4rmYNL
vWDbKp2mWbYwR4hSNRv6419fpfhcDPHwWhaTDDReuiY+FENVWUhCE2k5xWZ7RwdiTc8as9ikH3UR
3HnkFALXpMPIY5oKW8Wa1d96cXivTZlblJJrJWup9kN04l1EOCKubdzu1iXMLGsdwyHfkn/wyIa2
+/rKf/OUW7x0NBvoVEyLy4eCHZbD6OSSp3wYR29rBSMulcB31hVm+LlEzXNKfPNojwkCEzLjeCWM
pdQZGTXZTvdL/Q9Pufb5Ked6bFVOUWUWN30qj35ZCJIAFSTjTEIZnBI0Nzv4KuoM2EMMEMc38ZVP
AFunYHnsSwSlnXgOLOJr3sq0t1wwZyTUx4K1M/WA/vBtTZvU+6LX4vKEytBTGKqQ0yb3y9VpitEB
YjHInupc7eCrPd46q5iTuvXk0hdZU+1A202KkrOgk23JKy28u0E1b7++DvM31zElbtj0lKihOQG+
vw45qCETEDZTvSmeXCLJ4Ub73dXQlZOF0knXosIwx/aVLILWD1fSCOHKFlRh3dihVleJM6/M+rrT
LKiFFG/r3AWzO+aoayLmJ6NiOmvM+c3MIyRnrSKF48BjjSmpunkHXIxhl14QhVuZarJsiu5BgcCz
IlROX5exfshtD6x4ZeGOTqpxNSaOs00T46YV0eVNwK113lUa2VSlup3PFbehR5vmt7ZrqlSwVr0M
3Yo5t2vCGlLA9SQVzufWhRDz9TepTd/Uhztq0yXWpWWrAmvPhxpVbUw38BGWUlWk6da+dy00WCZQ
3Ip2KW3WbGGUMHX0dKd2qjEH6H5GuoTwsvLdvYta/Q8vwFsmy4cLor3jUP7TWuFJ+/gCZIG0O5Vx
Ux+2TM+INMiQloxOA1924tZYgkRatBB4LNRpM4+GbNPGZQItQ6eKZMr3TCvoOg/kq1ek3ZbazbtA
QlmWihHtwzKWC4u6jAiwmLwDhGuYS/tyEynyXLKWws/dafUgSMyG42QB3ESFfJ2anX0ZQA6RS6Ec
dJvFf1BAbgZKns4BOLwYqAQWBu6wSyJtY64T+rrGNpwssLwOi6/vmfP56edeCUcXli70z62nMOhx
LJQ5wqzUtLbKaLj7WtOCvWpq1TBLctYMNuKpDEluxkGSANQZ7GF9s8VVW0Kt6eWWHtKswr/npZWz
ZgYcL4uxhEsKe8URL3YbozRCcLuoB/snjTZCUGL7m57aYkeml3pRIa3MgLupizLCwITT4NhGVnh0
8BCBKpnq8aAXRzW2xBGasF8a9bG3qj0RkcnGjxCoIA9HpaIO2JFsOOVBmYjrVvI3hpN6ug7H+5H2
EtxerJc4p16Jy1g3ojmjxJQrr9QWujHkpD8NcNy1Ws79un6K0PnHzAlqCeojJ0Zqr4n6PgeXmSOZ
o85QZuEceslOL2SOZD1fCNu7H8ky2hG5jCetJywxAC7lyChYhb7Zr2NOl9DPRG2AnlGAc3UoWoVd
bHIQJuRiP3rjNwRf7F0ZBGInddTDv/7H0f9w239TDtkq2bCStFfWPeNtUfxl8c0M5I656Lx5612r
PlMdO33VM1QTrYaVHSYzyRHKfiSrusTVuQ2D9BBkQ7BjqDuzwfmaQTPsEekisciIbOhvCAnCfCjc
C77dtY4TePvWPrSTCU0tKiDodvSHk8LneBlzmoEIjS2X8wxQgvcrd6iZZImbLqc438nW9F7abRkT
7dyL9Bhs1NHeWa593QzKEvx1f8VIOF11goOcefQCQpW4TGcR0fGd92P2RIJpckhD+/vXb5j+aRdG
XMDbZby1d6dI3PdXmbMJhzhngjkf41zrpb3xpmhIyIYHgp/BITAiPgg7XZPsVK9qH0VKqunTOgnW
3FAJn0HKlLUg4WL6fyuNQRvynmjTgKO/cmn4ewGZjPg5SKMbfdaa7qlLjVvQou0qaEp/wSjkpkDK
UuqcQAiCBkhX8eZWQGOMMalPqujWrCz2H+YX2qcqlQ9uW8wwVQpvEzT4+w8uq8EIOZlMGgTQ7Sju
svWYT9tgOOgIy1D/jD6WHys20EV2DoYsE9X2H759Z9p03u0BlkmmFhnJhiYFU8zp9vzypEPzVTuC
6gGxlBGaGI+2hAsUg3pNvZswGwCZDmXcHKy+VB/qdrwHBDg36r7/Acz8PnNi5ymx/O+9yOV6gr9S
zxZ01jpe7S0QnGJWjwJqKqYreGXJnBEV4UUKutBRae4Dkb3IEeSzZTD27ugRGEyWQQ5DRc5BsUA6
x6416RErZ48cCy+/S85j2LXMo9qfHdLyJUpMTo9YClIDHm3v6OgCm+oKcMWskiHQwi4gTatfFsPQ
bXUXjmIDPGSEErwwCyatpqMxJC6QwguMI+iD5RxI+l0cPA2eB6gCEvE8CgFG1o7xYPsMPiP+tatO
aHcW1HrEH2Fmyst0EzOmq7MG2egM7EnOYRtC+wDpfIReGyFOYZh27aFqnEnESN2onvCV4GP2sUnD
JgfBbG7Kip2v0VDs4mJ2MxWBKk05DEV3KoiPgQ+wTJA8zJrEh1fhkuNFKP2ybZVqQUrJFN77ApEr
XFYl9bbvdI+NydiWnho2stxZqoG8BUIOyYIAkmAKKq2qZB5Vg7eqJ5Gp5+UHeEsHqwquE43GReUR
hEtq2aNpA6acBC+IQGsClIDZ1IgUbeaFjc0MEVJFObfHnRWBgZc9PfPQJkFBJN9yoZ4nnXckGptU
mRCns2H1PAotrHVF7kaRnsPSHnAjdhtzlC9qSXfVa/NTZxFkXKb3hlo8BQq7Xd9RF+jA57ymC+bC
5O8VwCWhSeUnQWjEiEC7ottMqEo65+R4U/UaSBcBN6rXrook6QEO+ckKgXTfWHy1cljT389XIDOh
63A26w1A9a1Z4GtusA91zLvACBIgkyV+ucb3C+SLvi3Sp9o+ZeGdWebJOmkY+uKIWSY1AC3OqAz4
nGy8pggar20DTPQQh+GOYgtkj3+b0gbY5DnwkFxR3X0huJ99PuYrcAAZGd9uz8os2DyCaD16rbMH
f6xcCQEw3OiybS6d5Oi5Y3Jsw0uYC2vHQ6/u60wnl0DTkU/KiMez7pHapwGegNiPMAOaQmxNTXhX
js9jHxn5Y6hxXuio7BeNOZ+WUQftFNu85K6iCo8zSCC5MSFJOHr1EGBRH3awW0PnlKNyPvmtdZNV
WNPdQUID6zH5q5HECRpXJ8fAvx7AakDhYqT7wDNuda3zT8JPfrZDYm/tGL2gV6enGiESxhh/bg7i
Kmr8fB0qaGJq00/XmoZXP4DVv0V+M0HDIY85HPekS5c5RfmADfQ4xCqVG47ZFY5ZubT19pX5HTSI
lPM1zX1BcOaPNmlhMDQGDTSjkvbKxvuupUwvSI6X7Uz0Q7tP4eprhQ0Fr0HYqgUo/ekiXlc2Cvre
lwchJgaoD2pBJuK5a0z9SBbGndLF9i4NYggkHolPiW+UW5BAdd5vSYGfHgVmo3U71BubzvkMnoNH
OHL63MuScR8gGdD9jAyT0Q3OaYkp1A107SARTpqNxBJr0ENJkp9VowfbIFbyue3W51BHJgwoAN2w
HG8htJf7FDgVzN++fQqzlQUOI3bb4Zy7EspYaMKvjetwH3T1MIuaor+otres8fPfkN3QlGF8ZHe4
I/ivOlfFeD0SlcOKWG+VbKRL21bFBEPnG7Td5Bi0+RNyNw4GgRkvLNW7KevwecwmFZT+rE+uTU8a
wPb8fJGGkhvWhbD7g5IZY6vFeBdwJ71lFeZRf8xzpHQR2om+yNqlVdlk0xXZQ11o1YXosP1Q8vim
0g8XYY+hiJlXOm/6NNoGGZZigDqUxoqJSSJjW1EJyliPA4qkVgJKda3Qf4ADvrRMmgxqrzubKsfS
1ebkEKUyfEhloi+VwuKJJuIgCMEIUA37y1Rgw1I6YD1pYSe3xaROmxxAX++/0x7/affVDU6YDl0I
wuzf775dbQ+kYbchbDHSNSrCSClJ4w5UYaltoGleZMAR6O3v/M934fTVP/+LH3/P8gH7q19/+OE/
b7OEf/5r+j3/+2ve/45/HoPvZVZlP+svf9X6R3b1kvyoPv6id38yf/u/r27xUr+8+8EyrYN6uDQ/
yuGa1KG4frsK70c2/cr/60/+x4+3P+V2yH/8/df3rEnr6U/zgiz9698/tX39+69JJfSfv/7x//65
6fr//gt9tvdSBj8+/ZYfL1X991/C/gcxQQxI6A3SBlG5kd2Pt58Q/0Duq5lU9tMNNKcuU5qVtf/3
X4bxDw7ftLw4hFOUikmzU2XN209p/xD0dqSDKlq3DUvKv/7nys7/ej7+dcf4Iv794/9Im+ScBWld
/f3Xx4423huUCLSzaS4I2tofGpfInZpUtKzhCCefkYAihtYn02b9hymRzif68MCCFaNlTmYlNRES
PPmhh1cM8CeajsY0bxgw21XadK9eoBCt6hgcePLvQdL/bAa3Ag6R/uhQ3iST+jYMWSdqpzgrZXj0
cSuRGapZcy3RHvCFrv2+ZEwQkFFCE7gk4UPJ3XypnQaJrzxDjojyGOQN6nNZFc5MJs6p8zAnoMma
q532WAURAmvOJbPQTXckPM2Llq5tZPXQl0r9oc8uo6uCYs/s7yPRCWNfA29Tb7E7XdDR73MFTmg1
1FtE0DQ2ouY14FRXoKQiOJD03NAObiupf9dbRHyOzmkgBTts5orceJqxqQTws4Qlby5cCXJWcDJr
bCgtUrslxx6Xnt49EuWxDmzNmmFv3VOXMfOJe3R8Eq1e9JSr5s/INU+V4yJ2j2om1+5jahNLa2Yg
AmTvgZjWlG06+S1lph6acMCzk7/oCN0pRSs7weWJ3mUWyeCkatFdYO05Grx2+VU7dt84+qOaVuNs
5mgLFPT+YogTjtPT76C5eYw77T6ZLqpkt0bvEzz72QrEFHCZAAGAX8JvVsvTiH9WevpLZwFaluk2
UUJkHXr8nMfEgshjZIpmHcR0ALUs+YGJjPpNUc91S/hFH7QzRoPYwDJv7QXjEyBObYFJ6XuJH7sC
vUUbJsX+gqbBlOA7GFGtjzIBRG9FBgd4MC5Kh6wTJGI0pwfJ0s9gos81tALagSAToL5ORrqx4j6U
YTvTE3MKCgFokjBh4C+B0gMCnwSMO8WpH4mJI5WgDcCNJMhFxNwA3rrLywGpKJUixV/3U6uV7Vgl
uJI4IzSk12PlpE3GkjtrlPobYpEZ0WDFTM9Iw7LKkr8TGZTGoJmWFm1swjaWaazNso4EqzKG1lWN
d0UYcjpT8npej1cykD5yWW+n+oQHB40VzANwzFDN8l2ojeS0aIDDaS0IGVnzsIxeK1WtZmcDAMHc
54ei6ibP712eF8HC0Qi+ra2U7O+0n0exBZvSPJE3XMBqSvvFQIIudtGAINeqQ6Q0iyp5o5TpI5rl
u4qbA0Brq6hizykQPmNMY40T+LQ5L+xG/WmV9pVWVD9Nq7rpg8KcjQPayjD3cKa3M6PIS6REfb4k
22Zn8C+FAa4/NzhiyPo163mxI4DeasX/EcR+80is6bKEMBZqRhPoTNvOvK+LimQ3JboUTXGqBvDv
rlq/irq6SlvCorB6HZOWFAB46RRMOvq/ic3dA22pPOTsdU72J63keQlszydDK7TTXdddm9C3dAb/
qWOZ87ZtMdeU3QvWXTyjJXpxZTCDZWfld3qo/tRs6DYMfzdqBgUsCn2wna77Q0S9MY05QRorS3UI
bpD2Hj041V0vAcP3tAxcFxR+oi1AFX6zW+0OrylGBSb+jZVeWPMuWZtvORHsded7IkIiEKM2gLDt
bnKpnyg31tp446rds9OQHIrG5dJ18blt1k3pXBA/HQfmzFRyIMyUHsRUANRLwANkbQvnI2gbzzPW
VU/dnuBIrSSoxy51vkvmJ/MGCy2UzuJG62DjCmjqEk4lJ/6mAqpClGACRwqKQ79MlZo0npTcmq7P
9zUwpLXlNKR6dTYiHoAYQwGcQTuSYKnMir6sZnhhsOeS9eHGxCc489B9NvVmx4zlHLZ4zftL0xcP
RkPD3mjvUjq1AlFLR3xb7nhLtW32rtquam1ZWYy3yWBgULTodNivbnOOMvclsPJd7BirQRiLXHWf
TOaPPXbvFMW9qvbfCnxCUFnNjdaHezV0NvT2HqD+LGDB2rA9Qxvkpu41M5HY8CVpbcxM4m1oO/UL
bSxYbWS95pTmLY2iOKWTitbM/H3jJ2i32fDC1lrpknQBfyQr3IqxF+nfUqVTEZyTEwIfqIGW4YfO
cSjTU5UByqvdHfi02tPXreYdycxeSzc4uLyUkT7ecohYZ5m7EGrGzln3RBPF6veeQWcNvQUCaCHm
+iu6I0ShhfJqjyyEQyJPNa9JEV4pakjSIQS8SjeRWGlXmUqempKXr6K1GdM6z0n9og5YkPK5sLuN
HiFYJp9+JlKAAGb6goZlAwIPb0WfX4H9eW1AgamKc64y4HeluC+UfurlPIp2fPAY7bMPIQ9C1+Do
m7eNJF8D7ihz8SCuMPI1QOrSYdYEDyIAVUHUwWtHJw+cMWHn4q7UidTg0q1xW3coMiLlGiPHKc21
b5rWXGL/ri/1XeA0SC1M3O/2xXfKXe3zX5RFahKffaM4VtA94Zp5s1CopCDGr1PjfyzSY0RaZzle
iSK+qgznOsZJag3mvV+O54KgTTTYFTBLYqv38mfQ5TtThsSnBM6T1tTMiq5Cq1hFMABmVlY/itHc
M6kQc0LI6Obs/aBaj0zgSjNfG01wyOEtFZb5Qt+V2w79Re/XVY2Zk/nXVFyWlXNLSNdxjLxyZhrd
fWO3a7gXL1XjHUK7fqaPZADL0oi6fISS+6z04AjBPagJDZbCJTqpvDZLdRqQDo9JSSorHsMVNF9y
aqI7v5K3dbdxSu1ab6ozmJzbzsgvtnUFY+/W65xvdjihNAGMzaL4YqFYTApjC/R0byi47tVUu7Bd
ruPKWHmGdRBu/t0kFGP23xydx3K0SBpFn4gIICGBbXkrU7/8hpBNvEk8T9+H3szEdI+kMkB+5t5z
ZRl8WXVw+aF7fwTALleOKQ5JsouN+aO1zau0h+1MCci5yXZbT2Dqpp8ojC6ma/zKVAAIBkoW+s4j
q0T0hApsWjoBG5ycfYmffvK9Z0y+5grS/cyk8xhV+SGDKaKyaFc2T2UFYSI1HTyYrBXIU7sWlnoL
lPPpGNXjrPv9BGuQnaGBobN4Vrl6D4EwMfYrzsCIdySokacsGTc0V7LF7xscFp0pX3X0mKuPvvBW
mq+vn8J/AUn3ccNCMJFEU1Vv1eTtIzW+k0V+iXVYbKj33hwoTN5Sjgj7roz9gxwzUHZzA58DBVOw
VH26O5Ne/+iLZ1UPz83gbxFWZIDlsYTXMeQeg0A2pHtWDqrYIwxqhVp5Ay6OMwwJs391bO+dVLaD
DYcmsayzY/Z4K+YXdhz8pBZ09M6mhGhbdN1t7KZr6aK3j/GVB+Tt9urkTP4mF6B8q/iCn6tI921i
PClg7SrUm2RWnCogpTi7b6RobY380+lgijnjvSua3eCL3aya03J7FrDoiDejHCdJ2ujvPZu8IIjm
AUsMlnnPOWMgrcK7vhjfafr3Q2V8hxE+QF06D85Q7YmiWeJoVni23/xgKUem61SXAPcB2ytAbKAK
omYiVS691jxp9fgGExVX4Nl2Z4zZwZs1FuveFg+DqJas4N0YD5t0SvGPDluwBWsvsJ8sj2W0QRAc
UUtJU7KUMI4KT0NpDY8sZXDwztY3NK9dYG1Hpj8xIbULhC5EImjz9BDvWc5Z5pWPPoh/h/TIAN24
/+GQ7pEF053G81HO5UvH+pkRymkQYpMRvxA3co8g/F6P/HQGENIGfK30nY3GKbZzZrQXtzXJMom3
c0Wz4d7NA+htk7xsxeKe3KXAjbZdMJ00D8DQDo6deW3SYR+b7hZv+QVE00ogKFz+25bT/TCyTZsZ
ELv2jmwP2CD61JfmNZ+79TSJY+KXF1971+XFoQjj42/3hcVwBD6v0eSn5Z+zuJsIMRnxdOex9eCX
7lkLBEZ8Cz4Vg5FG+yDnRK2HTWYSueUGB8/5sfPoCXkfKO+eITScU3vc68TZRBnRn2I6MMC9CyPE
iWP8OBrAE21YpgwPZXXTaiDyIN3XL7jkTz3LSFl7L5lhPHBJ7moqEyUNToJqP7j6FNh647voWXvo
caQF8ng6oJLtWEVkDYxQQhH4LU3WfEyD+uOSsisH+GB3aHq96RmjQgphv5zvMsLyMlVDYQ6qLy8g
QZlUFqHlNaPc0/VnulM2c5X5aM7hzQfWU1XRljJva6v+foiG82DqNRjODYvJjc3V1YBoa5x657Tx
nf3/opoLCVh4D+WEenP5mzNSz9XyHUOY3PaN5BFJO9UsQYUjl0scPDYZwHqhmSbxDQ7zvsHrhAdz
LcZ8V/Rig3pjcppt6ZSPddUejFmuRjyqWRFftLY4kMJjG/54CHqJrz7DIabYRXRNAk0s1v5Dy8+H
otylUwfKvNhOI9RuItLIfKRboQsu/bsQu0vkjeegMw8EH16YEzBCy0D8VEdU0/Tp46Wl3qI3vHrK
2qRR/IJraAuVEb+0g8lJXu1g2liOsyO75WgB8nUGf9WJ8UyYErvBniAraGetu9cQZ1wj2nMyXCAe
r5t6V9WLQSyg2myuJXF+mYFzA3ucwY0fkWBoceXkBkW8MI5u/OLMRBaOb22AQrp9L2DT6RXH9cYO
vS1uiTP5LAcHg6HpGQ+I9qGkcdlnwbmNhstyPXtE4Ji8wqAjLgVvN6miS5zPdkZGTcCzr9Vuwqwu
EuLobWJe++lKDsIxt8mnaiIOlZ2CrJSGwzVVzs6vvBsTuqvkgdmagJ+1tzeRs0add98Rs+MGm5ro
r8YIYIXCoc1iBPqQkztXb6EYAnXMQCFjby7x4mfpvoDHZWX4EbmhQ+Xtw04cJRkWtBKbprPZf0uu
I8IY+nE7g1u2ubaW55lFizvEKOzIm0fovwv1V1JVwE2bUwpWY/kgmNbsGNeCaMo3OUkHRYD0dDCz
1wrD8TR/QC45gfw/ROyZl18Fq/2waO0mzCfLhyhSMjxIBIykOkhR3TLxkkWEZfAsrJ34rK2WGJBk
ZWMIiZ34yiTlUVTzG8oqWuHmTAT1c4hCdDPk3jOSqG2j/Du7MW6tYe8dsRdl5iNYTcijoVBEItYf
owxuzxhzQ0ww7Qt9zrTzURXBLazkS8EgZ2VO5S9y0BCxrnVhFv7jsFkkmeupdDDTEixOkCZwiRU0
Kwv1YXCciv7j/3/H3gg6ncHwvRxMHOpP3F32upxFt+45EeoBzYEEjL8Jlf/qWv+b9wB0G3+Vjf47
8x3GQ0u2hg0wZE1oA54dbdyKYX7JTDQxNjvjdYNWxc/+ZrnH3ML6HyNQueh6YXq3IHoQD0yxhU6W
V6r3bjC/FCX7hdIiFqWOmy0q0FeQg0u6sHEWqTTWecDUrm47G8j0og/u+3tt+NvBCeKVZzI7lzBx
EAV+zCkLjw54+Eqb/yxmuEQW8sfZH6zKCVyFyOxfq6U9n2IBqWnZaBncmuua5aptqpuKeDIB/aym
/HdmTreuAhhDi2oF5KU41kb7qY3NxEgoRjSIHJO8ltEL842vFvYN29c1aAziZXtyvDx/X0q751lS
zWsxX3JSQZTFgywsJ9KsMbEt36lnR5xlIvuNbL5/d/Bulsx+ywRomz0zM8pk/id6Y4frBmS05oMC
IHvU/fhX1919n/KFlIZsV1XEj/O8iPnjwXPXG/fUgERQ8vESYRRs2zp+A8AYruvFeTK04sWJQl48
/dsgPpAW36P7uHlO+tsF430tCJHvOmjc3lSQYJbsS7P9bAM+SFLQwLfn4ZNi07cCTYeVrCfhqeVq
tOK7PL1DclGRXQ0U0Cg/ixAdlNvazArUdyuJu9NmfiuSe0nBhIcWITxRub8NuArTTL8hQLUkHsQn
JrrFYZQen/zAa9ETeaBjh9sDUAg50Bw5ib8Z6RCqkV7P480xJYS3DWfSZH/OwIwPylE7C9fwyu0q
zGJDtJMT8ePu8KbRT68tiWTGria1fgwnBhm6AlhaJ4r1uSMQO0q99urisSdpKTWCY9OmL9pwi5NR
X0vuoH0pJiYLPWx2Uk5tEtclInbSm8o8qM9zhy43+pxIm1jFIe+gQglIskV1Nrp6j0foy4/nb9Hw
7Qe63g9KiW2ytzTZV0OaX1vJy1ZqspYK46mUD6TU1Gd8adsYMuRZY7tkGFpspjCodmKK/yZozaL1
HslSS1ZN4OAiQYLVuVC+FNAJbOzsmcrkp45pm3vlPkMq4i2PjN9qRbpUUn9NrgEXYtkVFsTrhOQV
Lh+pWZBDEoHS1xmlfctHRt4FG0xvF8VtvPVYOTA68RCRhHD0+6X/BfC/libBoMYOscitdfnfmdna
27njxwdWOtTuiHAR8xMxZE1QK+yAsXz9hlzBO1n3xWiFlFCE680YyTdTBZwFBRRnqu+SDFNQSNXM
1XJDHf//aptwABlmekdCGsk9qKtfNHG/0N3uK8j2K6viY2gT9Y4V3zoKDZq+N9Pw3NR6J+cJHR5Z
ozRdwwlz+beZkopInTMqnqXLUym3K0gGKvkVjuah7ztvKdSAO3IUsTM4HyP7dUNHpEE32RV6OFg5
/4QacL4P88Q72d14K93kMy+setm/RRvlo/cYe9sEtg3tBH4/VdNjFDkfrsvQVfvpWXAfgzWgVcpq
oPn8la7liVBO8gPR3YFE7jtj4DU6FFhr0U3AqIurDHDERyToon1ttuFfmFTjynSsftOUyT83oG2v
WnKi4wDeHxDKQ/3dWnO67ghZygl4sWN+GfvQ33lg3VAsRwn6334zOR0pAYX+qMh5xkbHg8hWXFwO
rPiVSSAWTkZGjiRWwMHG9M8wu9jn7JHp1rtD32ffSvOEwocIAGCEnmieDFSuoAH0po3y386sfkNn
4JPALLFOZxjr3MWTo3d2BFyqLc11FzvFoWwRBxJAxSMu/MeYg4OspSsCa74fAniFae4CH83E3m3F
Ywlen/y9Fo0CLwSgtx6IS0ZgT64h8k4inZcrtcGr3QV3LBr1ThTjb+STe4j37dAFKGlSkCm7iVgc
FzIqh7889IEYGZjzp6UfX6ba/bVqPiYEhx2M8mTv9P2/PvN54nH7OLN5N2YpmdvDvVf6Nxc1NLJf
bjsp+Y9cjI98H6CJY1gRk6Ne6O2pOwq++3BKgPyMqrqzi+MUTBF4J9vCltO/xsz2j7pZuAZrUmbF
zsxxiQyp9wv1mFoN1rHUOG0Ix/pa1l5zxbhUJmZw0C5MkWCMi03hwKn1HCazgl5Fcc7D5NM7k61U
w3L/PeiHJ1xtb4RAhDuELhSv4EfjMnoKlAkVPurjUw7slHrOWNyRzSfm/XGT6CfW+gWCJUkBIser
X8/frc3hHcrit8HOzbNe7CeHC0XCED6BdHmdc/Y/Y28ku8qjZCkZf3kOSRGp4b9C0N2h1jt2Aw/p
5TKB4Xjv4mChbeNCtgVff9uaajGC3HVG+kSkPKlBJvjwwEa3wg4YB35DIr19P7LFPORJfpuNL7dM
xdYirWnjOg5SYxed0RDn4Ng7p2Zx1sPFt6aNM2fJYeieDEvpCyF7r06bOns9W2+GgB0dhaSwmDNJ
h3XfvWV+SOCmLuWd0s1XaEPqsViZHjrDe2wrZV74iMxLHHuvjhL/hoHpagocdj9jylqRO0MC4oRl
NlYM9ZKo8ZHiHCeGI/ieCIyOBirhahLpzo2RKARDHmwbFnOkXzMWrSz7rrPj7tHqwZAbSExFQalp
R+AD+wC1MQqFVa3zbq1mliVwFX9I0LCYjqTXssve8LKLhyJ/IoYoZeIEZaWIAd0LuiUCSIkxNL8J
xeguIiC5fEB2V8cR2RDEq25GyG5sKqE4DyFA5R5RjQ/xja0rAXxYE/K2SB6dODq3Y+MQk5DOlMrd
uMGd8xQYEn96W3/m6XR1lmxT13ZZ+tR5s6YzewGZzEQZO+3BMttbNNEmGz2itAheD8kUdPBlCHGs
5wNEqfeYkDS1jmb4PK3nfvuCvmOeY3oGedA906aw9CwOpJEs2Z6A1Fzxp1zyLzDF7WbpyIM5qAd0
uPeydt7G1CBlIYiitaXF01CUFbTbAXMLvp+0Dj0Ckg7VFMbnniCWicD7E48BSOQQp+wPZYtwlyFW
G+Zqxh888xXRig3ZM9RcAeqxPeaZiGjJSdQQ7WdCbPxFdKwSHYMYvbi/m8eEbVGIhdMsaDkznK2z
LsSLhivKBNLLiFPDJHkYGw4M2zXOcIsZ96zVM0HC8eamZiQfHTXHakGxrG16hRL2ILLdcrkTtsoe
36mDpqH+MMDXT1VPIUee9NYCbdCX7bMbDNYx6p/9crS2mHxe0X6CM6W4Xofp/BaMaKxF5+zDBk1X
ZgDsGZimLtY/oLjkz4duvne8z9Al060jVIDAjfZN6MHeRozmeqJ/eMT7BDVBUyC6hguiCfOdWXd6
3ZMHiDKIjnGAdTdoFDK2SjGYob6m61l22RSlM3NUrBaAJKG2UmACQrV5FjECJ7LIxNzMM6jHtMfV
YnebuIV/0IeEENuC7JOGq8E2I6JIx7dwrrzNYECmdrrkarBLL0uQGcqq381IinPOX2MtwNVrVCrc
+TRmc6oDzHGXvi3nC4NTRGMt3UUHf9DqflIpUjjZuL98LkEuJn1oZPTp8slKJ00PJd4DJEz5Z5+0
/r7W45WjJyJk+tgJMi5RIQKDHw1xFHm/JZYz2hAyQ3xvbB8rcy7PhOk0O69k/zcR9k4ER3uQBIhU
bsJkWHHvzEnLnoDQuamiGqgYo5rkT2YaomYY/M4WEKMsXUIr6i/VZ/POL5c9lzKOwh4c4uSolmR/
titqtMZsz1DkHtm8lMcx/7OS9p3tdLp8GTjwC/tf1VmkOra0PkFbfk3BVQ9sbMYAd0tdJw9W0ncX
dUzRip3icLo0MaXriIMWTUa8bStT7TDVvSIxtFDdnwaYhDvhZPVadUmK1stf99u8SourprfbeglJ
PeDWS+oesuqpFewiPgZOdNM1BiVaNgI68/ZxrMgKXlCZxlRbTLLFvlTpiHlGDKfQp+8YUZFpwbzd
G/g/qNIO2E4XpDqhfsbkP7/G078QGQNAvnxG6eQ566GP4R5MN6Muxi1hFnJnpAc7ZqqBQXwB5Y5i
k9QmO8oQ8oWjTh5c1RXvpd3xxlH40tnYUUjGWeWdO4mgi5Nvy6OeKghghwHfYnHybUKhnGs4Jzfl
ifvAmwCTNjgmxBAc3dp7iiKGzhi0UVsGxoUsO28VO9wL/og2Gwo6ISBmvUZ5cTLHTK8xFjSks30n
KVFViSQtLChfOEblFnzeaNZgSVVdk1X/CkGUHDhj8F5qc3i1VW4BsbYkIQtps1MDidwwlEhKsPP3
vsM7Ps081H0idgOeiShleVz2JRSBDtkx8zFsGP25UxQfo6+hvETmVprphRvQPdIzQ4RkTweVv9nA
6DPo42krM9ubDyggLqGEBpL7Xr/OfVVvWuk/1QjdNi6BHkRbt/ehhOZXK3wGuRGzitDjuUm6tUUW
D9gXdogsFC5WtEuCvLlg0WbUDqVloyvo6mRfKpGbm8EryMrKEWIyY3US89luJDLKlhbDRHdPHqN+
JttX7T2GBfU4EPfbM/UI/MjYVB2/La05shydEjZkODsiFbbaz+VpnBEtppqNBvOkZkd24QwsjwO+
NV3UR8rEBkQUr8smZw9VCDdl45ISQZBCM/qk2+iatZJD6EmZYHqXyqLGUScZclZwny9zrpAwNkjJ
dM+rqi+cc61x5eYFAVgM6Dbh+MBaDSCANxwLLz6ERntMxpoUwwWf6bcBo4qWko+0uHfXGh8yVz0x
jURQBHqaiBlEfp7EqjagFNIzelFKuCv4oscAI+gq9cwEwWd1CFFDspYklhItYLtUx2WCujZs0V9n
UdDtBuKMKJ2lwRi2wiOMQJ0pxhcxfpuimJfsDfunHFac5aSt1oxp+ALHoKHpGcsN1HuXMcUE0ZXx
auwMMLDLZ9IuLoOl+jsU6iTaleKfW5GlTK6sWvreMmRvYc6mBxbvGtvzeOsD48mWXsjkiHWqsxvd
bhWokhjELD24SXGRsnmiaBY798PTi/FnvkPVyksy09csQ1sEO/viEHdOp4r4qJjlpqq631gRz5on
42eP1Kh3rHqnyIRWueGBX0UCJHgoBuy/NmYQx9tiuum+r7aicb8jYT0kM1F7H7ObvXleM+7czkYk
Y4HCoZeBhYDU0quAiHgeeCRtjNQA6iaQUK1yp25XUnLPodra1GPECr9Hsk2xvs9G8EkceP+wLrBM
65Ga9U6zDq28OGUxCm534GeKsrivlEHIxGJfc6na8xLldkOjjf2U8YJDEeTpM1r+Y26iZUZBDsIf
N3+DR5EA9eTb6Rr495N9H5NW2IGixodmYgjIPPRYTNbIhSNcB1LCucCcv0KmDQASYLGRLmG2Ub52
fP9uTOr7PiH/kuTIY515P2VS1wddsNWJIDfvZ0GMEPRX2OgGcA214/HJhKm0kREJbPO5E+h9FTA0
Mfgb0f8cixb0Oo9TFlBh+AW/GV8Umi3b6x8BItcnM2t/4fBn2yBymk3bTkemJ3fd3NyUzzVZ98fG
64rtbE2vZke6j4VsHMlNt5FyOEt3Wgkzp1L0sweH4Ck8gdSPA6PfXJIn31bezjKRaiHsOEoc4iC3
NiVoxqUKf56HaM/cIQQOCBC4l+VvA5j9CDhDnqxpYma+DURfb0lsQsugxGNGaDfK3OXA9sWBMF8e
Ag3F0zwHB+R8yVbq4m+wg1Pp19/NmLz1LSuDRdnC06sIzXLnZ7gtErzbBzSAB1K5hx2GgYocNh4d
w7EqnCMJeN5+KKerYW59lzW9g1SKmhm4oq+zcN8vsfLSyP0t5MAj4FW2E4E3YFG7DHLiUc9qg94/
Sxng+N5aTMatwpZJ6gB7Xt8nSHoqdigtbIbEZKHRrH6MedJvnEq9ZH10zlrbvQx5+uvFhcKlEbqb
uFTPoo1tYhMX84Ev/9n1L8rL4sTD89AMeN6S4dZAl6enB5zKVHQdOdg6cg/JEE3hJuP5vLIQmW0z
Fl0EUHRbDDzPriMfyF1FlKc5kNMAUGbeAmkjZmGvW/O59b/GwjNPCrbV1mUbKr2/LolonQvCMTMy
koDKQJvKuukgrPnssh0Tkq2SluiwfCo+ryRiCw4cCJU5eowyOawsDa10AA7CCNWDP0NgWBVsHJ/j
iE1bv9PqPTeid5MyMIsq5yIdSy6ftdxNdbtL7E/mgxMoPhOEUKat85QEb3CaKs4gWD+hr9/7gg8/
RCBny0FvpWuSdBm8p/Sne9AUxEoHY7ryYyKlOPFWVojoKhbuHwvTB+myrELrZ6xSfK4CSjLZ13UL
82mMr0aKrQAWLyFMcWytvAYwRdsy5GFyscwwAJkUnOOxn0LjRnXiekgXmJaviWLdmp3vrp2ueBAs
p2pp/wSKS6rpXPY91SPzX4A4uG53oqbxMN7DLMPfFCfpqgjGJ4kGkHb13mIUJ5T/kqj43m3CX5wP
s12+jwbKIFNV/wxCCVb1zDLU6vxzSY51oClCqTyYAKhyB4f7xhOpPxKWsHfjntzE8DfMBsYd81ab
E6cBvdfs3XmBS4VIxSlM+lmzKzdh14hDDxmelZ1xti0r2BYO978xYQtxsi7eWf0SxjgxYUhOk1nf
mUE47tBPLWBvdutR8P9fm3rvO9eSvEAWEl1MHanab+xCqCFxHc2UBW1oX6Fds9EJ8hCPCsegzZEo
AvIkgg4xH/bhbe46bJ8KYnU9oktBGp0mrtStadTpKimst0JOO6OebuD8OLCNqmTbAF6m4WuJGzJL
QxN5ByuGfZGMqE1LwBkhpeFK6PaVnoggDYb5CRnWjQIFryq6/koxnh2DrQqsT3IOGbsl/XmaOk5w
VRPMkupb1ppIJ2rebYqFbSDBwI5DEnwRKB0cI0aUANVpNqp+7RvhF1t38kroc3dVY0Igo7Sw4m8C
5ZxNaHs3ZhQX+g5GnRYasKF45XF1QAv2R6FZUxbKuybyWVm127Hna8d5au0K/N8GiUehYLc9Y8pE
RBUMDj1eFVrcL3s8EdGmg+KB6xTwcKhQ8g1wtWcL1SGX1rmt6ZhEXMttFvIk86Zs32dY4ASEC8bF
zXoogL2YPBTQLq2mgGkTQw7iZbJnCs1/aeB9RA0CKi+p31qJMFT29YkV2mYmbxN4Jkc4GVgPfU3Z
LLpj6rOpyHrAiJ2Dgkg1Pck4CdbhOTxa+fhstsZ3wtJllbr4XgGnHlSK4bBweZc1rWA7FY9Mh9qN
Wc2cDmie1Y+WzF8qKE3bSMXvjcvUZyJzkTGevR8rkjJ65T80meVtvbIGNpMYLy56y9zF6IWjZYmn
me5LKV4qsnNXxeOUMxaF1sgXPZRyTTe97Vrx187BW0ecyGRCiQt95oQtkZSBsPTKGFD3Ea5s04l6
hx6GI2KH7gLVkZMxBGhSJMWPMyFIRKvz5DTqbIeboREZAqi8QjQRoEIHP1pLZr1MHwDkIywXkfPY
O5O18dLpU/bpMwKjtd2n20rX18L3uo3bzm92itJuVOjdpf8ZGdRG4WwdQ4JtBAO+XHrXNBt/XOtq
ZK8yDz6MCLkdWaro6n4myO3E1hSv6JgiFOno54DBVQCHXr2ecSN9E87+ds7XdfBFWO9uyoW/CfoA
rm9LQm3yR64b6oAqfJ8Glg5EBQHfv9m6ZB9kWQA//fpcI1NVcxas2SLf+QhAyHaA2iDKfWhYF+yn
UBWkf6ElBPJeW6/pUL5Vvfk2mH6NFurLrdxH341XlaTGmJZ/WNHZzrp9Udgzt+zXz2GN6gxULBkI
VY3PkMEwtzGnrUlUrin0jy+tY1CnjyGyVJDVpBosrwHz/HkqshNhA8i6kmbnxCy1Tcb1ihLAZ3LX
1ug2tNVTlLJSR/yBB8zsOPToCfOyeGXb9BSZ09lNXFoAQxxoU6koo+hmGpThGBIQsMgHv5+J0WIt
6Bn2tSN/PXTUt/DR6agf2eFM6KL0KW+wRcI22OWx+PJI/WBBo14GsyAMz5nu4nF8LUC1rBuXGc8U
2EcHDPSmscS0Gh7kIrBJe95Undv09rX9T5rlpumtVSSxEUsRv2qjfgOdIVdHDsQvCA2kYSq07GEN
z6vo3+0hmtaBYNFhzAu6JsjXuY5fisE910M/s4DwcEo0l2miaIiyk1UE9sqdp0PmmkcIGQ9RTBBN
vsRs0whbVfuuJSnhZfXpc3oGKPxjcz42U/dQNOJo18Nn0VE/NqD6wiKm4TyHLZpR9q8oWfrwA6oi
oNzmXBLap5ki2X6MBN34TkFQ8dBARSVl9WW9uxTFlSalJLPflKLiS026+aF2j4SNP7WmvPpuZhOQ
gA/EziwHldclChR2ufKWz+l5oCsJANChMmT3dR08TVcd7qVVfRtOc3MQc4wMyKPhkcnsa9mz7CO7
ak/jY031vePigfbtZwn1MWqTLwZEteUhyfH+1VZ7V1ikjTNaV2lzm5Ok4e32EAI6pmNWRAXa/8mw
PyoPuyJpxTz4tf1vQo5tWDnpxx5FZCHfWJveocF89OLh0gTGXQzidWj8hEbaRcCEVFTW8rMnrm+R
LRMoyakEMhSmyNV2r9wzYvX/v0zwJrDdonWAsyFeELESS13wpE8GTACNyrZxq8D0x7+z4XzoWF76
+K8rrLveEs0qTrikJ3d+B62770jtLnMOTNbTd7XbIhtPjrGmamwG9pjN+FmJNN/+/5YHaE4z3T5c
9GPeWtnKy4znPLYPZf9nONPVVO0uL8x9a16nkGJu7mLk/yXWhbjK/pE7Zc/eZ0xbwjetmJrHDkT4
eJWV1cLL5WK0fJ2sxakeIc7aSf4VaeyydUQGXYXocWyDg6gih/qQQZWim6Fk4NeKDwS1yJZ5bkBZ
sFZLSza1HILoEpiHhOhqHfuPVRZzADM5lZxGq6rgIkIq8kFiiyKCIvr0XcV81W9/CIoHpmHd+eOL
lxF3G1bs06feORadews8TogyX5AFywgyGMtbn+3hoOPU/nATtfU0qSXA0n5F66CTdmbSP/LXKZI/
5EOya5jZUXsMlYkf4nLMOCkrvU1yFre+YPpFcOuqMsYvNiPE2aCqHBgV0I3QdzgqeMpieRzGZU1V
3YNvfZrs6ivWKXcrQw6zVX+hk9znvvPesgda4dhqig6LCMYdHkIu2YPqgdzcpiOCXMd63Raag7Iz
Qnw3xb0I07cpIaUobYCzWQaEwy5lO2jXt9yuL62yuCIpslCqA4TMALAbHg0DxW618mX2F7rFys6Z
F9Xu1Y5j/B0z6TC8v/tujMZN07j1OuuSP4fAbC9+AWX+UyHKzZ3kXxfM36zldoNZMbWRGOj5IipO
k6LKgYDg2QS3ua5Qb21LgYHJPhjWG7HIR9+a91Wuj34rjySanayZhFvkUWuZMsROa3tv6PI1yPVV
QWWUmWxXqMXoCb0aSZFN5Zq094nfIQXGU4dtlztJmB5iRPI7pJa43djXF5hxV/ErGNhneqVHwa/N
HA8hjrf4vNdzSKgtOyIXkCwsnKc+Ei+tmkmcfB7QRCO/v/p+fstJDoQJbf+2/fiCnwX/lIGJqhy9
x8G4j/wZ4qi64BeR6+W3KALh8/nsu+NH58H1lg0DY1Si9zjnt6TckMxhAume6eJQzJIGXzUo9SBt
ANWhLsOrfEZDazE/MQL/J2BjexyDimuHFXncYEuXhNa1E8uLLnOunoB+UKom3Q2OcxdYPHZcssKt
El69AwhI4WkKbPcz8gmHDfjG2edxfcuhWtHR3jm952EHCyktvXVHqBEuAl6zW5oblyHQuvCan65J
WbySgBg144uvl2cOck2AttnzEJVHJ22XOxWXizTSC1CdrVD1JW+jHSReFFcAelZh4nENFskPSRpP
cZ1sWrbDIJrJ8gvIQS2biLpxfmma9yBJzkXZPTGFeq1EhUasLD+cnPxl9tFbwrwe8JS9FepemPEv
Y5vEbr4bb/wsCu9CEXVp4JLZPursvE4vog/v0jo1VlqGz+4Ix0J3RPX4nO+BBzScgnOV+vM9g+mT
x+BhVfbZP8rhBqYoinu6c3zqc8gd+pZ1Yc/Rz1ClMh6GMnonuhP2Tm08dR2fyBjmeg0yE6BMsBMy
QhgSDKec+VCrh/3I4YTG4rFWC6psnPiA5xKbZTM+O61zyRCg7Dy7eYkkIgGXfRKfMti9gXbUmhqY
yH58lHP/s7y8sVLPUzf+WpXgAVh1d/FSuHUdpQe6Ii2iJSmuqXa6/kCFVJ4dm0NIt9hbTJP7l8E8
6vbZOPo5AV8sjxEPhEvEwFot/Ai1uJSMrL8jCMPfOxmEfqJavGPCyrOXojgrOGfbcPSZp8jxWflo
34lVwkQQshk1yWHbu+kzMe84KLocXYfEGhKld71w5NoQ68j0ub91hx5kvIc7AboBuIz0byShDRtm
6bemL796j/GpbJgW9PRVLD6hktClBY67irlZV8Z7inF5wxA2XDuR/jR0+qAZ95O5/Yia1g2TcYdA
AqLGCb1RdBybnu4+IpDCTPmERT2TdRcM09oyGnerHKg0EUqsLeVD7Yz5dhjCr7HHsMb0iAQo+z/2
zmw5biTN0k+ENuzLbQQCEQwGV5ESxRuYSEnYAcfqAJ5n3mRebD4H26wzWTkpm/u56GqzqqxSKAJw
/5dzviPKnTHo68Fjh+i3bAoYQAe8Nnx2QfWoC3md8+UGk28wZYkvQYHBdC0gkDS+fhExpLq4JnsH
v6Oah3FViPwRBdNdYaJm6zFC7QDWu+EqnWlv2N6DldMSW+58MYMLIkB9b9Tx9WRSH+rLvESsQRkS
MCbBPIAQxit/O/XIHNdy93bhvLgNfyGacH/felaUGrZ5rOrq4vIfzah1KHSG36nl3an/Ww1Of0Je
uJgbvT4C+mAqpu/JursZOvNSekGBbs9/5F65oSehQ/VZzfWoEeGnv5YGxaHtizGcqjQyBjtyiUXe
1YkqbEzsFlZP5up6zE0W/eYSodZCTWxyxrfCvery5Zbtz1n2+otNl5YSX4ZiVh+Ln4tg2zyKtAoH
wllptploWWNYsEufK2PeSZNfwYHIeXC5DAop3qsYw4qZvPmx/TOpwAZn3rvLyLwU+VM15f4uI5gM
mMWLmK8bjZ16Y6wX6MiXPJ2I7ysf1B+LTvutGWjdQAthMkMd1cuDrPh9JJsPp/X3vXGU61ix36zJ
aFjs96RmUiXKtyY7o8Mr93ZHqWaW+suQ2Neqau7M39qaPntZ+x4kbNRy9r7oRdVn7DTzVyYKjVXZ
g2CAfRryZ89mz8qE6ZQ5E+u7qcTbi/7KtAocchmYD6br+BIA/cek84KH6BL9OWcCm4jlKc37d7Md
j3lthmXjM4ExcA22KcbTdoAEb5qXdbbuWxR3vdG88Qrv07K8CqR+w/r0LvGSs9aLL2alqqwOvTyE
5JuZiVID8k5MD3FFG5byOEj8IFyvU2iZHdYrv70VSfNbNvIyGrCbkdzXLB12BvzFlVhiBFTLKwaL
NzaRB0D2X6mOIoBtXwIGAt3A+EBwtVYG7qnxRf3/zuxuebtPfcPccI1Rao8JOZwrz9+64Ky0+hcp
IEajeNmthvYlYduK5Ns7Nr3dE6LEtk+3Mx4jyIdsrR5rr5pR43fAUKPSSG7V36HrboA/fQNY9tJ7
6IKWcrwbvOmr7XMUORmLI5G9U3liti0BrUxdSakCXZWyY2QI6zzSoby1lftoNlx+lHY6/W8SEqO8
G5L0Tq/8c0790XDd7zyDEGyY97tG5yTtgKI1K2pT9T0H4+zuyhE3tuyrS5yaj9ZiXDLffEKx82xh
WdWM7nZsu7tynmkk4vxB/Y0md4oqmV5P6fo+musxdp7zGj5Qpb31ufsF1f9VU2k30/Rgj8vV5Gvf
++W91bu7QbNfep9tu9Pa903qn3yCL3sG/bt+8ZExBWiwx/i7HUDQd4gIqGK34PMVjy5HJrOP6TUH
lbeMyU3posdDnb9bmNUsBqKXHnh/69ITJTBAdn7j3mS6iEbLPVrxD8/DVdAsF4edoK+eaXIyv81w
8MgxPqyee28YuMHJz3HW4DwF442knQAl+erq/R37lisxlCj32Pt48y17dQMfXAEseJca3ZNkpzQw
vB/S5j5xM27PjBtWteokhvQH26XYXvFVptRNVatdjBldSjMxM0ekcEcW2F3fmh41vk7ULxvWgj4z
jDPzXgzGuVzzbxPUU1dz8Elm+j2gFlLw2OAkdXXj+BQAAXp4ru0cjGYtXjjRrubice0le+78u0S9
Y/NTT63NhMfBX/bgI49ELPRkxgc4/XdiQrLt+XOLrliieJglMhH3a942PwQFe5nxjEiz5PwHkmKy
Ud4J1p2Rj8IRB/hvXFdves3eue0gQC5vGaKSfZJN7xBXKC2d56BkhBU3RzMe9F1DpnSYme23irEl
oBymmx5a9pz5bKSNWOPZszPvcrhjvs6GYTC2ZCBt9EwZiWRTWetPdeW012I52zX5qQLbQm1SV2dl
qoEXxL1uWb9yGvSYcxpeNPkzAZqvkShCxJOhrdnOfpx9fScFRC8tQ6tjYS+QCsht1Q/rVKjjhPg9
e2VEYnAzNITN5gSiW0iSrBEwset2x+LO16rkDGmGP9oaEDqy+fSst5jkFeVZOekEzwDv4yVMLba/
WWFHNF3P4IA/INH/DUb5G/Xjvfn/2JaN6KKwLS40k/87tiX83/+r/lX96Iq/kl7Uf+UD22KY/wW0
RVeIU48AGRVw9oFt8f9L95g76irhxnQ83wD8WX9gWxzvvzwHpjtQLQZ3tu0A5ekpmyC6OPZ/OXC6
DUIQAxduMPiT/wdsy4b1/h/6D+BV3zFwaTouhG0bO/on+o9lF7GNMFPfa+u6nNtm+Crz0jpxUMb7
oJ6MU6utP7jw0crFxjmXdAam8VQnvXfqBvSQpRuzL2zu+mFg0EjpWctqvABbnSLbK65HMryQbjNc
mcf2xskwvLmsAkz6hipKrGaBVOZLBrLHenpLA2zkbeFzKqI7R4xcHeLkm0VmTdRjJWMOgsaUxxbu
cPZu1V8xHrhLTZKxzyrUDIAtTEFzXVAEQpRzTThQSRZu4UlFh1Yrg++2x+q6hlA3j7oKunGMursy
Z49ajhIOif4Std44/RpjK6d6pYfNh5fCZ+vFaDTIQGIZuUb7ieK1KkF3rCvBM1Nuv2N5kffFel8H
X80ieyotwn+gHqIOzUAMLGsBXTEH3iCtq4wgkNAsicR1Zqz5I6t2b4jvdSJ3fJcmrh/M+788jv/A
5rE/EWR1SDk+nYel++RqAXf/hHnU+m7pltVE3E1oddKRCz2i/x1sjxAL0B8+OvPboUH3N7rXGzoM
IBSdQ5EoWzJSCQjF2AXbawaR+UGyU98l7GFP2WK95nX80loVmaoDXfBUmvDe+vhxFPCucJk/gDVg
DqVSBociv7h6/RvDq41JWHsdUoD9duzcg1904Zz37k3u+3vRk4+NSqtpvNvMK78FLtqqf/9CvE/c
S15HYEhsG22XboGIgU/AT8o0Qyt1FpFejXOHnKkhdDSF75TEjSuOPIFSv/wYeGqQVg4DdEY2S0YG
5Br7YesPmFkL7jdrEOxiVuyEVV7iqiAeSbJZc6fZPAzlqJZTLIJqJncV2obRN5mzGqOafDkkWgTl
xbGr9uBzq7PJ2P7FZjyP7LfgBSkmNuiItmUTHBwJbJ3EryQkK7q6KC0JCzMUYhkwHOkCqrFXwNyF
rWehD2pNscDHCZO4lfKjEtezks98IGGcGPaSxecK38tu7UsT6AVrHSsOl6b9ORZW9yXtcOzLbAHG
h/gAHxZePb07ynh+6BMFiZ7L+Lur0EZui5vm338YUx03/3MckfbFD2MEKJgCYooDx/mEArW1hM+X
MrbbAm+kl4HJaJ/SXkI5R35Gm9QbZ3su02thUUGxW8g9NnieA8M9Qffm1UEQJoEcSR5PbqTOtNbQ
4nu7mYvQxNHC1opHG9kfYwyO4j8B0xV66vPHZyznOx5abSQAn4DpTH5jY5UZKRPq1zETEw8OJEzc
U5Qg3BGYnuK1u9oeJWKQ51tpRHlDrTOkjGWWuLpHyMnQgMTZJVcmehsxajIAhdKnP2RQbGzXv39W
B+K2qxIjHVIWPHVo/IW6mvcWtck4IakoJW+/TrDvyHyEFEGdhsP7Kh0WUgmQzYNJy255/skzoa8L
b0Zp2jzFaUsnqK8REUTQO1fSCkl8XyMtKUPfXKrQctIeRaOfA8Gk6nfSIsUUn6OlqsKGJKQFyuC8
iu9lLKBSUXwrlDbFvCCGlHiAo68dKTZXhq4cz5LmqhiK4DhNbwwFX5PWdaM0EI8EL3dXaFC+TDNb
/7xA3mOV8kZ30uGi+d5XCigVjuZibG7qn1qS3mgTaS+GX7DpFX31Abb7G9furxi0zwEOPMCsXDzm
nJauE531+QnwV2cdkxg66TLzwfAhAB5bzcPiFCwcXIIr+/QcK9ke3lE0qVbBQJLt+2sJNGr7rD7J
MJHvrddroCG5dcJ/f8OMT7i/7QMClrbV0WdC3P104Wc2HC978VCrqc/WxmnDmWWzrdKwehneDjkk
Yw7BcDUG9pqmowXZyTLP4Hs54mJouH0XPHl+/aussu+itP70Em3ROJ8eTL5AHksLMB1Q4E8vEXaf
uK9QOezRaNyIkslTUPv9QUe0xXbdoSKRh1ZV342lv2QMItiO58vBiompLzUD3ZLcEDv5rW7yEC2l
Z4V96gaRmz8n6Xg9WYRQmMxh//DNqrPp8+e2TEcdXAR+mrbi1v3lhZpkP/JpQXAOLsq7hX4Fiy8t
FnvgeHworNICKMTMnhQtmsZVYjBhvbMXJRl7lvYr1hEgeTPaRlMuf3osFX7v02fzTdCAlIuwuF39
84WHlr+P2cczhBSK6xMwhYfVLoOgpQJDiyqw8KHb18TJCsbf0EaG4A+H4+eoP/Xk+TZPnOEQTA64
79P305ZrI6ZRWRuap9kJqiMSwDVC1P6EgwEpw2ieh/EW20l3aRvrKHwnIn5r2Oez1bEMgbzRISkM
8zJ98cphvvc8CdyIh7EJKuPcgps37LGlRr3echAHCwBXajOMLf7wNwn+89ukXPZtfmi+UZPN199/
6dXwJKIMfmk/x7lRk0S+cfXt0buVY/NOtXnlxkwP2gGPFMjoY7GsfHrHHA7bvz8VMRaIxLnHdcEA
zWEBASyJ6Cbnp8aRiP+TqtoUEr0t4V4HH6tjqByGpd3B9GD1vjcmxI0ay5tZvA/0D4wOQaG6sQdQ
M6NcJp3awEJ+0TVyzdzhjmGipDKgQAFQgayUBS2a58ib82A/kWF2XNr1KV765CGNsRxsDqKuEb9G
/BM1yeNhVhRYjWqdzAqOADcm5bCX2Df9VHnkWz4fDgg6Y8Qp2lzIPZG6K4Ob9SuqSnzILOosmyjT
LQ2jFMDQYxjBk9Y8ADcDMO4MEUxk/FKaqVFkOa+QKYxHguXi7z1L8sZuc4DwXPKlw6+axwQKj6PT
HrWB8QzFTjen6U6s/GUDq2PIiNBMWUj/8BrZ//DDb4x40+I19w3r0+HJV5/nJjIzdneMsPVKay6w
iq412qtL9Qtn+mPrtfYtoSlvjrTTsznHitJH3Jc1wRbqh4PDuCZW0Ty1vj5ZRbBGhbfsp4HvLQPN
7xjBS64elkrnZ2RLv6MkkmG76D+NqchQ+MD2sjtuFhLl9y2K2t3E7nE3u0t8iNnXr+rKnITX7nya
riYA4TzFzOvFAuX7Dwfef1Y7ru0rerzpmB7YrU/fRoBWvgmaZthv2fNIlasDU5bbmFCd7YGfJdDi
TiY/TB+ramm12PVn4ILeUr35lZMfxOy8OGU/7cnTDo5Z5R01MFMadN0/3Xrmf5x/Loce913g6rTa
qjv/69k8Fs2wtIk24D9B9ly5ku3ZgtOjAPWsGZKxotrm6s1PfrDkUDr8xCMdTMGccf/v35rzD4UX
2V8uUsYAUyLzgE/nIM4L247ngoHvMC4hgnL2zuoZDnwJbsaxf6R2crdq8Qm9AREmErxyAK+tFkjZ
l3y8K5P6x0dhYWewsrXqZ1+etobSskbagfWGqVZ3rAtlINcaBlHe8o5tAhvCCsOSdVkS9bZ3QHrg
hVA6G/Rd5Irq7k7MyZftNFgrkR6lvv5MHEDSWya1AQmwq+07LRtwRbuOQEx3cPsBX9zSI1aef6CP
E8cFadou12Ev1toxoXc55nnCQqpaorjUcJZhRqvQztd16JYoscCmUh9qKIx8+aBbC4oCLnSjJsrF
GMkz3l4GRKgGhoZFu0kK+80bUe1rpnknJbiypYkIidjP+PQuNA4dwGT/oNvl1WD4EKwrzLhLJW9B
UdN4eNBu6jeY0lABC7jWPsr9xgVOH9f4KWwukn0zxc657JsvhYZgaXVLeSQ5mhw6f4kKKqbGwLtg
mMVbmlNZ4hrldSttVoCV9lqBRr1GEJwSzMht3xcOCPeg1EEr/zZ6BxuqmJeQqf5jin8xknn+QyuL
d5NCW+8mFzZUtkRo2PJdNiHARPT9jX7gWRbIZmb8K2cn67oDUIznyVyGg9WgDLT9egwtbzglSHfP
qSajNjMw0A1dcu0imqVV1590eDW43Iewj5UbRB3htamRFLMcO/YP563VnVc4LB5jH8TXloYIIMtA
Cpk5LiDRUIihpqs46MmcxP7V2C8Tm+2jGXA3bYVrwzbwMChm46zMAbXBhHZhAkLJE3U496nfxXAA
5c8qoPM+soq3U06rUSKKoL5f1T3ixfZDO3BprD2a/DGFmF5leRuNeXxtSIpVAFpAvOo+/Ej9VXfj
olo5pAX7wejs43aYdETUI9jhrEEexB7X2fvuW0OI6QFnbU/eEZecm/1MVnp8o2D+5evihLKH7bft
Puol2IVqbg+1akeKrnlDhNATA8C+unI5VoP5PgCGvqsdXFWujhKTmoo/kJXvPtH1Piw6VOVtfQkm
wPHtVPAdjAAotlfJX61nykHk5OgT7sTcv4+u92oIRA2ZBkhs6SYiJXgNRg5OrJAu8sERwCtm+2dz
Ni85uuKwq/jQGT/nI0aO5q4lVLSV/l3hJtWjo8kW8vl7uSQX2lH6X9ILwsJZGcYHjdyjrnIid3pI
FgUd0/Fp2FaB0qUOjv7a3hbTaJxmtPOULBIU8IoOC4IEFArXC7dDnSR7dLaGsx/MYbrWUmCV/Yxq
Oxc83S4KwYU2bLnbZmwettgjOBMQq4k0LnEXQwvojbclY+iBLXk4VD4iJ2KOGNup3xVJY3rRcijI
22Ppxfip7ByQgFn0TGZwKgCV0izM/umTl5ka1DkRGTM9zDwkrIaznj9vEaqwSZZwnMGyW8x0GOUg
/gnU81KpiGwEmldOjI6jjB0tTAQ/tu68J7qG5V1dXCP5O8c1/pb1gX8Ys+SmiM17LHVgfkcBtQde
PXROWApUsQ/EAv8cFxMos/oHGI5pB2vGopEExzhOYPv3kHyslBcd2XGOfmEdj4GNiDPDOozTrFdv
oTRGnmpLPzluio63bI46F/Dem/o36lGezIZ/0tau4a9EwgDcr/ndecRTew4E1LFtIjQpeuOWqVR5
YFHsCjkfSFwHSgfdMXHNSZDiISUhVyc3fKdNnNAW+cujgFfT+9UJMATbt8Yg8rdBhDkG9mEOsuDo
uei5XWIO2ClZX6zROPMPIqvovmxDKE99QI0Ltquwyosp6G4tn2mpjtZQjZ0qTkFNx98gGpNv21xe
ceP7x6H2+ZcsfkSqds1i3DshiscMnK5nEBRYYvRkDgM2uxEahl9+7T1mko8B3RiQNTvT3B2MKB6r
b5mbvfalfdiOs6ZXTMOSv78qpbLVuEpMI1psF/6TeqG3I+BjCGPf1WuKPp0g4P2UAmja3mhQ5sy/
ehn1Ke93bYxs3/TqfRtK1R0RA7PHSYYvMT8GBheDhuDzDTvUcJxXxsg9Z4Y67LbDUUzuUyEw7cgC
mFKxzLdwh7NjWVovZVrfNK3x2Iw+d4NKVzccNtJlfDs7JJtus6LtxEA7xkNTy+4qM/AzqKYnwWte
0gZHvZGTIwpVHFRz/F0vUnQANLgD/4w+8MBtJwnKPvIHyC5BHRhD8GxB6bQIVyQOOIg03pHXfQwr
1k8ECBPjYvF3HFkSz+6EvFe9lR8/sHpdtzNzglamC/jp2xc66Bi48IOAWSuRy/JmbIczUgTuH+Mx
7gK0wR6r+ZZe7qpwqQAqlqTddMb3z1p2XuHraP317JdpiB/wdfuSt75CVx3QnCcKWzW/Esu81Upb
czQvrDN1WRwrWVb80TMyBFM/+RjLEV3nvHVpy2BZ8FblgitUc2lWRM8pR+wozhY8GzmMIQ7nXWLl
IzFH0EFmhjRYEnZxD4yuDBCjl4ROlWAOOZu9e3MwThYym8yxT6XkO9u+SoY95Ev3C6kz0jtJs0Jn
pGURaku0fxRc2Gf67GPOPQ0tUDfoPH8qcVUL//cWn7KSwQM5TjTZrJT+XuIWyF3geU0D8YKl+SRc
40WtuAub5310U3gFrbJZgBs+JBUmZ8Jgvmt5mu8xFmH9B0Jw8BLtTzOR/xy0u6weWFMZTGbUx/v7
h0p7K4bvwsJ7Ygq9Jw0Mqz19W5RkyHd7xuNYmo2v0i8w7nvkJHPpRv9eb//DOInSH/QzdT/TZXI/
//4RLJEQwlPZwz6emBfkKgbQW37bpf0gl+VQrhJWjVrjbOcB58R8Wqevg+A5RR2OlHvQfo++d7XG
ED7t8esAqGJXr7N/BqYFRdPNH711fPn3D/0PY0TXNxiCGyQp6EzDPrVWSBSQZi5yhK6KnpabBU4O
ztADS3sEiBXojl7oAKP9+j7W4urE69ZdOl1cqjG7ybyxuPEzEqyqftkjZasivIBwPfX58d8/5zYk
/vTQ+bZtmE5g8dV65qdepskGG+9byqzOA6S+dtz7XdPiQCv7j8bcjPtrfp0vxBkzyVFmATlN3OJa
3Ed6J8YjuHMNVaZusIzg3JxThiTezCU9ttbe9Ncx6kumA+7qfhw1fVstYezIxwEK0I5soHdYuxDz
qZlR5R62I6/FYkmyuvExORHQDyyzTA9zzI1Xoy62x0WP0KSetaIxkb77T+g78BJNPiaIPh6PVuac
PVJlMIn5a/KyaoilAJdZZ7la1zZ9iXLxMvqeqkOfawe36L5u1ykqJyiYKT2+7zfE0yfc6XV6mhyH
TAROYGGQUiFi9I5w7SfVvmz/NlqEml7/D8sU4x9OBN+x2TAzlHQMK1ADy78MJOORBLQ04MfZdnrQ
Fab9dm5aQC5CnM3FmvTkW13N1dvgjNfGyNkgWxqLouhfzTy7//eHxVAPw6eHhXPAoL9VwSP258aX
XVtVMPBlizavThg0MwRlu7ha6Q6ifEK+0Jk1u+ZxOI2QP1yn+9XjUbgZvPGQNgwrbYO8hdQXfzg5
/2HpxFTUYojNbIAN6efhQOu57YzYjcwz0dsHDeFVkjT2rhn1OWLSBbutscKtAdRRzx6ToPgBw5bA
nL6sjihop72VWM9N5w/qf2GKwDmquy7omLllC2r6HlnIdTKt15Xg9v7Dt6r/59fKWFVnYUa+CVNV
W8Xr/eVnbvtGIDJBMl3liN91VIqL6qF94+i3La6xxnrZxpMMGnJcefaPbG6YyZX5o1QdXO/a4xWO
+FdpFcM+wwEnRLncxAuSumrKkmNpVcfMoXQA/9d8Kyx6Ov6A72VCnCFLW5cICX8lY0nh9Bo412Ao
b5lUYqqi+vDzqg9Xp/s9MiPbfwwEku6xKpdvMP8t7FRMOaescvmmyNwN6hUgfP9YaeYZEwQWmJ7e
usKIpqlCEdpa2LTPyhFydBYKg600MbU6O9r2N8OxnltWu5faBK5r681T2nm/VgPe35DLEQcSVa2j
DbwGqm23sxbwfLVefCJdI3YIaBwKEBbGTOyI33dXFdUtxsT1ufy1NapznGtHcAN42bL7tjG9g+1K
Hy3nfGosyL2qlmbLb0WY275nkOy2KgbzK1jEgaa50DS0cr546ZbiEe9KdefThISpY/2AAjlGLLh+
tjFVcZt66CFWPxqK+btVV/UfZlCG9w9rIM+ycP7aKElMRnjq7PjLQ+OKnALSB+VTN/pXg2kLvtA1
TCQEKwEe9UJjOe8nP2AJFwwIrfoidJZ8uP2qT8Z462Wvelxkh2JyGtbKwwnnbn43ACvYymeie+Y9
a76AKDJt1ofDthnM9fwV/BUy1yWBM+YyDG2Hq6xgDbYpRHjenEGIw3YZoFo0UEgCL7veBkwwazJ3
LcMaKXE45ieh9qgf9bi2aiHOgcPHGHpkWM3U7qq3K/8oh+Kc16w9rF7fz+AQiTw1fjcx7pWqIdLQ
daZfW+9E8uEUJiMgWZid93XCBGWrMwUWqihPJHSL9W6bw9e2eb36GCHTcSYdlJefq5fLh2ciNPvk
cTCft7UlVvLbjDQXphd8ou1rQUFsM4Zo8wsOoiuZj/IwJkN5kAvSfWHemllzGuiOA+JuonwwvgeN
SbJlXQGMJcnk4wbJ6f96ozwghYcCw8jFJ/EAbAU0su0L2KqclU3yTMkLGZo5dacZuNKD7lvfGSeZ
QcPOBy1KveTGo8m5SORkM/jgPHUO8DV2g6C11Nf1IEQVQ7dlKIMxhfWlKqut9I4ymZQABA+VaOOI
fUG/FwV1P7T4PpRBds5W80LLBBBbaAzN0EPjBdhV1iJPKFX6b9vntB3IpWi/SYYldRAbjBUGCULn
IEMYnMwyO2wjTbPVusMohY16G/Kh5wgyM8Xw6rROEhpOOSMkn9vQnbuVmOB1BAQFRdAyvNfJZkrS
gIMKmyQ7wNdYIr5GiQXbjKRoixB7W31d4FcOV0Qmor/NHggB7K7mJn3WvS6+LpkAN9V0xuRJX4t4
9qougFdac/Jg0uHtE9y7R3IaMDJMyJ03lYuvzcxh4Ca1xqxHA2t7UDz4+1PjFpCMeQWwo/6ypqTT
gduXtv5oWkn/RRZF1A4MZTAUn7bpg5FOYrfDeFRGncWgNLMnTmENJ0fZ+deOvQSXhOj31cwVmq24
MAHrDumAXh20H1YfaNw0OtjmuIicSUPOU+MTEzqK4YKN+n5rW7SxmsMRymM1cUsBhDFAQVMPZys7
HNgTA3dZU5Yf5dk4zGiiMAkoGA+CAKoYX3O+YA3jZgMlVvFCMgBAISLSq0pAStSlLE7bM7D1YKpr
rQNR7CmuPYhYLXLJHvH1No3RYOUPSyEOGY4WDEMWFHBGjofty0hmisek4Dr4EOH4gNB43ssu+749
nrgtXoijLkNLTc08vNbTiuOUccmpsHN6XlVZmnUXlZMeUAvey1IPwsEEFZ511rGwGghdwo50vOtT
haOK7VrHVcpebFCaMObwJwMe2tEe+OTS1q5w6UlwBqHTi/6BwEy+NoI6Ey/YZ2NLAnwePzCnMpBA
GUe0UICljPTkrDkfSuBM3MZeplvF5xY8Zdpm1Lx+zLBqorTMSaNnhB4wc8gHKiRcLIyno+2vHt9T
J8IdVH1404CHT5x21+lpSPlXYxvLrrdhTSP85Trr3gh2HC5O7e9tVVE7Ncdy0LFSZUBlH+H+4lpg
qVjX99sce5uN5WRJkaM5VKeVjaNJsmE4QUnbNsWIWthluYT2UHcjS88wZ1W/EXaDMvN0xrL1Ep9y
tgoFTl508xDseuLmYYjx/Y+FQj9W5lPgaP1FywRxpSC7GL3731yBg1rrjTqa0jHGQakzXlrJ2lKX
x3YQt2qtKVcGEXXdPxMzSiht14BCz+piR0xAd5Uut85i1+dk9p7yNnknxRXw2KDmsybZUQUEB4uV
GJeihwgK9XzFMlXMM72T/1ToHuMaV0WrUTJh3O6b4CwK/a2swGMXfeqd15F2OgZ+FG5lk4jHx6IM
3Egyvg5xJDCEQWutWxBZWPABhHO52oV7dk2Cx40Cy0lQF8beHO6MCmxAjsz/UKfdiWaku7LlUH5p
EOVtd4wwTAj/VnxnqRrHRiB6AMFxG/uHrOB9Lnzze8+U++PGS2dS6wKThtBmDVJoxNbKjNsa0BW4
g+Ze4BH17uFQDlmHB35x5/vRA8QTy+cC38O+MlkP5ni39tuyuZjj81QZ4rYV3xNXn07bczfFDHSb
6Wddgs9Lzcm6doMepLBqnAUnuSnxKA5qWJZn2EL5DnHzlBmoTCxZONJAbmyVXrAJSAz5VVpm8zEN
347ugbXSPpgIlgtos9VyRLgrMnwIwbAJAJc5OGd7AbKnNakBocX8iBGCk94V77efQ9Pcfa9b1pWX
YZJaXvISErcJnWSfuBArcuvsQYDdoRf9ue3hpbY8Ja14ziuesO12dtJc7olrpkVsmzZ0gh4KvVc8
uxvYHF/cTkd/cGP76Q1WrXpfT/rZllULNLYUV0w6vYMlTLjELpemtfTXQfffLzogl9+LawIzVCNP
Y6RmqlLUNGZsLSg/QiEt5kVl3D2Mwe+p1nkmEiqUZQ5e2ti87RdO1jxQAA0THbyMqV07vwQwZqt9
H7u0BxsCU5EsJLQ1z9sSY7vDt7+WmD36aAfflgNg7FA1DGIr/GBhrpVJuFVQ0zyLq3qgC23dnvjy
HmGtNiT3MfKLo+Ul7ilefCgmEKc5k2wdShThFq5GfLVrlq/8xtP16mEzbuTBnycZZbTeIMb865yA
OCh2ze1UGt+0wIrPJZUiCddK0qWajzST1WlIGBhAlMjUuDB2YA76g7fzOlewCES7UwzHTs0v4SeR
dYBdZjtPvIBfbjvtaFyguSqAKPYWGVOvbKXD1gpsZ5osyVUD9id2OUiFY3fa3rLgrkMSeGxyLAu5
UX73vGcNyOc7+LmoXIL9Cg6ydJmbb5OGrX3eNhiixgk6SQ7NzsWhm+i/HBNoCd5cE+EkzoGPtcfy
tngtG5KGCeti8yPMWOGOOh8WYATjKMegR7Kq+CqvuYfWoMa+yeh92+zqgv2KY6GDHBuYXo7Rkzg+
xU9pjbawbhoYhNP0Mo1QOjyPwZpdsQLa/tJujV0/rzHTLvF3BDfpwd76JLVfaIjFmS0TuUEHw3R7
8BtxcjwToMfHwNj3CVqkfD1BllXiP95DRKc/mlR7z2qs133FrBnTKEGEJLkcJpmCjhkJ+1jIcpvv
8MSQwaI6OjI214ihMJZRADatPsqPHXezFERfvthu89ZUIHaICOSZUKMRQGF3LXhmQrcNPaR3OZqQ
N9LgotQ/eaaPe7LIlYDFrwhSqkEXlU3FUHgq7xkpzGTbIKlR/2vbGitrgnvLBFGxvQ1Vrx09BCUQ
lmysi3H9a2BVMDS+capZVxwwJT7JxTibZeHQSDZPrtacyeGlczX5zsirgLtSwDznKEmzRkZ+BRS2
BT45IuCLtkcj6JqfXjalx//+FVnI6PI5X6tsX6iVD3Jm1a6Kp6L5jbGtxUfPBGk2lt8juN2r2eEi
93T5s1apcAE3y1GwE93Xg/hCmtxtMWQcvBrALX3lL+kn7DTcRo/64lS3A8+VKtMLrF0Ae+fTrDZJ
2yjso4vxNExOsr3N2/TQq4pGGg4OQBPDFjo/JQTcKqdCSTTUSSoKf4i2/36wjteD3yYMHbmKEm96
a13jx8dGoEfQ4zl4wvIJH6g9QzOpig4FfVqdtrMnL4KfTtV/hyBOZqdXGGFnjr+2V9LSxBu+3Gov
JISdbnQt5Z9nGEEqTrwmN3E1nxnLoF7h1DgOvjxMRhFVg+i/WYHihI/m80LlT7/mv28zfaSlBSnW
dWSzDNYcqrCtl95OCGv0Ly1TvDNnMpT1Nb/aPl+RAknwtSmH1YenuY2hlmyFxjIUyNjX4Zh68dNW
YmaqdtiKUQj3wEKolysI8cxafNikjSozekDOZEX352XnGAPYZA/+sAvhTjQNw4biqxzJFZw6+XNr
CV1P3MXQwXZO78dnGHV22PWQfpOkDh3WIDHzpEOTBSszYKUl4JHxleKN4KZHmHUMy10mDCs7oTFu
X3IdxgQwCqoQtyQnmi36JnDOKqz0BKgIY/DDbcuViUM5o9rsJSMOu0+jDBDGvkDu/SG+7f4PYee1
ZDdyZdEvQgRMwr1eb8sXi+QLgk7wHkiYr5+VWYqJUUujfmCHuimaqgtkHrP32moCUayANKg1rvEU
ICmphnmbDfW58+3DGJAPAQpq2CU9+WGrDQWjGcddJu3+EdjJLxLNmKBOxm5O0/48DuM+JowJYDcc
iqidXv0o7mn7EbPM3n0pUYJg9OUjM6NX22rkee7C93RkFOuK5sgrN13rCoAHv4As7CP23uEKcimz
8Ss0TMNbriswWMFxTNCxEIxB8Dj46ETAmNW/sVXSEcXpHOwsBKE7B0j0QdcAY4o32u6obsnEew8W
FHtRMK6HKlMmL2diIChB/2ZO9lW/I2ue4s83rHddKDXG+CvNCJEJ5MleGLQbg+pJqiw7tXn5+tmp
uP1K+z1AEeccAWJOM7aUD9UkH6eR/tBOUu6BwHoRAzyvNfhRECh9NILSusXHsEaKuzEptuAIYfRs
DVGinfQKJOMG8JjIuNUxSnfHNcQm8wf/bja8YotXR90e4qWCUXABWQySdtKbDYiGELHbkfJhMRoa
yaB57qUbIAzomh30zezqDnzQXf6WRoz1+hYJn5HUoJ5mlvsDc1E7IE8yGKGbtwtqtKwDYKbP2wxf
zC125Skfu/mcc/jVyFmf9LdZ2gPVbOf9WmpPPWMsWftupULly9uvjnzTdWPdlK9oJWKWMT2SHrC0
BynzSzGJN0Eq7kcdhBgKi3Lfgu04LHKWF8MAddW2tXvQ7UtjL3ycHNu7Lsd+71dFpHpyiz8I2Qb2
GOTW7FqOcLqMnVeX52BsEaPVM0v3IE9JjMLOVHVcGXQrRD4M+zWCJ2iVCajVoCIKJMyc/SiUmz9Z
oc8w8/nidhiiiyl5ydzuVjTmePcWgcKWk4lc3/aY1W3wuPTuD1fC52UwJe6uz8+XWfLkrxbwqJTb
NJ/sHjAIHWQQnOt6/d2TcADWQ2xJ7ASwl7ekyqPD2xt+5l2TZr506CQjWcjLWtq3monaCWKwRcub
/vFaIqkzqKu7dq3JBV2rW2bSlw/nZRHtzvaYlhp5+9Q6Nf8FUPsU2SQVB3jxQRVAopPLY1C55PI5
mJGLHCQXUnRw1OIcskBdluUtt1ocM+ivLyVuSW+6O1YHmiOY3FMVhXQCJc+z6ElDjat6ejQgtmAS
gugH6uzKByx3A74tLHDu3lmN4qoAM7NDNJdLmAnz5PqVjn/aSYv7ykp4iI2gyWgvh+dJEAsUdt3E
pxFijs2rEZKVx5XXT2d/CbsvZB+gpAXiZUdrcHLpuxa/cD9YOpVwZsN8+Lq2wMD0xWhH5oFkhOoQ
gvcWg2EiNBnn4+Cgk7MMdjmMPE+G0eYHv6m+a58ZspD9uJDIao0GyPiZMZTAe3A0s/o21MnXiDX8
c6kGn0HZvfvWs1uIeG+vE9KLaFhfTei/uAFuOWX9PYmG8n1oUbf5gOWL3IxP5biKtxUCBdZ72KBd
ei6Gwn3l9k12aQGL2pP+j9kYkmcJ1eaAnCLYIhRLnyZrJ3rE8gU5CSeRcBjnOQd7xpCHnZyMrlXo
/KrslRQ6WWVXCUE1SmTNhHt+iMPRuuaQt/uY7XiWMR2EX32EHWi8FdaAeMrhj1+H4mmpK4Ibq/oW
y747FlUEKwh4+rFhcruZY5f3zl7aU8bmfAOODOZRDtVbJANavOSlBszNvn26Z6OKtAAT+zKh6/Kz
M0TI9FZaYbYzPVQMnPo3Gini5GrjZFdD8lhEK0xcvCY7SwrjMPVgekSezcQjDyUuZMXAn3qsIBOe
5FLA7URIw6bDuzVOo6DE9vK6uPiLCV70kd0NJ6YV/WEAVn1x6+Gb3xcBcDSfCLLWXU5BaSfbGBf+
VXrerTAIRl4YGj2uTXQbJOVy6Y3WnbZEfplkcovTInjCT52kDOaWpg5vcoKmW0YprDoGQcc6p45T
Q3IYREC+xyQE9dPl/kX/w6vbA1AweSpy27+0woa/nbMXTecsvRomyTEy64sd34PoumZgi5BYF0e2
HBwmfXzjCXJO+sNa4eScihhyWd725dkx/AlIEbiRFScJuaLpoaqL8pVUbuQQsy9P5aoodou9nj0D
iQLrGnUBwO6kYX2OVhFd9bMjRfu9s4n2a2PXOkBx/Q0gDL23iZiBnbR3KH0M1MBEp4dgyOaHYkzk
TguDvHiUh5lngAww4ynojXq7muH6kGUgXOwoei2zwPzasOMLc+RBWVRaD2uXPE2tF58lfkX2vUrk
wl89EUDjgnFwTwQ6QW+tmfKnWf/E8OhtWPhM4jizX0hBXxb7x4qkg5hMhDwjKPJT2zUTejI/+pJj
hNhm5WuGJeS1FyadyWRlx9UbOBuBKxKWXpY3dLtQc+lQmNJZ29YEvTZnNRSVdj7FMiQyeu6IK4ua
Q00Q1TZHrPrI1HmrHHUX5uL7KaUoH22VYlDCJyIQ/j775plgr2LXuZ3xJM0UjVn3ixmxgwPCgnni
p3evNl6L2vsDbbe+L7LynhU8FcUrWJJovZeVTJn0tNPeHZF6rAHvQyvMq1/l9oVxgHuo6feeYmh+
Uw+ArmJ7cNP/q65oPLsiIQHQU9IUrUqZTLS5Qdtbd7dOrbtdvo2od66Z65U3CeFjZ1QQjAJIMmKT
JPEKkImMI9UP3GipDygCWLR7jXkMGWFcjbajGUCGc5IdtXgGPjQupvkJvk8/iPhMGEe090BpsW19
GHNY6RBU3uuxEzcL8cYhwQlMxNkPoheyx0L6Nor2Um4TFQFlhfD6Rdf6W3+MIEKbruAV9Ocbu8sp
6F8oA4aXtcl3PqnoQKde5xnhkREvZxQwLBeh7ULZKH1QV6SB4DPNQTA3BLqmE3GiRqxEd2Radm4k
jzQY+SNPNRYZoQYK5D2WzIEfEFJED47Evp/k9Xxu1wFcfls8WfOwYt/0cqKN2bbLmnhGx0/QJ7Mv
bfL0Z6n4NROuBDbcRFiEEcZa5WqeZhyhKXT9DmAkiPGAPcGcPwywJmROk9/JutyiYKUzjNH862pq
ihvAG+MVn1BIS5A15bCrLeafpcUkNPWqXTF7M5IRKmJ8XcjfWBnvWK261a1SDgRPUg7r6lQvaFkE
voFgcu9iGR7WkKkZKjEDa4H5k2AU52PC52vk+7Q17ZfEg19epcG4NxjJ75n53WoSZh5gXj75dDL9
aGW/uZmZSRCaiaKoVSJVPbFrmuWHCGRwK9o1+FztjBzw2y58FMQ4XPKKyYMSvLEFBZkedc03IeDt
Z2XKho4GtV7Iv7TL6gdrysRj+tz1kEewnW/LIUQ8QmYAdtuMkr2vTqFhnrkOWvo3pge6t11MZXVh
doLVqf3KmgovYVaeZYpWzlhR7FqlCzM6OY2zYjjHc3xm9LvTS7fV8N5gAbFDCM3+lDfLU417fFsF
T85zNFgGAaV/3ODVqd+zOhgfs2GmqAKdtACveQPlsbfldB5dp7wkBds8mjr0BA2jrWERBMQsHtpO
aXygewVFGhHWJ9z0hYVK8hgHLJfUZrox+NoKtwYltvDY4gC2aA2AdkQJYTaDR5Z3xBF8hhOP/OQY
YOB0ZrsigXre03fMR9uc7nNQHeGimc+tqbCzRQGVQ5rBJqzj+GYAUMfn8eiEpLI6ff7Ydkt/NE35
J1+tlRpDYB1gD8PWb1tEpnWdkc+RFkjORtLIbMuI8GsZ5ERwjMRTjkk6Hy2julZk4t30P1yDe9Ca
6RtkzpoNWeZhNBD9dhBOHvIIq2xXmNfYc8wrzkDq0Mb9w1pruIyMX4h9ay8zjrG9PyAXh6fbXBRh
J7AKkoSqBhnvjF1gnEngK6tl3afGIjaxMRlPBqVz8Z4PZb63w7b6ZGL8/45P798dlRxzpsBeYoX/
QWCW2YzaTISoINOY6FgEmII6H0E7IkBdFLM0qh86/l9Pfe7c/Zp4Ix6LF4MIUwbPq3+OI7BNopjQ
EskEfYOUKOWoNbnbqzerw00DYr17ceCentcCqJTuI6NOisM6N6/6JCF17EcRyG8V2KhtKszgZFk9
AuqkNTY1S2pCwsk8CfLiH11ksV8V43CprB7aWRwxDwQDsy0sJGKpJMQCSs+jMX6lXEGwCZWIoGFS
WgPpGMe8rkAqJNa3Dv7PhaHBrWDXAsmagW3TsdkqLas466Gb9iNQxNvSs98Rg8ve+m6JJN5pSQgO
VOrFyn2qe+DmygGR+43z/K1I7nhLokvjBFencUGFtqI/FkS2YGhKvyRBwQ4fY8vSERC4hglf7UrR
iFxrhM6QTxzuiY8sS9oMES1nPKa2/NapKChKu2nv4WfDjbyi8o+5/GfSSLxCPPpVzxK0Ky4Ik2Ep
K14FuFp0vUCKl72AMn7VqtY+gGRVLF/1v4Td+tWpxR89yCYs9m1UpgylFURYiO7GmKOdLkAipYFB
CI2+qvtcssQ5oxdvFJsiUyMBr/7mtuFTvnTJiUDzkzX779zHFoYdeE85tH9EZR3LefoCj0l+1YwE
G3Otlkqnm+YV4SILM3s1Xwj4LC95TSqTY817BoGviRpktsBtFOLrQ2bWy7TYJPRE9q84w2+lpRTS
b76yTDkwZrnoM88AHoatERkN/UHuVm+TM3xuje1KGCf4Xb9dwHZ/8zY5/yYY9TwnsHGHon00fSf8
i7XSS7whSQSZ0E7WXSwnnQ9lThqHVfnkUoIrRlC0fjgWybxzHr/aireoVkqMmqNTkZndsXagsykF
Mp/avpTd70Ti4XIVBj0IEd2b8XkygArT3mupuxbzU4cwAyyhX7mC30ysb3qd/d+VWs6/mdA8lqBO
wOw69Dgu/irqbBMWMKkTT9vUl/emSRYapjl9TvPsd0Tc98l0vusZvl5v6LGQvqZTxkVbWBQq0W7C
oOHh2bB+OSioM7/7x0wAx+xDMWxqJr7Q/G2rhsmrBsBN86Oo5KVerY45N+q/oqPe6EIYqWwYm7+R
G9r/Zo7ky3N8Pjv0x44XaJ3a/5EUgVtKrKQfWKI1y5e89eqd3U1E98xrfBSNJOypz+ctEd16sKRH
yFrD5ZcdB0/cEV2lhmd5nL/Ce5sw3x614WjwFezaxty9Jr/++0fy7xJJ/s7Cx/iFTB9vsv8XiWRf
liF3GdK/xHCJ3F7PwEHfMEuIrREW3alZIwwTrB4Xh/GpkZIJTyZffS2MkdsH8jxmqL+1VSpt77/I
JD2YJEAwFJQBPfdfhdytXcxZx/Jqa5qltxmgmTfsFwPw9mnch2RtsDTuIhsbLEm0p8ZUbacTvRkx
mr9s7a5/8y0Cp/Af/kKebcO0sEKeXf1c/58P1vKHvs9YOyh1o42pZXD3BafBxbC9C68PoD93SK/o
TuAdupatEpPMn5qAoaVbCZInHLzk2sQuaoIpQQ7fVfKLfgzos++Fxaa797/WVgVSB4fYzkVaAW4n
2WcT8AmrJfizp8s7d7PxnCuFlxP9jE3K3zFtrnkHMX2oVpQdwWo+glw7EzD2J+ti5lzqSORHdNEj
Qr9kB6i4KFoQmdUKbghEYBnax8Zpo8eZNMzeYS9ZGdTpEeXsxkpKsVnkFOzYfQFNwe7b1/mP3E3M
6wQaaJPblfG2hP476xqcWmskTy2g648qmb7V5TRc9Ox4tEtzbzH3hBfD0ZO5zTFzX8ALje9zG/92
u6Fixp/VV49Li3bXv+jvHSb9ajNKYPmx14hL/yeMC2frOJP8ao/9F+aa3FXFaxt0MJQS70679Y+Z
wqoT/nCtQ6eixKL9NMO8vXZsVslCXG9zKatbG65nfGDGwV8ysgtWPyb4GCtKiwi4HtkqqaoamAd5
fLOzrzqQrrKO3eNSI26g0vkl+l9dEBb3LlZSMDPOrgG2OGARQwn70kCTPgjG9iYziskmFkRBQryQ
noSMP+KA+8eyQ1NgyeQBfvtTgoJ9w78gy4njYJekgpig1k4verG1VkQfKQJzO9BuYIi2h2D53Bua
nYMjIzgjed0m3XicbQB9IqY8trNs2iupObNPpT2qbWYbE3vCi4f5oFTOPf5k+ssVjKfnpvcc6c5G
C6Bn5U0bMyk/7UDYJM7IvLhrSuNNOuU3EMHA40nYBKwt2I/02F/ipb5Pg/hJgBWzKLYmM7Ux0yPj
JmzJMTiwGwztm9PvAf9v2CELqjwWXBWrsI0Un7IEJefRup7RlKAjuLSxBDo7OXn9R8uFMaLq27pG
OFztL3nZWp/SpjTC5KEfdd3qaK0sg6Dw2FXGPe+qX52Fl83jRxciC+kHAMxuaj/LNZH7xmgVWZon
eYnRZaAd2fpF+6AvIWMlxLdOpwvn0SGbEvsW2PKYh2500EtxPMZ8Nc646bp1fYrNS2jjgWLP9c2t
PQ8/5dhuyL0bZmn+IsCJxb/9hMEoe3Cb9ikeR/NiJfiYUsM9mCx2tqQgMZBd1/uaU/VVs+ful855
a8mVyRmjPjldfet61BnNkNsHvI7iMHbtaXKJGvVwDp/pfU5yhGVDyHd1Ipgr36Mi0ILM1BbgQWPk
lYScEBkqvmUiBE6DquHYGjVaiHH8kjT07Y6IfpXOw0iYyLEDiHhwc0ZuTVgYzJLo/v1uOfdqUGTj
9WMdZtApEi2WJS+OXzPdjeYj+5P0mhnxu2KUdWI6ixpBWjeNv6K0LK/jWt0BzJ/ryUjPWXGntD+K
VsxPZS7GfbnGrywwp7P69Jde3Dyndc4WLgiSPvU02LGdD2dNkseaXUPcqEYDez7LlGR9bQk4zR3c
TUFfiYOdCWyKPorbQEQfHUo22tOb18FBSeuIBSWQ44uPHmIjLeNY4Iu9EYRDEGUcP0vHaQkfNg4C
zEKZWDiRrWW61VbyxVzxS1rRnlEoEK2Gpb4oLWal409dT2njl1RCFQfz9AtlGFNlZU/Th/fQTD/l
6NAWsxT9VHc17Z91bb47RHdvxqqKz1mTEhhHGddG7i/T6D1E+G5wPFUr8kBmyj90kdoyNWKy5O6W
XNSXCcdLWipi8XpZLNKTdY0RpUpxUZKeqPlXc8C7klrBG1g8pgYNKwK4t2Y5GliSyb20VLbXfDTJ
SR2JBTqLeDgnSnVVBgWA81bi7pR4+GZ29jJ+Hwf8KqMzelirCNpOsnWfNyuHu7ql/lcmo6+AYPKf
s4ktlBTsVUbeBkLBtrpD+Ke4wDp1BnKzXp1KLIGdSSW9oA7TX4duqsaBzYQZseENQlT2GbJcPR3R
hSJzQzKOq2yfVD2fZ/vHKOf+JJXFslR9RmZ7UMg4Ac+VU3+PWnPeWV77MIaZdaHR2LkBb1bmgSPV
29axmW9KIN1m+XBqst+wWUmeJ9bSiuN7uQT9hVSf+zBU8pSgRJiojo6GHXTbvi2ukUK6xCGyXdhp
myHsdtmAQFOPsLRQNiVneQspkz0mOLVMjt+0cKQNl7uH52anHe7xPL7mNuVfEtOK9crTrfkEmZ2U
jzKkLjYdeA7FCkcjS0nzNtW3S8+dDQTB6EQZxgfrWZ+NNgymiydq/w6mcVMRLvVoIXCqlJlAcRm5
Z1UNAfLs0+huD1QjNNbUrdW3UiD/LQwkqMDu2Bwq0lVWi21aM1deg/T3OpL0PayN4q0Hgni97Odi
5uE2sRFHpfP6QszayeAt58gHLsLmJlRJp0Nf7uzSueL0Do9mJZ9Mw0mvRdaFbKDRlpnEXy1RYW3B
VZAGMEeQDnwCl5RDWRTkYBPGeh4mCwf9wIpmFLI9KcGUg02Gcfk/lGoIFwF25h5gv4gJBBpDFpUI
s/Uz4y4NIpk1/jN4DMP8tzyqmiPzgN+linNzWpYQLU4PpCngZd1mfIdPYc5EGI8rEV4pag9V65Ql
BqlwXtpr5fzq2rl8Es/h62qSvNMqvyVrpzeA8+AClDhIX5xFSwKWkxlEraXZsenNDnnFem2UvK9G
q7wrg/LDaQnulFNzKYNHUMUjENr5kaJkuliWsKEUeeXRWrr4UNlkALsDwi00axuryYpLY1sPFT6T
XZP0J1Vw7LTJOgqKj76xqv2M3AwxzXBqq3TcNHhBatNpn82p/kXuwVn9UGMymmYngMja/8z50Zr5
/GRG1UPBtdatsY3WjbMB7/83I2qqg1bJZIwvYH+cygmuxTydUdiGx3lBPJCx/Np0URURjYvQwM3M
x6kKVr6Z+9TnjGT9/qdqlpu2mww1c8FkcGjVRZ2dpzh7m+Z4PCPmI0eTUmoCi8+U6/dYWvaRyQX5
SVagBod7xIvzw9IgYAGmdfVskxkO/pozbK0F4VFXaxu4trwgdvCY5PoHLcvpJ6MiDZaiLHbTi1zW
N/3rRp68C0oX5wzo7Z5GgX1Kquiky8okbpPNQJD8di2Y4RYJAABGiwAfCSdS5Wm4Z1GeHDqVCuv7
OD1rkT1HQUbl0HZ7ASHykDVJeg9pKo8k7f6IF/KH2nEAEOQWpLO7Gbe7j7pOi3Y89OoMM5FCRIZ3
CgAVZ+KpLNfTp2pdKx91Gy1KUrU8hBmklZCUZ7jPyZLUD8Q27Mt5yQ54srnLAecfITMftYRndhlE
jTyz5E9xCDGGVzIAsjkAgJzd2vgnBTInykfOlvGpww4bIKJr1B7JHmYuz3VuyZEMKcWLtEGRfZ+H
+qTvMgwKR2KpUPMgzgBhJ1WgBABRpYRcAnYsTg9YOMemSWpBS6E6tLGzcyXaU/3pVMjr0mTuP1/d
YeQUybL0rt9mjjQ2bzULjZVriLWdkvHUXY55hHJzAuqxlwXCBr/3ziuI7q1wjYM2b3cJISHmaJVb
UPdYAuMtD+9wxEBz1z9PJPK6WRt0o6vAgcPCRNm+4iNa7monF94d2HCXkdNsaFznqNWPqaieE5hU
T6j6BjccMPqTZJa74nuf2N0FLy2VAH1gkYmtn1Ju6loKqUk74d7IZfLKeGwz8Fe/E7W0n0fWHWJx
gPjH/mxvJ5A9Y03eUNX7hHEwxNx4ApC3FZU1fUJ9QMWcfMlCBuGSLIIqIWIzEtFdv1d6/ijNbkWr
yK+pfBHfIRrGJ1sV2aos09eFdkjMyO9p2/oTxD/FByHowjHOxTyGJzOyP20984JZQpbhfPM7c+u2
jXjwphiZeMsGpBTtD0AV6cVI2IixD3zOwXHOY8y5mlq/xVq6T7aLXKb2+w8r51T3Q/btYMl/DzkL
60hc9e0fi2nZVWP7kkpvvHWrwRpO6YL1K9FyXRwtcushfNGqMRP0gvCpFf5Ns6Kssog3Iozuso1f
tOwrWNyPrnBJFFLKPNRxcFjB7TnORQO6ZkaXFxgirxP6+HPazA8GC30288mPLB1Ombkcu342H3If
w6EiXRL3NZDBkhWnLGT9qp58PZMSDEz6Pn9I2IryWWevYNyKa27NB+yYpOCMzjOLvI+eIGTqU7R/
cbiQu2EVtIhp9aJtI56ysKTuArvHBLneRnxmzkommZNDLzHhIWybplI676C9MJGoQKpW3IoHic3p
0DGtGex2fmBT/zZ7aXwdXRr6uZZny2jGA1Er81kjEnIRweDKk3ctSJ+F1RyjwSegQ3QhkpQp3LI5
J/N7qp0Dg2fCczuXQYjWro5JfVpD53l1+5pmIJn4G7jF1mgYMPfRsh+cBTlERoA48x52PyRUbkqu
HkJ7K9QsuHD0nZjYMQLAiYF6ZSBowKXyU8LCPHXSPEpa+FtLC5MjGwb8ALfYgYdskfK9S0aF5E3k
bxmDxFAcCX2umKSbV6a4xnlh0I3ygvdidHbMBq5LBGEDasKHARp/Wy3LXQNFdI1ZBXTdKaB8fW9J
f30qFB1pTFmAwf19W4QsqP2jq6Zr5B02i7n+0iogybiMr+ko530g03pXGg3jvNT5Tcv3XnZ8jwaL
o5yUNDBPtsjv9HcWFIX2pYl6GtXJ/jwGvDnEMUnp+VBGeFDyjGs2D0rvaDW86M+q7jsmMUFC5VDU
1zFlNeDxcrMh5hjIEEbM/vRYICXc9qblgZOLxcmL1BRZuRQs1DKHNX3KJfdRmtOo2+wt0gZ3B/hl
dir9/BZmtnOs6IPG0e0+Fc3DCDY+UW95NdKCTxf96ujZepW1qGDSX3VE87jU2RX3WP1Ae/U3yNb/
NEB24Kx4bJpsE6jBX8iYRdGN4TyY3IZVv8fkT1mS/LLUmiYH73ipt7NiyejLX2P1WOWpix/9Pv/9
yUnDb6VCN5UAhavsi+Eb8Qnr+gmtlbkhoSXB8WJ/S0vuRjOW3j6Bj8rIv6DHWnMS1+yIdYjbPRWk
Mt2E+bdOZo3P++vkE6QiNKLAsgUe8X81pYqh8KzJtWdgV/5XXGWYDYr1bE7BW2bRtQEztQ+WyTg2
WHWIbE7Ipynuev2t4ud30AYuRuV1LN9ycTEC6h6/M/C4Z/l5Fv1hRpj2TBAN8RUjCNouIQmAVfzg
XzyJUm4Z3POSwDls0/isa4jAm59LLij1Z4CuKYOb2V1Tl1xNhxnRTjU7MY2B3ZYvzB6t81BWVy7N
ek9UG4cDHY/JNnw35p4BXNt7WMWI4AFfuau2zKYsKeeeCj9i2rBk1d4wzGyLWG9TlP14bCWJOkM8
tte8ck4AljB71BzuNQwsqJayvAIpuVUzq3MGeNxB3pg/z71BiLivkimhbsAUvLS990ae7slGTn8K
Y+Lce2ckbEC5LQLEjG6E7jQcvzuKaUimwEy4y8J2WfbRbQYGmj7iESXn6YU8qHdEid2uCZGQx3l9
s5Mp3zuq2nEoexrbLgnIwAopO8RabGkkdsyU+NNguSdT6iHvq90H3H/oZNDQnMbA/YnnFjW3qleL
rMGFDM/JQnpCJNeQ7RZrhEibzdx64mg7TY2wrYoOpGVPx4yz0m9KgnQkBXcsIrYGRb+vJ+dzMJgq
XOSwQGDIxa6t569IMvK/MVLb/2Gl42PuYOchHB6/4K9PbMkxlDI3/aTsMHouGbGtyX42Rgp9EZEW
RHCMr/CGuVyBTik5tf5qLQQxvRqd1mgzN6bfQxUbrVs2y2Nhksaadma0GbLwd0GrsIOQ0+7/+2Df
sdRy419ft4AtA+2Cgh5ARvyLB5z7v6Lbh1imeWaJP3r7aJHU1OHy0GMOKvqgfS0F1c1o0Adygcxb
uunDWqPmA4rGs4+rhAfNuHbdEG+LOf5trAUILhfTaMCmDUsabrMCERb4eB8vSfsSZZl/Svyz3g8E
PUjuMUg91OhwnRwxk4Td8yqtl7Rhp9+mQMjMBiPVpw7dK74bK90t3QMyUc98HBSkCxGXKrvw6BbZ
zF1rnBZiUW5CfLeN5imIy6/2RJCK3cbvmR18D3pkZBpQOQ6cBAXF0I5n/Zg3obVterh1A3yff3gU
qrjArFfMkHcFVGtDjJEkxR1ILtPleFN5AupP/BRT4eO6gyMkFq9gRP6l9ljeLv2Eit/7w4KVCe7y
A/NkxbwMOHX+kbUTbc9Zm5j0UCQGCEmau71RU+jD0IQJYt9nL5xPesmbKYiW03wUvMl7t6t8XM0X
O6QKUjg7pqX4BBUkaq1w9CBZ/GwR5ja/MOXDO6NWb9mAEnhC7a54TnFqIcbOunIzDQ7ViMK36hFk
oxQ9CqnYhxw/VTYxO2hIeFoH47czOT4B4IlP/tefOva/ZXF0lgV6DwrE+WGlbbAwwX4O13MbwOyC
llK43UeSQwfVdbWr5D5+y6gqz5mhKnf8hPZyI5r0RW/QM1L3WiZKW2sitQ/qAMKIifksK1BaE837
q94ZTqWXIgiQF6Tpnu1FgsrDWa7DykKb4dTBSbznEfz9STewvXOw7Rp3ofrlVRNVB5S/XSLnp4QL
0ATZGpnsLpRVKieFb78Wak9kfw+yqTui7eC6rZOL/tWt3zJx6uRb0lyqgd8Bxu5mGUzvTBIkmavT
dkUxfmQFxWAliUrCDMhBHtLUoj+A+E/6F8QWUI7kA6H05OZVJtemw3rD+vbZYakCOqR4iVfGWzq9
AsCAs/WcEnt6g0+iv1l+Hh54ge46sSJj1kP5scLQ7ABucNx/BgBkShzgW2jxP19DhAkxuavu2gRU
V2gC8gyNuDnOuzYES6LdXt3gJAD4om/xylYdDSkKLdPHvRR1uLw6K3kgVI7Ah/AN8sM/QfaRIqDN
g2tsRYxBUFf/niDzmCvqYFQSVS3DAGQWn42qfgj0iJOUunnXFCr4VjFETQbctUiVWE/9hhFTGzcm
2UBNzIRJOOUUDQ/RwFEaedWwyY3waY6JUrb9SZ56p3xpV5SuaxW9mzGtYV9gIei96B4PaIXY5eCp
ljWpi/1PY14Q0QU+JrJsYaAfYCXeSqZCT2vCvM9pTePNl/3vpJvza48vQNcCoYlDcoRG85DE/bc0
XNLPqr0h9dScLfulcqt3AJtkrmFt23lKt9c5uCfdgac3KTpkW5JZZ2xiEiOa6nEtvfqYZPWw81v4
x6Uc7nGVnOu5c1/BmByaTA0fG4ILA7aHf8eN0YiPfz3+Q4ccJeG6jnBN1/wLm2tt7AkmL8/rABgD
5yLj23wR1oNlli2BocNMXxH2h1JtOZps/Z4g4X/zGLQBV5suU0tTFacMrlxu/Rhr0ZsFItPoISqu
ZUmg1pqZ19wRv3xj3tO/15celSxvKZLPSpwgR8ELyGkeQpFGOxejxC6YUIUbZGmcDG9EjVa574bx
PSasdccwwQfWkmSHijHLsfFjFb76IMlgeBxsypV89S9DTdfiL4F1Sgkl1y9+nggBXcLvtk08in1W
soVRkxH9k0JpOWOZd5dmLF+mCQFmop57x3lvJqP4dAPhALwUBtPPPjEyBZEsjlNWf4iVNk3PCPwS
X4pR8Nd1jK2Vet81CANZQbVTAXS9+8K2ed1rnUpTuNG+w7js1/Fy1OfJpMAJeog/2ipgKnzsaYW3
WaribGa2BL1Pnh/lfQsLEmNDT95u3u30mGVa/IjGs9iVCLiiNX2wXWaZ+nx3qr4kIjJcN3Y9vofE
2l396Ndovbc5lwepew6smo3E3Y+GCbztY6WKOqEUo1orUkMHbEiiRu2b7bt+/Zhj2W6tjji6wIgP
5JnoAlIDDaGsj9dFJM96/ag3qEYjp71t5OdQhD8bfIfbqiVrFAwkm66ouLsLU/2RbTk0WI6iZcz7
rU3wKDaQAQ0o+8nYxZiNJIco5PEYi453b2Qrq0d08YT3Mhins81R/xB5zbqpk6g4dmZ9WBP3if0v
o8eUwS+DfcQl6USiiHJIooBjFOs4t9Z0iAlVftJ+lr/nLkXLEf8PdWeyJDfSZedXkWmPMgDugANm
khYxjxk5TxsYyUxinmc8vT5ElrpZ/FtVarPeaFFhlUwyBwTgfv3ec75jfNkJJ3Owl2KqZq1rwA8T
0o7w4vKDaodJhIeQphct0WvpZuoHsfNM5YMoyiANF3Z8ulZp/9WRW9vP/OZb+ln/j/kL/1t21zUY
6t8/Ooc/6P3kP5vf/9Zf/lH9v66f9j/z1bfm218+WF8Tse7az2q8/6zbpPk/yVPz3/x//eR/+7x+
lcex+Pyf//1H3mbN/NV8jG2/5mehf5mheP/31K2bvPpgyvf5geLw8z/6p1/pW6b4QxeQ2mc+nWkD
QgL/9xW/Zep/QE6wEdkY5HMpS/Ht5jEPGVvS/AMhk0lENUom5EyCT/0ZvyX1PxzoEyRlKWnrrlDW
fyZ+yzAdvtSvRbhJw0caNqd5IYGaqGuR/ou4BokJLAueCJTQw7qzyQrye4YpymFcgC89qW5bHANu
H91CVDtaRfU0K7vjnBq2jerFoLvYV+iLak0PkCVvL60WvFsmOQrRE2Dv107FtH817aB876YZ1Ibd
vBrR4YQV2r/YsF+dqTwlSyoYSuQU50eGbMFKvW2SwuiLg+SM/2vn9q63yOPIXXcYvfDnrFsW2kXi
DjceDpx9pwXfqrB+7PFlMqA08g3jNn4XBj4rbUqfm8EG76Q3GpWiTl5S3Dx5tvtNjFG4soNYLoxW
7AphcdwrkN5MAxkjo7EMRuOHXhaUzOZPZip3RcAgIh1O6DNyFvJ7T6hmISdk8q5VhgARCCwMMLUR
sUTPMwwzhT/RQ9Hw1lMVLtqrzb4lL9V6aAfIiu7gvYW9g56UQzVBmNMd2vu+6KmKA9A00w8sJd1C
2cM5DJc95rRFOSSQbUAqrTSEB435LBLSsQz0LLHGfLOJ7jIAYgu/QhxuoY3KJ+eomh4z7XTmLHwb
aTl7ZgiVQyPcqJY5npe5vSZE+26r7pveVz5qv7mKaAGqgRGEFXjyZPkY0QhouviSaO9G4z7PIc2k
mvrLMHypiuo7PYuTHvQHRN7g0/KA3TR7sEwkyBPtbfQAQ+Ujwm1Pmq5xcA/mzKqfsrCOaGZvOkP5
O0wRFD+6+2iVpsvo8wdmiOdQxWRoypQSfzjqBkcMRNDY7f2zNr+buqxv08TYsc0+a1l2B8fkrulx
08FiiRZ6/w24Hj6fGhUXB7EFIW1Mg1mlFgjhn4oufsBSsJeWMS2aepsO/S2ndlbbQj+12J7gszQP
BU4sLcY9iepVJ48beAa6OK93HvQs3KGmjFsma1PMxtcQYERncZH2Q3RMdaKjTb17yHI04aHxjgMG
azs5b3lOPAQMkdXoPhgThPHMG4dFmIJc8ouK+rd/Eb3xUppypXDe9AR7EkmzZSN6bMEe6HC9Y9SB
qiOcQiDQtf1vWiD25IpHK06Y37PMeEqVv6ZzATIr7B4tnzj1Ue8PVtdBXLdBFzXcSj4zXX+icZ9l
lzrAMWeX8odGk4rJR1atAomohUi8sC5ucxItEr9/un4Wmlyx4FSxNmuXxKbepS0txLYdUrr20Ofb
TP9oxxhwgXdESTUuZN0fCp1sNTP53qv6TXe6n44cv4c8/iI0V7FLzm3fz52s/JDZKArJ8bz1u7pe
jExcLbwF4yGi2w+pfzGBNlcWStIOre5Ctoz/gN74NIzazWglLyPuqLTzTj1aCNPq76SqzxYDQEMP
jkGvHwqZ4oYluuA559zGgDw+DaM8T6gKusDZEwC2xMxJn9Z4HmVLyOZQLDEZA77okCRj8pULx5/Z
Xr5cjq3JuVC8dHFRL3S+ucNYuGU0mU7z0100+trTsOLCwV5XCfXbAPLSHIZlwswKifBVjb6vRgWh
nMqH0ZBatDluVdeqF5PVPxUWmSLahOLc04bbqavuIxUw4ERStEiaQ54E0KJa/Tn2sYFr/HZD42lb
/G11a+ZAUBIid3D5+WPxhGJj6YXJT6oL3K4DIT91PaxTG0hvTpJ7MLumiyzbqUkeIjv6KUuN5rdR
nkjtI4c+1ZPlRHvQoN+yrNTAAzN+kmZhriNR3RPybZY3aUec3zShXM/z6JKZDc1r9B+rMRvWdp1l
2w6vVjzFDsdJ/yUriveJYze2Fg7hoOIgYU0hl8jTlsVbm+r8mOVb5qnPISOdtHrQQLnzQ3ff/Nok
LqHGW9PkF+TSNxngZjLm82PnW3jkh+izsbwQbQqEc/YA8vR4wIiUfY4iAwMwqihlePqyj9y7EUkl
a5Nprgd7N7NASZZxOhZk/fso3z3ge5C4xmgJQRH0akekO6F7dUfLmp5Di1Rj2bQYUewezUumDTf6
nBgfZvqnJ4loJ0peTd0HrO49Jn0TCRayeXa8fInXe2Eo1hbHREg5Z9NbBBPGhNUnvMCkJr9eC/UR
aMi9W9RE2ujDFooe//UHaQfdAkUrA7p8TW4b/LOWeFzeskfH8mCMiOjNQEzADrAs3BBNtHqNUsEW
mjLjZCCBOtHD/C2KBwemKL1S/VBbxoXNb0Tao+ylK75TgZGSAT1pxTH2CcGEtpCdd5OV8Uk43DE1
8jisW6fKc05Oo3/TiPZpSd7Qw09VXhohXqdY3bZTvO6R2S4kHk5EZLwrVvqi2v7RMjnd2m8NUVhV
kb4ZbprB+IGoNNRkqqcxwMrisfCSD9P1LMJpsYsos7IW6RBuJrM6RfG4Lo30pFU9ELiGDbTvij3D
uCeG9Vj5Kq5IWA/POD13XR2zo6n6wx7KAqqjjrxJ59DNmgkhaGlVtrPwkZczysluOruno4FTaUEu
O6AXzUZ64nwL6ukpkgKbet482nNCmUFkwiAlMbp1vHGQPC7J4ji3zCcWpd0Hqwgqal8ax2RKa+6U
xsZs43yYGuI4fDFhcrRQQqYWoyRG/iYGgZw0o6RFMqAH4GhzBakXmgir3UXV0bDoFD+zS1Yzvcej
MVcu0yPSE94tLTiRP3butIs/uXd+XnJzWdxhDMOe3dT8zCoaGK6T3jOmO7PcbQf/eaj1XVRbzyI3
Hm1bHvqWWsnHzodSRwWPqQRDUQXG1tXqO1Jan6KXfA75LQoIdb0NjbFJ4q3U1cEZULA2Dt0nBMnZ
CpfWBYUgt3A28wWoLUfLBFg54KtLq7Nfc3qNS3Or8BKlps7c39OOpJcdak/uy5TTqDFtHSOHmv96
LcoQlnQ1YmyShpYzig5WwyaJ1ClPqNFFdz/ohcUAPth42QD+Az2yjpukjD+c8NnCp5220c+mtohF
HAI0ZwXp3EAcFoKD/aKyziIlmEGjhiXq82cU8Y77DuijlPPuUEYC0RmOhdY3LEJLypOiiVy2BEql
hgY5FLTAFIEmosp7rfrskreat26zqscyFkJyn3HPPkNJ/7bXLTpQibtospbY6G7VWsBrMke+aTK6
GI3/k50PpsUcoW0W3z3XeOzH4jKXiRAG9r1lPw45aw/ZZaweUM5sGlULFunvUc5GzllhEc8gA36/
9ZgMT3rgQ7ZRkGKwictFI4FiBTYYtvQFJ89BNmzMgCQ+nYpBjB2RJR8476bYMMD0hvxeqyhxC3xb
bL4Z3MDWup86udcKOI5OorMhFdGLYmM3skPUdNjB3Rbp16httan8HEYtXAd2D1XRhmKOeBaxo2AR
mzKcxtS+MNrMcGn6XrJ2hAcKPg2BIWKN7gJd7WQNT0p8GKrHK11ruA4mIiAMgIZmtxvAgUIuTXGl
zk1HDSUnwg/qAYISaCNiCS92YHPRizTWMU7oBZW4rBY6/LUx8kwoMrha67hYlT2tdy0ZpjXN80d/
GGCUo6roGm+iXcPK7g7F/WgiPxlaOji1MX4ApiwXBr1me9K3WeRMu9xzzi4l9ypTFbxlYOhQ69q1
3USk/XmfGCCX5kS6gygCnl3jLZ2406DprLKhZSOlQlnGbrQbCh/kVyof7IKgbs6TWAMaVBpRsavM
btjPmcHeScWaCUDyTg9ouIzadOl6me6clsrCMChDfNbyOUA1GCK+STFZrNgQoEjl+rBVXS0RH6wq
gfDFBO+ObKIgjPjat1DtzogPZgi+L0UFS/msHToRlSs9xxM5l6ftDG4U0xl8EwUQoxg5FcVSG5xg
vaWZUW/w1+Nd67wnUg06FpHbiAlqjpabpuV2qBxz20/GR90S/QC3j8SiMd/n6XgabdIJebDHZFoq
ppgrxlXIa2rrzUJcCcWcZ5a8+VUh0Zv7LSmrJFo+mRM7gdb2hzS9H0vJ+YbwBDKEedxa+Trl3l2m
krswQDsYYtVD9c9ppXpvQrjA3FYUHfVD3ucPo9cuJgkhU5a8LyYmfBqAtL9SUc2/FljVHGSp1oKK
qWaFz5yT7Nv8vI5FxQ8TG0pPXMy6kBGsijYO61DYrJuR3+zchg3B7RbliHWy0+yTIKGvRC6HBRey
ocOqGRvy3CfZs9cmG+ylRyvTmIz2c5w7RgiUSfuYXtOSpDqODkJ7wpFWLeOKt1IubBh+epDYa6CP
r5rD+MztmIrj/jK2I0BiOcnPqeyS3WiRTRo0HrVl14d7HRZl2iP68xRjUYhqpgWAzwPv74YW/Bld
MfRuKrnBHbGHuuheEsc6Zk0UHefuNzSbYAtiD1UMktOQGy1zQQkPkwgXeVPBuc7Cp8x+LcbMBd+b
XoIMAonEeXapODRlsH+OpbOVdrcOKOGxy3JKwZrvr+K0IynO0e+IBaS8SFA1l+NtBCTsRORJFT8R
wFRFy7ri3g3aaOtkHFV8o45uri9TZCKoM6Jg5zXmOvZAXFjNiLkkadtNlvavojN81JB6ciqyl9KH
zGpFBucgmHkoYdnaUjfKN60xMNdPzbNMYvs9zc+ApTgJqpvGS/YdPPVV1p1M0STPtei/89ZWW+EP
xSbzEegDOT87DQhSQALIGDwb2om16xP6hWzM0zaqx/HOb/3qwLGY0O+eDSgqP7zyDi5O8WTOkLSZ
4aEa65P290TQGANs7YkQm0cgdD1PryeWXWFshKZ9lmX9GFVz4ROXNAHasl/N0h5WWo5Tuo4qPl4m
ELAWSUtJ15KfuCj8F8Rz9PWJFFpWZXuPMHQVdtZTlBivws7vG7TogE6w5pY+WoX0A9Pgh+zVfeqo
UyOs8xDVd63ndnepbDemGFp44/mD5dNXZ+mlFbaLdc60hKtTj4I1KhipgzzaZI0GpS8z174z3lWN
k6LGTK01T9SqFi5FYjcL2Lvi1g/sN6cY67WGr2FmF95nZVhxi0T6MkrsXeZQJhFtgmqwQoHokQOk
sY2HYHBQ9DqosAfzdQhYv31R0sWeom9OzFg+uzPHISVpS/zULGZTmWGR/SKBbhtqnVocL0s/SWD9
4yppCEzsFCFC+nhWpnUJOQiWpjhw5/k+rFBh5W9Sob3WkrGCPOR/j5t9UlYYR033RxOn7yaDGvz1
P0atfDNmYovM2p++tm+8gvQtHECV+Bb0GtrkbVyTSefG2AAZFBcLQhyWnmtn+3rsP3sjqXccTqIs
vOQdK7+jFnaqAWqM8ke3LE5iyj46jjiYn2rouhjaBz1kftatDReyVBQgV/EzWK80BqgGRhpSHFQ6
hpFWSL6EEAxejYg5iOZttPZiZd07x0GK0T5WGzpouqatI2hZQaB2NfjmtPEimjwBDSQ0077RPAyJ
/hBJvGpl29NHdNSxjsKJoRKWE6Pl0NmAZOpmjGoepeXO89SThaFvY/YICR0Msmt5k2gCWi1tGPRL
7jKtKZOUDAgIDkJzk2K/yENak3auJNGT9jcvSqxDqsuTmafAabn+y6IZP7pYm456mq0Jlq4Ose8+
hpP+MiQAQDJsq3SccKLb5Tffrn5OprqVjtgYUGZWbsyaXcP5WsL/peXlRS1Vo9eCrIN8aXGSImyF
s3TiEJmoMRngj5pA/chzljLOex6NTHDJtJxo9d9XVH+9Zdy1KVpbjwmk3ap3IstaZJYk/s0Dcb/T
5T6uHmJciPcx8qCsIsRgQm19iF3Wn9GqrK0Kq1Ur7A81ucU686rnTgZrsrsS5Gj2Vva5t6xDS1tY
Q3o3ywg2qjN/eMwZsI3Vjyh13zurTzdIFLkAA1S2QQ2viR+1X1KO/+ohwf9X/X+F8/tvu//9p/9b
33/+J19df2H8oaPKQeVK7pBE+YK05avrL/9gtSAug9a9KVDRGSh6/uz6K+MPmvGksDvMIOfmPv/o
z66/pf7AIuwoNXuFsXCbzn+m62/91VBruxaBLEpaSleYjgXf9K86N88XMAtLv2OWPzdJW9tdILhI
f/iFQVs9LN80gypL6rpGoyFpNm4Ud+uIuNWlMwT9xlBlcgnZ7i5i/r84lsnaIzF7ef3E9c9QSrZr
fGFiX2o8XleNs1MM+qrMqmMqfsbYYzCIBfE5sAhhiobQWA1B2K2ZgXHwzZz+7DWWCZFC4qqBZdQi
gTWTVee60abKh2STWiOQyrROC6ZhhcsaoUugG3627nt0sSnawrYycjr4wNVDM85uS/Rz65GS/u2X
d/72a2L9l8x1rv6vMxSup06Ai65bDHN4Y9XvQTegH+DocjRbpW73TkpEJVbgYyXNbOJYLhX0jLuh
qqLL5DsLBQiEwZ+fbpwgrE9B6WT7wZ4uepWJJ3uE6EtqSns0ZmrF9cMpGeo1poz0UPRjxY4Mqx/h
QrKapHUrZtMeW8WN5IzBngD7OQxswivz/NWMawmeTyzbWfsRGB2TiqqZYGD5XNKsbPfXf+3oocvI
NYmeRYuOD+jNIvboZUnomce40SMAk4UkHbd6xHTPEYoswV1zfV/SNMDYYFAPOJ5xiEJ2fD8UwwYA
SPCgt2ppuvAj2lIED6GT0tWIY29lSGx/+NTSH5XWbr2uaF8S8a2YqvTs4BMFJsjh0I6+h7NZIosM
uswYuJdM+XOsYtM9YwQgG6k89YWlP8hUOzkGfJoZ2np90Vr/ICKMjQvGyZndPvXkJzaGM3X0/HOS
nGYHVoP17TxZljyyX17vCRnUy7JxspvKJ4HXD4rdkEUYKOb3QapB7R0j65aNO1yqvK9uXM9tj3o+
/czAunLj5x63Nu8zEvul6Kp47RVV8ICV8ewkoYIt22bnDGPgNmnvTZ506Pa4g6tag2mFdHRlmtDJ
yjzQsbmW5okMU3Pf+g5qDEjY/6Aa5OT3Lzes4n7VbdtgKqmE/ptsUIeANnRjYGGkzqwzHfScTTqo
oR3Z+UviuIdAwrenM/j29UYHBC9uPHMazrigypWMpXG8vkzYKY5GTH1CR3rcuWP13FYqOiVkpp6k
ncmnAY9n8zmECLkWoJHKhWn69SYywuDsOR7hPUFCPspEz/HoQsJfdAM2xwYAMHGrXuJsZ+fUpftR
JLVx4ggFYD2o7gz4l7c1xfKaq0Onq+rK/fXDnGD2vY/aDANu3q7ytPL209SDf8d86R6uN4injxNP
Slq+qXTSTkVS5rvWdaAteByNcZlDXZqTqfKc04gxH0FdF155qwj2NeanlMkoKVA5qJOCm6qK4V5d
3/vcbcyd1VbVIjXzYM4WEijQ5qj4scYa10j9BIdMP9Ef8VdFl+jbwRA3cTy34ipNbeO4UNscSv4s
37vxae+iFgPtpshQzh3n0OXiZGiTbzCJyuSSggrg72iDioisG+qkhS8YYrqBH9MUdC9+XIfrq/Tq
axUtmsw/GtXoQXsL6K9G9zxvuEAKGjWegQ+zyt2dCGHXjIO196T+8PfrpPxrUJTNONsReEmMGeQg
zOum+Gvmj4UkLbY7fSLJpeWUnyF7vr5Y//Z/1w9l1jcZjf3U23iDvKX51m+vK5XpIxQMjXHccPvy
W+jJo13YUFZhsy6m2s73AVD5I0yTYj/pjLSMoj9en+mvB3s6hz19yK/FIaCRiFUtSZbSYYH4+sPc
FMDjSq78wLkA80a7YvS4DAdPAfM15FPmH1LhvpiBbj4FCe/eVKoXgSVk9ffXijTu3x5RV9jzlF8n
pdtEImD9RgYpZYFnhdBhvvnYHye4oycDpdmxpqeQRsUzmSr08iS5ArTOGKCN3IpRT7JK5w/5zRV6
z8UhSbl0tUUq+rvKLsDTkd+uOuQyFP/vYsznwwFqbSJ9i4XdevcFjx++wbAHq1dHTB3N4mQbuXvJ
EoaumR/Q5s66egfXcjZ4cyJFcA0Oe7I9fWeOAQNZZL3bCGo27R9eehb2tcdxwmoIfbvuYKICsJZi
YNwCg3i0SWu+iPl61v3wyLSXjVHMmmW977eliIcFciWG2/MTqfuesc7YKTaKXJW9Qm++quEYn2KX
ZGZXhN4hlACzrw+8FnePrAv0ME0/ZlKu6gvGETrO18Ih6wd/SaKhuB0a8FdtN4ptOH/ITM465Wo0
22VlNx9AS/FWVIF/vu4EyfxhbIiLQua/p/dSP1WQnpqRwro2sGpbBBF9bTa5A4Ey0zVzYXXOiLUh
QQosdYIOOPQTuVjfdxwiV4NH0IWh2mkfwAQCB2wUt0S05Jugs86wc5/zedfnUCI2gHuLN8YxrGaG
3QmSKfLDPDYETsLNvMVY8j1UyUs7jc0BkV92G4mXv78tr1lu/67Z4xHmjrTghTowYnR1rV5/fYQR
eU6y7EH+YX4iDT1IhrvS95+sohhfHUtom2kTRMEEO96IX3Tp7tpCdHd2ltx/3X5mepRduKmadnoo
aG1QC+IlKM3q7bojX/dmd6ZuuoKjj+dWd0koHykH250fMz6cYybrqAkPokT4T5rQ7uut6rUcUWwD
qNaEtH0utfjhCqJkoevyJnppWn8Nxmd6cSvvXCbBw3V7HiAELLoCcT3Yq9TYALhu/2GvlbOI/dcr
ZqH6Mam4ddBsNnX9/Plf9DVJYmG89uDHfz12lRN0+4a7FzWZ6+4zx/7OLmQdOVfi3pgx9FXPeNdF
fpxE08hNUeUMlmXP3hqGaCXGT0ZR2K5Ch0IEPxoYnw50aRQM0Jycll/EfujHwcAZFjGlQl4Zo2J2
Z6sYOtWjCtNVO2+jcOsAVRGQQb+u8bpToPTuVJY8xtIgfbJoOa060YBSUZ8ko56hMC/piFOdlRJU
NEKZv7+1DOs/uFICjJ2tSJ5gl7gqlX65UnixchteS7eu22IiEkbj26btNz9xsJlptrxcX3RgyjAC
zVejr9Qu1N+CzkBsYsTKxhIZPjhJXu+nejRIXcdsE7moeUwsSwJP91uE6GBj0fHZ17Za53XR3gU0
MFRcht/jLETil8jdda+JPGlvwowpAKiU7D6TPXO3broauS9Vm3pHW8vv6qQuOM6r+s5MXGcbxOBK
fH0Cpklf8cbUprveJpQuLR3qXoUpSyKDb+1Rv89JnYI0UR1kF4230izwAKS9JPqGlzqwcA8F5rtn
leM+rYthqZX0nbOhEVuB1zDJRH92JzGL/PtsxYL6o9er/sbsq+K2Qu5Ii/rja0sD4btMsMjcV0ru
co4WG39InEPOlKeManiVyX5wKveE1tlYTYz26htqPLrzc6UyyFY/+bF+hDhdgqLDaDwyP2IE7Q63
feDdAEWm+p0TE68vMWOBP3dS1agTNtP8/HVvhnX/0jTMXLCCtJvIIdgGqQREXE5Dnha6ZxqDKXC5
LAbjwywKC3C6clAw7b9W0yqJ469L6BNnGDY0040Q6rA+BagENCTADUvJQ9np8Y7RZLkrAhCrmZjd
iQ5Sh8nUrK1nemjRWpXuUkJEDGIusLaEdR6u8PMEoSjOeHfVuZ4PBxnS87gwsAS6LtKX1pw23bwe
QZOgsozuOYgyWIPGxRJsNlvmpsYm6+OzJpXzGljmxkFns3D4gkeopuLp+iG7+sffPzb273UC64uw
LI6gdAZQE/5eJ4zlOHYjlsS10lsay6ptTrbK2CZsHZgedXpScSbugrQDV82HgSqIIhTYawjpQoUu
Cts+0Wi0T8NcF6OIgTnlt9pNVglE+QqKsQOKYZkbzVZaRX7LQZsBugv/Kx8zfTeIPCA/zg5udLTN
ZlsEDA3DPTMkhupwMJuO+RLugCcXp+Y5xobxWFcss1+V22ABk503T9EANmZyShZN+nV7M/Jg+OOY
I6kfiLzcYjpbU2M+9co+lhZO9841MaRV6bMXxvKmZxhCU00wGGKcMGqGc4oHzXkxDmFnqCeTTb7x
yvGYVxiE6kkv3kqtQ87FPHM5dtNtY6KO+Pv35l/6LK4QJM3O+kqHPhCl71/X/rjULAzUc/QjGov1
AFz3TFNDX9T63ldBcXEKJ9vUmSguvVXQBYmqpz7SvZUZpT1qhd7l2MOQSQwIrBxdx9CBTV3H6QOB
FGz/oZ9vyMKqCG8XGI7dzinWcwtpp2NyeA0VUOFMmxCdx9WWFGNODyqUp2l+MQqOrX7XdpxwivKY
khdyLXCmAetUZsiHqnCH19yzDyPl8PJaevx5FmwMscdmRD6PLrwVKzbE6v4B7zh/Te+quxJB4z9c
yVnw+pdd1KUIR0JLz4remS3Ub7toiwusGFtSi/xIyJNuufg8gp96yASiKNScSxb5GB8ZMJPsgKY7
87qLGEbWljFm+tDNdBVnAJwZcL7R3NzB+8eHJkV+wFu3tpreO6LJPQcy3Bhxmd/AHaIXQOqU4+ts
z0VvHf08yB+RVIUbps2nKXOdpRKqOwZk8JhV2dwGEVHPhV0394mvxyvRBeU/XIhrYPmv5YQLdxEy
JZJi27DIE//tQthFCiyiAMLl6E34QEAmCqs6yC4QMrQjk7LvzCO0DdEDMQuds9GmfDrKcAx3MFNe
K9EURzWq/GhCa+GHH8zdzEe5Ibtw0RBud+vSNqFaHXE10zOyfEIdG+dil056KUomonmiecfcgycw
uPjcmkFLz7GJzwZ7ZQW5Kb4Nxp4U38FKfzSctWhRa+8Ytn7Iyvd3V15H7gwe9Uvy01defkgUrRBh
hDfx0JuPZuLBhXeSnSC26s724odkAGVLiRvsJ4ucB5OTaZZ38lvfZ+9ZPzYXlRasWGlK1eSDmsZL
3hIuUDAudXKGuZA6v3xlx1x3v488J6DsY23NsctZ9CihbgryNm+u/2eOYYZikKintujyG7P0bvGa
V4eJGS6EIBYis68vMCH/4WBs/cvdDW6Rt1I3FT1j2jLz53+pfETtAsHD1UifclKLsoIxvxhlApao
l+ueBXtlosx8GdEzLCcD3WVJ9M2RJGHrISZhI44N4hdEYD1kScPcJYEbpzeZy7Csota2WtK2YGkt
oQCkBxk42nPr9G+OM9LLmj9Z+4cWb8lzJCd/qQWTtws0ONWkE1E4ElF+I9ArBvprkn5eD9JtMweT
1i1AQXPW47ozR1uG0YoTjLXIZTBunUgrjpAKWoJhNCC37qBerdQ4ctjkrwp1CcF6Ewxzk4vUWpJy
Id6zDoLJELWfuZoeC0JY/oEPOq+4c1/rL0+PUijdHccyOVP/a4mJW8MmhIDd7Ou83Dk69I7B53b3
+oWB3o3u1BS+BHaEgDMV3AIEGjXzgbpL3KdIMPTnqYPlBS/OCemOl7RSg97Wdol0/XPkkgf71bvi
5PmG4nh3PY1DCP9eYHm/k+hAF/VUF49DS2iWl8fxvraiT33wGqJr8nDTt/mPjK3k4mXxD4RZwQ0N
rp0DffvOqrqbKdQDDgwyWPbY7824fVRVzBou/fChWdWWcDY0AoI7PDfakiz74mWKDX+BYCbbW9Xc
btMizou9lqK/xjp+JJMNDV7q3srShrfrtNVN3n2LlW49FUne36I4e2yVf2d0efGEAgOlc5A1h4Qk
g3WsClrzqfXV4bYcL1/2aPjQp3RP5twoGwcKSafSrR1y87QdmvuuVPJCf4EAigYRKKkUJx5i514m
/ks8psWDbTu3fokYIg3zlFWVr5L3HAAcorAT2NGMv5rsMbXw/BIPFJOpDUy5zb0U5Wc+vmtyGsHH
EPlge1W9Ib/FOWQmRDEkCiQajuBUVkTaXfQhb5cybSy4iBwaB6WRZtkRxJeRPUn318S3W/kGcMKg
3GLaQeVMHsCqdX3rkULBQtrvgjCznYfJtOufIr9M9Q4SlPpOEEMDy1qzV14XlsyqzXqX54x/3UwN
Ft1z5xZqdHpEynrrlq54ySRns6KiDu5N8gOJzIOI1UWORYwTB5yoMdallsL8yJV+IWgdqwL971J1
4qUIsSJcc0YH+aOcuPEhFgTfQCboEInN7pSzT++mpj1oEWCCnKLCRscAzJgaS+j14TpluH7IRYYq
myTb6xzi+kcoIlbAzsODq8ryAaPsY6TH07tiTrMi8YzYlJoUj8hgQiqH0djRnprz7qrmvooQDAeJ
8+nOAR4MgP58SR33m910x96khWRlFGvotvmVwRFrmRGfVdjwWyuugouPaHF99+0C3RoBLGp1jT/4
95dYCx4ZFtcrz6GH/1XQo1NxcLeSynRdQ70Kou5XwwSpFi0V2UPTTmqEMgDIj1lcceUb8swI7jlG
cV+8hJptrpkdOBcaHRcN9dBNNJesYN5BFXY9OF4mrl/LsVaIJQYPcZE5larLDPpsNVW3lbKIzj4p
s99pp7CvXkclkVk9T63j3l276q5DkE4OhwsdP4pnnqFbC4UP9ghTPA2puHUbglYcSHCSrKCHQOMQ
h+XL3BAB9uDR9Xsxhl7bSfv81dq1dbwV1045IdmQxFU+7owy0jiBBeUmNCyAaFkd7cLM5hTYx8Md
htf4QqeUNI9JPmgkuz1jlLhc5zIlCrDZoA6saW5eA260byxFJw1zc3YnIgKjPEKFn1MQh3ESl29R
2ZJyXWr1bS6taBkEYbH96ssk8YhWCNcMYIGJDgSgiZCRP3YK8eCRhyV80s8mfQQJZbU/aCB9UL+o
11AjuJPCTjv+b7bOY7lxZcuiX4QIeDOl9yIlyk4QMlWwCZPw+PpeQN3XdftFT1AkALIkCkxknrP3
2npfCKqTBN+nxAmQUZYmj0lRBsfBq+/lFCs0X166EpJf1Kc5HfYm5dYCiUJ7r6C0LwyU6+0iVNDb
T4XHuZpZj6P3MD+C4bOHc28s2kgOG0fnshAtmDuYm2V99IKuvei5Be4wo9dARPKHNGINUACkgCYo
DcqanfJCFOy6qxzvAARYXaRaqZ3oAaqn0i+fYgcLzyKuXGPPEvYInqK6wRcrloCU6q1dKdERKcw7
KaDNAVkpyV9GTc9Kr78N6VVr5NDBZuaGDQEdmbQkJCXvTgO4VI9K/xHEDZPigiS+IOvuisk1qbA+
WBjUT8krSYIfmrflrhZQ3giKlRfCwtxVE4OMqEwiTVQ6OBtHavLGJdCsExUb+rysmGDUZqcVa0OK
DyKn/aU6NvGZmigZj/UAwtsRB2esnLtaRL/7wfU3Xt8Ua2U0gnMGBmeDmaxasuYyXinho2s2Xe3k
47BMVGuqpscb5I3PWoPNCw2Uon639KQhjZQMrgW+IQFJdwsF8BJTWMXaoNWr0rEkIlH6JW5s/DKT
BNVvxsAV5KT9zp0O1N3Bbu72sj6CFsP/YLuuv3BKEZ5TI40PymhfdMOKb8KNlgUxAEezrIcKjd7w
Tex78T7XDTv+RMfWd0iH8OrgogZjhFDS3duVbv+QMfvax6TIjXlwHbM2vhEXeGSGhtYX95tyUNIu
OASdeP3Td5YSBKzbNMu5pZnmB5OPSIcxXkeJ+CYIZ6FOWjXd9J60qVRgKPkJ8ckDrt3uzCSpvkjd
o1qcnub/PlLFXSl17Z8r2zDcyzz4JMYQnFGjL+chpgu135k/aU5MFX2vOv3ZixRLmyP6F19tzHvs
/baUsaB3RbddibR0XXfQ6lBeheRJ9Tlxl0qFXUoUGdpr3yRPptzArdEh5CKmdA20Zfkd8pZ7dNHf
iLE4qbneb7o++qZDoWwqfbxoSZPtIAxgZKLwqWHM0mLprM26RdDpouCDb9QG9BY8Vax6q/rdwD9Y
jYp87xCOIow1F7mNM7BxwfFZyfiLlTu8SHOLYxbxVa2CKJUYE7KqWYcqcdJpQoiJ2U+A6dRFsuto
6wGME4pb5sKDAd5UnwheBJiyQio1AIkK95agzWmfYUKKrLOs8Hc3XcxyRV/YYYX01O2CYFtqdrfU
gvwYV/JSR31Hb4hodNtZAux9GVuwDHnLWyg/MtGBzbVeuOkR76Fy+ExF/pB14hc60nMl0R8F14wQ
Sa3pd6SJHgC+P6jjY6mUn2i7yFHsfhVOtoyD5Iox7ug520CKfYOiwPO7I+FydxO5z7ob668xCeiG
j0y09Dq9i4yklAwX2tBR28nK/qzAE0GGpKGChViNXWsoH21SFpETg2WDsB1+4T7jArWoIKMuzwAB
LfLe4XbQXXoNlKwjA0TFKdAy+8dnuU8T3CfdLs2XiTtikdBzKEZkp9pqCtQTvf8iy1XcOQi0fBms
HFB4S9dEHIp6SV2ITH0KxVI0UyodPK6taeQ/faXvW48SVTla7WOajjeojOfCDk90v96VrNzTu4SD
QRALLOdVyEUDhmVk9G2uISoCctpf+jaf+OknaWZ7r/VWaY2zaMjLE4WDU5QMd6NO9gHB7nbivA8G
fF0mHyfft5Zy6JBhMnFjaej9Qpe6ZKzCutdwb4oN+ssy463q9MNUlemvSfJhUSUrULT9wh91wM1L
ibGMKEhzRy7za8+vOShoONXyZxTeoycQRlsdhZKiDQGVEbZmmslubLrJSw/vcMhgC5RY2/B+gENw
irOSDzfQOa+xUV/KOHDvVig+ZQYvY6jNdOs5CDHCSnyGZXujn4a82We1p+9Aa8Noylbd5PGzWzoJ
BvG2js1awqWWgftgVQgzORVXwyxIQgWK2HA7GUPvbuatXOxZuGMAMi/xGJVnURMmb4D9giWoHYOw
z7a1boZ7bAlwa0bt06WRXZto2UMdGXXBggeFO9wgpyNIHPWuVzdcfZ12azP9B7XEa9ocPOtRjyJl
oVtMowtS0WnDlQKHlo2AXwHH2ABxwJhGNbZrsQ21dAMRiU4uTvJFwW3KYlcF9SlUlGGbK+pHq3vZ
rvBGSaLowGgWnyLS442Er1Lxghjn1mTxt65Z+rKdMmni4ZgoiOYYFKixAexelMxZ+qZ9LqogRWdi
f8G9WBW+CgvfJeHKNg50YzqBGW4kfyuGF0LRAU+KXTw4JgbAceiwNtb6tfLrx8DT3+nAJ8ByrbOv
AYwbFOQv1UDgSQPWCIKumwwRmZrOMrORo3Z+f/QdoJQsktWNR4LfWutA9aht96yNnUolPvoVhWCp
JAS5wt8HQb9H7J4R2Z7QpuWXtGOyUUEZQadMACEWmr120FMBcu16LMMSP+1areJTSKVvuhYkIlgn
vIhhjSV1W0gwZXqZfDll/NpirdHcGsgyddt1msfXJB0IpbKLu5FgpSn6Jxjc7npoyCrOI2XjMdih
BEVhCLvkxbCUHSSZ3wCn3oJe0FynPhWCi/CEBvrNHJbCbn8FuYFo3PR+Y/3Sl1BJNVQOpbeFEvHE
vyMWwRw2Z9LdxwqalhVt1ZGxdwwJIUGVdhIWHs122JRu6q5SZizMIuoV0X3jfiThESfBIwKS/ODm
GEJ8w48pYnn9JkifoOtuQ12Gh5pz8WtiWwwcF7X/cGpDHgwxDR1jKC+W5a5pXcJNMQB/lGHxnI/5
OhdZtwyyQaGh9g1BUF9bEXIVIWIiXb5LifuitkiT9DXLWTYs4xeG7w5YC1SHtEXrrqge03EWULhG
kJErBxVhzVbSlIP2BwfL7wghI6PljJb+1R7ibssMFI68HTXbptT6FZqH8CDviZXes1LPnm1luMch
I0tpY2HomRAZtdVuufHvLS35rrxuOKeoiD2bL2ndkIoakQ+wbIW1MsOCAUHLoO9aNpGFHoUuQlYX
Tt0S+WzZDZ0cWiYsVZZkATIohCwWHJsEYz51Yqv1yFv4WnRUo8znnmOUqL1w3FNijFc9v4yg5Id8
Fp6vjfFUEuyAHzl8wAX4WwNCD0wlxQVNTIzLn2oqZzpQflrzgIV3gPCS7/pIcci515ZeHPfTqp3C
tFpXi6pNUbI2hQNZ0dwF1MPIBItyBEDqFit/eowCJmtaUu2EnYqdD2jDxe1z9mP9TNLaV6iOR5Gi
f6ZU9Nuygm/iZZc4fe9dqZ4sRRAHis6pDp+HlOzBDBhupd+pxjH4meHWjWJU6rp4tJsg3dt+cHY6
09izOhuWsB/1T52ViKvHynNnMwjniTjorp8dKhrTS9umUjpm1kc01GIdUnTb6Akq+94MXmPFoRZC
ZdezQW2RyPkh+GE2vmV8Udde499jpKGRgLjIR98xVMs4PNE2/grhk6ZJ/9RAmN20RV+ssqHlC9e/
sWzMT2UW8sl7MCWpsjKrcFZkXr93BXY2YWLlzfSooZ1fsBLO3roxcx/bto0PUjMJ0WtDfD78Nhd9
2iQhNIVR5VvB6OidvcIND20ZnuZn42CvyRju9k0IYU3lsg1Yfq8wvpMZm2n6zu9aWmt8pp7DAMR6
Z11zce+VCB9kh9RchNnRxaud+bax7hjqs4RmR1fgf+sL7audlGcN7HEQjXT7MFkum9D+qK30q/a6
o6cWYp2GzqZvyCHPv8cY7oRHGhrkWWKWY6X+GD2wAn2i7gia2HWCJDH6mzvTw5xMJx0ypyBTslSr
6izD6j5rGgYqqNssU3TYZ0gcyAhYe1kF37iwnln6aWcThBsFmdh+hhddnqULqGA+Kq2KekDQiIVt
69ZzgqKP1R6EW7yFADRdaX3awBEDvy1flJiEpNYhL4bcEONNSmUJr8L6xHHFsJaI6OSNanjrmfcs
5HQgszALpmJ4NBN6ucCOk/W8f2yu1AP7jypOxcZ2IBGUYf/L1er62PlKTY3MniKdaf2ktl4fDYR7
3BB9rwe7n7srs2KSh1DjOWvG6mqX+JIDo32tyQrcJ57oVuFYtK+mS1w3QSDDPp+Oiqp8kp3iXEnk
MO/ghmAzsHt0bFwyDves+UUiIlam1pnbD4Q/HAOvI0B4FPISqwoQ5zSEyM2ueT9+DUUfKYH+757I
KB/cuklOnu4nVAZcgqurQhDmS/dmERrBeJs3dp3+bo2wPwAo/WeXrpcPDrKV058Tpv0RLTYIns7l
7y4lX/RRnR+VyXJb6M17Xo7GEhFjvtPHtN7bqiP58YduOZC9zOoeQJCjZl+6LcKVnVbRuXXd7GGI
rQiMe5x/ZQCicP03L2pdO9uULJpt1vnjC9BfOhGcoPRY4EhsX+tGopxFqaqAfKiKt61aTWk041LR
A+cD7gI4WacB6idUVgGsVJtutM4jLczXmjIes8DXUqvaC2pfIt69VMWU2TdbijxEGNpkLFiFRvvH
8slmG+tiwyqmZv2YZgcrE+7ClUl99yrbID4l3Ta+irAgI0mpAWYXep76wWhoUO+T9gGNpnbXPZpk
0349p8IAlz09Zp0m7l6tPPDWJL05tINAt2DrhWfyPsbyXuVTInDqbeLQwNgVjQNf8iABtN6acPfc
+q5GebKudWlcUheamkjagIki2dAhbGqcTvQyGCMpY4j6LLAFbRTQSRcXBskmbuLu6uRRsk4lcMuE
guvJBC2wiMVY/lSxTe/fUH7rNdY7VR9OtTpYAE6otNQplgo/QyJDxrT3hAe8IesJR35hmtrW8Uq5
iaRCWVJtCjIF3W7f5ZZzSsO+3+SQ7m+WAi2gsaX+QEJfc0F+WYIqcbK3PqUnmbeDBda9yN8arXyy
9OpDNs2ucBrtPqoEJqRk2B/MavpM60xdO9IRm/loJNyNiZmL8kSi3UKvbVYQ8b0nbvH4ht2oeAFk
Q7KFUsgdKd64ql0iNuyGqnlTFpuBptsrq7vSqb9khRWNIdQ4Rswlr0YSQ/WZDjiGgcBVs55Zr1mr
LBivBG+Z21Zr3WeAZFeOa1/kK+I9w3t1kxSpDxR0+nUmrfoDxMxiPoNimLNMLM04dyh01pQPx03y
4ge1uA2DXd2MKD0kJoUu0NIs/aY0wSnZJY9K5arQ8z6Lcdgi7VWuhEb4CgafF7Mn67reDDHEZtaU
+F9HU971TkAFbayA4Iqxx7LpuspWWAxVU74nCeAKUwVX4zfhqa9CHgEFY0QnZUp3yJLxbT6QGQB2
wbjvPAtajTJtTMCBx3lTc9FV+LHdaW4p2pUy1OGOhvtzp/bKlGT8z0ZhUnNSohhjZ6sR6WHkENmm
U4b/e968r6nFUWkz8SIHcy0aF0uU439WadoBtKnWHj5cqt2kdFdZTm/IU8s9Mgz9pzayxzZTyy93
zH8U15KXwcGNm/jDSpqFwkyCMgdXbXvqtiz46tP8OCKygfvYtJsIioDuWzDECNMNYJbTTsMwqCsj
8Wxjp8D0rNr4LwqsGPNDScfvFJofVlk4h7Dp6Fs45dUBkH11a7PfZ7r8XU67RmBHHjY143Fw9fA4
nzGfm6Df3GasLZYRjr9indcsS7sSvk9cY1XHiLvKNaI/Gs3UDwV31EufV9mq0GT40fKX1pms/DJy
+5WqafdCWYXeB/3dU6riFDFbXWER5UVvijc+zKeiwbpkRVq/jQ3XuR1Z8oya1VkZBhqQ1qJaKOCs
vGW8NXw++7tX4GpWmuc9st7od0T9OvDXSCAuArpk8yldpJ5SJ6Ivg0x/TV8QTalo1YehkNiqeCNw
/f5L69lHtXLM5zarkn0Stdmmjp3sszihgqw/UzJ9Nj4MnX3VUc1tw4xUUfb3WUZ62uim50Ex5NWq
qEzHytSv6PlUWhkNS8es+zWRcuV6qHI+4GkDBnENOM54MArVeIxKp98Fnz5gn5M/cNFklZLfqU3n
d1j0uuJZT/OTvsLHPYTywy00klxSOzyOYIyOFd4/WP3Tw3ljx1V0LPBWk05PbybQIG5Nm9qFk/f3
qVlh/c285JAWNnQNYtG5rxn0MWKnwW1qZu0ziwgo9UGJ7oBkLhg3ucEcQ4EfyBT6na8NXKrBNR6U
aa2Dvu9GV6FfULYbDg3Fk4OqYewMQDhdnXLNQpUvSE07FRFHWu2DqtKu86aLfYsFbg/syEt0xLBp
FJ6ykrpZW2dH0/I+STVQD/OGzikVn2ljWD3g3HlnjSl/Y9XB099T5kfzefMrtL8nz8//6/D8dN6A
hUjWhV5wuZVjfmX5XAL8jDZ55edXHwyUxzrWIE4kIIVSTDvnIyUhmEfNak7zs3n//PpGG3A56lGI
Cp23i5uiuNoNRas0ks/zrr8vSCe7YVnjHZz3KUb/JAqUCtwF+cBVeR1zCs8iNNaqsLq99KgEKUH7
LCKK/y3UwSZxyjfc8jT5i01reN5zUQfHqmDmo+jJcAmAFK6aYhhWgW38yLbCrOAOn9WYZFBcrRJq
o/nVYYtnZPf1Y5qk/lPfgbrNsY6u6Pf6T6nZckuvrEXDUsarI/lUlvqU68DCvCSe7TA/jUb/0cM+
tCmkTqkXx+STjcAh9GmC9lGqrRJT2eqyYYgt/J8u0I+6n8ffHk1QMllgH5DlnO8qBK47pCkSekQR
P+LNoJnC+vkZEMB7VFCp7KX/Zjr6uK19n2TefBTvGFMWnkjSz9qC1aTGdFkwZrBuE3r47OfdBeNn
8enolbnExsRiT0rrqpACxo85fvp5pWHh1B9rOTBfrYkbrZMPLS7tj2hi0CX2xN/Ji3qhDEp7t/pQ
bAj5AVsTEwcxlpZ/kNX0K2PWXsmUm2erpvWjmo4/ojCL4/wsUWX0YFF2t2fR+HQCZKxxQw7dQ9lS
MaBalt+6wSbyxM41UqfA9YaGRoq4J/a4u8INEWTqsc7DqRk4PaTOhmTWLN2j6bmgurLgu3GKN0mP
+56yZtoNmuNstThKnz0xPs8nuAR94m7NQSbwPYGUbgRQBhTtxRXeuYcA8x1Lu1pQNnJvAYibQyuH
bBOEONHgIO/m97CTksvb2rgV5QICQGycMToESwP5g9L5+Q37d7qs0jh5dkrsfHFBTNy0CWErb7Q6
fc/63iK4eVrMSGp82UYjm3kRIrBZOyVl7Ex3KA9GwzP3teTJSyv0w16x1LIhODX6PYYYMX0/M77+
Awa4cBr2E25LVV8qz0PYcTXEQfTToJ4ZQExsId6IY6jpW1G04rmDiWd6lMgSA1Y3nPXcMrxvfRTc
psi2CSvTPkZj7zNlEDgpx/o9BNHDMImvi9D16j3RlMOIOeNeuwVQf3vk2p32syJ98lAjDKNWPIgs
+GcDX9heEPjsEfZVaFsc9A15CvXwMG/KgDoMVmv82R3+JyR0j7HVeY9lfq2YBxxtP/1oS8u7dY6h
H1Th/CbLzLvNGxrk3QbNfbz6u89Wi0MShffUT+gA5TZtfrtv9r4LTcyyWODpKBWA9pDVRKdf0YnZ
CmuPK6pQ7hQmtlIlHC4wzHLJqnTYWbJ5k5UaXsK0QpDQpMwDDJGc25pVfxt+c8uoKKcO1WV+pE2P
MJ6AaXR7CFa98hg4dX/x6hjGIy2Ly/w0ahtJuQKbmhmy1FZE92DRE3ioSI16sPOOBWZLPkg5PZ33
9VL5De1THMjbWloZ3g2X8vPN6SvrjELsABfIv0H7sIG55uTudr67yaFpnHODwidpJwSuOnqxD8a4
PcCU1g4Y7ZO94kC+UpuGHtZoaZSqQ7AzBetURY/JOUWPdyMVxlp1Zv3tJYG4yKH/RQRNRN4qgUhR
VqNNG8svTRLY3jAbko12KXzriZm2y7vno0+t3zIx8ARyrYfF4K96j6aQCoppRQIQhpRU2eHYy85N
0f17I8vxA4rOutQ0mW4VsyTpsHGBlg0BxprUsMrzn4fgb90TKahFo3KgiIon0SvWkR/+WJEiczFa
q39Uk47ASNX9jZYwI0TVAY6Du37cZqEJ9xIyWl5T4KsxL651ikAHJDj2QUFXfMgaJgomzfbVfGDe
B5et5lOeDs8n1oFaQA+dnvtGCraK0sMNEU6/K4JMP+vaKOlDGkQfRr1+nvdN2d3/PJr2dSn4pkqY
5E8OCkyj+cS/5+Ss5VQJ3+zvG/x5l+m1VVb1RPPSjPn70vnovEmGRoOpgjD4v1779w1o3Hbw5qJm
M/+P/995OtE90m/U459XTT88qYGEH/W1PaJmHP78LmiyugVadAJqysrbmFVpEm44jR5R+GAFCqQb
2iWjuCidAUoZsRVG/ninGb69znrIIKVh1nupU8ynjYUUe7STA7hB9ZZWeb6N8MmN42ThzhlrfMVp
zmShvbCocsKc+uYkrS7Km0Al2XjKa2tGSBmgLLQU32J/I5u2vWA6uZga4PvRh44IYSSLaeMIYo4d
whRTzQK86P9qB1V/UBU/vM0bE09tXTblyS4tmjvhatCD9pEGXHYKde9Fumrz6EEoPZMkACi0+7b6
+ENR4YEWlq1dE1k+FAQ6LDVh2EenMTtck43YGPGJsS56a5rCPejCjFcuwPO16Y3R5KRaCcRQndFb
h6rK5ZrRzlhqepU+TK4SWYQWa5PW4f9rb1KW5TKXjc4svLEvImvu/hQ23WjmSzq2/J1krb068XNs
uRfQshMRqD4UOKD2LOy3ekXwrqJRIjXVYVWPQb5BvbV0ADGukH1DQKv4/pp6Q1GkXApjaB/tgYii
MqVOkuguqPcq8PAFm9UKnkfwDE3FPKCrsVkrc7SQeQxzL3uLpmcykf4t9YL1fKyJXOR5vTXVEfo8
JTt6/KVD9Fj/earPOxNG3sO8+ddzx3IZ7KcjbdSUh79PbSd2xuV8xDd7sTLwKQExqsPHfLTCxwLG
OsWW6oppKXxMMacTf5b9OTafFcrV6BKd5KN3+7MJfL1Z+U3Yrv7umx+NI1YiSGn/2u81g3Nx5o0C
j2fIdUkL4j/vFPXEmuXCsvexTqfQL4LyFrQoT6Iu046Vq4LXfzXSyl/PV15bltGt6yAUiP4BjZL/
GVavo2G233ZC+XwErryyeprbOTTfNTUQWpjGgI7YKB4jqqL7AY6k4eARSlL75oMVuMV9oG7wnG58
JlmwxoD50NqD6OM14XaYnMCiG7aVW2QnJeE76Xh+tOqM1r2KIXLPRRFuzEaKY5lnD2Pk5ycQH/mJ
VKoKQZ6er5w8r9PVvFMd1H8O2ympZwslDK19Vfvr+ejfzfw22LZjDEx3FWVuXIzDO8krYouJMdq6
RTi+IzhgPepQy7CFesTi7qLzYH8c0/RVfIGs2YxQIJq5eYpNNFoBBFlyP7d4xbiHIU2udSgqQUn3
V++GdqEWabcB4t5RDy/HAxzLZJk3VxBD+nrQqGTngTa89hTjCO7oDJpQ2fDaxlsPxuKL7uTOZbAB
78xnYW+xt/gWgJFOL4oC+HZa0nZH/opfWqJXG6IWqxelp/hYuxsWef25+uoNtX/raW8frS7xl8KB
JVuDFcU3VygnogfMZ5PohAyByo6KSbFFnOvtfA+MYl67Rkgvy612Xe6gMEnI4lZiLKBZrdGAmDai
DAhEN4KjL5V/drmdpp1kdoJfWaiLbvSnNIruqUb1sYeOhugBqiuIpcEgZSxlbY1Ag3P+bkBoynUS
c+UUVqkdHF/FTeTNW7UXsCTn3fOCc96AJQ7hWJEh5hmB3FhBF2yNpNFfA70EbBqJFO5DLIEFL+bd
/pREXKfiPMM5IluxNzjV0FNNrA4kmsnDTOiw6JbShqiu/7U/E6Z9Gf59eoLihHKpPGRxOh7R5Y7H
+ZFHShUroBSt00AKFGbBP/u72OiPJNMWkfJFORJbsBH8MrPxKwy4uEB6vtiQcldh4RrrOI59bhzx
Tneb+LVKu7e4UqOFS2romXGQLIqKD35+pNo5vECnp6TQNvlR9DVYqSCgMWcoh1qPoCg2JmN/WIpz
0DHwm8yPqPERA0iCD53YwGNfSIJKCtkZBbOaHjUBpOrPwzG2LxErZYaL3cDUg9Jmru2U0SMxUWMk
b8kuUAkqWjHU7yul6IGE2umDLju+RKx2Oj399CNAFalX3ftOG5aqa9Ldpyx+ELbYMKHT9lEY9KdW
JdN4fjRv4Fb+Z1/eTYGioFJw81AUwrPqnVjb/7Mx0to7paTM00pNN2ULMF2k2QnOOGRWB99J6V7h
tvj7vOwhWPJs3k8U4bjXcGz4MbdWSGU34RlnFZzQummwyUwZnztmvg61cjoDaiK7Q9IzdYA/a+jZ
eM2K5ndYataxN/mQDTl6+yge7uUg3CNupXemgqZmAFZqPnFxJfvY0t+6qE9PllUr1HwHLiev3QvU
9aWqqHuZRqDj9WeNEvohxzYFjNl/xTCJA8o1tHVUufSeOxu+5dDQgPdqHI6YyjWk7CCLqc6aNCul
zNB5RHj+FPCR+9D5ibXgKZRqvyfyb0eNe9g5+iKPo2oF/ipaWo3+1bXxUxe76TaIALFUyt6o8mJp
AvrmutjJXL8Il3ubuAC/nSQ9XIqtKpHkOK62GW0sRlrkXEdjfCg14OuxQiilAAoufcJZB1vXkOx9
5cwD8cTc6ixtj9lwyeO223R4i5bcH1Z6wgQhc/fEZ4Czy+9dofTn0a5yZjrBLwKt6n0cYwu1qqYi
i8dfmqRVQtmXFAnd7NOT5WpAhT/wfYoDRyzC0L6rQU8WcgAv0YMWnsIPQ2/j7cOOu7aSweIOmBAP
CbXnjiaK27svKeizpSrElTiyGjo4bC0jgoJfMTtapIgb1pg6T2Ps1fBiY26JvnfEZUiJT+tMhjU+
gFwFGxll5yo2LGC4L2mRdxu9DdYio/gKyRNscKG9Yfek9S7j9yayg2WppY85OuUVG35Hyzj0PeHS
wRDYa1AB1kuGJVSdauCouM8iwJtL2vDZa811YpQEUGOov+Tam1vV2WtB15GZGpzd+Wk9GI812vhz
+ONFrr5Hm7RoQnOPseGp9yrQ4t06Kr3mNQbIK2h7LgVMWHTSJOH1jXq2PCLfi5rZDsQOG9rWss90
psoSiGMQOjb6XaauhbtsYprp3liBiFddncYCCteU0syQQRnyHBxPoomWEv/+Mu3IN9AzpK6O5j6m
UXNSY6r/rSTfq2RZ7yrdramrZwNY77JM+mgFSAkwT2ihZaUVAf4EvnhR4ISo0kMZmj/OlNHFlBxK
cpkrrOkIyQ2XetL8ogS+B/o/BL16znL/t0qTZpHT/t/Wdr+uNKo6PvekpKBRTDjqiJyPiBPE0r0K
9IX0A5pNdtFRs+hQfRc5MnzVHO51b8gj5auFSeqLPXGi+WiyVVwg8fLy7kWGngLAIN4NoaFcwIDv
TAsa/RKXx3CSVYXXwuWGHCkVKtRWiZEXBzfypZSNgXwQ7zJ3pMZocXtB8idMq1oja8gf+TkijwQi
D+Rl2Q4rWO3exnHRhMWg8IJRPgw2SSkZ0FTaDHut9WBWmOETZTJ6v+YmD5HCAEc4DgpdSAyeKTnH
9cfkaDf6GHKrbR0VHOQdor1Tlllb5jLoUgoUgb7V70aF0hmBoD4U7eLO8vfiEwK2H7qmIRSgHA4+
wKQqz1iBx255wrqCizT29m7ffPbKhHnoJ5M5Isc4YqUPIRjOrt9km1R12q1lal8ZzZWz1/ELjYYa
bhK4FHdmtpGKjMvbVDR6FmFZKUdn1C4jg/FDRBvQT4mqoZpaK2l+I6A9e6ALuMQQt85oRDykOd4c
TUJlgMu7yIoaNkzfWCu3ZoYna31cBl38SbuwPlslEc6mMpEswuG5tqnqGCIeV/2TwWUxCTaHUyTy
8dTHITjPv8/nRyQ9KquEsuufA52CfrmGFIuTvNZWMlL3oTZWe82ItpWUIwwM0Hg1oZkawtuLz1Bx
cqeoAUpdB6WxsUh55lajhLMXiAXQ3cL3TkjlU2iH6oF2H9ApF2T04Up+ghpiUnwAySJSZ+8nKu15
7vXrgZvRQvPKL0fQWMXdvMkjb2rQ2IiVMC5UzsZtO+9g2sVmdhRA2/suK+g6duSGkIyTpY28cZUW
vsIY4PvLOgfnWndTfQxU9SqX0cQxzNcyi7Nz5kp59fR0QkNLE2Y24WTQvK85IifkFFV1GbXxQUbS
WgQ9yMRMUSAVugAWlIAyrwQ/EDEGqrYXvTO8b8n6wcaj8VU3yrdW5ftBnwphekOnDB331gxhyWpD
cU5bnHNKAu3cRZZVCb7J5URH8R1NPvhxdR44a5dM2g6RRgauinZVMO6THhwgTa9wYuPN0qArMkQG
DL4oI1OTUFHswBu7sd7IIOOPRdARZmJkPg0dhD+1mn5s27UsWSMAIihPFqaCk67635im0EkYAWu1
0LyHVtpvaSWhAOVuSl8PsGvOGJIg31aYB42IgGpCInoN7BHjZ4seXSjZt4YtcmOMNiz7AB0odXKE
vs05CYzhkHsfBa3GDRUKPrJUR2fLcunQKMWP7wuCRkmPo7vleZfRyn41WnceKOzfqNYj4kTctGhA
4K2E36cfdW09uuUQA2ly+dMY0nhkUJPEb2gpmZAj6Xes2wLPvkZW8T9sndlyo8q2Rb+ICLpM4NVC
Qr0lt1V+Icoub/q+5+vvAJ8T+8aN+6Ky5HInIFm51pxj3kll1jAG6so+t5DxAGWh367CxpgaiO/L
M1kP1WM7RhaSEa6COkiQ2CgNuvDQQr1UYae0LPMjbwO2Q2noVfr02BWpcVkf6ro3LkoNRLkDfb/F
OvSfT0hGbcwElv84meXOt6hy1//879euHxGelh9iA+/6//elYVrTExnywu06YYCSQTL+803X7wUq
8lrJFhjJ8sX/60dy9evHyJZuUwXfUZ4PWwqGbdB18586NpMHHYHGr9Yp6LlhaKdb0YNJ1wfzCYMj
oI7QzG56r7e7blbprwSz4kFrWmRZzSuSeDJcCE5IeRWfz/sQWTbrXUZPZyKIMGfWh0/iih6I4kML
68eQy6CFJneszMzh6KfZ7yw3EX6jQTzp5I6/Ob3FwGCniXB+ntSU7kw7iGNVqidccM5jOaj6C0Na
FaFsrYDQ42kJ5wbKcxh669NKKgAhalxtaAfGvboIPgPMo2dZZ9/M54cXuvD6k8i8InyaEjt9GZYH
srb+sRulP68vNQYhiommpjtLBPeqtS6ZbECxtv0/RhgfOqAnmxS8LBTbvxYcAjcAB+7aUa5tqQ9V
V+naW1MN1hFkG+jcWrsrGLrTosOORnw8ySxNdosv8Qxf33ai0SPbzL6HAQb2Kle45eZYpMK62c9p
/hkM2BCSuOy9oqc462tvCBj3V/rHsCQNFh2XzdACXS3bXWr14VHFtP4QZKWX9TuNTGC7kX9s7IIP
0greLJ+aUo6PyBl9xtNoJasy87j0xO/C8Tdhbe8NPewe06AdXpfExM5iiIm+P/RSa96D+oZXUwy6
W5WYB+qB0t+n6H2vHPVmKiK7aDoy9OJCjPATk6LHrKs94mbZN/d7MofcGIdSkczHVgvfZeN/aBoV
kFYoh6JwNkMzXLFza7GFhnkiKqjGG0Ji6Q5X7y2uowOT4Dv499fKKW518DTTPG0E5s85hX1iRQR9
F82jHaR3XT92XM7NZP0zGcWBw/fZUSBnNSkjhcNa0pCpapHoRgcohSac+Tdsuzu1VI5pDb1pftLy
2WUadbB8F8/wTs1G3GcTw/HERykV9neUI9QDtOpbDuKsn5UnFK8o9vCeJNksH5ohPRsTWwP1EpHh
+VDY5T7W5Z8KHhpsC3jlZfbAWAkxbi/Bt+Q7OAHXselvFR1JJ50/gtY/z1/ZULJbWPjpT3LMSSDV
EbkXkktOY2NFWPCIjsgi8nGQsOp650udL8jVD1WqvyI1fu8iQhYxt+wIkny0uvR3IMyb1o9Hxttv
JgvmsjlB5HOOomVuV4F2zrcVtlpbaW7wiiS5PaXzBEQs6PJzueTIWs7N0pUDvZQHUWPCbMSj2juH
viTHBqEMUzjZPuLzsMfynk/2H2cYnyOwH9REePPIhZDVDrLBbWDpN1WPvjTeSGvGuZAeh6h8Hai5
sHtuT4DKvpVRHrnIjzDStoPTPaoxUyqAxSrOJwbVUfaLLJEN4qrnPiW1C7cI647GrWZQD3ZCK6BR
xEdlMlowwZOgFXNH+HjzMq5cpM8h7TKrUt+snJFxuzQDl/eLLhCpUlxWD4Vq/sXwXKndnzzL0b3k
iN4kqw+D5a2Ss0EYWxT5lLlDCwssjZo/k+ocMi3aCirAgThKfRGpbkaJWovKJmZNTGRzLLHaZuzb
g1TzWEq3saPfBgApwpoOg68BzUtwnwT+0f4YRvJgCbOU89PsZJ+NOb4BNjuggtskZMIugUcYFrcl
I/CgY/Ql5uVguo7oSAS1dtEkmUyYzH1q4r6nfTbhYB7USxGPd9Wiuz6EtEwMbNzdCzeRkarnYg8f
TGhnQu/ZtUY6sVLJvLf7+BML4DYxi6vVLIR/ojpycIoCyxPL+ewWodzWXfrIZf6VdSxcKeO0KGRU
F19SNbpbnC6WdNyxg3gVOL/6keDGiO1rXtz2HSBzoz6MRn/uKvOgacqeEKyzZV/YPR3E0BYbK1l4
MO2fXGbGSdP/lsqHQCm4LzXWxhrEI+RNSAZfra59VnbC3glvJYhlFKJPQjQQ5SdMl31/Ih3kN9MK
RJZGgHA/vIxSfaHO3klN8aomjtkho/iPlPH33OHt0tEa0TT+hfAIVl6ffyJHP5SSi7aC/s4UNQgN
BNH+blqEhphAHyzxZukoNYJwyUOdXzq7+EQZpuFRmakICK37PYnpWGMJK5ziJL6wEe2Ccrhq3Jhw
fmVpiJOC63JUWpRH5yIfGSkortnCOdOT4ddUEXVB6KsB8wMfzU2U8Y6zdZGcxJ4+RifkLDs7m49B
sMuG+Sp9M8JKlnAgQsKGxZnosUWozE0C7AFRnwwyXoTDvwHTysH+Cufw3Qji6+zQeR3/yamUSBnY
tPU7sorulAfBt+77u2RMhgepBZ5DiKvod12d898l2gjOt5bWRl91GASqi8n21VY0jPzZdr6WPapw
iUoCefA5Bzs4CBoUIiFTiI3gSeuHP2xZEJqQTdDOcLzbML6ZhXIcjA7KVbFf7jZq4v/SlNa1M6wx
lkrGF44ji86dTAk84d7iSaa1gU6odKHUv/omdSfrBbnWnZBdZ1cZj0kvPo2WM68HltByxpZhgu+j
/l2k/j2WlBBoNLZGoyImQPQ/6+iYzKz5iGzlSs4Bm30r3ep4pBXudmB2HmgcHHIoybPxx/TFX7lE
8GWN9VTQcNFGlHewXn7p6ThBt4FgmLc0rkxxG83hN2IAuoW0zkK9eZpM7ZfIz2yC7Qcs3QHuk2xv
zJxNPU2RiGE3KNGrKcUNYcS2yIcTwjXs6+1mduj06gWNwSbpP2MPtoJXU9lSV5Ufip38upPfDtFJ
0dh2IT+0etV0CQ+E4GWnfxL8nfTKrthT3+o8/2f2o5sdARJik0ElYMhXs8bmnHfgRhuT8Fl4Dnl0
jVSmhj37xLpwtvU4avvCCdzJiS1PQH5lm+K7IFWvem4eRl8k9BqT7zxsXlWLDHQS3eRMQYWT5qpG
RoSTYvakVP+oJVE2qb5FbbiJsMsIivGAaYWfPEhFh8+GbfS3gHgjUCgaA42UBGk0hIWpr7aalu56
gq8xJBgB4W1JuVMmdduModdEza6LGbZijEpI14sjkig3qQmNnW8b841mYEtGHbpk9G47HUxzHR8S
4bsZEcAlgeYhan6NYTi0roaxeyKIHQhAMzUZKvAWKUvu0a1O5tztTG6wTemi/tuGg+Zi4fUMs9lV
abvvLGPb9ISSJ0eCUDy0rjut8L3Q+szZO0VooCWy6LEgnTZXSWwAyRi98rPJFuOXjvudqkzbaQzu
rIzHCa7kVKQ0B4iX0Qyvpeli0dBqBiKwbcS2kUUOdLGDurYtIYDp3M4a2yXcYZsU40FPrX2Kc7en
jZHF2r3jp2uGuQvRB+Bkc9PFvV4r+4ZIOK15yenlTtw+fLTpNIUPQdIz5qe506onGBK7giifIWHD
OxKsiIxCLUwEo9E2KEmIlKi240OrAmedtYO/NBrwDgS4N9jm7aAWI6MY0FuoaMA5gIwbA76DLTwN
Hlkuh12kR4eSJJNBlkjEek+zWteMp50SyU0OSyTMk83ICT7RiKrpGhBiBnXMG6t5R6dwi71pN6G9
EOyV4Yu5TWPRFIYSW8rtWI978Bm7WkdQUdheoZvQzOxtnG1KMRNohUUTzlpMi8WKr1HWkFGdbwtd
ojK29ko3b61Y51+MyXJ6yJFI0Z7G0DxvTZUNGDlbpE5Qq0fbvhnQe6jPNhTU5fOFpbhPSlS4ar7B
mnNIFQzP6eSWSnpJfOvABs4rpIW3en4JOnexcmvGSW2N/WLCXVRTvbv8PlYY7xkq7k3kfmFneklZ
HEygJkmLMH8W+wC0IRv0Y2+luwmwcGRvckPft3G1K/qCHUNzCszsnPTmqSijfYBzJciNr4K9FRkQ
XqhOXieEJ1PCfPbKAoab/J3V2NtEUd0oCK8NvVroDgfyWfe2Y7iVcsh6i1T2rySZ3KSsdkIRhCPk
dP3sA9evO6j7RqmPUc6Vxrtjj5R19kNi/B0XTUtK5gtVZzFIN8Goq4vivSmaM+7moPoYZUePTIIQ
1bZAoInx0nBMKS6sB44pIXuLYYMe+SwIdgM8puCqRfywPuCi3CtFyqCrRze7MO7jNgsPJbuus52F
gceM64O5hwlvoiTDJ3Is9tcLdJwZ6qVFkmcjdXrICh8xcWxdajE9DU3/m6ERDpuiHi8r3nF9qDVC
HRYIR6vM4TnFKdJkSflrGPZ1R5c/Re3fSeYiLZOa0yzQeXRlam0bX0tOIY4q/AEECkGkUNjrTvXd
xKL2EPm1dqyNfL6O+UnP/qDb+w+xup/85CjS+RNz4fRBs155tEOHPAwVCAKIQ/wm9AAOWaiw0WmH
zwIoRhwQXRo41xDi4yVeHiadvwqvCdbXhbbvFH7Feu+oZxXAwNnsg/dqKA0yQNIjQmXb1fQg3mHF
InOVvf65XdBj61MTKeNSKH61jaI9rJzAVJtehDnXjK1SNd/J9sIotDkN67uQlzWHYJzmHQXj34wB
xzkYZcI55ETonljWMDRkZzMK1aNmkigmZUdHJgs9is1xp7BKuSuWxsANv2eB2q4s0DwH+wzSgQK8
IBWd1YdsOw16AbHJ7ATglNDalxOaNVBDmwhk9fLHKnam8Qc1RC+msBYXqk8TqglaVT/x2II/lgr7
G9wInYcZcYmGZ4hPcqX3871SPTbJE6g2bPExHrSjT+3AA45jdNg9w3iW6hSQDVC8km418Pv/PuRD
N2EpTsfkPSVUnmFitpqzk+cggyEzdfs2IMvXNPp0udk1SxopEGPF7+zNmjS//l1DazWPucpd/+cX
mnpK8bA9+tr0HWaluMYYL3sba9PSswkPxMn98NWTBYX1L4+/rVosOLIZ4UFYGo2Hfi5PakrUq1N3
jz9vDOlg38J6tbvEPEymElPJ8GDe2dX3Fz0N9tBI/NP6ME6Vf8qt6M8YzWLXajNb2Gj5rH5VaeZd
hUR8sj60JssEs5fj+qxaBExlLq8mntP9yotRFjBRia4TznXwp031ynDvP+SLcNJ+V45VcL8GVK/N
qsIwLDHZO/GT6vWH/vsr/Ty3OzUhEnQMdutn1t8Jbvh9HBBIEY4VoA6fqDqCsrGBJLcTyPbou7et
ej8NxjIpVVHLG41AIemoylYugQcrPqyq0qd6DPvD+kwG5ldYVQOOvnbEMGhUbr0wsXoSGmvenH20
5Ef1svqb6VPurc/WB6G1Ve2uH2IpX5LdyIOzJ6wBcWm8Q7o7z/6oe7YI+rup34d61K+OYNQKjAg+
sDqyodDLCqcleTcBbfz1dX73g+pjFRxpW2tTPD2GhNT+HzIP5ya7WB0hIu4GbLxSr3cTEUcmfncT
BdHyMJgBM4o2Fii9kMHgGvZbN6zIkYxHrArrQzVgVdBRly5RPhDbNIM1wK/ohWdzG7sSwAvMK4Kh
Av7jU5EEL0kevihtCFNc1/c9vXAP+S3+S3J1gc+y+NSkBHlWTx+OuBMuVGU098v3RqHTH0i5YvDj
jHtaDNFrnbEGm2ifftiliZhJXYxoD3W8OYQ3qPHOhPz1UC9YoshHS28TY7Ec6VmLpqtPKsAVw7ZX
Flr2lM+IBso+UHA3kEVl+BqssC7ddEs7Vh9j88L0xriY6vh3ceDTNxtewhYjqqRU33cDHIFat2gs
l+tZ+QoHX98xIKKFD89uaozBK5XObw8Gd4rFRwXzN3zzQ9NG+B4/Qe47dto8HSN4htxs8wz9PAkJ
PgHfERv2g1gMvyTRxNehCthmx5U+P4iwyNxUoz9sLpWNo+awCgpc3+PMDzGSEJv6snq3yzo+ZCbT
fsREjRGe9JWBm2+Q5YSjpy1UZsCGGyR1FqHiJthJqacEEdQde446p6+mDv5L08kWE+80IiYm+Lpe
wLzd1Ms9EOJ3B4GyuvDwDJJONr0Zp29GaF/pMNVyji7YpKtLzkl+abBdkWSCNKUp1OJCz8VwTRqq
xL2V5yoElycU+OmLju5cdrskIj0udpCcWiGXqmnUhLo7+hhu8Rs42CvSjEOO/O8oK8Ve9vjVV+N2
BvoHa2UA2QmCf7s2/6km8ClT08SPcUu6o6xn6zHtSCkbMt42T83N/FQ2pfPa2Qtm3yBzni1SYKi9
p1sGKSsIIN3BARblCCtx6z4l4mWUtqdqWrvJR7yqJG+qn3g3brxdMb03lMFKcosgHC7AfMds7oEq
uiOSrR4pkYlebnmac4u+6LTILCogtbxNwxJwwm8cl9twqkPEaPAP9CVWMTPiZ243qO2aVimYOTWW
Z7uFXliHLkHSFi13fIMMzktGbYYi2sbrnrbBMYHKM4C6OBG57hpsj5bOFmdJav+xreJ7apzGW49H
l6bFvoeXRWszDg8gFrt93HAIdOQtjY8yeT2KoVYzhFmaU1P8qQ0tdfzy7YIYGCLZmv2Fs5HoILMo
j7qK2wPBQ3r+OVhgb/MjrE9iIfxhNw7JMSBf5CAarfN3sgQ5PgGFeJDjMrueK+TOmHxP60eN0zIW
ZOCo6/3woDaKopL4kVXHojWOa7myPpTLmC7IonezW85sJ3I8vW+fCyRmOPdzGqCVLe9RRvSNyLp2
nyP88pnLwPjLp4OlMkVcyxUzdXBjMtJIKQY3K5FX6zWTkerkWakVoy0Dt6xVMsEwCaSytOQ3eYfE
YzvgtAQTxKVGGKRvH80hABM2Pfml9j6NpA+ppbpr7InIh8AAad0Gk8UWqd+vwCu7sLQPlT7oFaZx
9ZErVriDEXse6yo5dp2OusoqCHksIxSMNvF+SehHT61JXcmMAv027ro52WvmIn7NbusDesj8tkgW
lnPU0aOvVNPQEgAj97B+TtcqtbPDugj/LKgqMQ4bLUUvsq6nJJRvFX1AVjfU08/5PAgn8wDW4vnW
B/Ic1vqrqr6VFseU0qjGxVkeECDmZ6tX+tugITJbl4YfDlspEZahNjFuUxbx55AX41Z6Yf6EVWTZ
pB+SgKGlXd1W7EGDfAmW0bIMKqXoLxqQeULwrlotDIK5sSyRICKfHNMCUhCJ/FjHo3zyfcQBrHG3
kAmbi6E03WsESl4DrFP4aYE+BlMXMt3+VXFxPPeAJDLw2Ls0ReovmPdsuxg4B4GAoTsj4/O0KYHo
XXQHPjdeEubSe9I4JucTTVjwrOZDdJcxgfDQoTxIY8FDlwF7fQhgyF8ABcrTNKAxWZgN1kCLEvEA
DONYcS7raw6QQVIdU2NfhOJlLd/CGhoHXPvTAKhgH7OMkFM1XdfDVkcpWnRJW5BtfVEfs6Txr9Iw
rCt2vYWVGtr6r8xWjf1awgQgelQ/zg6CFtWjSlm5M+MacbbZD+FWQB3GAs6Aos9plf/nxZoOj04e
RwIAZF25xPJKrQhuQRg77itsntwO6YoQaRYjQaQraRG4P5X3hIBp9G3tZMmXdQlaH7pIOpuxYgAW
TaQjbSAmHFqpW8eauLPHpKlpxpHj5FlZjXQEz+ZLLb5w9LTbfl7UGXnsPEL0Uy99khCfQo0NMTZ5
MGYgvaRMF8Vh/THrZ4DaZsgZj52OLQu2nI2L1Kj8oxYxehvLBFi3oj6rYIZPehSbN6vVvsOIEcJ+
MJd8D7YYNzTEOPQJs1j4bJQ24Bhtv/FEqz8N2uh75oSgPl0KUjhN3YGthrTdISMk02A/caAvdF+L
j0hgpeoJL9iGlTgG+OI+kkIBcmwN+T2j4bGbJ1SV6uwLajuDqcSyfLXDQLoj2iA8f1WHbAk+zzwh
5LGdYHJlklZuRgFE66lK3zrSNs/kq1k3XaA100cCH2mjS2An8FgIP4BJG8JsET+pXi2jhQM20UeE
wNF1XR7MMvxaD15Y0/ptQzPYUYg6NyX5VScFg09JMdym7Ymp/BswG3YQQXUTumLedP2faAaksiR1
TbTkRdpzg15/4VxPtVMFMAREIH04OeR0ufq3lbJnxdpp0ocUD1dUn3LVfzGWdxu476ak8pZRoN3k
XH4G7DbPUnXSnRGi3OXkgJiz3NfWh6IN64e2iSNCPWT3kkTGfQ7LzjMrc7zB9NnphXazYpy0P8dn
rBFIZ7K+J6Th7YQWwnpdQk3CCCCe3qIdzS0zuPTcRajK0zeiBqLXoZrnh0Tp32rpxy+aOvDfibTQ
B2wEeVK4uEmUexB+hcuvWjHoOIZxecIBoV7NOVVcLdT8CypLsJAw+teYlNEqcFZpwaXom5hxh7Df
gmS4o2CZn8JYuFngRH9YNLpCfV43wSHJqnR5MnUjSjSKqI2mD6lqKY25KD8BgyZUwExcyxzSt8Cc
0Om/Ud1qvw0MVJhUmJQp9d6RiaCXb9fnUdavquEUBCiRG4Yj7N2osncjckh9qYx3BQHmQxwTjOIH
zNSbpZ5cb7R2pXH3NJp7tKxt6wKHGwNKOd2EDflT2iXIHX0/DiNNb4XEwIxSGKRntiPMad9oXAUk
8IUuGvIjtzwxYBTpP2Z0CHtd0+JH8K4o/fwC4xHP8q4OjwbW2xQGwdWOW1plwrqNTmtxiyPTVyl8
9TMLTdwfQ0a6V2s+ty99OgbAZKr8ZpXxJmkh1ejPaxZGQ1vx0vcswesXNpkF13VZFjMZAnTQORRV
OKtXv7IQENo9Gj3ID26gK78VtYdaEvwKVY0DruHLycDx7EPk/wdZ+tohtGXOX0sox/pAWh2F05QG
JWgBAk8ApzxnuRBPqGfkU1OQ1EG6i+3ly/0LRevRtyUzArv6KqooerWdxL6VsblHFB29xtqwVHWU
aNwEme2F4g085zIsF7/XZ7ldGtBA7QaEOZ8UGslTVUmvzTFz3C+IjgJSlv/XSqtihMeoPB6SubJd
p54/O9BeqfGdht1T0S3B4uWXufCvqTtg6DBMOfcz9Bq2rljDMHPvywmwMX06+vhUzeGEjUxd1oCZ
cZDTQuwg7QtpYRe7om+JPRGh8uRwta71ThvUH87kGE8NYIytw4xtuz5N9byBe8qUD6CT40VO9p6q
9q3KqunCdSFextn5jKekvpD6HW4nyNOerG0OHk6K04RaeG+2cb7x+8A4in56QVKSMbVmZ4T3dcEI
RQzAg/TcRGOzlUGOXWbuC6/uX+sxLc/gC07wZGovWdpBk/hiSeDek+J4ygIlvUboK/pR6a+15uwF
SPU9d2+GfoLmu4jCFz8W2T1JjV9iKH2UvFZwUBVrerdD5k42U2dfn+rNGnPim61+pkcGblXp92Zs
6A+zP6GGExNfFBM7326ZyaDTD71h6NMHe26++YXtOwbKzKvCpNhGAsnruoAHlq5+MqG14FJL6NB0
hZECq6C7Uz2rDhwYmoxTlpxnbEKeEbeolRvCQmJNL3Y6/bd9phM+z3inQS2CahYgcHRkMawARWTR
kVJopGXwGIs4Y3eGLbVDsSPryHhHb4wbdSkUezuSj3WDDpixy3dR9vu0afvbnGQAjTvmKWyrrE2t
EKuuDzGTndS4dmF4MmZq7PW80CRYYn9p3QG53dazECeNdjZC5/ApCL9jGeteofq5p/Pm4d8DTwOh
OtpkuvinKabiVM55vZ99MiP0fHozWyO952Bidhp0HvA75mkMwPPnNIDNQOf24IOT7PwMdYth3o3S
StBDQbeLDPMPhUV9Ju6sOa8fKTLuGTSo+sYiFcqNU4yNzmIrR3SLH1p95GtnjV1f6IO+Dct5vprt
2VTeoext7bnUL2shLK0eCx4dWn3ZtBnLdtQekxgSMP0g1crn10anPPtZOkzBmxpAn2N2ErzbdBEe
8kBnlpap32vDUjbVvsPfSz+5Yt7YkhYxUOG0A0IXX3JIGqF4wwgXoh7m2C0jQEBjrBSEcRqNfcTC
06VO9Q601TjC57oZLXDzFfw9LJDwTNNrVO2jvaFOdB5sJETXAZD6tlczf0k5Bk1TED6vtWG3GdjX
NLtBH9TduqswCqvYzZ2IUVIO8Unp8pjtNpNFOqMohVl2x4RgW66R725yvlYSvNEAGctUCsnZupqO
/1bYJlx81Yq9GhtaBOp7qzrkyvrTGJ4QmvzngeSCiKlK8JnnJLbo0N5uOX4VvAh9AjuS+iDK6GHn
DIxcUaGyXWtjNjH0G0pQ+LDo98mAi9HRGphocc8drk2folCCDgaxv95vx6z+i1S/J9pEQyPdmL7X
BRDeRd2hra5hF8QduXWZT0HnEokWsrAW9kbPjfoxBQ3CIOOaJrZzRoDKfU4v47jZ2gXKhcg2GioY
Fuy6Kfp90I3nVhFnRgiU3Ub/FFTWS41oHD6efe7xX4Yu22OBnFPuzeorMS0gmU6BJ5RVU0MOT7re
mLGXVaWAQ9DrI0iPeziMzOnq/k7t9772DCS+27059M82YqCBo3szSnt4SoiMnwnbfaOIb9w2Hdiz
Oh0I0uUBo6wNeZAYKWkbnpnG2ougO3U0l/Ktzou9NJ1iW82YNzQ9eibGozpUS7IrNqX25xrg7GFt
Vw25Wb+jkRCMZE/690+7QB+LX2nUU0eP+QjYd84BKiKz0Vs5vOVVeCsZ7B71IoEFSZm39WOVSUYZ
4S2ci1NqpX96awFcVtkyyez8QyQaoFl6/RS3bXQLasxPyxa0TGn6tXQYHpShhk1rYweuFIUpqmQj
7itBdKTfoN21VuW1sr44EhszrLnNWuj1hd0eJJT/eqzFM95eFJuR8TB2+RJH03w6OfkBxA7/bnp1
2MSAKxiglsOlMWzaQ5Yp9tA6GTdk9ZbZiP8BxPIzpPLRNEYkTlC8s9n8TrnVPkzzbBynaDSuQWzc
zDZqjokW29vKZGcA4w1x7lLuzlV3plVsvFa+Iq9xekdxTIx6myq3lOiSU60gxNVKrDxrnLHejcpV
JoFrS/HargG9Tpo/a5meuKHVR78Si002wED7aLc4fScQoKRXFZufZlKYoQUXNs0qvVb8vV84EJvT
ODg4DvPssO8WFweujHnQvhiuZi+aohSXLhC2RyzvcCB1dNsmcwp/JsxvQHGQihAVN7carmmT+6qP
as/Wig89z6Knn5+JEG+rFg4cVPi+QCms8pH6O3ldUIl6kV/WSllLUnCRY564fepGI+IFRcXKue5u
irxut4qhEka19DKtSEGNx7bMXZ82nfmYdMlfmQHqtC1FXtq5ae9IKf9xDpWr9C1JsIwD3/SVaQ+h
CHuD+Q5YGhTC8gEoaAIn5nObGMpFKwxnRh7BWKgNJeQ5dozBp7WMFdbLIciqFP7C0pgzihybReJY
r3mmfmCHlX/Rv0CJEvaLNTVih2xyuv7sJpd+dg0GG6akNTz8pGl2YHDf51wNNzPIiqcsHQkvpjoT
/vBrPTu1kOC7NLdHb12zk7apKW2n8ucp3FH6lCV47IKkO7PEsMO782LE/tbsMKkn9vDO94yPMf2S
nc96eQyj+A/ZFO2GsAttFy57czXpnEcK//aBuLTCg7c5N1fTjNhTk47g5OGlZk/6WBkRHTQ5/o1L
XZyQhobPiVMOR27lNGeUp6gL6y/YYU9KP9RfEx8McVRvmgjAyZoHCN2XsackFl2SHpmP84MhWuOV
wS16OdIS2Xe0I+CmwdU69mVIstZ2hWjZ+c347jf2MGsnzaQ/sX7EW0hqS5R/VqwCdEBQhPw7Mx6S
vMSCBQFIrcToTiLD8l+TihIGK9ovvE1CKQhBAClfJyix8gSH7NKCW7tv8Ygq56Ex5xHbS9ZjJicu
xc4buVfAvJ6mVs3B3AuazxOd80Ixn4mczbY1dlRErkpFw2t4CpYLpBQEs3eIyvfxVGKxJKPKf0gs
42T6Y7afsAtAUmc2K9m+r5dmWdb5olVx8NGJ/gwzCh4Zt+DhXEIG16Q8NYaOdU3VSLf979m1DkqI
8n2sSzsCFVn4LE5mymkOa3yDDyxyo7IkHimKx+9BsvKsu2dqRfuBvVXldYmW71QsPm7oPAPUMr6i
FwRL4q+NWSoixUDosfTsRJjPEr7HiSAsuNFLBgwU4mKHitzB44aZG7sGUtV1BgeO6aDF5TfWz/pF
VbUNsyT7vj7jdjMDbQCOtz6dG9p6AKzULSI4oqENmj/AiJo71hGxF5K2dCDinuwdUyNe0ukMgFSS
sJD/3tvWj5ixYwdYF8RRhfy1dKbWHhUVZXvuhvLnpfX1BBHVpu168hikYp3+fZBJiUK+qd4pq0P+
YJ6tn+zUP2L+vRYuah6AR3eUGKeQ6R/XHSr+6OhUowRdt6og8fDIUqe7OhTmc+5n1S7pk/y5LHqa
8ZwI5oHwrn6zjrz+fYiSxk1DwP9CpV6DwvvQqXr0q6xAHjQqpvSk1c3HsdEF/oXoC6+ftqfWBhVl
GJ7f2r2/UzAYsjNZjjXQ5hC2R6hvQ6mSBKwb7+pgNwcAii5y7QndtA3tqh3rGzGo7WMf3f59ZX15
HrBKFSM3Rjr7vWtEzNHImoczyfbiJwBWDh2BiaVj7h20WW4iWhARFoIAAx+PC+cHymMRQ5TrBi17
1O7MUpufVOJ6+ai2quxRPie5SXQkksABqIabYzxG8YLymCaZeQkJKwcnLuePQlIfB6Lxj4bia9CT
0QusCgnyZhJuCWlW0b+x2mqvsfPeO5FV33FI57sxC2KXUw0RSxy03pza9EW6gLoh9MEqLad1XYSm
K0Np7OgSiufG5JypzODTeV0vFZMoEm3HIh6gU+/Dq5Jnxd0W5aYQENHXO2ZrM+EtLPByxIzgyxzi
izI47V1TiuotXQAe9MHGhk6AKQzxXAq6eUB6gHxJVTCIL8byf7g6r+a2lTWL/iJUIYdX5qhspReU
bdnIoZGBXz+rm56rmfvCImUfH0kkGl/Ye23Wh4N/MbPCB8ZIJs/3y6SGHktcgLGGvUSojrrEO7Jq
jmqaL/ipTzCk7kCZNZc2neoLIv9lTPdVCkKyIh6G4cnImx6Tv808tW/vVePmkWj/06t0SvkuuJus
Hme4PGx6efj0LmrYoa1Zn4UuyFXh4lV1Ko8VppM+4eGCIEqsqHrlihCcZ3RWR1Wr/gn5kDMCxMsG
Z1L9wczmBPOsHv+ZLI4nZgvdpqvKlH8WmO2mxBTJqc2VPvghhnenxD7md6++2RfsTrBtNZX1BBOY
QVC6oAdvwmw7tUBi3aW/ZA5Dn9xjO7cwtaK0YGFpDLT5bdundxW7S9ydeINhA1F2AZqI782woOWL
WyjY6D6/x+B5snxU3Yew+Q02cpCsz/UnKqXpnKdOdw37kDFchpSM4QDZWo1OITF3r1HMKCka7tKp
Kl50U0cIkUAqp9uD++8Y90mip08CWWtQzI99OucHwp9YfycmqjbarmvltenJiFyxDaLWvLfN4S0e
UxwvxVBf+yJ7dj1rQQP4lMpFDnNEcV/eI44O+JGZAaDwPt80U7JMquBeE1v50ZmIuZyOzKdYnaKO
JX56ON6b2HSZzpIhPqXI4y2zxWleVz/kOLHyoumF9eCwnlvjFwoR9CLqoJqQCE2I1olt4tqNr6J/
pr6C1bjYx3QI/2RzmNw6zJAwHSB2qPIjbi5K8RWRAikJO/Z16QbAbxnrBG32MZGxDS1d5At+lyZ7
exER34r9/K/gYm9WtBLRIf8at9tuVzZsz0FwkgyqDvzS8LLHKV3qo1kxkAnzKj/akmGgZtY1Jut1
UWbJWn3NlD/yvLD2HA3H36kJvlZgKIu1mRpaGvcDjtimc/V92vS3MDrVeFLrF9imaoIQdcRxI3r/
JyNiKAGOBWKHB9pdmMWvvNIg5PcMu0J0oir/dlkiaIZF0m1VnOzSxuZZPcvzfmFbVeobwXblMjC2
SKzu0BFVTpqAkxiHAWl0mdf3odzPqBkLf9NnC58SSgUNNGRXbmZ3RVU/q8+dCZh9FUVjv8rZidzR
WB64EkY6LF6FcU+0Rw0EVYlAotCv9lmyvOoeMcu6JZONq7pGTJ7l4MgyFhoGa4v/yrtWyde1hV84
tII9ySEu7tLaPvglMcLj4NxVwlue0CRsa3O+QjZO1nBS6rcGf/8utIkMBw8HOMErZwL5kGuoh8Q1
DOh2i7X5/lqME9mz543aUmRH3eOIJVg7JrVdT89wjItNu2hMOMImJYgtSbF/8wfqZRAyJKEmUgq+
AHIx5wAejsE54eiEPSQffFZJt2fqpWsVHyAUgv3318PYzdbpouX7ucPEjmM53FPdnajFw5MNUOoM
95kugHSCqzHk9Xp2sk+99bs7dWXJVw6BeWfP6m9bp1kqsdw64MTXANhqU5zBhV+iK3ao6AAN8qWb
nTLehDGC5QV3SjKgy3dZlF1Y04izOrZbImbWBihCvDDyDBzMkQHuUB8ilqhIL/k/7kds9jslPGwF
V/oe1IvYitJuHifj1IaJvVb/VJixfY7aDAGiF917ExEjvJ/JnPevmALqs1/6B9V9eP6znQ418Xvk
Z3ahdXa8PHpwuz6+IHm2V3VtD9CEwhT/GoFltYXwoG16GDVZ9jWkIJQB3DgwYGE8yzVIEmFRAd4x
HnvG6ufawP8awzZfzY4YD9AySyaQPJRVYJwGxumFPz2pYwQQzVOK5jmB13n1RcjmL7IyyA1JFe08
lfjb+AkRQiZq1prupWOq1r0kWZBcVNEazWAU0sBYT6GoP7QAH0zN52JGkXqtrWEfxbUPxvkamU3w
onKh7Ez/28vc4I6klGPYDIi17bI7pK6d7R0z8Z86b7Sz62JTyk5TXV9NW6vBXBje51RHb3Ch79WH
WOuCeyRD2Woar2Gcze9+WZrHdMEEOkae/sF39Yp+56tJfBzu/08SePuUpO6I/8ImWi1mkNwn8/uc
5H/UW+mKirlqbrcHPQnde83Rc5h/wj+B/nbWDA7mMzsY3IgbEBTVY1k1kkNk4KUce6LQqGuI7BC/
iMEtfw7jC9NB4xcmeZrnzM2YEaXLnVPEQGhpx+7IVgkP6trSLawDfksSlnrpyModstjjHJpAZEhE
WdnGGN9PBQmcq4EUmXPOLVtojbePYYmvIGRxx8zrL/mkBTHxwGmSrLw+E4d2IjeAbKEFBx7Re1WS
HFs90v74v307Re8yan/k1xyUNyvXdpJntMyHjHvEow1Ik0O/lrEGpDSEDRegeit7K0VvYNt/qfBK
cC1/IjBBq/IhjJmNr/NkoiQBbbCp3Pj35BXOR1iW3ONABEDOGPa3YLzWKe6Fa+Be7vhN+3XP/sjP
donI4MFYOKqM+HFZRj6Z4IwxRGnj1QylBCkaYQmyqTmh40uAekwMbIoYJb1WOad09PpTHQjcS4Bl
ApNvUjjpKS6FeA2JS9d9vKTsQrJry3V379RhyFrc+sO50B+SysPiJdeAuWl4WMJjLic7PdJJ+XeY
6fSNo2Xl04CLsZd6A3VzVXONGoLR1gA/xNuvNcfFHh81Mn/6WzcD0Unkqf4ZmpZ232rWvWZkwdb0
G3ZydGZ5NQ8/62IuTeYhXflzLByZ+aM71RPng3mrwj2gERfDdciQC7+iOn2NcKacYosZISVY94gM
sZQX//KTjKRyVdis3pIk/BtjYn4OJ7mjcLklKxkPfYUSSC/44K66NmHBa8k+m1H7MfK23io/mLej
C6tukTpq6mU8INx9bKdakyzhvoRMvR9u7ZI9pPODz545QgI12yv4pO5+iVjN+rFlbckE4xCqQgRH
FYzFjvxlhKiskDTDDAiPXqcBrZXgDFuN/jC/DV1U7yGt4o3vJnOtbkMkqv67IX3fpDxkZHrcXjXB
iFbr43FnaLDDVqYfBefbEQ5jKLkJg+EJ45ubwehnIrrOU0JWXESyjBpXABBDNG5hJZHDC7U1Qwz6
GWS1s7+pjN2iOgYaEGAjBsvCBjDbu0kSo1mwv4a5704FCaerADBezTqGvBE7cXZhRVHD0Lp/gDuE
1ZRF2d3t4wzCINkvGcqmMvWd12ZEa+fp8XxQTU/Bqb+qemzaJSkaFWm0rzgwsnWcZNZjppGTgwSX
hCBysQxZcYgOmJuL2ltm3tKRQnHalCI11qnf9kfaBncV+DrE7DLA0hk93toEviXy9Zj4P6BviR7i
n+pkTZusPjFQQYCIwuRhXOJwk0uy2VAs3gn5GgefhlLAHfCjNUrRJQrgzkuJc04PGNl7rtM+4SP1
70MSNyw0U0piyRp0Id22ZkfgAxiBoZRaP0hBeIjpduFHeCSbFKPET3mg45B4MXFSbwdGZ3tfEVJy
k4IPYthqetXtmqXVn1L547LXLhr0yexBM+9iio3wcZ5izzg7ncguOgQsgK3hwTGs390SCyx5E95u
JgDDRY/p0Z78OHuoE6MhbCLGFEtSjlVX/iWd+/waJp1OD57VnwmJGblfkkUaj5/qx5RG/nsSdHZZ
J+b17b1lHWLXCzLreGAULMdX3Uzv7dekVYSJ/x50dvGe6uXBs8mLEmGvb26/oZv62w5y8GO+hlHR
7pH5acyibjGyZtms1TLJlBsl9ey/XgYd3zmBpZ8AIkH9+E6Kf9m0yq3a4eUx+UmezbTqWyGtSRk6
WZPHaBjFdaJtJM/PFMA7fI2PAe+plsTOvekS6ywLfjcjjmwIZqwuZVhvC6AbG8fAfe3Jhzrt31oh
sIdbhFvjVyhPLGnWjBHxCeDjuJVo/3VDnmpAFdu+05udZ+T9figT53j7jdzuElNLLSF/j9QKj73T
5Ge86FdNm7KXaE6egF3Pb+NY/y7YBgfx8FzJlYQYQ+nOJWzGxoKn5EFg1b2HcMG/DKmGtGApGYrs
MMJImn8ogce3+4MtdrYXxLGVad/cqsVFOrRGy0U4ZD0oSbGO/AR+DyacMcj7db04NlrjJ9UAp4E4
eA7sDNgT9xmY+3u7c4J1SYQBawjxaIZpeiF/j1jkpK6IowHY0NpYVFTZZ1gk1gK8BxhlVrHFhhlD
cu03v8xMVGBQezZzdtBuqiVbKMZ6j4+X5qOsaI7jkhf7wcHB5flgiHMTmbFcQJkuAlPXonpNK0vD
9QZEBzQx4WCV/QQlubube2YDLbVbSURcmhUYhfUMyK48/2+j+jryt44+UL8R2neZnZbMiPqnVofF
U2jrzmWUbPKRfe6/2VnSsATq6wUEikiIwOXsWiuNtl2E3p5zyTpOE2/b4pXOM7aOYFPk1rhba/5E
hvPkFL9TsrEb0KVd1ep3Fo5ykHKRYx+0RnQbNZeEXbANuSuxrEb0vVKDyWG5+qgDsitTRlRTIkCn
P+a071L5ySJuzaR8Ww7cfw1RP1XCMq/CzT+Itak/2KOh6HFR/7Ut+tEsp3j1/O6J9lf/DJYrWncp
2wJ8q+6jbtq3TxxyWT7+rkJ8u1HZ12/F1HJVG2VwyEojPN9OLgSL70m2PLgapRfjDrBSpnbuepjS
wA+qu24q9hOFpnuyRrJD6FOVjWcYMONMs1msh4wTfNdabNjtSjeJTMUzwOL2r6f118Dp5kcSRwn1
m+Mf8TgbJ/Tt2bXUpO/DaEBtyhG7GFyb/mL6sMsJ/3lQMYYr0C2vFojm6NMckNlu1m5HLFFrV17U
mjvN+4XpCqZpXmZtcQGMjAsdPM1lwjC/ttlVslhmG+mC2nzQQwgCRHbzb8rOo5f31HevWYhF9XwY
N4KgzH5JfrOjBCDyny+BajqP8DVRuTUF+SDhyPxKEJlK7tbx1n/EkITSgS1w7pnX204hXdAgsGkr
bUbr9RAgiGMB3EIgKcHsYfyrtca/tHHyN+CAf1lCMtUacMQVaveXKsvJ5I2ik7r601FSQwYiBYzG
e2nRFp9uFwiiHpT2tF1gAE9LlXsvaiACk4JgtuR5jDkrDZJdiLRrmZ47Ogz8KRn3S2cnD5qnh/e3
rfVkp85BWSQWaj4ghrZNEI/OXrLUo52rNelKDQV86XlRz2IPbpN6RhvyeJtXxpbnH5Eh3NvLGD6q
B/6+txeEQIEZHrGnqb3awOd+pSx9XDvJqgB8cwqKv2qR3A7cnhvs4WLg8zKW3QkIPAz5aWy2Qh6f
WWI8x3qVHfw0LeGOEktbdvNRlRs2ngQ4uygxw5SYnDLgHChps3OqKPByY3O7JauRvnrgkybIj6Yo
VOWGQ8oZFyWbtttke9LGhyGC2oUl2RmlEUFHpY5Df9oq2916oPVj/dL/Ihz6VSfxebGz4ZJPRUv+
6LiHrLi6SX/ckjvxgEd/rgnBhGLwypYOr5NcG+JVswCSVWx25MYnWrxu1ep4vnCBvZexO1xHgexW
q0gdtluNEgSwNsCBaZ6QjSfxVpfvmXpoM2pNZumQceTnPdSs5AE4bcwkjK0VgCjWTqGVrnLZeRqD
Vl+08MgR5Z0wgnon9Uw9BMb076URaDDJ5Z+qr9UVgb5e3QabsolzLO8wrE+3WZU3gPa19ZKULHlh
ISPD3F3iaSae0z2ldXxeahu/x8i+M+0Q7FizZ+xbw08hZ6Owuu2AnCJHWu8ZUHZS/Tfew1uToOW5
uCvz7qLOttzbIIYjOcUkGbXsKP+GEPpgkqFbvj3tUpqKDtbMZoi1g9MDEvp+gE5Dg65jTbGKQXB7
8fAn0olMlv8Jj5/jIDKSTwQm/bHtcqJ9Q8fYwNWZqn3pHR3zJTCH+RenYxql3AmYyNFyGaTEBXq2
q7wuvXokk2woXudf1rhx2+lnxK31oBQV32utxUMakgTI/cMOcLMecF2j1RreWiI1FnRrTy1l53MT
FwTMpsHhVn+65Axhmh/IE5eaWKtqn6uIe3omPXkFAIZbg0HQEa4DKaINIk/bih7uxmj2j4054o/T
6WiCCkVsyLBwtQxWuq+B2auV7GDzjvQZqV1LlTKaZWa9XUwzOic25i31bJIvZ8aphziwDurreP9D
4jq5+ZNRbhl7lFIjQxDoL3VlthdVwlcFM2y3bDe32jatFkGUDsZ4/gsPD17wv5ZgOd42iqNWDNva
LzKknMzTlKi7tFk4pAv2Pt4dCSNFc3hrDyr383Z15AF2UnIS1MWlLrPUtshwzhNWJfzKDxTpDLeZ
5KzLbLQuVMjXInEbtqQTkzhy/Jyrm74bSDgwb6MdjuDB+gCiv3swExRkHjrDMZmbP5gb5p0y2WJ1
AOwgi4fBqtK12r/XiRPcJ+R5sMw2s7VeO88Q5hMctWhNVZJJB23nQs78HTOuPgJ4A3Ybcap20Gmb
t9mAPMgkBxzTHj0Ik0Ry5MA1qZmd6+e/sFvVR5s9yJ54J3aoatPSegQXWuG0mvJxfudMfgt8Npq5
tpAFl5Niow+Fu1m8mJ/akOqo230A/fSzKjXVbQdvKEU3BYlrkbyrNoxq3xjOzkC4RjOyVoeF7jZG
81gn5itG8uzYLsI8jhOGtShqy3s1kkEoJqje56sFTu7TslFZaaUfPw9sEXdp4wwgEKS2o5gwunrt
8FIEgOEDmy5waMVD5BBVyXvTXkM/JiEnEzCUMq/aoghq1442VESYA+YkEBaBHpYTqHq9P83vKfmc
8p1ZcTyzKux9gjPbmHBPYzi2+TB/Rmb8O0iD4mKV2W1s/D0ZdrqBoZobCqJY8WzRcC+wv18Qhh3E
NMRXGFbI/tngrpuprN+AeAKuxPWznzxIvTiiUHXpNj4Q+Ex+u5CmnqXc7yv/GGmifsjsCT52iSc/
aLoFtQ9+q3/tL4OAnaYbw35x0MBRfbAZ9JtVWaTdS1mYGyM16hM+j+KhymnPbzXcXCy8iaw2SysQ
e3e2603YZj8rAm/hAGrFg+1avGtJR6Hoa+QLt1TjHmiBJweeBAUJowp1IdlpJTaTVRKThgHipSta
AtJZzIDxYIQRifFLWOAg1Cyw1t13kdIFoRBYyh26wbUGveDSGsh4I7Mfdo6L0kO9rDrDRgyVrrqE
0l4tZZe88h5lHr3qw9H5YJY0jTt1n18yOM4sTdEt0LkbBEXkUifbxcW04dSFOIZ0hPCIYdeJHpKD
cEikbqP0Yks9X2G3/cFYWOltjGijRHWjcHr8ApV1aecJYYA9Tw+JWRMFVH5qgVYdhDx1YAx6VyUE
juVxpPUwEPF3/lRfDy7whhoYt+gGXSwD0vVPL5CvS985WQXKJPULJUmsxaPcHGzkOP8q7Dl6NiPQ
2HGOn1PEs3adkw4hUkda6NXzJg8uU0vnAG9/W5OsdlH7c7VOF9XcrT16DTCbrCpbH+g0UsbhaJLI
uA6d3AHTZYDkkt+6Wg+qkzTz2je99F7cOGkvetHHLDcqjObB1O0q152eqlmvyRWL6o/Jsf49u31t
suNdbJoOoN1lPpcUVV4a4DBDMMJG6ZOLPtoAvfTO44R4JtKj91thN1VlK7Pfpk3MreJCFsKwTWL2
D61cS/hktOxTDrv1BPmTaZu/MFMJCmutJhb+EC0UNXGECi98Iycq/zGgyffswn/HZgOAxQGDPDat
dXVI/VsZooiepRwamlz9E55PfM+aRH+N8A2jhTSROE7ixc9SPOo1UBgGjOcuYE0HKHsVVoR7BVJg
MMRNeOL922sM6a8aQwjAGB2IlhrR4n8e6sT/9zJCn7ND8mBudObKhKgRiTR4MPDUDQXr5LRlYFiu
A+xnW5FBysJvvngHL0IrqQwzPiBODgEP3G7jPuGXbQr9We0t0gjTPeqRTW9AhpXZite26j19w4xb
hpHbGL2sPn5ezChY3UzxrYmGcpoZrqUWgNrCf0b4OzJ1TSioigBb49h4/RVq+eSl1l7LSV3Ly0Gu
AmD47QUeofUshWajCIIbt6NqmmcM94St1YImWzIH6D2yp2JCbITEIVhGsJyMttRDK83Ds+liF5Bu
XOa1AjduF21voyFq2BNYcwrhKXVwrFjIbNVL32nnw6uVoNRUcnUkaSthg+q49RJePDZ7n7aVd2ms
zqIvPwPhXtUteBgCgmKZF3e0RVg7sx2/V3SFUzyiNiDmSBVGqh5Sz7yC+/o4+cPKartVZ374TPY/
A0ZZ21nrnWOvF+S5JKAFSVxpdlw0zHpI+Nos+BwR7EI8mcc3dcNVH2Qv9ootGTLJKiNEkp2maf+s
fZrSdHkcLfNMt1G81PPiXRyv+O02XXxlJx5vhe/AjLS6AQB0vmZ1FBESOXAoVRJlExJG26CQclgk
y+u8rNtfmuYzspKvGl+giM/TfteD8sTOH9K4SPc4Z9m2qp2jUj6wL0leLYZV60iD29366CrpIM4L
CTG3yVDOK+y2Jiy/ww0WwgTQJbuDNB+/IYlFjl0z1/fvuv6PmhGqh8qJrimJa2gK6+JY6Ul9Toel
AZEx/FRFY+Ba7bkend8hF+H6VoJy/rKkxpmyJpDZvWP8vyUZUfpIowpsBReYevb9YGIXJxkJa5NW
ztZDBz1sTSagv0ukMLg1WNjjwJ0Ydv1vWeksnfnDWuiCp79jWM6PGtyYQ+LrpC615Zs+DLBD6Y8v
lgMAZimM6twl3o+xGcxTXhDdHpp0N0h/PzAd0WXqxlccMxFPWtYUFkFkR4/o+KeIaDdN0jmxb5PC
IRJGcEAYVlG28IbIbUukM4JVrh3XA7HGtkB/GuaqevADe61eFUyaLqFh1gd17rglY3BbAFTCl3zH
L3y/iNo8qiHUZDX/aAHqZX+6fTYMNG7KLioIWNh0MxOoaeZS3g5Bn28i38E4msSCDGat/iDcwd4E
3BmPQ0EkcRRg3rndZ1DDv373+kT8VGKV2OJrQGq2bywMaYUZ/RHS2aoe4nTST2oBidUeaRIEzbTR
fkz5EO96Exhs50zb0Wj9Rx1RMFOROv8nXK50baUFbvBR2wmjnqQOP0ZPPxpVCw6vTS4NtPgf/fTz
tr3TUUJWi9v9bYGP6wFja62utSuRPMiVjdm9b5NXVchBGo8PHplMKzG6AY797NDYCFYFoysYFrDc
imKtJnecngyoZKg2PXowcjb3OkGBZRGBUki5ixV9vtVHNJTSMOrILkORVJYJbuBigz3oMrSGkZ0h
SVBXm/C3thF8JNlYw+kdje00NdN+RHt2jcIiuBI1zaYS3JMnTIHhponOOUIQmnL0KJFZjEfl1uDQ
JOPEYvBgUYIEY/HejLX1wxP1UYtM9y3xvEsUWs4XduZL2fbkMpneZojSZjMVb1CnNzY+sqsuvydG
MRm4P5+lk3yZ6YPUPG3UUjLoOqR82CsvvrZ0cCfy+cj83RFu9aOx2PC1Y/9gkkiGb8z1b0OZLkN1
lBhM1ZCtQtFBu6Ae1HRcLamYCW/jWD8Sy1WDEjfACGhBvb/1EK7JJy0hXf0gTNNC/SZt2bQ8q2SO
K6IKoHcmcJl2RYww/t9igrEF/rmsfBjsoNnGDlmbt498VS17lKNwfKQkLXGs8s5t2EvPATGLcvzL
PZgft8K0NDb3EARB6RAHd5frdXfwpKK4OEeWB19ZCovdTOMOmmCUCaU6xCFbntSSmYl2PvrmFhgp
JWdjor8dBPubxYLAGgdA7khYEgPtMHSDCUCxbTbuxWi6k8H46aDkyt/q5UzozGV8O+EmaaURv+vQ
39x+Ndo4IrL2UjLl47E/B3Vn7G5lkDuDSWErlR8qRwYkTXOJiy7otGdKmXb9f3a5JGeTxseQBV1x
dDYnw75XD8KZUXwbMNvVywFvV+G69WVWJBKqPPI0Uu8tXGrszh3i0UNpP9S6ae+/BxLqWY1FbmXM
aMrUpFftDHQ6IDHx/1NyzIneZnur+DRXT9fffy/PYF2EXnFUn5U441tvDSJgGjA6bYjs27ay7EVo
7qZLqDFbbvLQ7hiO60zi3tSzrBsaPIUEGI3SED7rBkpHz7Ie1IM1gGrNyzB03hMjjzZa7uZsD+s3
1MCgbmwjjS9D0sWXMbP/5iCxjE2f681Zx9ewDqi3HsmwtF7U2sMX6HM4Ss7Cz6td5ZTmOe1kRAPz
OEYl5psTx92PLEtoWabEfMna6aWXGkTGUMM2i0baGELo47WvAeOr2kicfREH/rrIfAjkPsJbo46e
pB/8jvVf8ZKWT2ULer00w+F9tFCKzpC3bs/U15jUDqtRfu32TM82owG+GLZrSnrs5bZFRdRK1CYT
MproNKQNMQeC75Pw2gyOvSK3jAxzLeov7eS/tJB+jp0ZG5DGo+rayrJNPXMIaqWsBChrkr4Uxf3w
3BKO+uAk4vbKtUqxplOaZ2Qu3OsQf2TgSdXksGmxjc8mEhzVAomO64YVSrhRn1N7rig75d+5VMZU
ajkyde0uSAU4zA6FEMLxP3rnla8tqmp6pH5mGzr/MUoBd0tayPsQJke3UNmLAeMjPI+UUdBSb+ps
eVsC9OwI5OonPUYeEafElHpMO9i6opRmKxztmgl1m2dF7M/kEeG11menPh7c9cHFLZCKV0kXtTgR
qNoaUgisloWgkgCmEYIldR9vLbs8laD7IfMuVXHAeIeVlluwDSDnaNmF692wKFi+YKNY5ns3OjW7
c0nnhkTJX5wpZziSDqY/WafbryXq2RRQAc+7QsAmNDph7pbIFv4qdWznrql/4wdK2MS0yUMtn7UB
wRJusXIiw9ypFc4MJGYldXAXywitTZciuPgrmgH5oyOIT5WNLXpHwmiUVMpYYF2n3rDPC/Jj2wQk
/zdVrtEmD78FTkPyNtl6RMdB5gw3c5qdS2SrDI57vqt2+cXelYlSE0/vGdEI8ZQebyfAjcxg4iCn
qIV6ZmDz3iU9AEy2fD+4hc2bqu60u2EynH3m+Vtuk5K3hVJWPRQpfpEWjvvRbt7bio7PlsMuP3LJ
D1YtInUOnUlcE8JdzZ+Sw9cQSbjOZ7/YmP/ZNMRZXK2XLPb2tTAxxgrHhtwtJjY3/Y/YMj601Jse
3NH94gxb8cfTM20hy7mYUJiW6JZIi6ZnPVrsE+EUTzVzi/PgDY9qGStknpR6lok9uwGcUdjNB19H
5BdrZ7WrTmYnXqekFd2mGeSwHqp0dOChAGMay5aCY1zgqWcCahg7Y6nOMq2+u6pXAdmCaKOlignT
p7Ueg7KEDeZRvsqOr+x8wiuiecde9mGcvfojsSOX7CSCkxybc1JpniNjgIlEzFxWZKSXqGWL7wXB
xbR8AIJx9enqNtk8EehpYZvg1plvHiMJx3T15s10sVHfKIup9qkmdy0zfbBW2loV2ubspA9Vz7xh
7O/KPm6/arO901mwvRs+Al0/XatNZa1n9UGw1eM+yzx4So1pE0q1fuol9soorauwIkYztp3WgGjN
9t4q/MPkO7R8Ufp1U56A4YI5kLanm9w+EL970jfvpuaYaFp8+WatgcUZL1xCwT5Ypmfq3JZoPkLV
K6diudQa+OzMKKI4hVQzGx5543zp++uZeZmTQOwYFk1bxyTiVmNsvvGRUH7VnZ4d2fCOByPN36po
cZ8Skoa2Zp8j/aJ+CLncKG1bM/Q/mLnC3R0S/wMfL/KvhvJ0Tp/bbFz2Rgdc12S5DWTGP1YLigMj
1c8s80HN91P3pCbBKRww9k/rhP3OdfFBCSQexa/m8ibUObWhZ0h4vDe9ljHkG4lE6Y16YJ8LBxSD
Q4T7rFueB97kh9hwt4Q2LM9xyJdqKQKKFsznnmBzqZdNcok4zw//9WycSBEYa0ka62KddSOeqh4z
+jmNCSvOXQZtrT54F1mit8Lt/7Lt3TNKJAUOq+HOnjw8laD83nQT6Y3AA/F7DPydlSbap1emM0Qc
Ps3BzDy5r2iq5h4wi2u49mnEyrRC6STue0d31mKsSF9Xa+VFtzEiShhaZzABisPMOaiRQTx5LzXq
vfVgNv1xcdzx6gGSGzv/l1Uy1+O6s6Mg3GQws89xA4e21nDgiRCFvV68krTw3o7enT9Mv1X/0Ffk
WxflLOWEFL2ILCSDu2G5yuV3l8/wyP9zbPUuHy7SKsTaN0jG6NKwfm6boV2nGvp1Dbm6WvzhjyiO
o/fLwVZLZIlpnyLBFNgzSwf4p2uBmwFFoZaXBXd5Fi5nDORPPgXXTZICJctBs90Ney2GOVUHtb6J
xlF82NQsLCV+6H7enNWRiUYpJVbNH7bxz8BjPauG+BkIlW0dI4bFZ8SuxNauhMGH2XpmOLAb0k5s
LAT8T4ZtdeelrYwf5dwjFUd6DD+ujkzSw9PJvrcbhtbl4GSrbMwxHTB/xqDBEKvJn/lIOEe8we3D
vCFhJgDeAM46x+3PvjTYAwu/cRujCK4CV+p7M2cWJu0EaxK3VWR2w+toLdaD31vQNKoM+w7/za3q
JWWOlEJ+NPWy98VwQnJ21uwkxAjvfqjjU40tLJmSJMR+AfKNAQ8KaSjoEyzbrHcdkYMr23aP2VwT
RGEEzAD/4y9yPLrDnmGS2pcVhvE1BZWz60P/TimIk2p+x+jhPcYJ3lwJVxjmjv4jnm/7eViziGyK
7kefRXK+nUjEKWyWoTH+FaHJAN84Kqa36qI+F4DU72vfKzcetuwXU2ue4mj4k6WOhEhSi1EMdWAe
it+MgvvpcylGkMB/izHcdW7vcZZXd01MQhATnlXQZuAYekNAgpeHah+4z6NZPTqqDoOwQIxSLE99
2C9JGd6xnU3wFFgYZRIv2+e2dvCfFy/TALNP7dckRiwtncHOtsqsDGSU9sMZ+pckN8Oj3/XAwJwU
ZraqM+yMnppeIzzTkeHfS42rejD6NmQKnBMemkXLV82/d7VzbzzGffQ197NDgh3ttxXNxW/Q505T
EHeQsEExcGQAI40QIPtFeWgs8w9ipv7u++vqJebeH6WWAROR0in1YGfL61zZ2u1LodtZ67ojnyoa
y5xE6zLf2VHHlHzUnGQPDADVPxPP2KuAuFNwqBVb/JPY+1OR+MyyVOVHVe9c7MxhUAqZMareLRLA
9nLeNrpOB8rcllw5no3gII4Un5itMZ8RiIFGpukGXK0JZIqy/2UWGR+byogO5jy/3/peddOubKva
RNH8Vpme+EXGoyp6jNomPmKZYaDLpr6NgWu4LUAvskPMHR+/7mbS/27e0tQLd21bXsUy1We39M4Y
1I9DDwTS0BgSwQtgizZoRC+OHPNY7phxNCKvNkEdP6Hub666HLzbaLaMjMHJ4EcWx4xJPkDpfnXZ
9MG9A7tMAFtXXXS6kyxXg1wXKMxo4JQfFlpWhiaPt15q3wPATVnwt2X9Jrc63VMA+QRFenyw/FST
ITPpiyaSBz1uJmxtLdIBXZsvA6mdK1VxDAPaW1BxTKj+h6gzWY4baZfsq1z71w1rzENbdy+Q80wm
SUnUBqahCvM84+n7REC3tag0JqWSRBIIRPjnfrxn10s+LD8xbis3qN3avtA1dWt7yE/gcpKNOivW
IXHy+YoVa2vDTbjjIPnCSROzbCiKMjn8Ypwi1nGE1FZvVJttcd9an2Y9jmKZp1LCUZHPJSZSHfXu
XqqE2DuN9nAWtjcM4ozFqhyVUmAVXKLPPsf7b7hFCeIPj1mA6LIBjCw4PHdHgc70Vg7eOlgjqHBK
KOg8kT2Pt1DtbOFoKaGL4JRdTIXA9cxExPLC+4B0eDLqhmfr6GhHcuXhcbX7Ilod+5lePfmIihdO
gRpQ1mMGSxdmapo9+2J5NXqdoF9GqC8p9IeOOn5hVEwuxaJRLNXsn22sxyToeHLJQdwYqPqlM7PL
2Ji71dE0Vig4Q2xN90Jr7G1g446tqOeQG7y4cTe1PXVfgiw761HlHLyxmrdyg875czMaRNC5vn67
2nQrCmP5jexb/mxD49+OwdtFTjGwdBjnarJLX6EazG/j8ZfXC8aNXr3WyPU3aTgMwDZjp+iml0Sj
yV0OAKYCMJGGYXJrGrBVo648BlyBMvziEvw4wyaA3mHYI3juxNiH4qNC5R6WlvEMj+2m9xzvOFlZ
/FrYKFni0ISz+12ykhrGF4VVZBfwcpavprFJsZOVneLGrI5Z5VD701Clugo0bDM2pWZSgFOq+V6u
+3OCY5sMjwkhIFRZkBJ7q7ZkT90Y40CYA8ukvPqFg0hEPlsdzjKPhcsRn1kMRd50nQMc4+jnkKgL
rvexPczBwOLv6P0/rAnQtUvMYlFR7HIFEuffRQDrKbaXZQm2JWGenUszxjE2IMUTSZi/z2hvpkXm
CG+Gvku5Wm+F11S+NSB5c50mJ3UwOj/A3HbUiRcxUxIY3BFzec3mmb15xKkCwJC0z5V22F5WI+yM
Z77vKB9DPDKfLUcQTojd92VmTdioAdbzBsL/gauVM40SIXzg3LlmogAwojfuatcZE4yJri7xzghg
VdkO7faEiV5Ko41+zt3g+kTJurNXLrc1mR7m3wFdkKel0+iPNbtJ9Ufe0EU4OfNZTymBM6RhShmn
+k1JDB03XtO/rGhdqV1omMobsswHY8h7RH0teyPO/VoWGt1Ljf7Wmx2bIRGdGIEsJ4Jnw3lF5c4t
+VrkW/EiP+rBVO1iBY9dVGjpq1IYrs9XkPzOu596W0cXHh4YKgSOfc6C9Oo0fUN8Qzi6qMf5YuEX
3sWGGq7fXqMIN+t3t/aC6R4G93pgPJGU1Qg4HKOKNky4Fcvko4hUcBkQb7RwwFMixhGSOInnkM1n
SBeRCOw3EePnuJqc1QvJLLg8D0X3Tf4sNa0WZdAYH32H+/8Y8nQm8yDohu5ij9sEwzeXG0lonoub
9XMmfsQGK8rDBqIhAfHZCZk12A9VFb2PmZH7c5D8Q0de/D70KuqzinF/V4fR9/X4R4VvsOPPOppl
qpE/YkY8hCOJHnm6Uuwr0RYQmyO1PM7Anb5J1PpQdbTttZYO35HW1Xegq1SrB0QQizi5Rj0dZjrR
XYYp9XyhhuGBn2phCgUO+0+quqeidak844xcQcbYRN53u/SPjzjV0oMUyUKSaluL+q+NlMtWzQw6
FwAQxsg6GcJeCXO/a5KOokFelCQPrpj4jrbwmslPLcnyGyiChjUrfcjHGdPW5EW+yyDJrmM3XD7j
OteswpDBs6jAkEGPumQaWmRzyW1AdNDqUVOTNlCfcpyk2uE/RqTExyYo7XuWhzqBL77Q3B7ePAez
uT58cVPDu0tvLEuC98iG8WtVkbYl5Ov5q58N9ci6tso1CKplNVT/keS9pb+UuCXQKJfsV1dpB0Zf
2U2Zgv46DNZzol3lHxNKTtAN79zh2CTq4RNyUXFYRghdUVoclGbiocBP19dHPX2dK3umS8s+yser
fBnjBEdNReozLX/Mndb4chuB4QjXpfRTJ1xl0pSqZsTh6dt1x03T4b2Tdgd+hsxP2fr5UaxBERMi
p3yRP0RNQwOsVK2mL4489RBrAGckRyHr8cRJoK580SePOHpSfo5mCnNVWGscTBT3iACUg2l2q6g5
UackhvuvxPF+KlCHZGAXSh09J/Io7qhJvUWji9P5vE7akIipi8FmXUIEWo0gUZeRHQY0z6lKoLcF
lly+ONRbQTFHDhyq7t9QkH6SKFFoaJvnvSdIP+XS/YqMrVVaLckOzPsWQOOdw7MQ5Job7dwaRSjv
wHnATOQf2njONbbonuuqgqN8mMY/l3b5qA9h2mY/yr79xRCi+rEE1b33/pHekrGLs4uZxwI06GnX
xAk5zygeIeLV4FPNxdYgo3IJldy6KR/SoiBfpKWFwlPMrQ7VdyV43W0yh+4rYj1RY3q+iYTxbMcV
/UZV5cKTYuZ2L71LOWUxLdfqlW4V80udhb9GO3wYsdtdVWTsU7xMv6XdXJ7XIurSfB0vw0maRlqj
tAnV9MO2gVUv/UsYFoJDAlTJj50w+RlSNIulV0Bs4IzVGdYIq9+mNk2WhrJcxyQ1XsJBXQji5L9w
KlqXMsxvMtWx5E8pIKeM9dTgK4vrfGjFuU5zeCpWRl6sOqYW0FSTWmjiUh/w8MxgHygCn50qKCrW
3hbSz1bu9o20Ug/lATl/ftN1Bxxa7Dz7fDj2lRc+tVoLzmMf5dCQynhneHPDxUUFSD5yigvn8Qdm
fzAzSv1jSsNLMtagFcTEvpwtjTpIdvhy01Sg1vq46DvMU9RFrb4yvXKfci5jmgRvIAQxnLUqX8Pt
fQ37JSMLLhw5LcmKIjXNa4VScnCTmqSKHKSEanfRuwGNF0wGHVFZfCzG2t4gGWnUlU3WeVroIyPs
AGwgZ9mqZ4z3OOhEEdCcvC4M2Uh6t86pFUUbtUe43ZcfhqJoJh9MlJyceiJfzZOfPFjQeqgtagJa
hVgalC+m2XN0H9EW5dvY5TvsUKVoi704Owa841f5BWJ0+p0Fc7IbcHut0TtT0OVWRZTu6mE7WtRc
Oer8CAJTfEVRElCGDHRM7i0yDTj1XOPtg0ImsIeh0oKA1CNjj4c33cn9aEdVagC6yPeQ14/yciwn
xJb1b1mcRtu59OUKhTpR0uBVW7BA27b9K6dD4jVSllZEN7wtTXvebmjThe+7gd+vrh5zVhKVMZdj
jPnr2HpqCdaPwqtQx3HmDaQI5YuLL3b96O/nHPGr6Ugoo4Iktf37C+CrjvQ0XrppLskK2M9Regfi
jH2AeCvXY6CYZHoym8WR6PwdaF/pkidnqW9c48dgFMpTgxvlF5rKsNHKXyBLgQDN2asotsVedSJ/
XIrOnyJRMWLE9ccizq+YlVSBH8WoL95qHBYaN2lQc+sZRZnSHeihm7CnTUFfql9sx8d9mLfpF5xy
KVDEFOhAqSsMtkCKz/vxaM9N/TsVHhcNH42Pf3MPKc76VujwE+WU0unzZr9kmFSq2cRRy87iGHXd
8pGRpv01dB1SSuARbSXolERa+1yGmKEyaPSzjjN+E+mM1T06EAhk2Tgi2Vzd6ukslULg1Pq1zO0v
Us4M2vZ3GTiOaKNielYNwUvp8igbGk4W5tQ4p3zOKTFCv4vcEMjDYk0vkCHrcxunma8YUOiRYl7T
nG8v+JuT1uk+Q7Xh01JBZgdzM+CcBXAnVxA2jMY1wCv02sNT9Ju+czlIMwaVS1NXMqrK0uj5d8ZT
jTxyRiWd9qGdTjcrwvEz6OlqaBINKg8VCqnZTT22ZW86LL3zUbtKf1hjf2TcbwMG3sdoVpesaoI3
+QJe54n1OLrLdwosAXCTgJA6L1HeanArf1yddpL0vtY5zmtF9F3JvOozJ2Pz514swYa21HXVPKbC
Ee8jl45CX5J47jQMIBMXFJcGMG+bke37PtUgGztKrfPe2Us/+F/cQtNhxFzNY2AVvifgvd51ioBb
U53/rEo5La9//QzyI5SAuvSulkXNippArg/7uHlrNRh7zYwpp6n1+i3xiCJXnvKuuqb7zGFJCj9c
XdPhaBKiWWVhDJ/tfmB3uqWATBBlO+2wxMlxaXXve6iAReS4XfiV3owAP0Wis4njZd/UeBKoKyRe
rdYOQW5VO+ZF0XNiCgoG2kV08HpvursIlLi/Y/ZZIiu2FKJqix6szBy7xY+5F32jabNDEWG4zdkb
YxAScSOkuxGvRTT7oKGrB1YW9pTAjSXweHKYAvctiS+cpmWxmX+ZVTM/s2B6UlzzthrZetqAq3p8
AnCgIm1kRE0j89NG6HpVOrSrVZtPzY6W6cDqLmpYfNEVF2XFcopNPuJ3c/LQBFMVtq+wkUNIZAol
rG6X06HF33eNnOaHNTfFQb5TPRUFJ89QYOX7geLEbQ8tc4NGN1/lL5vEyi1hi5+vzuJYh5jZZpLn
xyo2j8NyoiISvLTm6e5+CZp0K7fNfatso8Lag/aGq6XP4TYCL3tKPaqeZuPhDIw9OPFm9aUn8yZP
x3La/fdFfm6EjgCau3nKz5diUtBWi3LWW85dWc+IpXaHdNeaTAL8qLeJ9XvQTtf3eTL+mtr036Cg
rW3dEfGvfLedXj9Hpd2ci7qOrjR7cJ7pK5OEuBFvW6P/wnKnv1l2+r0hf+bnxOau0pBvGDjrk/8m
DloRKpa9ALAVkVjdcn+X+kJDN0OMbRQYEHbZJL6vm9Oh4ipdAvug2jnAb1LZZyMw2ntGOGQLlCii
nknt6VgMre2CrfUS9xnFuyldqKvwESoNB3Y9tX0e5b96b/ic6yzdWUbgAazt7iFVXm/OEruHUaVj
gBLgc6hp9leKPE6JmRu3ERzL3yCLqsCVnvLnKLo8FkZ6/FfdGTmSQ5F7iiAhyuoSmLJE0NNTQJHq
GnYM6SsKKaObYmNjZlX7GF3nK49MZWUK/vXnYD7mMdEvOTYGcdc4PW0rZgjf1Xbq39Dg2P6YyqJv
JLBo/T0dSEPCZNVurEFiM1AwvhpORM4idPadaxiPrL5CffBhuCdsjmlW6/zBqPrr+qEKk9LXTqHL
iWt1AOh2HvBzFZNelTS4nLcGg+KckWNAxCIgOobi7T0XJUeWpHjQ9I5tGtvrW1t0psCyJfFNVHfn
5Mln1uGNPBiQeI4SGomhFU1d9rhYtfHmKrNynaA1POE//Gxk8EG0mhNnODnTsFlNqPQkLNT7YsJj
zID7iUK3ap+onIcYrbJL6aZoI0NmuhGSGZIfJpWy7Sn3us8D6HHw5kBMpbk4+L4KVk1DlQjMn0cw
DQB0zLB8Ym0r72iGJ/luEZ9KQq62MCgvpTX8E/EM7kwkP3Gyq5wq82tt0vnn2EwrK7pQ8iGyoGyR
16DURL4ELtFxaqys3d/PoUmntFOQDRlcq9z2GMSOLRrBbj2H1SFTxdHCqllroKfK9LtM9I11Zm9a
B3x3gVHoVuQLiQYsxR8F5o/Ejl4m7bE+RfGJHFI9ne7L1DN1r/PsniYA5/k2nbW5c/fFsuRnC7ff
yaDxWeZosUXQzwhgHtqJWJvnRIkPFGQzKTU99+EZGDAjL+TCFHnWIoM/4lmBeTYXi2VabREBhN81
CpVla6UUwHFl/DYDukjkVYT155L1rb0rg4keWpEZ1krRwW1nPWnnFNtvoXtnXeOAZjZeS2drqu4E
HhVpTMOXJD4qF/Oa5JW2yyqoGWjT+gvmX7CEwBr9mdnsZ1zkL7kzHeR9VcazjhNZuOvUgJMCNg8e
l3BhEmV8N+xcfY1DtCcu5UVLv1NI6Wyj2QZDb/yWhmpMXPu+JoRXGaEBH00QFiZzfEkcIicSyO15
BHUT5Zq1JJ/Xe5QfRu/LnX5ADfXFnunCrqec5my02MGK45/J1OECTff0UjxCICCH1Z7fZITKivE+
uY13Y5Bf3gHV3gF/li8Kgvfu70fK2GGgNyFYrbYWT2dO6/U1JeCVoR4mm25RaeqqdXy86wKVZaKD
3o6sq9s7cC49wz7PnJpeLHxpTGSsZ+KV3QuScPcSQLM6Zax1vsNmTzo6HOBdR/w2zq4ou2nd7CFo
ghFevJiaF5WKXsv6DT6OJ87YBy+9Ub4rSW1xoM/nY6ku3wAb1PsaoxYNukW4cwOWFEUDQiFDYUGb
Y4zzIKdUebEPMxLxdPbdvSX5Go6x8kqwOT9ElTrfDQ3aMBGCnw6xVx+DMxcrSQ3ykixnAxHmOXpR
6/Q3DyqMCtZsvYNcHzeIvxkMbcV6H33jh10WH3Iob6lud2CtDA5d3bJSwhc/5kyR9qvCgw2d2U3m
HeFtTp9abL61dlWl9KriT6ljhEH872mx0KekTcoOyuF0AVoN12dpH3n4HTGmOciJgqe/kReDjqZz
7pDyrkNjTGcOTNWawbg17FfoceX2vOjYAeo/R5vQCf8t3Dx/lAT97FGj4JCAF5lpc4zXkIjLLeo1
4T7vPevWgUZ4rUxokzCAv6zLSRzScCJiFPKiHmtMAwyt6mPtUlCIY9Xgf4/GC7Ul+SYVHQYjxyu6
lOdnZSjMSsQEUmMyfu74HlImw2mcIUR28Ow2JQ/jdZd4rLE3DA5S+gKjiQsgOYzQHvGBUqsciUJ7
DlaRQh9037yEsfLpCsdNwWBs7yxhdUyTnJP1uAwXeQSrf1ZgyDaeWIlZd6w3JcW2ojWmR+9JTZfz
ojOvtPtmo2cEZtpy6Qn7ZmSO3W5sb4yaWyhFBdKBcZJv5Kc5DWr7egDy5wjdQ47sNU3BfktMWH4q
NurXaSHgNNEeceoCKBG2dSkK2JN2hXN2FA7Avy86oDKf0Vt+ME1h54FacZKSXQ4WbN/Wo7EJKZXw
sYbRXxZUwYNtWX+NunzPWFyjm1S3tlZAY6gqBLBU9E904FQxroISGBZKTmnE2q9uY1PDBDW731U7
Ho/r05reHsK5wcOKVEiHnJO38m+nJgevgbyrpESkWLjeJMag0Cn2qbtZgwVavpd9PYZ8f2lslrnQ
P8GIJgk3mr2YbPdDIK4eFaOcMUhoDYZq/zeWxgQDQQJGJ8xuvRcly6y8uJC2BFkYYyO1SfOGVTp7
NSf3iVqhvIu9JVtSvxIMG+pEK/RUvnZlmKqH/KheMB6Z46FLtWbN9siATwe5A7Z2/W3FvrIpT9j0
V/M3PcVThuSxBzGovYQQLnz+z/lXRBBz1en5odRT9FYtvbKnCdMnGr4oBvcvM523MBzYTk9Xwg/T
axdqAdHqhWu+FKXZ1CHJb5nn0nknYRzMpOl0hIsC53MID5PIgjpkWk6sCmyX5iD3BW/irLJ5H7JW
ua+7jQl5cSJnMXQUfUoznnzR4NPv4WGRhmlV+9wrGiiA2Y4+66bCDFB7f0zmeRs1jzxT561aBM4O
qfiEZxhGXw/8ADhAxtFFofBEfMrx4p55gxjGKZMxvJQ5NwcO3PgEcgj6CDJ7FdGcjI51k8p7ZAE/
WC+vWLFnASoutsuk2rSwQjFAqgKz4CFt32h1NpT2ySa/Odv28O+qhWmK6e2zK7Qa1Qd5Cuc16JN/
rKLR/a5zzTspSPNuBBW1bRO1iDLk6JjZz1TrEnyfY8DRf/ypQQZ+FlSkhD5RnBmLLPpxUdPFoMUL
jJsSw73Wk0eSKTZDGf4Eghmhwb8yvD/8qWDg8QIEaiPVW4pR2Y1hrT1IJtxs2x7yXFGixbJiGxaJ
LrUYioOclbPfAmop7xiFfdP6J6Si7mmoGdq4ZJQ5u+jui6aAX5TuHcm/hfH4EQn1XqUHZWWn5A3W
wMmlZK0Z5vfacAQhMXVphZPnBOHRnRcDV5Sc6s/I9vdkYfs2QgAuS/ch5yd2g+U0thOMEGKmEjvD
s+DwddE6Vz/Unqn7fDreJmzX031Cx+8m97R3o7aCW2f0+TvlioDHvfE5wEsjbcIMX9q4Fo5ZtAYt
L23Ssbls8+kYqHNyD1PzKZdD3SVVgUoC7kbscXpFpbOUvt1twAH9Rmtgzz33yt7P2UeVrV0yEjoX
VALCKvK7R0bpqIsaJY9DAwuEBgW10i+uUlc+lsFGVNsx6S/HH1NLITy3y4uUiFvAwKQyAdDUyi6d
rJKoQVOfY21gX009AwVJA6hAtzWeU5iNWL+GmxOR9A1MnVD1mBNgWV2mXjk9qApQQs150QOMEz2l
7uc4KaGFD9lddeD3NLqxMIOeyq2i/Ktg/KIGzvq5rhgdlCTxU0/3XV+FV86bxzk0w9NoMQiTLRq0
ig+rgysVLhW+w+ZuNXQpv3pm+x9N49ywPfevobuoH7X3JUBHOq0/f6q+g8Mq6w5jdpTrrgao80I1
crRtHMfeyrVXFnwP1XiRQpBNbtUfxs9Sz6K9F9vteVFDOCTg+jYKov8T8hEolLxwtvKtN9HOzsi8
5nuZALAWP0t5bIRLMh9yNkW3bFORn/3ELxyfKjw4Oysw8jd1WcDoeDoFHpa7lYMGgsAnHNTEjasC
bhNk+I0tktnNYk4nyTjTFhWQT9q895MNVWNiiBe7zdel1ozbzC4IK+jdwgdygKQ8+fKtfFFM4HsJ
Zgg9m+eTA+7qENXuvAfDC0KjnnO/rLTkt81xMJy78VOl/YgpxqOYqZGexEZ1EC+OnUxnvRq+xmID
uxRRcB3Ib1j/PzAl81OmEzOrxNQYV0X2yvDih5T7tKUT4HbvikhoHwt1dI4xY8J9UdL73cwkS2Jn
eTpGxXMGLIlMGNmV84g1zriLxzFYauuqOVHdKZ97XYrGac9wP7uapwSUDz/8RGf1bN+O1Fj0r8D6
w1n5NZ/AldWQs/d6jCGfUtDQtM17iZ6xb1GshZO52sSNci3Rx3/3ffk2RR6QsSqG/m9ScZPrcKhi
MgdxUFT3LgqRtAzXvnq6HjwhYD5pjsp/aUv5Nd6us3xKY0hklp8e1vlXnHvGXY/t2a9E79uiWsMG
TM73JJzrrZzSuwrx+c4In13LhZdpyw9ChdV2ilyKWqdM366PZF2Lg52cTKYDDRV9jK9LzCm92Zge
0GP9hiaeTS0SdfSD56dOvg2nr0aESjyL9SkDgEwEtlcOoZnAvPaak4z+puR8/Tr3lruyVDs6kD/z
kpQobUHfF5zPcRc/1X54AKzRsfmx8bAZ24oSqvCWt0wbadxu97JYYTBSWsnDHNiUB7yfWYl2ifqk
OjpmeRnsUD+ZNTlYQf2qMyBPtLLoZ2tefNs2jX/TpHmVHlk4IXAtC8c7FY4NyivT1QfBbHrmiJGm
rLVHWfVSNADPu6hQ99iLNd+gENXXpHeA5vbqUDohnYhVzeN+XnZNO9j7MTa2cp9cmwjUIMst3Eso
ZeBwPzxoG76t5DXTnZ6dSYgFC2AVXLHQmunKS5H+LT5voWLajda8ji0kndZKIOiAz97SddWdDHbq
SZriDckRg0sLqd1T8lfPUGjtMlxGv2pES6ND150uvNXTMFD7Lt7OQZBSAMZmB+mhaU5NUpZbK7Yx
yLvvTZyhImp48kRzq9K7+CaqIGJg4kQ/bQo9qgAYcN+hmMu0sEWV0KYk+y+SoIYZlE96QPHOhwAu
NUrYvmZspo9qgH6EESz8akfsJAWjM2zhjhYznVmTDaYUbmxyTE2LPA/ESGUzlL3Gc4ozcxV3J3H1
l0nK1Gc2tHumNJTVhQTjk3D09pCUu/2sVL9HzbwHA81H8DSIAgWQL33NoRumcAgl5MPE1quH0ta8
NW3nbtdZ4wpcJGGVYeeeijMIm3lvOtVTGc2Yf9GSoD1H3Sad6fuw+QdvTYIhu6GeFu5CXCMepbLb
9XHjaEX14TbBtbCYF9nZApVCAFsJm0e+uaTKZ5SX+2QxnXfgQtMpmDDB9SbXgObq1OwmQoZM3pre
MU7ktw6t8Pe6ZgDKsjSiba1yPkDAoR8KU88tIrt7DsP8m8QNTQW/o3EKulCFLaSeLdSAiYWMZeiq
NhBEBjYdKw05c7p0X3geDZm2in1v/AgsU8za+vpB5CT/noK/kCPayEzmvSQZqgzEgJlhy7e9Cile
j0mXaFW/8Wz+fKCqH0Td/IUuFK+ATibn023dDOc8M8UBZmrO5VAl+6Je0PbLHAsvPmkbu9cLcnZ2
5ZT1QxKX8I2avh037EULY6ROcvwZJflhWRL31gCKuQwll9Csjv3TrGEeQQMMjm1MX+WQhYEv7zIr
Co1NZ8WVr5b2V3KB9m+2cidFWX4wqcdtQUH5qakNd1cIgLSSplurWW6VpVIW5E76KcKkvKmd/J/B
HPQPzCfEVRomokNIjZzdZGwehUE9L1jiCeR/X52MQ89Biu6IR9tNt3XoiUe03wWTt23zIDoX8dxv
MFPs5eqZZ/pPZ4nu5dha7zDVikMHsHkr3yb9CNYW/JDfucxfvMTl+yGwJHLkSX4zBG5ucpiz4uSg
TwwQyyY0gcFE3QVBkXYgGl1fQyO/FKOClUS8i6uu5AumpRJ0naGrol5QYFzcYLzbpYPxy7PeZiNU
X2UsLVU47cbJkv9SsH4PAD1ofr/JSlpwu8uN2Tmxcm4NN+vbD/lRO5nLS7SwdpnO3PtK0Smb2P6V
GEt4sO25oiVLzOzngoZ3uZFlpi6rqzoQPkfgbZS/4bbf6WlLm7KpI6S0zrgL0845elqyvGGQfRrR
ON1HPSOjkptnh+H4rVJdjY2RmOVNJO6Pa00z84249LlacbzRmrfVJ4jyAZfKIULHGZOIMilx4WKf
rJDYKIBVLIIIYs5StBTDhUOfXvASkPTWraujeo+QYMtLmCw1EzYDZrcFXURepQldFzvO8h81fQLn
LMMjTA9xe3NU4517krFJN/6k4U97VhFef+yyNnXJYADgO8b8DKZGVT9AHPQ76V2AXxLuja4Yt3FZ
ubeA/TMEpCG5OPRrJS2DcPlcqJTgbC1AX8ORELVD4dimyIwXAx76t965qNEIdwKYyjmI65+5oCSO
uC2t4cxcboDCd3edkXOuoetc3YuydZBp96tlsWlaHoxDckpbyNjig1AtGZvM4wv7OJMdtEmDYu/c
0wnedld795JU4VaJJjbbFSO+C0k7BgwcCPxWUosUt0ayXKZtmdHZI1NI0Mc6wDfuFSCpqD0mqyQ9
gnXDjEHqf4qW52fTViPfUdTlQ2szSiGVm9o/XHsozzUqx72csd4DydgkejF+yI9wnGGRmQASpZoW
X8dmel19Mkqi5tcijwjYqG7yUJTiEHbGwPpapA8x51EXQfKZHbveZ4SANoOS46qsto1VjL/cMqL4
IxAs9HbihnOn12QhvBQYob1BpksPcT0Hb8ABduuoMsBxPgy3tNb6T5ZS5cAYJ4P9695ZZXF1j0V1
hLzB2DIMT3IL26oIRQHP+kM8exewvzoTQ8ZURoEwyMZRYVvbkBAYKXuXOdQJuCn7F31lhkHFfhv0
TviftRc9ZQMv+uBUiJn4VLyh49gO4K/qaTLtnfgN4TDdmSWhqr6r3qjxNv5V0L74r6BCLWPArKTm
i0LLuK+7ZvVZRU62c2EXn6TIz8MHkokFAcfp2IqaVv1qUzG8zeVkhiVg4sgbvgR2+GUSdDAoyc2m
AQ87gpU5tTYdREqta36FhUoizGZRIWaYdot3QN+2cxNsq6HA3t47z3XHUgKWU+gJSbEi31z3s0/4
I4dmjuFUokouPWAGHqixH+ecrhySg28z+0i2dMsPlCGLTBGNHkJ0vQaeE/utks/nWkT+xZ7grLbz
D6uySc/RbiHPgWPntI+s5cAztCbUebETdpOyuMMo3kIEQ4u2Yv2iOEuFIRM3dkIDI/fi8tbZZvMo
GIltKcJddvWAglZWn5aFdynXNXMbd132YrXvBDXBetTtTBqMoYSnNx8KY7dDQxNO6g5YwIfi6sxq
cI5oQfN10224MoCMy8BG4Wbt+jZZngmdJi8ruqIIvV0fJBiLWm3XC/i9WBaioWQTO7uf8ey2mGq1
casMeYjfu7mgTCi3rOi7Z+ngpLOH8Er+RD0My/wbSUXNiAyIqdAamhAbvrQr8vOUGsFjbJqza2yY
NeWpj8Gz7Tv9Rx3XX3pBwKqH8dJamvNWBxVuZfs4zhXDeDGmz7TsEJAo3LTGUF9Tt6kuTEzdPfUG
6q6DxoM9YWqvQT92m0HEUTW40OC6ttpcJF81W/viMX761U8eFg7wgUVmXWOh4oTixZ1pbFQKfVtG
eGgrtzUfTcTfuqThd6hE9mFd7Qjbd4d6hFyADJEJCmPyZAOQ9616zPEnkClH3HXy2PgwKXrwcYxf
B0HfcyqERnnlOcbXxSleAzerIZ8LHYOwJYp6XkEwEAmxsFGtc+wo91T7QMZwXiRoYlSJqLQ5+6FJ
adoDaiJ2OjkmV3Oo10OxoaMlPaTCk5L845AU308DkeD1r7BjKrWmpUBCNUvnNhRmf0yD5psEjA0I
wtBYi2lXjUaNSXMASmZXWN8Eo66OIxWuknHEH9i8KrBpd0rVzniAgO6uvKoyw6ZeZxei9f0xbACS
eGbzFTs6ljqC9yA3e5SGeuShZZrpsbW8L2Gf/yNjZ5pu0MzglhYClIfEH2IijfRnHVCt7Cg41JlU
9UBF8cG5Fm0aQZUWt0xzv+qK/VO6K5vc3de4/2rMcKeaSQhSs+U95DqBW7bb4lDLmawUyMd4RlhL
i3fDpIk6qRlOi8Pjgjlj5Spmdliht8GL6hTSF/hHZBR2HEXlXI6hqOm6H7D6aP6j7X7FHeE6YeRA
hDU3JqaQ4ggqXjQl2tjci18C0/GzW9hqzg9H4Qnapw02QDLtvk4i1fCzkIVL1eHB1pExf2s67evC
v65QCKJpe1I0y22Voh3LDZ9cIvkfxjnzcldgcsyfKnZTDjMikKq3ziak4vCmNzWTXKO/qrF2qEn6
dFgT9ZgxV+ttInaL0/xNsybD/89//c//+79/Tf8r/KeE3jeHZfFfRQ/ILy669v/8x3b+81/V+unT
b956nutB+jVVTdcNSotcjV//9eMZFyG/W/sfPK8svhHLQOxSBKqjqgdpxOTXnxtzeMoXZaLhvsFa
d5RvSVQvL4X+ZVxOknnKFD5+E2wH7oeO+m4a4ouWIs5Wje7yZfQak4yNmm9NQ6mv5cQc0s0djz4T
0wbfKV4sb/Ch2xbAaZrgddUpscEta0qJ+zLfNGnd77W283atbo6gWKLMT2PSJmWdxD7ie/M9Vesb
SJlLUZrtHe9s9VUr74665F/s5YUGivGlL8TXJzhySz3ymNL68lJUVKJN4qLSUY22SkM3svTPt2EE
bXRpiKKL6TpW6H3EaeE6p22LUz+dIMK2R637f4SdV3Oc6NpFfxFV5BduO2d1S7IcbiinIefMr/8W
Lz7HMzpfeW4oqT1jSzQNT9h77fz45zdFt9+9KZahmYTsGrbmarqp684/3xQRAamKS8GadXYV9WKy
Duwoh+sY8EjYwIcqf07hM6Q+8y/LTN9I+HgEUbEM0e0IxLblDHfDADs8Ks8yTA635sEu4/4pssVw
ImD7m3QYEj3cb6uq5FntE637L7+G7r7/PTTVdnSBJ8xGSWUa88X3t4sry51MEXmGxCM2v0t7hu0A
WbFx++38QrVYVoNqZw4X4c2Kn+RAY0TYtlqqRNJC8PPNzbIhSufAv3JpZvW0fCkOc3OfukaysjKV
CgG5g6Opr9pc+TMmALYt3F0mSuvRNWHzjGg/ZKAzqwM47+TfzrtNFMgWoecWlwk2M4Pt/L6MaK1A
DMKkrQscz3nzbIOaAUnrBJe8YhKWjtF0Fb69alJuOihCepzQJRGIYATueB2eMSu6rJrcRwe09UOS
VhaOtLnMEgUpS3FcJiuJXWpiIqGwlo5imNYlg9bL5HvaszfZt4j8c5/53fdA6ZEyFT2zmPlHp2Gg
MBnN7TLkkLO0oS4LCuW/8Fa5b9PAfncpUhXkkKw22+o09lZwooXcFXBTZaVT25hThMttGAXs21KC
jYTuHKq8886kUHq0JA3SR6vQD2ahq3A/oydqbvWBffQurahEwd0WIdhkhT7IE54FIw3I2aBgCUkh
eQb2cZB9nDyUKaFNsk+c/y75VyihggHNrmAPV9mtc4ofNk+NrWdM4rZsMiN2UnvVnJgud0IFek/7
2djaawypiYq1gnsqBbZEha0GQtUhCotNStu0lw+bNsBFkGnpiURiEgoWR67rn0sYxjtUsclG4zH0
pIxdftbCN9yUFhCw2tguUJJgnBw4jEAe5eMzcaxNrAn9FM2k5KSN9RXTcgtME1Ac2yxhQU1jz+x2
6MMZMboPYs/+oU20iL0OgqlrPwX6vBdVR/1eEA2zi0Ov2C+uzdjyX1OAYM3sl2GfrNNXMXmtnwRP
UdAGtwo48Iq71LgMe0x7Hkq45ZvFpFsqCbMqGkBb9I/lc9TTyYVRj+qflphZhRA7+P/emnZW7K3C
mE7LI0heRD4etH27aOcBtNL8kp2rIAmVT31SVzFEjVtmGR2z+YKHk7BxhCts2g6mVlY7YpJ64Oz4
CQM+bVvZPGuqNWLFBz9gMIVbQsuo/T92BTBfWVwZo/bWitG5Mfk0PsCfeosZPfGzziDDTGuytSRw
yQPbP4LKqzHf//kuZb5/AlqaKhyioW3u4a7huPo/b1KmTnZpZQ7exk61ZoMkJt9RlEc7eSdRMhS9
8lt5UoVe3tokPuSIfC/K0KMhHsqvngPPfCVfGzg7Mz/YwL84xeGFtCos/rVKBuZsVuh8FFZNNWGw
URIEtvO3Nimc66QplY1vfyuzBJWbx/Y0F9sZ//2lHaZzGlfG01gGmF2rBvcWYNMibrgrAr2u6t5d
I0ZRSXAegRIoItWBxEN3DJ2Aoa9gbu9RoWz/fNqc96dt5goYqgG0x7U4cY76/rQFWcXaMNjpZpvv
F4cBi3d71ZbTCO613jiOyspsTBMsUCnuT2InwDHt3QIfK1Of5CTHtXo72Yh3YOMz4173ZVw8a0Pp
vkae+ISew7vKP8uC8ebF4z5RtaMbTs2XOkKKPZZ5eh7IAVsVDRvhaA47a+FeA75DEj5V9hIC1A8h
tMxOMACeK/ZIqWtqHEfdDvEcSZGXpv0Ch/DijF1wQqqAjF0uEQPbC5DxEm+qzzsPie4cVaR9QBoe
Tqa25+VOu7i3zA4kZDQxkYXco4PkBcDvauRBWoV19kjzPWZRBNLfU19Nyz71U/FD6033bDg5G0zc
x1bIGv4OkjQ86Ll6Nq1J3Vm2GX1uoY/R4takL31IX5TcJOscD+ydWXCzidDvyvsWpvhsX5jAayFJ
//Xnd1vMZeDfy0QWZELlg0JuB3WrqZr/fLdja2DI2CvRbrlZiSRWn6IhZSc+YAivOz8//T54rAD1
3PtaaL13sTrG4lrt7auK0n6TapH4ZGLkYNECMx72/ggfRGWPwdZbVZT63NM9rOTb00U2rHVUHodi
ZknqthMdMpEA9p8F7D3n9DRWFavqwL3GkzYcJke5SSWBVBeUGhxf1PBHPTDZZhSYvjZeqoCxCWNx
1AtnzRjkYKp+/tQBSedDU097WA/F90avJtQZdnBWQ3TVVbJx52+i1nGROxRklqTV1Sf98iIFFz3W
RxJwSWERvYhYScDXkNU9Jg5zp6oIZYSuf9dHWNQj9GVmJZ5JkUNPffvz+2SZ/0/JBSaXassQOotI
e/7zv5VcTmAPGcW0IFi2pkNVDHENS0XdiqEJ1oFtlVe/gm3OTmJlW/pnO4OFk8Y1ANHK2bCYIOiQ
vSTPYoCgbB6jzdKLeHljr/oa/5UyNNaxIyBUhQVSMavwfv7y1nKuX9BxxjwbTO3Fz0NIWmNrHCY1
xyCSu/fUTC+s4/V7j/JB6YNsVVYCSwY76jxsMC0FPhIlra43nRdjjZ0lJiaEmJNvFEj558pO83lP
lMm7y9vx/J1Zo+/UpyM2lPhu0eueccU+R51r3OVBK8SPaFbxRsKkcdZG9bN84jFuvreu41yHvLP3
csc/ULls5K8vz4g8BAQNpWGAFLKFO42aefrS2p8YttJ42pgy5RnW5tOsYGc/9ZVzpiv/VDLqfthF
Uu3zNLEOLmuxlwn5ah7cOdnqszwA9hvWXpQCl8hLCj+qM7WtwqfEHR/IvfXz4LTUx2NN2gllm0Ug
U+5RcZrf2oKVC+gdUDc5nxYzVcdTnFmvnmXlL66TFC+G2WUISBP/LF9jwhqeGKlPxKXxpy29HhBN
ZJPkJL+xH6rwg1CQnNQCqsYiWA1LwImKpnz2fRRKcpygxtxwlkZRCzTAtUxBaE0rBvtV+SRnvPZU
nLi4blLo0ZVh+2SwN1RdsmwEuQ0xYahHpKeI7qZSuUtqwlLsI4NEKcQsZgPYMLy3WMUO7pQ/9fhd
SI+dHlJxBGWue5IrrjC1CYobkV47QmGiGRjB3Q2DX4fY005lOYUXa5yV7FE8HICO4wXPB2wuBoXb
vDyFBNWCOXXyg7y4Jif4WinKtY9S91nF1oi0FtzOvBGvWwtjrttZq6I12rMy+DO/AnUXOP70rmhv
/Of1oyHxZ52Dytw2eWSfbU49a63/fCVfaxjG7YJQ+7j8YW0AizOzjUr4I6pTRltkjLZHZRx4fybN
fE6s73K2q3pVwqYt+p4ErsccJGLfzqe2sL85yH5wioX+U2DnNbCFOupOll+lu6nuo43lGil3HfK2
aHZh3UMwhv8Uzpmycb6XZrTR+Fgw3+jLt3zqsH7wgbxHjv8SRYFYyRqWAXpiamx+rR+iaMRRNWyI
dHSk1BjOzurS9kTud8vfObsSECJ+LQoGc9FMZJURBULtf7YTohPUoocWOtlrnahbJ6BzDZP8Lp/c
tLUkUzhi2sz7wFtFtsbN88eTa/cmejaLl+bXTTOxdkwzo3Nj99ahmTLcnciLe6vW780wpEeBsWRT
WETx0Cakr32Ja1CtwGLncE9/UQfrIgAtY9XVY+xaf9dpsNuS2rJeCzeB3U5n1zaVuyzrA91tNwKU
n5ywGaJLaRtQVEexGp1i4mdW8jEgvyKVQj/pGR9leA20e7g/OmwaEYPDaVJ0noJVvJ3UCV9r7opx
XaWJ/8HxlUeRf5dqh98oDr3QJ/BQuFf+qwuGUKDp7GpkKeIF8KBVUe8IX30azCL9MX+RewXqBhk3
GAEO35SZ126HnMX10LR4q6z8YcyO0swcwr2WIX/tc8d7VKx3H00BS4v/pwpV/eKF/XRm7FnufAIy
WKSRZjem4chds9IvsWITSivUxdgaUqYcnMh6liTXSXTBCnRruTLVdDr1bm8f5x/Nw5K1jusqIGnr
P4fAAnpoK0W1k691sbZnmX4xBqM+2DZsKDLixk+gbmaAZR09VVppv+j2cOxKUdxGe/DWrd3CiPnc
G6BOuiSMkcxb5cllqrFHCOfdLedbFH6mGw7XeTm1b8tXNvbuMU6pxSZvO5ZRs3Orpj42uC4IkqeX
lYdWTHuAB6if6myZRdk4UX/J9WU+npjJMtaUGAwzDPtuWZylebPjBlO1nwxCR1EwFscGphg0UbTv
iS3iu7CZ2upBat5Y02DPCP0dq0/9KeaGu1UaPBeqXTyivjOf0Qmro0a8va4whqiKJSUa4+6vQBtI
7myxpcEaLhNPbaFkN0baBxLw/HPtsDSphTUiWQqmTTmQd5R38UvOjGknLAHuK9R4jnvQZriTVjmI
I7wR1uiKD6XR+peWhg4Elt1tGWu6O5xgxbGqZ+9baPW7bCipBGbVaWr0L42MOMZ0b5yaTNs3U2U+
ZBCI41fhMQTXcTLz/lVO0/SMUcEyD3Bbpd1GwUjmT9GZ27R1tHtBfANMICc4EDLxkCk6Vmldhee/
/g4Hw+76GP26u0iKZ9e16RpvUber3H4bRH3/vKgdrHbgr9EjcdXnB3VfNvDAQwigwh6eFsEqBam1
g9t2y9r82yL7tNWC/kEqJlG8xuslrlCq/xYERGqq7qmZx1Oa7xQ7fGP9qlhGDCAxFAVwXGk6Z7lb
Kdryr+ArrbLySxZO3JPHw5dSPiy0F2DD+cnGC7m21I65lI+s0gmzDQ11fs3HylrnsVsdRBZ0m3Qe
VyI7IMp8wF/spyOqw2/KZPhXeZh301LUUATocaRk3tTA6XkmMYZt/CV0Q/9z2PSCxyIBhYIZ3iFy
4+xhhNUnBc7ks03e8BkxQcqzLFQ3fy5Rzbkx/HsrYemWYdJxWy6FKsqL963EQChM2IGnTjwbmk3n
lg/LN/qVW+KMI8DoONDabYcSSpB88oUI/Ea9j87ZVNUX89oTmUaGfPitnrxPworKnZUEzXH+ztH6
bA0HjzkM0nWe0E2irX3sASvUNix2Z1C93ubRpmgLbxsNLUtoPWxWqje8BLMSahoTdAgMIInx+KR0
TnPqsTMBKba9i+/61Uk4+eNfzsc8zP37+XAhEtJcWdTytq1q9rvzETmwaG2HEJOlAqvB4MlxjvSK
yq+W6c7IfxIp7bjSiW+QOwM5E5YHA0zqSrCE2UouUE+W6cZVsic+QASBwQgjqzdw0ez7Oy+M0bbM
WTfL2M+Ymmf5KAeYuUlrU1xdLXzSiH8/N4hGVpkLJjGY2HF7I8kmnR2/qR5gRqfogQY68UMbwvJz
E4DmsPBmrwEoi3Vu6uajtcGf2Qh+5HejraVPfz51zMLfnTsLu6dlqFxGwjQ12343KFcCaF9ZRzJN
WlfjSS5/EsiLx8DW721b/CxRjjOPLdJDaqDrCcqOTA5kP+ea7dvREV2F2Zg+xSnsa2iAPAisuiOh
BPnwbZoPZ1ULxfKlmU5Qm+SWxIqstyEIvb1uzWktojM+Btlw0NFsqqnfE3fpl3cPdQa7CXRIqf6Y
RhTncaQREjTHOuo9azQjLQrMj7qyNyzwj0v53JbI3yB0YRXT4Y1MQ4nsgiE0AZzGEaMyuDg7/55X
hnk0K0d7GqDkuN4cTjZLXz0FjE44ZGQBRYX1CK32r9gO0ILKQcdosPfoQyIFAQ7emV8Oj74/O3C2
4ZYnz7LMqLH73uI850ov+exwK7xFPU6lRSY1tt4O0xS5ELmWLAapYgyuQVkosDGBgkiVTaiiodMo
exdyRu13mEHZr342nFvfaQRdWg1aqXmnIg+O5tRbcNTPGCP1HXDQ9kRUSHIYogacRlSBGmqBjwF9
LJiy4edU2yB8QVkkVV4B7ZvVA0lKXWILoSsh9kvcfBdM5VNVuMOnLtsOoVsgzA6zN7RL/rMXf6h4
njFs8GqRPMnxSQ3L+V8WIJpqvL8+ddd1hTDmuSLySufd9dmMeZngUGByKuLmLK3evz/bah1OWxYg
MxZ3liK7BlFhbKQzSFSzJ1KOPf2UKj30dO9ie56/D+waUEUV0gwClRMXm7y3OECGVWVWxD0wA3vW
IioKzdckJXFODkIU15r2PHztlYWiYhOnYH4k5SUm7GMr3xkihZyzrk5wH736Y+zkJzeyLrJJSsbm
BUHObdQ64CU8teFLtyZpQCD12x6r1ASyUVgTIn4257WGIaItKanNeXhtjHaCu3CYCfHzTiMuCrpY
YoVZepBiw/4O8F6S7iBXsuvjt2ZSMuNu3OlZc1iZqALUbRo9FZqTPHq7fEgltzxUAxdo4n0sbWhd
/ax4Y/yYY+q9OCnp5+0U2B+0HM8cblzyP/0UeJ/O5kC4Hvg4dVAuSiOUi40ADDm/Zuhb4SH6be3y
WfEigj6aJH4NGUyvdEbUX+0kPqZqgyyiOahiMl/DvCrxvUbDMyJX5hnzVxlxcX++xznW+0uIIaut
24bL9opF2vvJm3AqWjkl1baLNrwOSxgDswHQ0x5wSaI3ktNJIJr0aAtctno0DtSA0Y2ZCjhBv/+d
BDOlKko47i1r+Rp282otz72V9PEV8U+3BkKIEbKog01RlfE5jwz3m65W7LuF1u3QKCsbusn2kCoR
VW6fphewNPM9U2O1C5a5J+vtyR7UfUa9eNFyzEUznP+3GU9+pUw9OeNtIY4K6Irj4n/sgk80kFww
i4A5NL/bKZoDljFPMsNMYTxlB0H8NFIySXkfce6rZf7q6JOxT+O2f+laFMhVc+bXD89a0sT7Maq2
Tog3NWp17yEACh25qTa8p3V7ZQN2lrddxvkFV0wK1qFqjmjpU1oUo7rX07ibyIHagNJhIQ/xbk3W
bPMgo9TZNw3Wyj+/2/+7MaUW4IpzVIokh4LgXTHg+rZHtK5NKT6iRU8IiDILq91ik3zpRjjN7awQ
Xm7wGpoqtql/pYpnXJYMRFJFN14BHbFkZrOiqbllU5Cf1a4NGb7rRXNtVIjBTmVvRYhm2ii+plqg
fMLQetV0JqNyDzNarrklh/DLn3+3/xlNugYyA6HSqTsUOoY1b73/PpokXNBNMnhPfd9851ntvZgM
746eJeiMGFK+INlrXlKxGXrVrtZ9pw/cyBCp87EwSD/wnL3pqPgU8rp+AEeqHqjOwVvp4ljlafpc
5aG2syHZoHqfnAVCKaHxZNbnywMIf7ezwYa3KjSr/qjV9l72ak4ZpAeXAdM6xuzHe5w5J6vIskNO
04QO1pxOTuTbqPmBm3bIY2sE4vZA9BJF1nAkcWuOQ3O5rNPIm7ao5n7EVWjc/3wC36sC5vPHnlil
4FF121LfbVx0WDkKmRE2WUbo0SaPmn4EMsogaLTwln3/878mRQb/rEv553hq6aZrqQbqkH++Xayl
dDyjFHPLOg79//dwLOhDY9PaeYY5PfUjSn/FfsXSiPLK9ufQ5GSf25qyY/tT4q+FyUpt0UXFJc7T
nyRZRQdp7SPi8XXqib6R3+lA2iyH2eQYoMmZ5hkDi/Z6m5Si/ZcP2P9ehJbOJ2wGwusmVff7bZ8y
crUZQVH9qrbZIJdXKB7ewZtqcte+SjekPITcMWCpg6Kj8O+wVIvTFFbhKSCseJUkyvBEuzEj5S1j
a2hdcugn1KlKTcYZA1N101ognhKYQjeF9E6ADXwEveEqk2OaJk8R+rvHWGFKP3i2+sGtaPojjd0s
OjBnGzoKs2GU4jRi05uYjPbm5eON52DwLWO0tGZxQtU9TRsDgRYdjM/93w+0i+V/rKfcv7fYyP6l
VZFioH9cEmxHad4Mh3KGU/i+3PZJP4RyMOcFTEw20UB1B6/T9EMT+t/rdnwdejYxcpSaviGOxleI
NPsxCf1Aga3eg5i05YQsMGRAwZupTv7RVOicOzev92rFPJcfWlk3gl00VVX/7Ad9/8ycZxV6nXOX
36FxTI+dSo69EbxhTjWgVefmVX6FaUVdD3ELMjJwykuPlr0ZFOZukb6TIRG1BlItDuhjhh4khs35
Ro4inXddWKVn12mPcRHkzxm6srwY9HtNuJjlhP22Z2h8NcjAOvoMULsKsOmQQDGp8/4onUtDAzux
6LSzHDRQMfA5dZuv7qTXz6L50uE93gwTjmOfSAN8Q9nZVQeQEGQLTEcnJnAEpNZTW6hv8q+zjAQl
AJow36Wfge5U3lWKybc/f8it93s9S9NJmXQpLTRhC0ebC9i/3ZNNBd9mWVsx+o7wNCgxckGBbBVB
I94V6q+aueCZrce3SXWG8+gbwdWqg0/g/dybzpZJROWTrPnlAYv32uxS5+LAItw7A7o4U+uDJ3kA
8hywxDZYXJgZSnEZejMG6bmYChDObOFTKmSdR/Y8J12QEbahdyTskZY0IruQ+/Ai6N1NILz25NJK
bKvcxEiNM2LdVgTO9OpWSibrOcqUnW53Caik1dkp70LLYlExCmY/KG3/fCLN9108J5LxHuIPphqO
UMW7h1uDG9xik5hsx8Z7VjpkPSXQbCD1fBXW7c9E8xEXzS/JP7TcytjhJ0YA30/a+fehJqTyGFse
I7dZDU1QFdM2XE1t4N1kTqI8WClrD5WtdgtQ7AS+ULmShGzsaw1ntWblV8UqdjUrSRZHWWUikXJZ
EPWKdXRa5k6Sfth6vrUt66Teosw+MrdWH8AZqLKayH3ERWZuEGCkz1kLK6YXTffckyS/0SaMcn8+
d/p8kf3jtmLpmm4zaOJx49DGzyXw3y5CVfeNOUazWsfghTBgEjdb1VVGewC5NHfnlJ4eWNIIk/kY
1nEHYLkSq1Jttb01onFIbapIjDuHfshq7pzGeYhH7xSOaoXQME7h3DH57LzuyZ3v2Glu6P+ydzWM
/3n/0elp/A48ox3I0s67p2WtjZy7BrNfkNZ7iey0tBkArDJtksMaxew40cTUdSM5oogrH9JoR9nt
r9UsVddY/cJtV3vNI4/TcBuLT1NrMbJuzWw/mPm0Yxg8Xms+d/PqqqPnvhdhxlY8srlJRDrMffTm
9Lg/yzLCIVGiRLDa7vOyipYXEdQDiOclQSxORTo6G2RzV8Rj91RV1nNoGtpm+Y+NaPh1x9S9iXGG
5u3b0YW9aZbky85AoUocukoUB5rmZuMNrMxrIliWctwuAJADsKjRL03dIbami5GkBw3O0FGT+M8I
N+u8JnvKGjN9mA/uNstgpU/7/FNRYD8Y51XW0vJofmqvuUb4XPn2X3Vfpt9VljeKB0yBId8Y5saH
ItKSHU+uYJNS9dOWdfUjDkHuZoO+rWl4L4PrXFQ8URcs0teoisIXkQ3xNonACQX5bWTivQ16mtff
EsNMTR+CgFs06fmBtJmzlB8X2czvMx0QtSis5Up0MaFgESe7ovO33WyKCHQQmAqfd7+2GaA3RXAl
QnNddLRyOckxWyKU43WOqGunabW1FWnToykLQ1rX0T3kTpedCAJniAnrYYOLWL/Lg+FbqxRVzu33
SwEEoZWDdfbQNIGx/GdONHQ7syQcJ6Ig3yR191Nip5zSJOVvyIZVrHbTzQSYIpwg2JkFrA78n+cq
N7xXzAw1qQ1uy18xbpRwCl80ZhJrCG7t0RRbuUEP8N0eA41OU/IMqGmYOC2kfbnX1ZEe/5p2+3of
g0D2b32JsbqZheoOt/ZNVY3Gdkic6uAOOsaHejLntaq5xW/lnnA5tGwtCSNWGFwibIXfYPQoFEaI
wFUf08yH4j4UiX0gCo1U9R4loZeHP0U6DFd1ZN0/EW6rZaQuerOKL+yibleLlLXIIP7KfAvDDsAT
JtGEd0LBrg+dGV3wCIfnyfwiQdISfzA241c5/oSX0+6lRlIejLGKDzrvjGb1DxUu17FtPH5kpJP7
LExYz2Mfr2jX65l/rPvflGj4wE4oJErUWbmqOn7GqnVVMoVRWz7Z5C8AW5D/rjzoZPDQu/j7ZY/R
d5lyZJ98JDmeGW5YpDfKbsyxSUEEQteXn+0kqDeqT9Sk3yk+vBy4Wzlt8yr+UDbYb+xOBcwm9Ck7
G8wdJbFMEAkgDS80AsaRtuyUKwmUECsjmTpuM+wrdXny9aG41K7nHwNlnv/ZENtDPfkw/0adJ7gn
u/5XScipou6qBEV/4sx+oxCzd8WMc1XckQwMlgJ7CZNQJ73dlQkfJasHPGwO0TVNjemSJTiE+NAG
p9HOUQE2RmIvTnESvtTVr/GA1dQEduJoEHEhTk2r8caZwUfEJQ4zJuIgaVReF7/FYAHFY0Ow1VRG
xHVD+Cdu/HDlVV17pJQX5kGD9yEkPqRuSEcKSBIi0jqrmIeA1jB/0+oK61vIByZmirVTfR0Ax5Cn
rzga+osxebusyPo3ooiGrTo9EwNVrn8vnZaqsHMBF5rRSVPVT1o9m7QigtVAhDyjKBpfuqy1V0pa
1QeARdm/lChLg/335yybF8p3G20Qj1uw8e+UjnkT5DlM53T7S14t/C8LIgZ5IdsRHTSLUZBxbfaa
WEWRqzI56C+l5fsrconijdkr7am1s/BJj4HpNMmK5WCy9Xw7IY5FLT4OQ5Ouenh2p0lpZ8b5cJUH
Ka9WNNLZYK+uHMLSVjK4p0nDk1049scIHsA276M9shJM2CoRu5xa47E8jnxFCT9a02TsbBfXOZPp
/DOJZylNz2cDvgM/5ixFgvDMddr8mqSrWH+60nEvcRl/sBMEaNZ/YRM86qAsl8nRAPfWOP7ZIKrK
2NjRqe0yCz0ZFUgaMTnxSKJVAtFbsFXNctvGaBVbwxA3eZgMdqa4i0gMYB2ONGoiIH1oHNxKLRJx
9askHEhAZSL8D0rrPSlJWp9zAN2vcVTfPWX6srwXk6YJPI4pg2ICQrDXBtSAP2nEPmhJpN6cQnBz
UDPwelPTfbANEz5W7EWrrAdnvXaHkbehbb4vD0wa9motPcBjVEyXbjBYAzvpl4EhxtqBxbjTvEa7
mEx012ZKAg6zDmY/s9FuiF5x5/U3qzd/kLyoHCawoTtXQQ87sPZZMelUvpGxuElDJb3BbRs2rN+/
GuwiHkD0pydbiGllFAj3Ws1mKsIQcOKS7lGiespuyMWHvjfsX5JzLdHHF4Qjv3i9QasdFd3SVjiQ
9GPDTHfrW62zQdP2JGXrS2eE8aiEiQ+CWM8WnmGlwxlVBsBnfsLuysQPTfuf7JHC3kN2x5TDtYdd
qsfDKxflpVvTqkMUvLAh+KFHQ/qa+Hm+9bnAVnnaTDd+yE9JqSVn2+qTs/wHvLDLDiJ1cgB0Q3wu
QPo6JfOopiDXNTF9IPrFnP/EqpH8J+PshNFbmfrGDXHrR3l25Xe8CZ8KzAtnWkNAjcoUH1vuoASu
18WJEAjUP1HICN90Z9FC+EUQymAEjgKKAhTJqA/BDkaT8tZnpbke/fKtTqFTFCIBDsFq5pyxJpDs
ZrmaDjNetjF57VlqecdSBRlDXal+5vbxCS0i0GiaMeIwmovW9vXVvKcVWqF8Agf/i11tDj8W90Hb
Tp8JMOq+iX7V2kASa4dqpzFLFvnwXeCcOZ23KyogVXI7kGvVjAFHKyC/dcw8WndjmO2rMD1JXEo8
BB+FhibDEIW9HWnX14uY1hnERSJH1NhhG1uTfrmUabG9pqVaBygQz2RrlWel/c9X8jURkXe4yHeN
FLmWHRbBFoR8vSOapX1e/sQiGO0gK4J0CvTDsuQHPxw9O3GXETSkgxUmEMIV19/dZN1MAPWlfRla
yDl2Whh61KI6hqUG01blWc5JIarCkrVvNqe0pPh4LvKrqkRVocSqs66Z/ZL/ONV7CZjxUFsBDTYY
2nNck3bLs1dk8XU5EY1lPReDRVvOg3+lGTNSg7S4lfHF98hjaoPqZFiFID6t7UsmDnyG41BhyGnl
6l5CE3DWkKDZB+re0XGRLkgLmsVy5bJwPXjpsFQ0ZsGAfwVs7LvDJWmlXbqVuxgJW6G4zPbLw3ca
gdc2wPXPfZs9s74crmXaXmtPN0+u7mg3EY8+d8RxnZagPTBjqEd9zBI+J7FDRvrIBVmGPpOz0HdO
8l5v9ET9uFj7bKeAaGQSYicpKXk/fJKl5J8bTuP9TgVZp265wjJna5Jmvp96JEo5agG4iY2LNmZW
mfqEjSAywFshfx41mX7oHfrttLFOVuaZBzdUpj0qRHLUy6FbCdPLbqEVfVsKs7AmuNMpCBdgVRug
wPPYdWGQjK9LRzSk07pP0QInNdRuGRDAlfE17pw3PDjjcQymOR2OhZo84OGt7h5J9OPmX37x99qL
+RcXNoNkm9soG6V3FQCbDB5eHcSTyK5+yl/VivSXNHemS5mQaVVZarMXhdefreqVOr/R4mRnG0O6
y22GOV2sTudufq0q0BfqwZA8Ur/st1Hv7whU67FmBYcsaFo67dA+CRiTrK9j8daFw8P04NgU/l6H
8BZsDHDn/2Ll0P4fUwL7VhZlrFAIB7bf/36O0TXUXXaxWz48Ef6KXaB+NwogBy5pEluttR9uYkRr
6UbzBx5ugiHlBgFPzTqtcMyjUQl1h3W9XcMg07eygHHKGtU/GXEbNWT/Kg1opUNq8/LvlEofbgPR
Ooj2cfG7iodqhymKHDpKE89Iv5oT19zkbnFTa328Fo3CzBmDTZuu1BAlfYmOYicR/O1scpO3cPlV
4dWHWhA2VuOjgoVs05Xp5sCOzmFrXCRJD2ImsBdzgwrV7pbpXx1QhzuGtQOTMxiIcUseekeZjVLU
nXZpoumbRRwuGnHNJ9QeaRFuwvp5ucP5CnumzBHtnSYObK9FheimEyjl2YEyCJTsajLw8B/mbaOs
1BEW5AtGWC83JfXiVbKo26k6yFFiTnbAfRGIWpOecjoR2eHhrMyQyQ9zcNoL1dkLmTmtZzp9cK+G
K5vEw7V8lMmTEVrpVUPOl0LTeXgKen/0LB9LLd3bWgxZT9t55JaxjQHWlSOL8Ppa2Q/ZTNPs59DC
otZ+Lvcxgj95VAFrYMQf9AAZlhtrFcUVgoz5ltpU4VpKY6q5GR8Vb/n12FkMR5qbvwh0La+F95cT
wKiEbaXCFUKEQT9trK3ZR08YWc26e9IOFkDstZ8Zi4FRUQpAKdh5V44/huvA5cLCcoqSTB7kBEIu
aXtRdFtNsisEivBTgahMdUKwdxYdVV3dcsTcsirSXAheJVS4Q5pGm8GPxE2qWwstIR8XWPwuPJaH
Jbhxwpm9Q9P5dXQJte/DAXNt1KdHX+qPS+VrAAt5t9yQO8geRoLv2U1JYx7Qt619ngjbMYz3PnEH
F0sz9b021dA8/+12JQd/f29YXNZO/8feeS3XjWVb9lcq8h3Z2PCIuHUfYI4neUiKlHlBSCIF7z2+
vgdA3SpJWZ3qfu+IKgaZNDoG2HvtteYc01Bpp9kmskp9k5L90BiEWlvrqTlaRIMcE9Q6J1u8FE2U
wfAZhpVVRooo3Y32YWrSwZ9ybVV6SIe3UwO3oheQyHFVjekV0sl8HRS9OmlWa/uqDHN5DvrHXBTF
RdaL8q4b56NNi9QdZA0g8oqez9PubmTieow2h/YAFfLtSu+ZNzcrefCtLqpmpj2bMXX9oHSpjUfT
FA6C74+bMCGsi/IiNO39gNjfVakFuA0nE58+H9qmtPbQvEmtFo0fKR1RrDVIZ9oWiR+gqHSx3S23
2TIttyzf+00muMT1Q2N1lvt2cWS90t+kZqDeQtoOdkbfNL9p0pp/2TM1THJs38wdTea3vw7OwrK1
IA2QncXaUR5wuTGnWoYnCMxEjhD7zRGMhCIFUfEmhU+aZTwOJoocjljqSieOLFTHkhE45iLcURLJ
3QLT7yZoNI8tpTvlmPVP22fbB43YkP3QJzlkTzCUIWvlzfahMuzvn8UGvAgcGeJdmOyTLDommVld
9K7UjuFgR5Uz5fVV5H1/NMxIOzBgoSFkxxbBPJbsthZU0m0R6uToRurIq1Oo2XadYreAu6NnfVWi
bCUQCTI9ipRwoEK3ByuxnGIKTzmp3ou5BHthx5/TilScvYWXev92+cExX5nzSwL+LZ5cxSTKS4bh
5WZtYvuzUkqAwVtUidZMKk0/39PfsE9xkFa/eeesX0Vy9qqSM2VNMW0Ll7/266ZfGFqniapz35Z2
g/qD0kxKL4wXoRqs3eRaQ20Q6R0kEBrLV62dA2Duo98tWXHKJzq0K9MjXfYom23tuEmGqK7GQ9kI
zMhWRhuWCaQb1xbNAYaVN7pkYnJEdR5lTfiM2jZ3AZgCjFk/SxTs01HRgldfyb8aWdbTSt8c4+BK
9ALmkEq29wpGoC6rYgDLKLCHTNgH7B4s1n0Q79qk8sMZkXHawfYz8vshNuWHFgB6QJ/+dszpeUoK
norgAYFMddMyN21Dm3dnUvRdlHBuGe383VwVOqNUgEBrT5I5BTxkY5Co47BAM7wGYYTnySrrmy3Z
OQikLwWCb7rrGGg2H4o05v15DPP7SYVvnyYFu8SKFGs4nznCMso7UkNMEXyK69C6hZNg/aao2zQh
P66SpqkIea1oNVWna6r+Mnqy8gbTNGYd/43zWPcoIdeXddCewMYANKgL49QmgeUGqG6exqyMXBwA
5vtCRiFKzBZzTHFO1g990gn8Bg+5guCzXhHQrJSGm+Rvjt6E6dkZtQ8qQNOYbTe8TNhCzrI1YLIZ
InS3yJLJ5V77N+AocNo1ZvzdTNmHSsucAqijVJnM5LLQSt1JFpnPlB43SjYrh01+0k7GHWlMtldV
3IitNRu3MxFulpcEzOI7ec1tTChHtu8EOSfQ0CbdSouX525ANG4VKG2BKKk01qX2daN7bIbt7TO1
JLZDyUyic63+y9+X12KTsPz6VqisZhayZiZZ8jpu/WHDUuPRKmVFC/x0tBTHLocIcqEekRDPB1MN
74rCUI7bf4+ItL/N0hY9fogvB3k38VUwtI4zOQdnVQ/Sw5ZLwvTjG2cVuKPhRASUDEttK0mb2cZW
aKQ4QIssDakLQ9mfAf8GcNEdI4dCvgntWu3T25kSiw9GkFzgWS45NTZVou/kfPw2dHJ+tqh3b9UQ
qbOdZqypZFRHQ2M9KxGsWDgavZhzL9RHm/aqdN4cQgveL0ufzVvyCvw2IJ8qlVTrWC+ztH/DHWDd
ZHn7MDR96GLECLAMVOVJw0obIZewu34Qh8IwvIXQMnl4GfRxvtiQPdU+G6B0UhS9Ha/y7mMBRtcj
cnkteHXjdfsm99L4luG09e+TqcjfVqY+n9PLoMNnt43OuIg4ZYhcNaQvpzkKUWm61WiQnvOIrvAb
msDIDaJ1gxIwN2aKghnlDghK6rUowfyiCkLBnBYhJoov2xdd0BJEoy1u1OY1FhmF2ltNE5zQNNCX
nCNsWxk9VEUUWjkqQk6Bsx/jr7uLZnieNZOzQ0mAny/Kcde28uhuHgHInM3urTa1reFgw9WFtQt4
rBgQ8qNE2A/NmF3ZnMMTh+XqY0YNd9kG75IdpvQCZ7pga++IPVl8eNuG2kWh4TPNk5+ThXA3I6s4
JXWrEMyBuVyZaMJvkuZ2Nh8YtWQoMljujSgFhxq30tesnFwyWADArtb7qBY6Kplm3CHZf3nzCcqY
+/y/v5GUjQzy041kGZZmsqApsmWyfP2ypvVDBpa67OZdFAwkpyHuzFXS/YJyiY5FpH7AyGEcg2yJ
APKg25WIaS/A5l233QzI1k7o6ET0VaxF22a6GVRutAZ37GflW5CnHqon7RvcvpuGpKRPC5eoswzp
WS/XCGOzgDsv8KREg6nRwwGNTPQBizuN4P32pdRCiyoNtvQtKQ4q9nh6u1atKZoO89aiqYg9cdNG
t3dAWpJ9GWeZt8nNegr645tFq40s8tKI7d6VPeTuvGUyGoSheNCrDv6SKOSzUE3tTHqb39VddB7C
NUrDSg08laoX4fnAY3fs27i9ClhtZicPe6PFFFGtvilthNyepd1Vthu8FQsu2NWSJ096ekBh9s5Y
8uEdUtiEqKtFPXap0b+re6aoiVz0t1EZ41VLcQrj3ETy2e/FWixIAzwJ2HfabqsDhhR76r8PaHKh
v5k/JeKPT5uAk6Sf8LTxIKsGLkteaQX4LdyYyjJbV5Pbrsq1Ems3HCZaFGRKr591tVTt8BXMbERM
y95ujI4CaiN7NFnTOoBJmGJPyFBNkT5i8Ewca9G+2aGokYTLyCPqviSiynyP21ticN4oV9qpfqJM
mRfZhXETxJ/bJareFaghe3MauZrG13YNOAqqpHPnQomdbXQ+hFhf+6YkQn6AbJ2sR6WNJhBXtEvf
3ntjQFgaj5m1GyabhPcVNiDb6NXfHrtuoIPrg/4qpHm+1daaWEuKK7bYSxKL3OkLQGVvJ7Q2Va0D
5oU7eWjJM0g6laDmZNkNKnKH7dURY6KRE0aN0YLcdsysZLffGDEaAc8u4d/FcSTxiDlrpzm0WJOX
hMUT8oBPxJiDuRHmPZtE4gxmqB0SGGynt/owmxDwwMgheFmrvihVVTjgQXMbhG8eVkja1upmolUY
WORabnQUqHeNN9QzMUbrmLVkyk80TXykBtzHYX+z6XXZ0qUb8qpbg4jUbQScxbN2IajlJukGWtbc
Z44eN0e9k/faHHHXJupwZUbQ7ZMBThNL6fcPNCqp7heL8EL20mDHVdwSGIQTt27hMyUM0IINC9Oq
0b2MI+xszvExD6fkrAPP9Gpjenhb9rRJuUM/lp22w1Meldrl75cyc62uf1zJyOiR+R/1gFABKGwW
lh9KggVN7tLmauDmsq2duBXms4RYhJkVn2GAlT18+PpbP8rKPAXWxjUbSAFlJWk8OlDBOqMe9lyl
7H3rl6Wox0OeGXAQ1pQnySBVdtFIztq+RObUOXVVS3iBJghy25h0iyCdNOUbCU/tWcqKhvTbglk7
im14M8J+u6iUhbjiUGXIvPEv1HK/aUpGST03U8N+VxtPumAzwOFt3keSnTlaSDDgv0X5afj57Sq0
GXnoZeaWcwflYevpjHX8XsD2OMA5AUefyvuNdiKVX6MUOn2jS/Vuo7wUm/3BKoThilTu3C3itV9Z
KQz76vP25fbZ3P5GYvsXeSiEd2EhdzVpIBqm+qv+WsBvKAOR0ADUR/O4ebTfhovTopVOW6EffDNu
J7PuJXCx3bdNiHw0W5AktcWGKAh1z1TEco6Hf/svhN/I5zA9ylTvj7IWhR5zlF2v2VzACNW2JOpU
6vkZTpEJewGG/KibZ+ettLbkOjkiXT+0kzUyBB/H9Las5MJBIVHt5T7RfVuLSGOCwfV+hFMKg1Hv
SYbAkMFV5IhchFiWtf5LgPanELgAJ3Whaivq8Tc92L8I4ThtqoLmqyIjX0cH9ctpM+qCuc+0mDWx
TAoXkwTe3MWAAbNVrbbU6nsGyl8jPendeVkDi6xVlqaASS6GyE+asiKZxSJLkMifEzL2xkyh8pjm
ExLhmjGDjekxG6WnyQAJn6aW+ZFDolcmSowbHe0nWr/dSJrPJzLMQSEzVTm2QFXAda27ZSVwwaSG
ic6TblE5T/1b2IiC09JVuDbYhiiy+qx5mVS4oMqImKgO3gEC6S7KLDEPXr+Ms0T5zSun/qU5r6pC
MPmny8I5zv612xUO6rKadzQXvWrpRXoP9c3ACWaE+T6Dp3IdyFcaSP7eG7RL9/8G2tjauAs6u7vf
xpQspvKXFHXfiYjt8kaus+IigrK9CXJFu03b/FZl/MYTUC/GPNCOGmzjVip28bqlWXZ3QbdJGT8F
y2+01+JXNomNPs60Of8wd5ERlf/ihrLzhGlW3GGfXmc9ujmOdL/l8naozNiZyfl+7kY9w6hq5neL
PI1+LaPLD6d2vjS5bPIOxgQ2d/BIUa7XB0uqMb60tbgRdjH4lnr4+6Vb+UvLi8drmQaNOdk2EHX+
8nibBC/fMtEizQv2vbjjYErDapwU6Xb7Yhpz466ZOwzRBer2rp59ubWA/WyhvDbo7T5X9zCL0yPB
IcFp+2DJanaKmORvZYwe5wz2h9nwpbgwQIHHCXLbQPzmpVd+1fmuL71NLY2MAH+J9utdaQdqZaKe
a90sVe9NOijORq9UB+WznoZ3VlydgmCd7FZB5aRCHp9CwZ6aQDH7ytWAJS//sqAr8vqew2qS2uKY
dFw32yFcMgSQmeC7GeZ//QSnbDdY5deymiFURN0vX/73O/QzZf5f6+/862d+/o3/vom/4vgov3V/
+1P71/L2c/7a/vpDP/1l/vXvj8773H3+6Qu/gFs23/evpNe+tn3W/Q9kc/3J/9tv/uN1+yt0lV7/
+cdXUqm79a+FcVn88f1bK5RTrALZf0E817///ZvrE/jnH6fXpn2d//ILr5/b7p9/SMqfeGxoQdgU
HKwh5trHpWJ9+xYtonU+ZhoyfUA0/H/8oyhhQPzzD83+U2Hj4+5UkQXhVeS81Zb9928JxEKQQalg
bLrw9h//89Svb3XO23v2n3mjP8tkaQli6qRXZWsq7Goe3q/nOgRDur3Ch8riVWQgNd3F6hHRh+yj
ONaG2Pnhpfn+7//jB77pf/r3BMAoHjmnyb/s5ykJRglL2eBEyWVRXkb5bhmeZ+Vlys+0G37zj4mf
mWhvz469j0arEAod11/cWyY6C4kaEHshUUfZ8hwepOouyUvEZnT8jdd1ioiypdUeafzmRXnKChxL
8oMqh9Bzf/fcmej+VHvyeGjW6/RaLBqXFDS8dT+1oxR8KLOUaKgBjeWxkS8hASVzAU+2iXaVMrpB
8VVH91QHDL9beMe5h82YtKnxyjntOTcDsFpfYknpncqwjhxGHdLdyWnST0Ua39e6catKPSWMcYdD
/sscFpfFbvy6VM71ZN8TMjikzXM6zOB13rX9N0zlTr3UmKgVtySgujCrnUrWk/yq4qQzlcYphy9s
km7Uow5wZCFwwEV+2D73OJCD7m5WW7C9uoPCh26ghOaRyS00d2vg5baOCofDKAwQJ+xbkLA6V1W9
LM5IDGxRcl7vMKTwHCJ+c0YwlFkEsjYuvUGHiCy/pzEdGLkbp/xbUJA09cVg+lDhbI0hgBH44M19
72EZ8TgYO9JEVCewDoUnhVDGqaYXiP1rBrbCOcs0D9roDczk9OgOgYGRLE4GyCBucXbHdxaR2DjY
YMRgehLPhHM4vFVOHJF7o9OolzWHnijBxTNfNTK9ebKlUvsF8p1bszswi9fr5wXz1/r6ATDruk+x
NdNyst2cf0pdskNHIGIPDwTAopMQWwMz29d5xa30OV5Ux5J3CiWYRJvQap2CO68rn3nOQXodYQcO
OT6cwlHCVxyT0/yMPMoRPHUm3cifOteGrqO3BqFEHMNnjr30DhtevUXhqTSXGMlc1jJnCIATSrTq
92JEUsGIsvo06y8VJ53SQuA9y37IW7E+BFx6zhgT5EbWZTUujqyw8Q69B40a10HhwAlybPTqoeqp
zP0sTTooVnK/Pt2F62UJQj/Vei8GjZ5zBIqG2Rmll2y5lO2nMb7Yw0Na38tU3Cb0v3Rxpkj14rgm
kfmuwjaKsdotipcBn6eYFc9krr0AobbHO5XOQfkJMZxT8D7NAcGi7TPKPYE9cyi4EkXti/BV8LYb
lL3JYztymfC+tBHFm8rbCT9ZinXHpmWe1Z2bUFiu3xsbRiH83Po+xJ3ugMty1P6hLe4k7kgjeOCS
CGrs1HZAsJ2GSkj4EnGPBhFD6iJ262ViCm4U2g6mHhK9EfpF3PiBhXeXtlK90EQMDnpKLt6Ye3Uu
ORYvtGw/rM9QJK8R73Kr8TJHAXxEieol3FdydqCfBdrA7TJpp5WQ87hnG2gELe4BGA9um+ZYSEKX
DokXJZh0FxpXe2mUnIBnGQ+vArlz/TLxxspR6MZcfAGXDS8lKQUOwCMkXLyYMkmEBG0A7lhVj7cd
BGkoV5yqMjSn1jMrmm9Uy1MlTV8F/bmyz9eB6ZNKFGaeaqSoQiJX+NOKghQZQL9ME0v2lOqw6CEN
PmLB+K4sKh9ilduYH8dKdyIuz0pX3UGhhzy6afYpDhW3qRhyE+w61M8cUN2qb+iRv5SV7di8ot2J
sspf96Zpuje1R8HbVQbyLiLpuhxfla4DU8oIPYeNmnFN8S5FrQb6YZ8kpRPODYE/hjMJQXYILn+w
Kjy+3kjvo9A6ypjY13VxIOU75/IaDOKbeIWKXuNe4VqkNAYA4Rj1a9rwNmtEhn1K0s9RwetfkmZR
WF9w+Jz0wbhdepYhFrwAtGHRfsq63RR9yMoOATorIH98vVG5D2QVPrGMn5mHtO5OomS1A36hCtXT
BQuYQQgF17CUPM+y07bEE5MvpXMvZvUL0g8nmEDlPjfcRDFrqZK/ztyAJqHsPFhtRBcnK1CWhUv5
ThAuK9hExPt0jBDjZ1JIVrbiWsSgJcYKm0cDSQOLHAAEBEhFG0Bl9d0KELAR54wTGSF5VKT0q9dm
q7ojKmHXZNPXpsWvDFZxlxnZadTQ3RGY8AFduteHoWu2vFsmbwqzThCkazwKHknW3/wVwA4QTq5g
3hSVFyYng4rogV55oM+2XqQlPdiU431Vu/YY+usaBPfOJe/90GECVogELJgkZy2TGB3hPhtQEZHD
xDtHALxDTmjJmqhzwdOZxjy672hqkUx8kCXMDgRozo39ETyZJ3faBeZu5WjpemmHbwfK/18//6Z+
NjlY/5/LZ7/tss/Fy4/18/oLb+WzYv2pyIjkLI10E+opnUr8rXpWxJ8W2lgT2C31sb4dXr8Xz7r9
J3oIlTkFlbeFRIKWx/fiWTf/1GFH8Avm9tf41v9D8fyLJZsuGaQKE3aSgFlMgKi51p8/9hKjJaGr
Hgpv48LnQ2PvK6DSiYwpYTHTBdmbvZ9pEjlZbb22xvSELvt9tJDbbLe9yi6v381MTtzYtEs/yzls
R0ZPj9AYO58OtJJbHY4fbbpqRnqM+5VZuxAdqwF4UHqcLAMDmN0Pr/5/qNAZVf9UpYKj4sQhCB9Q
DCR7Nnqfn5+VitI5Uwoie2dTFpdC24s1IqPMF0ISSmMd3cno1CniNCULLijgwlGBscsIuIhSG6g7
BZuWRUC6fXb3EpRUqcmeFqFutwAf7ku2TiqEGyNunwfUOSwOt3U5i0sFdLiRtNSfo+pSNTXTg7Tj
mG6hE7MFlEUofpJRPs0xne0iekzTznbVwnoXEnVJYJDiI9RJnN4cMLbRJggSUJhj0MKNlEhAyCcg
t7UITq3E/ARPEtheK9uLieiUvl//pGrvQVCwHqJWEyuTFrWZqynv5XRCnl8XkIgmnGEGGixBCPsk
xsc8b5+QsDwZRpM4KhhEHykUiZAbtGrFiU263Xo6SOkR/jIcK9U1oOXcmAos9io/9irLGRs76oqO
1tfqlOmRWTT2u/XVwOHxIYyt0RGEarn/+haoU0Zx8Xqp2IS+A1UQbmm3zN56lGFmLB23tyOuNXz/
DcC5BDs3GRd05EeP9NLu4e+vGdwq3Ig/tNW5aLDbInjgFKmbGqDbX45aYRbOPWqC0G/njDEOggCq
8vFYLQHGKjF/U8ZhONDbIaTSg/+bsAib90ZLIlhKzDf9msdxejLM8slCp3suCXV5aJTmIA8l8eBQ
y87bh3BEZjaP9E4JqCyT6FNeiuBO1MjDm/lSr3DfCg1EoZ/kEzBv89Y0JJSchv1VyujvRoHxQLoO
ST0TQezp7GtkrRr4kbhk3WL1p4ncOMRhW+6CXH3AN2jwmIMOeZGtu8MgEXokhcuRqTMQSMb3oYr2
NhlbGAxW867Ub/o40z1tMorDFJB5PQvxTsZ1TCaF0+JvOEDku6PTmJ0rubNBCJV+EAXBpex5ADY+
NUeupRehD/eaUYR7cq3OjdyEh9JMYCXjz1MQo5PwRfdZgjsy1LSR14mwJumzO3LPeWRy9APWIOx9
qeQlaBQD+C8p8YONlB0axQRO95xb877jnB/buEwbDpCZO5sB8owFzEpK+zt2SIVkP07xg8Vh8aKG
087S+m9L1/kaLdrcZpgXYSrjQDJC4f0G5OZdElp3Ue+bK+1fHTSEvJcw0SRPNSenL1GDMUeC+Zgx
SHHarLsni0LCHT0Rz8YQnjuYg+ClmNW7NgaahaEfJQKh2GWIAiZJDnOGjkb62uXHmuArt22zTxbe
RA56kQd/6UPaWrvILN5bx9EmWuxJRbkFv4c6I84fYXVzsOT8Kr+fOmb+cFI5Iyh+Ven7iEif5qx8
63X1Vp4Mm7HCNZrgiFmcRJsDD5Wj7006ejXrT2G81Mlwo8qO0S/uTuQwtlLNuZmTG7v6MPYNoqte
vQ0k2VNDKKUTgDcDcc0zSmhvNMpjwcLEvNkZxfDNHCmOxcU0NVdZTNdAKBKhGNXSgI0gjo+LRhiZ
Jng1OYfLrKU2l2/xhCA2P0ul7csjhfV6i992tgkuXb2dO15GOoIW5aSdSgdeYjQVnBMCqwVjFR+F
Md8uncxKmOW+PcWqU5v2TVjnyDLgp4PvhH5xbtfAR/44KPYvep15Um9+zsC6BeXLQHhRpqXHeW1+
p/Z1kSt3ChXh1/r4OGkN4UcVGhoxHIHRe60R3JhI07toujOU7pDZ+nNQhz5e+TMP6yNJZA86zzbD
QVqm1wxVblHrz7MefcDWuFKWD+VoGc7CoSIsh3MxoaTMKwIoc+JA0kDzE1GAKtVozUf8VHdby8l+
shawIONO0HhzrF7ZyyUMCr04yHnwIVuPcEUwnupp9pU1S1dPBS/DEB0YNYEtiDms1A9zuVsjRuBH
7trMvg8V+ZhbV0ma70Yi2Kv2Q8FRStPLh5So9UlJP8qadMHsQizkiMrZMUybHSe6VaT2ClHhLpCK
j5gBkWBl7jAhpNZyDMVGuQ+K4k4hzSplJNCRKR2G9zFxewUH/MoSe3ivZSxfIku9i7P0fimj95MR
XO2i92OZYaXNyY3tDLAlC4lnEA2CMJogC1hYRnSMbI5JEvGnYXdF0CWl98wjP6WV+GKj3HY0uXsY
KwLwyHIGPQbmBlD8Y0lukpr4YnivRq8iejozi3HivvUVDmN1pnnyY2wZ90Xo3SnDZx76FISHSgXx
9tRrTwGn5Mz8VtJvKWyOA+Fh6Uhu6VezsOkonepXFyOfvCXrHeumI/bYVh5lFQzqbTA/KM1XubrK
zeRLym0occt387EZJvQTmlfoCMjn7D41Ezcp1/UzdMeN9MMGnjoB4gJ7STylax77xCBnNb2rJ5PM
Z9sdRvhQxTmwz0pzapHQB3QLJihTMzL7DLWOhU9JdNXd1J4abuhKyjnLN45GFkw6fOlC/cFcunNL
YKQXTbbTB2eLdwhxpD925iGqwPJq94v6dZL6wzQ0D7rBeNAkVtDGDqBVZ4mhNgZnZ1QsRxLDxZLK
fRF+I0IMjfRlqYGeDUz0mw4TTLNjiqY19IYQOhlK79u6cghF6vfWbatCv9JbcP0Dx0BznxUYtUyi
teiXyME1Cm4ysoVqUaeOkl5ILpfF4gZWde21/MhEfNdiRqyXLwMjlIm5M+wXjz6t08S8Bk16mqZ9
DUGnjCRUC5jYPJsiZxmJJhXaPgmmcqcqFoAnQstm0gDE4iX0MOgjXwyjBU89FOAtJJLJ5QdFf48i
nZBSVrvhKMcAiYJvZX2215UkYAulF2NaLxONJeUk6H+isHCClLwOle5Xlx8a3fjaIyxqrfJMp9yR
m2cRWc7C08/SOzGCAx0+FwbauPl9B6xBWjOviEKNZVQo3/Ra20ckAiLmcgMiz2AOOroegChp3/U8
RBESDYp/DCUAFWDZPmgrBr+iaifEiKwrH8/xUyjPdGqDNfWZ1ojecLCHoCxN/mWd/DnLnGZMv5qD
VCeQqVTm9bJ8V6b9Tk1r5DkQ5LGSoHHf5xIOTOgPS6AAO6sz9FHj6me9o7T6aqSE+6rVoZk1NueM
SGu2FzWEIoUNnvtINbHCatcqSr9idCAQF340vVPzGZlE5NiTkJ3J07TyRZMjustF4WkKz6c33492
+WSm/UlMhos06RFk0hGRQeAKkVyV5zwhQFl6WLrJU1CrD4GjeVXcPGoivDbymDqjrb2UK3o9CmaH
JIPRWVrEfLJ5UMvkoR9vehAnEfwL44UIybMi1W6WC+TVqTtIHBg06hqjcER1aov3fYFUYUBFVyjs
nLuWE8Gclp/VAZfIbHxsLMNL8lTlcqWXmKb34XA3LAmqDNMln+igmJjxNe3aStmuBCGSq/ZV8KvW
R8Yufsp6Zst0nM+F1EMPTfcGL30a1NdQ5kjF2Qwy0VNqdZcSzyZlkP4F48SXGnKNAVv0bLTDaQhp
edQR6MWMSoeqabkqpe7PDQowm8acYF7/ceG46pgqZRv+8P4+wbDOHjTaJAY5UBlIk5BZWxLxpcuY
djt0PxKtaKgDIvU21EFGG/LnkPo9MPrgBIItIAybz5J5MJ2iK5rLiG+TtWMszmjro1NElvcxLUS8
K7GXHhQpkB7JRKU3s/TTiRDY8J1h5P1ezazK275rZNIIi24+DTk4ZlfqlHsaL7BJ1l8NdLBYSzEt
u+1LPOhgKdU5p+W1/nAyvxpxOTDzV7sdSaLpO/jYbMDWlJ3smuZcSFvKpzIuL21AJlJqnBsmDc/M
MbITNy9nH0CEz+RGdwdSJidvBIcAVK6TXOBTBk61Tve3H2lEi6Sva/Gfrn9g4tDJArGYYGNIiCOx
pnBbSRan7btAGjjigRW9bN+1k9adyXIxO8ykADjV4L1dKsh8axBHqwwkY7bKYWo8JHg46+DjHMxf
1jZYWChkpMjPVRkf1fYxM/KHJF4UbgfJK2aAprTnD9XgQkOhtzxQ8A+xjw7zK6R3URPrlvMSGdXe
GLJsJXfvCJU+IbDaFVbjaYP6CC9fdTj4030KFf1DooIwSYb4/di+cMY9yVPxGFmkASU9KykCt661
v83Id7yImsSJsDVq0vJqsdOu/xdN7aZVFzmjNZBmndJJqEyy5f1YrLC2qnPGBjRfmB2iUUF92yi+
XuShZ/W5w4DhDv2il5GtFZfyAIUrfLJVYuWV1i8a6xCbwQPSU+xkyXIayrugn8a9RGBIISWhk4R0
ypb+BAID9MYuIBdoF9niEpHWk8l95VqIbRaZUg8qiFlBv4uWyB9LcW/jSmmSgoCh1E6i08DAAUlS
+NGMzNaDPC52Wht7WOUBIxKkNafJR9ackz3CvM6NyqU5gaMV2n+VsEYV4mAtza6rFT/WWG0Jeb/q
uJvkcaC3zeShBBYc8izYAVO3Hy0opFKfnOTovdFY7PztmvWZTl97uVNdlZCYybpTjPJMPua1tAnx
lVFXd/KKt2m8tlFab6pM0AjLtKvDRPco4TsE8l1ZFrtmtl6BbQHHTjhzHtsoe0hy60bWcldK9edU
B+E0mn6IkHhUjEujq9486q7QAUvJ3aNWXyPzBaW3F1baawrIYQpwp8fmgQPvU1Hg4Uz0YJeneOTC
pnLGrPYZRMI0IWe9I6kGOhkJH+XyrEe618j1q9J0vNhmgj+E2o5Qbiea2W9VjRs61BvJJX77mLGh
aX16O8YklutBDtZArT6UbIR+bKhXonN7G2+TlfmjgRgxN6hsggFhz9RwMGkfljm8qFKYOVDAn0y9
pBPRnrQEGTkRSmJfPauZpJ3CwSlAFN7GvZIyOvPzVLFv4DCQh9Qs2o1hGte+vleNJTkCKpjfNKoc
MuSpDk4gVxf6AJlXV0jBhVTF7pJLQD1Ft8YiGDupyiMISVi1INXPB9pACidJbw23KzupxCzWmR1L
0YitOqpPaTnf0HmZbpe1nyIZy/sgzvNzZkkDgl5V8zfSYTgGp1lNOH8MZCCbqSLfzlgC3Ghpg4/1
yDk7x1B1JvLK1amo4j3JwkxMVL2+GXsUZY1FnKBDDxIbllRJJzWPa1T1CHBx7Dwu40zutajqQw3i
ep7r4FwP5lnQ6uHMFknvJMtS910tq2elt9i3+xrRulIMxOPOg0ObqTwMtEadsTTfox1KrvagcbPL
3RWtwWsaYRBRtWkPFAY/DmOdi5SzLWLAvB8FdRCZLcNhs4oO2aDumwK66vqa9souQaha5QRo95qm
7OuJMLk000oXp4HtVN2ikD2w3MM9nCoblBscyNQhRJazZtsfALHjn16/EavSZ8JF74s5eBFxUjkg
PSC0hvLrEhaP1Ca6t72UFcpkzHrRrrSet+amOpcKa9r41M5Lc9waeiOp1UfTxtErMb7sKC41M95v
P73KqzNCQPzA4ICI5+n7b5TcDGhHVd+ALYlHjGxXpDAfAXNRpizt8X8Td17LcSPbmn4inIA3t2VQ
jqToKeoGIUoivDcJ4OnPl1l9Zre6Z7pjYi7mpqN3b4ksFNKs9a/fTOYy7KfR6fc/4Iv3uybHUmut
y+kKAaIdnrbwJYNDMa34k2GKNc75dJkC61hYbnfSa/6S3gb7uuc3+XBsecaeMwIiW29lw01Afo/E
Ee0EhUvaMqLXTjGcuj10TxFqpf8y6t2wV+BgmfSctIxIdxzbAMAgTAyC8kNQlYxusT3grJ7AN4F+
vSH6ZVZ5dZkN+6ygRMfl97ra/MvLBH1hL6NW+XHql1cg5zDK+Bgw0rPNKhwG/fLJ69Lb+kmHn7UF
lqp+srnqGpDptFefKzMr7VmP51tncFh4QIwFokJ5nDCN4cPYA3Q3zC33Jvj7ITU7OKaUppHe0yve
qz+SGBZ9CGZXjHtYHhoACJKUruWAm7eelTBdJwkSB92dHUz4dGZNtWvc4m2IGP0SmfMAkxizm4Uw
uNrSjxg6kRkvTs4Yp4d5/iG9hpk2+89Fw+/hUbCrqPe5AUMxEpQagL+NYXUgtdkmt3ObeWv/oNno
YtR3Hpvxu8ksVAQp0K7eHEFydcA6Ir+Q2u78OT97dUu8bNE3m8zT76PS/05YYKh1S7EDkIVUMGjS
vU0WtR4FimCmJR+0H43XtV8vWdCWofovOVsHZ/Ac2aLbQ3DnE63rowvT4FZiyeoRFT5tdgwyTVc/
qPOpgZBMXGj7BBKBAeYUPYsy+DllnP7qG4utgPkYc/F+LdYwGFkH0mFtE68oQvAgBsgxuxPKEzjD
EqJHhrRbup4mRgZ7y9UXSLxemyjiqhZ40ENEiIsXbVoTaDtfOK+aFsT8PL5P9XULeLKHyFuPMU6Y
rmaTuuHrLnoV4u0lco7DB6801wuY0oQYRJjGbPpJo/cby5t5xCXYkDi4AvAHbGTDWfAPvHU+3Sit
ALy05yno/QPW9vdkZGq0i2TywNCpl+JL1tgmCrmAfdvaJ3lF7RqdoUMcM4KI0IrBzQM+dBjgJoW3
8WbehcC7ZEP91cNhqERI8sk2igVceDljieQ3VlUJJqXcn41fUkHInzo41gvsdk5AuWlAoqft6JOk
tDAuoCdmXlovXwITCECC8Qp6n2mWWocWFur3Hr0xPH7gaeKV+AwJllUsQHKvJgMIR2OkyWjGcM0G
Cky7m95QhDS71iAfqy4bC2QSI8KqPDCkz9by0Pkx+rKuNFkw7KCOHuOg3sM82v62S5/V4eAGsqwb
wak7jVWnV0eiMn/22Bxu7BRMzyQlZ2Qo0E2MIBrdPzXwqta1HsKijS+JWOpdYa3L1rSCo3o9BRgd
J1E//XEJW2ZPNC4BlmpvOw01+0ygEYokE1MjvLzzWNskRiw2Tt88dA1nkdnH5uPaMZguOKY3+tL2
O3VkkU+UbpJjYVfBIZj7n9h5O1v8S5/rIHjWR+cZs5swRrHFxqM5yz0IIhrO9Ezoo8O6soIiUfdb
tpG+8FV2NCSbvBC8zAWrF73M8dPjQPlfRxtMVznQEVt/gD2UFdA/hJH2mwQKUDZw2KpD3kYRzKjY
Q/soFzx6GJqh5Iv66VGq2ztnyic4xW66XyYQZDObfuIQ+y5iV4OsGdyqAV2WLY+dLchA6usPw1rv
sEh8NwCtkqD7Wic9lwkT+s4xsgs5EU/WhF4Qw6oYykaD717TnNoW4pHcmDXKVRrePlT7W20wGXJ4
Mik51RrSY1p6Wc5MRTaGHbUf0s1br7KYNpj2tzHGtjAdS4YDjSC/Ql3VAzYB26rzNuqU7GaOGHVM
qGWO2nenR8Q8Qk+9c6eSxctgCF5So0Mx8da9n3st0mEIylF1xNeXIk5eSrg+2cQOFY22hFPhovis
aHIsz/FDv22arTry8qq0d73nhhXFDV1Svx7bDsV5YichA4N8t0ztTdC0uPgHOoFQg/3eyEI+97tT
kaIwnifjU5B1JEV5Vuf8sLXBYyWM3zp8FlAnmqHNjt7Y7hyDKk98eD+HUb+41dYO4Gk7ibs3XCsO
8QYDdqxhlYl8dg6+UTA6kQ+itr/ahLrGfC5HcSIXrbYcunw5BtJ3Sp2kJSbz5HCTYjzW626QhUqW
ssQ7Mj23M0ROgpG/l+N66IY83V0HgGgbd3EZ5u4qXfEDYHe2G9/nR1qx2tSMTh0X6shT78WsRLfH
guCs3n+Zxz81A66PKtRSAg72FiyuynyvsJs6qapxGMb5zlwR9+qDd6ceRA1n5WWIduXU6LqFyj/9
5boO49sk3ehr9DLG7MMW6Hse4/q279uNI8/OLEqMLaZUZBOv9FicoepC0nP32MTBWW2SxHTaXYct
E992q++k11eA4B4uBetqlPd37rbtXntgovKIl9/bqOlRaDuQG2UVkecOt1eiHTSIR+rjXg8p8r03
YtHbzaSx2b0a92aBM+MmNgqNuSYfTi1ONW4tqj6GgVYM55E0NVmd1ykHnajirymhKuqaUacOLOgH
fWp319uHSTL+cynyVPBeM1Tv2Td+ZFkMzGUT50Lmc0ZaxyDHv6mVfq04RdWtpt5ggYZ8j4fjRxUD
Oaq7V0r1MEC7o0p//M9lPET+bunTiVQP0FavE8eW13qy5Mzbzb8N2Bt4VauF64iVfwyaqK5EJyW7
npaJLj+Xu2nNoHfZGFAEz14fr2HbzQyM4VFBZKV+q32oSDEJd8APkVu8Twu1fMk+bo2lOqrvKmum
Jczn6KQ2OgbWQCOTu3LMwagrEhvxeZVD7JmZzRVyjXYzffsc45SkpvpDPY14ZYwv6n9VfU90dA36
5nbOFyNxonO+UGLACgwOGFdiy7CkodEI7xhEwc63tIvIzMfFbJ7V0ebIiblPhxaqFq8gHndLpJoZ
Bwc1o/cRRCOeGX56JBuSaVFCCVg6lJjGRiTFduZbD9XtvHYjSLE+I1/JoUFy1tilGYSqDhIr5bZr
aye1w5JsaPbmD/ipwSGO0ldLy07GlIGuFfjEVVKzqlaGGuZ7BsdQQtLHQW1et+Bb0T1xn/UJ8mBu
DM/znteJaifts8c+T17sGs9wbBfUeN2asy0lQXRQye7pEn3Bm5Yi/H/KBb930Rn432cMTtKpeOFJ
o7ODt7PjzM/9ClmvNfiYMuBloesm95oDhvqvxKmWTLyDbbYmEmMc05FkWWQxPHgCUj8VLiiK77aH
yo9JKC72geEVW2GmA4vgZyV3aSTLcPWFeFN0A1gDzpR/XcUojvhorWEjW42hjW5SFI+MPVimMR68
oDT8o+hK3pg8EgOTvK7Si9dNPBfRe7zuyD5bkQYGzLa68ZfiuIz4MW6aSKs3FoaIh9bS710P9DTD
6NMyO/eGCPjbNmKtIsU/9E19ky96us8yd9fL6lA+sjU0JmyYAdhOfoMDlW7ces8OyRUHLxq26vu2
g/F16t2jutPkJlFxbapKqmJS6GrOMBzuToX9Ta0MVRqoL0EV2oPs2tROW2rn0Y9cd6N+iLwSQPVA
plHHy9LMdJJPt6m/qssiwjutXAqyqqbWOHJDEU4oD7VOIp2rL28Cnbalm3doVs6tNzzpRnLIEC7t
J8rJDk8HCsjxU6tl4e5Irko0HsgFbKQ3Ay54cHIXfileOcHheoLJCs4f7bAei/Wi6eYNDhJVqGgl
k/S5N+WXVfJlXQt7Ab0oJhyH3nS5V31AQCLEVrREiKodqM7wzMPDuh2uZV+fjrdaH6FZ6qSINapv
aPBuYFeT70kdrDpI28xeI4eRFPJ26ICjnm5dg3pFGO6DH1Rf63y4AQdATgPvhHHj1zZy8KJ2aCHJ
tVGnwzB2H+rNmaV4LGbjaBmtxz5lZynuim4MJzTQGOoM1i9VV6ljR9UR2eAGO7ca7uqewcPCgFyi
D4pEtC79qy8Egawxnz6T3x6amR2iILJU5AKmm8PubcJQr9fbi+pr1YJXF1hFFoNPImzk6K9pIJrt
+qr+klhpbeZ4Nrd4aFwPBAEvCN3u/qWdNRMWNesnl20oCOwht3DenqxoJzLfuEl7/U1E/qe6NVyT
nqY0mGP4WrlXnXsS8SEjvbyPgurbWsGeT4chuGcMgj+gLxGElKAyiKLrbeoOjyz5ZlNon13LNEqn
eVTvccndYY//gT8tFyoVnJFkk4/sjIqaB1bfXSrCsR4fSLeKzuOolTu9AsIyqr1aGPJoaowuOpPD
yWJbvq7xwlliG+0RkflDJfsis+j1TVbkF/WoQvOfrSJ7dRN0z3rD9Ez9rjor9POImd+2c7n+UYTJ
dwMDDPOKz04LaJ3BrNXRr/5zG0ASrTNv49ZHRx6DmqZlO22yv2rZRRN6e1YNljMXNxBsD9mqm/iG
ATiOtXTEghyytzk45VGhXpb8l0z2ArNs7BtEAoKZV2fHTyUWP9fjQjftn7AHI6KN2K/qYBmXogaH
yD8BJDGQ6aqT7hrn680nS8llXGF461LwaNpbOa1ST4vfLZj4OjCelWdvRIQmtq1M7ErbuMnNbBvp
+AtiE7Biw0APynkZ1fOCpdfTRPsEilvhFuAQNGxPzXMsrTIj33j0V31EBik/HR0lfcvYb2rIsQxi
KDXVOa4Wvfp8mdPElIk0KH6Oa5yf9F+jZl8GC2B4ZY90OPaveM3fW4waHlNxiOcAjbLsohy3fpjX
7Fxg8cCpzdkuYCnR5sUDbgh2z8VaFLCJl9CFOMVYnjDodjTTvbeWA6ltmzUZ3tcBV7vIXRum3AMs
cmerzTGDDb95nFcpBimlRyEGGKQW87JcDbqMQaavOmIdWzbXGT3pRMRcbnu36r4dCsrHiow1Dbr5
Vth4iK/Wc2unL0lvfia6c1HHuOqZvSWF3ZdKTYY8PmpsoPZesl6KjNM793kKu4cMsOTafeeA82h5
8+DYvJCCwHkMdbgnXZs6lyJ8bpmxc/PaBOl406bOuGOs/VAN+NM2r0llOPvSSLFE4SfHI5BPyVxT
1WOeP539AGjfgcMxU5cfNaskk3vqH7PBewKm4quhXy0inIUHSflq8+YYWBOaVQZUZUvWdgY0tnIX
91VUYuQGPcnM02ZfoTUlXyHYRpbowJqxNTegk4beFJMAUeB6Ca+Ag23E6hFeuyC2L7T8qYGvDchn
em65N73+HuegKGRw/B3TEC/sTZD+yjtW8LQ3pcg+oigSO81p3z2nOzqVWZ4nODAj5oD7XMurkMiO
QtMvtFwcd34W7ZiUfolr80VoSX5IcrJZynKrd1lLfhuahMxie2lIm3eGjRSnxfA2GwWEAA83ggy7
7RaNeAtVjFj7M76s7b4YJ2bWPf5dWMgD7haABfg9+0uW0+mv7aMfu/DW1+4X5sARBACs4UWfXqDm
wwEnlTAftb3jYemczgyxrFo7YXiKWq1a8fRHD2NiO7AFkErXvLmZ6mSg+2ru+5IkzBHTiT1GU6PQ
h9sI/5DaiUgibZwHyLAljT/oEupSk8TlFdCRxAoMNe/8hLBa49R2bblbVu3s1qzqKbGe2A9x/zmk
1Q/kW+BSxowtiLDvh7n9uka6vp8Eynz1jwYEpu4bTmFTq8MqEfcgTADWo/W5LnAMoanj/ji3pwhS
fdkbnyvsSHii3sgwmlfbIwjZ8M1Uu7wS/WaJTVJZK2wjkybjvnXuXdt/6h0S3CLcfTcr8/FhEm9t
X95UDuCQ6Q3arje1r40XN8fawYWyQwGXeP74zQ/a70HcN2HnVdCbCmq9NWDIMubJps3G4tgH5siE
0CG4eQRysOCdiDp5CRas43yYIUDM5n1eSZWTlXxp7Gihslwi5lbu1p8h4Geyn2P89D324gdG4rAB
F4i7VV8+ZVXy04qMXYGV3bHLuwuWMOk+0DUB1Vjg4doXKBvGiX4hm1GcXZJyAi8cA8bNmLkUOFHc
DnPFjUGfvbcyOz8mePJs/Da15IwExcc0hPzlctNjPrVLA2fczqJ4p9lwDuvYvWrgrKuwb7uu/moz
0gnh6YXQ7gC6gicr/ulBprhpMhRyGYE7nuiD19H8HrTWT2cOLDQnqbSgN2/Tcj2Ya5TcvaYkVl+i
hBEQHGc/x2A/t7x6N/j03vGcQDKgcck55WEbIcGgf1s9Uxo+JE8jU4A18NqdkIndrWHqO9hlwY7J
/OtodN5+gO9Y5VZ9sptsvSfkBM2SgbyxNaZbQ+B/DHk6zwifyBJ42YFd3XiN/XUGw7lUEyOcoWdE
Ajt+2fZR9iMotPRkl4N/9izxZVyFF2J82jBnoOUQ9feyMTEOboHx9JzBclJ/5t5chORtnMDGssvc
TjwGqd2wN7Ei1eTZRrfp720f02YTrpbsCuoSr2H2L84mOV4kFv7RKwYJoBgkgTjjK/5YzqFHJH2Q
mY+ZFUc3PhiRnXjtSXjNC1DcwbKh3rqEuyJgw0QO1DI+jL7ocSpBFtNby9klrwNOGJN7HbTj3PnV
fppYhRxucCxyvOOwjod9boZlMMHicfgiGsx+oeXiQYUDvDh6rf0vAlTPQmrwGy1a9wgQJAqXIBp6
FRS9v3PphTe0Yh4BTSTnwKQ7p47tFtjydFzqXnc04rLpnrHh8pEqrf4X3XhfHS87cPLjjFJ9urVx
UH+01XSssI30STVoU46cBhIL3tVy1IAyfA390rxdPBhrTUBi4ZzU2xLjkTAmOmuDAWS9sYloCj2T
QkNL5NHIxZLbNPlV7FEiydpAVZrtMIA+SNQQSyUOjAmzaImSe/UMl71qvH2hI4FzYDq6I5LNAj7R
JKcGpoVqjUfWjzogQISDaljFMz6UUfGRptBQ3R7WZK4H/cHJ4MWabfdUWEnPeQ3hisvMewwaDA3b
2fmVoufDfpP9oX63TukDDbvaqmqikDgEdPNDZ7vyD1Anq5piNqtf+ZS/Jw5KhA6uxgIXALM81rCi
0GfZjQ9xc9825ZsZDWSqUNBlzQgzjGG86r9U4dX1ZAEvTXFXr0F/RmD3OWV7b9Ge1+4Vypng7MOA
86JCGmJjoB9B2ATiyExLfm2od/ER0XaqzYkJ3dyYXeleQamkZtphaIUNeLDImG0EEmU0Pemr9i0h
VHrfVt4v9Roy2Qk2PY1hIiEjv5kunCcPHfPmTZB400EfUtAf+Qsz5k5cjjX0e2rHwtYeq2r6IKWN
vihtJbLH68viLsYPDaiTaNuzm3TNpSAwxRHGbtELxkPB9EPVydidH53efKtja9zoPbm1TstwkHr+
FK/rD6vXrm3AXJMGuQgkmk47YksoAvxcZRug5k7VXL6krdnRUjChynQsILH+/qHen29mH/RJH4vD
RghGFH05U0b554wSsN/s7AYzHMYVEiyKW7M5rdb0UnrMAFQn0wME2cscnPMxPxtr+wNDzOfUD/aB
iAyoeabUz/CD1FBAH8MiL2oS4UGu9T55NWH2onCjnYKuyLK2hv6CUnhjZPWzmw2YoLOW2yIUWXUX
TAsme6LmJcw0HApUUNtXjYKvvYMLOdMcDwqYUNh21lGtWa3Pkq347UHsgC5GN17m/1RLYqhhqRsQ
E661vbn6hw+FPdglsIsu8ZjGkDBOWuwUyqgayHr83tuBt+8keqPWat+newT79//5M2r1ksxDW5d3
aJRjNrx6+cpOTzP1fEOemRqGc9eHjYVit8DnfhxGe5dGxb2qryElOTvs5BGTxxNLRTb+aUJztFbR
5T/dpvo3NZkdumbE2z+4VYdRJPF9BZOoX62e7DrAhREBnTbaCjxPriCobhrpQwqtw1t0om5a53Ed
8x7VtLlzdfIKuBCAH6ig9tcxovzRHrwiIh+DcSs72tU51Lm3mdHEbGYpQy/i8qcWd8+jRZE1p/mT
ghU9+RBW40IvdZkEqv+pczST82wKmjoxHbiD1KdONB2mnr0yyIv3TcsSDIrR2qIw+MCM6G2R2L+o
XyDxkWIhdUouwvMlFtXhOn7R6hoOUIE1qcYcZISgW1nAFR0EArMNwjXB66elallcfTzVZX0Sdsyh
kULXKV05M59iG44U2IvlQpVv6isyVOtDRzOp+bSlh8LBLi2nPJYj2dnzd9PsjlBBODI8xACUwfet
PDqsYPqeD/ljIcXT0Zsb8WZtuZvJG39hGPismqKS0AwaFL07oaWKWDsL/nhEYVGNGDdlc4OjT5Qs
zZe85kTJ+ksldyJ+vNw5Rm/cqMVodP1piONPKEW7BL3QzYjFD1edeHXTl6xton01Y7WbBQMFECu4
XeBrke3DxC9mfDAXGFrlxElwnExGD9NcY8QNdB5OY+8jS5AzGgnWRbJQp1d4UyMmXAmzrVe48FfY
nk5JD7BomG+ph9dIt9YkPClfUlOIjOkzlI3r8gS4gPYUbIke4Bzi1JKowixn625boxSvzxIfjHsu
VoW5Ksy4t+EIVi3O6Uipd6lN5SjP39nzrgPtske76o/uXdWx0poRONOtFvOxEumtbVOzyauqs4A2
TFM7qp2hLi7BxG4zOvsk4mKTv1e11QrcJA0X1e9uCSLM8SUPxGTXwh41blV/78ZIg+MCPrDnI1lv
57umJVOeQTbeEqwNhcJ8x2MLcpsEOaIc6xgTm3OFiuIziExcKsiRDbknBgUHdyyfSs9Pj1mXChC1
NsGSjNeOc2a8xTUeATSO+feJc8tcv2VrAMxNpTvhJJecxsZDEdNq1wly45bZSaNFRX1dA8IHzFMK
231WYF+9TPoRc+AroOr1WPRlbSlzxo2zANDTW+9Nb9r1yoAp2uVLnYm93r4tJBvg6ailjHtnxlJo
T+blCNGS2dxER9oZn+pc1ezAwIUztjcokyXWP2Ws2kDvcriCcurWTNNmDnTSenWmX1o+PHQT0V2N
yTtS2PCzyCuoLjhW2au/68gE2xbyOp0sT6KL3xKDG4WEdXGaUw8VGFbjh0TP5u2Ej46i2PQ2mZKt
32cXUmRPuDVD1fHmi4HqHg5Fw+zNLx91O3vMZ/dNbYuahBuYvsaLuvs0LyFfrg5zf7pXvKGl4AvG
Oix5UkiL+iYrpI8VHnxhGXG+4/iC7UGsO2GczF8bcwqNEXmJTjaQfCiWen8wmplpG7Q8Xp+BpoP3
gvMRohS/G6/TT4/pRWdSNci/A+o57BXaL/+XGhWM8bJ1kthSVZjLoEShsXkLAS1JwHNUIVFaI555
hpMpEsXUfMvnmPZAlghqE6p/SxKGbggLk716GAHtbmMi6q6DlaMWGpaCyPzMwqOipW3VhDWGlelP
8EN1/CO76bIgvfSf1S3oeRyOqWe9xP1T6t4q+oHCDGvcMxmetHdJjq8Dw3EqcH95KS3YD1EOD0L9
GnV/CnnWXKfz9ZnwkffJwQS7jFNzN2AjgEoK9rYc3js5xKcqwnNjMLGZWO5av/vAyHjLCu32jib2
pHHkEI7Q+NPhpr07AFgbR0xJKe2ZEAK9mvsyTT/J0YRrUdDD8QWbzOO3+BHfKuherQolUBWj+yny
YIEBxPmpjhKnGt9aq3tU0+OZIBwW+Xzf2j+XZLauz4CzlOI09RKqVadVlLd/0FAUK6CmwEvkod78
gEPH2FVeD5aqRLiJRxuxkrok1KHfSfHiBPEtGymd1dkFogS/p9bWjT+Ul1wyMoS3vvtpAvAlNbBN
TQPUIvvyRvu8wObqZVVRyQnuvwhR/9pv0W2ZnunaHtZtWIR5Uqb6J0X21AJGul3nX2soNcZvZ/8p
9iO4XJr9lixFQwqcDsOkjIDSjWynu3LulibYQMfg5XbyroElnjPd+Vxb8w1zlX5X9nBqh7g6xnr3
pSOw/V8+tyXlsf9xpUQ+q7u4FPGpTdsiE86XXnR/+txJhbogF+Tn9qN9acoK3M7Y5AmIj3zxoRas
5xzGFeT7i6rnm2R8yFt2H6phfCSSfj34eREchEGh4SCB6zXtFr0Ex70jENKU0rl7xHVJKpA05uOj
nB1YYJ65udrbPDWe2LrTLoB6xn1zWJLxXZXFa9L/m5mw1I//5VlxQkFijg0SSmJb2rz96VkDehWn
g+2+UzPGRHIcNDl2quTwTWsESc7QDKFq8XnpEa6treN2EQxPDfEHdxoulKhxGkJWq76xoKZR1cYd
NDjqSMRieNdKKpycL1E9bqcBSU1cuRdkZ8O/PM1fsovUm2PRGVL1HLi2i6PAb0/jwoEJ1jWNgOZ2
Q+p8jpAmt4aJWj3uY1KD43vMUvgsxFxu6npKgeg4OCQ5a0QvxUAV1y1dvJQaQj21y9TeLrRAHN2g
DQHJ35ci2fl6uVDuxW1oMY/PeuxpHFHnRyOYuVupUAesjIl/vhKwRn3BrsQ+TMmPf95g1t903rrr
eCZIjEuGgesou8k/vTwou3k2OW26FzaYpOFNO638YiFz6Tt892vJGOjAs+ssuisXMsiajvrCNKZk
p65DVcDJI069itIXITP2QhmxKOadGly3UushC4MVb6WNfeQVdye/QJWMnplhozxgMGUgR23qn0wU
Zpi7f/7zc6rIqd8WqcETGijafTPAadD/yyIVg47KzMzd61jLX1qsdaSjyMKtzKC7wJxhoqVMpnA2
zkuQPwktXiAnwk4F7nz9509jeb/7BbLK+DgmhhOOZxgBS+0v8nqR6hgTGLkM+jR+jkGcHNJVA9Br
ZA1Npk5xgAcx7o15GTekNrtbuyGrua1iF76/ew/VqjgDtN6tcQSuMejxsfcXkoLz+RTZNpwLm784
9beq9Yzy9FufUQJXenBDm0r1JMeqdJ5+N8/X8mhqiU5rV+6Kg5rANo3PJEGaQsjLQ1V7WgSSQzD4
gx103A+y6M4EwfJObO5MHa75WkhWGT9ZbX9yN5798qJ3UbyLpUUG2ot2y4/Tt5JFkdv0gWkwhRC/
kHzKFlhNAbNcQyL+2VfzIzvncu11EZlSkH2oe1wRhQyTEUgX+Ti2ot3Hfo18XpTKcfymDqFOEjfa
mSlqYPhLKBaUIv0qmI+n0Vn5dehIIA82kcWyN1cggzmlj1FNPYLPPcTE2NpnLXDnMJEzKrC4kP4N
TFP2s0XdAeYjm30Y0GvEJ9FmDj3Zu8YiI2+2a6EmIWa0aWzavn9VjZjCdarJvlszOgnFjp+ll0Ut
0l8xesHBdggNTNJdLumTfRafCsTjYVNGWBI403DIa5g/CGPCeEheYvcgbN6kKoHn2mASY38o5nip
L8Qulul9F+OzUfmh6S75I2YCmHfkCwKKBaivXm1Qe6Al4q0/bQMjqRw9Ueeck8JOdqZPPYHPAAOz
ZjlnlgBalPqGklJ/MtZnhFAc43RXFNzTMedN/0HtIrrjvpfEtEU7acQr3NQxgSyTJsKJYMuNTT/A
cFWxzZ2Fs9twCcuarZpZUbo1GmgY8g4oYDRvGKH2qAShiGP//KruEndOpeNc9lMdubm3gCmhdlUH
rOLL/yo7YDiY/OQnplycvZdRC+rtQ6ylz146NRurzFtSY9IVLtDyGC+4chuMENoKebFF/qYjHPSU
cgg9aIxBJyZbvUHMgrqlBJYk4QrmprhZQz95u3TOQo+05rPjT/4NA2p5GaSanCHibiSpyvJwxJyT
rAPOVguMkRnJo608YCSdqtDX9sRBY3ck02JOTJGZ8V+ZPhgDtlQjnBP1fG4yfGkoy7eK5adICJwq
8MB7sgsgT/Dbat88VFhxKVwln9MThKDpNNbtU5Dkdhjh072Nuwzbe7nmB1u7y5BSXRUKmq/pp6Yd
NktZRWdBfkXmeLw1I/9VtqsWKv51tGIY5efLpWEWqMACrfzDVt7Fak0x4lX3qFg5upQByafXqfBI
aEEmKlkTOAc34RhAbIX12KQXICwSRkSL5qyHw142A2RHSVa6TpJbWgHZXlxR3JjrCErYm4FVv9Tq
0uAsFi59etMzGpZco4yCiRK3CRsjeKF3PRHfBo88Cx6IC1h3XhXlYd8E76pTUcSSMgWCHQI/dJqx
2PRDVp4GRhQqJtjtIEmLAKP8xkE5OuR7g1pRIZZ2JyBRehhqgMqcFbVOg/Oz1bTkykvM/REsKkGq
1WAaer6yQmbwsjmGarB6X4JsuLed6lPBjLrUe4xc8bHf6dSwc7K3JgiHPLpyvMH/tTr6mXMw9Lg+
1UxO1OoSVmdc+vG+/5iiez/rPhTF1Bfp25wPR7VqVWWodky8cPBoNEgb15wxcdZQ4jmucaMaQbtJ
v1p2xtSrdT7GdSr+xX7ZkDfsX25gPH5lNU/cBOGIfzHLNILFwrEw9naWztRBISVmkT55WEvKAkBR
Xgt/+jbpyw9NWndHY3YR8EioctlHKeIjasHi9M9XsfH3m9iCPwsmqNuG7xFW+Xu9VzEGFPAG3F3L
aGAbJBpzJvvZdmbQJAmyq0aN0mJbCIIBEc+I3WySrf0vH8P93dtUVgSWLinSNrkQOAfpf6kIggRR
ZLEC5nWSRFjmt2bGkFcXydeaxBFFJ1M3SFxy6UQ9Co9qRBgE59YRNApTnCdb4RgQhdF2y+tW/el1
Nk7o+181HwsbO/mpaW1OXHf+rdTXZFPgOWS8RLm37xHrm+I9ks22tggOYnw+87V5dEfYAgbfRXwb
uzSIg1fDpNdm1GP6naLpGll8mUqjuYunY5oNyx2BwPdp2lWXgTFVuujHaQSQnTUsK1cndc5GtLyM
hs7uqQJPGjnyN+hS1TGnGCJZS0MjKDsUVSS1GGMF4mPxBpfYkeV1LuFYxe+Vo8VX1HySIr66yh5n
rYrh7vmgjBARgaleB8gTG6u23me66GvP4VWHoueQuQo6NHj1M4F0CvqeDSLl88REP5guj60AYZGU
0UwqgdQOGhfSgTlIUe350DQkhW2xcmdntXpo6Povbo8b/E3DCvxacM8d+A/c1yTPhGpMkkXcfdy7
11mh61vOwbtR7F3VeDdp/Owk/XtR2Q+q41GnVNpMH0ttfJeNNrDjLy0+qnNB3eZqhIeoPGAUvVP8
Zi3yYPN4VwhU7aqYcKPmptbZU2rbyWall9RwVayp8luXPlqivjTwIxXRUdHA1W/L3JvM7tBcdEdY
oPUg0ju1IdU0S33s3iWhtHPgzkFpBsaw79TnG734w1lsOlUuATly6+EZ/kujbf4NIDAsIwjwBHYc
3XHZP79vXz8J4nUqCRSOJUJNBMjXNf9maN1bJpeNkjiqV6sQYzUyVHx4tdjUp4zX5Jc5Ozf10Puv
WJ//fvdMAeKcwM/e/nm7/81pjt3u4XOH7zPZHRYuLr9/7KjyUkgRE/z52vtD52f2Dr2W21wCDKJm
D/+T66TCGR+XQTabsgVGTQpOP9iP5tisRKJGz2rHNOt0CRzija7wGFCfx+B/48hTQvKHB2wX8eN/
icphr4ZuzNr+rXP+3xzwtjzZ8RIDmbZt5y+d8xBo1eg6JZx0OY7MC8qtxHDvMV5nDC0gwOR2p+0U
xNpXzoG0UKi0hn2fR3A2FPavLeZLD6l/98/ftiW/zd+vHtvV0XaxPHwbROYvvn6EtxB9kAt3F0f1
i82MZJUKpMBX084mpN+f7wamuFDacIiSvUOWAarncvbNFbBKBWZVoxhkMRJzgh9W8SlrYXVBqCZf
TaQar38QSWbh3wInW13rCgE1HIyyfMwqewgF1/yT/ysTyv+T9/pvpu7P/w9O7/LT/PiThfwfn+7/
p4k7Cvk/LYK/mbg//UjEr3T9swul+htXG0pD/y9GBbaLqaSFNs6zgbSuNpTOf2ElyTIOTNcFejTl
//M/Hu6edKjE+h2ky7RM+7+ZO5PlyJEsy/5KS68LKQpAAQUW3QubB5pxdNLJDYR00jHPgGL4+j5g
ZGdkhlSVSEpvemNCMwbpQTNAVd979567LEX/l+Hu/I0FyAVs6dDs8+n9/VsYSoLs/nLBYmhyaQ6w
sHEo4ff9ZXmwY5LXzRjFDaFZ0GyRd2KCizbOzFdZ319n46PrYKl1XmAiBKVpnUuaBLBoKCXENZbI
0sv5WgeYN+Oi4cIdQS357gCnEG0j3Q6oEhv8bGpbSw4M5KZ/esn4zEmQCV/8OGk3OIwEx8y12BYa
1YDdWT9bPZdHBsP7ISErnWqloWenyj01DG3XbCgoV2D2Wo3rU1ojoSUb9OBAlrz0KDdNxwO5nUm1
J+VqbzT5MlWZmNUUhrONR2vcWYZVr7U7rKvCuKviwGG614eIv6ZD7cbAmup832fxpaZzsgMOZGwc
MmZpTnQcF4wyQhKS/yh0q091u2SITkwguSdXRq1Hhhhhs0I8nnZrTik9pvb8w3L92yEMxn3ojgVO
EPkwBtYXmstsG/UM7yb51LtYJW0shC42rI3FUHrlZsmXlvpXngIsiuUrSZ+m25lLuSlYm8lcd934
cTA9Y1vpQW6QrcI1GbCmWHlIxHD60dcVR289/BxdJppNMB1hT+GRapvbLscUOGeWv0aUuqv79nlM
6lfmMhNaa7py9RQyTGMmOrgwNaoYLIYw0XUG1zFNmq2QQ0F/dD5ia2rpZq2A1qkbR73HlrbP0xw/
Ir4INjRNLkidcEzDVlqTZ7YZzKzYYUinvmoqdwvy40ePQ4++E2wTMRgtdKdx5Q5p+8CNtSbPAIqB
A1/Q0oce+EaY58j6ifnAovUhmxz+gCkfanBr6zoiUjKxdj5amHgwd7kpFsgorOGoWkAWdvQjMOv4
kOXkvZqxyVLcPTUtAmEsgCiww2kb/qwdB1C3DQMgzvEnNoAxCP199NrxzVsgCT5ZcltppScjAwof
TgINaS7axUCx6jIyNC2D2owZ+F6PIBZqFVorVKTnaiyGbRZMV1tEJIJBiq4GO8JzRaO6RL24t4dC
Iv18qXplgjh2om1nJpThtBBPfms9mnZVXOtKXFsiwlEhO9sSswkKE2IBAP+BVUcbKNIh3mDOD/CA
6ZeYSmhBxOKwluG1dX4qOT7O0rHPxJf/IENxvHdC9Sun09pRJu8naYFkys1N3eFCteyiWYczMel2
L+fzqOx7YURvtUHcmzNtuxZhms6xAonh0WDWgE51OEczWBFCBK5DMXUHp0Pox1tXrd2fAiseujOf
WZry5o3TGxgc6bAfmIESGLvGvXWOc0iJrebs2yHgZw4BIilPafXC3fDghwC9BG5ZVNN9XrQ+f5W5
ChyLwWHzYHDlmC0NmXz0zUXyxwmrRppEQYIiYX4NhJ3sjap+1bN7lphwgKNX98CCvsYcq0ZYj/YN
EQHVzuwYIXcy8rYN/vY1eFCTevuOK43zUwsJoy3KC+ZQG7Q0lG6i0y0Xnoljb+AyWXvCjknswLXA
ZGZj2p9VBdREBFF5bjm+IrFFvVbjjWMqRCTRKJA3pmHjIFoCQua16HNV8GG7yHe0xOXiuT8SWV5z
x5gOnTlfyR+HLNuVxxYmN+8ZbRxI7bBmajG+V2icaalBzbaGgP5tz8fXxYeOiX5DSFLTdDWy5U6t
5tiudnTjXvKk+oj4kWMU4CEIbyNGPNz2i7PNWbJ7Yp9zVPdWhm65YemxEajB7/QBhTpe4BB1vo4m
kHWYQkmNRv4f08YgVvAgeusZAWXOYPJkYJnawPiE6jtBXyXlzFv1FuAxFzWnufgQ7WVtGPjYzM5K
Dqq3PxVQENa/epN781YFQ3TiCqOOLLZWWTqbSWYCRGb5IvvgPiTOESV7ezHr8RTnGHgVf0zjgz+I
PZMKMS92UYlijjjAZuPPBBqM6q5psFtF/heGv2Y/mkQ0WGp+94XCqOw3dFEivUyXmPjr8YUs4GiC
w4kWZaZ+9E6FUvGtdo07hfWFIgsjxNzBAxtiBEJWHO9UlgZbCQc0glGwd9geoVmdHV7wuRi2EzxA
lJUQYnGpbm1eLh3klyVdxsyOfZZxrIeZce4Kke7JFGcemmEOAsZkbQIliRcPAi7uGDeYoSD/udna
dmASOPQ91nSUnL1opx4LHqCsEA0j+lt4AfBsX9361wQdcQr1JfcL4yEohrfGoJKrbNjvcWN3jwAl
Oc773o0Ds8PnexsvAdtDA3ofTFBygAYPQdhBOzJJ3Wi7n54DE14rBGgB+2+bGQ+alIjlfrfYXA6a
E29gB9E+xe5sxAIBgymfcjTauymML2rxfMiJSIhEt9EqNMpjLGPEya2p8MPYz2WwYOMnpOYhaYlb
dy4yAl29Y4I4erIvOm8zgPYdV1UuwW4ggeAAzN1cTmJtEdNs0dZZw9XSP21MiKpZ96l6sRoQVGPS
8QFXcA0b27tOJkjPcfnDWsCPDDaKozE7KVed8z6DZSlkATFwEF9APdawzTa4d8Eip9m2CEyKILLU
9t+wQhC/q9ganiM6pafJYtziWQ3STHK2B6ItA6Z9SdPdOxDDNM/9Cg/S8o3S6WYcEWped6ONLocq
c+2zSUGC6PEW5clHAjQOJz+UO8hlVzRVC2KI84gN0Dcci/vRTBq4uY6/MrsOCVPRP03LcACNaE3/
GOSg4nqF/tbR7r9YnMg8U+bgz2jz9z54fWrFHWsNnTtQKXlpaBAi8+MUjq+at6tuASVOslmxE9/w
L2MiGGi5SMiodIMXWz4y9Tplxpiod+Sd8cbmdACqQmXGiaFdg+hQ/KCfjQBviE9RC6LSSMqMfc+F
b50M0Z5U+rvZuQgjWTb2mgQJesheZV08KKq4lgiN8c+0t8FctD6BKKokjpjSd6snYFgzpgWkwu4u
7/DOsjIl+XCuiXU3jZlYuCiJNso6OLn4yDxam83MPpw1JScE9e4UM17OKs2X/f8aj2I8Wd50Qwtz
PHgTCJhoqo8A6Lib47VW9s6yqvZs0sPekEhJtkIONKsYx4trlDe1cZg1ovugQrs3zpjeSa1nHibZ
6b0cgJm/GH7CsEJIdMO/DJfVYIldBj0creQtYMV9m3cbaD2L7sAHBZyX+Sqz1BGTbPzQZOJJa+Oj
D+Rw7GbG3lOeBWunAOst9UKOtRkmZC5vfv076ZX3oCrD200zM7QCYarUUXbPGY8y1J7aXRNxK0UA
p9ObyPSiY1yWHMXt4TOK5zvszZ+TmtFEj95LHxDwR6jsLq2Gxzau2iOJdjhashdyX4qXGO+aLJAd
7s3lLs0ig6jMCa+ya/B5dr9MpwUcnJ8q33mtPQ9eZmLDY7SuSex469YjCwIlo96mtB9CH8axqwBA
cTesYA41G8DX1V65p5LQ5UKGP5yhYIrr8lO2S4B4XNiHKotNlFzzVQZvrkT8bVotJlsXvi2Dw3U6
IuKpIwsXIT279SB5TS9KBoZXZ0+CQ9SjcxRh2KL55BOdkm3l0LfjMJrvywJ4cRh47y1TI9B/ojj7
ZmFtS1MSaOP4SMAIR7uRMXqvMMeg49JKmVUzbRwfcPTMyvpQV85DW2X9Oe95h1ztMenDrnSxh/nc
icy7N66dkzMjcdKznEyOTGW/H53hPjIn5HpKnUfofYbOBRiJeTqkif1LcFDUqvjpucaXr7K9kzfE
Scblu4mu7wTf7rYV2XTGYnNDcsuHqlF8JsJnctfmh3ms3xEeovaSTrcf++mpc4x0A6AmGmZQQAxn
T3VsII3wTnMehnd1jfaIU8k9fZC3OSUtnpKefWmo2QmTa5WZj4y4NxIFGjwdk8prcKbTzBHcS8z2
6I8us+A+DA/saLFilkW52DflucajOBXDvVS5oEhCVyyhkR2EOV2MqoMVa9ufNRnoV9fkDBRYd2Y3
q3OSxWozYIvdxMPAkcgyX3Mu85WKSoHl1VDr3EPVaUKl83r+WIiHBNffhIK2ZGiHFDj8vw9xuvMy
NL39kN41pUBDhgg6YkoLAXacSbWffzRcRqHGSqGFeI5MQqADjJ4YSDGlUTSvbC/30brRrVULEJRQ
mqmG4JYFb42DC6Yl24oe2Qf5eQuUrqHGAacV9dG8SfGvcLDi9+iAy176cFkGGyPfHJHVvsVqgA2y
SH5HHf9IcrY1IFXF0C4bvY65MX5tkii3iYs1LQop62KcQNE0tfumGU5Lq+w0/SQAMELTPELAVeNL
L4YTnDYrY9lr4DKPGPO5RSvq5k1shopWNvrvNi9vcwwyx8Duzo5i4tjzrjt9j1cQagDJZy4JpZN6
LrmS44HevmafWVfQNFdMkscVxqbXWob1Tde7NAxYKPq66WkfsIqDTLYJhSHp3cHu7z54cBfjHN4A
lfuuanC1lGN3EqiPbYrJLDL3jjeC0smSk+sN4OgN79doQCXrBrxnc8GVUGXIt5Fmek5NXHjTHaeG
C73JvAPSUDBG4keoOCFodlTdAO5ibh8w05yidcqbU3mxhAEEsiThlt2WJctkDbUfenD6q20i4lzB
5ztfJinbidXdEtyTEhJAK2TcO84Q4cTD7ssJaGS7S859I29RpcuVF4ufaFyemkWqZ0bgvX3keIbH
UuJnLtZGF2Z5sCQHl2LnOuMJ+98d47t+FO7FLWDS9zWkfm0ylqo2fjYlh2oQzF3MM3zG9kw+5Vua
P7T+F+apCIEqEI+eFS+m0oDIl2yLcv5M2qw8Zp4Np4ggwVVPbgpFP1Nb8cPX9mfr2b9zFnZrbqJV
I9LfMp1sbJpsz8C51i1HI1YDEpWa4carxA4/LH1NRsnCgHI5uf566FCINugjXDTtK9NjsKpVdpFW
PG7LgICCcLQVRLbk1lPjoazCh2HcJ77TXaxangptfE7SfLWxjfcOfgGzMSn86fcsQMQTkZPoE7pf
k8jffchYBCgVSQdiwqveMkfeARqO9yiNa8e6KytjU0XGzmpBJ/Ye/0OGoDnl/6aSXujQoYt3OAYi
PeVbiECP3Je/OxTI4P5JoTMITimQp69CrLFr0I9frXB/wb8k5yF9yRo+YQ0uX1FmFKFV7/CCczZl
s7ahRe+GOSAcb/rV5slbjbraK92nwmkDKlDrmKJy5pxY7fSAk6uBf2kZdgqgLDC387Wt+FtTl92g
77Nb5IYwI1iCY+jCqKij7GAN0U0q1xoewioo4h++ByCPyA4mZHn2rCM/wuigP91wBgMtA1wV7Zvd
wuPPrPpmzHsISmBRmpZ+P31C/BEGfAjXZSq0K2k58l3zhzbqt0Z6d2FXXEiVqNYJAOm11TFXZ6LE
AJqbJnMtZ5fKXwRWVSDT+hsp3DtdivIyFawJoW81O7lKdSZva+szm6onIAjpLo3KLUYLwDXVBEqx
pdES+luXJaHIiaqKo/6p3Yp8PjUZVZEdGlv01/tpov9CJgzbaZMchwElo8VgfPbqpzlDm5imutjl
VXaXueqNbfcrazD1ArGB/+WEt1VnzQg8zAVEQ1QqiQSr/BjFAyfZlJLbIOy5IHAhLp01ASgZrun2
OIawWgRqBZj+iciee8nUwOjndwfMrs5tQMKlszcQbNiV8velo60TNtQTLpTqlDpGtq3C5Kycujt1
gwSyP0NNVd1bJJtpr+IZiYHN56/slBLYCj7mKLjrp72cq/4RizaF3AgUtnDKEfRKhsc3xmWD+gay
OE7NOVYrwwK4GWGYGNn+4zw7qTR+iNreA7AiV5lHeUCcwjFiz99EacwKpGkpWaJ5IEHzLjB7PLaa
tlPtlL9tdut98lFn1nyi7QdQA4UOVJ8UNBCeE1j5IctUYfi3TIVucLO8qkmmu9hQrLnK3LvFU1J3
8wk1oaWK4oK70+2KdBulwbDGO/CT3F28JyPQYzbTJYNl+N0ZCpaF+xAJjwZf/1jQb93Q1zHj+SUH
S55Wi94CPKJQFfqcznvwg3pPOOhwt/SGVs1oO0iHRvKFhL6kBZsPM1DGQVquMV03nJdnbhput8rx
TLAck48DsN6y0DULuzDDPx8isSLCkRZ8eCoGAVrZo2vJCT3A70SECeHdodkA/kos89AZ8j4eXiKb
eOquyna0wPX6laq/XHuqhGnHdWW2ab3pUpRgyIjW2CpoBEzR1czc5KaocVgUyUKY68t1CdhoVUKm
733CLcKUYluiyQJdxHQ5nwVCwISZGoM9vXGYBq8zRabAbPUw1YRlbfXSILTksG2GMAb5C8Glr7Zt
hXyrEkCA/REOaqnwaQQQeKvoyfTjs1V30IgKQ66h10M7JbwgTIs709YtCycpQ35CvN2QctQJq2c4
07/yyH2ZzWE3wiEm5ZAafSrzA6OEi6pp3lux5GbX8lLmu7jxftL+YWRQP/QkHgKY99d1DdPea6NX
l4Yaosf5AcgOleNy2PFuOavEHOjkLhrMN9ekVTUXFonFaF0UUzJOz3omztD+mdb3VLhEj9vpk3LA
RDBio5ay2S7V73HEnm+F3s/eDB6nVtmbzBjj1SyYYgbersH5XFWjgDzpceIUuJLaU2FewtaF3Tbm
N2EZ8+npPDznrXMNaIpWnVkeukT9TicTIwkLmut1ATWZ8YIudxc4MMwoU+ND3vzMZ+9NtsV7NZFo
oqGBCkO/1r2/s0jIBl5J/EiEgIjqUJ3Gwv0qO/DTVaMJiBTRsIvjH9CvOZ/1V8p2wMlldKLjuSSV
4kQ35i7ZwKI9zWbdbmf245V0onxnCzrbw1Bl66wc6Niy8mjTA/qNmpuhLFha31obWfbQjpk+h9oj
Z0Q1ePI4qgwyYK1BSTbKWfBxVo+A105mFf00O3VjoxVb+eXJLs51qblgB+9sTPb0U+B3hCH4WTee
ehRq4UkUA5HfdI/S0Cf5QyOjI+t8UeMOHzTQepltFXtGkCX1jZZRSD4k6Sh2kaR7Nahn8of4FSF7
n8eSVsxvydjE9JaG2xCK8zo1+2dXEHqlpzFm4+CWt0PcwuTQt2thIJ6iWJxvdfVcZ9WwH6zouU1A
9uOkSR8g+vxoi+Zj/C0itWsqYkRE/KPybZAGquHaMMnrmHKv3E0siKaZtPfk3kY7RzBGDv2OkIn+
pQHleiJ+ot9asNVydzCw2IzncARBL6E6Ys6LYBO2crhUID1K20H+t+jl8VATKKAR8pkGLXQZ9uPP
HHuRjOP3sjAOwEq+5hYlMFdHe6sDYzPH9RJGtaH1ld9UrblDPXio8LzuUUp0l+xqUn1uFo39fZAP
hL2FgXHJEKfbOFzWSRp469QeMDDRxkLPP9cHeJfPjR5Q39QXMjnBopVfqT8GFGZcV4MPci5vTEHl
0oIv8VGWq+QaKMKNjHpwT0XT0emJ020W1QFt+kweYYXM6+IdkJq8rYaYFtA7Dt5h53rmh5OQ4zto
gxhSH1hCbffrtE7NddOMgpKkPbhDu0upsCTdmspcZkiketG7MVaDU54CSvG1ldAXFgIMiMroMcdm
7+5cXG40T+pLr7vHLKLNpzg42LhT1vTLn2XZ/EqrQm76heHqJEsSlIfask45p0AQvVYBa+7ops9B
NsHRLJyjk9BidMHeE3ZZKaY295XUt6oqnhpuRzyOJSVmWVQn+66Mb6Uopl1lmRzBOutHSgSW1sFm
ymfSPyvFx8UeXER2hFUmeNUGnXhDB8W61GS6OsyTCm6mkVNabKJLEfITBD0KQySurHrFBqXHvOlz
MkMzdSTFPd/Xif1k5ZO7BkT0YquqXte/U7t6iJz6WuSEe6YcaNYAgT+G6jNZGn8wc9oIbKQSxQO6
Mvr9xVVAlqutG6vMHkC4fmm33RVduRB2g1eTRCimQYw+7cXm5w7marKrp96H0BPPgPKYYt94Hd0T
P9TPrYvVVBUX95UCxBIHNNBfvUlXgUJ5Kh507fyq3ZLDerAT/nj03emoiBvtomDEIyV/2fk2tl1n
hVlk5nCAD+Y97uVPLumJhKTKamgvOddOmMQR6fI98Pxu05TelZhXCV6Y+/3ad/OHOUWbSiTXsjD7
VZ4Pv6HrE2Pg3o1zcde6Mwuqz/JrF+nRM0LzCkPfaZnOtKmOdihD4gOeEQN8Fn8kyWV723DYOiBZ
sBpVELwI0tDVEt+mHVrYTL3HSkynMO1eoS1t5kQnpw7AwESrkow2Xe4FxkQGiMcpV9GFfJZX4TfZ
KaLEwMbl78hOAmLFbIjKPi53Q0SwtSQER5Zhe8BjyDG+xUereJcE/bIzlqPi3KYIvWB3l2sDn/HJ
Rme2Ue1i4zVUe3ITtyQwSmLDrGuD7tdjFJbvnumBWrDrp0SBQHRneXUm0e6kjCk/acutUitFM48K
8Mgg6Fym8sJxFVB0Yhv7eevHHIgiR/QrBCMkZYy3U2bf49ga1oKz+LH2+7vB1WSWrKPOTeCMtzAk
qpETkM2N0ToHDYFmlSEEBFgUr8tBQTbwABlbzsCgPrzKkSAcvF3byMZxwZRe7xpB6dnk5bVAI3lT
JnBtw1CRFGG0BUcFTlv0Dw6Yvty1iNjmW/ehNIt0A59nYSMz9EbKiky8+yGi4MRhSuwEXMo1QZnG
JmiwdGqS4Zwwg0I0RgTJTP0Z4QPJKg33E2rE8MxhsIRkWlibjOioZOAKB6KDkzUK1Eol1o9+LJkc
QIblALukD1NA1uNIUByhSKEFarhLR36WoWs9dExsvHSbU1dTxZQoyIc5WWviga5+z6o/Wgbg+vwx
FhnIf5cav2qwamFACzaxIz4QJpVbu2BGytheHbgoDjZolV1qBJfAsMKTwULCKftAKIO5W8QFaoYX
bZZ1sGr7+jmb1GMUd0+zofqN40Qf8Uudd0xZbQ9X+Ij6NRTU3Fn6IS2GQ6rCO+9H1qvTNuAcSMwm
k5eRb1udkEW4n6bxOy0FhvAmnrjJPy3Hf2FegDGUkGys1NjwbBekT7WPeiTeAdLHyAScm2rnXo7d
3u5HmA1dYnA1jFuwHfWbm3Ac7DPo+b4ePqecFKf0y83GHyab+iw1ZJngveJ8MaeMGt0a1pbukx3H
zQa2fvsgAt7olhihIzOgZzI+3p05z092m3+5rj6VPXEQFsLjTWTYM38Pf42wyx+BpWlfJ3Rh4/qF
tgxVrh0+N6IgaEM9GaliCUlNl/zj8agahNxWmETA66RaIVUJjyIx2NBxA3YgAW6LBQrhsn0Fpv2B
UB5Hnfvly1lu005ujKj1DpbPpJCpI/hFYyOXdv/E+1aM2VY48GKpWjbE/GBvHKU4zI5g2Dqnu6Qk
4MSg2dl5KS1KbXEJzu6Tk8Jls2dFkpqBcQiC+YEWFO7XkblIneNdM1qKtmRfgo5d145aySJk9l8j
Gy/L4Mix2Tvwpr9pm1vUINac9gdjUckQfmiTdZ2jVbCtT+TI9inJwaCM02/Drz/KxTPc9Jx8dSjM
yzCQKxv3X6ge3+qAsyV24TsTOBDDwVWNzXTpv3z0RXBPo+hi4A/fT1VLr47Bf4XkLbX6fjWDmAPI
clACElfvB5hKCOriqgKD6CafQ07ST67iX6HKBHPYIqSzjLBYFNnN9wPnruym1Q0uV0dIWkngDlXf
tOekQ08ZMb+Z8XJQKMlx28X9m+WER9NK7JvYxy0Um1/I9bKdCMiNdqC7bqRm5GcMZnqTdkxlxUAf
nTkZXIaZcc2cWsfgLeawfFPnBSPz4J3TzGrydHAOS+dd9EAk6uAxKiVU2GbkZBJeK5v7NSawyEmf
k85i/Zj619pVu1nTX9LTc69y3Cne8FhYMrkHi7Kh+rnrEnN+GCrS6/K42MkM4E5mew9Sl+w5Vo09
ZWI1thG3ei7WkWloQvqvdbSZsQZv6mHWm7FniNkX6upoHZ79gR9KaQGUqRvfWSHdae1ANPBlOW9j
D8lDU6ckbaUvqIqS01gTo1S58OMYojGXnskHS6SiT9T480Y05MVRdx+0k91380yz07U/MRLTMc3D
ftcNyY4ZNQ328VLiAWO2z0IHlbSJlWaR513TPeWQO72YbEWrYE7DgwvGKLaJxzF7FmXfeYFFxGYi
BTAfeM4WZ6xj3dL4cDRWpIIIIuZJ69xyc6LvGov2SXh4B4qY3Db5izHel/SLdSCaTZRPn4Ggj5SR
F16anF36Ov+VTMYV485FNFG/1WaUbRnM3OkiJuxbYb6ambkCz6XW7h1SSeNbbvLsrUlhKntlsKsy
cV/b5AtUttjmjaGPpaYXwzXKHS0GeQj68D1Z4BvSeqhz2105Mm5pTOtiO8MzWwdZc3BFrV8AHJ67
VFVM/UKTU/CYnieigsOpvqM8/V2XUbz3Y4lRNYtoUeVQQ8s5evHaDiNMMZ/zsfdQkwWEViHWgvHU
FaxpfH7Pup7Epkdkt8bm8pHbFI2Dyt7QwNmHgNiybrzm5tTg+e3jPY5swSmoeO+7SVBYTu+QB7Ob
JJhsjKXVKq7ISjd6GPQJaJCWhjHhRJT15lQflB7eGKmku74r6Nn588ViTxXWiMOpYmQaBTApA7L3
liCGXdyJ557Io7Hp5MkEk7cFCJH4/G0Gmqzc7JlE5/LoNEl0acv5VebErPeBGk56MABHFbGx0fpJ
Lh3kuLgxEI6sg2ZiPNWxgqR1wai0XpO3y0LXMC0LaDMo+tMZEcBmFL9RpNHgdd6SMA5QZmCoMKYV
QEH0PFFyi6kBHLR2fiOavhhZh8qoyXCnFNRojjjr+CoT7N6CptDGJ8W0Nrv71td8vgQIQXZFu7WM
0f+jdPAs4ehBH7mk+IGN+CwYdtr98Mh4F52T+xKlHtk/cLD4u8q1LXa1sp8Sv7iZw5nuOW41Tgk0
QdPm1aiRW/xHr5I5mcmlwWyIimPMKIOpZ7nM43XP8S8Z6KUbInztaeE4A0Ml14g/WpE8kv93Z3lq
WjgOi6YmPynyKVkZvXXPVB3mJq4uBFQ0hMd7S4BET4tXck2y9bcA9t9SCv+/iID/WQP8v/8ryfH/
l0ph1LP/dV79YxVTr3w14Vfxr2phfuoPtbAt/ubYCrqgR/1hocxFPv6HWnjREUvk5HxyrgMC2sHz
9He1sLd8S3h06KmXfKQd/xALK/k3ntqua5ni+xv/RmL9N2/uT2U7v1zyj/J/ZnsImoUt/yIURo9o
lkFZE1uHmoRADpaP5cFEtcTJIyTNePIiVg7zYNJWTSTUGd+5UrCVt2memkcs6T5nIin3md231x69
wJLMWDmleekD7ycRD+Uhxxl50dMkCIJlbHnsJ3E/tzb63YIJjo3Nz1wYfSEUzZ2nkKSN7vCUSgU5
VPvxnTMY/jZDRE/ujEcv1WVpPtbGG8zX8moWkzobjb0TpuPfB322JestQn8Wqh0Am+KpSJ1TV94h
TuwOsCcuYV9U+zjX5ikKkbY1RkveaZCkd7ZQFNR+09GfHH1s0Nz6NOk36Wxax6isizP5Sc26sZx5
jRvABjHY/v2hDE1A+n10NAM/OVuBYEwIN5lh0IyAk3nCouYKWSO65gyTsjkrnWYwscFFU4mED/90
/d398en9j6LPaVcUXfu//qdcnHD//KG6wvRs4Tg+MnPP9K2/WMGSDk5WgHJ2L7IWIh+HWUZ2NZ0W
HmBe//2r76d1A0s76E5tN5CQLoq/P7glGaxOqO8RUg0bEGnVraOlPAjbQNYN+htAPbobpauToW14
jnyXBkvgFUDyMGn2iQ3oNS9GfEJEPxUZqjRjaDaZG5NeU6j+MonlbCIgsEZMqk9tEMvTTcIM9rVT
m0obpxZETt8azpOaoH7nk4Xy2YGHm6Iu6Ja3PzdU8McSx8oTfpX/yTtnfdt9/vWts03hLG/e4q+3
xF/eOgnLw0JcpPcMp1YSz/zVXR4qryAm25UWtSRI1u9vlEq9+m3Wo3peqvnloTPT7o+vvp/Kf3yD
4U1BIhyaeXro2UUkWX5hITBPXSS23y/JZvz7638+/f7KtWksjCXowu+n3w9MxbNLixyT2/TkcG5x
SWUf4/P3Q0YFsyH3VdLGV/MNqox/fvjzNcIgrUj/8X0TfvdNaBbzwRbtg3ZT4xZBCTXmSJf9+2lc
LzymyM1OpKwmN9+vfT/4Xe4dR7N6yzkoEG4Fg5mUzh71/ADxq00iFG4tUSvmjHXN8OPwJm1vglbY
F6fB/4xK6UwOq7x8v5QMgX35fmga0R9Uar785fXoH/+FRQMd2UCXbP987ftHv39iTqAl+1Ort9gy
xSlyhThJH0XB0MMmH9uc+3957fu7fz4dw4qF7/v5H1/+5fvfT78f8uXXfn/1x++BTnjMmGOOhFFf
PLfsh1UiGg7cRTqs+2pMLt8Pk0Vlv/n+MrRIvA6Qd7NQ8TN//jcc5dN/epoEyZGEZ3UMG5VtaH1T
G2grupnhMmyNQFjoS3iq4AG3KyvL8LgDIN9k5Twis/LGGzMEzC5Dwna+X/vzG38+paYebyIHcpl0
rOyUGB5J5VlztcrinCKSuC3mISfllswkJB5DunekVuuyxYWJRT++CVWY3BjxfMiGnJx6+uyLdT++
GZevvp86JL1xzPWqQ+h+utKu7yaDDC+BEHxT+CX5301BawxISHMtl4epAxNcBV20K3R8riIhD98y
qXYo1dnxo76Bn9JCGwgO7rX2ExD+IaKzLFLGHVjz8D4VnKtScBcknfBa6OX69r9fad1/9SS7iw/Z
xmSp6B448v8QdmZLjiLRlv0izMABB141S2gIxZDTC5ZZlckMzjx8/V2Q1V11y9qqX9w0RCoyEODu
5+y9Ns6ff1nWDD1BT5mnoGqz+iXPSuuX9phTab0FSwS6LlP7mk053GqPi3t5tg7e3Jn5Jc+Inetp
FUPq6/56R/VVRkpD75H7SObUJmEGOykXaDJVQONlaJSBorCcH7p4W5+IzlQ38Mt7g9idyzo0uiYu
oRr/4+kwSCoAJhd4lb6Prsx+UlqghyCAgHHow0PUevIOEeSvgZxpDDxVf1tfSv7vmybNqF07R/iL
lXzIuJv8fvH3p4klIgovrhseU2n7wDBgltnTuJkb2dxYe/MwyJrx8t/fx7/gO+v3wapJQHoC1IId
+l/fB5pYKvGss8gmrPo7ywXxDIcmuNOM3WcYmp/rS9E0T35h15//fikpA+MUj7jl0+UfNboznHHM
l2xNS3VbZRB6FpQ3mgkWvobmIoo8HZE+oY+ocmvsdkkM76Gx6vD4j7eYoRvkzxZKInjre6ot9S6l
GcKdtEi8h1d7+/8+Aiv45X9NYAYnpSMEmy+5WM3+dQSI+sjov9fWsZheojr7k/bX5K9DZWUpYAlj
+uv5+iJ+rfzYoLPZEEpFtywuo8OEHOPDnkwH02HQI6RbnsaQ1TFtYuO1rQ89QA4AKuJShjG4KUBo
jO76ghwH3MXhwbRmXjPr1Lmsb/zjZ9YX//F+kMPoQ3Pp7lsTCCYmmuwIhXr4muERIdzT/MgsYfvO
y//nUC2H4l+HyhESx74j4QpY0uX9f6CLAptaIbs/+8gMmZyT3M7eRicP/FnP/gyj2oBIk3NgOltd
p6RYRPiQrjdV143XsJU8LBzcG5Dg8oO03O9OPMLGKqjzegtAVZMKQcIY7kZgKVeuDfvuLgNsJJtF
RXIXY0A/Y9SdbWuTSoaVineNZxQTgfz3Ty6f4GGPgyadPoos+YiiRNL7G7LH+tI6GECeN/99dFyM
iv/r6AB1olpvCsfTTQH5aHn/H0dHtdLs+jCgY9eSVvH3xLxOtgRUB9tIs9sd39sSb7HM5+vPRKST
H4q5/6oncPSLJawnnL7Bt0veqmTu370BaFIZJ811fWqngwCppJZGGe/iPHBPaWpN2/WpoaaZ3pf9
9Catf19fasPv64dRL/5/fxgJEP/8sJlr/feHmcuHFZnzXD9nTAsUPRq7/rPAYh67cQMvOLCIBq2x
8lV9867rnXELKuNzWkkINtZ0R1BVv60/Stk8ZXNfMcMtPwqaKNlPItQP67s0fr2zO9MLXd+1eh0E
3yCOvz+oEN5JCq94WX/WBd65jVB/nden8zjJQ6Aj1VmfGlqPFDNFz71+kqk54k2zfv8WHRT08b+/
dagV//raiU1h17mYnO0Fmbe+/4+v3a1ze+7tVqewONKNGI3yDJUDUJ9rfIybkLJPGUj3yyxH7mle
UW3hZZbHYCx9QKW0VProA8nbwEwhms0r0Cj9iQVGf9opeM4JUeveJaY4QD36FnvwiGQxkghuGpJe
XHC3ent8xZWinecCy5FsPLzn9CRi3R1fyPvKTROKdUs4gV5O1EOti6uiwdraJvzBvHPPIQkkilo3
6PpWNz+l44R/M2hkcFaOudcKwm6ZXEFu1pivnJ6mPguo7VB05jNoHiAJsJMP017kXfDSj0jAvXxC
stYg3OnNuHixje6D3F/r4Y35MVJO9Ji9tD5hFQ3VtiR+sWqyB5regeDTxGAFboq3DuqLESjiucoO
g+WUH7Hqe/gTTP1qTJTdSVSysVM4iMcrPR9pZn+0Ef2zgPvhSdFkGeEk7jKrdZ4G0oitJ+3irSJp
AGVIQueyxBg3lQCewCBeutmNdtIcAp9ebKO18R3pizrEkCS2Xj5Q9B5GHTEIxB+gzjap5aaFso4D
HdGce2lQ8W+klRJQQyeSDiyGpFs/jhHy6YvBmu4KZ3/gF6gvJs6PTTSmX02XlloMbgW9FqJb8KfR
/UbiURLvqpyucIVcF4FCMxwR4JZ3MOcO8WIeBmKn+qpRNj17DajF1m7cC+XalGaFyD0W6U7nK1o6
2dTcnY59nwwjsR+d98wJTCrAor1OYtrqXlr5rUV6aGb334Hr9feR9SV/PMLneuxv8aKud9JNjijf
V6L/haWD1Gt9JBF0DPpDQCsN1kEc0Evh29Fb9+ecZuadieOEigZTb6W+zl6AQKktyucyU1E3wUCQ
ifI+ECyFPGluiJ2Zpgcdro0Iyv49q2kepBSoiYSZr0rbu5CBdintv9ew6kYaxkwScRdPX5wS8TJV
4GeVeux9lw9l40q7D3vIEXNFd9bjiRiqoH+GylHXYYiR+5nGl8ozP8mUzzK80PxwRBnugmA7ycr1
LVYrt9HI6XL2wR4Cov5YB9mhpS/Zi2FeCcp91dnJtzhwsCOld2dWzbuKspxs3qg7pYUbIc9ER9gr
L773MxgnuqnEm0f1vuAs+Nq02jZWiwe2bl/tfEyOgLSheyxRxiF4czEMP2VA/XxwarwOCfETNvhd
rooqvqQj6qKCFshnYkLe6HpBfo6eeDONJ3GO+tHpLTQnMdGMWxOdrO8qEj3TsvuwVbQvVX7VImu8
esuQlqTFGMuexys8cst6B+EXulClnXvL7p5ULZpXSMDyCE5jm8/A8wN00zdH9eUNnXqznUe6ctEU
lXd9OUM1CPRjHiJuMeWjrqz81dOG1znrTwPNrzf+JOMkYhuevwWQvURreSDRoHmQhDDuPScGtxv7
tlbbt9SNbJxwPKLjEvaDPw6APPtxkG+CziHl3LQEsndua+2XFjnUuMoGbqo1ctg51vPOkmwQRDcn
aHFngX+xvbepOxP4xRDU+gQXPPseVYbtux0YJCjetATB4SPJb6rDekBG/PodKch+a2ID++8Zw3L/
RR6SnmVL27SwUHqsrFnR/mulYOaFG04zOG8LJa2hmc6th9S1h5mmtrZT5+dh1D4SkSdPs/GSZyKD
z1TZctA+Ifx8YetsCNR0i86NKLn9ZkitoGzhPDAJ5oKvdFICe7ptJ8Oun4lLH4tovAVUtRxWwGR8
FDipCle71dGk3aRCGmx22IIGiUtfNWlz6Wz7y5BY2sEldOoigEQf6xjrhh0Z4zGw1NUxhbih++Ss
7MEgKEilVLjqL25DAm5a2k8WXPR8spArgv5Z9Mb1lB61ZCYJxaovGmqtS1oa7mVE9iNo8T/oYupX
jeBeWmY4N6gvymNS4XQy/9BUWqCpDjyfk38rWY8fLBd3ohmyzGtzBKZh64TvMpTNazzgDbOJr2QP
U2lm/MK081GbtnEeEvOr13rxl1FHB6R7CUaD0ESqwDIf7gDubqpz2buYHuRUJg+iBWMk9xHCzFkm
L6FGF8sefjltFN2MZmQd51r62fEQbCCiUJfWBVPMuZvc2Lh80uiD+FVgioNe0eUt8qw7NYH8EHSy
7rDomjOdsGCbyPAH/4eArn8CmC3s7mCUE7/QivFaWjX6fiTgeOiFL6X7IurC/Ig7CgoaKhNEgemi
7KHe20tW1JkwKF3G02Kx6j5h9Tx3TmVflwgRSOnTyJRqNacxKDO0+tq56IYEkzCX92yVGaUlkBZN
QZ9Hd+L0qF90vTXfQ3cwjpFFIlWeyuDaI13ogz66E1P2yAv6x4OlrBcrz91dMCUatnXaaWFo3maK
XDu6UsWH1NJn5WrMJlX8IzDN84jcWwo6+IUXuq+E1QX7dKIL6uoOAeCFdg6R1B2jJH03l6qOB5we
C0+75MQjnxumM5n34ZV/Js6TTFkeuIbvDLPha7nL/iuqTnOre/h6aWobbcFfi9n4ES6CO8vg+iFx
ST9S/cg37KjSm70Mc3VO2pmcjETXj60dme9td7QqqW262cFL3S2JVfbQ7DOq/g8KtumFew02ruyt
hgz31ij6r4Gl0cGvUejYDVSbTHPCLcY5+45rDxSPLUe6Uiig5mgaiQWGHaRNxueozLyzMyfcDHIc
FFYGtwAls02aCZq3OmkIXvXuFFXm93pxYdFmDXER0gaMITE9YOm1lMk9DJWKctpcA/FOtnlXj3eH
7OzcwTMvESj0c/9ZTmL41lFLwcibWgjLm+ylIt0pruyDUycvoz3Wf2YQcOvr4LTOTSaadwPpAf2f
5fxZsv89BH2AFcag5FcUae47ZWai/C8WzzCxRRpV1J0caboVbnKPRcH0HhfeKQhGWGlWJXa2gWWu
xa2D6npE2Z901dccU/9R4V6+pXi/FvsPQS+mnl5Z76VXwr1rvQp8s+AXNDKBXLTWzxDKXOeqqDbK
GgHdIn69QhkmCCcnwmtPkhDB7fqc+6PXwsmSeO3l0v4QAQhHQ1PXxpUfY9CJSy5CUrX66uwtgTNl
XNZwj1HDsgfxXhztMi8hDAB0nR+4Uj4TtWf6No7cTV8r/p/lPN/KbNynY948BcRxkrtmUso77b3P
WeFKjztTSwZq1VXxVpuj5oEt/VPredDfB7fdor5FB1As0cQiJWW50puPIMYH06tfQiUlpTBPRww5
1Qdoa7Bq0Z0gf0h/0cvUwSPnmU/F7FnSdn6qNjjaBmbccD4DOcAAUiXIZOwMvCaUi4HGk7AI1kHe
X83TH0nbsCdX36QlnYs3eSUrMliYujbRHobWtnPlbGPdZHtdAVRcr6uh+CTK2LiKRYQjJowLVDcl
BrCY+1bW/Ihi3QEwWlPK5s5z7RMk4WmZbfRGkW9HBNuFOPbhkCbNt1CoJ7hdjahndyCICnM/1rNu
XzVO669Dw66AieQlCHrIVfT2jsZgoykwohYYRf7JCAd3g2TLvAUAXYlBDPQf3EOQiFrRo/XQ8XTL
8kffVy2uuazPa7weo3dYT6z2oCILOB7fwmUaSO/5fbBUlp8AzumoSMzZn3J5SwIruORd1/tVbz9G
uCTX0uvf2gIDdtOM2hnvcu9l00UB5r1gYRUX7Istv8os99ZUqKsMiRY23eIadJ518WbduuQ1avay
sxCoNR4eY2OOIgpDWRDtRnyfiOsjrjlao9610Ii5TXv6hrBMxKPLjX0v659mlLenZJyQ04ZlPXLi
EU9ZGLG5rxdnj1YhwOxJLvbZfu5AKZF20ViobidJRqXEVb5UsNGBjNcaYRTYPnUvKuy7eYJi3UuG
b/HAxKDYWEAW8L54eNY8/ThEWuR3LfI0Nl5sFDpA02mmcEdwjTaUXGsNrnE2RMatdJ1XDcvSPkOL
91JqunVAkExEMfY9yS1cTPHVHYvigGgMpaI2NNM5Qvnjr8NEfVXKaHgU9Gn6oUpvSeFeFAb9YkOp
rDqOMmTnmobinE1ZCy4lzU960hacKbJhneB22PQSVxA+xzDAcThYsnrRarFFvYP/08gV7gzgMVsy
9QTdWxCK3NePWT15SIri7K6c3jgW1FIuxAl+mmhZn0CUoFagPaf3Boq4aSLE1mbfCGgRSSGWO7OG
o1FMVG0F6v12aG6KuWxq2vEUqeyoua51NjVP3xALh50Ar+OmiCxtDziBGISZCal0btBhP6smKkmV
taAAAYVqt6ppSKtLwSyjKry1Fl0ZY8GC/70KD6boWJSI/fS5lCeTbM23QjXXGuRB0rbFvYTyciKn
RryGI1NsVCUfeTk86jrV/Koe1G7dcUwLVzBlpp77yfWrSd3nzo2gJ/2hp3l3x7ZfxvJrFX0F4hPs
xRCO+z5Mwg853XHd3x0YsEDZiupmluVX+M2HbJnOTKgKby1gIQMHpYblezsve7AIj9U2mabvqXDV
lt3NoUimiFM25TQQco+h3P0URu2LdCfzBWHcspQ1SmO8iQLvV1zbF6nm7qqTLbMxWDqcaoM4JCom
ad4P58EELqCGvngrNaM66bTmt6UVHrC1I9M2Sa1ysYKeEHvhFPs//UR9an+kqpqO6Yg/A6yOtccp
rftmDZioqhFx45PTMJhVgKrbJKJ+KerPLonBh/UGh8Y2PpMJvSMYBXZIqckTlGmELtT+G1aB+FdK
59I6MD6SmPpCzbaQ5Ky6u2MTIUam6LO9TBzrOsaVs0GHO/2+ca4fjsN4iw+IeU5hN4FSFjUbb2CV
Hk/wMCEOIaWfadjeF/1UGIUPTcgrpSHsNC2r3TQO01vrqfTGsvxPs+mGQyvanrVn6yqscd6FfJHu
hAayqSv2el1Y3gpWdLvfH9/InD14Lo0XXceBBeWbEMA2M09ZCvmw1AsmlATX6DXQncbH+7UhVKU/
awlXbjCHNwxgw9VOTjYwsec6gLti7+vOt7HEjiW7oj6w0iMGkTAZcpMG8KyFbI7AcumyDppPwwI0
7QgCdL2lkY9A0mWb1vtA8iea3AQO0aRH9waOWWcsgjqNXkM71RA1EuN7TyuCu6rd39mj9XcNAymV
lQZ48cxWI3AmsZGp0O+ECZS7DunBDpXEt9YA08sfEt7qqYFOoWGJBJbBrWUZ1ke9R75dXDowt5Fg
HsiZRURoxBi2AF/tu4Y31sqzppNG7RaEb5ORe6NXlr+5/Rg/HIclRMPFSsjzvVqw4eQiPPQvWZJV
X9pZ17EwefjKxXtYcfhbhKlP9k36Rmtx9U2xJNSnjN4CJeIHOuTTbBH5pNDcnbt8VrcGs/3G9Erw
EqJ46E1dPFiW+k09XmrLHG6Yc+un2ZNu2wINsSdHf8GaYRybKf/RIUFfFKbq4gLNiSvoKGQJ4PyM
3ot2NF5CI3jRckvtCGdFjxno3s1SrBfZwV6ygg+vs9Y91pn4QC8pLtXSbivoLZ1D+8fUB+yg4L3E
WzPjKs3LhfHcm5+zdLQQqgKT7eOxIyiH5YahMnlD4z2gSCymhbg00GhwjkM518++NtKXfKguitLw
k2yj6cSZSDKqm2uPhS1cp+0NrREVrtJjhvIG/eCWfH7FfwW1dIq5QDo2ACYUk4jm0jTyqwhLBcB/
ses62vsbhZd8Y859dRD6FB5Dq/9lDSaOsUEScWIg+AaWY93FMkindA8pM9MmcECwaGF5YcHDhkzQ
X1IlpvskkZT2GLIg6QGQRugfoQYUFeWifAiSacPULkuumAhM0nVdu81Zd4/z3DjNotC1S5Z1+zSY
Az8Tn7vJZJ6aYgqcQ/kpC1TprwMiEKAYMZYOpr7jPFj1dR2CIH1xorrmi+xKiSSvu6agis6ruGBt
TXBNEEM537WhpU5vNMUtmq2lhCmIwMb4yhKPMJ9kwSRUpakdnIhNpKv32rTDzwykoyxSSAqgCca4
/TK2HlJnT+TXZcGP1FSPDl4QJy8lNsVDigBq4/SwSzdRg9EQv121N+oheeiD+4tMQuLSG1HvM1Af
+86Z3NemdmAjzsov5mS8gEr3O+W8IuEOnxTNeio/mc2SMIq/uub35dtO09z95OkdYnyAWk4Y1DsX
ewwtdGGdChWwnTDMW2HaP0UvxcdU1OZNzC84+Ed7a9TxVkFDv0s9au9Z5c5bivnuQSFK2TJxswRN
pnoXJ1l/XL+pSIovy+LvhCmRmAsABBuhRHYLesrcYulQBZk9bm1tFudRm94nXZTstfXoza7NKyaY
+dwN1d1Cvr2s8iLMNtNXZ+zSb117IRHTPegkEBzZAaV+qT4HWZXfKutWBo12s8BY4E0YPyvanpdi
GZKuNg7CEu8annjsjK67hxzQL1vk4sKG6BaDPLvjHu5uhvk61uyQ2ExV19gtq2sh6tTXca+2ZSJ9
+vU1tu2+3+PkoFfNEj+qmVZMZcV3vFepZqcvAeGJu1wje3l92jatc4+9z2zG+msQlsM1g0RLPkYW
0BMujqrt0o8YEflzPNhzcovaevhTi8dlXYejQmNFi5w5rd7b2B1eBdwDeOG+Q07nOY4nD+kuZm6q
aFBD9Fbe42XQWAhU3hxdDOIhppJDuO6Wxp40W32sa/Z6qjxQ0CU4s0z6a1x7Ty9xB3+Yw8F3wW81
mhE9BAl3A6f2pRhlxlTKEIZpfq1GFMH1EJWH9Y8aBo0+VNVhMfS+G6mZHoURTVeMy2AjRlUdagQH
T+zK9RZfLxgz7BuTF9Uvbo6Lhbvg/GGHw8MJs7eWAu+LKSBGBWIedmGUeKdeVH9YbZg8Kqd0znOi
f6A+D1/sOpyPpWwx+miYKVAHhXSni+5WLpoxuxi722xcaczbfgRpvanq5pFC5tzF9eAc2X+IA0U3
99BHrflJQ4LT2CHgKjn+aWbx91Tm8nVSBuw0i9hjKc1PqBq4XvQza5bx1Y4VRT5YFsgipoceV8mr
w9J/Y46g2/RlfZcYRXJuTPP7DHzmQ++LAOuexak94QqVbNGcOMedqfCIDFQZiHmvvBOIM1wO6uEa
jXd0p8zDS2X9dKqxuOoePfeCba6jwgia5/CWaqgOJYY81/ZSEkRACoAfJyfebg91iV1hhnq4r1xO
tMZOjJdqGTJnumR597lsHfKEbLuEBmkEe65goleKxDziGX2p2Gz66wBmmfJBLOQusmaA48oiCo/K
4r7yZLWZ0S7tm0XAtzZWfg/DESRk/nuyW6e9Qgr2hcgFC9URFFan17Ho6QF2+mkItB9aA3xryPuQ
nAckZL+1QFY6cHsfCf+TMn+MfVY8hioJr5YHQdUoPpjMne9nSSvt6lJsOYYRcTtlp30Bncaa3yTr
w5Xsr1VpfzLS8U5fL31OBEH5npf96nW7v1rdSZESsDM5xYHxe2STZbEoQSXo8bGsnbfSdbvrYKru
alsRnh7BjlUbtOYOcR7eXszX2KVQZwtaPRsjCL/kIZTCGV3EKzpJuiuzrA92m4S03yHjIZZC0U41
Zevmar5NmgmTpvJu65D1dGpjJ/JzK6lvPWy9V0sndMT0CAGoFfcJLbSHew4RBqdDyuJMpY5faR7n
hOs+k8BFUQtmkKvGfXo5+vQIthXJ4FZ4I7oxvDlB9ispS7EJbcT76wGNEGA9KHZ2Pg2bS4VT91iX
ktX9qjoZ0QFvG+pFOxFZlbt1OX02TaOTbFqwtTbY+pKMDcPAKcx9tpx3ueoJGY1J2jqLhLgAie8J
o2X72Z5y/eCF3FqcZQjKNqw2xrgfOubM2vIjuEJXjlh/XR95y00yjQHYDAqvvb4UNQGmkGvREfg5
29Gw77Wuvk5ypJ02Ie1bnwpZfw9ddDjrrleXnkNeQU+ZJqjoLtZt4iFbZFtiZe1fj6JYVudKpn6c
7CaaM8s6PbO88Mah+9aaduAXtZudOy2btqOljnNaaSf6uwT3DBZl1IQy0lUkBVSHuPFuUWz+1BtK
odR/vDfNKB+h1qffzHL0Cd+B8jZK/YFBLju1pPNeVOFlt0Jr/XoyXyPNuUZaPfotNWAWYmwb6ona
VIwybWvY2PTrIDtnhfeeZLZkR8XKgwmc6NIiC18lncFG2ZT4Ul+lWftWW7Gk7NjJY0i/+E0HM+ou
se5zaf8YxMFtJur8ltvuRDoinebS2q8t3UJqoMyygtwtwAi+VnoO0UCYPJfe1AzPdJ+5lFypycY3
W5xZ8+k+f5Dur48iafLIKH81gGMPBownf16GeGk51X3yIC41P8aL3mwEVXXBPjhdxtfSbTVzi8U0
3c0htR6hkZWzRWkC8WOEc0x8vfWSRJT3Z4+SioFzjII2S4sRrd6ps1gTIhXB3BURr8IaeTpVHkY8
qgDOreztn1nU2sf1mUPNtYkSB95i257B5RYnT0zziyzmq+dUyTl1rZxGHIPnqOhkxdEXZuvmVixD
C+NUeopa5uQoXH2T/d6mnTgkVlNiPHMTSAC2fqXc/WZHNneNniM1tulXMZ9kymamTPHHZ6B6Qlum
dyifZEro9TWweLa+xIL8HR2FLdEHBME+KPXgmjuFdi08eKKyqS9RHARXy1IIekPr1aR0RfNahZO/
DnYH3iDpDO/AjaJpjkUSv0itgyZwCpNRXa0kra7rozaqH6AC8EbDsbu6mQNZaHmUzVFGtrD4MWqy
PneW8U4veryvNx/q0ADRojE4lCLziJ4aPKZj67o+M6hFYGC2Y4Tb3O5blHc5iyNmjzK0il1Nb9rX
E2FhNVweWimYxmq5309L+SxbV/LLIJUHwtnoSLwNPg0TfOQBYUu0H+qBmdv4EM0c+kade29i7Ouj
zr5hlzsq3S7WbGyBbX7NKg+ZTmDn8iwmOheydf1iGezZHqkDwNBEX03zKrZ8M7BMf/B6GHuVeY60
hv+gAx5rm7Vdv0vIbbyuC3ctwy8OMyBk7UvfeB2Cadav6QTOjcrdet9YB+UN3Tnt6rfI61jrFdMT
G272yaCWMoHWnZK2PniwQ6GpeN6ds3wDLQey+fLXA/tVe5Pu9naWhgu8C887lGv8ZZpBhpkupXNM
xNA8bAXAjgyyEVqEHi6Uu9D7XT1cS4jcMZ2mFz4TvKK2MGKzJuE8JWgr2TkAqPx1YLXHPVxlAVnm
6S+Qr5X/9wBnB8mx7F8rnS5YCYH8dR1MV3vvXNMhwG8wnjYZNpPVP3EPQNaijUzAmad+FPiY4yo2
wD8q80C80wS5Zdpm1AFfXbSsLjgbEDoDGZVO0u8DrQU3uogCV8Gf42nmIR/VF53feHetMfk91Ahp
OkP7hpnvm6UF9fe2pg3qhONHYWfDXoiE3r8glmsUrkQ/Mff7Vk3Ws3LY8Mio154901koEXPMna1/
tbEKEAUFrjHTzD0CXWyvYYFDGkmIfWFrmhEJ6eR71Sn7PC2ahHXAVFJeNVpkjWmfuUPqdK0RTbRZ
vSxojH7Dnwv6QEcu0nSBep8CC3ZuDECodQ40vcHozwroyvJoHYZKbS2NzUngYcPmThOCsb7Xgt6g
10/todHoec+ghKJoGF7BogSHxKWLq5xWHMuBbodXOfEzM6z4OJYIU4d2+qv4W0BfhBHt5ugd9OI8
qez89+RSYc5BhT378ce6UAqzQr5Uaflih7XyodJjp19aRFb+s3AredTQAB7DaYhoMrXhhUmq9i1I
AdRCgnuPc3nqDRRSpErdoaV5j7TWcG0nsE4KFYqDk0u4oUuDqbThCDlY7ykoV9pjCfmNl/1fHiPn
c6OCplhRB6dKq5vDnGQ7DEH1n3H3o7Wz4OJlNPwL6nGk6gKaN0uuYDzln+MKxdjUT/HL2hpWKjiH
xXczDIq3XMLCohTruJle8zup7orO/ZPsWfee5sgzZ7ZST+GhbOp079k1w0woWbioylg1jeatRxzv
wxVj/VFPhQ78zybyfu3yyeTNkD2QHv6TDz0gKaEk74hg6q66IBLGyOts0EJHxsYNlh0EF+rGcajZ
kllX3leVE2ZyOuitUvt1vbYOpkcNn9USFXDio92IzFVuogHV2il4i3MdjjJMbKLGI2wh5RQ65160
P/rEzV+sfmlbexr8GjqeNqbCpSBYnfOmyZ51HvyQTWvejIFeVEk6WjKwn1TVUnSik/096SuqXIV8
wN5YAhaoQ6RdKG+u8fnvM4cDP130Em0dkVBJ/oWqAyvS0Y+ImNsY2dR/7nKgIZHkxMjo5x1Rzrw6
FNI2thnkTIQS4v6fa+cQDj5+4oBoORk2uV/kNq2NqGzO40gnvRVTf64lhBirbRq4U1SNgWEFRwAu
NO1AHb7rqiSpT1pc6xyKkfiJt2Yill0HWOrScjtGKdmK6/wvjCk4GTRddrlefq2Hsd/bmqK1HDnN
1Vxociosxweq0Tv6vvRpWN0fcHDAU8RJ+vS6ivJUYRj7tMMaGmvu62i2xQfw5iuLe4Oalz5jrh3C
hyeImiIZPPNH9GwNJOKUBalCw4+X2Mr1X4ZBnpMiZNOiGS/Cc+H1P4dOfIbLEvrdUsi3swppkqQD
jo3lolOBv6yPkO5kWy+ES+9hVF8mo3UIWQf5QJF2RuhliNKVS14diilKHft5TgffYlm/qzU32YZ2
O/hl5/R+77B/wwgO/UUT6ja7YXUzlsHpAKa7RXGu0pDE8UAMPra7Tx6QZrntudfvg2WmXQdZo4LF
v1SmRDmYgA7dun7RexIdY0vh0BXWawt29pJHRXf6rdmrcA7C/cnLa5IOBzIk5B0JcfTWdAUQRiut
jm2tq6fS0FcaWdmcqhT2dFIEizgpzuLdINlBBDbIhDDVdELIu+yjzqLen7n1EaJDaQURw3ldQq9n
rcrIlfQmSOtFynkxd/gAYU/BuKXEcAmN9GzbQXAGj6T8tgLcuqpBWceTqpjSb0G8hTlZzb5cdg91
ILyrV3GNUIE5goU36QBnNkpUhIqLSEOSOwHgoa5gGU+lc2Sjxv1FQ/pl4KyptPgUtmbzqfjUc3fA
jD49GwNWB5u6+Lc8bA6a9Hc6aifYh8G2dYmO6KcXJE/GIaxQyom6PCFU7lhNRtTFHHPc1z2tpMgx
XOBp9ML1WkwYzhO0d2WqkXVS6ea1FT1I40Cxo0vT+iIUG6W9G5Tzpc0H6/eJlsx0jptAA1AvuMWK
ZZFUDXAEsip67Ry7w2/udG9oIdVrN79o5SQv0yLkSUIKt03oujeT2/TDRBSV5dr/EHYeS3IjwZb9
l9nDDFosZpNai1JscgPrZpHQIqCBr58TUf2aZm8zm7DM6iZZVQkgPNzvPZewjqn+nlY+vEkD3Bkh
THAQimUz5WGxzsu+ewkN70iEFTVEY8dXN7P1fTPX1JdIVW4zV+HGSH8GvR08bNt09wMlwlFfKL67
he0FjII4dj2RhXnv9y+Nk1j8Re5B16qO51jSvYw+QauAgw+IVO2Vq5fdaw1vC9yCmW/bpTGQNtHu
NRv9XlZOukNn1EtVpURPyuF5IZhUOKH22keOfye8gcecye6pRpDQuHOU+bn1pQsM+rcRR9tfoU37
wuTp6HcWrBQt+MasrnsUqUasO0rb1xGbyCrFsj400WfInrhuXF1/LAVkvxqVjxnr5ntERJft6cZz
FEP/wjxy7yTw6zt9fIsXQhrMxjgAyPLpZpHW2/RFsXEm6jDIWMuWlA7nLWNsYHMY/vpJOIKLmyPv
NlSRTyceOjifRNRbIi23PdQJLuG+/OWY3SftkZUaj7SJ5z9axBe9k13qaESbMhf/vmpbLV1NzHb2
Y259WuCz2IlC466WzOVvLsqB2FM9/iQKy3hLast9qQ2oxY0MRl9a59U1AQlyPvHfE5dKTcfs2HTC
PCAwb8nfnNi9lva9q3gIeYtzg5B01kTVInPrvZe8ozMt4PPAN/A3HKjM9wR96brr2x+zqxcHhkP1
u24EL2OYL/+MgfaAcPM5FTNPHvmNNlbPX2JAsw9NhNEL12zEB/NCY/RgBfQdUYKakHMysXXHtLwO
WXPHd9Leex1NqIjMNfCQGfY79gQlVEO6RDBOMjeIK8z3oTTJeNHt/uY53WGaUQOmUsoLhPMVmai9
sSYU7RU9Bk6wZU49fbAMu9oSVTH/0JjxeLGdoItm/6+lVS2HZAhra3q4E2Kfuei+WbVTHg1SaTYQ
WVxa6pUEolOZ15MJiSrP3K3IHeCY4+jh+s8kcV3sdB+1nvDLq+T3v5CiUJ18YqHXFplA3DaPUv5j
FZ5ITXgkMPvdaepStKlRHKNTmcSzNuvPgeZ0Y7vxq+VpOZEQgumGaRXnoOwoWpCkHQWd2CPJRt8N
lL1rpyCXBomU/0RAXpzzTvu7Tmz3BNcOEcFYlm9aUfw2YdbynLJjSI1htnY1jNbJ4NqEa7TBBz2C
j5y4m3vaoLd3Mpa0Hb55IXPj2SCoJ+QIsk49pLuJ7uIcn+P4bSL150kMyWbuvepeBsZhyvnFrwiy
s/f1KCNYwNNsPRMsRZBIOiHBDcih1JmAqxJBew9raR0b419xidMBwXX/cASm6Vgs9WHuu1fd6rS9
elY6LtoMX4uPdoYaQDdMKpTYyX9YYQKIB1syUUMeGzRi6Zc5Xp60SurXViPz87/Rc0AVvcLE09DD
Qk2ubsPKdNy9PiOxQ0Q3rgvf+TYjXYP9XcX+pZwzuoRm8lkmc0GkrRsQ45KnO+7UIzBxUm7lpBM2
8j2dHJBzUugWx/03efMcSLdKKPbn32Wnh3eBKfzOWAouPhChnfpazYAQ4YYJ9MN3SfjTgWAOJeOE
PHjzmD1R1FbFOwOgZY1l0Pueig9fPOf+waa0/B1bfbnRk7q+1FP2Yszaj6APXLRWhfmBFnkDOCE/
5YOenaNUu/t+mR3MdJwvulyGuC0Oc2K98o/N+mrO/H6TFZz9onTBkoZpbqXKBzfzvH3P3rueJs95
SBj/KO3fanGkBV8QErm3mwYQZKkxoGZh0glNMc4+MEuuqwm0VSp/M1NRa1J6BGooRyMeyAXKHTlM
7XSy6LPvIlN3AJ/E+g3fWfZWRGBQLUYCW6rA+jAC7lzbuuE8Bj3/zuBIP4EPcB5qSWf7Wua4lt3m
YnQDBA+fFkTQ5cm33oJuNGd9cnb72tz3iRmfA3ztEMljoCs8BiiPJRegL4iHyJLmqJo6aekVHYw/
75ATvQRrYSLQx+8utlSSdozgRTi3R0+WkkINxQCoHGz+ijwPTAD6LOqVNuodh3a6aSkpF43eANEK
9PmiFnbNCJYuchl1bGVg8u8p1proj0d+x0m8xVB4HihartNQLlfaefoSoaMK7adFi2Wv+lSLdBrS
Bn6dg848tjgpLv2cHIFMu3ew+isLdHhLRX2VUvDV6Fs/86Cbzmoh7ODfV4V8VQqPvihxEZ6Gwg/k
2dbuUUzlmbnr6yJ4dNxojw7ILdZx/zXIuFk6pkcDSo6nN6TzvlnoMSMe2Wgici78x/Supk00u2zq
K/277c4MciqNrDXs8ZnUeKhFvdWrn0D/2nON7Yh04aoZLpY9P/WJ4zlt80+3mcfzMHnj2ejjCYRO
fRB5tHAtcICaW7MtiILifW28IjFoT7WvxwzII+BMIaaHuCLteYXYJLm4ZMXLgQdbCODlKJkA8ZRR
AHwv77zzIBdUTt45tTiCFsvY7GpLaCfLXEh/zsx7iOLzHtE83rgugsQlktGSgeB0IidjupVZN8s9
dJY/M2ZvTQQad8UziKWfrLQ/Fry8DJVNyF7O8AGjxMGZ5jlPzabLE/CYcpNNV3fZX4Wnh/uirf7O
iRcmbSaqv5UBk9+u9u1LaeNRScYIabMzV3u7ZTis5hBqzoMn9sn509q7vWDkIHHzMZOgU4vmBiL4
EvZMLiXmVTDWlON8EEzNRXX/E3JO98Bi4XqUKYqR/1kaqDnnYc7BSU86hxo5ahgd1LUhQWfyjfmK
JkSDEy+FcW5Z/ZWVcbgvlQqhMyNYlHWUr/tyOgnsOXscK/8iApShvzfLPUpppookiOXRyBDG1i9q
mexev3RSCmpONHOs5kpAUXmzDaIrTDf1kWbyNq+hdXUjwtDA6oBG2JGD54vLNRiEf/RT+sT/tUXV
KywjyCM6O93+r1u3R7W5ZkaLilrOMJTqSC3pnP2O6shGbJ1nLwETsoNpcYMtI4za3O//HnOUAjSV
X9FffUQajeIENFadNe6L1mrDoR7k5ytkiFisc0oyAwJbZAH4px6M0+XAqd0gCoatKLcgpYQJsbFN
Y/9DmnZyU8ICU3P/8XX7KjPgTkDLlk0TwGEcpUXC75lqqbp0kJBaq4nrozMSd5AYRbHtCifeT3oa
n6IxsA5ZCOi5KTtQ6W5n76KxxDSPJXOdgIjb2I25HGmJALNEsaD1brpDhEBKXz97N9fxwNz6OPH2
KLv6z5zecY2p4oUUIhdsTIP5i1/go5364DKHvysbsCfSm/jdjJyJe4QOPzuw2nDwcYPgC+doE3vW
+6L35j/qRZbom7wMS4qslF8as1ZCqQcIn6ZmVpzyImIRR0Jpie+40HJ2J2Z0JCarqtJmJEmIOIS6
zI22opwjvDtec5jc+cS0ONt2swP2xuc5nftz9qUI8SPie+YWN/TiF/5LV3hb2rDVYfbmZONmdbT/
OrpDNOlWqtFfhkt5qlB9oTDqx0sqZQNqwQtJN3uadxbTFKN0h2MRjnxIHeUtyBupywk4/ObsUBqk
5jhDQ4eNijOl/GdyUuiYFqXa1Si18c2Km92crpXrS1mr7A6jZE0ruMNTDBJUYxjZFpZ3fqbpkh3V
jaPumZJs3K1LYAagwDo6O3JRr0YRRecoF/muXdDAB5KJp4MPPCwi0PFvpfWV0ETceFY8ExL0UwkY
ZUpKavAbG4L5R0ajAP4zJQtYvBE3gRugAWGZZBiMXWfBpprKdlf5gGvQnvi30Qj9N3/K3q9QUZ30
RS0kUqA19qAkh82wMStmzvS0F3GyFhK6pJJbLVGFhSPzAnDEnDTWWWuX51HXh9v835Ib+XmMeuKI
4p/oKwqOjXw/97Btl7VP4gmPoMa521WhnWA1a4eMTipBEIV+xJxziMkIWKcoMdAa0aVSixnX4bo3
UCdDPaGloqe0AGOsxb0wgquosk/61+6hdUT4xIenPcEyHZ5C1Kgz8cNcx96xriBpi2OBBu2o+tHJ
JTQCEsNEwGXpQ/mnU+4AOAZ76S6tT6NWYHwLbXNvjRPBWqPsf6vmhRxYZMKfD5Euyp2DUYTZVlwG
J1D55Jfg8ZXKnMTg8dfDjtlUemBsPQzAX+0HjAacYvi5bSlYV4tOj3L6pFDTX5sFjB4ySPs210N+
IClu5ZOYfuHr+rXp6I9p5bvgGj+GvbgwTIgvqZx0qQVkZIzQBw8LNoQBCbGjg5fXxgPIvXxLXScf
A85PK3IetR1wRGlz8VZr1U1YY/3iwbNbjcgXkO9aPsM819g2dOU0d4Z3wGkIrIvs+ml2zLYcW4da
t/4eheY8fYTn1yxIL+pdxnd21o3od2k07qbPBwv3YWe9i6zgrRdYe8/CLsP8oZDzfCWu7LJlBdNw
R8YPKUDWPP0D8Xrmn6gbeRb0Xxn3GEev51kRAWqwZzIwVsnIdqYTdshw6K3Uw1MJ7fGu3gkBSHRY
GsxzrrdVn2WHMu3RLWRV0zfdWzKCcEqq1ls3MPVO+ImRUMnadVza+cgj9BAjH9+HTUWcdTvPAM67
YefXqIatMZ5BTRNpaTfoh0L5tXk2/Z2qMFTNUSUNo0L05vjjp7PPPnPIPYCr7sxjeCGecKfZ4PeW
yfcAZge01UdHcARKvC2+HuYndDLAzNrhk1MAxta5u0/GCKqxskAngIX59CMMnPI+KIbk4ORuxt9Y
A1/AMF9yZkhW8tXcx+jxjch51ZzqxevD8LuF+oJfdbcycGU+1EJbNsCKFL33fnJoVHNfC16E5tsY
Re3mlsqmh/itVVpxUOqyTvtRmJ32gqIkXrVNWLwCRPyrhKa4Az4NMIB8qDUe+ZF0vIXJYK1ZJHEM
E1EchHkSrVHH1wVx0zaufi1p755J6SA+pxoIjsiGhjAy7znk2YcT5/Yhm5fppeQ4yyFJbpNSCgT+
q9mN8Ky1nGvW4dz/5CztHMDL3junLA9xGgYbp1as/wLC82/8E+73Ae/jzs0H45CCobFbY3lia/5p
Rx3BiK1YzlqvZw9duvCKArRnhXj5ob7m+dl5ougA5Bgw9ogdKz9NLdp/LYJWmc3VJq+b8DWvwuZS
Jd4vfSFoWLYJe4beTJXygY4aJ3KzEe7VZN5y7SaZogixdeeJtr5w9q4vy0JGCWGk086KmRaQhkia
V9+018J/zQTei16qhROLXlY9W1TXUQkknazRP+Y5YdpQJiq2VuKIifdbxHwNIbU/4tKkDBm4LJG8
ZifhmcCAZxm8mBFv9Gfo7se+DZ96GNeB0eJ7T+aLetQabphdsOddEJ33m6Ttmq36etavsdXo1z6z
pBGVgLlwpj6gPA7XRTJr+Dfy8IwsO8fWDqpdfX5Ggf/QcZimyaFkmRnsDP38Cz3v9UsQkRMpcCxL
4AV0X7uN5tLIIPYBVQtDhcxFzo0Xyti2NLeBkfAUyb4k2rzS4T2tyYxDyyaPhuqQWOjjCzNsY6eN
wYPxY7V3hyoAkzrOzfoLYeCDTd2p0UAiBwoxQQOMEQpprQ+zPTTmFI9YC6+T9uIB7h9KVw5CuyUp
80PhsvESPoXu0tKLjT0300a97YdG7Me+aVZx2s1465IZZyg5hR54vTKl7doxbYuR2PF9mILJUizy
Yl/EDbY+f/AvHH/cSw9vzqT/LRfldag6pjyLmT6jgv+RPjDNNitB+pJjOsfc270ZJHdf52QxdgSv
wlAZaXutEy3L92XdfRQ9nRfikIpVs+AwGEbdoWDl8VRC/CUFgKfrhpwY+4izhsxMemSrNniP2qSg
dU8mm+u5+XuGZJ7hT4VqlS7XFqFDulEMJDvp57MXE5tsWaAOZ6mNiaVKJpeou6bNvwdZqO/UGS8M
c0RWlQ2djPxLdA4TxOTXZKjLVzTj2toscmq1zjRf58waiG3Vky2g8F9aP9gvg57qBxLgUs7Jqf0y
68y4TOtHYpgJ6PvwVFldso+C/hNzlJvsDbYWUeN6EnonLukc/DIMLglHqkjUUrjPHBTjyddN1MvY
ggzQs4QSdLJGIzxeO5lFeXdUBx1KYbRPSf6emln/aNLggbIlP1ZcUE/PDn416Jh3uoQ7+txkx1Km
AEUa06aCPfGrzW5wpkcnp81JezPVloJQAEHWyBZFEs+mB3MGr1a7NINhbizMBTtBDspH0YYIVToi
o3nmPaJpOE55+9H7TG1BQCE4lYud28NJ4JqrTarq0DAxQqGofSQBzVDXFH/z4EpPZRu+azYu4llK
Ejm5snjmsRvIVhzD+R3N8rAHMIa+MdT6M+U2zOwUV4fy6gxSTFiE6U837l8JqUV5V3oXh/J6bVoE
VsjaEmETD+4acgsK25/FnDAk60RzNnBN43az/2Lgja4RErxV4jcbWyM8x4I9j7iAam8syB+r2EV4
juXpaMLTuDZ4dDqCvrwNjKa1aQ7BFqQGcv4CnicAj74892Nlbadu/h1Wc0jASVKEazZ8jt9LQlSR
sIl5sj3zlEgdWJ6laNLsttgULlKfRsfVUMulFDUnKJrQED5aC32cND1gI84ZTHGg6WLHPjmCDJeV
oQ8IjgNnh+3HOdHqdk6cs6xtUZMrZKhDk5c6yP78X8h5SddC0HBSrwwOyMdZATMn92VorWbHsBN+
epPBn9IT2L0TivslcJ+Yxn8ZDRZWoRF7X7mEOMQdCM0aVYDTWuCx2etDmDQ7JfFRC7NRsXZSPd7S
alun+bxcSDgdTAR/mr/2YHnAmY/Na7crFq+7WM4/ykZNxZpdB7x5J1OzH5x00LGi9ON6bqMbkHPO
O1afHzjpHVK7857hODtHusgNVcaOmAmL6HT3PehxiFkiIbQ8bvTiLFBXkgvets4/phHV+zEqxLDS
vfldh6C4Z57KIKRg+XoV7jpLWBddDnBnuQRBisUMSega8kftbi04n3Vk8H3wnVImo+BZBQxmdgn6
DFQjFY8TbfA/6BMcjI6RE1gU40lzL9u6rvObKasAQszwLrDH7C585+jX0UNoY38r5Gauxzjw7Ebn
DiUHkykcj7/eb/deQ+f8q5Vu1c10pEFaQEid9h4YvHdYkYTYF7UDFbCv/vI8b3wJ5NKmzilZ4LpE
7lmYHmnbIymt8cwcsuB4dfmzxC7pTkkzINHyCvv8Z8lRTK1EhBxHC5biqpYB0/4lTsR0B6n7Fo1a
hDMwtZ62zyVBVvyulSTLRvYiB5rhJzRQjylGIB6YuvaCcpAuSMisDhfKtVPdHtnjaeWitcRPImo/
oj8qXxp3YA7tudM2woV1tijNmbjb87FHI66++TrMeobJLCnwqR0MsV/xEmBOYlB7rqbYIeYPS5yB
feMiEDPQtMCR/9INGcL8tii56rGqBZiqtqNoSQfJvPbZdxZge0KrJ9cNDl+ltz5Ri3QCGmQwkzEr
gSBxzDhqzuMTYy92b7mFOyXOn8okx6VKOu1YwTPfVMxKOY7yFsdxBzG8JxmUqKxDZSbLXVEBDHt4
wYCjjWl7TS37w50X4/Rn6VrfOBWpHCUStaEh/0fzYIykF1LepcPwoehyldD/Qoo7Inj380sCFuDW
GISeEuDyi1GQf0ZF1TDL88MdEYXV95nDoh703gm/Zb7h8qM/m6EkydD0vhs/QmlhVosLhPyIpXs9
xclSIr9EooAsf6UTlXXLh0F8CFFeYpR3O+IWmbLbfbJ1EbW/jpxRKVLS+S96kASZwh3KO5TwThtk
/opsxOQ21vGaTug+Tjz3nEHboZGaI5iRr5gdrhhnhh6PUwO6pDTT5lqtnYxiIqqrj0jVNFLmMko1
aFQBs7RsLomUcTcFrH6UgtQBfRy/WCgMd3WEYQma78MhBY+Cs8KAyOXdUjwt8yZg+osZx4lvvlzU
K6N6a9sIMwGBbTw/OTTMTveo+D4OFIuwdUp4Fb05IFqjx6relZlpXpkh4WoittlVPmW54MZHxURh
vyZd6XPEEfYmbWFvEI/cCOUQWVjWydK68m3o5vXs985HnjQPUffc2WV1m90kwvrlLJtEN+q7uVdN
Z1iAADzLB1lj4ZlO1JEJSHZwLUFXqxyxPlbMNJXU0lOwnoz2hM1YpmEWRJLd0D9xQiYbWj5An10E
ntmQ1oRfoRmU7mO1TJl4zQaoNmalj1tP2D3ayhGNHB/CjPNusQAPBNa3oEVJ6yeLdv13UObGTcyT
ygbjV9KWbuMRRI5VTFg/g/dKs6sX3S7qm0g87GXYPQNdp5cVwfIcWq7DBjrs1WlLceokRCY0bVoi
pTMfirT8m0yU4m+7Oc5jne1HM3VWHPgSNiQvODSujZeZlj3iKz7pQwNMLp8159ATSV5lrQdlEO8q
Hgse2W4h8gP0eGK3oFYHKyaV/wwzbmlqByRlsrOT9ia4KOZk3PAoviLEYMgNkLDPmtcdc4NaV4oB
hAHZe3a7hy/qn19HWiYxw3ExzIcSRA9Q+MET9cW1ayaTTJKMDV5zCFfNovLuy6XSdevaFp9Lh/60
rAq0ejXWd5BLxbPxjOoMikAikovYgVQADHDPOXQmKCeYblMDdzNK8RUjXmAfgsMVb4SHk91vJ7oP
c/atnCJiXrIknumoEFlcF4uF6iM5L/LEl/KU0TJ/Oo6Z+Lf77USGfZ6DTyCY7dmSiy+Nz1MgJAOk
jradNtbgxngSXP5H3TB+rzWEuH9EDkrf8NUobWExHjoiVyaMQKG4alBfcKEub1C/uAc6xz5rcv9R
C8OqjpYH59utn3S0iWnNX+CIF5dEW96LfiCJSvJ5K4eBzd0k70IKlNrXfjGTM4/pkv3G0M7OVL+V
/3n5lbVhkaxmmMRIuWwjSt6WhO5kOvwNpYAcbhlhn4NRuBVSldktFLND6iLXLRZKqy42/iG+4cfv
xV0uhQQqqSUtcJJ5wTkK2SX/LE1rLhuXs1GGdE1JQ+KRg5Qf480okNFeGrsE9+AHxiuNAVQ3XNGF
C9FoctHIYBcxpuaUDOVLL6dwauE6JcylSW+UKe7DkQNSLXazx2TvrDyeeGLawS4HM38r5yY0aFZ7
7HK5OKrh8GRrHxZ1Ikwx495Trd8GhOy+Ujl7KalUVlR9fvkHMJgbYJCZskskWKPZ2dnVyqWCVZB/
uBHVRyxNqZWm2RfytZCzeu6O7jTVLtrqjc74GcN3NX4by1T/Oufy+fR7LrpHYvY2cSeQiAN9ehcg
WHb2OORneJL5GZ1KgneJwAYLk2e1GnJ/G02ufwAU969vZqSjcAREBTQe96AtQTxRk4CRXSj7MYnR
Js6b6JXT9HH2bXR11oTRfBjmayG0zyhLy5PhQrWoqbzcqESDEFv1CTAgqS54jUFJBXFxq7SB2SFq
dGojY4we2b7zDGhwOb1nJGgIJyfsqkPQwmqE/tYzQX11nAmCuheRuSG2GOXSa6YV451vYLwvGLR3
nYb/Q31tQgfzJeejEYTW/z9+hdKio6ARq0j6LLn6m5U6sxHMh3lKLs1yzenvnjQrpxDNquG70To9
LB6mpQLv+3lEBTANxj0zYA/F2CNvYZMRPVck4tov7r2yg+yNXZ+e5kJCZ5ZS5i9BXdx6qwnXVCLR
TkuhNhBeVHRbaoBu3QhTvA7F8mnr5EfSTUJqJ4eT/pTccC7qT/jI/ZYo4nxL8NJCC3Ykci+YtItR
YxBVskarTils/XHr1xafWTJkZyPKd6ZMvXE8j/kC+m3qkgLyzxh8g5K8EOZMY+TP8Q9sEdadFIPa
EGCcq9ng1zlaMk4dQIcC6QiDkLITlXA3i94NNxzr1oZnlE/y7wRxUZ2FxIBprfDTaJtJwKFd5Lsm
xt1m0Rdc9ybJXpH066klr4Pm4urhT9hT1l50SXpzAErfQpEgDSVdPnOAFAUY/59qyVPnmA79dN4U
GTAxHlXD1fOjFQpnRNBMHc+cJf1zRWm2TU28l+mE9E+MLfo/+UotvqRQLda4bAwpprfkEnCdgGzN
PIRpZb7HXs6e6yBCP359cbDIVZOzS1UGJVE+nQfZrpJT9dkAQB9CYvp6xcAn3mp8/K6H1SeVf0j9
SbWQ8Uricerly4dfMspWP4beEqA0OOFFIeJwYEXkzdnzQe1cuZ+TPTSGGEOzKeVDsc5k3Iw3tdj1
oB9RELwkQUmysBHZjN/G6KIWfaL5PWRcOHJSh14kOrtyVmXLpfGb/pSZYMwZGgdRq598D2TRykM6
sqF/hP9tiJYzmaIeM+1m3lhMWflGyJjTF7Sabu2nYBkaHmw8+XAfAWbCQEMj7pgKb0PgUnz25AKa
DOd+q7Ue3MXkzeqgV5p9ixjbkS9R8hhyoGyuXfRt61yey5Fgw/6OGDxXjf+auLq5AZmFhuG//6he
eZ0Ls1iVsfFkHvhTHRIdjJwTpo1z0Gb3rGu6PR0P2lxkm+VnOprEkY1hsbGkjc2Ry1hlsLkELWm7
Ri3R1dOVC3I5DnBLbpmF06VoYnA4kQDzasWwHQRGWJf+2TtjB7K7kRS9ak1kgn5n9r94AWlO0gNI
o0I7E+6thACxZf+NHKnZmVib+flZjD7B3jdE2c4t45/paEwhJmTk0JDyWwwEomJyx8TaJWDl0sUF
Yqplyr6N5EAebOkhLimIHVJnj53yFqdRfP7a1KckfszSLK6WHEPNJZaOcWLFXWLZkueyR96HZUyr
++VcpTlpBxj0Pa1O9srN6EmylHqlHI7aSHYmpiWQ2JZ78kk/+VrIzpXphyFaAH5Uy9L/XdAmANNd
jDdpMvza39Qmp7Y7bWnWWOvdk+El0FTSpj1V3K3qXSKRCktkwmulAMxkZ0UpecoFU4qLssipxXhQ
6mzdceXdpbm/CXDXDwOBtjvDpCc9U58/QAEMdMm7+R4Fd4RiYm1Cr9naRhpfBqenR+PAyzpB9Fj9
L0GEmC0uEQZbmz9zUlEBDQ1i98cA9PAYOPO3WHUlGvqOO9zG9t4kSmUr3NSmyWhZDytJ7Qck4JgR
SkVHk5BEgwngsUOaQM/dWHY1H7kt3U7VZFVfyyAtT2gB6jMXLE9QatkNfOP5opamWZbD1DU3nlsp
Pa2OLbDyzkWVMDOhO7NRb0fRa1udk/fKt/FBWsfMYJOo+qJB7S3y6qShBJPgz3plp3V3Rh3KnQJo
6WSmILUigEvIy1nh2v5DPa9ZDkqYccxoarIY0vREhJXsVrbRS5u0EpI2XiM/meBgzfWO2E3wTYEg
PpBR8NtgNy51UlycBoeGPyJ6azXLuzPnmFLTSOdu5Vndb/yFsuVPj1+90hsEZcuMp+h7kcPbLq1s
OrO5TWeyAcez65TGEXM09gs9Z99v7ymwA2QWBTZ/zIjPFoPIHmHhxCRNSHYUeKEGjiBuGexn/L4O
6l3kWU9SMizGtql97eWMOa6t9gyhcKNsaJU9/+tKS8vyztO2QyNt/YiilyipATMH9AMPmYhR7sEt
2zSZb+6HdsB97J/Q3rsvIqUfmOfVT7ZssRF1+iOr+MVvKuK2NpbPw5VCrn8RFaKM+RVmwHDNE2t6
rYZUJ9bQA6HV0zvVDORtWPnFwzC8jknL0kKvCotrQf9UDTrUyGORTZMgxSiB68VMwgrcJLqZ2fso
ewYg9mJswJkjYR3JyjPGag+u0D4CfzpWsqe/yKO9PMScsO7o66DnCVqEpBZJsnUud93Qi4j7nhOx
Uxqezo7ni99sI48T12KKdhe1ZndrO3hQsAe1XUlm4wUdTHyYv/Xd1G09Dr33QC4GnTpM22DHWy98
sF+m38pGTIfKh6pTJ/EuDsjSHsO2AZ/I8A1ycHynQ8NSgyKrTdIKnaC9V1L43cDDZnMDEeGxRd0C
BrubpWjfa0cz+LsJA14t+bSuoIDmbo2JHoLxtq7t5ZLYnXM2zG8jueorQ14GSmWg9AZT2/+Ok0Qc
Nd01UOwugAE7eM4wId1rNiLM8YzdgO2WSUj31s5e+RLECaDPWMeb0XanNjWInqIWBNjnJ0yzNOdr
tqIGLEOloZ108Q0zBYB7KJ90ilanyqqCUz+nYdx4scp6kktnWf1h8umlLy48kJrhVVjaFOi8EwYB
K6UWYIUxQg5aHLCNu6Mx0dTT92po7O9o6b3VKMn96Fq7QzegNUly4jpIqnY/++Q7cPS3xZA+dHTQ
D8+AxJZVyH1maZfmctMw2SB6jgXG6XQ2f6L91Pe1iCr4dItOGATR0z2F9Fp1mpD9JV89p9yJyPDz
HH8XTc0+je38tCxBgiLG5eFk42cF+ywRcUrM5elOiVJvedPlD69+IbXUdJYAhU7zfGwXH16QnUFr
q0wD07vizoErFec+q3eZ192/CjcAFukOLgrdaS9CosRMDmmsRJOqxe5nDtzRVDLQEuLgIGPeMXp4
gt+YjrgQgPFFeX1ETvgjZm5+p5ErtlRu+sGwaWs12UKdCOHEWE9M3tdqzhdVAqWN8PdGp/1OEtTr
Qxg0T2eOSeYu9GnjQNWNXKP/FlKOKJJdLjtw6lUh23DCA3FZMxPltDocFKTCjGUmeTgCSZLVETfH
TiRjflYHF3WEYfTpHBsze+akHcMO0QyKXF+zVrFGgzjTOXLSbSLNwgGUVXeMUeakQxg0DfaI5NFD
FW/QkG6jZwFb4eG5FP70WT0qytg5xcvinGjkelKaBtNsCWVMK1PowpnfeLadfRAoa87L/usc2+lT
a8cNEAP/NaJ9gPeRdD9H+qcVGEktifc9iRIme9nwDQ6wf4ByPTIB5WK8ucWxqmQjP7O/Cx9XgRrc
R5zwSXJrc9IHCW8amnjba0uyTQDTfdSu+93J22WbegY/B3lFXzQxJlf+RU6TrAapWOsviNnoHh8m
6nXXHrS7Wuy6DVZBI0j3dQtvM1o2l7gNzQ/uItL60YSKwcztql5VmYD5NzprXTPYTRZvOWJ9gv7W
6+VIM73FEw2Pb9+TUOu3jLn0rqjvuh6Qqlph8mSw/LVvNnWJQTZalp1r++ZW97BgBXTWHh/jGKLR
qcb6NCnwZG013+XI47aMhnEbuiHY1OPKgU629mQDEh92y3MV8arCM6nFn/rxwPkpXml9/Fnrkbv7
2u9jt/j/RNaolJGKohDLzOf//T9f9GzHtLF/OKbBkeF/JY6lFnrfcTaC7VxyIE7KKL/j0n8rwmXu
sTUj7VNIcjUsJZAP/Qn6Eg4t/oly2tkGpvgsYOGcAp18Xr2PX0zEILfJgJk52i7XsItiPuARfm1b
8zb3voMarKxPfY8BLwepHozGWjkR5wY74v/j7Mx25EbSLP0qhbxnDRcjaRx09YVv9DU8Vi15Q0gh
ifu+8+nnMyo7VVkNVDcmkSAiQrG6O0mz/5zzHdQRRCMXIjRGzPKyHjQg7Du3bKLt2pu3qPKs9S16
2YuAajfV74c61LKGoxxvZRG0LFsQo2ZtV1CGcbBK/VOr5MQFbNDZhT3pTwuu/6xxH3Vx6hxNP0N1
Jmk5xRryP5dIc6y/0AGdM1FznGtN/vbMU9VtKQvb8aRn+0If8tN6QhjGy7+nmttUMv6l/QRdSLoW
u3th2MLl+flr+8kiB6GZQKL3VoVZPXOHPY7/Dq2dQ1GP9iEMUEQBMvzxMQMyKKfOGMDE4VO8Nurv
6quyDFBdTn/Htmvpssu6Fp7pMGWHQb3bcZk5JoNm/PxXyx3lNcyzcKOriJeYNf0G2/45ttBfd6uz
OAwSnDb4laCjqw+6CgK8fhDL/J8fJJq2MVXxlRU0nHDstTFlV+3Tqsv/+th6ce3UFXb9mNUMDclz
pPv1k3993vqx9ZPXj0W6U/0PbTMmJ+S/POK2Z3uGZTCd9Axdmua/tPEIM+5ZH1qhrwHs9VMbpNF6
kDWL6sjWwv16I0+mCcMMwKxIkgm2iOqs8Sw9+Bi34/isPhBZIXwFadL1EZgN+KsYw13cpjvcQsuj
gWUIpjAQy17HpO3SiejMBIqLPHqnggxrBi6F0yinPyYzrFO/LwuLhl/8sJE5xaZxGBC2bCunBsCS
Qx/NqRDZO7Po+dnU43YrSRteeb4jaAbDsxcGHZBKoT1HpEOgSa575lAD+F+b5XldIxRK2LTiHHhL
pEMualIM1bCkTOT7aVNVq13F+lTmgm1Y2wP/7G0TUVox0mBceDt9ZqA0Bh3lwOWZEQywmhmBC6OM
pNNh/hiHUXZvehdiKLjNPasEmtTLsga5hdCZAtdeWX96WBA/Jyu10dXZypK2OMWOuV2XYsBt3L0c
Y6pBYnM5G+pAT1QHHc3mCkF9SHGUY9n7jQcPwskX55w4sFLC1Ol3xFIrmG77YaH2SMSk7wzNEXdD
GunDwGKGBqXhztAhxrOdmUd+6HBfiBuepG78WEho+mTeNCzL8Xw3ubeu+YcYggzUKn3y81pVf+fx
6FcEshBa4wocHl6zyubk8HI4t7UCibn0EB/gWdFqpojE/ZJBy+t17wT+2MeKF166LtolaqhpKbd5
nBq+BOHiT3UwHZZiaG6G1+xNw5gfarfO/SL6WmhUY9ul3d7BjyRU0MfRvY1utOxsraTtv0MxfLeK
Kt7E0EtPlh33d9BESL74PVthQKK1jPoxcALyStbHudITX6q5IRAtRpCVUXvbITW/lGXZQXVBKa9q
yLZVSk1F3yA9WqKkj7Dq7OeQDnqlEwdQFbVbxPOFJ7wu76DJ7jZU6JNjtdq1x9F1TbwxY4PPcjea
MLIn+UjlxxiB9x4xhc9dyxQWgz06SMAWZdSLxR+NBjhZygy+DWPkLbs/dWE3vvSRciQE7gf0/0Pt
FuGVQcwC4J0TwGMDsVY0aJ6Yd6yRjJ2ukBFNG/R+X5XflpwZovwvTE/64+etG6QhOOlopjiimBqM
bDGSFHKIdCgdQQOfjvRHnxvFq1oPq22CFPpnbxH0Vk1Zcq0tjzPadKiwJgJn3Q2em8eRyzrFRh+a
OviBXProNM6C3lAxjXB4GKIpfnU80rZaIc2t3YWWL/nTN1z3cwjZ2edU+VtyDEH+Ynj1O6OdkRp4
TDSdQ4FHTMZyjymxpIMEGjT2ZsrV6ko8OGzcD9TPanj1kIpbq76ud8714DrDdCrRM0BhBedfhxq8
SFSW83GdfGVuOvgGpmBT+Q6oKCEyljBw1pzPimTXs23vMrO+A1yYdmHczL7BwHQbYLnf4siPDoMa
8gY9nGU3UgFXu6VoxsxjOPSCpMs5Gr+NaWk+i+G1HDAcAxYzb0ZkvAhKezZ4lmpePSiLoCCznTfS
foJZ4sEtg+F5MKDXYMW7cRfjUJJPGykup6ghERRgaD+6hn6fX4c6Mt5K3ZoPzmAQjPvzgO3bAv9H
lezCMNnaL1J+TnSC3UdPaN5OmgA/yFdR0ZI2o3XUUVkXRE5M6JPMcC7Db/2QRG1/MHGTndfDYnMz
GBPVx1WRM46VxyaWbsQOU0fUbQkbN1xW2MPCNlPvDgvlV4K45Y5UflESM5pIoJYzhrpY3ufaOpKV
qK9lW3qblj32sXcC+QxKjPrE3IN3kVy4KjFvVp4PRGfrorh+BTTbUwv/g02INZx79VYtMQ6RXz/q
mCW4BMPEJq/+ECXRx1x4vU+rvbgIldXvUSHZj5mfx977IHJQS1XEeBYnYn5NGDv6YDr01z6unqxk
3tuz9hVycL0P5tfQC3s/pMIKAT2+2PZsnUyu341yaGkK4e5Em5HX+cUzqBmgsVUwjViCnUFaDVzQ
1MXc6LJyQ1NEzDx0iQ+NKpgxXIP+B7wkDvG8DNxy1cxXl2sEjND29gsSlukCT4pR+EvkV8H42sSC
lErLbX3QteYkG9O40hGCkTAlz1OMxqfMCN5nlCys8fQNaQUNaY2aBGmZvMk0n7dBN0JbaER3KUt4
fDoX8H2htXLTwc1clhHgPBdeisAaUKWFe++apHt0+h4l3DlmcQRrGwbxIUateYSIjDcex9UOlOGI
LEcXn1bH9lMvyJA6wriIGjR9ZxDzDWlW99I53VIr8mFVihsxJodVOLb7+mMV4YNZ0qK5djxYO4aN
f0gwZhdzEUY4rMq7GHvjc1gav9cFNHwG8tcuZ8DmpYtP2ncHsT86rTvHqergYIecsHroPQYLc0AI
UlDdGtIknZETwxm5iFA3tV2vN+thSLsPgeVVwa4sX9c8neY67qEsjXecWO7JyVufyO98r4vcusaZ
YH1qpLDhRqIFMiahPwcTxL+R7osa+NqW4Oy0cxm3bxHEHEqezXhna07mj605g+Sws4uA4O5RB34f
YwGuHeXsECra0WiokbBO0KBrwYwlppX8pBdWqkIqTLKTrYyKC5r+dlS36JWvzLxrQgaVH+MC6/aa
n8pcs98QoBKssTrpL1xOtkNIeTVc6+wUIN7YYZs/zjPhM90EUjYu2de6I4+3sqc8JsX1hAPPmiP7
UY7uN/quuZ6b8++ebj0kBJPB1gxn+jg4EYb0Ea52cCyGEJRqthwY0VRHOjKpNoOc/VTm0XJOu+Ke
T8t0WkwzvEzqELHvNPWluK5ZY72Wz6qw1DcoaT6Rd9v94ma2Q/0OEZp4rkt8oEnBak+qba+nPIO1
f7BxNZNzVJWJlxALDuUof3ecdLoGaq5SmwVqu7FziZN6HRWFWFkeFlzzuzLDL7+amXNAdEfm+Qrc
7gsPEEjVpwlwQzzKfcG60kpGjRAo3Ix1SygziFdpUm5WTcPS428NU9BD2KGa9zVpwcZOaPmz7aeh
Z2lkA5k+4G6NtppGLE8uZXiV+uzn4Pg/apaLhzou07c2Kr7BqKQUiJKPhjJIwjJtsSd/xsxfmWMq
h8QkdqmPOfPRjezDs2bP48lE4idAQOKdZbu7cyZLf5oDQ9sxRvbjNlKULvqsNpJgQu52+ZOWAQnK
wwknUZkeV04VJgTYiKa5IYwYYy0f9QehfyZ4gBBgljYOuYcEpIIy77Z4WYg6TJBeF+QVbbDAsSOW
bqvAQMNjDH6kpnI52HA/KdmLB8ZS6B+tTbUQjAcFRUBLzqrwXcO2s21YmbNCwjuTOhDERa0TkaH2
I0uk/SE2gucoD06tklzjYlkalFbr5hVhevTC4hOeWuuQ0CXvV9byAhEE7n0S2dsJ+SarmUu3Ct5T
ONZh9tisrJg+vZS6wvTQEsyaFrILrxsBLpm8vH2o1Nwe0Q6Ie6F9seDbYHacf3YT507zaOe2edTV
PHHEW312Cd0J0ximzaR9sjhjD15jf10bDfUOJ2EM81JTfSKp6hDA0Rqy62iTjW4MGUSr5mlhunTt
kjzB70eT2VRPtj/Muu/Zk7wlpQUClrnDHr/22lrXwjEZzRQUGuVGu4x6mX4ofoA/S2HDPkXuEH9q
6/6MYEbXdSqGI53w07bIF1gjoDe5pRUxgHdzV7q9wZYZP6Hd9vugMgw/7/MLVzD3Jsr6OwIDWxYM
B9u8IfmRD+JHUljiWg8p23RzeCGnzCCKafO+HivrTeLHmtkdXkXu6fvE6t/jSQu3Btg17lZwMs2S
qSE5sUNbUgIc2twwTQ3cShx6x1Kxi0o9xOg+ASf1gDFhgIu3OVLVhWb0ZGdlfXG14MZjhgSQsB4I
4O36yBCcBAicWUp5kMKFwuYh5jP07YYg3gL6prxbDiajwKaMEE3N79ArnmHBHwar6Q81ppW9Jmlb
7yt+kLcY8zaH04M2nQ/XSvFvEwunth6EJ+qTYlAWbyR2QXUxMeaHwSJfYHEZybAcG73QzwxFlzN9
WdnwxcJKeBwdUGR1OSUvWLmG72h3lFLQS3QkvkFfkYrl2970NmBzfclHfPzk1vLC/hSJV3KBjyA4
6EDG30DNH5EdK8F3gQo3FNUXGwcEbuR4uWmMQndikKDGg2G5mG6Pzzu0XmNQKze6h2ZgOelw7HKn
RwQOsj0DTEwmBBRyZ3ixZ2ZRJRA1IM/91waky1Y2wBrGOMpekppklD4Xw3aLqpbcenVIW8rykqRt
ccPr4Yabl3bMvAEM0VTbX5NF8HsxpL8Ordn761jZHUBuOxo4UKGiE51q7IgSKz4EcsHJqZfLPl2E
/TAoJL47OdRq0HV1YP+wayqnvbY2V1z1Mll1KZrWkgvOgLvlfq5pc+f1BD/UVkEiAhgEJkLShJ06
hGTOfEu3vyJpM5+fiN4uQ9rSshun7oYi4D0OEhPBIA1T7lIM71Ok7p3ESw+1M0d0SezirLe0Vdl5
Xb8IN3436b475sNgXe1+eEs12oP4HTu+yPNQoZ2vY+mZT3FYHJoMN68OcvYpIHlgBN6jbVNWPlqI
tbpNmQRX6PLVWkK5iyvzWVPYqqSjAa3txI0QinHposRVvW1+H0HxyJV0w9r9Aw+wd2iVMIuwkOyW
bpm2PyOxrsrFRjjppqzudj1fcGXO0VwpmxIk/HalUXN5NI+aw0JYk3l7HTAUqjToeqB6ZD7UUYiV
SDkK10NoUa8VWltewtrQoSAt5vgYdgSM17UHd6sQ6Q+X11LncJQ5VIz+uXvSTSG989oE7sVldasl
Bo7Bjb09YyV6c+LUDE65aghQ+wyy8CyLHdF8mZxOEQ81gwpdAAhnXW1N1rcy75E/sHrUipygM1GC
UEvHLTXFGoIt4bucBf2GXIp16E00eoriGEfKGI9bkT3pUPKPbO5gDzR0uoEd+FarIeu60tAUf7de
losQUX3uc/1iQxm4Z70HmN8zXxeXUJaSg1dh2BC0fiWVBYdBucaHmIy5ZslXXWImrbHS7AaHzh83
TfQTgGycpmSTF0cFqt30c+pWv0fllF5Lq4k/Chmfv2PA7h4qWbNZaMBdS8FCy6Ice8kDqAt2+3G9
pxQadGFWVvJZIAwusr1As0zP8BSqZyxNLvlWCh2Ly9Ck3U26H4iX2KeoWZqc03F6nGVET0NGyokb
XHA2zKHYjgYhr1/IU7NMO/x9zmMkbDaH9jL+NDOkCZ4yTXWDrYtOaJLIaut2XiQB9RqI2UEiphNU
x/u6QevK6nOquu6bZup9SpNuHQuLXPmwdLX7lLT/zmAnV5ic3cOSnFuyAqkxDCxYw7eVxdykmAEH
uM/Uc9HyMrbsEBhLFfuGpt6D0afysSxpcHTo8dxhUch2OJsYlXkE+2NuCIGqmrQNpwfozBbDhz7Z
7hc1T4Re5vHntdPJk29UX6LHZIz318UAeEbcJE116zH4kB6QJWTmRt+ZXogrFxs/wbW2sON9hRWY
VkBe/rHlKOsHmLvBEs0t0BinddXIg91NjxJk4z7iF+PZ+j0ep6+10c1sConHk6b50rU07PASTmjV
42tbx9QfJknAL5Spto+6lmwdJORKmz45cX6qosk9xT8Y2gQXG14ndEw4mVC03hOPEh0pGWz1o84f
BKwEi8Vyc73hvbb6U6RcL4XhbIj2V+cktbJDKH5APWiuU1kU2r7Oteip09OvzchFdOSOtFlcI3yw
CfbUwKNS6cQXsSRc26wB9P98Lyx0YLI+BsCeYuZca0Bv6Hb01BYqg4cQfEiz9OQEGr0hIGPris7e
Lh/KXefwsNX0MjbF0vjs/IfdoiXnfrYpoIynr/wq5oG96d4TEx0oY9Te9KaUFDbnPg2iJbiujpCz
3tFLEXdiE50cdb4K3Wt9eixYYq3DWKaD5xTYF9ajlu7HS1IzpYjTGe60DjAjae8SHBqroz67Tqx5
rnrDWCIO8pitMF87RpADR4GqyG57uBSlYEt3XGMcgu3wicXzsq1tCHZEK4a9/OlFRKa6wVZ+s9tw
vlnm+CnwIqY09WLupWq3Lfv+RTO77GgufXyqw+CyboJoZf7mlaN2Mhpd36F5BDumKJtsTrXPERYw
kPI8UgJnpM63WyIMZXHLvKztSGcVslqwprbSp5nrsaar0a9T/KKwyd5ak9kIac4fs9Taj3bZf2Si
yjDEtpfDokaLgbXcS0wjJzNlLWApeC9Bq+XslQZ55QjtHknU82O8Aw/roeAZXKB70BqRb6Oktu5T
q5vgckBSZTqK8mjM32HcJGctq60H9uVbkkHlDYyNsS8nTrUc88AmrMaB0TdLCr3WD7Mi144amRgP
VXjbRMpb7sBhtJU9KTXDm9T06Qigu7xmkbD24yzwpyoUVIMLwJe69yG1uvGmLcUxNllZUQDTHfFO
5vAVjPQ5zwUbxTCiskYn45yRoDkwaXXYST+7LbAyzZrpgJga++VIw99zGBCW5OGnjilnwj2DTybz
Qv2lY6iofIJXiLcK8zK5/fiw9g6jdJ/I/huY5QbdZ6OA9mDyRKdD/krkDyWfmGSSFM7WjSqVSMYB
URvViWrjVyhv4b45ME6LsO4p117xEHg5/rMirx4zp7xJ+miUpYj6UdOF76Qb1i5ITXZ4ZTI+hTJ/
kwTiD8XCEzspa2fT9V9W5xk+KD/QEWZU6Q7QdJqENHjFjDy6s4lzcuslUBGUsX8vTe9VHyLhx1Aq
CIlg2sd2SyIpIDxXgjunSBzj5nmFCHfriJR6LF+f2YHY+HlmMKtY0Mqt6wkhtqHm4hZ1AEzgRuaO
NeKeWQ84YppjCvLk1zhmfUt3GiqYAjzujUtt4oiIdcyahabD5DnzdPvTzCsnYXu5G8Y//GgAtam5
zhHysJSKcyIlwgNlPzplGWdP2KeelMV2LFnGeh1MrvVQJ9SRVgPm49XXYHoZfTOhi2aqJ6zRGy0l
B9SMh2w6r5MMezGmI0H1bkM+egLnM7DJdQpSBqg0K1cUMzQVEG3izwUSFBfW2xTn7Z2ppO0LYTyS
BIQPLOVDZU3egytjjWf0sy7BG9uMkLDjC3GzNfOrlhJUKfI8ADeliRfqxbYFgOcdtguyBrUCVKqN
baq2uMMUvFqDPttbkcnqMOtj+OBRM3AoCgjTffiC2ZiFla09pTbWmjxcPiiSoG+FKX+IMgomyRuR
A2gVnpZeW9b/B28OiqsMRmAMYnhKEzCVQ86psXiUx/Ms1ocsL3+vVL4FpGZwXt+ahou+2hOURAL9
a+LaTmwI9uSpZUVypzw1A5O51BcabIYXhvI8ygUyHVagkZ5XGqunIMZr3pPtazNYAFZnjteRc+9c
Je7exgA7CE/3e9cMGnovAxdlTv/UzFF+6f48LGQ8OYezihRWSjbqZ2TUKrBAaLPmMbCzPtAyZT1S
vuo8N0m2afE2LlbZPMg2qB/WtzrD3vQl6WgP/mKNCUtEG8wQ9iFwRAW5Y0rdfeMxABdgrdjJB61P
1UzASYWA8mekcSE+ToVr/uiBAT6aFJhNpoDOAj29P5UW3ZPScDASzczm4mhM/SkeX0fif+f10I40
fqRi+lAAKjmEKl2wHiKHuW2dZfhT1Mc8Bb5PWJpGScJcW1041quHody/np0/yIKZMp4KG/+TCJOD
CCDuk1JnI8ACb7tao1eT9AyfiR0toVzy4jaOj0Hi/hEvGlRBHmG9Z4TY5+kuZTtOvU2QxMc1p1mr
wT2WNHp+rbTczWo5vwZyuy6TPkvUBxacgp8e1fktyrovTTa2hI5qG8Ru4T3MHn643h7PnW7ZvKCJ
EuFWiba8EMbtipkMRWkcnBFOyPpuzyuwaZfhXFSSAtZ16zNsSdnb59S4iiHNz3EVWAJ/DFprF+Ps
MNWy79fBmFKYRHMGPgaNalKP+bCmIw3ShqNtur4m3LnnSWfyLjxWkXZ2HL0uehZEQhDxFsn2rvsi
6Fjwp5bGT4CD7g55BQKfCsYzosofmv4zT/XeoPr5nhRd/Yx4/qNoU+E33EfOCAb7MuyIIU38tRkN
NrvEywrwLp2kLIVNzo6kxnz2WlB5fT1C9I81RIS1pKcxYpLlGbmtNJp2ExPNPXev4WxEbeavMZKI
RDuL7fQ0sSJiyoBiXMY6FQ+Dd55W4SxLNE5Bo6XCScbXUh2cvto7kBxPtjLuhgrd1BvU3LK8J6/D
rFlPBL4uCyJRpCKUQYgvr6T+sMLb0kL7vzGl3upJP15+JsRyy2ACnnJfVTUebPL52W1/mnQcw30h
PSKFoqERbloe3TG2LrGp31sZyx34UmrkdCDKjfJoLTAxdphl5XZlJa2IEHq2UVIyPEmRmduSwh23
ugCg1E6TOQ75Uck46460V5cHNrfctyO+DfO+8bwektwZz84yPtdgnv5JBGPh6G2JhOHiUesLTTn+
EovJnFFGn8a86ei2MO0tLpCFKK8mHgYvnw4Bdu99ZQMyg3WImsIr7xBWhJFahcvGaoGIrA6Z6Q47
QSyE077yXbUmXAoI847FrG5TWeMHQrfBAYLm2TGy8FGqA5w64Bvhoh+LhRFeRv51R4uOvCep027R
tklnTpZ776H5Wi7jAvDp0T7ucD6scWcJYhbVc40/h+7op8787JiFuCb5Yh/4jaKNOxHezDXzOWRH
dvHSkYM7uWjCH9eqjzWJagOkpumz9vY2RtYje4dN5IbJlfIpy88i62WGLz9sZvUEj+oQTJhrYDHk
e5oZmBijmK2pHENNWZrRHJGLwL1jEjinS6KdggzMsWLiDggP97YOPBR1tzgUFuci6kfxjNkvOhb5
WGyDyPk4mM0TNPuGjoKriV52WZPlNLjDz+hptZRl8CnWpHFYaoyQbkgqnahiIAF8gsqzlZa6HgzB
71qUEnllwT9qqrjkClCJLSwkP28pjUmHSFWT+uMKKrv9HNaUBw8xWbdxCQw/MMbHlbf2q0ZayPlb
ptQVBmY9wDew2nbIabAeMMxw/ZpGkrk9d4o90gLJmYwq9NTFc06mgiZkzbIILljeZUTNvFi0TKFh
79fW5V9mx1AmjNiCJd4Gq/GeNZazC0rmuBEnCDdwZwFzILJPQIRQZGwsQ+yBlM+yg54dYKtKg+b3
gHvDoVL5M0BCI0OZ8ji1FpVvXDWYjkkSjxSFaH3m7E0TG6VbV90tJHZDOwcNuc4gqKaQXGog0zAF
dCXVjEyV32iMdA95BXVjK3qM+B28ooJmxSx6z7CxgN6InYexjM2fdraoxtOWtoSW69EKj4YKOmia
H1vxc+Yuw30UNgOp0Xwz2VJeB4cXRhmY4Z2X7VsX1J+aUBjPjm0WEHN0B/QwWfkOb8RWhrHl20vx
bZ55tQ407eLErvESz7XKcjWhb2hcG9bgdNbrtPDpnKXrQiSOwukaRpLg9GiK3eL1RLuRpvdLRRpp
AVeGRdetCIgPEyQkvWA8JMpmOQZufKgE5v714KhrlN0UH4weh0PeRuqPzPm0JW73qHDetQVgcwri
6LS+x5P0lAhwY1YAcTs2FUmOSUm3EHnoMk76TOurR0Prg7uk8gmXIpZqxuUVTYxbFlATY10iKWbC
XEANb8Gh5keaNJ9W0kxnznRq6+XeBV3xUPcYZcMqAS4OZbwZANxDU4yAsaBcLGo9IXBNXNzauoTM
/48rAsdSE93JmC7/3lUo7P/mcbNMR1gWpAgdnqbh/NVViAWMX7epM78iDDiiBRxdKoi2PV0L/Vy1
j5nQvxVh88o6e6DnOeTvWAAl7SKZ0Vhd1xfcT/O5LWHX9wMT5XoAeJbpKSc2aYooFdtxYt7ODiY4
sMPkIRVsy4KIuAovdceYTtbIusvlFN04eJgJo4Mix5C00yQMZmY35NPDITunybFUcZHU09FdI4dm
b/p1z5PLHkDlbMBYtHsPzQdUI5flf/8wecpc+c+WWJfJkWtYQnct/LC69S8Pk6ENjTtNIV2sfQHc
TDI1Xg+JckC0Wvy5c0qTGw3GARTXFIWeisfnCi37oWzxPnm6RUja6co3KjQ5P5rkk6Qh4IyD3dkW
2nL0gHs5VH33OBAoDVwnketbg9MymgEzayZIammQvTD0HO7rgeAu7e2SoExhZGAs1T90uRzujTp0
bfUeu/Uuxlp+qhXDvrExUo+1OHvcw+HI8aHKLOOdUYjEd9XHYJ0Xt1jziCW64zXVGQsJpfL+erdG
+9v1SVUxkcHD/9N0q+HrX9811Ft6+7lbap9HLOGFVFcf5sHG42C0FfSx5QXqcnkdylo8IB5EG9EF
zUee1QYFhBt7NsHtr8XwEWeAr3iKn7liy0PPHs9vGyoJhgLt0VWVZZ46yCLiTiNrSGXxSNlJzCB+
E5tURy7Q4TnrycaeQXT/cShiXCrri+P/vE//N/xePv58GbT/+R+8/15WM7xN5oF/ffc/b/F7g7Xm
R/cf6sv+/LT/r896LXP+/9dv9Jfvy4//49fbfem+/OWdfcEobn7qvzfz8/e2z7r1d+APUZ/5v/3H
v31fv8vrXH3/x2/vZV906ruFcVn89sc/Kae4Iax/Oo3U9//jHx++5HwdUL3xS/o9/m9f8v1L2/3j
N9P8u+3YkDMc03JsdYL99rfxu/oXw/m7ZNqHC4N8ncUrn7MRQ3AX/eM34f3d0S1DeIJIhmNyNWtL
1H3+wf27a0pDd/GswzQk4fDbf/3hf3kGfz2jf4ME9ljGRdf+4zdLGH+1W7u6iROdEBBzC1tKwobm
Xy+M1RJyC2wqQFZpBZcxwHAaBrW/1klXhv6alOwD+9TEL1U1W5e7yQOr3F04kDBIO++BYJN2yOQQ
4w5P86OTiVcMoM517Ac200SiSwc9KZ4WeezhBaiwBjkrIJIMArtLoVGcohcxK1DplHeT708uGks+
XkLSvYvl610XvxopRbd57Zn7TGQR/NtYnizqpTdRNZSngwuL/FRzDmcZv4EKvdtcddEpcQcWtUVJ
zWylpGkpY8wcMnvcp/QjDWwvrv6w5LXux4KeDBKMeDlnxNrgzGL9e5dDFE7rmhuf8Uwhm7OZmplz
DhLjDJE+08MPhJieRJZ8gEzHN4GWuTU7m2R8qG9S+PHLZEjGLAZeHT57b6cIN52wcQVjjmhkkN3i
igLB0K4ZLMzEJ2esKJNmvNgurs20+xwmAJX1+Udole+9RUtsWt0Y/x6LEuEvL28mhncaSi6QHi61
V765Q858QcoPYVK+VYzTKe18twBSbubIUOxaew8aMGR9f2DI82jOYcZ8GvdvMn0K4vi5yaqOZ4ha
xbB+nzr5jCG6EsZDU9PXE0+xtdU7YCxGQMccig+rxoMTeWwu02cp+rsp5re+CAFjfuiIzMIPDe4I
ya+NI7dTSIfBTDGXXZPEKgPKIWzElz6jQ9UptN9JEzjHIa9eqjg+x5a7QnuBDFbiu10azq3WIP0M
0UsaZaiV8wQhZgKTIB3NOMhco07ImQU2WBQnmwVVHmQzGSdkm7xwfOJ5HUmM4DzWjn40i7qC+C5w
M/dw1Jo+yGkcD3fcKF7tZe4+iKb7TF58h/qPPGG8UIuLA0AThDWyrUuQZZOZEA9nORr0Led7USSI
G0C40mLSNmHoQZIaJmM3C+xcjRGWm9ijybGq2jf4DJRp2ChOQzi+BxQincOabR8j6E0Uetxz+4o+
L3c3j3JvKqF1NOingIO4s+IIVzeFV14d6du5abAhxJdZgp4rae8C4kXIsza4rWXjhj7Z+tBP+ZXl
PwxePbC2shjZXpbyd6L8cocpnfubThtF0XkHpySpTS3xc9AYezQyFXjrqF5L07d8BpUW52ChJxne
i67n9w8pFbPCOD/Y1DpsASez6YV+G2TfI9d5QoonSNJG32RZhscxaTDFqp4JyD4zOt8maazKt1Lx
qa0m8twjz2sd7yZv0/CCIGM33KxqOiSiN4isV9OeaM3GjtkF0gPi7RNd07iZVp/rxEy29NXiKjRo
9g0xc4eDt8WQhCqFdOtG09u4pN8GqDnAYNku2RIMDM/aI5/Ic5IGXwiAsa8LcDYDdPo+tz34XfNL
EUmacKuOKpopu+sm+Ez6ziJ6OumDCBsTe7hIt0n+sSk7/G9YL8ycnRA4t76njbrJkMxNrT0aZLWP
oZuo6P3X3tXpecLnfabN7AscjmnvMqbD2h/5i0motnP5e/okep4zh622xhSHvPvkGxU+buCTXMvM
LPPRg8nRdYKGxi5Kr5ZZPBrLoG8Gbbhb8Hy3M7gC30EtZB7QAJPpHJxLzOy8IL25Lls9q6ZWsrnV
Tr/whGCxnTHrxpG9y+fiBQRG5yZQmkKThz8ukcR6XrI11ee+g0A2tryUYoGboZVRCpU+ZUuM7aWB
S4sXpX7ATFltKuT6GDFoOxlqbeLhD9W4hCSykA+FwWV/nK+Rangff9fH1qZpR2yqjgGd7qZPOckG
KOk8RZjuYnZF8hmRLbrXrUyPFdUe59nS+l1g9fW2gwRRFml1HvhhNdQXROieUWbAsCv+nNRsiF3v
aVmQvkJmbm3qHSs7fYcpfgWRF+/oAxG7Im1fo7blNV1S0KFTsPQYPHnhs5kkOPnpA91YEVK8O5w1
2XxscZ8wtrpOHQXU+FjiXZiW9mYk9rVk84MNgSuTBTNW/OEbd1GN5GVKTQ89RAuzSFVcWPshTxUx
aoMUo7fJbFqJmyZ9SECs0dZn3vF1UXMQXElqiX0jBkpHS2DSVVVx9sz1Tlak7gC3nWv+u6Iqn0q3
rA9pntzRBG6JUJ33uzxBxQ7SqPl/zJ3HcuxYup2fCC24DTOFS6Qhk0zawwmC5hDeezy9PpR0Fddo
oDtTREdHm6pTZCaw92/W+hYGO6YjMQokDpnkatXlcdtQNTVIWg4k/RzF3ryLRfmp11X48qytdNM8
S9Vm5J5sJhz8SYvpZswOrZxe0yzChWzBi7emnFtYB9A8yqOrxJA7RE4kUmctXwm/P7w2csli2D9Z
PAWETcj+LNLvgWGl2mMiJ4vQwwSqu4qKjnDAJolCHA0jQJNQb9JniEm+AscJVSNBHiSk4VMzGGMk
qf63QqOGMF43XN46tzG7z21DMyoR25nHxmc8KAYhmSQvDHsrNpCo1DQTS3VJdiJatwP5mbXXDbCY
4Cy7oosXJzIjjpI1vjd6qz1385uu9vrjZr1w1NpO0/LPKia7oAzhXdUNkfiKHLPkMarOU3h8jZzT
uE+ZvjOybh3dtjyVUDY/2XeZ4K1M145guEhlnjo5pZmXM+1xlmH7VdfijtEjFy17Xfj2O2mk9TLC
LZYUe4vejYRTGz3wCmIrnWbPKJ7aqPb6VGrcxtZdeh54zsoKiK5OQPgN1s6RbVmSKM9EaP2kaoRU
qQS8GJEYO0HZvzen5RmaJrFNHZIcaM+1a7C/bKFSZPbPuFi1V5VTxNOTfg2F/FFPwFbgBvUPKVx+
HMSIfRh8yDRgYyroVjqwdtUwf1WzlLEgwZma8OZ38vIjt8IOCWJcr6UQPLqs87Ewm+R8JZEXFY18
0IsSn/CC9Kre7hkIsGEp1BLKU41BwkJENyKqu0PRlLp7Hl1fxfcM/1yN0ASSCLq6q85JLK6NYMG8
8ZhIJJLdsep5w6fcHTeEBPxm+BCSXjyvGn23MkLbyD5ziQ/1dbVLsm95IDfV8KdUzUIy1T5Mu/uZ
Jlhm5GOkzhRzRKRpTXB2j8SR4GOVBszZB/mBijnLixRe6s2WTU/MKCEHNRpdSWPQ2u6YOGaIDmHr
33LBroo7AOSL+N3GzGcOf78Z+suCkNqVSvRSaY9Ds21xUsCes9mTHfKUO0qzP1UG34hHtNo3zMeW
SaCLH45JhoOSOvf7GPmYlsqOYpuP0FFjaG9fPa/fByfQxDv8Gtm3FfWxon0s1htEAT7aK2VuhiFP
TT7a8RmxWLJ+N+WdENe6ePjK9K+s+LSYU3cPWym7GsdGitdFcStupIG0D4E+RW8/J8ocBlRIzb+b
+BXmgUuc+lz8tOpxVq6yRYSqC9dcUXPcVAxtLY+1AS/6ZWG6Lxc8OBlzNwK38fy6C+bULbEOkgYy
IG5dLb91yK8GeTvWjXZHKNM9IbChOSNJwpcz2+8Sq5tOuc8MX+bPgHHAbzvwZpduz66zgC4yjLEb
n/tKdaYV3zLrKKG2wdCOyLk/h7V1qE28SWX7QMqZHIMHUj606bBEBzP+ykYOLuVDMvfQAqSfeLfS
nXNO/gqhTFPYKtf2hqSZ2n55GIfMmdqrjDKkM2qPtM4AAY9jli8I212dGRLwMdcuWSu/MeN0uhKE
gJTc+KaCAeEo6567sZDcPB/cYLPDTr2fO0T843HHGLb79YCAvHwxR8tVCMK2zPdqhozB6qYqg7b5
lbeNcl29pXYeaEbn23AsTC56yhviIT3+sHNJEA3JjCdA58dqQCaPt2SgyEuMDfEhX4ysuFlEYID0
kGbUP+tTeyOLbHjQf2u6uIltgZd9N7iXVDJU5kNKiNJ4QbldJH6EWyL2qso1Vk81g8b00eA5gqEf
q5/EmRiJyi8Ryr12r/o0BRWX15FsZXhcXRc9caMPI3eYzsLLbt1iPPT5CTNv0/tL79fk02YX67F6
V1cfVdEs+XZ0jRVSLsM1pZCr0BWQDwte51PpPPLEwDpb6inTXTAf2XGGLCpAR2THiTO79wl4CSTz
OGXkJbxOxKDEd/DvuTkd4udoP5yI+k1ebnVynRHgbIS7ms91dirnS8vnhKFmar1uT7rmw3cFMWip
1zNNXc6pwfrxrfzkYekCa3oRzTNHa1cESRFE5aHNQ60Lm8SbuBk84zHKTwVDM0rFeKCTDTRyMPLL
2NPpedUWWNtVRieHV6f3YvXQcU1Dsml/MDib+t+sdKGhE07LV9aQLCNdUYlKoxsTVnfbjbDEO28Q
3t0YWFjis6zeVKcRPtAtbo5Ld8HxfbJw/DwVDxNKRaf7w8GaCqfnwh1cgyikPUrWiXEAWWcjdoUI
286NyZGgIVHRwLikAudkCG/IA5EmElbsR4Sr82l5+iOJEnM7OOPq6ou/2AQPh33iEi9nZKFRnfst
rKhxBeE2x3r1EYmL6JQh8OVJmvc9yElmN6fTv7RbWLbfc/2T/WmudRoypZTRgT7sRIwXoULZfuYd
AWUGNtQXul9FKHM4dC6stAm5lwvUAFsY72EOcJqIIei/cJjOhMfXPw03NmeH9ZgWT1qE/xI1PN/X
uv9UW/9esLYvgQ6tfj5cSDFidRjmxZOqHAoUU1DaHwyd18sZP8gYy1t6o4Dnj1c0Gd55zpgrl9mR
tR7qX7hdqIiqh7IiIgMCOz9NhVv6iDd/xHnBiK91s+WpBFbHgpZRwBNLsj56gE9hifMoaAgP+eqX
/Ks6aJ1nX8V3mrq54VinmLUWBQ6osmBHXUkeJXzV+aYCm9DrtJu1/zsH/J848mXhWAJTgVt/RvEd
MG6LtZp8tEhv+s7JOC//5CQHIGblCW497aFY7uPXOHG7b1hbJIplPGAmfkbi8Eh3cfsILo7PBV1Y
4SKdVnaohWuMn7znGnnBi59AiIdGFPuIdUhQJaMOUgtA50pDEneXEnpoXac8SDvHVN3qeyhvMBO6
zFeTa6dcVhI5q4cu9hrbof0m5b15Z3SS/nJ21K/ou2L8aBSuCo0M7NNji5t75LVALYag1hs5Xvj2
02PcX1DaDKm3fq7qgVSKovdspG/gvJylfxT2IR8gu4J6kJ2tZNvi2sIfU7e+51fju0V6KwkfJH5r
BGxExpE99wUmUd2cjSXFunLIpBfNPjBUo3CdutOQ+jKUCfGY4ijNA7YQg/YA+raKvbI62RY1WlB+
8sXlrHVUB8uYg1fjFi8kcHjSGlTIWPswojwCuiH5vP2x9ATLDizV/TogSZTuzMTHr6KWnglficOi
Ohgw6bTTRp5y92pbmKUcY7ioyp01hXhngGDWHpQNKzvP0k3hrE7SG89PmxnOKGGYoSpdnmztVVWf
LXAq6eonsXXsXxk9S4QB5BddxfboDskBW9EeklY60XjZ0yo3Z4dNyS5jnsw+kZTR/ZGN+/wDKnux
vmJAQfU95e580DhRWDLJniQ/sXrahelcK6u/aTH9A6N8ny/EfKvx9WwcqZxlzkyzFnki1Poz/614
MpMrciajCpis9dwxKWQIJUAuNktONLNM8XPdS2pPJjaAu08PeTVW9dxCM2ISoDM0Yp2NFcKZP9Rf
lGBwfFUYV4A1hmtytRW3Y6hFyesqxIq0DpUEbHz6BEFnywrS/hlWr8ieusy1a3/qXMZJGPrgeAxv
Of5JXXOsihIwVIhcspz1boIKmF/kzU9Z9EKHh8o5+FRFaPy4udc+UIwfIcB4H/oeb6VbLp5iOQG3
bvKYJQ+w4GXYV9phRpSq1wcO3hV53EOuHqEmKI5u3K/Cs0mdbf3Sz/il7cNAmSK9tRsRyFegc+Zy
3qRTEp8z/XfqjyNGgCJcRWATO6g8VijflEcqdIpdD1dVquNYdPccW6m68kVDIeyjJ+4ePNoFINAZ
i5rL7AajOb7m4STLuGnPXL4S1595Jt9qnj5bvOzFkXWKlF36twyp+sb/H0wdeulr/hbJj94w8hL6
43YEVacBQLjf20oD4rMR2sOBOmBazvzakoRlBq7OqSPvkpMve1k5vMnvo0v65lVsptmpkZWDWMzu
pSTQGn95MyxspK7yzGexdECYXDN7Udag7gNV2n8hZfDj6QvmM2ZmHgFS68c85LTWbAfbS50fI+Zb
HbZKwmgxNYbc3vP0okhBCta1pNwMJgmuVTh2wQJbhbOIf0TndRiaBz/JAlgBdnlXLy4DlCZQt8Mg
joIVkeIsJqk1Xs8gR3/BDP7FyE/b6Pvd4ps7V7bdIaKudzl6Ck4n5l+lu1yKZ6YwnE68N1y0vCFU
CIryrUFyquZ7NMKYP6hindJ4kuKL4D8xixjJXSGdKAsWAmrj41dn0Wy60xVHhN8y+huYcic5kOHj
JK6GdWnIxPiQ4yfQzDjMQMCzXVb6p4R/OOIZ7UUV9zHjBg4vJqc+XA/LwOnGC9J+k8S1mKFh31Ne
UZugFuSCNmb8h1464YBzrb8xJ3H7Fwk/AYfjXRPoH5QnpHgrE/t8UgtO0amD9inA+ENgDWPtrqJ5
VI+6dF/SlTPUZA/KUlHXfbpKkhiW+FJYIJnv6sLPlCep8RhstrXPMwL4cKI2Gk7kGpdGwIAdWi0x
tCD/NuHzicIIhzygwVn7p4Qic8vhwCsxdSiezgQuLDf4Jx/J4Ff8Zdwnu8TC4+ZMP9HsSpUjsfRX
XoV9p7XepLk8x1OAO9sGxjSQyngo81DH3faqy6iZaC44pX2zf6ey5a/ihylv3NDgFhRCDgEA5Sw1
HFtimLV/31A0VP4OJHb36qvODPYyefiAeNy6b4rORVl/2xQDdVrqXxXvzKycKB1txmYFM/GtlyHo
d6NXqoGiX2XdI+cYRKkonqt/KhKrv6WfK+B2EAbtLTqON73y0sqbX5N3/rANBgN+Qcf4NBsCLh0Z
Z0TukJfxyuD5BPyBGR13YkbE8b35vcEOuUWpuzD9FORGeYW3vuDKHjhq4Sq7NBn1AaHmfoEsTWjU
Z6ljMWAiOBPktCTeprSUvHbAHvwIF8qpcbuVNewyvT7mVApR2h81R5iDPw4ptVanks6NTB5eM7Ee
o/2oMe+qUAI56PBIBG447h9UclviEo0nDeJo73Phfjs2wvAhVb9Qf8Wbqxx7WmDbMe5AyDbv2vwE
SzXfXL48W/dvyxIoP8V7ZTtYeNU7TGrp66qctjygeKqsg0pVS2IaSBP+CsmnwKcNV5E3vmfpLfsT
WR6NoEklTDFLarMWSCVNjcMngp3X0ANSxo7aCNWTd5Fs6lo9EieKIVGzOWtcaMUIFJfuOpFA8kRE
PT+SFeGb9NbmYUZkmak9/TwO4+nJnN5q5o1iU0NT/UXxeCCN60ymtdeOL8qUBa+a9m0vA88ahx7I
qy2cJSVcOxJSFBwl/qxfrfW2pYdEih63/g+g01i+y3iiEvS0V5gBG1neVuLq1a+F1b9hetUO0okc
CbeiZ8vMHO0lu4y4KI+evIzYefAUSNOltbr7KOGdJYY3NsmYJMPb8sflD1QlijkE3isodft+ns3n
dkNtT68aka4kXbviAs1kMHyYgm6qKY/oyR93j8yMBe0J7nKDJs2C19NukOMxZ5PgI7aznY4+k+kj
nrZL3GZXBW4KGNWLWLqbVuxBFEfBYb2UqPqi0mG0UTK6pPEPwDrhQ+T7WW4Yb83jYnsEqAzHYT3O
PTDQpdqy3UTtiR0ODyqoAWqC6FRWx99I6TtE3rfBloegaKNbWpavq8okTAjp3U7+DEVUUeTY0gWk
mM8e7K4z2C+w7SBSM5J5maoKpeiuPl0G40iyrXEfS+Vds0GLbHUqGmjnhJphNDzMafarNpoZ2I30
afzYnLVNpg5OP6FUBv7hIDD5aQBLTN34UI99KGXJy4BGB+pytueOfWBCqvy8wsuiQWLg4KnHmBOn
/cBrRDO0wrYgl/7YMr9kzL+XPwZRM4uD/uElw2YYbgmwR81Gvc7ayWfAJ86bwaiSgIHMrdeGHU/6
dxLkROOFfMmNQvhalnCXgDLQ1fLJUOOHWPrtsvbFJNgUwzQoiLthfBda+TASV7DWm+bC5nVleMuH
0TYflLpX7nUVQ4TGexYnlRSMuUk6+JZptDxsWweyMJs9Pw8RHetlAza1HtF+pibHfFtTROWQRcRk
FH6bPETTYPu4nUfOsR6ssk0tjAuqtZYKq8X3XBqWZ/BJsCSDqln/JB2Eij6BtKpVMIMGpHJOn78U
hJ02Q4q/q51JZBJ5uLXm3zwhE3HFsYIpKGZfCq5mboUzAeJxc0La3bpIMCgU1kvWMEGFTBvjZaW6
NqlgETHqB1mQIaZ7cmffzNk+skRY6a3L46QjybOT5M0mzp1Sgot+zdeVTqsrqcaBnKjZm2JCCwFm
BhwXGZ4HFCH31BKoR6rLz6LHgqahcmO7BMbA/tNo4rsc5AUgDR2Z3+XZxSa21pFYzDl2wwi0ymZX
j7QPJRd/i6pidMXYnaVN87GlOleIHSPNjWpeL3UM22Z61HQsESNJwlh3GkcSmp/s9Zqmfol4ILwD
A/O4Ut/liuEQikSuQsY8uyL/mEVABtONWbXVl8GeKK9o9Qt0Rn+2dCKL8Ns61rJlPAEjrVzEgLW2
mfbV/Sugks4FT9KgOuc7QfLfGj33ucTjPFuvs0W3YHe8Zu0o/sxWcow0+QuR6I5uoa2sJTDOM23Q
zoZlwRNUhYRA2crQaRnKS/xgSAVOnSWn1sCtj1Qw4Tsj6YA4uLMlYG/ho24CYGDPIoenrJZoNrsi
4zLNsZOYapArJmpks/zJgbPgJEb2qfYggiZoxF2NFp+APAZoFqp6lvYv0dyRlahEdDLKu2kJy5NZ
wASKSXgKpJZxgBE5EAU3z8tF7L+7uXQfuD19s8u4i+ue5oNrDtvQqzmKJ2DDQWxz2cMeAz6SpVh7
W09NTPU+stbfsaV7t0l+W0y2ysZc6Rx/C2sFPqwIpYLE/mHlQDGSgbSerfzopResniGH3K+REpea
oHaCqVPCVOZkVyY6MLwFbBuyQ7/Gz0tHmdwRC1+qE8ty46iwOvf1HumvvfQECVElF/P0YBXrdZkY
MuUmg14u7rQwrVB7VNLiVapIxCjsBH8aI5po5UeausXXbBBbcY2DQ1m/1iw9zALBocoMUEwxoxTc
V2a//OomN8egx34/9jexZecOEZ9HOGIbVFKJM5JBASv9aDVeB5W4IVQS+UKp3+ScJAkLfQcoxZ5P
yz5+Kspdu4461bQCbXyICr31k2SfA5kYHPctZrmub5EuPUht+R5lSw8nJIGLUVNZ2yDZkAVioe+8
aeERMjo1ZWqeXiorZ76jlM6Qt6M7gf3B8EphkXROhMI+YOeJ/Z7NUCKSd2Hup7bSt47cdC/bWh8G
2XLkJX/ChAZxB/s7pSucD02QGzLCpcpa7kDVmK9bhGbdmqvXbRDNKV6r176uGQsyphn1OgBJ5Gs6
KN15ZXBkKvI9vn5aJYX8SL1m8g4GWW4JglI74NBpoj5JtvRBYCEBQZ4Mv9wZU1yTLWpSkeuvqJ+u
s6b8SbCSCbM8ZXIP7ZN6qNT9SUMCb+nZpZHZ1GpvBJ7dii5BINzuTNLFyg5l9UczO26hpfoYc4aS
SDZOc9Y/dBUTKhJKPQR7L0kufj4tufpQupUtlfKnSlKQpTmp61mTv2HWyAFC5V416YWjU6gVMeMp
OafZNuoW79kkwuUxWjXbg/0GnVR+TjF4XuZ0eOcK2XxJq7/KiUBKtZVOY3eXDFHB96kyuC4Fr4zM
tlkXscXyPTkqlmE5dokl154qXNp7wu76MapmvVsRGcEJGFZzOXjCKq/jJnlareCyMOwvCKAiZHlb
p0vt13P3vUbzwMk90UNnT+whH+c1/jaJdYQLwHyvVRnszjrJEvjpnUrbvstksvaltlcmxXgk6+8V
FLFyVKaIaZBeQXXJl/smg25fTtecC8PLE25SbAHM0S1xsUXzvczRsasRPqlEXfhlPN2bZQ+JgdcH
e3t3NHU2fGnXPijV8LCpqkciouUITZUOcU23M0Km4/l14p7QELNWwpQ+qewsxIybQBFhLuFEpL0T
7VytOULtwvu16g+tGsl08sZHVEmPk6Ydhq55i+PtL5IKlQULCwt0VRZi+rWFbdtqHdxI1jx4HLC5
Dmw92uIJ9QwjkhxB02Sbn+Wi654Uz4z18EyLWib/lnaDpfulkM2fWcDkafhNWncyWQfK6ZZ7xu50
Gsy5YdSlZWEpItUzrOXZjllLDY36NScKXoex+mwRF/kkBzdOv86+tSED7XtmuT3OO9nkdMOQZvhN
tU6sT6pXsD9aqIruWW9xWS6EYG9pzT3ZfssVXBSueXTflv6mdzpmLINViZLBMlWG8VyW+Dy50kJR
daDe5grgLJLBvV5jb5PaXraZM+JjrkQpIlT5XMfWbxQXt61dLmZnIToxE9VdhsaTkp68B6Sk+Tbu
i95hc6fEPOhMmgsWL5qIP4rqpzSwyi/lMW5fEvAOR6ltF/hMDcpA6dXMmVnKarVx1XJtd5gpXdQ0
1iGHS+lmPVpiRn8xgHTsSEAXU6KY5xldCZFWlEYJKfdf+miU3pxWIWBDyZUxEalke1v0vaqkpP6y
8e5q+a6Tiq2ZFcocwGYnZTd5t5VWwk4R/zSawpcfazILRJ38EIZ9sIfP60VYCnrznGpJG2B5WeOD
aUO9Utt3HTYaUuOJzlKP3qzGuG8HmXlF1pqO/WJVjFu7YfgSj6jz6WTS/nUDh8r68GqZKzNStfa3
hRAQA4d8toUafDcGVcOfXK/4KSIz1DLWf32rTKEJgnttmDdp3cu09Jeurv7kqXmdjeSCNOmnlQZ/
jhj2V0iSmca2OpOSWEyvw1gDNhFMpuP2XbOoJtGlDwC13xtBjozJ0rRlfIv+rGEMRzoeEC1CW7M4
INiR7lY3Y5RQLRZhPq6eVy/rcFkPunZHAEeFc51RgZgy3ndJhQfwZ97e4c80eOkQezX5a1Kda7V8
jAmZpG8T7P8Huafo1Y6t2K/4Wi4CCTxCiZ7SxaIkuxOVa15Bv1djspCkbXveuuWSg6nxFKT/Tpbq
HzAyfUHsE0taYB01bM5Jwx1e5yueQ+1pXKcdHEFGHpAHPvj2CdzkS1Oap0SlZYPeT4Wr9oHuF1pO
8ExVy74u7dlDpasireKBwPqkxOtjFMsGnuDREzLLla61zm1bRCxaVl+qGQY1Cx30jF0Wd3UIg1I7
aErlQY7J7qfe5q4Cl1ZKrGEErrl/IlKsuVDYXOGnB3UZQojJPZB4g9d3y/fQmtEBGTCgrchmS4N/
9yziibZsgHSHbeUvDLjqFJniqFSqFEpd8blN4GO1ufVzKTrKxiQwYlcM00sIeng1UTV1kXTQE4HT
eZH6YOuiCxTJ9moYBW0FSEjGEMl4diKEhvRn5O3ImO9zGZslqLSbXm9HIfUk1RMGJ0tzFRpzsffh
d72yMWGNp0+Eh42LhnUJk7GhUpilwe2J3Qloa4NqzoFLJgzoUBg86GNW3c1M6Sy7vM9TeTe1QuVa
jZmZSi0OAypcCebLqR1ZtVnGNwLs+FTM3Rxmq3UGLgJiHW5NKFas6GLbnuxytoMFjimaHvxGuJld
lLd9OGlwVwlDHE71yKBNxQt0S2x6rSxJZbjzLgCfGPNPrC8ZrZ0gZNWwgEXXWRLGjDLgkOs3Q1/n
ENlx7pQTYAxMg3daTACKZTOWKFL6H9FzoFiyCGUNXWetIpvKSBZDTqz6tW0CIGHDzyL8YObzem32
57vlWOpquJ6c163fT5SKcpTRbKna4Z9/RLUQmiNS1pE0j1pQ5ticdNiMWdY6Wa7koIiq5VD0ysfc
qPl907e/Q7TcEGhCt565ljJRToHSQBVKi9rwVsC4rtIWKW8lh5VqKCMTJzVno4OaTO4gZJOatJYL
4TCgdCuzO3JWtmdjtL0YCoZbWWgPG7Oh1IFjGhqT9dnujpNpwRiYNmgB57h36ywV7rbHdFgb9ApT
nUhagqNqSkSjznN7hzKbhF95qI/alH9aJePbXAG5ilNllqFsSvJM1mkd3cN6YRWZd1mg1hkqDNKg
9IRTz4SvOGfYNOq9H5t2Ce46aAhZ2w+MUhmiVyhei0YWOXZPJYSJ69Vzgh2kl2uAdPYSiKaqfGm1
EPAWEdzIhTWakerms2B8UJp4a019+OzH9NDO0cEYJePT0BhHVKr+CdSHwgPNWG+k89VqMuBCcTfw
EVWHScn181T0KNa0kf0146WiXNkiYxLSTEa8E39CWPQl4LrN4n9LtecVHP9TWi0hOn2q1gLJC+/x
7+70Bcjyq6JID/UhlMs5A0Q8fBmS/WaXzAkL1VrRVWvPU6t9z8ho87k6NLpsnsUSk5MT68iq0xMf
IvqCtrac1oLdWRkDODdqREQCcgzXzBzm965dK58w38EpdWgDERFYObUKWiPyq7r8MkX5uqeD4B7T
tl/DqmwoMEvOvHF3IY71bxLRIq4ceiSgHPVUetN7HeYnSkJS9iwAN/y8ramXbqSi/5/sMRy6OT6m
zUmj9nc1oz7ZBjUxeB3NSxcmDbDxmoZlXjHHbZhSuieGOcFBQ3gGg+Wa6eiTTLP77hP+P7gnzDmy
hQI/qRI3z8a9kZErr69ArsJty2VGIHGvnmyJSXM8S/YB/yaAX5hPm3Y29XQNbAiCIRFFqAEXhf4I
13KgEnvpmhtbXjUdWKEjFR5y5BtsrcHyT1crxjQos1jtdB4tkgUh5kQ8jqJ466MCgCOaqBH+CChv
r5DYENhT8bBJKM/STrwZzCootYzQWnNPSbi5DfZi0dBHYWp8Cnn/0GqyMGv8uXI5/jVSuTj2pAqX
OT/+SrMS9VebhPNrcSjL3RhYHnSTuelapJJvMDxEuAJ9qKZOY9hPoNc/2cYFYV3tqN1sG8WkNEdt
2ErNMbYGEeiSydOH9Cyv0HT3RnIcGO2ZrAc3ayQkpAWjDA4R91RpqRAxLBXBn43OuAc8EXdoUGad
CcZctT7oqpa1YeFEBp6iKv479nH5ymV2UNrFcszK2LWHchUK+lS1qEVYJOwjzYquNDN4Zs35cVKW
5yrd4kfbmh75o1EJKyqE+R0Zk6rx88iUPAIZws1c2XF0wC9QufD72VuAueBhIJCAmrY6y3KEaa/n
kBjk9NitU/W0kDk0pOS8NBJPOwJPyRzfbfhoLNcxKU86W7w2kiZH0fu3OWFeniNypI1rMFpmQ+dn
M/OCqNNR+DdI4DAOUBuqiHzIJJf0mHE6EhLyrP4QQ4yiq5M+k5HHVJ6ayCk0/YXjYG22gVYDrkir
UkxaUNoOKEFE2RvIRbglopTCQey0qTQdvcmcb1kSkxRiyrempVEf0uUsNf0B2Tji1mLpg5QfhZhW
PQSXQCgdAdZqXd46M8IxtyJeFevyZpYQXVkdyC/SJBt3OqZwFInddjC0cr1sbAG2tMTuISEGLsqt
P+LzRnZhY3pB/x0F/31H2P/dxfUfzGH/b6axw99691P1/zi+/p2z7P9DQ5iJH+t//Jvt6r/4wZ77
7+Tvd5L+/Q8msv3v+fv5j+3L+hcmVNm2TVvVLVk37P9jCFP/JTOCtW3bsjXFsnSSGP63IUwo/5Ix
aFl004ph4dbCkvZvljDrX0JXbcVWBH+bIDTjv2UJk8V/sYQptsUPYVrAeTRNFf/JErbVCz8aUn2c
zkyvTHVGYFuhT+oXXsLGYgmSMXsqoWxJcvZY928l1AhXTic0BhrLajjVZKBSy+/jHHZvuKKHNXpV
lTI/DszaQTU/DRJrccZgNgXADZYPXha5es9vgCW+xVgrJzLgHvkbzjKiKXOITUe0a+kSU3aOh4pz
Ty8Qd7J/M6Q2Q0OiPneIdxUlj1wOLg0bBdoZ+XOMGbtqNP0pHvM0kdn+KhAb61agFtUryxm19Dp1
ibjtesdYxQKXSOiupaggmnKpoIZhY0U2fjW3GuRFlp4qTndnyfPbNrLehhYCLrSDBEBFczB60KVm
NNjO3PT3ZjMsFJnnUmewJ0bYF1pBJi4trMM6gaFANAGtYXzvFDaqkWHR3uPc8mJhngxLUD9sIyEU
xVuk1D+GPZcMo5Pfvi/fGTuoyB42A4pXOOcVVZ5aXs0Jpzwy6zt7qdxsohaOhk710Lsy3Kj9Qtgd
U5J9+jTbB3yk6HqlN7LnmbRbSAiy5dTLK6k2uyYtprJg+BSBXKv+JtmsHzKFcfoKXS7pEVFrVO2e
FbM6A3CZUgdGc3ZKbY0lWjW+AMoNoZR+wEpabeOTR42NB8InPEvFuVxsBDuIGJFlo3ywE2eMCeQs
I+uPpYONwHNkhJD/Hxl2sUcvP1hODE79WOTKU5piLShydUEyXn2NFuoHA7RWhtmQeWMPkoRtXmfT
zVZb0Qd2hCDW0FTfyOHs6C2VTlX31zKTymCYEF2yHzv1i/0oNsS8E7HgHkdoGNlwydYX0pppHUom
h9gPyRPLTqTDoUAU9oQWZQIwa8TeDCr+MLcklYuWCI40bnwuRIZr0t/aQFJKMNowv8Uq0BjASyqx
9x9GumEdXns3sqe7Zoi/qiq5bFD3jyPlcxJF5HEnLTXSEv9pChRKmb5hDm/4tPNpuSdJ+AgE+i5W
63s7roeDKRj/NAgFLG26S4z+l73YfST0cLaCXI6jI1dbFQMXXheEBry77w1qczcrloi9APC0nTIj
IwrXWWzhT5Flp9xYm0lFfNpD1BRN/1grtoljJKHEJqrd6ds0BOIXyvnErD4e/xdcYGy5d0cIBIYs
HViIYtPK1Nd4jS5TLOhZN/hflokILPNH0Et+vXIy5JuxIHATND1ri2IhN9+4zhnPDMZ1I2mB/CxY
n7Sne4KpyYwW5b+Q3P/J3Jn0xg2kW/YPNQscggxym8nMVGZqsiRLtjaELFmcyeAQDJK/vg+rCg/1
GniLBnrRG6OqXLalFBnD/e4914XESQ6ABaDuON55vsElSOPCwc+sglmNRY175h6s/GqlCejLr8pH
q/ToalM5jxND27uUOuVDGzLCHZbgqPIVnrcYoV2PVDddCMI7x2zOFBFEWPEN0bRcYgW0boO5tu43
eoOtnLui0BfAtMPNADsz8IhjM2yD34+dyBq858QI7ybPX0bWvANxe0apTonGkhxEqrGizZtWpsPn
KQKqZ1PdsTO6pPvKa5juuhtZkcbb3AzTje9T4zqtURG7zamhd+jqNFrsV9nzxPvVxebuhAgPEjuR
hCxqzBhdRXjArmmxJpXouEwzoaMkMyc14X00uZ2cdJseinnFQ4d6JxNCtbgxdtLCyDAIjGdVmhGR
Iu+75W1Kso76dY0QKSv/hUsmcm4dfk421nYrGp8TG4AzVviRc2+6/VBkiJshFNUnrJufc2KeMFji
jE1b59a1kpVvfJwv4r7v8VgDNFM+aWJv/qSIFNeka+xDxjDwxU59rBsv/SKHB9qXpkeCeZz//PLq
T+79nPVQ1j39Vde1f5hgeF8XztB4KRqsXEGPXjWQ/om4AcXTZH4GDM+K1FEHWfZAKr2QyWhFWEXI
OorxdVMpwfvOgJ1VB/6B1A9FG9yTTcXa7ugb2HQ/XEYwfUOAx+3FLReWkCRrhtnf+sU8V+xgfKJC
NAE+aLf60rAmyFrhu06d6RgVYlfLer4Gg8uuN+q9i853ZnCZA1YBheQYBoOCX4+qSsk7mMC6idbw
b6EJ5hZwoZnebnPt3zwX1KIEsn4AWXyTZrRZofE89DNB5trrcPk6eF2ldygCMe2pdyhiSdCD6EEy
0ICu+uRnzpoI9RS3qim6M8VV+1k7l9nyKxrCE0Zu5j0f3KNv+aD5h5qXwsYwuuSUtWTYzSW5jXhs
h2Xf5A3vcU+rZEHOey+TGcjC+m0P5oNOYcZMkkxpnT4xm3iAEozhBT9qMmYh7BtEeTjau3Dip7hs
fe6evqW/vLyBTRPl6XqypmtR+XT9VMUpD2li97JzLaZ3Wk1mKiQqgRMR0lmD8u48B8F4bugn2RWD
f9E5pqZUhK+0awJgZmQ7cXW+cYLsSSrTHHXNs477pclwKwlw7rERmxhaMn7P1+UGawIJceW/UL9G
ImXqW4IiibjpZ9bxYYXiuQkEArHCG2nHpbhsi7uN4srKfHIaA8S5G8gEr3CHEp9XofDXuAhL/yOX
8hAUWn4sgXUKneJUjY3+cPHRVGvJ6LwMX4oNnihU0cVrYGF932SPxusWcgR+G6crObp6IOE311DB
N8EE+QR75iaiRN37vIkqepNXmn8KLZvkorg+taYZqB/qds4my2jcJGChPGZFaDbJJt5Mm4yDYjB0
A9PR2TjnNWs+at9pz1blu3hOh7spH5oY5a05eiiGcpOKln92u27yEeiUYY9bBN4t0pLaRCYftQnv
QEUcFmfWupVRmYpZ36ITel+I2a28AtRsROdcLBiW7eU8uMMB+ZotGyeq2wboxI2N3RvrBae4Vu9z
tofYL4mb0Us3HUUxMMvJPP84Z/ZTVI3fYk6rexV57+Gq59M0yxILFeF4NlUC4OOtsRBZqC1090VR
Dsc+W6w7lfqnYe2KN+wOxS7bxD1rrYd9sfrc1zgfTkkApraxT/RKO3epjB444ZN4QC40TlnEYYVX
zs7kjZMV81EBiaPwnptxEYnoX/9ErQV1fih3+YwlUoyOeGrX7rCKLrsJEkM6X1YcOiSKpqgnfOy4
bGKLy/ulqqFCuZOpnkRfo+s3mb4AEY1IZQv6eQy+99KjqXUiCASbC7cK2mqwiawIh8RmgasSO0yu
ql3NjQy7lKHsF+NObJCBSi9+s9y2m4CLw+PcEii+2F44AAxs76H03DK3be6GNigfrZRXv9GSy+Z6
tOEcHan+xoClx3Rvym6+cVSGdrbOTG8i4JjGueuyBhaXaICncoGQaLMCCBS36Sc7KcMrFNtzFQTF
tfarNsZf3MGXyx34UhIxGk5R92Bhtc0hKhyh1Q3XTfi+6Vcx8ATPWP4pidnZNl3a5ZTymfQ0dyKp
J2jrfKEWvlzyrZvsvtru38qBnRU1y/ZK0ZxeiCzAPIdgr3xC64mjP4dNzKfxApM6MYbGEPK1y87Z
rwby+agoS2QUu2ttMhV9Zz0U/VjcM3GPvdSPtZGXsmz/2isdi/WbibBKhc14W9M8vUOaIlwcgJpa
OGe1hfWqhno8DOt2jcASgaZPJq4qUI08WsODBe4ceOAAux4Divc2Hwn4TP509JgMonvSlFEzqh/T
+ST6yIONyjI8QUr4J++ZviCngjMzgncCRspIdWH1cMAsCcRpZgU7OQC66kny931wzBE1D3ULbW+x
2stYzevRA6W8MFVyBwQZvVVVr9xjWqug4sw4fzXUfWvq/nIerY4V3x8FTZQZCTI1QVXiFuxIYKHq
W+gTOKvMXT8m3BGq1xb9AzWi+ZM7uAq7Hudj5a6gdaFOMS6EZFlq7Miih8DAoHf5qB4Ke8GXowau
TI0TA2xkrqTi1HEtktCU0y4pLx6dEjTLmIHjaRL+qURPCsBnAqTkg0pnGvss8wregKKocfkZDUpg
/l7IV8zM3t0wLMglBGeaHx+jZsbFj3XfJd0Cr2Ch6G3qYWcXqn+WzePCvcyjr3g/KNKbykDizdf1
YfFDuClBxDqNVQ9DGWnibHpeGXoyypBx1gdFDLvoE6456pwLXrVHK9X6ZgpD52ovyQsiabpdIq+a
uts2Wrw4Ut/CcknqcUruHYpYfavZqzpjnD45sbNwqO4c6KmuPHBph8zqO2RXkuS61N7zqInTWrD9
uCd+i5+CM2JsVEvawVj+KVPB0fbSu6Qslni2hwOZ1oLJEzSLn5TSEWnIJP3mPWfPoW/221cwg7LD
o4YQW1EKSlAaS31FZxi2HmgGXbXHg8klfQ4+LFawdAqtvQxcpgNG/E1+F9OrmatyNxi+B10yPfQn
kE6F3jxjW9/Qap/STv6OJmvvOTVlbSZ5VSDEK59z07pd/bO/ecV/ToHJtjRprDQI7GDwQQg1zQNc
z+gs54Gw2AedAESA4bMxLal/LAFLMQ6i1msTRrrdh2+J900w9LvktLkr8D8fI5exSpaFoF6n5XNY
vG9Lt1dFLzbn9ImdhnyiC5CCI+0E5xWYOfWiQUsWhy/qDzJLtR9G5OVMu69hWMJSp2NwSNcfU1H6
+zI1D8ymvDPOIp4Xe8LCa+ipkh0JLeYWQCgUIQ55QlF/7JgF7rwJ192UkNVyVHHSTO0NdXmbxZbp
tyaWUoU1nBkOU/vSj6lma09ei3wbJcXDjGpe5tW+srrmZsoQJOy8fklX9aBK0rp19BF11u9eljOr
EYgM32LC3+V3WbjdItzhNinVS2Jht/JtWtEV5S/okCQ3KZWz+pOTa0rq0w8puv4civIXA3p99MT8
u2PgCuYBpuCqPoatKnhy8UcwV8Nlxb5XV+3PMXO+0ojjvJc6G6SiW3apRZDY+O1Lpko6mBLkmc5C
HQHpBRmAG2e1KCJxahrjudctDmo/2FklU18X3owP9W+XtwGjYkCu+7Vx3+ZePPh0eR7CTj0uzHwm
t4frsZB4qlvNl4FxLw96TrBEdZ3wA2eqexN6+sA1EMulprZw0RXWJz+uEPGp4nqcw0hzbE3JZADU
B3R8yLhWU5dOviA3kqW3fm3z2j5NfpHEgey+S/yRAwIUwxT72KvnpnE9Xkx8SwYHYuFA+WFYXZ8k
QpMF/GU3+NPXTEUqoDmrJZeZvZdlCnLBbc7JEJKq0NCPNMxdWPZW4i17ZviXYkUHT6D+UbrZ/Had
6kH6AxDiVBwsdLu9NfHbwbKrPZiKUW6o2C4C79KCSWkSIM7jNJ0b4QXnxSaeFKQVXmxK6vaZqOs9
Cy6BLX0JrR8qVxPstuW5H6ZY09mS8cVQTv88l8Gf3tbOwS+IBocU/tnV8JvIeyy86jo16Ze3UfUh
ONyuq3wvUWmQ4b5d28cW4hODkiZqDtHWi6LC/joN7avf5SX+wwVySfpkQsSbpiAd6PMDEwOWhzrC
zlBjrDipLc2a5v4G4YHDMtCGUqQQI1NChzbTKItaee2rnIRHgve0x5W9QZhd4MnMVALKhlBYJvZ8
TtuDunDovwMsxTRVDE/rsOqflbaSY9mOJKpIsUJrG18857C6sPq9oaNQsNXXPOrZf21um9oeMBy5
IeC6ot/3In3vhX+EgYNNpvwsV/d+YHynpg/qiakcqkBwVx7JhKi550TBCkIZ5QEH+M+x8Zky+CV3
FfGOo608mKa4D8UIdCchnLK2/p/Ocv8kK+9/JQ3xjBa3qPN76N7LjhwPHW9xP2Bpi0IScyzQ9EL4
K9Om9JFeUXnvz5SnOtkJS5bHaaN7SSs0oqBLH0cBybfvC9ByODSpKztOVT+wxzfzQbnjiZv1GNTl
a2rwrC9T/tQ6iDFhls232AoKhNVMwklOD8E65ScQ0Pwou20LFdlBDUs8lmlyEzgk+NnHcNUywsDF
DrejeGOhjamPTe9Wx3r0Qze7Gj2Ex7mZalA18/ecW9cFB9e5LmdMoj2MJFLCNkwaqK4CdtVq+GiA
CaQ8F48zvA0YrLCbZqhVZaGemYgnu5xLzplzB3KK/Vl23sDEUWRQxBRCBClqawqzWAToM7gH9gvZ
Ap4ruIVrF5y6CtTyYFHXR2uliED6OhnqNbiKFbv/GFsKK+HoY8NeBrPrYd2fnLCPIY4RQLGqN+1k
N+xgNwAXOFnNb17YEpxLjU2WllrrSLTXsaxuso5TXUCR4rHyA5LIBIHMVDy2BUOjlb+Yf5kNoh8r
hvNFLKjmuZ388E2s+Fh1blYAKJyDNLMnEim7IANf09stfBImYkXZ13cNbWmJT4+q7JvbaA7AfKfm
hxI0fI1r8950C2XJEM7MNP7dqi6dll2myu4SOTb31pbrK7iAVWT5Qt9hBiYDvHjWR2tSO3Y0B7Fi
C85CPqm64U2X0/cgZgT2EcYNqs9xjPp3v2V4RRMV7F0IAeWsho03hPLX10cO50CTRhNh3EqgAJBa
tBLVEK5CV6KHFDQR8fh+5KdVLPO3scr50S3trVzzwiZx7zbC0E4AizqyXCT9SsXGQd6StDPbrSr2
awGbxPZx3eYzm/OqHtG3nwFHs42phvwq5HyiYXMeJ/aWA6jai1zq6Se3EfJo4Qo4iN56I4vvkWc/
LZcnPeA7EnbxzSOCR2PoyRUl5sj6s+wzLiyMQMiW2+T5KN6hRLskesr2xgS5Q/xBIotVQ2nAlHRt
rGcMwnnkPDYJJsd//rc5E++21VICqn6UmCb3Ya6t/VBaX8BnHmvM1YTCUT5CsjOpqY+zq4j6clOR
zGf9pnmZK7ffg62pCCJf225I7iufyQNu87h5thqNwB6a3bY5elP+6gbHqET8s+uRvuZyIZss0/EU
4n6kPImiutUtMU6QwrIhaNk99BqMRHLrUWtgX2duceXtaw+29CwaRMFd1D9K+oDwN84frubYFnUp
6CFNxAeyFlZLGmJnYFQ572WdBhsIFck8V/5NMOCC3h4Pbiy1ehijjeXR1He2W5d3hSZ44+i2P6Xo
5gkO/+OCPtj2E6eUYlwQ4UAKppryEotYgr+WztHJxzvlgfboZ/eBVsAXnzUKOimPrkg/QT2hj9gW
EVgowCdpkZXT3GPg3c1YqosnzL4sK5v9MJ8Z5Nb8ozRgERitKXijK55gYm67B4bmvPoISqRROKRn
bQIuPPgCw+vuO2A0Q0DalaAAWtVK4ouLfeAs72qYzNHNi/rU46fzLAMMl3yT46DB6nZJIQIlT3zC
/bH28AdYhbxjB6AGxWmfTGcwW0z5e+rmlCIR1chJKo7QmC/Sf+VucedHwQMbHmfEPrim6YJDOY2c
Eyu3v6PC9430ycE1gAbpV/qshBFMwg1uk9V7ICWTATMYeUInRHUH7bXaRQlazFCJ+bSO9RVdAv9j
VRKB8eb1h1t5zxXxzbo9yhHs0NSp+gyE/90N0rdI4SDN+jcnIhrESIzA3MCfdtWPJQ3eco3ERvP2
GC8yvB9yzqEBoeqBs/x+GnBFCaaHNgGAvRqH52rApN26HAS60QNyQR4EhFX05G+4Nth9BD/4w2tD
xDVJWW1D3oFy5raShVyzCnB4xzTkltZY5MwdwPrZH1ukqDJrjldo8wMojf/U9heGIu6fzrkWppGH
qeQZMTgywqaOCM5nxA0jQxK4+SkWajaHeToqt3pz8qm7nqcKw0qJowsEUxMHay+P4S1+SPpQUZfW
gSFloHm4cEhwGEgOAXWc8Woo2Zt0etD87Nnm8lPeMPKYXe+VgLrnM/pMcEIVZFzbigQr4549OPgn
M070J/PZAv1gBauL6HFEzbfrl2hkhGWbSl+dVNTHpFu8vZU377Y7wbMIab11GD21wHVipi917Nn9
TzjdLw6O3n3XtehiCjSTDT4QXco9sZAQDzLe/QomKeYmns2HRYMJQp6BY8PACbPyBzoVkaj+TfkA
r5v6HHJEuyhO6HOLdTiclqPhWaScg0it+Ozo9EJ253WDJvgO6gyDxD8bhlkyp45HpVfMpyh98mIj
fVJ9CT0RkxVpEu8TRvJFwQWYO1LB5hF9/lamFGk7nCX9gkxpkqCDEpqgKig90Ar/DmH9rmz/rPpU
4ss+4hB7y+rx3l51T3yyfF8z75vv3NljCXxOG+5+iTc9LQw1b6Y0+q76md5PJKtG/vKYXyZJ/6Oa
NckpFL5Smye6rG4tbBuyh0BY6f5aBs25TjJ5bnyg8zoCcZgO3puN7UP4vdpTbKriTbfF1gpZRHYS
9+O87IPONvs6c+8zZ3H2uXYYtYsAV86A9xv01B5m4FZIRRwJyfpgEQ/cBdGxaCkVCnpnv6gN8KGn
UxM69V7j4aNFcb4TilmFGkB1gIl8GwR9j6vtveUppiJlc/JYi4fKg7oPMTK95y/ANKvGa815ZFzW
r5YiByAbDM0YFL7Re00kUnvdvuzwoYSKKPs6XMwCkW+Y9Xc1WqTlDIeSSJY/bQkdqkmem5xoJ5Gy
GoDxRbj5GyHRGk4FUT+c7WbnL8y1DBsfx7SeLcjqkgdvLMu4K5zqUOfi19QK5xA4A9oti8YEmGEy
ZwMnlZuj/9mPfbTPs/WXgtRNUeLMTSMLJReDIsBFZv9I7U5jSoskMEhQLkUPLWINuo+iTRAPqpdt
g0MUJw+VB0KcWBRiYI9y/N0IqgukRvIsCJLUmXmmhm85QSkFSCdvkeRwOKj8wgLzOTSYOrOeUC4h
tqCow9MQpKx5dC1vtiNQD+a1r6wAwSl4UBloWa3fRMDRW7mdOYm2gA+JE65KE05Cgr4f5iiY8YCy
0pvX48sPcsk5PEGgS1C/qCN+nmfqj1Mo531bcmhycip+h/q10WgLZeS+lVX1bRXeVa36Na/bX0bj
9PXoo+e7Xe4GDllt2R36DGuBa3PGmBuoLvPyRUYBBilAqkV/NlQTxt2Xbzjy+D03TUJM905Hn7ml
2pt8rT+VHG/HaCCKKFOquXzp7yc8h4c8ovqAA3p7oG73yLKnz5OVgPoOX7NtvqutX30Srbi8Afz5
w/jZ1PkvMgkQWmgLSER7YzcCUfUcdAJmF62zcci1ej/O4FJl/iCdQO6QVC+9m+IHAaWjSjCyw8bj
qvUhCqXcGS4QkaniecJtmrTA3uqztmsqU4YOoYYmbqKa2Jr7g4O8RMUaHSvOfhauC3xHfsuavdzb
kusWRcNqFrGpse5HWwdfxRiDKTNRB7AkhcsbKDjMzkN1nrPwU+qA9hKmcyYKs0PJTf/g2czi9dY1
6piJfCiybVuHDN18m3q/9LykACMXj+9josKtnzldDG55HWGnY4Rhau5YxZeRlh87m3cUPtyvmWfn
6Ao+ZxHVsA0Flmlprx9Q+EdyluSmVsl1Lwgs2p7pBEAn2U6clHutPZbIEAhn2R6nrmJMXnJxBzW4
Elv5JK0q96yspNRQpA4BBRQnS5dv9Dsk+zLP8PHm6lHT+rOrWHwOLnfpo2jgHeQNKETMu6A4XGBV
FV1rFvl5T2Eu9nqOsNWf3pKYbVJcvj7TYNRjl6GDr17dGX+PIbYgWJn4/r01LoPyuZmhn2DUNEyk
QBVlzWxObpj8do+VVG/LiAwU0aXGW9HunGV0b+fUe1ptgAtBSqq/sdOKNCbLc8oGfqDWPlZF+Fx2
JB9n/AQMCTmThV0RJ0HnI4uCnJd6nwz2oR9gLLXZ0EN+zCLsyKxJxYq5xZEb/JQvy14cZ9c6Y4jb
KdT7KEUpFzJ5Jld5UBvMDznwrbYapCD6Y3X/ZIQZiGFlG+Jw/Jaqe8D4K1G2Vo2kuN4UPYSSRRbp
rS1PjUuuE1cFbaVOc3aYU18AIt87s/uag3XGFpQcF2v65Cd7EhHgS7ffPrc0po7hI6lQJqaDjix4
PEKAvWg9KDrvnePck1KCm0Tv7o6RPPZZtsvaXFomaCNWnwOGwl+Mdp7wDDQ4Up1nk7ygtJX7Jfpy
3LO8CzLrbINpfeYHfVNa6rVR5mud5MEFV6JdbpNux9i9GzETYf+CiFG8EXEgNxfyOfJkcDiiLm2e
vduBDMbOZfIKWCUksJdZJ8Je6mjr8rHxvTtLFZw/oehbOviyBwabbdQAYJ+Suw40HYxPbnUkI3vx
k0BqQOIMhxMvIff0g8F9jRibwVTEMbVzFKHg1gPumzhfFmsjdozmrV0r2B9MGNYZ104dMo/1uQRn
69eUEturawxyRA257du3RTcyQvfoDYGPMljOXRkOfztWYXp1JVfOvGv3qbZ+0MjxXazBqSplCDh5
PBbT+MJNyh98hD/cAUFB4oxxjTW099JG2nSN9F7Io3DwyRiLubd1h/U16YYPZ+pJ04TpnsIULO1w
oOY6KI7VJMmwqWO2rHuL72yP5ybdRQJwlSABtRc+kmpEVIHvGLOp7RK9yyJgmOssNWC2azZV6iiZ
Xe3DMXovnfQLSsCrwVTlRO2bj5UnDb7WUtVQE/HNudalUFVw9lv1k16iT4wiFMqtRXSglOmTBMQz
dsFLosis5mvzBOFAYjiHB5dmkBp56FhOWGN899UXebkbVZEhx7vDfmWyJhyvfi6j+Qs91aJOy7ur
fABY7KRfSyusw4oUjVNnAio2UbGX1niNU/1ntlDFkZrv+u0HxOJHSGGi0gpXLAlID5yy22IKK3E2
0ram9n0IlMIOx/bGajmUqulJW3g6mLenfIVF3Dakq8MpoPNKU1WxouJjfuT4hNWQ8dZp2GwZNjnK
GhELqxzvd1uthKAx14etRUGWWeloNqe0N+ect4c3mQDRUkzbSoik6Ijxy/z2B9wbS0a5NmFredI8
VTvJ8UIBjSnuF6jAFLqieTeuqneO37JEVeqHLFnzDdutYzscGYtlOfUD90Z/Gn9GwCE50ZQGxzRQ
nxStEDK6FVd5ke0q3pO+h1zdquHJLYS9y4KUdqtIU3STyjNaWrpnoPWQCGq+FbO0yOWfqk0K6IpL
WCIDBvt3VTf9ml3GJQ3FMztMHM6Olm3Dmb0kIkrXbawIa2VN9OkLjIRlsz7U1Sq4sJsRtC8EjqD9
bU8YQOx1OHmS4JsCrkv/TIH5G9iAO0dx3YnmNrD5QFz+3pibNUwJkMpkEaqjvV/zIIMIpD4DuYXP
RuqeigDn1ChZXqNB3DO6PGaUqADSwjlSU1Z6n4FGwBjQ3ZXF+lP27RkIGp/O8DxNxX3BSSCYTX6L
CyWuIx2cc2Jwe8/nwiT67AtjzltNct7kfcYYC8C97VZ3fPhkWGwsk2GUnCCss8tEzga1GXdcwok3
cHPjfbzM+ZuT1SgCDWqApBYlmaYj2JI6bmHIckeS13zqIQCsZI6ym1IixtVze5OxXx3nJYNZnYRA
1Jn782TnBwkDYZd10Z8K+m0+oxJ2dA0g3f/0J0AToYTP467tr8zbxpKpf247rvwNgrGQsCsqM78t
+ADOTHECh/kUWXHxg7a+Xee9KGLsJvuFAQLvADqrM+N088fuZNXDgZlmRkIa2o1UZ7WgRmApK6zo
CRhAmm1+Bs1zV3DYO6ct0qmNxwzwuDzmWP8Pk6ZcLU9y+gBg7GSubHb+fEdDyaOyqT1Z8MTgZ+Hg
MAt9LRKmJ53iPi1hMOCiTa/EtppL6HQvk9NlJxi1uKsyeVBi85rocJeOMDF6yQkrwb1belvNBFPd
MsURzBB42ynHC2HyEIUsBdDXSK6RBrJ1k/wNaLjhysCZfhjODitT1fhP1Yr5DgMSh7yE9GXdnEfT
/qijnwh5jPOJYSFDV4jSvvuAUshhbm6BG2nxt3ezz97gnMUWsQsMCnM5ar2fPYT1ofhKLSbO0mc8
tDVIGP5n9E4D/dF33xfHcGUgEmyX31U1v9ZbLsfSut9nLhaGMnLSC37Y59WzuITzaftQG8mu4HWm
ox4RlwtZa0N0rAXl5Q669lzHIjPk01sqVaumALkXEIJgVH0Kco/HrXKPtiFTswQg7wqzXhQVR3sn
x/bRrxXWX2BRmJO2rl/6jpeK9NaLsaELeVKvTxx+16cIqHfW04LKzAQs2RaP0tvPJEP3SBOjj65v
7mbtgT4tKv4CC0R603LDRa2dY2vgeqn1dM5D9afuE94SrHwGfBc+a5cG1hk7d49nMrXaQx3q9jRb
RbXPf0WavJmjQm7r2ZtReFOpwvrtBP2VGeNrJfCWNOXyR07yOrbVKV3Hu57tzcMVu8zzie3wnCSa
w5J+JzNnH5IEYiVg7o0Fwd0kD6KfY5H+mJqFqeaA+qKr4Etz5N+7XsYcO3zvzITzsFaM9BAwDY51
Befm0jd2rIX1VObFcR1BiZbySCMlXFUNo50c7akeIVdvnaz012Hhxo/NjIYFdchucDPGUZED97O4
DeaFj0Cwtn8sUGHLgKG5E+GL9NOnVeQqTuY+itnlf82WzG4bKzp2bj+e+5IwizLbyINGrJ3/NRpr
OSSqwNxdbs2xlvsWdXxbBK2cowewVOXDo6vdAGTjYqBUcmuuXKxTevh0tbmjjzfClIfxoHQlVQIb
t9oGhlpyXOVe0MSegySeVnemAmQXaAnTPuQ6ROrwzWq3EROjG5OJ3/PAS2tJ6AMpIPLS6efLuLbf
SUFPdkKnIfwGCuNWZp0Ez5zqWvgL2EVIY4pMYopP7IRsdOGN/+FSw0YTGutOx3QtUxYqY+jb8JEI
VSUbK0d4/gkpldutqOTfkCpVlEEiOGrgl27ekjt99jYaQVea/aBtz9sx/Porqvw9yYE/9pO4JO50
TiN8IlkgsMxyy0G+R7USxGLPps7Xa4ptN6bgPEjmxyjjaSwbFLslIgNgS1hvFe8U2UIwWg7i4L4I
sOg2yfQjpeqFuEFdxy6tjKeFcL/wyearkF2yxjMwCEzRTgJTLsEYppEzGLVUYAHZlE5ROWdvdE3j
6QbQrIZ/DlNBjvk5V9q5EuWN5cjn2rBDK1U+LZLDV7OMfDRpBuprQIOaLrmvMXPh1g+FDJmOblrq
YZmhTNriaRz68+Lh9A0BPXAnsItDYtXdzWJl76gn5Cyt27SNLgSpYS8WNOC2BAKYwaZnfwLODaUi
m+7mYfwg8f9kVYN9rnFFUy7Mv52BcmC1HvYy48SKXo2WsZRnzmbPlAMDBOyf5ygnM7Z1dYrNAM2E
nn7edpducW434MYyy25Prvw+sBLatqPsk1YlRl+nyoM0gNx0qEbx110TSF5hhshYfdgUPO/ziatU
vux9C0ih0xA38NzBvXfn4AjnJ7rgI4PCxQS69Woi6vJp0DTtbhWVSbu+0uUMPXsqv/OIs3zjsEpF
m8UHiGq3rum5Sk+QWEbrNXFwPiRu4u5MW9mXJGfqUrEpgbKAxo9F/dRW8CszAmgcJx9qh0N4xcEC
gVxzwrBRUoRznhMJWrHv8CJOF0x7cHW9euuZATZHSuKujBDk8vXV9Wrg40gX8G9nJ9CHgWP3Llzk
rcyp9K1a8YvTGWsUh8ALpyXzIysxyatkvmHsCDYvnKoTd+YDJumvQVXOyWJgmK4cwrP8J45JIrnS
5+LbMA7CQspFiQQhK+Mlk/5pct10p2oUZZ6Xb+ju3DQ776nAjcLt+CszbD1eg0XGbrniVq36HCyb
LY2Kwhg6zW220uhBC93VWdgZKCnV8Wpt/jWH1hP82+PofVmNd+6J2JNV9yG4ggAfZ0Z0QXeSk/V7
LDgrAxeNLEZ0wyaTkFW6GUBW7OhJaSB8z9khyGB4W/lwO87WwXXxINk01O5b+wQ0SzBggS3eckyn
LvQXgJ7gsEbfczv4dy4eV5uYHhTS2jmp4HbMXvXGnGLfJUJbx9pa/wSyec6C7Ett8nqtK9R2cJdJ
clm74ZV8ByopTdl+9K7CsP5Xq9+/m9H+W+3Xf+Xm/s/itv9nMb3/Mcz3/2NOj2Tb/5zTO+ZNU300
X//Z2yb5E/9K6XnOP/wwIAkX2gEetSAiv2dQDahti/7h26FLpswmbmfz//qvlJ60twCfLdCApfS9
yOa3/p3S86N/hI4vvTDYZGSG4sH/TUrP4V//j6JGadtuIKmMIy0oCQqCEOL3Pz+e8ial5s35X4V2
CXXD3znUPV3KHVgntgcQwOWW+4Z5OnLyiXtBXsXufhaUUHCeBejQpWA1c72RfMUGZ7QC7/wfn+G/
n7X/rJQTpBf/+1cW2AFKvxCu2HKEW4bxP78yRp/VEjaQB6gZYmNMeou1iBpoVvAnJB0k223QSm2H
R3hMQHjbfjG2+GBJhza44L3pswm07oxkoUQpjrVsNiUvB3A7RG9JMpXXlVrgc0c3uzfDNTXlOh1w
EXhc1PFL83ITkRWDOk7h/+bszHbrRrZs+0UEghFsX7X7Vr0s+YU4Stvs+55fX4N0AWXLea2qm8AR
nM48Tm5uMmLFWnOOiSSnNOoWqwRI+CCqT3E0XMlm8najoDUfQ226CcajChC293nONRlR8sLJ7LKQ
HEievLN6LhVJkKJQwIeCofjOgXW0ClC2bv5+86T+x81TypGOwss530H54eZFlaZXVjoRlVAwheu9
dj+20TnKTJJunQiqjQd/3IsofMOQE1PWpzs5aQrpVjGc6aFPFBTEHdRSeyCr1L9ozOxDRM6HbJJn
d84qc4CPvf3/XDWGVWmb/OD8+vtX3g2yFWgEuepJhJuJDEDQGcRIkyGGV6GopkOkx8z/4v6KEHrX
I6I8x4mBsCst1+OII4kB+2pyffVcWsc66Cy8XFAqs/ZSZg7nWJp1n9xp9dHkKqTDeypNxXNqGULM
L9gvL5BnBoPiSEaYrV2EOy/CP9dOrPd1CN9ZdP2ZbulIyGC0sQbESTrjKNgpT8UM/ukqaiZDix5g
E5nbTn2DFITQCYf1iQRVBkkJB4ik2MQ5gS4WOZY3nsnbZnXN18DS/tPYA3kXCXSBAq4oHnh6lyKq
/nHgsWIXiR444dA3SsX0bHjyzozE4ydfmPj4mPHhWaP43I7JnFJ8eMxUIQypDfOHr8lWa8gkOtpG
dhBdmj5WXN1Nm5nxSwUZRdBcRsfsm/s+V0yTRHdkFs5EIvDwGfQAWx2LUCQp8SfRKjxL34muTelW
u08u+c/vy7bwjyo0T4bUWQB//75ahMOUhRrhIjQRzaYf7lXQ36banVHDzjP4lKdBRVtPNS8tU8Sv
OhQ/GgX2QWNtFIGrIdlOtz3GyaTwwz3j8h92J7xLTro5845ZZF+VLvShmqSamvayVBUddkxYedAN
d3//NGq+wf+Tszsv3zYxu5YJD9WWynY+fBpr0NquEsjznWKeR8HT6Txnk5raszCL6Qu9L/ovdXBH
0BBunKr0CIfsEu0xDT0gH4z0irzzTtX8I3PVP1OqkZVTNPYtjLf83nKrB3okcP8NwI4Ip3K4PbtU
qG7bBfU/WlRYzwSwZQY6JofnYN93uIsjt5AHy8kROLe0f8oAQUWYUUtxeAtwPDMB/b/eBYvtwZVs
ZLZkq/h4F/QsGUWXQ6w3ky4l8xzm7H6xWYBQ2oPEexL4OIO2iV8zmvHb3B2+TI1X7GC+DvvGYDDS
jjunSYK3MnD3UFrqpyry9EvYNVhw5983ZKCtmi4mZhrKRhbEYNSM2jxjv0GijlafH8/YDdIz3XW6
BgMkjYqw+W01zc/94MSPviaPWSmZdorQusX3Z/2kKIBA+PcQVv1fFn1c/QYlAY+36RhzKPMvS5E5
jqjVBUrj5Qmk2RNel80s0giJ6sib0k2pDjhXSNmxswch6F7aVnT/92/j3/Yew4FVZsKcVjycHy6j
bLvOdybLXFc6B9PIeBEm2BPLI99AGx6DijBWNyr1q4/AgO6UA1s/I8SlgNJ9I1p11F0PxDs5WjeN
KdxzBJzwpkt990nHMdpgIv3H9NLws3VhhhH89iZZ3Bv+ogyT80s1rxu/3LwBeUg0B86uiwpTDysS
2QpMB9ejRUarTEmf6YB1gphpp+caIdAVYPGr7pbpZQjt79hu6/0UQbgKNPpM4Pi8c211xa6xmIW5
tpaCM/Vx4Pr7Gg3nl7/fcv2Pi+eKXamU4QKh4zMAdfj14sOC5gjDhGhTeX0K6nGkg9q6yHIrJHrQ
2m56kWKxUKV56u25bW9p97YThtcRo/v/+TGcL0bZFLWQg+lff/j+HXp5LS53zKHGONwtK6rpm9md
m87ElMA7GVk6XFpzNRDLSJxDTraE1srV3++JM3/m375QSQUNOEU3HZOb83FjhvceAW9TARMtS2yB
dXG47Ipga4nCAi7V0Y8dmJpo8YthmONuRClmJyfLnsjC1B3KTpsOb+JG4rYfnC9ynNBiD/KUjGC4
hDPlq1hq+hO9wFc5EhThjq48Cj0G/6JTPtka3lMkz9jhQw85Zulk4zUlVvCERH6ndPZr1efGjmbA
dDdQvDrpXaQGmk8Oxr05Un4AvQh+2TskIMYJMPue1J156trWPNkDw+x48uvbhNL8ppEC7kENHAmj
Cz5+WgKuwbNX6zC/ksLqN1ENs1U36/tm/u9MvLbwEDtcshOeUY30+Xz+qjpf09ZtrIAV+cYPItxP
LruWtMxXVTG270NvR5O6PIekI8TcJ8hMhnm2GIb3gTOcbKsPd4iU+Mi56/LN59NwNjQixv7+zep/
bHqW5AqJoAZwIhRr+O9POwNZkYPfUGibeGwURP3a6E/4MbCCM+14fRidwMECYKn7NEblw2ujoLvy
BvDdwZxIURIKJ9avIWaIY5EAQHAi4/z3q5QfayNF7aNLlzmoaXDKs+d39pcFJRtsaTQBQ2j+Nbr0
CTYlJH1gblM06PqkSSCR6UPhu1DQnP4E4lgdGuCyZ6Atp6Yo0UhMGpELVko0QO3Gake9EZ7NSt/j
vRn38RBd/n7Jxh+vDEp4ZRIUbrOQKLms7L9cMs6JsYYNizl8UPa5Ujm+Io8QMT9sH0bFfzLA5+YW
vXnKhoiWuhfIi4vBra/i+25EDOum+sHyWoQzWm7vXRNbMqyUZB8CNnua9PgbcxJ/NwHqRahTN8e+
Cewbo5s/oGmFjy1KBN+Em5j4UgGYtBEZaehyHBRjF77rEma9+UYI9zcgasaKYxS7vY00ZI0jx9jL
vHxpMutHadjmM8KPv98dDtYfFhQeO1dKVjVluoayP6xrRi5sAL2AafNU5YeG/NJdnqbZqkN0fMqQ
y8Es6QlQRRD2WGZkB4TyMpHEHPI7734zwMQIKB3bCgle1zrVJyeRPzcBi9OyzsrrCoOms/xwEvGh
ppYm7Ix17HCkGKS960QM832a7TepUR3h9BB+MBEqPArb3RdSvFqTXx5d3ohPTu//ejGmoYRt6ELS
xPhws4QdtZFW6da6TGvEvKjGVmMa6duqoss1qc6+hrD7CUFpkg2aTXvfpLG76cCzE8yIHuHv3536
ozRiM2CGL3Tl8NRxYvv9ZSxL0fqGR3Y68BQf6jQ0wrjR995YEZoVY6wwezTxBRqGcWyOy0rGhHMt
xqm5xbMcMg+Y8t00awO7KnxoZFo/V7lxjuoBBDN5CS6UvhWJ6fI+ZxwnUd2RDAmBXnDOn00k5Q+U
VYl0mbDpxalqza+ffML52/243ZlCp+5Cw4389cNJoGRJJGG4CTaJZ1H065MNJjUtszvZvYsYe4PR
mVe3ZPrfu1W3SaKCaOoaU1re7G2G5khjneaQEiF7YxejvY6aTrzPFQcsZRjkZCI82oQ53E0N5diM
06bnARpnOTE4obw3UwEdukMZ3KVE+yS9s45jjbnNGGe7vi7JevA1PG1U43//5H+uWvMia9uSZpEJ
IXF5b39ZtTQ69FFYinhj1kdJLjZx16+NU5ODHjFHJIy2PycZhPoJcsxjwQwyYHTMkAKRCPwEb0ie
rGp6BSfoPbAcfR8k6Vbl7OOn1c725n7vnN6/beYfhrfPB6IpBvcRRVv6NKFZgUHQnEVWFPvK8Jxr
mdWglMOIVlHuMUGBfwABm+Qcv652fU5cNTk+SlbW2bYsND6UJU5VRp/sPkut//FxoAxzORPxP9CU
vz/wOWU1bWu8hRY4SdKKaBuETC92nHLLdeOGd8H8+nkD+ctAUAs3vx8b8tUZElEl1WeyNdLzJED/
15NpnvgS3WNnoI30K7zDqSCQLIXAxTfibKpeY4qrSG7RnYmMGgmiGhuhe1v745OTysfGad7H1tb2
zpx3EAdwBhCIx7mubdiMyNhCcEK6BqjBwkOdFbmR3FtzMZHQDdjl5CmkGrLgvz82yx347Q5xU5TO
kyNN26JO/PDCjDmex6qnRbaUykuBDDvQp+BP9HNZzN9wTwqENjzVjcPV4nB0A5c4Ksqr5eXwrOTR
y1xxrjoRrC0D2SAnM/nEGXiD0Cl8tYV/FAFpiYZGXkw3twUcXALIriv/ahgXo8Nk2qH323aeW90H
NbmDnoseJIXDf6qc6YDeYbzqeuJ9slfYf6yH84c3FUM1CimDWv33xyNLMqdwavO/j4oV2bcbvHdI
LGKPLJs8KFGEaczw8sDFmKwS/d1XWB4q3Re4WovnxAK6w/yBzOfAluK9qYBE6aA34ZyL4JhqMGZN
3XsLiIU45siSzg4+3PXPtclEMIBWb/q6jZFc3yRT887jIvepPjwSGNJfDNkhbwk6fFAYyBjSj2+5
ZZ9yD8dDno/5gbftLZI9IJ+oFutBQ6WmQqu81ol2W3iTf8k5cd1Uifea6GW9EhA56PekkF17EtVa
iG4wVQrjKsbhPe2MW8Gp+uQ1TofKMSipJY3YEaiiYK27ZbiyOEGcZdagJi6YN+rqbOp9SoZq5SHo
o/nhwzDKZN/9HLj8v0/0HwsySWPDpP/P2sacgCbb719TF6oypBODaIDmMYLermFaFOvr0aH+1wqc
kUH2redNP012/uxo8nU5STExMlcwrYz139+ZpW386zvD9cznesoMh5GBK+bH6pelNhdilIVoxCZE
oIDPAvhWmNo3k4s2JURlyaOwDk0cMdhgCMginQRxXBs8KoWtOdWjE2aM9xCT376KRnmQc2e/NUJI
PC7EILg9TNlFfijCcO2q7B0flMHQ2yQ01wKIbQmgStQ2wydHRftjZTd/LApGQ9IcEbZufFgKUs/X
StFkI5VIjSDPGkgP2el5mbzM3K4QcTKAmYI0yKEGFKEshvWxPdyhe9/6TbvxWg1rSoRQZlkl2jHU
xUoHu3dKLHWnYcnN0tKPj2keP+s5fi/JKX4FyCR/9k3VgwwBSwGOqWecDvWe4XmmPXTYCoSLCzlg
/H/QROveAraAhMPTXdvIXkbEdLSXTHUV3PYbGm68M5FLrwRYEuxs/ceySuGb9JFsdIiGesa9s7IX
QBoxrrl7W5Irf2sH5lF6cXqUHdwCB5ER4Pus3TrDkJxMu9j7hdmTrGu86TivkXBE6pkFe61bwzc9
CXM+XPYWckjd+J5Hc220WUVsj8tKrXSnNQNd66bKt1LH7+unhIP8/aH8t+Pg3AEVHMiZZMllxPXL
Q2n1vnTSIeE42BsFCOukeei04EfTGZxECzwyUVyQUIUex+ii8Y687VUPj+TNwioAEViA1eqJIHN8
ju34Q8R56LDpxUsZ9fdLlR8fNEERyrHQgL7J2E8ZH94f/BYleiqDbAsBU9mSaX4NQnyMsQMO2UW3
XRZflvVUGxr3BmGqRjsK3VpiJs1jaotbX4OTpcmeCi9Jgq955F8ckkSOBr6Fuzc/xb/LeYvkUcON
n9zY+yr1sniYQdCffJL59PrrSiAknXDTop0oaDT+UVAHCvFgRBzMhuGlexQAziD0A4bBoJ+tbCZP
0PgbiGZl+OqzvWCmw8XmxcRSam6yi+uKJF5NJwo7iu6mTcmc9DmXSM9CaglBa/4Ua2F0qtPuk51P
/tuF28JmyZ6ZpBRHvy9hQq+9IYUttPHx1RDBytMQ+9ja8Nnf+rkiNkXrv0EcIkQMVnPQrEvsBFaU
IalMNWM3UeI+19J5SCrsZ/F0q6WBtWvn/hWl0WNyGQBJ3H5ys/+o7ZlX0ObQLYfFxdY/7tYUI2aq
Juz3KsyGVZXGaiPCFi6B0vdm73intHlZlp6gIzyIVfO1riO8LRMgILzWfdLfEodHFmBF/rfRk6tI
Hzo9WEVw1yDVW6a3tG35CHp9mwbZd5YV8/T3D6F/3MuY5roWYyLJR+El/fjs991gqoErXrti8FlV
gxnLExBGHDUV1lvX1PcG4qnVMjQRAxSTyVOQMyKr2XthOcfCK/FJ1/fP8bdF11SnmzT3zP8cMudC
iwxNDIodXN0s72NabduWVTSxdOJLY1KBc1Q+a+hpr0D9/J1Ln3hXS32lxZp7dJSmbYlGyj7Zkv6l
iS5pw9A5Im/Vpi//Yefvg2TUVddLIAfAznJCzm6Bm08rPoZHDhrlYpSb8AHnKXNB8wrZJA5niTZL
4Fu8qdGuHPyaGIxAUzE60iy4qJg0lLAsTsss1G73BtaDz9aFPwtLaQjTdWnOyX8ZhyK4V3bV20TB
GePa5Ny9Usp/n2rC2YuEWbQqq+xh6ZN4JlTb1sB3V8EQCLK2+JJY/aMIsJVjj3ZuZe3vnTQJ9xOI
xa3ZOPQ4B/GkweX/5NH8l2XZYBrIA8D4iFv+YU3AkxHYOoNkkJdEjc4D2UnL94p2Uhg0ZEo5JsK4
qTg2DoBvEDc/cA0NV/ghEJQo2VMe5Dgc5o8bXv9+afKjCoKmBWd6nZvJYgVSa36rftncqozKsE7w
+ARjRlXikODnZIwlfs5Bqm7cl0V0XGbP+hie66i8kpTXPKcF0+gWJv0hz/z7YhT9LZ3DdU4C4zkl
RjBxemfnqmrYa+oexlbxxuFep29MCFQx12BJIs7g5/RdBVzx8L9o0OsfPxoLAgR1pvymwUYCcvr3
jyZ5uo1agRwisw/qwkTsjp31hzmS9RB22Ys1jwmmcZ2zjTuz+3DC5O+W4jXwUGjEHelXEVxphPMU
W+mA8QQWqN6kzie9LDU3h37b6yySAhyGq5S+Nt2jD+/imPala4UR7yK64jWhTQyrSr88L0ITwVqw
rm10ixERO3cE23D0H4qO8E8M7I5HxzTvBwsBixYfSZw8Fl5mnjRy02hrkqtuWv0lD/AKIAiPfJY5
cwyaoyyIiVtW4cmOGVzQ3lgLdLvgGRt89q4Ne8Ws131D0Da9kYdPnro/12oqcmQNrsUkbx6p/v7V
ZGmUl2ElSDefhT2OjZnNLTo0/uFrkBN5CdEgIMEeX70zd19zm91GuPa1JPE48UJx0JzhBXE3fJxW
j/bM8VaJX5pnAEsA17Ib5bTuts7G+6Bwuk+WzmVS9+vXxWJOxYvmhZM9o7wFS/7LKwOA01IkZVYb
2fuwpWn/wDj0T051XnoZLq1IkHXWN4OQdnLBao4oXX4yDIHQs8y9Y22Yb04L6ilTjbYpVPTy97v7
R8E6XyB1KioE3ucZuf773dUyyfS9IhBIG11QAASMHJDKqm0x4RBNWjyzgzKfSqctj5FXxrfAVyZo
UZ72VDYlcvWx+JqP4dcReTTKff8SS0L6PrnGP58AFAUuXVPDQdfxhxQnESZCKS221y4Aw3p0yfN0
cIX0LjCINnLwnnkIXTzGQrzf2WMUkdDXAUJ0NOv6v1CDsfn9+RIykJjnE0Auuab5n//yrWopPGMw
aYT8ksuqsANA5epo4uIl1noNDPXcUIgS9YqGC8MA5MClXbmMiDQA8VeszBubgcwF3IC/0ksy2ZCB
jbcwyTOmEMvISk8w6bhJDuhEEEzbdiQuZNXRKqxZlz8RjzlkxZeCueKhsRhMxOOUvCz9I6Rd2Erc
W0CUcLgHCKg2MS5IggwKTTw3SB+mGyPuS7LPVPo0kADRYihAaBbEV70rdSxjCdMMRsusLj7gP8tz
/J3nYkqSaLtzIlNSzJ00XgiXpFF9roP669QP9qGlltuOnrA3xjCFTMk5txLeUUuiw5tDQQLOwQnQ
ozoRRAiL4rbRhreiwAA0SsPZBQqLt2WkYpdh39mN/fSFHLzqpoHvfm4c6w5LJA0XDyOXFe5kGV8U
frerxpiRFHgnPpTpGqY6ALME0PpY2O6qavxTOukwPOF67oqgICw8DcRFmNmliTv8C+C996Vronyy
PXvb8vvLYTVLWrZbu5vtOQJ2nAbn17iWHWuM4zfNrqbTYcjii6z0l2pWdCnsGD9vXEWXbv3zl4Ar
YaoZU3X2YczOTBxEK7q9gwLTHsiQeasaLb1qVezu3azuD1k1vdfLaZHWR0kuLfblKNaGm75wCcGO
u/jMZMjdm6HywCLY9H2xbq0Tetoi/pqNU4VQ3pfsm0m1l0MK8sJq02Nbj+FOlT0pKl528keVASGO
TbTp9MbpTCIlNsPwHUPuCzql22UEa/VBuQ3dqb7FL7h3SC/ZVtTyjDDD4gvwqXU21u89j8MXFEEu
+msIoJBwgFL0bfrUmpO4DREo5HXQ3KhQ6qegyf2VM0jzaLdNi3ZueHGaqrrIsquOdJ6OcmyNq5wS
8+BrVXgT9el3q8+HhyZq4lM4C8gS78Fg9nssYqLeaxyD2FzvEpdwFLP3FLDWziEhCq8rbuHnvmHe
ESpQr5khf55lgWp9EX5o73J3ckmr5ldN1/zoQWV7nyxby9r+69rPAZsyTtHOsVzsAx8nmLDIEoe1
Uef+gmPSJsM7qQKuPFGcgPAsgN4+L7DUAg3+Ff9whGkn4t55c0nPHIXC2GM+/FQR1dBy9yYkieNI
aPXSVvCt8R/Rjuk6Nft6XxSsIyBdm6fl2fWfDQMIYNVZxgmSHTYKezTWrRjCfTaCDXa9lHV+ILuT
AnS4SWFRYPhHybONRKoeACkhX4wG431Kxxdt9M0nxF/F3vGGRzpSDg6lUbxlrgdua4SGnxJSaDM3
9qkBUTzp2ouSo7tuDI/AFly9AELGTQFV+bNbLP9YiJE6oi5F2GPCPfioNYnxTw1xAsas9FznjFuh
fLCE87iUoHMoEnJBaA4D3vfCKp9zeySdr0jQlnJU+Q+hD91u+T86rXSYBg48LQntCXtuX2nTCKMd
HjXNaBtA1NC9KL9yzrP+8CwZo54VnGcON328DUMidcESs00X9FLQa732dokzSWc8jV/szvOiB8zT
9T4NTefsT0QfM3WlbVVoz800gTKMZ/oWR7/J+8dWTX2StqxPXqJ/d1SEmmfkpCVbIgyt0EnPyayP
/vsmuxzifn1aZ4kAAspFqMtHmANcft3TfKmlPs1oLizz5NYNsRHn5XCXMx5cd6b7PJRwmeluaRul
amdvOtjhPNHtl51N46xi+jqnqSmLttroAf5KMLdGOTSObLBOMgOjE093UeFFJI7J/BLJGsNVZeef
PBN/jMaXD4KCfJ6omChB52fml825UaxIWMAg389jm9hx9W0Thf9Rk3hZ5uQC71bfqepWJpmkOZ8i
BAjIAGUgnNo4IKJSewlswrEdl1nr3+/yH6MwLo6r4labNn9ZHyXultY3WtDB61+KWd/rdk0eWUS2
xfEeBsZ9XVb1bdDjHwb4BEZde3LnpQEfWrEmEQxWB7macRY8OUMbnpaKXh88cg7m9l0BHyhx6+CS
TbZxHgKkdRP+786vfOB0o33BLYZoh6NiOb8DtU5R5/vYIyvylD0KL2IvGBClpfWIM1PBFAYq0NL7
LWUZ3vcWkY2+HxgXFC4uyjim6MYQftKasejhf3ip53tEa1KhjeX4Tiv89y8wj5M6Br3J60GG1dby
aP+0/RgeSuUTfF1DqySrNc3Ppe3gW5p/ZLn1KKrcYbfKGI810ZEHy9wtf+fPv7X8qvejd4U56jjF
5TUa+u6xE3VBnDVgcIalgvnNfWjBBueIdTLbtrlr6+KL3YTjcfmtRUKmddbXTmmzO88W9J4hKLS0
ye6WiVpgJHCrx1JjViPpH0Fcxlo4LJtLyyFl/nKrOYGdhkS1W/5WtzxYZEDYd42gz+1b4oE6J960
sumgJtKpj8r+JqwVcgEcyTxUySofA3HuocGvqOmja+iG+KgnpsoGs5i9Q9rkKe+/Uk0Us+O2vTq4
DJ8mNDx66ei7ny0vhbkHVUAxgj0bx5ODPuu/L9TxnBMYra+aa9S7fuBE6U7kmGlEPx5gpO8kE0Oc
0/N30cs8x9gwztwrxKtVpy5eJMwjhq+dFsbGVZNjRGBwih8hxtFnppq66wAtbRBUgRzNp62bJPET
YgGiCfomfGbn6ffFUDUPAWQCnuzifsIEezGT8dVnTP7UmAQm9kmg73tAShjwbJ8hoP0tMNT4tdMn
cgWXS4sNHQKyRpcqgGF4iA00vwZWtlvhl7s61sUDopp3DTEgBtsVjeP0qUFTuQZvUaFNbVR508Xh
F9NsHkvAvI9uab4gtNsY7Ogvsi28NZgC4HwNrBSYLtpzxyCxr4OHcTAAZNSeeBgcDwVnV7ccVR5D
QwSP5MYOD6m9to3m1LmMOZqqzC9l5Idn1B/2VmsM9cVGpsxJ8MGegNOpeI7PDINo67pgldLSWyeG
C9+akfoKJ2W5ZQIUrBklWhuhe9nWtgexho4b3I+5IutlRGrNKBk0ScsqUFlZDX8kdpHVWR0iCrGu
LD29FZ0ParoryEfu3ZAjqcG8KMy+NK1LoqV+s8w3G2vG2sxNhLk1vMHFop+WH2Wv7ZaXg4hbudOF
Hmwid9hVlZ9eAvu5aQwBOpyGfBVAS176f6XR35vMwQ/EQnsbv6TUHpR1CuFGbm3VvzhZ8da7yUm4
Y3OfZNl1kRHHhL8w06UlUepYnkuovnjXfVDA7TPHpWHVe5F+rvGm4QBH6mPo/XAWqOdZjzdRUjsv
BazjVU+fFfotQ/TlT3WWHrDvcmhpVBceYik5nVmZRqYMxX5nFe4uIl9yq+v014CJ5kND9obM9D3q
aSASdk9w5DDZd0EFuFQhD974dm5Qw9ls3aBlgAWk0TeOeXtrmF67Wf8K3tAx6/w+sHILg2kZsZEa
8VZN0r5JseWdKpAMKz+tg60R0A/O4IGMnIe2vg4sTcsJKiBOAESDxQQHZCf08gBLomnk9sXQ2mLX
zS88bGh6PzUFsxNr5z6Dk+chct3Qgv5nwAl4SUnMnfvriIityzL5L+gy/zz/iAJ9oocBMfTDHymY
rTUIpfAQSkER62fZdE15zq+5X43HlEpnA48D0MiEhUc3165bQNS0qg7hAPlpy3JA1fkKdwL2AT2y
jWZl5tH1fNy7dt09JT3W3mJCwDKGt1OVGLdqVF/tHoBxPbFWZ0D0RZh5az91i7exv4x5lFwDqs1L
2Z0lfOAraC4qOOfaNAmNrrG6H3o/OyxDrOVIlgHxxswPBGo5mNLd8I816ef3gzAF323G9gLf6KZs
erDD8a5wu+mb52CnGsLBeNCCaEdUTLipzbSmrisMBLSo8gdoFfuCap+E0+6JtjYDu8k7LT8SMpRu
jCaudoYDf7or4nGTNik9fXdMdwDu2FNR8GAzCqzhKZcliZGCKsyNvyZBJr6jm/kOWokoMJcYIhZw
DtsN2g0VeDfL6jEkXn6JxyqGwzdLEAXL3Q7uX68mdccUrMBLyvtXwASAXEc9+nMWObHfn0qHhgr9
8MdecCbP03C/LC51SrKXDXVjV1klU8whm4PT6Z3ljq7Wmqb5e+h7vY0KbVaxb/twCg5InfwBE3ya
JaDAiGCDkHsIRlAldRW+O6jk1/j87zB8eHemmi/Ud8EXSqvZkNiB1U3T7GPZkwSJJ46k2JrhXKdB
nsQhb2s+SRO5910rnpfeSB6KbjuUgN9+Drg7I9stBruqqUDNkfnDiYdELlzlG+Xjxk90/tvLYXFK
IMBPITHGFsBW2gSIwefb4nX6dhkVY4OrtlJTT8stIhrzRxxWYH5VlFxAfW9HZWmn5fkJLa+ju9hX
t4UlN6HzNEwUv1ZWPpDHbD42hraCTri8Z6qfpX5u64MREfsoD7xzX8LVWv6c2iGwGHzBlMv3qoWR
GMtErubBb+1neBBsaIG2DMTecAPykfGv3xDKhie8ChB0edM5SWoAvHZ+BBp+HOwlTpnnw4KgZ4zF
UTYgOj0fcg4BpTOL1qU0aeb8YhsxsHbMrEOvfHB9B1xPTXkpqieG+quCI5w5cAiybgMLHnIA6wq2
dfcUDP9AE0Vxyp/Iy1BttXK9xjWF+GNugNBR/W7dq+yNNQolyY1Dv6qAltNmg6A+IL4vFBPslOFr
R3ASeAf/G5tjMKdNobdKrCdLdsTXmvA4NKmf/WRkIwIPAZ/Gf6/L6C12QL0hPe7B5Bels9M9Sg1f
jpwy9GPgrYd6Q6yHvi1jRdgvza67caiv1SD6Tec10Y6iuFmZMAsOvQuJKC3Yw/EyRxvHFdrRQZXY
2tcJETn7/GFoaO1lbvRq1Mm1DL14VxFxsfK6cWfWPk63MKpugJUFSKgoo6s4GYB3TvSHmOgCJ7+l
pr4jlfsmsf3xS+aNajcg/iaMkcMe9QFgw7AeXwY9OJsBRT6g34HriSyUiml2HtFggLVjaB2resOM
sN81QyReBpk+a7X+0iTd1jYsIhNKDp+gOaSr7cxwHJANsg3yrftY3friOhRhvk0m6xRhmxrD4I76
rL7hqLmdGHsNBEiCE21WBqOtyrTuglTANe/0WY94cUh+Nq3u3AsAd53+YyYV2VUKA6E6FLK6x5z7
nNZyWo9heOebw70rR0z8Jn33giQjQj++lZPP7uT23VZWOFfsoDxqpK0rhAZTMZ7VRBRdV4qnuFHp
CmcbBNi8SW9VD3bbT1wS4Bozg6XNENxl6yO3/YZDDqHj0SM8y6c8sp+XB4WZPW1TAgFXYSNILCgL
hyxnmCcFiHrfKcGQgzDOozvNyfeQe7ZV7p0m84dr9k/uYN9X/rvZeiekWlv20lsvBHUDAp1G2mbq
0PEbhIX32k1pQO+bPfKIiFAT4Q+aZD3c8rUbkS6ASwMS7LFT3PQZt0XJb5hyaKsG5Juklfseh9M7
/dJLPrYPvZDPtowwtlW0WfRy00KMpM+nX/pQ5Kd6GPdRAgWixqtr3nCufDUbtyEWcvQ3ZulY91rT
Qo/TsWF0kV6t9Cqv4RPoJPBUVfhlDpSwzIJoeZfgNAGSdLqFmGzkPzKSJp3s3YrNI9htLKrB16FM
OGNI4+ISR2m3xYbKEcF8tzfK72MR34jxHksXQSPnyh3vIniOmvzR0PBzGcokO0Wi6iTRVWZJ/GAp
Nnqn6XdDbeBZY8tr2wJCFLDzVBbEF4WQraby0nqRth+l8wUhr7mpcM4FbjIeErPB7zifpJLhhCZ4
WrVT/s1FMeogDVLdi/9ceyhirz4TnpRpMj1kzxarJkFw3AVgB4EERywQMxHIoRZ0X5s4dV98nWxt
LR2eU+QGJ790dQTpaf8mPZr5vT9ipmJL18quuVNB/RQVcfMWdzYOLM22kU3X6TGrGGNjeD0zCybv
oDSrYzGN7ZbD7P1QY1NM3Qablv1i2hnXYaxS4uVafLAkpq06k5fVJ9cCr2n1WpIKbnIgV2CXyVkj
vN7a9C4rJPrEfgvLS3scASmp/2LrPJZbR4Is+kWIgC0AWxL0nqLsBiE9SfC24L9+DjSLnsVEdCsk
PRmKBKoqM++9B1ydpnl9/Mp8liDGRnfha9FqIXMYdnp2BKSxHvUwf3DwbHa+XaqeX9XkJFXLEDIN
Ah2ZbwAN7GL0y3A3QJCNAdl9EtOJWvgkN0hyN+2A5JxmO9TTrakbNpiR1rHCk5cL9yXyYXOGjrHq
rPR77K0L4ibEw0zVmx6Gvb31i8gLxnxLM2Od0xI0Sc1lfILTkwNR800vaG1NMwySUJqO5G8i1zj4
rR3joZXvap99hPEzso30HhECuEQ31sHjoeK9OJH53QmU+1W7/YoJeLOi/NMnXzAgBZrAktq8RWQR
y1Soz65K0iR5ICvN/Uwy/LLESM6807m5SiG6sDgILKxgrPddqR4UAxpfpcY/VUvJPW3LwnqQnuOf
gOql/NWMuaVO1E5XLeL6iQtGEDZMSgfyN/CaA2PyXd4QtkddFxOHC8/OjPJjKhAPxrpZ3xp/2qrt
xMUWUCyGQrXXjfOsMULXSpYbUG+hwFlFAMoOdqtztGAiITZtNEZAU7d0gQ5sBIAxOyWkchr1ZGYN
3tI4+2rKRF8XRQBb3CiUm1HUR2T34aEFWHK0q24uApHL/1lV7sRAci7IH3E7o3ZO9PcmM1ymoAQF
kS7GzPchD5VLgGB1Op+scWVAbx3YiUp8H2XBMtH2DiZi24G44abrOG6gbxa9vai0FA4kwTHL0Znq
VQGlmLEDocBROGfJsK1nirq2YshQBFkvO67aFWK/mHDCcJL3roieXTu9YcRlIkGbGJKJIbcg6GBF
RcTAkhAAkioyPzT0Eiue2XnS50DR4/P5/JfbIRg1OtEJtY0MovElh2q4U/zgRwp9DrdPgGo1QbvG
RXkKLJZrNqA7UdK6kryqv13/qzm3iLU9GL7SmCb6SCAxmBKr54zuM6UgY1WeVJyzjzFhdQ2BRWUv
WfuvUIivYTfg9rTCdE8FvTBkhTwm4QxI751Mr0NjRVBbXPKsZFetE0MtViEZ38T81rAEALIz30le
7ILEq4D+iH9KVcghacegbnAIiRztzz4nlFDQE4grHLy116unyT/FrjgYcx4F6N8exEphgEQSRXrM
Y+NmDQStZmWw7hhQaspmfljOYLyGI22vV6PECYvIgiwZWms3jgKbnAYorC5O/T3aeVL4SeYJKGVy
A2hoNwzfok6+VKejsGiG7aBzhHRkgpQHyohdcTtW/OnnGEszPV2TNNaSwYsbWAtqWM6rpEcRpTXc
xrFbNiHLXvfcYEuKX+L8O87ejNAk6hs8zyob+vYaK+FLNTWwFNG57SfCel67Pj7lZb4hjnI4VyLW
n5ISGz/3vAqRZsGenyD7009OLFrKTZIPpaPqr1XYXE3lKPX0kE8DqtTgo5b0NeEzP0eE1lPeLxLR
2x6Eo4NICKYIcxOSrI04O5wI05FsELPuC87Ubkw9PWtINWvIoxy9lKCDwDNQRsKXHpQ9jGvAIH3v
lbyUAGqGjFOgMA4R2xCPg8QKiFAV5svgVs0jXw73JGkipAi1NVlCHnFs7p7QbIhdebkyHLV+RuZB
uGHZ2t+K+FdyV/46hfGgKqQy1l87wC4ko5omReeSjbNH8TvuBcKIGKkv2Ugmj6D7saO1yFZ+jsVp
PxhXkREYtLO1p4aoQkN7UtPfQOHoj+iNowvdiHmCfciVNatrTwRyTxL7cI7rt96/diQTm+xc+rQN
9I3i7wmVGNtno3gEpE9VL1gNUmU9Dquoh/7iaewbgbpNQ3hFVGB5B01I/jPIouoKtur6xxbog9l5
tMvovI00FXPrU4et164Ha+Mk8Mt2vX1og7fgMDGhZsKIPEts2Abli4871vG4A+0aFoFnOssIrFmB
9vepZ8lNF4Kn29WUC5HRnk10n+uy+KuGwsHJxGPUrtssSB5JAeKmZYdcBWOLtip33koyGvMIkJ5m
Z2JVpIFcpdj72myT2A2vV0HFBX5cBhqLo7zFtaZtRkFgP8FUXhFn+ovZTN+5mlA9W0yepiCDcS0x
UyjFT9rMz1+aRdRIcOPD1N1x1kFXPpr9ZaBS2RCG6qbKCl044alEdwDoukpaUUIQ8AxxHI6CAt2a
3QBoQ1fHhH43+Jdrcx32VnTMEJruh86yNsYQmpdpAE0EfJxNt32qfRMlfuTaJxcF96ZTeAghC86y
7f3i7pskTcCKTZdD6RyI6iH8eyxPRqvtVJ1jchocBOKnhpCYvPVnHsImLzoyakHKpG+DIIacwAGT
vo+x0rp2PUWY7guyrUoYV/WjNI2Fn76ibCcEt1nRF14CBHChMdjGLutOPhH8ygjAtmgJnFMXfDsJ
4/U2IaOtgLpahemBwwpRybWMbzi9AClUtbolBitjnHwthm0a42ocjjH6pbuKUgEiuSM3dhsQoxiw
79VkZ1TU3tNG535pLLwC5jPrOqyMRUdQAlkE2ASqY63S4yMkY0VOtySROaVgLynfh9TR9ujzYsIC
W6qBfC1IzvbjasVrv1Cn5FS7cpcbE55oLEUVrYfBAcecw5l12L+CbasDuiTehmQerwTe2XfWKbKH
ba8/gXDYhK25GX2FEFnK2Hgmk0T7+XlmHgHHUfcs4AYq7Sm0Csd2fk3c0sPltMRwRi84wAjrk5WK
apV4HBJRHUxl+TNBZJZ+1+Dk4K9fqG666gipz1nmGz+j4M83OgAy36BKAI9YtlyfBAzmCvpzoC7D
xE3sHJuCUrJvvZmYLpGmDzlhfrxQUXkcFgYh/aQIemNdbarS3LNTrYKeeFucAFl14r8o+4jGp0In
5ieE+0KIat+qdCSeMqxgmeRYieWYUROMDY3MVxxHeLrNpdOXUMNR3LYtUwoNx1q21sPoyKGB5iF+
YI1ew9aXHyJmj6Y4wu3OXSo3DmmUVv/C2Z2dyNyUwI+z9jK0wN+TKK9v2fxG5vZr4x/ID9KBS+aH
sKZR2+ZtxX7SeCXUGE37pNXh5h0rT6QwB++3MMqnk+LGGlXauKThBuGv9/cq5G6ZQh3JR+IcEc3Y
GdlNFO38RSl+k5TsYAEFYzBUGg8BF6G9cyWpiIAdhKV4+gT6mBi6fE043GbqAkzEtHCJ2nMo6wab
oHUOYqFvkx9qrGHWe2HwbkSPhCifOjSX+FqIa0Wvl5OxSwlnsr01LRpNcmDIbV25wlhVvrlqm0sY
vsv8brnRisp9mduDl4nHnOkTq0TlAkoo9RQDnEWy6BeLUiSuXAf2TgREa/bDuAIp63iqYh1zo8ah
Gk7JaszqU8iDPM1bfcbxed1q+j+l5zPkmAdLYyBrDr0ibHJbAT0qIJFURcuQu0xZO/kobSeNKUPn
yDOmeWtT0UkjDbAy+XV9sxTCZSxgL9TuPTEYnsYkf3vSavVdUNdQaKr6lCWkYvQTYZEkfFibwTZO
YgyCH6ZT19EeOcCm44HsU4vwYDizDI6qZjvmvLZtZz9FRXLmrt+U1caISIYgNp8Q+HNnqMe8DvcO
vbNWRseCFuVAWgsTHzrOXfLw69kFNrjSyyqdSspuiFFHKXGB5voseqYwMLMOQ2WO53Zs32yt0B6d
+5gjexe1+lS/Wm1+UZLmAPn3DIvq4CvfvRuuDSMj4VvbMM09QJBdqOFMkIdOmK+mwlkZZI/lqrs0
kC3kZD8HjTgjmT3S7We9eapjsQKG4dWcy+hRMcG5jNV3QPS4pt+VAJUU1kK1v+HL4ejOkjr4e6qY
1cAVQEwnvRhqg12mrLIeMNaypBeOtPVTTTbUrBxHO+m5AKjbadIXbbBF8xNdpO+/VCCrFgbFzMod
JPQgwttI/Ej3lVm+ObADdmaX4ejNUD/o0uIs7Yy3qC2+slZRsVsHxUV0Wn7J7Kq4xGYWrBxTA+cy
fw7AK44UbIhLa8h3BDWZe+k30blkRhYwPj0MTVurHOnk1R2nksO9WV9lwXS2JraKrS19RW4cLETj
lndZte0WJTBHgW/yN+G2l8ScuiHfp0gptlVcf4QMDC4dw4UXvbimgy2e+aXZgaDIa+Fwt4lORhfX
JrQ8KuUBqaZ54hrGTj6dc2cqPdz3+bUtMMmlY+UFpp4+OyMx1kryHNBqOExtLufCOVh1WROtpW63
K4gbawvl79tQOM9BuI1CsQtC/b2jZX/yTVnQ1iEJyO/TalPoB8cKa0/XpXJPsyJfawGCVugpzT50
0YYxxhWH3El/eycZD6UObe7vPeQm2qZVlau4Ak5hVWLvNytSONuuGjyY1RRIhJG09iq1EovOqWXS
viQrNi5PoPjWJaO9Q26XxEx24CYlWa0HHg9yPDUHR76skuIzj3OO4JFFoTe/QfI4U6i7hRkbnNWS
ND+GBKAfacFSkAtjPUKfXmkNGEEwuwlEPdncVFu5Npg9X9HYt7tW2ZbMzUiurxXPT0S0Mqcp4WLM
MPG2bkQuSvwZopxhsNkZG5HTIycvX6UtVEOJEMewJDtQachFYc5C3TuAH7ThcmA95uAFHschsDsr
ycr2yf0mvH2rDuU1Xlv0VMMQZU+lT292e06Vhr+4fvTUqachsXZG0E6XEn7wcUpcLHXacEIq1y77
6LXUsptoI8RRIZ4qaVCOksvK1F6qYsn9TDRqS+BGqXF6bMVnw3W/MCOInzxPyZ6tpiCnhoGQGTkJ
9KDqihN17N77pvkJyyk5h3HgelUZjKe0DVWSL5TkiJGWfpcwXwTbsUeb5hRo9oFI7s+I9hCnxqJZ
kyKV7IVefZPr4e8DhbRQJxpo+BGPDMptXbe6QffD8CFniYJYsXAto1Ssomb87WNfkE6cHgpFAM1x
9IJIP40uUeRn+7/3/ntjRHbN0hG3a8FJJiLY9UIrsbNqj6bK2tLi/IysKTLwfNvujfsgXlIT+F5r
D186/IyzkoDzMjsQ4GgwKR8mMyWltVZeA53KXWm2Vu1OWwcOkqBDdwk16h6poQEf0JOSYLPtQ0W8
QDynQJQPgoVf6BXpq7obDF5nVzt3rb5JIWeuJt+Mr/akN+fS5vlnSnAd668gJH63RX69DUb/XqSk
B8DmYqCSquX+7z2hxajMJyLp/wQjlYB3mQ1l6ikmlN8ct2TaG+5Wjprz3KvEekNMKNcoOTYWbnXC
DM0Sv4kuFnhBlu34UaS7Piba7aVULA5PrqdAquWFlLSMBJt9PBD5Add54s5Yg41ob8UAD5rbO9yx
NQZvJbMA0xnqD9bDcX3SqqDf2Wm4m9xmhim8McBYGr7xsLXcXRt1JU70JifCPRHJ6s1RdKDVfSFI
oDZJBQ/UlgDs1KiOqIwIvJVwi2rdKTfCzQ9IUbo9uY8/dh/0S7YX3EqVwmrC8wkXwmVAb4SekyQv
Wi3Nw5jbZ7uMsluGkJi/meJaMIR/pYOMmq58cWkpHOYYLvS4C6eHS13es9TNHhlw5AW9VXeTajV9
UCm+zNhhnpRmVBvFBHNiPXVWdBgyx1gjdi9WwXTBiTm3+J57TfsItpoORYpOFHxdXlLaj2LXjeX0
UhXBus+gPUTaLVPD9hyEjU5oJnM2mA71S6SVdzzPN90coCk1ctqm+DWXlYEMZygpQlLZ0/fG701j
xh6f4Mfo5/ncGQXZntfwGvtR+s7SummJ9IckgzcxLAA1tOPW4SQBhRYDHL04NS3PRWUX55Sux6pz
CQtG2Iul/e+T/HZr53bGpZHWtqzTf2MXnlOGfXpt0C+av/nvjVRRSIDk4ihkIhtpjt2/vIaM1XDT
0h1aVv6K6K83s5AfpU3QdBY/MpZ+nyxls0VasDI5aHVkeK+h0qxaAyJgCSoYwByOOLWrXsfAeR5S
khOtvkrX7OJAP2238HRkTdgFSFAH4RqGDO5WNChVoChK7ZEcCY+i6pdxGvz8QdMA/Fil/6RzGsQi
salbuJmduPRM1fhWyvpGD/dDHPwoVb01CLiDVcoIJC5gM/+5OspNy+xfH//Y8GQT0fwTOS6A1J9q
NE+GxvSS5l2owUIg5ArCcukGntLSPrJsRnzuqWynfi1d0svV5B+qsEtWa+qzwYGjlJjc/KK+RZzH
awuxQK1uSgVzkCjDbgGfATXo8M8Ucz2l0oWuMPQ7KSIjwrzMGOBMkQNvCbKZ04t+Pl5aDQnZ3AiL
Iilu+CatJdVTAcmDB+yiRijt+DjkiO3ifk0soV8qL5A8mHBlneSoWICfdxnEmyVNkpg0B08z6XAU
mfZixPCv4incj4YN94iRUZqdAUlfyzzSH2w5DGVbn6lkVB+FhbiliwsWG5m/MSfTmI0z7kPdhd0j
nDwL7xvPs71NCB+4wJ15H6jCjdT4zfLMvLnqtBo6o/XqAYeyvarGTFnXSmC+1FXNMJqpicLLODF7
p8QpdHWl8RIE2psPamMQ/0zmA8J4a125RXm5koa50EeggObVTh4htWyYnmD0qTQ3ArxUNoPwWNp0
zRmIkxuObjzcWwwvaj/6aQpeFzVVXggWyQ6NGgfn5AY3SCyiflYiNB9t9hUNEz5O7k/hh4f4IiLE
647miysLwcVNnfQZ8uE+7h1C8nK4ggmTn70Z29B1KuU4Tq5YE7s30XGcsDdJnSoCp8kuIwBggRMt
eCV7xGWpmizIyxTPhYUeqy4hR/RKrDwYmF1pWdvdTy6nd1o8SzqOfGMIvaokTQLZkkPZZXBfqNes
uueEuGfl14hmX8mgiMe89jr/kNMlexF+46nRP5snI0wsIivuowVTCmAzlSAZ5UguPmRAEz/CEuWT
ZkIQBX7bliyslhWc+41dAOQier97WIJ9qRUOxqUCncRvWamIWQarHlfKrrDkSk+uxKMS8v1C+4Oc
Qxoj3EgC7idFZSNWVX12Z3pD8SkdY9s5YplPOPtR6KTmDgoLQLROta91PLgnUPAmm44bBslnzTXl
BMM9GsLshOgLAUjhNvDOjPAz8J1dJxz3mWiidjclZPLHje1lRah8aE67aEz0EqGVkDiGiiE0ITnQ
QyXwLevUZUJHJ5iJbVc/eXU2fXdXqo0T7H3X8oCOrwxxYXLQjS91aj/M2De8OmsMShT1N2HRjQ2A
SFXv1VbwjsBvVwW/pD0jZmiXVUzDWPviglXG74lJdREt+owJHb3eLiJZiU0ThMe68EvT012A0IzO
mh2yANSJQYO/IBuU5SQqeVf8R5rL/KbT9D0pTclUFWJzdCAXeJwpNuusVZ8aNXruDAD1+oidqANB
+mVOpqcAY085QMKfC1AhLIi1jHet0DCCEpJNyyga3rvR+QkRH1/LBpaknjDC+vs84Dokz8yu11X6
pPTVqZsHoWQxYo5X+/cGzcwmrlqEBPOH3Px7VKPtQ+uEQfAaIMe/z48CFUkrWfC10j2OSTBeMx/i
ou8wkvCBHuJCNm5JONzm4J4ucsmRI87vZvVYi1ol7j4YccBbaUf6wPW5dhOGHCUj/Rfq5EXN/kZr
3kQv2jB5KQaDjQWBuEjXCSFsqH0wx1mQwmIiHVTyEcl+WjrBYxSc0II3d3xxxmc79peTwwLM/7VG
FcjlQ9RCwG0m0FGYpurxkixz9WjZJ41BcdnlS61nRhO/Ij5Yqk62qtyesz7FQdmvrIKTYYGgEHmW
e6yZyMFxWWqUIF1DawJvUN4TZ+t6Qz2sjRD5XuUV9OCs7znS2myZmzV0GsuRwGgaMAzJAppCChzs
sbgWwa9hgDJOPuYOfOv0qwAhKtAKFXqGTyOJ3MKl3U/L6GcEt61lyrKY2zItw4k0XVeR6k3WJZwh
XhN3hwIJA0eT/YVQy6vGAABb59l80aHmiFFH7KlvrJKxdma2v5DKi0Xfy+G4JXFyBTyhNdOGtn7C
T8Uj9xey0Wlb/xbcJXH11hSfIPUYUgGi64+ajNFhOgspLgiU1iPEnoldBowBKww4RQNhrO6AFf3f
LTCz3YXG7SShhAwTAtRmY1C3o3bliou9lkV+njeyTXgWgzkqUk8aRI/0DxQsOfP7RLZ04BGkazeF
QKemeaezy8i6oNm240aAy0pHfYjmJvzCrCJvsO5ErS9a89USZFTvFNhLxIps3QBdSfBki0cAorlX
6YhUTzyTi4qfpZU1vv5yOeFWCxyuelZN1SdlxPxAb85L2OJngHMyrQrHmwenY7LvuLa1dq8VxlIg
QOgrgrLVu2msZzfiTJdOYqBnPNiCo5xIfv1G4CHuyT2jkyKZk7jfIX+6MtByme8nBnX9pzA/jOBf
WkOb9KLhuW0YsypnJ90ZKDzl3zHh16a25ufMXBfHQJJaX1HML0T5WeV7y0nXGoojDqMLRSVBkQN1
7XzFarUciF1Jyu9aph6SjEWB/EDRfvCVoplxvCF8BjmMVQlyNS9AmCk8mwR4VvwSsj0luLVhRsu5
X754c2C1YI+mIW/gC4PSIdcCbloSAe2CCKX9JgMjDAuQHpz5rtRXKn0fDjkbqIcQKFBhtITlM+QE
pm7zG2aKZkfXuWZgZnHxGPBdh9BznfsoerqZDPAKFLoVIU65yUAlQ321TvI43OZOmK2t3D3naiOf
dQ09SYsdaW1HvvPuly9MaQ3E8HeielFmVx3FkA4mxd1NjF0euAz6xwSAY6j6HTr44VmfdGOV0WXY
AN4inH/QPnwuw2vUmvXDMawViN0vQt2CK8zebl8PDBdb0Z5q09zCBlR2LMbnJnSTu5okJuNaeVCr
IbnHVabeXNdD1FxtGoFDnEk/ws2Q2ox+gW1vQDfGd8SE0R3B4k4PAnR9aV6tKnMK7+Wkq2dFDTca
KY73vzcdJzDRMMMIEqmehIzKgy4UEkW1wX1o9cRWxab8wwGYM6bwv9IewyP3HqdQdYCEQ+Nnaw26
cw0dveSla/ovGfAVncD512/rotD2Vm78Tg3EBbutI4ZlFm4Bwm1OKrmhECY5CmH8e66iAZ/i6H83
Ir70LRcqU3oIVL0qTv+9KVUfmTE4HqFW//vpv8/89wXmHI2Dq3tY/vcP7O2oXWiMz3wj89TPb6Yh
3QZ9Oe3/PhXLFub837tDHtHX1ZO3vy9rsSPR0//n93XBIDNQT4Zt9SMrkfM2jFW+jXp9Ov39QzVV
6gny11cV+tWSuOgM6RtmPZS8b0UyqBthQqfTQKe+lW30wCP9LxqC5KBZ9Lpcx6fppIGqz2oRvyui
t7zChn1kMb+ZU0HL92kRZ9xmuhqxaDey2o9h98tDeLcqxX7NL93wk5X+T9CBv2MDNbfpRRmn6arl
8te0ZfPedNMGsQPhiHi233V2/76u72ZrfhVj6a+Gsa/Wg6Pw9I702fXqlhk+4FWktfTT5D5WaFJg
QS0viaDtCVF1kwval4mvmZ9SSIImNWXRAcs8gLecIcRKskES2L/pbu9ZebGXBeqKuCsZvJTygqrc
3lQKMFW/1e+qmwCWVs1VqIKlgV9mnBIFh5KeaNc88MFUEqpCK7XZhoX8GWTb3YkjhsxKlMQ2kPF0
RBExHcOAjvoCyHywxW2o93clI9JLddAB5Lq1CCpR7PtEp3NmuFG573CLbMjx2Wqgtuu2hPgIHSfN
a+orvjKe7BUWnnA7wLZZzGQKIg4U4yzsVZ2RRGl6qWWczLZTtlrpm5umlM7p7w2WKToaOnFtPZLd
v3bQ3xvFj+jOONORXilWKt+SrLl1Ym39hrB5fW4b4elqHKj1OeghnOvo/+ks/X2zldIFIS7iOLkz
Ku7vZ6Upv6gD6cbgh68rwgnZJ8i6TZ0rgiaCaa+RhjmsGhGwPprGXnKyK5ldURVzsRWtzrFXOZhF
rd1szUTKRnlrN921wCfhyazRVsx2Ck8p0SxozvdQ89wB9NKWZhjvxqb7zQWD8bqxsaJHtyS20zUh
IM0qGoiUdJR5s5/y32D+6O9TQXN3mw09Q+OuR+nwEHH5UzBKPso+Q/KYVcMWY0zk4R3Lt2kUGo86
LYiehOYNl5MPRYLGtrYZ8f59GHFdXmAgHcrSwjhUgqwI6ag+OfU6rB32+L4mRxdXr27R/HcAb7+P
WkUeVeGGe81pDpaU9QUoN0zNsj8rOSrFkXqzsTOUhxERRNlovwbZpGBMWaQdzeuxlejMoJ2hz1So
V1X7ZHR6w2jRzK4ij6PVqPfmPdQ6Z0mmBRuwWyCWcPruTcYmjaG2nT5Fgcg4z3s2pOAndoSH55GG
U5EaJ9vEys9RCjdULZpu53T6Wc4f/f0rljyEEV3LlefCcocaXcfe//m+v3f/vpkL+2pWfb77+9R/
b/5+lmIbyh4h8/r//dZOc7NVIOGO/feL/76w1sdLGaThpmiCjWObH5DQJyC7Joy6XpGeDBhGEcgE
Rocnj8F9X11middlAjNas3bt/z4q7HbWt+jKlhmEBrKuvAWhK65gTCN7sm6Fr6Vbq6QtgKPfuIvW
YTRfjfG2bax7TszpR+eSvlSxki1qA5rcVEzZrdP62Zb/M6VEW4aV2yDj4vYnuvabSlLutZSOkjU1
kmS+hIgK90Oayrhv25MYwpBcCgPwvYlCg4UeDW6V/qtNDvWWqm9sfTq3c7Cc1tB4KzWprN2krfG9
0LXQddPT5qYGTc6eVC0T4RNMU61LjCXk738iTmZVQFMdZRVlC3cqu1WNVW/fKnRfrLEKPIB1xRoA
r1iIwHhDS6msw9A+otH9R0C2v8Ei4uCea551H2MtMYLB0uVkaPithwhL3zla0xyisC63el2dfKBl
l2jOVFeneloUNWGnY02Lfxisy2AW5anQ662PLGwTlKjCokAiVtdR7ZTFW8MSvbZdonXscjMxOX13
DHSMRhKHO8Iy/LLujjgNzKMp82SJrApViTmw2UTyHNSZy1kivsYFd3PbIc8vC7C2kxXUHHas7OSD
WSoKgKuJPisSeijwoWw4wdloW9nAFKQ/4cB6Q7BJBOWdMdrMsnT+GQP6EEvQ/GasvUdI5aaMOzRp
o4GP3EM6IRrNBwVVR/E1CqWiKan0K7+XxTZP7V3XUWTkaYUoNXiqUEYs2KV+9dx4IPTN10DKuwUy
sUWO/wP2bbezQTvEWNe3lVVpe1nzA3W/O4atmp4tXAlVw4tF+gDHYyPaRNokd5KwmC5tNK81APwV
2EjYZtTxKHN2xljxyTybPxSDTxtgfq+xGw78/32MVVf1+ic9g5gXqpO1Us3uuXeRI3HSkms5odVR
uvizavRpySpdL0wCDb1Yz2EAIxUc0lI5lSN2ybrvzYvemis4z7QPcecNo8hvAyX2WYM9Opa3zg2H
i0F7ipAb5aASnr3g0KZ3xArQdWedf+SyBbfXY7WKw6Q/acn0NTRqtyk6xoWDAB6NcJrQlJF+PADl
dapYyVVV6s+SYf7O1H6RRFfHpHSbk46DsHWASlV+0h4zGhc7lGlYZfOHblo8MQMjL5liO+jbhKK2
aC+Ta2xMmYEP79W3at4vbSM8YzIHDVl/+CX716CgO+g7szjk1MTE8tGhiC6pGT6pnZtu+yhgNpvH
20FUCw3X/AWOgWLz99QMBni4FNamhWeFqC4T4q8Iinvp6yRDtFjXUClu0zmyph4YwRksVutE9a+B
Sex9qIDPahxML5WUExJuezzCRw4oFOpqG3VSObtTtO0kGXyW37xEnEYBXKI6EGxxi4BqmqT+eSeo
D85ADVGn1jazOjpKfZWtkC8rlKt9U8vDe0UgybJSuI/jMk9WiU9maK3RnBUDpqcBO0pNF91u7F/h
Z+oJeXzB9F1L2h9m6BmToimIlFUeEADbTUqDkcH8zvo43TM9WYcJwYAgEg5Fi5DLScGdj6mMPD2A
zNtQDTl+iwvOJzQMqRUiEnqpUXvMR3H3K8OZCa4YXSkI0JSFS6vDlzPkpHQQ+aitJ5THbaXpm6Ej
JwmllbvKtQS9EVVJMEMcNdKT3TnBq6os6uYpWuPZgFuUBzsEPqfUBjqTEsyLRhkWRSThi1Vu+9r1
/YooXGg89lNG9Orgs6zjfNw1n0M3qic5GndOvPlrioZmUWSyOv99mGtvduF0c9iZRukE7hLAWTa4
zS2MRuuUCERak/Hoit566WtB5yUqlI2b63umbHTjcGZ6ESgqHafkUrrBOwIivNXO+GbELr1XTbM9
veMVV8N+rdvPTjlZi7BOT8QfcUPrA5GXtYmxhF5Gg0iu7LmY1dhtqJjVYxYQ2toQkDbPcGnRR1Is
nTBhH8mya2YVEi6985L3FNgMWs1VT6sgC8NlQzuNOF1nZ1ELenoz0EYkJAZDD87LUDySwM5oOvRf
Y5A/W21JpH7+2cU143Sasws0hMs0quGCmyTGq0nAtRP639Cgi605T6NT5wnqh/Tsadda7eiFyLrR
v/t0VEiJtvPzEDntYejcW+DKdat8ViyBx7y09OUE5WGRQzgbc6FhhB0uQhrimhv2yokxWMUmXZCu
p/EyNJrusTAMGgD3Rj1ruJAKuqU2eadLcvB32MUvfaSlm74OnzQxfUWhhhjWdWoP3VIc6+OW+3nb
RHLYoWO7a/U31KOU+F3aFOT04X02qdH7OQ53CEGBwrJtikpbyLF1gJIxugBaMdHjG7SVpGNx0Wrn
FZO8s2dHGfZSmZ4VN0CGi+m4xVI/WS78ZZ1I6yrDg6nmaKdr8tz6KdnpyoeZjcb/cHVmy40q0bb9
IiKSHl7V95L7cr0Q5Wro2wQS+Po7wPfEPnFeFLbLZcsSZOZaa84xNx29DlF+OoXvngG4vxoNTYPR
ol8U15DXS6I/LQI3HyYxNhn0ED1t1ImI62pnNcwIyM0IDn2XcrBwJ+4d37waY+w+aQkLqhacy7ye
2U2B+0iT2ntU9fAP7nVwjOfPlq9PmIFz5BJNX19cP8mQZrMwZy3NSOLovx+q+SMHdxtxrQGd4qRU
LKqC7Lxxfkii8P8/LF9bPnVg/h4NPWMQPeQnmQh3PSqdkFhfvmqx3m0HI/vlV5n3ZFKeQNfJ7q2G
osKU4xHcTUccbNWfUx30FoUfbXWlH+A0IfZ0IMxwZ4vEuaWRyM5GjniUwQof5gHIRZvhJ1L52RUS
A5YAH9PjW6UVQWC3x7/W+bXsLDxQBi9ywfJ7csLwuRjaeJ/3XXluXDplUhH4EUlNXstWl9flI6+e
99aWS9Ez2x8YD5IP1v0DoRB4rRP6OcgGyo2q7eRd566xuJ9Mhr9/c54/h4Dgq8d30w7nyXPHc56Q
jTPCIyqIcRyyXiK3nb+O4Xj6/g7hq+YkEiqKeYdBZZ/eHX016Qix6Mhm9/++XPr1I7M9efo/Xwd/
YtPWg3Cx/O9xcDOSDW3kMZ3xYc2izaT5wPU4jznpji1fdjAs7wMwNLss0J21rhGxQMUnTsuDr0W4
NAIh6MDyntIoWB6XL6eywBJQp/QUpyC6/feQT2lC7449Kff9Qqx6WCBihXApPTaTelm+MbBz3jpC
goXb6Jepa1h15xfegw93zsltXr60PCR2TTZMikIMcwuZuI4Hm4iNNqJzngwogAfQVZVW7csClKqN
FATlqfWWJ5V26Rz24wLMzw9HpWQfm1N4HulT/Wi/cOkOV9NnWBmOr0GgyXdOn3Kna8GXkfbqjBCm
XBehPn54ljswBvIdEmr4dHIYF+CMdW8BwJF3hV1oLEZkyMq8jh6C1O/vwiyHtooZT9U9PANEMHDk
CTE9QGy9wohlqhEXUE3mJAEb6GvKdt1rpIoVY5DtkynU33CgcjDnUG1RIYScq+5pwvnOR9P9KdGR
rAcnx2/UkwYTOeFu+fpEn2fv+5CpU/xjn3rZblMGNq9u+SFwW128uPnfD20LKSGObPQcCfGLy7/q
o/ifbyE8I9vkpsEwnmKJUpn/vPyYpizuVovFoUUd2bWWS8sj9R5mYGPJdku1STlfXvJi2ONIRioe
FNF+dPPxSc0PAf0/lPTprnfsCRV7az/5Ct+I68gnx2aeL3RiwUXx7Huzu2jquxU5xSXB3T69ctpt
GzsdJe+m1f8O5Udcd8GvJB/uvcruHZDSp4nonicjk8E2/5BOU57HMhAgynRkpJ6onmiE0C+2UWwk
A0YDEObubXmgiGn2noZjyetG3uD54b9/LVE1iylR2Mj/5z98f9RF/SYKWMT++wdg9/3NzzYuUPFn
loHoeWqzZ1tz1aWbP6Pb0TzaTNK257PluxLBrt0ii6Ll0n9YKbKlrO9e7GAo6dhgrnB0yOZ+56e4
FKp0k+Bg3KBMrI+R3+0WAdHyQOtL4gsdhrVWueLIXHut3B05p+2dXL03ry6Tqx1zenKTvkNhASNh
8u0Lf3W+HXSj3TsZ51evmWX+dCG0vgfP2hvZwbGQcNcNKakJ2iEiJepN7zL5mXyPy1slNkP1Qu1U
M5E2rVA2ZXHCCNvv3ydhzBpGYPHuJlJpezEybl3EpO61Tx6D9pfCUuxRaWRrP1VfWWv+bOg37LSJ
+KUSUQYRoIVz9pGc2AnXQDtSj4LX9ovUOymJFbJGvOQNLYZg6AjXELZuFmbeyUq5yypRPCUczFBh
cmBnoHpCu/7UaiAlSmfgDmmGeRjWYcG22OhSoyaeYg6VsVouh1zRzfCon1eQBeITrt5PMwLbQkG/
9wgow8xGX7Vq/zLlTw9WfE/THtsGJTqR6W65iXhz156QgGBpyl1C/yNUjjhEnCecuSShf/KLIJ4Q
goUZbgAJGlw09tYwA/25jxhXdHX6J5Zh/+oxMkqcqMHMj2FOjK1xsfCGnQssUUbkjYdy/Krd5BgI
vzkl/UttmuXZMbCAtbrL8TlL110id57IEUtJb99Lsn/LyqO15ifipCf5i0tNvOUNVwfqN6Xb73Og
F5Vxn6u1V5b/hkgyyp90hih1+yEodWPPn5XYwl63/UAOTEWIQWKS5g7maw0R3TvDYqW5UYCNUIOV
nfUQhUFH2Cob0Dx9QMRyIrx5rYb65Erb248dq2aoonZfNHTJ+vyZxaHehyW7u6Z39ltpyWMX1l9A
aMpVVsHlCjj9Mk/SOKwZ6e/WdCYKe2zwjkLYliYvKVy9k6FiFGCskAjrMKGNI44GOYW7IGGhAFSX
rXrX30Gc4LsGxKg5C3rJbGKvLCLmyoypoRcfxgwZVmvC1nOc/gAZveEYNfxAu5EyCzfFrtIV/sN0
PND3qlbQyxBG12O54ThI7b0Z0EG5yR5wv30thQW4AgtIQkdjRO+4g46LWEdI907SHHQUV0+2guCR
rcsBbo0+yL7JCH9MByVni3OueVgmaNICO/vOBoyFS5anidPFuo2KaRTavFVL/MEuUMVp4mQugCGT
XMiOlrh044qCoNS267YoEus1z6U+mCq7UOJl674X2g7o6W6IoXpJziZ0iVITJlYk2ZFsoyjQpQZP
ZODaIBvqt6kbcVIZk8XLimJ2bGl9utfcKcRDjulXk6ly3Un0IQVyVe61fTpkBDpleM6ohA4R+adX
x3HCLc0xolt8Fg03pTazXUYbGm40rbIB7Ke+2hcd5xoT/aCWwA2hkYV+sM28tda0400yEU/cSWNB
AGtJ+XWYVIBQNpKoHemCP6DsFevGaMt9F3nU76P+UjlMlikvAtqPyRxdjAg/hZ43WCZYIKFdbScd
Ln5PKRAr3McoLx8ayUcofPV81emsPEh9YAcxcUa78TSU8rdV+59lO5GA8ZbriONtHCArB0aE5b9G
Fe6/NPW9a1K0H2UBHcaN4vwauuEvFRs/LJmWewPjxHVicdWpkZ5dNXuVJIq1oiGEs80y/0y3JD8m
IrvUtgTzJcI9O+NKcgb+JIf1J26jN0rY+GrNDyVnbSiF3lq36aWZBkiXiaZFU402pigMTfBydkYe
tUdA+/nWTk+wYRjsFyH2DMVPhIl6AIMKTVaE+d2CPCBa4hH80IUGrcyNNbp/7Fr8TcjpYLYXr20/
/dDsunx4CrZHFJEpPn0MHoqj1oCDRAf/2Q8PWDCrEydJKnsPprKL+Poga9pgstRK1K3Tg2nsbx1G
EE0hcYlHcA+jwHtSTeEjGsmc7RzJM+8k/YhAasco/xrcSxvp9S10JP5imEK++uz1GokpANqQIA+/
KRLCl5BjN2WC/eHDNcYWWXU4K8oQU5WhxOkYIJf1TWMXTbl+gBH8055G51SNh0IvB6rFeZxPS9ey
gdUnM0morF9TL0UmjyJUIgtT4jz1iGa6WV8ChH1dw3Hh/cSrIDR6DpLrVcCUOYi03NQOM7+Qudeq
sSQRDqq6kl08ULq05rr1sQUXUaOwLNN6npkXccaRPWgYVBLUd8LR758qk4Ow0PYDzdRbwPDb4o6/
VXio9OIy1IFxHG0EIUUYJRtNWcbZ6X9HuVldayGhM0uVbiw2sw32JWPlRe41gjV8aolCPBCpGSGP
r7eAyq2NJ4qPwGmQPo/jZ6ckHZkI32sPiAeHVIVuH8yb26UoEbL4D3qmfmdx9GaDSCsm8WO+FVSn
NKmSYcYTRIDB230lHZKrvehfaxgt+t+mxHGCKzjS4OmlnlzFY/wvDxNvV4XDTyoDeZx73kqf41Gc
jvFUpj2VWKP2XYvjqe/9fh0CddpIPX5qbfHTwuCHeKx6zbCHX5Qq9uhUfsdi+AUvY6+VCH3BJBqb
Bj87CutjNrpqH/V9RdFNt4JANfga5VFm9ER11OfbItLtvZxKk55/QTh7ga6vGvibfDSrjB21X5oW
mQctduyPSrgvlZ3gZSk1wBkkbR0t4Uz7fp5ttyibdnnoBXfddLE3S0DD7aiPB9lO7yBAHzrS4D60
2u2gUtb5tp0ZlOSoQuXd0oFm3E9Td9NWhbHrk00ckTuMgempbuWLo5Q6HqiwATYoglMyHVSYy/vN
jrAHGpVukTYI0f+uM+T/IV1siqfXdS9D6+xmEmafvoV7595szfvj5ZO1qlpginWttHUqvPegRgMQ
VxogZTTNiibLc18Ib11Gn+mo+tuAG5r23LTGVaKfOd15O/RoGweuNU2e5lVgBoKtMuJaHB96njQ7
V+V4t7FJesOHXyT1Jk91xk+gQ1zGP6vGmH6pMBxXgfyYEmRxTppCuSh53Xr754hDaUdCSLO2lIHX
PzUA+ihzO0Xd88SYjgGb061HOQ9klWmubL/+l2AyWulO9bcqWQZEi7y4+WWaTM6Ru8udAcidth6X
YWK1F61M+pXpVIjk4sg9ms1O6iaZ1050Y7r4hSRx2racBM20iy5B4h2NAdxxk3tYuTQOgsuDFbrZ
ww/F38ogtKhpaNhW1TuBbH9hbWhrq0yGnSeNvUGUCOsHHfHO0FCVlvEhsFmWzTxmmJH02Bns91hJ
/hgOYKiLy90U/o2dtrsOpsYhVPAM7ZT3FEnrPkOra+S9ds6YqEA9IjFyYvHO/lgq2JeVzjEqKn5Z
vfGLU0i8TTCoMxor1Lkvmc108aetpv7eUGGQjRnuLM2SZ7+LL6R96IjjOFH1oSLht7ypkfzttLH7
V1qcTIrDcefaI4liEDHeRWajO5bdPyPp0k1uXYum7q+ahtqeeoFwQQ1P3xRfMa1PG1RUCRYFEviQ
imz0LPdQo9i/E7YH+mMwfDxeO7Om7aMPzmEyKmg0SQFDrD2GPihGpKDjRoQEF2o18k+txHdYNLwi
ISU5LttNIDHx+LX+3PiRsWUgf1B1GMAbh7lgJto1cNnegaAxx5qjUuIvgmAnBvIcEl2bBjBQTWxS
kjKBJX7levULewEcRcLMGJiXL3pgkcOZEDeYlsz1ueVLaik0qpSigomqB2SuAGsjSx2zpwx0Zof9
gYKR4UFOP9Zg3WkcDrVSjQQwO/5HZfTtrtSmDMKXeYw6jBUIfwDiRl9BTMKt09Yz215hVmvH9lkZ
PmFFY7/3czJSUaZ219rP0YwDDXOLlvn+/MBY86djZPZeJVypM32C5Vu8pCXS8GhisUrBxJWaV/Od
5NIxJU9xHdDfT4fcWDc27D3MHvhmZ/wfifb+vnIrb2+bePU69znsQ/GygNG+aeSpzeTWCosdsbv2
3lE6+ruRrrcVpX8cKOJ711fHMmTim82q5lJZ+gkG8vOYmYTmzXGDhks92dfK3FmoylPTWfdgqEGN
OvE1L7D+jL0OOQKld+erZOMkg3Z3M3bItDKz97D+PYDRfgk9CZUoAF4HXBEuk8nZHduAsypy09nE
wveewoxGSD//Sp06d9+6yPoMJe8G2WJZH+2tmXLsFAxpBjvK700GzBXoyJ0dLKetWEQPIiF+Quu7
g7m3T4rafBadLYRLtxXlxsS8cidq+m/b+D2br3ypw6zgXpDyZfkuO5qGHfqi4Fxg+m18jXIyTQEf
DxXnLi25L9i30dNuC6XQMY2TzjwC2abWXJcXfeGy+4ZEwAeni6zUUoOwRJB1EdGsnvNpvI4EIj+G
4xJUwRNrrGLWE26LzETB5GrnJk1jyAUMfOqKma5T1bdWhs6V5vMcUoCTDHjlfQG906pZWxqMiNoO
ynVtVPUatBrqkw5B+HwCdXCn2vx1a1ZOyuM5uKAh0E/J2jprVXwPlT2dJJVnVxFKoplJcqVaLY8B
VonEIpiRICU329aDJg6qco2jowd4TWJpf0eYm5Z9sRqNcRTc6VUZB+96WU2XCbXSXve9jyZpx1NM
GsouTC2Y3VU7fDMqlR/7e+yFdOLYdS/LR0GE+6NxqvxpaN1taLj9K9++XEQBsXa45jjFLQ8dC0VR
JqsaShEJP95zWhD959N9WE09xSxRVwkXcCSZSrrVJtAQyLYa4eWcWZ50zEYMahzxghkEu5ke5Zsq
p/jM6cSfp1Y/uQLV6YTr9Dg1PtAnbFMeqymWnefaN8W7NY3HAVdkOycoxRpPLWRCMGJFWC3pdZAK
x51oUYHkBrrnFuEuAuxohPg7pztoSQfRMZ0BW+6o7wYLa33thzlGVnaVeCD5NhRIqcPk9zfP0zC/
cwqWsII49XWksGN7FGiIiPnCRmJZySYMPY3tnWO318efOLLvmqkhW+MevM6fDV0SIohmtjsmI4BR
5Iz10NgvcvRefbjTN8k5ERenfa4wDzFkrjZdR6sEc+xAgTiiftIwd1g5lBhBAOEDFf+GKwH5Rq55
9FL577aZxF9VTF5uZe/0AKVMriXu9zsexZFPIUTSq2Cf8JO0uIVVIL6GMGMJQai3nlQETsLy/1Ul
vmCO5MFZIy4xHnUmpJlE5Fnr8B7HKOx3E5GXdGTKfANIzTt4mEXeOfHQJh1IXFoVlVmgb03GvSaK
aR9X6rWT4kSKMM/bRLk5KBHuEma3V4qB5hCL+tjK7qNi4voXlNo68FdL8FkQhSQAqNS7IqIat4YY
OAcTffj0nZnVt/RevWIks4YHYY4g+YnsIPATtlEm4htnVg7XY/jMTgK9NZhMNkw/O34/fy3M3oX1
XDMa4WyJQMsP44MN/3UTtZhk0QjwLsqWc1mUZIeBeDiisfQHeutsB1uh2RZqZBlpNBR1TXtwiil4
UsCacjzI9uTrv1g3GApM5rifPPtv15raG019IEDz6wWVOaNpzDVsGC9+XLpPKfFfURYeDaJRVpjJ
auTd+Nn9yNqacYbQiJn9jbn+Y97Bj20IGovAwbupGZjPA83m+Fr9rX0LdzmX8WN5ud2yl4fldscr
zNBxbuXY7OQV86FtYDB2Rhrh0u/P8dKhHq08723yX4Kxiza68uSzLIEimQmqwxUdL8IJpObuv/e2
AAFLucaV/aC6jg4oeCccqpa7TYl236U2TpqKwRa1tVMfNP75gOwYcAksq3VXoWpOJ3vvZ/giV7qW
/MHynO8AsWwGSvEJOW3jZfQSOjntc1TFrzmQ4+OorOYCIhdclxCbHnMTmvz8IebAlEJv7POyA3yn
Ky6LNDYs86S8akdCqHFb4pj8Bh/b4Br22qxtQjDr4GA2rbbRYtlvJmzRd1/qf/nt0FZ5HQRNHoAL
wRA6m2ks9VfADnSTG7N/SsvyFCr9w6Fh+qR1iEJKXf0aVER8Lp2F1v34hiRb89lqigv/qlqi0TDk
+niAkScYdHZ2wI3dR9MiYk+0HE2lxmDSd7Q3COvVRjnWgU3mK0Vc/TGN9LGxbhCDg5AKDOu8ejcG
As66zd9KJiXtzEqfcLMyUufojPuZrGzTLjnJ1XF5SZNp/O1p2qobjQR58lcIBu1edGj8uiF0L4Ec
UFd3MycskJfUJbfSMkMUmfCg4NxCu0LjWHv8ouTNKD0GX90wil2Me+RQRgybSbDfmJ0cnpa1E18Q
U4YkAS1oahh5JsaxABcexbwlG3HSborY3i4xYEMMECoq7N33tWZ0uK5zy/pJJrOL6dCEdpO3+FBa
ZqCTPWIQ03x1GArjZxerZAvzgtCFvDvhqeOQEeLkEpNpnSIT/Uc1mvjxNDpLSRz/4YU2P4SlU57V
EJwh6lT0fI6aYXcHIQrM9KkF1p4YoQhzYmEExlNREOgkjaZ86g+FICFGYyyxJUEVpUFnrcyppcdg
2gVGRKEdgp5KuVQa0hbKzktFogkMPe6LwRL9RpngQdy+WSNiGG6OV59lv88Go72TcZCs6zj2QFdz
Usrxyyyv1rIU0hAVX5llJBt/XhkCPceC4NjdKR1m0nGSb6uZS0FfpUffOhm/QxNYq9os7GLedq46
w49Q8w7RrfUMyGM9/tnlZUtxlW1d82CNQ3X3BNV3F5rbIpH6wV1WqoaYoJqJ9a428OZ4M1O2r1w4
yHZIfoDnHwShlBzQv8aW1N880T+X36obtr+39IwmPB25d0S/3dWoDdLtuWsrXW+OBEIRjjN6v8PW
ejU7r3t2em6DOIiY8SJ25jQ+yDve1Bma0dyMfjwaVeHsrcFOv0aJyDEuUvypqtK3YZdVj7FAcBSL
zr51ffCpwdT8GuASo2UQaq9zMaxUM+Q7gPfAZeabZ6BkwhiAlzSpw3VUquw5rUgXG1FpFbZsnmTP
BFDPnWdPH4Fqzp1hslA3lVeElw597w0a+Zcm/O5YASijyd2Lr66CbEKG7mYCcHhJLd+mg8bR2+zZ
tBWHxY3hztacyBsey0vDiBIFFqnAzTyJJ6K5O6QYWc9hylEoCS3tkBtJiZ2BA5dPKXDW7PIa1dBT
BynvBfhrIGA8WeJEZlvDFTPDpoPruLYTsz7mOsjTJoFjn82ZvhPuXnwX0DIzlx+R5ihcrEnEx9CA
lNEXGe7YebmvdfcXoEj3pbVZFIwimueVINgdqbOwQIs51WXkYJCoLVR4lc84G3bv6BcWkBWkY0Qj
OJx1nWnleXV8aXPceoaev9ujHH4tKwDDq+o84PjddjV3xmhV/Ub0CKBbg+VfJgPRpxhx8Pg52a3K
o54jNWtXphrk4yaRuYCUWJMNFHuk/gw92goHkQIG9Qz3cVHkl7iNJxgbI0rWUD2q2cRX4E7b6F7F
j/A1qE2qLrZeih8pKpvhmvxrWUyd9NNtxu7mx4W7LlI7P4DbxyDNtrrysQ4/W3Z99REEmEOp3yz0
X+sCX8+Op6gf6FuvxlptI5eydnnFm8gqsfbjfV9SwdBiOLupEJxKJ+Vc6W1i2BNoDj36M9uqaapj
2Yx/6NqE61Lvm/00/IEOjJaxJ23ABvHTeJq/DVx0V0zna4xSBVb+ULJbBGQhoe78QZi72A9D3OPp
nKJPAaMLoQEXlHqeyO55FpjOdmVvDI/vV6voSURcigGz7rDKAAlAKNRbXAcp4Nizy+ILS/xA63/g
TADtpLKKAwyF8Jx6Fkehee8VLLQbydF9u+zH+Kf4ITgrxaFDzsqtR21pI8tuf0WCJm00H8eF3WJy
lRrC0crBYjmQvDhyabaZ/RLXNrqr0ea56+io5zUP4HcjbnEb9NemRlPuwwJYIgkmi9J6IhLtEAAV
WYH5YfJCsWAZ5Z0Omb9pfEylGt+xNXUVgZeeKV0iuISVG93LVh2sVnsC85ow/erhk8SIX3AN0VYF
cFtpufWSkJ+I6aghGCfKu/VScPZRcveiTl5CWSPTQ5B1XIrUUpqIV8P4RY335VovPFy7SlVwf5Lh
TpfUPS8lKlBqpGCOcfHr3L9zp+kbmsQNCRaA+ZWrsSHOTrEl6YppqLXVWswJPl6ae6miTTu4rya3
0bPVx/YVM8BzI/Tu2Jv6hV5tte4Q3J0mCHDoFzV57uzwvQ6LbWWPWLyLzrp4hv1ZugNXxHyEMgkr
wpitn6E1NGdZrAuJ4yy06EaCGKHyERG80344FdJ72MBUSIwbxRo7H+9Wr11AL8ZX2H40EhD/o5ez
MbsYeEjjRrduiOF7VKKpdiS8xRo7+xJldb357hAwBHPBoN2SVn+PxxwoYp/JW8F899oETnsaPrkY
S7Y0X7tHk4WZwpzejR7tOgoOELtOh9isDltspI+wwbDv4UoIM2PTezAWUHgFZ4VCFTV5Nr+ziUax
zF9MrsOjLZW3xTZjIcRS2xFsh91k2iMzLN4Wz/HX8WDLj2Vpn9r2fcjz45Sk+n1A6LfOdVyl1VQe
W9s2nyuyoLZOwLFnooVzEqH22yvFxxSL6Mv2GPkWHaAe1DWvaAPqFvmNAwv7Lur6jcJquFh5X+8D
wh2g+tEmGhMgLrro1dGQ1mqUuLDHHGLn9wFXK+NPjXv0o6i9aRWn0rnSAwUdOlaftcjUbWo6F4ly
hHzefHP7Pry2Yx49MCq6WyOjN9ZNbvioz/ll2T6UBynne/FPnSnYm/Nozmtldl0+kh0u0x5H5iGI
euuhNeVHJ4z4h0RD6g7qnlrIN4m5hl8IMJ8nrfF7vc1YDjadP/j1imp/x3fsbA6Ms9Y2PuMvPNAb
Kg8dnJ3zEGnRmeqHgAdULr1+HKYmfqYWSN4J+vKTWry7uXOIwb6ZntNOK4PuakgS1HpM9eGi7BF5
wxAO6NfaV+npkFpU/YIhhTkCXlNoFqF6pwWDxblRxyQAOLNcJ0aIjb0dNk6dFoQpZIDA+8BapWn4
eymlrLj5iovP5TehXdJfCoslUXUvUTIZPkvckFzRWe9pLumbWGfwnmoMHIoQMpg1R+DSNhuuSwOB
yS4QDi62VU6m5IXYyH+1ziguNNrkNsbVUvZQeHg6BD53gPXI+vfSI13aZqnW7/Rh6p+/F+bIWRsm
zuLl4tLgk2Yo9lWNgx99rxke9ZbTA6Km/BXrtMUBV1GNjv5krDmShNeie2O2tgpVQG2b6T+jFvS5
PVR/nPk2TBEx7UkmIFIbSt4LDAwScZvgwgkLCFfPlh3Vx8HGlZfX9kcWBtr76HGwiHg30R6k/t3l
KAo/zgh/T8m7QQzPn6llCRFtWjx7Y0pZSm7mYVkcBQHoH4QrvjvlkD1VkaM9ARx7kqWSP5KaMTsW
sHCnY7X4EXsDQjJNxOCkFHUjIrJ5D0eXfE0AYY1LgTY/lDq9OjQbx6UMFAb5RVlhqqsWjaCc/Prd
wwuybDNTAu/asrpGW6UlMQTfcR+eJQjRrGC9BO3Wz2L0Y2NW7mzJUIgCcruEXmRtY5/KQb4Y4eJ/
EDoeLwx3fVWf/3uochILBIOuM0rQO6oUgz5FlF5ILtP3qVOwOI8AZ4GIbryAweWyMTajZtw4jTeH
3PSNdc4s7y/xXQDLxgbcuCQVMIxgJ3qM1S+itGIGy1GzT3zeMnww6mSIub6SqGpLP2aiT4+L8skq
1+6UoIqgM+2eYYP5e7NtT30Ua5AoyXgrOENsJ1EwtqowJ8SiSveFRQ+iLDn8B3NbNVF2SXuqe2Qk
D+97n5/moKJbGU7VPmhvlXfRdDy9IYx/FhNkMq1Hh0iTmfXGbJ+Tprk2apruwLoB82b4xmNUUiem
mdYr+06w8U0kx51v01fhyLCUPs7UHsI5D9QRozw40ExoiGAVKUNnOEiF5aPK+vbcTV60me2cmGoH
yNMFeQno4r6aUuvWvUOblGstfeuyk7/EF2HlBNqTuFCEKguzDeTZsNemY1Wq6nuH1wqksK0jcYoa
+t/lYpIOBLik5/6zRd88FX3yO6NE3Zg04VgQzI80IORrfmnZWTeJKaIfI7CpyBx/sJ4dIrtJ1mEq
7Bcw6q8ZGIIT7bvmBQ1pcFouvtwBa1VX2Xtq2AZ0dbR6uubb+yZBZoVSmLjYP06aHWBCYGgcrnOr
8HsigWcWzmMZRkfZWPom6DkJx+nU3ohDfPLMMj3qYe+yx3vh1fLA3wC69W2waT1pkWsHkwXgDVOu
8kTmVytA0gP55hqrMjwub0OjIfi2B/3CBI25tGdyOiArHrSCXMe6FeyFyoP1EtFWxRzQaCG8wody
9zggorXT2ri9qBxdyxUHgS+EnPP8WU7MqeJSPIVO4fwRTnPrTFApLQ24DefONZWa8eAY6h7LkkNu
Qp0bDqn2WjGkXxUD4grYqde08h612dNijGmBLb1UGIdR8bDkEG3Hov8DxGrGaLbEMEU4opBRKeTW
RLPlWf+kSqp24H8pMjNhvAVZkOz4I0kjmX+GJ9bKDLYy6M03apA/aU4XGQn8BG6DwlzEGp1dvwsv
Sz333Vmof5Ykuj03FllBs41dy43z0nQ1OQDPzU9X2bPXp/hHY7NDhW7611GRH7BcZMupaFkdNSsE
b2ag3Vq+lro1HZfMeZpq92PJL7cI5j56KXZJEMA7ioF3htEeL6Lp3mjDgcdooIQvnxoxEdC4i8TM
RPxM4RF+dBSluCnHE9K9Mwbc4uEQHfPQ2eyX3zd5IHnjxKo3QSHUwxF2jDSJQAPA5mJVdqTwOMkY
P8dF9XCMCFNh7vNuyVmVK+RGOHG7Dce+3KO+UCtCI34glcfNNLLPL3e0XdvX2iQ7TJtuut45f4Ig
f8J83bHp1x49xHPl9uZHORXPWIBh3Sq3Z0YCDixJW3TsSVEf7TH5StsyP+rwZG5tgMaJ3eOI7xS0
raD7QbzgJrTbf4KO3LOH23AlU1MnoYZO1PIWLr/L7oksCKguLpEr+svykeXgqvvueDroubHLyDsR
zuizDNq/daG/wlYJriVHO9YlRg7Ld9hI8NIMboYXUvnH5L8husIpGrcTEcLo0YGWx7eQG3dPAgCK
qXlBc7L014QOa4mTmohfqGVKdh8S4R8uuqU504Ma0ijkYXnKOQOgg3JOwoqn3fftGc4c/Ab+apX3
6XpZ3lE0VYSuhvU5C+Z+NBJM6xKXfxs38j4FHuJdhVDeIFIGtFC6U4mRnPp8eMnl8G5xpFzKmCIb
p1uvoSxvdmFXU4OKwbxEfTlRxvBxbjAvTT8ysMxXREFfykRz+n1MqXyydw0/Vo9CcL84bfEjNZCy
OzF1o5bAJlyOr5h6fY4Ebr9rsxdTI5yinjFeyx1XUA7ji6dNPzZPPQOB82iNv2NM2w9sTO4jz6b4
KC0d7nE6/KpEdgW1wlxBJ06DS1Wnw8mDjZP8VnYDda+/MnrHeJs88fje7S3PuJiwZHqK3ZssrObJ
4UpZGx5RGkvT/P8xd17JbaRrmt5KR11Pnk5vOrrOBQwJkCAJkoAMbjIog/Te53pmDbOB3tg8X6p6
jqQ6oZoTczMRFYqS4DL//M1nXmOmYMcHDsooc+87ghwqN2h7YN5qP/3a7PRP3vKqbbimx6dNmGB0
d8XX/fMb6ydofv9N+x/Sqp20cnY2ZT65ewWJrz3ciH2C0/Sakii0K1fH0jmMcDXvwL9Pln0sUHKp
k9JZeSr08lURF/HN5KHvkdGo+DCyQyfLw//1pRoql/K9+y2XajqGrlq6TX1T1X4yjQXYNQcdIpwb
U6uuzVgZd0T9KYJ1BDGdZh+GWNABCt0eY7B6NJajaksX7ENWZa+25eNaDbBfU031Hn31DfYWLEsb
MeUxTt4pM6LDtOy1e7TVIDCgWm4pvYqiMMFzk6ACEynxIfLNYr+k4lasW99cVf/98/gfwVekgtIp
KPLm7//J3z8XJRIpyBT+9Ne/P0Sfcf4pru1/ysf+z9t+/NDfb78Wj2/Z1+aXbzrB9i+yn9/yw9fy
639c3eatffvhL9u8RSn0uftaTy9fmy5tl0vgPuSd/7cv/tvX5VtOU/n1998+Fx15F98WREX+2x8v
7b/8/purfTcP5Ov/eE1u8fffbv7rf9b/9b++1j9/4utb0/7+m2L/jYTeNlRVowFve6rJ/B2+Li85
f6Os6HmEBShj6o5mur/9W17Ubfj7b7b+N8PTHF7UbcdyXJlKTdEtL2nyEo1EC3E0OAWe+dt/3/oP
j/Afj/Tf8i47IjrSsmBsWT7/mLOWadGc1G3QirbrGY7n/uTYbPdmYtsm5gRNNZOvkCY00L3XMADf
KwWlClIFjw5atTWc9lmPCPf7fEJVjX2uKKG+oMMDYWAINqM1EYhnZrJxhcUOEVmt0wMs6mMJdoSW
8/gWYy1MMbPcBiZs5mqqV6R04w3JBq5Trnoz28EjvJxV1X2l+vk8NckVRtcBM1KWs5c9KAYfo8R3
RCzeBY1Vr8BOnDxYayv0GaZVNPZ7Mv0LxLO7TDXfI7mw13HeiTSDziguS4tsixvPN6MTfmxVrIX8
IL9oSXHRECbbyLdF02ejqR++mxF/jPr3o6wvS/+nYbZB3Dgu24LLI7V/3MXyOjJSquTGGoEYVJK9
VPZXMNqlineFjV6k5+P54eCdZoRwkZ0ZBbgqv5o+0SeipScZi9hjcCOHQfeK/E6t9Pe5x8gCNJzW
aMnToDw5Fc7atUVhI0RS0kPCIiuxuMoyTnA+h8ANIk54Ls8ZLnGzgchV7T7VVUchPuTxW3QYsdfM
aI9xlaWSfk7n91ALT3RHrnHvn7rIOWvg9QcTAEPYobjQftDb4OxXLqk68KhthNYsAK1zYh05n3rq
1jMI2LFEiMxIoDoBoPICSFdWMGw00o1VFoKmNnrO7NxXHusSYkYX6A+adakLKK+xDwbLdd9w20Kk
JOSogh1L5x9FrrHLEIdrp1tsA3CA3oUwYxOKNCvFc091x4Od6c3I/5i5mq8GpPmoWCd7Y7SHXeNm
70naiA9i7qW2RxC7VnfLAQbVy0wv2JwzuYf5zq+Kl5acADPN9uNguZeuCFBOKJ66IT9ajA3Mwa9G
7p5yVA31sTg1A/ORhdcA1GL3h1VCZztjfFzQK6ZBMZU3NwqQgzlUaP6HM/IbzmlEhJDKxHFZVeBA
Lqg8oz0wwnci/LRj/PJwqCs9cw0Jcd1hBUeVpFi7bkS9xwyuds+z9QBzrXIPfJzSoi4gdWlmmcxr
iBVHPYWLCm4dXhGic+nwyZqcBu9BmoiUh3Yzdm5QcxkINbhOOVWozjjXcjddwk7gTevIrd+DSwfp
HDi3dmki4OC/ZE1yiVBARy4AE2rVmVeKxn1TjvsA8PjBaxhaar8UdpJDh00BGNWXniRQ8V8bG15K
nKlXuQEl4nQ06Rmu2gBhZqAdgxmXW3pFRGlNcK3KGSvZtnulWI3KdIpaqGkWNw0mSGmk69vJGo8J
+Go6jMSlCmXOrh8eqqB4XeZ+rzM0Bl0piHfYb5b3bqi9LXdH++zy6/Xu/hgJyK5qWZqjmpiP25YO
XPzH5W4qCqyurtBBosZ7ZyCfyYP8zXMzsDyKcR4L/eBgipCE081EQ0DHvm8V41u0inL3SAU3QPM2
fnMMTyrsCpRW1LULf4YVN3d4LBUv1ouKaDuOmAn6O0geOeqhtsBaxz1VV0AvBsqXjqZ9bU1+kq7k
Ud6VwBSi6oOPdoo8RQSy0/M/Z164BQzB+ijnae312dOI/v5s36LfvemD8QBL89CV2VuokKco4ONi
F0Jtkr3RChrILL86inaeU/2kh+LihOrL1Bagm13M0pCkg9Dc73xhSzhqjicTXJUZ+b2Q+5u5LoVO
3AoTwb38jD74OPc0X0y539qBTKzZ4xcaZoKOlru3AYr++lFp6o9O8d+eleEgHaV5usZZJ69/F2Ay
bHo0Ry5ZdKmf8dN+k2GCKnYofZQbHfc8hNQWCu2S0hOhM5rdVM1MSl1MD2o5nuTdyO8qdEOTfOWh
ku2pYmypX6IBTGvqEFjj/Whp6lfFSd5sx91qivkW5Ax5L7n5iH+QqAOD1nSeGxSwjMI8053G+J2N
ParyT6OCeB/I16ws3jSLljBKtq9Isb45lMvXmpO9tYazV2vnY2ozh7yK0YO2pdB2RyxyxPcFYmED
xw3LMAaQQANLd3M/5AwpgBWcNHX93ITtqnD6I7Cmo+5yp8src1Q8W3lznA39gC9RCO9LSoyI8g02
iukQn3MgsmC4yE4wTsDpotCOFK6FlL+trAb/yzhnX+Nt3WAf9WnaA6LeuYkD/oo6BwSmYq3GeGv4
aKDbAaSOsDojH9evyGJEigAjaDDx69zSPzkDU56m0kz/PQFO5vnJboY8Z5nQmZIy+VinyeOvp4dD
DPZTfGRxdjA5NAP1dHWZPd/NDrVTokCpVG1tOBzQeQTtxoXj4R7nmTGyMZ5wDeY3meMaAix6Rhis
LYuuYE4HHLmlX69sXTunbABFoh6WF7WIVdjGPCy7OLe4xFiqc4AP8ibv7HKNWTFlb0rKT8Bs1le6
CWsBO7SkS9/K1jzTwz1Hg3c0audYWNAOEEw7xprLWCYMVqfwrOUCikk797p6MEImKF12Ds3cKTB6
U27moYJXwC+1/TmpWmIpSNgrJXfvcJ/ic9O6BOsG3H3c5UZPoTraO3rO13qAV8EP7ocB8L/ei7oo
X6LxB461YlLXbaMaCy/ZBBSj3Ew2xHy2NVtcYNj8sGg4//ohef/sITmQWEyJrx1NN39cwlOuNNxJ
ra9ju3e3io9bk6E9tlp+7J38rXGKt1JnnrWoJ7eQo9aayXyM9PusQWCT58eyNtI32Znl/dpcouuC
EQXiT1i5QLRDD9r9RL1nM6NFuxLL+U3OBwLgpciq0Nd6D477xfM7XmRZ2lgDIVbLM1D85GNRIVXM
s5INnxo1C9IC3oCoe6KhlN/sfGA+MrpFxKcKezgnnnXuZPdsNfPY+qJsgdbXdDtV7UNk1ztdReGm
kTOlQ8mmHzY6G0Y4sGFQ0D4DyjvkMKnyIT677GaaxSpHjWWTJ4DLy5Q9e2oG1KQVpBpShFusYV0V
7DS+wtPNo/6CBgiI4aB/QHkGbs7koi+mJh8HgCCkEPfy/ACxHWXDdoqZnk5XriBZn2vOurFgO4c4
WWxavT+krnWuAziAz1XPBPz1UzcdOUV/DKrxN/DYwbEbNV3kJn587AxgMGDPhtitWRzntrioVXZB
H+loZsWRxOVch4BNeqUgmssOZa9s7fJsmTPl3fzgdwBkwhIGO4S8GLkWooaxJtuuqvbsR3sIt9dS
z8qtQ7ND69pXYhbEo7Jggm01bYPwrlDbt7jKD4qdHjnnicC8F/rXM7FMYXsNKAaCloorcIv4mtfB
FXYBUbRY+2EUmZgbbgrtaS1E1zXyVg5mM4nrOps2HDy2TCXGhgTtdwNom9cVAO3QF/CBlqmuj/jP
Epfp5bsEI2gdQUbFSZ/bwASW1DwZLdmQuS+UWAWL4NJR4fniEplt0nxIdmqAnqVJ77+auotuFYcI
Qu8SsZoeo1AOyML0KCvbVosNhgX0nUIBqo6E9xQgtLXbIXVKuDqaGNInwVlp6Qwq78Hr7kJwXmaN
tC2FZWytO5UuC+0+pOe5MRQx3JWej4fc7+y7CQWAVYVL1wBVZo24Ls0M5Rx2ON4JMBal5riKkNi1
UQXkqvyebMLIYSiW42cF/7peDaBu4UWMSG+5dSEJrZsaZQvQX2sMv9SVSdDMUVYS9oV8G+AXkk4B
C4eQf2f/5GhEpgXUMwPliO2SV5RZsbN655BMnDS0nFA8S4tXhZ6MOlNOi3RsxEhomUmVRJmjzpxj
7rllfrFHYmQXmPqqxTPEt5IrgAq6QInWr+Pm1AfOXdwFD+AZd4lSHjKwI9iL3Bcu0s1+ckHf59qO
koWk2l2dhO81ueYxaD5ktrXv4vy2naLPSgvkBnOZlRcRSIFGBqMYX5BJh65BGrJk2rOw5qaJlM92
bqerNwGJVxIApplNbD9tMQr/mPjzfjDDJ8gKVzsCikOlD6GS+IU8DEUtSeVFXhxNB1BVcKt3BkYt
ZHxcEvzo09h8smPQrlBRh01ccye6OTgrQnGeNiLKg31Js+xS284JutBOonuf54uoPtmGgjPiF0xj
jjajppjpIQ2Dm4ohjTuIrl53xT3mikqoijTUh7jN3oe+e1rmA2J2N5b4tXXgmpxgPnZudhkkro8c
khp5NMaQvasAx+OmmsBzRT68bTHITNHY20ag/szggtDvNaJRtu4y62Xo4vdtzT0P8rDpsazSSfsg
Kc0y3yT1HuPidRQys7xNcjcgEVgeWTg9FocwiS5p4544e0/waE6jddPp+UtkxjtoM1vItOSCPo+1
rsIXilHrMaJNkDuM5ixJdFu+cygkbgZg0ivV/tQ32tXwm10Q88EqI3+V3cVpeb/k36GJEuo0w3CU
m/YA6kVYuDYw//L2RjGSd9A7ToUPDJaUf9kiZgdQYZPml1FucETofHLgzdUcaqPRvUYO4PTAQ6k+
8MBnTdHB0kiyl2QyiZLXlpoUz9U79VF6gQdIco2CF259FtIDn8umeaf1xVEpVGpAzvsiuI/y5oP8
HKSR4+AY29FF8Jy0+RSA3YAqgLebwkJBeeg68NWBuOQWUPS3njPuYjjbJaBs8gbuzw1oaI2qcoyt
4cku5S8t/4ziH+FtcHUn5VTjXoKSerkqM99dwbvjAFdepQZUkfZXcNvB2Z2X28cgeA0ugwjJyO7j
BKeGTlS1mGYjp/G6kqdbz+FVKkKJSqUFTBF69LTpphc8oNnONWom6G800gc3p/xSRsWxq6ujNd0h
UXeEe7NNgdY6Xn5sespOMNplxsq0VGqaZlF6VUoWI9W9nZPC/m5KfonvYBYn8Jo1Jz1LEQcLK9Tn
cxU1eSvZ0Op08BIyjiFySmNJoy2hfr/Re+Vq2dNTKpeqGxz+Qd98gaAsVwdMqUe7xdnRDeLhtPr2
yyiCU52Pngk48kd75rEXCtk3JnHIIOHT1RLxzSqD5Nbq58IxHoZG1bcRaoVKsMO9eeOZdX7fwlq3
S6ka8Eh92aRlchT2lkIfkAMejOwdkZZchk7jzChNbJgZ3i7yTjInJ84ImTGN6JZbM7hDvFq95KJ/
soYyXgoZy0PWkVIEfxTc/Dpm0P9ZsudZRInoYdo6+fmPIQM61rU/q60utDHOcDXZgMvAwBdJvWJc
Gx7wADm6J0oC6pBcsoxOAn3YWziQ7mZZlF0BiMvv3tUB5l+e1UbbckAwjHIPymEY3zJN4UtwyFe3
E4CYv7oBVa7wp6DHRpzaUx3XcBBQd368g9nSTTyFSFdVfT7QfaPVjcOMoqtnE339MiUXU1IUHJL6
VI3Ps0aOYc3kgsHg4kjTANYPpdAg0Whhq1sAMhuJRLGbP/rqW9ypqLvQ4111I9hPYx5PElCmdgyu
LU7QGSBxCQLFXrHgNkvcOGugKJikR2N0b/3ucVYnnKVJQbUB60nTJiBcEpmceFHqM5XVPlsVZYkS
BXZiI0aSnFsjSl0yYcmnI53bwv0AwmhUbUyDVT/qxjkBDOdDzvGGrL6ZSyL2iEjcigluXPwKit4U
kEv1qrrhKxRe3LmbYm+NDmAerVgnJACV++i04Z4SFFVA4vM5Bh2YqtegFBTTqlVQxTKM7pqCQe/w
0LSHiTCg/jD1JAyWDbXYQUGNMhKXP7S4alL8NlWUz52SupJinqU8MPn9q2K8k6rLUrPRLGRHtO4L
K5O7svnZJeVwXYRBLMdb1RJ948cllSn3sfAbojwEmFCSufNybBcaiE3boorP6Ifo7UuajPcySE7b
bq3MPkpn06pDNoGMnj4ZS2sB2HL2Pv0TWkcI25k9YWmI/Bl7ExXfwNpJmtlS05m0DFSYs+Qmymic
I0Soou4hmPJzUPgfK/epIcaBCCOpgVZu9FChpIz/IQT84QFLplNBi3A72AoIjFPFg7T04g127G3j
4MHIE1eAXhXYLjVVcSN/H0b30c0p4w7UdHDw4Z6ZIH3yWFrviwzslMXcIzLEpCm3jp5Rv4aqval6
BryJ00OCo9JSt1AkW/EjZk2q8myqUj0HAZQO8niiXUmsDQA2Ul9ZUtOxP4HpdcE7MNYgPVdBkX6l
NkpHNC+OJkkbVkNMEEljI6xept68HbPifmDapTabL2qn39ZFbFp7BJXXv96YDFm2Py9rlf6AY0qT
U/u5D6MaQ0D5HLNcKdYuQWYK8dc1tW+1Y+pBX+rR2evEtEtfpjeHB7e3HwNdfXI7/VuMPAyZWF3e
lw0xP8rah2UvLd5HtJZAPDt3IGh2scS2Zo8w+JhcQVkdjAG/mUxd1XJqyAad4QJa+IBuUMHbjZ55
kQP0L+7XlY7Hzzeseyoiah78Rk+VEup3hZXCwPY2CG1+WcK/JP7Sh/iiS7RscZg6ctwvxf869E89
l91M5g4m3SXuoqtE13K0SlIF5A3p/O2gvwJsJGYksIfbc5SBQv3rDrrBvsb1kKzgWAUBFgP2Wvoh
cD5vYDnpkAQC7VaYgfl0J5Ho0gSSQNPaWlX34AXEmyC3T0ZMyNfX2HPM/IyHBoJVqp8DKz1INomh
LCMegjbyqhec048hYlBJYG7AbN4izl1uJ9c/QVA24M5YnkWltaA8r+PJGbfWkz3FEBgTglhJGouS
/4k/wXQgC8VVcumqpbAh+1i/LC8qLp2MMieT42yFgXeQ0ZDb4tAI12Od3hY2pZnK6jnCRw599pjH
MMBBXUIcM8ILo0atC8oGjvMN+5hlvIyB5Ah1CSpj8a2TGRTfRQAf5ThfAvKg4+ealB0Yr7EObq4L
D2YDmtil6WBvMkSollwtI2uH0NFsB8xxV74SXRuKdbDawY05qUstEuX2anZuUXKiVENMTRMJr1eD
blgRMAXQRXh1RggIJmFdpxGsK+A/LCW8i9pgj3oP07xB0xOfvntZLBIbS9qA6204lQ86EUYAgbPI
PslJLvm3BbgfshJsSAKLJZHJAo4VuTZotslG2kQxjYcVtN3k2e5wL6HejaZznQLsqnaphICIAfBh
edSFk68jG8+/LDfvq9m6xvYzVrITBUu+1dOZq2Q0Om2cpZVmi08KCMSPmYl+tUmoKYkyGlzPFJ52
1OiHzVzJD0jYLzGgijEptkPrwQ8/+9LUsfvgFlgpVrrKacnSlwTUeymt8t7sDFDAwY2bKvdTVJz9
hsssoLQx6R8xR5G10Pj2TmZv2PMzvj6cs373j+/RMvNg2/VHBMZ3gScZM8/EmJlPLBtUub/iQ6d3
qKiV/ckaD4DPTgbr8luGzFsdUjlmyQdCp1naSUsTq69KbBvSo3yXZKch+82EbV1e2U+GUWnQbgZM
hWCeI6A4rO3B2pe2ctcE7E8SK7ZUcroUOgKqU+kcXuhPHVNF6iyMn4SdIR6JN0s06joEm65bmDep
ZzymKS0j1RgRnHagLTvkTmg1heLMPeUtqv/VrRqwDicZ8iVLUlRovIb7RdJR+WklZgQjGaouqULq
t6OylTaxCgcYVynOVbZJ2SlKmzc2YX+0qYsEObc+1c2HXEWRXYLjjA1qyZqWDAI5d5zE9IoKJOjG
/lsveNmO7bGeb9jwGb4JEaUqCW8zqdtIcSEmhjer9hF3yQ0yyJ9655NHrd4NEG8nqc55zr6UO54p
/fIJhF6lf5eQlMoYDdOwo5pxkRy8LUjdCvbQqAqfAJU/pGQfgRFdEzasfMo/5WWGwTq4ZZSl6siK
WIx+tFt645JTmUwIjkTpRiyJk5bpH82OcErSslKroZuGyHpwnrKDK27x5kQh+SIj1KHws7Xa/na5
W4D4BNOyTo3hlUDgq+nXLA/uVZ2bVy9/qSKSmqWgkmvp04xv400NRDNvLVIEB/X3ZTUoJUbBVB2k
ZLE8ShQTqLXE6n0/+UfZ6OD/70bTXaNue/31+bWUlH84vkzLUUF10Odz6fb9XHLuavlXg3AWbDAz
gDljO9NLM2a3Ul+YB4Pd19TOKgbMNir19TO6MzsDGz0X1a2lyrKUDGTbk8dUZ/GTH8yr0dnmFUbo
RXL1svQvDl3rn525LumlJ3kD7cCfzlwssiNkvCbgSBnrPEyP2sz+ClKV5EVTaBRWn51OWecmfmH1
1fayw3gSFEftmDtbCqT2UsH0TzVI81XawY2EsaL3nG6cQUuNRs7XZTOXf0EGYB8p02Op8ohMtbu3
025f5c7OrrKD7ErL+dV6MfQc8qsIgNkuTaJNm2tPstyUBPqEUz2lOt3cwLVOsgUsybkjV5NVcJgy
Y79kX8syiw3nDsgITicITHr86K+fuimNhB+eumY5gHZMx9RtjTTyp15hhBQavD6WequbZwuQZgk0
pStIVKQl5PvpBy/76Fo2CVFMTEZB3JaOm63nEIL7zdL7EYxGGbSoLxHpTvorPgWvfYCwdE0zBvUw
kh58MZZ8QJG2qXQaROxsyZmkvSB9IgLQOU2+SN8g6ujbNqP4mPn9rtImmheJfqYDqWMVikqiGU7r
Xnp9bkPw++sRMf6UjpqIDBqgkGCquPS9Zcp9F8bNA35OjtJra9+f8BazbjFrZYvVi0NXsPBpYSAo
r5z8ZALtgrZp6YzP3+q5UhqDRQqf2zzIEUHu1aG6ic4k5GCIRjuw6Sd1itha3BIkORASiJM0Nx85
jBacwBBYSKubr3XbPyKAiEGgRIBhSpACGcKv0vUsTXJ9pH9M9+gvJoP2p1qCbAHcMdeDaIa6TJbv
bj1Sa0srJg/F/CH+pCnViR4ohZ1ik3ZgIXOCot6h9WJ5xwaje0RjXpKAM8EKMb6Y7fBGbPx+/TQ0
70/AA65Jd/l3mlCeQ+nwx8cRdxyaLvyVddRnFy/BT1yQPFJRdzF46/EuXQI5ASAhh3HFnpg6oNSp
Rzt48oKXvmw/FBFIJCmzFpN9wrnxGEXIgQ7mQSoiUuycdTRf3MOMOzyzk2JQpaSIVuEf9S1aTqOr
1oebIJ/XeAXs1XGBvPjywOXjkwuuz/60BGFLFLMAm3pFv6MSu/HRIZPYqSXn8KTgKJuP/IOLYRpN
6RYOcMOGtYRvNlimtOCEjkz/1MI5W2tu8+ApzmM2UMoaE+qeGSp4HTKbNXms5EVpjCiBWVOyYI+W
W5J4a9mhoqjbg2WlmjN/K7kuYUyXy1ZjNDpO25xzSz9ForCmuAk0KCISQgJdvcw4bYYsglUvVWkF
twnHVd8W6BB+78e5QBqSoyGYyRakzVJb8TMh0lMuBSfNGz7GoFkSIjC6ddp9oHDMDfYu1sMPcHH2
Ze9jmTfurKTheHXRwAB/zxDZ8qCW4mVOaClQlnhKj2Go7pG6wl+RaHcaFkED42LbO1qgO62FFYdX
xmapqepA/jofTmMpHQ3aiVLiddaSw8D/vhpBcbWs5BCSA6Ai89Qp/boF+bVMmlAaD6kRvpvC5l7K
+UlCHaVBjVfNrrk+vOiuiY4k4b3UWU0VcHNaPZbUqKXds0Q4k5F8NSPzW7F6SPM1xt45sOiMgTLX
aEdczYH1rqjxG/IGaGEvsa2cJ5XvP4QlvptZUEE5pLq1JLA4kF86lUL+LLmRJmixasKPytr34R8w
OId8IJSOQQWNBjTaX7SjTfVPyTwtSdXUNJR7oNRq2k81OiqlqWlSFF/LPhjHCOVyxPv8vETpkpxI
GiC9FyshqRnuLJokOlZd+Iqd0jA/TGlyxMRL7JzBCOUH6WR17VsVeM+Q+i6jVO9ly6w02n9puaql
cSRNCykny1qRxpQkyTiOPCEISTtUekymhq37GNfrUcWsqFWfQ79Wly9qtykWXDJzBvpUOGdJ4RYR
tas0TuUKkKU7geiU7XRZtzkLVXxApKX5Le+2w09djU11aOOvtOAWw5jukN8nSJRRtW7QysJLo31L
ALnDs88uuABh6DRqm7Kdd8yJ3KI5LpjFnkLO8j/B9KRowccpqi8mNYB1OUplIL/ILM5MAHoBSaw2
NXdL6iy5Cows2kOOskz0csmBCUgSkA2eX6EqzMaxPHldoja7fPVoUa+qlJz03VcqwITv0ieQfF+W
uGuUx4a9c0qBWE34AglWcCjii2xOQQj/DdzlsknJU+tyCqGRszWqB6RMT5od7dI5fe6dSd9KtoSY
ZrbMCIf0kEn9qnX9hrzhpA7lt1FdUstlS4T7CM4KndHCSy+4yBIboWncyI4lTTgFM7s+R/6EohWc
EMLbMHmESwnPycWdleI1gdKyGWd0NEUZK5MQisoZmUuyD1LK8q+06+i00JmQHFnP4jcXC13JlT2a
WksrEZ+WZuWE6SsLLyeiXDuSesnN62hAY/a6llvxHeROl/fbqvlkGuxikrY7bnAB9cxL97gsPCke
W+O3ZnRFdYWFgYg1YBD0yBm7WJGGBNsa4yTHzgI71ibtKcIM5ls6ucy7pb0giWQcK1+1HtHsBopK
Jf1A5oWsiV71X2oPJY70IBeHpN7RQY6A+md8T1H4nUt7RpaIASTRHlVoBdrncuDeBDzQ0qQrp0Nt
Bq8LYDhpFpk7tILSnltK5b5U3jsU+HawFnqd0gG6bcqLXPTQOue67intWB9NV71MHLPghjggrYhj
tjBfpMqgYjidqZ//EQQ5Ll4YvvL5Ww3ECqAtPMjlp55MeQFPW+lWA2Vxs2RdIMIOY8ACmKwTUOsF
Zp3M8UNrKrffOob0U6Tfkrjps1n322jwkQvNCNqJrVDttoC3zq5yX42oVlFsWWaURjN9JvOQxqx0
sPBK+KNz2SL0qqkxih4kMNIGliRZ0BF+Z3QUoaqtgJOXnM422mdMCmrnTpJoORCkTSTvV0tiAiL6
mfN2iE+1H6KYBiA0piqmjyZ6W3KkS8ork1naiy4PD61qpG8ppiFQHdFhLe3yIlWJJWcP2vgiR20u
tfkpup3jxwTl3xkdVFHWQFaHldPkr2bWPUz9fCZa2sYo4ms1rdIWuDBfKnmbfHFc86MtkqTs1XJ2
SefaRisFVPyIdgbXJgPnyxReMs2lBNGhuGfofGpBcY96+cGuXl3zC1Wkt7xIboLeu/9iWZWFYir5
bD5jcu54Gz3D41cTJP0Q95/GkS9u0QyJWdtIYZxKvhD38EtZ0l+ybQplzA20VrnKKMc/Z1DLFVUM
xK78fN0ObLFSi4B0xdpxn7MFES4t2rIPv6BmWZZ8pZzsDcGRjGXC6ssS86Qp7m6JPv8lfsg/J3X8
QBX5f6OQ/P/IDyFL/Pf/5mD8mR9SA4Stv0afwx8YInzmG0PE+xsgAs/0AJ7i0qF6BuC2Pwgi1t80
A2YI7BAVDoitGZA3/iCIWNrfVFelek4CYmmGLdioPwgiJgQRCxEY17QNDUKSbf8rBJE/ZTk0JFxH
NWxIIqplOq5g777LctBlh4xXom2VZsO06wHPb33aaau618MDgqvhIbWQ5Cg6p39lAx8HtuFFMcdt
kYBy5nl6HKdyOBTIQ/yrGZhj0fvTDEvXQboyij/FWWqmlG1TND26naUBlgBnU4zWjlU4qWhCc26A
k0RHbDBi6ImzQ/KIMnxeg5/3JjbdXgXf1HZEt0GMVMF3T/n4rSjwPedDntsPtQIuDkiaCXzUk/9+
Jq4VlRXBtQaF4pXzuDIbvLDVua/RrENDfvo4tGr4GBtYbCZwHjAGV8zXBI3P3Dr3ZV88djjopXjZ
KW6mge2+82EZnfFMLDaOVlV7o4oNSvdNsEeIAFHxIezQNxsookxqc5uawdpRIEMaIyx4hTJMP+dI
cfQZlEeswg6GqL4sf6Dz56EjoyJnLRr8vx6EJdL9vmDiwFIiG1V1QLSArH+G6BlFZ/ttgH7zt59W
A3VvFJtxmIv3oYOhTk38jh3ACUUE4+zG2r0GLXmvDum8X+4ma9A2WLQtk9gPb6xQe/n1FVoslB8f
k62bLBPNRH9L9Rybhfn9/I4624lBx4KL6S2BNEWdd0sn8SEozVkcMs2b0qHTrbotQxsWj1mqpdse
3eF1aiXDzQheiABSLx5RnUSMvjHQkx276T5PJus1jLJPXm3jRjgezTqq97U3OQ+WQlEcnNcLiuG3
wYAUDlI5wL3FqxPbAqgWVrqJG8i9IYjbQxPPtEej2DirGpYOpVPSy2v1/UIXxnZ6HRgoe1XhDIY7
759ayFquakQ3Pnr/m0V+1Eu8cAdvWoS99E1jdBn6YkgO/MVQ/mnG24whI2nDD4Wc9ifWA95F2WDT
7A3D+gupYfvSWNCdmwhI6Dxpd1NpHf0cVG5dh8bKBPf+VCbNFWLL8NTZDaU/zNhWmQfYza9pbahF
jZeEd+Gz0BGmqUZZJfwE87nBbbtB3btHKTgYgJEXrqk8FIBc//E4BoMhwu0sx0RoDF9HHekHvLjx
VlIw1hqAREcijbNNZwvZstEkXqVB1xvVx9lBn6BroKfNow8FuMTWFw5ChE/8XhXlPseGd9sjQUWU
84r8CnipMSofUf394qXjOXVH7S6woL//xfh67o+TFe48JEJVVx2ktV3qt/bPBVzIPt6ILwU9ItxB
p9E2VnXrPY6j/lwlhgnzhnyfwFC/LdxmA/3a20Ijx68AO6kWmjNOtgpExcNUaqC5vLXl99lDaX2m
xhI9kKAi6lk44DaHGW8DvDlQozDpvynoBpXapzqAz22Nk7mxQ/0aykKe4c1jjL11HIgps4bFaWgl
t0k+wO1DmmKTlx4iFRWq1iFVSj8uMUHTtEMBB/++S7tTqFBrqpGImQvrxRX8FlAFPVEulTrbaD3o
7mas43PdikltdWeA888wDADdY5CRZI9ducWKfVuHsbHC+fbFUZOHKHTLDVzie7PRUdswQOQ2L2E2
PJdUhNcTOjO63aQbclRoMu6nNI55ZOlrEgbvFX/Ec5HmHEk1hXQyawARTVK/OtorgJN8bXuOv0ZM
H/5K15HMxc+Z3b8VVP6zFlk+tt0G7Z2nLLz2Q2S+00h1nUwTk0vEOD3tiNokdBE18tZlnxv7ISKH
7gurRQ6nHW9QMMHHpGhyNBYfdNWNX6zkCf2Odj76vQBoNQs/rKy3y62WcxHsAtpGUSJnXduuP68s
Mk0w0XS/sQUpXeVtyFQPhtSEQ9GkP2Ed+scflq4uGd0TWUyxc/ps/qB75Z2D2tlmNHXzzkRmaOMB
l3xpwnjYdl5YPjlTEN/St7MOWtF4u7yC/0Z35Hbo0ECwIDocXddQ4KOkDejV+Rqmrvtl8OI1HoEA
VRBkULTwafkDoTLwFROjHPjB2tB6/9AjSYq8To5YJ1+QiQ0wTJNQttwiHFblmJhfzeQ9TsLQHcBl
75NxCr6UfvoxBh19iSzkFBChN9/5WTQCnEAnyO39DULI9qEz8+ZRVSkI5tr/Juo8luNGsij6RYiA
N9uCKU+yil4bBClR8CaR8F8/B+rFbDSt6VY3yQIyn7n3noq1mIIUsfXwYMXgoE0sfOrIIqudH7TN
B19ZdHqrcQbyMz71Sj+8kNIV6rYw3wvRRlnSY0DJDLEXCrMjxfHe5DI5e7Nbu7AVaYo1ZMbuCOOs
s/r1cewBfW7ZiEgS8R9YhhdAew85Pt0jUfwuOlLkAGWG/mxlex8NS6sz0iZNIeUZIvc0+ZqdbZ4j
9Bu+jPzJMCzpJ8ronRqySkOz7/7++53MiTr+72+IahfXk3lCycVah/g15fTfL7ryIAwwmpwdZG+n
2zsusjY7lU59G5rsSS8qUvX0QVyECQtSkHP47sUP5Vx4odpu7DhvPTWW1z/20rb9Jm4Qv831EjEf
HXmw56Rl9Dx1voMs6vLfL1iP/dTwRY4hr3EQYQ399f+/SFhFh7FJabEEH84o431CFMlHLFWmn3wp
flan+kkZRUx4ZGqwTDNHQNWIyZhy3nKVbxBP8XDUyyE+Op75lmk3Jet/nAox15wVN4KJu0enEvbZ
Kkx8Tal20YSmf9lj1Mzp+J0JN8ZWuuJWMre4v85Qi0vbmtbJzNkPb7+r0yH+L5ltMKxIyUdJfEym
XfLRuv5LX+8JMZdZ3x+zQiVmu1gSIn9Xgayg0Q+ax/69wmNFgYNjk4SoJkuf24WI4XpLMGhX/EXY
rWjQ/sUSqOog91W3BRFpRX/S3HE5kBQSYHPJoTCt0/1fGmTSm6QagqArvfZT7acfrZPf2RZSnxpU
K5pVUz3qankiENok4L3Sb3hJT+3c9fcis8Xe7vberMt7oQSq7L07AR332gCcmXlN/0R2f//ULSyp
CH2ND7lXe6gv8gQQC2QBM9dOGkZ6f12q3w2X8GXOSTHEwReqzUlFWLZpuXFxjVn2YVl5jZB58mfT
IQTRmZL0oxy95VfUGX39Yo29Gq5Gw9B/+21RFZTuMLPu3pL9jAOfXrWSglbNydFl3aOO7XL+98vg
OPr+X3Cd0XtrUFdDc0H80mP67WSQOJ7Ym95SB+O/IO7JHHtSK4n+Js/3SyX/58quikqP7A1OUZI6
7alWt+DXBFC6Od51Z2lOnQnTi833eFfypGIuWb6Plj3ciVAa7mCklyAzMQUpIwHno0kM2D+uAFlL
yU7kZF6qFJ9nHBUzclCua2+o83MGQwO37/aX/37/76/cumZFpxXh3AzJUzkRHvvvW4tlwQbWfO8M
MX5pOUkyLuwWUjn8Ken0i9WaZMZnoJQqipcgJkvgYGz5v7wdpEUVGtwrbVai1lipVrmMon+yqrhc
pku3FN0+sRdIClvtuW5uqFJfGHbM4Ygo+0qlQ+DmgKY+rp2bQjTzbZuYbjfdn//4CUmLOcHdxrLo
BB2Ja5cArO62jqxuTZHuNb2vQzG1xmvakBdT1kNoABJ+9Ijk0ixY4yX0ZOG49WXE/E4K3HhSRNVc
dLXmgF2majeJtH6JBSwZLRuJiurTOIKZ5fkKgibEiIYgPD8gx0W7K1aN8ySsONtZEnUZr3b6snbN
hSttvOdY9vZIkzo8hO6tneMUQMpUH1NSa1gFGMN+8taHrlXbG5a8s7SH4ZJVdrjmSftJgMwJ4pOh
j69LTYokTOAu6l2ripoNIEwCUPngrA5RvkoL36JfSDFf0itvY3NP6p++1ez3wlzrQGdW/0RKNf77
SpXPisUihtSmP6o1ddG/f7win+iU2Fv1IafvARf7RQhdPCPE/cVkaLx4fdY9DxUxIuisAtqbJhrc
5qZSkgbDlP+4K0uswXzM83V+FD1pUjYtMrcKVHhJ/pz+x5ia9MWwpjFMTdNPxGCd5DI+dGPH1kpr
3atTsjvsoH9gXL6UBERFyeR8klHd71qd7J2+Hp9qphnntVVRTDWQH43ubnKRnihRpgeUtxC/xuKi
eq1GrgCrMSDMKHwNX8+ec9PPU/MXywMY37rLfzOjRGzXPougAxgT0WqNQ6s1E7GeV1V2VT1K07K7
TmlevC79eJVjc5OawssyyZXDwojgfzewuIq3XEusi6S7xvFDtrsl9Wc7N4jxjeWZnx0T7MieWQ3l
ZX8W5pKdWvgGeeSMrbqHVX81ctLxUXdULEbHb49/T5KMTPkRoiGZ4FMjiWAelKgXo4+Za2pj5coO
P/RUekJnqMaL3Tl5mPXzEq7t8mi7FMzmqgQ1QOODOZjR4PT1QVrkgU0ijmZpnRDZpxwN3vwwJPds
gFqqewpFbE0mb60r59Zw531DklzJOLCVya10wDMyWpTUe12IkWNORoKU579YvoxoLE+xml40gxTY
huIuWAo18FZSvuICX6G6LL/UQs3vRrUHwLkzmztDAIeMPEP39YYvZUinm1hRkQMXO/dFG0EUdE92
ttVsAEO2fU46EcFr2dyGnT4H3VlkKqNmK+ho5wN8oejj5vjZrhWPtHstStqmD2xv+GXBwfatqvwZ
luQBvGH2MFOYdfNQR7qZiJ1XB1nbkZHaq4h3yj+r1wYKSv1LbawvEBCagwDfHswjMjYMU2Twlpdh
KRB18lg6C0+7m4KzivPpRRtkE1rep8PdAnq01f3UMV3M6M17DroMD4BCggHBdU3ROQTy/uoMb+J7
iHPuw086a1DDk4JaR1bRWi4/3oL4fJpUxLLam1U5E2KjDFag0l4H1b3h4kdQasTtoczB+hUeYcba
qwMJIpgaK94LmT/mmmOFmW7/HThEwlQfMVJ3VGuL9okxH6iKzD+yRUG00VhDtLTryQBOG5lYiAJk
OSdh99PWm47sCCdch78n8uGAOFSPOJRYkrp76jrSqmr1l/o68NwfvImULJaJbI+lEalpwhMr1ss1
HvUAMqQLcVJmO5PgpsGawQAvLbSKfP12oYtKW8RQvCSkmyyxTrNWhwsOAyY2tFBF75etVURjKuYw
7Y07rNqTUSBNI+t1q99BmvItHSdWx1uYsuM7Za0+5PArpNa+WN4oIlsYD1YLa7IkT2YYeZyNDuxw
Oy5hWWtMGuvlnCTIkR2OepWVOj4zvFrL8pNnxV4nB/po9iaxEy18d8cjpNcQxg7sI3gGQIJM+V6z
ynxagHtG47DZdhuPNeeEEFDgupUVyWMvjk5wZNrrv5KG2boQqc1uk+MU2BhiH8Rdi+aeWlxXBbL6
g7pOqNdt8AcJLWa5tlgU+W7jMvFbQ7oXrypGety8A4yXS0r9UwV0fF+16PeV2Hv2yA7FTUH+f4Ho
EZukF7rV97RiP5DJljqYMrbDb7ZDWjsct54oVwSqY9Xhw4dxRXPsMxRWoslNtywFHmGP4wjDc8wW
kcvbTuJ7jsLsbAsR76x2PnQj5386qM3e8ZQvkihKCNnksKAoOpfSQLzkTavP9PQveBzS3FWrOfez
4juFeyHCZOU2MM5xYgL+bO0bRZWqK82Xa7q3bfmsN+X72ji3XNpoeWfoWDhGa3LcqEZcmG9rbtZX
WTKIxW4t/HqimVqtdb8Kl2EgloB0FL8bb+JqpKHimVx2JOKBvIy7dufMTc5OdSiutkcgGWWQ0Xh9
4FZDS7FcghDt59+CIA4OBHEsnEQGKwCdQLoPVl4h8x/rP4j47iABrV29UmLbBqpst6mYC/GVAxCj
uFM1GFAC37yhShYr/FhhO/ta01wauXJE1EUeuHlFWDfziNhOu6Ag4DNrUv5NtjNhqhdXLY/Vw1oU
52IsTMgcfGZWR660oVqojywgEl0CsbG3PhkKNDt9/SW1udiXSjlEfUJcre7gPba8YyLjiuiTdQjr
tTq0VlzcawxW7fBegCnxq6kB6LtaNwDFTHWo4/xZr63A1WP6W4sszlYgho011k5TQhhHKvECb4MI
fdZav1b5GVSyYvCtZXnI2ndXQkVBD2KOfulAalWmxZ/cGZtWVu6xdTFXR+XSuUtH4hwsym7JPpAN
bIjEb9zpvLcK1I5RE0QXNV7UUqHP81odFUMeXWQtI9izxPpZsgrc7IDXGT2tWx6bjm15bD87MPow
D8KO14g4No0K8jOMJpFO+nHAD6IX5PDiDPHZRe8B0mvRkK7+JLJx5y7elrZo7nUGC3enXW4JEm5w
RixlK5sjAUerBR+Us2zKwnQgltgUs58WG+17YsRuCa4iV21CdNer3zeG4SeSu9tW+mMh6VnaBjoL
9T0+4BlqndbaoVp38OWWOD3gaztqTAFtm+D/bd1ACk4MhRmeDIEtr5PmRJ1cO/RvRrtXU1EQstSQ
mYTtkI3/tZN7pCMymip+6qREBjQF8sxoyL4yFu5GDlJibdAYFEyDTbU99W6ahZiW3xePCx7yw7Mz
sJk2yOXkWQTp3DoZkM6VK0W3LysSuUA10Gh2GpVRMehLSL7TeQL4lxD4H2llZ3GeNnDfsnEMyu2p
3JKZQ9cckQOMZ1Mvf9WZhDpXK3wFFpCrUphX4vuDamTn4NrPpPiaEavugReO/Kc49XW5hqm1HWgM
zU1dBpPhIvKuwB3n77aVfquKMwRZ1kOwcbCXire0Hki2G+s2pEkKrIVP2Fod7ZAgolSASJRKfDW5
HyJs7we3nxyi2kduTKtuwtxSv3VGX4HotCSU9lbWQSTZ4YN/7sc4ojiFggjaACszvQPEGMy3pWsg
KSzCbupXn838uJuzJTA5HTj8E3qteWZ0SgyldDTwmnPd7apaXNxcf8U6vqEyCCIqJqe+VrjPF9jV
gaYMDReQoxAdzBnnmpgpp2U4k7Va+FvuOt+go/ixwZ1aZUno5hLrW6GpUaHyZ5Tx1fDy/pTiP0it
VQsh420cQVpdACbUsySC8ecPEjZCVkx4z/R8POEUw8FGWc0au3mQKnZawmtHljmblRNUYEiAflip
yQOVPuNAdtAIHWKmhg3RiRx808pN2FsHbDVL1LbEa9up5L9ARgZuf/LBFxxg0xO8QjJimekyibFu
cpkfU7c4ZRZJP62ikwwXobdW9qWeOgQSmVCshjNLAosjrZB7N2sRMJjZTBC7SvDXhoFjjB/Szr54
mrsyT+Mu4VESQtmzTOsC4TAlod+TJ8VoaC5wz3D8JPapLhHW9rhqfGQu9ZlUyPpsOXiGh4QDsJu8
A5qx7jANpJmY+RCAa6UV02PI1xutr1A7LyqTGcVEXp7MXnySopGCzBxIk0yP5F80+0xJ9etcrP64
VPmpI1830cRnPxMIq/VKASmq4qVXKzyNMLxzd3kzOtMKkEtiOae9BCQx7QBiKk+0l9mhAK8RmZLY
g9EJHSXRHvS6ODbeghHH3rxrWvk0kwO1zhZop/5vYhPr0QMVtXRoZ9b0rVjdA81BoBLWgDmQ/L4+
wIv2JVVsd51rPFBokBXTRF5/Bb7zIUX75RArtZsje4qt3SrDPHV+zwv/l1FWB9deju4wHYeFk9pu
XgZh/aYauxf0nlzsY2n/4D5P2Qx8tjzg0jBDNxnfpBWjBgGJJCrADvhi6Nnn+oUVj0asDIHX0yJQ
lZFaV8bOZ74Uzq7T6I+t/GeowN8J/aLlBCrXD3itw3EpGSt7OZtMgiZaZpM2EhzzW44aa8skRx4R
N8xr6/vy25l5n6pyfkf7YvuUDC+9pG2xYN8syFzp4pdAt6sgpy7b2RXfJky6P6k5M0/UXhiB8dxx
jo+VAK6MYmJSwPuQjPCZ5wux1JJLCDZssCyD5o9OGwcMTUShvvYNcd+Wur0Y2aP5hP2vPcVxg+Sn
jCHB5uVL7/SPSnUjN5/KduoI0PFyK8rd0TrGQn0ui/qtdLB7w2t86OA7+p0LthkiJRQvpTPwO0gz
SOL+N+k7b06G2Ych03b5mZwr43OMquBq6coh1QY7MpDzc5GM7FA0Q0aDUmJhtprTJFOwKKP218ts
bRu4QDd1Agd+bcFCTSK5Zf1VsB82nYHpd8LRMSZh79kWaYnmN7XOHHXpN+uk0Jhc89H5La1t0mL3
5jFlLB8sWRE2rF98gq3tk7Khu9z8YaCKPeYTO7ia2wVT1WYGLinNSw/2dFZBtVzjoz3Lq6LOEQnp
bz3zc76etkMvOsExROjKUQ1GJrV6H6clyY+p3oQqB9itFbEVpE+L2gzXkoSAveDP9ose8d0CZ2iA
kGfiF8nswTK58lGVOtZZs/xBOw+Up/iKaU8pzuePlv50U70zxWBPH8bSrBDeKWPgEayQ9xkUAmbh
EChoyhuD/PRFXwgFipX32CgixyDKiFDC7GTZ07s5jWfPWUgBadIsSgtGwIL49gXdc7Tp9P3cIk2w
ZwV7keMrd3lC5rIbYbotnP6bOLhXezaLu1rTXyVJ8SbkNO1X/a12c/URDGFJrdpxSUp+JmU6p3Q5
cxY5qEA4JYa3VNC+kknxyDQbrVP6ZXbMU4cOVPaSEtjGFsKpBT1RPGUBC2MeMqRxF8M2wBFVpFOH
JE9P3yoOU2MT8YF9toO6S59jnRdHtuCN+Xm7z45T/gFNhRasXD/yMj7bxYqWbzq7zUlnrLhTe+cy
6/nHvBiMg7tn0DRqgAwuajKhPJkEhu3kQBluLvFd6sMIPLG+NzoLAE+6tV8g0+Ut9Zexmk7pPIPE
6mn/JenTSdNUkdI2C4X6RCdYkAS/LnkgLB4swzFRATfpybOJMa606WF0VBJ/X52mmSINeN7OtF0O
z8RjsuBSLI190HeI6Tix8kgwUnGJB55YGUNIBeQWt1/bnjE2P4ykzQ66Sb7uQjLlCkFEOHO8w8i3
lYnEi3ne3z71GhR3MDxq54EYxeTM0n3azMOXBlrqY6dcjWE4iUFF9uViR0ZZKDsnbGM3qvEut+z8
drZD61E5Cf7e+KN00q1ijv8mjGUmnXt+7HFlKpwsFpWqqt2q0fpozJW7qDBnX4LBUQYLknqRU6kz
Pothhyxal+3cW9x4ephrHEJ8uPelYfhMHftpO9T+fMWeP8YA5MS9KYiAQdHzYUrmlvZVy7DMw/lg
VmYwxVrrgysQm2IasxhJTJHeu++F2v8uRfdWuNCvSfzYS0ZH/uzqQMIzHH5lHswZ6MQsRjxXjVQn
EMfP45i/2LG8U5MCIcESIlQrjnr2dRF2oXrrnwzo2ZGuj1RxBpu+adLDOod3xbCLlJsO+YNuOGMA
FZCdpzk0sGtJFbB6E6REi5hoKIzpMWlrpmMgIgt9wTPuMpOpOXRnkDQXQ+YPTS0yX10cfyY1fTfP
rQhY9u4KRqu7eG6x8+3gYMOMR8QalaoA2fWeps7NiT3t0DCSYCwx5AxmG4rMHN+sN8VnnDrPCCCS
U6WwqSRw/oUouiogZBfNwNKFnsmST+tT3c8a0gxKg7wnhDi8vyaxRXDB+DbLQOWYv2oM9gi1hu0r
mTRObjM/tbXcJ3N8X53NiCmqCJsjKhnG1Z6Wre9KVEmUJsz8NJliW+7cOxTKX7be/+VocHwOSfJ8
GGntvEr7KJkr+1ZfF2GenzWHvfKs7cA5MUpSwUto+1RhFGAvZoF9dPgs1/FilSJ+JPigyhfvwiAU
X5i5xkHDdWUSOhTH6yn71ttS27cWiaGjjq9SUcGOz8lt4EiUJftVZNTkKfRb62Krx9SlemUjinmW
hbFNAuiiVyd4JYfSyv4mBrewCjcDjvwE0pTTKaMVm9PePqytxCY98/ITgI6almw2ug52KfHTpMff
WFrVHVhPzgwbSUCZrMs+kdOvXK3DYWLb51qiP5VrcZZLWYU2j8NpxsjarKYO2D2L93lcoLe0946T
UKQATSVR8GtQBl40FSCSHWs+E78paTDWS8xrfCVL/xsF3MhcwrMY+w6vKW+GBdpv5+iLjquR3OOg
KaxfJZvpt7QST0JWww4bhrnPGVyGRHt7wWCAPUxUGzIXHkvP4aApHP0habStNv60DKU+jk9xX+R7
SFcx4TfdCxU/+NOJ+NZG2p1vm+ipWjLJWTDN/Mtq5SFRvcfCmuXeWIkY9ewwqTwkV3gh2SzhwmZk
YChYDnuTwAtxdhxU7dv/zqugipEpNJfuXRGw4gED9fi3WNyNVX/CP2PviaN4ttL8VoDJo2RiO8qW
JZxcgIOa15MpeF4ZybuVy1KsydFa5KzSycsNyByW9EGN7fco9E+yeqeCqs/DNJ7Q8YMaYonKy5tH
66QcG7F+Wc0IMkXdqKg7lji7BMfERyHZAwN2oKMXo3ctaR41O/mdtpI7UJnD2EZ+kHHvBUOnZRFb
7HjnpS5KqNbkiSTiYDZ/aLkDqTHBZxTSKDdhf5BoaaMbROXRD6v1CAR4b5v80NUsjrzOYmhmP6cV
AyHbaZtw0/F5PdABdeAmX5CDSFd56fH+ha7XjPj8J0iS9LNBW3Y/bSkYpRHHlyVsFT0m0vzjH1rv
AuAtlBX2EVJ0kCaUDxnRPOx7j91LW6R4Y1vvWJRdh5tss2IVFofJ11hi5JrNya9H8rYQ/oFlsnnb
GGGGKH/nHXgr1Br1bO+tVFzRhSmXyf0QUiQXveiYfcRJ6RdieCwndBye/aeSNSz4Tn4l3nPaIPVG
Vuqeys5Wr5Zava0dz2VmuRP6jHR8gJR0SzsmHFId1I9cr94USz+UbdvsvZ6Nb/tEvAUz8mZaIXg0
fwqYJsJ+lwqSFEJ3DNMFn96uZ7WwCBCgT0+H78RKKORiBHBZyl/JOPsDyzf3upzkHbulMR/P3D+X
srb7QC04qzPZ+dZi/u1SNz2m5ZoATlB9AX1asbLxobaswyyaEgjm9NSpcb5z7GqNnFnRDl4Xn9th
6o5mPbPKRAFgWI91vyhfS8GIDIxs4ReVldxI1ctcjnsWxOqp6LLxlHZJHBrzHA69c9Yd71QN2g5o
IMIIU77bNbNj4rB9BbwMIriorRojqofMCNxEkHaQ1rDqwYhCW6TpVc0RNIar1jcNic5OA/VCoPnU
M3FSIrAyS1TgqwrN1LuSX8a1riRrkFUbOtURu6FWsmPtfgpWjOd+cfBd0l61ejoHsA5Ce1X+gsh6
0pZ0D2CziFQhDznkEgJhBe/GCkU94zbsZy3drboljuzrkeCvMOqJbS3XZovBOLfF/IvjyvXHEuir
J7gHANBHZWMZpCbBXZMS00nZ86X2Eea8w2Rl2PVsygBDZdyL9ZVLh5pW9mXqLzNq/0qfoa/XpNG+
Lrn9snjl96KRkmoP1tVgkoddyEUtxYzYH7eprFLIleE+tmi3P6bW8qqS3dyxmisSCMyKS+ibG8oa
yWGZK9+1lqeAhcBjOrR0qfCoChZXMo86kfiDIqIEwE4a2y3Fj8feWN/jxf+CvvZIIEfFiCZhWosx
RR+ae2MOVzngRTZUoEljyeTUBhA+509Lo6jBRMeHsJh2UDXaXQrxJYjV4bqa1KGJ1z2oinpW8+Hk
pCbrK08nUsCKH1BK3Y002TeFTdllrx8DH3STklbgfThbL9thqFaGnakYzrW2xyxAtNEF2taq9rJ4
6/v1gYSfoGmYSelT96qsJzmkbxwTxB90etizQoRGSICH1QOBmlUOK5wG/tRdTdM7lTNrW1ggXGPL
tdfaT0A9l6wkG4+F3wsGxvpkiu48LLl3tAvnjzBz9HAahW7FrHw3Vo7qIxCRKMOGd1tf6FQF92+e
uWRYdjOSPNL79cQYj7XKWDwrFLwutrdHWom8WDHvlnWBAZrsljVm+NsOh0ZWBzJ+OZOQbR3of/0Y
rRlmHYPwEHuzpC8bd9ruxc4k1cVSy4PbeV8UZ+tusluPLUmF2Iiii8At7gEi5QGPmgA+UiVSTKKD
OvLydoOp/5R2phyyDn1h531OYtOebZNTlN91aNI9YZnhSpBsKSkSUO0N3FOO8tTZ2t6ekUGmq0fd
yD2GhOBkMEZi3Kicpdm9JwmBqaqXUKY67nFZ4SdY6GAyotCQAsXHjKx7cCbAqhPqs8rrU7SW1sFI
D26JVJHc3d9N6sAp0dv9nFtnhjsxnQA3mkBVv5um5lFj7BmDzPaHxmqjnOEAFJ3sjQ+fpC6YTKE+
mtjbbMwqs+ozJTdJQHxZaT+COObkzZsSF89cpnuWo3HAMtzPZ+GxPs94Sc3qXE1Xa0AOYK8/VaZd
OY+XQCDO5B34VUjnvbdWP3YT45gO9Ja9loeJ3GK5JwIkxxTbS9JCV65/u5X1lLWmGYySpZNYECIV
xoNQ8LpiTcbSmrF2NJlClspa7BnxVKryFyeg/cREVsPQX7EuLRUK6Z6JMFFxbKf8VcYW9LfK2lUF
u+aKm6NP8YUpedztl3qzeBNko8cjL7yjX8gLzIOe8Dg6uBetcr/WofxhBZMT8FUPKEjKABX3iT4K
utRkOL6a1H9EZ7+Ao2CHbPAAsvTcp+mXZyJFyAbyXtfS7TmGkuGQ28CeNMZya9U+MgYfF0vsu7JC
22PECF0LWD8/g6FHTi1NWGka2wp3MP3BJT8Nty1vyMowwlM7rhqvDvPtdTWF4GNjpGbH4DEStIAT
ht/e4Ws2M/lqJxNhAymnt2C7rkzxLdc11FZbcWq6350xX4gH7HcwCprQGdZDo3bnYi3/ZsJwIjn1
0dqfZRo/pC2SaSQuf+qh2bPP/KQwQ6I0TcFo1jUVpGSaJm5zTvzQNivgOsLyBK45iDvB5sV70DP6
VpWWmf5rrUJvJj2oW9t30GG/1disI6tjPJ4kQzgYIAPq3kSjoDfVwRzfgfvGIXrthvT0iTvIqw8Q
189zRllasUDqHcDHcSL6XUWkFTFe90Z1hrDtuwW0lvhcPNZR7aLMO8PrLwreCakw91QMCp/RfhMs
yVmRfRT4VntAaNPElT6m34skpbhwMFcYTgxPIbP2cYbpmlgOkp9RuoAXLf6K1lGCtLH3lTlib1cC
ZLdnpVSraLaGO1cGB12xfVyQ5OzW+A3SGlWLyws9okCfzRm1xxGPJ0XxsL5WmKR3qSDxlHjuj8U0
W7/teqoyLWRLf+v19GdIlfOKhwUlivO3dnZWx4Mw9ISzl2aDVkGnnZ+5HALWvt7O3IbIav3brG/d
W2X+IGYCzqBebBy7LCDhoWG4/GKlN3kpOtp8+LX0pDB5c4nUXhQZ4nc43OME5gSl3i7dcBy5YaOp
Lc6MoMIkdnlpOuvLSyk1sSMRFGangCSya7UNxPs616KpHzo+pflvMeKyM+Piwy0T+xA5K1+whS+Z
Ron0H098k6X+SRyvsq+NmfKi9cJ8RrLW2PZ3wfIoGu31fRXoBMAyR0qFArYjaJUKSfsa5p4slPau
dU53tFpUV4yB2i1/8y0eukhD+RQovJ8yZv0yLPMbbFQZYS2R4R2J80etxd6utByikGe0e87M2HVR
zROz+Owhy5W7PmdkT/LzXL0hfv+3D5fK8qz1869yAKOu5ZA61KH7Yfv/xk+tDHr0N75NAc3fy/Od
pTa47zPSX/z5rTW8Ry/XHlKncCCoMb6rW+vYGKR5NCzVyErF977aNLSseHH1ztQTCUsu6ladYqZh
HaBysK1jetSL/K0ueCKgXI1B5prDTqUy2Uu+HorD1C8X+8MrlcKfN1fsqG5Yjz8jF3iQJO6t02nT
B296247a3XJ1jWJbRuCCX9ntAPB51802DTW3f1LznXSbu94zXxuq+lNpyBwhn+PP2tF0bYk7e8FR
c21Ec15XRyEf15yD1hi4WInIiwGH7cbhIXcBjyTdN9NConSBkyebtrgzVjgOlaEcxFU18m00HOMC
t+yZhW8eOjOypKIn6KRvzG9Le5kam5vbkTc2WoNfDdM9c/eWaScX17WjmJ4cKTbtXQFMIp7qV8eZ
n3RppXu3j/2uy87TgOK6LlJeFbUE5L6GhfJe1fWz22gOU+eVvmfh7Y/FOV8XNDJGaDp8B6LiWBUC
J3KyiS1LAvZlfyDZ8+x1FMWtoR/0FmxMI+gppSc8kr1qHynBk7ogrWH9fFL52a8V1Dl7TiKvzpiy
a8x8DRDGsjO+UYFxtKYed39Xs3+t2BrZ7CJij3MtyyuAtiOjU0WfdyS4KH6VicuIWq4fyaJQvGlb
EbGC6bTbXICM9Ko03xOaE2p5NuwTyn9gOfY9rWfmFjE9RGM7TzXae9PU84AQUboKT7wygGdmuvJa
j/a36AX9xNwhyxPaC04BqgwC0Elvv2PJumc8RdTvHVPE9SUGDj22VsIFy/QEl9KVKF/yi2Lqi7Vh
1CCK5EOsqR1N8/qQtflbU4TsR8sjfp79ytbt3Ln6SdUYudn4FKhVuFxtF8hynweLslZgTzSswKWe
+XJYSZh0yu4MpqxhpjQ+tsj6NzoOxx/BYILqyVKXF53PRXVmxLwz8EtQg8lDzv3fOChfQaQ+Ym6m
iOEeHOmglhRBP9e2NHErawXrIJ2G0quHb22jnMA/rf15QRY/UoVytZcquuslUUkBcf/H1Xktt61E
2/aLUAWgGw3glTknJcsvKMuWkXPG198Bus7dp84LipS1tySS6F691pxj/ix9aFyRltH2jnMLSDly
gIhEcYc+00FZ+ln6KxrWzO5LN8XPG3wpgbylmA9WldncGoNDl8N4ckE0QrZKa6ZWTXGyxfBpAiPe
tfjcOr8Z95lV/ii99KIA4q2nNqNu3lDs2aNxLmQ3U6MijITQBmA0xEukIgMmlepnMSv70fgu24DQ
ZmXV8Gujdhk47Spxx7U5peNhyt6lyPpNF/FCYzW4qUp129ju6pXI/tS4e7AvpW+WM73UfYkA0OEH
T3qF9dykJ9Ta+w6GGCfo10aaL9NU+cspptDJm+ajGd3tEFbXsMTPwZaw9nrjPbA60MUlYzudVBRA
JvtSMV/qOn9lB/a7baZ/Azl90iMPlmHcXJK8vzoeaER0xBssRN6MUYekO/AmlCjfLXhLZIgTpdRT
yJbVwavaD2gE3RlVhLucGvoejk2ykcx3eTqJtenKHmVUHS6DOnx0aIf593HtJDp1Kh5RhxJiMcp2
pVjpFwXVASXZ8EElhWGMjayA6shei3g7wji3zYYRmaTxl8EbyxSRv4tafgwG7AQlICDE/cMIaXbS
LoJpIohtdC9axYxLtbjv9C8op3cVS58+M13GjhjYaqzGpcbIcO3lxLqQrv6hcDdtpJ2DdqO8Fk50
DpxyX+aEU7o0U3bWwOh/ksFiYDOmheSmS7skC8qS595DZt9ULSLBVC2Vq6g0FB+ggirWBkff1RxV
W4sbrCMXmT4pzE1lYw1skBJRrk7FLkNI4Gs90yc0JqSDiN+igSPR8pFW5E1Jph0ZqlAklgjRkJ6u
7JJCOa99BSeXXRtXYUzEoU0Pwump3kmgZu+h5z7V7iw+vjG9CWEtxhBNXXfjaqCpOiOl99r+HvCw
bjKt+BJpxyb/V9lQgfWaVAQgARLzbAgZ3g5a+vqUTnP5nGqclaDVAvqIwoNTuMzBkpG+r/yNjUU7
E9V5Hjm/79DrvzG4YbBkr5smRpwIGaevL0FjUQXqyyIdLphTkns8hfcRuMdBFNFLp10Gd3jYLXG/
pRYeA+JtVmPmbTkz2PuCWKsecQsM4WqdVvF5jCc+plVAfN3aso96HnnbUdbaIp8lPRrxx2aQbSk3
t0XWrDEYnkZmyknNkbewLgnCxrUVB2+dil3WVXoy1juB8ME2SViv3dBfOn7v45wbriHSThaj4qtD
odmQhCrVtKo8hJWWinYhKIeVxKYI7qXkRg/TRxpYzIIjrGyB/TNKxE7G6UgjCLkXKavnYYbUtcPw
ZRdbTznd0U/8Q08zff7sP2Toh3c6Qdx/zp7MhlC128SOqo3n0rBpo/dhCuu1Q/SzCWHPb50TRGVM
sU6+7zpkNgwt10HQtScnreGrptHWxsmG0JS85TrkgZH4Lz568lGNKx3sl0Orn+Z7kB7G/A2wr8ao
T62cLChPIyJAow3ESgNRimH7WnhGtpVkDMpGP6LvydZKRaQuqZh4Axgd+UQ7dijSfSABjM2lRhp1
4K9tQZ9mVheXQwkr0mCzjxznXFKtz7IYeSjmsUDRtXegN8uMYeo8LS2J5RqIYNEwSgiSnUe8OIgr
TGpXQxBG4P3M0P8spaY+Mb24iMYH969tpeK9YbwmCDYq+9HaJoDiyPUaz1ob3lJd0t2pgLJzG16H
1loMxFCQw9DoG9f2X9IkVntRUN/k4ldMzvuiNnRtY0hZIjkK9yle0XVUrs2hyVfbCpvBus9Kl/uu
LRcaZ4xY36R+dNCa8JZMYJ9zO5rnlbxhjuKFxg5mkPL9S++tP4nAtBzRItU8mRz5ndBWWiDrFB18
DvkYUhwaAYO+q82iO6I82RIx97vErb4fKkGao/HsYP7GOfFoqPA2NVvrUqfAtrT2V2Gvpm6erVc2
3OF8MNYdqX3LZKBANuiRLMb0lTkaPv15lkkq5FdFsPvKdNGWiJLqRKQJ4KCoWBrjl2Ny6ArxRpHk
UQHB8MZPq6gyRF1VSQMvPngtGHl25p3Fpp0DEqQIN7R1bbkVMDLmjFFOeWYloXdMqTSx5CMBDrRV
bjScwFw6sIgJxTbrjQ3AAR/eVIF00JD6RsunzVSzMxRNiV2pJqJKkRq5zAnvtgQllYneFB7PL36a
BISUA3TmMDvsdLfGoTOCHw34aQtDhGe8LUmBptGMzT+aX+bL2jtA93rwWZu2urjldPvoL7Uwuoa6
3xRt8NZWCshPeUOAoQ8RInmtqy7k8bKKSDYTBKbucCx7zhBhhRFJroOasYYKYp25TnPWa/Oz6Pjw
6Hwb2POT4bUn+K3VNdF0SQOaUixuqh9GTpZ15YZnWso2uql2ZE9H2Ti8GtR6S+T8ID2d8mEybth6
0kZ5AUwEd953JGSwl/imOAubWwIqug3NVNyHfe9co1gcXdr/OxwPnxrSMeREjgmxhTbI0hmNcq3H
IIx8g5HtEAc3Q/MtudMyrC3V7BoFMaxIN6SrEtdVADONrQZc8tbqct5XUsjufYdXpOn0r46DJs2j
4IDapCCcCNpeLMt7D1mN6im+57I5e8NYHguvqYEKFuNrK0uN6T79EUa1B7bYcqd5Gp4SdEKj0RyT
JJhZ7BoTJN+cMuCyjetzYE0tcjei7zQmastyp2E+UcY7YSEvyJruwamnQhbQZ0tc8+HPMu6hcPdy
uCrM6Ze4ET8lY3Ei5PksJ0SWV7/RBfp7ggxPludqN2YYX4UasNTMzzoLOrdlusc8LvRzHbr+pqOz
7TFY2TUY2kvSvHa+VSDNqmjjBAhu13RAUCjG0bjuJi07NCTGmyg5/WSHJN7dMMUgYi8u84uYL89H
naH7h6rzzv99vdJkusWIn+yiM6es+qVUWHwmFPzLFuGLgQjnIQeURLE+bP9lgzemv6WfDG0rcL19
0lTBtnSpHlChY1EFCbFKDbO9ISh0sL7yfTiPmLjE0a/atcw1Jb9BjleAgC3VHFyKobfTG2ruwRkI
O7dW3M/pF6p/1joEcLEGOGdMJ/TyYj5/17b1ambuzyoM5/rHnN5FwsBAN+LwIrNies9Y3fowbR5h
b6s309k+pXyMN8O7AMvx/E8g2zunfnSJxTOr8QHTYGsWVnawZ7ynUWXi7X89Zdu7aKX9XrVmd0+r
vSAK+2HNFwQd+R6xz5eOUAIArLx4upMfBZHppCsiUzPcY6uRfNumjX3pBCn11eBtMlSYRy9z5T42
9dc0noRaBKlzIOYLLf5kJ2e3kaQDGtYRiCtocCl5YQfW3TCx7eN/l6GLHcDhDqIuO5zWeCboUTqy
2WPKk48sbtXFsNXOLVOTdKuq34UqS94K3O2xN4jH0OvJG0CVi4x7cXWdJLgos3svR954pbfGrmq0
4WFBYrln3kc8TsOjHgG5yXSoN6MZ2WfNzLH0YuaoO+dRWKlXUOl7fwzuXkcm6UGCl9nHU0xyCimy
m0nZzVpZjrezZimTjW5k3VCd7KIkLj+LiI3QqdIPDGYHksutbYzRY5UGofEZYhZf5CR04aq1EQgT
+Ii+rmZ2Fdb3RDi/nwwNBHqzzZectByjKpAC0p7wQS9HF8klfPxsVwZGtGsbqZ+el4YP0b9Hz6cG
I4BFGBY7g2bYTutdFykUSmQ37d7cMfDPDhmQKC4aa9XKmkQsQ483WCN0xDSqfzfLKkQT3ZZ7JZt1
0BbtMRVWef7vYnt8qLNy/nuzveEIA43I/1z8WZ7au/q5Qje8z54WeZSxNUcjaAZKzvD3eaZE1lfN
iLdpTmiW1i3SkksctvOfWxyVz8hxoecYiSwXxTjSqCQ4qbTeYUn3d1KU1kGrA4PciPlhF8JkxE+7
rF2AEQYpcCOLIBuEBY6lLur7mCC/g5qWHnrPre6a8r6gCBVb8q6No9NPxjHSfpgF5IS12/XeGxs7
0XbT2Nw5sKFjiXq8P0iqipM1Hkcvy1a6RnNWH0x9mVtZfLUFvbOJmYPBbvOcJJRhc0hxK2/0pDgh
rG+/AR6f7VSqe65PP3JzLJa0dPSHw/qGPN1Zp8OkbU3rYuMfeuePIxTFGnpQ7DC1I/lhxK2OZzXB
LkH+6IHTPFlemftr6IPwCP5SMlwYGRV65qbLwnHfYSGgbAg4xhDKObtY9qB+kNsNhrwWRebszDk5
JsXWt7Rn8OHzdXhefB0JTktKZC11yg9a68fOVGcU9eZezh5w36NHG4bY8wxjqpcJfpVN3Hz+WywS
3APTELPBR8k7Exj6BHKqTiWKghURZd2c8oYicqrbRReFirdQIPDHSlQemV1V9c6sYEbiTGL4JdIb
g0a5zrglqYhUuYoHgUc8zs4RKU9rZwiGo47vZkk61QpnGvofhiNHtL7e0TBxvU5RNqwiU8ciHLcP
BOQBIjPLf6CY2w8zo05zp/ScB5qxhMkaHjVUFX1rE6lTbQt1UZVR3f9d+ry4hiRTJmALkACUt54e
yC2qJp1+duhu62n6VIUSu8bysq1J6UenzL6lxIwgz2ln3O9UnKY+ylnJhn0EVv+dNyo4+KYWbPAE
pLukNA69EPr7SqaNdfTDcoJ26EUnEkgImRnlZ1z0NAiV6Jk7qddK+d1bYZNppibqykaKDyOs8Aqy
pcrM6rYgBfIXw2JsxGQhbLT23QY+KfouRfOSpD/EQFhuXRfJ3mqi91BMICBG86Uy+vCS8CHy4b18
TYm8RbRr98RY4JeK+/hDUmOttZFUH2RyS3+akqOYnISDKPmeLYQdlOY8deZ4q6lvdnIAEwlsZd9P
nIGQu7Nq53hk2qzDRDWaqxiC/y0vJT3hvq5o3pbVtkUJfkkQeV4wkfC7tPofEFbTGhsCQheOCHNO
M6S9oECXZBOA98QxxYnjQ7J1cJTS6NpO1mi9VuGgiKHGtpWOaXwqtdTdVqFNqZQORwmAa83tyFAr
asZL7LxjXuzPmW5py6RHJprGJO1yF9Zu8A57VztTiHavghilZVncu9Ex1zSMqE1UYGHqGYkvHCBw
L58feyOZWoZrzS9La6wXGf3pW4pfi8Z0gegCug9eORMhJOtEgE2OmL+tl0fnckY64EM1j/8Wnxj8
QjvjimgcvtJ0pZXo9TVqnCC/wkwlHlPoCxRg40+F5MMUbrKu5qPE0MKJmijtDnw0E49vaYn07Pt9
kMb6LdOaP0aCLKvwhXGqQnCwiLSsF7OMzwHOa4RZYBsk1lV7zvmq3SE+gA3IblMUJGsNhQ1Kf4wG
ltH8tQuBFou/8jzqWXpuIUbsqlQ8OhPbUV1l+IXyzjsGvdiHinwObMg08jpgJsrRocPkFmV85mKi
VeG6D7H+52hMFljIzNXzjfWc7iH0Hh98mU5HT41ii3kypUojw40F28NA5HIEDlrtFIgxmxcH2qB6
PZ4GSQUWKQ/JRF38rk02eZ9DwHOFalkLN1TAf00jdFdB5IArmWy8Bo3j7Y2AFEccR6B6+x4DBLGk
/iIIP30IFy+5TwOb4s/e25xPlnonDJgPXLSUMAfUgK5FWiGipKtTuxy4WPoAOic4xQ1rZZAAcRgS
OuQFVLUhAFxh0BJ8Lv5jMAHdrbkP4JKToe62wJbny2COnL/dNKMJ41Imx0bInL7SrG0g+x9oODCH
VQFriGtBRwoatMzEjxygebvrUQ3TqZ8vQ+PUh4ZWp+VBZ+AcbY+HaG7pxSK6KHp3CrrymfQhtPZe
SSKfrqoDqVE/EhhlZ9wl2SFD67OoCc3hJoUYq+yyY5NFQWHh9tsmdT1dxnwuo3v/BuzH3RKZIv+d
fWoIcG8Z8IvZ1PgO3MA6d4aq79m0qxTV33PJGYL6YLVNSTRocvVGr9lboqcxGFTDRe8j9MQsRdum
cZythu51JgT3G9phjGI88oVaEoZ3rV+cSvQADyTg2rLgu7Y+IcOLKsvUloCPRRJQfNRd1JzcQfWc
xZKXlIVnhaGpf6egKTcJCQ10pxQsnW4kGb7XtoVXWxsMIPajc1ggpng+01shh00VrJQyw62ZqFUD
5l5W4NQzj/qhxl2cA6yeyrA61ZUMNmKmX/z7zYew/znMKyDy3dtkmdSYIwcc0BEBoJ25xNOQB5cR
JresKoaVPt8yBkaOXTI/FUDbt6MWAtIuXO/IgxLNOmExZRaBvUDVbFh1S8WXwy6rPbSbDU3BUDeR
afjTVs3pADif4xNjz2jvl9lHLmlUEkQlDlGqiD0IGccjuZYXkve8lZ00ZNhP6buDU26HWzDh6A8G
xxlRzhfe5BOIA2BDkTnUf/YEOl2tnP4FgfArH6Pe9XnP2WZhrCK7sc9eL7NDoJtvVWQeem3QP3oE
VZumlS+YaKurpFNtKgXmi6p0wa823FSSJquyzGcVL16RFAWykfo/0wmEtuUmJHfrJXcqNywNwWg4
PR/VwWlQX7MXaFJ+eMX1pW4GZelNxaj6yuw4JJ6BzOd/vow8DjAT2LVkSDnGD9Y6iqv00CZdvOiF
la9GXdvqoRIX1TAY46QgdlHniptRl5uRw9mZLtq2LqPiFM3cEiwI3tGu2p20K0oe2BarrKti8Hp+
fNbQCLKcrSYxY4Xzzjli+iH8ij7259iROe6odepm6u7Qld62DWaBSgFfxfninUarLY/mVHU3J8rT
vUMtT5y9392el9IQM+n8W0+mu0xtZt4Ul64x3BJv8o7dWMOhslDauGNxDFVzzCMrO1ZR694t1W+e
m0E/EaDx77Pa5pKs1+BqanwcjCYmT420B+jCprNCCyy38D/jvXAtazUAgELXPEInqshMKHrraLZA
q9EIl+sJ7xN0YoORuVtT/EHPQy5pZo8on7RPup/MLCzlb1U2RUsvxUxVVtHspKr8y/OihOFfiBIe
yaGt9gxd9VVeQM+ngQj3MxRET6VmpN2586glYu/hGkj0jBatb25PJQNDPNNRaUwrzXe1tdaF8UNI
wOZQGHpPsR9CC2qYkm7N3KGZUpQxJXQsjSNJTzrzNfbqiqbTGAW5R56TpjY2i/YimD/TeGABN4DA
WCvKjsqv6sMUDiSdzRfVJp8sCgNbThgfCzsvN24xYe5Gh/E6UjW0VsuIdHDqTdG37g7bzV3Vhnds
TU6AEun1ocZ7ugjnnyRmEV5plz8zQHNHS7TBS4jbfFmaabDrug6QDeKpLZIhlLm6jY+dVtPGBgGE
9FVAUlfy0vkJMWKBO24qr05urqEuTxBU3BFJQGzveAxbRFt5KO1tEzMTUEkNY63K3su27P29ZRUO
uoouX6ZNkh8Rifmrzp36pcbZaVG0Tbcp6JxmuZle0tTq7tieiu2MhkE6ZJ690LrT4qlfxEQvI4yI
vEub/jPGm9RrSQIQz2VnhaakGSNnLzMpD0bv/o1GUZ2aoLRxXDC3Yr477TMPpVlaGcHKGJ3yJmvd
3ur4Mw+VCoBdjL6g864Re5Kl18yznBUBKAC7KsdZPH/1loY2bcokWD2fYrBhRcsC+rwN0goESPHK
yjgYtgpbE7/TGc8x7XbTXeW9JY+xYef4pwVSWKWhnfYE3FTbEyCfPdAPJbDFLsVmGw1afesaiGLC
x+lRNO67IECA2ok5vDE5qBNmRf1SmJU6Ua6pkyUI+x6C9EWV+S723PA2ZYb/KvqADaiOtK2RIBnM
jak66kFTboLAYh7vqFWrm+EPVKSAKRBoXsZB+xWpWlunlpXdejvYPhdUDexkbKieBsS98H39qOwp
PmmBOiN1n/up818ZYjqx2FNWmoEwZGpF/fqkK5XJvncHeYGUJKGZE2yd2tI/SzNktu8yLUaV2pTj
TapYXGPn07M0qpeqB8uuqV0SthfDSOlYNfwMDIQMXTi90FIR4jDWxyKNFOhIvcVkcdfbjino3NXi
1EIMfK1djLZ5cQsvZsG0fhAdM+2tANcx/8eOQfmec623+nfQMrNqOdEowP3i+tvKSWbNppv2O4O5
JYWVw6bGOk0zGVyjmH6OE1iNJwaqNd1bIXT/mHpWcFAJpbpfq73pJ98ldHzfitBJg5Ct11YSz7T8
3L2aXhid3VAHwMHRtzI7wAxy2tUuqhyE8fmq5+hyeHLblLA/y6liUogbe12XTnOCOPoeYIC8RPNF
1epKGEh2KOGJCL/fCjuxrtwAPYghSWMCH196KGtFy7FUf2ozB7cQ98HL+NVi59gkGd+p6e10NFS7
tjv2mAIO59gY2nsp6JHBfPKZgxJc2qT+DUhS+LEU9JuPZWUmGxPRwSaNQGc9rchkcAXnlnUtyX7Z
0D0aA23lsjZC5/rf07SUHYEHjfuPfBbrnbstGOPi5Em8baCWWdsUb4aJ9tbStHHdAmnhDZX1UuqN
szVdNt86RpZMOKl/7uCBgyKIcL2GxZvuTwctiFCFJS+zYvWCwT+8PS/xSEGg4kIc8SRrb4iDFql+
0xo7+ALYygjWr7/NGG9ip8Vk/OYDbTa5DXqf/hGMKygC2P5WXoY3U2luuc61zuN9KWi4k3nWHbzv
ss+7Q1U2zQ8m1Nyrzg+7xnhaJF764joF8fAB5/AqmzZeTPqA55TVztK76p5kq8E25nPKqH/muuD9
csOHkzLkt+vuNY67XTZpwOxKJAFOYNWH1iFttSit8cyxy9/4MmfRVq13QBSOGceGaiiIfa38ttt7
6KuuIYfjZZK40NMGOR3j0PtLpwrNuOtCWmPRZDFGf0bsjYN2qM0u2nCwer0EywJoWdMSZkNUw9pC
k+ZJajA9UkP9yuxyelihuIBZlVcDZb8BFfffswSDrDBIPtOhE/yYsgctVPszs3SaqUPSb8RQ258t
vSHYk9Yb/TRsqvIDDF63zkdbvKSg9YlWLsIjFAMwsMw82zD5FNpY7itMPKuM9Z1ghPFFwwe1ej4K
IwaFz0ck7DJx1/u1bJApR1Zo3p8XGVYoBm1UTPOX2sFJLvNctlIOQ8qyOVIspo8mnfTbHFDfRjVA
U3ZwquVqBDjQ6ejE5svkAhigF90sqSnuvUp1sj+Z/8Oxy5HoYMl30AyckBjZi0iCaFB94O7TYDJw
0nAiaHrB/Ffrz7kznIwJQac0KYeGds/hNDrKuZooibvA8BG/KohHnzBIPvAZaxQDICpCI2nO8Uj1
3TOf3yVgpwnYQsEuoKRghbC/Syw2t45SuvD/0HoM788LY1uSA+ZfyM6Ee9P/DjaWz1Dzu7sl8CQG
dOzvqJY5Xc5VWTzAV8mNgQDCKP0do4Wlx17H1xIzwYpz7e8+V8Vrp7Vr1HLApxPPhR6m1AZv481C
eWYnXYuoOV9Nuvs91GQZCdsvPlZEPrL/Yy9/qIYXsRhAOuTzTZLH5Z3jlf/VddRjFRwo9An11raK
9I3gQWLMbbCqaRwiKgRXoU/Nehg0TAu17Rj0GSUEmMnic+qDL2hG5B9JB26wQzlIXnZgnYYC/Xls
lz9i3G1LEXxXqJmPFRWCVVf3TMf/+6yDu7y+QEPmAKC1rkS8VSg2Sg5cuvML2zKyXRvVKb03b90N
enQsBzdCTW8jNO5ZpbsiPVJzHBkJbWDEuvtg7pYZU0CcydzirEMkLh6V9zrR8kOX9OMPqc+BDanL
uIPiItYgNdeTPrL3o9ObpIvwHGP5AQuWyc//1ktAIf3gVq8WaknIJunRNFINFveajOZ+QTiiPIxj
brzamJPWUVMbm+fTzsxgqFXGCxgueIgO03QrGJyvsuiuoejy974uqm2tEWaXk3P/GjjjL1Eb1qWO
rXSB/0xe0hF3U4amZpdPSPZWbT4k63jUz8yCcYbMfdEyr+v7DJLh3MjXNMuv74OpkgNsojn52OZb
/EbbdSlvZ6q1RHIMI2BBeqFp0li/9Gj8oj4tH6TcBoSeXlnuih0AzxQpccELaLPAaFNYbFOT3jiN
KBzLM2Rc1hzIgCHjQhzpPPeT8x5p4kwiavq7hprlS3MDEkh/ULcbD8QUyPx1lNfSZaJgwxi4V/ks
gyzd+JeRt9uupGjUBdMHp4qnUydtTEfzy5raw7FzgAwJJHTIYVtzU4jyC1sIzsDc37P0OIeAMe/K
n+zuRadvU2Hi/WCIi4DFwCLv15F5pMWSrifcuLeh+HYYgS3hhPQfFAGwqW27lFtn4A0O87zdtGYe
ngEchWfHy5mU/vdctNFLRdNi9/zSf19/PsqDhpmKBlbJTb1+A8zGwt2kT5f/LnYNaNtW3p9I85vd
8+uB6gaGBMa3bjaxthtpQh8H1MvHUdXm3mul8YBB2r21vyoThSAOApyaVTPeeKWZ1jlka7GqVVcv
A5nkNm74owOPRAKsjPfGzMuvmnqH6WunD5QWEFGsh0cmFpvD+KNjEEqdYQAfy92XPELKY4o/ucBX
4eutfDMjNviwr3fKAP31PK8iyZf7drA3OXNbbjdUc7VLy/DZlCh1uB8jnphHKbTmHntb4x0+dfu7
GEmQMSO6CYbKkyNSCj4OCi5kR6/ueen1Ac4GAlte8DfaAns3b92zPV+0Ti/01VCbf/lcSrD7Zq6v
/v0LDult3esYwf//d4P7msAFTJQhXV3cBnv6Q8PD3D+fPS8lyOgd22HBTpMbBXYotFyVGo7KqPKV
FLguO5y/yAcqcaBtfq9jT16fX3pekjwwuPnB7fyff7C95s1Q5bUqQG87TRCctUn4EFeSD2cqyWLS
O7nm1Z0otMy/fTSWn7iX6P5PvtqXVpp+jqtknl/mUhl7uypuFKt0hm1TPmrRcfqeDPmOYoZPmKYX
b6GdPabK2eRtMf7sCYhbY9VmsA2vbw+bbjPi6H2Z+pw92hvF5lldR9kRlfQyD31xaJISvWOTaItk
rDwDpyhLOr2qP9IJOIGZWbPzR2QScOT+wrGajXdVDt1GVB+6ru81H3hWbeQvEFnqpSh4BnKUoTeg
JkboE5axRVTJW0ySbamLv4P6oPXP0dS0o23S4AKkvkSaLCOBYL6LDsJEOq3p1cGe3ceMtFx0hMm8
pqJRtWkjVMEnxwodS75FO1i2BNBRFg2xt0rhoWEEnaqNFn0JJsE7QZiSgcZzj2hlFdiQVFWE+9yl
3HTQzDHcxtBRAFMEzZIfdVHfvL5B0lQHxTInxatpuEHy3puJgUiCCV0j1IcwbobIgohETqJaO9vT
6NIhe2/uyisZhs//YQbykxZFvHY153c2dz9liyifEf+yNSq4HRwM1yXBgHoQcEbu/T8D/W+LOpN4
TCCDOZDiqsvKC44rmMa09zz3OgqN/O3UcfY60VyhBFnCALQ4JJbYOjBVlk5VgigZTvQwu2uKeS2P
ZLkoi6nBmGqb6AjTYD1ZHK1b5GiuUQPExPCiIgoodrJfvkfbxqcfixRitn7K8dND/rbIdKM4jwVS
ZV823a7Bjpz02EJpQB6GWqb3qWG5CJnnFpJW2GyBd2W077z0VLfZqfTrftlQpy8mIaBghOyR9N9W
Y/tdeSSOUFMD2M39W6sJ96QTMFI4LUCVjlN+WODUppqhY6kPi5AMYZgLyM7bfB8Z+jYfCD6RTq1t
cou4LBUOJQs+pi4LGv2yScufug5AIumI//VNcic9WfAdtDY14xLacbEMfDSsCpX0oIT8Sbwz4U11
tKynCHiwUe9TlBy7PMSh2YlbwOz2zQkUvouxpdeGdJ1Uy61mNd4NrTDN75koOnkk9+oDOxqHoI0e
9+6+7MwrPZhkyzByoYHk33t5GO67UltVnGlWDjkDGL3Ar00JEJDRcz6DKiXuSTTrfpL2jpS3IPj2
8I0/PAiXfVuE+6mFFSAd/uQGe+Aha/Ao+JGxSGbZN14Zi4AoPCLpqsvs+NRDZKz8hnYppqNybMG9
+PYAuJXx87io8qFCPRE/oBswuUq7P2DsfgLhGEEoimZTlMN1KDDJYRBNZo6lgTJrNdrDpyMDyIgx
2dmonA+OFb8h2JNriGesRR2Fa299c4ham6b1R6GJWLlqoqQZNnKKjY3o6mYekpLizCF4YbaFxEqW
bnTReQevRDRJEOjMOwK3CIKQUd9EESfSt1hjdJwJ/xOHKq3G/Js8Frmxe7O9CnSktoSWOBXNN45z
671gocxdsZ0m7yNKMYtWI4NKCyPmYQjNT83GRpcr6+aHRoppDgO2Fsjv0LZ5pQPtp0ujdJMN7c4O
unsBVZiyONnEFT6Lg2G78dXlhFRM7sng2P9TBM02aiJ7bbD2gori8ybL79rpvr2YKSSZIe2y88nE
KMZyC1rgV2BnX4OVzCCQGYwEdX0ZoOY65/Ot4OjCWFvwZBG9dNUeGPDHxLbcETKxbu3Xgv7BVUQQ
+H0T1AIU+40Z5PIUhh7C6WoAoEJiDRsAS5VZQLYR8L5KdNpqxBGhdwkB6TmZEb0kyaBb1qr4Ihrm
EgpV3CCr0zOOABzR1QAUWcV/6hnso5gj0sU1ypVR2UiwLbJQtfbQ9uo6ZvJUGMjgmRHdHBNOuXSn
cN+YKpzl3bNfmZIDKChKg+7ckk21iCOk3/r/o+zMlhtXsiz7K2X53MgGHIA7YFZZD5wnkaLm0Ass
BgnzPOPD+gf6x2qBca3yRpTVze4XGKmQFBQH9+Pn7L12lz6QoIPn3SveuxIdxlhiAvWmrlwFQqyn
KrMO0A8RPUfHDPT4rOY5Dyq7d9smXBfSP8al8anR+llnfbGL+0Q7VKPjHSQfPZo607TCwN/T2ako
O/Ie4XeLGhnw+qcG/BH0l3ssGydEk66/8k56LUO4hWjnNo6Eg2LVhuKj1mfgWXnGaqNa5QIVn5Wj
SNNseCJt+gPmGqzCcJmVPmZqQ4DbfakLgLJJ2j7GpeYeGu9SVjit8YkUS1SlqJBsJhhuDHJw6NUl
KSHSjH6PBo51Z2PeazV7Bz0mn6RCtJKCgTz1ntibtZbsMRni4g+qE1HuLqnvebj2HMIarIfWJwEC
svrdJPisGdUY3WmD9jkkzaXAfbYtdOIjxt74LLLslc4LuiiPDNC2e86q6a2axNkM8LJj0Sks5M9U
hDPp1IR743LIjiEZV+WXoQFN0+r9WzlKdTBqvGk9X8dYC9c2oWKcDD47QT4eru6UM4hv9GyXKj4f
qtkxYV+rPjSOfLQeAfpwykhIzBxGDAUQ4hDPb6ORwNMISZgTZXIPfprg9P4sUf8f0CnABffCQ+oO
JFT4OE0arcwOLcG8mzTjvRTjRh1GzhlemZ7jXm4wMvyYfP2+6YoLEYbizqnjQ1n5O0lY3qszy0OQ
6STIpcN31w15UKG2ivi3x97zM5pWLOto5gQt3EWuhdFmMD39LMbn0RgRlwYnW+mIE3PWYGFiURIW
ehH46Zr+gA8P7zpu6N0QZt9cOD6R1qq13aRLXRd0m0XebB1B5VFqvb70Rh99WWOvW9zNd1bB+T0D
ByUrgVwEyUiXpx+0CLtz16BttchQoIG1dGc7PiLLFXzWK6HR5mZS0bXDBOYNp6n5lhWESKTS2tSp
vi0S/93Tix+ZPaBmAotA6x0uhBGdMwIIdwwUFrG21bSWBq/mJ2uB/2LLpOVK9vILlLrIyb+JqHgP
h+57Mdgoa7DkbGjW9oiZx7u+AhGrkuITR95nZGZX3FA4EZgJ7JyBirBrXMb7blgcjKEqDtRMjJDv
Svwvi8KF8GNW5AsgRLQ3DrOKp2IQrwZ0YazcWbWiu5x4gLezOPewPE8PiGtxUMfZLg4Bkwadc40S
RNFu7oJkAkaxFk6PCMxGQWZb7bIphn3a0Z1VBvkwHoXgQ2UxOzB0eJbDKo6wlTO6uoYGOISW9unS
tv1jU9XWvte6razVUlbOdKrSGHVV5cqLXdC9nS4BItkfXa9dMYCve+JonhtWrmoGUAr5xNu6PpfI
7KcEyq/snE3/2fhGsxYWUIcGFUmOUrjpiGYtBGYVawhOUZ1zKf2twh474de6cymuFk3ckW9RyE1l
pwAaNf2r4xfGpUg9/QK+u3E0f+fCkDwYWbxBTUXpM04vwQRhtLLidyw/2qNl1A3prkG4GDz52jC2
W8We8UADQSJGs5MdShN7N9YOOAUicRSfkh2DWujGBWQSzxz6S4qrNU0b88Bx+X8FPYMhK54RKk22
AWvZ70u8qJFPqs+o0wWDMUcIraHRELF7hOrExKR+ccbqZz7JvDh2ChrWYK5Q9wgTOe9gXIYsiHZZ
qPacpTd54jJcYZS582NSFPLpQcYeB3mLnuO4+ev8LGPOos+T0c+z/Y9//I3+kGMKCUnJNZSwId/9
llWP8EqB38OgXU0kzTgt4JwgJmzeIVGH6Re6EsWOiGjQz9Y1TzXqZhQCWes8itH+5tdLR4QmQzOU
J3E4nP/60Yn/lu3lmLbOf2CY2CElI1ge/Z+CFkHFcPYZGx6dz74RR6SiAuvxrq29wVzIU1mrcGOn
+pr0zvHBMBuUDeGrbQR3bDvapi6g6tF9O2EdMECzsJJkgs5yqu2I/9BfJ3w8eJGLfxFKZhlzQN4v
z6rr6NIRSklT1xVttF8fd1VL0D9JC3rvNjCBQxuf8XujP3NHeUKnlT6wOH3FSprtJiqsn5oYeDnw
wTSL5CDccwyu7Z4+XDVutLGSh95x60M1dGvUSPGTJeIn3x3TjY9umKFVu2EVb9E7pvoDFkf9ocXY
pdUw6CbM2qRYQEbQSwdIY/LS6XZHMnPU4yWuBewHO1jZDUhQzErAIC3iDPIcvIDnhCcE3+nRz6dh
VeKioFAy161X5vdNa9SPPAEW4C4SILQC0FcdFczCDTqUiZ6FxxDu4RL9nI11sg9ZsgeYNE0UsipC
a9vVYLlgyOF9KgvH4dW1obKV2NA5azXHLoNMFIfGPOCFu5m77RoEG2uDiN2DjyEQ4ixIW36HwOck
tG2Um/XdJPNgawWjvwwSq9mgpy8PdqHB4J8vt7tg1F8idIybf36JsOVgQ+/sBVYDc7Empo3GJhGv
b99y+/nbj6pAkmNAbozlTcFFzpcywwIsRHuaqgILBunwSwNM98oZM8abjJlYA8T3sq+dewT/i3Ju
JlZ+7zzSHSLcwwB2Ljj9xF0zAknnktRwJ1obZT4GtvOt9VUY5rg3OqQkPo2M9aBlCSV4SxRJKOgq
5HhzbxdpyGf0yNYWr1S0xs2TQ1op1c6tte911KX4kCF9EHqZH253rTi8jIxjnFofDlOaPrSNXe7o
1dJH1c5TQy7WZIq7zkUKCkHszaAW3I+BCbHdKCISDcDsD/Uor6IqkG44JD2AnfBOt0tWJkAqVA3W
1Aq0U6rn1MR6Q3IMdda16gvzOQSo6GrR9DhlmUBQOImVTy1lBL56913R49sCgWL6ZPSIgVFTU/ZL
GZJck9DxZsaJwn/ktXAn614Ud7HjOpdG5NZ9PZ5VbGkbu23cgzMgKOgrIrVZ/QaO1LZ5II0GyntR
jaf7gXflCY9yhcrZ9uEH1CQhMwLx2sWkQuvUcC7T5mEpVq/kcNNhstnSgZmOg+ZnZwLFSsaH1QfQ
UbJMVdrgySiWouyNw2C6eEnFqD3QLWEsSjd0SYsyolFNnEJWGgMhyHxOmvnTka1dXyY7kvzy167I
4oXPeMus0uLBAisIJ2MiSmEGCTBRck82Boh1z3JOolYJGZ+MMcC6+ptjAL6wOoE9C471feLjFsiz
XK0COZ9hwgRaX60Qsk1pvVRqqA4Cu+2C5IU6raHLVg5G6gh9BePY8DA6/o+aHQJ1yniaJmuOkV/m
QpQEZch83zhRtRduQWlO92unjWF9Dr0aL2mOkswrXSYm89ci1hvyy7CeVLXDUYUSGgWoU5a8rpp5
VJp7Jmgu5tEWwQkNxXfPjgeG2XcUDdbJs2zkq0n2hTm8fVRe70M7qjAExnW6riwskSNnT29OhDUL
i+OJntXrkBSu7ZBmCDA04wM1xfgWzLh0N08t2II9AxwYwbU9YDVGDZ4ipULn6bjBJ65dsWNuWexT
KJKrnuVmWY8aTM9eL+4jc/J3WGaPKnHrixlWNsVqET+3AR8RrTnkVpqcEBdGm6529LOmaHM4lZsc
TIWK18r7OxMXOJZUk1CXPIJsMx5iJ4q+tDPAeYxbRYyBQVcDvQN2dLQcwmu/3XxABL5Oi0h7JW5g
gFF1cEZEQfBj7fYFte+Rhpu7c9NBbUO9+eyCLr2GyVCeM0NXi8Y02zMKRms9NmZ4svt43HWi+5J3
dD66HrPwoIZVijFz9GT9WmdvoYVk1zc5Y1R9klOfQMBMunNjt/N0Rcu32DW6iyPdgxcYdyERKhfP
s7T9mDkVgSLBQvdMageoWWdqKSZyE6cOo880/G9Vt0nzdn5C51ElGfdsedmK/r/8UcAWOkU91KjG
9/tDNV8sOmjLthP2GpoJO6gqjR3DtvRpgs69Uxw4yAaiVDQ90EyJgDEEGnMfko+x0mgXfNO6HYid
7Eivptymtjct/RG1Ej1+lNZpemfxLLymvQfQ1POGA4Na8TPx938T4e1/5Pc/N/76lnb9PS/GKqRx
+Nvd/9h+5Oev6Uf97/NP/dd3/cevd/mhP37pHJn9yx1Mc2EzXukTjg8fdZs0fw7X/n/9x3/7uP2W
p7H4+MffvudtBiTo4cPnw/DnHG5hUa78z+HdLx8kd2ckOn7U/3b8v/+HW9z/Ncn79ht+Rnkbfyde
0DZdVzgWgdnKJa/7jyhv5+9URyYRUBxIWaqEY/xXlLfU/+4Qsa3IADWkbtiSR4SUrwn+8TfL/btr
CCVdEwuWkK5t/n9Fec9x2P+s1IijtoW0lO0YPDbHEvK39Fi9M0Mpi4AVoc0/7cDsIFo1V8sk3NJY
eDZgZyLCZlHI7cJQttgxOEipIzlxB13QH25tNy0Kv5ne1G7/9Mz+8cb5c2C2uFW4vz4+6TDWd02l
DIGp57dKMo7x4iPfq+mTdQ1jHTKkUlM/98o078dCIvkwSYe83b1dcsESWGbaGzsQhM2w0u4rw9Go
scihKihXfgqahCXnsxhzgkFAGIn0eHpP3fhaJPY2xUV74nVLnypi3aik3GzfdOri28N3Nmh9n0vi
uSLJUCRIzX5lNkB7oTHCUwJLvSX5NPxWe8gnHZAlGyuxvuW231ygQvX0w87CByAM9LBfNVYWkNiM
A6aemvRFYOiUFd3KpMGmu1UjkJuhxey7YIkd90UaH3MEYphCW06qQYBkAAPJwumM9ziS4Tf2LTJb
Ssivqudxu779Ylh++Jg61KcGAZm4+NxVkk/xC80UjmhBr1ZFo9OaLQdaHTRpTnXvpk/MQu2l3XIm
+eNvo1xEK9a7ziJK2vebllrKtzEM/YOFiGNbtNK9up0PiqID5VCG2jc0LbBkqvaD4danbjXts2PQ
lJ96mI047jeFY9z7CjynHwORDEoTw7fux08jhjDIpwHozQXqtGDFTkv/W1ZU+vTG8jLreRH8hwBh
D6USk07ZyKfE6aZraWWI5wzSOkTOiCXvM2dbuw3Wcj/YtoE+3DepNtwPmsROVuYX7HUAyIvQeELX
kxwSUWiL291Y+ukFyieysln7LSPYx7LSft5rdW08BXp6IPr2EI0gPYH/sIP4Q6tty1WmDJtXNiyC
YyyyPeE/qImn6Tki9WVrWRmgxv7oxs50vg3obpds6kAcA9UaahqCy4KV5FBwUN+lrRrucHwzjJoH
uBi9BCeNOfyG3WihDPVkkXWHexmVdhxp48KOSjgHg3N3s3zdzBN5iCWf4d0H3JkJKEiCLkvFKYr+
mapqwEPwGt15i5qYcsJLVvXoqkdDEDxP++9SHMIR4Sdlcn3i5UEJ1ps7TvZZWkL74AbnF26E6Dg7
PacP3VKisVdpx8Yzn8DbYTJQxNVt+lJeMysav4/c0KJ++qIxV7E6csBTFF00ZlhKQguwV41tcOGH
Qx5vIhptG4R76lrAqpfIWEKrUVeZRskdwxqUESi4hDfFdxZFELZemawMXzyQcVIfb69d4kc/ZPg8
6al30ucXM+MLszd877b12SkKdaTIvqvnQ/3tZO9mA4JT5VkrcxZ+eME4bcOsHmElqHl4XCVfo67g
k1yVT3jujxGmIsp+XX8eGngQMHmir6Q/3vtJGnz7F4vhr72Kea0GK8yWYRq2aaLV/W2tJqdvlKPq
oa0ZHmFvUZ+ffOyGN1EyDnIc59HFY/jy7HcPWmWiNnSK1yLMy61xJdodMpPFGcG33H5hpZnA4Iw5
D+BSArfOfwQTaD87iUc+qooxVDsB8SJ0zxVtvL/+Qwxd2r9tO9IhEd5wXN0lS8lyf1/WdWNAFtta
UJFd/z1UAvNOMEbXer44ljuS2TCA2mEOdDVrN7oSMBWffMO43L7j9qWiG+jaRS6+EslQezDJZsqG
qN06c5y8g/hv7/bq++3eaDCsxHO5Be5WMBuqzHNpPbbT3m9G896s3vrc8a4Vdv7r6ObOwb7Y1YUo
mbuY/i9FdxUd7flyu3W7FKpDkY7ya2PpTvWEAG2lsmrvcxKnD0EYcTvGL1ocoIsPUUNE8TDtzCFm
xtZo6sUV6kfUq+oT6l4TAkhNCKxGKKPsTQ3k4wX13TnrWmfN9+DPlJm5tXP0xUl7X/WB2BPc+hWz
lnkfzhYIuglinTpMX7JyanifNyDrp7ZYkY3qXP2sOEP+ykjWIVSJ95W7n4xpWlBrVrOKprzXwrmT
CpU4nMvKrJOES1ptTDHs46BqLW9fJSHt8gFwTVw+ZSL6DMGV+JXrfc/q+D5r411MdAZD4xGDKzoJ
fGM5bjFbX2uM2De3NGIPOLkKsvYYGBWBIb3j301T0Kw1FxqsZc+wD7cbvxWwqnIh7TeMYTaeDX3Z
xpX/JComrRyTQlpdtrUXdRCv9YL4IhMc6pJy6YuNUfK+H5uL1rcEOTXVSQMjfGETSHkrHpNYl8dp
nIzHQFcfaDOuLHDE4DrhQyxlAo3HAt4y4V4PRlXsGxSy+xKjV6/I43RbuDaTnNzXXmn0oju3XCKm
I4cZ7dSF+US25AiaPlAYkEabDwXqM5nfaRGioIxwq2cBlWtB5g+TahkwWOyHfQ//HVInY2bpRv5J
pA5Ipvmu4300wiBSSBgIs8gl7Q8NkpyfF5NhLMChCPgYtsA67jD9qdnOO9+9WQU9Ae55SoUJqQh5
fFdVF18zDTBTANw9DdV4V/TWCZKPPusx3cyqzj7Wn7MzH1ZvtzIdMopBnsn69q9q/pZKZtmmabtp
VeryDo2M9RblhHN1ugmjYzQNjL1jeOwaO9/UempdQ40wcE8E8SvhHiTNRYX9MhnuvQM5eZHZOIQt
MDkcpfdhjv5aRe3JNdvim1QdCpLQbS+ELNAs5DMElmrIv7FIQ6/yFM1s+DauHUxHEbKEyMDRXvC9
X6Oh+uHp6bqVsf+ELT5+qC3nKPq+OqaoRZZ0IBGq9NpDW8xB14mDec0EU4NDBQIpXdKuUk9V6XEu
LZzgwYjt6iHhud4N0GdgYnDX49j9YERIjSfGvbDaYL3500NLbtfj7RJVyQv7N+mf85dc6pKNoaEU
xyb22HpTctCxwOINgW5iNRAzIsRRPy8j6tLlVIj24ILv3wVhPW3xoZdPHXRIDtcgJFM/w+9QtKef
N1ug1EcFp0sFRbHPS20fmc5xZL151itbR4oA/rlq+k/YlIw7tEI/Wo2jH2ct7rEgoZ3el2Zz9aI5
bGJSNqGg9N+LWjsHNHY3eUmbhP3XIf6Kizech6hMdoj5v7qpsYIRWH6aUXtPLrP/xUs1DUggwp1w
2GmomFZp0RvnSSbGGRYjwrhF2uvRxmiI9+jmAGerlHMfi9mo14UK/iM5IE0xPsIoTBHoIjQpWqs4
Mg8IT26AMrxKBCoKSzbbkJbMs5lVNQtMS14uRuLnCVI/3GK9o7WpPstJfbXQ3azcNkaEgGICk7wv
lxYfSRHwCY214Hkc70vT0O4N8LTG5O+bMo6ABy3diEqIQeml7VULKNwBNJe46NOnFUhogNdi0pkI
g8sTRRjyDhoI0Cs9OkkFhgeFhMMMIsQKvHKu4z1UMXTA+oXtTK3qFp+fL/t1NtiKla7adTDoirD9
rmMxBLZW71xTksyVF+GmdgATaTnij9r8OvnxuqzURKNCMl+BlutO+3TMvppT2KOE8ikJTWIuWQ4j
vDKJOW05sny1R0Os6FqCjrIxKGNDs7aZXZlLAj9GEN0rJ2lZp8uC00aXfyRRI1dWAQGxd8pXNyJF
oK2DC5Cmr3pCV16L/WPHyZq5r/GZcKrihvZAwvqz6atkC8TymvG7jiTW3ndEjm6MMv9BKK9+0JnJ
oRWbxSKtwo1EAoprlS5VHJ0y1yzDrXtnTsA6ndgM15Sz4OS0FrE1Pv6l+cDxhC2yJrTGGJNg7Wk9
ErncLM4Ja/yiQ1KzkLr1rLvguKCnTpteJ/5K1OvY8ATJgRhQp4YceH84Dlb3FSgB3hFlvyKPELN3
6op/d1Z4f7O7HUHZdBevnYnEc4DOx0wAmJ9WIVf3sMJL0O+pjjHeYi4+Eiy4HuDpLAsta1YmSoSg
mU6tX0Z35ACBSh7VC+nuCzuDGF6xIa5qOIUYskj/GWV3yo8RiSzLzoTiTYjE2giSI/yqclUXjLat
HterNtjAsrJjI71HiC3OviOIyRk/ZD0cY/pJmKvCbRNUnwaBZkv6tycvjryVR3doIS2HyCHk1pPL
ITQwTYay5kvPXHmlW+2VJ56tzYBkTP4Cbav+yKlqgcwFfoIYWvIpMEQqXtEVLPVtONBJRoQ7rTBD
MbvuovcG313p5hNxH2BctODikfpzHLPnXgTjIZGiOba2gH1lETxHGwJ1P7KXloMmWAv33W0+HSXT
ZZ7oD+Rehcskkl8bzBgLlAvEWxFkUEQQR3YSPj5ILYQ70OKaASpP/gGvoVgTJW0zWeDtMKFJYmpj
IMyomApALKGC0LWPISqeQIJ+hYO+Ktr4s3LNaTch5Gpt0iOZdyaoTEEBqr3Uc7KfYIBHUpCyyQ5m
1RzhcrPZNXhP24DEeJCvVtHy7Q1+xK77pjmevpz4LLZ2O8I/sLdROSutSJra+B26sCa54R8GAqeV
Rvsedec+z94cB49urFgxM3vsH2MQHkFKf9H3xIqXlMRhBgPLukihKDjIp/DyIt3oXTTKXdWopTGE
ezlyGqwpHZaqLfXFyMkjT8SOCoh3WTv2aLEyHhxUd/yud45iVGXp06GvyGjNa9KqK/ooTmXsk0Bf
st/ioMz0daOct0AM0TISJAyn/kVgq8JDVnSboeu36Yg2G/aThxnOAz0Xl/vBJke29/SDVRbvU7TN
UinWTJ9Y7sVj7IpPuwW+SDLyW6HPlZ6R0aaJ9KOvz7VLUc3hK9Emlu6wdmt4MOSTu2xVjOdr0vL6
QzniQ+wKOKpjEzmYGxetl+IDpZ2j1NbE4RbHitq6zc8+KCYaIISg+tS7Sv+MCKGxAF3kPJsofeXO
bJMVakKGTfn4OqueIAf0Gysv/J0oBQTO+K0moHEWPWI9qI9WZvTbXBVI4HucW6ZbS7yEYo+88wzt
BgmZ6Y0wlrAD9qPAXa09JpVqllPlYb+NRvylMR3/0i+hMQYkz9VF+enB6ty2HJGW2ej8GMq+uzNK
hMERcp3IePSx1S9MM/uM/Yh4O2+LtXpJzuywbwvyuXtv51sOrgKs+ASC9CCYS23tTQ38Oz95VN4k
V4ZNRHAqyq+Ec0CWDCFwWuh7c6dEEFin2KwTC9uXrZeMZSnaRP0SGoF8tUnnHXq0rf4Y+8A8oVjg
ur22JWHqYLH8VOJJUuEHAGlyvSqDNNXURwWs9Rc3KD6bnEjzmiitgLBypogoiUi0a8lOJRkYhWlO
TQGyCBeBx5qS4voftHZcVW28dHv3QO2Gaib3vxHifpdmyRVM833sWPfUEE9EDZprwHbP0E72bQMq
XNbwKTNSStref/XA8xjIKpeu+WYwA4QYt+sc77Wo+Rv7UD1ruf8dlCn5qXRskRYQDkDz9budzWhz
FfxguLS2YQftBVLSpqwhsOETyaT9GABWXjiDQtXrC5ZZlsEQE6BfPsjcfETtoJ8CuDEhnZf4iEGA
vHujshagE+AlNtdWoRTsP2uEMNJqxzvWexubDrOnVJ+jW032gtJuQYTbzCLCV90st6Mf0abAi9EF
2TxcvqONj+/SQTyId2cpZOSv6jxlaEz8OhIXnKCp8R7QRkQyvQ51BK5AJyr+VtSUaV83c6IA0QUl
DQ49/KC+JIxdyy+CQphoxvjYWJ9KUZ22bV3ej50vViO4piqteLPZ4zfBMBOmz7CTFujVUSthMVad
uQk4CvLPYwmoSyTjjgVriz/4tZwcKIS1gsGX25scgx5hOIG5Myw+AVmqtmzXVFzsPMDXzVWxKqV4
qerkixpgPfUDJJBIp70a1V9Sh4KDeWaxwl/OqwV2w+zbY9S3LBcT8mQG2NaQVuC8zV0BqnXpR6OY
C/4vyuoYFrXTWjkjvYHU+KolhkcAj7Ok0IWiKmFutqkHkabuZkcIC2Puf+IXfiDSbkRWt+zKCiKS
PSLWNjxUkAk0rSGRZ6pR8+Rb/omj56rM6oK5mwSj6iZL+IZIgVjS2gyVfe+xfZmkIpUGDgp0qByA
0v7n8xK0rLMmCWBHw9Y/gau+85EN1rVNEnNI2jmuDmIMI4z8tMkxzjhqYxH7IctlJVjx42wcl+Df
jPCD8WAdKrgUTnVwW0pW35tMKK5y3RaI2nwP/mFvlq+2lC1wFn44EB2RaJMLR2KkjeKw5+j592CC
aa84hi1w2IQaWHg6U0ehdx9V15Ip7iPZ9CHNe+R9lJjBrNJ+cyfKGqUPryiimRgL4IcFluqkSvVH
wotXRPgwjWdKudRKQrHNDJFzCSOMyDRzjQ94eXPn+X3RrlKlGTBA3m8/YroIq9q1TnZUjRiCDkBX
baZ0Upto9O79jjTNXmEcHmWxz2rCQAYt/+4pSWY371GDvKSFHsHHkqmxm2pMHHxM/FUQN58ofTCN
4HJiKIDq03lqisy/sATjRZXvM3bGdBq1HvWe3hRpRo+NXul7Z+jk4nY3n7/mlSxh2T5nAHhNmeI8
DbIBrYs89q87ZopR0C9jGkhouhAK2ZoDORVJEP/+JyGQVnVu4vnkJv4U1HSMqGPgogBq++wwMkJ4
SGa6RZuubQIx10XdRCdAG+POgUcDVzffV6HEAA3r9U5TcqW5xA7TpNuwBuaPSY24otVm0fzgmhsn
wA5bmfzhgnk9Knjult6wiJTvR4vePXlJbBxDbXgiCsQ9BxNK9JwcwoUtJh8dtyQ3IOuhH8Afz4ty
Yo4iVsD2/Ed7ICi30Yv4EFg6hmmnRbwKrJhIjWivFY28j9l8nDYttuhLESoPaX09MwzAFTh3wMfK
+lJBOgJmUhTFtmoDaz80kb1FqcrY2ta+lEY7nNu2+BKUtn0qrf5NFV1+B2nhj4si5ihsTLn761fI
sP/bJE3qLiAhfW5nMqBTv02qjERYIcPwjPQBjgbREIXH26Xs6z9u/fNrdldlECt4uXeAIOwZRbCK
2tY+I36urrWBhbcibXqZRlq6xCitr+UMvALJUh9IZLofjMF+NM0fUpbVw+1OxxIH6I2g5ttdDhbV
wawCQsYw0+7Lm3SCrjKIs2rY8WwYF3wk+aoShXOZpDRORTCclVP7p7QJ5xaXB6bOdr50tBV3EEi7
pyxovC3mwITDpBY8DHHpSPJyeuJSVPsC4BurK0z8OqAhkSbyGZuvekP3zdlNhOOVncbd9I2rr4uq
DDdp4VYni/y73hfmoRuNt2nq50VuEDu8r7AmhgsEh/GY+RjUNdf6OszvchYx7Rrubyg8swQubpgY
ZY0bbbRP2YOi8SgJDU3n3JTOiUfchFx8ryhoc4jhWg66fmLtbTd5hWqxNtv0yRD+uUc5oNFOcnft
TPXviqpY0jbBNYTBmzAvQGURlm1IQzhBNLoxPycUTmARysJZTZ/0WN+mQUM1T7W5IPhbPKd9Fe59
nbyg2+yhA4+Nzxo+/c+5kp7XWwlBS9RaPQdTadecd8PSC8v6rZTju8lIbvcT4hIF4Yh+K6rubpe+
b2h6pBzHazyhw2IMJAJzL+fM1pbjEYDcdxNEPClJUQTwbZbHhQzH1JRU5qrrAsm7CEJC6SCQJZGK
XHdVDKfUhsWUWvqxckd1F5plsPGnpFuBp4l3Lu6MGZbtrFKkKxzOsNKKtIEEPLQXsprlvxgSmL+P
CNiG5iG3bVsKdaYpZ43hn5a8iXdlq3TKVOoU+1gUYkfykraySzd4tIuEi3utBoiUeDpiPHyEvoqZ
WFtqVXyYhrq+3AzWVodKiOHS3DgqsaOVuAuR/2dnw8aM2BrPOEGdh66UIBDd8b3IdWcZkLtxSnTU
00WUkDfkbQTWgzGxDPDUQMMSwxCbENXP0egAVP71SiLmheKXkTd4JcO05iXEtGf5569/OJnz4ET7
DFXcradeZ0DHFj8BGv6H22d08mkgX/KphSw/DJxwPT4CnnG8iadGXJJHf8rZP6Phvsx0gUcA/Fk6
qoUbkiZmW7m6C0JX3bVSfP71Y4fX+fuDtx3XVha6BsdQljB+WwWnUMZtr4+wPyoXQHAbIQPTRvx5
Bo0xwnm2JXiqU2VHxr0Z2WSEqLJelp3OMEDm7pnwR2QFsoue/cKBtBFHAmi1dx+bI0iKlNaO1zRz
sqjFRtQk0R5ih7OrqAOwZxrtqg8z8+F2y4g4a0QuaHjN3TapEM8BYgvYgr6xUTRrOLWP79m8XAs9
fKxvm0rlEPbTLNXstb5ddE26R7MkOyioU2r7rnWvvTZ+51wi3iqm5LoefckCQLNGQWGOK1Lbc+qK
3obwa9USTdKUUX/pYtI6XTAAL23e0iM1aGSjgNcXExNyrHwTEqaCHkYapuUJ6Be4aie9V5me7muL
etQyXvD0caqQ9itui2mlA/+6oxuGYBbNDyVJvhSQfsBu0sHtG6g4uRccQsdTu5+I0IpSBrgKOaCJ
1TfTomu1+o4QSJYHb0dXDAB8y8zbceJtVQhrr0E1PaHgHTfu2GL6M9HRSWZNy06RJ2Hp7XiwHcdY
6CoDGHHj1QTdWoOvkLXi2xhWmFCVxhkob8WaNEcy4cMwve/nWxrje9QcfnJXWkwTfMfxd3kU1Zey
Z5wTGAPTSanF9wGxSweVUe/6FSMs4h+4xcHfLF0kWC62TN1Dg5bgW4+Ti67F1Uuj3P1IpN+DqeBY
9ZZiQwlTa6M1pvEUmYGzdDy/39HYNJ5AiCC/1WyNBnF+1Dxl3eOoKXY9qJTVREDRX38y/pOy89qN
HNm27RcRoImgeU3vM5Xy9UKUpfeeX38Gqbpn71YddOHujU4kVdUNKUVGxFprzjHF5xOclGhYUHOr
QmN4a38W2jSFqeRGRRugpo3mu7j+kdXZ6GaxejUBeetQwNkR89helRm+T5VWN3bHdkfL05+CLjgl
tWr05hvy3ZTUi6pbvpskj7yG9GDDxuufQcX2V7MiIIOWgxboB0uX/ReMvc4Ku3C6Zm1/lG1UbjEI
mhulmvSxZgO0hqfHHuoElo//oOveePIMkmmc1gQNhumhtf1dmnvB4d8/EvlPlTjzbBYIxo2aYZn0
OYT4tMID24TRrakUKq3Ed6+AeW1HMzhlXf0T1AS3BQm3jLh5B7k3B7HXVCs81KTd1aPzXpfxhiAv
rFMB1IZiHJPt6JbDal4iG+k/NpmK64jQJMlSdfKoaBHzxls+KnaJaQvQwaXiyQkJlNUGnWMBTACp
EKDkmFPP0SjfcZ/S46cggqUIGojsnHrFuAnDumgeSemRb37CbaXKam85dvYi4InlwfAFB0y0lSbT
hUmzmqtxDyEAWlfYcrPN74B4cNvRQ/33D1X/4z7jQ4X35mh8pLpm/TFZNwtIS2qGDnsmW2m2yN9n
orALZIqzufhWWKoDIRnFTVoqr4YciMNS3AFGR9kbBxmvY+6zY4bAH9ltb5xFw1IzDG12izFS0N2n
m8n8Rf9LjWP8sXWgdDPItNalhVaZJ+Wf+16vmoXRFx6t9bjeZUx439MOtl9OoB1uTmMb1BP9WWNw
GWrRChe0cVQptldNMZp0mtLwpDZFsTFUubMC3d53TJCPkYyNPXus86B0Ec1w2aXfkcBsCz8DlJUU
xQku6ECHQuz6XpZnYDPt2m0rEyGqzVAMZNRJT9HjYPyFCao0e8sjkoLkbG0R5Qq2et+0/+KfQMX3
eRc18XoKNlJdCA7f9qePogVi3pHwB+KNDB6jPhYEtDwVCWFK6LvaDcBteWnK7N3GToX3uWL9sw18
W85wA2/prWZoV9paDj40Lm2dQ2FgKP3KQUNBfZpiPZqAjvD9zrpXTdlxmvJiusRFlpmSnedLzszg
mvQXc2Bm3GWYGdIxd8gOFW0NeC8kgjdI6KKYpb8pkGj/r0qQ7NGvSa2y/FjuBtgGfngzEXcvUsTF
kDU4ESRf5HVs0Ezm7642/GxmqJWwsMmWBvFLowlSq/F8cnEiHdm8Ky62sp1FTXWp/DAad9jNG3Qx
wLXrO4dGegstKufwx4wBxzQOZfc4v6RKP25aVF+LMW36jZ1iEYz8LHuN7LXu+o9J4olf09wSBIf2
I8c7nVXNOkzD+L1n+EPI5KCdRp/ufW+n0b7h1MzsP0iPiRprC4g/yT0hyaiwO+c+aoe5NMHQQfBu
x+RkrlrCsGG0qdBx8QAZHrGom8CFEbd98MQGD1QdkpCEWFdfvMTIcwms6+OHJKZPKhKkw/nIcBQD
1W0uxWaEVUP6ErEzkL3bZgf1JN7FJsArq1ZbDHyiXAUcf6564KtbR6VCny+1nhy8XNWuajYo27o0
N5rRFYR+D3vQP95DX//KCM5ef1Tyia+xTc0WHisp+RXbLV5hm9SSoZHq+0AwD5YFPTyqiQbTL+t+
ROh54GDE7ulj90XnP9Hp5hdK9u+uXzcLvP81nZSkheA8WGjxbIQUqQsLnjPSrW3cNyMaXlQZli+q
51+TPPTeZaRcWmw7Sp1f4YFlT4HkV8DUHmZXVX1XMM+8BV7xoHqx+dik1RcNr/VaktG+queba75G
lY5oW4WIPXcqbNkr63mF1HJxT3KKN7PMrAdrqPDIwesMppf5HUejdpmMTAArsOUb27aKvRMxhBma
bg0dIHuVPQgao8QUKUmo3SA+b1k/A31NAavuZgmMMkEziB9YFEVUvkqk9Kri/QxH66AX7gNIUBUs
mBVdy4ymTdMzPJiPMA338X6IKD5w25GX2UMQUNj5GUcF3Rq2Mw3dQabcThlweGB5TA3JttoRZwDE
JyNrTepXHGKECjqZevv4zYDmIp9m6laHnrAWcV7SJq09h1FoZywVvchvvq6ouzEIXgaruCsZ0kTP
VruXtCpiniWUVwcNQeqxdFPrIYh4nNLBpZE/XZo0Bx7aqCmWSkAJR398ClMMlQMMU+1UhQYDKaK5
N2owsNxOfgethiFqKs/aO5G9IAbSlBlauPz33fHPU5ipsstM+z3aaYk56p97jOf5Lf8A/Rhbrb8r
rJ5CaezLSMttRT/gWygNdT8TBd0AAZWOlBVzf56sJ+zcGrAkSsVCZHfhlgvBOP+HpArBdp1csj4p
zhX/Zex81d01IPX0bpG/S9XcB4C7H6JO7ua6n2C8dFcrdQHPxPwSy8DfV5GKdcMC4daOdNlx2kwl
SEiMHlkmWryea7ZqqsoHF7bxXz6UP3SFfCjaFL3AsdTCs/fpHFZFRe3CviRxKGeQQuhRdRynl2Bk
akybde4v9q7fghiixcDZkLg5BxmaZkr/Ia76QxHW4rEE29HExKUIk3iaVDWe5z/nM9x1CdPY2rC3
ZtRGp4Hd2JLVrZs4gySuAMDaRgoBhAJrOEy8yX7V4IuuCCR1Df9Wqqp7hgaxJqYy+sCmBa55k6Ga
vBia7a9Cw7jUiSTHotcgduX+uK1UO9r/++dk/B+7ssXZRE6nVk4pn49Wmgo32Zg+p5k7Nvg68Pxm
OlRxCr3HKuAK06OUm+icyaDl7L0Nyt0u7m95kMOHIYvT0RJyXib+Mr1Cc9FJw94XOuU9nb1r22q/
ejuE0slCs+6gJWzYiL0N8TQhBpfGvIiCo3ojeFQ9sKU7GGAdCIxnCJvGs0LjmSPCmuTXcUMd3T7G
EdyCrEFrxoT1L+0ZHd/Cpy6FauGdRb3JXYMV4dNN06YyjDQLXZScGixZ3Wcntya4C7kPv2BeDCFX
I9H1r62d/1BtctG5AZi5TmfIj26G7WwJGCb0yTPXTgNoD0Eho0lT1mesNwDxc3ffmUl1apW+/ss5
WfzZruWIzPcghbAl//vUZekUcB95xTiHlNKvg6iVahF1gIrVDYgL8+AP5Fv3gW+vosh1H1K46JjS
O5Ljghg9LYlydDOsYIcAr95YE/1pqIqnuVXFmEPSbuvUQ+xJ9TC/01MxbH3Yd+5+1lX3QztcgXbf
RTUED0aJVrSz0lVZMX+1PWK38vLmV07+MjBCDuc+kMIAUh0LMnFakuN2gZP80qsRsm7/NmDhWHPT
VkfLqKujOr3T66jb/OUB+HOhoFjTDO59TWfd+rx6tqILzEHHrsvB2YsOge+OB0Oor5HiVTvVDM1V
Vibuw/wOQLfchInubrSYoAGrky/wnKOLxRQDz0L3Cz/We1r37iWhTMcdXOtrJ2fNjUF3P8Lm2Iiq
Mp9Mg7ANNomaQGhgjppB2PPYhD+Kivja3PAFEBSTB8lpyptmJuU5z9INjILGQb5qRH87mf951zuT
almYNoUrvuzPd42XW54ky5BT7xQjB+Y5bJGZYGDQlmGGYHdMgaj0jTTO6CfEWXMoOB2bHdnpQ+c0
BOHb3LFofUuc64wlwO+iZiuD6PJJYDwrj5XBffn336H5R5VlqaoxlVgCsbfjfL7vQ5vTewKUfClR
pQDnD+y33kdN02vy3da0Lwa2tF2H8uBewc29hzkw7qyvb2UbZvdM6AgIkoBcIEG+Yp0mJ9yz5lZa
TAsR8UV37BQkzEEDIs5YBXDnx+STTOr6Lsqjbai5yGWwKjZWnR1iJBihdMJHGIxfJarQHlnI3e+N
6mQRX1GRRrPquoo8Bd2s7oOjPlUeOGz0OrpTWe/EWMil21TlNWlrLDoiv/c6TdsgGRmOzsBh3JQr
L1LlY41EBFZdkUN9mITK9Wh+p7SLTvMLbkYE5Fhf1xWM3N38FA9On78HffpGym6HniXxj3iltOUQ
29SjeCj/8nBpf+wu/GJsQ+XGon2jYov+59Ek6FG6CjNP4H659prqUzxHhrfvh+57W45TUplZMosz
vltd/6VT/WATBxry0wl/6CIdJRptlU25zBEhx49DWBg7aTGs0IP6Lx1q+WePQRUs+tSt+BGk9fkp
cE1kVylNTaapPHUYJJdzwemNGpyP6VIQf7DtGqwKVUBSlgCXISsM6eoEFp9fan8azabWsyEdToV5
UByJdtC2HJ6q61h4y6FlkrnEjxzeuha6W0/KQTpFuYbCs5DwR7/mK1shaBIpfE2PX6+uelc5F8uI
tYfO0wi/yeB3xbjk/e4qw05cTYiPrFsm4h6yds9lD8Qn0rr2gyKZZzTd4jglwWz6VKG1PwfSVM+q
Xdd7RdHX//4s6n+sp5YqNYGPimY5//+8nqaMapOuSOLlR5uoq5Vjibm9gd9xzLDlLKM0hvvAfGMf
R6OyjsZu+MIHs4yTBz+Ig3Vp+LC981E5GL0q32WWHW21rlfSavz1fNj05aZBEPT7YWfAiHf/tRrF
+///jyJsmzMRh0iVDtSnu1evmGbqiiAddJ6SxCMp2FWWQzuU4KszPdkpntku2wni33d9fg8tl4mO
mjN2S6unrHGV5TydtjC1VglW2rmUDOVRzOvUaKccPC1xDzskgb93RI+mbZoV0TLNBuMvA90/xzAW
vhUhpp6UoTqUDf98Hv1ydNxApzei1+G76Om9xC1JEZ6JDFqVibV0Ig81Ubpt205fFRFyZW/KjFFy
SweNxHfZ9Ue9CeRL6hnlyhoy60o7tVkR5kBWcRefQB6m/L608C/Ppy6m7+0fIyRL05hFG7pgn5b6
Z6cQI5bO4xSNFyGxG3r4IjrNJ2/zhc8/fm2RkjZToGWd+Nukd5DEBALDSWqSYUtCRTuFtnVW+Ehj
YjGbSGKiAW4U2hn5EQRWBE5gotUO6nueCm/rxhPNcLLduLHWrzTWsSU/VvUwkHSTR0Z6JozYKJKU
WalrbtkJUYQQZ7+nGqiW8wzWQMlw68HITmf6oUpOLSrWbT+qV70szLPOaOPc6y24m6R2T1ATqrOl
cdyEa72Q/UAuohYkTyWAPZe+Qmh4/SmNWnOdhuO4RA3Yk6+anLpAMy5JakYPjedu2kqRT/X04kTA
E4PwheDIb2jWqofKjIcp2ifb2hkFBjp8fTOXQdKH19zberyKB4IjC9W/G2MH7U/qw6TQHQG0PfbT
C/BFFa8q5cLYWePOZ2m6htMLEcL2yu/F2QZwzwCXk/8A6nmTKhArOsNvrzjvtuWP1jOVkwVEcYmn
kwq7LXZupkRnDq36Ou/S7Ins7RGZHXZLm+ooJDABiXNxUtx28qWnv1/yGN6LMiQnNODZqi5Eecvz
bgLnBTSkXRW43zjk13EwYiLtcrDK7bgThYivQei91E7anOhUSOQgVRqFb0OU6atAomWGpUIGVhaS
R+Kn72o/xDsdJ9lGOk36jmbqHtjjFVlksFIEhpmotH/Ok61sII22bOkuaiVxZc3A2H9E/MkMSGah
8zhOW6/t6uZLExPdqeZDduk2s3mzTgfyxW0Ydj6zx91cYfuFQMYrwoc4avwja/6qJ1Ed+IbV7jQz
lq9KW7+o2CgXfWEV6/k0QpGHFcuNOAo4E/aqHKVx8URoHgOocb5jZHstSA/QV1U6cza0CvMyj7x/
z70R9rXXzrPFXTomXIBcoPYP+jfU8/GprmK0aab2lBEBulJCG96R3xS7FNPbsozb4Us2NTg9ezT2
XhRAEYHWuBey/ha1VXYFio+8qiD0ENNAtJtvEJLv3CXMK+Qt6SaYtDOKF3QPBpJt8AUPaVbl0boW
2bc+xSdRGUP4RGiht8DLBWTPYBZiZMXZw7wi+TTWVWVbsCHsIF1JFVq+6nnFgd0PpwhXeOfoZKm9
pNsea0c5eUag6MAv9z1x4NyOvtV3qECc4S1DPveXreTPxctyHHt2fbN2qZ+RTLmCNNzIBySrqd5M
DP3s0rpbo0hpeE3O4QahHSTZOUgUBd40zB6c3wPytIJaSlzsu2tVxh7FW8g8qPLSvRorG44BSGeS
v9oZtT9qyXnP0yyLXcI2hfqpFi5r2G9hxT6etZZ4dnS2AppD+sP8Tkcrymh3vNRFCXDQ7QiK5vKo
RHl1gbhN8R9GwbFiOngpppfBqBnq1lBc76Eq2xdGHjjLVHU3lNElLNh5NBvZ8FCS8lGo8buS6/nB
U2NEb4xHkZ3KY1OrSPz0KL1JKCCb+WtjjQ9RM2x7JYbWXpBbMyy7OnriWyhPVcEZezs3/HJ8n32H
B80sLviK7IdJ3g5De7wHbn5QhF+/Dk7pATGz00PetO3FC0Bj0BmhqZNwR09X89dbywD9a5VYmuMQ
aZAW2Yd5OGe1Ha3PAtl5gH6CeWdQvOJTW3YhVGPMWT5bBLObXIoCX0uGfd2T2ZL5mXNz9TxcfWz/
gXc36LEvPAm7QjBMXTlJ3J2q3rz2+BoPNFxQ+FlK/h5DvQTTHd5o+snHCuvWqu7TYDuf8fVLMani
IkWTazSvDh3aeT7Ih90dAG4T6DVP0qSJ+mCWYZHSh9nY5HhLmm2l7tQ2NAkS52xmpfFbwzGfHymk
XZsUaPcDL22vckrSpGN/h8bl3+Nw+Mss1fh8JDepzQwKUhynjiVYdP55WiH8Ou2TjuysKG6uStsV
77Q5mwWKI/di6S+55vWHUqusHUQFhqKehBnUClwGJtBKDlbPlue+DGFl700dlb07tZfVUjePwj10
otp8HCbhwd6nqxhumN+m+ftYlBshyVyIIiVdCdmUa8ME+EYTMfhLm5KO5KdTDT+joU/CGKGbwrTs
qbT9L0UQyojB5cmJl32W41Ey1JXvSRY5WSf8WG3yjaczXXxIOZQmhcyXHMbJF5mNqj11wmDelLqf
bGOJwvVDzah2LalqKSJXsF7GK9ImhkXqPXctEu0127oLeuhKGkJsRneUFD26owplMnytcuvoqJGb
iZPgx9iXyilv0R2FexyF7Hai1l7dEHhRo3XuqdRy9ckx0C4IYmeKHl2rKLqObo48mpZHpQwaYT7z
9olDtSc0uPNBn9y0sPE3H6GUU9KxPo7NOWl02kITPFwKBCt2nsEmbbOvDHtSJjL8tcIII6LSrG9x
T7QojI/yIqvwR1011wHN+D0Ce7GmgSUPZByN15rwdUxOBJ6Nj4kIo303GfTQQtnbNNaC1ciJpKeW
e5STA9Tw8cNodvpkNUFx9R1khkplJg+ucGDW64i8F0YwFhuG9sHCLaxoE/gyfMtx2IVZaX+NNZW8
gIpoBmfVa5n7s4VDlMRl+sUeimdXPM89Ek4RyNl8fuTJuB80lk8fUzjLzkQZKafnOmkKaKn8ou2Y
keTg9/5fKjT7c4U23XImQ2lO09b/IWfyMiSqmcV0s3Pip0Zm7wWMnH1F3OjVQIu4tOkJ8Al6G4dJ
7q+07w+qAb3NKbQM2UAE+i2tCTlqvfSAEsfeWFVUPcnEO3eA/UdNy18zuJLLuoy0B2WSAca+bSJb
pZXWWtZXs0/QkYdqutVEQCM86rjVKmk9uX6GKrwkeqFAmrbLhJbsCq08uj2SyY8hXI7jsUyd4dCw
0EcJdEOfJtkjROp1bzfypdc4SpU6Jr6CuVccZ8rLiGh1jyipXnXTPFj0PVhZxEHO6HfHPAz9e1c6
/sKOtfFrojbcc130XMoAJZMdTt25Zij3k7/kzOZm7ZnD5DBMcdaHSgS0sGSEomrapawC0oyBpjxn
ITeIU/bFeV6KeanI0pxetMxc1EnbPsWh4t/6mzoFmpec8paxD8FymC5DVwx/6fH/UfXxC+fsZ+oo
EDTT+KO14ZSd50lc2MtQKeszyT/V1qvUcB31tXjAGPGjNtt4baSRMxcNlZUoe0OM3KpjhktHpX2G
+KpJgEfxHZqRTk5iHG3nWKpRSb8meWHdaNVGS80ltfjfj07aZ80kZZ9gXonMCPoigKBPVfjg1SUa
ViiKOS303CX1KCQsp+YUgVpO2lugGbS3jPKi6Eq86lg9pzYlcsmxkIzEIA3HvrmjcvhL31T73Del
qUUjB9OA7lj02j83tyL0NE7MXTdlBTS7hj5Fil3/VVolpYA6ZAevdxn6mUlzEGzMH+2KsHKZLhBa
AkOP8OG/fFbTZ/HfNTLfks34AisoIlPYQp92TFZ7kwAtFuBQ52DNokw0H8CodeoiLrHG7kntqu+q
Zh2iuLz1rBNnQyUMYI7G/fdvRUAd/fzNCATlwkHsITSThebT1ta6rk/4ArC9SGELV0ldbfk9dE22
qesJTVKO7UQDu3itWh05B4qjp8Xmxol98WDHUF+AmK5ieB+rJFDdddA41blIEfZMK5WemNVeF9oX
CXV8RYnmr2Umq+vHMiYY5iE4iFIP6mqARLxyW+PZGjFszZexor3YVgcb0GWsjZQG8cA4TaXc3N60
hvn6W3WLbEqa9PbnKJ6iJQNPSTPKF+YfCzvyoDrYKBNIXebW1FplDYf54+9iZiS80E/tddW1+bpU
kKqJxFl6rPjfnKaFScOUazvGTrLJSLNbh7KZ2rXJsM4L4a8Ksl84CU4QJrTv9hmMnHNVp5ekiUjo
SpjNy+JBJsoDcXlMsWuXz/XjUOfp9qOJ9we43jOqghD4wjor8wHdxiwe1CPGKUxOj4MdE6pSBWer
G4FJIECQo1HTiNC0J9ts7gLF12WOAsJ/RUNvSI4ITO0VMxx35au2upEue2jisre7HdHLigqz38WP
iDEWfM+opbQgpizoAFNAHZfimqiLtPHKZy1DhYGj0zmFUajtcrV0sW3W7L5SgW3t+9cSlMTmwxky
2vC+u1ixbr7jEDYQGMfSF8a2xSqVWvXPuAzF3tU1+wauLDjQVOeew/GzjJwBPFBV44QXRgdK1IP2
VHvpqbJzEqbK8fc7/1Qr/gkw5hQj6ibUzxSPJ9fMx3OfMQkJjAB4SiP3PD7MyT0tvW/mVzqC2d2J
oBF1IcO2Gv4qlP0+2eZO/WVgQnoV7aCsGl+KA/AZeShSv0AYYeyFx5019mfKWrlrfQkxD64MztJA
X8w6CMXNy43tpPbeGGxUCpWIt8rQ1Qs7kN461G0UMapN5m09ems1L5Itrf5oOj51YUM0dQxiuMhK
8CmoyaaG9cdDN71TxPAwFGq2m7+kKTXaQ6t7IZjqbcwzscmdFmRRpmbnuiyys1MzG2dwhYguAMoi
CzVl7OBSVSiI95eBPzIrHWR9K6aXLrEPH7Avl/zCJRmo3bm3k/ohjuVLUDzKaPDwvxXo0EBo68yS
jeEyDrAKzYQdJMqdI0oSDSoWL4MijFVmFoCgWTLQNvACxXJJWTDc5itVYkGDkj4sfGBS09QNFo17
md+xc5j7zFUfbdIPyeJ1niL2ZlJlG383SvNdn2fW5eNQYUJEBWytVTVRTmpUGEdSFOIj0hT3rBiV
WOpWpn3DvjBEq3YAE54Z0S1BVXuvDPiHgqw88rmbZtHGuCPcM5ttdUQy4wA9rEmAI7Mz5SNMgj3s
kG0xiR5020S0nAxwADJMtysx59yGodduRk0nH2eU/U3qrQpIjf0OIwk4xvaL5Y3DIZD0IHE1Yzub
rxHLE/UwND/mITV561TKRiTPZWYg7BetvLC/IhOLsaGaFtnBlVBJiyiHw0xxa6Eqz1pxWbgWEmQS
4geJ2bSMH1JDPH/8GU2dL97c6kv6EUKmTtIPnpMFd6zcdAJawfTvlb1IHsjniifNlIWkfBMw+uZ7
4DKaUh/RkMarMhq0dZSo9TkGwYBCQntqSxk/FunPQSYsTBNrpe5/lG4wEKKVVZumqpTvbooTd2id
a07//IIvqNi4PQSrmRxZBv1wghb6U7MbuBs88oq7ozgsblk3lA8ZQPerQrz0MNz/81XF1v1zzlJc
fMPDLMhRQDwWVto+na08JNWuXOHn2xzTxs7IemcK7H13+M2/MQpeWAwovnD+9DEIPBJ6FqxgCfZ3
degDkvfqZuOqQ7gmDSxnM5vGRFWdrfU0UbapgO0P89ZYjE1vI0hpO3djuhCR5+fO7dFjGnkPAGF6
AklzRnKVYdL/KNNJP4wPSHZPSWEh+y0IsO/cLMW2R9EvuoEjhq3A60iT/ozOvM+2muSD7IfmS4pd
Zumk5F3NL9b/vnOEIVhlSKxIvVQ/hzEJp/CeyE7CXExTui5pBxLQoZ+G/NF1dW/XK+EtmTKOs+kl
0nFm6DaheSUJIw47+VPuKEDmmC/A52OYh67SDIEbASn5hTVp2be2fRsU85dD0vmJXJjuRNsGJrSh
E5A0Xc5/ULn1k80McxdbQDMWra9FJxsZaUne4hnNdLn0E444cqaldZ3tb0mk28QDPe0x95vnyrWr
Za4ZFQGo0/6HakHd/fcPVUQE+LQpoEeTA/S5Z9EZFvNbvXnB1bmOx9AgpUJ6L0Hm/LBJP9l/FNo1
E/6FjcDLa3Lt2/RGjQyy5l2yvVNiKUvPbJ7rsqEWlcQVE1JqTL29rpCEHRqgGEgKNjmZpd4IEDFh
EKzm2Tc8OOiWVRUAQBiW+TX7VYoffkf7ow5aOKkkTK7b0cEUjM1wjR7s3KbO+EQiM9FiJFNEG1HE
4xlRj75Wa91bV02B5kkt8U5PBy+/CftVH1a49y0EdY0bv+okDK6iQdrHRDQ2/YHh2dWLVTOlUpg8
5eiB/vN2cLDlF6r19jEVmgdEXSLkweP0z0pdVc2OeovaqVIdH56C7aw9wlS3AyXKYq7/55Z5pRjD
VeRfSTHRXjKdaEUSL5p1f6w8pbpJDUElwn6o11JgjtQysiZ6qYpxlRK1wzQCeFZ8mWgHpr+pBHwQ
bTofzZLQiHH5pqUNvY7NoakBdiPEK3wmOkpe+o+47sIFBb9zMuejOAd57ZhgDjRzxz3S/lrYhHcf
5rg4v+t11sSC0ySepQ/V53/0n7X17tqvQxvZ9J8ALRcqS/l8GZs1ZW5EEBmhSJqyiBBMbE0XhgvN
B2sVxjI9eFr0c/byIej/7erLdKs/qkGMc0vXTpqFAZbAwc18mKsGI7pDod8Q5nodBvxFltli/6sa
d59XGOfmy6C0+gdHG9tdPgWIxXHyVmjqr6BnvPVxe2CexyIs415CHwLVpNkXhFuPsFos90hIeb8Y
OahrkJAPZY4rv7UVIraVkFZiNnwhbY0N19E43nb2ZpYPZnEFWzDxo4/LTnTlLtDJw7FGL38csvab
05f2KxR5PPtE28wvc8jNELSvTekbZ0wb4c1xvZ+FT8aOxwbKXdzoW5nnw5sV4FRUAx2qGX8LWec3
ElD8kIzDQosIop7cfi1znC9UDSgNXTYuvLti76DQ2ZBCYD97Q/3sj/ArGC4DMjO94hoW3T5Dl4A2
P4leKHqXQscKVaNE2416O27zzA+eXDwiLAbmqURhcvE0x2fi4D8UcZzvy6Fc01jSzrlZa+eYseV5
vgxTfhddXHyl8Zde06BJoZrmnJYNhE/z5fwHSvVQzOLuwW53Q2cSZAjF+DshS5WW6N/Gvv9Z4tmb
rVi0k19sSqd7mACA5oBmLKA0hdAkJ/syVqBiTXizge01K3c5VOoFmaYqjoDK4DsfxnURdQb0NRw1
yiVLzXTDKQ44UgkIMyWoshoz/cCD+lE/cSqo1qoYtKWrRNmFTozYupbOKb/K2r3XZTSowTifie2r
t5kH85lzVb31FVIVI63/PvKUnTkWj0Sj6OXXzPGvGk/UcxvEGlgVsM8GMSIMPwgNzUn4SkDVMo2b
VPSJmayaVOVyOpzNfyrratyZZaJsGmYWa0Q17XSyB60pXe1FCcwfKWSvi+aW+gu8npVIyv6xzAi8
KpmWLiaR6NGeKhz6U+A9Cc6Zr+avW31kEF48/RW0zv/vrQ1EDofB9O/U6lfPdNSDOdT2CnPMsHBI
lj3OL9b0LguZvRIXw9uADKFP//35v1E41U+l6zBoTAad2aqTR4q76jNBPsPkWi0iXLNwKj86rQOM
hcq0zWtiRfaNqOHNTA+rSYTsldpb2wGhqHMyqkz6dEnptSD+sriHfggJpPK/uRnRkHFjkKY4xht1
0r16Sf77Zb7k6EioXab3tAUgkpPR/UCxSZidqZTLsM6VI5JGby21ot2yOxvPDEg9KthsDdo9OXMs
ywj3I8I+xCtAkm4R4idu5Br7vbf2hDF8iSxzz7MzPMsk36EAaRDyaAbMkSRnyOqaP+waeqBV168S
PbKXDMWuF7a6pNyVj1IlIk0tnCOAjQfoRv5pNpHzFGxBBXHva9pwKUNvvKSEWlxEUoNOKZzb9A+p
qDdy4vtD5rnKS6NVLyJwlKuNN/pceslXF4IjjC3zhxDhrzKK/OfIMxnFFqZ2MNqNA0L/2WpvQgT5
a4ox5uK3wRMf7Vql6/szrygXJjv4aOtXU0bqxs2xTlmS7ETc0hW+nM55kk3crRPivDZzV83QnHhH
kquKubCH5UFF7Bc5BZMH+CHKk5mcH4BMyd8E2OJtPTm446rC+RD59nqeL40Yio9DB1kFKlDyZCR9
v/DSAadIgpWJTJXke91VUIhs/7lW5PfcL1/9OKIoQipBIdl5dKCS4tHDhXdnQ6D3XXTqlpll8AW7
6mwUnr/MBFelfkWl7cr22Yi8t67vFBJ/U/H8YRDX6DPtK7bivZ0F9xQN99VRtvMkkhHRSovd6oan
UhwAH2CQ9ZBuAWpw76bvZC+07lv2WkFNFaT+O4+FSxqDlbGe187CzECrlF0fYVUmhEBxouqrP3Q7
uyvUF7WmVaBz/Fh6ef7Lk4p6xcgCkGp6hxPH24xM/q8U23wtV6nCI/yAiMtZWdF2fq0UB+RtbP2A
DgN40yn0Ldm+9S7MlPOUdkcSXQ+kz2opBIZq2ToNB0zm3oeo4T9mJ54C7KrwdnIaDoU1xoySFTn2
DPJJdGztjdTCbVSCR5OTbqvWVg3Brac6juOtyPKv3KsgbjW/pdUQ/w9XZ7bdKBJt2y9iDCBoX9W3
tuQ2nS+MzHQWfU8QwNffCap76tz7oiFkV5Yto4jYe6811y4ZutOsj/tI85S+8DD1Z5bn6MN0wW3E
AgfW8tWq03+r0i4uIVAZbz6uQwTSL+FgVMBJAAylPvWRHw3dPuWfpqsQG9sFeqqNL3CG4tcRh98m
ccr8yJRo9oMXDD33kaj6vacIYYPwFmzHakz2o2fLQ4ER/H2gW2dQ8kHa1xl1FmP+rOvjdYAJuwM4
Oh3LUjmnkAgLeuPmrhgZLZmTVV0rd7C2A1vha+BH3qqytR9JGlVP3nw/ZPP9oM33A3M8JCUxuins
9r5nUQnOFGQzdbVbh8xlJCiXGq4dIG/z3zh+fvjvdLcc8QqTqKAFzdymUEbrZGD+q8K4WJsyjRl4
YuGJ+956MQON6UOZvhH8DVAg9ps9IG9Op1lRmoAt7PJQD92vpiUh2/dldrBY0/ZU+YcIRM+z9EnX
pJNV/Y34kyXA/DUC4sw8CPdW1Ra7oYxAsRCN+p3bGy8H8Btb+a8W+OPG9/38MkGFeEpxGa1tP80/
/92wde8Kf1V7dsaC4r6uqffj1HktJhG8hr7xlrNdX2Wo9deytLSV512QYw+fWtHkF8fBkVEHjf6B
kgEnkPxYSNptkKuNUwA4ErnxOkbdi2xt781N+kucu9lH0BqsAK3xEtXybs+TvywfunUgxm2N6umt
d4lL9Pvy3FPfgvBtUP6WnYZhqDCzc2jR2dfsxL4aTtSt41RHJzXb7chwJf5b7RVgmZpWEX0unMid
HY/olIpqt1yKxZPcK2vzmyD44cqQMYTOLxyQrWWJXbz0uFcnf4tOu74OdSc3rK1wLuYZGH8Ttdca
Ar+ngk6YDYd+txic+jT94+IetpMeN/Eo+GRi8l0hi0B7I8cHMDzPxHfu9T3Ns0m/VEbXH6e4eRvk
U1IB+2TS/kQTtz2Gg16fuIiWVyf5FKaV805DIEG47lbo4KzoCiG7+phYfolqJP26kjHOsxBm1Nja
n4aPTNqqvR7/98CEJZkudZ/rG2mmxiazUn9XgF6zQRj1IOtJJfxkrIYwrXC1XeIQu9L1/LYkeiDA
NuNvGIwQVtNrKGl6LQ98CnRkR1a5C+TYv/hPQDQDZqnOdtkSeqcq7m2jg7m3tE1ssZOPA6QQWCb8
66pu/zQjvJK2cboDkseBaVl/bIGh/NJj7Me9QPTMyRArJeee5aHsSU7sRulsl0vkaATmAiiRQiEM
W1Rhgxne8szcSeSZr4b97xCz1UF7LfP2Uk8a8jjXWSHUdWqAjIx15G8W9Vrs5PapWxDuturTK5AL
4mU5oR/rOXssVEVGjOP8YwHRs/iIl4A+vCZeE7bVXCpuS4JYKgSY4UCgABVbSmtz/mTnpDRfWigA
ugIRSUZwydFUMR2X6fXx1NLS9JoZ2AnmzGR0cjC8wjg3H7N1llpJvmnlWce7QV8vWoupoZ9iNtqW
zJbmjjdaXlHFH+VM318e/MTQtjY//Pq/1zrHH69ZFe0anRYqzXWGAD3Ov40dD9bGzMdmZ7OvbljQ
Ow42SX3OB7PZ0Cn/XXUiuixRB73VViemDiQ/zBqpwpAKpV1U70sP/t9cLYlEgG2Lk3ojRFRcGt+n
JJgr/UE0QHCs6B/mIAGnijlNZTKCN6vVzDnqmUyIRUswmV67xbdNfu8sLSDsOD0A/Q9WThQ0OyFV
j/JMGm9pUzUncHWs62Nf3CuVBKcyMQkjJMvtN1X1dkpN5wdCAyKK5zFYEdlshnNxq7gR/9dDa/a3
3AA1NrX6n6yzgr968kfFw0vLDnWSTbohsrc7xwYnGHx8BDdZ6OINZAS7aRjZn4cyPiA4j+5tLB/2
Cg+G9mvXopbIoOYiw4QtmGo6hDkHiCDN1OUBY+xdb2fFfza+py0/8qO96aRWfFsOmdL+YWduduvs
pntW8KjY/cKzNx/wXUclODTm63+fVlh5U8zE19Arr+006k+yNOQqHVv/FEud0QGyJcQdIV5BZtZ0
F7GVPBd1uzdK8t/alqpvKXHrUQc2qbT0wrDrNWpGnw/2Bad++4yemjHQ1Fv/MH4Az1nI6DLIOr6k
TfDbKxoqUtmO28Y1rFV6IP3A/Fv73qur6dM7BoJ9qcu/y5+v5Xj04iFyJAWSCQ/39d2vWGWjjRgS
4JKV5pxdv+1+G5AVVm2YZJ9Y3wjeHt30pEiF2CQuo5d56pASa3BDDnbuW5PiABjn2u9HrCJe1wM2
9aAW5NRVrVeel94vSQwMYjR+2wz496UtkNLYaRh9TQgt1nktrHOA1fW186kvnbC961UQXfI+/DT4
PT44rjPURcuxXOnTehjK/CMLdAn8Cbuel/2JPD/5DjKc7WOqfcYimbbW4HTgdu36CXaH47Tx2+I5
V7X1O3aHEQYHsMUUf8F5qrHXeUYXPBWB12+t0e5fiqyyYWtM/Uei09HsioJpRiayLajQ+uy6KNLn
c+CynzX2e90Z6t3Q9T9a7s+nhphitr8iNSOpY/wG6DWwtNfmK1hpOvE1WbytVeybDgeNlRH/lbj+
HGUxQG/pJ4UUaH5x+XJo2N6lpPWxsqYOreD/eNKXZyWYQNeTMLJqW8u+YTzkWqWdlMmGTUUxPyKY
oOcyv+qoyNtNrfxIzaC+FpaOSGFgU3GaFuLefLl8YdTNeli1To37s7b9U+ll2+Wr/31LqhjmNoP2
rgB03UZ8kkeNHGzaG7V2W17zxCCv/Bn3+CAIgdHRqiZ6WO3dOedOzcTv5VnefTH96Qid8BkUlJ4n
L22GlEYbCdqzdJXDjwQMGzKMf88AIhzbiDZ8NWjfzFdAiMaVi7AzDQHOOtFZ88388t8DgqFmz3d8
Lw3HMNdnXzOghVqdx1KYZ+U6Ym2Pjkw/zUjIZ8WxYdN5WPyX1cQuW9w0JeBtfZDHvo3bdRZyk0RR
8r2ISwpcv8c4BUdg6XgVR7Ri+2UfgntGZjnJVZh5ruQzZFtHyOiVHtmxgNlwWbyR0dgNqCtMBZWV
VcGHVNh+dtHgEeR16qzcXNss6l+DZt3KoZj4Jch21k+hC4J8pF55jX0WajXSWx90+Sss7e5ArKx5
dGV/VLbprhsqh1ObghOLfEYU+thla9F2zZcXZkiIdWczObOFSZuquydRys8KKdRVhDsozPfukFyV
4Te/sK3wWaiN8Jqw995sjfc8UyI4CuKAtovHYaL6WQmHCca/vV9q+K0UzPni2HHpHA2k3QV1e058
JDMyUKAnyLlNKqGejRF+t+8CjVv2zqUBbioP5L8o/2i95p8rxztLaHIrOqj2meny76ytRyYmM0aL
QCCI9Vb9bMS/grgZyAzwSXjTk5M+z8CbMai2JE0wNpQMBQyMx7+1kl+xVuVfutv/SITM76yNya62
EQXR/pdXjRDMsFjFJty7B19ocmjyogbg9DPvo2MXMQ+O/lTj8+A3xwcSotVLHJJwtUSmntTcyVic
fwoqpBTYu0K7kJu+RLXfaBQfxmgNa7uM34dByf1j2C2zPj6X4iTzxvnoRkgv0AR9Ep7MM9AY+wjW
lhk43bEzKxvd9RyPOrnt16VvEpRs0GNOAzudHYfLa4n9h31yWOPviJ5adClrNfag7Ah0w9BRbxv+
WRJHbftt7jYf4Q8i454v4zFIr3bCmU+0OwJbKa0Uk39KNuCpdDytF2Ui7J+/6rlZeBYtZxRm78Zr
iUrd7/z4h9/W5jEZQGwygjBPMUKzjY0pL3Xc9N1XKt9bRIUfGU46d5J8plURINl0QuuA7cZYZ73y
tnHjacR2ev2z6jV7q6T41GY9IhmR0DDmh94jgDFDGnxhiPeBdGO6t66T3mpbhEgIg/BLK6JiW2T2
JaBxdC0Mgn4BarlfPuq+tdI189z1fvyuwwtCwmScFpnDQ5+ou+Z4YFsTHN2S8dZH2o1pj/ZhNuPX
kKfBexMQipeEcmU6RH34Dh+erCr+LfRin0iV/w7US89RK+JhD5T/vfXGOeCn1dSxcIY73guv0eMV
416F3TLkQDEP/5ZnvVP/lB6Dq6VdN7lG+OTo58EhRX425DNZWSVTNK04FtiXKh2OAOabjZxjuyKE
0ZFrFPfO0I1jN8+e6Q/jup+Kd+mA3kcm8FPVxGE1gTHtFwl64nbA8owJeXxRIJQddOJXrGQw8I/E
xK2n4U0azcSHgPUy1GqyrL1wqi9xoZ+9OmDKZgPfOzSJz7pcNemFDLtzWXXmwenz4NRSiNezU3H5
Wo5k6VLV7VMVNIIw0yKYWBF0FFKIWk5eC5uk82S0zzQLGJcq3jwjgMyxdP1jj1Rz9zErc5GYl24e
bjWv/5FEBiui91sbsxcCDwAgCPtIRBRxNi1EltwM/wok9jvkEcPKrsbxSa875AhJSgwqikPrKGqL
lQRoRa/l0ckvUmyAJafRRjPMY6pH/1anrjep/eNWeVBFALLE9BYod8ZsaHdiIpG7SyoXxFjTMCY1
+YRKBudA83cLizQkQ+dlvhKxzkR1+b2IQjfvTqjf2wGwiU2i9KNOogk/7BdmjHJCwq1MPdosLhxB
X+8SiMbdWHhW1kHA+YSBfHxBIIm3bp6bBNWbVo7FZ+q3LSKHOGd7qASpoqF2DGTylilua7tVu7Az
xHkZqnshbZgQffKxqtK3Imt+jvhDno0soQVS6eVNY1xI6di2B+jo+dmpHMjajbhrhRn9aB2N0p5q
YcoYKs4w80WGFTR+vK66DvJ+VP+uTNqnFpXgG/Oj18yIyqPPmWov8gBVFM3R/YKd1DPi6ABz0tk5
VPNAv5rwUfFzbCxujh8qVi+PL0+YsTLNI4uicgkCndz2iLPqEfXXudoHzPBgH0FdtnBQOHNAZfYu
UOocQz/I9jX0FrqLZJUAQKiB2bXTVnM7/0MNwIoI1fI6E2q30d5K/WLNAh5RLgspTsYH7BNZgv+o
xx1lR/uad2IzEfezSVI9PJBp/kFsufZEu8dea+UUbDULKLLqGTOpZJ4fwBPvTWRYHmKnJ/oYH3rW
5rfK025eocYTTR3EIqqqv0zICavlISqlu30gYfz4aaQt9hA9oMkCnMbZZxXNkNqxto3jgvJQ5NSv
AmaTMNAC+heNVxpXS9uzA5RPrWMebRqAx8VVxOy3scNyrwXSIu5CPy3Th8VTw3g1DdHOLmONPu8H
8pe8cZ8izNjGHZmozTCQJVWiCBJxtFVhAIGKgfqjFVMjITpGjfvUIf75EbgjCchR/y8+CFNcklgR
ISiV+IxKOrKV5jkk45rjK8iKvdVMYKoyYgyWUYTeZiTuhEDOFM1LLbc/lZYn31GGEqUnDs6tmBMu
aI4Auemu454HPQ1WgOio9tzalb0Ja04Rdut0l+Uh0vWfJiMRjuQIXllc0+4YC6R3cQBPulRXF9gZ
C2BOGN8in9QTZwTh27D0GRQo9Wzxscdqx/Qt49OWW8++r+PUaZz78tEKWoudsVDPbbBxbSx3rgzm
ymy+If96MlHfYQGQwTY0hU3Om2C5A4l73GOhriWrXPRix+4p1nJuSYRmnh3aDOx0zXJN/irjgklU
4hA3GFDUMIEWpiY72rrb3rUI9cpyaVSkeCxEsCiMjEvcoXjHZr5qG+V8oA040oynC1yPm0XN3FKH
bDXGg3f6V+Z6eW+qht8pzeWet6Zt/GfXyBmiL6rEzOlfZO37/+uSP4D2MKmovMxoEnHWVRnoy7J3
kvPU1P8sd2iJ9IqphqI1ViSgbQjYBlDkocIu73XjMdNXoguOyahvs1mrs4iR6XnJQx6/sAGQj8c6
zMSalNzEQ6TvmSCA/CHybyAy/tCU2asQXYvrR+45qeRv0wlQqs+nJhWyf2UZ6ArS8spL0mfhC8PV
nVaL784GpJ9Y4v8K19LUusiYgWbRmIyaM1yb/NRgkuNaYFxKYpTmVp6TMdgYyarvszdyqvsL4ET7
ODgFqbmBIT/7Id8yckzforbIXkl3wyaG+iGizfeQTiWpDM+P7QWx9fQmFeFvwoOWFc079b8H1JJ+
Q51p4igUGZrGDI5tSN5ehdWQ0KvPXlXQRb+1cIZQ92JOTvD6Uyxs0pkm88NtOJwVvk+apCsGvOoc
d/97WOQMyyXx2O/aDEI1wprwpdkOAWwxfJNQP/Zx3bPjW9LZRSbbrJuQg4aTXdwms1y1LTxOiJvi
5ndoQhqPFQOCGxjOrDCfxoZkJ4UGsaPDcEhkGe96EyzBvCT5UW6viziJthHQRmDsTQX5l2w5dJ9V
PWM8J0qDeajMWnGu0qDct1hEv9L6rSEMe1eWQ8awJX413FL7K8hZa6m0V0ZhIaxAaEUvf25SaQQc
a0wgE0QEFrh3rQ89snAEn5pZhhCB6vUqg22jIiQsxJZ/iIuu2JuZpb33vX9POstAO1GUFPiRD0au
DUEAuIW1p4x4hrKG7Lu3sLdD2JoAefXl3nci660Ovqq21/9ijv0e+KM/aUiHObm29brAJPe+PCOO
tqGbgeD6aJu1Wi04HOmwBjXWeM9yp391O5YIO0tv3KoagkiGtOHg/Ggq3zwsDrDIzO+IHMbjQ0dW
o7LgEx+eSQ+0sWea488pRWKqD5oPNl66T9IpbLqAaxNzJftBpB9hummbtEy+ol4SdRp49Q/PbbyL
S9JC44yEBDkVvl3OI7ul6WS5k3tQOiwRJ+QDaWFs3iFgr24ghdBbUze4fWMCTzUyPH2otELwZ2Gf
dNtFs6Vh19wtz0LhZjvF8HQd1tPP3pHDtfayeB9EKcFuScRItG9egwq92dhi76Eb4p6Axpn7MRMw
SQoGFbiRjXuZJ8Y9NT+0lMVOBJ25b0naWbfsFsfYJ6B2WYDiwf0lGwebK/P9l9y3ru5U/tFBrz4n
kMQQ/KZ8XApE36nlBodOWq/dlGjnLOoJb/f4B/XML38Acf9TWoy7Iaato9SNXmKyGvYM6GE6ufoB
6FZNhRffzMzuiYPNvhfbbu9Yv7Bf2oeBMhYRINRajXMxwYpp/iftvQPw//RHEEgkN0NTnipif1et
bYdMf2gMdPb0S+pBjOYOs2g6DPAr6shamSlJAQ9bigfnq0iaG16ha2/15numpcmmFZp7ZHiew9vO
rfVA2h0UYlkxCkcAspmEbx8c2YyvdKB3aYqqysQiclF21t3iCg+ZDllpizJFvGsx2cF59MOjezOW
qnpaansWeIoo9aoVf9WsJsqN+Udzc/q00qWlLLQ9KNLXMGvTNyiWfDBbOP6Ppc+R5vvSEq+zBMhZ
gKJiaYmTmLsmOmxv6LU8yrjzPpx03KIQH386IRJLxG3aUZMCol7hMQHWrZsTkmluQqc9c4iK3ize
CPDANz000888iz+qPBm+pq5JiIpLplfLy9ptP8a7oJcnt7ctiC3ip40yhSZ0Fz2xYkZPMjA6Clin
3Bd6icGdRJEnDef+W5QicCBb88cgEX3pbHYb3Z+e2Cde6qGmlQBn4p6HHupg1+33Utjxa6aTASUg
WcKZX48+xPKw0L4WWf2jTzBWlb5muUUaLPN8543DEw3FfIcCnOxa6WEnSFro+9NQrwe/c28OvId1
NkIjqnOSXnLU/1ehNdY9a6bv5W9R/s/rilEduRwxE4CQAOYFOo4e8RwnCleroS7CCX5ZHe7lLPDE
k24SbqAbbU1VhoixcHo6fNwdG06d6FoBqfe0d2fRyvQpmBXGaHR/JEQtr5OcqAbIRMF2gL+wtSLz
U4sMRjhx40QXYv28YfxhQwDs+1Id+q5L9pVpwldCd/Yk6QQlVf5UD3G3VRaQh3HeLEROqxRdNmj+
2DSPQ2/+ijK4K2bNxxNlYPEDVMMEg+fTsDsLGgEobGV3xUfoT6C6aF/h3CnKFwP58irNzOHUl9j6
RFW0lyTI70nQNrexBbPqyrzdaAhxN1qdedvUH+yToPBeD3EAIoPm+b5xLXdb+S36Bsf5NGqvudAs
aS+DWWU7pvPkFvt/F+eKmO0rOYbEFbdPcIaGHJA0sgf8mW1LW+CLTsQHGtjqrmdgDk3T/2MLaKhB
iO5w6YP81xbpTW1X6dplsiv6k4PYZ0Zt0I+kYaT1WHfJTJrnGBlKdTesPn2QGAmNLgBz4p2qFUet
Z1GtjS7iuDKfDktLPkwQ3SZ4t0PKgXg+LWZlYx3HYFBrr3SGXTn1LKM17Af4VXJteiWunTi7aZEb
fZGKaqmUBAOt/fdJWmyxT4cfidbJ56jTG4JJJNUfojeClFcGDaR7MnZfvje3t3wkm2GQeJfHqRy1
60wwc8tVXFti3ei22jmMMXZDVGavLadUX4RPVVXaH4CjqkszTeZquTTAuh0mptsb9wicuy4gHM/A
7SEwEUQSIiz3oJCaN+b4DD9zq/wrtJeRzX798OM81iIrZp1LRKBf+izPNxWMjDcRlG9uyqgBaclP
14s41KV0aeoa0USfVq/LW4MEbosg78ja2d57enJA5bIPpnfifRJzXlQvueG0eNbRdHLPYoXmGWjb
W8tfZ+tqjreD4ETIEBygS0wAu+VDAFgsE5QkwSGdyCRKRYy2OCl6BEeF/ap19jFr++EZDKr96gBM
ZP6sI5JuAdh3mBduZWGhsaE7rDPPP455PN441mMp720fq1JH8CX73d51PSb9DqFijZLj/TE6CwgH
2oRlM1y7jOYXqodmz9nD2XHuHreLyYLMyn8vZTfJ9+m2cB+NDOVcMjF/iGZ0fxIW6RxvhVcoRweB
h021z+TNX8AT5Hi2M84GVUgdyRfW+aLrRdpUr7045jA6d3oRW4lVjNHunAhI+aRJPwgcLe3AJ7Wo
v3VT8XsH4H0D00WNkzEAa0MXLJGV/BReBOh0FN9sulegeBvLLcVlCWwJahDFzeQ9iQbPYVGMJLfh
Tx0hzO6ArXsvmk75VtmsjjI85o+qOkR55OFw539YniwVJXcd/w0Ce73fFrmF8Inh08fjWYJ8aVne
DbNJGWaXiCezxnlJOfA/gBbLz5HBgNrQ45qg9aJ6MZR9ZrbWHLuwfitLfavQqpJV4kwbVrv4u5p6
oo7qXp1corVpevosGH35w4R0sM07BrtLl5oT5Obx/kjPIgtk3nmMJEQ2xG5yGoxg1xh1+zEhBD16
zdByDLfNdaxIZk7MeuvYYfC3qc2XSnffwmqs3yw/+yYtJP2FJepbDfUOl6/60pz8xO5mfSYjUGtG
jczkhyhZA17eEP+W3XsR2a/B6GPS6QZ9X5SO/So9/fdyZAnSIXvuUQMS+UNInsGetQO89o+amfl+
1FgHv/UJEE3ymzlMCPmpsB9dMz0sJDd7bK1cPeg/Q6px5JEvj9QdT94q4WWryJmyD8pp3rmiaJ4l
1uODmXQEPcpmo3Hwfq39oDmFhIuv6lnCt7wW9n/dkqgKDMwfep1Z0C2TjxDLGY68Wnz6Jgnyuqkl
F0NmlJV1miMDjQlQjJHtbex5KITDfzw81hbCD5LrwiDyqL/3gODPYekNq3mz/qPUVyBDDnbjBJtp
TYUykb9WoX3JzZ5OrZGar4NL9z7NlAtqlCZ8TEox6Bo8BvpMAKKyQbg4k2jIO3720Kqc+6qNtnqp
zJ994q6kzMo91TBK+xkv5DqEWA6B6A9i2Sawk4kyFC9jXuprEfTpMcR87YfiPQhjmylWb22wILn7
Jkyo6uMxvVgev6tRuPJuNYoZklVdp6zQNkEFJGxleNl4ejwNGBZvadfh/CdBvYmbb9RoZKjWxb4D
TEDwFbPaec3UzVFiG3lyZaU/1Yzy9wq62eXxBioXUb+bILws0Qk/nEF23V4aR1jban5YWDWKEE1d
HHw6Mcf/T4Cfmnqxfegcp2h8yrUU2bwPCOm/WVLHxIOMFyY5s+UplwPQcQ6piP0Z3Mn2JRcJlVPl
yVUGJvH8+MnAJKyCWYK0+G7aaAItEen9xlua15lOfCg5CwcVZe4qBFF/sawsPKTMMh/PlkIIt0vL
ibhq75EXGWeTwyUENpAYy9rmF0i0omic25bVaaE2BToZuWFIlG9i5Kgt6p5WrkNk8BQFIeCWKV9R
Mdm/A4R8Prvpe1+pH2R6k0lQhO52afMt604fmO2mHtzfk41VpLel/SLKLFt7acleZ4mnONH1te4w
QSoFpgUDmVCLCwMcwlS9iFwQVmDM+XjBqIXrwhff+pB0pzxMu02St/E+Ew0aHittLxnscOpswAGx
aQRr/nHtqcUazNmaKp/mwlkrnfzv/KQA3PV3TLsze1KxvPL/fklTzeN7lm+m/cXYl3SM0nB4Q6bC
uYVRRkeTqfgWGWfL8pDYe1FqwwVvC9IsmlBf3FLYfkmCfva9xH2mJ1Yx03C1L0KOOIz9l8K1PHMr
krkSd+uVz55GQE9Cm/HZnsEOKPXbi4Aw8Y4aMIIq3EdXvFLBuSvKnwH18nl5SGITnip6IKjI1rGP
KsxbdWAdccLQi+w4uTdIFt5TlxzbzmGt10CwXpfL1NV/BAPMzW3jcHyDvV18WUmAPgv55KhrwTGb
ZSM4NOVqJP3p3VJKXCoTsUfSWGqfSfI4/Vnx3+b9RyZz/6VRcbPJ9dY7uL38TKZqOKWGl9Au0fUX
mDPEBtE0N4ftAnemA5uduCFTgqMbcE42+gsatVvZAaFausmuS/iNxDPO/UgyOwQZASpVcANXa4io
DOPN3srpRwc/R9EThIRmWaxrmhv7vqn+8XHI/Rw1hWUbYPnDZiodI2TYS0MNtZq7IUG2/kJ39U+Q
8bOoTL3oDbySSGHywIYJzwj7WB3n78N8ofW8vHxDqOzk8ey/b9UrOTyLthg22K3qT8zEmwWJ43em
s82aITvKKmto36lNaNDHxSmgiIEk7swQTFZjh/DBvCCbCkbR/3ctrWr72uZE+Mj0WZO+3LiiE7fG
HWEWRNOfctRZLypNv7lp2Z40YmF3iYFIBw5Dcxh0la2ghMYswBJ+p0FbWlbXTI+mGbMdbkvJIdeY
puRTr916BcpwvMZ1nnxGMUh1wSjIM7sabWx5qv0w/azIICN1mRTL5buCuvgtA6/YV4q4WMsn2c2Y
N5DloQvCt4o75xym/b8vVaJ7gSQcnDN/osqMrPCOEyO9LN+furgeHt6wLuJ2JNZJvoIIX6OrAc5m
Toj7U/XkOHaPUAf2Uu4xleTck26s+TUOhD9Vk5Gn2AyknmPtZT5O2y6l6cOIE92hqhu17h1cR8Sx
9q9li4bHtFs+KkOzW6Qfy0OXEEHkCRyDSZ6Ou0L+ekwcVdRHq7HqvG/icC06yX/rBJ0Xb5V6q9Hg
rpRuxgdtQF/izw+aEmCg7ZB2DM6ptODIUI3Gc5wL92jSk4SRjJZDyd79mU5gZY0o/2jMYaCh2xvb
HDf2Sa9hZCFdmzVybuKi+3OcM7x5ukad8tfLJdY9+GT5aJLl6je7Msmm85DRFER9XDLEcFowWXLi
z5BsOAPfSy9RNz8pmHLHdGLIwSVggJWoMQtMmeBHl+Nla5nRNolgCVqdqS7Ls2i5dNgazD6/0z23
Xwwga1aY7Tv/pa11QRHDQy+q6ezUJ49hz7oWJbWNmLNgcEzfU/yu+yYKFdKv0vga+5s5Od7PxJ6Y
vDj3jlTVq8t0HwMNxp+VatJot7yoRU20HzVEvWlVE46A6Lxukmml+1mxM0U2rFTXlqfcGrEkZz7V
vnWNq97YoN9nqmOJOd10doqpgVFRuzIRgX2lmuceSqIw1nHlpMAcpTVte6z8tcWS2eW581KSMbCL
mlqc2iAYr47Z4BZMxPRBxPEv09K0v63F38il8Qtl6I9JF3QsC6zFOO4//RLghMr950E6aE+beZgd
+rA/BvfYYdddGTPfZwDneKxmFELS2UxbmaSMTUW1zJj/SQOjSI8XlpXpEp8nVNKeRlenCej249rp
u+wUty4UIpVtUxoVr8Jqi31YgdahWvttxCl+BEmDrctHcZoqq709OkOV6az6aQIVQZwn9jeItd18
CR3c37hZKfZdSGiDafb1GXcz716HBh4LqX6oWhjVbWmQ1RHTqw4cq7jJLIy3VQsTz0r75ldc2Edb
4feTTLD2JWlj+1GFwxFtlnPTxzZe94ZTf5NUZjcFyjI/8y8E0AJYGuLyiHfP2+vFaJ+N7mU2yP9q
Rj3YTGgGzoOOmGo0p2NLAtBZTxnPAcqNZYXZwh26VzMMn0Uhhi92qbHx0DXPRTPCwuaElxAvvRf6
z7Uw+cXnZ51r/cl7UE+Tc5mNgB8wnM6RjDyiv0z7nRZVWOJYwknW0JMLzHWm4HwXsi92oeHE19Qw
x6MJl2OFHXbcG7IvHwmI6KPERSGkeUCcIGru1BCWzwMwwzh6WdJRmJNx+g76jWbHNaaDPnxbHnQE
szgvX5cLFyccHh7D2oX1PF3MCbF2y97Yhak5rqzF0Ezrm5ECKtLt/3bbmtRrkqIazJ74cppYfDaV
UR405trsxFwKmvDr1Pb1c1IHF7hYLspapLPsjdCf6mOojbRlrN/LptzOWuFaH4vVqI3yITCU/Wwp
xK68cmZP7GKFHcc6OBcsAfqMyTOm8COtfet56Kf60LsdAR6hG6yX6b2WuvbZTVCkLNN704EGaLXR
xrcGOGRTOLvU60szPi/RMvh3xLUc6vNyRWEU7x5dlse51hWNBTuY/2okggBDX1ru/g97Z9LcNrql
6b9SkXvcwjx0VN4FCJKSSI22JVsbhCTbmOcZv76fQ+WttGVfuyuiF73oiLSSIikS+MbznfMOJ+K6
PQLKRdH4U6Hoj6eqZCzY0VyBfJFGOUTJ2jD3QzmQjZVdOYdWaOfFuxb75G5V0cL2SvTiCu9qWEzv
uIxpera4bndeakoTNPpIqZosUtPU0cNoY7yVmHilI9js3uGkuD0xnhIj2g1jX192eXKjrLNzlioq
tgVh1wfmyZEl1mw2Abv6+vorGi9ScEc+rcQcELd54K2DASwzHqz9a0hTaeO7U6Ibs3Z3g4Dg+Jro
xj+SG1kTsuxkdSYDiw4qQfvUTG5reDKci7lJ0oTo7JfHFITXUVGagvytPHTJ/x5D+UFl3d0beXc/
eiGVCyeFOeyZEVbPQIk6beLcWWbXvd5x1sjb6ECaDT6WsSoB6gyb3EXIeJZjRpGjIFsthUE2iZy2
m8bKNS6IzdnSK8O+c6pNInKNSW+Wfu0s5hnEoQ+2K4VppY/R+0IIUQOI3EJGKxPKs8uQ16Zv9ChK
gA6QCvWwhgFKRnVL1avo3IdXMNiSxPk2bmbbj6bo/FQD0HpQhTC3ABBpa6VtXw38JvNSjgBKpdYv
iavcRXYfPmnhPQeZS2A96WdL75/gB6cfcieJ9hSWkuB1S/PWAihSR5jVcVB9YVLdxLA07/nci36d
qs3YOO2HfJnQaVBb+4sJY9KBT7dS3wxK9kI4XP3SHk4/xsn56xEC0e9IMa77inOCdenGSXf0KovE
uZeIwqAwQOppvB8YIGen466V1SbeTjbF9sT6CudAuzGrIYX75TqHxTYeUj2yjqaO5IC56liFrVN4
i4CcgkAZwH+HEPS1WUA5kM7XKu/69AOgT7iHLDj5xRz+9dzphcXJIc0CzNgM8fTIygN+3WnKQ1bO
0dXpsFs5IFg1C5ItFoqn2tGsZ9ZtkkM4FnB4k0/3XayZ4Kg90oqebRxOj9TBer+gw9JuUXpzD1mF
mSS8Wu1Bz+MvPT72Xzi9bmCUBKW1zrAXoSalFohGkPtTkJ2ozmFiZZvTdxoDKoRdjgwQ374dRson
ZZk4YAtK139N7QwLKn5xXjxWworlLAC9puz0Q1PMaFvEBUIja3GAX4TvwukhKxmVL/WinFmQRrRi
yMV0xxM8rHHLhXOROW+Rsi82npPZ+LjHi7OhwAW5q5u3M0cZE2fLKb4+/ej0+NDB5T9QYIyRIu37
cgcNiPzgYCj0VI6dBZTHpXB2k6qOV0489Bets5JXb8arRZ6KY/j5Eatm0K8GetQtQiJKe2yScTl2
8mMccvlh4b+Eu912tpaW3Y4CQ2laT6amVH6lsttGCSbyKtKSh6pb2XQUJtXJWjVRAfxyrLvRC3M8
UIKj1isJnSQbwo3ags3KSGe8QzPHT2QVgRAWHYFJPEWI+u1Ov/39vKLNGBdqjg9EBzZc7cpxazGS
DUq+Lnhfig4KefOXGRdX3ECcl5EHccozMMottrICu/WbXi+KO8WJbk/AoBbjOjwWiGTAJhRI/bUf
1fY2IW38MiNUsnHJkl+p5YqoDbPdGM1K94H41dvZi4DhSK/1KVq6yPWh+FwV1rVt5xRNpSSqg5Lc
dCOWxfFJfjjFgg6xn2GZUI4sJ06UDTLDsWMsIDa0hwqMkF/bNSRf+F/bcm5citTAC6KBA4e9ko1p
qNcdJo9joKeVwVwY1eXJyDnVKGwy/s9J21poamuU/8mPfqg81rowqUGZDSx4KL4oV6UzXlJGCO9n
zr5oh4czkP1kd8KIu0t7F+UkWU4AQ3sqz8v8jPr+/LGz7DDQrOpz5CrNRSaCO32TkdJbSsSrXESb
PU0pLm1FOdYUKN41TvzUaJr7+pumAshwoaaTJOPFLE7mS6Bd96ffTj9GIHLWit3A6Ten0LYLVhm+
bSXoauX5fFvPzVeN1HWaYjtHGgRFXRKNakG+e3S8y1gBENYQ8T8SD29qzU3uCmXiBxKMwBEUzW9C
sOgbLGyQky/JW5pZSOE3T85N3FEuEscadjpqZ/q6JyrLGdeWeWicT5MBGSZIPb6otyabvCSFgjGl
/sCCRWWvKEF0qdbturrquWl6D1BLc+hxHVhXNZwue7f4CG7dvYB/VezE19uf5zHa22Kkg/tQe7P2
c3szjOrv3CGdH6QNTVfHX910TFPVMWF5o5CXzJpOIoPBojcLiq5xjTcuuNEW3OZN7nxIpKaCSV57
0Mccu9TsY+IoaLAtrn1ZFqHhF5p3NokW5WnRr13HPoOsZ6BfznODku8jq72qQoxmIouM6elRZc7U
V8DBvjKyZjS0XxlagIhWpPqA9w6zU0CigqBoTkq615URShjwbJQ1pqA2cbNq9Pp5rAoq08tMvRdL
XHL4AJFS+bHoqXPpuJlzgUDWN3ji0CaLY6W4D0DJoZTlpil7N/CnAc0H0rU1EaLw0vqIMhZZN+Om
6BGu6hxw/al5s5aUhzhImK/yRdkc2r4N0npbgwHrUI/4pNtN7Q9VuLwHHRH0U2Fsu7hW9z1KMSd1
w/98mf9X9KW6eZVU7P75X/z+UtVLSzWzf/PrP99XBf/9l/zNf7/n+7/452Xy0lZd9bX/5bv2X6qr
p+JL9/ZN330y3/7X1QVP/dN3v2wBT/fLLczj5e5LN+T96Sq4D3nn/+mL//Hl9Cnvl/rLn3+8VAOq
kHwa7Nvyj79eOv/85x9igfGf3378X6/J9f/5x55LKLsvy9u/+PLU9X/+oej/gKhEmts1XFP1TF3M
Uqcvf71kO6YLTlszNWwpHHkJNnwf//mH6f2DrlY9R8WPSyPIRtOyq4AanV4yqCaiyKCxUJGz1f74
17V914V/d+l/lENxUwHK6v78Q/9xNjqOqTHlNN1AJdUSM5tvpJjH1qm8wstmMGQAE+D9OvoLxfcg
8W5Ws0OEvNmEOKpPx8G4ifD48sIb3XoeR33ToJZgUKxuqbUtDFT0LlKYKqkPRztZXnrnd05lsjB8
p/Npfnepb308oo74OatJjdjjY4fS+fo4Qp6SoqcyHDUSIt90419N9X3T/PQLTRdvHA8hbl2Vtvum
bUSkGvV6dIulXXoSbSbganmcF9Fm1Y/lEYG0EdUfNgCzfGnrW6mIZOPRi6FzPfQVgoMvZPT8BLxK
B6CnPYLCAu0cLGHj30/JwzRR7NFJXQn2Ax6Zfq/3iAt6YNni7TzfL0qzWeIHJ8HS+CXjHZr1MrUv
dnTbKGkQkmDwwOrzdZOGY8TYbORThvoebNBaHJv8gdV04w6Zz4Xm88sMjkM5LOAR1jWI3zX9rkUR
2n4ZgcvQ7yh/ucgs2voLWY1pvq84s/HZmNggW5Phgjjt+vCFq8vmlyi84ULaopM6pp8AlVYuaYPc
uC+GI3ZdVGNgQkabMY639fiikcRU+ZxcUt6aRmBywOzGz6t7273XE6RPlW0xp0GWvCjRceA51CyR
RlOvwq9Wf1/ZnDKPvJijueJOmDjX9/FAfIhdCLiZNHlx1RZa1b1jKyzsW7U45iVYz+XGBDS8TPcR
+SrULUs6wyC95NoM6+jYcxpHRmFk89aUe2ovQ7FrJs1HMcCf3GcN4I28s8BcNF+BOZEROKTLy1Qf
ZW5IO45EmfEZ3+ioqBm0922OMhdfHN6H8ZlCyxiSMulRtTKzLYmxw4wuCymm+0W7CZVgrI85Hu/s
PB2II+4Gg0CfCjv3Ky3GcRXPLpwhpgaV4XRvgBmcC9hEGJQ6/EMeBAKoX7uHtn+BFiwzUK5ftZ9L
7wA2fKN4NyqXyRc22n2Pv+hitb6W3vL1lk28x/izjJfWvJHpX/OW6pa+b4cX+erYrkEI3CeMeLku
3jVFfGRDn3GoSo5cPffAyGTg9PVRtV9YJIB6+LnlT6Pu83RG7mS6xS9XtFX48LR7D+yRdmEu0Gs8
o0/8cigTA7N4/TdK8/pboXlwRghc4GWEvK9u65pIB38zg4HZurkD6tXHUQ6han2zfNC9Y0jeJCHD
RR0fehfOZkGCYEkPpBfByrHEArh4bBi/OpQvQy2QjWOVYVSUx9B9zPJHc/zdWiOr7NulzUPr2fTw
4lK9t4aUIFRTbHRY2kabzGT3yH/UV2VpA0fIcmfG1m9WN/tHiWnaBncOE9tEg4jMfWOL1PfgP/EZ
mFHdu6Ak7Ye4WqoIsvfTPkThz0qLMw/1K61HaAl+bkhV3EK6iTRQT6bcSUjSn1qiI4QPyQgscF0N
LfGH/tHp9qjTBtVyJ3/Fb0l3oK7r9DjPyLspm3tRCernjjxv0PcoWPdFsKIpYixGIJ/ddMjAK4hN
ojRdYVhTeMg7N6hOd4+J0WOcWG66/N1KqS3XybRqG6d+nEI+fn0EgOcg679YQRne9f2j1hUb/ow3
5OGj7uRyWYrKfaK7hA4QQ4OsLc4YhV5sYhQXlsjC1rBHuw4YQPQktyTtAQKgj7hAoMFRivXEo6Pd
tfmTlXA1rnImF21ZR4uhQWbKB3kGWpJ7UB+BzGwYamsVn4cxSQaVPWu+o4eldcUPjoc0ZcptuTSQ
OiBKOB2nHoGVUV6I0zJQh0d5Qi6L9te47aI5Ws4dL7cKN64HmnqXtI/0HZ0jDebWj1Uz+HI9aq+i
yMRNOeg2tdH52NKT8WdX2w4FiyOV7XrhxrguDWTASjcmMwmZ5Y5PG9dTV5fmHb1od3tpDRsmchTI
JMjwsJRG4fJoVPJIPu/y7MuU8HqYi83rjKtcC20gC3ZBu3UAzidghamA+2mFjVQoHpK4kE/QYKMi
kBZlK1DWEqzmo7S7YWh4ulF23otHjlw7F3MaoAiP5SqsgbY/dVDR65sOXodckDwvv8+INvb5sC+X
x3p234tSkPJE6sm31xck8ajBlJ+BaW/pZ+m1VuPjpiN5C/nfQFlA2k/uhP6W75EhOMFWDOSBvHtl
sMQe98U4lSHQFdxLihbCdKRbWxZCHtGI9FqSQfegoZFjRWrClxe0dq9Xj9I2Er5k7Ckqsy2FCjFx
n4wSOmG2H+0cDox9x8SSwVGkjF0uKdOMIKQImi3MO9nMz9qrMH1k6xubfQ2XrGKUjLyH+mZ0CdAv
kA8+LXF06oPZPcoFj510zuDjN7FhQDkuoy9/XE2SPZrpVzBmZqYmi5FcIRcL2N4fsxK4DUwhS56R
y468u1LXA0GBl7DVpHtUd6Nym1iey+IlIy1nDsuncHIF25mgiRRutRiAo4GcFsOq24NeCWThlXfV
BaRQxiJEEzAVNFudQ3lgHjJykMnGGe8ub/G3du9E0IC75lztS3csOaOf3RT1q91UqDumheKi4kuH
sajIXaEnFFSuETDXVVYK+kUBlpa711xJRq2OvIyBmjQXIJ9Zq/mZfJ6ZPAIHoVRMgyXshm54NhB/
xiJam2kbHC2DmWYrmXxgpeXtNA4zQ24il4lCzprtJtPC0yyQexkYqvJygTeNdCV/o7UbW8EG1Sb2
lnVPZ+zR5HjaMHiw7ez9uWRxZr0Ko2fyQ5mtbaQx5Wq5fHmhVS9d/SvZmtMLsq8xjAy8BBhQa/GO
q4ob9AabEh2oo2x3skIxuDrlrkLPWzqAcSRNSYHBg5HMHjTwFksxApk7w3o3s2i4I9bGXOYJdShY
QuactG7o1VvXQZyXtpeuYSXSWYKj+p3cqvQXs8JjX5BvkJ22OA0h6XMINhtZULmuLmPjAGWn7pAZ
DqThkRZwwFjQjwbbtMYeYjX4lcockeO5q3d713tKlZvEaLcR2v8lFyV/OADyYI7It6cJxSYHzzHz
vaVsJ12TncHjRqStZQMzIxsgkYWckhHITa5siEjABzRt7uqBtLbsFzLGZP/QiQx5SVbF1b6h+Eym
PIBevIOnCjz5Muo+Ng1NUKk7GccydqWJ6AK5moUvkkXQYwGUlk9CiqrdnayRLu1cseviKQliijbP
DPRz+r1sn3zhqTtoKFk62SVa83Udlq3rddMYCFdlU7ZgL8s+c1pfeU62ynlmj2Xuym4Ut4/MO9mv
Wcz4UyXXN5NFo2uydYZ1EcTMCaYyi9/SIb7CxKb15aN5IZof+cm4dJgQMink+driNTizzPLI4BIj
I5jsPFCJTdcp29wzfCy+qJISgM/uJd8sYULC6iTDXLZouRFZ17LBDEzWMdnD+TLpHTpMp7ll4fj1
ec/6yXHPtYkT8ZKwVJNy6PfB4hzVKxTRaAZy1fsmRR/ZEiQQ4R4hPIAjJUAaTtu2hGkypths5SHt
xx0XnISX6N1qHmX7kvl8mttLLpsz8+t1O/XgS3T0l/y5Ma6PMnFl7WiiJ89CIzALmKbuVG8tbpZl
TUahLPfk5GDYMuhtZg07bc6a0bIuTuWjRSA730mryJMN04tRBJ8ZV1fWqTX/jeHGDxZVRNWubWto
kzgaygYnD4xvomo91pFEQZDDx99uJ/fPBsfYkU23T5P92H6iEMS+Za1HFl/2QdlFZR2y2bJl/Mtj
lWjvtDbRwKy2HhYAhXB22UJkQsqiJyEG7eqA/GTQ/Lq3tR/8k1/vgvQgzCYCYfNNd+vjbAyjbcIp
Y2DR21xqon0qXfDep7iNXo+HvbQoAYfcpSJLjvO4sP5K2EJoJ7s+byNSqT8rzt0QEaDwRiJD2e+c
liCE9VsCGpEynB8BcfocPmSGWJ1xWlzW6F3ZYQtFvp8YQ94+2Y/Sz1NBP9M28k9WTIn/+CIEgXAg
JQxnphFByE4rr8gOyfiSJXXiKiTOYGkESXTaEmWfOa3BLJ559t7BOEh9lk8o2QUrR9lKZCBB4NCp
uzJkfbPvJBY93TVvk2CSaIZRxyPCGw4I7VYGoWw3sjfKHnpqqdfJKWGKjlqKorBEvgY4hn2FDrYs
7rJhysCVTRJMSiARhewjsgHIvkFKyu+zz5A42YoeWYjk2MAmkdDmEq/33J8saUpKMMw/z9mmFTl5
zsmUdrccKuSTWV8kMIGqICs8K40s2w7Ww1yPJoeAzC+cG5knxp3sgbL+1mw/vEywU4HkADkqqzh/
3qXKFuQfu5Lco0Xr86SSvJOdWPqSpPKZ3JXsnHw9C6d0v6yV/Mmvh+3P1ihV92TM6qZheG+8boB8
GGMoVlosOaxF/Cc7nOwYfKtEvr/+up8doF2MGy3TNR1yhG8PpmYTR9CKX79PxlkkmrechKa9dAHH
Gokh+9JjT8a/pbswFnQRWbtpesCgBFKENHLUo5XpyYXt/ytt9+uL/FmbOKpt2SQw0bWWdO23h3wI
wwZVE0wfmKcSp/eY2xD8SARB99Mup6/7/2nw36TBqdh80y+SZv8uD34c5i/F89BG3ybCT3/zmgm3
/2HprglxV8ey3jEsg/X2NRFukes2LVOS2jo9yCbw33lwS/0HopYetuI2uCAPz6lv8+Am65fjesA0
yHJSR/of5MEti0/6JgXDwDG5BsuwDZ1zsKupb9IhCG/FkTFEBGcd43zO7DGQXCxEYQSoG1A6elYh
mjttxwwIW4HZ3bbyHmawopgThN22qJOVow46ai2JzTU0y11meC9KiCKxVqSbMVuLbReyTFC/J6fo
hVchvpNzqFpBVSk5esCpTqyWPw9OdzuBEF8VEKirNk0wJrAVCOdPrV7vm1r9HNVNixVEeLX0h3bq
d3FjODvXSr6Wanuwh/XMzfDc0GI2h8aYj6PpPoM/BZiCiAsaVLc1B0o7nqDYRBM+j0n3oXN0ls8x
3CDFgToT2lEmIjdtHt44Q3EVjjlclUq/ts3lk+dgQ5h76G2V+9SwzsD6Xs6lfaGsSMD1ob2NrAah
lHJUyVlGn4YOpOaC8DbKJnOJ+IAJDgYb1bLaJmXXbCrlDrEW2/eqKXCRPt5AFCr8sdCHbQ0lhXMR
phl1V5MIdT5rsyeiO5oaOPAUNmFvPkehi/ppqHrQBqrnAVQsIhcwojCA6za4jd5FmRX7xtc8GXaV
2r73FvU5Nsxp3/bTeaZnt8aM6II2bKZGK3aDZ5ub0UlMhP4rfEo6nJj7LvqcD/B/gIbAa5ngB7dt
tDELsOTddMzTqyaLJgp05sec3Aj0k6uxbVaus0sJ3r86jvocUZSNFeV6bNmXkgbHpxxPBG163832
vQohADIdaDzFGVESh02a6tzo1OHpOQ39MdNWbGHKa+q3Z2CC/WSdya6SqQdgvaG6r/q27T612jb8
DC0LOmIdo5PsvLdn47NSzSosi6nZEcg9JGb7tHgA3Dynvhmi2oRzMLQc7Rjzhb5Ol5yNO39tXPPO
VU02sKE3d6jzkPSxhiO0cSTQes77CVjKaHI+lCJR40pIOrM1V66Z7tqM5JzVGn6tq8gZ16A3GiRh
UbPUtjZVEIc2V5VHmNx60Za7tV/vNddQ8NU2tAD7tF1rorZPYT5MLpJlmQIwPHfDLAfg2c+ivgrq
0i44hY573Rs556vEPVWrwZ/Hn7c1PzQ4im1A0GA/rjsMao456UtZL7eOPp0lXvPBSJfcX+bYzzvU
UwAo3NtD9V4dYX0XRnjRTN7RRZ0IUjtliAoZWLMJlPY9aX+gS1szewEKqkHORXF7nY+JZqLNHoJ4
NHVY5WX3gJek7xTNvaf3QR5TREmUBVxkhPx2WER+rI0PaMuBekZvzdSbdx1cB05X42VvDsRH2XAE
ZQHloHsua3Z2Z1h3dWnsLLns1M2ftHa8QQWy2Bhe86kLjT3EmaaJr3K13UHZw+4rz16MAnTI0KQE
Vm7/GGnpBc0DgDt5ynSMOYjZ5hqxkSFAXytyoaj1hhgcEASWnvbcjgliMSTM58wE4Vh+QP0E8RxK
4RHZJbT6n9BmLTe4abyUeZz7hYf8Sq4n0FkdvLEjkLeIAHwEha1vO1RnrWrUD9rUweBMyHNguGP3
OF5MVs65DjMd8i92hzw6CJUnSBKrv6YxuOZ5Ji2TdluvHT5lqMwlBB1569cwqG+ArO8spRnPRmAU
gCI5YitkTnA/Oy7IrsVrk9BASbRNFKv2TUHFmRGeDAjuIitTj37D+PPn6tB7iAB62MDSJBbzOM8Z
7jE6PufTams8WXxULhOmg+/OlK6anrpNPH3tJy1HegfxC89ukEGYlwBVyCA3knOEOvCFUS6L3kl2
PRj4Ykxv5nZQNq07R4DrbP2KEBiuQkVNp7so2+oWRse5SVkiqAAyBH39FZ3EM1DjQK1WgD0hvhIo
4jx2KkJyUfTMvnMMHfDvUO+I/Nf3nUVGfIOXBhSksLbRGAFBt8LDpoIx+H1Ynykow5ItxSZwNZFK
qTrnoNT4zlsNCqVpVqbHjYIRsoBpR/ccWBYSwbb6rqQ8GgCE6TZhpT5orUGpL7rqUYdGcpvUWeZt
tA7BKRdFxhG1H1uwMOihSU6RBHzMgozL6JLO7zVt0BFz0IzNPExxUKb5x8SacJuKKctly7pjBUKE
Mhz3dtZgrMfK5aM6A6vNXTdhEi57RSOoc5NquGJRVjDcSairDdDRtZbkekoiu1kBjSF0rxiZuc+G
mCMHwNoGXRQfrgPJhSj39bm8iNtpgjTvoNJkFBw9UV9xC5eMvysVU5TlElxtffR88mukK2A+EJ0E
6OgdLA1fdmAxG9VIL1t1mDaL20DwzFZfr2NMezkzjMgJJTeJN6UXcQwcyLMfgOaAsiy7aN9E+ble
e1/ZCq5UWBubtHofFmgz4QyAaG6u9RvNpL6ue0+IIV3bSZxdG0Ob3ldUHwdluLHC8POaurd9pm+9
FQWiBEkSbUg/Rs0Usy2QvUiG9YMD4ReCx/kEei8naPEjeNNQJcnU1MZL0plakMBGjxQk9idruFtV
u9iF/YqhJ0U9bb72ZmffsGpt2678WuUZ/kx5S7068TjZtYm1153wBYEmK2iysdo4y1M1QFiDao6O
VfzViqKP9ZwH6WjfR4pBnckYL0OMM3SvP1aLghGLhy1G5XUoEg4LAgDOsE3t6S4f9NdT0//tkP3f
YVK+A7v8W3jL/4vIFeqh/x65EnwZ+u4lzp/Kz9/G7B5/9Bqya9Y/VJArDhE2KlOexmHzXxE7W7ot
x1BDxb+abNnfETt/I7kh19V03bJcAZT8C7ni/EN3/hX8a/y99T+J2HU56v5dMyVgV/F9JWrnuhy+
x+Aavj32rQ7oDIPtZDOY/Q4ZOz0mF0VuF3oQgmorvsAbI+2CfFhg33oDtGFA3P5J65sA8hx25q5J
dTCGXm5fGk2YnJlwq46aojXQcGpcveVXJwmz/dBOn09IxLUxazBWNsSE1Tj/pvF/gjc5naXf3JCD
cRnZR8uyYeW+Occ6E5GyEsXJBqLl09+yFlaN9Kk3fEQQAkFsVKkPi650wd/+ceGaqf6I5cEWZaCz
pEdWuYvG9wi2Lddoz2KigKTHkqM2W2tWwvI4OqQ5YvdoREgY2abqHgWmctbENm6qdjRdFkkFPkIv
9ljDrze/vk1HbuP728TPAHCTroNsEvzT9/1WAXMyWfuqDaY21uHVDAph689tN6asZT1KomxRLXCf
A+Qyc281C8ubwHOH0GmvKZMfTx5//Ryj++0tVycofDQUR2hX126ta2eDCNSnTtEGr9qM8VwW5yc2
B2unt2ma9nxwgS6oiRo/19YeZQlbD6PrsbAUERO2DvBjiGkr9Us9RtonmJxDgHVIeQbnJbDssrzq
rlIHGeVxgvnh50qKdKIxb0e9Hw9dXh7w7M6AHpdWYA6mfQBsTrIsZ0XsRtuGlZ9qu9Ovc0lMV4c5
FgxJ6WJAUEDSxwxLN2oFSSL7YUhUZNf0PjTOmY5XysIpU8GNjPyymR2tbPzrR6J1+1931Mmq+G1H
2RyJDdStbCRs33RUL5Tr2kb/ZIbMTSkHtlde53x9MlIRU87I8jmoLqT6ZWs7+VZLU0gyCoeGDIrS
WbzMT8WiOhRmKuwalyHaueOi3mEoBMq8sy+VlJSbK2MgURRMguERnZc65hLsp2w1SacdnMxYdw5C
58Fvbk37cQwyrk0dzq2FPa7+ZqrVUz2to9LhQa4awLoMDtQkrIurKXHQyWw0aDxz6+xfmTgnXdyo
ACmhxQbn3K6vNzV8ng1uSY1HFqAKZp3Jgkv1x2LhVK5OloHWTZcfPWX5TQJQ+8mlO2Q7bF2VbAXQ
je+nz6hWedMsSrohW4kCz2yfY7eT30+4s1IxdA91D+7bsygGuEsdYfAFrgeR0d8hayQ7/mZwUCkh
a6ObpAWxvP7+Mrp5mvtBTYEut42373NOHeaS98T45oe0x204FFHyWB4tatnsu7KGhluTFHadd551
C8RfJNZN7+L0aLbi8PVRZDtDAJEQb1VlwN6wTZpgtOmfoZvWfQGE83e38rMWNW1Alqple54hialv
N5KutJ0FUHy2GZR62fZzNh564w5mk3Zx+mWQSX16hDN8e9ZWHac5GSN//1jFxX6Bs4SpRoI/oCib
QyLanqj4Zu1Stcp+s47+bCBIVswwNcfkuk/lrG+qMDUHNnfJKLA6FPlLHBbQoULlHXZBto1GUiR5
lH4uWs07L0LF3Ns4KSjZb/YsTdaAN8OA6ECXhZwxYL5dzOdVHezcoMTJYRKTpCZ6sVyMX/SSlADr
PMIPkd7A+dXhcDfJjRM342+6T/s+/StxgKmqlgGCyWWVMn+YEEsCPwcDKiAJuXWItd4IlC6vLhMY
Xlquhge36p7t1MggySj41UElHo3p1mxKGPhJTRYf0Q/bCpHKisaDepI7LjxMU3695vykqUzVIb9p
ISCiW7Yjw/Cb/iqNTnd1AuINWH9GuHiitpq+Xugdcg3m0BwbBxaV2Q/mMYatBx/14tdXcGqJ7zuL
ccJXW5apEqK9XdAdTk8lXI0KYdGzE9NuxlMJEsj9yUHbTiGWdM3UQCzuPix2rG/tRUEV1xpI2xfa
0ekycpruSh5AzLh6t2POGxCr1XCuth6rrJTOAQT09p3a4dJKWtc8h5Le7yxrB6Oy+uigYEhGr563
pw29GBcnQHrhQc8QfFLt1bzSWzC2ydxlUN2YYrMNIfbXzaB9D7aTAQPO2YDdoGm0AoSJ7zuiDzV8
VMoISfhEMTbdUzmkLtZp0CdnLxn8ym5VyPkF2t+Lt8WvCbFvE5VWmF6+28bNxii64iKzAN/OnYGD
o2G96w54YP+u1qP/OLkcoiRX1TXKrK6uvbnQzFWjqg/Rrnc5RzaUQYlLJ/Uq7oDFGk5/6S3xeG4N
+cWAFvUW68v3J0EoOaVieJyj2adB1y0w1z6xT9XeuMhQeDwHcIeKXhJ7v4kYftKwlIMJF1SiclDl
b64XIxgzntnHXyO7vlGTvY0LwLE18Al0U+/j1NuvUht5O379da/+kL5XHZWlkGCVDck03uLY7SI0
YXgO0qmD95c0+WqgutIZQ/GeS2bWqygN/Ppb9R/3DkdjSgMS5wRCsPRm7+g50KOpytfGlM+eJ1Cy
UYxClT7YH1IjLkhdxHcnRqPovW0mQ4VJr6B2eFJFVVsMJvTC6nd5sj7XOL6je98W1wMWPeT7w/6d
us6rP5MW+PVl/6SxHN00dSmruD8uRY3mRjaajSQQCzXfRckIcD/JL7se44pWLzCKzyc3+PV3vmEa
MO1slWifGo4s1zoPv592g5Ou6UoT+llD4izTPg0NzD8ctG+9OAoQdXM2hVORyiMNi2k7OhhJcRG6
0IoNF/xf6eJOpKYYUUbPXkZRHLZEsBbhR2xQqH03yn5A+rPF+wSHBxiQimX9ZnjbjKW32x0YYuC5
BI0WpAnVkRnwzRqe0j2912LxhxpyC2vavG3nrN67CTata8p+72KFFcbI9huJDtk2CxYA6Hfjzpyj
LsAsQA96c6saBZ5YFsAMG2NWakVetB3r2A2aJTzGsWVvqBitu6TMb+reSHE3dJtgcuHoY08vlC4A
q6O3MyrNuySuPh81LOc7U/li1TgCawl2L4q5WavskHk9wDzLvetMl2akAt+61hiU51WqkGBOrPMu
BPzXL3q/1fOwR4blvlWKLXxr0QDTcyAbHd7isAsMJb0qICoctOHjaIdccWXq22T03GCqV+RqsKOY
zH718xhRVm/6ULam7ht1/KVDDKvqgKWXxNwBwJFm2yvDV3siKnHS8prUnIk03tbzlANq/Mey+QCR
vHt3y1EOD5MJthMLc7+ZutwOKP4E6rwW54ZeLr7LyTzISZSpM2Vodj3UqWzrQg0pyJsT2IZSySTd
+lFPAGFA+Qdw5WxJW5bnWET7bRbNB3PVbnCbqd+Rzr6cDCO9dcIU7x3DIK+odw+GOkawI+1um7Vo
Z8wUiarkpkodtODgQfoYg4KUI3W77zRclqti3qTDbWdPA4B6E0taCN37sNR0f9LVAX/AUUGcukY+
DYGiwenHreLND2mxPM/xjOwK9na4U6Y4KeCJbDhoRRhbVHf07ZxZJTbb64UbA1gg9W7suovVy5qD
rmOJkWcAzBCXtg3Q+Qs2jzAulZdsminbVPM1WlLLJYr3G7Ron7tST0iaTpsYyW8KDKk/oPRRcLoD
kpHh2pUq9aYvn/qQwA3ttzCoC0zKkRY57+bkGnU623epYwXEhCRbCGv8ru1gEw7na6uSeBa+yBrH
aBtkKUZpH7PYmHdYkX4e7Ka4nuu+IHuMCQ/jf0Auqqw3g37RRtrFEGaAgDzji5e7AGu8HMBKeRgO
bk/+ccqW/03SeTVHqqRb9BcRkXh4LSgv79UvhFpSk3gSn/z6WZx5uIrpMeeqqyDzM3uv/UicqIlL
k3/AUC+PaFAbFj/qryQ4ycWhclnFr4dEI2ZfW0ZlQTw3+aIjEkvnnWwbpFEjfBSnDiOLZ4/AIDcq
0LcuJckRtdsf3JWlQGW7W7Pan9wsi1KHPGWJgBqqUfudknONeH2FR1MSyVwjlIIiGhYHk0+bcGY7
Gsa0Y3vKPyYrx5A0QmNmx1F/b2G/YYpgBYQi4JZxvLQWbzmqC3EwVsbHRkn+NgNYB9wBRBHVsXoZ
hoqd1fg4d9m17zlPQm2SMLR3e2mdkAYd1Up8SesXz2O1ir2UG5fgXFmMqYyi9Y5ol89dsQyxtsjb
zhaviUU7N6yl7GzPlq3eTSA+op5kBDbNP5WPP2lE4C5ZH9P87/Tqs/DmSVssCRwrCXa+13Sskdzq
wmGv41K4kPryFnXpvLGHQEN3sKl2OhTPdi2A3+UGQjjTIkBFwoA2qvlFOt/JEKpd5/0gFECgGIgX
xYkUlS6MsC0ZlgU2nMgMo/KE5CZOmu654IA5gq4T52D9FObiHey8/uvxV7Na4pfdzS6+Sb5ZxmuI
ez0q28l7kbWW1yIfkA6bgmcUdk6i4fnJ5CbHjR4yytkttq3xorM9sZwcHoSjIBOIRMagjX9CJhBt
BUC6rwnZ8+qHLiwuY1a+WM05k+knC0OEJ5OPHxp3TVALEXcGBvSwhe/pMP2m5d3nIbv2rCNedwB7
mmzad9naH53NvzB4cKtwugEvkp2aZvgetpOi4fVc0wFgKoIBYhwL0Aeuu890+6XbfNpl7TzCMkJj
1+NZkvP6R8p/EnBlVBSwkyH3V3yQUway13ioujnYKYHgV4W5sfMX4zMI1SloWufBa0cV5SUXiBUK
fdNJ69xaa36huV+QN+Yj90L21JtbAi9uaa9zP3CW+/d8v5yDK2YL4PM73y0+xFybh3z+ZD/soTBo
SkABWXgwGmfXwXTcjYi34nkS76ulfShyJd3DxF7HhTVVlk8GsYvHXIKLXI3iWeCZjgJR/kEooA8B
40wl76FnOPkvO5v+cendmyHpTr2bmQd/UtbeGokgbrqVx6kc5C4F4QsyCNSUyQyIjoJQnrKB5u2t
KV75TalNqska9075PrmPdrgc2aNXsVM651myzuqakXejRfdNzDCbkoDKzS2el6Yk+BwUwS5P2L9U
Y/ot7W6GaUQWROP/cY0almM/MSW8qUaUINIi+6Zv3GSf5vfCre8dojWYCpY/Ttjaj8z3GCoaXqx1
BpmLR0OxJONGh7szsutDlIKGw8rOoTnejHlOMqWb3nFVnqG8s9Jy0sid0w9pdjnMEJsEGEfe49O5
rUhiAYoQfNEFuPE4EsailvlSdr1307vijmOqegKHQbHK79WhNTat7qatjHcZJC802+eWmTj/Nf9g
h3Y8FFAtisU8FVm3RoDzIjgOBtmbiweSiJqXuBJyVdrszMTw1izd6uD5dR0X5BBj64fn1zFDXRv/
CPTvG5WBj5WUcDIbGWiV+Tb+0/x90GpbkW4Id9YWZiPuLTNc9hJxpHSBeHb1V+3oCdiUMUalIhre
hKnVAlOs233R9/Meylp3qCoTiN6a5TFO8wOhrzB0ZUNabqktsrcMNDp4HPVIltO8hBZOE98/WYyK
eZGtV7eaJuKQC4Kdyibc+dszKrR1asbmyzL+lcOETKDvuZj0ZO9nowziBVEGs1+cUZBMyRrlXh2G
yFlWCfeL37IcXQhjo9zbkAczy/7kxiNckKVwk6spnn2Er45Hn0kpGA9NBeKq5n/LpG/f2vMlLQ08
+tANry9zXtUs55vnmoYTjwVA53L0mTLDW96nYJbKj9o2n4tCzGi9j2l6oBxJV/vUTR4JCvlv5lgn
BKlfaf+6CDc9SPukW83xpgMQu6FDgHsaRC6n9s5yHzLSTQbZudwBoC0UY+K9TDnmRXH1hCWiKW84
7hAMwUB6QlOFugcNtCZrV22wbXKe5YOlCFHKef6VWUMAdrEo9UGIZZ0NoyyaaAQ5dbI6p6PqTb8H
2zNjG+9Zmqr7GkXDTgfJDXXan3yztnt9e2un8+cEAZDZUgkKUG3hctSmBPZEy8R32g+gEjOPunOI
K7W+j44+zS1uR3MZ/oFE+xvm0qdENa7ubMvd/JVUBcHwxVzsFwemek/0L2G/D7VhIOVuMeK2/n2o
sIy5s3zuRnHCixJ5OQivym2NnaFC+50u8cXSCCvGxb62tkfiABG+87rP/fKzCkG8VLVNvMWc39qL
daxYdt76ffLpbq9EaZlEqK71scjg7LZuatEXDQ/TCPOY5OKnOkwDVPjNq5NZCvjFFFmWeJjzNYhH
N4i7Lqivol2pk3ZAAXkn2ozIeHS9TWHrJ9NiAqAzMce6eaiCPjznlk3v5LjJxUfdETbyCKojhqg2
PBsLzrrM6E9pCex4dPJwTzzIJ1x7cudNYhAqQZW5ljde5yXISDjlmEJCNaz+Ed7G+rri7ZCnRt3l
Pfx+CVkaPbTfPJtw3JqBaKAHhr6bDMBI99ocDjP/twgcOb6xvsyO83cxDTLpW6g93VUN4zmxyULr
Nzm0yzFv9sO/VEWeyH8xATmiv6sLl7aGetAanWPZVbvGEiim5hNdyQMk3l2rXtw8lbtN6w0PmaAC
xCa5vs6V+YeZ2FahfaFKH3fFmz35j7qg9pnqs2UxJUEEQQW/sdAzeWt7bDNEhz3Ba9eoMde7FtHi
MQR2uXOK4oyD8pFKJ3tU1FWjqE0ge8M7TQnr8eJg0ErtynSk4JiTy2SH63WqzEsd5vRrIdboxW2O
s0RnnSvMz6P2ERA2EaPwl9m9lG5pE7CIjdVGjvzS1/M16SHbw+UhSyFZ7d32mzYNoT8h7/RkyXge
C9TZbsLvmzRApJKDp60niRe5zsHRQdtwLHNH4nPUDOIHudtj05tpXASg9aGPpKfaNGMk8iN39CfL
Vicq4Eyg25avM+JIL0NVk7YJTiKgV4bzKwr3rxALMhqR2JiMydMBKosfqL6l8yFiW4VqIzc8Vm52
k4ts2q8O2vG+fi9JFOTNAHbric/MD/46oxsTGvfh8MlWVGKyMvqoSPJXL03uZoOsSZE99JT+zL+b
k6yR820RZuk7vaXuSA1c9WfWto/D4IEM7bo4GBwUVUE6xDRGGXgf9GjZ+laGzntVWLeq9a1dDQyR
gxQHvGNf/E6Zt5qoyB3877MpaICBcEeVoCeuzZ5ETQuMm8/lVxqS4WbWHVdVwDirW9RQFnTiBsiu
AekT7xaWj9F4ww3fuoeMVKczXJWXpHYujQn3EpW53AkLbhUSF6Db65tG2Ib6Cve5FT61dnXUZlrt
AtneVHR3F+7cg2P11p1VF3ToRurFNUWfBz1dTISAhm35pXrj01yTHN6585sb9r6yeXY455LGIQxP
fvsGnyv39Z1GQ2hRjyB0Smk9ElqBTdNTLg1cEYPgAsjkx8p+tnyrP9GCP9tFTgR41USeFFvEJ1+N
Dzs6EmXbRjXhbilZnGeZZU+6H76y6Zar25ughyGPSs9tgw8iR81X5LmKZBOifjIwFtXoXeUfw6gU
SkAv308EjtLwIekb++7cON6T2nQ6JaV+e0IxHOzpOvnwivkEDy+RPUu5VEJmw62G1JAczTp7AtSM
LtDynzU75ZNHcghpGSWnZJ8RTc4hU+kCu2KxyHfHwQ1aqRJHC6OYvZegPUWkeRsArY2ULqAaW7ag
U3JX/vlYVsh71jn+BQhpvHjJ9Fh46AstEv+iuc5qCr+VuyjAA6ldetqyBqHcJtvMHLSMM52kK0W8
EDN4Tc6Z76Cdn6BC9NMeUAhiUQIgIsPasuqdi8HUln1x9kdZw2/SUS05ibgfZ4fHVL53C/lrVPzw
9wJ+hKQfk4fk/zaF2htPaL3cY5sg71VMNcYAsWhoZ/POCyArhyiEg5k8iaUcH4tmusjGG49qaM6z
HuPC1Q2lklleBe6jqGh5jIwaW5JBBsRpXJt/pdktF+l5cRrQLuhe+vtFOvCX2QKvJp9zCXaOyXbk
j9w0MwlKkMluHZMHhbzTOqaGOw3Cc3bjVI6HoB78CzyHg1/N4ZkE9lu0Xd+AJ6O8JZ2qW8yZzx2m
mMp6zHYLRC/fRPGoIWwY1juRxOJotLkNVt/Qe+8n6FQJD4FEvb4gGooo0+HcVcZBG768YaX4YSxd
GAvSvGK4F0+BcoIX1dZxghsI8cBf7XK21lmTR0meId7u6zicfC43HHScKmgRC+OM9ne51sN8K6uK
ecYG23CZssxdQIM63YAUPUyO8dSDBYXwqi7l7DCX2NrOsPsJU4Z9o5/8IcP+OJUWkS+l91P35EnO
NX+tMYf0kadvJeraSDjbYbZwUVV+Af1nGf+QT8hBZJ61p4/rYnAMJG9yHW7HpjwGk38luvMvNU0K
ELZ4a2t1HaqSb2fkK7Tle2CymZSuupnBS+e0v27dHKXR7AkvldAfTJKfVYsGlEPKD5s67v3gnAdQ
kIhaTgeoaRDYF9TrWN20ESKN7Ait7VSQRLbLB5LM4yFzGbyThEm9x6EIJQmTYMOYHM0DjV6LiDVd
kdOUxWuPPt4u6ITdtj5r4gjiYvOuWVl7IJLOjwheuCye20frbDLjXXvroOg5QuEfa5MDCz2rQf5R
S+GbrLBoQXjbTP9K16hOQtuoRqlIp0RsLmGe/cLtFBmVy07Yxt6vzecyNFMEph6SuAlJtBAUfFA+
32Zf/hs85535yHFwccRaM+yI0MO2NvH6TCbUYWRQ3CfVT5lOEEMY3PmznlGUE2jWz4xDLQl9yPnl
TFWMEvnSUOtY94KOtdyQ17Zr0fKot3EGv1Gzr+XxCENB3OE6OhSO7pMFxKOUPZBO1JGEWj1ldfJr
aPToXVn7O9dKD50xErZlDZdaBxQ6KVUOwnL0qFWJ32pBV9L56V5ubu7t+1DOyJ7Uh563jE+zqeQx
NNULxIz6QquXXieiKbsWWkiRDEmknfEKxS0HWmsVmMjRCmeZce8tt5nlM0QiDmafJxlBxXXLAtCA
9KYpYGbthzxqPJjD3J8bg/HkvFnVOsY8RvhEvnesdPMEt7g9L9lnV0t5g+hx7w3qaC0VatpN0ria
+lKRbx8W7556GTVqJ9ibj745M2QRu7Vxm3M1L+/JmuC77HRzbpSBfpcUoM0qnKTdBz1ljr9VwmJR
3atCnZ7BXNsVcrhdE+MvpJp61835fh0Euuw5BybTJ8TspH4HUa05lRsPv5cnZuLI2e3hVdGNte7c
X2DXVhwLE3DWggPPEsxPFEaO6T10QnHBExoSHRS3PpO/fBTnaghpKsPkWArwKpaDniFI8lvWMUXU
SN6p0rfuhnZ4tzv5Y0GGjzzbcHk6bO+clW7sLnN2Y2MkXE15Z1T9c5OQehOib8rXV9ttbrGQ8PUn
9nq3Nvgr0obQsnk2D0Hv3PW+uewJmV2Z1nkhFkEUC+TOftday1OwKw5+4qIs8fAbamjOqiCERYFT
UE6N/4dSTzDXrc0J4YzLsqCeskMp1v5oAhb2rM/FUQIu+4qGnC/oUNbrPbg8JpKh8T1QK8Bi79nZ
NAQZj+UctdNWMCncY2VYcher6UPcJptslWiViK6MqYAgarVowf5Ty1yRbt8Pa5kCtucgoilnwR8K
InIdAf5wfCK2YusSyFRNSlrvisgNh0wg1kW85lQKOylhrJTO9MosayZqytVHIUA3ToAViRTAcVgP
jwZENpoIHA5NhdnCK3ANGve8itRJKMNtnt9gHoKj5+XV3ulNLB9/dbX+NHwDkTK13inCu4HtQfpx
3OWMreLYoNAmhZFx0DScnWTzYU48FYh1U6TFOS0cfcEwwPhpxJeV1ICdQ0AB85iTFOhRI9VcwK2Z
x4au2UbYzFuXdnpKW3IFZyDIU7EEe90gBGY83rGCQpbs9OWxKJkm+vNaHnNvIAeLjTsCnP6WsUVD
zNL81wiRJGcQ9O3NnKp9ooWWxjH2+Gl/aKw4rR0bNl9uHPNw+WH7Wz1jzo5TyV3VtzlXgMPR1BWu
9QZjXE/Yx4dywOmeLHumucEZePHTqAb+O0QTdKH37A7+N5cIk4RJ6qtvpT/h3L1OQeCeMwucLysV
ZmnwA9pfL/AZSzbvBOySOJa89V3+0xvGH5tkqshIkubg9Ve9+OMx5a/BB4nqyRnc9SAD5DDcc5CY
AlrvtmbwR5xYuktMBl2ppoRrD/nEknEkfwlfUMlGjbwlc91QrIu3RwDyVSu6BAt0hscTN4NTTrLG
ebE1yWm+ru5GExlQ0ELQdp48epGo5Umdhpc1nw5SFuGFU+1oZPJfOsunUm2r6Zo2MEgsEnOD/pdI
7ds+SdVhNuzXjPw1RU5KW/MFlfCNowAZVCLXn1Lf+V2leNJHrr7KxKQhqn3qte+8SNQD5W+6NWyL
Be2lSrn4JLLD2IThGC2H0m2HaPJZWXSh9mKzc14H8Bv0XJxIXNXDlNzWYf279vkQJaP3o5lGJG2+
DUPtWxKcH1q7aw+2NI71CiPIzBk6djbjvqEhcn1ZDqJLwxtnqsPYVPzq9fI+DYoF4iDTyBrRh1W8
KpE99gcx+ftODz+l0b5V2BGKME9xKKUX+14QWBf++AoS5pK8MNp5RpPRHJLZfCKA+WNMOJlbPgOm
jRfNc0sayy7XtgCVghBfz/adWP74xFZFnrm5icMknqZ9WLr85stXzaLY7MjuCQ3BdHUgiU9/O3qg
H2Z23wbO22C5d1ayehcWGeeEtwFNPkLHIj8tfp5iYq+gfW2larfyIXsDB0bV3xeYQP6zmjWG2cfJ
PDy59r4ksZJ9yPQ+dLzfHsKYWcoXCWV0p/kZQUkOMH7jI5kDWiY/76Ns5VSsFmKdOVvCmFVph6mr
S+OwF/vFY9QZyHs8Jm7Etwr1zZwPplMaO+ECpFd58Nx6HYMWUqCk340R2FiAVokKd5P0RTxjvRV6
sG5m7rNWcl+quRZ7t+rfk6PVyz89YctEmxCDZhXTfMgzjHV9Uj2rhYgHh3FXNNPrmQuxXp7bvtmF
j0Pfw2ZSNgYOEQMOQPHX6kKKopbDxtBIZLDLHWkVNbQU0pdVzjIf5RPPpzeSzLRgVGN2RUHTPdRW
X+8HWyRR51XvTFwdbAUpw1HXJxeNBhzXyU/JzPhEbFu1m2nQ8Fm02MZYshjjzsoYiecNj95gTPfg
3/xY+wwvK0TPtA0kDE219eVT0sVO1XHhhpQrHG6KYcj04c6c+dNmYRBG/uOtbA/cdibOpK2uzIIo
FbuAC5nmeE3ZlrKWO3uDdW0r9lTwSvlVyH6b0lFdHdQprBuLlF11IPemElMEEvLCl/6tCepeHT7+
OqcVAmMtUyKpXHvYuyW8xGZlWDzMSC/K+oFtNOFulcv2qXf+zY5l7ctS8b/yTlYTnscFw2YnmVph
quxpZ0d62p11qWZMd3rCVZNgqHHoH1zH8PFM9ixwen1QhYEjqWN2oWWsy/wCWZLFr13ccxzEBaSH
SDRrxWfHU9kjDfCJFmYUcMIIb7lpeOxc451U0m+XaTNDgnBlxWl8EN9J2mrwNhrJfVAnI9Iicaig
gxKByLqsg/+6VwvJS2U7si8KUTs0/nAjuW4zvEcn+sprRqAmw0QiMqjwIz7T1WvzONPj98I2uWaG
Nesfc+AU6SwahwWP1q6mte1se9tl31plOu9mAZFFreqjWce3JLevQZf9y0Pr3dcQ/kcLzmCo5rNq
IPUYqo7nxaxitbqkQ3dYV2RC1waYm1jUs5iMcMc2khrFPyPcvl0ct44sT1x46bJomHJel6bsD2ne
vzOCfoTKd78wG8ca+pbAD4kTDmOIKQWFwEKdUCXhnjFoeAz6mS1h8+25+QVBAK+675NFwovXZfo4
BsPzROFZl9zi61SEewYfn18iMCDTLM4xKCrcp+2Ell/kL1mTPGpPfWXdZlMiAGbn4eNAfTSi1nOs
R1Z33g6RP31TvSz8q8KJpVw/XF3RKjXB91TTjLvpRFRo+KOmIXbN/r3rE3NfZs5HyymytwbOpEQl
92qDR9FGp+YjEK8gnmjEc7OhPZygS+MGLd+TvmovQfOvo/ePVvUiqhXpYF6/ikkh6AvcGwRCL2Zo
fKA+u7STFe46l4O5xqu6nwiYwX61POqmv7U64Z2I/h5igHi3FY/MpF4mMlx37HjRzheYFfg4o4Zx
euE8MuTyLkkKRUWnPZ7FqYMWpCUjG8C+wfg76BkpQx4+WTlTM7uszoRaFMgsBmgZvOGzUT3nVvcb
pKmI2RDsO985ypqhA9mT6lAVPG4N415kZETted0xXVyPgWTOFW2tu3BdH3098dTWxG9a85dbWNVe
GM3VLE1wEAX1aaPzz6YYHidSueOe7+pgJM7GMAZSoP9rbdLYhuDLseNEvt052yoO0YDunk3xpEBt
uXV3Gvr6ta8wCrO14DhOrhrldBR2fH5BRu3RNUx1tp3UbjT98NxW05vPTmDznEIwrWeOQ9qBhUSJ
XR5M5wJu/EsjxFFUGnVhTaYXKyfTVF+kaDDdrolCcV2swRtOqW5MvZut9duSPxOrDrzWlFFkJcux
fc69ad/myDwqGoGEDsAwn7qESAhmvVQaHmXfwrowIDWUNg8m8zZXzH6K2ppwfeNNQXHCcFCXD2sP
UJsOyPNv3bp6QAeHqseiVe30jh7gKEf/GEp4bePgnVbBrkRTcNVJ9pG3PR0jc6vQKZm/+X69L+1z
rfw/o0l/1uFAdP1DlXTfQcikqgXtGfeFvkEeQ6A1UUCEaTPPLg39mnZaHAoWh2oKb8YEF+S8aV4d
o7orFv9qp81z3rPPDxk64KvE28q45OR4GWk9Ge1Ca5eE/9pwsVrEUB0eeX61howDiBQoe/j/19bp
1QG2XZB2gpJDvU2ZRzyAwXUGRmvlgnB93Pjp5F/69idzdNxQYbG7cN+oCuUesJXeAIfnZSwZMLSg
1gpEJEUBMsVN4JObnDRxNk0oOfruWCDjPxBA8Og5i8CpbB0MZPh8yPd90zGaHZna9c2XHnKTrQ/n
WJnL19EjLoQ7uIixY3smg7SJyXfXV/atNnjPXCYjbRmg6w9erOy7L8wnc24GjpaBR85i/NksZO6M
/q+USR4Z3vwx1HzXE3c7/APn4NX511NVBZRqvv3UaiPyErtjMtZ/TGJ8XeccGcQbss2mIpvVnPDb
GAexltm+6et6P7a0wyMpLwkzM5vtURc4pzIEttraRpSp3t/JQHv7LBR0nOOfiiRj1CwUKGoY/qbw
0w/Iwnhcf/yJkVA3+M7dSruT9fkNaIQLhbjg/hrcvSQZu8jFVxoW1c41zN+5IN7Sna0lwmj6bzDg
2FMXszUIaw6xDcuudXLwl+ZDm/mvGFHF+IMDOqVGo1h2/5j1eFP5pER+KRbqPyfgHgcQfWgCRApQ
FBiwsP3cibH+3OLBHXM6eFOe4eZmfQAZneLISfaT+boGQewpe7x6bbnB85h6pSHrGgsJ3kinbmFf
xUFh/YpEDx/FSvAECArYLCnBnhnxmhGM2C3X8G3Ei6sKygf2Bi9tsRpokBAeL9jgmMcwsaW8kJ6f
gjL/tH1dHgKv+OMvSEqyLaK4Wd5E0LL04fCG/MOxWXVG1Od1E9WuCY6tZqzQsImn2CqLqLXg99sZ
EV8Pvw3qzTEHkz+4SOFGO3+f7FI/jETNTcs1GcwFBjFRqVOo3rsVBD7j7TI2gJ3jGP2uLXL0qNrt
uKWN2l6Rf23WfpgFpqk1Hx/SiSm9X6zHQk3PC2zceLEnAu0K3oDa6Pke+0extAds0xxgRgHWrhl/
E+gIOw9Bz7kP7KPIek5IpGSxpcFfrOIqSv8m4Je5XSBcxmnuf442aI6x1RcRuEdz+Qkah9QJmfxV
qwN+MmxULFb7Lq3sYD9PfkAgNHU9NMsnS3dUf/obBLXNTJ0vbmIouQQ2tTUMe58aPlqkcqKZ3La4
8cIB9zS4EAbuf00JLoGcpq9ZeKRbIq+MGKsduDc1BAnqK+wueyPvpwc9PQK/GPZ24ic7XBjf5qDe
RPk385Y+soku58TTSBjmgfkNe6mqQWOXIxloTKRT47rLtg0eg7iMxJekPOLIQSmv7KN2+VJzt6m3
BfqWP92e09D6a5hDcelFsD7UxLs+EHH72JjmWyACSfzwXJOtsb6MlVuyAhMOqs35UvWdcTZDvAly
zu/N0O2ZBKPQSXPWPFXVX1THxJZg1ns4HM+FAIdcr8YnHLHHppTH1V3b2F4LNl24nRJXqru16G4y
i/t7csPPIMHTL7IWWR5NzQG81Fl0aotKsw+VcsezxfyJuS7KYhcK1RK4I5spYAepqGtG4JV3vzi2
v8vMR9NgNuqkOmXRTkBwwxeL7bC/WXN9h165eOybDT3pEhllOlcZ9iC9RU79ur7DK8gOQuqUrxyJ
VuIxl02W9denLF9y41kS1DgNkno9YKobZPZFuDmiHt+/rdfZiJoMCUbhuk/lkoekOiKPGJnmTzrt
zqsPJcXIVtCgbuBxeQMHJP/ofvH1n3IkGtjCsDjm63s/h4p8aWbvsMLOQ2b9JX8lbrvEOnmBcW0U
E1Y7L+0IC9OXK7DJEWYoIjWnTyND4c6Y9zz4yAHrG7U2ZJ+JTF7BYkwTB7zyy3sfnw5ncC6gnekh
3kBY1gPKz2TPgPC82oWMOhK0dHghEWO4uO00Rayd71HwbzNXII25y4zT5W+Yc5LOCdSGHB24CkAB
Appq1nK8rZfhFqU3ehenIk8wPDZSNwjua6x8zqkvplsRkOg0rurkzv4j4URUfYVdXETXHcxhve+M
TlwzDR3BZyJPXZlcqnbxwaqzV2/V3mbsxUAB2g9qx/A5T/4spK5eqlPVdWeRpS+KnECbK2nXDCHz
VdYeHewdtaaoBbT7UNvVtbWGs4n+Suf6PnCmQ5L0+ognT51Dg7nZULjvFcP/HUwhNHcErJwUELIF
ePZcBeMGFbJfTUuhUiGk5l/RHhxv/GBsSVQFloTrvFCqTTNx0IAuYpFjnLTQnRDobshdPaiHblHW
yTSyA2lWzj6bFboUSqu4cuj4JDPalgQx9mUIk0M3+V7W9TLqShLLsRS8FtI7jfro88n+Bp35FHQO
kMq1fzJZ+j6NNuiJwLHsy39/tLnjo6VCKu4mjXG1UoHYm3BUoltxh7ZVIh4c3+tvWyGPc9+aD+P2
4///vu0/tP6or50d4HZxJtJiwna8yZv8lK5NzWh4kc+uCuVzuOVaVJ6VHZXvuycqKLkhZarmrm1o
fUypw4O7/dFfRHowwM9HHECGxatGxEkQFrec2/bdfz8Gn2FR4KSMvVkE3bTjaz0nlL2p7O+XLFvQ
CtrtExr01pnxSixBejWSYH3DivbVWHVy99+fSsR7E1yXx3kQ0bC5TYpkvucCd+4yZiUvsBxBvHsj
UUjbf5g5aX3O3VurdkKK2s59Hry1eQZ0yR7XfU5bruZKFXdFnsU1vtIn207MJ9GWVwea0Z0wZXlO
+maJZNU7R5L7PMSq7vLQPVcd21Dyp3dy8Kmstaw/GYO/TLPy47FNwsNosLdk20raEcf/mXuf8fZ/
LnfkavlhdUFS1qpdrv220/zvRzFrtpuqdc95b0X/OTLF7HQ3evvx3x//+1GNzq3wV1ZeYmQ2mNeR
V7nhJRzwMu/+M48pZbCGBhjRzrp7tD4JPi0exyTsHonPCIn0xvZlfWpL3K8Do1T0/B9L6xicV2q8
zLLIPjJB5RgMEzqNXj5oKsc9f+/+4IEQubo2+0Jbtn/n2inuFM6O197s/o7bn3y9hvHihVPkbDFh
2pdvFXuF67QFxjRd4D2i197+k/9+qL53rmU5vqPOJa65bl70yJDGDDz7TZVZHQ+s/h7Kdt542IIM
8LWMpgC5HQaw5uAwFNiGFm9NkKIxw0QH0mZSegcrdwWKU2+xY0wPnHvn3t9iyTDLDXuaIGC8SthX
TFP21ZOdjfNt/AmkzQjZZXDhW+ol07K5M32wIf2YkyY9hteqOwNCQZ2ppTzADAQeu/3oi4Y0r5YZ
9ZbVvRDS21lBRobXQNBzbjifZX3ECaj/bOClQ43R7v//dkF9R+7Tk2uIx84srYdMM4wKF3CmE4po
AoF5p9BnDZGtID2tGDHgZPnda9D4ICkLkhraQiJeKJDLrEWEejy9UXVVfITJBTZUfhaNKt/ytu7O
E8aZJ2PNrpgEZwbbBgsVf2nP5f+4Oq/luJFt234RIuDNK6uA8sWiNy8IUhLhfSITwNffAXbcOCfO
w+Ym1Wo1VSxkLjPnmK6KusDJCcOKvSgdrYkVYUv1yJKUOwEpDZpQtSnS4c0gIvaHOW2vMDApveIK
MDx5WssCuIPVwpjIVfdF5/5jWGETwzgQ62DUGkoCnjTqLeeJ4UlpG+OTl1ftfdNOpJ6PBlgcXm+g
1nz6+wGWDGb0mYg4Py+C3RS/aalvPtHlpy/m5GPz1uN70Lp1VAklw9LHvaxUbx3s+j5N1V+7M5OT
L6cxJIygOraN+KPr7HqKgeoQzIBlnufxuQrccfWoUMp7oovMvpmPtnLyszmJXeXZt4EblewN19rx
5w17e1TjE8pAwrDNqLTJvvr9UMx1+t9ndaP+EoTW7cFugSMtuuwbbxa6Us7WRwLODJBQYM2S2kpu
JRNEtuNfCv3MXz2oOUoZ6zwBxlp2rqHLHY7YfP97DpseuKgE19hdr5d2VGP+DrUsuSa9dB5xeyY3
FPz/JsQrV5WKICRSK9IQ8J28gRNaD6RLP+HtqFSrnTbTv2WTRPHa6DHJyxwOaj0VFsUPkdV7ZKDI
cXQG7Lgz+gfP6UnCm4LhCC4AfWnev5q1g4gpoKAncTV7j/UU3k/aqZ3myuzdy/wPp2yqyBlM2rd2
Hk5J1Q4na/0s7TKI+EZxS2j32VWTV+6lYofc3o4CD+3hMEMRKXz2iKNQOnpFq3r8/WB59puGOvb0
+xU+Ih7nJN3mHH3//QZcDMvO1/6A52KTyq191dqdEt5wb69RXW6m+fu4sP+1XX3UquZP1aYja+ss
exHptDIQ5GOvJdOdyb9y0rDgb/0+n6gOGAypVre+dZuNglcaf501rLnOCkTsnT3d7KJdrnJmM6MH
K3p17mFbTTLscvunNIMSSDsLxQ1gaIBOoqTS9Xp3gxcsvfRtzISdpV00cL8zy7WurS71S71+MAtm
VcDQ+dRWdRph0QPxtn4ZVGMdsdd0EWXge5dLm7LSrsujdFbTldcCWDVyNDhdvNMsutu691HsrOFz
BHGlTyZCaOBAAes3O8me5Gxmp9/fIkevPGcuKhXeDo37xuz0rfHN4bvxm+fGOOUsAS6uNaakBHfG
3vKgfgZkP8Jjb1jlA3Tc/J5yaCbQU/QRYHJZtOmjKciPA4juktwDhlFXFpz64abScj4xKFdgTgc1
nP/7VE0yKozJwhOZoj8bC+O18mZjv6TDtDUaanLQilpYV2iK29IxXkvN56Tl3CwsSqyamM9g8B5Z
TOS4wNgd1hXj0iHw2BWVrI4zJw+p99ynmTHNFfXfJYj7dsd5bW8SsxhvzpQflc6NIIXal9JpwqLR
UrBeH3rej9eb4MG4utw5oPz671yY2k5bhmnT+f54ThWeOcfRifuhxfGC6RVmXL0vSgzWhlm+IAjR
lHbLtRksfj0TFz2NqP1oOEOrxqYd8PjdxtEgHMdhvivYYM/eiERmSLtjxUqf4CFxbJT5j5wRVrqu
pZ9Qw+sk5aCXMOzqKrWpussXKpMi70kKR28H4N7YNcmYnX8/mFp9kmTv7XKOGJY78RARSvtulD23
HFo4prfM/akfDeJxGKzr7CqJ8SWSx1g2HE3/epw1u0Vl9zm5oYfSce4Xq2P7bBIyJHX/bijLOOx1
1OkmRJKHmYh3S1cX6tVpZ7kqzNEmXwrP5kfHOWehzlWjkb/0hdgrZPEfZQIWTtM9dHiseb0JLaLK
RBzirCZ+vgn0QzO1zt5f2uHayRXdXc7Fc6rWURrssGs9orPVtOmtZjTyXdvmf5+sv6I1DEEzOHjk
8PIaLWgA96i7gmdipx5H7GeI1dFKikWVwFFw5nkSuNlQmeZL4PJ36Ir4acX+ze+907bvLRD100A3
vXFbIrwnWz9I7KIkeqNE72qfmL3ce4P72OzpAsjZs9qJ9NZ+vMu7AlCEsT7EonSeJmPihjSOtkMq
QDF4rza2MTpI78lyM+CLObuIyujaGza9jyFn9rmmPQvXFPetwAfHu/Dp9wNuFWCmmn2C1+SjL0wQ
ZP+f4vG3gvz9NSSTHoKDf5002gfcnLgRs6L6U0h/T5ZyEYke2KkFDF2RwPiarsriwOBV5hKJz5kw
PCtKTaAT7toASI6La6GLb9No+LGuyILfD/HMnp2Yxo0lLXU/zb0b5TZNUDB3zk2DwBMGjXkyDC89
9bMn94mb95uauR77pUrs5/XIMrR6vHD+ORgYjqkuzmqU9CHs0a5pkhqXAI1ODDfmM18G0ND8WEh/
9Yd9OdTzNkOA/tkZxsEti+ClGvLlQFjzd+00FzPnFtalNO5NX2N5nTLAyMV8xQMb7OZpYf1Vm3pY
uiPwUz/jBvS6BEwhlWWrpdN9DkuAh03xHx6ZAbro429AHkgUVEN8lxhUghWyo4PQGbWa4yxohDD5
zH1LCbbCkAref9JICUvUUM4Ojd5cRN81F6frIt3u5uPvV0YxHgO9LC5z98SIxrvloxk/aJ72NCHe
NrPAYwewsEh0cuPWQ4kPgwLGYrd++ftrgeTKUHBp76x55W2VbWecxlzwKe3KV2vO9c5moXX+/dC4
bnNUfAdp6nfnQdxrKXhVhJn2aR6FgerJMdCy+tMpaFnAdrCztj5U6AOaId77bTzB9h7n+o2Xh314
M39meerwlJb1IZZA+nyXZbJyV3eY2ziIYIX3DInu3DDR+6TxgfznS2YrJVIhwF/JJdOLXBHXk6YX
DwJZNajsA4jjrdKNGrGmXu0ECaj73nSHp1Y3eWKL0dw6LQIhrfGrc9baxwnPHTtJ/ywWtyA9drHS
KIN4uXFqVd0vwynGOflqdVi7Szl/DhbmrqR150PqTPaD2wYvGbZVyANLgJl5dK9vVRAgmjAcFo+L
46oLM2MIwRl29dFV5b6IvX8oEutotBLzhKHtHSESko1S5hEiNtpVCZ7dISP8brbj7jCMWMV7v8TJ
alimCwb2GozJ8s8uAeqWU5JdeVUE6/FO32OBvdWenVxAmcJ0jY06bNBlRKlbeqcOhwmjmmBh+s+L
bwm29cFsjfcFG6l7T+aPthrHr6aNr8ZctJ+OQfInDjT7cbJLkCPlPJ/rmNFE7DvmLiFZgha31XcJ
3JKoUcF4//sZdB55nwbLMzY0dWw6xp2em8MEWM+9YTHVuerf46ywrx0jwL3jyp8k56vfWcDvr0ul
O7s0dfE8z3XHTg45k05aLSqRNYgdlU89YNT7//9IUzIIdZApONs982gjxPslo2jrCfP7mZVZUGpt
+3Vok/n0Px8W2f7vL4cCDqocoff891sy1FFkm5MGss4qfr+13+/UXdckaYrY5vcfjBnFoGHM+UmR
Ud81i/w0LM6pAoMVy54i2yXukp7iXszn0e1Z8ePmQQE1PyxlPD1US7clIyq9j4Vss83y1XSie0hM
/vlkObyUGhkt62901vSQAUdS5HhmcYRH6m2s9NaxqD8364es9hDF/c/XFQrAwIWciRn+ywDqj/ej
Hx5EwHRzkkOLMhcF1pIuITi+v7phPxMJzivANRplpjoQWvaBTgazvo02xdd1b5PbWOOtPOLtzCkd
OEQSmlkWMTw4aK71lPNdJsnDaKbyedCmz4wVhehjVIJdlHChXTwneGfdru3SKRStZ18CN092QI38
jU28BOvqTWsX2r4qJ+N5NiW+NxbIXWWjjJtKN1Jtc6a/WUuxnLasqJeDoXjlfbv5VPUEN4q+Y58I
gaDc7Y27KRHfTVyqxzofnQ3eloNuln64qTQE1Sh3Mnw82njSG6rFwEcMrWdLfLbgip2DqafdrooT
N3oMvQ+a5uy9xh5SE/ghzlZlFK5KtceiT27tgFW8NVJtazL3S7txObUY6yo9i8YOUaU+QWHovXQI
7da/79wFiEwDxNNb3nyHdaBjsR/M+yNjth9LZ6Ftl2K6c0Ty2lalwZk/bWcxoqH0RLG1kqlj8d9P
tBTkYNtTgAHHIykH2apgHrfB+GpuwOeKPqK6QYqe4i3XWGjn5bFMSYkUq5krrZvbaFSndGBKSeTF
ELZmt6+T4tsbhxuRkkLLA8KYOnDVcnnQh+oiAnnxnc7bSJeZFVcYfgitOXQMHwAJoFUa47t+xrGP
LF2i2tLVy7iuUOwBGZBJHbUdSvjN+eIc2Z4usFCTYW3WN3o3q2cax1sCWW+dnjFR19WT3bBH6Y0M
M48W6GI/UX0k09nJUTFhQfVP2cKN5WiM0vpShEtvI+8bS+tSZG99U712C8haSk5iUnUnHDJiKNwk
eew6FrtkBK3jpBNz6Psxxi/QGL46+hXXOS4Z6I6zHXJ0r+9Oi5AeIbexK6o9XYwedo3xr3N2roOU
bBqEdW6q+rB0NStteFekULa3oUISrSXiEg/9n2bIvjTsjZsxUfWepDGbBjzxESxPBJT37veUw2NW
su9DOase/1lOylEWoQBeIyerP5CcT2OboehHF7nCZbE1pMgCqoJ342L6RGP9uHL+xwXPyMB0/rVf
XeW/T0zJ8EIxe+9n91LqKtsWMTIqzK/cRvaCWavLaYldvkv9I0mgZ+AUuI0sTNDOV5+gP2cUniqc
jIUiP+mnDYKi+IBgJdS68W836u0Dy1P+wHk+ofzYUCb5mAHIoOi6ZTiu76Bay49a13uHsUS9WZPV
2fP4o7ZNHHALaq4kxPIU7/bIusToSFMpjBnNOKKQ1an84ivzYSr0ejdn3Yes53xjGUBHbBET1h0j
oYzHqDZ9/wo7kd3j6OLpMoPIbPU/gWCkwWqY/kqVUDULucd6X0VLUoRjb1xTfpChVqX5xgcqgtsC
nsLoDF9FB44QGTual+WtN5sdKHNGJ6+ydso9OsMAkVFrh8FYPznKGQ5VnlwL2UFUke20HWxW5F7B
KpB56hbKP+eifDLMmJw05W6beHq3xXgKZLVTfXOQQ8X1LyoDDYgEhZ1jTI3REOQB6i/dV2R5IFl+
SA62SKtdpsF17uS0AEtLf2LsUkckU/V2HDAM+6oOZapbh0JH3kHTFjKgs6JEEYg7Cmy9pfWcTovG
ftSNzKZHQZNC+HcniflVp8knEb61g4uU2s6dKjZ1QmUMhuJbR1z96vpxkL2xMaFbvc7+sxZTFT9B
2sCxHsAbT4LXWY0w6Wu8Xj6B6G5AUpNOezYEJ9u1xT4ZMAA37MB5srnEM43gnMDdtGWyHI0kPZQK
aYFhwJ2YPMqPqa8BmjcpCqUZhbdDNpMfqy9EMwQ0+fZDa7WbRCUBuyaBC8FkZ4erJL6LhQ/5T8vC
shroXLEFjMiv5slEJmV1+b40rRLnGQciKi8EgPiWc2QDHGOcGFSXbgaytuIN4dGT8JDM+AfmRJyE
cC4zENeLOcoon40wMcdXGVjMAzX+tnYLJqJrrnGh7K3hOVNk1mYN3ynD8biO9GXDbqgcLJzeik2u
Wwo6ZBZ3G44LPB7UE2gr8cqNKJTcpDimsu3OLO/exSxPcx1rkSbaL59dTFdz1q134rZgxK3hNmWP
TR4CI3Ga54+qyB+KFB/auPgaNcG3sF0WOK3fbL12/I4Vyutqrk9szXezGp4sPzvaGtGP0rG7aBZH
nKYoSmcmzzBCghPo9+ei8t6bOQUlKp/boUuRujgoiUqPNZFoH/xlMcNFYxslq/anjMswz7U4LAxp
ctBtO23GbdhjtGAkRFwFxAGWxdR087ococ1pMu9eKE/inuz0yC9WHUXuAnUwDePmII8l3XnZLpli
aZpPEUkluBjsfBc0Bj5YjmWae41bCacn+bjVUHeh2cXlycj+zhZKHA1Hh6zX4E7PZAOP7aNZdL5y
bxUn7zZThnUKoBgjEcHUjy8zmp0ZIRwFcx3Q4/SIWivBStVGUY88v7fC1k3eyhQNbeK/ZBpV6cTs
jMckng51wg+FcmyY2JY2KQFrJeVkHuAMtgvrX+Ywd7q26RRf8hOlrrvR0xTxN9Rbrr/HoevpaDM8
E5UTAg9DBAarVWcgwyIAvXnmdx2C4HQMM6M7FI1KeBYNBuMlCB9NvTVO178NZv1cjvZTOmqss6WG
YkWz8Iwm92llLNxk82msUTCTaIBibxaX2q7aC/Wog48xGA4adioN2yJa3XVZ+m2pnJIDwg7gjjGm
5G++W31pHzoDg57IJcyPhPQ5VTPILOsqlGt/bMUCvoLrh8JAH++Y03eQGY+FEFfpDMYhsabPHtbx
WATW3kuNT/fJBIt286YA1YMLy4ielJvHeFiQm2+9znnQCvNuqhaHtSyIiuxstktx7Mh/RrqQhRaj
s00ZO6ujHntlOuo32Cz79ku4vXbPZYz70oEFkC53bPRoC9re3aE6R/l2A+lqbpEtc1LEr61Qp7nz
7COcaIJijOEPj9JfWbwXvujDUgNwnCgACjCvryUiTqxymzyWIw/DgAPYZNhbNT1b6yJcAqKuDLTN
W9sfdZ7CifREhqFKBT9mrb1VA97/3h7mzWTHK/aJdZB0GNHidQy2ozlipxmGMwj9cdu7o8QsJ38k
p8GpRMvUWhKAgM72XSXo2bUBhdVoHRth7pZaf1IOx5Qbx/4KA/LCDFM8fn7qNcsn1qU3NlaBrAxl
trUjJedP4E4okiGMoUiro6ao7VNr51+GxvUJtmeZaVFs/V2YYC5y+z7O01cc0XnkrHAe3R626VDs
OfoRkrkshWzMapqD0WuObALu1/kL6F4GBQZNk10mfZTNZLUlWnqcA+5VgTFiQ/P7p118pBc9G+bM
N7+QCxp3sh7v9Tn1MGCBEHQhgJcq9HN2kZqONniSj6rkyXQrsj6ojnzYBVnwEjhEAzy3FMeIAtMv
WTpImXP5quJyX1fNdCgb+ekPYtND801Y6Wxorzq+ETTncWUfkP5Ud4xiIU6X8Uc7fkCKXI2T/J29
JWYiQqRGPcAn6s0WYRriTrBpC+dwY+0qucQHmS1P6F8Q3WXBe+5rP6JemijPfPAzUK/jHMFHm/sf
s1vQclWPbpyuKtoM81dRHnqrvJfB8MNw9yXl9MSMGMdRd+rbRjt3LuiJsiWUg3mRs+wDGcDvcEYS
71oqD316lO0ioqFqjmVWzZgesx0saSPCAkC6D7yhuwI9kJe6Xxkqw20Zpww+5Mu4gCdtE6tHk8Bs
Y0xS57wgYk3WGBmjL2Ecz81XaWHgJIv8TcFAaYkfaV8WZPn1jDBx1o5+fdA639jZXmPiE2neZs94
6PCMSLSVJ7EU77D3DDoPFpnEhfR3ZufwozQaPHJ455jSL1uTDFwem8FFlEyaEmlL/mWQ9X2nuVhZ
3PaFGiaKNcHmzfN5bPnJhfX0AjlLrby+L3QC5qOdye9Ew8Gre8goM4sDnBPyUEq3B5gQD1t9rYlN
p7UevNr/8IcKZeJwn1WC8X0l4l2jeewwSv3Tnf7qzJVzgyQJA/urFfjffdNuwe7+sq2eVUegKM/G
s28occBtyPJAYQlb3PVRGMJB0qJqlXXw9fkJgMIdsNtbzF27yVfVoRLWJnOTJwcHMXIuQIJGgYia
TqUVSBTnuMq3ylJO1FA0lx7UEztB59rLfjeWPIDLjN8B6SmewhwnicC4JJMU6bbwfozFP85j+TS2
JlaWwbmOqAsMpopYoBMwcUC+Ae+4Z/fE6xWNbJvuci45EBh0h5pDjR+g9DWbEet8Y0fSoIkZi4Z4
UYeYKqN90nwcdtjL2L6j6OuZzVK56fAJSBqh3oJa0mRIsJgdurkkZapC8o/htwqgjmgxVlY1nbCu
bPnpf2QB/JmJfBtt7HZxAl3Qw5DGYuGFpWDokYiDggsFdbt80+ESshov/Pt9eXQZ9I7bhB8Ica93
uob7lqwdReYOg5hjOvSfYg3j8bQBUSr5PBB+/LsW4lxLcg+JGDzcO29sPswR5xZb1BvR9V9B+Ruo
gVqWDKClR+TOruK7mrpjQkrQYBMXNA3yAgWDGpkkoWVNFFqjhRJDviW4Ue7mPP4hLmpfrDlEPoFE
Lj7jNd/E89o3FdiX2KRgT9cMo3k6j5JMI1uRbmQVfzzCjmR7XrQnvWdUZJo1RT2i8ql4bIlIKolK
WtbMJIfwpMHxXqs1TWkhVomtJDqwUry4ABEqxknZH8bjLtIkE+qT1ry2a0JTZ79oo8BzuGY3mbra
GWuaE+kEO9AhrIzWpCf6WrEmP/lm/ZiuWVDcD0fI4WFnHwLqpISf7lZHxLCf1xipNU9K557Eu2dV
DzP7Op78sO1kRRAKBwhkmJxSwb6zeuKu6zWtqsVZD9MOBtuaZIVO9UVLcX4yQrsLBGlXHSf2eQRr
adVwDT2dKm1e07Gq1RNWrolZ9pqdRWlLVlyy5ml57W1aE7a6bvxqU+2NqUAXxWsKl0Mcl+s9o9gH
OLDmdGG8MML1tKjXDK8uS/rNiHdutVHVqHRT4r4Yp96jJ/q76m0SiBJRbTmg8TQkjmtWGPWGiXgC
I2M/ua/LOD6j7wCY5tWkfFbnMo3vk477yNO/LZLIEhLJxjWbLCWkrGANDITkne212lT5VZnjGY7F
i6WTX7emnJkejxOGo3U+Q5Jdj4kz7zHlEgtnwa01WVD60OfYyXkGEUK+kT1YeICYLaidP+vftiue
J9wOBIVqOTNjzW4e0wR2SpGmqHbXdDe9r759bQj2qnZMTkLjW8tYzRTslbfOzN80UPZfxjDtXWzh
IorznihxGkePPQ1vJeLiYnLjWrwljFUe0zVQDo1OE1q0A3eGsczAxTAjyk0ltAyNcPxu6jgUkh7D
TOs5YbyG1lE3HstaXmRn77WK1AvS7XxS7uZWfVS9fm8ik9wil7yCs7hZ5OIxWXq2A5xxGRwR2uU6
bB2J1dHVqA0NOICmX3H2gQ7ZDC5LSrdGqiUsM/prwmIMfQsqTFeiXB5nMqwpM80F+Yln9NfMBSnm
JeN+LqneqSFnvMwtCUtEzGY920pm0+6EkpHi8XlJ6r8YVRiO5hLzWWlQ4LDfFwC6bFhfFGPlP2dx
voxSPNPUwWJQ+RZu6TnuBwzGGk4el+YPr24PIYR3vcaY9q6qeMx0cEszYdPXkqaoYX8BYK01LF59
T2Nm5u1w5wV4O26lrv0s9WMBwXKnbMTFvsqYpwq6vFbLH3IkBLMvGBK4BG45s70dauvmtfUflgXt
1pHpU4J8MQFMziGUhWJJk7vAT6zDAGclH7y3fiw+W/R7MwvNbeWZF2Nm2TyislGXDMuuUoCE4CsF
Yd+AvvGRKekTeuAMOzaIOYiQcxtT8aTPQ+DYG73mQWykRzXjPpqmk4b9CKUh9bPXLK6Lk2icNgoy
+KC68pgmdvdZEJMHn1RzWCy8IUviPFSMo2MGQFJ32h82oC1//F5LnX0diPTSORU/kpj7OCMvDZoe
G5u53NgqDqeFZ46C4bAECfskzWdnWIxvetUkZ9RUIKyoXiANGivvx5lM+65jVd572s1FeXBEZr2i
KQdO8TELNlbwmjGRCsGZ1ITjwevpgo+0R3ZL48Aoe3L+oeJf7jxu1y1Pe4TCaKMvehtpLXFe7sKw
cwkwlku2SQAnDH5rH3zZBN5bWXODvd5hFkcxDdwWoiX2vZAzHl4OotMyrjI4aNz1+LD2piH3HS6k
TeHFmKz18+KbjzXQhLvEDXYpmgq+bU+hKbLkGkdwV0NngCBB0YzYh6PP9e2LM6i3yqKQH6s1uR35
LS0Ms4A5Y7TV+cFfRE9gYbr+RDdaH6tmfmbw1zITNc+gdz/aema93R9aY5a3pteOyrh0PDvl4Dsb
seiw7dbHdRiD6aiPVugYI/fNmL4m+jG2xYuaePf3Zbe+e6+pWb06KZg0MXg9cmQddmWR+Rc8PvLO
wJkUUny9NkLpcGjnyHGX98Q2mSy4cSRH59EzErR9pF/IChSor8vjouknze+vtSZJwdbZH+czLZfO
lDpTWDJmSuwZazMBPemtcvVvUjfxq+rdkUcALag9XoyxeTR1szlXMtnTm1d3jADujS7/cqyOzZgm
VizOA/aEdv1uBYPOY4FUIRRBovNm9bYNC7kr/OMUc7P23dfUNoFPQp4fcOFmd1NvAMaCZerML8rz
xQE/QoxKbZNDg9kOJkXeWCYc1G5ub53Rubi4C4BrNsyR3ef+Rcvr1c/jT8Crq7M+ogTSRslbLZnC
PnDY7k4gzxMP8ElVlPu8FNH6v34ornnnm5cCk/52KQq0x8hUMLebD4jDfITu0ycxCQ77xwgEWFin
9kQpybNtOiwqJ4aWjEw4TwunDJXoGblokLu6geYkLiJ6tx162puzaD913oSNCdKTy4aovNlblwjp
qfI/RK0R3TeA/ALlc2dqCXRQD4W9lQYX1PApi2V+0oxEI9PFJ6G79RrQrvPK+Xr9sNiSLEnfX6hg
8XO3KcMIL+loukf07BgqrEiSrxQv4jrjk3JqvQUtNrw1sOXDOFulRdpRCO9kTlOY9PwldR0LQm5o
y7EbLPSl5s73RPLg+7SLXUaJlXPXf9mOdT8lI02ufABH3R9Syz9pa9ULGH2JJBbzO02oWzBlZbgM
9h4v0kiAK4V/x2RdCkjeiZ4eDNv4mRfkNYYjN5OmC27V9pzogiGRC004YNJgik3RJH/dwY1h4IFM
sXnet43ov5GDMJzLWWAtJ9v2neOIldpP6psRWG8rUJqAJ9vg1rFsb9qIa0rE1Mbhw24Rxl4Oxevg
J/o7FSAhmUF8611zvNLGqzNplOa27ItXlrr6pfAn/xisACFbPVlO+1Up7J9T/xdSjYM0gNgVh2kP
+zwWBkmanO3x3SwN7Wyn3QVgtLvLh5StQttyeJtFqBccwcGMC8NbsIwVGdKZHO76/N5IljfpsEZu
ouzdGi1b9tpqLvWjLkRxqAu5Fex06GzBDqGaXXbTbDahTlAX58omTQjeGSagDFA8T03Z/7NqWWMr
UenKUsIxCdEv9PXgOYN1MnQVd5Ct9XvdxzmBqiQMFJWdtO2nNrN3me0FUTdlu4CxYzs3zn0JqeOJ
Zwtw7PDeayiZCRUWRmiilAyafxPHvqkzunAMg02goj8gOhBhZD1xvsaskbvEYRMKagDk7ncxdq+t
DC6W/PZa/Tpgdk7mrnp3QbfRjin6V7uR7Lm75ctKmCzYWQRSad6YQk6MQ+TRhCF8KpzXVLj50Uka
d9OBXdkI/GVTzkQEvGuJQxSQxwwjasYaIxg1+a0RZkMfTjPHiD4n3tZI0wcnz5/AkLu73kXoSUrg
phQMNL0Eb3XX92+uGtItLyd1Z9GeNCLJ1/8f8tR+UglchNVZY+t5SMjZj0Yt59LUheZyHtgO7RrT
u2/64KoSBsKGnK1TJu3lANCE+TBoG6gLCagy0T9PglTSQBT5Tt0Hi1UfZNN8qFIPDUOZVyzM5lb/
RV061HYSPAtGpS3HFShYPE27dsBZklTdrSCT9xVK5WeyNSzAmbRBCGAZMiftws0wvqRegM2QdxR9
9rebwJ0Sa3OdclSmBmk6rpleDADnG+GpjXkkD4vmYgYR5mLiEOz4UeFl95lD4eD0RrLh8v5XuN5n
3OW3wmjqaGYZAUe1ezaYvCFyKDdwDw6Jzo6NGoC2xzLBuwShRsXOXGY6siBx+2cvXqECMzYFCADQ
ZQYk+fPWEbONax2whWYW0WT3z275z++Ufc9cbURmmS0l9yACwIvS/RvC2bNjZV001H9bPXCiYVyl
NBwlFWUeRj5OM6dp2KaULXPg+JYr8TklxkvtkDs60vqWhXfW8KMlAE27gX3plDCqph4CEcmOgrNx
6wyfSFZwiKPG3yol/47AfEKzKl8R2k5gf3i8TFm8LKRAQcnbxCUuz6kt912jJF5WKuZkLvdiLO9z
19fDvl2lVshKQDyPBQeKNfAKZehWqI7bSK/zgwIvVTlDjDvGfW7VuGW//0kj8icZKWGXwRWRbs67
fuhA30zwJiz2Fp5wrtOQgZOY3uxV3zh0wZ/Ybf7Zq9jCIzr8rmcGove6ZLQDm4L656dZ+ie51BjT
Ga+0JfxpeDgZhMAfdPpYBUd/uTO4HT1dixo2jq5t34hMa/Qu2zk2JbrfflZoqzaQnFoemrlqv9DJ
/0GyGvUzKFKdv6zeG/6dWSs0kpr/PNnGRyW1v0ZnH7PAERc57eo2efS8ac/vvtfoOrZ1nMNAM7Mp
RKd7aeG/865xNLgRLC4SQyNqm2p30abI7zGpKEmWW6tHWHTOaFAwOrPgQuNeMQqDyCxRIlii/qnU
OvYRSAV86yeW1l+pv/Tw5iTLj8jtQXunQ2Bva4XZu9eMv0GBgFb30eZ31jJty0VXhxwxQPAvrx7x
JXwWVjkw3jk1iiWtX875vsMoyBQJFNhEc2BT4026S4Y58L3k1vXLEZKFzpqHHI66eI9Ll1ETR/Yd
gJwfwsLhtVWq2CBpf/Yy/d1m9YLgwb53y5zLmy15noIyxZaS/j/2zqw3ciS92n9l0PdsMxjcwnDP
RSZzT6WU2ks3hLbivu/89d/DmrE9CzD+fG+g0UCVpKyURAYj3nPOc+iPmMYdSJhVEazxz9yGMllX
5c/C2cPFjraiTj7pa0RSrjqsFLNTb1RrVQiAHLBdKPoMx8P11Eig6Aln4A5QiGab+Cvy6UlP9FOP
h3lmML8LFZE0AyhLgL0bU130heh1Ih5KRF7TtfWguZ8V/VQANMmZBS1/w1YT7MuDgNNRjtCH6m4Z
6ZrONs4G9qfhS22799RDbOfJDQ9GW97mOEx6Pm/t+KikAcACu6i4A+Pwjef+yEU4Yw/hjA4NcGAx
iAGjueoZiHBz9kNWcFELf+sr805UbDKMuj8ZihIGN6puZ6Ii22jACKeI1tta6el9yPJLI41MnXfd
uuJqPWbO+DJF2PkKoherCGkF3byqQWTj/diFTkX9bgx00IZKgZ0aGGUC6W8RwjpnycbRlmi48YnI
cZvHP1lOe+TgjdVyDcTdIHehSdQ0j4BrNSkHe0n6uQtnzxogV/schKDxLz64/qMBXJuTkOEx7r8l
ORkLB4+wQcPQsQ88jv9q07a8RbsnCuPTPq8HdAFU07PW8UOssI4DGHpSYiTfWtQ5GlDBC7rTvh2S
Oydl29jjOBmHCUtigGiLo9sLiKWcpzHdO92+FCpBG5CrpkzAKyWdvuGkR4ewIX7gISVCGLWtl6SU
WoVU8ZwK37yzcQpFA6mgVsovv2TCRZ73Rgpf2w8z+TPpZLrnTPlwZYzV1sXJxUNox8ZXgo7bBcGe
qc24cphAHiYJuRB956gCYa2lE1qcCwq+J/Hgx+mlK3HMlrz3XEyYiTr5Js3qOnWDscnJlN7N1P7B
zDiEuZyP6WzpG3OCOkf6uhX6Y+kHHdv1cNhOY/VeBU22j7AX2hXXOdvqD+nTU6AvXv0mv0WyrY5z
VLwrQMak0/OdG6pvYvOvM7jTOJafky6nvTPBUhJcB0OfuEgAsyfs6VobPegwRgRFZSWnxsoO/qXR
U/dqDPNpqK3gxiLatSHomnp1mXansrTu4UM39+YC+Zmcmsfh3DMmH+zlyIy5gE3nubAUrB9hmltX
0H+uCz0/1QVdaxrBwTxnJSF7kO0Ky7R2I9uUMtPWc4CHZQYHty3DJSvP5mk3ViS+lTvM3tD0llca
muI83ZwsI3d2PSlmmtmDeCW1ZcdkHhekHb0OxgmQL7AJwo7rNsKT3+rlDqi+omBazy9DQw6wOfJz
U2tNM/g4s7A1mzos9rLfZ5n1wKqPAo/GYZm1fshxL69cW0DPA+eV+OhURR4dK8kRTMfwtTJhgHah
8VbzJje9zhBXE5E4CQ2flTEn1qXEy+xHZe/N7Bv5nVzCpPFPdpQ8x814jLOEgVMGEhawA9Ua0WPq
IhyOcfYByWw79v0umbL7CMu6G2p7lTKL6KyxuHUr6EoqXA82tzaMKZLUapi2QNbAAo/MsHMTvos9
/mxS8yau4Wz32AZrP492vp9ehwKEnc594InI/RZBeR7MUMKkTg+WLN4L8OBrl0k16TzEbwf3g9GK
T8c3BpBZCeOQdhuJ0sEa3hubsXPAN5bBTzfJH9IZlaxeRHXJVsca1bMKow/fogpHCtx1auSuyPWY
fp8uwunCekN9A8CymN8mxHU0cZbGRBMEKDmraPhrCBLuKSwANtXHFguFftNIljY22yBdap2htE2p
EwnM8xBMD4MZkRIK31WAZ3dOMpia4SakMGnnsIGnyM72fFy3rS0w40+ufRwSUuONGG/0ojpBSsSd
gz+1QzL+1yVg5j9VxFHR6DiuLZciQkrAllLnvynQYirTa7+E8pzd1KPiOp5MRTs8TusVsfhTQdPR
RY9tdUKrqjditt/ZJvT7iZv/yjHkoS1F8dpqOJUSw0WUXmxWNN+cTPgyPE0Io2gt43ut1LnLower
1vR7sLQ2a3Jd3EjdBEhFlQhh/xwbacbYeErMuzxgXpsXEIOgtzxbsSxQcrBmlxgYV2E+3mpml68L
XVR7FK3mtnQ2f+mGjVpCUYGRI1eZU0J0DUdcpSbnxicbufnXPzz5T7Vtjs6e1wHxLQ3Tlv9YEC25
sHHjaHjnzMpeinWcjV906ti4iPWgfsD96xBz5tqbygbLQynVNsdKywZzOtYJiBKJoIcXLtgmWshJ
jK68tVFF+7pOKMwIIBrpkXmIS8o54pGhqWwwqq27oiy9CmDS1eoqAtNi3KnMNE+ySCkBHhx01SxQ
j+6keXh63WvVjdXWBZD9P/SvCfVPld8OAxRdl4axFFna5j9cPXgWQbRIrLq0eZGoKWxxV/jhKW61
8MVC9mZeGKDrZWjyJZGZ1zoNv4dmxBwUcVzX06hidJVzTNIAI29wU0+sTfl0SUC3kAIKSFV1Ft5U
Zoe/KqRn+GI4VY8hlTN7gvLNNbT5n9GAfzMLECMJ7TZndhbvss4/mnp4Bcq8gAEbwxvroSK7i5LT
GfHToASevpYet6y1PaU33W6eCvHYasLeLvbETYCHfWVKHq6yNIqHNA4eOLVz+GPIc5ahDlCKpW8V
OWVwhG2VcoYBxq9BVLzYw8qpKOkQyxd2AyyzMk71A6b/pcGGEE+ZNDDvwNNkLZCjyW/1W+bJ82Hs
LTYjRT6sK87JSzVzj/oAOXDuAmbUJZu/zDU+4P6qWwubq6IT4cYPp2NG+cO+EnQ3W3JUOIGDt8IM
fxp9725HF1pWk2KyCxbCe27QX/6rkDVNzATicg/qRdMEsTshLrXOXqyG0ARfZckr7X/VN1YSQOrk
UEHgd10E8N+9G31gPiAPiktoIeAAc/2YqASbtvbCoA9h4JA3EOdf/xtzW5wzpd9PqRP+4M2BKO9Y
VeXw5Del7Q0pLKBfBetV0funon2nkudi4IDaU/oV7ZBx1DuwVbbkE3bVssaOMDdbo+Tm3ASOoX90
oEvWZuXcSGpaL6hA+OGN5haF3PWG0Dpip7NOopxxZNtNfhf2Bh6fzvxwisFhY48WMy2CHmP1LzmN
Ytf2+uj10Mmuc/0JMfXM9ZlRWpDPN4YRlBtVYRYAJwjqrajCa9brL1ERJbBdwBuFi2mhXrbO6HvQ
LSFl3rg2vjd9RMBsZP2YzNUCnSwb5pDQx8GGVD90lpAkHi/VkoWeJ6zQiUaJIiOXlRHqxpPdwJyf
8Fx7cwhz0ZJzc4Bolt81PdDokkSxVzuxziG3t3DuExj0zQFpJRgS8gBVsv21+P3b5/jvwXdx95ea
2ubP/8GfP4tyqtkntf/wxz8/Fhn//cfyNf/1OX//FX++iT5r8II/23/5Wbvv4vKefTf/+El/98r8
6399d957+/53f1haKtrp2n3X0/1306Xtr3fB97F85v/vB//0/etVHqfy+4/fPosub5dXC6Ii/+2v
Hzp8/fGbIeig/Le/ff2/fnD5Bv747SEthu88+v7nr/l+b9o/fhP27/QC2bbrStfSdeXwTBm+f31E
/s5zRGchVYZuW6b87U88pdrwj99M+3fXcZTQbbF0exN7+u1PTdH9+pD1u2kIJiCmRcnqgiT67T/f
2t/9Cv/7V/qnvMvuqNNtG96M9asw8y+/6+Wbc3RDolcIE7ivbinHVbyLv90PqJEhfEOAG+GI9IvP
STrWOSPiC6y3ZH/oJ5yYivVc4FrcY05qTIjRcVvfQpqnWqRlOMVxbBUlmGuivHmg/c3fp4rmy/bi
YGanIw0yS81mECMUKBKn2yGWveOYwoQh0oPiMlznmmJ6G2kFbSf4Gim92KeYjVcpRosFlQtFOvZy
rB2rBqAIe11rOuEDPtstiS8f4LnTISX0smNAGuJ/iGLdPA1zhJPa5+9Yatdmw803Wg7tPXm4T3K3
W7nLg6ij2gezyHiLQr+eIml5kWDPWEzczcLH7eRH5tGx6NYkYrfxK5cRSoLrZVFQwO0gLacSC2T+
rixJy4IuXoglN8AaUyj27Z6wzPfAIHIzWna8alS3nXTwH5SVxRyrFbFQjpDVIPdZZKCTzwW6Byny
jbQRN4E6V9s8hJvSxgeWN8hVAf5feChhgpEDwAVY0rx6bXr/MpcdGzGE13WHakzarrpRqr7XCqaW
Y86Mx4C3szyhM0nE1Jb8LmYR70lruytcNuu2petvSGo8FSFWZOTkfllvizXglHnThr2LEQGYhr4U
FZqQpjn4w4HJoVoUVDIuo1C+Xto5mK2GnpzCxltuvVZxuFOCeVtFCFn09Y+WmA27o+oR28eAXIRV
Zxi0b8SeF63Nv/MhrPiZg+hFQaXFHCfRUNCMaSXNI/LydoiJdTAES9cCHOMKav7GhWLjuePS21T0
l56I2E4uKqMGusopUslEAhU4zaGx5mm251tMPVz+9PUwbcRd1RfbUj4LCxdOH5drhuC85Ykh97gp
gaWtdFtWeJemNTNeuSokAiduPE5k1GcwbqWbhNIGInnahrH4D7RGJdh0FBA1N3Fkc+ht3RtH8POb
WvaGfmdwo/ivbTm4R8haDk3RkBOQTfH2m8TEyabnJHBGuj152sKXtjQmTf5NKnrFCGu+od6PXWU4
Yp0r3YtvECiCM7xj82zd5900bLOOwozCdry4mfoF5rpl2CSLiaOufZ8ZQcR9YCYcFCkx5Fpczvyz
41VS4QLMp7eOdu5jyFmey/+Z6Mptp2P1sDPszfNoN6ues1cH2YvhgPHMJIuoFVzBTaBRFiyRMOOR
KVgEwNySb2MOSLt1M/DaYM9nfrfI+9T62dCusBchW48El+IGwlqV7gBJIO22JG0bq2NHxAVvuPkP
F77vivGWvuWwy7FbcumWmVz7AxJTC7skxhLMpG+EkWozxyZMu3UM8VlPgnQQGYR1oxM2nt0z/fQ7
zEoNBv2Jejjc6QQIrktbIPwFnqJjljwmhlEdxwSTSR8zUmugMEbRXG+qCMyXQAvbjDS7BhYnN9+9
BD12vaZCIeNRjxxXI4zh/SO0zNjQBxdlVQU88YCGDPE5sMjvMCPvUxw0hKK4B7upa5cTwAabGFbf
noZIrV5wMib390AKZLLda6nRHQh2i9VNwL4L7VczTLD65kBYG5eR0pDQvVxUxJ8nfdNxeTfg6Qs0
lQYnLUF2EkUOjcc0ShxCn5FwWc9IJy2njNExDhx1WF1jPLfkHti5jhy2J7ILCelUqlQwarrZF5Ha
xjOdqd7haOAvSsxAdSlJmqBQBxI5dkLKBXoHtpXjJ8lllpna1640E7205JdxkO2IvH62s/ZaRPFz
77SsPBlGZsvQ74NcuGstn/dzpn9ilX8sAqCTy1JJrIrz9hLtNptzj8t7sMDOuv0D1dMBHnhmlKVq
T2BhdAxlHwhyKcllas3siTig/2KzQd+mYbgvw77egInatpK3Z70xtWb7hBSBK4WHW/Qh++YrcJmw
SV/Hl6ApkEB4Ko+VxkBRpNdulnQhOcRHAofxv69jhjVHOoSiObqrhQ5e+ETtX4uopR7xR0lsw4hw
J/T7h5bO2xLzKczi5EuxTuOzQ5mra6tdEdxnHkWBVv6Zz2TQLKM/a5rPKqYSZtfNC0aL1bLpWiWG
SWNuWf7AA0DIjsYtJ2Ha3KY884bOXoRLbsCamcq+bHemHMy1X+pfy2sY033Q4NkThQTuhGt2IBx1
yTQUBFI9u0pCTSc0crWyLsYjBmbQ6kYG00rcYYvaORLZZxb0Uxl1Qv/tFDxmHRTOeDT5VkTjgtVl
IIoAS1ZEblqwH+sZMJtW5skuybRdFaAA8VBr1xV12F6Cyr0uE/Omat0PnUjwHQNgXB3HFAwNd2Z6
60ZugFsiq86V/8wmYdc6ipj0wGkj1hmVDfjD5wiDTDxrV+5SRLSaSoCGDTzBJW3g3vfbcymyhRg9
v9kMXr1qjH8QeTsVGcQ3I6y3QV4AHOntPTQWItUzQz4yfw8mqwHAKu3epTcQq4x7yey+2FDIhCGY
dlvDxAIdjxQy0tbBCmvjlsHav86jgKJLlFSkmguUxT0GWGbWyfQQpvErCZKVGWI9VGN2QYiUayYN
8Rr1KPXAvl44e3P7dWHDTWeTjMOLsWHLanA94tYm8k9DMv6oiZLUaVCbRgT2LqJE2558/n2oFJ2Z
9Ntqmm6oQOOMBy4+LfuTz4w97w1ang2OevrknJq5o1w8puGMQ92ZVMhCWN/AjU52ccpaX7moQwjq
g2c3S+KEimFu9gpVyB5+tBD9SdgC5RtSKGdZMG3IFzUrqp/plilh08d2lt1FqDfYHvD5FlQwlm68
t7tuj9pAkDmSn2FPHftIya4RCHfXG+11JqRUOM2jAMQDAJJtJg4BUMtcQ607eDWREQhewSrVCb2q
sWROi87RydIl1pTSNGojv7uKeaXN2Rw3/bRQaLT7FqNMQJ/iOh5S9cMvPGHM0J6rlR+tkrRCvp9H
pnqqlccJSv16bkCNgPc/TGMNNmlsKm+cUR6sOWfac+79CMXcIbDhz/HL0EE/yJcqlslVb1ZCMeRo
wFARchy2plnf9XTjbGdOZxxiA3M7NkhuQALX9Rg2LIcwaKgdIK3UkntUdvJdSsbaCREpGLJg4Rnj
ea6GTXM5Dq1KKYMlnHhURq5oijGvcnGpKkN0XmkaHIhx1hqAqsmaMBeiNg1nvguMbk2v1z21GfeW
EzxO4TxeagsXldYZGo10ZYtYrzMCDQ+SQrWVmDUuI0ArGtxgHfSH05DLjvH37JoBmcyKMEZYJTBe
w533fCXFA1nOW7DHJydlqlGDQ2dlPNIZOG+amoxlT/0VW0zkPi0U+IvY/cZRjBcuyD+LNgZoHlJX
UkWaYIlnagL33PKMkTzhjBt1ZbfaTw41JWv1ZzVbwpuC6TzomeAEPFw1nOfQG5CxzZg9Zem60Ozy
4NwZATRngtZeTH2z0UWMX/hMudQGVDQRHQpepYbJ4dHPQiMlhTyYBRnaj11eb8oAVviM77hsSnpz
J1l5xNnctU4NsGH3CvXV/0iDytOGJN+1+qJoFA8RLcHEMMhSdujJusNyTu8cuABgxZgWq00cvFox
+0BrDl8NM/J3qk+eWbYvmT7dtOV8H4Eeg/ax8UN2S5Wy2XSAGUInvg3wR6faEhHzquApEB3tPEyo
qYfmxmnDPaIOexJkYDRqJqkqYZJQdO7BDWBwGLXSLzW3gaUuEtsTtXZD61W9+plkBDB8t34hm76N
dZQjJYnwaxhmscmvO4JMMi4sXmFc2DQwWnZJyxZPwV0G/528Sey7rMclfUTB8J5G3TnAJAR7jlZb
1pSrJYNrt5S+axpdC1G7hXmAdxiOL7ZmovY6Hrhujh/NTn9m2sQAZzDvg9i9pX/9EKZ47oXFNjHv
im6tOgb0qZsfGTuuZ85lMOSbt45+5HzAgszyWu2iztpnITe1KE7aSMK98afpILCdOtZLCttrMBUB
L6qbVgV9WE0WZlv2Eqx7Ce7lXi/2XWmylQlIw1Gt1ntTrcKzHPExsMgtLgFQMKl/8iWbRDqHsRrs
/CiKNwUTY+wD2U3KFvzOdkKA0Q73k+T0W5W8dlizURjVU9cBmapAevUsb1m61KJBv/cCSCA39CFY
e72tLm5jZ/yoeCZMOXyrUQoEDqjc67BiA1PI8csP4/Am5DaiEucz7GJ3b/AbPqdWsi/52p5lZJ80
LRwoKzCOhhZvbRVUp6pCctXqDhR1z7xIASHgeEfgbyymM2G+pfVugP02koutw5lrdixNvK5wr5BQ
znhJD/Q8rXNKaSgKtq60Q3bkrh+l+FFXERZDqdJ9p/o7eusjZBoAqCNmOTfpyRBAIjtSEcMlq31N
ea6OmQXbjRHcPirGzgNYQL8NytkpqvoffoWU0C5dTgo/K8TlfNikbXBs7KSmKa7Y0k5Wrf1fUW5d
PxPpVbssnSqu3GgvKtjqhU592VhCQSjG+F5FBLXqYMINRUy9V9EBH9o5TBX4wWCpdTDew4Ee2bGF
0Boby/MvvxG6II0MWiGkHBSrOaXLcwFe0WijnS7Gk+Xk1S50UwYYY3qWkfkQxIT03Yy8rGwUa5vD
IZcsKY0Jmv4I3YlEdt0efrHFkh5gukUAdOEepivUGKsbbqzJYd9eCQJ4atoU3dgf2F2jqRXg45cV
uOm//VmIHbrnmbwYCULu9ZSx4ckhPy1czrGiu7fQGffD1D9pw4xhbliwKpY6WeOeHwEwLaaMnnKC
BHdb4pFMaL0BJOdem3AaMrniYJfBTuib6WtGUKYNMNrMko2dWdJ7k40+vc1wlDU93/i19l41uC6d
4X6ZedZD4Zx4uCmn8g9Y3NmkpC5YbOHwKtztYUE+W5ISxwM/4ax1Pwf9swMKszNkeBV9ozxL3usy
MQ4RFumBkl+rZPmpJEdBnxLcjbF452aKWSMK3joFWgwpsFvi/RQxJCDo6qmzTzSBb7KEzR+jpbjp
NIp3gyeIn8NKN8j2j5NSJ3Lu0VowKedUQfaN0TM0fjliD/breyvHS4RIyNHLpcDOzLHQxhkybF13
GHliju4We4xaH+HtBiyKvJtxWIxpbl+eZDr8HMEzbuoxsU5ayBkL79FSSTj6UHVeM/hLNKLkl6qu
jiUNcNZMiXxI5GByv1Mn87dhjB/Sn9LiYHT8Ui2dyi2tXqpesiPv2asm9ieaMWSe0dafmRqvtf8N
TubTpSZ6rEmOdUL5G7J99IGzUpuvXV0/DbVkpucPdz6UAh44G2paWVyyxN/Q+d4TWBd7wq3oXOIz
6TgFI/DkGxloyjPr6MlSPXGR9KvmBMijPV72I8Wmku0R5xd1tXp3MTTmMXNiEqlUqFKWAYFBtZ6P
F3e3hEYiSRNfoSckf4WxbVrtlVbCZOMcuIBUz5N+sML61HEEZ274nofGD4HVzxt7J9mJxOFKsGvm
SL51DbAE7EoVvWdaejcCUAGPQbVdGkTBfmBHdnap7w19dmiwnDemUdKCrY1LIJKVQQ2KvblJjMxV
gPWgoW46qySgDWKbxwcBhAJzpEU1HEdKbwxAX07pHZb6agsEI96O1uTR/JCvVTGZty+J67/MAfUR
nd9X0FnbcVcQl1xBczkC2kTcLzMgiFN4rlv7NinC6GgN0YXeiHuOqxav+YGm6pIM8Q/xGBxGA8aM
GF/qwrNwchPIXLGRf2cfhUsGk2SXmsUpUsMNG5w7c6zY1Ha4Sw187pH+XNpyD3+XpteiNdctvnhc
6GBu8jdHACFlH7RKclhyoftaQgdm/IRhRNX+fgy4BLExcaMODhQiDDNWzgTWYsw0l4HN9jsGb0vl
wBjfOIV7GepQX4vy2XTmu0rjAYIxjfJcTDZpw8ZH50lEEdWIYcYZEm698X4OQdq77jUwh9vJyfaT
+xQaJI5m2L3QdvlpgEOr941Iz1lMDFSrg9cES5KbHMnokUR1l1er6fY18XJjbSU40BnDKmIJxBtH
c3aAQMzOXw73di1f3Sm+GJn86RoUONI3CnGVp2J0MauA1Dn3bBJe6zQQQCASkKUaCSVQBvhpoju9
j+D2nGaVYrMb5zub7MGalg+xHqfiLWfBOluZ+ZNDv7VNW5xbypAL2aI+VmX3rpsgA5OWq5YbbjF/
sXkzpw/h2CfbNtieWl+dE7yD5uAJaHf3iltoF2I7QwqOyUrLZiesBPKAMfoHBw+IHtjkIlPC2JrT
3uhmxowmd66dnLtNGZLswOj+OOTtU1h2hF+SbuOOpb7JJuirfU0TbVF0xqocaAoanVdXK+GFduWN
AopdTxTSJNHnEEmgq335PRuQ8znhaXsQJ5RXg1UTc4Y/hL6u2iGn01fulYgIxZUj09Zc0KiVc31D
aOGmDA0DLw3elbqN323MeZ4/P034r6iAjh76qjHX1DooSd9vX2s8K5kOLsVZPvGr41gtlmeXwdss
431MmFuACHSgsJB8AUQ34mjU4DOttWDa+Vr5Y+oymJeVtm79YSBk1TEBi2jeZC5E9qUI2L1M7bQr
q/ieXFS3htkHCyIjejnwp9bn1Ue6IQCCM4MTmtiVRfy4uPPx1J61iiL4ecGFxv6ttDiVkXVpcafc
4QT5UaTdR9cyEUM4DtfNchjWBSTPtnnkBITPdqTA8teYS0Xhvmefvg4sRpJKAbkvgnkTFeLaN/VX
mlK8pZZuYmXz0xjl8JWkRyeMMWADdaVMstsGTjxvai27+8VYdBW+RvQlr4nslrhW8lIK+6nh1woE
HtVwoBMCReGJwWC6nhWndupS9zFQNqvJ5Q6C8Rqisyc67TEJU+Cj6iw7p33EqzNqe/hqLAutw7yG
MSdnPOK2muqvDNqPQc6jzs0cxjF2ssWeUYJoMDkVDMN2Hmi0ZjnPRPcjDIJPC7t4ZfcPvmNpJIPF
SzYyTnLmnDnOSI+F1TC4IBjD5WVwX4eavE9La49DH7+YWwOKZGsYOSPfM/dEpGP5YDvw6OvMRTSb
VGRZWG/TbDLcXRp6XRpaRAUks8QcaqSkORDCOQplx77q6ps0lMx8uT9rlCuu4xq5gydAZiTzphMG
ISDOB6jIMddG0cAwIEiWudAwEjL3CZN3XOST3MS1+ap3VAqkmjQ3CU+TbAzeGWGj/hTN3p4m7O0R
MwR6Zn4trkwLNVZxG4Z8Z9wOsAQ2jUG3A5tYjKYj3xm2fcrO4BlaESh7LtuOAX5g1fZBi05pPOmY
0bLeC4TButN8KVJ3Z+a5tI6B6nLZvfzFLfR/mu//oPkiu/4rzff8TUXae/71tzLxry/5i+RruL8b
poF7lwY/10T6/U/F19B/V8iIhrIcxA+E1/+WfC33d901JPqwgSKhSyX+S/K1rN8X+dhyGHqZtuHy
of+F5Cvl8r2Ufyv5moyCFEdjF3+P5K38g4kHcmY7YUahNMGcd2HeladaI6rZLHeKJtvgpOPiAXnN
aYFKuVldMZsyGCFy6O4EkROfEvfu4E/lfYsNmePqBmAJQiWrztpmHO0WDdQHeqmQbtliqD5cBXNn
b1hkDFyqFY3pSrOPevjIduguJTb7TJ/ELX0uSJLJ69zkhmf2Eo9UN9AH1Z0nasUtXPeYwhuAo/Il
jWYWVLgv0BpbT4Pgzrlmx7p5B6B0NaWyPVWxvHES7UGM9gspcU6ltYu1PrHEzaQP5z6hS56c08nW
iBvq4U0eEKCymfGMEA4UOwaaLJutNZGxtunmaGt33fCkygr1Aff0fc7e51h+BWa7NRtoTDWkOxlt
qcB8suvyYA48n41QAh7USL8F6TUy5cVGHaUY+TsTP8aUyW+pZiY6WHenAgB3k/rvQVie7PIjJBzd
aT6B8PS6dBbLcD60yJZN+QIffWsgT2jBIuq428qUO7KcniumnQ21gtz1TWEWm2CpfxwySTAT5bUO
LCrkkNGLYC8yhk72k1Y5TNzwHnJcir2MGUZsIev6WKsDOv4WxG+91aPF2dm3O6WD1Mvb5/jsxvp3
5BR3yw+5Dk3PVtNHqyyvxZXU+eU250hM4ydPW0IRDplzaX/0erinlmYfDyenN2/MSPPIWKM8jM5L
qoH7kTpH9nHf0yjZmsahduS157CkhTPYddPnaEINA1eduZp9sO0RwxoJSfGY8klux5PGzelwEv25
muwlSWbdJy8qf6qwNDDrxjd7l8LxCNzsBFzFYw9NGbutHaIkPyiihhgMd4X5GsSIGWKYp00/2evY
AXYW5e+pQ2wC5CutYoqkTW2cSiA9mcFTMQL6toKeQAzAfOr76MgYMUFVAVPUNVQMcPh3nGk11e+J
rh+Ssf+qn4IiOLXN+FjqMfBPN8ZCW3jIJBpzE50yDcIdlt799LViYyY0pBdwvA274LjbkG6t02gn
sfhRJIFZLQAfFgZzQoEerVQp5IVwHDmbCvMN0I61AdSQcO/R+zdSL2/iKVlHFiHhjFDxti3yU4OF
Lh92PZ3MiLiYk45ERtdD3QMDa1Zd/y6ttyVQ6n9EDR3abF8PaM3RRbeyM6hdeRiWWEbW9dM1h4x/
0PO23DRwLz1axNVB5NkWD9SN3iSw3OxQeY3o6ouTRk9sXM3HLGjNh664tA6ChAr7a7tQO2ry0DgG
Bh2s5r3apCNuWPz4afI2i3NjF6dQS04jHV3Anx+7ZQrah589ZAP9pl38bpgdrMWAQjSDMZ5OK9BM
nTfnqCfcWcsX4WzDydL+rBx9pUOlgSlG0h8/Ys/RNgegsuS50nOjUeZN0Kzld4+QQ8EkSJfXQZDE
Mo7C2bTsPDNHf+hJ4LHzXFnWuw8JnMwsRb6f2MwPLqCHkt22Ti7RN33PdYn46yyOGQEk27/rmxu7
HMjNRzuXoGKC6jNS29ZlOMAxxOTNrif7nDrLRuE65q/2wPgqfZMI52hJDkwQv39sAY5SDZxywcT6
xQ/0uzm/NteGiLyegghEZjXFk8ZWx7AXjUxaYttH2RpoPlYcfZcJ7RQRQyzkrUJa11CsZPMjHDkL
+dOVXxMie+JVvL8okO0uB8QvKIkqryHhsmIJ0Yp1yDHSmpFcwgCZuA3zl7waHwt0MdrJtkgc27ol
aoanqBQaKLAIz/wU0+RiPk9xSpzLPY5EdiBGRZDi/WB6zsS+r0Zvtn82Zn/UiOjMcCsq6qHHFmMF
SL8mfy1qkoz1S2TfuBleHz4wbmFObmtQClOUXlzcKfhMdsMUPAdDBKqPDGmzAZEVJZ+Vu2mdYDPH
1i6zrHU2EYqfBakKtvBk+/u6gQtFQZ9brZyG6qbRgE4CWQd8UHtM/GRTkimqspfBjR5aKIG2kXqz
EfzIuvesSokwGwfbxiPjkurXexJP5jlQr1VQ7HoSZlnmbHTxFoQ/K2TzefrZtPFnhXQ0EZEdomsk
nMc6ZzlE2u2Vca37ZRy3nP9xGfE4sxLIIP1XM+C1dsDxsJqY2c8ZrK+crR05aeihNXOYpmFC3JFy
jA9VU1wZ7Hpj6AV0kafOjiQhbh5D/Yzhov36OwW/rPKnLa0/d3YvtiZwZjSMWIfmoU8+ZhefXSZz
KxLQjAK3SQHdFR9GrYXP/SyPtar3U41sgKF53/4/9s5jOXJk27JfhGdQDndMQyIUGSSDcgKjhNYa
X98L1c+6731mreY9oVVlFTOZiAj3I/ZemxZJD5In6Fl7hCR3A9Pu0fnwjXffuB8xOZn5F0uhTcQd
PLOEaGmyVPfVRC85YcMzVbEwOUkF1mtGl2aHaBT4Gg0JXYGk6X8CC7bBfnauzUdWk5vFbRi/8Qna
OgTNJO18gbQQjQfDx2s5TKvOKL6SEJNK3u7Il99QvuHyefHb7EyruIWbwewO2KhizSfeJQ7mjLUY
kOeV3vUbtc177B91fh+h5p3ZF/sjXJUM96dBbBhTjGM9WscS2HgQcJEm3kzzTl+4I7AcepmNtWfc
gp1ttB+y9RhBc2WJ35wjrwC+qaB1jjXBPvXEpniJbkbRTnwja5slcFwhLAmyEZE4GYR6RfB9viei
HSZ9CdSe6MoioWQToI/KQ2b2F4ONBEdp8uVb+55RuoCLDCS7Yg7eeEHvPhajAUSMO4j1b4CFpuL2
XNY8beb+Bfbk+f5TnJP0Bg/ByczHizawSS9t54lF/2cIs5f80C+InwFLqGonmaiFluleMuJ5Brz/
jEqfUsUbldZ75OjMoLNk+gd1DIWkHyOPgZ7LMdB3VysEIFIs2v/BxtqmiQwRa3CUFYOk/GeOx5/U
hYokevFcBfbVx59GuzYoffKyGUmW5otj2sNOypHYYSB+DCJ89bjR0CbaQXBOJYPrtFRvWhlHDJ0c
r1a4vsZgE7Hm6IzoqVNgPRh6/aTY39kxLdUc8GvXfTbj6p7q0Qvy6VHq4dlmVzAaxhrCzrp2h10S
xSd8sNXck3l1gjDzF1jqBwQyQUMDuzNk/4P2U8MamdmAltViyCZYtEctXY5qFak3m2mFoq5RR6AX
okQ2F6LxI6l438TfGCE2Lph69DiMvKpXJ/npesuzkA63/rg2G4aWSlAt8xt02EDZLhfklMGl0LHA
s+Pkr4dtKCNlAa4PyvPwgTUqMSjlqbPTc9mPeJHKe9emUAMVh8OSCFEcyoauQ+kS7777V7jFuUxr
D5wFiO07obeHbKLFBcxaSHileX3SZjaY5mngl2YSDtuy9Dik+RQ09M0li0iwJr51QZwNtfinw83L
YHNfsfatiicT+iMD2RdJfUg2JtyKzURkiCyYrw3xJYQ61L1UoVqTkk06PavdYdVMgzdXWOT1jyp2
yH0tedvcTJV4yMgOvgEkop2QkJb8+RmT7p6bOL05nBvQ+FeR+Cxy2JjFYbY5XQ3fgU3tIw5EODWP
p0yi+fWkuoFG5+nW7NeRwcL3AZ6z7YmbqaOCELn4yDfu0Dk+OHz8Cc2od4PERNfZi76GIV/5NrDa
8oNvPqZHLSeNdUbsMeieRhkfWu2D21E/+PYhN0pxqOAPmTqxYrGZ/CZoh2I1PmaWWAUDl0lEYtJK
p4oR08jOTWProvUORaZMHrpo6jFcEutSzByXsbDto5Nqb31pvysZZkxhtGs1gWiHIuH7yO80Y+St
mD6rJl75DaXIN3M3eDwLxR+DMqWXY+7sFgYpQ3HkA5vIf7E6SlFq6yL8ccaZ5FEEbMm3O8I8ZKC3
PDuOzvVkPQjgtMEAuUH7yZPnVmI6ZegxV6SVJSR+qsNinUm4vbCHhkwzP0FuUGkwqoWP5maeWT0m
47HtLTzFi3xJbhN7uggc7x2UsvzkMm92qmulJwdtmQOJch3NxSNMxxWBZaD3KV3Y4MHnTEC88G7H
PsYnRYp1A2SsgK7tTqxU5pOJosK2SLwd/eeKjKGZoU+CZVEtVAVM/OGc30t86VGvA9BqL9lFtfdc
llws3EN+5OlOcBr11xYfY17h4Gw/E2AVDQCuaBofUQgSn0rAATt5LN5UGwWXWsth0ed/6efia4r4
C7L3Hv3AQ4+7Z8zHIIus7FzdNaVP/uuGlO8Np7mXGq1HpvQqi8WpCYq1AWQzp0jJ5qMcrFNqvkRO
5CXy1aBZSv2vzPXXLchroxDPOjHHNDUbs/iLiWsAy3QX5sFW5o+G+kSdQTQAxEfru84lW8pP8msm
X+0zZD/U/bt5l1g3pYtrnLG2jIndTOg3r13/UlKDCXFOsNdHJD344g3g4HaGbNfBqZ5bnqqfrTtW
XC4D9gy/1LJAb289ZbOORirgqGi0p4XMxMx7lZbsiCYWLJi10wbMdvo6VwmXskL6uMzH3jW8U35/
P/H6xHiVZ13ubUIVl8Fr0Qx0S8GuDvt9yZS6hhOku1894LM4lZspn7dJ7sVLutF0IaJk7Rg3CL9r
27p0+RfbZO7zH0s4Ow30qtV40YzkLYoOeHF3M+GZgmy32sSe1VqrpHiMhu6UOltRdMdZuIBXWlRE
Ldxs5ODzp6SEB3mCATTbOxRYMs880pWoJAFOt3Q9AF1ZxK/QzKXTWeWPImLAbiGPKxf2yrWuUeOa
1p0hKKq19M4N3fdOzxAfJFzJaoWEgVUV4TIjnpmp3iW8hmgjDsDndpjnTPuvTufLlEHZS+CKhdYm
sguKrejc401aD10Bj6iID6Zb38cFDs+68vHja18ijh5SUtJGn1NyYMYPSxfjNlrEbZQp8rFQWYUa
rtj+FXUXaCyeYCo5MmKwNUM5PNQSXqMZu+hqW+1+ApSt69V3Jp/Jp9A81FnbwsgeksA/KfigXkt6
YzptHEFiM90Lch8UxH/sjlmYTbtGdg+x216BsK/cWO3mONmzLfaGEbhsU9yPzhn+Cxdnuys5/GzV
7IMlPmVwuVo0D7/iMjZ4mLh96gExS0L9PeUPzMtW03cDWYm5C76iFJhXFhew8TidC+NbIT0GjXS0
UAn0OWHKPCEWXu8sdaHvK6JvOabwFoFsmOdvi0iJGQu87ZMlbH2OvDd0nluZn1ra+sBfsuYR8lvW
na5lr5wJ7KUPZqh+i6LZD3a1gaiEdbbfGWWGO7db4xU4hQGiwbZba2Wybc24w8R7nNLwzp/ekCEC
2UbunOdvegsapy0RKGEzg6QYgNMLrOk2ZwoGEZGaPmHaAjMvlguXPNvh3bV/p/RnIrnZnxKvEWg3
FpqHHu8Ee8Mc3A0CuJgluByqq2QaFBBqZhTqEmndp1wYLgy5Vv3UbofHVJf3Czt12BZE9EXD50D3
WhuPypDVUWuFl5QM3Vs928E6TtesDOZ1gFJAG/7yQgYb+OfOBqBBvwYDdpxslM0X5uzxX9+iJdcP
N6d6jklCnFiRDJSdtclT0Rx/y/6AEBGAfYfQhSwaaBNimORMMtGvZf8SqgjiKDkTkcgzHHeFNW0B
/NA90Pc78yKLkleH0XxFjZ7Fw0dUaPhNFTdDwMlurUZuh1q36Pj33XAo0oZVFNOsqtw5w6Hs76gw
tgSWUxRPe3ZZR3Rnq4gkmxABiV7bh848FmSwBxA0dYahA1LIyn6qrISH9zTnhWc4P3Ei9qh8hOvs
AQdtGMxsVf/u2NVKw6Lsug9pEz06fA5Gm0se+FoQkL4ysTnoSA9yaKOEo998s9ylASVt6qqPiWBh
Mj514j9sWRzbeP6hXV+RHLrRB/dW++sKlf0SsLRss15Lrn1f+0O4ec5AMmooHRelCTelXsWvWhOj
CaHh1FNiyixuYCoIQa4U6qt02snhNxpjKkZJlQjmNWpgbtl/Yw+NTJZM0IwNWLw9tf0dGkoGsrRo
cn5DxYpPjW7JzDZ5Uxxoh1Y4+c2U6DsTO0IB0au/tthrqDLGTzepngMNgZZJWNRKaZI8uPrFipvP
Ohl+qxr0SU1nhtiTCbaVg0EltWLeDtqe8SBUeEDwNqQYHE1cjRWfFZ+FY6RlUASz47A4iLp+ZVJ4
MIZdQ696zUv3Yk/liW8/6XHyMtAy6qZnjq7nuOcpbs9yYkTdXsZM7CfDpKCNwCEV63GOHmz/KROI
pqmBw/YVNiNu5n5VSYHGPb3Uwws+Bbv5qermrq9vGe4eQU+b2ZTLcl4no/2UDReTZssK/ZOJ+Ind
fMXq3lyYRMR9uGXomUEfespInht9ARuJa1hnJzPhFV9Ecrn4cids26m7cavi1o/pT8nER8OSChVx
ZUfBtrlU8Xc3BHuD6Zkbyh1qjxXVl5kfQvAMfS8xFjeQI+D+mNMJ4AtFXk25vSSLUMA6Fr0s3LL4
wYYXhvw7xY1lVi9FKD0/r25jMfDZ+M7ER2OSB52+8zhOrbOf8hdhPyew7AGHM3j4zIAHTyh1upjt
ZIjHS9e3ZthfArT9gzse6JJ9slWHhHMCPttmUGviwR0kTu4unt075UtOzo/YIUNJx6z/Ta7MPp6J
C+/avTSqX4E21E6PICK9ASurg2WmqdVZGEh9eIlM97GB3hBpwzP5UAhS8CYHm5biJME7FTjbVNJZ
RSWx4R9B8jLTc4Tiw0XO1ivjwdf6dRP/Qguhuph3qSDRK2AjokjHRm4fDdHBgbN+gMU0bnNDIJ1y
0ENirgBut28wIqsueQnT8TiV5oUa/dqgqsclIgfILnzsrdI5Njl372DO2i5NNQSaFo/KaEgEypEp
HSeTjYZhXYCK31WBuoUzWwgacT59mX1fLxIzLb8UcJUY5il57rSgPODqfzXitriLYk6GKH/LZPTS
dui8A0BxNriTif30JKfPAfPdXOdHLs3poRk54FUcvcrWsLezJEMDqNwhW+iSNXgdy6RqzkLYZy1/
gEJeSDlZMRbCvFQY1yXHjohQaO+HIWyOaQ2ao472edQt373V62KbO9w1Y9Dv2VvtAzUd7ULCqwyO
GRMnLQd8KC0aUPnKtLWpMfVm7bBbEocCZnoyfptM7WC3JlQrUN0blEGvC9FjDLXw9M8XpqlwQ2MU
gr77EFk61YJ5FnWdeIEFb8xBk0QxChVxZ/gYfv0OvQN7W+t74MZnTYMGjETQLozFztLNe9cpb3jo
ovpYSjLCCmwnTk18J6yKFX0IcszgL4Yx6SenMsvf6kj7TlpEXQG1DxNck5FoQODGCuEpt3c8Po+j
elVhV6zNnhIQ7w1ksnKTE52h2sbrlNjpW1I3MFodRIXIDaIgMvwN7I6645qrlxwJjiAcCI0/nHnw
5wlROVm8ORs3JPfrsKgWgzTWynxbMXw2ebdUOpAXzqG+h13c7UC2or/RBM1PSrg5+V3BhhHPpZZR
fNBUhwC42tglzbIF1tqbxvAknDzYmwLsYaX9+IuVpCRAFIm375+ljyJMb92zD8301MnhvtXq2fMN
5KhGcgHUb9ym5VM8OrnHuB+6iiA0WeGVHoD3WQlTYQMzaJsgd4QEeUCKwIx6hOmvHJ9PxkJ8AVHx
GAdNsTMzx8N5jkNN8gMgAkJPeR4FmnKRdONeANWNJ+cRbdauSuS3tTCXRjZMd8mhrXzILX4O2Gcn
FjTWmG6yqiJOevbfx6ZudlXNbU7yVTfU9umfLzqxqRDuafqWeG8dOM7JmbNnO3kOSpk+6SAtixm4
biAerBBgoIGK3zEu1tD3Xqj6v9Z01KolDzYz8Cc2nRQXVdmIcrrBgxGPW3Kh0zr4sZY3QX2cG9ck
eI1VxcRio68Sogcmfwt2Ymvo+AGSouxxRWbtOmit6ZjAPO/VwGlvhjjPfG4BybNY2/AN1wnv9lGC
lgHWBCm6OiegZ84mpKXWkfZeGyux50d76Vr8rnostlgSrFUsDUK2QdTwhuZjndLVYocTigJ8cGa1
DXC0b2qoCCsSvFiwLMTvuU9irDbdIcWvuXMRXxWQIDoSsVCpA24kHvRTst2Ms7zc9GhGYFYM9yJr
1dFPIYG2fvzturwhu4YHgVSb35e3/UmV9lvm2vnZXYZQKQVfO+BnpD0jEow7xKFWSqg2i76brzOg
qkPI8NxXo9zKQX9JC+Q7tYFmZpSspkmDrbAfmF4hQ145lKZuyVZPwig4OMuntN4Ojt0dyzgXq9SS
BRNnZMZtF1200F3F+Tyfrtbsh3fYEPfxsu6KgujLGV1r51fQ04iwGBr3BXDmspQ2FyhnfraDnxQ5
5RN4x6ElG7vL6l3up2+9ZZKUxw2QlC+qR4PvhvF71GMqaDqn2Zg2P1AS9y2Pkx+0iqwrEYRsAtHZ
ewm5gEwzoOskF+KinIwhhhvLlwiQHCaaUy/ZczmWQRZrk750Bd/n6+gcgWlE2yapT2NczJ4N8gKR
y0/RZE9U+rghAmqwQPrXwA0/NYLuFvcN4j1SjzogiNvKxhFlW+F9mrM4c0Pz6mYzGQzjwigjn723
un7tgKpl0+JfW9fk3I87CMcdBQDZmRx2AVHxjcyvPjThnetWn5FUHbxZ/GfofLaVDEqvNbU3S7Ya
E2lKSsckyDDuXnOZ7MwOA13SkA5Szc5TosQ1DcmrH/J5NwZmd4jzAex/wPKdJFTcgqGTIenEW6np
4JizafrzjXln884/pAAh9YmTJeysP5sVOZXocA0sIlCwgXB2FhgLh0VXtXyxQondcqyY4drXwRjt
U7vMOjGafGtB84cdKrSeJvwFyBL9Y10joTMP9A6hh4eK1t0/wjaD2ZcjlnR6rCazHLNNU1gPg8as
Cr7Iit8d9p+z6VD3bwnkxMua5dd4QVRHsVw4xKQA+xJpKG4O5ELrTEOxFheBhkYfbnxrY1pycm2r
DyTX8PdJyJs7WZl2LIBbeRrkw2YeJUO5vHpUHR6auNKOs447y0RMuNMdUOdh0r5YtV8xM0qOgL/4
nHXVSWPXioOJpkxAgEd9Ng7/GGX0DkH3wumOsmCvcFGs+o400Rx+s+bEiG/n54JwS6vAFmOXAGEy
uMx9TaBNkiMoJD92IM2RiRdyra7y4rp493UxbHC4fbFZouaYeTNk2TbAJLtDJ/KZlRVUO1Vd/dDI
tnoXslCbkSYHoqBcopE2LWboaYLn32FHZSHSwdOVuDvukHbvN4vIsVTYiInI7cjJ2tbNgCYsFdkG
Q/MbuVubLNHqQ12r15FREz5MhUmEmyzzO//eQKViMobYJK0Ept48BuTd8DsOhyAjwFOC53ZcgLLB
4Dg7t7B0NiFmvYM+SbeI8HRds0r3pLnjOUd3ZJ0cADFVpyhqxNap1fLZtYybYxGh7Q/mwQ7QFmu2
fNK0/BexbfdYSGTIcsKXibgAb/IEqzbDNvZkRr7xSPCSC3mS9cBgdg7ATZMsZiFOZYXD1pbanmwR
tDNufxeqBoC0ar28ziYU78KC5GBm3shpi1wnE0c5OwTK52EKpE+6DzEBCBXenBUjB+NWo4qiD0zu
KxPUN8pH8ZaLXUzo3bvpNnhyLJQ6fVl8+70fvM9x9qEVPxJv3AXs8XRLCaxYJ8RSbpNIvLR9LW+g
WXj7Ek2+++dfS0Kj6T+7Fk5q9BRlFidMFlMaRU1JaLKAfIl6875swjc+TfW+nkqFo8nJbxHJ9xTF
rNCMpjw6CVHbU4IU2dCr6lqOZbFOCJjbBZZRXamQ0Rpyzxb4sy7hGMUXkWH98LWQ6KGJ7FlsK7yh
cbId//kil3+KnEw7qPBOiEIe9TpnRox4FIV6aO2MTP/KzCJEFpyzc2lYAUyqu7NnnNaYrI9cKtFV
xthkmDsfg4yToGaztY0qQ5ziMABFFm9wYg0yv8wqqC7G8iXD3b+2Yj3y/Jjbtosn7c5povY2hPgG
bHe6DTbyGuF8Wloc3nwbM3Xjg6yKSqvYZnktNoWRMJ53CgMGHAowexLjfhD1fMqL6tobmrwTrE3G
duenpnksa8YCU03rCGA2eTBCc1+1+Y/mVvUlSeJjGdBqkk+7aUHKkgYeY+mdUq/u+v7OprvbW1Xy
PjNe89EiX4nVQq4FYO46l+Mfps8SEyzh2X6U5y/zYr4jFUPysRD2IQhVt83MndXPTPokyncTne4t
r+x3wAY0brnIDy3XyAuUDRSWcUu2d8jGGq7/Y63F8cltmQ4pJ39UiwuJpew6Hdx4Xdt67cVilDfF
vbQDPtVvcwlknDo6PRSRsylrQskAisIEtQBbplFteQ5TWECvJZwLxzEA8aV/pNGBwergJNr5fWNW
84YAqEs0TvCRXLs6Uq49ZMNg7kZcXVvA3qzaij68U8sXp7c+5tFEc89aqqk1/34uK+3eWL4kC689
MeznmNZgPVJCXZtQH69mDCJ6ZpNkW+5w/efXlSRmryQMapdPnQYhKJGrWkhmXnpiw19JAM33vcgu
qNZOvBbjg+P0xPaqYDiZmv0yN7G7tXQukaR024ud44EpDRNNVJZF+9gh5dHVJs9cYsGnsnDPetJh
f6F22ZpKNNY67qBS9hTaO/BL1p3rTLBNJt/cObnO3r6dzJfa8l3mY4SplrG8kj3+K1mYcmul5j2c
PvCmqIoLqy8+JkbQqHXpDePpHI5uezaqnH6AqSdLtqzw9GROt47edHdGxH8AHfvKhqHZDeakwZxK
GBQ0d3juOwY5eOeZvLC5Rx9QQbfcllLLjmMTB7euFoiIJsF6b04vepID3xpw0aeTwHaA4x9ogXkA
JeUfna70Ed9Zb+0CGSsUcy6wdQ4VUg4mHVsnDt0AlwoCSOyDRKTfVVbndTYsh6iJh/umjMw1urfo
npzATVJKItPmbP4MZ4j4gbl4R3T0OLj813x+vzC9U6YNBfEzzvCCWtpzuIG82HJrVrpCXslelFfX
Z1AdELeIOEawt0apdyNaTzyZC2fKaFYwfeaTcF11y2PbS8wNqjedrAcyWRwEYmun6el9oYees8Im
WkUfA5puBenGoYLHgYRNITbb6jqRDH/Q/B5NU2iwHGIAdLSGunwjWIBsQtbdI0JK/AHTVSZMMfgt
h/2oJuuSReO+aZrgGEE53tdW/RH6lnXR2NBtE1kz4Hbj7NmPZP1ASX7Drl2eWnRru9KvkrWR15jr
0JDhbmFsPfn+fYTXPIBJvxqrPNrios8wJI1Piek/BKqO96JT7HntxH6LIrjROTP4CTL3yi5TRj2m
X7MQ7X9klcq3APtM4zv3yiGaL+yXcNoxSrx2nIx1gIERj2FM47h1zHm6qN7eJKOOWL1Vv3VKCpFo
4101Az+2AH4RJcqGdBTXwZ1fs5LW1QlkuR0IadpYWlaTEcTepkVBAdGn4JQepjd9HKJnvhHCg35f
RpF9bxvy1fSLz9zX36NueuEBAe0MfJ1xvHWeFMKQoGA1VqTDHSEG7rOTtZvQHeyPqUfLz8wLOGLO
tDzIOvfBIflvtjRJAsASGkb2Nzyo8oB1+0w9EoKAj1ht9/27WXTzsfYXC2sqbqEkNULLBoNVmYO/
KKIymMtVEuYCJkXA4tU4qyShkKrApfsN6bZuwvAi4zTQsT/Rk9F+lLk9r9taR9dm6tlJiDTd54vy
iwAieoXOHnaNVWRnG//9vqSetVmh+YHGfkWEG3p3oO5ka21GMNx7KFqHKRvuGtUP/LJKDon/6sJr
fgiDT6S0L42cfK/s1HnSi/4J4yl6B27OOtBRt+gWBeqpjuPmGCdodLpxDK+j+YQzJPOIhtnhg5MX
JEjkncwFCW4Kj3NJdATO28ViQW4j9ThavFVdMyoPXKaECalhGWcFti9Je7rWZWLtJoBxJxyqaE50
JtxZ31vnpKR57BX2VWDDRDf5zHxFVUFwjCHhaCh1iFZWSMwuiIYfMacaTDNp1uHeDts4lPk2UPYi
BbFqDhZWBiq81TWA9xG5APsjokIJ8EJRFnYwJgI0nKW0EoAuvJ0n0PT4NOP7Tt21FS+AzWh4NXbC
pyAndqZw5/wAi2stUsY1wgbJOCtFUo4EqiJ2gh/4HBkQQq38Lim1T/jJza6FlUAUMLxsCzo1fJXo
a0xb/Zi10yF1x32ZMgBu87McXBwMgbOYa4NyX+h5BvKrP1r9Qz9mmOcg3m/IMSV4/nN2UIGq8aNY
ZDNJZfyasSnQHTHDjGM0kG3UmvyP93qSEjrgs0VQVgrYip0YCEh3mfC18VZLx/pIgvtZ7937rNB/
W10rt/7EIr9lYInl8y610fKJkIsReRxOpogVU8jsw2GQgwWJhMwsVM+x4hz0HeRWPSORpG1z1r+j
tVURYZWFMWlPjJ7InpoA5+R2ikagWDQHSXNifgbFv2SaO2iET1UL+J3JCDBcNmuzgUUr72KvyalH
6dnvmmau2PaAhNVdYzfTRnvaaDm7ymme63H6q7puPLu4FM/a8sU1tV1ZLvjHYKYVobyHhDGRc23D
Ngdt6EVgNjeZY916qzhTLtd7e6KfGbKS6xM39t0MAuPSJG+2m20j28fGqCeP7AxGpDLTdF8PLXOC
uLH3ReO229iSFsBhj8gf8xIY5ckP/MYb7Q6KQtzUkCemPzvV5MMscIORfSd2xoD/v9fGu66JgsMg
AbGx47K3RqqrPYOMA8Rh4yBLLKoMN4/WLSAU6SzSblvY3bsJzhdFqLGKy18O8nxXqQYljxg/Y8Vq
PS6tH+E8h5gQV+w25/tZHeL2LRw6AtMSlW0icGtmDaYjnUgkduB4I4+EHWNBkK0T2uNRR1YhMaod
Yq5wnPl3HOcrpL/jYWKHnjjUJ7P/rdKiIMvIIEwU6/2cGfpaN6uGsT79dumHL5b9qgtEE2bPJq0j
VrvFbmAzwosc5ONdBTUGBcScjPSsNYIojTFHLUA754MWH2LLmNbMIJlv1H6DlEPs8HfbwOs4ArWK
YC0bb29lE71KlKrPfJMGx0hhSEQNSdmVWdhIBeI7zq5hE2Wsu33t7KoKf31GlG4+qn1btry2OK/d
IcSbYZXZucqaJ9af/naycSWJgPYPbva5Vf6tdHSSd3L+IgoNlkMdqYWLrzMS8bX9JgiCebp5SZG7
MLRdQzAc97h8x0PlFC+KkdJ+wFy7sipSNhF/8zSWS5rCPZ9RUhZ+xGcrFeM5N7PnvrUfzThq7+2h
P1ljcOHs/zCb+SvS5+hAfrQzEhDRLO4Eo2GYmyw7bmguYKAoFnGyxoGKdnb+wzFLJgW4ojWZnqVH
U38uGCocewoWZM8s3UwL4LLc4BmokW/3CBJRRKPFiU+ItTGeMl9qagP1gQ6hdopIFFL5T428b3br
jYXVm80Z17vRD5Ksqn1XOj3B18FjOtRcXsYCkWiaaOtSKfq0OitjKtjgk6sTzOdxDsc/2b/n2MqQ
1GYtNsvfoPAZL9YTlV6or9yZDI8hxYQAUjdZu9SfS5M58ZKh65esECYXEl6jHsIsjaikw+e6Iy4O
lt+4Xr6NI1JviuYMR4T9mOX/RmYmNs4AAMvBK1eTsDg47lafLXJi/OZnCIDClCYxU9LG5oq8VyPj
/hDF3V61EUolA3yxQdb8Jm8LkDuSXSOAU2M92TNMtKa61NRUp3gBH7X21sfLAHflBvgBF7QMyGag
d940Di/+CEEWpUosd+DTb0bFDwg5K9yLufyAoIf2smjFRnfHR1iAjIfKmkQR7L2beA5+e5wOKQOR
o60TquNAnwvcsr409dNADvyGoXYI6U7cgyIicUpHG+TQD65DB/2Fap99H1UqxReo977YJ1XOnGng
2lA/vSUbjiMitqf+u0y0ZhtXCC/YdNB7w28562BMVqMRLaLS1yqDoLIcAiqPdTqApZ9lWBzG21KF
xU4/FgOammiebtDnXWapjJQRX+DdMxE9JejiG8AoFUcxdk6GfVk1bS1jfvV7h9eYKQH927sWWuW+
DX7JCIRJS4g5NzfMI1vvD2bUf7WGUy5bHt2bHs0Co23nkF0Ztox7Vcp2UdCAB+yeJPiGYzf0LEvB
r4EQ1z+IpMDdX1jN2vcfqrYSFGJBxyCCl9vtfY29HrGKvmrPA0x4Is2qT91ssBWVmrs2obJckYjf
COLVUPxbPKC+Me4kYj1bfKNDeInctH4vrOhiZ1L8Sl87uNaTi//xOja+xKEpvgYOqnOAa2Ac0gep
BbaXBtnRTEiLGcmbeAqr4drhAtjILnT2I9Rbj6lYgEsn/0oT89aN0fTQQtnY5s+qTqab47N1cNnd
rutYPMqoLs55R8rrPBZfdp6vZXzFTDl7IuDVb5YNumqBf/m0ggRYQw+iyAx5SRjbuRlmCMvRdCZH
juGZdfqS+KU6GRCI97Yr4QfWM8pLAGf/H6f7f4XTNQzskP9rnO6hBRD0+28w3X++4z9huuo/hO6A
vVwg5DrQWgyU/x2mC2XXsJW7GBotw3Y52f8nTVf+B6lGJqsbw7aEgITyP6yVFjRdZbmM+XXHtSzh
2v8v1srlb/JvxkqDP93BRGXbui5MEGX/ztItRFbNrQuoZmbFRGX2Dg4PQ1jAUagHbK17Ivmwtt1s
sm1yyZY8Q4WTOs4es/qrAvRhdsNTjSmTAcRvAzp1/S+P8j/xv/+G+/0vP6CpM8Wyla1M/R94u81D
+lfYbzwEmE8jC36jw4orts3YI/a69ED+pkf+gRwOwoegIU5MivzmSGbYd5On3VNUZRPjMFye0icO
nXGofcwgka2xzFGTl83f//4nFQt2+F88qvyAOpo00xGGJXntFg/tv/6kKVdaRxAPKxGWTe9FIN/n
cBovBcaOfVh3LHWC+oHgt3mDqtZ5nTloTs2UYTsYVLpTQWF6RqjDq+nsAy9L/kDnSZfHxKjoyumj
DgbPLN990PQP0hHNY2uVt6C06Ds7RdhETFDlvsXZWKF3C9POP7B+N8E8gTOgk2+6e9W86bbj3MYq
bndSTy7SntSJgCIN3cAyBMqwsZmSPNooNwHm9Wlx5Gj7A2bXXUXaZ/UqV9jxNXsenuAREB2KlKQl
jPOh7eLu/5BcsLz9/+vzdJXl8JFRIJ95h/7785w1szTaoYYhV2r3A8skYk+JEnNR3u9Y4iBh+2+E
ncdy5EqSRb8IZgACAbFNrRXJIlkbWEnIgNZfPwdZPdPdr8deb9KYJVMAER7u996DXS8mrKchbOoU
0RMbQ84hsUH2kR9T8jGQ+/j779j4z+/YEEIXtF0tXcy3zr+/pjKpjC6a8aiitIZbX2nUhtOErhhC
Y8+p7ZwhfEsn+9ElxW+0wM6ySrvxK2e697w1/hsZw/yPm4NVw3AxRus6Q1Ddkv/+cqosqltimWtk
g5DeCVQLz8qOqaPmKAG9yT8brPk30Si6GVFva4vCUoS9D5m1H/yy+DTdzjiKJDYOKpF7fDOfLsrH
D4vNkAkYU48CcC2gqxnLqNAYTDGeDhNNfNvh1zUU58geWd4xE0n0Z7Mhhv3/z/m2rb+QK0yDdyRt
x+SUZenzUvnvby4iLXNIBGJRmmbeXjOdbd+I6kaWsHak6uvp07JbKzN7qTVQuK7mBys9K37pozLv
8+8NRZS/BJmpHXMnx0AmqLt7xqwUz7QGdeYjbSnClyS3f7UIhU9ON0E+Qk6zURX+vahz762s3DX0
8Q/f4zjJLPArJ5f6tXNJlUmGo0+y45unG9kmPpEABurWGb0d2A8QMkQ2kv2ny0PpONkLcC60sKmz
qzGjbYTZs1rJJNmFevn5XC8ScKeM7M6a8vMTXiLenpUY+67NxKuSZ8MLxFuKzKTTRXhGoaDT8uLK
qnwHLAwd2UVt9GSo1WAVXbtnPSjyFhtIWOyfYf2cS14ZrzE/xAIAIcsT7+ic112CrbRgRPzgWp2u
sY9X0bDNHUEi3spMShRxRKZeHHM8WUnKddbNzoKxBmkQD88xhEkyVBicA4I2SDHGwqDzn+8R3foL
msYt6+Ve611OS+bDMxq06zqXIdGKxSaviFcpBG4Sl6beurWt+NJ1UUW3Qs83XdHll2F+kEzmPZcw
7cYkvHPybZ38MEVDx7C04tBUmrmzNFhQyPf7YzGaHwij0COqUDt6ma1vGPajHpKVd30+lNPgrZGF
7BwasYx7vAFqXqb/Yis8ZPJnkIClMJv8DgvCPXJuq8jYK3tSRExniSUi+2JW7bVuA33vMqvkHzbF
GfUQtlyoQElj/co7UX62Lsla2dQEp9luGuu5dgyKdOL75qccEXpCNuC9iT/r3lOvtdlz5uwsVlhp
qHDpzW3lbHTKncxr2iCSDjin5I/ADWlzZNV0b6zG4isvCcEvMvMAs0nsnc7sN06DjVJDMl1lVnVH
vu8VGcfc+UJHlqiuHrxQ3xd7HGLdp2WxVwiomotAr0uGQV1xKqPxe5EL+6fKynWaaOfnjeAycnnU
4Lxm0x64K6y+XMKNQZSp/tx+6BQ5Vw0998bUernLO+MtDphGm0waSPZ20S8AfggD/zbxFWLxTqIe
EZAvj0nPWu6i7l/XhEE2pQ5MI3PNk6OTVJBZWbI3K7faea4/0TibDTjzzvn8q6UjnDtyZLGDw2Lv
y5iIIs0uKPG7+NQWmCPy0rdp4U0fQQijr9KabjukXL6RHgWHqZTtWniB5I85n4U+yqNNaRBAo1Dz
w4imC4NjbJ8CP9vWjSVfnv+33tj2CY9LyTVMop6WctKPchvQuRinjZ8MvwxkD5+JG9jLCQEIR6ys
eqNswFsqa3v9/FuZUTEpFTkgJa/hBMzhiS5yvo76GChaTn3v5g3BVvM6DdyGBLbJsWA6osHDGrO1
pJ2cEV+My8qEm27ZOTJRxRQgNEAcd1V4aESrXpNOqJchugbWfMxNOnl8voOgbV+8ut3g2+nPSoOS
QOy7c4MZzRFZ0ieCIQDLLjeGtTBbpKqz2Q578TYxovBclNOxzWR1QoWbYZeBnRUEqbv3rRHEtZG4
pCDchVNERImp7wHMsncSlj7LINpbdTXe2jpOTpMG3KsLmQvVYDcRn/UHN5wuHhnVlynP9E3sN3ir
Iz1+BIjik9bLdzWpgDtBjB/DUa/d+T+CdLD3RVQ418nGiVGUOpkz2te4o90+GE624sQ0XBPM85se
gbyPanGD4SME64ptsB/mXO7A6D+fP6F66b/Isfswoj1WgWkOes4u1hj6S9dPaAi6WW3vmoBUX9rb
NDYm1b3SPiiWQiRvhR51D+6+T5QN46Y0G7kVkRFsYscsN8iSmf7J0MYtBT2mmh8cIx9p5JL17ss5
+pLcZHSWbExi+B5Ja9gGhYblb/DhXFrenttGkjDJeF0UGG+ajG+CF48FE2UMBSkmYJL+6CW3mDbj
wTuLiK5JPWurjKbYmowjZifU71JNBSn+I1P0yCAWIYcSkwTNI9G6Lzonkn0Q9+YhSPDi1O4QPKxy
Fny1ovriO1hza5bypkKpJgukLwK3Sdj2Geq4Knxh+o6WGhJsknfM4LH4/oNq4wElYr4vxq+Rdh3a
/gKC6lbVipvcrMOtYxEu3kHiRL9A5sOz0gw1oz4961zPJkAxYiCSRE5/g8u2NmKjvph6hAi4w7Pd
Ne7Oq9rkk9DuC42jnRULIH9UattCE9g/u4pxCzYfZ3Rysg5G72TJ4wgzZF1MM/zA72g3FoCJyINW
DI9oO3nKGzfxgRuivUUyG2+T3TcbnAO7GHDW1jZcdPQkLR4KOpsbWpGHwGnEo6A6XZHJ1hGOzySx
dVH6N8UuhF8tE0CSz4deSHK3G392JqbhdjLVsBOI5U+GwHDrxPlxckmpS3U8mjKJvLWSVX8+ZHFY
n4r5QTK0oZk5DHSt3fohA8/BPbqL4g3ZlGhs/U68KQKska/41zhuuFC80tgmFk3NDqjRG1EpWAeD
S0wuPpehd+3jurvyAp1NTaDvixFGwFK6XZcHCyM3ve89xRPRYXxE9WCLte1MuFeANZ8qxA0BWS9H
wtKTh2wJHbD08EX2WOKm0iOwOKbLq3oNx5Orzr0smE6zo7+6JS1FRQzyJjYKbRXhazrpoR3vE93c
k1HIs9KtyDqWP0K0PZeGGQRh9ogNetQTRT9W90kL3srMqVE7K+NRNE5PDLWR7JSNBcjPWqvejA4T
1LQcqPLI5YpJ1z6a8z9rO9Kg3d00236otQMAjmRVKL/k7THvrlllkWL7LSIWN8c4Nm5sorgefqS/
euS7Xiu/MBj51/NqEwd3FeGhR6D+5jIjwLb9GAY7uWP2e2mDUK2Qnjv3Lm3l0gyCfDFiO7v1Nf8F
VQyNsaKNZ0XeRH7EzAumPr8aTKx/IodlaEPmqTVS8AbjhICpIPBkfusiCx4oi4rPzkrZBlzkjFNp
X1yyXq/+ROMyBDtA1G6AYcerb6a4Bnm60Tjck+hTs9/JEUkHnjkMXD72gnFAquD3G84YPsTYqHlM
6G64/3pUFNb04cblT9fRsg2ZzFxNHb3obYeAnMp/WnUlARVVwq1rdLb5NqXwDxsVIRFvP8TgPdw+
y17reTeqEb/mBFfW3vio9DBAMObi8tNJhJeQG/ZtwNf190c28y/RUZCHhI14y/GE60j6x4CJ/vVY
TkJ5UgiQmix30UGfXHOr2qF5dBNan1Qbvop6KIlncQ9lGcZokGtmF35aX58PZNyvG2kFmM6q788P
PIxMQUqiLfdmX5E9P/2XI+ZfYIe8XMfitEvElTBZtf/aRTD7Uk99tycyYiDMNLVwcZpT5O9q5dTn
PPIvVmd3l8SF2Yz0Ybj9/af1/xxwXYMPitaT59D2cf5ywM3Kiqp/oH9el2RjupW5KgysNF0YfM8J
sBrE0O0yRJtvrv/NIijq2JuoADPRYKfI6ev+/cv56xGQtCFCyhxSxlzTpAn0lxaAN0IhzMnfWXSe
mmEPHW31GcI4Eut4s4z45g2Btf/7//OvLTHTMB22Occw576Dx/H63y+YkSsjplabYwezN00mtHBE
GcAjmMvzZpwReL7V7MOI6r/zs+6lnSpvo0yytKL0gzmLOj3veMZgHyasj304Gy+VjXP671+p+R/X
Cp8tbQhT0BG0HOHNH9+/gDEzxuQQY5Fej1K8U1AbXDQYbAyj+2RSy32qF1q9LftCvFl5Qhas5zO0
bfxD3Lafms7QLqut/thO5vufAkem5AkmLn2MWolDO5++dFU93K4daKzVhwqx8HUohi8EcNcXqYJZ
3m7k76NVDv/lvjX+4815eAnp/klPzKF0zl/enFs4oWc62CaSAhN6X0TYcRjDLyPimIgrQARnhcQM
OLkbHOPIqy9EKZfuNsyLjemh9Ooc+umta0OH6giJDcmsuuhOlV/8OHK3f/9NWKTN8ln/a/fP1E3p
ElNnkkLnOu5flxnTUkllGc3MYM4JPJdo0FbTzOtrEhgm2nM36qp22mrGOB5tUCI2MqN9UwTj8VwP
sv2uUb5+mebo4t4hl6BSyrr04aCfeudDjy0NWo0ieoDo6tBaGoPBrK6rACNmZJkiFbc3wagQIyg9
2lPEuovKJf/3+TQ1u3/8hlX3BiaV5ktbTsFhVq4iOvTNk9WWGlG7+LAcYCprVAsJ5wNVMihMX4vB
cXd9GWavfenFO53AJV04xCEJ52zMDxRg43pwHCyENmfJLO7Ly5iTpm6qAuaG5Rcvtgq/Rk77izT2
uRVGFo6VivIuRqa19D83E9yN8z8fIgWOPRn1ctvNm5Hwpn7TtJ7W7D36XNneakfnh9dDUBtGNJCE
1e5BhOvLmnTDt3IO6kzScRt0GRaY+egrNdfb6SPZu8kUGSSmDUcRVcn+ub5mvKMoQHc0ocjZ+XaN
f8ppjdfccN0t7JSbEeZEtiAl+/SIwISww36X2eqbAklMchoPmghrHMf9otcrlDEpu8w/Px7Om9/c
sq92z/hTWYanMnf6vSKAKem88at0Y+QFc5Fgkycownwtm6J+9cJkuOHw1n7ISq8WDvqqe95JUrtB
awLCQLmU08/bPTddzo/U5MNZqSo6Fo34NRY4ScYw/oF9i7RxMkWvjjeQxzof4KhcL5zJObVFw5dc
5SG68xKoT+zeJ7D2F+KX7rlykV97eLyNuWLynao6ONWwk+LUpZb2te4ca+2kCV7gcbZllM2rEzve
F8B8HxKe517PaePQfGB58hD7mjF2HtDD7y0hvuewd7huFFlvOrf+XlPRRGJuzWny2an4GXh29mcf
Vkk7blCXkxdrIN8PqZ4Qv9H1yiH6bELkBwzvCgLLKi+5EOyxfZ5pbagptqXBJGlH+m2hbr5lMgfw
A11vT9H/fRia5BCafX2dsCMtvGwiTm8erHZtcqdOnkYqMa0zx/eiYu4Y4/40ym648MMyM5T80RWM
z6X3+WflHD29ZajgVaewR/XETEcHqJY60TWe/48ohcmlKdifnv3Ls9P+XbejPdTp/Z9tJelpqReu
/TFFA83u0PidVkI/MVul86mrHbYPIlMz3SF0cIAEkQS6tqvmnziOarupjnx0IlC2A125x24Muw0F
aXLxEF+2TLHXJjD4oy67cSO1Rr5YplMsgfxE4yqv5H2MBvEum+otbaIRDIsht1LzXxLN1971wf+Y
Uym9UE1fKymOSA2jN79PEJBHEilSou/Ixclecwum3hRb0dWvdUDJo1x5dfU20Vr+pdOI6rIR+7DB
2UNrIvcX88qlSWSImdvRbRhq71WriPZXwPgqGCx9g/ENzQknrLCeaK/E4aOFfbUD124RXeHtGZJR
UTLRWEPZRUxWkZ2Excg42B5hOImLkIKxO7kx9tjAqYcXi5A32iRJh1e2UO6mjkvM/TXRMEhUgBe0
nWCr3z37paoTszVTC3aWVduHvHHsrbSijttQ5ZcUKwSTXiRsfA/jR6JqRiMIXlHpMT2r+gGLcpzc
UHTa62fh2zrE00P/AjdOskwgk/HmTXK46RoiQo9MTy2Kv6EPbx62jr99yuSjIjl5WyetgxJIc12S
G1B7N/XM36lLQgGbqszPNffY+flTZJrn0rKMg5iLV0EAwCUXqNAHHTVP4K2bUYW3dnKCWzog28lN
xdF0fhoJq6IrkXV7I8nBRTUjm2jfMEDnOoEyiddJkQPIfI3gYeBSu3TEtjIiLl4m+ghX0GlecyG/
j+WMrXRr/67XDRYLrVzrDfGjTVZgQ2H83eX1nF0YlkefzpD0hp2eefElalumWlXykdtNcKb5FnE6
aSF+1cr4AspcWFHxjuF6Yyatu4bT415ChToGICBxynSuiiJ+i4HFvT4f3JFmFJBdXkR47hxEHOT7
4ZuKFIc703sXhgYnqYeVi6/MArde0aO04FGMLeOPpB8AoND/gq1Vrhsn8lfA5UnFwdi2cqxeR1Jv
CDLrNVZDs0sJ1AK5FkkMagNC7nubTjODiNbIs28ekBVVa8XZMkxwhuH4yBA1HsiCXDTe4B7SPCCw
1oJ0oHlB8DDG98o3LbqUPfQ2lC1XOw5OjDrGdaa7KaHoCYqiaPB3LjryK7a2lYEQ+lDZibWSNhiM
1oUYak+SYzzxUDDz8uThaOQ+5kGZrPIZWB5IPBddANHBsSgA4yI0L+nUNidyaUhQJ++mc5vpWy3A
A3de/VnZNruz7f5G1J/AENQLdDR57dMctH8appBse5C4dNHkr5Sj+iI562ERfbAJZyvDt0Jc4Un8
YYFTsGL1ovTKP6LBVa9D8ByVjv5S18GmtVaobmU/q1pQ5GtD69x9W5WfJgKsdVA+kPoBfNZjxHhJ
Iw9dki2fJ7RWkWsdxTZvxVfrUTPctwS21joDB7q0Vf29NiY6s6atlRuB/QS3s1fdrUT/DYSoPDRD
f/Bk0l/YlZqrS3sYH6t91sz2C1Fy5qWJsB1PvWFeFdbhBSCvlMyHWQbap5KkRjLyFkjyK6zi1Jfl
LCGVUwN2sCdRppO9h+09fOmed3BPPbNgdBPhXY+qLeyK6fz8idKdW7Bq5DEMm6MNWu59UJh423Dc
ODVix8BX3jkkfrPZN0BGN4MjxI2O+5bkvu5sEpp88SbCjmHmXLDbfpjztIiibNo7WfgOJ+9exCZm
CNIo1gY5YPdo/gYcrUnwR8i3rsejWHoyfjwfah+fIBKm2/MZmScWa379Ueqhs8qNKlz3BEsgZ6GQ
XqLSNDZ/nmdYMfGRtF/znmyl3qvf2Qx8tIazpVovERBYnXZlsqBdnz9hWCbYMQt7WiBVuPWnhLgJ
KSRiKcqCXnnTsRoq+TKmaJCQH37kXUZARhORPjhZyXi2gesmgFD0+d2acPEe2D3/7PXcR+mpGZpg
AdhxVRS9y/X9v4f6545sg4ExMMbOrYhneVD6DCCGYXwYaa1u5oghPcxvvfCRQreI9B3fd25G+dJm
DpBGzB0gAVhdKiAhhG2GipSAGrRYEBORyEVywJIPnmn+ULPeJiW+sEeOVuvRyP1fDV7hRczdPIwa
IX35lFwMDb73c6zVQKGb0jF+qTFvQBHq9JVVT+7OyMDdCgJMNkEVybszq8gHM0WYN3gksoWGt08w
3Gxoqy4UrKktPNZyN9FKvliq2NQpVpleJ+fWarXkLBppouSLP2Ak1/dmIGxM2lSkOryCF9HmB91H
xlpMXfGZxePXeO7PPR/CTBzjpq3JJBHhWkcova0haHaeU957aLD4B6R17t4NIy++GOi+MVz11wCt
pU2kwkuvWpgxI2Cadpq8a2l57rX0NEQmUMzM2o8QHtN1l/M2m1iQexFVRDNpyDg+H8wir3bCHMmL
m8ZDO1zyGj5UEkwFcgS/8Tj2pJzTWxP6T/TG1Lk5SBf4ol2ULAPkoFnrit9bmJm84CQc8URa+glp
MInDjdOcwt9D7bRH5Fzd0S41sgCV/N4yIz5WhrSOSOtQIir93hnpLtAeZjR6W9TVh9KgOfp8qGPz
m+xdgpACU42HHErs84p7XoDQG7COIDDch7bLSpJzMdGICddGLa0d53JIaJosH8qNzJ2DinstcOtE
xJ8jgY5GYjD4yS30TUTdtJblAHJhXgyeD4bdGuvaqQEGOh3K47A8923XAxhuPz3k3C8lmxXlTfNw
EpaX0kmuaWVvHLJ4DyCZfv6ZiCYDMkd/rk7oTONsHNS0qhuE4jVmhU1iFiBHKhtHdAYNYOg81P51
0L3SZQuPrYkOW8++IcSwPubSak4g0JZwW4xVH+vBEXDJbMgj/rLLhg/R6O4qtYvpirep34ZC9QwX
+c2IABmyIDmY+RUqunAqundfQ82cu0RoP58ynDgGZMFt0qIFpZa2Ax456xhPpsCUlJCUbaJGFSVN
qaCz2iNWzXdcoOPrzO3bYXMuto5U4gtCllOjp/0mTjPqjzlUlKKCgPENo+Dwl93HbxjHnK9eRyuh
iQTGvAgR/byPHhuJPb2cO7//eEo38/k0wdC7w6+2JURJLa2odT69KjGAyUTGZUiz7j713Xe/saO1
4qy3wRKR3Qq83hsMJrjS5qeuEC+RJYtzqTOiGVsOw8bsiuzigKsKzSu4iozJnwjDtZpb3KiTj4GV
EMlZeuFLUVrQa2FhdjG5mn40Wo8hVdbDUM6HNg7Z6flL9RQQLs6UdRG1Sv558ZXsy2OaIbx8vpcc
hSUKCm09ehmi+EhyDLaIbe+IkSIjiVkD5r51oLzik3fA2YyJTk6zBATfoF79prHvbK7YPnkWqSl5
JRPZG4i2daxmG3oTrda0qK9BFv3w6NzQw+ICJUywPfQTwv9xOjq1SQCVIme0iX5pRtY9bHdAfl7W
PmEN1WEUefgCsmJXe9NODeOvMaliui9zkRcZILs8yg7WxcbAkMO68Fy4g4ntJ2OxIVqbnf25ZUYl
6YAUNUjCZYPeYuokln266fNyTWjlR5mWhDP2obXDvT5+oJyHflZUlz4IXuWggrPNAZwsrkr7VJhQ
F2M7dte8GisO8gRV1pge4MFyqohKUi7TkR2j0c3oIwiGazpqyc7ogfFS0HknvKq8cC+pv9mSkHiV
jW9tDdWJKIF635kVbEYKmXZ+oPLOrgrzUwl4flG4Y3N4rrW0HDm1yrRZw2FVjqJZ8X8PoiJkvDC+
ybbR2MAdvjzBLMrQ1VuVtv1p8JxqOchIu9sO/6gRW5unKiCgHGNn20R9ZnxO9KdWoe30B72p7VeU
8biNDDzfVEMLh5gE5EfFbxFWrzpezBczqW92GzLw7IrwTsZYtytUKdDyEQpRRsOjmrJwXcdT8ucO
SOfboA7gwlvoi1oRbJtSdGfgteJmh8q6MV8NUVI4C38M1d5ij/1AYl56U7n/s5dG6AMTf8zPJEgh
nahHn5AfAdF5cIkcaEN8YLlBc4KMiGHvB+/RPNOymzI5DWA1SfiFTzXaqXEi/CXYl8L/GDgmA0zM
0puM+nzT+821CQbGKlE6Y87RjRQgGVD0IX4vCHbSyuooS43j5dzKT8cuWI0symRRM/puYts/giAK
V5RQYv9sGzskGqyEOWf1ZcW4d7xpg0YuW5R4TX+dm5pQZreryo0dO85J169Ob8YPreqWqjW6V2pv
/RFW+S4IXPP8XJhHJM4kS8CRF4zi0Hfpp2exWtQZEVi9e6f5iIHMBAJpzWctPq+lVZLZh/zOu3Ep
kjqtxuT4p1Oh125y7+fVB7k5AstxLiPlCwrYalf1JueZGGKBck6WNZZnju7+HV5udhM9HhImSHQt
NEKZZ8mRcNBx+kVzV/nMz436CkJxtM/bNLsT21YsM6t7G5OivQuStlvQr8vOBqJON9C6pcmwU22Z
nOPOEzdhAr7ogMQydv/IWreHojk599IHM5XhnPMl/h87Y5Lgzb+O78I/IwXbP//U85fiOXQxCWx2
nHpoEQ8MnH4Hw3o03jWAt/1SW3KTBGl5qQRbPhqCYPmU2Dzrp8hGKWXEAMgLu2VIlom3XqfeykcB
3el5aCefcKlR2iMoaK3LvCwuKD5Zphxid8ih198dUxIxANVOGkl1kUELQHSq8jN0rHoNRRPF3dxt
xYclISycHW4zsCR4X3ya/vUsggSnNpwk8cay0+NxkbH7EY7vdKuewCRAsvnhKW4JO9CrcR9/9WtR
7cfRhjcdCn9f0u9agmBqN7IhHdeyox8jOvqHn2kukNvs1jBOPQxV2ZMOx2CTLvCGT/ZblmI2iOt0
Wj2lbE1RXJ9TSk2vyNoxrJwpJMUws57xoiNSYDdSwYGyB8mS3d45Hf0Ok9zb+oxbt6ZZ/JgSw4BK
nX6v5jwTpzBCVPLjPQ/YG5NQ/5JRey4zn/jyLEFxmUFXXRiyYjuJaPHSufOmRRmO2pmutm/TePmW
z47+jIHCUnVkdEkMyI78jqGBtAdQdhZIO3JFo0MJ5A6UdHiiQ7TxZ/6d54W0f8AHgM0atm2HmiML
YB66efjB2BLG+1V3LYwkTEInQS4lCf8VeYPZzcPcJunB26zaBUw+c4bzKU73y04C7JtmdN8cVxzN
MD9/xvp1M+CvmFF/cob+TTP+L4ID6MEDHGYwIM5NOlIzLBDwJ6Z5+IElHMGwgF2GPuRezYhBM3Fs
KLdgBzGwMnCFREhJ2s1gwmFGFPozrFC4D3ffzADDBpIh84yNhQh7F6EV3Qd+go8W7KE5AxB1ju42
REQc+cFSzJBEfAiXoQebWMFP9GeQYg9RsZ7RigOMRaOgvpqSt0qnOUyMSb52fRNchfEj7EsG1aa5
kwNsh74r/TU2qYRRSLtue7K19WK40W5amlPzZvXWRwUBkhhamO8a8M2sRodq0D7sftT+rwxypB+1
P+DlqfmQQcQ6gS1cOeoQ1Fd7xk6SyZTTAfZIWphmRRAksA0H6F+h1q+hlqzKMdyRcXOgT5JdVERO
bfqBBQzq4Iy8DIirQUADBhNjd8r3Nf7G+1kcPd8xVzTtaWmT3NVW+gCS5zHFeHQ6A/VdVpLI2/du
uag0DLm1l0KHjhKCcoP2wcy1PTshJ0E9QU8/VAxZhpGceg+RzLGWXk6+ptcvnDJ6m/vsJ1sBEWyZ
EkAtz1xhHzMtZPgy0yMKjz5v5wESBTxIk3+Gi5pcZ2nkr+2SAMWmY5XRewKiEGsbAjSpVz0GV3kr
AbO0m+Glg/6DtMIf2Qw1VYJaiQT2aJ1Qh01TR4y2xvlAB4bqz1hUQTag0uyjgeSYC6iqY1hjcFRj
Xa1b1XI6951vua2sFf02YqNKDogtBVcPj9Ujyxr3MRGdwcTmMszY1rAmuIQcqBX8vGQbRMBdwxnz
ag87QoqPVeNBRiUfbR84w1uaZs1usKlic7YGh1QkD7lXZuJMn+jfBao/aROA2TQdf/kgZceUfiNq
Jyx0kuamNqH28a0jSCeHnDKrP2f7QMNW7GkZbj2OqwtLdu3Nly2hKLO+Q6G87RCWOiHJZpMWeSvw
huEi0Ijhofv1gvYsJdALkrbWlpROTGZM5IDtjNqNZuiuQSmzalCrEIu2tJPinMDnHRtAvVR+yb7M
JEsnDBGj1F7Gojj10H0jKL/1jPstSqIRUP8/Gt4wA09WBnPGA9OP3IGuu+q51x6E2heTRROdAXOM
z6BubJRGUA7dn7kRKHpzWLylrsr1VPKJ9bY1bgw6U5Muf0o3rDfoHOvFSDuTlUrQYrQJVtDtBE+y
Vu4S33mhAsRhqRc/cttOVjgI64NpVzej/eLrRrgM4SsvGhKfE9v76ur9LHqLbq0yICeS4rbCwzmN
RnqbLrnhWQvcdinzJHqvk/rplS4ZVu4jK8i5taZQ7dperoaWnZVBSU1eExLOZWo7yzELy70aBCJS
xYm8s3TUNzEZmU3woqHNJF8s/jLWDYb1wEr3lV1Gm4oRx7qtnHc0LM5V8p1PpX/sW3DQfOPZ1i7i
38XQpWvHjlwKHrACXeztPZehdlx25RosN2LveGvFOuv3IPKjaJ2TnYiX0MfLZhl0KQpdrWxCmJbQ
MWKS0iOxEuRwIbH/TtPnPGHHBcRko3EJWiBlM1Wgz4qd5qJzkaRDLbOw3mYkktmT9whDGnZ6fxiJ
nDgzii8XND+vrFn61uILMs3JIDu2/2kij+LMVie4wsxfKUPpVZyEzSInPtOUOqgzKI2LITSaTZDj
5rP9wV435XffKfL57EMXr0UwnjN3XVjuCJl0JByoDxnYcDRVzEWyGb/Vw+Khy5UzDZqt2dxvDo5F
s4OU5gddt/AM+FSlRSap7/fRljCrgF4f3dggA4HlFM0lbbgJfPxthD9s3FU7MT2wNWiALH3Zeuxr
g6QKOp9BvKvczCG7XTKPho8T5R3cXVVuXV/HPBtF9hk5ahn81sAQn/2Rsj1gQVqVPaFUomAeHoKv
Vum0tsDPEy3yoUfsxpVpbNkBW2jkzLNJfJ+FtFdH2B9SBl+k9IorcEJMOFw41MsrI8QZZA93XQs/
dQa/C2aB34Umo2UdUL5aMtmHgS3JkPrWsVitqrz6RhwiCRKkbYaoiddF1P3I8BQT0z2wx7bz2MOY
XklzlsvYi9akDz4USTcc8Xpiq30CY4gWtHyb3LmoMklLqaFKIHQTOJwGQnVS4k0AePFn7Ikg5AwE
LS34aBXj7V/H1k/RUWBQI/vEsjRHQ0RMuRI2WTaSdCFaI9y2gfYLFwPaa9+45G6UEeR5qTgG75AV
wi8KvvC2j5apz558ji4TTVG6du3EEa7PqoyvKCIcnVyOpWF82tyiGxNDiImwmQWJkQk1B5LsQWKs
6lq+WsYIyPvJghOhWpYl+9tY0wkJBigcGIaWTRx/1/IQGJEWnQbILC3A3fNo93xCXnWAaE9EHAtq
nQZLa/omI4o41wYqlZU/yG5758p/YbqfYs2nqsj8EN1Yr1u3Km1WZkSdphDShlaM7ntsvvZUWFuX
kyR9SbZRNEyiw/2Kt/tmu/9D1HksyQ1jS/SHhhEkQdBsy9v2fsNQtyR60IPm699haV7MRiGvVlUR
uCbzpNakNVT1uosKtWUVL1ZqImU3DgvrDmYvquj6pQLstK7Jkh6FfLCy4SwmO39R0KBJh+B1mEgk
sLtt3MJLMbvfcRfzqaaLMRoyvWTwjIDdW3chIt2xAkBPfPHFcnOI21GWrdosZt/agwGIW1Bifluk
KyOl3Jd+xTy/nDdpMWYXQ7Gk7FKW2I3HsrKqjv7k/dZg5sxh1NuwYkPc9MPWNpGHD35vQ/kER9up
7oIZI5wY8oWB+w7gt1iRtEJ6S9BfdTrAB6mNd6kB8JMaGgjzcZBweB0ee9gyuwrL9yYuqSHQJb8h
fXLRK+OX1zXKbLxb9KmxhmqbxR8WF25CaMg0UWs5mBmo3rd2lj6RzdGtcmmyqkdCWkEk2/fGknJi
5tWdMR2TFt6PU+aYQGD7+dR+cVKX294mpcnt/MuMR+2QsDJdHgSH27xIHD7jbfDoRIsmP7f3bIm/
lplQHg4/FflIIUrvUdsRU+OZheuSjdYO1OIm9DlmxBkbrgFLeBEFNDt5tsW3/5ObhQshwyBEvPHh
JZou0EYy8VI3fnRw+196+46VRLIjAHZcdaFgkF+0JzqmgLpL48+ovF+hAhmXmhymcqqpjKDmJap5
BAP/liu3PtrGT1yRcLepiZXfmi0JPvHYbTzXOXRav1d1k+4Zg1N65STwtdgfkBxUeM2a5ymw8x2Q
znXScH07QaxIKVw+LL57coelos6D9kwNbABf4LnlVk8j2nreKQCLANIPXlhtnLR7mZQ295ZnHRxh
AmoOem818nFAAXFo5nHcI13gCWjEjmVbdgQ2KOfkdycn71BbpFfU2trEMH939syzZGUmeL6uO6IN
7yFPcxSUs4sVztqWSUCFlBKseEoJyeGxx4XJHXzXjhHaebjEQWeTH0XY+KZz7DObBAafWbIpJIOo
xuzXvcryw4jaaw6732YcPJklBvS8tBGsN8NRhPUHlh8GYbjjN4uibx1Me7Cmau9BzPENT26swIfV
6l0ydFZEgzbdcyc5TIUi5rIQ3VceKOMJWug1QeHmet+qaINP00PE1CXwyXuJEz2ExhgWDeZqaNdr
WzY4lFwshh4ztYT1SxSG0J1lCHQ1sexNiAEB6vFI5I8ys31mnN0uhXcryD5RpIYpyVS8I63Cdeet
CN1ulYy4530zjLd5nrAcIDAmQaLkFHo/8BYLPMRb1fjxzu3DeI1C9dSXhA36TdmuMfU9lB4yk3pw
T0ngzJRo5LGUCEYhAUSxk2EYj/W24GSNEQZuiwpMPbQ3QChBs0+CPxRa8b4YvQdG/tAuNGsTsMSr
NClwtfnWQ8uhvPfZpDMNhtAmAeGgRI0zUDGyDx/9sXxPctID0ERKOPLbGfUJdKEhxp07IxCqN76F
q8Tvxe/KZ3Yx+YDdWHmtRyRMDNfA9YZAJWpcrLA9YBdrG2H+3EiXqsPXvCvHLDPfmjw5NDgXoddm
AOhdnEK6eoKnnbeIUCJQEpsE5EniDALZh8lnKmu+REycJQvRe8e2/D0wtvrkWKg3GN/bPs+jxp1S
t+8KSfaORgWFTcrAD8vMtp3IKyV5CbZsv9YAl7c92KQ1IuktCt3xV0x6qMUEp9m2LkAftt9HqDQk
hA0WlFQ1H/RUo1MIXiWV37GBBzV44bfX9scK1eyWjTE5qyY9ZBsRAV/lJeH2RJSjhuKHQFMJ42Ar
iC4D9oMghq3lOLP7vT0oe9+49gYVK7lZ80izD0EPx83E6PcKr+xcF2RdmIajHurpUhswEVonptvs
4BOUYCx2kQmSq2uV2oqm+lN26rFccnc8eqPUU59o+9J9lcyfJWcLrxnU8BTSeLi8bTZIOColPrLN
kyGhOiS0c1yFnIGOOTH6jPeYVen3PeKl7SLbCc859H2prp0m13yxKK+TgrSeeeBIP6M/9A9ub0zr
0iPerLGAdLYjIYb1rwzgF+c/o1kOiI6piXuXzN2w7io1nKNZw8gcnkOShy9xMr2RHzgRMP5oGfHX
RBCrp/TMEDLOdmGbNgTc8BolAr7+7NhridBkb/tovmrnJ7Pl8FgZ7ivyPnE2Zv1sNh+JgzUCgfSK
hScSj0azQjfCHRndmD6SmCu2DwDlWnrlQGtcIc4kDMN1WNhPd2NvFHdSmUxEp/rUW3DmEenE28AR
zMjS94YA2i2Vb7zPR7q2GlnIrnEoBLFNHDCp3+VjPCCfp/v1IhJQxpsRKCFuxuat7HPWoHDqjMJs
H9DEIfgqSrJn7OwUxtrbBkU7s9MevxpVPgd85bCtUTpp0R4bKYHFfYC4hQR2KNcQYGz2At2LiQ/o
DgfAgW1lgrwvfgWbQVyH04mdskwskmhGyezd9pXA12Scp6omc8Nxn0qm0dt6+Cak3d/GRTFBiSKg
te4PQw/kyMayDaKUWthpnlj/EBdMHpQEkLckGyd8pIbXpCE+zjPGbjtaudphDN2YVsHF4omlrkX1
UNvhhqn589QV4px3v9Iq8y4EvlkqbHZzOB7bEdlgoIJ6yyzgbo5Na1PJ6OT2BNtHqt3AA4bi54BH
pKaFIlJ/Vn375jT5biKbATgxjEy/be69qCTzPAT57xIo1Cb9BxhXi6C37JtFbnRixixWIlog3YOD
bM42tjM568+9556Q2eLBDsifBkGWYP/sVXfqHf0j8/RPT+4wA4GehmGEuJPjMEnal0CVkqBYJ98G
ufknH+wnxrwEPDv2SC/l3asu/XZ10e+KOurWezjzNXMO8kU7zNlNFAPpGphkQPHUJ9lnr2XKRKjM
S/KgM+b8KUzOTTL3PALIqswk31du0p29ejpMFhwsCid56FTwkIKI7ZexlQsPbmdHUhJV2sm156FL
kinKBWfw9rEU2camJnScfr6aRX8QvhSrnviOfagZNdGAsu4xe9h1gJH24TiRyZcy6Kmrft/ouTza
nf2BrI4YkLk2t5b4STQhUiJ5njyo2oC+35D3/a6cmD8j0Sw5zEmSDmuIaz9haYa3ZOGKmAuwPt2M
/HMKprupeUnrO9HyxvYoWdZxznskE5sptcDyIYbvEaJmx2aNpEYMH4T1EtCIqLb2uDw1BpiVm0+H
juXuqrG6xxB5BOWzv5FpTqhwcgcEzzybnvoFZ+XiVbmDiNe69lr+bWMiQwkrvnf7OmCouVIx0ziA
6MQBT5JxHZs4fFRfIwCrFhUiPaVu6G/jlsGXR9MRQ/hhGhTuGL11oJfYaMpEXaSXXwf9UqklcRra
3UGH7NckSS0rroRPt0njqywQfFggqpXB84nrB4b9tvJTwcGBgKxvjD+TsN90bNg7+u+D5QI89isW
vJZNJyH415HXXOkhQ4TEfEb4WMO3bA5RzpNP/CBRN6nNcK+ujf6UVstgdsVeiNmQ3+UX05pA6lXm
CdLZL4YxBB3XTIuVNWG0U3dI6l5lYJKR2KRfNrzADdXVt5aKgO4aHW/T9m+9MlxyufeCxzDF6bmF
3OozPZ7PQdvZ6E7idyaNNiALTIwhxDdYk3Gyx5ryN57qh5k1bG2NGUAs1Ah95hE9kBtnzyTnyyD5
0awIlRsMrbauk/C4FALyv/2EzspYG330azAH52CriAAD7te1wuzGds9koK06qBbmYyYJkmshd3vB
lH8l+OFs/Ft6onPRAiZzCGAh9fgs1sp6SGEeIsqE6DqJ9mp08X1vlD8Oonz6OKpIX6IRLKbfA/gu
bGZcoRMrrffY69L7eqVYxkR2Y+9DGZCmN6bDOsNxuOml3jXtuBKN1sdCoB1DqfKce8W0MwbxDtmE
mAGm1Vw76z6jy6XRYUjSD++N0X4aucpWYhZkMJFQJ8F1PUcE4mbaGq/KOlUtjthZEgWvbbR8rvjd
zgALepk/+iGqoYacoLEJMHcJ6MhyZkKnA6pTxBbAD5ui3zZK4Y80k3ctkvOU5fpARjIFXwrxLMyX
aXemkwdInavYQ5HUsR0/h41cgrNhWyrSaTEbkSwY1kRwDk1E80tkwFyGv+I01Aug1mYwYiSncXaf
hjIlv9zxsMlW5V0LKgmqVPIAhZysQSd9zPzhufOYw8EenXRfPVculsip/8TJUF7QlL4BRexGK7yO
KrwWzfgckTi/cuvwmfUGjZ/9KxmZv2cgwoT+Vbcx86nQUpf+Q1smzbzNZzxO6Aa6CHi3P40rL2mz
Swn8nUIUYidmTa5Xul3O6+lPTSKBaafi0qPOlmPzZQXkxjCyI7Y+BbmgrfA3iTLteUh5pYIZ32TW
sDVITJVfrDzM/n3DS7zqWPnARw/nfV9EP6WfLjVf/FsA9N47SUzkOQFDhuMD7LWokRWEexTrtHOs
MgFjH+aq5Z3Pin0m6PmRAgLN+W4E2r1GcsmT7OOF5gMWOrVWpf2V9n9GhgCrITKta9tPXKYkya8Q
G3+PQv8l1RO/54ToVP2eiDFZWQODz9xxP9KAhjuz6tUgaB90Lr5ULHxIEuHRqlkzSbUEUzCHrSaq
wGyh6oMM9c2EjOoQwgWSjW0yOERGIbZwyIvZImvt1/7svjTaRgXt045HytzoiBFwpBc4IgCxUhBP
CrqTdbkF/wNVACxkRog8pMPCe0RPY2yMdmUTQrWIsv1DhlyomuHAtY3407FtCCzxPdJarmaz3VLA
5/c9M1LWFZoaf46OujIZdSEGouUibZxJFVP6kQujIevUHyUidPUmRPTmGBxqaf0OP2VeG7buV6aG
EWzMXPiGoNvrbfT2vkVzX/Unz0z/dHGYn4pS/aKze/NnLyH4mSgQtBxPLVzEfcMgOyEPbC1Gn/mk
w2BI/5ocUoZNTnSZj6/DhEbJ/hPL7jevubXxUsbhaRLVXxVaZptEC5otkJdl1e7BT8rH3FEbI553
SY+Zaq72rJTw17V+RM7d/CU9lhdCBu8Bx1WTLO02Ei3b+JuOaHC66oRzp+ccWFYKbtscmb59+hVD
ZmnTF/eQ4vTIBw9y7WAyDYwlDEbPpUbiqMzx42e1cxWSssDJXbLHGQ7t6HG/wqmD6NB9JSoat6gD
GYFI8ADhSH9NeQcCIyJOkf0vNw123XaASMcGadNKgiGVDlkmGs4lS4k/m2o7gacZbxyfIYme6KyC
mBi7QOcn3xrf+yU6JMqWvDkz39QFIo5aMz33XAjqk3ttWG6dGfVsNGKtrWVZKOXavWkO1RXPPNux
fjPHqKm9HAVZ3c7NWlucNTLOXxNCPcj0C0+ILVauCYLRHBVmXokhK4wPM0382qTetUciVZPUaVeB
9tEMzFAUsGUcjYZPPVkaAqEAQ4JAuAzCWOSSbVjeWYJRATXRuO7s+Jrh89kK/W2LgHQyl/B4L7Oy
DZDlCKnjRCdkxU+1a+/Z7IZEVOBc6CgZE7Ow6OrbvVMWMNrtjM2/fK/iAewFOm8hEDab2jqy98A3
McdklbvPqiEfV/r5EQc6fI41DI4auLP806OJD4bPkO4iML3ieIN4xmWAFMNiqErx0YagcFgWVN81
Lf6UfHRmM2xrnzBDo+ODGHGcmEQp7bWPnMMY4LjzohexwwUQ0KaHFvr+0E+IamU+7/nUpX3JZH2Y
LRKGh3Ki+aL4LDyHf47TgE0aQTrs5dYYkBkLdDF/o0/H1k7ikckISjs3onHu3wvkk6UMs6emzA+D
7Pqt0UA+JX7hODIAoJEPKNWwrXOkZfs+/6qA5a7S0P6MpChOwTIbXMYobjPh7BjqEnGXL9iQYr+q
bJOBXnkltANLBM7Nje8BdLX8euPh2N/wuh99ZSRkieiE0N7ioltpr9mEr/oGxk9HK7UuCyZtzAGJ
Bs4JLI64kEr+Js/jNcBAIjnv5JPRq99Bwx3rj3fKjZAGmQzKO5QtIFldyufxpwjz8RAU8JWdkm1+
67wjvECz6fXZleENgQKi5CEriEDrWMwVHXPywW3UJpDqJxXz4sM3j3qYMIKjae0T3nx/2RqhEFBX
dOSbWkw1vztTTO1MIIgDI3SjkI99kLwTSYTRAFuZbZSY4Paoox6DyAkf3VywySb01c38Szsa69KU
5dmVxmLdr//msETXkv8S1cNcEHA9r4qIMEaECL8ikET7Ghv0Kgj0AVcko2edAIyPwifTBqJhgRYY
p9qg/vcSpkHhAjWxKCCqEEZRQBFheif2moS0RmI1B1l/HCZYCzEztCbyETPPyll5xffodsE2hIZH
I2S2+GBJ+zRC5ppYTgqk7vuJGhiIPsDqtMFrmfGUadu/9CHBB1Qr6C2aFwQ4wBkjdzPPGPpBk3hw
cec1nxv/NPVtS1c3kRZbPlZ17G4MRakddfaXa+fMQ5eAG2NHiSN3nHKrRsOq6gU5UGM17xYJnD/5
r9zHUH8pBRpItqzpguY8cyKIjiLYiuR4TEhABpP8h1aO6GyXTy3diWG0kJnVdC6U5W5rPW2dhh5E
awnHiju4wxV1As9+F7RVvSOD4oUM96sQ4J+bofBwDgzZmhnksUhjkHHGBNd6WUOazD2iTjz1cT0i
75DZDmVAt5beuXbiifySYusq4ZzwLvIojFm49Yfx4Ojh2+wLhJhVWaJhcu8ZOVJvMjPYFKO12bLP
ni8zi7Y5K8SOMhjtBLkKnZvC6XzNlfk14Ah6DheLyJh9x0Fe3IMouGuynzEfHhhV6EvlMkICAohJ
isg0G2TYDvHNqcTivqul5zAzjz/SZka4qT4H4DVIbNuJPUrFfMN2/7JQkww84ntHjuHe7QQBpo0F
Zj64ZmlxtURYoeA0jQ265scI40+SJs0Zzuiwzk3rTQ/m2p+yBf6h//RJW+yQhhhcEvyn2s9YhihS
iMbY6uZLZWx6Ws7o2eUjnOQ06QFG64hn6VAvqkZSgRAsMKzu23Jrk0XT+qZLL0Fdkin6gLDK1zEm
BhsI9QGtDqNEDFwR+UJQQeaXMIrBaAE/gRQVdyZgqoqJJBBly1nSj1Ds7QiKW3MDJbTPEQ6C/I+j
oEij5CIDB1RrOFs7qQyCRu3oBecsyvI8d7jxN1Vi6i0urwaI4CBdMmqQp/oxiwbLa829TDAMhP6J
xdsuX8T7E4uOLh4erdLAH2je8sYC7yTIQYHc5XX7zEOEhvbiK8iIBfNnmLljZm6URpluCmtRAqdk
rZ/weoidGP/mGfNfu382IxKFaz7OY93QVJkiesxck/nDfW6k055R3MVE+LKyAqPaJAhid0X7VPlq
YvqXJCsrdE9YmcMdpglyHCx1KC25w5PiHhzSFVjQOBtRmAwACOyVy93t9oW++Cbd/kjoUJlipPfg
F6InHHpjNxUkudqGl23ikZQuml42Z0g89Dc0ksUg25XbYMLXQsG5xwVHNmDlTMkpybsznzfeHj3n
O+/kGWZ7rqX5ZjFmhEETIfGhGtR4xwhpS94C6PJcfTaxZETXNhbz5kaXj2Onr0NjI2enfKgYQiEB
jq9FGAebiK49tSvGGON9p0AbGYuJhIE+QOqRGGxDW1+k01kJ8aYEb/CHmXwz0y8LCywUzUpLlZWP
hr6LmDmeRrN6Aii51zhJOfCa4DyW3YNldbSnouqwUnuflNM16pNLneHZcPOsvLjAxK410tZVM+k7
o+rlKXKIv43c7lrhfdsBybWNB1IW4LKYzNlE6x8EtdNqrgwI6ZFvYnED2yXHauLv8INdvgT2lCbU
XLuJowdMvuThlSUqv8DbtouxL5mommJUcUiTcvk88oET4wxUK7ZRb8qou2/rpr1Xmebuytl9MsEL
gHcznk/ds2cIg0GMQQOEuFfUnnvwRRGtlPT0nuYJlaWHlLNg2c/Q5eWmC7UUR5eVkpMHqBBdShyc
Y5T06wiFOAt8Rnq330Z1mJ1RAftgvF37dZldLWS0Lh34GBJ780Hvt8auGL4iTwIVBYipxTzFUBDa
A68ilVmSbjFVpZzPQfRSNv5SuejvUaVrx/D3JnXuI/dW+4gG22bIRkoeI3LSFpcXQsiBkeuMFBDp
K0QXBOsZsma3H69ZQn44Aqljg+L1tVVLgHzlrEZJul4ZYrOMYugGMVLe13hI6Qdm80lr9RT0UXFv
k0N7+5ctWeKyaFp9Cct0yezNsGXqWL3o4BdqZgrPcYkbX6gD1M3JJm7x+BLx2lj4f6iaWc/UgXhv
SkJDJm1juU6hwN7eMTcpxxOUjwc5DtPlJkkl6dpZUyVG1wEJBJBTEe3wOharyeoYfKPzvfes2rnH
zt5sSKfJsQpNCUpHCz0lASv22q7lT3ZDKRVO57y4lMzLKJdKh2oeZzHmMoal/fqfhpuhBozS3c3j
e/tGzQx54k4QY9w8zOxSnsdg344snYdUGQf4eEcTSOtTyRJ4DciTHaaBLdhV3vX25/sciUAgvDc5
4lmM0CEJI9971DiaEfv2Rq/yJkPvhnKEquiH+9v/Vss53CPQ5J+xR8yHk05fMXOSqxdniExvpC1T
Y8QMmaQfGOtG1KQEm6aMv4BRI7IsqSFUiHYNTc60jwy4n5Ev08ug85ehrQZMrEGLww4jTuZh8uPh
EVxgLaa5pn7hjPx0WtM8yhERFTKQ4KVVx2ax2fVg7m7s2AL07Tbro5ACCWgiQxoSZguPaO8pu1pm
O24czA9n8nUBSU0j5PKO83FAD2foUv4ec4HTjflu78YvU8GtlGMU3liW+jOrOTpXiwUPAw7ciJkU
FwyH4xUE4D4m2ugOlSLq0xhypks+2NPg+LsptcJzPnvP1s1E2Rb1veJHbYMqtwyV+YgOa+2Zsvnu
Q2bEqBXiR2WRl+CGvHWpy7plTLr5Y0yp+IrhQcW6ep0Ur2xVkRqQqQ/GwsN1WOAqua1INEF0OA7e
pykcOph+rIp1/48h0lrFpQqn6SGtKbObOcJ0U0xn7O7tY+NQLN6IRFbsEv4blihr8yIiYQCxFUeP
ey7m3wY/v51wS2LQ5dOFhOPZgwQAZz0o32wCy8JQlw+2nZUQIMGuc0d45woROktSfKpo7FhjO5V/
MIwIyeyy6bYXZ4wehukBaibrDHz1N/ZVopFTuXF6tfJUW4Qrp8AFuH2TM3K15kLCjFwnujA2TWf+
YtpUnKZYjMBpq9cbCtGbErIFc+HcEds4c3d5D4ZUnAPCys9T26xDUqQP0xQjf2xTB2PYYDEy1eRC
FZ8N0TgHFjmf+YJgGFAmrsh0HcihBpmGD+6UeQBYyyDId44Fui1y4mbtREF6koqSuOMAfhDsixcP
9O1FRZqwrap05j/oIfnE13CzJTYxjANSQL11yQN48KdBH1DiFrTJi1LQKaZLy6wqXszAUXiWlvDu
h8WfB0Qw3oUCt/PgGWSF5DGN9vKWhHGLYT1jKs/vwxvC4vbOIKV1p+ye76Uba3Srq8IpvuubkE3y
NJxKiPCrG1WLwo7U9mFQT0baeDvVosv735+OTPMb3IF3T/xCBmJT5odcxL+Qmh8zbO/JWJKzwhRy
O5YW4EawfXf8xC4L6vMNLEcsdvekEgY2BXE7piQ0vdvBaao+GweFfX67MQuS5Z1uXs6N+HlUJD0F
UHBuByKGStAX5Fi6bY50oKL9ASBLk1z6zKwweA5jtLmBPMtiWxfavNwu2zJxfmRP+F4DSebSLd/0
Jh4ouHnWIW3vWY1cuKSX8/3/vyn8T89ewqiG8mlglkC9xC85bvhTDWSq3340i5Q01GHod/2BjmD6
EKHf4LbukCNUfAjk5IgnQ7Xbumv0F0kS3QYxobhGZZFc0DDwC5qBhkS0Rt3z1llIEPxx+pD22dVx
cFReH67nqEg/8t5jVesadBYNgRZWvcCUcv1Dppb4TLz6os2PsQ6TPxBt0HFYjKj/UYPaUpL8G/6J
lozBzsUBAIfqzSBkw0eK8smMV3s1rpp6jHYWsWi2g9TwxpDpEAisLCbrwq37i73wTuRkvWVFIa4N
iemLTSwMg/yM6PfDI5eB0FQvuB+rkC9CRQ9pW8knG4zFkDlbLWIu/aFWV0Rlj9AjjY1D4vJ6tlrn
zrDCrwELyAkDZHhQeTRvb+gEHQ1kGGByS9OpOk6GF7+qKXiawCXeTbWVvPaJxZTNS0EvLr9IXPaq
ldzo3VhTqs8c3J000rOP2vxakp7F7A1X/9yCWTO0SRZ5aKGoJTDi1OUNoY/pkD22FYdx6zDRnbjp
jukkn8aWUmGVDhAAomjBq+R7JCJw80JGBEmt75MGqzwhR5tmIeTOyjz/u/BrXwco21lWYfQzOr6U
UZi4oq3dvzcHv1RJU8x7vc6ATOTk+N5ZJWIa1b+mDB1RuY3GeYxxrKD9bS+RMzeXJLvezhMjUuPB
SD0Hx0pgHg2qkFXBg3K4oRTnKZiPzCloHHpWjF5WJ9/gDB49TqxLjWkQmHfjH02TiPRh8KCjYDtf
crnGa02Q4wICLLjXaF/hPtlD5+2y3MrO/+73MvOmh9Kv3rQjA+a3nEaxgzEQwUe9Fan1VMHJvvPt
1HlK2b3ObgU02HQmytLIZljTH92gYVvTiRAvw+Qxe5zCIx9Ksr4CouMTDCYblscnE0XVfReW7MWX
r4hdkv/470tAVGig99HVQZCL/D4teS6I7cC6tFV1MtKFfozK9eTGzltohPneStg7og2IDvAWXyqU
9oegbdIDVyyDJ2BGvJbLHwKK/ADjecGhlo+ugRGtyEKEJRz/+IjRUjXFjwONoGv78iVqzCsSQJcZ
kMuPKODXBs74FzXQWxmpg82tai+pq+p7XG/0DDwOnCXTBx7v8t+14OGq6rVBs4bdfce0wLpUpbsZ
bLO53Lgxvaz+i/RRtwtQ2CnpZkNUrPMBFTMbftY3smayVwGRjp2flpUAj9VWLybCjI2Q6ITzqKMK
bEEhj8h87lKyodc3jIylU+chWhLAQ5R+aN3/AhTh6eA7g4z3uKbBVDTy/valENXlVHuNb41jNTS2
cY8xl3ES6rPWnD77mN1t0bb3uHDkczC8QjrYz3ka/4ryUq+J32Q+mbjBLjPZp8Cv2d9QxL1Oil2f
iYdbKIG3AEIt/JE1BuzVjGkPJdx/WxbsM2ToIe28ELvkHdMyQPa/nPoyplauI+9ooUTCS5mA4lma
rBaF4Fa2lJO3vq3Str1GLIFwfOnUEFNF2zYnpWgA8Yr5IflrRozS0P/vxoKSFo2fOOBCRtm+IDJ1
ODiEZWn8UJ6L/LDuxq12WUbrG3fASvPjkHFSoDkjStwhWZW+ncnY4jWGNMBCox6/WxNRi8rsNXhz
oNUqhHLy77sGzhDmL+QOlbV8Ez745iBNSAzWQr5pP2bvaqsv1XrZRYGw4jTqiZdUrthYyL6eJIal
c5jUP6OD9+lGVp1I+1ybU6dXdul7z1Pbkfne/CW3AkuqnfNNZbMmjIknZPQ4sMTRaGkx+u38wklJ
uQxfJMSh+4azp164zshR+a2auUs5mME/XjyvDyU6YpAE03rqSWc3USEi16LSGUKURLeWoPI982gl
d8ZMGpkxjNaTCh0mqVn9XdWTwRoeLockiH3VcOXczsrbqcnpWaneZiV8BqNWrmkE4TQOFIJ+yeDg
9lXlVnxG1EsCbiX7g/RgJQ2GCGBd2QfTiv5qxsa7fCpYrt4Y3MMFIUpxCJDz7KfAvSRVl7wU3YWK
vvroiK1eqcZNXgCCEBq5nDsOH4DlT3aL1SOZo3bnl4Gz5rH1do3fqlNlKB4nVzw74FDqDoK9Fzc/
uDIvlsmuPMHIfT+E/l9MZzaDOPevysL5oXX1+5w4/c4aY0YDoRO+lMSgaAKAZoQsa5TR/X3ZGYcR
jB7JQWxC2R3h9MwT586OaMhIckeq3YOSWwp4owMcfLsbItPntpDdhkd3vovsmUUiJ9ng8enW8bRX
NUXV5GJ6ljETX6Xco0Ygc3GC8SsCTXn25OyfOSMzCDDsvHLO2OeK8ywk1P6ltWlS/dx549hKfyd5
/+gUhY82JCJMFplBxVSfSDGrufP52K6yhtXZWPbe5nbbL0tuxmzT5fY1T92z8sfqwWpITLtxe288
YmGM6XHuzOPtMpOLfbpxTB5j8gVsgMoLLfj2s1MdfcJ11tc4CQZeEM/fknH2VFqDzbvsByeZD49O
bpP4DYC+ruzHdjAwAbj6lNgLEmG+gCzpt6hPi5cpnGZAEVRQOe2fXOAiEI4Em0UNAATi4pPVV+mJ
BwZd1NxTowsIydLUzeP/fiHLQ3kg+4CxZB0/hMtIYcrDv8jFiJEcgx/Gq2LXDKXMIRAn0VXi1F17
he+faCl/aeQ2rMY5uwyRLSnVxNq3S1URK//kJmAXBst7FCp9xg/XwZuJCLhbfMyAxOON6mEFUO9P
DJB1s1ZmfozHlvSHPg+vfYC8qPaz6qGLWMnaXBrE1Vet2OD+/EBbKd4zLNtrKeq/ZN6mxxxtIPdW
5NPJxZsbuLgIiNj1oMof5xRrJPdjtJdO41wrpSlz2GZgSbCuDsGAyOXGnVmO08GoCWNYWG33cVPc
V+EcXUGTBLs+zohDmA94sZgBNYwG4fygZFqiaKDtxItbgcYa1BVblRTaeV2/utmUMoQLvEfDSk+8
MNAoeryst5+awv5VQqdZy4LcM7r7aNMGyVet1T4v8veeFeed0cqvzGUuWKWc+8p6Rhs4vEoNIK7s
bSh9t4OEkfVd0TEVNkvpvmSpeU1iC88l+cbAaofi+J+Kv57gLiSYcVDX1PuF2AoM1rv/mHasPOY/
kuveuS8l1nMjP1kmVo3Kid7GiHxqxsw1ZdCIuTABCoqiuv4L+ich9w+1y4EJ9JcZLCrWxjnU7QQB
s/ZXsWD2MMAor0X7BqqV5WSMow/F+ANJAs+IKbdYprgOUvt5GIPvyna3qgT2M5eVsc4i+UAK28WG
7sFgna/CSQ9Eix2jkjBjy5PFinXiD7KhV6I9eMkXnLiv5FF46UK/cRDRZv/H2Hkt141l2fZXbuQ7
6u4Nj4iufjgGOJZepKQXhERR8N7j63sAyu5WMvNKt2rFSVKOhyDM3mvNOebwEHbtxhE8h2O/fmSn
B5CIUS6W5dYpmBhgSS/R4NRRSydk2iv4p9EgD36C1TwE8w2+VNqMGyuNsRLZo4GeyX0gUZojp1Q0
AaTf5pgC4T3k9W8CYLT3RFWoVZajS+kYNrhV1XoHgEUUovdEDtfoWpg2ERXI+pbl6Vj0Z80y+zOa
pAfEoRpTzqD/MIJhSmfYL0uGwSXJsUpYNEs2lUVEhM+OBpERA3cunPHotLrj2YqB7Q8lwYlWzLeB
acwjqyHSSno/csNGGJ9qC+aNXSskFMxYkEJH/13E0d+/RaCkJvnWumOoqrTfpW8N3DfHLLH5gS6b
6nnUBXmmCmE9OIAZ/Rd5u1030orVVOghEQAbwo/Pf/xvWtndD0btXyK23gctScfRcSKZtsGXsVDW
/hUjHDJb5qbAhDWs8fF33IwY4tUsoRce6A+c0rpAwRGlbhTSwna+hmnaYFgY2mb1bcYQBd0vyn9D
1f0bjHp5Y6bJ8oxAQWDU6+//xDeenUlVcu45yF0zcF6ZvBRLUwTLarWgSx8Lmb52kka9kkd4U0my
PnZI2Rc5AJJXC8fmr4+UqS+BSu8ov7rJ1WVjjuGnpr0/J8MiNxufewviSHtTFN6KKyX/Qp3acseQ
ZgAE1TVeQNPzU2uXr8Kx+scGb/QRvVbuMmXOioC2meDJ1KppelLCBk+fw1JoHhF8GrAvaHjIq1P1
2zQ1CPZtUgRqs3CewzwF2ctIJ1Ca+Q7C6VtEZvOpGu3Hdf3cZjTY11gx8/O6nViX3D+a1obCrYkO
EL4Wad7EZEwf1itj7b4AN2wImeHymIPw6w909A+saUTfw4sipb63WucTx/YhbYm6KqQ/kCRztvOW
b4UA8Cfsv7cr1IPhaXqv2h/F/sdSEqJLC9KglE/BwCY+bYfhuEaQjNL4Sk+VwcjSUIzy5K4o5+bo
5/BJfLtH3lG5hBiydlpeCnVqtuJH0kwfakcEksbGIkdkX44toWCkn6JkaDACdRFmSuR/46uef280
q30bQB9sYE0yEXey6Izxrr3t8bdtTHbisA+L4xQb2QsHXcc+FyWifVi/FeCcTBp89WSq3C+kQWJI
FGI2iTSjPNutw5Cr97+nftO6zG6LY67wbACvUj2IlJz5pjdMELYWhCpdMloc408VoSdvrSa3GGCZ
2E243fRYJcjVHrJr7dQPZlpNX/SJJiPBE86LPzLhDupsfBpQw9AKzNv7CffbSOKNRiQaz7B6+hhM
3OCZYSSumNFese/O7ydMVtyutemztHPa4gQbaXN1CBNhPDZc3yqdWfIAOiYBS8RBZ6HrKqzhok1O
e9Ub+6ylgDqt4KHLlPHOatNxaSq1PxC3bdvpOy45oE6y2DoL3n9FOoIE/XHaMKF05QJBWbLFLpWJ
CESYI0Ll0PmcFBF5C/LVKYl075C00k4bss0MfOCEwYfHLj+8o04/JV/WHsKchqNexze50dT3EfO5
2kERpU2GvkPEzakSaq6jtiw7CrtWMXLXrxUumg89zf+b//mszXC1zXS5QG06zh1iAOJf+tF6tpuO
C0O16RdLVgvLFxGL2jMeipYTdbpPGjHsh7R4MxFyABOKApqL2sO6GR6ItDmxISNQAgg8qkKmvLVI
dVTyNIbUOd9FTPo8X+tRQoRiOIbVDMm1M2Z2acgVf9xcZ5pBe0uwoNPw/Ux2iNpGCS5olllchkPK
Bch4mOsTCZ0xGyzO/P7FKGFwJHp958cM9IZY/Zapwn4MMfQdylZnIx043tqhzchMdW1Hfqti44lY
H/0miHkRRfQCqg9eDL6BSU7iwVd6yFKygxki6wBFRxld5iS90rQf7+oB6gHKEqDqkkGLrbXN2crb
Ca6EpTbnyF+Gf8l8Wkl6s279yUW2Kqu7QXzjbIuwsvlO2g1ebPu8rit96A5aaVwKZ+iOQhHXNraz
O546GYR/fFwSQpNLgzEAoDc3206k7UMYNP1WMdEZzfpwP3ZBcV1fmgWHGxCGg54nVY/CzKJHM99m
mdk/jhN5vjiCR2wlAOCVDFGaRsPTYyrzPess3Meloh6l7RpEyzDfJnfHnkFOrY9lNEDiSDq4Z/bM
14QSN+767rNZYD4ossP6WW7fJL6zjZdnpt8fY9QEHpTl8dlW/ROMBvVHo3sefMiJNTCpmRSuU28N
pLCbJKvZ5k2qjTTdFCHd2gCzsK6sM6gNbWezmlvWMbiFGcuD9bkLW0aHGKe9Hwt021Y8h58283UU
W5rIPBgb52hlkob2vTBi/WTqWMtqp40P5YR4UyHUEaTLzG0LhEOu1Ve0uDXORGz3I4GFO2cyJ4+H
I4xHPbnR8RNutcD4At6UcTSG5ptptr7M2ETOtcA1MKmxdVW5Rq6aBBqiCsAW0wRyIWW2eDZq0ITx
SKM29Ut63HqdH1ojaRAhYKRXm6C8hInRQAvupkOajnClceGjQ6B3wHkNRLOw4M3YKVu7ddOckdUU
pZpyF7fajJ2L9VNpcU+b6w5b3jjmdLoDLzFGroSqxc2HA3RJ/9MehdROcGkrr7KMHD+gdp66Yvqc
6yQxTWNHZ3EUewzq8J/75AtNDnvPRlnx0jJ5NgZf3duJA3AQLbFXBYhY81lRz2wc4QYNEFyHWB4i
tVIPDR5cHZfsBZBN4sE+bdygLO17jV3pJqiGV41WB0wj2e4BvqF5ThF8+RAP7lUCvtw+zaqLAx7k
x0gZoUmycxg8gV9OX5WpxmRcjPRHly/aAJ3YYYESF6fsPqrmAGfCgLvSxlr/0ouP2IZufvTFcTza
nEVv6fg09f0TctL2ixLPN+gI83ImLb7K6/2KqaKzQKioHuXNp3aaWIwsWoraajwjp9FglIKYi5lQ
dQ0J6kez0x6mQ1yN/oNaZuW2DKAvHqbKvF3fVcf3TWs92TCHT9w6UOoLi9vijOaEb3kQr5ae2qdG
G5wzTcBdgaHetbu+O/cRzEirZ8zqdyg2zHrxgRkZ2OV+hksaPCHKxtaZ3euT1nskChKc7PiLUjTE
DNcfOiOKvmbTgMe+Ue+ndXeKEhrh0TInVNO+9bJq6BCpfPITI3oRWnOcEMDu80HKs6LTYBxIqcCQ
wUQxi/X+JAsoSKIavszcCgEEYORT8Qil2xmmWzMhFqtkc7/OjvU8PKY2TCmmcgex0gg1onO3bQ3r
SjoVcY+D/j3tk2urzjznCRNZJIoYWjDpbAEMoolZ+qUNhJFjpAq2oFwO2Q/CNzZC0oFYCbt0O1B6
Bqgv0H4ydhT0qsMu/6CwWAW6NIa3U2rX+Ml0JrvL4HzGscs88TJwYS7+U6yn5pTgpXVexjTpP9F7
C2m6WOGTukDLtGL8YAjSr2Br0GLBvndfmZ6ifA+kQAmesyAlCsViAKh1p1kUw0G2UfljKBynz8AV
ESksgEEoj5Bpc5mf2pWIlmXFrjKm8A59AfK2ehHNc7879gsiNpfnAb7Ddl6m8FkxYrjoUghsy82k
W95a57SeKdMXBQvdqTPggoT0Z2pLKZ5UozmtcQ0ZjL21Jyg1Go7mbEJNI80A6WI/QMxdJtSJFWhe
At/B1UXyaVEMuKzSmErV8LNWonjZcWaJrrr8ejOhvs+SVYWhSSFR5OrSlPJ9lmxeV6XTjnGFlKrY
DRyDm2l5Sey7pGHGVOlTiWKSF0uWvJjWn5+uvxa0BKMKB+9Fjfn6imTopAUVZD0lT9kSaALehWFo
9z9eSkYqxcCsbf0W/u9fQlqb//wPPn8tyqmOUKi8+/Q/vbfi5kv21vzH8rf+50/99e/851ORUb/8
I9foFa1o8b19/6f+8u/y1f98d7sv7Ze/fLLPSQKZ7ru3enp4a7q0Xd8DYbPLn/z//c3/87b+K09T
+fbvP16LLid07+EtiIq/xHs7RNH+v/PAvTp6ew3f8vRL/u2PP//B47d//7H8rR+Z4KrzL1TfS/Q3
e1sboALbyOGtaf/9h3T+pVmq0JYwGUnojaQjkBMHGf77D13+y0KCKmyp88Bz7CUPuSm65bc0/V+W
YxgsES0NjddyKv33N//n/v/HT42D8Q/9AHXpOvy8yZU2b8oyiRWC+CFZZvy1H6BrvWS1TExrgB48
jcgomw2thpHHxt9hYoLINNnDQML8M2UxbAAWpuAHn2o6AlDBc6b8I8zRQAtvK5yHu1qZ6A7mIzl4
pboT5QtCHOvmp0P8D296zdd5/6Y5mDRTdNNYDsRf33RO/HYtJ2TXmaaV+zYbbjVicbfBBPEkeGtq
BT0H+redZg93wQJYK0azAKXXHX7zRv7p6BFZTTosXVFNNd7ljeHTC5zc8BX43jM4umAat6UBfpb+
eLQ1dKa7lfndGdppgf5jXslHsTOc+fuv38aS0/X+cDiCMHJV13VClN/9DP3QH5qAvco2ZbFHi7rc
D75yZb7gbPUs+F0SlbTe95BUVZCtQbqGYXHmcGf76+HvffQBiUpMViO17qaEh9P7+helr2/JXE32
Uk10YJaB+RQLtEZdMH1lgehf5qbNzpPkBDDFKRsGPJG7jgj3M76i66Bj87bSodxz+7TB2k3iQJoN
Pb24+Vb446ZspATsZsBNymZ/0Xdt6jF66NHrHuukbc9j6TyLblROeVUFhwT310Ifih5FBb9Ozcxz
VEp3UpqbIPXdoa+QhoTLsp/H0yVPrnXRZ+cCjk/5mDEDeWKwvrdzzcYAGPoXiCvPbYcVPJUZMFh0
QVkK4iMaBIbVDMWiaTY7VvrGnkDG7x0BBie1eYg59+6qgeDBUA2uPlFjrB+gCLNi3YoILTPDqMc2
5nk0KbNBNJ+fEBxDpOc8XGNdNa6IY49+qrbHAWG3omACHqxsYM2sVduhbjyTschNxnNjkyC381Kh
3WASHdjaRNdBJGKv0+Ibw3NT+/htIQRInHmurQoiNczgKemLp1T3BlsPmRVUn4FoYR20jBcfNbeD
HP9z2Y8gFQZsIk6Q42AOFFx2QafC/GF/NFf41BPArEeh4vXSLaSympOfrCCYdzRs8lvkuXeAftCy
FnpzYsF6GG0isXgEz3Sv2w9Ip8l3rX1CQtkByKkVpxpcH75MI7sxHdyuCfv7U/Miy6l7LsGGdKE6
uVoJQLMl72ATAsemz09yt93WT8VgiJuxL9UzLs4zRKPYCzQ5eEnj4I7oaPZqAiCzYTFA12MG9So5
Tm6P5N9TguAjMb8TX9/47jtZfyKLXdlYdtFDOFgU17bEwIq0ZtXXkIf3UQeMh7GjOgkNaY5UGE8K
1q97ZSqc3ySk/S3+bbnmbIe2KBQbld3/uztNkVtqFpUxTpNI7vU0PkJf7886gk2W9sDNyW3Q7KBy
a+szYwt8BqQC3PSpej9InL5oE5+GqDvCz43u/Cc03YQTkFsT8FLUoj/XUYoq60k0DfpWW2Fs6czi
EMzlFYV8dO7s3zT8/9bupQMuhGlppgnQmG740i3/qd0ryNIIhyYJiNnGfqSHuXNVHqyJzXpX4QRt
SZwC8GUcFdTUuY0ezJqBZTq+vy/K5PTr+6f+t9UZ70YKSxrCsPm/udzwfnozaVOkBIWhrxUGOYyW
hVt4bFHpTl1Q3k7YsbfEs+sXdXkJoehtcBbIfasYnb7Q7hKxLQe4qTIrT3Zek5kcqyH2cq5rsijI
15KvpUZ+TNBFzl3g8DAYQe8OOlEtPf6XORaaG5GvOSjddO0rs3ysh0qhBx5jol1m9w2SQRci/ndL
Y1XdaYP/okJOpRXOQDotff8lL5tP2VyAHrc5hL8+PFJ7H8+n8j9pwfhbMu/I1nz3w+J8Hu05RDOO
FxtXHaGtvoXYEi0ABgtpYVb39cCFOCg+1LbxGo128ubEBvbXYuC5gOguaw3r1q+q6Qj6YJNmS1wv
MpJb3cx8pmK2+hRN1gtxeflNjblvMWZkrubPjwH7VMbyBn0u0N/CGvOHChrgxjZam9GinB5t/66b
iDx6KzXDvFWQTN3XaT7cwAPCO89nid9+wW0/XesWgR5iWe4/y1E1Ix+9XqDdsjnoL0YHMFolpIAW
CIgvBFo2brcQ8ic5wTtg7nt1wFuW27X9RQvL+1zX5rcAK3u8NDRVK7ofB8JiWbEcxDjkXqla0wVp
L2NDgaesqm2a8mZXcqkRIzOzx9gJDDNbOWIdyoTkxW6iPbdm4Ype/17EdNvhWjn0FVRgKUmj0n0l
fTnqZvrlDnorwKf5xiG27atUDuHYtXewhfy7oLRitlLT0cmb+mqWUQ2moD0rgO5AwuoVKVyKSsBa
rW0BDYL6ooHbgjgoSkb0GVEm7ioYWaUPqwgCf4j6gTbwvZLr5iND+WqnMdYAF7FNqs7gJK/k06MS
FxDhM8V4KMAEPliotDZEfvYbo+2aTd7ED0ob1Y/+MNuLpt9nQ4tyx7Q1MDh+uqfbjvKNtI6rqtv2
PWrHc6EF8kMYgeSg6WgtTUh1+SgaGuv461OcFfe7NZRuS4JYWQyzIGc5ri+XwE+3AL7UpAR4pKA+
XXWBveNqiqWsilYZA5qrL66xcg3rayCvkbwma5X9poGrKq95fS3klTdfyeuUnsrjEBLVde3r6xRe
RXgd+bbCq6Jd9PAa6peuu8T6ZeiWmvg4XSpNL/QEYQLM09m2IO/8WaQwyeBsaicK/ku6Fq2BGA2k
f9Tl0ZQIMpBTH4e1VHmQlwUhJQ9NtlSHosYn3NCrB68dvKL0SsszYJFanhodRHRIqwOWXHMB8S41
hMexPPblUR2PYi2nOlnG0eKVUWB1Ku1TN5+a+ZSk52ituDtTjFtTkke5MZz74NIGqJiWqoOLXl7K
+ZKvZds0ky4mKT1rjdkVF2Wf0Xq+tkxGsmsF/wVZKNDe7JoMqEbwvlyj4Zpm19i8htk1QO/UX+3+
qqRXx7jakaMe8NPrlyYlsbBIB1rWZCpcy+5Sd2gzl9e2u/R8nC4l4fakF6yaw3TGqsiCJMx34MX6
klXkUpp2omhHGdop6k99dkr6U+Afo7U0eRza40Q+EzYW1mbOYeaQy4PfLhV0B9rB1IjETvNy8EKD
p8FvaDxl9pwZswZ9KLJ6DgnU3eoQvSLQmIwDNZTHNjzK8diV3CePdXQierjkFZRZdernUzufMvtU
z6c4PYdrkcpLRk/QnbHYdsEl1s5NcDHKSxVctHKpYr5keCnLi2WTbLZUNF+YQEmbcf+l47BPnvja
cNQ55ATUZLlOj0wNm9898td56c/blOUSw7JIZqqjMeMV7y4xfe4zhK1+ua2AdW2IWVEf8wzocziW
1lmN4/gmNvJqDyazPFTp2HvOYmPpCHrYCMXUb5t0meMglqShPxXNZRzHvSnG9DanbbSr0j5wYaAa
nHHEXzcGQ0pa4jybcA3daJWs9wEYS3SymY6XC2tJCAru6sTWnkgcH+dNsDT8i/IgeCgjD1XC59ly
eFihS/jNBlaz3m8cORamIaXKas4h8/K9GGDUkrqKW0bbAkDuWhMOD3OXB3vEeeXHINuDm/NHjOrs
KECC7DuodGx7EtdZi7SwoXbjybV1qD9uTniY4jpr+ZkHLZMiU5A5fd55UJmoSXp1hxXMg5RLxY43
dl665Nt7pNzbGCzWqh3P6LxA9XrHszovIUNb9ZCn8wBU2BF5aPXjtYLCC9GhFl5MBozpkm5fme48
u43pSpAT7VJz5sq1qgA3PgmK+9REnLqPBHkbfxYtXKrXlgJJgCSUMtgow3sxd4aya8C/rq/RuKeg
RlCFs88c2OV74CAtNbgm+TglXFv3qRxcX3U1h52OKx0G8R414OxPvLH2+rXa2qPq2sPsTnWT16yv
1cT014trbza8bPJGw0um5YPovyuYkI/BvPK0ailZeewyZvjR8VIdWekw2Gy3xRHWuROBaVhnOxc2
tEZ47RJZ5srQraw9Fct9SJWErDCEWCp+YS+HFhTpKAWRNUApmO/IBGpgfSHkkkvh9qcIlaFAUcbZ
Xhn34bRnSUj1/n5cq63dIHX72h1r19GZloCOYXq9FFPCACdh4GE+ixi5cbKsVXUeuOym87q16twz
pDd0niXJTPQcdMG5p0hv5jRQPb3zzA6V8VLMqjDXWljZcs9ZS8k9ny/BGbJWbsIgckvTnVjKNu5N
HAADwSbrxi0ZCy5ZZhCUiNBMOEu6paK1Bqal9o5XBWmwtounpSpo0CQA9DuduDRiGs2l6nT/o0LO
knofaXvA/4G2T519F7tUgyCwXKoaXHAVxcAomfhol0xz4QC2RXHq9pwnnBK113FucLZgBef24C0Y
WJ3GNlMHTze8Gj/xWuXkUTlnkOGRQdxx4oBOmDyEnJQyenoFiMVTq6UEszbysCqv5xyJcXd6bKso
7rT2EmftkiaC5DQvgD+6ariUCOHy7ikFUbG1D8q9A4Gb0yReqnF2NLkoBf5ssyum3a9XRX9b9y93
KVOTS/vS1oRpvlv3x1M2wivDjhUvC4BF2VmGuPtHAcIhMXfmIv5cf3mN0lk/kquxTWTlw6wWEH0a
tHbYS58rZOlX8FPLEnHOP+pWwprdjBwk5AoYYPitZ4e903HkRz1Bmw7qdHqI2RTNYxDe0A4YH/AC
B5CUd3kT5WDzGfp0DYlOhql8AhfU3XXg+R+1lKA4fX769ZGQ2j+sDy3gHaqjGpZGy+HdoaBFEcB6
teBUqiFEI9r0FxKCBs80zA/R8tn6S+S0eZjcqUQ/heG57/FvnexsKT9D13rsfRRpR6s9mulSlnPI
O4hgBzojyXRwjKUs42CGR6s84i8ozSPdjqMancRa9nwy59NsnwAbDCljk3OXnhmeCW0pB491dbGC
S1Et1TkX5oqNs1SaX6PxGudXKGMCMCho9eGqmEsl6U20VpDe1P0Ncwk7qcPTTIRPv6lGVbkM7Bl3
wXxWyjOOiyBcKoU915+G/kQyi5MRr3zs/OOMtggrIYTn9mjwHToHNJNU0R26aql4OtjGUibfXkgm
z1KFiQD9lJlH8r2Stcb0bMynnm/QPg0dVulz151nbamyulAma8oFV3KK9/w3w73kXCjkqlSUX5Xh
GljX35wF+vtOKxcE7V56+BZnAP2L5Sz5aZfA9nSAtaCXSA2UgKg5JWGRQpA6HVhl1xcMnMeGFJLQ
7NOPLIGezQVobEfzna8O6UORlveriCdVATRpudm6Be253UCu+Z50Ueu2C9QTfvLmiblB+9Qo3Lq0
pr0x55w7VgRAWec8KWiFvNgVLL1Of2sxfBUmnu8KrzS56GiIJLABs4negMr0X3NT7idTJQ9Fc4pD
U0RgL4NKfk3S5mhgbt60g1rdleSSMdSscTkusDuSJKA3oR5+4jI1WXcPzwXNOjIFkFypc7/FBAYt
L4QXS++iRfORl9sIw/0X2y9uQu05JKBy081dd0LOikIMqCQ7t9btcrjqoBEGeqXRS5LX1rXhZAmc
mqSlUjnkg1UAjA3zS68O4hlj/sl0WP+lMFD3OngnuSlD87OKiuEYTNrtMr49k+w13q0vcQUHk+CP
cW/rPlTWBJRfV+fncJoEsjn5wvEZwJwAf6voLQ1ZI4muMh9HcxInRsXGHRRifSO5dR3TqEZ2knaM
YAdn3NC7QVT7vZ+aZmejjL1bX5Qp8E+o44eK8ENfn8+i1fWX0jyzAtY/Fq1fniby0VGzBNHnqRAv
oswQl4fj7YQ8gFvqIPbqXNtPigPta1Gr25FV32PER9CfVO3eYRYOhSxz1aa4VaGU3GT+Mtj0FQXJ
cmF+1HX5RlJU/joW0wmrLDNy37g6diy2vz75/2GHTJPMIDRBGOhXnfc75NbqFTMzGlTowaTeR209
HHwMdXsbHPbHXMjXeQb4USoxWr1UEY9Ah7w0QV08qaVy7VhoRqg07rTsnpLZfaFZ/b43hH7+35d2
+XQMe6YGtEA9zY8e00Jan2VSITlSlOnSDugobKV+GxCKB8YHJ332p2crfY6Dl3Ctqn3RzBe5VkMr
PPGy4mNSfBTxpyn+pMmP/fipXaseP/E0S7lJDk1xY/VF/dgYzt2vjxtT3r+1Fljm6wzYdEPTkZO+
u2mAkDZCY8rybS+U29oEHDqh3fOwdQyfbHAhCqmbxGH10oXJk15hRqRXXfanLr6rS5v4BgIGQ4K1
9hHcOh4dkqbblEBdiMKvmt0Ed7SFVcLgK4HLzFKB5ZbloRbxCN4ddoCqjZ+MASamxe+VFccjRBe8
XVWPgaV8diq2S2rHzjVWs/Y0OcabTwI1MJr5rGO42iSyudHNlseUVrKuLGrtYNBLeqgz/xHPECps
dYLnlYtXaX9lAo6uw8ZEQuALP64CMHVGrIvrRGp2xEbCEp9IecvWwg9OcA95HUsHSPgv5AdszbHO
b50ODH7eGWLbmxAoZsMcQNpCVp0aGlZq9kayyvjUZFHlGQmPRl1yY9NtJbiTXIeYlLSNnzP32gxJ
SIpLOZN5VHzumaFzAJnFTE4I574jQAcFyfR5F6I46ZQuA3OGaHdkj7m63UyIYy7SPHEY98MCaljX
IOuLKSEQJgM9/9+dKu/PFMfSGOuorDAsRmvi3SCPf7zDN1139OXG6kBSzzOkpO/hTGg7LPDuStpO
oYDxS3Cgb8uOidmv38DfZAo6wwXWerwFTlaedcup/NPzjWzqoJFAYrda5Jc0Qo1Ta1Xdxmobn+61
2m5zYz7M5Ii7JVhf1bYGrCXskecChcugwgOryBSHLre3u09Zi2Y8faE3zDJ7CF4xfmW7JY/sgXnE
4dfv/G/LM940tySL5ZmhadZ6Df70xklW8HuJ8WfLIrUjcGW+zSNQYZ2NqVf02jes8NMVM076myNm
L3OXn5saqoqgg/G9SZKSMKX+7uJOzaEBPsaXig3jKazCA2jYDHmbUx7WHHao/HdjkouNLA30qDwH
9ipRgFfk9W8EmRAw2uU9G1jjAoqqPJthyZQtI4RFmEapLaE09anWg8fZ7+cXze4eim4S9wYT+/ss
au5UPAUfWbrnaI4aBnU+Lik4yq6V0MTREYPuaoNNFQv56WF9yZLEtXEN3gLr3464Ts7E3dOQ60gq
6qFzbJlKjpUyf9OmkYQlotEe+hCtXp61pE1Pn5oOf1ra4kYkOjl0hwA1XYOF1Eqi8nmKiYQeYFog
dLaP1agMZ1mrw9mJ7WcrZiplElxxzG283Qn5Hq4+ZHSxeYBsiwkQSToNC4+aLmYQ+Pq+mrruc28D
UBCZ9uyT44CJFO/n+utcwIeokeYHYrTLU9j23e8uxvdrPX6yNno23XG4a9MQXn7yP51SSd9llsqP
Ha+Q5g4RGEGzM6/+mNASmrOQIIMhf8gCC9QJ8Pa7ehIJ+Um+frTqjV7XgBJyGHbqhCOvdFT18dcn
PMKR9+c8702osBYtQ5j/MJXRQPaGKM4VcC/Rvu3ppuaKmuI5F27NfJVh7yyH7aBlPpJaUsoaPXhp
8YbRnp0/VFZzIEVdO60vdThqp5x15a4S0+2quxoXOWdsQyPwiwejKao9NN3wg6UyuomcIrvMaZBd
zTR17QWZZdsM1J2ySj6omHcWux+j2dupy8pzpBrKJgvU6nmycn0b4KSAtV9f/NZJvNLBfKfnc7xd
SUhVDIWoJbZQLZbI1IENoJrVuzhs9OP62fpSG0FGU4XJL3d6bYvTDlZEmYonP2S2rye6vyuQTyLu
iqot+NbsEhtmBqmPGI+OnOsHXGC7AJbPiccq8X4545DOzF+UpPrcTugcg4HVWSet/hIK1hAEGGr3
GDh4/tDWfMlH+zWyovFbhALfTBXtJdSM8VwmxBggY9NezJnAJnu5aU5qc18bQtk70LC3A5i1D7n1
VenZ5AGfaK1yfqhizvXEcfwjkR8m6YJqfCIV55shaTwohU94S+TnO9jYPL59/kLXZNLDNN+7eNiX
6DJQkKKS23iyx50ft8btVOpeZGri3LMQP68fieJFhF19RnAPbcyudATLmsLR6Gw2Z+jLcq1BfVyz
kuiNutiai8XSNzvGGkdJXPOWGwB0KQTZpKY1dCxTTQVzHkV064l+SliWMILKvvdFviUTkuw6BzOF
UoBsGFsrOZMVNrsDpi2AB3F1BSZUbkJcr2wu8AjLvD3rlRhvmbqlMD3jLw3EYBzkTv+SlPqr4nf3
hVI+h06GVSqr2em0iNAHMkvObZ2qoJX5qNTTGW+BaF+UG8cfg1t+BMNeCcC8qG3zEsajcZmYdG6y
tFIf2OS5YzHSJS6iW2LB8nOcOrupSMpzo9TauEiP26uWFYOn5PXbbFvtdWg6/9TkZboPdHvO6Ua/
4sFN5kr7tlB4g7OGPY1O2cgD2xlxslS0yaIlBY3ccwjubiTs8Y7xKLIQkDTEpyH1ekQ4kN8yfiQ/
E1Z4MxVfLb9QNwLeLGs7EV5Ci6SH9TdU8063CncMTe1e1tLZKS0ZsmFU6vsgC9pDDWt0cPD05vWt
UgRQ0XxaJASmyC141eiU5tG4a+p5AoGYWoegZjPHpgmvpY9icKpmbS8xukBtXdSjWZG5ijIwOyJ1
lazVOidxMTBieoqwjHRjMLZ6PQW3AIM27dTPb3OQbisx+E9+L8R5Vkn1Mjta2GZRdlwC9nDbajfo
0OBMLp+kvaqTzxMh+TWkddNHCZuyMMaIkOd3A9P1m2SsCxhpsAgB8AU7W80E/flyOgvFotHTmptG
FOYhK4OGJK+RUQ3st83cTvKoqGYBmNguDtAysRGMdDdG1QnAIHFm6rFlMuxs7/NASw6hE2y4ZXcH
UVbWFkqsicAnr0jBJs1mQHn6fTogjUAcjp/yWGbTx3BMrCWO+L94Oq/etpU1iv4iAuzlVb1Llmv8
QsSxzTKsw2H99XdRB7jAARHnpDiSOPzK3msveh2fbZI324qR/h9meJrAkYglZY6wGP5/yXpkaCpr
iajQsyuJkQ4pGYW62lbxFvld/hfXf7bQMrZQHorQlUytmjqaWy7wNZZcTvlsG1WJ5Ajq+6auyECp
QzNAmKSCkyi9Tz1xTDbu47hRgoCaxHOuRJYBaoy64pzhkFialoDAijt94blspCdmc8cq5ilvQsTQ
vfYwePUxrq1k5wvv9/EeVA6ypoD3eFXJPCKAPN8J9A6Dh+erwgQbyTqCom3+Yvkf2TxFzCHNt471
62GYLypjwieyFktWHwW7BCMXPIEYHmnv2ZdM5N8jvcHF9/E0c58a64p3Yc+Qo0ee4w13HyNYYRXD
G4G5zsoz8prNW9V8BDySk9FnQIgUYEgr690nAyUjcSdUtvVuAcFjRa20vYjBYEIzfIwTitq7kF09
XhuHECUZDIBCNeclsqJLVI3hqmuM+pWQ+kPgxywnGt3cTLPK+mEkcQR5RLJ618POfA8neUYvsdZA
yxxzBkKIht0Jbqr9zyZk569etlePJ/K1nwVDdmqVK80lU4/siVOSpTXzXJDED9qRxQbM9CvxxLOg
XliGuwSYOWy9AHoWn1u4A8wIRGUwNATQ8YYwZm2Uhny22UOnIL+eXAv75ojcbsMYsgJDxQXmGe6I
QOXbmGXuiCH0NroxS2sfa2yNTSGfCCzr0P9sZZX9FA0ZyHY5rSOiPwi1qtWx7cW7qeF2X7hEpp2i
cUz2alAfbjL9s5LO+khysSKQutw4cqbJ1078FEb0h2FMPmHKa0ewRBruWgnA3TKjaJc7bMjnXDkW
ISQ6JQj/fGCEqyhI0PXPTW8i/ANVV7/3Co8DqgpzBATJ39Ah49703eJepOqqy9S7mLDW191AlqaB
rB+WUM1jqXqrEqf6hPX7BC1W7Ypg1A6e0vxlVw5rq9HaYzD0A6dD4G5LIwES7Wr7rIFhB9GOwO4Q
v5Kq6+dxfkxDJz6mAzMFz/8rLPVqJnWFsIRhuMv9kjGkw0oiGwwwnNSiHDdNMq98pNRJ8Z16fMSe
frFJUjpTDLI6GMbbZOchBhUm2Fnhb+o6Qxyfg09UZYy8P47bmyq94KBZFcZrHhyttOWbVf1NCPvA
yMcKQysD90lPAtAlHinKSkOvYIv+BObIv8QOUX4D9+WXpKV1o4ajsp/6OecCtRc871c3NG7McUh2
znq8+mOS8opUwyJzJw1VYm2fCEB7SUDgnAQ9CHRth6WC0YhpNeQJK3GmPJVNsJ7nNIvBbfqDjgXm
6DYjlJimPkV1Gt06aWvXxn7iM2h+jHZcrTKyj90w0AjJHrWrXd09CzAHDpata2Je6dpiXYFsMCfy
P8sizj9RlezxFXQrcwzdTdRO1SEYIpq4iY4ekOJOtnRcOoi/a5kGs12eQWJsRMOzBwql9l16hrLK
VnQu6VGXTgiwgyEH0qpp4frKJ5add0g3/XT3QATmxXc/QilSOfm3dqvPeJjJhf+kNB51XsLqvRyu
SgNrktpA2JwmG+kEELgA6cgu6JOGdxfDp1e9+2i1LhNLLD9sD72hdfFaa7CrNCxNsKS6P25lANyD
j3Ob5B32DBlP/78AQQ7Jpxmvqc82rzaQ4FV6+xrFbnEqbeJMyhyxAVEV38IYQkonxCLCrz/zDsdc
EoNktVT3x4V0fqhtDV5ymeXbfoZAPS6+xtogyXz6MWHCDfqUo2Ze4iINrpjv/g0ma1uvFyG1o7FT
sWMfLD5Xy6pqL5oBhDPnNn4SqGjQQbRfWi6bndNovyE4lluYi28D1/oKmrQ8lKWUu5aRBU4PvKnB
WOUvupQ1OVx6d6orgAvZ0LroIPz85CeRfdYMkFbxEEwX5Wgj9s7OPiuo40uTTMPAaViLle7JI5Hx
KSc5OpU/vkGILd9TiF8GwekNaXC51TtX2/L4tY5pp9vI1YvPGKb7SkMzNwujCKhDgrAjcznaebao
VoDFbqMm+X5MQVb3pNS9I6Hv8WKCnXQPjgeGVvnRlecZeSE4j1Xg5P9ixiJpMpXrIR+5eX0pb60c
sIRJ9zxalFKWbXz4A36vQTHLEx0BWylYxB6UQptvvAlNVIJu+QaV3UQ5SwpW+j1NY7IpglkW0Nr5
Qqi8POjE4/xpjzLCuBXXYQG2FyhCnfAyeL/mWAdX8HzlUpAPR5yQP5wsnECGO5Y711IuOVOOuzO7
b2VPzsWAQp1GIl+mJiB9ul+eJV7s/sVSPAYATJiF/0lKQ19ZVW+wdscHVUYEQD8uGaptqGzqZDdl
ALzdguTeAujD/nrt9ppfhpAU7Oe2rqY3Z9qTtwW/jLSFVe2w1WBGbWAF5kdNlZFoIb1hPY05+/KM
9UPsVv9d4jo9pipW17qTPvYB+C/ScLXNrB1ZZ92tAnwTL5qqBb7v/k0gLn0E/dsUFVaMB6Zkh8wI
oc1YlA62FR4iIcWuhq6yaF00ubjFi2/LvlpJHb3KusNuWNTtU5ISP1M2NdyzbgrWnsGkIVW+u6rJ
KaM3AWrY1Hq+GRrjWcwzmEm3/8RlJlbK9pMNBNf4HBRMzYCILet0sFjCpWrNGrJ7oxD/1GyaQZCe
hfuej021UYMuto8veyB4HKYhSTld7R/LEpObB5tbRXit29ps+ZZlj6Ip+xuUcMHcXL5WAvNZRItH
sAgb/lLLuA0A5jSHJI/uqdk318Bzs+t4HTrMt0nmoXCK8x8vbf1to9X/8iwh0CqkTxFMSLsA1Opc
+K9qk1Am/NkA+STBylKnPrRZX3JXmxQyunUN7LpepBX9Kv1bsBJJbN3JoaemIDrrxTC1v6zMWDeR
c4F/N9uGXh6t4cRXq0cJ5av42wSqufPIL19Fo11snCkPnmtGV/1Uybc6TIcbbyx8XlO+5QjWzwAP
8NnP/xNVeOCl1ioaHP3dHuvnrHaT9zyNdhoAHNRwOq5CEeTrfhwwRLlOd3GABWOcjf91jdAvfRbR
JKc5E4vAPMlJM65I72M0dYpg+hkEaJHhtZiSnrFn5eFkSyekHyI78FfKE4DQ7kUWLse/DKytPVOA
s3hqdqnb5oTL5t0xwXm2TjBvfihI8oEd31WKThbVbLwL4KJ9Q0hN16J0RhJZ0he7H6sz8QPJpil8
bZnmjnfrrM6/OSVxS27Fr9dGIOgd9rGrTXBD5+OGB+YU7j0+V2et/iVO6xi7qYlbWzl4kZNqUeop
DVosMBzPl4bJ6M7DZw4MOXya6uJYzL8HN9CBd/gjxoYAjYIBgANdDODd7EZkqrhIxw6EQIWBrnOy
8tozLnyo3xmzgOyVqTixM+C015hbsJ5bTSlzO0HU1DLw4u45itvuWRJgAqB3XyBYfzOZzC+lJPjV
cEwUGy1Yp1pzCZOQzXuVhu0JK78OIXPd9dL5gfbgizb5QYbKEjrK3GdtQvRURIKOHm5aoKsjhmxj
N4r8aQBt6YW+du1sJ7+DUARcN0DNrOh9W/xHrg1LwY+qGDzflD+pop+JTDO3rdOtxch29qjPF98i
lSTqAnfvRgNQQDNsPooIupftw4ud4uuQZum2qacKonhBfkLryUOvTcPGr83kSc+Me98m03uu8tmd
XE8nHJoUNeTDbKWjqMpC6V6bmHAuWkOI4dr4akzS3nb4CaJVbiU8QVrHPgYO4L8URSpVThCQkgE1
IJtr7LhTz5oZnq2xqE7OfIGeWVAKZvarUXvjh8+Nx4BjKm4ErNWLsjbHzyRNv52qoOyrnQVkLGSR
sSbPGQl0hj6Fh3r0uejlr27IcsuqP+1liRZF1WflTGsGfB2BJbGx9ULHOQLFTAk/H7/xr1bbEOT6
E9FddCUZOoVUtqg1jPbielp7YTAxrRyorOeB0ItlESmsyEF5B6j3IsfevrmB0b40aEnMXJve657+
sJTVclJWcuKpDumfEBnUwy2f6OGSNJ1+zGOeyNRjnz1o+ZOjefk68fU/vALGM9iPuA1QiipuZNvo
42tMohVr9QQenY7GMUANiwWHw0QeJYPkXzEP5GMfGJpmvg7DN5POL9SBhKFqE+ZcZ/bkYr3AmBvA
p54C2i0GY2Slc7/qptymXi02KUq/rU6qz0pwAhzq2Bo/KoJaOhWEL/F4+Q/QwrrpHFl/m77O/wH6
I+Rbn5Kbbjw9IOwYCDNoXu6+RolnhV20tWbLi8RQtzBbZNp9XnjXJgq8qzK79ODTHs8faMnt/6Gc
HN1d2NAmAS+Tbo8RocbPbkB8x7dOrmSoC+6HT9WWzusQiU1cG86ReIJlzAsLvoUhJtYy6Ju9d0sx
CoJd4DXxmAIf8UsRLZr6ai2GflrD+HUBiWQoU0eTOWvkM5GsebyVGBLnr8o++9cU7MlnM+QaVqv/
HvNLFzByJfWlTRA28U8LrdEg32je8M4fJYhg8PVJLsI6bDZxwvTJlowN0PUkK+YKxpZXF2R/YRZH
WRDM15I0iyXR1tEOadM+BMl8IoCIj46BfRj4rDOCA4XioC2NwnbOZFp8xCZbmWBqWrrP2ib/RzJQ
qUH5nk2kEmdcsSWkt3GXdK1PMTqpZdmMJD1jBVnkokRKZjnRfn71KhLXGJXwEioi4TVtEC9aX6j3
0LOfHmEB7uNGmS/4WHkURKTNUMMsxVCWP6avIpL+yvzV9IcMWEX8L8DKsCvMqdwNvf8vN2qyIuLW
//BrcO4+/NWD11gzOCK5QHwxLgUZNIvUJiwrFILTf7Cx09WNzqgvjs6tlg3vFpkhPHHXMvoM2368
QLlitRkO9lHnL/TTvr84rDjWobn6T2UQuX50IPY8O/s2NG1vpF5ERVd1756Bf4BlksKezI9SYgWO
bb42OM35AFkmiUKduE2Fpj31VSjO9RhfgENQ4Q5So0J0jRUNfn0ekkLCzIaPUxjWm8rlCxgK/e4O
0FJxr7CvixICYxi1ojmlgjV13n0D5vmLxdoFT8Z0053RefFQtoqZ5V3iXX3mDXwzOlt/68KZBSsW
UQAqvpDCpsKOrcuUBQfSZUmWjfzyjdAmhpVR1s4P2Gap1SI8lp2OfMP/pqTTXhzsi5toZkeWacHp
5aFcZE+EBINekU+Eh0NsaK+CRJkXIwXhxT2o9xT7OTR46Vp8xHqnedenDxXQIKsuO1usJ59qPVK3
ROYLWMLaUxBFX2Yew+KLAbkWrf2W2z3Vfso8bFGNeIyaNDjrhRFRJsTa0gq8cKvGOH4JUiwhEf+c
eDa2j1PLT/UkYZrtW5ek+ilmPPOSCJDBA6DBihP4Q3pwmcMw0V+yzMW229bD8fGlkaCwlTIX28Qr
nmIzAbDOlhRqA/JFjk/4mMxlH5fMDnduYhFoNpLoFo0N4XtNlJBjzqdh5wPno2CVn8D0kUiWWfQa
hUx+WouAaFGzqi+dhk5lnjkHzRzw19GKw7e7IcIpTizgKJB139+xwy83oR/smtQZ770Z77Db2WtY
Lxj2u44dHCmFYWeLg0i6fhunWbLMatu/wT939t3AQCqd8zn4PrYNTemimcr83ns4O4SmB7tMMYRi
sbOOuqo+KmqUEEmhmaXlqbEpPxANmFsWsOOtYSa6MI3xRUTCfKa6WTuUooDl5CmTY7X1BHag0dbS
e5356tRw8Fv9BBYz1S550orT4JgfeeOpk+hHhkX95+OLoO7fp6HbTZ1lHB8XzVa4Tmu9PrCaOsMH
yv7YMxsZBiZwyGOlle0TNKjhbYCLnfr+a5jHzWLsYSFJV4IuAfbS7dKAJCMeGWxwyQE/ZAQv7kJq
GCBm+VvUW9bSrIhI7KkRzr2rfRShfk1KK/kmXfg6Ds0nYdDWqkydX3C7xolOyV6iiQ/fLP/XHzU+
NtrQJvvBxXRJ9qREGGy7d3yShIJb5nBwB/QQqq2nfW3DsXlQY+mF3FXTjShty9fAL7O7PunyeZKO
T/k1ETTV+PUzYBodD11JylRfbADcd6cHCC8xaWWi+ZLw81HkJ9sQ3cm+ceto24MfJ14abxPA1+7k
enfhgosfo65kf82vL0sLCVpK9De0tminVOgcyCmejjFpmgxSAh1Jr8opZLCCeVKxlCybQzwxiDY9
HjwzKWua0JcnFh+UB5VYzQArqSPPLCr8QYTbKOoJymB5CF06ribPMpwGn11Kypvbep+17cbPzlww
SNenZG1NcXBgK63yihli7Ufu4XFxlMiIfCGO5PE7upAPY6mW/QBICLb9TsCROzUROYU8eD5qApy3
asho8bLAORDtSLUt3pkpZhcvwylIq0gE+swDakvPPIPCfYyxswApJlFs59BS2hP6RuI76xTRJbu2
dJk745L+H2lj4VVPibCADBvTl1YI+iDPdq9I95JTNE0mVgtCP2nSB0Zztn7Hh1syVgmsjdf+MLUf
CVKqZnA60minKPZtK1f6aBMWoXkpzKPxZjXGtG5b3d1pOUKRVj+HTZ9Q4RCKkMgg2+kF5VGK9+/G
1n861TmOLIgfW/LtFH4Io73Ffr57bKC7IUkPhsfEvPaeLXIFtjIf2U7TF5+0yOAYM9HJ2GXJCThL
pwQhQJ+k6MHXMV9yzfD+gqY8ho3P57pqV1Rn9Z+8xX1ZcFdKPhig+1Se7Shq1XIim+7gemOw1nvC
Vxu/j5jzS+pcbSDTKBo2JZ3Hoeqqht1CLZaDUaltWwChb2ZyrBL0eZpgtNG0wMyTnvQlXYW7Tjiv
iOasd4iljJPH2j/wGv1gXdlZA3k1kV7tWsf5sNOm35kl3nfuBI5NfayWYVh0PMTL8uKG3VlPy3aR
j97z49EB/ofdWuSsDHqpAynZjPvqkcVtWAS7dAhjHBbmdBlt48WIVLt/fEWW13vKUU+ULthrQibF
x38/Gt0XY5DmLfAxOY9Kie0UeeHd75G0xzDUW6uKv1th87epgSRpi4SxvC5unNntEirMl2Y1xRb+
0rhB4dkbXo7HlfeqTYBoeX57atmbvxmGFZ8CYekLzWP1WOcW23wPX7Kt2PQFKfeEEM26sYQBqs3V
GEWRcdsSleGEdnmrjcNjvGl5TnmKZw5OVTpvYWC9CcNydo2JebDmdZ2Kkwfu59INREkU1MfXSnju
MXOSA7GqctUqwgKyLHGWUujZW+bUOky5JPxj9gkW62SkGp4afF6lvh34Z24Cd0J1ZLcksnYwtHvb
vGW1DF/T6k5N5KyrKkaIQRbvhZJebZt+ID5h/rKMcEQSImdvjXEynjmefocCH0dgxNOq9W1cN+3M
LOLdGsNs+qpR5i2pvIqL1cDBtUM0mZNpaPuWnK1d2jrFLeTpsEpqM740pFrJtusufVqzQXPVzfNG
HAkztUeUZrSWg0ksTRRap8fFMQv7BIhJ4mqo/4qhDXdDZdG40jFtu8FI3+FZQxUAcXx6fFkPYhcU
jIW07lklIv/n68Y7YEQy2CJvXPpzOZ7Uk/rsq4JCS4r9g/nmhcMflu/hIa/L4uwjU3CnZnxSwh6f
bAaxlUvhHgTNhVTY6pARAbjNkCytOCTnYAmsCMF8SXKEwaEkupOtVnhW1dlNWfP24JPcwOOrx6WS
VL4y5YZFznYLGM9kOmmoZdz1ILtJnze8fuuPGHTM0anXqjbM+5hN4Ko8esWyCLoFSlfjU4/K13oK
2is5q/9ceFrnFL0HVHh9YWZt9WIL7xTqqr4+vmqrAjEFWQPL3vbHw2QiwVRmy0rcBqGWYJDd2NPo
ouTnkkXqQ0Z9fOj6BKesOU7byIsxwjtNgwYnb7tlq4YBo5WZ3O28Te+hmo69BSyoz19VQX4o/VR8
BaLF7Z0VIfYnPz70Oi1Cqeu9pNtZ1E01PhfB5D9PLEcXNj33HhmD/8xmz9olCjGqjKpdGs/2ycns
nq0JdYFduD+T6owd5HON7XLGySWMkpWwyt60TCcEpq/bL7ZM+1LNaYoDXta5BhNjEZ8fP3pcyhnx
SKfy2s2I6YLEc51cJ/68iMetfkfBOYcd4CpTZAP8tEI8Wy0lhm/AHw7DeXuXVt2xQDiSJi6eg/mr
x89noUcanOh80qLS4h7TY+40STQHMfTnCGch0PlCvw8jaXxa61QvmZf0yzDFv1QUZsBY0evvIa8K
CVHGKYr7/t5x+7mTOBd1oYHjAgXmdeyxuurHI51JT2fV/tj4J+ZziPSA5hE2OIW7iXyX7aRYfrf9
BatMv+2sWpFZl0fXMkHa1zRTByzDx4HZpmfTdeFjqilifztqpwLD9qZys3YZhVVVL6BkhhuWYt9h
DTpVg365y4ysPjLSZ6eiMBp0TjpsWk+RPAuPEpctFyBf+toa8F2H0t7ksHr3bukrXgNmW6S5K2Mx
WaXkZLCHBZM5Z+M3YX3JjPAFHUJ1tRAsI2BjitLHw4dUfnd4fLLYz+/zmG94jLnNCDfIkMjMP6Rd
k4tK94JikzYWH+8qgRFH1BpsMfLXPc3cEmmULh5/CsPydus818fSJnJNGQyTZuiYtXt8PQXk//Q2
m3aCNTn37Gp8EySwQbQkILAbWWmNSpwdk/Fq00FRqKkO8sLdxpXvLIymY6k3ExyMhQuUvXeCXc3y
n7yxdYe2ZlE53T3giejBX9HUliUEIwSxF0V8R4N9jVAH+xGbWcV9G4SLHKVajWtSn8RaTN5FgEEp
SR7o5HtDzO50Yi1/G3TtK0ddkeY6rV3nkI/4IVjIjCNAtkHtkXB0Ad7tzm9nrQr4tHJZlXj1vO4D
bc6BwJIui69Ghxhr/LQZ8BaVs89sjQTIo++ve/cjaWj2oT/4hrEW4lC1wUVN7Y7wct539cM/cZXY
9sUPj9G0j9VHaXxayryxAuTAidcG88uxiI5B+ccuYOhGzEwCJi0xCcX9IU96lOaCycRXeJ7kTpA1
axicNhnG9gJ9FkNhGb4R7TVvIkdeCSyLdfRcbj1qNLIBiXomKxkZSQLYrWP+380JavVXYwEnkCFj
AX9RBO226f45cjx4ewCnuE05fgkwSyc0fKRC6EG80szg5n/3kLrFxJTsdUpedeMP2JNdA6Q92Id6
uNRzbYtMbpn0T/TsHi503/5X/M1HGy7Iuc2xrfQ5yXEHX30KS50CVy0b3n4e02uZNv+IbtHRArj3
0WxXnq2QL6tVUD1P5riK8V/6iFSJYeLYrc6Rli8LLNuq16hY8+VcNQxue/AMoJOo1Qc0YpM+LmPF
ZjtjBNyietMrDA+1hyMczD2NRsLxrwTxPGRwCmPhVRKjbLFU4XtomGyCUG9CIaQrgXmv+KdbZbSc
4mSfYRRH9biUec6ijrFmKPD8OYxmq5fEKJh8FBFNSrhnk+sbzRkWH7BZN08XKTHPaczk00VrN2SE
QwNzcT/ZVJ8sUCtWR3gUc7G/euev68mmDQlXgcZ4jogclz5loSXOqUisH6Ds0QKilzFsCu5Szdq5
LQWh0/mv5gBHuRK3nHgzP00AhHGH9TzyxY/gZkEKdWHytjETk7ZMW0gHA5K1b8evMUG6GETXqYjO
Rt387fV0i+j8ddTZtETnaFLbDLSN5MR3xC7PILTW9JURsFrRgqpIsInyipY4OVyeacP0g0rsRfex
o7XWXbZwh4Pxb9HxYCmHlyyITPKoyAoxv+Ke7BAC0wdcEF3fXtDqEIpm33xFfjvJF2tn2Ljcs63Q
Ljwfyg1ZhEahkbUsSXcdEakiC+gtUnsLsUHK0sNSyp78Ljxgp9iaIeM4YtKUHu2gHB6q0lgFYbJO
fRo0dPAErzwPWN4wFSxy9DopGW2CAZ2IzvUM/Ufb5sakE2bpoRnSZdeBMgvK4IC6MB84sRCJHxKw
tDoLCCae01vELp31CnnO8UQ8XP0L5dHhW7A+i4r4nxATXAIOQAPTEAc7T2c07UxPhKCAmp1F+xyR
2Oa3bDJ3VR7vCYtkNbJjq3cAULOB54wAa3xjaQxVTM1uPX+Vagf+09y/VUZwZz9HldyMFdXBIiFM
fSAzrCGfU3Pi37IJ5/Th25B7SOgyXrKWk9o5ozEkr8Bon5lXRBp+3YTa3hiYNyl4qY53yKz8pZqQ
fBBfP3BroRfG+wVeriaNPuJPpR57TyJouBNi8oZiw9QWRG2z2bBZwTDgbACvTXr2HGYYffA3J6yy
dA184kSSwOh9ZwQ2+8OfwflbyuKrn7J9QK6tZ4KzRjvwG4UjjM1+1WrakVvwyopzmVQ/DItQpRnb
oK7gfb2Pk2YvAow8rSz/CetTkK5hdjbroOpKwhEWuyY4okDd2Gb0yXRjGVnubKhTRC3FzaaDJLxS
bciyi3ldzUnMxzYpsKoz+u6ClWfKdVXIL1xc/a4DON0jlfDagtQNkykvy5cGDQ7ZPAvfbNZxXJwt
ONuW5hPzJcFaF+u+MVeWmX/1nEBov7e4ZZfEIhBdq21ipjicxUTdf4whnRudgl2lJ82Tu4A1tVZN
twjvqJEWr7LobjlSO27/U2I4NyvWV9IsNxoZ3VMxMNPyLrmn/2S2txXpc9RRO4cx4xpzMYVwY8Pg
KLpx11rmmxBy63oIoocrKkS/9n+JKdp6A+vTxt8OrrM1YJsuAeQtWgAloRgqdInGzeYmqoGHT2Xx
K/mOkfuTuBs9R3n/Ww32mlMI6F+bfoE5LImbnBU+hQkfM7hPBsLVOMnZ1xJiUHMTe4vJJlaREaBp
u6vSshD5KbbR2p/WyzgVWQ9gbNwlKSE6sjuMP1GeM4H5qp/SMHtzk4RyivMLTL5hqUNI7HqaMADI
iaPIcQUzaVvEGtotr9zXVfLPjq3TVGOCiS955C79uEd5nb2Q7LpyWrEvRL1Nde1UmiFraSKWIxFu
Ssn5ZAkXu3D05AUZhB0k86ZYM9n6oRc8jIa+qTT/rdPlX7SComRvQWp1qP3i0zpVlVw7XrRxRvdJ
9enKmQZiIEl7sZ31GFeXxteYYvj6IVD1shi/HVOt7PB3tCAqdcDH84DIX7VNlLPpvZqIz4BwoXID
GOSqHOb8Yb7S/LtRmXj/MNNkXY5yQS50onHq2nvViexclmQgM/QA3uxNKbdvejIxkPQhutzRuw8a
0NVqWLcBN03QkqHdmONzPxl/etsmZqG3r3Vixfx/kmkA/aXEUWZlSw9UmcPOZMezNRqAJ5W77hIK
2pxN28qILjETykab+HYJIQrGVVhBuiGnJ0y9hS0SZDhIb6svhR6SSdrasV5r2EymA5PAIRYqlPXG
6cmudcK5qRNL+JLnKPWWZvbl0r23AmdpFRwq8zWx+kUIrU5GREzm3ntM/VlwB0meKFX7VmClJfZh
L7VkExENHDj6pmkkPgaCM5Lu6hbRfUBB03rlTmjeE4JhRNIJSt5m49T9UjIXhv+70ETxqZwA+bOW
/ko75EEbQIgBsiTOJNIuSsFEKy4PqrsDHr43XnuMBNqfiAceUE4kVjEgtU4lZ72Nnm0bXQvPcyzz
NjYc/4fwN5T6TMmIJhRMMdFs2Kn+O3jVazQ5ybqV1bhvkKusJtn/JVYBui77L/ZrHroySAXinvjF
YWzJbCPLLIqpkEJVZVsVVYtRc1Y6ywUEhBZFaMxKGu/FguVifPaw+OYTIT5h/S2wAeD6K69CS56q
oZyto9ZbhBqhLWoCxE3kViNj38LAhtioaEnu/cHu+QHKnm98fc85qu1Fz0YvGrS9Hw/V2qor2pFm
wUiKb2TM6CUS1t6218woyF9X+hev1X/RXpVw5wyop0PG6TUuQ908GiB9RKl/tEH0GsriQydvIysX
hdEh3OLzMmgcUKSmD6thRKZVOtc08wjDK+HNN15BdKji3a9q4vQc5vSKqF0pvtGSR8u3hvHXrPn6
NlzQ3kNyCKiEwHng1BkbNo/5yPxXWslSd/IalTeNZ2zGS+5aZ8zU0vU1FnoN1p3M2+JDt9nyG4wz
R22NRBrXskHkKmaZtYve1CytHs8W+Jta8rNSfnk5GnctFivTSqeVntNQZhA3nCDYR676BS1PySQp
gOwhSg+s4gaz31QGuHjL6Ch0e/nhZq+YgFFJjai6c55HINbV0ut1a6l1hOiN/nsQCQ3BoBwXhjwR
NEbCpmU1S0X1hYRDcPSE7OF09lnpCL0nZ4WyrnUTZEhOOT8GBF+z6liJcAAiIN7mVbI16caKjfAf
QPXRFnH8R8ZfVs3fgxlNNwdz5sLp058kjmYrRgf05qQyLEdNkX4WjF+gkuwHj0p3xKCuj3Jv6ZJg
ULq1BJFdNTkGYmR2+MlnQybDCikzHURvvI1yPIPbRgxIbiyZbMDKB4zrBIQuoIBby0lTXyXa/ND+
dgcyQpJX4iivj9/BxjhbEBBqR/mhdPO/bdTf6/F/hJ1Jc9xYekX/i/eIwPDwACy8Qc4Tk8mZ3CBI
SsI8Tw/49T5ghR2usqN70WyxpJCSmQDeN9x77nQuE0FnyKguDl2eXdoidTDQ7MSN+6YFzbZlUO8z
TbjiGf5T9ek7j7l9n4HVWl6UCuwTPhci/mrycq3xTZnhxMzWeHIw+/DbE4GghnjulYOEzMwsiOCC
0k2T+7JUq4AiaSUY2q301PguzPBpmdf50jDENmZZ23fNr3q0K18hAD9kKKZi2zq5xnQziydddTPp
L+CZSvebTJfcz7x7U9NfM4dk9QbbBamaSIS6/Oj0WHfAbJJaxVpUojEY9aHz48q5TgOMzKF/qIcK
lKlnZ5AEenasl6THChk33NgV85KaOW8HB12UULTk9KrBBVhlylRsWqML8StLJZKtAyNgVILyL9eL
38MUtDTh6k8pvyqTvN7Rtvt1Y3W/HLGVzN4q1h9tmjwTIMfPa1UfKWJnlAKIeglnRkQWcQo41teU
Ocxlu7ukRJPgaXl4zK6OZKnZZwl3WlJt0vAYlwhAEIiQQ0VEYx0iztKH9K60ihvLp9qPLfEREoqg
qlauBsViEcyJvUIzP6QUygEPgJw5/kobqfVId/lMyt96Vo0+JzBkPHCCPnlwK9YnYDmnY5nb9Wli
YeFa2rgiVU+ttLBcTwYZTkBIHfYH65FbbOA5kFZWtmXqQiNuc6wXxHklZv1aeRRvVkBcM+aiXZBN
n7ltP7M3xz00fFOHgF//atgF0/XgdgbI+aXrv/VoYFuuzxbEIGLI9Nrdj8RZ88Kw3tSCVr0uP91C
vnRAD4H+DntrorJA9kkg6Wxde4FaK39ymnaT3WJiD/ta8IgxopwH41OZRO9D3L944ja0nJgyf0vT
EH3IAAGAKHfKKRBwo2gRJHWU2LF+75DkRXlb7/I5ea0746jFzNmZKwObZD3fOPq5q0nlxtZzrZb/
DVa6MlVO6gVIzT5iI6wXn7akf0+sqN14Cc/kKUXuIRnMgCO+7wN78U9dDQa6aUJHU4n0Bu4wisa7
0XXWdZcBpUHgighAs9WHwls5ev2li9xjoNcHmwAPzRH3dhdujDDbx1rxSk5QiWR/hO1G7A4k02T8
NDu8MEO5wB4vUb+YS6TNbWt169lwvWWy4Nc5Zlu77j/iPL4UJssQwqp5So6bvE+J6SSlVApESh4t
7BC8RyDVGJBh4u0cm2sXl3oVuXtZi/u0IBWj18Rbw7Ovm75HV3u3++kwDrcq1y6qwt2RyMco175S
NGWa/TyYDCAs4zvAJDDKYesErOMD1NdKMfGsGzazDf4GaghLPccG8SgENprB/ICfivxWHspK5xpx
Ez7qau72LTka1ZLVriU0qkUl9uMSi6Rxu7cc6oq2e2zQGeEh6qdK5zRmqi5j8YCrBVqJ/ZC6KGzh
eI7+2GSHIiNlJUaxuKrjbxmzmQ9nclIr1b3Isr3qXomgSJZvmMJfB1iMuXzIqRLxXWgW14qTkzHA
T1QXFnDPOPwljAL7bmRgIxth+MA693VDezQyFsiQpRmZtm+0PajKLIvUPPIL9SA7dGXco6AKWCs1
d3puPMdt/7b8PxXui1b3zJSYntnyUXrltu+NF+xam8COvpRF6niRIKuz0q1Dirs/QpAxyYIayvHs
5dkfjXO/yUseeUG/VgRJ+z8/Q5hj1Sy7W4iYkiQZU6jLOHBGBcv7TJP0GDbaQXTD1R2J2LGSwxQq
Oo/8q6Fg0JUFiQbta9dtmohKJTXGkDEnoXRo5tcW9K+YIVkZj09aXn5bfLJAOe0gIEY4xVDOofUo
4u5qWSkE7OWadm3Cu2TRHzu9YD9QEvBo0uBY+t6tYYQQSWnl+m8WEEePEBgN6Y0bJg8yrr+pNxgj
zX+Wm7yl8Mr0N6uhQJoGXNNFTHeVfY1DeBld43tIiHwruxr9VE+fiFCgbneKlovCibwmVzCwzrtr
xfUW18WX0VNyBdkNwPS27xhmGfO5DDwmGeWpbN7i2ehXGKDQ2STRU01iqNaK7+U16oX5y4uDzyIg
YnOsvh3Twv5EM6LMRiPBy8AqQw5IbvVrI4LqkofQDqoI8Su1Kw/i9JdLMCjp9TYflwjUWyvkkQ/0
DtftwRrCYhX3AaXVqLaDRfgjQy8U3cd5hgQcLmM50QK4KaztzJyLiAo++CijIQ7FRyuIByQA3R/M
3maI5V3s5ZJ2vJRK3UQhnl6U6y4RwH6Yd1D/NEwI1miSlm3b9G72VaXNHwM3Ga5a881U7M4IH9g1
jrVttYrVibDUCtTsG+oFBoFF/2Y52R9lY3ow8AcTZDKsMXlPW+RUakWtdxoQz7KjO5tSnc0kwM9r
2TcrYnY86KNEz8Dnk5lB7A+yu2bM2AfcNVWP9k0rQCPX5PL4lauf9VTCW1YLZblyz8EAZ5sYat+o
RmwOpJeVJRIfh1Bjr+ZTKEYY+02PDtGs6F3UpK0nErR9NQZfjVA5sLev2JDFpiyEWik7tzezx+ZD
1HPPwBSajqDHXhlh02JFd8JDeqDB8TZe5Y1bUgRJBYPta17CNr23o+bTJKqFZGpy58IPXOTCD4Tt
NxqJZGShkeUBB6nNdTjNlCiuk32FuXYrex5FBVNmJG151ZFVml+duBrWXSuKVTOvmMtJUhLiu9xN
7sce5Hti14y6xFOaufquj0ewcPq8MHlpryY1PPeOMP2xNOqNw4r5ZC0uCFuTh7LMg2Of6+4uzIe7
aCboKqo5TBwD9kAtgm3FvG/l5QSVzzRImc7Qn3Ug8sMu3tkIiXW9L09t/TGlizNhoD7wKv4lLdcO
qo1PoeoTKrtwZHTyMZf61+CJgZOEP2MQ3lSM5qbuKOpE5NxcIyBUaDaLFUlwuLEV0IYJ15MaUJcz
7FSmjFe5DH8nLFh9t8RxHTLX0z11Z3sssy22HB5/NpXtZ6Bo3GqEtpRYeeD8Ntw3Vvy8uBfA0tpK
1wfiT3Kxy60C+B32Vt8R+Ydsgxd0uFh4w3kHwAlqZTYuowQXlVvVoN6LrpaH/qDv6KwqF80E27vq
gcmVuenb6XdXkDQQsXvWmfbytmaroXJHPzPqs11ripeW/EHrdqyLYh+nteVneDb8QnLutmozqREF
PaAQ36xILM/xadTFM/F1R6ptenFRl5tgvksCU9t1GrymUke4lU4vIbhmX6XHoafwKSKaLq2tHtCV
ImvDZVZzIcImH58bnFCcEANlywJYoK7G2yhhdKaH0KTx0myPt5tWtMCTE4GBjpaYdXTcFFKgmvoS
1xGJcntPmKjws9cRwT7eEeNVsj8W8A28MNbW1gShmjRqtrEClYtQdCmiJwczoClqx7WNF8BR8lBU
wZmp0MVAp13NTri6l0NM+FaefnbBdDT1CGpxtM119vlWeyvxtAWWe64X6w//uDEsUwTmbna/yF1l
F3GcMFTSm24rORGtlEdlrY5Ei2nDNRra1rfT/L5Egcaa5KhGp0ELhq0nSo11Ysg3bPVfbtz9oTx8
9+LkCz/BysakSGbl5MesxwYiOYdC/+Xws60A+h37HrFfMVeY6xm16SYeoxzVotMDQbMxfY7IPyAD
3NeoTlfdvFoEZ+uf340N45uhWu1jvAw7NmBNyII9J90FVSRoRKD8sz4eZRjjxkKQOS+HU+GEPJaM
Z7SjX3ppJuswtg6yST7dUE8YwL1nWbMn4uocaPNG15onBGU7QZ04qPZC2tt6TufXJO1fRVOvCeqs
8LLSm9Nuo2NWj02GvbdQCUkSyTFniMhtMH44IDgDXAOmYKjUj9huy2iJD1Zc23mEwwifkU/b4IWY
deUjeXnStx2ImrPut6RA0Y1EUGGaR3Me8VEBdYpdm+BxNd63UOxsY+aPZ4dySB/TIn8WJuJEbXkD
RwtFO+cvjIKCR2/8mc0GW2A0nTgtk9tcZLeuM1/ApsEDrO9no9IIMz5XKcG4yHQwRpX4INjey5G/
0tC7l0l+m0NPun3nPLVVhCAnY98iPA1KBSn03HMBqSQBM9W+BfdcxNeK2DR0ptOlU2u9zR6J/Ij4
0bKHdoRN18GBqxqUCy9eGlEe4LWxY4fgt49qjq+WLEkFq5+qogCnjYW76rfaOPNmjGDfHWf4FFb/
AduH3i9hFNOA65tcpkUaxD+2jd19qysW5RS1cD2cZZum1e49VQT3eBfh482AT9VX8gK7VZjoLw06
Ws821ljcOkgjVMdxQBELA4va19c+REahV+ItYUTuZ5FC2s+dLSubOkwF74lL0olxs0aCuvCxFdSt
+eS774VgFp/E4PPDgbstnpiDc3EvK7Y69m30sez2mM61wUNS8pgu1LmGlXGsPeeGVeePUVeXzp2+
wdHg83aekpb1HOsc1LG9tXcidNakmMaYVJxP0PzPyTDwOFw+Tduw4CrU6QtJD+xUeAD4Lk84htwj
Lh6nesKd/dH3YQfkGiVOQLwHiRTzJgk2MElhr0524MMI2rdVQhq71RLS6O7KKToRlc2J1NEj5ahU
63PG7Z80WAvgRKk1OApmIFs3DO6Uph1HJ2X27BhvTYkH2mQ1GX2kbXulDE59BGVczLF7NEdWeJzc
HI1yZ9r5s0zQBY7JPVCZNcKI+9ei0Ax6V3iETQUSsHDow0Icil43vKW6aDZmZ6V+0tT5NpzmDxTP
T3mRtyzyze/cZYVIlhKfusEbM5YUFS4QuApY0yiiTRk0L4Bg0LXh2jsVWEJQ72oH7jtguzX3QJh0
/sDRhQmM+fBMoK0lv7GpbgRjL8Mr9h6Wo9LSkQZMn7XLkFYWiT8sFtrOqu6tmFzzVKJJiEh0FDFl
Sxq+Maz65IaFVCvqDV7fgaHVobScGqra8NrLJNmrqFmFUtZkOTqncHQb9oGI9LuBJYuRlAimGSdi
Wfen1MLHXZjvc+C+1uIsIzbSBjluq7zWHt0+w2iXUD5UR5Lz7t0qi3zPI9NjiAiwTZcJcvAEotib
jT/kneK4sPnUcmhnjdacnN59NYtr2HIJjSXTp0bn3kDpciwH95I5rp8PhUUWCjqTvOYRodkEayOw
ZP6RgYmPt1NZbGZISfSu7c2ZsF3bHEMO5HWNoAXL2Y3ucxamhO+4yCq6Sv80ETTFaUVlEY5/6t4h
0pZWPyST3jX7yzi2K2fgX7G9MPMNhxA2U555qjL2aqzBly4el8ao33CeUPebw23I5YpUlnJD7N+r
6rMHz4xPiLFOc0LVFfWpb5gFfleoXCuHawbJKEPGkLxSkyYyYYSSm9n3MFjYoPEAsNqWIVpMYABm
Nz06s3RWXn3XVNFtdHNcge0LQZXxCtMU13WZEo4nGWN63Qfsmg9t2tTIn328VHJseAcaHoydQxbu
5KD3fkmMbO1J70wVfg6TdD93UUn8HH6WDLCUqTEpx18UHMna4sQOqCt+/hoy+qbUeMKVQM0uy8sc
mn96dharaMo/mG0AYhrvpsbqKe/x2MRj/RIAZUeVJ8my85dgY9+ALeiEBqJXBh5jeiJYgrAJhtlU
nB2EV8lhTsBvyM7TsacTPvKYxHhMBZmhIc9LoPqEr1FJZveQH8dsxO9Uv7IQvE6N9oXmja4EVZL3
OuBMjzzvAZnV59g63xV6otkTv8L32KSZ1ibmbrWO+9QyidpQOzmkbwba04WEl7IyJn9MtV8xBzyC
8fgkM8JD0YkHK3hNJkDEMqGSQrYSrpPkNa25MmPTewplRUkFgbDlfK1MVk+G6H8NhftSS4uCJzZ1
aklw6gN60BR7BqTCL481vdaLdSvqWz+o3yxELjqAGEA+0HUrVhxWxXK63tumekjSpuCkoQkQk3Mi
5LOkjAqxrfJ7LNQ0ujBcYmh2agQumZ1mK1m+F1T/yqs5Wyfc4NquiBiQu7LlfUhqDhmt2mWKjjli
jiQ699JmOhhCpiSNJ7JNafTxsWGZPdJR7fWwepR1BpdaZjmSIPhUY8xp7U7J2hzM1q91xoMIDNe8
9oeiKFEKNtWDlZV3QRiwRga0kwxO6QeZtmYMSxg2qNhV8OU5KLOSiiQ1CIIRRXB5qVIPOEUII90a
5F2Z8lThKq4owgo8plMTbefybHvVh6pGLIU61fpslAfmo+xrXateeWyG87YxNxNYSSz34S/Zo88O
YPP5Xn7f15J+M0RbiPeetbTtYoprKeOz9EHXXIAbtbVY5TVfPXCN8bAw6WC47+JVm3Ufw8ARW6Yc
TKagnC07q2Q95HzVjrjE0r5riLUm4l0CCB/0b4zTy1NmSKkmIZCQ0lWoeN0NTBQBm1EgGuJIAvuL
TV4MW2WTHzPjetPQY/uBJVf0sPtcH3/z5IeoEd4MwwM1lLOzoF0MZ8IiQ42ddsjECxdNMtN8jTM3
PwAiNMC9cWErs+chUWL88K2Q7TU6m4pSOKivqmi1rQyd3F+Yg1u9le2lI3TM75FSbUlv3pWxG65V
16frXEEwC+u7MffeOlJT12jC29j2NoZddjAD3XndAI/LsAwegHrmTYIMxIieYk+km6TQ14XNux5o
OiqctEZp7ZIprY0qQH0wt5uSIZpXwF6g2NIgeDjME5l6ofppnkgTzk8cLtvIzh41otN2BjBTNCK9
dmvtAHadETNtwqolqieLgdYprnVM34WZbdK6jSjE5LjvHa6F2Ckbuj7xlQ7jsHEtUdEMptFGRKym
9SA5s/gr3fFGAe9tSEv+1RRzsSmGEH9IZDyYkZj2XcttgDGFOLS+Rw4vKhR22Ux/48JFzkhqNSq2
wyPThYDijtUc4Sq5dsfhTkCxByt/XHq7YLqKgvVywlIHLjcJf3ZHLpmJCM3J46dBMMBABm+vAdkY
ZAaEjp8bA6tVA1SZqR0orXwFhcd32q54RarYM1qFEjVEAuFfF6F9mWYSk98VUvNjapAURr29Shxy
lANvnk/or5lipGS7z571GVmlsbLF9B5nZe4zdyJ9QJ+wtkzlSWrrzmiiXZH1XMKhHWxA9CVwsaLs
GYccGw4rDUmyTvuzckFUIE0Mkk1XwVAC6EEf0WHsYUHb3EMbnv3KMK1djcX5oLVERdUsC5/dmsRk
x7zT5iz/w5NpC1dHfCaKmOSwqMdLUKTfcdMzOor406ZZMtA2FbueJV7251vkPjm+IAiDwKkuuaGl
D1l9L8Jmegtr982z3lv1pya96PxXFFJav+HX1/D5PglDRyvOaXwe6ig/EBjFSDktXSj9XXwSjFuR
HMTE6AVl/WI6+S2MBmPV8HetjKrWrj9f0NFnhyiFPob91kceLp9ZHVUb+FgEDHXsgWQN/7wq52MR
5uI8zMK+N/EhA5tKIRnPH1o7y7OTZMgJM0OtcPxa558vc+IkSGXLbRGIx6nNVg70FXRm9fzazvSJ
Y+EU4KYn/gW3//TuEWo33+1SMNpBh+0Xai9gKOKuGaj9Hh3jGuCbuPWjdyCTa7prArBXRftGQYZA
f5Dms9Y4wf7n29Qi5YDML56H/SwOusEhY1okO1Kpd842sVugtjIzGI/aF31Ka8DvlboMQZasiq6v
zgSygGcT3gHVELpV7C3vXXryYDo6S1vArjrxbaG759IF/+lwHDAypAofDavYJzB1fLu2hhPaY5un
W/He1qBrAJL0d8YsbiBvtUtIDDzSQJVejHZcYIyhwc7BJeKpDMAjWMFbFEBBSdNMX1fJAK44pkdu
Izd8qgL1WM9t8TnpCOUHF1OSSY7xnU6M3ZGp6cD+K3JPuCUQvCaCUhFjx6elOfciyetbVs1PhpRQ
C3pOazwMBgdXo5KNDZlzW5rIbpQWIbVTsENKkzFEb2XUe8TZI6oqr4lH7IqnJZDPXEbkXp17137h
F7Iywb5aomzyOsfbgRB7KEXXopdzUWRWql6njYXODPn6BudAyUJcpUSDhuK718r8zjKD7G78n1+F
eesdKDr++u+WlZEaL3lEOiVQfsJznI2lZ+3ryEwzNbrkl8d2eOhWyArcUwoSZsNjfYHLNP1+lshL
wOCCvkf8sBnrjlC/YI6Bb0Ri50liQ2TDsBAszZRE6kDrw93IYICTHxHbwhsdgek8GxHHmmJNnkfm
qxsgKI3ZXtN9xqumzbt7TCvVgbteRwzzVAddeS/aioHTOMFST55U6Dj8SzGpaCU/TOWVN70prGdh
k7TE04E/06KLAEm70eiiLnnHlNZTzFqFRWoDLqRjttikVHyXpC2/X0akTPZxtgqUIninpaeEz8w5
nhwTDpqT7X3WkSLZr7Pjp4ApoUCCwrZqJMmlnxEYq1fbKHmmSxUAxsYezfytuBIduIkavd8qPXMu
eIDjlWWASp7THLYrDIiaARC/TKX8Tbj6CQfitHcs6PyugkpVTWIiK20eX2wbYniwMO6mIT5AKWvW
Lv3A81ROC2Gue/VGQ9vUiJp3bhrkrwgoZSqQM+pKrCy7sf06gc2SCg+HientK8+62YvdxcxKkoUG
uo/WG6ZVwzICS8IEI2MMNwn/6TS0IA6TCX5jMoBrdwK2OEZAqo9lhUezZr0+Zt2hI29++/PxpOo7
t1R0b8b5fVsG7Z2ZaeSihlJ/tHhorLUmLe+jkTAHJGkg0Gp8H/CcJorSPZv7cD5Poip2o2YiFVcv
Hsanx6JnjRLiTd4rwSTFAbC+ZoCPaXAMrq1Kh21QaB76Oxd0w5i1mz600V31Wn4zm/GkUDzTjhTs
BAPnIjiOVPwcwo97mNAqgVU2P6mLtGcj5vU5RnNIdF3bKVLt+XhoZ4Lpo67WYDINNuT/bQDVJZcZ
bPhTGy3ezMp81B3kLHPb7gE84R3tpdwphvQHy0N5iHbMmIIR3y96Iw+I9H4K52cPz/lOl8o5MTcY
tk1K/V1hy8hcy1vZBNbOoo0vUhRvwZBaj/aUYjHTcLoGnpkDZK8KQrO2cxVt7AEAb3c1n2kLWxLn
pKV2oTZ4x8IVHi70ooPEMKp7OyDijmQYWH20yIgi103Q8mxZ2tgGQdZtxLyB/GMq2FAVazOsEZAi
BYoU55rtmRtbZ9QQsKVGUjOVd2ltPqKvT3c/pqeqQK0jPGZWC0xn6Jz2GoHiKk2TYRpmpsiamt1A
oi5GW2NxlbLK7GYHJb7gEigz0mC9sNrZ+JnZqsr7hey5lcbAm9sxA/A8ZlCaFSUcPdXRlLN9hqvi
0FzX7KIXN5Ls02tRJs5eTUzE557yU2TNAQpfA4S0YYCBElnfO3KZpuWohYZ6sNlpk2owLowFk2Zs
JR3DO/58i4rp0MCbvNl2pc5OXg+XQi+jMwPIFSLPINS712mwp0tYwUlvhkA/Y8/JtrVZon5wSU4x
OyQwWsHyRkzRiKOYTxin77DLon444ZLYAPWJXsoSgkwewszpYyt8MZX2hwuRF7rIJMIwG89gufTt
xGzvFiB5BG80GS8kjB/qSSe7CgV3kznpo4qvo16C/M4c5JlMMetzLodiBwmUrqEFA2ckaBFSsIgP
RpCFF3bXj23IZWWmajozUxkPGYUOYkWLOcbCm6Lh2bq2xZNoBPM6Cyvcen2WrjqUvOCa+/xF721k
0GO3tRqbsZLRqCPWcG3LxvoaLKYuRnXWlnXpnx/GUl+3+4ZBlG5H6atLHKym5unilOve0EJ8ISra
8nA7x9WCna4Vr48uqeyDZ/IpnQd4xXYVeo+jzhGWm5X5MMjpWgGj44himt2XUMlcb6sTV7wedGyX
dcs1kZSA85ru02yc8qpZ3X6OeLuG+SvUQQpKF1/+MFnyEPfhrllu8mhyYwZsrbMXEIPvc/cA8PU0
sae6q+Hm0opq4ghO7CGrqIe0kdbSHhiHZ2k3PhWeBTop/pxbvX1FUInOswfAljs4fYDpT6tYnUps
xwhesm43dIwUhNryc1mXHzYNPuKAYxclfuEIfHdGHF1+fhULPjzGHDKp4udOxMVJZxiyRlKSf1D/
vzJQOhPHcugmAYfPrhG8DUxqedSGKWQD39Xm9KigeDz2RetwpWcMZdFbdwX0VgY3d3XWNBwPkwfr
BvJzqER311eueacESO/AW4xqBJw+RjzU575hA2GDo+oY0vqSLOIH2U44VooehFCb9zDFDYwQSZB/
En57zoPPkUl36XXQS5ywIP57UcfEEUrc8ZRoNv8AXa67fEH6m0GJGCQGEL4FK0IO8zyLHeoXKKBZ
+fnX83R5qHZhqQ4FT2S/juG92bgjNz3ZoI+4N6BEWPFLbms2ywlrL1jireUkQnIxkgT4oXvXW2l5
LssOsQlCFKa0NWCdRcrilb+D1LN31jy4a3dogaga5E/Hef1UMK2H9G9R+kI1QB48puefL4YIMG9P
LotkWQznKpgYlbH0fJ8rdlZNb1h3RoU8ClfNO6E7+vuEjG7loOHNmgqub/JzICb2bkTYd59FDqHk
7ti+gRd8iack+RRutJMkmS2KpwcXnsGzksjCob4+/nw3L+5IFZdPP9/BoAYa3z5XTTP6TdPWtNJF
zp6yYtsYFfVTnxQ8jB38YhEzmZvTSZaEC2JK85aaKcyMSy6ieEsFlaKmy120WdVpEIP53DBdFkxO
z14k58uYpPqlzqS7Qk3RrRkrpSzzs/TJjvT7PnbFb5LB1zSymD9vntSmz6RnvMpYZ4voBj9urQL2
sk3Dm7B8KZBEnBTCfSxVDfJwszn9/ArcJUVCrIDX8t/JES6tdwnV7g/KPU2YfzDvfLMADe45toJj
ELnBpTC6VwB6+kKKCi5qjDoWu6W9AYuWXIEZOId5bJ+m5TsXIYDviXbY6QtqiWSSX4wByxfbnBan
RCT3iROnr1kFygjQSX0nuugZyCXNpwaxXWnCeXOn9JmyGjsXspRY6NptMnSWBgmaxdwTvAz2AQGE
tVxrg5MbZf1DNA5f9iJqjkVjo2VM9dPPl3T5lSYWiRDS6Y3ldTCXZ1YVjtnae7vQrecm0+L1NOv2
/oe3ryVVss4RuO+zhDz3SdWHAOImm0OPGyjP7T0+EeP800AYHfullNwY+P9zIzmmnczvJj05W0s8
2wQ+RO9wNLY5WCo97m5p1qX7xE2Snb5ES2aq/CxsRKITxI6bG9uvI8tA31C2eFdTtk67GOpJUBrH
2rSGtWca9rsyCgRpY38zJsO+G7gOWGm4wzJw67eYOcKr104hsbDDSmcXeP35krv0/zLxGHkO2u/U
8dyNWRj9DWpdve5c48oVeKZQne70OmW6R/T0l86iW8+Y06Up9Mef0rToHOAPZDVrMywrTTeP6Ejy
hf7PpD+f3p2++TcxxPb/iQqSjsMsV7dsyzRx//4jf4WfeMpFjDvV08l0GJEcnmJA9v4wEYjYQrg9
8KknFzeQh8Ado5saBMqSxnngBZGWGTHNrxZQNwLzGOQJGBAo38nKHQkbiBdcVeFxtJYdapwVlIJ4
I/UyJWIH5UHHet3ZmGmTHEZlfInIbHHqhC3kvxXiNWJKyDZR+UiOdBQfq3auDzXTTQYkTrubpgBM
UKObGzkh/PaiEJOBHkGYdIebZ68qYL5v1rCnutNftXaqzlPH2pFZRL/717kYYsnIKbMpLIvDr//8
D8eEUuaaWDBdYZumy+Lm77Ed9tAitHaLYiWT2FpFDkAg3cixe0dtdB8XdO4MNRAf5mQF2VraP1Kr
JsSXDMXD3M+mTzDXtPe0Ib6NJts2g6HWXnopG98mcdyVBBu0nYgL2IpyLE+mmXLCDUPyDAE22equ
NxP6h5bWI4/NwHZD1mcZ8swsdBW/oT/wNmNQmFjcPXdtBOiSqqDVLk0tyj1N/ufPd2NienC5g3qV
OwsqqtGNPVwi1o5Ebd1CzCT/JsXGtP7Pm4aL3mMcDPWFxaq9/P7/yjpRWlnHjdGkzFyznWfb5aOR
kJ0mZgRGbUSpmljNXqhJP0V5/V7Z1mXgAn3TenUO5v6t76dzI5W4pjXBZfZQA702BUcGLIIoGSYI
5ERGtONvNNnux7/+wK1/JvDwgXuObujCkxY+cFP8/bUnHqMFjiFEg7DuGIM992XHMsSkHvj5tiir
vR2H/X3tjaCCNdfeaDjWD7LK5UYWrGqKAYdUBtrmA2WQaHTkUCV62+yQOaO8C+10vJJ9KCaGpiwq
b3Oul/djDGWyQrxNTjsbIZSAh3AGlZboDlW19W8+IOP/+YB0SZ6SNG1HuML9RzLUAF+oqFKLkqoS
8y5Ks/EgY/k22eU7F/Zf97Yjpoe4HNRaoM8/hTJQR+JhGKYbXJT/+k23lzf173eZa0hhLnnOtnQQ
uvz9TZfwV1n1T0jDelATNBTuFp7Jw1SP+LmjLLqbAP7fFQQN/PXFDhsiCGdWXwo3AwN1iNwRSkDn
alpW88rlNRxrehmk+HwbWzY78tnD33jqQgEzhnSJrUwK52nG1Vzh6XrUM+BsKtDqO6kZ703Q2Q/w
1kCFek129W42E7RXS2vLrTRNg8XL3K3bjtudWRyQ8TBnBeM9gc4Z7+KSANdMeyVBujyEiYvK1Grl
zhqrflUVbocTVpO3FBh8GHdkqnBK/JuHlr08lP72dlqWI3WDJB/b5qvzj/tPjsWQ9WnDrCIwuv1U
5cO991+Enelu3MbWta+IAMni+Le72fOoyZL/EI4Tc55ZnK7+e9gJvvdYMiRkn4bkYyQ9sVi191rP
mm//cmgfOjVtHxTpy40SObsg1b+Ty7G1m7TbRXmeHJBR3dK5wRcFoYYQgtv1//1aqEVH47b8Oydt
kIvzR9lXpMZao3Uw6sS9ZA6aF3j15m7IUXW1bplgAAyS0/0nVbo0XSKTrZmour0yxbSV8vjo0vN7
oLHws+YwtYkK6a4gGwGv1eSTj68K6GHuXH0bliSXf7vMlOcEHX3Grl3Jm95fOsahbSPx3KE99nRU
HBo7w1Mel2KVDrHzRY7t+yQnQxhCY1Gny2BAe1Lf3VX7evLD2ARiA2XW2ZqG3Luu9otGsILdDyf7
59fGx8VUGLZgOTLoi1iOo75bkCTICBpHA2ZWfIQ/yS1ZmE7S/iwqrKsRiScPY++Gm9Bov5ctxhO2
AvXL2Hl1VQbfmEYHznVCzrMvK03sIiP9WSYp2rQgdXexGbqe7lbmrZyGZD5h7j9/7vcNxu9fRNt2
TJYZVeXiVq13Mbd9nPU2I+Fu6bbasefN2dMxDQujudIMAbiWuoKuLp+XUNa8d+CFy/LbWBTyNKLd
mGION9lg1MsMYg1OslpZG+Sge3RjfcSN1zFVzTffIry5nFTpVWmI+9nokh2L668gHKKNHVa/1IYZ
uIk5ZNm3ir7MfIXJWcOZo7CMiQZydPXjqjmQhOdyMycF2e3F0dBt/8UStZeSRR5lzPwEjXmP7sHa
7f2eQRv+elnN/ZESen8J6oDekGqus0b1GZfHJ0MzyVwO1VOkj+W6j+F71wU+fdVNCcmpOoAsGsiU
z99xHDkfrn1GhyihHNMQqqpZ75bSRANxpwkMfsLSzoIHRg6BS4tcRqQRAjKQCa0JCQP1og+9s1Xb
kXMpltQsdxoU4PmKiUP1YNsltp6SnMwsRRLSVfQim4oNbzmM3bUl0gIVIEL7IJ2+1XY8LbjzuSuZ
M1gHl27taWm0JyYszlOgxUwWcRFYgOaBZhQX2bb5zqzriEVRd5+bpnwEUyh/pujmdYYiybmZYu0V
90uE0b5K/9IRT+sgtTpz7h7PO5yRBVw6oX5ougyNUi85L+Mw9jR481es3xe9DcSCdjvt1MZXH2LN
1C4DWruyXoVO4zzIQj0A3IfgrQfK3plKZd+JMYCGxhip7x0kD4rj7i1Fqrusj3pcZNksjNBIWYoa
Ma0g/dQPeK7r1YQxTviqRoRF1p7TVkf9GGmo2YAZpMVVV5tj6ETlsyZ97aGtrSVjHmfXCXSimO0u
aDWiZ1Ep1U7Xw5TJzZ4+/rAhK41zbyj6LYQow+sDxtKuopac9zB/B6wZj5EYkNCpoUHmDD8hS5UX
TmDOgubRVnGc/ABGs/3iXm183CARNqtpFguf6pqG7v5+ry6F0CRGI5IDMvUJJr12b/R5DTxHGkuQ
GmRfbwUAdAzhfrROQJkvWlpzXiwrfylFYJ8LxTxFsEqjMXsNJgxAzvQDhNI4Z8RFdrYdwJawpVdW
sNKYPxMIlreqfxlIpMpUQx6V6JvQfPcKWUXIyuUNU2dECgTF0Ij0700MqMjeQ0N7VUxSHDrHpelO
QgiyoSD0Pr/izHkN+22Ns4Shq45tWiqBG4767oJTy4ShCncw9ujAnwPDHfdK3+FNNWxl2Qf9q6sh
T/RD2XMAAmsq0JCfsUgcLJj9R5u3eltpsmde2n0L02BEW60aZ6wb8UoluBD8rP5Pi28MAjFApGFl
hnzMJoeep87aq8J6wcingErhzhOp2nO8YoSlrcE/KiC+r/4ETi8mKTpWudgVDZdyFdrpD8zp0AQT
YnWqxH4IojcM0pwCXTcCxaDF58QI94Nq5L9iTTorBanD+fP37b72v3/fhNBZq1TX5m17t0mhQRlr
vp8UWA/RYrE+NWz1guJ71czJh3Prx+wzf5dq6kFnnT/RYNsXP3qCPRJUkzFnJ2hVzJ+c/JkL9p8i
fotpXuih+YKMTl/23TqXOfScVnMWzMpgIdi+uyw57q0cUuL2Vo+DslHHiTeMc9AIW95w5ZtZN/hv
CvL6xo4MS40nSAPle2TNEUQYhtOIFlLdssyBuvNGrQPf0gEk9OkYo8oQ2caNXH3ja84sPrD+KmIh
j5qeroRh9VtVtfIXWk1XJdHKqy80mJr5UWVn+SC76FzSsl1+/j5r73Md2aewzOuaq6KoBWz17gSb
IHBXjT4ol4Yadcehs6NdncDJaBP3kFcRtmkjzNAsgZQGwH4ogrE/ytb+kRYxGR5zfrSW1tHSLxJ0
JtjkSGzorS2ukeire9efninBmPOGlVMYm6vfVxZmw4y5QQTgDgsHoGch44hwmbmx9kRW+I+emfhR
VrHt0dMWHhSGXU382MWd1Ecrt6RX9F1KGz/+DnCAKb7MUAhVvvhi+/dhc8376dBNQegjTNWw3q1/
foZF2W+bYhlNoPRUjqLEFeosU00BIRIH3LLM8O9+8Sl+PCExYTF1h/0m/9P0d6tMmbdGPcJJ4r9V
bfypCOlH0vSGgCUNQtNoxhhrvUtLGFwAQPNp1HfGYL5BMQTz3Sg6PWvM+l88qY9LnwHL0HVNnpGh
2sa77V0XF3Wtk8e9jK12J+1KnhLCUnYBQwFvJE5qG2py2JVp3GJ7MHb9KJ+/eAYfD7KGxaqrmaYu
HEdT3z2DtlVhIzOXWqaxDTiQxAPszD4kJ/5TBlLaTWGYjLySbkfjnNtmOHyjz7jtLGK+SJUUX1xs
5vwx/L6oEdnpCNWZO2+aY7+72ByJElJPI3K0QnkKra7a5ImM8eem9ltaE4iCBHKn5lF2Yvz1BLNW
+wb+m9SK2DBPiTLZewDe36ysS3ecYTRa0Em4tkgTsxBJHWDyhOg4XMjvZqNJr9Ui/zp0L5oZ9gk9
ViF2bPhgnCKAMf2H1syVX051ahsjfIks8TrpA9iiObmMA5jijWacHodevpbzaOv+4NrgvjLL1GlS
WfZD7TSuF0/hNaVjfBbEJ/7beZoEUnelkf3hPmq9PyhR+4/hZP62F01w/OJz/njRWRpbGu6znL44
Bb37+puJiHC0IlAL8j4/kDHsiUE0Lw5i0B1BHtMK8ka30KvSPRYt7I1xyB71WU7khDnN8VfOEKHh
VwA8He3kyOSvz5+f+Hh5WvQIaRCy8jg2t7Xfly4lLyEYThwJKlxlJ8cubpPaSC8cKrjhg2QQ3ebB
qo6cv5lWyLWTi9l2Tua9nAPnhtLsPEuyN3Gyzr8UtDtDg+37/YEUApweo1ps77+2xUsEKlfo2LZa
Ij0eAuetzgT3owHqaDtIdxeVTGgyY4rOtmof2Jw4Z6ZGX3zVtQ/HYMsSuuZYjtAMwV3z3TpocVyi
u2JHiBiyPQtEfLH8yj31EPzj64gfd+sHxTFPGv8MBXFHfF5zEPNfG7TpB+CGV6yMnGmH9PbFZzG/
179fg+zIVJt2N50kCC7vMrRB70CrgTqylEyRT4rSuOeYoTBsRwbTiAE8JTSGI5fktHMBGa4qRl1t
/qZmMOIIrSqP4TROR9mr4oyKMgeGHBlkgDvGCYSdeZrlWkxAbH+ds9PP8g6Y3TR8j2U30a5OBtoo
kfkwNDbIAmD0KzBQMMNsgh9blBafv9Y/3Nwt0xTsoGjxkxX6PlW6qg2jYboeLW3dWhJ9yoCy1dEj
67Zywd6zHmTtPoQVlGf07YchVEJAYq9JJlYyKpsj8Zri3A8tnrgMgSPCRVK5tci5fP40P/YwLFfn
H9Ogo6qi05gvn/9pCKtJrcdNZ1V4IMWJPDncX21qA9YdyMJpwJubsRxeGJ88kQ4EBmvkdK5U1a+C
vu/NAB28mhp806aZP0eB2HPcKv/Ckke4EqJo039pdYh880DCKI3NF8/945LOSsdtXjNZe3Tbfvfc
Y3+YhR9ls8zYXa0dBVlXWc/HXzW0VzJmmKM1rpyjp7qHuBtGesINGZxwl+l0WGiDXPUoSbRY5SB2
2c3bKRJWhBTR/JMS9MoibbR0q5d6eqryATpdZ9PAGEY2p9nD5y9G+0Pnl1R7zFSWzmTo4w2TOSqJ
noHLJxFG48kRo7bzQ7Z3qEXC5eA6+a7Ojfpmo0nD3wVZArnzruMses5GbS+Jwb6JrorPAzuCJeDX
ibtIEjoLkRGlM7s/a/eHTNqHMOymM1P+6clKmTw4FgFf/JsvahyKAzRdcUhw9S5a2neIsvjV8st/
MKrlByurLC9UIrmZwuKXjaj+WqvnWoWhUZU5crchOPqjnl3jqfZXFu0OhpvIPBxN/4tZ0npSFOvN
HF56mQ9bs2qctVCsGK9Pt8nVmJh3PSGboScu28DayH4luxDwIZAx2vBh0FfiLO41QnXJmdhiW5Se
7jTM9mlJ7ppQR1XKqaJgwAfzO+qu+eQIaIWB4qmhlq1E5WqP9kqV3fiozT9XXd5ytiuOZTalZJpy
wCNyJdkDs80fhwq7BwBzOkWkNoMkNTyAs923fJaosbQcEpQBnlvj6ywUgzFP8TcR3P0ZbPp4THFh
LLMon5Fzbu1NBC2s2Cvph3BOT8FVsKFBMCBt0eBci2n4Af9v0fUm2/4xVKCa9qxVSigBP9jxs9GA
afn82/axD41USWXEYKs6zQLHeX/pkDtONDZ+X0Ovu12f4zgizryCcrdKkzyoNghO+83oVulWs5OR
hblLX7XZvNzqmXoqBhjICaaXRWGC/OrzPvuR0NVU6Uv8DGrzkNJS/KUQU67GJWZm9G8dWc5NGYzE
Og00vFvMZFhF5LYpomcTS8IbbZthwU3XPJPQpt/MpLza2RnH2LRX2RRyxpt/DKt22hupb+HUUwcE
LDEs9iYRxIRNwQZzb7nJM4soNasaznqeqpemaiawy777XZiz1nYygRZCd5340u+d3hf7AmFevlDh
b3ufv836xxuerdNh5ahrcy/gLP376pqFRllzzweBZGPP5mRGt6Me25fJR/2VkVIXjIV+46rXbmmc
0VYtkpXNlm9RJ/4jR0868EVBNpaTmEwMIEca47ST5DsQGMKDSbsLaYSBJtol1PDzJy8+biNYXG2b
25gzu1HVd9sIEAJJWtVZuqx1559pMu1T7/Ox0wPTAPUZCmhrt1zXsLxubqEbhMQP3TfNQiDjSzPa
FGWIOLMuL341W2O60HlUzBFtpflGMmd6Suh2Lhslgg46/9pHhb2PEiEfLA2nyqRm9jFzzHpbpxhb
gkYvbY8YHY9uXWhoP2ziy/pRPRrYAgt8V8bu81ev/eGjo1+m0q4VKrPm94MvJVL0iF4OhlqUMMRX
YDOVcnhqXds4Ak34uxEQlDgT8/4Tx003WTvlUTVCnoAU8/lz+eMnwU3O4SRlqJwX33+NEiNxNaMF
CFufMuyXiyJ1x5c+QFPNDLd/QnUM8LxI943D8tgFjn0gC+JF9V10G3GkH5PKMW+u1AAT2sHfQDiV
nZXXOkFL4eTpWgqgupLHe4Y1l1G8LHTrjVyMY9bRLAztLnpNpUputoBMmFTmcMwy641gCvsky5oc
C7xHa5Vs9XWQNsjOPn/59sfuA42HuZd3b5awUP5+FY18M0KSlvKlL8GxTyXTZzt4BU6QHkVGMJXD
2WHjm/BnefLDUi+LV+Cm7UmdCpTbTcowOCSlrB3i6NXtGlT2ZnpiKd4Z6ejizCUAx1SAfyTEq2Ow
jrZ874aD0foTpPFIPvcFFoymJDhYX7KF9cj2IxbLFzqes4DA2kxzbzn+3pVpl/a5UYJyTyQdq1Eg
1UcjE82CSIRhHfQmW9rWyc+B0dJBBsClkmmnNIF4gRrwFiXNUyd8chihPyyqomlwHGn1LbLLcuvg
YellMzMlmiehJvYugRe81mVi7kc4ZGwLxFspfGtjJZJExDHL6HSFSPzQ23lxmDQ7M5vDJbwcSYfH
GxgCz3M7vOG99eJGTgdTTZseNaU0VhCyrK82a3+4nubNGg0STTDSNN7dceSIUoVpFAkWBL+bpW/d
8q7+W83BZOTI2DeJec0mvdw08ZAAWyEYzBj0G3xi8ewge5N5vQcE4z8MJFKRe+JeU+I/D4WDCaav
dIiT/MY4Z1p8/uX7w/mRjaXuOnBn2GN+6BsArwdxJWGNC+JEaty9YmCLNjaBl6glsHM+im0ODn6n
FeYuDGGnNQ0aqYaIh6WqWO5h/tWeP8ek8/9BzINAuh3Jya31cluA0FjGo8QmoJNy1qmtvfEF9AUG
xZyo+ba3IGIOWuAkV5SV/YL81gHTrf5dROnEDLgx97WBH/zzF219XPoZVdnz0B+tiI3X/vcrbjCt
uhwQ5eK6AOgO4GgGRyt7ugzK1QASxI7KNpZxbhB5UeM/RX3THO5JUA0c5o0/QjyQtoHPXq3C7RgT
pDEf+ZWpja5iuqYKsH5F6yIkM9Z/qcNRamXHzOwOJA42/wYRY8rgklPIcS1YVQ7/9zCKvCdk+SZp
uLO/zfq3NmYeVtk4/to+cp7ZXXgIpfo3O4KBR4LnDwYanPJFlz5UPRB/0o3AhiDJjAGeHkhsqJYp
Is+NIlxwg13g0m11TgOuqDixW0+tpfAS3QFoUYb5msOafiJHAQEIV3ETMbsbq8cJuDeB4qByvvoO
Ct7u38/NiO45JyJNFfTT3g8yHCX3UcqhfHFmy/ooYvy/Uu/OIho6r7PZLaHshPPiSQtPMqCtUvbV
QSmJ0FH4uADhadPWH/HyTQno+bYnmNLWPN0YAB2T3g3RgaMQ/91sFdZlsy5GPbzZMJjMeoovjY7q
Bd9I8EiMDoxePCdNYUPkmWBOA6H+qqP08Vg3d2pM/nFMtDDvV4qkJWo2wzWGn8NNb5bT/BVnjv1W
zeq8MHHtfVZGs5c+2fE1gxuMkWZfO7LZ22IxNBIHi5Ah2WPS/mI7Z31cwxCbuTw5BEgwqc13NyK6
41DiSPVbVn28CTt8tE2rDA8mAfUHpYNgClf14f5HgV3CbI4s0uPSBgFcFJyU0tI4ZaTiogb6ZQA2
Q4hVdNUc41eJcBWyfGqtE8ZkC40J8qJGp7SvShvOd+yfqqTVFmJS3EunasVpAIOyDKds+kHrck8e
aPqi94q6bYlLXfhO9oMo9OEm5gc7sb7DUg4JMOpfEjX8ieI/v5hkrRAoywAm5aRW2mTOlQ1K9dx5
rsnI2ZMuU3uhpRXbvO9qFPtOcCqi1udErG7Ssph3ElJ+Z94YnWE47srYQiAcXBQt+GLzw4brw7ff
1SzbNHgnkM5Y77/9XIQ9ciywaM1Yd1v8pdyX63BETAetL4j0k5O4+THDZuUQ8eQZkzLu7KEgtMKI
enOhsr/UjavsenD5VSW2w7TCggvzM++stUZQ6t+i0n6gKxpYzbHeTWWAAt6pdQh0snzsk5U7AXEb
VCmecws/aShd9W/RN4uBCJWlK1W2ThYSUo0++9KabVoZwMqN0xqZl+p4r8qu0jZNlQH2GIbyoeHt
o+uGdzSA0kS60VabfIayyUQAbm7A32vJ7jgy3J5Tufpbg4kAd5mNL071m5WQ7s/KRXQYl7Vx630m
r5U4qgGQ1IXs5isigteWhCCnpkgd2ZUgLvK7wj8VJLlhS/jLyhKLQAHTfHAxgDOfnUhSGLeFKVX6
mwS8MyyFBiZRcZzS2S0HltVe9POv2IbdTcE0FEm9OVsS9WXkxAaQAhVaIuQ+PNx15DVQdK8MW/p1
RojfPoFQnqFFhgfNgxWqgNVVpr5a0zIJAiDy4sj8dWx97QQOIWJE2MjNfEZcWpyAL6Rpo4AvdP5l
tb43SSph8WpjoiDidDaBIiKx2cQO+pSsolTL93JKYBE3arXm2GluBgxmGyPTIk6E1ZYvm3sU80MU
je5xMPgqiDQf91Ftdk+5srXUUn8cABA/MYf4y5bs/g25lRI1ZP//HxpVe/38rut+EIhwKEfhSPeW
YePcUP/9rhuCP4ulzVeqkMUzO9tsrdhd45n0U1Gr5v1Ra0lALIruVap1x8RimI73h7AIsWSFt06/
Dvq1qedHWV+74KpqF8olqEq79OfK2DfBxdbOrnYOMF1eGwtmBC2vECKBCUetmvEBe3djhT+UUIHf
BATHM9u6/oXB8OBnLjaeMLE4kynGlb/9o6sk0um87FdxRTdzLkt7EOGj0c6l38s2H5PsierGpyh7
CpT/aqqfff+pMZ6H+rkynvP0hSqM52x8oeL0pVbwNkAi+5YrLxREjYVSZ11PRBIMQxfSw80Niw1R
Vu73LEPlgrHt1TLScI01p32SX+tn1Q87I5vbIMIpVFO6znzt3RhJM3UktAnads1CKLMnFRwvHUTJ
PjsM7l7wJhkHHlvQ1NHRx1xGzlRzbJQj6VzmgbjBujw101yDe7LyM6cBynDOfn7uciQnF8fBSHSh
Joyi7qV0L1VxrVn4p+twr2m6Ov5cZXXzfT4GeHy3lp+1W8AJykt5T54sOC5Q3bKnps2MnZ4ERwVv
FeRlq9oFpR1egiJBA29qm0LfKSib9+oMu9sr3d4mdd6HlUiHZK6QcBJ376cHykkPCYo+QiKMg1UR
Ln4M/GOpziUIp8hPWn4ChTVCssJQmZ4pYLp6epbWudn04uAml8o6j93FTi6ldem7S07gpHVJ0isV
pde4vxb2XGF/zexrYl/b7EZZw63ObsYwF/l2re7pwy11b+pws4qH2L21WqcfXOI6EikQq89SJHpT
hOM5YPcTJe6IRTJpX9lqsIHoktx0hclcIOt+g8OCvNIHM38Q99LyB8q3IZc9OPaNbxmKD8ykhn0z
klvaz6Um/1VuXv+t1Ly6ESkzV/v+GLYXEV2V5mIIEsEuOB6z6JK05yS6RO2ZClr2b2dpnFp54rGU
pyaZC0MOg3SrPxr3SmGSuQe0ylRSH6L6EEYHhgV5v+/zfdrvXaKB4i/kgR+npczFmR5pKJHZ7Ljv
dapZADusDg3kPXpYPIZF4nhdq/begInjcRxlffYbl5eTmo9MUoghm7UfdS8lwRMGwfDs+jUmb4f7
H90fCAASJ0McotF0SYG3kQ1CvSDBrptuoes0Z0XKdaUh1gtH2Igp5BgAIsX4PWzqpaUlzre45qjF
lRmt70ak+c/tDBT92DrWlm1Z9O/fV1n6Q6vZByhw1gng4oVhl93l/pBj07tEnRFsWr2xFmPxOjGX
ONeiSq8YwPDAJD8to0q/yaGpd032xQDs47RlbgeiFbAEqjbBifLdCt+Q+Yvor1iak/kUJ7HL4Hha
GzMOLerZXKkjWJiprvA/5ecw7xp2meScjKRwDdnwqFvms2OayQ27W2SyBROJ9IxSmrCO4XoNAIov
6DNILS6+2PpqH8a8PHNEgRrTRJwjHzZhDrL0QmYDlB8Zyk071fRUa/05RcbsGQZy3iQrrSsZLcCT
3eDFRJUIhgORuN1lLUeRjsDfOVbb1vFxtUm9r+Ykgc9voPrHGyjqDw4OAB5QmzrvXTWxPY3Mn4Ad
tSMI4cJC6GwGTrCVKtwcuDT2eZScE5moeL2ax6BLinGZzGxp2CQKSYWvZpXVm16TBrSZjryFPjvG
LipFffTfANdc2mL6ysjycVLIW8ud30CrhlQNnf3vX4oJvzEJjoDRQumXz9C1ya7q65hdo997RiPQ
fTGJO/kWmYG4sM56R5MhbnQ6Dc74XY0kNEWfY11hWHR6YFFsXdPhwDvoX/Rw/jCjQu+s0YizESvw
Fr+fLA/q1JmxLrnwLFtZobbeMbVQjzEpAvcigSoiVwN91SydmwsgeJDNNfibyYfiuinEJiTPu9+g
jVaQR0ebBPCFOpfVrut8PVZrQVDZyhJrQ6wBJ/xbTYpDnIg+cBIbQjNta1NFWxPLR7klOS6HxUPo
67CNQrp9c4Xlf0VvhmL825o7K9wjn8uN2F33kwLzS6+wEubajiq1HYDCpN1F7S5wtyGJarwcGp64
dNttqW3HdqukW6JqqdHfpGKTi03ACynm8sMNBA+qUddmuwZJDbQkIsdvTZm8EF6WWKN2+7dks6Gm
aS5QeAwcnd59AhkYOl9/xf6wa5m7B0iUcM4guXzXQMYHFkxNLbJlrNb+VuoQKh2T6I1GpCQ8gnRd
0oXsd2Z7yBuAgVY1bszKQHKW2eMxd5RtjV4Ydb8kybtn6/X5dSs+9De4Aty5ta2rs3jrfl3/zxA6
zIgrG2rArOE43xsrJIRug7TGTswaS6FRpwvHnrJ1rbU6ehKSvzBFAF/ogMhO+nzjZSgx26+0VVt2
GBZDsnRrd7RPmqHPZh4H9ovsmEeEmaZ6GXP1c5CRlJ6o5gg2SVkwS3VeOB3SBdV87dEyYrHqRoxe
uhK5ZJiY+doOmUR+/sI/SsIBi6PZRS9ET9Rg+Pv7pa9mJU0ZhDBLWmTdQRaxQ0ZpS09HXWSR+Bmj
9lvjJ0eg33mmz6t1Urhnnz8J6w9Lu+BuxNaVQdVHpUKKDsNJtWwmoYRrVSdtiGiBbWvWc9xNGeyB
stLtYpJMS4JQRry8a7Sx8TMhHj9DcqL/BhGyb8iNOTYqwNCeQTbNJnC1emv8VRCWc0OVU13mM9mC
r6d6GAImYmOd9Y/w0JFotitufKVXGpyow2Y8YkMvz24gScDMgBKM80msLSVhIOCtkxTpclghvAa0
vXOcVr2KVLhPSlXGC4FyFXt77D/ZNtajRrjF7v7/Gmobe9JfxG2O6sL2ib3E0b/lphZvA4JgVv4g
7MsUKsdALasXG727loXqHA3E8T/SHpiEnXoVROaoZtWWJdJ9sCprRF9H1ODnHwiKbT723/p9tm7i
VgLmgcDBNt53wMAIS8lZtoRZx7xjCtyTYyDguf9UGvJmCc4bc6Ud+p4d4ZDU0M4l093U7jp3O7hb
vjvtWicLnnWrRfy1cVm3xFxseoHdErTBeRM9fElMosagAGCGdhvpZRHS9zaUh39LDQ5C7M17JaQT
dntkRVTk74Q2l6ntSFMaW3wq21kep20pn4Vfbh2fvtPGJ91FbCbWy3JjNRuj2ZC2Wdise5uJaQvz
+miLUdlk9f6Zd5A6ib/aUW24883dNOzqaO+YsGP3VrU3qn037ZkCZ85cCSUPYXqIiMWShz44puJA
oXT7t6rpKMq5iumYTUcbrA6BruBkshMFVyYGY/jFR3jfyL37BB0kVmyZWNhmB93vF3bexGU5gg9G
ctUMFxdqz7nS9iGjPbwdWCJiurQ3mnC4TwrnV9OJdSLh1Id+lBwxjhX72EoJWAva6DH2/zbCKjvR
qslO95+UNB0PgW6zA/OTvVVEbwri+0eLALdVaLfqwzSaYlURprOt2AreyiP2o3yB/ugbZpfqWhR2
dR0bt9qGEc0mO+2raxAYN3WEwW64c9SrIy0S95qfcVxOlzZS1CsW4HBhu6XxhhMlXZV5ykAq4yA8
RdPgrJA4GIuWFwsjDbRkYmztvH3W4Q2fMNDbp9hubdg+hrXOahcABzNuQInmj9jCJaajEV4JYuQX
d++yhh97wWS+vZEl/4skdPcaZzVD8bkPVuCZwTuWm6hEoXw3nZ5vjVuqElSOdypXNmQcN0urTWxg
km4DWwNQRhPpYo2LCeBch/kuEV1x1TLlpZ2s7GfklD+R64F9033ekq/2/OqH/iWbJty23GrMWZd8
nzT/z90N8pliZJlGZhLhieomiMkd3GosItUWy3ET7Vqin6A3RTtnnMsfd6W9gz7gxHs88kOzn5p9
7u8bbQ9Jv8oPXX9octoNmJlWaXyc+gNWPaokmi4+dvrRaeaqgtOkH6myOslgrhrF6b26isVsrvFe
Yk4HONn+Sb8/uj5ZV6esPENLU9yFBremPMfKiWrKc6Qx9D335blUTlR9r1Y5UR1nbotEKK/h79yr
107USA5jeGJCboQnKzyJen5MjaN/f6R9SrkaQKC6tG42Aetvox2ry8ptiltGYhup4WP8SDarvoCg
qF8ns/xWCgBshxzJUnmUwdEtjzY/TEcTlaB75KJXnKN7Lz07qfca+vmK7/q52p6D9lyNdRqSM9fX
nOpknTLr1CbnuIc3Sgz0KU/OkXUKLHg4c90QKjjmybqXEp/noNJ+qXUn3TxN3Wm412iehM0t+yTT
/2qwj1SVngjQaO0jGkcdmWMxV1gcR/9A9f4h1eby64NTH+zoQBKzZe4Fp30O+ffKiv1EWoOySzAM
ip0pdyRVRd9wO1P3jd12Ys1lsy23JWhX7tZiY4gNxv3Pb1HsCz7coji+YhExOG3ZzHPfTQgrzeoM
hQA6YmDQKy1HWCVkaYMFDVYQHihRrQKmz9oq6mm3r4gdCLgiA/iZnsy8HrB0442ZR3+T0gxvaDxh
zGXey+b+bniJ4mX3KojmBWR2L1KvJF8xxbMhaivwmTyS8aja9FqT3ZzXmXMN/NqSP0DjwusRwyF0
AAzNaTX3QngIYOdIuiXRWKwotnvU0PxXXbSioLi5xlJ3l5WK4g8I9FKDHXWvAKJ7MBfqQaVcOcmq
Veeq71UqpAKu/MTLyaBNsDrMNVVeTwOFYzoJFL1Hng1NLGp0PKC0JX8IVdjxmntpqOUiRpzePKFz
PIoODBXdK3A8vJaUuBdp4eiSW4hTHvxSkhEpPfY6xrSxN8aeS9Ksuyow7I+rzFhBYREjHulVWqwi
cvviVexz5yGHd5lB2plTXZaA6tMRm9gSu52/dQiRIMiQzzVYTenKqFZgwtEWxLDetRUAIyCzOlw4
e2UEHsks1HQvtHxj4+UvCRqRhj6BR4wt4wQxeuy7Uz7BkbfIC0yydObC6zjbHfnI/h9359XktrVt
67/i8jt8EBbSrbP3A0mQYOgcpReU1JKQc1z49fcDpG1b0inrntdbXkY12UHsJgnMNecY3+DpNpdV
r6uYvdYEW+71ptd2y+pmMkM9KKzauiTaTBxesdc5uzj2wPKExrI00gWn3dgicNx1xW4oENfuGFtC
mXUEiIdtoy7HhV4gl2NhM6kj0XjnUvWlRIvukmFZrbqrCVUzl1UqfIqX5c5OPZbkCR2X48jSvWb0
+vU48TzqPBIIjzyqZTXron0V86TTxHI8IEushK8EpUXYery3NE9onmt72uDZYN4GT9W4EONm8sZq
Wf265sRz3B1IScQahdhlYifkjmTzrts1BEBTBvC88uwGuA222pHuB6ayXt26wy+2bmtz4vtCxxAu
w2nLxGO3nBK+L3QqWWU5+Fzs/oGOm0uo0QMeweghaAxvGMfcJ+MgwrnvqB4SOa5yrWa8KvZdyKAw
CLiIZ8Z8h5S0PDhqdhxhEBzSIaTagSSGiCa6+euQoV3a2vara7+m/Wve82Ne5/C17l+18NVYFxlg
4E9XAuqLkr1Y4rmfX4zm2RHLCsSzzcfBEyuST+4pi+4S+dRmT5l8AmJri0dW2zI4eIzCxyR8dOYH
zCBm8WCvy7Hvo3FZyXhviLs2vTfFXWmQjgPouCpzMpdjy3lIpUJURhl8Tqy4eCL30G8AIdwyRGV4
33fJNsPPdv/PZ+T/oWOLNADRtYsJStD7+mGLrw4tYM1g6XgV9o2okPSvB5mRN1NmDKPLEVLMJPVn
tbJI1OxM7VzXybvG5QRNyIuxG7nQqhpoyZbUJpJl0uRVAgDYOSSUHbOYSSo080Y3tL0ZwDhPyiU9
sMzVuz6buaK76Tk3J/Vuvavl5saGOUmqa+QyTHDINVHQHNhO7DzIaTI3HZupLEieSVg3z4SG/f0Q
a7tiCXOfa20z6CPlDAm3SLrCU9MpzqPTk5uaDQ3nEKhpO7CyvtlW+VMDJucXL3D7590xMxNcXTTD
0P8wlvv+BT5ZepCqzcwLvHa4zi20i9Ju5ZHAT9bkHnPtOLs0vJZFI+zrCqH+uqgyl0UvjEUjLMiW
I40wlnB2/TXdMGX41gpDpxLbe1phLEEuztoKoxuWpEtDjEZYNH1rhA3BnkZYt66vjTB6YSX7qNjv
J9+oli4YKzP9hFUdw7UXFoTfumCLDwICa1zIPaxBaE12dFkPpQK+JfDqHgGII5WbHhDY1T+/Su2f
d7YGrc5FxoKY0UXQ9/1fMyVauwMNWZGJhRU9o6V6aQHPXKRzO6BZAXVXyde4mcHO2MMhJIwFcrMz
n9dD32SMQZJ03Nbw2fzGiUfEpSgh2kwXHzpd21ZAP3diLvuDzYiHoSemFt4Pn6JswWL9edd6f9M0
wbYEnOytnyCo8MukS8JEknjfugXM/Z58D4fA6nPB04ZHTYI8enUBMm/zZHp2w+StbM3EmxMZPPSj
ToJGPDNtMEfnFOL2R7Bs3Q46hok0UYsnvVDEuR+WPN6mKJ5UxEpXzpvV0mYpazd9T2bxh6CX+dvU
BZeBPvxTgw59dV5XBaoDxZ1t3411eCmd/qS1en3ntkXzxVRrdZMK9OSpCascCUjrVV1ePf7zUwdF
4+eSD4MCqjCVZ5CdzA/PnUqvSiHMvtqOml7RKxT0W2y9vIEu1ZfezAjA3dUWtZ9Hb7gh2X5d+USW
qodZjdUg4r6Ka3TO+3ncT4gDjGUN4951906KdPFgu3sSvUSKhuxgNAdHLiuzDsm6xsjv16WYtFx9
FoMm4rXH0TdL31hXO/rIVjDWzKVfjv5U+gP52+NyjEe/K/1w9EXoV0hbSsw3flbyVjkAGBjXFZkH
fTpolYRhCdUDTjrQnTa7MXl4zcEAaNocXHnQm0NuHUx5SK1DvK4h8rt1NZHvlMuqIn8YfXBa3ci2
Ev2sXvoYy6rRl+Wy2J9n+MzKZSV8Cb9E6CuDb4S+O/ha6IN/mZBnhP4QLh+E5oEViGXNiFXqAzQC
E2j8rsTNmByy5ADunpU6BDovSxJkVOzHfj9G+z6iOf2LsdDPVnG6UxbXftVybU13fySuZJmdFUOt
A2ruEAqqeUqIQJJ3DxrzqwIqrU86gPNg2YmCTWOOHxiBkCQxxrlvIn46JTV6jFQnuqahDfgeQuC5
tTC0Rx2pZ9KetZsofOeSKQQWUl5XcugudAnCq2jmclSVbvSqjiNPUEQoZd1p3TbQwNwNKs5fqJfW
jYM48FS3He0Vd0ifQid7W/4faMhsmSLZN8jhiHsq2Hj1qgsqdhAn3ayIzqU/UeVqe1atD9oCvM46
h5iMkBPBHEliY2RovAtN5ROorO4jk9LbMVfeosSc78uU7xV9ld4CXlV+5df6ecSFn9blcsR8FgPH
2kr/WzPBJh4lc3qVP2dqDX5vyujU4coBBRg/mNBn1Uju68adX8owrmgWYPAlSnlAvBin5BdhRKkN
y/DxlMjnMmph8JqQUgYzoJKPhiszVUiX64zgF12Qn+X0oHOpFFXBAAnK/ep++tvjjngyK3BV2JmE
DVpPhmI75Uw7FaOuT2AC8fhPyTGJreEe44970Mon2krijhRI5Rd8g59dGQgLXeSFOlQ2Lus/gli0
dJpFOqYKjEPAVllUlVdWFb+hB3D2ZmYUhGRDqY3drvaTjCRTAOD5IZaArTIA1MtMOjGWLO8+JXDF
njcQW3XYOK11TCwzZus1u++6TNw5jVv9wlZIOffTWRjSEGdhVQDH1X/qLHZhkbXFZITbcQ7UehvC
10TapMido9YaivIe+Ga5SCFGodM54NAb7Dsji7jl9ROlic8rzrEVEy241wbbOs2DUYNVKd1dUuQF
5NaQidXCBTSWA/aj9qaP50/kmJj7urW7szHSc10/6rXxtRzb7mB1ZD6VVvKCiEse+5LA8apCOgW7
8VyXQ3DuxIARPEjGvUXuNB3jzAXtSttns35YqHl7Uu09or7ceShLdyoPYaWoHq1wkwykyrwQWFww
t0oZrrUgntf7pEyqHRacaDcvGOKptNABM1LxnKjRrhMnAMwqLdKOIiO6rUFub8NmIIkD/d/tel+v
l+4NRgKl/c8dCT0DJAg2gRhOR44se93A4Uyr8Xvuerq+kGE5WFW6oaQl1WWevCSxqzs1J5FZVQlQ
TMqWK1vfXje4L86RodW3cMuJvpsIMs9cZd91Wu+LoOweNYM0wKF0wJSZn+OCXko2g3xv4nTyR1e1
N2jNjV0hB2aipjbA/4ShbxgLgrc7hEZXkv0AP97OSDjlJHaaEOuY4Swe8sBgP54wLcksZKapQtTf
Qg8j7Y6kvF7XYWu61CZWm7xa42jvJp1eZM9UH2wol8nUVh9bpwlvC0PRn4X7QZhW/pTDow7jwPBT
0UanEfTJaf2Ihu63j6q8djn7DvVX1badY+6tu8o5VtU8ekULa7HTu+GMD7c/9wAAzjlQcrJhZvdA
lMgG/lPyPkPtvB/cTh7nlOoKEtAL6L+rPEpQ/weDwUCqDcBNCJmeSAlRoS1DPyaMufmouszPWulc
yzhBpJMX3bVDQbLeqmU+75wavIiVKR2zHlw1G9XsNPxvYthEDVJDBX96F8pHW0VJAR3xtnPR3FvW
TCCQ1ZYM3dk+lWw/B6McT+CaxhM73m8f6f00ngqXFzF7Vy64/LZ3Q1fNd06vvSmiFSck9/Lu6/1Z
i6OqdC/rrfV+Sb/JiTtiTMSMDov9budm8jZGsH3SdK7j0kKqy5XtzrVtkOcamoDQqINTGg5ENc7q
TIJBBqF3Ey/3xuu9EUE9mYZia/We2KQiHCQuSZr5OO6/Htph3hdKCMqmNFuEWcxyIP7gwTSUAGQF
fUeVUxvjtYko6GqwpwO0pJt6yNsrV2UbVI6q73Yjv4/+MgeCP5yldwsm3D7V9XG90atfMDGbR1X2
QvNDsZT/o0b0eCbf1TLKn5Qi3HMhd14b+IJ1FY/HXGH0yY4yCWv3jGw/GTbrXTNus8t66OP39ehA
aK7FEO1Wivi4wOVbRknFkuQ1ElTj9tW3g7PcdFwSbupUjId+mutzV5ef+oW8xyuz8FpCKT1r0Y+P
jUMcTV7fNALqN+MB/TDEtUBaQtZ2qECttjDrbjqr0tDiAFV3IiM8dsypN4wzqluVyOg4a4ZrKunP
NhCp+9ogXhzYWXtJyQQ7YYt7oNfdAnixoYoWoFuSVgHIa7AxziOrOLj8g/6sk7smSHO7coskpjGn
La9z1ZAbpFkh8w+NLqURAuys+/mcEjR2mkn/w5Qu0R8mNMSXj9YDhlyqWmnMdMrsF0eJC58gUfPK
URrzShS6cSrK4cnRuvmsmDbEUjZxW5Tw89leAyiduSRD3NKfqzx/qS2sylGnp7RPA7ZglUBOOkVn
o2ybk9oN5VYAOtjBEiKEtAvoeXUOySmkQ1C7lCpIkFgt0EgbNdKsuvb6LiNFvcd0UJkhsmOgQx1A
fNzBsCzoVti7cpInIyesLSCG53qohvJaEWl4bTO31LaEnPezUnkRXad94LZITcehOiY2YzX03bYf
ARXbDEJzCV1tvh16cr42TP0B3JvzdnLCZrlSRJ1f5vmbWN4LCUH0m66sCp9E4PYmNHNypaksaMRH
yATC5KM9ic8ojcW7QVg9KQ0yeq7jY1DxbEjHlsxmsvnrQcmDRtmaubO1eQ8cw7BKiJWtlvTnFC7S
XDZniGXBbGbXuIh7cyeMghfF1twk6fTBjaOIiMo2ug1poLuxYp4qcwzumetftBa8oqYM5h7ixnQ9
LSB6Kedp5/RkLjuzegzsGs66M41bJRXFHtxIvZN2KenhBsZVmuRHLe8lzc3hs6uwGRNVAkZxGdSj
QbjXjJDxVSKCUxkilwe+4E0JCvS0JwhNE2H8APOdmcTijS+iNnhAvfFRTRP7oxkWwCNDoosHl1y/
JdVEOINz0SHA7eqJuLUpUt9XnVt+ahtBersdvWbB0HuBhZcnM42tjlCAJ5jgizxXkK3/eajIoDsn
lanSqE8szwyNt9kS1YOYhHHUDFK4SkJFDqBBnXMfKzYvav1+0pDDlrGNwhbtuU+9GW7SNpH+P++W
9Z/LNBfRCW8rw0LZRaX2faOj1ObO4dyQU33DfAns7D0MuxiHQrgraASbRoNW26hf+qGoePrn9pq/
rHuIjIJZQJaFr/nkapu911gJKlgodcfIiuyDCvrpNnflkyYw65ihRiI5Ovfous/q6LrKavsXk+z/
QZ1Gkqpq43zT2fj/pEUgTstyup54qQhB0HXU6D6vDXWnAlNz4pIJT382QFFt+V4iYF1c8/igC3Jp
QVtr8qpOkveku/bbenAfylZ/r0LZ/UVBv07Tv29Cu1T0gJ8sw6C59KPub8Y2HNiInLaU+0wqlOza
MgveNQEKczahT5NIovMIXMa3ePsOZ10nzxJRiWtO7Q16JE/S99gaA02JGa+bF9GU3qUZEYAxMUiQ
yaJ8V2n34XQg+0UFqs/uJc9LcpziSfCWTz4B9YG2bYwb6Gixp3bik+MGcAeHZSBRJ8xjdB3F+ojV
MrMuUarBoeAFtKvtiIlDJbdI2Gd/xvhPtyQuD5hpk4NjYaeQrX7AXy89rTroMdIwOypeIzdjlmry
VoIiCwjGs9r6SQumt6ySqs/o3DiJADj7KAuwjCPYazwhD//8Erd+Um05NIKwB4IFtmiRih9GgFqR
wXdP7WJbTZp4JH1zNr7Erpk/JAaxVXYRp1dVrNz25RtlZ3pZD7rGNpo4cc23Rme4rbsv6VTArGjN
q2nSyE/CtRTQqm+kmR3dUd/ZS14S3nDMGfgV7DJWd5nREZU0g+4E7bfyJkJde0eMmvpIn5ntBGa4
j7K/jRxOI1pGJtIMXf4hyUl0ofPHgD3rvsANGPftUGleJSP9Om+J3zHUr5Buo3YoqEeu7rkdx48Q
7w5lKR/aPL10ylCeIj2engn+9mAk2E/5mL5TTOU2bsPhcXWNDMEXsi7bX/RaNG0Rgn73MndUTAe2
LYCboXP+adbihCJUiELcao0H/9Q2luWuK4bJitCwWVbe7KXYD8peFftJ2cv8MCt7gyDSjkzEZdls
HFI/h9TPYNybnUOa+hjt89THbcbSUZA2Pt1GArujFgCEb9i+M6O99q3kaNt+SLVn+0FyVGyfFTl+
nB4Tx+eCPu0yh6rCLxy/Is5ZpUvr96pPfcgLk2W3kPZ8t/UhSyitb7uHPvNd96CsS9cPUXAYhmVB
yejXNUQHljvvdWuPWprVdnsM5zLcdwxyAQB5Qy3JC51UFyJe9xSFaX6Z22pXDod6XUV5YMFNrflZ
1r5djxbUvHlfYZfeRLFJtKwj2k/St4mMW98p//U2/Z/wc3n79Slq//3f3H4rK9nEYdT9cPPfh8/l
9Yf8c/vfy3f9+VXff8+/H0v0K/k/fslV/NaUbfml+/Grvvu5/OvfHt3uQ/fhuxte0cWdvOs/Y0X8
3PZZtz4Gfo/lK/9fP/nb5/WnPMrq879+fyMSoFt+WghA+/dvn1oY/UxN/nZKWX7+t08uf4l//X76
UPx29UF+/vl7Pn9ou3/9rth/oJ7SNNTKyzXU5HTz+2/j5/VT7h9gpDTH5RwJPUblLPT7b0XZdBHJ
ANofmqVi2MYlCXrDXSw8bdmvn1L/cLhK0NhDgE/d7Yrf//Pbf/cs/vWs/kZO0W0JqaX91++G/f0b
cv3xYqEyEKUGHd35cZpRTHXXZAOzP8OsP7FZmcmsGY2t2yQYfLg29qRxbciGhxogWnbaKixeMjgz
Ob6QgbtQqq6aYiKAZQoenTZ/H1QNW+B6XxvaTZ3OvK3C2XMIqTUHikS9sHEwivsgRCjZVk3ERFee
Z3mdZxSMc/QldbPbICzeW/WBwRrOQHQtlv2oh0QFK90JiNYXaE/XecO+wQSCY9ktyMj+NATRl8AF
b5A6MKxDpdv3LRQ5YczqRhn1ERtw91rWb+QUd+4jRNt7R0GUpBMS2sTlRfA2JU6Zs0WAGoRcdOWK
BBIvBOUBYCPbRMKkHdtn90qiPwBovMqFabDva5NNMM3pkZEI5F5DDXelZmWHHIiX5iika2c2bNEg
Gr1yqKJtEcrqipKjumKvn22HIkLTEHbmFqmXuQ11+ULWs6eC+mXIOL3aFVM0MzAI3ZysPb8qsL0h
4NrDox5F+jEKP+sZeXxW+GVoxheUxjG73+J+pIczmT1J6SW/PcIXaLpRfiAV77lYJ5UpVt3ImciG
EQ0VNTFbsTE9mVMgMeqo8mI199Xsar7TlAerbtBpzPwJwV1TZswp5RrdiK10Ev54RYHsRyt8s8uf
CO0lzCCZX0vD/KRbZB5Vhn5rZejYxkyyuXWIWOmU2e/cDnwyopRBfNL5S1BF5+91hlW7rH9QtPkp
bhAqU4yAIw9Sgt7PLa4BArCTa1NHcBSb/oTPcU4R8M8qUg/VjT2Y9xmmiV1URxd3SJptjW1q1xf9
fRzHb0x+Ll1EZFB1RSn/IgYFu7wTvjVVeXG5EJMVS4owAsDUfXZyejnhp7FMfWMcXvQUxHcYmQTY
Yk2ebcE+wkSgYEzeoGvpTpM0Y/IGD/rcDJSNRE/GLboSGYf33dQZCFYGm3YVu1yiy5hg0HjVS5Oi
hwptYs6EwTUa5Zsx6CbCFcTAWqDubHGySXojwY8QgCE1y104aNcW+R1ebQzP9GpJjyeJExamuMIl
p+5HIcgwVRrauk7tAHZpvDEyTS/Q1HZz6UjP2Yy19UBkO4KfnF8lEWOzt8v8CBgWpLCW2H45JXsr
VO+70LKPmZiOZh01XPTcZ2EGLyXhwlvYg+RSJ9UzOutLPLuPic5Lu05c6YVBfddafE1VvGFYwTHG
0wo0aqdEDcQLsmYPsD/YHGivipG/T2aoOnlHaj2F9wl4LozeD4HG96duqrOtYyRHacv4NI83MLvu
w0hxNpja98v/UwzXvZ+DW4OM0U2GKAEiurgXQ+V6lTGDxMr001jeDWLWMDnK8Sy4vjsqMt5Bxbeg
moiC07hDhJS/77vwix0Unh12N6bIbkUfvrmEDy5AdzKlR+dBsRH31znBykWDKNaseUZmVdwWtUp6
IBaXjWkRSa46x0ZNlG1UzNO2DaucXSAZ2cEQfahbLBQx0QcL9jJwPyD9tzZESACwF9XjOJBwX86g
hxRbvcWvamzUSCUYDiH9ZHJmk7CpeR/fVzWIbrNSPhej8KOQfVSgnSm/HXxtWzqNMbif4IMbTjFt
Gf5eBYlosbA/hLHYyAHVgwwKSOtgW8pSpaGeGwsSgqRzNYF1nzKH3kwnLUVZZQWBAwwIozxXiFOe
V7R7yd7Wn4REeI2jh3GoUXyeig9po6lkFM+cKZf3mpq9d0vesHpBsUCtr+REhQUVcSdx9S6uHefr
Du9/VZ38/1Z4aKg0/us/l/afCo9jm30oPn1XqSzf8K3q0Iw/hIshZakdcIHz359Vhy7+YPqmg0t0
l9IDD/CfVYdl/UE9wKfIqGGApjvUKt+qDosfiGtKXcT8TJxAGPxvqo5VcPLXLsAUADSJa6CIUU0K
GJQU33cWEuzNbmy24BmqyrmLhHPlSpFenGY+DVFSeK7Z31dV+ikjG+ocyK6gNtCxVzliMyJQuLCZ
dJaRi30xVXxAU1o/1A7s+ySHwD+r2a9gMtqidf/uAVPCWfwFzAXUqBPc9P0Ddi1ibNknp17KBvlk
VoO7JaP3HAn1Was54dJkTAeko7Yb9LsxNrGXuNZ1GsqSaZGJkJwI27893d8qub9Xbj/4MPkbkh7E
yJqJNQRuhiiL6Odv00jyadwUxkDkKQOwxGgm/EtzjjWJYSaua9gFwzsF1qOxRLjm4fCE0lW71qTz
3LfOgdyS21keQFL274g2PlcKQqRhrGb0NNm5zS2x06WCjLIxPvzicS9do+//lDYP2BY6gSO471ZV
7t8et5uTYzVXLdrDST/MVlPc9DJpNkRO1e8EmtrRyh6FguDVWmjBoRizO40w00IjzdcaEafABkk2
Q9Y/MqrNH3v9y2C5FwsgXzEq83ls2lcZj/JXQ0tK4h8fOJNKKNSgl2HY8Lf/8UXb1+5ySbF2HS9f
jESmcfnrEBaCecNgHf+6S9qxuCCRERf0V3At1tugEoNdZGWEQf/5A5SpFRfHMlG0GYS9Zm43nfPE
mM7VyhpcPlrvW292VUJAcQTla/2S9RN9thuBPN3UxEHeVmCzb7T2pARxcusuh/VuI8P6DHPz4zSo
77pAne/aIVTvGHhw0RM5mZQkamXG0Jm+K6Kt0TTt2cwtd5/zYr9z06LdunMZvy8wAbhOf3CiWnuV
c9iRfTdp1yLO4xMBDe3BcYdXLUaynzodbR8Y01vYUmBs4z9vr/mDYtK+1F2usSVXsFxTSBBJjsqa
a2Zh7qbOJZSN2Qu4purSJrxCBEWyFzplfVnvC11Y6HFtnSRD/0tgqXTAl4/YYgGYmMjC1gcenFpg
yViDgukC6htgURPObb0Ffp2PlFSdvsnxMZ3S5aCXIJW9JoTj9PXegfp2T8PspW6p7Ko8KT0NrWi5
SaYkPq8Hk02T1wQKNREAz7NIhfa3w2Aq4TmUXwfQKUyUraLkL0ZMV0xRk+a9qj/Gkaa8dsU8+gYj
h/16t1YmhP8N9YtUDdVPjM8A9dVdP3fF8wyYGEYd8uJpwf0rdZChEE/kYV5uujqKMK0dmmNjWtot
EtZLFiIoa0jiOaTAYx9Czu9XVZvcD3nTPax35TmKliCt+/N6E88PuXqgWrQWpVdCD/4+0Ivpfkwc
jIiUlsev95G4eBOOggRtviJaDknEL8BQX+7Wb2iyGCNjMofEV8dPjcj6yxoQNdWzuMqn8eutjmbY
yZDBS+Oo2HbScC7PWcC8q6Lpumuo2a2Qf9js++5WJWTySlGpm2dhXgdCwdHZ95G33gzVjnPu8glF
4YdHDfnObh17SsJei1q6PmMhrUizXz4MR+WgB0imEjK82ajF+nxK9XGpwaYYlXxYTnQcIb+6yyEI
wJqTecXwnATDDRBHEl2WWUJDfXzK4vddmVhndYiLZtNo4Y3eh3jEJP4luqkmMuG6MZBOMbTHiHdh
Z5ozNOnS8zy6m0JxxC4Oe/M+N91LaIXtneY0W20si1PiKkw2YgVHAsFAp4pxO8FQBZ1G7XnUYhtq
uiD1rRnUo5OXb/Trk8OQFCGJLkn4ZBYRWJlI7bzM6pyzsmCYBApXWtnxsjuzoHmeZaIz1Vg/1KTB
HGqK8n3o4JeEE38vFKJfpqq8zkt2Z7QP00OtRdCp7WHe4URXNmK05XEA4jWa2pNitvukb+U76VSb
wcpC9lhKewmolqGGqMRzs93Du5Qk1w1X/G3kGgHsPOKOu4X4iHjpJi+EfUlsNOUaSU6IqBQfCkK5
DQPXfHArS7+p0dVmTIAYCg0TjWrU8hO65CuGE/S5kajloXFfjY52T8rDoWyxGGEqjo9TicslqgSz
S/c+4b32nNppwTlguA6VEOQvZ9RdO53S+bbVURONGsGTYwrOlAz5YCauNohcMH2aRepamO70toVN
WXVelOjY0Kp4N5XIlKQ+XBxFq3CNAB4lOGY6YE19M2JBjEim4obByqcQ7YQo+Kaxa+HlIuLPFoCG
yaXe35YU2bTfjWMw5JGnQmT01LhMj+48vbl5rd0SFfjOLa3WB8yEHsXqhmMEY8//Oo0bJns8m33B
FCuJJbtQ5pulYhGAGw90VXPxqC4H3gRbXqoZ5hBOhJrbBy9BJHYt0pHHhjNSnbXIriP1hsmUfIZl
9oJSJMb34GIgjZaXRzpbp3TQ9lNrtVfVMkh30pbXc2JPniL0j7V0iR1EQYRqmAmkmwwfhYJNE3jQ
LW+N+HE9FKGO0TLfujQflL0dVPHVSqu2uxZk9TwykGh18VLLaX5MHLKfppQdWzs+ZMhFs7BPvGiS
JhDRvj4zd5xu8zjWfQVKqzI3B60Q8s4aD4qTa5dgQcQJpfcjru/jplLZm7fRABaM0G+gK1duUmvX
gW5GOE0m5yrHwejZbjsB6xlI412ALBptYMWOPs4hrz2gZeVVWQTHOGnGt6CxmXwzJtCK4F1jGYLu
NSkLQ3yASzbflqNs7pDtoSIcglNk0ROwx7k0t7OUMT0zlazqbCRseNrVVrMhXMM86yH2v8wsx22/
TMja5SArkgCMKqaNLOSNLG2LM+V0DSdLOdY2yTSJIVrMjOztUjuTPtCFfpOJKHqUMRvRsNkTpmTf
4cWMJO4Sknxo6CW8ZOMNLvWdsvxOg3QheM1QtNSqAQZddm+Zqb8jLDGi8C0EEhdl9gK0hj4qiGqr
GziYyWquRGUey5SkEKVpo3vH7D9OejVTyRCyLg8FmogLdWsD9PJBrTLrKmntD2Mb07dI2DyXOvOL
kVGdnxe92Kl5BmXB7m+7HvWLMNLEU5Bn7Qxjcg5aTPJNPT8HUx+epq6yDzPdQo+QRO0+oJjou/RT
Gmnx1eCYO9KrUDzSVRjPtqZtKotRaq912Fc7POMpXgGSPxndzs6XGIXwbTABjUcdF8vXCBs2Y3W8
41nSN/twLzNK840NQ3OnaDiNoQlg4Z+icg/NOTyB/KKsLeQmJ7Dbk9Fg7/IaT4Nad29uDBAral5E
NF/XyejuUPbBb1O1i1W9EVKabCNSyXfE7YVnrWwuUaHzzqoaG/9TWHgqElHCSoJdTrTZtnNKcel4
QxR5wCmIl5lblxVJFGDEO2E+SydTzkpdPNG4tenayk1fQ5alR7MttBBsTZzVXmBam5mchTsy37Ez
tJwqnCrDe9oyQG8J1MUvfhqzIdzbU/YILts59ZG+pBaFCHgdA/HMFHxB3JIfvoqhIu2lsHABmJK+
W0VdUQntms1JcY6mjM6sEwb7yLTCTWYPoDHLGvtPj25nqxQm9jkbHa7hQqqstbr1gvrjmGpbZaje
y7A1z0ZSuojJ6PBGsPI2gY4N2Uns4tEN3JOE3byJEJVvdXv+EipDem4QV5yr0pabmNn9jhoTMjwF
kknCJZ4CIi20tkLUsrxnI2evTWV/7AZMRl3lEuO3vAmGkGk2L2/A9tUZojKXcFm/relaoRUHu9nC
yUvGd60Sg1MsRSQUhGKkcs2hLm+rIcIKOZ+aNHepHwmVtMsrZ+hQuCwxXi4nRXqAgXNpFHC4k5X6
a1nRLbVFLPawEmCTBHVfIDUP4mVsd0cV7lxPbKs3Va04pL16NK7SD1MUfXQOCNfMm2oEPYcOvt4g
Di1OVYRChxwfqLyqOVwGTba+EfePsqklF9jgkrlD469o0tYyIEMqef8Vp6lZ6ejVJefK1UNgO8G0
KZtM8xylz9Hc/OegJXQTi4m21yTVoxmiTlQ1GlFRB1VNR9C8NzvL2FgDb6DUNWaf6Va+pf0vKYfH
D60cGShH5iOq4dg31LY8Tra8nZRCuWtarGT2eF/IcqcWsHMO4zhvatKaHoNyoKMZRu+dcpqYmTfl
9ZTrqpeJACGMbRi3oy3ex8Rowh10DtVy/h17ZNMGs+eY8Zu8CsXcXBjymhW7OZXky30MEGpLd4tr
t3Gj/F+izmvJbSVbol9UEfDmFTSgb7KNWtILQrbgTcHj62eBmph5mI5zI+6MjthgoXbuzJVcFK3Z
le8qs7cNIuUXSyS/YB/aoSfLcuvOWIwGq/1a+4IKuplyxlL0hIxq/ioMp6zqg0poI6B3vX2rcLlP
qR4/Kqs/ewYPftK1IFSE+larLgk5M/QcLJUeiwIaZfr5fB0V/WBepwYzeTc15sk07RcQFVShNKsW
2xIqUC0vlaRIt1OxfMipdO699QmJuvv473cMRPojaq2UNCvbwmagCyxv/WLXLuV1Vku7y8vytHSu
gcb3zQDxjIfD+mFK4kwJbDyZZtbNJSvC2AGT6Fm0LVz5naBHEmp+1pxj3hT86s1uO8ZjKYJ54pHp
zH4k0pCpLbRzude0onpt9PrrbEjvrEU0WNcTt0+rvAxZk+5o8us3cTtWL3i93PGPAzDou536JzoU
L0tva9+iZ2lhS71Y0wnr5pTrDsjCs5V0/C6Wumg/W4fuUuFXv8htTWeZIpm2UdZfKnsNF05cXfyM
jFnAO6O6Gjq+KVrH/WkTKaAPzzuC2zWfmGys0JTKu0RRfKqcaThmWvQGm5eshGcPqBV1W1KYSDg3
WQdBMTnxmRXgX48yhxPFAkMwUmZ+dj2UYslm7eAuLdU5hhuWkbc1W7Y5sSe+oGnX1Dtw4DZ1dPH4
QO42jY1BXA0CQqUjN948lPxKnLBzHe9oVd0bM2+CfpO/ezCAG1cVHMiZR+uAOeyMaskvkOjPXMYU
DTWJd01WaAFkE29bamO3rdom3simNTeLzZksFb5bVcKpSRUC0kzF1Bdho3EvrnOXqiQ3btP/MkQ9
M6eXz/shL3WAoAPSkCmN8xzXP8gJle/SVjeauVpWJMkERIXaBCsX4ZJZ5h2Lrr01GrveszDbD4Oj
jmWXV+feKPxN1RBmdgrIxoNr54ekO3Es6a8tXhnwRTQ1N8jTBq/2xyjciB7RsTpWcBwucV9sk3ZU
PIHjsq0wsJMgaBu2Yyq7mN//PfrSKJx7wR4JS0qcbbNWxS/KTPRTIymsnagMPujZR1uQQ+6r/G+v
LDiw63eR1nmf97BND7RqT36avD5PwCrrElKpoEMdY6E0Vl+avepUsZOx90XgxQ0W4bbnDmCXKeBG
LEmkEXNYz0PscLt89r5XxnB6GtaiVjOvpohPA7bRm1+O7MTa/lQb+CRbUPUvgseikXaQi5gQVldr
sHR/QyDziPBTWOH0f1Ws6ldDNjnrV0rfGyiS2BgmOzRF1Z/w3wUK12Ig8N4dZyAOe3NEBdLaJts1
631Q9CDQhsw7P3/o7NVo1KRe7gkBpn843epNQhzHktY+wUSFSpd1kEkcjUxfRtusnrYPxYcbWeXJ
yPL3vATSFAhnoXFyLtTWwgh71dK8uJoa5AXNe0ty2R4cqWdvY7QqCQUrKLV666tMq7ZWxvFcLNg7
4dLyPK7YjWzgD5dGci7dUlwlBs2gYB8Sbx0xtxjKIUsHzVx+GRpWh4CpOskksFiG5BdFCVTrg26Z
RwlbROVHOl6uuSHlo2h1cddVu+yLxvix6N0vQ9jaTzxvYWlTnF5k5qOa3IgMk0h3wG3rt6YZjzWL
MaDOVXHwzDJ+X6szM7BO/+o2I9givAU4VXJqI8Yyv9rr339WrBclHtKQIcTH59y9PF9WFrLYqfHn
u7GCxSPzN9lXj0F/qr+ZmKWT2VQXjVWvRy31WXVzfqlq5xOkyY+xyl3+t10C+vYQHeLKGsLa9cdd
JCxrX0f965gXBflTbQIRkM1nwp/vqoWbKQggcTJ3nDFa753uz28LHGoc6REdn1o2HNrakKyeEnc3
Rl7876ikveZPW9m48woGlsx6r+ameLdXz6rfHGfBTfLfN7NW50aK5hq9Z7odOGWxRvowkFF12IXs
E8F8xyRjBCcx1+nkVHuV+Zhqc9M3y6ar6Drp7PhkSAPVjHJMXsIO/8ukonxRc8C43B+skkOkGByq
szou4nP5o0fq4v1vkYurhfWWi3o8KY4aPHt3LbmIxkivjjBT9lEDluTYNfZ9R+GAmSFB+wNlvfNH
1wD0HTBmLZSoGvFMf2/ubzCo9ZyjFCt0FX2rqy9b+nAXvChLYJMafJhQxegIjxL9a4adMZ3wx7CK
vA2ayqnCkf2lJgmc0Md0reomTMrZBfzT0ZSV13u8+YquWq04awb2vNGbNqmsjDsR7+e7v8taGAr6
GLDghhjpR3uotX+4KDNIQk0d0VKWlmszzb1LsDhkZDTRstKduCwZRafdmE2ZZzNci8DnwVtjncVw
uZngFrJA2nYOFLHOVc6xUFm/kW4rzqOfxltvZAUuAArvNfTmgcs6zshERM5jrAFIlJKAG2Y1cm/Z
r0z1/t2Zwc1XtDY0errs3ZRvkVYL9pmr9JbhQ18KcUZb/x4Jtz4VGkBTS0TTAdzbr8Ksv1UJ2pev
VHdKUxp7q9riChjJfT1OxBjgAxg2hrw0TrUwbdqTV4/2OWsFwtVSYIIc2MEWFJCOpsazydstIQQF
58GAIbQ2TkFr9q4EDPa9VzACVPEeBW+g98lzaCG1l20+lDReVszcx8zuL9jzjKCMySQysc4vzx82
nqQX0//k89ICv6+ira3HGCbWAfk5JbOLRnvtvYGCRDnwpRt40OibOS5+JndCOtrZFIVxdAD/NO1I
54InSU/H2ZuVGugODQVBVkxrblstvhe0plPsGzHXWzzacC1iYw7k7Fkvz42skS/GiTKR6hRp0f2J
JuoLlruE0LmkLCSIhsHEJ4NnQFpEOGf2VnWtwRKrlHeUOveDxJUNKJ/1cuc5H2De1nofgLKe0cq7
5rb7ZAQuI1A+41xvXv1s2FaqTF7heH5p6awJnufWHJNqNBZ1aHjaeapdtupx/kVPrSRElZOXnnt+
u9a92LTVWXiZzc//X5q0BOxzbdi/Oq4RXGKxFZFUfzOHW172tCNYiU9k3HU3Utf7ozR7DKm2U+KS
jRDqLL88NZVCycRsvYo7phyD3pLDPUt799yA4rL1O3O1dXddPIUxO6fN1Bl8MXguFVnUuEh/e3n3
KeoIBPHUXpa5wbVaYMfpO0sDYM7wYrZjigTEB+G4Y7GfZqISlE45F1xALZmqmdCJi15itYR4HPV3
mVHGxNKUiAgHQZ9Cn370XEhRviQCaWOgosfJm1nQRjv6o9i2pNJOyKo7Vg3VqdPcaKOVxOvHus3P
8A5vVqRwYVUde4pkiELHnImmmX0GurGgf0vM9FuzgjlRCZmH7gDqzxw36O3iulhVHS6G6oiCbXV9
9B5ap7SDZsGJJBMe9lr3Zro104f8W0YtBqdZg/OY69Omi4sYlQSLvOks4Wyl5pl4i7ZN3dR7W4hf
7bQcESTBnnp181PX1yCN4ugn/57ewXHUxdO8Yb94mX5LtGYK2LC+pJPSvqjFts/2iMbol912ooNp
ZzlpGpLZG4PclD+KPLJPmtS+L1HpAV1YjnH5vmhNe/HH/kIhhnXpBShBP7W6bSvQyDIyNsViV7dF
FFwsp+hguDSiUlXLm1iPeYiSLNrn5f151yAhBq/QiZa7C9mC8s9ph99BI4Tnpa8AncfYAsslrPLP
q5Qe4PoKH4Xo1z1YNwOwSX7MfUzjmyO+uIvpHGsikxzj8KWzEgKUcPqQ/MISOrn3UyXFvRbJmnHS
jmXP2NVHq6OH4jQu104Fg6Vs0f8X0Cee055Hsxq2ihFxq2UYt/U6I6/LbjsZsxXVp2F/tWoIAV0v
wmEj1DKcZvA1Wo20lhv9jp7j5cVcJvrDBPQtpwKi7Q0QzWRSxDeqAl5MrLUSVNVDJ3kJnT4NKo14
e+th0zLtMG48HjNj4XXZlElojg3Rbj+CVjHbxYZuG+zLLgjKlc4azBxIh96rxoBL+dGZFV64sfvi
98Py2rjTVs65d2nnH73Rv0+GaQalmvvjlGn9niZbdYgpj5kUCNvEbLesf5KvEIfx3yW46NjW0Epr
Tf1uzFC/dDF7QR1lTH+EC8fMDhcCZLvYYNricmWHf1RFGUEL7WA7cOzu4wFJczTLARGHK2FSQ9+p
aaLcSIfd4ciEfpaWerWs2TvqlMzxMWc/HMdrMetBxUE7rAJROvrVQYbZqgKf+5z6r5mDymaReiPl
YySogl2zGQmsXSY8att4VfUdCMoBrA0geYKieW+Z0hc/Qw0vbZnvp6WMwpQNbjqk3sNLce9g8Sk6
9WEvcUKmLaZgdV2AJXo57hR94ioYuvbWNYRYJXDPjZOOKU/sguhGxC3IloJkV6MxS1ISd5+qfzfK
qbrpCzjOudbVmVjDUdOMZYNVR3/UpFdFM2+R9nNMV4l9KXrF4je5tEy9S0Hwy6bNJRhm+SkSqW1r
OeQ411BPsUnbOWilwfAPlNp9G3UGtKyMHh3X4jeL/sZt4nnvxvSlEnV9KRqyQu00/KbIjiK0qK2w
lPbtFi1oOvn1Ry8GuVM8EHvHGZMww9/xkrbWm0jtP5qZ26cl6qm6pF/KXaRLmS0ZSUvq3HTGzt9m
pT/hYOMelNc9IjqX0KCJy/GYOK1OgMb+Xcsxu8huCEy3SE9p3PzBAPZnqOKHUSc5NDrvlTpARBTZ
LZdKGlu9t8eb9BX4xU6FQzXXINlZFva1RbtTqOnDza/zLw0SFpNKMp60qSQj1qjxNGmZdhQ3q2t/
k+bXT8PQzUEsRvlaOtB07CbbK4d4h10m3SEBKumi5T5VB71nB2c5glPaHunyUdpRAUdsB4sig7Gc
AldOeYiXA7OLUnIvFEB84TjABhtYK2otdnK1g8ESjPy8B1OLJvHvaiJuadoGBKmOnDeQxBrv4Cwf
qjeNQOIzCJDDutc+ZfRMuxWAoU+USXATwvQmXVv7IRqFdlqpR40aHLRI97RW5MWhYI9+0nON+hIN
FOAAwxR/3zDfxeJGgWMvw6EuCfv4TaxvlCpoHcMiCw3Zqr5Xbhmd5SAehEORyec4WrEI46a0JmJ9
dZ5dO4Pf18r/STvEWKcxhlWn2pqUjkFgntSBdSayhYbCN4DfZ5N4EuPsBoK3urB8yfavZ+TCuMn9
hthXR8bjkXin0erdF/xE2NRiaZ3tDgKbY+PNhCdEUUTNv2pefhvKtLg2CR4NreB1zyl00cY5eTGM
8sU1a+N1zPy/tQ3Op5kTdsNZDg8uYtVGcpFgju/D9q2oa281rLtSusO1crqvUwvTz1Li059W+JjL
MZjqnIAigoxY1dMtVclWpkV0rK3qT2cl7MKLbpWAW+v4vIuQoOIof04e6eQgxLfaKf0gxfSC6KZ/
c9QoNr0RYdUu/Ysq0/HCp+/uyEWNYaPZzar9f9o5WYhyqatgGezmtBRQaG1bcRFRegGKrDwVMyGR
uRi0UIzjG39IQ0AKNp3brpFBVqqBI6r5RNXk3nQZ+4uYmz0pO9qK0WaUTM2Nl9UxdFZ8rhya2YUK
O39oJGSPTB0rLYkQTmiDjCYxUK4p6a31QJQoOSpeAW906NTfYqdS4YKmtfVSaNt55zDcZn37mkRX
Xl3uReb1W5KkAgZnnb6aeMFOuF7FYRlbCFV5Gj8yVrlWqy+PMtL2z5lJpXMFkHTk7QwpPhjHwb4l
s/alLKryYyl0qikRbNmxD6QGhodyC/Og7CXdZEyY9+etJZ/sPdkc55wZMywyI9MOiQaAFDMkTgsz
uyLatQ+cFX4wGu6xsM2I4pA+nDMiwNZnr9R4yzpA1M+gb0w1Vd2BBzQGI75BnfJ4wwPFj2PfOQ4R
NEiYvmu5uHi1jKK59AMFMvg4H3nbaDt8Fv5m0vGPSoa20OylyS8ivozV5L/Eek5HKPfhkO2pRd/s
t0HSHZGq/qeRynS7GF17Kgyn+pYlW4FJ2tYG9YAc7sAvOmV5Quu5IL/op3nEiOR+tZHk7vhOaUYd
JLcY8CLrqqbq7j7JV1g93frnkMU1Ty2kkmCIFoFXK+2vliVm6gM98ndLmb+YUWXwzmGdPvfecvKn
ND3krkLKiDhmkMiVm7yVBmiVeoJPYHC/JPRqRIHWV8VLnswlyQFuRvjYgMdVtX1QbaO/SA9BjvQB
zslh/o4weRHVp2MOxTFK5d2ah+WgZfvIm8ejSOPvTwZG2/G6MPXfRpWIvVwb0YhcUOFu+AQKBmaL
taJpRNsP/LivUCw8+4vfDPqGtcF+YUsbYp7NPgbBsNnIfgr5YEDyr5acnl/TzhpKjUydhsCQtTis
O/wwndNNL7QQ7FglxJyKJb4RhyoVu+J5ikb0eYSaYKqjGPhrmp4XhWrOtFtoWKJrVcM/rOeLaoz+
pq3Egzay6GGJkYqX9LBYIn0VndeS2dSpjqi19BK3dnmi4O3voGXja2+SGI3z8pj1RsMZ7//ycFi9
SZq4tjKedhaVvWaZ+e9iYeUgbZcQv9VnBMvm8Vf4FOSaSCZbJPiVqIiRSjhVv2uGhB6odb3UQr3C
XUPwINUFTHrohpI0/tEaUHGyRoDlUG1BEEpSrLBoEe+xttlYPak3IZvqyI6W2HwJBW10q5J/n6wO
/HWv3w0PL3knqOfB2Oh/z9Gsv5W+y1yUDa8s+vwXYTmsNVP4PWPhiHNmyuniFsPNmfAO6mhRQVTR
AeTlBu6UyXftXb6QH9HZUt0majXWEo1HxW87Ukq8uLz/uFGbMWBtR30rdZ78JNeOdT8JMBzzvYnY
U5YjlL90vfRxuGTB2ENnyNgQ3ea87f7ZxMZHPyn/ZJIAICxZ6QFVDuhLOkM9lGwjJMA+n21T1EHu
84AI3S1DXLhUliE87VWfT8Ggcuf2XOm0XYnrPWGJ21ndqYCW94IzBdtUD70qMbzfsYufpWXYLtyC
F2vpFOE/LRzD3t9pFXthGgADMtg14rC/Ph+u5Z9ziRpEXxjmpVEVCb2YVfQTwNdUyfrGEvW3ZoHZ
6hhFdSMY8TFNYECsZXZOLTpiGWSsCiazuw6EalllIxoeOwXufrbYPT6JBHLIipvfo1C4C1bOybC9
k+diXnfhemwG0auLa1k5PYmIvy7xVq+Ay9TYNmIFriwWhuB5o8YP6b+oWbyOw1vWtphhuKWUqc/q
SEeeNVxv+9zw2JQP2cosDrmu1PYpf4gRnBDPCORTI7dvs4/FzVn7yH3ekLfcJrbR4ThsWClektpC
eBIAXKLKYxZgkG2F5m0yAwSnkY/OlSnkSDutdm4t/aeZQyWdcibFqCqPBRnyUzy2YDp76+SLLN3T
+pYDNfcuYyPaQFrtdLTKxNzXCx7FSdNjNJTY+VSufFvsnjpaJJUwTzTuqkDdKt/+GEtBad4QNXu/
M35LhA3iuiVhI5flpzJljhdaIwmy5nNcUysgypjzrXBAGfSJ7GC8NHevnawjQkZ76DhMN3k/+qe2
aOETpsuVVMN7jZCSy8Y6I8is6/SCyabfpCKLHvWiDxcE8XPOYXIeB4CJMHvcTVTay7Ulpxz0RfaI
TO9c4pXcFynYrtR86JP3Oa5gnViP5QlUise63+EQ8WI/UKmh9lY6FehhpuTXjuWy6MpXo9TKDb8a
wc2iz++sLrrQzycrtHj6z1gV1vI062gRMtnpbZ+GY9VUOzvztY3lNx2flfzaOwxKLg3bu6mo9qZT
h4TOTyVq5tWeMJew7K+OukvMpnGwsdSfYo3yJnNc3dLmTRum7HV0J5CHdDNgTLN2pODl3uA4CnUW
6vwWzlYEMr6DDXXwGxa8dmeM2+ez6Pc0kfmg+zb9esF2orHekjcxTl03hqPQ43+SORuyYgcmmtOU
PxxEIoazUqgmNJyL7izWbTB1AshOdokWbt9FU8JsXeuHLP4m8cQ7oXGuECKcQEYg06eFth3dzc8k
cIHjGwMxMLqG9nPM71BYpn9zMvUFlzeUiHX8NPteY2HNF0jh/Pj3r+Qj8h8aA3IptgCvii8V9fap
hLDJHJo4LMwB4h4QaYiazECGa09WZy3F4fC8Ato2ulHRx+gzcHMqkEZPDZZU07BlreNgX1mc47I+
bWmOESKtH50CQOR8fY6ArcXflczMeNEjJwt8xSrRlfXnFE33yoxjsO+rAZyFJTc4+60ruXtIlpxG
muPJGxGVJ6G9Zm5kwvne+atSvGbn7Xxma5c4OpMSkRpT9PqjZ4RM2fDBryXPVVqwJDjHGojBfAUU
14TQTHj9UOq30TPAtLXW/FU8ThtR96zOa2nsc0JiPNrzxTJtDCdpdq+Rsl+GGMhQxV1wH/W/uVNI
GCr8YK8BOEHwAW0a4D/hTDHJFbsUPWT9pjSdAPeB/cbFa2+39AOPlR7CXAJ9lmIjetokHDtKoJtK
Qb+sNm9s3HmhJkpczOtKNeV5Pku4LVtqhLlgrdeBlVy3SeEz7YBEYvfDswjQ9jH5NBNGCHF6nmNg
4z37naAPNr55U7h1dG8q47fdclfvPFNsGqTWwINLfytS2v08a/hh5wPChGbaJ6yE0dlvVRbk7J5C
kVyWrCzpFIs+RWwaV26+bjB5za8Ir+5eGlW8nbUeXYTjf2PTVHjpAJggSgOcXMhV0iS0aseMDTYf
/wk6rx6aNKcmi1Rn/t/LsHXLX5CCKKxbfzRG/r3tqh6fZRbmyu4x12j+kVwXBZkaDIE8TqmMibXp
blR4mz3IacH0iBa4XghN06YUhqBgzbUObAW1W5/wbXxqTkaG6iz00t+njfl3EvVvidJInpXoU9zr
zgXiG3GpqAH37tXdyU6qt5amJMh/5vS7L/U4xLeDdjZ37B2ogLXov7TGLfOHPC/rj2T1elH88aoz
YmLAXzQUrUR+FugE3lDe8OeNW0YmRgyvn/cdsuuRBl2Aw1A7/TLlNWLRH2bNxMvjqt1/zVsip3X0
Wy+lc7UUh4Ox/uhNq1qwv8cwgQfv0MlICxsjg3+5EoqfPwQ1wSdT017kWq4XV6BghATw+DQuJkij
gWWN/hHniNqbAzXYxXqOJkpHVGpYpBASw+9Mk2zKBYVP0LPGjZHQpCnKGX+gVT1MoqbbOn6Lba7m
CQB0w7ZuNnWoh66nNCNBbNCFnL7QUMrI2Jnx2VJ9Fyy66YfmrOgAQRoJq3rEOjFZVGS69I9qLNsn
ZaPteNUH27MpnHX7YAJaJGjYGN+p6goS5UWHCZbJwRW8Y+TQuJ/9/InR7qegBBRHjmE9fJP1q6bo
3IU2OFPxhXN5nghLJilDMq/5j9bEoVGykgHwPTvhYBmhgbELS59tPYoRAcIqwVkWoggHw3J3xUQl
59Kgfet1QXDEb1jNNyO6GqfjPbO5fGYlrtGJwplwQj8HlLmsBxFlsCQCkEsozOAr4YzXQbcfvczf
IKvpx070kOo7IBsphjmMLTEtq92ov2i0lbUR25zFtV8cuzDZUXXTUVRtEgCLxRA2eMZ+sUx5Sr5D
Ya6OKTpekDfv3DL1EC9PFtJCQdFEh5ehX2hwgBSw8J3VlwBkUHTrmxGbjqLAz56tbxaP5weSbryf
MyhkEc2ocTRll8XO8t00+/Gun9LxFxQm9zJwuoOR5eOt3eHPmPTfx8b2t6y5Jma/bLpyk9imaYfI
ASP9OXc3vqA3eJ6BcbX2jzob4iCOLOfbUi4x2mWDy8qO7oZfhsrOf7glV0rdgQE8JsYL2875ld4N
GvKApLY97+HISsa3Ttp/F+GabxZGJJwE1t8i+4j8pbtU2RiBOnfeOrZE6bCqS6lnvPjXPHfinWSE
2+fr8ZzHTkSm54/XAlfRtB0PkP8SpQy5i8fNpsqcCb+PI0NNaeZxRufecVYGXSKcd28hd2zzcOAl
7/ITSRo6GZPY3ZPbtbGizz9ZHiwYKmiBnCYcG7o/eQcjxeK4epPp9TsM3ByMrIEcFXth6wikd/rL
YVd4+iabpiTsgf5hCGGfwTt82rPx1LAKUsnRSso3DWt6cbAvbbAEu6Th62lXN5n+KjCyNbxXY8YN
A/Put75Z3Zu+a710vhCPpOrfzcI2Au71Ioxl6YYVUBEG7Y20y/kjthvFo7osJ8pXEFi96EGu6yNb
Mn1rGlVBHVruvI4FCgszE5SRyTnHhhkU7Rzt/DjSbgAKjM3TgpPjo7qBbrY+2BTa5zLhJpp2843/
MPN440c0TqupTgzHp3F97tTZXrh5FzM4DZ+JnZridRgdnHa8OO+DVRWXmKH9MnQsD+WULltiA/rF
hCEFSYz25+fBT230dmKVfeljLDmTV90Sj4Ifs/IgdA8zlgMvd7Y+nyGx2PVBbReyI2xnT9KxjKCX
SO7aqEX7QpJ1qNh3n//NXh5HRpYsQCDNPtqmmeB3CnHmxR+xIfBnpAy7lnNIyuElUqN3KfSsDcVM
k6SX5TToAajbSjub789JOMmI7Qp470yT56IzDsqiJBrjsQYtl7fwsKzk8WwVZ7Pef3FMcShmGH+q
JCWRpwjueSymQGXMSv8D6GHZc/dO7aATR5U+BWY3JWdMZ9hs4AE2DEeLRYvcEDcv+AtigNX+98ZK
xGuZyfdyXsaTGNr2IDzOgpH+LyPWjA985N3GcJofGjrJLjU88c46Xjv6Rc9foaOYILe8Yld0024u
7epYmu1Pe5qzV6vtgVD0JTn4xR04MVxxUuuPUnrNdoiX+lhQeM8lXMJjWF+/xcvTgJx7PAv/RFKd
xZWQ/fAGEx0ZNIchqPdcrKUAAte2GIJHWyOpvQ7v2iJvptKiU+k1+hk3+THpuoUeGKl2uJ/sU5cP
9mnusx7e8i6WfmitnrQOh9hzrIQVEIIZ6C/SpLvk+U9lk5WHctQ8Cg/geuPeRE8p+/oz4jZPoV5H
md56r12GI7BFdfGd5MusCS8UE+ojrq8Oeh1aiqKfmM4bfpg8ZOdVdqtl94c25Xlvzj2mgv/9kNQy
nzNpJns3qTHxrDqDypa6+fePz/8bqwQ0DDN5zKKmB2MN0Ce6VC8ZYZbaK+eb09Vbpjj7UIztd0f7
OWR68mN0lHU2angSLtCxwHQaJv9o/KwllRFRX7NJZ59cLdn538SWDZT8FDV/rXriNOX0wVajcEUb
K6zVKTv3NHQmu1lvaLeD6omwgl3KOKwxaQibWZ9Ty926Yz0dvDwertJfIvAFXcaGBCIEfKboBpDj
IwfTfM9TvQh6VhL/zbxwTYg+Z/8dPwoNZ9GBgrYwNgbznK4/SOJQUu6N9q4sVApkEX0W8G91nFcz
amJ55h4z3m9dIE74kdwZkcEQHLff4MlVNKczYJmEKLSyviQp95mnq2KVxzSnN8+Dr+/9Oe4/uFxs
ATRMX0k/BWmh3t0ZPSrW4vI+JwVgWgsz27jFKp7d6iLS7mNb6/ch1ek4wcDceobLFWpKb6b00tvz
n0RGgZUzmt7R669QzptHHGXz1XKiMJslX12UGpffdZbwGZ5602UV4VW8cYXPfoaMJS3OQifryQ9b
jrx/NANnA8dMbdnZaXJ1+8iXlJes3gSCgenGSC74AtuIT7kfsoOWG9OM1bUc2w/JwDendDthtScU
gyFEyC772bnyynZvP8iqvfckmOG99r96n+9VYtQs5yOdImgXy/Kg+yvA4b/kN4N+IbAor0MvkmOO
ZvE25jI5j2Ksgil1QO0ZeN7bNRPb5hj7as2RO3M9Rc2OK52i7KT3cATG6+3VWpziVAjvVkeLvMKP
EPt/3jWtJEkFCVxCMvPrny7LC6+oYamTmNsk61Fg+vFPZdJKkBS49bOhfC1Syp0GvX0l9BMf9SRu
QE6beAkAmGeV/UjYktF0xRqgzoV/wHc7AZfy/HtuUUIzY7jZzqo6NnrEb48exgs273A1s78lXvoQ
ruc99IzI9VNj7aIUAm5ezEFeZowPQkU7NzbhJ6wi6OJRKo27mK9EYEul2HGK9rUr47VLT6uDsqH6
AIoiXMt1PNEHMMKGhd/gScnMayEvsclDseIyXSl5v0xcEbh1HZ5mHhvBJADZBj8GO9kn+93lOhby
z0w8hpHbK+7sn8Xu30vN9lnwtHlEoA9t9U3WLxY+oMA3zB52BeU0NMVvE9217wSDaQ0i8ZU3vfnW
qqDvZ7ITjjOY9Lrh4x3I23bmR0YSJfw/YHHgbBuUOLMD0S9awwlP5uvgukzlQ3rRZ5g0LJ+svWC9
S95kvtqek71kbEMPDEw/69xgA+6PM1HzNdKV6IQw6a4ltm+P723asvU/MzDUjPMoK894V+15h0gK
jjkEO0qFxiqcCDfyX2P+bZCAWQ+tnprhjVgVTuqEmnBVE4rM5D5lK3tOMSWc/0PeeSxHjrRZ9onw
m0M4xDa0ogqKJHMDo8iEcGg45NP3QVS1jU2bzaLXU4swsliZRTIAh/t37z23d6qItT+A90hZaQA2
CZRsx7mPOKW5tDoniPJ1+xZleXRuW5OYCU4Cp9aQgVkJ7C3e0WEV1JW+86kMuQuXl6bC3Qx5EO18
SKkHijVFPiW01+3khBtHlt7p9mItHylzJvQ2ojJBBEpevd7FWdw5AXlaKpBkpA9xPP0pGWTCYEhQ
VYOEb2JhL5BhnNboYO9JLr1Hz8ncLZs8uMZmzAi0jF6c1ipPHHs5omB427q3S3WZNft5titmQCIx
Q6WNhhCIYhvZq8yHKhW2pthhhKZkLXXl1p6tfS2TpRXIe5WAcQnFimeG0iM9XDh5uHJCw5/YThjH
Nm9GFMM8xoyHgS2IPPNpbFlugmmAJZTQjOpMJhVIib0t66pFD28NTJyc+BbfSBAWrzqlZRqktHhi
ngh1m2LH5VYnGzqvFCI7JHJEEq4A/vOuNH5nwiJBZ81EAVjV0gxcbek9wrua47561HN8mFsKDONl
U+oCjmRjvM5LJz0asngVsqVJuHPqA2n16TzWOE3Jb15l3FyNAY3v5jUtGu0eMT8M18YeDoY9n01C
KvgQjdWIS5CGpWUtir9LR+pH4gnfLTiaM0M5+NxOH9DVS+Q8S9qPsDKeLPTRNyW8Tx483j0nzocW
c/G6qMSxTzxxZT6Qr5KZxEtHdm/A1MQioWlPYQN3l8zkmnl+zMdcpcvmhqEiE/XvsbF2sdEe47o1
9jiAnC3JI3UonfDqsa6ZxK0sKlC/bbiD4O5EB7g50cTzFjvZbe6mU5tSJFl2CGbyvdBpjh2hY70g
5L5lMELAFA8rbRYlT3RJHPG2+7+9a0r1DW0crbPX6TRdpzHi8gwIcbhGxuCif8nGkohnpx6xIhON
K6GSSquwDyFL3pq7bv5wJYudaxpv/CrK3e3amfVZzH7IyFc5Gx8RYGyKv3h2q522PfylNcO82e0v
c2Ic/LKfz0z2vhNAZ4dKTmyxVRveT71TrLsBu4nIoI2zmdzzS/dWOBL1Lmpz/6nD4z2yxxwYQXPY
pmccunb83MUuaWm8MyookZL6prmWQ/mThni89YjVKrc2rln0L+6kBhxtDOGk6dIr0XBmdDrg1bpJ
9eO0rMD/uIIwmn9nhY1Js7RQ0YXHjDv2/podjTDaHpt1P0ASjgnyEnKpPhAWiqMZ5uXWsVS8K8a4
2E8Eftd250wnMagvw8hywnWxxsQWDI8d8VXf4Rjk4GYHw+QYF6CvYJGLjlV3CAD+hrAw2q7ENtbk
JhRnvFGuYv6VZ4RQa5+Hew2yrAPfWXvc2I3bUppZ6FUVZ/riTdzZxkjgSCFk7aN+MA7tYg5sKghs
Lny0k6gQpcg9+oxwXpSMrHtUkXeFDzfD8bZnn4t5cGEu3OgLc8QDAg/ifTSb3SNn59XtAd6UtDgJ
GkYJUlfkP11SscQk7mx6FIC1624zgs6ARXtoslMxWMWV4DN1bh58+HpZcTt/OKegh4mMEBwKxiS9
mx592NTnzEjSc+CmyWFMhrMP0fmOOFOzTaA7rKeW02OGlWJtgUy/R0LzUL5Vs4zF2JXqvKPerujX
Nw3u9mIJOBK2Nyz66J96qJxrANgVsLd6dYwd+3kXKV/3VyseHoTJAyEpIF/+E2qSreJeMpwXKYUP
XI0J2KoM9QjsVRPttYyXPEzalwldGrLfbsidBOncS3c227aLMrF8V2KKqImAR9Jm4k34rdwPXk/0
jKn4veEFzNZK49mvkvZ0m54KyyjovxjLdWL+oWNiiyg2vBuYfTd22KyqZpFMWCS2EflGhjNaWHtl
invhoVeZEFOxmM93AbZYbEf9U58ZBIdwfAj6dsVn0T8NBI4eCtfNH4Zcus6qR9jkcbFNO5y3XT44
J1mXacHPiVZcKVD4dAzlVH7yUrrBvx+ZkpuVSP8l01qQr+c9bDMTVwmfmVL3uzHHfJM6nT4zk2I2
nIr+2WhVct815QcRER5rP5YuMIU6/ImULZMdW+2D4U7WBSPwzijJHfg+2/Yuk7hYWk9c8Nq218po
xcpsfqa6je4Knk53aYU9nQPKympDfZXIXZvRgULCLUyGcllgbNKMU8SGZQksillYDx4S39QwJdAq
rUGCuuWvBUw+l6SDCCKy3XddnLg5dv7L7YUh8L8fMSUjSMSNdCuhu+2NEzT0taU8PNMcyI/4Q15l
VY6ncMp+bkqNtPRPbuegVxd9Fiqdf0osF9tQin7GYPApBsZztIeG2OtylJizFoRpqECd1mGzaSaO
qL6XfVVu/a4MaO7Owu5IJrU2S+7CwxLff7AMFgUnxowzBHSU8nPfnGC3F7/xaDuP+N5mbVKjbb9F
uZVvs2VYJTWBXFkxoICruBPga38FaXMIHabFdqmd8yAJQOhmhaGcNXH0+vtyGmz6wGo8Yzczpce3
AzIkArI/IDFGwGr0xO880N4juNHvGIFmm5kSI5ELgTWogIYwCL7PQivdtEQp2PctymvuXG+eTPyI
/70i99TW3Kzh0rKqA6EthKjcpd0V5Gwlqs85yDZtPYZPwvIpfPUpR9MiPeYe8KOgFXupsISRI+OB
yXghWAB9iLdINl1y9fwXKMDmBxF3JGz4BKqru33jRN8hxXlbF//PJmqt+rlhX7eNEHYBPMDbF7Sj
s5FGi/rnx2+dbo/pCEeF1t850kDFTtYO5+EZqhImBDPwnkjzq1PkV83uX/PAIuaL/kjw6vUWXfQd
NiqRTzuTqwuHaDp7y8kN6l0VlWx9++l4y9sCozhMQxASImXxbaf47GbG07TIQ0ZSdbgcce9CiGRq
GcX9DrSHQiAoIINhgWIBCUvOWqlatvC0sScFBhxLnG9y902lXdR1qTiceajUy0sPS5GTOaxlckqc
NZ8IW/YXG9g0zj2yWPg3V7UzqN1cEVe1hxxodpdQXZm5L3NJOQ6XDbmVJS9DcMk8QFy+X47MIxus
Jl0c1EN8V9Vft//CR/k64ytdYR7B+tYsDUA+yznf0tFGWDoBjMcZ1NJoOtHUNPnG/e2mLqE1rSYl
7UM6m8jLYzbvC/1bGrY6KW1FIH9HB5BKb4CI8GmIs8d/X7hYaH3VE1ZB4A+eANM/ZsFEY9skt3Ba
gsstTa5oPgGbuXzOA3BdJjSDDFUFwbGZPvq8roE3Yi5jIrGn/oR5xoKR6RagzLC8dP5zaDVQZZcV
SGNRWM6aMd5/b0ux9b+1jLZ4Axi2zuDdI6wOr0Yl3/iGICZ7yziWv+B8+8jz8L1YpQpWwSKr3l68
5SNOwVtb+MXJ19ni3VoQHQPrVp0m1p5xnXu6vYjYxmBiT1fAdQy8l6w4nLrPoWuZehhsnFem6Qy7
IiVAt0QmTUDvOZVWmwZTHdYFFPB+Cl80vsbLFNTpySOU/s9nTDV3aeUwxgDp8Sp7ePtmibvVawtr
VxB4W4etsO/EIL2j45ony2BcMLjBjxvMJBtUVxxSx/6NoGz/Cg2rXqsWIBbmxj83SbSmt6X2KVrU
Zh5tvSIrMGgjlSr3iRAbASZGQG6HKpAZIJOk7T9I6q227jxh+xlgv2LpzjYg1CK6ftOPuAKWRyIN
+TmMgp3pZPcj796lC49OQzwtCaB+GjVahWTN2Cd47tfMw4mpp6GJwJAxVErcCPZn8Zx22EutOPvy
Ftd1KEr0Vla41gl3aqGOosW8JALB5rYalLXm8ha6W3XKWDhnTr0MYobr7av8feb9TS7tJh8CmlO2
wCX6magc5l2WlI2HnkeXr898D/H3bojNHIQnwZRIzsMTJTQvEsNPlTrVnbLreOu3CaaE1rMeSnUZ
/C+y3UQ8PflODu1BjDgkVR9Mv7sDdyRxDxtng2WPx15xw/gxtc1ifKCflDmUAhxWCZFB3Wnc081B
hfGD/fYyqgci4THBYfvgZjEJLQmpVC6PKl/sHUnkZPQ6vk79ZBJMROSm8NC4M/MBZ0RvE72Ak5KJ
O99E2WyJFBRqYgDvRXBQ3feMwQxFO6SqiS8uFnc3heFgZg8Sd8gpav2rdhlphIFL25UtusPNotqO
02+va4OTP4ztTivbOhituXfafDqqITfJdzVyl0qGw530f9eowYOW7duUc3gI0aAPVVjhAJ/jNWPS
6OhZFQb/JbqEBS2BFM57kA8hIVUvz5eoJ0zRhbql/THe3JqMTHAPSLl4BoKoHLh/sE+hucFfs81v
IZ3mzFCp22UGAqhRVn+YydLNLLjp0iRUe6BPv5kf2Suv5amJ4WTYzvgqgUOsh5R2mqAkENXObO7p
gwzqcd6MnvPWBr+Y2GnMzO2hWToxhDt652l5uX1qK/Z9o8OU2CfHdQwgaMAZSs0nMAnmU9M4HeRW
gUeJJo2wjYLngBELuzh56Qb54MVJ8KQsHTyVnPQCehZ2QZCFq3g27Kfcr/Aj21gukpkahajkgN1y
ysdvZTVwc7iKZERGZpqUt8+w/hMEyrODmBheTjO8pr1X2Nm+69n0i9mGB7GE3qaCd6jI5+IwmuHE
PVW0q2SpKcGZ92ucELRqPAcrMY1nrwv6tWwoRlrWhiaffbImeC8tTr8rQQUWjT5GdgkvaTGNWAop
stnZi7f6ZpfTJoU2s8pPN7985TkYGDH+JI6boBlP/NI6cbnZx8eITWZM8ZOdUkx1O0piKk7XzJCY
eWnnSmI326gE4BaqVnoRY3MhCLNxq2p6p7TjRQhpn0nXrEWFARmLI9YKiHphgK5hwg0ulrCh0U75
LqiQvTu72k8pfbk6DJqnMMxZlgjVJfqK+romZRpcIQXRTEl4KX68xeurVkw7/I8fER58IgK8MLVd
FuVl25gPQq6b5AFKs7gaFjkD22ngbQmaeLiumTSEyIYmk9YKpxfP8ME6Fwyg1jfndkTnxtqbTOv+
nx0Ns7L3uBNLKsYh+ZDudeT575ahtqNi3Qa/c5eFf5AYUIHCmdiiiF8K4axuJGELOwdjGB8u0wht
y6tJD7ECnDtlDw/4WBSD1TJEEfKySx/E44NRpsdGInnerKL8fq/RHEf7Sg332vStVZ2TvL5tvgMJ
H8VbauI4c2d3sTHB6W3Mk9NHHkfDwnpy0MOrwabO1xss5HqDRBASyk56tnMIE1ZE1jlj2931mUyP
VUSlomnG7suoHty5JNdn5e2rMIQ+jgiheFDn9tXHJXySuBVXbiCbV7MqfnuCp55dyeZmf1/bvglW
bOKRrSi7VXm5sjHqYwOnnCICV7+F7s3lFjC4lJIicVK/5rrrW1qHJOGWEHMRkxfkwgAyXiTERfvF
2qbk7JgvOS+nAp4eq8zjAZ48Bk0U72kBQ+4atcRxml6xVkO8qii6D0a323FMQ2Ns80MfVPJM9wWO
uNFy8X7E1b1V16RoM5U+TnZBJMGyFw+yQcEo9Ry8V/egj9apmeXQJh2xzjS3o9AGHAGrJOWTtauO
C+Fx5GZ4Gl0wpL4TdNvbhIEAI15CqyYOQF9x2qK3tN6yHqowXnuMWyeUCCzG7icqE2GTHH9zfSg9
80xkozgGpmIu4Sc0t+PQ3ozLWnF74fuLLmxYGYRXscF+a75M6KN2mLUPBVIMB71tu6zKuZ+2pPD8
ionjPHCZayfcFp1BXA+xNsqJIejKXblLG3Usk+A0BL9KhOL720vcig8ICoREuZHP9pAY+wZEqJqk
e9cvtAUr5fxbJ5xaLehmDBGYPoqcB1tWlIutwJwaSn+a+zJv6vt2mf3eWgr9QC4LHOrqrcOQoX9/
H/6epV8+OUJ2Rx72KwAxv63QN3e+hbvBdtV4STm/XcwgBX8XlwCd7NR8sKunMXfYSkOsfWNAtCmz
9h0yGGN1MsDRyuoKvCj1wj8Kk1fMIR3SSNetxsj+A1+/YwuUw3RfXgAhqpSN1m23d3uxDTEemrHn
wIxVacET1DdR3E25Y+s2Z25Z5E/jkD3MsikvJh893f5V4oXflrXYD6zorSqU3t/onzXwsnNksNXt
8+j4f6QLLolTFeDAyqb0F6gI4HOM7u/hwu9vlmqxgDTGAAOnDa7Ht3AFYina4Hr0eO/N8RrYa825
6Kv3skMYV+aHsu2fUFd/C1Xcd5UZ3bUjRjxMrNN7Bg6EZCF7FmO4w/KXbbLOYxc44ZIx6hG5JcrL
tYRT9Z63VJxXWtBR4sEGzPP0wRwFJYyNfc2EbV8JQQUbgw0po5wxAMvHLLBlziUKd8EQoeEUy6RU
1nNztGqh9nrOxw3lld1hSIgwcIEEz0S4hyc629bVP5/lwTNldXjNclLZolk+VZWNNZi79vYH5iLw
74epurt9MTZRfnJRf6ZZHYIExD0b5DGucV36CzJsXMhGtEnEZWY9zEp/jpXZ95gdaOb698PQh3IW
MJG8/cs0pEHGgj0eqtA/0frln6ggCk4wIfSqDpTYmySI9nXOVnDCLTTQNbT2BXG0AVVt5dpzAsAg
tg/M+p1hUJS2uepetx5Fk7FgN2F4DbShVAgGvP/95VCY77JLTEol/Bo5Iabiokg4S5UCA93tb7j9
uyhxQaWrBZ+X+1a34aFWrw0TaAbJrREnbF2ClMKXebl9fntJswptwOkOSlRf0w1Il1gNY97mgDvN
uXZs5xhFwfa7XfXDcjLulpfG998hVkTY5nR2wFl/dzuRyCrgWBLO/778c0rJTL27wZ//V5z2/y9b
ZBxQ6v9vmPsl0Z/d/+iQWf7EPzR3y/2Pb0uJXkzyTXrC5iv/VMhY4j+B4+PBcU3pWajwYN7/bZCR
7n8cx4Xwzp5YuBas6ra89cdI+z8+ni1fCJOCGRfK+/+G5G7zz/+FxfaE45i2K9n4S3pkUPP/B4fc
N01tAQ7sNxYS9lq9UQ756bIjZdDt4LyBXgcbLsL7Ikr1OYX+flScAHhWd4sqxi5NNqfcOfQZyiL9
FYlNJ5YxE95aMvss4J77x6ehVtvprqmqLcNLXOCo3dp784F6gQ5F/1S7sfG+58I/lqVHwARdeLjP
E3PXd/WdM3pEtzzOmea6Ff7GHJxtVjtXOT/Cv6Vd8DpbzQVO9Es8+LhdgSC2TnVi2H4hvIkAkKYr
zW6ztj+mYsCXb4JGzuz3ZR2y0O8NZ4/f5JNHwX3TtLTChKcpbNcMejclVMXISxAA/QcMBLt6RAzO
DQKpP94D4usuwt5W8uMvDI/42pfBVdNmw/jiqKDMekW5kjVwKOgruiDiBbOWuicS7SEbJXduL3Bb
mC8RM8XW3E3FZugT0uukih329C2eenKToiX8n+WPtRVAeYCXrZ8KrfBghOR23F2aDF/YeV/YAa5k
oI71m8mAaJ0uKBC0orUOu11Z2Rdw1Ft8bE9T4JC2qfJH4pQ7VWRsPDJ9z5YC/AjGIQYMjuIJFDNy
VQzArXDH5fthxXrHOhbN+H3yLDlWvWnD7yY6ns0bDK/0azovXvahuGoqJsNlgi0V6XzWstuUabiC
/QqNxvH51UvSk9ZOBtmTYtwXZtRjekN9J7PB35U5x4LB+yklrpc8eaXmeT0L0HdSrCfjuUt/hc58
cf30WPc+VoRkndSoF033At9qGxts4rr2q4ydEaNjca/ictMGJICCOaBCOQMbXtJRwPYvzo52k3L6
4Eg6/6I+9V625iorV8oMHryGujwfSk9EujbUnODgWaTwA4Zhk7PUpvZnI/N9neGI7T6rVv1Ox8IG
qJKfGtNADYaBkIgSiIuxsqJmn5RkPdKrHHikGsSLIXsKm9pQU1xKFCOHcpYNmCwivdu81ZTZeAjb
QYpvTMvndEggq4YvfdNT3FhDD2BPBTxuVvXeGZG96ul5qi9xOOx8uoDBGpj0Os1bPUeroIpwdH11
o1gXLSo+juuVYaQPsf0atP6rk02nGkLuqujza2x1r9goH4cEBtShybE9l7l7pE9xi0J4n6js3NU+
ELjmE7PosfTaRw9qajt9i8z9kQk+6IqnOpihe8IR7zn6H5SiwH9JPQMOXHOEU0A1ngUjYULqXUPo
ex3p01p3oX1kfy786bXE/2l7DHxbHa5a3lnBmdaZ2hNzy6VS9wlCx1YxorEaxMG2ke9lXtM2GNED
Fx1oAKDcKPltVW+ES2llS7d5rt8YqcXrCvErheVsiDd3Ns46eFAYtIz5MWmMPzFP59q270oLSntq
bg2iHEO6ONeugWnhjMZSjfH8S3TzhyblQEr4T+xq8JV9mVMfCowm6e9k6L4yFIK2WZ9MZ45XfRGY
mwbiFajtnwREDYS3Axio78KVHALwJpaOWNTc6CWwm88k0/Tk1CQFy+q75ujnkS01QH8wIGUjrA9T
xrGy7+TH3LV74JOg3ES87W3KrdIJZ2Mev2DUJbmV0b1eoOb50bMOycHWP3aojpZq74Sj9VqcZGP+
apV6Cur26oH0gjXWU71DL44qd87IgRrHMzoeQ9LqWaXV69Rl16mYt3aa7XvIt2UTXxWd2d6QH6xl
EkKTaWOD8Os/HaMENWFS5GSvPYCndudt7B6ugZjevDC+2GVGNQ1cNJtGJuLR4FfFJnnTNo2x1HQY
G3w+P4XPbaDmWmymhOCPqPt4Z4QhgtDnghOjrPXU1V9F9AM7ah2Vx7jlRpheiuFFI0aEwJ0Nioy7
kso+2zrXZnESMic/REmDFT8NddAA+A3mVYrhcmayYjKXW2WYiy05nbLmXfhyXaS/8ZZgTTIxmSIh
gT9ZcPY5qg22+FUTdWAiW3iRck/q+qJH8WEt5eBOJd/xul5qjfWLKmKIRc9NT29mmiwujgBhbfqL
enDfljwYZlFAdmUSwEZ52jhcyl6MVyCM3TX+ceXTLTy13Z2VY26NEQ6pzcY6dRhY2QKYhBEdbwAf
68ncg9lYm8PS9OVc7ZgBRJ7cR+j71LjtbMDcK29sPmy//Itz9E/k5e/pUPwJyS4Sg0SiUvWzmMhq
G3H222wqEGz8Hu1ryGGbOZraOgiDuOOZPcX6s4zqr4AKmo0X9QcnwWoO7eRUURI7D/FIkOzDHue1
VRZnoeONTo39kPMNB/HrQBpotCJ+0faVygDMUe3frtbs12mxgDsHYxkHQw6AJUQuxD/wVxjpXcKg
oazj766dkLgIbsfTVz58VNrFDoUHnygXecz1EMbbevQd1o70RS0t6WbxNqTgK511z/maZehUpkRu
p7WbYF4QrfFJuCnQLbRKSF+wBslyPEcYTOiDAD8FVyJCZSh949KXEf+fAT8eZcBJTFdc1ZykB4o5
aqhsJCvn0BKVi2xb1dO1xjJOhHiXuNanp82L5fS/ZoujB66IlTLKNyMzz4RyzpN0Lg60v9ZMNros
diymKKA2bbA5mVTXDDkxybPBuFWSzNtQFh5tWg1Si4DQwaXoPLIRmyvXgeYTZHsEcMAK8cEvyhOW
bNhq2QM5hkNvMaz2GowpOfQFUs59U2IwN5YEpP/L10Rk/CdSwvMfCj5PSPcqPY4AT5HI77K6Obt5
w/WL5QfsykjUFyi5EtnLspB7w7PVOfkqlKQZU7misf6PH7XHAq+aNyC9DFeY+G8JviQR9vdmjbul
5jJOsfWv5pLUvmFxQqSF3so/jK56rUP7xVbd7zhQzjop5gQHfcnDPXl1DbYBXNJc9exn2Ueg1i1h
DDPhuPg6gBUg3MipGtU0wKX+x/WrPbyntaP/mLTfOc5dMX165FwnCADtlHkrFU77XMwPGAoenKq5
WHF4CAzsVmGRvmFt2cW+fMyq+Whguw9e60m9SlIiLl0hjVnvOtiCVmnsAy6mvFYbzS9jVi+1a913
efpKqnA1S+uMiv5U8SBpjXAHTf+uyNUpOU3RswHCq04Ojhtca8e6GBlmlWiKTuVAZrp8xJb94WRU
GWJk3rlspbwmf8CM/9FGkC78+CcGQXyk42LrdxAZHJ8T48B5llNvMpdflYXpoE4hpOBSwb6yk3kL
0q7dZ7a3LWX1m1vDa9SrZ8svZnAZU8JhY5A8pEjyxaxmAOPQWzZBDvGHb4unaIYM3Bn0Lo+vQVW/
utodr/2sT7HCm2kX4Ph6J93aNJ8WJntXBuodBnz64jsg7X2yK/IkWnlVfRCihlIL6K7yKKl373Pe
8KMFMYKx2N6bSZ8WIsINbGPlau3w1wKFdsxuM0FvxlwdvWTMvhtySSIsr12GtBACGsHOdFdQ7JfN
/bYrkrXGImawxW0tt9pSkrFqrDbZUhdAZWH6HRbhl4okbssJxHhrLKT0+Yx+tk79/ofmGz+mmZXe
8mdsIdG2tUWyzpNi3ZrmvpDWETV/IfkHm85AdbBwZJjWhHzEw3ddqfDRPMSe/1p2hrHJtQcPoPsD
5mfdt+t6nO5oiue2p6zHCuhgjJ4m2UH64pFk/6153IQZ274hgPLMMLyqvaNkzUGotb7lhFXZ9GGg
lRaD2powc0zJwdi+g54663evK66TTk9ZLq8Je16riV88P72gj6GZpLvZ++4XnlD4anTlKRsM4M+t
cVSWxaNgbu0NQStuoig8OYIaSz2zM0V3qiZ7IY5oIE/MacNsQ7v4ji7D99BGxOCYZRBlsE/s6LZJ
n1B1Tn9PXbEpNSUPgfqg84JZfq9PBsyUlZj1p5M6bMqnU5G0e+CVm1wWPKMGKpD9nRUb+xCThh6D
nRW8mxr7VPA9zsyuxy3sDp5Hvn5TCTumkTBMTEceSBV8wAYc4lVMtWSbR6+xoNKajM4UXsUUMhnt
5uzJYoy+4/R2gXj03sXlcwGWxfTVh3qKGGNuylA9VdSBrVIzpaVq9lfeAkTgV/jiNd4Z9BBik8W1
DL5Wd6e6KdighCEDePNrLuQh1qa3H0e8+NObNZPRS3W3pUfxinGEbX5MKt67t+z6ryMM3LUHxuYr
SaKiPSTenADvf80i66iD+OioZ72EMtnivTCLR4Vs9wOAc20retwJSeXVPkubbSZAwyhOx3oXB3NB
OY28KDd6yvKZZJR1R73WUeCL4B70vC3PMmaTK0w4+9kjlNa8tcnaDP5Mkhtgpcq/Q5+e7FqdQy64
2YqxAVMi71xqSEiERyxWQotMLO66rZC/QC6tPLazXY4gmMfo4HQVskT3iBGTO9AkUKyH/gXKgOd+
ZZ44eWZECiN6nnprTQoDa+R0qEw2B1m/83q5QcqdDEoe4vi5lGI1mPgg1XQf2foa+s0zNMltNySc
UhUJ5DPqHfWoJcH9Nw7RJJgbklo/tsRhC3+nHuVTPMYXV/YZh2iz34Rg0dkY0FlaswEzE5ZjeH0c
PyG/7/mq+kmwHx1StcgZ1Bc8A6CzVxrcVSRic2XN0AIFxHlKXsi8UuRa/HiShp5gOOe1+zDa9m9y
Mw/DmJ88XbzksoLeC/pTlvWH2dJ4FxdrMqDnnoDfw2Qj9LpQqlZwK7neFAmYpOFNnHvYk2LTA4v0
pf1oqRBbp7QfhK8fxMIu9eafKpsubu29MCeS4C+S30ynj4Bi7rpAbFtrvHYjKI6811+RD95J5iQD
dYwKBdbwxM+yEZGL66jAAWRXK15eDZOdrXa+U2veYDA4Zk7zgmKOOX0W7PgJek31r74SH26Sbmrt
bEzgDkEKRMKwD0mbcICtdxmeScAHhzJznl1zPOJ4zYN5K0L9kJKvMTM2tTjkdK/fc6YdEpwe3hb+
pzaU8cb+aO2C+m/cQhB9YeXU1zonmhQj58UsQsmon0rsfKux1OcwIMY6UDCjCSuElCFooNaYUB89
NgQrg80gw3j1PsTWC8oCWx4DmoqTcqCKl4Jgyt7heJ6YD2AmbsPXoHf21Tgcolgw60ZujKEbjHRd
0LscoeyicNS+eOx9vHTJovdQ3EYJC7GRTj3Y/S6H8damBa26cU28NTuJIKNl3jm3ZfplDd4zzBsC
x2pL9u4wmxz8E8jaTiexCSXRVhLPEHDrQ/bSs33vzd2hT2KDjc0fZSpALRCHVa5wdNrkpH9c5tF2
EJDqrwgDhPzx6rfZQkBI5Judtnt34IkV07xV1gAZpx80u01V+vsSNIL+pCZmPbjGNWhwOGTuWzr7
XMdMw5hKrzvHQf22zS+SjscEx9yaZz8zbKb9MbO7UX63OPQ2I+ezlZV3L7ADOIpax85mhVj6yZQw
Pk3OTGxGdHMomicLpVna21g7sNETGgXewO6SFmYxct51W2lIY+06ScILRP+EqADWhTTAH8gRwAUy
4mfvVfi7Er9K1QNMTIrnUVmYbMpNCf4f2Q04FULVii4WYDRsnnZ09PgknehnTplK5pCmne616aFv
yL69RpIDYC27rZb1Haiti2zrp35sm0NquSczMRIoQONamOWRVpp37CEPDTQEdjgcxo1XFQ/BLqna
SxaGf8cjBqKL0YWscIJC31LNVxDU377o/vgVDIM6dXAApWoTJqxbS3bX8FImPxTmTtUUruZ4/qua
iEGfDW33kXUZIMlj7mP1qaEs+IufjeM009XZtzcK0Dy1U49d4rIWT5/Mb7cmP97IFclu1ntNp+gr
w8MDI9Cm1U/5i7OFrKLxoDtMIn0M0tt/cdLsPlcedHLxk+K24zoyzUs2AStKSWRQ/3seJVA8+i8Z
T9Ya+2O2bcr4lNSclfTSmSOnh6b5xVt8ZzB9yHqS9j6mCkX1G39vOWzr1N4nsbUDv7O26GLCgbvu
3Gkr5V0UYbszisd5vgOTxDai3kzx4u/+Vqz/adw8JIVmWYP0wAlzKZZOnZUwn5nWIKOzbqBBb/uh
us8hSIJfGL2ZEWTEnI9HoUKloaKUyJCbrPqquOQp1WX5fzF3ZrtxY2m2fpVCXx8mOG5uAt0NnGAw
JkVonqwbQpJlztPmzKc/H51V1enursJJ9E0DBSNdtqxQBLn5D2t96wbR5MnM7S+zhF05UfuKjE0/
oWiXkJmyyV7eahn2Asus2ejjYZTLrgI32WCpm0e2va8yC/cLin9iuY8u3zKLSbx0AYja7kPXHceW
yELpUri0AVKyQ3ZNhlAFi1RcGvqwLqtv3RSIN1y0pUiPkK4POrVio/k1KUdwi4b+aRitzZCAmSW1
rOkDuB9zG8yQ9zwXGAnm4AM1mF+NyKz6Oigz3KrQh4il7PBUe3AbagT7Y5Ji0mp9gzGaRlxAG6dk
Pjd+j/VlEpZPMFEwokifon6/EFYXOZhp5227ViIMrqz6wYDHMdhBM8Is1HGHlIEanxsmEjzRMHAJ
miwYvFPjh7oGcOEpR7EmuoMTagBMBO6Smdh5JKvFuJ/120m/6/m2RfhKiCLh5rpP2b5F7sNnN/mO
9xGmePZJ34tGebMG9snbfCXAJy0lxkeXFMdcQEZckp9kR0pd8ylmzd+WzYXqfKkRj+MR1UF3rznW
vAOBbk3bkri7XBAoJLiNvCkw+vDGsH60Jcj1BAeZPGCDD2gxtiXItSh+0g33wQPNDJjc7tX9aLU7
4YodE/lTEXuHPHttoN+6BGZVHXh6H+BqWn3Yy7XWPTV9dmHUdUjy26RlGbkQQySWx07vNh3PqJGs
aNhTjs3JnOHWS3xLz7+V8KLN6Q1tmtgbUXZF/eMGZQ5LS9kkkzHTWZCxKefedcEZaNl1mFnncAy3
odKmAP+D5wvdMpHnuteGaQnyONpvhkggDWCBmnqOo3rOPm2XR35UV9qqNbqEZfRYMbpuGHURIbcB
KYr+rw2DqI/qUzszoNBYAJH85Ltx+DyH/fsQj1tRzOToKZGfMHRxja7NXlh8jiKh9xEU37lJxF40
H4aCFTbBCOJMm07aKvos0e2QqO0Va4+FrRFY520KNRfs1H1ZhSMIFjuYPle4gEcU4ZK+ETsJRLfY
IVHaRR1qsaXdTUTi4qhDU40UcRW+BgDWtrgFre6FtBUkwSevOGgek541EZJJgfR5fhYjijrjIrp7
+ZagQYzlkQA56tNpVyWI3FyVMlNgwaVF+wV8h8lkKc3v8OzvPQNwmvdiqNnPagMRSrfFxeAjV96B
FIVSCxyccwVcPLRSolvQ9rKfIpMrygCOEde4ghrXSaIbQ0olNjTAC3RJkrY7pwPRISiGn4FG3+Pz
oclQxuMCc6pdffIQOKIrSvYxIPI73ZDnTR3JJW4YLcM8RUqH4wE05sp29qRtyitL5c8wGVhXMyPZ
hESi7NTAzp76Kva1BrFK2Bg9VBYwViSpMg6I6gH/r7EcZHrrlKXvLFP1UWH9w6sD/TR1GP1pjLrC
UkBxyubH6ql33DIYpmQmX8N8xGjzAWKLcMsWmbjEH4VSl48+aUYs0mvpnHFgFVFxklrEjmwVY7CE
nxDpnDVu6xmE0mOYYjMOrQe0RUencJ2v2kouqZerb+6YP2P1/CReMx5a4zqtwZ44WqoRIVY9Wv2S
3qqaT9sweUs8pyFCi2whTXZnL+2L63AIybNKOd9ys2Ny21FZaOEdim6ORbMg+ifW3wpg59thHKQv
GeUj52ixz6qLt7pAkm4hVFkQ3mdhz9ou97NK9QO2XAJWkuED4OaRSpoQWqhQm05EKHmjr4gF6N6x
vG9hR9RxDnvFjc2XviVKbkUgKcSymw73M4paQpFxbyeWosmVoFGarsf1046PNvY3n7xIKEm7JGX5
EpsHt88P4ILIkMH/pIoe2dUwvcxGcjIWoPkoJMkljU7ZJWsGwLaZ1gbL8GmbHozKFr/80n0PZXnV
6qmJHQuZfAc4L+yo17P4KRG6s3VLZqSTTkVvCJ7V5mjd9EqPd+MMVK9TD7FXqxVhEIEIMoJpyZJT
Gkb7wfW+61ZNIVYXJPRkGHF0MdwXNinAK+yQhIf6LXbhG5kND1uMn4+LlrqoJdcnthixhrpYvxGh
g5JLGi7D9FHrqL3IUg7KCqKJwB2mdEiHXQ9jHbOGT1AFZW1XGYGZaClBn4uiE09CwidWawS2E3RR
ErMuw0HIAlPENKkP2+/GwkOhQQAepAo1L4pC9Pk7po7QFq3wKxx4gUZbtWfLuRS0sy22Gr/tQ4VG
lHeJvSen2N3CtbYFUXEF7ZNw0RmOA1spD0YXqRg4v3l+MLjcEd66kWpGqlOx7AijryEtOqIqDXMn
h29oe6Yf8XJOgACZc1Vc4fsZMFxxkKRzEqA4x0o8qnEn8gi32Dwc63Jfo6nm2ssFVTddDFGejLFG
f5Hl92QtlpTWb1uu42ChbNbQ4hzqLr0qCXAJgFo3m96mVOHopRN8jwp99Eezo9yx6+akZ94ZdEp9
ELyR0BrJahrtT22hQcbNu8PzpM+YejCDErwZgwHTLRRcTSaZolDczio5Mhf/QLb1psDrAKdG1GdB
1WzMe9WvM9NhOmPelZs0TSYfonJQeAytLJbE1PGmX80FBEoPGc88Fs/KUhOhXfq090zHj52RTF3I
rua0c96cpOfOHyTSx2xZdiT9JWXPJEqQmNnL8HFBl3AWEelVNmcFHsUwUEX74Fp1waOTB8KsE0zV
1x0y3IlcOTbWhIAZzLaAR3BE2gUX/DDF18ngWbezocU4MzI4Gfznxq5cAKzRmAVkmTdbAsbglwHA
zEfyjszW3ikY6UilyVDNLHqRatRoyp2fnMeFhSU0fz3j6dkDOPCtpQJWJoRvQm/hKfbg8nNY5qD9
QDDCVvgFD2n8PHjECJhNe9QLQ/dd1KloLI2Nl1dYesJPEiuKAwK6nfDKCeyJ3Ii+uR7A/GuJUR+7
SWDxA5jJLo7YAt1LGbIQJApqhyZXgdhrFLjbBBu/Z9WCyf5LCSSVt/YGNk/KauQJrdf3DMysbyr9
ndxLFjBhglXV/so8BjX9bAW13X/DKhAwbyOi9REysEPIC75JuuyjDO1jbLdyHy2LHYwaxue+FciU
UdQ5HN7AmmpnZ+WaexfNi3vXhcMPwJ5q26Ej3ZiNScNh1FdjWpqXGj2q5SI9aL0ucCHN79sRDvoy
zPNNCPWTDze7J30xRV9QBF32qhvmcun7xiRcsMZEPq+oHTA7e4IazojiHpvIq0F/O4duWUh07Noo
gAUBeWQc8PDTn4EfWTGu/XSu11/EKnwcrOFHLdon+M5iN+haAlHdNHbz5Gx1rov7jFQVYCzEchsF
iBJ9QhLqJpWvuoWwLxJ8NKhree2O2M6Z4+V61l4REox8l3BWMhaBoWdRu0F/pz14iUEDzPYxaGHV
U943zh5t5ZbGrgaYIp96alUmCPCC6tjlDaHMICfH2a4pDjwZepYrpns9G+wvQ6fzJ9tB3TBMX3Jy
b2JZnzFQs8iCOB6AlQg34Sq9RICGfkVO7KUSWV2NxU2fdOYxIzwkiCaWP1ZqYv9sDCAEyYw44m1A
RnJVacX7lBxlR64mIzD2mcNdGA2nWi+L46JHNeQpRo9y9IZNX56bFfFAB4d7aj7OeadTZifU07Pc
4fxTQT/jTRp0Abmr1t6XyiqvU+NdVMo6Z5mDft+98hrEl8LGnZt3bJBywx/5UY5VUqBJEbRFdtev
s068DeF03TMYuoGfcCNyvICNi07DifoaWG4PAL8jPR5mmR0YCfVv2fPQ8eLHLJbU2+UK8pY2/Te6
kmAA8IAFUSOFp8HfYcXWvcd+60J08BGR5Sb18Lp3Fnin1lr8cUZurkB/BNnIfqwg3Og8pYy4ZMrh
8hMhmKVIYvSOTNF2etFrj2MiPY9oxvDdWHQ0oL1cBmV6unDOIwiv8TrkTgLzpIu6Y005/3vaml17
u7GLisNsPgzTFN9mGdUJ56M6dYSFawOtRbH4zTrhmMAoz5hBHnJLnDPZcKXX3bMxvcUKpp4+vnix
nh1lq0bUzv11kTvguuIRpO1c0Dr3+KDhcmiRRhoMy15Eymdn8Lo9PzcnbY+pS/Z429gxptvc4QPo
DFVcxd5I6pa+LL4zTGiiNAw0fZcHMbaTjdbCF50b4ITtEhLN2pITuAo9DERarqQtZwn7RGbJJV24
i/IB6VAZmo9ayQCkGPPlZETdN4Xpwo8GapcCXQdz8vpoDxWzxJxQlVy423kSAcoZ785AZ7pWYG4A
8rgjTTmx3yBQbJUp5dPY9Ncc9BlPt0WxigE3ptCXDDWYZBI8nt1+/maE1btluC9Vktg3gPRueiYO
mYQ12CXjK5zQcDfB0KGh5r1OBfOoaSBB0o0IBS9rPHVgPF/qybktFfMNVMfbxgEzYLZluoNnjqbX
4ZDF4SxHC7hAzdZIbOMqvsfmF2/hpWbrIF+C9jAdkftRDxOsj/glZ6TbpW7Nernx2yLp/IamiVzs
RJ1gFL0OjOyPDqp+gtk/pxKfLDkFiJle8tj4QRCBgRHKdyqSoGdR3C8zlPkqYag0zQP9Ao98Nuq5
n4ij2bv6VZ7jMuDhjjWM1sd9ZciNUGgACBVaVXUZDYoZR1InqJhMmWrZNku+6+lnGLcZ5FdkyAAS
XnWNSszPGKpcxVjAtzNbaTRIINYp9uOrTH8QmOiuhd3Ol7i5wm+TbmVkdoE2VeZdPPMLxwI9X/bu
lW1z1ejSfBJWeu0ZIacwYSsInczwZiTzaaNgebxngplyCaMYPlxl77wmwyMWT7DxSrg4lmNB356B
2pcuERghftQtkeXJ2cvd+BxRAv/+X//x/9EgTVcw/ELesLPLSpsPsgVm2Rg6hyLtWOY2IEUMnhU6
RkCGcVz4sEx2gzXOgUgmUk9Q4mgt+iodg5pogVXoMDoPbOyLabKD3jZgjTnze6kWcIcJFhEUMhj1
igvm0vReZxHdluWrBiacQniC29U407EVCaH3BPWgDquhDLcWpeyTN2FvXaiv4UfbQz8eTfwZzgIf
ryYVYxMObY55x3ha0hmgcea+rT0+AGckkCIKrX3URrywBet1NFwKScjV1A/zBcI86AJrOdXNZJw6
t7zYcTeddKM5e7G8U9bkXfcjoF4HJNnWhkN0MsQUeGba39XYfdukZO+ps9UmTkbuO3PiQgqX6WyZ
0E1ZNWnSANNgaZeh02E5UVqwEdurNSpOkWOElj9GWFBq29qQYh/dLCYzDbkgiLNtSSpdMRwX1W2F
WSHWYPS6wZqZbKI26dnN2em+kQXLjlUBv8w9eZ+2OoncMLcSPiIxe3ierYWpukY4caCZJBrQDnQ7
LYMBbzlgaBOMY43M3zLU3Id4VuJgzgepRsAkoX01FanHnsU9I+Q/TFWY7nPtaDkNtXirv5v9d9PL
Nea2+sgcpqHUjsO7jKT5HaV9vKlByOzLeHRYi9fPmq7jfCyQ5EJsNPYZRcRmGJrmLmQ2QblJvro7
HgkafZ4sly8ZahZO7UTOqtO/yZZqIIqvS7096E3rPhe5Xl56nbvY6xlOl1FyX053TRk5O5lG2tnU
PNSdFWrO2bm3PYdDoX8vZih6wCNuCyZqDLPzbBfNBhUmhGjH1HaiQDnZ54K0dmzCbY4MQRtIpSCT
83UZky9BYGFl0BcDAnUOqUVfqaxPy+WsbcbkxbDs1d/3obXieWTm10AquMyZ9ulp1u3i1dmBWJ2a
wtx5sKl3dDkGTtfjaQD16zOV8b1mNFhnaj8aYrvZYslNmMGwov7H9MNF3pksjVaRvjmnyUYIK9A4
cn0NbG9OCmuImNa1yX3v4gtcqINXTYRPL0hf4yh6j+xmZ3uWQVQqtNYkw/9OvfJIOiQuZyJ3UuTI
m77iwGw1KuG6Q1CMECUhPtyfX+sC5uYaj9FaR6ruFB/H1p7w49sM79sSRZCd1Jpfle070NFtiLN0
i1uXgT6qzA14qyao1LreoVspQ8zGDh+Dst0l4G0ES2xPu0HTj/hXYFdZ7l0aT/eotEcf3s4GBkM4
q5sJTa61fjCEL7jYeMk9Yc3Fs7cpQz81uYJI9VTMudu0v53tmJnuUsUo4opXeuTP1pp4DE3jS9SS
hFcv1fc4JddiGGg94vLGSHr9RjxMk9ymAlVBaiHPFiXhSYrEMAF2R4vnXQxkxzcNa8vocoTSSkVo
QkiLhQGYriHPJJTaLrTpowdzMMgq6+UuFuKZ3M4eBmKxJYKBCcuw2GuyF8CrNjwrs0FouijII6N8
8Lr5lLX4pDWjei+xKbm5x+Cq0PXjyNpvoP0RZWafo2i6tSOPvZaB01xkxzIj3rtQNRJEpE51LII5
ASpVOuOhycuH0spwMyUeoWOFjbZGYWciJAZcXYyiYlq3bOVAKESyTskYVoHGKP24ieHMemB04vig
gCluvdgFMtjBIx5JtqnNuvZzh2M4JiDS6RHoNoq9hkbeIQO9dJf3QL56mu+tldyWiTMyETWeW65A
s3eSTWsnPK0qAsl1dMR9ln+prMGe1TrLXoLRZP4+nVT6oc+wRKM4ext4/Swn0gB1QuV7GiZNNJaV
9ii9rXRb5tvka0sJc0WaJtFTTfbhzWo1K1fM/WR9weO1atRNcg+Jq4pPccLmP29GJNAFLyjsxA1c
HrzULPs3ZkkThLhn3AIRcveg++49+3pGmnrvrgmR9EhnfrhxY/QqDtyVyQPe6hmQz7SjGPYNmWY7
xi5cCHPYXCONQlCXnodUd2/HhbUOEA0nqPB4osQlWbaup2OJcQxZdeNssxVuumTigZsCqrnmbeLB
5RIs0eZpYA0YrCSZ5u3BKoIBVnJv90TPKn6Ym1ZDgD2/ZFNaQ+WHc5SQEE8WLePfbgTRkOjN0bLN
+RZ2kK3y7Ex8MIwDaXwn4XbTSjArS5/BLnrtSvcmURZHe/PUVfcqhRksvtXaavhqD+EM/2z4JtSD
kVIecZYS++ozC25c0kS9DJjxuwrfDV71QkRpK7eS/l/zfkBhYswauN5wm8qF8vaUrdxq4HQjn4fl
/gjVvbQIi6q+pohxy0rODL8qtnoxb4b0quPkYbxq21NLXHxc2FeihWI5ZKfC6AOJkK6J2+MdiDXA
AO6u5Qcn5iiIK5SiO+QFAmV2Pj92le3r4lK4VuCh8B9N88ZG95F8M+0Go1x1RmUUhJH55pqA9FeV
d0aTZNdPbYSmI9WupaPfisl8jgRrhw4veFE6nwambFSqH5qlQJsMrwIVwcI0Ph3i72Xan2R4O3QV
9mI2UZN+XBDzFln1IDzmq476GtShUM9Z/qlX54RNiGc/q+FqqF1WFdZz7YqG2Bn2RWV0a2TWjsQg
n8YwLFGfENCdp8ieUSRbLMnkS9VHh6wPd2gg4CpkZ33OtnNGuFtDZiUyG2sb99qmHfpNEr26CGFa
kL/Ms7fK0naehJ7d3AJ4oelKwBsYBwsgE3OAE56bC+C9javti7G6rCYKm11GMjnr/bLwhMTagOpI
aAG6hOuWcnRK78r2tXQ/Fr0LzB5NsmLgvyQELsWMDA1BgJViANzpyNlkdGQaeQt/82Tbwy5+II/D
zxriL6vMYWI4kAneJYd+hihoOMz8UvHWSaBr3LQAKrVr8k0iJFsUEb1Guq01kIeC2qpdJMtS446s
YubYuoZ0QsjvVk5YQW5vafhIZzoDevc7VplLuFss66YzjQ/RcGQAyNpTsmyFNVzVCtZ1WryHCL+1
7tWhhIL/L834IuzqMtUG1pV1Z1LscnQXBfc09Can57fCfiPID91YO4BZBNvJOnnb6+VrpOXvYzmv
AST+uJYltMpmm3/ALzpJQrnT1jsUBjfWgOY1EXcDFWqk5oPZxpPvAbIYE/tAeD0ZyIoTZ806Rz7U
U6wv4wbRELYPJAEg0HlERN5d1+DeJdyXi44MV+WMR1IXgkpGpwnRfjdXN0xpAfcBeCjm2zaM30iA
e5IuDDMWUZsRhvak1CUmZK4lu4NJL5sIZCSK7bQ5RWB5Gr+2tRdSU38YBYJR64B0kuknYslV3aKa
g9fYYB350oQEvj4NhKOhW2XHkRGQ0HLG9AOB3AhYK0XC01BuO1hfFdYErXoqxIn57VUnYav30bGE
vNUgxedhAwGKCrgY3GerpM71wmyrHOfcKfs1mz/TMtw2eX50TNaLeLxD4xES9pVuI8ydtW/ZVDAU
dC9rmCI96KvlxPEmCWNjr8fpGbmjX+TVNpkh7WjaVYnSmtDOnTGHrKVLqPOwP8AewMwfoBbwtyXk
lrp67ya2Bl09r09y8hba5PUPPr7bCgJuVf6l7CHhoCZo/+1fDPu/uONs1FOGJxxpWdhH1j//fL/H
uLb+7f9T5ak51yWsLrZS0yFPn8jYIvcmRKwFvjDLkm+dzYfP6NcLJa61HkyRm/nK44rXofz8fDl/
yn+Jg4P//ev6NZ9VzVwdCfC//+svv7skn6pqqx/dP/1b/8jI+cu/3P77z38j+qq27937L78JSlgP
813/peb7r7bPf38Vf/2b/79/+Jevn/8KeXxf//Yvn1Vfduu/FiVViX3y5x8dv68fCwbIf+a//PqM
u6+y7b6S//p1v7swvd/wShpYJx1duIaFROtvLkzvN9t1peHZtunanm5afMZ/dWHa7m8m0mdbtz0h
TWG45t99mPwRDbqESGuYOusx2/0zPkwPDygzufXyW38+VzcE1iSYup7k+2D3Wl2af7jOaLk8oZPz
QenH/d4LsjN7l/wIM/G9qrwbCHfajGEHZKS2WtTw0bZwCtS8jlpzq5spaKeKlTqhHQu04YLoGI+x
+og0U69d72jB8MngZSUpYOiqIiJ6IaKLnPHBN7voI8nLA8PiQBYRMz1EDZFFgHIhnBtPrChL6u4U
xOCAMkTD43oA5k1SUSJOZVG8TA79UzpkDg8eMr1rF/uaA9KyKVcT+Oge0JaUeUscOcNDpkMmUYqS
JQUhxBzxttyB95T3ONx/sCfYGcbCtGxob+0S28lESBGTQG3BxWiPx37QPppcf3TcLrnHvnWsU7ao
wmXhnjklp0LVbq1s3FOp2jdzA/UlzkhoNqrp1jtpGpRSempmMAYTSMtKk32lOcz4e5R44YIgTEtD
Hj/awdEoEQiUv8wMOvII3N6fv4//0e33y538P7nZ/zfex45h4nH+x3fysc2//lL9+Mvl/17/cv//
/nW/38ma/RtCGSHB1bgOU03Lln+7lfkjaekegDvbdKRtIq34+73s2L/ZhlxN055FKoLEOP13T7X9
m25b/KN8ke4I9sl/5l7mB/rDrcxBoOu6hz9HSMN0dP7VX29lZTGdgmiOsjvCz+u8SC1DIoARmGry
D+/Nf/N0Wt+7//ytDN12HJOhkoPO5z95t3tT6zK35VuNWg4MxGCbCgoFg+9tNLNWToqrpEr3auxQ
u0XPaWM/EICyKSYNrQ7BUW5zGCP13Wt0BKYkHWfzy2Jrh8ZajipDi1SntzXrdVhBN0LT7v/5i7f1
X53nP98ow/AsPOQ2/nMO0l/fqKUuSGLN9ZAmjawfqRk3/bSmQy9Fsl2B1cwHe+b39k2dpJ92Qy41
MkJQg7fWktzDBmrqnE2JddZGdZ3Cw5VvNtGOmzCJjlaPEJjobuQ5ILVidzk67ox3Yj4wWLOt+j53
09439IFMC8grEDWoI1W10ekqEVTNV1EUvzGgNDaaXthbF3IzYL2dO3tXaZ7eNtjCZSne5pADt4nv
EThDO5JXMdPdDechPSs2ZqNZdwHacKnHGdFHrk4zHEO4KHjtwNRRMhACmVtfcUnFD57oCpj9g6eM
r9aGnVWNF3J5ZlY31Q3LX9Z9DF1Sw6y2ynPf0VOoTYhUlwvtTuQMVlxjujDf3YV6e0J+u8eu+g0S
HYpdXkonmqs6c2+B6R+Bze9SrM4eVjYEcwhaRbYlHuGE2Pxu1IgvCtF4TItxLCRoM87+3sWYZKW3
cZzeGaWGDgXOlBlf5yMWUy6OkiGnUWG6i5AQ8jkjnkuIs1LZ1UAAOrOYdzAXgL5JzOvjR1amGFtC
M6jaN3Y0tJdcf5JM2crdxl16r5AAQP7dJdHE+NfGlh4fIfY8ICK/TglyRy79SPLWNiy628Vsrg19
2hI6jcxn5NWIq2aJgrEW72ww74BZ3jdIpRi9MajZp2Zyiy+HzcjIgDqsovsQ4iVN5k0SIxlF7nQg
a+8tnDw6s5mO1DhHa1gMNkYC5xcG2+O3cdWG5EzfStA2RsqYVERQf2JK6qrISrTgCoePbbzMA9Lf
QZAhXfXLB/XuAwirezgqI39RofQZcnwFMnmSs7oOLQf/WMkFy/FCQiHNObXKtMeXR3u1QrsgqGL5
bru9E/bGrp9b5n9pDaMKQKkfpgOWfbOqMHgRoVpk/MucnUdBiKMKO81fmu7b3EaflfM9SpcfqvZ8
FY0PrZaQx7i8NDP0oy5ChjE08zfRyYPhtSOhPTp8qoxduMg9tKN5UK53qJcAbWwaI96p1MJPPlln
My9fOohFXme8FUTZ+16ENLfD9zD5hdewC0/2OkYBWPyMaDvtLodK7c7iDRJisJA5QgDqJDaOKQtw
BCnG3eyqHsNXaG6UMGP9KmwmG6aHbpE1YpFfbJ0paIWYniQQOAAiflbrMsisP+N5ry3tN8bht6nL
2npOr8iNCipiaGZj2qICuHagoNfOMcJ84mQO+JnsWcXeHWaA58hggNs3B2ddVMn21bOaDcJ/9vQ5
368LD4VO8Lkd/shN7cfQLIEc8lNfE/2yyHvHzdD3Ou/CLuEcdGeYEzpTEZnJ987ug8RzrxbLftfM
5HMu81NryC+cJ4epdt5dewe5nFQp85wW2a3e1d9n1fu1a96FhToQNnvUM+KICNqunfylAeHmCDTX
2bMmXQBXACFs7a0nVRsOyVHRwEfYtuYS4/AyAXA0cIbESMLI/nOtfV7D1mUje1XBGPTa/CbLmoMI
yfuYb9BzExTQc91pZsyEIzpWUbTr2uTJxlwO9gyBDsjs1WUxdq8c7O99h51uQfLrwqZUB2mQiJ5l
t+0y75olu7Xb+F4IddSEdibIA2NH115DLroixnxPzuh1bS1vhq0Fc6gOBJKxlo+e2PPSnUebseHE
quM7zUtf2o/cKm0cYcgd8rC75EZ/wr0I/cihl2A2tyjWPuhCMLtvmrlA4eqJPT5I31smxls09wqy
zsZJ6mvV1NdhKK7qIdr1AjnZVEPfN/Xzn6/0/idF3C/V4D8qGf9XVnq0Sv+4zmMe/P29/7XE4wt+
L/As/TdDWC53MOUYFZtDEfdXYI74TRgSko5wKe3Q0fI1f2vV5G8ciAZ0O9MxbGFLuri/InNs5zd7
bd/IAJLG2lv9qfLO4LV4v9Rdru6wNZSmDpCNb6Rbcv3zP3RryziBeyM8a2uNY3SVpRYZfh0cAqCR
xVbHv7EtrbTZtYZqA8fjTtItVAdTHWe7DszM1upA7/MsxD2vGoZI02DtECGSx0CWw0nMxq4NQabw
ExU7wx3vPWhAQTzqbBe1/iLiKESaA56fUgNoaMdW3nRvGS0eOjeZSaZRiKu97qJePZe0pmgml0Di
GQttaMkgJhA3lKwyx3VCSbhg2CL/c9YIO+ScKtJBdLnyRXvAlsK9krmOb9k6GbcD0D1Wl1vLrEmu
iPPY53M6ep1GYmvWAMlNN+TN9Neh7L5sh5hrLRxPoVF+r3LyyORUk6iSXzKWKrxyrPvNcohyXtrS
PQrYnsLonhNceoYRYx5bkbfEFdbL/Mr7OfidRs6i2yRPadmKXZ9jnCbSBnYy209YOZFZ75DsoYwz
McPnCufXT1OvrvEotJV9m/fRjSnxtlqihWua9mhLhz3o+dc2rr7JlIwt4uj82DXKrUk4SNDrw+tQ
48UrGbipCGmJ5QkioPUlcKaGJQTmiKo3T6X7ZcuAYzHGkgLxpJ8OWHOfi1S6mxjpDcksNnaLUW21
QX/saxIAmRBteEiaW1JX9M1Uqu9GGD5MWvnDgoGx9ucfzNze53b+PsdMGvv46EIj40nOHHjWmRmr
dsjgaxBHqoZTVYKVcRYelKpiFQ0m1vMYN4cAQP2oQ3ySapA1emJIZe0PFi7voZIogif0ujpKi8Zh
D6HQ1hAUVm1ycI5IyBBrrRSfEgKeZTLZajF+5lDM9pk5Hft0sY7x3FUUpLi9pwyNGw8JXhcrJvaE
gPZHF1QJZCvzMK8gXTMloM0Fe7fx5KHrgN2OVY2qTbq3AFMoiJfs22ARPpi7ErZapfZsjnkC8WP5
3YIMWpMv87x8rJBdvzN4vKYl2gVUIqZvm/XMZANRm4NDkORJuEydA4EwdRn553r3pM6RnVzVxACA
ZYI0R57zy7hMn6k+ajdFwVgDYGGIKsIElLfk6t4O+zc7vW6WKX0HvILWeGQHwch125UzYxezdHfJ
JPbK69Vr0RWvi9H4aOwttm45dL2peEGE9LIo5W31uVHbUo9PxV2DKOlkk86FBlQt9/VcETGDStke
ZwLHB52ssMG8q/QxgLh8b4zjs8lSIR0IxlnMlcLRgb7NQtyJ8TREW1FZZ6Mezqqpfphj/+A4PIgX
ENEBcEZuADGe3RgPzijkyXIwfieJcyIRpzzqPTX44h610U6uGe/u4sl5jFMcnnmIXjlj9YGVmoYJ
P1NZckRJN0fEl3tQEddfOmauKGupkUNbSRoE72CW1ROtxXPP0xYeNQIi60df1E9GlHzlYVbs08Fp
fu5P6tSTgRzZaGU6ckNqYd7bMH/reOSP6qf6CRNM5iG1ZwTmkiSDDmAfcs2Tikk8oj1121xYN0st
HjyC5P25p9NOywLyNvmWVNFIpArx1iKWdKRxU3nRu+a0W9ST58VAUU549nvfDP6iAUBtvqctK82x
ysNthF7YIU8QziMQ4dp5DnsFYXt+7slP4NtkJ1d20cm1naONkDfk9LA64+P/kXQeS44jSRD9IphB
iyuhqFWRpS6w6hLQWuPr92HWbA6jursIIjMjI9yfyySwAAVc0UbTnmCUS0WgahVqlQ3FCj+IQNXI
0cT4JceZkaQSWPLIzoD3bKoM80vU8tGWKj2icNvxyoE+Bgjq9KW6t6z+MpKdOsQBE8WNRjQMAI4I
vd3ASEfLH4QNfyoVsMmy+xvRE7ODpZDsHWmkKVbEag9BYTmQt3aSw/AWZ+YrBxL6Wx0Rb8Zakvj5
e1T96Dm/l8SCblNEHTmHlmpDpvuTayKKCXoEX5KqG8GZMhH7SYzHi1BtP++tD1NBYmSkuEgTLJzu
PJLdCev2yoh1tlsF3XSVyIiqQ2YMJHUue2K6Rxc003uLwCNYEP0puco9tySBdoq/O6uLHgwiLGsq
d0FIDayayQVIATyiBev7QK4Q9w8AOQLAL0C+f1MsPwIF4foU3k1V8gMl+Ec3YjVbyIjT2TO5MBzU
2kJNUdWMQEByznl/E+QQq0GfHfFfZ8xU2twZjWBhtoidaIgENy1kzWsr47UacnBNUPtttS5voIUh
jhsMjlXB3NVlee1/Q3KQkNWPQMt6MHXaYDAhjdf0OLn7EEgH42KVPupF+zaqhggQ7r6o7ZkJJsQn
xDHR5PX0qCpAM4j+GVEZCGUV5Z0k5FvfolSNR0LW++apw/Mo12oBN3WNxVwgYBW67Rr8yi6B/lfc
dQr/XR1ZgiYmli6y3pgeCV2HfQzqjhUMR3UWv+u02ep8+K1B/AhGvNLrreZf2KOyoxEhw6hVlS9m
SqCZc/GtrVVQO6gyB+uu5wzQc4sym+gj8kfiQftnNqqvJHAkzAjmPPJrgsEINWiiq8bw+QIwlK2f
/Lc6t1XRIECWRm2uF6VTV4W1rdBVboqsZwCL15WZ8Ms8YbSNIuMWyctFg/6BnM/gnvSYG4Se0von
9YT2kMEwpj7ZiMVGmUixIrAV7oipwFMWVLtu1BzYVEzcZT4+yD3X9nUXe4xelb6NdnqsO2RtDm60
4BgFBCYM1TlRh5d4OWvo4jcjnHUqGhyxkRQGrrymM43waKJUhjg1JojeA+RiLeGz2F/B6N66bj1h
wwhgb/yvs2iJS8xXw8By4o5Rm8rRs9oIx5DEsCGDg6bLyy3UYZWkkiLRi6IJUCkIl3lziYRoztIM
YcQqIntssW+AW3oImMTUdsixUht81MqbOvEffuWfZqlpWgxXWS9/kPXvQ5Xw1XrmG4+bi7BU95IR
l1N0Sw9Pz09r7DkwS7tdmFbXgq8jCbqt1GEuzaLalode3mqGQCB9iCloQh9WYL8cCtOtMQ6jfBJ7
W5F0ytuGmMzRYBdW9IIDPXfkNjkuxlMIQeGS5fVnNUC4uOL3nqSHH1UwOLmY/IJ+oSY0ab7VY38P
Z/pQ6EtnMnEWE+eJpDL0LOurGYMaDswx2KpJ7JWh4s1m6ypiAzff0jw9qHlbNSpBYUweFw1buj1J
6jHOGzyw4YVDDzgGtmtMxLPq90UI30JOftIsYjTPgA7Ze8+kttM3USOMW70wiNYp0crQ6Slii5+u
Kp8KbJANxwC1lYzwYygRxSbCT1lMm7k1nqQmeAnNQyUHiQWFgh6GrSQpHEPCmRzah32N+hDY0TOd
LGHTjMafXohoaqPIm4w2Bk7pmRodpiVKSwQHvCUMeWDyXfpnH1ePVis/2vRtyih4tKl6GYsYq4P8
UbJIMB2Nv0uxB0ZnbLJerPC/xj+IUCP4CxZpSgkLpE5ok2Areq9Spdkl5Tc60gx6ERAMkfcXFy9G
drIJiooihqTt/UjsHWpPa7WwMCkOI08dNAJIxYKGqMGUv6mcRIRPM0kLUWDBWy/DNqrikQ1iqYnD
oCskFuPgW+RWrmeSjvB04H5A5AYhYxNeWKsAhxbq+15hGo+Bwlbm/gv9KjLlh6gOnAwm6Rw68OMh
0GCwqXNgj2ZOIlCvHcwl9qa0T3zGehkOTGTwjTGKwOE6unFj7NZ98I0dNj/MeEX4U8sGN0L0rsbJ
y9yrTlKzKcw9WoxGTvgS05LTPazRzLYpht/kGbT6kdQAfNWi+D2r17EpShg5uANRLb0l3NLYb1Ud
OX+9y/XmjUA+iT0kvRiWstOSepWuTa+YgiWaLHaYDKem5fzsTK5PSYK0Wx/AmfXhndy43EXSQHkZ
x4MTBig+oEQ7uUxunQooG1cT7ESJ2FyF5z0GK7gkB0BWWMZObAuNXWp+RAqUe8gfx1Gx0gvCJRdl
RgFIIHolan7aL5q0Uysk2QawICpnfS8LlbSJCn6ZGU3IsgZKpT6m0Tekf711Va3538z7Xi7Zo28A
KLSGHjlhVpI7E5i2gQnTqXuwJxTC+AuTnnFe9UgYXjpWtXoqzOYZtfjPKbMa21IvigIFpism9HXK
S9FyOEDdU4h4qHYTzfQx7E9EPXfuMra7sEkhF/RR4QEpiqGNoU2g2hkW62sQ3wkTSjddQwdyzuPU
iyt6/B2Bp4LGTU/Whtehjq6jjszMzNbXIadmHwGs5Ity0GAoLnkrsqGvPejjf/+H1Iy/oqW51ehr
an1fzPk1gHcjWvL7vP42i1IhwbZSW1OUxUGgFjpmHUpgu6bGywU3IGICX4bBpFZMA0ebf3uLr9Oq
tBzhAgHpFcA2gaxWYinSgzLjq89D6RRCDYMlKyLr521jQppeLKGo6J8PaFNnXUNBxS6oaBecB9pG
gYwJQ9b6HkzpXjdK5Ix8oYBTqNeFhkEoUWJiyvSHcS8C8EXbZqWZgsYv+GXl8IQyR+VsNqfOID+W
vqDGK0qUZDSDJyThy6QFtiLR0ll1ZCq2jRUt+2QAtgHtAA15Hn6JM6QdUuCxLJWMmvhbIFcUQYGK
dWZSn32fvM8WDTpREfZRF2IPYEjBwV8f9eQvBH5lavXL3I0tc13kH2n06HQA/SgpAVrtYNNtSfX4
meSHMbfntCm+ihGfj4XiHPkhajXm8ZvE3M/GmjxjdjJlJzt0As40h+RXE/cBpP0tUwW76WPNI4ig
pk6bw13dJb80JNhcyteA5g6SeG47UsIcBOOr1nxwGQ0ccczu5ZB+parQOJruy0vDsovgsrZZ7gfQ
pCZT+p2jSbejMSntpexc0Sq/U0N2eulkBsytWnI7HHNo3vU2hBOW5A+B6AsnM8ARLQkVSio8qm55
6rouoM/6wB0GUUwMtlUqjjtz0P3SFJGt1b2TYpZ3EcHmpgB0llSbOinG/Zj0Pzld1M1MmRzxBli6
grIQqaul8mWQY44hGutCg0nXIb2cSw17FOl1MJBT9ropQv+sd2AtxyDbT8GjZiOHo5dGu9AMQJQF
3wRo4xJdSEKK1pm/QTLuAzVa7nE4CriVoHQmzTuixyMDV5nzVLoJivpRGmHNLcbvRLIfSmKSMaFj
gYWgTjSfQYffgPqgT8Gr0mHH1ibKcWOqr7lQ4Zcc0J5m0YHgVPK8YNw5gpw6DNISQ8RooSgvgsKV
iTCcyFUOXNjhc8zJX7BEL0k5uHGKO0YWSwPbwhZ9bLJiH++0hrm3Lrue9SkE/UWYoxO34w2B0pHw
FqBWHpiVFZp1yhkSsHBPtMKO1jiRuNOiadDE7hENUoWY7hQ1kUZ4YX1RV2ACLjM37ieEaSZqrixf
MVZ0eojLgiOKc8DEls0QY5ENsqjqNcMsnH2Qibja4tmb2kMUVTq6B5Y0Nf8vlIZNIVFnlFKIJl2U
7MRUqP8fXUHpSEwnhX2lPNNxr6YYA9sRbFzTvtCp0Twp4zmOAVLIkUbWJqYlZQfoscK02M/qudck
dr4mu6a5+p5YRHHPY6O6CQ8zn7SfqI2VPVp1O5ySF31JAbBE2rxh2uBVjJ0JzamIVCpyj5n35JZi
hdoizVBkFK9dopCypMIFyrnEW7MW2a2R418i0HPIVLhVGUI8EwXMBlHOlUJfx5OF5zsh7ikddABn
LRLRufibhrmG5zuf8Pz+RRnhcUM9HdMZABOhR3+F9B0g9bIU8avSl2+JaFE779IHetFtiIvDNcSs
8EqRFdOnLIM5xFeh0h5DyG+U2ndRMx8R4vk5i+XqWttPsnjtcsFJKBDDiujqMSedCFgUEMO28ttA
/44xmwAp1rHpFjkNuVEG4wthJWW7McJ7P6poUOCnmmLiS+wNcUB8AKq52nglswOdbg0vjokoMZgI
fzWSRnlKxq0g8yTNEVmaXXNTw2lbztwQyaVyu3mhMpQxhXJJ+8tluAsLd5QUnKydBfnihml4Q7tg
7XRgk0Jj7btU+kGT9pAyeqZhNr7HU33RSjyeQyq96pz0+ICZgxBM85fGiY8Q+DmK/UtT6JE309n0
6OK903gqNu28DDsjR7O7dhWs3KqgWRiXolQePZgZ+iZoiaZ6soOJV5H7Ox8pK95j1UrXhnQKYYqY
h36dnzeMyyawtEy/BIjplFk9+28+zZi8ZxQ6KYPhVhgAu2crVa9MbfwLVL5NjoODidkyK7LfKnQE
c7n8Uic9dieVK0trjQpHDm3DVJ84WzHvaGvwk0Lagx6I974CkNaxWDeZ3O9iHqsFEcHT1op4AkmA
dL2/1wan/5Qc0i45mQwP9qkm38QIGGGYgJXWaOKA2i0P+gR9NlbC6xDQ7BRlumc00vFMcJAvsCt3
mDAvQ0hbJUEhAJiXzChuYijilbUeDw5aGlwIhvtAVxBt5rKM/Uxa7iMCXmZX4o00aNPFekDktRG+
14FouuSgLe5OyVEq0hcnbiXYEjMOzBxdF3cibKcLCjzaNkpxkCY206BgtLUYSraj+QbQDDQV/V1y
m1sWQyqMH2SukhcU6UczMcwj7N7FruoQo7o6U1NPMV2RSfWFljMhr6MVjcpNoBfpHhcAf52gYpPR
iNXj5lQ1figNwRaX8mZdp+GQ9QchuuRGYqzfjGmPAG4bYSY/O4muMoyRfcwCwhcvnIK62yXQILAP
qMx1l0KGc/TWdlwOwNSfcUGcS1I92eY4WCRLuPRS9KhmoHyt1hyiPLsTGJ0LnFrS0NDEC5c/RMai
12g8j6yqoTTkKWB6KzP9BgRdLczjDkutG1dR7UuTDJypX48HKb/Fiib5szVS/pbvCIdrMXngwqiZ
+EqQ9wQAoGU6rolKDd2s7J7WHBDzWB9oVRj4ANpv9l47sCLLlTM6zWNT3WOpvA8QXsVheWc7KnAK
i69HswZPZqYaZFeJYiqKcsY8ZCWCnWRZL2WKqWfhdBTV70EVi13fqH9YoOYt3v3DIiWZOwkN85k+
VLEMTjNhQv1hCIoXMt6545kmCIUcOd0UzPGOAdaeePW7RHfcxcZrU0TVa3xzKcwU3zirCIDfKaEo
u1WIchebGlZ+3vOimLYt0thNOFBqCsLw1Ue4o8TwA0FA5VYiO7gKJL/VIacGiuH3OlIgcnEOOfll
Y4WR31JCqPmqktuoG65NGRyhj6pUMBYpdGtqknwjMXKyJ0UKCajDtmLQDk/jLt7Dlqtk7JJ6gkel
E2WGxdavEhNp1ROHhFjDaL2Avq0A/8RrOgztJDaB8JrZU7S1CEH+MpLsBzVi02rmfB6VnqINUHQB
6YHLN3jLSb1WPZu0Ys17JUY/ya3RlUsanxaRMezD1KHA3Q3k0F7W1NFGb6HGyBKD5AJcsab0mK7q
KzCi1JgNp1XY6TXCFHEt5wgaNMGJ1aR1FpX7YaeCHxANFIlSPwH2IqQ9EGsyXcn38UIsQ/IFcPef
FvItlUbBpYDoPDcuihPvP8Obov8VpQZ2bRKrHrWBU2M134BsAzsih9wBOilgOCVXisPTOKVEAJAP
hZMZkaYt5wDZwmywLTrOPcBHqCd833ifAm667eus0yTrY/Eqlnqy7RK4GSjNpWCtHi3u4NWqya4z
Z9Kr325Rvife7yCtGZEEX7msPqvWuM+JG0gjyuecQ53GM0aZRd8vkvZedzLKVFpoBpdJU5rf8d68
tqS92gBIdIf0dGglS/USRY3kmLR47AxOQPRdNi/1ArrzYor/FhMmEkKEi4qxuK7ow5gflvyC3Ra4
6jWUHyTaKiSND8cxP6d0So1DjztMv2MBSrfLsB9XS88948ZawgB4UaQ7Jl0i0x1AqKPs82tZBcPK
t9HuaEZmsq+s/i0qnxKPuWJSQQxTjoOsigGgxOATqsKpJmZfSCMEyCb3Uj8t5KeVtwIxGdMFGiIf
JmBDGfNT+iqO+ikIWjgpRBgEzyXYkZMJEpxOQ0Bw0L2lCTq+zMU5qz9hOgGh+C5UCaHVuzI+CvXF
nI+9+gyWv0B91Yz3uHmUabS1lk99ZJink7oHqf7QDzZ6nMU66iv+ErNH3PkRsUnhnvBBYo6C/GA1
7416F/Hv6nVHRW5BjURbQUYACJGOu9hbNNaepfxW6TMx4QqkxCcf5Ooq6ge5xh7zaki/Bc0jwJGu
np/n9q/vnqV4W9R7WP0l6itYdDYQtBbSuSs+o/BfF2A1o4AQZjJUwRSMjJ9mErpGXunwQ8v/icFD
lv8FtIAC9SlLdyWAwEuzkjhsPvQAxTdlqiWlMhdeO2aTivNlm5q8ZpppTwVteGILZ6YEFjIPLrgC
3th6nDkAPiXsNV38zKv1k7DKKMcn/acQniVuhHJHcjtUSICzhzTfJoOvdve6I0j2GpS84CcM4jGv
m0rWmGfC2tyno8fDJBC2G0+QWTdpgUI42plgU2Iy4rcKpggVDBsQxb1hXBaCYegQ0QgYbAxt1tJs
47rehkPlVJD9oL3b4/jZcxOVcFi1Ccj1mPvFSsMVPjV2d5Hmv2Wh7+KAVmlfc/cjMkTHgRF5MuAJ
iQbSAriAKO3NSs6Vky3cB1gVdEH0L9QSVKS80vXHNFibWC43EqVUZABbhC+9NtsJt9pMTJwZfq8u
BRuL0ipBNJEIIZWjh+wnyzVCX07zfx2eeYv03snvEcXGRUwvWXrNms9QjPzJONYlPBm3hk9EhQb2
JekvSXIY4nM970bpAaoo11iksZ1gzx1AjmFtLY/RdNOmB98zjK65fdlq+MQT+V1sgEbRlYgSrCry
HSdHDc6hCfgP+yC9FLdQo0Ghsq/l/1giUgJg90WqPs3kZRL/8uxPkn9SxnlG8tmQTR7SbMiUP5HJ
ZJfbs3Kbx6+pxpQDNxNA1CamCZtzFkvxk4NTsvb1/M/EnhIxzUmx0mfIK3Q0nePVpKGO/aWKHDY+
ef6bqKXFLHJU7ivynfNtM4rfBTNsIIxwLhcH8I4dKxGECov7D0LAhG6g9DQIBHvE8hcRqy6PkTmx
w6MQcawbe6yhABlflT6n7og2HakG8fiLnsSNpx8TgmMygd+uYjuYNS9EF89bXvElreuyZc/p+Oea
zNpIghYREPZJadZhbx9+guxkNE+j/tPAVQJMbaG0vFbzpZIeSXEOJ0jqXw3PIqJDPVlvFUrakr5d
H/AbOzH+sbAkMq248brTrLN76Z/w0TYNjleNKmvZVE+DmZORrC1QUgZFYytzXy+syFmIuQdNthm5
1+pDspkG3uKvsftiBu/S29pQEqj32QBnTrcb7hKzngkMzLeZMypofFHQ+f4JjKkV8vhY+8ubiYcV
vzP2SztlEkmxtTGwJin5V9z9ZcxEMomXp/6Hua+jCwxN6L+9xwSlLhqEwU2WH0FEIo+hS9yU20vQ
gnPjZyWgkyb+yGyTMhcMuRSZmKd5vgF+0Pi3Rg/CeLlU3OE80KLPFbqQFRj+kuEGR3PY5VutVdyS
1aRSJQk6ht2Jy20RoBZtefExjTMM6glkb7g1RnNOwYceMKNa4vHVrV1SC+nFFiHvFhaTMwWTx2uH
SoToT/D5aZLvgDDZnTE4er/w7GqttS0N5rb4nOWZhGG425ROJfN+FXzOICgYRyqvU97SsgOHyzqn
28CwCDxOY+ucqkFJMHuwRtzS0c3RtRo5suIPdCVPdSiQMtZ2CYdYqN2E37DhziOQUEHLv7qh5eR0
hI+Amx73lcJoO4XtOqJ0+giJnITwhoN43pQ0IbL0FVtFv4Cx+EwRdC6EEq05FqGG9OVlpO7SA+Tx
/HByy9s7HecVP8oMMO9/IDobMP2Ty6h9KqzjcviZmSBwUyOTIHEXKqaZZO15+ZhViEkLHsSdANSU
bh6soR/S3/GD9WBgSda0PhRV25RcetDjrsD5TdWW1EX0m9p/OE91LIQijda8kVwrROaEuxDaAJb5
1e9JcnfW8v/oToxatkPLXYE9G8kVUujQDHQBG8yBunFueSITYbj8OWCKoY0orJT18XZkAViEg3W9
gd6H1iyFcfkfVAofjXxaneYNSYoIdCilrJ+m/zDB3Zoqn5rRuDwYzEPRB6W8WilJjrxSGuPAQfmp
KnUzg04U/4nqV5sfI7iU+EF5JYK/HHmTwtYc0EbuOR1oz1GGpo7CCx5zi8mW2u8K2WYWzTweDyes
R/DW7FeqVwb9DRKVHcYLgssAxYNCUydbk6ZcNVDWcvaIoOplDKdzmq3Tvnf86pzV1YbLCE3iVy3e
iy1sbc7UFllENuA1rhGSZDQjQ9XBWQ+qtPLLZTz1unbtLag3c24+kzLlDFrXnOx1huZ3FQ0wGfWb
phPgwAJG6lkigBBDrNb4ulNIZWqJTmyIT4JRHMs+OjeVuBfzYBsMTFel91b+t4DQ6ui6yWrlW1N8
CCSRfJmScA3eonnCdYpCinaNHk62ENX7ShZtrbqHY8RQCRqC5Olx5U858UI45wc19Wc6tGFGoSOr
JzNHMgzJt2jGn7GfDwK8s5ETuycWYUFPJ3am3eUv3NTPZjxeTDRepQkbmPlkOJFxMaT3dKhOciQc
yzC+1oGrygPD4UHcqW1wJ6vPB9Jz7uT27MqVdBrp0+VqghR3JnaErDbGf9pC4kmAyAo+r4qoXy3m
o5SY3jStLTUIVxwzeo7OIC6fVTDeOzGjai86kPkS4Qj9ey0bTEvzE57vY1iHRCEbrqJ2vhnR7zWV
N8A1H7ABz02rvqCLPIN19MvsE3D5P23ZWkZ7rqtdS4Q0SPWDlJSHVTMsUZhmYg4aM19eZdW6kmDy
N6VMRbgEnFRBugqMRTOp3Wb7rqk/GyH5qzXzXIzEeuiOXjX3Wjd+yfA65OFIFyw5hcG8g3xH3Kde
f2UWXWS2j4w2ICo1HcniureP5kedk+AkfUm0fHPklZLC97yr03Jb1v9E5ujpoJIleJ5ABpTDb5Mc
gvYQQNaxvByNlUXDkuybDNUEMXm7NkI8/BL3TEf8rLsn8qOklGiPTUrYxDeJspu6rDZFexy094bl
kuObiEJaB9phKTMi8HyQ7OomZ1zwGarnNn4tFs4whsIZ9K2RhhqcpQ2MLeaoT/Zau5EvunmS9hvJ
l+QP+jNOroAKJViw+CV/104YuOfBaMuAeJ9UK9NVHPaFeEmUG7NVW4/8PL8AbEQeZa9tieivmm4V
2vcaW5wrKs+k/WRVsxGflM2a+u7Jp4RDW8LguyhnK77qLp0psD5nlhIwXFLjRwblCErRfLoFvLkS
O8RAqWCiW1LQYijhs5W3qvHI2IBz7NW98pSbvUSDNN1JhT/2PtI4/ooVQhhWHO1nBQtJ9LiOlH9K
+tYQ0iLgj94iO1iSXVS/clZuCqAm+sWsT80GSkRjV3ZDpNN+3MDU1E7sLqbls6eRvuI1KOuk74zW
CWLYgUw+crcgnriJWzrTCFMFpZoTEyT7j8PLEaJzRwMviLk6nBSkndLwUll7nYm1jOYjngloMGzC
7jeQoQkwEX4wd+jko7UVZ8E/ZbjlVgGs/jNlu4hva8ug560Qze00PcfloAdkRF8iF5WifqXiN/VH
M0G1+5hk8DSv9cI98JELH7H+yv2oIaVP3M7Ws6KcL6QTlhI+INeZLZN9Ig7u/ORepF3z9CQjSU32
k9cD3TpgnujUe1UBL1YXr50vsKYd0XC4iMzTpa58AnjH4ZVfliq7WbsU5tUUHa31QLaDjhUdxKAs
BOr0fJ+4mg1FIvN5cYpdHB0nppRVRmv1O19+Be2lhuRhP2dEWL/QoFvpHsV/FOujBfbulnZbUEDE
8mCNVn/G2SutJ3U49pAPXTrrui9MDzZj0bxhDuC9/6kc2NzGOdnBSyouRn2CEc2+acfZC78nwW5+
WP4CpN1I5YdOY3zyOodBcWwyBabTzJHdV9+j+j53v43gG0Db1LM27YXksNReYYc2r3mfQ3w8iMGt
sJ/A9mylH92u/axArMNRjfdd/z1QqBndPQblDvyM3J2XRD3J9Ta1vnj+LhllTXiDxrV+FX7qjQiX
kwfWkgxCOnuG6WYQQDwi4+yUuXyQphxHb4OnOSZMewpWOK3UwTwHw5HXTwczqdF/i8FHbhNSLPZQ
pfvahjnQcsuVJ+SYSJIE7pC+LuIbqo+axUB5yxxnY1SvJMnhrMj1FNUeZ61f/a0JFzWDo4j+SDy8
Ba2f05VAubwxbim4GqA9UrbVINoyjtOB/WYrfZeEn4ru39K8Bu1pit4AC61vWjGNrhlHDt0EKncG
XDb/lqKkqj/l5hArO3pjG23zg6qci8l7oV6X9Rs7jZjzymVTzDcLOkp4jUiFNQSXeJivsDlxJeLe
BAcbZka9q9pz1J3BYmgjoZeH2bp31bSmzm0aRI1Tuc3H3Sz8GWgxGoFue/wzCr+xD5HD+JipMHvl
2pXf6wf8uIrya1Ojs0ViObX3qrjW9c5g2u5Lmm9aDC0PTfNo62tD2fSOGnuw2F52rfAaOWy4jjyc
uC/yic8Du27a31pHdRbpowxOcvOO5Aa932Z1XlG5sBURjrrte380n5DMiS18DdtTQveA52WTT8hN
HzT0jj6bhyOO2LpdJJx5CtH89d98mpme7NfBlykfFabxSfYSKn/B7A13KKQoQrP3kl4rPavuEFue
CBQ3cPEa4sLJ4iupQvE6lOFOTZWMG5C50gyY+yENt5XZonPu9QjYKLgp9kqdeAZ3AWeM5jpRD/Sn
Fe6CKEpLfdf1/+Tcrvu9Fd765TBvvsTaRdrA5WRvtoecwducvw9wMl22VuTmXsuAyilzN+VmmbZ/
rVthJ6xsFcUG6U4uKtnNIp8XZLvzUdDOOoaznCvPvuYWOao/3JXE6B6wG3T9nczqSkQHy/DwYGQH
KTiW2quS0uDaToUPEE6L3iJpL6L5GNwRf/ohKX00/9JwyXhDI+0thWw3RftiOlk8+JII1fYAXw0b
3He4fBcYiwT1bVWOc0GxQ0fmLv7G7pzelGDbW84qR+UDTI7qU97Z2pGES7TMHkRjdzFVt2g5weEh
Yiew16dJyMp0DWN3JKqb6e4wPWdYnZb/pdMTp2rzrV3l64Sws5/r/s+T764KdwPy5+puEdcuuMb4
lNnNwxFJtT9UV0ychrQPQ/985VOHNgd654mZV6DCrJh97yt4rhx0gebHjQ9ZzilRLAvbIdy2qR0v
r7W2sxqS0hy2X+qcTXSjwVdz7SVd6JMBDdNijP6OVDxGYgWaQ8coSNuTSwCRUMHb942QaoMFwiPS
atr8Mx2VoeuFMrqFFqIZl6nfDgpt9J1gvaaWl2XXhCMnBFbutUdzAzncQ9URMA5yaNZxtwKcT9vo
KhlHi40YBRZPAipxmtGsvUwGXZCy3ijaW5dd++GsUPAYb7pChWQ5Q+ep9UdHLkBLr91HcPL/bkhL
lWgOr2Cs6APC34PLBiSAlhU0H4J004tiumyL2cOgotqGHpxLoeX2vK00W2VYiojKg9TK4ctukB70
7iUrXS7sXGKQc5+z6WZUzw5pF4IqrhL/Ah45MRyl/CVFwdmkC9eT9Rs/zPnOBj/OjsgiV3aN+YqC
cWLHKI5dfGVloq7PlZE7+6t816JDQJAwAbsuyyPHuEyp0RsfwnIoAYPtFnKf8Lnxo80Ju/MBjDXE
c5tXMs1OMcsX+sgq+LRTwr5i7bJMDyPaC9kuyt66V+oYt7FcXmnMjsci2glMhkVP7V4YTNMFJFdj
pp6heyEiqNOJs6N/TljoNmV3wqSQnwUWjMYCYRCvUPoK4iHCUEu9IxfbUdniI6HotWSflzHNPfQm
Q3kwp/No7Rc7pQlA2AIdcjvmyRoDC9SsnXD6MUhRMY4hPu0QTosaesxUADXwj/qq08MkVFMqIURe
2KhqYjY5Rcs3JOiWfmxr6BN3/myF3yTY6pUvTt9FJjoy8x0xOOQgT5FLOKtPu+4OSnfpQeTrqDBa
rljkEsLT/VWC70l+w2Vqm7G5RwvIOOqeT5fO01BjN/iuUFbJ+QH5SMNnyD5ygj30cl8z5HIjVwh/
OMp1zW9HrwDjF7uEyOpFYkfDlzm+iZSrytooY3KiqneWjD2GvtnslpjpSro1xNP0N7GbR1/t9CIs
JyN5m53e0fKXtYhbPsMWSykjGA+8/Yao6Xov5ydZwmk/XvTine1SU/frgteDD7Gn/aF/rguq7/Af
gMHPNklrknXKIJ/4DDWg2TWA5D0CixTnu6p9Yv6khqxF0GnXQt5r4Uk3L5inFGzuxWGxmS8HJ64J
m7ZimN8hYXgLbSgftLNIughck9OsWC6w8JnmnBAbUqYD/nfmxqcadDLa3Gwjyi5R3kqujBpDnD6G
Ck51Q/udS0KCi1o038b5ZFYvE1/2NJzM6Wj2VyU59FCTGDmhP8m9jpXVQSjuaoZYKNv4bBYX6OBv
Hm5wSbnCbuV6p90a4ZqK5yrbrg9QDTyMFrDmqJI+rOGm7ViNcrE3yE/M+mzX9r9r61ToP9Llu1eZ
Bk8fDJhsvT9z7VHlZyXckSvgUeKtdDKbCho70no4KMp9Uu+6RhDcuyo/ZOq0ofjomvd6/EyE3dKz
YXabMbm04/9IOq/d1pFsDT8RAeZwK1E5S5Zs+YaQty3mnPn081UPcC4OGtNuWyKr1vrjkQOXGVdj
RVHdAGae3L3x7PnXwLmRy96Mc9r52IjOHVu8smcZrL3tgDrRCj5lCFMXBBegPTtNW9tedc0+rzdg
0PNcw02Rulwa4gAawxPdGGJCVslxz7d+gtqfT6B943ifreFSVbhsg6nioeCHTXayuZikYzHHnC99
0FG64HgxmUlb6YuFl115nMOyoqegqtM5Jvj6ygsp7jocQAJPMCpAfAifVeem50c1H2dRv/OKn0I/
xxMT9ScSZ6z7SrIwMmC9TWj/VDKP7mOItuU/c0ZdV7WRLRa8XW0wKuFKkLU/oMReHhj3WqqjiRDN
/1LjL/ePzkQlwpxlDScQV7nj/1nBr6mvB3xn3TYpAPIvYXUp4/1dsKQHv6FK+mLgqImTE90i8L37
sDs6wS9KAPlH54aYFHL/YWQAM7gk9JpNwm3t50Td6pDvoRLrBJnFyaxXAyPplHzq/k6Vfmp6JjlF
SdxjfCidAhwFgUO+V6ubJn9xRWUm4+iwpqQnMT8jyGFyL8Qtg2agTmngXNmQB/eOPDXSlIGYuXyG
oyTv+/JHeO8ikMEBUqfQr/qgbfTkr3TOcf+vSq+mzZhwoOwgNFeAyxzlLzInI2pz5j2Lj9vNYXox
IiWviRQvjV8y3nq1m8zCOX4mDg1VVIkcMHgtcpRrwY0sMFUEwZ89RjgVdJboubkMioq3C0biXlhY
FpZmhOZtB1rVtIe0+DQddOroeU0ZUcAcHI3Uwlh9Ti5iEi2GNr2EC7SdzoeX/MTlvW2+7QZ/9DLy
d5r27rM3WqUOcpE51tB+xcKWJltStQmNWCX1oU+3unesxltc/xjlV90+euXOF0JxyxSvgmqvaNvQ
EJqSgNiHA9yBLp9DtAnlI2sxLY33sLmwAvk5sEkvkxX4SIvNVOx7a+upL20WYupBNbqvXIY07V+7
4DmO7kSmcVtwZmgUzZEoqEgzSON5T7BvX/+p3R6vJ4T/u093LMatyXRKYJ9TIdTqf8PKXmhtPov7
X7ar+dTwicx+JfNB2CSJSo8BFMRfmyvH2VBmrqM6yf0bRtO5z3oyD1yZf2Fw3AHsRz91vLHcJ9Bi
8WsAiRW/Bl+HEtBIC1pHSl/+9KVzr1wMZV+OnFmM+dhxZx2YsULlEQ4ZT4huknOgLRUC47Uf0yYq
za0QZv3EJu/D5zSAUMUUIufXGA2PWNY0lZOVxMK8ITBj9lZ6IlNJRucVO7bdw+bpyMkR9PqH7aH2
yO4StEWyZylABse1fBnNE2s+Q7I7UqImnqQSNrAMP1L94BC1drAAFxmDEVyYiEwhZSJgrZJcznnu
7eLhl/cyGz4kADr2a8M6j5orvalPi59puCIfpDY2SZ2Sv+QaLXlvx8Z2p3dqr2EiKu3Am6Co24qM
bO/EGcCpMGLQUNhY2b4Kg2e2/Kf2O8u+tcGVuNHeXFc0n3IlWvpXBdRKI4tY5SRK5TLjy4bJ6vOT
N+z4YRj8fXM9ssuVjKD+uwWXDjt7YTrIyqwDgE1JI+5uZOkvji2QpLIp/AuCZ2SyCuDps6jPZIhz
jVpzvzw4F8ki9XgljWD7UF6Lqtr/98MxfA0PP/2IyCZP/5X9UQzJhh+iqSZJA6XbkN+NfhVDAQfZ
1eGCMaJwLqZ8WPKWYd1akU9DZe6i4pCZgXpY9BbzlgYe5ywfE8k1KWXWx1AE36+b6psKWgLbdXVR
dqvaub+meVqeOFGCBW3q9oUt0iWvuI+/Jki5jLPSSn76NalesJi5uUCXrMWb+MNMluIzh7AI7Stm
lnkgE4+FWXNcZ/7N7P4aflfuDaLC2BJmv4HJJVrgff8kqYssWD6a/k5RQAstQ8jON8HxdoNk5kuV
fxjZO32Wt2vu0CLeQJfi2d6Ip1miP3vbPaRvTnMjWTfKSasZMrUV6mmO5FWTowPcC1jTUhEvLu16
MyW3QHkyKyikM4ZE5Oyz9oxuCer23s1ZFauflrooDaAErkQQGKgXCTtqtIv4D8vwB9H05JuR8pvl
7OGLKV8ctMsgn9CY84kAuYhTltJ2vjrSzi0EPU3zzTU4WLvU2fgTbeDR/EV2D/YNdAaMqi5F07in
xnnIxZLKV10/RcUdQDm3UJYOZ8yGoXQaR/C41ZjuixVyKs/N7YuAkEoK5VgitUPhHHLlqWRP75CD
HFSXJLCWCsrIevqO4GOV6sOOPyXnZDXUBR2qbifj5GBC7tH40KeTGr54VWi/jggO0UM+wYcGVJLU
PyVWTge01qn25ozaL26sb24plIqffO2mvxM7XnLs1+FyLD/F5kw9DXEZAPntHC2ZSKHboCvjWN1W
XHrp8F1H6xQogWDNKHt55EUXGHNa9mBr285G3rh1N1y4rvlh4uasluais+4sO/h/9Vnbsfnk/syX
T+J4NJp1kF8Kgutif2k5d4pn0Ps0ChFDaxObdUcL4LJAIhn/jXE669q9QF2MYNsKMsA7pOGTOhJI
M5lZR3pV/OO4fNrpN+Jk6MhdXp7S4MdEYTVEhwyAxvI/ahTuuvWPaOxcOplQewE8CpOKXB9k9Rq6
rwHKEn/dvC4/a2/Xzi2agU9dvBR3gjltUrChqaVPjANd+/OMr9D7NNu7Y25Kdd0kP4SmyNZ2KH6m
9luSEP9ykQf/YdkDw5r8bXi3AMO5QAdi5VOs8pp+88tt5d+AmudZtGM/pIYGmeoLCRgJMjUDJXMF
Ia4lt21Kj+gw3MDl83RHKxbp/J6IGCuh53luyNz0jqWSbfChzlNO6qTKqfLj62fSpe94ZlG0p6pv
wSm0A+Ogc5fHTwIIKSTZV4htOObKnz5oZmFx3zjtuSm2aoDaJvmQeF0R7dJwtGilVVOhzvyLbcHo
UvCa8d6QKkFU/zzyeTz58ZJ/6A1wpaWaLE0ivDA6Pzo0+OUScxQrh3jeRv1bLW5pfcyzX8fL5y2b
WxrfZPlp4OfzjAsP2oDoR/X5hbNrE5/jWzRdrIErHJxzPYw57h03EDsPEgY0bj5oPv/5QoUNASZB
ts65N/xDzQytCryJcLGIVrpybwVQJKOZ7j5RdjEWnKzgGso4CTd4IBZJdgncn8TDIELiF4BHxxFP
Dap8tFA8DUNCULuPm9eZGzqNgvoipujUmlO7AjDElms6u4R9uzIZx3sMhQRzjAdF46zh7xp2fv4U
b2IuH8mA5eMLZjWQKTFsFcde7R91byNWbrEkcE3wIHLnA+TUXCfhGrMR7UJPp9xM0jLyyGfiD1BB
RU3o5l6Iwsd75Ky78YZUmQKS0zRyaCDx3bAXpOmKuh/FWhQ2LeiMBGgTivZE2uMsV3+0+B+wvUXE
WnZIjXWA0VFWO1fcDZ06AcJtRuU6gDfYi2zFdpgp5O/u5e960c7V+op0d+Ew1BY4clJedCY0y1yb
46Yw7/Razjo+/ji9aM1DoxRTdPscbfUtPglL+9D6e+Z/Va/QrGdJzxUt0SZ85KQiwwveR/2MqZlX
lo/3EGLzuoweYUVk6SsWi4f/62sE5RIskHxN2Z7PLYI5alUYgFmPwHJv9V+lviRwnsnCdBisV0p/
tKsjvkdUfFRuUa2jwceN8bHC5NssB2k7bkcJNUNRkd2OcwGjkB5e+HoVNHw16wNc/IT4MpO/SP/1
qhskg2uiXO7WHakFB/tAtnrd7hvrNw2/ho+yPGPEt8e1McOgyL8tgsEvlELcyYUXP6VjhmJPYVJy
VCYyGVvWd9rchvHDY4SLBjQHDK8Zu/OK/D4OdvG9Iy4U2F5uyag9fywLa2ZzsYyHbBN+9c7nPxmx
Y/YIvDDgUj6U8sYQfr1DwCJf2dmcFH4iXcRgfvLMlb3rSKzzx0c1vSTt2ZpvVPleRxfCj1bgCpmB
/hmf6nQ1u4fgczxqXeu3ZsK8IUlZ5LeQzozBbUo6ysEPv0pu0EpHJGAfGgdpPUeVLsi8e2tXLnez
lzJqLlsGeG/nRRcUd4LzseKl4W1pRVmhd5OJVNE/hvRehm8Nahjtv8MTosDfTLAgccVrzvJdBSoR
HcYVidm8UvYttm3lMiYMpYtkSVR48pETWmFp04Keh7k8VYxW31nxFIer2bwULpj+olKaS+43pj4a
qGqVuRGdc3a1DZBomVYddLMtwxIS6FjiWKApwvJ+myV3RPy2sLBOjePaPluyubaHU6D+ltZMbaF9
Dk4HcfCaAqYpjq6R2nqKpGa+91TITzAKQskD+ioALLURp/fd9y6MDJMNj4FjCjtus1FgpskxlYp3
FXw4PTnR3KkbgGXwxNuwpF+IXkbheOkwiaa8HC1JLfRCNrsYNV1sHzgTZXztogbNtv6pyHtyk6Or
ONZWDfC2GuKNBCWpUfnI2rEkDhCsVMHHaGmfLUxEKPQqoO6ILvg/SDGqrF0V2FTWEJtMV/IxPNis
znBp8EtGF50V/bSKctFZO3XvWyp/qolrct+7VC+2e/K1Xe7vcMmFYvy3y4B/GYTHZNEx7s5CoO01
zVwuNqX56Igt87BF6MNn4pGwxw7/dqQvKfnKCJanf95YD/IynlaMzGuMrzXipXFjrAjHR36OGAP7
Bq/A54tD1/hDBQhnnsx0zF6tsFGNuL86rgokSXr1qcsE5qovY/wSeyHORKc6ib2zrH7qtyiONoC0
JrRCVX7SKnZIHpadlF+VcpdUf4Z3BIvKSQXKTrq4usVda/dcbrVbWlfoN6W8Eq0O2bIMgR8Aqiw7
AZP8R2/FXPG7pTKUyNLxeAo7H6KlRkPy1/3z5Jft7AJNweT2k5nkYW/YYULOWhzArpD/gPrRJ6A6
9wFFWsBtIBIN1C0hJ7Shu+pnGi517VS0B8L3ePFQF+efIR76jJIswYwbMrdYwASoAEHmWGcJ4TS3
mrqzKyD1FaI4Hb0sTneQRC29meFd61ntzH8wVMRG/N3Ro1pfTvcKjd++RPZn/LbMWKTBzEeP+wvm
3phL7MgrSnGw/EsrPYFuXYBQMlwRG9QhYTfk2eHRtKVbgLFZcDpeJ6rsb9iZGms/El7PwI9VD/1Z
Ox3N4Mp3ak9QcoxGEZ2QNflwozYrnxkn1hD5fHTdshz/TBQxCShr2Z4rtn6i7l3FhohNXlV68tIz
YGbHkBeQRtEgheoH9GtZN6+ms+DCoo9GemvlixzNiAuRFE2OexCamHFjTBYRKGukcEvHAS0KSGpL
XlVjmPsKIOmulo/5B3NQjKhEvtUdxEpBsvxTCWCQ2R8yEjzERRVRtGs/CS5uC4wDGS3M3biIOKmT
kgkkaVE/LUiuCfw1uDpZXIGyZp4S30ahXbqg5mz3WT/YnYQWlmbrCsI5avb8oFXorTLb7ZPvhINk
5uFN04jxmo/Guv4YWGn1JQC3Y+wahu/wLCrOJ+PgMPCVeMXNfkufCMPZ3Cp3gCsmvwuumDn6UwY7
XWSZsGF441HJz+J5T8jpSMsPkYOa9+Tc8BIUHs/Sii/fv4l7WehN4K7UcSO+/Nb7rElBC3M22aAH
oSAEAWTH2akyK3vA12gB6jDtcFWbzlOe9kS5ltJHTtxMu/WyJ4eCpq3U8DHBbdRMXlHuyg4QJoUF
OXbapmDEpXg8bZ9kI7DsIQAFzBSuFxy0WnHGjucayU5MXUFLqxG/s8UNjTiDuiLGswlYuBLWJP7w
nKCbHpIe3SVuP4Mmdt03abB3gMeldaFPqyyuV3qdQsgKUg9BKxxQRpYPkaA0x6qNOqu4CsSWZbbO
PNtjTAIYKyRz54GhOsxMlGLJLgc88DcsCJwZNKSkoIy+qktrpfq7wviQI3QPr7JaeQw7DQgofiw6
zVASxpS4BKTDiccGRFGyNt+26FnKf03lUk4HIpt0g5lChIciSk1UviNU0KXdzpMVsF0XrZCG6QTX
lJDGG/4TOKKrlIah7QSm68jcfuY/VgfUSqKdsLNvTfz2uRagDgwaLs6NDuaKRhUvU2B9l1j0NQwp
zvgjZFF9u+B0Zn9e5tLWY+TlmSwo60rX4XgbnNuILDHooNLYB84xRwB2VYR572nucCLsRuVRVRVt
O//yp1bejQJpCEiaOTDkIw80pmRDPaKbAYvJNpkQMW95lLnDuQpgh7xdB2bWgRBnloUwpQUrOyfe
twHs2Bvg96Cm1jahrbHdUu7rYCzO/qhCwj61VrybOEzFL+q+5LqC0KHQXplg6RwgQ5RRqKtSOG7O
Ut5sPSfV6KWCyEv56QcTNF2Jc3Wekd7k1nPat8f4oSsn6rZIY2COsd8N2QhScObCoSZ47WvfCp2S
TvVde0tNRF3dahQetI8TjXoLhZ8Aut9GIwGyRWkfczkAWBVWs2auLotkxZC+GI1DALNfqZ+8xOvS
ObbmV4U4Y0wY53zU47wio80vGY28ceECrQGKhLdkMsP/BNkLAqLW10wPkgelxOGSyJt62NX8Esqc
EqbwVQrIztppPktXNe9ZJXrmBeAn3byU/T/eZJncYDJeyVT/j1q7t9bF8LKVTDRLgbGu0hlGJxrn
xt7FTUiID8YuuDorhXc41BZxLqhV0OgSFOAGi65boNGqXIDOZtU7nxXtY1JNPSa3Xb22DD7J+Jsh
MpzWU3DOjYOfQkbxdGhMNM7UulZR//MRZNNwOYujgojCX2/hL8Ns470MoaXcNWDLfJwRMj9kL7JF
m7X/lNAXWz5/oeeusSfMWyndFCj/bfwoWg6zrXHDwBD0C9agNJ8BUiJN/OIMpM7tQRSLCmB+Jptu
cqnnIhGJlxxKf3Izgbnt4pH9nhVZkaN5xHQ4MBpK7cFuHw1/6iSTdT9LFIUV2lkYo7RQAADrUpo7
vMVRsc8mtCb/1GCBnlwiGBtHiMTNmQxXA7NDkVezf39VfYaY5Wc9ExwgXf4YnUOMMy2+BQivbNQb
ZrsVp7UaLbmOZroylzCV4FB33hpRQ0RdMqz7Y7Z0vN9cvgt0SKlGJqtq6eQqHYXcBPx2cjBXuBQi
LEr53uoAAS99JkNrLkcVJJpwyL/Meqbdol76Ky07i6MgoGXNXldzpDbOshu3KiEWwUUNXTk4CogN
j4XQx6CMXCu0urv2IkxX4I4B/2h0u3FXWl81EDD1d46fbEWBi509nAxFAl8+kibvGqBEFq6P7KDa
FzPf5MlVrbJ5q1xjy4K4Rn+CaL7Xih2BnnMWoeCkryo052u12fMnsaksWvWQcgTWzJNq8taSl0es
xm/JlSa+B4bwOWa2sfhSFD7MlOAVV2FEJ8qbc6PJb065Fx9sEa+sJ8+buAKS9pLKl0Y9FlXvWva0
CYp8Y00yNbMO0SEV716+7Lm7Zu8pthZeRggARS+NiyJQiE7133ExLCM0oDhIp78KFZllbGr/y9c+
KgTPcUNaePqUtW9EZ/99dOBKKF4dmczSccPepuWvEnMKCRYSyHToQeOBLQ3W59hcQkxGNJNY5jxb
8eoV97b7kxAIjRrjUrPMi0e/aBcx4BteErKzoEtPRSHPBvOqg2sUzqkXXbmfkf/OWs59dCSc0enw
yHjZE7IwhwqT6ITUnaqbbFHa97zeKtEl6N4arvjcb8iUILlHadyGjkD8InO0TFq4AqGluM8kfXFg
qUKc3+zLHu3KhKcjgy3LV1m77y457724HyWbFD0XugZIvF4Q/kF/9busl6a8JtHMZplr50F0L7Nf
M/jwk68RpwJJ9bOu/4goaA/GC+OD86fI3/J4rNApFHfygVALrm3CXd+6vwq/Wvvyi6VHu/nWhaQe
zB7Herzm8YVgSiLq3RY2NERf3tUyvT1gCrNfg+mOnu4xe3ABKNIWuI/DYgkZhy13Z7slQWO8xKyb
MR231C7K34598qJbUp80iHdsy5hd2M5khFg3z8MZr66oBlWrDYW/C1TyCFVjfWPxp7fYYJ3hy1Bx
JECBicdrtI2tTraZSUdrh8njv423YSbNhBTSQDNBXdEoI6Ymz+oEBtd7HxUsdPHUpYPArBxae5Ff
RPkZF9usmE5evUCKKeRCkrr0AzJhSA29iBPM8r5l0UmGZ1LYPRBpsGZYDFcmnvSKIzCJfqvhIgbi
IQVArDqghxgX8BMu1vkr5ndysuG/CyamCSXD0UH6YO58+LVS/y2ns5U9MsyPJa0eNS99xwmYMfVg
8QYgZSaf24SokqJ1UHEz2egu+Fok1lWcjt5KTYGSdignK3Vr4Y6CWWh/7foJ6e9gfJ8x5QH/10U3
f9mcOQeCqmZNuR9/wGwtneG3+qywJujabESuZgbwg2XqjpBpYok063fAXzzVcECSM/enDRlUWODQ
xnC5tsMZW2hy1VocHag70QaSdsvASR6DBSFsPCvoW3EIdiXmMsTY5pZ7xo82jvqY3Gmplme6uUi/
4WEo/5XFPzVdB9rN5jcpgG/xN3rVodMOWAO53XhXkIIi/FGLDYtglK6b+t+EjbKDvCULUPvn4EY2
q+8+v/rh2qDqz6XGUmcLmmWIdpeUIw4Iiyi6/v9pNoCKDHm9kDDrhVuouHhAbdkyDCkfpX0K9TO1
wQPQyFKuXgoBL0n9H5Fq5FvTleYtTMFCdwuSiCpwan7sghwy8AP6M+Yk5mHWmRFqhvSGIQd3Mrjq
wEyyMZBVpflWxhIcH+r6HCvbvt8TBkxe0p1kHKqFLwPHalnMLRYWmwHdwUXIKJ8ryF1bDGGQ6Ap4
936ql0N/x8Y/S2DzgwYvLjTEMkScr88tWsaWKf/dP2cRLAP/KRYhtqAoW2srY6HTUBnta2lJZzDt
AfD7ZLwEAHhARhCicgvzyLEFW5bbizx4PlTgZ/YTtr0mfJTFZ5p8gRvSryCWXWXBxWfi9wWVUSr+
lBKuyWR2IWmvgxAV+uWe4SKp/t1NfJ/ZAuy0Zw97df0r1d4OkW7jQj1RjVW2a6n9qyHxIuObv2RB
uJS7hxa/2f4V8MUNrC/VXlOCTibpQv4ExTAkWpDfZN3Me5Uo9VvA91GGKzkgR/kddb8yYnowoFS7
lea5ZfDmE3ETbTNcU33BoQZotBzkdd6s5epCbBzpmh8j4IeYFR31QD7vPK5viEa4G018V+TmyndD
OwP+RcxAaHLJ5SU8WQ5QEAWvV8YOvtDNf2yvIFPBsEiAy8Kj/26gaCdp4EvBSIamIRm/0nbZOY8g
egTBuzFvUn/NvP0oMxqeaAZYlsauUPdtiv2S8YsMpAro3WTj/C/xHn5HXxQKBYFuzr3Wr6VxVcRn
Uz+p8rWvSQ06F8Fbc2h23OQlMfez/qcsV8R2YaxbM8a6cLRqtLFTTu5iY9nXZqL7ejLmXnIcuyvp
Irb9WVh7jZQ/CE9oJSyW06MwP5yBItuZYXxQkwsWuDP61whwX6pnK92KP5x5rM8uQspHgm+hHysN
UOGqcDwPwa8KldqhFnMWXkFOArzEHGe4jcq1fdjZh9S8ukW1SIFM425ESSmKilnZeU5DAlvjiVg4
/TANhI67xMM0PNv+rO1XTnyAo3bxIqJDGkjXdsXEGLOYAbf0BSDFaUjWaKR4yo3wLNB4epfF8KcF
R7UdsV1VixCbvL5T1ZMT4gjYakTEgHA2V+JjAXlvEejEpH7wObgSfDQT/t/UnJLwVyXmqZPeTrdG
KC000XShzOz+10tBmI3vAbgfLaA+kDbDReEZ3073VA6GPnNQzTjECx5k0lqRtEjfcSbekvnEW820
6QLLIWWgSH0hqPsWTxcSqkh6J0wHYLNzy/nNF3VezVuddOZDIUtidkFRqnJgiFi85Ri86LHjkKpd
n5C0Pr5r9hcQSah8hs9xXNIA6+f3iDT06F9P/I+jrXEnLjDJkUD6h0qjXhbrHKmY8QV2hS6sdphN
g0MGN8a4Q65ZXR0QovLCDIRv6EiiuMFN+cj/R6ZGXzKRbSLn6RWvaPqNpj/eP9epdz7Qp9qugXrn
CnfyssAGxgiAj1SEtidrgXnyCiXfsnHosJazFcPXxYT0rkotmQdM174Qkyr0boFapBS8Jx9lxZGZ
o3tOTmG7yY19SQCL4x0n7cKvpxwsJPJoDkLnIsOoK72zF8xvAUEDEkH1jAozwYUWCByofOgwVUb0
cuyfvmNsxjyTL8jETW0yCWZTd0CK2RnPrOGqlh+kRc0iUZAZiLtLUVd9dSBEAKniLlshn9c35Tpa
QbM3B0urzrVy53GB2Y+0rRDxG87xrBTnQj7JyTckEuJziSPbinc98H0lvUeZ6UfCGsnFoqAzLu0P
S9qQ7YkjGrPxrtdslNEdAuN/urHt48uQz6uYMmWEzxithvyVHBLmZm/eEOuQXMURMEafnXeozS+n
2hgOZkhXVxYE2ICJ87dl1bn8sPVfAI6Yo6flKULdgqJ0biRbVgXhQFtBcTtP/uerkJTADh1vnhxK
VSMDZxPjN8h5jAAEyOmWErDKibReI11ZGxb9fInoOH3r+Vl9exy1zg6p5BheQPBmmsKe5NBy+Vcn
Oy1c+DltMls/f6QI/KeBA71kOgbxRZpKv4APom3986AbsgpbM85e3TiR5BOsotWEh75B+oY4HZGJ
C8UQqZDcKr2HFaClfM0Y+rQBpVm/JBBSAYPjE/XZ7a9S90BYwU34gTbS1bRvp+VeULkmZ7Xx04d8
wTTntNJSTBhjvIdwcttfGWmggDHGfxZfU+th14a9ZJyN+cjB9l086fGSGWjV6H8NMIDAPLk+cKDX
EOKEicJiokAP1LXt3avu5WS/Mbi8AT5KZ+3EOYDWudlQ+Trzi83Yv1udfHRUAGS8xBfiuQImCgaL
DjXDhDoYV49OKL7cgEX61apXNyHxlvYlVn8U+2ym+IqJ07crEGCP4rkQ9Fo5+vKnU71be9aux3U/
7AnXieVVPx06t4O9uMriq2Wm6wg0kLO1jAE5o4MBP7kLsE9dprFStXf4C6kmqBvdO00Mi8ltxJbh
AyvYS7tbJM2n8Ln4KQp/H3zgMPBbgwxNEkK4I03gmDk2HWUy5a6MrpH/1fVwBOZCI2KMz9rz9w1V
Sqx54N/YXBYM/kwfdNZLnFT9rjL/s4V4HEwQYMD3twy2GdkU1wCfOdqRg7Pp1wj1kmgh8el555hn
XT5E/SdLoJ0vJJMADlBBMJd8hFtLNpa5RE2FqBrUQlOIJecqlNoHyPrcLNfNosTSuIPn6zAmx6xD
RA03iB38ihOM4sPggjC+bXYJ7KhB2SiPubwbxrOQOEbccUEjuXH6hoYPmi259yRegKtSzqgicG5J
cGHXDR0sNkRiZkjRUdNU1k621jROD1Em9MmEqjXTprZXpv8akVSE0oErJUk/1fAKAI8snu0St2LK
vDMLy5vdICAkY7mmhBqyftwkw1cangrp2gbPLjlGvBv1tAfhqNf9WpQxcu/kiYvSqysPtOJyy68y
7c9mlcmbV9PDR1a7hDwipvh6bXbqwqwPVssfVy49acfZDUXOs5msHHn5RegxpeNg6cMenH0WUPxL
6L6y6PtHD9zVd8g1/JPIstDMo2MSC7eNycsjSHP0UtdSnzSkYTfHLk/2QM5FXcw+m/Fbrb/0pbNC
KCVEK2TzA3SisQIij5TdaGy7Cv2imS4M/vPYaeGVwUYvFVv2VPqYL9d+vwX+sKQjXmNALh45kiqi
mihx5FTNvnrgwSLosGpQEy9j7Vi3RGJxcK2mB3eRGH5M0OkckaJcBZACfwxeuJTzz2jDv1W5wW+R
GXPDg3FFQIalxkH607ipIUyOv8LEROR/ehi7c9h+Jt0/MgMxD/hAiLxn6Cpr+uik5jtq7sOk8Ykf
vGbLHF9dyMvuuex62BTGhgLyP569Aw01HsfiSl35oLcDO5iffvqcNwxuSNxJqbhHLtwD0sjunJn4
VqV1WM9yEDB2oujG0EjOaYR/0X407On9h9iA++6sWWcMgaLkJVjpxl+TbBOwFYWNQuzVKRYoyDSi
RrwRAhdZS+Y9AoUTYtrSWhzgLWq+S2y42mrAIM/dy58RAE+ma1Gxq/LHsXDlRNSfg2IxDQtfsNwz
3sDFMMDFwn7oN+o9hMajS/6VJUN5cOQx7xWm2W6YDTXdyM23jz5GJkD2VzbW7E5jxabWu62zZkwY
6jvOSY5nXgBEZOTXuaE0Dwp4cr5GbJRFW64Se89PRDukEEgJkGW/7Obg6ELG5LmjdmbDkWEQ8Vwx
awhQ0A/2Dg+BGA1JdXSrikuC+BEakkmauZIjSALJMW1vw3dDjZy20qMrQ4Nab3ify/wpsVx21U8Z
7QU/ZSMsIEF/xmCQBjueL7Fbq+0xNi3AIj4u7y/8odtESLCkkeujuAw6XfCUpUkIwtuz3b+xKEiI
NKJxFcSru2+thJ9yqr9VcoQIIm2Z72303gxNtfnutGyWWEQesAsJFwDDLnXzVXZVbQ4gIoTr8CkE
XC8zTOfkaqfOKYi3dvocmLrrIkLbgBeQ2kMmoAyymE/CiDCj+q5WEonXt3CI/2QeBy6u8gZ4jJM/
CT+p15n1Tsw9hlWBuybEbaU8K26vOmMN8S+6QZgTSVU+5nIxcgoKDAmkXmwjbMFqB6xyjcq7qt6l
cq/YuwnNpaa6jFVp8p0xcU88/alxLSCB8uwJ32yaa9lhcJbdhNuJQRSRQfENw29s2rXSrnNnByyW
IZECS+1+tRLowKBICG5sUkBSxJgdFMewYAVQdMzAFdZY1vL2Ybptnc5tnpkybheUgMwm85nar2L4
ziDOZnARNfjx6FqZhSYElljjO+H0TA+miRepP4hTniNPmIVzrqFx3MNvMcMQk0Svj7qMBs6ULWdO
rf9h2hSeGVoA3eoSDn8tMkleVyKPwuLGGT3Xagsvm8NcdcWmgfEvnd7iLUFFGtt/ht1z/XNZ8XDb
pP6gl66Y2Htc5vO43wXVjjlhbJApdYB34Fki7HUUuXoLz5WY3QDGE+UitvSYynBiF+YhaLyPiKAY
44UvYpFRc+D/mPOPBUIivtTuwa/IxOj9cCvD04zN9lXjPVwNiE6AVbwWAGUdmTuZB2LkSkNSoeFy
0hzIv+rCmxyeDUTglMZNu16UAhIVM0PilYdwPlcx50QgOh9C6Kl/DmTn1dna1rc6+ysqfkSdBOxF
LnIWYwV4VCLyZFgZ/FWbnwmTb5TlFP4LHZx9HDSUA1r/ZKxHCLWzfDXZO2jNvtsGmNyEuEii5Wct
ljJmLxAEzIisxrssIiH2BPQPy5WtoApa2VVa91l/5QSSaMjJ1XngfEkVxgliGWRUjsaAGHIIeC6o
C5B5/OkH/GhJmAt/A+XHs0lPX0b/Y+48lmPJjjT9KrRaT7BDi7EmF0BmpNYCYhMGJIDQWsfTz3cu
i2SRY9M2bbOZzTWrApAywo/7779wa4zq2fbPBKKhhvt2eJV8UFp6EGjNPXvxN0qpoCVzpSKNFCVO
suZ3k4yBhv8lTOvCe0REhAnqFhgX0zzoLzLqAEXbpJhIRbgBFcU54NqMdii5SwkZy6qpNk5pYibV
ztNxYeuzMjqa4QY8Ee/kp961noGXeF1sXy9Ddol412ogP5PI1VvpTI+Ecekq9PcmgNnzB82jAX3D
clvrGmGiA0xggkDi70D7gStO46rmWUp/JoPJO53j8oIpxZNG6R7yBStPYV8Q/tImT2hXt/24ciYN
0hM2I6eWjRvDBSj2vGvXkYhfMKnRR1s6yuarx+LfObAUIDDFGdY95WyUn1nRN+nelNnJTxvqm29A
dpOFmDFi8v61i7BmlvXhkKvl9+Dc2NAUC6/e65ysDG3C1XCmFHspAqZQ0nmqY1QElIeEGWYIl8at
cqRl0hMUNG0jSNwhBxzWbsETc7IfnJsaaTRJBqq61fMDoxa2dhykKhzegww7KFthTCAuMZ3dPqvK
oqPAGu1zZc0jcBovcInBxQeiw4F5Yc4BXI3HaHhugTtHBBYSYa+WsJhIz7IAeqm/fXWRgfjIu57O
2Hz5Ej1M/MXlLhcH3znE3q0OPvOuJpjN3esdWgEAKuOYgbLEBWEIvBbiNiHnPmrEburGgI1akwFQ
M7OWMMCZ7pH3ldrW4EtDTVss0BKNC2jb7fApCmtDrENQHjIJ1QeZFRktIhm0eN8GWzS3pggqLb9i
7V4iP76b/UtpwdvGdEOb3jxWZkb2pVnsptVptlcb5cka38WgWliGW6knR16Db1iLeMW+o3nW3YK0
cfpSY1gNw5uwbSOlM1pAKbddZgBIT9xw9z67e2gsU5PRTeFptcQNcEqQ6HXVZdDPM8y8Tf+5pHfL
mnfVsjAW4y16FF+3l2eoAge6IGb7wUyhlWDs3awzBhMiP3hQzu4blxv7JWHnpfVvhvKKOQ93nceQ
CRcFKlp7Brl+YsijQBi4ePFWajqMBnzV4lawMakZ3n8houklkgjj+kyxAB93prXWxjdYpqW9Qulv
WBc/TZ9GH9hPzITphx8+NIHs+vcACmRbO2jyWX+nh7Q9tcVTTZ5AjoOFeGh0LkgO9Poaj7DH6AXH
BrOWEPbKq6NfLAYn07oKnq+THnT5rcf/yFqUJc6l2AwrrtbtiKGTlAV7o9B8JNS0MdTZL98w0oXL
kq60jta7fDG/ENTruPXXIQlBzNa9L3PR1DMCzJ4FlgSCItGuKfIr96HoyQAw4H1wPmEMRuxYgQhV
tVjDwO2aovdC/cFdxKu2dV1zpC2n7CNl4WRoHX8DjAF0CKWdsJozGBnNYit0pKuO3MCc7J13FapB
aDzM6N0rT+MIi5f2qqVPlhedA5xCJhv6m5eQebHscRp+YvHZzrAOZXszURL0YF+afPXFy5h/FKS+
RfAQ1aY4KN29F/uRpaiOCvudoIcOa/0Ao6CmhA0SPtWfMbp+kZbsJc18VAkmQI3UUVk3XQ+fn15r
/2J5yUyD6MFvcaJAhj0pxaaSnwuwGMtfSl9eSQdDLpk3A44ZFnm1yiTjqfQfWeTQE0OSgtDfLuuZ
AzC6E2swB5+Epjjm+rcykKhGppjeLQJmdG9i61heY3uhHvXu1OiHPJOeHjlmVO1K6JhUvL2dF0C7
J+KVuctJgTWrDss8MJSLWawHCd7XrKnXaftRYteWpjnfE+bh8CYJlcuFmHwuC0rsxmhvCD6Ehnn9
wm5daPh1NM3DExRAVsm+/s5mArtdR4iv1ixddb7/YniUMII96aFkSwEAA/4H8WV0tYVPh3Ulxkus
r6PgO+yPibPpFn2EvtMsEdgwCT111hx8qI6XA1U2Mmn1F6FyUp2jnu0ZeTToLRCYsViA9aFz+Ya2
x6EN0gXVEcI8qyA8qm08Aim63iTswOi4w4OKsRfpmTE8D3RR0Gji9+4J+5FPID2vnJWkX9PVQ+PS
TAbX6jvTXvMGfFdu3VEK5yEKPwhtWETQnNFw8L23KM8qYR1eXCSmDlneaKqCYn9CGnuXG9z9N9In
KDwmMmF99vMH6ZQ8FR/hs4UqDc9PULVmz5aIx7wX6RcEOCgGpC5JeEkdfJgMXEz0vvWFEVwsoL3m
KPanPsDJEG6d5FFM19/xvgDZdRDNgGIxK5TiT1Nb+eRHFRwKyhutcrQaF9a4BzF1WP5Mi8Bc1Mkx
051nzdjiLddOYFy0VouA6VSpG9fp+pmZ4GWhHpG3AXqnAGKCGyQ2Rx254OERrn0uefSN8K/CtS2g
X07mtq/59q6SvZWSPW4XbD2F2Bnttb4plYsK+XQCKqyKZh5BCCIFHaApwj2Ia5cRrOUe+LUh7F0R
H2XPCoyrJMioBerMphQD0jNDND0Qa4NIUM+lB2a5EOKZgNgGp9D0LJtuP94nJwz4EzxCYhad/UXw
+MBz1BjXEkYO6rEQYNXssOiAYVNoHIDRKX060UJopN+ED1xiOMK72ILOCTsdJyg+X9FXgrUQuzaT
yhnt6jzPNwKXJqUSeCnxPtWSG/57mF5wx5XwIMrchBdSpq9KeVOY62oCBCYhCePgTrDaYuOaoR7c
qjywvW9wrNby9xxxZrFlozvk30aNkHPB1qT2JtdL32MZLSNDH1s6iztam4R3JmFhJtJizKC6AcND
2KQKZlhNzslrMrBCX1E5eH4RMEEzgxeGcGo5VQJHrsGSn1WdXoyknZidju98FPkjpImsN425SxcY
eGUr4vHczsKIbyF2cUAxCuCrmPVShoIR856MKxSqoOIKZY4hLVJtNTU7VO/ohNmvFTvss9CAmPk8
E1bPWCJsJROqjduWmBisE/QesnEOUADhdgqh1HnuBodB91zimsHCFCittlb4UCHKn9fjpr2gG7UZ
wxLriG37k9duQJcMREg2tWYZQduSvuu+XgZF/EzOGLgOjHI0Gkgd8jOFpVWvofmaJfZK5QuMWJRz
cQIXLtpiq8vABMZC5wqwYD+p9j1EquKweD5Tu+MwfdIs6snyNj0P3TkIsGL+tHHTzmp1RqTXvFSp
dsQdyCYF5nWsl+BOoX3QONxivAyq/CHbB7lfSAo071lsv1Y0w23LNaZtcZ9zS7A72kM3I6x1zn3p
Ou09Ki5EUuCE1zwXOHpOEXsYvG6WRbbrHQn+KCgn5lwlpRE755Uj38i9F6cgJ4ruHFgVjR40Ioqq
2IxDLLWEc6q68VHETiMwcH4KsUi1K9S4SKdRgsi7KlpqssUF9hUzAkq4zlQHc3itM5zlXtlrSxGE
bP0n04i2AYAEngr9177Yqx9BscRuA/t2jgFmkRxrPLeWAoCwLUKeJ6/bvEET+AynIyvDkcV5TWl0
QrZ19WksDnZ86+2vqHv08rQkHIBmrUigeVlnw6cOKNgy7eV2wZSdejTmxIfoKAKgrPztgOn4/jxO
R2nGBYHDQFRrwlVz1kTK3LMDlEWn1qXb844wwRMNyJqensWD2n2n2LsE2WcevkmYwFUfQKQ4xxnE
FxegCSfr6Wu09ziqBcqPQYarc4nkaRYO7wbe581Ocn4MotPNtYomwLs72kWTfrhQp+xMij2adBvV
7UFV5wgJNfTh6szq/ZWW0ATAQiRMd4bhSJgdNOvNV7jDYRHJ41qaR24ZLRgkxYEqpjpeOXywueRd
JogbdYcmC76+IdbtZKtLrhBJqNKa3b4KUqPEmPcepBNi30IZWKG/pupWtiD6YKmxKYae8staCIIS
SRNseVfQ6cLn/E1lJdkGRIM+2WxMKgwZ3uVwq/cLDWvINPxSNIToytmsWhZmqKDG68CWaFoMy3IB
OaNYciGaq569fhjdBHA20oyGrD0txmt5gkar41LWuAXUYKx8mwSwI6S5NBuQ9xsez8+hsu9lQChA
RmfA4eBicRLkXCoJ2jlOScg0tOW0W2A9zmpcUqPFDKRlLspoYaxZg5TQvRZrzoQuXALSx9NLXWMm
ucu0U5JeWrwEwi3qG6l0DS531jlzZ8FULkYjzOzpJOrikjIxE+6DcO5Dz2K4esuCcVvhomQHNMOE
Arr6gP8mQ10d3TB3GfKfAVTEYs4QSpVGBe1LZzb5OQr3nwHXT1vVm3RcVuSxYfvT2NRu9iZe85nW
j848B8/+cpi+goAMFdQH8dwxPlJYtNX1l8/dBn5gKw4g2k574SX0HhtIDAQ/AER+B8xqNlmX7b5m
qLL1ZVy8BsNZmXLuvHXJxRd1W8V/nYKd/ao7K3kKtqZazZ2RSKyXGo9bsaBmk0yhFXaJcg2b0txL
DsRa4eTGh9wL4ydB4GSnRYIUbSTOnP5HSnpZldLftCbdOd8OEXoRC4rAZVtrEKcJlh3TWmC1h6sA
6n+0MN147GDx52zEimoJYmSors5+J20rMrNzghVBPuvlDV/Qds5XVpRHA4EWbunWtoV/rvKJpgzx
cneVsUUIYfiNzQ6+63PHOOodxfSCO7KgN9vdQmxbKkIhK4PrkPO/Ugpgov4phoRfw9R12MnGEjcm
dk/AgZPLR4UXgV6vdCIK869KxzZDgnjF8TVxSWgW92Wgk5IuLR8g3MDMcywg/2aTo1ufgkfXEMAB
nwQcOm4uMc2Sb2hPTPlYrD7XGgJhHxERviDtAAGDMYSwhKZ702AMDScNw3CfYI9+uFfY9xcoglfa
Pcd4LLoYKjjceFSLk8IMXtAqxO8TloFwfOk74XBX94mcHfoccGqNmu5ES72aD81RF4sI0SDab0ee
TMNRcdOxxFXfHG4yFHPKUiwOYg4w7B9t404gJPvmDfs85qpdaRM3PyvxCxXIhacz1TLUaeM10Tcs
H2SSLa5+8far+MgjbM+tz5XkCIcHxme+KewFE91VI0BQDBb7lXeuUOS7mbyBddvKp6xdjZbrNXhL
LkuPh5vhBwDKpCVrz4oXRrEvmEUGTYb97AK/TvhlZduOzzNAC4g8hKFbmcmPBFdBPLxw+N4JyoYi
DOoDAy6fd3WSvTXs1nLvYrwr7F4gZ8LQCApyIl98OhjvVI3ErC5TqCjlcrqBz5CfNMxA36lHDHJR
cGi59er40+ofYTTrEG7VwA7XKtjJ5rku3rISvtRCmBz2Lt1ay+6prHus+LAkKxe57eJXVRaQzl3P
2wGG9PG7JrTWIZtmxLeaTJH7MYbz1GO3IbHU+9RYfigIQ1extRI7bRcL1GSY1WpFywB4HezG+moj
1sBLncRTj8sEY4YEF4m1z4Wo72qOwTk+ncEH4FDCIoAIDiRD0PQpejrrXGFxU6wRyYTNtVb2o363
cKtA2wc7NPYWPjdsB5S3yov1NKyz8K6PydLU33P1xtWpKsirYHKKCXaCKlRytluoUnCpGaYltrfY
lRzYPXGaipFrQgvTP5Ma8jSqn5WCrstti5NDanOoXgblQ4VrUnNvh+1sMsNnx34baQRjQpOWnrdu
gp2mvyn+CftX2VsX+i4x11GyM8O7Y10hsLV4VLxNygoychBcYnB8xTr63AHamsu6cC4BsIoPKGo8
2BWN1U5qtgatM34SsrdCzFxOZGiNipv5UI/0EUgU1qX0ahOdOqBOdAG6dDyPKsJuZzoDUQJdRtfu
g3ScppWkv6qQYRKQK1kCpU3ehvxeMG3lG0zT4lb0F13gz1k/P1e3Abqw3H/xgUotKRKbDDqSjHl9
RRaEHeIEll8D+Ye8biwca3PdBUuvnOf6M07Va2whE9h9OQxOUz56mNw2K0H88sxD2O8niCbGIss/
RmU+2tdcpxOfcciy4bKbta1s5QtGmGr9poVXNb9NWHGxYJEWoT5P8B6GLzvnCWh2Wx+T8jdwqCkh
wK/1FjnfdQqSPELPd7pPL+BOmE8JAR1vNrYE5kxO3d5ElMDrLDu0fVg5gHBF/TmojgPaKZiaHUwa
xkjMhs1xOxBaXWE5ArAqtQjpEVxFR+wN/HZASzt3rFcloeXaBTGKLTQSOR4aNtJF/0NXfyJea48A
T7Y+gVqIyHHFPV9YePgdExhKgI1zW1ul8o2gyLE5YvxcGztgrMk8kqEIAouWCq/7X8Tt4CfpuZkn
zGA/8vErYeAzU6Iy5DP0Wbg07S7zmudZLb1ilIRKJMvPMj4n6b21viauAokOPhUUxv4GPyEM6XSU
NUHJsXoXlDoba9UbT0kOJx7LLOXYCbCkx4Sl6OZYrM+8/iDWFqmWPkfqt8gJiZT7GFzhUms+9Fxc
AHadcqgSYJGd3qylhk5bYHX5V4q4hUbftJYUB7HSakMMO28Onqh81Mr0mjZPTt0TFMSChvodBBwG
DtCuvfWaDTk0fFt6uxBDvXrdBykeAbj984ixtuXOwRLFw6vxIHyusMRqxKYhKZ9qALKkNp4bjpXI
2IPwDJgeKf1bGhlPiTDG8H84/vD5GSKySdI71p/+FJLRsDeTUyK/6hMmX8M1Wku8uX6dk2DLErsi
pH1LexWUxxEsq2HIzc0vh+aq9/e/Lhygv2aj+AD53PLEXV4TqOiD953xtnos7MWCu5HuLO5LONN2
CbWFiRyctVOfBqUDaMC84pK61bArM9KkXKY4ylVLa/UL5mtnLbhHihkeRriY7Wxithvs6r1ixdKD
bNSpOFY9fH5OQrjXcfKO9itNIGMvyNzxdPFllf5WxwMiRPst6p3PKolPTzUPirJUmdjQSSM6qfA0
oHDsVPlbAMEYw1XRq2bvqW01JqJ4/DrvKlLKOn8NJOB3TNqHR6IjNMT4LVhWwNXORu9ebV6Z8ipW
k5aoncYhsJ4N5mpzk9KtIX+u171KvROKyz2XyRSv2C5R2DARoaMhLRcwZ8RKkzwbSIp4DN8RtGH2
qeDoZFNyHNDqbK3IGz7wfLiTnwYVKOBTf43gwtPd7/T+Yxo2SkVc45wG0JYB4oh7YNVX9Tx2/1P2
uJkuAHm8EvYiC7J1TMMwbAxMtbfTAE+B9hloE6DEgWS4tFYBt1x3yZNvQ7kM3RzfE+cb5NXKv8v8
EIfnwdyM7aJptjDteziDNRwwaTfoVwcYlIC4+qpzW6DJjX4UGQAwB3aq71N28R5GP7NDNu1bOziC
mHTZMqGnaQFNQpKC8gcxtqypE+Yo9kC6DiURX2kWGx0+VjAbsR1IVxGhg0ngqimczHVEeolyakbg
InfKFogOWgkKDs6BUKa0WwY5vL508TGM3kaoI3UM4DB1T5WxbyRIQdcM2gOGfjkLyovIegHmkZpz
OW6EWTtNz0BA0Zqtn2XN7Iqt+CH0z558b8rPWjuH6pcU4pUO0b7YxExfLk8ZREcJvV7Vzadu6evL
0uK2jXGL33kZti23pIQxiUwTzLpbcUPiGcYGHMti7GvH+nWgoa8wZWkXqDOQx/vPjXghZhesK2ws
bPncYZNDMRpBZ/ZegSPyyiSrm+9neGrQTLgi2bfxhmVGsCMQEStIQBjEu+rWI+VB3oUh3FFiSqyl
pV4j6cWh/GM1K+iGKwVUrx64afrFSJhG/aNHhVuxLzHHJXuOFNVhjznQUvWuQz5vZTJ3FnEvYdaz
s8LvCT5cV7jDyGXwXBTP9H9oiYpkRfU1nU+PzWR0sxOXoBazXBNb7zacxSEuAvgwQreFDFZgahB+
lLjdINzvy13YLnSTaXGLGNVMz0OdotISVD03C9yC6dyiTx5vTfroVQ5iy2BqEtZQ7PrptiIiyEFf
853VXUwU7HX1KWlzexA8TcguFZ4XZnc0VZg00b7UubRs9J4Io7YK5gAxjstoH5FWYz3FTefBhe+g
1OsrfDQZH3RyHToIkkhBsHURW8f0IEkRGYzbgQ1Ji1Y47G4NL38y0HHO8K3qblFMECpQYI1F32Qt
Ohy0y0U3rDHj8iM3ts6tQ+dDf6GgLEEF2OEhFkDGRNRi7LDvTa2FhvND120l7Vq0n6mBYeitr9fS
mDCdv7IwjFDHcD4le4iwjbYz4NdYZ2IIWJD01E6cx9OQS42eZEOQiz4+qmJrgzBXfFiLftho064Y
DqP0kESq92diu+D3ZNBP8lKPPuDqWDLGJsi48XA9OOMipz5miAw0BNzOvawv4ybMXntACzBqGfSd
C8psfvCENDHWrOYcoPA3QIwSnOTHF54U5AMj3FBmdOx/7PwVOWkLAhZ8eg4X+jrBIEOH6eUWJo+E
jwaNZbQnP9Ni2xH1B2s4DeUt7+8Zd0xd4Gw0fkoWLozo75PwkRZzHGstvrNg7TVLSQWasR62eTaA
FeGRMzJAnyFetmCQnanBeWo/DIxbFOVK4kFjbfJp42hrPauf4cnK9ewZ8hBRMjLkewH5YjBv2AeM
a7gaMigXBL00kCT2BUa9PnBdwYBn6vdevkzZg7g90eX02lLicBK2ghGyHPbXFWtR3hLr98y/jvHN
tD7FLQsWG70IHTXxj88l8wrLIrB2ozpXxkZRTwR/TaJGoJGxcjcM31qoViknfMv0nwTgouGb6EJR
HTD84nHmtzAufjzGbFwulH3nv6Tjd2JGsz4EZBlsQvcOBjdxPh8w1EpSTMCPhYFFsV1dxvFMsmtK
gEf8yTeAnzZBDj17moHBClUcrBA8Q2FumosEo23+ihsbuj7rWnwaCpsw3VVPrDENaex/OlDx6Eah
u3O5MhDxpVQq/jCWB+x54UMn1I3umS1HyntqDfbOhoiU+Ki9E868aU21W8XOrcRpCxcZ9avK7gVr
Cgs6rXxlbiwwgWSznq+4wAv9hVefhBtS0LlPy+GAj3SD8NB/S4kA83BRZot9dXyU76gEThpqc8xv
xRYletT9Nx9j2x8texOmN9lZAIrSbdrhOVWPfFS2tAMgDXyMPXaZg6v1Djmm5OblqQTr9fpNKx1A
9UbQJ7uaZ53nSvUZi9+W2SrfU4oJxgYHhixc1WLdgthZXDg+skBqgPZFGWTC9olJDWe1gWlq+dSq
xaZLPyYgSSRJ/nLqsVfYhsZdAU5pWTD0mPOgibM4wXBN2wcxlgKvkrlO/RwwhAEGU1+NTQOLoTnv
CI9Wqbn13WZaTNGap06Gm+i+eIN4UAivE1Z6JUb7K1U/VoQld9/KuPWke2EdRmdbF1uzO7FEwBQ1
Ho+h+m3EDXfgqarPUX1W5XuRHZN+FoNTZVAaZ9wj/kBGxI/i3c302nPcBQtpWmIyXxUvedwxdrHW
8jHvRUTSsAPUbnZ+Hu1jAeIfpScVDBIer/4Z4P00oaEGlsdn/72bVvEEaWnJ9INuJ5cvUbkXmbwG
SXMTuBpdFWxmXJYV2MsdfqPL1roZ8Hj5lCmnSbqWh6Oq7An48aOb7k0LpyhcNY4I0z30UNc1ELSI
ToHn4HcCHMX6EvRR5SgK17nxkaTWs9fbe7UemAzXCubY2soo3zUs7B1dWlktyLx1Ktl9F4jlOP2Y
vOC6ENVLJWHL2/900hnjLj04jNBMkPnOy+pS9MlMamwW3+0KmNXsvjDvg3wVd24LNt5g/rWIMVyS
qgYK09dQfBUavhBuo20SFHTjiBTrR4cIkPnfsPIlD+n9e1e8tQ04MG8dSPZA426w1YIpFy+c4FXG
n08FHaaZnE+ZW0XbBsctm1sbm1HLZLA++Uyl4zMLigGfZH0lKwwXMWisd8JTU4v3yADqaptYn7pB
VAo8xmQ7Fave3JdA0bL6GmMfgvcejp3aPDE+s5otFugiZCgHj1va+fhtSO6KhYs6WjedLn8k+461
iRIByUKjV85B/9arS2dgFrrFH7kNSauh6gSYRdUPo6VpkT4mRMc6nBJLGAL1G3KJITPZFeQdN+Ql
GxXnfAXx51HjuxohHtpSgIoC1h+cS4pMPe398pRjkiQZjETSexq/wzRjUClALKDsgcI4JA+wm0Ng
ByuhjOYy+yO5TChd655Ur37ZaO7Yrov+oxTYTQMXrz1jcqg5HSDzlrPPA7hO6N9a7cMDBpvAbZ6b
ngU8Y1QQ30c0Gd7GTpdVuyRdhUORQ5XzK8ggaGgwPFQuQ+XFGGkU43OL4wznFqtlX94LkWIGVYRd
LTeZCsROJLorDLo5N0V99eHsC559aqwCkiloILQ1M/K5N+9CFSEv8QrD54Z9KO/MH07msC7Kl5zG
ROog+QyfgloT1S5hiqD/HA0evPYeEN+EIN4FQuj7IgmbDOkReT8WcFYO/2iXd68TIikJNLWlHHnD
RVfvlnXJZdAMPjsFRIYCSPJoCVGOlZK+J6tY2AR4PK3lNJBzICELlyRCAZLXWiIXbhWlL+n0wrJ6
P6VL3ygYRd8a/URPBWu65uydJlen2ge4VwD/BA5BoR9TdQjNNReTIJsrPipuk2OX1DNbInMc+mlF
vjgXrdYII40SyO2n99+rEOgWgn4Kruy4DgEAZDrd4KxF4+swrBncbP0g9ad+/KrKDyf89phBSpPs
AmudFcg7Ljk/Jz+kczB4lvnmIK6KU8wkoGLRhBu/2cvKBzCYwMSInn5SVrn4uafNHN0n5iyG5PYi
VQq0H2bNAJMOCbCInQgbq+j1tz/9x1//8z8ew//0v/Njnox+ntV//U/++5EXIy8+aP7tP/+6Cx9V
Xuc/za8/+8ev/esf/fWK3UCe/pe/8n98IPFy/vG4PP3vL2/20Xz8y3/MsyZsxlP7XY3n77pNml+v
gTcifvP/9od/+v71KNex+P7Lb4+8zRrxaH6YZ7/9/qPV119+Uwz71yf1tw9KPP7vP9x/pPzdLs8+
Hvn/9gffH3Xzl9+sP+uGotkO3heGraiOzUP137//RNYN3TEc23Q0W7es3/6U5VUT/OU3XfuzZWqa
4cimY6u6qji//anO27//CA6H6qgWjAGZP/zt72/8X77Bf36jf8paoumxA6j/8ptqqL/9qfjbNy3e
maXKtmpoOv9fUx1ZVxxeRPH4OIeZz68r/4MAvzGKipG8FRXJEVQkKYIM13izyhxm3SW5QK5/zgqW
qYu0n9cJC0qkRcTyYrFlIbh5UeUf1X9WS9jV/FZ76ooPX8ScvrJ10mvw4JNiriAny/gkEAlUMoTb
4DgL45Ghm4cZEK2ShzNsIgMbWe7aZTwim7v0ETkByLjCYCljH0DBVxXyfG6WtY7Q90ET1yaOILex
93npuLI9b6EuT9uUPA6hW6oJOVjryRqbwRJ3f07seNrRCcf8ZTnfwGwso+8Q8SC53CZEdFrV0H5O
3yVa5+jqa29J7xqvmbQOTxC5J3yKxifjhVuVjh1ZCfa/uTAt4ZbVSPWJGP1BrxbJm21sJGXWf+SL
cJstSIy+9JRAol/QyEEcrFbSkphg/b0VsTxPgYs5Hxr5QIh5nhlw88W5WxI+hokS1m9b88eDXQse
kO3xDQcAhAmJ6QnyHpSyOnx351Jpz6iVhIXRyq9dBtiNvERcZGMkRJ7Aothq0KtZHkeswbGPQ0gY
ujrjsbQanF3H64F2Rg7Rp5ns1eHNaNakfXkM1w0Qx1U3Njk0b881UzKKZtAv9E8x8hARirP1ExIU
NvoKUuEWofNspAfJZuwVQDMtBQgVRuVT+8E5Q/Uy4q0CCjXtoeHgWg/kOowu8x3o1QgauLYtNrhM
L/AlCQV7Ni7Fl/4zGk/KA0nQPjnmQbHtdDppQktU3f+26zrDWDHF9KPL3ajWjVkBaZYzNiDnY4p+
nKLuOYbTzX+/Cv6/1Lc/lre/Lr5zUUPqfy+V/x8WQVVX/qsieIvxfc2+/1gFf/3F36qgLv9ZlXUT
u15T0VTqoPH3Kqiqf1Y0SzFt29bhDWu6/o8qaKh/1ixDs2RZNUxNt0zzn1VQ/7NmGyo1UNY00jZ5
bf+NKsjj/LEGygaPosuO6jim7mia8m81sOwqz0nrMZv5Xr7wJPVR5tUxAmWrNPXxhw/l9wL8x4Kr
aI7G5/bHp1PxaFQsyzAUxTEVU5Z5x38subpCb0NOONnBGUycJJTm2M0Rwhcg0rYDv15mTkSKo8y4
PqsTgCLbkO6UXW9DuD1BR3bXoEvSq1OlfRkJO2PJctB4BHVw9MQ/ieYR1Km1q75A3VpMTbXTEumg
hr18yAqb8NCiU5dtpqR3OVp7XRO5cu8gPMxVfTv+4x/Hxr3HtPqlVsgqExzZs7YcrbLemiAbKSzE
0jGHegrFvTa8jyaS3qrAjI5K1fxYkz7AWqjihWmyNRh9jPG1Xr7pVpqDH0FBU1q52LWxBS3AiIN1
1EaDq5sJbPpOuQaVhlzIAdENxn4CRmVm7CQFef0I27PLS+ygak8+47jeibCPSu9qMX3UJ/btjL35
tJ26XBbxzv2y1LH3kXX9qMShuhn4ema1b6XzbOrVY22yGXAMcAg1RhQx2cm4VsQ/QTcgh5zFzOMn
TVppHm4+upwlK7U32VBNQ78wqqJds1RNvHiLGZS6sFTpYqoZBpwKOrvKyG5D24VkpELYSNjmptWI
8K1Xr9kAxTCtKFnSxVFU6VbnlXJpmeabfKOkt87KMY0b+nZret64iozaWo7wi/vRdDtlMC7ZZMKs
8KdmIcnyVam8coUQuHX8rQLXcFvLskYGB7m/VgyfQ03DZZcH07FQK0/YYfdLe1Dqa5Rvm8LsLpLn
bYqWLWrUVyQalXJ7p7i+RY7WbeLWbjeKDCpRYnrYd31/rvu4OPdRZy4lfR3UGTv30iPpxZINrNXl
V+Kn9W0dytliBLghhNZYl/JULMfBxF0RCP5alCIEjMxeNdv0Tpkeat+xDk00WocijnHlMnoQ6CqR
N76pyRsn95h0K31VJ3p//PVPW5frNiRR95//K+w0BdYP1Mc+ToRqPRtvRYTy2rCK8JVnmFmlli+9
JH4MebjVVBaUtl8t7aZZpUaMm1PEFKcE9qUO84ce2wHTRExCtwL0bzRKtEy6llsvjvD10jRr3xoG
fiaT/W5YxCoXxfjqldJ3VIbJMkpGY2blCWF8ZYpZYywkqg55qlWuG9suiQGLwDftmn1K0179KQ63
faNB/Go1GXdZ+gnbu0iJ39/DiHlNL5uZPmJ6K4d5gCvQOJL47EDFzXJDWfUqHQk96HgK63E8pQE5
NFavPJVDo+6wbygzHz+0tunlNWkrMQ5faF4CG+S5Ix3J7MsBiUOI86FVufYEWjdqANowrLKgF9YH
5hs6BnSqPl2bDdSuTCGGj4bECQ5UI+vxT9W0S52YWfhEcXP0HTl2AwIX0rqkuxlwhSF9tm4MeiCb
qS5vGE5AdtKWoImAGAQJUBqbrP/F1Jk1x42jWfQXMYILSJCvyk25KFObJdsvDNllcwU3kCDIXz8n
PTER85Jd5e6yu8Qk8C33nvvmegx5Ex9hiCGfpK2WbxDP7A/vjiQzdwsMuMz1Oeg1cQZBv/f9AOuw
cuzb2uPdjeh4UAiLIEH/22dUMl6g/9/Hv18rMfFuaXyyQ+UI99i47I9cV7WvUOxfnGBckJ5O9aWR
AIPaqcBkuLzUxq3OxgCLKEliiXpymMgtrmHZJOW+m5fhpauz89AExdFWHvaUPH8fc3Xg5NGHoNJU
mZKZIqqmix81B6bU7IM5HDdN244XWXn6Mvupvoi1lefOJfOM/2wUrNF/H0EJcX7VdremgOF9E/nf
FIceSKdPY/Ly0Sbh96yNMRDxj+wg9MqvJl7srq9TLP0z82AHm+uxm4EaC0a3cvIi0mhSys6hXl7D
EFxT1xsoOSY5Z3Lu3zxBvtaUFtfVkUgnhgmfmUw2pbZfYlXIHAzjGMpudyd7MoqXWTDlUePHFBPY
WGaYLsKgN8SmFOG2jyT4Ef0Psern31pDAnCukx9V1nHxrUBtK4ktQjefcYiNbRaBOs2mGS4pIK9x
ZKDbGhxjjlu9pF6UH5OxWZ+yInwnhgZcZij950TeLZurr+/h5f5zHvFr6zLjcwrCvSowSa7h79oN
zUc43XOGrAvFWa7MPkayTf3FRVZX5+0uqfBk5q7zVZPZ9A65b3wUvDSHIHOnb37YvtdmKX7Has1J
QGrbtzb8NxpLaDJSS3LOiDNUlOp9wEOMzEcI5KrA2VJr/xa2P/QlS66KLL1htj+518L3eo1WAMur
96i8pnhzM1ZiLaigJCWJLy4FTUZXO4ze12onTeJcy1VwmzZSnDqtvXOjwTgK5f9QxG19mtbi5OSd
uxoGZJ+9ZZoWrsNGNOF0RpLbHJ2xJqO8xqaDHbmalPfTjAG4/LS/5D7/VRu20zdlG2dfzISV/vtb
t0UbP5cwG8uFJsupYeXdP+agrXazC3VQxtDTKp/dSzVN/ZO6f6yiIvR69oZtEWTeoRsVQ/onH96y
36GlsGKA4jQk3VPE8aa8qfrpYUPiWMiiTeQhugpL+eRFj6G/iKckUciD739VGFs/+TSTHDBVgDjb
XyZx7QOQ81ULKw0dTLuplfZOque7tyYRsmVPO89JiFJNNuFboNRGWy/YFcLN37AveU9l2TzrVl5t
nxSvUU1cTpgMn+RwVP916QoJs4o+FNuUCh3KbB1/l+q6fRIluXsE8RJ4aQsNXpENR6jhbImx3qWV
Kfa1RTcXN5E5dRIRY8bJWVhlTm1bwAPygpoM+W4A70sGYBuq05oEyTYD7QPrgnbXWtpCMOcENzGv
1sew8LGGhaU+Rn2UPwqbrwd+p5UZnPbeXLMgttLIBYKhHy/+LOCvOitwprhmfuYQGrDoisy3I4Iw
ssgydZtyZt3/PmRZfUAh5j3FQwN6P6MznFgdjHbQT5U9FynXIyLO4RRFpv+ssac0QtEjq/lnK5vv
RUNAmeAS3fOFbM9OWpTPyf2jmNijCjGzWluqaD+VE9wJ2dcvwdjSqEXR739/pwQUl9KmF7uyqGRM
IQlQss8aIfLSzOHH1ARoVxfVX8vkrnDsPej8eiCfLpnewDaivjeN/6t2m12qOg88zHxJhcSyM2Jr
b3uab5Whb3G8Jtu1Sd7c8rjC3xvL+JTE5HpOI2TNds7ql9737zCBNfilu/lalmVM2dbfAS0iIk63
+QpQDR5cY+ZNv7ZsJrUbPMnatEDevKs7r9i85wB7S1IspygU2NuXan714uoYoYjYtqEMbiJoHCo3
BfCkitxL4MaggXS3wEpX3ycdPS1UtK+N4h8sF93sWuvA4O7w+fIdfY90IE9rl3KaRHn7xmKbaU59
g9TZHmzNtyzgJ3y7/2BvBD8yMQi6iuJwshcnF/ayDgtTjgpHgozboyD/tM5WslnuQdPz/Z6a0X5J
scRH2+T26d/HEtiMqiBadzmLGTUjhcpRXHpOtL4MWbUbF9Z6jQiBJS98SY2aQRd5sCzXiHmkl3Gk
LeHw1HFfQUdtzJOb5Pk5qf2WoJPsJwM4nMH5UN6qPrzGCbTYpU3ELQzYcDdTd+JhFiT7HFrvXtDH
Q7RbsmA4Cm/8ZeJgudmseS4Ywr/542vDPvo0aCGx1FfnKewW3GzLPsmH4pd3d1bFhp14beBk5aZY
znloAvA95AC5UTPwerDKTApvOaWZao/1hEZCZQnmoBBNQ1736rPzdQBMJB1Yt6uC1TJwUeM1IOrR
SpGc8xRXWXPrIqIlCS1sbiq0N9/GC7SS//ulPKkHzly7zdg+nJq0ANs9DArfIo2SP0SUp3x0vpvt
nCAF1DOI+YzUDeZtXWffm0jjMC//y/JJvebKe64ap/ge3OuhMefpTBlAID/AXJJZWjS8KGObQQLw
O4SoXcQlQ31AikT4qlQG8TcDbiOEh+wbGWm39POf74Vefw3ABV+aPs1PKij7bVwVw/eubTsA7GvG
ZtbRh6hTy0Zj5kEBq6tXRNfhvuj6lNVdjS3G9vpjANA4tUH9o10QXNkAfn0zYBMolltsAot6ssB+
oNBNz23PWh60HigxXoDcavM6dO8UtNgKh4QDUUv3Wk3/SEzdfJh0t24z/z0qpvhg3Tl66mYkX6k7
pCtJUywrIjMF1L+UAq6t3pdYYX1c0HIUfucdG4FT1yxpcu6q6ZeRy7u5t84pBxkSjFME+OoPiqyD
J+r5l2jRdYSmIwuLb8e+CaEax+novOZNDU+w99eXuWbb4BRiumVVKtzHKXaLvUn94ib9Fpv7gt6Y
QMH10SuH6VouHjwbypDdoD38handUba98E6Jm4LjifwGFmFaEhpbiO/dXAFPWHiTQ+MVZ116zqFO
8lMyQTedfO88yAXiLFt+d4UYFs3s/yQu+7B0xbM76/aVsQCLvwoibIm8zMeLw8q1h6J13+zosbkW
E4Hc7RByRUjWpYVCST4VhFSPcXwuIz+nNk1/hOCAvtZIbTnc/uOy4veMp9OaCeRSU7P3s9Wjrmqw
ILRFd8jvLuzG64OdmxVHrwgodTp2rZlFkjhkiTnJLOq/iZhF7EwA8zwNwbbr2DRNORbdZMyXb/1c
hUhaGhJepSLWaUThFwmsyK31CaX4mqMB/awbfmgp3pr73JoeHbhRPZ3LleGkawZUqS2b45SgAQS2
zncTjlATXXcj4arT+AHZGB1vecBREgyfMdllG1vRSbZMIsvJJcCtzRDLTi+0MKLKAJ6E7dUJL0oj
DBZP2BcRDuic7K1E2o1RBaHLc+8A6SbEfPCeio7lqrCdt+t88emJ8BQwAjqInMZmiHx455zUj4xS
vnUpeXY1TMvIxclXf/gjFHen85hXp1CPMv4iGuW3qAgswhuNv2z0XtJ4vngrsVeqQieWop1sI++W
clahlnpfPSKtWrgmXiKwzoAIqvLlx3QN0vm97esnJUMQeMmN1e0fvynSfVJnd6AZLiGXAf0yZTDf
+0yimfoqBHyD3sUdBPs8eihr9xQEOTFDfnW1EXKvrK0AmRSbfrknKCkXTRkI4RY5ez4ohs88qnK2
5C/OBFEHI+7zAvdLwV5yIbslBN2WrMgcvQVxSKRKmhj3e0e6YLEqf6ORVfUBLohYdv5W6ys6WFbI
k49jroXwhIYiyBZ/O+Qsbz0/WEDpoiKoZ2K0aqo7QuR5gB0zjwf3/iyQW3W6Y4lQ+fddZoca8N+H
SIqOTfyQHEOMJmtocbV2bH87X+207C4Wl9fi1hzBRn7NXfQaJ/4PZ+JhdibfK5FcqjVDKOoOJ9Vl
y24M0+fC+h++SY5ehfdPNQa3Op7MlP72Qfg9uSaYo4ombllylPCfALWP/w1j8YUKDR2lN3wri/kW
W/kOWvBt9shgEUn/Zh22hmZL2/MVhQsTRUBF1Pcc+GsI8IH8E1GWGiQDUdGZi/dqBOsw28eF/uhh
CBEpSKyRknEKZpG/Yx831NYhE4i3eoaHuM5HrGuvc9//XDFXNpj68qV7SyjuLsMoLnNWcjwguRwJ
UI9JUO79CjiS8xZO5mC1/Aq7+T9/9T8EEgsz5H/smGH95gyayvnqe8uwSfz8ccK7OdOgQH1ilVoG
LDpSdr/SWwUZnu07WF6xyUlR2Pgpbjq3hf3mdugtTbSekllCF7jnVkd1jJFU6PuEAxpqPSFat+U5
C/xb3RU47DgV3AUTtKPYg8TRZDYzNttq+SUbD7FPPaG7K7jqDXyOgxX8aFWwvs3hvIvKjlhzm+Iv
0gMW1nvykuh/lbGb4n+Tf1snR+BZn1gDvjOjcB9cB/Nu7hKRPncDkTY9Ei/2WOUSfCVeDYe9zn+v
y2ROU5P9nW0kyJzIyQRBGVjOAKX63tvkFROaof5R54KTJc8/Y5ck6tIgiHIr8ZBakhgJNjN58lWl
ybTXWg6bwBGHZan+uitbuvbOjC6L+Pu6Rm9rMT3lTluCmRA/52nfm5wlXkf2fFV6X11TACBsxLvj
Cv/iW+mjRoDBBX1km2vIZw76B7NIjZkzwlkphme0jMAgONR3ohJv0k/JaSpWVHFFD/eK5fJmSMZi
59fihxH+d9GoZruWBQ9KQmpqsHL0EUuwoSPZtfOnJ06Edk3qfTCgLK6MfOingrh01KET6lI5kK+R
DRPKNY2IHOW8cVos5NG3cMYA00bhnyro/gyItypeQGvRD2bnEG1YJ6VilOCw8CdMZyK3K1CAU/yp
n15czbYwXEBdCbncec4GNLbk1Dcr2g/BMK5A6e7E3sFlGgjZy0GTG6C7cCxMT+X2HAhYDCOVvdSW
MLI6n0gBqRuSi2r4EEBwF5vCfXV7/6xMr/HU4bvOgB7fB6FkXPunlfUEaK4SUUd5oNKlA/JRJZun
VkviiJqJPekMW9vpu5/w17aRl95lLcTt8iQKzNZIG1qfpKBQzPExmilIZXNwHA0sYsQ6LiIK19YO
P6fgiYkUTVxICHrbuxHgDUDECnRwYpDYEdaXoxM0/ba18d127mZENta0TUiwKpOvD3ZBhFapD5Ox
c02H+MXJw/DBTOBH1nzWkPPIfHRCBcDQ/Hbr1b/ESx8+D8VnwB7nyEv0WCQz7rsgQVdZAMbVbbq1
IeKFmKLt1Ir5Rxq4tOj8W28Qb9h9q8oYMEF4DSYUgDbX5ja4BnlZiEerZmJ2cJJ172WkodeyUbsx
q67uEu+7GEjO5LY3M+xVWZ8KjexNIJcy5Ix6wfB39M17NTrXTHKzUOX/yev5D7k844bLhdilrIAC
AKVwAA7iSnRVmWYIQDG89+pRPXohJuGIt3qwqjoIDTRl9b+GdEwv/fy6JO6fZBR/o1i8dHb56xeo
m52IrW5PCsIg4ViHTsO8aF2wbltnRZmMlSdZ/HM0qJaCbHrRCMz7EJbS7Mj0qhh8IfG3HreJ+LJ1
TsY6xersw4W0K9Ei+UQL1jBQthGIALY9aFscQHpD1x10VMbbINa4nxqgYWmlDpOHai9kSkwnbAk1
y+SOpMltlCwBuP/kIFakpqYKiEjyCdybVAk/zkcS3tXwvkvxlZYuTMc2/0qphx/qQhPNPmHeSxCT
dQyH8xJf89gzzB3vuTuZmV+M1GIzD/5GMf16jEZG2RPtHmTSyuc0t2WMtBs+SOrJd76KkcejbzMl
t+7qcORUof/QDLDw04mg4Xy8NWk18lJPbfkczB0tCLSt/f/+YqYy/+pj6RuYkKwJ5Yff1Pu5gYSr
V2XP6xTog58S29sLB7F/lZ9p5dnnpH62y6S+jDZ6SONBkXQBXyOdAy4Bf/402ew994H54cbVwe1D
8dkpnM2Lz9gy86bh06GRua1r+phHeuLln72TWMflKVnco50wFFHDZsje+hbF1HCrY79D3aZ/sakB
UtPg/w9xIsfYvMo6RWmF2qF0i49xac4Ljp3YusOPWQW/W5SGx+T+0Bl/oW1E/d8QEpMs+XHRSHlJ
m8tforQE8e19hGUvL4KqaBfOfz33s/KL3cBgdhtldNgG276x0ZeqlsM6MhUfx7vbOXcRJ4LJmXr/
WjBLIozBvBZhl2xXT7dbq0MsBoYJJ1Mo9+De/yy9kLLk5JcqQB+H1mVEgrED5RhtadwYgdU+0coV
l28k1TGjajmrQZ3zPoQb3aZy107QFMBLb+lbkQ74PkyUwr8FKnvKfb/401ewFbKFLG6vrpCHs/xM
w8I919Jw2QQWEt0663c9g62fm2epxvmpKBOwdI19DBds9U7j1oeR1otcL3x0lMRPY3q37si8uawl
QxVHQIcTOInKnKatTjvwI0rfo7djs6e8DO+dEQ1rlTanGNxIr3KkeL1lzZb0u6m934lIoyMp9/zv
wD6GBhc3U+6bUDSXleWR6CE9WjIGutUwA585R9No3pg8YK3jyTfN+uNLeoypy2UKTu5CE+3je0kV
WVVGOAesD/1DPvaEmwTyP0H22d4IHmXYhO7N84kfC5V+k8mi3wIiBSjIrXf897etd4eilfMPSdXU
jZJwDXCv1WjjF3o4bL7OV8EyE1Ku+F4xDLIpI1vZ1E/5HX8W+dc4YjWUeoeAsIq4npC4ujMg9lVi
M2n2oTstp8zhnIt1HWx1zC3q+G59DCG9It7drZWPvttf1qdZsh5jdMyCYriqFL9C28/HaEggiwEU
2eo28C+/11xO175AGh4zeXXDYNyJzOYfjYE/Z2LnUhfqKYs7dYp4jij6YjDzDGpzUmaggeMIGYOu
eQkasgwiFjTtULpI76E1OeWIsbRZDlXSy7c8sBhrA688xcLl8BvZTKL6kRVNhGpS1EFFAfPO0F8b
on2Y/qI8NEtMbq8L+a7smNKxXD+Eyfx9CqMJ3qlLzTCzMMyq4uDY6B5uUKwY0YF3xFThLPVemq6p
z+WENrNICucQuy3C1sai+54dVgjUxM/W2vzZyzTGzlbu/A4JEuuwnRdY80PmqK1pjDmGB3nyHLg0
vAh7Vz7nMH74fT/GCeW94xC2DA3USA6dEIjbNewrB48mqTEz10c54ohiIe3yHkS/yxaXPpSn5T3X
g36YIgyWTlSut1lWbL/dD93iHgs9SLZjZ/TjSCb91p5Cq3E+IvKc9S3h2T/JlazpJuiAhQ/EP899
AjbaodnLuay6LnxLstxuFWAqiZ+ezOSaRU3802cpnmDj1OxQFH/UxnWZdXWZg4rUG8jdsel7L5bu
PHn+jHYI4/G0MIwVhX8yLaSSIsT76aFnsFl1HMMRrFrsdFgBvlUBQlhdsKux7Htf3SQ8Noj880i1
T4Xr9oznG4KaRgMHcPJ3+Rou4CWr8qpTgHiCxCkq0gbgYntdE4KKPfnLZA4Q2dmK7eLs7craOp6n
v1nfKKQcJsXXhN5stIm6BgjtOKJEcaip2ACwsSGumTPM6zKe+bZuF3dguUgHjzElZ0wrwX3kWv9s
F242Jm8SkEi7XPG1Q/HwcCXh/HbcjmSg+wquKNH4w8+/mnJkHrQSgRoji4aHVZhfSyphCZifToPF
0HXiq5BJe5uEuwuiRZIz48EkcdASxy3Rmg9p0sS3rkM2J8FLdKr6SsiAe+hRfewm7V8bZkBk2tEM
Dfdn7MeEHpdlclbNBP0/RYKnJelEoBZZd16zoU3wKwu+W5EJTsVIyPkiY72viuiTm+8easOlFA/L
IbV0hqZy/gvLuwfLJCEEuOosl+ib7LptII1/azjEozjJDvkixk3vA0KZ0SnI+yTRJLm9jYy62URt
ipWg1tEn3kML6Ktt9bnWt5bB93Ym+2dTlZhW3MYF25AcDdfN34xQZzWzWzSkEXvusjf+sE2sCJ4F
wXuq2rkrv+dDCErFq1BLuIpGt40MdRicirmnxBpCDyBxOld7r0GGSx2J96bKnmfFdye1Xf2+1J5+
CVb2OjJldsIqCeMAuJsoTN1N2cFLzl3GyMBR6/9aBk1rzVG1sLi7IGpot3G4xE/lFNSXbk7VzjTQ
dsqcdf7a+dAURufIofg77bLv6MHpGbi0tpVPXmnnLaQDDSzpoj788uJx582+2BSVpYwNAViiIM23
yiM0rTTNKUnQK3f0h7Vf/BfPAuVOmh8RR3xjqoTJgpXxYkPxLGRE3ec39/408jAT89Eq3wO5NRhs
zjM0uLrUeAyMv2fD9xQ0wtvLPv8T8eow+MmbR4TcO+sSwhBX9kc9LWc/7vB8Mh/dOYm3PJctUkza
gXS2E+bIZufPXMLlxFcv1vcpWUHEapiSrU0+994BKwjQb4goOxEbZXmLd0rjB7AuwOQuGV/C+W6P
oth9HHmICQcvoSireHaU87PPgvEUdMgfooaM4t+59eU5o7jb5Qr1SpAWMU7Q5tIs6cAekPiEQhnv
9O+jydJm3y7Tz14mrKtocB9YjANivY8dmGUce/7BVWDYDuk5dksyEj10T/Pmyq+ORVJPDu2F8bfk
tkKDsGPEDBM3JpsU55ZK2ux4kuGGvSiSFeQ2U8hN3InnNmj+Gtm9C6XC7xhsljkcXqIxoiduU5eZ
oNcDzKinnVtmxL91UXWhsaIGi1aEpPwMgnY27FLsj27sdoFum33gTM9lhoY0tlC1IhdBJVk586xJ
YMsqdQlDG+1/H5jm/C0I7Oi1WM4hJPGJge17MuJ5XxrRnwe+lW/ezyJ0lseWMMIlnZaPoPHgf8Xz
q7+OP91B1pekz+3DRM5A1RLKVK4+bpEgQ6e7dj/LOd+sURQ8e/cPljbQNDwyxxa/XKgsVLIbljW6
VppZmKrbgzOZaKfId+16xUDa/TkwQNo2Co6zKdH0Rvd2oKnuelsjweSw2hX3p+hgss1bUv5qN8Bq
nK3fMp7Ag20i7xKRkYpDDZASBVi2KXsUvlQJ8aVll7BpPVdS6BiFsM17Cw1rVMObvp2tBDARsD79
91cT+9O9SpxfQnbRaQJW3a4aSQfmpdhwsKY1sEA9AgmcqJQVhZG/OL/CgHDDfMzvUzYgtrLe0/sU
H/GSdjuTwNGK73mkqgnD12RUl0oNObz69U8gI8isMj1UZDVd3J6tsXCKbxN00b1begCXiByImJKm
yMN/C7yvE660gJ80QsLklvNOHcrxM7Hg1AoyxTcqo58sPSasE9oBWrcSAUFV7Ht3BjPIBVCoxbmO
LkpyA7qzDb7jbcchzyJgKUF9sFiO3pssWxDyYJKj5cDriHqhlE2/aawj9mJokFsMZIUYBm/M4Tn4
0QyT9ZTVuJSmEDnE7LmHto0h+NcWSlNKpsTUJ4+u5FvijmSYIseCyDnZsyBxSunS5dqKFxBaPvgi
wvXqySpQS067j6f2GKHaDhUQiXFqlqNn8h9LG+GwqTr3Kcm8D0MZve9k+eY4M2Jtef9OopTauK2q
rsL/VJ7vE8/wUKm033QFuUMBSbZ88/SjneWfWnUBZRvcSSfG3js7UEnmjyUacdMU/NGzavsjzm5w
e1Ify1tdrvNLaNyB54i0Oid9sqjPstbcY6KT0ILJf2Cp6RwH3rqHOWp/R2h8+E5Ti/HDJDIROBPf
vsA9SiOezO+Exppl1AnJUrMLOgYzY8y/7rQscCAZhCERu9vcA0nGTJV0B3S4HABld4rY+YXdCLj/
1MRZ9bhG6bbzE0XLgC3fO4XVZA9kQIPaa64MZommGG5lQeSF7ZaSlPZyWywNiCHcla6QuCRLjL5+
bhk1BEnL+BfWEHFU07Xoq+dsqbO9dAueK04A4ZOLG3YYp/H4ghEauj276S+uq5NqWILniQMoAx3+
upCCbFX+N+y4m0IK/ly7wzUQ8o+c1+rmfos45snb45JtcsYnI/v1h9BDDgnUbwFwbYBCpDHTIhvp
+bISDbYWdnz01GNaFPFFDCjWYVEBkDvFAS+yhuFXDcNZC721K/rE1bXOhROabqSpxh+L8Nx3fkSH
ZuVIy/KMFBGrLqJB9hV56quNxvjM+BuisuOdfZczenDnjKXa/Nfq1BzHYiUYFh70akBluDmOuMoI
hgLp5KEdoMKv2avvmkxUTCCDO1n7zrNKsP43D4RF1/D7fDgQVYlIN8STPOXr1oOz3a1tCHcjem5G
UQLVh0HecuAMHmnlC/hkL/BgrnlxvuvTjCtJpYTpsLevjQkuU/5tYplqMpaOpWU/E+XkcXS1fCWx
m74vnj9qzZyJ5Yx+7VpO4DBgERUn8VM81mQOuGLnx/GuW5rqcxr5yWqYwm2dPbv+Z5UHMY78gYof
8ZxK5lc1ojYsW5nhDwYyY3N5tGsV4CtuRh7bfQ496lvs4SevjYPDW1Tm03r2q2hbQnHQHe9iHpDD
+4SDlz8Q7dxg70D2xB5UDw6yhCCeW8gtWQnKR7r2FJSq3AoTDHju9NtUlh+Rq3jbghEPBZT6JMww
TaTsYExiPrLUfIcEaLY0vwQ8RRVC56pywMvcg3GvHipUqsIelYpD3ubKrs7Kv7MeSePzZiL4ImhE
aR+pa2yij7asPp15li/3JVrH9bBNOxJ6RdCiyiXTo1jjM2KuzzL4lvVZ8lhWPV2tRbhV4rVWAi6q
Ah8lyoxxTr+bO8FOLJzpW8WAwjFBn1g7Aa51EDVzLwYyByiuM2fZU2O1LD4znPVMsRikorP698GL
Gj7lbfwnsCPRiuE8nAbc6A++HqrrqL2HVoKfoSTy0PmID6lbnH91SKxcRcpZ1t8QjAUn1CTjsfJZ
trH+P7UEt6RRiXV8HE5T2UEXix9j9x6W0+RPdYkshp6QiBgONf0jaYgR1SSsrD46nwQjY1R14yEp
iXGghuXk4BIiLGN22lPhhH+LXsVHHdjk6rf6vykensPeNwzU2OJmZcVxVyIN075boOqF9iEaS3f+
Ei522Sw9/hQpKBHqvrpZjfU8vVNkvJbQh6zOSVpklpyXJFjVmSICyxAixhrJFjnDtByM6xrGG/Dp
q25fosSBGzZoDib/55oIs5PL/NSPJO2yRuMsiQvzJFluFRO5KCuMHdVTtDmcDHuTZW9hNvWYbVfA
Gmo+DIBlGbL56anA7xo2oJl8cSMp/hU76jVlc5yV03+4IknRIocurFMIWy2FjZv+Wj2eCqrUnwuX
LFyE9E+o4ZjEKrjRbexFUqldmfQAUF0Cypri2Q10+OTWDftnDD2c4w5H2ETpu2gMP8Qw0+LrR6nX
rTs6yaNTdaxIGr6rkjt9VwQubp0cdoLyg3P+5mj7SUjNPm0Ahx/rVOWPvA2gni1lR6ni5Vkv8jRp
uLG5VHDUKAAeogU2h1v2mryvlqmzxA7skSlow8yncGHN3rkvzIWLgx7vEJnsrpdZRbDr88cmYPy/
qmLeYoMosdX7h6WjH2MTR3DOnc6hJSkPpmkhkYJAdGWYnUwQ1DszMi7IOFeGqC4vTcmlVVfAHXlZ
SaIjk4R4Jq6mDEtFitGcyQ2ZppV4XWP3xZ8El8JqWcWNOcc5goLddCeqM6ck+8DeYN6TFjdBLSoC
Ba4PEAaxKaQFhPvKv+d6hjvKiA6MF9PMMI9wXTiLYkqgz5Vr3B0XyNlmWYJTDkhGnjqvAqX4ifZc
7+ZwtRiGi1suWMzE1tG7IU/rgw/NmVUn68WsLT89b+y3QrIMGO//7wDRxwn/VS3yQ2xViu8qWDmp
si+S1zFTeBB8y9SkqHzgXLGJ32ipKcbieev2NCBF5ZCC2iS4ltFzbVZv8vjxZwmHC33gIGE/KDBu
5QxMmD3SUbVMkBrr3bTPGiuJsADy2t+Xg0Dza7JQMqYuuXR+aoRZ7M1GzlF4vzIl3DP23oyDitS/
JxNHFdNRg7uuz+GfACKjMpr3673HV0XhkKme/Hbc3MNuzf7XHwhJB6aVZd1zQVWOPq30nip8xyVq
Ezexwymr2+BNro37GPA95KSFgFdnI3JtzQB9Wb9HAZjIiQlVqTkGG+onzdxlg6R1S4krt9zSBwnK
sBkIvmPfBSSxe/bt2SCYZ0452l3p+z+ivr6Dnwa1cxpoV2HYMuud668xGiElJc1vhyrZTfMJJIwH
AQyHttGUxZK3aYuF5bnI0b4lMGXtQpGTjdnwLUr40Y+DzblnPDT4ZITntqPH85r2rUzYvwzLuPX7
KtmOq8yeZQFzzQvVQWux83i1NzDluv/h6CyWXEeiIPpFihBUCba2ZcvUbqaNouG1mLm+fo5mOW+o
2xbUzZt50p+RGWcDvm1opg9JSHPtXJafGcu8zZK6SN1CpEFkli+tM3VX5bEoIExwwjSPIbI/Kq2G
Eqqnj7b7XXckNEXCRjT/bBdQ96Y9cXDkTzGhxC5TO6+d3pmP6eS8ckm4SP5xeGgavAcDdqpA8xZ8
glVHvj8x/5RZ0e4Dsndncr7dV41tbMoGG6IR1XsdE/h+mV3Y0oAFk/xgL9BgUqT1NLe7gzNBIJ0z
oN8lZNJK2k9kDqx9N8TJvmgwbmmSEslUvCt75ivCYL6Z4XH2lI3Zi7yYPEkIaLDhV9TQNSkG71kf
goZkx0ZjQb3l7ZAEdqRoqenWGnsOPi1u9S7nQI1Z/DCMxasROS8cR6PAw+WzzRbxF5Vo5LkJHBac
sbIWON8KNIWeml+KRfheeYqtDqT0Mc6vi1nKq6VquSf+RtAxaV9QqLXNMNYgn93MChw3fZq9TFLi
p3d7jkbE+XOV3sU0F1m69SAlWI9Bm4CdgTuvMzTmHDmmIEzeRzGKHHQHytjwPiKgHqC7dfIpJrl0
IuxjHsK1lR03ZrTz4l6i77PCqyTwKqNfa5nS6BKX9X60Ce+gE1Un9L8Hg2Oy4UF2awZW5TkPdN7R
eDlVinuYsxeQmLS/YFY6DtbgBmY8AX52BWV20qJ9Q4XyjERin3NzeheC3m+PLulUKXmSlfxWPW3d
Tum+KLwrz7XLyylS1BF1w9n2HJ08l3gLZ1CQSsg75SjOmIYH6eVfOTD8LNJPZIRG6ZAenkfrRspZ
t2nrcWhFVu10aFrj2UBG3Y/Q76aSlafbWg/ko4k/e2BTvEQDQmCV3XqLPYh+Ni51SR3XOKVQfBcM
O3ZS3csYvqqDsB+DV8Hfsq1TAh1GdeLYxwFHqV1h0YiUDDp5miI379q+8B0TranJpXVp3qWBUSDJ
HedM/OpnynRzbw9UkeCkjvdC075bg/9IW6ERZGao/N6GZuKhe5QsYTWzFjQkTti9llfDnXgaI5Fs
XaMNSJYNDzXxIcaheC8jWCF9yMtDGyXvbzukblcSEmqhUnZM8ls97om5lcmzNYLCz0X0srTR2rIS
/Rb9sUt/TJ0NiJuWX2DUNssAm85cOPWI0H3PYvlB9zFRKTfW/XgA1UkvBGM4k7LIt96KXugL6NK1
wzZjqlhF9N2hj7n9Cmwflx5cV+pSShg3PC6HxpnxZrMZseN7OrhYaxvptyn4B8Ni5BAca3fhMH3P
C2lsz3Z8vY9+7EQ6BwPD60b1XgzNAT6igkXruAemqGsRcT7EZ13VEXqFF0o4U1gkQLPbesL30VCE
mXr37JaAVA/duDWt/pwudCXKtjnlpdcHrmN+edSRORbpHc5GBUyuaZmYTRDBNkWhOCjNz5auSLGU
ocfl7RJJLx9xEb41Opw/y9aNbRjP/e5rmVv0at17xuyPz7vttiUTjn/fN/V8ZtG7wQaAAacmhA+P
Lm6ai2yK0B/jftrn7f3I5nM1A97jnrzpM2lDc+j/9Dn3Ha7ionJJljOQYDuAMjK+mqap+5M6V83w
qcVYdakPOk0zOSFJwJQFkfNnpGEw1tWbjWYhuS8h3K+Hm1SnymIhksK+3KYFkjle8fKir8NKlxML
r9onb3SaMitnScWaly3iAaK+z0HnUnPN74m+vTp0MM/5REEQMh4fLu4Wi0rSlTI94bXpKu8UWQZY
UA/W60wHIsYFP034VCN+Z3s9NpffJBNAU6Uvdtr+dnHd7GYTH9+U+DOGzTo8iDk5sG8zg7arjmAj
2239kDnjrznYIGLYRZnRJ9bYW7MsOLiaEqmj6BscuNhvila+xjwFLC9ln2N0b86IwpGzdLHdBFdA
iulrIqZI1ibdlibwlQhLCDeWS2MJxxEQR86T7Kpqy6Hb2RUVnqFJMSwOxkkrvnurpepGat9Mtwjl
fYHVBjc8xgNErnWDYkFWdrzHbC2Dpz4C8pT2tH4jKlbOWVnjU/83FG2/Z1BHvljw5EJWYKw2z3nK
8VF2iXHIZHaeWaxt9YRDVznxPYXlg6ODFCIbEgWZYvEWznj4M5f7QD6ykpz9D1uNWNub6gxJ0NvU
4w8CO5rDIquA8rMobkEBxPjE3NpkbZicQxotepmZfkv2h1cZoQ5vHPH4jjvg+iukgfmFbdSfZXcQ
BECRIllfELRxojisTtgdXj1VcpPTeT1Fr5Va+T+IGPP0VkhFR1UkfEfE3T4c8TMY7AyamW24Je5c
NjmR7A99px3LjheyldI+33QjClwW/zH4oYjgoYHQ0Dvs29IvvSyeht4QL+xT4PYeLU2Tz+Qm7zM2
E3RPNC1vm+Qutvr6Y0nPcOkw6rUzCLUSgbPqE+fmNljLYpbGlmzDjefJX8uBX+TNVMeh3kHIx9W0
cTBzwz4AXl8ayVNVOTdS4MCLTa5RRszv2kKRGjzNokIeQhWHkpb08MCjWtSu2MWxImyXrs3UTQy+
3sYCbA1TehbVCO5xjK94AMsAE/O+sGlmpW58sqOnMlRuYLOY3cdajTLDBbyMOA4aTGKDPgLoWOZf
xr8p8FI02KycjsrmyNVYDB55UfEMs6ZXSzPpnGuNJaBmiMcHd2RCU+atKpKPclgLXvQ4P3KdgA2K
gTJXRYWKW1ytnt7nxBlcqsF75rrFoDDCo4LDmp96yY+L65aud3l0Kg4AI6AmlmLh1dTh+CYRj2Gz
QOxLbQwk8xCymEDh3+Acagh2Jge2py+orB+WpXmnipleLzDDRZgmzM5JNr3ZNZee661BcCaUGIud
Y5mvXRgi+2sCH2c5/I3STk5t71JjSVQl4CzkQhXWNQn/bPpNmtDEvuAd46LH3KNTKpgJLtX2eeGh
PAo5YAbGWZ9lnrmTheRs47hH9F6xtWDxgId+mFnJXcok+nDVSDHXRMs6kUrmq+qYEtG5p0MkxTYD
fFy3o8nPIjpHMveID/MTMW7r5QL1IbPOVm7qm6ajQnPScEM1Ef1Ppc3vDUnDRZp4anXeACX5PtzY
j4g8ONuynn5bW3vhHApreMUKgvDju9I+bIlH2nUpMqFvNg7pVzUr+9m0cTHYSLTcHd3Z1iPCeYW1
2n/gqbnqmiv1SwGTdIw1eVTa1zx/M9v5C9Sk9RlHroNs4bAKLg1jZw9atdUGzAKEAonOdtfJQNay
nQ7Cd0kFq13ChoI1P2XkyENUCL9lZ7yBUfyyuNqAq8a581iR3Y16dFos7O9aLZ6qTn+Nvd48aFPR
nPSBR6+z5rSYjAiozh9u/tnwSbw3oWT4cVoS3NAxm6YWL3p+o2ug2Cc5Uz+Hy2RjkBK7weVPpsYE
lwq+eyrsGCIt9Ki8H2jyo4rXLx3jKPuS4hmD00tfAYKVxqVUOBy0nDpI0oGTr80NRMQBqVAk1LQn
KYcqTksnOOqDP0f9sefOfMTOQHbHTbiaB9dPJSqDLSkV6rEmWRHhvhFFoLGndk8ndhCNzASGR8DQ
7L6tWtzpmUIfqJk4YtVGvKZsaptsAJ9u+oqDY/3wlj6QuhkdGq2nTiHOpgsu1MeCYNi5p75FKDya
Fp3y/Rrl43BDnwJBnWMhjG9Rw0xBzodBvMaJRWJcK1Z+GmZzGJDhRiYFnlLKrupMXpPMfJ4GxLck
m+67wmjuBsQBlTmHhLPGT8iuYNN6Tu3zEQrCDxiKzTmSQZ5jzjPjCLJF88triDhq7rCWjRP6veCE
bCfpgZIrsK+71EvUdH/Os1gCy+UDNYlHtN7CUdmALeoY/LkXalzWuO3nXE3nVr4vro3QlHHbh7pH
C2RmUtMRotet+zQCC2+GZf8Trh1x3KhxmZEyH5zUopMKsbnqOWoAdqulyTzMZscsu8BQiwd23ACc
p5o/K2o/rakiI2SoLwil9K+vV4/nIKWbY/SByKKdbM3WdpXAs+qSbN8JF3m5dXl2aU59F7bof7Iq
/aF2xHX4LDzRUa6gk4GO6oaLcnQORMribSeYh5MWXuVMeMq3WYmXEcCehX/hgMABhKhyaeoQJ6fy
3jyinwnozWKKqYsoHCoA3IlN0XLzWKyg/mvZ1esjDyWNQbhwP0Za3C7CPZR6tuxXIafVAJx7j7jE
wl3E8nN1HZZ+hPXwLiEFkWb8r90ZaTvLSCQQ997VaRzEOQU2ZWR7+2Kmc6yC8Bw1+niaHUkK1zOA
81Ju15tK7oaUdkws0IxMkhKdupHoKBVcRQK1YDTwikndr+Vy4mTNNTHQgRXP2rm1GM69NvQzXPc7
CzEBOwl78Jl25nFi76NHtrhXkQkh8jObc/HgaKA9sUDv8KDDGQdFnsmnPIw/dYBFXmfXRxFNnNBq
4+Tq4qcx1K9HH6+aPYCL3zgDXFRESx3cPttGmCaPYbk8LcJdn+/HZSnYfjRAFAu8aTMK2pSOmMMR
AQJlYdCpvMHyFVRAcAnphSTUzpwz9m3KuR/qxkavrtxTmf/97/wUs1leUdR/uQLoF2rynv9cvDBo
4kn0huHLsasziDB0D9zLlJknbAlERYCOq04w4xLTZ1pOw6sCLFB6+BQ5d8xXK9MP2F9fRNXbvpkw
Idn6/Kt5EysoDYxnlOsvc8u9NBrcQVWW7qKIrXB2QoubcSXDYHHr9liYyvHtXHvPpRAnTroEqBve
RLoFpbw2J8nSvdFIYlG46JYamR+LrhiHsj3pqQTbx0gNEkYmkRkInnbJonUIslEP2nzErCmGX7g3
tj8nzqvC4iLHeN42mvWIMRdNlY3dLseJ3EBZeTENGXRR32wqlkJ+N6Lat0T9d2RTZkD4nO1FjBsU
sYnR75l8n86TLrV9o9KmN9uJb97/1t+Ydbpk1CJslO6tLHvtsvQZYx72nCqNty779G2REjmB2Uy7
YWyAb4ncc1i5P5ymMdSqmgGv6LiRWtIKrZvfp1pCq3fyXSLx7UpcmbsmKs0rDn42tCngw+YHkPV4
Q/wYEDwZ2h0sA4ORzRvHLKo7LmLOWgkccJQcPoum3RosbjEFJ+BUwvatpR9FJhPV04YR4jPBI2c2
kWAE76q9jm3DGaIv9n/6VomSOIqaEX8GhLs4wuU2u/oXWyxn16x+omKgGKaOxLWtCHjQCFjnOABj
Fy6YM3Nyhh94tMsX9AdxiepZ300a/VAZGH6i6PGexekLgXXrYGtN5EvVPPN4EZuBAXRXOh+uyUo1
ZlgIDHHDLxXeYe1R1dolCP6x8MiuCuVCu/dmkBtcSltrXokpyXHod5IzE4Mf9lyrxJzf5sfarWY/
LzUF1YskFewRIJdxiHnHAnbMHpdIU7OfKgFQF2rt6gHvAIUMi+dz6Ms3yKrLDjsNZm0rfC3ZIgeT
U4Lhxtqd6JRLYiHM9kNW0z/BHEAQPyUGfSD3vhbT1xYCElSALK98W9MIC4UcuDyiljhfTlFL4iBK
in/zlBLSXbxgEUl5VTL/TARmei+up5PJAmnR6/mSG+HP0CuMj/d1uDhXHYJ8yks4EGEE5UwS+UqU
dj8asTrOVf3BymhB3v2bY9zIhYRmj1CwnZlOtmNX0RGRtEcDKxgUjbM+PBgNFByPZAGQ9QRSXBqW
O+hopzChTlCWOAZVVuyVjQZcRSjb9I5QbIjobsCJjZNB+BzjqYsQM2iggZJ6hgQkcTjJA30Hyjjj
dC10M0ZAY63NjglUbYn7v8ki99RW1nhrJrjiZUx/kMb3m3MUuh/a6biEszwv4EI2VvmauYZ95kCx
i/OSfp9+MQErdYufDJgw0ziaLyVgFDZ2kKuN8QFqhHYqO0s7wbVhwVyF1Y4S2gwPUdpw7aHthO1C
T1WbHlXFc8LUpLefR5g4MZLoGSX0fiHFEswLuHZlqi7oahfJIvbmoFtQ0NbxzB9ZHQHd1SHtkYTF
FDr8cQRXZ+Ko+pmUCXW0abZvFVYiKi6ha7sIUTu9pWyUfRMbbA/UBEScT7uvnTPGzp8kXCSDmawp
xFLugXpTY8fkWuLlUYC1UjKGhgjlrUuc0xdh9uw4Eqruc6Zuy6jhvxvkLHTUYL8uBhuPsJhvhDDJ
z8Zh9NM4ExsV9m1u/jwXBb0Dog1SM4neljIyL1lFZur/vwxbwz3Q2FGxceDvSkZNTlRZDsOc69vN
teoa16PckFgZz4kF6xRn3GmI3aumxTgeKuaCogqjUwVbdCRUfFWQc7XY+oN/kex7ebQM2jHrEEI7
xrFNvnRfiSaSHcIgL9/RXpbbYkR3PQLKyWwZW0w1UOVaH5q+118cNp3bQlmnsONBilGOXP/Ws0R1
ziPZ7XoDR9ayLPTocoAi+GZQ3ekkHnXiGNCGpFpwENq7cYyorRoJ11OJtbNmQzvPTf6cVaxAekEC
anB4Vs8D41qmXQl5OUxIZzXm/atLg87Mqs1mBVJNGI8KLyyujUc/CeMSyPSlNU8dM/YyA8N1SLC6
9Zo3k2V0Z+otRoHPvmm7m04lK85C+yVr3hL3Y4mjfeE+R+gSCm3EKTkhVATwGBSF/RC1xWV03GvX
JoEwkn1d0U5UBPqosOsUZ84jNPISCXKfpzDE8gDamCXItiFJ1XEedPg2kwyczD2bs0NBh2BRQLfC
HDFRy0Aw6qXGBKDo97BjPCHmqefZqxves8GKr6MMA+rMcW5JbFFOPs4t6W92BPOb0VEK3fVb141e
KaORI5ap6KgpB6d2cqI8wOip02Ph6jTEIgs2FjMc6W4kUYBVAAHqUpJhq1S0K/iNKBHeus2bhwIG
P9THaH5qMHHP8w51yUrxO9V3U/Lt9sJvTKiUJSMg608NpJWxfGh0BtWRy1qpC2a5EOer9ujHwaQr
hML2I5bciUtc+yBnC5tuzYW9xMAIhXlOh6MywLso2+5Se96Z0YNYxpfW2I9899SIO/4o3vRZnfSm
3+YT1Yf6cs/CHohd/2JouJ5FxO98016j1HwaohcpywNcLOomKFj+rqHuBUQPyuTNXN4j8D5OBEOz
YYzQmBcadv3MVFZzmRvWhFXth/1fQVQTlzMYBID3tLpkdJllNe7gCrPmt+M+5Q2wBoI54a4b4Xd5
2otj4N7KroAO8pQofvrpstsQkIKjHm+DorGM9nI8VXiPvYaOkqreK+SQ3GW8GE58x9t+rBm5Yai2
ENaTbMsG4g1w4GbEvq3p7aG3cBKU92xzSGzfYa/dZ2TjOQHN+gc5t61Y7WCc9DzvqSY+URdnAykN
vgT7JKR3SnTYjpb25NN3TehroDzBhCFKWJf6OD+pboUorrP6HKY9LsStJjG5z8ZW52NUNKLTyZk6
8jSjhTkhR2WCqQhgVwyWBwWQQWFBV7RopN1PiNTi8RqmA2Ct3OmxBRa4/UR4cLL2EweHT6psT5n5
S03n2wjKC8qsFjJwCpCivBnojmT1XKOHZupfUtlnk87iSF5XyP8iMUkUO3MkXNrG3Pf8LMtEO6Xw
3ajg/LZKdtvMpfAipD20DC8xLLTUgvqBhpzZYl/Hpzo5kzILbGrj1PyO6zyIOP0Dz+CsYx0rLBuj
/R01T5nx1Ut16ItHHZE3857N/l8nk1+La7ZMfyRBJr0+AXuTjGh2/1XrZw3Gu8GjZuCjsp8Yfneg
MLb5dcZRAuPUh9hFL0W0YcPIbuHYcsHp4V3ZgEW4JFxLa+9Na6SHiWBbREs1GVPTexi64SMvmYwQ
CVhnB8u0HK3ktc9/cHxvSPjqLIST+qYX17qni5d4QUw5JTpotgIRaA6r5GdXPhd4VjTZQ+q65e0r
+LAA18edLk86FtWwvHer+mBQ1FnZ10Y7cYNss+xCBGI70rlRPIua3frS+mNSUfVOXaR9dPMblRnl
KozOdJYN7+saPFo7nU8T7k1dXrvwwCYZy+spm7MTUPddQX1qSk2Cy88WE5ZuiFgmIxbTL2yoSdJf
JywIxbQfWWmPCpC5dsH9dyjLbmNSVBei9TVvZq5tc5p1iPOSq6QYJw1cbJ8pj0WNoPFgElvvgrT1
/Gb5WdeB/fjR9MNrTwLJm5YdBTGcwnfkHgMNjzDmzR2Bzj3LTSp4VUBpB1nkRvQbC818pvZvMkd/
HpikqJoT7b+EbYSHKBt5d4OLM6cCQjhlOx10MPHqGqbenPVE0K5TC3GcybljZ4HygGRMGNT284kw
J8Zn6laX8OQMtzbkpsvjq9MctezSk6Y1lxtcHrIK4Mo5QVJe20JDku2pzxETzWRb9ea28pL9ULAR
jhjHu/0ARJNUJQ/4fTcKZAuwF9Sm/eMEtLXZBuixvuH1zoqH77vb57pz5owDeWt12EDdCiFKABzB
sthM/WMZU3YM9o839XZKcBJY2K+y2zDzJAm7E8fcrUciJrIoPUbJjFmsLtRuPsxL+kCaGeQxnQKw
qHMQjQs0HYytmEnoNOKl7KHUEYQO7Y9ltraEXzcR23pISZsqfiha5lm6QQU20xRrtsn5isAE+4Z+
2yb/jPl5RU+k+LJZrrEB2ZfA9Oiw7dlTcaXNLJlqLKW58aOH/H/Kt8YAll/n0KxJjfQEfht2oOTW
03BmnHgA6rOxLYimPLfK+AGGAUPJTkXhPqfzARPITi9XDwz6xYJmT4Mg3rJOGHBTNLBYv2s2gWD4
tbK6o4vbuc+Mo4t9ZDLedFIyyjyP0ZPm0J7bAsZmaem5T0VCNwr3+eMaDreX+5bCdc/SXiBJsJVa
S502WMImXrVq9WWdYrotUhFf23WrtdqshimY8fpg2ZuA7lXUUnK6DICQbJDoDy3AriwTxYaFSZRT
tJauBXnXgtgBIzFf8c26l9VVX1f3KZiGPZsMRnD5MPIYn7mpl+7E0nYoOjJRFFeYFS6VkXMrA5qJ
3yxN1i30m669Y9ZyiEIP5aFZjnnJfgxwLPt/FLDnqL8bmp+w+7Gmt6RFv3txZv0Js9o+pvvHY2zv
43A3VITh4+VbLB5/HbTenxwxk3ObVnSFztX03NrfE/Ruu0L70B9zfkfBnRp36OlnU1GzLu/L6TR1
KM7QoumKxTO30qj8Irxv6/TBpa6pCs+Jm/gQv3ZlXF+y0DlwtKeZM6il/p7Yv4lNZds2dB/c7s7G
kFQ6Hu61GdbntHXN5pQa3DWsWLKl4cflsD80gUUrVJ5tAdmd6urF7M+4KoOIkqyG7YMGY9P9EeXV
oKfVgb5i5/neGEqYSjHngJTuuKAVd11NBDVJIcJS9cDtljnhPZWw27hw7iCGfcQmdI7MI77yPeTo
0CvVdMF0cy0QnImia268z7LloRPmSUPAkfOpnY8hynBt4a0K7zqRYdT+05S1Zbd0ztt3s/snQPtE
6JtjrGHeeM/Ncj9b08N9QZ4KKKxjZgjha96XhHB1J1Ps5YREF17j3aPj2TtjdI6WjHzHRRDBAsBT
3aWIcJEH3cwYf96blnMT9gMEtv7WCXSNGcPc/BZlPKfwg63bSeghV4ZN33B5CBddQTkFYcR2X/Wt
wXuM9tRU+FxPlKCDY4isI/PPXl/+GMXP5VA9mE3CDEIhTDmtoRKPO0ScM25OGf65+kuC8tSk1qlV
75NN6e7vFGJS1IDtwL0D91bBUHWorizdh4lix9mlpCfUfkXUnAvFblV7waP+PCGFsFj51SgnzSQd
HAUm4AlBDXDCi02w0SMOLNhGEMFizuEduVwLzekROsXeToxLE2tXiFC5O59jR3wqpjFOTPCJeK7b
+qWqTJKGE70reL8Sjvicuwj9ZXF7c9PoPC/ZO24qTqcQOwVnfuE8i8cFy+ICZp8jY4J9REtfuSt2
pttcKvxQlt0+qDhC/MyxdaMk0B3nOczfTfcUqgxZqHoChYst1MJdgFnP1LbaFF9coU6N3R5IZEpJ
3WN8rOblSOynt4hAKDq5zAuDymGpjECDWJje2jjf50EDXXWp5QWOqR8VHAhDN/pOUv3moBSwojoC
Hz204r337rx4bfGg5pJpv+KI4dUa70BWOKNLpVhfHegkaCXVQT0mPq8JehaUTeft4mjdTsODn7Qf
tRqlUjTjgcXc2ajDXW7FB7kESnZ+baIKrwcLrWPfXr3abrVNKzQgYx/iw+BisYogHy1InN8aKeha
mM95WT6BOvV1hr+C8sWCy12HamSPoMvM00wxTuXh9+RnSbMkcJbApTHc0QbfA3FlOc/pOD6HQIHW
eVOH/tpt1waUoYFyIjCtoSavINDhKMz4hpDPIXDaTeVtdKy9FLQAY6zu8/d0/VH7e3BmrJVj6H0N
sLc62srhxdKJV7TU5Q32TQ2PqyPEGL9sxzrLdbcYfS4U2aUDhZDOg1RktReyavic38si5VlOWQ4K
XmJjAmFc6q41UdswtU8W9SfE2lR/l4N5zOz7cYFUy2rf095qWBnEa/Y8fhRVvFp1MN32rWMRJUjy
dcCaiBqUdXFEcvdDXQYm9OCU5/CiXZU2Pk1z+ZhQZW9yjHKpHxLgcuOmCypn2g8RmSlU7CT8bImR
OAW1ZibueYfvGvjGbwsFGELObgLr3TV0oXago6aDStq9QfzHTT4AVl4i9L1OHYeJtaK477rHtn1Y
8S8QhjVx71h3igEJ10IOhZ22Jj22/XSGHBeRBGLR3+jaza5grLt+GTIBA2TKVmAr5bomLmw9Va+e
wH8zYMnKwRrruHR1UYEkwkCXOm7AE9qfOU1wjCs5Sdc03S4rKY5dHj3XiWkci8XYxNwDNc8GxKC9
aUa7KX2tDHmILMz48UsoOZQbEEYemNS37SG130bj4Ebl1aEFySa1714yjipe/UCEdRq+eI+ma7aA
xCPZzggfasNTjs+zx60TDf/aWnJQYi0YUycz/+raTLALBCizuoEQTXl6lO3L9qfA7zxSTmhktd/V
D9hvjzSFsQDE1TaBRNgALd7kUBMwZk3piYnR9xBkh+qW9DWwNhzwy07OBaa8chu17b2hB6wrodKf
iLWcG95kXUKvcXcASrdlC/POgR+/smHhNdtDKD3aFJ6tuVd9usNiADTCPXHySiRF5qwWAQLsOvFh
Iw7r2p1BYmGmXVp43j2bXVbCRoU162xp+nl0TA55nFPVY2ScLIhTOpucBGEFmXDfx/cs3sSm7fwO
rLEZazuH3wz3GotmSrHCYIIGHAGuXPpHxgSzocsuPC6mvUn0ZdvW2bMZ3QOJyFq2LVSVzH5of5Ld
wCYI6SKv34YZB8jjUEVnmw0Uq55t2Zw7l+jhWk6S7ZuELMRbaPUM685WUKldrAcZAcg32rfYX4u+
+AIR+zmLs81El5d0u5H8cRoRTBFkb6TPunK+FKPeWJaBxx7WqaCIobNQfkpyqkZLg73T2/ceVDWu
t9iLCdZwoywl7+47R/+rNSpLC0ChRzwwZUHxlMcxiWeuaz9GlLwUJLFrxGVnzw4yLf7ZGjCUnyz+
rLzj1FY3YCq7EMG/VQhUEyrPcBsNHvp+7X5Fhn4ELrQpgHrmHVmLHW2FmTZsjXZdt7lbxCmQS8es
vfR94CQXg+PkWipVVTOOV2Bw7DOhrMR2ELMkYDW1l2O7U50BYn48NIMLxtX7ypPlWZn9fiBzV2fh
cM3K8SI0zmC2bC8VEM/tJEYgSoP+ZLW/chzTPWSAU2jCjbKmufE93Rj3Yw15w5tkdwdqgdo5yBvZ
KrPIUwJUgsIE7yWTYgA/y7oYmh7iTJhFR1lPwUivMv5iSzDIxGAVO/ISg5Xqu3qNZBVOnF3gWaHu
341eh0+R0urDHImnrG6SY0MkOsGA4S9pUW6SzBVBF5vUYXbTDd8ltXo2hkmF4Gil9PqFOh5OjDwT
Pg5KvSvd74riF67CyLO8+EqaCmXIQmKx2KClbG9D7Aq3qEnvXCu9i8ZZHIwBha4YXfRIC4/OtKth
gAYDhtWjYt0kCsvded7ylvMLXpHtXrvVT0AvdpFpySljEcMSf50FSVQ3XvMzVNh4ElLXIlriKwSs
13IivNi7zXDWUkRj2K5HYXd7RzH2OXnivqSolIdBpKCAKCG3bWYGr7d8YuW3ObHnAJwMmfWRKuGE
K0d2HuEG7419w+NYAvXRDf0FOf+VwgmsULRBQNYaKkyiffFs2IzjfN2VcgkzzHjfSqf/rpsJ9S2s
4eQ7L0wJgw+kel8jgfpJMhrbugvng4ONRujjweyT4bamGepcJ4UBWR0ugv3Ig/wxmykoSyrgwYPO
M7GYxJ+BKf0OaLxlh7DxefZT8rbvHbXcscg3UgU6dpr/4f8eTvgX420ZWsNhngloGblhPSBxU/3e
PvS2U//kIJwhbB3lYBTHMedsM6Yx+yRJjTDv8Oq3AqgbTB6DbbGk9y4wr8mwzE0XfrQSYNFhafip
2gmVu1rXNXYYBTbI+E23W5L4n+FoLKYUcVozVrUPkcKbtH9GSOqh5DcFlYsdwCxOHvJrBSFR3FIJ
NVlpJdNrCsGnHVJEWrPc2kmU7r5ii8PLJBjPnRHAKw0nyq7uiwzPrQJr8VNlnRcYo/YPqzfzKdsa
Gs7C93pKeSfBnQG4br/rcuEFSZCLR8ODLSMeOlaCHIOZbDL1aVsrthtd1v2LY289+Iy8VubFr3VT
27HiYf+zJPvMpZy4s0YuIQ2UpHpy8bKt10UzeiJQAkBdYXjNobXDl0mDxSWj/OTG9jmJNFDVyBKG
TF7xhDsnQaZ3SFguqyb5ccx3g75HzsK8hLT2aiz2fLBUbm4WbFQjfk6w1EAx2+woKiTocD0Rz4C5
LGk/C28q7hbDueZ1dzK9jKcfedyqNtANoZBvxgRXDihEjLp99h9H57HcOJJF0S9CBLzZEiQIeifK
bRAyJXiPhPv6PujFmJionpJIIPOZe88VXlIpM3587s0xMhVGDmm/MguMfygRhi76AgfOgTUO5VHt
3nsI4oE2fGdaTWIpN1+thtzs0gHt6UpLm93MUNFpLU/M2kmq660GTEQzsv0kZjTCENZMJLDaRYtq
hqa3PG3XWO/2ZfzsEnuvqGKTInoN+8xrSGlMqu/G1CBNKoiaCCdFtgU7wFIl/tp/BsDZRq32doGt
lNYtORfwZdyoBFHIBe1jO9pQr3s6A98kfDC6wSU9eRX3Wp1N6O+5tssnxhEPATkoXAJmWItLcnE3
4nsZO9/0xzmYEpOAqHD+HvUf0h+Yon4Wy/SCB8tJBnw12xSd9lxhX/iy7IvSIF119iQ8sJTICUIU
b2aUbiFJ4eup11b/Fs6Tr7Ygk0kwr8RLGpR+HVuHRiE4ZDM1ZKOODUHjAR8tmy2YoGmK/8rUDnEk
b5029XpCAkznanbdVlWfBAem6teI3nMAS1XRRAbMjwMG1ko9uRiez8pHXlE9nCXH3mjKq45pZgT3
vnxMBXOWyn5tZYoycWq2BiZIbSuLr5S5CzRGxuDsW1NiGdKePOPkOjNk0CI6C5CDSbOJOPxmzP+y
9gcaAjk6t9OIlIv+Iqbxixt0x2m7V/SXNAKEg5xq4OPGdofDzyF8nMF5ynYQkbgoxhW0zb1G5LX9
aeXbItmZ5Kc6bhzctOZ1tI8mD1W0YLd/C3veVZDEyLKhWUmOGdMqicYtzjchVUMBvdGOx2umHAlC
BcnihlXhVkPtThqQenFTdeM6kADrrGP75f+pr+XDymAWw4q5odhc9BS2MF2H9GB8KkaqoehATDqN
pzQnHjUMXMt82OVZzWtEEfNe76DepMWpAHc/KfBfeKJG7SH8ghFjGtXAoRDeaQinC3VXI+6gNcuC
ARsaOzheAzk50WjT8gCG571kiIKGjLyhKGbIYblVJO1mB/UNMjBds3jakZ9LO2Ael6mcfewxbJ7y
darTmlDi5z+J/ka0CL0gmLMO/olnDg4SiQ0vkyBItE8/E3RKmfaGW36r0WK0iJRXjSSz+tGgrAMZ
Zb7Yd9uS7cU84es0GLNSBuQ0N8pxFITGNc0m1I9iYqJhK/c5tT1nEP8qmngi5ecMZ8BewOztmSdB
4XRHds0pAsnx0OYfMBbmAUWSvUdygaluUeghgycTG0Vj4ZYlgjron45g+O3pJMRF1RewmmV0JO6K
uJSoPYcOOAnxLgMKr6Ra2yzu8uyE6sk28BdEvCPhmlzQObhGMWkPCQ9yswragV3RlswVKL4Mec6l
fYtNMiJwYREpsOLTisMtNbQ1nhSJqcv8OLMfuJf1m1XdVWSWQChdSftowHs1GvYnBGZ2gIh6JyXt
EfA9m9/XhE0doKoNq2qIwb8JB+jYQpCOeaMQu8pfEhVeJojyDj4l9E5dxsWJfHPsceazzHBQspfK
2VS+6oxwWG0tB1tkRq5KunzcKoQlYqdlNj/ws59E9lErhudQv4wlSBGGQomKqqsGOpNRcdk/cojX
hZmEnEYb1rerIGugEfM6GRhhoEU0yRJioTxSW+bLKelCmkMdtZd50mkHnFOXWOeOfmmWidDNH3D/
PO4Z5s4gjGL8cpWMvvXZq/2vUtdXYMFRm+5ja3xpMmWbwHaiu1g1XfDeJ4VrpOPZrKLfXo3erGRJ
m2G+w4c4OJRUkYaeaLLE3wiOOM5JLAJLQt76CIg3sGpuMfJazbFdkx10CzDYyvO1b7WNKPRPyOa3
bqFiUtFFZyu0PUvZsDi/2wIHXeC4RasiUsFtl6xM5vN9PR4nJ6HWGYr/V0V9I+FH4hq0K2pTfARZ
9xSIGwG9vKUIcxT1q1fK7x4uctZl5yKnQ+ROzUOxMObZL8VEln+qyptZhVfzS+luDeazoP3NpEOg
Rd96K+9bNV7Cyz8GafTUeTkq049kJOyHT4YD/KMVDJuoaS2e5sXmyzqkByof5A3it/Ra4OJmf8vQ
v6Gh6SMSJvGrh3G8FiGCHYdhelU5PMLmLnT0rQD26cjVriZtlgwLFiUfspKhMJ7ehix9EW15lwbL
l3nrCu2rhUZhqEQlCvswj1+KANWjQY0qh10Md7sAT2DaMxXLSl6Vv8OxNeH0utlG7V0RkI+cVyvF
stktx7uZ6OG+ujfY89QGBb+ILrkT8U90uyoCFVUfpMU7h/dWTcYXNHl7pxJufXwZdHpHmhy5l66m
MuOX09xK3vARSBaxYZechSE7LQwXh7IyXoKJHdH0TWGo0B+vO5BDNkN1+HKswPWZ0pwNq92cG6kn
KimmYO1WPENw56KFzFihHOJfOue5iR5e4baXcbeE+j9UBAVWehR4ynyJHFcLNmF90pK93H5kjn2T
460z3ZGAU8/GymFuTHi6ip8A4y+PEVqCiGN2Ln+uvG/eFD3JHVqjJD4I09pK+V9XKP7yUvTxW1Q9
DBw7BVCrMNc47i8IVeFbGNMGsJEBRfGU55em9liAIGOzFN9KIT+vMY+bRGZiCWaKQp2Q7DoZq80a
Ni9WIouLRPM4GkGiss7CzUpugQaA5pa8cnjjWJeArGOFMZhdooDkFnMteUvlWqAWJqvgwWLYPPII
NMZKelV/ndoDbrAhCEIWrkqdlz4cRKArUkl5HoAf75BDNH+Jpj4z1QC0xdBfhTviYIS3wZIIhb1y
dU3Mwje57awGUB45x2u5tW5drrs/GZvAyJZ3qsI3g+l2g29drnd2VLmkB+yyEjOVGBiCcteLbJen
yCkhvRoKqaCMShwWP9woDAqGyifeLyOfO8aP7vN5KCdaBTSh4zNFPb9GTZo1bkAW9FX7K74m9PgX
IqMbACPEs+6mXfsyPjGczunaphSu1vUHUwEHOXPvfoTv5Quv26I4vjq7+gp6d4WlZcKkeEdOjCdb
z15CdAsDNznf44VQcLnPkRD1E6lvGbMTPEtsE6klJxZno/IdByWjc6v/k/q19jmwvK3Xs+vsEQqI
F52UU6BKWJ4JOnOdfzQcDoR2JKZMPliOACH5za9I6jDP0fgV0hvsc1a7yrTR65P5KDHC2Fu+ti7d
jxU366rZVFhEcZajDphPI3LgCWj7qvib3qESoFPGd0EZOmOHLzaO9pEvzhWfuS/a4XCFG7ewbcRv
PLsUQStqBZ57frR+JpiHH5AfBc+5mL2aFWG2J6Ouy/iZUB1ivPOCai2VDzw1yAPwcA7hMZM3juLT
km6Gfq+HB8k+5NGB26+adhTFYcfc2JeqAyohdDACvtG+hFbHFwgZnmvzvfS6EyYJNVi11i8mX+sf
eXAoZksoY4PP5oQxCvs9SHj1fFZYp4en2vpubCan48EU8IjWNTycHWpXxThP2pOtcpi9yO1Dqzyj
fjbcXTSj4aP6LHXfsI/CuKTlLkwvbc2PMKJZh5kjLkHL7XF6GiFvwpuceLnhd6gCAGNQtQX8ouZD
8N9K9S6NpxxavYkMWPkJMk/6qzpPlYHxbdpwFd05iRBIM2bDwEcxGLso1lGxsW1JfxSUikCA7M0T
ZUGrP2kGOibT1onCD8VJa3BgbQ2oylu2B3Z+0tHj40GG1jS7+G90xmBINZVtkBKISIfqpZmHe7tW
jwZbzvipBMQm+2g69W5bZ57a7qDaDPULBwWPd4AhgueMpCAWF0zMwm8w2UGEgofHnjQVr9BebOF2
yc5SttNjyN1pPgxvKiP5CGXK2ZA2g05iU48Qe+18ppy1eA3woGkvPCJFdeDbbTv+4VPQb5sSjiXL
Lk5a36xOM69LGJwMFNTbvNnxEKNCYxx+y94i1AnJrmmWX0kjAfFtJurOdo1tbXCqRl+GfDLHg1Ue
2taXpb1NJGq251RXbDdZU/tMi7ZxmUsUpLFMD34hOaKNO8/kZuVA9vVtHf7MpDqT0axXt9la2xXu
rLU5YXrZqsQDpbui/Mu0vabuwewEUEznC+n1OsiSPz4KvkPuyXpjp+5orDXzDLeFr6fbjWe0vxWK
pGirO1Rm4GCjLTPEQr0M6nU8uzJYg2ZN+8UaVyq2yrypml8m2RYEuW7XhIAhNwkoDE6hhFXApsfo
jVLuRMnJQjbA1l+4Gt8Xm4P2jcCPhDIUBApivZJtpFv1j5ZyxvmlHNRb1m6stNfAcp16JVMNpTij
VvUF42F4yeBj9yfsWyy8eQKCn/5zJv8jhYLlkpglilWFSk+FlMbiAoEurjh3YRzpsDyZq+x7hOqE
qSkeqLeGdggxg1EQ4YUN+5I+8FWp7YF/LkBsSUG/akzmKWvUN+ab9Bdzo8w7UBEU8JuuB8iyzbgR
ywdvDb86uTT9lrl+ATc04xt8rTQv+Vwwfu8aJDlnj1xPpkrpXPR2Of8F+mWyIg6WrxnwIJ8uOTcN
Xlg2VigVXrrB3HWM8DjsSPkyatRNj3GkL5Rpu5kKAdBXb4ugpJfuFoEQ6IfwscAW2Fq9rzanGtER
5iMZBfOzULes3GKxtzmDeUEyOAXEbpJcuW6U08QoLZbPHYeMPj10lpnGZmQkr2O68ZNy27QcH2vA
B+l1WH9odIWrNDyEfFjv+ehxEKvBLg/XGRLD8QrmjG1KLYMDuM1sZdhaNXvmiU7tMh8gvtRRt6YJ
XxvKQcTbfSRolvdwQoY7rq15U+c4xBhMrIbj4tmaNwrAXeKcShk6Kye2h3cui24RLQRAHCQ2axXF
VL+NP0bHnZzTEFPh+Ug5A1I69TVKlU52tQr35zq0fJA8FfgRAixSTxWr8IX5Wv2jEF335B2jgOOT
BaFY25yka605atGl5cFhsJ3fna9icgVR74SHjxcypdLlPHDNhhE/6XY+ajUp8SNk8c65A7mMIZBs
+MVL8UWUo0nQmbqvZJ9frYw2qb4pYRGwy/83kCrO6hoGHKuazxCZ5ENqzvrVwD4GDoVFZbGKDO72
dfOVxqwmdrRQiFlx8ejvRM9QL3Fnggvq9Pei/JHrdd/ciZrp+SPNZvhtybyhPtnwOvFa8LW1Ox4e
okiyr+g8Iz9jE0HWX7uctnBN5OGQ8lXPV2gRk84QihTClThK6cPk1xQuixXWcWWzS4M9iwyTHoJH
P7AvurMHKs/cttvkls9BbRBcIL0xsB9zlLdewga/WnX4ZVfs6sYzp8HI0EVg674DF2QJirXrqCIZ
6PYGZCkpeJssHyGeTpa69m8mrSDG0n3p//DlQQ/4KZu13W0n58u2di1odh3CQ+O3NcFIw0MrDlF3
ZIyVyEwuQSghLfNTBAWN9WDypj05LoYLN3OO7yP2y4v2Who/ufU9Nf6AI7itGHHzfypAfyH/AOIC
EdXelSi6LLT3XgMbp/HNYF/b254FN7U6So35hB2TpefAtZBnro58HPvGSmWcseEd4orFXtZCY8DO
hC58XtELlLwrKGCMpUpU5wN+LI409Kk18BWOSKyv1Meqm75TUotLdbZuCwZyZ75r+45YpWRwsxlh
JIyGu2TxwG8ggdFBUZdYALyuoU39gf5vnckXClTRM//BEr5iVlxU/yhKYusHawW3Dm++lK/JOkud
XVpd5hb0LQ2DZ5lkToFV2QzsEIMvrLeuIJPjQtQF23Our5RBOxnjHvc2FT3ixs55pMkTBlTkqu+Q
4MyBqeABvEfDfaecsCuEDEz6dZOtjWLfIF4ohqNOlgZCDuLUhu5URRdlvEsJut+Kc50YEVyjFjWS
ekzQpLzMyOBnmL2h5fGYUVeVtJBAmMvxgLWHGFveC447XrrqzONnDXSWPugwADXoxOBebcPmFMlk
VC48CR4668mTtS/HglUANKmlfOWxiootBS0VQHw1mf6/686q36dHkiM5OPh3xi2UMrzkqsYq7TkM
e7I0WMjsTMyCOLetjbasD5kvuxoenhAKE3m7nD5HmKJAfZR0U7IQiH8csQYvQCpS+DueuR3q65w/
pgHmrHyVKuISkNXAoaW5ZcUsS6uYTKYmGHeRI+/CKt6LWfghdNqxIlSZ5hRtIBJbdCP1xmStanby
fUnzmIx/XNpDMiBVIBRGvJMSTlVmERf+EttosIaLNCDDy3Y6YxemJJriu8tEG0wnrWR8graygNIY
bEmMRMnAYxyGnHAkd5dnrpTr1axLyKpf2op4DANHsFOsZYvQbgmNNh2C6K8wPtf1daov0yjoM05F
+U0gDcc7Orvo1nCyl8Wn1sybYvrKsG+j9Sw+W07eifyphJQHSbFRvyCQUT6NtgNnXXl2yefcKxsZ
ecGwMxiKVaASUpHw1WfUGbDXsB+lFscKL0t9njn99f69szrIRPquJT7KqNllDcppzCbsLAg3jFtI
LGAyM2nScD02xtXOoAbxIFgjM+fMWg2CAMP5mDHxYcXb9EyyJYDooSd0FHBrvb7Egl3WLx9yl3KW
z89Y/SkaUidCwq3rLx2CS1ulbt4PzL6g8VHH8d21zD7Dayu/aSpWrO9nkV11A1gBC8afVj8xsQ/6
z74yVp3DaO86ApvK6ndZ+yQbC737fY5eEX14BCLeM1THECdNf+zfMr1m3BkawECWmHCddieiQhUd
4WMTWQpGORs7UZMgZdhEKOjDXSijuWXh1ig4fmzdod7HS99Hwgt1GgM14XRW7MIPHTYu0tjm7L6G
gnyzkTrQ5kzsBFKWETe77KyldOSYwdaH6IqkenYtm7pmc9cwoGX3+NcW7Ia6XvWtnFPJnMFcUXug
cksltlNwPrQaUkDNirJ2Q6WhjAtsxmKo3wnknqWE6yqQaMYnlqMEaLupsY3MLN1LEFFZ/VfH0eTR
C4+xLV5jqC6hYwSoQIxbMOFXMIIHCRchQmCJ7bwJZ61G3W06Nvoq1Xpr/2fw3CckSdK/QNdOpZn6
gc13EMoDJkdaiLh9K5FSlCJnJWsrsLSUq150GA21TTAy3urMfpPH1dPgVCI+CR/zTpT6B663nm6o
9wzN2WVTc66E/tNI4Y0k2I1jBlulY2AQz3Q/i8FqnrRoAwgFq8dr2eFGD8ruINvhS66kiavfKbT1
GgruLJHD21oMxibZuQon/zNb67sn0zQpNK+fsgNm7J1Sd/+6wMBMThtRsfoqCssdpgh7gkqrqe7b
LPmo5FBj9bKECpbHoNdQ2VQ2Qb7jUVUgCTS/I2emUZUzSqEU6qTq/Na59J1UDO5LUrzQb+DvcboS
XFeI2sU2Cfsru31Adi37hSWm7T5a09HAsbvOTsWY3uVgSFiAJwcwG3g+W4qGjoQBtWLgBzJd93pL
8oQEPEwxdJN5KwMbgqDRxi+10MjpnGmiASKFP7yOFo33tkmbQwo5raB2xWvPGhK/7hqJo4z+fCLO
TCflqu9HIEF8jor6IuvRLSutt3SEIijwEYB8OIg8v2uyOCzqYIrk2lZIUE9CLO7NwZFZR9SKP4bR
L5p0WOUAAhkRQlhriLzBWXNkA3gmmwSzNYcLWFHSkW2t30XDyWDIVhNDZQR8+qVl8vTnB6kwz6oj
/pkN778lvY/BvZ6WOre7qglY8ZBRP5zz2Uj2pNTvMxvp9ij4/bKNwRi0SMy/sTEOHZxfyRpuLRTn
lT1yqhT9QSFxI0VOnPLlCVa3BaPdeb5ULIcSRdu2jfUNUBALC4E1kLpQOJUpdhrG+mmQfQsreEs5
dVcRAi5+RA+K6wvg/JMyS7w3ZrGDCMD+sNxrbegZSryrHFJaIpC0DAbDuyGQsYo/Rp6nQB9PYrIf
+Ei1rrsBTifrQgLxFtBbqvT4PEb+RqOho/TwbbabMvBbjTGzlq1pP2bnAs32YSuMrxt923Rcsct0
LCbfoGLO2N1Fta9LtppWfmoiY5v2h2bq/TRvL5qGk9JwnrESnOrkXVtQkMvaX0NtjPkr72I/1l4a
DRt2x4Qip13rGZQlxxTZpA0tbqIYMwkkX0JuE/RngsRHsqJKyplbn+fMHDMUQu9j8p0On3PSwxs/
FtoP3E04UfOqZeUL5ckfOoKSZuZabAjxaaFILVin56OxqShA4hbRKJV4j11KrUbCiWz8JYGbYEir
F1kCV4pef1Vox1o+FyWW1tUY4Vliu5OxZgSERkwmOq2E+fjcmq6QEzeQClee9gppbvGvFX40LbYn
OmUOM09CagZ1kK1MC8gEebVSuoJjNkzLzTi8N/anZn+CPiNqfGNHjyr9IPSAUc9An4Uis8+PbRsj
NNTXrQiPTcwB02W7DLx22F3UJdZSB04UtNskN7wCBFkpmFXKJJk1JsRYyAAkOyi9wyqYlDaCWwlF
81Qo1jrQHl6AroKDMv3A5FoZz1Z051ILvdj4LArUyK3D6PcPDCaZO9EWruGGqBM0nNpGDSpeNYTs
oLFGAEHtdKzGd9l2TkrGcjlzcQ4fkznYp9q8V8eeWBRB2ltBV8dOTt3rQ/ClAJdmBXEsu5ndaUFc
2IRuQwYxJ43sKQGZRwFxysqRdco2IUY2xEs4CBbxw8AYCayh0Ix3nVoMIwGJLPrYPGROYHbD6yGc
cFCAHSisDU0kgxYQKG7otK5KvVviD3STjOmqIa9r/mkiv6p8OveBDibHuqos2rsOa/bAGGRo6TUE
MvRA7Dg1r4iQ/DCNtlVRsJGgkwU1ddUZbsY2/+/MlqdivMb12QAwt3JieRsK7B+BfG4I0+aMvqoz
OZSGdKhZfxi5/a9GEiTN9p0CJMC4L6sWkC+waycc0QT1lT6C46wK/iRzeCOM6KDM6sOM5j0W1KOF
0pK4E6jupLRIAOAt5VrAIFVLyML26Ifydxudgjr0hkA6F1un5xYufYilN3XMz06ubdO5ucwmI212
No7i3Ke4gX8K77s3jxFm/3EE0gPJ81lgXAmR5sTIlDWSbgCr7Sxo2gVN7+hg9i+P2pyCfinOYmjQ
ID+cGapEN3xj9WOKofDZYm3AUZh20U4bbObKv4Kprjl47IfPatTtpEJfG0H5J3fIhuPwZeoyj6r0
Qo/X0Yl0Ejp95nSmJT81UwHvovv8nQyk5D+5tc9TPLldrQFRk30DQIkBai1p1bdmqN6FaM/GUB/I
wyQk+H1M0TCr6hHaJYHqA1ekeDENizgrkFkRymrkX83cv7MoojTfmta9jTQ/HiXSJ9LTzAYasg8Y
OuuRs5ys++DeMJc1clRLFu5jp3qv+o+un05zWj+Kfn6X1fgkSGPCfw9rM/0R47Uj4TQcXyXauKRm
ioSXHxxzflJnnqDkkfDhjiFVeh6vrai6wzNjjRP27I/aI9wrILrkyXfpJgNC1io33lcPNdRJ4HbI
eA2NSPuxx4CRYwUvJv6Wu3ZVx60XhvGtUx1yaUl6NMzhkiFeZ41MMzRgeyNP+KkSxYBS8DxK2aOb
nddCDh8GY3CFQR20n12uWH+ywENqpVRVBRBhRkjQuSssyjLEIOeRC+1FBa0ESxiKRnduSxb9CVmI
7OXLzASSH596ZMV5IH6smEcejuuaFY9FP8HfugyFAA0Y431chMzzA9ryfWisV6eJ3xq79qpQ+21a
lDlJWb5HSAYIJ/fGpjlBuCSf2HTOhtNcJ0N1Y3bwcoW2ypoP9bJEsLjDg+YDEYQsW75hKB9RZ19o
wjjR7WNTlkdLX3QWTYgJr7vYutdhSc4z01kZAn8NYpJdxPqCMK8Ud0FXtq/QZV+5vLYZhg19fMKA
equIpStF9pSO49Cc7Tp9tpXi5+XAU4qarFF+qsyNotFPSx0xSNc+quAeBOKXAglFY7/Rl6+bFHXM
0yPatvKBsul70k+IEq9DWe8NJX1X+ZDAtCIk3NZLxwadyg/m4JBOPGyT/As+1pfCGH3/eSB1pAbs
lPbs0JL4oC4pEQZK2apXaAuiR50p51IobjqI7dCM56jt/k2iuOiZ5BVm/b+UEukY89GwY/acjRpp
SmszoP1vrC8ILldtmS04hFEb44ditZdCKU76hHgTjt80oVwvP4iau6ggHbw5xTtl50fqilDV3sy5
IvbKZmYp9Vu7XKqO4FCG4ggfCQ5E5nbOkXRFr2SyOUgcQBAZwkzxG5QvDfvUKk4XGxFv3mJvSj/z
BC6Q+ldi94PCAw/rV/ReKx0Gqoi2egM3DzTyNc2Y1OCKC5FitAgGeGWV7JvwBcK6IUBsO27BhbWc
gyGnAVwNVes12Gtkxqk5KoY2ZkNlv9ZMpiTsdJPWY7WBYQKzxMzW4YJv6aA0tn8Ew1IqfNkjM1iK
sCnowYPBPOhQQhigLSsImtgdmUtIQFzSaSRfDBmZHPkDiKWI8L4RgzneGr+CGakq6BFKJLpvcYpk
gR/ODj+gCpIvO23zpCLJKPRF/1s103pgWl4BIuvQZ/UOsfM120C2TZpju/OUQdAnGVK/ppcgoWoc
mgNYj93QhvRkAWy3GosJ62arQN+mb2bEMTUKOgXBg0UeXFpaO6m8CaxYaf8cy4sEladJANpKnxZT
vQZ9rNEaKKPwki4hISOW7anbJlwvE87fTkcMzloZiVmggSGGIYBtsh9l5KmEwi+5pRCu7BivGQ2i
XLzqreVKLMdqtVuTVcE2cETJaW/MMLwkSe9LNSO0odtT9m6Cs0DrmXKsLG9AAAu5hZMqY6TkGlnP
Zv6rhU/mVEjzNlTn48T+m7luUt2s/lFV4558EK9rfM44+io+hJ4p4yJRJFigweKfkGtbtYyH1W5j
1ojK4EbE7DUsWJ7Kvwl37kzIFUeibtyQS2iOyb7E2FbscDCQNZS5/McgXrV6F6vmMdT7Pbpu9QNn
m6eXv8tfMyzjUmwlDQL+/DLCBFLBIAYMcAngXkXMoQpkOfAOmx+uxNXQHtE3rnJszc33hOBJDhke
Gz+ioNDrMzYgtyDnAXlLnQdqjbk6gT6A8DjuFrSrmu5786eVrp3Y8ie15An53+nf9MJX+3/YRWrl
G39sGn8IbHBpciEvV20Bfd2BM3EmemVFTh03XN7GJ8LKThGmCuyczc4JWUXW4pza4xOAEzKW6sTw
mOliaCkH8pJR7SBRuMtS64M1p4b9asvfFnFSvreYixnizRaX2Z7/L7uz7It3XBf5+4SEVtHvddwD
XHeQfFm4EjaWcM35YvJKOug8TeQHTCAppgcEFEU8rWUk+8301rJ/olZgWfQsF5p39gc6naXQswIS
hbCWVFlm4/SqSJYhKEAypbhRmIUatQ8whfGrgihbO8O/S+GkqYsiSjhrgZQMdyeiSr/PUMpWrw4G
u9h4l1DtY3tm/Q6xhqukQZOUzscIh8mMk19AcGuxXLeRAhqDhwZPAFwX/qixDiPbWw4UYlY3GjqP
Wh62NuIS5qsC0oAmX6LAYTrK1o8DLWrwlA+WTxtOFlFDP3oMECn2Q7DvQbMLJtglFr8ZmoIA7mOg
CJWiiXILpbl6pPPRZXPX1gwQGHe3gPDscXRlJk0CDd5csvUJoVrWuK+QeU6qn8GEMVHn6Px9BQFa
JfuOoU73Niw0WwC8wA4bMhkFleWWEWYcTMmB9FojCx1ZUt9MmK/xRAOJi5bzkTEYoLbUm2WWoohy
FQQUDnd1xJgQuS1yTi+KgCnEjAUxRRDtVcIzmMBk9bhSzARdbgpYrmI9ED71FP9vAAW9jZm0OX7c
MjVI/bYlMmog4iRGQTAoH5OdnbgxNjSN2wJjSaAXnnpggMaajGbEq1jGzOG8BvROjHAFH1c/S+TW
wqzQ8N1ME7Q+QDVDlO6yVNtW/AqpwW4M8RKX1o0U0BMpXTVbiCCCTpYN60VTGlfJAVqTZzjL/7YQ
POFoVdp2wDblDPphceySfr3vFMyIIVEWZU5uyAAFRSY7C3kskmKYmMTUsmuDJ4mpZTODnFb8Ao2r
UPo1OedrHW0D+gif8BS81vWKP2RM8qaLahij0pp2cgs+9A4ZxIs69EXc9NEQ72BlL6vexHptxb8s
ZWfQ36xFCswZqpufLTNm3vwye2mxdDX5gn92mf8h6p/Weo7/Pf4TYDKHWniS/K9O6b6sl4mxEWBA
r/hpYOTwknWkGRjFR1/fQBn+7zxCHWMCupR1+nBqUWLIkedjk4HvjP9FKtjFvicM69BJd+2nRI8V
zS+hdJNnxL7cwAiWDhOGoTC9FfZr2l0N6TcMgJgigTEs8sleRc6fAz4isSvv2O3NuE3VW96+xvFt
iN7V5h+R4VnzYXXvlfY6M7DVWLs2ElFK8RsoSFv+KOnJezRVIyuVHPn3IK6GOCnxdqSecuLvCY02
8EbdwsOxlcdLGFzBjmMgX8XooU3UhuoK0PvwQFilZVdZPGb1PUv+mTrU8Bx2HozSm6DzG1+iiHRZ
j6TiSXkqhMkOsEkspKcV5AeFjW1v/6Np03M/zEuscJ3rJDxBCGPj/l8X7jnlfJ1EPOLYuIXfEyX/
Naj2cxzAHUsjG96H1b/EPRSZqfa0SUUAAAAvy7cBuRwT+4YJYUE+c+VhDYtAwVgp5hGtOjnXkVwX
QwLo40CU5lEKSxMRcUoJNrhPOWhcLISe7LCyTdkkMumgkxZ8DQ4jRjW96fP3ohAGGA7GgfdKNVZN
/NpP730L0A4mS043Z2HhLHom3dlLbtPIXmZmYcoTw5wtHZzSM+tNPfzF5icD5b5lUbvUdxbTGxth
L6IZkNlIMVGXIzqcRYXuVLh5SfXRG0hfjfVitk7S8wy6aFA3ACLt2Utl5u0UJzkhRFwZAZGqwwmo
Jj/MsQhfxuqbK1cy30hw41H/zEIgEHcl/p21h4wiXu//GRpkeP3B16nNL3l768u/aoIofrHtXWav
W8YvwXPsQy81MBNz9bY+v0g23URzDJf41MgBMwOon1mF9F6yQmvllyR6LTdh8rC7rxxxDICiAfNm
N6Qgoagu9pal80WdKtOvlFeDxX1X3gpqkowS1BFvJfVApLmlNKFd+bZZYptIsQkwWpnGjddxaK9E
faKjAImTPFJgJLP8WpaU2iiYcP+EA2pu51oOn4PCHjs/OM3FKG8zijY7hP/BLLzNKTlVtrg4FMCG
hOUiZeQtuaYmq+oaoY35YSAOL52eXFpkksY3kfQusIiOdzfLmEdGL3b7xQ+EMdwM3gtp6+RfNSq0
Rnsbnd8YFEXJSiSKf5hIrbvkqnfnZukey6MQV2HdQn3naOcoufLvaeSF5T79j6PzWG4cyaLoF2UE
kHCJregpSqQkSqJqg5CF90i4r++DXtRM90x3iUUSmc/ce659Rps/CgQ4AlA4skKbLh3DNV8eNPHe
YouyKxZ7VI0JUs9kPGAEYsY3b1pjOtg6OCtNK9oN+wStqTfgmizF42Lym9vD6OWvy98Knd7PUc2O
G/UknSi9+n6IGk7d6QEIA5B0siei56HiIZ2xvEJaMpPpJGN1lAnaDNs9jukpHImdm/650tzVICEI
xtrqgVbLtIgZNUlONE8gnoH/GYQTmGDAwLQAVHdMEIqpvVOBZlNMt1Mq5JnJBWr+I6Dw7xANaBAx
6fa65zg2n9j1fNpZsxsXSxZ+WN25W27YKtOHmNmmwcBJaWBvfnkfP7aNDXkpPnsDKRxRi2J0/JCN
+YxUHxfE+G6EksySaQv/d9+nr7ElWVNCFCoTBpzFzhqSZ6I6j9MgjtYSLhqO9yllVaH6TboA2pvy
NGVLs8Zxs+TFjOqj5FJzY0x3ejp5uiZXCbvGkNxaO7ySbvrUk189YDNrXXRiMtiR8bnPGV9l8lsg
ZBtI44WLsMzXzNnZe8GA28o9FgCzgiTfzalzCChxXJiTADLQo3tHwPciUoek6Q4WU0tPRvswIMUF
7GBEySeJGikZaoPIsToclsJm9TTM+0QFL46LE8/KX6UcxZ10eg/r8yHsWJAWw/A612wmQ7b+pIg9
9RY/Uhby1V14sFHF4C7gG4DwiH0nO9xFzMXhOG6G1TRopCINMlsim6jLzJ+KJE5HLj1KfWsHKFny
qbS6/n7Jdc0DpipZWL9Ywj65utuZcc0WTkBGsR55kYcEpUzJynDVGzDY5/LBzqvP1uj3M9j0xXGZ
Lwujha81OLTDk/+lIepNREndhS1RxZZ7Sal1PTIeuATmc2NRWATwGmnBgeqvQaafsDc+DeYAm+qv
T/vH1GLNOEbGXw+ljpK3AptpiPzfXPAltdWnoHQTPy44j5n8qBrQxyhJIl6sRBgch/FL1ffpW67E
1UGcF6Bea5rqjJfpM8c2Uuakd5N/xSqQtQBOCac1v0cfUpfb86LrmMUCs4hgfGxM89HmtcP1eRy8
4dK6xiViT9gn0EWqF6nnr1pHFwwfn9XNiydqUdb9xaKSAOnpBt0V6v5p5ByzcuiidNbse+5tNT23
UPY953VQ8T7oflNoYZUS762hLnadPTv0gSgFNq6b3Ts+Fkt358zM6cv+aXatM1zJk2slp4nlXwsH
ttVkhRrHmil/Ec+noJl3ZZ8/Q+VxCcPNCTg3RMiwxhxf4iS6BYq1qdaY7CUz4wJce04r5xVygxtl
U43NxiL2wvd2FozpDBFNlqiHDi1vLMLdSJoukcNAxgOiJyBSDyVrUVwGHOwgNi5GRxQoufSai4dM
LWDh3V1l/Jnp1me+iUN7tr6LAPBTwWRKszAozW6fhBTC3lWDG2nSr7ifDjMqncQGyxm7G6vstktv
GAF9UfOry5TVYZvLD3Im82RE1cUqzHeVzqs5eXV7cUzYrivIVlOIGN+6W6fGk+V9JkDCwICTGxDj
cmIfCqYTBMXezf0zIibvpfJtnM0MwAn8xni0dmKoIjbTBQBDbv4wWMs+7k7DfFAtX/DhX+BOR2C7
6CDNTdTp/dyiIrRNpoef9nwe0Y8SSoQ8O4Jx2vrDkxPET3BCH8Gq7Im4NBAj9XOAhhUBdBcTBxlh
ycj1VgnKKAqJsb8lmY80hMy/JMNAA9TTotJKQLMjeC5yhkzwUFxIi82eW1vuC8igEQ99peQl4Zfl
upfAUZesQ70PekumAgE7C+Sb64VPISUu7Mkj0Lp/CTl3XRUfcjYMWtt7KarTBE1ALuhXURwyi/bM
m+ZDEHunsv7pkPK2lYNdIzu2vo8XASu54T6o0To5t+jihtWj5BdItifSEqC3W08qwilRyc8aVXMJ
7m/MnLd5Mt9jQ/wLx+wStvMGhJx3K6f00WnTXaZRQJLK5bgM6DCW52Z4LJzmnUbSjmAWHWLkXjT9
PUQw7yrLDd0Q/yt/AUgFQBlZM7iEECwVl9k7zOoz4EAqwp3dPZMAXMoHvCdfJQmD9akd9mZzjGOA
aXwdT/ZwnQsO7T0I0zhdqqKAIwU0QfAc1u9J8h0BUnP41eXLND5GPobCZTpFx5IWwbcvMj80SF1p
X/NN2T6DipqJ9bO/NfbH6mpaf1MV38XNJUk+m/GF0et4M4vznH+wAhkp7u3nztsze6Pnq/qb5+9y
86DNg1BH0R1KUD21v/KCB2P6N+DfZL3qFR8t4wbVvVnyXTdgDinw8Il04gdME8fZD4YrZK8/KZEH
w/JyJyJ37N+s/u4qxGcfEtBTKX+U/WzytUWBvljLtsjWa+Qa+dOcALO6NvqDKtuOr6R14y6juMJd
6Bm/SBBYl/ZttpmXkQXKwRQv4pBRVlZv/OH7+ASJjtsMTdLRFvde8ex6+C8fOhLziktaY63FdNPQ
LZV+gM3pD6/EZm4OMOQfCZRbWVDC05Ynl1+osSl7oeB1NwdapCjOUpxgbLTzl27vm/7DG44hhV/L
EcHgT7DCHu6z4DhOj6AzaoRcbCLThw4rLJ5U+Tdq3qr5RWbvoKZnpITxyeseyu7R9EOssfGdpX5j
pY4Zbibq3wAET2A7bFYXluuKDEPW86T3IEuvYaKO0TOkl+Xj5etdykMUoicFHZmixapy6Pcn6jsD
46r97Sj23e9mc+CVDf69bu4rwNMeaJK3sPjp1OcMmbgf3g1meV1B5NjNFqdGsxu4IIlOfuktYGl2
44M37HN/K8ihJzNbHyLrOVSPFPQZFm7HA/bw7ZX/TNo+cBZ2+5VCGDYvQf1ozxtsm1VEsgkn+LWs
GHl3v476s/S1yp/JdIrKVwb2ZvCTyZeOKpr1Is+AYvLqBc+ZYKkkP3PnIaRtbgJwftNXaT+M3ZnZ
cObAbFnBIG0cTJmvPDRzgnvjauqHVkK5x9S7sO+ehwmJ+zGY/0XOKVf3CK+KjqkquTlnl7Gteqd7
Cc3PBEtzwxM3MmAvMgQ6Zx/0FXMuxjxnW39O7ObzMd0oTAUdSCLWJnfmmK7s/Hfpt5dzghcPZJMh
xXTxy4eJsx6qe9yDx//K268YUsxyuT0Kjr/gzUdFTHIQapl40+cP2biN3J9xfPflbyL/XO9F8/Ua
GblLRX4N9uyKzM2YFvmrHwB3VWu3QeRVvcvgJKDNuOsYHTaOd7EoorEyRhdlg27Zd8G57w66eczm
e6996sxH5T66zWueXbz2PUGQ5TvWnYf1xPSvbXoB+C6cc5Du+IuMg9HEmVH8BSHYAXVTUEdi6MMm
o3QYToB/HiL3t86OZLQbSEiNSyouk7wCeaZFYFs94ox75aM3MJzAPzD5SGT1VsurHT402KzNbItp
a2rRBT24A8Kjtyj8860XBiguxkFNjlHxJZk22RgqbWZuBjtKpkpwc3/b9jKG2A/Kt5xBKZeA8l8m
/7FK/rXzgwW3xnzP6n/LA4bH1Fi8bybwVPOPieKAwWJyrynD7rC409lLaB1t+VDX27l/ZNM2YjKX
LzGmARU8++UxTy/+hLBn3eh3okDAgyOMuzdZdNry3qNoNw9mcGbxETCv1bgMxsd+ARdgouw04u9x
rsChQOvJgtJdpyJ0iXF23ki0v4UKlTJChss0Y6ubgltEQxDKGM0l0UZL7jJtKqHTrfecC/e1KKIv
kdbfU5ZuNMWOObW/HpXm2u9vKe6/u0oyw1AsF1tyf2cC5FjSG5fRpTwedfvW5wO6+9CAOBKCGVee
WhMiQo52TuiV75KlXSXeJieks+7yB1NWoKhMQO1miAgWoDafSC1SFghVsoZ8b6PWXdBrYvhN6woR
Ebxuz4qcTWm3CNIDbBRsWf6gfLANi7IFdUBuPA4kF23+aO1Nj5GPtkvGuDYejMROaOUSR6x5+PKd
25UHCv3gPmOCjF59J3R9cS29TgZr/f/Ck7gNVIBNzeoz2s45AlyviyImHC5ftBk+Hm5WyOKz3ja9
ccyIUWG0614MVbGOqoDOzBO9VTXuOkdNj3BcbQNiv5MwMO4m1PmZQL+Odpw3w1kHOpJbIprXYxl3
205zIMqYBqqa/d/c7OQ2hWpWSpa4iTioyYzBsbRrHedQIAwXy6QdTTzDz2Nv3edGREBj1jKvFuJk
U0SxLM2pBunSycvkYmCT4dGHka9Wn4PI36lCkVPSkmSpGOr2db2QfcIPjcW7m6bPUuBnaRY2rlMU
I9VGea9StJJlyBGyfN5Q+g+KcG6ES9wXQ03SuP/jMSw3CgByDmi5GgAu73t8GBKgS6Ll1Q7sr1ce
LdvYQV72xon7AXoFiSbibjIxwbC1v49re9p3jf3XKFUQ+fRj59lC6ajESvdGdJiJPt9mQ4Xqu2HE
TmIb4Nq4kVsmnYXxZptgO2d0CNqR95FZPtdDUz2bfMFZK4OLxd01ONW3A9uGKJ/2ni1Je+xLrnib
prMvU9gGAnQvStZV1OGKqN3sWqAKapvbjCEoshxzRzYip6ZprSP0paupLesdsUabqfAI9RqSLctI
heBkmfot9zoZ0czhvcLYtq75V0kmDNqr8SMyFuAnqxZf8IRRWfbixRH+GQxLgWGR3LXCLx5VXtck
ZPa7oHrvZkSVngI5Gud2cdDkcU29Eg8xTIHAkMMxiSl9IhzAkP1PrYVXLPMShOQRV22m781mekgX
7YPRB+hNq2ZnCzp4vyLlPWfkjfeF3QxEeqKg6khugjaBhzNiyh5jnlib6U5Zo5mwGiB3/MbUB5F7
mnKVnLWeP1SbFdtZxTtD2Na6A1CIL97KDn7hu7tIE0yVq5B0F7Scd1PJP+K2IzXRbIFaBgZnT9Ts
Ms8v+5joyE0VGPiivfA25viggBl5qGoS46lvZ6T08/PI1G6XVSyTHS0+7DQ4U3gF92M5AGHpcI/k
sWCN0ZlM+MCcDd558gAQzCVoLel7HnWVd/TIxKIGCS9w2BDmt+U932pjJeIUOn+6eKtd+4l8GbwB
afbQ5y67jAQbQdQ/m0WyzmxWTI6byG3cYEJPkZJLG9NKFdgYZg1iXUrapy64q8ahWw8mPAz0uOvG
Z9w12LNeWaOL2FiWn401ZHdFSaiELRrcM6j8IeeHKxJbEBv1ZHEUjMIUEbnITRnwGuyc80zsk5o2
yel9KC5sjdIERb2rG7BqdbCVjOuQSvMx2FnBOoGNsq5cdmRRP65awjiIQYw3Te/govDPo0Yi36oJ
TD7SKkDa/aGfCnS0yXyLIzK6BJj0LZOVlyR3X/mm7SjZ/pg8A1ydbcaj/fAGfN/CglCeAV7dnKRl
faw0lYD5E0CYcUp8GWTwHNBWPaUBn3GSTC0PUHTIpBiYEoV/tcTA1U5sJUckCKCn9Mqm8zV095Tl
WIiTfIAe5z/5OUw3EWDBYm7B4Y5AMSNTeqNr7y3polNgiXvmbsLjlPbL6tYP9hWk0LPGRNemwXqQ
pgScX5MrypvravB5reF/Z7B9d7ZOjqXF4kswm0AtFJ7bnFvElJdY9seJ1Sdgi9eEM3vlYgIKXWtT
dmwE1BSe5BAxTJrQthAiz1vWYG9klZZ16RWKP2kk7vytLOOTlIrP3PweGCMlk0t0PWQHUoabjWzG
v+U5Hfqp5m9qKMzqoXVj6xBbEAU0IS4VWXQr5TkXL+RW97Ke8OgMPrwL3LaBBInjg3UEx8mdZSMO
bhPL2DVz8bZA5yEso/U2jHGTCqI5wl6u/XhZT6E3myMm487MphSJxosDbdofHcpdR/7EcJ8R+EBJ
X9h5SW7fsrnJLh1SzNF+HObs6KfTd1RqSVwL870+WLapmU/uQh46W6ipHL2YhdLJI4noSPVOJcdX
kbMq4JJ+tYg6q+wlk4onftv4Nf46esWq/s175rRhVLnbob1ng4uKu1Vs5JE+unXwNEkv3yNk97gh
ybbMN1PrdRyGrL37rIbfV1zc2mALSXKpH8OUStz2HKPqhc310NkO4HmjuwYdbKQI2hdyW33yWcF0
FlaQhcMJ+jkY2D62tx7rCYt2Zp0PCJjOHR2X5830uTxfFpfMQFnoN/ugp3Mnic5aFzl40xm565T8
0ZBxd94HM9vPwOLdFNJ6iT0jOpnDpsPXLj1cSV5Hplhl401jKQlJssUvV1/skfdRdp1154zBm5jN
VW9xmOqIIEDtIrIuSzx/zsQ9NeGh9niOA8v+UMb8VApb0ht3p0mWt5r8j2Ts0YxEuHHFk/J1uAU2
z1vGVndiD6609x2a/rYEP3uoEiNDD3rtg+zodFiZhihXPDzcCah2+XSCBm4YeheRu5SlmLfCBH8q
xBvW/grjANF06Kd4ugrxkhfAC+y2+anbBbLTN5d8coe1SdmYCBeZEVSzkqyvNHd2mWoGhjfQZ0cM
+5l3iz0J6gg7DHLZqz8nuHUZMwTMWdetn1zjXJGzFVe3Ft34uv0fLdLgJjbXRpl/T9i4wiEBnR6x
hRmU+auFfzX8dCdLak7pURzY7i7h3AXoEn22Onm2Db6Wvo++WzvrTuoE89RLIAa1qr1XPwEOSs7L
7+TV4WHqwMixHl/4zAG+qJTRqMMWhDdJJGc39ZcUPEDzo0c4AHuQxHHwYPQZway+9MlhsU5F3372
nX7Mkldmu79R2O9j0R9If9s7qGqU8WLWGGbGbmB57NT4jvWvk/z5qcXgS7NSKvFop8vUwCcVVHvZ
LXfdVyQUfDP4LBILp2NWljyqCX7xFPiszMnP6oFt9Xh4wDIYRy1Y1qaGBdt72mJKANDMqqiPpmNI
+dtqGvJa8mlYqnkYHdQqSdi9OsTBE0HA6AZj3b6jyIMoM5j4TlgHsIM89EsKcQZNZaqgFHrCYprs
f3vLv1YMNAFzSms/2Otych1cNFhiFQqzdZ6lZydgcpnkhsX/2YlV7siH2e7R7BiE/NkpKqOKizxJ
aPJZ95J6Q66uPf2CncIiEVox4TZ0nMhIArtuSHEJzR3VPnglyyJ53mc3akHYqlucHAY5itLGUq+m
N9uun7Nqx7W/MZrh18vgaoeP3QyIpXfRYXa93svCuXdmksLrtFv//0+Uy28zl8klSKY3byjpmrqa
y9vCO58jORgDcPsgxtnaGLdh9j9DyT1bMxW/Y047+wVXRY0xdxraA/IXvrBO/5ABLjZJr1EVOock
wEYthHxpC2w01lRQf120QHsXtrpdmUb1GlWUdnElSSzNqmvdggkycedUmvBBVySk80gcUCKFnuER
+5nnmMrKLrm6tK3ocL7yiXY7+vMdb9g2FsDDiG6yJdtpMWDBqinco+vVI5SoQm3JAT+0Qo9Hu4qw
rveouhuXWaaPDCMeThC6sRhUw9WY+SrMnQsOdh6QpttASFzce+XUA9015i3N50xTMXwHjOfDCNVS
zVEQCeR+MIcLnF86fA7cXjFBTbatyhO07Cmb6bhHBAtQw3Nfu9R480ccNwUZTa2Xn4cl2CbI9HvL
GcUfG82LlnyQ9vSOaJoKh70oAIDLYBjfdrgo2Fv3lBrRaxIxGxzDGuF0iZkf0g873kFsLbrPu6lH
jBOEL3Yq3kWAQzwObQRxJlvi2va+nZBqChEGUqQOsOYYwD5hSLFqszDZKQyYonPuQ+iPDCBQVzbK
9++mdHHkyGJvtDPstOpKyvLKsObPsqUZJbOGmY57VIXeqXEAWphqc62hRKNQR2mqUN6gbywgAaQC
Wxz076tZEsPJLqLjLrqZCyKNeDEEypLkhMB7MkTCR5n62OPDaJtAAkbt5fmbvpzuq1YXx7yqOYQ5
K8b2BKISvoKM8WNPUX6PD4UA2OZg8yWeEiYQTQqelXQqjYnCifb9nP2MFhVx6GI/mIpjnA2/BbGV
K7+WpEmn57TKXkzZWOvUekNr9dHF1bV7zc9UJQutBvb+FCFr8kicYli5HTyk1ZZPgCAd3jNirL90
jEL8/c1rVzO4zey1bD1g00m6MKC5BZgpw7f7KpziTjbedkqc1wr91pyIH69BPu3ocldIlBazwY1f
ETmQx5zQ1fBhlkxbCX8HG9GIYd92LjElGkGWMVFZ2CSvK0HmRU413cOnZdQtWK9Zfr0J5aNbQIMd
TPtkt2O3OiZNdKVdB38axtF9aNlbr0ok3GBsBKHFViTeYhSEmEV6GJOMsr70tomTZnDUBv7axNtD
OoyVv/maabmCLCFqgiy1ChG79GsIrDfDLfU2WIISGxyGc0bNYelXbUUnLnkjRKrQeywb7cbuENKC
JsqmRajmMJrRhSLWAa7waLT7uEfm5kOub/JA7s0sgmPVkfgUgBlexHF4STH2dIfWReAqoJh0dC1D
GePUcbrnWbTnClmfsAg9oHJjuJX/JKpn5lufeh3+Dp3xlZO1ZHYulgD4J0k2X01lXoHH0jIUEZYi
E82X0zzWPagzN8YYn+GoakfYgsKZiY6V85POqKqJKGUZFfl7i+8JpbI4CIKyjRGWcEo9V9Txlw6j
d7o5/gxxR4fBPdoZ5aG2UccIk4DkKOXuGxaaS7kNTVJOppCfNaBoYwHBl56Rn1DjS9bVj4mYL4sQ
rw1HXgPNQKLT6BCLc12RmVcUzjEJ9bXxed5rpfMTSdmrUllssT0Pwcw4GndFhew2S2MqDR9IpFMg
aqjNkT8mGVN16u25Gd99su46YT/NS7yrktELDkOsA1zrtdW4HAkFHjZJKoInu5bKngeLspZksgzB
x4vMoxhNf3SJF60BVqN0MoeVt/wkH29b0pPmFyhx+CWtDCZS3vWbwX+uO86IrrYJcTDevZAryLE+
SSXC9Vzf22Fyn4/6iyMGx1qKKYPZwR435B5B3XcQ9Kcy9MKV1/YXPotIi3efIHAH4zBLUkiM2CcB
3eTL4JASPkxGuqQwQ5nRnsNKbqclViOvXqe+eOpaDCaxYWFdNW9BZNB6KV5Ml1bbuh6vHmFGzLU5
XSa+LFXZ/sPwWa/JwPxGeXltOti9U4HFIZZEm82SKidRTLazwduIvgrX3W9VlhdLqIPjCcQ7JbEv
0PqeFFqbxR3QrozARj1HJsaQeXSbQ/Nux3I+dhKbcDGAZADrChXCiBlDD0+dl+2dqsZYWFOR63zx
xI5Ysgl1cFBcr4UVfPk2AyJ/DJ+FtZ9ieUVJ8UfwhdpMA7x6ryUn0EaHHZFtcucwOBEhLW7gj9CZ
qleNZ/86j9+eCtnZGYyG0yU4ZGQz23fRLbFjjE1VPjNgZtTdmSP5zcSJAT1Jmcr04YW7CuxF7kHn
MJBv1ZWcVoX2P6KpoxKLYd5mhtqGG4ukYMSDlBIVMSrWBAx1AIXFRJjUjQS6gJ1895Zr38nO/Br6
pEFOthgFGb3XrvNmhuETU60HQoPv89jmvuaMYci87sAojRbXkqPrv6aXK6bP/1onJyCCE95k4501
sLqWHhK1NkqPT5oQht32cSgI68OAE9+5qj9MFTKhtmU9YrqcwVSoywxxBeAB0qQCOxmg+FkZIoA8
SBIUwW14C+hmsiw5R8Iejk22sG/61exMXyIpbg5zImU7B6WQC854X3vU6AxNzTcZ66/U8N7cOFrB
DxzRPPEAqhqoT4ymmnyHfnmLJeAM+NGfBrG5eIvHE3KjNTPVzwyZQ4vgqcPiKO2U2Nnap5Smcpl1
WKwDxTFsVO7LIOazQ4gADTRIane566wdhVwP0yS2twWanNYhDqEhdgAU/jHokn+Sxh8pq0nA1MB2
ynel2ijCwvociWsepDkpZ/HvKNNXr3X/VMAzSNfeFhj6i/JVa4XVnOpb9oBndAcXos58sjSW/yDN
BH5FsexE8f6x3Yc0aroYOBy5M6ss3/iVdcUPiycBXVgxwzzAu5VIgpziwTomfNLb0QUnGWFRVMnC
KiRZcYoxv3UOPM1FI0Oa29844zRD/ODPsNmNAFlb5RvlllzTZfCs5EYaf2Ou39wgfy5Ilpe9fAJF
nDxaA7EnwoPvWk4gUdNmfraigHlPuEzf4c9Gx3niigIs66/rPHi3x/w9SBCSTgEjwAW0l4cplMyo
udUEOmUe8A/czhy/wm/xVVBhJgmSj3lMPgG+W4H+N89Zg86ffQzJsAuFDFSNRdjzueehJGPkPVk+
N18FZLpARrSOeVt0rxb7GaeECt53JSLWiuSfmjnSxm7Sae1X7E8Km5qncmC6N7pslhf4NU3ue0uo
B66vkM0PTgtirptd6oHUtuaZDXH64dQMBT3lXfqyQmMhQrmOzH2vIXfmfhk+1q1q76jC5b600Gul
CW76Alky+kmE1+SSxfuegDE+Sr6fgVVbh7ZgRDmhsIa9yX7SnRSgSxsLPfJXOEgkEk+UqqK4M1IY
Vdk4WUhbjz2CX4aWaJcTrIoMTnlrm3WvQIWXvfTvgqpr2Jil3Ojxti7ZLvu9D8FOshO2cv51y4ZS
QRrJaMD0qInIRRtvmFsMkmOUaehR00+F4LMopy+5ZHMNArTf7L7wrPz0k2ug5M3kOmNNmhMeuE+q
6VpK3Jd6RKHmZzDnCttjAlIxgdzXit/BLotog0Zobn4HZRwdgKtmyPLE9IB6J0BrRKGmowdJyZNp
tw3y7ha4ebbJbBYIhSBAfuYL2kTlB4yCW1n2YKo0cwLelUpEFLA6XLx0F0VEARM2rFF5A8qlkbif
Z/YNq5xQ39BRe7+3AFIqgIXaebbazN3aHstRAfQ94w5dmRn+OuNxaCxzWykieFwqTLdp3hDxE0TT
XUWKk6Ge94yQPzLPBReG38wbK3hwJitRs/gJguFoOYWgqGQj3s/6saVFGFJax06M5Pp5IKAymCqQ
MjCDxGtC5upVIjQGyk4um+WeZO4nW7vvdcgMzBSA7YLJJQPYrI9NPx60CwoYvmuxHv/yMPZWiPoD
CjoT0xYrRvEqqrl7aMnExio67lpL7BnMXcTUtauGGSK2e/IBiSxb2QJot4XpnCfR3EhvePZ8C0pX
gB7Ym8ytFc/d0cqRTpastrZqEW0UGrfIbDO3cJKGnZ4iyRzksIfwawFgWlkLrwkTVNuTNNr4JfmW
bm0w4R7FumF9fG92jHZKVAl1fWwnEjOzsV/aW57OHN1HnAzUD05OWPUACcMnaiqvS6YQULMskyXK
6D1mhoVJ3iYDPIyMa17wmFYUkZmneiyy6VNTBvaT2413Tkj+qJuilGYWSliOh+KX4C4SSelm2O8V
8JJcz91UeVqsrSZIN0OGZ2EA5CIs2V8cHOdTfBkmR+4dScqiw5CRWZJr7E1iiql1fVSbnSOeErPa
KyhoA1b1YzQVb2aX94fMLU9uAHjGEg5JPaZFVMVobAjQIGxkYq0V1uKTSd5fm0MtVG71JSIfjFQd
vCqgM0wEeLPThizcjq9CPE4wS6UHqT3+0TZ4l8hwv3vPIPwaXWc1YKRBYjB5AcB6HU8bJ5n3A40w
YU1yWBUYEGLfQEENb9RajD4ZmFtE31g+OKrXSJoFAXmZLW905P+qZB7BdKJPn2u2PPlAtOxnO3JP
yJuNCI64LWZsNIhqnG+pA7Qucj7H5DROXJNWNJzh+LIeCM+6tWG4+gYOsj4EbNWz15xvzlR7xELV
bwQwuytUec+lnT0NgiwZIzL/tW71RG4VUwreMK5s5rHsaAMmDpCHgAX76bLkDpa3Z66+Ymd6jlqk
651dPE+j/eJMc8/4CxbN4Jqv2skOFPDsrXsclTXKYn5sEjzQmUPYRzdCQAqurvmp1v5L078LMi1d
dz6RTCLvGN3BtABwphXT3c6b+33OsjVyiPBsXOwnFcRIaU5HJk0hW3pyg5ku0o2SxaNdkkRCpmKL
oW6UQCjmEclwtetneHryrmPbZgU9NyaR22Tl6nHalQDSEuTb5D7zgQCEaTBIZMOh5aGcQTKa+UfE
8ijIfkO/ORQ6eaw5itu/1Of+9jSzjp7dVCOOstcdg7cMrlRTrlOW5TuqtpYyCcVGKTZG6jzFcf4v
yMN3toBwP3p2uz5ap2Ab0tD3amZfxpQMeVjIj3AfAiL0Sv/iC8n5iaXOkhsXnWZDnToWp7l8HSu8
kAbM6aZ8bQfXRqUMR9UnmsQiOjpQxJawJu+s8l+Gd6ekBnK6Ab3i+JDA3M+RK5koj0LmMCmA1kLy
3woccVLfOflnE18y3TOgw8yKAUZTs5PTuo6x/JCpx9z22+ysPZH1EQ84MqBZQ4SOI3Mll4OpVswu
UQDx+8/ltGbYcmeA4l9mgRbk85ambqA1beisw9heYWK1NjGj4tz3QQ2wEK7ifUGsLUxeRuWupq1k
bMUOit03TFSUhPYAKZK60P4iIWbVswo0aKAxO63r0lzZaF3ydOXUbImqOfruHMbAhb8b51nfTRmj
PHIa+hU1zWVIsH2lJJZTAcKajAiRRayQidohv8kBQCYWz/2u8X0ubXdfi1uFSbbtPSwe8bYilCwD
bJdqGvQqfVwS2X2EsqNB86Syo8Ynx9l2omHp+IzDhxD5QV98Gt7VYTqaLZmpKieYKOaeQydt4Bgx
f8PCgHes6nfVaYvypfS3rlViF4XnGfQm/XWASsYP082Sq7qE+7m4fg3ALZNApAsPOGGACTQgp7PP
+gnXTHFi9oyzuj4p5x8CtNxRLqmwaCNDjraEIBKrxQ/vp0RT4+Zdjmx8DkAfkElO7c2sug8ZcCym
jneWnXUrEx9qvklnBNykktJYRRaj1ayK2XWL7FXb1tYVxborupfOoIexJrCAdrAo53eOBDWJjbAm
H9dfV0npvErC0GTTRh92iUnU1f+xd17LjVxptn4VRV2f1Ozc6Se6+wKEBwE60BRvMlgoMr33+fTz
bUo9U6Xukc65PxESougTabb5/7W+BRKBZq5232TIdsa0n69nC6Vwb9sdqiWz3WdkiIJ7gcdD2jdb
SI9puDe0tyDu+rPRA5ppBvY44zOTjeimR3uOg7vPF5Th06FnJec72mOajuFJOAM2GqT9N4ELzrLP
xmu6JNVh1qExObmfXxcDva7J7ZNbusfeonECsXG12iJ2AArH7OBeduMns6yHe611jWVvTM4u6HuS
PEfrFFmlixqpLAl44CpQjEn3ZYn2hwdlj/tnevUc6XJpjWHvBF3xqD5PWMVgIMa1feUXDpPv/jSL
a7r9/c4h5tOI3eLFbMJ7rTHMu6LNsLjx3Z+fnhPbJumkcldR39H9asuKjWccbjMLQXlD+eBRoVKa
PCMf0uicfSB4Qgx7Tl5ssyBvqXJOZq1Na/rdxXM45/eG7ri3dLuqxwGe5+enqdhQ5y9x/eSNU10Z
MnS/ftb149HPt0OBQXd0WKA3IwJ5TOEefFW1Hptya8W+Gp5Vr8l1ibrpoSjgizeG03Lnr8IxNL/L
saRY67bufeQhMslHKmxtEwU3TgtQfeiMeiG8ob5uZ+Q+NWFxj9GQWFcuTowHp0VxYDf669CY8Yly
GyEF5mS/S2p07a3wLHHnJrV3Ezf1rSVBpPGXn+sI2LXw3fa6xa9VpwMbtaCeXqJyvpRWWN1S/evv
q2y68ZhxTYf29BxsGrggkLsm43rWXFhjenefkn+1dDXrpawQ/GY51ri5rJONa6DXMVAvsBHSmgN0
mUUEgmI7ISp/0MhKdOCRhXpZ7BrZjtw7cI+KpC03sR08qAbH1jFD7ziF3VfHaJtDhbUVHtO4B9IW
WgFfaaV26hjJE4qLxylJW+Itx/3UpBJVVIRDKNNe03ngI5s5AzYY6pkgvak9+HJ1RxRLBzzhJskA
lTesf0lWAPj9+ZI5SITmJHM37H2PtuCWF74cDnbcz+tgdkHjcwfdjqa8BMDa3kYkf0ACzZMRE1xI
FZUmneMbpwiP1cjTSj2q6Ve2X6bcJ9K8LsoSGYgt1q4gqDCtq6+jT2aAHKGizzBAJ+aqsADMW0cj
YQBCwi8Z5jUgDHjG+vDN1jdmzupwMUfOeqbFvRKm3W6Gnss5Oh74tHgTTgNmqKh9M6OOx99NpkNo
w0CGjxJfzVDdxMIu62ZnwHlzVLM9pIQ1B8XJ09Gps9QGhqNBCajpla91UyV2S5aq1Iy2pRciEur6
yEHJhs51EDoCmVnWK9bl9+2QB8fRBovtpiyBs3raM2vYeycBwBY67fQVlR9+uTKC/N1ID8TY/CZa
WZ/zEhNS0wL8td2UkqOQVwO16utpYh4vhrY6GHAj3cyfWRYKtipSQyBWgK1gPttVo2TDNekHB84a
3qgbj3/3rkRgZyfwlkhuagvH3QORyJ8pjrEKSNqvHRh6BLrUo4F6anV4P3Wwn5rOKVYhfUtawqK9
ioUOuRyZbzlm+oM0EA4G3A8XIfOb1IqX2oRc2rS04RhDW6ENi1i7mbSRclaFiIZNzppfG+8rc22U
tn3N9h4TriadVcXl2KVmtGvdoXmRBuwNgcnCYoSAIWSlR1cBamxlbYddkDvsp4O+ZX1iRdWWogoy
E0PEG3uK3W01mnRre1GXpykEn6QDOQP3UdPZ/XzBTQERas5R3r3Sr0HYT2/6BgsUU2o6QRhrUyRb
6qVp6ahrM8pylC/u3pgAWhPidyxSJJ1R1x/ombGPLOOaYMdeHE0R3XXlYG5jp0uOsD7bRVjVxfrz
Q1NLkuNiNiFCGTwkixngpNJpUrBoqQ7mjiS2UGvOWAirW9fC9qe7Kf4x7tZbx9RvierGv+S09aFV
L6JKIUEJuY2qzNq7ru7vkKDE3yEFYOWq0+leojnYDI3xvRXWJamz6uB5douRxBOk7OQJa5JmF7KS
XQIjas+EvA8bWbYtTT4o3WZhB0cbpcKisTX9xpMGvKmUMJTOi6dTNkowF+66GS33PfcRjSZy0la1
BwU1aH2Sq2ZjXssn1EwRRfCLZBs5aI19sGVWnIaO/aw3Gqy1B1xcADes6xY2ZlSz2el0dHLJmFOf
8hpCiG3x6A1KGmhDkS7YaO9rO+pWUVhg3tGQI+YaYkANOF9Xe4fCCsynkjynPucOzP0JOkyMT2P2
qW6FEnhVN+CMLWpkTUEj7jpfaUYIuxXaurAzKkxWrKONIx0q1JNDixPqkFTeusv9QQ1ri1w4Nh1r
MzkEWp8cRJ/yezO2PRK5z9NoEbMzZ3qx5Xb61sKCOY2S6qrdZCD2EyY+1ywIn/e6XVK43YNX6uWt
b7tsBEPW8UmwZxMQHuyURlOxCcpGnEq2ZQ9ZmfOjhFehWpwW7uDIQyv98eBqJMm1EL0+X2ghkKpC
tdalHH8dUIstgWTsoXECuCblS3+RY+vftZ1+sMy4f1DQoy40OhRehr9t40PHIHssqZXQH+zzB7ci
zSSPhlsG3MOMefKom5XEbUclh1yu1LPtw+xr4KTUC+8HnUqYT0vipQ0moZitHIOMXEYGzbeiEsZ1
pl7aKH6c8CVtOhH6HXxpPvf51XjIAHbF/h27vFw5XM8U3ID2QwM4fb58fv7zX62cX6eO1fcfPv/5
oSFUCJHsCNj2ap/Gb1XFJD2ytM+SyT01EGhxt8bbQuqrsR96WMOMAEXOhobkXYkFRaKg8Hl8XLe8
ne0AS//sh6cx15Cjz4mertxUJSg0IjzpcAdPn//iBHgHvWnA/zB4xCzBDrXhiT19YYt6eoSqr6Yf
te5NDYpd2J80QcnMatTT8wl3Ui+0lee1G+CRiPq8O6bUY6uAZU/d1RBU89i7mZPOu8ktFNOx5zBG
yups4mLbBv1zbevDXquTYU/dXIB8Sq2vvXBZBXaeD9Mjdo5O6r/YOud5KEULbiK8QzXGUlhdwc9/
terDz3/VklIO3RpQhbzPUtkhiy7YCVnOoKp5SZME3/CMXy9CfxFYScXvacXN5wvIUDy2jXmYhNgZ
gV9uMY5aQP6Ddg9psEwt47pWL3FV1xshaW1ZVv7hxea4a6wyBpkjP8y4bA//81Lict26sU6Kc+32
QjFOkdpBHyD4hGGNbQxt5K7xLp5oyLFgQsEm+jFGgXxyKJAxCaj+okdarYfZNSzxb4SN2yHJ8fAI
6ZX2GM3YLqMQ0HE21A9KYdOxkR01vzv0k7COny+0V6KVOVdQVeYg+wav2CYsoaOLLSEc5gTpMi8t
UZVMmMkmqh3IJIrZbj9S9lx1gyHIdv187aCa2KOCca9p3u7djP2vrIubsu5PMWYCnmlG02TE9zQN
E0Ua6waVMTw2DXWFmYb+w4SK80q2VAeMlPW40KxUPT7uOfFyWkGkIELueKuor94HNiiizGxAEnVM
acA2tIKQkBlX64l6CaFewoJ4qhkvcz+5hzpNPRTw7NRwWII/821S15ygfI6FUfLcsM6pIRhmSBDW
tO33rQvffsQSrrHJWuo5tF8HhNeSiCC2ioar78RJeAV5vWYizkOCwqOn0ORPrxVqmCt8HdHJBpFx
iGpxzw8+x7077eQESd+nkYMiZZU6GeSnhrJUDal15cPMXOXNNb1RQrtDih4lzMossgEpOgLHRajf
UylZ6qXzPfYq9jS9Z9yOCblNftKkhG4EFmF8BtWW0PDu4oKoh2ys2VYJ40jtkwwgdVNA9snpgAaY
SHsuma/LixlTUBro4cb96G+NsZLHPHUf4ughevdnU1t5eTuuwTRFT4LDWOWzIJ2bvLRV2cYeI4eF
jsnfF9Z34bkqNU+Z3vLwHCTypbdyutupPBcu9KmQaNT9qGKDbVns2w5zUSbFjROxazNzckRY1YWb
OGHLkM0YcCdaahIJy6pvKoAeLhmRsWfWR9dDkN1EroCc1bEZzvqzkLjoRU1eIgDJHAsY5ZDQtPWT
n6XyVElEebPvr2M1JEmKdh6KcEStGIPwEMFekvlrGhohTjHPXfZ2Nx7RohSsSdGTzuEWd4BYDaFW
7kYQQFpkqMCEdnpJNbHWtEp/CPxe0aEKNio4kk8IC+9AYmbbQu8gw3RBdB56ByVGFW0H36Xc3aft
etCd6NHQvwq7lw95XcSPYIAPFdThRdmSco2gczqHk4kUPRg+ZgNqP6o1uacTh8TGA9/PlWeV1/nd
xuvCaWmksM08r6B2EYXGeWY3DbCJtlA5CHnOQlSieUWp2iror2sfQ3k0Q9nctKmGdy5Vgwmrs00U
ifjeHQoKl6FIsYlAiUHhPu7DqBs3yLBiqgFe8CR92A9AnoN1Mzg3I+2Ne2gXX31d6y9SqE0t+3VL
lQtmXz57TUc5lHXgqtVSa92jwQEbT0yqV2oFrv2edJd+fCdAtP9tbv2cQksNO90w4L1NXbu4afKk
ISHB11afH2ZTWt5kzzpIwFVANB4rP52qpXZLtkQOysEKXnLShtzZxwva2ZvGzJpd6WLjxntFQAEr
EDYYMAxl4MYnoV7QhExrvWarh4UR6K4JnaOm+3gfZ5p1Xzh3LjI3at8jjgyzolMiK7n1MhIKIUQi
QkENiaCsKe5EPT+lgzacGbfexQgGpLfCYJsLI3hwtMVM2DRPvpm/e+WjY+DrGszW2CejxsJPLTpH
xaH0FrMGvwuitHbrFwEqyRH3pBPqz1nh09HN21ungh1V5ELbagXKlNoQ6IEzNJx6W+qb3p/u4qlz
rl33JQyQLsuJ7B+nScg4tUciVNgQUxckx8eYvlXx8IYO0XmY+2ztwXpd647pr9MmTJ4Z0g9kGVrf
xpowEccCTDHRLUHHUiH8Qhr4XNhOhouagOJgyKf7QGt2SMfzZcQWclOTM3gOa5RcwTA0axzNjM5z
g9VqGNmfRYs3VwB/NGEwnyjx0muNHEI4wwhHkt6LbWtbGOsiol+hgqJDwJ7nQj7VmgF7MciGK6cT
0wuYomgy6us8DhsQcwguqzhGwxLBtAWKKwGYSO8imtbcufXYrJzUrVZaAI5EAeuPXob/J4teyRrb
eCYwBGxA7NFhi0dmfEQ4Sy71KMelVTwVSPbghhDhUDUNBCHXGFaO1nvbwGbXMU/4tUY7qXnOoS2Z
/INinPnyvRmq7IIAtKRMFFHq94pbwT2w81xlK6zte1EiV0Cf2WxDLZTHMYO6bweheYNmRC4ty0So
0saPbH01YHFmddQKnnZZWwQeNUV4PXjxJc9o6I8lOFwqv2CEGjakjps+cIKLk2M21erLL//xj7/9
x2X8z+C9uGWTiAuh+cff+PjCua+jIGz/8OE/zkXGf58/89/f8/NP/OMYXeqiKT7aP/2uzXtxesve
mz9+kzqa//7N/PXfj2751r799MEqp/gx3XXv9XT/3nRp+3kUvA/1nf+3X/zl/fO3nKfy/e9fLiQU
tOq3BVGRf/n9S7vvf/+i28bnifrtPKnf//sX1Rv4+5fjW9q+/cv3v781LT9q/mo5tmt4pkmnDYyI
+eWX4f33r+iuwc0lXd2TLCWcL7/kBYkof/9i2L8KVxqCIqr0hDA8/csvTdF9fsn61RW2tDzdsqRj
mIb75Z/v+6fr9z/X85e8y24xALYNv9iwvvxS/nad1Rvj9zNVk3FhYkXjUbY8DqK8vN1TSOPb9f8j
hiCD4oESKSwCdGY9evNlaY+QbIaVNePl5p4f3QvYh13JnTiFz2l4kcadhTRXJ8UAIwfV6nhTRuT9
NSPbDcjwgkQo8ZQW7L3ccFcQu0R0sP9YML/BEtDvZkRgbvdWkh1Dqlb35mDMJzPgNtduLUyTxZ6M
Q8ska5bNLeJYTSVFZc61Jxibb2afVOLvMyE+fY4qVkn06NUccDMBDOOY8DGpJfHjSFXeuzVtglk8
vMPjmth4KFsaxWAyaSMDAZuC+uxczC5oAVihENwR0yG7SjFzFSh/LOO2BEgw2pD1UW9HMYXccaK4
NSJ6HpcuDY5Jee978iKSZk9xehNpvAVXXw3BtrYMHHxwpjXSkLIXN/l2xX7xKuI8s4hWlgyQXRQ/
c400FY6ImCif0INZgryC9G3HS1/SyEsoujtE+VhkKA0PbhovLY579If1IJ2DUYQ71j1XvRdAeQV9
XAbrrEDIWiGpYHHc+O86+R8eUD+baQTJ8hJtJvzVkHphvBnYIiQkDSDaA4Z76apryI4LcD2MhDaM
dh3lPJMgCVeo8nAuJcQP1yjxSTLxOIgg2fh05tRxatbTGJByBLEufrYILqTZYeHw0Reu+9hNTxLa
ySmIXguxL5o3pyOQzK3oeeukSEt6XU817XGsIwON/Ew+WWDLC/2JY8oNshgBvmvVkzrKyGI7SCxl
RlexCC6aqQHMaEjKGNcVsisEBsS39Ks6pH0a6RuaMUiOX7mratbPskDDSIq45EZVGy7Nu61LuMbj
uLAJb+OtjNVFfcaj8pGN2gqw4aIn5MCWl57ZLwzRw2nghLVv2QztbHzKWYdqMVRBmoJ+icaIdETq
HOqwoIeha1C50IAdKGArQSBpxHQoNcj+SKPJbC0zktJRGtWvRfPUtBdwVtSv6Jk63BCqfxYQksP2
MOPPCDHCzAfiRFU1L/SVGd4TM6QRqKf1X0f6U12sgX9FQia+ts1er7kos+rY1Fcz8skC/pnfcNcG
dH4GyOVIUwP7CbHzlQBHpxYfnRJsx+lSlBe4+4B/Fg6+9sTdefVTAh3DKZHHcA+kGQoTNjYVRnhb
0WOIKpDUbqj+Bt24bMGjzMh0Jx8FL5VEVLXLmizoWScPmsKMOmcD94r6OGr52LiUHKw9T0spxHWl
xcuRWgyx61woHrGJEWXk6wOEJ3WvOLc2AeUdtoEYan5ICgyu5f4YxpcfBvHfB8sfB0eHoflfx0ZL
SCkNR5jCUWPnD2Oj4bgSn1/ULWT60YDumW88zMwpkdYJ9h7fTzfc9Rltry5X78w9tKnkUdOWursz
afMgV1tPXPFe6Lth2sQ4hRlMynWPfkjZqcsWlRZSK6uprsKSjst4W4ttSX5Ui/Cy0BUXGXoje/10
uqiHbBw/nwG15hS3PpUWD9/QRFWe6j66qwvWTGCQTybab7LZPK58FXESuycfC0uKetTHQxF/zchJ
BSBv76uMtnZ9qau7hgWlFl98OiMkmywi7MOY9Re2fUPDLiOpzho3f3529X878/xwdu2fz27nTBmg
cc7unD4m4xmR9VVGJq3JM0oaAHCpCAHUhwHXND5NGlOPOdHmuaZu/tuq5qdFzY/XmSnzX6+zaUjb
tRxTmky4Px9J3msaxfuE64zgb6TDd21wt08hVIAdJ87y1jSrWza+7smjnz2xErxtVGIzBTeQBxB0
7Y1tojPD8USuCxUGaBd3SXGTjbBn6MYdKgTwEf89Q3tKaMcJNmqiQ2hx8+cnVc3Wf5jNaaoI7lf1
blyp3umPd2xsuEK4sOozE2fmtw51QQewlJyHQq+v/vxvef/2bxm2Y0jOmu794frVeuoBi89wn0GD
QPvoL1NCPrqNNS7cb4iP/+KvGer3/fTedBZCwmathKPL0qV6Wn94b0gDQSb6IWoExpsZj4YDfgM7
wAZEyk4t1gt9WifjRWrVi4YHmDlj0Dw2sE/DQLZhEKzYNWHl0U86EvUJo9akhUhzuqMa5dnxRHQM
n/BFQjMsvwXms8i2XoTPyAAeoXrbUfvd0vSdH57rqN3NYOX1hgbXiK9LGfI4CiTNt407HAev2pr5
hWbPEthVjfLTH9HsrWbxVs3BquoukBjJnd4JJle1jNAQ0rgxLeWKjf6B/5hej5Mgl2+67jNjByBk
O7IiMHVshfTqiLamrhqsoeAZ/b1vZJtG+5qZkJxCDfAH65zqEs/VXqZbhlBCv7hT/XGZObeyYyED
Y1bNvBGHraYH6TCXIQAfkOyqmU+922A4S3hQ/hN2bsy9GMfNGqElrTLrSa0aBD+jqYejDhAiQE5i
oK/9et99w+STkCcZhzb5iM+kbYD1RMs4SBg7KNG0pYlJRpWETO37Jm2fG9WqXgd9uY4R3eYO9TBV
vWfdM+XruudBbDBNkwrbs/315nczITavX/gg3ilQbGhWIgt6Ve9LTShZ8TwjfnWqIyXQymUFic+0
A4gx6l8VAkIdc8WcN0WKtJJsSM1amjfdBGQodFbU+GD/7JOABTBRNllMjQ1zl0OXxvicJtEpslcM
4Illz1ZVb3VjOBJgH+MiF0a0C1Xkh6ltMd9d9c0Vx7bsulcDrIqO1DFNyEOI4B4GLBZpRRCSMxZb
k2TdEflPE4F/HgCyUaXAF8MZ3gir28zZNW6ddcC00jNpIj/e2iarKjsCx8dSdc90GdnHz3l55c4e
vdS3JsRjwwLWt5908rrL4r3jXfisNm3E8E2xVdM1HEzWOOBckmSj5eQU8dCoGcnKLkm/FnP6NEO0
0mNyODOkJ6rpfVfB7O9YCEl6pmYcnJPcYKlIk5bwkSDYtWVwTnUCLdUNoT1NRMTlzX2vj9clGac9
Rkmo0QT34rtrLoP7TbK61jX8Y9Y1gIqJ/ALA+nzewEiS6+ccoaX6Cy5ram78goMb+72XrWl7qXu5
pqeN/Jx1YALNhqkMGxqMEDUO9NAZAtKm8FRvurgFZjvAEn5WSxFWN14wLdVTqcKXZtInSqY8oyLD
BrBksdUMpma25vSImQ5LyVojBGuqoFverYNEXI0XuFRXLIsKZ/ycrTpLx8q5cIS3rYdqm2U1GkrY
1DxlNbfLpFbV4zlrv6lNhAPkXe0xEMyuHHlJgMaro8ix+5X9Ba80mHF8H9ld11zUImowd6qJxqRo
sgoPvfAzsiV0EFlq/aqZX5MI7rnGLWxry0ShtDOq/2cbYkeOjDgsL3nzXCblVg6r0KgxxRKB6I0r
u9V3dPFvG1JQbN5Pj+8U/C8hSz1MKwmHm07iskGmX2PwrqwH1yWdu3vKqtM6juhA8FW1s2hCYtfT
nC3MEr8XpfN+oQaqkYzxz40Fd4PaOnjMoh43mmmzgHVZzCFUNiX8QlaWNj6O6Lvm9yv9xaO137Z3
0XilE5YxOd/UOUe3wybrAkhm57DO9CjK9AOLbLxOakdFFteN47Cfo14uYAqatMxSlFppAhCluqoo
qGFOXWEAXQm/uUE0uykYxUi7wkpQYBkjjMlW2976NUVM1oPliMNsy2UlTeqpix/1/CPKIZ0BC7YA
3w/0TOg0rgQeA/qoFsjxlts3rGcEZNuSJT3QfWLDULGq/6nurLRWCR6P+BTTIoT6pogi0RX0pNuS
0I2CeFUUCSx7QEXG1CTbmfTLcBWIbaPfIcqjNV2mZ687pOE3AGuOsfH918i6RBHuoHPLilhd6yGP
NvZDijCuMz/+ebAFEXtee0/wWjIgN2xh0hCx5xYW+wrmEklWc3w1EJ5lITCFFMpVHEjCXtbGtPTz
+KqytHWlJl2xKfQPqo4BeWwdrqaqOvbpsGaVgXQksCw6Lc+gdGqdgl4LH7Sxj3Crek5t9AhchJGV
ZLxFJ5M1hYmNzSD8HlrZwqUbHZwHky5nc9AYN30yyvz2sTDO+D00hmdmAJ/Hh81qS0IrAAVa5LU1
LyvnOk/PEIKDFv/+Muq3frhLdOrmJ/QjeLh5F2oRpC7Z3D05q7bAROukS5PuZB8BKXavAQPSH1tk
85ooWc9KYRt0V4lcW9SOE7PHL++S/wA/XtP3YH4Rsu90owN66T1qAfhvhLiU6peUdhZSFxtPdOu2
Qs49IVnPOcwuXKl6RwUaO7F4B0Rf0bc5J0G21L1+NfFMWZG2MnMeJIY/PW1u6CdRpX9FUZa2OKma
cD+E2wIASkzSe0ciEBMCenpVvUY5+iHKZaI/B/5Gw0uf1OoG0lYNQvkCtjgyM0aBA6hpBpiB4RYF
7YyGXieW59mS51yaYGBgAHSvJoxD+TjB80ox3ZHhBbwqjKh+El4rJ8IBe3THOYhCn2AuogNlB8Ql
LggJx4pkkSKLBkXDYOgmtD08887IYTaASrUZJLP4us2e6x4vt+stJNYjH0Mt+uSrCqLfUPRrh7CL
kHWjic/Z8Yi5YDnpIDTW0wf1h6GiIAi3rkIK+5lMMYz4uCHO3fjRUQMR6QvdvF3I4gXCSASAbmqS
D31+yQq6t2coSosOhpmpnYeadBv5gcYV1hYV2JkOw9RywVEhWR/qRpGMTbr/MQ7nwUAiDWxoggvm
0DDGeVPYtGd6SCr9omScwzGBOZ2DncLV1rYBHdofUEoA5bDypr4Mfs30zKs6xJGGYCvVX/PJIi2Y
ewLYPfoZup3+KqbUgKv4qjbUwcxLNNKrGl1qnEUQHyA5IGy2fA7Yh8GlrCs9exVQqXYYfn5/SrmG
/uVVXII+5GlzaLClgCEnFFPkFiQlt10YrSb8OzRxMB9BpiaobOg50CSFzACPkNEODxhJC1ArKxQK
BHixelSDhOYQualf061aWKOJqp3hnVRIky3h6Ix3GXt39W1eQ8Ci0haQgiPgeBe5RjeZx0ywCDPD
zVwH92YD+M/OX9Hfr+iPrut2bVUfkzUcG6pSNJ3ASEwoTSRDAJPFJK9huqswMLXbN9yRFtwSfT+P
BBlj1NUgSm/zBqPlzNLXCg9ZAjucaHS9P3ph/NQHUMBjkp2mQ4dNYo7Ea4SXm4i3VTzFS1XvaK3u
SC0UD9c9ABB8h8O6D6g4Ud+LzKcmi9dq0avKhg3+fME6D4g9OC4WRPpmKGmjOhDoWHgmCARxQmNr
ZHaDmJcxmxuOtkyJSBlggM9Rh9HurbZ45DG2xaLchiwqmbIX8JoxlJ9thDbEvTgEgKBLVjXIsd0n
ObpgLELkVWwiQ9/k7TL1w2Vl8zgi6ml1pOgHg3t6Gi6xmk93fco1CL83COzAWTFTDquEuk9ji2u7
f5rnmpC9EIwm0HpwDt9n59LQShYqJZhJO8WnSa7MxmtS8qLr02A0u7mtNmEQPxko7jtycLM8uv/c
3f3/xsJfNRYcdrl0YP6XxsIpev/+XpMe9P39p/aC+qnf2gvOr1LiuvJsYTm6dNkf/7O9YPxq0CbA
eEw5AK2zZ1F/+b29YBm/Wuor/KBpOcLQ5Zd/thcs8atDGLEEiefSncBE+P/SXrD+UI9A6Wia6C7x
ltCDg5Wlagg/7Nl1l8bfhHQZrakxQp+mAKan4h7YWbyqPPKA9c7b5kotOwPhQ91GChqOhHA3iNhi
W/3eZ+T1BD1szsYFP1lFLJ1tgcMvb8h5T0GJAjqEDeAQ7YzyKeYpvEkh2ehxX++GmjD4xlSBZwCw
9ErusOceEyVvyhF2osHs3XWM6ozip7YBu0L2VxPdmkIfj0FarP2CbVziR9M+HhHm1kblLexaHGZw
nhsnYC8xt6hebUrzmk1/NbZSZz8qJ8MQwdgoKPF5JUC8mAbjnDLk/XAv/Jv6pP5vzq7FNaJpA57J
oJXz89kV5uRW9CpB9gTlbZqRMJYXrDDGgvQPwgdG0zMWEfL91tXmK7ONX6TVkU3boKkQaVFvoY29
eXp6lMXwNDr5+BfHZ3OH/VixUVffclFy0rGVBqXbP1RsJrMqsnrAtzp4arMc7pF93/i1DrR+RB2P
zA+9X6RtrZgpo2VdismlNDfI1h46t4TtBX6xCXrSD+h4HqwXLarvSjOQ16kLsynoxHXiVS9TFKTL
1lHXO0I4V5bJq10yGPuJffN5B2TKi1Hh3+3asSdervwq4B6MTgkHkio4FvNbWs3roEzn7TggYtOc
CsE1AaotELRFk8n+JGODuT3rqVPY6YNl4xsKYTGX1tTeoYyFIVNGH2bfaqfCqgfi3o2j7zjyJhvQ
z9OTQO/eb3VfJssQfiKbmmReWyQDQzrnBsmzuf+L6pzDM/zHk2/TWqQUaJkGBTp1cX549EgAFz3J
XnSO2HGWZKCXiZvubJLLi4l02V4HaWM0trfVIfs4fqiBkprOWew8GRbVQw/ww6qJs4xVYBxtLLPO
r/RsdHZGnD97Drqxpoj0NRhI5KwY8V2PfEPDDfo1lQ1jpSLUklqrQRYm7JI0CJx4wb4HQP43RYdW
v3AHCkgR/tSZxM6MiSoUYX4rLHdnU33eeVFenCCZTTsAbli6OuaqKS2aTWRm7PaHjiyDuiqOxEhX
G6/u3sMxio9o86NjMgdfza6C11u0l8DLm03pk8Cdqxc7QIaGmgMcZU7ppg5gIZRzsPM6Kbd1o6Nw
wYJEWKnzGNqzRwdxlBtk3CrtGc6Dn4voLy7U54X4oa4pdFWutQ06wyaNYNP+w1NcYoQceWyDq7BK
I5j7pG8Qg7ovnRARCGLTXd56526uskOboNSpAU+twAAdtdxJdl1pc0dX5Iv7ERBuU9yledkcQLBk
Xog8lJ0l7xu7VNofkq4jqcgH7DH2iXtIjeDV8prxFDPq0bIw9KMRZ86VDKhs2oFp7VvWlUj/g11U
Z/LegTMAVWNdmFj/saVBS1TjaztWW4/ztQjhJ3ctlaahW//5QMf5+Jeb2XZtT7c9KpVMdBaz3I83
82CYfYpvC/t2EQ5rVBIsxwtQ1C2CNCoaixqFnNkjS8f+AKUGwM5A59IhYYIWjrOasnAmYqFulGt4
Ym/6TXrVpixskgSAJ1Hj6Wt0juymtBhseaAZ7YEnQZUe05Shu8l2JQP4Ve2BVOoNqa8TGESbxhPa
SyqqwxCPxsEz2BE76GV3Li5lkLXs1X0geK7Z5Pyj2dtDnV5VVd2SA5hSttBJ/OxwfBpzDshKkPaU
JCO7p+IcoY43dccgb5o4hGA6zKxYqVZSupmYvLp4RZk83xAbdSqc5CXxxm6JZq7ezkDgW9P90ErK
DGj/4FNHNDf9zFbJ0/plEjVKJ6f/Vli0V2p/puDgYozN/VOTKbRzaV4MFHBXANWI640bilxTcOcX
0gWDPR0yOtFDSi+v85C2JY3Ftr8YFYUah7iu3JrhMJF8ENC2z+wU4yROhGWpNdpVI1VdqWNn66Tt
eDtjM+DNr6kfb10Yxvdza9wXhfENrtg5CflKYGvPjmk7RCah9p6mLN0mTUjdUZggkBH77HqBGyEc
k69RY4QHC+6k15gJtMwI/UGhswcP+Js5Lj1kzMRYSmDhVTS+V3XjLfHGMLb5KxsbNPx/DtOrNPea
yAIgZMNmat13USb9tqsh55c+tfRqNhdOTy271190h0JmLWlyZ+F/sXdmvXEra5b9Q8UCZzJec55T
s2S9ELJsc54iOMavr0XfBqrubXRf9Hu/GMeAjy2lMoPx7W/vtTfQYijdBatD2EkGJ6f36DLstwWN
C4Tx74mTHvohrJ5pm94VhECq/odM0+bosPpnZQAzGTzN2EC8U7Vo9vT+AXaCeNeJTixY3PjcmsZL
3XkODEI6KovBxxefDuZt5ohfx5F5HAPr1FreTP4ItEMGg2mD4wNoXApjvy8uIGnI/9HWmnfOhWap
dt0k+YcwaaJZSkRJog5EnNbZcOReaD/3XguuRlC25oUVHSfOQ1iw1aIKYt3Nhlwnvt2fq+hgU396
bwbg+0mHDBh9aH/4diMbtAa0tWrw99PkxXToHIvO8rfdwhEJiF86hErpkcK+qfNzhI3xMEfdQy8q
Eteute2NGTBR05J0+VPWVnMchGCr6dEmGeZkg4rv3hXvOdBZKHXQmpxTNX9laQA5Q4QvhoJ6T+Tl
32ygrH9ZeC0HtY9TxrN8Qv+u+feQ+p9P1HBwgqBGyyc1gpmRb8YBprGidhPDK+bwtSd5KvWZPWET
hMDpDgcyI6w2eK8i7Vwwov6E4fCl0/pmG8gXKYmjTVDa1//7cWnhDvqnR//yhbqeE3o8w33L/9d7
1+QYNbcMG2DXYyQDWhXtynixbI7PooZg0qMDXVzCZ8qogImWY72th3/zYi3Txb98DdxKKXjjssxJ
ZdvL1/g/XizT8mOYxii0iWyP3ZQPZ0DL+1rM6lxaXnIL6scoz6lwl9X+/I/bQ8unZ4NjOb/TSDzz
1jU8IneedzZsl0qGrKJQU7rsG5fHzuxXmu1LfK8i/CsxePt1ntdAOivyAk2SGKdq+eXvf/HcVXv4
g1ez9Ag1LL+wljJPzaQZKQYz3Zg04ED5nO5DqonG03wMJVBBqV6W/2Hbbed4k7vs5PwmuJNTyqCU
pFtD4DQyp5S0Bh3oPlsrz+mTZ9016342wv2/+bGG5v/2olrc9rnu+x62LUFe559fVDkGYYWdiBdD
0y3RgQLRstzpcYIMBJ7cqWiHHphGOsfYdf2AVOADf2mt/L3tM0pEk8BctyW9HietUXPakmejQcub
lTch7oPkcYqKw5QNbwFb8nXQJF/thAKnwxesWGB7xSsNheEqKGdkcQJl6y540qGgW5Ss4or4Mp4x
CpUgs4dGE0CcHe/wprFu9N4XvRVcugbE1C61v5vAIn4fMBjVQ4Z/VwCFKGK547nDWgzVvfOX+tG0
2JL1ngaH1H9ORLalq3H0DWLU+QFlS20IPm1UP6DSUOfhxv4dhueJjemH08AuQya0jXrXutlXk1fu
OeirXUiylMXYRHerIb+ToccIRofXypCk8JmmVr49McqRQ8B4E2z9gLOxhhTGldZ+dm1nP8feKc7H
ikAjz4DQNXnNG2c4/Q25mcY5FOqP8lHsgGz0fM3qUgqQrMRjxAZlPF9HmIV3nUfQQrnkt+x2SPYE
ij6mUTBCVAuLzoM31ps4eVju4RIsNn7ObMdSQtnOgLYKnYRYdb+VFYF3lJySUgOCH9Eq8SPrkHta
bvv8o9Phr8JS367nteupDYAVd+MZLjHpuGnVuACl6QG1yY2U9ky+owDF0FvAPOr6B19ksMaEatzF
t/Kqg1955kPAXSLJ6f7Wgh9flE4pCxcebkGQn/xrqdJsjQrobVnYsOELHg0fOT1JgcaJ3kLRzsTJ
SYyjnSv/IX0zZuezjwsX8NV0TZzpc6QyjQdFd+Mu+8SP4Sd3Y6oZQCzoyM0eArDpEOOgdU1AtaN4
2ZsOrYUc7dorAfTs0Q2Ln7VZRbCjFm5kSc2iFYmvKKj23Gf38VJyrIQ6VpofSE3j3FXM3RVrf7yy
S7x3cjbPaWnpw1DGd917x0ABrOnCGjaC9p/NsHmpC1dShKTf84jGYg+PTDiH8Uub0ZdSUCSXlpjU
TAOmRG5rQOd0hBq9IKUCOmLLjSMUuj7V/VNJyHhHmxH1qFPpr51Lm0zRtSxudH+Pwvs9iIAtc5iK
rTuEnx36A90b7NiBOWunnI/AmpmKCjiDcUO3ps3Hqsjeu25ytlCLE8puTHetCZxsePNiJ9D40Gd1
jY1kx5yBZ693+ctGehzxN0soPA+NNsMnN/Ib/AD2dqyMkLof+6YZ5TZ2+gukJww9VS0QTfbQ3H4k
vjebiP8qmX0K9+Ji7xDM3IRDO+3MdLx4tKv5lrFQF6wHO/PlSMypQAEaWpMWyWBYY/2+jyO048LN
lvAw/KC/VDvEEwJJbKtdKlgba6MyCPB5xoqsjIrtWDZ/8IXifmLvwluxax79ItgWudccW9UmO2EP
Lw3P/6IMPqZ5fJlqU5zpX8U1aDOXtvZJt0a78wxWMG6YnvSonpOMa17RnI1RNztHjD+rJqw3vcsx
KfXPQYfGyuRyRstL8ZiUn8lMPkLifZAaNylNcyt7KvxNU7nkNWB4ZLH6aosi3jfM2mU8fljGDMlC
Nvkp6evN1Fpgu4AMwh6XK5dH0NqDZEnpBQuDXDnYBuqW6ru2mc52CVrRqmijxKGGAp4DYY7xd882
xNViAo8zMv0kuLwc6j5KWrj0XETXvvOu0Rx3XCyRj1H6IKWUQIMiPyUb4joBRHSkCUn+zr1NQN6S
dg2YJLcdmiftNjvMUuP87PnIq2GXl0qwWjJSZsDwbgQD0jMDOxirmd3vEOOw5X2PTvnIkcTOeNJf
rvCgKFj8bzWRCCpAqIPn+owhAwKsV8p0a8aYg4tYnwaa6KeUmaFacG9mTbDKkFyLfbfjzk+ey2yu
nug/yfbz3Srx7GuQgUks3qw56Wi0lhcal7uZmq2XQCX3gWcQ2ynb26Y1flGqXx81DDn2m9zWAy8+
iMm4+rqB72SbFw9VKOb121q1RNbIQi7YoXGalPdSptl3XOAOCD3wajI26IGCNZZBzDiGU73tVBwu
UDMIVA2Qu1Tnf/wx0NfWwKATD8DbxhNmoPgptOhKcVqDay87HeZFG2PHANSmK619r8p5xcr5GA7l
3qFxJVbmBw97jIGZuzas6dlq/efBAqNl6obhgMZEz2NZovAawM1JuO4mHSMqbUM2fXyx4LkKhQHa
vl8D72XMaVAJrHdPR+z2sK3YcvjqhhNVu0Ii/FRceFIwNEz0FuGYfBtlRrmzmX7SER0U+wzruo4d
iNOY30Zli13Z+yQETTQxOwzpmoW6XNWbuvD6jQSezR6afSFYth9WyeErRvvRmcTruF1KdkvOw2OS
zBf8pMGqBl2Bz7VdSDkEo9OJiJ7a01hyjiqSldJdOvaG4hQkxt03AoUgodVpkD55eY9GijCYSRQr
loxG8xgk0y8Lny12j+iYQA7CcOBqvEi0zKsElFPSfJbYy9a+ox5Go8j2fWj/kOgEcV7cooZuSH9G
n8vjmSpZjXXIkeF1wDh06GrcIViyPsT3RMU1B0BPmcf8Owj/2NoOSXgg9HYCN1WYi50mc0OldIWs
pcXZjsrvoOAhXKS7KclsCP4jZbeDlDRhljSQS/8nkSiK3waiTZ0f4n3XTnUARrCMd/lXmfbfQ9R2
13AxJGv5IPy62JotKZumrDApMtUFXBlwOe+ZfH/XEU2kht+x00u6gbZ6OkyyNOZNMLtbTtyzKAF7
N1Y4noYlzGRJeU9q7xx0BcxaRqqssCgdkPMFJsEWfPJfRUhDo8reMJhOfeFcTclZ50DkgVierHGb
WecaRRrGxrTU8F5wWO1k1XUHh+qYggoj+sU1FnZydZJHRgolok5R5TmgATyukzBWuzowNVDh4ASv
oSH1WRFGVdQzDSEYujkwx1cS1cOhnWfM/cO8cOieW2xnyzR21FzOd72P2hoyF1PfPV0tVV4zJtzH
xGnfQSEQPyZV1qsHrcufmK0PtlaKfLPBmtIiw1nVDz0UmvWUNTWfxFNoQSAWPtE72ZpvQDa4mYoY
A7Zq8W+NMJFVmbjE8y1YyJRbpZbExR6zWwiDjgtroWn/IAxal4WF7BS/OWgfAHqALhlz/SezM3ly
HSqfQRCHgX7XtbFqfA1WrAnvbZCgsZCnxKYFMiwBbL8rwrsYIbn2LZ8ci11cTXXhOpPxQzKODaRU
/5AVs7exWwsuYijePJkcrFRHF46b/Dy1ik8lvzODMLpMRlKu8okyUD3Vw1m5E+XiRmOvd3Slh9gl
4dH5rKtj+m6feJT8tHx2vXWsBZd8gFdUg8zoU/JzGoPsXPeDPo5KzSeH1QiX9+aSKcVrYsRAHeHA
zq0FqonV04twlHFgT6uRgTe5GQu8adSP9k3gXmlZboLA2Iee+Ei6wrvm7W7ySoHHrth1xvQ52Mnw
4i9U2+kxDpxnSxlH1JR0ly31HkmrvAc3yHcO14289wJQW+W0t7uQDbXr/vBz+uVdp9mlqcLdZrkv
Zl79IgquOfyKL8enmjNeVioIsmnGI6UGStcHzvSEyZtOnbz2HqtZrD1YP8QVo2rPsoHBZmqNtel5
3XHc8j/YzxaDV5qg0E7VrW1CaJbsSI4ib6Ztgk9pqES27j2UrFQNGe3PMGYy6qbu9YSEx3P0NyQg
CSThGpvcoLpiUteSbbbuvHdTZPYpNcPHJvarhzAgRGgXzenvl+DN3ltXJf7RRYNhJ0OQGbipNSb3
vOItMzlpfe5m99AJdHAK2OBr0wpJfegMD/U8zlRjWNYfQ9SvovIGSglg2fkd1aWELHJQpnbxswyS
/JKrkuLnyKWmG2/oZEl15bkcbzOPMpasm/y7kaCQzumy2VFPBEvtWzVGT747lAc7gZL3j79QaHLn
kwp6VkJoBFVQYiFuBagyW54pccCb5LSPhPPksfblS64HwhBxG5wJgVrrgFcdyiF7g7mH/lAUtwzn
EFiC4RgX9Ku0heEc56x+jwpMCDiuv1Mz+fKK33RJfFaR6g9C5IdcRiB8K2FCUuLgjXm2UxlyBxWd
XGaT+go6W2g0pobv/PeX3C7wD5tpS39wMl29DihX4webZLEiJRTRVEFlXEum65WFvX/XhtV8SyCC
4UZCKJwmyiI8LFRPSd+8R3NZnSmUDPBVCmNfGPNPupGqk1poHmZibHkeORvcEAyKwifw3+GF6qLI
2keQam+9Obj7MSEiUWWcNQFXrT1iHNsx0qEHVWC7dKfuyDWufbGx8XMVv7uCkdss+OnKygHK1+xo
hkNXJXgCnITRzTJK65zQRFDEmJagvTU/bP+pypOX3DPdbZXykJIeYjZJJa+nSnicETK1oag1qv+Y
er502Ko35Ien+xhwA8V+rWye8gpfMLDWca/y+tLlPlB2GPnaVylQy6Y/KzSruKbt1EoTmA2ZK88y
BsvldI0Djt/I9y0m57c6YvrUDjnlPMOQmgNVu9mFfBMUcz0UqlVvE2y6wSnfl2+iso3pAQbdphtk
8ELhXAqyenpqF/G78BrcNZ7msRx4M6JDaF/gFV5aQGibjDkHaxe2qzJL+q2KObRis/xtOm9jEmCk
XfMjmDesZsT2r4Bsqw7tux6xkfhWsxkTfksyG9BqBxOEWps8TdCoO7zfjhFEew1iZEtrkdqGJZxB
i0BJMOiAoEx0aHJ3RFzwGsTQJdTZhJu0982tsinH7p/4nOGrrhNYxPFMDC/vGP7HyroqFEES6y0f
fAd6azidas0bpjH9i6xHDGxDBQXo0qQux6oAf0z+fHqh1+u39E1xcWknWBslWO+YOrMVRPvx2GOm
DjyyUpVrKpDentpl3FA6MZvXLMSsKWAE7rqg7a+JsJmne+xJfddxSxyN99YV2TGLCpZzqKZzR4LP
cV2I+BxeiFXRjjnIPZU1wtDgDnjg6lntiPslzkCaKL0BSPszJnhQ/a4PN7if/iQ2WMMhsm8WVa80
wUb0QAQdnW5Vy5Amh2kzlG5zGYlab/hkYPtpnFen6y7OTNNnq/n760KYH4L5IPOoz3Hh6T+JYCEi
OTYymm1RuZTAS3TTaN/IMn6eQRXwZoEDRh/IV1dZzIAx72rfLG/ATJnZuqR6YxXWb6Is/ADtwHU8
afsjsQmxL7LW3LSuKynozXZNp6f3QuJ060ZaoQwihIcKo+qDGBQj0kCGMq7nT9WE1zSfpxcHEvvk
9e4WFkx4bCJbXRTmLx5FJ1faxovZOoxts/nDnF2glDKnXIv10tCYTN7x+Ihn4o31DJlEXl4O8+An
PPtTC/yFnkJ0vTLg8tHILt2LofsRx9G4bhw+4Y1Z8rcs7YezIMg9cMjjY6vZZc/Va+Bm3dE0+SfA
/7FEsilPY9lyieqhPmvzFRA5qcaRnEBNgj02n3K+AZFYDqJg3JNmDOiIoWNtmgSN00FRE21wd0Zd
NUdYFrgRynqrc9Ziki0oEA2xrblKL89jKSboeomPx4nK6a4//X3HdyIC1O/PDVhQb1G8h3c3qoZL
3sJOxeeBZGqE5coKWB/KksC5nNC50rlfCpYZ74bR23ZIAJ03pHsKKKwdJQnNrqubpaW1HW7AZe5j
G47Ux7TfobUiKS9AVvAUNAMpD38/hLBtgY5KyBYGUHAx6R0OjKUJJvgYl+/DNyvzqOFQyCfl83uO
tuGBfouf/Sxe44aN3pjYOPikfUkgmSPALuJnOx6IFpBAYAvDxKhh/l2SkXiA6SIgOeZq6mswv0xR
fUWFiUVBdj4SDlh0G8qdNm5pYL/X3PQ9y1xz0hQrr+8e7Xrk+J552QwPgshQdgRk2A35g2ZfLsJL
CCRn6zlxf4OLhTN/2aVNkFW4Htl71K/6TFtNAjaJSGxUTqfKBglSNqo5uApVFom62Jfl8opF49l2
sBPAJeKPRmEL4ZmfNiUtBwuhCOGRxOns/6nqxD16lVWSKE3kxQ346TTVR9Ob1l0JeD81/eyzr45G
LfUxnoyQdAVaSTsRmaMu2rAIzlpgNlDiaBugRF7jrzZzuBlJfB1HcqJs2bDJt8RTlnefDj4q35H3
LojbrVO9VnbqEJyIbhC7JBOf2laITufx4Fh4j0ePSWleloPj+EnfIJAko7qlZSV32vGndRuIh9gh
iDQ5bBNTUIdP3C3zXYXT8VLGV57IzLdQ9jZeZU/H0tRwbWksyfpiOJjt4MLxwm0i3UfDyS+ssuUh
hL2PgR3XuhfOeu+abOR6lA8pnjKTLyB19Jp6GeuUt2RLtCRFMNhpBmIxvXYj2YcggaJWWsEx6rrT
LJmDdUqbQ174a3aaIUIQ4oJjXBGeaj6rXs2l1fiE5sZH063e0gVzZbVYihtA0Lse9tGmy71ooxU9
WPWy8OuAzvd0I/L2wuQaCSakpJx/9TVGLOhiWKjBujLAk3aLODyiosMP1Ihvt+v12WmuXdgQLR+M
724prRq717mO/SffjF6xKLU3kZn0S5oUC84ZoVrAlNDZWm+XMGSt5yJDdPEy6klarGVZiFtHcuBS
NrkbEnCCVZC8qhRDsxrY+/ez9eFSJywo8T5GuROeGyJhBCraV64bfgwcsUaK2XrTD0fN9XXg31GE
jvrcrPe1GT6UDXescSSV4M0YRZ0FjPf3l9g0IZmr0WJBTPNynfln1t8fikXcVR6R3M5ZlN8tsRQS
2/iGRgqfrTHvSYKHJH4z71sjX6zqsSQZBVExZWVHw1jhHQTQGXZU3A9Z5HOZCekvtexPtx9PEAn1
FcD9cxr5NgUmnMPUAANp2oMeZrbyHEdthUE5luYrHgPeK3wwsN7YNSGJKbjyhHzOOSd4z/Th0Rqd
+eaZ7ZerICHp3grRKqwz9UPjOqvVITIZR72Gbq6/DVPRAD3e6+xbEPv8C5oAdJEAjAEaRPJV0bUa
Sf0R5fajjIJrU5WQ/zq/ewgi+duVcHOliXvAcaQ44AyikcuByz9lP21agDLMADCEOnHL8QAUTohM
1f7IjeKNmZRKvhxLdR9Q2VVWpyYU5zT3JWUdbkS8FhdEmwm1G0soTijd6sNxONtdx3gvPf1Ch5m7
sjwaja0BQaTiX8NFZ708j01M69akjpDAcVJP5Dgr2t24iA4niXp6LUky99TrlPUQruVA9nqK/kQy
K1+1rX8VS8+SbyFThCE71jjcaQXqJbTdA9Bq3pcQK/CH4NZ0qJdJhlNVtcNp6OeJn6lwiAL8mkWI
i4Gb0KZrpuwau3ZzGK32pdUdN0TX573jje8EyYJdCWqs0FDZh7Sky8aAqIUV8Qr0FqTOJL1nF5bl
LsGVSMUJx1XuP+sk/ehihyRZWAGL53XfnHnJqAmYmn4H/0BHIazbJD+EOc9AoCkH6ZjTaUrUq6yi
YZ/UoYay8Cx97gt+KPt9OzfxeazBZuNsAz3P0nZZl23bFCpDg3nyoe1CKqLF9N579h2u81uspq0F
jlon3Vtvg5/THvJgMG2DMX9KU0OvJAW4a40ctwqhUcLDDAWF1MP4VTVcFVqL54g/YsvsqqcGJWsz
jJTLd6ko13RvIsPn1WeXWmzZFEOb6yDHBBN1QWH7jfC3tipK7htuM0FwniPvZ8WbY718MRmXO1G4
PH3p8oq5fK0cRzyXTvQs6cPKkayciahD2DvTte2r97IAhKTdaY+9dCIgJkhX9Xqpc6OEr63N19lN
5bPt9Lcez6G33HLVta/7Zp37jcQgGgCNMPIYGhsVtTDH2MbQw1O0A13pyWTQYtkfwRxemOGiWyw7
A4YFufkxzk9kg76bkpaxqkNgVAn8uxS5JzGtBxmrz3pEKGz8s5kHX13qfVTJsR3zcJ9AucVmOczX
1jdvuQTBltm0oqr5O/bZNmRl/eoODFRtNTwKEvrHIhxuEFOI5UfhLq0cPDIJBdDECTp7GU+GN8lr
0ntc+ejS3cgpeKZa48NX9BWrhN4lc0y/jS5+DhCHsLCHFUBbegMC/VCbLsvZHlqZU5O3K5CNJkXe
0DN5LqMgJzul6nrDvTdcQEIlvIwqeES/XcvQeTBangXcJgm6I50rHTYgLepwzY6WOwhD72yjxPAN
RoSyeiN8AYvQLmGYOj5TR7/6D/6jHpliyHaU1Q9Mgg+uSqpV7LPCrDH2e9Nx4KMr1E2V6VU9QUMe
MfLMD5Ssn5I4iVbFabrAGCToyEith/nLJoOT1u4bgLtNE/bEXeyjqf+4idrT3/vi6PyFyo5x/R+m
i0Lalj6jdRywyEMzbhr/WTj1aSyyl4xFoV14tx7S6z+8hv/fZv/vbPYLQOf/bLN/qIvf/8z7Wf78
Pwz2tvufFiZ5HNakOnGferiC/pvfg1oZCp9mV9fC0fLfBnv3P0MHsyJonTD0Ayskh/+/+D2u+M/F
km8FInBDz8FM9P9isMf66PyL0QbfqB1aC7vHDX0MCv9isQ8sA9sD/ZRregDvxtSdc0mSOjTP0noe
GiAfrgFqkSRfRTyW4fFU0Otj5QkJQqQiHnW9/NVl/YYC1GNuZ0wDEG3YYGKROPi9uxuKHxkq5PRY
pMdF88wUHYD4wEy5NAAfqtzZzPozsL5c40b3J/k1C8pOt8PoSuoTbbpvSEx/NQT3sx5FbLa/yg9O
MLyVBqtOLoPudwthJyuj7UCyiodEonH05OqSD0fFv+AwJJOlHfqWdNDn1BHxIVUfNk9NS9owe/os
Y9a9ACumqy2e0wrh/uyQ/QtQB1KLVtXwsVI3EppY/VY2yBRFGAs+uM+mScgrayOvPgQi3rAsDzyS
cMZnVVwFHJ44bzbcaTZVgB0p+Gj4S+3+PvhPgueSs0mbLzT4lZvtov7AjLSpPXVa8vRkICMMNKHJ
4cgF0NhDx2eRRNTtqMwfeXDOOKIs+dQQ1x7Z6CNVrWz3NFh/AnXoKAZumun3QG28Qw1vn3snN7km
LIswfxKovlCltMKADRGSXVC1xS21ykAE4gMkl7b2GK0Y9bAQ+lRf8D1mLQZr572SAY7FH3as1jhL
wZzPY7RxQk5kdbaD60AgLnff0/JbMFOq4eRhO0kFwaVag8sc7zAsUnqnPTbHCfFxU0yrDtqwjgLO
eiRv4m0xANEq5WwEDKNZRkeScIH9yG2FHwJBaSKlrAwz16QgXfDqFiuIvZua9PhwmJ1nKp1J/YVH
9FgSx8UVBj6pXX1y4BGYEbuvZ8prsFTov1Fy0UMnhuIwoixG0ZMAv9gj5ij0OgTqyt3wyGwzFBi6
w8IX6icnVCDXexiS/lE7d0GfVILJkjqZtdnfJ3kJs+FBx+ymIMuPKZ1w7b2hs8Vz80up9aqVS9ec
PlKX8ouG2IDK0vASuG9Qf3n2pfFOSop49lTLsT8rsRUMbOckhOeCjwjbNx6X4ok4/XYyq91sh3uV
aWCyryHW4BbLVDZNW3Ox503ROhrluhbGeelGrxbwPgu0JKOS1BFsomJIIgfZJA+OpFuEzUXvTxuT
DYtJI20ef5EN9nuWqHNE4B7lKXzLWppiGkrPuVEcPEgJ9Zv2gZdfKoiP9o8wjm4JLfB2ivmj4vNa
96tJlOcCglJhf0n9x7Ff24K/cX4YJQhThardQlci+x/Kcu+xULUM4vRQfxIH+U7ST6631GGmDFmK
6HY3ji9j98tRS6XOdBjS9xAZgHZFJtR8Xwfy3XCXEkC2m+YpaegTne5phYegupjtS6/2YcZ0Qw8s
scn1oMbPLD91zXeifwbQz+0ITSPirSd+Fs4j9oenYUmOu8s8mqwaXm+/fo3wC0EXX7PRPI+wFigS
BPTw7IVYwxnhG9jIiN8H2g9Zf7qkkI37bF3DLAdKUckTF/x9Wv4ZOImgtE4LT3TClFXaEOG9Y978
VDCbEm5v4XKndikitcQpHl5R3TAUdhvTfszMllace+knu0lbdA7qresVJ5fjIpZwlDShEap0TRoa
AAkikJlAIc+wyXw0bmgNU8oUhhslKxHXgw+d0B8l1QhUqEu+BmfrZ2W7zQZqCrsitrddgDOvsnw+
Ll3OFV8zHwW+RVH0wjYYCTAyLVOaJ/IY+4I6aSvAZTGWN5dylZG9wN6KkK+8en6QEph1Y1FSO4QU
NepfrgZagGls2gMMkdf6ZBhr6llD+8Ns0+8hxVngGbRXiik42V76hqVI7LPY+BaJf8aBwe3JsM/K
j15LL5f7KpDVxpfMuxX7B3Moj7PxPOcZlfKKjDRVFJvKznb2UptTNKEBO4DVo59ykE9ZuzPD/rel
NON7ifux8fLpSN8R5jSRPsPyQAIFz1ES5o3U4H/U7PYFfi+uz8mPoLWwHppsDim++hNnABw42stw
3eesaSqvfXA1S/RBU4iNp6yIpv7YrtKU4HxPNG1oywTQAcPDQN3GzmhY+7uPNtnULWZWTGkn9DGI
DwtBSZZ0sLXpH2hPvaD/VZi446aiNo+kOX8rVnC8gu2yV4UPzn6YRHI74zbpur3y3rvox2QxV9H8
terZc7hMD3jYcoSuSf6at4E0CBUn2YNenAnFLMpjN4zHJKPoBoz4t03NLvu9n4kbu4/C4wkuc6PH
xJQu3TlTf+ob8/dk8dQD05A00XyLTGzcnWL7kMR7V+5ItzU3Fs9/ONzalW/JkKQDtbtFMj4VaRs8
9bKgfILDPsUoZRddf7eiYNgz+BRmMe9Tm9wPhrhhW9Mh5aYa/yKmEIj57akI5s9sGH/aZJO2jQ75
wQL9bCCJhV35okhOsF+HeYqvkPxz05VvKrJfwWOB3WjDp0R+dFPGJ4CSGDS86jCZnMkdtRgHWhzu
3ujy4XCT97bsoMtRGDNoDeQOVvOrMaAcxTGfDyHHY2DRz5aY/TlLCzSE0H6LgyC54i2PDtGQcQB2
3y3S/8lmMap4cVY0FWUIYBszJoRr5fINNkFxTVrrfSQctzGwI9u9VR4L4koHmGkzwj/5b40/gR3T
6Lsuztvi9td/4sbJPaKF/ZZZN9mhMqNeo31M5ZfX+gO1BfUvjPnwidHUVj3vUazeWD7Yu0J7vji0
ymI5mKttlzOtmKX7PMe5h3UTASx1eLykmca5MKdHUfjPbhLRqiHNkFy7exsZrGxzwZplFAFAhSeU
v/Cb8T2htXQdvQoNXSiRiplKeR7zxxD3ZTpcoix+84Mc5Qp/G94ZWfndTrNqoMygu0n+ME9UoNlZ
52BW0pBurRYmdAgkIgt+CY2rdmQyd7OyW/tDd/FI3+yUGC8CEs51qFu47d0Orf4lz8SX7MOb7Q57
QzoPi/vR6bJ6Z5GnJjGjTiFtaSNXQXQ9DPjc1uyau9AZungGKxbPlh3vpyxc25KiNQMCRwoBYtNG
Cj4Urq8EI7k+Wt0XjaCjdfb7++I4pjAbXZsDDUdWXLd3t8A49ZlY3z4SuPXbEXdB3RaXhoLvIFHP
YflsUOvCRHGXCtZ9cC/jY1yBryRkikEsu9GScysHFhvcl0DQEMna9D47ylOHz7xpkmNRn5q42g3h
88IgHiFEL227neV+zR6Qwng6DY53sJ1xg8XoMGMaLMW56AAOdOWXgaXQK3nzItgK4CBGt7OQrCLW
sI1Fb9APNLAderbJmk7qswIcg1llPTAb5+0TV+hglO81d9dOkIX0P8ExbSP/1lqk5Fe2fFBN/uJ3
SOu8+83y5LT+th9+qEE+JRmaCLmC6OAXJZEm8p0Zi01sKvDDVwNXqsF1uRI/9L258ynHVbSZB6Oz
reEV6id6DJAp7a1rmGfXPPtW/QIMgnyHEA/wfbYJtLvcunkkjFT7g4TixrTQMJCjhbfX/8XVeS03
zqRb9okQAW9uSYLeU/4GIQsPJFzCPP0sVJ+ZjjkXrVDVr+oqUUTmZ/ZeW/H2ao2OTo4EgrNi0o5N
rmyZuOrUPuVGQBJUrTdJQshAOZHDlgK6hJD5IIv9jlp7cLemaK+Y8ZYaz1DhTas6OEWI+fPpEjCL
k9bk07Dr0Vc0OLxfmVXlUEOhQKP3UXlTIeRw1ZuasrMltSpAXl3b3xFSlG7wB35WGZHCSQ7UnPHq
8IN7atEAq1AmguW7305F4TTRJNWZP3CL2eAhCXVOPT+pD2H4Kev1EFxVAaKYsjMDvIKY2CxPDllu
9muzqVnPVcNtiu6z66LrnhW0s4Vmccq9BEjmQyp+Isd8HDT4weYHBq11DB9SB9wRXyoYHqWU56ZO
IVgRhOFgMnS3DVtxjifBliu8MNdH6m5uAtKkkDZML51E9jR3GCYMJxbBZYCOU7i+A2t7JOi8NxHC
8q8guFSLsP8wwKZ0ibWdtKOla5xD66qVV4GnA2yqikrSvMreptVSQS3tq54o4vhdH3Iy4rEGGBsP
rS1g1H1P9poEnNikCBH6Hzs+Bo69zOubm9MASP7W4CON0pXO6ykcuNGE3ll1uvQwARvonkcF7rYq
7jIdH3gApTnsDUSyOjvfohFkzhY71Y18pRnIESVf0Z0nd68uwSbGcDCUg0P6VRUhXGnfuL0W3YjE
0L6CauAOP0fAHwGLKIm9h8a/V/UTD2Nio9hHZ13lrLbzZBvnb2Nx1rSJGduudG4z+qLCie6FH3ZI
QdBb+GU+u8TDfnuXNvm1UJJ0NVxrznMVYryQ1Tqm+6r0yFzEvGtdsqSzN6uWz6bJ3eAY63K86Fq/
GtFmEHV2KUSHQhQRsLGv4bJ06ilEEFT31LnTprMB7rjbWMon3XmaBSpstaGgMp2zt0aXbBVMX1Pp
sUAzdx2bJFE8wcZYZZBDMoZoUzGQbh6TiC0eiGieZn1KPH0NlXXW6eCHtYeDdpy0dTEcHP6phkaw
Z7A1oWsiD+JNBLFEs7cpI4lBgPhAM612q1DeR7LA2Q0xS/dRzvFUN4TW0MHOhL2h7lYFI4gg3hJG
s0kSZ13bSHOsLLqEBsAnN78OJrct1NaovBT5ew/u2w7FbhaKVeHszk6+ypijXQsxiYbOsZpJOTuD
w0tLLqH+qAi5dKJu4zTHaQLzRN63YLk9jDsFnshoWUd9V9v1xjOnPaK1w2QD3MgJt6eHz/FngO9/
cCyslap5FCxeVWKB8gbLzpi9qFG4M20c7VzMhluRMFNAvXsZmSgM5WEEb1+FbFHulvNkNS1mFpaP
MXP6ccS4l4RwoOpLB0nJID4Xln9A5rEXceuW+s1RjxpGQqI6Z7V1vIgd8yN3eenNSx0pJ4ezUQvJ
MVecGWkyntA/rMKh9hPT21Re4mMTii3rebBi3qwt1SQzoRCtrp0bPwMbaqfjR9y8oLnB2F4dokD5
GV0Fui2mmMK9xc50c2khc5b4ivueqDeySH2r/Bnsp2Z6qxNjn7gp9e+zHfxlANRT0+S09zg3mqVI
5Nqo4mJZduVNxuZBG/8qabGhYGhBl4AY8Vskpu+O5U606BG7qF7biPc5N3V3wHdaA2ca61MEF1pq
NWSvZt1Yw+voDpi1EFc0lywGHlgj1XTkmzuClLaQKPPWm10S8K5kcdGtELaXs7M9e2WY9zjfqr26
RKSIzunM2H7VUnNII/MDc58V6uoFffeNpd1aK94TT1lGlMpWLKh9fwdvDis7hLCfpfnXMjkqxKU0
+nUeEOQ97OxhH+Keak19n6UjLxUxBMaRccqqUlHwb1KXcjUjGTH/wtriZ3V0VEzrXYu8c0ACbuqE
t2i+yQaErMadAKFk0ZjnydpaGJgtrLOWPntuaUxDzN1Fx4b9pP7VlNgxmveeMiPEWsvMrCLGMev2
CYnYtbrWrHpbRrwKhM2jyyBskadYr/YO+hBWf8fSITzHRR3bnBX3ZnMAmkso69jq38p4q2H1+WfH
i8RRLUHW040JMoJmfrGIbsF4NaKaA5bD1bgIKz+Uhf5An6RbV2MqH0I5tMm+ZLfFU8Ejd0dqyBaY
66f+8qLuycTLgeqMRZlBqfjXEbMsQGpH45eERNRFwSpAgB8T8BtD4FZ0/RFXz9yjdfIagEV1vqL2
TLR3DhBvGsdlXmj7vNt5eb5hvGZXK015m6roNWZqgwuCu2ZaGdWwDY0S4kGGWKJZFwbGuj2Ex20S
50vv4dowGheutgYdi0156QVH82oj6JzmRrNdFiHjUZJGdNaJ44MtJMlu5JfjaNiMfI8a+yAR93wP
PaGXZ43mziEkCuwCHQ8dqUxOMWnxdqnvjTWyMNYO5CYu2pTDQyf1KopfSC9fxME17/TFbSKfPovJ
uxNPbeaeElGt6olc6/Ch6gc36jClvnmx6Q+TviOuYy3A/Dhxd+JpWBjjTwimswVwJHg4p5r/cQ6S
y4QedFcm/FAaDpYwWPfdXHmx6bwNuslAmZrQxuKb3tJgWOuUKoXqfaNRQcQdLUvgVKOVogF/1YLY
z/rxu4r+SJ/0dYPYWdhs9SGpaW6xm8w5dj0pdeik9eGpiX9VtVvyuEGBYxGn2ivLI5oD93au62TX
X4eGk4f9jVqgsGjwTNjv6PlWrKCwAhSrkQljmwna6UsakmCJh1HDOSeYSUCXvt2nLNrFReOHY8mY
jB4I80JhgT2U3T4HNdKml4Tc2iG2FogrlwmPWxmVt7GtQXDzR2hJczJ+QhBc321LwDEUJ0DAzdrr
cRlRD2FmcTiOUrdalr8lRx/XEunmvmqsmQ1RszY7yZd3mrKU+UJ40EjolT0mAF3GsNSq9022geTm
WxK9MTUO4MyguFgIRiYg8PEuzKPTbBFyuwvagn2Tnk2PL/ZWJlx4j2lexVjFbH3gKwDWGOqYBG62
rOTkNuEbbnp2wcAckZxIt0CecBYV+T4IFUv3x2WnNuJGlEXPBLramPm4qecqShAL9YqtYos8EhOQ
vu6Y8Caz0sOLt26HggyfGU9pp+h+3XaUi+/kseGy+wYJ5KOb3kr9M9QA04UTk6l861Rb3V453NVw
r7HCoIFqq1fF2hhdRgkFqIGXYRCnfsKdiq8FZB56xmUSt6chucTjpxPLZQXhbB76eoSCSJfzhlNd
BtBXh5SufY8fZO1mW8069fgpQ4K5W7JQs6XrvFlDim2mX5UYhLJLa+8UdhlAFJfFQBJxgbf7JenH
ZSx597fHnBKjKg/CPukZqL+SK9i9qGPFybl3qaRFi4rTfCmaS4CkWwcc2xZPwvoQ0oO+NxL/fGZ/
yPcOR7FFjJvjSLqo0vJDNJ20Tl32bcYvU49e3ei340xIIbJaNt07qU8htjvyWX1aGYqZTWbDmUQc
pjvHJN6l6rkqhc9CZ1LH7QCxoGOkSPiFP3rKLj/N2nbDmVYjpiIAH4xnQxgOlQqm+kOrS7DXa03s
W5tKPPkGNYz1Lvwx2t/Me2poo7qczfu4ybTPqHpM9VfvdZs+pRDSDN9krIZPfqsOb7YHZL6Nt1V8
qKK9GuIEaModuVVLDZlKoihH2KZ+0xBqwrrYEquGs6d1mNS4j7avFlx0+CBkzPsuX4UTnD1eAQuN
Q7ZISvuQTb8a1F4Dy86ofQJlNBCjh/hakcH0VrWqdLmJCZ1oQQsWjvCl1n4Q01TM417FREGBXmp6
WJxbnZux4flG1gyz1cX8xhhAHTdTWpzsNJt/+AhG0kfsWPtEq4hX3Gg2OwbqLtbFm6AFI0E6UvSJ
kf5kjwxwfDtP1zoKYDrGpQtrmR2QO/gdVEJBhmMOUC5Pfqxk9D23OLTKSVRPA5WMMXbkGsW8Ph/A
7JZZdzBcscaYNFKiyvHaGP2GPN4Nwph5pMKdUb1KshZkSQS0NhwaKU4jaLrcY3uTX0Z3fHbaah1U
HZhDYP7k+TJg7DwstWJvpWLh4WqMtHcw3tRpjyg9uUQoTHn8glQaoDdE7+ImtGshnszhS1Yk/bJo
N2IA6HgSNLYzdXiYHY9K+yeEP1YIXhjyHNl94hS4BWzt8Rf6dtgvFMSD2vg2ydcRW5uz1d6C7tvJ
F54EQ4sERIbPZWk+srepvjScWYMKE9eUz5AfeTurVyHkUqtgdw7TvjdfUbH6ddqhUsKkOn32BBK0
pXso6+YomWCiFMJq3fqMcUep8opjIBf50xQJkkQguLpj/T6opDZFTMds7nTyIXqSeCqGQSFcJH18
n0qkvIgyRq5aAXPZRSBaDl94jM5m8jL25IquRs1GaJDvK430epLJverVSNhC2dl7z2DOibylasij
iy6mlc0jszQ4MN0euRETKsKDdbIu9OzsOgl51s4aauCutY7kCHtu+CKp+S3ORTN4rWkJuqHepPh/
mTby6tdc2tBsnYI5t/Jk0Xonyn5MpF8M3oquEuJn8ox6eVGKhGYQ0CYirlZHGVZck/TJFaXfeIzq
0PWGxNSlmMGGIKDYcZ8iKLeeamKryA8aY28Nh0Rrv5lDRAEZbXvHPfVaerTs2wSwcygZX9L8qXWA
JE8h4eDJ9gBauu8ZhqvEfh7r4btD3e6dCwCXRlctyFI1St1nwLqSck9K4pQ7jKmLZaY/O7FAyv7s
HVoRXbpIIPW76uqwHO2DrIDLqKy3Sd/WL7EWAd41ntFIaNjwIp5KCjqGwfIvdZpLkxabaCJhDiZQ
wN9uNfatB5XgsAcDaI6/g8TzaFqJ6qdpEh8W9KGm95nq5IDaJ3Ljo1Mkh8hknTwf/6QuoopB58OM
HyrlsZXBzrLw/yTRUic3yyS1k0E3w80dP4cJ/LRR04zIvck0P9TeuQi38puTwG7uYXdUp00sL4P3
FJuPaK1x4Wryh5tYwaUTvzi1CZd4PVWvSXZzkyvkm2V7zUv9UNmL/i7wJ0U7xPXNs2buUnnSg22q
bBJkMF66rHJ0U8w/bNzH03eaa2vArzsnMteQA4AKk9wiIbRGCM/Hjll4kW8UAfN5/M01c2/H1VYr
G7KOk9ekGhYltRObO0a6zq13ry0DjhwlWd5hk843IcHGnO/tlEDQREcgxnuMgKBqkk/InQurKtfI
uxZmrq8c5OeS4BShnSfd9ufFRzmh7u4LP2ETX0mxSyk22BvuVRYOhJQvdYy7+ZDxs3kUvDFCMLNm
uI/R/cwXfFEPm6yC/4BMrRmynRG8K9OfDawiQ19k0DjjJXnD8uZPDRb4iqWoxjGA3S2wjzGy1IiZ
XF+ychw6hnrXwVU+Q+eheMXd1G9mezR7nGmsuJuSyacNfdt+dRsmB1kDdGNtG/Cwuhm2PW4s50vX
th3TenwBKwJ31PGNat4HIPVqlJD0tQ8VG0rTfeq9PHEWmCyTxUTnlp7b5FLQCOicUQ5vvIlgSweF
pkP2ZEzsoi76D5F+2kgLo6wj3IezngSKMGs3zlerRzTBkm/2XZoO045ZjwH1vLrF7nOpocBCHuDL
iYCcEtf1yLOrH+IPJygvMehr9AnJHMGWw4J6L/CstHn0q1Rclnlw9UIJOPjLUvZeB9FDf4EccmrL
YNPy3lb039474459pfpGXtIsGyX+cTqyZWW1TVjSKgkjzYHtN2DwxsS9HlFOKBuVC5196hwN8FI4
z2H+V5jRsg4uOeOw1CDcVNMWI7ekCTOuz2yExA29+b204VATlzE1u3oApQ+Urs4UH873cjK/XdGc
3d7b2AQzwFHbu6a38wxnq3ZHVz6PScjogFkKtR0YQjv/swpeg70bg35kBgyQNijQynK7AnNqTfhM
vPFqA3UHtTZqFXJ2lCeUGJwAHJH8WGjnerGw7A6AFU2to626zN722dkRJYp6O9lGKMD0bsBn2O9D
tN2dEj2acgmS9woh8FvHFoQYbT+ps3i73bQi20+iXGgq0z4WrW0OVcv1zdZZK1jKZJ2Q7z4xuEBW
MM7BkL8ZaszqPQGrnLjyojZw0cQvmCsieLqFy8qoNQeyK2tKqRfLZcuNi5gkeIHoooDZbXjB66jf
FMdES1we+IPkcGWsZPguXruJHMOOGWz93sKr0tNx6+hex/tLMvRCoxwB2fmjjNriC3vOPWOdAOe+
dx2jvMAUO8v70eBLewjX63Z2Cu2bwSCzt3metfAO4oOke81SdZOWyq+joD52vQc2i2WnJkts8pc4
UC9lD+663JlBAiyNDKCcYIwWqbw65kcG7wfNUu6JPu4aTPMh3qBQp3RkJlAKbYMwVW16wGjdDtuj
8VMy9O3V7BNqzYqXxYYQV1OB69oDbwN5sXicu/pvKNZZiPBisjfCNXdRgz3Z6jchktzSZtqDnSUS
p0iCY4CaooSYpx0G/+wlrd7eGV2AnOVQjmiLax1wqLv3Bg2PBieN5clV3DkLrWEbm08Evs9Q67p9
uEP3bQTt6oB6edcDRRDJHQk/PIGCSV51c7jWRoORfP8VmA27Te2A+vOF3cLdSwF0j0VAMiDkE4RW
eXdHL+LXer6B+7o2jBYSt73UGVIrugYJpt8nXFqaMj3Bf12U+IUWivrJQmCVB86K6nMn0A6xnVxm
pFj32aKLxbXV6qPjoMtStV0nGzqKd7eHOpEDBndroFGKPgCgLrcCIBCzT6yvNNxZ6VupfZNdt3b0
4aqg3AiuFdzxkYIZiZJ8pJH3XrshdS80jv5Zy0zmbuizuh503A+ADL/hzV9qqh/TOlYm3DlEGIp5
1PT2Y8gVBCjPNcVmnBCNssCPI7qtYrFlBufGdm4af4fpp1OUHRXTChjGeioQ++hmvUhl8Wti5K/7
FsNKs2soyUiBoSzp6+YFkbofklsyNt1ucv5c5EtFOWxqkNwlyiNSzBd2PUGmygn1hVwp9RdEfisj
II+0yHg8PeeqSVgoIzXopqc1Ccr2A2zjNkrIg29ZtZKU1/TbBJ99X7y7LXdTzTA6DJWtLBQiXDHl
xX5OJcCipOfNAXG+VTDSNre2jU74wVZYrBamyd6X5hovqERqEeA+jcPcJ+l6SRj0VpmXcKHywqG5
KtOrrc17536d1mfLnA4WqjOUFwdekLMW8OaGDk60XxZ3lzDYNhr5xr1z0OPQt/Rwq3nouxqg8Yzo
Z+54GKN4a8XaxKaT6xAHSnsv9OIS4Pmpv1zekB3KwHlVxKQdWVD5VpQvSo/8u50vd8YKcX8jLdDv
0W/BELsX9OZByqSZzrBAx1/eKkLpO3sOYp6geiu87uKRdOOyKQsGCO+m+R5PFKIOrYi6cnreUjDS
C/3AkuEFwOiqlg6zuVPqwC3v5BMORxT8wbdu8hSXg9jGprwrqfGuN5RKRkFaLDOYXFX9emz3RovL
tFPOw0hVNPO00mmrxrCYqJUWfYgDE36DSaSt1OnCmV9U+toRE2ONqj/HOFCMwdgpsAw6N1qndJHJ
uiBkmkeOGULwEwfdOqcpy9LwWckQtDsT6hexulZesRGRsXTbaZ9MP+CqVkMjl21pvAWgDtlvjear
qfwKBikDCkaveHO1cRMmbLqrn9HYGDgztOjScn8S97USqMVr/UkZtO1IYEZsxfjFze2cvOcs29gm
ZjHYVZgYE9beOjq6Nj9pErpylOzMlEhEtHFm+DCsj6nAqyTXqN53eS5R5n0J76EnylZYoOyLiM3+
eVLvobjrw2dfMBQy/cSj7zABp/PK9hqCL6O5dZP7C0R0jqioKWXbgYek+Cwjgy7fekR5f4iwG1M+
nkC/+b0hNqM7MQ9rcegmJN03X7Hav2s5gbcYbUwF54ZlbxUWJRqVoIPtRzkNZU87gFCEw0xM7W3o
qF1sTn0Hnmnfasc+lgu07WQaud5v72BDYbReWtg7Y6MjRSe4dSO5A9XwQX40UTdfZQ7ipSnSEwvq
1KjPHKiW9VCVHEAiUTfT0M72weAtM0EC82jmZ8ShvBtCAgKy8dpN1aPCBWQNxrIZdfQB6mGWM7pi
0bctk+Vvyby2FhDZsk+wOQTOBCZxBGKed9fcNHgIVSTp+VGmeu4rk2VCiaivttXFhzRSYXpImlc8
GS+9Z/6EKS72KHontLB8dcMBqqnzUni4x4ViVVs1ipjetjXba3vcBPXIbJQ0nllIFd6x+DqAsCh8
eYipERZlrYiH2rMZBYpqOP2yQA4qjdb66HqgYZaZy5PGDzufmhrUXAfzil0xU4XsvXCztVMmeFq7
eD3WMWt6jrmJ3MlFMTG9G1hLbRBqZBmnQZC2UP0NWHxW++N2SkDR6Hr3IEaa5HmIWBPiBHB+f5Up
kJ2k64KV22mQpmLnj2vY3lpERzMBpfMxtYMDzasZC7CusO7DTZqJ14jnN22YA1qE4+hIEbyEVArK
SWIKfVWb9m3wohy1iPGf+ePpZ6zNLKzfwuw2lMOBygdUEWlTqdjZwehnmJsqdqf5XKGj4eH/ECWk
uVSTi8t96YVb3YH+FqpLxUz8UtfRniW7JnhtiQewI7FTqWeFvStU3jFM/tjks403Dlo4PggXD2Ze
VPZkYgzr9F59gdQiL/nLaHLZ1ElyroZWrMyEfVXrfMuWI8wezP6VwPrCZ7FFhimunx77UhVE114X
9IbdTg7ziVC2+xgHU+q1xkbKpGChSTi6EiUgHFAi4j9jyVWm9UomDXy3lPXOYEAnC0e64KFh/IgG
1aC8ZKduZ/U6NB4VkuQKs7+K2kAbUD6SQz5o10iFbKJVw1fCQGrblzXztBnHg2ANFCUskJIUF4zZ
GHa0VKXZK+CWETaooV0QUfE0oHwZw3PM6tYIo1Urvydmbnmisu9H7VwwCeL+85ivBdPouxV65OE0
F1YMC5cmATCjXBJttKglW8E+XgUUQg7nggGFAYCx71jcZCFTIRQMhr7S5F9GH1pjnJPmsxG2277l
ZjZR9d0bZl1e+EVk1srlp5VYn0qeMeRJMAajj1BXLtF/5DuRX+QYrHptasPQWs7hVzPtcBazlym2
MWXYNjFO7o+8aNdl2e0C6xsiAccJuhzvWUtQ2NuLwXJY34EcDLn4BXP2rc4Jn2AExm+oZWD8IFdP
a82g+Y7FKiNWbWLPpzAwd823wvpMgHh57ZkLthZPuXiFXommttnNOtYZPReYrO9uZTSQq8uux80Q
GlPEonaJJY1ksMyrrQFOrlSbY+wcObcFS7scrEeqfvTqyKTxtWRoa6SA34AsKsGTrdZsbN4kgZ0a
l2NjMzWYaJcGLnQcVYAqsegEq7g46OKPFkKhOIhHTvce0QEgOfvicF0YwFLqiI3+BIfBRue+F8hw
oAgtrb5fztD120gP3B7VmZK9soKLzaxeTcd11AabAQwGnb5jfUjtLhzSpxJrAbDHZrVdTn4Evr0K
JO3nzgMjRxEPyADULlQzhdvRZPQc/TAWXeZgAgilaYjdYDabxj9RUjKkI3UQK0D6kQtUAOUlqM7z
AklhwYH8uKo+yxzjAdsLTIJCJZyma5Yk7bD3Qo4AKGSYs0y74xwdaXdLxXmD7EuF/SZ4aQaLr+Gn
UiJ+Lqt1J+OVi8h2VmI6eFbd14mhtKWdRQNjB3+hLWNk20wQxVvS7Ko8naMpE4weDKGEdgjlrx5c
xTVgbyu57Hr9NKjUkayQxmGpYKmwDj1OgZYeXUx3Uqm48rOVUh+c4ElHLOJw3hcpOrnsKU/kPqVF
j8Rj7H2z/gZ1wRN+raKfKt43iJzQGaX9afR+A8lsNRQET2JB7X2XG9boLaKG1LWFynbc2ognicPL
f72mnnfAu4yHuKYzV6x2bXt/NrElycSQk0Qdy/7FbMro3G/xxkla+KrYJyaJ0+azOmwCrrMuavZB
4kfBIU6eC6BKFm0oqU2x+EMJiqeStmlbmghrMgZGa80WWI+HJUl2bG1LRm4RJkQLhbKp7AaOkk69
KZXvAICJtYtBy9K4mxFhWv2mhfahz75DqtkO73JQvgz9QbXX7rhR48af3zoTW/aEFkiF82CLTzBK
Zb02hnkct4dUvQxDGKhXSZ5hrr/VKXwdzj2LMAFOS4g8tCe8G5IG3h+lnbYU+c5Inyb7t5HbMPuw
EHxWPyVxE6W3RH9q5+ZKCZ4NgZDEqmp160h4oET1jmvGBU08iKtb3p1RbbZaQ1dSV/J7xN66KnXN
3mmjle0cN9ZWJbvayilotuiE1laQwS1oErLkZ/WcQsxNyqKPIcuvocJNmhQkzJiMWUsQJuBZl54m
ydEIyVFigtZ6Zu1w6IdlX40/hHq5L42kkwrC6q3uWFPGJcDfvlMZ1bA1L10myE4OHdo9s9q2nrv2
g1Q6xy8y8sf7gdGUq9xIHArvZvbtBZIcy4GjSsE1viL3xKFylH+5GF/tOR0IeRg/wVsJp8uI7UcD
vWoTdfYa2v+7xmL1K68iaIp0CibrLBpLwcyt48BX8Ez6kd6H65z85B7VzCXUqsvYPas89ib/EMOJ
2YTctJiHAfmEx9/DuoLBrc5G2sUSpX4NqbotCvg4R8B2yD1ZMLl/brJx1OtYpk8jJiJgxfta/wtI
3mBLtJn6v9YhKPCpUsAs/BCIeYt5edFEOxTzL2mP1NXG+NT5HRSUGClNb8uV07UL27w3CElCbEpR
VqE3PhXDiyfNs+d9KPh2FKzGLBbny9HIeubIpp9G/RFU28qM8n06ID9Bx93jv5QFWM/cb2P1Pavh
fObsz9uannkKwFtZlUAaSyJ62qB/a+ylbYPpVFzth3HrxgSFcJQA74JoulZxQ/AWJQ9cDe5Hm3Sh
sLSsQwZFbcPN/9oqqyar+ovVGaRET/xwwgZOWap4GypliCPqMS7Scyw579ARcflpoEsmTMtZS+nl
VNaqVFR4ekIMOw/iK/pv+hUwAOgX+gRzjepcMyU5Bqw5QVpUZ54FbaEza1xXBszYnrzvbAxfXCHL
k97VkU8AAryMKTu6RsfogtX4PTDPLLDucdY6+OKAZxizYgvCB96vnpA0pbUvdc6sPK/6chnHNrrC
PVzOYdX35EPOsmPCbsQpm5CfI4/eRlX65ekIFCiItQ013c5zmomfFHBP5QluZeSmlzrMy6VFV+Yn
Ctk3Q/6hjTKkyfwaLdzXXpeulMaaICZVrLPT7JcRzqzHQZbJY8tChX8QrwYmH7hIhMTzHrryzcVU
ey4Bim2MkZj7va4Rz9gdAr5YKfc5a89FxctJ0w30wEigSUUOq5mCgUQcbUGRtIu4imBb1g5u7Ebx
lmESMuSQ8G5rxsmz80tpxdydUCmG6tAAJgU34IDuJ0sse2DE2KKXoI5A+DlVSBPIghFEA5bvRZvs
cAbuQ5ObL4zkdRxs8IVzqmJPTGKYeNuuyNHRp/i6mWwUzhzTGbKZ5u7TYuQOA25lIYMYQhi/NitI
KKaWPsYhZTs4f0gzpaFbnz/995v/PmSWQ5KP3resJedP//1mWymsUgx58SrP29N89BbB2Xw6IrfB
EKxhYSSWqCYwDfxZW7LTbMC47Lv5w+AE038+/Pu9//7y33/9X7/377+2M3f8v18niinau/W+NHgL
Lm1e/v0oA8QsWpMQtQsrC69ee/XIHtnImIJvIQajBJalJv/zqZo7aLs9tW53bhUsuykUB5SH5eE/
/0HjeFVxK7jZuFdEjzfOUrtx/58PkgCxpJdog3VsOvVoO/t/n4n/99l/fhlbZBWgyFMSmR+i9P9+
MAxs9robKvSWZnqwkFwxmLUObNSmDdJo+J3tQVcU7IXzByth12fMH/7X7wWVku2UnNzfmfrZ8/wd
/n1GH88YKh2ZSTDPMOlrwEcVhk7Is1Vu6qR77wNDAxobwXbqyARC+xhAJdFFsmUAeo06yzy4QxqD
WTVii91rbx6UxPj/fh0N4XSIXv/7Bf/+1L8v7eZoxECzC38ievrIDPd/PnSTqA+/ncOiKVCTw78P
MHjphP77a4PXgP1ox+DAxL8AK0L9bPVaP1hWga3GBcufQTd8TNJ9FW2LnoG+RAf9AtfuTBqP3ytJ
fSZxwJ+0pLmZRhvvWdt+6PiCUImhUEfY4m76lgbEqofsFPaYVjvd20+thkIZj47fDyiyTC2Jjnai
fyLQsdYNCK8FBgsGrUwwD/8+YPBsmAKRoKV0ojoM4N34lMA9vSu81ic42KmNQzg1X2kaklkCINhF
K9EEpeKLMHwOA7NiCQe+z2HBxcCKOr5w+1NQ14ofMWFcJDEeP1XIAwEJ8lwp6n2StrrNgQ/kRY+s
oBnKne1Qo3kITYU94kROGcdB6CS2xNhY9oRgTK1qfwghPSdMKpPALHcxoXmRqxDaHXwUkq5Cnywy
pnU6NrTmwc7xYoS+ibKR7Jd9Y/LWGrl+pYHCGrQovZlBb9Uq+iVMcfepKjirKVKivU7XSyLZTOQd
23VbqfMuI74XHmOzZmqzYxlWVGN5cy1Pk9MqFO195McWU/pYQ9PoZozJqrq5RNni319tNQHmh0C1
DoXAi9DH01MxYhscAzZTVgvPUsHOgjTl3xeOFWN0jWZzV+ioXYyytTdWxqxVekx0RkxJLv2MLyF7
seQr2/VgwueIa5CSglnTDVzaXM3nIFYSqMZdXq3BlWmLxFDsbW4X6rWA+r90qinf4P+Zrh7Zm7hs
JSP6dnpXvam/QZTJHDRtqd6MBAY362hK/oA1I6vWtPRaCvUkJ2G88rPQ/TIX8FYnVpOmJsINJW23
0u0WyViWPqXlQCbz/yHqPJYbR9ol+kSIqIIpAFsSdKIkUt5sEDIteI+Ce/p7MP/ibjpmeqZbEkmU
yS/zJFIx8mf0V4rZOZtYhcPihDiE/p9V3V1qzQYG7OkVLnS27yCFfCbkY9y6bK9Rnz3OXuE9gnvY
1InhMkvQ7mNvWgNYz2CqebFh/agH22/Ug4vzlruhVez///fgpnFsMx2cVHrStMkKjJCivw4QVLbk
3qtDijRy/e8XeK7gw/iSprWiaB03vsBjvQ3NNTVKaVUAf5brrIzEoaj99nZKrGwv+xZZey1qKaiz
PiORFwe4OhPDeBQbl42wj29hREa3nLCFdTdkymYwTbMAt1QkNXMG6Oy79R3OmfquASZ2V9VQ/XTe
oqpw0N53/WRuXOpE7kGqlCSgnPagVkmta5vqLgwb3Lwu5W6LQ3wlQiwPaq2nWw78CY1d+V2/fhop
xmKeOmD+kNrDq9hb9MAoHX1bGbpZBKP/TGySIOpkMp+FYTn0srs1CIZPNmVrurf5xdSCMaFGmvHu
FFvKOZeJe40lU9MQs9+xw6LuEyh8yPJYbOtWkstd/66mML3Ase0rBBIkI+CVD6bRu9fSIZ1kCBqV
bXHqZ3d6d7k7MUl1eVxenM7DlNqFRHg4AKpUu1faMbrHzA3f4Hi4TKYY9/A1hEfVlWPExjlpUqJC
cJ1RUmn8SjXFWKbDmLdJ7ycdi/PQPXYtNQL4pLz7iOQrYCK3O2fTvGyI1NImKMRw/x/1bZLRg4rI
c/NW20Exx+G9lTXezuREGHhykAFwW/fowa0koqgeIst/rfvZX9vpK+KqynzpRmqibe8kBtZmvOjj
iRnJo6UJmtLmeFf5vXmcxrEFj5vm+Ivm5wEr/m0OZQ8y2IpBKpavmuaB0SQEHqaiORtJkT77LQEb
JBPe9uyFs1KxCzlFnEyRDYG0cKI0RnFXM0C9loxQ3ejZ8xOTaNbUEkktnINucM/9t0iFAEcJuKVY
GWLzUTUdeFhv5AqM7Y/CWHoMmMTMcNwK3m09uePZsZPslNOOEUqcQ05LkNCeq1hS+sCHy4uzBTmY
GdgQ9TZosodEpsn/Pl8uKR7DHPUNyiMOzHGK73rjtnOiij+S4AOcwqb+GJdUXCwH22Y5PImQGbDo
Gfqrxr38P2DVz5DDRJXSupJEyZHj+Wkc/IwCB6/bNbWr3hO89Ktxqj52LFyXdm15LD2qo6eRuvAs
jqOLeooqaVwiFqs94HA67uqGf11/j0I0bJsm0Qc/RC6Wiu1zsCz3vl9/iR1od3GyiP890fNg33mV
uZx6jYl+orpufeCWkTFmWvDXekNPEMTobmuDg100+DEWAh+px47N7iLHQh5bPpygrRLyQGJ4DdPM
vHCBMS8ACjgNlAWSRaMOKrehJoV9gr80Sf/3Tx0Nl04M2M5C9t9FU8i01OGXwDeyN2vuJE4x0wo8
R5mnDFRAFLfmdupB0xYDIfVpGt4nHVV3Y4KZzUNFy4DGpaRnIKU6Kruf+oGm7No7WKkJWIk15trP
3l8Xu+lBeXl4BmUxiDTcz/X8D8hjFMjOAvQnXDjrSREkS47w42b2ThjJvsGLfGQEdrUYc+IiFKTb
wwIXdRQyAB2J2E8VYSnP986Ng7hiKf2egrukC/pP0LhFADyxXobCY0NB0Z3JwTl9mB7Ja6c3uYNZ
GWYbYS22furA6lOIPffg2sN+LsbLZNq0cncnzLscdGaH1ovosdHLkfKq7ShpdjMFt7669x+XJHrO
YTpMhxGr9E0SftpgqJ8cqbAitTSmV9SQ0fMJjaTF01jE4c1ajB3PZNBKOxGsKstlaVtAnVaGWAYn
mT69B3pKjotXcvPDuzXaxxJsKUfYudoXjLAKa80FTLDKpv6O+6e+E6uZpPEI6tBNt1FjeCl5pV26
VrcDBX+TZwZJStNX6nkXu+ZOLrykvxmHmQDdZbYydrhGANXMWIdbgFxE3+eeHDpwAYXPb1u7+UUP
IMGs7Af8THSulyrZZrpkVFa8Ar1AhMt3NTdj5ZUQtUQHbbSNvsw0t7Zlg49AleHZH+hPNLx126Et
I0phg6JICmNpbrU1vskI91ktlzvZjJ+ey22r73oWIxv/uqfx3Yq6plXBbk6NYDRoY7nNJsJvqeM8
lonyGTGNBqRS907w1OxkosybubLddaKE2AAt0feeDDMKgG7+MxOkd7QGzF6xjrapUSV7I3+bFaQS
zArtVojOPkezBSGLnnTWyAerGu87u+tuaR+7j0q/fR2pKiJFy48+1w++t7gb1jvnElFDtV1K0NY5
zrGbHKMpuzU9KMzCqFEDDqASc99BBUBnjE+x3Wq6AFBr3VDFgXb8j9gE20In7q3vxA2VA7DmYNnu
aMJFcAkNTJbtQ5vmxocAK256/VMem5e6bRsqobsbg9AfSWyQisJ3+HbH9MJxrT2SLjdOWgD4lQLy
SQFWYnSW5ykfyyeXLOMtp7ZXbcUP/x3//jv0hbLPbgzP/PasGvvJqDjAVuWBAcSES8g66DVoIFyg
xLOcE9wCeNKdRONIrdj2vJQBVlHdTdgGGVP121TMO1MNes+4Fch8/i365lXFgAdCSgNLLqi7aXgI
0264wrvbJWZdHXU+zbw/PqEabqGDACSIdeJLxCF8FTF9YxEg9698Kj7qsAWo3KxiNem0GsDQyPeN
r1ZzgidiA8rLOkIyk3PbgzQqHnnBNbo+0yrbH71dxxvb2im+cGKEB7tzv93Kds5i+l08BwvWfNNb
Zn0guP0hRUTbTFU7d0I7xNEpD0/Hj740okA0KQaz2TzMU8XrbdoEY8f2nwGLIZhTgwKHDtNj/LA4
+LkSnKjkRZohyBGtwPAMTxO9rwdDIy2n+kpQ2KRYvXiPZ/NP2i71bGltBYWJuFUIjPcplvCwxJm/
MJvTuIs9VlxK4yU+cj5+ZyggFiPm3krfOi4RAGybhh6efvPrAyrr8p+KBnftkucqJW+qUTjptnAk
pawpgy7onMYWC/lemK0IQKhZMGan1xgekZqacuuq7NN0ge7b6YfPUPUw6g5LgG7ufBpSV4EYD4Lm
8t8Zz3VGZXmf5u/a0a8xBMN4Rq21HfOpWygVV90OtVRUef8uWvOfLMb8tifs7Ztsg+D/eaNIuG2c
Oj84jaXPM+AELUGD2OEuzvKW4kBn74Cm21m4U3q3fFh0+RE7DNEHB0PhGDG49tDkyVGyAELf2CZZ
cgNs+tHkWNpWf5FrhIcybaiml2AG/OiflRXvyQyIwosJR6HiH2NtR7vah8pDo9OfPZrTdoD8idOA
Qg14vbzV05d0jZdyLDGDl8xrZk4yCkw8BeybwR/teygLHAuq6tfu3m01TljLm++GElk8Gezghmw/
55CjjuzUTukKVxi+otriRDwMAncGIliYd1tF32bPiLia43KHxZss8hLuJwmOjyaEpdlUz4bihq4F
85eye+fCQ1RnZv90rUcQG2Hw4JTpV5s3JH2jHIWfBT5U4zvkOoZb2v0XVZNFgTZKU0r6THCLhAci
H2Xyk0XquXfVgdqM1zljqNR0hYWywJBQ0pPW2CfqFbKgV3CpszR+MTKXsWWfcoKpvhwd48yvsL1N
nnNZo0UrGtKxJ0HHaPuQmg5SXdocaF9gcfFQWf0VHdGVMxMUKfZtTZB+1Ov3ldgntyZu4+W4D6bY
erWBzm6UMwWZ+mmzwr3x17HvQm0pE+nJA2aQi3Znd81ryml0Bw2DNsDoTMMrnTRhMCasDImFkxDg
TGLV3O4YADu1RaGmnTBnVsi57kwMzySjLzPijd3Y0OZRPaUThQMYBwePSiQOX2hvg08hKgZNNsB9
ZswvdUNIvo1z9puRL+ipBd4DVH3X596Sh+2Pvbo5za9eDgWhRvczszD1uCWw2cZFp0XMqPnWijB5
n4b+eWbrBPyijl4saNzS7qFi2VIF9yIS+cBrko1dFtdMuXe0o9Jr8zAKunA9iD9exXudltzaijr6
zVseEu3WRDcEZS7jFjxHfpOUuDWb0D2G8hEujaAhiB2NJpHSRjCoy6exxbFhlFstXXGU8W8UTz80
cWJehhwKtajdliWWc5Y5PKyy+aKRjrNcnT8sxXxTCnFIyzJ5TvCMjlzCeCWbbVKOOQUyBbsLu9Ja
pv3ag8k7xahLPMYMZ0WBhwO2WLybaRSjetQ7o31Z26xJgynLX+yyhYuffwrxOPb1U12WYBKs1t5C
5dziK19fGJyJ7TzfDBXrTxjaR9HEw16HoCTHtH2w0/jDy3yxcdikNh3FvHk7Frsi+ZrLTEGjBc7i
zNODSEgsmOGAuxnQGufRlkai/MipCh2Y/bvtRLPvJ16kxrUPYup3QsBZojfjH4W8T2ViE1sq+oPQ
Q8bN1c9PhW8TBVSP9YrG9dLu38oJ1WuakMgYHsUarXAtM3AsqbDJPYw8AmHZks3Imp88ndW+tTV0
iPCJKQvZsOkuQxcPtGaS0ozNHZLTQ0rk4diur99AEUQgJy6isU/Xg0+cVarn2HNus97A5zDpvwZS
Z6DkADOl/MnW1J9lU3c/ESDeCMt+M00qXEsaLiA6mL+6z69Y53qExRWZDnI0sxD2qiW9WDXA3zhy
9kak3vgmFyaE6Xs+r4BzH8/NbC93gP3QyzyJasgDcFjodHPpW8xI/Z5dnzkobK6RRrAkSmMcoQ5N
ahCT6vWEB8SnwcECeyqRs9xqsBGzguxl2ZwdYMzSg1MJtBEsCbWR44wZ8XpmZE+hiLwNPn0rjA74
ILeNe2JTP+W11Z6NjNkV3IOlpAqBj5NnqfGYTfrWZ5EyMcTZpfsuQ31maT7ryP+bFQM5kIi43KBH
zab9hNIG6DC22Lmzz2XR7SEq+vu8dd8yCuD2Q3lIq+/IqO94Vj+b/xA9aJMlKRsCTQUfs1qcvci8
y1N9O0fjtQzNZhdz3mOy6XBcJMzDT0722GWI4uCgIi2jQf400MA6SkkWdwQNVLO7AlD4JAaHPDLI
8mJY6mfs6q9h9qjuqOe9VWKgruyLm0bjTVGcKscjBNO+zYxXeQPVV+rylpsLbZqTFtvZ4Hy9pWap
5EyQW/drQd0yykOGNMElsIu2/OQIImoi6WQPz0tXv+DxKYKy4/gfy4Y+iMXr4d/rLQezT7xnQDsi
e+0pJdHm9dOy4QVYiax+kfrXwoqDaiTFNno1TEPTfcQwjJEEpwX98PObT9TZYaHP+8toWq8U/yim
I+TuDAZziwY4mPGEc0+ZcTEb2K2wYDBOe5w7i9TESs8Wtfh1b+nEZAWmuzVI17KVHI5OsOR2c+aQ
9NZODOPhwewqt34puSvWaVwfs7zxKWRo926eIORahM6y7rwY5vdCYKy3o45ZK1D5Iebwv9gw5KP1
1PtYGC1rgQvHmCI9zNilkls4/lRYeGm+A8QCn7bMuB0BQ5xt2GFgw47L6D/KmESBMtxlO3ZOzBdD
0a36DoZZg1O0wxjXolpnaKdbU/GHu8E/NlYIsMXgSkfzMCgQ762QD6MbckYEQbIRfoZ3t33zVoqP
OYSvXac/dYPFgD6NEQvTPrP6o8ytp86algedZ//hnCeU4AJzPIDjqVu7NWgEU+Z9m1DXHFJUFsIA
D5jDXCgZD7fTKDCTtPkPDHFWUy/ajV7+xp7BBznyJcbMiQ9jq85IlM3O9tXFpCzE6l6dzJKQ9Wgo
S0d88V6xj4bkk6gXx35ZPYYIDnTRuXd6dftWydTuoZ0+9RWYJD+3sHqGqOJzJ247AIohJpiDH5l4
0wr5mS6M5C3XPBV0+m50LU88hCwrqUkPrvqt44oWQlgrnEJYrCnyO0TUru9qFKvcI7wcqpaEWWjw
CjsDCQenhTFssVd7S/7I3I4YkE80ysirZ12F3AistSq+hnZlRT8FsiBnSkgnzD+em8m8VBZytSCo
bC+Z3C/o6Kh89cEz0YhF2s8kmgYq4ep+7xu+vzdwIApNiN+wmU+DYM/uurK463wmn4qq9ks6cbai
L7XYeEntHFMUqjxiZ49bgP0t0ChKv4zNbMV7KyvFMWyQ5TUT1cXWX2mVAat6aEjHbTm7ELK2SDBG
ZnoukmnP3S8LxuirFDQmSxoeKhP5tVrA2FUjaAc/NIPcZSBZZqgzsmD8AZQ9DsKFZo3oNcetkK3T
9bDUDwWbdJQHNSUcdDeEDNjhyfvZrhvwoMo4fy49bm0YUrEpEesG1OguwzmWBFBCFw6jUOW1z4xf
QTsruRF32kZe/bAYtAeN8lMjo22rMJk3qS+v//0bpMAqKKk/RwSHeesyStl0lBgeI5bM0BI9NWsY
t7qZsGOURyzpihc6HPemgsxT54zELZH+9d0IghauXYejvkniP9CTWN1Mb1nJj0f8NsOLNusbDndU
4/oYflKHeJtZ42mKE1vvhcI5K8qrTrAzRQK/2pym+4U4Ju2qUAEH6Z2idbtKBO+cjtaGTxoFqqG/
lwDn8USeBiObrsk8/TXcTDkXWFvXdNkzO7IDIb0YKDfTec6IjDn96AcWdFpMkViCEjam9eMBu6UG
a7NydiqOe1TPfSa6p0EUOkBrT9QOZsNfspRvQ2gXO8vY9dwQeEzHJdDE4WqTc/1oA6q0c8weKWYe
P7xjVMT4wUtWjzYJCJbFof8nRPRaQHy67ZbyM6+zmXNT/+BNKjurtryl8QOrHcTBJGuLO6Zkb42o
xq0TxxCEjE1oIaVyfsGh01qUXChejbQw3jhqzrellzHUWLiFejEFvSmPXGXN53xU6ZVD5ZSjDs9T
KDmNldOhpl2MY/TZ6CE+GIsQ20X1ccBfZmHuIx3qHHsZHyvkoA5GDM8+SKYlmQ5pwl/sWEuQWi65
21JD1sdmWRd2trV8PmZxX0Q7NBY+IsXNIFykmdgJlIbT4cz8LApAQquBDoaksQp3tPHyATEHvEr/
zCJ+ap7LWBgxyy4/hyjbp7Bv2OFKOjEkBr+4XuKryEmmgFKH2QZfocsSVlWiA8VIG1+ZTfvFiMbT
nMAZWqa/mYnnZtKdt1fMH85CGtc8daI7fLZActK30U+sfZZQHSNs8uNNBC2IfEfT0WTS2pyxG2iB
DNdwjsH718Q9OpIxQWLjQQfzPt1SDwnGd0ge4xHnESyODNYt3/qIbbLkWGVh+mjrdcHArZPVBX8+
JWzYRFeuhMnRVs2zqqTFTCw+2BNLs57d+7yIrkWOocVm3AfGg6tqA2ZLR2mOQlKd2uazTj9F01M5
wlXPX3wPe4H5PVfOtx3yc3QlRJcxXomJTrazbPk5OdljVzrkO0v90ioS5UsJJbYGYoF/iJUbRSTL
sc/5/pfnhbgMzXuVZT/471//awqp0s+Zu8V2Mr3LGFYQRSaSoXNZ8sgJ3AtdQ9mGCTtRDhiySv2c
65pKDPp6M8zq+7lb9Mtkd+Ccq/lEZuYOyz6Gfk2fWlbSGNKX2HtRnjeZDNlJwA3uzRB2CZ97qoMV
tbSkgVw09iQiVt9VKchBLlcDoYVdvkQ41vVwyBkNwrdPC67A7WpOWv8Pj4xlFj3KQbC14gR1V8nW
a8+Mq6YNwUFW9QzbpNlDe+rlX90m+Fzz8LNI4tulIWMAgPOHuALGUvitQn8wg4DtT8apEZrGqEx9
z/n0hKGHbCTdWR2WVnN+ypnjB67x4Bs3nYVEmoeIvWVe4rmu6mqraCgJ2hxWXjcMpyIMnXPEOb0M
E/smZkHBmdWTGsCKvRTcl2VbbucI7oPTwYZkMuMn5UchEE2HuTdYgoabZfQ47BvOuDMPyVjH25Ay
gWODIV+kZXrwRfqJXlxDgoBj2zvDL9WyAL4J9YmxKw5QwMPNAEFjKuCwFSVm+4ZIEXZyfiSUfPzv
TVL9uXnow/AOlwNtFK8NJuSxaNmoS8BJ+HF2yRBjrQYqNHo+Qm9/zSoig4vDZHCtYwWkqDaqJtlo
8sYbvjyO0oPhhiWON8wUvCWZyoixZlwwcB9+JcRFuINe89hFc2rtiyjNt6HFzNk0Ji+F67cbrNYR
CvKyazupyEuVFRZXQgczzkrOXbLiBJlRzgQmUYUOR72aIOHgoA+FpIXjGNeYGWGSMbw1Fh/L3zyv
XhpYYtTipWdtghYg6cO7UHQ4RKazws24se3pIy8zcjB29q7spj3ZXfQlEpKVBjdhCusqAQun7evh
aDriPpzdY9W2z9JEkmZ0CEAhutNcdwkZlb91G00AsbwPq/C/Kvp0qDy7CC991jEu6MxoKLpN8i1n
yENngd4aoXUwVmIq77Ct8vzzaFCMJglXMvAc94NqSQ951DrJOsXAgBoksMPUmUFwF2Cv54JEBIV8
snvyy8NocOrjiu0zJSaoNrDetRbchOmyqMpZ+d8PRkYSizJ2/MX2a9tTALs4Ln1i+bcR/sspUT60
riRAgEoJJJD0byto6ZsGEisxniyKns/9bP0lavjpBwyHcT1puhgpGSXgLiP/0EHcVIb9yQTwKxJD
yMcO0jkw48LFFhsRjylDjqJdQzebvjGsyj/h57moqK3PNHPyblnDgzEQ4+sNZNroHyaQczpBmfOj
5JsI0+tiJgY5JAM7u/uBm4yb5tycClYOtFUbay5TlpZUyHaY6MZOhlf/Yxjtf0qZ7EvUXXNiAK08
qa+QI/yWWplttoDiJV1h4V8MDxkVqdu6ZDQ0Ypsm9jXt7Y4Ht24HNCqXOsB4+m/deimKlcB+ynkI
woGg+WJFd3h69rwRzgHzAZE7MbOAkXj4g5oBt5Dqz/upsJ7SkEFSgbTvegjr0vHIklIum5OXHx0h
AwmZRfEjdLIi+5gCc/NtMGfOX+nPVtCHcut0+pxzfaRaMXzWnifPvT5O8A5vOhrzQEHFJ6effqJW
pQzVfBfhpdz6bjw84arHJTZmtzkr8+yn7aEZ5SXTPhG8Gndmizd3q7LxxgBd1vdPuu07lpMosG3H
Z0yyhQK+STEQ4WS5oiWdKIUApNdA/taiW/OhMOuSfHzxW7KDvTG+5qg/8Nj8i63EQ2bD3WlD75tV
GS3YWjDGzGxenaExLFF1RgVo0Hd8bKjwljBi646jIwG6C4DU+cuCqx+kumEl6ODalwadsMzt+yPH
DnQB044Dyy+/y5q/IM5fG+alDDSxaCVJSz9KDzInbI7QEzPQ5dlNMhDyzNDCrKTBODE0/3pE4nGU
/8a12LxkFeVHYG7dsZ90M44bs+UzTuHdhLu0UguXMidRu6ZFkm+JSo5M0VdxTzbA+CYUq4rSOC8H
k9nRJC9gq++Y0t3WHiusVncGP+PGan0icxElU0VV7cZiotWYk1YyYJwvkx783ig+CzUB6weBYWMa
K1F2aFChfDJuvCCdvEO7gNOpuGCsRW6v48yitSg4GMRvID+guXlYLaoexNe4FG/Lckiz6l8/ujdm
xFfLHeswg7LiCyG/RjaDP8koy1iYlPXhibL6s0wIf+WYs/1IqJOI5odygjciMe1sXMCllSjfOHsI
mvNIIOHoKLDa98MSM5v3GCk6TN+7lz5pnlrsRMArADn1MwqZtp64Xx20JYHAN3TGd7o8c91AVKHO
yuD2g6xBEmrCdAVj5TZclmdWmm6TUS2+TVnRu0QJhjzrxTgjiWCqfD8brAJO65wGDuFbO/Tg18LB
2dhm9ZCPZ3cGq62Si0gJcwzLexV/TIZ5sgdccqbgllyWmqfPtu4SVFMOWCD8S+IsDtULhsUIZkqY
vjOn3/vMenhuMm+3fjhqsjJMsgqcFNN0F1cfgh1yazNxYt9v3k3UnVqRE6zS+TWhC3A7aVaW0a7g
9G+TGJR+Ov3yXdzmiXtZQ8Dj1FGop1+aPoLt1O6yxB+OS2mQBEXTzm2AzUs0fritP2+wvM0lhY8G
Ym0duhVYW3Ft/csQ+0CDku419uCK+k9lPH5n0PX39fuSclqpe4C8bq1olo3fOXTW28ps5U7b76yg
Ek/keF1642qADsXsguzc3PMQnt3JOWJh1xgBFSEbn8n8WKa/tSTtjM8iWmUEo5n2seSqvVhYjqSP
jmSa0FNdQH5SWF+MzAIjTpiIJuXRWtms2feE5nroyopzFh1QSE4opqW/SkzjMdGNBVzrwKUJSpap
vEPjOOB8exDFi1kugVonjb3xKvPaJz2DEhR1VXwy6pc8p+SbMsDJ5MjEIQrKiMVQhinOQbQwntOF
lUS4Nhqg7M+S+eI8kJ2yxoj232aipTB/jArnr1jONZkUnw95gjK5bWOfckEPsroaUWhj5B1O2GT7
GtUd88K/7WSvz0RL14s6wEVU/LPn2W+UBwNGoRptl6ofwwbl5zvN/SglCY1IP8cWekE9lK8Y4Ik2
hawxC2rrpi3CQCg0Exc5kgHAyAzKZUozwqaGj/ZlUyhFOGr59iKOTY43PedIR0E80tZXzyjyjkTV
55iVBdqFa8ub3TZXhhIYCTz7t1Dy1pt8b4/GQ8aiJfFMVauOFztYGudLRWQTieCaBFi5LDGEmjNE
CYsoVEJfFJm9DOS/RzF9vPD7Bkv2Zjwaxvwvttq3NHYoYo0fJ5pDajMkG2tfebIHvFUopLEHvC12
kMGJD3qhDhjoDBhXefKkeYwcHqS1JrMEah4lhdrQfGkcqCvxYJ9awVQMVyszm6uhyTnacXsqmHGq
otOHPBruZdMnu6biIkyT+clz6p+JEYExM7JKYxdTsCb0mA+XimAWl/cJfEBpBJxf+EllJk/CRu+B
THPi9BiYPoqz25k/uOkULxLrARUGu25hmg5Mkar6Mv2h2eyhrPKn1B7elhDbAJrwT+Wb1a7nYFb3
zhHfxU/a+tkJK/uOyt2LabV9QJioO/pK7cwJiFcdf9EK5MKbKW8dMKpk6EIPKyTJdUnMEWr+vCl6
0itdA2jax8rPIOsuEotxo23jBVPOdwytcheNw/ucTMwA4hcB+JZuTdIZ8mmZEQocTB5LVoCA7pEE
RuS2ZXKR+PIc2B/22azO3sKMI3qLuZb2JflhtjOKUPnJ/u66v+XUvlgtR3WDjlUCtdfa0Dd9xgWk
msrP1IO3WMgPb0ozHkkG/FkbW7vGSR4H660S+XFpkuwWU/5WhztJBHqbEejqO9D5xvg1WPKjbPuL
ndmvneQgOSTWDVZrSKFVMBFB5d7+RWT6Sba4fbqBOkkm5TurwjMrmSW4SnORlOKeMcEQmGguNB3W
TOntCmNFeWnZco2pfJ17p75xR/4BbehGqvGSNPi/dQQXf3HCa+oQH48AKhHlg5BJkfmTFh6zVKTN
qX8JfaRT5eI99vPsvanorkjrhoPY3if3F5P/rve6hY1DvIVk2bwyJSADD3lyqxIc7GSAWCDbCSoE
HJK9c/HKgUn7GsowGxPYpF29+zbCxzy/RQ4oTrOKzwBhyrXLr9mZ+qpcGo40QwSHmHWQhoBiPCm5
yc8RsVy97qCIX2NMsr0zd/6sXmlNgZubIBoV71gem/0g+EqoIrjXcY7y/NiK/6y66a+cs3u/8JuN
Wcz3AxawIGlTRFz5jaGxOJs0X+sW2Z2PJ6wOi9bSjNh7WKqLSPJXl1ppsi5gTSEgp5gXqY7yqvFS
T/11yVW99ziSW+x3HC8Xov+Gc7IKxrpNehnb9XAzR8+DlR36YbDuHThNyiSE7Wn2eBHjk3OS9iSb
9E9WNMF3r3lWf7pxT39fq69VyLdUjIHtux+1xXLTYNUMKPBcheOaN9jyj6Ep/8KREZDZtIEcU7St
AgpShFccY91eaecJAP1rreEwgYkOSsXlig7u3ZDoT5UVCCrjdNv3ebkvdW8GS48h2d3JFASG5zle
4EvrvZZGoDmqBZgMX1KBSmtS/xQYNWZXPcwQ4EbcW9g/id24Jenq4jdlSh8knmvubRxM2WrFo573
lyoUDh799KyThdcOEWGDhfOcm86yAl1JLK9oMBek2CxquYE2r+RL4uGDQ9oWgeWiPpszA0uwCWt3
kHHq4aBjQ9gRrPuOqJJKQvfDsaEpDh5awuC9CqT6Q60YPVbQs27IPZeVqrc4GqjKrrrXuvILHK0g
I2gyD9yV7pDjcCYVizt59iG0Gs2L00AtIcqpbRgoOg1viph9W6QGu5Jy3I3HYSS0cK2GCZPfvtPH
1DK/o3FG2bLgDjaEbgFxuGDP0Q2mhyQZj2PaI4CtFK+ZoncS4vVnU7u8IWVDKUbm/ItG9bl4dOVU
KmG8x/U5lgVbhJPd3lUM5Ld5zyZQWc7P7H+kYC9MwjQBWK01QGY+g+tNtxMOocDCwx9MhsAd466B
LRNyXEHjUc9EcAKPFlDoQOgvJo7lxfGbtl0VsF2e2PXmwIqM09L6j4aFxksAw2/tA5wJYxOl2W29
9pox2yBKn3svaPp4HPuFj6Y0UMHHhoISzgqdzgEhAjRlYMdxsnH/TSDh6euhq0cSrWMkzpzqZcpL
jjCUOXOjgH0HVcJ56K1fp9J/Dm/EfiiUF8jsp/YQ9Gkt2uY4KZIQryMXQ72lGd1n17nag8pZlEri
Z5XYs4eEnGvxVHpy4rJkK4+UGwOFrqT6KcItgQ/b2vf4wLZGVBr72WJ4aZniIKpOQplwr8vQmAcZ
QVeoFmvb64nK0uLqRO/u2N2BRjkrgHpp82KEfwiLV8ssnrjAJjAn0JZVvhbYpy/aYcbX1sk/MiXv
JrVJ8BI1dQtSOiBVACD4w7KfY+ZBSVKbR2FYL1STVao4u//H3nkkuY6m3XkvPRY64M2gJyRBgt4n
yZwgmA7ee6zn34k2pgcVoVBoIoXmmlV33brMBIEPrznnORk+ltzPOV/lnMwGbueonninxWfacGoP
6LNaHfWcIQG3QpE+eu/CQ0JZDXrKws2/p03lNNOBYiZboWx+PHmAf81Fz0J4NGh3ZtqPmQtvKVeM
ZRuEf1oo56tWFhGOqRF4jJGem1fHPikb/cCQc63hC9wgHMWE7IrU/yrD50LH0MqIZM/ijEPaQjIe
u8Cz/RdBt8+eDmKpt9kHcs9rZYk1DrGLJVXkcsvNn9zjBS0iUjnUFClKzs0WT2AO9CDIf/S1aRhk
hVocT9H04f2lR/mTSOQJwGtkceUp/ZoZzA/SJjv1vji+wIhPGJzJPfkep6y/zphezJfJ7eKHw2OU
SD53X7XasRSFlCXm6wBykproK99D1JVbW4QRiBe9fEOdz4+TbRrMlvhawJACJVbnZAiMTXSyOEga
dIwJTGllOuCxfY6uUzaR01rJq6AqCHpvO4zRSxo5koR+mZmvUqYt71woGIr/FQm8h76LVN/mwbl4
abl3kqSHp3zyxG063oIxDCD4jGwGrQ2SmgOF0SLMyy8dmERFsmP3wDBLgF/T3q2237OmJ950ElTw
I8JNbrr0WRRchYZ2QKvKLSiHSI3nCaoDXjJUp+Kqr1EPSySsW0vryG7E1jSQErF0pvD4LFvVNt2T
yyjT8tSzBqkkVSgYJlWC3rOCaNytG4MzDpIrDu7eaP48hTVoa5EY3ZHg01nSWg9Dp5H9h5aDcaBQ
bbgydKSvDNU1ZfxMaeSVb/Q3r4o2aYSOszg1cvsjS3eJuCNOk1kaRHYY8XhCHVX1yyB69CjDzBfM
Q5MehoEW6J+M0f8fxvp/CWOVRfH/FMZ6aZL//l8pZxUJrKjQ6mH9859//fPf/L6rmn+0/m2I2BUs
SZNEUbQM438Gssriv2XdskADaZaiiZr5vwJZVZN/pWm6YRiWpkrilNVaZU3t/+dfqvJveAGyyTDQ
VPgPDe3/JZBV0mRT+98TWWVVZuYnGjploMrPKE2Jrd/vS5B61X/+Jf03v+oZSFE0guOkka8ak0R4
xTu2oqutiyLZJZFkW16Hk8Ji8am53dYs9L07wppWhrZYoQqidtPaeWVGxYJApS0lneBocvKSQw0Q
pDAwHdQKtm+TgD6JMHgU3vgoIPl9BETBrtP+URX4QSQT5XMSOaqq6mAOPhRDQiuYApQYve9B1qaW
JqZUkeONhb1ySngB2DnCGhR12qioQigj+QTF4LSxjDaD9Wfd5A4FakJ2e+/Cp+9U7ZjI8SUxCnU/
sbhGuSUeMWRbnlC2twnuJ6SiNsssY5tYLvM7hoMRM+ayrGqYx+w/yyzYkC7PYLGVr0iqiMtkogwv
G9TgWDl5X+lLo6x7u63AjCnhKkRuNkUNjOhdI1hv8Ch66YF+EdVBXzJ06E3LVqKWpNoS1Ik3LVIa
Xn/6qHR0aIxUlVBbGbhf5mOEpBKDPgVVX59zIXNSGsEFQuuLlAbrJutGu9OxtCB0Rx/IVs3XYfui
I9qPRGJbDIKqaCcFhOZ1AQJWwd1oOb4w9rKPXASgmehYV3GazV2ddCTfHXaEDXLybnxZRfmVxScp
MDFzDmKMk+LQ++WXhBBljkXdW7qVyqQZ1hbGOOD/Q/uq5T8ts7K1rzTnKGu37NQGB3OzTFgXCxkY
y3rnbUTSQNgfDSNWBPgUZFYOUjzalvUblQTXaV1eIHV69bnCAS3HykLRmp1aFtAfTcZ0Qy4+CyaL
zpSTkg4q2XC40pe1bOIrB2/HUEdlX4OOSca2LfWCAtOKpVatWN4yo7hTVd8JonEf9qK5Msv87akm
7u2igiWdkUFURe/B8yqHLHTCqNAqmq6BIKr5kUm7paur03nRMEr0h3GnSDshl6y9SRL4mKTuslaI
f3IDWtqqCDFyRDVGcLdysFJfugQntNuTuRcDAaxq8dkEhk/hgZtDkA2FvAoRjDwM3V5GPi8avFDV
Dh6yJqEGQ707mTliVteAwxPiO2kXFbaSiDXTRZtT0TS+tEJOy0Ca/fC8rSG/+IgQQNySbFE0JSta
N1lShyP4QHQhMiNFzDd5f/AVh50s20PTPuUGnKHbkC3VFV9YRhELivjXXS1+t6TJROQ421bF9FNu
4Gv3kr60ovFpNsBhSgPVTlUqD7FSOEeMezT68hr99j3nyvoCMoU+b7HmxcGp74pPN38KUv/qRJMH
imQFd5KJEAyEwBS5eEAZrRPzumBuPeUs3+KQ/PX4WciasO1IayUGU3U8BHCOl5wLnBplqnxA0skg
dlY2/Q+IdTaviLq6Q5ngois9Rg2ZIO1K812F4G2TQPcxxzYsg2Mka118ryiAGjyCGIjHddRIS0FS
3GUWy58wjvjC0RrU2WaErGGxNgHww5aX+VZrai3E94EuJsshjiu3TmAVTNjwBJtWn5Km4rjzTshD
oYsISPpyABNhQlxW2rMDK4uefaQhLYsWfqvSMhiGUmUoBN5WhvZNU8YXjbUH7Hp3BouAUJmOMg+G
HK1WyvfVsiwF3GQue6W9SNHYMqyiwK1j8SOQeXYkFaEIKxO8QtGwF+vinatBzxZ4uCWRCCekznCY
+sSrdWArtBDj0UAN2mgjOX5mxaQIB2/OVHOJKGsK8KsXAPMo0MGgwSXDX2NxS6nktOwK8TtFHrBJ
FCQ4CQAeFYHaQou1yEkA3Y+tckqb+Bkr0b5vRlZnpv+jl7i0deJz5q5HSA4ZkNy1gLnl1CDHyESV
0iYsmbBPnatckgkygwVUMT4yu8Sy1YDeMsNQtqT1xLeYVBzzdFgEzq75+Uzw7wz//QEJiakkiT0A
PEOXlQSrzPCGxWCIVz8wHqGbo9bLPTCFgnHGUiU5FtkYKxKyvjRYoofIdCk22+Y5jkDFPcZO6LYY
nRaj9FTqSF0ZfvZwJa/ctc0NEnboaOMImU30FlGjFtPqkmGiBmlG6vxho7Y0KIi8pDlT+WqP3I37
jj3YQpPS5uSxs1B5AYuld/cLJbkVZGIxaZmyPCwZdzZZ6kAPiCJLZBVymLRDBqTNFS8yd0My3kST
zkVC0dBCWUFrqRoHpSgfsKxpVbS+47kcr4bmt46lwjZpq4eYht4mltjHGb1/0E00OmV8ljAooHAd
RgcdL2HSevjSNGweSEWEk0wmg2CydGl1FRu++uoCD6T4kG/CABizZ9PJKcxZo+qumOVOjPrg0ICF
iIkBIfvzrSo3Im9BIgzYG/GtKosqR5XSFyPGu670nXBcykVhLlWlTe7qmOyAAIZMlmYQxZtYXacx
dOhe/3b9nr0gJQppJBFSzLKncSpFxhPIZS81z7kjlER61M2whgqvLUujSC+i7GfsTvT+0yDBpelx
qBZjC20dRKfGjHMvN8Q3KzgDV1aFHiss/eaZldq5i0xtm4kqScmZdYAuFz5SZEsMwUl6DtKdChJk
7yvI56X+YcXS+DajTemNxbMaaB4bGqXcZydUK4p/KkR/n7MAPiKxZJZUEwn6z/+s4L7SgBkCdFkx
29eTnV7muFm0WegvupykRN1VctvUp66t9axtR9O04q3/smq33fliT1Lp9E9qptiipvD1iZPpvXG5
VqYrq2QueNHeN756qdeuEWsluHGxHWlqeQvksmdb64vLWlcWmYJHjBE6bwpLoVWKFf4nSlKEZ4X5
lj1/g+0cnfdIdwyHrFOXCB3VvTHlI8oa6RUQtIUkeVFXuudC3lQVAE0wYcexqtU1q8MhEjzSDrPM
gbOA36JJNBD9nqNnOHGVxsqYbLOqawWUxHFTLHKBeY9ImbcuRmslW+wIdcV6FOWkhzNWoequPXWQ
NkJGh+1mVzR4mOTlZSrE94RTaxYouB4LWYbwWKcED7GSCa1uJhva05Sto+uBB9TU9lXoT8nUT3KR
Yf6BHOeiMI7IH0Fi4M0iTb81Xq+zYQb2Qtlvh+HR0j57odiZRYF1Mt0l7bCAnMLAhWkPNGkCyEf0
iRKnuUFpliN4mRKcXA+Jt8uQU2jZq/ZSvTAU9F6T4ILRIS6S1CwePspXCEHSr1hFIgq+0bGSKYFW
IeZJD6A9GLcuffsYjjoY1o3UQyiV211bRBtcbxsKuZ2LYihndJ3k0SEmxisp2MkVhFByttet4RQo
Kkrh2fi6UzF9ggK06iNhWeUanX/BEg82buvXe0NgLTIgQOEo4jfT2xOPIgHcccGIchxZYmeptWoo
hkf/Wy8YFaMr14inKidzQh0vJBgT3aQzIZHMx4k2bSrYVufWqRtqhoOgpAlQ0vtsIbIHCDoGcRvE
y44kNAt5EmBwcKqpbLPE5OIwIsbSAT0YmpjeO8I0nE/4uWjXOY9AMRO3OTDMxw/dsIrQGzIJkrEB
7BfFy8BSAQ3XipO11bfWf4eokkhcQmjJ5o1KQ7QALDVIHoKTnrzjEBwV9VgJFk/sILv3EA9Z1CYI
4Fu0XZbc7tm7z7LJDJmTppwmn718Tiz6DddE+NaJwCL1+lgTsbyqsrshMkMZ8sgRs/uQ7irAxMZY
M1mV7RYYqCsg+xtOSSXNgh3yyVkXZRjuuZIwLVSYFiIRsWFuHAri1fH2L1zD+tB7Vqahcg5jgMVi
zdqFWrHSmxF3cJJh80ItH5BaU2nWhi9RWhKrI6rUgOJ3wUeUon9QmwIf6U8Nu02D3ynD4kYUpcnA
61Ho9uSV6GA6hZI9KRbpBhp5xYM5jDiKvZa0IMb5yJ8LCd5dttI1BqI9uRAtiasESAPO70kxCV2I
nhjXporb40VJy9hvJJoGwaqxgDZYGJKYrgBvruNmPhtOv5uP1tDbgMRY9UXDzqgRHfiPsrGusjqe
jVIiIgCLTlJTSRTmPrgVoX/UDNaihY4qhvOVkFfpPmrI5VTsvbgI5atPo0jOGFlV2nCJx/zLcn0J
+LfJbLZ3+TXNhBgvmfQppsf+2Itz3pYE1+j5WeyGTwhHCGLV+CzUyUWokJeVPh5jhr50d0+zNWdJ
i97DZwI4aysGNgKABw96rxE1R7JYg1msb4dGfodauWca/wxhpfA+mSux4ttNAZuxn5nPBuEfJwLB
xUMVLcCxYZ2V48+8EJ+yMCX/MafCC0wmNk8lQW5ybca2mjEm5pOPCbvgNJcJSfSo3wkrYD0fDGxZ
4QKmyR/NHjfbJHvsa3kVu8q3W4J1wKj4U1bgHabbzIDnNDMtXl81l8eqIwTBpXv3AmvcWnr+VSdV
ve795M8vhDf0E6bVeSHRmYl2KCnJWp3Q/xi3OUz0bCfXCRXakH70laBsMEQtIgk4Xa0J5yGyfAca
F5F2AjwmWvQRsRBruX7QZCegzjvpnPBye0JnPOvjPF2owD5soKMpogcDhQ/4lh6qHU/4PImRo0Y9
ChZKSKYfenRBwLYwgHNWYGfPURCdAfm3i8LIlmnKYs5NZRoOBvh+TuAg6mBVIrckjetukWJ9cnUV
NAYmg0RLhCXz2HruJrGKf6MfFkmPMgt37aItik2fpUefh7IOn2jN5ykMXQGUU4eQWifMA/qz8rDQ
x7qqtzddhZE3ItQ1CAN+U9RwPA2EmdUHkNpmt+IFM/Lvrfza05N3pOp4+AlylezAa5ZfJlSaziYq
onUNfqvi3ZOX2J8t9cgYfOg30QAJd13cs/7smhAllxWSKR0qJWqn3vssxz8Z1B4gS/yOxmxgQEwl
CIx369Gt5Ho5lz34obwug+4V4gUsj0L9jodjW8Uzn4lMlt3g+9AFOw3rDUKRoouWfALztNMG6cmB
uJNnOz78Zg130YqfQnBjPEHPzz4MJ/1EiCzcy8CZHamMG+jKEXjQyP/6zEl9utB/tLrZzYseiXtt
JNKIEFYqHcpF6xmaey1zzOAjcv9cASgqB6X8mKLW2SjPet4+PCosE9dltypGWxmWMQDvqv9y+diU
650VD63fCN05D+0cCJJqW/VGI3nEf6rpIzYue+bZgsrYf5uy73RRJwJHTWMJMcfHVKYQvaztGn1m
GA5xzQbQSg0MUocJarShVyRoK8TuEmMqJuIykGFQsaQJUniR3VKUsPruK4EzlHe6wyR/DG8Bsvak
IzZOnS1FXMEC+vtWeScoXARiK63urxV3ZY/p01r3+kUqqkWRMzNy3wW5lcqS13sPM0nbVKCcTI9V
Tx7YZb7ypKVWkrqIPFBoTsYyJp+XIkreNMOn17xL0MAZM+9OOpvWISo+BoXn2CRh2QQgtVf7t9ns
qvonkI/gHFBJEy8hL61yruPU5ohJty2CVbWnk8hJi+retaZys361eKdgaoOEx5T6LMJ7z1Bpephf
voSdhZ2ORM4K2J5gOGvgR6iMmIuwY8OM9Yq9nRt/ucEJ0uEsY5+eF19Gb6fpylV25rgd5WfOTdvq
RNKtU+y52IM8JFPVl5jsdMNWowOqY8kF6T4gggtZKqwHlAvanNORcZEinLxKW+fM2ZHh9fJGAMGQ
LgEGh3zB8hy4ESIpcEKcnzoEbqjQe5fzNoFGwbDSeMIkCCl71VXm/WqMeUThTxgQe+inRtnmU4bL
Fgq+pP5A05z62ZlhrULwEVju22UgOG63MdqfJDrIebP2GvOM1WxRlteoGWwI/HhSjhwVnXDJuz/d
dDcuJkuxOVbelda8IKWixN9P42pSqLigg1WSUPXis1XWcn0U9A3QL24g85AkFIAakulNz/rTE0S0
tRgZrBUA6nZyC4ZMKcF9V9nJZZWqNQUYE2mltnf+TOIdpf6kNZtGsHmzQ3/kxf/RAJsFYtgxiuRN
pgXEJPM7WgXQPAqrVjx03s1K7oJx4TNE62AY61j4NJClCpR5oPQAWn/LxVUKV0FyzijZe/NkZJdK
uSu1isoIqj7oriJyUH47Rf6wLDKtHS+jgV8ayU3GOyj8+f2vVW8FGSqpjVCMkJt6OLn+Q1AuqXr5
pw1sFnr8V1mngTozOGntucx3vUVg8NESPsSBWv23MM4SJLBmPQwOwQgWcAisrf45ZuHqu/e42IP/
Fphbbw39HpHaGjt8Hk5tNE0a+y8F5yJLU5fokfHpRWccHW5y6EJW8IcOzDj9H54z8MscYTuxe+kw
+QVHZOmXvFsZTTVKu1pbyemiQ3kQL7nKHIB4oWZ8tIkjs2cJqpiEFZA5g+mp5L9dawObIKzDqOIv
pQyppbd1vFh58G6KU8J+jcunSucsWWlYsvYW0BVrb00G4FNUHGpgvv5ZbC5x5ZjYaWNHH+4psQ7d
SQhedfdbhd9hAaqyPavKacjPD43ZkMc5TIYb2TPyO/deTXvmoCGxOjYPbfhMgu04XAr1UeU74jC6
eomkuBtZrt/1bvcPkIvRVPJreJfBunLGJMkmkfeSv63ds5q/M41MaiQG0/HqWRR5Mytk7IS96JoL
3jXlalfFT+HhupwzY/IzWkLxYTZfEqoBL//Via/noUZpIWAKgXPdLlztwNY911eSuJj8R+rGRRwP
iYHs47FmT7EewoMcfaUS254FP71VXj1kTwc1OiWkHLQRch0b8YvbHJPeRFIakzkXEqnz23mPxjuq
6TWR1jIZcMiMabygDS7QmNL4cRkTH+Eco44UpUXLLxUGLzNjnXfCueABICHQ+KIEO0m5WDLaGuEz
aO8lRbMQMvnuH020Sby9XnwX/X2sbnGAx/FYhXQ9ZKA2HK9glz2f46ZDhTj8RPpCTL9V7xYkj9on
UIAbp7ZI6CkOPCOM4QmSdavFgE69P+KCQmsUzUA281Im/pv7B9GLTRYJA8ctVx3thVKu8+Au0eOn
1rupLyMqb9zs/sYYL7y/uDLg2s3kyreCaGNO7pwKP7bdSy5gSTAG351EzcPczhq+6pwdP+9n3ptD
cTcB8nVHk2qcX4mvYMzsob3GMDOFenopJt5GHTZuvB66r4RXDvcv0qruLxQ5xPUVaSBV7AzCQ1N+
JW+F8Qdxc17aGBJ5qRr1n0bHKtWHOrr1Sg1+4jluy+raWB+qYWeAhHIE0YSZu9KRh85LHMV0XHGd
De/WdGJ5xz44Mpewo1zqTOE7NokE2Kv6lg/FcQKwgTtcg+5D409gZIWGyvbhtIHB4BANBf7Sa0wI
gH+gYidSk/tVYexX4kx9uQMRB9JGxLEp2LH1NUb3UNuF08NtrAj/qeHQUZjE0NeIGelRwqCGD1A8
83qN0iv1hiJ+df0mLuB2rlIRzy4/LGxDAA+LIrgTfIoLYNQoJcm6vcuIhlDC06juPFKaeVA9g0ed
1Dt2KdwNFNYqtu92X6rrTrkKxGvojGTLWLdxuMzRqdhU4PMi31nhMUJRwp/j+zKwTxrtCaAZv+5c
btdRN+PNLJpvvRRYZ10NFwjWPApX5JW75CVAGOnBu/NjIRpoku9WuHdwlKX8DJ87lZbWRBWvkoWW
XLoe1OpOZcojrTpxX/RIA4XHgMqQr8WjW8sd3n5he2rgpg+9SDzOptaJ7l123R2BpF59o1esawBU
hL2iDJgzThuGc5cvQW1RbPxqxj7uBPRMK5aD3MWKeyM8Aw8o/W0sgi6lDuGFKKTLvvob4Yf3qyke
SKYx9DnXCBTzbV+zlerZhqDZ19EUZeximNg3xoJHVkbJJq2YjJAwkHnrxu0dsDc4N5cA1CjpEObJ
xHOu3XFvmgd2i0bllNzi4qXCf03QGsySRUOY0txDp7Ti70rBHAHDZjBVpFij976AzP9oxGccmJXn
ROQ7olBxUeak+6bf99GrNIyZD3CkdaqWFDHaivAUKvdwGZO9PmzFjbkKy/UQc9Bfc+0rCR56ecmy
kzg6rY+hylbMTdaTCrPAbzQYW0O7jFQKpNq115ymEGNFEy/M9tYIxI4cWD+QS040O8OqMHx10Sms
rpm85COnNGhB2LYCSMWFAu2K5wDNhXdRjHdFqmuyi/xlwF5STtYpuj30uyDlSYqNiYFU6Oi78dj3
jyS+ys1bU779/BP8Iu1CAs/Y0ZDF+6dS34FLi+WF/KeM11D/IOMSByHjm/CvABPHAE+96cWpDy5x
fHfzg1nvMihJBDyhXt7plDXhzqwvwXhs1V+0hag9/AL6ta1LV1X6CcNrAPlzXTpuuJJmbAjBTc0K
2ovFADNy5+pbErxy0lbBvov7OMCqtCrR5Hd/FSqRQOWkxtZHdhKTrz6xe+qubJsFb1tmiavQen9I
ORI2LADLvP+gdZMhg6abHDUX+BZQovy1iGNmov8BwAehyQPBzJymCQTeE9s5f2LBsIf1IOKTtT8e
AuuQ0Z4F0sZjHWs96nBnlQtcQyGy1a6dsRxB8Pu0gK1Zzz7ZVT0VjxPH50SVeJS/UXyhrfuos6cC
+8ewPmGwcZ+L6bZMj0X49IQdMX4s5P4Ua5+LJxw0xNMzq3AxAlqOoh+naLbBG/gaO1zoKK/4vbxd
oNBPOTEE/G41ZZAwFx4/G4NrxOmJM1URT6a0J3lAAI5C/VUpK9VAoLRirj8eEQTzd7aLFgsdScFN
sjDxCBOtUC+rfk/prl0HdiFSO+9bcqxopPC5WgV+KSauzaMRPgIpJ8oKeIAfzgb3N6ETKMMbFzzp
buTLlTXOgQVBWjO1OOQIcdT8t3fpmDGuxNJJlm+yv8/UG7EJnrFUVbDx22jj9jeNd3wiPnkkq5g0
UgoS/SAmH5aO2SXYxPUViFfCgicNtZncvQaGx2F3irRDA6ghqbR5LROnExdwd5gfZRd4oMRRHaN0
w7rdg82yH+YCPs1XDRryUwvugF88eeVB4kAbXW8Lc4dIENg9TQrvjjJiJk9FDDlfHp+c/0ywV1/Z
nG3UYFekKk23Ca9sBFMLX/1xMeeEKFc7eTMWe4HjyDv52Z4vS/WcEdecfxNSFq0tr5nfBp0V9x3D
gqO/oL1ubfxSNpBlUmNiauKYLFRnmH9VDETbJUv/8JEbjgKQcqpoMVxY9wSRNe5wVGQeN8yvnnxQ
j2TZZaLcBdtaeM6Yi7N030+D600oXgzkoMyiF9Q5NKrzYTwnHSU4DE5eAn1W2kCcdlbL3FZH/Lfj
LdqbrxHlcnVIxbulrAXbmiesVMXoBDWDcQxIkaW0FG2x+IZAOi025iognKh9tw0q8ZhhPCPOun+k
LnFpVy1/abXt41+buq/wlDQvrx3sRPipQHsOOBOMYccib7p1SlRgxjYmqyOWT1MHBGXK9+NZYD3z
UJtnHYEhqAKthVVslPAlxieyZWQCbt2vwBQZAqeLjJ6+UkGF6+w+wouRfsrFoV18QX0tNZsOuX8W
LoLdlaFD3dxJ2V1msFK9hmFt3kVhJ8obImUooalEc3U9mjfICVn2LjXUnu+wOwj60eIiVBLhB07g
nT1qjJxIBD5Ac9GLkkREQqBP2PZGbs95/RdWf4pxFRkpt8hlzMlaVdJupNvRf2TBh9T9DHwVFW9g
eNa+Z0flu5LXOZuFnkvhSNKHOb5GBmBUEQsJ3o2RvASDAI2zFz9y7oNMJoERXTaorX8KaNaDjMKs
dDNpKpmLqQRYZh4w5UFaliN2ieHG0yGRAkwQ5qjw1POITJuon5h5tOVupPxWj0seHp8ihkgOHeSD
fx2Mh2Cts9mXWy6TwTGNmxbg89pH+iZT95xvsfLhV2cj+cxLuv2tBvWMyCTXMc3XoDPPbRYl56fk
MtRgTCdfTYHmWzyL2jK1nBE2AI7WKSNKZXoDtI9zlCLSPRozQo0NhyMr5T0aIOVM646j6MRmV+Yd
QM4yUkb5bqif2hA7XFKx3+T5RqPiaBcdGmy+J0kgS8hRaqyoMGUPg3aTxl2Zb3JhOzkca5YXLT6R
DG3mkokkz6v0zeykB2K+qFBEAanNSHdHD4nNPF7qLPEpKznptZtS7jsSoaKcn1Ymp3OtCMviTww3
ZbNGIiYXKyP+aoXfAUO1CnmKAAqDnYCCYl1GKw8aUx0+NV4q+UHxVlCOKV8ZBUHXy4dyVZIR2bKo
M4he7paFfIRRY2i/lfISk2tawp26Z4MNDBEIh94B1Puq3RgTyJH+UedRKOeavOh3DAjFe1g4lKWg
cCr8jcTDJuByIXzBxFv6hH3nRB36K6lbHs1+78YHy70FGosmXG3P6bm3WDpyVO1ptKs/HcjTMLd0
OEhbyPTI0XZ9abfg5rxVLEugEXndigc5hE3fbICFMZcDaQqsLE2BPC9HgmHJTsvOpn7PxC2mOHUh
XApW7dWnEhoEZasAxZngz/i9uAetTWZsC3+veVPgAAZ55ZXGd9GOGCGrW3W4TVIpgdIGFhsEQQbn
A7E5G7HbM3BiRbRNOUei9MGNTUI0v2hDj+e08d0fr1b0iflKL7aVcvz7EM1XyKtFmWai9Unt7b50
ShrlpGA0z+gLdbz6AQ0LCpVLbBpTyfEzNr40I5qBbNKtU10wZGyvnWuHdLJr7s7K2vUTkpP9ArHD
bn9Wvd8GERgOQIAw/Mh8CA9qF7GOUI4GlzOYnXyNopr0Ul6BMnVKaV768Toux4VafHdzEXvCUrfb
JZJnEN8MjwSmqOpCNgxISrzCWavIkjkT2IT1yk+mMIBYJ/lKUXeFvkSVaOIapAoDYzGvDWJjPd0G
wcq5RrCqbS4qeuQqRMJCsRYpK3GOEZbv3Sarujgb8g/idNjTe4TDzANQEbW3eHq4WS3UGMgFfdcM
FEXQKk75cCVutbO/CvhFFlVFzmS/KZHB0fvLSwV4Zuh0ij5jIQrW8NTQ94tfOKvbZB9PQwAd4lZ3
A22U+9ync3bFCxU/XdRqvKUbqi/MsP1n0KM3zFk7hA9ycRelfJx+nYgOpJ55qDoS/SBV0ZwJ4kI0
tpW0r6YXOrR52X1o1rEg9MHMwl2WbKp3W+7z5sml0lvm+OpGhhdpmZc4x6XksBObtQ1Pxzyo66XS
/NbYj5LhqfokPtoCbRAf307M/JnebTv1ZxSuTXk0tTegk2D49ZCId+OPupThnl0S6ysR3kZZ8ufp
NeZ8Y8O6aJx6q671Nl7IXFGL+TXdtq25686WZgLIwcmQVat/Un+NurvH+NYy19RYxIFzGYrYtiRC
oFdu62jTLF96T+nbKUlT8BYBKieRTa7kCtcqiTDLkA6kdMZ+GYApq3ZNuOYrM4KLVxwqeS96T5YA
XeAwba3zDbH2dQkHhL653Kokoc2R9dOtOu6aipGGnRejyNvEi9Z96JKGh3SB6DlluPbel+eyqAaX
MwgHGAxcv7uvM6wK8A4RG1cxki6SU4v4DF045hu6nwHGMqljHnArynS9vcMdWzXhxl9l4JA2+apD
9rLqrLMy3DBBQdgDWyVdRIYXcfAjTxivbhVVO6Z7uXxAFssEBNoc8q6X+gY5Lq9435PWi10oW8Bt
Z0HNzjTckr4YhY5Lrpf2BHgzn2ikNzU/+cNjOn3a6C5nW3XV2SJYEuMJQHrWR8DR2og7ACB/eeuX
TMOLMyRDplUrY8E7iont0rXHAcC4AAufd4jxItRWMVZtRVkOIDCkRkWttu4M+vQZ9gTW2uXRgiud
r8G7iOkl62+q8OcqV9f9gKuk6Bu9QSr5N9RAvr714FORBgYHjFEIVvhzdVaGh1+oGtaJkQMDOEvb
01NSY3g9M6pXAE1A4bBrf5GBzvx5gBx4xTqDnzybIC0h0Gz+/wSiGkiZ1FcB9/wxOaLWF9RjJ6K5
m02u+824YOMe7BtbQC2B8RX06qoWDwJjIQ3XLHOdtLOJIGUJilXdSd1vr/oV+3shQjc/T2HgFbcK
lk9aS3Il3JOmf0X8U6JtGXDMO8LP2G9WNLyoWxaMRxndzS1Ihk7yyoQ9xkEVACxppKXJlmXKpyQg
01s26bNML1r//B8snddu69gVhp+IAHu5FUlRvbrfELJ9zCr2/vT59iBAAgSTmTm2RO691l+X5hx2
axI7GRh+VcROUr0BEi442NNu2+ovNfavuLzKyARjaB9FUveSRXDbKiewwSMMBE0pQAD6oAs3Mg4x
1qGzzYi8jYMKG30vEywAHzM4jPTFMSEWO9xP5TEXAg3KtdLIZlW72/1btI4DQgYJ1F+Pv86/yTdc
heYjkvhEN1Lbf5AVHaKWGgOSxwbtR5awfnUaxZsXqoM5RfuHzRU2AP035CLTb+OXreq1AGSL9K30
H511Y+JtWEZiX14EeQKicZMkYh3Xiv1mstVrA6OUEWh8gV11yMyAcEd4bXVFYh4ecXNbtx9h9ZIX
QXnBAE8dxUopCyYMARhnRJC0GzJVEuMYJVuE8TwRCrLTfo/mlzCUC74YKrpfhjtHLf54j0I+m5c2
3EDNgLRf0uLWk4BuO26uk2dP0wVxz/cKFr6FjNM/oYCQ3kzRgXOMpBHs/hpnVbKtpEOGoGNYsa8Q
rK9tTSkgg4Hmq7VElIRNqgj0PPH9LWPDJOEolu+T15IDitjcn4OYoqIteErQmse+3cesTNqP3nwL
pZmMaqnvuY3wlRLQwBeJ8YljJ3o3sVmJH1wBPaGMjGwnwA8K2yoxP1PwLox2HbtuxFUjoSuk55jY
i2ZXF4uvyj2LzwtJhi2BgSCN6DA2ivWd6//C8ZZVh0oP9PKrsuS1jt9F98PkUDvHkSqP8iYAE5mk
6O7Jap2Sx1O/Ns8P0WDeF2tRScCy9Hzvrd/e+qmGb1n1BvWIypGMpR29ytzYHp8iKI4n+RYGtICM
Za/P6PJGvGHyCPDYJj96/Pbsr7f3Ib3qOBKyQPESn1FnYckzs12ucb0ZJPcwSmNHLO17p2GBtzYs
Pc8rt4INvCeaTDtRcqQl7gTr/pR+Mlhe1FkcuLRPDXwJBtZgrgJyinEFdT5Yj2676KIDhK3QRsgR
OH97Aob5hiwvDFU3OddVR8JZs1LguSuFRF6w9Z0B195sdOUYPU/wHYDVA8sCf6jwiJPluVMBeHRG
fqv7SG4W0WuEUKxaX3bRf68iQMeFrImrxXBBUbOnYmAgsZZ/MHC6tcpViA5iPDx1Bzj3EgF2LpiO
cIzzyp3CtQYJclA/a2bEGO2jhY4+/yZaho83ST2ug0BxPkEKIM5fwvxHnpLDFCGLKG5SdwH5IuVp
291nqG+GW65J+zrh3EdL6vYr+qqVX7N7SwNO3+7U1DT+IWtZ6RSLZusqB8c1vmuSwmKXaSv8rsmQ
686K81aQVqKqHBryPtTZTqt7TejBU+aar90Y9EFeV02QIwxJRwaSxB/kfl11BFNpH7n1z2pBA+UL
JdhuYqwxFIMYP78BnFfpF1HsiC8IYyXUrsBAvAmTc4tg21mMoERY35Ao9ORcjfmhGv5rgqPPM7+a
rnPZu472WoZ/OhndSbgZnWM/C1aMg+XZGzwHlOQG8d9o+SgACNXXzRo1juaOAdCawHnif/+/YNQ3
NEHp1gzy8f7fhQrZWGwc6afiOSunH63Sqfnb0fZbkbrEQ9z/xfpXtILqOLOiYwbnD3Kd+vhcnR1k
UnRfKNYrUkg0axHtE3zB5SYiHycd8UETkNKwx6vSl5HuLPpaeZiq3XB3HI7tnAsguSXxMVvOZF5D
PH8883/g2MR99Ft4cmh9CRTirA1X5SIzR4B+oU90UJFEWvCkrsrgU43KP7ZY4mtccaGMYNpu6ytI
Gngb8uH4TJ1VFf1YMvllFKxtcgSupOyha67RuP2zow3MKMGi1LnuJ/ZuniZSvFOGrsEim3z1Nf/H
1aGsyeBqieDaLiBlUk4VnM6biBeo+7ZEzL0b+Y69ExLNHGHWZMG5rWmXAWkl1X94U7rqnGS0eTq0
zZSPsXpH3YK/7kSPICcz+KTX48X2CRyrxk3MNWNWoKa4bBCnk5/L+gsaSfhTEn306jWZv+ryV8W+
0k9fpvzSYFMC0bc8szkxtYXFLYEnHRAFCPDNpDhVdMDLxSOScGeiPE4O5rTu6JdRPmcUx0+y2xCa
AVr/tTwCTxenYf0VscIAZ6nyh86vZyx7FKzIE0kiYoMZAe20lezKFCmImKx8eDd+5/pdHZJV+9xi
p55PY/VmasjUWvyc1S8WpcYJCH7Wh+OI+oTvuu7XUB6R4unPz8o+JYHuWdbLtLG3oX6Xig81ocLP
RNLbYp+FwjOQSN0mzmVWoRIPDDC8m/De03c7nQUirCbIVblzjOhNJR1Bin+G58OCgJiiypOoxyWi
lk+KE1kgbvOnZe2S+agaL0v4rVXnfL6Lf7UjfdkgDAVyoMkmDIGDT4pvDun6M0udskVStcrNG1uC
To106IkMPVBa5UOHXocizaK/Kfn8hqkl+2qNNI9l46lSNSpavQqX+GV+ZIIDNpPsIRFutNCns0BD
YVB2X00IQAd1VMb3ZPQXdUPwuSPwjhk6eMrWBQiWpCc4sV6t4o1dYPWkMBUjxiYLnlmAqB1eipF4
K0lujSUFSTOy1UDeFdsROt7BZntzYmtNyxVdO48eVeNXC0O9yAThar89CjEr/lrYxOeB7MPwffmA
PGyzd4XvF6MRAu08ZsHZSxL23HKNQWDpnqskL8/kM+MFPg3T98w6PQdiP9L4SX0uw/jYeBMyUJio
As4SamGefSCip7rnnxqmnwHJiViE8koCyQVfNi/i6jaG0xfyOB2GPCOVqHmLyksrn1m+9ew3pp5Z
Tt/i5caurxDR1NxzJEsCvuifNzhJCbcRNiCKClpYOGedo7XfWP4IW0fJHzcHp8064xJvORK4W+uB
6NLxx2gGT/wsAKzo1xRgy/4s5vpaoLbEMMIFRMcSMW+FBFdvb5F6baE0FU7m4RWGrVkOmP1QwEqb
b+BKg4mAN3HUe9D3hlWyAEQFlZXRnPn24mqkmuuB1J4UsmH7q07DUTUhhu8etje4qrbiZwx4ExXA
59h4hYuX7f1MjlH/PDXSC70LLs9bOO0K2ma0YzefQ2bF9kOWL7J0JoEN7cbOyne9h4LZOQ9uD5V+
VftNuGhUN207IB7Y3BVJby2/JfyHwJr8xUtgSSmzHnA3TajH1T/1eW/kdfhZSzeUURaf8zTfso6U
POsFUzuZuQuUA3BHQmNVfTIpl4R2KvWCPHXSfjkyZOaQ5T7Md3E+6s9A7Haxs3I8LDvJvkovFtkb
c2CVvY8VFOyNhtctYdZqtsGzwiBUV7cs49EVXVDaXoQNGO+WeU6Mu4VkNcvItE7eNPuzT7SVBSR5
iWw/96ARIxeCSMxQ6M6m7CtDpeJN6zrZEkjYTR9KcsKf7tck/uIsc5P1oK0d+xAp31L826n3xGK9
uaTpl4RR7tkRnMCxZhekmYAcpBHQXv0ZI+DhiCDZwP4igIXkXBpJnXUZ9BV81rotzpaxV4o9GLfg
MLBLiKcMLRaYhy8SkONtCVJS7aX80AyB9VxnMMhZ88sWyBOfOjzuyQ8usThe985ZMRDBEXbJaFLe
qO5pVomX0XqxkhmzPayzjr7ris3sxOtRfx8hmGxM+S8pSSTTrRT9lweQI3gmutd5ohZnixmHbs9l
barXlL++0EVm9gQPZJtMZ2NPD127odVgWs8+Pwt6e+rlVtgrJnsrWpC/K6DsaddRZ9ExSw4rg3gZ
BuFMVD9wdjhzDgbMAD+rBMCTq8i6Kg5c+FhpDSuNrYSvYMKSZounvmABGhhduhQLqBs1+9bYOxwg
Bq6pB74yjLi7/omaTgLWsEVeM/pEqmFAt5e/EE0UEXnOreH1ajqTDQd5RHUfkxM/YroeNun0r70S
DMGQrhPLf8zKPxLs0HNk5NSo69magRB5mWtqFQ8V2xgUEzqr+2JChY5HC0hfeR6ZGLAaBklBHDpi
W0FwjayXPlxMelCkr7D+ns3PuTJZdXrfIi+qawHbENG8ZUx8Vdxiy4AKJqOrW0CHMGGuZGU/8/jO
xrTRa51c6V9Lxtp04HDFesOLO2xMguuCmvlkZQazX013Z2YDKE6UXM6wr8on4aZI2e8am8fClNgD
sErnmO47KV/HzwOmMU19zViGlps2/KacMMQbiZXPzPcTQMSIBlNLkLYTG562QMx8/4js4uyr0UDd
nOOsgSBT0pPg15qG90gJaKVGwTQJt9mqTH7aEVauJhvEc3wz3bcMEVB0Yq+oFuYfBhIyFrsBPlv+
VNrds7w4zYcYuKpfjrgu+Uwtlmyb3a/glRcw/ORxCkNrTCOJq4RDtjDlUYqwjFzFiFeP9Q41kdx+
kbFOzGrwTdku9xCKLmIWtkh4Onxu064NY1dhmG0IbZIgLVYFus8gJVT5HwIJXJQWNOYJJbi4wAVk
7X5bsCQy4Xz/IWjtoTFJGkXIr35qGeT4FrprHG48Bj0VYeSF3NvnSUaaOpa3FO1Vjoa/5eCEmHIJ
VVi1bujF8UF1W6DWmyCObBtHA2Jz7VJaiA9ZP6wO9dW3OrtGTsOBUOI87UPd10GbcTkymiXVGvmL
jBDCCTV0SyDd4phribSFVgPlFP5nj5dZMTaO/ZvIlF1ew+5rhm0vEPKL98SxUQaxItWrMf+ZydFD
R53od+LO1jPf4xq0gp4batE1P6p8I7mQdALw6o3q6zSgmYBZE8fpAgLUtUIYwsY+k60O4zG5ybIT
hHcZvlU8EBJhKEsFr8rvzmuDio4mo0BwCHG/G6u/uuSr8uSYSqXLhLrH4GcaX3r0I84bL2xbPNh9
au2WVC+gVNiALIkDjGab4VJML9Q9eHH3auuPxwxUHbu6/oYd2420v35NO31KB5l2ilY/NUtqG0NE
j2SWAowYXnvNRVHyTlZA/wim7l6j/qtDSmJOfKCIzx1+nbzPiEz8gcZfhgvJ7V3l5+1fUfz2oc5w
i9y+/7adrcp0y/ymENbXPQrO4K3GW/GeILnHHPpPgYSqwsi3bNAVXgceL+mDM6eeCUwny+iUluu6
+5eOu7E8sVRqB2YF7tZfzYQCvTbi9tsP9XmS74L9TzY01MAygBqONMhiG6LDljR/kqH8sUFkaOwy
ThKd/9/noeIdEmINQKZqG21688OIHuRQAmQALyQACrh/oVBcKfuqrcLTTBAbzZeGHWeebp7svgDj
Pgttw9TyqI5vDt1nNkU12wEij1tlGTAl8efzRqyfgYVWaJ2wTICVJvVaSoShApBRA88h8Y/90FOa
vUFkmB5+2crfUrCPBWg4CKw8okIDcXm6P50eTJtuM1JKtxwyvNZjfhpiMYAUCarIj7beZlKQcSSZ
HkZx1v76Ttvy9LwK1kWiAIdnvO/hfd5RBdTVqcYjWA8PADeDUO7kHUBtFIly+hoxFW+zTbA6YL04
5FOH8wfZvdarKw2gvNgWsycVl4Ju02xHSlur/su7kL80Q5MQxFxc6LqkyG9lfsJEE7O9Z2pLrg0t
gXGTsVNBzyPhj3KbVfXKhzalh9rnNp03ArUJ+zeZfENVEYTJGrFC3HpajJ0JMoG0nhSFE7dQZB2c
EkKN0/k9Q6I73s0Zbs9jDWgHlqcQ3SKEnXD6nbiUiQnCM/VC6CCh0RUNa7M3zJsGKY161ZTAJIRb
Zvpg6hKzH+ry0ZeiA3SoOPXRuzZPGyHURzKQ6b63skMrs9wxHJLyVh3Rr3jAyjLsLnCTlH+TMIFr
690iHd5e48gyjQoJ4B3tMMC/ik0o7z/MP7VgT952diDDNy5kcnrcewquceKvkYBbeJxpk3C17tb4
FMBUR7sN2tSfeMS4+jA3GdafcElIdHLz87NttPDg9AyT0gRlZ19y9Tu2rzySk7olsyGwocZ0Mj70
lQ2K8W75RHaMh4TFUIYcza7iPOXiGhArjH9xtVU5plj0Bo+kUqC2owI53MLNVNqvRHJ+8+Y4G3a/
kn+koEaBuuXuMSCxBz6O2XiN8l+/Jugj5LyfXKAPVPohMCK2gCG0Od5J1Z5/8F8GsIusJ7PPvdYf
hC6ufwYa8oYhaY5t+aMhi1DIsQO21L4EZN+nLyZ/ajigHr9x9JMrgnCWiH5rBPvEqCAYCPkWN/ma
fLw1leUk6QvwZaGhIoiLk+yg2ARfM4qtYZw1ksSoeV/RgQ0w+gvHyBlsGVuTf2MBZChPFUoBLlnr
1UHMFQcpg3q+T5N/kXNVlXn1IJ1Cu/TOxlz2YXsMf9gv+p9I3mclY6/NnwGYt3DWYacPM8oNQffB
iJl10W02DHlMjCORcyJqAdMeIPd/sB9YCrtWR0gk3wCBBGJZbVGSOtVLW/6b3xr1UtbrEfKSZ0Hx
iTGjUNVA699+NKg21TfLZcfLb6AYTYju6PE8zuWj8OK1QVISwlismVN2NRCQhz+O05OyYq/gxHB5
cGr/s6Uto7LK15TmCFUkm+0YQlRirWc+y/Yp8nYGZuYC+7+xypAviNXODU+YJO1U5L0DT8WrrTUX
uzvOlyxA1alv26AMgFG49rG6HJkZQgVrfOxC8Aw1SaYypRJcksUXv5s8HENKx+y1AV5YEmHBsh0/
4v67o+xFoNPOayea7/A7hGjmMIvwcNfJhdw/Vx2dA7kWnF9Xk3e6UE6KdJw8Ro2pOtcIXpmZGBKM
/DyFwJINSkfqZ8xtBjT0pMMoBgEmPGfVEG8JIithcxOSrhHViWIcn1+JwyqP7wIAA+kMQRQU3my7
tRlUkY+Bg/17wzKwttt95kVUHuMm+HWqR+J8zumOXTlPbqOyqaWTAJT4X05DrTojZ0fMFGs10J/u
Uq+RN0emG8zKh7m7dcVnWezLjYzIIYgptoX65cx52NpmCFHcpD9Jf5KKVzAOCjLnx5x8GIyp9Wc5
vdLdAHI9M8Kk3JQPpBocNxriNMD8+l3RQzc69OFCM3Xt6p7t/P63+4PIZ9Jf4hOZYkJh8fChUGeo
Avtu/WU9wKFgI4eoeJ15+aVrJl+l6jhnGwY8E4HaKRw+JeNLfU5Q6/Mqpt5jjn5T40t6lndn/C17
KMI1EZGN4JhH6U9Mhs/kV+7O7T+GXSi1nh28SF8HgChpvPfc04txQzNMjqFl7sLkpKlneaDm+5N4
E9Q0U6DHJ9X0ZdzPC204ZnKBPeAeyDsCPs6j9inIk7bgjGDsNi2PVA0Go+cWk7JrZ8dEDv5QSXef
0dpAq48sQ6dbD5Mc1E7E69cgGhIBojYg6ZMVTwjsFvvRyi9sM5ZBFEcwgjihCaw8cjIiHEPa8DbH
hIsJTTj+mvdaPznFVgw/U3EVIjDkRsOwm+OriTq5kx4OjTa1vOqerySUI17GxzMsbxLjvU5diw5W
U1uHdnhvpZ2Z3pz8lC8G0Chv3ngDXsQhACW80aW1OAIYGR1Ym6YOpm8iGat6105AEoc6/pPGy9S+
a6j79HOdXaKFm29TDeuU5Gw652cfbujpiH6A2S0QxPVQSL7mqoB3SntIRuQ24TrqzovMhHuw7Ftv
Ug7yl6RvI1RCj7wL+JJHpKG73WHF1fn74JZPT6obJp9XiF88qn+Hzoex58AgYK4A0OF0ri+L5PK+
SenV1C6S/KpD7VmI44XiNm/vJtN5HJ8EJyeWISd7bVE0Zto1Umir31jzuva5SGDJ7zRrClCjq3Ad
mBeazbqZISL7TobfrEddfoEFQOvE2jZhfjMaBXb4z5RoddoriJ7BeWtXzbZO+SnWdLm9hdb992My
DY8CCS8xvpoEuLn/h5ZtRmdxxcY4qYcn13sqPbLpQU9o9ppojNvud2X+CArJAsNZoL2sQpRnJ6jT
5pWwLfaEHSTOXhNSC5+kkxItTrMv8o+meu8xWZavA1+NprxeqvjTKm1CC1eDyqzd//WGJZ5zhXSp
OLDYO8X2FFB20ncHICYyqrekh0PHCAIyini6bZ/aW4In1tDbDbpolMkYCjG3dH8x77XOANI5r+xO
U8wI/o1rxuqBtBWEFsIoT5UfYQJ23q9qLLazepKSq1PD3HMWCLB5RBC+64g5FlVl66LcxWumUy6A
KQDbMDOfUGwatug1YfnUxw1eB0GQo9sUyIrGF6Jk+PlRJnXjLgQsEDINl8+rvcsqJVDNQzb9nmR0
5LOXukBZ/pqnzDY5LvcnIPguml7mkiMPo46gfvqagQ5sUPXEiAFViCK5QSvGzKaXGynegB8ZzZdN
QG/5/FVYbq3vwYT5tX60DpJ6RS02GF4KFRVJnPA4wpb4xO3lgDHHKGlA3hINVcymNr9n61sDLFCz
ylWl88A7Y1RvwK5cjshpa5fZt34Vy/UAN0L8czRqcHPVSuJvME2+RljhRj/A7BLlPF06nUF9hf3R
oi633iopZe8YJBJqCK32jw0BKcpKqZ+eFcd8MhNQKtFKpPA377Y+kN6yX775/QXs4HChsGvLCSVV
vHPwnyPP3ll1LkSY9P1vKb8OzUch7apuE5NcAYyJvA9+1CSZYe30JCIyf0/F0YxeoA9cBZqn52ho
Kl4qSBy5AXtHnNHgUpRkcqIvZvEvahh3Mrqzd32NdQVJDd5CStFYRlwBX0T3iHuCTtCoHYKZy4K2
Lredrs/0V+zAFqegTdqGAjEc8jvn/e8EbJQp3jB+SUyXMM6KtkWwHWnrOHftAFM4yHp4/k9hsVwS
xlKCZmzwacRIsvbZgu+EL1CpBRlRMwu+7FOR6toc0WlBUQl5vg0RYSPidMsGOCHfjF7wXb6g9m7Q
n6gKx/LH0PVrdkqPTJyG37glAu6/McBptmkYEEwLNnRP5YOQFFKJDYtZoDQ/h9otns/R88twCNTf
ZRItWbhvCAr2QmSkbuw3JOGtMEeoO5oAZ0FyeKY8rv79NIR/ji0pJDKlQC7YYj+Jr6XKrt18Axkr
QVRj60pbRLL6NzD946JGNgRutK438XbSL3n1Wof7zDmh1OSjJw8H4282kZ4/vggp9xJKVIJ8WPFL
ov906suCbE93AQuSbkNlhPqTs9l5CFlE8atHeC9ZeoKMrlCGjjdLO9BrGGd0/M2GRxclxM4BtT8a
eew7HbUooEeVlgQ5S1MC8NoiqcVyAmFEUXmgKgumQTSvHOO7unrjq4gdbm3Ol2ZynzWyWKpiaCWv
UQDxRUM/+BBNDDCsgkD+I0Cf0t8cbtGxOY8eghPifi3IPm+ExsObxS4FObCJgmH4N1avCeuHbbrV
8yUlyz0xroiT8f4SDM5lL84npuqGAqSSXdlnzSZtAhALpA2RIYP7CC+rfU36RwZxNHSaP9Yv9vxu
EuwoJySy/HvG+4JJyyfbuPyduxphHk9rAaLAiC1nwAOrd8JWalXUxDcb8XzZrKJJVW5te9nyrHm9
eqKOA0oEwp9Ba2t/oqwQB1pY88neR9YmdTnTiY1riH0hrnATVx/ZcBbna4jyjzhH95+EnkLPH6Hy
L0s5k2KUH+2RTw+UFxXfwWw2BoxQHJ8RQVG4oVVQwQNq+8HPLYuE9ZtGBQdhuFa51ewrxoQGq0Ok
k7V4KyZ4P0gQ644El3Qxjn46hkl8lEEyO64uPNxU3pP0KPB/x//vkyu0De+4bzNhi2PQbk74AGGf
ufqAOeALBC6oc+vWRzVY1tZ8kdYyji7/aX2q+R/svJm+EycQIdeX9as9bJLyIOUoqCjvcCLQQj/k
+qiopp/beh3PzAjIKSv5NQx/45lCXjyEiCt16Vd3/pLyNSISgZufz1VL1wS/0ZW5y9DcKD1n5njP
2FAxEy/Km5gateQrdxlZ2ssv2rKyYQVJXEKGCQJeCUFXPp0AL3oEIt1vuQSoc8QX0dU49XSVEB3S
YWrHfwIc/kghhmweCgc913CccV5n9HUTOQU+SX0DpullX3IGxpwscK2NT/SLmMGKbDOeOWEwNYXL
2ycVxei9Vo8Y5RqXqFdxe5MABthvew4nfG073iA9OQFydzsJa3fjRjVYfPRJhT3yVlIBiRTX2GjU
Fz3c8ZZLD562mOHcmX5zcBcHwCsGyLWr9idcgLWpXy9462NyloRthFCthj0EyeinlHHG55upOi0g
AUNnraKRHPCAChM6mn0yeQQYp1J6AUbdJd+dJRymNnUzkcgncoAysMbwqreLkM1DHSKMww4ZmGER
DNZVL0g3xJ9mhe4PQW+obQRhaV6njLZ0vkPOWgHfNvhj8sPMt1hOD551Xl3ADnMPU2PC6jVc4Xks
LleNBvriUXxHFphe98dlxUOU+G06M9qrroZKJcO8OU9gHUyoavthzqcliLat+i75SbAYRwFk1HkQ
Bty68HtCJKSQ6dOjyCCSnjwPhC1cXbZ9T8QPwV1fEAUHZhquw+ZLlWBZNDSXJO40GLcufYTOxf7L
OgIatL8IyDF7s9ILX5pHoF/IZYHww169NuFpcGmu7R+68Q1sv1LBHiHXPCTLKp+CQ3+FQkHRyI/D
90f+If6+jTg0YqSlEFkMG532j/8l8vzVHbynZu3sZD8Rk2+OoGLq16xdnlK/oXIBxUMbjCrpyOGe
IjpvvgAbeuzFLt2QfhmjTvQy11zyrVahnOfhGOyCDjyM2fWr/hjocMFZbSbvBWY/PhkZTj8XJwWv
51vlcLOXiIRYzcA4SHHlJ3UAetsrlRRuWe7FSdBYJCH51MO59vytjnwSGbZ460u0yVCVh1DhWyIo
27ik+kl60ub9Z5Uvmogzgu6MPrL6d6KdgnJCiP99+7y07PUsnySU1Dsje6FUd0yDuTwwMgNQJzLr
KJ/jEy16xisMlMP7/lpXx7q+9sYPtXSr07JsFxQEuSJAr4ZdhK4dMQGvHLfXGLK4HfkjhGtK4WjJ
sQTvi20YRPl9iW8E+VA7iOstHK65JsBV8mTjhXwC2MOagAdkPdF22Vk9hiBugDbWWNtV6CNaeeHH
ajiB9CQZtEJg6Yna3LesmoNyDmxZ2oi8LwNFvslxwa8QEnZujA57BbM9KVcTHH/HMC8zXJXujy1Q
cu62hAQx8f7Ags1obRF01bQvQCFy47kKEhMikhjCPq2wJDsQ0V5u+ULJtTiFj6yWwobVnCjsIm+k
whnNB10ovbYrmwtEvV7dcMxYzmdGuenUEIKfsngM8UqTXQfus1tHbJch1RF1P7s2BFM4vuMmBDgG
kftikyXNCoSRifGMf7jG5szPHGFupmsDHubFMKX/NN7GAiR3omjXLSHpMnVYOQetb6GS+hVrkFnv
xSYULliFdlWO2tMlutQ4mkjb4HhadVOlh0zeGtKapF/5bTEoB4awZftFGsozqZOFjhQ03xRb3Bzq
geBBsRxhMp6JSkHc2cVra+i2TnLTqS62O5j0Tc6POHJx4pqF6/Zpu1kZMkc+w509gICiih+qHHOv
N9ifrHvCelDyLYt5WI1ZFKVPiSLyJ9UO0Usr3YmfGt/s8IRDc0yIyJzd0UHvTea6Q9NNoRKTnvce
2l3fAgkC4g8Nxi8sD54cbfX60Ut/VfoCHF6UlwEtRwRQbiAVVGBigQz8sTuGFsLy05g/VJuJU7TH
gNlg1xSqKovBtpn/MZvyNbLvQuyaj4oawlY7Sga/RMvVPiRALDVuv1vI95F/xSlKGZDYYd1bh3z4
q+o7BaCQl+LZIutzqrwLlzchTajXCXZk1IKFNb0SyYcUOHghUfnw7eMNYk4jvGSjhmTv8+0TQUGL
2GoucYw+JvyCq++x+MP0DpLw2/BvmodXa76Lr6Mx38bkWMHDZIHTBLqKzWxXzIcM0FcT+lO4RlO2
3YzjtCHsNx24EMv3huQkiTsKYyRywCJZa+8icZ7jVJF2cM4OOS5EZ4MjvxUGPpBTH8J0RnjiybWu
MctVWzJNKYRJNMYKZy/Jj2b46TXQRwpndWraRKRTBWFQWUhIUURG8Y9NnhjXJNKUey6u426v1rdQ
PdbFPURIEBL4JSjZiKt2ZK8oRHcSWjvD/AfQGlU3gAydmz73NedECiyyLZH1aKzkn9l+sEm6XDnP
EMDvx5w/UvVhyJ1nNO8azAEBOcCS82FwEpIKAIIQrwrYM6r+xHeaSO9kT7oTNg+ChzBRbzme+SK6
aScDf+KoeLLMGxs9WT9r8NsPW/qonD9T33MqlNJ7iK7CqmS6dd/5ZKSuw4QDQjFcyvRkVnzzHRtN
RiZJQBj/OiWIAUpGQzuPMieJjpq1tYzvsnvozC5UZtHnBIKAJA2AC1xcQpTYk6663BQ2DbrVXNpd
vDx9sYsD/8mAgVL0iAMTg629qymt5ow0FCeuDSsGh/Ese6O0W/pDWnAZazmVg8YSk6GU/xXdWjKK
DuaH3D7mCM7ybg/LQPJPAeiYSgOCkdTtZP4S85o63IWMiQM+0TnQjlr3Yhl/iaju6q6QLGFELBhS
QvuSjIc4vEbtK1Y0AG8/ZM0xK4k/l80u/CTzTihSQBYhJrgKsvIRDsfYPGr9pQEIev5mZJrOm7Zh
rOxsT2tpkVH+2R6RpeEvAk03Z91MkwplDiE/qYAEkDsbZ/SSYuMdWhUbFeY++lG0DsHzRSU6q5a+
tFZbNdbHZHwuS7M1TA1J5eIXNvqQ/IUIbwwBHpD5s8a/jpKPjQJNeGHc2ljFcNAe8gasmnz7ioic
mJchWxzItX9V8ucYL2rzItMW9zevZ1qAdgyRFExj0xXwnxPumdUbHGQcG6vbQCTsNwBHvUsjkEXH
gB84ihiMBE8DxJqIDzN+B9UztR0uCZo6ieM0DxDVUvgh1OvW8KYtN9V4F36+hRNL7X6wZomFnX04
fX5J8Xc8v40zVq29hGibl4OHUkUd3NJzkXBUF1jvnXvS4kw6TtPVmlP3OY7uK2xd8teiEaVdKbkW
TUJuxkN/Eva0otJpuhMXjhgEU9+GeOvwDzUj6aTEK5qQZvNL0d3l5gtggTlsvWiAYcGIxL6UPxIu
5/nV2Hf2teaK1lDtiX6wjc7FLJ27myq/x+2vnR3iwkejexjHIBkEchj5pic199i58m+RibaoKWbl
rlURAOBrNJIr2duejbMkHKHNG66mraLuRhLL0eiSioVdg/vMVbirH2Rsxyd5PIVkpFCAjIanQSCx
tkfqEA/iohL3MmgBEq21XBzynNxdzjMCPqNfVbQc4YcVgPxkXgkSjFYXHQGstNfeSQpqQsxe33J4
kqtTVfHuAKxLP1b3sTivoKcdXIvNBjYtJxoZCe60zLf8eR0BEscGW8fyOtdbad4M6ssTM1varAwK
C1pvIeH1xszktZ/ovAjcJMyrDBxfqDwW5TZjqgRmVzvHVdTBcyD7CwNa+EibLuZmnf4f9ZuKYY77
c8yfWpA9hs2f0qoy9YkglNPDs92iZBqqfSqdCMdeNZhplU2Zo1XntDSoY0AMKL53LXFcTV8byTYs
Ptveoe8p2ligWELw24V8VZLPByfGrpLIAeE1R8wgvQvMCrcDzaRor8KT+CQi9fNp7UtaVRGbkCxe
Jo3Xjp+tSf4mo5fl7EPzwNc7xxe8D2iVG5RqKVrvDl6Cal8iN30NuYVUnaTM76c3C3ULGe2rLPx8
hbourrNXuUq2ratzobJsncUvkCbvmowgzYPoVV6hxAgPhtngyEDYYk0/0yYBPmKZRxp7AU52M5Ia
a+nS4tlAHa8QOr5UfmzDL6yK/5F0XruNY1kU/SICzOHVyjlLtl8ISbaZc+bX97rVwBTQPTPV7ZLI
e0/Ye21tGo2nmG3OkRmc5nFnOzwgyVMyACdWEzn5SvRzAjOWsNeJp7/Taq/ll1H/9pGwqWjimhsF
FVoQ6RPcW9BNKYSCeq7zghe7eipPJLK9XIISNNCaDvhm4h1x+jDeUn5z7Vzj6w9nKdNkFyNSFF8V
BrhVvrabI5urG6jdD8N4VfIuxU9cbwdC7egdhuKuonUUd63Kw5hqKGwNpOuMqlt262gTUMZxmBZI
vcN8ZWUHA014sCCYgqKBJTNYQLY3/iZMpnV8SWRmtZOnY5OTzOEaDQSco8Kq3G8n3Em8uYxt0dpN
wR34xVrXL0K4Igef4rN1OsxH5bUOnk6CP5CRXQl2ZgrRlZv9e8hfirVuAN/Er1Jd9sMqCG5D90iq
Tyn9DetXanALsW8YypXF7RS6yB0OqKlwH23q4pExnyaP4V+3qKgQu3ddAbeY+pi7PSuOkA+98sfG
05rW15FZEs37QLql27485ZAVG0Mnilj5jvSvFm2T3LzkbMPAgQs8Db5K0921SEX8tcw8PtS3nNxo
Vn8LezYGmEjnFnBEdemL7v9YZQepu9nGLLMBDhBLmyztD5qV/BDpf41sTmyshG8Ted/NmhkzeH5i
+ev6P11/Quw5io/UWrfOtcDYQuID05Unz1lRIEm2Fm5A38jHUK3FcMhAJ0FiB02W5s/RUwziaUc1
UDxClOVDvK/StZmLjXc7PMSLiPVjYI6JgVmBRkUHojO8tV4hD4Sk3As2ra3+wzczyvsGRY1no9oj
VNCeK4W4wTZqttOSRTgeZO2eSxcNb0NEfYwcg+3SXAGOaMySrWF8knEbjztL22EoLKPPhCMst0+o
bmCvLqgYdHVhWgiMjm297PtjbqFccOZRfiMCIUUJQVtewdz+34rFgoTDPonXYv5fczzpxlwkvkSk
j8ya+tvOAE9a30IGiZK0MeeIpTqCS0A6SQe8BwNWZyomZxsql7IDPPRVlTx2QicqdpEcX7PRoF2h
jajCeqlmP735IoV1GjF8m2WzpDn2GREpm95cCidf+K3hPsbtC0rXXQhxcuTv+nYhtQunZdEIRQNl
MTlVNRIoqp+39RltPG0jHP1Kzb0hdHcrW1566rLTP9Jyockv4jGc+hhAwka1A2B3LtskkNwy9ioI
yz9K9C+MykN1+UutX2NSEoc0ezyr/c28C9x9Rm6BzAaHuyHILraFIJVtRTWv7la1ChmxETWsni3j
gFMjfmUgSGQm4gygCu/fZNOx/9cdMIeUDzBu0WneB3VhqBQp9AzEXH4nyG/Bcvd7FrWtuiaBgA3H
CoEuUgb2ThOy1vApT/HdFUtNoxDZ9M0vJRxCUia7/LBBeo5DZL8dA4tbmHHRcFeZXjBn1gQjYx8k
b64HP7lakH+Igqfgibot21Y0VSHzXmUxwtG6evIu5yE2WQ5bPS7Nr4FphgXjWilPiKcSeZnKAqcq
RVtnThNTWzsLRGPY2rTi40T3/sp2L/7hECGQa/M5/bueDmIGFqZfFtkLwtM0Auc1sL0lX0bHJArL
NZbPcZfU5zS/ugaAq3ddCoDVPkekbjK1q3TYOy87P2pIq6W1RX6Qv2eomUQrHDZ+AF3sUOtbaqWk
4hDCmISLN1/IT5mAIOQbjiA+AP8hFoIJ4BUaQNz/5O7GphInkKFkiiRz7dQsfXq4HmynqexSVCq7
MoBIJGYivP5oFfHR8nnOR/PQgxdCeZoT29ZuLR/Q282hKoAykFPFOSpXAct+bZ/xYLuIUNYM+HP0
ew2zMZ3BmWhn4l5fBNm5iTLckfF0rB6gxNzkJR7ogkSPWGOwNYOWaMfHpoIS56eM+BeCNugwThMs
VlJcP+Jq6xWMIY6a+elUL176iY9ZiV03B2SNOFRTvssGU8CiISINkzXFkoi1Q7GM0gHXrdimpt5F
49PxnWOvrIa5Pnc87PIZ2qF65ln337fM/5/OMO5+dKHVKO1Z2f247MBQSU5blHOdvOmcNfTpkCSn
BFG189NZf+JnMGFauAXJ49WpyhgzzlxKxGsxRfOYvUXf2QANa68hs0pJfcJRlvMt/nRYROoAK8fh
lSNwXT/1IqK3As1/H2JyFE9oFG15p2nCSc1IxNsEIuVioXtr5na9cqube+w8Kgfx6SWT9567yoOd
xfBwUoKQW6Fg+yC/L+L6Hqtzoc907ddK/1INPAOZPfO6/iZh0YlfqnOVP/yZ15xIbJgMc20Siaxy
KAcfPJ/oGqw+pdrKMK0+mmanAa8JNlZIWzrHXeemt5bZgFKa/x4jjUcD5MLEs46agRFj1flANaeI
lqeAXzhlsbKQcNwwk2Lm79drnZpAqxfGm5UrzBo0htCAhGHcnPEiWG9GQExzUeWQF2DuLPtaJee4
ewfDMVN/ukBd1dW5LjVWyuCACOHRrWfcbcd0X7Gpjbn1RlYEuXKVLyb6h2T17+pkM+ZdBPkqMR8G
esN+CUiaR3oP5EwrL3a2bWkfSiefA7wBksUYWfQpavPWMWwMD8F+qbtF1R7q+CQDAsu2MiNQhln2
1MD6EXrM9Dgr3VTAlw2KL17KZMF9HbZkD2/HCr1tDOGYV4q5mQwGa88RYFKDIawIzr7xx6EAM8XS
l0TYuN4vpwGCut8RkQahntxsexc7pP7bUjOPTA87Fo+R+gVtwGANWVVUdt0mitbNuMJcMAn+4goR
0aN1WWm9+2qlsKzDB9/NcuR5+iPmH6wfh+Alkd/LYdGBGOwvLROUQqaaBbWgI7t10h/JPebGvBqR
I7H82gqvq4ppp1i1Eve1xZm9/yejkq5Mj4jFhb05b+KN6q1s6a4a5MQssGqsIlxfBmqOhhcoPgH5
0xoU8wJKexqDQ8YImCZBMDzwmQonQCcD69uSo5VugwGo6AJ55AziRNo+OqzuVbqxlC2ouDLfWfmp
+YBJiBYBPEx+VaszW39SUmsLvfk0TObcoeik6m7fh4eB+0VuCMihdmRRDe3us6FizIprVX0O1PPV
2SrPDpeopi5hBxJsO4nQ6IhBVSGdDfVGPpDV7AO/nCT9V6tzYI1v1vwC2l2jlkGeb7cVTrg19HZz
xfi7a79IWJjgUkgZ9TGYwB1IS6gVJ+fiDvgLliRyw5U7We6fre9G9NF5h7iPE0v2+w8/P6jVPNcQ
J1B3LfVw4zRHp9/C1hxYvMNvZ5oZtY/I47yr9jaNvErGRBscTKb1eVojH3po2or0zUTfCwf2WC7U
WTLD9iw0C95eQusQClEB/UU0T9IFdHThm9H6h8WYNQJBMUESkzF1hnXcbUaTjPKlmR6VYhci1ZKO
Jh1cjtj8bhjfynBOpFXqbAz4XRUDUqWaS34BDcoGsIHmD0tgvefKnqTmt8IpYLlfYl8Grhd1qpV+
Bt0BSMeHluzGYh1hKonR7tB6zzrtZD//fYDDBUvtjPy/0N3JzqVrn5BeuGIkd4e0OlWQ9yFlThei
ZdKji/Azh7w4MlbOyn0ozjNA6lKBReaV4GTs5paBR49I7R9BnCshA2TrFA+ko316lbxAz+2sqxpl
FOxzx5rksyY5+NU5r4RbyFw3WDkG9aG778r+RTYzrREEWsi9xami1wfWIHZIWzulRoZeBcZW65mm
41hWACKSwuSiOF73Govyc80LY24T+54/+hh6qoVjiP5CBrHHt+3D0vHJI2kQsLg8lr0OLQPDScrf
Wlu7X/v9T2cXTKdx0NCzYjFjqVLC5BQW6mRT2fuxRx4+pSqNeKrcBdofXEn8uzUqBLYbgXrxlI1O
w20bR5NwK6HnQygDHZefN/PBGhDsNGnNtWKuEwYOKeOxhrlZ3pFPBo7QnHvJKsPtZm/FMVo5M2XO
euazHh5hs7Jpj/orrMhYAmlvsFbSWAOMA8fjjvolYf6G1j8uQdafWDRMOF9ka5uT9jBFedxaX65o
1CFAsX6aOdCQZbiyG+2sBvcUf5CF7Y4tY3CE2jcE+7yZV/YdDQ2ye15HLK3OcFaCK3Rph7mp6rv7
XH2KsBZOoIZSBZZAw7AU+FPSn6RmL0d39KpTnzkzmKlog6w0MI/VxJ9jGTcwmBPb7C69esqkzp/X
S1vf+7TdS90mZfVAzZ6A3GgQG8soYcQt0ULXdPDQcUXoDfBEHK6Iow3bRyIM9vGLpZkWgHSgGrMf
yNC5o5r4qBuPOONVspADR4c4viKkgOmrggB1gRJYW18sLiLW8FCpKJKBCf/TC/m80tG+qedMrOjy
khgzwdxz770GlHc/NEswUBGKpq5cWjs921nTG/2h/THOMgCM7EowyxCfs2gjZsFroBoaxXq2bv2r
jeRdcqadS6rSNyLDcMJAMjiJXh5NmcpgVt2XBqPye430wVuytMv7rajycaJKvG288TycY7uWhg2Y
Wh5GDaYe/DTDWt6/iQqE6yh3iLOPcbvIBGELKpFzi5O5cP/l5y5jV7Ti1nj98kmMzpXJEK8OyGy4
tv+Afch1gdqyiLSQz2QySO2Z3x/hLWBl9Qx7kmLxzwDby7Y+M7kZDa0myuCDOvqDVnION4/mmWey
dYidW7bRiZXJQ4MPTvOMiBFehGc8Mt4Qf3xHIcF6wucA5RM3nDvN+t3gr+OS7lmMZCEptYfKQvyw
0HrASLBDiKoBPY+3Hne10iz4Y0Ok6ZLHEO7seIME3QVzYC9thE7mGefIpKrZuG09NPIQwRNtHQAg
Ngip3LPIYB4vq/uwYtLLTiQD6ZHmkJT5AzAhjlH5dxT3w7RGDiPGk0hUumgxJp8pwDun2gTDWhiQ
lWImzMyqvcmrU6CtOWRyB3EnCBse1/JW4c/VNwlFukx8ZUG7sHYs+jTUAwOdFat9jiq1PZHFkQ/n
rAkno8cuUoApWEZIBucFovn/pdEKJRHfXg9hFJB6PpPuuJTbcjFeIUV6qEzT/lLq4Eq8XVC/emfR
Cscs+0fvlSZzJT+YyZpwGCyS+E2RqF/HfCoGL24ylajx1V0UPzqWmoAKVGWhkJtJs0evaICiEmL+
Qbk2xqfwYoXfGapvezyJbs4K9tI0nCjtzkNm5REKcveK1agsbffW31OGrtJBci9lsbGcrWwQn43N
GThmPSC4OMdCze0zgwkfd8ACbP577R04R5NFc2R9hQt/AelwDH4KiaMtMye99BfD9MuWRQPOEWFw
lePec86pvNE7sgPp4sDt7uVh5chTGSjEILR+yq6pXzs+hpq6tCqPYA+z4VSQ5dPrhzDeyUhs9SPi
l7ioP5gEiOs31Fa8vEXxTT4NX3XEwsAjhErgxUgx77uZ8FVm1TMhdlCl6OfUBIeWITBg2ltQGHrZ
oqaBFfpJ6VAh9JAu4g/YQBJI5MVgPzyiTAOsl2qChAUqYrREgN6UaBuHpRHNJfWuMwogBEUMXoqt
hZSMRsjC5+ivyJP7qGkCUZ61AXdZ+9B9iPDuIcwWGhzX3sECgW1PQe4GYJB5YhtzQ9kHcwopL3tI
UTSxOUQZTApwgZgkcZ8n2CmDYcFqjKuUCc6iCZbkBmvlCXtzT0dvly84fEIJb19GUau0rEmNs9Ax
985btNjdqoDfUX3rTTdLsWu+eEvcU9ts2mSnaDdhG2Zi60Ubs1+rOvjnKbkrY/2rF5+N+fJQO2SI
bZUKAjOjD6OYD/rMMD8Hlqmg73x1Idq2wDgL95JeTCVvVzp71tuLCuUxax0wBaJOVuxTp3wyvLfQ
BnjQ+FgCc4QW98yYd+lv0d0oiOILlW5Ywz0Vut4g+KuVc+Dek98xPLxIIu7m6DbT8TdraWuEnHUT
Et6QrkI+L5k4KsZuWrPOk0nl4AKTWVavAVNBhGQSkdnHkUubNSBRm+2d7piZnZkcYI1EADTR7Mjp
gYySecxD2ldn2d1B9xOaLhhr1NH8tgDxypwJLFkcPGp8FaKU01ResZ2gQzGGzjHLGCjaWSk/Uumr
dq44mA0GD+ol9b8qoK3mFZ1BI27gAGc5+ui1bpPycJOjVSNGAyZq2voUF+sU6QzYYp2qenhlhNhb
zpT9kvfbkbdigXJEzyOk4SDiKHos/idiRvuQI4cdNRQt9uPwtLxgL+oNOXqx8If9gWq1WzHkn5Hx
MDDTaraJtiiYMKsUne/KX+s5Ulm0XfGS7Y9j7IBLftTFWvgV2V6LiTYtvnkqQXAoIdBi7a6Vq7oR
3GQjnrcJPxAZI3/l1IY+q65i72kK/Ii3o1jnPxDbjYb8yFUOmLNjK3tLFYHVZBFgXWsVqO7V8lR2
aCzjuI89hshhlk1UOnIThnDnCAAXKq55tKJVcFEt0tAHR1nbqzWvG/H25tYGAsHowjd2wjAdVd/i
MY9m/Paim9H8wEZWM5YYIBeZH5cHMO5iuKkFZwIK6GJr7egAwc2oAjQEDpCsxGYh1H7V+px0NDqs
sBEt+atpvg3SvWEdMC4SFXvz2MpRz0zagpZLwvNr0axAvy6Du6TtaxdtYsda/VuPF6nHcirACEXg
NYgGSUeKxERO2Q4mOxeGXkX608JBUreM5LTg5hvnLFqa6rqQLlWGtmJtoHSBHGmv7QShjzZjroxb
kTOjCjd5+ztQ/ybhPm5Rgqe0o9azjDiki1VPTBBpZaLD0pRnmaRgZL5irj6LEK2WhSm0LT0YsJe4
99IsnqrCrpM47BV6MNYuHc7IcFOaIKXykg9xmnXetTTsfSWFf01ZfJNcwl3lpfrUkJTjOArXEbVi
ksp/mu4c/WS8JzIAqlIB0sA8Xw3Rj/nSpuYiLvMVcc97xVoOevbqxu+ONEmbL1fryeXypL0JS37M
zEeVgEfz24XNPMcvvE0G4z5Mkl1JJRnIDStV5YZefNLg4gcT051tlKRgV5EW4n9LI3I3MFkW0C/c
cdv5KpcpNpBCXzosU5qWB66MODSHOa31HP3/RA203c7vm30rN3vLURZebp87NZFZuDScv7McbaDm
S+hmMIS20dnvx4Wk6OBGnYUcUW5K/UFlF4kkw84cyETWvK3NeU+fJVibHWdNKdc/th6yarBOliN2
O/QSMfnnCN8cdGNDkq2sAL8okD9k5j5TJzM/Fyqk2AEWndkDX+xnYQZNxhoW2YjOhexZ10Z6BVrS
9cpFPrIBZhVVqy8OY6ntlkpC5qA2rDtZ2sV+us3bgOCwcRkjE2wQPige9yZbhCHpyF5zeKmQ/qjJ
vMm1RUPPWQB4DXR64yw6jol9ax2sHq1pHPOx2/lhvjA8wL7oka1YmfaFiM3JaehGtIYxwkdpZwZr
PeGJoMJK8L3RgjnJZ4z7pPf6vYcpCNrm1oAhIEfFrLZgisJ9FGuMLFROlQOGjYwy4onnEa9R4Bfb
jkeDwgSAnkqmZbEIMwvjGVgi0PZwi+etDUiL9cWokFwvREAlWTQKN6WC59tut4r+lOTXCFAlF2fP
j2IBsLGIIKjgaVUsPZmYulQUOhdgRKXE0hak45f7I8qSGNmKwV6/P4Y+03JWSyFqQ9+gTUIZGNks
yg3WflAb2VvozI31cO/Enzl91eDQORO00e+lGv0DwZCjCZ0GtFaN0dlgoGqyJh5GdGI1zOckmoYN
HU4P3pW1ep7oE5VsChtc2MCdrVJuOE8H7VJBOpiClLBDoCD+PTodVu58uRT7Td7M/Ej5MDBccQJ7
Mr0xnWYwzt1xM8RfxVjN+UFnxGzOYgN53Uih2/7oNTMlxiThwba2brBJcX0wTKVSniJN0ip265wf
Fn6FXnSj/tU3lpZCBhibS2LrqQi/2/FM0Z1E9xyPb0MGWWAhsmM2gQwtkLqp5yeLinQHm08kxusR
kwHw4TIoc2U7xGNnIUQYVjoANy+ZVWg7dQYhUiLfmCg2HIvi4x0F14YoBAkGvoW62tL52NDOix8u
oKGNM84H7dGSYdQJ+SX/wNykVAnpQ4WkJSZtkMUYiSaDh+Qdu8dATdXA2xuwX3Ndt9nU66SZGqC3
dft5igRvxCtgpcvcZ/1YMV6jqUSYnSNRCAaqEtBAKnr2VAGYiokyAQLVikqNR6lEroVeAIIAmoeW
z1xPlxpQr9yNtnqpzJJyoNuggWMwOCvMS5mzBwt+M8DHJjMMlSdc0L2MOpmOrHMzEQHp0EdXfIAc
7uALy+Ec1HTGdCKKxdgNmWlGcoaD1CFHu25BsbMgGPvUy+iv6j89edpYiQWdolKZB7OsFBUr+3sl
fpQtyFltA8PrCrm+ohMGCESJmL6lgEkxI3Kl4xJjop1XlIYWOrB+qGYeuL36WScbCwBaz7yrYjcn
c2tn/KwaIBJNtpZdK3/YYY2yIpxgxsLVlPGm1CUq2u9WefkeLNGEj/nU2aSY0kpWM7XHFjISDtCp
m7j8rE1cYawRuvrVuY+23zv+LXYOuXbP1F0VfCrFF9AKu7xJ8Y6HX6O9VHqqFIOGhTE/0oRcpR6s
wAzQf9S0BD1/n/XzptK5MpBQ9O7aaV3WUz96Bwa4+20QrYkJqpiJyOE95p7JLR4g/JSnlC8liY59
wUZffaY2s4dYueUheFeYI1gtpiEkBTfFbJARSoBsI4Mi3stvQbVgmWmYOwWi1GABOx64RW9pjqgv
4Lt7jd3RMr8T1NDx6M6E+cPRA3QlLwOiyp+vXptGgWzBzM1nGAsxqcblGATPoGJqTyQU0QbpX9cg
njRROyhfFUaDHHCI8qtEfzZTqfw7RQYa0sxd5eSFS4ErgHTIkxQdlBKm11eAqlqY8NRzEIJdx7yn
lNk0UgGzJR+rEUdo8Wz1m9lf+SQ6vCCsjEHLRRKBXMEkNda9fPLya0KQLvCjcEMErGKSI8QbyNab
xKNsNTAekv1FwmY2OirRoYWo9dGon7JC+y/NfRaCMd8R8AuLPk7DoVZUCwM926BNksCd2GwCaqpQ
v4AfLRMiIuVwxDCQynwWOCprtgWG/cl/hdAP65P5TDhl+oyqxV5oPPT/pNgxWj9M5ho3dmP7c80z
Nyn9rmHlU59RnAvJNoor9koQI/tvtxVowPijZg+sMlSgKUQwTCgiC21+eQNJBG627LNiGZVTkR9C
I2KxcUdWcWBUJUWEqex1YthoM5IleW9Qo0Esf1gJ/UO3I+dmQELZzbM1PscxmcNmFhW7euN3Stms
GI5muPWCswReD017s5FxL+Lq0bNV5sDtu8XlzwjuVQL72TCmMJSreMiT/LvEluLxI2dOzy+JZF0I
IuzDiZANmDrFdLlhMi5D1EHoKlS6p1gGpR+gUNdvWlhMtfaou9lcU86SfpNIl9TUl+JezeSleF+s
ykcz/Xf0VD5OcJOyHSlUju6p7p+58ZWW+8by4B8ZBG3QHv5qnCDZKUiJevtT/b1OIql4LdPkV7Zu
qvWq+o3qHnLgM9YmRQijaEwXf+Mynw/qPYq2Urgq+Hwrb6YF9tzU0EQofy3Db/cB6wwobOlu+CwD
e8s0gbUdy5h6Iztbonjw3Vf2psRumVwKcc0GT52+b9CuSv6VJIhs//gzO8M20y+8IcP4mXHNpsO7
Q8iXFN+AfuPogsJwhIsp73W7IqCbtGR1ZfW3ijogIf2w0vSdzSKFmX+tcCJ+yVw/Ic720jnKDTOq
nVuczeadFsuitzH40rcEmPgIjU9Hrn02U0V+U32LN+aWZo9hAAfVXYz6LCoERUaLO8+wbyrHNEqm
pr9VlXNrXGpmKDHc4nNrkm62tueqtw/bs0rxPmzCgl5uT0I6v7ewVx1oi/HoMx9x1Ytmf5W5MjG4
U+PogKGNfaIjsws8lJxe5WXw30nyVJIlO81GPyfou2nWjfGg1isceJq6kUkLUcKNKw+YahdF8whk
xI7bODra2dpyzz6DN6h2nbspWVW2+7yY6xXwhXVjnLUGkaV8G81rh35BSfdQ0EtaRltheFMdMgw7
fPCu8qjTdZXvYuUrGPdyf9E5CJrgxiOjcAzgfy6cX9UxtsqImI0bU/xxNHrRKn21rHWt6MrQBAx7
4P1J7Z2xvDLsgpDF6UcOFoGSzNO2Jss6zIssUTwMh8wuu+yaK1fihRDAHswQCxK+w/EogYUUS4ur
aa9qhkH6NsbrG85zh3WFsWW3PTSfCRv5DscPna3Qu1I3RgvXOPAXZXSUnavJKNY2GFGmnOhIE+Kj
Ud4sc++XMIdOfrFJfFT8q35EErkErmf7Rx/5IpERjnYIDXvqylThCy451uIWqt8eWn7Xncz4Bdgh
5hvNGnR5ZLn0ObUWp2d7IQg7T39j+JrFT8T1l+x8L5g1KBZs35oq7t3Vl22JBmVeYFlynlL5Grzn
GD5MG2+qtHWSI93BdEEF4sM2LjlLM+0n566x8WD1qGmqDC1PF84CtluZ9zR68qEp9UjDQduZxfvB
J6eeDjRi/eArz8i/Z+3DNG/5wAJmVqYzzEDusKnbrRp/62zn04Pnnw3+GaRsM1BQm53eXmXulfDN
4VgZU9XDkzAJWEuB0asPub5jwFIxKcZAiMwUQcIzQUFpu2eHBVrlnkOF+gnuhnpR3R+ZLyC78UQU
yVlv+EL/cmZliBj56jVEumBum7WOsNzjqT3a/cZzn3q1zhXmY9n34L1reWF0jL/zXdfvQ+Ji2lUY
HuAZ08Db3ZKMOszVHPDRr3ibmmPV7Dx1q5af9NgyRM8wfEjwNymjdO3dNvdQXhSoJllrOJs4Y0O8
CtQ7z2qcv6tyhSyvt8kcTT4yJEgES+AkIdWY4ck9wGyjgLVTTgXOyYSzuIUNCc4WUvvEhPOcQA9j
FDqlLMxtbxLaNrOqX/GCieFBXjMr3IXGJlUWHG2Nfs/JAEC/aCR/JWv8gIxJOsAJShTQOvxkubIm
DNmTVrLJtAtFKqeJ3a2r9gsfRD0y41q7ypbhoYOrOvQ+VWbcVMAfVYdVmF9jr0+bMJnQUZOpurIb
Ake1X10EKlDTdGj7Ivi1si1U9pyolnWy07PBYCFf++FVtGn8sG35okv14LnbjGFFYdSiGLVK8jJc
1FfbNP7VcCS1jH8DjIVGcO2GT9q7jPInPIbJiaC21J0XhTA9JB5b7a0dXfT4t1FY78tfvf7OjXeR
/RUI+tOJ0pEquPa7HzPqJxhcRX/YSD8i8zChD2vLi64+4IJVVCESw3z/jGGVMfq3JiPcxEtKllS8
cu11Uq/cCpTZQiHQxwJetehHsuHPdXSxbYbdn76zj+8luQtQFWUYd0jsqOTTv9i5NCh98ze3KH/4
zjtncHAA1QjGLCTjY85UJGCZuOXHNc05UANCKE3eOAq7D14av3jwDsTaQcKYld0H5nrxUjWWQ0o4
6jXwthZMaGqUcl3yFwVZurObjjW22nEdU3+U4MYR4ZKNDpmMb6fAkcCGhn3UBxs86BsqKUHBgr8I
rWvIgIhzYrBQrqwM8iVRp9U5sA9ppQ24KDgYYy9njVJxIfDKDEjhA+tzqefDTB9C9CDOd5uMD8dU
77lcMmRiWamOT9ttBevwZHMJqCicmyTdD/yK9/U9YuoWWPqu1bCNdjbYoHBdaRqvbIaY4+2WBhXE
sDIiGHFOn6wSu9iYPbVBnm1dVPSJzZbYBqYnIfpGCtCDqszi8mha7nGbN8m2MSzhxpr5cmqg3zGP
oaWjnCPfil8K/V4IKaAOVHUZR0stqTZ9p207KcJD9zHa7nwc8rnEkNKxQhCGqCh9CCH+Z+/SoliY
AdEW4GhdGEa9SFpCKMqc+GpDmebtGQLZcrT8veJ6p8puTnUPgcMZaLm3dXLxgEq3z9oZ9y3FUe0D
EojkWUNp2uT9ugi+ZRQDyUBdC9+pURdpEO8SItmLFG2KgXCYUDezPbic9QrNutxeMAjk1mHw+mXC
aK/2gYggtRpY6mgwgML6KWcnId8NcMFEpMalkfpRsESU1GtUDnDAhkcUpjh3xm2DhkPpMU3WW2e8
BbE3HVOikTISecjzivRhIuc1quRhVUWvFlcYI5uITAmsfku+ynkWY1RxhTUue3vAkGlHc+wr0Z/B
MIRMUKhWKvI6bxHxL0oyQmppdAcg6hiJp7qKsAtwvdQOc4f8MpPIL4PW0KAYyxE6WiquZWQVFXkz
bQGU35qRzcx5xBfNLFalbnR70BNuMbLDJYCo7tqLLGH/a2LOncrszpjc2uQsleMiC0gqa7ytpgxr
u2ou+BPHrN8iz9zK8cALpRzStD7RAC90Uupw1uAahRTRk1MPPyELzzLZfoUtPeKhu0j1b28Hy84y
buB1DXs4q168aXNvqZOjVWPsrWNtW+jlVSrCXykm7soU8t6q2zo3q8+fRUdMr9m9wiq95ArPDnUp
Nv/Obo6d1O87Rdmn5rj3IyTGnJK1T8wemzDHFDZhbXhX8J0ako2EBl+eIXxISUGKi/hZlTmHCGuL
nkgGChr74kAG62nRkcy1zlmBJlYYLMlhLVtp8FkXrI52gM6eTAhmipR8k/SKuX/aBdF18OW/WNMA
f0XtvnL+eqW7tLZ+ynQDEm07NfVx2ZH8nRrd1JH7Aw4zVBEytDFNR4hHedHyQyetwU4BFXSGBNQI
oqnLM92ZEvhZ6wvFA06e5Km5W+AybLcMIYHRIWNWDtFNCrwS6aEGxYVQG5jQ2jbxikvjYD5LdPUz
G6J2ox6g7nObFtmn140lNup3Lw0/fUcwCgLFVQF2bsuV6TCVdxgfxk3zURai3ECkE2eEsxWRHWxd
d7xZQUJ2wxCcCEBE2CTpHxmpvn6NI67jBE0LAnY19q0KthwiaRZwaC56uQypXiZjzqpGN8p1Hn5q
hFQ5COsBD5DXEixt1V/qo7vW7HJVDpB7oa0g+azzcKPS0jYxqi/0J4nNut1O1qNvkG7UQevTlyZ0
CkfetaRNuRruOxgkOesR1FV8Qgu7ClZZF07HHKd9XZ7kAeN46AM+8SY4S1aW1m1ND1a+LE1d3/wK
gHLFbjIJOt4zsm/lrlqUZkNkJg7hqqULC7cBDdsQZGuwOmeFAHce/tloYUnWFWSo10JvlkOD9amR
10r46FsebqVUzmPTf8l+Rc4HrXboH2RFeReIdNON7booC4EIF/2siJuVkAIwlm/40Jg7kr0GQL6P
nqbHcl1n3xGWRy8v120wvkcSEnjHj85/HJ1Zd5y4GkV/EWshQAyvqdF2eR5i+4UV24kAMSNA8Ot7
0w+37+ohcaWqkL7hnH2C8MqO3JUbgi3khg7afT1N2JXwxqOGEdV6Ozh83nK9BJl7I5V3M0bQPXLo
+hQIEdv9oPicoV2VMJYqZCrZQo0dQvqZL2Nb3HVFfj2DnLQCyS1oBKyDabvcWoaNmTRnfxmPjoLW
JJtTASGgMskdXQ3+rCvldHfb306AUqe2IEV4ZsWR38kxvTfs5Hu7HsrYYchnr4ZiQCNkrldWgDFT
zw4UPpHxR6BKRJGKcGdA7ZdKPHg9YJ37rLkus2Pq3xGfzF+z4Ar+wzQ+eA1tNHMWc0cWaA/2KM+/
W4s+D9z5kvwM/u9+ayOrP41zitL31n2N5CPeGpG92FwwBAZokV565t9995UzjlJ6YsjOYCv8MH24
LxkeLA8Z51gGa7ITzi6C1JFkAs4qC0xIWdiAXYGDInnAPzsm1zMHu8o/R/9hg9fLlBmKex3g8prq
t22yqZKnhH7BB61hh4fJbC8oYDLakbw69ODPoj+Kw9YwO2fDToOdjeQcwjLx80eDe4yqyCzo229J
z8KTTx10yQieUICzgw4EsT4Ozic/hOyF7C2uX1ounha/bUTMrtklXJLBkCAmv1TLY9QdRve80s5S
+RoStoP+TYszH8dQXjvpvVB/+uCf5yMvf4mCP13wHPr0rtB7XZS7/rOX//B9rxTE688KrKWKfsN0
w3e0DmjGLsd8I8ndNkAJuyzfg+gfLdMyZvPhEdk4JhiXFbHWdxaVl8ygjzMoqDEwOBFpLGNL7h8P
eOL8Cke4hPhRDBQOE0Fbx5o9k6q7lu9FyATpH38QRkCJwzj22nudQEd6XGPxrVO+NMyO4wlDSI4v
bgbZPGz+6PeBsFGPAonLuttmbUyF5frlA8JsmagR2RMQ4+PEn5FGjMa+qFJInNJ+91VklmNZ77Mm
PJQE8fSs50KnJKM6OaQP1mchp5NzvoyY8dCE8+aiKyVxgaeIfY419Umm5bEwm3O2P4bMr+OJfmG5
QvpBIhoLYrI5NA5eP30HtUzqA0jYGkixugabbJmwp4WPFsnsVEiABrb35GmO/2YVl6LLNgzyTsAo
WSrL0umVt7845ojbRuKzmrMoHx3vNS0qdhR/quKv672LkYbiIbVXZOsmx4KjIg7vivizlcCB1Hew
PMTVPb4TVogU8msLlTj/2tBuHpa28daODzU7mIX11f/9Np1cXH2o/Ncs3mpgfyvd0gQHoezeaoXr
+50yqop/lPs79OCJvGqOavE8TmxhDJ7+sKJFQmo+v4XRJeJjyNLhJnR+SkOc8FumH1faZoIyVv+V
pyOObzLnMV9fFGxqBiil90ezdFDru2qwv8KpZqvPSbMrQrnjQmVmzubZeScMCjH6c1bhbnKghLxb
lrIxwj4ex+TP2LjHVQs8XC89Opm+/GtJZ5kEh27+T1aSxR+r78XByLlzAoKqmJG25Qs6eIPiRYaf
RclLWxUQTfKsGMqOf3UE4R5pB+tM7C6I6fe5Kffs8I5NmDwtpjxtX6Ux6w4bg8yIg6LW2EZvQ9ye
pULDaCF8iYk8WEioGvUpwljvsHrZgakSZpkMGw/2P68+JK13lTikDqLntSFXqhj3i0yvM6ZN6Rzc
WN0eQvaprQPQjBzUMGEkGczHgit4hogbFJYkEP7ZsNnwr0Xn3s5qfrRs40rJw4L5uSLB02b6ip6Z
9CKynKaYlfWzKjgv1+AuD9qzQL7hpKjmKTEikR1jtzryqskcr49NT608d6e6CA9rXCJ8ER9tDuuk
swSHQ76LT8ss71SPV6vJ2IBsAghWMupVQbWINUI9xr4z6g/Kg32rioPpnmWmSWUk1S5Dc5Mfs5Ut
H3blVKKwQ+Bb0kC7rgNtUB89/giF5Qn305uuvs/j+oIFGuRI5xzDNXnjl87QPQkVxXMa7lYXVYAH
F8SDiNVp2NfEXEEKkQFUOEAIFUCm1UMPbDmAkUeWLIyamVUbFpy2PMAt2g1wweQ2ejbdvqHEoTbL
zMWSAFPU853J10OFyqMuIN8ptv+T2M9mOcxzeu0wAUKbK4BL9fw8O0fnHISnLMdTvERAPVmx++79
yCxtTatDsuvJLwnS4ODEy2FJyFenyw6BVNLgHGQ7n5cZ2wuKDJPkxwl0pIvUNY88xEsrLpzbMES5
zu67AfWmTHzqmAQxslji10IU11UXn+lLRrfZRyPRb070PgzJ3mUwSZ3O/wiq4GtSnO06XGcx+Z+7
1bmENHQhZZVm+bgwA0kA/7jUkorg9L8zk6AAxcm8WZT/Ofq32zJ10nY/44vVEfshjIpJjh1u+upg
0rT3kGljdnB+uGu2FbUeERaz3yWiLdPvUUdA8WfOcn/BKRqN98H4O2RL1KRXQ/ik5XfgfE70/Nql
mhGPvX4u8O5izr+RQh/9x0zdqkazJVwnXtNw10rnJS/6K+YzzUGTRF0P+e3WGrbtuk/w61hCUpon
H6DMdCyL+wmkQpl/ePalF19ReetPf2V9tvlv1zkW/ktMgmd90u5D339X8dU2dl+a+cqlk/OdSzHv
QZin4i2FGNw9ylEfKpJVRPet2ZnlBsFd/GcUl810pMClowB14696RhH+lLDRkKgM02CTnKidGZtD
EhG6/pH5cjczytPs5mb57W7eTAxMx6Aar3MH31xOQfmWuK+DI3b8H8B7WBHyFCRolrAlyMeuxoNY
3YSC7AXUcbSBIfRJSpJQ4BB0B8KLSArviTBmC7b9mKrCPBEtrCcTGoxt4n3Oc/Tn/kTO+rOfPCwF
jH2KSwPsGwciGwikWG5Y/YzsxoU/XBmOUEdLVvP5sWQbOeE1cu4GgcZvNteqJ4WlgG2gFANcuPuw
IhvIGL1n9j3+vcCyDgtfa+7DIRnZvw8nUa8nm/iH2bpoU+2xbYdnx/9MOaYjBq9gyvNk3vlJgfpr
OCWdf5zCdO+n+VGYYD/p+Di1HZrsT3+hLYGLkyR3Q/6aetmvNXkomwipfgTl0x57vAdunHKo+vge
ym8zYnjTvHxWeXagDgStHsyE+RBLXd43OnhgNOwuJW/4Vmpg9yBjb04ITkFF3CEjZZMLbhJWPdkk
NNY1OpcqW05VytBefdTInQpkFSr47aEVRmXVkX62ds15MQl4FHmwGj4Taot8Jd9xsQS2I77H7Np2
ZJuRqEFOb+Uh2qoxrLO5aljDJxyPk8tk2qBC+WepQGdSj7bzpIBbbdn94n/b1uz9tHALvxk2RHXM
mkWuh2FJd7YdiP3DSMmLM5gtRjImS7bOOYoW78YreZQpr51d5vEPuOpoRU86f2sL1G8YOSjvjHMz
TeCEflo2ZI2H8ab65xlKb/GxjiPhSWqP0mwbqLbHqY9+BXTgqyW6zsnPbbQeuLPIBboYuN0hSaOt
Gi/9HN/EAxYLbzzlBGcsFejQoBUsN9jDlJdJZyRBjROXwHoPcu4DKUjF1Fku3nUj6lsvGu5zXjgd
cV/Q60VyeCiD4M9SdbctULBV3AcCNkzEo/HL6/BFbBe9LJ3jOnLNDIxKentXzuOpHclVKsWdSrLn
bhJvm/PIzxE5ekV+E5c8FG6LLYSIeu9uewJE4Z2nxf0hv/s2bRQ4s/jcuwsPmoHxFYJZy+9CAfWu
6a7nNXxYg9s0yb5W3TynDKYqZ/jNvI7JcwOJ34CUSMcfkI2ZGZ7LJkBBAXCOn+qI5XsbDI5mvNMJ
fKVi4wX0d4r46vI1GYFsJeiWy9cqKQ4Rtihd2LexGcCcUK3M7yXQlsEJrsqFHTmKKGRVmAv1cmzU
cO9lLSL1crjhAbpMIkRnEnCmIUmW4kMgxNhsBk7/4UbsruQM6Xa9Ea2+YpCKAgvRetI/5CG9puQG
W/r+tqcRzQuy7MLyfQp6xBnK/xni7iiV+h0o+ZaK+SllF5e4LwQAPJW8SYsDaithnvYrP3kh50pM
80jA6/eMpsEETMnK8EYu+MAKfXJ7XnXT30mxfQ8oO2vx0iSIYcTymjjEuViPtqnNy9/RWpzigMo4
DP7Nqrlyy+4o5vzYz+mTbaI3fuyzDtSdjyJKdYgFZ7SbTgmrrqLYD8P5Pkmw6Y2U8my8Hvt84NRB
9aswHPYt5EWk3Jn/nQ0kh/XkBkXOpS3jY9w+wvDfx+RBaB62gj3n0A2XCCoWnfq2NWufFOrxhS2a
P3Z4iZ/81T6sBVYx7HxOj4p8w5tmhMkjIGIYX5TATlhRTtxwwstvm2l9RwpHfb7c8s1Hm/juYncu
GW+ytjwspMiPkmZujZ41AgrXK8C56lt81McYoGJYP1eqOuEsd9TybhApFFlwROPKopdc+bR/WRnj
j4roS8+7LDq5lYZJ3MiUuLlJVwLDZxim0BVDsKKhRfjjcyx2/tdKMycwZ6Wz+693y4OY5bmY/JtF
+6+lco9ylFdty9aTjFZA/ygPjlWuXoQxd+gg/qkm2PuZuTJw46P5OPF1m4hQh9FemuyqQymSoc0q
SBfTXnlcpfnKTHycoyckfvupK+96apu8uSxJzYKIhQdTWZjlVxFWrkUqxqHVQzORTdClr4utnT0F
yf0cXkQiiIzPAf8ImjamV244UjKTJY0u2rfVXVwMj7Y5EyMLR9Kmzl1VAwn1EaR8xbE9+zy/a4XT
EPhGztY4JhpXc9nXKxKXVVy6GVvc6CLklTf4sH/LMfpn/0UEm3ox86jgls2ogH7BhG8XxPf9HD4t
m33TyL/bdM3T6Y3HfqHLuodujS5u6t417oIVczkZC4grJBm7mR428UBHVzU7K0zo+iGuoevVIKmC
2Dn64XAW7fCgZqAMmLNFUpojzcivAWCAUCmQwggqo380oAnEMt2AEx6jdT8F8e+mxwqasr9p9LBj
JoHybT3Ed3WN7DqmXlWYE/Ct6ABdlGmfE5RqeYXaAG2h/y6n/mjJPOC2Yt1XhDsdj9cTO2gY9mLR
YGsSQs9xceiEjfiYPo0dXUQxzvuuWi6WlRCJ7386Q07ccBPX1Vkmw8W301XpQ2dmZjnJ4tJnSDNH
wtzj287i0buIDH1Szf5qlgTktFfGgerLpePkqH5C5vjG25GnXuHra7gEyTxoWReY0dylbyWCxWL5
Htvq2C7JDpScb825WpujRju15AFRVzFsAR/MhLeb+vDoutOxBb/eSD74il1XOpzcAPFLY/cVBP7K
nmgmrwZSdw0z/pCY74GOHB/mpSOYyqUr6zAsNPojAp04YAACYxp/djEU93enaOik0EYIFMkq2/MR
H/MyZPpX7dPNOInirxsMuIUPSzZDuid6PsGvZ6DULmDGt6q7ZbBJctRMIyqZKsiNuICrLmdO4m+S
NUTY3R/To8pCvpXT1Pqks9Y5jo0WtuPKGIzNfI7BVtAcVeRXrxkO6qk4/o58uDouF7ZJYN50WAeR
ryKSpGYgMuV76i81i+44+1yKr2F9n7YRUQXGMMToA8+PP+af2hn3DUUuVxcuvYZ9Y3OMfWyd4Y3L
GirvY+YzDNxdiTr7xcuzsyMevZCkvj430LQpEDNfkLIzeuQ+V1vYIBENzbjiQ0jowEQA66t12umq
HnD0JTkyIDkCsQ5h7dvmPerjbB/41OvZ72oNv/zCfJQgYfbCzffRiuHXeB0/v1CfvldQetXiPu/J
+IlijaI0hn8yO7xawEeeRswxBN5j2AE5q2KGNQ2guY4/QqMlZWCEILt2NSSaqr0TnXkYIEGqLke0
O9bR0ZiLk3KFeYGNd1GFytMhUHVat61KyZcsC+ClrHncHmviR/xSeOcc3EnStZxqAtF3rNFhFkFd
sC+m7LRSZOeQy4c0VIpJCL+p0sQtIq2y4Rwx2tb7IUqHS4O50IsCkjuxMjtR8NXNEahWS5BjWr6I
iMwKR4/fQPv2UxketfAOsYdZmQHTLqZBqHNkA+FPOG1wkDy/8CRtFOQQoG2bnr0MHhf1L9ZmMunj
BDFs/mmi+l63zosOJKAdRc/fXLLZXArZncu5pYoOERIM63KJ8W9l5XTFGyuORUXNE9iH2ETPRZ1C
6PDSCRRd8Zxk2WMkqoOu8OqvoU+rblzWJYgD8PwDmkQIODvIGURMWJzd0KMED+Qh/BCVR1cKT7Mn
cGx0Jr6tNDgsA8reJXBj9hhbezJDFbj9pa4LVqYRgAJluUNcRL2yiK/7kbVq1j57Vv7zw0cSOYAz
OpLoH/WwunDHi/D3RIytF0L355UXz8ar4DHZP7YiMoFNcnOqA8hofsaXRHUvftFiQ5H2FJQ8XP4w
3zjR5J+S+iY3RXVTjekpjhgjVxE9lird+Wwrdela0Ct5niIb38fcmzur4HwWLlD8uiQQbC3Lo1gy
QB+5D/g9nQ6mx6cYM6ne+Uswnnqeom5LPJL9lxojfVDZumnQq7OWG70G+qP11nW/rHg0w03lRC6X
GPP5aGrHHuLW/sxd9W08IjlCMdCiM8X3GNO7xWtP6vdVucYEcpX+3xQsZReyrB5Tdrb+UF27HSKx
iPlhF3e3Qncs1UdouLkG0KUjAy0MJ0XMQmDnv1FC/yjT4GDRK/IG8aeekWjP7b6omb31Sn4PbTsf
epCQruRtGuFrzZBKxErmYkU8xVCVHtwbjXY0Yf8eFh+4k1/WaPQwqlf0TwShuStr7kWkHxIhQLOq
775C0ap9kuoKxNtJVb23UxGe/Ty91A2LtBB4VrcAXuyj8JyyYtlPNQ2dHwTPLoQ5dn0nQbZoGwHW
Z4y2nlvj/kW5sZYv3YpwaFHgF22++tTD6108M9MZphl3raAWIlKoyv/IEkbrnL5MHszcjPWmaBBZ
TkIdbEaoh8NzH5jwq/Cmm6IniaBeJVGKGCe87t+cpv8WwTzAUhfkLeK5TtOWohyoVQ4rObobaLX2
kYscP3E/U6Y91iLpKTxvHyybmtrDuJz7yXXngzsXTvSRwM2bINIMwbOOaSZ8mf7lrKm4sBhUDE8S
r4mYlh/hdw5oE+IFoWZ5EagILrAydVc2IiU1SfI6DzwZtf0sQmzGxUourAii26Z90YynwmISSL75
OIKI8Z9zaqiKf8VRuPMbBYjfJVrY6QlZE06dXhQ2NR+iXLyx2NamYuVTzu9T0h0kMKu0cmjY0E6P
yqOyaQze26lFUzF0VAtPiW5uogDQ9UAMd6FzUDYT6tm0idAizUdbByw0lwLwxOpfbAzdwmuzexl8
5D44gDQFOZpuuu6Y2AgICQUoahHwbnQQMKLIPhm/vfiB5+67lTBTtltDBMXGYwUc0/SXZfebNe19
FTdAgVPnygOpnYzBTcM7zsnJzGko0+eJLw/MT6isjo+DQw7dfo32NqWCDx32Z3V+6znBSqTKY/f/
O9EFxcHr/Ws9MjcaesLSRoPIQzoPHbK6krKL+SmehbHC3mXpbaJYjuhBnzpmDCXiGSxsI0EvEu/h
3OF93yohbeRbMiDuTKYroVp8p8jfe8XUS/TmqRSYfQaPYqXqV5hM4HoQXYmg+QgyxRbNKkx1OqeN
6qF+ETq0rObKzwd/Xzuc7B2uOrmkJGIzenFqpDdz/FkMiBStW7Oql0GHBuR2WgkE8eKEsbwDcQ4J
sppwIbrQurf3kRD6fYgKbAj7pwG9D5wlNktB0rzXac8WzGdAlz30kfuX5cBz3PcELCZHon0R7ydz
hR4UF10YcrpHAuVgGqlzzianGcgh0xXRDnk/XvNcYlbMMKQNG1HHelAw4AIuRY26eUriPQqA19I1
F2Ek2CIiQTirrwPEvzRr7zWPKdsxvctysj7awe0PrkvMsMl/5ERqweJ19HzgeNm+dbueeXHnyDNP
HJsyy1c9tWDIJ/b+ZaFYO2Bo8hrn0OiIfx8INHzo3rqFOKOk/0ZWy2R1gOOoIeVmjX6bPKa0TojH
UNI/RSpF0stsaOLxYUbzFJR1uZ8wv1KAN7t5xliUFKNiGyGewYg2Ue7uZJ+UBBQzV6zJpkWxiJK6
YFDfeS3xliIBILFOBzyGS1q5ezP+yDqlCAymd8kp1Q1wbEb2PLIPnmtE/pNfAypfpvCwmAYWQvyo
bLQFjK/QBia21SWSjWxw3wufyigQs0YIjTJvRFFL3b0evNq8Y5zTQQH1IVSPfjsEHGTIl3QW3YQj
29+U1di46n7HlxRT9nRXuIy0PSnxbXsSzFZ5TQwDZkMWWpMz3FpP/qQr+4dJ/nWWwWXfapn+l4zJ
glCe2/KqmiHIm+G7dRCorMnG2KdTGd13xK8re0CZlCcnjH9TMECNy/kmBhVhuU7+KvSSMNxDzrS0
yV3eP5Zut2WAAIbKRnxD82RfWtgDgWbTjYuc2CGvWHdPq9Elns8UG2GAjFbm2auMfXUOfWaW+ZSE
p2IoWWpNeCCSLrhKuVIvDtS4sio+/Fo+LL1L3HX3kw1cmY72+D3MV960km/aCnUkf21rsVz6+kE1
KZ+Gy5xmtLDVohiiFC3rpBrMVZ4iIhObhJuzEFnrnHkgKEzbKGJ94QqIpeM4IDYzXhmw6eFm9oLX
Ia0A8QR4e/Parbdake8NG/hiHFr8ixZP+tJ8RsUWwlixZ/DwUEDcZZzuqiffa3+zd1lCyjmngMMz
9ZKBYvpYxn6Ka0C8eCnzzk7bu2yKiZVJ/eAwzfpW94axVZzfe9rixaLuUjl7h7IfgGeMI0EwzKdb
95MsinzXhF7Lc2lxVc39D+ZF1LErViM39Q86ysx1WoaPrTF/mkkzaUO9dxqQNUxjSFdmw4coQkI8
Nw22KNqQpIzFKR2p4FymbS2HetCQ4WsKtc02HMJXTbxdo4DvbJK/yTH7iXyzHN3+smosQiOF8q+Q
BTMdDqApI3kiGQZUI81kb26dtb23ToS71dfx3isIZEuhiwx0iEVaMSOaMTX5AxMGnaDBXa5D35DY
IxLmLbF7r10KeF/BW61poPsSdSTmwDSvWe2p8Uwazl77DiQXQd87esQqz8WuRaa9E9b/sv7ImhSj
QbLSZjqFf2iH6Rpc+x8vSzBa96ygdJ0wH+ZCwToU+LSfZpPC9WQPBKp1gQeGL2mAvjvP4l/xEGMJ
bNdq7zmHOlrep+zL6aqP2uk+TMGwIE1wsjT58B5nCnOb4eNXQ/Aq5EtRQ/eG9kpcYMR5NJuD0N6/
ldKVx5gboXD6XUbaqbEwDLXxE6Q01anMm3M1DJAOcRlg/WwcPHBuIo4LWdJYHn8NGfSN9Lade7it
sDm3fz83lInIDAntuMxbMJ4JmJRrhHl70NJpAs13aJ2rYlNaZJs2OUtx68itvl6ZKrebwX0chk8i
178jNEzuGt+IqdzPo+zRq1GMMF7ZjxMRlnFDhbzM4tkqFuSkuDM7+A5kLIBr8eqq5CusLLGEC6GU
WY4EiIEkXAyibfOt5GWOyJKJ3IFI3A+x/4mS8qtdu+fQHY8F86VdOT86/rSpIwfQgM3v2oIwyNhr
DWpFNlBufaDFIO0L8roNzJTcnEbADahLhhncZFXgJAnnY6JgeSy5Q2z4yAI2ArU0eheS3GYQlV1B
65dNtNBexrp4KAy0NYHUJLjyijbCiVJXh9rh7Y0KfM06Ds7C4RaZZ8+SPqvO8RgjuHZ9fFJxfFxb
nHGIvt5tVX9lDfOmtWdJgmTyd9wMWM6Ck2MLwj7jhJUHM8e8Ts///3cmVwdinp+ayn3xlffCBuMb
g/rNKKmsPZ+2sKr/75LOWVbzNrOLnLZ8dw9GpVv8U2N4P3TPBYMCADV8yZZ1eu+c9W/to4pxsSim
+tXO9D5Bb14bH0d3TVk2rOyC9KPXBaQDlp8NyY5x1+yTFSZAzYRgrCSakkSeDETZit/9V7j9ZN+B
DuVymyxsQwjHWBkWbaQVrfetcOhvvfkUO8QM+D4WvCJBc+C6nFb8KuZVX0MWfFeoWfM8e8+qBHLt
s5zxcQZhGe4TieyuyXFPtsgMubhY/rLs5Cjox1jtu2z4DLGX1Rn+4c5HlpmF0/fcOq9DUmSn5veY
FpbstQtegD9httJiDkBaOtYGWcMISmUzTMVE/yXFw9tUM15O78MM/Y2e9awRQCJx0gHl324csXYC
0LgJpkkdALyCBYoCAuLdhuTeC3bCv5PJHvPAvTZ6xNxNAdNIaAXeOAQ4kRENaZuoQxVytWQHE5J6
GWFGaNPk3CU0Lu0cVwcpubij7Stl5Au+3XsvnYd9NfGZJbF59ScEZGv07TrSY7sFcZyzSi6fRuEl
ldj1dsrwI7l9SlBQ1Z2vaS6XUVQ33Wzeq+S1UsG1rutdiU5tCQtuO1syBsQU3rADLetmOawdnXhp
239jH70Lde5T/4FXdKMVBkUbImyDUMz8Oj82i6X0GBnRzFr89UkjTQ37vTVprvNk2aaQ4NCcKTr7
EeIoPUNNXykGR1/ZfZRSJPsTxXamUvZRdt/BNQ2i8L2fA2iqftDsuZEs632PPSZXF3s9ztxhWnY+
L4n5sFIHouhfpMsQk13nq4LmQxTKwp5jU/LJ8t3EDEd628zsp/tkV00533izOPuOnn1tRYp8Yf7x
HM66XtEM2XU5hy3Ixz7i2za2dP5ByIpzzG5kSe1h87j7pdyy5U+/VWDi2GbOm5tQB9ZZSysj/LOR
80bpQNWREk/DaqbYMVnGuSyaf2uPmKOqBM28HF5CjZwIwcC5sf5twqGOY5J3pkt550K/xOpXHVbi
W0CIzhA625jBeQnGp2Ii2nV5fGphYNoW51Qpjxaag5+5D3WAULxNHXhJlrDK0cBJaWHJti67FyOX
g+1Ji6UWFHl9iLI2RVj4WQ6vq6Ts19rHMecBPfCxrOIG5VmT7FDrCqj+AEWj7hsECzzTbdBcC0vI
s1Foj5whuqK13quKr2MZMAuZC3hFmWJiNBu2RYzi8ERsyDcVI2Csl/kt9qLouqXZjwrm04zIixWl
a4iVfhjr4naYnCfDOXbStvvjd6zbRMTvK8OxubGs84fC5/NyGypWsTyrqGmuEhvddGOzCazv68aN
rnMWmDvZiJsl46xqM9WfqQ/PTk8mtKoZ8rqpQ6tAClSpoNPKJYiO68Dx5Zf2I3HRtoZRl/1Kmjhm
gI8NDeHvQRY8HrkH7bgZYXfMfDNZebn38A6Kva0xnPUJERbN/LO2lHom7R5GB1OTZq3ZxGQ9NsTN
1Bo9Xj6a4ToY5WO8TM1zjRiNJf7ICuuOXgeyvgsOOc1weZgTJ/5ycGtCxdb2g9kWZZYfM7OhRF9W
bJ5uiZ+RC5/owv4Xihs+0faZMVRMPxt/yFTcyYVflUlBo9xHuwaRwg77zJmRJI7W45QRmmHdbkRW
wrBobS06LkmqpaZBt1l29mQIoE+4H0PmOygLxus17f/Wm3ahuIoKOs26BPUb5Ruoc6ZK8n+ljUc1
s6RQCdrpkPJU+vpKh/x97MESh8nRH9Dzc36RJdrp4LdAqTk6PGZuLhf2teM/5jkrGi6wjxy1NaLo
pLoYsnXjWRyrtjmbyv9Zm5VYwIoTPnEOSkdPbkWKS2A3VGPmfs8GUFIz+7ezQO4r6r+pauedtfCR
fUyHHqBHKXIWPwti2IyOuBNNSdZte2pljDRWDyw96/ymBAMCRhlHTRtFL1I23UkHdg+nRJ0HKmQE
I8k/zZN2WNWHX/T1WU16e8m0ybRaj63yWY3OQXFqjE8+OAEPSLscbz9kFTm1vlOd/RCxW2dsuWsB
sMWMjUn2pVRe4m+MVfUkoObE5TffKhBh68TZX6+7RQXA5yUmOEW3J+YZxf1Q8dAPHC79gIKfJ5so
oAm/h6VhdqRFaUuzAsMajVtage7QTFN+xT01jF8vBAJkesD23R5TbT7dkd4on7K3NZv6c04sl2R2
MkQMafO0va3w0WUdMlm1IitYlmXezR2JOdp5KS3Tm3jo/DN3D/tAUR8U0eF9Vay3eSBwzav1Gt7L
ATcFuah18l3Eb7aDQB26aDdapR9UPr1USwzFqvFYv6DmrSPOpbXe5Jll9acV/e2Us5ERFV+bzivA
odSPWYmm3Us2K33mv5qwOFl/eRvr8LsS9EupRpEZWHb2sJhGwmrmgi8mO5BqBVsnWeZmSAZQP/1z
U0jplU8CS4SkI0nsZrUb833Bou6kkg+OTLMTtF5YaRhOjbXeJXH/IS33ty856gcRvmfGFTddhB7P
G1DM594f7qqjDQB4ygCGgM5atFRI5kon++gUlZeejn48NPsm2c8S+WRIG9v0FNqE48bcZMlM/E0G
fUsBV3R69gVZDLx9u1twxBwD1vgkod7k5bicV7qwHf/1lawRYVacJ7A95D9kiOUEiGWuUYJbg355
ee3CdDwVPKu/4rG70jJlFpjQ/eKWfKij8FWUoTnIVbNzzIJDpuDGjA7hqxHCdaPW4pDA57BZCv4x
DNjuqfFJl6hQsWDYZoGKGf1YnxHskDTHXmLaWFT6YjNJ0lLJRROM2d/WGyTzSud6Vikx9AUGGWIN
sz7ltl4YfmhL9KZHZQ2tnlauHxk7Jk9eRVuampJ3P0PpM/3H3ZksN3Jl/f1VGFrZEU51zoPja0Wo
CBDgABIkOFTVJgMkocxEzvPwhSP8Gl575YV3foN+Ez+Jf0kWJCZIVZXE/Lrb3dEtNQnw4uLmHc49
5z/obTpLmzPbMmpOdBEJfNXEiC00p2XaV/GywJ61HYmzNoJTYfphOrfFaRW3i9aC0xdH6rEul/Ux
QicXlXhbdBEu6FUEED/mAIGMRQrAiI+QCtISVlSGUWeOORWSBw8NArZpkP5CgXE7VRxhrtUyGsAW
uVXuQ+qcuwPMbJLFnqddGjnKCwkkAPj14CnbC1dN9RNQlNVx12abLagPtEwDYdLW3O1c6YYMbAbC
smBHIBauCg0vQ3Fitx6OF7o7TeoC/Do+xIpg2LwnWHZxUR15ILsNhJsKi/EEPIalRR1NFVe6C90k
mlJ1FAzdwsgvv2qwWMtRmMEVA2dsAxRqFxQbj6jnRDKqSwGXjkkWWB9927538mx7phR4RTiGax97
QoICCkC5QMUQDT4dKL6YHd6VyX3qknPUBTGpoYoLeh48gF1AnlSWkW9Qm3Sum9ajX+vHW5Yj+1J+
UeNVU4oBcp4COHpKHMaktE5Dlc+QTe3UNVE10VpPocJoIHokiMi/dZkwdUP/2mxlxOpbJKlj9yGr
gPVFfoXsGKs9EDULEfHmWM9OXbV2lk0HO7sjmgWIF3BO4RPk+NSbHZgwYRxdqLUYThqXxKUNH+Ak
awr4g5xgMpksqHwtogmg12o0EmZGhah3kahzw6zCiQaCK1DRf5BlG9GhiCQ1uQndQKVVTzJIpRRE
YUT5n3SJIEIt5XqiG3lzpITxx+zB66yZo8BhyWHpVlUyDdurzvK8qQmwfCIzmqaPpoLj4RfnRN6k
S4AvcSCvWfdrjMN8oupm06oq/k0C/KCO+rIlCcmZKxCkCihC+BSAfLk7jzJjUjxkgaYcaXp+rW6j
sw5+Z1dSWofORH0QZzH1XoImOjVzH1Vuoblqu4WZc1+M0w7xuwAwUwPeWkKAMXYkZWVxq1ddTB20
rXbml1wwPbVeFAKKuEoPyW41YNRcKws8nokVSyBtpDAN+bDXDRHkx7DPbEPUQ2YnuN/CBgfsgBwd
B3+PPAYp6oLNtAqyMNEW+FWuK/qcm4Zrwe6y8rQ7YZefbw1KquRHyYhp0WUuK4u0Uwg/a5AY/R0m
AIEJRY6rfJzK3cRFS1WVmiXcq0+qZsTsgS7cci1B+S4DM1ij7W4xMHFeHYe21LKml0EJ5L0TINAU
topuqg1MvUDMtIeJidvMRiywOUp9vQBA6p6AcUXO2Y5JqEsmrIE6Q+4dBLflYNajAnkvbcYtlPwI
pnyGZuhWQnoRJUFfY3sAMYcZjRfnR9uM7aPucjITZsh2YVP/hGd3pGTgp9KUjGfhEoiiTQvwk2t0
0tT4B4ISM6TMmbVJceOnKDRB96wmYcb/q3P5JqNu4uZ5NK2M6FxAMG6SbacpELUJsGoPsAXHkWeF
+ZnoHuE/7JxVqEuzc2UgGktU0jJSO4I3Sxx2H0sP6/nWLS7UymCbinSQk7p5bTshIPaC1EiZItvS
Zs2ZLxvdXBcp7sJEFj78cPCXn/7tLw/Nf3U28TIOKDRG+U//xs8PkAkzzwF2OPzxp+s45L9Pf/Pr
e/besvAesjiPfym++q7ZJj5fh5t8/019b35tmU//0rvJulgPfphykhTtZblBvmqTl0Hx1Au+R//O
733xYPPUynWbbP76w0N/u+hbc7w4+uHLS8ePf/1B1pSngXoep779Ly/2X+CvP9yuC89fR3mxfixe
/dlmnRd//UGSfyQxp1qWhSSzasi6/sNBvdm9wuyXLaoMukHc8cMBZ17h/vUHVfrRQq7MtAxD1yVJ
kc0fDvK4/PUlUabQKZuSoZi8tPv2g6f421M9iEpwbl5U5DQs/nCQPD/s/ttBM9QsVTaoEki6Yuii
QeeSh/WVFzm8W/ovRUIyv24U5P1FCnklCReyDmvbZgcpJjklWXFmNCuRhLw1v+CWcGWRS1ccnBDl
icYOIQD8RRUJ1WDINtl1lN4qya3Wgtq/EeELc1uDbIGUISrw2wbH6MMWK574wTTOHdjO9pUmrf5D
JurvTcGXM/Cn353N/4QT1bIklYP9a5MV/YW4il9O01//6HmqytKPhqUqliXrVNpVLga7qSqLP4qq
BDaPQJtPUftVsZuryo+yboqUgDQQDZJhMY1/m6t9e7yGhJYqyor6R+aqhNPd/mztp70iWZpJk6qp
7M/WKjEhtCOlpYTmRtERsw6z/LxsxeSmlC8rch6PXVjXsAIWqgdlVzGt9tIxfXFWB4C7yYfNcxC7
DVi5I5FU2kRM80VmJtRXoAweeZGHzUrW3YdkS28N9WyLZgknSXCcYrorw5+L4oUW+IivhfKikjhE
5DyNESh2yw9HOsL3kgNwLq2gokninRbaAWwSyzk2uvYjA1QeFRX5LzHl7XIN2CvIXGjTGiVFU96i
FMU/KBKEHyTJn+Wu0B41ioBIfdGFN/lUKIQKrCuyQC28XIFak2TJl2IHGs9Kt4jDuTBDJNEtZ6pZ
Y3Ey74KuPRUke6VKrntBWtyZCmWMGQzwom38SYY0HuslSOwGUGJHhmbK6dELLWLJiABuHFQojmT2
LCy2SOkQKMpxZXEZIqAuMvUoEY3u2OwzdxakS4nc2bFTb+G8dLaxCOAckkIvKoh2TmGTb6odrtdp
FcyVTt3ATJhKli7NzIqrnG2WcNAU/yOqjvqU4cPZ2pdrUsIFFgiS493WArLjQW1v0SNMj0PZEoF1
clPUub+2RnkqlNBpquQ2L/WFD5LD0Y0KsktGRja1zjsZRSkhNY63DXcY4mBFiwrQJhzXXNubqY7U
w6FsFBoW115DShCARE2mHx6IWHC2gg7fCmU5NSHFdgpCSF6oYFMegm6102yiVqijUYf2IH9x067j
lZKvZAPSReITvEpS8VlFLh4Y6FRXtsqH0AguW4qXSql+jJAwPdwWho4wEpfD8Mou6xM7ryjPAs9T
60icxj2hOHdjdArchtoO4gZc0T5Bp69nSqJxZfHT7hCAcGvUcJMJjQn0HXtuxcGEKTpJCM1EJZgE
2P/6ONtEYN7IOp7laoDQnHXscQ1I/fRz5OD8hsjw1ouO8zheopMYl8lFlmYXlpacujZ6qqAeco4E
NDZwoA9O0rg6NzNzBrPiRAJyG2twxBO8oINrUUxn4WWnRfDmw3lqAkunaqxSkgu6fGYU8VEVAKim
HiGTn86vsSvM2nTiqAUGEVgvcdUX09NYBR8Xm/M2VaaAKecihCvFLScZomm6FC+IP68qF4/QIr0Q
gf/rsTSDH3OnNSBfY3wEtjLFmPrIRsWr0SxQCizkusWNgbsEiu9mzdXAhqTdYTJKOnJbATBG2540
wnEAW0u0mxtRQXg5ts4dXz5tAA2KSFYkeTOn+nQcK9tZ0OAaWm3PCr4TN11U7vi8NKHC+bkJQZA3
2lHEY9AtdApFap1hO7f89NRqK3B787qs5v2vQiRu4A8uKyphUoqGSp7MZUaLgumhnt22tnZk4kPI
h84TvNg9xT0n8DszEVjsfx/K2gVgxstWtY7JVx+ZaKLKuGShlyWXyjSj6tL/O8yToyCJT7Z5z7yg
dddbS2jDJAXe3ejExPwO+yGZa2CFg4S8JbTugUukxlhNM7eHAOF9YwHuwP36AoHalEqUrVnHQg1k
ymtRekOPiScdNw6pr3h+1A/Htg/IA2NuKcnU93FoweQ9mVtetPBFHkbrIpS9ziXmnlGhQdAdxs4i
wE9SbZCDzLfHW/8zYrg8WenUx/uo76VuVquuzGcuKHSzTZGzUKaqiGR7cSyg8qYh9NHBn0W8Z6Fo
x9xWPlgp4heNcazcVypg5c4/MaLwzrfAlbowaFvqHyR11ZiqpoW4jVzdejVC/aDrFQPaL/j4kDsQ
uMASg644bKYN5sqGzM0cO1uhAViJgYm6xY2hI8fncQsicypRRNs2fd2zOZQxt8i7RaT39AGPrQ/n
zoAbpEjtU9XP0u4YM/BpgcKA7hWf+qncj7nSIFeSLA31qgE1otXuNIiOttFRSnrbd1eSbc2Q8cDS
QcEUBY9Y1cCSwzxPYnTbKnveqReqap90gnuJJZvlnraI73c5SbIqXLYeTHtDvhAghXVZPHeAu/bK
89Dw604hfTzTW+fcgUYnpsGxWpESBmUV5gCECntaoTRc6Gx/0AHTEEdxc65s6yMF8HTRtLNSFhb8
D1OHaYV4B6eabS1SNgvWcu5VBJPyVDc7fD8FlLS7uxav8H4j7n8uUSTTOK2FjBSIiL+fE2A533PK
1aMoDhYcqAg9IhLUHBpaCBMZii0vSz4VRECgWiwuZF+YBYW3zOx65cA+AZllV/5cjvC5C/QzKsUT
ywqPNcUAgXUooz+rBy1MX2vmp80DSmFQWxDNqOULV3JuFdg6lp9AN3OBlTmHjc1qAAbey/v2k8pt
7WlJpc6Vy5sgtk5sXz+zqONAyiB74ZEPQ7wfvKpk4DursE/7CKt1AZAL7V5Ch5VSoLUQRP1M0dk3
GewguUszNMJbCJtOuLTj/CzPuSWSV9PRzzWxFTKP0l411wcqwcW0SD4JBrSic7OU7+qYwiR+2759
FWH8KkjuZez6yyJMPjlqNKtr4o7Au+LK7GG4qh6x152ok0THgMLvFp2ZzsSmuhVj88oVW+SG0knk
MGUk/FWh5WBHlAF0tNQF/88gS5XD6TZJ/qiUksCxCAWbLL5ZjYmwd0Il5DEghQkjAWbnzFF9eJYQ
snvKFDFQ6U5tUsU1RTc5mcYVjyQQ52KVQXIEzWVHCJok6HnIKE1iOqKDCoL0Im3ZqAFchFQ8nDg5
VcweV0qinsCjuACDCF4tnyRbakZaRcnX60HswHhA3pHNNq3jrDXnViEtjJSNKLBPKFjMKIIf55Jy
5EE6AQQKd7HfmR2hRW0OR1K+UkyiJ5BvGJQP/QjIyBxEqOmXRjNHEeewroCeNdz2EUcnaNBJrzQO
lR7yCDKyhe7WOeKiCH8dWw1+76KJWBUOKRDrUGgxUZyZlA76WSDlm7KHbQKyigV72s8ckxTsY1Ii
hM5TMDTkLuCMa/gjtbq16TsTgNHaOsYE1F15IaorON3ztGkXIM5mW7u8ilohnPiW/zG7d4Nw6Svb
yzZFGCO18mstoE3ESeq4WBVhgbCogNOAe2ZUD5RVPshsBi6wPo9MNxI9aKMjvbzp53cY+Uvk3S+6
0r2ztSXXwRkF52m1bfGb8658AMFbU7t3s5le+eco2JwolXWaYJDgbcMTySL3oc+0zjg2bHeWIDeZ
UvxqodxmnngCmO0kjI25Y6UXpKWIxMNDQduEWDZTsJcUzngRKWzRubEbBBmollpMvdihnC5tz6L2
ttPBKwH68gCASDKqYQQlZVdPS6daaQ5nsO6cFSBSNNJ/mNpvL8gAhtqd5FVX6O8cFvWj4OJHShBY
iqcJsQhltKlDHs6Ni7MyJ645kxENOueU9aPghLzYhdIWs5Yut9mZkHYLdAbO+iwjvKwl5gRnrEaA
HQitUe36kEGo7DeILooO67A5Fgr1DEjRzPJxgCq7uckCAn4lW8kceuUHaGZszBSbUIirwc43x1Ub
z800+CjoBtrYbJ8tBi2ScwVmm0ItEA6kjH2TzBBYabW6JgcAENKdtQJePRg71tUFueANIqO35KLv
Wy+5Rtq/CiCCN1vpsYk+pkW8VA1mopuEC0FDikFWL2SBwn+jO7eJZ8w8BGLsbf6QW5TcNCKMenuJ
ANoxWQgsw4Czxe6ZjQakGkGw76xrwWMQiPAF9lJFcCi9CbNWLqYGikmRoh2VVbMgmTCjwIKYNhLO
9WHRREfUSa+q1p+o0K0A6OL7CzSozp2lHGKgmuQPahbd61QJ5PRKVvVPmuPemPGN1ForPTpSdWQ9
DNAuFDluSJ/NI/eoZQsNeDnTQFLkCM72ByGYsBv44fChtbo7LUv7Jiv4i0b/lOb6JxABd77qf8SO
+zqp85VtOueafpIF8qVRII0Yh8tK++yp1ZmXOlfQKB6d+trFwEO3apaCfaspzq0Mekmlpl1I0OYs
JI38slz1LzR1ecPtI4mo67onTt5c2UF7E5Fir0HceMFS3IYfFbdFeixZFEl7SXESLNsC699zRgs6
a7iU1PJc7dyryGxWrdHgGP9LGws37Qyy1WV6pyj+5zr172E7zZKtdthk4aISWTK+c92fXH0/+29B
4fsQ6buTvlt4dp7oDmgcZKWL6jrd1pdEvFeaz1VKDWf9n0ViedP/md/aNwW0XQ38LKp6R2UtzrJA
/RRYFB+ZRHalf3K17k6piysi5o9JkK3MrX0a1UDbBYcMeH1sp+V5lhc3RlPceG60LNWOiBWmRSpc
6nWxqvxgGSvSvdgWK8teym6DGKl77kaosZXXMCnuEBo5bxLKNYH5KfdRYtzOWxm/ddteyYQRmV0Q
ST8U3AD9CnVWIk4E1ShVfgwQHhNw7Ywac2Vo1Qna4PeWmi+tAGSMcJlm2ieuzqsoFwD+IH1RLvtJ
oQb2DTKpn/rHKITlNUXty0xOucUsW9VbarJB55rLvguaIdxUcrBIsrWPORtmKCvAo+es5hvZLK90
u7n0mujEJQ3fv0aGnFMVh62gujLDcGlkIGFbJlYiXzhBfZVm22WPP5b1RV1ExyD1V66ufwqF7HPn
2pCUW+fWhpZdow6QQNKqsMYU1PqmyaVTnuyVEePhmC7Q9jn3SoFA0FwFSn4ul9KdYLgLR1gIsja1
oIL0HS9DYbVN7YXkObf9l+rx7pn0GT75WW1ehQhxZqFzuy3Ck9orV47yIZGk0yS0Vk/tI/HaQPWR
5ZucB9k/5M7AucyslxIzG6GS89p4AEi66D/K7rTzBNGxznPuEgyH1Qh/GOvOrVj3FL8NkYMFVHCW
k/csHPx5tEUG8iCLnqdNatqrQs/P1Ua4NLP6isoYkg9HGOOcO7BG+v6IRnocISzKtepT/1Y4T0tB
E25E0O560ZwUuXuVhC6aEDlrrIYUTaKenV5HOy03s5PGiykcRQs9urHyJVcH0yyod170X0zCa91Z
9qGp0l6ID36S3XBI1MGRkwQntUsyw77wi4+xPHFZZXYNZkFY9Q+gcZ0bkPiJUVxJOvChUEOPiOud
RB8r47yUhEsDaVcQcEeuS78U/dxg32pcBDRZkcJWP4M2d0J5bNI54lLRS2xZwWSJdyELtBaZDeyg
mXregD72C/vSibqbmsgglXIUZY0z5uYxhUvAYOWqn1Fi6pxnWnELOvOqX1Glai+thRTFn5D+Ixo8
SdDo0W2o/SwYtKnlqr7re9+2KNdDaugUCb61vXI7c+WE0l2jxucaSp9UTYzEmYrQK8yivotMxFtl
YAFOcE416kaRxGVbFCsTMYkClc1QaVaqkl2XPnMMX2NTKSDja9PUYxTARnxuRdTPIcQYaj1VU9zU
WKWd3N61IgqwNtLPCMsIanFV/EK59bJL3I947Un2slDrSUIBWIn9e8vLP9foNPeng9LcS5K9iGgC
dFLv+wEZFNoO91UnwM/FFk47ZFyFtLjp++QaxieQLbM+MwND70aX7VX/HfuZXXpkm6z2pF+rGqWZ
wpcxUDD4njVa8ByZW/cwjoVVhNwXUg1nJu6cQXqaM7W3PfC98Zd5Ey7TIlyomYJTcInsaj8HpLt+
dF2jXmqY5yRxeVNY2We1rkka+U8/k7TBc1iGNZWld16W4SeBfLD/sSOxw6EHW1THh7aZycJjji2i
RmyOzPipbzjnqDstvRjhbqtNHjLCH5inp0bv1pTGyUWPQUwacIgkFd1samcQYwhQGxRaikrFsqIC
w41JTr8CfHemqqQ8QWHErXsmyrcQY2cB8WA/aTo0jYG3T/2evKFZ16pJXC23p5p9RyVVRgDDKITP
IegB2xFn/b9Ls5lEgT/xQ4DiqHwAtZq6RjsPVKDE0UlNedhXEUNRjOMmhkgtx8ceugJCh7M3W2fs
QGzdLhEjn1hbrOd/KTGQSmDy+h3ALUE7A49/6qkXbY/hFFGTFwrOLZ0rTuiBRZDoNrCZghA4bhAx
kHEpdLB+pfpsWM55Dm22jSgeJrjpBdHcq9BWjuJTa0vYi3BAVx2XonwRkT3rm2P5TQpsktTaO5dK
qBQs+MQDDwbwsBajEy/5qERkIPQJ1JOJaSczlbSTnnxy1etG5FrvAuAJD1N85x33NMw8OPb4HdSk
s5h1GunGfrQKkccSdCeFFc1DIzuzJeuIU8p30SbrjcZBZgAINx2kYfLiLC1g+hrWdf+X7FNO2sz5
/CRnSF2yoCm6YEBaipbbGdcpfDfQtPFmtZyi7eIc+YE6jZV6HoEZUfzzfkxqHS8srCL1OAXfbE9z
IzrxcwGxovrI9+0TBOlRZ4YfymYqnDSa8AuyptBPgk3g4WyFBN9MeJLkyas7oWokzLW8z4GhNwvX
ONv61cmWcjExlJh/KMP0HmexJzfR06CEaSKi/RiTiYfiPi3lZOFZVJSZiyTy/dMQaQosYB2cNS1w
F20qcb9Dlm2rxteabW2kDiE4JQeoScYP1TXtUku2KeKq1gos6yq3j2wLgQQ71zASEvIZAnEl+ocx
5NsINQPNR8hV0XpjgIvcx0Xcs71JNC16hxs/rJGDxFEdwrsJ/h8eU5fUj7EMb6QT5XsPpxwZ55AW
nRPovPNYmgouthIxKSIJ9xgL+GClIEabGDiEb6PDJIDTHwnm3O+4S8OIBERcAt9WlccgB8HOFQGc
hhog/KIt3S1YbaMjkZfzddUWM1hoWsinlB/TyseXQcunWvHJ1NNwUVs2wYW22vrgyxMJXne2NSjK
Cz4a2CZ5VUWcdqgiqZFVXMAMYGBLVGwTUKBKyB4NZQ9uO2xwBN4P20I/jSWU2VCYmbSyYE5cidEo
FHxjt9p2omyDw7TREciyeRP2Yh+1Llp5ed1+EGRwcrZCRsNtHtSo95Zw8USVU3+GgAmCi05NdXyL
0W69Rb7TEmB2ZmTgQwFaduVARArN6jgtc8Re9OaXGnPfzJKTSUhCoevBxluVp9f54TTTizWQyxvf
7CXcAAboXEM/SPjvxgAK7KeDF6s/BT9rC/9CK6nxFJYtOAqZBcAqhonFo4bNtJJ1hPziND2X8vYR
wczoUE2TWQ7o7VBWyBGGavDIrNQ/BC3q8pxfMrLeuL91v/TaNkKDEkH6CavEdAKACHAOSK6yKosJ
FlJo+pD+y2txgTAlHpU9ZcRO9X+xov8LfAB53SEk4Bm88AUT8FT+vo7/3Jt25fW++P+6oe+EEUhU
RcFb/AYjeGrpCcLwtRYC8AXQI0EaqOKPiiVKsqRqlkVlVgESEMSwtJ9fFpQf4b9SurV0hK3AtirU
Tn8DeLzd99fgidff73ve87VvsHl6MD3YQFLfOwTGjxR+RSq/ukZB2bSkwRBI6o+SKlqmoaD0/1xt
/u4ReDGTfm8Ifp1QsHKDx6ep5G3yFyCUb75h9/hfN/BlAJ8gGar8a5H86Y09QOW56eeh7H/+aYBX
ecLJvHixn2Uvfhy89xlz8+LVHcjm5Wd9GY3X/XzzG+x+Ofc22RpCcTt9euRfvtMzTubnwNlk3vol
9oDZ8Fs3XiFwfl0rX201Ig4YNApg4b2NfoiLvF5Hg2alMdrdRN4QWsQKfndnS/Cwj96uoX4C9RvD
e5s9dNePu1b6NlVW2nvbvNok5X3gPRzEvxwU7uYALSpnAEZRwZS890OeGj34T5Orw/+8a+yp/yNM
tkMAX1k8RIepI8yLwziMwcy97K4GSuvdI0ED2To4+PmXzHtYRwe74d+13A+Lxhnx7s9ZJ5uD2032
uNm19dQyx917W8bQ7B7M22By6/L72+2VNYtdM31n9RE6O02Rw4vZ4oID/NijzWD70EeYJr24VTZs
1hhhVeLwAr9/uDMbIyzEa1b4bB3eD1s2AWy9d1rM1tSfd830j88c4fHN3L0dv0fSvbunryaCJI6x
sv/2f4rNweP//e//47iCNDFYd9gxv7/fp5uoHcxfSR6h1TPvfj8EkIh13j3KZ5s8LtzBSQIScoR2
0c8fjoI6wsm6WD+unXX+sM52PeynsDTGQbJYt3FRDKdDj9N87zRerIN17e3aeequNsL40uxeoyOs
4wVH6cPDcDJoI0zexbpk/11Hw+1MGuM4WsRdv0+m5fDJ6SNMtnOPqHvw4MbY2p9a3RsIQ9t9zJt4
+u+K5p/PTXxn8nxd7pp7mm7WCNPtipj+cbCeZXGEqHDVo/K/BFkv+4yX1e7HPz8iq020cdbBrqF+
LGRphBNkxU0tWx+cbeJoMOlkaYTtYoXKSzCcHrI0wgNclY/rwbkvj3HWXcfDS4isjHAkrf72P+MD
qDJ/+18HTLqDZfa3/x09eMlwrJURxvq6BJG+N9aA7N+95V+vo25/s5OVEWb0jfNqFfaUlPceUbDG
fC9aHxyt88HeL/cMgvc2TgbD24tjZW2EQZ6SZiigFOx6+LS89RFG4/OruFvWR5hs+HXcr+/r4SzW
RxiI5z309fruyUjvfXi4Sh5cE74MNlGtJ458veW3UmC/ctBeJ8aGWdI//vqX3jxNAQUZp3/BFOAh
N6zhATzGhjLLNpsoYFPZPdB+CK0RZvti03h7gWTP3Pv6rHlO738tZblaQ8Q7WPYH8ObpcFj0kR+J
/F3TT1NAHOGTbiKv2DwerIp1sckHrasjrNlDBuIpvURSjPzSoH3YXl87ROnMd8WDh+vMu7/fDA99
btCIGZpf2yWf2//HLWBJt6x/wfX7c1SQ3S/2Hrb27an6j3sSMjPxX/JRlHm/+IaBn/S1NfeyFjg4
nf4+ZxrESun9Z9rLifSlKvbyV9O+7LQrye2KUntf9tsb9Ie1m7FHv9zQ+trte/d9lFyzcrANj5GW
mK27NTt85iW7HvbHhyR+cyp8exyOs72Nd4w73HGerTeDUEwaY3DpazoYAFna/fjnL98ncbZ34ZTk
EY7l07Jee8Wue0+P69vR6Lcf19nmfh0NowhpjPjqItybBmME/JcgKbLBEPSk8fcusdW6fPQOfs7W
+5c1cYRL4ApJjGGUI4+wyL7EaH2fD0AQZq9CNXmEUO0OsYmDD+vI3w3xU4g5Ru3v0ybcDHZKdAN2
H/LnF96Mmn50MN88SZDsmuv7jET+GJsmSZP7g+O8vzQMNmRJ5JAyelDJe2fiz/flwaLMB/PlS+sj
TJp/v5quple308l/O+gf7SaLDl7NTmRGLBFBD82QJFQZDP7zra/11lH694kOwDUZ4ndFzJzwEQ/n
G4CX+IFLwzfe808Binkqze+eSz/DjdcFsS9f+TvvTG8H6U83kr1Z/Qfb3c8yvlES/GMtTsssHmZE
JVF7jTP5Y42e9/I5Bz+/cSd9Sqq8bwjeCrqfbxjvavdLBeF1nxUO8FcBxx8bDwZ5vffkDFlETwhe
pKKgIKRznVZ2M/CNLZsN8jcQ4V4s/daG8QIO92YE/l2vfxnOp2Oqn2eDlr4E/kREv+3S///B4X5x
ABzgNToMrr72JL53A+g22f3a2w4bHiEA+jnjrB+GQN88Ur4dthKWOMH6cZO7u0n49NRHGIhFu47C
YZQpj9Fht9x/aCOEaL2q5WZQCFBG6CuItfv4cfjMxqi2rDLv4Ix4chDfvD65ypeKat+X8XMp4ryc
CGOUb+bgDA9O+3+sfr562bg0Rv33OHqkiLq3x0okO/bOhD8+GLQ8fHTowL2/1ZN1MtwapDHuMadt
5rTd/naGXtj7O/x8pJ/Ge9g3nCfe3/bz0ftG2yMs6VNSM777ekhGWNdn6yFcVBoD8rtYP6zjV0tE
G2GUFz3Qdz9ZOUYBFQTRo1cNixuYeL5/XvSIp3Z/TY+BEj3fJEM4h2SMAPNZrrP1wyZ4805rjtK+
/ypUkawR1vYSJoWXJNzpiDOfw7mn418cYdatkLBcJ2wbg5alEWbHtbv29iuO8hixxfV6670eabkX
//wt1v1zTInrNVrww1TNGBHGNbiLPizc3+bkMXakm+5+88ZwqCPsoLfepojW4W5cnybdGFvdcQEf
I/myEF+2LmmyOEK/T8tonbtAGp7TV4NPQK9zhPhghfZEEbRv7SVIxI4R1yy8x8dgczBFHPdl/59L
RL8/0dkhviuGXLmeHxOivzFE1GUNyGG7T33juvudn/F0PqwPTsGEBsCwc3/drg+uvEdnsNlQfNSV
MZDI1x4MEQGc8xDci3CwpYhjPPMNsbxf7p75XybeOm655ngHl5CL1gNElWVoBtYi7x/DSew/xgd/
AZzjc/vzwvWuyX4xWoaOy9YIT+p0XXqZN8h8SyKpWGRpd5/356fBco2VgvCARKKQ5+Wuvb7/Xz7j
Vfbmj98CVlyQ32h5hL3kbJ0U7l408jw03zxv3sr8/H1SxX2+7f38yJf9/5JPevmrKUm2EQrJCBR0
gw1hjGLOYcxZy14zhNyMEU1Pg4PVOqjWj/GgNGeMULGYwY3agAoervERljd3+8c+xTlcISMsu3MG
OFs75aDHGAnsPug9mwaBx7BZ65vNvjU7/z4L7jkp/y+YgQ2olw/zKyNMm5/JBoGs382S/ij45mb6
7STpz33lYdjXnkv/3jvBh03geOUwCJZGaDbOGdgnbON8k3UbJ672snryCJcwOr/eA9SMQVL7UAYO
sMPBE+yVFN471pNNn4wexCFjlMqPM4ZhiH0dgzc0zbEcHQ4CBdp3D8Jht+mDpV1D/eoYgzeELP/+
IHy72v3tVXe0xmN0FxO/7DPo7HcPxVG2jh4GwYE5woqeeffAAvewNWMkamZYrUT5pt198acY/Zun
1rfHeLbJwBcNmx1jHACFD0fXGmEbPsxi+BqD6SuJI7Q7L8lUZYNBkMZgjx2TE9zbHACD7B7hn49g
jot1MOytNMIonGyyvQkmySNcM0/IBECMHcKUpDFOoLN1Ue3NhjGKa2de4Zb7oYn0GhjxJ66SQVyt
/f0ujzDGZx77erHBBWmzB5wdo353VjYb6phlNrwHj5EGRH35kTHZLYmnm7s2wrZGxWO9xx3RRlgi
pJ2KYWfHyPidb1BjyfqdYniNGoN9RfGuXg/3ijGOZoyu9je2MWB7S9BD5R7fFi2t3fT48zsmxvL7
K1oeQwlixYreB2XI3+YBfPtcJuvErpl50SD3h/bY+8dileyh6+UxEOCras2FLnvc9a9fyrI8wmG3
qjePw8NDHgNcvqq9AqTO/jSWxzjybvyewDAILuUxzo8vYOVTCmuP8fDaOAb4o7fS64WKDtHxGzzG
UTQs4ogDauNkwwk9xq1mBeBqeKjKYwjzUOHZ9FJZi2HZTtJGYSE8oyqo+W+Arwx739tujXBYfc1s
rs+vtr+3nf4jc11fuIXvTXe9/Ar910S+7+Wvxskv/5yV98NoYLdqfm9kv73vAx/2SHo+JW8+rLN7
JBd2jT7tqLsf3vMJTukFw0zwGEX5vrekrochzAjTuNexghJGynbQ9BigqfN1tUbq5I1C5RjYpsN1
S9DxVv5ijMj5cG/ujSEINEG5OdorbIwR4O7afVsDbwy8ECT0fW77GPHoEc0+uALVk0cY4uUQLf8a
Gv7Hb4RzmGjebk0/3X7GKCefsFj2HqM0Runry3AQl/aqGft6SWNoJnJvK/JeGqcYDMoYVKklGbQi
7gt3wwhkDKrmqjg49Yoif9q2zzeVN9yqxgCe8BFn5cMwUJDHCBOuuWR4j+vHp75fx/frPTmeMTI1
PUrpeXAOmZhx/tamKI9RPWCUbj3yuig8cD99Ujl93hpeIdzGkJLDAqvwcpePzBzvzZ0emsduIv/5
E/tm9dVPGCFd8oF0yZ6OoTxG2fmQ0jCg1t0QPEUwY0BXVuth4CUbY9yLn4RBcLNEr8Mrhyt4jCrJ
s/AIYRLZnmATDq5Y2hhpYSZ/vzUPL8s4Ro+Bm/3S9jC7qEjGP7P4xDN9671XCWJ2tpMv16Uhz+kf
JeWdOX2PhkSNMYCBHwCJ72XUxyDcf8jW3VD+aQyJt0Ogy4MUyxhAv8M4iPclc8eApU4fCCGHsJ4x
tIyeA7Je73hPPHeM1PHROvD79Nhbh7Vh7fb0P3+szUoIYoPbLaC99ze7AhMKwGcwNaQxKsY9yJ+r
+WDflkzt/T1ebrJy18rTHWAMPeUb/Nb2Oovr4u5j/vxTuyWJ16GXNXhw8rfVc99Kv3wlKTOinNtb
fNv3Hgovv00/lv8h+aXZJiauHAz0GGSSqzLfY9bIY1w6+xh/iE+Qv43beTmO0/6URT3oO2bFW3/2
gtj8pYmHYLPOfvp/AAAA//8=</cx:binary>
              </cx:geoCache>
            </cx:geography>
          </cx:layoutPr>
        </cx:series>
      </cx:plotAreaRegion>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Norwegen</cx:pt>
          <cx:pt idx="1">Schweden</cx:pt>
        </cx:lvl>
      </cx:strDim>
      <cx:numDim type="colorVal">
        <cx:f>Tabelle1!$B$2:$B$13</cx:f>
        <cx:lvl ptCount="12" formatCode="Standard"/>
      </cx:numDim>
    </cx:data>
  </cx:chartData>
  <cx:chart>
    <cx:plotArea>
      <cx:plotAreaRegion>
        <cx:series layoutId="regionMap" uniqueId="{936261E2-1BAC-46B1-9B01-64BA1C35409C}">
          <cx:tx>
            <cx:txData>
              <cx:f>Tabelle1!$B$1</cx:f>
              <cx:v>Datenreihe1</cx:v>
            </cx:txData>
          </cx:tx>
          <cx:spPr>
            <a:solidFill>
              <a:srgbClr val="002A7E"/>
            </a:solidFill>
            <a:ln w="9525"/>
          </cx:spPr>
          <cx:dataId val="0"/>
          <cx:layoutPr>
            <cx:geography cultureLanguage="de-DE" cultureRegion="AT" attribution="Unterstützt von Bing">
              <cx:geoCache provider="{E9337A44-BEBE-4D9F-B70C-5C5E7DAFC167}">
                <cx:binary>rHpJc+Q4luZfSYvzMJMASIAsq+oDQLq7XEuEpFAopAtNISkAkiBAgAC3X99PWdW15PTU9KFPMjmd
G/Detz3/8+v6p1f9/uJ/WQdtpj+9rn/5pEIY//Tbb9Oreh9epl+H9tXbyf4Mv77a4Tf782f7+v7b
m39ZWiN/wynKfntVLz68r5/+489wNflur+zrS2ituY3vfrt7n6IO07859t8e+uXVRhM+Tpdwpb98
urF+eZfv5tMv7ya0Yfu6je9/+fQvX/r0y29/vNT/ddtfNDxZiG9wLsW/ogyRnGUYFSz/9Iu2Rv7t
WPkrTRElGKEC4zwtGfuv+968DHDu/+Rpfn+Wl7c3/z5Nv/zt7z+f+S/P/s8H2smKv768sB8PevP5
9zf77V8X9z/+/IcP4F3/8Mk/rf8fF+b/d+iPy3//qpb3t//l5S9IkWWE5RSlJEf0X3YA0V9ZRlIG
m5BlFBcl+tcd+J880H+/A/848w878I8Df9yB+/p/Ywf+37vz9zKtXsJL/Xt9/9MG/fuj/7Wzfzj1
37XJXzvo4u0vnzCDZf1713xc4m/n/bXM79/9j/Yfm/73M95fpgAnk1/TlKVliWDzECK4+PTL8v5x
BBW/FqhAH0cYQxns8qdfjPVB/eVTRn9FJcJZWWQsQxil5adfJht/P4R/xYTitCxoCZXBKP07onyx
epPW/H0l/vb/LyYOX2xrwvSXT6QsoYLGv37x40kZtDVKC1wghMs0hWf5OP76cge4Bd9H/yeGaPax
cU6w8jpmOIgs4pUXBbr0hXVV0OoystFwPPRjNYYz8d18ygdznPe4V9gm2yHZV8UHbCo6rF6Y0b/J
zbUibUnONRoMn8ue73ZyXLX0sdi6XuydNCdaoM/9Ms3Ct3e0T3BdXhUlPTo8rxfteDJBJhyXpK+c
15onnt6XnS5FYfTJDM0i9rAnYgq+GrLCcNU/76u2Au1yFLRYRSKb9zx0D3k6x1o1w2lgfqkKtNrK
NMX10BX7Kd/TY6rXm2btHfdoe1si88KN887X1N+VAxtEDM0ucIOrZFkLnsz9V23SvaYyy+GjcazM
bsTaNfii6BpOaal5kY+Im5ZdZpSkwp4S77IDS7PIEaOa96ZhddIQVTXrwHUvY52o9QT1U/d7eWyn
pKzzAXkxmHc7us8+Yey04XYSO/VtXRj13OTdULeRtmKP61rFUSNhFrKIPpNXE20GLukSD8uWtHWz
u3ffb8kRlfHUhlkfU3Om03Iux+6xXL8lLbqZZHdZbstbD1/kTvcvTeIlX3r6rJ0ZuM1WzUOvz7tL
DG8z/HOYG8ezIdRrCDlfsuam8AviEjZooH4UeifPS3K/5EXkMZtano0q44g2JzqWI4+hH3g5u8NA
7A+35T33V0ouncjcOnNVTggu3nHPfCZoaGTVzrbGQ/PS5AcXzH2Iu+VkGmDB26kXa3MdF3QsdDzI
fLse558NSk96Vt/inGkOq3VBmOTZ1FdmNpNAixvqKdlfUrjCpkrMx6a/aJv5fsPLzTgMA/84T+ru
uOf7U9fNgS+ITHw26GZpf04tvUqT7DkJydtC1ClIXUMpOyHtYsXmseQ6Id8u+rzdeN9KJcbBO+4m
mXGSXzdJcR3mbOBNRWUJyxej48zRl8Tu37aszMU6FR3vloaHMrkp2uWKGnlr8uKGoeJ7vijYXzx8
bodMTEt2r7yPHJhCcdbMF87MPw1SF2vsRTHuJf/9lbMh3vm04xbNR4/CDSXs3iN2EfDPIIcftN8+
G50/yLW5GufpM0leKN2Oi1w2QXL1SNVyu63nPEou8+mOofHVy+YoTTjFTl9nY3tY1UO2uBoW73Iz
7i649iLOV0OTZXzYHbys8biaUnrtW/RVUnrRN9EJJanko8bfnZd3sNUCPzE6/sDdCK1RtJKTkLyS
ov0uJzPyMeV+uowyL3g6N89F1i88CZMS6DIx7VyFaa9stEoQt7zYiVyELX5pO3RB/DDzNOeB+pdk
Rq95Nj8tASq2YaIZAZLKnH4ZLb4ok/00NpJwFM5UQjGSNF6pIbn1y7wL1rNLnPbfOmSEp4nlSm+R
YzVswuL1aXC0WuWuuMYxE8Xa/zjR3VCo1PC97fRjWTSt6HvM6TpWds7uW00bPsW5463qJ77cekQ2
TvCsqrXEFz7HEx+gDIVa10efbTdzagyPqfxGNzdy3ZIfq9oOeupSHlT/1VEdOLXd264qHLrXOIwX
SZZdl0N/w+a9gyUovrTOV6nf4YtK3cV9getM+ansi55HAH4c2FdjzWO7lJSv6/I5E2iqAppg+Wk+
i5wVz2SfCWdT13JTnOSEjp3vpgOz8rrNhvOE28slhZfSuV55E8h14/rbkqKLKcY34i3hcs4m3m+k
5XaAKhhlIxK3jXxKk0tZdrgmaP6GCv2jpcpXaJFtnbqOB89u1+KH/PhQl/j7VLrvDSaP2zoFnsPt
U0IVX0N+xZLxGD+eoWjXmiXQtsGVYgvodi7cZS7bvAZEJbxd9Z1jqaAzrdJcPqOu3wCOObOoEVRr
xteBFNWS+YObXredDGJwy8rnBUuR74/zmI9CJbnhpE+UmDr3uO0sQgev8KYzly1+cFny7PfHMrnW
en1rJL3OelInkfJkRxfMxcBLQ1/aoZx4M7kjDft3W7BY6d1eD3NXh9iK1rYPRb+9LNmGqkxlty0A
M16ThHtaAOjYPvCVlI+qH8bDOhFdkabKJ3k5suJrvuWS28689UqVvLGx42yMV8tSADIHeuodw1yu
RvGGIM+jAcItTMv3dMF87soq7uX3OZCfg5L1tFgqTJNufB+05fbWxW2B2iDf5nz7HJopP5i8nzll
5rbpkm8zDRunZWT1Iosv27goEVp83HcUeMiZrlvZPrmQJfVEi1BZ+VYkF2jcJVe4DVXczC10b91h
airVA7eRqE86nybRx2igUZNXPKwPbG8ucNdUapp7gO+E8mG2SOhi2XkWLzoo+UOC1i+dgW1Jg8qF
X/qKze4cabeJonPf22lchS7ZM0buHs36YW3a016uRtgZF7zw59XoUcROTiIlAPWLbkWx6ePQAAtm
raN1dN3AM1lcpmjxx5XsdSJbI1jbwUOlMeVoxqqK+liMDaAPMKfIJBp5uV9NmBGAt8RUWd3nKzps
c6v4uIQ6qEIMmN7MQ+J4v+KfbFpPKRsfVztzLEvLG02vEszuTJJnFW5fdeGVcFN6WLsdHWQYSF0m
zY80GaGBV1RWOSgDZmxxIm3TAYFGvvUdgVd0qB5CWpHe303SgebY4saHbr5MbbMKVaIXu5a1k9tJ
jTuoAtkjrroPxmy+JnMz8syHx2TVnm+2TYTt1pI7oo9JahggDiaCDL3knU2BTaMVux2U6GJ618n0
kKTkO+ihnlOnUG1mfUZoBs3nVyaKPRfKmVoVALnAeFEQuwAPWsf3Eni8/NCaK8muE51y1ma81MZz
K8OrkWYXOeYNStZq081rNjXvQPsXa4HqiJKZ97veDu083bh9OEMVc0XlKVvT9uAHBZzjyo3jhpU1
8j657LyusUvJKfVjxdKhr5oAIFYAcfu5vBnVfJzS7YfKYfP1ArKjeQ/rcjE24xEEwXxRNOhu0+Oh
IMzyXKZYyF1WoCEv/a6nyu1W8V77+7DHppq1fwoNZ1r97GX7effNt1UOr1Lln1k3cluuX/OP4kq0
nsSWq2eGvqwzI4dkHVuAMX8LqvpiNOkgtjV/69qytmH8Mg2KCoJM3Y1lIj6Y0HSwLSjt9Gkg9GLr
01WYZDM8bzSg/JBVhmgEe0ZfS4W+qVYfyzF/gMrvOco9FnQcb12hv45D3vGlbS13yF8HPbykxgdu
mUl4ERsxWwxidQPMUu381cn+CxgoKD9nZdUX39xKX32uShDwvp6BTc9dhupp6PZr1S4vYwrP7Jdw
U06OnIY12Ar3ydfV7Xf7ti1C7RvirZszbvLhZ9eM14FpfcC523iHeKpmf+pAGKK4OZ704Zk1AJdA
vlVmtuFQegwIENaVJwPQ7iDzhe8d7oTfUMabdAHMhcSkNpIdZqMa0U8N5mYa9kqNacazbuLT0uVi
Y0UpkEqF6veVa6rH47Ta125vQL+gC+rftqYvqnQDARASKPgNaeFHNhwWZ8xpmseZh1GTStqmFyaQ
RqRL1h2tJHu1leNt2aUFcEhvKtx5c9rkUzfqpi6IlHxKADimZZenCW9VAKF9RG3ztQEdfxjQlIjU
tJd5Pw3XLi9y3pkRNKHVF+Xqz+2Wd4Ki9gNmQTKrrNrWFqpJjgt8bN5XxACTyPUaiOWJSl/z1TiB
hjABOLM78KBJ3QxXqd2TQxzImxntqVzQIdLklHTlcFWwDLxijzexEwUeMo8/UZuDtElwx7FdBXV9
9kgXsUyLBnLDvi4xXiuQSpMgjPQXSZ2Pc51v8H9iP16Q5y2KwPRZ4B2BhTN2aQQ57l1JxTyM7yGf
zv02J0eit6emxZnQJDnO276DX93TmsjluHmWn5AxkXeZbeqxzpdy5S73p2UHKTB2homySUWZgDtE
XXpjWf6U0qWoc2Puk149j34B0NMKBMjS3W8T+rqnneF02goRE5B17Hu6kBaIzG91EafjjJE64+nE
Wt/XuNvtjVTLJLq7funsvQ3klmb9dGapWYQcRrEsJbnwZis59gvPE/slHQlAwxrepjKrN6NY5YLv
KozTzytwbDVCgCg6bKG+Ooz4qhvwPWqsGlsUV4w54Pt0oedMr0/ptM+Cbhk7DDICoXy4D9QkXBnA
dhDfxQHpeHJK+tOuSAcqE112QzIJa1N2Xorss4/2vlnZpWLWXki83W+p1cfQEWhulNSURnuJmbQ8
cy3jenUvUUZ6DHNyBzFEd80c+NfdmUuUd1dOlWD1mp8lZuxst+WbKvTG8xGyiJRBYS5zbDkqpT1m
i9/5kMF11ZBrMA2AycnELqJ0NV5BSrjMnilUlxiNt8DblR2ABcscY4ApCX0PwERxq4XuCRJpnqd8
mB5U+VyosfkQEabeAxil4RTzrXbpkvABWk3MYa/cuuPKNQk0ZlZoaJf0yzb3d43OD6Dxs8qhg3dt
cUQDGfma6EQUxVgIFZfrpCtw3RXg4ynRZ99koCnlWjVZkvJxJdeFiSfWA7r0+fTVDKgUqaejKJD9
ucWsFTMuO5H45JC1ZuUxXyaeInKyQMsClTOtnUq+SXwY29xzlYJu2drC8aABnqO7XAqqRNR9AeBe
SuGY3zgC8wOeNvJGAiQ1bHszO4NeSCawYVtS6bmdeJH6UrjVLmIqxvlgBvt9YOAsC4S32jIEQcL8
oJOwVm7QoDwHWTPVZaKH52IIPFOOyWUPllpA6onFwZLMVmBjE54z+t2v2dHAuVhJoHTliQC2FDOB
lUl3OQu9dDxjI+FLMrNTC5FBV24ZT0t7TgKIzmw1t2uP3pdY9tW4rY6DNe0bbcRGqeFaEgws5C+n
hnzB8jR79n1Yx5+pg/YYjN3qEYcqa3s+QZp02GmHxFDSJ22MGLb8PLhvtJy/07kZLr1eesh67E03
rvpkZwLFN2IrxqRsuFYvIMusaVbeYwgY+rF57XJ8HPXy0GQENLbGUyWj+pKl7OvvoURYUq5da2pH
wcQEn5xMHO/XSFKIjOqhYw/F0Kla7zTng14zsTC4ZYuKSQAeHuiIz3vobrG372y/Yqk9AdRmIs+d
F/k8yzo2/eUcvecQcpVjn3G9FBAPsHDCYfpG2g0LomNf0eWsyv5dqSUB25GA1U3ZyU4KQgq1I05K
+ZIWV3PTrWJ8DGWngJXKB9SH1w0hJXbof+7kfPBqep5iIatykZSryiUQwqQWSYDtFoosT6qcagr3
M0qst8C90PKoeYx4AIOKXtNN/yh0koo1Td/6UtUZSaAoQMQDpi1Hh6Cnfez7ytsTVQBf+wTGBY1U
ZAmcxfIcqKADrIrWPMUyP85D3leD8YVo9ua5dLZaKL4rrH4mLnsi/W3Ys0cQ6Uws0r8tnX9Aepu4
xe3DZLknOQDFsL63Q/jOQBPynnRgYdy9ivTzkHY/A05/LH3P8487t8q84k2djNEHQsjKMZYD3/vl
koT8NZMYlFL6dd/IXWxl3VqQ8p1pTtalYrQ05V2eZJAKZcfSTvcF6R5TX0j++/e2wfzwGfqeAr5z
VhQHkxJAtFgsvIvytC4gYnASPZif7FR0YLhsoiGN1WaoSTcyobMLiDt56ELJieqtaOcuCN9BOazb
Xk9ZNaqIrwoIUxpS7S3AfCOBWNlyMF2woBfLCNRZzdZ9c2042j24ekcEVS0UPGhDdAhyf2q3AtzC
nNfMPrpmUlxmM4DnctvjvhEsjQe3u/tOyx9poM9jTj4vrufjFCcw88tUpYB3Cbg9vnajPeYWfwSs
2+UwvaYGQ3fNEvMk719bsBabLO73Bd2XVjIxz+B3k6KtmhRSuTXmvsKzrtJ0Ly6Lri4a/DpP07Pr
gUf9znquGnDwOrZntEG4ZjYFMi6XZ0yVrLb4Y6IQHa54DHXmRggHyJWHhEVOZOAeqJ/PsLpu8Rfj
IG8me0whndyXvYKY/zB+HM+T9EfT+APe4tcxjCeVmmPhWMnjmkIqHPOjnbsJQvi9AhXUgubOfi6w
DzlwfbkEWGvcLRAiPqgpexiCz0UJcakY2+l7AsE+H+0kuV/sky+6J7a97GH5HvM6wnCgSofc8rZV
EF5DAr0o+tWmXVrNBTqvCYVEEAfIyyRQZ5Ye2t6U4Ks8dLkqf2o7vLhpPkuIK5rdAkMp2IyNxAqv
5IdTXguMAIJnfFrQTipQVatAPatKGU/N4sCcBjzy3JtbbdbvmWy5TgEKYpF+HlEZLhgJuLJmO+d9
ed7JBDatXHIOJv8pZPJQNOCxSUfEREArbwlzXKbj5+DDNRoiqSK76kPe1gboXbAhiLnPcp6QPoi+
vSqAsw40qretbL/FCR52DgUTHrjtw8Kri9ymDQTTy1qj6TKJMzk2uoAYOQLiWOuPSQINF9bsy96l
8gAhDGSNEFyMM0wLXAgviaa3mqlwRg2pl30HCaqR4ZuJb90KodFI8SiC71thx/Q5s/SB2RirwU81
tAhAPO7BZ68DaI6i/ax9AIXXX6cNyep2Lnzt+/WGNFsjpgZ9HYoPqWeb23SG7d+beLOtfS7sDvOT
6ZGm8m7tIWfBDqUC1hw6AHHrDMxRl74FuWQsL0BDgVs4prlXh6yrsi1JTsWUSFBGNymTTjRt5w5Q
UNW6F7vQaHukLRp4a6Kpmj5xVRuHQ5IDB08s+zzGvOVuM7aeO/Wox6HSTfaiSw+hEgCWABn8FFD/
IsmG6nVPHkIO85CRhCCaghF49gU0nOrquJonO6S36+RBL9Mc13EqOOjq/gKQ8xvEFa7I4nmPuRKy
y0bRK8NHls6iRaE7RtuCOs3bezNmPzadlSJ383iwc1wg30kAlHYzcepzXSlSngLN34lsNHg3rQQe
wCsWigmMN3Pq1mTn4wzSeXIrpCDKVhsDJ2PQTLnN1+EwS/ct9amv+gnWvmncfkmTt9bJo8EGdGmA
FAB3piLFQquy0F9CGX60MFlzMNRSGvLDTRkGuYL1Yox0qOd0e9x66g/wEwGu8mWpM21glLIltS7B
SeZoPONhwFXvnto2XvfLkh2bZihAlSNOIdupIGdNxUztW5O8+P5Le3Cz22Fq0+sr1JEHzXAVZYNh
oJStMJ9pMffF3h7I9VRABFbuzdu+sxuX7POF6h+Dcxok0ApJdwnWingCkK2uDKT0YC/TluNEMs42
V8PvAxDPo1sBP9DzAGPBLUIqaVplRRz7r11SfmmS5WFZ6Lc+pB8ztkF/ZDOiNTSAce/WQz4c+5YM
Z8CVdQuizFi94hhqQkZQhK57bXLF0+ZpghlB6tUDyUsIwzz5uTbhB2pSDbVkK2L3hisJiJ8WwDOK
5qlIXXmVUdMApc2PGUhdkA7Z7eLgpZKP8s49DKGmJoAuAXNFVRNFOUFU0gV2MTrPcQ4ZYVbSVTjd
HtAUbwsCk6xmY4Y7Z2EoOk71oM5mBSE+ITAQRZdTvjVn0yJZST/y3a/mjJPkoGJZ1rN/LcftqVjH
rkpGlsEcFNLYDqfHIivbyubLxWxp4JgNNwDNP/HYJ1XaPG8GBPqEIWvdI/yexIPECXkFJIWElNPL
Ps7gLYb4tXfqvd+X09qbp5INOQfBrOoxg3RlLUg9D0Nz1cfbLS5PoxvUafMbO6/7fGql7PioEDrT
8oUNuyhUNl92C7vqZPvcmyjBtvSwUDQkx1yDyCrK9twy6ELEBgy+YVgPYBRrm819NRVnRMJVHNi9
0pcGQNunsFpmCViAKnfVCGJq6wfCx62FyG578izbADb7CYabJfAtxpdZs3ztd/Veli0C4wK/BxlH
aDpPYYiTD8WPLoO5x7Skj8CIS91TuPlu0i/D6E/JvmenPeleGmC1QxOHnzuBZBvvCAKdqaAQ2clO
ROKSo9n8DdvUa5zACtsZ7jLn5S2jduVZL4Ex8XaKTiZHcMk7UPrnsSmvRtPCJAKcMKQVeIN4HN+V
PYwzVpfTKvYpV9MrTcqvPpZf9Ewh5LH9FYYxF+3lcZbXSbqZOsIst1Z6vl53+k26BIkG3Hs5lWm9
SxY5y7MoGgKVlYOwddPU1LFPgsA0QAa40wrh4rnB/aOLc3szjv5bp9IThR8OiKItCAel8dTn6D2z
wCGgvYCJgd8YRNh6GZZqA/oFR+bO+a4+RzbQM3Dj0ShwYXFIJYfMasYpJOzp0AptPuLOrA7Et6Ls
u8tCT/7UFD2YOjLKWhY7NILTb0NRPMcqHQ1Eh1jCEHsnV4TAQuV9HOpOz8/W1dMMKV3I7DsaGHer
hGDZcU1uGaMLVNLsr8Cn8hC3WHfNehel+mFJC4P4vTyULHtVhlyoIr/OykNDprnCCQJ12n5MGMXU
T987n0EvMf1ADCRZk5u7Z+k1SP40d4c1ZvqQdvIz7UmFsya5Wfu2XkEm1uNH5oXXbagpsm1VZONF
25bbnUPlUYVxP9tsPMDvdMxlyrJqCNC+xY4PDmcQCfa3tjHstrvYtl4fbJpf5ft2xygajuBX9f5h
w/CPHAD/0CnIuOQ2wuJt4KSnBHTLQjt9iCG8taWB7smX4rxpep23jvFWz4XYpvUqazPC54S6s5pl
OM6NvVmb/UamsQQ/OIeqbHLIJ1fW7Odskj8Ksy7VwJKnpXCVUomq8nxyVc+6ZwoTQEeJaNdE1cPa
wZxm1jDZ35YN9CIQerfD+DNMV9KY4gqQkc/5Eo5gHS7gpxC2YrBZlV7wXKcll6OE7aYPqBur0k/t
3ZhQKpbAtf1PSs5tyVFkWdOvMi/AsoAIILiZCwkJdD6l8lA3WFVlVXA+BARE8PTzk6tnre61bfee
MWvLLkmZEgLCw/3/P/dHFag0nFpYi1JPWxEIuJdCcAjmp1FoDTUhtduNKC3IKS6r17mkbTjlKi6F
KSC5uzSuNeEoQ6HGKuVbh0Y7tyIbp1WgSg0Pry5wavtpEwyBCFONhH6yq3RVO6esnch1nJSL2FnM
OMfqiTJ/Rgw4UlflEK4QzefWjUjQ4RpihcHDWvczd7YOnK1Q0fp7abF+Ww2hl7BsMysv3Qj6WnJv
VzKpDr41FVGeO6tswnbGK6jAnjfviiZ/rZ3eWwuFsoj5slhNpT+FTsC/tR6fjtjgV+WwACLKSCgy
nX8qhuyb57guLO527Y/SC4ug+1ZXucQaRKLjukVUVu5OpnO9mvmU70XuHlrXAZNTem8ZkVvh00jP
qb8bywHGR+VNG85MEM7KhgbhmoiKGu9d0rVGORMFc488AIKYEGtn6MYonWeUU6z/XcAxm1XTRypD
hjrY1dMO+hEK/YBSfqjx65UsQWngItga8I/T6WRFpXpv6zqsUzI/fN7ka5A+r0E3IUyS9jwm9RVx
7x2YFHZIDkPQm1qIad2+s91H2+NS0Ln77TtOtXZrP57I9H2oTVzPXbo2AWAQ0ZhfLt4zTFBqh7a1
GL0+aWNCy9dKwafsPfun00Fy9zpyYbJ7LZD/hrT0Y0vNBIIOPzoZbsfa7f2VmvGNeshv24rLWEqf
r7pK5RvLLTlEVGxno/9ac0RcK7GeDdHjerQtezWFoAX6oy5kGTY8KHfJsO8HTZGBJPmj8u0j8axL
Vwa/uKnMbgzmDACFfM/K6WfiWWs3S8p9S+KxQtmSkKhMIbb2eton3nBLm37fOiibtG3Xu2Hyoso3
zYpwOwuNhAncdd0ub9S80RZ2Tt8qnbVp69uoM7FGNjhhnQR8ZRf9h897L0wbJw8N4shQtiekXZ/u
q51Mwz5h/o638m3w4O242OtXWRGcjYdgEDAX2ZTfnPIh+e54HIFismIVTCqsdfajHYLPgle/M9dC
4dHNj8ai29LVb6rSsMCxqtyygSWNcBNOpPgU8L+sbP6V9Nm8Uwjb4chGOIDs2hCPHQo6XScN+1MN
LqTWcv6Rok7lDYSWWfTXbsqxDxW2DK0BlrXhclm0CRZtWqwdjqcKXYttibxrRdicHUda/Uy6wQql
PYrQk/wgIUEktf29ksO8pqppV+QNJJdZtVEiunanJU7R4lYqUcRYz4uZme4TCRM9nqdiO3cU3nBW
QnKainupaJz1ZYFi0ztXBBuPUw9JFJDt2LEJ8hioFW7b35EawXyfDWSJWDsG5quBt+/76YdEBOxQ
i8K2zUfYtn4dFumakISEgwze7aYNh8ZZ12MOQbMHAzOb0C/GuCeoSQphZZAMuH2cqaZQm+VL17h8
TeCRrx2ds1XbTix2k7sCVCekDrUiDVgwNZ+cpgk112TVqPMoGBAe7+E3JJ7k9N5MNTY8J/gsZRFj
m47nZAag52ahTsxD1fZvgiyRJ/llpDB/RZfdStk8uyxJse5R1WeFOk2jPcQITCeSH7FLjhB2tbvm
hEHwb7NXN22RuBZ6Ay8fHv85F+rT5ODnTIDfaINEh1VOm3Vp9dMK8kwH68QuRr3KlNGwdZxub70S
d2p2fjPsc7doYNRWZjugQMyl/cvv02JjnO7mtb6F7CjxUMfpTa6HfTUtUq410HWVUD9M8gJJ1uwf
qUdRrQc1zh+q46BLOlBFdb8thSVX2VwVG5+hrFiopNSo9tSliMpUPxiMylz89Jz8W0uMgGhaJ6FI
+l0iIESNKqn3WYEqUat+44xZd3fzOiZ1+YsGdfWDVfPdrxX5dBu188v6o8cefSuRSyJznupjYK20
0GQz9OIKH6GJM1QduHV9FKB9274OGd0xwl+dCrevsTy9JVO9l8Lk3zurvOkaBbvXKh/lat9sO+3S
DRQ7ePrzdSivdUDEQXXdD6BqoVNydw8bAvubSX9l2t1lti/PC16W0G9JMY+rZkY5pdX4nbf6rfbt
YoclzVcFomnUewUJm4E9hWdQbLRQdvoZ6zdrOdkhIr+5Y2ttg1y92EUzr0YE712CFaiTvrhkcOjz
AfKaNBLCy5yYNSQR3x/tjQgKB9phGULLU9/tBPUsvF4e6Iio7lRXaX/wmTVgzVXlulLK2id93228
KTXrFj7tbt1IOp75WF9Lz2tCyE3mMGdQ7Cyn+N77IzYvlnxmCf2tnO51iWR5ExtD7K1NMweYSvkD
CIDqRkjsSL4gaG+Lrk7hBJqVqHq6AYowKY5vGpQnPkHCNqT77jdwgDLCTcxRLBhHzlE3ewysk/ro
i0Zg38vrszOySLpuBEniZ+2QTVN4sOS4WsPCWEFGFSsOUWGd0uQQeN3W2ON3wEqLpwsXT4HaWfVV
u6lsv4Z9L3EiSljGM8KVoNm5H53VbCXy2DW9gc8lN3D1ESfyOJs9vq0aDkSprs5l2/FIevWJutOT
kTIGh4ibXFDkc8joJpNCR5dPhk1gJStDwemIeyO6D+Ne6mlka9KAtkO+eVRtfeyQg80tjZ0WAnDQ
6jmsJoieLei8o3K7Y2cQslPpb7knLUhRSOUyqzvyAXCY5BbYXpWFXgoZtjCdWucQcF0fnpWls70O
gm1Xd86eZ3M8yMUoyBZHYOEDhb0ObAJ3vXNRQcjRrGpL3rsCwIuCvMOJ7SAk+zclhri0/BObyA7s
1ob0/qmnyQ67izn0GllQB2QpASyUFWzreC1Hce0jfTPATfIm/RxVLNWtzItTBcnRImCBdMFvBS5z
J6CM5JA7OngbScJQR4sXXUQGKQAIFIV3sQxfeZx9Bwhq7wb2M28HCVy0gHVlBIgTGDmTejp5dQ0c
/bkcZOJVW88vrmVrv1GWPAwXLwYUKTbcXZvOt0akL+kQPEfGj54Ru4Zgb6jTl5L9DoyK2ZzeWWae
2k5faZk8q959aGvlM/0mOn4uM/0sa++YDA/IDTs9F9fE5uc8kGdT0MPc2weIvztLwJXwUU9IL05V
cSXLluLgQKfeDmn1XSZ32fZHDmXBku3FEkGcJsW75TkbGwqe8WD7VivXmy6o/vdjCV2tfSZ+8cOp
0gHbBvwOi1I4LVh/WYeSNU2RzTB1b2js5nAzgxF7ZtqUuPdT64Q0+4VqEQ0SynNp1mMaJ36J74p8
1wH+CAFoh8r/XVr5TTP1mLEtLQEBhmRnr306btvyR14m37Cn/PYKbLoTU69eJi4ARGA6+DXAoebA
oGAXAouVYoV0ZN7r1px6Y93bojnU3bTpzM4N0hVn/VqBkNPBCVmcJ39M7sES9N1q1Zl1YjO26cZi
Mzi1OdJ6WKcckF/WHx2E47SBIjvS+sSFdUTFVjD7WjL1LQ/KvSfTt6adX4N8Po5aQfTTv33f+SE9
+9QPqKQz+kBqLedDS3UsCP5SNIdAJmu3Yb/chdS03KPmOZRp/TZx6241Zo/vxkKvG+BN1qe+GA6i
DUvyPmbk2vVFu7KZ95EU6VvaDt+L4UzZdAcw871CvVfkoI7b4j5/zHP9q27ai0q3WkAVkNOG4qRg
CW64yLfugHpD1JsmEK9GAEfIx3vWBvuqzW4+J9HMyqhbyBmx9YekBXbb3xs7i7Jk1w3qNLf+0RvG
rRuYWDjTLtF0DXBrDUphk/Q3H0nUoH2kmBKcybxPoWTWlYyyxZb+TprgjJ1wQ8awK9HA0DrpdwMx
YJXa3oa4CtKb/QaL/9okA5T0+eFSvilKO+7M+Mht59p31tPyILvB+cDrb9w1bxxFmIXLqPX4DMw1
MN25MfTNxoJcFiBYtYty+o3nFNsyGe+Ob97qor5q75+vB4Clkr0aqqN2ug/3opi4BXV9rU1+H/Pp
tS+y81g0OydQD1Qj68kBgMP9o7T7B3i8e1rPz3JIbgZ2Rc/OloEDBfC3JuppFeSN5BvmqRMR5Epq
APLlYtN4x1Jnd5Pi4M14Bsd1zuBkUdVvR2k9FE3vqQzOpOQfSxjhowczw14tR6/VumyzZzal9yWS
BFyHNl0zP+Te+9RehSxeJ7fai36r+LrXw7P/PQeATMxaYGkgDy6ns2muvT2ewNbz/urWTxQxpylr
QgnVqfD0DGQHkoPc6swcSQvntMivWuX3zjL7L6gvz14bYV9TW507xT8kNDPe9jubYU3Bgkyv1qWc
t75NQ67MfQlzy6/C23qBA/Sk4/jsgIaUk3tC98i966srjJu7R7K7B2JMjOK1le9TNp1tD5FxyN7g
IF/V6J/LMnvNA3Zi3Wep1DlN6+vom2tNra8v1vfpnVrsaTfwf63zcjzBcj5H6JTIyurp0Zf1no6w
mabyOjWPMkmPNP+eGrkfTHBO++yV5uJc9YjR+CgX3yD3vE3Tnuc5PyUefXO1Og+p9VguwPL+Fe1P
1hh5VNxBEh3AoT0nqt+6LDtqbHTJkL9TI161B9YYu963zPM+XHd6LHeUPfKT9n+atryiaL4PFbsw
I+4chH1QVcgCxzuKfxQfoI5w82WkXeXQqf1E3yhXd8LxWco7L6+VLIk7+V2qGuxy9mqy+a1s5tvy
pWaWXVG+9U4XUTPfYDm+5Eo9QOh+fG06xP9wnAkpLIzh9BVo6CPz/Y8uS++u3LhUXY1qftRS730n
ecjJiVI+bmwo11D/TDBtiNV9S2cFNvmT5uO2Ckpk7unLcghVUcZ8OI528rGsKJyrs63st3GcXkoV
5WN+dmxzaLtbT8fHJNkPP6uvyKQe8Abu7pzHKiFbA37q67Yh43O5e4Wrd7UDfAEKLmfWIWiHB5ie
93ke77lF3oDUfDQusle/unYl+wCuEenc3eLOxAZRrHKTPJ2mulZYoMs+ObEqWvoTCqzINp9uyTC+
qCG7u+LXiJDMqHhllrvnBO1F+DMYn1/ba12IF0WG8ySrk92wdZWJSHfFD0aLb/KNz/KWbJM8ecrq
t0nGCxLdB9PWLU36czbh0131hHl4XuA+GFt9a4Bn1yefjw/i5O8KS85i3lGaiwrGpyX1HeVuA6Mt
1V9pyHJYX5cxAA3aoyWJgiwDWYvPxwtB8vp1nJ6zt8YXMZPPtBN3CAjI874t38Ib6ndE4Bvz9gEX
Z5j4Dy3ES86KdyclbxVuCqk90N7qOagEDSPzYQIyE4Rl3z+Z71wk4la3GIyFCR6ak0OVbgG4x1zi
L3zkWNQDNVJvCV72mycT6XPZvBxnqbI2VNY/hrb/aVciHFE/eaioYB6JV1q5W4UIKqh173W97cGa
Nf4KZwv5bR9VzXzyA29LLXLqmNq4gYjzOoty5KQ+KvbcVcfCt14AVuwqvznA/ji69rwNrHKdpRWy
yuK27OwyqOIg73+mql03mR9Nnni1LUBTls0uiSvXoq1O1F86WYbmOtXvU25/qtJCnuQgLLYvmtU/
XKlfK+r/6qfxUpUXbQV3L0kj4tFVwsaX3EG0LfixpTxijb0KYFrY4u4asvJqGiaeH/td+a5ME8+d
3hk+7TOQlZVCvrxK0H9mB23MSehrSF5qjjngInAsUTKw41jhD4A6+bUJO9dZhwZ4ZZYYxAa2rgN1
nMv6SsUifXlHP7dPohmOJt9JX0Xgsy8ERp4ut+kVm0R2hoAal4k6otnnqP1xM0CoHsghI8MqSV0A
qp9tvjQKjvfSfcOqzy5dtmXIh3uwKdwTRya6wyBGgNDTRpIuIo7ZpYBlCGRJ46H2M69CZMepqdZQ
6s4L/pdwB9588mInMJCdCrQUehfLUHa/4KEivXTDSSCFAetJSLPvMrLX4C1aEJ5NobfLeV4ySmCJ
JBBHcO37Bl0zzhggHJi9OxZngZyDuz/yoL97Krur3NzQbADktY0CFzENRvjYXsq6uHJAiOgPg5kz
g+pMcSQCVgI4iTXzABKNPwXuIidHRFLjsxnGB7WAReZ92Ab9AjQ7UD3ymygRbvBxxXtlrAoXA31c
Vha12pzGtI5nBkLs4n9kwgc93R46SFvaC36xvt670CY8144MBLQGDUlB8Okfl8RV5AIGNI8chLOR
/Mp7flzoysGP8uDkuEBzvHQ36GJdwqQEpwEpIVkHWIlO32ys5SjxfKeqVV5Wqy7v4ITqcBxvqirW
g69jOMFre8DthYMR6BMpnGfNDaghDlAT7itqfb+CMiamLd517W2L0dnSxNtlJoOEzffUquPUnk8j
xNuk5zs0SWmz7o2zcXy2HQxaggooM0nah9Ipw/7S5uOGZyaUiQkZLJokWRautW413ws3kWvmoEFn
3DUVuaBBbD9P1Y52adSbLrRdE09puRvsZsPMVoHeA2G6KToHviKww37D5nwrHfTlUHQq1euJfHLU
4C4W0IivlAzYuT8pEFeQArhPgboGdMPNnbPTcgbwryVfXq5CJRjEfxkOZg5h6d25r1+too/8gJyC
INk0G02CfTa7W6gKGQTR7D5OaWzROkLV/1GnS6mW3qqCfeTJPQfKNDZs7yvnTV8SX19B9n8kEMxR
ZbUjAWez9cnBxdKfG3OSvX4BS3bkorqOoAtaSWABvpVducvzPlrugpJYJ8SbHC1CPycPUo3rgMth
5gZAHiY1Sp7FGfWW1hETLvd3gJSzaIL9suENYDCFSTZC+ztZQLCfrO2UyEjiLkzlnRctHJ28Ogkb
O9/kXEifnX1erPNO/0xIAGPZ7G0cddOv0RIPi7lChe6GEq0tNsrVYCxidHig5/bSJdMDhsnVLiyE
QHJy2wmQKluDwV3ViE4UHTtLatoJCBzzFt3Gp8l1t8vL2NFDN+c7X2FbQ/tL5SOaVmJr0IFhJoYO
QhQKeJxVdpRIXMZ62o4D23h53DLrhIpklR+nZFMZAZUjPWtvjsBRb2Srt4kJYuxAGzpaG/RJLV1C
6B7elH0ZWpUJl6dnnGzLTyIszTO89BHBYEHOPfNjYSoMQEb0BUfLRqiz4mbG6mp6dtSNu9VBerCg
96U3KAJ7wy5iBCzYAOHv+blifpzb7SXL6cXhMiJJEOXpo4WDS8XWFVt00G0GCFZWf5+Sy2xQDbpt
ZKw58ubuo6Xi1mLby+SuSN0jAE8oaAZ1MN/VlogkXurbk4Oz6vnT2vIQWjP0XI4yROdUOAIMpbkM
e0tGiR43tPKOHozxqWJQt6aNYxU7TkCw6vSY4xQEE3qmTexNboi2vdc2x4VDgpcBkV+qOVQsYR74
D1j6b9lc7BUDKfJjual4F+w7ANGOu+O6Opk0ixhwlNx4v/JyNxGYc9rZkLqNbU23X9UhGx4CpUxR
0veuJYchSyPL/kiSdMemetO60PGco8GtUqNI5OhwdsfvlWudegUHSJan0qvjbkcKenUddCAzN6YW
Iowat/jDKp4GNK0h7PhJtdBMO78Koqrju+U0Db/zc2ltLB8nz1kF6DX8OuX4rJ7NYQJTDtpiqHJk
Ck64HKSxABDnQQTFYYV75ZvCc7RII42WSgjU20Q6aIlCEoD/51mycSa95c1HSZOt1/CdtsTNYfTS
E7bl6XjLLHXs0HMIhWyN2AoHgW0zxrDHPa0ZJEZqQp02MSiZlVpa8hSBlNBul8A8qjFOsxg1JM5J
d/iK1QQXPSBRBXWv1u4W0vxGpWBo26+zYXIFZLPeTl56dFvcwWMWWb63G8QUcw5CKVNbNpJDOfjn
oi73hTM+W9hwxVzvfEftCpTKaNLHdu0c0oSBGA6ixAZsY/doF9BbU7vnEtY4WMVjn43btJ8/Bynx
exUUmextuZOLPlt6bC5zW56m1rp5AXItBpAW5Eov0+M84qarnQ286xjE2MoW7cHp350JVtXYR7Xd
hlX6w0ddh8kDJUnCnB/qtt6Cn46gJIXLhe58oBtZFRu33pe3GTlJUb6I1oapyC7EohsAUHtf8qht
xnPtl3vMGoilIVGSoVct4SFmAxy6Tl6Adl+S8iSb5ppl9S7Pqn0l9KMtUPS0GD+QBTvJyh142WNl
ZWFO8UmAbGb0dZZAKwgugwaT6sw8NjUsU6TcfD4OptmZGY3ffQlqi3Xss3RyGoEwavK2A6pC0BZ1
lXk9guVPntSxwO23tN8eEs3TDZ1bGMQVKoEETP2fB378MW3in9Mnfjatkehq/2Okzb8e/u+XpsJ/
XzNY/v3kMhHn349O/3eUzt/+VvSrWcZv9P/5S8v8kH+9Fw7mj3kiy9SOvzzY/OcAkf9mRMg/J/P8
Ny/+P84Pcf5+fsh/TI35GiCy/MkfA0TYP2wPmjuxbTfwPD/AlJ0/BojY/yDctxkhnFIb6ABGi/wx
QMQL/kHACvxraojr/oNSl2GED94GEwJ89/9naghz/jozhBDHcxl3qedC2/X+OVPkTzNDbN01zONO
uhkEqYF5Wfoa6FId646fgGApqCc/K5AJa+3Q4Yxn7CBDB3FH04coRY0+vcO8SKg2b9AFXHJy5LnE
HAZ7TNcsKfvL2BtouU15r5NZnNIeW7gYsQg8YdmxGAIWZ22GhnEIL2HtHKxpojvHH9uIeUWwMjko
+ByRfiV8f5EmAAHhxVfozWmBfGIUlRunaTc+/jT35Y/7+8/TVDB75X+1f5qlQgg6312CqUicLhfM
wwX48ywVhJYASm+nw7628elNY7VxF8DQmYQyZ5Zy6xUtiqtKl2w9MKeObIrtuPX7bos9RVQy2RZ5
792MrORaj50bCc3SbdOAQhbtrL/lhSVWuifOJsVQpjUHw3dKgA5Bpqsg1zEgy+gvHCIXhMRqMLU5
Mn9o0J1oA8NyB/qcU/3Hw9wFppn4b0R5BzY4/gmgNiAUm3QbaP3t2rYtPq+KvLk3Qde9uMR1DroB
ypcMzvwiu0TeUt/ZfD1KxpG8WJW/cYqyuwVJRl5A0skVOHX74C8PU4MugnTW/Rq91OhtnR36Njlo
w05nOp++HvZvJeuG+O8vCfuvlwRXhEJdZp5LfZ8ut/KfbtVU59xvSlcBBdg67fyJjrvkTY+ejCpK
CvhhufXmDsO4qgKof6n08jeV7yxQJK9l+rRsYw7QPRA5ydjCKkKZssZ5HMLkqAPinDG3wzl//Wtc
HtIG5EEnQNADGeRx02JkQtlwGPBOkpygrQ9vYj7blt++FljAl4TSb8Q44P/SMA0EPZGZXgxt0ody
yo9U9z/mCvd36/l6FYhheBa+K06qi/7+LFH6nzcuiGqGtlVnCRIkYIgkfz5LWjjQOQIKupLbaPob
Pec5OOhTHtCujaazmj4x1aaJOyoqHCirwN2XIV7M+g2XCXgFwDVTS58KeB78el/Waxg47FK41I6m
Cqmgg249IMM8UcCJOGzlNJBmJf3yALdwfHVVKeKEsCki7HNio30ifaXiGSz3bq4GfcIQByv8H771
fwljnmd7PvVRAWN6GbjRv37rvi/0yGwLXSZymXSSQVBP7Voe576nJ7AYXSgDgNo0tZpwyIFVuROG
hZQ5d1+F33bIVzV6xj1eXWc4trsmLRUsrrEQsdsiySkysJWD83SkLG+isHaJ6eV6NENydsG1oUiv
+8fEkDPZIL3ATDt6z/La2iuJISYQYoL1339h578sBs936BKx0X4UEM8jf/3CeYuJAbTuh9DVoL5z
t6RHNJCpreEYWeDmSbeDNPLMUsO/9b5GSsb5s7MpwWiQ7I5et3pZuMOxxnC8Y49+oaPMpDOsvh5/
/ciIl8VT7fG3LrB/1amx71nWQypE08zGaSEO/P03+jriv0RcDwOybJc5mFaDIVZfN/afljcaubRm
LgOjlJUx9QcwTGjQACHV+pGhDsQwlYL5rdGsydgiODT+ZRyb0JpZcvj3j3bk3/LWsg4db1jUsg65
LIQ93mdozkGj/cHOTXrCehzvvMtCZxLiKme0saHNUoH2ZebUDNl8cmV2lv4s43JWd/DJc1SCazhY
SV1H3ti+F9gWTrXPxCmo9/9cB80wUdC7GLrk5fxb4FtJyLPBjaem2UPfT07oWIPRboCDQeVvXnu4
yvWA9E01nX0ymYs2lwmYSaE7663NnNNs0f6TBvrNTvT/EE0dD4PH/rrDeegYJA6lPgaXIZH4j0Bh
oc/Rr1O7CjtLYeJN6VdIRKehXc/jNK77jE87Ujf6nml+6PyRwito0H9bQa5TigYvitklYJSyiQpn
KI8NCmxMStFE70SlMDdlJEcbTUIPCGBsN8wYN5Axkj645bwwGCDASP0DuhcywKTSfUzC3TCJOnsM
6NUPUpCf0ptiOwMmBaot2xc2psIw2ZrYWYIYqBIMEGmXwVqcIxm2tftA98m064kGwZqt0FTmYAAZ
l2hdKdJsEyCU3RpQpl7uBbvMLf0dCfosrgzvroBU1x4ph0OBjtpHPfV60zef+dyDkAkYeAUrpzvt
lj9HU87ARQNxwvg1CJV0jB2aW2imb4LL149xhpWGm1i2W8Nq9Q2jZ6CwqgB9r5P4YblV8OimoFsr
wEYhZBTETwI+YiQWKvqqZO906eRH7f+cEtSSHkY6RBbpUHdm3rwdZrT/D7ZfbL5CeQWSKhKBXWyG
YelrD1i3pq2Wv62+f6QV5vaAz+naj8yFFppL96lyf9ihF56dEfs+e5hUO2bJ6hx0MGW89D1pQc46
OdrRrBSdXHSo8BZtDbQ9qwBzt0m/5dWjV2375rCgOaMLslwpNZoLQW8whne43keBHg5oddgp8sVi
qdAGH1FG5UYMrXdFouHxAgtPlZjzgU6Kfl8W861USQBon2MeQhbIe+O1743m1bd8butQtGN/gCHK
XmQ7QRXF87Xnt5vRMxPsaz9RUSqLYp0RGy1hnlF7Tqf2lTGBJAcNUujnExjQMnFt3j33TXsYf8B6
T0GL6/p7kTohnRa9Im3OmPoUrP9YzjYgTbftD0mX/B++zmO5baBbt0+EKuQwZc5UluwJykFGIwON
1MDTnwXwP6Hu4E5YpCxLItHo3uH71tZ/TrGHs9KihSfLs95O1LLw5Xw6QjwbGb/brdwMd0pFeldU
IKeSwTJPxFywhoa0f0IIar9PvZhWMsyTN+oi3tYOpp2D6P4Yz+2VOsDSRL12+EUMtAr0pMUmjIkx
87N+P8GCQ37GYb68NKenMEoJE+dbofifb+gKq7s7+vg2eZ62jZqs3VfzndsV5lFmE2XMsfhpO27M
5o8VwO1tbtlMivRMmzg7tYn/msi0Prqm1RPQ6nffSYfbQERKFTWKs6/MzspNFVvJHcLPnnoQVc44
ZNvSm3YHhWQDciAFUoRWcijx6hZDau/rwh+uoLBeZVdNqE2KojkFo5k/xZqpbxoK7igv9OQPbhn8
FJMVXd0dd2crPO+w3GoqwM3mI/em5MEOogRVFntUT76gKg158d7N99wEo2ct2TF3SKUwu87fIbA5
qbWfdvJbG7uQajrlO3a68EYgEt6WZ12M5ciN8S6a0jj+/w81x3Dmg/j/HmuG61uOFZgO/ncDo8f/
c1B30GQ8TUBJ8ZZPW6SudTEHGez1mo2hTqb+DRN4ffVWGlb7Sdbjk6/rGJ0iNrFQUe7m3v6aeVlk
Hum/wMo3JW4tc+r765TSMK2y6jWKVZkiHWytTTqfUmqsw3OrB9Y5QYcWOygOUEPdDCfsuYdJm8JA
PhuDTk2lsk8jsd2htGMEUOhNzpVdvMu2aeNdZGbr1pGYVIbPx5+S1hHXudPWk/K916yutPXQ41yU
RlDvJsX+GzpZuzOL3v2ahgwjpdn/Bg3zhFHrbzF3peADVi9mq/30K+5dL0lvRjIUb3aYUGROu/TS
OzYYStTpJlH0u2mVFuAF89a4OCkjOYxfzQRaLIQu2Qc5n1PYZhvsSCiErU68gpa5KBXVuyTAkloi
1Dw89sE20X2WnVYe29gWq2mcak4+jFxVXbYveZ27O5nU+CizARNmHr+k/mgeYz/vtnrW3d24p2E2
f96h7nmrYlKrpm+yvyNn1fWxTXrodqscc0uip9NPp0fmHkgkJ1NV2jtd1uW27HrxHPUx6ujZ2N6U
vaIbE7V3asTeyUqSDzNS+d3Xwj+WF1WfUHO1gyr852qsfPvo++C5sDIeluM4yYvPdCzzDdxK+5Sw
cW/61jRv0rLdQ+FKSeFyBKigxwdsLTBMfPVHkFk9Ne7016oN/5h3DZg6dg/cHVoAnWZZRQbCp+U+
6zNSnqBxbj3J/hiqYb0sm3ZeO62JgfXxtouUbVI3B1Sjo55+CuwHFOKJi9CwA/6BDWVsJjftz497
efAadmMf+lLb84ulHH9mMrGPxYDmukbisBZFEtwBXQT3xK36c2EYt6LoqSe42ZRsUywvOIzEr9LJ
FJyuRKIwiIf4kEZXNUcBcoqmQyyxeHp1Zd+c+UHWGFPUso+NFX3JzCSgmG+U5QFbobd7/GtZ9+Wx
SFxYBIQmu2Rsmm1oJjMBtBMotPpPSB8KJg2tcfwcIwxRDC1JL+tDPbFjE2YSEKLP3ZvpeDdG9HQR
Zc4friV3IpnyPzkRoBwALhBtvDwezBE/VFnturib9yWrRn+pxM00bWyPcDZcu7T/RY51axMOtanW
VxYulAFoy97zuhtOKx95BItYEfJe2qPmlPCays58EY7pvdMEoPGPmFO0oj0il2yf8DhAkbC/daMt
ftX132by3GtleP0uan9njt/8jEQsdmHeZltPIZYlTJZI3jUzXidu3/y2xAAv1Y4P8Zjn29QLrVtQ
0i0yI7q3yRAFVGdMY0eVYIXn2b5WXNebH2YBCuOGhaJia40usv7hI71h91+uzBA1R5P+1haRqjqk
zST3RWmMOyI9FHRDf3DGCl6rNVxzTH1bWAJ0AA9pUBHYB4b0KNv6Fs2ZGKV73XqHek5j5Ri/J6P8
i0WDdNgOp2BTZQnaZvTcd7SLwwHut7MNMH14mrJeCMvUdmycYg1JpTw4tamhLcOtm/Xe8+QVL11O
Od0rx48el3vvxPFvTev+cJxR2OnSrXD94bfW000pvea31NllquKnyhvzmNZBDrMqpl7sONoxb1tc
gYXh8wHYjWbyfEDgURqy345V+2xgWvvxuMWcpBmfnDnKKbLsV1GnYJ6ar+XsmBovOMgGAd3jKBn4
2BNvtoDyB/l0N7vXZR/NU/KM3LMEXTyClXmrNPqPSVfqCKvMf25i8sZyEBZiLVagShv3hMcTdbTY
PjbQDlP5BUQTTRcXyq2kRaereFYRi6tWafrrFFjxIanst6RH982OZn9EYUGk7u3Rvpq3Yd44uv6t
HMtftpl7f0cMDLaBhy8fg+ncRLR5O5bMvbHq4cXynSfPLoOvoGydnSAp3Neh63+NkXl1wRTI3M1B
Jfjx0VK1tzMcr773pcVfwakRRo5+HoVHGQhx1B3iOtY9aSdvmIwm7uXMvNROp31oun4oeiH3EzBM
TL4l8DZX/giCctilwUgvGxiAtE1AvjZ3kDnX3fK6D/bjhINDSgd9HedCa353DXnkaFt7N1R/Ujol
W621rc9SUNHL2C7WotK8tdsV7svj4xy8NN61yhxe8ra6G/b0RtD1ipyl+qSJXKzTgHTEE5N27YyO
yKoFF4gsgyC0hLN7rBqHviUbgB/+wcEJIyE3LRZ0Nh0KaICRz2kpaTj81MuL60fmMzE7wZeXuB/h
hCIuGKVzqqP4LcCc3/oo33psjNY6lTEcOpvqXmxpmGmsuECQ6uYflpbimXP0H2oq8cjVvRuecyN6
WlIVK6LWVXbQbItSbOIGC2kgWh879NDc7SAMDlHSYnb2fjYGOGkfmcZTNHHf/e+zoXDcbeB634T+
6mrCUdxJI+vPQsT/hloUb0hCrZfIMTAHJdqb2Vrd1RAau/y8SEy/jbFz9O7JNGLjK333InTSZZM+
TVSztpHTYOTOYso1Ix4sjy7n2UHNuXmUwbSknn3Prn0XeM8Jkxsfca2T4NeEzoKHN//Dye+fjSh3
17lOelN0AFmWGLL8n0DSyJN63QgUtY/TMPoAshEpYuHSx4m/PIMrsVOydA5+XxG7xNOIgSqNzoAj
ENsuJ9q8adbVmMbPFdzh41AbE6vSLoLdmDQB2C/fpZEn5LvviL+qBMi17BRV6D23bVIJZBMK9+Og
uRvbabZa4PRAeW25bVAHr1O/t2/JxM2b5JDC3XDA54mgMfbaNzBvJe7YIDiMc4aoh9o32rn20Gr+
BQbE+GW7/cqp3c/ShH0cCjc76fF47iZHW3exAYzH92n4dSc9aidkFE7zqnOjapPcVJhoM8uw6tWQ
gKVdHsr4WTq9c04jYVwcT1jbx27XFMWwFXWQXlxvSi/pWCH3UArNwSyk581gsSnYpvTyRnnbPeWh
9pLTU7hC/EJTUwXdrxIb5NCm4Us+GkBhasiovRlrH35SJNg/e/sJFlS6lynBXm4l3q2v02FDr1ae
7FrKF9jWTwFw1FHP3svGFTd8aAc7zVvCYT86itrK31qtjQ5Vn/8OdXQPtY30bphq7yut12aTGJdx
4suttOXZBWOwzhy3+Kia+5INpRrkoNpFCFA6+fOUoVpagkZs2gVZLEWO1u5/+HGaXFuKeZsm80jl
MhIVTgrvUDkSVk1ua6e0T+8NoeW1DiZ17IfxrLqovC4PlX+zepBZ7dBuoj53uXlqaGIkSFhW6sMS
43mh2d5cBJJ8yjm7X5dzJbD30I6pjjKIcYwu+RnI2WrrVuN4g4rwG/svf6Hlj7cSWudtgsuzjyiY
XcuymOCGqATjVO+j6xv/TNB2LxOenG2WkBY/or7cS8m5hhoZ2TDMD05AhEwuW1fhRRrDlaD33Q2J
A+uqdD7q6n1gGb/7YCteYD9hPhx3UqbRLXKj5hnw6sqeokutcdTUczWJRBtjVI/zSys1+9U2RX19
3OpVanQQ3dwCR/+68jrjzW48422Iqye91U5+KbWnOK3KHYEKgmANdhP6cGJjkOgI7fT4Uhpatwml
491jkBobIiuyq8wH6lALKk6+54LHClr7Okp7tZx5vuu8t/ivzssrWwXqgivhFFcVsGC0VPpeSpAF
CT/9WrkG2DTeQoQG5tWZ31WpxD2KcYxZg46oYCk+lQEtaIcf8ihIBfWH7WXJK11zcovAbV4amver
tslc5Dq1tltWl2gOnV9dRtzRNx1c42sVkdgXCq2DFrTT69BmhMUTDAgR8jIrQwtrbSt2BrWAYoc+
7IDHwXV/RFWDGggT+jkhsiuxZvA0W54qt5+tGnl56Fx11OrA+oxFVhyFBtFY1eOjBWETW+2DTKLa
Md25giPwcGZCqyB1Fi4KKk+shZMQ848pDrig8n6hF82PIfLMoRwhMXmpb883A2GT7JxiS/oYneAy
OAScDZnAXPXqG/vDddo+WQPp+hwMpZ+DIdsFg5Wu4rb0gIrM4IRyUhdDq5tDk4AITxXXUIQBJDEf
CoGWlrfQSCB3K9pyqEjGFzHRmJxYoQe7d9SL7qkIE3u6UmQv+Tqt8m5ti3YPwAOPAVjtLa7EDr0r
0EAHZOTfTjBZAa4oSOQCVUdtowms+59+kGZoWjK2SEs4rwRI8ODBqD4+hwp8EyxT41gUhEMu2fxn
qcJ3HazmsRqCV+QKVbqZsR5x41wzNs698lIJ/98sb62Tftt9Mj49ggCrttVTmgdXCCm/mqwfUfuC
vzEaqhSGbcMxqjr/NdCrazwUBsDaPIBXYaoDR2S6yvLcwuySgvN0WLBlWpNfCe13FIh7E2nVG/Xt
/BxG6j66FIW3GTarVWe4XMwgJr2jHP1KoFlt4tTL39ye8nkdAAJJBgkkyk+TLZWw5MUuTX6DX+Mp
n1/Wgbcx3EmuW00nBnBi32Pjx0E2ZJQEkL/iTJgstIBxXYAICNONHfUm0nTWV0tI41mD/W+kRctP
1O/Qkb11InJiq5ByTGRP2wp37MafwuFmUV4B1daJdchps8GxapOyldt8SUKXb5lfplkLaKBAuxPO
HQjXz8Iz0hz/KCLs3o3WH2MvjHaD1MpfDADo/Xb6pY35G83FXxEVPh/s5NzW9lcE6cWHl6Lbzkfe
/uRBw1adYyHSSuxrJ3vrChTN2BtF9as28CY5oeNghOJZNwbZFuk21PVhlM/LB9wCYNiBZARmOsw0
DVyil+Wh9PwDbI3pFNTiZAwZEzbcAX6FA6XRFbBn5x0YDx+KGLvqEWbrNAtNo/xPQgFviOYZDHWZ
jlfLB2y+MjxtBdQp3vaNSa1mZJGts0axY7RPOu2pJ9yh0OtUQJmZGR1MZujULYin8iVHIq68Ovmx
BC9Q1tVX3cSb2LHER0qV95I3Y7mGoKJ9kYPBG4V6YXoh8EQc/lD4CKvDIr5MZp0jciyxIxZSXL1W
/OchNZxzmJXRPU77n1rihN8cuStkmhMOm7kzEM4yzgFA09BH+h8FTo+WpiU/aAzRO3XmmywYW4D9
U3mmwsUSWp6aA3n2IQGCBVQtTH57ABc7gk16+YqRBQEAw0kPs7Nqkm6HMq49VJOLWnZplEZRlKID
eC79saLapZ6BEVPYU9lzMpTipDuBtebawETyqOCdg/lhfISBUMpMD1qDNkXZk2km2blx8Gy1Seef
Ji7cisMvwTrrANOctw9H7qlKp9uBPGdaWZrlXbEbfYaTo546lK2V38BgdtLxSR/E30dKEhnWR7Cs
Fj8nIjM7sO8D9fl2pATXD2QoJgdEaRgfXjFMu2Xn8EzQmJH25SL+OixfTkM5c5P6IdxZoxOcLaqt
sUq6b9vIz8Lwhh/Z4ObAf0p1hFXrrWvNAZo2RTjVOvvcjGT6PsXIYx4Zxj4dsFxnktPP0evor6G9
xCASjU7U/6eAo4Svw6wx0rUYPO8aTx2rpQEssbw0xvKSwM5dBY5GzN1nArKHNjYbiL0g/TN5HuAV
pPO5Wlbu66OqOMBJNFczQLusQZXPeczIglEDtezCRPuVA3VDkFuEV1xm3hyo0iNNNmkuAZnNwasf
eQz1MoAAYjhZLQUaWj7ZNenaV7rP3drwRElDh9L10jhiNkC6fnTRLCEQGGa1ds1TxwYfTv2h8SkH
SZLdoXmOJCgo34n6x7M29Z21RevukqcH4n6oglluvfjoI5F5qg+ctvqtDd0/KqQITA3QOCyNy+XB
nWCcuYaTb7Q4sOCe4UxeygMWs0dQmhhfgYljMtpmOiaW3iS5HHtRfVZ5/Z7MlzXheszIlMNy5lat
gZJkPjXH+oI3Nn11e/8HERQhqpIY4fBvRpVpvJXYHf7vM6V8BkZIiCCNbqFzLCIkK7kVnXs+peVr
GmJqNSeVRTc8WSqhwCnlnVFu2d3sb5r0u+fO0rrjo4zpjN6Zln15i01rVY4J7t8iLJptNqJ3mKyw
OnjRhF1zTj6QvxmXQtP/eEFjMNODc6mGkgfxa0DBqCfezvY6bWvbdnuUET0tWdjyOdfdcv1oY/mo
o4Hj2tAWlTjWkd0QPBfa8xDZeOqEW+2taQifaawn10d1pjLTSzwnfQahNXw62dyXB90bw0M2ukSu
cq7tBcXTouGw8+HmCiO858PUvCcx3Bw/1O9LbWd+NXYpHtOlIO7br+CZofIKag2iOgx8dbts5iia
ciit8fPyJc8ygpOTpgjK57p2kNkv4Sizk9dek9zJJTuaW7CzI8FSYxgfkdKedcfat0qIp6XUmgbh
tInsNNhFYeC8BiPNCdmKc2yDM6pl+N+dtCX2GCVzPpQljYvZKAAxXatjcyehhIpNxOt+2+mbagQ7
KVfi7meWs+0xm+2XzkUDvHOHry1dw3X5NrSov8Gc0Y6Fgj9U9ZHxo6zKH5VfWGcqLl9NVIQXLC6Q
i4xA/mpt49KnhXqPMqs+ZrSTd+XgrYWb76dYVkfs3eknQd/GNNN8XeeJfvCgQiP0DNROmvKwFGr1
VJTXCZuWST657Ye2OMIGcLahlTQXJ2/c3ePzjxs5biaf2vHKn4LsP6fnY0csAm3cM7UgvUg0S5eo
ZbgVuSellfkSeMJGkTri+60n3Uffrl0eh1Wi2Szcii9N0r/nrta8MgkDJWtb5Yc+pKgw+kjjktQR
FwY1OOCeB+fDAT18cDpDbM3cSl+NyaeOFAc3uMlfsR9r57xT7Uup94TTrerl1oIyQWwEl7Kau2eu
in7FLWwIDH7ilTK1uFPQWbm4qq2xyDYRNZfegTAdJITho2njW9DQmi69C3jSOxMrFt5th9bikkU+
lr7pw2ZcFi6RO7NJYNgUDIha64TZz/mYWTtHRGoXC/1I/3P80qOmQXdcjFuhOFlRXAEF75r4SO0N
RV0QqCfNjttdUXbZlXxP32uJ61wmnBKpUxtMCkCp4YRGf/TiERCmn7q8h5YQWxvV3qwS4pix/Wbs
i/tXg4iS2eqtEVTfXHr6g0ht+qE5nWGboVcpGKL9opIEZ/OtR3iqZSfd3SQx2Q8IdtY9teGLoysm
rAUckmw5P+iieuvUbRkVNMsEFoUA49V2ReUHl6Qyf4XYhe9mwZKURj2cU80Pn5HUYZ/KL1phR9/z
E+T1xmcUgWVvsvK6PHhV/59n6odRn+IkiU+ybJrn0U9fhNsU6Y7OLOuiZKKZ2/XHXLrOMTf6w7L6
8jr5HjwmqSyvggoy56IKo/2vdqZmGQT3p2Xpi7AcyIUG40g1zdk5DQhRb5DhOeyrP8ievrBAIFRp
h9cQIQfN65KuX6FtkQRcHhd9FMJ8CCfgvGXMg3CrHYqcdhVpCko9uJbtcp0A4HU7ihEhDAQjhPJQ
JPv/fcZEBkqUgIZOdfWxZO/LAwxnuA0D9U/sg9sU1PtWNJC8HMvNXq2BO7MN+3ennNxtVkv7BSDa
v4JQ8C13ekBHHpFyq6vHnha0+zEIsrXdxdqpnsux2VBfKSYZd02zr1ErIFIrY8rXtuZ/OhUtF9fX
o6MGt2P9aDnovvke5wjYIxd0pCP1jxKaPyVkmtcjGu77ENuwsAQ81wJQ8KPqNfU5O6Ch78raHH+y
mXnSFT8is4Ls7dj/EghJHHo5fWQYV68gb3flLKjt6T2vTXipG7fUToNZylNi5bW1MfCb7CPkIhR2
VXmTk2PtkhB5fGc0yFNqOpFMcZO7GFLp1Rsbj8ihy7HiW+4ZhnW3kZ25X6KTZb0KaB6btkZ4EqAC
3cBx0a9V8OyW6MKg6LvrsvFeQWx1B39elNq8Rn1QeXvbYF6EMg1oCCnEgGYIo9eqr9+d+Q6kvl3f
S2WcBj3YutM4XMNZGJAbTfFkhlW2YhRfiD5flnu1jP4pcnWtNENua79xVnzJODsqpaxYB813UBhz
UzXoqY316qVohLkLkbGc4yQiH1yKBeXQfpexmZ0jHJrH5dlkwN4p4zY+KGF92blg/kofYyUC5wax
oqFtGxrHaIBYmQSmfmrlcIlydCFtCbRm1yErQ2b2oxzt7xl5wFH1l1lTtFQ1/9SbFkf80ul8lMUa
UHpFmKvLVOP8UEltPWcmwW1QV3dzj0aRnmZfjeIc5qO+SfXIO5CAFhTR/W5T+XWyD1RA6dlI5DW3
ZLsfOue7mlp5bcDEUDmeBIni3DoC31uuFgVW4Vf12hsKC8wgLRjqTEAV5g1+YALQernB7Qm4jzaM
GmOYnK+l5NnhXgS5CtZvjhiWWrSemiOjDnSarENwc52JKHWRvSwVhdbN5aYm6Yf51ljwnulpB4lf
H0dDZTdw8QMT1tLxq1ejIIbs5SrqYHrpdnyzU4qF8/ZvCCeES8CouKWPUw5/B7/L34y5qcOLoI/z
N3PuwvDCpjmPaYckbakCAko1duWENoQlcCoGuhTLITNYkzovL6uCYnDXTyCp5kw3bV9sPWHs3eD8
9VtoquS3F8fPy3MdASAd2umdsVYWYdrEOInRin6YlolwyJq6FcenBRJfmWePGU+7eCIabTNmoUhw
jle9phD5uK3rHoIqxqYqXNOcH44lsw/jRSBEa4VxIIsoZImPMjl9JeG/aq52uFOWvsjJVse2EJDF
usohU2lb7M+Vdm3zPoDvk+9s4ErvQIbblWeD2k1EmyFujpwDA95AmHqW9WTHif1ky6G4RzCoLmZl
ZmTJTXZdnunzy8ezQOobkYl+lzaRopEjgGYm+q+u0/E3ecqDXx5lezuV/SahmLzuqQxByItO4Zws
wiHeFt5Ynx754zjpFw+lEldRVT8G6DHSZFAChr0E65qkqrVIb8q+ug4zfDfRon8iJUkv1XMuR4X0
rlaAfUcQ8AH8vlShUrHAWS5rBLEHevkJ5OroJfelWgoRcW1goFsz/EydBIKAVWRb48+C2VqhK7rP
zMWK3OOyE3GKM5EZUGsG2aA4STICdMt8Lbt7xLScy7I0HL349584vffFM8Xw3yTO8L8N2oMrS5fP
VZBbe/7fNs2n/LkpsO6izFgtC7VPiAPKnJZyan2MjKv46iwdB2KlQI7FdX6pRtSQo60lkDqI/fDz
ddvlZeVj6cZCIq9k5t1mLMLuaNtK7VOj6ugPeRgtpNdQ8Zj87XKXB+cl2XTbmpCSwRYvGLYgYk2F
eyIQUddCI2HrUpAGseZWG60LXmonSc4x/NmnmN4q4lcoaWaCJffxkqo14uLkHR44jYxWvmemNuAX
J8xSWPoYPsSKGua1JWKm14UVkNWxpdrkxQHqLseCTyTUsTLH4aTlKUOjTI4jDyjuPGquHzz/C2E1
oU6hRuxSHSr7MZV7NxvBqcRNtNcYgPrfZW6u9HLCER1DVu8yfhV9HHgCerxtQ8A5juF524iPbJVr
OLc8ASLFyFqcU/NS8UVbY2+v/XWp1zHy377+GQ2AystxrB7Plq89/nUgziwrG8diZ4bPXUv7gIFo
xtGPY+25cerw2fV9RnttC2zpquw+B6ejz1sm5a3oRkp9U23cadJFu6IzjDvqbG/jelr149HBhQDN
hDXO4pzZNSSjntpoUac9KxOQShP1bzHtsDdtyi5Q4h+7R2b+7RxYGdZyggxJIpmB4bo3x2lfhT7W
b2zeHQOpRgKpycuNTenawSG13xf126PaK5mAiU7XovrVSuBg0pjOhpv8S1X8FKsO7kuOvbwBO7mK
8kBAIY/96hqlr0vc4DYMgmECgq+ceA//CNesjU4RWv4hNpgMEaD+2ZaocN7sGCZxxFSobYHQ66Xq
UI6OzHWZ3ZHM1hl+GxYG7Lhjpq5eWseKN7piPnC7M9zgsx2YV9LAW13HJhfURlWqs3DYqHuUIKGB
LwGMQGIq+itoW3SsbZlbPVe0rjZai20XS8OY5ChQQpt+dl6+2hMzY9K4qKkp16/BZEAMDxrcywVg
d8uAHMqEglWYG9MKpftvAUK4hVOleXCZGiS9V4cuFiX9cKvFyaEJBGWN2njRmsA88X5EMUPZJakE
h7/YRZJrbUQNYC4Ld6EIch+2WXt0qhq8hVlR4lHuwbeg0OHArxo4hSDntRWC+D9mlvu7XjiMZPYZ
mVox8ylgviGiqYnyugZOEWF6FAXWrpR1z+d/tRIGu6RN98/IgMmR+TofMI5m+c24ExrZZzavJDVS
iI3IXNoe46blxWssFMY27MBdQIY9G4i0drTqKQJP/R3+wQ/OzI2sCoaaiBpyOdqZ7RA7v/yp+mUL
ClGRp+1Fmv0N++k2FbEO3H1D0Vc7Y3dbpZCY97bDJyJ17zgy3WWbuLCg9Oi7cUoQrIosFXvXOio+
yXFzzKnlsIXLx7wjHKYIsamDxGjmUZjjQTGtvR3gw85t1IbMw/22JvnRh0jVRt89Kcf8psuUP1H9
d4AX88Cso4o+sZYdzCk4TsoSF6Wnd0sx4DmMpt/0C+ObD/NOwhrvSdymvJ82HiMDVgWzbSlKD6fO
Zn6gjIZmZ1uiWsXyl9GqW10SYzhj892H1H6wDP0bCo9poz7wa2VTydONQG37dHhRE9Mex4CMeWDM
XAuFbT057Adx7/xUkLG9FECgjkEf7/YnLBX0Y6X5y5IcKpEeHBA15lunYVZ3o312yjgAsIy3wq5I
BQ39SbT6CCGXoUv8hLfRRXapl4jgQ3/ntMo4q1RndGiM8ZYaKpMLfwwF4jQVGtlLqbINrgiPjlxP
MKP7H7JmIFDddv4myCebhNj/G+UMDlDGFj1Jsx+Yb3zepZX2JhSXNIuCjaH3f4IBZzwwTd0r9oFH
tSzM4MqMQ/oWoGjYHz1K6kfZNq8IGEBok4kNyQauIEQUB40m+xWjqyo6f10SM/CibXf8X31HoazF
W078ysiDtp0+WCHjIUbctDYtRNxF5IdAbjS+s2MgM849LMK90YKgxKfLidaBH/ZeIxJ/cuTYOrRK
AxnP+LZaJaDEigm4RN4w5qrGuy1b39lXnkATkYy0K02zPA4u+w5g3LjvK9aiN+wLax5ya+4mpuds
ktRjMkYICzDXf1EI/DPYDLGhlkjdUL7BxYAfVOMAM9LnQbXJZgrFsAa0Hm3KqQ72TSFexoJZHGUq
rU2lBevYqZtjGamfplf5u1pm//KB0VztoE59XqZrwO4wXpHrr7kfGKrH0NwWMAuThOHVtbwnoyLe
oBGRb4sK6hs4LjAwVJ+55eO/Puh6JAeesckMtLCRnzNM0fAYnMMUXUsQumm465kJimlQtzelqLeW
1otVFwqTCQJZegqEd81CTrrBpqvocPdspM71jnML/DC8E2WbZ1rjvFXHgOqPl/9ogo9Ei0r1I7xB
UENXJGGs1OE+69Eq+q5/KvLipEmUxklGrmZJc5W75nQrBb2MLmAMaI+wZxHGbsVQXRu7QX4W0PyQ
bmjtIY/SBMzrQ1PqN/SBxlrY3GKuZVL/dst5ZgN/sBblKPGwklqW+wR6Am7j2TbfOAvA+DLMaWuE
KeyPWF8zoHMe53gweg/hUBj+NNrOOBCqmjswhOFmsLtvpq5z34poZuqyDSTjZ5aAlq7iBCFPl+A1
K3Y+w4IHg2F34fADpDEl9kZtOmHUt9G7xPlvPWy0I+C2fNO7TbpjNpe+rqfoiU4R02FKOJ+yNOH8
ZR2/pPyTlsaT3yDAYHgHY2i6ID5UaVsT4WCe70JVncLo0MEM6UygA3iNBSaLr7KT6tYwVXLyjPIp
q4pPDTZnwaz2d8b2fZd1+Dcindko37/5dRCcuJM2ZSXzeyl04P1j8F90nddu5MCyZb+IQNKTr+W9
vH0hpG41bdIm7dfPIvvc6YOLGTRAVFEltVRFkxGx99oQfzWyA2dotsN6YKXUyS8iWA+qVEcooLvM
wrMKhQreTkNIuTG1e6gzMNsTkPxlA0yRiImrO2+suHmZRPyp7LH7mHO3yLkGldqIx1RkF3Ri8thm
mX8uZgqo3QDd9FAiA243HZhlKS4WKhO7SSn8Y+M9csMvL4rllZuTvU5z9ZalvgcUHq6s7T8T+3kE
9EnnWBf9Q/VSzowhu/I/xgIuax08GDHFNFYs4Erc3nuJpiCcPBtAy3Cf9BUimabWtyp3+4ty/Gum
EypX6D1vViPzjZ5E9yFy/YM+ATTHCffURV4ALE0V+8lj3pzWuXZf03LamqyJwRaFR5AvwSGFIbNT
WOXCRo03V/Eu0Sgs92GKE9QKuHWTfr4JM7/fh5U9XSaNMGpSlKuTl3Z/vahpWtkb13HAd5o+oy2m
8JiE5DkbsplJSVJhQ1oMGaHbJiNfSY3pd+5g03Zz9zqpe/xC5n4wqH0EV9SNqquXwk7Ru0YsZo08
v8YNQQnCjTxk/UFxFceszapTrXCtdALeb9DSCuuzi2N61aFzO4xLLZUIK7x16sYcNpbLpYjRz3xH
uGnAi1k7Y0WIEXM6IEdM4g1vSWaTK0vfYVeXBjcrExmBQIN831kpSRSYj9e2U9g3L2GlruvACzpX
T7ZMbeKNJhr3DqIxkn0txlStkFIFk05NbdzjpGcx5FHEq22w0fMMDEw1FhvJzQs1J2HoIErHA5Py
lzozxc5N/GQH8va9bbP64sRwsFvQvFMWyhP0mS4WIMJ61GehPYz7vDev5gC/IRoISOhdH6Dw3K9O
sEipKdxN/HooOoW2NieDBDwNIDp5x7h+zEe3V9WuoM+/ak0WtbaR/vIt2KiAH605cNLfYLcvaM1V
3xQcx9Bo7ZeImPD1gDRr38vHoi4QUffoSCbcO+jKbW+Pfubk6d6aqj9lcGOIW2fPJI9a1zYWJN5z
HhIew1in20pHeWeWLevUzK1Tjm9r3bIAg1Ai7DXJcLxRrDBRtb2ZzFg2mTY0GMzqP0DT10FDIGiy
zXrdfpXYO3KET50lsYVJ1LWJOJUl0TwUS3RwGw9eOuBmAs92A6k8aCJ1FwgIU1HTLM5R+aRRzZ5q
NzmWI7JxeMpEukEXsdMzTXfjkhlMSFInqkF2yw21U/fMPOR3Hw0R0iqylb1ZnY0maTMZZkhXkyRx
SpIvt/OzQ0zTLOoduOfdm1c15UWkub2J3Txe19QJm5KWwjZLO2tjx3fcwNNDWKmfPsju0B4BqjFZ
sEZTsSVq40MZTnzyAyQzzLZJg1dGvW9oeK0oX8OzZvVybcg2xy5FpVw6g9q2mm4zMapp4PnDqU40
Vkt6dqhE/kD1jg09zLwT86yDA2T+6g9cebqKkmloiHzKU4/PMrqb1AimxSb8OSDk08+dcxmBaQuF
ZkLs8+WO0fZnNKjvdr6/5W4pAP389Ml9ExM0YWYJHu0+VZcwcCl0ETdgXe/z8bXM8mSNnjHfI4Ph
DJ9aFm5lTnMROda6bpwBz5WkOMZ8s63r6OhyeK7izsgOIR/5tkzJ1mHEDQ4nw5OnG4raTmER9e2L
bEHeekmHZzJODRQLRXK1bPtFFVLd0c1vC3sdVq44NtEwrBtufEhAaoKv5o1uqt00ldUxzUjYwBLI
xLelVHN1ZDeWZvorFNTFTnbtk52GnNWye2PYQzKUwf3Ts73yFGsl59Ty0MxEeUrmS9a/p8sjYskL
ko3ml//X82LZS+VdEhvY//x9SnsjPanYE9D4PO05RfhJlmDwEM3PZJW/cy4mt+VrSUZ5owkwXV5V
hi9pS7PAaUL4TPNrSw41xsCA6jNzhIMH+Vu3jHbnNIzWyorUskEFnIIwV6ewICKmGzeJF910pC5X
pVf7wkyno1ek6jRhV4xt75abzxgExNsQNcAmisJ6bQlTNsLm2cEPeSt0hMtdJKu1HasHCxPvtUtc
lN84HKI4zu5MycBEdHG9LQhiOEmCxriZb3qvjo8eHXZQd1OyQQuDN4rm6nvtnFGry51J3Mze9pTD
WUqWtWiLO5Jg9fuEyL+DHpGP3KpfddZcbTdBEBGX7SzSeK1YLlwqT7SPGtWcjXKiqdrqYnr5DZJ5
9LBs2lEYd1nwg0Rn3DKopHNny3jfiZxUiEDnLzd1YOG0IW5V23W3vkwCxhR2R50Y+8AwfO3N0Jxv
P7gPrdB4YW6mP9NW0ZzitQ1HKs5EdE/5RJKNA6SQhlixpwQWD0E0pid8AwTKiIGIMhqnxykvEf72
jI2sQSYHom9IsUehzGkpb2+qNPpTCSU2osey78vQuupt5u8ay6f00+TsWCKcpgDINtKFOOrmRN68
63v6dflCE7TibPYzQ4KX/du48WDAqORlYNHbHepL8ibmff9esjxa9gUdXqtsbPXtv68uXxCjRtSW
gehD0ec8/a8fsDzVa53rtaXv//64+X/8r28FJmtuhwxV+b/v/ffLL/tyjbBTU5/q3fITWDoNB2Os
wLCTDLUixNQ5RWXMw9AqndPyHDYAeUrLw8BkpxW1NDOCESH2/PLlhcsXBhGTaEbmLNlp6yKyaN8y
FaCXQ+jROgQ0znPh/dHTXp4XqSUeiIhW23TOB3yKvi+f1Egwxsp0YDmRYiuMuQdb2l11/ftQWhYM
/SF1t46vqmyfaOO2s/vPgGUdI9T/2XRln19l7wcH22quXjtZm96Hya9H5YgooCK8flC2hR4QMDkt
Tts7FgH2grrVb4Y6lTnCehRk1fdYguzukDBw+wA5Yrc/padntyKpf2VmbG+CuEge6tGHqj421V1v
OOaONBr9mkY5DP82Ty5gKdNjVbiCGG4HKb3RlsdUxf45ROB2sLCxXhPd9HZtD2otp3VwVHNnslRc
Agekn/7crHRy3cQ9164NOgqnsdb+KOnBl503U9fh6iooy5d9DpP/u5hD+Y4BN/FWafHGlR0uN5IA
Tik24ImH2/I0GrRHxxv0TUILHvzf2NxgnDY36/8+6qNfverzo0Xjt8uq6BYDzKOb04jo5hAqlGWs
ACITmzrauAHhd7HH7x08zy2wxKCfQ6r5SitDdxf1SCvAIbj3nLa3bCoR9pDqtRkGbEiNB4CY0BBq
Ap8mLxvbp+geDb0Hl/Y/+5qG4NWoM06JoXwUMsmnZ8n8XPl35Mz6j6nd+49aVB5hAQUEdzMuq8p4
RHLOZgL1RtHJMM0palZ+EsqHHPTibtlAAirv7BbwnqueYkzzH5aB9NEO0XdpqpLPrH9Py360zdOO
3t+4l16mPqwp2zoiDV6yuHPOmA0hwI3YZMfC/6W54CJs2uRdIndFomDcxqQ11fo+dJHOVSBH9hJn
SuSh2Iv9JgdG6QcvqZHRtaN7ttJlhSUucEn1DFJGqeVz6RbhpXcJ2bTp4ekk0D156OiniKglOMwQ
bfrO30aBW65ya0zyXeYYCs+wZpWrSIs/MkwruzHQ1HnZaDkDXCrjF7/MsrVLyP2DjEx1cHqidHJf
Ofcinqp1PNvaK8r/MQ9/KRPkJSLx97Ye852GdOdEnoP3ENcO5tPBCH+5KJEHhrqvaH7AIxNcdIxA
Zjwhrov+/gxPTi8iiTNCEFyXWUifHqrONZ6VW74v/4npe7+FVXnnJBJIXHoXon7jaSxQ54epaUQ7
CYEyKyGjN64013oc6zsr6/KHhqCAh7hRZP3UxZ1lzUxyx24eq6htHomk3Am8kHfLLlqF5Vm0/e/l
mdY2E3OTjvRdBxIUSTfByaGn+Ewe8rjVEzfDUDx13L8zxUIkI5a97QqKH9f+LI0PcAoxyqXcvvMK
8RhEof4U1MPXpDGxBxtt3zu+qV26EGq0iK3ii2iUWzhQzNeidTZYh1GcGrmgO0goq0/wgFNl8qPE
0T9P/ae9Zvj+e6wPq6lJPpjkEePugZHrDT9+NBqnOqQUyYdYU8Wh1l3WirAsyLyw419FA9Z3dH+D
WNbI9QjgTWhik0W6fYhtdW5tt32irMdMT8lHOqn3SEumeopF0Z4KbwCAOT8tK6N6glC8A1fEej8z
b4C+gycrCEhSNRH50Lv3n4JAUAkPLNUcXf+2Jrta10ihDok3fjE6NW+abf5W+E6A9wsQMLy1t7oE
tFkoDB6m77/Mn7LZWvDn3eq9HbrfGckcBFx3L1hiGCNLgjgzvEVjQYSnhojxHiYIeHyfOeYEULya
ivtqrk+GRCdcfH667HMLaH6RQzASZ+AJtUhxv+xypBse+Ni5zc+v+PcNAxAdZ5DBefn2ZT9afA7o
kLtbq5iOrZavhGW0c2tGLMv3MyR1WNh16bZTvSC4kQ0hz+I0zpt/T5dHJaJI1vL/vy/7ZYC50Bh2
y4vr5cXLj1m+Y9m5bCzpfk2dys8ShanI4ugSg1MhG0kfkk2XBPZWqxv9ftn4Y9YcG1bpZLylGgEJ
1VbriB6adMa29KesUyiG8WS53HhzZGoPLqdYT6L0HVgzJjVpoH/UtUMIjNAMTk+IuxYpFLvRJNk3
1Jz2xfSBVtqDytaVXbkUuRKNWWiI9MSAfx44Z9dlM4T6fx4tT/Vm6M5wc2iGN/EZ3fx/NnXHx0Ii
Kc+HzInObqlXR4ztn6oghEoMsniWZFk9MTBenrjByB4LN0YbAwbv36thGg5TU5iP+LBMSLw1YgXP
eFw2XlvzBrA63k6Oj+eWrNOdSfLLSgU9ammvqe9dcwQ1OuJwHgsSOGaAZWqG7UtbadVxUC72wHm/
DlGqyb/SCWhUjVT7mPat9eIWJI/0k/+aWPnB8SXDmToVd0FYBOgyybmg2DfewmYkK7txfvkp/7Un
TQ2sjunuBWitA0YN/9G3EKwvL5l/UBv3/nsNbn5bc5Fm+EkneEy7+qoB4Zl9E837mJFmREDBjxuO
d1rdx++hi1goss3kGjvglFxh6dvOBPBVe+bb8tKaH616P/z0GTxv0AUNt9bldsvtY9xVgttSmyhI
4Ng3bySrIVngZN1KD3NPErsp7m63uneQV90PEAjPBX2T0adth62XL0iDdoRCArG8Ynlt2PYH8FMu
a0ji3iPzgvveuSLIrXGszQ/B25TbcWAERO8ASosP7iInpjomUItSNwtb+k7sjAqnyzfLQ95/den2
y2Mbr9Qm91JtTSN041AfbZKxq2+Nn/2uKTK/I0YpFPPGb1uWRw8aCh4eHPplFFs4+HIw04L+et5/
tTBNSZLvcA93TvbaKXmm16hdCjf/z2aany77KNv2vU5LJ0wSv0MU4/736/5+m2G/hDixDv04B64x
0Vy3aRcizVGIcpdNSPrNhct3eJlG0z4Ups10gVFfkU7v4RQn+0GZ8UUTdC6JHOILfe/pG0t2GgY3
nuZ2+ZJzpd/j16GZVTsQ9YbaHW85rvsx9IguswNgsOW2MDrzznHJRAiC+7TRtfsyrrR7WQ37xNaG
67/9spgZGLxJYpzUvh4TotS65sEQkXzwntCoTDvLJos2NWrzOlXoHwkr1L/R1VCQ1OrTJXBoq3k9
uWa+UT14PXC/5RVuVnKexd6LBPMMHHm4zxcaPM7al87REUk36jshLZwir+jvw6gwzzQd3bkzqL4h
vWnMnA2C5Ai3xn7e6d5emK2/zqu4PugemrseqeYrdygmRlKfzVBVu/FxlT9YNbbZSnN2fhnrz7gl
5A5IN9Ffs5dwsMr0pPHJYlnjq2aMa9RoPqntn3JVFu95N9r7PkNwiF4nf8e9htsr8kkLcWrjTi9b
Y1VUQ/wQUcfsaOkxPShFDxuDw43ymzV1k9Y7xWhwT2kC5zfR282A9vSpReOzjpKhfpUONksMiDZF
pxovcrRvppFrfzxlM91Oqt9hJAlOrFRzSWsPEX0Rp9u4Tfp7l0XKjhoHhbAmNRrCUl3jweJ2pzGw
YkJtso7h3smRd0o9bBoNn9ttiouU9oannjUYfCsJmOgrmsZrTDx7uEIbjtwnJi8NiUBfxhO6tEbi
vKRVEom6waIBuicp5bNGLCyod2LekS6KTyPVr03T6c96Hzu8p4zNlv1tMpwxPuZrFYgeXFC29xrH
vIeIoZ6tnP5GUBHfIpxePbuTKnd4O9TWonKgSdgNG25U/lZjobxvO4toIDp2KwCk3czxy4CurTU/
E29GU9rXIuwaFAzBtMdU0u5z394HRuh+YjWe6KaKhogvJo1ZBURAN1M403DkAxQ961wkxbfQyrPs
g+k17ZS1nxRA/tSS7Svrh8vyAvJG4nWLsPnOzpr4ymAr4tcT+XfKYAuNnLzQ6Oy5cbr1Tp8ydcxi
ku3QHbD6MdqPoKBZrYeENrn8CWZIkIvUx4c0cZ1bJfzNv124fzgOnOJuecGyPwnt/oSIhrqQ71k2
bjPoKw/FzFoNzGsiPlZkVlqaXpD03fVjFj208wb2Brlx+ue/PUnhhA85jGUXqc1t2e+4cXRuDJkA
izbbXUis+ZuOonU1uk53QYDevdXN3B1S1jODaPc+azhF5t0KF/bR9Opys3xT4hNw3dBgOC7fxND0
VbZTc9/XTvliNtYqdgpvgwaHuABELnMeIdUKoBh8oSY5F2FSYoWYqxrkij+2y2K0xsi647Y6fI7t
fTU49heyew7hlHYtxpnxUdrhn2V/H9k1Gn4RPcSpjIm+U8Cn52+oam2NGtp8x/oV74NEJ6jc76pX
DqKT7dX2l+aSNG83pnlKIxY1lIL2C4gkiRMrDq8q8q2Xzod4ZHRFdbXh/77QWfij11L/+8Wym/GS
xZZQ9+HdbS1jx9A93qv5KTquZ0ePmyvLungHSwRAmh8NW79Rh7CAfuKIFv/4eNC00ceIXX/2LrSv
UlcIWwsCvBHj/spgfMz+czeR2wHKTiSTb9mbn1HRMuJStIwNLKTzZXej9PHbClSzqs1JwGJLtokt
SEFFhzbJKD/T8Q0pzs5tSOGPnYSeXo1YK43cNbj369go42AwD4MHDCtd4CIOOEYPk2t3x66ju29V
PiYq7TyQX35annVmFW6EmfQbwryTW6izEdwI1qY/JtuZoHbqptx7nDE8RsqawojbTWbp2rordfAy
Mv/gTks9jab8FvjPZR75nJpJcfHk8C5HkIslCn0VWEyU0uEJHuvWbcdvlsK2MTJhMoIbts9yVQWJ
sclMEqltEzKOJnd2UX16TjLtOpo9RB+S8cUl8k1Pw4cw0pJdNNIln9kWn7bTYR7BNKZ7hIjmqTx1
TkhgvZFoL5ArznGfGV9GiyXW6S3zaAfh1W7DjGGQfHRjdImNFe3NLM73WWM8u/nwCLFxbanoxUmG
q6XJM7KDSzw2z1qkrbMs+J4c8QdXJz5+MZ2DSXxjzLi6TVpefeRfmcNb75EnfJin2TZCnnMNTJyk
sOKoCVg0Y2Ad+rZEmtch0JCCj1wVyLW8JGGc3dOZ4M8FvyEPVcGYs08YLQn4qKvGI+sVHeZmRHyK
nZS8xkJDQVloNyAi/nbE3cHgL4fcQJaPokKoyS7atA22b4MoNmIsQUDLJDp7NlEvQqMVA3oSwLrm
R2tzSOl9sxKEPWTuRY3XBEnIxM06VIRLifpUOPYGS6DD+LUk/Ffam0gv4nXTqmTtgRnYpGP/U/v9
eKVY/iUJdzWU3e17ODoltz9SfyyxjW0yr6ANvqRT8pw/BswBToHGLcMVwBcGVeToUbxuT3vvjSme
cQ1dmgYJfwwswmyP5mHa1wbdzmwzhhhv3MQEiZaazwWaR9JRcYIF0WSvDE8w5jOn5FiB4FhFX23h
BCd9ZNFjiEDf2tWvPm+1VWjGxBqNOeoW+aICz0HxxlkB2nlbW9jrHPK/69zw1mbXXyiaSA4uopGf
PBz9DBgF/VOgDI9RbiKiCslTwqgOK6SfipPRJ4+mj/NABOOR0GW1KUPmSGC5Ntxr2i5iniDERUR9
d0HxCiMD8R9qGAI81bNnEO1qR8a0pwH+lALr2odmyx1rBiqTu/SHxVa+IozrR85/Mkr1jRml9YaV
QzQwKnQi/72pkj+WrR1ElLziOk1ZbzJpK2Ntx7TTQXZXedsse3L1gDGayJ89UUWHqMJ2ZljZtnRL
9Bal3HlV8mYSp0VfB6lxl9Ae2xLMeWP+R7X6C9bzuUEGluupsbUE4ebZ1F+6fpONwEZNcLe4Y3KM
liALYl8S3pKqVeM6+VrT+qMogyM0YZIstb1S8Y+YehQjXf8i+klb0WUct6BZxc53jfrUBcNZUv0T
OOYS2DLGO69sgnVO/iKTm82gRU++HmI+rcyrr4VMmZX44MbOFcy4H8feg/KFHKN0UArKklFjQvYd
/O+bRduckO28ME7oF/A5BAJnH/nSsfWtKFXWmVQvcZyswyElgdXLyISlycaF/jy1ZUkytW6sjTH8
paXlw/xHjln85QRXYJdUQeNKn/qaxbaRH4p2/NQNa9zjQ7yURFlw0U5SjINEmkwG4FTLjolg1S5J
I1G71QQhObT5Y5R/pNCumIuodaA5HOBJEBC4y9XqRPrcW91Pv4N2Yk1bApvGkuf0/h9PF8Gq0KFm
gNMmBdfiJHU5utNJ/+LCihLQsCJSS4d831X62cjI2ckUzIEYg//VtW69LcfVwSz4PcbIf1ZFf3Ew
hKM9zJ/UjQDO9FIwZTc80sDnY6EyaQalDlS4jmswRd+8XDgCgjqYqG0xSG0zmFthI788FzHxoOaA
yzzDNhLJrxIB1XNsqpvtGW9BMT40bnmdspYZUKWRqJy7vMVoS1H0c1JZ6aHUC8b/XfRq9VxZ6O0n
Ky12CS+sfpPIc+kjgiyy7M3xjUOnGnIcKhwdaKmjAG9CmacAXzRCrHgfS/PDBCoIcBB4mBzJb54s
hC6m062nyvnRJgKCtJjxEU7hddoH50plwwbD2YeGSMJQZMGlI8it9uJggx46flTZexuMK0eahpds
kncT42LFfNdS7f1IV3ANymVNd2UTO3Pwb6hhYoMJGmHczkKyv4prlA4PjqW6R865jnmcAJgtf0O6
TPYcQCHqEpLuxicCWmdxLakuWuewKyLa0nLMkzuRqAwUCs96QApGDuetjLNdUwFh1YESNH6AZbER
KNjq36gw6If66C7HptzHfXvrpf3qttTZKII5SQkIMGfZAxH3LLfPnrNHDMkH8whBax3V4ykwJh1W
Ba7foYOyjN6zjYeMltxI4Hvy3LYWcqOCWsXSqu/eaPCdOkTy1t05mKNo/fQ4CMotYDthek9myFov
+x9Xatdaq7706TGsrDsbI4Qd9wcZG3vNDu/r+msymivIsR+7lHeii74yVLxZ50e7JgV6HP4ggvdx
a1Sc31bwqtEiQ8x85FfrkfbWkHWLc61z7QUOEe6R5pO9KQhv1jUTOXIzUmvzOaAR6TC6kCTkAr1D
yeGHCJ3NgCivyUS/nvV1vJtkwNtHmATtHyRI9pBjFKfTEYthwi3Tbqc65X7TCmPVcBdc1di2BDmS
ePp/wFaAZnHI/cp8IukH8CRCqz+6lKW9r5V/SivbuN00rIUn6rVPNklVIbygr7QtJR0QempH8Kyb
kjXZoXGZJmVc5S1P+26mDjWbn19SGaKVpu2TJR1xNFSBEN9YyHdyXFuQlu4ckRMOk7f+W2DJ16ip
mz9pX63stmg//xpLW3ckaHQf4SnO1uNAgC4f4YH3Qtvxu8nj5CG20SRUM3N2kFlSlhsHiy+OV8rM
DppR6HnMj2a3St5TlMcWijTN8tyXcH6UG5o4LV4WqZmfsU58mGOZf6ZcHQwEUF+ssVZRUzBsFAH6
2lE7awnJiL2BXogO7Minmf0Ys2/JrLBy5pJjT+u97zw2a3h+tMw9xhG21l/H0hDHpoFbYRA/u2z6
sFsb+uN/EBKl3d4phxS/cpy0TT24zUFHsfIaegCb4Cd/FV0HkfLFb8jOikbb/R7+JGEifwUaWWgZ
WL7P0greR90jttR0sJLNNK0ulI9/zZ9GTEKCTOFKp7Ir+KvgpS1ugr/2YdgNc6p9/ppM/fiZ2Pb1
L8C37saaFMW821sDzWLLmYYreMli19QFAds0FO41UMFXObM+pRi2KFzGd49r9CrDkQCGtE/8TQ7i
b+/ULtjqhu6xrrfO79KiyPO7V69yWcyAhPq3qbuHyQQd42TEOOYO3Lhu/IiYNs2zfYx05SD4KMe0
Z641YpHwkHJqWn5uNYPZ4UKDKBVYn5GWtQrsXdw240fO4tPL9OkrVMBbOyaTm7KdwgfFGBsTTUsI
k0y+/LmYHZLSfMP2xM0DQBm20PhOlnV6oZAydk3p/1qMtZb8PfQ0KBvqPcCj44WRsPM8tJPDJRwi
P7ma9jOCpGbn5p3NXRFhfeLGFr+uWz/Y5B4atpCb0cvJ6QIv59ybNkga4OLNjnUdXJ2mcK+1Gp5J
LZEvtT2992E+3pM6iEukaY+xOTavOCGgZHo0Zvt4OomgLs+m3ZONhGdFhQ5QyxmCkAn/auf0BpQH
flVlTD5QpR3bJH9M+WMuy4tq9KQrfFGbYmbOWNIzTqXodsItb/VME2I5Qai75TT7cUyQoHKcVrbr
3jdRIh5aC0j1ujORHS5ZIUOFjqizfKYRgAYmlDG7AfrDQdQpaZUtnkGzqLl1CwR7gOw/mxxj71/b
HOihlddFuHnm36OLB3tP2wGqXl/3V7DFr40oxCm3G/JNPIzXC2c26I1PLLbtPcmZNXRYsBPOFRSn
uIDfZPqUtPy3NlVmPFqPcJptDAy1IERJRd+kqe9dBpt28LhwxZqIAG+MfSzmOfFpLDEJoB9nGs0m
TAjNii1+Q4qZnItKNB96f4qJ/k7Nr2wV2vQ7FI9jYr3mreq/Gee/ap31jjevfgS34KyhFmSMWy34
oHlaDpCOPHFQVdk/GLSvkqZrt2khkVotx0AaWsgrNSQ3eTaou4Dh/2JG84Of3Cyz579+yu6H/gU6
AGr3aqaMtRVXtzCPjplytGvozOpESdJghI9SF17yuGwYA0fHVnd/Mpjwotf6p7FxDMDKpaItFhdE
w7K6kqM6daNbfkwR6atuklUYUTWgq4vxVqbEl1mh/YVYLlgBDdE3jvpjFKOHhMIuEVGIdNv22sWt
XPvSukGOO0pWfCqHnpiA579vREgOHU6n3H6SGasJZp5Ek8lpPSp8owsfHSX+h5up4d4igGP7F55V
I6+GVygZjowuwMWk5z3FhhqeSnhGDDbGp0lnOGpSHZ8TD76H25lv5BbIg5r8reiHEaAO5IugYvRh
OGSpW8zh5sSfqp5otxUTBNEOllqQlA+j6iM+9fY9d5zhETlEtGLpMr6aBLA05QzndPJxh6FAPgMJ
Mk9Y927Qp7znoYx7CLxeenRQQW2DOPRprAp4RzMVYyHfdgWWmLaF5apiTD2t02mHaCz0y9+7w4gh
MShyooJTU20rNcDbbuhurlwjty5ieUjKdE8XvSISZT5ZA8T3dv2pVwRUG75LTPsQHvKwTc6adgDw
4t+XxGCs8drIXZ79mtLKo8hMnGEfthwDE5BMONHOV9m0xIratXEjpleee4ib26rvnVettR+7AlZr
xBFGZrJ69Lhs4pa9+Z0/m+vQASxvJeS8Fu89t2ChxxlD4qJ+6mdpm4fOXIss79QWjX4YWZWuW0zm
t6oi/8ea4fShlOkjHtsERSoMyzFLrQ1/uFi7c6ySmmLnYOg5pK1+KoGo9pCSRKF20jwInEhk7npj
ui1g6v613XnwwMyhih60ZnTARHi03FsXg6mEHCEgOtIOY5YG18wQlvs+6Sj3mui7px+59gi+RjQ9
Hhmqh68deX1Tna3LKdDeQK5ZuFExWdNVghoLheW51FkMRrJDYR2l3PS5vYQ0XmABW/TXl5PfYfa1
n/37N9QVSPzfcVK8JJ6+9+BjnuzBGXYlc40DIEMm+GPbPsNd1LdakpS7kMlniu8fvHQYI0Cq9YLj
IotJ5bTMYtuGA/5uryFiSgvs187gZgL9ATvAcpP1QuvZPHocR4eF6P1vA87G3ovE+YoSlO25aUZr
ypZ4Bz4AWidBQvJv4hwRb+FP8f8I5DL0/514o7uMhF3DtLz5n/6/82F8jrx0NFxtbQd+eSJfcS9G
vBaLfV1g+zwz8P7NLQJN/jBqeDKqCSsCuc5dZDSghZL64As6MdInOAYBCzF/PfoaWDvTyiLa9MtL
ydq0nts522zZmDb9qdpwtGNSJ/HTCJf30ozjx79XiCIYVp1eh6eemA5uv90l7Xzj4rqcJE1glZ9D
IMKVY5SPI/qCm28F20mm4qbl5H6obIK2b/8sfKcgNaxDHZTTFlBf9aG78rXWR2yoppnfGQ2pQsO8
3wvcfDOBKz5VWnMyk1mC/CjjLKPpIaobl4ud1+ndzhGDwRgH65Yb0H0qDfjr8ya1Bg0vYLuLU9XN
M7FNaMdnAg5B8HNq71DklKc+naWjTL/WVSPDL1/rtgVagd/eMP2G8Fu/2H4J3cVu47OT/B/qzmtH
cuXM1u+ie+7DYNAFMDoXyfRZ3lffEGW66D2D7unn45ZwZqQDaKDLEYTGVu9Sd1VmMuI3a33LLG8E
Rp+tCSnlPbOiE8i98LsY9aszxeNLlEB9yBZvxJKV78Pcse5qVl8aO8IZ805yE5kRFp+pudF+AvZ9
3hV2VP3GvP5LAyXsbVcdgdOidV4ZZjFhLTqiEBu6ktJ6dovf+D8c2yH7sjOXo+ehQZcrPmYgcq5b
r/XK9saLOb2it+rNofgIOah3fgRsXLlQAGBZ8UOExYf2wwTqx2OZFDnQKTO72DiP/vbLn7/nqhij
PabMG3bKD3+Tqss2RYUk+JuJ17DcPHkpRsS2EbG614MKi4vHEJ5Hj/SLISaVmQFv/z3Jp95hwolG
9nuc6B6U47/oyXS3dWflzKu7mGYyFQcCCfT9AtMjoPtnbl9iQtWAp4dhpp8eJjAoanFeCbFHZR3O
n5lKiSDIdXFv2BHMnMV3j0ok1SWppkumDYNtQe4cJ9scnhbLe0kzV38S5s2c2yjc+zlpSNDWBro8
4v/WApaQY+7eKy9zgGSFzJCXuL/JFshHUyXF0ZmGBIsTdxXECOdBVrIP3KWy4Tg3BhOOiCgH7TE/
63INhJVJFMiKLe35cItvyDrW3e8Rbu4FK258qddfDMgZvDLrP5q25B///Pew5OOLVOPPn+kcf8+J
/Puh8j+kWB7+F4VP/svsyc3vPEp+l2RN/hmH+Wf05P9LnnT/sE3pu8q1fMLCLNLR/pY7af3h2Db+
apiTvikcIUmk/HvupCP+IAjQxlQENd80PZ8/rKt0H//1L7b6w1bSU540LcvGW2//OxGU/18OlfJI
MbOVY/mOK1nAEaDy33K/oHkzVCiYG4bwMxgSEbfGCGZs86cQnidDh0c+s+tAyvkfwlkkP8E/RLOs
SXHKFb5l+6Zt2s4//c1JFaGC9W2HhsGG67FkT6mRPjlxdxDLTy3xQsEVcvJ4S4rPSzjKV3OYP7S9
3E5RmGzUuTgDjiMZRwxn9isIEsbbS3fn6+ja7240x7ndjKcIPZ7kZOEjTd61X96ty6l/nTIjlP3P
L6LA6WT5tiSo0uGtdngf//uLCH0gdM0wROxsQ7YQApvTeipod0HN2zJb0OoTM7GN+hHBZ1osp84t
eS4r+R5hLhktYGNTq9an1woCL4/cowyzN5pLsla86WfoNYkRYS34c7MlUEbC6j1kN1P7yHmVFYAf
/4jCmMllIZit55dEur/xrPMb5AsQSpyxAFDdlnE9s/Epl4xYAQ/O5viLmRiChXQHpv4DCjxSwDYj
DaewrgxveA7LH/nmlPejWX7ZwFKTuFWbHhD9NrLaFmwj33DfU3vaLQzewtsMhvqZzcIICLe66HC8
q1yDWbidvjBsyW7tVN/q7nPqTSuYc9EHSYeWlR6Coar36OvSD8a24iJVP4kuQMMt0aGMCCzNGvWq
hva90U56NvzkbnywZREUq0MwrGFmL35z7pCHBt0AY0VL7q6YLD6Sqk1LkQpdcFdnxZjfph0wSn+Q
m77s28Ds0cQVcXhceswcS5qBOWxHMLRTeYakBiQBDVVbM9FT0Gb3uQZaiW3uoBfmwDlW/K2BCZcX
4+RkGjtKk1wRRmAc6ctQjK5AO3xz88EubHxokjqQqcimSdGoZhaqBmsJ9/m87BFCZwTXCcLK0vxt
1gBgatuRgdPO0C6a5alOPp2mx6clo0fVMLT30jSDmWrdZVidzc6DeRiFQYuWDllSA7EgvkEfcjAq
8xW8dhdUylVgP83HRPfMaxlWnZZ6t8z7PVDL9EoUjLwXHylXFKuLpOngNWLBkaINDjS8RtuE6Oa7
oQdQ2dmb9qpkEw3cOPZgSAngk5Y4rzeFn92TcInIIPrMMv99joxfoUOUymDXO8SCXjA787F2fuoR
5YBjsDlGMnTC5IO2pzs7Xn0wJn00jUzeSEn1phhgMC3O7zRhGdqJ0z1wgJuujs6FTFjbYumh4tyG
LqLXwhebmKlfgHLqp+mjnTcJREgmMywPz0v1Ni2u2HSI2optLdm/qChE4jF40BY1BYCYLrPBDrOs
kTpN05IdU9Kub6PGvZ4LhuDeXAHzWIPJFmLpwhnmo0EGQlIiZ26Z3/YYj44RquW+nIa7P7W4hEI7
4uy3+j3z045UsGlCjBO/JgIb9jjlH05n2xQ+Br7Y4soWTM1nz3yLejwAZSkCc+xONh7lCwlr142F
GXGU1VslPKxeLqBix292OYswwusgz2ST80UiEOHyTWRtEQi/5+h2bRcWJ91JqVriq8SjKojamHtz
xP/UXHlVsu4GyQPmhgqyymTg2rWa74cBZJNTNdKyHSq3fayQnw4g+HapVquq2N7LSkMEVXjXSsPp
NuvTkU3k1YYCOXNFjId3qQb3Cis4lD/FB3YNYsKMPF8Ymt1gzsTENpdk5aGvLMOfJcoAedvie10p
BkXOVBrd00C8QRvBwG0PMpL5fnJ7Y2NjSBon6ewX5AhbhQ8iwMVXFxanokI5qNZ8O8LRHlcJtyGj
eBOWbY10bLwL+2TjmfNjZxSSoS2LRMCkfDKYxocWYJ85Y5wOaxSf5dNYAWZxa/kEEw/1SUVEu/I/
wdKw10qF+0qwkTd9V7n5qwaxxeOHYDslmSKwOw2Pu/5ECfketkLem9GcbyIn7LaTG7aBfUbr/ir7
UjL0Mr1tbNw7yfBJVLD14Lo+nR2PdRo+JzZvcOGRemQYvbWvoR0KtDet4Xb7fihvjdKFEx4hG3Kn
exOo0bZ4szyUHv6a4hhZ1V42vFR1zaIRzVIf5AaQGb1kb+PClKGFaY9j/T6bq1eiB6xN1NLaqvI0
s//AtrWh8780z2LFGq2oeaFeCunz3pIiA8KNm6NuYdxRKhb8PVfarnFBg8gDWoWVS/jPtSYD3QVe
tXVj9yMV4kXn9A6EC7C0ZGeyD530UC+g6TNZn1vf6feNCT2u9rZYeta9NtVH289HePjHIa/fW9ff
dnVlXLWXcgnDvYibdgNq4xlx3U8n89tmZuMQJQ6tF5M+ZTNarzAfLOG7NnIJkbN2Dlnib3W5VPvM
N37GRL2l666A0exjOSzhqagreVBhR/qT0aGPsAhl6eSyn3gOIZBX5yas0z1lXbpp9LsS3rs2fWSr
sVdwc9on3bd+0Gdus7Ebl8WklQXIgwKE5r+qAvCymuJ7hDP+YfETcENoCszFxVAy4o+7ZpkEahih
HSDj5HUy4/UkaBAJgHRmOsB+Oys2Q5E/MBgbeaCKveXjwooN+UkjSupjdGk9HXBtDYb/xFUJ59cO
knw4lRkSt46JByN0P0BnWQdkPXHCjt4ham1jVZLcpbyDduO79/bqynC1jWexq6ot7DjA4jZpm3OH
OgZA+NmupL3RHR+hysNGI6s7WhKUDEKUe+k2wyZtwgffMz5RXKGLmic/CH3vrZtgFc4MsAvsQMNU
blgvUK/xs9Tz1rFJGnMAPVkjTr+l6ba4pm7CMYqwZU33Vc8KNSuq59jlIOnnr8zyiARtue+5227g
2SB9nHS6acfMP1TMTRPnTWTeh0ivqsHssfgRr2WKu3biXMm8+GYBGREoa8G5llpfUYKElNc8GBtk
pJhnQWkU6RX2kpMVSoMJi8ixZ/Y/Biwc2KsO97+RRTtGW9mRyRtRopWugw4Y3PUQHSzroOfxpkG4
/ojB8Dk0iaAsxFq4WFlzJJFiCmZAc4cy925dp6bGjefrVBYsQbJuIzv4TX70ZEn1aLQ1E7QY8GaF
4pCzjDCrnk0s8OkldD4RSV6MGpQYlpZi8IJx6r+ERxRNhJ9Zs1wg2M2hOc/KX86kiARAjRCMI/oi
4EzsNof6oamBeYxdvQPVw1Le+ID9x2Pp2dlmOZlr5EBn5yXicY57f8weHGfc1dOMRsBKbtZvxvLD
Q0x46+SYL4Nj3Wqyc4G9zAiWUJS3iaSUWXx/l3JhUbqwpRnHMmgRHFw8bsgDtmiTYeRjgpX60pXh
cJjj7rmT5nTupu6oMob6+RxnRzP0TxJR61TrfTjC/TukslXb2OdkqVsV7QedvZHM7D62zWFVG0Me
McZ9vc7cbcEMOpmQZnGSPKZ+xIEsQoIG6vHk9CiLKbZfcc3pfbv03AuieYptqz7qekqv3QJ43kyE
08VS35VPap+nNCYffG5nLGwYBieN6JzvZoO2diGYW9GIEBOBUt3fKx9ruydWmSRcALBi1reVjMXz
HP50A/uakgTWIIeOcKRCReYaXc/w48+Eve+gbJVbu43SAFbAiaiQevtExQvI26xO1pDwUQOacAW4
0N6UzvKkbWm8eq67Szy7e7PZEm3bVHX72dXtkZeMHUDmtgDb1CVm/HKGBmRkyiY4Fg1vbuQvsWJt
Ui/IwabXPk7VTbL0cif420IVfSq9zLiFm6/USdWxlHgbItCi77Kof2fN0N8BCGkuRuZeG5l1z323
kC8AG3Ixi8Cpy3Q3KGD7+FHRo/TWTVGZE9YTO7+IlfqPTB4lUdUdyzX2cI4Fti/hU/dV89Y2mw9z
lDMdnvZPOZNfNFfjo5i865p1Bis55LuR9pdARqQkGUDvhFC8gMh2uZoAC+FDWdbNVhoyQGc29Lhg
JUP7N55TwXLKJ+d00ckGeBBzWLgbG4Jm7GNjzCWL1FHt0NfBRmRNAWziax7tLkCgooMq89+kvQo8
mh5PcZzeFhUTFYYvRnRd9Onbn7ERpGDhjugoU02WijaaJ6SE/OLO9ohYusSQOCLSGU33bshMnNOI
5AgR2NurSd2d3u2+m3eYROiaEwaqFQPUfqX4wJuAE5rRhCyHYRZvJo0D8WnEKiyL8dRiB9u3trMn
VY084xJNAT549iJ2cT8LNzpH0YRbnr+najOuuZS7YDQpk/zUBPcH+OzGMcPnqYrcB5xczx18w2ow
vqYJrDCapKjMl8u4uF9GzrUTGRU7hWFF4wGp4ZRngThUw21SzN/kYaEGaRQ13ZKQ4MeK7xwt3hti
9XJfj/h73bF9ZRVzW9ACoKmz9xPyplQ7xSVTGfQkirxy8bH+jbyFWiMnh1JTQzCmcYw50tCVVaG6
q9qYULEEwJa26guCJJhDXWIClVjewSz9oMkpg2pMftPHgRdb1j1m24GfHqar2sx98h6IiR46gDcN
suQgnxpII3YNTcWrt0TPDxAEJkFBuaBw9r2BmGirPsWaRz/yAKET2XQBemS8oXxrDp4B5nuQsiVY
N16CAUXzKWkT0ptTGjbb1fg+dYofe2ndoLGggRcsmNcGs77RAmYNp7HLW6rdrKNAUvMmG6S3G+hM
2h77IZwAb4NP6cYZhtdOyTuLZ3IjhvhuiGAljZguMxNFbCFnGti+vTGU/yQbowq86FNEF7QWrMdZ
pbMLfhVz8mUvZnashA1nxXvBSASm/asBp3cZjNk8cQ3yCKMVXML+zgBTdPSLgigyHyNSFlGZI9TB
zYduVMDVGE65CYprJpb2oCX7W7I9y7z/Yi79ZumYim94kuxPbinxEtfS5KoYRM1YVaBQnm2yWd65
fvnRr7lEg9MQ8OML6zEbTqNZdfTXWPvAXTkOqWdm/Ob0/VqyiSvVVMexj81DofMru/G+JWkqG1lQ
eTjNCrVaCQh2bZ6jYTlNg5eRuj2YN9ngym2VmPkemS2Jgp16ErAwLoSQqED0NdmUKevhStUH7h80
VQysixytkl1SMSRwjQmp1+/FIXa5iAa/JBk9O7rIJ7NpZA497mzNnR233rn2XBOjA9uFooC3QuaN
5UUkZYs3f8C3g1qFNstv7OPAwHrhw4AerEgPRh6+lViZrpdRbyojZSSeoi5PYk8dhejOi2e4FzDR
hPXEx7TKf0dkHsV2TG/TNjIwGlpVv0wTBO1Ijvu6JUOFUpICuj36fUlXWN5mLKi3XsZyLxZ49dGu
VNYjScCwPK30xwmNJzGh6/zzmXMUgnzeCjB+J7OLzQ0/uXdIJhZFTZMS/0q8QtGDrVrArfbCBIQj
hug5Rtl9LhpLbSzgOwGLfvcwhb31gIocuSlevMY1EEzU9gNSmeHkFDiKCplS+uf6qUqG6Kme+gNf
A01P3/mt4bAtQ06mi67eLP3SXf78ooqeftMZmswaKXQQD7AlurI7DMIyiFCDDyVGJANDofc14WJs
j9RdFhXdNkwzf8eO+slrlbpgIt0iWOXRKoQ6dXZ2sKP2BcVYcfe3X0L7BZcRqzh7YwLTI57e9o9J
JsEfj/4tiwQuECsf9vnAxlKZA7YRVJbh0PweM/tJ2R4ecuV0h9BvHnDoxbiE8IDE/vSkxg3jpBkl
ivB2jUquKV/kzjeqt1ry8DvFZG+AbbW3U9Vfzam+QixF443Pf+msd3fsr9Gbm4FCgLldBNd4lrQI
EU8OMlVXWCyowCtggMc12N4sU1pu2XhHWXPXt+5PpeNnZ+rGfQukclv2iK0WeaeXBsE1EoquJIZM
V9AZ7G/St5ygaHBzJexRmelV84g2w5gKckVm9toLGDubIiZcK4kPUObg1XnCS888OmyWaS1yesu+
MXdzR0MWVss+EigrfHbnO1LYkDnAMxeGWPGUYx9ELvr3IjbYyUWrdY45MjGTLFy4u4bKw1GTsWzF
yWXsyr4UPKIT54R5VLpOg2LIcJzQvkJ4LMm0nt/rqiUqtGhZNFnQGMz5k39TB8nYwWxoUEXOmHQM
bA/bpNCfwCCSjS7Rwi1gsVGtIEV1UMc0GYKmToodFkZQk8LBZEGAyzx9MOfnwaM2qUl93yurfQCW
8WXDkGOmCotuKt1TOzdfHaVva+ELaSfzCMmc6IJqbHYJ2/guLI+ypXPzjLi4JMWyz6RkMuFY3+RT
Qf4WxJbUBKYR+87riqgnW2i+mHnc5VF6ZsBp7sOdJzmcoz5nxTh21e4iENhvEyZJlunuJs1jbPPh
aQUMsjRh9iCF+dHi0Msh8HD4hw9LXjLlMlE+g8ffcA7eKoncNAcnDlAouVstaHDpOj5leO6s1Nt2
dr9xnUK++BMCZDV8loE03PdUNpRlOvw1TgJ/PAt5EG+chhbznAI9VgynmMAXXmTQMQx3UWcn9aDv
Ufud+x4UUF30YCZRtFxngrinqbHxBjKRhBGabNE0thBa6RVyFNW9LE9jlxU7LGeAjlzk1W7aA5Qm
HjFKLKzjKbWDKGlivNuFhmLFTG9dI8UL0jRXvutS02vjPFXPENEKlLS80Mzht40/bSOEFLyTxgOe
fcK5ESW7k28wUe7TQzf0wPxtfRXLYZem1RpI1JzSZJgCKGVXCSuSAFkIqUfdrk9fAFDCD0cITtLc
eFhp9SBPGD0eJRzKe20WD8RcDBv6zrNy/eHi1od+mj7HUQ6Bm87XQwV/XGbFfJS2OJqj/ctlNpbH
DgdYlD3YJagfCltk93IYwLcmDFb4fusOsq7soyeydxKj/ownTgWVTrew4/GiJVGQ5YsVEA4VH9Y3
cnE3lCMKaEn8nHlRtTMz76aBOBJQSJJhc4W3l91yB54pLg9Ar17rQm0XBEmbTK5YyvxK7pOkMvcu
k17Uxtn1mLW7MfQAvFQJtBJgZu60emJJtkF8fXE1eDnBoZM2t/D8HnH42+duye5t18/vYX6TQ2QG
Ue98iUbfpGlJ1jaO0BJ8eqz2SVRQwtr6GGbLdR3PxnVVfqN+mg9kuZKTtqTn1oQAnhvetMkE/T9q
ChqoWMPvqDhBrBxpDyPoYIYBF1Axev1MMBkvFTg2MLOh/tKiOPiGxSmg1F7R/HCj20hM3OGO5CBI
PxKHQmaMzTqv26qJz1aVMh7KcEcxdo3QXzZsAobcK3iv+lU2i8R9bhOAiE7ASmRr9SuXSn4lvY/2
PBw7RjERAmu3ZqELKtrzqLkr112jKryEebxLarhFMWgix9hU8aZyS8IrlVsHMoQkz6h3P4R6QAd9
7Ta0gK3PZCBPeoyUfDWPNUrOoVqO4LPsK0UhmOYEZZY42SC+f5L93uy56F5VBSw5HFvY2oQ+BMNQ
ZpuodA5NLbjXMt4eZX46a3bnCLV5uSka/5ihx7siW9pmzKgfMLilhBS2m9Z+NYlYZBSAoB+b008L
b5YgouTAZ59hE5E2dCZsngbbP4mFBhVa68YB+rGZbE2cE9N0zyYkxY/mR8+bdzoEMkmuwcO8dBjC
FLOmsljkzrQrNAv4O1Q18bpkKlDeMFwXUfeKIftMEcnbB/iN3e3KWD22BlqsbCTe23FcRiQCjjLc
LI5zfTujZ6zrKQ4ie3l3reJHduoFtBuukjHdCY/mwEICTJpxg2ZweIV//6IB9LLzwZRMLHlHa1b2
Pe4mFonz0kbIltjWRNMTI6Sjq72TYMkRgNhGNWyHPIw4flRsPbpO9UxuBCt/+e3HxBfNczweMse8
S9fmouqAz0nzRSzFfAZdj5kOoTcOTceBIdjHtMlRJlCiS+McGWjRvIIZHiKuAFvTjoqHGtMe9L73
ZnEN/nBP5zTiJIUeNeOEWor+banFfNKmeQoXZzyWpfkeJrK+0vwGsXlbH7YN4YMG/hmrvyNwJN4k
WO53tpV+tn0C4tOTaouU3Z2t68zxZpQ142lJwXT7Hj7VYWC+6SZzElSN8Wt2zSDmD4Lws5vBlHN7
xLdjSl1eZx72A2/8RGM3XCYbmidAFuYhkaa8iJ+NjDCmsNxJkfy0tVC3dmkf4YNRwk/RjZENrFsq
izltZh+FZz5lKaeizSC8MNSGu7Dba38iyYG9CE7p9uIT1LhNKh4wiVBikzC322iIetypzId4bllv
eZsFBM2mQaU7Qw649Mx5uF5yhrG7uE5fhmm5qZfY3ddZ9GY0tbrFakhWgsN6ESLBNUzsfMfImsrH
JIgxnp7SuX5IWwtWu1c9IEp+SAZqfcs0tipdnqD8wa7LSvYTg/sZ2iIwmIvwTVTPFaL4jeRF33Kf
/mCbu5tDWrionHih6OzJQUDhHLqEpyp/Ry2S4NFD7Wc2yz0sjl2oaDemygXb1sJq6So0dIyDR/Zv
GyevM0yy6AaVp6E5FdAESaY4z1QXacQDE/c4K9pWflpN8zyKdbZQJjpY3IkPVOGeFzwBkwrPYD3l
kcXCXWwQJxGV9HbpxBA4yjEi68E6Oqo6DX1yIZfqaFaY4QqI09uauLtiBPTnMY4b5Y5ob4heqKxF
3ztbGClQYnuP/M38kYEWZNidY+ZbfBgwoQ0LeEqYXvCwBKJz4oPrTXdqLJ9VBgLJCOUEpw+zC9yU
Ps9iCuxjMc0PrPJ0MPn6fqhYxPXJs+O7nyZUS0CDBH8qIJ6Tgw+ZoFFSKWWKkP06BBZyxAwFZctA
2TAQ74EyvXzgc/yZ+NEPlCFV8ROk8QKLAKU23GAE8jR0mJSqS93k9vUMOeEwtyYhiE777eWEUfeI
GnQveWP96mFVQ/v9nYWRcLeU46u54LVtByfg7iFL7rotILP2anwZGidkeu3dE+xQMwpsvyvLesIr
gACf2Us2u28NEHuWqfkOsF5xIAKNtLGcmqHI2PCLLH3JlyE+gWHA9dtWp2yJyPxh1b5PgKUymmdS
wt0eeGWfH6IUs38Us8/2HHnyJswPkZcRHYoyLxfGrXrb43sQ8GV1uJsS2BVexnNPRzUHjerybd91
L36hf5MImO8yjdjA7KdfrTE/Fgygglnp8BXCF6MbnDiN4T/YVZzcTKZ9dieWrfSKcLpbke1b6Sqw
A+Xb/RKZVFyDYJc2Ty9mNcqASLoD0rkIVUGzd1rjeehQaNk15Gqz9dqTiuqHHom3LsUHdPMq+PdV
UU9VwX//Y1VSfVVQQtGx9P/3P/7hf10nXy1JOj/9v/yq/0XyKmEiqvk/f/6USFK3H/3H36VUNx/F
77/+5bmMPtp/kFf9+X/4/dH1f/2LZf3hK9fxTMt0XN+3PfQ3f1NYCfcPAbF4/Q8aJ3RG/6Wwsv0/
HCRPDls6LIUKHdV/KaycPzyCtgSiLQvjFF3Zv6Owkqb3z+JZC8GWs+q8TMu2HKqhf9QHRSnmE7v0
miAfsInOtQRkljtvtmtdF3Vzi9o4hJIFp8pn+m3hidlNTbXPE30xqowsvtqItmmYne2CgYyJRZWT
g9zKxvfv0MC2+8zUzE9umlIc0imayAJiOeJoauqmBsLl4tmwo3AIOrPZ+RXePXtmq2q6fb4jA8DZ
NnyBMOIXYWfFtvO4si2kHOMAbMABbskzj26ZwWfKEr7JOW4YIrKobk7RMkVBRaLpVIGIbmduQSQQ
AOvFRvhZyFQN/7Q2XmrqdLaMeyMBdQ9+4VfSGcMxlPB+h5FdbCEsquHQIRcEdi++/oF12XNIMWeS
2gv4SD1TDVPHEueVhc52adihTAh2Yg9dl6cStumrIrWGoAOzu9+a5RzBHUp+gaC74hgnVCMinqH7
RAUjzm6YpJveGI8ThIdzhUr9OOnx3V/uW2MIr0ZfEqqi9EbCyoGnUDgQrZBSQGzz4+x33o9PcqTy
Z4b84eWEwsUuCRhUGnjcfkM+xgDFyxFk/QfWP65lR/2EorrhY0hYVjWfEJghaML8b6YxLUGEa5+7
JN3WjvnOED2XKanWBfSB0CnPzBlhb/Nuz+WFvRdhEMjzg2KC25mTI113O8Jt2aHOTFwzt042wOHJ
C0v2UnH5CCcm54ENOURD7zRhJqJgH4IGHFuQkWkmNNN1OBJ0TVCyNlPs3UtA0ptxHl6lS14v8QlX
kYuAZ/Fxv0YR7GkLWMZGEfkN4Jnqax4/y1b+2A7ByaKNnwmOeRMs2+kvhZF/pRK1Bk9GvyNAc8ey
uw+IjjON4kzWHzrUae9qo98OdB6NoLpPe1xjA84FZYzPiaHuoJ89pQ3G1HmC4FFosgwm+Ss39LTm
DQtosi3aXzRrmSVxIPcEuxGedqU0Eq8ijldS/nyZgCqAPnhNSp89+KBuwPb8xgXDzXzL/Z3sw6HA
pCJ9+kABPCxmBgzP87m2s/yqHUibSXGOcql+Avn5jrvGhL48s8GJ2L54DWsyT9qH2R2ukWFbZmtB
Tm7PtQmL2ZiMncwZPgF9GXdQwTYTq7f9EolXErLJxZ26Npj93tuLFtHg3DfHBFNWPY2fvp/fwe5A
mMRIblgVe4VFfk7cRAfH+FZhs1zSDpn20pKOp6PmpXSmYk/CJOa4FX7PXHXbNhM1zoBuOaH43whr
JikaOAhkZ7pZTHbBUiQggRb/d55RnPQhBAUFLlmqDNmcs2DY90S9p+dVCKHdT0dljxhtfETuoN9z
1CWBz25sJHI0GEbMx+DihzMIHChgL8waMuLY/Q0nMdPijkFbWZj3/VS+Qx/YlQtpUMr3JFgjcOlO
5zOl9DFuuywY6rL8YBX5PkZ+GsQewzZQ8B/MGAGbxa/1XFa7Sju85Z59C0OcGlMXJCIZpE8TH7x1
EnIG6phXef14T4vYWgtXOnpDVl3TjdcZKDNmbDbUTYvTIm5ID5D4c/Td2FVLVPjUXIRE6mE9zeqN
aISJm46KdBgbjOzzeLKT9heUdIKH67nerXV+azFGnXHZBe1IW5vhJd6OhvtsyB4JuBVMAx1/Egqs
c369HZnp+GbyNpfIVSA5tYxy/RVztPBuQiahe9q4nl9f0GxDK2OjBqqQrc981wPOw+zwnCWu3jdG
76C1+Vwyhy6kUxRjVfOdgCxuS++OQvcdFfhJiYwZVmOf4mFeI69yXqdB0TCB7wxsX0ZHO4mftc0Q
rFCht58x/O/utZUiXJzUOlAC8FIBZRqG6QkTwCorXfs6TDub2bpvcuMGvxJ09oSJfmskz5JJcFQC
J/aTFh9OabyKvCTXBfv1uF18622wrhjIQ9bwDDp37wtxSLrv+9NYekcW3s2md8x24xUjfv3K/62I
Dhwt51sb3XXSA+pE9Hiz6LNhwQmSDvBKwi0IICF8h2kqKCyU+4bVMxpPpo0v/IvysA63q3tzIVOR
GRQeQT/gcXnzXb3sjIinmozwu8riXJBOhObTsd7os52tPyw7BrfMY0bQeaLy75mYnpp5cHdalmQe
mPEhn9zHubYjmr2IjLvpwj35ZhM3ydDoewoLE/D3e24sw84X6lBbdQ0yDGFvH8bnVvK5ycKJPnNi
i1l65KNk+VsYi0cfGMV2GA3gGGXHx5GsP46TfNu09QOEqgLpYiDXRzg3MwAYvGIcB3xip+LFd/vv
yPFpRjx897H3NYuW4Xu4EIxA4lcEcJQ+Ltozj0KfkLJq1is8jTs9nyLKhQ51dm04x6Yejyg+Gzy2
NOGu7q5h45Mv1iffOBR3fe22u35ko7HSyII053B0wpV7B3smOiOpuWfMtg49h6uyKp+HBLOxy8O1
iWfSCfpQHo3cg48GEg46ElhvfwBxpuNdBJwlcDljdZEcS2BqW8fVwJEQbIAGIBQgIloIMUq49+P+
ypfJo7HI38pL7+qQ3PGwvY7a9s32a4OVDJ/ETPUPjcHrZtZIQtpbZM3EhQ35XsFrpyIIpK/K7bjQ
CdJpuY7dMGLAupt1NVI0/1fr5ghkc3I4VB5/kgnCbJSSaZlIG0wSgEroeqFNoadGfdjaOaz3OsU7
VLbvHAcsIpJd4eIw141LMhRyXqvtH8gBmqEfxNBC6mITDqewS3hopPeCf84mbs1FyGT1WzkvoHXa
hAxolDq6exjwpkNqFiGSoulUWTldrl7jVP6TvfPYjRxbu+wT8YL2kGca3ocU8poQUiqT3h76p/8X
I9FVF41GAz3viSrDKFMVovnM3msXLaeO9qAxIKfnNkD057BIpH0AjByvR8FBk0e3bJTTMsaKmlNi
MOfDfRiuyUmFBUKzk8/5FS4QAoxS/lM1sTAoLRsRYWvDVB/WiU/+t4dicP4cnV69SQ3O0FQ7qMj6
x7GIFyVse+phfVU29QmQ2210m03Y4MOMWudXwVwfXdQigd+1kL53rryoWMjs00zjq6FSlg4ICnGT
d8sml7S28AoIyOaC6GjIpTLweyI5eDYtug+FjZ2EzW156U4dCuKiWXYBKwRM70gYgUXIydy7Pkfp
NL7nekmU52gS2zF/Ev2EW3rwTy7DdoYJ88hxZNjgmYio4iJZ1PtCl4JqqbaWwpqMpYKsYBvPFYj8
c+4XO1bqPcTqT5srFZqW4BXd1L6sxDSzljKGvN5STjP9YxlarbYwu/FHAI8spLoRAJubIWUE4ZuJ
xRwXPyHybigRGmJD/2PEKb4egV8UWlQubbAKlL2uuZJGSdYzY4/4K8/QMSNOZKZHWROL+JKH6baG
tojPE6Q/ZfFkkEwaEOtNpEnzh7XTGkghpxsrQa0cjk4jvinBqFpDdQh6I1ibhcGn6Q3r3pSnwX8W
acxky06+GGNsBt3cKXd803WH+DP2TVwkiWOra4Va2EW26eTPxZdMrd8jdE6E8G6zComVirJsS+2O
HVI8uSUaar8BWofBnR0pkggo06zdmK3EQjs1qha7UC/erURhrmKU3CEkpXiOf0kTxmgafiblHEYt
sCO4qFysgbnC0Kpnq8g+YGr5M0lwQ78DBRWdBPztZDuRRY2j6l3vWmIbCIfRy65nqu/+SqALssTC
UR8oNB/Gl51MT2FTBCB9pp/4Q0+J7yP+fAvECZB0GSM9JPIB5ygTs1FXBNX4R6VUitsazpgfuGg4
EmCIRLQr3/k9ZCxxLA6gveq5LRJ7JYiPUymSacLYPnqt+OUF+g+cZlLW47LfAMniTsTbRr9dGxEq
QzI4Ll6CA6HogQXp7Ev6LEzXhvgWXqnzMTL5t7UWyCHigjKruAsVSb/uqGXNEdpIM6HkLtKWe6SJ
JD5QiKbTBrE06SKRgc41ixhSk18v8Qoy0YN/MPAxMX7cwmXIjuFw9LFlb03VHwNnlHyszrC1Y+yK
5nNcsOOMDeBhrSJrjGUS5B5gGM5YUF1X1IskRy1j3WA06r1ZVL6QUh96zVln5dgtTPFoDM4fhEJP
GtMnAl0OIxN0+gHOUbb+RMbF6RWd6ez45UufEv2QdAj6vP7Hh5a+Fpl/9nWgZj176qyt3L0fa3gp
EODZsMp8EdkIamD0VIPPUcOSnKxHwhVZIXhytmJEAypdDOtR/Ihg4qlLuRZYRZyt8D4+efbwEFbZ
S9JLls9Tv/cE+sxSPw0TOvghaHChwnVLMwQQsjyZWXCMbecck96n3PxaTNGnyb+z8GefDl1RCN4z
K/1dloiYoSbnhhORCtkJkqh/sijANSqyH0Utwfx7evIsa41xYoNACANHj+qKVXSaFAgALWMjEv+7
7t3vwWO6ayaAYbkiJg1CgECkq17QdaP3hK8MGXSXmrDqmvgIyPHUOwaQFo/zPrLzeO8mTDEJV1FE
1bWE34IlozvFYu5grAf7tEFRj/5kxurFZpBR6SKErUHsmiOikDqDGQMS2Ctbd2MTELdWQ7QEbfjQ
BPWFQSy5R5HAWFYBFsFLseyBnpPZlJGzopsEy9iPRiK5ESgcKH22zTtuPJhiGOuh9mLLblwZXDcs
y4LPlkiI9aypWFD0r0BshCuXmDMzl9/Bm2XNxKIqjFaFX73bLRWOEv2jUefdEhkHcYtjtx9Mmgmw
LfoSNxfUsEE/BsDOlt3kgNVOnJZ/kCMij7tHcwJ5NjFkByOvs1+NuFdPpkC0/84Bf9aj4NW2hp0X
IffH/JHi6rWsOabzXBfoxzg9whtsUygutOQ5VgXVgIy1t3zuS65/N2u8Sm9RWekK3qGBeFZHQCpS
uUOgvDvvieYmV03omxFZ+gz7BRSwntrusYdXpXDHD9O5Cj0ozO0f0a5Z0t7SBNKJtEUAUTzaI00F
AXvwdAY6oigxNSTdSgjgSIF8hvmxQYu+UgiNwaCHaNWKb5/szKJIdLbDDAk0eqEkNgn30+R31XrE
APr72ByufU47DLJIT9e6WaHeSdcQT45yMD+bKlO4QsbH1hqOaYAHJBZ/CE5f2FO2rob2OHjZY96y
mS1TJIDdPuF2aFETTrJ5qEcJCvFWutp71VrXNlW/qQIvjpsfA9d7gL3DoCnJXgXy2KgHrdjtTcun
ww1R4GmPFWAV7oPYJ09c4xA6liwL0aJc2QvVINP9X7acdsNEYVfWsNyQlXPjX6UDNBd7Yevtsctw
DOgVAj4U7NTBX1nhvhl2+Ai4+5lQVuJS+l05rxfx5aCCJSBoIeiRWRGEU3+EEn9MKRKS+ggTyTUl
MbeFt82sFpuCTXlkariU5vtfbQr8E5oOgT7ItEWt+5uCjdTGjzKxdgwu6ipBRcefKKnjo+H38a4Y
klt25pIP7dEdT3Z/sybUYy4NuFsQGCjclzhASOE3MB8AVqJqjCJ/gdeAHXGmfeuR9tOb3E8Fnjkk
dvl6Ej+tsk5BMZyAAW+0zupWdZud+txEDxSg0jWDjxK1BbK9T7i4i4KlGItxMrNT8m5Td2OS6uXO
drIUdWBjb6DnLKrQ/+5k9mfSGeC4ZreEx4v3GG/GwkYBeAMKCBzS9J8o1Y4l+dV8LMarSI76aIWI
rr2zUBqfFRUU1i5/m5Vy3WnRY5q4v7Kxvhi5tqdx2/joH1D62EAr8r3TSnwey0yw57fbdZYm2OQI
KEWvj5J8ejA8Y9fbEahDFEOxegscpIqh3u80r6T36eKdZlvnRPs9pe9eeEssse5M941Mnp7U+G6l
TQWqe1N46DcjLkG692SWTCY76zGUjo89C2uU174OIoDa+0BexYl864h1GImebHmHafZFetkrOAq2
7wVLOmLfaaKzVeaTLGJgy7LosvQRTIbFxlrm2ES0106t4GVWY/ngZVAMVWGZu1nNFNn6H9kKrsWV
81an0l1nFRPdAv1GkDIIqn2mMN6A299mHIv6oE5JVdZrMseCUQGalbRRTo623ZA1lGDqT/rETRKP
9hKQ46syZAJqkeO3ElsggTdBxl5HjsZSFJOznwZjD/mV8XDtLr1pvhVY1YUccD5g+jk0BG+iwu9O
SbAqVH8rEdihYqCvLMbuM/G/WCUGZOS4j8qK9IVXOYu8oz9RKdUYY50UfqjLPBIUydpMTXSJ3RcG
t2HhE0nKBXQZWSkkBbtjPIDofy5qsqWFy0Jlkpwimk/f+cMI5ahnLJMaRWSW4DQL0KUFNtVkWWA/
k0PWrrmPuau2boeVrznNCuxnuPEJcKbZCb7FpBirw3+bHH79pgSoVxcQsPO8/DGS+hMGabzjzrFu
65ErGJf4h1QjATHK46/YUg8Cs6FMrOeycuhCdWbcmRxr8KPuG5yo/qxzp6sQ7y+iwLkqEjmP9Hp2
adLLwxRkgyUia76hR8sOj8LZ8fBN6gk/SpCZ2S6s51TtAj3FkFwccFlLLS2ZLIekrQbuCFkLBRSU
4mTVGcZ4ReMtd0offoCposKo4k2tuBPXTvNt9cxQIcYxSlLlr1S1FuBkKGUTvlqK7Yey4+RtcbqZ
dfRdZB2Ut4EhsBnLnwzBT2Wset3DeVhzzdAwx+EfHZ7J4URrbFM9I84jQZy6VsXqZ9SNZ/jzFbF7
KMkBaa4QJyPSSpCxGpHNNpUThPAQbEcx9xBHAS1KiXrDxdyKNVDehI1tgAjXgi6bW7AMfTAIEId8
EZ+p0P7E3dxCJ5NYBYBRWNf30yomVxjxGAHfVuqT9Cw9fke0tQkDii0eeKT7SU8JFNWrsmBoQjIy
lyJ9ZPhoWulaYhHEv0SRa3UvRRLajxoHONa1I9DFi0YK6vz/jrElIZOSwSpgWgZDZJ4k297iHlGV
aMQbDXVUkwvanYyduCE2mL2/gIBs4VWMm7Qsv0yXeSJ+sCVJAmhEI/t3K0p8LVNA5HmEI3woIKo0
JivsMnoupjwFHlqS90Oy1MI0YeGPjBqUIMFRcUS2abu2k+BXRTjP2hLNRlY0ssp3pxWCBZr14Vsk
eHvMAHZ03urtMrKtpcTnSXvO6EPEXEorO7h6pMTpeKQ2nF4cnCMzMqcmECnRxpGIVagBhhh/ZI70
F6H3HoizQSNOV5i4yZ7R8iVkAcDAo4aDnSBIRoCcAupa5WH7YwhxTipkHBWFZt/mexyD1QmE6kGV
eNexFVRwoGlxiqm+KLvjjJoFk63wThWIWWwK1wREwEKReEw+S7VECoRIvEeHyUnN6GfLB2QayKnN
Heo6fyNoCBfaTFIbtMDfkE72YFX9pSi7ZVDjufC4wtPJkocOi+TEVAXWX/kWVe0BYehq1AN9rrUl
qNFH/6pHXvvA1gzDA79A1lHls8gA/KWlw7Zksk/kbf7Ck+LteiQ+ESASIR+jShGnoEcfWkL1ErWY
VcGEu1W97Ce3gEAyHXwSXpYkVbUrUHDdoRJI8hO8rFeowDcTuDbtmcJOi298r9zosUHYtOSAWSiE
Vysv/Iz8/FJo/XgqDDwKuXcJYkbUklO/GdmlMFiol8aIDZv0cJxKc4if0yxkQUTZDI9XHlRGPLRi
HruyxSd1rEZBvoWAJZduRHtcB0ikoKq0C5TFPoo8IwrZhI0IjZiVlkxVIdmfjQbNk2U76yIiRMHj
7pXoiTiOnHtVTxsdVUy9XYb/LN/bq4OGb56dPagwOeE46/m2jRcgXCb/GxYl2Nd6DOn05sQLbQqX
Vcd52s4GWotztctNNJuIwjtZk43csUwNE+erVbI7ZFNHxLj/FcDFXjItAqyk17vO1Lulr49s+QZ+
JCt7lxqJUtZor7rpTZe44LOgNpnYuiTAWSwKOIgX1ZCCG2yALrtQ2gfza6KTm1uD3wnSPkTPSFMi
9hW6qOl4ZPuQ2l2+ICUY0UvFhBR3OWqt4YX4Pq7kFIGIUuSseSXY2imXg6x3dUwp7jTlB1cUjZEB
QDIBixHYb7hwVcmeN0EvEQNYbGy3PXdttjZQzA5ptAqGQ4MWFm2m/Z7UVrmdJkPi9EU9l406MKP6
imAvgKkd/iRWBGOZDqzO4t9YzP2DX++NKtE4yYnRQkPKBnKczQ+Bdolx8yxZrpbb3gtfArdkANjN
gXglmm2YfaPAOh/XmaQNRwsCMHHlxi52zsL7TAxFc+dzKBUjLgHSgU+h7s8xYXTbVX1utapZ2jbm
x4iOHQlzeJwDzUpGCUsHS1wcYL0KDdbfQYeo0kTMP/Uo9Jl1BV35bgjuBiEB84VFE9k2ujrEdfML
4Xe0IUgUrXOpXiJfZyZjAKnEdgmtvCNPL6TQYmPMnrITFVx3NhQZiu+RQBbsF62zsEJaAY5ZPHI2
xwKqX4psstzqR8swmXRUH7JPm9daa589lCOq9TNolhRPJNNoKyuft9WcvTuULQeOOhxuWS64uyKx
9LkaYC20IfPjSMAGtpSZhilTaETVtownYVrgeE19LE9d+FRr2kEUhjjrpf27jMKcECQLBhwwvTjK
n3Azil1lep84svF4OHOUrB8QG4WuHT0PAvvA/VAUsL1XPHepf3UMuqLeezFjlpT2+CJtlIx5csMY
SFm3IQyqW/MRrPUOYLBwufCDXkyg0U4Xv1rJUtwC93v0HKIVHDpkLYpuCQVnBlfXYpXC9aJ/kHId
1VR6KLqc9UggHz5zbs5u+6tQ7p7gkZfE8161nEE5G+CXEjIW/vSjkTa3LivOWYHVWoa7SuVn00xR
ame/StH9we/wMxrVB+PpBemfTyZTe7xnzLTAn1YrosTIbyO0KrAYDWJwWGHOQLPZt8G6Mg0aN7oM
aoIGvAZXc4MVWpgiq9RqXGIk+77Gfv6Y6MHrMJW70EuOfT3iRVKoV5WBALlKGARDOU1H+dvl92qO
9KCg11HH05tllQ46+8JY9ak1R32XCWrwYdBM7s4A1ws0YESOIWhP2Uwvq6ykcRQJqK32pHmVt1+i
PSuYyaBrNWLh7kMLQYGZAhgMdSzWKgqjZ1WZ23uimJVBlbFclueofYurkbPsLbTSW0bD2BxVCGMT
e+7FV1SaYqy9nV2iPLfcBE9F2LzHSSxObmo/60WS7bBb05rapYYkKpLwwcSSp1YaepkLMH8ippv+
gHjQ2zbt+JxOtnPhArG1RJzv2yDLkRbjyo/kvIHz2mGdZZPaxwkxcbluM6iddV1WNp7iiKxRJ0QI
CPFOnF39pSNLyxi3+MTfXABzS+X6mGSL7MaWaNrok4NzbLJ3kPdhs1dqA8YC+X1Yb4cWvNoMziW3
85bMgtbe7QlxgC2SOzVaO5hgU4xsFLqngN+4VT6LQMb37KnITgRo0jWIV2jK6R3mCMyotbRFWWtf
MV6KVW+FHybFkdtKbL0WZ0/DnjCktvQgxi+02rZW3UCFamU5UgTOzFVK/bscELqsTVu91QQZ0Psz
3ouSAEEJgWObwGvfZUIROO+mkEPmDyO03rHLn1o92lfK4s6s++l2prEeyRfBNo4mDkA3H1jInWTp
tg7MO6AU7E67OsUqYAbPQdC8ScMMtnFvk+zsdY9FBDy3N4ZnljKMYVggeDnZUiEWeQBfzg5o2qmv
IL56uRiPZjV4TLXLLTEL2WsR/NbEMB3a2adYTQBF+5wOt7eREZQ9CX4kSJVwJtYd8wGcJACY4UlM
XG50st68ttp5Y7of6mxdc8fee4gDXb91V47mYmtqnE2tlfuA9PqdLylZMfHfyrTcpMptTr1ti0Xp
hsgWEHAxTkdVJFySQoOEzV49VFc/zoxFpcbpYrXIt4HimEdYkxwcrZHtA2FsrXhgQjAEJy/of+Ke
fZo2wRIvti3SxFkiZCLz15i6IHnnvtgPx6Eon3XFNMph/HZIffToIkBBNaZMznCzaH2oIZIBQpNO
+8SytH2Zvzr+8IKT/8VqsbiQYc590pI34lK5eZu+s+xFw0SrQXAtbBic1A5prGhM3DgEHOQbu0QQ
k6LZ3XYA+bIkbMgFA8kuCZdQuXEmfwmFBZ2rGR9NI8NMrLvOzmbLeoo7dzoFkKUYqugam8dkOnQF
d//IxsUaCHst/JaxlGJj7uY6jrI+I9pB79+zlvljHIObTwHVzOUseWDIZ63xpa9ZQJBN/2Rav2FB
JXyeIU5MFQA+B62JqWgk7EV7TTQSkFpoxIT+jB9Jlvprzqt2E/fBqwiokrUp0k9pRU+WcdtnXruT
HG07401zvVesDvGOaS/k83lC3ZrRvgvAo6sB7G7B1IdEsYUW48auOf0p/MW2DB3uPBUeeaN3HhwM
w5EjcYcE4EYZBPt+Z65GswUpk125QMS8jR8csqaLhJnxdOXMGfA+uCeI/aykjKNb5eDX2/SiC3+B
bd1dT7rYNy13OFbUVBbeyEBZQ6ynkz9Z6Se/z78Q966tUewHtgyjre1GNOq7wjtZVISIrxSZg7Pe
ILS+Ajy5/Lza2qi8w2BScM+VIZSzN9d5E9JlSuWchiAZDhaewaCrMgAfVKBylp2YjtJXjht+myEN
ZJ4GWz1rX2w6SsyeDI+CB08bprXRc74a6lGvvbVwkTqUAI1UqlYy2toG1pWxN6sN8d3xAQTpLcxL
i31gnW+oEF4UtqBmAggiWqtl6ufJVcoWXy80iW/d2XXtsE/d95grQxUF3Eb4CDlqVvj4wxWEmmwv
6aAmDe0f/rdsiduK5bQ3skEO3+VsyjBtthIgB70VyViMsRqxDcd+6yNxw0CD21IUIyZS5lw2JOQk
6jGtGh9U/SXMZ+uPnhLMjEr4Gg4MePJxCvaxVo1rh7kLo7gc0ppvQ9EEIrBFsTOSlcARqoPcBaGM
NKwL5HIg0GZhwKqIpokBRjyyPk3i9hAkp34cnSd/DjXFYUHrRRETXxHeBKu60K+WjgTHsJxDYmXM
qZuE6CP1wJqIYrF0HJZSzVaDxZI7clyNg/adssBA+sMP0I6n0fZ16javWtlG/qexnFsHMtmIbYRw
CCdWagxOYSrJGW6SralX+d5KUa/YXB5C8WYQSvYa6sxIE6yxDGxsygnzIGog23ZMIZqnHryLi6ox
4+Bt4w6kT+ehY8ebqcbfVdEa4PwygmZs2SmeulYKfq+utq1t9026HAWOZZwFoaGkyYQOebThIYlY
GIucgNamLLMtl58HPYAfP1H7TR4CFGADx0yY5kHWRr4qGKNSnqoKwRM5B22kIYNhNeJ10MTL4sB3
JQXdOQkzdOaj9hhSUSxFNxw8CUZorltxv9NJJt2XlFRNs0k/QcW3MLPwzWtY5Os1qJJeU7gFrI7I
hGFjKOMKIafb9ygHsY1px4p5CYVHeWmHmKZj6Q9JehiS+MtLY+QKMY2uVVg+O7b4NZNJtHNnKwJV
zErPsJaGnoD5idbByBi3mPacUyuCZ+pi6DgWIIOyQQhQNWBqyTOtzPBHL90IDWGxjcxXwtLPRghj
msUW2vG6IqhUv6ZcUTfspg8WY6kl6G21dvWD3wpz1eiwDyadPKGMtduKQ+unSVjk0uF/FTD/6shy
1hSLLYsFSqVIucREWhR6GrHl8YSETLKFlbVZrCfJTVyiH9+mvgW9iL4avcalZFKIoIFZLvbFRZQx
Icj14FFkbrzNa+DoEV4Fo/KDt8jLb7rJphhoVtv1w0ZvrGIrRVsyYOTXTie+dgYuTV6Y+ziF2Xoq
KxyobvqPpK7CRZjqQATbOqVDcnqoCC3Gr4KzrEi0ZBvKbp1JXINZMZ18k+sKTtUjPeWRUqVZZJ1J
qGPfLfGOdEcgPFmJJK0cx3NjE08o2Vg4o4/XB/ZebeCMG4BvqBFsBs2BnrTNyvRn3ovBmrrwQzKF
CsHCJvE5jSfuFH3pXDK3TVfgScDUWSmrjCG7UEiXq7TRGZHH78YsNFZIpoTT7qbOP2totResYK8y
K0HzCIrGEkIVK7CBkCuCoHPNH5fxlu2CYRTrrPZYNXH564V2s/GOIZ2xnpIJxZg925xKYAI7LSuO
Rliz/eNK65fiKKLwA3gKhhe//0yniBzCBJEpVgtm89GSi8GjHVz0gNVGPsjHTlDapr2JWk1Hul3j
MFGujDda0GxL/zUP4bS7uEdWVpdek7YgcNVgucbEBBPdQ9l430Vin9m+IwwwHW8lajS4Y4IcKs60
Lav5ZDtOwH3yymT+YK0Hs3iumbGjYsoZkc4+qrTVZ9oS1tDRpzE2AhspTMsWyaixshsPdgvGKQjG
6EjGYnwLRPlYWqiHgyjZphoe267RykuhQzDjkwSpEuSfZBLA+pcS0Y/L7EDLF0Zw7pp4P5bju2O0
X4ph/2LwwgMjtC9VjfahqKNn/rvPiOn8yMM/skLGkKbuhwUxCFqSx6EqVU+J2z5PqB5hNRV2Ym4b
fSip2M3tlAv0yXzwqDNxb4I2DCpGwYmlrxh4cfTxG+oQ3C0Gw9nmItx4A/D1MN/V0yxoqrU/pgU5
IqPgMdOzrIA0OFPN3c/7HB0dSUuxco3hp8HkNfQ9najl/aF8/SAZCgEd827HovsLJ/Zh3iFUcjda
2i1Fu8KFwC+WFZF7edezi6ortjPk/YyZ/5TnXL9jzVyhv/jRumxjB0y49Jgza27rjdLe1/itrAHf
5tj5FWEI6Mi6Wu4KYqV1/ETLwsbcN0b5OxQIjMNIfJywfdHSCbmaEadoI8JwlWa1eEzZRGrDvOdw
m+vkrt3Qjp/ZwUtE1QF98FSidUBhIDBWrbIRX40aqTKypuWMCvlslGeS7Wbihh5yEkUT8RC1DKWD
IIMk2GZnO28kUlvtRaTVphUaF0ICASFZgAIaaSP6DC6LNDEDQvdb8xEZNTIZywRh2XpIBj0QprvA
qQjzDf54egmDS+rvmgYkAJjxaijUj5Y1m8TtYYAb7udUfGml8+Pq1GFZzk6nBxdt9QGT37B+yARI
ttq5Ni4aZLcrbnAd+P1KbxPPCpERiUCdzrwisWqK1N61hMGROW/EOGObAL0CnywZ2Chr1dj+Cmp8
eokk/72yf6cD/vIQ7TZPLIiBYrQ1MfyTUGkBqFLPZ7RBSREv58sTVLo/kfAvvijHnTkN1AdJ+2BH
hbX3WhfpQQD4i4mP6nGthZizqml3z8f0u+RJTQQ7o7b+9Pkbe2m99J6ZQPFh8SFzNS5y0h2rBAA/
9t5oTWIOH5lw9gl9BP+rFDne4D37cQ2FLjwHdPV9gSLfKDEvjpa7A+W50O09R26JNG4Cpy/qr7Fg
5zMNzd4y0Ouzbux2mRF8EsvJgTuQxKNb3z4hnx0agbgo9aUDCCOu6h9/Nqe3fHSsf4xjnBoviA3c
rVemL6E2FGtHGw5oAKKNglWG+06wukzHg+1Mbw0xj5vO0Hd1rTsXbxj3ItVo7oLo5jntq0SXtUo0
yaygi8ptototJNdhXYOOJ2eSLWqiEezRyvHasJuDPgAanWy0RTIAB5Oc7VUoHnHX6VsXfNWuNiuY
OkTtQftEuViGZNUUnNCFQlSIxlTfwWFCLluola7iD9c04LBQg9uZ+LYbg9ajjH7bXr4gbsXZKpJ+
tl5f0UNMz5HhhWc0oswaS/vcubve0J6zglW1r980oCprq43J9aSAKQNMNYq2dWDIxorwWKuyYsnL
TKjTtwG24gYV6NghOR9LpNugEv3sMhT589B4v0pTyIPgYCl43iGIcMe6cW639WOjGCqb1id5A2LV
tvJN06d4gx+Imxl7JyciPnL2kTrWtKU6r1iSjF+u3T1kw/ApGRWh4UEP6jgD9AlxCjTk1CHZ9ubY
HWzNNWGhEbxWaXLYRb3+XdoFVeQInI1YpK2tyfjU+J9m6EwbX05vuHsZ1SXVsjCCcY8jbjXBt2ES
1vucuJ4V0u310wHLrL7JNTddJqyBNn5dPRSOe/v/Hrw7lvx5LPHS/YK7EOWAyv+bVm7ojv1/JZyz
vi7Kr//Dt/y+e/CE+I/lurZkq2bqhuEa2On+evA00/6PMLDrSdOGkG1DQP8Hc+4a/zEgnNtSGjbc
lf/GnFv2f6QJasfjGySQcNP8fzHhEWAxQ7gRTBJGPdPYIa2bhm3YlgNs3NBt+3/njaeBX5gFSAk6
Ub3YxcA6ScidmPdP+gS7Kp3SvcIqc3/q76v3F/7rj+GESF8ZIVtEMKkn/u2JZUwJWlj5cFruD++v
2HQ6pL7YundCX0Bjk7HBuL8SkTRzur8woGToFs78Htas8AzdYNemGgppxb1pNGJ6+vlLGdJHVWII
d/eH9xfuzyGPDnd1bteP2pCwxLB9waYsmJfdhXe4B3MUTCKudMTr+6OsHRrkQrrLKBZ9HJgNwd3I
15CATe4jOVK4gGrL3Tppi/IiTfUX26jkkSmD+1j5ufuYy2uP0Ofh/n60yES5yeJ4f+nvm0gd2sdY
fKkg+J4wKQ7t0NUn5VsI8dlOeXPC61oLA3pXA4b438diGDcwbsgeakbajnCgGU9cBA5sznDzFklM
EeC0rW6gHW7OUT1P+zps4H3h+Y+1zLXHwWargPnjQjIKT/Wtgxel2Nxfu7+rtPxqbypqw3+fq/uu
WNuK7dEQnyZX6q8N1C+cVaa5vj/kZ5xoargj3x+ykwcangHLvj9sg/GGgat6uD8ygi/c3tlLXzTe
zR3hps1/ITIYUrlG50NGJ5UzAlkYmiCvMMKVoinJRHV++O8Xty/X0lZoGP55HpLjcIRUftLd1Lmm
pU27ajxPsd49cWuP2Kg+iSLon/oQ+Wud9kSr+3n3xGIjPsdKfw27VkILsjycSkwF7+/NBgqREucY
DvXqZxSD2Exo0075VKvT/U//fhFhpE5V7bHcrPrmp5/fTPzqf7/v/hYfq83RFV7FaCGu/R4pifHc
cf/+qUP3qNIeN7nEa6oZHZu+LNGOnkckDhCcjePH1nYoKuM24le8jRhaOaFuKIeNW0+NzeQrwzD5
z3OG4z+BkXJO96eQn8O3zoYvGrtyo3pDdLc6gLqfeU3p7ZH0sRFpyx1DuPo0WOGqsft4Yrgdxb8C
TsFC5QUyOZggf//073P//ml+NSgTILYBMpbC7OWhCrNLZPbqymSTPgUB0N/nSH9UV9Ezx2bU7dKZ
olNMbRmcuTfGFCXGnwR50d+nWq+fAU3/PP7nLYxFgrNhiW4LxKpEu8tvtEp0ghwnBILD/MuP4ji+
hJ17vb94Px6aCW1S4oT68f6w1Szk957EKzJ/fwFec+pgvrdDJa9k4o5LXabVN4sEUJat+6PVUOb6
WB8fqz4EHjhWX7QM8w/IVv+cu3ZwVmEXnAcj11HAGRkm+/pgUp8SmCSdAx4449pYbfascxBgGgs6
kEs8xLI37IIZSZOgb1oQ0fAncX3rokin87KG6etkX+7P3L9MyTAhXB6g0s4vDF7Dns4EfcIy2zje
v0wqNP/+6f4QPlE7L51LlC7/6y3/vi/1Bmvr1RXJnmP7DDjBfHGJZbnOj6DLWS8Wipz7o66CETGW
rIqdamB4zke+DkrNfrIKgfzecR/sqU9rcAT9DUcry7zJVbekcTDoZeqtULKnEjPtPVf54FIRUIyq
u6EQwkBN7hnwZp6KdzWTpCfyBqyLy6vj/VWfnES0G/gPOCSSbdNTX59hgrTHqH2xzHkjUeNjlRnr
hTn57P7FyRQAn27KttD6mr/PxUDjYZFFD37lJpdCsu2bj8iaw7Wfj9H7o0IjhHkxP1fOx7IAiXfw
u/YpnA/oeP7yz2v39/eNq67//D337/n3qX+etxDUwsQ83f//YsQr+/p/KDuPJclxtcm+ytish2bU
YjGbDK0jM1JVbWglqbUAyaefQ2Tdjq7q3/raLJpGAMzqFAwS+OB+vOh45AlSZVjwjjejitMThYPw
VoxjtYtaJtgA2KpzVGIJjMZ6ZG/GHryV4In5ucLRzwY10YGRkiL9ouyEEOk/ffIsAOOHJFc73vtT
8rVWRkuVjWnHT7/vK/TPvU8gu+kftNHAK3hvyzPYUf4h0X64XUrqYu/3F6VKsb+zwHhXi8FaVbjm
tmXtmhsDRxX2LGjKPY/wbRVP/TP0knJDWPC0tKasf+7tdDjqIDGBkjFKjmJ5m8pnOWbw+LlCQSRs
iX87sZDgNixRDn3RinfUPHOvqUU/El9LptcyDkes/Hzs7gf5UfQJMDti4L9/JJES8zm9X2bPBsFS
qPukNcylVVJRYbKFJM8lcJWYxPHFQVFVhMb4PtSwdsy2MZfV3PzjMqIklsWQPtllcoYxSlhbbO9r
JKvY6KL0M06Am+GEr31C7gWbIfFTi7f1aoHjTPs6eZJdPRKWHYphttznK+RAkOAvGEVRrO99/7//
UF4X+bkrjQnLm99r3t7tR/WpKfF9i8SHUzW/MADXGxeFuUchzBGPJFGyK3+EVi4vniduT7ZSbCO9
dc5206or8uCT+KdfDdp4sJNmBSSpeYSZ0OxCh//RR6RhqdX/bBdxV1EJwo+wiKZBzIbhW1hP4TVs
qIoXVeR/Qrp86JrS/9HkpNY0ffZZzSdjUal2cfUzfWn3Y3rW44G1Y1MyK4pz/0KqlH8Bmb2k+vFq
FCWFCiYh5r4GG4RbYT7t54PKXHCfj5m7HSeB/RAq9wJeDsppXntuyhZ3aE71UbblmTzEcz5rwg4C
04q66dAtKc0hdyt+PNEuXaNtDqJXxpICPKcECDUHeQbQ6u9N2Se/1m1wjmrtZAGbNicSa9CeBVqd
/phPovkENf7HydwjsGB+EVjn+IZF58A7ov6fxCT4pYbLzVWZzjHK1JdkGHiIyNG4acfdaBThxyjM
e6sLz7nDHs9SxjTKQzlGwa7Qssd7lzzDHjOc8EveUklEkC9vKlTHUq/TA8twqDkCrKCn76re97c+
cJujPLh/ncmmQm3oqNbZQtO5h4zIrs42q2m9t/WXqk3qc1zYn62p1V9iaJwYyRCjV/O7JzTCdywz
+rk3+49Wy0702Yj66KZis0pgO6iPaqha/VPghRc9MNujXrCRTH71+DkJ0vfBdrUnZsQtChdYtM2c
JMku4BIdU4R/vu6XTV4ObFDU4Tc1wm0UkKL3ced2ycRcnCY71vWjPWVglUJAEPd3fAHHZNOH+Wf5
OLn33582su/3yzrLyFbyZ2wsgUIwpvjVzD9t7BnVpkb0iULP/eJVQbW1I0xeAfPat6In/KHtyGGQ
2Z5OjjQtIsQAe3Fqvg3BLg8AEei14T97rv3JC31UVwX1zlGYwRpXaPvZR3gXqeFXG/0DsBDHPAiP
wnTXuLV9JgeOQIa8DLY9BJathT/jGRDs51ZU2Tejmz4BfFCf/7hA65rPaWjal7CFSRFgrotJeAhQ
cE1LzL5sSxTN+OsMCOoylKPzdQVarK/zLWG4GtSIcC3vkY+7xc20471pJdh8mxEPIkKhq1tqGW6t
oHl00Fc+9qV+9ew6O4JVzcGBQdO0KYXV6AJv8tCz3CPcVrnKVmtQLPWbVqBsMHxqvvjK0da0h/tX
yTnMvEh0QvHrqxJ9wEKeDQa4Q90hS36qKWS67AnXCTOcVjTnoPHGc9qm1s1DKIq3wAmoAU05Ls75
9dRmNqgUCOkP0DeiA3vKxksDwR7TPHgu+TlwErxblaVHB/lBGKzymVhVUOkKhPTapvSZls0lLP30
G3NoYhNHr1hCoK5XLL2yj/xtG8jXpVKeZRi30rEBHta9T45SkCwq3q6EPnGbKU2SYN9yhr38jMlR
JcrahW6CdWxcIPLoBfsQ3hVwBdIkEnUj25NTaexsJCWshnS41lTed6YrkIBBN71FgAHwCRj2d8y4
SYn6zIwcwJ9qHu4H8G8PtpwPMpeNutx6Mi3DuuESJI1la3QDmoABaZVLDziBKP2Up8mOeV39XW3b
H/itzOe2LoMNmFtrN7Z1d+VPjO3R9vPv4drBMfM9dtCTONM4XQkKIybJUuJNoZrD8xjaP80QDYUB
P2p6hRoAp64CtIyCGkBv47VbGC48zLwQsbxs+6Qj84Y7VQhSTmk3xheReUiOSy38OvnBuRh1+yW3
m2bLPib5nmYYvkdGjigdMSC4CtIYAU3cQvucmZrFa5OGagFxi71YRxlL00Nysfh4d+Z9Uz5r+0i4
zhf4MM3KGwNQ203bPw1RiY2ISLavQeMTkISW5ckvUGho+CB35si6NDLrnF3dgZjZ1s3Pjp79OlNU
SA1QehA+zgNK4uLUsgPeNh4b+lXHNr8DeJH6QLsrbKGusDH761wLw7XomX21KrjPxDJvAsvpzWqq
n6pwUv5GdEHon9YGEiM7QTkmrKSAkViSb9bY8OAM7wyU8c1GjYCuyP6uxdq1563zxp1ZrDDQDsdG
78xjDtRzFQYZdI8qPvHGhHlgWzf5+1Gd/m0SVX6Sv7yssbK1Bdp+RXrczh/YVnEoFwNZNd6ofvPU
r01Ul+zivU0uWrKqabXNyGb/G+bTnyQGZDs+CphP3cpfgQUKFjFIeXXDDNRfCaRCoNtsKu1uOnvP
IDUsipZtlNxx04tZjcpBqTsFZW7vfDYHFcFmnX3744rOKJRlWFri0Hl9wKwkpvaixGTBY1PYRIag
4BNaxlWgCUe5ZHXfdHRmJSFhQUZCUdhqEPO9or26CVtsxuCeZEsEansNMxQu1AQwSMUTzJAq9qNT
mHQbnEwW+1mChBd1oDjOjQM2EjvLvusm9lMJFuSsWLWESZ2wpYXwC+dTecB7WpxKEqoeVK/smc7R
lH0wlNhMNtx41zTjp1ZnA8wgI3oNN9TdoVvTrqmBAj90vfj7kBz7OAy+pT45dc4QRRcCRJID2n2X
oAsYGpMoxmMUKc8Q9tgewYnmeikviSQtzqZRu58jl7VNG7XxsxkBVk6mqibu3LK2SpmAxTSb6qT0
AXm044Am1qlXSpMWJ3lwwa2eIn7eARFzZy4o7DRIDf/q9OfTutLaNT5OwE3QpizxzjawOLhstS+g
F4zvcgjjaUeuQMQsHx5ILd7VrP91kewNzGFYOFBtmiLffMx9mhwRS1MB7P1vbblMJGjj0erc9jJM
7mulxN7FDl3lFZFVVTrDK5YL9UqOxVM9U8CStowOBAdBMpgv0kxHX0NZKec07uYYDki8zciEPOOq
aErksjiBVKSP2XSVq0Y56oR2BdFxXlLPoxrFNphouMy/5GJYNGUwHiyl11dKji4BGgRZY3OfPIBD
+3vTMAK21u/DRBAmgKUWAROkJ9VBx5QEY3AT1KY+zmTffVSeNboBS9zuv1RbE8nTRRaAZGUomBfS
v3plR9dOzkaoon+whTZeK3a5zwnCwHauoKFtGHAl10O3U/yqQE5qImhGJcIdX1CD8FJmFEkHvcGY
XzPw0KazTiAFhCZe2IYlXoJA6z+C5e/Xyi9V3VCV14ZZ0cx2xG5BCnh/AOPUHxRf6Q7F4EB1bC3w
Gv1MHJOdcvh+oZfqpJ4QLsSCxYe5GeONh0YZOydeUGCURH+TrXu/PocGy77Ihq8y9EJsWu9N735A
g+LFFhTK8KD7bovSuc+fdNfOn9CgVUZkPBIVw22D8G3fm3jU4T/ApKzctlnCw6nX9y/gmXsOyjE/
yS42qeKzqEKMQ0aAI61K1p2qYDxCSv4WFGG7h59K060hzgXdcKxsBJN6qOovXTb/qk20WfemHE1Q
ju2xBhmL3C6H0+C5PdIgzwbboYiTPDTmpENSsrMN29XVEy6Yle4FxotsAU1fqb+1jPn/J8cq4NTy
SuCwu9RtpjOvHd6jOTWNuaZjOIU4EdZENfA/VZ8+GAlIV6t4NZkogsOmXJBj6EGIptRQRM1z53vq
TJtCFjqnHJIJRZ4S0etsfhT4AKFi4m6JlTlQK7xYU3D8qGpZvni3O57BcrrouT6uC/DZfuKKjSXK
6hPsPybqmXjRu7E82rnZQS2nP2h5TYVIoE/VSKZSZjiHrlBAYLVwzyeHPE9tPvS6b5+wxEVjyMs8
xW6UY05gD71PmI/Y7/WQl2/8lt0T8nxc55ldvCmZGmzhHZQrTNHFW50h6EMFH+3l6OgOt9qI4x0a
IUDSNubvKpm954mTPQPLFjfb3MDXhmyQovt58BKzOobzoK29RN2pY2ICYU/PkAKqhywe7ZKnd+Uf
3F5DTN7039kjPTUAOJ4wvpVLtw5gLMx/O4AFxeGjabXGi2X0v5ra/He+j06/N+WovNjipniQTdWd
ZnsMNDJh2W39ldCjaQ+poJpam8D6la92LyqRP5/TEgAX9NUIaha7/i799bzyu/cXagxrg/5kXimC
6lAQTuMRCQyUtWVZWK+do4JlnsSjErXZK9AyflLrtW+N/lr2yZM9t1yWWYfAB/Alv4QXmYkGE5Cv
HIV6YCzZSorXOlSGF0RD4+damOJUxeZI6rQ7AVQQPMr9eIz2LPPUJ0QN5jlqjG1ZJdqT7EoTPV4Z
7PqsQvkVwnPYDQq18+A8o6kzzuwj8LHWG+qFLvqjuUseMp2qFTTLAlBs5vD9z9fxhzc/hmubbeT5
K/7sr/n+/TYeDyryv1UqAlgkPmlrC9kuPALpWxtMWaMBzxuLJuPp7N3kL2BUuo77yoVsN/96gMWQ
54olcSVH44lqNUkg2laO4iqi8tNY1lGO1mi/lCS3r+zMhR/fIqXr5RCF9VGbq9v3n6wrXWuVGxhH
7wOWPrEZCKBlOSRqfZQXf/Q189VDAt9q58ZMnvrYza7yAKoyv+a1sq8tf57G/KefLyg3Wgj6VvbJ
zBJ5Znvk/+RFekRpMOw6IAwwilxUeqyS8aHpzhtFmAQ6jC22ZlM6bz3yKq0Jg8fAbcSNhER0h93K
SjHk2gaUSvYXNplSHwhEyw/mfJBn94O8rIRi9rcB2Xe/RI7+0Sebo6E/+4DHD5Yh68gqqHOFrVxV
Vidd010Lbxwv99HBDHDC6KZ7cd2gss9qb+zUeVogD4o2/jqTTZZj40H2GR4x8Mgltx/9CexApBCR
ty89ykdxfSqntj41VQHNByXjxnGmZi/75Oj9IPtym8mnLqYR1Clfe/8H7k0lJvCoj+NnTNIpr0be
I5i39tPQaZe51nOtRot5tB1bC6/LUWrMTTlQ+tiHACpciTjli/I2/oxjDQ8pG4l9yQResMuxHkgR
fbfAYMp6SWMlyRKVr3UMssi+ONNEmgPLr6996T7OW61BBCfWRimy5JZhURGYJVG9AUicIPNYTVc1
BHQdqBBSmY7wlaDvVl6DZMi0fevQ69WD05dIAMs0xXAjEPp/tCOzYcO837mWwmgSFgSaVh7Wu3mx
184HeRaqoDHbQBXkyTgFpTUWgHJAnokmoyCDSHUv5zdI4NhcjsxszTvTurktswFIRG8f86agTvEB
j9aijohnA+aQXkPd865TWXxrJrX8FOcD8CMsWjvZFMS3wPLGnjPLjJXRJoZr8g8VPxPsm/nUgeLH
LCFISB9sgsfWzqBcTL+qHH+11LkUOMajh4o6/CiIyLG5Jaslf10pqyNivvKvf+X3r8u8idvS0Qlc
nBp4aoN5tPXcPKqWi9ZdnsrOfB7p+KQuuz5DqPXXhQMBOtB75vb9QtsoXwHx25u//Vu+rT1+bJCC
pNjYyHHPreGO5wAPCnND1frokwPmPMrvuT+55rvsIZ8XKK88Fblbrks2wh6aVXfMCKADTmN/V4X4
ppRO81KFQ7XOxsLf90Eozq7CnYXE0KUOYwPuFJ6b79wwZOOrMqmoe1lDiFY94J1jX2efzQd5Jg+h
0nt7X83x393bgxX6+/9x5P5PDLaGF/HelmdB5xygnBrbrjXVY8se+1ExnRGo3nwKWkQ91oX7lmOY
3MhLmvk6eSYP8gp5rWzO1/rd8OtaO+on+ELzV6BaRvc7gYIgBqMNymszqzlyq6kfZZflNVfZkv1/
XYUryt77RaD0CRM89ADOvEfmpgmr3aol3Gxuyg0xOeAVzmvotNkeeKvKx1MEFrK3uYJXWfkAIGje
vramBshKZxGzMxeRALk3l3Y+0zJVXTpKMSzlADQdrgZEiDdl7pTXyKv9eW+/D8BkEl7+oiiAXZ6J
1WAz86FUfX2t6iQBge6gwlPF7TJCk5jJkj3Y0+HE4244qSZhoh403od4GJMR3BudVEWGk+VVr7Zj
lCnphdqbOu896PMB2ABa1Wnes3Dm/Ql5kCPyGjtv2bmQp0q0cgTZPZZiuBvXQjraifgb5hlkdd9K
ByjEaFnjyawowJmu/9Mlp++U9iqLbMLvCHw0gpPsk2fDUOZbijkplRtBtXqe8/Vley3d7qTPE0Jy
+9prTkuO1RMFjHks06duUSumiqE2QluXJelzrncVRj7LOsiDOpV+s0b04bHYM5uNpfb1I+4Jay0K
xJUfkxYFLyq8ooXIkQPrXaG9eKX1RUi1hd5uCHJIPut2SVo1olWsK5BpjVJ7KT0rfrIJCX1ScrI/
LACZZBzRJw/Aqif8lGGxu/cNTLYMLLpXl1esZ7iHkFC0TW6alBQMMm1d03yENupf2dB9b4g2hKxG
VI6FeNYm8/B5SEz1UVHDs5yv61Tx94iX+oWc67MZiyHYKJqNYjfFG9aIOflALDQlsMytgsV9JcvP
xJ42R89EfDLX7GQXgoWtq2QU6Ruj2+CU5MVeqVG0muZlkueYbxgsI6wntKwINEoTj3u5oJJdthig
HEVRftEHMhCDuC++OdWrrOuBNUaXRYbMU5sHytKRkwaPz9veiDT+ZkbEtNkIgaHJv1c2NvahbhPC
VRWW4ouBahXr1MDee0Zp7+WZPIyUdXOYGozcD39cU+u9siat92oMAqi3vO6PS/7Hf+t+jW1lCVQV
gHYAa4j8hUGZ9AeYkT1uNzhHD40++6vngxzRJqPeer65symp4Aabr5ajghnng03tesV0pGBxDXCI
D667oqpGcz7IgY/RuTkMdb5vfHvzt37LL9Y8DvuHijyyk9WrILly1Vj0zgjWJc9YMs4D8sB2MB/6
8j+juYLF3zPIcLIqNF2jrrNdMMSYUJkDLUhPf81Qq1He0v1HeQl+PzkCmOOg28arHFEK6wnWp3mZ
IgcpN8sln7c3wg2CODRhqm8I3f/nfiAtThn3n8xyI7+9PqjVXamMx799s/JU/hhyNGf042eEGmPO
TEyNLePADGFPDxrfQy76DQU29iJks4X4I8/QZHPb26iep7/65EA1iFMcVPXh3g8eVCUPZTIXE16b
tTl036J5UtJCBcGgPp/KtjyTB6v0mL4QOIpE8BQo6UkNqYOEcTueWQaOZ3lGvb7bl6V3TKZmBuvP
o/LgASrFLEsNchTk7qr1dPhbksO1kBLM/5V3GWsc0gH/7//WdOMPaaalWbauuhbuMFt30Ov/no8Q
k/sqgA1qEMH09ODgLpypFuVb0o/9Wg0DbW2aEfiVUfiYJ8LwKHzNehz9HvDvpFufomL6ym/K/1EA
rwYx732DdT7nzI7ZDZqNxaNyfEaxQZ1Jp1ZZmyrI1PleKHwCWGaT3sUeQXkQAl99bNolnpesbBPG
oG2YvK/TmoL+UFqIH4AFOYYwfyagw7kD6y+xRaiUM/njU5K22tprHW1rDXEGQIJX18f2s2A1/JC3
U3GgCL4M5xfbx250ED/7rcuGluWqxlqY1nMpCn0/EMNy1bMqv9psU22bMf8yjcHO9SzrKawIo6Ms
hNY/KFh8V90bd1r1OAyXv00uyiww10kQQIydJyzNYO/HPvspisy64pJt2OXmLFcJQBnnMzH3fZwR
d9zV2g/goyTGBb7THmoYCNa8yHZdW1t1ps86poaeBZrd3enzzl/yexMr5N9HS8v/1WR5rb/Ir52m
kSQsNyHeLKm+CtvtvuRm85UKUvdF0CNP5p4ci+Ep7rFtCSaQqabGYNW6/hYAW91CLQNijIQYg89w
9Mgj5+kfMjj3//t9Ouuhf1MQz7epqXK/GOibTcueYz6+fXmK8mC+q/9PkZeJn1UKUWDyzqtK9G+r
XH2KMq+5TFMOo8IW/V5ApjjyKafwRj7yY5YZUDPwMb2XmvqVQmH3Q1SQ3Ef3q+FmR6jsBT41JT/L
s7hOllhvjlZM3aaLEm/pkJT8S4OnEHrGVKRsN5U2HXqPf0rr+/OYtMDUgxHzEKrXc2650z6wdHsd
2r1xg/dE7AShlD9UHJx5kPyXj6/xe7qJhZLash1N81TW0JqtGebvv5YcQAY/PDEYCUANrQStIoAk
uA/afPsaWv6ma6LdB/V4UcEogk4W4YXFKGhrHo9fSi9jz2/uk4eQ2e0lj00MzCXhTPcBoinqXdOb
vBU6RS/23mQNVzx46mU0uO8HIsNZBlK6MF1zMSo8HpXYzs652XvoaDhTBJF8H31Nmq3//d6w/vEI
M5GxO4jYHRVwmKf9EfHSRyEwdQPvnTCEz9RkAAGdBQ5w954qsFtmO8soaWa6/pLy7fw5GigEA6aT
+4JEzN9RvPUfRTXA/QyzcCmb8oALHx+RCiYDzYr/KPvIpH/yLdEf3QnyldAVhfikeMPOQfQ+DRZA
xi6Idg6+0OdE7z5R9O2x5oCeaPI0f+qEV2FFM81VT6bHhdrfs22MyMPrwt7KuawsicumnMzeR2Vx
897kW4h2//5r1TXrz8+cxa2CCsOwMcR7OAR+v7lYDLopkO0Gb+1IGGWiX5z5EJSWdvH5bT5EpLtv
7gMtYQ9IPjDvsw12TiKluckDaw0AtSMqMQT57Q1A67hDNuWgB6/UErGquTbc0r8kTFYOZmp+Zf+t
vbg8Y3tSgvWAKNK2Bvjl5IN16dV8V5rerELmULTtSwf+/kRV1L/FatCt6i6M1raovRN0g5961oLl
8/P4MRwIMeS/8TCmKvopeAwbygTO1XYNArX0bHgTrvmdVAp/2bpGver6ZtplQfel1U3z0owxVrX5
zGYn9IGppHYayDk9mK0CkV3UUHBxpYbxlH2jfAOzCANRoHTueQjb8pJ2BbN5oiM+h4nKzoEZKNc8
cKtTH8ZIU+eB3Ize+tBJCRVUBangGiq9AJ8O+ooDq2scSNHwqa1y9dBTZdk6etEQTOH6m0LYySnU
gBiVpe2fhNnbawiJ0bIzsICrHRnorIhNYuW84M2zoUlVQ+LtZLPxQn4+vb7086BCatxgxq95I9wr
jDbvIrUkdlz5F7tWPlrs6YzAo5BizOSjsUSYOBIIsAiGDos7O8Nxe+V31F5bhSBexW6B/uHIZZti
Nlt3BtkcUaE8suoqbvLg9kyeIrtQ956bljfHU9p9jm4cqHFbMImokx0BTtjBeUXv3QpKXaYJUNd9
BFs7hW7tJBSX3MYnEoEPu9+q7juh3KBPyFMh2tG5abp5S2IzuWS3XJuUs5qGrwT9Gi9MbeBq9fFr
CZDvhcCIj7HMMD9VfKohX7GI9Tyvh4rH6l42LQJpiPMW2ovwAri9DtZp18/Ki67k0c4WLo4vikMX
BUr40gjxsWPhKnZQp9lwQSvdmtnZxnCtbjoWoV12bl0zOdUxfhEbq+0VTlyYWc411SLnOjKluU5T
f7PAzLIv5x9laSsP4u8xnKJd4ImD3OW77/dZ5CItOgnw0TLl4IcjJrJSmeCpIBnwWBqetHoM1gVZ
409Zz3OztxXzLW5x1NqDGX4fA3PlINj69u8PFJxI/3igMElyTM1wXZUqn/XHA2WK7KQT6lgvyMSJ
if42yBQPh1IlALqNzvKg1sRVmYqxreYuHuPhgUoKUd2lV7zCalrmdd7eSnLFXxCyBOx2rJQJWpxX
To8xy5Z3Nx7rrZFlDUjKuWnz9LC8uXJKIF46zOkmqN9ItHl21Uy5Iir2buqorp0wTW6jF55MLIZ7
MXjdNut6+xzB7VkBPdeeY7KFUfSTfwqb4BMS+++tqqbfAs09UDolG6jNe7SGM8IsLj/hageboVT6
LsBCsSA7npRGMSmfePv6KGv6YOO2KD8oG/pnUmHGM5XnplOJ3Us/ytS6i0ocicJHZ9tFh8j1nS2V
2KF5qN2W3BZwyytibsLL/TCUFKBi+Gu5NqQnRMebukQVr0S+fmwzsMHe2GWPk0GCATNWj2oAVnAT
xPrpfvC8KTshnFK0A5QW/esY1SiNHMVcdraVrFPyWcL1mMTRQR5KN0KIVisseEvVPiZj9esgmxbe
GwhMs8o0ysy10hr8Ko3QXbh+ILbCrbRnYhq9ta5Y5HV17Nn4jnllG6/cihzSwER647/fiLr2j9mk
rRqaCZEZU5quefofs8m+9ywBNKtYvGMAD09TKfo3E81Hhpf6pUmU4tqBnJTdWeY7q9obr0MkgqWc
b+c9LyPZdPWK10kCL9oMnGNWDP6P1id0SUunz/FkThgPmpH0YW6mCfXiLvAH86LP+bXppNhEMJXe
kjhHV1uzP1Lu8M5t8fd/AgRN8EgY5eNR6m+kZEdDGLLwR9dbSxkPjxM2Bizs5EGyQRWJ37No4kLD
NMFKjQmTsc5LJQArpQcHnzjhwzQYmb0Ig5a/oMIORGwknzotHr/xSTvGvlB/to2yoKDocQPf8Owi
xG/NdOa+82Qw4/mWmp8OpvZaYGw7ljxFHrzRM57wO0HJ95zLRytQ1G2i+kTGitJ8mnlaa00pvkQp
VlWj7X8dBlifu7TJt4MJ1Uftuy3Q8HSbMstdOa1KCrtv1jPJl5dQFKobT4VrK5sa7B07tM3nNCRQ
FhDTC+nN4dGOFZi7o1N+CtH/YuObUX1MvnFpzDNXJ2MvoqRUeC2w/jyMnaV+mqPEl4GA7qRmGqh7
P4USMpXLhgyl70Zs9nPkB1WsuBHbfiuVAzxrEn76F2MuNdpYtQErvfA4STeuo7MCRU++NwKnXcGU
DL5Y+rPmm93XtGpO5AWfCipQOEGmN6Mh+NLlMbMz6sx8LIse02IxJk/JpF1JSyEnYD7IM3kgn8Yn
ECBeqb5Kv47kmDn3U1aC7cWs5zw6Iybr3ysQfPr7heJ0rGvb6pDPB9Em1UE25ZkXOJ/B6dVvFgnn
qhL8iCdnr1Pz8cZSvRBQmlxqIpkemF3x0nbAEQdddZg8/pHKKwGu4hZvlojelIdutHJw9sVEKjZZ
HhDD8EDUbb6qUqFt/IGfZ4WcWn2wChBlvSWI/Ep7plIfxx7M286t7QshGcEO0E10CS0fzwyYyAUR
5+NblPHnRmpVbMuW4GmSmb9bZUgAjhuWrwWi8qjvDzb2kYNbABwJM7U5I+TWj4mGaHj7X54hc13k
o57yYWm1KNhbhkE5UzUdUgP/WHlFfagB2kIL6QbKj1DhbyvwGpyGrANGGM9Ew7mPhCB25sd5xNRV
lFTjGR9WeCwdw9q4av1oDoUh1hpM2FUwpRRG4y7ZeimY2MIx/tuDj+fFP75rTdVA/LiaqxvOP97A
eFwz6t64TfVGn3DA9k+lM417OYd3/U6/ZFXYX/pvsoMd6uagBfW19Cb3NkxXkXo29WoaES8R4BFq
trORhdzSpo52LjtKCzna80J98sQbGxu87N2EqCFWbVRlTT24TJjRjmU4nB3sCsesjRT/wfSVcGG5
n3p3irYxLobnPGz9DTt9bIEaSvg0JBVfn8QCNqDTvaaKIFwT0msTAk7PUvsFzabz3jk2j1w9Gh8N
pfDWovXwkLlsbL4onvllmB0wgY9lNdpF4FyejAr8NjVpYl6E2zyh6fw6VsgUbKGvwKWCBeYJzJYa
cZHnpiuRQPqYe/VaPcsueSDZaq8ETb31q464BsFf/dDlI5EwSBKx8vfsB4LQ/ppPpslOD5YEopIj
5gSdt5AzuX6Yol1NmXDxMdVWKcmTM/ZgqqrYjWhgsFV24gVIx5vbtPY3NVZuE1a0VyMk7swEwbNn
KcNGaRu44Ku8NtyCJIT8ZbLzcSESe5+WVrT697vfwDb+x93vaezduCy4uW8hTjL+t3JM1FDXiq2U
vfLK1TdVVkcXefAsLbp4doJwlaDPpTUGNOe+EfdZF/YAKRSk0bCMOvf4cQrWu9vi9H2UfTWq4mPm
a+iKPKS0O17h/a2FyLDsCSU4isAzLyqu1getm+LPWnaOlUQniqrV91OoFcZCtnW2efb//iNr/ywz
zIUWzcIEoxtE1v5ZgsIxJgKnhl7Mgr1au7UKvnVCVnvwm+LXoaydgJ04a4T/2AQrI2mcbeD00Tss
ohNRVdFp4h5e5uzvzqJ3NgJ8I+8WJkUp8jtFfEkD9oaU2CKoUOHBAparrffRqF8g+wakepIOWXwp
ydReCSB5O69361ui4PrBPTxtyZLX8P1CNm9SGPxwxq11OmBRgFKXX5URAkdlwwr0Rz27hmpIfX/q
0zOhcgtbKz/DjAYTYRn1U9Mp05Lf0K8z0JPdbkys74TlKqeqgglGIsLw6lnjsI9mqT9LyOHVgoe1
ZGIbnT6MjmxbLIXuAPzSYNWMPETZaxsKloPL+ifLVcCHehLcLL1Rnqag/pxbVX7UdVN50p2h3jNR
Z+kkm/OhqMWzFuwUOO+LpiJLUS7ZeOlcwB0Ne5Rl9jEv0eo+TIVCQP3YHSDUNEDVRLaVu7Fw1ZWT
mIrl0FfJqnScfqvZqfWm9O2raoP6HSqnWt33kv/YWtaHCEFkA5F9FN4XxB3XJNSTnwXglzKZ9aNh
uDcJnQgfwOtvQywQMOM14yAcw7gqoYCS1fI8yzV1ZJZH2o3UVIgog98ZhJCCZ53FH4oLOQqUiHxU
jN0WKihH2TtOCbEpyRvUsj38/i5Om5MS9s1JnsmD62BFrYf2cO9vMiqAuI6tpZ4MGLObrIPth49N
zctii+cNrp7Gi+ffPzfePx4Vjqmjvvx/hJ3JctxIlkW/CGYYHcA25jmCwUnkBkZREuZ5xtf3gTO7
mJXdVrXxggOgKiVGAO7v3Xsu7QMqwcJy5ut/e1Rg7XDMcRqSZZVHxFPUefRbwh0GiX6YIRAS+yCn
xcjWpCc1xhCkv0VBMV0HLxlZgJVo5Ab7hxpRSIwIqNnIqW3o107HkDWDfq5xBEs/43VxCQ3rDyt4
/Rqq+OoaRYFxrk4m4U4eQVGW56wVo/dfAdH5Kwgt0QONULEZq5KcO8QPh6KltOuHSXfRjerBtlJj
L2fyPCJcOmGpQWd67s65E7KxqKrIc/+XjPxbS67FyLsblWKGZ9v9vZ9C/dxCUjANYp1LvbO2YeMG
Pdwo39pahfYjUOl2a3g0z0lFYE5oE4sQ8bUOcuczcZP4PI659oTtAhQuasadvDh1prdRm9FeKcfQ
zSBe+op9wEHTZws5p+6WbEo7e5MzfOP5yhIGX/v5M+dLUZFo+2oz6rWK6gpjWzT147udJT9albj7
//KZ+OcyBI8cD1HT4PdD44lU7n//TFAyGSHugzOyIrRBnpZ6xE5k3oayWH43fS27dyEhMx6RAtN8
qifz8qi02bof0VLMIjswmJS58zbAaKEH6Tax2Dg3U60fCHnhCZAYD0A/qscag8wadW64UecpcGn1
BLz4PjiHOtSrczZkqboYbSO4qPNQ51gKUnaHW9YiFHMzU1Aycdzb2OQ/0qS1D3KmIpG/1aNJjOhE
Eq9Z8zq3O54e35YZTPfujmrdi7TShDlRrW2LtK8te3NLeGj3JastBUx2gcf1S1Y7OfmDg/v4Qdji
5pMm+pePxBf6sPdCpz+Fpho8wrJ/R7NffM00p0HuWePFkBcpfFh729XEHi7qvurd9EkOCRv2DMFR
6b/WWkLMSjEi5CnHEpO3GPFnsFmY6wIUQIaLYmUa1ly604NTxWe9CODuteUdhse6l5bWkYfHf1lX
iHnd8PdV9fzBEITeanQz/p8KkU9npmWbgWjMTZ5aK38jXGSADdPWV4OlG/E1hDHw8lyavjn9drTo
Z06C5kvVakhCNRxACJbEcbDyYNM1ZfBMqfeEe2g/aVrxmldkSTZVrD0otVJvksAR3B8JWArF3fMb
7cWpiT4WUf7Iztl+qoEuaraivgxeFZ7itLVvTmf7F3dEUyE9sUrPMjgbM3XXz55YOw21TaVrfxJc
qARS5MrLNEQEgVnEoveNprxg+jhPOjGr7kQuehFFwZ1KNWDoRJs+UpXXldLHz1afV89D8TunmvYD
EAJFmql51PjLryKhedtqLlZ+T+WLUE7bqvW2uECD3//5C0tZ5J/7HYHLyVRd3bI08M//5yvbxnZJ
2HbP6sdBRkRWZEe6IinfcEAucmhFUQGCcKft9zl5FGiutckLWJZ1Xvzvj1ilWV1M9W/3FrruXVQv
80nf5Hs1FeafMVStnT01EUwu9EksF8Jk52NBgJPQ1YA/zK4nVywdUN1wUh1Fsp1i2K9qHigXMkoT
qiswZuRUoYB9kUe5Hhr7IbIgLY4OMWAs6r4u1DqlHttHECYvmK3rrjLKA6tAr5DfGtHF6y2LrIte
vxXFU67zSlsSMJKeUgIA5DWaG+KBD3C7o1CJ1YEWG3uMihyXpuyfwHiiicKqAnTU8q9uEabHsBnE
1Sgc9DQuwjSWRNs2zeyvU/IizJRqo4dhvSy0CWuTPBlkb13VHrLSnZ5Sp2j3VWFTYCxr7X1Uz2i4
rA/T7VJ0nLl1SM1WZ4kV/A6zyfqAVNMsstznSZ/ZYMv4W8yiqdVA3C7WwjZ8tobmUW9N+9Jodvjc
1hMG9obYEHkxxFy/JD4x3nfz1aC2sYOZldjIaW+7+VYTgbuSUzH42r6fICYYamEfywRla54o5m0Q
/O6yiDw3ncA/UNTIrKBogxntDc19wYjprRzywkno6Ap8hnmaJRt5+HV20ux0j87qjyemOdqYfOMm
JMp9MRXC5gngqYckj0ZKxRmuQxdospyiwlTvmX2SEwq842Ngxu8mfbBtQ4MGPPCRLqZ25JGDIM/2
7J/o6MwNye3FSQu9/G+DPBekH1RZnCeb7ubFguSi1b73guhF7AM6VHBTJvcFViMRD7Xwt3JahgQf
lnGPQHu+6sJ9Urt7qlXxgxwC9J6HUe0htUCbm+z+OW9ydUNViTTianDelPHVDNVm5kd0ADnhfBtZ
5LwNfXSrqhbnhboflYhOb6QmO2RYcNmrLCR9eND9TZk03TLrkvFKVxJM8lACKM2IfcFHBaN7yI7x
6FUfagO1OCc36LFKHVj/GfKroRmmXWVZ3dsUAzrM4h+xO7BaYru0kqeFKP+AUNBuAOLjW6PhMG3m
21FU1CtyxLSDh5T5dQRopIm6o5pktcvB0IlwaMWfZnKB4tpDdmf156wqbcR3WYzGuQCeZIsmfWSv
Dn4xcm+ha6WgPepw03cmWdXzFB2qfc82Oa4yuRznTY7ZIOx/swl9tKch/3B8LgJxLV+h5pHyChH/
5FdkmLq1xta5ji6oS6yrHCY7rA/AMJ9C6kDXxtLKa9cHYlH1CuksvpOPRzRm6oYVzHuvpxh5vBw8
t0WV+JSoLLYUb2vNQNa+D6O7XpZzsI4R7+VUXogQcWiZrcMQiIs9q1iMG72rFmhTM0QmNRoEq54O
VuORZdcaxdrz83DbOCH9OzUoXsF+s543r5EI25+6b+zZGRU/msgz16jx/CP4UHFtHZ2qsaFMn0gu
x64QayX1E6Iio1vvCfUGI3J4acQvwyLqyJn7VN2Miw0D4DEmdgbUkEV5YeVeXOQFORitDKca8PW2
3opCxakbA+MpiYYEjyF9S1t16vfOqu5dkwyPQKGpzuq9h9+R82ORvym62q/r0hfLkafP3aEBuoFq
5i0rzQmhUHGOfSuuj2Asdwmlbmi8Ubt1aAsih9SMvdvbn3I2at5pJJ7loe6DW2sN7m9YbduA3tYH
yBp7EY/9oyFQf12I10n3paaeRru9Tr29Mpy+uKPeibe+YeoHJYzYRrleAes5t56bqCBtzrHzPzTI
KEb8mfqa/IyoVZ8zPanXgLiwgqqVOPA+JzDAtI2NGfdQK1o+KkNESsJ85BppvKsVuOZqpdV3KssK
BkC7eo5pUFADGMYfwMeBNdaG/zMIxM0Zlfye8LxbjunPKRXO79wkta1Ukxceb/gSiDU/q3qfg/TE
led3sx0+sA7BNFlfR51dWOruHyebaNri+Yp3k2t9uBWd+tEI/afO0JSbAaaun2fylFXrH30D+0PO
xjk5hqqFsQ4aXXl0qbKfSAV6nyzdv08kR15Jn/mIwUq/2zCEVprWp8dC85tnJKU7JY2D975KMdsa
IttBXiClvn7hX/HkGm3xU9g4m0sSS65di12fDnG6akCk/WTvzdrLs/fkFJprrYz0S2i7J981hoOc
RYNZbVULSUaTO8naosa/o8Nr/lBSY1W77fAclFF5TkAAL/rQLF8RuK8Kf7q3cHge5RBVyQt9kuIs
ZzgLJ/oUwlqFZfk4DiTHRFOQnyK1zU5ICrOvIwLrFFxuyIT6SSDHzSlwEtKwYREWEXaaJSctwfsj
BznNeKvXhIdw8vuymffGyqVB888L8j4j7bsYpLRGgFGhoCvBCw0FwKq2ChFKmEVio78O7vhTYVm7
/5pVNaesRkcuVwwrVxB4JeuLyjSQMDNPZfWxxJaOV75mMTVLx9z5qpzK6qOcYrv4PzfjEo9WplMF
20T3T7lvmm++TiZWj6Ft19u28UYplU8h7xPHIdZvJleQxGjSt61mSEUVV0QM7GKn5lE8+/0bNa2X
pIexvpunYxP4B6gxZPqwHa9I6LoVALZ2RT+1+6nwywXw72wvX486yWBu52UbPGXsU3yrJzutGS5j
hI/Xr7yj6840/6+rA7BdInQfqPiEu8TwoOMGQ/WaNuJJN5r+RpYfQKYpXhg0XV9BBmpnJD7IEcIh
uSIGuwIAR51Af8Y7SmKVHCTQirT2Kxjb1rDUq+7i3YgS/3Vo7fgNEqC5NvW428lpnHdL/lrdS0Is
gF7oDSsTiAwrtUucLSaJy9c00DvjmCSuflR8UARDECITr2jiGvMgj1x6wp029kc5Q4eh98DJuCrc
ytjYhksMUaSkuzKwnqzCxK8y0Jo6ZyTMs9jyx2bTBHPlEarEitQ2sfr6rZuECcTx6By+PhPzlMaQ
c5CfGPdf0++rLWVmytc1WaVa0z6h9u3WjW7DiZ2ntAmjQ5HhdpNX4yGsbx4gd7bVS0Ed/6GaiZat
E/b7uiWDLu9j86Jgu6ZdA8i7NnlmhI33MDkRvHVlRUoI9v5AIYFZz/L3yjeJQSvj8VHP2nGdx65z
DoUutg0FIJJPgzs28Gjbz344z3SJ5ST4yt7Upt6SAubs7cbrTzj2iQctFayjLMFgslEIYtmwDnNN
ucphSH3/RqDBMh479nthRNhPYvghlTL051qiT9vOshGZlBAIkq5OcZ8TTpNZuX2NO9KiIDn3twlA
xJq2vb8hOc7YhTOPoUQIsezqOCSqiakcWKmNKB3U6/cppXVhK+f5jkyE6JT5aOoHNAvA0WJlPTYG
4UHzII/kAG7FXzfJTFNM/Omg1MZ4AME4Hr6n8pwcvs/JW77ORT9si4DCiTS8RPPto0ZZ9Mnt01MH
Nfu9s8lrTau+3veWGf1oiflsCap4Fz7RBTHP963theDxUvtCanm+AOjv7cY262/BNPYsTfVya3eD
T2wB5+QgDJBlxkMzOOUJRxPbHLa3ccfeCPYyaYrYOPyrF9oHVv8rYaSwk2JIocvI0MsDvdmW5NH5
8GseWqgz5GGKY2wFh0Sbm4HxOLPYHpq0nW5hb4qX5I4RTSVljH2N8KmUErG2bEU2vsZUD/edkrpr
bbb9Tkm+inK1QQpggo/JQ5ukA6N7DUS2ICo6PTpeQTRGHDjk5XTpUZ77Hv7zOb3vn4eqa0mICcMZ
KR4bB69okRaYNovivD8AWMnMdZCK/pAmdD5RDZZ84QfHuBSjsE99q53D3vXoiub+1oqK5iiHokY3
LI/0Lkd752Vsa6D9Ktsuco+q2UXrQanhFoQ9uVeqs4+1qH8QORGBka7Xn6XSbvU2xIaHwGCtkyp0
VKxcgPxuplWK9/yRaEcHBZpGIxG11mMV1pwL82Vgx3dE08WZCoV4NnJ+CeAN7nLmhtSA42Z4RAdr
E/YFuiPWs6eSr/O2sQj5oK7TrvOu7A+2olj3Mk5+V6CyPlKNWmtnkbQTRuF0jEtCh5o4Tw4KrE5w
kTxRVLVt1qSd+WsWz/aDPIcOkDS1SYt2yNLhXZqe/1QQxgPNNW+3I32nrddePIwlH6GHAJvdEr3v
ivTeeqz5c805jyFQ7UtJH0ONctyVrECGKfFOFrW2pZEW3er7nLzQzVflkbwgYhWhTGMSajBf4J/C
Q7AwBbtiABZs1374ESczCR618bUmCfnSVoqzsOYLRaD/6QwD/9vQYqJVNBws0bzGk8PYOhzllEJR
MnAYlMO6cfwAwgz9EZgE7Spxevc0F+VP5jzIqUYB9KA6s1TferciTbw6CfyPxqYJK6eK3g1rCkj+
Tk4Hu3jP4Xvcei0enxyX8IL5h9Raj/At6wM7kdB+dcZmnKMJEMVYxl0f4mHZQll7DYaeTIdWLT57
OiL9kOrklvRrNMRIo3SzOBPE6XyQjFMtlLQc9zX2hWXlF2A7S/+vAVjWX0cNxTy+3j0v00kxd4Fm
1F/3yaNKXv3bIS6wcJ0j4Vp4LNHgadyMEl7cgowVdrJ5T/7aqBKfMQ++Y+BfjclfTgRyKHUwxbqP
0U2kqnVqqgDh/+DFxzwnw000mnmHMW/eLQOHpQYaZM+a3LyLAhmlb1obeZH/VvPaUYfe49PKr3kT
5des6pAJRGgAYzKFdC25GniZbinShxu/iKG7RaXT3eSRsDRYhkWeb7/P8QHP9jrLfuqF/3azPsEI
G3SdpQKhmG3WmntnGj7qwknuQqXM2Y7dtMzbYnyfzxPBmd7TtBCnEIfFUovtQZ4HQ+ASGshm2KBZ
0izGjodeURf72EgsPO3NPbZ/TnnoNcvBqR9qUvzA7k/dU1mbA72oyt1BteueEoe42N5LSLDG1fBE
Ck6PPWtvt6Tb8JBqXtO5RdqMlEaBiTevsEnf6hyN6eg43nOgv8mbOh1db+QgdpPTOjDqraEPMDvm
n2lEASIqMZvj159oVrumSKLHdgRO46TtbwRC7eF7UKx/m/Z90B3UqP/7LfJcGh0MJR0fQo2WvOob
Ka8s1AzWPBQtexWaE/qUqnetIMgQ1TiRNEIz4aFRBEF6sI7brAkWilAXfRaJ32WZvQp8FW/ov+eQ
kko8Tj3aVLc33Qu4t4BdS0O8SuYohPvULcFK6PHgpfPsCnvv2MdgjOR0EEifmxAxRcxuHRG6Tc5H
FzvHMLEhBsxD4CO1qYUOoEHU4iFpaIixcyEYIMGw6see80DESYnNp7EJ+RDh6xDXe2OupfewFymD
/coIDUBu3bkPrTY7u82w+xEZ1baZTOWnnrA8CFgl35rSuXTU5GCzNg2t9wmUkTykJ9oc+jHq1jgS
jYVv+Mq91eG+dXRt5EyYer1NezomcmrM7d8ghNpWizNbP431+mgr/NKjn6pltQeazt5NDo7O1sAw
nYCENP7xQ+ov60kQbBVorffS1CwYWPmFPxJNQ3GCiPFtKImtjVidvadq+rumch1X5b0GJwpEmkEe
2U3PukEeuvJQXopjfwdtUWztwSYVliYI7yV5iFS+Owhy5nkhT22+DUrjmE4TtGRqt82QsNciSss+
gIT8qxP3NfXceoeNyTpG1JFMxx0fUAeOD3bvFMAMsqOcyfNGHcVHOiHvMAAwOE0CuDsEPzKy5p+S
t0x9V2/zgV1UkYFHMLpJkCPynCo5aTmucnMtn/JQqzhrqk7mb1RyFzUqnJ8UQX72nRu/e2PRLGzF
Ikqzq/yzT5BeXYg3nSDPbVPYyTYdhfbOfmOmjOgBS7zRj8dtbY7KG+mGpk95hN/kg+XV1tZojXeJ
+2pmGFg9g7++p/LcoFavveZEOzmTg7xD3iunwsLTzb/4p5zJ86TQ54sKPB9xeIRlITj3fzdFtqoM
Z/rA1QIgDMnD1Sxcsa/41qK9MDeyF9D8oJOQXOWxG1c8mOcOQa090Q8vL99n5GnS4ZZDj2FMzuRQ
oU+xeMZZaKmQq4pm3WLW3sx8jScrVcId/t1s5ZPZ+WR3U330XJcm7nzV8/zyWhnaVV7sjMx5FBj5
6SN1tK9oBrtK/PB1bYKkUMSgHOX/C8GORAq1PvA8iO17P7JGcsZQ2slBCu9I+/5r2iJS2vpOfZbn
v7R48j4QMT8aN0SvWEXZMjSIVpENDjn0lHAuMHeUrQW5+qvzIc993zIr5xBYXv5xWgc8spiaoN3+
40JlkgyXxqO7kBfKaIiOY6+WqGKUHCh+OjxNaZ4tDYSar5i4eNUP0/Tuu9GPAvPyp54pez0UPcFa
5BaB6fdIUSjPAcRXkHz6uFE3lW0RdGwrLTpxLXou+Ris0dqrlxhqFbDHvN57ve6eXZwHa1FjPKx8
NB/xaME8qqtyWnQzKQvGsrIRBh0YGxHqWV6WF+SRPEcX71ktUeHK81M2AvEJoCEOAEIvcujKcVNb
WndEvXD5z00265/yeFw2uDAd4dBjMyzd+IeoCmpfQaiBCTqY/ODYILQSa0t2+KY0g1LG+c+Dmlz0
S+AhbzC84mfjCaRlbZDcrMgEp6gMw0peCADwWo3/wf9adB9XdadUJ60WzdkoecmIzPDfDeJ39ExU
v6h+orhQYkKeTT/dqJqhZps2GQ75VNlLJVGjvVI04hZ3yip29PYE2YvKfEO1iN5NhsqtGadlGKm0
nEIkya5HNCfqhfHQ8MU8jmUHuYdH1VUJFYA2aTru+NGXcC6xxfNAmyX7GirRddsm856VrtP+i4zL
+Wcf01ZVYuN1/o0Fy15sTf8uPfCraJrRi96i7hJx/lsTk73OFsCWcfzbOUokDqGGV88mHATIs/Gc
axOcag9/55cUfARbPRgEA+BNNQ/UGEiMxJuFLtqpn/yJ5cNIqtM+tAtzRsRE2OP8+lf6UblK8Esz
wc7UulbcAhdDjmr6wFVhsj0VOZxStVHuVs2bjbQ5/ZXepnaSw5Q46sngn+ZE5PRwpCQ+XWxh1fdB
gzyKdAFH7DyVQ44ZcRFcTAXGUAcK5qXC5I90zX/zJ9fY4QLs1kZVB2/Uej7FFGu3oE1CVj/Nu7yL
nRvZh6HRLLO0AoGQ0gHKwnR4wD6FJNiv+1/VBwoHZ4OUigxQ6gGPdEgWpJx0D3Km61W1ATZnrCa6
6o/E1PoP//mLY9j2P61qmEowlri8PE1VxyL6D0EJtOjAH4eSjJDp0hIa9wnjI0OM2gxXDFb60c+b
ZG3bdB/qmkyG+Q41iD5RPq2S0ilWaah6a2Lja+zw9k7qDXQgmnvd1N7RzpPl3rrDAyl+kCn1B8lo
sEeXtpVv/w7dBlO9IV712U5aKiMO6oCe/ncbfLR6Mkf83tqkHe5jSyDZnpLKWGlmsrFKoztaRF/v
g0wj1RRZGH9BnlF9f0b9+PDt1B8EFTT06ci4lCEcqY9n44J88MC13dM3/qijXzcsxgh3UGKNN7pA
R8KdkH7TLQ8QPoljEQR0VP0V9NSacgDtztFJCLmpw7PdT9oxaXKg+UZzkuIiOLx306y0i1Qesd9P
lpi7j3YErQ/52Ygd7X8HM2zHo/eR8a591vIZJdPG7imKI22n+qiDEf5YX5ErZWdA6e6TIxV389o7
Kk0jS/H34dA4pGOb+gNh4vSGeaTv3EbMW3pbLESti18ZBnVPX/mK47ItZwVfqlFIDWc+1BUb9RiN
u8K9OZ7mXAvHh88yHxliqFeVMNNVrUYHCmneSZS5/RwCYcJwlXbnliC85140v8ph8C8skcUz5py3
tvAGzEmi26u03ajx6/U9yZARNiOvJ9Z71SopCmtlz9gSJ6uCs5hYkhZ6eUwtRT9p001NQoGric56
ZQXZysvMdCd76ZTJgk1r2MpaXoUKkoFGaNJVmjpYZez+ZeBFCS3JxNIooo1N+f3as19awu/PNxm6
wWuUO8QijW1cbTEjdES+zXN5aez9Q9LUmtiand+L5cAzZWtO3YEYbVIlkalpS8H2cxkX7hEfgHZn
r6/dR4VY9ZwIDv4TaJfLoeW9NKT9eJMzFuY6kud0XAh2Wr0fQhwc2z+tmtTHoOvMe1xiXnH96KXS
SeIwcndalXqHESH3m6WfjOANM+Wa06N5LmNvLfi0f6BjbtDG9g6IptJ4oMkZs5L1+g/NRRhDQMqQ
ldXJLKb2BO09Sv0GR5RrQS6dT4l56Iyi5XVilkvViaqVZ+pjjZ+qXCi8EWg+z1OntnHEdO+2j/I9
JC/hIPiD04Wcq17LbnVsSebheZu6hdoujNg6D574RJtkvYQhD/GmMCu+M0wTW30ytTa6qfHBAMp5
klAxHFLlOXVpbkc5HJBv0FjUGVe10dttQ/IgVKwJqFkCAIwwgflQZF56GMabDK2xZ8VDKPj7yamM
qqk0NC2Qt7V1nKqQG/PhA6YXot/KSh7L7PdopXyZVRwlzfCr8sA9ooWrN21dK59eVvwhG8u9FibC
Rs+rSwLawfhJYmMVDuPJIOZQc9hXLieSKL2dVtvlTZOpCuN4l7O8Hwm9cvTg/GXEr6uK9JBGL3aD
GLaqOnmHSh8pj8rD7yEtsYYj8vU2wsqMPX5WZ61Tjftoj2ybtA8/foKZ3j7GFnFDbFQGyCGQweZ+
wibiY7dOFMU8VQWuItsOvVUw1uZpzHXzRGsKvFYeWe3ejpwd6rKOTArDV4/j6LEb1nh9zzNnHuSR
HKJAD9foAdzFl/yxcafkABoXXBbMs7J0yLql17eiX5Occ9MOAesTuzslfnq2G9iI8oI8kufkNBGV
TsyUbvJ348fUeZBH1ACdpV+To5z5mX4mUsLftrTX+VSz3yecvMImMoSxfoIj6nm6v4NkfUv9PqbZ
xkAV7Nb5heAT7Q1faSGdUiD6T6fiPFqu/5JNJWtVUkTa1LD2glIPnPzYPNUBNavYMdNzzA7k5Nen
zgyzc9YXArLBfL4KBrvHiInvmWBcyL7zSYNmzzJIG1KIxxzkXN+z607d/kbR+AHiKaz1uceX6dV9
TFXvLE9lVfrbd2xnW5r2W4mXb8v6NSayu2/bUxCZ7UkJGdj2J5vI9v0Iia8LIjOblikKz0cJqJhn
g1Fkj18LrGb8umaBrnnGf/s1Y8s1rFXHN1dO0IXnyPz8IuVVGZnclYsz8nfUJ/ZbOITalt2RtZFT
fcShPbjVS284iMakJ9Msk+lciVxf88X0cVuW5kFr0asEEEdmIu9HpEDQqDorvAwTFa+47zMUm1xw
Up4perlqlTI7iLQnt/dvh2j1eaxb6WuHxO9gl657kEdqo7oHObB4/OtIXojS7qjUdQvuo+E5Vatu
sOwHh+gAcp2dfeRFnzUNY9L+trbkg4S1Ne6RszypvRY62xGXGwX+txIhz65yRnHBNW99DSV6m52v
W39M2AIXzeywo8urSW1e6OTUh+97sZNxS/+ZKO9BFxlbTROfgRZW1kFpmQrF+AwQmI0L1GbJ1tfi
33IFIF/+8ihHv39Uw+Sl8asZjT+kj0Wc865ooMfKaW8TR53NmVnCtK2c3XfyGWoT3ayaz4GHmmsv
BlBteZWdNb4jZyKMjK8jOG24lPSaCmehHzV6QtsvMlqV0ErVnIugxGZYhe0d68B6wEr5ZHZsucE7
MYRkfoZ9w/uQmRKp8UNBBsYtBB3+rzPyCFss9JaquX79MKs1MsdBY+DqKx7HvPvpDpXzqnkBbrdE
Ocghno/GsHt1gmi42qRJ7cvWTtjAlrgrvI9oUL2PdEJxmiFdBNSbDA9i7HK8Xon3MVXNn7joLziW
8nveTc6CNQqGfYodX0f2fESdwX+VR/JqHEflQo1pa/8/98pz338SG7sD0rJiD8FsnZqRdi4oZp8T
NNpnOY2ArC/CNnkdbQdVzTx4bPC+jpIkJSmuD940fNMnYx7kHRT86iPC5nVeRcWmjGLtZLtjRfNq
DHaWao3XcVRH9oyx/+L1Tr7Qh2r8tMxqnYwT4WCOSmapme0IcQh/2uQrLyZ7jJ6srpjAX8XWMqOt
/WBZxbkKhfOKoxqG7DDox1jUxSVzonxJvJwrDn6fY5Lx/f5MobvZom+E31SEDS32wd7E2vA5Eetw
dmOs8HGjVx85CS/gQfznLkw06mu6tTaSElyWGT0FhcIibA5slUZPcmVBJGZzfHGgkhwzX7Uamhpk
hUANsx0VBUrSkTc/9qwpPO2FuNtfWWCoF82r9BfN9VZmWoFMzod2V2EHAgHButuZl9sIlBdg9OKD
nMnzFDn/uiiPGkHuck6eubxDnvr+8e97G/XDF656AKjkwAulKTOD8Y9ysOejPEpntNZ8iLQW4nvM
1tRs/GMK9+046ViF5VQe0U/w6QD7hJmz11tCjLVjh8KQjLZg5lMFv3zxB/Vfg9L4YEDt6oFubfVg
pQOyM4wraZqX94itlsyckEkTSWuA3Z8SDAt2fcSX/9cgpyzE+qXnFgnvEJVehG/+mUr++3LTfK89
tGyVmcZ3NtvsislIP6q9ShHTTc8sdfJLZIqe3rCbYq2mxxVErbUWjolH2jSI77HFvvDD8dlKC9I7
k3aVF5rxSF4EeJKYtEQHCWht058gYHjNIyk9pPiiFpbQsCqwbNaXLRnn205Nmnth0UNMKMnSLS5X
09R1S509zknxjQEeZTN8HclzckqgjLkFZfXhWeq6yMk1Mc3oTxXHwXPsi37TlEI7GN3Gte3h2e5u
ErtFN68iaTB8cut8R+qL8lBarFHsnBabpGj5evDJdlV5GOveP3+frwLl5/f9TUjnDWUlfUcYrUFZ
IEIA5D6RDkhvrMRY1uvFD7ME8dYYpAYmdY0Jm7Y2bYoseyJPk1Vlj203xmb1ZJBCvPAzEBJDSgRJ
OGMcm542DcnKz41ifeLKfQWnMP5IXNI4HZ5YBJum5aOvqvodBV68HUpiXhxSKN/LeimJ2fK0Mxnq
ltCsBWRx8+y2o33JRdQeTE29yJnvu/bFyUJyxhTduBXUGFJdR4isELei+uqrnGYyYq8LHO+iKFr8
p4zrQzgVwS9Upi9eq4UfLKPpphJK+8OfZXgERE/PpDNZS6t2YjgyqVjFYY4YL3W7RdrUn25RBPfY
IFvRicP2VWQOm0Z9HD/Nwd8OuVIHFEP+ZN3Y/AGq/QQyVXnTR/7o3iBVAfh2s4twn2nYBK5GNEBB
tzsibMZ62bmtcmZB2R7iVk23TuorkCQCsU9a37yhpD71g9dAlq3MW9eJYUXB/Y9lTvFZDm6XJeei
T95MEpi28lRFxE9pKTtied072br+oYu1HmavZmTLTIFU4dYOfTMz9O7WlPTHPFX/yJudYvgfvs5s
yVEl27ZfhBngtK8S6hUKSdFmvGAZGbnpG6eHrz8DIquyzrll9wXDHYXt3GrAfa05x4yIuHfNjdZY
KzVSw894fuihhSxR/U31ld6YSi8eWPGQTbDR++o5V63yUORsM9joN16BTXJnB7FLZUvJbmU02nMB
ywcYWtnHkHviLilNm0jDgcwwI3YxaUQ4KSGWfGoFmGxaJ4Se884UojC/3Lj+Z5yM35TnxgdFxYob
QDMPOuKl1o5l6hsjF+Gm87V+zr/r70rdXEIHcP8yZbnSwJNPg9lys72WtAQazkSB5ZDr5aljqYdr
PcE7S+naWSHfZS+rt+S3NwFNbjzlxl33Fessi+SZEGWK0mFNmiflSmxpdNqIKlN3y9BAI32Tytcy
yF2xKYh8eNAiikx8Esozt/iFyey/l0L+BmuZ/4IJfrRsZfEceU5GrwqS8s+6i2wP6kx2noiMuyRQ
C9ZAcbM3i4Vzpadg7IJsUh+i+eAP6cqNEuuJNDv/KXC15yzpxUMbwHkpCkNBOHimMjG8EcqRnaGZ
lIBMK/U1SCLCNkbkV/pgvP89ixHw0h+vyjuGKTxjpQMnd3LOfQoGXli0zYFeAJWcL4yVS5ukPTW0
SzZFo4A/RBt7Cgw/3ylmbD7w9W3WUaJyv5RFc1cVd4+Pkx6CvSF9JkevKrXnxqRtmsd5uV2GYgaB
5Gl3B2aA9QKV27tiCmhTRj8+lISfvhhEKC+BjR1L5rWS2Q/DQtJ13RjAUEtdSpIdD8XU1LhNKOZz
lGCvr+v8vfFJjyJGukQKauXvbm42a2QS08ltgn5FaDywxoCftqla7JXoLT0LA/+sYmbh3m2bji/a
DFwqKBIIN1ZuMXKoI0oGDU9t2H6YUbnSq7777IsIxzIauo2mtoKmmT2tpOvHuwGKwaNSZ4mxauhQ
bszwMajQwAKeVR6Wg6JW/rRiqyX2yYAme6wuLRDgp+UQuSUPdZdoiM6YiifNUP0jefDFarnqj7K9
1njGzNZQvMhQKsB8FOdWpW1VB1brv1Doutu6spq9rpERM2hEoWF0+6lGBlTBcmLjGDvHCnHRcVQG
3IPCty+i7dId7G528GZHTTSsfvV9Z15cRUNnoGFnw/Y+3iz0YesxtlB0+N3GmoSn91V3djszvIRR
Gl78AiFd15MATs3p5zJPRzY7WXg6F7w+UrpwH00NMutlf9PlarVXWMFbO9EB9XTTSNvUo2xWbTYi
SsMCch7mwzL8b3O1v6diHHo90N2NYiTj1Z/ZdQgsg1NsyufM7/5MuR0pBcToOsbh9l3yEFNVegKu
zaaZ8/pUs24fUFMdF7FHnbXhrYXut4g9Fk3IohrRTCWkmvUviYiDocUnB+1x+SPHju29P+BZ/P6r
bBJbZBuYptPqs2yAdWGAjJ46SP/HvCC0cLHz5Vrbe3jt5K5Au7kEh4pYZEcZxdKD8JWf0x6769wa
XJqBQsw9rmVcJP6jrDJ59MM6vNKepq5g4rtx5uEy50ZheAUjmGEDSsU+DMnp+p4rM3HmAbdbXkYP
quYpE/tHIj3GtV0F3Sc4BYThuvVe0urZNnZVUfWn+mrORWBEiv95qHVkLpoizlOt/kobw/+tQoCO
hjuLGPfYAl4sJWblSGPVsErp0KkGwBY6GZgF3HMYjbBRtVbrVn/HGewYvn3WaZnSrKQ5yaj0TJAd
XqxJHJA4Kn4MK36O7s4QE2mB/QzjWLgcVlTGWIUDyeYATAeRGDpxDkN6xsqxKlnanNBFYaGwenRf
y/jPablstYxpP5RsbeOYpxCqM/81Sd0QObrjbhQndV/Rc9E6tBLjsFz1S+W3pdraZTH8gB+iikzV
bgjU4S5dax8McX2xOqLEEnfd1LZz572pnmQl59AC4KRN5lZPwdg5lzD1j8NZjR3rTVY6RdhUy/C8
0KOfHH8VaGH6vszP67htMkXOS2ZZB0e+NlIVnxGy/XVu1SkgVt09ktcYs2UbSUs3cXyRxv1lqdZd
0QrjtRs0TJQ8D9H+gZ3hTXCgBLgQo4gV+KkODhE++J1G6LFoqlTjuZFC204jth6tJ7Vrea2RDOKN
thYacYgYpatfcg2F+MoVkYrrpp4ZdRZjQsOrfRCFt9RJfy0xYD7OTX1MlLcIwdzGGJAjJUKo+zDl
iWLiaf1UDJ2WhSvfksavd6wRsn2GgOglUApCjev8M8sk74gdTxjtCuvs1mnqiaTRVknV9AC/eKZJ
4Z8rtx5uFOgG6gEQqMyAusk8pXeyvhrdA6EMcN7GrwG5+Urrpf6Uy2DYOrLPubHnu6qJkdilDY0O
2506OM5lTh5iT0bRPLlcDjTTORcJiYaZKdrNEnsVx2ZeHPBlpcTbupslLssYWwKtfOmv6Q9qx+Xg
+CqqXzUz1aM2ZDRVltPlkv3vFy3DYND4BOr2NdFpoeeGKh/GIVM9q6rHddVLLNJlQ10ji9EeL5dr
S0q0JyY+YEwUehuHnZf0bDSrQXlZNDdjpQ4HJTdp6UVS+aPDEUNLcdPflfOUpYJOAL1Y7uy5BN/P
JfjlLGt+TCNK1Hgp0heO055r/BhQfkv2njQQDwW+n3WgW+Il1XLC4ajNrctB+TK7wt9FEVkFFN+D
VW5a4Ulx9ez89yBi+h284gtKTXYNMvxEiqUlXjD4NqKVeZJUlJVeN/aFJ0iAW2BG/SJkaR8xFSA/
c2x/+509WNRkART2P1IlAMxFbrviGRc/LodJRL/AQvh7oWl/prT5zNQca52WvxxlJNputigWdSBP
nRVARVrGlr52wyJ5U+zhoAdj9mssw3HWdna3Xg+TY5x0+ZYAGX95BdmP2PQS/ZcVIoKURT4/GrL6
5s7b6b9zy3BQhhrt0PDndUlTZls6KeNxzP9ZeptJog7ruOYZbXSuPAucpQiwZjxPO7o7raHKlEcu
cmBCbtkXqB2GL4pnwXzQkFusC4d77wADfw0QpfhUcDDEsi9+U+Tkv9DKlwkKFZsMTMwK39kHBc9Z
V3hkpXWe3zbZeTm4//7I/tuwd5VxJ3XzJaXq8x8520vYbUeWK5WYqvFq8VwJ14JN2DhHtlzZr8Rt
f7ed774DvvZXitMHkFsB7rtdn6yLAtGcBSN9ZSnOeFRFOD0leRyiDwqzdeg309My15XPKSDztZsq
Ej6s3SJxLT7Nkrhu8BjVVlWB2y8P2ynorjgW5N2Z+vaq1MNuEAQsIzfLsamX/mrIKn+/PPP5XLvH
+apjp8FJ1DzCXUh0T4Xd0cV0o3e3BggI6r71KDPrR0TI6Ca5g24yLPW7pf5tk/n5PfwugBMR9B9D
n2zE/xguf2t2cFv6VrxB3sX9Mh+Ws84R8SqN9eRMcfyV7vR0q20ruUpztlV0fvBDyWekVmqefU0b
H/LZr1knmv0DKL277lVFPzWdG72oTXbQfF87liiHd6X1sdRlHHV41nMnewyUnlWOHbWXztIqvndV
9Kl1LYY6VX9VzdbZERup7rTWeZh6DSDYnIZF1PfHGA3lo91p5uskiWn2+YdkOarQW1GrxtYsx/qE
I/dPeWgZwsSJ13ljvscjG1QqdeQzzAdHcfP9MrcM9ZwCgZPnNRholRh1A0/qOqiiwsuS4MpWGhxN
wz0gmF0nsFwneY7gqpLlyRfKtMthX8WIOPKySs45ibpF2eh7q8uIBII39bf0BujvrUo1F3DFv+p1
S4XubyEvnyCeTSEe0wUFbtcRDUXH7k9aP4YHHQwAD4MZxm3W/JPbjLuVkqfPPa2jQyMEgvB5qkzJ
f8r04LdgJbTF8z2seDvGiyqbEqRSwmImRGBzMtNpfKSefV+qlMsoHLI729v60SjaSzPfFmWEGyXN
fLEupxmisaRRCRDsNEyCS8bHukMhhpzTNsSGp9W4C6eye0tcogC1SI0uyzCOtnY7Wlc7Cg+aooXs
COeEm3x0h2Md6J49Z+QsU8U8b1mwqW09GnYLG6i3ApwzOivzUO9ntoOqnn1R2Z4xjOnah3vuUWSL
zqHbzpps+qt++awUY84/o67PasK6qyJZacNuSd/Fagf1xxqKh7HRijdBxmIx2qDZrIHtuuymA+3q
8uCwGz6XkdtvZV/6Vxt/oBfokwr5Cy4NdaSXKAlyltratP+GCyla9j1MojqhMNLX3vKdyGzSY767
NHqIIL0csP6WTecf4UmsQKY5ZzEfupGFDQFzLDUwvT92bqbuKVN7kmo2VP70KS0jawu6zD3mVQ8V
xkV/FSE1eLXD8bOZ0+qnKF4JMi4+BxOtm6Wb279fC+wB9iWtJnvfBP7PZX6Zgulm861QnXWa5p1n
WyNUfEyFr1U+AE1RM/U09HX3ijb5I+znIML5YoF7yYlj/94Uuf7Siu8/SbS0uwU9tgtYeq+1ncu1
5qAstVC6H5cDEguKGP97yDKe+pPjrv/Ouzh3tq6wIpiOdXHCFhlfaos+m2VHzo+IOOUQggd+kZw9
GyKbWtAodbqiekLBM+zKhEQ9uHjySWuluMxVr6CzW2uLdIG2UaFyw6+Rx8iR/BMV0/udxSCC6z5s
98twOcAiric0ClVaNwetm6KNDqt33etA3exmsCwvRc7c9iyIpEIcbhNOwQp3MjeiOfOmNtF5SCeH
WcOCNNvagRp4hZ5QBe4j4iON8PSdhWaWWbtWSjXbz5itnR1N1a4wFbRTVMxQyrcw8yMRzuJauRqd
UkXlX1jrFoD5W4sL2xvhFh+WYR4GB4AQzROwSudqF+REm6PNBkLBUSc6sYWKK9bkTla3QM/SfdxC
5g4NA0aaYD0f4ro6mHGPT3zM8s1QABGxVaXbyjwZdlOUh5ix04Nu1vK5I/r9Qbr1gaLgGTI0cMYU
L9GDY2XJmpSAaI1oUR5dy1dQdpLhoDaoliCX7vOEaroelC/q6OhP5oQWrqD8R5Binf9U3d4rFc1/
S7Dk7EFYENIiqk9/1orZTS4uztjifGL0rRArIWKPvPsrNiYbNg3VGYF6BepGafeSWmmXTz9Nell5
UVas8JweJonIv1KBiCNGOv0a47b34kaUQMRZOAzuvzPPWt7ssL+yzuK+b/eGoKKN6yOv+F2psGAt
qtlQciLJW0ctDlCLCbHgVFjVHWpl+ZLwm9yHbdnuhK8arz6JsHbYGmReh9FRHSmVRq47vsdF4K9u
WUZSheEG1HWm/zyQP/kTsJD0cM03D3ksnPUUZ+Qw2Mq6U430h1UZSObMsT1A9hBPtLk/HFsxdvDG
hzWmDOf095CyLPoe5r3xolQuMaiBVE9qh1vdVPzyqUABwEZJ7fZUVqe74esNpfqGpGVYpoTj9R9u
oQ6eIFJsj4X3kNPuodYyGP16ahT1GzBccYt/ZIMXrrWuRuuUcq9bDpOTUCEZbGM4mkS0z58GzZli
V5dp9iORMFbQKTUqjXcfptMNis92QdlD/v4eGbBWN1mntsMHwDjgU3MwL4ZHNYvYScZVe1kOyzxV
lOahsl+WGTk/C0O89Ht94D4f6Gp2ytPUuhe1ybdFi9+X0XKwFOQMjqI1e1Rg2pmPEU0Uq1UXvJGI
0B0bjX1LB5iPtjPVB7My7RusePvmVMYB1Kf10Gj574oNLLdacvJCPbvprTsevsUjUgW9Qnbgjvw0
PBq2CURjPjNMIB/LGYvqP2eaDokjT6DKBI38R/Zp/LwclEbOPrD6vozsgJWILkv7sAwrI8PvgJmB
ZHPV94oshX8nkXZqUC7ubhJOe2WK0/2UV9q9yst+hQSDCFWqhU2eJp+tCZE0iRVieX0EkEGppVuX
J+ljbLd/zoLBhZkd+Af+svGWVAzZqsUFzSUmy1zDA2fMSJTIza5jWI4XU8TOaolB+Xsh7qY/F6ih
EZDjWu2xGN8ofCP24CTFK8/zTPk7E0TOdM8Lw1/jcE12Sjw5DyOagh2YzHbdDrrL/8H0WbkC4X2Z
xzsFdSO9ESe6TX7kfn+T9QR/R918Zv6AXlclO5MU0MAj34o7DLbebQYW3PtmNknEcXqSBV4KCIv1
iu7zjSIlfO62oMAUZKOX1do0EWQahgsQSIClCBS9ui6HNIjjKw6y3Kn+zCzTXf9UIP/wKbT+k7j0
+WzyQXAPrRotLF6Iauk2riViHAassZMgu5ZzCC/Bei7rryTeqjYpvQUguLrRCUtV9XNq2skxwgux
L3NDuRi95XumWdvPOAmnVZAWxs8+8I890L1ghaJed8YPY9SV19GP392B7dGosxoHX6Pfk7wnpX6I
IcdMgRcDCzNy89pQ0b0G5WBcKzV4b3tZsnwJ24sCJO85xGQczOjKoTXzI2a22FPd6TJl6T/0zI+9
34SfEWAssgvM+hKwRLt0A+liy4UkAQerq6+FMQ5XEC5JdEtHzF8yI3Gb5zKedqUybixdvpYvUPHv
+b6jnNzJyGeBAXYmDuIMlS59hbiXb53Wn1sT20quDtH7qPH9J9wve+DD7d7AwCSlMI78I4gmArQM
XHPpRwNbpuUQIWx7j+GirOkZFE+G5fhEdbjRxgj1N8ooCG6iimabemqcYXw3wRh3XYGNomnY8sxs
qm/KlUkTvcwucogaDFM19+P5k4OsjTtB5EBnI/qRQ6f/DFPSzXQZK6ckm2g1aLTRa+1NMxuD/q3P
jg0J5KudVtHWEX621bCLv0k7cIGOtPKsDsK6x352i/nBXkeIl2d7ViUpaNQ8RaYOpcLBPArkBesh
8s1X7nPRrrINe1PSLH7QyukjDSPjIa2DYMc+tVhFvqAvlNTMzResqvttOIN/zIZo3apJ8IbFuLq4
eRettFw3rkJ1q7VV9RkbIW4/iFgJp1oSKXUFJ5OqnCezFEh2BfHWUqNDZIZrpcu7R2Pg8Vnmqf9g
2EH55rYBBaJpU6uOoNsHhB+Nme3Vo13+AeNbrj9sfAfT3GCDU3Ah6F5KO0jXo2XEP5HIfcRUIe8V
y2JUCKBqSFlwHmOlAWHZqNVmVNvi4FY1ZBl00ey0b1aQPEQGLqWVA/0AWcN8OpgJn1rgjnvRl+RL
xY3zHo2ElVvdgDqrNPt3OD2lbznvBYLqo1rZpWcfjMSTefFqsBiCR6kPVK+yvAU1NlTPNOwSZHhG
8Vso97HHOGx0Q/FIencDn0xx7gTK40CG8MwGUkvvkaXw6/WL8lX4xbOdtGvLcOWH7YTZhi6eigw3
gNpKrOHKlei4Uz1uf5mxjwdlbF5zW/niqcU9Pk27lTEbN/w+W1N6mn4arhN4YWj3Fx3JxCZWQ3n4
joPLySsnHjJdUxYpHiSRX9jVCStQ7dx8UpoZw94Nj6ihzCfLsm0vBdC5pbwOz83oh5M9+DTN+ghz
cTpoz4HVRI9s3a4QTwiKgIJ2FEZRe2ygql3NKvXZUEoc6yad4nYeOoVNf8whzjYAX/XQpOyYVDS3
2zRXm6uvFMDFnOA+ooW+p0EfHqso/DO3XNCiArJH1MBsxVG//Y4ohB5orNqaeMOyhQWi16zlRIrS
fhdRhVgDLZCXmkcUSENZfFIppxsV+r95IjyrWui/9ksigar3/J/6FTBE3e7OCDoSmih4GdFV3SxM
M6uhtDTUZ23/ItrKW9IXZe/s+2pyLqIynV2eU2WC7eulbaK9dmkNr6WMzWNQCpqsbvtLZNK4xA38
18lMi62cMDr3MvvVT8inY81qbwYy+ePkVPk2g8jmmRa8nKSvfW/iw+F3SkpQY+raOTCncd0CSfyg
Hfapse2/owZxzhO6A7T1EzX4QD4Xhbr5fipkFqrrGJR9OYFdM2THpwIFdmXmTnJM+iT09CwRb1Ur
KtTZ+XTA0S0INMvxi8iLnIS8jm5d7VJiHg7Q16M7vUm6RzUc6txvWfp2KJT7qTnHutxYZuD/rqR+
L1X7OaCo8Wy46RfI6+Rnk8dfPZmzSa/1PxQrOwJNMd7ikSwX263hVVBrWKVT9MPC3XBMHdpNqzLI
q3Ua2+Gub1P/2lp+dhZ+pV8LxH3bNCqcfYZe5DVR6p0dBslP6r6qpzhqfnKyPn+iQfzWKWGyAfJa
rX27t68C+fzG7UDdLcPlAO+DAEaLNnB7LQVhnSHWjFe2VLx19PMfW6lVez1uTq3J57+kGtPIrY7w
6mjpznKaZS7ofkMV2LCorV9LUp53csoUFKVG9E62J9a52LVOWkvZZSUKqu9iTt2qaoyHVew022CO
3lrmhknFmJCrxEc3UXN3KlCkQyROVhpTEA1imrYg7HaqkxebZdgQkrMheoL/5HxVNpk5U6qMlwKT
JEp1vzwuSvVRdX8FfWuxdmUZlxHMSXUlKzYGyMbtYu2woVvuNUm8+zD21aZ262SzJCGWuDUOTpJ/
SKJyQG93/NaqxoEi0baEjU799Mb/5JeuxS0/sGzlB5MKm9xh4zSRKFe1SF0URVynNFc8ArPZp2lO
OrLnm099UTvY9tJ/XIN4+Lgoyk1vGtqdrGbt3kQdPBD2iDXvZi2Hq42U4fvMXc6UUDwMXbxePDmh
NPKt8PPGW5JWlzkMBFTd7aE8/J3TKKCp4x3KvX34P9rVRFfzjQFcfeXPjeu6pBBOpAaLsnlom5K7
mjOfltLV10kY7oZOZF7VFuKmjIq40Y4krlDRyq0VmGyZG1bsKyub3H0Whw08MHfljxMUWhyOqLOn
HPGYrLakM1aPhkP7cbRD972uiZ3RLa049PNQFdzsWNu/KuNQeRNPOpizZX0LnVA76SzXHFdvAbYB
wDTSf2pJejC3NkJ/VepHF6ZMVJqPNDyTo2/qFMAiF44phZ61QvX5J8GxHzzKjTvvsHay2Z17yzwa
/GOhd8YLBuvx0BbDaTLV1OvM1ryLAvy7kxQ8uwxxwfinclOvAAaIKrlr4KDqbJLN2p3KuyBP6RzA
hdlZPv63NdqYL3WIm2MWJIBRySucQbkkD3fWV091kaWRoT2h6cBb3YEhzH02ZmBHTkphZb/nk7w2
MTvQ8u2tMl9m/vclpa++X7O8mOTAU6P73MhQcSSt/rtWpxSA9mQ/OwbrryqWFsVfRzubSU3oalsF
r2Mov5bX9gAIRFm1v5AFaeXtb8DqcrY8UWMbNC6QL7SO3RlcRkcUDIf6m0epaRluRrzc/zYgxHB1
D/T99prQm73izAtsnT6NicxxG6tWeDO6JPaGVP+Kcz07LpTmhRYuoo/MchOKh3Cb9egNPxNKobHM
fxixf81SRE4lgTkbn0jvcz5Y6TkIwJM6ZmYdMkCdT50C26d2m+7RzAP1MMWxttOwudwHumaphuwS
ea1VadWtCML0KAYiuzJSjsrZWpCCUd8aPrzVKHe7Y+saFg+wiNY1QoTMzgSKaepaYyfWJt+ajJWs
/zGKDg86+j+6VSAmd9DQ/F2oh0+mLE1YZrqvPTayqbZ9pZdrnuj6Y6vhjGA3SAlNZXvKE9M5Rm4Y
PXITNdatPclPpUqInxuqL5FH2mosHh0ZZS9DxndS6bLkVaVLTWfFjL/Pwp45YtnTNUz44VHU+cCv
CBDkOHXegrp2G93apEgADm2ZVm8d4rRA4xEcDzPZjHLJpek7UDota/g0qSLMrE6xDQNFfSs7uOZm
PrlnZ75q+29sv0gmGIvkPAJZhPnVUIZRwHP3lFuvsM7KLa2tudjuu7uU9MG+aFdzwAH29G3QRDAz
lMp6Nm3titAlelwusbGgLJO04rhcdKjw8U+vs91y1XKqHw7IhiML5eQqiIq+QlLfpDpW/GVk+W1y
Hdwk3/H85Ck0v4K79ujAaEgOOgJRRMqA67S4viW2k18C388TgGF8sTRcm09gikj7bDzd16dzRQXj
Yllmd+Hu3vE/Yk+wdvHLwA6mkWgaHzAV6rXBpnOVp3Z24raAfFSLQ6817faJZnS/7qweaoefd09F
zQaZGiQ+C3pvS/d2OSwNC0ewDwEoOm7z9mfpV4I80xmzD8DA+SrB6s/8Chmj1AijsAcopHT4Vazw
kCPmPfd88ay6H47LaDnUftKe5XzQGmDxmbAPcEVYeASu5fVtZ38QxEvDN8xeK2pLB1KzNX7hESU+
hGWrOmpnrQtinlNGyfgUJUm/VpveXS9DXCQ18eKj/svMXep4cTqdgELUcsWPVts2Vv1DwXSAKTP2
YCnfCifur26c04WLcgVMkRfQHllNBB/e86hs750LOiCgbrGrHbW9y/nglzeWrQcoYs+LfFZ3Yhi6
E8u2lJgNQJgScMJcorXt/M+FMS/zg5rI20xl21XYK3eTX2g/xu6qT5bzEVO2ZeF4A/4hHmw/8FGa
0WFb9VUSbpdJJQQAOCp+TNFdvqooCD8lfuqV6qb5dlBDbd3L+OpEoXwxK83YKwrGG7PNnHeMkOtp
CoLP3BozCkn8XnqWmiEBDwg9fiSKY+8LHTMFTI9k56etMW06NLXS4J1osoyiHhlD2xBfIDHX/sgN
sIo2aSym16nyf+qGovyu8cXWNv1bs45/6VZIKmGOla1qwAUWNpBYmYA5diha+SHLc4SeZ7MZEwfX
e5Xvsgb5/mDX3bPeVP65FuXXMorb+ittqKoZxbTGgow2NfaJH2Bd8MsylZc40w89ao9TTz7XM/Ly
YDvm9rQRrpo9G2MWn42CxTf3MfNJD6KpviQmubsYt8CrE027c8p+fPJbHkim0YgrmMpoU9a0SYyk
q35GuXkw+5rkNb82dsTg5ruxDyiAabl1VUfgIJ1myS/EcWaVq95IBf9oZtMxHZrskaSe6Qnv9rBp
Nc3YIL/LLqM+HWpb6CeVIuipiq9RW+KTsGficxA8ilwMP8j4LhYlHBYMRcHKIrEQYA3GBR7CMfyZ
tulVSRv7WQkG9QAwyN4s8zn9lsxQPmToFtu2a+e17kRrHMsYqUP+U0qM1JPeVeeh0OPHZapx/clz
B8gMcs7zFDThD5HfobiMJPEZXfC8HJA5wg5Pn5aBjVMD/bkG6kM2B2DKUmCR6rRtkOgji6DZr4aw
X1tNEVQwpbTpsbARw2ihG6NXzWss4TSfLQ2Cd90FXL0cluHY95+KnWXco/X8yRHWkcgO+W42qbGP
ElZ4ocHfgemGT6qepQopc1TGdrtU+NtOIwBAKGJlzanflOl8PIgS5XM5nYx2sh/DqXkBC2/8Ay1X
Ea62VQZusQsT0RkwQwlR1UcjbZuYVlewUVw1vVTj45JWZCqqeCgGeVpGCO+j7XewGaWFLLr1lvEj
U/QPxQxYFsKruKUKKmKy2+SlZGm3gwoVrZeOeYqLxUqhZHTKsZ7U8gehEMbWz9xLi2L9PHYxBQvH
qQ+5pkjPFWF50AhRoNdfr9EI8CtTO2iosxUg6Fw4voaIUJFFz5Zs9TNMjvwehSw9m15eJzUr7qZ0
81OYOb+Wa45I4nXl9D7UbvdCRhR1wlY42ylszd23W7lUiw8tiaobC6/Psgu0H5rRaZ7ZspnJXXt8
s0ZWu+DvfowR8gKixLutXmXJO2LIuCZfS1FkRvVwPnWMITz784FyhbMTaf3aub6/b2yCNkn2CspN
JMsftdbvMHrr+8UBDbvRerDC7GFxO+eGPfL9TMzVMGeDZ6rubys1SdbLcJrnEMa8gNDXTmzZw2c/
JMQH8TAhQSBio16APEwB4IsmMunX+eaq4hfvgyRfub5V7hUDs1tjhVG90acHkEv644T270qpTPFi
6jLrKo/7M9toCqCq2Z1bnmjfZ0V1wknJvr6Pg1UxZ/KQTK3TEaD6pMPXoJHokeCRP9K/m/YuklOa
bwGad7bS9qqMk3Hu1ygvDU7DFfiR5H0UiVw5mll9kK75KcdW/3TT+joikN1itQWJz/OjhEI/VsDr
OXS9/efM9vUnSmPTrqDQZD6ASK7PbjFvN90IpGLTdc2q7LtXRUbJQ9Oaw0YkFaY07N/PbT7cDAXy
+BiO+KaBdK5iPTDPhm4WnjHpcium3r+RP4HsWgn/yW3f8jBRsBqgwkxrsjTmqkHaJ6tu1qzxg/Op
shf+NQ6p9hM+H6Mvb03cFQ1fd1WTw3q5nM+vySWRmWQqviNz9PRWwaYDT8CTda0iZ3f7uy7tz2Xe
VilOF03iXMwgfhwtQECII8Gj/P/l0HNxhBYb3nruOnGEsKkK0j8a6kGWxi7QWRFhTwTfZ4gM3VPk
EzVoxfUjthPzWIZps5ZQkeDkmAFwppCK9HxI5wSGyDarXYLEhHXHv+aWswT00JjK43/zm9apFRyg
NHh/fahj3cz0tCH1WKR9lqab0m/JtLPbpGzB/HnLanTsFj0EU9+Xe1LCDixFaW+MYLJcXQOL1eLC
Oy6H7/H/c62b8Zb/91VdKdhUzH9KXA2ZoSkfUz67sQ0ft4sRLSQOgVJ4nrLGlQrORkbdyEaLQ9em
88GsKXSNzYHtNR64RKd4/z98nddy48qSRb8IEfAFvNKTEo0o19ILQmoD7z2+fhZKPYd9eube6AgE
ywBsSSRQlblz7VpYT8RCSPhBMF71bF6fgJn99BW+fnFq56+hmj0lUzFc9JSyTH0iIejqQjnJQxkP
vFJ9iiI05Cv/ZwBG+pC50VIOEOV4UkLwHWqASnMFfw//TDjay7qIHe+OIpuFEvIt9clpbARiKKSf
rX61Q5vU9ZzriJoSQs5/mAG533rRsuqbWoHCnNLvA8XkSydp2pOaTSAL+bBkSIcuWCJE3MeNu3JU
iovsqudXseALyFOi3sk+LNz61ZjGcym+5i3rLq+3wWwvo0SxdYLui8fijLHrrX1XGsFjIIzxnjK1
19wvfXwZev8prMJfZEjKV+E6yOzzUb8EVk0VTxDlFOeBXvFMjXTMlOU8kLxlx4JmPWYalQ+zGV7u
ckP0wnmd0XJX9LO0xaW2F8v5XnoI5vyToWersoT7lAZ8A/lh0YkItQEwoF/Y9CWktlsqVsARNHtb
QeBDPP2xFMFHqWnOV0tT0WVDkh0wd2EwDkJQX27wgkikYs31VAapfipC4y3VdOV5KiArRCWLtkkv
WODhO3PfR2G/8M0f1YTMdEqsuyy3rUdo89wivHIRzuhmwzMNvP9C8+uV7MssUh9TAMhBjsrDpMCa
0ClSRpVrrnjYxicA8t8Db6I2tqUCUJht9xsMIGkBNn45EJ451K4K+SMCk1pRS4UJdA5rBZ+TRVa/
K/44PmF+9M1g6qGIynQzWyHiYIrVsM2Wh0K/tLpMzVBd2o5d9n+H8OjGX9Y9ZJaEowsDO0xNE440
kPnT5ysaXMVlrbmoe81m5xJTwGdOmNnbaU71fdEFy0ZgSi7bVV7XD4r6vWaPWGI5uRkoArkmke2x
R8zMjzG1ttyXzV8alcGal1Kh4ib+0qoIPI0KIDZ9Qj3z338C8bdTmSC85uLwhx+b45ju365U4aDp
KrWkPQQePoZeNv1QfDQfjoF4xvOVU1nY+TNuhcmVuPdatpLc5uMjVrLhzrPzRizGqkkefcg1vlWd
KIYhvmuNgNfmV7k5mLs0pBxHVkjA+S2/KibgNk+srDysqOP+rkVUjcl6gG0fH5+L0OJ6qyPcXSQe
YhoTL51SLz4hMI7LccRcLcvydhmIRrCU5yAtwYUT8yFpm61syX7PJgKDnW28VGDkrgV6LwqAtfa1
pb45p+b6rvb6BMzMbMzq6tBldXaFWzTAgg/fCERtPphJVK/KhhrRcFpFZMWoEO3dJ+5fOJcF1lnP
Yvep6QpuxXFDwtR6/+9/qf9Le3IdvrK6yT+g5vpf9s0W4ojCaWJclFwljz9GH1TThsLCLP7Qmsmq
N//97XQLjvq/P922MExDx5hqRky5Bmr9f2PD8r7TuPsXv8yRh7bpPWIBrHxvPdYdaqv2F9WwooOn
jSN7CT95ccT4JGegzXo2fcV/6ZF9aqoFEalQhmNdTeNRvjLSnIdFl2GANlNbOxsRhhuk03treZsx
TpuXW384FzH/P/21CFi++wHbED4dODy7ZN9BeT1hTtltvIn8qEYl0ZOlmNPBhAuJjJOmoaninGb6
3VBnEKgSS12l7qhQPV5iL4g9ogITgkOtmcOuNBswBrRGK/bvBp0Kvz+myBF58h/DsvN2mdscU76B
T04hmNc8/AaqQ9t24SnXTGul5WT6C5Nc+NB7P72uXdbN5H3mpLQWDa7wV7As+baiLpQUW2xvZ8/j
VSiaTe2Y0X0565QCf6C+jsC5xxaQm0UwW6QjSw7OHgaN59rP1I0niHzJvq/ZGR4h92Psb2TfbbK8
YBGgQOiQdH/NldfrDKJViGLNtZycp2hyFjoxF9gSsBK1WtCW7zeT5XLEyM8IsWLWnNEEH903TpUJ
UyktgOCU1NJOceg86kpeHMBRNutIZP1H278oEJ/eKfvQN7UBb8AM7O4FXf7eCPzqGFCet3QRxKxx
0inuQAqNOL4kJWuOevgeN5+UhdhozeAqgRChSF6L+yNsItz/NGT9kXe2Wrf/Tsy3RccR5GejUkeg
SuCEsRRvrmlnPGNM2J9uh5KaopPqrm49zj8TmnqcwEsRvJWjgoKZP84ckXAsJ4/S+r8GIrXlHeoe
PsnMUP/ncnJaEk76wcyjv/vlNGqDCnQt2riUTfk/aUhxYkUBrpwqF/wWNFW9swnJPVOIve0DxXzT
xNRueHQrW6/U6zcQf36yg2nXfY+I5CxD0xJwRGzvbqjaaJ2IPHxPoO7IGTprmEwg2BvjpzTTyucg
c8RWwRRtlxmV92SM9QurEOezjx3CV1MdPZpNme/jUVgbKnnyV8wpqGVp3c8iHkkleaS1Q8MczoUC
wwpDp1cgY/lGN+PiMAyJcwlHjSh7rnTfO0oqHTtW3rAMjYnmVO4dT2MHIE0wAZpiRlTvoEVPnzD8
EhZNFplr3QmORtFBKi897UMYP8uq7b/LD0nTR8A5yC7Phnk9/PMxeitzZyNnCBGjU2ipGchrlmy+
bqzZ2uYsw+Pfh6Zu1W0/tJ+3/hrPvWHGSvye0prjWyk6h3Sl8eeptyagwmQnyjPhUgwtcyU8TGwQ
UaL0Z/wexwdE1f6TnWlr2e2xSgBnQZzQ1t0OXQ9BkBhxylaOqopPFJ2ILdHBeVR/ccYkfsm8WD9T
zfEhJxks+HYgGwQ4Qt4IkY6Cz1IWHSwj65aIgUBNeUV+B+8M2FsROjmBHNq3gx5Bhm5TM1v+MTH2
p99zCmemxN2mf73SAK/F5nRSwtnrYrBgT1SYAlI7Y56asrXF6mVUY+Okzx1yEq6g3TrqUKcKvyYr
mPTjt9hXxzWPxgqVbzh+KxV9bxqK+Wh5IjpribYCMq1+w9JAXYSF6z/XOpHDPo6nc0vVPDr+IIBU
nA533GfKrdvnrCwsilEyl3yxb7UQd2CefLZYKqOqTgNE5Pdp11UnkP7pUplqca8SNrhv8pAlamfG
Pq4uI570t87bJH3uZB0a71OSUbJ/CkW+600f7o0Wikd38ux+VU0pMctI3ZC4GI6t3Q5HEPe/Ig0R
sYloYc0Gii0h9JWr3lB+4bci+MzAC0FYjIJraoQ8s0wzWTvCDFkSob/3VFLVe9RpYkeGC/DYDOZl
SVPeeyNyJnOG+oYl1Tz65KNtQ1oouzKK/tkoPmnzdJ69910AlPxrdhfBKJgC9042ya8pS5JC/U7O
VYBwUlKBSZJ8J1eQB/VzvpVysmUgOa1aFJDyrcapti9kwnZyUJ4/OVt8iYkXz/+xQS9Pqt6MX2/s
IJkEiEupg5624m4yG9zXcyp6RuUqGzHrf4Q5MBhkE54usS0Tmb5s9tPYUUz6PYSd8yh7qqKlatmp
vIM/92Vp2m/xyIBKKAzl6OrFdw8SPstbAyMzWEX3Vh8Xa6PplJe4rV/KWi9/DmawhcxovMeubVOP
g08v0hyVMGE9EZ+2h2vA1wyfom76YXdreQ6UGyJywag91pXrUgSIvqrP+EpUQOhWGqNvSIXvRHJU
bMO4i02LMK6nxPmpI5h0+nRh15zSycpPslMeZDNcDI1b34fUAyJFPzlRbv+qkAZGDibYC3hlZCVN
9qua393jt2F9+mRiF1OfTN+GOA2WRiaMJ5sayZUF2euh6UW4maz4LEiRXM0Kay7dSr/xQMWvD63E
skMX8i0WWJKnjVUiVqrTb2HSrRKzSJ5tl/Vhb0bZ11nDGKabMC1bNI2cVUbmK+grC+doQ/DJTe/l
tUNLA6tg5dFaNrsW7b7SJArOTHH3Ckvh98mKe2fxzV3KWWZesnnvRo29+XxpTIn9oUyfVIWvu+KY
v2S3b1f6pqQkeQOV1dnVddmuQBUMiz6edbx+Uh0dxNfLgRKnDxGNpzEPZ2+/Ztx7xKVxN7LrD6Ne
s88npWdmWN2o+DJFNQmgLkfpOJ/XtrjG9krX3lcRv0Hqi+EZpnX9UdYGvGdHNS945nAz0FiuyCuS
1b8jvmY+o3xK9kSY0g2PoBgXYBeWljNp/JbB0+IA2D/1CqqGuNLhCYTJ8OS1VnSvIENYyFHq/fqr
Q2a0SoaoJf+QHF0LuKjfXv3MiM5BjjVsD5nnWiQFlR5pVb8EGcFFN02m9zEen4nOJz9HBExBxU+J
OGOdWIhQiVIbKIhb78r+X82q8AoGnOKYLKg3wFG1rzGIGN4VBMKydeEKyOlDHhD/cMh4yRNaa9RX
cY73EbXQ1cJsB+ru+Lh9vbr1BUiH/xgljf/nPDmazX1/zZPX++sq/9+8ns3UnUU8CEVwGW4dKLqL
YdTic6VZA9mjIqIGWA2OsUcSYBFzDzjL4bxCqwQP/NYjXxVx8Vi1VXCQrUZeow5K6IzlAAxAtv2Z
wE4peL9WqcVHVMS7yelyICiF2HV98kN2fb0tjj4J+6Jq+UeffDn4HXlxvi983n//x2S/WnM71/IU
O9p/ri7fx3XaBAxA7a5+X3kevv3kt8soBMEWnWb2W70XL/2kd5/tRKJ/yl37gZCiepjAla5rIzHe
NfOHnFAFYYZ1Vg0ZxdLjs06CchlYWfdZ5MNOuIP6WtuJv3WDxtpN8Buf5kurPsENr0z1g+v6ztV8
kHAHefAN8lSj301ryX/IFVVc7a9xfw7H3cbldHk+HN2ZFfHX+bIpzyfMNRZpjl0CRuO3a/8+V86T
F/jr2r/fu1MBbfJkLXdUTeJ4W9XmXVw3L7Ll9Jb1oKZZtqNUjuTyPAMmifXg+VW9bnLw7LIpD2YU
5Fi/k7xOMCJApxXUH+inkjtVy8gadbm6IsGjA3bhMGqti+TMtRayqVcecMyCSN/XcAyXYJFgArAZ
Yh8RCXsUKlEUpIduZX04APhr3A3GQfNxDKyKO76JzUMxgynkQNWYb7HvW4/ssl+LUbu3ncA9Ufi/
6ll0fLUKGHunpq3dUwrMYYmfX7iW0+QB6wkXbHE4AjlVjrd+eYLnwpQ1MRRGhddW7VwULxBWG2UC
GyrO10bYu79iXHJiu0GChEut5kb9jzqtLxoKpO9GMT2XQ5l8ptb4EfKI/WjNjCVY0ntvFtazC3a1
4lvvZwMxvdx+rXQfbxvIwy+VQ/w5qSDtzAATAT++24xOOd0Tx+mfqTObFnyaAcopon/2p9ED/Whb
c/1O/1wiolkO1AzvsXganlXLsNgKuvFejvKUpa66KOqdHK2z1lplotS2XZFM1BxTOFFigTEtdEpU
j7YGzauutXitzs3QFSXGH7ZjHuOvCXLW1wm4HdT7BEtizVhmOmDuLHEipH692GZD5X1LUhA7je++
Gw1K/cSp033hRioJrXzLn8t9D/LGXbHF1w5TG9VPVppdqsx132P4KivC7cW9VwBSHH1AI/N8M8F1
1yzxhDKaaFyadkSBjedMm3pIknMAwPEsX5XkBlaYn1Mp+O8BtpPWFoIt/rL/HjCGBPSKrh9SAwHO
16ickuEHWxfmKcBhZ1YfPsjcHfo79ikyl1e7fbAZahvG3K1TTpLDPRxdrdcGbsrcjrMEU4OiYN37
170ugVSDexM0ROKv8TYOTGcXqvn0aDjZz4Jd6Se1j9/QT/AsdYyCehJH2waKPz0bmnu1Tcf9dAxy
N76uTbh35RTDwmzbU9JRnOWBRVBBQKP1d1OrDTBSJ8ooKAWc1uTStWtb2caF7PTOyxvniSefg2fc
DgFT9BRHk7nJhfujVdrqXh6G3qzup/kgYtjIBvuUpRxQ8nllKkduE2/nYTaUr4di0BfyCreBW5M6
RXv/FQHsMx2TDT9dWnmsPCfwf0hrObAG9LHADSpTn7ndVkuy/O2zb/QNroNBQdFr2y0dPMKeE+pi
ls7kEdUMGygBefiGeCBbdVmQkDZGOHNoFYzylsRIiwO8QMwP5Mu/2ypriY0/hIR3lpHmf7Gc0cca
y3yKoM/P9YES7Sxf3ZrIFqqVQcJ4OSlBfWhLqzrYavn7VZCNXbIY5pHbsHwl+5rSH3dFdxBEQ3ne
W/6arctwyroGfI186TbtEXVqdVD9ejiBLMAkA5LaPYXuaz1RUINZ9ne/ZSldR82DgTH3exDMX/la
qM+kMItVZVJD3VCLulHxQbw3MbfaR07Pl9qNlXsVGMNmAuH8YLR1thr8wnpmd4Ps1nTCD0S7l66e
CvxNmo6Vn5lfXV+9snYG+tLX+RW8PaRJVeGhTEseAjNJCF2P1hILQazkUExSxe9hgCqH5UVKHtSe
oz/InrSCNutLgOP8BrLPo6ZnRX6938Sd7jwgkPVNWzsBjnbv5xsCi0L9JOZDYhMQXkxFViwxtYeG
bmeIyyOHan47y07t4KZ4VsJmMNh3L52yY89tR+PvkTHRjLVT4UcpZ/9xom60/QZ9sfbHbHkxOVFk
brmlUBKg1/wGt7ca5jdFbp3tqKj+rsaqfywVY69DJtkWrGGSpQtPnBCnd24UG35sHFGu3GJxYKTF
VZeHVoPw7I/6Ws6QA2PcPxqBGO5l1zS0KXDp5l5Po/54OwzC/cVnoUUpanXHukl9FNVp83uKGk4N
DzgkGEUAw4AqJZuQv6dfiiJ9GyGDoasrjUs0H6yyV1dCaTIqDWnKgbzULo4yPfLA0acXK7OoqSm9
owIEr15acBu3JaFWALKmescuE51UAJcaj4ViZXdJ8uBNjv04BCjRq6B0toJyk0ffLvWDn2f9Qo7K
Q6P88F1Sfr97JtSlZajv3Hm+XQCMigPNQdvdUCBpnyI31h7ltboJlT7ZomEvz9ShkWCVRCzz60yv
/5YnI9l3qmv/sHwafEUc5CEuDRyhbu2bLdSgJD8DzwuPyIVY3w4VFNyiGN7wyRyKtnxvQji2dWpk
2xAy3nvXHfGchmnVYa3SQQbdUM5WvqsuMWA7bV792mv3MW7U3CY5Gyo+tCRVfR7Gcjr4UD9Wsj8Q
6lnpYuUxjXxkz9RdrxKtix+poYp3QxubS0VpAxbPFDSA3wnLlgc9uXUjxwzVxfV44fPbWmsUHm5R
61LgEJQvWR24lxyZ3SPO3Id27ibtjps4DJiVbJKewewkcR1yW4w2GdHlUrxYUa4fkRMOC9nNkoQ6
GVPpF0HuWndWb3jw6rNiP4TVL6cNlbPsSpoBBXzTjti4KNFp4nH9dUhDO94bsfN461dauyPQqjQg
jY3P29TKKOI/zkTXvKUog/qff19xCo1mb6awAHL4wm01kL4xEu11yBFuqd4LUo7phDATUz6rVF9J
qZMBKG1nLZuljS5TFURsptxUXx0dVTIf/2endvzLWLpvoyGS86RSDV6x4nzIi7q/MxzvW+cFzgMx
eOehSMxyi/h2WMo+0x8RzOUkYTLBbbcbxH1QGwaFE8W0kE05YKvh1g9MQCGk4HS45Ip2sg2VuzUr
xkXTlvopKCL0CK2rcsszqgciSs5ezpOj1OoQ2slAT6K4ytb8bcFrFEF41zaOvsFBpHoU/ALIoSTx
j3r63sy0ClTe3w1NL16aifq3RjfPbm9179r0rZ2ZoXnPnlpENqqAogofOlSHZGigjKZN9p4rvvoI
swTBozCB7nVxtyEX325ngow9O38YqffemRAQ8DGn4FoJs7lYKzlpcJ2pwAiKV6J9C6sH4EiYvOJj
5VrPdRz8QqJnHSmxt5/bqvxshi4DqslYz4Jap2Lzq6WkrH/NkU3qPGZ12tUylfGrVZvNSSdOBjXF
rKg7r1q+t8sgBtoEdt3Yw541vuo/qqY8+njGHHE7Yopp3Sna4F6SLNuWCPyxYWn8hTGXRapBpe28
WFgrP2uL19yd7QHIa+3laMmHIzE14yxsT3uJPSQ3nOObhXWi+HfFl+4HRqjek56XuPIWdnMsh6I4
GDlAFD80nIsjhL5U7TF/64L4wSaL/avt+HvrQ/ojzK2KQpOs2mhFaO3dtlj2rWe/aXWdb229T7ay
iX/Dss2t8NUN1PIQQn9HFG+LNyGGVzXVkmtHAcwpwwVtoQ21eEszCKc12fWj4TbltS+nF2Pux1fJ
WgVanR0CZOCvKdFJrwbqQTgCmxORTGfdjvSFbjTV1jJU0D6O1tOZYmo0BTOvtlgCy2sulV63Bz+o
v8lWTJCSpCCwZL1pMZKYZ4Sx0lwGr4RdJ3A8ieem7DOLtDnX49UfTVzGk8w9ljbqvA5R0L7QyVq7
qs1Py1bqs4qQ1Xqp/SOHK7EIKAd9lHN7LM/3tT1/que5YqqJldfBH3PHLHO5ryqflMkjeZxRs0TB
0QNpYaBSFe4DnxPJrA+aUbROxXICIL+6/bPTwSTTZB9bFkOBcA7c+NjyGXH8XDlFgHJ2VmMNe2yQ
rKNFQde6GtPiaawDfZFifogie9q1Zg8ZI9SbVeDl9WVS3F/DrCf0u9rde1rzQy8i3NLDOlw7fegc
A8lBwvHYYineJJs2VYaLMSBbicPCW8pSo5AcAHnkFu6fFSHmQKr7uw2Ki3KR2RhkRH+9zvvcWUlk
Zlmxl0hGz0OrEdRdhsV2ODx3iYiXoRhqYMDd8IyMgNBYkmp7OVqJAR29YXo7ORqaHbVITlDs5Kgy
1vYKr1uVGwKXcrsQd20fA2HZpALQXnuAMzeyiaqnprIunKvLmKz0GQpydajWdj/2a1wP2d/PhiUS
2y9fyQMlEZiYzIdGOpnc2rc5nu2P61QpAtwJmSgHsFtZqKXSfHjwaRfIutUnPzGMTTFY9SEE7num
FBVjt6gtPqpqXI2Kqm1TK3Q2XVdXq5aA2J1e1PG1T8JfBn/UDxPGNZhYo8MVXI9PcYpZhh6a+UeS
CD4UivoYENY7qDXEsDyL1XNV5dOmQzt9Z/j570Npl/W+o+TWZxdy11GgCeRkfimnyFdyZGxQki/l
yUoSz+Xi86QsyqkkoNKm30DzMtbIK4MVpjnaa2VShu3GSO1k04jFpQub7qFAv0OVOo7a2UAp4oD3
1N42GvtKef14KlLKmeaWPLgDxE6RadaGokT7mpQIJCcLo+//nYBrBUWxqW189VlWYF9J5W3MXu3P
3KyIzUTOPdjCR/Jv6UviBOPRN2EwWZOWvtg5wobJVKHlzKMYOo97t4AoJUcRGjlbq8rdVTrgoWCq
jxGOTvglccBW5fdB9t2a8tV/7HPYle5UondazPd01EoIzl6SwrQtzHsP7uk2JKZ2bB273I6F6xyr
gVQIUc/uNLXqsBn8MTrzSeF7xzLzTKrFWquBV12GNKbcFtj+QxEM0TpGgvVQEMpaTXFaXQswWava
jWGt24210k11ZU2KB8CMuXatKt+ncSSPISL/laxUsBpqX7loszAPlpFzF+jYJ/RBZm1H3NDPUUkm
MQpF++zFQ4cnY5N9YqGyV/LG2GQ9f7KRMg4KTbxTj1vTo9I5eFxm+kXrm+LEE8x5xFOLgJetpBs5
6Ia2fm/XIG7m+fKAP/K26ER+kS2KiLJVU9jQ1jA/N+ZC+9Cd6rM/H2LFrhdtZ2MzOg8Qm4QYNr+6
Ddz65EBRev97xqQdnLDx73u1Ga5GPUxs5agXV6Y8w7y87VY1O1IYzMl4DdJW32ukRxdy8tAUITTE
EZNmAVxCWN6PMnWV3dBZzbkdDAwUGjV9L1zR7lPXjE9UgS9UcHFsKw0cv61A7FQ3ih5kn8neaDkV
Gh6i8xQ50JaiXic4Nqy++uaBIR277ZgaMbHHed58yI2Yp+pwhZefLSZjopSD++BdOh+6PGK79U/T
gia+1IQgGqH6PXUZWW4ceGCIdDHYPqtBv87ubS8Yl03MX4xkSrXLhzraZ1anniO98ldaY9Rvftoe
6yLkb1HipgC93D7EJQVoS/kSMmGDxVNgP2E4pt5LKaemqhQIYhAhW31ofLX0ztafnXQuHmQsyHN2
bvmkUUUGcFvYDbpJzcmeG7XAyTYfjD1gzezZJO+/KjvF3cpRQJDWOtPVcuPDI10rsBC2QZj2CzAQ
0ym0Rvfqg5QfHDN5a5FgbHIqw7eyCQthI6IOYmWPM4kXERKnAGdA/g4MrudeqFZ+gFh+MlcglrEh
7TS+c4oBkl2lzqdHb/NLdOWu0uEIKpXm7OKpiFjqGW8Af+xDE5s128NcZSWstO2OG0T0IKew4hXL
ykSOxvJlb+XGD38m7jtk80n97QCLu1d5EG0PZQkI4frWp5XvgWNPD/IUwwbzpegwFnrJ8AePtGkt
JJx4ObvXVAiPzGcDSXK+/lD22oENQbfQWjN6IbGqL3Nw6PtpbuK45i2SGBiRHG1rkNLlBEOAAqWY
VXvz7neA3s22il5Qv5waeJAXM0pI3sWIkbJUW6h5hwMF0tJX6olgGTrmcwVX+Gzb8YfsNody3EU6
nBLZbDrbQIYTvfWNSfVTHz/Lio6q85J10MYDojfH/qZQCTiYGYbTRbtHGT/Coh4oHJ2LPIAtHG3f
sB9LNfCP2G8AMp2LQiyfkoxJKAlsFtRK/+nSZbwLDWWb43q5nIKqXTcmCr+FUhUNpTX+tByxslrr
1DaeZZ88FGZY8bBNY0R1mPatdXQOS59kzgZ4P44DaoR+jBC8s7H6gM+lrlIA6ZHUT5r0179exFad
/WpGbF+Q0v97qJl7MM7bxRSUw9ZM9vB+8uPtUM9OyrLZLxO/S79e33rlkGx2mheucFuhsANVBCrc
f868XQ2jwn+uIc2Xb6d/TZqvgWlBsLJyjKXTQq32Y6IYfFms5gW40FyVaIufSLWKobd/dY3K86QL
vkWRiFZZm/mXpBDZLiw6fU+9EqjIporWRkGpcAklxAfZoeqj92QZSNZ5Vj0HleI9ZY6qXou0IPub
ek9ygqKXLFIKlfp/umJXf0ZAibHDPL0a+auXwWgdKkGOpaVur4O095yBk9hDYiRDPzf1dmru+EoT
2JybMMqto8ceVLaC0K0uLS5VstWORvrYmho1LRMGMlN4VrUiear9gBtTKLZhXOcPcqbdeeRTQP1R
+ZWiDFZLZPsx1qrzWyQ1XkSVFflwRSmCGCN0ucYYU1/mmdHF8proordlcvKIo8hWx6PDWaSo9lYt
QVOcPZiC2d277WIfAJJTHHHHEcd29J2jPYpoBxXwQ/Zb8+BthnxVKNMbNTDlTra8ImTTlHbDsqLQ
4cEpNWKmudJvm7kp+4wSjb8WTtOmH22UD/MAq9IG75MJnblihgceCD17TY3KLzvUkdNzEH3J8426
Qe3O7gTlFj1m8vCK7vUOnp1QEZsN+Ny/4/O2Gqch+FEm9bhQai+8YuTo7hzchLeqrURPlFVQxjtP
aan6mASIprwVDZl437oT857bGwGpd6T3Fmaiit042GIfoE1D/tbG75WDaQKmD09TiFwv6BDmRZoT
v/dG9NOcmupBw+rn1AlFLOR81yZ9AOUQfVZQJctkJPKX9cojS3zlEab43mpr+0wJkEK1syCB3LBr
kzMcrnbQTMLnsjkGk/lYvsrXtpP7T6jjIdgSXDrIvlhBr21aMzFmvliZOs15TP07FU+aailE9cDm
HMSRHMSseUUWYdrIU7tuN+gTqcDRiZeCBcfBU70GPynkWGFrByd3GPgypvVd6ujdg2yp+aWJ7ZLA
fN0/tkmDKFtljaBRJhrEryX/r1XE7/sScC/eUp/XHRw1NO7Vpoo3sQD5abVDtGyTvH8PtRDHOB+d
FSW1bPubn4Ya/aIeZIQZGlkrKyrAbUdecikUBX5kahJ+0k0CAN0Yb8FcIwmbR/suOVjqSGwLlaPw
wKKwbTQueu6fUweRZALw9mi2KNvkYCHqVVK5Ggg8JaAqYwpQN7HsGVt+7/HcJwfy8NzGQfQgG31l
iDt4IWxFmC67omzoNhmwgRXFKXm87EioLDy77Xe3a6DPg86CkUw06T2/a6fbdupwgMcgLn4d9s95
Nj/yUu3M/rh/DuL4m7D8gT+W1j1POTxyy1WaI1DJ/tlxinLRNITM5Znso/WFSL36Tp7quXyNQoJP
B3luLsD0UBXrL1NTIBCKgvq+6DCeCTHaikajutdEUBGBJye2KAIwUI2rYg5JAOIl7X2+ghQgPIVR
RVFmkToPTmY26zws1bOlt/rGUAhNak4f76oCmLHO7hGCqC72owkxQxutfFeXanU0jc7eUNTSnl12
0msnLbUHlGEU9nMrf0L8AJLK6KeXatJU0rZO8RaQ7+NrAwjAtbB+wWn3QQOy99P2o61HTAE/Yiii
mZtEC69/SNmcgN3FD4gioO6nQ+1gT0nfp9k1P0k96psKSs6Sah7lEtWdv6ZCAb+XKvUfZB+2keq2
GQWYkH/62kR3DhNhn0ZPfH9JkbB90pPh6yJffY6vL22VZGvxz1lOYn4jyCsO8rrywGIdw75Rw9bC
UzU2zeiqoTGraxZxxQHjHu9au84PHGnCzxASDBqjyHgIrD69w2bGX0vnI7LrhG+LD8UsIS2pQ3GI
psq9uqryQ47LE6d/TmRt+Fq39ScYq+AaNpCuQBnBvStCJBUqKSLUaF2SWw9ybAzKjg91/Z7AUaFM
w0urjafiRPI1Nw0gi8aT0e3kbHlNX8U1xXWr0+wmDBnA7k5ZPm3lhHL+aliNO+xcT3WwvJgv2qOZ
WE3slDZf7RjLy5zlmt461Z08g7WS82Dvb+8xKRW+Pnb6/fZTOFwKbRCOAbe+AhQkfITA3Mn/izx/
GrTNaKkwYuafvQsGdkpTuL+dxNK42DmodylKCb0DJV4/v/7vE3WIUC0JPcxn/g9j57XcuJKE6SdC
BLy5pbcSRcrfINrCF7x9+v1Q7Dk60zsbsTcIlCElUURVVuZv5C/mdu175mU6zFO6Ak30TyBEZUO+
oWbz/w7T7HeUpsSRelwujSKvT6ZVxSjTT4BPsnZPWFe/9mlo7WpR90gUTNpnAZ8aabG97RrVvlQV
8K6BET0OheedeDxgSc7YoMr4DbBN+8QNaVxbtjEdjE51niRkSEKAZqhPbdb9M/I41q7ge7W1AmN6
qwISAvM7xK6VkuDSSQeZjn0CzoLa7zyAQWTgOtZnwTltTdIHoNAMIKrd4cfYEolRbu43athM7wiz
r4sh7L4bSFLD6VbrB73HHGnSAH/g8qKjweKMqwFOy7DQweqeYRpAhOx0VMDm5lCYzdnXasoDsJvi
rWZ5nG2L/jgV1HsW8lZerGrsj/8acf5pOzUmzsTAGqSs/8yxFAsjWRL3a+rqecXKbrGN/3MR8yn1
qzmW+nSYJeplVz+fY42Ix7wrywO2nggaOPHZnuVEGoHYiLywYaLb7IfPX13yLpopBL2tfy/s2d4s
JPKQ/SIuyIveX4ozV+I25e7e9/XG92E5J8enYYP4UIaATv8CjaP4GHqFwNSpjWte4XjXKEZ6hs1m
7imqabvSsoYH1CuzdZ0N1TMsFkjehSq+ZQBnO3bVq0NJBCPC6VqgpH2FfuU/djrs7ILCzTtZb/K3
ma3vyIQ675rvrlAgH1+GQIvO0LHgM8/9o6C46appeFQMtX2vkCicu8tw6g/CYHNvC8V5t/oK0our
qOexqu1n8kYb2V+g/bjTI31ZgvnYjFPVXuxGrVZj2XsvGhssjmZW+r3szINQHBBHrrLrUzB6pI+i
a15W1WdNMYo4zyyf+ceE60mI+NGrzWBnus2EZ1rerKLatY8I08dbuJfd/SfYre6+jD5FHvkTkCs4
pPIn+ApKtVZ0stNCWaVqb2xRJm+WzeSJazdf9K5X0I0Jhh2uheIqB8jGAoYy24vswm4gPZau8VPO
lxPIXAfrEF22NQ+ckizNJH/1gu4lQO5paxi+RkGiS0+u6r0jSGBlSzEC7Rj4ttxHUT00n+oUNEBv
ZsvUq2/k5HBLKUIbEn8g3jCxbRaKRanFrRvxFqg167NmPLco4T+1ef4gu/um8Q917jdLw7DFWy+y
YFODc93KUbxPDHTcrP4kR9UJ9x7TG2/jZKvXsm73iOp7a9Rcgn1gKfmhK40cSFHVXOXFQIgZfXyd
uvDcJyqjubpAOXsH+Gk6two1VvaQk2oq8TnlRkPhSGMBcFj4VosfGuSil9I30g152mDjzU0LGOYW
zbxkfR+No3xHYqdckVXgjGahla7jEYVR41S/NNBKDuhjYyw3j1olyTVA53ww81tVVs8DXZvx1kMJ
9/56KgAzhvtZTmjKdLxMoj/KliUc6sBhfv/BqRGGz477UanFBPoG1QPSo8/yTQL+nx2+NTf5Mq8M
dmOh1U89/mU1RKgCPtVaVzCUgg0JhUcde8T/WO56wt4fyNbsifeJSkj/EWgpaMoIZGPzxP1WAVSG
NFLrF2cSj22uKMuqjsYn0Sli07R6eY4rE/VDg2gqZKM4oSJJMsaMjIsWJPVqHEAQGWWLcinySUsn
rVHOC8b+oZWXJMJlN33kIe0fvrplMyCFsRUGEbBsisbtH+SdvNhI1nE284q1fCPH6VjI5K2vR6e4
TxGoKh013VcU9rZz7HeokA89jROGw26ok4PmuLIc8Ev4VEv4VS4ioagLf49sc/jl2u2v3sVOobVR
q7Ns8ZtdTC+PFj6oG1NV62sQKK9B7/kfts6HRjITTZl0qF9bqo2maSkfWowJkpHYyrZSK+UjtbZo
UKQf/sqtNWsZaFX12oms3qKrU69lM+7gAphlk+MZzaioAn+pkTPby6aTK/rCVPAQvL82yb4FUeku
pgQnkVnuX0ecC1QIdxyg3zBqC3eyC/cndEOsDNdQUozPhfNdZq/gBHTXqh02sjU2sD0otjzKVlL6
A2431jfZ0s3SOkV9PMOvSXvllpYcYx1kq0yRhZEx7eN0ZpHMCbSgxGfKHFV1JSf7WYsTrYmlqxxN
kHFaq+g13H9qYQ9oOKRjCHCO1wpY28umCtu9fC2FBsCIpuYdZPKtCnvUMeDQneSo644/SMqWD/K3
aJT2gjQP7h0VWno9lYVF6hbbSTHV3zXMB7Ly9xvkLNXfgBQ2+S7A32Gn2g3fCd86hqVmHfWeyvRK
3sLaL/7cynYwWGIHd+7oo2frJat8ROJd4tHyWb7+L4yaHBj0bAUi0FyGsbLFfL6n7OD0Hwg/Usuj
Xo9C4Ttw/+yVzJC/rqusPwrsmcjgQTfJoPVUKzO3kCo0O2xHofE+BqF6jdUYhWTbqq/IDDTnqasf
WsxArrJrbCA7FjmqdLLJroE7i99gnewGZyuZyJHKW69RjinryF62gign5hrnYENWFHAXSLUnoSvq
IXBxRBR6K7CKDf/cQfr6cydHUZ5FDe2fvv81r/f7jZLHEUnq//udgvn1f73n/5r3V9/9Z9vst12C
lFLGeXFh6C5SJL03HsqAPEnlQu8sX52kjL43So1wZe24hxRvJkodJYgUB0YUPrKUKVX3JKxBv40G
1hPGhANHDdbozSggg+V5dgUg7N0sr1nL7toEPRzktYF/kJu/NQna0m7axZsxjqtLNqUXAlhva/Vt
sITL0IdLoBFU0+Z24atzeXged77aroCfnBt7FJYGtIGGKFnEjdnu7ta904CbRZsE3c7wU74Qqu9s
VECXq6riODqhtoXXXoF/krVE+Gh8F+2QHPE2ozn7Lehe+WdWOM9S/szqW/vPrGFmz8n38hWFZ2Ge
hc6pfDHItuRo5Zj/yrfOENBZqjoCcCJwUMq0XjzRDKeKb5516OqX3tGHU9I7pXVgLMPBEqWjvNyF
s+aSVE7s8ujWFb1zlK1yljrok+DW8KRgVSMKDki1dtRsS5wMYKcbu0qTZ08pMZsAE/8T7teCA2j9
u68ws9NKLPB6BBZbgYhPlubxHoeOaZd3nfeYm7N2NY/aux4TgaAH9ruJnWWEf+2PcWZg+ZNW3RL+
LRv5M0lxaMsGn9a1Qmp7UVqt8ioGTFkHN2M7mZtwrRNAlPidymY2NkRAemedZNPV0l2KdvzVIvMD
NJZMMXrkgLIt/5yrYIidrv6J1w9FD1DBNZh/4hDbaMObvESO/iO0XPdYGVF4K+yx2LA+lIjnKalN
LpeUP9kQZ9pOuoPOUOv2HyLMt52SxT9VA0HJJqvaG1krZQvwe9xZoA6vmoH5kJzij92qokTxSSIQ
CbEGRx0nrtVTrJHdUoX9NE185l6QJE+NC+i6JXr9pngD6PSBY77f5Cb1NBdK4uyJqrX9ynT64t2t
nHar1inIdOCIb2TTNnJCmWHUIt8yhXWIzmzyrMU6r8EaWHpczK0ccNZXS47poapjYaGvOgTZrxCf
s6MT6+mCD6HcuEBRAIxVeEzMjubyTkrMd/+MygHpH/A1Bc03Y4XwUqQn4sL64GyGKMUjSac2CxCE
zraId7GqmqdkbrFNmBQHFXwBqz4HPOq1jzh8GcfGIgzUJkBbVYeNwixUPYYfEMhgbMzbCKnwZKFV
qb+OUfiuFgm6c9VC7iDy8rXXZHKki7a6OejLMcL5a+xAFq6bOkeo3LP/q50VxYdfgzWQWhNgQRGg
kIoTaqQYB9MHazhLT0j9CWTEOHbItj7BVnJUL9pUhjGtnSxTGojfKnEOtI8IStgvrW1m+EmevXgV
T5va+9oxHqroTCidrieivbfMbF8Nb2p+JXPWisPXt7LH2tnksHwZbTPdK7YX7ozM1J/wEg+XfhvH
30zTWdQmSu9pSCkw0fYBX6pVMhrBB/qu5P8nkr6W4lbEpNlV9veJjoxCMk1bIlw+VUyKu1Jtn2v8
us7oQtsLOc2Yz3thxxJnG5HzVsQXZ/4h8bltVfNhFOYpHyrrJtWn27p7q4ZcgP6ia0B4dON3Y7aW
zcLIm63tAoYyBs18VJvAejTsApEzlS99FtYKio89ySXFQ+Ht3gar8N4Q5O7lS1ytNB/BUigP6XCS
PbbB4QMZTM2GkVKmuETMKiUuVGU/vsTwT1yi7NpZZVaMaqGq0PZGPfvPjBQU2OX+khCt8ykvTARs
GZcDcazkG5BO4/LPG8qZ/iyB4v4zXfZ9DcyskSm+v6fslT/+643vv8Of9/O7CaHbrxlf7yXv3DXA
FfLkpdAW3RCTAQO/uRd5jhPtmGvPbsRZBkDXRbbkBT3oqjLKZ9mI3PK5Q5jz4T57RNFW77p+L5tN
6uP1oOOqJpu+mhWryUO1Mi1QX0km3XjDKC9dDZ7h7mXTLcUJ6ZH2ijd5dZ1JSrI7sRpn/9eLKGN7
+yEujLf/x4umjFSwl/SkxpGa33Hu8dfQPKtFkZkegrFJc/KxSF3JRVFE/iZGKeitzytlm8Kc3jq+
OryXFcejeXH03RCxdcekKhAE/lNNaL1o5oHB0KpFAJzTypJqPWC0TkpoNniMgcCd5V3t1fh6t3m9
nHq9R6DvsSiS9DOK2qepxYNucb+GpJnlgAovcYn0eHeLsVJed7Fun9MmxGgHh8y9yTZ9lgNyipxs
lEp+DVv3CeAtljWTNt0KIy23LXpZe6Xywwu1qZ60TtN/n02eDD1zfvo2undBDoLM5j/ht/5jWg/J
Mw9ocXQKUhxST7WdbLZdL3kOGu9P/yB6Z+fxRHFy9P9rMbTCjiPd5ONO+58I/L5qyvZ9gfSxlliF
ak8dYWjrR7yw0JBOsk1P8B+uv5rkTHuSQHWzUQ2nWSpVW74MJZKc8k72hTV9JAwwyEV54Tok/rrR
4ZzmbTF+asjwLpQg1x7U0OErzjdqEc6KMn8NqLVa4TjHhltk/brPdI/0UjR+EjgfkDcuX1oogwfZ
jxc6/XZ/8N22uveXuk8KZvoBghHUOM5JCy0pMbpxFPFQ5mCV54EMlGBUxwYuMq5WHzyy4wd4NWSj
p3FjlUiyDm3Z3XoBH3Xs8Yokx1Mskbz8jKNqOo2F394iWPRo03n28j5K+GDqTnrTSaXeImheK2XS
QNKQJ9qboN0XeA8Ol0H11lK6y1Qa6zbWsLvN0jWPsgnyR2yxNKlXnRFaNxJ2YmFPjb13VYJTzjEw
r5OURa1yyk1aDuFNb4pkPymlf5dqgvqZr4Tb1OtMroNm38ePonsN5xUyNDRyj1YabfhSD9XR843h
KQtaxCg0CjJIONz0hOpPgXLWm65/63BHYUc07Z0Dqnstm15hv0Zd6zwJLSsfo5EvrOzvdMgQ6JIZ
h05F/QR/+3ZnZ5a5T83sh1zYvpZYHKyDRWaX1V4O2F1kn3JLP5YpqqMApBDRy+aQTv0ug+YJL8aD
47MsyejYEUG0jDY4+KW3HlcvsohuchOmka/6+W6c++So0jd/7v5/5tlN/KSPMIWKsvE+NAs0WJRk
P0p4cJTUVfcRN8j62BArrQ18BxSMrXSrMVBnC91j1OKkISOue3MgZrWSFB2uKX711dRaxRqFL1K5
PjIy5AcVz3Reg8bEK8OwfwbCPrax6LdoxPLftYQKzXIg/YOkQXYCOYdG+3yH0gs8yPlOIQuA1QpY
J1gYLxGySnJtGFXNWxVt0x4IQOjX+oMUZ5b9KtocBxysCEzNOEZv2PsIByv7obNWeoM5PDcmMUYr
BBr1Uzk9/zOh8pLPPErH/zWhCX61eG7h18HXWemCZCUwtd3K7+9o+sWxadt88fWNR8lkZfp5tAd4
hRyFCR2DCK77mXJo2yeqxd6YoHO+p6j3W0aNTYNwlS5FtRJixKViq7iEqYMNcaFZAZfIfmTES8vR
T/1H1NnKI+ypRZbxmYW2Zq/l52KM7UpFfx/tG2z3Uj+5SpSevHQ98JwODinuLUD6dLS4w1i3yu9T
GUxr6IUrlTPTt9yOvCXftfixHBGOUOzI2NR1oT034WxGOWcbZli2mdrPJrXD59QlqK+E8SJbbZMu
1P9qFUo6IbWPXQRHSt8xMRaNshQzTbWgvMb674UgM/U8bjcIELGpFsOwEG3XnOUey4uga2z6PH3G
t8nf5lYAuLys6vsl9kbUvo1M2Rqz74IckA4McqCFDr2qOxXUmTZYt7QKvXOS6tdhbgW+Z908W79M
/pQ9yC4/hBlepY21VsZYLMea8o+C/mO0GrUe/sHchuPjH2cprKOZKozIW3kRtvJWpV65w/7b3CAL
PSySwgeI/nXI+BqRJ42vAXmHNQmAFlc8UednC0bCw1hWU5qsq74iWZgjnoS4kbnTsdx5slIzWPIV
Ej9jUkjz01XUDqKXGLBfIj/21iHp6NdSiaDxTmg+sqrkuzjrfeg/hDiYMxbbXK/Kw9h78QNm8iZW
HmrzVhrua9SY/i/N4chSjM53+aJsGD6NAQNCmTYI9L5+RNI+PCV5sIvmluySg7J/IhXXywyEHI09
BILnPjmjIHsEP70TaxmmfF1Ugn628PZHFXbBPYZxtNI4ZR4ow6rwhnfNKw5agtq22Ub5I4i0dGEG
1fhuq7a6NuqqW6ddpKMTlebnr4s72zERBdinwVv91f3V9OdZYZc7SyUlYpQDuRcj5Bn6SGNi6m5Z
wvu0Qg8YSYZqS90PsIUnu8ZavTC/Jwi5uwizhAtTxbwVyGS4EBDovvrwFMCqyYaplTdWDMQzMF5c
0xwPaDqyJ8zHVX9u/jX61SSY+vfkr9eWAmFY1AfOxIHeo7xw7u6Fr94bsqcqTWtrmizp2syK+Jra
Cdj0BPfttkVh9hEg0Gwn1YNhW+Awpx2buVkpSGbitB2tVaEFz4UiXDw1o2dMLrB6mrvIku80oBiX
+3xvpJgG82QrBxFJtvauIuCtzC+wnMq4ivRdjn39OCo/kOfCbHjCH3ZRAdeXMt64SSMkqmWfAwlK
8HKJ9tRQIdvmKDwABGrNU00Vk/99Fj+PHoJahDTpD50IA6ROt2sts0QbA7l9jRJdP9MoEIOvnmQX
YIa/u1y6pNGrnNUlyQ/qutZpAmh2LXu4rKWRPVt6LJ7ZG98F/I+z7ELLDC3aygSrOA9qboqBH57w
c+HBvgo8bO10SFY+kitvtUBvtTVba1/xi725o3sCw1Zc1ZrMoyaso+zmbf29fJFVhhekghCU1ibn
KFkgwMW+IcljHczZogahzU1Sg+6T2TApTy58E1iLU5o7mRyTA7LPMEZz58XBnlwmKlBjPAEnm3Rw
T+T8krKFfoRvwF42IWpBK4be6PfW+Pc0LYQiI6dR816VGI29CDAQ4NjqbetA+6kduO5NajuITDvp
jwbGz6Dl/q9uRBVoBDTlqTBd1BCMPrDj/jBaDvLHrVnztxgAGGDwJ9BNIwpMuIf+dTfwHVGUNLix
XteLEBDaRW6m6ZDHWKoNyV425QBHa2XvpuG3Apboxatwecrb2ErOI+HckvMZkuVToy5lvGmWXnhz
NX/nhn74KLsS55wCJ2k0m6SrXtg4PYP+XjRoSZO8+q66JFrF1IU3IMHBHsRQslXJtJPuUC5FrpWr
pCspGxOBPOBHaD64k+KstYFYt2ncP32xi14Rfweuv6abn+Q86PPRMrVzZe0gV3ZSqgbNWqEaL7Jp
e0V333+/RuUGXEQLi8ehWtgyU4PQdbKN2vKXLlD0WYJLz1eagdp6MVc3pWWzpwybaXDAZM6mzirF
9eMIsa0IbGWNL29LtpN81tcF1A82tLD/vj73iu/zZvqlGLN8SKjn7h7Tv+qk9g1yyLYaeKuOAGjB
noTIc5JWVySP0cmphLKTubp/NeeYUzY1oKhoHCjBLvdcgtKu007YL2mnlnLStmnMT9mS/emko54t
bzOK4f2k4GLYhOHZV9DiaHQcr1xRhWdbmJyW5QhKFv6aKnax4JGA3zeXmWQ84w8Yr+Hag43ujKw3
h3wd9JrzrXSffKBcv6pgTBYgp52XCBgfBxGimrjwtf2QIj3SofNzgQdF3pY45h1b1texLpwHUq3D
SgS/qWQZ0eKfG0X5zXdej/g2/xlSwNs0d6qu5YEWGgy+aVNIOh0F2oYlxDT2ksib1fmu0VvjVhLb
XZzA+pTdbdI3267yk009s4CTLK0WQ2ZgZgS++tWIGoCaSf9WVCI/GIqwnh3PIekBJhYDQW2FCYtz
SBrHfA4076TM50/RmRqnhupP/zz/r34E7a8YdJrl99pHax+O/K0CoObY7JB5WaMXz7Z+MuIhe65E
r62bIKRaBRz0mYT6dLQtlQr83BzJc2N1HYeotxs29rSZPAR2zcyQ7vODbJZWjD6VonzrtBKgug+D
FaNGRRzA6oc3p7IjOSrnBi4WDQGogs2/go2uNVejapbLrz6ZO4FTAy+tH9eDW+iPUUJkPD8R8klh
LSUUc8DV3Z+SeaAxEFF3TN04yD7NUPXN/akTbW5sg1aDyVWhxybwGlsRrWi3aO4Ddt0dW+QwF4Ed
u8tMDyvE8LtV0LbOT0XwBJsIQj0XkW5uyClVByWKMnIiUG8hLxvl97ser9Ln06PM+me6ge3SpF5k
yyZ7uykoca5UjLkRKOJhNjpfvUAoC29jyFlYjhbmMF3IMO9ihRIYsD/x7qY5TrPC/mmX5pPfee1b
UVfVuh/G+qQXnXcCwIiMsaosJgvEcA3c60375y6fqptPseNp6A37sXC1izE/zYMR2o/IDF9k2OOT
Vng0aaX40O0QroO5URN5s2zEO6vAXSZ1mqMbdtUtKpr+cWozQI+h8ICOps8Ys+cHtniktf6J5Y34
kwNJd00gGRDdg5oCNgDGd54wafghWaVjrEvxM2ic8BxkHjmTbvaYtmePL0P/WaFBhKIlja9uaUI9
jzkdR6aUhR8Jvn5Up+OkgV5SwrFAIGe45+8bpCSWOoKyCO2Y/V54CAYaVZN8RwyXZDy0bctpbxD9
4Oyjc75S01iFURF6+wKOIbYCGYgN5+SB6Ni4URFs5QEpigeIgW6dP/TaFL9N3dpC2/LNpWh/znVw
q/dj1PwiJyTHa7cYNQi3P8uLJbLhbMwX2cxKEuZT4WLoXQgMdrQE/CnKkdiTqxWI08BIHyhh6i/c
uYj3mJO3yYwU6t78BFqTqI/hgGhJJ7M0rkqEGHbqtO8NxYMxxZEUvUGVhQEvA+li8L+andq1GyNu
P/owWmqjxh6IZDIhc0Ux8P7dLYvqoVBLoF0VPKJ0xu2o7+38EQbZ+BOcSfbKnlqsMxFl51g4yVGh
Hr/xBpKXaYFVEsAMAGBh95wV+NqHJr72dhAqS+HY+lI2vwYGKq5E+fNE2x8CYBpzXa2PhnGlyDR2
KaxwS+UOIrrMMM2XbM6vq0W+Zx3qTyDHYPiO9YOMGJFtSBeUqs09gkttuJTtaczNfcQCstGTyYap
WzW5sotNq1kmtifImjT6U1env8gUZWf4rf4SET0FskaDac+8TWvzahOLaYWCgP4oW3j7GIdEn8ib
4YRA7R2F1cXgZG9p0HqLSFF10lWmf9SVUDm66PQOe9luzM4BhhGV3sLypxfO5OOyHkTxlrNBs1rx
4MhmOJHvM1Klf4hnAwdXkKH1qlfHq4JL4/tvstcXPqaFGoZTU53qKw1M/g4wxkb+v7qsvUxxo78X
GAatTAHxMp+fDmxQQbRQhHoyBqtEZ7bqvtXwyCN3Reo3+6H02KaYvTNc6rG3D3HWGGuv6qOPcsw2
doIFCdxP8vpjVK3xNlI+apGssPgm0ZMBva1y335MELI4YlyfTq+AyZAPjornKm+DB33eg+yo6Veu
y0EYXz5Bbci19gUmzstq3oOAqvZPhMdodTMoX6AnGrqxy7lutbKBoW2E6AgGzRBVxn+15fhAwh8s
kYlEgUEqwfSmbwhmPrHims+QEyFjGYpC/GRU39KblnbYCpuogXoRaVCtSyu0WYZ7fzWRL7Q73XhQ
IYZiAOlePCf4DZjLvXaZZSAZDNRDpTrAWpeRds9q/5SjI7BJFNV6ylXTXCLW075hygoJxGv8H1Ng
ru8QRJ14HIXC6hdnz084Gfq7aJBr6nEleiyA9E2p/d0qUh79eVMlkYAneOyX9x1Y1K5yRNv0u1wc
5MWeqgaoa1bdd2E5Y36POhywIysofjaZTZQVmL9jTz8Yjut8dnYo4PiD2nQUG5J2beVkWKrqlM60
iSEyh5vfgPd0eku85ZO3ttGnc56zErx7jq5XqwfrPnXiQwgoQwNmntYnd5hKSj0jvuxoealjfBjq
RDXeWLuw6mtY/mInI6eCF4bk4Nu9Nl50rSwv+W/ZIS+Sy4/Zp0oet4t20ipI9ilof231ovydUydp
Uww5DJQa6jYP9yHne0yYCZimYl5K2mM9Z2/xQ77prqVfUZmleMeSB7umXKcoT6xh4qHnOM3Oqwof
RQy/5tPr0eq1+Jh0wec1uv33YeQz6IxkvHkiTTYOW/IJOfz8iGKIu2kQ67laQx8tujK4gg53zH3i
ogOoFgACsWZl0fAtZ6U0Q7Bx0fVAQBIQf+L4xkOq5xw7NFNnOSWnwxf/w9X17owLuImzNepqhhkV
b6PihZh6A8Gw5qZfaAm2LnX5IEfr7InMcPKa+7G4ABl8Rfs+fbMudsjTLetwqgiLh8b2n6VlU4+E
w/PQ34fkOBT4C4oywWOYYOkEwDhcBoYID3I6OQN9rcJUuVvo4tHd8giRZwn1tD3eIyFHCYFXQlcw
Z2xLPKel5B1GheXZQAH/qyucB5tIK8/wte0CEADr2oMMTSFNwO1TMn8rY1EYUtFeFWaFPAsLgWPY
/YUneXsPa30FTZPKdrdQG9NFyjl2BQqoWOOfXT81XWldpmErM+a1O057QgUIwzKfnjn/ac5pH7eL
1fvoX5NdoAT7Pouyg2KG3jfiAHcCR2n53q5JdQzZ3JTCKTReXJLwN3ZU86orfb0dVCTV5U7u2cWf
ZtkXxgvc4tvIhvdg5w3wBMh+Mh6LcfS91AVltPnXkWOyNf+u/8zU0jq75Jn4yPNWXweJSWu+yxGN
vgRB9OfuazTgY11gtB6xu17aFkF0VwPwz2nbuuDkmuxtgbMAS4J1TfRuWICKtH8yldK5uP+RefJe
VEEGP29OpX6BMQydDEqZnf/CaMimMryb6tLK3eLn5MM5NkcWDuysIGyXrnLBj0HZOENiHYG1BEer
1sdt7YJA6PyRk5VVJ6/GjB7ynVz86KGL1Zo2F0sB/HRq2d5qzbwMIhzOUY7LejBf2nFUYC6XT7Jf
Xlw/SMAwZ8rSiMdwbU5uBJSbosNoRvrhC8VdKXV38QTqGxInbmcsoCCWsu8N62OtVeDEk35/x4kn
XXDHiavQhRYVDr4AYeY3FyjxdGGE5PAEPFle3EQh9+Ml2S4Dp3Dv05qZ8jN5pFjmeYqZzNZnSnLB
+Ez2wJLC/KUddDB9Ofh+PbJe0ECbs6q+g+uq2mDPULYbACTOrQf0Ao7SMn9a1LJ6VjxfDbYDCIdZ
5Vg5YulGXmvIlqi+FS8ALo3HoDW+y+5yiIJd0gS4/Myz8hArRD11PizTvRoE6nDUouxbPRJezv5L
E+zwZTzF/kMJGIZknwdovjbNszxx6TPouhWWsfs6lCHIMpHFmCMmOeJJglrblic1s88TX+sS0xQT
Hzl5O0YmtsKBqNay8z5Sh/rxX005UY8zGCIw/u1TV2JGBbx1/gJ8/d8jEgHjInc1DLQybOTdydSX
TlRaq1p0b3ktMOCMtAqRZQ5lFHFmHI1Re3DQZqdDlIvJbESRdpJNRdc41RqOyLfZOFGq5DdqazyZ
hqj80NsI3TZT6U41wcBLTqoi7Pvyo0iMeotxC95r8zTKhYcCD75n1U2qc2AVwZJzRH3o+iZc3/F1
aerbRwtEdz0zWsAdRZSUtjJXLy/3DH8xLzxN+2fgK+sv/A7sGWagZLrnUIuNITrXRgn6BV3HrR6m
5S22QLGECEL8VFpkioHKfNpqOKxQIGnPDkYIKAbAYO5AFr8Pkbqv0EDcJZWab5UG57yMcjfijzay
X4q1tTgl3yrPnZ46JCUIxNU3O+EQUlPcX5lEy2pmFqvWyF/8yUNLUfEyKMnyFntyG/EYzV+bFAXP
/xrJFRMXQodfl/6unmVX5RTZjqoiX2twRwn2/vtl8h1MxzsbvYHNc+r8edOv1/pRauwGpXyRXR47
w1olUNhOWnBgN4WErPdQwqqxOiBEQMj1X/2WXlSHAomeFz2N7vNFVCkrLSAhIPvn+aLUSdDM/er8
Pv/05/6YrguYTVukPaIbLIVudgFu53No6unW0obfuJXOwJ6Xc4zxs29ycIzVjnglhIyuJmf5oqKo
my2JtBjNId5joG63vGuANrodXcgrim1Ve+HK09v5RBdwUPWi4BJqXb+uip5qsJHD6FNUeyVhByKw
N8JEXxxVKBze8ae8DnmpXZ2h+2inKToFqa5d8z7qTlZUvWKbogK084W7LKyk2Mq5/hmhnX4L4yk8
jMAEHzI1QsJJ5MkbgfdHEXrp7wHITOCW6c8QmDjy5TiC+cIoN77n68fE0euTRtiBzl6uP7thXC7S
us9/iXrniib9TdD2i40ge500dBSoJPRn0421g+DYvB09u76SQlSQDdH8x9IkG9shugxhqyDfGqjg
ifshzXeGmEk1FHkvXWhMl6krChZd1mwaX92dJupFrmug1eYBDrfqxQMcDPwfJMpXnwtK7aHqjZXs
yudpcm6uDB8dbOiD7JcXlIhr4Edqe58r+wI9Uo6iijFfQTuRWhDYYhdj0MGOoxecP74H+D79jJT0
aBO3vwdiEusgUsTJ1Qf1jGXI/yHsvJbkBLJ1/UREQOJvy/tq3y3dELJ473n6/ZGlUWk6Js65IUiD
KyjIXOs3iOCIoCcZk63tQit+1kysFs3oGwQZBJg/ET0Jr1gmKPq9AI6pX0DXQLH+IoWcO6jpF38s
NTDPTEiKyR3P/9T5pVktSUmba1mZ+1Acp0A71vEw7rU2egd+EV91/Fmucs0yvODid28lsvZXROrj
q1xTwsrDJK54mJDt+qFPYlvg9BIsXEigTe1kv1O/eCtCr3pzsYmrsIIl0RAHT75XJLs4zadT3Ab4
dHi+5RxSUO2yrrOGCWcOdOgQZd0bxmA9KHhZMxwgkQAtZHevkmse1pIEMbOLLIHrVnciHtCWIWK7
Ab4rUFwz0otlxh5IrbCryHJChpWVzmQidYrn2LROTZsPnGp2J2Hb+coSSvePUWlvWMna07DZVMsc
CUUFOA2yDdFjKXz9nMfFm+0TEEWF6JuNpd8i9gdxzXw/OKsqpH+rjZVvBAVIdVvRh0jTbCvqpNh1
EVJOnZ+cdM3yyGpN9aY2Fd1YhEmwNN2+guxoJNcs0nBJ8834zcgTfc9kNb2KsWzPWYbaU92gMJl1
2EXEZolm0bwmF24DJtlS+Q98apBFxW6tNRP1aCk748+LK6AfWJvk7w6YDNbrDE7KrcunvZSl461K
D9tbI/6Vg0Y745uonZuuykbYVs4PxUqtrayzw0GcrZyU2MJIcetIy1c/nLPMjLmg3KE4D404WuTb
ANpUtHALbRkHvvNbRMmRjJj9Q5u6d9UOlK+CV+AiQsD2o59mOrxO0ozB69HQUQUqU6t+bnVnWmEF
Vj9GjTWuR+av106ftE2X2PrZhRu07fUQK+swSPcOCoIQQya8xFo/3hfQjPa57y7sBOEsd17ItU9F
v0ZRS9Y5qZIs+9DWNlPeGS/C3xeBM7zKhX7UmrC5rXvxQ4Xf7ItsqABkjiipn20blbKoVO3iIwnQ
QOqiwdsMZQucuvGwq8LjFy+42D3iiD7WpDL6+FTMC1V3dDhvxQ9ZwowcAwnFB7dgstkOMwjMmp1E
OQorJgTl5gaxo0Fbmz2+nZWL+AKv2HaPbvIoEFnF9NW04d5OqALZzKHe+zT4ip4mGovpyhBN/LvR
jN/AbYY3pHt/p4nd76fglbjxeLoPyuQYTQ7XZR0dEtN3jzViEDlsaMta1FWNUpffG6/Z9M5HMXpH
ZFhc0hB6ZtgX8XvLZBpShdYyrKOVOCK2wjaqTrIVyzomDJg9nGVrhD0cI9XxxUFF4ckd1KPWwdBK
oRhXzQdhKR4kQ3m/rTTNh10RxcKru1y7ZjkNj1kEtCkdvb0t8dk3HLbRl7gwzbB1Cd320bonlOBG
K8M3vS3ocvOArhDIeoHkV6JH9YMALbMCwmOhysK7zMqc4HuBvYqfMxdfjNlWF8QhmTyrO2J1zEwj
xJcBXeI7q2a9sQjU3IrPjSm2AEDrR5VB+bKfhLl1Q5Q1iFczx40wI9cU18TUeaaj3MuyOQ68YVuA
7SPdPOlPRGU77As1Z414jr1u8TxCZmYY0a0ZSHzOrciDWw8ijkD02Opz3D5NSR3uTS9ojxgshfva
MprPa/q9tQ/XetiXBwLQ3cY1oIx3GPMtrbjLP1Kn/WaLRPzqh3Thjw2TutCw9kWpW1B7tO+tJhJn
n1Je+cz7Tn1oLZTO87+Yva3sTD5pa1ls+/J32VflA9HM5hHduQ9Zbfeus64ZJe6GQDinqSGpWJdp
yzBIJUCo5e61myb3KtcGtXurCQkfZFXt5+bR6dMD/nr2WZSDAkUuMNayqCu6fdbmhVzzqwDXLGVc
xzeN8/9FGJN1ZpYpe9WOd5JXJolkn/rKYsmra50at9up+98rIgoPf7hFPkawjO1uzCPaStQ1CXg3
pPJqob+aOngWDUHmo4w03IuT12Uvev3SWA1mQSSfeS0GibMluXTFrqrbKAzHrQPTcZagORoktpIY
qYR+2jVQ17Ywt/vnQWsAoOD+9BPe6DYYje5LDWNpBYRlwq7aac/llDxhchEvCkcoXz2RHuyApx3h
qGlv9TK0lvjfDO5jmLXqB7gOb+tCvd9qIqq+Yrcjt7OKpt1kdqfuOsVq3sMhJSTHdmqE/Zuoaqzi
7ZCIlB6TzeI4yLf4KzIm5Wkk1/AE4Oinpv8KO8eHyg5ew0ldbcnEqXtzLP72QPlge9lQH/xJy9fl
aBJvmIt5QNTd1tTkIIsTkvl42PbpWRZta7rmjKrJkBFvzniPrxQyDJu8NexDHRcYOgk7pq4e0OGp
NoNC7EQV+c9KCVCo+du1GJFuk11H7Hi+ary2URsEL9ZUP4e+msORoKfNGEeF3sIWT/+7VtcY1sg6
2doxaHnPXb72w7wm+/mFJx5dtdnDzwfT72bD1kTI6l0glblokIG6drUav1nFL13gD3T7igTe2QnR
F5LmKBYU+1Meph93mxXcJgFWaMOfHgUKJKeK/+/NaEW23rev/tPaJWgEkwBqt5+ecvnkhyLzT6Px
IQv3P4TlZNPCxnFic8+W8YnyGSQFzdZP1O9MgMAwLoVT7pIxjU8ok8WnSX7z5KpcxCZ22KM1tGu/
hN57iyyoavlv/EBGEkTW2dukyL+RZuyqY47J8+vxRu2p+tbdJUm8+4cwykcWHaEagAoC4+3CT+Lx
g5h5tM76noBTGhVHs82sjRcV3VGvEhWYJRIuBTg0KmTttnG18jEzazBPkV4RWnskdZFdCiXcuJ7B
rQjKdQ2pFPcmE8WKTqCyhS60B5pFg+HtGf0mihuHj06njP3CyQSxY60o4B/2vNURIWBYgyowisNQ
DVUQKUvPUC9hTLQXr9TuOU+g61Sm7jJw/U9yVbjGuE3bsoASbob2won5mBVJ2ewSSZZpja9QasYL
VIPIhkbizWxxVf1SzrlJDN2RZPeTwzhH4ZJM78/1WPr7QfUf+79V90ZZh3W9v1fV8FH2l41ZrInV
FICRKHPEwQGsbBqZRRuqQd1gepitfPTudxpZqEXu1cpZLuoqEfu6MvAZ/k+VXGtifN0SI1TOyIse
yNiXiBZS1RGsKsqkfEDPhDh0J05RK7xHJwyVR+GjRZ8bVbCszdJ7lA1KN3Qrx+ZjL4thPeANWDrH
PAlfZK5X+Ia9i0hj37gsoYoU2whbZDmafb4Ye328BEinXkYtHC92w61KBlMw2qQhAS+Fsq8xLnu9
dbeGknxFKPspHPryLP+PRhGn+7IcXe4/opbLv61qB4GjG4j11mu8mQsIBCQQCoLu2NqUyabRCYYv
ZGU9uO8J958BBbkP+YigsKs/5ViX+DwR8rHAalxbCm+IdgnZledy7LKTSNQfGYHGotmZRD7em9rr
DtWApoZky0LeG9d6ZWpbWcSYolmUQ9oAIHealwzB/xTssAkcA+4wmXF3MBk/TogcHWQcq5z8cQ/G
Kkb8BEuQGSjgxKbxTAg2X6AaWxwTxylPEKh/aYlVbB1MClZ5ODtjOn58Jc3Im4pSwNDhpchIleet
dVFqSpYbjXwT1Ggre1TWZB3UADNzPcqeWyeILwWT6me7PuE6gd+COmW/FYWQi+Gq6QskAS/Eq70P
UBi+pYfc6QweNXqSmSMgf8q6g965jgfCCfwrCeQ54ZPTGyARLNzUAN63q5YRzDbva/OlLetsO5QR
tzoyMXpoe/NAJHVWSKHYW1DAuwZe69wXxej6xUiWYU1KDBlUYrLzFUFii0gKacpRXlGjzgnPjg+Y
bG1nb/coHN/A/UU1qXudxFvWP6DXoT/0M3wPFYHlmFrtgRg2WC6/SJaBG3YHMcOp7q2tN+20Nkk9
cNIvE/rjMrCoBGT7FtUYtue5Tt69/1UnG1KjSheE1PpjhdQPiqsT3PVcaexN65UfXaEz+SDlnq4r
XY1PcoE6ApMWuarZHtYedbACMp+Bvv1IK8ffYK5ibfl3jh9l3p69OkevGH0aif4D2/dldKLoeBPo
ZhLyJcBEfYOtT73QsoAMb8MM04dMCxvqBHY8/Eh8Z1iT6FSP8ZT0F7Lf2GhYMSG3JAKSIUrSi6ql
PUqwWeYHO48BFuLAAAc97AElKTie3OrcOGG9kEWzzbudIiprpc/cYBC43G1P73bMU/1j5pnOSokM
+N7wFeAbaLaTHiSwMYV/P2baeAM2IgiPViH04hv0EWX54NQU+ltsRYC8x7L7Pk09t0dR3XLdZBrz
SYAr5UksgiB9ATMpjh1Cnc+GXQPj68TsWARoPcHCACKj/RI4wMLCpg6uxUSQXZtj0gofkVWh997B
SG0VQQucL6dEO0oWg8hnpX5mMYfc0kJS0NoRYuJEcn+qebrB7dbJMC5xiPA2CD4y6biXy96HMieS
l5IUN8CZ8buRzBbVbT8+B3w+N2mn4Y+UZ/mR4RLDLTTUTGuhu4GH8H2hbSq9yV5M3BEOqU7ety8D
cn44ST8pdrxw/ShAGFrdlYpvHwPL7jYxjN2nMAixZwtM/VvRMhObZ6cMXXeelw7rKs2zzTCnfzN/
BO2jerf3rJqmYtc2iEXK1y5JzunRDczlwAfDy7vvOGm2KyPSu1OAGBxW75ZP8JYGdOMQ3gqi99ar
i23QJd2uKwb/FY7XcwrOWQCPP404hD7Gace4emgXFenLR3WuygKL2I/XLJCRnQyT86m926IQwgO9
QpQ0wrhX1leyal4YaWovg3RWR5upD+G8uDMf7nVTZWEEaKHqIxPLefNQuTja31LPkWHr6PjMA39e
iu+wy6BgzuisLFJwOBr0lYRu2YowHts5bMQYHbmD0WK2UPLnBK8e7WtNANwtAmCkTgO9Iyt9PnFA
POVCojsDNy22ljL9zDSC+PBLwqdSr/RlLYiOSeisGWR/ihLqKVsVp0fxqg/SXVOKDIz5nG/0Y19s
MJi/jpl9jnTh5UzQ+7fMRUWzcLt8mZFnuSg9GuzOnKm7r/W1sgxT5z91sTB/iI6xNoKR/TeEAmx0
8XsSmmPRLEdXpNsblsRF/gDLBt6E4PitA7nIegOEPg2/GqjZ3+ZLth+5qxqpfvNspwbJtskPD3EF
4quvjjIBKtklcu2WHrU89ZzjIkjS+wTmbIfU05HkqfhlF+ZpGJrqi64xlYgaB7z9wPguSYAhIcv3
grOZta2Gdti1SCY8m36CHT0Bme9DXDrWYTLGq565x76N/Bs1TwKkYhPqcmNjv5BYjZTBC9Z8/eqj
XIDw8tYYk/5WIkb0C7MY62Ns9dgROMGUgJdk9E8WX9lMAtF9q+q0c49V+zrwS+utyaqvdoxx+O2l
JMrWPTWIdG2yIC02YrbuCDSAegjB90djLlpOeICJNTwpyKDl5hQcGwddVLvJxKHSo+5kV30BWTxX
n2yb5LSXB/HXAcduTGoJVtaCuchMOMowzDErbTz1I6gfRuB/itXciEJDuALdWq9amcYzWtQQFBNS
eKF+GebSQISeIRMmQCF29aNqftXyfkKTvhl3ZT8E74A9NmOVZN+mmfJrOGV1rKbJQTCk+Crrgxpr
M8z7xktbDjySuW0tZEPIN48h2GEqm+JnY6ToOAgslqNVnDGzWaiOuZ1qPfzpa803nTvyJfMzsFV1
l7yCwCuAtw7lY6cM0SZClPFsJ4BBSUXZB5KKQ+dc2wQ5dCNs7S+tB5gIKEZwCh1XfTF9FAPm+tRt
3LWaxtpOFje9A3FNHSKxi23VWeP0u8fhw3g0QM+sRqNsd00qZlD1f4p1GEEh+1sc3arZkacHdD6D
+nlPoLLwUIpZZCHrXWvV5baBoNnMo2OSDnJhSQi+2E3J+GELsPKpZjXrG/QzRJQp9pUbxcv3mZ6U
kkYRxLhwAPDOEPOfhlUTJLyLG1X/Ok69jjqjH56APxJ3Jm+3cPKg+pBrmdf+WYMdW31AaOkXck22
2nEUAj5YFJHqXprEzd+y5qs3p7ijNhUnchAWoZMwuPRkurCisOrXYarQHQN6NwyKfgYlPvseUowt
B5OtbIAGOEPv6hAKro9c4kG2Cn98UsvIfpD7wBD0tlHu2jYxhDJd96MN+Gf+2KZOkSOF2xgnq/Sc
F0aLOwU24BcH37CtkTh/0saeNezFMHUvumeGZ7m5TCfH8+ap7fUr2wQmKTl2koaH85C+02oLtav5
L6CKHpu32tf0nT+QZcmBcPEExvbqc4tk6IVtj7ulhs1YlCrAthJ/pgjoWIw7FW+2AhzagtcLXncJ
L/AoSQ5Z5JhvY6D5Z3J47WJ0WvMN3yRrB8ytW8lignvYuresZhsyNL42dvuYkKHdigTaEKl79HM+
lz1eabd2puEFXu3DQFYUDY3eMJlspL32BERBfWpmQHgxYfk8l8wqboBGYbsii3KRpAP6b4OPR0yC
+ofdmYsR6cf3IYj8Td83zTYQU3wAnRktJyyzN66ilWvJQ2zcXrvAHLs9pPIzOE7Kqxcw9pRPsWHy
9qiZFHJGqnssR9gDbaqRM4iqtz8Objgfp/5gPcohjKsIByyurS1ImUTLdFAQR8HI7vYp1kMsNvn0
I/4YYZVSgPZdkEFCDXeWe7fmR4dPdHkuwrhl/g5qDwHKL9HkaWtRxPZOdhPVQgS5tQ8yw13KyyCb
vYh5FTzKc24KxQB+5ka839KrFvXjTu2K8YguB8+4XP1cZhb1puGsYRqpt2nK1rJXfewZB+DGR2Ns
jUuNAmRiDOb+Ru/P8B9dwlwn7S8Ft0QwkYQ3HXJZsXGxPGZ/jJ6npd+XEX+mkuezA/x927Pxt7mf
UnNtDIGxgBxXH+UCmYHmtiaLWmPXx2le3IsqtPPjWCxd7L9OzSYUQXdS5nVZIdfMJEvh9WrBeGtB
gKtchPOnQDb7jUXzP6t4Xr10bgpLzqhHwDSdGx/lIggi2BFy1e/T5Bij7XVrudfx0iRBkLvfZZWp
tohWzxNgaGnXPh/cq4uvxhX50XGrw1Tht0AzcY2RFaTEwAu3jHOPelQ0R6gC9VEoSn1b+1QnG9S5
1XTzdeqQv4Wk6T+O1vdWdPpVFuQiniPJCE+hNBcGj7cq1WixnFPRWx2riLlC5gDKThAluG+mVSq/
T+owJUvKatNZE2MIZwyDbe+Y72MduTiuJeFZS7mXemFM9Uqutn22V43G3MvS0FaMjHO1XZN7IeaC
UdMUi/7YOrrZooXqoINAMGs1uyGsbCxvNxItJBcWw66itIn38mo/YKiHY2XjGQumhuYDx1YPUWHb
6yZN01WE08Oq9nmRDWkS7yHs+9bHFNdMOvMu9S/mHPQiOpBdMOxttkx1SfDORUxcswtgJ0VdlI2l
biPfxk/nb2/Zp5z7qBahc2b/WGBqazJwCBk70cUxBjL4f9dkHW/D1ZCGZPfm+i5ClHUlmuCnjjvQ
jjg/6om6PT4hsVSvB1TUyrKcnpXIG59tBbhY5IwFcEuKkxeVe6EiwSOLljuMzzpaeBmppke5lTb7
0xSVkm1lDxfK4ikoxBfZmI6lcULVcBfOZo121vxZiCq2D/c6K+Z/V8aMVaBUQRiYqQNu5qonf3Cf
/chUtpk9lgcvbI6KmJVXvfBg4UH3Uwv0H1HrKpjUK/bGKWNl31ph9hCN/B1bqJs/uFLZUx3rcIkg
jPUQ90oHOcvztw4GE3Y+vrWxe6j6AasCMm+AQ+PhorWGwjBaDMs2I8gG/jtZ2WghYfa5kC5j90XX
oPljdoI02cy51VzP31XwziF1IqNSKOCxJXFQTSPUIi0+h2uGXWtyPtqL50fVPsmaegm9iMyClRBL
Sp1X2ZggA/7Sdree/twOj+E6opSN3YG7kSBWvWjTi8/MdWja7M0w82Qh+r7+aUREX02DZz0gcqYU
WvttKlzGHG5jPAdZ+tWw3PbQpKiuL1JidRfFi/ZVYtuHvqpUACUkOYh8osk+OvAtQzt9zKCgPg2K
w++clcVKlJX3JBeuFm4sxAWvslSqNdJRZaUuZVFuVZvBCT2B4pLM+0hAR+0S2wrmGS9iibBP1rET
7DvNNU+G7vYPYl5YJV9zDz+BdTSN/YNscNu2OyaGcSvJ+s7JhwdO4crwTz9GKWGr2sZAduwVtCTm
BaquCL/NiyGevJVvMOiVDUHsu4Tr5z6d3iDj4U7BHpTgW56b0YdXk1ItQEtc3S4qdz3w0L1pOTDn
SlK+bemDThk5/TnQLCPLeZZ0Z8C/cxz6Xjt1pr2vWnev8KDATLAFMzWR44HeWgN4OV/Jece7wa6G
tNOlzfRaR37xnLfAY+eS1VbeM8LvC9mWhpH60ton2aS6YBRIXiJFNL3KRQaf3rWSW2GKH/24TBZE
6LJNG8T6AUkWEAh5S/bUiR5wf6gP3DcEYaqpV5dyNZnyYl/3xLeeZlGQwdF61MNTpPtm/OU4PotI
b3ZFhN1u1nvRuOiV4NBnFYtU69EYCJOLojs5wGNk9tcgn6tDggj9wg3HJwMPiY1XmvVD7YbnsCny
VzzWIWcbTsgw38le/RG7obBL+00XC1o1N9yGRhiv/blzlqSHvHNJP4qnvGA8AFzWmUGsZEKTMr8q
maZcK4iiV7UolVmZIF2RfS3X41y81eUEOlz7h+N/tMNQv5gRQRDceoaFXSokTCxIcqRrXTUnEGSL
7tgMcYdcnIVuk5wuNLbirKtZl0CSBCVnEBVNFIg7Q4EjU5lwkGbZASk2cFcVkGumGZ2gBHfwrekR
MlJc2Qb+pTz5e8u2jScLMPWTqL29PxXdu2J3ysEHP7GUxdRCLtJKG28rizUGNgyN9ekiizxd06OT
AcbHTKkGJQuH01fT316IVGHiqNW5jxIElNtCX412D05p3CKCaP8qRUnyfyyKN4wXrVXrWv2lgLm9
Z2bUbQAnPSZRkK5v4XuEJx76CcMLmeBRQtTxXQaGexnKh+eKn1vHn8pxlUtAwqx/NboINpsW/Ahs
M1pId8rBttylp/egi9sweg3jeC/dL50EngeKU/VOFlGVzGHAfEm1zNsVGrh/hOXCs9vybicDcFJh
obwk+EOcnA7GEFYLypckCCMwHOP0oCEudA08+L1Kh6qu0eMVE/hFhhhqZz+Vafiiz6q6Y5FaKwOg
4iH0VOOS2elPkxOfxeTG7W2Q7BCX2iOZ/zj1Wojm5t9myZyY6lolwlOgGMSo8OojtrcO3Q6490w+
uKNj7w33OtlFNgym+mcLKaCRd7kAO4g2W59NCHO23jtz8+agmo4H6giJygkM0gqdrvQgW7OAXHIX
W8+Ga8BLqLIPWV05wt32AC3Wsqgw914UWe+fu9F1LgP2ro3JsJ8/6c+S88CHbVKeUF1GtCOs1Z2F
HN5TaGKaKb+hkAIZstm4ygmEQAN/DK69pziH2sdAz2uH+i1vL2HSXSsVclGeBq+IdAVvEbgX0qq6
fxgZ4zxEng61au4RWl/tIcy/E/VAzYA0G8P6iZBCXGZrfQjCL3YdExrlKw4NELBc3WfPTR/Ccw6h
VttDnvNiJBAlu6AJulN6f+tqSgRczXOQhta0K34S1d6oUE0GLDo9mmRgln3fa9/xT106oQJLXYzf
2lqv3trGqiEQ9YxfOkgBRYR0lDHq3kuKxeXCm/sihp4qLeZwZVk/eqNHpgYnqQPhqzkZVL9KLbfa
shkkaBBYhiGLLw482KXTEuwHDAGVW2c62fZYcKhm0CMY7WTZIkMZiECiGT3JBez5QMPZQxZ8hQyD
E3Y/LQCPt/bP+8i/M/1DiWgG7AR+oJ1irQQ5nmI/XiCrKJOFTpQli7zCOxmBae3Nai43vqg1/vLk
7MA00azBSQQF6FmPJMxRaRUmHAHJRFEyJboVU8aii4ZvVPQbAS/nJgsF4XqT2GQzZee5ZCKevIkQ
wT4I5kOQFyyy6akb2cbOUdTydSySaFn2ev/UqJiC4H0yHMkLhyfAoqhyuo7xVLp5523i7wkOL5e0
GbyLXHPsL1XjW+dP1Q23apEVRbtBJFFbTlMVbDWnJccWxXb6AiLDBrxJmtXpYRwVAUrzpma9uE1S
I02lbOQLU3eRW6qa0cCfL4uvYlK+G6ZXLDQNqTJXifNLB2XzggNLj7PQw1hZGCGXpYYbNB8GeBYV
Di16Xi7budkls/EQqoV28KzsqyzJRQAKZSu0ahXURGLvC7sL9xEYoP29Sq6NrvmnG1aRY8NhKCv+
j5HQzTFuDKpuDbL3nwrRAg9qf95K9x2S2czFxsCrfW+m/48j3baQh0OjjIRL677f9yLPANEG09k3
gYODeCsYSc2nlYdRiV31fGFxNqK+gLFvuwp1cMD3zeVaZHmII96vDfwQrsgp1vMYJtkOuoH/9eNo
8yGq+WD/XJIhezLfeO98huGiteEXyr2PVvrnN7sfIaqSveaTKKuF9yNV8+qcCK/8ZyHrvEFPN6Xb
9OCS/9N675waanlmXuOdQkyh/3sfn4p5BMTXz1GB+tQg9yvrGgioG0Tg/j1W9Peosh/gXfeEJxxa
h0gP3Te9n9yn4xQaeiR2HUQkvqIQGDYLZsJ5vvAGK7iVTQCwywaO4vLep+zrP71lnez8qU42fKr7
X/1uh7vvWh4uL4p/D/dpX2VecIZy3/fT/HSoT5sU7vRqa55+bIsKm9rhR5+Y+Utm1PnLYMRftaTP
z37l5y+GgsSD4gX+VjbGNojK1qvmPC99YTpXjyHerkqtBc2ytpLHKGYOKBtzTLhWVjc4t02RvnJ3
Ex5MS9naZbaCXemwlyV5eGBzBzsP7ett83AGrUaICsrGqEG4PXJN8lXzkZU80C7Y0z/IkjzVFjVo
1SqyR9mf4DsIwKGxbweway3cMtUWK9kaFkN9Bob0RW4uFxMThRiphadblUb6zEgG9yD7Ny3ya3hp
gZeej16ARDi5Cp5+fdaGzZK8PGSr2+9nCWRsmqALGa7SNWXmua7bgVDJXByLNjjCJutuP6CW6dbT
EP7wnKrei8hokNMws70V1hMosLF5RswMkxuhjD8LH1IxrN9valrYS8MawmuE5sHB6xF+S2K1fwX9
9q0Eq/nTHZM9EY/qSw8jdeXEZTUjaJjOtbyiw8QR7zlm8WbYTT/R1XkyfCV4r5GKXWuFooMqrqyz
mPR2lTTC/wopfCu7ap3xi/GK+2II7HsB/meHYvTGq2JGKvOyof2uT2jAzHt1SDkxvYnsJ7VnzI0d
i70j1Y5oqpW7i9s5Ivgxk5mSZha87oXz0BlBvrf50jOLyU4hWqNYSPruLi2gbjqgnMF6deO2hNUK
0IgrSS2+dM2oqERfG/cNl5Vq0ad6/01N2ofWHIbfBvIWAYKtCL7GTHaiqf6t+uFjryf1twBS5yJo
CvNNsxv4ZbapPjkIH667bnIvWYWcBPIo2tG1sNvSiArvgsmvzkriNhvfKeyHKcTKOApV86VpiG6B
n06w+Ry/p56t/PBGYxsbE7mjbKmSsCfWbCLtparWj6Crf3Twzb4YAfIfUUkWaBpQ8u5bU39AqaTb
FA1iBgTKEcHxD47gmeSuPki95RxZ701FfBqIHurNzGj2wKrjF6HhZO8G6NdJ/eWQdN0qJCF4CMco
/TC73U3UGZ47DKtcrEz4L18QHOeGOQTpHDf+5yBdB2Wz+HuQxnX+OUhveGCU5s3lQYIpdw+ojaUf
jC7lQRDvcW4HkafixHjDy4MUUMTvV1LOV3I/yHwlTY6Irahy54wEHXJqUp96vhJ5EHwT7wfp5ysR
ICdWslfw/70SeS6C14E8CDM853y/kng+iDJ+vhJ5EDuY/hzkfiXynoDXf5C/g2P30QLDEWNfWGV2
zeZF2vYxJBDy0w42SVfVjtAwK1En3gPIeXf71jEWsuMYQc4qS30t+913IItmvOmNTlxkzxwOCziM
Abh13w5HW+5DdmsM8SvmQdz90682TTI1rd9t/unYqUCsgCwOvBQ4q9seDUR0Nr4YMEaYK+VCnofH
3H1XZFiwzPW3cy4cfzyKUQcD9l99h8wSF5LS92oDKtZtZyl5XuG17Uk23n6KIdXes0KbsWTs596X
KSLGP2jVbuUp3M49jwhkq5ETru8d5XY4WdnMO4Z2+alB5W++y4moLj41dLGrQe5zL5/qW6SCz8Ss
b7frnxOtLKbpU9GcZd39bEPdeLDiFjuP+QJuF+U2JhLOnQng9O+vI4/Dq1BfWP0eqwqxC5GlX0/T
FH30DhwXW3e0kzYXZxpB9DEapjiZUYMYzFwJWT1eD6atweGiGI4dEYa6eNJzYhNq2DzhuhF/pG2a
7py67m875qOOQ2zRlGffx3SSI8uNKwUjK5AsyVJuNNmWscoZ9t1aR90+FI4aPqt6bj2AQni/nUBu
CVgOmXvbNeTqFvKsqcAbN6o3bQxv58mW3bE0DRwZ5xPy6znSwRttLy/KGJ0ttjXO86Qr4UMvMhBR
XI1LRHELI67cyB8gcRj1ecD4LkocDq+8xpmL0M1zdOfQOSW+NnNRkOpeJV6BC+JcRPRo7QI05y3q
VjjCY5kk66u4NTe2OxobWSw9kCRDlFdXNe3FS5uXBIQ409qKygPv/BB/BPamgKtFc1GF1TcXHb1b
Ig/VY/8bigsSJUym53pDtABo7TDDh56bNgzd9xKGxYMVYjDvw7CVvbSkNDBcR21M9nL9roNU37dH
2Zqg1Sy6iumz1/gX9FhI38qbOaB/wV9A3HbiaTlaNJn5UHl1hEaZcZBbT0mZ7fsadV9ZdL08XZok
Ak7yUFyTj5zMexxo1RlhGO122qj192sn19FBnU9bbbWn1PCHR6/8P9KuazlyHcZ+EauUw2vnbI/t
iS+qSVeRyvnr9xC0mz09vrV3a19UJAiCEEW7JRI4p69AYFwhJkTcnFimiYa9Q5oDtUypFQlqVvyl
7RJTLlOypGs2Av3B4QEwZ0wqAL0uhm3eLFPSQvv7yzTRQT82F3vqbDWAJaNlSuNNwI9AuG3JQXgP
54AycRjwmiiXKZujz/IxXpcpjZQjA2rRZBmWKUjW31umpFa4Pp5NDC53eeNYpi433WcgA8WPHZYp
DRknOKOxw66SK0ktU+xoyGUq704s01YsU/JILVNq7bpu7Y+V/pKEM6A1rst0AjQSXi2xTEltdrCl
OItl2lqeXKbkmtk11UEbuhjglWJdtrG9NAHvfaDWHDAgd8uUrNEyrW2Xb8mlP5cp0uHk6tV9x9oD
NayVSwmR4P3SvC7TNEtxRhJUn1hqvS5TGrN0wJSklulYCcgkLFOQMSdArTMPNKRapuRQnOG0wAY5
+ola/1implEjc06sS7MH22tv9Jn8p9fX8xPGHj/YiSuXKWlF3DV2lYdYfvIHGCKv/02puqFlOtYl
0FbbINo2ZR4+T0E9rXFwCz4ihF0/0aUotikyOWTFxubMJg4ChIcJfVKIzXwxek79YSh79hQkIAkF
SxT4W64mZgu4TOCTAfwHOll+XGxr5N/caNRDjqQFu3ugTvi1wf/DyZ+XVKVerE+PDSIyLyTCO9SA
SKAYLN3XUbAosa3C9TPpj2nHAc6J8B1yS6rl9sfMKp0T1QakQ+xn1k8LqlKvtO5+9HEUSg2OiJ2D
oSHxTo0CZhucoWoGP1KHWR/aI5CRwhuVAbyj+OOauwN1K+skP1Xz8E0Ng91PvHkXrbkn5xi2W8+j
lryoYbzWYThJbcI9DTOUNsKmmknePam5Zlovdauqd1QF35d9qXx/r0ZB0Cbg+qbeQM4vnqZnICsX
UIYbskiiKTYRJVtGyevjL13t0c60pZoyN83mFTCRhw11KNJE+5AEP9QgCNWK1/hnF8glE4Bq/qkF
BK940mRGrSm3trcDTjF2bg9+4R7poU908a00XFVJE2w4GISlDPESOPKOdASRQw1ZlNbhP/SacgFP
V+sPZKjpwIb7Xq9GjKXGv471772mLkQEQHbfi4mxyNDdWGTJ0YHP9B97dZaNDc/Ej3etqTmPAJuq
T2XsnYwgLhk+CZGy2Mx8WXo1njLVxKUDW8ACpDBgkhLVFiHZj607hGtLd7yVkuFwr9inLYLsyDrp
zf4cPrguKCyv5qgEuO4zvtaRld3ZGJrHY7FkYvdRmhPe1WWjbbB0piXJ6GIiS+xoO/GTRh7TEDl7
MQLTfKAKac2RFi6AZOTslQwb7yNy2BEw0AhPSM+u2bjTo2JYkB55HSME4lIg8Ft1pQ56iKBbgMmc
5Vz1Y+bjoApMpGSJlB1nijfzkDPpMMlMK7IOpt58uZlie5cCO+eRhpP+OjF41M3xIG2Jm2cgzFp1
Ad5BlKywam+rd4MjJ5MavMjkZ+Si7KSaeDRS3rlru6y8s7qNqNWnRQuYkZ2aAR97mGvkmrXAl3+b
lVw32N5o5t9q5MTzgofJP5GELqSeFONz3SbggL6uC6NGXnlv4QBUySwDFI7ZgDde5UzThc2p842T
XrXzqh85W/lN9ANhrc1+SrLxgS6m148POLk+TKOhHV1w1sfrzMUbZBDxi9KYtC4FdgJgvHqOwERN
9O+7Yj7meXAgNeSEo6GchmrfxuOPuxHMnlVbhgiFxY1NYWQErxugPE1rSQ2czPftkK1yhiVyYzqc
8Z80TgbsydBQ0lCOzSmmD/ruRnPshgcET7sHclN63CMvDB9i5Vl2jrkdPYTF+saUSC49tWm4lYbF
vFApiXB+PVvaR+kbybygYFtDC4DcRzM22X22GTSnXtJ8ko5UzENtxR1dW1GD9CWZBdb7WPLNXDmD
HIW0mxYMMG7dgUr1+oCoFLP2o59ECcgrxPRL5d4DIZDbnW5kiQm4F1Bqqu5jF5XYjAYxgbAoVRGq
7hyQe/BapZaO29pOcANJ41LRCjRwOoD2QT4cUqT78EwtWRsjy6RZOYuIHESsfKxr8qkp7QxfwYsx
9Go5tdRAj4aH6Q+vtWsBN4Db8niC5F73JWMlAy0xLkgu9vOFqqf+9NpyJ+N/NpAeTo7fOlO9Lpxo
7yAzgfr+qyllWekp8/ceKR3V7z3Ts9P/1Fnhr++9Uqb/1dR9FzXSe12UrA0MYP2X2a//4rTqdmf+
vjPdnfL6vZudcqw3PU73/8WU0lGm3jMvZ0Hp3PXTprhfluY8IG4XK+c9PXknYVmXy3Q0tWVo13iv
mDXrQCW65EF8K0sQdoRv9S7MvLVqf68jyQILFqnEuPvdbxJwnJEFZlkhED/+Kg8d0oZe7QNyDOXE
Sbi3vnODTP7dm8SIAzxji7jYynZpUdq6LUu7f41BJuhCE3Hr521vOVJRrWZAru1urf/tlbRxN6+q
SremRlQOqHseQs8xkRv8Npmkg28JCD0kBLbz4e9RlZ27fmpkUlGjqB5UuutGMur7HxwmZQBKAabQ
AseHWFfvmZO3oCxT6UaoWtSYSkYl1XB3X++Np9yPEaC/Bc4AEhH/WPP/r8HlAjGRawTyDDfdFHG0
BEUfiOtBw7JEFqGF6A/P2wPyGZvEAKV8LnHqs0gFpkCGbVvH1lKpa5i5LXWR0vWXbgo4ZU/o2rMF
6JE/deu485+bHiiQBGuQwC7p/gcfhF28If/ffLizS/7GDZh69WrGWa5AZBfzcOeD3mT+fjJGQH0J
3U742wsYBjEP/+pDKe7tT907uzS//9EHz2nxVWkAjOx/9wHwzP5eu/pL93b1986H93Sv8wDGBu1T
xRC1BRwdhFwhjybD/kHBBx95KNq87I0U+MN8aB6pJWhC8+hb3YVqSl7VFnLjo7QHsJFTP1IDKBjS
XeZHCEcWRlWP0ag2E/Axz0peGh7ykWMEGszx0APw2u+9y4QdD6VCpaiyU5zcltFWNcw5tw6gtP6Y
XYehRiNyvrRsrgHA8+Z+MfJ6ixPnAHi3V5lwuAXzO097xNRc5UNu6KvEnEOQR8B9aogBTo48DndV
0QzRgMDwwcedYdjSJdKresfZIzfwp/KS5H6RfOhANH2Ud6mN7rwBYWwrp10pdzFeCp3xQUn8LEhW
deJq0huaZSB1m9iz9wBz9nYz1CFCOOeicm0AL14bAPAU7JrB5Av5cEnRrqMjEkjKk9JLpxGEf43n
SZeo4W1t0KDUkcRqfSg3a728WR9KTuujFutDyQqxPpoOIJtKRiVkPb67PurZbVfKVVojyMuQ3ZXc
D0EsaRgDNtvoKVVxbx0io/5IxpWePptfOs2rD0qu1gfJ1Fq+rg+le7c+qMEEPCitD/l8SUbro4+D
1/VBst6L3b3nWD+VNyTnZfZB15LqqJYyrREANgNc/vow5VhITRJrRIlDMMiuihBv+KRADdc1QiIl
V2tEybwURDm0Ru6Ur+tEySPXfF0n8k9hBube43j7dxVatXkIQmATIPgPmKx0nUs3PgV2ayUrPUFc
AXJ6toU3Qjb4zbihYoRJTFZxN/lLswzxHmimySmaRjNZUVGqJsCrAmNe/TAKk3IMWVTmaDQ7B4HE
CCA4IKJUzYJMkOLomvW4kX1Me0DUXA9ADPJNKpH+jeUAqSDrygASMiCQcEv3jlOvPnCcw9RwpPio
4W5Gomloiv65tdvXeycXbmbmZnS/MP1laroz8mBxm9JvumFxl6RIXsi7INsTQq53oC2VEyNvUinK
yXUxJwHyPpDDdp2Dm1HJJAhfR2D1VUgwUUqyO40GzEB7PeQ64NLo2d3fQOck7sEpRfi6eJ7Upx7N
4NAGCcA+CuTIVUF4iTt9WDVzHK6oSg2Mm7GGRFWvQyCd+VhodaItVHOQaCFoDAYwJmcIx1CtpOI1
rYskHyPayBZpzK46c+ODj3Ah6zfWZmacavhEZucoTDVZlCqp/zls8PFNrZzGIh/v/CZlOWDvzt1+
qu1bv2XL1Wfpg5oEHbMjfb6xQ0XlN1VvfRR+D4BIoYbIz3P9dQrhsjmO2m4W8ytdpn6Inxpvpvpm
4q4u39iXPgqXERtgHe+nbQDKM6JJvGjzrsuWXfWLGwdIyS1LU7l8PwkV/NbMEqAMYnHc+M0A1b7K
h/x1ichbJZcTrA6yTJebtfOe2+TNLGb6Xbd1JEEDlQ8sPjQJN8Ycht/Z60xTqxpPlt5cp9rNxJLr
lVjdRQzSHC8GHWc96o8IaH0Iqqb5hACJAYkUVgYoUbv5BNJW8wDkFdAgidY8Coqd10YmsENQjXPk
unn1MCAHA9U0qoEGm2J3jaoZTn6XbTFlR9nXDhG0O+fRhaoVkD5S38txyCqGLf9hdu68gAgvewG7
5UJKhWu9WUjXErsfzn3vZrKRXAt699W1GCxcN67hpCjb9KF56xrg+G9dQ8DYq2s4PwEwl3CNbvov
1+LcBdSNcC002KIvWP0Jaak7vwKmQpEx6xEIENYjgtEDZJ40/sr2Z+sRdPSQeYB0ZX4G8ElRJb0I
+cvg05JaJCEbZdh8x5NqDiQidSQPDmCWLoDyJgaQssAJ92CURPSQsEgyZtTtQ8z/UcZI3AHuISiT
FABPbz66KeAEgtbzgR345iPOqOodYgARvnz10UDk3CW2bOCxvrlNpSKvHsKpAsLl1aEij/Rl2CFa
Rsm0tDaB04BMYeWkFg/aucWP6p2X3BWYVh6iO8RQ5CpHQNySW160VTJ3apNtC1g16RI14G3aPjkT
P1DNZ0PEcA/OJgH0w5lkNBbgFv0FkOP1rZqI1o/HjdchhZf0yM2mQ0Zpi5MWJZIlAwcIcdRdlOcI
20MWOXPKnbrpyunYGjH8IaKB355W22v8iDDkFzUP0i/wCM7AT3ugGl2AWgIyaOYEO/KSZEU1deu0
AwKTrIrnWBisPaSp8011JeNArY3ropArgiQFd7AzPxT6nlTJK1qkvJleF6mUXRep1uUAnPEtvXr0
sptlTP3/XKDkZFkjpY7NWKDKP+D1h3vkKgGAQzxQurhApn3wAHurRDSyO/svEQjcjiSXousKVQ9L
rVAlY2Z5s0JvphdpW2qFyqmcPby1/blCi94ztuEU47Py+rBohabTdLOQyS+zHA9hPCCw43pDaoXK
EUQDnzlYoeMIEOXXlTwV1c0KVd5z075ZpdL71PAXBYBg5aInt4bCG/DagKNZNUHXVSoflvQQKzTr
6tcVKkUgvVpUWlzt1NwAyvV2hZI7SO3mxyDuXtQ8kFwHEMDdCm0M5JjPQQXI0utE0ArtDft1hVLD
dYWquSHjbytUTUNeAiYWEc36nhSooYiBxImzAcQaiCfj9EO9yNy5OrmdvkgL3f0GdhJv3elZscdx
kvZJAz8BQvi8b0jaj9bl4Aj2boCR9aV3Jn3H6QugzybW0QA93nNXdZ9JPhvVJJIUk3Ob2PUHx8At
U4MZGkAN6+fpUmUj0B7SGdl8Lne/jboPYtDATh4DbN9cOIuTZSxc0oPpH7cNrQ+9rSHdJwcMEHXw
CwCfIzDxeR6AMxt6DB+MQj8aoxObtPyj6wOlMwEXzprkAcioeNkKMPKa7RqEE8lbQ/rnYiqK+GtT
gkrAFEijfO61b9ELDROPoQuYACAieAb4TwsATJFbyQzkWLDHiZCoWqeZIn0eA2iGZgqpu85LPDhy
psDiB5pcZKQcEQN1P1NtGwGzV8zUaGmvM4WEjdeZwvmUBegncK3Qs0hL53WmapzJXAAGEi/pDjVL
/6dzNfNmpkguZqoLrfbZtOfXmSJXK56cHDd/nanGmgANLx6FO1hrnbH4M3CsX2eKbplhRY3gQ7yZ
qdn3tW/AyBVrxK9zd8PnLtmZXah9QdTDAr8C0ye9QWghcv+7R/w8t49WE1v7MQ1/D8CvBBQKLiTv
hvmUhHp0UvIWxbXnIgSJNKghZ+KQfQY7jdnoPlJ70F/PUWrLrtuSHl1mxIDTMGoEafhtGObjqS5i
BMSvgbSMaFyql8J8kcTIxRbN1NkU5sEu3m3JgjLfv92FGpYhJ57uQvYn8yAhwvm2cJT63wyB6VDy
JrP9BXgJgDdw1b1OFo0QAKQJPr3dgRxVy37jZQYs8yUPH6p0ZJcWzHFHHK4ALyoPEQQsZL7hsstk
MaQ3e+Vtg84d/AsEf9WaVOhCPbzebncI0gX+vugbpBMzF64ottbW4uDNI7lHcgMf1As2s3F7M2YU
+BkAULBFQ5rkIJWiIm+QzQBgLvJKOE4lGrds+JOn99FB6VOjnaZAuvIMbUUNLgA797qpf8mdXHv0
OkDPjIbLdy5empEskofxFpSD+TITzaQTAD7w0uk4GdU8BLeHIN2kkt6H3xOQvx5Ii/SBLtSs5xHp
TTaZS4HbdEw8dilGvcfOh+ibVOkhcxz9JEcEMhteZdwsWL/WTeGfo0fA03rzgIbjIaAdhgpR2xCT
ZAgngaZaGdsBmFfBAllImEc/CRZy9DnIkgfkTC6kNulwy/6Ht70JAhXcDNnC1iWgvoc2Xhds37Ig
PKUNKNwR/QvOd3EhmYEYRaAEiHo5T4g/LsrQE/zTGug83pR6ZCoPgOLGv1JliEo8+YFPJHaYdLz+
rt7TkANYPkO4EUeG4t34yic5PNVlnxzx+QGb273SkY4ox2hA/AG567R3AGtGd8CQpbtyR6CWAVgv
bRctXRvAboF1JweJTe2nbG1PeXkykEIgL+afVWolmd8ipQyRPEBnuCoHwIq/6UsNchTqp7ubyont
4+uQGWIOEa0mhpdKOngoFxnAD9bSQRpHKlBRSpMg1Tf4X/Nbdvr7XsiLtv3dcuSt/3GTNyM6OfKG
PYen6/ecVnetpgPRoemWMe/r3+4rdY8BcbEVCCgePrFYYNSPxpTvweUOfFUhokvgN0BYK00QRF9l
ADAJHgpzOSOjFm9hQh6Lt8YS7+kpUmgeeJ9ND4aRgZyM+SeEgU5SFDe+ATLxC0gNxodXMftsR8B7
QwKBdk7B3XCm0jBl2rlDjCWivVJ8E7zJlRow843jnM7LCFg/ADz6UyUYKhBLlO1PkpM1I22mV72i
KQDSOXrjzbCkQ+YBjOXhEwboI6bXbOcpDArwowKNUMMf9K4ECt6zVRgOEiwRNzy5+TOJgkoEns8c
gRVCw53n6tABD3hBVXnJvA8AAR2BxIheaRSlOythcEJ0oIvFrNWI7OxHqhUszcEeFQZgDUSHgjlI
hnJvDAa2Ma/qyZg3nlCYk9p6yCZ3I3uPiMHkTXlBaHK/dEZ7/AG8koXTGAAo18EKwpk5Pht+UW/T
PNP3uTnHj6QbYR8CWeYgmXQznLhZ4fc2Al1CUK7MHltGoIEscbjnmNWysEf8QrdWAeZEcD4smqgF
9yLVmVX8RJiVfQgtrzq7+fzDHaZi6fim/sNobWRZjflvsCTGC8DPg40QBA4bwEflx8zXzbPphuDm
KrP2C7K9LiUSZn9HgXNCHrf/RTNs8aHvvoARc1yG0TAekEDH+SKZAZq3YGNwLZtgfEGAaT4eBtKQ
erflvyVkkC7UkUy4ANdc5X6G+C3AZerD1H7Veg8/DJOfHbLESp8s0HcvDGZrPwqbf8RLof8Sh3W1
m7sRh8NdWX0CBsLFHAv/u510wTKL9GnnuPb4cQJLzKrwilBWgcYRIJzc7ba5waePgwB6Hs0q2JSi
yh3XWdcW0qyptcaP3CbQMrYmU2bZIBEgfbZ0QTkf9MkhHhtwMXeTi/fydkW1ubb6Jw/vhhvezCWW
G6p91lmIZgHCuq110yE1wSAkixryr4FPJqSsxGmXLBokDRpzOlCTupDsplkWqR2xf9xYemwywHru
nHx3Tk/c4uWEqMPGApJcap3q1tH3w+AOu74B0D9PsHsWpWnwsUIk/aJMWfwr9oBMUYDRZdHWxt71
K/O7NoS24McNnrMw1tY48hrOgDm192CMaHbMHn5prHE+9Em2jkEw+7H2XTCfgJ10WaZ19bVA0g2A
Ywv/3ORzi739+EJynes1SJ+4uzViu/pqVRpyCObkE5B78e6QhcbSEnJ/5ubCm1l86aPc+5AHa96W
c78qWr05c3HJI0S/6fW4j7Kw4VtqwA4LW7AQWxZzVzdnKRPKoLnBF1RvFAFSJ0x8xeF33zjwBLQK
mdHvSFHqUBFIJZPY6u9AaF/zI8nkMIhTB+1jV+gbEpIn0rMA0AaIfNWRG3Mdm4EC8dzE2NgCnUYi
uySaoe2igD9T3zAXjlGPPjVRHBGiNhvsRF2lH2okY8gAz+yEfzsshnQRcbgEXi7QZ8S4srMsiuZS
S3OgLmpIYxBVaoi9cDfYbr0F3nv8NHt2ewya+Dv+BcZPdNHCIUTcpjOtlMwuAzE5YQWYQPSihhDH
xQjnDh9JlGr5Z3CFfcZrOvY4BkQJAZ9cv2BrQb+Ac0kzFq0VxAt8sUU7P6r1CzVTSdM5PwKZYR9M
vW7c9Guwv7osLZ+vlbIr+lI3bzjYOiD/lYTEQOeJNj0SV5Zj08yXeJk4pnacIrBuUSkpq9fSezJQ
R5/DeQ62d7qqChq3uUIIFIy+ZyqbW21hAJlrJVWugw/CAxoSEN6HCLuI22bMegB/0HUIwV6WpQAY
k/XAK1ygk+IUamlVfg04axO6pGBYVQScjc9jFxZndWnq6rXqaPipZRZgoqiVGnjd4yiL6mY/a0eb
2QCAEzI/TYAJ+truxwg8a+3XnrcKwPiUvZRNpjcl2NNoXNExzLrbIUkxCNse/9AB5T7iuHXh1Gb+
i7nlMk8LkBH5gNEFxmL8nQf4M64rzp/nqog3BoAuTlneTAfsi+tYT1P/GGUsXBmhZn+uB/Ztbsvx
H26spB1jHF5c2w6+JBnXlpwH7QdtwH7F0GrVsQ8s7+j7ubbhg5sJXFzgo6Wa+9Uo8sdobNvL7LjZ
Wotstq69qEfy4VTsATpd74E+Up+rzoo2eCkon3TLmZbIjQ+RVcV+WeMw/coNRE0TsamGgOBhqsxf
qRv9Kmo3/aJ37Sgw0ZqnSdjGP0V74/X5i63p9mMENEiNlY9U0bzQeQyT4WeYY2uGRHSZXA4qVbuY
10rWiq3ztPEnYOGiFzX4A/PPWjCuSWQlcYNs/B1yxcvzXPfREanY5saxx+pZiycg9LlAc9fiX53g
oAdU6s8Z//8/lR0ga1SfPijNTe371bPZAYBOT4w/+4yiTy36cPBwni180xyBQP479nSAdO8LwLV+
6dhonhLN9AAoxuIvUWHnawtJursxSuMvNp8fXUN3P4DjKHkq5uqBOkUm00EjwZI1VfWyY4uxzkGs
IkzinCZ0Qv1zO8bpufQCc0FiqzH79eiMfCe15vLZ58NTCTaJ3sJH6yn2kY2eOIjy6WwgQ3Z4H87y
vhgec9fKdr5RnnyRKQoGI3bgnSdrtsicJTnTDO9s6CGQ50X+MMno0uQgmTXFT49INlZys/QfsrgY
EQdYh+G6FBmws8iFlXXXqpqlYbnBmroElEJc9KBcDvHzt1J2tGl2VqlflCuWl/amCweckgpP6UKD
ju4U7T3b+XEnT0xQwoIRaU/yidtwfADr8KXFb2taR6Ecu2zStTdk2unuDlybvVSgsN/fyfFx3YPw
y+m31IB4mpXeirwAMQGsATg5T4b+dYS0j+q11kUu/uTEPBhJX23jGJlQsl6ENt5UfOuTrM6ANT+V
PhIeKHWbnKxBrBZlj/hsrLcz/qseRnGhEl2AIGEeuAiK/VfZnQpVSZm6qSrJ7sy/J7tTUebd3t8V
FRAulU3lmdX7+noECtKimAcD2R2uAQZNJ0BqlRZuSAYYfjRoHNjTM74cSCYbkBny0A2gjEdP0qKS
M5nf/MADBJ6Q0wVv//Zq0Fm09sAaKmX4Gwr2/ZD8Jg0amEqmtQF+SvKoNBHRUCyGpI73ShWHrcba
7j2+GgH6GCzczquOTQs07+ugVPJbd4kgsPai/GsG4D7YGSJZCheAbwNSuNMSHKCpgbemtPNhbUxH
5zTP5r6fo7ZFAqG5D1zHOanxs9Tplv2QmRtpgYz5gu5e+mNWTXsJS29ZMFbj3BKehVNWH6U2n/D3
FDeVsVb3TTdItyp9oEnAZKgxqSRmbLIMTB3dd9TgywX49CB0oDvpSq05dLr3TY6LpwO09vFBNtLz
0/pO38n6lLghIgz1YCmNeSxxji0+4NWYFsDuAAjW41Mw0udPvnm20zE+yhpeSuxjXOn2sW6R/IJN
mnSP7WSAcwq0cS1E1prVpyJSE9VJVB1RVa2qaiMX+tBw7i20ottpNSie3AK8u+FcHKvYK46NuNhF
nQBEUBSn1I7LBW/9NwGpyjoV6aJjJ35jzO4XqrnU/d6clJJRavIdzVmARyLd2RlCnXTNfHbdkr1o
4ffYqrtPlmdHH5qwOzMtaD8hFEqcsQLBjRo9RL8dCoC5LKk1dbHG8tIBnD2IXcPaO9R2wZ9SLwkf
sFG2SWM/eyLR4IPiz0qNeqlkuhFkS96Yya4VvUjP09wVS+z2gdRGr8aBUDS/SLPC2mQY+F03zHoV
29hg+JwHbrwexvBHhreHc2n3QFkCKK68kIyqgIBZulGkHZXoTq2r9HAJerJ6fddAVTIMSkdz29Tu
93818udYeE1r8J73pztqHOXsnT3fqnCuHvj34wCyn62GkEerUtCYGFbdLh0kDm474pXpGNB46s7h
W2pOHT8FEUKWbfNC/Iv/8wJkmHCHzdwnJSc1AweP7QLgH8DhcsbXbtxDNHdVZgxALzBFDaRCVY26
KDseB2w4vqeqdaTl884zh3BhhQetDPNfDsiUABqZJIBvA7l3geSGPV5H80fA0IwgOx/N78OMN1xm
5b/jpvnpIlD0ox93Ht6zgFASlB99JCmf60KL10hcHj8XQfScJlbx252nfavHzte4AKpyZTILP7pe
dRgszjaeYRjPbs2bBVmuy0Mbjlx6kyBbfpNOAOI1pmD40AJYdtPWOIkAX2WGXexad0A8B04taqYL
CHME+mPSrZUMiYTAWOyCftNmGpgWAHvBlxyvZ1uEZ44fSJHP7YhjIhbgRREyaojxPY498BwRIZk4
OxlD/RnMqz6ARuANXVLX3k82H8/UQW/cBjlelbaM7PDHZHHrxck646lswHjEHfOFLpnTAXSiYo9U
C7lX4Iu0YUeq4nukXIHcwd9SFUGrxdY3PWulCWtgeklxVhzN0lyIP3VkbmvH2TQWHPtmzyUSHB+6
LPvcaWn42SrS/mAl9bxktck+NSZ40KYOOWIVEFgXvtsi+mvQKhA8CPRma54c8BVGQQQi5Le6FJLS
3LuOVNJFqc2LcmMO9WdpglrL2GTRiYpSSt1DC5gQwLSFTc13bPFzjpEAJQp43Hp08NH3Dcif+qO6
FGGJXMsGIe1XeT2Aa1EHpfVqusrwxd8d9dj9AOYz/bG2E/1xxL78yreBTGgjJX0DTvFmByZy63OP
3RNeeeF3J/LyNb4dc2xJtc5LjZ/o3mvBJenirxcZ8OXJNq34iWf+L5KnFX5X6pYPF8YCRGDHvraQ
HVLk9ZqJGzxiLyAHw3wh6OwxggYQQuYa+LYPkmbn++WnTG+HE9dAlNZXHI9rsH96buTxZRGxfIn9
8HoX2MwAaMowPWqAIkiBkYQ1is3XtdUMydrXbWg7tbYBTVP9QMq+WeT7LB5BtEzaETYpcSCpA3tL
2MIrwgxYKO9CNXD4mU+ZV/FVHFsAfKbR689dWg2gT0HblI8JCAmncMVorNROAJrGi/Nrd+DhRiYA
heRYWZgKmFjTl357UW09VJmIlsXIdCnzvFrb+DBdyx5A3V1NVQlWD6QcrvMJmxU5NkvOVOKCW09L
R2DXNeHpTk4aPTC1lwVO/V67iv6Iz78YyG3ausxtDnQJ7AGJYlTsZgYGeioOgGeX7XndvpaogaoO
kG60ZSd0kqJDH1K/6X5TlE1Xc1Q1e2A/N5XbLG4UZZHaZ7t1pmOHzyvQHVbNika+GR6phjh9bT7G
Gg4NSxbU+rYGxvRqMGZvKett6BpLbI2Ea7cJqksVa9VFrwvgUvSCTa2J5mojNce4BaqYoTvb13rN
nyogy+ypY+8B2malG94G6GPNEbm8FTI9NateWC329GiT4uaChK4Vq1i7JJncAFE7KyQENeXC7vvg
qLqVvdnsZyeydp1tNStLA7jtAFxrXmv5PwOA5w2g1/w0owwQ0sxunlvgA2FvkA/HwIjwYVsnzjoA
qvlLxYHTCeDx7HeECDXRm6fsZxtPDfg+rc+R5nkXLyqsE9M9/CTk4GVxke6zQmp0sogqM91NQjgb
xnweWgCniw6VB1ZNMCCBME9UqRuVSnP0L6AqQWyzBqTjtzYyUTg4ZnV7ULvfNTAcbOOlUf+tTADG
okIYdNluivFXBmS8f7jvP8fhiEPoGlRIWaW3j0FdhrtKHwEiPgfgAJ4Ax1xrTv9Rq4CLO9Sa98uP
fs1aW61ni2vbvufOJmZ+jhiO1i7XNQcliIuUb1Z7uY/f8C5fly42bI2co26aufnQRWBabqxyXQDm
CHQMk7eWrTh+S84+2GFkFUkN4zrrTA4dXiwMa+I/OWObHljVIe4ayVyDnvxm6fyziNrwSwrsqGUL
VoIPQMBpNlocGae+M+MD9qG7XYP/fBdQR2brNmvLlyTpkChcdPY3N4gfpMn2k+a72D2w4voDa/3i
W5kh6K2ba+cZ3A3NOup4dSnb8ndoYT8zBP59PG4729HXjonnAKjeeQI/ku+PK6DUJeB1GnGoZ4IK
KxMX2cLBhhBbBnD6dE07c7vQz1bgGEszTbVdyftdBNrqT64Opr0idO1NZTvuV9C31mbVfwdyeY3/
W3WF30Pdfa74/LEU8gTw/sschLcXvOoZl9qyEFSDl8Xv+En62ACo/Tm18WKDz6R67cxDtZwMbB3j
3LE+MMRzZkCMurmM/mhd2Fh0CJi3ii0ytUHWYrW5dcGb800P0lN93Rp0Y7bBvzSBY24KrmlPwNbF
aX2XsZ/abK0HzQy+FiAdXHkBtg4By9Wdsb3arca5ZN8Y6MBxjs9+IiwNv2QDMGWwsdav8Q9MpEOa
zXbImgkkkfUvsohQhpOl29bnzIwtLLykOI4I/X2IBYZ8UnrlT99dtWTQwmEcwL77Q8dAujFHbvrs
mvkEFDc+r2LAETyTLPdetAnIwiTB7oe5HsMZC13oWzp+JJ38fxi7suY4dW77i6hiHl57ntttO3GS
F+okOREzEiCB+PV3sfEXfHLPd+u+qNAeBLbbtLSHtdZjnOb4p4FLaiF5JQHBB2JYTAMbUJpBa6MO
Dhbkg0RMDW4GxfYkywzLvdcMKaDfaxhBPK6dIADO+rRG1NTtzQP76mJRpmxik6gMYIFi3SJi6XXI
XCTcYE9OnY23SpjhNZm6HTuXlsHOgCVOa5y//jnHC4edh2mgK1LXwBzHPm8SCsst/fWiopUqUFnv
VYSwzW+/KsN7NMf72rAza+XzfDwk3kSKqBhe/DS3w1a+zzvwqIDKzYd+sQdfBuCBpmGR0ZQUoMh7
X4dOJTQsa8/3Ir8CndEgAkUxa67kAZDyMXDBA/9i9Kg2s1sWf47xAgMMs0ZMa5qWbWFvBpSuHGga
esgdxq3org4wjz7LMdu5XtqgVbJ2XhKZbq1JbIvGuSYqRM5zWqP1m/Awogx6QzcEuGuxraM+3tMa
wAoDAVIX9heajmZ0rFhXPwMAHEXsmb0iJ9lW5s2tu1+OCH7hjB2c/boBa4HsfwI6SJ67zhieC7u1
wUM3XPUY8HI9Atpjg6+RcOuEGebD4G0DCzwdZFzGiIBUKWrrZmug2BvAxm/dA61s+Hn66CbakwK9
ZmvDBVWpipt8Y9FaYDJ5y+y+vgSW8xYZOjvmiHUieI0G3D0+xr+422UxiovBBJsD336bImIZn5Ct
2yNP553c2tJIrWcAKEQs8lri7b4Geke/x0fKfUWlT7v2O8Cy0NT3+nA7psrYttPZI0AV9NHTtUSE
DcZVZepraTvfaCZBtgNCWnslY56gLx+MPA2o0R+kFJFXgmFHg/B08kQ+K98wNKQdaGpKL8LOIUu2
NDVyZp4s3/ZWs3Ful/coHO5BYchNFwbubkA0+zkAhfUmyEEnm6Zm9kyyPmpede7XFxLhOJs+oTIK
fYe2yteJGrOjFSUAEPztsCySA8gxB6ON/LcFFof/ukjrxMiBx31/ts0EaPZuXT4yp4vPXI7Fo/Xj
4oFaKuRoUo10029ZUwBAsXYdcSAZDci1jGvw+ni7MRTgTAVGB/pw4lxuaRmyyVDOsAmzBy9j805D
XuZrtKy610WkezZcsB/eA+nVmq1IWTelODQWKr3+UIyJk+Dl3/PNoggnX1aFzspLa75fVgegPDqc
PP0lGcR4497XxozlFRC3eLXWwIK7CYB07uPI46uUtYO3j3kOBhXkoAb/GRQJ/pOZAuMLROV4WdsS
kcYGce6qKPxnGnp0TflGHD+Vlec9y1yN+6FOnTU4weHhxO2Ta0TdlbQeEIdOZSdBfzutTv6NwRsA
OrLmRCamLsXV9kBa8/sOfoF9SG+V9p4sXNPxn5w2WJWo+TyU+BpdmXmE7KIYLhUPo1s7bfBoKKZp
bQdPeVEVpz/krmEnW5BNgflzMiNbMhksnE2cTu6WNRbXrhy++UGcHBd7UkYNiivAYIqk5T+fIcIG
5+oiPxoIMGivljV5UBYrHBOTw7I6+aIA0t7FYebPxotHPO1YJSpl/vkD0hTR4HFVMJkC5u0fvwM0
0jyFrWIowx3AqshEuqpTDYb7sB8tfMNbAdAv3dA605yGZUo+QJ/Be46DMe7K/Mg82S7eyEEfISjp
5yvBa+9z4Q36WHYhYMamaSXBROkUyPwFyvI+S6tGPVRkyRNpvUJ9LzTKJ0mJQiWQcATdq1BV8dI7
9Y6MTBZEV+Dgvd8g7/nHGwBx4v0GZEw3aKtOnrSd+p+nG3gtQKIjx/uJTuCkW1narC8h2jY+DBFQ
tDe9AiL4H4o/jJcpKkraszXgywcLkTgXqik25lQaON+IVAIEDSuQZ5TbP1YGpk6LGqDfD+PLYjik
VfT+VDFDmVSYP4/aTR9548bgzrOAHwhK7wcNyuyjXVu5ak3TYbKTRVMfu6zmKzPKstlO49d7Tjv5
RCsl0tH7okKmlLWIguhCnmSE9FHDkEJwHCZvJA98hG+HqesRRvEUL6ErGlxXoF0m9t7+kJO3yWpQ
N5lI2NOK5LAsixbHBKEP05jvTorQCkBFLl1kgfzUOYw8zPdD6rI3QzdnrlPr+/Svjhi5FsAksEbE
jAXbpnHm/DX0RzLgAsyjrMr9i4jGlZt48dZOTPuTNcYgwbIjcH97nfNJ5t77lPgtkFBwAIVXoCxn
MiZtnYGBbADxPImwK0S4avInh/+HPy23rP5vvsuj/HFvmrZMrwGfLI6jluoUBoU60dUwTRcZKVru
fDQh2R92i8m/LWUbziV2dXoEjUauV9hGsGtd7hMrbbyTE1TFhaMTXHzP+7q4yxY0Jy0qW9ZZEgua
IqDePlAg3DxC8A6SiGaJz0CsYlQ1giuhkeL8JeqbNQ2OD9SRrNdIEki77zZmkGJXn79kCpSD9J0t
UN16du3wG20PSDTGebDNkGXYzNuCNADJap8b3nHeAtj9v/nPtqxsgm3q9s4GnL71rpzY08WuAtpC
PFHT0WCbYXVK8m7rZEPvI34IBQhFxonasKhPdgG0VJqSxglwvN391pDMd1xYf3AEwJx5QrYTtJz5
ocYP99kGrOHJLvNq2xZKf4vsAiWg4l/lzSQH6vif9g6gLEFeloRb7ppocLCb5hu2Pw9r1APy8u26
9XiWrAKXowDNF3+FAfb6IyD6XmWTBuibr1ok2+oIeO3cBfpSEoJGwmH7pPecpxJlHegjzeyN0eX5
BtlF9WwNIC7AIdg60LRljf9w3L2T5ajwA9Oitx9EoQA8hoCikFo9my5Kr21EgIA3B5nkoby3oFol
d7JQkQdeGAsNxfMqDiKllZICBHJw6P2MX4Vj3gHs/r01URLj8ibFsbpUr2mKDhnDwLsNcG7yFblM
/oxgxRoVDuq1F9EEKpXj3BkYcsWLSP7082+9GZa/wsD5pjPb+JyWsYdGG1Heat0m4CADWb1E0ckD
xZgCwP9J+ZefJgfponUnjvxmZ6TtsMFeXRyL0Xbe7Lx+ioLSfMSeU76oOgFGH3feRgPfZlkRBmuy
QtD+oxPPxJMvgvGBkj/vuXnRTIcrD2RoBz3/M+UyXHG0Qhx8/Hsna9LTPJj+sVDq0T4WHxxi2wcp
/pBZUVbs7SpXv0ibu2UNnuW60BLVQ0wPP1legKxeoD7WeEGm6segrfyO4EB3NUCk6uLoYmxIxlS3
N4LGONMsj0V+pwGEf3xqM8LHZ5It2g4FIEYN4g3LsFdgSxzBItpHF9nl8aX1DUutAOUYXbxpaFDP
vDU1quHIBkgy4PhphIHPELYdJUh2zrXU6QEgRPhEQITyRUusvECjdmya09UyLLISAOLh6OXXpFcg
12PtU1NVxg19BuZrl3TZug3K8AhEb/MVDMwIixlttCVt5Yb+0R9BKUWu4BKNbuhRfSIliZC0SNwm
ezXUtHTUfw5ikdxI5dsBWET8Kj+SuZ3napeJFAGt6TEsQ4+n0EIyi7QMTcB3XiHoOT0GWaAMZwVw
ZfbSJoO8GS7OHCk6c0ptBIfWHZPnQhrJc43/oZyX6Z1EoDGyr8mAIk1vwBGissZgP3ghWiBzXuVr
p/TA62XabI/0EPR9m6NOFzticgZlrnhiiD/RwrMoN/0jjxzxQZag2mnrYN+2nRcdyrFYAfO5Bun6
tKhbf7JQhv9ECzijTi6Ddj7RTEyPzQ1tIZpoJpvZ32WItZhBUh/e/RvnoFUHsrDJ2lAe2Orsfk8z
ejJ81aiDE4DeBaH0An8bFIVsWiNTu3kBVgdv7Zh5YJ/DLwgcIfyKP/hFrdKk658MN9dP8egNT6rG
OWhs0nAfeaD3XiFQHe9Tzwc7RTok7fZvRvakyxl+9WQbKg7bPm+3yFi9Er15WbrqaJoB4qCxcj4N
sXqfiqnggKZRjVpeIj9fpuSboGrp2DHnf/nWCEncC7yYtwIoy9dhQGx5RZeVhX8c7bJ2p/saQq+a
Mo7TAFpvZF5RsOcmul/HHJSca1+8lHbfPM/0fnHYbdwcbFg0rVvpXusqftCMKP4MLX+5ZRqfERBR
Lw5qlg60GFkUpa9efP1MC5J57TjvC5IuF970xxP1Sns4aER6vLc47OGMosLshD/jJ0Q/h2yrmYF4
M6Lqsw0ZlohA3t0+UZs+CsD8jm6ibCubiZwujLr9h8VQEfyETx1QT2kx339Ibpu3ZZXGixq8JOR+
NghiwztwQJit5nnalvgHTwe9nh8OQczxrrRvrcHt6W6XdegqHkIAkhSNCTCi6UchYW53h1xmxYWe
mkSe5QRo/WrtdRNEzcatY4RfZKku4TTwMAS1xHT1b7Jw7A6RyuVxsUVN6Ecv8idZzyK+bzP59b/a
lmjvXKvcyDYGjmLXJLRwmsvMfp+YjTOiysixx1Wim3oPNhG0M0xGGuVZ1ySZzMlIoNPOsHR3Jlk6
u0zqFFUS2A1gcV3m8ez3viKvUbaTsc37dLKeH2C60iUaQozIiXfzregutLiPDOneDfy/afZBS5cD
bw8KFf0nmi33JGP042MbDpb0Nd1ovjHZcBysLhOe1Sz78BzTD+o7fESfitUhgzP9SjgaN9EL6KHm
h4n86/s6k+VyQ4DEXurEBsvh7597eWAeOuWWhS34WWmpedk2MAX+vw706AFvvzPliX1TZf1FIDmB
hi/TUxc5DSod3T0+7a/j9Hc3BPJs+NBNNmRONqTqM2SzO4DQ7xZn0i5TsiOZj2+2g6eC8+wv8MUG
hnckGKdXiqj74TpfTVN0TiEFB3bV7R+K+S0TjHgxzurJmt43izO9g7x/mizaZcEPN/m9Cvl+uEmM
cubtB+GyTivA6sNSqP+4faJThE0RQtoAY1sCv2LoTqIN7WJFlzQUrY+U7jQssg+GpKb5YtOnDE1n
H4wWz2W1InSqDbP68cO9aAkZZMcgD/Wal60Aj04XnqM+1818+WHOSwNN9bPORVWzA2i4I+nj3AnP
dKWDAejCH/wXlYMk4QYpxno9q5O8NZLNojfLnyjM0BccmNUlQt7BAt4jkJTB87PqhYfRM+SA8gLg
paRBF1zlFE2e9SB2m31IRlpn8l7syDeSqIuf15r9/nkvcvHzGoVmllsh4szqZ9M69crAEWWa2Dlv
TlXXlQgTT7q+rZ+TUKqNOcoKZIZWhQJzKHwwfooqy640Q84bvYXucCR7EmV2auwSJaP3m0wL2Waj
Vwr5AATCsQYNDtsm+DXMd/cynZ+ayMVv5vfdWd42m0gPLcJe/3mips1uQuTNfPe2q41ra4CoZxhY
sTZQOLeL+xpMp78dQCCvpiTJON+Zfo7xB84CbH4KyyjioxtPoc3pQckRTMTVRjBn2HHEN93K4k8S
KHi7wYrBYVn6IMrJBvQyVby/tEPF33LCKIi9F8OvxDNPkjOJU3AnI0iC1IETmvyN1gAKvLEjrfu/
1wjdSuKjUZWflb3iTSN+hKn01iyNxxug+qOzrsZqO1pd87XIg53VaOdH1WiJSlO/fs4bE/DM2N7u
dd2gOLrrv4V94v5w8v65HIfmszEk5k7bKj5mQGZ46AL4UGQhDRQpenn4DSkhEy25Q3zRouivIIHH
CzJnpziJilXVRhzxL8t7LWVqrAdkkicyU/9VtqneSRWhlLqW/iv2FPGxzv0M4brJuAvQGoL04vAM
xu0O0cc0uGiOXrdQg6fCj4w7XVlowdk44CDdVCYLS4A+8FOKbNdlMQGttntkwv0LaO0xeiSnBaLG
qrHL/uG5Wh/Rmhi/lJX/ySrU+FdY1ajNH3V6t1mT3qTk7ZoUPaDze1S/AJ37jmTT1CObo/EcO+Jw
RcLMN5w7XQmTq3Vd5vmuMksbDEtJ+WQ5fXRaTBy0St/U9EPSUuSGPgZ9YCXefu9upq02VluH800X
57Zw/waVW3E0QvtXXQzGOfE6kNFI/jU2LAaOWG49wi7ahtOMREAbMZlZvdLEcPk5aWT9RDM/AieH
yabI0WTudMh4Y4dpHw3B2acOQElbqwvTvYEagU8Jipb34CwHRNOktVrhHUHhhuacSeuFPECreQJ0
+ElrCiQI/MpC2hzKzAmbV0PugBKV9msc9nfSsMAONN0UsBXf0FoQ4ugKvzryAvS5wZGUQ4nGvMSK
hmcEopNLkhfqkdTCuaWhgcIUTz5oEO1oXVUTo1IMomyyiqvBuvh1fsPZIwSKVtbbIKX0X8mC1omZ
j7LiyP5O9iQCEhKOlWFW4Oj7n4UkkD6OAWoEZhkpUh9nHzRBBCtyI5lse7UXScLXdePgjpYJllF0
/iBjop10h65QvPLHHk8WR+nOV2714QfQIpBbKQSKsSUPEFb1sDP1SxQx0A3oCbFJF5uycY3t/CNx
VGSuRdlau/lhO1QXpcj8r21Wp+cBKPrzoCrgnqxo3rW/Cis1gCYQa39NIqAwxrsUye2VPXEMK1OA
tAWs7RdniqMqdMSvahGb81QG3X+mUwyWjEn7h685LfXBmEKy/6fvYvxfffn0VMuNPtz390OCakHs
VeGwjetlA2BiUZQlrQhhugrwt70ZgW4pwrf6yvI858q6CaFpmoayzp76OFDgjEjRz6ui9MlClhuA
E1B06meTxN6NJiROy3LYZT2SQiRbFHagb+XgyPOyRIJ01NEB4uV8l8UWLfx8ldXRcFgWaUaDXcA5
ciaRF8s2RK1ihR1NhVfKYmf2g7rXwx7EYdlTHef4GWrpdFtRBOj6Qo3NLKOnCJtyhyRPfl3cWxAC
A4UiQvXAtMCiYFb+LfRD47j89HEddKeqLj4vIrJHfCtcCVeLPSnoVhGzzGvQqQ1ZLA62i0NsJRO0
5kz3m3/pQn/RrIpvi3tQRnLXuQh+GmZTrzu0em9BJ27yjcmsWK5UESOnlNs+8qOTlAvTucyXURyD
YluiWsgUkA2BH+xYCv5hlQ3f3LrNkAiOV6Qkr2pypas/ZOgob3cMRNazsWSxg8JPrEnG83PQfHkY
mpKhMhM8Js07dMVvyyYrN0VXeC9hr6wNazx/11uD92IjeXipMg4KRM99IYuhZDu/ZOHZ56q4+aNj
mqtGe8VNK3lOnECcmqSAYtJqi9km3j35T5C4AzCAPKaBTGhwao660jivd1beWlhqcibDTut4naCC
brNYzwuOAnVYAUqb1yP5zJ6omCj2BWK78xrkRE9Bq7Xg5kKzS/9ConnF6anpaszD4dxLvV3sF/c4
kiiWKZJb4YTsZTDUL3CN6rN26uTFix375OJEu6IpDQoWpT3qc4K45Ivjxgr1qKgnRRYzcjd+qtBQ
VTsIa6KnDV27gM3ZAEQAr0xzQMd03XbpxqxCc1OUA9JgEvy3jo2zHU3DIehuNOCj090qw98PcVGf
SWlFhbzR1YC6zEuFOAmZzguTou3w/Y0d+1/kTtplXTB219smiIe1F4Y2mDtT58VWHNukHqiDRZrx
dWz45Q47PBN15h7r7knro5opkGCPmqZk6CeAgPMUANfSpvFnxezigfoz6M3qpEwDARqrKaxdjlj1
GrkBzEG5WD2FfbCLNIqiZhthxuZsk9mt2JXoX12jd5BdkZdMroEE3DGK2nN3mweGuSKhRiFEP1+S
peJRdoncbzjDfUPxp30WQ9M9t0BXuA3oebQQiXqmQfKi3oXAdtgssv/LSQF45cmo3ygFE7cIejCO
36wzpWUQgzUvrtJhvSH1oHS9H2z1rkbFvz5nMll1ZajuqVH2d6/DN5pls/xAMhqaSdt38ktX2Tb6
YjHzO7xRyQHHkzP2uvKcWQWa+RP7FIQpAgnI8AIECFfLQLII1ddbOUowyfyLnZjchF+8SJPb+8WV
rkSKr/S49fl6USBkabXzUiSs3Mw65lW3y1AcdmmiyjsEUX+jWV8Y/kVPA03pimQ0DUf7R5kk1f7f
bLOoDmavAsATrpmvYjZwMPggc+MllbrnQJ2mGQ1221QAlUAZYBdb/TPJ2tB4qRPsDWgWR3gMo3Bm
HYmUAI/uUKJmgJx0VJqoXs8SQH4PCGHzkNVnfJPiEh3AKEUJnCPJaPCxHQrXnQgCwERa2OUHWXDm
01AOvn9OSoQdedska1l07zJlsxZn9d82ZEhqBNl1soks9XcKcPgdKZa1Fo9FZooRa5EhqQP7CLDz
tyRpJcJBCKfMwxSQ+TAVaIrp8fXpTrFdfxoWJcma/1iQchYtq9EVLFzVsdPi+eet/rMGyf+4VYsC
gk01JMr23nK3OSa+K/FMiTqVXuwDu3ma53TZe0Ww9mygniVTL/ms+nA5O5AveX0YFvt5qVm1SD+4
frjtvHaWAaEzjHBMmhqesL0w0Ro6XdJgt3zTd3VzYnxSlJNiviR1ZuQ4UvjpUXloYbFYuPp3u3lZ
pPvMvW8Pn2iZ5SZ0NZv03VCsrNpChlHEN7xeDoYDQrYIZFM3EtHgpoxtAI/KtouMrixQpxw5614K
LwOJO8oZDunU1kjD0uXoIDi2lhJlrotssUvt9ATkGPOJK4Dx9NbYAKmE8bfABvZKhQhjGHv84avw
TmLWVvrkGuh5sGJkK8GFhdOGLJN7CoIte+zDBw3JwNOTk2jUP/yW2WNe7vqeI2JVheEDPCHho8u6
dt21Uu+xZ9HZGszqnwyDh+e2KjCtxL53m3q2bUwnQq04+r/I1KnH9pBl4MdMuMS2SRTVOowAhLcR
yChfELPNDjFzXmgW2JV7SZDKLE9jU4k144O5sQxUZq7wH+teSE+WZR76O4GwLlobenYb/zl07i7k
hQLGcij6Pee8WhmVsnaB9Uk6XrbCsbW9jFYC4l6QKW7q3owB2FRbrx2PAbrn4h3Gcst6tYvWOXdD
DETOSdurLH+M5birjJq9duEOWAfwyeuNLY3oQTYVKkrf159caiWrDfp8UZVMttP6DQdyT7fiogA0
vd9sZR8CWwP5aHU16tQ6JXGPkA2+FVagngClnw6RQs/RP7+KaQxsnV6iaWB+153rHszP7tgBayQv
/h5NbLWa4qdbG8g7Z274QM9mdlBVDgDHUplPYL0HJZp21PcAHPDkIzOVrjJ39F9ry2h3nuGyc9YH
yU2hgQsF5hn7WlglgOixflEMT51pGG9x4EabjMWocBsz++x1aGK3S+59AnnTd9sfi7/93tj4FXg3
XBmniH+5qrw3aHU+xEOC8svOcp/9aag695cfSAS2elSoon9ovIw8+kQzGqxuwhDtNBpeJguAqGWP
Foj85E3rJPg8bF0DAUCSkVmQ1bthcPp7VTTfHcG/usMYPEmwKuy6Emduf5o2vA7A7Vj6J6NNv9CM
hqB0+ycXpfq/jUhcFs5Lmovm/MG5CSW6KhJ/t9iOmXmtVX+J46JcB0wADmjamUVVgE6uyE3+i1Do
vtmhGQZ7uMmcrsiaFCSrvQJLCPDl9kH6UndqPINEsnwdHaDOhiiF3jqRWb4ixpddWsGzFWlJhoo3
4Fo4LzTpCtbgEyjaM0090Ljshi5Us7tuB3myEKnlsXT2SDs2z8aAARHwlayBM0aipswlKgKRbEIx
SfNMspHjZF2qMdyRLHbz5jlFS6Jj9fmdLPw2VEC2Hr7TjAYxfevjmzCbnRh4bm+2ELsOZWI9Kkxl
eXUAdHK1ASx29QHof2LALiPRB5P5ko9dtokLbaytyQWlJMWWCx2suxIp1F4g/Qh0DP1IrWx8pA4o
CDMt1G6RBX3D1n4qExRowK7LXf3wnLxaWaGPaJbLjwnKFc92g27guvWQpNIpEDCnga7iym1uGcOO
PR+BY4LPeofy/kmN32qyykIv2vdtsa1qHZzJOI3b9kZXLitODsp+TjRjuduDnLEzArSClt8Mw0AR
eGuYaPYX9qpAO/TPFoFpZkxdNMDMLaJheHENRJT9OmlOAJWzb2kg6g23cvNtCJ2HjyrBHcgfEMA2
TC+8iC6LLvU00FXqAe/VtZBFm21ISMM810hBnGvwrP/pF0SjWjWNhxQcuyO5n9xyq/lblKjkp1k0
iegqBuTHzWdDs6lRALmZtZVRmiuy6RK7OqRe8T0iGf7MFVB2VaSvLduCeBSVEkVWPyODk29qHogD
ysPzT0WncAppHI4f3Mk++VmN0EUCcl3SDkUfH7uxrtak5V2uLyhbK1Y0zUep7iiMu9NsiA3nOa2R
47XtZA0upH6vQQd+MqcBjQnOSfRRaSDlg8sAvOOplZo4NfSor0qxSWBpttetcw0B2n1eBj6a79NI
A6hhtWjoitQK/W4naX9bdCSuGfuPw59zE1/SW98YxmttjvzhNd/NzkL4uqz5Q0ySFJFGVOyWs4jk
KHBG4TPqO4GeyB8kquL8UKrUvtKM5LrCFxLghS4kotXNLrjzpvuE8H+/d4yixK8ntl+xWdXnOFdF
sjZl/c0esuhE9uQZROqXRh3gSfshHBIOIDgzcswjciSY5x0+ta2SbKcj5xvCsYj3FgowdgZAnq2k
CDY2UPmQzmndje2jrMUzhbUBlG3zrHOlUaplDs9SKcTBgYvzPHC7RdmfiNFcBNDBskmLF1SGlRs/
CpqXtEdLg6eFfonQybIpuUqeIxyrULyNjxh6+75EtiOmaF8DhpQk+hIWa7tk8kswpMZJeHijkDhL
wHs95hEH2KBZfDIqtgOeV/hF+25zcHrubGkxV7AffuCMT8xwm0eXjG/vi4KUrTQA3EBWqWsf2DCI
V24g77Q8ij1oscFOq/39KMBe6r64qnl/FPKuOgcRywDtsKugQPcOUBsQP+Y9NgddiC8ggZKwAPyy
Lf/JPRH8yAeRrj20qz9lAG09CRk3u9rync9oGX0UXev/aPLqL6PP41cR1MhpqzA/6ipLnrWFLiCy
8AEskKEe/Jsnugj4KKy/MFRlXc3BLJCejNl3x/1Jlgw7lHUSVHxtgFVuSqClLz5yK9sabYCo0USE
hmS8XnUDvtZJshiQbpgiPUiuMnxqZoMu0R9XEGgq62JzMMptDn7hNarumgsNyAcB9cDgW5qpsFA4
Q3CUkJS+ljg1TJekKmWi9ra9Q4sQ0O2iPjvyLE2+4GVzsWSln9E12z9ATbYFBHLzcOwckSgXCJKl
DIC9aPfsBUH45I7DxsHrPCDTV07lrmsJKgQyHvtO3x35V5qjVRmQjaJOHmIaAiNkj7g391bg6mtg
ju8ilIH/bVq8PJEByU3HLNFQgVgUycg9tDnb0jDbTashk9LsO5P/bPDXAA1b/ABEbPxwJSrtrXBg
B+TQ4wcpuIpvGXfiC4lQrQFWFf9t8WFjgXyW1Vd3q4nvDkvZjaEX9IXhBbpPxpJvvKBtX+IJhDS9
kgr7w+4lAiAdgrGjQB0izDMfxWte5j9ISS6IniCUMA7mCq/xO3BCs30UR8MR3/Ppw2MN6AIaADbq
4hsgMLrvpVmHaweJopuFgrzz2JjmtkWz1xur2BUtS8Z3K2oBC1tb26kJ4hKBK/nCxjy9eFh62JGQ
5mi5BMhp1v2FL4garFCTDQ0Fgq2H0kUMNC9NtrZ1U/5APH+Tjun4NSgZ2KJbuzgjqZKDEw4Wuhyz
L2h+G+7N0HgvXYvyDcNF+sn1HA8NkSjGq0dEsxg33BeXOeUTTht7UpJDPkyoHAh5rkNdqpXHkOTq
tPlVKHTAOUXYHyWa274oa0/ipPA0Wu+wx/V6aX3NfBxtXOG/ID3LgN6GluFaMeurz3IApKKZ+taC
X+75n6vKaOyPSMcE06pTh80OsMDhuqnR2B2Pbnz2wyI+03SRIe9XoZnxQpIE+JXAB/1tNs+BjotX
A+f6gPjYDqGl+Mmd6nexIbVWjiztE5XzVhxQoRWyvFvS1iaghDSa7FakbVCVhJLkeE+1viT6vRoV
/NJqYB62Tp0CVLUA4yRKXbCHxceP3Uzb797Q3eI3qfPmoaYeFTCBmqeswWcgHhBWbwLlvC1Og3D7
a9uiXHgbm+Kta5AmQ3zSe1EeqozSKP5eTzMSSY8fx4Sbd5qJpPQ3i32N2smziS0dKnGGXTN6zm3q
JLixDEOgATLEgElGcgelTTe6osEeuY+wM7yyiqMxONSWuw4BNHnwRl4fG9B6bTKZ6i9q7PTKsbz4
WmAb+6lkJRCOI40vhOTdDFU6yNPKUGVrAM77+9D87NuqOKO6OkdvVPM+oKE8v5AMEM4DfpG/1UX6
Rg5kMQQWsmTgEzjhfKbMopsHN0S9tFMlAi+/4V0GXFUQrKMa/EgyndgC39gfnBgKzVGwvuaszy80
SAPoB2w8m2GmARbv2hiBzIjHIXX12zCpDsC5QzifB83a9QDFLmMT9dRxEFqbsUPumykzf4qBhPJE
V/juV3mQ3bky3iWVjlH7hAbk9R+mulV7I0K8lOTk4AiU06VjAVTXadm6ygach3pzbfRBeI2bIbyi
BHWDHn1Upk8ig6MYckUK1ME4m9H9H8LOY0luXUnDT8QIerMtb7uqvdkw1DoSQe/t089HlI5aV3cm
ZoMgEiDbFIsEMn9T8PkpOcEqJ5FuiAsFe++MRg+3pHKbKad/XVF2255HQURRFvzpvz/qax54neRY
pNiZg8Mzvc/O7PRnR52tlLT8e6m6+rP3bw+2PviECKYs951Sj627lIejBUV183c0mWfFnrdE0ulB
UBo4CXTTX4RWPExqHF/dYWhebN9ctohKPA5dHj337nNeG/hS+VEFjJtnZl1DVgwNFCZcLcFQVEtg
Daaaw/sWdjnKhh1lwKF3dPRTxGpO1VxvMSociCn6NmU6knbZWkEDYpp4hMvryIl97YarPOvmGo3/
GQJw2eTz7SGbSd4/8tCXN1ECiu825OXie+eicCZD7tB6x9om+1UEe8UCYi95K3ZVd4ssGIK97MoB
w8vR3v4dC0K3B1DamPZH0zgfmE4rl6j9WcwKUFZd1Pf/Rm5UasvvlItof0oC9m3SHOEMycaOVArG
CBYv0GEa3uwuWbegP55B1Ptn4SMzLuOko72VMWC9UghjfMu6eF37eQRUB9uNeArqi2wCq8UCcbY+
+h1q5tyBE5In/R2XoWqOe8TVDjaxR6UVaHoerFB40I9NNulHE3+IVTM5mEQohX6s5wb7pqjaRIXT
rU0bcIsvkNkMAeTtkQ/9lD0lCWbTWOR5gpbfRMaoZldXtDjUje8b9dKdz+rdoN0DUcBlrzLtZRt4
/TEKw/GlF6Qoh7B8R9Ao3vl+FmFurxbveM5cmybxHoagq+4yD56XjHexZ7OEnfpjn3a300PHcXe6
ryRrZ5gQv6mc5j2t2wyM/Fid9NKtTvJINrcpyCLx11bFRukgVlfe5O0K9FZQyWkhk2Se9V1Pc7KF
+vSOYxRfyq7KTnhxxHd5EAvUi+vm02ge5Ew1D9NlDzbpqkV4GNW+SDd1GkSvdp8D/udakd58B084
wifgp41+5e2q+acBEaMSPC+7VX5aYMTqu41bxXrs+6fYz3ZRFYWPqha/2EGAhnlpiMcuK9Q9HmrG
Qg7KWKGkcPNr6zajH4ZfM+Tg7xlf14hKka+Szn7VtUpZdaQ/3rVK/0e1S/OqpHF9HXKEO2ScXDcM
GlN190GfRO/Fk4waqTnti3JQVnES/3FyomL7m9tNdJ+nwx7bEfvHfxzkeunIyOTV6ipN+Ud5hp5u
TQNSmLyJ5X0qj0bLS7dRyBLia0DeyvKMrwEYTO8FiOZ7Ey1u2wr8H7bZvfejg16BYCtZVb7Jxrab
DkPviW2msk/MytReCJ54321OKobe/2EUzbth58oLKCmfO4OTnPmkaT7J10fjYfIbexGqefX9v3+S
O/8keZKReO7WRYQE57DAckBKBeXRZTN3lEeB1sJn+urLYKMN3sboiqe/4n+dK7tKW5RH0dHcLvXV
L1gqs0GlZO+WhXlnz03i+CxFimSrgOM4/hUnr0DJtaKoK6d9ndC4SYxYYJYvcn3QVr5nsqSYt1WN
sBwEhOROSm6fnMjQVpju/hqPPSXdBxhkDWgYr/DtdTYStjBZUXFKQDJIXIMM9Uqwq0MVxdgZ+fDX
/HGCCBYZ+rgOEh5ntlU/INnUPNjAHddC+NlaxmST+uN9LgrvJHtTLPLzfJKcL0N8qnem7V3ZK+/8
EdSX5GMW9AzVCte39V9rVTY7SKMuXgsVdxNSQ+kuUckfKtloXElAGdcyRf8bd0Pw9V8xNxPbZDbS
kzHZiIi3aGMM+zA1yH3L2Hy5vO9+XS6u62qZqpBAZKlacXEKuhEOKVp4x8g8yzhvL6rZSP/8oi1O
bfkwKaW69hTwdl2ZVZekGJs1fCAyYhTuV7A7mufSQIBLr2PnbbTYZOg6pgxjF9+1qhh+OuSq89LU
IXUruxLgrVjo0bgdtUT78B14bLxgP10b3zyofR+I6ufrZAzzIzQLvGVM22CdFliftucdVJ61wFTx
BSt1R9kBb9TQ+DO/ywlJZ342+gxfxXhsFzWts5+Fp/ESi3zYBMLbemCtz2mSDRvqQs4lHK1yrfWF
ePCHJodxgU6EY5XVsmsq50XtzXHRkvqb1Qk03CkeB8Sk7qmgLIFbVI/I4lWPWp40y76Ku52MTVZR
nrIq+pQ9eRJr1o/Jy/uTDA01WvKh522bKMz2gdq0K98uy1dUuKcVMjfKTnbHSvms3LG6kHoXr80P
+KTl60jJuXOKAUWj/vkP6EM6QyNk/4aUUINgx0r3RYbkoIxXug1OQh5GinC3Wee9yp4RJy9FnF3y
zEWLLUmUA9lYH81Pul+xr64clfNUZzjYaao0+zBGQ0B1qvyOL166bPAmXMsuFtv5nRhFfie7xtjh
/+HqpwAYqrNIEtVcF35sL299PnuPjL3x0cQtee9p8mataA+3okGcMxh1csJXvFea2Si5sJdirwSJ
ZimLrHJ+GoOqHuXOK80xMzcr5ylBu/Hqj8hRzBuyjnrfThFNsfZLz3g1Z3BzaHl/nKRnOk/uoAuP
mueQPSrGD39IRsSEvH6f+7n58p/x0lL7vVtG1le8xRlu7cnnMtW9ACoV9RXDjIoDVZUH+YqRIXmk
1nVx6P3p7zj6/ihXOsNDo2sFZZzEPTq6ET8Ek3GMZwy3H2jpsTAgl8ouXoHhxhMW4Fi7zl/LxEKy
pkjVUzUjvIs+xZjH91E74hqUaW/X6ISWggQVBRKkZvZquU9yA4jsx3SAERuu5L7PdZxk2WUOKmkU
SudZCZSzRdNpH/VUVU9F0H3zhZZ8x4/7TeuF9aSyyNm2+ZTsJriNFIjqb00Yp///BBTs3wqRBjuo
pB4LUIUExiboADxj9uG/piWFqkyx/jHD7uo1mv6Klme2br16PCFbY7C9Yqqh5f5r2zd7s0fgX0A/
XYV5NZyDuRky8av51SUtkSR9vaJ+EI0LGZSz5cReYLMjryAki12O5K35TzmYEVzvIQi1bUkR5n7q
8BpM0pE0YGWn1pk3OIqYxvTNGKgRsaZXT4PZqid5BDiMp6085J4Wh8RlGTdPkSHZ/NWV58q5UAM2
csbX5Zow1P64eiuGXeDbb5DaS/cIoDb9BuPyMjmZ9aiNQfkYeUs8qK1HGfGFgbkbUrV72UVqA3go
dPZlzQL9EWeh8jEIV6iWemgJtn6zxxesWnRFl985VqMdjQlp+LknQ74S/zpC9k1DWcpYmUgXXYTe
19RGlY064mklQ7IBzYWKIclwhELCxh+XxiwRogM9P3bGR0Ga7CA7X2F1HpMx2bC4Xtqj2z+EFRrU
Isg/hgiPg8nXtZ1rdd5bbT2kzpB9xMLIt3Hol9t87mIq6peYCuZKMO0yW403kxplH8KkZAE0bOmT
JVo6Xj495PjC76swtheye2ssKFBKArXVmqekY9pcgiDayEE/mymMfqVG1jI27c9Rj5xzWTu4xCjC
WOaSNiODt8Omfeb/Cqlgnkd1yDnLI0gOznk2GrqdJgfM1ga6bff4hUT8H6WbVjHZHGXZIWpSjDyh
dYB7n0Pz0de0Ns3T5naaaEHJ58rQrL4m9nJYmnd9nSOHKdUjmhGY7zKO3AmvELt8A6E3rCl9JJhU
UYhZFGwbkQFZ1krmXm4hNkazop6IcLwtiqtAsgqnJSyfvL4y4VCF4N3JyOKZg0hUhqrffHyLBI12
N6WVxW2hRUhmBJNTrnNonEtZqFb1fgROane/grdit6x7dzpFg0LB1f6rri0H5CXkgLzEreBtazH5
y6p/ZR84rWyfRKGT5+1rRJ1GZkMDzUXN2uiHjexWcbObTDITGnzcUz6o+i0bmpg1GQinyi6q0mX3
aRV8l/PRPPp12dAlbWjieGqNTf8Ca34xgmM5QWCqTiw5qlOGgPNizrFByv13QI7KRsbkvK9Yqvjr
se4hzg/qXau701Pb8UIT1AD2DZu3p8HIYtQkTG097+WeSCunh9Bv/IUcVeO6uUyNfb6dOp/vmg96
pnaPMiJYpw1h350HW2Qb0Sr46Jrd85xmvW+Nurr6nfNPXZvOm0PldI1Sfrub5upUM1lrtujZswYa
5nyrYc3xKtJIA2SOezCteHpT39Rg1O/dEElNLarvtZ7/oT1W8d4pTdQKepcqyt/9uO7THSTY2bkw
/NSQ0u2asnuPKnSU2thL90BLuie1sp5E64hPlUXjQq3V/Co0vT6ZKqUuBYn3z9H4dSZSbKQB0Lmq
suoUt16+G9z+11E3H1lK96b6HcyfWSSbpX26C8z2mtROQ3mHkGy+utnvARkLuMYqBTm//Jrcu7aB
SaAR4sjbTPaiSIE6UuvAXdvpx6d+iP2LLbyDZUzIq1mgzD0Ksw+KbQxPngIdxDWL9FRW8fg0avq4
gubebNEMRlBdS+F+zS+kIu7vUrAcp9s/M1aGu85z+hM4ef638+gIO2PNDrZZyEwx6npoLJDBzpbI
kHnrv9LHpdukSD/GyIK2loMGJS7DCEkf9R4832CMj00fFhfFVeJFVXjDm+LX2horzHwnu5NS8+dE
0yPyYO4BZsk+6m2xRNas/UyQqEaY2v/h+t6TIzLr1bNUkJ2ZVd/pIogOARj+beZSG/QHLOh9GEOf
Q4MuvFmVjwM4g4Xm6xRcEaTe1XOGksd/vHLmrkxYytFx6PRdRc30+avbmaK7xxUuWuQVeTkzf5DQ
7jxDra/s43gd4frJs/LXoESGo5EHB9b04aDLguHcdNPemODfSSj4/3X216Xl2XLuLVbto+IFsr34
xxr5Xag+1091EbmbDDuDg7CM6mJMsbWcEFn/Nig+ssadfZsLJL84Rvw/SPCIR1H127RoQWjPvW5I
VcC2UPB8TefBoIBPQ3N8WMWj2ywdkLw9WYaYVpmMACfgNkahoCfriVrPWcZkMyT7qoq1k6r0xrL3
G/HpwFQUJR+U7ySIwLmsqrPIEi8jVbJMc8VnEnqIR0QWCriTMp7/88zIQvjTSiwN8mOyaCFJv6UI
BmyFB7mQh5L1cTLwlfnAfc/fqJhecW8LClRusZDxUKGKD9o72rtZ6r1MZswXOFlFKi5xWpE3T62x
NDzPRYs7dp/yfNpH0dRfg3Jwn7Q0TheJ4pYnOVh6FEH01rV2squQSd9UussHbGjZIzJ9CzYL/lbl
D141vSFeJnW0NyRjDSh4dBEytdZJM2HmM3froXJXQyOc7W1y6wpoU/q+1eNk5QEXOosaKzGEv9Vh
QY6EvgPUTtSi36AmanTMNofT7DjI09f5ptXHBjOYj7pPgk1iathqs5F4cpPoJTPBeXra2Tft+C6w
/m08zAJXSoH6lxwQCSSl3KD2Qj3r7EQ4GQHeh/mla9lKduUAr2e8vubRTG3VZd0l34EfGguj0d17
W4TefT+MwIggK65HtA6i5dQDF4qSyN/d+npS4bulGmc5W0OY/1pCPZcXkI1rxCe/QCTdhjrSe+3F
Bg3rbxGhu5aWnh8ARbh3UjP5dqQVGOFNuYPaCAOo9037Su+uHVX6Eg5SPB6BAxa/DtW2t1eOqqFf
PY94vhEpS3l4m6/2qFmFnT3YFqhrJ9tYoneW1QQAqMOX4MkFN7Xr7BI/sBnR1nZIRSY6YuRd6IDP
6Sp+db28yMHS039Y1pxacwEVGZoWXRzH6nD/QS90V8KCoXhGEDXx3mSn26knUn+3iXgBx8oq1Rs2
vy1qDkUQXwyj89YRtmALVS9MtgVOh/RpmT3kZCRP5dxkVR5h9jofmqP6VHg6GA52wFEz2JfE9QoS
BDiJ2LpvHmVMNi556mMqwoNeuPYlg8Gcht5bid82iLH0e+jPJg+4nl/91AiPpm8O63wI2vffMyrc
FhfZPEOjmHrk6sNcE/5jhryGWvnZFaNOtM7SHBtqB/OtIB8/ylAci6ZNnwHgDYeveKSFf8TjVnNW
mK2NH/9LHMbvSdOr8AI9pj4mVoUTp5LHj7KZIOAYsYUL0xxy2JFBzsdtzYE19mhmtg6lQj0q9hu0
Zv9no7jXoDGUD5035iKLHPU56mOABanvXcfQGjdVOWKYWrCfH6KsRH9pEufUT9uNjkfZNTbmIjqm
51glRe+TYvaAHFgDGi7eKXFOcR3t3ne176ddXmvTukb4E7YkJbEI0jQVFxo3ySeExwV+hfT4aMwz
IkrquEK6Tl+JKTKW0OINsIfIb0+j1y8coyu7RT329qlvKJ4DffRjfYoeO5dakamqyJzFUVuu2Mfk
Bw1t2bNsbB5a9bwM4B1a3feaA1zuv0ORqmzlBDl1ms92mZVmHRBueZKhuLfr3NYUId/8ujSjdWBU
cc5rIxdHICs/3TI0eNn7fnUVKrFO9RgG4BscrajRtxZ7gxAE9UXBz3Oj1UBy0d3LqH3OwUS4w3bo
ML76I+jZ+bizfEX8GUxEoO0He4SMHnM2ap7lxZuEfUB06O52sowhKx6eamfahmmXoxw7acVFt0R9
rvsMFcivWELV3B02f4TUSI3P+oCLQrNNI9BS8dyYZvBJFik8A28sn9za1lY2gqTUWv2VH+k5bj9V
iINwDTC4Dq/8+F8NAmewcYBxLeXAr7lxdbBMPz6NIiwhRMUKEv3dMwYoCOb2tffYz411H/mO/ggk
xHus7cAB0IPRlBxKlTbbJbXP63ieGVMHuncwT5VzZagjhb9A2j45VVZM+qbDL/MrYyATCLFl81uF
KB2E1GG3TtOeyrwYD51SP5q2QsHQdvJvMMEOYZTdywQOAGUK/3BSH+PCVXaFpcTbsYmdx8l6ywYT
odghMzd8NNZDOdbdg0uFq2isB9nopl9vkKcfSeNHKZqt3H2Txpdbzg9xMNtzbyNv3DxFnQMuu+X+
WslDlAf7Fngx0hYWgNKlDIbA4eyNHmGuJvtk9EjZj5DrzATxxrIPj0baBfnKtp0Bw8PxV2Oa4HT6
xt3fRsdyGqEsZkCyllnforOB4Mbo4hQnj5S+h78FOJTC/Hw0jyrIUCA+NTX6MyrS+tW24pPsBcmg
X9NOnDBqi5ZqKpy1l+isW5wGUdRMw5UxzVo7ZvuiFOUKphSEhhkv8QWV+OrCwyriFWX1XWXORfZ5
nlK5lK98LZ5eMnjV5zaFzzDTEqjksezglQYg5LZCjwqqRyS7hJ07lEObdwl3Gdjvecj5XiTuxUTv
dGmlZr2Xg4kbmJsixeRJjlplZKIDhjSbHK2qqXyIRuWGogEL4x/G0EOAicUoxZfWfGnd4q7GgPd7
nQ75wgiq/sEZ1Rq6MYa3IvwR4MUG9h96Cw+2oryz5ob3b7fme1AtZaxvlOLOrMtCW2gNnCocO9NV
PhtUyJGxGpIV7BB3PZZVwztYKZ50rMM2U65EJ/JcOEekY7IJVV/bC6394baWekH88/72cRWx9tVr
5h52YPd6Z/NR/kfv93lJrrL/CqNgL2s8kx5GS3NIm53sah07tFgT6ULuNPCbNsiuPEvURNzdOtQq
r76L30pgdNYatPG0KAUqt1bGum+hZUmAGM58GJG73dj+VKB7O3Mf+zbYJx2yD3av9S8JPiuprWof
NrWLdctfuO/iwXtOJmOXz/GsEYLLp9WhicPq2cDv1Au8HGJ2UazxpuShZURmuqjBvW3TseiGbZGD
rfOGLEdbdh63wwBWQKeO1Hz0+jjMjUnZ+Ci7Jsi91WCgXwfJ5Jk1WYf/p1fdIyFX3dd68DJpcM3N
GarwO9TaQXdkF76f9GKTAdk63Jra+PfoP2M6X32kMWaG3TyQtq1yiOfm1k3Gc5/1pGMUU0OQZt58
BbX+zSrhIMheUiopgps8eeQGq8f2Byg6oINcjD+0wcdCoSs+iyhH7MZS0vukFcWuTPNgH5dGclW7
RltmkKk/2J5uB9fGvF1XARRMXvgZo4d2kE36+6iqLfcQpdWvAdlFW2RvUcZB306rT+VU/Wry30cy
plYosts8bElN4usGVkIHFOkmE8/hmFJpU+RvFZ4Yqzqtir3siqrbTdVoP0JKtS5aOv0I9E9PKHeI
RNSvipsYuxoZGbTA6cJgjFc1Wfm97CaheGpdW7saY5Y9C/C8MiwCOz1nvc3t1481mLU+3Y42Oyw5
ijIWgBmgu22+813b+qZolPycArdTM2PjVU1+e1LQFTw6sZpu7dxSDqH8h3UQDIZ7r88XZWHgRZAK
473Fw6UIx4+wDpCR+TPMBu2/wlPPj/THD9FZ/h+zCcvZMK3+vMi/4a/ZiqdguuB68YMXlJ/lYHgP
ptPZB2VUKMZ27vStGjEgchX9vbU9A5o9Vh7aqGYvYakd5ARVS8wlO9jsHDm9cnGrQFvIgYEaYKm0
OyOvq8PoYcihzg3+ZG2ykEHWb9VBHuVKo+yEEyxFNMAZTeo7bRyDXQihqlrcYihX70g1vNZdMVyU
hiebcCfxUVQlz+c+TM8D/HmK0uaTjHeep60A7/cHexjrF5QN1zJuDm69cRIj2eFzUmxGta3GAOU2
48kvzO9I/rP+b0kHmmQB0RQDeN6j/WNVWfGcuk127pLUX8h4rfX+Mg1dccQ8oHxrnZU8u+IuPDgm
9RLBvuwNOUvU4MIuvCtg/G2mdjIXIgzdtWKb0V5XIIK3SbFKYtd5H0MjnhAVtzsVdDeVeNnYl4py
72M0B9SSqrcFGoB7na6Lk+k+0PDqI+/bsxFnIwKeOqf4kFqPseanW6szrL2fFO6Fku64NE0z/0wi
mwWANV6S3OnX0JOiKf0eVLywExCb58pOqvPYhNmqGc3kXdjdslP9GiaJgOwkgMnssD1gD5cUVO1+
N2EwoezWFfHCrYNgE9ujRfHfh9c0wViTR9l8JBxgq/JIxhog3ifTidC6A6uyGnrENoc4y67T3ECv
tO5ieIWyZydjdm0jF4WeMdu7BcYViRpaG0za6nsck+t7Pcec3m9wqoUiUt3LJhw7fSnnya6cXHil
vpxqi9SzrNIOaeTceapTPBTTTj4l5bMRjdh4DaSCXBeE+42RlegXyjKYWiCl326QfTER01Xve9fw
95Wmxvt+VEtAYFi7yKNmjk1dVR5NkOR7bT6S82pV7XakqjGM6PUHEOjHRB+M1xhN3EMUZSG3E13T
zSGc42C0l90mNgDT6tED2ENsTCcA9UHy7KWh9TRarfVUdOm+zoPhKkOWT3Ug1k37KAf7DKiR1hnK
Vo7mWhMAdgd1RCX1sXbdd5Cz1UE2ChpUyeKr75d8ifMyJuiZPPB8kQ8LEhkYG4OV3AvF3MaDiJqH
JBDqggyEtczqGR8336bDLKCRKipqGaK6yhC0pm4l+MC3AYYHj3be+0eq6q/Cec68Uc8OckPXVFWy
tzQbSsu8o3PcikJvrxUbOTrp47UM0k/fnWG7kZUd5QJGdpV4hknMaxYrBF4kR7UqM56duZvOk+Wo
nKxCdyDplO7ZqaZ3zLIAf7L/b9194rTp5xSUrLLatsM3NvtpTVX0IrKfEt0cDBRWq1SFEybhzC2g
cCVuh63sGpA1Foari8sAOGJmMzSLybL7c2e3w1keIXfJa9at4rXsBnY8nE1+O0QF4K+HMRk8HSMH
BZXaR0RRkwXZyeqf0bDX8Cbyj7SL+5XIPBxoYBeIhe0N46NlJOOjCBD3VfQ03clupEQo/A5KiHUK
U+Q8bQpPUxw4d7ezysxfl3aF52ejK2zuk2wT++leJyd1bzvWQJbCObGlQiaqn8bn0EnujXGaLnLM
VoqXLi7sOzkW9Mq3QS/COzmmJ71AJaMqz3JwcjDSaCsSF3I0zjFS0LB/OcrRsrPNhTF52VGOYm4S
sgEop0Ohp+Nz0xq4prrRDHrkNwKMjeRrXlV7Oco3CSqRYmINM4/iB1+tyqM6lOrGsaz4XjZJE3sr
zSZ5puIHeotNWVrCvdG8pZwiByzQaVuhBt7iK5azot3zpYoWZk3hd0m2gvy+O9yucpunzAowob32
XAdcTzpZC6VBDWPc6KI0vpGl0UCmI4A9JIb9mKXBa2G64DJzvH5FwkMmQJoQ6kSKf2NpCX/pRbqN
+21tT+03NdD7Q9G9FkX3buhHN+uKd5wXH0isqA9sbCBl5BUczTmuxyYM+BGiBKLj8WsCGtB2PKhB
Iou2QI3AQecKtAvXsV9jMr+bBnuRzVC19mto47GU+Q1ESmyjXsz8KsM2KT6sAtlny25r2GSGKZ5v
/DrBtfB341DsvnWbHldWs4ut1Vfsr3mpCRhYyTPcirhIPmJVUo8whyMPmF6GiRTpZdW8m3J2lVnS
jivENrKzMejZOXNLJ9q+lK6ZniF1BGzMyxau+AxqCCyee3e14DesAFXfpsqzDLW21ngA6Qulnq9s
Kd5Rh8Ox94xM6RfmPB23382UOQi+ROpwe6/basJg2ODa0ICkClJ8TuYXfMzHv4Vp1KC5ymqh1sYn
AFjOfeckyZWt9k+5KjC0uFt3Tavf1hRC01axxuOIrJZL3goimDzbVBtrWZaoClZD7L6OwRm3weCl
tseVBjhra8W1uzNsrX0wDJT78I22visV8DMfkG7ukLhEZd07GrU63OU52FxwxNF3PyVP4ZvfldFp
ll3RdJchdaIj5sdwQFwvfPPJN95m1ORmmdE/DqQSdirriN2kJsOjW4uY24eLADY+Qp4XlCYdcy0v
5Auzu7CwxoBXzgApKKrwu2qlznIYlf7Od3m8u2lGXtXpy3c1Fls502kLXJ2Csn1ohOvuBO/SrS4i
7Qlg9Kf84wzWAJSWnZcG9NlGzDw5vfW6K2lDJOLmP79kNRlEuvkNsh+eHTAAzk2dI/oDhHlV9E+9
X7erpEeAoWyV/nXW2Wa71r8PfZLu4JfGGy91+nc3Ts+RDT0IO/ri7OiQ12QcrzdobJlJrMjMR2Qe
mYYSUYM2Nl9avsz1EPQfhUqJFMnflw5Yyt4Hn7lu8rH7aEVCLbb3n/vOS6jSgV6WcVjXB4uS83OJ
kCB5d0y9ZbwskrNqWuM2zwry5eWsHHoTAxXKj8DXze2fsRn/kEfsaNJW4VaaxUanAvv1planTdtG
EXyiVJzSeSGBQdySjVn9nGPDe2nL6LuVKMarXeXKVgEQs3bm7mRGG5aDHiAWfAHuFTaJgUijfwq1
Mhemqg/3HRIN+6ZN6u2U5u1TYQc/5Qwl9g5IUzYsn9V6rUMyOBYIkcK9nsKVjk7BNw9nickojonp
BWfZxGMmbkdfsd7i9wQs+Me06PcJ/8s0Syvvb/vPkBLXzgmAKSwKM7LPVOywoy1KxNaFWk8r6rP2
uZ6botefgqa0d3Je24zNtBJqqy9tP+c7HgL9J5OjngtbWQnLzY7F3JOhr0ZxSsyqTO829Y+zsFDC
/hCq/S4wzNe/B1DpUc+W62+jghsrKYGoZW56DNMpPcouUE8bh7vffXkk58Sqbv0aiedhOXJrptpk
1zXX0dsFRkoAiOam9xBj+a++4VkCDlSyKFE5Qs9i2qusH9emowfBElKqtmHnPC2hLCvKogsTY68W
EbImm5FH8Tkt4vfJnng1KnpxVnwaGf/qArxvN2qqsHObp9hT5m3iyMJS08bYzQIYtMxCP70Udcmr
3lEthJ6sLl38EbSo/x0CESEZMqWXryZzAE/Z2sNXpJivhAopWJfMnRED/bQZnMF+dGr+FfWYlT8o
gfXkN35oPv9Xo9Lap0CzcrhxVn8EEhCc+9wt1hkyuC993n/z4lb/MTrhslJr/7NIzAA/NNO/j3kV
bqcgMPaxmkVorot0NeHF9V6AcpY/QHcmQJ+q966HAV5WZOKRfymLvWmq4U5RleredEfIgROM+hxN
d6qT4aXR4Ldnll+guxINC4pew9WZpfPlEWWnVMNcUXHg+S3AUiMyxld2aycT+9CoE8YODhxWf/Np
iHghQs6Sdh3GwwQvqyqXbqJEd+glIHxq6ai4aiKDuzWEyVwnjK/2fJQ5zoEacHySIdloc+FDAEZe
fMXk0VSOr1YxeLN6yRPuEsYmywzw3HOjuqwFnJjVaN8jCCZjAWC/fVZnYiFjAXSLK2TK+i5Gz8Kz
FZ362Xxu6fJkzOL0TvbkXG1eQLUmhgGWXiVbFp7OIWCTuARLMxvmYW5dp7OmEAhuEFJzX2nsfh9a
c0mpAG3dWG5QoyFH+nCcG3mEyV+wi03gBIGV9He4FMEG1NtznGjL3An+qSEKHiAZiwdRuQKljW+a
0IyrjCQiS08uQjIBi8qNrpneRualZeZZkvcGjJA2lj/GCxkbknCXohCOSRm5aQoB+biRA7fRebLG
UgWm0Uz/C/rGOYhmEK89Wrephbxqwfb+OBhCWao8lt/HnKU0Ogrm1XKc9EI2Fy0eHr3vCBBjooIk
4TnqguLR8Kt7GUfBIV6PSWECzgkh6erY7c7zp9poIL/wJpbXjT19+T+cnceS5DiwZb+IZtRiG1qn
lhtaqabWBNXXzyGiuqJevp5ZzIYGuIPMruxIBuB+BZLW/gk12mHXtB4sHzZTS34DsPzmqR1ZHeqT
eTauaitHtmO2dcRjU9kHOg9tZ19HeQmmlgJ46hk7c17ioIzygCvfXytyr3+II+OH3Rwbyj8/QzbG
kG5L/bFECWg7KJW/Hxw3QN0toksP1vbD7OKjU4/dLwpJF1U0+ruRlf/4bfQplCG5dEPD+0JBjFIr
Q/PZiKN4kUKt/xXghdvxsuQMp/H7mSKYAz4e2l6bpzvg7w7lN17h6ZRHP40YlQW8glzTKNiNBkdD
z5yfkQccBgz3a6vb+pr9JafRourPCDfrKyzXw495KTz4Y6bMWu+mHT5RQPKWfkp/zDJE+ATfXr9T
1G5TVlq0Falv7sPOyLaYziPKn1TmuwkVC0ve8FujWOq6cC1tL7CwfonZbPXGFHzjhVKuqDCbRzOo
tUcO658yHlqCojl1GJpy+lpXe+XFVKwDcoDNt3iolaUSmdNpLOrooa7VYkGrsf5molvEp8Cz7x1e
nKeo6/h7mROO4Rxj3XJXmClGyNz97129UYU/YCeM21vyy85eVE62M0T+eotDbA6xHKMrMPD6PbUS
xzsjcuFithywjs08EX8ucoFc6kgY8L/LbDgqdP//rMsjdlFGk6HbbWSPcev6Fw8T6KiN80cZoqCj
ITGZ0X9wTSdZBjAekVhU651MZ/Bkt2qPvUlSV78A8Cb7YjbIQKYXD4oQ+xGMC1BkmWPyUlkzG1TD
gHIOtfXQgPJowP7Q+cZLI/imo2S5zhVR7fWAX0GSgpmY49SYJiwb/OwYqEX31Fbqi4ynA8ZJZZZX
Z6NJ3XujsXIkVfgcAHpXF7oZT3eKrXWXTkHRIyjz+qU3lX7pZn1Ck1dn5+4PiKzmxadvInnke5il
iUYrPrsdWrfx5wgjfdf6qEs2c9RDfG+EA4/4RVWhjmeP6+vNmrrzzWB6QS3AOERFrq5wb84P7VC1
S/44s2f3H+r8/pMc241eLBzOoxiFxfmzkiSALNOWmuk81fj3nkKbkp2c1qXuLwsQjByszPbYx1EN
DCmZPmNfv1cpED9RHBBHxXPp0Ff6+Dl65n0YGMqT4dFWo6uEOc7s2SmQur4TiJ2Zlhev1a4ZDqnd
Yz0zqPZiTPJlV7eW54COTey9rzj3Qx6L75Ot/tQgYH8o1giRNO7Kt4r3wdKD2vNsoI+z8sWgPVbW
pKxS3m33SmVGGyuxxktkTBUEeN04GRQLd62T0oduKT5B3wE0/ueSokf8n1Nr8t/asQ62cu2XZdJw
4GuMN0i9GGA3bjV/erndlgwNicQpUApJjCRaVh22GrWodECt5i4qqpLjlWnSG/dU/WJbeLnogm2B
UBTt0sp1c0JOu8n+aC3h7+T9MikvoN2GvV2B7ZmXXm+abzcHg/bIqPbjpvdV5QG70yJZhO8cBMV5
cp32epFTyCk7HY2rw5f4baoH0U7Qp3tLVQRgGhdOdoFTzR6eeL0Fd2I/AjLUwE0k+s9eWReGQ4Ny
xr73nhtghOvjaxQ29gG8QHBhn6eudN+t3zlmYnXmtr8cIQ4qUk0fWRQuswFzni8/Y8QK+j9+RhfY
v3+GVRp//wyfDfuqVqtG/gwjboT8GehjGh+N2sDDBdh1Tiq0pGaCaKI5l6q03LOYCaJA6mG2dWG6
lFOljHs+ekpElb9W4GW4uQO9Jm+1T7NujrZZmP+ELsauRWp8xxDbWFSYeTxhPRVtEjPG10YvOH03
prLxbbCeSQn05co5wEVukVa9WFVCB1A6QzyDqP572oyaWNXIR++qGeIps3LaNfrv6Zd7rb6DHKzH
3/IGkzLDwHQ37hHqQUor+z2/uqjJudso1S695WuzewZQv0r0wDkmhRlf/77TQn/qkkQ85UH1NQ5r
rX0CKmaty8l7AbriUH0U+hZGovFg+6i7YjiCgM6EeUAx+L/GOH7ifJ6+G2HarZJp0C8mngfIJLcB
TkQxre/1iB7HQssqIFrzxQdicF+E1RvuL82BEhZyu9jVmUh6JwvLLJNtXobRypwpbPKSOjAVxPQ4
aTDb2GTpK9ccRtTlWKAh8QFMwIYYAg9qOQj+j01O4OyVFq9tW20AKKdNiV5O36Iy76j3YhDOWd7r
Tna7dSvgjyFyHeitAaPCX6vB+jgFPzHhsZFLlBENg/8xl3ka1spGdjyKPLwfEtPZmvmgr2snVB5h
plcIFIM4MYziM0n4E+o8f5EmSREuvNnZJaqdH+zsooWJHuSbWVHxhpdmPAQdbCItqCBw+q6xt0rK
TbFX+WdrQuen3g4TknOSmC9NJhE3AQz+J2bXWv3Q+WOB9kiPlMg8lYsBIhS7Tq7DKmxpdX2ztyI7
AwAxZj8Mti9BXAyvZi/8jYHm+95VM+NxzLyvK6aZ4ChXeIatP3apdqZEsrZtSKlSF8NBjH6Z1+G4
u8lkYO5bQkR8lIIYeBx7u35KwArRu9lQaykASavhE7CRX2UT6Uc5E+OgHtQSXIoUPpKxRLN+YUKq
XVc084pyUDBrnm93A2QbLD9IkMEspl0EamdRzErQNyqFYnW/E5JtIROSgSHv8EYRLW4xOfL+3PFf
iW7T6XZ+8ZIUi26nb9QNOoE4LM1UI2fIEHoaI6B5814FzcfAXeoN+p2l3yjIQ3kOGn9l3ewjTbmX
MZEYyvm6Ws7bztm1Sga9SD5B621l46p6tbcgiHpKZSB6wz/c0hxnpw6oX6NdDRI8GaxrVv7inDnr
CJ0a/gTSnYOuco4eaTwF//B2v77w/IqXta6/Fa1d0HK0VSoD0bjT+q7ao6g4XUwHdOhkj+2rWtKs
1aJ+OAYd/BMNr3aBfrjWBSsrjcXCswpjr+PygeBTpr32asdfKsSdzTRN2mveoKEUAZTZy6xWtwid
1Hp0ltmgwHSxiceHYcYO4TRU6uMOZUp2FlUpLu18USw9P2a1spWzRp/ERfV9hMihNGxyW30A+IXl
Qe1qaN/PQ3kZhrtOoa89zrvfOqQRfE1e1+Uh4NkCetA4q3Ity6GJVoFejSv+FkGnIz+DhH7fti9d
XO9sBMc/x7D3VkhtTdS7Hf1ZWAEIPeJw66qVqnkTxyqzfOq9/iXNMuvTV2nRw0PST1FhID+lDD9l
XEEObEllj1JZoqj3cT0sWn16huYinh1oDk+6+EjCwGqXY1Xx0laqi/Dt9pnSirXUi7zfyaWTm2pb
JbarFTuwdFGM7nBulQDlNd7be1xQ4zcN2I0yAxWiJP8ap+U9fsKF47vKeJRC0olfFkc5uk3tOHqD
vPresJmhaO3qD/Li95DTPdXiMPcnFqb2py/69FiUz36Gs0pbe+PWmou+TVSu2i4Vryl4kWNTZ+EK
Q5r+Ix+TauGzLVl1Udkvq1lFq8jZE1a2kW7kNMyj/t6roGvNSWd08ifd0qDjOVG8a0on2aLMiq4l
IioPpTodUpxqz3ImL1VRPfUA3Y+RqwIVnFd1rfLTD3SwSPNMxs2gbzgoQ6ezBiooBraa1fcBfbqN
y0sNfeqZkODKKw7n4blyxVtYDf4ajIlVr825GZ8MeAYNZbxXFaTYNpC4s+HBgLVbLLO6GamT5e5x
KvWID3+XZUfcBWog7014BstcIKnApyFrh+tQzuUl6PmCxP1H2dxiU61n3QpSF1j/0Ng2ztH2FbHS
W7NH79LR3kSbLHqr7j5Kw6p3U6UraznVR/bydg9bplsHvht9GLh7VBMf2s50+JuyMvh7c1xVEext
zF47pIHfvKsIc8zhxuZYMIPBUU5hmtRatqiR7Thnox/vZCV7pDRvxw60parvZyyU84CoE+8sUbw5
qRkd0dpulnIaoRm/CQMv3sppgKDOIk/C6SSnyWisp97P94OC0tIYxsg2D1W90GcNjqhDkpeGUHpo
ISt9+FtHL5T32OirQyQCsXIHxTqZUEa3uNvYG5WyB7sB4PpTNLqXYsh/j9z+oPpxdg3LXFRhI1rP
xrWNGnxzqQRMr3NHLu1q11koESUCrDm+q2Wl3F1jhV01S2cAQlrXin8nL+OctsVL2RtQBOawjAhV
tbZe5Y3YQ8W46sVsSRZ5qOxRxvehu9fOHqlxtgd2S5czxv/pZAz5vYUqykOm1cmD6ILxkuDNIGcy
Li/TCepD8IA+VrN2O2xQcC1Oj07cawUOaGF6/GsuhzIYJD6f8Nh6kiHMBKhU0FxLjzILDCur/B8l
wPNzkE0U4vXUGFZTr0erssMY7jqXKVWPf3p1MywgjCEMPha8zlXfW1hdOf4Ur53i2z8LvbMW7HuC
R7YF1c4OwbGGhWUd7LTlrAe7oZ8ZD30P2laY0b2cOVU3LBNfNXdyqttpsaOB5kCj4QaKFTVlA07n
M6JLVQ2xNdBge88c+AWelz3ldQeqkuM4JWm0hiJ0SxGOQJDVkssEliWlFj6NvWvdoYMEImnWGgIF
gpwlsudbeVc9DmcPE5dHtUbXcHDZaOZ4rjv6E5xi48mF4roMixrC/zwNPQwrPCM1F3IK3Nx4UvOI
nYKdPsq7tLT/EavjeC8mL3mihmqJ0n2M4ZU8OWVE07B13LWc9obfPSDLt9AbrQG77RQnGrLxPlEw
2J4Q1XigxATok/3QdwTE4NLY4lfatv94TT68oNTjrr3K9o8jKhonz+ZVFeaJ+uq56Yee2t2vqfNW
jW8a3yiviWWQr4uZ+8RWQr1PkAxdyIpB5Icc6TIMpGFzqfdhCRdWlgzSuTrSekp6ud1xS8g7NKwe
4fmHHLys2FIeURZaDq2mvFb9DPmgD7SQ0zQAtzNgJshXcBS8cawDRxorzlZmERPQFmCfxpPMaloO
gDbpH5taMioXGV5Zqibsn3Xrxwtrcpvn1KOp7qYD5GMvbIDY0+D1cnP81sD0VAKUaiy1sy661+08
S1d/JHX5y+hc9R3/i2TZ2H36XNCOWbmNk9xbne9uUISaTk3YIB84MzGAsU0nL2+8DZWo5F7V2SuF
ep08R3Qyl/JR8zPLwZx+aKG6c0YTy6+E7lPEVhErI62mwusWE7hxf4QS0NIwA6k3njyolhCFPvV5
Ii+VTP61REZbzFZaRxl3f62RQ/lArcQWsWoMCu39URRWvLHqoV0CO5/uOk0b75J5pMDtY4tnFWsZ
uyXSCB5w21V0j+bFt4QdlY94f/aHL/EIFx5+EfHJb8xDYSIOHtZW+96+2amvvTuaGxwn8InL2q8p
IkcVcIPJr1F8Uf3XgTeBXGYEVXRQ4fRQCeWuKY4sKl4owuso87/QTVnJ26uEOlxAdX7dNoa6QiZ9
XOdW4eDMO9gPJvSuXZG63S6JOVtpeo7VOGDVn7zcEt5Dkc8pxGs8+yHk/9p1ZacF5sNox39W9mNL
DXpeCWY0XKQF1DSjR0lQXrQ/IzkVg5keoz77nb3FyjjnBSznsdFR6qKMgkmydQT3jFZBwNvvKOeF
lv0eqeoQLZGSaFa32HWJ63CLHKp04Rcaio4rXQmVozLrVlazgmVrdk5NEeffuZIv4sBCpm+O3MII
5rB7N4DJ08RqVrGFtImHztl7TdMnVJHUxIo9uzfS5psMO2bR0PoqMnzmu4i94FwX4msPYgsoCaR1
YKRzt2GF1RG05YB4Yx2/Z5WpLv2RGeaKW16diLd6SDyo4jFpfBXDy7TbdkFsLq+5SljvdqgkeJyQ
NTxTnOCug4Lpp2yJALR3fRC/uAivFDEcKpSuA+F88Lk2t4aWhlu5p/0f4URtQmwZ4vglt0UUIhqf
2NHBhxk20bLjSGZz2DzylYz65Z8YaD/lLLNG6b+YjmHt5EzGNXksQx89RH81HpYy6CVavOoxmEQA
qyrO5eBQu9O6Q8Om7ewnMeQvmZBzOZomvvo5qhSbKi4oGMlgQO1y5SYh/IaNW8bmqsLS+2jMX+Bu
bpneTs7lpZgzcqSmDQorSooWytjXnIbLzPZ2hfGpa6o4+OwMj14MIN6ZL3L0JfbXtAjMnWIP2/9a
JmPZ5P8YNPypHeEjjg+cFQWgpntGvE+/j4NxO8wzeQF+vtHzuSI8h2IgrsiO0KqVU9cFqoWIv7cG
cd092373rS1CdTt67T3wWuUhFrr/kE2esdVM9KnlVCZ6YVL8s41u01iVf10HqoV9Soose55CXMmc
hyJqvOuDBsXQT/NjERPlOTBBE5j/gb7QYLTu+qLzFlrvNo9VVbSPvUN7ly0lfOwpntIlBJO6rR/l
gklL0yXoVnGvBH1AU8ObXkeAasscAN2rjH0Z9X+yX9dx6H00knKvayM2LbFmzR6SO0lORJw7gZ5X
JQc3iOwXdbD+imfIpHAM0x5ab3TOzlR9m9w23ckZpy3nLEec79HryLpyl0fR55e4XIHodbdNQroF
ajgNF3mhqTheIM6yU6CYI0OuikbwdUmsw9NqAd1cM3Lx7V7XDbJFWbgYNwnv9/NkFk797CS7+RKO
AAJvVa39J7Rhj1tgKg8aPeQ3DJBPuS6KRzqv8VOWqrssaPs3kVTxUUlGsTTmVRDu27UPBW8rs1nZ
gHjVEvdCD81/pfUsnxXiJn2xQCctKicf3rpMaUDc4PqBs8wZy1b7kIQ+jiOtfem0yLnIkbyUbQYd
SuTNDiUDeqQ07uyL7quYpVk46U588JAenG8E7GdfcsPYorQ5u5cQaiu+RdSMXVdomguRJPFnkYbo
TqS4EXiRmTwmFTsopVD7726gvDXWUD1XCC/sfGyKN91YTm9ao+3kgjxlM8EGpbzrqVafTOjhq0Kk
PXLQ98kY6CfIz9HCEFGCEWLNq2IexZ36eyRj/jAN7Fl6zL3RY8ttc2U6o3a8XYYYZZtRgDatu2A7
gQSlS9lynEFUHlguggxyVE6BevJwaEsLzfksiwghAxxgTnY+qY+FGn/KeDF1zbICxnbW6cneVwOA
SpnIOTYuFHQa7vQ2TO4qmH7XRDZvKBtH8KLok/48RsGZvfd9P2rJneQhy0skAC3XFiW32K+SO16p
0SbN0llW3U7vbBUb0KTGKtSFKXDnzxeZQI662JqRMrIb73/HTMvao+Hl3CGBSMk50MQOSmn0AmDA
AHAOG8hRRISgWWtt40jtVzIrDDRKPItuqpwCu1NOo10DC5gXhwNqXjXiNjKZD/FW4LS4kNy+/A/B
T071qRhO9sz867uhPfr1urLYFJrVlG75PiiyLXDa5oweobpqDWNcCgH5esAr/dmpxV2mwmq0fTc9
CUToloUVJp+VUwYL2uYRleQACKLrwnbItPalzpI1shwJ3hu63myECw2izFqkR+DS1ZchSIpdVrfR
IUsdPHhzKGO5kytneanC8fdIlEZ3DNtsfQt9WSa0+m3QdXX3JS6nlmrEK0qjevW9CR/bJM2upMR2
QGhUTtUZMj76fCWqmpOeJEZcZuVUIshviyXc/DbNO2c5edgfVabn3rEPDBfsPyIA7Ei3yRhdAQ+e
SrF05tAtbjVltUljBPNkovTRXqqib5UzcljQ4vp7KOqVPTnhxziNzSaqI9hWaao/FVX+TS4QOhJA
bVbFjzWuNgcNVMQ6QPb2s0C4b35Cz8EKIvRUHzqYttjHRHsNHMdGz8r621Je27aB4qAG8V54hv/S
QY4z52xcl8FqHLXhpLpe+pDwCVjIGyLcIK70idyMUI2LveCud3odKsrUJ9G9Eye/mqBpzwnUvhf6
AgZc1yk+5mmfvQxqYS4zw4VVNmcTMQVrNnqAOYNZ6cgarAFJPs8cQNZX4pzH9kagOX2wZeaab+rk
Pexr2JCqQA8vEXsz9RJ8orh0vnYudDy2ZCgYkMHvhoiqx1Cmz4aud/vWKZOlzCLlLx7SsFzJmWb1
yXPbpIjcvUniy43jwn9Pj8ceCsyRNzVX8kswj2TCaSzgxuMwba6ARKoqyIt7S1q2/Z1m1d5dRpvg
Lm59d2vw2l1QFPPuasr3DvUmGnjTmNVbGZSrCzYXF4tGgou9Dsf2C5816nt23NzV8wiswy2c5w3s
HFZa80qZlyvlZX6An9XnlD19OFfAKAq2S+AGwTGJ3eINQ5DTpOJOpTS08CsFAZQ53DuufVKzUoUx
wTTp2hwbAdr9yNrypkb0aHiYFMWeMWjWU67zL6oV70HO0tw0UaYokmuymWaHaATFUVUP2ofAyqAo
e8Z9HDb5Fhx6ep1WemGCBRvS86DVuyQdschNbLHvGteDwzzfMF8M1i0pkkfbSgqEpmJ5JdNV7DXR
uvHSeF3OBZzWHcZ328g3raFaz0kuiotbpNId53MMAEhzmkbBOFeNlx5A9h6uhb3U5pdAXdCH6gzx
O2sEbb4vevcYeDCs+eOG0mqPZypl5YOD7uhCEu4aEJfLUk+m/0xE8x3lf9yhFJq5yiJNB6CYl5i2
mxaEiRKNoIGv+INjDfkKh/PxHS/vcJm7hnby+VJ7LRHZl8u0uKgOuqv/vUwdQh3/7dp+tXmaFggg
dGpKGWR+m4452yEwhdGyDxLahnPslpAjUzX8bQ0C6kv8Np3oCvfZLBTz5/bMqrxz2fRG9d3F6mKX
evn3IAhQo8f2GlMfuAwLJWiwFyox+qadh4MVqj4nUFB7+t3a3TWmVYm1LeKCT8ukdUdV85udA9sI
+xbUrNVGh4uC36ycyXgPlG3bx+DoZeyWsAPoPgZbwVu8Az2xQl8qWN9isRJ454DadQ/NwlvIRIt6
5oLK1LS9rXO8ITkMyHDe/mtkMgVpDt7EQcSjYiNfOijRTm6XLL+smyC2l3VnXPAHSPcCUPfUippO
Vg1oLkHqYO2pTXy5Bqs2ii9W1Azr2LWzpQt9XaPPZUaXkGrQ3lO0Jzn765Y0R8fCwjx3vlXef32U
nA+ZctdW+rS/PkkvMM4aG3rs1B9eSitxD642KYvbFDkZhS/C4J/WHBCvCb5hwA0EhxeyekS3463y
c+dBTxXngTe3Cp7NqfhqmQDVzRfhTOPKShCKslI2TctUY/sQBFDpr/MptvZqbMO2n1crfTXe9+Kb
sHJEKRq6e4FeWqemV5KKYtw8nFx2WQH/8+TUQXGwWnnNZJ3iTOVvOtZeSxHbR5m9LpmTqUzKeZgZ
DoAABOGuN8vgXLNFbSD2rJMYkrfRAmR/e8T10be5Zfv1Ppqag/zBMu7MP0WOxr6Nd+mI0Hq46Brf
WYIt0ldtJNSN8PPuKSyz8pK21iXsBMiUKqc9YpSTOOJQ1+FkB1yssetyKac2SvpPFNwWBrD/BxlK
415fBYFyqVANXQRg709IsQUnpKFC0KO3OR+ueOVyPli1AVWn0Onp9sil1/Uyf5vLOwt9fCthoELp
5pEydH2unF8fcQ3AY6kOqYJcFiZOMShe683VyxD0pBs9TuPl2urV6zhcu54abKp6Yhc0NGKBci8b
Z6QJF22a8Hb6o347zmK4V5VclxLFnyRNy+ICqRNDcXRelq1S5QctdfNDP06/L/+fMb8J/YQ989Rs
IM689HbTn4xW7082GDoNEsFezm4XbU7epnI0RiF74xITzdv9MhGEwXBdLBNt2LwmXVZxxFYTKBQo
aqZDQlseYwykFbgYGG4c2kn73pk+LZfJsoxTYZYneYNcZqj2wdYrMf7ShWrAjdbboz4kvy9draiI
aGg4UF6HAJ5BPWrWvolxIFr835ffnoE8XbGmQl8cihSNEq0Xb5bWGkf4RskyjnwBG1VR1k7RohM6
ZyeTsroB6vSsI6m8rL0UrrNWDwcHAtLBmi9y1DpjiqaYrWUZx4uE63Wsy/E1Iu9TE2/ARXxecc3J
22Xqlr8+TS51qvpy/bap55eemD60XtefmsE09sZQh5sIRaTPOv4xRWr4vUIUG5RQax1hTyv3rcIn
UnDk+e75/QfcVm1V2j5oUmGIs+aiO96NTvnh4GqLrhw1Ys2empfG7YEUlNUHtQ2BHZ1Aj2Velmvi
aDdl8OwawT91XoCqYlvd5ve207HDEaBq27BXnkszDQ54Y6XQl5imkANnrNhPORtjPXpwhLnNDcdH
GwMXMZuzrjVGO8NIVftO459wsMcBWUE2b/qhRnzEWMrodZi5+dpHL+QYDk13wTIajwdrGD4qGgbL
CbNR4KyB85xVyg4hpfEDQUgIE1mnb+Uy9u6ztoPzivnJt8h3fsT+RMU2pXfZDOIzymkzL+KcekXa
O1iM9CMkmHG+yOD1Mt9iW3myG3T/LENyhVz7173y0eU4ZIdSobcNlfJAJzl/Gmzr3VL8+tuYiWCp
GbZ1iWxcOgZbuFhdoYkos0C33tBab556q7AOXuFNS5xQtTuKqd05T2cNbXiEH9GEKbWD/t6x5Rf2
ZqHNPIf7yBr2Dd9OKzmllIzOnlqMdzkQhUffCZ9kHA+DeoN4HTigJH5CqxrrFI82CzAI8wia31tF
huZ/K5ArCyrtu687zaqtUALE7i65A2YDwGJORF6zAQDbvXcpljBxQoc54j9hEbGRBK4YfUfODA9e
s+hOWtek98Iw9EXeU52jTf69w0PwI8W7ZT5jGyn/s1oQlZwYxWNqBeG6pmb8rvCjwsJ+Tyk1HHRP
x+ZHByGsJ7yszUifDhhNq9fR4Phz+ZNLJ0d+p+3N8FOu+iv8ZdU8lUuSFgWMhVx4u0U+fTJyE3Gs
dh90eXysOz+iEtTHoHX+ncoRYso+yEK/gggcK2ZTLGjJ5vRCrbsvK30hb+zYqcsHGbHWrCaRVjD9
+EyCK+aPdj58aKbpYhyZYRPap/VS5NGveBJsTeckbmT03v2cL8/ZAUyuNSpgknNShvp/15uW8Xs9
RrEvXjMG1OpTI6RHE+ZId3FRQDLdK/2PKMz9CyIxIAjVFI3ncXRgK4x6dn8NJsFPuUTpJjwK5RLE
j1iCn8BdCmZDypLRV19YfNUfHcyGEf9zMvs0CFVbRUhyLOVUwPv2Np1wnyo/ag59/S7MoLlrM2W4
F6E63FuVmyz9AfDiLdYXmCqIKQMEPC8JlKrwF9yqsCtJEfqzaDza7kLpKBNuWw8Srw8S/yqMRFkh
3kw9JSYrHj26uaHGyWQ2HYKKk4Eumy9V6+aXtEflTQRatv6SuGVT26ZeMy/WXHWT115+krrunKjG
vZb773J2E303jWTkL9O5xm+GOf8Rr4xpM0axd0hzoz+jLDKs/RrNPjlF7WBAtWXWLJfDkE7i2p3T
gn/zSMsfsXO58na31YQKIlpjMl6fITN14qP7hzLvwiyFv+AzZ73KkVZW9nU0/RndsrfR/3td600T
hUrZm05ExMnJbxDGesCzNH6qey97zuAjAFQb0Prxyvy5DVwk3yHRr2XW1EuOg0Hwq9QmpBgBsKW1
PR7yMRbqfa421Rk9rXpaY1iLj4ean9s2LkGdVpp1jDOLD8g4+X+GuGultGdkVp3jhacjxBIXT/78
sQ/mP4Bsmp5DLzEOcpbCx77PMATY2bH0hmRFrgQl6mVsJnuV82HUW3dXMGsL8IpasXEnVTgGjdOK
ghgFiKsSDPJQ9PYGgaerPI7RUpyN9W1tW8qHApAY49lPS4vjLf109jpFjo9fCbEiLMCBeg7IzCKw
rfWI392rneE3MLfiS6ukRexYx2ulSrjxLsbXe8Nvt0SSlB9r5G644Ru93EiBqmYCbf0lCyW/3EjF
KnkvbEZMESYOO0UJvXnIq4r9ioUG0Djs0us5foh1pP204l4ZYvhmPZ5AC4uvBiqONcOw8hjOc9uB
eRegQroXg/qq8W7DmagU27JFOKSeTPXBo7XH6aaNf+J2uEAlT/8GvzpZGVaTXNBPwTEwjfCetcf+
PWrEwW386CdA439iFRWMzDNfK12fX1WhfwmddlOaHBzkLKXFeY2PLd7JKsi79ZeEXeIT4BbR220t
O4v86F9h7IqOYIwRhU/NSKkHb55uqY0aONBy7A9pp8FGmClQyFDjopca/yuL1HS9R1mnWIFgfW+a
vLpv+0F9jmp1FQrTeAs9tTsKVOnn7wvjjdZbtq4Ra9vJbOELdKFO7jAZr0hs9euy6Iyt6QTlWwsw
eZFUOWYG/UQtywD0k0fxSxVgiSQc5T7MRflm2GF7qKgrL0GD2Gd4K3jgKkWzgvI1HHylDd/rCRIb
G75yMBTALkO7xtCo/Ijz5l3njPuQlsVwJ4qwYDdEHKox6JEYkQTo7YgimeqmaFr1EkA8uo7CORb7
kXopRlRRMAhUL/+1TmaD3pz+ex0qumBaKIPkU5+ZixHR9RVvQx8rAgxQa0UL7+RocONyp2RoQH9N
aF526aazDE9Oh1JjWDivXe30e3m7FlMb+tdoAlOedT0hnhfxPkNhGvEAf/ZVvKpid2rRnlpfIEYy
WydKs8Uhao79LPzZKrl337hIwbNBKD/q0Lu3bdP4xxO0YsMqg2SHJpDp1d5zmk8CuaWwPQO7KQ+T
NuDbasbu0lKxHS40gBIR/q57RUmNuzErlaWtmd1HkOC8OftNjSj8A0tWPzWtmgBshdO9h3xAHPYx
0uEmutxhXcZr+PfsKOTcbHMTiPHP/0PZee3IrWtp+IkEKIfbyrFzt8ON4LQVqSwqPP18Yvm49hgz
wAwMECK5pO4ulyRyrT8EkxiuQjoBDmgQUtBFAAiKAuQT5LLyQIW5OKb8KBL7Q8JfqYsvfVk8KFXu
QiYHG9Lf5xzDp7KJfir1l2QS/t6OwYQoK5We79K6zdLsomYrzDZhfgzvVWOPj8tJ3Df5Guyle5hi
a3xiC9BjhK4jtbh0Z5FMTyVe4w+1tG5D4zKkxoWk8thG+Hyp2FrH4CiIMIZZruEv11CxapLFwu0a
pl9E7dZqAL1AX/h9agZo/XGaf+VlBNcujmKWsmE79+zrFuPRcaRKnU34FTSWfnGCqt2OY4HsgLSM
873pFyc7C7R0fZtRfTVtxMcgkOkt9j5cDwIr9JxMWNmU2YuPVwnkoDzd8VmRRQsc7xOe1d7ZwKTy
xUiq+UnLs5XqqRO03pbHfA7kbaxlBbOP42Fah4kHJwE3nIPjz9bKzAuEI9qi6G99wFcowI7o7uEH
TZE2ZgMbyO7ngN+W1ZbVd4sc/rqkxgjJfNlm9FW5a30n/bCj8KMglf0zxNzZafrgE5nnbot2g7OO
MG7azQFwNT13gy+p01ircKyHh1RE8lkk3ndQb8EX4P089iIzOwcaQpl+xRI4boMvbmZ9hpyVUE1C
flmFDojc4y71BfiHw29uu4jXqCuQiBod581DVu7cp/ni6cAV6qjCftXIjCfLb8rHNIYnpCZMa6rX
3uJTGwJ9ejUz61lvKfl6hQmAglfYaaI0Cq6co3vzfxhLohITVicpVvfgpJgk3IsxHf7T3i9p4BFQ
WuSBwN8l27kyjY1RIGk4y0w+GkvTWk7/aCcigNYMmtTRUt9ZqcGY1dLaqpp6dxtk84AbT+ZcpDWS
EJ8H/cprNPuwnOptitLpEXni9AOJzWOKwvizvvTaOVvXfHSvTo+c01qNmdRvXpGSW6sx36jrQ4G1
D8wnLNKXC3p6Mj6CF39TF9TQxwP6gKuNOru0Ku8capjn3U4PTXGqWxRX1KntFBp4tSKt7kTiOC5A
rVIaFovxKRYkDrDMWCW5HZ7QNJNN07bvgW7IrRHaGZBRQrLpifJLvTa8aNw0hT9cmxK+8e1IdZfG
srA8VSEwtf89ay9dNVY0Ea6oOXbI6lwHBMJeOh5e1j3uBogJlIdo1qNn1cyTAwCsro1tFWi/xzzT
4aVVTzoJH8bUhJHk47qWzvAAbfaHI+bobGqZ/6wvTZIaq8b24yevcTwstn0UCdzxoOZuUU3XH6ch
6Vf3k6rRd/DTbo1NCgn3qbTAT4GEbz4XswfLGr0jrY2MJwNTSDWcFYa2C4zYxCKTfC58aG0XTdT6
YjmfE+n3jxUEsrfCs/01Bcf8oCbrQkN40GLFrWYpPOtPdY50f4cl1dp3rSfN5I9SsUmlYUgvxLBX
sWgCWsfJ0kDgLD/GSRtjhQJLg+VRy7LZSpyzgXDfTubaN9XjfQ1w7u9D1a9c00KZ1jfWoWQXdm+8
IDZQd/gziEIN/HAzh62wjP09rQYDtwoWaSj994mGVuencur+dW1tCVFxy/goDHkJRW4+UG1prxir
rWLbNR7U0G18meRtLzdD7zWbvyeWWT6cFdBacVWnBobkhGXcrPV45yGZtVbd+4SKM43sQimU0uAS
e/+pIJzBRsfkx00DAAhl/8emNuuFchGuahFWpPcg4LVL8lyvRbpSs1EP7U4UzpvuTP8YMWI7U1VS
N4ReRHkgmYKL6g99W10mCNB/RtSwaprkkx6U4cuE0MUb4v3jm4UmHXVAii6ZNb0Bj5vXzjz7BzVJ
5cLb2UkRsevghEKzurPWzKgaLV1AKtVzMS1bEnqqkSz4/AZrmCSDjSPyJ7sWxnp0Su1r5Tk7q3OG
XxHmFgXqJJ8axJxQW2jZp9YQP40eCxfUfes3XSAEM0lPrF3E6fZzVmOd61aue5kkmT0IpyyfDJxc
qjjzLmri3mDP/T2vm2ovqK0FO9BB077z2y8qIsKLfI854E8dVXmJ7OJy5duxmu+r+JJmc3a8X69b
tNfVD0LKnmRB6l1d1MbWmseKUY/i/tEpze7W1MmYrzFsbnd/TYjOBWKLbeK+G32W6uqU0azkCgl6
Y/9X9OgF+ULRaA6Gydori1ug6THCfbz+u58srak3/PmZ6qitkk82lL/b+C3Wtswnv87n062rfkZX
S+QI/PZconO7iXndQoXnt1eTcV/uIw8J//vF1fgQYq2COuL1r/GWd4NhOiws/vwyKh7wFFiBmjwK
b/dcPvj6eXbd4jHJh9/NDC//McmiTSUcSCvLuGeiohDPXrVl2ZNstMAul7O9N933pl3W+c12nGz3
TW8w3cqGVqzVrJnE7hXbxy9qEo3p8aURNbpchC5k2TcUeDelpGwfOyM9of8ofau6qrkhQL8t6tCz
tYq6WmXImUs0L5OIraujnREvpJbb64hOztOwV2OqUSEtAp3cKqBiqnCO8PHoOlwTY5jM6D+poXuD
0Bt/5oDIskb+rGu84jHzkdrzYvkqhCth3o7dKo9M/aTGAj+UvJPbAPNxQuK4l69ZNW1qsD9P6oSs
skk75dQA1OTQDtsM2Ofa7oTxdTIp+ozdt3AMHDQPEcJ2zBY3FMd9hBfSf4ttWGCzb+pXGwWRRwC1
VBeWE6J8/kUxtn4xULxd+/r02vCKPzdG15/VkTtkv4/s5ejeTXRUoMVU79X4gqvcdabzM6idEISI
Xcd7tqJvKl5FqKsZbmpXK6oCtMHY2Pt5YVQVaGG/CigAK7AY7k+gbHg+S+e7hTM2cnmIwAZBi+Uv
MCEKCcR2ZtauVDYkCzKERvAMVbFo86OnamTjEfG037Hqun9i/7ruX7GZdaFi8iDKRl5mI/7djEUR
dKs60dFjUlPNID+Xmdnu/zV2D08QBL6ouBFg9DHpLHZ9/7nW/dKmJsO9UaGuLzMU77IJPTgT3h2S
NhqaV21jXRGglp8iCUmF4QwDUlQ1KnB6i8LhPOBbM3RDv5eB6X3iKfkrCxfXSd7W78hErVWUNurc
iqNerZHo9j55EyVM0Aus3OIaJ81Y40vXFPU2K1Aax2queE9GZJFNr+m25tKdh7llPYG5jAppk6Ja
SxhR7G6ht5xHdYjE0c6OqOCrsShB8GbVhhpyjTX6h/tEhuNDZwmEJ1sX9YmwiT6PO8uds89RmEyX
2Ibz2BYi+9wgkrwlHegd1GzAEhiXVuNFoEnwLJa7eTnJ7AUGbSCWTJBYS9PU0j7aUP/UUBqC0Cpw
BL9CqdC3TZ1HrBR4aMFWHbjZo3kVI6hDLUnGD2rCV7PpPPGVz7dqvJsh7Wh6q+1x99VIPlAxDHvD
2ZldGYJnWQaLHeBPe5OJ0Drb3SgfTSw9ghldJuh7khtvDgAw6eciJmukhlSU5br9Q2u+GmpeDXWd
53Jv68FTkLsrJwS4ZOhJ8BpxVXDwtnGowz54LXof4IltxmubP3KbQug8hA08+3ru0m2ZyOgNmpN7
DZvhLe686E0NRU1IuQ7xxibv3+IBvGqOHNVjCOdJy4V2goqXPApbIohXo1+3ToXX7m59FSitIN1V
ZVygFMx5cBCTR3VOlFOY6Vr7QaZwSQ5jt1CZE+fq8oGQtHG9aIVz7oCGAqepM9RRbxfdpjUFmiwD
puArw8pTduhGfgBMQwVbZPkuHjLnGrQUHLP03WuT8T0Yf7H91V6TQo7vTezjiR4HL+5kDO9l61CB
GrxnNedQ1cmt2ntSpwnEtSPPD4+8iql7ZNNnOGv6OdGy8Nmah/C5sdbSlxBKl06I/tkla5pXzXt3
44rPOYxGKBLSOg/SR1E+bmFmT/wt4GLGB61lhX+DxC4YWHUUhC4fcOc+BmPv2LdZa4gjvgDfbgH3
8cRPt50J+JfNx3z8XZWYIkHGGA6stx9mNrGWhuLKX3T5/2kiqYr5QTeGTTD4yBFiZtXeDlU/Gjys
pHEXwGps4s7XSzcDTgjpuN9D9cDfS0qkoD3NuiLZ6zxEugapZDHcG0ZxGfKy/MBVPTukCOOAi/En
VOt7qjMAqzveHxvD0kD6JwZ6QG5wVT0YZuXFn4uP29zYdC9eNeEj57jeVo1Bo3tvjeDpL9hEJV4K
ra6vCj6h5hRq4nYk8KLW6+sNX6GLBg0qcAd3HUUlwTh2+c/MLjD+XF7DalKN9134MsBb4L80Q8lg
wRxGsEIOrQEVEKO5ATvZ9ieAyp0JeOs9HGTxIvLsX72SnrXAi9TcEtnn6bd8QJWmBKqDUUrRrNwQ
+tHf/cgsymYV9MUallp2UtOdV3hgg8x0L4YUJlk2ivY5WDI8eiWn4+2r4AVig8Xl+BIJUb3AEryK
Rf8yDqRzjApRbiajtT/VHtItLfRcwEjoXjauda5aL9pjhDTAhhYtiIm4fLNxAtjhm2GdcdqaLoZv
wCpm5/Eu8iZddW0V/kK62aqm5tNcdlRpQNi9KKGJ7GN2R3FTpSBh5h8a3/JWakoFjSPPWbJJ88Fx
IwAGvRMfGjnKJxZ26ynUvZciiHxkR4Joq0/4rYVe69/G8ICTTVXcOqCOSSbXbrdR8appoEmF1pDt
Z0iiJ42HZdEK5FkFGdU8jLVHaMjdW1YtDnS2ox+LGIfbKBydfehSLXecsXlB5FZuEelBnycRPZ71
TnIx+8HipSXksRVTe5nzTuw7eByHSehFSHpW0w/u9FxwD/oA1WLUoPOuRqA5dLal2cBv6BCTWA19
kJwdtz45wnQfVJxqhApB433VOY2zV93ebeNdYfnGau6lfbYittXqSDW6ZTPW1DDLbvP3UZLJmBOy
ZT3USWPtta7UYTgLapGhV8He9sb6EJeG9sjaTntEG1+7WhStGt+NjonM45NTDR8N0sInkKveo2oi
s2+vOqzn+5CeRf4jFhxk9ML508LzLO3MWeTAvmUmL6VVF0CvQs45IkGfX7xAj38EpfsztV3xJSkN
B+m/2Hhv9CrEdsloF3vFdhvw8T7ytUv3tpY+A9Hor1gAUeDPy/pr5i7v4TKPVnWNUOmAUpIVkWgT
jh1/yGayN03VBw8GZhQHO1xArWAOHpCwjbempXfvWtDWKzFZwY8mdshO2VnEA6HGccy/SmPaD5WE
fpg2Acta2/+Ig/IBcb/yOR9JgZn+Hsh/8JFXWvBYldnHLSYGnBTZol2rroCejnZ4ke9U1xsidy1g
m5xUN5qNH3XdBTziubwPGi/PQv8tQJHgxRzro9s1/odjju7F1TKY3EuUMVvaug6zcocpcmBuxJQC
FELxWUt78YDuZfEA31Pcmp76HJVsH6/P/4y7Y53v5BgCjjHJ69tpB4w09pOjCRH20GB796zjjAPw
Vto/engwvax+octTYjAABXc2A2Pno7Z5GljRPQBF60FXYI48Vxie+lr5S/rJI7nA9nOAk+Qm6Uvn
WldahgWfhV0MZu5vbo+Vhop1YviTeRf/KBzq9tzKFcVeuKJAeSlKLCLvhaRgkvJ2JZcnp+/xQnyu
h/IX0tD8X1m9eJ81DJnDtHf26NZtHbsvzt7SACYJKNUDeT7XVv57UB3ZAnP2lTrkLX8tPX/eq949
7n4Z1yfPFJV8f9Wsup6Rmlz63r+ffLu0+vkJiTe2k63xr9/hduL94kYdHfsQK1GWPN8nyinP0Ezj
p66V6aqd9eoLuyB9A9UBStpUGZ8dAZcB3WgKzQ0bzTjfDu0YvGBABbgq+m4CLnkuowQHuq799xUa
uCQn0/X0z8a0VReuJ0m1scl5o6fpY5YYkKhtab6bLkkY1VUVYdWNQQQe60VI6969z6rgeOrdJzPp
z///80XlDrgoZC8axPyzh7/NOS/HLNupfoKbGvaJPLQQG1oO1WgUgcJodb3a8mhgR+4kJ3cJUXEq
IpxNnt+Lgedcu9WVTap9mNEDcbI6fGA7Gz7MVe6gX0hBTSf7fVFjalY1cYiV0hTbztZdgu8T41Qg
khIjGi6T7KUzTfScqhn0uOizlypwshfkYIw1W8lyr8ZUI0uqQC41lbbornXvVqeu84d9WAbyuUGr
ZC3d0PyKzt0JcHv3D64XcM+a+pvdQg9wgyZ8bjur2HeDxrZfJvU143WwHUkkvOcI268MMUy/fB9C
DGfbqfYdDzeXh7ZmowoXtA+RBQ6w4vGDY3FnPZHt4FeUtv3FScyrJZPuH9fF+bmMqu+J7SMLHGy6
FGSScBKdPR632Ja39IcDdv6ESnSIlmidFo8otAUpTVJjVBiAvTk0qVGeWdW3cNt8OK8FClqZPyCn
H/vWI6D9fDsVrv/isufkM8uaj6Byp1Upy+Rr1ZdfeEBnP9OiOwShdp4oPZ+ADIUXafbIfOnNl1Bk
wRlFifBSgzAIPYEKoTtgmem13RfkHX5ZIrefdD0GOVbn6Srx3O6Lp/kSZpxP1oXF+idN/6zCmwZB
7L4Z93YUW1s1hEP1i4Cb9hJMU/+QZZFOrZQrSyTNqYZ22pHH7zZudH6vBj3RDh+gHST17NUNvAVP
E2XfMmBeeE7wnhulDhujjn7mCeJMLan+dwpTISLg2fQwASw8JmAkj0NYSTy2NGdLdsJ9wprYfeoX
E1cEy8CTMqQaONnTCiE/3MSWCBGG87FUBAPLa779Twri97E6kwavIFSuS43KlBPPp9IF3t/6mOL+
dRSBB/57bIj2Hm+ccQ6+gKI9J7gS//JAYPFqFV+9CCmzPHPLJzhNxgFfBPdQuEH8lOSmyzd7LA84
M89rQVb6Es9ZctG6tGxX9/7Cj2RFGCS7MPeQaf8TmJUmgX6O4xWFZrmHhqaftAHeYlAlxlvQCeeR
xcElTGwdbdP2cyzJjYNHNTCHbr7WmYlQyBLJS8bAzkvzsJGsjWMyNT/b5YmmNV1wlV75Uz3fbJEG
14w5DZsqwDItQv6x1e3IIuQ74Cz5RxDO2TZpwmmvuhJtwo3pVeKIP1fG1g29Sc0XBioKOaVidQjI
jY2aaVYHhFyewyLQASlNHqr33rtt4Ng1e/ZrlOnOK/wiwR8W9mc11mGuuReyFxs1q8+B/7ScUGSd
t6qNHtMl0RjUktpyLflzfwTBW+QW6CnAoVoVbRa+pDVqRFDgCmgnhEKdBGUJn/lPaG4WUEtaO3ix
9dLaD0toMkTcuUZy8sMmPasGrP/vI9XNtSQ9i3AGtXiPMfTtmNjGia0T4yrECPXfp92C1eD9DHVV
vv3KkrReJ6UWgkaL4Tvr8bvW6tZVNcUYYVzuuEW0M6VugxcNrStn/Z5WMWrMT6l/UCet9/eT7SCv
r0P/OR0WE4AZ42mrCoaj03n2ulu6+CvzP0NWdaNmzdzI95gTdls12xkGqwtIHbtFt+ADdKzAj9fr
9rduPTUbDaMpRGNhAaQWJizIwDk7v+yNfaejgN7Y33JvKdaxrjmy6cEOYRl2bPvBCnMXwx9tvHhW
Nq71QQRfdGGAFMBgY9BMeR60Pr2MqHMfrMZ6UL049ft2VXR2elH9ajnC9j1BbRd/0BK/Bmqfmo4i
TXxSPRmmrCzVYVgOmKKYnfB2E77HK2GTMtioKdVoIB2vLW62G21CWTxCFgjD72VQTc9en9yOJq/3
V0HRd+xm+IFpUek8YBEWFk2P5zLo7+msGonVbrWbER06l14J+iswDogrEKPGVIzeJvUuTesQsg7J
Sx7GfCUX+Qo3F+5WCsPZx4vKhdvrHz307qcc0/lXLzbRPmUY4brqaCDQulEnVb5brgePErSaHYPX
GULfR+HI/uJ51UrPHEok0jXfx9GfoaugvHHvqllFZ1WzVWAw60Tfpe9IXm5dt4bSHG5yl4Wj7WjD
tfhzpLq6WXY8h7pwc58wdA+Upe3OMLArAF3Tyz0toVIV2CCbaCzi0r2QPFS6QjVqMkfoVk2qnpFQ
rrvxDRtUNwqzyM8dvMA3fWr7rWH4KHCA+nvD0yM8uoshmppFXC16is3qpCZVA3R+4xne+FylaPZk
ScIXwwizc0XRBEli/7mOUI+yA2FBremdj9ScloSw9ZyESfjuzEc1ijonWrwUIBMzdj6sRdpGs50I
TSZOiYtc38PAbbbz0vWFRKS2xfVYzeJT+x0j2vGcTlZzUU1WYgOxKaFCXoxo8XRq8n299Nw51/ZG
h6NWGQ5PnT15j4qquPR6A+K4YirKFpfg0d3oBUK4njtoG0S/ULzHjukiIY/zXRpqnLWaFyU7E4bm
daS8uxmKKBvBNS+pLRziMSteFPp60Z6oc7XvfrCsHMA4b/TxzcaNHWkxUnp1LT4nEigs8lYO/lBn
3QM5iBErqcLZkWvPnMQGoq0DP746ks8OfrGqvB1EQ/nXAd6AvM2/Rs6wOANWQ4HZIHmZzNUQzVm6
aAN7pwKqwNEshw9cXsXeD/roWTXgPootdAl7A2YHx2R3iJx94gLSDf/ENFYfnDpdfHbIvT/npRs9
h+i6PDSJtlYXuYeOWIOhCZ8/3kPNynhLvbA+339orRv2Sp9EdlBjKjYcltU8RaOtupqWzyXMYhnt
vIRsVF7bDZjwTkKon2N04n3vXFAA2M2uh28dz5L12CyOOrP5TfqT+0sPvwVlA+C4BySqRXX5ra1n
rPdY9r85OnpNddHDDETl6NhO8FJbf5FoDWpcYj0neIU0461KgWxc4MVXPfV0kg/1myf69B/d7r5G
AbWTEe2RjYKGGxp0eQQ9qeQtSHEhgBD6tpw2JLDMx36a1nmq4coyVkVy8oKUhVSkYTbGkwsEOutn
bATT9VQm+zitxgd7yQy3Xsv+HrsP1UuX9HEvx/5YLxxAWfropSxjkxE32+CrwZ8HidSyNiOSAF9J
kvCSEsYPdj688qM6fBIAMk7SSYZd0LfGB0olT7m0iscIuYv1ZPAw4z1QXIzUy96lD4Wu6CrvOA56
DqzKGTfxZNl8Mwq6I1Y9Zu6HWzXr+gANGuTBgOUn4RbT+HmHBkF40gvMNKqy0l+apanSpITByL4H
5edo4y1SQjA/eAq4+tqk/PJizQL5iRQJHLxlWZovXTURoe9plmF4deWkv4zm7J6qHDslFVFb6xS6
00vBG3s9S9ke1DDq7VRwzH/UKeoqgtt/N0Ctvl3ZWC4fO/5TaEpxVRGl34/n3nN/3E+KSvg8lofY
X+zBc44SIU7A2eWaxGDMTZ+Hz6WR/6iRsv86jCjchVWmXbrWjfk9y+8gfcaviY/zlp1JcASpl6M9
N35T8RmeOKwtJ3c7IVae5J53HhdRdOq2clEx/3MoK789IcuzSscWGXMVeQ+3DGPej5X3NpkAB1IP
SyNsaaINoKtuk9tDhz6ScjZqGxwXNUnehThTs0AZ9PWXHODpIcqFN6GryJcRh19ULNFLnVihRNaV
uqN5DZwSikmvh1Tq6p8i84AHBHwEK3TvDnL4VuJ18Yv35goKhB2tgogEp59n3wEljKsZSeF3KkbB
xmq76DGMa4x9wj45OYPjXUqyo7txSnY17+KTvahpjH0+XdSRH4/eyXdQGfjv42NXliyTUfle+aNt
bisH6OmEQNLaNU1v0zvDcG2XJuAGmeCocWjGCEKmJk6WQZlubT8x30kwObvAaTDMXJIYdolOKPnq
8TYrS9unMJQOt64xxuFOy7oGdewcBeSaHfnkDy9QRD7GLIi+zgG+47rLTsP0hPjATWlna330NcLc
mSQzxfRaFge5hBon2VnuF3bdwCjZdO7UBZayrGeW3rvZTj6O6Hm/URcAff15MKA3Ul98DQPh4DDq
27dGDu7Rc/TqdB9SR1Y8OteqK8XBbbqv98m/Tp9TOa8Gg4XUXxPqfJDj1iWUJPf/8+NUFNUHbT+U
LJrJqRpHfcJBjGoCgqyTWzyndY4Hi1Z/5fldPKtmrkR60d3p6T4kWCpfJys7UgoFAYb8gwNTG4mJ
5RIqLOb/+Cktb+fcomp72zrBSe8m7VOcxe5aX9RTfD0yXqfMegpwXPyKfYmNXRmSXVk9RR+1TNDA
YjyHZLgNJh3jHW0ePgvnV4isC5j59WiX/he0BbstuIT62NiJ8bnvnxLf9L9UDh6GEbyAHdoD3pei
7XaOgZQYYhvJ2UtIH+cIAy2CC+nbuLYXKUvVzNaY8ybu/bPqopiobzVcauwqR3GV/0H1QaYs0mZe
tfQBUW9nwIfnf42pwKjFkW+QkVznc1xe3KShyLU0jgiibqX6akYNQhNHTgtlW1g2xKgJ1YS+vbUi
rITuserofj0oSUdpCvwylzPV+O1HqDgz6IazbB9uQ+Te2c7amoVGucmfZEz6v3+YugI4vxivnKTG
XIL/NHUVFVdKKTbxkA9bY0xhQNXuN8vprPepdITqqVqY6sF9/8bTw3qnslQcK7deU1BJzokRxuce
ftVZdVXjtalKNjNdlJ7cLKiAsz6Yn6Rf425YQVtrwrHYxYGA/7Dw1vTJMc9YxXxSwLYbxu1fcDfd
zvtdXy7Kewr+doe4yQjKytjMh7ScxwsPF4yyJr0aL7Wb6CtqzNhPLjNqzPX88aK6xRTkPR6A9EU+
Ozuse/5RE6pR17p35yRsTgNG2+/llH8UwPB/1NJDnjcef6Wmvs+SCX+mXg7rZOLfKuqwqPVQ4dTS
/QTGEOdMFMW5MyileGm4my1hP1ulRrmEzfVzNlfpc8JLf7Kdp/tIUYl9ZTT2FchAF619z/hU8nxS
pitrQwSktH2ogyh7mo+W5jeHRvP1Y5x20QNZdLFNkrJ816lBrKoC07vMxrdBCzdJDPWOezXFXgYj
o6TT+o9o1HjG5eQpx6GVH24Bv0WGrbdRs1mUutsQL/Wd6g7RHK7Z0PorI3YK3vA+Lg7znJ91PccS
Zjn6X8fUhLOcoY5w41iX7HqO/+upKqw06nQT8dkf0kLPN1CsjL1CN4g2zU/oTKDLtCAeHKcrX4VH
BcTNTqmBhrehnbvA5g4cE/cE6Dn54WYNpSaU8T47hpGuzdkGgDihgTmNI5QEsDorU29eIv571tRH
BySaF5+ysCbTlmL6eJAdqOtxaYw2SCiNNTmSZ3qH6SXbWkGO5mL7wfTMsnxmmVhssWixH4Za1vtE
08x1FM4O3fZCMmR+HXRvevV7JFf00XPPqhui3rl3oxAbg2U21MI9qtY9WgtW+pBWBlCJLkDAlqYe
vPQ4UbRcWX7Hn2Ondb3NBVp3fpwEzyrQXDRshdV4B3WKmkiy8lS1gX1VPZwRKDcgwqB66MyLq+FU
IOfy5jSnXX5GObmh8hgN12H0J/AWVYIbaJ9s2cD5LzniKEig1uF7NkaIs1lZ+cUful8auZHvstGv
pHKnfyjTgO/0nYTcz9ZOI3RbvRlOSB6kv0ZteJ0qEGlOliNsFjfap3H535nHaVibpq0deyyNLzBi
HxyJvoBq5gHMgwjkRvfq/Dbkt+j/B2AH/jOgAtvSwne285FkYJw8XAbWw7ikFpL2KkCNp4H9DREx
Fgxmh4QgjLgFjLT2Bm/+GkHy2TZWuXzWXftpGAcIXoy7SYtraNJUR7SNk0+WqLZgFeW17/X+TNp9
8aiJ/vERBcISrfpmW0azdhD54+b3gn04lPqxM3t+MTG2myFKys/s3F+qYoj+kaO/MSFoHMtymvay
gDTnU8Y7y26mXuDYxbpxq4ylC12zsNH5aef4qLoZO1fM/PTooJOFfRcWNTUcT5O96srRKLcFu48X
M3DjjYvx0n7Mhf0y8jEAkFirzryMzEE676r5Z+hnPDbHEHPXBYFMNc0nXUWmqg2DiloUWd0Vf+0s
VyooXSLBtoHjdBEwVGN2EGTNxvT9AV3SFj9hFzmVJCz4+JZbSd0xBbjdtZu4zf52P5VgE1bkmovj
7/vL8z6LjM9AnaLuQz8zj10Cc4EHGHcp7iz4oXr5k7qeOVfVk9d8v9+Ote3oG1fmLNAK61GbAsyd
Cnm0DTicmeabj2q8mdxkH+mw47sl7Da2HFV9M6+tPAy2f53B5gvVauyowm0Avfri6XgX+xFsqz8N
llKr2Y2SR1UHUONuxu7TQ2/pyKau1HhZleEGGGW4UdOqhgAmBA90zcASUMUAD4kePe6yQQOPPBSD
tjYdLEkXVAo2k2hB0wNlYb0XUfGv3p85151Zgn/vhcCsJB4jWApw+baWBtc9C7zqMQ2ldsLxwF/L
fJg+u77XsP/k/b3oJnxCgi/Bp/qzimqWqPG/Rw1G4X7S67062bTZ8Zo/pzDRLn0rw0uBVeEGeKi5
Vl01EVCKAmuSO+EFf3Vi6qHZ2bjX4BA5sY1RkYk6vM3bSXCwB+wbliuq8+okxw+gyu0tjEeMcJu0
3+V2mn/tevzscRr/QBmFhwgU0q0az+MSrqCdvrmtEZ57MwnWIhzzr5FX/SzDXKIEF6QPfZGRFVDj
zcjOLQc/MhqWfEqLOl/lZn6BxTucME4eIdPTzKVE1B0FqMQppt9Ddo2uP4jErYpAaGZXLko5osLJ
s2jdCZQG6vNpEhQPwNTaV61qo30WorepuqNnJ6+gLrCMINTRppQFNYgYNdl57AfDxHlWvSTR2ldd
5jnSlWgGqzGBiwLLTDCWufpZwmbh3SNDLHqI2v5/cXZeS3IjWZp+lba+HthAONTYzF6E1imZZPIG
RjJZ0Frj6feDB8lgZfdUre0F3eDHHYhgRgTgfs4vdNwjfT0CN+QU42JCDSJfmm76mrtNc2q7HMmW
IXuRzOgxg/wT2vFFUqSx4k7vx6j21ontmstWVRAOkPPMFh+5eZ7sycm3eTImudd1UJgXxBQxRaNQ
ZsdPEeoAz16HsVkD/vJYgwt4Rqyk2mRU+teyOzilOnMCvsve9YSGnUYXPzl9ll3P9rvyx9l1qlYs
WUSO8CvXdjJM2uezNaeFWs7rJlmWPI1KZ66GoIefU7rJLjZCdgECgpJnKpkHImU5ALe4lyF3wsqU
jws6bOGpW9lNeM/3tYsvT25P3UYUY32cGrs+mq2CqLzsIyY8wsSco7KPqQt4K/a/61sMlpFYRYb+
qMVljskpTVlH7b5KykcnNiN1+6srB+U0vQOEljt+v4pnnRKzcL3jMAuYmP7QrUofu+d3A7L7LlaV
eEArbI1XsK7MNda1wb3SxT+OZEyJ8uBeHlEFpCoIQfz/eR4FbLe8D3Pd3riBB2PRqSt1WUSuvTFn
xqJsZMyJkhE2qi7u1CDvH0ZVRYade5k7OJ3syb2J7Lm+Do6Zu96vmU7tOpfAxU1GL/T8qe+1amML
w1rZaZk/JTWIUQoeckydJyCn2q9MxRQbOQGjt+pOJbFtwYq+S/vw0cBvYEu1w3qiwpYvOi+13iYb
kH6pp1/dKp+WRQbWM4xbey/nBmZhP4F3R/fOTuy3NnEXzjzXt6icyrnUlOKlVubRQoR2/VENyo1d
9cZTMXn+o9eLU9LlzUfqXDrqZcoE6ji9t3Sl38dti6ySiXVp4CVr2ZONAr33od6Zphk/3KIpdrSt
UU/40nKabFJzvGvCJjndpiYUVBcImijXq4fz3FzFdXAKABncTm3S2FtWGLhubjE79MQC51SIMbW4
sw1BpdSbi6SmPHTnCqls7D7rdoUa3GnU4uoNmcKhQVGw7UZxGMfY2+SF4z0aYS4WGVK430g5X5GI
dul9xjLBeEnLMVinQC53WS92aulUpw5vsWYxGO0spjZnDczxZ7CRQ3EjwrU2W4F6nhnt2g5/WE3F
Mb2qpi1rH1SS4OUvoywyz1PoiwuVF6yR5gGMo0+JmRcvU4w3psYiHy/nxtng2Dd+tvplahnBlxI+
zcaA6LbDhQyZtTTmNpWGXywNZaQMINyhmxRy1378VJoN/KXabFZq0o7VSwKlFHlWCqFDZynrqqrE
ZtIh+1dkRT7rU7ZJILG8GHY57WU8mjJMMsrppW+sWSsaWFxgjgcgbRrIMS3+rKlUft0qRRkGVyQv
b4ZlND/8XM+AXjFYAze6Ubn0hoIP1HzClKCeQp2WLWDNz6wPlG8yXjfg9iwkho5pmGfPoWWcy8J1
jqjZYT031J+ph1lf+p8H5PKvkV8H//9zeFsFaP0Jf6MipOY/tLhI8MsvUctoRPpb7zY2z5Rj8j7w
V+dVzKyETSHNAtKBt0u16u3C/WCZIeQ2ReRf8yIHwDmlAZTG02ga3h/VWD1NvIfPnp+ShPWr5qyx
B15WQ79hDzKemmhCUjHO2+guNFZG3o93aZf8aHBbA2WLd+R1lhxIXOz3mvrFASjlsjyDBVPaxbGl
rHRsvQIqJ5bK5dHUWwNR23lIjuPNm0KbmYfGSu92dRjvrtNvp99my6vJASWdzEMI+B0V1FlAoQN+
yXJKdvOwhYM1D8Sj5uwN33kGfZqCjv0ZVwyhkc1T4HYx6xaXXQAJNlolF9m5NSZaN2pIjfEWkke5
57/1ReMBeuFat8bl88bCD7ZoaCoPt7h8NSNBEBFGpHl9B9cLzW+vw0Z1U6t5sZSxqSpdlsORn+8w
x02u/7/bbE3pT56KnrDgoXsOY085oFDBtsYI3KduVKAd1fn03fDF9D3PnBqDec15Qita3biRamyS
0UpIHTv4YLItvGnxyCMYE8NZ6vGoOTqIrfZjhhxUGnPahDlaEK2U6GG9cr1IZiPKi0ErKj+/zvVG
9+e5UuTndvn5ys5tVJ7VRu7Wn23IxxSGmGME+U6o6rQo6sSiXEiODJ1uDOSUUr9X5ymyaSzxMSC5
d7iF4mKYVi0KJ2sZkyeMUR9SYUPK3oxJHs22FptcG7rmoiqquWIThMun4Xsko8E3LOTh2OjNtg+R
HKcWhJVJ2am7wQ/RaDK74tHJgUf2qiiWSSi8rZwiB5ARACKKxrcMBd2AnPLYfu/bvltSn0EBygAv
0kIqIL/o3ftW4933E3BBMZnjHu0TgeG6zx6oQWAPr8K537i5sWlBLC3l9Hz2Y4+wGzj4qfP1dpmU
+vOlSaCgU4rYe8bssImGpwLXVZnZTz9eMu/d4RR5+b6IHP2UIvoCaC3mGSUPZTBGOo6qkS0W8Tws
B1Dy6YvVbY4NgQ/7U6dGnBY9EoXM7u2Ct9NusdD2j6NepfvbNeTRba7seuR1jumMgJ5f+nb6bdot
ZpFl2pax/Xab6wRQh5KYVaKVlt1ZRYJ+n1dUeeZeqIPSXclDZP2cY8bj8P2A7I/eruSveUphMA7X
KdfD2i03PU681+tpqdqdzVYgiSlPM40e8nCyEinejKDDurMMy0bOlbF0aCK8o/Ecezdw63oBlE6v
ybX17Sq/vVig2hhbxREGBvM7uM0xG1gCC2pe4Vpp7V00hGh6ukXxKDSteEztPFq66CbsInuME/ZK
Je97Uu/lFGeGrhiOR7I38fLrGaCVUzZzSrjDljF6lA3S76br6A+yUwNzOKRK8McAEP463lCHWhdO
D/Qnv1cNm7rwL2W6mxxdZ1MXZcmI7t1Vrk4e3prfgr9NHeYrvbvcv73GVTdPvoY89Mvk58tJITzD
yl4pjfJbHdX766CcF5Nuoyg+v63rdWX/9oq+mkS7yiseREhBR43gW0Ahal8mFjL1vNp5F8dgYpPM
uljv4mFmvo8Hsei2SZPb/MEbEEDI422LSvnk1xG9X02ApGi76Ls8AGnFLZPBScwuoOBi+3wWcS3k
6fOAvND1BDkRKfYllo3NdhDF86Q9ODZMehfpzecI5gVq+Ep4UOau2+nTNhlAioStHz6LSYeJmdRH
OWhM7fdKDbsTJi2XLINdJcM6nLUVlV1sCeZzLLLgsOmo/8nRbhrVpylYFiDf6yX0wxrFLFBCcrBk
XcY204cRML+61k4qvK7+BRbL2Kw6X0vOdYVeZ6UHzUrEFV3HS852qccb/g/TutLBWXWdJRDk0Oto
aZRWDxK+zvbXfqKgYIA4F7RmFJFNqjX3o3i8jokoto6FyF9iHeVm3WbvYKKNVYXazKqO3ecqD4pL
M7Uv194Ya4+OFy9Vu3efwwnJeq8tc9x4ECdJQdktsyAIMYpAu6TvRuNQj/Bf8dxA9RC4LmrBvfWA
vqn5hHqMuQSGGu7kuXKy36akh+TkAaUSOVle6jaZbNy5xYzo4raIngkngmThj+LORMNyGbEl+KYt
60oJ39gFVAi3ae6d3ojmoKPSsnHxBt/Ynq+t2lCxj0qdO4h3cQSoJODn2DOK1HJwHfYCD2jBUANZ
t7E8aGFFrwORzXk0P7+TjRwoZk6fZ5JuD8ZsL3wHo8YYeuIwattEHdEkivzG2cdJ+i1tnR4ukxg/
DZM6bGPLAIpRgGAwSk8vt5XVaGfNVusFLrnaprFRVFpVeWnh9qXyM5jxqJSCKrQ33eCKR53IL24F
n+lSjo7wvB4KMcxEa+uUswFatOxPVj22AEcYrMVTCLAMUfPxMzXCBaV0Bf20rgs3o6LkK6+ogqdO
eoM30ap0pu5ehvCdF6uiwTC1c3rvLvXR09XHKv1WaO0qHiLr1dT9hiKsC2AmKz9JX2WnDqpLo7lr
2VOwN+u6D3aD17M/ixsO81oLFapkXMjDNCvRolLGtxq/DoRx2TLV6rhKarxQ4tYV1Iq0dG960I+j
MoXBBZLnQ6+HCRylyn0b+a/6Buv8jHqCZo4N9eRuXGpOXD9kQZhvMVvxQPJP0AKzPNokjRJvC3V4
ZXOM4NPcmMDm8a2ZDxGpjY5l1LZz3/NABoXXAU3OTkzEDtKCGmA0L3kHN9c3rJ2q5WjgQHgNjsWu
8wV5aPTd3YU6Re6y11X2QyaGFcOUKej7IZ8Y9/dBO8RPqYt4IrdsMqex5h/1aEifI7clXYbg27qR
SotRpJ56v/ouB3PffWmioDhBmvgMd2i8yk9RMfbux/FFCk9psyCVAAK37xO+VbIrB0o90lceAJxZ
rgHNKtnk4wY1IAWFCfIpC6Av48WGXw7H3GiXcN3HmUs/oumXl/oiTuLPY95aO7W1EmuVDWpymiy4
T/MUoepvqCw2O9mzLRKisO7+5UpyVL6OogafbZDpP66mh1Vy6k3jejU5rcs6xB6KLNkWfZds+iKK
0E/x2qcWf6v73FWWsje0JZoMjQcHHX/1vT7p3VPr2+YhVppqkXbTrGzu24ehbP07OTnSAcEVho/b
rhthONsbz6Wn4iNfo6h8RJgPxw4pyzV3Tc9+vua85Oi7yXMX1d5kV05TsQClPic15lTGb/kMJCpX
GrniA1yY6iSzHz5ulfjmjjN30KJw2KXNY4KWLDfPpF5bieF+Qblu5vVi6ZmDs6D2qWpj+ug2cJJi
7Fxf2xAzU8/53JiW8eK7arAuPW9Es0IXB+Ga7kbFKgr+mmcsKoxPv1FHWkhFOrdTPucmyEhL3goM
te/h13vuKYG+upD0I9mFgY96yozOl13vV1fE6t313DwGND5EcbeslVBs29TGGgwbusUQFO69NAdT
ewVAbaBDOkTaVV8iSxjdoSsV3I9u+R3eBvWJSInIzYB7l900LLnVx9FWyVqB9mbY4tBOOX/pRKp6
9QYAHvKjayAa/Yzg95EUqwvx5NLObuP93MgjPxPgzjFMM50Pga767T40eTAXupkgM2S1B4lfVXuU
7mRXR0Tpg+yGiDcc1D93MxeNAQsizUJaipRKEy/9ssj3Cq5zpA1RjSpMKPhy1JiVe+udpwmV72Or
cs9wuqXEI99wy2x4NJzF/WcQNoi8tlMALoxSVp8GT61a2UeHctGDTK+C8eUJrqLpNYdk3PGca0hO
SGb28TxLnnj9zhoQ0FBfUD+PxmgvLSePLkFVYNA0NajJCFF9tcqtgTTfulJdGE5LgMHJKrDALDiW
tpT+MNIARh7BMYZ9PCFq8G4ALP4fKmo7+1scPKm/6qIEJyYbaSO2HhQsfIHKJUd+UO8GfA7Ot3ju
FskysFN08uYZ12aoUdbwWipD8ewaFYjcO82XK2pRr706+tpgO0TdW7nID84EY3zr+ZMV3wd4AElU
shz71fvzeZNbxXuPO/kic/tkWYNXXvHcxtv6xj2/UdQbc3xgZWZuh0rMm05fdXuSms1B6tYOFa5b
XZfBrhHqY0yuac3uqMDmzMGuEdWVbQ6i9U6O6oqFANAkekCI8+iI0SoaDBnby/lkzUKUolCV9XWy
UbNKqKtqKy0R29lB0amQTRrG8Y967sn4rbnF9LR6yoCg7eTgLe7V1bgwbW2k6hysM380Hql7WB9a
3GiTdKqfZM8Bru/lrFNlz5jIVjTGtYMitNVSvh67afiAxJ+ckZvNeBcq4mCihgqLEVFBK9ZAj89N
o3s/jv5dLBwQWBJVBan97yfLKZ2pf9LZ4m2vJ5i2dYjwMhZC0eAqsXJBTrraA0XGRCEP0kfHTrFD
bcfkzQCVZaZUoijDUE9FKV/rSeQ6Gpo+oY23fB6LBj8PN3zFV/SU1Xr53RD6xeqy4VOMmcDKtTvv
rKemcoiNhJRiKKj8h29pkqnsLRr9xaoRbWv8Nn92kY5a4T+vPAQJ5BMWMRZlZHvYmEFo4S1kOtvU
o47Z8yHvQyXND3Hh+kd01LUdS17r1GkeXqGtWKRaqz7wNT31oVtc5FotzfNmh5QLlibx0crKlzqy
so/TWPprhSURKSo7PupB2m/wqoqeEUGsFlXaT9+DzwFSG99THqqLqQjVLczhdNl35XQHNORVoAL6
Ma/07JCRcF3ieK68jBMimAmvvZGjQZ29guLfzA5dzzhIgB7udP+5CGr8PpI6eqrisVvxhMweK7Nl
Cdfn1UPrIFlTNhGkgdKj4KuW2p0/1DDbNM++dLFnbLRACS+gAvKtPuolglO5tXXzZDp1AIOWJZYG
buYVn+wgX4ckc56bSjMuvihz6DDEi6Rx15i9gb5nQ8oKtrqLoCsdyRO+akWN2QGs1WwNoAqFTJSC
H2VT5PlHz1L8kxuTEDDQJLybcVOW6UBlgWu3bnNqyts6M/Vdb2sP9TRk54j0yDm1sWxYRG6mLf/5
j//8P//9bfgv/3t+nyfQC7N/ZJSAcrRV6//5p9Ccf/6juMb3b//zT8s1VZuCjeVotmUahqmpjH/7
8oiEG9O1/wC3Pro5u66VaTslovEJJuOtbaysYhwvahKyMGsMZ2RPqu+7qvWPBeuKixwdQkdZtnjX
kJnQ44XC//YwznkL/NlhyfK3Ql3gQUaUHK8gbBT+kEMyxH6lYXvZxevbOe+u4wOMPjb++CnQh6dA
J/9pAXu8YLUHRX9urkd1cx28xeU07kP4Gdu5dZBP7gKx03Ws2Bgga7HP/gj3PW2GVQslnTWmzGrL
w94+G3OsL80WpG0TJfsxCR7bOHQQFfvzKCWmH+cVErB9mzTO52kZCZz5lGu8BFJa2tOEmVxTNvHm
Wvvlhvaj4KtN8VZ4E/xlGXIo/Axg2Bdqo1fPnTvANsAmcaXAx3xOFVTutLB6k4OyYQ+cOMlzpRTV
MyUJf+GpSCfJob7O3FXX4st97aaRsffNTS9sPFfTjLvT2BvjpQ11c51qBZ7qUTNeZCMHRthIl9Y2
31I0vXcyzoOlQk4whRiI1NAuqGJ9Y/qR/4prCmqw87qyKRPQO71xUtoUdLuK3EcfTuuZI4vrmJes
EmQ1T4aqI4Y+e79PLsvYMW6SbVKom5JC8nnQUwiYw/jdnMU8p26adqCcTLay4tEPRPUt+3ngVPo1
Mh8kKFV/+xX50xwtqr7pcWxtUPONT2PixaDXraFeyL4oG5TK8QV1N5mefgnTshg3/PC+WLpg9RmW
wVnYiraQCiot5kYbcrbpVsqtAPNKQLiX48U0W+MlEKdxll1pcj84N0OERbztOtuOfNIKdN9wX1CA
dxXjzpUQgqKr/KUJ7mcbUCG5z8CmVuxl2/k7nrTkYkwE1ZfSVMCefwHm3Mgj9Gn0VYmcwhLDTbyG
ZFBOlCNYFXhLUKJ9ApUg014Tq6LaPQRYMSel8jHyv8uwLUpKoDE066BnFnngg0Kp7RnZiLMT8sbO
TusqbHiretEUCn6co2s8pqqwz2o3nMeRPQjr5y5ZmVrsbkqou4/OOA2PzpOB5WG2VGtd26RKWqEz
ri5zmCdBbnyKRR6+ZhhcL5GpSp/G0hjXulLHaHm4xm4KEncf2i5J9UzrELFq+4dIw80RjZV4qym+
KXZwhvVl3RYIm9vfpkw3PlDQGDCIqJ9lNHZCH1KX7S21vB43k+kKCsXoBw4J8ARZFZTdXongZc/l
xHgeNSf/CyRx1JBmR18n6bgZAKHkvgDreWMh9H3tqgG+ymCJnuskzFaJ5nb3UM2K7WR01ZHVVYNk
YJFvobaO974ZpStLb4yXtu9jstHc4asqQiE1BHAVZ+jllrgcP9Rzw1NuWgAGxn/U63rwwLapLkAh
5xd5L4tZD23jyrq3jDfbGz9OTSHOYmYE1pHiLVsf5oKk/zkTXqpeRz5Njg4gZCFZ5F8pCuwGwPbn
LnLS+zHOsnvUqja9iYk2XP9hiy55uoW6Wt+B4JvWekdp1HRa7Zpq63PxWBt8+jLxBrbaXCNGN61l
4m3KvPRSOribzTk7GcqK8q6xexFDu3ZwhFPz6iwbhQrMsOgBr56hEoGIMcF9zT05qscpo7I/quk3
z7A6tDrD6CwbG4wuEKjyazpWyhGR0QhlM5pUNWDCyj7r+fDgI86hFRrGxQJgL2ru60gzy28dKdAF
6m8ogk4I5ECsiY+y6Ts3ZlvOY/salP3b8G2ODRwt79uD3uuYd+Po+r/ODHoPTU+1e3V9slAi61io
R8lzkTZwwhHfL1OhvYR4UF4AgH6VvVIn16l5rFdJyy5MwKEn5DOeefv6FpwdxoZ+NBQnOWCYsJpW
Bk7rVNhq+2iKOF46qTWsR5P6KN8U09uDLz4lvQGOGRXdT3+zjJhXCX9aRegCzhVIUMdSLduWq4zf
VxGxwLnNVp11WRTuKu8jQ12KcshX4Cdw2v2ZcWfLOp58q7r38hpW0ZxTlyHZyDz7rStHmykwF24f
FRgdiH1V+ve1X0AeV8Knflb0zIr6JcHUA8WeynrO0zhc5k4VgU6ky74/wxYTwUI5VzENyuI6WoVy
VFFnNHXEWrWdrzSRqP7rP8q/rKz4mwhHVTWA/NzlLPvPK6s0KutR73QsDu2wWU19Qw68bU4QMRNg
1KfKc8xDmZH5/uuX1VTj33wYv7/w/MZ++zBuL1xriW/ZexCVzzFF15XO8nsrnfk6JaGYpzpPkDg8
ihi5/1awvz5J2z3Yp/FOxEJdDpHaPclYP+He2OqPspOhFLRySMdwK0bHPxT5lzz+2OPE9JqVoIjr
gQqXTRrvY9k5KwEV48tgIJHFAtY7xD0KnSwFPso4/o3J0mUDewnbur6repD6YOObjdbBUTSr0bh3
cNjstTHEi15oZ5FOe3cwcAmZG+jk7sE1mq95FGk/Qq3VQ+9UUA7UQHOysgZDjiIZybj5jKwe23Wt
huLqNTRionMaQSYF4xCBooQ1yN0hXKXAF7NDNfn2Nsj1Dx0G5ic0FlHXDrTtbHIJwojQrRl7UZ3C
omibhTofzpNVkWvbd1Nk1xAmthtdbq3l972VdSZ5GPdLJ4bQI38zMiJ/B97UhnsFzbSNa5fjnWyC
DM2+1FawFCWxelfW5dvffJM061++SfyiHddWVcMwXNvR//xN0loTmcYWgszo4L6n+TWrjDQ6aC4L
3n1XD8mORfxnrcSlosJleu3PTH1jGqyFnk/uyfdH56N7hyt09Kn0e/WEU7a3cGfSfzygEVPXymfH
wQu3F12P8qgW3plCmIfC1psDrDFnH85LUeSqsnOvQAuYe9O8WJVHshGGS12/wuvHn0ejQY+QlQy0
DVpFLOxq5ET3ZpVvr13fRVGPBP7LBKv1Irgm5LiOl+bRcFGCO3iPlth54akH/XWQz0X5hGx0Y9qV
PbxbByuafaAn7TGZhMxifRrHXHsOEnV68lsS5XRk44TpGa+U8Q72LiImaNQsyhjGSTCG+lYfhngh
BjARem644DKwcWOnYCjnJjfijeqCWEnxT6fC9nOgsD1vk2UFnPHZNOvqkpUGsOW5RWhrGRRWzhMD
OgEcRlRplx5M84tt5+0urM1vbhMNF3tuWOaxJi2yDFIepeaVDMrJ1zPknGKcVdiKgwzdzo1MYzyW
jrG5zbcKh8sBFbdxwGyTZVis//qrKMx330TbEpTvXKG7hmHjJ/7umyhsbDsM2w5QV1SiZauEr5Q7
2bBOdaBjJ4rm+37qtGxVqLixaGH6VfSt9hqnmobsf17vJkAeJ71W9IuYG1XBDptvwOCqSLbPEXlk
JX21Nsp6Ik/5c6ockE0/qWswqcPOqQHc9DkSdGgKHVGwC55cdAVgNiEgFgg1eDKs8ClLMdxUen40
aDv2H+RR+Osoc6zuGiM1sfjrv5Yt/uWv5bq6Y+sqRAsNo8x3f60GnqI1mm2x0XXDKZtVk77e8ou3
nGPM/W0XZ82LDBV9jKCMPDR1aEttuFDqJEedhWYoIsT6i7Rf3WIOafDrqIwlPQDvIc8+42qIkPfM
2dO7vnxwe7GUDD7J6ktaEEMZMjpHGetrHT2advRXsisag5sNrPml77aohf5qFO4J5UL2jVjgfJWj
S+RrYMFVY6jPaDYBBh6GP3LYl1CN26I85rX/o4l9eB6L/71v5efOmOJF3hbjZ4wXeBw4Rr1l2zkt
KmTdoYtFyaKTd4pUi+qdQ26ZXXM/mKwgg2j11x+f8/4BjhCIprvIeAjH1DWgsX++7YrCbPGjISFk
uf2Do4o3F67t9dmsenCEyxmZf31yWzWYnmh6lE91rUQCH4gxQpjzgxurleFsZMWPh7zmam8eekEn
ObePRbpDZebnhYroeiF5JvL9JfoOIRcy8BhMk8HcOran71tHw3JmFnOVzWAH7bJ2FXNLSaK5xnLl
DTZXtlBnrNfUgnkg81RTNEApNByzP4ouio8yFI0+igZjtJFjPaiXpDTU8agooY+xT0nVxRk+yP1Q
ZtbVQ4Dx078LZcySWyc5S6DbtOvHN1ns8Z3w7AtVeTRTdM31NvdJpyvjJ7LE+LemI/6FIJIlDFke
IXSFqtMMTe7KMF+lnjkue00P/2ZpqBnau1+oo+roEGimyT9VmO8XzGVuQ2lJdG9jK5+5B+2iX17v
8qiCam2jG3i+xatKxXZ3VKOtNI0fOvYnblU7uFP0wUPV608y46A76qy9qlirfk5AeCGEJFtYrLtS
p9tbWIau44DHazo3DnlPvt2tbuBYU6FXPyT835esBLuNWaM9tbFMYHRp5bUHNXaQrp3NzWTjT8Hb
1Br2UfYMVWsPaEsAFfMero9UWw+Hbd4piBzJH47sF4rdLwb5w+kTdjMevsNt5rYnVbFgTNdsdW6P
dkqZ6tppVGwhhUH9OBQZyTO5jXTsRNtjE6UdgqIyV9KMPs2tYxcOwQcZd0TyI24jP9LX2pN3dXCr
FQWlqNA9ZkNlLeo4xFQv9e9k4wBXueB469/ZyBQYvQd5ew7JQRnHHDpaBryTDZZLkKxk0Ii7alsX
3IzkRK1zGOmQFjpHJLbmqxdqCAONR/f1ptHZ7grA9Zx2n1cfcxdFGfukmrqy8+Puo/QjlE2M70q1
uPU7z9K24WRCicFbs3ewBrL7STuKITZKCPIc/tYvxrg9gsqLbc+4uCY8Y1spop2JC6m9ypSoYSlT
/s3Tx3y/GXQN9oLzDQzcGqtGOf7b/qP1gsrH4QkNbr0s7+W3dVSGF7OL3MPt+9z4bCLM1lTXv8V6
rCJyJTk0IDVWdgXh0jKemr5Mvzl2/diP+LPziACW9OsWxAud8pqVmLwDWaAgFm7qJoc6H8rnLvtu
J6HzIfWs6ilv+C1HnfMB47DmMQNeL8cUs+kfqizdy16oUoBqV9pkioNVoss9ojAMemo+9IRAuFj3
0/WgDiy7ZFBUf7N/c9/f/fnzCU3HlFXVeARw8Oe7/1AaVQAQ1AVr5O7t1J+2dpJmCz9Quks4NwOZ
hIvWFD3qgqGx9FnLrRPPcYxtlUfIt+TaXk4ZreHRqyayvcgfXWytRUoLJ2OISPrFnhsZl42b6gib
TYnFSpi5P2JMQVfGQ5vjmOBfp4Mzmi80n5q6k7eywsldysvdBmQ3Q09SKwf/JOM8M368Vllz+wJP
QnrGq18RKnaWLpmAvYK93tNo11+LIei+qqzonHKLwUfcKsVJs0NxYqMP7xosiVWsjNQXG911ApDH
c5Q3lDgbOa0gxc0tounX32xI0ncejn538Mi0O1uHTpooFYL8oOWRSlY17p99WO6u/a5G/HJCP2iE
D7bIACpt5crfca0C3jz7tWJSWeC0IdQ4HSlIp+HrLKfIxme/suSPgqOd2iCPUsVPf7MqmPMFtxwL
ezBL1wxXNYWuWoLa0rvvheeoYzgMjbqqsCDwNjwJchZEGCFaCaZ1boF/nTwcYigAPPtbyNHZWh3C
8lXxJ2NLrrLdyK5vUbSDzvfUTL11VvAMKSlJ46eiu1vXFPlRkqhI1WFRM3dlYtStfGshRy0x4PcQ
9HzGwN9GNl71WvR6cLx2qzl3L/23+ia567QWHIxuO+JussfnCErLm8EXKhhV81PhNuZqwi3YSJvk
MDQ9hIoyeC7IOK/UBjvV7JdhZ5c4hzbKESQcsfWsY1Xgumiy4sckxcAzC8w06WQVCRL2WXmo65em
m8J71yNXW81IUqRV2YDNA4hJh/faVNSscfsVesf+Wdcn9g0gE7Nt52Xd9X4prBSLj0ZFbKXOodXn
QNlnZusgzHDd92h6SmZrDiHHwvzvucF+9BLbcbfIrUb5m0Whrv55CzR//o7N5kdzbFfj07ffpXUa
L4SAn7CeGizr3h4Kbaur5EiKWQYzEXFwqiM9W4ja1p5xP+wffKtdy8EGJ+jnrkdnwBhHnAxQBtdK
vtcHyx/Kc1IXzaIKQv8uJHH72Djqs/ySxLZmrF3XRzfDzcQGfxY0REIfOhZOwstSbTCMx69WnAI0
ADS8e3DblYuYcthSPBuPaR+vkaZDjXgq9wkiS9+QIcVHG1rxUxWY1c71rWAXF7H+RL4dHMmEllMa
FkdDD8NPaFYYSHDW6TE3SBXMJUzrMFoorE5jkpnUBBDfC5tyn/a9y+K+jNHyQGkB5QZbu2CYwLoD
B9VXloEK1dgUTviEhWHn8K6TpPyEz/lNOFVk+Dy4iC+vZCxjZ7kys8LeUmQY1mxMB3IZDoVbw3XW
OUIhH6rGhaPlpur3JviiFIXzLdU9LAUBYcLS8+ot4M7goHSdeXERhkNmwvNf+8E697kxfXdNC2QQ
16+t0FgXKa60BmnJsqqx22SxvfgZKmSvmgdagacts97ZR7uwipe+Qzn0g1oOB1XBzawjZ3+Qi2qs
RZq70WjWcsFdBm39GPj9MhBtuiwB1h5Dpwxe2Gxs4j6xX1MonhunqSxIjXQz/RX9jeJTlrvDvkBq
aR3O4f9L2XktN45sWfSLEIGExyu9FymJUqleEGW64b3H189CqqdUrXunO+ahEHCkyCIJZJ6z99qu
E9+mss2falhKVUxaKMML5JuEgrzVDK2WLe5nCJK5/sRl+6yDlnlzvSzeoJwHcJSq/VvlkK5EJt/r
qAJKci06tWI+rWiQq7X8Zq9opMtrF6bhIg68kuwuHDmpgwoM+YP/jkqdKqyhjK2XkqNaADUK/iI1
OijRSBcovxI9kByDvt80PcYsfpb+lhK0miyjqiFpwjUeyjJvHjVRgspyzHutWiQhmJl/NWHrXQqy
rxfwDZuv2q6hObh0rT7YS7FkZk7KNiJ1dCWVlGDSFUjCqDpEiIajdy9REia3zlVhKOsBg090sGpj
EdnUx8NG7tObKr7ZqbZQzCr6l1EE94TPtwtbVw2G57owkYCRCvv3YQR/EH0i+X4rbirZrgFHba/K
Ud+7IfhHbWyNiw82gr4lfWE7M58GdFdrrRzcdV/71pMqLEHWR/IcmkFaLaeqf/D0trkoEZJheS4s
BqwRsQt0H/kgeesqjhXLZFbeq/tsXks8Q6AiBoJzBycZLEqXaXlCzsKohWNwHEqgNTolRvTP0/4j
w0Qni/ChicDy2Y2ar8x5Ux6VB1IdBkKLVC/nKrdyEzF9EybX+JqvlT9CGUyKqSfBW2le7ETZe0ak
fiOUwFpORhOdHTd/gRQ1XRhJbPQ0JjF0pkDpvDKalHGKTXeGQqG62Bq+Ea2GL36sD0dZZqIkzjj7
1+LTPvQF6dIurIiWVHbQtLg8BcyDr4QcZFcz8ZJt3lKlVLr5fid35lZyKLK2RMrlFltuYT5gM0on
pqUlVzfoEt5FgLqRqtLFGGGpwHKBrVRCFohbMkatPgSXaTji6MzD/o/Fp3293VVr362rRSHywrz7
aVEf5cJxzsTdmN3jkLq3uAkMFDok2Lx39Sjo3vQWANssrkdnrC2bUkGAbk4I9+qp2cprilyMoG8c
rW2ulONNLNUB12q/jdU1XAF4pSpgINlr/disx4KRGMqLtRwuyEWcEDVBcre6JL2KcYXcKTM8TcLK
aEqEyyJ0UnRwQj3F1ODx14rgMUrjcUkWcPdFG7KvXm+6fxjDTxLz6N+OgbHuCj1+lFU508Sw0UAp
3cmaHfS7jNQnnYQpSnZ+qbnr0Q2abdedZfY6tT6LuMBIwcoYdW/00NtIn1aG33c7yQto7ZtPbftJ
wgZqKtwLmAfKQR4jmPQPzQ/bVScYgUiqwTsCgXn7c5QbynrykNxXQ8t3vTXRkNX2xUrDPwMlaJ8h
QdbbOHPTver0A7R/Aq9lzLmKn0ERvfVN9MQym4kv1u8d4n8ebAprvjz8PtoUDDcMQwCEd6n/m9Z8
efltEjcSOwo4L2yJ9O00+0cumCf2WDoXaZW3rwjpVpEaT1+bEFxEltbx3rWR+PSl+i0evIH7vcZ3
fb5WvC9ySgdh/4ReM16ahRMe1DLT12nsiw0gSz/a54nbr3zLr2/hvJiMrFjlRaNw93XDVYRsnKiD
MdUPKWD5VWCbqGchvdxp7R0kyFXu94awP9RC5HfMnIeqMpk6JzZJKH7oX6Mws5fOmNpvmA/Bjg3e
H50ZHVBqR0erGZO1hq5ti5PSex/ly3G97AGM9j5JeHl5hu4mLbOrl4ns2uBt2uRWnhGg68QbPwPR
r8xcCNsNd5nqh2dFqjtaLUEPPoW0oGfpB/Emb6036FsMuwjk6y6NV5FH4rEB9nrTdHC+7NIAghDU
xGWEuqVu37fzzIiXsXBfKnJRuARSUJO/PjTVc7VWvcottwiQPBCqUdn6BhjqmghY//yxiEUYnCPs
f4vCzYMz8Cq8sQCiLgkgtofEznBDQdL6KjoTeZOKrxgxMx/lYL1l6vwO57X+7/tCdVxYaROdjNIN
nqhfwgyhCrOMavp/5hAr29Hx9C0eTMLI4qp8y+LurFv18JQrvn0OGQkuSN4Vx6b0qWAmQbFU0iDf
S4BH7RbmdpzCZCV/Z2R6aZeidR463xlXEQ7TPbB6h/lQqe2wCFR3Ly6v9WzULwcVb0xYmrw3XP5f
vES3HsZQGZa0MKatOhcR5MJSQfOllXaFTQezeoKMTg4o1CPL6HY0rcTdN4wL7r3we1X4CLDzkZTp
4V8KJ9xKPv/oGJsKRxUugiLHFNqnH502pcMY9Cn/cWrXodPvvINuFFa2kKty0USEJquublIKm1c/
jqjOaxSHB00JundsctxYj2GBPG8Ai7hPZuDM5PGL5vIpNgmyG2+BDKHYT21HL2oiUXxMqdpEz4Fv
1j6QM/tZCRX/LaPlSJFpJA6MgesGRJx27IXRHDWhditilDyaJqK8ydaBXPw2sra9emFnVn7Tepjn
yAlJNYyieJ1HRnOCp7to5k9qgNSwQu6enLK+G655ZRCCMNXWszv159QhlbOZCn0nOwgNXe1DmkKX
MGiQPgE+gW6kcHlSBmPaw5LyFnJA8z5SSXm7TfNUVvxIYqUu1p0Tec+gzqRq2yrsC51Pg2lvS0k/
1/DjmyFOf4LcWMQGsZg1nJTYjYorF3jS5dOkWxoVClWS09k5Q29mafpFBS137ftso3uxe9BAyRwM
7uGbqkvD14xYjC4pmSX03rfGHp1ny6mLbWwnGUMlz7rlgT4ttKhfCjrzS/i6yqlQi+gyhBPW1NkY
laMPzCMdw0IxrrvA8a7DaDsAmB3mBFWmXOWipZ64a41Vm8fTqSjqr4om2ie5iAv7tTJpg1kVCIqI
JjWCQMfmqt7UZ6fWkntZ+/BXLBueZtvuNJ2bi9wMR+9njIHqCudGv3V9dVed4EL15kHGFn4shkz9
boPG2H/skmtoZq8Jxd1DT/orA0V+6KBur3bSJjtKlN/dsl06UGmOesaQbsiaPXdp11kGHQPG31b1
zLXX9pSZi3Cs42M39Cm/27J8kguVVgfih+bsT36LwKwg7kNE1lZH3IUbhdOKUiufhiycCz/mreli
QVLc8OR3HjeGvnJ3/TBVdyoDMEmDHMummVb4OvBBZuNUraOxYyKtVubSQ+p1SyJMWqIM0hPwBpX3
Frh8osX0wGhKXSkYqO6UTzDs9Opm1HXER0NekgM+IMeSLHqhI1UA84mLqMabUHKH9Vy8F6NjbZSC
D77WyRFh5t5vx9SZ7k5FNNBgkUImN8UQQsCm0LpB3qverfmO2qLnX8EfISdJ+dEOvn8UeRmdMItH
p1Kb/lojM7U4+Pq4nH4d/Dgt0pJX+nPI1iILS0Ail+/r8iT5GLmGD417n9JFqxHWDvO08BppjvKc
ZYxOmUB0J7nZ4Y1g9B3Ve7lp2F2xtkO08O8n1zEVztyZVu9Hy74mEJVC7/tRgp/OtqaToRfN/qnl
HIz+PRTmW6ZX4gnupbFPQIdvYtOpuWd9w/Tdb2PdLnZ+2dNV9Evj3HALOYvOzlZowe3vw5+RH6U/
5HGX8JkVzB3iRzKbiXdvq9lGzZAkykm3XmrFKaLcg1vSO8hFgs7lfQ3s7z/sgzbs4bf62ykqMIkg
VcU+Ch6M4jUmsm1EdnGOrQzXuOpM1yBN2yUjfg0yHvvUdpiuHRjCHcVwJjnzKYZT9d7C3Gtt6q4L
zW7XXm6lL3Plu5tJa5FhunvGYD8JPOLKrPoDkedNYx68xtAJAqy2bq2IJ9MYk1ts2o8amS67RMmw
DYBiSKEMcvdvqNshJsWtP5gtCYhxUSD67KyNLZrueYrCCEexZv1sCnruStl9I4SFeVzq5A8f5wbx
+n32xxxbWUnl8Lt82IhAbztBvQZDlJtb/HK4bRDGB6lI1lUOQBLNQrF1Ox8cimMUT5OIw0U99wFs
+gCIfdy753VEehsIT6fcFUzrrWdJaZILRwxE8ZRov+UmNpb60MV2u8jtVPkXbQKdjf+4bbuMlinP
mq6mqtrndruOq39+ldwr2uyKzq5/YZg+YAipyrXcDK0yZy1Vt3JTmSjOjjGKMLcPimcgIqted/c5
3YtgEXuXwdLdP+2meAJZGn/tKnTaiTtGz16hxWvFY6yWlhWzw6IYDtlAGHsCpHTpkNBAddIayLYz
shghpVIkz52o6C0B/Rpn6BdlDw1jbvpd7iLC76/9ci2NvuemXmkP79LwyYFBoZjIw5p6Cn+bp41E
nkV14vX3MEiitVp41amNkAxEtd89d9zdn3QHwUHrcduOrRtS9OnS9m6G6Bhzbfz3PGy56QQAKZN2
Gt6zs2VQtszIHpWk2dXN8IeJL/k+kS2fWqDx391nwNWrprxVcQ/bnTECLkNCp/uRfExwghXgv5NR
F/XHrjTtzJM8Qe4vKvckdzVcq4Llrwd9PE9g+eePB/166vcHzX+NTD0gA0l7klUKM0+bnRJjhlC1
nkBZe0irBfNPlMpJl4ilTP78WLhV52z61PzyWy5oqnV/RpaDgJ+Av3xVaY16kgu9BupOzFm2cY38
/9mPphONONO2LF2oGkIby/lkAxF6phtWT6+45v6yIBhEXIxuAFKVZu0GG3N6TzvvZ55r2qpzAn/b
NoFnXzU3tpEyoSEIRaWvJi0DUm/X31JolEM0czl8BJlYjcIFv8hlks/Zi3jU9/3QRitNZ2bs6Y1y
I6RwrvMA48P7pdyUMFRulSjwUEHqs5vQhbMRn6mQVPvRER4Zr8O+JxnlB4os/KpCaK8lgWzLUknc
R9UDmOGXvINeQDgNheEfnTqOj1gG3W3vtN+o4h4SS4umBfnpNWBSmx8FXruzXMAg4AjhbABgja+R
aIxzmmk9uT9gUfW4uBJFM73hgZ0Z4aq9+2uT6I6mf0riPiYuM66OValbyyqMqqVFfgApZ3Z5lAfk
mtznElfALT9Mdi01wlWRZypOp0y5NSBmbqSlfcXv2B4/do0/EA3qt6aoVkkcNA9ORQBO6JsvNj9H
UMU5vlwDm9hSPkRB6E+sSEzY9xh8sePJec18LvAWX80HguebnZWHaDg1JnkiVq9Or1l3BbnCtqua
cDd1eXm3y5TBVad9T9S2pH3iOTd4d+Uh7YVNKpA3vYUQPuUZZkWDVUAdvTQeN7FphMKTjAU9M73D
AaXAq4nkJt3BdGe0Ff08CYUcPb86/nP94pOEZv4+6yo9JRVjCT0pR/ukgOpVj2jmoTaX+mBOB6vp
vItcoOFLFr1LqK/CpQ3eb0c8oO/XzYobxXCbSy5LVXTFLqqS8ZELtXULlfeN9z2jVm0TrF9Lpmnj
4/s+s/2RWUqxmckuUNOc6cUTE5AKY7JPcpORGsNeLbzJrT7f1EWk3MnWyx/FZO/e9/KDOqNaQDM2
P4NPmjW41bi+itDNFm0BhCsoHfMW6r15C2BYJ1apnFM3w2KVNebV1676JHaYONZumofPlG2NraqW
+k5TlO6x7yBpUt93f0Sju9aNxn6zwFmuIqbDJyeZNEBulFwKwwC4NZC+rcPYOvcqDZCFXNXDraKb
zqnLtPb8vmc+Q66hYW/PikYIT+51+4+Dcr/cbJXkz3/+iPlEP992UUa53HY1y2SQ5DifZstpk2uR
gcxo5XhGefAUrkCh1msPWqFPW80iq0env3uEQd5vU5fiBhZgscr6MCVOEc+F0XvVN9S2W9JK5x/g
k1zoJhEUlWYp+6iKQuCfcX2qx/Ht4ww1BwrEfdU/yH2a0qUQw4LlIBjKD9FYvjkeY83c4PrZar54
Lcw/gBuUbx5IlJl2M627+Sxh0z4RI1ExOtEuGiyk3x49TRTQS6U+2H6hX5WSW5nCy6UibC3tLFEY
KzkCnCzBefKAsNAIpIOT3WySd05jCHREHmhtXl0KWHGKYh3yQuagWIRj0ftt8OYUOAXctLexPbft
3SzU9Tjv95hp7GyzdNdm7AdvKWk95VC2N+cQ4wS+9ZWYaND201qmUQfuUF4CqzxR9NGeorEKVnIN
/e+rUjvGvRINaS9uRNu1c/SDMRTKmnaW/tpoztEHpvQjm+A+Zr7ZPFm2Ve7sQFe2qGiUp9gy/pTh
OFPTXyoFnbnnOfkG9mh5yFEML3y6fFvDnaaN4w3ctX6t0dlSN2QqiUumWv9xtJj3qWk0F7WNQ0Xv
9hTmgbkOnMC4l1r/s9Ht5o/BTpmEeeN35vpzHHGb3hTDRwA4OdbOFSF5pflwRKagbGjcmbvBUBkd
a/YLEJz2+8BMZ1GSHHcbw1I9DK0yrBGHa18d86c8IYyhNqOcwwZc9xSaYv0Vv8ZrE47tNSJB/XkG
W8Y0yUltoWmVM/g813mT7eyhfss7XzvLhT6Uf63JTc1Vs1XgYpGVD/g4r6dYSrte9N+yMgh2oR6O
/9KlFuJzl1oX+PYcRsKIGE2XbKi/142rkORRSOIGN0HK5ziduyeAnfie1dSHPmvTcLZFuo7TpHkZ
9ORHyw3/MZqBmdzvuMJg1vno9bwPqkiX39YaEW2+84SPQJzssOPyatUhkocgrA6j9EiVXqgvqO4p
9wx2rjJPdpTEmeegkIfkZmjU2sIWkPEKeArKpDJT1NAyyDoSiB3l6iXIK2blqlykHoIz7gvNu1bV
qZt+2wwNWZD6IoAq+kA481+LtqdwKBpT2coDqhbdSCQfqXoMMM3T9m6P1hx6h40LyXy3zpxOIZu5
iFZKJ0aa8G57zs0kQRZm/LAso9m8z0fV1MPUY3ERbuYmsJyUyg6wPDBUTNBqn1K02yl7NSICwNT9
9uLXWnNBz2eRVlJUG0RmEHblESVMzqZDAI3ckgt9fkRBwf8MVEXuwb5B0lag+zuuwPxPvxNba2O4
qU6e77h6OAzX5CFHJmD+OiT1k7WTmbuR1suy6Ke+XRVhRNvK91EX9yRjHKoBH0FmVl/hkyZr36tm
Oe/un+8O2ifFOKZmwxW4Fwz4vS64xP+opZJH08R9S3e5TkCvjL3FZZwFTFbrpMYRZFi5mjsXJNDB
Ccos0nm5S55nk3rdLRhgVSs3oAD68QzvR0a6SQfDLh5JdviShKH7RyXK5eiPyndKuN4iLurqse70
cjs1FVXFyssuMT/Z1aDm2quaFHf5ICuiuui1xco1KLbIb2Jmmdd6iNOL/JqOiTExzce4KA8OOU27
MRKP8qD8mjqm/dv5STRO69TBzygPyvN7zv/4WquWfk0sSpZy1/91vjX1ILbmc+VrkX+czgyvhYL6
Wv51o0ndc+VPj/Kg3PXrtf+383+99o/ztb+9Fvn82fz88qX10eic7VR/NORr+S/nyvcpn+3XufJl
6HlubQh21VagNK/ko//1n/nxZv/Lg+TfnN/wx/nCSyZs+SCvP16QyQt63yqKcU+zu1iGSm+/uEN9
ieo4u5VOW7wQOBjPez3XzWjmBs9yK/RFegyjMF0qemS/8C/Z1mVjYkznXJH6ycqujJpYTzYDfOJI
umycKfPJShOuydZQn3Qj0tASKO9/IOms4GLDGKa8PT8oNZu9FQ/xSj6oQ5y9ToN02kTT/v2SgtM9
PuHu38oriryYBBNpbH4XDKt0UqqFGmvFpdAacff0aqlUdfalzKbp0Ibo2+TmYI360tOZnclNHUhu
QnLxSzYJ66wbiH4N3Uu/+HYwrssA4D5K5exLH0k5aPCY8oHe8MM+5STZftGyxN4WSWiv5ZPF80uY
rKq4OIMl7hP0Zvlk9d9fQje/BEqzcNFGz9MB21hI+Awp5JJyVzuO7gSXoQubxa+N7inaArKcv4PB
QraT3GYQYFwqw+g3eZtrOG7HZRhBxFv2IcZAKx7Do2TvNPmsgI/hiEr2zhDUzW0+WR6Uu+QDhqQI
j/l8/2gdmlZVIH5/QENjZ4wL1BTkY1EXmE+WFJ8g1JvtP1//PllAsH6QwWXpjkvMrIuWS/+kFkOL
7YSJYHaMtsVd9rOkwyy7KyPH7F3D0QONW+t0TdfKwI1lRl1AiGg3GcWpt3SKlg7N9e/MrWHsQr09
oRSqqPl/tTGBbJUi9tcy6kluEqgJuHIldYJ+pHTvx6WKUG6mSuGvLRHhhTfG1w+urVxTDdJnAjdQ
1h+wXHng4zyynTVq9q2ylvuaJlGXCX7zrWgD81LBbyD+ySWr1imz8/vAoxvA3ijqERyh94BuQmce
FRlXW8vThRrAVEqaEAWbUuL4EXwy4J45Z6zLgx92mKl9xX8vOIag4emVGfc61qttxvPuqrpsn+QZ
mT3F/zKEwtH093kNUgpnLifCktHRAP+H/aPnnpokKjaW3kqHW2aN0cIBjXvSvbx7FmZGcyKpYvId
gv55sGpvxydC4ax8K5XJ+64RSZDD9qLbANe8bjLte0lZajacq/fCjdVV4XbEFqZiY9RdeqtqBysf
zvlfW1lWUYFIkp1M6mrn4C4Z4SU3P/b9t015Hlk1/BhVb1Xbo3nGaobdzSt6Zo4K89OQ6PjApmwv
vD46TBrNMj+I/X1iRfEJh/GsqtLr82TlwdYIRiLBE0ZDqdDKQ8W0Vax16s0HP9FqAa6CvYXcK1fN
+VDUDtYafgKIPE1Rt2qcdJuJudabUXmXyIvjJyrUzcUZh3ER2UryVugiWNWufXQFlDd0+7tIN2x1
lepYBVzcCzPk4CZydQuleB8gU12RD9qdNbPpzsWgZz2oHh8NdujBPRYV+Fp5iI5gB8QCJHvuPOux
OxycWh0OPdE86UJuy0WbMduu0+QN/Rz07UDRvZNcTOQqdUFa7z92ybXYCJRTquYW5qfGWk+FQQ20
L/R72GOWVqLpacrAIpT5pK38vt6JwLcJQaWE5eARv+r+1G+0wdaZ+vSk6fwteE5uGkCDt0j2cQgK
x1n5al09DG5go+ts3AOJosQ8O0G5rYm4OHoaRrEwVYl2GmibtAaD46huxr3U2Oilga3BG2/NnIwk
lBcdJRpIvDlBdd40x8Tnwhr6G7lZxbG5VG2qqJoxrbS0ze/UWu6yX0MV+ifUB/cJpmW7G0JV3Wae
9ekEHw3EwrEC88QEEdaQOvgvH2tIQb7ksLMcgiw6pdR/alP8E/BA/KUdYeK7jcDYZCf+xkja9ux1
Vr5vnKjag57JVgZj6QNPXz/GloJiulYucqsDHruFPaGBEIpr0uqMVjkA46DD8b9mIoLWsu2Q0p8L
FfFHQ6vzS0BK+sbNqdHEQ7/MuxQ2cTPQ67LhR+SzC0dHr7pxZyFrHZjJV9smcBl8v0teaK3eEj/6
IfdPGmgQ9D3ApB0j29OzHm80BQjJbCd9FYhousl9DGfLleFgEjED/2c5dNlCL11n48/oTMDawRmf
ZBGv3dpsX7gGHTWf/J+hpBxs+ZF7E41u7lsV0hj/60+oJZ9zRIcXL28QTlMMO+c+brg+yR8QcuYP
hsqleTFkJyY1HfjGeasbKPMSqNkswzg5qPxw6qUXiHOoBv6DD3XvGdxntgL5Nb+ZqcdHWzEdBOB3
E0Zg7nJDxY6NRPNJDap8ETW++Qq15NIpyAd7rvNSIMLXdVq2dkkK2hzqMmku9QRcbK3wKD7PY4H3
QYJZFmggoftDh1+TYUmpPjU9atlzAwH0NLBb2kYkvUT0BqY8E/9yoTc/CfpRR+gat2bhouiGne9+
mipbAPH4H+9+plMbQJF3Hk0GlF+SEuSvb9XTRm5qef5WZYlzNdvKuc1nNRS9nxozfaGEPS7iWVBf
B+cKM8kPxRzAUJOefhw659K7hrNHLEbk2NSPX0tD3TZgul7k/rKPvkUCQSNtRgZGETWtNYLpFrEB
0tDYjoCdhHf5G06i6BQPTX2RW8wtvznkSzLb5QshvxrySyK/LiPfm2JAIIaAoNvIMxIYBGs0VrgA
/Mzfeab2pzcVpXmozbzbusr0pz7jfYI2tP9FT4Ns5tOdVICPpDVnu8B1DPc/7qSG2xHG6hIHnY+T
+aUWxbcevtgTXn3tUCkovqR8dDJ+NhS231AHik2hNPqu9qJozwz7u05N+1p5Phx9QLLoY8LxKhf0
UJpNOKjTUm4mDnLwqBLJIfDwJxtoSF4ULsXLwhD5ix/OPA4+yfe1bN4noAAjfcB0mmru9xblh634
yh9Knb3aVVq/JnVuUgywiPoKmUnXhr5MMcd/rxX6vFqm5I+WFVRbo+zyA+yo5CTcBE133WHs8owp
O/kV0MXJ1C9WUhtLF9rCpnMbkqKFCHZ6ZlJPKmIaZV51YwCc78iYYHjaDcUOIQStq0pUWAiQ4iXh
kKyjJogffIydCyn7qxKgiYWdqmfC5/JbOdrPwOfQ5fIxLjM7U85lMCqozliTC1T+xUkTODD+vl8e
BAk7LKuM4N3Ay4OFyYj2ubUI6qsaayu30Ey4z118CIkMeJZ7ABpeJqXuH+SWS7FswTVmhKrEg6eA
bFonxMRIgX5nN57+aA1MEYRntN+LIMKJQK8m1oJ274BW2PTxpH1pYD7KE/CsknFHzi2gSq1ExOap
jx5SoC2UQm3pdKP6KPcx63kLTD88yV2YmPsTUJy7PFY03DeTaqeISOxo3SUHfM8pwXjNfOsom6sS
AK6rqra4p3EsFn3KPRqi2K0FoeDzc3xUhnGgG1w262gy8K1ii1upGjHmC9dOV5WRGBeXNu9SxRu8
xYXXklTrmk8NZYdrPZGsN8t208T75lAFfFBs5RoGYPLcKB6udSq+TUzT1iVi3rXPdPE8mRaunT48
kJINYt7j7ygKNS1m48yBurjeE+XGQBDG7B7yTLLVcfEw7mekAHYFVFCW3i2gVSfFbpngjHbxNjhE
BYO+LM7VxIWYX9eBpuA+y8boIlusuuj/5SdvfK4/YpESWKQsV2eoiE/K/tTIjK1mELVL3TV/6REt
YAzRxq9hQni7OejNxYja+vpxQANFtUD0214QgdbXqqqLhVma8Cvssjq05A1dnJIs13l0pfgFwABf
+yFaxwf3W1IYMxXkaVYxnEtd/x5Qgt/AG+NGgt1FWDQdyq+9MaMtBJlPqxAa1bpARxRWw7Awkqo4
mnrtvuTzqHP+DyMKqtxNZeqtcVN1NNb5jyWBqSQyMo42cq4JDLc5T0H00g7mj3fYdtyoT1aRYBgm
w2JpaFH2rLg11ykj2sotYKz1we06Auno6e25xd6UgJzihaUmzrmtBptBum1DCOMUB0jM9n1TnoMS
nvjxQJhrawqeEUqeELxWZ7OJQDPJ1Y+FU2nHyi7UvToAB4EjHCsH37CAAIX9idTG/iTXijHQaf25
5frTgawR/3uKpqwqlFY4fjC3lS5xi5Zi/JBbdWqkS6tu7aVZ1+nCx/r25jsZgZZe2Bx0YWdfxv5M
/6x4GP3Uqhl+Q7KkZNltRjoaS9mysIZSWTh92e5FGhyJzst+wBFquZ2O1i3QI2fvC7/dNEPuX5Ih
j5cjoXidepffBDTgU6je5axJW8r9UWoT5Jz5j25pvg51YNAE7fS76mnvW+VcA/21JY/9OjMvhX2C
350sWsv4o6KsfvJbXTyXSust9T6BZeuU4rl362BLG8BdeQ1HM5oHWH0HegfGy4dwGqCOtatBb+GT
wiCZdMZzq5jjMRlUVCSFqb50/RDvHJ0UtGjexA9ckwVrDduyTcVLXZn5MsMme2j4zYbIqrY04PWn
3M22dAn1V703rENngYMYRr1YUD9vj9SrnQd4QLgN53zAdMr9lWrElD4HVJuRmVkL6YXoXFQAPCec
OWmNwI+/cr2oPvnFm5piIlr8vuK0WXPDE4hpeaa1llNVn1wr0tZtbdBdnUmv8oBcOHw6C9gj1Vmx
KPdj7wUXG2v4QmCzLUi8XyCy4KmIcloodARRJMwo+whU6iI3f46uhjk60N+4fAXMt6N7Cx0lWqio
qvucy68Ft04fH6KqUJ+lFoUNOnDqs1TysRF6JuY2PzYI49b9RyONj/08w1ENOzm19DD5MHLlxbOi
cauOar+2S1jbJc3drZ01M1lGb+pj3ymsdprYFpml7lRFqY8Osoa9Zfn08DCIjy9e0e4Ha/IQ3+vF
UhSxftOEV20JKOoPJE41Z0c1y3VrqP3dJ/tgMYMOV6aDqMQ1gwDablvkR4qUvy/kPq3qUPuoib2M
g6J0lrnWgduipcaDMKrUKyUB5RyMZGPix+J2CbiIeJz8aKk+hsvKb6eD3d3sOAOE3ReMmxPbeiY4
DSZubBsrxmvR46h5yU3rLh88+YGs231U5/Q/BwNQcChGCj1t85giUFpmxTDrTcLmMaYkddJwOsaF
1h2ZCn0DkzQnxjXdMSbV7ZhIL6Dctsw8P/TNsLVBFr1r2kazekRmRhBrkomjMmp3nQy2Y5voTGPI
HSIu1ASxP85CzTRLL/XQNodw9oZQOuwPus0HPBulKkoo88/ZNAbj8ddWaSfGY2UPDqKSlihGkhUZ
u+RvZtzFJy1BsMq8tJzWGXLCU+M60dybqZ+7TrER/YvsAFqBvxZm9dtEPu6yy/PpHlr5Fxk+EXbR
FQVB/NpkEb3TsEdMAUZzz1/ViWZIcK++vw8tSdZAQs0l5VKi6Ea9XENqT5aaQfcXWlR2kbGQco2h
GFrLEYf9PCO1gwy3hzFZRy2FEDdYS4nKUPhOQ7bpzWUwVzb6coJdRnV0nXuOdijUpHqM+XQWXBER
ZubGM3bshYxycBuGCloQfMmq/JoinyNjOa72oT4VWHy9uz0XGC3bmBadqVYU+ufoiFATa4eUPxIV
1N3/MHZey5EjWbb9lbZ6Rw8cyoFr0212Q0sGtXqBMTNJaK3x9XcBzKmsYo9V3RcYHAiSwRCA+zl7
r20NrilXCZ+fXfx3lJWv8gHUeswRVMvUkDHigfvaIMIi6vm+sLwlxcytRz0n1YXLlbTTNy0myX1f
DCXiSJmDTbeQi/7+CMqYcAqLi2dU/V6RRr/uY2Lhgq6ATF+G+rHp+x6ZVD2+5QKDbpeWzwR219vQ
D+3tOBIyqFb1Zn4AbpOC1T8ItkjSte9FdD1arsYrgipeSAfAcafeZ7EX7eH5VUvm92hMQm245/tJ
Mi8ag0tbBcqVk476p3FjPlHost1+6vjU1vuIHKNctTNsQpSaxSKcsUrqy7JNQxyuU1brHMTaVWLf
xnp9mh1LcgXCMblqVNb4Myh0JIliSa4GNZ0aojXiWuBppvpiWTGfygJj1DzU+Xp52dVfl7TNLzLL
6Q3DCaqxLjakZGX3RdMjHKMGO9V5y96Ceg4RFb1MWYO27O38LVPoz+ci/IHnBlhnSM0APLGzowGg
btFWKHcIGILF/BBriGGaSPu5wbO3RgqSnBw1s8985bIVDeVi/m2KYeFEy6LwiHQ71T+4w2y1xjkK
pd8ZIq1/eEP8GEofhhl4koXv5vpTlKXxEqeTdu8qY7rqYPLfZArPVvCiXchk8bbSbZxT7voG5CW8
S6pniYPFjHYXdjVAECWcZm19cnEKlfo8Vf4b6fq4rRQ/WiZSy3c48iVQG288jJ36OeoQbY0rO5fK
382nv9aiIYNTgjYsaZpwB7CD/bmdL4vK8NyB4OrPqjq5o+UybkxvVRlWugrmsBUlwxtIAGa3d1Jz
H+la9WKo+bAyctegtuMMR1Wtrgzg+NskHKwcaywrPd6rY+8l9Fjj6JwNVfyJOpt5Z1h8vtu67e/m
kaKW7k9CWil6YKS+ycKaK/lZRBGe3FnmbNVNtMr49fwx5wmSTBsttYpp81SbouRthrefGxMAqSey
4G+qOZ/lmj845jRN1SbLDksSBNaOoX9ZebAGb1zkaB2hMWjwnUz8sGXAF546LZIy0zjJgtd5lddB
gcpSV5jG0XQz9OGVaoEkKR3F4ujL8Dr3ZIleUn40iV7uy4kHm+FF24Ws0xYq/KmbYdrMx6oi60lA
B0OGkEnHt53GLWLJ3t2p6dheLIflJ9fgFFgOGaY8bY3s73B8zKPqIzOfct25n6MN8L/W506IDzfv
u2M7BVwojmvtjcpyltBEItj7Qb1jEYqsVQdge1Laeu2VTBXMoFVWvW0NV3zX/rjJTQMAUFgfez8B
IG7GLIECc2R2Gj3GQqQPZWiKbdkn0OnC0b3Dr/yjIA3zzrOjBzgszqoUmrJuUM+l+IQ/RsC/N4Zv
GLdWQRJSRXFwCSDCuNWmY1FaEH0zWidnMlh3TT1uUnd4HVrFvjc7pdmyBHMAQ1bDrYnzemHYkfYd
JMYugVrwHORpv8YJVB17jDmXahAtLvmppIaDB1DODcpvsSjAniw1iieXDt7KXuGmus2DxrlrWtAL
reJaPwjyWbZ9GH+b9LKOlz4k2AoOZqzoT55Rb5OgFndJSt+l0q3b+TD1dG9vMf/AzsmjsKZoRBs6
9iqwjFf88doO5AWVALWpz4Ahlo7Xwz4qSQLLuty4ZUVi3MYVK96O9JyDWQvjNvGK4ay3yWU+OcOa
CUbgS6vLcFtzcdwjx8yiNd1aZ5vLycs0Eu6iKBpdwjg8jRM0xJfUIIMiwo/AQoSmcoeqM8pEtemm
xWqquOdYceq7DDo9hsKAaq9DPDatj2BJw08hx45NaaGiQXjIbg639YCQnUVhNcaHkkYVSSW3TWuE
312ZPIhYb7+ZUfms1Zb9ljvNG5EZXNkj/50gVe21HoADDBa61bbuvSUFz/ASjiP/Kelnml+Gl26M
WuNz1w1RZ8RjQTABJ+bHznstayNs66WzQZytFcS6Vt9Cshg3JfHLi0iTpXnowuypDAdtX6A/vMwb
paXKIuPBWfw6Nu95IfiMRoWY+uvEWHgx1qgDmDbnwgz16JmJDb8t2iZe5V01s9r89+Hs+WkI6tkG
uSdAPcWbeaGlEap1BIxCVS7k1mJEUKKU7ICegEb57CIHp5PgMc03NfyRbG2rGVfD2Oo3TYhxyymi
9Scti4TlzVhwqUyTLMVyr8XaHitquHDU0b8ZoO/c1H1wtoYiPJZ8hW5kItTtgCFpOQ97LXqEUNzt
fbvKvpl+5iI1Vh+QuPvnILGyp8InFVgq7X020pqwm/CqbDP5YGl3xXTh7VQEtZaHFlyAaOC6HBng
V5M+3Op1NpINzSfE8UsC8HwNWqguLjiKxQWnJI2VvDIW8wkMyfnecKW6SW1hYOxPmk1mGMaTnWn7
2qv97wpOzYVaWv4NXovx4DdUEViLLfwJSyqE8y1IPOXi0Pm9VwuA+vNhU3H3qoQzoFg8SnFoLftS
OdZ15R/HqfowYEs/oeVS8Yln5sIlfp5YoK1X6Ml9EtHXojBULuchSNj+WkmTrUEThetBr2/oJDpH
o5FbXolgT9/DPXrTRolLvVyItndWlYZhzyDQ+BJW6hLCX3mmZdBc5kMBhq499bZ9k/l7ypT6U5rX
zYFAFxZp0xBYRr/qpXhpCH3GIeQOBBdiIj820ybOPWwD81h4WXCc9+YNefH1UgaZg72D6DDci9qm
U7LyuXPz7zj8DBWGR+irALjLiJpTykdYQZ8+Dapp40IN3prU1xdFaytXTAoetSlufR5x5/vDaDon
Jrq6nRskS5XKFtcbcuTIggAivGA7ijLdhEM6PLmhJlFAF81pPottbyntLHjoe7cCL0DY9/RDKYpL
oo8C0sGmYWSHHveWKjwYAM8OWaa3lMILkq+qyPk0odEMzZeh2eoI2zrlHrGwDwe89LezzcwRWr7V
ilR+mtCctPMPGgSDpWEn7a2RYw4hMe7S06BdttyxNqS5ORf+lnOZTxgW/VaEqQfPdFejQxBz5TXF
EeAFJchf43mPsKafp4HurMivrYG3OSy2/PR63rgje72paNxqioDO0KShhy9LLm5DFlTIK2eVXvst
G5N7er/uPeHzJATVcbaNFRk9+QDU5gfIsPOXVsrnI+zURrkTWO12hLU8V/QaTpPw9JaXL6ZUVR5q
v7N2XgsweW6ijQrES/D87nEeorLW1xT/oN+MnrZpW5eEEGYZSEma/TgXfUabcENR8SxZFQw3nrxv
8Hsnq8az3kzF9raZosmdZYYnsIcFMtaBEuG8O29UgM257egs6zn7a0Ofuzz7REL89WJCm/Qvf56t
kcxqo7UQQk7doS8T24I03JJJFboIzz3nJLMv+7LVDqK1tAenoouhcnugSWRIpH9WPgmCFvrvrI0v
hI0ZvfHrmF7069yrXmGSprbirpVO0y/zXkdl8HNvmPaUEJXCX/9j+vTE//SP0VZ0kJDge8AmRoDG
n2fsmF+MQXVhmIYGN8/eE/eZgSyE1M97G5nxJXTdmJgHsh5Ck2XGvJc1dnIJp2P+dCzz6nwz9uPL
YGU4CJkpWHcTF2VcmlIt7z6XlQoktMeoKzGAQew9tvZQX5jhEUCQbjwD4kc/3bUUu6aiLmnSOrJL
njScrwq6UrXHypnOk0laOqe/fgnsr41VTWOtSNdPCEQ0hvy6sm86fSikK92FwMPmrzIROguKOdWF
eB1uoBartQRFzx2GSLr0wtNfCC580Iuh/ciDFwf9Kq2iatwR3Sm/1bqeUfa5ZEk3nGZ4wsxSaANd
7silMcJ1dUscYXqnpoZ5VAhtWARV1N4Vmt3eiQSbduECguy79o5UVG39qRSQA5KrVn/iQWsRVfm9
awAeBHDxqGbA0In/fqZjxnRAsdx+meqX4MdQZepdEKugJfrg2bF8sbd0C3ntNCwGLIWO4jTH+SzU
ikUW0tshDCFFvwu1U5ULI7LFrWaXA5eoPn/5rI47Ya2eSakw71XJQ/ROeWyqrLkq1M5Hke8qj7Wv
FvtUC7NVnAzfBqeNt0Q68dwifa+2sj79Mv57JHzvobV8mwEqZrsPYA+8JDF9+45k9Q1NgL9Zd1lf
BOe81wZMUwAlEx0ajdaXLjrFoRoaheIsmsq/NiSCEFUKHSiRlBvRe+ozhZEVV+TgWzK19CzyVE6j
2oyX2kqgQzTS/5Yp6vVkiX7IouTnT8qGLnyASGJth4jGCU8EJST99q526+gQxaG6ULymvfN9NnAA
tnFYy8s8CtDMrcWI8nEeWvYQXEcEmCSJhRZ++h3/268URqIuVAeGaZFoeLSm9qufdc7JKfITNsTq
Zg49nQ9lIsXEzwOKrKpuVIx6u76tN3HWis/Km4n9ORq5l2Pn8TehkVWHDrzzzZdHXP76e/eVGaMZ
uo1LEM2hOXkJ7a+EwrrO6SiIoF6W1J7GOjm2Eu3abJKxo3bYfy5RbYnK1Wm09eyJQZWgYvTte64X
eGJ8V5zGrGkveSbjTTRNLsO0PtlNptzogHzuq85czYcpKBOcYcXMcVhT7IxWVTbB0FXPgrQIdSpG
+l77XcBQP85wYOH28TlM7QPLcOAqnSXjM+XBA6XZHtbB1Mz8vFxUou02rKCavUzSfhsOQXbH36oX
su5yHH1GfZVjwvOGfKSPLG6MQk/p87piFXq+OPnThrW4itE0cLYZGTByJFlPtZL3RFvXiKbeNVC0
ZF/69QOn//pN+HQb//EGQBFBI8jLNjTqg/9pfaPoYniF0BE/6YZYzN0uLVG7xepzpjKUWz/oeZ7T
DGbedJ0dHjAG4w7UxyvNKw6WLO8s+nWUfarEOvq5v/u8WCjqQ9m07VWZRrhx5j2j8MHzBMwHLLO9
gkjWXs1789kgsB4zatdUMfgBo9PfaD2Li/TkahCZ+66QEJMasfcca4iP9bZ67SmcX5KyCZH3OPkJ
EjGW4ridrF12hLlCtveR2zk7q5UItnR3LSCvHYi5w10gUzs/8J3Yzx+5eVNQeNtmQxGvMyg0vjJU
uGt5V6yg/vC6qTgj9VcvyM6sE5ZznbeNaKp0gLIvMVia41BYwZrF8/Dq1D4UkvQVTE5GWrPltcd5
6TZ6qbLTcxPpHqpAf6nH+C8R/qBZRNKSxxShMEgCw7JwGq0+x34/Nssms6qtoagE65WefA+akXp6
W4Jf1YO9W1K3ZF4itnVEQYtVJuQSKsoprIIVXR3vFGiTCFnhSt/X1NZz5poHZLjRtukHdQMZeHgG
6/oc59K9RvtEHdGs7gSxTpfQAKZj2pQZgsh4Qp1iHgPeaADMrCeMnsZPM/jNtgbPct1Om97UKq5m
3kSSn45lXXpAnB1gjyA5ri0Sk4VArT3Mw0Krfw6p220Dgp4A8gfZAcLx8BwRfqIGtf5YWbVx6uH0
LefjULayVa901yO8q1WLWUTdxmjaaWo4p9IeiLYqDBa+CV2yVVHCDDKa5kaRo4rq8bEocu+pC/vo
Ypo9C1Rbeeyq1tni7F3C2pKrZnrpgthZjJoavUBvR1vKNGBnt9J4HKSxa2KvePULIBpM+olp68jl
Gcinw211lcVKtyvjJDp0gWhOsVuRpD1mCTUhG/Oh6fobtYzFJvQDbWelTBd+zeVLXV7bGnAbO+l7
IlREfzIbx9l4gEmv0cOaqxyAzT0feJQcoTU+h974rrVq/73v9F1WNoq/+LCLRsVwVBe7cII3JRPQ
6dcmF4O6g6Z6PR9yVF8DYxJcnNFglTltciXnMofzeh7Nx8FrZdvIbupF61bfmmL0LhA9zEewtUu3
y5t7JyZB2iqrzXx4TDIHxj55BkQrVld6EhBuntjFXmnNicDKJGEQbr2u60ZAqSHWEV2MsXDTDghe
GiMtDGhIE72yUkIszfNeUPLqzXve73u/zg69al15DYL70AqIDe56m6oncnxMyuF67jVhhMSPXv/N
wsD5ujDg8knQiY15eIqxNr4a2HKaxMgQBiqOulXTxaGPQgBsficofvBPl9lLZntXninK57Ajqnfe
86e9LCnWeind7ZwaRiJQPS7wBZEwmNK5CXw3Wquqe9+gQ6HhjQOtSe3vhQX9fLaTiHDZ28aL74x4
yiAbX8JpT2FBvyNIL8Dm3v2s6nStDUZBDMU+mhSODQlt2zYQyWoeRhNuwRTjoTdfyTDLn1yh2QfL
zeEWTUMoVpJAL8RjCr2g60rWyWKQCW1/Ier0TYGqgCuxU8EpTAqk3MTpAfz23dPyF8tDR40EBa95
r8m7erDDtS/s6GI1JgaJadMp6ikIOnvf5XZ3mPcUL+6R1XOMpWz3uTcfm896iuIsS0g9q1Q0KX64
KYGOSEq64Cz5od/418wi6WL3QrzUoeWvbCp5xyAH1anjKD+pZfPCrbY7t7Jq70OhB6saDtmun4Yq
64AtvscIncT4/Nf3WvEfiy2ERvREKP2awtBATn9ZbCEu6PDmaTVXUm+T5Bhr5lBBXVj2rmqcPdOA
6DQfx4/50cO7P/RTKlrL4sQfeu1mHun4QqPMOrkR2WBB+8DyM7klpXvvish6tJH6nrEp1ITq8BWl
DWbvhFqTbWl73p1ZyzOd2B+en4Q/Krc/qhZOG0+mMBByRT+qMGCuBCynVULd+JBrIyAdz4/HrWfC
VMnAKLxmVMMWxNH6Z0uvnjo7Go6/NmbQ/BzKfBCbPole5pNtU0Dk0xwSbX16AibrDNyJZrCDDm2t
g5RgRy1AONl2TnsdDAJZYh6lZ9atwUmmabrGnzrIxj27stp+lkSz2P6uYqK/OJWbrtFPurRX++DR
YR5l+gX59mXob+b+tYe26pzUN37UA2C9mZcbXK4cUgid5ITw3r0ttOaRS222EOogDzPww8oj3Hyp
56xJ4+NWPY9js3KgqiS0r1QtxRTY1lTM1L3RZtbHp5Mi9kd0gKXUblUN1hAQ6dVntxqkdbEbMK+2
hvahR8NtUrXdqxXqOmgSXbmHJT2uBsT9180UWtgktXIMIGnvB6YrXun2OwWO9AnHtnE2pVOezNTl
g9R7BKBM9SC1LfyrnKrgXGoKYp8fzFgPTHO3z+lcIZqDn1n3XmYNf7OO/g8PEZ9uiZCOgoJuIaT9
CvKPApaAOTiNpSLqPYVoda+UGVU0JbXuRSWMM0WFl6yS5j3hvvqtktj4tnTS7ara2/iUNW/CH4mJ
7GucSqg5onaKomNDxTOR/nIWc81n9LYVJ8Qr6cawem+TSoTapqAgHEyXN33IAVk3fbyp9Sa5N5nk
L4fMqZW7pmehkAXjawqT7Kqguo39InQPKYvpRUHX9i7QM2cTtMLEqRkPZy41CHkjYt8jvkvrLgu4
rKomQFaigb1rDGV2FLn36LajK8h45LA3WnLBkf5dj0JxaKcuS0yg5R2GwnSd+Ua0iZWPGS+OYb7f
KLWS73R64ReXSONF1n7MH8wq8vqNFaTcv5PMwoHw+SNVU/c8ueblr69KxheKoEbFgz4ka38TG5iw
vkogdVW30zGwSAOfE+k7AWmubERQXA+dnm+lCMSq75rxzJVLPxqsEQFT2v0jaTCPrGysH4oBRLPr
45f5oUkb8VCHgI6mhppgOtETxcH6ERWVtW60Uj0KzdfPCpPrleGJ/EVo3kGIxvoR5emTH/FQ1xp4
aKJPPcvhhjTvB1bz/qVKNO3h9xGsFH0eIb5o/gaHTJ/1S1nMgBCB1MoxdV4cDcrin8tiVSZ7CbSQ
tlHphCro9xDJjAxTIjZjBVyLo370wh2UvfAdbdf43ZWu6Fxa5diuLMKdl60XmeMqCWN9R5tBs0iH
1GBt09qgvz1tQpt5JPOK7TwC5JuDJBTDAMAmfqEBhd/q17HP3fmRWpuOO1w0+3HKjSu7cGfoEPBE
3baEPAbkqQbO+P4lWl0NbdgMHZq3XydKRQvgvRgGumX9SIWdBYCRBztufNZ6HvrMH4ESRcPF9NT8
Lk42lffUO5J6MvFaC2USQc2bJM3HpcPFdcF6I3nIMlJFY60zDzW8vOe4PkUubIe2U6KTq6WIylXQ
NQXlpW0n6SsRKYd4m6rPeUjLeAniyaZSPBEezKq8iRraci1apnk05/uYkBiA/RMzngcBuQW0H2ln
FEs3GkciWILgoZPNVins4TFvkgVlRzg2ghQESyTqnrlcv8Mxgd6ReOCod/NvIfdUeA2WfYlKL9g3
QROv5wVhqVIt2hpo3FaikrfWXp2lAkomu4Oic0v7bFENiEzXWTLhT8kKdWH6GyUhqVyk3MmEkZ9R
h0yXLPeGG6p7Q3M92dVW7y/nYwpew6VRN9o+atKGDPHyVWnJ6doSozqs5iTZz+lhOYXK6twiDwkS
V9tQyiVtC5xEzdDoR8DNRYnwZvpJMeTffhGeA629GcsYfoEqaSKEnR5uXYgn2WWIw2CBqXycuM3y
ZIgwviWc4W2mupX9uAAmGYyPDjachZJrBtSLRReRNDQzt5p4SrGYW4e9QXznrLKYN5YlQX5QIflU
Xvw6MYfWwREaD2bo70fbPJphc+iywQEy6iYGfVZI86uqNPotmGv0bmgiqrQ6qV6pvxmh3DS8nW9N
45bLSQZyk2vUh8KQ+SyE8ODWixR3V2hk9fwKfSkmXJekRrcrDfVqzML6MBcKgjS7acJau5pHoUvv
VKGEvfs8aTXFwrLrj8gKqwvWROMk6hFRZVdUPtBgIodl18SbNHpCYGqe3HpAsB8nnxzqIgk/gqrT
9vPUfJ6kp+gMIrC3J6r69brSK7luI1tem31krUxVZZ0yxvLalZ28jpCm7LA4dNBl/+dY32jDuRlo
RNKG+iwLK9lJUfxVp1DXQn/vr1KtYC+wg5970zEvnWTP1ajuiWNljTELglRRR8tM6br1PLRtsbOA
re6qUqc3NkcCzRt16mGEdXMkwCLeo8S5CjoNwtH/srCcjw3RSGKi4T1kXJ5Y4MH06vo6MU9WlQT7
sJUby6/9fuFOKXGlbrwWQHO380iiIjnrtO6Pn5MlRVG8XRpkEwRd1R8Vr/u5Nx9LG2JXis44yil+
a87gmjdU0SCjlpEPpofGoywv7tz8LpE4fJbt/vr2aU8F4z/Vz6a+EK2TqUzMvVJ80fFYNBWC0BH5
UtIkWqllSttSG2lgJ4j5ZrHMPEQTz0RHtxL6aqE7ycDH/Nz0CVdafHOJ3SsLbMbpdZjkKMhcVIJC
LbPjICxnQdmiXVht3d37I8Y/tInBObZoWVM9bfBSJPVBq/N3anz9svYG4wXQxxWrSuMDQi0di1m5
wq9IlACOpN3t/Gp0b/io0zlz7BOebeUGf7J7k6dDsuvwQy7noa3VCfNGtTr8DJZwh0lyXBx/DgsQ
I6qVfx7TlaE7Nh4hnHpS6CujkNgXOxwnckof1zL73U/67nasT77M1I/Y0R5bWE8v9AZKsNUEYWAq
DzcR1YKzM9aPZajoy8wPxItG4Ca10helNqu93XUZUykOK0S/UG8Zbgkz6Q8FBT96WCaVHz/kLo0j
LR4f5/f6v773/8d7z64/39Xq3//N+HuWc2Hz/PrL8N/n4HuZVdlH/d/Tj/3+sD//0L+379nVW/Je
fX3Qn36GX/3zT6/e6rc/DdYp8qjhpnkvh9v3qonr+ffzJKdH/v+e/Mf7/Fvuh/z9X799z+hsTL+N
6mT6289T+x//+o2G4H/98bf/PDU9/X/99n/jb29p8P71B97fqvpfv2ninxP13bRNU1ITwDn32z+6
9+mMcP45fSXwqjOdRI2ITDDNytr/12+G9k/KuRY+YMcybAMR9G//oD00ndKdf3JIN6WOvpZGHILN
/3lef3prfr1V/0ib5DoL0rriyXydwQmblYjKvJY1ltSFPclD/0ikJzmSxbaLfoWav2YE7yqNAe7F
55HPODrdk64n14raLU2TGUINH7qJgne3IKo3sL7h7nIW5XAKLe/GUGHi0b22l5JVtxM8drr1nMYx
BVHdLJZ1P77+4TX++b/88bkLR06VgD9eVYRDOpRqIATQ+DeA0vz52Y+4o53ShUST+jjRPf2UO6NH
S2FhcGPoUthAnXDRqbfNAnWYvyhZMk9y+5VClXyIowOCRn9hUW7rR+VSNN6NJPaLG8q7m6NyHSh0
RmO+UHHnLuvMzBe8XWIZVdGjXbgGZg4MUBLnbVmHq0K1V2mWPjgh4G8JFYTKu/rdVyws3YXMFizW
rwbVOhuO880QMlvqRuQu8sgAUEwu4qImEMW3aJkrDmaFkrzGxXhXxgricF2sRnq+yJCiW/TK2drB
QUK6LUV4r7VxnFv90h+uGxtZdeH3Nv3i8EchNFQmXa+tc7NcjxQWlwkOTFSTIOBVzBdD3gUny8lf
1exE2ru/qb3UWjWS6VkecX80WossNF6bInLGlRuS5zkmkLOIFF+7staWyjctSrGlNenkYYCc0vJv
+m1jrxXPvTPi7Coeyvw2S7OJJHqLs4W2Kj4QksvAlw/hytMidQHrwliFPr5yJoX6KoqnXngAStAU
Jy/RgwMVq3iNSwHfCIXQLEUhVwmQv6m9CLJyG1Z1wfvC3buMmMWW+9TDl+JYpGeEfbGxtJfczeKl
0sEaq5QJ9zkw/SM3xxxvIeNTvS7SjAmcPLpFny4CiN84OsbbXCt3hlJsS0o/qI7GXVRWR9fTz26q
vkdmdRM25ooP566uqm8q3TP+f2NbVZAJWCIuc0sn8SC1sao0P+oK2z9SHRWR7NaLGpBGjnJvg9yl
kvPkxqsxUPaay6eIjAHYgk7iLgPaHWsXHtcRgu2ilt9SnWQXbwoQwIURLS07eVaiftvr2k1eqPHC
G4eDZUTJontTVPlDkL7UBe73VO/eAse57bxgkUrnKTmb3OEWY6l8MzznElfVk9cMD2F7gOxk090P
ngbCknvXf5RKKxd1TwyRUqvHzAjpA7EcCN2Bp9AyWcmzhezKZlGEJEq5E1xOXLRE3JIhGfHmZGAX
xTWmumPYFY9ajtNhLHWSZMfhqoenVwf5q6tXE5rd+MiH4hxoJJIPpc4d/IkSbrOochweui/pb6TH
XknezNI/DVDnFZNcSoEtyqhRR8LBcC0HIQE90OGxrdwPv8Pjnuc+ghp+DeyNAaUEYUbrLldei6Z7
VXKXOn1WAgNSiCDDhrkMrOqxt2mw5uFNDuCuVuRSAw1kxoBlrPKaBEulS7ngMVGjZP1d8fpqPUhz
II3obEfGUu+xsrYWDc1e1M2aJfCi1TuVF8uF0hYdnS69zVzviZCAjJW7tfRZcehkLy1xvT4PGe3Q
3AJAkWB9WAiAWhKJMGBfUmlaOmEtzn6pwYQcuwc74nNg4YfVreHD8itcV8COfVt7q0tKLHnEJ6TL
H1Xo6QXGs0WKw4jULXsQR2bmN6zX+Ahk6dpLgk3YUkHUyA+EBogLepJjNnwytajSl3nvoFhyqbZr
h3aAwOVVerLInGhYNMOFiuuTMkzN2AKsO82QGKrgwm+Mj3TYdJn3MBgEeYRdCFuzYKHCVaUe8H43
5YEUKmzXUBRb/96MC3OJZ5ovdHBOS+WpSLWXMdJ5eka+6KMQjLlMskXuG4ekDpI1nYGSq5k8+hbZ
34PPRcgKSeAULeJrWeypOFTjJEkfjGJtav42LS2glN5zZICzC3z0dDn8T4R4K1/jjVUQ4TYWzrQS
ASAxa2+5rl7Bd9yYGc7tgaiIyNtYtfOdV4dPvH5E1TQsigoCDFrScOGLauv6PuAVNUaGY0RHhYiG
taLrRCNQ+7GDcjWapbmNHRaLbewNB1/RxlUcRnsQ/vltMOH6QmOv6M1So5W37BXuWYS/vCoprdqk
0smbEDe63i6GOr2tQzFJAIiEt3BU4mI+9KXxvQa1Z9brgOielZkvoyA+tEZ2k40UHIAQrHwolAte
6myltkBV7IheI7BZY9Vp2kbV5LVvlR+pVbylYYweM7X0FffIRTiqT7Hn3GPJJJOOEl0XKeOxqIcf
srOZOIDb4JZpnKhfmQe+l28yk8Y+D7yBRhS0Xhp4G5vUhmVaTb3CLHSIMhcj82x9ZV5B2+et+qF3
XE5CdaO48iEPk2Jn9nW1Sia2hdaATcIghf8kGFcVwbMlQU10kgxuJYV2Z5jtHTj9zWD7aIpqNzwQ
Aba0fF/uomjlqwqpQHCOIrlBW8lsJG1fvZZ27Qa/EYp1BBALK8Aml+FUWaZECyDkG0itsL+hNB/X
XchkWXOqlT+26zCMX4yBb4BfaBX2Inx8Y/rDRU1CEsL94AbGgqjBRd5qUG+Di66te4HVtB66d8Wx
0v0k/NZxSi9SFUxMakLCHJ1tbXm7Qn8L9Q5JlZs/UKLX0+bD75HHDU39gmzje6N1V6aavcrK+5Hb
VCLwFBlt+A3HeblB98m3NytfOj6Sy87cFJl5sFhAtqoEGjKcO1leNXq7CbIoXZcedjb+toshe10b
0l9kgvqSZ2XVylH1D33ok2V240SdfujG8M3XixTMNM9V9NqzEdqgaXr4NF5lniM306n+xZuqIcEh
s7OUCDprh+NAXWZkkS5GQ96WzOnWKLmmREv7RdTltYGwkvYUqP58FCubRtk6GRLwro56Q0VpDdq+
Rl0NBpwa6TYb/h9357UbPZJl6ydiI2iC5pZMK6WUSpmUuSGkX/rpPYPu6edjdfVBVWPmDOZmDnCA
RgFdUikNyYgde6/1rXTvuLMvXLsKZKYd6sba2ZHxEuvVk2lO8LUstcP9PlxmPBzKlHdq8U5FLx+Z
D34PZvs9NtFlTUsrYxzmrVU8ajP+BMt50WFmI3Z69FQRkRCTCL+JXjEeCJ7syAnq9feJV8Kt0WzR
NXk+qZZ+jf98U+FkDIZlof8xqmfHSn67urlrzNAMbG8ZEdTkzy2EaMKl+phk20wqmx2IFrY9ZHf9
KO5m0TGfZoUtqrrHmo3qZhgB/dh1s7E/ucvx3Hrixdb03wV5ecEMorqW2s7A1OSTu/1dRJBneoZJ
gWzqvXJUGRjd/F03zX2r07Iq5ycAxGFACqzLvhpuUjIsA29snaAHRNI1WIDkOCOayDvK4K4OjBeo
19BsQgr73B33ETFzedV+UuBsMytTWzBfS1COhDx7Rk3Hm+aDPf1uVaf54DePY0SQWamR2rzGufih
1gRT2hL/M7XFLo26KFjCFu05c5s+YwZNYGPOMmH88kw6O5Ui8shbZj+36qdML94myqGghVhHRU/L
U6YbZQoXctaUBouhkVmltRujacwgkdZt6zlEZ0BI2OHUjSGpbGXTAe7KsLVPHtex9PqzQKmncZLe
lq67Q5SeHbrU8ZG0aLss0wSpDvJp8sI7z26KO7t/T4XstvWQvbIKv2mFeJVAnPw+q7fuktkka+OR
sx8A8uBIiKdjnL8VHV0ty/yeUERFFS7hHHsiizQTRtNRPpzeIsgUiDVoG1lpQPR0WUvkdIwS767W
t3GX4t3xnjj3f6TYmYUwvuBDCxIpm2+mzSLQ58rdIPI65MUIfw/IT0AkG3GAUC9H3EbzeQ6d55Yd
OcgEJC3K3o1N3bm1tW6vddLcaFCVgj7cDXXE62hPdp029DS8i5ioqahiN8YCI8EOvR8SYJ9Z6bZN
yaEDy9WK2ULHHMLd4qu91bHi+qnXk8lo1Egyp62KzVe7JNy3oPuUWerWTDluDEXzlSuGBH+cIrNs
AGN7Khx7uquL5CMaUU/p3fAakX8d5HqBqSebyJvJfwBmPMxS+z1OzmvYncHG6UFS6Jhe+nV5V7A7
ci9QtXyOGCjGRqMHInKyTSuXT2MEYVzr2eckoER41pdl9EeLGRygrEIP3tNXQgSzoMaTLHusKks/
PBmD/kuf1KcgpwgT7hPHifu07556q2yCfP5F+sL3UFNVTm7SbxfberCNTN/0btNvRoGdpKvJ2FIv
mDT2zMtYV1krO0P7nYfvVtYTKFwYryEhakYT7yb46Fbo96K7rXt5W5gEGgz4rUqExWCTnEH9ZGWN
+nX9IzAydpHjfNfhtq8HHJTZNutdX9pE0pvkkara/Uot4ABdppjQxga21w/i1aYANhAImNKltItT
QnWWp64rDzqmzrhzaBF2FusPGtRA2hCrik/PwHnUNPmbFpPzniaMysfdWGpqy+s3nGXLdyBAvjFa
v0jvmwNjSM56gdE4kbeCeEWodKSqcekzblKLhGE/TPXmxrHqu6VZXqzcvCeQ7Cual7u4rQ/rm8mn
5tW1vfsVnp1Mz6KjQm1N+Ja4LTbIBal8tMLv3OalzIhwA+PXUiDJ78ihOaE4HXpYXOCKfXtx1Aat
7lzJ5ORJJ2Cwcj5xZ8CsaHTMn7DQpqg8eAy3bvLqdxW5GvBBozqqgdmkdQXqA+/JxjtuLm86cSst
xDS/iPG/df0dNTAE5JHIoOqnDAWhHSv/rvOOIT4K3wU7tRsccy/w4/loYm6nXn0jB2LAC6RyEzdQ
hd0l0PPXqU6RIw2APDhiS+6DXevJkHoi3fUaN3UXt3f2mG68SH4q5T7GdOoDdO+sNLM/m6PjG2am
fItu466X1M5Oc43NC30Od1MXYH9GNhWfJz8om8jcmGM4gkH9GvgtOUx+atiPE2LAXajJd6Uv2Htd
AlOjYuIG1cN4i7K28TumLXUCBcSK8Xv1DgE1bq77USNesmS5SItIs0F67EYLCWHR/DSrEJ9OhDnN
HKg4EfsFVlEgPWFfdZOXJMk+Vtdwl4ZbTPVPshb0gMu0u5NlI3e9SqezcOQQgGwKr2wQhGvRmMKx
z1GyHpIT/vFNFPHwOEU6vGchbfhx7bXOKZsgptDnYUnfXW8/t/mTG9dvFbktRtd9tpn7Tu4aueZA
OAxB8qNJ+JHfR8ljG741ffHuJSWfZWzAGncQp2Zo1MwJ/diuPvOk2qcLyW6DgCIieUzSyV1gTqc/
djFcOJI/RNOyaRYOjFGRvpWxg7qZr69GblKFxYtsh1taMYC14W0GvQ4mTkN3PuQwPEAD3Q89LIhO
0W/SyvSFg1CPdYsYKhG9JtikKQotue3il8gjRlFLKp5c8ut4qPepKF8axOyg0LnQI4gCaYhzvYaA
KLu+Q+PD70W7uoV2FZeXwiKms/auQnMOKJzuUtfyveLVrdWGKOzb1ixOQ5N+Lwt4ryWffty4HY+o
CA9qtD/MKLxRRBrdGKOX7ub4jNy/PBW6dQBjSgjWWKLJ5hQDI9OZd5Yx7lMiaMiv7XremjbcxfS6
dAtW6FTMdUBH8qO3xmtMZCisQ+PHZBWkE3TMWwLlPQe6kNd+t9krv31NsvmtXqaDK5cPDG0UFEa2
WxLrsKSUQFMt0iCxrCP62ENuNMuuQ97qg1+Tvk48BwgVDlqRhe2p97pgYQYs5lsL+tu2rCidW9Ay
YCp/LABYe1O0x8LgrRJ+0NL+UAi3ZM3WqnXUgSRMSFyiSzEL363kq+41Fr2/7gx28C22/RL8zgZv
rrPVc9qA3i+XCaaPUCDaaUs3+m5tUsdET8hLCcc19Ps0lZcWbhCbJPkeaa9xOmo2YUSUa4sk09Md
32xHLgCej0nyYduc96bC8TirGfgE3kOnSuxAExx/oiW1g3pf1i7ltejPITx1UFaXbggbn0Uax5P5
FRHMRsMpOgr7osd2R42Ac7utK8SFIn7t6cd5I/cpbFnSlzitBItjP2bYH4KGsEwxhtVtR/Y2rjoN
i370VhBqf6d0A1Al4cBFD4mTZ/htqbhOFCPtJuQjpJVvNUmyaeoE/GpyAQsCqAUq5KCdcb6B5ldw
5DMWFODU3LSTeQVy11AWU+JEYXVSjjxGi9pm9ngdYkSUjXnECH3O1PTWLdFnb7CU5N6z7RAXaKBf
TaY3In0PCa+IySL9EYa1qy3jZTSiW0C+P96QdkSfbUo6glSKUeQr9JlT096hNj4owgNgDlV+shhH
bezPUyUfWy+i5WW9qvQ8dwBODaG2hLvryKHGX3bXwwxLLp65AVVP948e19abjJNnbWB4uIe6K9Q+
gQ0KAlQhszf04x+vjR6rDcKmRSzs0HgxCzb2Sn/QarYZzTaJTffM/er9BEP5oWAYxuPBUuKZVmxF
/rNW4rgo752SPUkCFh7MJoja9iYWh95MWwA+3HeZ5az9v+WJ0dGmbudnmYh7BKlXS1ecHev+OR3f
Rfs6a8vzvMQ/eNwlDdQqChiFl+4EkI3Zc+YxFihNKE/MqrkSYHOZW/mEy9/WUIjKeHkm68Rlvt/r
floaPA+YM7ZaTVfSyWDsOup2ZnIQTAmZpES1wMXu0D5k/Z7ZQrPJJr4r+Tst0RaFjbEVnkZDV3to
NASTWSteqFFKFF/yGAuCqslOoyQA8I9wud3GTZuj/FW/2hYJiWFgn0UFnJQT3YCQn6d1yKmFDvu4
CgtRydPOq7H0qPakqS8Gek/1wvUmwDflDN2mWHvMYM7JeaaLR4+5j8QGibERzPAVvG7Md8Li8aoY
D3sLDf0smV6FDSR8nGi1zUZ6nyOhPrnOsmuVFW3L0H1oV5ASkbj3E6ZU42Z9zAxxNULr2KFTWYqe
259mSRDjvcm16K6hZSKsfu8mzt3gdTBvpjcXFtIpOiccfTv7YqcW198b952LiN2wYmO3RMfCSsX9
mrqhonikRV/90BC/CQVXb+24hPtBnzfrClFU6oGZBuTCMmg71JGsGFDEwCUh7U9TXhpzDTNhBNjo
Ly5Fi22yqU0b7JnzRCBCaPN0uZF30Wgi8PwS5DqWy2Onz0c251uzKcpgQg61QekB/BcNnqZPQKSx
NqTUpFr+NZUlnaQZ9uXIUuyk9S0s5bswfxkUy7vd0vudu/MYEyxVuHetii+MbnzVMrhouKezTpDy
y8ul8p6ot4u9mGkQL1SpDLLPsp/PNd1RQxusTSint8FDm1E52l2VE3hiDG+zY6POrs6QubD4dgtt
Y69hwErxDOwwWArwEgldo+RHWR3p491OUfjzUPWkAY+rvnjC08xTU3nmUTfmt7aM0NE6tJKi2zxa
y3YYtpAtbmqM/PGyvOctqm7oc/T4S/mRkkPEH1Zo+n3gcepNlBMt7PHQaPwGVD9MHv0+wh4bxRpC
3PhStvVO17Ede+PVrmG0VQLJktI54iUhg4eIpnC6J8Porl6FDA2LBS8Ylc1TMTyXi/U1TuPBzMkY
JEIS/sZXKOSXnosPUpJd2F7nqDwXY/rmDO+2Jh+moTtYwvlgphUFdcpW5a0tINuJL3EOM9Hb6mkG
JZwKKFTdzlnVE+udFLG8jX3+g+nC8EuO8KVbXhVPBHsKCxICVy55HpFm6O1GY3wLnehHOOOho+AH
QRFfOuK6MZtdcApcTaM7MUQ56nq7A4RfhMib2cIqzhXkZXfiz3c3V0cRxxD9txHF2K52OnDyMxMt
LyaSKlsTbqyg6viRVibvdFF/azaiM4kW2bcL18YOMnH2lolP2rIe2fE+SbnOSWnfECTiRyVbb7qu
pJwyhV/o5gtWAHw16R5N54c9cs6fZPFrznhaSy6oQ7kyZYzL8pcq3LZGcwGZx16LizMAmMP5XcZ7
oEy/QtKtRcpf16P0ZkiRczCYf7MTezsqMwfXNRYscsTiSvlQouIk1MjXvfinQLgcxNLYYbQn7nW9
KQdHQI2YoydgPygX+D9Dhnpb6++8CtBFN/944fJRKL68YbFoIevzTZmY7HG8TiMfF3vZ9P3EELXT
bH+IfxBL7HTbZJBjHs2wufbcjjCGl+yLfYvE6Raol3EcRoc/3pxBHz2yPUrznUSZI3y5k17Fp6Jq
g8xbJac8Qzg/mMluB+7fChLyUM6/snnZ1Hryo9fLs1d218rFQKzsL+zfa6PRfuwnmPJjaX+1vfUG
CyTgpn1KMW50YXvWlve+r7aGCSws7V/xaR8A+500OR6wrDJbxY2m1Hwd9eTXH6pgRT/fsaO7xDYz
zN+0OzgoPZRhfCvgrZxKtKU8GeVOCXxbNV+qM+XUO2yvwVDvEG0Y+DTd59zMT2iE+M6NoYWHV27X
7RM+ZH+g43aJZfeVEa1NfxXahj5dWyEfI6vfFtzRVohDlHG0GMYjbYrhuH41WBJPRCyxqy/DVXCN
fKsuHtIhesyhAMBrqZ5buFa6JkAVoiHOZ/HsVGqrSv3DdpIdwd17rPBbbDa5Pzl8d+sqBEfknS78
4C9hDFkOn0M823e55EFN5uV50t07jg4/iTLhWMpHhokBwveLzVrJfJu36plMYNoXkhEeF0dngJJX
vpuPV48pV8QRcTAQGGv0AwQjhXURmIFhePK5khIUoU17wDh2aT0HvQA9oEnSYYv+3Jbj27pQpJKi
LzXn59KOnsPmoHfxpWEjBMnwO+Evd+FSbFVqPa6fLF/ExzLJry439m2f7ewCT5nktxeeOU8Oh8lk
hVr/vGSYTobu8tFK4zRJRuzFYkjUks0uNf1FO1AYPEoGB7H81Gj7yym5yA5YrL48OxLauEv/Jxqv
NLs2c/NFXmbHjMB6NCP51bdFtTF1DnRiAWk+XI2Z9jEZK95mrNRmLU2bhpu27lFFzh/mNF3Xb1h1
fKOMF9ioAqJdH7OJJ556m6l8HN2GYRVuMhcCRVUdm6hACU6Ar5BVv2sT6W1Ta9MlFJ1D4b3FZLrD
0LwZV0JTmWCZEinmstlQu455vb90dnenp+waEneJP5adtqOiOjvlP63xf0pu/iYp+T8ynn9X+zxX
Bf/7dxXP34Q//98JgnQY48id/2tREKjF7+Iz+/mu/l0a9Od/+qc8yPwH0nFQeaZlImIhKOtf8iBD
/MOyrZWzDZNFdxDM/1UfZDqG4Xn4UkyT6p8f/akPssQ/XJuwe9TAoNQ82ln/E30QAqVVw/03jY3r
WbotbAFMHc6r/m8aG6Wn5mCQyRUQi7XFoDn70Tp+YG0xfCbqefugEDB4Y/ogLJcxd/sya+4+q2iQ
qrTzJ+HdyIouhNbTESMU+oz77kMa9yRcv7ACvQ3UjP6oaWTyhff95OxoMrUzrD/CrBsMWfabuzSn
nIatmH2jYExdzvGtLAB3FCGegzi/GxcYVCOtEbhyHnLR3ShsEoZIhPcZuN6HouqPgxZ/tkn3PKbE
/YpQr3aGZIiN/4r2+FJc+8nGHyF61JMpKy0MmhckBZ8mjaWNHWfM9ZR5qFFk0YeipgPP8ezMOrIb
/Zdo6jsYor9rz7nAwZ5uigkBMAVzGz6GBN7R06uKwFtXIMsE6hjPM38FcyTjbiCehUUH2nkf64KZ
+sJYulUV6y5GDBYcBFXveLyQD1UcQWp6bswssZ3zSNNc85dfEQhFf+2iI/EebVDizcSkSLQaQic6
+r1xNXOnZ0TXnbGJblAqXUp9olPQug+mpLNcLS5ieg6I/YKjcHig27NskwRpB/2yLXG560GOCso0
FVvM8CnGNqJgXuKgWhnfhJbpU37i8PZM+tct8e/nXPvQe+8q8zVmhH8kyWtbt18c9k8iHm+IU3ws
tArH2Vg+sRXMcmGlouE0tRHYRQUQRztBuAywBfy2ank7mvH9oDvRwXXRC5nCe5aNwRJn/5LhcE3o
GaDWLUinw6elMy/xBArPIrrT1qvJEe2hyPVDbFlXALYXKlLwtwbdcFDOvhg/SUYE+UgFoLtRQceJ
5gXRYkS0w95m7POEpf1o4fzz+26PNBPgN5corMVp5VMRNNg/1UYcaBnjtprhFLO+NRqKkLjRhV6R
HEbYvHQ20oVmbdfreTAalk+2THoLRiJiyxyeyiph3KF/lGZG96a7aSsKNRPn62b2nvSFvgrQtYke
GU4ZsEgbDdGQOeqvjWFtnJpAURh1YVfss0LhW9S3oilP6KgOFPBdZJLla0efWmweacikK4vnqyx1
EGrRVkuREIhkeAa4Xvrwc2/kMOzbyN7k6BSZhCKVYqDHWL08dwjYfbuxfmkolf1+KNsNCH17NJFu
dPVD5ckgj8aXP34qsez4naW2RkcGFmPtesOAYo+Q94YqMw5UKb7VTHPVDW/jhPhEqxuhniKDN/Kv
0enehTv8dq2ZTHr7DfAjaE32tJEp9tGobkq7RHqbFQ/RQLrb7E5nAFLOfJOucjysvUvb7xxpUJXZ
fAhLccw0M542MShg1fnr7NE3G8LTmII9lOPFcmg/m3jgRHwbj5zTLHRGAx3Ua7U43MNGdppm626J
orshdtGqM9Psxg1wguts0Twxpzoo1uFQOYCUM+bZ8t0o0TYVh91ZGZtwNF+HjNQLwYtDGODjh4di
WZ/uuhdbZqTMO4toi9iP02TUnY2JWGfPQ3kzYYVOi2M7O3svtAaMeIXjq2rYAr7q/EWOL/WaegUW
k5MQJvJlaB+hZ9ogq2a8NP1NhcvOH5S4ZpE74IsTNziOtb233NPar7YLXbfAyZwbwAsvLonQ5Cb/
NiZb+NM0zn7XTVsYswDqGODFWWP68JsPzmLdpHb622oYhGZ6c2LuNFLGUDbSEg/0jICu1mFGylED
gbuxTc32EYyR0dwX5KoFyyLnXVWl59KArY5Tx93MgALR2ZX7oRb7bKEIss0IKFf9sWC28ZFfdBto
ufvMXGAKYY0O6ndVCN5m806H6WcqdXRZT9qU0yzvhs+oM5BmdEzf+uoMxvO+dNEesVjdDpE0/HBK
f3qJrg17P9ovfldD9ECDQ1zTVL9dyNwOHD0UwUhGy9w0HmuTgZbDPiwtSr68Q1s0V+Jrtj5ocpDA
KGYyT7UUJhmRkW5t+N3AQBRFjKKbF/SqY3DC9MgvtelekNvBiVL8hFb2Ug75E26o79lNjsYMFAWr
Etvk0lRBz2fRHdYW1+iuxWLr4MSsU9YxkOcfsHfmKtASMdPLffTqbgxg1uxLjzgtb7yx7BjBmMf9
jtRsDtd4NFUUdGCRHUqoGiwL73pzEewAQA4QBXTOW1ogWVxTrSCqAvxjquU7Zv3kWniuUPSTLaKf
2fzm1Ylkg4n4QpJNsMwECqCzw5e8yTREo+F92WQn0+WO6Wy5JRLl1Ibuye3FpxY1v+AxWyL5cZpz
b5pvFO0Pasm2o1sYNN6aD30FHXqyeMWH8iyN7Laz33u5XLEmveseabwDgVA8fm7QFBkteaDHYf5t
eKH046qLfcdoJfq5ZLcY7SnNCMrTi5PWIsKLejbQcaiPdV2+OJExstbzjQB6u6axOgwdPNbK6b6B
2NcB86qNNBmpDKyZAU+AbOnbRUCZ4E2X96vGz190NmzHQ8yTa/ZW1u4n3aOXFEERnuL+2baGXajr
DDss6x5wVUYMO135IbewpxCu1tgjjA9GI2Oj3+ZLgc6x6O1jhO3YICbNRTGQ5LeSYXchSZlqOpOY
DA99jcjVTL8u7v22cjJfb/stq93Z6VL0PjD3+Pqmj97GQbhWLsszkCGulhbjvTHvaLZHi3eJqoab
S3KHqWG6egxfypasc88tHiPafSx3ezKepk4c0k5ezUp/tm3rZlTUSvAq2J1qJ34u1kZIG+t7+J8X
ACkv6SvHdjSMNXPl0W5tNM0Z5x8HrIURMV8UHo+gKjmq9EijTG7hklssobacpdH7McA27tS7qKsA
MzbGHuR5UDCsC6ZQux07dcMc7NgU7dHTl72Ljjky3v4oyshoGTrQcwYAEOS5u6oudnnqnKqcGt0c
HidR09+B2hOW06/OzZ8aUb9NTYYw7yoT2kkq/d136+F+gpii1+25X5CwmIyz/VbemQVqGI0a1rPz
3ymDXEJzoZcVtF6mJjU3YTjQ7Y/oIeEsOjlG8wjwghoSNPQWiCirbLNCFrO3dizPlWKIq8qWHmib
tKwNq43kKVHRwyjkXV7T8O1LNaH03SgpBV0z612z1ulrhDgP0WIL+mQx6q/Q05/XPIa1TCwS+zhK
+3mqWHsmCOmIwpF8ECxCVPL0lVZs5JwV/GwdW/H5tnM+vXDmjPyWsDZ08Yvl95a+XWKb2J7idbCW
G6tnY67i5celwYX7jQZ27H4Y5m7M9+FElkpLiUvwIjMeB7ZXpWgdDUgY67gM3FywIdXpq8PGDoY9
7eFbGZ5CmUACu7Y0P9OsJdsY5dSux2LHBhiB9jFZxJYS/Qa1L0CS1e0eIf52zfAdikWC5Q8XzBAL
52B11dkwv3Xkx2TJaB59AQ8Trs49QAsgtxFDUM050YJJDsvpFuAC9QAsBJpJiMdQdZYLIGokF1le
rBgUmzZz7/kzrqNjSyvYIc9u04yzRNoOHjkas+domlzfDI3N0CPNqCNWdohfoPfbxZ+Ug8tQn7+1
KaOJl0/39kKUWuouB0ACTPHw/ZVOO26SsDjYVCJbuydJMw5/HHcKyNesA7OOeXb192LhTsvGZlNO
io2UCoXOWYqJM/LoRltIdVZqnmdCZu4jzU/rQ2sM09HzKALJbtCMLYpwhoFDQDPqPIyYKF1FZaHr
lCGrf7btqLwm+s5ZvUhWbCYiy1x9207XBkoSg2MiPzBma96B71po4OT7VjjqoGc3RgJRpiDgkvJZ
uxnMtNmIStxCs16JlnNPvtrdFK4FEGk/1lLXgTa58XYvzLFjIqylPoXXS5euTWtJXwvcroPcTPX7
qXUN+Fb6N8EGdGcW0C2Kbm5VzKfZVthbg3DOEcS4i9g4DMD25Aq8SxOdndbyzPYxvkqrQZqgYkG4
j/FiLOwEmhpviuJxbhAi9Y7NAZEIOUtZzCbDS+nklyTGsQw1ZWsBJ4nzlvgH8IrcVhQd3VM1Vk9z
qJjRV0lgNVwXo282WsGCymbZrh+L+Aek1pmm1BbvKLJtITAY27xfV1Lxu7o3BiqrJSRLXKDYuadt
Yq6QnzTqDx4qyMEb/GZOHE6o9slUzn1DYkhQJWI4uKyaGUSAMS+vISbKiemZJKmKx6bdktQgtmTw
HGG2p8GgVRwdTO3FTJglYlUgtAYpHTd1DDhCmNmb5ip76w3CpJqy9f1co8ZcrJ+lGfLDLJMliPuQ
2nIYk6MgQasYt2oBBh+PaRQYcqqP4eCRTC9bvxHOchR9a+1MfTia1YCLAIdqCQL5tkdwbhWkTAJs
Q4psAa3gRis9NW6nxQSI0WMXCMvkpbTfiMf2NviMAGYxHUOZHZ1bDk2lhu+7cfeWjQKCEn4PMMym
GQhqGS2lvqldcZlSDr9druygmR9SRx9O3WZqsxd9rBCxYIudd7FK927JUSXSu/T+j38sKQNph8TU
Q9hDSgvJW2M+BFqaYMJdWYxv5qCTmYmPGa7CaxOloy8ZuLCEjkEwAqnzV9bhTsFL9/PCuLPyzP4o
8MXARPdrB+RnfhxmTtnlcDLMPr925vjFpW0hs071roxyLeiwObh946DrUelOhPYOS8dhzEMEuIu3
YGeZ50ukovaGY3FpMihpZdogMb4YNjA9Y2zu02T2Tk4vf2LlLT7+dOwQL1nEqFOwQberAHUgdI2g
zZ+m6Z7Tdi18soYmgGrGDXnDAEpMjlOrpJV5fq7QpOWKkk6tslegTx25LL5USRS0jcK3k2ySQb6k
uf5m2tUjPVwFAQ0ICZrarim+zTL5tkbnsXCdE6LLuyntLmoV46I22RmrPBc0/JNEr1ux9NIKO2SC
M61Zce5D4itr4kkRYe0wXPQ7ozS2kTtf2t4tNs4qDOaJgrGNVJjijcb0UD9Esf3u1jMCe8BZ2xmF
cblKjetVdJwyui9XGTImA5ReKJPTVaKssY0nw5Qgs6ApDv/7bYpZv9HPltR4KeYAxM7lxVilzy4a
aE0ihi5XWXS3CqR1IFmrYBoGdY4oERF1j5p6QFVtoq52DHlOOAg2hnnDnQeTmYVQVu+WgxUDHme7
Qyj/lfXHvGmXwDQ8NITFh+Go+34mf0lr3vUBr4iF5jvSjj0K8IwzM+q3T6i6e5Jes25hr8mKMTBW
8Tgz7iBc5eTEp/+Mq8Ccwwm6k3M1sPKjP8c/azIZq55XzqGJQh1ppu+RpU1y2ERFKpL3CDW7jqp9
WOXt7ip0L2kMUA3MNKQ4qKxieLnK4s1VIK+nNqfMcKeps0Q/z3GQYnSV1NNBWwX2KVE4q+AehnFQ
rBJ8Vn0aSAJput4/Tbl4ApxKMM8q3MdjcdutUn5nFfWjvw7C3is3EFY7sgaQ/od4AORqBjDGU4s3
ACWUdQ/FfUO8wcK5CwNBsVoJnNVU0DDY2BX4DKrVcGCv1oMQD0K4mhEKXAnGak+wV6NCjWOBofZy
K/AwuKuZIcPVkOBumHA5dKvdgY4T7hscEBFOiAVHBE7Mnb5aJLzVLNFZSR3EKqTlFaaKqhFTRe/M
iLo5Sc3FDWdpIvOQF+PC4F/1sfOrqljKOO+FNDKx3NJySsb6saX6G/FzqNXYAc7m2cbpARxVAVEP
Ga3hAokGYR2z9ilb7SEZPpESufBm6c3phtBbvgaJncTBV6LwlziLVyMvaK8DST+tuQB5dG3Y/DDF
u0RqjDaKS+7OcucMxq9wboCWy+45iaePQY7FGinJFzBBpZ1WEEWUqu0fne//tSHB+kJ/nT78+cL/
Lw3BuoFd97/u/t/8tN3P/FcH8R//wT97/prxDxr6pkkyBDeQZzk06f/0BPMjQ2IBhUVOKguyitWR
+y9XsIdfWCejwltxK/90Ev+r6+/9Q8cEK92Vh+ytI4H/Sdf/7y1/aTlIdATeY4zHuJPBu/7dVqtU
3Esa+sDXyh89PycyWFyal2iBQh47CxnZX76a/8TJ+5+9nm5haOYIwjzD/jfabDZ1etpMMOBjUhKM
71GcmX7OxveEF0/+d2mG+t9Bxv/8dDo0uhVlbDi4h//+6Ry7bTRdEAo9I/jG/R4dtPoMQ8gPcX4O
9k9Dn4aZZmc94R0oyuqGYKudLR5NQc4Mzsn/+2eX64DnLwMW3g/UCmm4lisN3UHcuv78LxZsI2rL
WUvxNEY2hl9xijCUURmRDBXvak7+YflLduamgec/dySSFphEs0Moxoe2L68EvN1ly1eiGQrzoHvU
2cKd2bxBxHBTZsmF3EWgO3hePPuct/bXHJWnxWu35F7dNpN3YQkdsvYKSfagD8+d+q0TGNcszbah
31ARXlU69c50aKT/mOgf6a8wBP0yTUYfjEHQUeq6nyewB7rrKsIO+/Nsch41EV6iKU/DlUYxbCKd
bRXVZe4eDaWCOMJPjWKJnrnkrmpQH4NOAotDtGTvBOtnIPKVhrTa5PAKbM54MHbwoWxpIQfhSmHK
Vkk5/Sbz204L3BOMslF/FbPazEptUqgSMVMU8j4pwbWtwYfyWAjr6Tua6Jvgk1GwZzlHjht2Ol/G
Z0jWdkpdN2v0hNht/4O681qOW9nS9BOhA97cVgEoS7JoReoGIYkkvEt4PP18CZ3p2WeieyLmZiLm
Yiu2RLIIk7lymd+kD+jj7hzsULqWcKu9WVKMrVqYfpOqWZzwKthZzj3g8PyNhiuUZNgN3me69mT7
2n7QAN+8yWpOPr8YiFH/M4XGtOYcYPwq4vQR6lfAoQjtmmMEvVcImgFCw6Gbv6UreHIOwWzYK+5P
OCIcyjzx+o17jvIbSV060ltkoqvHX+Z8mhcAk6C0uHWF8sWeIYzTH7c6kucRrVzgNil9PcHTo7+5
EyiBTfjndQVMSm+vK5hQH7TpUx9BHzQ/FwuaWeHXLiIVixrEvAp5CWbDqwJq7QJ2b6YVmF2/L0F6
V8Poa/CUU5ABHvW1RJx3ceCaylF3gY1xu6scm0UxNKLBTzPaIyktn3Fh9vdZrNe6+wkd3Rufcs5S
ch+HYzCnrk4QqU3bgNF1M8DD7Ko9cLFxBTq0oBeH9Njq0peZHgwF9YyfVKW7iveEHpm/dm/K+lPD
qHCsWIlaG2jxl8Zrt/t9nz13E8uE99IlGF8avE6NpUq/B2OXfUGynBnm9rUJWKb8Pvke0h4wDWM8
Y3jqqgeFHWlHTyyJqLV2A/PHmdFOZmjw35PAlsKVK2k4y8TR2CgganAbDxgpYMYngsjNL/V8gA5x
9JroaCGyNAPyaUvAlTxo1XuSd6hlXwlvGX7GvsQPJBqVQO3iAw5xR7OPD7pFm5jJfs3ohD0rdO4H
oR8LQkyXw6iHMd5kbIXsS7CIS8g/k7KLuMt0/NLqg9V+zrxYGkEM6ehjsWx4lG0CfJ+5HSQOeIrM
VhSexBoFUkO9z+X0VPiZWVxby30jogV2s742yvxHo7RD2OquF/OrUZu4SJh3fWweSIv9SNcRji19
MnREHXyguit+Vx7XK7+qak3QsPGFHIPSyWV5SoXMUf/CZHufFz/p0e9Fg5ixsfgwGDSwps0gEOf+
rBsPZj1iIGeX7o88m+b50TGRj4EPEKlhAue1nr70Hl+OqdyLctynBWuKt5RgglIDoQeZzKDr0KX2
DjVMsl7Q93G55/oGO39MEGtR4RTJuDgiJy7BySPJYMUTqiA4tQ1rkUZo09aMx75ywWs2nyL9Z5b/
SiRirm7DomLmJkyma/b9OhCGCHhR48KI/Vn04Zy8F3W/y0oiIB8uNyr7QDW8vewlCC5Jnk5aTbTT
S9YptFmNAGbnR8EaVrI3enpdp7GrUYxkLxbtp4OSQTS/tUCO2EQpsVQvvxY2oOOc0JXemeBOOwko
Io6rSemjdC5pdgyPT8kcwVyPkXYmxY9hb9tEwGrlpjgWJ/QyF2pO0e+V9gHBjNBr9XCamTuXSZXv
VIxk3MoIOwC2opj/iA6wHkiGsLCL82TC4nCLDpl9xR9icOsAM2d6bYI2CK5nR72ydmDKGXR+qaM4
TBErmJdi8GBK5wm5NM5lCfCSixRlxl1Od65p4TPGzPMGP+cdT/167GMbRFVxrGifwK72YU7v5QFU
JSgl8uZoe+3s88CMt7FY8Dl4UFzU+lSckOc6qgpcaxrwi/A+GqvzVYYuQxkxTsrl0o4P/29T439m
xv8/Ceo4KED99+lz0PXFr+rzn/mz/IG/6bPu/oeOF4crRXV08imLTPyvog5aO7gWuAgSohLt0R0n
0/xX8myhm4OBteuQPxtIEWtoyfwrebac/7A0EmvPcrZP40v/N5I6/57NOqqKUjwGGS7ytap0T5D5
5z/yuTVZM4WJO40qc5lv5ShwAxuH90zF9Wd18jWcTfhJHb3konW/Ont+NYX7A80qA1D5YHDKWw+L
Ytj71PHqAIQocD2bDrxiT2hnl+xktw/N1pxvpp2f0gGUZbVKBEanwZVHaRhy/xr+4+n/Fxm6Jp/c
P7JUB8kunhliRbrtwsJDB/Pf78qoTA9HnASJeUfVrpV50Er00+pyHVHGwYwPRARSyCRxpl5E1wT9
alC/ZiK4nyRHG94hYcMEXb1GAad7bVBcmKpvJuh9uUvHN3B0kiHc2Wn3NurIrjndfVsv2rXBTU8o
Zh4sSXNtBGKCLgzSM9qanNVadFw75EkwqFhS0MxV8pznvbc3KvcljgmkdYSzMWz0HRbwguS4R3bZ
BUgaMZF1lM5lVtigIqBF505BxsYp5z5Q3ALc8Uy0GeRHGgwWOGHqvG1wFXEILRJ+oP9QcyirZku3
ep6twLFXJkdafTdr03NZdq9e6r7aNiwCqPx90I4jMifycSg1AFBGNJ1vIRo8oW+0U0zQwEOS0khK
jujhnKDq01kolIPeIUksTLR6wPb3wnuRT8OclPc4ZeSu6TNN/v/5pYtm90sIURQEDD31KHVoI3ud
QW+PHreDwsz2OtLW7HxXVOkuO6jwpfaZW0Jmt4z+6f+8ZnRblsT/vmh0NKq2KhKlKsBs/1upFSN0
McTeEAfdUth3uMfRw6mnU7NGLu9u+dancTw6tnYHbVZPsFbvU+fR7swG0e0zdVH5PM2vtlO/ur3n
XWoINU8CWR51rIfTYKnmZfsjnkZnv0hAxtyFuGvRktWiB62Vg7zlSstRVZsryADrrJ57OPz3jg1l
Bo1wfAjHcEgi+0nqXXQaWoo2I2PzbunsJFxYsvtqocOvlfYxZSoZRqXxNBZ4Ojk2zeBq9qw90ou0
2pV4PXUSdqkx2YlBm4TZBK/KdMVLbd0NaWH55mxXxzly/GLRtBc1ZyaEJHKnCA4sZ3rw6DpfGkZQ
V5uJfZRE0bUeuABP4bxTW+VTs8ZH7EHjQ9SmF4Gi87FGvc2PRl/oC5MOKHjonuR0OdvYRxmH+Yti
LXvgNqrfDuEw5tih+Uqu+JkHE2QGZ6EqeDEVjI8ciI9vpbsceur81HtKTUEByVjWiUJIwg8oXt31
QFc1P+I8BmYEKaj6pKmNsMfwvfZ9YM6DX3oSOJzQ89TjCS2Fb1eBsBC7D8kQOJOmH4wR4UpUnTJT
8Q0AItJ9DaOcAx52hYsqelf0j5XiAO5A2D6ZY+YilAiRcq0W46FLC6hc3sH2V6Hv6hgKIJIvS7Fg
ifinL5kLS43krvjptsBXmjnxU9d6zztJ8q9+uKfJS/zl1aB9alOPg3oqn5HKpbCkfqUF2AMhThlV
aTGCWY11SGrnTlz078Ey7tUZeUEwTgnk9talEhWQFGTpe5dPfkv8qezPNhvvQH/Zw7oPNRqMCHvt
7pbszmvep4GZBODq+0hRfSMefGcO5XMs4rexx0bbrk8VgQlbpd2kjd/ORHKsXR3HZC7o7JEhgDaq
H1EL4yBI09NqAtozNZ4mdbhKLPVYvtVrLg7lBdfYQJ1IrOUWv+895+ouxv3S8xiHMXRJJz3kM3jE
SSANY+Dw7ys+UsNndO0B+WlFCWMNjZzW8e7itrwinXihM8gE3sa0DFELPpwu/m+rLXxlcH4VQxJE
9ecIz6Iw89MCTXvMvduqooEEASRorel5NhmQ5o0JpAaUu85E1o7uHPQgkLh8sHGeLDzrLWpjDGaK
C5f1seTDk8XdFiAD6vxWZIskJrwtVvKukLOPmXusoWvBAdUPcT1eqlmIXdnEtGsgWueRGWRaFead
eZwxt1xhKbVqdoCye07KCSqDqu/cQT+o9eJPVnVUy+i9kCVcFU3ndl7wwiVztHKNxzAmzG8p5UVK
sdI+LXVIZ/tqFXNIB/ox1tVT6d4UZXmYUDNuOqi/8d606qecmQMOjx+qqVyzJr5UjAeiCdIMYh9z
cq8r3a1Zm4dIqRhi2qAxGQTSlt+ZZXWe7foQgbjTi/aY191dD4wgjh/TCGgNBX7jaoe2DZkQXhMX
D6sif1zr5MdsRzevGoKUcYntUblxnAHIJZD4aO0HGFKGeYp4sp2cEo8ySRFmEPe3RT8q+aMn0p95
o/1mvgdISO2fpsa7zN5VQQNCxdpar59rlGfR6EBiyUi+tOT1UoE5S4cu0CnG2sL08dFy7ccq9h/0
8ReXPkcxgNk6TF4H8zWiSi6c75p+S+VRDsTHtcefe6h9F1iC3htBc7XxFF5BTLl3fcqkQn9WDait
99HypIs/anNTxRwo+n2ssOX75STGOUQRyq8koGspHnMnw5dExs8YIte+9SYO8Bw6Anp5a+aDNXse
MgiJQ/7Qzg5zC28/Thi3VpfIu+gCsVpagHQL5hR9YkkZjalWgEdpPRiL7izY0Ch3UMsjGjSv+3z8
3cfWk7P2l86MQx/0Cqzci8sbchH1nHqczJoW17bH1fgzK8NxBptn2fOxc2AQcnGT2VwUs8Dd0N1N
yHIqTDFdpT5U8XcLQhHG5dp6vjZqu1L0vpeK0HU+TLhfqKztbH0IPEs/xloeDO59B8FntDqmKTDW
dOcAsRxlsjIQ9EvU6JZIzTzj2GptjqzXNVsOqrbuI7e5DWZ5AtsVdpagDfd7bKBKVOJkKC0kMppF
MOBdkZ/n+dBayPLg2bGfnMIF7/1crhOgEs08ZKBBYNy6J3R+Du2i4dsEXYQeBn3kq213Dm2eygSa
eXIq9Um3fmSoOinoiEzjCQ9E4DPfdXvxZCSJOELpxTju50xjCedAiXyC3xiB8Z0ZH/d9eRSW/Yeh
x6kDzUenfKeKNzgtgCHB7OYP2tSfp/FXZa+HZPnRpwGTtcAAMJimaFrP31ZrYni0BhZNukhzf6Qe
VnoW3Ky6exm4RAw9gSqV6r5UyQDr7skEXaA0ZO0SQBKtwYLHcqwudGojZv+yNWIxqx3X88Qs8jqC
H0BhMC/2piqOSpsB3zMapIvUB2RoQiNvD5rABxEEhekCKFaOgzZ+9Cvu9LrTbkSvS6QWD6jl/7Fz
JODw0xGLyeGMSKDH8YKjUuldopp9hO/weTBvTZL/mTs5sq97JJoq5y3H3BzkOAy12TfN+tNUAQPG
8C9NnfsZnB+TV786eHpqM7xxPX9eqX2nHtFB3H9v+luZ4ZWmIEI7+3pk3ANuwmIpFc+mFt+ECox/
8sxPDAARPkMKsGJWAN8kv47gcow6exomyODGPjFeR/uzGauLrsBUAtSgOzlABQoGCC+MLwEinbvq
x4DuwjTCoKt0Ts6woyLAj+EXs/gQ29UP4SKRUcLEjdDp0PP8EfEuJrYXN0Gdr8yPulPeAHffOkyl
6w4xecO7IQsfuR+MXYKceIZDwj65IF6CH1V+sHn0edTiCkpJRW3WrvVr7vZXRIClr4b1u+3d3200
nO0Va1e7G88jMiXoprgXvSDTIWtab3ptBYuItSePxpwWFerHSrkKXJK0bawwUcrMI2bc4YRSJ/lj
uoDjUYktmfa7L2b82+h+wNsV5AGJge+NXwpb/RWTv0f2EJ3x/ozOMT4e52wZnV3VV+I69QB4O1yH
L43tJeckKZdTXmlpWC9xe9SVSHkWcDDBAg/zuWlFDGQPurlRuI2/fRUHhenB7ZfzWC7w95ReZ8he
VJxF/GhkeXisVvMabn9NalA9jbFgErR9c7Z8oZE2+mNh9CE2wPmL7SB+RBFWnL2W5hz+wkZAZlxf
sVyHtmFfBJOGN+YYxZnNS+0zldgwTkN/dGUjb4oKECXgxPfzaNmhaHor2L5FaN0QIDhcHbYPmCk6
CRCrg/0SLA0nI6B1iqqdt68aS0qJN+nadfuqB58fkZi90wd0x0KQED88zCHBUqEfZUb1vkDsgGJq
OmYGGUX0sUTLb9kGiysA+rOKUUN6Mrrnwi6fGFDrbAfFrxaECmjPH7H6mWL44stIwj+mgTYVfzIp
C/2YZGVHn6w52GNRcGSN4dRZ51rrMVUWvjkaz3DAjR2FP92nWLfe0fqDXD+mP6bukxr3rM7VM1h4
uKUDkRR6dN9530s2OX5CTrJLlPVgKgDxOGnlf/iN7fMGbPvkjmGr5nQSGsfaLUGqST30pt9NQnCx
0I0nfQoL4E1WVQIlH8odA4aHzl78YsImA+KwPyXxq2fAasaNjBnzMXVweUEOByjceh7rhwiF4IPi
YjOgZND0Yjpl63Be9PJnoobRsNph4mnXpOv2hTo0e7eGGaqS6mGd6TSr2CVrgieI9uhBpxNZdQcI
0csSVF2hCEDB/HASLAdjkeLk0CHIPvXAoRDGWvLsg5hzRjMTiUzQljQnkj0lsN9kxKhKO7qrQNFH
B2REtK3r5GbB41AnxDxHJg91Y9/F3AUnIEiyydX2hTJkZ/QtbOFy8nemi7Lk/GdQe2Nv5N51dh/w
n7g4SguXoWdZ1OuhV5l+dMLvhA6+qAHIU6xzCDDI8knhUfBgHFNXoVjcr4r0wGszak68kIsnHLnu
VLOEF2K95ZaEQTtBXKOhpNtXgf7WMll7zQKvrPbPZntLEHXiQ+PG/MoBZc6I6aQpEi1z/1pVJTMg
KwpLCPlzLLCkL9qAQSSgD2Pf9wiX5ksJ2r5e36zEgtTffumi52E7aFBU5HaTYLK6SN0ukw0dWwL/
r6Q6QV6FHJHfTwj8B1ZUYs1gNO81B2EALfaG8cjgZYwpimCyBwmLILMBA5aDhacw6Z7WJb4aOE6B
wU9eHZyugJSdzWygLQ6I/tBAPFLMc4z2qF7V9+mgIwkLNybXvTtEENodWBjzznbs29A+GvaanazF
WqDqpuxm6Iw4vJ5t3V7pAxSIhuj2RVMakIol7LJe69ODVtkhwhLJCcAtM7CqWI60gXQqSR99/Cck
BOvl5PVOTyiaDthbtee8XjBd6eb7VTZNFHvF6LssL4WLMBDSvmYgKndCNDo6LwYSZ0g/RL6T6+r9
UlWota5d9NFO1Nkge+OLijSdRUaFSGFNWGDk2d5NA6pUwi34kx7ktC8VfBTRam/9hNp11y3R84qe
6CHWmvYIkvmyLG10aUcHu5eup2aD4q+4rnHoW9W46AM8g3hos1DXq/GYaGCSaTPVx5HW6G6qnR8Y
jGU3bzTZ7Gp/A2vwlSfaZTCwhcAkA4I3Y52rUnIsYkr4iBi2sh9GYwTwRydKOkAepFrB9kwHPcwq
KGbgGoPBNPVDO68LdqJmjU137e3QEtAD4thj7QZzA8IYmbc5B4iKTqfbDUdlRNeKsgG7IEP5VUF/
rpboE80I8EpeBJY0Vr9wdXwmN7HQ0uRRNnPUBgudltp925qbxlLrxLTptVtWcdoaelPJ/zmer6YK
48ue5BLQ+WH7bvRL74siUhBJpkA06CX8/YmazYAiNtbaJmy92CyYOuXexzSapClrB1kZD8JxQNXv
T2mA8mpyqa9dl+PfFqCa0keIk8U7FOMa4Qlfsg3z8TJiZVFAdj+pNT+ktl5Qd/wmF2AU99gRI0bp
V5H1V0B5nuwjmol3FGnLiF45xWDkgxYiQoih0+ugAtrfmoNl0hFpGZH6hG0awHSYGATlqDdACLBw
HSRWo4YlW79Oj8dplaODrJnnrZVo2fxeW5m/nGyiLuzwr0v5uO2XV3TOr3TE+qCX7U/IMwz65Z3X
pbNH1kndFdKYZftkfVUVWqZjsF1XplfKixrPd1ZvsfBoMRauN8pwwjSGizGx8JCGKnCnVPeQ6uKR
88lDOqijVrxt34JWGXWIOzLALlgeCg2QXZyLlgA37x0jYbqOwaZpa76JCA+K0g1iFHbxo48Y/bZl
94hgibGrF2SkakM9TkkiwnQ6WQOu9vP8p29Fx7QZ/n3D7+FWFhnCcs06udFEqkHzt9EMuGIofCFa
iTxtitOvCaRue+axHn/ozEInaYGG3PmRTq5Ksy6F4sqk2J3zs1O3IKuKrtlljnqLSvdXb6ShIpbC
pyELqACyT36S0HEQEZU/MdOSN9oN2tvarZfMa8tw+5ecrXNAiA6in9390BuuaF2fbJAGd7KXvN3i
1p/WBYNM3VYPW3xqPJ1FOLfPdCIQDR2jl6n0PseM6L89sdiA5zMxF+/WYg29gXWARJ4hyXo7Y0Qe
RSt0cVJGfnklW/SLJ/wF48kZh46gl6vPk/16ZSSJq1rag06/opGuUaY1ngIz03rDQDDm83ie2+Oe
1NI7RM56jMv1ZGPUsytd1cY61Au3zrkyEAPnXC182wIDHBU69LFRofYbyus8oEWvyT741sDv3YR6
CkUXxOfWbztKKxpeygv6NpjY6OutwtWCcrGn+U56txQPGbJN0Fk99m1rnuQR5TcqQweQloBhkDEY
CSMUYgxwk8JBrIF3MdU8D/IvQIVuNYUl3IIonrTrNmOJ5BOrquQ0qpyfjVuSQchP7S3j1UoFEVBu
GjrR435wnRMCNPTxqWKQwVkePJ0WgGzGb633mWKptShhE9xkxdDAFKY9jVY/15A0AapHqFQmo0YL
R2GkyWhGs3VghOgfjT86qJN+q9VyW0odYrUmEJQHhvTZWh6EG+fHVJQ6C4YdJKgxDtt7mAeoJyJ9
2YIDCuekdQN9aqGw6tQK7zzx2fXUxGZKT0+H+TswFBAjIwhIlqcGXNW6oipQtAhhTQsW5JuGI8Dc
7fUU9OiIRN34r0MY7ZUdh5n3d/tbDTn77HShEdM+9Rg0x3kMJl2DB4eC7KNoiEV6F+tPq2AwXRCm
dyqQQ38LWTleVLvkWJiVdwCP+jmspQVe20M9x3tRB+sFoaMw7kpSYYfiLHcAiKByDw11iQ6wArAe
mOoOXh6fyaMUFCQIDk+8zMUdKKvzMTQJKP8Z2hxPlQOdae/2oIfg45Eba1A7E6lL3hNstyBvClgs
RYdn4rbgRcu5vyYP26dHqYok1ZgDssY1NVhgcoIFGT/j2vyYYlvZF7l3tw3osmx5EuaEqG1X/9Zw
fW7K5kOjaZV44r1OOg4TJvTC0rJLlBvPBo4UR9VsAbLHja+oTYNmBMAjuTHrtkwoeLtw29/bBlPJ
oE46Kee2hlRoWjuZzoxFNoSC3G+I9TunAn496ObPAQYCLeeS4UAzNf7fo7ofVyS6BBQ2GSUhMo7o
UBImtmWe6eRc0YLZhavd22PJ4mUwBC6pUYGYOGvg5k6LwsVdVEbVsTcSkjh5KNnzgwlQv2iUJRwL
G1IX4m4Aniw3dFv4H1vIyys05TrHRiSEJWyP3XpsBabOCZQsBgY5Ql7t1Wvgl0Jq0A56b340MpHP
XXEqUrif86h9T85rOwpaDML6Yyq9w0oYfgo3DSvMREOTHb0zpdNhn4xcvJsLIEJ2tTc9vQacbAdI
2MRhvlJKMMOi5ZbPmKtqBaMTeSPb9t82oaown8v1h1UuWmU5iHw5IvtWB1skLaFGgZGHmDXU6OTI
RCVLWeLCZFnONZE1Mn6Vw3pAnAT+3TYA1NLcj0tsrdY+UEePtvu6IL/u/E4rXsQ2o9vCxRbytvei
VzA8DNGet/df5vGnooH12RK1tGRJY5G0RyS/sif4pjJr7PthvtfXecdXnfvtRrbhrDwMbQsVTxXm
h5qkX7ZtMb5NAMGv0esQsw9bWt8zckB3XYfys4ydWZSgsVvRwktXaixi6HYgqbl9hIV03jZJoqM1
J46lxdNuVd/VkGusmNnU8uga5Pmd220bKI9MVJ7SOv0x4LobmiDqtxQhz9Fo7hLIYACPtsv9G6QM
dJqnRW13o8Jmd2r4SlNJUhNrWKFsT2lbnNu4tagQjlHpypwHgbIWKWWdEuimKn5PreF7O2a2qJP1
CBuPSOPJ8XHPJLlngpWj3M0xFW7v2dX+ZFlMmwsx3NWzw2ylzpXj39RI36X8wXaqbW+wmJHaxUrs
dxXTctzOXnW2CPL2PVn60/86jPsIYnOXjodM0G2F/HVsea0nQ8687fwnfMi9U2HAug4erXi6iduR
aKXmdaFkosrP5W5CDxaPKky6EJzo4jVsxczAGBwVQFbyt1pq/KAZldN+iOziA/6Je0Bec9dqS3Xc
nlXWjEuIgd/fjY5HIK2R0V4luaPaFQn0XQWXwJ0+M5sr5BrF0Q6BqXiIcJclGPU10lLTMrxuf6u6
rg+Kmu6bLawHLbGiM+JN9EbSwTuo2dIRqtNQaybn6EWe7xpQNzMdllzzsoU2S07MXSq0cCvx0O6h
0fuQ67F32Gb0bsOLNqb+EynEJFAdRLjTRZwSWHpTUuxnnnq4nc6rGOgUq2ifQsDqHWKNWeKcu+VB
CHF15P/KadthSdY3gf4HfKp3iKP0zVCyE0IRdNcKlDUqw6z228rYhvkO4j27xPCIU/IB2wVPBVmy
WwbBNK04MRzHeVlHsp20y55gDb+amKyvOS0aOd43kKYiJYgOOLGBqluihxY8aPCf6YLb2afVcn/N
+OOmY/HKnUZny7RPljW/dOh/kg5wmXbU/ViouvWBe5f5X6krkBDjg6lDjB0FRmhK/cfojf7RmdAP
IcOli+La7aHCSNuANIlwqNSaSHsWwWcld2kk0/DtgTioH9Csoc+Uv6+weo86dqRhI0uNvo2uqYlX
joZM7T7O+JFtoRWi5I3JkOjpaFSjHrHuYkSxIJL4sEvXA6gWZlti+NowLkPi4EISoQllqFWCDrZ6
sx26p5mVMCoQ9nVBrqmNWKu1qh+6pr7mCxLdWWbj8EBiKG/Z6CGzViDTtkXZ92S6ceu8WBbcBifq
99vzNr0BtTz7uJ1pcpNs+IotS6riF5RXiGGaUGB1/dxWxpYabA9hS7R7WbVtO22prSc3shG2lx8i
jwS6enSmPSjxpGa6lXzbTf2+fSVa6MJLb4xkbLUjJ1QUbEFNyE7n6sqTQKVsEbOveva5dfpnVUsO
meZaCMw5J4GzJwnk8K3UMnG3JFYlGg4TUtco22VdyCCALWzAxCE8/41gMoNzBzOsh2K9KKp+bYel
CjdYySgYi+vyYZU8rL+JPdbudA4QAUuz5bbVAV5uWnDN8UbaduAWwzMHUm3b/037unS4U7oIJxPB
5gREdKXAu4KuvkcOgNuSFaSpZ2+RxUjKtmPggIOKMqJGiJg0+9H1qvc676/0AQ7bmca48b2NrENk
IQ3iqtiOyOjQD+L39ub0cnoqZu1oaK3DPmVnbdgVFVtkb62R6euNry2v2sLOlkdkve35dtXf1x2D
h4UBuew+bCCidenecL1LwDhz9TiYG0xwYx/P1crfFjDVnLHrR3Q8OxVNaFnXbgt+O8CqOr656ARH
lvqG6TmKt2/bD00rU9Q5nvX9XJh/A8IELijqq+C1nRXkGuT6yWUZSgcWeYryEI0GlmOZq13TTv0x
Re73dmrYOjVNqTHHcJUy2Cr3JOIikeS8RV71E6otm7PvvRtjkNh4hUALf1ItoQ41Kzp1/RNLXkoN
fIuWaZRK8bi9xyW30XYsA3dcLmQqyt8iPxodMmpueHt26RQO9fDoSNzUMCilr1a0sDTcwGWBKENT
o4norOeACpLlfY1hYsWm1h4HQ6pNUhfpRaei9ZRftludFPfFKLI3O+mSPdR6oMHyd9VZoZ4Hy1b3
wub4nzs+ZnvTaGF8C8WjdKZnvYX+7Z9bD5BonUFXq4+WDIN4WWaI25jvKGkgVdKetwLLQl4IgC0K
3KoeRiYNx6EGLjEBDglMAqcMFdvLkv+TyVpgloV9A0lgYuYlYNeX87r+DReqbn6CHkRxXx7uW2AZ
lqKmD5F/05BEH0FUJ9XWzn9PPplKLhgC8Zoahh94Nchp1Xa3sQJlr1rRuS1l7I1mA9p7y8SuNLVr
rm8ChTz/mCMbJHHtEi+jel5CZXweKZ/o4mI111sj6O2xeYnHpr1ErvYEvxn29XZ1VJTULQOqc4Bj
GcSQam5xfFv02/VlyHeQJlKguLlJLyrp3qMmKL2FZjiWKFQ45le85h9tEWlPKW4eszf+raIsu36c
1+xcuOhalDK2T6CUKPNws8uFidGUWhSgiZfQBjjFWB5SaTvoaeCgURuiKbMm/cfao8YV2WvDlLsH
RW7B9o4ZbLjN07xKMkgZTReroLm6vSxbAS6jdQ2VOkvOMmVxnVGTjh6GwqZzt523fUH6WEWwrIGb
7ycTvuBqvLRm+pp0+neiWpctjG81s7OkoPtSycmQ4aN29DJwkvVSZETv3OUuzA4wwJLjm2zR51Hy
5tEyeSFFpTIPaDgnbZM8lyR8bpmxc/Ka+2h2UA7POGOMAEuI4uA0bwlM0KDUMJUd+WQUD5GyZa65
5WOOO57R5ZhCCwzHTF5+VIzSo7XSPWW9g3yTy6OhXi2iIYIBAuSrzZujZ2A2oDCgKtuqO2W0xlbO
YkTvS98ogCfpeQqjz1gx5IMtEhnIHGDePhw04KSw+GLXtyE4WuAKdkMBNVzi2qeJkanhog/ZVTT5
dMcuA93pbkXTRiGD41/KbDphp9PprxxIsuRhyLwisYkzgGK1H44ljlall+cRDMzQ5lA1lBwNTHEp
FPVCyUW4c7PIZ1L6ENfoaCtJfkhyJKXKEqZt1qIFDichM6RIvW0hg2hCxWkRqMngJePkLaDsYH3X
ohMmNSbtCkEBQQ+4GEZm1nCoByWPae4WNAvc+OIuGS4G2do+ubENbn0VX9O0RAAA4ks3YYwHNB8M
eBdE+aAEluMGa4ojW4WfyUlnJcKcWvcxswJgsZmLlRvVTN5cxzrpqb6aW1d6DZznxg3Qthgmtb+L
ULSoLbRk3MZ6BAxbUvjTXZor3A57CgxfWwiTyYyy8pwctVMrEAtYVuVs16zqMTGe2Q9x992n1R/o
W/SltNm8GJN56+f2fcUuIhgnlKi2Pxo6MHXXEIV1pQ6rZLrRYaJhPRjf6wLGEJi6byhze4oA1Zed
Bs4uJekesJBpE15tByFkx5Op/Lya0MGKcTufqzUskybjvLVu+Ig+o7LunNBgRyqO+XiPcFjbldfK
ojmkO73id7ry3jhxc6ytZg4EDLjEcYefrtf+8uKuCYVTAW8qyPWkMp0+YJfZZkNx7DwdnwjGUkzd
aDkY4E6mOnn1FptrAhlCi1m/5ZVkORnJQ4NLBZnlEjG3svfuDAA/k/Uc46dfsYPC7yz1IxaAu7gw
P2dV8mmgUVR443oUubgIN0kDT4WF39dTsXO7AmbDMFIvZHgk95ekHOkXDh7jZut/MHcey3Ez25Z+
lY6e4wQSHoOesLxh0ZOiJghZeO/x9PfLrBN9JP7dUtzoSU8YIkVTBSAz9157mXCVdbvktpsKTgz6
7A2BBOk+auTP1bEpZyQoPoZuyw/jHS60dh37dr+axuydZsPeLX3zqoGzksx82zTlJ4uRzhae3hba
HUCX/2SG313IFOcqQSGXeNPJHVv/tTe++LX53Z58E81J/DVGY34b58uOZIzo8hoXy3IKIkZAcJy9
1AfaMt1ShsbYlNERJAMaF7IbB9hGSDDo3xbXALx1o6eeKcBCHMJ6dAeuvjD0NewyHxvQ+bUXDRFe
8B2L1CwPVpUs95iQrMZGIG+sxXArcHYaIU+nCSrvJIKX7ZPZ4FbWpwkM51QMjHC6lhEJ7Ph51QbJ
Nz/T4oOVd97RNce7fhndbUwVxZyBlmMsv+REia8MPPVv9JTBclT+TDHHxT6hP4CNJcSLD7yNGHe3
el4yQDP2NrpNb2N5pF0YcLVkV1ASaMV24SXQBfVzaXp4fpDOCIphbFq7fw2m2t61jgvPnBC1hOiJ
swdGZEWk+41u9QIUtzMtqLeE12L2F+A0D2oZ7npvbG8TMHqtNYnDdIlDS8oKm2vQjmPjFZth4Clk
c4NjgblUTG4m7HMU5D56cNvmQlR+iHedlmcQC+iMXKxD/syLxgz4Ay1ad02d4w0zTZNeBUXv71z6
0e1qwkAATSTnwKA7p45tMEOQwIA6122tHc50z0er95AqLd6dLt4X20127Pzaui5+OqXYqW+tNR1b
ExE/qQZtSJHTQGKxN9d6WdbCWGvdzi6MtcoXG2i25SqvQB3CsiIFpiHFx8L1YusaFBpaJLdGDpbU
oskvQpcSSdYGqtKsuw70QaKGzshhWg7ZjRotueUEl72o3E2mI4GzYTo6PZJN7DlXg5waGCaqNd6y
vtcBAQIGvFhhYJNPl/o1jqGhOi2syVT3252dwIs16uYpM6OW/RrCFYeZi7+Zj/PTZP+I0fNtIoP1
of62TukDDZvUL1lNZBKHgG6+ayxHfgN1sqopJqP4QUrVe2SjRGjgasxwATZZwTOsKPRJcvYgbm7q
Kn8jhZXoWQq6pOphhjGMV/2XKryatqrWpANdysVvjwjsfg7Jxp215wXl/RdC0SRhzDuVjQHvT3T0
IwibQByZacnLhnrXn11trdqckNS2G6MhNlZBD1HZgcZqmQV4MGNNViOQyIPhSV+0z9Gcm5u6cH+o
25DITrBqaQwJTrmZvGo4sZ88NMybcTl3h51OrOr1DybMnTgcS+j31I6ZpT0WxfA1GHALZiQtkT2G
HEnYhAfsx9aabzJxj5rqlDUpBblYz3rGeMgfvqk62S34amu8laHZk9qQ6ye7pominj+Ey/LNbLVr
GzCVuEzPIxJNu+4xysH98ajqfTV3Kqb8Ja4NUtsk9JzoOcx4YX5T988zkq/0SV9nm4Xg9yj6UqaM
8vtEDthvNFa1qkfGFRIsCmujOizmgJElMwDVybQAQWhu/GPap0ex1N9iDKVjD9uaMRBQ8wypn+EX
qaGA3m+zlAyATCLXehu9GjB7UbjRTkFXBPUwu/aEUhjvi/LZSbqjepbrbEuQ8MUfZh8fXLqnaKLh
UKCCWr5qFHztHRzImUa/U8CEwraThmrNrD0e2YK/TrAT6CKWTYn3XT0SXQlLXUBMuNb2xuLtvirs
wcqBXXSJx1RCwjgxfrtygKUayLL/0lq+u2kkeqOe1baNNwj27//zPerpTeSwmyksGmVCQ68334sR
G2gGMbPOgRMEnJezfluZKHYz01zhDEN0SZDdq/oaUpK9HvsCMXk48KjIxj+OaI6WIjj9p9tU/1KT
2a6perI1/Vu1GQUS31cwiXru1Du7DnBhRECnDVajGWNOIueCuiHihxhahzvrwbGssRbrCazLE2Pt
4G0rDwTgByqozXWMKH+1C6/oJst8ApZoLxZ7V6buzYQmBq98RIVZmH/Xwua5Nymypjh9UrCiK9+E
WTnQSx0mgepTna0ZtzRjpKkbhx1n0HWorekw9Sy8wMJwU5EcvfOznlSS1vsaiORtltj/WL5A4guu
Y04H4fkcjuSVKKYEDvNwgLKvBYJdyIgQdAsTuKKBQGDU/hbdGDQhqpaZEAh8r8rDaIVsGjF0ndyR
M/MhtOBIgb2YODph0HtFhkqcmGgmNY+2lLhMUh9SymMpZsL/fT1MTg8VhC0Dn+kzZfB9LbcO0x++
pF36mEnxdPBGzB/LUK7mrE9fGAaSmkJTlHdVS4NCHhJaqoBnZ96VsV1sqUbEOa/OGbauEQ50acmO
krQnDLUAyuQK80QrzuphFE176MLwJ5SidYSvxbnvCGK3ovHViV/wxQs2BWZOGwIEKYB4gusZvtZo
AkCHIeODCc+vKHXw6CEnQLQwzTVG3EDn26Fvsd8jiR4eD01ZIAt1eoU3NWJyyy5ZuThfqdmgndMD
4Ddn3Kg3r1W7SpPwpJwGVMSAMX2GsnF9PAEuoD352OSX7EMAuhJVIIaW4WyNi7NTHmXzGrYcrApz
VZhxa8ERLOrpnnzzkJwGKke54U8EwKmBdt6iXcV/60IOMarTHkDYKWbjEU/4W8uiZpNHVWMCbRiG
tlcrQx1cIxO7m97eRAEHm/y7qq1W4CYpAah+MQgOjK0reSAGqxb2qLhVU1InRBocZvCBXQ/Jej1d
qjr2GJrSKEhlgEJhvti6CblNghxBmn9dDNK3FSoq/AWZuFSQIxtyDgwKdk6fP+WYfu+TJiZIzsFU
l0lDiEqNkMnSSRFA661xH9m3rN+apQEwN+TOcEBKdegrwokoOq4T5MrJk4NGi4r6ugSE95mnZJbz
rMC+ch70vSFYHfJpcFvfvUnq/FF4ljiOAHp67b7pVb1cGTBZPd+VybjR67fZDMb93OMqqJHhkdto
T6Z5D9GS2dxAR9oIgjFZ7JrlE0UyhtYNymSJ9Q8JT62vkwTetHLqVg3DzeTrNgxwpl9a2j0QuQC9
xuAeKWz4eUwLqC4mFiGLt27Cclll8jgdTFeii58jwYkiEns8TLGLCqyj6ojIeV0N+Ogrik1rWVTy
XpucWvb8UhIohTudBKp7OBQVszeMOHUrISDAeVMXonTsEaaveFFnn+ZGuJyWuPwM94o3NGdc4MDq
oyeFtKgrWSB9LBxMRPKA/R3HF2wPQt0mRmb6VBnDVvTIS3R7grkElcFu2p2oJqZt0PK4fQJNB/cl
zpnmImPrr9NPl+lFY1A1yJ8B9ST/Uipa5WdqVNCHWJNGoamqMIdBiUJj0xoCGvZQ1RVwy82+WTfS
W0tu1EP1OZ1C2gM5PVGLUP2LxFz4ob5BbrlUNI7Q7oibzPalv7DVQsNSEJmXmHhU1LSt2mji4WZ4
A/xQ/d4tSdybkV56xFazOFyXzTF2zZewfYqJvpC4usIMyzKWw5P6EqX4OjAcpwL35pecVHrWBDwI
9WfU+TnKveY6nS+Pera8D7Zr4jOOPXWHjQAqKdjb8gmzU4hPRYDnRmdgMzFfag/3c+gJPKEEjWnj
JqxHGY+Jxp8ON26dDsBa7KX3qJoQAr0amzyOf8YycW7K6OG4UAbz+JVJFqeC7tVToQSqY+/8HAnm
ggHEilFbiV30b7XZPKrp8ZTEGg/5dF9b3+doMq/voY5MxWlqJVSrdqsAi7grDUWxAkoKvEhu6tU3
OHTwzOTxYKpKhJO4x8T3OktSm34jxYsDxLekp3RWexeIEvyeEitYr8tPqWRkjO7y7sURwJfUwFZ4
7CY1si+3t44zbK5WVhWFnOD+ueEyPvZbdFuGaziWawrheK4rZaq/KLKHGjDSaRrvWkOpMX49eU+h
h3/XpFlv0ZxVq9nQYZjkAVC6SNa6I+ducXTwyxC83IrwYIXAQRjwz6U23jBXIZ28hVPbESUa6s1d
43rNX163KeWxv0Qv6Kbu4FLEqzbIhrBNDwX8r687KlAXpKNAPttbpyovwO3ETRqB+Mgbv9X85ZjC
uIJ8f1L1fBVhlEnY5wrVMD4S2BHvvDTzd6Og0LCRwLWadotegu0e2689ndANoWG4LkkFksZ8vJcE
QYwLd6mxWOSZiSeW7rD2oZ5x3uzmqH9XZfEStVeHMNwJwh/l/fVN/Y+iz+/LuOja//U/Dakf//Be
cUJBYo4NEkpiC0esX9+rT69iN7Dd12rGGEmOgybHToUcvpGE5+8maIZQtXi99Ai0LZzAttMEMDw1
xB+caSlWDcg0E4aGbWVCTaOqJQfvoFFHIhYr9+rOy/kS1eNq6JDUhIVzQnbW/eXdmPLV/uPd2EKq
nn0yPHAU+O3dOHBg/GWJiXMp1l1s/+whTa6EgVo9JAKbOe49ZimgEq2bY/k2xEB0bBySnNWjl2Kg
iuuWPr7kGkI9VYqptZ1p/rh3SCcDJH+fMxIU9Hym3Avrrck8HjNpDEDGMt0Lf+JspULtZrNcu5Is
xd7V6xizIn8aom9/XmDmP3TeumO7BkiMIyBs25Y0D/hlgUHZTZOBfIvNaIFJCnfAI/WO6AyOibw/
lZIx0IBnl2Tl5nMyUR5TXxhiiHhNVM2qgJNbnLoVuTdumbGTRYy4QzHv1OAaj1Q4ChQGC95KN9ae
W9wcvAxVMnpmyCZyg8GUYV5BL3oyUJiNnvHzz+9T/ON9Ct6hQNHuGb6LQ9qHh3TsdFRmRupcx1re
XGOtIx1FiDsCJ9CxfzUGWspo2E7iOPvp06hhSjjMsFOBO1///GpMV+JEvz1lvBwDwwkbY2PiXj7K
68dYx5hAEKuIoev33g9xXV3wH8ZBhhqaIL8MQ12ADjHN/U0KZryyqnne1kWIXXng3EO1yo4ArZcl
DMA1Oj3ct97cce5NB+y84VxY/ODQ3qrWM0jjz21CCVwQgkubSvUk+RF0nl4zTdfyaKjJcKgXzoqd
msBWlcckQZpCyMNDVXtaAJLjBv2D5TecD7LoTsZ2p9uhQZomXPMlk6wyfrNa/h7oipef9Ab311Ba
ZKC9qLHihbArWRSpRR8Y+8MW4heST9kCqylgkmKfHv5si+mRlXNSDaeHyJSC7Ks6xxVRSBiMQDCn
37cT2n3s1248HIlZT29qveCKjXHDxGTTF968HWeUIu0yMh+Pg6Py69CRQO4s76wukAIZjCF+DErq
kYkcEUInzE1SA3d2w1xDxoBdi38D05TNZFJ3gPnIZh8G9BLwSrSJTU+WROGYjLdaU0NNQsxo0djU
bfuqGjEFJBWDdSHolRminAlO0suiJF0qRC/YWfa7aZMckkr6ZJtgZ4t4fFvlAZYE9tARzAPzB2HM
Nuyil9DZjRZ3UpXAUymYxFhEzcMcz/VZnJs8vm9CfDYKb2s4c/qImQDmHemMgGIG6itxDe8ltGTI
NAgiTfUUPVFjH6PMIhvVo57AZ4CBWUU4hzkCLUqmWk6pP5CxhRCKbZzuioJ72Kfc6fWV2pV10z0R
0pikaActnqNzGWKsOWjjdmjhvVj0A6S/Kba5PbN3C8eX8sySWVG8EhXURnkGZDCasS+vWlSCUMR1
03lVZ4lD9CjPaPJdbbmpSxJxjdpVbbCKL/8jJ2F3BZMf/XDMwdm6CbWgXj+EWvxMph1RODke39MS
L3CB5seQOJ+jYIRQF8iLzQDrXNJD8RtgCE0OCgg3k61WGGD/8pTClBPOGZiberNdOxAvOSVbd/an
o+0N3pkBtTwMYtK+hxZ3I1m/ys2RIN0UEuWAsZp3YkbyaCkPGEmnyvSlPrDRWHjuY3mHnEdL+CrT
B4EP/E0P50S9Pyfq7irK8pVi+SkSArsKPRGO3JTYEX+txIa7wIpL4SrpFB8gBA2HvqyffFKQtoEJ
JhE2OIQy+ZZKTu2SIKW6KhQ0T9MPVd2RcF8ExzFqjontctdE+iMnHHur+NfBgmGUl86nilmgAgu0
nKPZtcJbB6s1xYhX3aNi5ehSBiTfvU6Ft8a7GdSTgiAs52rb+xBbYT1W8QkIiyDJsUZz1sJhz6sO
sqM8866T5JpWQLYXVxQ35DiCEvYmaugIaHVpcGYTlz69ahkNSwJcQsFEiVttK+G/0LseMkkrwHj2
oSptjGuLIN22lf+uOhVFLMljIFii3bd21Wc3bUdoS8eIQsubdu80kKRHX+PX2ShHu3QjqBUVYmnh
zbxuXAw1QGWOilqn0ZusNC268hLJSwCLipBqVZiGHq+skAm8bAqhGizunZ9095Zd/FQwoy71Hj1H
fOg1OjXsFG1MHLrlW1eONzEmknsvsXdCD/FWZ3Kinq7RbMSp7e/br0Nw7yXNV0Ux9cb4bUq7vXpq
VWWoVkw4s/FoNEg3jjFZ21FDiWc74qwaQcJaPplWwtSrtr/2C6b/fz7zxD8KK2yIXHmvHVLlZcrZ
75WG8GcTx8LQXZs6UweFlBhZ/ORiLSkLAEV5zbzh86DP37TeQpbSJydSEmSVyzqKER9RC2aHv7ys
f57EJvxZMEHdEp4rrA8THXz+pxHegLOuGQ2s/EhjzmQ9W/YEmiRBdtWoUVqsstGRCX3RuJ4Msvr+
8jKc371NpUuTqUuKtOWgvfGYfvx+efwIUSRJCKgAJYkwT2+JotSgH0SfSgyyFZ1MnSBhzqETtCg8
ih5aF5xbe6RRGEJCUDAmhiiMtlset+q7l0kc0Pe/amSf7K3ou6bVKcky6edcx8E5w3NIvASpuyGD
pjbG90A229oMgNjg85ku1aPTwxYQXIvwNnRoEDsSy3GkmFCP6RdF0xVkBQ+5qC7hQP5qN19CYLE4
bopTx5gqnvX90APIThqWlYsd20cRzC+90Fk9he9KI0d+gi5VbXOKIZLUNDQjZYeiisQmYywfN3a3
c7bCnl+nHI5V+F7YWnhFzQcp4iuL5HHSCuJDGw+UESQamOq1gzxxY5bm+0QXfe053GKXtWwyV0GH
Bq9+skCcJQ1qEkT/pBH5U1k8P9YjCIukjCZSCaRWUD9PJJHIKOTRg6YhKWyzmdprs9a3Qtd/cHqc
8TfdFuDXI+fcji9wXosk2KoxCcE89YZz9zordDwTI+izYu+qxruKw2c7at+zwnpQHY/apeJq+DqX
4otstGUUpRbu1b6gTnM1wkNU7jOKXit+sxa4sHncKwSqVlUY7cPqXOqsKbXsZLPSSmq4KtZU+a1L
H62xPFXwIxXRUdHA1V9LnHNiNWgumj0s0LIb44takGqapV5264ybpLHhzkFpBsawLur19W74lag2
OlUOATlya+EZ/qXR/idAIEzh+3gC27ZuO6yf35eNF/nhMuSlQSwSCLXtJAQTfRZa85bIx0ZJHNWt
VYixGhkqPrx62NSrJGfkhzHZ57JrvVfPXP1+9hB0i1WEl7z9ebkb//RkM1187vB9NoRl4uLy+8sO
CjeGFDHAny/df+v8jNam13Kqk49BFHkRNANqUmH3jzMJ19cNEjUpOH1nPRp9tWwiN3hWK6ZahpNv
B9hqKngMqM9l8H9jy11C8oc7bBcrq3gJchJsJdTPrO1vnfP/YYO35M6OlxjItGXZHzrnjjT73rFz
OOlyHJlmlFuRcO41CBRbe4QAk1qNtlYQa1vYO6LWodIK6z4N4Gwo7F+bjZcWUv/6z1fblFfz925L
Bmoa2JMCNoPIfPD1c7OSfLd0dNZhUL5YzEgITWFP8dS0s9rS70+XjikulDYcomTvkCSA6qmcfXME
LJI/W5QoBnkYDzmzwV32U9bC6oBQTb6aSJFZ/TBGiYl/C8iqOtYVAipsjLI8zCpbCAVn9d7+W/7s
ux/l5Uv+o/1jjOvz/0PS6/+PJu7SnPH/7kJJhOv4I/xR/GpDKeSPXH0oTfEvnd3V8TASdy1TSN/y
qw+l9S9Xurjr5K/yHBu6xH/+7UPpin8JfgD/St0w5APFD/3Hh9J3MX7HPFL4BhiD99/xobR/r0kc
3H9sz0XirLOOfJM/+mF3CM3WKGpytvHMAgHqoSGY4Zx/CytBNmpcv2uCqBxLxwWO9KNu6yfpsEnw
QYOgFWGThR3NXUxmyR1jjewuTa1sE+S4XKn/UF8TFYHMyDXMA1M5ptqyhveqCb+5ojnl5s8UczvY
WlF6G9nRDNslFuspinGzovTGSxutfdDZEH4GC1/1MUZmgsg8Ww++n8AMhlWU2xLmytscKqhZ+dDg
dGtD7nuxGSXJJecU6xtREsOKjXhspMV9XZX5hl6qev/lzt9f1/mvACV15m/rn+upO9w3zgfoATo3
SiKYv4Bcbm+aeUC+1hqu0GdnyRpzbewMi0TSqh0Is7aah6lpkrsFViJUa5yiXERfUNdIPK+94jA5
y53eFOaLMyOT81DdnsTgGNdPl0wyFytCJKpxbh7giKZb+mxMfyz73pSNHoY5F4ugKDjFTrCOI8fb
khP9ycDm7EiltuqlcQIMIuJmm26599qQS1rU/UH9tKfHkOtySNtmD0PIoklKA4zurThuT2mnJwd4
o9YuzptnR+a0zQbZb0Slc1/yPMo2uiDUxQvEEe8mMj9iE/cQbIWe9F5WMDS5fW1GGIDlzH/SNID6
GaCiQcT6DdIDnPiqf8vML/iB5LcetSl1xDStneQr7X15KRJBVCjilZVNQ3gh1eaRLFha79w64wet
P1m5dvYExIRgCW/VB60Pj3TovLx5axVO/zL63qYT3jIQ3Aqx0rHw7+ug29wutm2dpvxGPRNW1K7w
9ykuTQjfJ4yq/VQkAxmU3AfLndyDJ1D/d/5015Rjc4GC1Z8wAvlZLBo+Py753LW8z0mPdfLQpJug
aqKnsC5uvYyjqRr64rYQGIdk/aPBSt8zeBgx4dJQCiYY9xuMd+/rEuOUZKyNcz+5xqEPvehQaiy7
vzywH9BK+cBCV9B1x6E4MKCcfSgP9EX3p2HGbaHSCjiaxMqTtBK1pyR3yjc0/cfIMm4466r3642O
nAxHF2NB+R97NW6RljipD0sbGSeREjLT6DNiyLl57bEDOGd5nJzxpLRe6HPm7scUF4AmQ4uNhGGE
7RbT/ug2QFQDeTaDjr4QHHnyB6gKw5ThWFKl5L/insSQnELybvhWZdAGyMEyD27UPIho8e9bEo82
XB14OM1QH9SnJQjRIYyAVcKQtPUyb4LDsow5pilh4h/VAxLomDaRFACtOV+0c5XV5b73vWZfBeSb
MYpt1ilg/B3ou1gj1h2ZcrQ2etfRQw/EKoUtEHlVie6VugjQC3drde8xhzH2dt/QThllRB0l5+6u
xKzmFjy7s/RzKz8QcheuqyHTd5MwLykzztep0dxdmlYuNIomei0dQbvjbxmVr1IeLgLdPA/LHfMs
tAWPNwzvLfhMrb+m515pfmJfCLu5gX5l7v0oTEl29O/CFLaPchq+7qJVh6GHaObgObBBRPPkkfV2
U8cVtLlA1Je+Kf09PJvNME82MK/+9OfHTg1q/lMmOWSSe3JYJVzHZSCgDsVft0lK1SJ1Bn1Zoc8j
qg0s6ag+2P/7X+pTC6cfKrcyD7bBZN2ToDju1E5lhCaO5QKgmseXd6Fnz07lZFDrPMzhGFceokTL
TiE2fYdFL+5apIYntaavCxuxzGh05DzJzSEiDfJxyHFlsjw2iOsXS8Os9kPNlZ8Id8K9p1+TH72K
MWf1qK6slyI84iL2ZkS68RJl3L0F0gFsxfwvJSUo/YczxTcViKHTfDBREPaHM6W2Kl9P+yTgj8/j
CcpxcyazZDxhjw3ZqXodtIBARss8uuQfkoIMwRG4XHdXQziVF0fullyceGXWOD5icfBA6Y+cOvFv
3cHiMbfjz5iqyIQnyFBnmLA32Is9Viy/fT7GI1kIbUJ0tIH5oij9uyIjObsII7JKi6HdTyWZ6B4k
WajeMkdhcQK4GXNEGEhmz7tk8E0y/PgwsrFvAmzA7C6BQyZPMBPBzyrH4XqHucCzg837nSmvZztO
z0R2czCaCFldfRwRB6ZkcsgdQK1IPQzEpuCk2OKdkBxcpwf27Cf9nPpjufNNwPfYCp6vC15Lh2f2
BUnPwCsB08X2zhoyYkNV4VCMqABS+QqnLvEIt5vNXSw/JViZZs2dMalqnO574QOwLU0U3qqTIJOf
psK8c7XCORCg175g34bYm3SkVoTdwUZYdz1sSggHTqGjBLMHbz5WaYaOzNIPDEHlgMRuHweSwNbw
lLACcPvlEOGCgUWYqO4rTHoZFdm30VK8lvKakSxlbm1Xq94RarCbCWcwD4NVHmX2c3fT8jDvRBB9
jd3sDVFSdwz1qLhPzL/0lWpc99sSJltIEZMdTg3svD/0YDFUNKse825tpot2G0bZ9FCH4YtdVfMn
zzZRLG+jJFp2VSXSNwCBfQ8V5MEpssfr42fkJwzStk3XL08V+XTUgigaIX2+qxNZnc3+UHnYN+Ky
EvjNQxZbz5SD/T5MyYDGL+bcJl18NGu8G2HmYHUsb9WolSO4fmY/GWE83dZa+lRKj3U2ugHC11uH
07TbVcub3wS3dRY9qeN5wnPjZqhM29qPVS62OE/2fzlr1aTt1ytmMxc0qLhB3OjDjY+TuCyzU5Qx
3ri5LjsEC8Oh4+kF+PP9Q+E5XzmF7BPhYALiimOumhFakl/qqyxZZh6KpryBMj5ytsbxaTTnH+QJ
b1C9eRQiyCdhNQwbP02iCV221/NGnKdxnhjYwEx9dkZCMlyXhBt7k7njcHJJ2ujlMSoyOINOUhCC
EXTBcI5cfTjXNcvYEoBoMNGwW00mtM76gqVLN1XGXT7nu4Kd8pwZ+Cf9+XRgVvphx+NKMefXHaz2
LU4J78Oo2LFFiXuMPsBpqBaxTjT+bN5/CTMPRz3Nse7UB93N7DsEOJ/EiONDrL9HgyijNZY5zl4P
4icvK9vD0hKWM3l595D4RFsYSMHNIireE8+aQcrcCO6Zi0tT1T9EontyYfh8TYuYmVVm7dVZkwSW
s42LiqIaj8XHwhoJT4aSo8qRhtSHk6OVDy0+QEiw6MuNDFk4dvbWOtQXcVsnQlr5Lg+jHNrntUfd
6zblxUqnVe/M+mOJvdNNXzRHa0CGaxmVDSdutI7qQxvZ1lGLjM+BXc8HnIsnMjVwaC5QZuzMArfC
whxv/cUUNxwOCBk1/9uoN+PFGJvqnhlXzcjy+/VIY4K0yjCNf2xca19KQx+02d4RtcyuTtpk1WeH
yWv8c2uTS7BU2tJeqPEwxpOVymT1pE6l+qmfmQB1M/6vMyHA5Ij70/0YBRcM/ah+Ta19VB9Ssl3/
fZK6nYu5D9YR12czbse3riM419eBuVF8pS9AKfiN0A0FWgwRuGBvcPQiPRE2H258l7hZ8MvqcN1N
myxNr5cwRCgXd5qDAXVl7oGZ8TLVDOg2bCVP9aCnTFWcel/h87EnNMVYR94IEdnQkBsb8OLH3s33
eRVQRvnMUNb4YsXEIu2i2KxubdkctLI5KFoA6koYF94rIuXekMJn9iMdn7yyTx5pRElHHq2ZLdjo
0PR3aBfG9FYj/+FTZBtbr8GfyeMXnhY/BFGWn3Kqf//zsnE+1gly1di2quh9i7XzoU6Y63keZmDE
jav3pIO6Pca6bsEx4ehbVaJnDT3xgBCKmBLKdrh2OmLEDOFphUKAFtVxzi2qsvMk62IyiJIbEfYa
hFSTaZprJndeypQVz8odXNbynkabFHQUcAzkCn3PdBVqYepEFx32LrBhhFEcXpk5yotmXjbdQEgw
A9EXP20gIKNCeZbUj9W1cpts7PXl4Wl29bQn/rrQ+cXq8Sa3FvGhZ8yb0LXaex+ts710TAtc51Tb
c4/tGvR/vclfAxzsLiOJtiQjmqT7Tg4EVOGd00nz3sQxHoT7AkXupgvqGQlG5jCr16v3Whv0G8aw
SBKG5b4ziLj/8735B85C3J5hEZMHtQwciNL3d1wgrTXbJnyD621VEJaLaLoF1ICcqx9CN6ruvMor
tm1hVnejXYGCJM3LmOjB2khybKrL0aftSREGTH4FoUcvMG1EeL8ORwRXcTgcR/lAVjZmAimjta0/
eLhKASGRVOOMn2JXR7SpLbgV4ADfZjbdg4uFyCI/iIq2NRxkNpdZ1Sdcs6+t7jIh7i2E9dRU/vSp
DJzjTDm8UqXHv3vBTpiH2ckY9uro2dmxN0U2PiHI4Nv0oXmo49H7y5U0PyIsPkW4bwL6EkCoO4So
/H4l+9yaqhmqFLYTpnXWbb+5maOfekyMbFUh72QoEp5K6eTVLKm0mwmGO3NCGx0g8d2FQ4MmwJvm
T05Ef6Mxyt6rTw2K/Ihbt7G7MTgBqd9GFg4laV1esOYDC8hwa4QZe/Kq0T6FZVQ+L0kWb4kMPy+F
7+FY5w6nKJ1RoNTdfSRtoCqn7R6zUEfFNET1Xy6EEoD9Wk74Ngej0E1POMIW+sdywqlyv4sqqAuQ
duMnyBs4brZRgRov0U7EHX8lVFbbGsGCFXPvbbWlXE5WPMd4jLufGrOrTu7sliejwlvFNSdjL3nv
F5e9rMPQ4N6nM6JanU8KM7LDrtl03p1Te/kdfJxmV2Yago4gihHJmdq+m7T8NjWw1orGuDmHdXof
zbA54snOv3X0WlAatM+lGX2zmjDc635an0qPGCkcSH6GbkCCogsUYor4kk6j8UxATE2kXbY3u7J6
cIL0KZvyfkOJGx0W2xlvmaQcinKwvoxj8bmAd3Pn4u5PdnhO1RTGjk0sB2NdWNmIScuOoA9Jn5F0
iFOp+19n1slqgAK0kTMftOdBeKmmMrqof0FyL6R1Yb/qq6G8GHVwP1uI/xaCuNfJwEZkjO0dRNe/
NMb2P55uwoW4lQyvwYyBZT5UPiZUdix1S66bsbg3dePhRTZbWbxORmuDppFUNKe23ualw+gJ6fSm
jtrhhCeU/YTRF7iBiO9HM7KfCqgtazdDOa93cAWSrKHWtnvtNRrQ7HS4NqO38rRXtJDvnjeDZcn/
bMNjHxEWllhLuNKiJdhHKFIYVOK/72tpeTGnFVkhn7L8h2qk+0660rW9vhEGw2Li5YNVY8UJlsS9
fVNa0bzzEq06jSVyMOavFh4Kk/sJrcWJZpNvNd272NzHw+JdShOXtznpzM/FUO8oVvofpbs8V0tb
7v68G8sd9/dBDQiE6+qOZOcZ9NT/LDGNfHbGtOc0u/bLg6enZ20KedwDMnNa+BmGscRvkZPsc5BT
HgHkh51sqIfMf8Ea2rNZdXB87C3ugKDjNVBqNDraPrP88Dbxs2l1xa7oPN+FF+5VN553/tfKLpIH
y8K1o13a6nnqu2EXlGl6aO3khz6hLUz7MsZrofxWcJTcBUX6zSypIiWN2NOi5MFuhssS6xENg8Us
HiGbkfbPbgOzSlhh/NStW5jCW4CA6MEoe7z4IqN6W1JB1pnTFQe7kXCbhsIZSi8mcnjYuKfSzk6t
k/v3Vo1PIg1EcykRALm6/VJl5Xg/uPozg9YHwRD8pbJq3LAjEvWywA02qYvjcJzbV4Tb9rDRHn0C
TkxjeDEkUDZPFJLwTew9KolcZvQMtWvdgS+QrdN5K6dEdM8i9h6tLHzDq7h6chzvPqyxLcjjEndj
+VsI9Ig3Xo1stKH9Zw8rntFwaCeUMWQ41PWy6suAPFiYP581pm8r3yXRxAkwtRT/xdWZbTeqbFn0
ixiDHuJVfS/LltsXhu1M0/ddwNfXhMy6eateOAJh5ZGEgoi915oLNvsh0+ELkzPvLoYhMcdVSzlD
lYAYsTJbRMOxaJRT7Ina4bLOkBpQ/dWLByZs2rog5mJSSicUdVEZoaS07kwUSEkMRf7h2e7TqNv1
j5Ffx3qnDZXzpfHOlglLFfJ3whKWgl7v8hwgiMgc9HIAXR9EoKVHUoceRCmM18xkbVZUzIN7vQoX
4AIKD9mda+3KmAVO1GBXQVRDSd9Rr9JVoUhS/y6dzngtwlSerBGbmDS/y5ELfwE379Msk0nVpnen
nPs0cRrtQYnqA/OpgGmXcyEIgDmWodaHucsw7/Ihw3JIku3ch5gPwV1ZAQIIDzjMyycsTfdIjccP
hz7NCpepB+QC7l+kkU9qSkwKlKeIQZdVQxCfC5o8cX+L0fSONID+bkCCftpNd+x1SkhWxmQNHSRv
2enOSqbFZ4cUzV3p8CmIHLDb/O3bhUnNh8DsVULh4/JvEyvBncRvZJIuNfw/E3rYBu5JqMQDzWOo
V3nj/k/BBB0OJRWzH9ZoQey1MNvmmMUVn3zTR49I7I5R3BevoWLra8qD7pVCx1XBr3KJpikrNECS
Q7veg0AZWn+GY6UwIIQ4xtXMmamK3vXh4lbd1sRsf/aFpXyR5cx9dW6VRHr1MrauuM1VdQEdnwzK
zDvFyRgu+Q09WEpuX7taN57RnzyIxjuOLmBjsxTBU6CwiDPaHHVgHD55VP1eNdkrO9M+/ynt4nz0
r/PSdKwQHadOTmZvGSmswIJyE2pW+mBmdbQLM3zzO/iGNwg88ZVKKXqK0XxSXAfXXdle575MmRoo
VIcR4+RUvHZNz75YDpW0ZixBrkc+SGwcli+pShpXEpfvUdkGeG1Irsmh+BH0FBbEuk11mSQekB4X
pDdHcqQCQWZESG67EkfGk9etDTSDCO3UYT+6VvtNAekX8xfnLURos2Ripxx1WaRUJyNlm+DVXtJc
ix9jhAvHQTT3Mu/+Xlm6EijHRBIxm4PB4tbSxjftvR6oxRtEdkA5V2CQTYXHuZrZjKO4zo/i0dhb
wDHhElTDZHVvjgigJHoaPC9H4fcd4bHQ2F18XYrrDR+VEWlrZqq47/wSzHfTKy8eT/a1g0xvFHBN
tRJaXmWop9IrnyLHZ34S1a6xZwl7HKZu2QDWeBl2drO1ayU8Nm76nkeEbpQtXL/eaOhZ6c23UYl6
nYSevwmmVhigDs1NyjOV3f4E0pT7buAfUZEyKS5qfPNZf1dMrknwcmDyqJ+uzAo8JM3bctekLvkk
IqkuY9K7qzbyie5EHLhS6eBsnEqrblwCLREWqkS5xLIi5qdj9qSvGlX60ZuKh/66jc7URNurxMi6
KJz04Iy1c1eL8EcOrrcRsi3Wymj458yOEHfaZEmw5jJeKeGjocTicfKILMRZNlXTo03jK89aCwwA
8qmifnf0pI/45xhcC4teqtTBFcY+KlKNIO4eo2bpWNU6rOiX4O76bQKKXNgZA5efq+py7nTYsvR3
c7eX9VHBrVt5JrXQWzhQU89g7aODMgJjNCxszBPed3Dqo1k2eB9ZR3/7si/e57phz1d07DxkMZVo
/Ivqj6Q8eS6cRN3+5cruVRJTXI+wwcasi25h6x6ZobVIQ7kQD0rS+we/T1//9J0r9Ceq2wKWnL7H
JD+YfEQ60JAGrsc3VCeiTQUOBlM8aVOpwFDyUwoSKKvH/swkqblUuqBanJzmfx70110pdXDO85VN
UPxlHnxiY/DP0jSX8xDTB9pP5tVU8UwV35Q6fe0FAXNLggxfPLU175H4sZQRIMDUbVfAJ6ybnrAu
t0BXTRE1jzepAi6IoTUL1tTDCLICXtDG+qYcsyUBU/Eyye+Z3bhH14V6NxYnFQDQppfhNx0KZQOw
+aIBm98h9V45BYVPDducFgEmMZsuXxXu1s1IF8K9jNxUJWvWqn/aOI1Wo1K9k2Uw5UEQxGsToN26
uLWtePzNyp0QcnNbhRZusUbViWNF0p9N2SAqKIskDmhQyuxUisRd1pA21sOU0Rr3zIUHQ8FSTbuG
VZ3GCqnUAoSD3Fv8Dr68j9Q/tM5VPWyLFu8vkp/FBDIjiaon3KLU7H5JCNAxqglQC2VPb0jZe7az
NEzvZezKfpF3vITyq4p1smQ7EWxk2BEVHX8maX7N+vS30rbwOj9923/IQn2rtXInkvCgFOZVHR9R
m3/aqXJWi/432uJl5McPmuMfhbP1K7IfURQIuFmtHdxNd7DWkBRQEfl0w0cmWnqT3FO4Rl6mkc/X
U9vBd3xWtBSVBJVCxrdDInimfLQbPm97i6f0RB71VzbDfS0qyAUGqRZzTi4dbgf9RWpjsXUqEvUQ
vuOD/0XgM9Bf4U3whXwZQ9FZOHqegC6rKRQnw2ZwQqoUubowa+vA6tQn0g4ZlGsS0dSZ1OrSTH0i
VzttTX+tN6i2TSP/JWt93wlKVOVodY9JMt5gNJwLOzjR/XpXsnJP73Ib2TCGGtmtAi6aMW5GRt/2
IUBFgD/iRZJIItP8VJnZXoDSTRogHkNenigcIJoc7kYT731VO9ix8z4YJUUT3r/nWUtCIHpMwPx6
u0j8hlm8ZKwCy95ybwInMGW781JN8mGqUyh4rCCvrGMQAHxiaNZXI62ioFcXZWnuuj57lbzNQREn
Ry1/jal4FKkSoaKlUFJ0wQui03JjQh4a275eGgOuryEjpbJUAn6lLSQjpzgTUHGzXR2VIQl1BCUi
20w/qyyBh9yYyRYLklgEdfoZlN3UT1ubg8dqj0yAJieFAOy8b68Su6OTYIw+3SbWEi61jCIRqyI1
41PxYJgFgQtkfbbcTsaA7NC8qxZ7Fu7DwjUv0QjQOW3iZGEkSbXil3LEHZxtG90M9qim/VUyap8u
jezGRKge6F67KFjwLBHKMNz24qdr7aVoWq6+Xrt1mf4LtcRr0h6E9aiH+E71iaZVOAVUuY4gQ2Jt
SWNXzKXTLpS6lritz32X6ouObuAaOe8U4VIgkA+rYlf7zSkgW2+bK+pHp4tsVwi4AIk7MJpFp7C4
0Dnkp1S8IMa5tVn0rWuWvgQTALZ/OMaKRU/Uo/JHRUcuSuYsQKOeCwLS0ZnYX1GkrgpPPQLogTZu
Gwe6MT2JDvHoXQxiTBYUHVI8RcXVMVu+/6EnZL3RH2qvefSF/k4HPp6gRWdPI3lwUJC/1MMKa9Ol
TkhMxOIQTphGwiFluuw9efQcnU6AkOpGBOGw1jBnLdSuf9bGXqUSH/4OwSFrlb3QCg/igtw3Dvxq
P4HNO71JOxrCRW11E3Ddbvge7LWDnqoYCD8if7uyMA2rdXQide44XQuYKVwnwHAHES3eFhWoI72M
v5wyeu2KdKO5TbDUqNsC840e4mQIdq1d3I04hIwgnzTe7npoQTblobIRDHYLRTV4wwESIkvZwU74
AfT/5kvY+Sb1qSCuViLFOpuYA8CK7refE2ZObPBPYxGl5FejhsqhhJoRFU/8d9zGxBYS2dbfx9o4
JFa4VUfG3jHouxOqtBPBx+USAGHpkjeXMGNhFtGApiZ/YCQcjsi/RwQk+cHNNbpbhgdN0RVy4ydP
Kn3iQK+CQ8O5qpVgvfQddxmlw6kDb0YlgoaOMZQXy3LXtC59yBT4J8ugeM7HfA2bqicSaoA3bX3r
Zkx6UohcJU0j5aB9l1VB7A8spr2H/3PZsozH9OMOmNJUZwGc/K6oWDRDFlBERyarTDmoCGu2FU25
bVZig/P6lAs4NM6jEb7axDxtmYFmO4yE7bYtNYnZKAkO1T22kntW6tmzrQz3KGBkKe08XEomREZj
dVtu/HtLi79r0Q/nZOh/C5sfadOCvgg1Tuwmtk5QMCAQlbPuLXs1kANxGDUSZR1g8Eu0bpjSsYN4
LFWWUYSyC7kaFBRbd1d86iQZ6iEWCi08koricc8xsOyIGDdNU0QrSF/LlJIfcn7ydG0RLaucWBQl
Cq6mWf5oZOsshzSxWNQAnOCrmsqZQB+8Dr8338pCjfKdDMmI6HptKaJITqt2CtNqg9y7S6o1U01n
OXomJB3kQ2kR5giA1K0dxMkxJPtBaHG9S20iWiAkolSIC0KG9bMyql+BOh7TJMdQaKs/luV/jwL8
hNne+1I9WUp6hB3HSi54Bp2wdPEJprV+pxrH4GcGW3dKvw30FOeCn+xJlDw7vWnsWZ0Ny6hP9E+d
lQi4IuW5txmE8zg96K6XHWoa00vbplI6ZtZHODTpOqDottFj/1ZL03+NFIdaCJVdQQTIxs7Lj5T/
mY1nGV/UtdcV//urkUYC4iIPfcdArlhwom38FSCbT2L51Hqmt+kKWZB4gDM7lW8sG/NTmQV88uIu
0FxdmFWQ051m732hwYkwNWWZ6WFLO79gJZy9QbV1HzHdRYdKMyNKIgFhwbybiz5tYrCjq1HlV8Ho
KM6icINDVwaneW8c7HUXkcXSBpGzU7lsfZbf4KSYjdiZpu+IFqC1xmcqHAYg1jvrhosbHx/ZrqDk
hjTIjq5TnzPPJiSToT6LaXb0hYTAU2hf3aQ8ax0CuHuLbl9L1Ewb2B+NlXwhPz8KtUjXSeBsZAuD
Lv8eI5JVhEYkoSnKcBkpzccocNrJWN2B3tn1aRau6G/uTNj0azrp2UpLrZDQtLo+V0F9nzUNAxXU
bZYp+saYJA7jWKxFVi9xmlnPLP20s9kErMuMyH5um6E8V246RR/ybGXV1AP8NgWIrFvPMYo+VnuG
cQDFLenaV9anrRPl53XlixJp1a5ziLDxUYS9VXB9GmlbnxXxvCQUpSHBQWpwk8x7ADLwBDDDnyxJ
h0cCzlw0L1kMmZ3jY/tAPVDixk3Sje3gKi0DSThc0xx7T2mokUE1Bbs6gbP15mgg3OOG6Am5iuzc
JdCMSR5CjeesHesHu8RZ6hsdUZlFto8FWeDBWHSvMD/IjeDusof31b2mdflU9YrzgJbdvNc1dJTp
8OjY3Ul3uGfNf5SGQDganbn9AHjk6Is+uHVjWl0iVVkRSxPc0EgEt/n4GH0q+kgJ9D9HQqO8uk0b
n4QOuGxJzi3DQAHBT6F7A5LdH2/zxm6Sn84I5MFm7fTnkK6XVwfZyunPCdPxkBabOybO5d8hjLgy
bHJSkh18EXr7npcjBI+QYUjHdry3VYdIOX3ol8MQpKzuNVpiaval22kAb7UOz53rZtchssJlzuD1
lTn+KUFO8qI2DaGrXWNus94bXzTq4vMJimxh06fQ541YOePgVXeeTlW869T6IegAGii673zkwtpK
x2m3A9QNVgGsVNt+tM5kCamvhHomzAJfS63uLqh9k4UnSKx2atluKfKItW+rcmUVGu0fy2vW7tgU
G1YxDevHJDtYWepOGa7NXdS2Qexlsm09FWFBRpRiawzHQAj1g9HQoN5X2Qc0mtpdFzTJpuN6ToVh
jGRyzHotvYtGufLSJD44tINSr06XBLqM72NU3evcDylCi00EPZ8w7XHgR+4D+Bw6c2EWbnNXIfWv
G70yLonbd7s07nwmiiQVBhbgfAKHlhFjJGWMtDmnSqpsFJxkF9dK/E3URj1UlzBeJxWhIDEF15OZ
FVzX6Vj+qjHejrqh/OhkX5SqPpwadbCwwFNpaRKvonaDRCbRGvFkVTZg2lIPKCWY2tYRJdFSlUJZ
EiA+iEG33/e55ZySQMpNrrnhzVKkvmjtSr/KQLQX5JekZJhO9iYTepJ5N+D7aiDDt1r5ZOn1R9W2
u8JptfuoamDHyiE+mPX0mTaZunYqJ93Mz4apu8EzXVKeiLUbkcztyu0C8cQtXi59NyxeLLUxwbYW
pI0PuAo9d8pOaamat2WxGWi6vbK6K53mq6pLZxpCjWPIXPLBiLE/z084hoHAVbOeWa9Zq8wnuJT+
67bTOve5i6sHnte+YixEC6UMq1tFkfpAQUcSBGk1Hxkp7PMZFMPw3Viace5R6OCdHcdN/OL5TXob
cIPejDCBGEmha8rNxjJE6pbu+7c8LJUHhZ73OR0H7HIanA4Q5Aq87xdT2sYV5FeUVgFryojIc7O6
6z3s6ktr+cmmGGVLvqirbFOLocpvw5MxYV47ohx5J+x6KpGZt55grpMyhNE2i8e3+QlCcPYDjt6d
sELWvtPGbCzlOG8aLroaQ7s7zS3Jx1GGJtjRcH/uVUnQvJP93RAwo5yUMBIEmmtxfDDINp5PGf7v
efMxmGZHpcvSl2ow12nr4op0vM8a1zAYg3ot9MGk2h2quHxzekNCLYmUGvVfjZE9dplafrlj/ktx
reoyOFG5ir0BbHmhMJOgzMFV2536LQu+5jQ/DnO74z42HS6ixKf75g8RwnRDXc4HDcOgrozEs4uc
Ale0auO/ALkBsJCHFR2/U2B+WGXhHIK2p2/hlA9O0pcPbmPKfaZXP+V0CBspkYWk4z0OhCce5zPm
c2P0m8RMOMEyhEYK1qNhWdqXwaWLGhepcaWv8gmB1Wqmfii4o15kXhPwplXBR8c3rTNZ+W3k9itV
0/6Fsgq9D/q7p0TFKWJ2usIiSoRv4G2u86losC5ZkTRvY8t1bodWdUbNigXYQAPSWVQLU7zRbxkv
HXNDImybHIUaw98j6w25ixtU17WM/HsB95DlHaeAzjglTkhfBpn+mr4gmtK0U69DUdXEVxY7rCze
SyfsI4gW87nLatLewi7bNJGTfRYnVJDNZwJnYeN1yKXqnmpuF2Rnezous4xI0dFNzoNiVA9WTWU6
UqZ+heRT6SrSgB2zkeu4kuQf1jkf8LRpKQRD6zGuRqEaj2HpyJ3/6alhd/IGLpqsVvI7ten8DoZC
V4T1NO/ImjxjAr8+3EKDAZDYwXGMo/BYdznd3fnhvLGjOjwWpUbAj01vhjid87xpXO/vo3nXrMUW
9198SApb7xdlOnBfM+hjRE4riCzPumcWEWKZ+yW6A9IIl4nIDeYYirP0mUK/87MhrGcgmF6Z1jro
+250FeSCst1waCmeHFQNqKYPGvXBIcfUjvmBNLRTpwz3eu/XtfYwb/rIs1jgSvDiItYRwyZhcMpK
6mYdke2YCD+JDlMP84bOKRWfaWNYckwX88HGceXGavynf6fMj+bz5r/Q/p087/+/p+fdedNSR1wD
gONyIy76geVzefYbopdrL3/wegCGrGONaFn6xAal08H5mVLQuYAMcZr35uPz37faMOCeDwNU6Lxc
1BbFg91StErC6nk+9O8PkggVKf7BeD8fUwz5lBYoFbgL8oGr1cOYU3hOA2MNSrXfV4JKkOJ3z2lI
8b+T3a+W3K43syWdFgBBZwjxXDQAIgtmPkR/Y7QuVWPVAoZZ+bbxq+pqzAru8FmPcbazRmvK/DK/
emzljOyefoSZ6j3BPDU2eR8jemyl95QQcXxJamtBtsRGNGH1VJZ6+cTqA1Q5pO7DvBuO3qPAPrQp
KlDsrZd1T6RrHwOPJqgME20Vm8pWr1rlNBTer97Xj7qXw6OmCYr/VGFRO2r5rkbgukOaUu1MUE+P
eDNoprB+foZD9h6StO7IynszHZ30Xo9QlTAf03eMKaRixslnYzXqmhgSEOyJyrot1YNnstQvKl3p
T0evzSU2JhZ7VWU9KBkBUa03fnp5DQir1h+bamC+ind51WAPjkr7I/Q0KHx2wWw1J3ZZGZTubskg
3ahGOazLaOzuI+GAh6qe3nKvqivs+WgM1aR5BCH3Ky3M4jjvxWoVXi3K7vYsGp9O8MlJ29R5eS07
KgZUy/JbT6LZLbBzbeP21RSxrrXLTKR73F3BhnRz9djkwdQMnB5SZ0Mya5bu0RTuL+Ji/G/i3N4q
etz3hDXTbsDsuNWiMHkW6fg8n+CS1rMIyU58Gvid7EVi+NuhULQXNxVnKXX/O6rgP1A2cm++rviH
riKGxg9wohEWsptfw47hbdjWxq0pF1SJZeOM0Q2W6BNaGcP8LeiKZFknUfzslNj5IC0f502gG4AT
m+Q9kxKgppwWMxU1vmwDPQkfMAKbtVPCfs50h/JgODxzX4ufRFKjH4blr2VEErf6PVLafvp9Zvz8
BwxwZBMuYmDlq1qWyvMQ9FwNkR/+alHPDPqI4MlFWhDgyE2LLn3u83ZjCkpksSE06lGsGw3xrY8p
tyn8/UFt2sdwlB5ThhQn5di8BzZqeJDV6iYkSvs91pTDiDnj3hBmdQa4w7U7HWdF+iRQIwyjVlzT
zP+7kUiaFmEyiI0SFdo2a8AE22EzXOdN6VOHqWH4rbnHgpx0xSNoSfFY5g8184Cj7SUfXWmJW+8Y
+kFNnZ9YJ+5s3tAg7zdo7qPVv2O2WhziMLgnXkwHKLdp89uy3ZNJd6ktiwUeJnlSKzNnI+j0K7pM
H4JGcEUVyp3CxLZSTbn2DZMIciqxO6tq36paDS4BXA5C8RLmAfBxzl3Dqh/SGLeMmnLqUF/mR9r0
COOJv7Bcqa18qTz6TiMvoonkxaNlcZl3ww5EpBFjUzMnEoWS9leLnsC1Tt3uauc9C8yuS/g+2J2P
yUr50YSdHiApL60M74ZL+fnmyNo6oxA71Fbp3Yg2tvd0Vs0ll6G7yRW3PecGhU885eJYOwCl/THq
DkMQawchueeDiY1IymrpYY2WRqk6MJEisk5VdBzaxPxFtyLLoSKbzbeI/fRSDfJ3EkXhM8Ux1kDE
yWreWH5pFcDHltlQ1WqXwrOemGm7vHo+etT6LRMDj1+t9aAAsysFTSEVABckhhZDSqLscOxl57bo
/3tTleNHh4G31LQq2Spm6az11tUX9eBjrEkMqzz/eTiMnnuqQBbDWqP5ExbE4SjWkf/5Y50qfFud
JR/VuE+Prer+oCXMUtwEgNfbjlivLDBhfg0RsCoKfA3mxbVOEeiABMc+KOiKDxlgjgWQqnE1PzEf
a1iI8ilPT88nNr4KXWPe94wEHh+lhxsiHEmeYKafdY0s95R7G9c9sQnzMVu42t9H07E+qQEopaax
HgfFZHyZDv47J2ctp1aaevj3An9eZTqtzmp50FKaMf/+dH523sRDq60FqU3/9Y//e3Z+PRq3BHvI
sN3M/+L/+zfmk3XyUSuvVY/z3nyaaowEmsvGHlEzDn/eC5qsfoEWXS6tshbgnEvz3BAtsmV2c7V8
pT+ktEvG9ALP9Oh4iK18lr47jaQaQMnEqJSG2ewrnWI+bSyk2KNNlIFfq7ekzvNtiE9uHCcLd85Y
4ylOe3bi6oVFlRPk1DcnaXVR3lJUkq1QXjszRMoQJeizZQFeBCZhd8F0cjE1GR5GT4O016vA0HUr
BWbk9AOLaGtYp97vblD1q6p4wW3eEO5wacq2PNmlRXMnWA263z3SgMtOgS5eKldtH4XT9GdgGmct
6r8tGX0oquPvCuBBD3FVgpawkqWWGvbRac0e12SbbozoxFgXvrVt4R701IxW7hCXa1OM4eSkWqWI
oXpDWoe6Jt6V0c5YanqdXCdXSVUEFmuTzuHf625VVZbLvGphQMvWvqRZe/eIQ21bzXxJRlJmkTRp
r070HFnuReV9C7LMDgUOqD0L+61eDzldVkqkpjqsmtHPN6i3liQNeytk3/XCqfn9miB9UsStqTF0
j8Do5LpMqJPEuqvcnRoeI3w1GLJl4T/7Wm6Ct4ht1so8WxCEdcnK7C2c9gg98W6JIIBn2mtDF3ke
EZPUEWQOXcoYf+uGUaz/7OrzwZiRF+49m//aJ4WVwX462IVtefi3azuRMy7nZzxTkjmET4kcpiZ4
zEcreCzgrVBsqR8wLQWPCeb0E8vbP8/NZwXVanSt7kJymfNn43t6C5o+AJX2n2Pzo3HESpRVwNT/
c1y0g3Nx5o3iIYLN9YoWxP++UighruapRbKXTqfQK/zy5ncoT4jzAlNFkNwxe4UC5a3nK68ry/BG
dN4VW8oVjZL3GdSvo2F23zbZQMuRKNqVJWlukwdNhquPVqIwBnTERvEYUhXdDzL6bTh4hOLEvnlg
BW6R9NUNntMNvF7cEfUw3GjtDdQtWyCokxM47Ydt7RbZSYn5TTrCC1e90bkP6RC656IINmZbpccy
z65AQPOTE1b5SYtkjSCPNFonz5tkNR9UB/Xv03YSAbgkgcPa1w1BOdOf/NvML4NtO8LAdFdR5kbF
OLy73PG2KLDCrVsE4zuCA9ajDrUMG3gvFncXnQfHybuBN+alyJpNCPs9eaKnyESj5WvP6YBzA68Y
9zCkyY1OqKFf0v3V+6FbqNDRN1ZHY0JkILcdmnzLvH0g/0pfDxqV7NzXhldJMW4xNr1BEyobXrto
K1TDedGd3LkMthNAYuQs7C3ENmKyX8M+GV5DX+RLLe76I9/ilxbr9UZ4Sv2iSIqPjbthkSfP9Zc0
VPkmaW8frT72iJ3U7LeGIF98c4VyEljNnk2rIlDBbnZUTIot4lyx8wTBQHnjQnFzbLfe9bmDwiSG
YaNEWECzRqMBMW1S8MN1bPhHr1L+HnJ7DfJhdhJWWqiLfkrvKcf+iRDUeN9WA6KHRIiM3r8B0Tth
bY1Ag3P+bZIyrsjb4coprFI7OJ6Km0jMW1WmGuP7dHhecM4bS2OKGXsajXTDrwiLI+XTiFv91dfL
AglqmsB9iKpXOlzzYc9nBtkk6XmGc4S2Ym9wqqGnmlgdSDTj60zosOiW0oaoyW74P8eJYrYvw3+f
HqM4oVxaHbKIbEl0ueNxfiTIyWUFlKB1GtKjh1nwz/E+MuQRMnoRKl+UI7EFG/5vMxu/Ap+Lq0zj
F5uQ7FVQuNAvo4goVCfa6W4bvdZJ/xbVkKPdYmzOjIPN2a/54OdHqp3Dv3YkJYWuzY+pbMIt+Ss0
5gzl0OghIUetydgflOnZ7xn4TeZH1PhgfoK2pxPrC44FeYBumW8uCmBSa6mq538eAsy8EIySMlzs
BqYelDZzbaeMIiaLipG8I0gFHnO7Yqjf1wrUMde2k6tekWVVsNrp9eTTCwFVJKK+yx7QrOqadPcp
ix9SO90wodP2YeDLU6cW8jQ/mjdy2v1zLO/J9/ZApeDmoSiEZ1WcWNv/3RhJI06Jgf4M19kGfBmA
hSQ7Dc6itj0H30npPsBt8fZ5KX+iaW8+nsFW3Gs4NryIW+sQOrdUGGfVGcW6bbHJTNjVHTNfQPoE
OiBJqPpDLJk61PDX9GyEIN/+BKVmHSV58XSwR7EnNfReDql7xK30zlTQ1AyDtf4nLq54H1n6Wx/K
5GRZjULNd+ByEt2esL9FqUKArJIQzKj+rFFCP+Sa7R7I/3rFMIkDyjW0dVi79J57O8dr2NKAF2Qo
SkzlGlL2haQRmJk0K6uKXL8yxPOn+F6yD5xfkeY/BZUq96lCpS/Sh52jk9QXktUTaOHSavWvvoue
+shNtn4IiKVW9kadkwtcqCeui12V65fU5d6WXgQ9biQ9XIqdWiHJgRy8GW0sRlroPIzGeC01ZXKn
youSRuCcPKEvB1sHjNp+wY7d4Im5NVnSHbPhkkddv+nxFsHRA3saM0HI3P1A0spK5ve+UOR5tOuc
mY7/O67yZk+wcb2wagKXGgB5pi6JtIwqioRu9imIyxpQ4Q/8niLfSRdBYN9VXzrr1u+3rdBZFuh9
jN5G7IOeu7aSJcESyjB8VmrPPU0UV7oviUUIrZqmD06AfEQNa3tphFFI3lsNlw5xwxpT52kkdmMJ
mIxboieOuAwp8Wm9ybDGB5Cr40qE2bmODPII85ekIORQ7/x1mlF8jdIwW9mF9obdk9Z7Fb23oQ1Y
VUsec3TKKza8R8s4SNnhzRpgDoMKsF4yLKHqVANHxX1O/aK9ETR9Fp25jo1SY97qdpdce3PrJnst
6DoyU0tjWvvsNoPx2KCNPwe/ROjqe7RJizYw9xgbnqSoAZj267AU7WtUN0zBYn2ZpogiU0eV9IvV
syUyf180zHYgdtgjBQOZkWWGBaDZ+YFjo99l6lq4pFLSTBdjnRH76YJDhXdPzIW+geOM9MnB8ZS2
4bLCvw/P0QR2kiF1dTT3MQnbkxpR/e+qdNWULOtdpb+1Tf1s+Hm5LOGprgApAeYJLLSstCLAn5jL
oShwQtTJoQxMsuVigjsJcqHWmCus6ZotKat63P6mBL6XOUF/Uj1nufej0qRZ5LT/t40t17VGVcfj
nhQXNIqJAhiR88XaErG0VIG+xPieS5wBPTWLHtV3kSPDV83h3kijOlK+Wph2vbSZzC74aDLyr5B4
kWv5UgVCAWAQ7YbAgPZqUHmzFjGRLKUznKqaaIf2f9g6s6XGoWXbfpEi1Devtiy5x6YvXhRAUeqW
+l5ff4fEPrHviTgvLgwFGEtaypU555g2N+RYalCh9lKCvDi817YjEfSMVHu9I3Vaj9urZRxm280O
WUPxyOuInadicsxtWfWT28fshywbTVjS7NVwrh8ms9pIeUJzMLTJ63ZgVujRE20yZr8EIUdIYYAj
nCaJKSQGT7FJ9PZjcbRrY3I1Z9M4STjIB0R75xxUHLUMupQSRWBgjPtZonUWkMsC8698Zvt7DYwp
OUxD1507uZqOAcCkpsjZgSc2wXMkc+CqcQ722H2O0oJ5IMvV0BE5JjE7fdGwhSiCLveEbPW+oStf
OcOVizPwB82aHHkpXIpnKttYRsbleFCFycusGulkzRC4WYwfYsaAgSBRnm5qK4niLpI6f2AKuMUQ
t8sZRDyIAm+OAj39EjBlI/oDNszYGa7dUuHVrQraeUg+GRe2FwNytadLC8kiml5ak66OliWzOz5p
nBaLYHM6x2T1nMckqjvapv/zfP2oh1sHvN6Qfr8wSOiXWw1iL1WF4taxfIiUuTkoWuw3dQ3xO1fA
BxBOBOReXAOWijMZkixKs3KUOhOLlKP7Ci2cQ4ZYAN3tJhvTnoYx41A1VJ4ndMplR5Y9azzUEHJ2
e5AsmSC8MpUZz3Ov303cjDaKU31ZGYNV3M1eETvLgMZErIRxobE8ux8IzTNLb3UU5LX9XTXQdcyY
aK+gTLcm8kZXkEvOGhAExEkSmNwOS38srZha1TGxvW2xq/Mkv+R2Xd8IO9fcIKh1l+woa1vE4lYg
ckJO0TRXYoMe6rheEhxrUkQkST+rNoAFKaTNW4MfiFkDZdOJ/7C8+2QaYeNRuNS16r2XuT6YUyFM
75iUoeP29ajdO8pUXkSPc05KZYxayLKajCu5WugogaXUD0HSXCb+1z5dtB2ZiDVcFYSesO7P9MGR
poN9n/FmKY1wWCJDFl+UkWKhlGMH9szOeG/QDqKt6QrMxMh8OiYIv72ace77XV2xRwBEUJ0NTAVn
YjG+MU2hk1gyt6ZIf44MMfqMklCAcjdlrkf2YsEakiLflqiDZkRAbXaURgXsEetnjx49k/JvBVuk
R6RtsZtCdKD0yRH6duQXkNRYOB8lo0aPDgVvmVDR2bJdOnZS+TcIMlJRK6dluuU419nIfzpluABf
zO506xFxIm7adCDw3CwYxUfbGo92NSVAmmwOjVZrjyxqNaHCithH1kyyK/u20DFvsVHegaMqGAOJ
XcotZDxAWei3y7Axpka/rs/Meqge2jG2kIxwFdRhisSG2FAufgv1UoWd0rL0j5zo2yIUZN2r00NX
CO2yPtR1r8FyL0maVZxsh3XoP18wGbUxE1j+46SXXmBR5a7/+b/fu36kVTRSEw3v+v/1rZGo6YkM
eeF2naGBkkEy/vtD159l9eq1MltgJMs3/3+/kqtdPca26TZV+BPn+bCjYCDZuJs/awJTNyoCjffW
Kei5YWinW9ETtqUO+iMGR0AdkZ7d1F4lRXWW6a+Es+RDa1pkWc0LkvjxJMsbkuTw80zWG9ROm/Uu
o6czyZsgZ9aHT+KKHojiQ4nqh4jLoIUmd6z0zOHoi+xPlusIv9EgntQqoYHVWwwMPMWI5qdJFnRn
2sE4VqV8wgXnPJSDrD4zpJURytYSCD2elhhFiaGIIn99WpkSQIgaVxvagXEvL4LPEPPo2ayzH+bz
wzNdePXRyPwiepxSW5DyxENppv/sRurP66caDZp9qsjCs4zwXrXWJTMbIuva/p8WJYcO6MlWVMR4
le1fCw6BG5aLryDOlR31oexKXXtrqsE6gmzbakWt3CUM3aLosKPl3MDMqsluySWZu9y1nXj0VSm1
71GIgb3KSc4ll5CCG6T4LPKvkNCfTZqUvV/0FGd97Q8k2IeV+jEodcE+nctmaPWrKFtPWH10lDGt
b8Ks9DPCn4hrtRvz08YuuDGt8NUKqCnN8QE5Y8B4Gq0kaZg+l57xp3CCbVTbe02NugcRtsOLESJY
thhiou+PfGHNe+L54NUUg+pWJeaBeqD0Dyh63ypHvumSkV0UFRl6ccn17JFJ0UPW1f44V+yb+33S
VW6CQ6lI52OrRG9mE3wQwwHyjSTnonC2QzNcsXMriYWGeUqbTY03JNMKD1fvjUCyA5Pge6WbL5VT
kFjwONM8bQzMn7OAfWLFxYaz+8EOxV1Vjx2XczNZ/4hGOXD4vjoK5KzW6k3hsJY0JjvDZp/TARKD
hrnhhm3Xk0vpKGroTfOjks8u0ygyLFw8w56cjbjPJobjKTHac9TfUY5QD9CqbzmIs3qWHlG8otjD
e5Jms7lpBnHWJrYGMvnAUbkp7HKfqOZnBQ8NtsVTAaVow1gJMW5vgm/JPTgB17HpbxUdSUfMH2Eb
nOfvbCjZLRh/DO3RHPO9GauI3AuTS05hY6Vs9REdkdV60mDCquudb3m+IFc/VEJ9QWr81sUJqUC6
5BUZ4rlO/AkN/ab045Hx9qvOgrlsThD5nON4mdtVHoicXYWt1paaG7wisyHKznkEIhZ2pCFL1h1y
5s1SpQO9lI1RY8JsjAe5dw59ORX0kUemcGb7gM+DBOh7PtmfzjA+xWA/qInw5gWU8pUH2eA2sPTr
MmmGuJh1a8a5II5DXL4M1FzYPXcnQGU/0mgeuciPMNJ2g9M9yAlTqgiOEs4nBtVx9l5QOCOueuoF
2V64RVh3FG41g3ywiVcnjsH4qHRGCzp4ErRi7ggfb17GlYv0OaJdZlXyq5UzMm6XZuDyftEFajaC
y2oDCfsvhudK7j7zLEf3kiN6M1l9GCzvgBhTnbYo8ilzhxYWmIibz0l2DqTI7wwqwIFwIHURqW5H
E7UWlU3CmpiazbHEapuxbw+F4rOUEo2o3gYAKYY1HcgxBZqX4j4Jg6P9MYzmgSGAZM6Ps5N9Nfr4
CtjsgApumwaZN076BcPirmQEHnaMvox5OZguedc+8l0vnkwmEzpzn9oFQLbPJhzMg3wpkvEuW3TX
h4iWiYaNu3vmJkJccHCxhw8mtKTyyuxaY1WBIDDv7Z4Y+UrbpXpxtRq+apWEhoBTNLA8sZzPbhGZ
u7oTD1zm31nHwiUYp8URo7rkIuT4bnG6WKbjjh3Eq9B578eS9A22r3lx2xOBYBD2M2r9uav0g6KQ
kagmZ8u+sHs6GENbbC2S8kBQfuZmpp0U9W8pfRgoBfelwtpYg3iEvAnJ4LtVla/KTtk74a2chYdC
9NEwmmpjTZguewDYpvjDtAKRpRYi3I8uoyk/U2d7pHn6VZOQYqag+I+l8c/c4e1S0RrRNH5HVQQr
r8+/kKMfSpOLtiJQmilqGGkIogNvWoSGmEA3lvFqqSg1wohUiHh+7uziC2WYgkdlpiLI0vbPZEzH
GktY4RQn4xsbkReWw1XhxoTzKxMRTgquy1FqUR6di3xkpCC5egvnTE2H96kio9QkHhTmBz6am1Em
HmfrIjlJfHWMT8hZSIWej2HoZcN8NQM9xkqWciCiY94aZ7nCjWCF3CTAHsTA//rx2SAjYAqZVg72
dzRHb1qYXGeHzuv4L6dSmgOL2NU3ZBXdKQ/DHzUIvHRMiYJWQt8hftLova7O+e8m2gjOt5bWRk9e
x4SURmf7aksKRv5sN1/LHlW4iUoCefA5Bzs4GDQojLTFQh3aJ6UfPtmyIDRRYJ7PASHqUXLTC+k4
aB2Uq2K/3G3kNHhXpNa1M6wxlvw66TiOLDp3ptCKDfcW32RaG6opNjipfu8b4U7WM3Ktuzwqjldp
D2lvfGktZ14PLKHljC0jotKN+k8hgntiUkKg0dhpjYyYANH/rKJj0rPmI7ala4kiDl+/2Kl4pCXu
dmB2NjQODjmU5Fn71APjrznU2Ckb67Gg4aKMKO9gvbyrYpyg20AwzFsaV7pxG/XhD2IAuoW0ziK1
eZx05d3ISVcd7Q2WbpIJgmyvzZxNPU2RmGE3KNGrbho3hBG7Ih9OCNewr7fb2aHTq5JQQc+7/0p8
2Ap+TWVLXVV+SHb6fifNDKKTpLDtQn5o9cRrNzo3LtsWnyn+TnplV+ypr3We/5uD+GbHgITYZFAJ
aOaLXmNzzjtwo41ebyx4Dnl8Jcds2vbsE+vC2ZEUpRDhGLqTk1i+AfmVbUrgglS9qrlOlJFBgjNx
MXnUvMiWB50jolNDQYWT5irHWoyTYvZNU/6UyxAikbpDbbiNscsYFOMh04qA0DcJkD/1Z/vHgHhj
oFDUBhopKdJoCAtTX+0URXg9+RQYErRQJiK79KRJ3jVj5Ddx43UJw1aMUakV7pI49ZAO68JL+bEJ
P2gGtqTVkRs1YtepYJrr5JCSW5DptMSnbROh5lcYhkPrahi7p4bFxAM0U5OhAm+RsuQ+3ep0JsVP
5wbblC7qv11E3jYWXl/TG68S7b6ztF3TZxypYzKrPlpXTykCP7K+cvZOMRpoE1n0WAwHNZfPrQaS
MX7hd5/Thhed9J4sTbtpDO+sjMcJruRUEBQ4mH6gaH5L08WiodUMkzfaiG1jyyuTJROq2JUQwFRu
Z43tasW0S4vxoAprL3Du9rQxskS5d/x2RdO9CH0ATjZXLO71Wto3BvKd5jmnlztx+wjQptMUPoRp
z5if5k4rn2BIeIVm7YaUDe8Y75kl7ORCRzAaExN17ZmCBENyaGXgrLNyCJZGA96BEPcG2zwPajEy
igG9hYwGnAPIuJGMLdkm0gYeWW4OXqzGh9I2ToNZIhHrfcVqXT2ZPCk2tzkskYhstJETfKIRVdM1
sKoHqGP+SFolncId9iZvQnthsFeGL+Y2jUVTGEpsae7GetyDz/BqFUFFYfuFqkMzs3dJti2N+eCQ
96zDWUtosVjJNc6a3QwopVBNVMbWXurmnZWo/Isx2Zw2ORIp2tMYmuedLrMBE6kfhjG1erzrmwG9
h/xkQ0Fdvl4QG/8oEWon51usOQchYXgWk0tc9yUNrAMbOL8wLbzV5Gp17mLlVrST3Gr7xYS7qKZ6
d3k9VpTsGSrudeR+Uaf7aVkcdKAmZNSylhr7ELQhG/RjbwlvAiwc29tcU/dtUnlFX7BjaE6hnp3T
Xj8VZbwPca6EufZdsLdSOHkjefI7w/BNMbrUjAsYbgo8q7F3qSS7cRhdG3q10B0OUiLvbUdzK+mQ
kYAlG99pOrlpWXmGZBxTvJ5jbB+4ft1BJoGoPsY5Vxrvjj1S1tnE/f0dF02LIPSVqrMYTDfFqKsa
xVtTNGfczWH1MZodPTIThKiyAwK9Q4KOY0pyYT1wTJ3aXwwb9Mhno+Ggd/i85QLxw/qAi3IvFYJB
V49udmHcJ20WHUp2XWc7i0KfGdcHcw8d3kQp7yDFWOyvF+g4M9RLiyTPRuq0yYoAMXFiXWpjehya
/g9DIxw2RT1eVv7d+kAW7i9BupXm6CxwijRZWr4Pw77u6PIL1P6dyVykZVJzmg10Hl0prF0TKOkp
wlGFPyCntapUEnvdqb7rWNQ2cVArx1rL5+uYn9TsE93ef4jV/RSkR0PMX5gLpw+a9dIDCSiFq8hA
EEAc4jehB3DIIomNTjt8FUAxkpAUntC5RhAfL8nyMKn8VXhNsL4utH2nCCrWe0cmDG/Am9GHb9VQ
ai8GbW2EyrarqGHijTqoyRU62S64+vWpjpRxKRS/20Yi2nvhBApleiZpvWZsJeTcM9sLo9DmNKzv
Ql7WHIJxmsm9dv5mDDjO4WimnENkQQra/ux4+uysx5F8VPTZ4XbR0ZHJIp9ic/QkVil3xdJoshHt
WaB2Kws0z8E+g3SgAC9i8rVm8opgS9u+Hgh2AnBKaO2bE5o1UEPbGGT18sdKdrZEmjfbxiKIeKX6
NJGcolUNUp8t+ENJbuwNN0LnY0bUWSoY4ge07H9/llATnTyBassWH+NBOwbUDjzgOEaH3TOMZ6kW
gGyA4pV0q4Hf/89DPnQTlmIxpm+C6DaGidlqzk6fQpJsOGP2bdhVJ13rxXKzIzpdOECMpaCzt0KK
KFaWv2toreYhl7nr/76gqacUj9pjoEw/UVYa1wTjZW9jbVp6NtGhBYW58tXTBYX1Xx5/W7VYcMxm
hAdhKTQe+rk8yYJoQKfuHn7fmLG2fwzrxe5S/TDpUkIlw4N+Z1ffX1QR7qGRBKf1YZyqgDj5+HOM
Z8NrlYV+FC9fVa8yzbyrYSI+WR9anWWC2ctxfVYtAqYyN686ntP9youRFjBRia4TznX4SXJqpbn3
X/JFNCl/KscquF8DqldmWWIYlhJ8u/ymev2l/31Jv8/tjixtCYGIt35lfU1ww+/jgEBqhIqCOnyi
6gjLxgaSTJAVhtqf3rbq/TRoy6RURi2vNQYKSUeWduaC8F7xYVUlHusx6g/rMzPUv6OqGnD0tSOG
QY2gq4WJ1ev6S82bs4/jyTn3ZvU3U6fcX5+tD4bSVrW7foilvHLlot52JJUepqTU3iDdnedgVH3b
CPu7rt6HelSvjsGoFRgRfGB5ZEOhlhVOy3AThLTx18/z2g8y+devI21rZUqmh6ivkaD+LzIP5ya7
WBUhIu4GbLymWntTQD4ufncdBdHyMOghM4o2MVB6IYPBNRyQoVqppICSU31aH6oBq4KKutTNEgGx
jcyz3AsqeuHZ3CauCeAF5lVtUM408WORhs9pHj1LbQRTXFX3Pb1wH/kt/styYfosi0+dIr6yevpw
xJ1woUqjvl9+Ngqd/hA4PYMfZ9zTYohf6ow1WEf79MsuTY25xrpDe6jjzSG8QU48HfLXpl7++DhA
S28TY7Ec6VmJp2tAKsAVw7ZfFkr2mM+IBso+lHA3FI1L2CqssE5su6Udq46JfmF6o110efy7OPDp
mw3PUYsR1aRU33cDHIFatWgsl+tZ+QIHX/UYENHCh2c3Ndrgl1IXkGjMnWLxUcH8jV6DSLcRvieP
kPuOnTJPxxieITfbPEM/T0JC0KcPMRv2g7EYfkmiSa5DFbLNTip13hhRkblCoT+sL5WNI+ewCgpc
3+PML9HSCJv6snq39GzPQ6Yz7UdM1GjRSV0ZuPkWWU40+spCZQZsuEVSZ51+CVmmKggiqDv2HHVO
X00eguemM1tMvNOImDiG/baAecm3NvdAiN8cBMrywsPTSDrZ9noiXrXIvtJhqs05vmCTri45J/ml
wXZFkgnSlKaQiws9F83VaahuMqc8VxG4PEOCn77o6M5l56Vxq9JaQXJqRVyqula39IhUEhPxGzjY
K0TGIUf+dzQryV72+NU3Ecoa+gdrZQDZKYJ/u9b/VRP4lKlpkoekDUFP1bP1ILqRPz3jbfPlXM9P
ZVM6L529YPYJgLXYIoWa3PuqpZGyggDSHRxgUY5hpW7dk6wVjKbty4rSkiuHVzVpe/kL78aNtyuh
94YyWEpvMYTDJcLC0Zt7KBvdEclWj5RIRy+3PM25RV9UWmQWFZBc3qZhCTjhFSflLprqCDEa/AO1
Igom05Inbjeo7ZpWKpg5NZZvu4VaWIcuRdIWL3d8TdJoeFOboYi28bqLNiR/XNqsaZ51zlyd7dHS
2eIsEfanbRU/U+M0/no8OiGKfQ8vi9ZmEh1ALHb7pOEQqMhbmgBl8noUI6VmCLM0p6bkSxla6vjl
x4UJMEStjPoLZyPRQXpRHlUZtweCB3H+PVhgb/MjrE9iIYLBG4f0GJIvcjAapQs8swQ5PgGF2Jjj
MrueK+TOmHxP60eN0zIWZOCoqv2wkRtJkkn8yKpj0WrHtVxZH8plTBdm8ZveLWe2Q8Cr2rdPBRIz
nPs5DdDKNu9xRvSNkXXtPkf4FTCXgfGXTwdLZoq4liu6IKExZ6QhKAa3a+SA0is6I9XJt4SVoC0D
t6xUZophEkhlaZk/CS5FLG3gtAwmiEuNMJiBfdSHEEzY9BiUyts0kj4kl7JHijORD6EG0roNJ4st
Ur9fgVd2YSkfMn3QK0zj6iOXrMiDEXse6yo9dp2Kusoqhh2WXhSMtgr7Jwrix1anrmRGgX4b69xM
vLi+iF+z2/qAHjK/LZKF5Rx11PhbKApaAmDkPtbP6VoJOzusi/DvgioT47BVBHqRdT0dgfVJ6oCs
bqin3/N5MJzMB1iL51sdyHNY66+q+pFaHFNSI2sXZ3lAgJifrV7qbwPRiP66NPxy2EoTYRlqE+02
ZTF/DnkxbqUW+m9YRZZN6iENGVra1W3FHjTIl2AZLcugVBr9RQEy39TpVakNbTvHWJZIEDEfHd0C
UhAb+bFORvMxCBAHsMbdIiZsLoZSsVdEpl5DrFP4aYE+hlMXMd1+r7g4nnpAEhl4bE8IpP4G855d
lwDnSOmyujMyPl+ZUojeRXfga+MlZS69J41jcr7QhIVPcj7EdzMpkB8SlQJpLNx0GbDXTQhD/gIo
0DxNAxqThdlgDbQoEQ/AME4k57J+zgEyeBkToe2LyHhey7eohsYB1/40ACrYJywj5FRN1/Ww1bFA
i27SFmRbX9THLG2Cq6lp1hW73sJKjWz1PbNlbb+WMCGIHjkg9dagRfUgU1Z6elIjztb7IdoZUIex
gDOg6HNa5f/5ZE2HRyWPg5jLfl25jOUztWRwC8LYcV9h8+R2mK4RIc1iJIh0RRSh+1t5TwiYxsBW
Tpb5vC5B60MXm852rBiAxRPpSFuICYeWFPVjTdzZQ9rUNOPIcfKtrEY6gmfzuTa+cfS0u35e1Bl5
4jxA9JMvfZoSn0KNDTE23WgzkF5jMUYd1l+zfgWobYac8dip2LJgy9m4SDXyipWY0dtYEuHpSPKT
DGb4pMaJfrNa5SeKGSHsB33J92CLcUNDjEOfMIuFz0ZpA47RDhrfaNXHQRkDX58Q1IulIIXT1B3Y
api2O2SJzPyw0A/0he5r8REbWKl6wgt2UWUcQ3xxH2khATm2hvye0fDw5glVpTwHBrWdxlRiWb7a
Yai9EG0Qnr+KrPcaPs88IeSxnXByzVRUbkYBROupEq/diHOYfDXrphpozdTRIZTA7kxgJ/BYCD+A
SRvBbDF+U71aRgsHbKIPCIHj67o86GX0vR68qKb120Z66FGIOjcpfa/TgsGnSTHcivbEVP4VmA07
iLC6Gaqk31T1XzwDUlmSuiZa8obouUGvLzhXhXKqAIaACKQPZw45Xa7+daXsWYlymtRB4OGK61Mu
B8/a8m4D992WS3hOHCo3cy6/iJutz6bsCG/N8+TkgJgDwolLg4eijepN2yQxoR5m95zG2n2Oys5f
kNM3mD6eWig3K8FJ+3t8xhqBdGbCVyQNzzOUCNbrEmoSxQDx1BbtaG6RlddzF6EqF69EDcQvQzUT
Pi/1r7UZJM+KPPDfibRQB2wEeVq4uEmkexh9R8tLrRh0HKOkPOGAkK/6LCRXiZTggsoSLCSM/jUm
ZbQKnFVKeCl6MuJnYdivYTrcUbDMj1FiuFnoxJ8sGl0hP62b4EhLbLo8mbw1SjSKqI2mD1NWBI25
OD8BgyZUQE9dSx/Ea6hP6PRfqW6VPxoGKkwqTMqkeu+YqUEv367Po1m/EJtcEKBEbhiOsDetyt60
2CH1pdLeJASYmyQhGCUImak3Sz253mjtSuHuqTX3eFnb1gUONwaUcroJW/KnlEuYO+p+HAjW7iUS
AzNKYZCemUeY075RuApI4ItcNORHbnnGgFGk/5jRIexVRUkewLui9AsKjEc8y7s6OmpYbwUMgqud
tLTKDOs2Oq3FLS7Awl8E8lcW6bg/hox0r1Z/ap97MYbAZKr8ZpXJNm0h1ahPaxZGQ1vx0vcswes3
NpkF13VZFjMzAuigciiqaJavQWUhILR7NHqQH9xQlf5Icg+1JHyPZIUDruDLycDx7CPk/wezDJRD
RAQzfy2hHOsDaXUUTpMIS9ACBJ4ATnnKcsN4RD1jPjYFSR2ku9h+vty/ULQeA9tkRmBX30UVxy+2
k9q3MtH3iKLjl0QZlqqOEo2bILO9yHgFz7kMy40/67PcLjVooHYDwpwvGgrJU1VJr83Rc9wviI7C
CgfTf1daGSM8RuXxkM6V7Tr1/NWB9hLaj4i6x6JDdTSW3/rCv6bugKHDMOXcz9Br2LpiDcPMvS8n
wMb06ejjUzVHEzYyeVkDZsZBTguxg7QvpIVd4hp9S+yJEUmPDlfrWu+0Yf3hTI722ADG2DnM2Hbr
U6HmDdxTpnwAnRw/drI3Idu3KqumC9eF8TzOzlcypfWlS8toN0Ge9s3a5uDhpDhNqIX3epvk26AP
taPRT1h0sEkOIzsjvK8LRihmAB6KcxOPzc4Mc+wyc1/4df9Sj4IU5dQ6wZOp/XRpB03GN0sC9x6B
4ykLJXGN0Vf0o9Rfa8XZGyDV99y9GfoZNN+NOHoOEiO7p0J7N4YyQMlrhQdZsqY3O2LuZDN1DtSp
3q4xJ4Heqmd6ZOBWpX6vJ5q6mYMJNZwx8U3JvlbbHTMZdPqRPwy92Nhz88MLtu8YKDO/itJiFxtI
XtcFPLRU+YsJrQWX2oQOTVcYKbAMuluoWXXgwNBknLL0PGMT8rWkRa3cEBaSKGrhqfTf9pkqFfSn
mwa1CKpZgMDxkcWwAhSRxUdKoZGWwUNiJBm7M2ypHYods461N/TGuFGXQrG3Y/OhbtABM3b5Kcp+
L5q2v81pBtC4Y57Ctsra1pKoDuqQMNkR2rWLopM2U2Ov54VigiUOltYdkNtdPRvGSaGdjdA5egyj
n8RMVL+Qg9xXefPw74GngVAdbzPV+NcUEwnXc17v54DMCDWfXvVWE/ccTIynQOcBv6OfxhA8f04D
WA9Vbg8BOMkuyFC3aPpdK60UPRR0u1jTPyks6jNxZ815/Ugyk55Bg6xuLVKh3ERgbHQWWzmiW/zQ
8gPfOyvs+qIA9G1UzvNVb8+69AZlb2fPpXpZC2HT6rHg0aFVl02btmxH7TFNIAHTD5KtfH5pVMqz
36VDN3hTQ+hzzE7CN5suwiYPVWZpmfyzNizNptp3+HvpJ1fMG1vSIgYqnJZYaxGYHJLGkPxhhAtR
D3PiljEgoDGRCsI4tcY+YuHphFO9AW3VjvC5bloL3HwFfw8LJDxT1BpV+2hvqROdjY2E6DoAUt/1
chZsc6MBTVN0w05pI0LA2Nc03qAOsrfuKrTCKry5MxKUlENykro8YbvNZJHOKEphlt0xJdiWa+Sn
m5zvlQSvNUDGMplCcrauuhO8FrYOF1+2Er/GhhaD+t7JDrmywTRGJ4Qm/3kguSBmqhJ+5TmJLSq0
t1uOXwUvQp/CjqQ+iDN62DkDI9eoUNmutTGbGPoNJSh8WPT7dMDF6CgNTLSk5w7Xisc4MkEHg9hf
77djVv9Fqt8TbaKgkW70wO9CCO9G3aGtrmEXJB3Q7SygoHOJRItYWAt7q+Za/SBAgzDIuIrUds4I
ULnPqWWSNDu7QLkQ21pDBcOCXTdFvw+78dxKxpkRAmW31j+GlfVcIxqHj2efe/yXkcv22EDOae71
6jvVLSCZToEnlFVTQQ5Put6YsZeVTQMOQa+OID3u0TAyp6v7O7Xf29ozMPHd7vWhf7IRAw0c3ZtW
2sNjqkr+TNjuK0U86eJiYM/qdCBIlweMsjbkQWKkTFvzdZEozwbdqaO+lG91XuxN3Sl21Yx5Q1Hj
J2I8qkO1JLtiU2p/rwHOHtZ2WTO360/UUoKR7En9+W0XqGPxLuKeOnrMR8C+cw5QEZmN2prDa15F
t5LB7lEtUliQlHm7IJGZZJQx3sK5OAlLfPbWArissmWS2QWH2GiAZqn1Y9K28S2sMT8tW9BS0PRr
6TBspKGGTWtjB64kiSmqyUY8kML4SL9BuSutzOfK+kI6uky2rbldC72+sNuDCeW/HmvjCW8vis1Y
24xdvsTRNF9OTn4AscN/ml4etgngCgao5XBpNJv2kKUbe2idjBuyesdsJPgAYvkVUfkoCiMSJyze
2Gz+CG61m2meteMUj9o1TLSb3sbNMVUSe1fp7AxgvCHOXcrduerOtIq1lyqQzGsi7iiOu03WCukm
iC451RJCXKXEyrPGGavdKF3NNHRt03hp14BeR+RPSqambmT18XtqsckGGGgf7Ran7wQClPSqYvvb
TIoytOCGTbNKraVgHxQOxGaRhAfHYZ4d9d3i4sCVMQ/KN8PV7FmRpOLShYbtE8s7HEgd3bXpLODP
RPkNKA5SEaLi5lbBNa1zXw1Q7dlK8aHmWfz4+zsR4u3kwoGDCt/3FMGaeKD+Tl8WVKJa5Je1UlZS
AS5yzFO3F248Il6QZKyc6+6myOt2J2kyYVRLL9OKJdR4bMvc9WnT6Q9pl/41M0CdtiWZl3Zu2jtS
yn/OoXKlviUJFib/q7qSvyEUYW/Q3wBLg0JYPgAFTeDEfG5TTboohebMyCMYC7WRCXmOHWP4ZS1j
hfVyCLNKwF9YGnNakWOzSB3rJc/kD+yw5l/0L1CiDPvZmhrDQzY5XX93k0s/uwaDDVPSGja/aZod
GNy3OZej7Qyy4jETI+HFVGdGMLyvZ6cSEXwncnv01zU7bZua0nYqf5/CHaVPWYLHLki600sMO7w7
z1oS7PQOk3pqD2/8zOSY0C/xAtbLYxQnn2RTtFvCLhQvWvbmcto5DxT+7Ya4tMKHtzk3V12P/x9X
57XkNpM12ydCBLy5pbft1e4GIbUkeKAKHnj6f6GomT5nbhgkpfmm1SQK22SupKcmHSEo42tNT3ov
rYQJmjv+ToXpnJGGxs9ZIIYTt3KGM9pT0sX1F+ywJ60f6q+JJ0Oa1OsmAXCi8gCh+7L2dIlFd0mP
LMd5ZTmt9YPFLXo50hLpO9oRcNOwMTr6MiRZalzhtHR+M777tT/MxtmwmU+oZ/wKSW1Jyl+SU4AJ
CIqQ753xkJUCCxYEIF0642ZyCiz/NakocaTQfvHD5GgVGRsg5esMJVaZ4ZBdRnBq+paOqHJWjT2P
2F6KHjM5cSl+2bgHDczreWr1Esy9w/B5YnJeafYzkbPFtsaOishVkwy8hqdouUCEQzB7h6j8kE4C
iyUZVeEq86yzHY7FYcIuAEmd3axL+64uTSHqctGqBPjonP4CMwoeGbfg4SIggxuue24sE+uabpBu
+59vl1qUEOV7Xws/ARVZhRxOds7XHNb4Gh9YskmEIB4pScc/g8vJo7pnakV/RW8l911mlDsdi88m
Dp4BallfyQuCJee3j1kqIcXAMVN372eO/ezC9zgThAU3esmAgUJc7VCRB3jcMHNj10CqqnZw4JiO
Rir+YP2sX3TdWLNL8h/VK243M9AG4Hjq5dww1gNgpW8RwRENbTH8AUbUPGIdcQ6Oy1g6ctKe7B3b
IF4y6CyAVC5hIf+5t6ln7NixA6gDcdQhfy2TKdU5UVG2l24Qt7fU+xkiqnXb9eQxuJp3/n5wM4FC
vpFvlNUx/2BeqT/s9J/O/KEKF72MwKMHWopTyA5PqkPFH52ca5SgqlUFiYdHljp9Y0JhvpRhIXdZ
n5XPouoZxvNFsI+Ed/VrtfL6fkiyZpPHgP8dnXoNCu+q083kXUiQB42OKT1rTft+bEwH/0LyhdfP
OFBrg4qyrH3Y+n240zAY0pksnzXQ5hi2R2xuY1cnCdi03vTBb44AFDfItSd00z60q3asH4hBbe/7
5OH7HfX2PGCVqkZujEz2+42VsEcjax7OJO3FLQDWHToCE0VgHwK0WZvMaUFEeAgCLHw8Gzg/UB6r
FKJcNxjFvfHILrW5pRLXy7Pak8W9+5yVNtGRSAIHoBqbEuMxiheUxwzJ7GtMWDk4cXf+rFzq48hp
wpOlhQb0ZPQCSiFB3kzGLSEvJPMbr5UHg877ECRe/YhDutyNRZRu+KohYkmjdj/nPnORLqJuiEOw
SsvXuq5ie+PGrrVjSug8NzbfGWlHv4If6lKxiSIxdhziETr1Pr7TyqJ69B2xrhyI6OqO2fpseCsP
vBwxI/gyh/SqDUH7aGiVfM0XgAcO9rFhEmA7lvMsHKZ5QHqAfLm6wyK+GgXrw96/mFnhA2Mkk+f7
ZSKgxxIXYKxhLxGqoy7xlqyao5rmS/7VJxhSd6DM6kuTjuKCyH8e0n2VgpCsiIdheDLwocdxbjBP
7Zp71bh5JNr/9CqdUr4N7karwxm+HDbdcvh0LmrYvhGsz0IX5Kp08ao6lccK00mf8HBBECVWVL1y
ZQjOMzqro6pR/4nlIWcEiJcNzqT6g4nNCeZZPf4zWhxPzBbaTVuVKf9ZYLabElMkpzZXeu+HGN6d
EvuY3776ZlewO8G2VVfWE0xgBkHpjB68DrPt2ACJdefukjkMfXKP7dzM1IrSgoWl0dPmN02X3lXs
LnF34g2GDUTZBWgivjfDgpYvbqBgo/v8HoPnyfxRtR/S5jdYL4NkfRKfqJTGc5467TXsQsZwGVIy
hgNka9U6hcTUvkYxo6Sov0vHqnjRTR0hRAKpnG4P7r9j3CeJnj5JlCJBMT126ZQfCH9i/Z2YqNpo
u66V16QnI3LlNoga8942+7d4SHG8FL24dkX27HrWjAbwKV0WOcwR5X15jzg64J/MDACF9/mmmVrK
pAruNbGVH62JmMtpyXyK1SnqWPKnh+O9jk2X6SwZ4mOKPN4yG5zmovqxjBMrLxpfWA/266kxfqEQ
QS+iDqoRidCIaJ3YJq7d+Cq7Z+orWI2zfUz78E82hcmtwwwJ0wFihyo/4uaiFF8RKZALYce+zm0P
+C1jnaBNPiYytqGli3zBb9Nkb88y4kexn/8VXOzNimZBdCx/jdttuytrtucgOEkGVQd+aXjZ45jO
4mhWDGTCvMqP9sIwUDNrgcl6XZRZslbvmcs/eZpZew6G4+/UBF8rMJTF2kQNvRj3A47YunX1fVp3
tzA61XhS6xfYpgRBiDriuAG9/5MRMZQAxwKxwwPtLs3iV15pEPI7hl0hOlGVfzvPETTDImm3Kk52
bmLzrJ7leTezrSr1jWS7cukZWyRWe2iJKidNwEmMQ480uszFfbjsZ9SMhb/ps4VPCaWCBhqyKzez
u6ISz+p7ZwJmX0XR0K3yJfqLxvLAlTDQYfEqjDuiPQQQVCUCiUK/2mfJ/Kp7xCzr1pJsXAmBmDzL
wZFlLDQM1hb/k3etkq+FhV84tII9ySEu7lJhH/ySGOGhd+4q6c1PaBK2wpyukI2TNZwU8Vbj79+F
NpHh4OEAJ3jlRCAfcg31kLiGAd1utjbf78U4kT172qgtRXbUPY5YgrVjUtv19AzHuNg0s8aEI6xT
gtiSFPs3f6BeBiFDEmoipeALIBdzDuDh6J0Tjk7YQ8uDzyrp9ky9dK3iA4RCsP9+P4zdbJ3OWr6f
WkzsOJbDPdXdiVo8PNkApc5wn+kCSCe4Gn0u1pOTfeqN396pK2t55RCYd/YsYr2WrdO0KLFcEXDi
awBstTHO4MLP0RU7VHSABvnSTk4Zb8IYwfKMOyXp0eW7LMourGkIAl0C2hsiZtYGKEK8MMsZ2JsD
A9xeHCKWqEgv+X/cD9jsd0p42Eiu9D2oF7mVpV0/jsapCRN7rf5TYcb2OWoyBIhedO+NRIzweSZT
3r1iChBnv/QPqvvw/Gc77QXxe+RntqF1drw8enDbLr4gebZXQtg9NKEwxb9GYJmwEB40dQejJst+
9ykIZQA3DgxYGM/LGiSJsKgA7xiOHWP1szDwv8awzVeTI4cDtMySCSQPZRUYp55xeuGPT+oYAUTz
lKJ5TuB1Xn0ZsvmLrAxyQ1JFO08l/tZ+QoSQiZpV0L20TNXalyQLkosqWqMJjEIaGOsxlOJDC/DB
CL4XE4rUq7D6fRQLH4zzNTLr4EXlQtmZ/rdbAr5aklKOYd0j1rbL9pC6drZ3zMR/ar3Bzq6zTSk7
jkJcTVsTYC4M73MU0Rtc6Hv1Jdba4B7JULYah2sYZ9O7X5bmMZ0xgQ6Rp3/wU72i3/ldJz4O9/9P
Enj7lqTugP/CJlotZpDcJdP7lOR/1Efpyoq5am43Bz0J3XvN0XOYf9I/gf521gwOpjM7GNyIGxAU
1WNZ1QuHyMBLOXREoVHXENkhfxGDW/7shxemg8YvTPI0z5mbMSNK5zuniIHQ0o7dka0SHtS1pVtY
B/yGJCz10lkqd8hij1NoApEhEWVlG0N8PxYkcK56UmTOObdsqdXePoYlvoKQxR0zF7+XJw2IiQdO
k2TldZk8NCO5AWQLzTjwiN6rkuTY6JH2x//y7RS9y6D9Wd5zUN6sXNtJntEyHzLuEY82IE0OfbHE
GpDSENZcgOqj7CxiGlLb/kuFV4Jr+ROBCVqVD2HMbHydJyMlCWiDTeXGX6NXOB9hWXKPAxEAOaPf
3+LDGqe4l66Be7nlN+2Ljv2Rn+0SmcGDsXBUGfHjPA98M8EZY4jShqsZLhKkaIAlyKbmhI4vAeox
MrApYpT0WuWc0sHrTiKQuJcAywQmP6R00lNcSvkaEpeu+3hJ2YVk14br7t4RYcha3PrDudAdksrD
4rWsAXPT8LCEx1xOdnqkk/LvMNPpG0fLyqceF2O36A3UzVXNNQQEo60BfoiPX6uPsz08amT+dLdu
BqKTzFP9MzQt7b7RrHvNyIKt6dfs5OjM8mrqf4piKk3mIW35cyicJfNHd6onzgfzVoV7QCMuhuuQ
IRf+jkT6GuFMOcUWM0JKsPYRGWK5XPzzTzKSylVhs3pLkvBvjIn5ORyXHYXLLVnJeOgrlEB6xgd3
1bURC15D9tmE2o+Rt/VW+cG0HVxYdfOio6ZexgPC3cd2qjXJEu5LyNT74dYu2X06PfjsmSMkUJO9
gk/q7ueI1awfW9aWTDAOoSpEcFTBWGzJX0aIygpJM8yA8Oh1GtBaSc6w1eD301vfRmIPaRVvfDua
a3UbIlH13w3p+yblISPT4+aqSUa0WhcPO0ODHbYy/Sg4345wGEPJTRgMTxjf3ARGP5PRdRoTsuIi
kmXUuAKAGKJxCyvJMrxQWzPEoJ9BJpz9TWXsFtUx0IAAGzFYFjaA2d5NkhjNgv27n7r2VJBwugoA
4wnWMeSN2ImzCyuKGobW3QPcIaymLMrubl9nEAbJfs5QNpWp77zWA1o7T4+ng2p6Ck79VdVh0y5J
0ahIo33FgZGt4ySzHjONnBwkuCQEkYtlLBWHbIG5uai9l8xbOlIoTptSpsY69ZvuSNvgrgJfh5hd
Blg6o8dbm8CPRL4eE/8H9C3RQ/xTnaxpnYkTAxUEiChMHoY5Djf5Qjbri9k7IV/j4NNQCrg9frRa
KbpkAdx5LnHO6QEje891mid8pP59SOKGhWaqt5dk77abSbcV7Ah8ACMwlFLrBykIDzHdLvwIj2ST
YljwU94S3pnFTJzUx4HR2d5XhJTcpOC97LeaXrW7em70p3T557LXLmr0yexBM+9iyo30cZ5izzg7
rcwuOgQsgK3hwTGsr3aOJZa8EW83E4D+osf0aE9+nD2IxKgJm4gxxZKUY4nKv6RTl1/DpNXpwTPx
mZCYkfslWaTx8Kn+mYuR/54EnV3Wyml9+2xZh9hiRmYd94yCl/FVO9F7+4K0ijDx34PWLt5TvTx4
NnlRMuz0ze03dFN/20EOfszXMCraHTI/jVnULUbWLOu1WiaZy0ZJPfufl0HLT05g6SeASFA/vpPi
Xzatcqt2eHlMfpJnM636VkhriwydrMlj1A/yOtI2kudnSuAdvsbXgM9US2Ln3nSJdV4KfjcjjqwP
JqwuZSi2BdCNjWPgvvaWB5F2b42U2MMtwq3xK5QnljRrxoj4BPBx3Eq0/7khjwJQxbZr9XrnGXm3
78vEOd5+I7e7xNhQSyy/R2qFx86p8zNe9KumjdlLNCVPwK6nt2EQXwXb4CDun6tlJSGHcHHnEjZj
Y8FT8iCw6t5DOONfhlRDWvAiGYrsMMJImn8ogce3+4MtdraXxLGVaVffqsV5cWgNlotwyHpQkmId
+Qn8Hkw4Q5B3azE7NlrjJ9UAp4E8eA7sDNgT9xmY+3u7dYJ1SYQBawj5aIZpeiF/j1jkRFTE0QBs
aGwsKqrsMywSawHeA4wyq9hiw4whWfj1LzOTFRjUjs2cHTSbas5mirHO4+ul+Sgr6uMw58W+d3Bw
eT4Y4txEZrwsoEwXgalrUb2mlaXhegOiA5qYcLDKfoKS3N5NHbOBhtqtJCIuzQqMwnoGZHc5/2+j
ehH5W0fvqd8I7btMTkNmhPipibB4Cm3duQwLm3xgn/tvdpbULIE6MYNAkQkRuJxda6XRtovQ23Mu
Wcdx5GObvdJ5xtYRbIrcGnZrzR/JcB6d4islG7sGXdpWjX5n4SgHKRc59kGrZbtRc0nYBduQuxLL
akTfKzWY7OerjzoguzJltGDrBej0h5z2fVF+sohbMynflj33X0OKp0pa5lW6+QexNuKDPRqKHhf1
X9OgH81yilfPb59of/XPYL6idV9kW4Bv1X3UTbvmiUMuy4evKsS3G5WdeCvGhqvaKINDVhrh+XZy
IVh8T7L5wdUovRh3gJUytXPbwZQGflDdtWOxHyk03ZM1kB1Cn6psPH2PGWeczGLdZ5zgu8Ziw25X
uklkKp4BFrd/Pa27Bk47PZI4SqjfFP+Ih8k4oW/PrqW2+D6MGtTmMmKXvWvTX4wfdjniPw8qxnAF
uuXVDNEcfZoDMtvNmu2AJWrtLhe15o7Tfma6gmmal1lTXAAj40IHT3MZMcyvbXaVLJbZRrqgNh/0
EIIAkd38N5fOo1vuqe9ePROL6vkwbiRBmd2cfLGjBCDy37dANZ0H+JpQL+qCfJBwYH4liUwld+t4
6z9iSEJpzxY496Asq51COqNBYNNW2ozWRR8giGMB3EAgKcHsYfwTWu1fmjj5G3DAv8whmWo1OOIK
tftLleVk8kbRSV396bBQQ3oiBYzae2nQFp9uFwiiHpT2tF1gAE9zlXsvaiACk4JgtuR5iDkrDZJd
iLRrmJ47Ogz8MRn2c2snD5qnh/e3rfVop85BWSRmaj4ghrZNEI/OXrLUo52r1elKDQX8xfOinsUe
3Cb1jDbk8TavjC3PPyJDuLfnIXxUD/x9by8JgQIzPGBPU3u1nu/9Sln6uHaSVQH45hQUf9Uiuem5
PdfYw2XP92Uo2xMQeBjy41Bv5XJ8ZonxHOtVdvDTtIQ7Sixt2U5HVW7YeBLg7KLEDFNicsqAc6Ck
zc6posDLDfXtlqxG+uqBb5okP5qiUJUbDilnXJRs2m6T7VEbHvoIaheWZGdYjAg6KnUc+uNW2e7W
Pa0f65fuF+HQrzqJz7Od9Zd8LBryR4c9ZMXVTfrjltyJezz6kyAEE4rBK1s6vE7L2hCvmgWQrGKz
s2x8otlrV42O5wsX2HsZu/11kMhutYrUYbvRKEEAawMcGKcR2XgSb/XlM1MPTUatySwdMs7yfQ81
K3kAThszCWNrBSCKtVNopat86TyNXhMXLTxyRHknjKDeST1TD4Ex/ntpBBpM8uVP1XuiItDXE02w
Kes4x/IOw/p0m1V5PWhfWy9JyVouLGRkmLtLPM3Ec7qnVMTnWdj4PQb2nWmLYMeaPGPfGH4KORuF
1W0H5BQ50nrPgLKT6l94D29Ngpbn8q7M24s623JvgxiO5BSTZNSypfzrQ+iDSYZu+fa0TWkqWlgz
mz7WDk4HSOj7AToNDbqONcUqesntxcOfSCcyWv4nPH6Og8hIPhGYdMemzYn2DR1jA1dnrPald3TM
l8Dsp1+cjmmUcidgIkfLZZASF+jZrvLa9OqRTLKheJ1+WcPGbcafEbfWg1JUfK+1Zg9pSBIg9w9b
wM16wHWNVqt/a4jUmNGtPTWUnc91XBAwmwaHW/3pkjOEab4nT3zRxFpV81xF3NOzxZNXAGC4NRgE
HeE6WES0QeRpW9nB3RjM7rE2B/xxOh1NUKGIDRkWrubeSvcCmL1ayfY2n0iXkdo1VymjWWbW29k0
o3NiY95Sz8bl5cQ49RAH1kG9j/c/JK6Tmz8Z5ZaxRyk1MASB/iIqs7moEr4qmGG7ZbO51bZpNUtC
dTDG87/w8OAF/7EEL+NtozhqRb8VfpEh5WSepsZrpc3CIZ2x9/HpULtDZwVDgr4xrdzP29WRB9hJ
yUlQF5e6zFLbIsM5T1iV8Cs/UKQz3GaSsy6zwbpQIV+LxK3Zko5M4sjxc65u+m4g4cC8jXY4ggfr
A4j+7sFMUJB56PTHZKr/YG6Ydspki9UBsMNSPPRWla7V/l0kTnCfkOfBMtvM1rpwniHMJzhq0Zqq
JJMW2s6FnPk7ZlxdBPAG7DbiVO2g0zZvsx55kEkOOKY9ehAmieTIgWtSMzvXz39htxJHmz3Inngn
dqhq09J4BBda4bga82F650x+C3w2mrk2kwWXk2Kj94W7mb2Yf7WxqKNu9wH008+q1FS3HbyhFN0U
JK5F8q7aMKp9Yzg5PeEa9cBaHRa6Wxv1o0jMV4zk2bGZpXkcRgxrUdSU92okg1BMUr1PVwuc3Kdl
o7LSSj9+7tki7tLa6UEgLNqOYsTo6jX9SxEAhg9susC+kQ+RQ1Qln01zDf2YhJxMwlDKvGqLIqhZ
O1pfEWEOmJNAWAR6WE6g6nX+OL2n5HMun8yK45lVYecTnNnEhHsa/bHJ++kzMuOvIA2Ki1Vmt7Hx
92TYaXuGam4oiWLFs0XDPcP+fkEYdpBjH19hWCH7Z4O7rsdSvAHxBFyJ62c/epB6cUSh6tJtfCDw
mfxmJk09S7nfV/4x0qR4yOwRPnaJJz+o2xm1D36rf+0vg4Cdphv9fnbQwFF9sBn061VZpO1LWZgb
IzXECZ9H8VDltOe3Gm4qZj5EVpulFci9O9liEzbZz4rAWziAWvFguxafWtJSKPoa+cIN1bgHWuDJ
gSdBQcKoQl1IdlrJzWiVxKRhgHhpi4aAdBYzYDwYYURy+C0tcBBqFih0912mdEEoBOZyh25wrUEv
uDQGMt7I7Pqd46L0UC+r1rARQ6WrNqG0V0vZOa+8xyWPXvXh6HwwS5rGnbrPzxkcZ5am6Bbo3A2C
IvJFJ9vGxbjh1IU4hnSE8Ih+18oOkoN0SKRuovRiL3q+wm66gzGz0tsY0UaJ6gbpdPgFKuvSTCPC
gGXOnpiCKKDyUwu06iCXUwfGoHdVQuB4OY60DgYi/s6f6v3gAm+ohnGLbtDFMrC4/ukF8nXpOyer
QJmkfqEkiTV4lOuDjRznX4U9Rc9mBBo7zvFzynjSrlPSIkRqSQu9et7owWVq6Bzg7W8FyWoXtT9X
63RZTe3ao9cAs8mqsvGBTiNl7I+msDEgOrkDpssAybX86Go9qE7SzGve9NJ7ceOkuehFF7PcqDCa
B2O7q1x3fKomXZArFomP0bH+Pbu9N9rxLjZNB9DuPJ1LiiovDXCYIRhho/TJRR9tgF5652FEPBPp
0futsBurslmy38ZNzK3iQhZCv01i9g/NspbwyWjZpxx26xHyJ9M2f2amEhTWWk0s/D6aKWriCBVe
+EZOVP6jR5Pv2YX/js0GAIsDBnmoG+vqkPq3MmQRPS9yaGhy4ic8n/ieNYn+GuEbRgtpInEc5Yuf
pXjUBVAYBoznNmBNByh7FVaEewWLwKCP6/DE57fXGNJfNYYQgDFaEC0C0eJ/H0Ti/3sZoc/ZIXkw
NzpzZULUiETqPRh46oaCdXLcMjAs1wH2s63MIGXhN5+9gxehlVSGGR8QJ4eAB263dp/wy9aF/qz2
FmmE6R71yKYzIMMu2YrXpuo8fcOMewkjtzF6WV38PJtRsLqZ4hsTDeU4MVxLLYC0hf+M8Hdg6ppQ
UBUBtsah9ror1PLRS629lpO6lpf9sgqA4beXeITW0yI0G2QQ3LgdVV0/Y7gnbE1ImuyFOUDvkT0V
I2IjJA7BPIDlZLSlHprFPDyZLnaBxY3LvFbixm2j7W00RA17AmtOITymDo4VC5mteuk7zXR4tRKU
mkqujiRtJW1QHbdewouHeu/TtvIpDdVZduVnIN2rugX3ffAL8bhzbGmLsHZmO36v6ArHeEBtQMyR
KoxUPaSeeQX39WH0+5XVtKvW/PCZ7H8GjLK2k9Y5x04vyHNJQAuSuFLvuGiY9ZDwtZnxOSLYhXgy
DW/qhqu+yF7sFVsyZJJVRogkO03T/il8mtJ0fhws80y3UbyIafYujld8uXUbX9mJx1vpOzAjrbYH
AJ2vWR1FhET2HErVgrIJCaOtUUg5LJKX67wUzS9N8xlZLa9qX6KIz9Nu14HyxM4f0rgs7nHOsm0l
nKNSPrAvSV4thlXrSIPb3fjoKukgzjMJMbfJUM4r7LYmLL/DDRbCBNAlu4M0H78miWUZu2au79+1
3R81I1QPlRNdUxLX0BSK4ljpiTin/VyDyOh/qqIxcK3mLAbnK+QiXN9KUM5fltQ4U9YEMrt3jP+3
JCMuPtKoAlvBBaaefT+Y2MVJRsLapJWT9dBCD1uTCejvkkUY3Bgs7HHgjgy7/lNWOnNr/rBmuuDx
7xCW06MGN+aQ+DqpS035pvc97FD644vlAICZC6M6t4n3Y6h785QXRLeHJt0N0t8PTEd0mbrxO46Z
iCcNawqLILKjR3T8U0S0m7bQObFvk8IhE0ZwQBhWUTbzgSzblkhnBKtcO64HYo1tgf7UT1X14Af2
Wr0qmDRdQsMUB3XuuCVjcFsCVMKXfMcvfD9LYR7VEGq06n+0APWyO92+GwYaN2UXlQQsbNqJCdQ4
cSlv+6DLN5HvYBxNYkkGsyY+CHewNwF3xmNfEEkcBZh3bvcZ1PCv370+ET+VXCW2/N0jNdvXFoa0
woz+yMXZqh7idNRPagGJ1R5pEgTNtNZ+jHkf7zoTGGzrjNvBaPxHHVEwUxGR/xMuV7q20gI3+BB2
wqgnEeHH4OlHo2rA4TXJpYYW/6Mbf962dzpKyGp2278N8HE9YGytCaFdieRBrmxM7n2TvKpCDtJ4
fPDIZFrJwQ1w7GeH2kawKhldwbCA5VYUazW54/RkQLWEatOjBwNnc6cTFFgWESiFlLtY0eVbfUBD
uazunaXLUCSVeYQbONtgD9oMrWFkZ0gS1NUm/a1tBB9JNgg4vYOxHcd63A9oz65RWARXoqbZVIJ7
8qQpMdzU0TlHCEJTjh4lMovhqNwaHJpknFgMHixKkGAo3utBWD88KY5aZLpvieddotByfmNnvpRN
Ry6T6W36KK03Y/EGdXpj4yO76svPxCgmA/fns3RaXmZ6v2ieNmopGbQtUj7slRdfm1u4E/l0ZP7u
SLf6UVts+JqhezBJJMM35vq3oUyboTpKDKZqyFah6KBdUA9qOq6WVMyEt3GsH4nlEqDEDTACWiD2
tx7CNfmmJaSrH6RpWqjfFls2Lc8qmeKKqALonQlcpl0RI4z/t5hgbIF/Lisfejuot7FD1ubtK19V
8x7lKByfRZKWOFZ559bspaeAmMVl/Ms9mH9uhWlpqO8hCILSIQ7uLtdFe/AWRXFxjiwPvvIiLHYz
jTtoglEmXNQhDtnypJZMTLTzwTe3wEgpOWsT/W0v2d/MFgTWOAByR8KS7GmHoRuMAIpts3YvRt2e
DMZPByVX/lYvZ1JnLuPbCTdJK434XYf+5var0YYBkbWXkikfD905EK2xu5VB7gQmha1UfqicJSBp
nEpcdEGrPVPKNOv/Z5dLcjZpfAxZ0BVHZ3M07Hv1IJ0JxbcBs1297PF2Fa4rLpMikVDlkaeRem/h
LLA7t4hHD6X9IHTT3n8PJNQzgUVuZUxoytSkV+0MdDogOfL/p+SYI73N9lbxaa6err//Xp7Bugi9
4qi+K3HGj94YRMDUYHSaENm3bWXZi9TcTZtQYzbc5KHdMRzXmcS9qWdZ29d4CgkwGhZD+KQbKB09
y3pQD1YPqjUvw9B5T4w82mi5m7M9FG+ogUHd2EYaX/qkjS9DZv/NQWIZmy7X67OOr2EdUG89kmFp
vai1hy/R53CUnKWfV7vKKc1z2i4RDczjGJWYb04ctz+yLKFlGRPzJWvGl27RIDKG6rdZNNDGEEIf
r30NGF/VRPLsyzjw10XmQyD3Ed4aInpa/OB3rP+Kl7R8KhvQ66UZ9u+DhVJ0grx1e6beY1Lbr4bl
vdszPdsMBvhi2K4p6bGX2xYVUStRm0zIaKLTkDbE7Am+T8Jr3Tv2itwyMsy1qLs0o//SQPo5tmZs
QBqPqmuzlG3qmUNQK2UlQFmT9KUo7vrnhnDUByeRt1euVco1ndI0IXPhXof4IwNPqiaHdYNtfDKR
4KgWSLZcN6xQwo36ntpTRdm5/J1LZYylliNT1+6CVILDbFEIIRz/o7de+dqgqqZH6ia2odMfo5Rw
txb3eBfC5GhnKnvZY3yE55EyCprFRmTz2xygZ0cgJ570GHlEnBJT6jHtYOuKUpqtcLSrR9RtnhWx
P1uOCK+xPlv19eCuDy5uhlS8StqowYlA1VaTQmA1LASVBDCNECyp+3hj2eWpBN0PmXeuigPGO6y0
3IJtADlHyy5c74ZFwfIFG8Uy39vBEezOFzo3JEr+4kQ5w5F0MP3ROt1+LVHHpoAKeNoVEjah0Upz
N0e29FepYzt3tfjCD5SwiWmSB7E8awKCJdxi5USGuVMrnAlIzGrRwV0sI7Q2bYrg4q+se+SPjiQ+
dWls0TsSRqOkUsYM6zr1+n1ekB/bJCD5v6lytTZ6+C1wGpK3ydYjOvZLznA9pdm5RLbK4Ljjp2rm
X+xdmSjV8fieEY0Qj+nxdgLcyAwmDnKKWqhnBjbvXdIBwGTL94Nb2LSpRKvd9aPh7DPP33KbXHhb
KGXVQ5HiF2nguB/t+r2p6PjsZdjlRy75wapFpM6hM4kFIdzV9Llw+GoiCdf55Bcb87+bhjiLq/Wc
xd5eSBNjrHRsyN1yZHPT/Ygt40NLvfHBHdzfnGEr/nh8pi1kORcTCtMQ3RJp0fisR7N9IpziSTC3
OPde/6iWsXLJk1LPMrlnN4AzCrt57+uI/GLtrHbVyeTE65S0ots0gxzWQ5UODjwUYExD2VBwDDM8
9UxCDWNnvKizTKtrr+pVQLYg2uhFxYTp01oPQVnCBvMoX5eOr2x9wiuiacde9mGYPPGR2JFLdhLB
SY7NOak0z5HRw0QiZi4rMtJL1LLF94LgYlr+BRhM9enqNtk8EehpaZvg1plvHqMFjunq9ZvpYqO+
URZT7VNN7hpm+mCttLUqtM3JSR+qjnnD0N2VXdz8FmZzp7Ngezd8BLp+ulabSqFn4iDZ6nGfZR48
psa4CRe1fuol9soorau0IkYztp0KQLRmc28V/mH0HVq+KP19U56A4YI5kDanm9w+kF8d6Zt3Y31M
NC2+fLPWwOIMFy6hYB/M4zN1bkM0H6HqlVOxXGoMfHZmFFGcQqqZDI+8cd76fj8zL1MSyB3DonHr
mETcaozNNz4Syt+i1bMjG97hYKT5WxXN7lNC0tDW7HKkX9QPIZcbpW1jhv4HM1e4u33if+DjRf5V
U55O6XOTDfPeaIHrmiy3gcz4x2pGcWCk+pllPqj5bmyf1CQ4hQPG/mmdsN+5zj4ogcSj+NVcPgSR
Uxt6xgKP98bXMoZ8syBROkP07HPhgGJwiHCftfNzz4f8EBvultCG+TkOeUssIqBoxnzuSTaXelkn
l4jz/PA/z4aRFIFBLKSxNtZZN+Kp6jCjn9OYsOLcZdDW6L13WUr0RrrdX7a9e0aJpMBhNdzZo4en
EpTfm24ivZF4IL6GwN9ZaaJ9emU6QcTh2xxMzJO7iqZq6gCzuIZrnwasTCuUTvK+c3RnLYeK9HW1
Vp51GyPiotRpDSZAcZg5BzUyiEfvRaDeW/dm3R1nxx2uHiC5ofV/WSVzPa47OwrCTQYz+xzXcGiF
hgNPhijs9eKVpIX3ZvDu/H78Uv1DV5FvXZTTIiek6EVksTC4a5arXH53+QSP/L/HVufy5SKtQq59
g2SMNg3/j6vzWm5bibLoF6EKObyCOUqiJNvyC8qyfJFzxtfP6oZnXDUPl0XS10Ek0H36nL3Xrl7b
Zmg3iYJ+XUGuLgd/+CPy0+h8WthqiSzRzXNY0wV29MIC/mkb4GZAUcjhZc4uz8DlgoH84VJwrZIU
KFkWmu1uOCgRzKnKq9RtOI71h0nNwlDiXXWz5iKXTDRKCbFq7rCLfnkO41nZxE9BqOyqCDEsPiNm
JaZyIww+SDczzYH9kHT11kDA/9BMo7ssbam9F3OPVBzpMfy4KtRJD08m88lsaFoXg5X66ZhhOqD/
jEGDJlaTvXJJWCe8we3zvCVhxgPeAM46w+3PvNQ7AAtfuY1hCFeBO/VHM6cGJu0YaxLbKjK74dto
LMaz2xvQNMoU+w6/Z616SZkjpZAfTb7s3Xo4Izm7KGYcYIS3P+TyKdsWhkhJquvDAuQbAx60zqDm
nGCYerXviBz0TdM+pXNFEIXm0QP8P3+R5XA67GkmyXlZrmlfk1da+z5w71JBHJfzD4wezksU480V
cIVh7jh/RPM6n4c1i8gm7977NBT97VggTmGzDI32twiNB/jGYT59L6/yugCk/lS5TrF1sGW/6Urz
iMLhT5pYAiJJLUYx1IF5yH/TCu6nn0s+ggT+Lx+DfWf3Dmt5eW8iEoLo8Phem4Jj6LUaErxYVHvP
fh318sWSdRiEBWKUIrHqw36Ji+DOdDbGU2BglImd9JCZytF9XZxUAcw+tV9TPWJp6TRmtmVqpCCj
lHdr6N/iTA9ObtcDA7MSmNmyzjBTztScNdC9U9egCtZu8kHr24AucEZ4aBouXxV/3s3MnPEU9eHX
3M8WCXYcv41wzn+DPreanLiDmAmKhiMDGGmIANnNi2Nj6H8QM/X3f+/Ll5h73wslBSYipFPywUyX
b3NpKutbgd0Zm6ojnyoci4xE6yLbm2FHl3xUrPgADADVPx3PyCmBuFNwyBFb9IvY+3Meu/SyZOVH
VW9dzdSiUQqZMSx/GCSAHUS/bbStDpS5KbhyPBvBQZwoPjFbYz4jEAONTNMNuFpjyBRF/6nnKZdN
qYVHfZ5/rOdeuWmXplFuw3D+XupO/UnGoyx6tMokPmKZYaCLQ30bAdewW4BeZIfoey6/bjXp/zu8
JYkT7Nu2uNXLVF3swrlgUD8NPRBITaFJBC+AKdqgEL04ssxjuaPH0dRZufWq6IG6v7mpovFuotnS
UhongxsaLDM6+QCF/dWl0wd7B3YZD7auvOlUK15uGrkuUJjRwEk/LLSsFE0eX73QvnuAm1Lvv5bx
m5jqdA8P8gmK9OhouIkiQmaSN6WOn9WombC1tUgHVGW+DqR2+rLiGAa0t6Di6FD1VL34w/IT47Zy
Q7db2xe6pm5tj/YTuJxko86KdUicfL4ixdracBPuKEi+cdJELBuKoEwOvwinsHUcIbXVG9WmLO5b
68Osx1Es80RKOCrtc4mJVEe9u5cqJvZOIz2che0VgThjsSqnSymwCi7WZ5/j/Q/Uohjxh6dZgOiy
AYwsODx3R4DO9FoO3jpYw6hwSgjoPOE9j7dQ7WyhaCmhi6CUXUwFw/XMRMTywvtA6/Bk1A176+ho
R3zl4XGV+9K0OvYzuXpyi4oXToEaUNZjBksXZmqaPfpieTF6HaNfhqkvKfQnne74hVExvhSLRLFU
sz/bWI9x0LFzyUHcGKj6pTOzy9iYu1XRNFZ0cIbYmu6F1tjbwEYdWxHPIQu8uHE3tT1134IsO+tR
5Ry8sZq3skDn/LkZDSzoXF9frjbdisJYvmj7lp9taPzXMXi7yCkGkg7jXE126StEg/ltPP72esG4
0auXmnb9TQoOA7DNyCm66TnRSHKXA4CpAEykIZjcmgZs1agrjwFXoDS/uBg/zrAJoHcY9gieOzH2
oXhWqNzDUjKeobHd9J7jHScri18Km06WODSh7H6TrKSG8UVhFdkFvJzlq2lsEuxkZae4MatjVjnE
/jREqa4NGsqMTamZBOCUar6X6/6coNjGw2NCCAhVFqTE3qot3lM3RjgQ5sAyCa9+5iAS4c9Wh7P0
Y6FyRGcWQ5E3XecAxzj6HBJ1QfU+toc5GFj8Hb3/w5oAXbtELBYVxS5XIHH+WwSQniJ7WZZgW2Lm
2bkkYxxjA1I8loT550zvzbTwHKHN0HcpV+ut8JrKtwZa3lynyUkdjM4PELcddexFzJQEBndEXF5T
PFObR5wqAAxJ+Vxph+1lFcLOaOb7jvAxmkfmo+UIwgmx+7nMrAkbNUB63kD4P3C1cqZRIhofKHeu
mQgAjMiNu9p1xgRjIqtLvDICWFW2Q7o9ZqLn0mijz7kbXB8rWXf2yuW2OtPD/CegC/y0ZBr9lWY3
qf6UN2QRTs581lNC4AwpmFLGqX5VEkNHjdf0zytaV/YuNETlDV7mgzHkPU19LXvFzv1SFhrZS43+
2psdxZCwToxAlhPBs+G8onLnlvws8qV4kM96MFW7WEFjFxVa+qIUhuvzEyRfefept3V0YfNAUCFw
7HMWpFen6RvsG0LRRTzONwu98C421HD9eI0i3Kyfbu0F0z0M7vXAeCIpqxFwOEIVbZhQK5bJexGp
4DIg3mjhgKZEjCMkcRLNIcVnSBaRMOw3EePnuJqcVQvJLLg8D0X3Q36XmlaLMGiEj77D/X8M2Z3x
PAi6obvY4zZB8M3lhhOafXGzvmeiR2yQojzZQDQkID470WYN9kNVRW9jZuT+HCR/yMiL34Zepfus
Itzf1WH0cz3+EeEb7PizjmaZaviPmBEP4YijR56uFPuKtQXE5kgsjzNwp28StT5UHWl7raXDdyR1
9Q3oKtHqARbEIk6uUU+GmY51l2FKPV+IYXhCT7UwhQKH/ddV3RPRulSecaZdgcfYpL3vdulfHXGq
pQfZJAtxqm0t4r82sl229sygcwEAYYys4yHslTD3uybpCBrkQUny4IqI72gLrZl8a0mWL6AIGtKs
9EluZ0xbk2f5KoMku47dUPmM61yzCkMGzyICQxo96pJpaJHNJbcB1kGrp5uatIH6kOMk1Q7/GJES
H5ugtO9ZHuoYvvhBc3t49RzE5vrwzU0N7y61sSwJ3lM2jN+rCrctJl/PX/VsdI+sa6tcg6BaVkH1
35a8t/SXErUEPcol+91V2oHRV3ZTpqC/DoP1mEhX+WNCyQm64Y07HJlEPXxALioOywihK0qLg9JM
bAp8u74+6unLXNkzWVr2UW6v8mGMExQ1Fa7PtPw1d1rjyzICwRGqS6mnTrjKpChVzbDDk7frjpum
Q3sn5Q58h8xPKf38KNagiIkmp3yQX6Km0QOsVK0mLw4/9RBrAGckRyHr0cRJoK580CcPO3pSfoxm
CnNVSGscRBT3CAOUg2h2q6g5VqckhvuvxPF+KugOScMulDpyTuRR3FGTekuPLk7n8zppo0VMXAwy
6xIi0CoEiboM7zCgeU5VAr0tsOTywSHeCoo57cCh6v4LBekniRKFhLZ53nuC9FMu3e/I2Fql1eLs
QLxvATTeOeyFINfcaOfWdITyDpwHzET+oY3nXGOL7LmuKjjKh2n8ubTLe30I0zb7Vfbtb4YQ1a8l
qO6990dqS8Yuzi5mHgvQoKddEyfkPKN4mIhXgU81F1sDj8olVHLrprxLiYJ8kJIWAk8RtzpE35Xg
dbfJHLovNOuxGpPzjSWMvR1V9CtRlQs7xcztXnqXcspiUq7VK9kq5rc6C3+PdvhkxG53VWljn+Jl
+pJyc3lei4hL83W0DCcpGmmN0sZU0w/bBla91C8hWAgOCVAlP3bC5DMkaBZJr4DYwBmrM6QRVr9N
bZIsDWW5jklqPIeDumDEyX+jVLQuZZjfpKtjyR+ygZwy1lOD7yyu86EV5zrNYVesjLxY+5haQFJN
atETl/0BD80M8oEi8KlUQVGx9raQfray2jfSSj2UB9r586uuO+DQYufR58Oxr7zwodVacB77KIeG
VMY7w5sbLi4iQPKRU1w4j78Q+4OZUepfUxpekrEGrSAm9uVsacRBUuHLoqmgW+ujou8QTxEXterK
9Mp9yLmMaWK8gRDEcNaqfA219zXslwwvuFDktDgritQ0rxWdkoOb1DhV5CAlVLuL3g30eMFkkBGV
xcdirO0NLSONuLLJOk8LeWSYHYAN5Cxb9YzwHgWdCAKak5eFIRtO79Y5tSJoo/Ywt/vyaSiCZvLB
pJOTE0/kq3nyycZCr4fYoiYgVYilQflmmj1H95HeonwZu3zCDlGKtqjFqRjQjl/lD4jQ6SsL5mQ3
oPZarXemoMutHVGyq4ftaBFz5ajzUxCY4ieKkoAwZKBjsrbINODUc422DwqZwB6GSgsCUo+MPRre
dCfr0Y6o1AB0ke/RXj/Ky7GcaLasf8viNNrOJS9XdKgTJQ1etAUJtG3bv3MyJF4iZWmFdcPbkrTn
7YY2XfjcDfR+dfU0ZyVWGXM5xoi/jq2nlmD9CLwKdRRn3oCLUD646GLXZ//ec8SvpiOmjAqS1Pbf
L4CvOpLTeOmmucQrYD9GqR2IM+oA8VKux0Ax8fRkNosj1vk70L7SxU/OUt+4xq/BKJSHBjfKLzSV
YaOVP0OWAgGaU6sotkWtOuE/LkXmT5GoCDHi+n0R51fESqrAjyLUFy81DguNmzR0c+uZjjKhO9BD
N2FPmoK+VL8px8d9mLfpN5RyKVDEFOhAqSsMtkCKz/vxaM9N/ZUKjYuGjsZHv7mHFGf9KHT4iXJK
6fR5s18yRCrVbKKopbI4Rl23vGe4aX8PXUcrJfCwtmJ0SiKtfSxDzFAZNPpZRxm/iXTG6h4ZCBiy
bBSRFFe3ejrLTiFwav1a5vY32c4M2varDBxHpFExPauG4Ll02cqGhpOFOTXOKZ9zQozo30VuCORh
saZnyJD1uY3TzFcMKPS0Yl7SnI8X/M1J63SfodrwYakgs4O5GVDOAriTKwgFo3EN0Aq99PAU/abv
XA7SjEHl0tSVjKqyNHr8m/FUI1vOqKTTPrTT6WZFKH4GPV0FTSJB5UmFQmp2U49s2ZsOS++8167S
H1bbHx7324CA92k0q0tWNcGrfACv80B6HN3lKwWWALhJQEidlyivNbiVv6pOO0l6X+sc56XC+q5k
XvWR47H5ey+WYENb4rpqtqlwRPvIpaOQlyT2nYYBZOKC4tIA5m0zvH0/pxpkY0eodd47+/+HW2g6
hJireAysws8EvNebThBwa6rz31UpJ+X1n55BPqMTUJfe1bKIWVETyPVhHzevrQZjr5kR5TS1Xr8m
HlbkylPeVNd0HzksSaGHq2syHE1MNGtbGMFnux+oTrcEkAmibKcdljg5Lq3u/QwVsIgctwu/0psR
4KdwdDZxvOybGk0CcYXYq9Xawcitase8KHpOTEHBQLuIDl7vTXeXBiXq75g6S3jFlkJEbZGDlZlj
t/gx96JvNG12KCIEtzm1MQIhYTeidTeitYhmHzR09YSUhZoSuLEEHk8OU+C+xfGF0rQsNvNvs2rm
RxZMD4JrXlchW08acFWPDwAORKSNjKhJZH7YNLpelI7e1dqbT82OlOnA6i5qWHzTFZfOiuUUm3xE
7+bkoQmmKmxfYCOHkMgUQljdLidDi7/vGjnNL2tuioN8pXoqHZw8owMrXw8EJ257aJkbenTzVf6y
ia3cErL4+eosjnWImW0meX6sYvM4LCciIsFLa57u7pegSbeybO5bZRsV1h60N1wtfQ63EXjZU+oR
9TQbT87A2IMTb1Zfejxv8nQsp93/HuR7I3QE0NzNQ75fiklBWy3KWW85d2U9I5baHdJdazIJ8KPe
xtbvQTtdX+fJ+Htq0/+CgrS2tSLiX/lmO71+jkq7ORd1HV1J9uA801cmDnEj3rZG/43lTn+17PRn
g//Mz7HNXaUg3zBQ1if/Sxy0IrpY9gLAVlhidcv9KvWFhG6GGNsoMCDsUiS+rcXpUHGVLoF9UO0c
4Deu7LMRGO09wxyyBUoUEc+k9mQshtZ2QdZ6ifuM4N2ULNS18REqDQd2PbV9tvLfvTd8zHWW7iwj
8ADWdveQKK9XZ4ndw6iSMUAI8DnUNPs7QR6nxMyN2wiO5Z+RRVXgSk/5YxRZHgsjPf6r7owc8aHI
miJIsLK6GKYsYfT0FFCkuoYcQ+qKQsLoptjYmFlFSJfrfGfLVFam4D99DuJjtol+yZExiLvG6Ulb
MUP4rrZTf0GDo/wxlUXfSGDR+v90IA0xk1W7sQaJzUDB+G44ET6L0Nl3rmE8ZfUV6oMPwz2hOCZZ
rfMHo+qv61MVJqWvnUKXE9eqANDtPOB7FZNeFTe4nLcGg+KcaceAiKWB6BiKt/dcOjkyJMWDpnds
09heX9oiMwWWLY5vrLo7J08+sg5t5MGAxHOU0EgErfTUZY6LVRuvrjIr1wlawwP+w2cjjQ8i1Rw7
w8mZhs0qQiUnYSHeFxEeYwbUTwS6VftE5TzEaJUqpZuijTSZ6UaIZ0g+TSpl2xPudZ8H0OPgzYGY
SnFx8HNtWDUNUSIwf56CaQCgY4blA2lbeadneJKvFvFWEnK1hUF5Ka3hT8Qe3Jm0/MTJrnKqzK+1
SeefYzOtrMhCyYfIgrKFX4NQE/kQuFjHibGydv/eoyedkk6BN2RwrXLbIxA7tvQIdus5rA6ZKo4W
Us1aAz1Vpj+lo2+sM3vTOuC7C4RCtyJfcDQgKX4vEH8kdvQ8aU/rLopO5JDq6XRfpp6pe51n9zQB
OM/HdNbmzt0Xy5KfLdR+J4PEZ+mjRRZBPiOAeWgnYm2eEyU+EJDNpNT03CfPQIAZeSEXpvCzFhn8
Ec8KzLO5WCzTaksTQOhdo1BZtlZKABxXxpcZkEUiryKkP5esb+1dGUzk0ArPsFaKDG4763E7p8h+
C9076xoHNLPxWjJbU3Un8Ki0xjR0SeJZuZjXJK+0XVZBzaA3rT8j/gVLCKzRn5nNfsRF/pw700He
V2U86yiRhbpODTgpIPNgu4QLkyjjm2Hn6ksc0nviUl609CeBlM42mm0w9MaXFFQj4tr3NSa8yggN
+GiCsDCZ43PiYDmRQG7Pw6ibKNesxfm83qN8Gb0vK/2AGOqLPZOFXU85ydn0Ygcrjj+TqUMFmu7J
pXgKgYAcVnl+k2EqK8b75DbejUF+eQdUewf8WT4rNLx3/54pY4eA3oRgtcpaPJ05rdfXhIBXhnqY
bLJFpair1tHxrgtUlokMejuyrm7vwLn0DPs8c2p6ttClMZGxHolXds+0hLvnAJrVKWOt8x2KPano
cIB3HdHbOLui7Ka12KOhCUZ48WJiXlQiei3rC3wcO87YB8+9Ub4pSW1xoM/nY6kuPwAb1PsaoRYJ
ukW4cwOWFEUDQiFNYUGbI4zzIKdUebEPMxzxZPbdvSX5Ho6x8oKxOT9ElTrfDQ3aMBaCTwfbq4/A
mYsVpwZ+SZazAQvzHD2rdfrFRoVQwZqtN5Dr44bmbwZDW7HeRt/4ZZfFuxzKW6rbHVgrg0NXt6yU
8MWPOVOk/drhQYbO7CbzjvA2pw8tNl9bu6pSclXRp9QxjUH072mxkKekTcoOyuF0AVoN12dpn/Lw
J82Y5iAnCp7+il8MOprOuUO2dx0SYzpzYKrWDMatoV4hx5Xb86IjB6j/Hm1CJ/yvcPP8qcToZ48a
AYcYvPBMm2O8mkRcblGvCfd571m3DjTCS2VCm4QB/G1dTuKQhBNho5AX9VgjGmBoVR9rl4BCFKsG
vz0aL8SW5JtUZBiMHK/IUp4flaEwKxETSI3J+LnjMyRMhtM4Q4js4Nltih/G6y7xWCNvGBxa6QuM
Ji6A5DBCe0QHSqxyJALtOVhFCnnQffMcxsqHKxQ3BYOxvbOE1TFNck7W4zJc5BGs/qzAkG08sRKz
7livSopsRWtMj9yTmiznRWdeaffNRs8wzLTl0mP2zfAcu93Y3hg1t1CKCloHxkm+kG9zGtT29QDk
zxF9Dzmy1zQF+S02YflWbNQv04LBaSI94tQFUCJs61IUsCftCuXsKBSA/x50QGU+o7f8YJpCzgO1
4iRbdjlYsH1bj8YmJFTCRxpGfllQBU+UZf016vI9Y3GNbFLd2loBiaGqaIClIn+iA6eKcBWUwLAQ
ckoi1n5VG5saIqjZ/ana8Xhcd2tyezDnBk9WpEI65Jy8lX87MTloDeRdJVtEioXqTWIMCp1gn7qb
NVig5VvZ12PI50tis/SF/jVGNEm40ezFpNwPgbh6RIxyxsChNRiq/b9YGhMMBA4YHTO79VaULLPy
4qK1JcjCCBuJTZo3rNLZizm5D7oVypuoLSlJ/UowbIgTrein8rMrw1Q9yWf1gvDIHA9dqjWrt0ca
fDrIHbC16x8r9pWiPKHor+YfeoqmjJbHHsSg9hxCuPD5nfPvCCPm2qfnS6mn6LVaemVPEqaPNXxR
DO5fZjqvYThQTk9XzA/TSxdqAdbqhWu+FKHZxCHJj8xzybyTMA5m0mQ6wkWB8zmEh0l4QR08LSdW
BcqlOch9wZs4qxTvQ9Yq97XamGgvTvgsho6gTynGkw8afPo9PCzcMK1qn3tFAwUw29FH3VSIAWrv
r8g8b6PmKc/UeasWgbOjVXxCMwyjrwd+ABwg4+iiEHgi3nK8uGfeIIZxymQMz2XOzYECNz6BHII+
Qpu9ikhOpo91k533yAJ+sF5esWLPAlRcbJdJtUlhhWJAqwrMgkdr+0aqs6G0D4r85mzbw39rL0xT
TG+fXaHVqD7IUzivQZ/8sYpG97vONe+4IM27EVTEtk3EIkqTo2Nmn6nWJeg+x4Cj//ipQQZ+FESk
hD5WnBmJLP3joiaLQYsXGDclgnutx48kXWyGMvw1BDNCg39leH/5U8HA9gIEaiO7twSjUo0hrT1I
Jtxs2x7tuaKkF8uKbVg4utRiKA5yVk69BdRS3jEKddP6J6Qi7mmoGdq4eJQ5u+jus6aAX5TqHcm/
hfH4HonuvUoOyspOyRukgZNLyFozzG+14QhCYuqSCifPCUKjOy8Gqig51Z9p29+ThfJthABclu6T
nJ/YDZLT2E4QQoiZSuwMj4LD10XrXP1Qe6bu83a8TSjX031Cxu8m97Q3o7aCW2f0+RvhioDHvfEx
wEvDbcIMX8q4Fo5ZpAYtz23SUVy2+XQM1Dm5h6n5kMuh7uKqoEsC7kbUOL2ikllK3u424IB+IzWw
5557ofZz9lFla5cMh86FLgFmFfnp4VE66iJGyePQwAKhQUGt9Iur1JWPZLAR0XZM+svx19QSCM/t
8ixbxC1gYFyZAGhqZZdOVonVoKnPsTZQVxPPQEDSACrQbY3HFGYj0q/h5kQ4fQNTx1Q95hhYVpWp
V05PRAUooeY86wHCiZ5Q93OclNDCh+yuOvB7Gt1YmEFP5VZR/lMQfhEDZ32uK0YHJUl86+m+66vw
ynnzOIdmeBotBmEyRYNU8WFVcKVCpcInbK7xy4Hyu2e2/940zg3Zc/8Suov6XnvfAvpIp/X7J+o7
OKxt3WHMjnLd1QB1XohGjraN49hbufbKgO+hGi+yEWTjW/WH8aPUs2jvxXZ7XtQQDgm4vo1C0/8B
+QgUSl44W/nSm0hnZ2Re81kmAKzFdymPjXBJ5kNOUXTLNhX+2Q/0wvGpQoOzswIjf1WXBYyOpxPg
YblbOWjACHxCQY3duCrgNkGG39jCmd0s5nSSjDNtUQH5pM1bP9lQNSaGeLHbfF9qzbjNVEFIQe8W
OpADJOXJly/lg2IC30sQQ+jZPJ8ccFeHqHbnPRheEBr1nPtlpSVfNsfBcO7GD5X0I6YYT8VMjPQk
CtVBPDh2Mp31avgeiwJ2KaLgOuDfsP7PMCX9U6YTM6tE1BhXRfbC8OKXbPdpSyfA7d6VJqF9LNTR
OcaMCfdFSe53M+MsiZ3l4RgV+wxYEukwsivnKdY44y4ex2DZW1fNiehOue91KT1Oe4b72dXsElA+
/PCDPqtn+3akxiJ/BdYfysrv+QSurIacvddjBPmEgoambd5L+hn7lo61UDJXm7hRriX98a++L1+n
yAMyVsXQ/00ibnIdDlWM5yAOiureRSEtLcO1r56uBw8ImA+So/Lf2lJ+j7frLJ/QGByZ5YeHdP4F
5Z5x12N79iuR+7ao1rABk/MzCed6K6f0roJ9vjPCR9dy4WXa8gtTYbWdIpeg1inTt+uWrGtxsJOT
yXQgoaKP0XWJOaU3G9MT9Fi/IYlnUwtHHfng+amTL8PpuxHRJZ7F+pQBQMYC2yuH0ExgXnvNSVp/
U3y+fp17y11Zqh0ZyB95iUuUtKCfC8rnuIsfaj88AazRkflReNiMbUUIVXjLW6aNJG63exmsMBgp
qeRhDmzKA97PrES7RH1SHR2zvAx2qJ/MGh+soH7VGZAnUln0szUvvm2bxn9p0rxIjSycELiWheOd
CscG5ZXp6hPGbHLmsJGmrLVHGfVSNADPu6hQ98iLNd8gENXXpHaA5PbqUDohmYhVzXY/L7umHez9
GBtbWSfXJg1qkOUW6iU6ZeBw3z1oG76t5DXTnZ7KJESCBbAKrlhozWTlpbT+Ld636GLajda8jC0k
ndZKIOiAz96SddWdDCr1JE3RhuQ0g0uLVrun5C+eoZDaZbiMftWIlEaHrDtdaKunYSD2XbycgyAl
AIxih9ZD05yapCy3VmwjkHffmjiji6ihyRPJrUrvopuogoiBiRN92gR6VAEw4L6jYy7dwhZRQpsS
779wghpmUD7IAUU7HwK41Ahh+55RTB/VgP4RQrDwux1RSQpGZ9jCHS1mMrMmG0wp3NjkmJoWfh6I
kcpmKHuNfYozcxV3J3H1l0nK1Gc2tHumNITVhRjjk3D09pCUu/2sVF+jZt6DgeQjeBpYgQLIl77m
kA1TOJgS8mGi9OqhtDWvTdu523XWuAIXcVhlyLmn4gzCZt6bTvVQRjPmX7Qk9J6jbpPO5H3Y/IO3
JsaQ3VBPC3chqhGPUNntut04WlG9u01wLSzmRXa2QKUQwFbM5pFvLqnyEeXlPllM5w240HQKJkRw
vck1oLk6MbuJaEMmr03vGCf8W4dW6HtdMwBlWRrRtlY5H9DAIR8KUc8twrt7DsP8h8QNTQX/R+MU
ZKEKWUg9W3QDJhYylqGr2kAQGSg6Vhpy5nTpvvA8EjJtFfne+B5Yppi19fUTlpP8Zwr+Qo5oIzOZ
95JkqDIQA2aGLN/2Klrxeoy7RKv6jWfz5wsuDlY3fyELxSugk8n5dFs3wznPTHGAmZpzOVTJvqgX
evtljoQXnbSN3AsGdZldOWX9ksQldKOmb8cNtWhhjMRJjp9Rkh+WJXFvDaCYy1ByCc3q2D/MGuYR
NMDg2MbkVQ5ZGPjyLrOi0Nh0Vlz5aml/xxdof1HKnRRl+cWkHrUFAeWnpjbcXSEA0kqabq1muVWW
SliQO+mnCJHypnbyP4M56O+IT7CrNExEh5AYObvJKB6FQD0vWOIx5P9clYxDz0GK7Iintptu69AT
jWi/CyZv2+ZBdC7iud8gptjL1TPP9E9nie7l2FpvMNWKQweweStfJv0I1hb8kN+5zF+8xOXzEFgS
OfLEvxkCNzc5zFlxctAnBohlE5rAYKLuQkORdCASXV9CI78Uo4KURLyKq67kByalEnSdoasiXlBg
XNxgvNulg/DLs15nI1RfpC0tVTjtxsmS/1aQfg8APUh+v8lIWnC7y43ZObZybg0369t3+aydzOU5
Wli7TGfufaXolE1s/06MJTzY9lyRkiVm9nNBwrssZJmpy+iqDoTPEXgb4W+o7Xd62pKmbOo0Ulpn
3IVp5xw9LVleEcg+jGic7qOe4VHJzbPDcPxWqa5GYSRmeROO++Ma08x8Iy59rlYUb6TmbfUJonzA
pXKI6OOMSUSYlLhwkU9WtNgIgFUsjAhizlK0BMOFQ59e0BLg9Natq6N6TyHGlucwWWombAbMbgu6
iLxKE7Iudpzl32vyBM5ZhkaYHOL25qjGG/ckY5Nu/CThT3tUEVp/5LI2cclgAOA7xnwHU6Oq7yAO
+p3ULsAvCfdGV4zbuKzcW0D9DAFpSC4O+VpJyyBc7guVEpytBehrOGKidggc2xSZ8WzAQ//ROxc1
GuFOAFM5B3H9mQtK4oja0hrOzOUGKHx31xk55xq6ztW9KFuHNu1+lSw2TcvGOCSntIWMLZ6EasnY
ZB6fqeNMKmiTBMXeuacTvO2u9u4lrsKtEk0U2xUjvgtOOwYMHAj8VlKLFLemZblM2zIjs0e6kKCP
dYBv3CtAUhF7jFdJagTrhhmD7P8pWp6fTVuNfEdRl3etzQiFVG5q/+TaQ3mu6XLcyxnpPZCMTaIX
47t8huIMicwEkCjVtPg6NtPLqpNREjW/FnmEwUZ1kydFKQ5hZwysr0X6JOY86iJIPrNj1/sME9Bm
UHJUldW2sYrxt1tGBH8EgoXeTtxw7vSSLJiXAiO0N7Tp0kNcz8ErcIDdOqoMUJwPwy2ttf6DpVQ5
MMbJYP+6d1ZZVN1jUR0hbzC2DMOTLGFblUZRwF5/iGfvAvZXZ2LImMooaAxSOCqUtQ0OgZGwd+lD
nYCbUr/oKzMMKvbroHdC/6w96ykFvMiDUyFmolPxho5jO4C/qifJtHfiVxqH6c4sMVX1XfVKjLfx
n0Lvi/8KItQyBsxKaj4rpIz7umtWH1XkZDsXdvFJNvnZfCCZWBBwnI5S1LTqF5uI4W0uJzMsARNH
3vA5sMNvk6CDQUluNg142BGszKm1ySBSal3zKyRUEmE2iwgxw7RbtAP6tp2bYFsNBfL23nmsFUsJ
WE4hJyRFinxz3Y8+4Y8cmjmGU0lXcukBM7Chxn6cc7pycA6+ztSRlHTLLzpDFp4iEj1E0/UaeE7s
t0o+n2th+Rc1wVlt519WZeOeI91CtgbGzmmfspYDz9CaUOdFJewmZXGHUbyFCEYv2or1i+IsFYJM
1NgJCYzci8trZ5vNU8FIbEsQ7rKrBzpoZfVhWWiXcl0zt3HXZc9W+4ZRE6xH3c64wRhKeHrzrjB2
OzQk4aTugAR8KK7OrAbniBQ0XzfdhisDyLg0bBRu1q4vk+WRkGnyvKIritDb9UGCsKjVdr2A34tl
IRpKitjZ/Yhnt0VUq41bZchD9N7Nhc6EcsuKvnuUDko6ewiv+E/Uw7DMX7RU1AzLgJgKraYJUfCl
XZGfp9QInsamObvGhllTnvoIPNv+fwg7j+W4sbXLvsofd9yIhj9AR3cP0ntmkhRlJghJpYL3Hk/f
Cwe6v6p4O1QTBE2VSCKRwGf2XrvRv5Zh+dbOBKyy68+1pYmX0itQK9uHfixYxs9r+kRL9h6OwnVt
dOUldqrizMbU2RFvoG4baDzIE4b64rV9s+5mO6oGFxpc10Ybs+ijZmtvLuun7+3gIuEAH5gl1iWc
pzj+fHBGEhuVTN/kARrawqnNpyrgp06x/wUqkb1f7naY7Zt92UMuYAyRzBTG6JkCIG1r9ZCiT8BT
znBXpKHxwSToYYVi/NLN9D1RMGiUV54wPk4ie3hOUkI+n+cYmC2ZqKcFBIPZIeZXqnUKhXKLtQ+M
McRdgiZ6FYtKnVIPDUpV75kmIqeTa3I1hXrdZWsyWuJ9PGtSoh8Cp/hu6LAELz/CDonUGqaMEaqZ
i2uXme0h9qpPEjDWMRCGxpoN26I3SkSaHVAyu0D6NjPqyjBQ4SoZB/SB1UOBTbtVinpEAwR0d+FV
5Qky9TI5Y61vD34FkMQ1q4/I0ZHUYbwHudkyaSh7HlqmGR9qy33z2/SHtJ1pukEyg5NbDKBcRvw+
ItJAfy49opWFgkKdTVULVBQdnGORpuEVcXZNNOejrtjfpLqySp1difqvRAx3LNmEMGq23Cd5n0At
22xQqKVsVjLGx2hGuJdmr4ZJEnVUspyem8cJccbCVUxsv2DeBi+qUXBfoB+RVti+nyPnUgRFVdN8
hdVH8h9p9wvuCNUJKwcsrKkxsIWcW9D5oCnB2ua9+OaZYpVc/VoTX4XCE7SNK2SAeNpXOo5UY5X4
3LhUHR5sGRjjp6rRPk78dpmCEU3b4aKZrssoWliO/8wlkv5knLMvd2ZMjvlNRW5KMzMbUvVarH0i
Dq96VbLJNdqLGmr7EqdPgzRRD1lz1e46oFocxk+aNRirf/3X//y///v78L/8Hzn0vtHPs//KWkB+
YdbU/+dftvjXfxXLl49/8KnrOi6kX1PVdN0gtMjR+P73r89h5vNfa/+D55XFiZg6bJezoTooWpBG
bH5XY2V2z/KgDCTcV0jrDvJTHNXTPdPf+ukomads4cOXme3A+6EhvpuE+KwmiLNWg5s89G5l4rFR
041pKOUlH9hDOqlwyTMxbfCd88FyuxV02ww4TeU9ljklMrhpcSnxvkzXVVy2O61u3G2tmz0oliBZ
xSFuk7yMwhXD9+pLrJZXkDLnLDfrG9rZ4qOW34Q6pW/2dCeBor+32fz3zRy5qex5TGltfs4KItGG
+aLSmRptlIpsZKmfr/0A2uhUYUWft+tIoXcB3cJljOsapX48QIStD1qTH3//ouj2uxfFMjSTkF3D
1lxNN3Xd+fuLIiIgVXEpWLPOrqJeTNaBHeVwHQMeCRv4UOWPKXyG1Gf+aZnpGwkfjyAqliG6HYHY
tpzhbhhgh0flWYbJ4dY82GXcP0W2GE4EbH+TDkOih/ttVZU8q32idf/hz9Dd93+HptqOLvCE2Sip
TGO++P5ycWW5kykiz5B4xOZ3ac+wHSArNm6/nV+oFstqUO3M4SK8WfGTHGiMCNtWS5VIWgh+vrlZ
NkTpHPgpl2ZWT8svxWFu7lPXSFZWplIhIHdwNPVVmyt/xgTAtoW7y0RpPbombJ4R7YcMdGZ1AOed
/Nt5t4kC2SL03OIywWZmsJ3flxGtFYhBmLR1geM5b55tUDMgaZ3gkldMwtIxmq7Ct1dNyk0HRUiP
E7okAhGMwB2vwzNmRZdVk/vogLZ+SNLKwpE2l1miIGUpjstkJbFLTUwkFNbSUQzTumTQepl8T3v2
JvsWkX/uM7/7Hig9UqaiZxYz/+o0DBQmo7ldhhxyljbUZUGh/CfeKvdtGtjvLkWqghyS1WZbncbe
Ck60kLsCbqqsdGobc4pwuQ2jgH1bSrCR0J1DlXfemRRKj5akQfpoFfrBLHQV7mf0RM2tPrCP3qUV
lSi42yIEm6zQB3nCs2CkATkbFCwhKSTPwD4Oso+ThzIltEn2ifO/Jf8JJVQwoNkV7OEqu3VO8YfN
U2PrGZO4LZvMiJ3UXjUnpsudUIHe0342tvYaQ2qiYq3gnkqBLVFhq4FQdYjCYpPSNu3lw6YNcBFk
WnoikZiEgsWR6/rnEobxDlVsstF4DD0pY5eftfANN6UFBKw2tguUJBgnBw4jkEf5+EwcaxNrQj9F
Myk5aWN9xbTcAtMEFMc2S1hQ09gzux36cEaM7oPYs//QJlrEXgfB1LWfAn3ei6qjfi+IhtnFoVfs
F9dmbPmvKUCwZvbLsE/W6auYvNZPgqcoaINbBRx4xV1qXIY9pj0PJdzyzWLSLZWEWRUNoC36x/I+
6unkwqhH9U9LzKxCiB38f29NOyv2VmFMp+URJC8iHw/avl208wBaaX7JzlWQhMqnPqmrGKLGLbOM
jtl8wcNJ2DjCFTZtB1Mrqx0xST1wdvyEAe+2rWyeNdUaseKDHzCYwi2hZdT+H7sCmK8sroxRe2vF
6NyYfBof4E+9xYye+F1nkGGmNdlaErjkge0fQeXVmO9/f5cy3z8BLU0VDtHQNvdw13Bc/e83KVMn
u7QyB29jp1qzQRKT7yjKo528kygZil75qTypQi9vbRIfckS+F2Xo0RAP5VfPgWe+kl8bODszP9jA
vzjF4YW0Kiz+tUoG5mxW6HwUVk01YbBREgS286c2KZzrpCmVjW9/K7MElZvH9jQX2xn//aUdpnMa
V8bTWAaYXasG9xZg0yJuuCsCva7q3l0jRlFJcB6BEigi1YHEQ3cMnYChr2Bu71GhbH9/2pz3p23m
ChiqAbTHtThxjvr+tAVZxdow2Olmm+8XhwGLd3vVltMI7rXeOI7KymxMEyxQKe5PYifAMe3dAh8r
U5/kJMe1ejvZiHdg4zPjXvdlXDxrQ+m+Rp74hJ7Du8rvZcF48+Jxn6ja0Q2n5ksdIcUeyzw9D+SA
rYqGjXA0h521cK8B3yEJnyp7CQHqhxBaZicYAM8Ve6TUNTWOo26HeI6kyEvTfoFDeHHGLjghVUDG
LpeIge0FyHiJN9XnnYdEd44q0j4gDQ8nU9vzcqdd3FtmBxIympjIQu7RQfIC4Hc18iCtwjp7pPke
sygC6e+pr6Zln/qp+EPrTfdsODkbTNzHVsga/g6SNDzouXo2rUndWbYZfW6hj9Hi1qQvfUhflNwk
6xwP7J1ZcLOJ0O/K+xam+GxfmMBrIUn/+ftXW8xl4F/LRBZkQuWNQm4Hdaupmn9/tWNrYMjYK9Fu
uVmJJFafoiFlJz5gCK87Pz/9OnisAPXc+1povXexOsbiWu3tq4rSfpNqkfhkYuRg0QIzHvb+CB9E
ZY/B1ltVlPrc0z2s5MvTRTasdVQeh2JmSeq2Ex0ykQD2nwXsPef0NFYVq+rAvcaTNhwmR7lJJYFU
F5QaHF/U8Ec9MNlmFJi+Nl6qgLEJY3HUC2fNGORgqn7+1AFJ501TT3tYD8X3Rq8m1Bl2cFZDdNVV
snHnT6LWcZE7FGSWpNXVJ/3yIgUXPdZHEnBJYRG9iFhJwNeQ1T0mDnOnqghlhK5/10dY1CP0ZWYl
nkmRQ099+/3rZJn/n5ILTC7VliF0FpH2/P2/lFxOYA8ZxbQgWLamQ1UMcQ1LRd2KoQnWgW2VV7+C
bc5OYmVb+mc7g4WTxjUA0crZsJgg6JC9JM9igKBsHqPN0ot4eWOv+hr/lTI01rEjIFSFBVIxq/B+
/PTWcq5f0HHGPBtM7cXPQ0haY2scJjXHIJK799RML6zj9XuP8kHpg2xVVgJLBjvqPGwwLQU+EiWt
rjedF2ONnSUmJoSYk28USPnnyk7zeU2UybvL2/H8mVmj79SnIzaU+G7R655xxT5HnWvc5UErxB/R
rOKNhEnjrI3qZ/nEY9x8b13HuQ55Z+/ljn+gctnIP1+eEXkICBpKwwApZAt3GjXz9KW1PzFspfG0
MWXKM6zNp1nBzn7qK+dMV/6pZNT9sIuk2udpYh1c1mIvE/LVPLhzstVneQDsN6y9KAUukZcUflRn
aluFT4k7PpB76+fBaamPx5q0E8o2i0Cm3KPiNL+1BSsX0DugbnLeLWaqjqc4s149y8pfXCcpXgyz
yxCQJv5Zfo0Ja3hipD4Rl8Z3W3o9IJrIJslJfmM/VOEHoSA5qQVUjUWwGpaAExVN+ez7KJTkOEGN
ueEsjaIWaIBrmYLQmlYM9qvySc547ak4cXHdpNCjK8P2yWBvqLpk2QhyG2LCUI9ITxHdTaVyl9SE
pdhHBolSiFnMBrBheG+xih3cKX/q8buQHjs9pOIIylz3JFdcYWoTFDcivXaEwkQzMIK7GwY/D7Gn
ncpyCi/WOCvZo3g4AB3HC54P2FwMCrd5eQoJqgVz6uQHeXFNTvC1UpRrH6Xus4qtEWktuJ15I163
FsZct7NWRWu0Z2XwZ34F6i5w/Old0d74z+tHQ+LPOgeVuW3yyD7bnHrWWv/+SH6tYRi3C0Lt4/LN
2gAWZ2YblfBHVKeMtsgYbY/KOPD6TJr5nFjf5WxX9aqETVv0PQlcjzlIxL6dd21hf3OQ/eAUC/2n
wM5rYAt11J0sv0p3U91HG8s1Uu465G3R7MK6h2AM/ymcM2XjfC/NaKPxsWC+0Zdv+dRh/eANeY8c
/yWKArGSNSwD9MTU2Pxaf4iiEUfVsCHS0ZFSYzg7q0vbE7nfLf/m7EpAiPi1KBjMRTORVUYUCLX/
0U6ITlCLHlroZK91om6dgM41TPK7fHLT1pJM4YhpM+8DbxXZGjfPH0+u3Zvo2Sy+NH/dNBNrxzQz
Ojd2bx2aKcPdiby4t2r93gxDehQYSzaFRRQPbUL62pe4BtUKLHYO9/QndbAuAtAyVl09xq71d50G
uy2pLeu1cBPY7XR2bVO5y7I+0N12I0D5yQmbIbqUtgFFdRSr0SkmfmYlHwPyI1Ip9JOe8VaG10C7
h/ujw6YRMTicJkXnKVjF20md8LXmrhjXVZr4HxxfeRT5d6l2+IXi0At9Ag+Fe+W/dcEQCjSdXY0s
RbwAHrQq6h3hq0+DWaR/zB/kXoG6QcYNRoDDN2XmtdshZ3E9NC3eKit/GLOjNDOHcK9lyF/73PEe
FevdR1PA0uL/qUJVv3hhP50Ze5Y7n4AMFmmk2Y1pOHLXrPRLrNiE0gp1MbaGlCkHJ7KeJcl1El2w
At1arkw1nU6929vH+VfzsGSt47oKSNr69yGwgB7aSlHt5Ne6WNuzTL8Yg1EfbBs2FBlx4ydQNzPA
so6eKq20X3R7OHalKG6jPXjr1m5hxHzuDVAnXRLGSOat8uQy1dgjhPPulvMtCj/TDYfrvJzat+Uj
G3v3GKfUYpO3Hcuo2blVUx8bXBcEydPLykMrpj3AA9RPdbbMomycqD/l+jIfT8xkGWtKDIYZhn23
LM7SvNlxg6naTwahoygYi2MDUwyaKNr3xBbxXdhMbfUgNW+sabBnhP6O1af+FHPD3SoNngvVLh5R
35nP6ITVUSPeXlcYQ1TFkhKNcfdnoA0kd7bY0mANl4mntlCyGyPtAwl4/rl2WJrUwhqRLAXTphzI
O8q7+CVnxrQTlgD3FWo8xz1oM9xJqxzEEd4Ia3TFh9Jo/UtLQwcCy+62jDXdHU6w4ljVs/cttPpd
NpRUArPqNDX6l0ZGHGO6N05Npu2bqTIfMgjE8avwGILrOJl5/yqnaXrGqGCZB7it0m6jYCTzp+jM
bdo62r0gvgEmkBMcCJl4yBQdq7SuwvNff4WDYXd9jH7dXSTFs+vadI23qNtVbr8Nor5/XtQOVjvw
z+iRuOrzg7ovG3jgIQRQYQ9Pi2CVgtTawW27ZW3+bZF92mpB/yAVkyhe4/USVyjVfwsCIjVV99TM
4ynNd4odvrF+VSwjBpAYigI4rjSds9ytFG35Z/CVVln5KQsn7snj4UspHxbaC7Dh/GTjhVxbasdc
ykdW6YTZhoY6v+ZjZa3z2K0OIgu6TTqPK5EdEGU+4C/20xHV4TdlMvyrPMy7aSlqKAL0OFIyb2rg
9DyTGMM2/hK6of85bHrBY5GAQsEM7xC5cfYwwuqTAmfy2SZv+IyYIOVZFqqb35eo5twY/rWVsHTL
MOm4LZdCFeXF+1ZiIBQm7MBTJ54NzaZzy4flG/3KLXHGEWB0HGjttkMJJUg++UIEfqPeR+dsquqL
ee2JTCNDPvxWT94nYUXlzkqC5jh/5mh9toaDxxwG6TpP6CbR1j72gBVqGxa7M6heb/NoU7SFt42G
liW0HjYr1RteglkJNY0JOgQGkMR4fFI6pzn12JmAFNvexXf96iSc/PEP52Me5v71fLgQCWmuLGp5
21Y1+935iBxYtLZDiMlSgdVg8OQ4R3pF5UfLdGfkP4mUdlzpxDfInYGcCcuDASZ1JVjCbCUXqCfL
dOMq2RNvIILAYISR1Ru4aPb9nRfGaFvmrJtl7GdMzbN8lAPM3KS1Ka6uFj5pxL+fG0Qjq8wFkxhM
7Li9kWSTzo7fVA8wo1P0QAOd+KENYfm5CUBzWHiz1wCUxTo3dfPR2uDPbAQ/8rPR1tKn3586ZuHv
zp2F3dMyVC4jYZqabb8blCsBtK+sI5kmravxJJc/CeTFY2Dr97YtfpQox5nHFukhNdD1BGVHJgey
n3PN9u3oiK7CbEyf4hT2NTRAHgRW3ZFQgnz4Ns2Hs6qFYvnQTCeoTXJLYkXW2xCE3l635rQW0Rkf
g2w46Gg21dTvibv0y7uHOoPdBDqkVH9MI4rzONIICZpjHfWeNZqRFgXmR13ZGxb4x6V8bkvkbxC6
sIrp8EamoUR2wRCaAE7jiFEZXJydf88rwzyalaM9DVByXG8OJ5ulr54CRiccMrKAosJ6hFb7Z2wH
aEHloGM02Hv0IZGCAAfvzC+HR9+fHTjbcMuTZ1lm1Nh9b3Gec6WXvHe4Fd6iHqfSIpMaW2+HaYpc
iFxLFoNUMQbXoCwU2JhAQaTKJlTR0GmUvQs5o/Y7zKDsVz8bzq3vNIIurQat1LxTkQdHc+otOOpn
jJH6DjhoeyIqJDkMUQNOI6pADbXAx4A+FkzZ8HOqbRC+oCySKq+A9s3qgSSlLrGF0JUQ+yVuvgum
8qkq3OFTl22H0C0QZofZG9ol/9mLP1Q8zxg2eLVInuT4pIbl/A8LEE013l+fuuu6QhjzXBF5pfPu
+mzGvExwKDA5FXFzllbvX+9ttQ6nLQuQGYs7S5Fdg6gwNtIZJKrZEynHnn5KlR56unexPc/fB3YN
qKIKaQaByomLTd5bHCDDqjIr4h6YgT1rERWF5muSkjgnByGKa017Hr72ykJRsYlTMD+S8hIT9rGV
rwyRQs5ZVye4j179MXbykxtZF9kkJWPzgiDnNmod8BKe2vClW5M0IJD6bY9VagLZKKwJET+b81rD
ENGWlNTmPLw2RjvBXTjMhPh5pxEXBV0sscIsPUixYX8HeC9Jd5Ar2fXxVzMpmXE37vSsOaxMVAHq
No2eCs1JHr1dPqSSWx6qgQs08T6WNrSufla8MX7MMfVenJT083YK7A9ajmcONy75n34KvE9ncyBc
D3ycOigXpRHKxUYAhpxfM/St8BD9tnb5rHgRQR9NEr+GDKZXOiPqr3YSH1O1QRbRHFQxma9hXpX4
XqPhGZEr84z5o4y4uN/f4xzr/SXEkNXWbcNle8Ui7f3kTTgVrZySattFG16HJYyB2QDoaQ+4JNEb
yekkEE16tAUuWz0aB2rA6MZMBZyg3/9KgplSFSUc95a1/Bp282otz72V9PEV8U+3BkKIEbKog01R
lfE5jwz3m65W7LuF1u3QKCsbusn2kCoRVW6fphewNPM9U2O1C5a5J+vtyR7UfUa9eNFyzEUznP+X
GU9+pEw9OeNtIY4K6Irj4n/sgk80kFwwi4A5NL/bKZoDljFPMsNMYTxlB0H8NFIySXkfce6rZf7q
6JOxT+O2f+laFMhVc+bPD89a0sT7Maq2Tog3NWp17yEACh25qTa8pnV7ZQN2lrddxvkFV0wK1qFq
jmjpU1oUo7rX07ibyIHagNJhIQ/xbk3WbPMgo9TZNw3Wyt+/2v+5MaUW4IpzVIokh4LgXTHg+rZH
tK5NKT6iRU8IiDILq91ik3zpRjjN7awQXm7wGpoqtql/popnXJYMRFJFN14BHbFkZrOiqbllU5Cf
1a4NGb7rRXNtVIjBTmVvRYhm2ii+plqgfMLQetV0JqNyDzNarrklh/DL7/+2/xhNugYyA6HSqTsU
OoY1b73/OpokXNBNMnhPfd9851ntvZgM746eJeiMGFK+INlrXlKxGXrVrtZ9pw/cyBCp87YwSD/w
nL3pqPgU8rp+AEeqHqjOwVvp4ljlafpc5aG2syHZoHqfnAVCKaHxZNbnywMIf7ezwYa3KjSr/qjV
9l72ak4ZpAeXAdM6xuzHa5w5J6vIskNO04QO1pxOTuTbqPmBm3bIY2sE4vZA9BJF1nAkcWuOQ3O5
rNPIm7ao5v6Iq9C4//4EvlcFzOePPbFKwaPqtqW+27josHIUMiNssozQo00eNf0IZJRB0GjhLfv+
+58mRQZ/r0v5cTy1dNO1VAN1yN9fLtZSOp5RirllHYf+/3s4FvShsWntPMOcnvoRpb9iv2JpRHll
+3NocrLPbU3Zsf0p8dfCZKW26KLiEufpD5KsooO09hHx+Dr1RN/Iz3QgbZbDbHIM0ORM84yBRXu9
TUrR/sMb7D8vQkvnHTYD4XWTqvv9tk8ZudqMoKh+VttskMsrFA/v4E01uWtfpRtSHkLuGLDUQdFR
+HdYqsVpCqvwFBBWvEoSZXii3ZiR8paxNbQuOfQT6lSlJuOMgam6aS0QTwlMoZtCeifABt6C3nCV
yTFNk6cI/d1jrDClHzxb/eBWNP2Rxm4WHZizDR2F2TBKcRqx6U1MRnvz8vHGczD4ljFaWrM4oeqe
po2BQIsOxuf+7wfaxfI/1lPu31tsZP/Qqkgx0N8uCbajNG+GQznDKXxfbvukH0I5mPMCJiabaKC6
g9dp+qEJ/e91O74OPZsYOUpN3xBH4ytEmv2YhH6gwFbvQUzackIWGDKg4M1UJ/9oKnTOnZvXe7Vi
nssvrawbwS6aqqp/9oO+f2bOswq9zrnLz9A4psdOJcfeCN4wpxrQqnPzKj/CtKKuh7gFGRk45aVH
y94MCnO3SN/JkIhaA6kWB/QxQw8Sw+Z8I0eRzrsurNKz67THuAjy5wxdWV4M+r0mXMxywn7bMzS+
GmRgHX0GqF0F2HRIoJjUeX+UzqWhgZ1YdNpZDhqoGHifus1Xd9LrZ9F86fAeb4YJx7FPpAG+oezs
qgNICLIFpqMTEzgCUuupLdQ3+c9ZRoISAE2Y79LPQHcq7yrF5Nvv3+TW+72epemkTLqUFpqwhaPN
Bexf7smmgm+zrK0YfUd4GpQYuaBAtoqgEe8K9VfNXPDM1uPbpDrDefSN4GrVwSfwfu5NZ8skovJJ
1vzygMV7bXapc3FgEe6dAV2cqfXBkzwAeQ5YYhssLswMpbgMvRmD9FxMBQhntvApFbLOI3ueky7I
CNvQOxL2SEsakV3IfXgR9O4mEF57cmkltlVuYqTGGbFuKwJnenUrJZP1HGXKTre7BFTS6uyUd6Fl
sagYBbMflLa/P5Hm+y6eE8l4D/EHUw1HqOLdw63BDW6xSUy2Y+M9Kx2ynhJoNpB6Pgrr9kei+YiL
5i/Jb1puZezwEyOA7yft/OtQE1J5jC2PkdushiaoimkbrqY28G4yJ1EerJS1h8pWuwUodgJfqFxJ
Qjb2tYazWrPyq2IVu5qVJIujrDKRSLksiHrFOjotcydJP2w939qWdVJvUWYfmVurD+AMVFlN5D7i
IjM3CDDS56yFFdOLpnvuSZLfaBNGud+fO32+yP52W7F0TbcZNPG4cWjj5xL4LxehqvvGHKNZrWPw
QhgwiZut6iqjPYBcmrtzSk8PLGmEyXwM67gDsFyJVam22t4a0TikNlUkxp1DP2Q1d07jPMSjdwpH
tUJoGKdw7ph8dl735M537DQ39H/YuxrGf7z+6PQ0/gae0Q5kaefd07LWRs5dg9kvSOu9RHZa2gwA
Vpk2yWGNYnacaGLqupEcUcSVD2m0o+z212qWqmusfuG2q73mkcdpuI3Fp6m1GFm3ZrYfzHzaMQwe
rzXvu3l11dFz34swYyse2dwkIh3mPnpzetwfZRnhkChRIlht93lZRcuLCOoBxPOSIBanIh2dDbK5
K+Kxe6oq6zk0DW2z/MdGNPy8Y+rexDhD8/bt6MLeNEvyZWegUCUOXSWKA01zs/EGVuY1ESxLOW4X
AMgBWNTol6buEFvTxUjSgwZn6KhJ/GeEm3Vekz1ljZk+zAd3m2Ww0qd9/qkosB+M8ypraXk0P7XX
XCO8r3z7z7ov0+8qyxvFA6bAkG8Mc+NDEWnJjidXsEmp+mnLuvoRhyB3s0Hf1jS8l8F1LiqeqAsW
6WtUReGLyIZ4m0TghIL8NjLx3gY9zesviWGmpg9BwC2a9PxA2sxZyo+LbOb3mQ6IWhTWciW6mFCw
iJNd0fnbbjZFBDoITIX3u1/bDNCbIrgSobkuOlq5nOSYLRHK8TpH1LXTtNrairTp0ZSFIa3r6B5y
p8tOBIEzxIT1sMFFrN/lwfCtVYoq5/brSwEEoZWDdfbQNIGx/GdONHQ7syQcJ6Ig3yR190Nip5zS
JOVvyIZVrHbTzQSYIpwg2JkFrA78n+cqN7xXzAw1qQ1uyz8xbpRwCl80ZhJrCG7t0RRbuUEP8N0e
A41OU/IMqGmYOC2kfbnX1ZEe/5x2+3ofg0D2b32JsbqZheoOt/ZNVY3Gdkic6uAOOsaHejLntaq5
xW/lnnA5tGwtCSNWGFwibIXfYPQoFEaIwFUf08yH4j4UiX0gCo1U9R4loZeHP0Q6DFd1ZN0/EW6r
ZaQuerOKL+yibleLlLXIIP7MfAvDDsATJtGEd0LBrg+dGV3wCIfnyfwiQdISfzA241c5/oSX0+6l
RlIejLGKDzqvjGb1DxUu17FtPH5lpJP7LExYz2Mfr2jX65l/rPvflGj4wE4oJErUWbmqOn7GqnVV
MoVRWz7Z5C8AW5A/Vx50MnjoXfz9ssfou0w5sk8+khzPDDcs0htlN+bYpCACoevLz3YS1BvVJ2rS
7xQfXg7crZy2eRV/KBvsN3anAmYT+pSdDeaOklgmiASQhhcaAeNIW3bKlQRKiJWRTB23GfaVujz5
+lBcatfzj4Eyz/9siO2hnnyY/6LOE9yTXf+rJORUUXdVgqI/cWa/UYjZu2LGuSruSAYGS4G9hEmo
k97uyoS3ktUDHjaH6JqmxnTJEhxCvGmD02jnqAAbI7EXpzgJX+rq53jAamoCO3E0iLgQp6bVeOHM
4CPiEocZE3GQNCqvi99isIDisSHYaioj4roh/BM3frjyqq49UsoL86DB+xASH1I3pCMFJAkRaZ1V
zENAa5i/aHWF9S3kDRMzxdqpvg6AY8jTVxwN/cWYvF1WZP0bUUTDVp2eiYEq17+WTktV2LmAC83o
pKnqJ62eTVoRwWogQp5RFI0vXdbaKyWt6gPAouwfSpSlwf7rc5bNC+W7jTaIxy3Y+HdKx7wJ8hym
c7r9Ka8W/pcFEYO8kO2IDprFKMi4NntNrKLIVZkc9JfS8v0VuUTxxuyV9tTaWfikx8B0mmTFcjDZ
er6dEMeiFh+HoUlXPTy706S0M+N8uMqDlFcrGulssFdXDmFpKxnc06ThyS4c+2MED2Cb99EeWQkm
bJWIXU6t8VgeR76ihB+taTJ2tovrnMl0/pnEs5Sm57MB34Ffc5YiQXjmOm1+TtJVrD9d6biXuIw/
2AkCNOu/YRM86qAsl8nRAPfWOP7ZIKrK2NjRqe0yCz0ZFUgaMTnxSKJVAtFbsFXNctvGaBVbwxA3
eZgMdqa4i0gMYB2ONGoiIH1oHNxKLRJx9askHEhAZSL8D0rrPSlJWp9zAN2vcVTfPWX6srwWk6YJ
PI4pg2ICQrDXBtSAP2jEPmhJpN6cQnBzUDPwelPTfbANEz5W7EWrrAdnvXaHkZehbb4vD0wa9mot
PcBjVEyXbjBYAzvpl4EhxtqBxbjTvEa7mEx012ZKAg6zDmY/s9FuiF5x5/U3qzf/IHlROUxgQ3eu
gh52YO2zYtKpfCNjcZOGSnqD2zZsWL9/NdhFPIDoT0+2ENPKKBDutZrNVIQh4MQl3aNE9ZTdkIsP
fW/YPyXnWqKPLwhHfvJ6g1Y7KrqlrXAg6ceGme7Wt1png6btScrWl84I41EJEx8EsZ4tPMNKhzOq
DIDP/ITdlYkfmvY/2SOFvYfsjimHaw+7VI+HVy7KS7emVYcoeGFD8IceDelr4uf51ucCW+VpM934
JT8lpZacbatPzvIHeGGXHUTq5ADohvhcgPR1SuZRTUGua2L6QPSLOf+JVSP5T8bZCaO3MvWNG+LW
j/Lsys94ET4VmBfOtIaAGpUpPrbcQQlcr4sTIRCof6KQEb7pzqKF8IsglMEIHAUUBSiSUR+CHYwm
5a3PSnM9+uVbnUKnKEQCHILVzDljTSDZzXI1HWZ82cbktWep5R1LFWQMdaX6mdvHJ7SIQKNpxojD
aC5a29dX855WaIXyCRz8T3a1OfyxuA/advpMgFH3TfSr1gaSWDtUO41ZssiH7wLnzOm8XVEBqZLb
gVyrZgw4WgH5qWPm0bobw2xfhelJ4lLiIfgoNDQZhijs7Ui7vl7EtM4gLhI5osYO29ia9MulTIvt
NS3VOkCBeCZbqzwr7b8/kl8TEXmHi3zXSJFr2WERbEHI1zuiWdrn5TsWwWgHWRGkU6AfliU/+OHo
2Ym7jKAhHawwgRCuuP7qJutmAqgv7cvQQs6x08LQoxbVMSw1mLYqz3JOClEVlqx9szmlJcXHc5Ef
VSWqCiVWnXXN7Jf8x6neS8CMh9oKaLDB0J7jmrRbnr0ii6/LiWgs67kYLNpyHvwrzZiRGqTFrYwv
vkceUxtUJ8MqBPFpbV8yceA9HIcKQ04rV/cSmoCzhgTNPlD3jo6LdEFa0CyWK5eF68FLh6WiMQsG
/CtgY98dLkkr7dKt3MVI2ArFZbZfHr7TCLy2Aa5/7tvsmfXlcC3/H3fn1Rs5lm3pv9Kod9bQG2D6
AkMTVhEKeWW+EFJKSe89f/18ZFR3V6nvVM0F7ssMUFBJKRdiMM7ZZ++1vpV1p8aX1YMlm9LZSKaA
FXFysgq0B2YMcS9PecrrJDHJSJ+4IasooHMWBeZhXeuVgagfC2ufbpYQjVRC7FZKSjGMr2sp+ecH
TuXrTAVZp6xZhqYu1iRJ/dr1SIVqkkJwE66FNmZRmQaEjSAywFuxPh4xnT/kHv121moHLffVnRUJ
8xYVIjnq1djbhurn50iL36+FWdQQ3GmWhAswqg1R4PnMujBIJqfriWjMZmfI0AKnDdTuNSCAO+Mt
6c1nPDjTfgrnJR2Ogdr6Bg9vffFJop/cv/jDv2ovlj/c0Gkk6yyjTJS+VABMMti8eognsV5/rn+q
FssPWWHON1VKplWtie3WKP3hqNWP1PmtlKQbXRmzTaHTzOkTcT72y7/VJfpCORzTuyyoBi8egg2B
agPWrHCXh23HSTvSDwaMScbXifHcR+Od6sOxKYOtDOEtdBVw539h5ZD+E1MC81YGZYxQCAfWv/59
ptK31F16ubm+eGL8FZtQ/KGUQA4s0iQ8qdPvrFSJndWNFoxsbgZNShcBT8M4rTTVvVIb4gbreufA
IJO9tYAxqwbVPxlxrhgxf10NaJVJavP191TCEHmh0ZmI9nHxW4KPaocuytp0XE08E+fVgrjmtrDK
s9jI06lsBXrOGGy6zBYjlPQVOorNiuDvFpPbuoSv75V+s2sMwsYafFSwkHVOZbI6MqMzmRqXaTqA
mAn1q7lBhGp3zuU3E9ThhmbtSOcMBmLSkYfeU2ajFLXmTZZKsnsVhxutcSpm1B5ZGblRc39d4QKB
OVNuGt2FQxzYXo0K0cpmUMqLA2U0ULKL6cjmPy7TxrVSR1hQXDHCcuVW1IunlUXdzfVubSUWZAdc
rgJRbZYzLiciOzyctRrR+aEPzvFCNLfGmjkt5zLn4EGMbJ3EQ2fdytaLEWnZSULOl0HTufMF9P7o
WV4qKdvqUgJZT9r45JYxjQHWVSCL8IdG2I75QtMcltDCspE+r+sYwZ9sVcAaaPGHA0CG68Jax0mN
IGNZUts6clZpTL0cxifBv/55zCzGPYebnwS6VqfS/2mGMCphW4lwhRBhcJ5WHG3x0RNG1jDunqWd
BhDbCXLlamAUhBJQCnZe2wymyAktbiwspyjJ1jdrB2Id0g5G2XvSyq4wUIQfSkRlohmBvdM4UTX1
uUDMvVZFkgXBq4IKt8uy2B2D2Div6tZSSsnHBRa/ifbV7hrcOOPM3qDpfJssQu2HaMRcGw/ZPlj1
x5XwFsJC3lwX5B6yh5Lie7Yy0phH9G1OwI7gTVGyDYg7uNEkVd5KcwPN86+Wq7Xx9/sDi8XYSVdo
p1kGskptlZL9rjEItbbSEmMwiQbZx6h1Dpb0kddhCsOn7xdWGSmidDea+7FOem/M1EXpIeyupwZe
iq5PIsdF0cdPSCfTpZe18qCajeUpIszlye8eMinPb0QtL27bYdpbtEidXlQBIi/o+Sxpbwcmrvtw
dWj3UCGvd3rHvLleyIPXuqicmPasxtTljdwmFh5NQ7IRfH9bhQlBlRc3kqq+9Ij9HYVagJfhaODT
501TF+YWmjep1VLthXJLFGsF0pm2Rez5KCodbHfzOZ3H+czyvV1lgnNU3ddmazrXmyPt5O6UGL5y
hrTtb/Surv+iSWv8256pYpJj+2buaDC//To4C4rGhDRAdhZrR7HD5cacau6fIDATOULsN0cwEopk
RMWrFD6u52HfGyhyOGIpC504NFEdC7pvG7PkDIIU384w/U5+rbpsKe0hw6x/WN9b36jEhmz7Ls4g
e4KhDFgrT+ubUrd+ey/S4UXgyJAeg3gbp+E+To3yRmsLdR/0VljaY1ZdpKzr9roRqjsGLDSErMgk
mMcUncaESrouQq0YnoSWvDqZmm3TylYDuDt81hYlyloCkSDToUgJeip0qzdj087H4JCR6j0bs7+V
rOgtKUnF2Zp4qbfX2w+O+cKcn2Pwb9HoyAZRXiIMLydtYsub5EIADN6gSjQnUmm66Y7+hnWI/KT8
i2fO/CqSsxaVnCGqsmGZuPzVr5t+rqutKpWtc13adeoPSjMhuWG8CNVg6SZXKmqDUGshgdBYvqjN
5ANzH7x2TvNDNtKhXZgeybxF2Wyp+1UyRHU17IpawoxsprRhmUA6UWXSHGBYedIEA5MjqvMwrYNn
1LaZA8AUYMzyXixjnw7zBrz6Qv5VybIeF/rmEPkXohcwh5SitZUxArVpGQFYRoHdp5K1w+7BYt35
0aaJSy+YEBknLWw/PbvrI0O8bwCg+/Tpz0NGz1OQ8VT49whkylPD3LQJLJ6dUdY2Ycy5ZbCyx6nM
NUapAIGWniRzCnjIei9Qx2GBZngNwgjPk1lUpzXZ2feF9xzBN911DDSrD0UYsu44BNndqMC3T+Kc
XWJBitWcz2zJ1ItbUkMMyf8eVYF5hpNg/kVRt2pCfr9KGoYsiUtFqyoaXVPly+jJzGpM05h1vCvn
sepQQi6XtVefwMYANKhy/dDEvun4qG6ehrQIHRwAxksuohAlZos5pnSMlzdd3Er4De4zGcFntSCg
WSl1J86ujt6Y6dkRtQ8qQEOfLCe4GbGFHEWzx2TTh+hukSWTy730b8BR4LSrjeg3M2UXyA1zCqCO
Qmkwk0sDM3FGUUo9pvS4UdJJ3q3yk2bUb0ljstyy5IXYmJN+nohwM93YZxbfiktuY0w5sn7GzziB
BhbpVmo0P7c9onEzR2kLREmhsS40nyvdYzVsr+8pBbEdcmoQnWt2739eXkurhOXrU6GwmpnImplk
icu49XcblhINZiHKqu8lgynbVtGHkAu1kIR43hhKcJvnurxf/z0k0v6cJg16/ABfDvJu4qtgaO0n
cg6OiuYnuzWXhOnHT84qcEeDkQgoEZbaWpLWk4WtUE9wgOZpElAXBqI3Af714aLbegaFfBXaNer3
65kSiw9GkEzCs1xwaqzLWNuI2fCzb8XsaFLvnpUAqbOVpKypZFSHfW0+yyGsWDganTRlbqANFu1V
4bg6hGa8X6Y2GWfyCrzGJ58qERRzX82TsL3iDrBusry99nUXOBgxfCwDZXFQsdKGyCWstuulXa7r
7kxomdh/9Now3ViQPZUu7aF0UhRdj1dZ+y0Ho+sSubwUvJr+uX6S19JwzXBa+/fxmGfXlanLpuSm
1+CzW3qr30hRwhC5rElfTjIUosJ4VmmQHrOQrvAVTaBnOtG6fgGYGzNFzoxyAwQlcRuUYF5e+oHE
nBYhJoovy5NavyGIRp2dsMkqLDIytbeSxDihaaDPGUfYptQ7qIootDJUhJwCJy/CX3cbTvA8KyZn
u4IAP08qhk3TiIOzegQgc9aba21qmf3OgqsLaxfwWN4j5EeJsO3rIb2wOQcHDsvlt5Qa7mYdvAtW
kNALnOiCLb0j9mTp9boNNbNMw2ecRi8jC+F2QlZxiKtGJpgDc7k80oRfJc3NZNwzaklRZLDc62EC
DjVqhB9pMTpksACAXaz3YSVpqGTqYYNk/+PqExQx93l//kKSVzLIH15Ipm6qBguaLJoGy9eXNa3r
U7DURTttQr8nOQ1xZ6aQ7ucXc7jPQ+UVI4e+99M5BMiDblcgpj0Hm3dZdzMgWxtJQyeiLWIt2jbj
qVd4odW4Y9/kn36WuKie1J9w+041SUnfZ25Re+6To1YsEcZGDndewpMS9oZKDwc0MtEHLO40grfr
h0IDLarQ2dLXpDio2MPheq+aYzjuprVFUxJ74iS1Zm2AtMTbIkpTd5WbdRT0+6tFqwlN8tKI7d4U
HeTurGEy6geBdK+VLfwlKRePkmKoR9LbvLZqw2MfLFEaZqLjqVTcEM8HHrt910TNRYLVZrRiv9Ub
TBHl4ptSB8jtadJeRKvGWzHjgl0seeKoJTsUZo/6nPWPSGFjoq5mZd8mevdYdUxRYzHvzmER4VVL
cArj3ETy2W2lpVgQengSsO/UzVoH9An21H8d0MRcu5o/BeKPD6uAk6Sf4LDyIMsaLktWqjn4LdyY
8jyZF4OXXZmpBdZuOEy0KMiUXt5rK6Hc4CuY2IiYll1fGC0F1Er2qNO6sQGTMMUekaEaUvKAwTO2
zVn9aQVShSRcRB5RdQURVcYLbm+BwXktX2inerE8pm5o5frJj96aOSwfc9SQnTEO3E3DZ7MEHPll
3DpTLkf2OjrvA6yvXV0QId9Dto6Xo9JKE4hK2qXX517vEZZGQ2pu+tEi4X2BDYgWevXrY9d0dHCd
310kYZrO6lITq3F+wRZ7E0dSZnc5oLLrCa1JFHOHeeFW7BvyDOJWIag5nje9gtxhvTrSEKvkhFFj
NCC3bSMt2O1XRoxKwLND+He+H0g8Ys7aqjYt1vgjZvGEPOARMWZjboR5zyYR270RqLsYBtvhWh+m
IwIeGDkEL6vlu1yWuQ0eNLNA+GZBiaRtqW5GWoW+Sa7lSkeBele7fTURY7SMWQum/ETTRHtqwG0U
dKdVr8uWLpzIq250IlLXEXAaTeoNQS2nuO1pWfM6s7Wo3mutuFWnkFdtrPQXZgTtNu7hNLGU/vaG
RiXV/WwSXshe6m+4ixsCg3DiVg18ppgBmr9iYRolvBNxhB2NKdpnwRgfNeCZbqWP99dlTx3lW/Rj
6WE9PGVhod78+VJmLNX171cyMnpE/qMekBQACquF5XclwYwmd24yxXcy0VIPvBSmo4BYhJkV72GA
FV18+Nq1H2Wmrgxr45L2pICyktQuHSh/mVH3W+5S9r7lw0Kqhl2W6nAQlpQnQSdVdlZJzlo/RObU
2lVZCXiBRghy65h0jSAdVfknCU/NUUjzmvTbnFk7im14M5J1vankmbjiQGHIvPIvlGK7akoGQTnW
Y81+V+lPmsRmgMPbuAsFK7XVgGDAf4nyk+DtehdajDy0InWKqYXysPZ0hip6kWB77OCcgKNPxO1K
OxGKH2ECnb7WhGqzUl7y1f5g5pLuSInYOmvEa7ewUhj2Vcf1w/W9qfkLie2/yUMhvEsmcleDBqJu
KF/11xL8hsKXYhqA2mDsV4/2dbg4zmphNyX6watxO540N4aL7Vw3IfLRLIkkqTU2REaoe6QiFjM8
/Ou/EH4jHoNkL1K9P4hqGLjMUTadanEDI1Rbk6gToeNrOEXG7AUY8sN2muxraW2KVbxHur5rRnNg
CD4MybkoxdxGIVFuxS7WPEsNSWOCwfUywCmFwah1JENgyOAusqVMCrAsq927j/Ynl3ABjspM1ZZX
w1/0YP9NCMdpU5Fovsoi8nV0UF9Om2HrT12qRqyJRZw7mCTw5s46DJi1arWERtsyUP4RanHnTPMS
WGQusjQZTHLeh15cFyXJLCZZgkT+HJCx10YClccwnpAIV4wZLEyP6SA8jTpI+CQxjW8cEt0iliPc
6Gg/0fptBtJ8vpNhDgqZqcq+AaoCrmvZLUsJF0yiG+g86RYV09hdw0ZknJaOzL3BNkSR1aX1x6jA
BZUHxESV/wgIpL2RJ4F58PJhlMbyX1w55d+a84oiSUz+6bJwjrO+druCXpkX847qoFct3FDroL7p
OMH0INum8FQuPflKPcnfW5126fZfQBtLHTZ+a7V365iSxVR8T1D3HYjYLk5ileY3kl80Jz+T1XPS
ZGeF8Rt/gHKjTz3tqN7Sz0K+iZYtzbTaG3SblPGjP/+F9lr6yiax0McZFucf5i4iovIvbigri5lm
RS326WXWoxnDQPdbLM59aUT2RM73cztoKUZVI7udxXHwKhFdfjA2002diQbPYERgcwuPFOV6tTOF
CuNLU0knycp7z1R2f750y//W8uLxmoZOY060dESdXx5vHePlm0dapFnOvhe1HExpWA2jLJzXD8Yh
02/rqcUQnaNub6vJExsT2M8aymuB3u4yZQuzONkTHOIf1jemqKSHkEn+WsZoUcZgv590T4hyHRR4
FCO39aW/uPTyV53vcuktamlkBPhL1K+vSstXSgP1XOOkiXJn0EGxV3ql0stvWhLcmlF58P1lslv6
pZ1I4vAUSOypMRSzH9wNWPKy9xldkdt1HFbjxJL2cct9sx7CBV0CMuP/Zob5H3+AUzYrrPJHUU4Q
KsL2y4f/8Yh+psj+5/I9//yaP37Hf5yiHzg+ip/tn37V9rM4v2Wfzdcv+sNP5rf/9ujct/btDx94
Odyy6a77JL32s+nS9h+QzeUr/28/+bfP9afQVfr8+y8/SKVul58WREX+y2+fWqCcFgvDPxmey4//
7XPL4//7L9vovX5L27f667d8vjXt338RtF8Z4bHuGiq2WFbiRalKyfrbp3RdAfep6dCBRIzgv/wt
L4BA/P0XRf9V0lh1RCQl2EtQgv/yt6bo/vEp2ktYzzgz6Rbj0l/+8bdfroXO9Un7z4GjlvLHW5G7
Dxkm/SoeoK6psi5+2SDAsIexVhY/JeDQe0x/j9k9h1WsNBDnR7t0de8jOWQHelQ3iEgqu9iSk7kz
jtZx+tRu+o92X16ac/6Y7oXb9CP+kFzSKx9njvI/hueWG/ut8TjD75kye9ZOdsp9sFM96zjv+w/k
twbJ2E5wSN3qrjrob+FF/RntihNmxzcrdLsUFIwtP9eP7Q0BoRtaCLfkj25yN3TSffIs35U3g0ce
+17ZFPcECnvpZfKqu5qQzM41HzMv2qmBA3nytrgbngYOz6ENl/gG/cVN99zuMRfeKj/kg+qEG0LU
bgBCnrVNtSWXfpd44oHMJkf/GV+AoDvBWTkaO/85uxcs2/phAvG2A+QwvRPsEIoRWVDpdorV5lAd
fH4pDrVbDps7ESXRbXUorct7d4oOGT82OIcXSCq30zOX8Ia/4afsAYzbE/x8AL/mEaB3a9iGDcbg
wX+U98WWB+g0zmPmGF7mlTeYNm5CF5TJhm7Wo3/IN4lXOKrb2tl2+Mz9Tc1x+VXbFQd0IxvBa3fd
CapIzNn86H83dslWfZhTd7xj4tcSQbYBRw6UvyVHAF4ZL7BdF54gYwbvKbEvucMEet85ugMX+ajw
uMabidGDY35rHyZSclVnYB9/nW+yXXRXHqstvKiYAZfm0q3k78I3zGWJ9+He2GS7Yhsc5QPMme/C
GdHOhd/wsoigbNEL9yKRm1x2IO9bAF73yq5q7PgjgH30khz722Fr/pxONZm8L9Z9YI8vyrF9qOHU
21K4nYn7FXcWD1SzhZ14jjaSJ7qYSB1p072ZhwkOhoNY0suO0q3wwP0JPzHMb6NsZ2wkuzjx/W7k
yDby1mPKIJikRTvapi7OC1uyq7v+gok8JDfrzEXLcPe6447gvFp0pcfR38BRFbKNGDnlTb8ZHEbJ
2bvmjm61Dd0WfP7pkjk2A6T7eDPb6cbYpR+b9hE9n/4s5yAqT0tz+/C98LTQNj1QKk7jyR4zMINH
UX3PTvMx37S3RBpA80n4ER8xtxEmm/3I+Va61Svi4PIbGrlLjvxG0l87g1CJ9qcgL7STnyhUYEjq
GpbT3aicWvvyo9kYzjh6+a5yVdenwy86qNnvpgftaTm+Y83Ljvwbbn1C5zlAND86N7THJ3CfkgOf
1IOZhRJZ7x3S5gBMCihVFQhInKSlN6H5GAk+JZQmxdCpKC7T6egivg76LunQr5A44069LX4zpYfO
B7IiHa234Fvhgz7bEAYqGPQ0u03Ej/NEhDz2cJtOLuGbPtFBT7Gc2mDtGUZkidMKn1TxkLjn75Eq
elllx6IbeHn9Qv7qoqZnoHskf/FG8Oaj7oYqEZEX0mDz94HHpO8MAq2XcuYIkKr5hu7JJirhvnLQ
v0g4XY+KBP7KYwDOBaWJrxOaKr1MjA+T4nuYMB10kgFQ0Q8/Qvi+UR66eZct6cJ22x9kL3nW+Zpv
6tGQT/lTle2zl+4lmpl/B7a5gyeLNWLYiqcam9J3Q99SgDXPSbjR9WcyZCzxZYkl2AHn5vglRl5D
T5jQwdfOcrGSF7qT7CfrDVjy9KAk/MDhYXgwnnlOnJyb49zeiwSMlrZA4vShvUvcBwMWsUOPDTwW
YNHhIzThadwFgju8NC/inajZ/UaUEcxvYrvddoKzUzo3fxIu5n2z+7CgGNmZ6KacwE6C+macRKFz
utfqtqP512w0fzhJwX2+UW5pNTPlz78b3VOXDXZUGVscEk7RC874I3ambc6zZxv7yIUR7Eb3gzdx
opsc4wTqDkIEIar3r+jL7kJDw6Ow6WxCEYXwUHtdeZKtk/6OwtUm1s/rOf2Ge152dtA6uf6iRJGt
bCtAOVLFwWIx75qnIUMrjV0AN3/vCs8pRJlvFjk4GJCzU/Qq5q/Sbd1+l4K90XJD3zQ/lXbk+P5D
q5+sWyLnAGtZN6q4dVGf2tGtRoLT6Dz1njf8yBpPj8kGd0hHAbX0Eswf/QnTs12Wshuwznjlqcc/
sE2cNLWBH4Ka5RN33abFLTL15K4T53NhwafD8wNk92zmz2qkbvQkeyHpfjjlnZs8+EDiiIPovXyL
QxiJ7H5wS6d6N+/NsxFzKdpTRTp9bsvvvGlP6WG6Ie7UydzqfbC1Pb+KJ7V0aDzdAAdsaE/vyr3O
4ozEft+9Y6Ij1/Yd7dNOBR9vD7096nZyKW5MdCSvg3aRdoSmuvKGv3VwFGlDdDTvhKot7vCA+7SC
hGKThzvu1TLCo0CvfqeZnpFsq3IfRwef7Oti12ovUHiDj27v1zjxHEPwSDlgQUjGTWFsD+GBm4y7
uT+psKZiu9tF7pu5C0cbmrxubgb94NNILQ4kx4yt+yHWjqhez4D/3SXv/0PFLNXn/7mW/V/5B7yo
t99Xsnz9tZCVfjU4CiFqoY+w1LMSdeS1jpV+VWVci5alkn8CWWPxk/1Wxqryr/QccJLxKbo3ymJq
/q2M5VOME6g7OWPz7xKnvf9CGYvS/w99PcpnXTbQRyrI6XSca18xRlBJSXGsEzh8AlNQBF+5P7Mt
qYBdigWGIzH0seuIrsIssi83NaM9rTkYQh/d+UxXe8Bhu7hhtwUGq2omlN6qpHVJ4lFd6ogzU0J+
SCYJgmCN5jySjLWxSEICY2nSQwcLpmRD6QiaHHkwBCkKtfkUxSSqglY0N5Zq5Q4moB+ZWH9X+vqd
dL640p57Ybrzy7TfGkqWApCmjjKjXY1XphBJe5DjM4GcAInJNbcLbRTvBLH8qKXou4DOBynBZqqs
0RnqH1Ux3KDYF434TtRDyuFQveu7Fhd4VQMGyhDpALUaKENQg3dnKMefPktmVSB6KwIV0TkjlT4V
dHJ0gH7JhuDUwiCSk9KWjiwT8MtlH7AjEngtsKf6TEoQD78ngilsVdJNdqM53af5hwgWkYY1Wq1i
qD1rYD4i6cJxasatD6SmFMVzMCOayiTY277WzY74MfrEMM5q4NZj0DkEkU0Oh2I3GdojioYjpJdd
bYymPYE791Kk/8vMj2vCvj/UgRcZynNEqh7oHBcOUmwnWrY1CCyqIrG4Z85ykZ6kqP7pJ8JLPnT4
meKONijdJqeJtJ+dX2+hXBX72iL0PO7GyKlkjRAbFi6L/NAdGGEmjhLbdVbOh7k3fzOD/HcvNP/f
na1l408P16cibz/zz6Aufr8mrd90XZVk8VcFfaklSjBsTQgC/1yUzF9VbaUyGKK0ZB38a01SfkW5
phsWR2GCNlDe/mtNkn5lyrkscPRMgaLp+n9pTYJb82VRkji9qxZNNs7WzBq+0n/9th/SiIEfqSXx
g9AwHcaoQISyW4ovPXUR4mCSToyd7uvPS6gM8wfksJrDISKSqb17vTxVzH1tHVFNCQfEiXE4OJEK
vErMn8SSuZpOUEQQF7vAxKybdE9mImgezjpSrLHpoIX0OlVoyVOPn9oOt/XQskErU36eBY6r1aw+
dBJsWhQrjPIssbMlYTgWWflUpco+Y+Vj+ZTtMItfW0bpoF9Fd9CSi54T9tVkn2wLsz34c+oMIuae
mTDILAKRpBdvBJlzashVG7PLwRhBd2jojTFjFN9ySuwouY/TmSTbplIXsMjBDKgQq8T85vvdm1o3
x6SvX4nxfWh4BUbZN0Ybj4VMX2IcEHimPuF8Zhb338JAW+gqk0tDLLqJdTT/DQ6zYxplL0FLG1Os
ILiTrjPeSuHI6T5rm1Pr4+zxy/xhkmDPlc1jGCXfhZri3BLtNqm/wZfDXCTgZFEHLqauCtu5elSn
CCAvA3IbhG5gN7F0p07y0zSWKFpbHEB9AxUzDQaXefDe77BWzZIfYkMesf8yqnWI5kbx0pvfptYq
N6Au7qVyhpCnPANxXXJ5XUNNFbcCXDkWzJisSiWOOmxMV4ruBb5K6smtGTXiQROsKNFMJzZVKHDr
dCONJnFKk3+vzcZb1CauqDUnRtohAjqiKE3LRzc6jhtcrq4/IfVofTIt5hc9wvAcVJcoKTPXHKTS
aZPxQxnQXLVzYseptm10rdvIUUQPvpGsvVLcErfMEUD9xIGeeXPmv4xNe8JjtmmyDkJniJtOmV8t
Hf6XisRtSl+yeGRY4hf7IkgwLpKWghfiYCZFvptl3QmJKwzQKm06w3oz9OwErIojnf+MuJfiTm8/
Skm5tdomZrIyOqrlf/QEZ9hYTFIH4+9TRdbNGC1d+bQMsDDnrzMBmsT/PRbsFFQOxOhVL3WT70wx
25EmcbJG/01JlfNUzU+6Wp6sWKoA8WHtiGkkxGp37HKBanqS91OrHEu13pM6dKswkXZ8XfrRLyQb
Kf8m6AYSqhI/QjkMm6AJ6FBox7JKX005olNQZG/E6lRWj9SvUVs3aAzKZWFmmJ3v+nR+AA55UHmC
cEpWKNlwPzqT/l0M5UudcDUjtVR2bWm+D9z/XtvJL3ELN65JvdIajlKyGSb/Y5SsTQRGlhgejot5
MX5Cr3GM8In648avwHNZoXEMi+6oRojp5zu5izAV1egy5RclaTs78b/VsvAzWH5IRN9lZLzdN8NT
bFT7QvRdLR44pKE1cNEJXSQd2vOMZsVuEv0jmX40Knm1DBQehKw/Q+9/SKalOTC/ST2Xahof1JbM
cdqcBxVukhO9cPEAIDsQpUR6C/1eGo13S4xRt+VvhH4Cfa/lN+ILAb6D8qDKqR15MB4Jd3Skgbs6
sbjHw0w6aGnBX9fc9qPxokNYsopT1jECrBxRFg6aOG6wRm1aIz8Ymu8ZcCeloWCcY21NKzirjO+m
alsqwy5NKQ4CaGlz7ZpGDI8o8ARF9bS+cXn6bNgxdkPFRO46v90N5Gk3lBcZa0gTB0/RoHglzPaG
HG5V8EHEAsb1c4S3oSM/E8C8ycaWbKNyFyriYZw1d/lOYgc8U6Oz12uuVmOPmuLtMEdHXSL3MIfg
EdHduJWwTSrfVDwxSU64V7fAu1011924fB1F9PCheKkiYZtrW5iaOIeG6NxR14X57OaRdSh8EzeN
jIRhr5pk2MfTAeMHNCAd60C+U0vWt1zdkILjLdekKzsib+jA0WQpx/aMGc3xO5LtpRovtXUwLMWj
GCM3oM0PsxKxSqi3XQMSS9Bu0nmyqwUqkmUgN37CRq10uAvJpQxCT52Ce17mbqwNu05GYIfRz1KM
fapCIWAxQ1cealR5OcfJePDqhA2kDDZzyDSeq0Xduc9gCS//74XwrSuGs4B8tHntq2VgO9tiEDyJ
iergA/YIDNmOuv8wIpAOOn1rxi9DHmNCHTbLdY0bPt1OznKdJyi1Y6e5UqO5pto4FuEsYghMPbwt
Rvq+vbEri/JWb9GSJJJ8rERC1abyR1gwgTcSqNkGbd1cOhKYsK3JkZeEj3ncDrp/qjRYVAwrT0Hy
iplpF9b1qWIlktkgTY20AsBWT4WSvjJKfoI08335mIi0V0iEF0FUbn0dJnghPPCsOHg/3LrNTu2Y
XdQxuSTiEjWeXeq0OlqNww55U5j6OcDUOus0jclrEMvpycitcykrBwuI6FSml7oXD5kOYpOoi3Hs
nyYzIManfUoVskPbFn+O/02O+DpU5YKBp34ObwIOUo1enGasBmhrs32ncaaSXkTJP8nje61zi6EW
MaPmezul7xZtulEe6aAFd+Oml+PXHEJwSQ/N6O87HekpYvRJIZmInyH0/oNSZU6TYCIBbRV4c9ds
pZGIbcIFY8THJW5yBX1zp97lVu3FCNA6ZGRqglOgFHfVPGyUwLrR0+E0QZI1SextsBgqUeUUvKRr
xRMxoRKDAtc4uotL6zDH/f0cABGzApxfuae3g8eZbuNLoqcmqFtq+lFwqvtwU/DUi3P+Sa+yTO7T
2DznEPP0anpT1eE+bc9R2b4JSfhCDMS3ukE2Dqv3komv4D5bYJOVkJ+MquVU6BYnTGYHtur7zBhf
0PzcLa8ZXWpcvVA/fW67LCiOoShdKoUQjXo+Jo4eKQ8tYsWG2Z5pyO9pNf4cGJb78YxkZ342auz2
VnrI1O47GuALXUzgUDeDkp+iIqETBhXLx0ZtFa0tcXOHw7Q1FuBXGQAHEdy6b87xLL4WwzGy3pD4
tPOJKCaiVRpHt0g/7/YFxrKKi9ISYjaV9ODFGRWZucWpG1DajE6QFcfKyE8dcSS2AQAfz9SzkSSM
avrxZ5L636v0HU/YppYcwoPGcHKgvdqT2j00QnwXiPNrOfv7QaaLRgGDXAmIV7iraTx3tfKujsE2
ieXHNhT4m3jN+T2CZD0eEJ79b/bOJDdyZc3SK7IHdsZmSqe3csnVS6EJoSZEmrHvm4Xkhmpj9fmt
TODVIJGoeQ0u3gVeRFyFO2n2N+d8h1QLZ3hUqUWBjEF1TsQKLJXFNFwI+nIm9sLLvpqr2nplflSe
XHe6cIxj3gKyR9nhWVu0/u9JGhySrr4Evr0FKnfu4ken+LQniIqpNbyYrXpUQ3a/tDCavYIDkk8v
DY5GZwIutG9QDd8J079b1ux+qtyj6J+4xs6Fml/Sxr/zHb5uKLKdfOICfMk78VK544sz81KwcWEJ
16VsJUwA+rk4tKl3hofwwgHylCdU2958dHHTulb8pFf/KQ2WN8vX94OV75x0ZZZOyaaL+3ni7ADc
ge3zDpQkSsyubLd1/X1dNR5VY31OihJS9jVIrAYk0ZLtze7ZipkeFkROhWhhN22SnnMXBFzmP7TO
gsNi8PDgo50dHibSL6v0J12aq2IDAJ4NNAAgvbOrYq7hrpE7VP3hrOflprfjo9l5t+0080mtR5kj
8jPaA7CPBzDPFiefm2+aeN2tfv2IUR5hSoocnTdwDgm/xDGPIkoJg0egTImJW2HUNdZpwTWvxMy2
jHl8lnhE1jcAxAkUD5NuUBF8SsHiAysvEYfzSLJGAC4T80vr7VrcFKNszhTW07mcsjSMa2LmbUyG
kcGjRNLBZqzLcxxLoJlqjCpQP5tVXuqk+TPI5BGHt81IkuWm1b7MII+IzzKCUCX21kuCeCON/ODI
6aVzy9ui5hUB3HRH+l7KPcPkUqYavTEhSdASWaUvkSHi9tyPdFm2uptRLO98BwirY4LQMj1cikW9
HT0u5P7qZwb0jm/GHD9j0pOVTY1uuNQ5PbsfXGch0KNhU2futiImzii7b1IU9vZIwmKsy7s+u+Zh
j8OfdoX8shKssw/4mrXhLwe/8nNI3c1nMJGdo4P8FuUJgbRyA0QJLgyXet5c57petZs9Rtmo18bN
ytuWf1m2wkK3GOZuHGpexs1oNa86tn/NMf0LqUBHnitCEDQDBx80+EJ696uXEZgi1nwnAuKesj4p
Gbgh6UK134d6BaZXzTXRnP2vgpLE6rZZL8RXX3VWAHOm0TP3dY3/3vOSiu932mKB6Y56ducDaZNZ
SFOiDnjC4x1GEpLOaxY1fkyfWzSOu+vkNXvwKjiaa+viLPmhbiUm67ignvGmrbuWdeRUxLpp0thu
Gtt6zsFtb7B8qKitmq3RgONQ5qOLpfal6jT1szuPIBA6eJ2Yx8g8XTJi21ideJg3QgxuI9qVxSBk
ZkXFEnwJ0Dmsxdy/cTfc5H7XnfyOZAVRoMAPlK7pOnkWBfjWrbwmpuae5hlKlgeSg+MI+hvkQ9xM
kTH1mE6zI19CvDPIBYJiX4Sml+XnWsXT1q6yn2TC1iFntqvm2h+zxW8OQ4awyGKPKM2HoMCGDFrv
mvgc0C+ZNHpZ8rKOTBPsUYTFBO8c2hrNoxWI0O8BgQa4kw2XdQsdIfE++NBTW6hDL52Oof4xs1a6
Kg6gIrhkMwxXdKGsFFEv7x2APIWPSLRg9dFN5edAzLh31TZ7XKd898S0NmN9S135GyA7jPH/j74a
37CZvrq1/XdE9PzpYL/14+CYxu28+SeeSMNJDxuT296bK3meMkVGWaD+cqYuF76NktYn2DU40JCn
ntrF9U5t2/3nv9U+vEHTLKkAfcXXb+S7nqDZp4Xkvn5gWVEiRiSQmGlAoMVyQ4IpqZ4pXCxSbHBz
MVeJk3R8lWW7w+5m8ZAkwJ2uhDSd37uFb5HQ2lx5v9UXtAr55AV3EqJNExTcY272LSq/ek3IPE+s
9pLybJ7G2eFAWwwWmFe8sV8kxgXdOKaFAGDAP9HGTLTWA66cUC0IDbsUwNkyGN/JWrhXkXjUVxa4
9QogS5FqRBtr2oMMdXYrSR63rplNj3RcBHcVMbCPZt0FZfM+B05x0EnzItRQP/jWX3x14oE/GpsP
Z8ahnye2RDGdjWtD1cnKxzRlm1O7+9xLv8sgD8jfNl/Znc1/G4uY6nF9dVn3LqvauG4KEYJMGjoU
dAukCEM7vVFpwHSXTU9XdR8ul0OlBFU6iL78I62Lv9Q6oZEVH12Rv9aOOvF67yrywSoL/Rryp4fJ
cfZ9a9Rhl99m40g2a8tEvpWENIitV3td6Jx8F1Nh0AXPncAtBf1jV2DopTYCgSCmjjCCCsVEyx9g
6L3sTwkdQ8g2stzLWnzHnjgpt34MdPfXXHNkGoS7QWRCHVAME6cgJrq47XUYjnGHyHxVFLOUnMN2
LJYzpKUr+rKsNwMRPbBJD+5HM/mYf9SvCKoPf7YBhd5CN2vy8SfI1Q+e/ncuji12vGPieMemzZ/y
+TAu8ccSN8AnGCaZBXMHscCtHKzkOV7ni4hLog7zc6KHOpKkewjGCyzIIOfkC/EOoIXR+n8VkkhO
MBYKBT2nyt7d2eqWYdQ2LuOTIY23ptvnQv+2vn3neO3GnkwCvoefwdG3hi6PnjDRscbJI6fJQej8
I9GzcY2J4+FlJhK06e+U23AxahKFvPj5+r92bCF0Tx7z/MGp1JdrU75R99wifR/DvjGRwvKObzLl
3sVefu5kR7W0Z0luz8uuoPdEKIwe4auu+VVe2b4TTuWb7ctklOd+8J4ZxDwFxKhMprNve3Lr5aUA
QcbLKruwaJPf2Kdr1vq7mpx97qLVd2C5yqXnzVY8PVX+kVf9wSq6jZlKhql66bdJm35ZqwR0SCOc
xNnH1fZV+dYdTl9ogOTfbdJ42bYpO32DsL/AeMnBaLNa97fdymdSFnmNnHx8FsY1mciqbWrjFO0O
ph/kxcQ0r226UU2zbz3gvgaWR9qUp3UI4Kqqp1R5L8tIblCLmajly5gUyW86/7LzeHv9m3pBeZ+p
9qkt2vcpbw8iCX7Mxf2D2HTaZKU4DZ5Dx86g0/Kf51acRj4qBM2cxJW78ypGe9X4BXb6ZiwwHpjj
w1juVotnDvO624itS+xHSHDmmRHBd0BcNO1j+jVNcgsu6NfjV4xk5YSldHeqS4+VifWJf/cRhhS+
3niXZU52zXIqW/fB8DGyVy4zuR7JpZLy4BQlnZz/GfnddLuSU62MBDQJleKgQVwWWxlk284dWH7b
D7F07/qyPWVQiFrcccpAjoOB9FhayR0JOorx8QOEmoPZu1vspDbvs++DwncqQEssmJ34RJBZGpJi
ft9LfuqYeQcL+vEg8uRZS07L6bYhwQzqkGRXPZPvQHI82ZpARpgHB4V77EqeVMDZNOse1ry3vi+e
Yidn3D1f1rZ5TwyeslIUTyB1HrLKucahX2f9fvA0JHw4sSnQOhjeM2osdus5UblARg+ErAgfg8CM
MJuJyzWiiR6sgkHkz1+eon7oQX3WhAGHCorAZnS+E9fb1Ssf+5U6vfg74ZRn25wA+rUNHhg+K7eB
Fpj1IY/pYUktpkKzvGvr/n2Bl+AKzJq2Xb7ORn5hnrbXcehbp8nMfi1viCYx3jZ88F2ao4IoCUh0
g8iI9bFv+ZGXgXNGSEh/GMbN4K89gD+dGvwzV2fvV1EZbDYEDWNwSoX6Smb/Ttn51unXV9Oqw2TA
cm/9MbS3q7gc+kCcEhGcmqH8UIn1ANkX1lS8bSTP6eJmX13H6Wqn4+1N1XMITMo+5brd1MQzEcrD
FyqXR8YNG+Hk53F074a4fGot54H78ClI/CM62V3up1G5cqYZ1afPgrXlmZ4RWYS6b95jY8AqP2Rf
vzjB7X6lKXDEacks0s8RAhuihMDHZ5901oPvuKgQ6kGH6/DH81+bN7MMjmBbRHglZiLtN1HVZeon
v5oEJVIXXx7zOLlpl/pdr9Or03p3cy6uAOoinH1UTsAU7206SdKAX9koPzYKZxMfRs8gdEbl3hYp
+wDd1tRyctv269PalU/OYB9UdXWQ8oqX8baqxPdIikK4zPnZblCgzeOm8dRtr5GYj2LG0KO+mPIW
Nv2KZ0+vY/rtDrjsvY7D2J7cZ4yjpKN2x5EIIAZn6NBE0yDp4l6T5ngWz8vi3FVT9TSCOGk6sc2V
u/9MWr1Jc+fQMIrws/W1grxrx+7x+shWgBYx0YY64Lqc5bjxkQ7WjXdX4xmsE/9ZtcSgcH0r8uod
JQ9TiayTYixcfE5MMYIFJBYwYYlbMLg1+KNUUt4DJ98vfn/rTli/nZZzfk6WN8ph3kmX+Lmhe58b
+6c0EtZpDU9v00dj6T0qa71n6Q78sPBztkKE1/XXmAKwqTwBZSMPUvCDSv96UDswijPmiKHDfIdJ
Fg2WueXRv4jEyKJxzM6tdp9dnUDgwtdG8QTtv8tLdv7XxIe5Kw4dWc2yirv7cTyopIPXXqP3EusV
SZ7ZEUmASTjybm51PsEqgrSypSr7+4+O4//vl/8H7bYJfOG/17v8r//o+r9t+1d9p/++X77+pv8U
vXj/Ml0LiDSBH9ckiKv/6P+IXoJ/SVvS1LuSbXRAdBvmiv8SvQT/MshVIMjRAkCNY+HfFszuv2xk
NA7Ex/9SfP8/iF5s7Lf/94IZfxIxNmyrbStg+0vANP//v7nZdKJo99dZb+IkQ64KuHhXX+O2BB1F
BUrsZp41u4U3azY2OIGWY7KgzZTzDZz4kVLcPWBxb/ZeI92wx8BKetsH4zJn76DcsnO/PPmccp5H
HlLtmeADFdNbrEpHJ4kvieE+9oPyo0par4PMnw244T23DDNl19hODKi5aIddghl6mJTaBLZ6GCEM
M0lIWJ1YPrXecF6Sicjuvme1A+ttHrMPXzASB+amNzc+Kvj7osAl5PktSTYMOOaizjYE1Mv9nL2I
uG83DW2WVQ1vebHiTxqDX98y8eHTmR776lI69Npuad4B0WcRSr8oVYyA225JX631RNsRkHns9elh
xn0cBtxY5mCHbfLSbQH8I0p0xrDELV6QrF6TGhYGaUrx2MCY6rFA1etjbiy3NDZ3syxei7KBQcKk
30xHPqz+3aGC2go2hjhO0bRIlIi5iRnLFFzdrctE33iaUQtF3tKW+yxpoiKOv0x3DCK/nc6y9iDu
2KjvemOgCEwZmgBHjPq2b7e5zS5MTtzM7kSMOTyDLnIsZsJjWh0tkG5EIzCeGlR5UDB/dUCcZ1HD
IBq5AYlGjvcMPiYCMzVLZipguuzlYTQKM1LQX1UqzKjof8p8qTeyF7/2miyhSVAbK79MRkAPcCPb
lXX2VLagGteY25Pym2rFpS2EfBSn+AGCAd19zAq2bVOkTKJbt/S2jUboOI5kBQfKeLGLq7oRx1jI
DPFgdiUDbDuwNn6/AE13k5VFZIem2w8OLdnircQetgqYyosuWDYfqx5xlj/CBfO0L6ISQ1/oDsF8
Z6YaaXbwWPTeo5f2TApxjgO220hSpg/IdBNIx8HoyU0tXCY18LnIhffoestgB0b2VNl2cuhwo4Qk
OeIiBCTHfLaNdMFAsrJ99mVu9je2guUIVL7ZdqlytsIkQ6FULNIJaWCbzmZN8LfHLjVKwNjtvWHP
026yEKw5GRlOsx98FLnsN0i2zJdg1W8p4/kNaBVzi+B0Lb1t4KPV1PYMcGJuU3YUTn5cOsSPXoL4
OgCq3Cjw/Jk1ulGME5R2ll11JCpkVDTkqULgP+BSZrEhHmnwFworZBvXwdKOFwfDfqOj0WaU21BZ
zdeFKTOhAGgO+D+f8jQZ/AldwnSljoX5jDIu1R3Laq97XtwyHKz+YWBguDczDSkCIwRUw2/LKiX/
ofGAgzk7rI2x1QXiU1wxyJHZYJFiXmCPnuawulrIBzK42DRzifaoD4Ias7SwYOIbrh/WYq2jDv3A
3srsedcQhOlz9y8xg2N6qDfXyF40X1/kFtCwWkM9uO1Y8QYmVNgrbUVT8Tvc7A7yzWFOPBabAwxc
6msN/cavtvFo77N1YImQZTZJp87elQkKdY/ANZqCIWyULbcle4IuNz/TAMGetoufXJEYXGKNp0BT
1FyBAOYWnDTmyq0VYx6D7ndKfTfZzaNxWdrmcWRJwW4RPTc+59tGv7U2YuBW62NtpT82cvOxgYuy
ku3LrLIPJfnWcEn0swVeM8QzOYZxY2PWYM9nknu5G/op8pnKRGWQqYOr9KtT4XFGVVegvhENc3z9
GZMqd7IWbJUg85qpvlMYnT0di5tqXHb8Jaej1ZkXPe8Ce+QpE50KzZZtZ9CP9Z5r4S3PLJuxoL2J
A0S7pT1/DjEZ7LFFZJBfJW9Nup7M0SJs10gfZ5QuLEoTBdhoE4P6ynR9UxoIPUYlgJ4SzNKN4FOq
BllKWk9lVCSDdZpjQgB9FEsGh7Tvt7SEtb6XzYSir/RbVPo2U88+PcHRvk53NBEFtnmLnIfhlOO9
mZUn9gGiJd61BgVoXeD2Ezhft0NrAgNqMir/3rwtdG1Hfj6qW4IQWxe6Ce1XBmja3TP0OPmCitRg
oLFRht5YMu9elfsmAXk5eW7BH25Y6xNopfKg3/VLcm6WXkWWJg5rKhMcsvKxGptfo8E1ruCRhllu
nEnayMMiMMP1iu2VAZIlXCadRltZozdsZceDFAzkL//zZOUnw5Yny6iwKbTLRZRcm5bU2Dxa+r3p
AK/4LvFiSdAXUm49nHq98Lha0PykN2/7XkueoTwAA9DzA1g8NfWcAydoFzAjNgMgkro7FKM7iBFm
/2Ezj2CI7yXHoMOhW9nEbq0DVinm+L3DGGMQ5p80U1Nk01CzJ3tQBJSYTTZGga3JyFimPYXPPmuS
PuoT24+K9ervJQCHg/4d8VBDYmU7gTJB7mAIQOjwiUKlGZ7Uq5FGHByUIj37IH3dOBk3af1nGuZj
T2a7WQlY5QYnw+AHkTcwVR9W1D29ZtWaVy8GMIydKnkKUqUe06pkqClG0kjNdNjEag9QrItWRe3N
w2oSoqYAnz9YBJ2KeQVOmNwnpA5vJO1bMbw4NXhkO832oMq+yIM0kNGiHc5wvbM+aVjOQDdeSNI7
LY48o35+ocrKhH5b4oDVBN9ASh1RG/SnqelRmclPmyxa1g/Dp9cxjCv9M41fd5gdwYqCyCyFrdPu
WdI2n2NqnbtSVPdel577Cp9JC6NMjorfxsi+psXbZrMI7Qo4zxVMonqTsBXOgCkuuRrpKJjv12Hr
wDGeHRK0RmvAbDFfZgtgR9FDmxx1BBPSiRY2qQdIDrtxcu+zhq1Or7AF2Iu3b9IFqoQmQ2928HD8
symBDzUk4MWmwYInMXo7LiVBqeTqQ0wnbLz5bq4O4zT5h8At0Mg023hVBjFIqY7UlLyCkRt2urgO
r2ISk67z0i4B6FZr9bZSA3UJrVkaEx8gTH5wRb4iJI5faxyfkgRtlWUvL0ZHsupkJEaYYcjS/cr0
c+bLMab3dSr8rZ3ZKTOVur9dJkz7eUGyimOmy3nlAVusfj0RMiq2k0TiZGvey8kZjHMxa/dgm0Vy
W1r6ps2ZULsr0/k2rXcZ0kTqjdzbLGlZbgTpIUwQ1R2IcOvgOPBTC9255BC1DPIdcdt0y0D0KkY0
K2Z9hjr8mpgRPMbInpwBQIhTJq99abz0xisRpQnREsegLzUZNIwFchYOpY2PeTY1FjcTw0jpypPZ
JR1BHPVz1VHB1y1qsdyEQY3GnsEqZ3CEjBxVgrEXboCeYfoRc3J2rskTqQu8bw7A3Lg5F8ha2jda
tDhbXH+9s5zaDEXfXYRR7Mui2xEqwpdz6eLuktApbyBYZfsuonvNj93Q/k1q/wwXYAhdJOqhdj8L
MGAHr4ufrHRCYrhkUWUw0TJiGepWvhlC2dy15T2pPc5GkiUd2ZD4aMcZVeWHVeZvVRkLqtNYhcyT
qsgBmxMk884LqvHioF/joc1uV72xFZh7f+WotZGNkkaRkrc+M4seAoyicVHMB99Ry86wb0ou9zAR
KN4mTo5YcPmbTG9OOTYRAp42PTUZztgyyhxsWplmCgt5PA+nAPhzn+J89732O3OUAeV9nS4lrYJy
vZG4VA7xKWkOeZfXe53eLIZ9LYiFHaHT4SxxoWqhQt/o+jSg5D+SynkQFiFnredw7vV8aOnMeJgC
ecubosnWS98r48iKCHsf49iNU7a/WlZdqPo5OxKqG2yd2fqVJmBayNNL2LfZ2U04+rLB4FwGzpoj
nC9KEqTtDJLC6C3vxoieFtHZxhuqi4DFt1d6fU5KrEXBhKZDLfrUXz+FIFUnU8XeDbHX+6Qsd1Nj
f/dCPheWj+Cq4Of1RPDm6P4ra7gNJ/NgN/N0sIv491pnt03/m5ci5axxVChRzEdVasnICw6DHc+k
N1vlTvr6ce3r+GCBzKj/WWQ7AM0aNkllDJt4SchJrEc6NvNpUVO5LZyO3RKLxUz8Yt3+mJsE6igP
ncdpzj7hzitumgXYil+cczLUD3Pan/k4qxu/LPdFa/Ep2c6noEPeuoF/9HTi7LrJuVhF8mh71LNj
m2/Mbvr0g/XXj2ciXPEh5W0FcVyVZjiwm9+UVT3RaqFRsKkHlcGdxVTHDl2BzaBZsPql60c+CvJ0
BGlTg3kabIrwSTfHEb72XoNla9r4hZSObNtPGrvV7ZgNOipbTHm9Z2+D0Qw2pd08dpQ+UdLXlzQF
NzRZ6aFyQS9kLeMpAPHg1vhl9RqNim8ZP9zfeSIRwCygZktz8nZII0Fok19F0cOIvViI4R4LFGNL
bTwOJkJRSVubdBADSq/exEW5HiHT/rTGFXw/WSBb4XKG5iLefZlecj1wlLYOVxEComJsaItgWtg9
TEffOWcVGrPAGy65DdjVNMSm5sDY+M+chkFUph4XziopPzOo81likukB634ap5d41mXUdSVuYrel
eWtbNyTpW4V6NLKbFpv61hrmHzZ41d4d2bT0GO+Kut9ZYzLeQ0brLs2IMVCGytTieeKB2jpKs+Gz
5+/B8+8EAqiuJWbrbh36mXg72BmolMyz5aGlX+Lp0RbGi99X36R0TWFKLnk4cJzFrAEMqPKtZJ2S
8/L4hf9deS1VQf4iCALdiG54pYzJwsaicpApE2X36kuxA+867rvaVWP/iF58JX1ivhBSFFXKiPe+
Y38K2gzbwgqX1iiLTUGARLG7ipvKAty48JbLIAU5b8vElShzgCtVHVrlgF84QUFpJft1deisihhZ
jkPvSorCabbKGn11We/ngU0GahGqW9sa9tRtT26MWD7uGgYGtti2ZvaHzLT6ONSsVbR6FpNjH5Le
frIqpExmEUeeTeQFhLxTxylxEHN3So3avE3nM1QvovIIhqj5cUoinI06OKuZofTUeuZOnda4v8a0
9w8ENJm3/ULMjE/jmKig46DLbhuFZ3vlO2d61ByNnySFGppo4vkYfZKueHBToSMACuwI5KS35fVL
cQlWDhlDXQ9rang/K2bK7wrpcFYjYatvjbq9sXv3oivUzUbmvWULpnXtsaFZqnTZEfFE5p2n0ZTM
6bak4sKjvVAU22fHBaulrddgoZJaGNm0A7X4iCeCmiQ404scO76BnSuSg88/qwS8Ha8eCucK4xJg
14/aTRB55slpGAJgTA6ytRa198p9x7rHBl1MUZLPccRG0NkYU/u+zshv6lnpgz9uciOJjzNrG+kc
RBDfwgP57QQzcCOH7Z5MtG+4rqCv3OXLeCtVc0RHd1dM11PfWQeaIBRco47fE8VXrGJssyPUZNsz
yqNexE3uBp8ERN2u3dJtmnk+DTk/MhP5lHEnzun2rThWsfA4y/y/WYW7SSVgumn0NhXrAdaBwT6v
QRUFxMvUMhiJaUdeizr+5JtECXilSjawCw+09y/Deke/eOgwmkXOivfWGL0HV82EkKkiyjWWFpZj
l4kCeLPAKsdONVuweOeoTUW7awK8AUHKXy3mMhcp+zZZmo+9z06PlNqvLGP6jkUDXmRmPpUP2uZx
qjz9EUz9LhXGQ1XCCgqckXlE7P8Zk3LZDdxx8YKEkyaRjdwcbFbQiTdTmu1iPI6wh91PKY+TPXz4
A5z8cnhxaUOo1NRJV+bRK4pIrXXoBMA0h443duKKz0y33pg2GxfD/ilopOhN1Noj9C9V2JItbuj5
xI+300aFAtrx6YrnL3YeAbcHOp6eMJiUZ4lGK4xFTrrSyMmbosR1hXcrhGTZILMLzyuETR9z94Az
QgzWHo0ka7v0d8GCR7h3/oO66W0wmuEkffkrHI+0EpI0tfmeBRlF5Bq3IZnqbBQDglDn2vdoPWO5
c4b+psjXFZ/OjV8jkUvG5g7MMAsnp5x2vtulpDeT6JdzwRoD8tclyx69ZCYpbE1Odsa8MGBlihw2
3sDj2SUiJ5tJ2hAEZuoT7WI66E3ncfAArF7pzHUj8WSYGQCb1MBj78fU42CmE2R5tW98aux/EY8M
g4l407UL5Z/17Ak0DlPFAdA67Nj7knrLt276bCg2gjhPPH7pUSKTl2PwABbTPDnB9J3dQ64q322K
Kjd9tBlHweXHudCkxdPQQxo3C/JdlvjVmTgZ4KIeRUk0RuKvXRgYDZOLpF63oJBTrrO3xNQPbjCM
0eT71U5KIodT5s1cdMXNGIyUn1De9QiUOZbBxwDPUa7Dt9F0r9YYxyexKUGnbhrz+nq66Y/nlU+j
WL9Y2xWRi+hhLNLTkL427tmwY2O/NAI5mBw4uzp5awS/M8u1bSKs9xrzapXj9648zJkJsisb9Ldt
YaMH+c9WVbZnj1Er8V/p1vPyMvQ1uq60LtdDP5ibGHkLEogjbzE8COH/4cdp93z5kWVW+wqlIwlQ
wdZzzKONlyNAg5Z2Bg4Vk9nfoPD+wxmjRphu+oSfzzZ9+Om6iAwWtBAQ6u+14kBSVi83ihUoNcRP
lqz1JmjsRzNBaejUw29TUE1OFtRv5cn9VEKumNdmb44GWgu8B8BUJH+ihhovxXO62reJl930dW5S
4gU/C/LK0R/zfTONlIrxfFAZh4CXGtND3rYARXQHcKNy3n3GC3eA3M49dpiQic6wDchOMxkNdnJs
TsXQRF0PC32pyocim/7MbfPhMqMXr4hI8YBO+06L8tABJ1gV28JecVJBHY31S1IwRs3JOrT5IZiB
v6MRijAYf3nN8geiIa1BFr9k7uvYozpBoDBuc6nORa8eusFutqOFfjEIytuSbazBOJfAK05jijze
1sn6auu/cWozXenZFRQGiJkRypNMX/SAtY7cPmcTt38G1Mib1YJwUXQMp20sYsk4AZUrzIe6N34a
5vWFAxzDLNV9pfe9WM/LaDymbQwltHrrHJlH45AZm5Wc6Nk0D4RiJscaC3BTTlwOpYR+2rLx6cvp
xuHTeHZyt4gKmSMEZSY1us+YzjY5jsIdeFMk12n3UcyS/sGDCAe3dTvhy5nsYL1Z0HlxnXIyXL3A
mVLZLkNpu7Rvo1GaJyJtAX9Y6kGU7oPMsiOaO75faQUcfvMdA4p146/F1f3hYe9KbzNbPFoFoZQx
x8lGMjyas2qrB/ngP82VCdZiFp8+GX6TuXxIjVCPQ0dm6V4iLYSImfD5P00QY5vVvs/N6VBbdP9U
ovbggGTADp1JH5xsc9elkQqSv9fzZ21+8Rht26mQLCZoSJm7HCUKXYs7y7SDS5VZX65YnyejLSDo
97uZf2Qnk20HGD8c76aK4yEr9mIZq6e+7JZw1AlRJ6i008OUF0xekLEqo/glOirDmuLCOLPikE4z
Pyufv+rUE9xcGBdvxSM5Bv42mQxrQ1Rad9DcHxbTlKfSsqKVydreXrbC5ZMX9pJGyFwCECEX1xmA
VutrZEkFC2uomE8lFDcNg99wRNNAEmHXYm8eqdVnVOYMMpd7zfpvCvrmmBnFyxob3qNfOo8t3EAk
QP19w5D8lJPIEw5FV+5Tb70LitRjsO79sYx5uG0r4pgkHNkS6QZYffR/HVEM/dZt5J6DJYmMvLJv
Cp+vyVieW2+032LJIMQdMYF3fBjdYBzcKX2KG6PAmCMvHr6FtbKc8+AM93M3IPexOkxAZPjF8Mj3
yR8m/siWqpgZIruGIZu/Uqf5rQhgvqamHYp4evNbYE2ISf1y3AG65udHOrpZh/Qu0fkQ1as+smsy
z+vc//G6+jZDA7tF5vOxklu6ehOFiqgvli4OzDQIa03Y2rVOi/QGW5ifZhXQxfnSkdQQFnLa1yZY
vEIja2Fk+jyXQXpfzxwxMzf6gaG2QQAlAE8vfmxwUwz6f7N3JstxI2uWfpW23uMa4IA7gEVvGIiZ
EWRwlLiBUaKEeXDMwNP3B1WVVeattlvd+96EpShTWjACgLv/55zvVNTVCu7Q7BxxaEOAVT6Vd5D0
27iR2zgJA7RRYi6s9dDbN7nvbJvZs1jqV3nVPoymjFCdXp3c+JyRPICI/jJCchWzfcjJT0okjr1p
gv0rbPZUdf7NONpaR9usd2WweJisiiFn1Mz1OqB2/XgWynHPRsZerrLHU5mTwy9xytR1su6NHJ91
csI3xJZyZHkLWIwehzQBaxBV9ve0v3f7aCvjvrjVxQjcY+LfRgi/dErC3Pbiizurp7wHlVp1gLXq
rra3vQbYm3XMJS3jd9lXn74JmV4N0E9zvIvolvreoQSNI5XzGpodRJcx9bCVJfZGxwPld0r8tLUx
wCCaxd6IoO2b7tQ+WKaLvJekQV5Y3ta3enZs7eqcLjHbY5EKTLxZvMtaodAuox6Otsw+ffbvFAnv
LcunKJ6hfD8kn4OkUrZn9eZokL4LRut3o03mxAuTDc8V905E5s8ZqAm1uH3QNoBc2W7fa5mUXPmy
2MmUvCKf4tFJiHnSHgCHlN+EtcoIDLLLXHg8AzPzEFeWcwBrHvS9u9M6TK6h5x0TL3wBFvdO4fq9
1dSMgEX6gH521/dR8dRJ80qHpbpvphHzX0awcbBkwLj2s1QjwSOnvFRO/EAPM7+91aRIydE3TYU2
c3jnLvSNoyOjK3BihukGXdA2o98kYgTSm5JCFa7gpofiFuIz01n+yb3jBoIO0Gi07Bv+gi+n0jS4
yfIh5m1VXP+JEM2JUkbucHXvx+0QKKPkAv+IaG/YJzYSQZikP8ukEVtPJzyYRsx3pZU849PAm+PH
XGZ9TRSTBPSEUkquxDmW0iwCx8fHlj8hV7z7nViCeGLk5i6RQERj7K0tRf6BVkOcpwxrY5K5IGO7
Vexgm8QqjXG3yQA2JR5otUUfoJfci3Zqb0Uc//IByz340fCCn5IZY5Z+cC8M4LmSZyNJKNhoSZRO
8mZIg/ML16ht5QQoxMzCNRD597wkaCeGoRHqgROvVvS8ylHYW3VjG2KNpbXzZPaNBmSGmT7bs9le
dmyq3QcaYL6hJfrbzjLpb06eeoit274nJoPDOj0RKzgyYpzvBzuiI8yoiYTEof3o+5A5J+N7g2Wd
44kuN6I0sVa1kJiZYD8m1G6g0gHcSLiVoBT9TsblA997sRs9+0OJor9XrsHmLio/hx5K7UK7T4Ck
k9AngtF/ZJGc+HihnPxcfNgluT/cJ0Yt71Ao75K4tr/5XBmtk7/FDQfRxB91kGDI3kaJAxWuDgyH
DsfM7QELUEfTGCZ6dJngiYuj73Z17D1GFW16Ut4DsA5GxjW83pgq8sLQ2LvYiqUOFjXboYKkonEC
8y5+4VCVJd0CmoUuDu8Fa9cyZFs3YTJgIk3nVR2fPXYxvkMVZdZwdg5na8OxaGLXRfjQhSkEDvxH
5mq8rPn3LHPNY67tdN9n9XMTGsjb5UhCtPfvspqzZ8zM7E5T8r6Jxfxip5a14f3BhcaAXP1sov6l
jNnJstOpAr4LixkvyZrFN5/J9BHsG/DRJnSXFk3uoIaI6S4rmOeZUhYY16smwBPqceY3Xhdamnea
TAg1o/S2UIy6xZ/CkOPODruvtqgwvw0V8xE2VjU1ZtusaKpAd4zdVWgyN/KaDqUyP1Juo/ZiQlWX
dA9HPFXSzsRSkjwTplr2Km33HAbFgaVQUj9oNorSWSc6z/LWd8V4aMjmbpuyTTZGR+SHjdwCFzsG
b+D35i6PomVn+e0pbwxrP1lGy3y+Phhj+XOa4Kyo1YQfOTX73j6iaUkiic/4lTP6R3YkWPF75qsz
wmHyGKccrsuy/ukXiQTeNuDLXw1Fw9wyT3Z2FpaFO0rf2x0xqC7I4sAJCQAzO+H69NhuEIStI5wI
oWO9j1kIlAs/wi4hurRxJQRDI/vVKWs8WYuz6ns/woVrcqqWW4XEczd20rpM2Xwjb86G/EzR3pkt
MAaCRD0lPnGUMCMZG1kn0Z2wmNabNDe6YFl9CF1B/wfT+eLBK90vDD3TrgzfEzp0N0ZvnEiT4pee
O2dNpXRrFqUTjIztYRkQ6PwaBw34rdaKHmYRxkeqHbdzw65oopEaYexzSA3m/0WG9uwyb1jZNfUq
kEe1C0AM7Fvh8szR8w+ci5vYymeqldiU5ON0v5TGz6WsxNa12XmtdTEzAj+nSoMyA8De5rF2uNL8
mM9+GRbMsGAjBotnckkKt9XhZ7Js0oqe9BGhLPAHxNmsmH9E4fQ+uN2wFT6UhbqmpDElQTQJs9+K
icxfnNv93u/I9KDkgeCpbo0TT8zvKpi8VOlO+eoZGTDq1KkrNkPFY4oGNK6j3TCrdos6FG0iu30n
I8MOLkxROW07vRWXajMbTv0sFwbAWTQx52C+PHEVZC5yOCqmncBx6kb1LSpQOfOaLLW3pIdUcqih
kUVhS+uTu6n/9FFugibPZq7OpjjSYRBMLbG42U/Amo11udWCmTam47Z9rvTrVBvkLuJ7p09pf8VP
FtUPs1dI4Hn9b2ZWmt6DmmmwzUabFOsuBdhQNI5gpR9fM6JDA9ZoHCoAz+qFrYuHek6/D19OxhEi
jr8JJZuzm7Pi4yGXJkOaPwZ2TvhruLjYzsObleOA5jjcAavnEqdlB2d8apwIWy0m2zGwS3dtAjfC
7uD4qebJtpJzmrnOpmdt3Tq4a5gEujyndjomgJo2/sUHEGgovFVxVN/Grkagspj0cFJgwlKlj35o
0O6B3LdJXFRBGxXSqJxoS1tEdoeuCqlwTVbX8zbCNxEwLYaiv00wVTylKYE007EuQhk7F718MywU
QfkJXzNGv33iituQjMSNWOZYSeazxQPIqvSZ+sRL1NjFBra5e5KxrFE78iegTSrw9PKZiHLeA3Xe
Ehm6j6dRXvEYOmU5bsbcfB57f7xHRz3iq+zuepVilreZxjTpclmEQawgKgeypAw2DfbVIaHwtjNP
mdOdo4rtA46KVaZMYVxbIaYTzlduYXBVrLeQYzFRMySptzBOfviF+0blIUS8kLQbxuKzGeXPdR39
nns321TFgO/Xqsl99LhI+GK9UIwfuLR+Gkbz6Wg+ZLOkRyTKyExjtPskGnKcnNjeiohqtVr+agF3
BFMl2o0R5rc2hHfQcBFlrPdM8p2LO/2uHIaobHktxnIGSmql5x21ig7+bs2AI/ZJ8unTIKfqIcwT
6pQhCR0gCuVz8TQPw55c+S4f0x+T01qsUclL3eILZb+64bkxBLYaTlrGb0nWhucsvZoDeJFCpUOQ
WyQvU+VcBbIKobbEOo80aNy17SC3mBw+ZIGlmu3fHTEkIGY2g+VQYZcjZenzNL6r6mQl7zSsvKp+
FZrze0lurm/6gxsRV8aciRxrj/42s7C59H1zigpayevyOoQKjydHiH1suNtW2D7lBXwHnhWLM/gH
7n1ln1Lz1iR8m0jQzIjqyN3Hqj1rAeB34k0CmxiXAHGA1dfPWhwRqLpM7WlXTZwjYm6/T9UMFXIN
vDqY6cKut7kORMrZR/McMfnZghfWZAsZgKVyQCt8DqN19SUz/ri0D0IRwhgUoz0HHEdQONFrSRWR
UicZVvV+GBP8Q71JCFrVBESoyE6JYlBoM2yJOKNIJ5Kjny2ufWoHmOYxe3b2d6Xzk8QDjPXr52ya
xtakVthc4y9U6hHF3TnRXqvumdFt+S4s5si4LFsvao9tRho/QWvzwgJzk3rnCgAXkC1ffjI9ulH/
pd0M7cE0Y6Cz55rn7kq1NJwgN0coGZqKnFmOl7R2uepjTokCoc5ywAgVRfFOeolAy4JS7jkS9yUq
dJfdew3lgJMxBKgmD4ZAX7Oc5L71EFu8nuE4fBLq7H6ky7BhNErWoZrZncPquVOZzV6mDpba9Y/J
yOBz8lnvy9jHOco5Y9MwEQpaR0/bfD0s9CmB0wgtSTVTu60a7MnAt5mRV/lNYDFbSLUf3bk+gOKf
DpY38/gwp1NnQ8Xn6I1vYxW13M+sqdiDLfgVEHk5SxfmD8VGyShj0txLtanpIGRAOp7j5iln7ixb
4hKkSrw7JmaHyHLsrdGzjDshIBnauv296Z+9OaZruvAe3VpcZoqNN6nl6PvFSLezvNBs8ajJMO8X
ZdlYaTlXY2eAOBTFpza2ezIF82vuwdwb2KOx4Iqs3Q2rVSJxP+us41uIh9PI3HtvhxpwLcJp0Nbo
tJ2q6FJwQNDqNtv2IGOj6fuQLM95ZQx7aWH3NmYofsY47DrWdOqFQdRaTrHFXAsDtqDoFZnVJTah
sIssC9vuaV3OKiKDL/WqRhJ/vButtAnY/t0k6zfNvasbe0jOoR8bpONd42APGPpk/qPL1i2pmiB9
+eBOY7ZxG0HMFRGqWwLH4sZCPg4a9jk+lBijGW6F7/5e/yJP0+mQDf0vuCMkZwnqnWIxvvkL7pAl
iYKuzOz9krNg1BlWJu7vwMtYNLxiY1X2L6y0y76EkBUr9zO12CIwry6PqI+Y6Jy8C9TqCvJi/8p8
HHj/SJwrpAS8Q3pUwImI09sqGb5ZaU2IkG7Biit1Q4HAfVvNsIALGDcZfa3rpCxnsmVDsuD38BAy
yjwwTITPZW7rHUFDbE+h+ZZMk3unNeevaCqPNsm7O9z2DjAV7pakji6kxvM18fgSrsG5JYrsTeuI
M9P1CkeosJktSNrsioT9ZXutowKlJXRBS5enjP4dx1PPUQPwe1FXgGSr30v3aNr9McZcShs5BKmu
EPWuckwr0IYHJUnBrdb5V2JRg9Fkx25ydo50sNcu00Td32Ek5Q8cqXeJtpvGznStw1QOJrzn7kWF
NQ8KnR5qvIobyojGu6FEm2BfzgNCB35stufZ6sXB1fKUyhTNnA3oXdz4gnqthCsC3EUzdM9E2WuY
OmG3s8FOK49kQEWqcd8OwzserEPEAY6MFI+IGaRAYwVom5bxMyuVJvQeveVJ2dxol+skaCeDKTId
6SZSngf+JDRFUBsDi4BVtKc2tLdziT45YLXYdeJaZW50z+V7K2UmOMcDUpOzv6sILh3qHgUZbeFn
6DOL5Czubxql9IXtLFaIlIDEaBPplynqjM9ho1NetAsXyO1YrTWKzM/UfXKG4qPrcrGXUYmSb9x6
vsEA2ye95Vk4B9zrQnmHJOdk67b5hn66itrFwmHZDHGOFMfExkPWuMciHGpqLwbq0UIj3kdgOWPe
/c6H3cVxLH9iEQMiBiWZEPFRLfUppii0m9JvjbColSOBFaR6RplntAvSw1SByLu3LuFQgjNiZi0B
14tqUvWYyGopbhap6MAZ3gSi93uPZ8r1+4s9I6GuG2lG7+q9X+0BS3Oc/P7eGVrQ5bYQB/QK6rep
39uGJtrLaLPCKf2dc8aXmdf1Ubs4ZU3xGpaI0EkxZVhQFmjOAETZPLZbFhF2BE5Nb0GxKLhHFWyu
CPvgZGIr5gB5P9YoUWh3xolCS5cBqP9cGk1BGO3Iuc7iLY1fGJ4xhPVba/YYmjISKttqJ2ZBuiUb
z6MtH2sDOBW8J8hmLzb+GdCyk3V1O3aGLoEddlVNiemxw7y0WnxGL3sEagEMLOdegmjHoYAnU4ft
MkrHD1CDPEttHFz4fCnOA+ljG84j9Z/iSLKVKUBIbLIv22cq4N4b+TOLY8YX0WTsqvwz86J1bgG7
LGvvE99vTglkvKKL5os1RT8sk1bZChIfUdcfhVdz+RiwD9oJFDOgOUZMebGpMmY1xNW8TdVAO8wE
rvDM4lFQKPG9H3DLhljiVWVLniUfVbwgpZE0wL2H4bZbZiKCXoiPlM4f4qY2E/9d3Ylzs7z2NoES
I4wbRtHXsSP7S9LjSk0nhvXS+5WOfbz3BMfoZcEGEws/DzqjOasR6QsBvgvs6suYy5IDH2XokoEh
09xFBDJvwAbBCwuSKXyYbbs+IA3Jpn1jtyRo5rRDtETM9SzPdtPSNmnVBqtczlmdYvgIS2ZvLS+i
X/NG9oRUBrtgA+kFaoIm1hyTmllrtXTVfKJ/m7j5P3MS/7eRSktvWEaWEka7PWnRxQixkxjxdznd
zNgRR4bfxGJYbFlSqJ/36weGp8AP1DchxEPi6e9JoSnHU35Hh6Ow9m2GKGq9RyMRrDDhmBR6O1HH
ziZJ/GY3pvjH/RnVI2zH6cLBIebYmiTq4oYmkJCi0PsVeRhIFu5QFkc66NygitJDhkl8Gluu6swt
t5I5ZdAtfnzgfFZCI16nYxhQsYp1V6NgQ2aZM140D4pMEdq0DdhTz/nGpcciQo6jfQZWj0sSNVd8
uuXIBHnB+k5qZNq364jDX7piF802fQcOD9MqFxj7HNjIZY8PeHJbN+AoXDFK+qFyh4KdMmGwEiOS
aZ/8FUXX3bEEkpVkTM4zx+GsqCWH0SkLsC0wCNPLV9jYFodK2GyGb+6tLn9w8ozgZ2I2l2U8AQgl
N76Q9ZnDbRGDGQnX+8NrrDs1lmBpkMQLQ0RneyK3RO9WtRvnCmvSDxH39h5uENMA2aYbmRb9xqkZ
J9tWeY1CkvQywycFA6mC3nG26WOE8jCiM+n9UHC4j32APsJv/OM4zjt0Te4msENbWae/PQM/4rBW
xMtFh2eHS3VM3Adi1O9auPVWK53sQPVxsmu5cNI0fQujFQI/Jc+sKfwE937XQ33PJ7vYkg9nmqnc
TVfLjWipYbMfLAZMmzX4MxZ1AdSL3YNTPXvaW3AkFF+Si1R69F2Wls+x72GerfwxMsgFwFuHwJgG
kD0fXXOUnGf8j9bIr74fqzseBagl/ZulmscpN6lZdUkMRGb900kIlaSh+xwa+rAAedmao2lv/MXP
t1NoENOIWNUdD3vubMovk9V7HJkUzJrlxTELPjFjyhjpR8XF/XJkvWs6NW1yJJg92/FqcSDKkdyo
AAZRlPaQw3dasxYYeU3z3tdIsRziNA+NasdYsjnVfnzKLI7q2EQxG6+1uVA5ijstp++2R/GFr5mr
xhUu9m6erEMujWAqS/9UGl+mgW01GtCi3Wwon0bS216v2c5nknyBPzz2tp8fyjnXhMs+CkTXF3M5
Nrl7K+zYCMKMkhNjPKYhX7Hwqy3YALr8UA+2A1bHQ5eORL3Tgb3iVM330YAeWPqTSVQRFFDTU1hj
9tDFI63PlpHuEFZZr1o6eHoiZgc/LHdxVhwYiXT3OersQczhzyiFRsDs90IK5yvStrorQXpzhsYt
rqbV3d7gqjfdiGaYqr1W7rKyFobh0sicduIc1caCTnznafMiLErhKvc1apLHusZ1azKlgsoJ4Uy6
dIvCc33USXFxOg9XgCopWxD0OFTPRWrOwQzcW2EVI8TFHmrC1jA1fnzPGY0daqQlA3vH3VAsdmCR
0pv/H2z+vymlAqj0r5LNj9RI9dFn/rdY8/pP/i3XbKh/WCysBF4V7WMEkhXx5X8LNhu29Q/hQr/2
fGlzqDJBav9HsFn8w6KQdP0bRe+l9xeav23+wySKTAoZd67wlef9v5Gz/xZrBllt8fZMTwgg3Qx6
zBX2/5dY81iV+eLAhthEfprgV6X7j8MpD4WHVkD2yB3/hScLXB+ONH5R1bew6uknIqUwtPVLCcHq
BJz2qLyWvYhCRfnLZ/nvJVr/g2XpEZt31/6v/+n8vYmO9+dYYCJN0t+my7u0/il2PdZRQusxfZjG
pLJd1KfNrjUnuq7OXU+atBzonAVodBgamkYkovCt4cjPIpwANugEpKsYs39SvWpBMtbCXqk0FgZk
k5cMH+HG9Ar9IMvjEk3xeWmLB1b1+ar85lNXNunONIqPDI+77RDN3c6saDUxS4yAkU4+zdmarqWd
R286B6po4+9psCIwebY+I6Wdo0+I93EYbfvakCplFXuiJ7347z6i9SP4z57V9SPyGGJYXGJU3DmW
9U+N0Vqhd0tBci3ly97RbuKd/7zkqvPOeqwwz6zgBtUy2Myo5n03VYQ7UozUKc7gvBj9eUwTWWEj
azrHs2UEVpZH5wk3np8kEBMn4xs26ZlhsAhvKJQPSz/mL5WyrlFtOPuWhOfdWNfhhcQOiDuPsxfP
pZn+8S7wRLx3i8Z7H3kXm17Z7hn8gvu+DCZMD+IQs+2hBXB+DYzIrp9maajNv76I3PUT+KdPCJ46
fbTU/0lhr+z6v17kep7bIortEbo0cZCpP2Y5lrsoHsenNLfD69DZpCRleh5CzVpQL7SlaQwOgdGX
HNz7MT37dnchUHytwYTtcDCk2xDQ2iVvFGqRk11UBw0rLsRHnk5i/+dHXZJRtz1gE/zTJiF6qHC5
Q7Xzon3zNq0vhZQk5PAxHRafIL50huzmr5bnNFK/57x9lOVQ35qF3NQS1ed63RH9eZFW/e9/5JhP
TzvNDXQvOtdmkfbVTCtgfF1zQOyoLpnrVRcO7yaROtvfdXa0Sb0q+5C5dHdOkbGbsSVzA3NtGkvi
I2AomCTrn/78KImj6b7uk5TjKqSRMevPpCM7zIK6PJN4keCNsa1GzrV2YStSt/nfPQPE39szucAB
Q0B4YDoopO+uXQF/+/qMzG9zbt8JqcYwA0Ho5RrHLrhcTDx+bzf7yKw6clBe+jrabOtaT+cvRWsi
rZjtNpRAkZqpkc/5iGTYIcjohbwb2aVrXtrpfW3X2ZWzARfulf5h/VbP7DkJXdBsIhgj2gDeKOz1
xksNn/7fem/+1vT41wecB9fi79emgijBwmA7PPD5Ff/pAYcOkymLfQuo/fGH48dsqyC7X0Lw98co
4pbCdjCsNfDkvb47c/nWWhYGPhX+ZGykTwAt49ufHy2DC4dTsbv+87M/L4Vy6REZKpArs7nPDTt5
g38YHwY0CdS8LH2jKkEBhUS5dog/OIxiGYnw4g7zkbkMXrpiWt1rgzqt5oe7P38Zk6V4sinTxLMY
+Xswx0r57WMRLeajQrAPOn9UZIz5458Xt1nhQ67HrFTPBjUr6Njkt9Sn8uUj+cn4VTg1gTokxiZX
FMNgbviOM++7FY76ZnJ6eLQ4eVK6voscxYyWbU/L+RcWA8Xc2wJp9RV3R7ptI1scgUapo5Uz9V/M
pTgvq38X6G7NeKx/UqVwHkjLR2+REqce1s2tT3X0ViPt4xqTT6NTf/3rx4/8P3zFPKSV4PLl+3XV
+vd/WWM9P1EkU4goDh5MHg4jt4ig10s1V/BD2m9R6crv0bIhN0bOaazc07+92B3JbC+6ZkSiT5PT
1OehpAmdDG2MzSa+SW/w7v+8CMA5OFVoki8a/ynpPMAWQy4+htmHLp26zn0xNHDL3e6crMN4K7E1
swnb+hYvD3Xvi/teMS6hk0ie6VQPD5Hbv0X5NHyLZw/AlHS+sgrJHMdUXZWXSKZDvNH1FiiBCXPq
aIDgPGW44oBVYVU/xbb+jxc8HcG//jgt67/sCRQFH5IMk2N6HvcMVUd//TwnA9NfU4lqA+k2VnQl
M/0HMTCODN0LGTLlwPjZHWN26mkpJU05vHjWC9KUeUtpfb/2K5KT//P5P180vP16Coed7lQINUGx
ZcjGPZMW611qaGFeQeKjbGgIMGN5msnB4d2PThjLWfAZJkgkWkajy1NhxZz87ZAc0LS4F+Zk95Uj
nFuT9XpTSo+zl+28+xa3iOGPuGFoGrnX9heITMV0ZcZmVDrNrV1fpBjAHLSYE7T0toyzyyt8zejo
Lc3tj3Og78nCAAU3SRPQoFgbtR/AyHwT8UTbeqseU3z0D0yZT4m25PnPy7KE8pwb8Yckr7Cvw5Z2
epy+l3ahBMwWB6PLw0fgU8mtmZf9bHXmRa4ZzXammc/Q4pHAgHjUzOI2VDVkV8wbeHCHEghgjFiW
+nV/M03aS/zaKK5OA1cKTUltur7JPzsrf5AxjDUUhvy+GpzxvLhM5EE5VR9jMn3r66l5mqK6vMTE
BDZL6JQfdd6RkKR2qY3nFNIYL9Uy72HSiVPRLCBqQ1eeR0YilzE1fnpmVf7811ed/V9uYhqcXdA/
rqB3ixKsf7qJ3SVH6Ya3vWFKBFqrfiqGpeb8H5qo/7F7kb0ozznZmk0nTFKnRT+wqcyO+GZqpiB5
eyi68jfYW06jceXTeZq472Hps7Q38VeW+AbyqXMrIc5iRgkyghG7traMJ2cex0PXin2SzATB1pdC
x/ReJyjRVkwgCGVw04zJ8v6vf2Wu/nVj9NeNE8ClFcfE00tiAmej+fc7Tfvd2HvOzOl2Xevn6uXP
CyQcHGNKPI0CS0E0ed/bXLYMWmPFBN4rjlbCfhPoS/ImV2KkETIDqoYpefNKRMlxQAj787eU8QzH
nM7sDTPo+G0KY3A+QHqWpNrNkPdePYxpd/jX+lBHTwOFJdSykOiP8NWc/vyx1YXYdHEMCWAw5e/J
sZ3LVLHezZ332NRg4toSRjB7+n0JGxBAt95YwzQCQQCaPDQvOqUT1Er0V0oJGVtC/VFl1yNgmS8v
G5FVYe0wsP1g3sCAA1SS7L7Ptv+tZUe76X8h8v8mVETKjSH1ZABDi7OZhnkWNLvCs1+xYhbLuOBR
mT/1mDDiwZHqqojeUDunDlw5ADQisUnyHpN8jhtTj96Dd1Th8kFKHWJSmVwtjZGmKB/TZvhOyPuQ
udmnp216AzATWZKmk0pn3aaC5RvYdgEYevSujVd0exkan0upbxgNmb+WcXIxsGyT2ludmYy66ip7
tpgI9YPPLkqGb2mCHGG8IKM8D7PrHFOHuUxDJLhrCihsanwnOsDpqs/Bv3flnTUZDyneDIYODSCc
YnpNHQMLO7ildtyLYXmmV/kuNV5jH8xFXPqXcK5vmdvV2ykasOjhzmQ3ELAYV9uKLPKdnqpiVzQa
C6VFUlCU79pu7UCYOKDsXLRAsvV8yLEAHEy/pe+J9X1jk2IgYLrXlr2zMiwFS9ynWwPCnE+R9x0e
F72z6+gn3Z9Mjb0vrcCzz326Ewn1pBZBz2P0FGJQ3OHgnq5yiJq7XPbm1qoeOPPwdKKsB9rRaymm
beGb297BnuD18GLzBuMcYsLeanJsTATENqI3jYMY4LcMyV4Oxj3Sc3wqJdWXPUHTMaZ3xaUoN3eH
fT+BxQ/d6k7WEARw8pz5zXBQkb28CwVTdY3h19GNsYcp+0BE9Hds1OZ5IDm3i2PKesDbPTW9+ZIa
+34YGobhjOiR6UXJIXkaFqyq8hT7sAigdT96NZQGPk8DuyIjqRTtQc7CuoKmflsawqatA6s76/k5
C6K7Uzz1DlK0OPRS4qIcdg+0aU3bgURWUr75nfdZVP4YJIewsi/Knryg68xuDzepeaG5/nfehOdR
4nmeGBvMDRsMhsp0Lil1iTCn3UHhMR6t5VnL8gfgSTL+HR4RHiFtQuok8p3DvKS7HhYIGZtLPfmP
vUirbUtKr4sJjoPVhwWUvRmm+Wk4I2tR9J5XoIpi8zAoXHIvSWy1mDkJ3fUVo+ApeZgwG5y6996H
bjbV/vcFXcgvZqDBOOnrdaGyP9Kp/xm737FS9sA0yPhE2oIR/QsIcfW94I2PUxTSvjkwmTxFdmPC
vMbvNZohw2nNzTxLWrIz/1Nli3VoRr0GtVHRVVSRvjI8BoOeM+zcxLAugzn9pkOoujOncn6VRFZb
ih4webIQ2iQooOKb4mRSFLCx7OyrzmLnNJaNQxUUeKgxVO52nPXNZ4IdqBb2oZP+aDFo7FHoz2RS
dl5Y9qjdA6e8iFaG3C8/7GTWh7TO35ZaPVIGeho97kAsk4eCWPGm9GyxtZhYENP1/YOmpTnJfoEK
BTWsV6sDultZmHSiPc1e2Ow62gY286zmAyT5IXEAFYwCm1/4XBH7wpoTOYuHQzL8ABB77HNi4tWo
xI7N3xtbD+Pij5ZxmVxJ3oDmE9Z99CN8MmbonEJPfwvdxrtnBHPlC/+d5ryvdk1CYB9aTUObqjP6
20i6uFNUF5ukBuq5HC6uQriORM2XABdC9gld1u6+17I5KeqW3FmTVuF/U7gke2m9Isurd0Ud5hiL
zDoozQoznO5e2xBeSSaQ8SKhAtOuf/XJxbeekpnC8pjoR5KUdPQ0qGYWuRZozcWlqZdl54Tze1eD
GV/EaAV1OJKvUSDq3IY71zLANw1JZ4NKCL8su/iFaT3/Rqhtm8+AtPJkKR5L+xFU0ath6KdGKL2P
smvT9jdsQ3q0X7CUJkFYJ89u59yPctjVaUrbu1javczyX10L+YkWsjEAABY9hC5GDXpcfoW56tnO
wWDyvWdQY0RoRLhWa2J2h1fAo092e0AvZ8BfLlDnLLzLZ+jfpb1wVe5Ejh2ot60neF7DtprYENEd
Y2rLe9DOCz6aMsCFWgQoFLeUooIj0Q/HIJnOwLvHymGV5IQPZVG5WwZA5l4YhL+SL+Et+hjnPBCp
ZCqOOM3vqz5Um2KqzK0PwnfHrVDrATIy/5EPOSmPyfwR117z0IXRFshd/8Ji+6YH2Ptw5uxLkxgX
Oca4h83wxiR9vDpoYds+zX7VcUwUCXD4CAxt4zpyDtKEA5g5TxT7CbkrbKAFfQQUKy3/N3tnshw3
sm3ZXyl7c1wDHJ1jUJPo+wgGW2kCoxqidfT919cCb9k1pfKV0qrGNYk0piQyiADcj5+z99rPZi8e
fPMx9idSQfL6xTZLbHeSZGGQS+dWYAz1mYSFqHCgkhHiPgvZStr/pp3BNMCGugRixsYL8UKjLD7W
WvHW9xils9r7hrMYCSiYOD8h5qnP6+8dtMaOTseiquS4UEPnouGngVVECs5D6G+KjA9lilGi9R3p
VD1pe7sc0BPREDDQz+3sa2MM3u+cJkhWrdXj4B2Ms277d4zET4k+Ak4k3sGpnHXZI4ZKgorwJUSL
YzTLv5xbBeV5543ggxTeFTzi1tGry+noqfdUCfKEY0QA+TD7hOX07xcDHP4Rj+muUFDFHbeabqGZ
cAJt1aksHulCZscg6dQxSy1y4RvCr51BfjDLxxJsrhzLlhu3GkKYMK5O8jAcuExzkHvSwFsVq5E1
D/qO0279d1y/ROF0NG2yjvlua3ZvcTq+uSAyNlK5yS7yh+e26b/6FsIWVB77jvgTUDYEWEWajXEH
D8YmwnM14wbTkELRMxo0bPKtLmgTKvNQualzpElI/fCDaAd8D2iidl3W4mq00LYRv6EfqnzCpVg+
OFCw1hgFiRCZNz6Hvd6NGvDB2lrxlpEa97OoYvpGt89B2s+aWY0ubmkm52sF5mGZJD4OPBnhlfaT
V/MNHZ+7QweKGxPOUOlYSBU1AXKP6aTnF/2tiG1k+czj6hbZu60nELXCL8FYX0oaj1VISFNXqLOe
RquxCr7ie8cW6l9jN1y4gnqo5y+MMzxntN2jh8gQxuYiqdsfUeDsgKjQHc6f+il5SpqBqETPfPbA
CftDH2BGleve0T4APGEQsch5E5BoesMVCzD/WHrKuQN/QjBdLJl9zxjhg/DiaWcMzXd/kKeQuguY
Xfs26LIirODQtDQPAk40KRSDxed0Oe2eySUpPHw9MRKPwjKbTVoi38DiTtuDt8SIZD1NHhJpba35
Mf2rKoaLNguyLaysSCcyUhQQ/GMbObau4JFsJrKnPqTiftBIjrOOn4kj4Rw7Eqhy17e2ux9rgU4B
DynDQrgGxUyFQsUWmy1+PUEAIsCv8EkMVU9AHGaSacCZUpka+T+Z2HgGkL0OveJSB7++9NKpXEQV
EgeDf1r7XbwZweVzfKVKzSiOxuaG6xGLKlmAYDXdjZYA0Yin8jXyu1Ofers48gGzkvoSYxFd2bUX
bTXPRBqhpmuiiVemnzmKn53dkZ+W8bnJvt5KDZ9GoNMqaOMOgt/sjtWdLY+GvSwV5jhLK7/2EmXg
UFDIm7bChGZZLVGY+1gjHsJIuNs1H63iqIffMRfdcfLAA2+cmoF9/s7ZlAUnKjG2KwpaERjOQU8A
2ptavZlijgnpWP0wwxwhOe9ugb/c6foTGLrLBNQX8iO2SjGU4jw5VAMZGASHrYFTEKi5Ti85vq0y
3iRlPAIqk+d4YRmqXPYh7vtkGh5iO5sO5lRfBxn0hCZGa1zKaMBGh7rQJkZmnN6V0YPZCdpzaSNN
9moin6sQN2ztsubjClyE03Rw9AKUpm59Gcd2pTrv5CnnAQMWVMdYOsxH4K6rNmKIb3cNNlhgoF39
XITpWhujCWJZiRK5QvNtoSmqE/0r8s30gNzJJGC6/FpnIqJF3SPVFqC/lWdd4bG5eXKNS0b72gTO
UuNc4BjTO2LfYF0JsZkCmLBiiI4pokJUgTxvTXipAkJNHBBZq0E6khgwd1pDUTOj6kc0wjdXjgeP
i6isYoBkWxJhw9AlelH6jrr+mtgm6L1meLZYVPDDKhxF/Cvp0kXzH1AFrxJgkipClDGa9w6AH+BQ
UEzKSSCYVpyA3cTr73am7TuPVjtCKMMQ7yIgTtJWDrtftzZAq+10KJ0gzwmQMqKOsyzG07aMVsZQ
Ljvf1XiA7IcKJQ8VOEJq66vP0GcJBfo5ERaS0tpeaaV17YZXOXK8n978FgU6j4XGiLFFwwR+YpGP
UCGg9yUJlqfcd55bVdwCW0w/0EOsMgcdZ6OJW9jwNrIwOBdF1R1Gf2alnXXRhlxUbdwD07T55QbE
WWJC/w0qyd13jb91lMcJZyrWbHMvdWG984RFq9bjNJvqFYBhXdUrXChkEeSU5v1yMtEUTSl1aQIl
vvUPdupTanpsUAY8kzCAZtGGb0lB+FHPN9DaWWoCMotCmOeAKMI5xvxHHBRvgUkqqtu3JyTUGHd8
DkIOpueaAGHVNrNtr99LP31KmJmhSzhaiUPWkKgJ6LSFXKFzfh1z82l4omeVrwQb8kFzkn3EvGs5
aX250SbssG6HMEfTvxilfWG66y8xBERYstVPQEXQkjZwGNS26bvvuYUgNq+rfdDrmyjJmou4SWBo
CzrI9YbBBnRnFFrLlJEpqiymEA14Vw0wGSLw2QTccbAM7Fs56WspSXW3kmGJxGLEB+LIdRtZq7Lj
iJUHkmXCRC8llLmMusrZNZ17oqh59HNmMCP0lrp3iVmm1WMI1kUGNnZJJGvvP/rTJRwxvuljVB6L
HhRzUqGRM4wYrFf/o+snfBtDcvAGwsGSjj3Fq4wjtXXDbvZRy/65HMruWBGX3nTVR5gNEPqAhHS+
/qXOo6OGY5WeB0tR0OgxzQnC72AeMS20yYkdHKI5sDmOZFmkWqqh8jnHPjU/DNV3IqDftSJj0NBh
qXd5zjyIRROzaIYdQAXBvcjKujmDpS0hMuHXa5G192Qi5Q4MaTkJ4nKCu96iHgKk9uyaDYqWsBgQ
5vicbcPOoXqABRJRMYxFhGZz4nbUdNwwxY06mBmWhc+8RO25aADEWSK057/Ij+uSO+oVcm4NEMnq
S2UdXFe569EHEOlr+IdxKpBvOLj4JJ5tjeySdqRDreemy59ZvFWkXYWXPSofeafTdoB8+D6EU89x
JpCi4BkvKhSmS861832inSLfcPY8Q6C90B6ctHLraah4ghKFbxrUGB0YhpTdNCwyioE1Fg60UPYm
xBQRZNHBatth1ek6OjxaBAWjqGUVqY+BWrpz3jQnPULNjf0kOjRJeUWQ9NYnGbpMLbg1vh1v7Mr4
mQrvFoMoWiRj+4jBi7ynEEIlKl0UWUB5FcZZk1Ydn3XyNQyvTV90hB0gJq/LfuuN1opH4SWxgmE9
BSh+u9Q8DcAGkdpTjBoTXplZ17k0WnxXk4+fh59lZGF4KkPsewbGmhTcyb1AvnYo2uJeRPVZE1ly
HILmnH4Dd536A7l7ib3v0hGHqQNu26liuXHIj86Cp7wynpAIRq2AKE0QOD0NvsjeI6/cZy0JhxbO
GDjk7H55fShwG6CpJhcssTBFGhbnEk6zn18lAxPk2tXOWYtF1ZwhJx07Um94xSEzxEtWYVedR0dC
wf7Ig+gFK1/AyS1+Clws4gUCEw4nYHOI/GvWSArNvKTl3YwbkHI/hybSDqSWb5FTL0fLL7eajcSk
k4W+okg2h1UGF3uXy3GdJrNuTFBaO82AuheJf5+/gzL9fF/lMh0wKqUKs1FcrmLbeTdDJsCF2RL5
gihPlYF4QAtHBU5vg5kYlkwIAyqmshl68Ww51Ws+0C0wvDHYqiK+Bwp3QpjpP2vlsQlYGETEJFw6
xIAZiedb0f5+zkbClKbOuSYmCI0OsggHc5Sv4CMfKjgSxyop8Yrjb19AhVronfNlG9X5W6IH3xx4
FwtTS2+tO5sLUnI4lS+Qr0JxFOAdxzh48/GsxKm6GU3ZH7wekaXoO3+nAufU1vWPxPgo3UB9msI1
U7xI1yA7Jg3rhYaobBOjvEiyEd0uR6GihKjXNuqhicLt4EX+zlrEbQD8Z8T3UCNd6UwSdQfhs/xU
X9MBP91J1y16+BZWZqGqlTLwPOH5gLJmPWcKTdnQuuEOELa8WAO2Hs9wOAkBHF0kh5LposxvFoMQ
U+NDsrVHIxooIaP0XPScvWbnXj4L7ryJjg4GCL/JT5BtcqSi3gsbKatUmLy4pCztNbOgEYhxNfFp
8btDedVGVrFsoJtE88Cm+9tZaz3HagoQiYgyxKnxXOIY/YS2tn6Pe10/Ak9h02nsrTPMPgQaRS7j
BbcNz8PUpJvJkvio/ZookgoM4dCbqAToTpgmR/kegUpvJBct9qHJVWASPeYOOzcqv+dpTYu4nkMY
iX0yHk0o7pFTGUgT401NtOeqSQHV44TZGWxei1wQQhCU009dZnA0LW9HI6BYJz2x5rGB/lhpBU7y
YXiPwm4f0yhfQm5GChFcUwT67diwTlrJayrCZdulwaNuDft+AJMSWTYOYr380mv+sG8ewUaWZ7gA
9MuWjoWJSKKw3rbeeAkN4wavFoOIHvwsV47Hh5HoMM7Ydd1ZsfWTIQbWJXVqeezZLtKO50jWW89j
31eRRV3zzlrGD2YwP7lEgSp5HQ2QbX70GFGRDNioVrbPytkjsl+mFdKhykDMnHn5bsrwaCrMngbO
I1FJc18O9hdt/swn5qKEN2pbWVff2A6AU6AjWoLIWYJwAXjbeluGhR+wlH4W9ABXHL3eDYMaWUWx
zqD8NqKXOUB13aUetVJmBw2YTublgyXRP0TynPb2tEmb7s3FHBXk8XnyerElFnWKOXjFwRnd3Qut
a1ocuQ1ZiB4dhtn3AdvvDCKiWE1zgSPejg4e7csGqvui8wKirQW7sQxziIqMGMrQiDcJAOscVs+V
hLyVgL6xwPlcMLB49L32BuhnRmipe0rIeNCnNzfaVy6lkBspzKJVgOyZdnFT/0xqm2tHehEeGm3b
yfqhgQuEv6cRHJy1Z6VFAlOFVSzMtvxgAkEwL1HdgT2IWy8nkIqW+6EStaykcbUTAK4tocMLSBmz
NcRG91MSHNnT0goGbIDUfK8U/ATRUa+gaE/PbhF9l8loAV7w6d/MhxWtBvDgUXX2FRq8xjSeelka
T0ZMNAAV8yLTB8ZLkjN6oFk52hV9vLnteMicLLizfTR7pvXcA1borf16gCwpdP9iU7hcpD5N6wAt
7TIuco4xo3dEMdJcTF9yNgvyU2S4hPzKPtwmPScs7SXri4+AJJYXI7ebEwt3u8jhSWxHKreNa3k/
7TA+ilJWp1gNi6pF1zMYBeyfMiU/dygo22mqrwOz+6b1+TFzxmwvwoh2XWJUl0wZ9tIomuY7BiQw
lyZZHZm+DZiN4sVj0kkSRk7LKMNWLXWs+GWr7p6brUqqwnuRb1VT1ncGhetuykFdkUfMWBqG40rw
/zPj6lRNtG8Cp7tGdtJfZeNguJbUrG383qrGvsVxFd9JA7GPkx2+yVqL7p8vcSfTTWhxaDc9Mjid
KL34FMx3zgfIHiy/O3Q50QwAG3A+51CFsygctlgxxoce6tKtTTlKGF86VA2HMPejB1x/8YNGIbsY
Gr/dzX8IFss6aFrNNKbrilVXxoxNC0u70evq13aLdW8owwZXYV0Di07quze/VLXFMxj2Fz2xqztG
IP/IL/+mkLovgkQ3DxFk40ff/R4UnJkZkheLhu3sZNj4WCsTz6VjzPSsltmDn52FO5z1SXSPKiUm
vSgxTUX9Y6ib1Wospmj7+aU+2flCWJHajJ77I2958Jf6Ku1l9pTaVvVE7MZHgl3xJMu6epKZcNEx
Km/z+YdBU7JqB9PTaMZ3MgO8114YDQ3pUu28qTOf7J55ahfpG5+4n09u3LY2HZzmkZU9ioCPkLMI
q3JAKpgrWiLMACFclMXtAirVecsHmX+IiOwDhI3qHNoEY+iT5qzIrhouXhjBGKjDG8HuNQN0993s
LOdrxYQL/rncVYklHzLwWbDEnR8+J+p507F4aN6HNCT7Ue+eK0Lc0Qa4DzHoNVz6TYl+CtpYW8EE
m/unp9Au44M1a/VUKU4FOSAIZEX7AbsP2qOj36V2JHF+TSxd/6UYFXimDLiTSafc0nrC2uVTGEAQ
g5GJdqjlsR6qixszVm4YumLAdsYt7AM6QNVz1QTlY8JJyTDObTR2r7nh5ygpLzoGU7YD1R/GABCZ
gRUQpiGTJILC4K0R3ZDaTzI2l5qbc0A263gHl/PuaUl+sTUfjmjYI4nXEnHW0m4fpFx6LspsiVHN
i7IN8tYmm3sriLB1M5aycm1t+IX/alNuEa2ZkyhhfxQxeKUizrU74PGnsdfEwaxwitEGJ7jBLMIT
7ZWHPsZn5esDMTjRIM7IbY1VFSOJY0w+0r1IcyRYGWy1GDeeXZXbvtTsh9FJsysN6M1QNjjc2uye
JYV77CzvYHdZupE0kTDOIvIQbXBqTcwYamzuUGXmQYpg7CHz8mROyj6UALsqUOgISNUy0C15VB5z
j0x0HYGhEL+FaWUolaevrL8g4BNX27dRTPRO42wDzVN3Y2zyXTXPMHPnzax7Z28XSKQLXKM8CdEF
kehbTLlwySuS+DxSgbfQ1ZxtXZe3pEGgQgDnBzYmefl8yQYHZ6jSdiMSwbUvf5JRwmYaM3Ev3W8J
bQQbryBzAckodoAPF7EXeVpbXTC4rUfhBYfRiex15Tk7jw1vndR9u5UON2qhwa4wCK0zCRpYcppG
/kIkgpYNoPmFhxZXO4EeIvwn0NTOb+iDkrw144uiYjl1xXh0CZlfGk7EWaCcpbz+UG8ynuN9pNxt
UABVVxkm/bFbED2hv6bGOJ6YDyKCiIfk0c6dlWHG8vj5kkfopLXgtepU9uCqwLpjpNdWsn0LELJs
dMYoh0iQTSkIzNVzMClCxT8sQR0hg9F5kCgqwTDOjZ2JRm3tNqdMqNUw1UgduwT8qNAx+dCKKQvN
X00JiZiOjq7LtRs87CkDfg5b1bvwmh/e1Zj64p6wK1t9SsWVmxFtT7ho4+imaFgqCZBJuZs4aJHw
ZdWjUj+zINuNyTReReIUz36v/dBKtOpaPF6igUOFhPRYRIKYeRt4JbEmZ12rFkVn2i8jfutTKWt5
ibWJR3QszlMYPZsNE74elPhD0jiM4iYsw+RiBVSsgUFwQeGdMzh1rHgE+WmtSQME6S7KiOIBKcz0
EKBFvndyOFa5JvZiPqAkRhSeM9cKzi7KRAkEwhGwKRIz8E9FJjJ6eGLmfOv9KmGF2nrmOD5Mg7UP
AQ6Q/lD3m7xOm1NMdOgg034Tz/9/MEmABhRv1Yl1w0MfrrzaxG84NB3EIJclKm7Fuh7JVTU4VD4H
cOHWcWxBJckA7A2VAMZYdAwoatJB5OhPL3hHt1ooovclKKL+bPjjNJtrxNIgvoVRkcZD2Y7Jvs/T
7Pj5kvoxzYZMMFLtEcB6Lcp/GX+T/nNLanC2VC7jctZzaw3Vyr9nZKJRcdBoMsAvdSogJdmpSQIv
vwimbIQwyPtksMRnU5tuOhxOaJ7RMo5Sx6dtBhdO85wNyxLO6W5inh+kpvFAX0w7G3q/aVvDPGi5
bzLSr14mptxbgFnx2XSlWquIVBKi5dVJ6hCDkPeAjldPKjCyY0aLjDirFhGiZQEoSdriardxcQVY
vhP1U6iG6lgnPvpZPXgF1DReeEgfOswgH5KDaFkHhIHVA2dLm3jX/9Q5eU+mL7r6eU/wZCG+kq12
yBipw8gCsehQYB0KGSAw1lvMe6AfKkfjFFfJ4tmFYrKeNK9d4cfD6SVSkkBj9H6WXug39iHwUk02
PHkDRUrlxjNEnIQD0Lk3nqtk1ZQlMep6629V6o7r3IJbxT8ISMGu3WXcNO6T0/lbRA0KuY0dvwDS
0p3aOZi58zP1xq0awvxuhI1AiktIfQ/hiDMKSV9piyGrch3FkC3tzv6wdjr56DFszHLHfjQ9+lFV
EL2noMgwEWfVqfQRvbT6lQyQYIdh+ZGsveDUUyAtq7fKjexN4bbGk5/hyuNIQQ92irwDQ0/8tBzb
o86lc6fTy14mvrcOAlpHqCqgERPGt/L9OF5OuE/gKcwsRKCJLI3kTOXSL0limwpx9Qbs/VMTmtjT
gm7nF0O5KDstuSF7Y9ZfNZfPr4RfAkzxdLmtM6J98sh/t+yOqKQKJ7row3bXh1O+RRxoLumvFvfS
K4q71f1AG5rB7DOzcxpyvKkn+xSIghfGTMvJgCNqzLECAqHRTSayOUo83oHV3nW3gtPip/1THz+J
UBfPn19k5mNBwtc1DcSTTX18LuwMt0I8eV9Gt9hziJlzSKJ0W9ul/1Dbo3r4swKSGc/vAkjbdC0B
SgndlsCqNVsTfpFul0nY1R0hrQuAJybqmVp/cPBtEugaDWsweM3Rm80QkUEYAABvtcrGgYcoHPeO
p+QK1DTUExUA3Sszm67q1NNGQ7MSmi8qDlKaEgZBNxWpEHVe2HRecp/2YmUeaUjPgo0NuntXorZ3
k+bM+SS/FUN8xbPUnT9ftIFhWDYgp/n8Uo+/wfGxjkq43dEH7Fl3db3LO+kcEeWERB+F0dFzLXMP
ZQE6c/3V7tiu2tJBaqi3Wbix4uZN4eUiX1BBFOUlJDp3PZnGsIwYOiFlCZN0Y5p0Nk2Rold2sue0
a+yjDG3UMnmHsNV3XoYWK7ACk0b7mjA6Sg7YK0hXOTR3KBGp5/k+1heT4BLNLeYRnH5EwmcscjDm
27TLm9ds6GZAcJpdih4cjdHlw1JL/Pze0iEmT2yAyznfeWZ0k+CWzmUwvAkSL14YyeDfGEgLaMzX
AWHN/fNFWhRjOGvEJj/mYZpecr8pT5j8V42r5Y8FLszFn++fv4mGXQfVteW6jpDCdoRj/Hb7ZJGb
693cHxkAgfhVlDOUNvP1ty6ZtC+tA8S7Q4azanX+Thw3/UF5LG4CWvoa+MHIBxZv3GQo8EXE9jmU
IPxYVKLb6FbZkpBmmjtW5V810/qWt+nA0QThRAiIgOi6Nw8MD2l57F+1qu9dmhREGRJ5w+GbJrVh
3vC6yv2ff+XfvTpkrgrhSs9yDQPr3myE/PWBCQohwrjjg9NMXLh0TX46SvsgPUQtS23uRhuMwjvw
qQtuqegfrrc1X8+/6JWxQ3qSn4zRwrOt36+3Xkq4aWVTLfI272jhOiQyEv1mdqD3fMO2NtmAwrIW
nO0NHxS1m4FBr/3o2lAYXCMd1V2uV80hQoxXeE79iuFfO+QlCcQBxc2XNpjnLd1FtQlq/DGjp5nz
74LQuYTVe6f7X6esaC6GqBiCljUa1ny4mlStryG5Vwe/VK+wZQ+GYo6CAcY/ArhFSalp8ZGGxCvH
MfX458/j0z/0l0vCB2JKrgXybtMw9d9uQSvz6h4GHNvbaL2nWvR1cCyyamJvBfIMcIOhHQhnn9IK
8BGQK0QI71YqScds2nr35/fy390bNCiE7hie5KmYI3Z/WUxZBrU4D5g4+yL7MdQVlX20T7rQZtDW
Hp0Qqo5rTe0Ohu2/b4z/H8r8D6HMDoL9/3MoM83p9+zHr8bl+e//x7cMBNvRPcn6JezZhvsf37Kh
/8tyTY+HXOLrojeOIe9/G5dt+18mODEHg47Oxol397/+B6tME/7P/7KNf/FXDQ81l0GX3SSs+f8i
kdn47Way2FgsXMGfP2P2vf5mXPaUL1FToC/KgD48BqO8DeGUbqchaXdBYdrHnJMA9BAwvIZA2i+d
IgK26f0MCH/dTIZ9IMPJ5+SMoIBStV7WZj5PdFW/jap/MPl5v61LvFnXxcVoscRIPKifJsBf7nyZ
Kj1LBNBfTp9XRQQsTD4iJ2tpI5dT3pwoBJokHm5oFZEk+KMErrjUPC+9YXorvnTNg+8yJges+fXz
94LvIZaurucr2qu7KXBuQQGnMue/NjBxG38fOBiD7LkhtFaeUqQ6m9DB/HKnZ4N9dB0TbiTZw0Gf
e1tKfhnXGZGoxtUziSw2h4i9Qos+atGRISGQKpigFcgN6TkYSl/fydw2l32sfjpCS/YVDbydGdLa
L52zGPJ4b0gcxFFIHqlF+k1QgnlE75efWR68u11p3m6C8rOsG/HVS8Zxa4bmQ6c55j7gm6jSzS+l
vyZA1MPlgIi3HnvnZA+sEMipJEpA1Aa+C+SiZQzPLNMGgmPbR6dUZ1EJRFvRCPQ1wIvSIzTLC0KT
hh37j/tSj9lXHR1A13g2gqoJtx1CgZmds/rlWbr9e4n91dkp5q3ul5V3/tBxqGFhJJDFMI3fXcf0
4VzNS/jQIbpgtejowrdljuQvYsj9+SKKsT42+bwxOMWx7dprn5ElW/aevZThHPRIR4ogyupNDwP7
2PCrqKkM970+XaNhFCdIOcw9XP9k07L+89ufn++/v31WahAFBgrDT2f+L/dsKbEXTAJiZ2SY9Z7D
7nRx7Ti6OIjqGqSHGTfkdowT4DrdQ13D1QslFQbtxUuuyAaNmTwBueXIQILOusxBuuVWtvx/eJdc
Zx0UGqnxnv7bntKJuhoRR5QkJ043zh/nIGFz950euu4IPX3Q36fIFAfEFkjVWsyhlX30Cye9NGVy
Ceux4XDWPFlIg9NZlIrOrNn9w3uc38NfbgRWSnY9KeYxouCt/nXfIyC1Z5YNMkTUxUgtZk27oqzM
s8r6fJ9bpU5JLr1byvBt1TfkyVWjTqu7n4xj/k/v5W/LpnRoO7N0CqgKQrd/u16uHmOO1hjAMrqD
gF6373ar/E1lwq9qXBGjW+CzG1geyA0MN2C902XintK4SdafH+uY0G5DgQzEPG2A8jwIyK4OBf36
z1fN/tvjIx0IGGKO1EShYurz/fnL/ccgLjA9Y8iWlBIfZCibz354to32YuCzyQMq27F766w4fWkM
krTHOvnIR/wnKDOWQTB2m8hAx1lQ+rFFOD+NqfqwzW5i6U8RiizMpr1aAkPmfEP0Yl4TO69dhvXs
j2p8Uibn/J82yKNLlJHcGMrgScdTofsm4nonh+9bCLp5aYG6xk9rvI/qlibtuAHF9DwN0nrwkt6+
qeoY2bm5M5CEGfLDxlp7r0PCiW0rto+h4EiOg0Uj9+/P1+8T+/DXu47rx8qDJA2+iGXM3r5frl+e
w3Y0S4TFmMbLbSoN5ygjUHWf+4fez2PYVj23HhDeIi1xDuvLInHkAaSw2uk2ktbJAPdKkGOljZd/
eHP/zW1I15LdW9jC0nX3993b06w6g4AL1EonkSMTRIVQNSxY+E9oJtj+huG7E8KMDKvHsFCHEePe
5OBvwiRI/Rr0W6sGeQYbCfMY3Ru8aYl27WLidf/8VsX8Vn67jlw8ZA2OBQqGt/zX6zjU2hibA2m/
hML+6NFaP2edpSqCe2jwJ9rw1tQqW1ki9bZx0+nfap+Aq2EEGWLNG2Jewo+rOJCZMCo94t5DOtMH
IimR3E/pa9B66T9UG8bf1xvc0VC82IGEBen2t5Lf1CrNty2VzfGBRPG0Mt1bIRNyEschLzUws+zu
JHSxkSPdrMly5UE49BfGhHiIf7h6v3m1LQ5khsXQHSepoBmkzzfCL3eh46Kq8YM5SqbVUMCoKrpO
IhlJRvFePr9qWl0cCWzcOaj8Lw19dpCN+oudNHhM5qcPuchHP86cOp8WTGql0RppjofQryo2MLHb
YyD7fRDRGW8hpGwYzOxIaQz/4aqy5Mzr9F/vBM/S2c3FDN8h+mNesX75XezAq6UTp3gOixz5TxVm
J5liBbd0pshzRrytIdmayA6IG7ElvQdhgV2kKwd9/jCvMGYzvcHqRySVI4g2e9rx9DyLTefnYgWJ
xSmt/IBqmkDdtjzEAUdV3ShuPcHqBVplWXji2IFi2BdELm8+a8C0Yc+NimRENh40e3pu/JgoerZl
0rA7W98DFZ/iPnUZ8MLAMgdo6s57XRHsqvukAoSwC8UIq9II3L3ldXdvmuQVoqyxSfP4vbDC791E
n0dIYjjGEIpkiUCoz01zHyVNdKljltzah2Sb9j0iPw/guoZImd67e/bhEH5WhcRaFF9yL/sSd3m4
LqUCm11HjyWsumWqiDkjZcd3wex7RW8fR3LQLtJdYiBm9IfqzkqJbOTZJP+uoQcbqWFt9CZuS+yr
n8VyPwYRmWH1dW7IbI08eg1HBtNeZLzqIGo29oBWIvA0/d8XCGPVtgLkeU48Yye0jKRg3TqhAxw2
JMzJhSNUfumz5J1xZrHRCu2KgWRBtmG/QwJJSarcB1OOc+xu+Z3fIdwTZrH1dFzrSz8Jn3F6v6E8
zxepRQrV50dMroRG1Y2yQbLMURJ8+/yo+t45w2Uic5VKdSz8dUvTeTObIS1LG265RlYdIjR3EeAT
2noOuWrxZD/VWCeO/qCvHRtXiM9nriL/9LneDIKSJvHLJ7OZI9wLtLjoSA3yeDyXsOApIZQm8xZB
LCrI3pDjXMAFsLr59mE4IUnuu3rzuZECI33UGwO4eKNeIhFN6xJ8wMoa7HUfodAZfdd8bCcSS9N+
T6LuuOGXBQxOLpvwXMJ2Gx9ZS+fNtA7sc1zJwK42rowA6wc9Sd9AeZCxjhpACWlgX3ajZVnXxZK+
9N4bEdUURDhtDKbirckYrJUDH0bdYi7NORwVdfDWo40rgtmQARRtPkh1DBNDoIirVsv1jdvDACwt
JNMOzAyf2BBKgbEgsTi29lbaRytyW7i25Xe3s8A699pBdyJOJbbx/bOiRbC7Zm1jkliTIxxkPTqY
TanybDNqBW9mkt+MGiDm503u+1X+6OjwqGbSAtOpeaBRbMbEORS+vaWje56gRGBkFcYuSgMeaA64
R9vlgXJoy29kbqrd53EWne1OoE7c9nJ8FWWnk6liXCtanmBmvR/01/4XS2e2HSeSRdEvYi2mYHjN
eZJSsmxJ9gtLZVkMAQRzAF/fG9Qv3dVddpWcCRF3OGcfOLwKU2xDwtheQukgvoZord5779ziF46F
8Oi0wQ8rm/w7nr80BWY+N6gDlk+/cvHmIU/ZzKJpEDc00UtQqw9iWx4V25hN5ZMcgMlO8TousUAN
ezRfi1M8+3DcK6B/vcMLXzbInMvip1NZr1aWpt/3HXKnn6E23X00OTm7kII3vGxbIDERqU8uwJO0
ZjOlrkjaq/sYo8/s32rpf9HH3DIrJ+RyDPelEexbxZFIgCXI34rwEAnX+/L96YweTscwnrZq4uCT
rv1qj6h08zP6n+IgkxT9AK8puGJUaahLNZt94KoJ7gVyWwUetr81WeN4gdHT2TMxj5Emwpph4VL8
Bg7TAyayJBUnhE5Wk3pxAsZ9ZeH8mNiUxsYwPuUtCqOoD2A1RTzLSVPjc+v0hjDj/9aPfz3J5sg7
DATm/vAXToQvoqe+IBEOzAhC1sjDXkoqO0NpL9MPRNLQIqyFGZFo+/Uh8sLoFlaga75fZgvlySPG
113q8QCL2DyUCRLZQpzWJw1FQfjD0t+nc817z4g02Gdt9qetm/YOpmLbLX1aGxePbK/AU+KxPUZK
umcIpq6JocJBCLxED375wqaDs6czkS0Lxp7Lm4a2Pyu/C3bSAc8IupFNU3NO86S81PWEbdwdIiCY
stzSad1DLsFtHjiILo3S2K2vSJqF06kRnrd4s07GwOxhfZGEk5wSB8p570ILa0Z/W/nGZULAm09A
S7SV7jyrQdwqG7L2lt9G8+Hi8VT+sbWGeR/EPevhw4Rb44BF2z0Haf41set1AYcf6evW+3e9Mb0K
kQcT6E0wQXp2kYFc0iUtE9txaiAhzJH07bDdgZDMIpKZBHv7IH0JG/y8319DP/4Is2q4jlE+7eCw
5ls6qn3aklYVdE3xUkx/sxLwlJqy11TMP2VLWS0W1HHZhRgnW2hdMXlAg2fc+iLzT8YIGbpOAzqr
xR0Z6aTdm4GvN5UL5QrtCxE5twlX/j1LX+1Yhw/DiDSlFmiJ/XfX7lAsLdMuMJMmbqfC21YtCA0D
jrjfkH6DICe60A60R3/Jwgz9mu8v78anNnU/sOGbFE0ehPdsHh/SsXTPlmJgBDDwb2pW+oB+cGun
zcFL5mjvOJO/W8/a2CWUGCc4uPdARScxxacG1fqhm0wgrvlAjbx+VQMa7yKx1IEdGCnteb0j09i7
QAF1T0XIwT5qq93UlS72bltU53x5hfzCJmWeyObaJzQiZVr/7I0ugXsGubXzTDkjK8qg/mh0cfYm
fL5kTaYskuL4ITOTdGfAxijUMQ/tDyMzxYvX5F9OQY5JQpBAyVYZFQPzvmVasD4R+EiOTZPnNz4h
ipmwPWeeKS9BXBK8Q/5m6Q3g+wufYAIQ0ueelc+W1LS/bLxK+BnoW+Yes1NWTe95QeM5B/N9SqV3
XP/p60BCTZBAG3yOUkWUhtWojqa2jjII2Ib0eAlMY8JVwextjz70t/L94eRG8uTMJPkU/dj9iCRi
l2DiZ2Y7gSc7V3uX0/kogrNOWQBbCef1ek9WZEuxcI9e8lGc67K1b65o90nARriSWfIyQw7IWyKW
SpRrZ4k/1NQ9mycp33pYJIe8pbqWrAUX7quzSbr5WURWcuhy+PwDfFtcecRWVuRozGLeh67qtnYQ
E7XeN2fdZc5BlvAQgOLIO0otHb/4k2DtmKTo2z3vdb2yDQvRi154/8FhZrrAhYp3HO80oMB4Rh8x
lcjbl1pjfX1BcM97sG0nO8OQ6iUY8NcWH60T6TZ4r7DiJI+Inlg+Oyh4UYoenaIjq7dcqmePtxxI
kXkwfGM+0K3UZ2Xo5p4X8dXD1+0wVSNb16RDC4A4KsFRtFyXSaTFIYhHls1OaDx8n9v1nHyp0IEQ
Y/nQlzt/2IbTJBe+LKCx0GWNq3us+pyWNBTOeTlT1/ZQJOEXizvjAV4ZQ9Ul2mYd90IOQohr4aEJ
UYYTc/jc9eR+01WuxZhnBW8hho+4DPurQHl1GJzyNiqIHUOawAceGEVE+mmtAZ22hV9SQL9fLycx
ERAV9NZxbv2zUykggPaerJfmStxTlJvFw/ojsiC80V7h0TGn+zL8lUpdYZMAvW9bjLhdW59HfVjf
/TaLwkOYWVBvLPdMqdz91NOzzWz2MfD0ZpTVZj1I1tHM+rirphe7fibuzXaZJOnkpn2XSGHKKIgH
qG/n9CFaroyuj+9F1foPJmFNFDZCpfIS2erTJGeUYWiKgHrkXurR9AyjN/HQkwgQg4eCt0Nwcd82
DwQ7vRpBXp/JBUNZOFxioHQSU/Ch5HnYdrj9H6ogJQ7MKivwGPxrarQ99eAXO8uUDjYIXD1EmSFZ
yKrT+gjqpua2mtSxZam/S8qaoTmD8G5wmYtbHiIkZuK8BCJfUtCGdInrmy+14zz4jH+iNlcPVp38
rebAMrG6peUBdBhdBRFceL3FnYnwz2lorm5cR7/GKH2wJvenO0Z/jNhPDsTVJSDyVTKATx7cH01I
EKfd9ooi0mx2jOgi06keIG3eEebwJsV8ZZqlAWE35BO5QefvO82Czftj11SsfVXGdxH8rGvc2TQe
Rxsx9Aa5zBfxveh42A1tJ28+mc7QbYSiNUO02mPZxh1jNn9Vi0xn9iqCaVq226StHEpWMFMxE/XZ
D5jbU0sBYpw2PUwcjXXZHBVqkd892W+7WMl+F4e9BUqywW1K+Cgkr3iTOUhsYqILJJ3jdv0tuWXu
RunNL6g/0ZDM6dlEGrMJzPFt7GLiDwL7Xc2WC47ZJdEDa74dUzoOSKXN4Z+gM5oYLvCivcCBQoee
wtwzxX+ipqysowljPpD91MagKL3a3EDxxRXi1G9JVCaXocLrX0SwFyrfOVLt5WSnNhc02Wxyspud
/iNLNy+nactK2UQh7NVbcfJzbFoElxzjtI5o/CX5jCE+zmkQm6JF0sqa+Y8tzC93HNpr2o8MXZU4
8E4geExZxjbWcj87ghswSk92iT8CLnR2cH3v6vF8bacWcEJTVPuF7ZC4MQpWw7kRUchslDa9siIC
r8TEgqZeKDGzjbQPYHUnUanHX5kiUNKZWphJjH4RX6e7imYK+nywzTwPf1phfQTBRHBcT2XlDsZl
hpKTZBP1HPwxAnHESTsNTx14kUo6ZGqj34avyhIXcAzpHgSW0qiXQdlt3Kz9LRH1jWOJ+H/EU+CE
6W9vMF/9Zc1EaxVRtLB/IPoF7abtMtlRSJSqSBL3yOcSd364a2a8hs2cvNUF2Dc7hzNT54c41/8h
hnCbwaHIRLXkuzyjg+zHk4PVe/nbKJiiU61M1su+tSuw+j0BihpxuX/R7cprRIXeZOXdyzux78z0
XwJ5SuG63xI+iZ/ETLPtWBATW+eMN6KGGGbB10HcNaElOYUusREiISAedTdEe37tkR94NyApLa3k
IR+Y7wbVkfAKGMNOTTOPdI4/ywRgiNm/SVtL8JboaDTcH7NYUCET2JLqkuqvaCIVsmmeCfZF0AX7
orMVzr1IXpOHOMowXxvmjdkyjK3yx4QxYOaUIALgC7MZh3Yf4b9BiuaHmJFLmZ97Qna8WvZn0F17
6SefXW16J8GQyLYa6LNChLDsGRo0Zvgf0KZfSGvrrT8Eb3j9j2ac7UX+W4iKYV4ZfgDxeY2dnqlV
EJ2jYi4gu/hnaqVfIEecfTePP1mJkFqnn6Iie6bAJIEn/m8KXY1HKUTwLLedyUKkttASQ5AD6OCb
hxnc9LaPyKhXfcAPVYrX0coW9PNh8GmbRpnfo6T64uq+ywIGE/MjmCoWmSkQN/65oL5wHTHOJgZL
JuoZj3a0UWZoHOBZUuMOEYJcU7w1dvvahQoEPH9GlbtEwBcLDabLHYLCF/oOzHskWfm2tOsPG8nw
npWBt+PaeCkQeWAQ08bepUblMKcqS9zgddARqjofASumKY8nJ4uCY1AntyaSX+6SWzBn1kuTJQfO
4HNXe8ODmoJPoMgheWZ0ZsFQfsXSDjcTKXk7JVq0f3bfb3iaMX1FNjNG03hh83fJ8rm5xkBnyCZo
PeKQmkcN+3SOc++UAwumgarEXpSWPhrtNZ8Lf9e5LWRM+e7UdrMXqqJcDzWXOGVCoaa3aXQnWMeQ
AWbXO1VluS0xzxAswWTxq1mOskCXXAOe2oZdrx75thnJ0rxSolgZKBmBGzHfTOPaKlZyn0ZBdUH9
nzGJ2ERdQLjHIlRso1+oA5DeE8Ugi9wigRq6RjJMVzShDkUpxtRirt693u2xlthftv1i23XGAQka
1syOym/+KOhSYeqhBpf1GQUPexx65S1RTNOhc8djKQnQcpBHbpoivkvbR8HNOdv7wXs6IE7M+nRP
niMB59a5dZwn6g0IvA3xmxSSl9BHyu5PzgNz5r1jk93R9RNg3l6CocnZt6v6idgCuvciaLb+JNMt
qIazbjqiblqmAL5TfrlDdy+DQ1ctXJ82KwlC2ZG9SgxEWvTGKYfFxBmtX3IfXGQYkOpSMTVsneFM
D65uqN1IJaCL4qOpON66JqaBIunOFOI4iJ5jMJzPcUiu0jwM/2WmRrzj4wTSbG6K7gdz7MfK6U6i
BQbjSVpuCW/LjYcl7qR5t3lXZWwrtLJpeTIhjxrVc+kYIFrK8ssfrJ2aqo8pq35iWvrKQoS6WWJ3
F9sQ6RZtCOZt27QwKlhcRYR87Rv3H5PN9BkWOcLagUKDWVl6cqvs0ssLsz52cQ64C5l5H0XAiaaV
/cNMjYL0uC+UDn86HRbbwWrw8nis7Ny5RU/ucfpGRnfVfT1dxvIXntbsGiV3EwIOAaTcT2Ob7EnR
+DN35G2JzplRFY9Q3sfuSOwIUYCl5VNB2GAlPdygI/Y9cwJlXqNOQ5FA7pSm2Rb6mbsyJt9YvLbY
MDcDLq1OLL6MAOMarDsMR+zup7i7VYFJ8rDPTy0CpuiaBjmerzKY/un53UCDdhZm8DJFlxlNwl5o
QSBORemOpbLe2Ul+JWJoT7wR/VVOLnF1JYt9uKGpp4KEVGK4lDULphhsostmVbyy8sjBw9QcoN18
c4PoUhtlt0NcN23n2JV7EKkEjpjz3vfyig8MrbqBlFJr6Ipq6uSmCcm2doCauHdvODXl8B/RL/9i
230Gk2ZvaxW84VQZdtodPpSHMY7zTaW9tzF1QXAiwuk0tndjE4OZrYh29EKPzaFpou7cyLtSTvUY
Govbf8oT4CpLogo189b+gRdo5pVgEGEYS+YmDdU+s/AFiXvC7c/+GDkzs7HwIYF9OYkkOWQpCVOy
xL04gmm8VEnzSfL7fGBQ/FTU1XgNQ//ZT9LiqJv8l9T4eqqUkPHa/ep7Co5IxldZwn8giOODsuke
ZTZJKUH95pJ2sC0yuO7ToP41Pp7PQJnmXmsEJe6ESxiboW3kRLMMvsU4BAtNnvhLlKr5kfV42A2/
fgggNdtiEWTCT1SMRwpZf1TBObJ68rQ6n7M7NndmLDEXfcRVAYckWJiG5gCxkZKTMKCgPbG8PFmO
/jvX9oubdJQzEfVQzBCgjQWHFee1H7evA3nrcfJCxOXFpQCDJ1Pt6P+JU68jtYGE426cKuXUUkSr
NbVjbmjSCbwOzZ1kmzBJStYIE+6l94r7iLUI3fpWFFP2O0nSc1XD/EnQ8HvhEzuZX8R5V+i9F1oV
OD/fnsFJ9hhfnbplNmpGIwFlXnO0Ag3BcWj8n3MlxEUlOLTb5X+yKDUek6B+Xv8mq+XwpctuTlsT
DOWb5dnPk/lp/ZWNWuLFcyzchT0DdqeweWqX/2gkIIFQuc0pG0LnySG47UmjGjzUVruHZDee7Tz3
f5Y6IeWMUKE0pVTMEHmpqeQeWlrtwcw54kL/IfQJjgxr7LBZf+Fw1vj6ZggKctGsRFF0apkXbucx
2us5LzDcHtIsds/2VL0nfhkeOKp6msC4xp/vg/SNoA1kFf7ppavvp+Aoi0rfI5BRUGYd5vdOxSMB
V+dsyfemgxRKVfIUDprEw3zS0ACRCZROQALRoipgQ3+0zasfcSRNIyFtRYZnIJOqPkrDTHdEuIg9
Z04wci3JGSnUVMNlUuDk98PSjMoZ8ojJ//WtvCo+UicllS/haBudecCi5uiDtXDHgXWEkg+RSAiU
MnpM2PpC92Tf14H4ke5pLv51Tdf84mJadXBL+1+MmOIxAteHsEJNFRBHc9TW/HvI+FMzmqNL+6CN
Ejg1mAfN+C93Ae58CSD04EwxAYWx3g8WmPWw/STwhqA/dNqP8xhTwaOQB8zVb0uCkzZlNKS3k50G
4uxpqDHZEP2bbYcbA0vjPu4oxLGE4/KBD3VbGHsb34iKS+vx47uFmexTc6qf7MZAhA8pYzNNP5pc
BMcY6/Yx77pfFG/pAEXX0fbCh8/uZT5BIx7faAjYgLlYtfs5I5lHfTZkku3DvHk3gl4/Ox3P9jpW
AldNgEL8KrH9P7iT7cD6sC/xbP8i8DPEk5MQpxFm/3CKjzsDEzekl96/zECMIubV69QkaIW7HZOY
KAaXDU0ShfG+TPqHdQ4/ebHF4DXxYfswj1inPmWKGsWPsvHounW9Q7BX7DLDfFStQ3spSAhIFizc
MtG2ipZH2I6sO7Z4GvUJSleNcQezychPoavvxzZO6B20C6ZAk39UVhVOvf49A/j6s5M+8cGO/zBz
iVOMptTThxA0x1Q4u3zxvhs1y7bZqbgSoq+Q0fq1ZHUYs+fGs540ROENdcBTYAz4lryuOyQoCm+5
Tf8f6+lGSZ5cqhh24/Iws5gbn6TdvacS0ws4AmCu03xK3eCL0fdhbkZ5XRd1lcNagXhwsiTL7ECF
xD25jECDgdfTmShv0Ax+ompyzg2VOUodVuJZh60fEy4lauifSaAcNnnfg2pvR57i5CWQRC51TtLv
rJ58UGEyxlj/1NTNGyLBmTtOU75XlUe4c4gLX1QtLyHaw0oEPZ8eoZLLv0cA3OQXSFrBNAcf5jDN
2GZlrbZtOty+RZOK0euR4MRNTUoaAX3sKSsdv0ZWIC4Nm9Iu7X9QRIYnKKb2NuTzuBj4SSptscwa
wdo5orWxzeoRBhSlwASIfR9w4BIt2qhdCthwm8GiPzU900vghnwFE/mieU5lU6XZJp3Y8zpms9ze
7NcRF6CcqGjZ8ZsfIun/6yzzCeTigEOwYHjqlcRbtssj3nMNLXIcN0z1LpbhAbv9TUBfOwRm99aW
IBkoluktEvPZZdd8xnU1bd2qfgIVIK5m4z66HauWWYfnLsTFyiyMfcGQliBgpPdjGYvaSZOdE8mw
u7dNH3aK89V0QQDBo59OKWJ+sODZoWoWp24x//bnyX8E4cI87D2dSfqb7Iho3F7ob/0Nc6h6o7qm
pNtnhh3FKdgWzDUbH6I9ecbWyRsmeVGGKAhxzU8R+eSH2uASzej7n0TqDY8VoCUz4/QNZXbIQFQv
xy0bXXhDMxf6nKNEi9xnHxz0pl1uA/9Pwqr2SihBclGBf2vgFx0kkqpOey7HeXkRi9bTb52MymGH
GJLs7YlcGRTwxpJfSGvP4xEG9yhVlzRLinsPfCwTmK8Hp8A61HovtmZYGtTNZ+uRgFl7xj1wms/1
oenHUmE3q38xu3+Lh+I11IO/+34TmjA4RhUgvQaSD2TbCoSS/5ikDRK6+rFMXto8dBaNxZvbiOoC
79q6GzGhjA7i39PIEGBbO+6bE2BjEgaEXKvsqkPn9LspGFExZe7/Z+JhS0GaVgTeJAWXreeS9SZc
tpcqwAvVif/shR8VevHJjIoW8HsA8scFgerRc9N8C2DZudhAtXsQE25j4Pr/Kckrtw61yRGFrtG3
8d2p5ufEsz8sat9H30oXN2ECNXb5khiaErqsB2trsQopl22lO2c/rW4oH7DLfjptSvBs/lsrVt9u
aL14KUZaZ4IWAkMJJ14O1LV17fgp7dRnYF1WqcI054gIEPrcggQHDrmUJx/e0wZ/8j+ysaPTHNjP
6EwmKCdmlGo0I4WxiaGybuOmGg85XOLNlPb+w/pHid0AfggVTGxKejIsLXu7xmEqp8w71QyDT6Lp
3kFnT8+WwEtdl83iOaVLTo1zgPv/Nkxw7mVrYIQOPlTpPa9PAfotcc1k8W4r8VNTz9euRGwhi//i
Qcu97C5KYL+uo/ovmVbedshKvEF4VSH+yC/TMX92fEN8mgMxwL6L1KZPYO8jwIDNILdpYpaENP1T
Cq62AUfcD+SvbohupYMIqCYF3LJNebXDy3oGdWkaIY2cQVb6xMfKhMbUTsd/s5ZflZc42xr1GEX3
wvFDmrFnSQU/eang1gutqLpmz3bonJPQtRYlqjUaPO1YLHsV6I0dI/QuiGIkmqPsTtgRN1XAuWEu
wqsmjR7McPqKdRT/NnmVVp3nWiitx/x6XVR9/WUFwfCkF1puSLI8bsnnwiWDgNzK4Ghkw67te3GV
jSQJs2Q2W7TQI3GSAfmKCEqNMsr7PBb7oCdSN6/U+9hOWJ1QaguAJPtKQDn0iPPl8806zfk7jLv1
uyqCwDklfXx2K/Jp4rZ4Xo+reZGyJE6Jb8uwNqw+eoYfbPVLAkdjVid4p+oF1ZS9rffIt5gfZZTx
xyKq62LI+feMQIGCjgDp9XP0RVAxY9fuvQzt3yGYKGFCw9aFQbBmkxqnqAnJ1QATlYGz3BilMo/R
kHymPZA5+GI3DpnHqArkY++F/wIP+GPm/jRsjXrBtdFFyspDKVKDeTLjPmQL6GJYWN5Fv4tYQzWc
uBr300FTmcEqmV5TyYm7KndX1Z4wjR9JaLVw3HGT63wa75B1qJEZ1/ctD9ZQUoLSO2eMIzC6/smN
6N+6n+yXpX2lm88xFVutIVh3RnOLSas6pL73NFh8Bt+qIQoKZTXl1Vtiqn0bMyOQP4xhJWGSyowf
SSdoD7lhDFu6ewS9i3JzxYT5VXhX+s2eWgftmI03AaogJ3JF8cz2v+xydUUyzgpw0RF3PVDDHqjb
ppMTYNjlS+ihlO116P7SpKThyG32uiJ4Lvba4/r3lytQ/W2rmAFY79rb9Xv1KE0OjQ8bGPUH+G4n
Tx5tTUrbFf/iYuFQpwEf6YaOLdmvq/y8p8zJUu/ujv6li1E9w6hSgD2y+/pPjBFDHfHZ78o+YjpD
rNdO1TFYeFwwJ6+FEl8YdOLoJ0YlC/om4jYTC+95RlXtMARjLcoTybwpfzTG6ajn2rig4gDjY/5a
wrdP2Lue3L6wARJJyjtUcSAMkuP6RXtj1t38kdWMsxx0Y1Kd7BqunWU7PoOs5iwhZu0zPRgUmWgg
eRDWLmstvfluiHEGBScCpXdhN8J2TGoUloICssbuQiXcIf8I35UqXnr8H4+ljwytbkdggH6nth1o
eL5mDB8cB2BHajg5I1GClVCPXeTAn+RjXG0kc03pSWwY8dG1fzU4ix/zjCeRtqw66CK8pDGJaQ2D
v9367SkH0kBWRDN+xjrfrepkd36ZmG48lfygfdCkZxJ2wLSPNcN0IbPdWkbCq2uZmAwTgVh44C7p
YJ3NtGNNs7w6pSFqhDKoFquZXY6aP1fxvUbpuVduems5Mqk+A8xLpttHh/VTJfMKBt043P0FtwvK
28R6TO1FGHYjCyQWljtdhFthkoqIAqiM55bb82JX1Vs2uIe0q/8k6UhgEdCK9Z7i9U4Wro7YIwQr
tlCBiWGY1nXVn7rxkuP6q0J6RaMe/6+cyXKGuGJikUvhtZGefgmla3y3OMUijMjIxUTZq+9rFxz3
5bEWsmd+E96Y44T3IHsWUqit31UMbMM23LXMRtc3clIdb5K/JSCbzNrlQSK31si843qax1nT05+H
LZFAQXoEuXV164RJIHTKtTsducCYMEbohDTJdU6uPrTBi/4tpLUA+8vuup5c6z0yVZ44wvtYmOMT
/+IZaJoJwD4il3uflx/MjZ1zX2ssHT0zdieNT/YSy8GaQMNY5DhYxbkcX0ezNveuRW5GPYi/AZFl
A+HgdZb6W/hL3al3JxYLSrsb5uEuKo0WNGui3+e57bloyoCm+ThOozpjMAHfrFmEwxv0j1lMEVIu
7MQ0BkptpjHazzh+E6FjHY2AzrjxEOPyrDtHPSSPmVM/r0+yWSlwJvxUjLF+gLmtv1ut2IBV5DeI
X5vr92LbYAbf2/3D6s1avwSXZStz630ICeWKhiqCAoJhM+MVQ0Vo7O0GQmMT5N7RIEATxnl1Hobk
h19jm8XaDwWMXSSQnT+WlRB9sAiWkWLbP0jj3vsdcDvbIX4xz8MrMtjHqiPF+PvDNA1icCoQj8vx
kmGI304BMGHIaVQrWc47XyIlbdQfs+3Lk9GaOGzybFctAheQg5/+oup1U3JZRG8H+zJOIPc67IVK
Rz+E09kZGFUvk5l8qZj9pWtf31RP6nHbu0z6fL8l6k6SniNctIn10m2qRczW1OkJfYS9GdPxNYyR
3uc9hWbWjRLlCOXIVOrPXNUIJgVzPqBIKB9hKOVyLL6Yy/OoLH9VTriAOio+J6T8jdryn8jlRjvs
9liGAdi0/yOAlIsIMkaSdeSUIrbbKDoeSkdCv7v2Y33FvKXoXu6VGbF6qp2PNeOrUayFVzsh+Ejr
aj5REyMcrlV1KjOcFgOMJIgWc7jRQOCuUwTRmrPgwuD4vSHQqRVgBNuW3S9x0qlbQHJEurxzGnuX
KJozwwLlRHLOQxoGh0pZf2MDQFvTs91Zb/yZecJmDDAdphMDUUMbNKvEkI+R35CQ1cF0tAYQ/ZV4
Rm77E+YbK9yRXFMYKjgYiIXfdE3+NMvsL0sY7Pt1Ex1UAXI5Y/RXhtWvhjf2oBsVsoqHEe45F7cz
oC4GFnZsWtRN7Fh/My9jYIQOmorPJ5GzgK2GaNsFrJ+JRw1aw59dbKXS+ypRI7Ug+/atB9EPpi0z
50X+vSgyvw8NYQ4ncAnN1ousdzdnZcM4z9vZPisvsEDWDow8RptlNpaM7KUK0wq38UzeaMzjj8wn
WmRxsAcZtsL2lRwTocNkZ9FlLT6sRaAZjGTekmS9T6TUpyHZyRpfe75omOMO1qSO8I0N7t9ijMK7
YXcMY1CkQvQloQAhXDUCemJu623Lnv7su11Uzf8LjSpMP0VtuE8q+4MEhBitRFYnUX7WSe9TtyUw
61XMKKXod+Hcds9TN/82HLhkWchEyoaGJJw+eencnatUsFvrMmIKDmQ1hZt0URCEXsk2yQKAmBBC
CizIPdRu/ifUODZmM3pxbQGytVYPfa/2vSz4Y/U400EmMBA3q2NXeM2+t/TNAWN6mevpvVUqeaAk
kVuUeqpOXtwLfprgXFjSQr7boGPTYDmRkF+LCYD7TLafYzNtdbib6pH+qpmrYz3J5ynB/kS6+GSJ
CHn+MBxnW/+wOZAfYSYcQBSc1y/PgN1GR4lwhuljSypgR9eMNBVWCp00e1X4S93WoVq8ZAB924zg
V7vlEOJg5XS9VWSYef25T0T8hO/UEw8lCWTnGiUacbkEVllEMhXCT+6WIcLLt8501fwjp0J4OIxm
eIZykl6IzTkbLvLF1CEJCCFXwxVKx8qKhZ0VcsApXA4ZKrURgA8utg5JkT1dTD7GY6as4BKhrrl4
KThH/JiX2g/KJUodRw4VTueMLyZZsXc+zorNHDkRNjIOAi80vo4h+JOGTn5ORq5YHr8d6TnBQ6+4
tIMxvkRz8tC1xJwYbUfKhleeI7hrexbwGs/B4o9aiqimbNqLoBffeh0k7GzplhPxMTLUeKgZRh9a
ywMYq1Fll0W2W39PyNQCaB8C4fWpGfsTMZPiWhf+n+8BWRt9BlF1TBEqXddyuAuGC/JMMF4NuopZ
FxHanhopU8KyNqrizzB6QihYnFcJYRnE+poPc3qrx+hZkgFzrExvPOVW9J7bOAQyBEKhHf1nmRUu
usk6Tb74yoLUua7d5jjb96ZS/lNh1IfG7PFYZAiowd7du1dSs+qn9SlyCHI85CZUFKtDv+lH4HVy
v9rmy7CyfMXo+wephP8ySCYn0E/OjFDaU9oyVRirf4a66nJI0cDL4qwYM7oBsnjfdZFnoks7NGkn
GHaEYse3D9m/v4zImZUxOmiEiMxan9emYCPsZA+6jZigxvZnv5ium0G9F4NT7xB82Lu+z45E8GVX
Je1nzD90EQie1rMo7aIdSffuwQkrYP62C6uF6ouylaAIkiIWV8Raqfa4kk95Fv9q3RoLly0f1w86
6fsIr8jwO5Qg/QuR1jfdAyZddPd1koZXUjbwdsCXVbV395iSBi7rFGEgEVrmkOkomiMbo5fVZpzi
HAo7mll0+8d1dG1a3qaW5TlQHfNczwBGtZbTKcpfFLEMBtd5UohUgWXSMQXdwRw5n6+E313QA1Xf
js8ONgb9AFlpUeL1F6L6UCi17BLyilMVsiAougwThzWdl02JU6GOEDjKzxGgpO/+fv3jys68jOwH
95NjmKfQFHvkXoBzHDGe4nAoHhj7vdYGUQMjNQjqT40iAcjoXDjZY9lWv0i5MyoInS4/7gWl0Fsy
LiU9pe+eyKPkbjufXjHYl1Tlf3UOaYcAZPBQ1n+o2ervr7zws+zQkNYA+84tb6WpN2B95M5gGrfv
+w+7QC6/lneyt1BEALs6oKGEdOaG8YMg3mDSYXnz8Opu5za5YS8M2H1UiFVm8x5BPFV8dvYyE0SI
9ye1MMMxxobg45yGYMHULIU6XsWtCoRxTRbBlWxYSC2j6Ahd5JYESO9E6oviXiENIfu9Hi7d8rwy
+oXxasQIoZeWXEkSaRP1yH9j4/hZaDhUcBHTTVtgVl7RAHbqi7MkhT32I+dSZd9ujBad4MZsynDH
srIEuiemfeig7vAMeME6uq0fAIKC9HH9q2Yw0exK+h2yA+8AVwMgWflL2Pvy0k/JzY+0e/Wg/13X
OoCOgGButEdb36dn0+p/7J25cuxItmV/pax0lDlmQHhKBGLmTF7ykgqMI2bHDDj8698Cs4XuZ9ZC
662UZWVV3iQjAPcz7L32VJ1R7F6KokAY/nvltpMd/VagSB4jqMwLjf6ooyTz6ivt1DcWXq+DgSeG
vTPvSOjrx24Eg2DKs+lbjI5zgg5+dya/V2wsxHSj4AOwTMldcouGL17JiZevmk9Qq67qAClRyqdK
D4eKfqCkAZaUHBs/g83GeCAsOUV6AokZubVo9tjuuV5XcFLznklIlP+UgUgfrsKsjw9Kiyt7KNgo
riO6HuWPq99qFUY+HsDXeiblJhfLlvVZfpzDuN+y8M0HE6JDnrE6YQywVaNZngJXfQdJgjqS5wg0
pk2kkPbvm1XabnJH5nObXmTNNRLPerkoxz40ZUZWptYqIqOxu0LyHv2W91ncpEfbZ1eX+XjqV/X3
1LnmLfa3O7b+4eb3k59ii9XplG5GEXKTGnm2n1KENO20mHvljPUFVUJ2o2nbkIygKANP5Zzi2f7+
rbGMVsjDqOJu2wiSwpgnFPsslXe/Y8Q0JNbF1c1yy8u9SZjQ/dPRtMP4zBKxP7JqeENQ0rC5odEh
rIRkJPZzCLYVetea48QaB5BNqXtJhg7dVY2gCGByO/H7kHT16+vw6uSTOaf1p5hKJsU9O0GNnsae
4F92Qi/M32dmcbo/w5iDc8DmJTPyu98BxTQawx1Zm7eNGqxID0a2gyVtbgPDGS++phD/9f4t4Qim
Gil734buBUVjBqBreP29SyvmYkcAqRMp4uwdMjnvaislJ6NhbgWz/yaginL1ALatOpjVrh19LqyV
W8IRZu9+/xe/+iHCLcpFCaizxoCW9blxDshUSdJum8yCuBrn3s6HBM02U7OarJjffQgc0WMfFyyH
TIUPhAGCzBL/AtIof3CSOdj36/6FPNbn0OBcHvv5IzGhhsqB0z5BSI6gupqQzxhl5MyeYOnFjr/r
TQaSlFrEaZdPaS+/WEm6m0EsR98Vp2Hmi6nVLCm1ULzn9QsG8WKrpRFeyfSjSbpDR4bWlntXPNZd
JR4Ter+KgZZo+nAzhglFVy/UTeyFT66w5zMcTVD4AqECWxVE7SHjYuDzEAZYxFwpmb//Ogeanm9g
ZZ20RHREv38rwZqNbB1KRCes5CZllM4ylSN4bSomcnEH7N6I2bAQL01wk4Y+jd2qSZ8wy51zt6UH
65e3ftZPWVxeD174RiYli/OAlIo6Lv+qgDTvxZhcCsjxbU7q4ZRMBAy7aX/LgPWs+SA2XuUlO0PT
+VmKvHfbID2rF6QoDg1UwF9/2awbsl7IpyALirTGev25XYJcai+IlAwObE1yeqeljCDwzJdsMAke
svP7VObhbfVhk9oMjoptpcNuwyaLdRy9+JI9Vd0ynhoj48UokEU4JZkp5Vz9TUmh2uOW+YnDTu3q
UiCU4ityAnDuk4i8MJE/OF/cI/Pi4ArTUDQnzWMn5/nQ+iSXWL7/aIsKjGpiXv/eqy1Q5Uspgju2
Usk1YwQoDX5HFKIKWZp51rHX4tybmfvw+9DJeZE7voWXip3tVeen1tkNzSYijMCMwMJAR4cMwCFu
YxAiL2EVvacl84WSaCBwlDcIe/mNK3G2Fy+PTCq5nZOYetexnbl3rx3tUSuo4gXh5icCkP52QqPf
JKSX+lVTk9VjZPSDdJ8pEQvJgCnHbHqyDkeGuPMKCFrPtb7kzy5JdNr9duFmi8rXlvodADUTzbU9
dT1WfKpm4wdWo6UCwS8A2/AcoPp1pbD/OKX5Vi7NY4574oC3J9sxtgo3cT7Xh8QuTcTCFkbSvnw2
lQXaG9hw3FqfInXy42ANij+l2feGN96xl7buu8liR0kKpDP7b4kRnH/5GXnjXGTHKERzwqKwRs/o
1DmxKZM9XbT2znWP9CpZpORQxepuiArD0yL8rYVCgTcBFf765mAhY2uTs5ECW6FTEhVybX6aw4yS
sUDc0C08yInLeeQxtkrZcv9WIrJDcuwDHxM0OJYIPwsSIQte/8dg2doOau3fArRL+5eg9bvz6EwI
/5B58M9194VNOLnDDndBEk8UV0n5ZMVAUkbuN3Pw+wsN0j1Z4PPBkxXBW2VL0qqdMgDEKHH0NaJy
E7P3DpN+cXFniOam8oZdLytg9kv8kJ2cte7q/Ko9863iKof1iWdhRp5sBff++I4CCQQ9n9YuN8yL
F7CrLAZIHus27BcKJcvmTxNjP825XKMmJUswnDia4txn2lPAquf3ZsmIeKx6KsNAnfQIZ8FBSuAH
c7ZbchfXFbzCnTMN/KTB3JGFQTBHkzmkb9o9RoeGSX3ZONOtMTVxNLv+++8q0Lbzbx+x57lwpz+/
CwFj5jUczb654tSM6oEXT+DtjmyD7Bt4iqfSr2Ke3QxHR2+MO7Plu49x8uLRq3kPkw/H7wmZsOHn
/Q7tZGYyhHSnH/I8jwbbBNJYjGS/SNvEB7y3oHOR5IBIp3E1HASbo79tq1vpWP7BbuTDr4vexCb+
23B6bXzrMT17yNnlr9dZZzeHed0O2hmL02opCZrO6iuGs3iKVgIZJyV6B7asJhfJsSmIg6mLWZ4H
lNssrFGvDvnfMC/LQ+7hyJbD5+8/VlnLS2zO4lxT3lZFH99IG1rUlFjm3mun6Rr9ofgAGkEo5sD+
GYyoscFnr1KPdt7pxucZ5wP54fIxXtjWomHm4CgDgqxFiSkQ79zvL6Qs6nMvdtrtEPqRWAma7ogt
u1j6x9J2nRtvLKzdPGgPvnd8qdHwX8cp4+dZmYruNTrE7PSvsbfyhbSNe+kJ6ihYhlx3zuxs05H9
XEWuyiEVCr/mejtjchvvzepAAsqZNGf/4tazDTFZXBa7Th9bw7iKbWY4XcVAzhnH4W5x+dW72Afn
4T7EPdySzursaMgntjOe6hmkIdPs7IVXErHBxz/3HAprTP/tTFRUiLwC+tw/95HU/XRQ6x/J3T2y
zx9hDLD2mpH+7ECmhrd6Mbf2qnhyeGttElBZjVb50YD4EkFE0rtfEEQg7n/JG8BSvBOCVaZWy+BA
oMjziFhdtZNlQkI4o78WI1opEMiz0SpOosDelYZ4MsIpb49YLiqvfmmQBkk/Fg98bf8oPiaVn014
xmfTGJ46IMJeyKWFJ9k+lwHrquVvFwzLbSC6h99KOWZuT45eiBnQSJpDEc/+fqxHuUs1qqUi/QEm
NyEThzNa45jYO8vGUcabY2UAubA1seJke/XvFRz4/wGLT0vz/V///uTjG7rl4TvJavm/AxMteDf/
d8Dipu5l9i3/Ncqvfx2/O/2d1HMm3//nH/APcdEM/wMhNnQDeFbQ1hB9/Ptf83c//Ne/Tfc/vi1s
B7u+8GEUrxTi/8VbdNz/WD5FBfAz27Isz4VZ0//DW3Ss/7jQTmyAIj5SbFhZ/y+8Rd6S/xPlw1Lc
dwG6+rZphYLBk/s/QEi+tZTK8ux8a8+GcS+qnzgbm3vQ6H/MGQJ9LNu/kJj0vvXoX5uyZG4wzw9T
B+lMxO4+S6qBnWcfXkaFgHmsreqYFA0hipUH8V98DilRKdQp3VWILw/CrD7Si+RYHcENlOHq7asS
wTY+Q0KCEWUR7sOsnGKT2bY6p1Z3m6LoTpqgfva94rMLWXl6SPWn+tYcFvex7LqPtiGXKVsKLM/l
XdYX0yPTbXOPochCc99hm0ynZ2dIyTWoFUE6a4oAsqs71db6AnhcMjtRAOtz0wLbjD8sF9Mj1jLS
EvMs36n1LgsCdnuL55+7pUNT0ownNwuxRxbyokxzuaVa/FZFtjDYr92rziQSwzArOij8Prc0oWrr
YpQ/0SMRVpO+u439XRfJi27m6SVdE8vo8ZwMT87UXIOQqqLAcWbWvMW8qZKWo7bFYFGRWUaVxIl3
FAYTa6NcoIpXXXVb1XdZwA5XJeJPJU4uMTCnkvTio2FTvgdosFHPD4z7CGuYsgxzJBL9SgPasMrO
5iNJKDlKD65E9sfhX70xgvCpCkmf5HqkQDDvPfbVm4qBdY4U7+ibejg5agEGEBaRVRdfEMXnnfCL
8opaC1cRy0S/ROM5B0fEyzNR1JliPEUYt/TLGPj+cs+0EJJkh189ljNiXs7XrWqqZpOnAXturCNY
Efr+DBzhYtnet64t7P/9J138sJVywSQTj9M2aFFDagPpmlctBWnpJlQD3QPm9xQNd4+ax2/a4k9u
PpgtYbVm02ElX7KoAi/G3lU8GcpLL0nSrFsizKrSSdVummr8WEa1w9d67BWkdfxNjAFdktBs34Oy
R35D0xQFDjVcsbUcWNjbZX60FVJto8HRzq68P6VkE9kQzOBVqnQ/4UE4hCvrfgoRlKAv1repA46v
H37AGE9biToBm3pP4N6ozB1LQXlF/yyv6sGjKJnQ55A/GNyZ8Lt5scez5xkbqFTcbf5Ewlot33FI
pVGcxQtjOZj2/djcOWxfb/aU987JS6v1nu3bHdJZ4zy2Vbkl1RaiedNS0Fb9tR8yKG9tiswMek0y
vqd0d0ZQWK8eFiLANJtQY1GT4WIfkMQlEULCDf+luK3QUmrBLdnYWA9VOz+Vw2zsh9l6IdBdnPB6
BviSEw9zseVubOX+gXDOtKtXAUs4NDqa/KFTYOoXQDDvDitmvG162oDHels3jknV3ywwrZa2+Lbz
YABBUXrnpFJ0Cu2HG3fJRc13chD6jrTNTrk2Yi0cBX4z+pu8Q1XPCOW+T5b83aSMI8BH7clvaVZz
z/OY2SeWgM0zSkoP23IPbLR06yPqxDuU7wLHEK6PWWLMpS2HGmHcB6V87TB3cffrL7fSDw4JLB+m
LL+9XB4Z5bQPphp76Fzy2U1lfTYS4Adp3LP5lHhy6f23mazekP99OmVE5vpjk3rgR8bm2h2wvnlr
i9n1yPwS0j30JHu0ovFKlpA1i0S55eyWm0X7VxgRKd8hH0ULiV6Au5jwZ2o4ywGPm8rIYY6TZNfa
/b3Xp/j4CMxE6/A84hvZk1xVn716OGsXeGX51+6M9szyUwEcZ3sIUlBuxh810r11goDoOlzPhDyo
sT42qLcG/TUjOqWQ50/beSlAc5hUz4XvQ9rhW97OgZj2xXAl6vK6rsLhuATTdd7QKS8GyKSqq/8w
vLtnGRTuwhgWviS/alh+lnh59N0sErGWx6JkLUuqZNEFX47KGDLFw19rVsfA9B7z0Hxoxhs9m7hl
kAkz4dfXy8j0Ie14OrqMXuABHIlztBp6wpZYny1+lWDrpt2TsEmmnFSArD1hxjJgAohoVY+pqSK2
sQCH+/rM3UZT2kRjF/4VECeAkEOkRXsVM2HeLLBQeWXX4OX0FQYbfgUIbDt99FA2b3L/NyEUBzbY
w83ccrTHYm9zZhykQCSHDeMm79nrV6ON5jF7IMtLbUVrLxyDxf7EC8qOSWdnQwgI/F0JMo/FTEcc
qJHw+LaHRHEYmy8MPnF3dgN2Jmm+90uAfQTrl9MmsD3YzM129dkjbOCyS9yNqNJkj0uAJX2TFtum
7mOwL0zuWBZRdJpkos0waEP81VODFKQkzrtS80c6Kwaqq5G0cMjCo7C4OBWWHmfaTqg+meNmuBhz
/Z2WmPNE8WWblRHlJex0DZVuqpRkTaReGvIw+lY/5i45NWVQ/bRD+FWr7MMqrTEKwuSEY7WPiiF+
93V77WK6YFkEK9Az4hsnxfrvGQRYh033Yjg+WFh3OJevQeZ8edhPiSDHnMxHFHBWR1bRv9Ijw53z
XRKT2bgwU23uJ3Zj+Oh5wKeW3mAhylF1I+NfD3VXBSZl03j+YXBDeRqKcSILoT8b3kCFNJ3jnscr
Nwk0rTI6ZxaLVXVGLRQt3vJpud3fMdRYbEjOO7Wx8S2c9C5W9lXetsVjHzCjsCwU60zsgZ+WkSmG
/mreod63WPN6+NJj4w/BO3Qabvic6WXf9QwL8J7lzMVyZLfoY4tlRU7QE3Huzj7qWU34UB0TqGML
agV+phq5A9FWz3wSt2ApcanMzqccZ4vtdPksiZI72gE2HKty2W8vBLuXrv2tQtovLUYi0eRyVGJ+
N0VwnEKP8mkg57RlB9GReNuJ9ux7c7MzbUxwZCVszEX+RVh8Z4uGeRFwisxLn4MAHF2dCv3YSrCa
3YgnFpBcahKyNMb1vDF5prETkwSi2yGJFPE9pNgV0GHZrBlN2h8Cn+lLT3xkY5OXKPPpQI2FjGEL
mROrldcXhwn9A4yYdcW9LAeAkxtRDiGzRcHHGnAoDbjKT7OyDviG9p1rvwz5OJzn0UYgVudnG6f2
Zt2DUFYd+hUNgIK024oe9ZG0dksqchxr3Tfx3EyJxPdsQ03Dd6rZfdnWuWJZ0Cibha5OiMrtdLeP
5UD0F//vUI+f4dIbLBK2jq5eYwoyhfyS9OZ2SwRwv7EUpltsutsKV//GJz0kQp5NMdr4Asj19OE6
xYefptZNW7Vvtg6OpNFcT/H8VUykL0icfMgYQNDO6qnjtXMb46N1GWp2GORz6T0FqSr3o8k2MHUz
ZEdi+Iqn+iuv0OjUJgdg17d/nLbqzgtIjk1FVA3ImuFvQVwm2oj8hBzgxYW5EV/1Qk7H3u9vDW39
FGhr8VBCbKl5cO34PvAEJLpSRA6hkF4XdwyJo1r5Ib9tcp0aEFMx7529qTwJ5WRbpCLXcp6c61E5
l8nN73K4w1LDCPbS61ljzycc6yNM/IAMRnhKMv8ZhyjpUZ7jPam1h6iSAqmETk7aaNfSUbh3HRJf
m4J7dXDgD0neib4Z946h79EA3RmQA5iX74hw3mQxazuQeOm2zc23nr4aSMDGx1OHjfU+CcudS3St
6Qz3bo/wBn5WOfW7stUf81DctsJA4emBE/b0djaVjlzQGXFvfwU2yqhQhx+sXLbp5J6TDl2PCwhv
6xXpc9Hre6PVRAn6Kco5I9s71kVYg7vJgGNB5RxusWbUNXcLtpqR+RrjermrBJ7DJdd/msq6LiqX
3z8Wm0Ye7Loh2XpOii2VOmb1HE1D/J7w46X4hHJqe0dPwDQA0jHJsQ9T9iRD7IJs9U556K8PWnxf
h/ptimmbWvk+yuBDtdmT73QHPNOIvoH2cLSnfJmVeOOUvF/qFg+VUSGgCaiNYs89iSF4G/0+OxOb
IUHsIpdkKTJNLrdTF37AL8kRLkzU73HkLtQ0qg3r7eQ01zHMu43MhiiD37qZgH6AP8x/QE5clbOc
D0txmB2DkPaGk4DG7EFwz+/y2CTcHGI63fLJKMGeuFb+MQcOIyjsuvziK81oeS9NNUey0o/oYC9m
YUwRWyRsYpZFalOekgxLukrHnzyX+P3zhQs0sf1LWrPYbsc/M1O8fSD7Y2WyLZlmn/C8p24Zbpqs
Ny+O59SwY24TxS2a+8EDDJhDZeMjyhoUjJxRvYjquXq0uTeJk493ouMx4Jy4mRfNr1TjBZkCSS/h
uTdxLAlhS11AWzZHGwrG8pD2+rko+rt0GT7sFU+hJ/+pZvJ5SazwTwcnezsw5scFglizYYC7GWiJ
Bas7glA8RkWj2pMPU+ftjeGQcWfO6H96jsObxR/ZFs4veuXx1KQFI6ILrxd1szhJFnVq6dj+Yjvv
CdJpjcTDSuoeak0FA6ELISsbpwMZe+lx7qDc+343RVMIl7gllYHIPed5NkN5rnTOzXPdaUMBZGvm
NQk93cnf4rWDslSaFKi6u8/AGbI870g/mA9pY6LVxUtC2W1eBhmjI1QzkObFhRSyScfhBi1mvp9X
iy7XDNGA5cAmW2z4yaLcj68DaRZRXpOypGI0te54WkSGfVKYOO3ptuDaZGn3xxkyirwigHmDnF8J
xRDTQhBqrboVZrPbIfepvtvuwR2pR0nz7go4/nbyGvsoT83MPxJEzXTfC79SucBbFSESe65W2TkI
AoHdmQolvjDVF4l5L3NAdzLm3LXSB0vAO03afKo/mHtTaFMfb2fHebNAGe6J7PLooeVd56JXqboU
dGfY/EWSSe4A7VbJbr2x+k1AFMZGUfrvu2XiQa9ekC5j7eqs/Xrkh0V3LAm8GQZIeY4pf+KE+Ae+
vL07LZRqhMgVWUtvNxGuaCw/dYnfhfAWlHjzISGfaWuzHyXnN3/zc3u955p3Ewezj5TzGC7NSbjJ
xMELaxph4clsWWI37ehEhjZ3lmul17jHdjkWbRSu27T230jq67Y1vO+n2RvqzWTRlNQVZhxV1tnO
D4h1EgKLcerKSCOvFTOtED/1iBSoYWNfr3/laJQ+ckGv0bIHgKmSQRLQYAJyw0Vu7IePEweXhaq4
GQVuft1d+9w9IKvjH9HZDLLpnltV/6U/JBdztLdDDS/eKBOxmconWZC40SqsPjpu/3qKScVQMSAa
cLJttBPfKN0AepEHPSHzHqTdbbysv+JTwF0PBjInmZlylnvWfyJMw4ER6iMTF5/IpRVAIh7JdsHp
nRWfbWWlyBTZA7DLOqu8OgeT8QLuDTpMsVz7ZA5u+rA8N656nqr4OsT2D9K41GDm7ZcRnlDBdoST
Lo16qXjCA56wBV8px/dffuZ87VUQCUmW/cMQXwWxX5/0qlAvpvzIs7+vcQFu4qZI9lp9qBGwLbFP
51q206VLu+Mkza2XgbbIVIE00U+jKiCjnY0VFNXBSm6n6dPzmEPIiect0WQ3LwgnBrkWdumbHysW
XwFu17Tx9tYKYh3Uj+MBzEgpnjCypodcGE8J0rkjENLCItXbGA4pEW1Yeod+50MlGBoitsF40gO1
900nxCV2fcZagMWsRKIBnOXKGSqcc+kCuLLNNzxlyMX4kLnW+BrN2QQvPmMSaXRySliosSNFYUfF
3kRXCfSx7UTQ2DYvK4pSjbGBG/UAaBgzWGkPm3zsuBx8va+V/An0p5gstStgLj6g/No57mdrtDPb
VJoAT+AWHIqsi3zcxMUUPyFiZTcZZ692mj5UYaH3XuNlp7wy2b975jbTCFiGtsHF4O/jLqY25nMg
ZzzHRocQL8Z6XBKOumR6MzMo3fATRXNF8ZiQj71q+XadVb6PiET5IruTMGhDCfaBa5CCE6zL8H0x
eZYsVrqL6zJd1Exi+ClzM3yhBaP4rk5E3gfIV8iyNRhVWanoIlH0DVvT8opF39ZnCbwRk/FsktkH
osk5yL6UWLav5jD9ak2MtnL8HueeosrLH+01dcFxrH3Kq77L5hnvCZtdnkHSqLLkMfduy6IoIwI6
YXXsZ9eV+3CG9Zym83sSdpt2BdzZWfBn7PmNOw1TK3XKv2LmN0ZO/d7jCDXd6TGY2FO14RlxwrQV
nMtbGAI5qCnjS07dyuB+0ARY7XRjMJ4L45uKTFSokdyllr7DgAtC35OvyFC+UFRsMl0adCDTWo4x
spwBT/lTBTsF2gOTX7qnGWmTpMrC68P0ljRHpjVss8Yx2FZ8QUslY6Yl84/HHUKe4NFLqqONrWXx
GSo6kwm2L1hHhvzLknRojn4l98aquw9s0gaHKsbIxsXLBQx6sEueyiX5S0RHhixmeRta+4Xnlg+k
8vUW/zLwAcXwbTExeiZYccL+70hR5zNd2pJ/hLxcvoOc6CLgJptcWK8CqypnG15fn2rOjp8LgACd
Tl4Q3lEMP9CBah53+swejZt0KgBB4AFlCKkrpH/PBRfuEmqiOslByCiAAhbh0ey55kbKFKxqPr6z
q6N9aJiFjHR7up12OGj+1ol8kbHihqCgDPK0J/7OfoXRgkJKGBg2p+W1aw1yRdvb2mojUY1X1RDc
0OKwyF6f03DI18ASjWyTMqzpz30d/qDGBJw4mOPOr8bT7LAZY2a9zw1/ibBuQQ2YiUxvEsgglvs5
5+RiG2LZgbil3Q9aRDDC/cyKJ2EJ6LohBYNygm1DJvk2loa1w+tP0vWMD4//yD3CQiZe/6jAiaWz
7LtcJzCtVXzFXR9HnfNiNPzB+UQJp5j+JD5jT2fGQzpmPDAW5yNI7HGyoKU0YO8NH5EaHgAGUpoG
OMx92NX72im4kNv5EmY+iEvO+qiS1l8wVo/DIDcJFx+kJt6/egxD4AUvi2uUh9mbAtiJkuphXdDa
n0jK1dbG78nh2Fxa7vNNCN0z82cWzAx8KgdR9pSchTPRwwkbuReonjjofkTe3jGN5HfAQ7AllZx7
i1pCBupToffEaBtGSY6CJQ/kR4s4ZAs6pYhi9zYs3BYfCdQo5ON36ZQ/Zob0I7p9gIvFHZvZ+zCr
D+yVUEdCW4M/xMO4tVk4I7Eh5DAcInbSAx9+zvJ16vHkWmAtAbqwy0C3j9MkIaBng1n5HEgMjSUo
+80UGMiERsgNjsaBgJd0V7LkReMgEooY/4hW6t6qSdjlAef9MY3nEJFYpjnNtM+X1UiDWBCRXS1J
dwX4XKPLo4Sv9LQr/f5Z5+ohMZovqNdolxSVCPRHPMo2Bqome/Sw3uvGPPdJ8Zj7fG6zi/8Ue54/
Od8sdA9hwZtd1AV/YjVxXi83Rk3nD+4QrScCYHTh28Xq3lP7xVCiXRvPd8+rLtqqX8yeDEyGPe9z
4Vgbw6pPU0DlOh8LNTJ16qxvbMcbqzE8aBWV3jgyuwf1syONODsEBYzOYlDbGe4SJvtuE85kN5BI
ufVT8bOODhwGppv814sFEDkhJz2gHwVz33ThO0t0vZ3ATcatinD3vfbUTjJni+Ha+EgMKmTWKP7O
sTly5BB8qapu7paZrxeu4WcMlmFDy8aJrjCbKyaXzfAelyz4HD514kSgcjrj3uv50HpVJLvEdm7M
dnhy4wdBFUPsAE/qwGSErLJxM2XTDzGknAUpkFGY+1deyqan8bkIXRt82Er/TZbsaTbTc1Fnb20F
vGFsuPbsjpF5W3FOx69LiHzUb4MyWtpERvVtiWaSy4dTlYIymoiZ2jZl8BGU+uh4jCkb7g08W1jH
0aciDQKz4+ZssHq32OuETZBAp7xf9AUpE/EmtvvglfEdxbi9hS15pbs32ywBxvjFxcPxTS8OyHMY
rCbyVXcxGxfYuv0l2CgzBYyNba5iyPoEvLgGZLw5c3Br+vfC4Zaz+t6En+kevElBLomrJQp0/WiI
HP53cosBL4+GhXvSzFHwdH5ynUFQcOSfemR23aOWgibMqbHqe6ycNlyUSMP5MsaGL22Z5iMCwu8B
aAh+bC5UkRvX/pC/D94dXy1i48Esd0ZXeEx10yOTzBdW4Xf/vD92lUb0Hi1pFJuulV9lhX8u7BHW
9r79R5E4TkWmyJY39znBGXjpKYv64j4Pf8hC/S7gSpO4a93ZbfaxNMXZGP3HMSlf62oEMNHz71Ry
hFC5GdeBROCzSCbAOeZNgw4XUvcMKZ8y7v6oTdYm2Xiv8+R25PEBI1VyQBnlTZjXjH+cGoR7b91k
nnfb58CRcj5akGdE66yq/m79stiEQhVvXkVj/F1Mx44mCcPP8qjtSmhTIxrRYVW7aqM7m5jH0zZB
j9eszzX2SZp543oO2iuhw9cs5LQm0op08i47K9++mWGTAd/GDMHXsQtILEBkw+UTYgKXXP6oKy9t
jkiycR/xZ9c7o2G5VvK9m0q8zXWfUxKDY3fWp8FsFcAcgLu289rOrLGIRNnWawM3N4ByNL9bSob8
1sK6VcGQZgZLsek/xelwweuIWnAYgl1hiHckPwW+0Tjdk2bAIcNpxWTmEdv2EeAlLWDLZSTN+DyK
5H0o+Ts8w6W2P2iaaeaLINl6S0oNBYR+/YvMcz+tGGZu3nPCmwsfjozDb/KhSave/r6ubK2tDYnY
I/Lz6jFkheqtnE/PvR9SUqIKHz8AGOwjC3pjr4U0aNJm5JwGQuUQkVHPCmyeja+65H1RDrD8uTOg
JvHShxg9tImf2Q19FRGuZUInpd9J6+IUvrpYRraZDYlWa+hc6wc5T6C7w/K+GYPDMt4R95ZyjiV/
qljdO6n3JYr4EXP1XWDVoFTw1TNmsDZZb2joTxilan5/x18hX0by7tnk5tYZisU6M8D7Ge85bkNf
hDy103DCre9SbDT0TYHz7Ak1blwP1lwoGsXtSUpJG0+fo/K2mIEnpGnLi5rorbOTwG+84Zakm8rt
Qz5n9/EQXgi+21sddDPpiGNn5E8+4OvMbHaWND6ZVBz1BECApmXISI7RNlY2SKlLfNeH1NgWQRyK
6jZys1sYyugEnPSip/A6gynhT/GtbuDgdlyHhbrpU8hImfXaBOTmpsZVV0iLnGsbuatD1rrro1wF
G2O+lgHogSV1t9Sor2Om0beGzwFocUJQ/I3oV7LgwluMNG7vy4eg7NCpFt7RJOYFwe7Ad0zPLC28
SMht9WEgQgh0G2yTah9Wk4KfbN8wuvro2EtFjps/amJ/tnXPSGLU/ps57cgZujWtTtMvsA81Bg4j
MyWTyTJh+HqrvC4fXmEYz/T3G2NsbnXHy4hg991upqMMoaNIp7xTs+WdU4i6qFkUbyeVWm4BLDBJ
YTBN686sPtBiUMjxmPIeUO37+myEU7cdUwODGK/MPPREZoCoYmA5kBBFPe0E+SN7678AtwhXQVIC
vyF7QEdwZQAO7auKgxK0HUugahXmMa/izBUeoBSdeU8N2oU6BZYyuGqKknD+23VrymNB79i3Hyqk
WCGia4jgBu+quBx2Q8UuHoQWHYYds6iEuV5bf0SAXDmsBQ05AvJoMPct+ltCsI6lzYnXIu2mVCGO
ZLUJucl4MqZ1vZmqhzxpzo3+b/bOZLl1Jk2yr9IvgDQgMG9JAuAsUaLGDUzSvcI8BWY8fR9kdpVZ
9qLKal//8tdwRRJARPjnfhzRrJmNbRmpn2UfsxsrgRqVTWRsQvacRqV8tUvPk3XUV8sEX8+iacMZ
7NC6xluaouCTROJADzNxkyUfXCsvSQ4KF4J26aucH6D7gIxrqoiV115ZNuzVRaj7s2WNB87iYFI0
CLT1srN18FhVf51dnduxdLgDlIbWEKheQ0QzcjH8JuO63Q2ZXDXGCpnExlSmsvQLdJdNVi8EAnkY
6m25s0alRdk17F3CCpJVEgfP9EofqbaL1YQndlf8qwTzf813/535TjP+K/fd81f5fy5fMimrfzPc
rT/0/xx3OOQ0B+uLoauYgpj9/6fjTvzDUA1T5T/bEhSd4IX7D8ed/g/X5dJxmLqKf284NvR/UHiu
rl3vLuEB3TD+J447+9/r5vDbAX6iaE6zDNOwddv9/wocu9QshTUaLEhVecqR60A7mQfb+l5ICI92
q3kFjTFFqq6a7YBL/K9C1RUudbKj6LF+0WEsG8wgGjOmhaRfUizAd87PDwPCNtvqcyH/2jAgerd+
Q4P/adhW7rMFqRVDSgG9w4Zut1OlS3yj+imir9FqfmIXg4DMnufWMTaCdA51LPLcZdicQ2tCYyXz
PmmK15gdbVukFIoeupcohGcrtr3RyWlZuAEm1f61a5zCg1vstTo5rfMh2hz8zITCHTJewWk2fCaK
tnfv6CGXKep+rQaFMG9VxBvGXu2Vio2TkJZvAoYuEHN2aIQ3C8Kynaj/a3D9SwSqm/+7ewyv6X9h
cP2bf8m+/bf7ix/41+2li38AbOe6tQU3zL+6wP9laBX6PzTb0fnflr3eJzpW1/8oELf4kobdldpK
glGMLP7T0EqBuAC97EK5snXCMKb+P7q9NP3fW7kx2dqm7pjCpSGVL2Kx/vc+x8bFRkrYyNyx7RZ0
Clb5WjVKbWGP25pqPxoajWjv0CyzjZTyZufiZ0lG8Bj2wgzPzE4cxbRgGtyO8lIpoKw32zCJP0N9
9fKbU+dzgQ/O9ExyA3FlVPaOozwDfHnMZ8vEtPIkWDq3oT7jVQStHi7JaW5r9sCtoW2IhHz3uuyI
wX+LXjtOC8OaCp2bajx7Z8FA2KqT/dySu/MamuN2Y50wthN6iMuFJjFD7zc0H4UEnRAjeZZ4ygi2
29baN+GCoM9DpF/NfgVXiPRQdA1EdlY2Oc/hNlONBz36LIl/hF20qhnDn+a2kMHdtm0FiDMR+8pM
A90BKtXtzDH1NLv124K54mx1fxozfZll+ziW36PVaygEHjhIjIqmoIRorDxNBfQS65rHEOWor6zo
Fhv8th/1/dKvFpWC856YjrqBKgfOsLMsHIatfq4aeJmqEUSxykMkA8/vjssRwHTtGel8jCqNWPry
k4EkS13nbxLCXBmaloSCCnFyp3WMOJMwOox19bZ+IkSxfo2SYS7n4nTTGckRnkIISX38JEiG51r1
lOG11Jbfd1WBXKFGHWLyQEiPsrJq/NUms9hOvXyo6vZROhY+OPE4xqDeLCZHnguPrIKo2YUNiZ0a
TFhObq6BYv1aDEwqSrrBtzPFjEi994VB+ZbW01qw+eppTZpH9FI8M2+hVT9NVXiKbXpQDXVhHNlO
d3SbPcQv5vF846ZU9DvpDwaV7Rnjpqf25lccZv3ekM0xmdFaezmcXAevCiO5deyvPDIjreBzqGDG
iKPic2LEj/tAR4mDi3Ihnf2ITeiqK2BIJsqRSnOjSOx0U4K0koyRE7QJNBbIPZqK8yFMlm/FiR6K
WZ13Pemfc1cV3+RYOXjFj7RdI/WyyOwi6px3pTkgXsqY4k/DPk8x/7rQOgb3EUwK5NC+qGhFcNet
J7m+Vh/LzbiWgUb9qxOW5DgT7rs8Nj/00HnXuNqCpFFt3L1YijVGjiq2R5n+9NphntM/k4wGhO/o
RTrAptIyuZNzdzcQHBSuF+eMTo8hDxwLpFoT1MpggIgDw7mZgckBLF8vp6W/taC6FaJJW+GM1bae
XzWyWluZTEawOMyaYkbRBnc94a/Fa9fN8RCbBA/V5GddEH2zT1p2snTvKrP1Mw+ZA858ESfrc6ZO
/Tzg/j7iN/RCbcC901KOJhZKZasZovjY6A9qdYT8oAa60ODixEi8qt1wyPSpDa8epZwpBBvGdFcx
gtO7STsvWnkbdIDzcBPXWRUeh26Micp15s0YG0bVPAZihXaZZtbvqjXTF0H422Pe9axux9bSH3rU
/SRr3JO1MnBMjCX1b9ZG4QPj6/OUptYViYvKBgPslK16Q9ufSNBEpwqjx7zM490qnZe5o6PZqMzv
ZFnMo2Nmnm4o5i4T43vtltbpnzwPHvntznZIimvxqJw6vXf2XLDgKaDHNaM7Han025kd6lWmG3JX
9+CRVESnnRlheMyUW+3W1RHzSvHgysZH7ksDUeC0TyO5KzP+II70QFmXX7PRlkONaROqdbyjeaL3
m/ECIqnBh9+kHuiudKvEGMyIBlAE0mdvzXrplknzihnlCws43OqlPLW081jO2J9DuNgbzQazI5d+
nxZY3K1c+o3JsTdLuyDR5D2mTZuDWKBUxbnqb2ZIoykfiK6yTUrDv7DNIMLlcI8Qs1f9QS5b5ji+
xnfsOru+0o5s76vIObWzSc50Yk5JRTpiUq2/Oy6bI5kuYeA7SAInJvW4VTVwrfJouzy5cxOVnXPy
1lniH4kevlGn5W1MJQ/Aoto5CffbGB2qyeTYhDMSovNy0I3K5jgtzc0w9u3KTCMHID+TtEErivQ5
MJz+jYTwG2xyGDemivAI0qHHfjgJ/JKCTm1scVHud7N8U8ea98Bt/CaN+g3BX0YEPGFrTX+NGis5
hR0HWic2Lyx+12oQ9dOcf5cOAHUiFuPVEdrTSIqw4KPFV4YBtdCwOlGl/F3behS0C9DvMW34GxQF
qGYjSG321Z5IzUPTh9ajq1l/ktwbdIpUHT5qW+mLC42qHDWpQaDgwaUplH6+mFmWY4j6oUjYBiRN
9gr4ijGSi7zR6Dr0/hGv5YyWbX4PgiKbkHujXOgwAd6ANZeYc4plYCjfc7p4fPDapxYnm2e6OQsE
DyBj4ejepyNO8SK7CFHagWlWj71dd/sq1MmvOrPvKsCiwnmm48KcvotgSfPuO3OltTpboQqXVE2i
88NCM4IG0Zyl15pBr1X0zKyNbbqIzvUg60P1qXABnEZt2BLXLR6whUORE+p+quh0AsB6M8KoeGQS
GNhursGfoqjFmOOfcRgiuiScv5ZjhkDs+6Ne1yIY8FwDXbYDpn8foSRvK+rpxvo2bRod9E/ZM3By
1V5Bssog5zE6jwCt70JL9VmRW0grrMKoiecWPVlt1sF3RrmcNv6t11lbz2H6vjT607i+IBNacBBF
csKF3T6oialdSttsNkwV39O+3VWx5ecsKfiIGIrjzvrFBIJPKf8coI8PCWsyNP8Ie391BJFRXQo6
riYndY6Ghp4ksG57MNPXyF8e7xoR/jgKTneAmsMpLMtm246g80scLhq8HJ53HzIkuN8WoBokAiAq
GBwsWiXCsNk3Zf5ayYpG1aah2SOaj1pNESAjxA7fHecztdM1cE2pseuj9l3jrHSG8jptC0bGFBU+
gR4cduD7m0OsRoGW5MajM+VMYJYi5F1IiSsPgsqOaeTb2zon+S86CqUJQ7ugRrfZag2vJK0ayXUc
dLGBBMO8SQHVIjC8d4zkPMVaDj26Maj6huu8L7yMGj3i2dkCRZym6Z1GlVFQrF/uDfFL51JPI7O6
79PWV4xyOhg23DXcmJPfxWDAQp3T26LELRlGV/jpbLFvWPBHNSo1a/kRRQinoznfh0HOfmTDkKxg
DiS02Iz8/gJVjRfYzL6h3srJnT3hrJgbSwUbPGRfvT4pFImphR+lq3PHqgfPnvCoOEQ2bcgGwFBJ
3i7MoHke6cCSHiCIFg9szizsrm3IPGK/YPA6T9TR1otsz26kckQF+FQP6UXVE2xFeRI/MpNmxIOY
nxhxewJo5oPKiY/LrObBJA3b65sV1B3b/Vbt88HHauyZDUzdZOh+aO5gsghbI1GbZkPbIKJhA6yj
toWOhsjAy+TRhGcJH88y0+pa32fWeeKge8TTzKfBGQiunBgJ4Xmx1hUmn4zfRhkfx6w8R9J6cKsC
0FB2bcP6e+yN3MslE0yGfGBmuMUPZLiYrdnmIXQLm4/r3UkvS0LVRaKOfMQxYNoqqnZuwoOVYX2O
2YMlAaMFD71OhgcqbdgnTl8L9My9CRwYaJ/uAQ4GEE5oCyvrZ64lVN/ejbkJdzRvxKCPzZtVa17t
kK6GNoqhMJlvo61AjaBJN0rSI0avp2juZr+NTQM+Wm95RTJ+ywpihC7yEWammzEjx6RpTTnkmEl6
CWBVamA1MiOOBALcvUvSKKALOgGRw966FaWeS+ishXKY6tp6TyfFQUlIFoi5d/0xttxLFpRDFJIa
qicvjZrHsqTyUmuRCQmAdYQ9miO0kfI4VRjjukibNzFWcZoo2HhVjrgQI/KUNk/9bkLdwxgeVFk3
wEFSknNB6AByGRirGPO1hLy+s4RgBJzkuGjKh57pnE/rC5ouqH5NhEZQR2uCXbRRMHHFQVufcbbU
WxXC407FNodXk369sIivizOdk4mBHNlsRs9D118i+sPccvFnXaVcmDkWrrXmU4a4u5iNwhpw3KsY
FBjmomZOz6VW2vZyHpw5CjKt+DHRlqcC3z3aP6C9AKoV0rATFtjA5h2KNwQ5QoqbyFCeE7N6C6Os
9yiZIrrTZ99pO+3o5yl57OJ6zQqbOjSOYenQBH0kXwpTpbmbYpiNM+mUQ3Eu2C2Vjc10O2S1vQ2H
fQqrvzSyKAjbmd0fPk2bQVGzNCOANrjRZscEoxHaNpWAc3O3e5OOwzTJir96SemDweVYlI2y70ws
ShPIRo9mnXtRqdPBLR8tCQ+A/deujZk15kIh8nU3OXQgy5vsPS33Ok3xrbYwosTEIzaDMlwTxQei
M3oFZ3osMc09zbnvy+JoTtGbkFWyzRzL9hjKeHkU06enkrfM1PxBhRnM9mnniKUPOofNLSIip1gH
NSuk9DdDUu6L5AVyHZ842YNR2H+A+jICr7C9ahhr9Tz7sIduF0bLczzM712IVK3VlxlYhiKys+mo
PDiXu+GGr06KubaPuydHdTndgWml8/A4W3rN0stoKCyvmCg2EQl/vKvNWxvpK1RSCSyYKy3YpS2E
uNCTGDDqDCMn22zI4hSu2NtBHdUd6AAXP0UaYSDl/JUUp0wHicljKcTi6HoOa2Gar4F0QAQDKWVY
R8qyy8mQxc78jv2D4H07sr/OTW55mPXTTrdg2Zqz8YpL9dWycYkoo74c2TBCM8U416BeVgrUBhpp
CdCk1VeXMhfJy8nauTqRUTBJsBHpOy1YUrTpBYqCjk4veEOH4s1ysiceO+/jcI5Hl6wj8VibEwav
LnH36mBTxFD8cAtx4MK/jVSAiYcN/f6f311Bgkbb4FJN1L5naICxDI9JfcEc5u5yGzYO5Hd+gucZ
h/MSmwRwuMPQu8VZaakGnFQXNtvgcjDEwKpNsD7NZOLZMaZsDRfHJXByN0COQWq2iTaFLfUyEv/c
UFxDisa5Z413tU+o/anaP5rTAP9NEYHakb7ZUsZ+25Vij6fnmQcLxQiGGSR4f7NwMW9t3WVBSzP4
1mVk9E9nLGvBcP0riuGaQQd6XLvsc2bwppN55RhNZ61PT0z3wAZ0DBw1TDg6JaL6wMukbQ4bovGg
Iq9u4pxQVh0NlHvmxk11y4DQ77Dr+uKPvXLxocyDqiDTqDBGjseOXW9YYkFrblXTlsfY7W4t9QGe
WmQ3fSweaYqrPNHxDuBMYPqjJd7Ya6QLax5iCr1iZb6PGkDqzLkAIuoO1a76R52hClOnOvmqmffw
l92/tUVUcdEkHv0pjbxZDtrRHf4kmQsdGZXYzPCBUEXRDqyARMc+Q/ju/Ex0zvvykvXMwQUdH3qV
3gtOeBtYQAzX44umpdfQFC8Yjpg6Zu4LGaGgXxaVJ0zPRoh9NDidDMlma+Ey3amp7TJbTC8QvIDH
kspUsXL4xjjj2zl1qcbDcc7zLWaZe1RqvwP5obBjs5TRHDxWJ8mZfumHD+6OwluM5jjyBaCn+Kcl
jSQg9NDRvhjzokZljR9pnfWQZad6Ir49QMaUqf3qCLmXJIFjTcfIOz9wNNyZqubFM0VALoziita1
0h3AEIuB8wSFy+Zw08PQYG5JKDNzDkZMikXqPI+AhaCMOfa2LkHh13KXdLRD0pssscdVTrYbx20r
2ifKsDipdlyci9xRa3qeFVBdM0F19LoJLz+gXLmlhbXdCafa05l+XBLjNSwACSE87u2sfWs7t9iw
c232UQndu4h6e1u4MfsEJDCMtOZ2jlKO7CrjWI7RETrcuthoZYaY4tw4wMZXWkXoERg7kttV9AgL
p7qqAmxTX+QPoyJved15s6VZl4W6rY1gB32yzOWgino5aZJjD56baLzoCa6eps/2lgl+AwPXhl+H
44NcK3YrN4ZS4HIpF0PQ0XQHNxnzsLkQgFgS+U0RJIV6DotSbosvOyymZ5NSrTYFMkUkyNgx1Lli
gCJTLI3JA7ZJ32WKCaGvKaMu5vkhTUnNiaSwt9R2VxcEW+b7a3WbC1GG6cj4ZTfh41Cm5MAQd5GE
i45sTMKmnL2J3VpfcVPS19MBFsL9Jl7rurCwRkwPY9/wWzBacTkM1EVZgmPKTGlgbr8ibw8XYcbv
uOex1gnlRvCKdjKjeNRYFvk7SbmiTfup4M3vDWJ+OnpJ1nO8nRcL81gb7YyCK4Jp7MVRyWEt1Qls
9SuKMqG5AfEtr5Utb258SIR2qSy15ZqTO5N1cAMfNyEWgwM1b6+FYVN2v4RH3iZrHbZvlz5ioE+L
DTHFhKN1OX7xRHaPdFbskwGWtMA+7C2sEniAWa5E63D8MCC3NtjtKUagnijVQ1ptJhbXtN3ji0Yi
jCxAXCAGAaQSPLBMPlIra9k3czldCcCc4gGNA5aiEeC1+YLdeI74c3ZcYs/8MNlrI+KEAXNtmxsm
AUJlguMp9cAquuVTaYurKovnhvH9hdocVFQZb02XwoslNZ6GeEAFdgcSMUUgM6hD6tJY6ElN7yEd
n2y7bq+mUdyb7oVhJJMIWzlVA2CvpEjIM+piXxbhaYZLstMSXEQh5s2srmgli4rIW7KveehAJiQk
sRKIxlvBCryJ8co7iwOyQot8XlB7UVU22AKlF+v8RHiVrkPEV7kddJc8lUH58SKOuqLN5E410lTo
kPRoHs0BIpJYiB/GnNq2Fh0bVHA6sBxIamodw4lqOox52z+GlcGJrjO3lEI9EgklM0tUa2vhmM8t
bOLUSQY9cZyNgw0KHyBiWZsw/VjM8CYm9dbcpNGPBwWtEOYB1hKVbpqF7CnMj+hYK9ofLGF3hzNx
Puq/CpsdShfGi2mIT2Fb8KwY44eDe5LroXVo+PSbyryQ9xqOs5y+lal5SskQENRV2JS6rhVIQ3ma
O9wDndSSLZZA12/FO4XRpMkmLJF4tGOvSJFCmDEnRMWzFlfMnTpY96Dqj5GgaKOic7c0FB7FEwob
7GUasrsFkquxV2GMw40oHW9K78yM1cOjObMN5pj1EMvkKS+i05BjsmRwedU49G7r2n4HXvaLdVPb
mHlO4ZsTsYihDhhz0h70KMM5ruQgtxcGs84AhatO4oT5KVijhcbULZDO+ChLsm0jtkCPU/RWySjM
qfL2ZbKpPRk53xIuvMixf0rIefgiM69C4hXHCUS1oTEb60lPpdc713wh3uSUAWzD4avX1tHJKwAE
I9uxGrGRdY88q+sc65yecr1bNk2VKmcrYuZs0ulsVTCxl1IGbOUGHn2dsQd4jqLK7mJ2yifJkMYc
he5pLmOhum3wsRR/SQGeBuOYWLT7xCT84Uezc4PySj1ptrAlNJ13RCgOgBSKFo1DY9iodoy7cI3H
EDMaXm67a7rZgrQJsKTH0+wUyoF/BxIzCQ33SOnBsDFUngscFMu9aURy34zpZ6Tlw2mw66PFhoY1
0f1JW5ueziS5DEVXB/CbEs4jkI8nMP181OO1JoyEKIw9362t2MMb2UBzwTgCRiT265KFkKHWpcQz
B9akPkQjhZQWxE8DVvmr2/3pqYPjwBvKHVhFJcGN7Zh56KVD9JWsmUecL8naBIyiZht4tyhXN3iF
KnsZzih4Qn+n5U+q/bTVt+2QSf1gv5QVVyt6a7qSeKKDCgeGk/VT8re7ShZk+ZudJV8yjJydTj8M
+1YOsZNIzbOqLm9lxMQggZomTZrGykhszMJVdpUZLfBLrJfK5f5WCYnOg9Kh1mprlxy3dEU2aQcn
wpeFOLtg7AKH80PUnSJ7olTY+rLb4ac2y8/JhMRl9+LdWvTU/wvy46GfZ3lJXYhVRomLbFJiC1Vs
qPdS1h9asow3N3uvV3O3okVoQnU+7UVSBvRv2UebEFhK5z16u/jG6mSS3Yn0gJg4FYbZJ85H6Sej
zcFj+uN0bJoLSx/PeYpx1dYILg81/cpMR3h0kya5TAkQ6Fm8ccWxYkmSEVAPPtIvZB5sg+YNMtsP
0h3vg/E59+lbRNTfBc9MI0d80Cb+vIGgKZZi+7DwjkRVlZ95nEDCWJznvon90k6eS1GklC410bGX
MaGPSLkioDN7iaIXkWenWTUWBijxbxOTGTNb0GUTaNBipJg5VhY1sJvubyXbJz0zrqVZvaRDZ2GN
mIG8QTUudDjvegNyv6SwBOzvL/r4na2x7lfEuk6OwZMNn96+7fGQD3p94TXeFDbIu17ofgF5hHQX
KX1VgccObefUWQy+UHyjzCh/IsaNVVafJyCvR5MQ0EKxL1rXw1CbCPgZVekKxki2XPtxAOrkGrht
O3xlBdJCr44vnTvbF2FYJYG/jq2eWsnLkMBcWZTQJLrdcP40v/N8GRjm4GnNM8a4ZcFjzVWmp45+
ZwrAQXhCRvHdtiB7lsYzaqA30uZwL9FY71NrPXXC3a/cJTReDHwKUsqJN4WkqjSf6fZqTrbmBnk5
42fDw2hMIEWqlmVsSojLGA3xqMy+hTCFGKpxNJNWnl/tXL2sBbS2EV2gTstjt5QPlO2ohyquLkPP
Zjslj+t6Wg8vd8A3uoLWC2K45Sdiy1mrisAgUFnxW3sjO4/JK35COmg6AFSdn8d1EMYF3Ix5w0wW
1D4yIUOj6WLTUOmWoWen73n+WqASN+Ip7vUzM4NdpT+B524s5nAKpmyaSUj1x1j8RpAcbFkIRpFF
Y1D5mkXflKkRWeasx0pYM4nVmNIXwKPkQ1h+jNZnRewpKrMrHg7ICdkzDD2uEWu/SLRlFtL9AulU
0ZSXQh9X6Mi2UVLh9ypzOxkij2oz5dwZ43IyXwqZ1quN0Q4E3qOK0MWdBtdgBjbbpB+lY/26kIrw
6wbr/9OYrY/Iim11g6xGwKzb9WoDnLW92i4xe5ScYCZvFul/O/KDTm5g8IdjMPxxyZVAdWb6gUzP
CEe3iCdA7muxJClAg9mH3Cv9kTrtoKbRWDWin3n+bXRaEKLftvzMEbRSF8dGVAXV8J4OZxWWlxqj
7FL4tHFZvnNEWaF8llX4bgqAfwC1GFYjlUE9BXgSZt6UkS46jAPJ7onQBezj2MFFQgTFRr6h0xqi
RgyJSuVBGkKzIDVh6kFrM5twaPf4Ef2xLrw2dgjiJ4/THL3ORKZdOrPnKr228GAqSls7FMnIgwe0
STnkyDeDcWVXvpfuSFSOk7VWHtS23dr1vMlAL+rNb08Mo+/2Qgyvc8w1nu5myqtbzToyUvLNWbwy
jgMSy6GPHowtJAt/6MEJZ5lv2ZNfUVhbNdM9FtmbhusfQa2Y0VtovdC4d8nkLOHjrN70soYFsY8j
vYMK1W/QnuhbXcMM461D7DHaD8kkIybqWusPM2G3IgpPujEHbEB4ouVogJpvRNcQkqfDAUB7sTpn
negcM1EH8jaXN3T7R72+ZnjbXeaVFBe5w13HTr52uYtqX+of5lhvxvKdGmrQ915vy12Om1NtlqC3
nkZc3iq7ERK8G2BvgVmP3pJccAc+Zow0OERsXERHxaDnAEJt1SPoNgsG1OqgZT/EilAyG98wv8xx
RS0wELZV0ga8BFTC7jhorqdoQH+ozqGO0KakehTXrKzpncrPFsEhsE+A0l8YfawRx42GbQJk8mbp
ftdRgYXCHZktJufhhQ0wk0g+Dn3bSnNvudmJOCSHzIZI/GWsnpIh/uk5kPBD97GHIKBkNJ+XJzwn
sfggy73JmGQ4XqU9cYgbSfjSZ7SNa5w3cXerdQ6PxIMLIzKeW9bEexkqd7XJ5LUuHSCXWOQ3yyQu
NddIr2vuoSXwSSt1WXtFQ2Vb3g/zDQFs4H3vAOrBc0upfb8amZtQbkWVyvBNrkWYn2H0tQDjW0WC
pae3wj1A8UVWwZBQByqYolrLMfKxk2hG4gco3vy5UxMHMcx5dkxMFEzNJLpgfCYTUIVCzd4rpKZt
ErHHNiOMvUqHsd2InZviRsjs8K11q5q8erUS53RU4Yz2LLX/tRfs7AjoftRwHF/ialc3EEYaniY9
lpq4ik7tSz4Nf7J8Ae/zpZdc6a6zK/TmpweK4YRcKxuaplmYxEspNZpx2nrTp4LumzH0LR63LDIs
EDq4+lqbKZrIvpSakaxuIg4uMwByA222ec/DAahqQbVceSBcfhhFb2zixERRLU6FzQEqfdTjHh2G
DEr5kr85i/kkZ4s+Mm04u2XHwK/LOKHYG8Pi9KYwrCA2BUSP38ORqbCD1qVtKFn0HQMTqmD0G9O8
w6jr2wldyNLVgPjIIZnst8mO8BskCjNjcVGKk2TbO6ox8Q3ju5a4Ot15Y2cal9J0Ih7t9/F87F1z
Z9Xjd4tQPKXtaXaKx1ZOf4cjg9jXWmavVgFg1oWEO2JDmLAFsDMo4u8Bm/Wmp5aXYQxHTYOaJ2lP
Xty/TI4TmBVFxtSeM03zOlgIGwKwZybvBBf1dT7kgjubVv8TOzzQYr0Ape3Qpip2fKwrU8vv6rce
w7w9T4daIZor8hv78qvG4cGsv40O08ZsfzXg/jZTQfKnH9nBxQt6VPnRFSmmMTKAjnZto3RtwvaL
Zgae0oN6smA7xXr3AkzAXyhpMrjRjbn11ZQcVvFVJdWXWKxvIOgsrDZiUgfsaVp7Rc3Wpz/+fTKw
gNgWrNyIIJijnE3WYN2leyjmjmjC/twng3bBPsHcuwMuU+fGW6k4z02jXahk6k4rWMusgFdmM5XE
kkM0tbgmpO54oPy5SbS3Qsr2lMcxvWT0BmfonyMH7kGPfLUl5KRSTm9GQPks8VDkufZa1qg/8V24
inUccvaLomeIFC8M6XIXrJ7DQUwZUgdiYMthAOzDMuCaylEOfFeaXlyxlo3lU9sfCnFAg9yaakDi
Fvghvjb3NqEAgua7p2rL77DaJ0PRX/VQxMdmTLpzWdaXtZrFS5tw2ight4lMAUwZrkF+m/RWpO+y
hKdqfi7Qb1ojo48Dh9A4H0bNZvJvbEfZkvzFEsa/3YxvJs21UF2CMElv+vxNURQDd8WfcuzHPCpG
Gz6gXYx+npNVnaxDI9/b9wRKjLzkY43Xc0tC26yWbW8xWnO3zHTmlf9u+KJ7g0raDu6umxo8b2ng
YDOK+ss8fKS99CM2YLmt+sJkzJwuwaB9ONOAm4sdxOfM1lAa1kgEZHqCLsxsQd2ttrY2p8nbmYIR
6ZdDZMjWc5cUtXXui5SpRDTvZ8q0GNATWbIgC7ph8dMzkcglKCbsIPmxqSGfLLTVYlP5UoT9mocq
tCuSfDP7VqUjcDExBveMObpCK95Y5XSMWqBVJWHxJbsowINQ53LnWM3Zj4Yhk55OlWvFSq5l037U
ITVaY2leLe63o7TplhQNdYYF9R9Fr53HPL06tv44S/OJ+NQ9CpdAzuJi4wAqq4XBd5esXVlW0Kdw
FsBlFumHYKdN1SVldYFBII6Yqunw+apkPqzlDr5hG5PEivNHAXEDA9ZlPXyG16z6rtozpECt6oBl
rd4s1p73PGavT7x3TgjnOJ0/Tt1TxZyMxZzU0LPRAfXsWEvhErHVa0d3HyZ3uRrjyl+1Dx+yiLCP
pdAaJ7ZFxuFVm3cV2t1ASosM1LYzlmCuS89qnlVFXlzme51mvNSsqnNSXPC/T9uawgi1+pmSdgU9
+K7zWA0nWrMe1rpzN0Wb779rBgnsMvwFQJ22MOzsamyv7ysUII+eLOWxHKZANTtfJSMeDcgcS8y6
2u3rgUHei6sqXtLI7YhCLujw6mMJomxm4XxdlsJTu0CSPpPYPwkQi/p5xZ5IKGEV3jUKUEn+4vHq
A0OJAltfhXI4Jku8n9lUSBgIbPH5HeGmw+s1wErlHSDljIgCEqlblJ21IEMQEhgb0nOJx/BzK/EZ
cPay/SmTWC092XtkCgYcVGPChIMturRfoubcMFhaN1/4lstW35dqdqDEEUrAuI1T+VgP+UNkXVD6
mT+0Z0eVe9zPMK2tIGJcWeeHwbCfB7vZ4sr0LMa1IdJbEReMRZSgaz4oud8x1cVH9rdINJ886rYr
mZgtKuG9IluoJzM9ABIXJkVURk9sTkk1ksEkfKZMx/b/cnReO5IbWRD9IgL05rW891VtXoh2w6Qn
k55fr0MBq92FoOnRVJGZ10Sc6M/Ux0ypsoOJB5rKCy5PSOs2Yh2rfFpLfsuiuCVev2q64pRHGsrg
CLsQJ+Oo3eMmMtFstOXCxW8hMtzQoZBngOPUl7AC0EdM+VrEyxreMRovRG3ij7LI4xig/Me83Qlg
HcBn2TSMMNZOTsoKY+kYi6jrreK2XUgoflVXH0uJd5+tT4uuVpTToFPstDFedr7ceJFFIiDUtoUe
NPuoQUhe+N1MNaR2UHL0u1ycv0lMyVBEp8RyH76hHOg0cHt5Z8dbVgkiBJ0saPZl2NAUtHGJ7zwJ
1w4AksEkkdhO4q9UR3RkuPklxu6quihJymL2f+wFGstI+oibgkWRXZh8b3i5XE07xISxGVn3j9x5
jJq0vL4TqQcI2rxukjogg6Zek81QVfgUVVf+mbr4KeLxppCxsxw1VtWFw8ZjY0XuP4zIB2B53koo
4uXjI0eX/D6Wyrn14/dRy7fIFciTZmBAqOOu6yu5MavyKlr1QJTcceDRD1qbnU9b3Sq0N8sgfGKN
JrLNIRYbGGa5GDWcxHisdRWpbWjidmyJypoXHpCYkZUnVE7Xi++BRBvppW9e++kl7w7kBw2tSewx
/OsOnNYrGE926XKvkzkMAhtG63scOcuS9aQuXgQvk6uoH9GgTVIyR7k07B02utCLZaKiMx0aDR02
WComzX4l92lQPRKXuYIqc7moyx+jadJd1VE24pyNqgo884Rejsbv1jQ58UKzYaQYXePR/RX1yxoL
DMO2chtjEn2dr4JMgRzVpMbmavhF1M8Tb06925QFWq41Q3/pFUNot/iEhbaMzXJjsoIARMgm7qd3
jGeSxmtrTNg4ELqYe38d5k5O/ZoCUzs5AUyUCp5wzKoOo36LXJZF35HheoBmxttocbwctH6tdc49
1oLvoSXl2lc3aMR2MI8XMqKrTPpkDQYjGcIzeyAWwmgd3S44ABd2NqE3XBQ1xpnnN8GeFFKwRfEO
gz2tvcoR1ncbtzXXTuU/paeYi5ifbGa0Z5PX2kBU0yh2us45Ilhr6g/O2/eAHGdKfRJc8Ahfipqu
zEKFVdfmnJKISYkgx6DeZ9kIc6eTVxFY8OOK4kiLsSVm9lbCVYa208+qKt1g0yIyk4DMUfuBcpzN
fIIaRCjf1Wl+ksAVtrS9S9pOGBuABgEEEoAQ6Pe+GTZCHdZGWazCHEXAqKNxCvfInmcAqHA5wUu3
+49sKN+6MllCvFKBKwwLqy8ezZhtDYNnzNB+ZF2vndp48heVT5OttMBesmxcsNPbVWx2ZpqOuCW3
c7SXTvmtd22yRxJ7qz116RaUN77Yumr4CRbHgstlPaiZD/b469qhv3AVecbTc9ZinwQVy7jwta7t
SF2EY3sYEYCuYjYYKtCECenFdWywU+r6nJDJQNtrVkY6vXeQgtR4MeKbtSBiZtQQImE46pzrVMOI
Yp+LooVOWyF3mMav0F18NnNeGVMsbzsFAUhfe9cRtBxTmVsYf6MHAOzWM7YM4t/ZqNfrzET7CS2E
mdCKKvuELBilVmXsA5fT1bKAYnts3+zWuKak2+oW2RnhbwwDPGdVINXXgEy6rSGH6nz9NIyqWOim
vWzM4p6r8jYW3alnxWzSONeef7NL8G4E5Hb0R0GzqgmeM8N+E3kA0zRtnpT+zaAY6ws8v/IbkVTb
PiZs6mh3K6mDn4VzgarnywWQUNMoGkM9N0Y+QOvNYAKUMhA2lIDdPpk/7dFoDlGBKdYOFp6AGGTg
qVPErjJ5IfklOzQUMHtN/9kG6smDmUeo7SzWD67DEm8eKyBlQotoYfVYGP2WeuZiDMahNnlepVpD
UmGkx0QpIos1JfwPYz5RcudAZySYy3UN6FJ2xqMwXCQF5k2gJBe9ug3FM0IRN+c0qJ1dSCVSqCgS
MDz5pDPVFgk9rA2nMtI2bxnzqqU25ttweCXhFG+rOeshszam9j36OFOGjlmc5Va7KOO0EqsgMO1V
Zlh7aPGPNqkmWSkryqwVjwTROS788KoE+bCIrqobf0TUBa3I73pXv2tNeNDsMV8VzZhcxwEbRO/f
BtYtgTpuXN97BLGy8B3GCgOSWWGqy+Du9wiUIlYv5iBfAyvfZcRin5hZ2fyotbLy23cERyvSUmea
UNa5767svgOMy/1kV4s0rNaNxNWE+ncc6y8nLTFKt/WOt5ohT1hs6KX3dtSukKKBtHGDfcZEzwn0
3WASUOuTLzCzi/rdq+0VbAr4TtaamQKhTPwjraTuqI1V5zX9e9K4u6b2p4eRCIOqp27DCLstVNtn
SJvulP45TiPT6sfD4OLRCdludPATpH9FvE9T61Z6YtdWyU28RBvuPf+t6HP6MxwuAWarfuLPmkNH
S93pP7WHfAFrFth22IJZB60I73Wh8/+prnFXjRZJMj6PFMQBD8Hkwi+WRT8cKTNLhNWI0dj7Oaus
URTwR+6TZyT2L6ZGdVCg2Vr6Vr1sQLHOHJ3RVO0wkLT0ba1p6yzMJgMF4KV2DJaeU94dMc3CiKh2
298Oh7npk+854JmtopYHuDF2mPy/Bzf4SYuIwCGIzA43Xq3bsImRn6CfpXJE+QfGJzX6pZeIo5ez
UHItk+Eth7vrHPhM2G/49x4iz9zQmoWJgieOxbumo1Ac7aSiVkbKnoygN4qYbjluthDoT9R0aMrs
OXLbObnmmzQNp2EIjyF0HQPCOa5jsFQauTJOQcAy1pSlYdDtsfyFTlDvrNrub25RPp2wf8Yu8ohw
XFIhgIZNUcMTqEnfVozl0jfHByk3c8fuF3qPBNA2rG/Oj2cLec8qPnsbSq5P80XQcRiJdSi6+UQo
yLEHkgeXfCODn/iYK8NVlk4DlNeNCi6Zik20K34lSkC2bR9Znp8tCwa3HyDPFrwmA8W4d85YNROd
waCMOqUw9YNhezdfCaCXrfvgLnZpGu+8xDtWJgYnyklfJ13aYnoGNJIxzLOw9dMQPyoH8lTNsJ9Y
Zy2n1G+J9CDgeqjVvcYaeCjDZ9E9yYQs7H4buNals4KVl0UvVxkgrwCjNpXqIBPt3PRkQ1JrVARv
sfotV+7ETw6+LfMoco0m9S9yCbxI5LrX/+J0N6Dgtl226iark+6pIBOQrJ26pJ3b8L5o00s6extS
NlBehkKMp7IxJJ0iNueRKtHmGg8Ixc9YB+Oceged3YyaA+M1kXE3JWsKUYJxiZpTOWiYkPxXkNzs
ztk6cbzgwtwKco3zCKmDoy2Mhv2YEd/p/hHkRA8wA1DLwqQndB2XBDuXdVpKtE7qUavsdYxRqL2C
UN6VUf83c88YRtGBDfabwnjo/5B0gbQhbq0DPKaOaVl+rlRj49OH5Vb+UM1iN5Bh35fW3dZikihQ
aoJGwyFRjgi67U1dO8wt4CtMSpp0kWCgMzVjPwWkzDLt2zUMVM8JYiIBnazWwO2m6WK0zIPmRvsg
1bBOpa+gY0ABI+nEfv+NmenBrqwviN+TBn5Z1+rNV9NlJxih0nFz4Gy0GpBlbleIVZJgkTLx4U5d
Ig1f0eoeA19ydaIoM5wfodFe9llMoDVxe3q/xV20gTKiVcqXE/I0cTDxwJ87p9o1ZBSmHasKXg0t
ezFl5MFPHmEZUPb7YmnQTgR0Zr3VrrTKYdT7kYjhO57CiHGzZ6X4YXCzrYzkSPn/T/r0ACFhLWAz
GMrW/qPS8mtb1nOlqP610Xg0LOM2IB5ElLEudOUBAWvRRMpaLUIunXyv9+M81T6MAMNQ6UJ+JAc2
iCA7u0G78XVc9kVQfqMI/kKosbIkyz0LO4AS0uwqrXFjcqLLYheEySd48nHWxOW9j7nMgCvNyCX7
C5r43S+SP9PN/7m9/DB9bItV5WDB4CivglPUTUHeNyFG9kosuEJsh2nA9B67h44naRqdp9qGUOIZ
m8+3FIpmmHToZ/meGPemmUUTQHRHFykbBT/BIsq0tWKHCBwq3hrX00510JHbYH8brJKqdhJS5+pd
QX8hawYvsX8wHf3dN5uKsfjwQXzhYWAB2IWSqArUcEgiWW+vjagGTGPMQq4bTN7zjhsmYvAGQKb3
3tK83+Hxw6NL85uMtLAxKFDdQu2mOTjHdHF1JgEv2kvJZ2wYqE+QtRDlynvFUJp1Qo6FcXgkVHwi
3/otd0/wqztsh/Od5HTowq+REShMKbFCkxfM1BSiee7WoPuk8evYjNUtlSRI++5phbroDGhwxChh
9Z7BIVqg+z8wF3gxFpzLlnpRD7COkaDsMh5U8lWnVl8l2JXa26SBMlOSZKMyNMkL5eoQARq50bpM
hiXroxvJZk/0G/c4VwkcwmbWEVAZZKucXZs0a1pph1iAvLzJOL5qyvBGgoos6nlTlceoj7ah84O7
cleY/q0wBVmz00op57YOlDsKmM2YYyETgji2wSqRycu14+sfpeCZYsKwAdm9REIIbiK19qWzsfLi
B9fKCd8aapWk+KKvukPNzZd1MBXVVjWXnv8jZbCJQIqPzW+FvGDRZZ5GYc3kyit5M3F2eZn3rML2
OIhk3rd5CvgZTG0d+r9oiedaM344sf9VMVazClY/qMaveJMlXm9gcUvTQMJlGEdMTYdwcP8cxhb4
NBHO2r63dwhepxouibIpLXAWqVu+KjtighfNdfdZqB+NMKZNGC8nj3LgED/o6e+6baFVZ3WrxNmy
tvqr6KwzBvld7CGDGYgMAY02M5lYBLVYau7w9BtAMgQblpheSHx+9hayuoog3RnpP0hwS+w7o89i
qncfOpUPPnXnvWRxAWAWAWj4/2n6Ww8/GbBnGGEXjzgPLqsvPXJWIk4oQvOTG2ZLhBJbyP84DYMN
pRvcQsRqzROH2a1wmNcYybBzK/cZGE9fic7e6JCehM65Zkto5d9uwQ4M+WeqA7hiIeswy6GS7lZ9
efCS7m5qYtG6+TpLuR2TbpHKct6w2st0/xHSa2AtvrtRfcTSjkWl4jUg3nQplVVQK2RCEgpka+ph
NIKTTNA6KiHFEWZr4xrqlGZmwUTYhxmazwMTeT7+2k2qxLvMjoiIr+JPVfkMGV2XVroOjS92e/u+
6xYucw/ER7vEw4UakM7nyqstkT0Zznkqw0x1VqIUJ1b7jcGylAy4x2gLd+iCjXMHy3hfqC7DX4tk
HE620MlOhWBP5zbVd0h2gDAcdinVI+SbrVQxtwv77rj8hHAg5OdFMgl+iLnKGlFayCAU8MQ6f2jL
/GV/CW6ycFdYabEepsCB2oHtRoIgG9atNCF1uTNsJhjjaqTlicrmO2S1zalUNhGhINpdMd7Jsnjk
nGyIYhYl/pckYXSrD9FWjNN4FIEewUxD4n7UBBYEWXPDHb7KoeP6kRIssiBahAmWn/qUZAkTmYjF
JHuf0YOWCJT7qjbFssPPLZg8+wTeQKSLQZ0mgKEeSRdtNZ3ePh8eWDu/6wzOOMLdqA/Po1Zf82DH
ncukPr2oTHtsE35WBV/JcpH/eEzR0cVp8Ck8sS0xJPpIDayx4lkC1Y0NWF3FafqyMI+w+mPU4x8V
/AkVGBgwktvCrHZd7t1a7VqNF9PSN1MIh46OSjk2HrBAZS4B5EtAzc6EKACYaiKuMCQC3wTD8uCy
GJVrWysxFDtfUje4MK5hIZ+Wob43IxNi22/WhFWLxJ8NkzjVLBrmn90BgsCO+oSYk8jZRH3yMBhj
N3Z7a/ydll+sVL9ZtbF0VWchJ4m4wFKvo6HU+Z7dcdWkzamXqB6sk2LYWwAkP6yZV2nNiJ2S3EQ4
YqbJLizbS1nQDo0QLghmyOQf6HW8DCwy0mI4REaxMqcdahI8MhNdfYefm6bc6HWY+ozX5mTgrlnS
feWqPVPo0QxHPVAh3ENMkROc7MulgNZYdFbh+whBuimY9zZ94E1C4i8EkBqd2ryr2xOyXDFPIpuJ
KT6LQVmUIoMlJlaayhJiaIm6zBeTs6yqxGFQbXVtWiD5CzNkZBbcxsY5Jn36yAflQ4OFq8hu7/va
Q6EF9YJTCDM6JswhGX4aab5XlnUAHLiIAoBbTWy9Sp1jP5FgNNiJ4O5bc+1sGhdhPDnQGeFdxbPg
qmh8MqNaAJwOS27d2LdERNSVgonR3EC0d8FmeE+jDjlty/1AqSFyY4ndY2Mrq1BFDuIP0SpAqKKn
MOjKf6WpvHkGW5iYQgVer22Om4bWKw7SiVYM0UTKI4f1vCaaBgNODRNweNaQys10uBTMLxReGqGn
54QLMa+UbewV7M/arfBbhtDUT0VH7ITr21edYaYfMFuFJ8lxBgwe1YZSL0038RlioJHpiUgJiJro
cazQ6+Ji1/pNh7AhCe1r114zDbNHXHkMSJOD5GA0KizyU3gScliz4zHMhotQki/clO/jIAAHTH80
ZkVDNvJE2ean3aTYmddpPsCGZONWAz42XkOhMQ8PsmNFMKtrBoT+fMjg3SN0LY/SL0+fKBDNXkI/
D1V9XTKi5owavzNbOw+Vt+pTuOfBPNcOfteuUsadiT5lLbi/UsUTi6NNzDJXu4bViJC+Yqwim41P
Up3uJET+RhrOgtI78YiQJZNX7OiNTzjNxtwvUBFEYuOrkBGz2GJRbIXLmLV6cKdrWMmEOjf3L5DG
N4LWNQ40CkbNvSciXQOw9FHycq1PuBBlYEpVMUt6S/voWvs45lEbYW4ocKfr1Q8zzwnHDS6Hze90
AEM7PrrKumEArAjzWPT1DvvJDn3pxkU+IJKGR7i8+O4fujUG4MkC0w5FJdl1FFduPQsbDGzmgvVq
zS5vUP9pA6p+PzzI2uRl8Oj7g42qvblmj9EG/VS0ZpSLsghxVDL3Bdv4eBJkBpeeMXuJdGAmPeMV
lfaCCsySL8GPHvNDlPyk/tOJNqw3/kJKpizO7yp1bzjla6XZOurTszpeoqHaxa34VRRjjuB03jX1
e2DKHQ5PfUARk2UWWBKVmmQSGGbqCyTIJc69UxxHi94sni452yWXoKIgLQ/0z2CQS975Q2MUSzv8
CKpdj8/T54rLcA5jwxGRNU+Hh0OplDI/YorfrlmTUAK2MyBiqzZX5rcQvzs6N7KH66XXxjsbgGWY
mvs6YKVQVbsB1TSRS9sQnmDBusv3/5IUQnKTIpf6nYLm0uDmyH89o1MrCWcRZnpL25GSd3W99qLK
pW7nm8D/5zUN1yxsvpG7t1oZAJKjL8eLl5LXiplLYIP1503SI42fdzfbD2VQ5oGsNiUnjMw/jQRg
Wn7TRPmEuE+9aZ2VGCNfvIkq4tBAuGpawhtqWh7Nnbc1UJPMRKeeqlBFypwuM5Wzy0yc7hL1eKUN
ke5aJ1uwzTqAVFvCb1uoEgsbGeotgzOWQq73yQLjlPYvNT4GXMnKZAnmzbDju4JAqDM7OhMmWBBb
I6tdgijYRN1jOgWBVwJxJcCcLEMn+eWCx0TRQyvs/qV5tlZY9bZkqek9+oBi0efxwyguToSj9V/I
vlM3etQq+zy71bTekfrt2htQB3Nh3msrW2tA97kbKWAetn+NEJhzO4EQzhe2eHYmc6HhTM2ts4mV
JTxKbiFksbpkPICW0ZBpvEo6lepI4HshsPAbceFH0Nj8k9Jd66F9576Z19fKYn8eRvjmk2J4i7L2
n27rzgzbSrMAf5LMXaYWGyP5ofMi1QjCZ8o0Al0re7a6/tTbyHp2vXuCWrBusbQdnA7zYNeoJ5Hn
17LJ7ZkXlO+ynQIVrdR9teXwq5VBj8wYl5gfesSa4mUDbbN1rXPcWP4dR0aDD4PPVlfNjzEZ/yJA
M0Kp+YEEMfkVLiUmj2ItMx1Zh5PlZNhAYHfhQKqDlWwzXbO3PQMyBirtj4rJHPatWm2c/AZPqLik
yYNt+7BiRYlgtpQqcYRVClvhaXG4Dv43sdsB1Irc+WE2nY+fst0o5Z8eP/J02yG/Tr2njkhxyGiH
/ZTMKIjOjC98z5ll6r9Ef2+GbMW0TKo0TNnc9rbSBhsWr6COWMXXyMFP8igAYvIgWLOTbLh0QOmM
KwRUrISB/85yE2EjH3tgEzH/jjvRjTZ6BImjPNvwJXyGkPm142lWDGU7WO5K09fgX3nvd0kxB4Yy
FzUap3yFmZdC6So7poPnisa+tP7QFJsRq3ts4Xb7RCnqoXMFMaGDKBzRSJjPDIOf7W9lBlgpgATR
gfJGfy7/IuQhcGPXmEfnFphopVmVYA9iNHNpwSqr4rn96zMy0GGY2RtT8JarK+lQ46KDkyizp442
4DhG5tN7f1F31MWzJoKuCHeF+K3lRSndhUnsFXlx7T1mGoynZMfIKPIQAWpAAVyff7eHL/clYUQ+
m8N8JHbSQKCgMoDZB93W5fwlQw33yqKrjhEmm4ZclfrUjDDw/0pt7/21Aw2vtuNNmSvRNi/e00Ii
wQoPGZs8cM77Wp7AqkLSfyPvU9UJa4taTlGQRiURsLxbjCLp1cnGaMmRfAOIN3OKD4mXUxkWaXLw
KLvNsFzVzO0t0S4YtswnLYHGptqm1c3tW1Ey30A6LmcqM389OCX+qSk8eNwfIA+AwswC3ng2ZXgM
3QaRNk2LHqEJKub11/9PDsMMv8NZqOZrLaVqcCdD+YZ4e7Rdxiyvl0SNLTB0dow66xzjvHazrc+g
chedufZgj03pwzYXkjeeaSTA5BXGwdbWpn2N7yZuxFIi0KEAGaMdgCO8CcQ9uPOoibYKtzTLQw/z
MeYrduTQctgxouuy0Pnt1BGzNx9NirVmwL1djWgPyMDQI33h8NHE+bs9GXj9h9cz/GWQFlCPRvlb
rvfIzz8TMso8ykQprsI5ZGp1cCp6uJKzUpmL9qPmUza5pHQOqYL/7fDqNc41sHC65pC+nFmjVlsX
MVFWvCHzY+bi1qcWBXlqfaEU8FVuiJKqs4MkFuLyxeARw4DoyrXORD/sVqG99qkiS3NTFSyc0MDQ
JIJew2JHBAlFTvf0ARNIOGpp8ZvlzTbBZtBZnyDF0b1sOivaBCMZRSViE4SjE3HeYVVr0I5kbD+n
B8ZcuDajYvJtWTFhq52H1pfDp1aQmFkMX6rkDzXeCLCagTOQFYGs5rPlTu4jnpn2HzJNlCZIcFky
sQeCNL0kgZaXGq01m0qdNarRxOBYQCAOIIrqndOCXGSPP/YIq6ZovGHpWrTXnCQh7/CUFZmwYB6o
0jAV6QylBdEgHuo2L3/kIntIbXqusZVaGUWIFqvzNkP+x7aG95owFjNWHpkAKURmDwt2VzC80pvv
WrEBggzjpdMZGOaLkfllwXKnaHIyFO4WPC/WESvKu1CSPlvgQyl9IiDwK83JYyWwI8Kqk0HKzj05
TSIZuPoCiQEx0c0qIuCG0VBqrMsoxhLFH5QtwUJJtl0WKusyCC5mmBGkSiRYz8hHBFm2RI/dvcGy
xPBZ/eRJQd2ulMUih5N6Chv15d/9wmhYbUTqKyBqwEfS/2hos/aW094N1MgdyMEJphLZTC5tNryo
ZhEHWLKjYH2LLYEimLwHi+ggbEopeu52VAD7HbTonLUmonxnbfDFNuzg6PkYFRXzwe2XUKu2Iwsr
DhOkkO1eQEBv3xuMjL5+MvJfnHGz4Nj4L5ToO5XMLmestj5THANtGFfdkryhcaZhG1QtMsg0yCCp
I+LD//9F5gfq9ZbAPBo4jS25Z+A/VnPzX5x31SKzUQgHqhSQDbVvsgzblVWyQgp8CEhW591U26K6
D+WvR8s3a4iG7TW9vU7lGeuBdRS06tyoIWcoRHCXuofgleSHlVGKi2OQDN5EH7GNzqIwMTpivsPB
3BhLHuPmmHpMkBypmJ8R9CoZUvEQBdBjBwnysbhLwnxIl0l7B99TDeU6uAzkx9mq5AWsmW46A24B
sjwrEvDQTQ0cFlU6zLvcAmzYYnccszcx+u9dPRyIOfvteHxfCt5NKHLBerCTcK8UxSWKK/PNKbt0
aSrxAToS1cC643mKEPjg+QdLOCEthzFB6rxrGmxBKs6talEh1eId9oxhH5skxRicyLk41mNJqN9w
KanLLZPvrjloKpA2lKSqcN+B32jYdDSCC9Jm7lvW/R+rrZM63mQWH7M0cGE7Vt+Dv4dR/lkP7apM
/KswmmNm8V2WCctG8o4z1/tDuVPPAsR2eWwcSkPYE+bknFjmC8PotaSxm7JlOtInHe3YUjHU/KHI
dmM1tDF7FNh4SVTIb0LtPvq2+tatCKlsTRaKOjexemCMRq7AJoaHNUi7vd5a90wYUB+/KkSVZcnf
brn4mRRWyp80m2tLj93jFa9xvGfcGNzTTI3/0uhLyW+Degvrky/DVaLaXGTBVisemfPdoDAsXUKw
Cawesi0+ByO4l5gacPwtLBGBF9TnVXrUYnYT6KiLACFWzpII2WaxKIyIpAFrU1rxNeSSxjkF8eKZ
MFsk/XVRqOynBJJE4hG7NTVeziE/id5dMnMrpv918zKUv958GwP+pQAg2ep7jRwzykyam1/e8l0u
DORq2fpF2DpmHm0tcZNYMnymgyQYtFu1/m8Wl8u0plYZSEec6n4yHIKKoA1rW3LbZclwMkAmkEBn
rMzE+iJM09DoQbkfAxSQeoGCIWY83sTjpuda7QZMtQMgIggl5UDGsqouJZ/s2DvrJmGbNqrWR+j0
NyLsN5qJwqq0/J+8znZx0z4ix5qV8shCc9GiXSrc6JXre61kCkqfYEJ17tk5loj5yo/B/yAM86NV
+zkxWXfpQ6pxWfJh7mFKtMiuKW75xCD1JQ7nI4PQwrRvLe04O1MYtNexghYX1+XOx4AqtVcYyffQ
gs9lExXA4e2AxSi/PULrcz07l7m9m9IWc0KkAwpWhbGXEeIidhsmCi1Fg4OCOcArjAihcxi6t6sg
3AqlPUcxHLyBYHKaC908SYZZJmt5E4enG5zsiqNL65ZZjKu2WchAeflsPvSy2OQ0xAIAlWc7Cwc9
RUOCE1DfTmV6h1I6gbHT1OIYmlcrq4isYOfULBL+o4hzR8Iba9cmU3hUwN1WePqqmoJK+2hxzOVV
h7djbdUMm0BqVtztutV+tuYwj9bwKbi220XiORB86Ut0H6cw8t3MNl8xX0BGG2vJCZjEylfx5so4
IO0lwEuNjgZNOG0S8Z+LNCWqVFYvSnxPEXwk+1SveKzq3bR/j1qWkDrj57alUkh83AlkmSn4YMbf
Yfhjm7kjxQvlx1HV2k3475+IDH4xN0H1hEGwFCkL9tw4pEhJC3MviN3KNB42ZCRJWyxF8Gs13XLI
mIxBpRqiJ+f/rHKDI0rxjzq6d8So2OgY8X5cfHoWW+8vDdMBM7av8F6XisB2Z/uY06nXh5ylK4oM
ye3YELVD6DqEsPhjkj01qra1HX/ZK8XBj7LLZJ+M/WsB4THnLOuktkVCS94OqCf1K4sHfl9Euqoy
PsKW42DsdqD53jVKoUhBM0FS36g6q1JP1wRJYCmvbj2EOe6UkiA0xk2MSSoWXIZgZqfuJ5W0Kr57
KAJ2S28jyqsLJqMdgPUYV8K+ZngUtmsAhAuvb35EJu9TaaUhOJkLv9mW+G88pUEdXgQzVPcLncyK
HvN/BgpAifY6ct06cLccLjw3ABMVn1+d8v63exg6x4p3OINF6Ih9biEOgoySu+Y2LS1CObw5PaZs
5D8FwWBUV/tY1+4VvcDgH4Ps7EJy7dXki+yslfnbi7NZ1Vu3b05ZBusQexJG0o43Dq4GOxt0Yfqw
VS3lZrb9nj3bocJckVQlRDFSKHwyQ7My32bdhkvr7GjmuVZpaInqVPu7MYJHiFv3T9DEhs2bbRHP
CHQPNtQTH8UmRChRV6uewahFE0k8q2IW8J7YXCo3ZnqZZ6yIFHlG3bDpfnLDWTsYgLDhbm3d46OO
h01lg4l05EfjMYsZ2da8enXj0ZOkZrkXWg6Nw1iF8hr17ls05MfS8Gbm9P3ARTbdneW+fMrKXhvP
zuSUmXY6vB4u8y22JplSnxW3WyTuu8jX5viXDOmqZVthCyAMUfoXNdnD4OFXcDfw4lGqb1UVSgra
aAHiJh6q9UBUQOE0O61GoFUrPzBVLwCVCEa5Exu+sc1upzVoaMBgam24aU1EtW1yqhOyVVhGB8hW
MYAcc+aUdo4ql613xOdTrgyhPEQHgMhq162pYwfDEmQmyPLFXMsuKbHZZZWssCCx54KPsNO4BIy/
oJvwEjOD1txW/GUcPfEQuoaziQsIRXhUiBR6eJ23rtry1BY/rmSSJXj1aQ9KeDttvNWZfwVUtEZ9
q4vyDLyZbrRZ2hVMFE0j9nI4p1r03o5nyaA+1/9k84yFDa8mnnQInKlrXRS72qzhxhVoFHoEstzX
6HnVmFBe+pK4CH4DwkJ9ih8vHd+C8UQO4p8lV4Cv1wTMoA57WYTseDqK5W8EGgCE/MuYNOCe/d8I
+kkuPzKiXti+YU8W6BHbMDsL+KR7JvSbOkjnUYnufkUjleGBDguikK/ApQCssq5BfaQHH84wNVzB
0v5W4nrdAP1R0ZUFSbO2Qn5v7ZOS77OkRsf4iMEHejjex4xRZ8o8lDk2Oz+uolM+MvQlngblXmrW
DLc/Y3KHzfRTz/GVRs6b6kDSHN6l/1dl/xF3Jst1K1mW/ZW0HAfC0DkcMKuswe1bXjaiKGoCo0gR
PeDoHfj6WlCkVb4mMl7WqCYRpngvxEtch7ufc/Ze29oQpwwm7RC0PzKl90bPpdo0H7mlWgya4HAf
pfeCUGvXVIz5AzTEXHur7FI1D7PMHw3vafSNN8O7z3W/ZXC/inqEMfIzK8UFUs0Kd6Wqo7cSmazd
p1tTGcCEAWsb42pikwrnT5tjXudHodHuAO3hur2v3c8pNnCdGkcPG11hPzvVF4CVUPwMlLAheEaG
taAdYRIhLyT6jjoU7hrq83S3jOcHnCBBfbfY3DzL2jpsZjHa5ZxYTX+CR9emb7ENjb4YHwsyu4hd
B74YHwy1C0dGChP2Ou+p/RXEfe/k4mHxLZU1klRm7hokhFm1O5HUBzAwJ/0zVIAqe8AbiW43EZaE
XjQbExndimEk3Bl3h5TrmEUmrb7xPQGUQa2HF7kJMpSFIMohCh7S4Wq6x+aZQYvBBTQ/DA980nA2
z/pO4wqW6X2SPyAER35q1IJ2zNcwvqUDILwPk45btKNnOwZf4uE2z/sxuyQxfreN/B5UC4zrtUKY
1zfMPe16azTsdCfohUeHncb7tHWwc5mvuxD8W04sf7oMVr/2QCwPLWvrFifLsD4g0ZCGlM4uTC+n
Jj3XbrAHv3f2W/pJ4gM5AIsH/X3A9cBwVkNDU7L1HninuB8PvFfxnnQBGjTtzR0+S8IZG+fqcqbB
xKL2cJ5jKx5WY3MjUqGL2rPkQK81VtlxbRu3LlY73Rl3/jntnj0gHpn9HNHXnAp5RKsvixPAxQ0J
uoyOzg0jx4KRqH/X8dN1o99JsiRFKrbbW6W/FxGcM0NHd8gkStIH07XXN2R6jul5IDvxlMQ9UeyA
eDkWwgJ6F7d2iSBhysXWRMEyTFP3NeKT4K2lPQ8ZaiIgkNYQnCB0HFla2AdrLL8QsWSczTrZkKRe
3uaoNR9Q1W0In4a9geVmK1LSmqLMgpTo+qTLTfRHWgvaVYZLnPhXt0K/sjaCchu0KLiLXOD3h401
Ad56NtUezysx5wtop/WlfdJWdNd74Mc0lDa2bMNNNnFUv5FHvbBmi2+2Fc67Vhxh6yS7MHY+mQm9
9X2ZXkuo1Gz40ckEj34JISkyvAuoGgGuo244JQC+zh34NCTiSl1jQxTkULQ5Yx3KXCccohfhDrAA
4RLtf/2xlSDHkkChDF3+Kd6Ag5VOziPZDcUXdO0eN/sW8cx7WqEFsIZ0uoF+8s5Z56KJNkreH0Ef
TCyRHbIrHzLqlCO+GNM/xZbybn4Gjavr5nRXihmxsldZm7mb/X01BXQwSl+caQF/JO4EPc7xv1uk
NHC9Gv2t6ZjGuVUxEMSMaMiaNAr4YlYKC6UWP8YmN89kis3noOo/S0CZu7Y3i01vpYhH5xGXJ7Qm
3F+BPjSKKmKy5/YwTszydDCIQyCL+0BPNT9UwCj1o3A3CJD8fY0iZYnpDhYowDCoGtVtQ/Zjmyqc
DkrSeXGMU973Br/g8NA4utotMepJDOAxXnpzpg9aNe8m+xTlpXdowNFlheGdJd6FqYecXElxLpDJ
sgzb+7qMK8y++Ce5j4KeScYb0GH/1DV0v0NC/bh72O6+iKPkEid3Ypytc9V/TciPv4BgtPsE1Yzj
9Phb6ZNZJVBsaSX0HcIZ6Vtf18cyOkCTww2E2Wjnlu33IBnAq3LgeinYSDdKCIr3WNgms8j7uX/g
wYmz2ax1kjTHmQUMoROivk1knI3qifhacRXmJ3wTNrFKvSIzn1HAGPct8E2ugBGTvd72D7PkGMIc
dJ0x7czGLrPCd20qOJgdtWSsxlPsZmzlqvqeILW6NkZ4sOamIOe7+jlOdOTRa0MMCpNzq42TJzH5
eWFdbVPb3RJo52wpVWmrGXm274rhxNH21EHEMUKYGbHJ6CwesvjMYA/mDRicgNRkoh9xc2Y9da1a
jDb9FKCK2s9hHx46gxt75Z7rWcC2x/XGJF6gwipCbgYaIQS4Pj1ni6wQqkHc5McYjwy2r/GKTxrD
EzVDfWxy+mBuubTbE8yGo8TYkQcmFhEm8VNF8idYJ9OcQqwvt4hZ5UHa4HcK+dotFG9/sTC6c/1F
GPWC0hmcva7bZ9/BzJYW6gbdj7FBpQnNtUv3IsrnFjr2cfAQbtJg3Fc57bUK/GJdgdGL3Gvem9NB
CTpIzgApFg48uQmcoiRcsFcVLvNXA0DqPHMr8nogERrAKeHfO2Zv4FCnWNO1s5CBJmjJa1SZoRs2
Lx4XmoMZi824GGGTnmIvK5Il1IPRbaSrOztfRDBsyWbcxzs52v1tiNvhhqz43W3S7DiD5ohK+1o0
cFyKYUqwUqHySjiy/Px+ZjGs0GkFBPki420TuIJB5b8Lmx09i62lcoy4KhWE6RQSWjXwIUay3rI7
5F+avvgKto3JJrb5Ou70zrdH/PcyJrzDGF/sOPVgtmfmLui/qMSs75w4+elmbrI38ZaiajXkpu0F
QLaMRoVZAQHoE3mYMK48Z5gPAznOG9uocJsm3mNgMERzlpZFF3xN2sbb2m7/UecD8+jBJEzngPiV
QO7MEhsT6VhZ4N8HVZbsNKkf3J0CXt+iN7ZmbnyQ2EC7wMZLCKwiQVmPIKWdTICwIUS2yfG/2X2H
XQjI+DH08MbS6lulJwMo14VG+qbpGeAEJZBDt7Ofib7ElRGMeiVM/WElDsS4pPRQc5fPM0VYTqMW
qhHfVRk1e2O+WgXl2qiQ6kFpwoVN7o/TB9jwFXTSX0z7sq/PKtZvfitzTOOUJ42DfLVYzKFzNX6M
fVRdmTVX19T61JH2T6Glvb2a5b2ls+wkPVC2Rp9ejKamD2Q52wl4OInOsHwHBnDcjHFx99N4hAZ5
nmh6XWrECCHqkLA1n2Ja38egy9aNwuCuAPWs3B+Yl/zVssbrcPzIDOudkOaTE4EX9ltPHWdm1Bla
oSgTT0g/RAafPJaYgTxjekRU5j4E9fcpsg/08VzMnzDfIk3N1scWkax2s8WJNUJ9JJe+XszrkeZo
6ou95XQesDvzxHdmbgOTgDefPntXV3ehqlGtc7hsJeNz26F2iYuemCt4zMmILBjqmUsh0Ayn2IN9
USBak+kc7KI8gA3vGjjKAcc4pBOTk0BudZKNq9irTssiv5sF2C6DxhaqNNLL/UfCXaODgaJNKuD+
FZmvMjcuqEFffaloLecBMaYqv9KKHEiGvyWByM+1FTKQnOoawwLpHo0JK8F48bR7KsrKx24lOQui
jpxS3MuT0W8D4qFBzhWKqrbxMYj0UDalTRleoW0KpNkd8wCtYPe9U9K9uhU5NS2KtVCqu9onPdnx
uZhxPlUbBlAF/fgo2uaGMk5FmLwKa8Dpm7NzJsZiF6ts+HiMchrdfY+77jMXkht06QIELtuDOXGz
MHAgbUGuZzY4sjZoT0WEStuK2mQbUO+7ZRzvTMf7qSL5kjY2ydoUw+z5/j40Ub3lhYWLk/EsLtLX
vPHH89z5jwjwBPY1eKOeH4BYF7xL/eDhQ0QBSPLefOgYX06+4vDEyeiGwlvVmQZXAY0Dnwpued9v
qf/i+oOG0kOWLwAlHYlDX2BdywzlwlyQip4iDtcYAun7BHtr8dQ0BRLJOBvvh151+zizv7QqE9eS
SAUQNwhh4WWbtISYMd6jy7+Ctnaew4jJ6ygAIPet+wMmlXWsWtzleo6C67zIsEeKBzHYh1yFzlmg
0kn5GReF8mTt8u8T1zJ1hEdjvyOZ5CtQwmJXw/zFkRbdzBry45zNfDUKnq7d/jAD41uUDlxrIAB6
Vd2gh6AP2dR6Vzv4N9IOUSR9CyDThD+HfgJVmJq5HUT3yNThaBGIhYUpOMUpAH6itqs95T7oWUrH
TV14I3xlbewaXyzwNudioglh0tqtoMZQSUvryCNEfNYxJpdJAiSy8OKNp0McrxmrB9gvBkD3ZtE/
WSU5scgQZIudld+aWrnPjQ+TrQKwmthGup24/nzLzO+x0PqV1r1BqsDGrJCfNflQn7oStYRr218x
BTzV3Ctvc5acBLXDHWD8OyY/w46r2jNqeZLcbHRYVcsnUpPczR5qAMDcQPM82fJqecwA2uvgVJdZ
YKeYwK+upelZ1KK5gyraoB8bzs53mKpvenoZOu1du1R2G+7uqrY/Sl2Y1wkRgyUYXwozukKPaM8C
Ipfl1citKw/oB4VBopOr9Bk+ijw4W6bxGmpUexSZ9BKtxZAQPE898eqVP0JXnLJH2jw0Ns36Ir0Q
LiK8OGDrwUlF5nEwqFvQIfdbO+ckGjPnrHWX3Zi0rmsjfFWQ1dHjEEgLS2+ETrUaAgOdc4JaDg5b
MAR0K0jFu5czgbT47F7HMSwuwfRAMmGEjmQJRpF0mgoK8jQL7I3bdDhnjXg4JsS8uyCx0HldMAvA
8bGGVwzwxynJnV0bTh+laYi9TM4DKVelyyCn851VLzzG6mX/SbwKnpaELtOAzrf0kOwkPcpfvj7g
EHZN9maIJ4LdbZ05zfeRMM3UqkJAZ9F325+eOTv3LcX4wZvYu8YeJJrTEf5mlwni8w5+qT1gcB1b
ZVwbpoalzjSMa++YNxM7FqJe05+fPKsKboW2N+ASJQf4BIi3o5kPsITIJ24tUdkgYoJrhcA3PxKY
vmgjkte4JyVUInBSRgywrbGmA941CCXO+FV1mDITF7hMuegcfUsf/RTwbukX44GZxEdn0tBHIAKm
OrW8TYa5x4rbRyaAQJMARR5Gvmg8+EUru4sM+52T8HEJH7i6vd3v516kqH0DJDSpmg5GEVrYOh0G
JoI7H0uZ8DXT2Zd9ulP2E2p3FCRoYFdZnf1AKM6E3giImCuCWyOyp7hBpuqwyWxiLye6oDFBBmoI
gLZs+r0fiA9bNLQx4xJ+ex1cyMyU5Ndlm1rb80Z7xD3QzTxHTqdeEzR5WVA3FAF5hQgguLcNAy/8
URuYHLoOHMxMJpNuUBTSid0kvM+rolzIVVn8ScoR7JIUkdIsYfZq3Ljj2O4lurvace+Ubr+akUG6
j4ofPBdtYha5DJzR7HZSjy8+pP0ODuwYMU+hCCLXwmo1dqt43KGVxt5bNpe2R79ie+3Rmr3PBoLb
JppxtdPYIeh5GMiypFTRul/poLa31DPIONPzOBFHLuLqDihkCGRhn00CkwueTZzu72R3BbAMqzPr
xNn9zSSzgIyfIdrG1qNlyIvCnoh1btNgMNrIuUMXk5zcph93I7vkoUJe1kJp30QTQkp4M90GHbJe
53Nw+FuVpzZQHXcmGplbeBtwqVASiLUAU+6hv8WR2knU0gQ8l8ajChGmVElLAKH9JQi98fArvPT/
T5DyNXlvqrb67P7X8vPfKzXBF4+7//37P7b/+HP0s9q8dW+/+8P2Vz7rQ/+zmR5/tn3O/5W/6D//
zf/pP/y3/1HKq2WSwPrfx7yeG7I3kp/lb3Nef/1f/jNHOfg7voZALEGqrhCm5C/7R9Cr5fzd9X2T
7RR8jG+SsfJ/g15d7++Izbwl4dX3TAgX/xX06tp/d8hX9QNULZjS/x+DXpe/iEvlFFXl8eM//l3a
lhvQppD8MNeSwrP/EPM6wB+eB4kp1W0JyxiCHChyRe7ezA0gLYnDDJQqjmXNLVgLEMOZP6rTHC4V
VJd8C5Q5YOmI1QF4zQPUQevym0d5/48P8m9lX9yTZdG1//HvFk/n959POE5g29KUge0K3+YZqfe3
R06p5d/+WzmLki4biV1jb8OZ64hd0THihXTeiZneZZ9jCA4sqKdS/5hp6G19Ci72lOQyhpxXvqR/
GFfZ92USximo1mE03P7iQ/7pIfIhPToxfEAP7UzwhzDqoeozJDNMz0MITwIFy9zCF03N6D0LERO2
KWTazKK2CLsy2vZ5/CO3y5Xn1LQHgnHj0vCs0uRh8P6Rff6Phf7Pnp65PJ7ffb3CcS3hOcJl8bl0
pH7/+LBymrNJdjwD9WjekaxIHGIcpnTijGW2ZILsq1zjue2j55hLCRZUsO4IPW6NId3HXtNOr8n1
W3Vt9qHHuXqJsvAOfMm3NCqo1zpUBL4MCczJwcoRqtpv4gTTkZOU8UknJEaVGuKWcq2GgX2YUZqn
bJ79FK/pZZkPevNz1hgTc3wPIGH6ZEt1Fx1bo2/WpuRS5pnD3soruXhY8/tRL63uQgAdlPraS+Oe
F8U7OjLzD6JXKHcw1QXCKPflJBWjXRyD01QQo+UTnyi0dWaNHaKhhyFtRDTZbQ7qJMMQLiIj3PVa
2TeUSrWRE6yrNMq7iDtjDUttmyHcCxG+njGdolShr1tIMdDIMiCC8q+eerjB6WznsNLd7NhG80ij
pp92HYn2ueHYFw+VmAzp/DdBWuwSl9rSAJ9COltzChAxWblZwbTHtx13iMyt3G6OpcecHI/cCYRO
wIEMjNP21Y++WKzU7vTTzyXu7WzWu8glFAIuxjbKsWjHoroQhgM5sc/F7i9W+7Jm/rimbA8AJh4w
Hy358sr+5pVsGOLEBRXievFflENzyQVhVwziTuzy8z7UaclDALQwVBo0Yag/qhHHZDaM1rd//VGc
f/ZREHjYLo0IRCTmEmL9m49CDL1EW8W4K5675YKHJ6VAEDv3u2q0rHMuCdYrtbPrwYDsWPhfjQQF
0Bjg2rW8LFzZ0KWYBo3uxpmUvpuqV3/AOFXkrbezevlpjNRH0dABT1TttiAeh1JjgO7G5VICkARD
QMTiiDRYpM5T4qX23hib87/+LS33zw9cmIEZcBzY/Jf7hwfOBtmYjUaGFERBfu37oj4bj6MHudSP
qakiKHXx0YOhL+VhsGuwgHbOsJ2QP95bf/UXn2bZzP7w9QvLxNLIoYaJTTi/f+ayGrUbGgkK0vqH
ZVkfyFWch97Jb+zjOSIer92T1UVFk/vkBiaqXZtYeoj1yTe5em4XHpuKia/oFVNhX/7Fx2MD+yef
TwbCsdiS2fn8P54YVdz71KEgG8cXDyPZ3ukd+tP+fJUauc6cQmFQ86vn9PFBSo4ISxGLQhEU4/GU
6jW1xHsfFozZ6AlwLTNPXU9PFSBMfGNt4+7rm8NY5OFaV2P1lfcDw57RntBjXfUQTkhAyFTMWnFP
W5W6FZdJZDDu09Xrh6oKNrYhOs+5iL5q7T8I/nGGJu4bbFY8vkTENGNFlyvOPyefFt7UO+Sdqenq
zQdURR2EttwC94G2Er1v27lkByXS2vZ0R8MaDgO1H1CL3t6ms3qtaHxu/bAK9jpLYB0POjooPfyw
NLrxfH7iR2VQLcFjVZPQx19o97xJaRdPKj4tWdqQ8nDx251HFmREX2NqpmOqvPt0GN7BLlAo1oz1
6BYC0woBj1RCu9jdk8NY2ww3+/oLja/mSxgM10gGB9UUV7Mkp9eGEUJrUWPxiwZm0TmJep1F2cMQ
c4qamcV871LJ8TITBpMqYX4d7YRodyI/GYCLTQdl7znj2rFZyp/MQ2qm+oWz5AKucB10RGFFgHCR
NOYmBPizzupyF4NQfs1HQtkHzIgB6MwgqLYLvhlbfbvtpOqOkx6PnfFkKDHcumb+kfPUETfSmqvR
DZR2cmCC8+7TjHxm8nEGccEmF6mXkcW08rJeH4BeHATL64ld8JlGxc03O+sM0fyaodbcV7YLVKjj
t4poXinJQVy0eFvsWZX7jI7UTJ/FCYlTGYIVEmrvyCmIuj99cxV5g41W2IV7JJ6JqCXnC1L2Mf6A
jUWKCah7ZqF0yULwSNpkBGDhdb9vIuCfgX4gDcDGpCZeXIuRsmhR+PA32o38CRO1PUYKNVrYtN3V
qtp7bZHi7WdzBSoTkw1t51VHSuqaXz3a+qNeAnZgnTJIRMfCcJLh4vjTKYJjnBnmznASmOMgqh0c
x1wI4hPv5bmbph2ZltFqIEoSltD4GZl0/ybMD3YhMfJHyU+npp4PaUusDA0hPhrgSUeAq8jtgukC
2TU9TiM305RxxskdkN5VHUjHgDnbhnBb2k45LJUMcMtR0v5dAz0wabI2zVPML8yjtR6HBrZqGcXe
gd60IBUeu4cI5b5u6s+sjY+IKqBCV8MjJi6wJLRBMqPX9wT+uaBK8+5oG4wtQi8ZkOLdCcQEZaG7
t7/Yaf/J3ReFheXaDnNfz3aXc+E3p9vQBCB9bHayEfbMriLZbT3SlVw1VvzalAnMy0U84TBF4Iwq
aWZLhe6KG1NZtPeFIryk9sd9Y6WQ0WLkv6bzPcSn/Bc7rvXnQ9j3LI/PCMAm4ID6QwkRt15Ztr2P
PVJnA517/YztERl/T/cpLSI61AmD+ZDqf0mkD/elVI9aoRNksB79xY33z0el71HE2NQzIhDcyH//
yOi25cyvCfbhCKCXi9KEILu/+Foc8ccTRjqAkSiWuHC4jhssD+Q33wtjsKzKeglTajZxPTVB3h0w
wOpLnTCvsWqr3vZlQpwGsTA0tjzaqAVCE2ZLdZKjdbDC/DMY6vCSOVGIy1op2ND5yXVr2MtxqewD
Mch7pF0GGFEa7JdoP5hiuHj0jxQ5h7suYtTTUJlBjwhtrCjj9J7oNDlzTcm2zP3rVasWm2s+Bmco
AgrAmhr2JkKubZKS4dqbc8/QmzmLtJyTPTy1tH4vk+6SnSxRh42j8310W2vHRHhjlsm8ToP8zXMI
RgjwOHN7hagVZrsxZ/tw8xaN55RuOtP7qhPA/AqotT1TAtTE4AK7649TPf4AmmwdyvzeKbg0uYI4
QoKCtg43V3R/RbgVRIM5uojhXsno7MRf4rllt+Z0Qmxrf20lqysOC1pHorOPvWE+YmZlDtlE164s
RtpUyKqDyS7u82B+qBscyXMaXcpmWlJDURZ1wIAq5gxhLpB095yfQ+Zfh5Lutj/RFof70mGez6yj
mVTxY+SdHJuZFpSQgYbdHd1sYhGG8MnQjEhcnd4GDpdjFbbGVWaBRaM2bLYMK8HeJyAIjYTnSbZ3
KHHddsGFl8ID9lOiVVriXRfBwIh107Pz+hQbiFVtRjErl+kYw+AYrYpTi1MTAKP2mTppW2C5M8bi
/S+Ws/WnGpHl7DiOCYaSO33g/+F6qQddjr2M6Jx67ptD3/3mzsO3RkoH9Sb8Juu985LpNKSZAzUc
mFwuS+OST221qbOZrytdqjUT5kWeGtNyiZqIBAGp3EZZvp3hUdvcjQ4jmxweQISmY+d7aDrL9xZR
rSW6td8NxtpdtICjauSeDZZZC9FvzZCevflbYAyYJHAxp+Z3qyNISOayODBFvUtkgvNTN3cjM8AH
IxBQxXGO2cK6oBS+luhGUhcjG+yMU4wKNLcW8YBWnJgmDspYCesW1kfpx+HJHTHwx1lY7mrLA9NY
GjZBhLVz00Hqgum6SxsQj4AVK7JfmuputtWPCOq3nl0Y7CS/HDNRP2DWeDMxUuwjcFRpmvNqCxh2
uSXafesSAjbW4OwmRuQhIahtdEwFYRtkunEN5KRBOQO3MAakJEkfawf67HXGnASANtKwGam3hdp3
rK4ZvUFGOwwiBUYrMOjFwnyDxBpKczs3mJ4rRfNReGK4G5V8tPyKEtjR5a4whbVy1LgRasHDoLg/
jn22iWtLnJVv92fsNhH323M+MpwJXaZ5cR2Vx3+97Bwoxn/eRpcdmqaOE6CQ9f+wV+Oj6/BVsJ6I
Q6HJ3BwtxrBNZb20NsObvpVkik7vccs55qNOwbEWwb9OlkFJIb9SXM9rB7sIDvD+6IwA9wxi1cCn
/rCrxIC+YL1Lh/FKbkRvVZhh2les8WqBh7Rgy7OKvm4T01O2K5PRWH0PovVJxN5HGcIrCqNnVdK6
mPt7DrK9AZGmHUFeKUDEa6RD29SJXzx6muvw1aC/RBxPTTkJEcgLFpq4pTFcwRkzJr6FSMP2nlxw
mrnV7fRofLRtZm69mU3D43jPmQKYJoCBCWcksr/2kEsC0nqy4FbKEw+2HazCZIKqUDyNsqRfHfPh
O2K01qOBG3L8UoXBT3tC6A3IHoZRGCgcbeJdQj2eOg/OL9hojDQR85QaqdTs/HDUpmdVrgaTx2NR
MzCp3pgUP6ukpbmnqidy6bZGjkHfQmm8o2RYnqX5pvA2b/uWhB1kbmf/C0IBiYiMe0U/Z4/pWMGN
mzHbaxVvVEZiSdaQZNiMHoA897Ut1Ka1an0UPMfOIidX49TdEnL4fcrhl0XkyZg1eSS1eGpYHLAw
p7NfNojig3ibDBinA/J7SX0ALyoqk8ue2PeTvKtleqJrCKS6IdPKTKPvXB4vgEavho/yxlU8HIh1
wYrxxBlI/akf4eoPE1dcsDaoRMi0LJmEzRz5G0sZ39iBXqcCIhQmNxcDbbapPP6UTRLHfiqBC3u3
qrXvUmbN2xBkycow8rs0QUeZJUxN4cveYtt4a6L6HBIt0cf8NV7AXyGURmhRhahV6IsMbTyD3WdO
1h+LNvM4PZnODlH+CuD+aVbZya2TH0Zs3+eTgFbKDTkLPt02e2CRvBIhjByNPDqSBdBvZkB1JZPn
lkivApodQ6z6Y2R0sGrZ7rw43qQDXVzHC6ii8hfTiQ9pgcPfMId8W1bKJtbh3u/SN4t85HrkV+0D
HtxsDD899LKZjnHpR/wvVg4dOqhQY2PzIzkwWKKgPn+RE223JE4AB190xZ6BVW6qfQx1xN3HcXSL
rPSN2PQnyA/TRg7Irlq+dqdlOfDkB2aODxquDO+Fx8ze533JdHgKNfdFC3XkirbHhw15HCzfue/I
NkoTe16jY0oBYKbnuGVuCV0Sn+Bl7iRDmjy8zxzxGFnE7XholMy62i2pxPD7RLYzQrQDs3uIUuJF
LRuPaF3gMBIewKognw9yFD9mh7+H4gMtocQDGvTlRt1m9sSNz11wMwdwVcrwlWA2f23OVbmqF8B9
wyA3r5Lv2qL0mZIvv15XvsF4W5MHJ2Oq7NATlzDmTSr95VVOhs8gxOcuG55451O7SSwOXvho190X
Xp47FiHizlahrHV7pM7ACBOXL8PIm1tUQzukRiDADXc8qxHFJTt3mL7PI2F+VKnqvur8D+GgeJq8
GKUS6kvPKXoINsA2OzYiZoKvBnFYEhiaZ4b4EprgjUFuFPD7CG5q65g+5Cp7EFOP6JZQQD82PzPS
nNlu89ci5sfqZIa3RghNkEHtjIJkP2TpNiyzB4fQTw4eg+gVf1xF88xcZ442uKx9OlWRUx115vLL
hPrNJuVzZdrVi/SKsy6aN02zfJU4L5bRvvWt76y5lXNhHD4ixY7V2tMd2q1tXmUV11K+aFrye39w
fwq11wIrYolfAKNO9mQq6yTL+CnIo6caiTCwHXb5RceTpmTwcQ/7MFP9iCDgawnidvBxatczd1oK
yIttJheSkUp60zz1dCYHIAz48ZbxtVbOQiKtuPz6xoOt0KSRfwbbRRabq6oMFi4zZ/6qtWfXSBxC
4A1eCqqspzInVxQus4sFmbijfM1Us89txs5DuzKWXEfqvG4NWqlaAN1uwQ6/kwGFIH02lBY9X2+Y
IEbPogcvuzeqkSEOid2bfM6fVGvcz2Kx/dUhkanwWHqBFs2MXUY55Y84hXMMSSmA4yS3la8JFWgO
tAFofQ1xRuowi81K63vDbz4bnyVrkp1s/bKgRqfSBbFhTKxUJrdPYdZ9adjwYYKqM8RMQEYd1Eav
ct6TQJ7p7O+0B3lgFgbhk/4LsSzBSqJaXcWLeQ8f8cqfnKeyBL6hOYxC+lrrsh7PiqD3VV/tpgAA
L46eaINmew1rAJSqcsbNgPhl7etg6wxMvaMa5QC/XiwjjwzzEIorX1ZUR8kaTzB813DT2NlHoXG7
EhT6kz75ejQH2tU2zVJwfuPp13/ws+w2By05c0XhC0JjS/VvsQb4lr5wk373/Dpbe1yYwVDB/KSJ
teKW/j6oiHHPmF9miLBLHwJNK/JMTYeewJUejZzVY0vGstZVwWerQLiZ4ZfYZzF1qbkSBntBbvKl
lp1/ZxX9ZSRTXIuWHkN8k6H52pjGos3AWGkM4jWDXwXTP91IAhs5rNSLEPKbNdGnpiuH3dpAzg+T
qk/7t6qM07X2uABiox03HF3ruqu45SA2z0zEOqgDGMgH+U3YNevZiso1SOmyAZOCVBhwhJs+ot0Y
wuQlLxwkVl/9wvzeaBajFcXYikz7NeTt9ifsKJmv3lysySDQi/VAd2wI2m+o5K2VOVmn3EXQinoc
FzC7qupIlexr56Urpu9BTORuMUXfxib6QvopNOEyxo7Ei22Gdss5h2pjaKB/WiYxqB4AFiMFRdog
9p3xu26pJfYyKg5hOTGKgCXdz59ehpShB9RlK4pGT7fckFIEXx4jntmuzzrDRdsJxkJt0t8MhRGa
oELmQxxhbcTbnc45NzSuCJMTfDSqfjUDDQ8wvG99Gq/5HFM8i+iW9uiXzQBaUZc/FgPSREqJD6zL
9J5DDlSXSGMOmbMcWvIaU/Mpw0/duM3bPHJO5nn1zXAb1kZrkvOcwNjsmDbw+tETHt98Qlg3gxDl
ztmKYpygamf5JvFufRI9tV23zkjBg6g0xpsIrfDWcSkjICvQN0ufurGdIDH8VJY33A1B/GGDZyQ1
nPuDuzdtdjOWwAtKbvY2QX/NYAlnLRSTGDMMBi/E7mxhbY6ndCqO7rJOEyt4iSCP92IAqDHxHVLO
ftXWdC3zAAgsWLOigB05G9x7AtUcu4B2Z23nbyMeXMPiNx6IgsC/0m0GxLQsHA4JO0VVEfDZKNEV
iO/Oy6BhEFi+Ij5K5n1IABf+ZEt7FiAsi2MqATY5N/NOpumj1eav0uEM9Sc4FkvyVQ2hADExDMVI
QhQqJpyY6iMyRkgr/4ej81iO3NiC6BdVBICC3ba39LY3CJohvCu4Ar5eB1q8CElvNOKQDdStvJkn
ZfYETxaQ+fxjN82frBJjJ+FQZpOLnOuUDo9ylO1jbFW0OY6rucThM2pwKMyKLry3YOnmHLuY+aX2
IqBFkoQQAs7OS3ij8UJntQ6fQFb2bcEAx4Zls8RTROYSBfqfkjQAZmQkpwAFwCSoAUpAsxzduo5z
ajGSbaMxx5NdLenBwjhSvrrEp6QXvwIH2UM+x/3kOvSg6j8TUyD3HBhR6LMbLo3dthhv9dKJ4U7c
KAXkgWJgW+64S6ff8NNEcXzf1I1PFds4U1cELERnlK25trPu0E0b4B9l2QznyrJOY++P10l/B/Tf
YqW3kFpVsDNNKz2IhegAm/kIz4C2Wlbw1JkjJDXopK4Nq2XGrVgZfgVFBk71LGNgp0SUQutxEvI9
cLnNhdjGKZmM7szUeENVO7lmAZ4imhFy4GoZfvwxpcXJUIgRFh+6JAdWYSXZT9HwoS9HrgZ8pxeS
w4ixFfdySSlZ5byUOvntUhKOag4utoDgkLSXWrtM7MQymHzK/TjXv9yE7uvMgrBTqG6FLM+IqLoP
fmFJRVJGs2D+EuYRjh02B2uXkhF67zjnw+ZDFyE4nM55dCOCylIJOJlefSWH5R/R09deocBDBM+i
p4dUm7wgGvccxzgC+rFlHpnOCSUjK+zx9FOPXcuFviOCOPHGko7PEM9bdDbaX7ZYIddFOp1LFEPe
ZoBDBhfnE90f1Uthe0DWKu+m045WHjASRUe2zIqv4Uw7YdPbG6csOCMG9+gv2ZjZAWfhT/VRNAR3
AVWuurT9GgKXnFJZ3JSRMREtV7hY633SFVA0AsCjjvmXxqiZeUYxnSDubg8kj21/F5qjiYDW/LUd
4N7MoF+TacLg82YSmaYfhW9kUbyXIGlZrHU7j7AMq4qJPFBz7BpW9mSdVl5Qf+Q407gCgrAa/PIh
wiez4wEh02vbt25BDaiRwWU2ze/eQ6LyJnqErbTLyAWAYzKS+H029a+h8SIseGVFFAaG8LKX4WUU
lRPFT1P0r4umDmSyfyhmUg8Uyn02WXpwnawhevw8NepJOxLaXBCue2eiidryWPwaWpDwgZGf4WmM
FCu7OFavXCZdaCeVYeLhcnVxMCzCwrSGkCvqrl5JT2XihUu1PMAczt8MsiQXss0ga7yQmO52Ud/d
oQGYk/OnvBlnYZ0WG2eUtD1PoG1N39kPtd5Pw6gO2LywJqrHzOTrGMic54JPaRbi3mhUDfMJf8c+
veYz5JPBDMpTYUX2Wx0E/3o+WsCrQBIPSvLnKsr4wM8u2Vstqddypp1DSWdfwyg4sOzyuI1T46Op
RiOjkGwS/07UZnC1bVKdqjBQjunbIg2VydS7c0zBT+V/uaKq7miacHSvd8S5uPxDjtrHrKoFxJ9u
MgUk4p56R4uK5EqI18jC7i6s4AV/jwahMn3DcHkgMP8GoY6wtGSIm2NISWGs8Kta3p3H+IXE3cFR
mGC50AFy7QuqAAufMj/lQZoai+eA7mrG8rW7/J8zUOpS7alrfhIj022S3kuXGQjXnHkGyHEXvJis
s7dUoGRrhPDDaDftrmn616hyQX9I75xMM1A3PNiVQuaMlxgLfBjUMwglVtFt4j7D0JMU56qYnwuT
ZrjJnL4yogatEUEKicmt5k3xnebYmfGRHwVpPOY4efKhtzC4JE9Nze882LxDdLZPZT/u42C4aJn+
9Xbcb9wG6I5HI3YwEhnu7fo6NlzE7YlwBANSZEN8NScf+FQU/cxxQFfmSBpL1dF0lt7X4LXJiUKb
W8vt80jLJpAK3rK6alBfVf/IgXkLF0kicyggtXH/Lu9vuJvcYEv/uy6/5pZhuQzm2wiWnMm+W40d
kGMbLEOfvMSJ3LtJhX95cc4mucvxxajloxOHX6XE++8QmMjtiqBIjxm/o2+vTFAkgY4rIfHFz6+l
MY2cLxVrrZjvGaOPlQDE4XIZd/exFyQ7GoucFTR6j2DSLiI/REbDvLad+Yhw9uZGQI/5mEgWTt6J
FySr+gg10IOW1cpfG67aYGp8laULLS9x72pDHO26uK9D87tgiUxV9G8A0t6wu0ebvCG2HCioXK+o
2R5dIhXchPCW3iq8b2v+fkIrIMqYTFt/4EDM7Acp5kc0z35XVNEX28tpT1nJsSzFvS68h9okYlOY
cM+EWV3GKlHIMKR7eM6XsFrJj3rWW5+yl60Zpt9jUrubNo2uyiOtxHqJc/qh0/aZynv7ymbuOnO7
WGdJdqwDkjyRAGQfRtcSxia8uw0mXrWXRngHMmPetP5MODZ8NOKK/uZok/N17tN+eeu098oohwOn
pEwheOv3Mk0h8U3JPo8++Hzh7tYz1cnsgtWpaZvX0tRyJQogbHjlf/2g+U2chE+vyTs/iHUOj819
yWitW/m+98Q77LuBxjvol7BEPShgmIA6UUztZf+bUpBAZuxQF80NpcqiQi37DrPhG/0aVETJcsZV
+I7zkmKShbZnau7+jmJ8rEMD+7AGGR/wrZ+LTx+P1tSKnT/3P1w8oZLZw81SM93dxG3OlZbVOWfc
HEJhnbLamXeDXAxhxp9afrXR9f+a3k13LakVf1DupjHIBFjMtxwntz5vvKvTT0ynUnnnkUQSewl9
KQZxGxdHn/QwaIiuAx9kte46rdI3x52PXkGpiCt5djGEEeyihtXxjR5SrX+ssneRRcnWCe2ElOpG
a9HuevCClqEA586+tWuAmkvebWawBAaE5KEEtKIsCEAWQLIGHUy7/Wu3MCA9nJPrZPAMdv933LSA
NWsACiFUrw3VAuMWi14GGTHX2zyBnlRr63HAUXdOsR2DZuE4k6EjKVWY6AlJ+0OmUIzTOChpQGe3
6pEi5g2uuUYF3dWCrY4ozawrLL2zGyAvXOrQf41ndPBGuFCYVJs8WYR1bdd7pWGT/OE6Hv2BtkrP
ZSVqwZWvvWPvjN0+QgUTRelfnK690BN8msk94cEa2fKnAxeWHEDxVObJFlO4XCesmlRxC0Ld8EVA
oh38ZpN74tPDfbiJovSbKds4UUqugQ22C1FS86SZDg18dnOXGyVRKiNVp8rFMDa3GmAwOgUXQw+o
PvU3Qemfpkh4J8tqfrVL5XcnQGrlk+I1M5EayuIKoaPu3Z3rWN9OPttrQkGMr/vAMp44Ki7zxPJR
7u3Gdx97O3lMYmwyPpzdcsmNABH0TKNE6WC32lF5psyAWFMwPQVwVjyTN7EEZLBtYOSCajRacPtA
+vFh3Xk0H5lpdD+BFNkJY0nIqhwdsqzSm12C26+9/DVTZNm7rP0Q61AU0GWF2a6FZAQkQpX4zjUp
5dHR3k/vhrQUFqQI5vS7jI0n3VG4tMhTHCLqIlU4Mj0/mRWUKx2d8WxAz7Orf92AGb2hFmK4YYEp
tmpiY8eqUV54Q4InVHpNUKUTNyuqfgWsO/YnNTAoPwOomLfq4GfpuZVciPrRtbdxt20tUD5z4mAf
I/dZLL0rsc2uBCjT4BXuiQKp+7xuTjPTCBuQgpYDX51kRy7XblDInEpT4Wn+k1P/GSRMak1OsZQw
JuLE1VvCh+fOUsl7nbs3Dgh3CRHeF5KjQrU8Yu488P1B16XWqgfE76F8tfT9idjjrIfYTTngW5Jj
xB8jPEeDXW5Vc03aeB82MUI0oL6B1pyyFwTJo9fc+wlJbgYemKt49NqVV9hPluswQeQL/61McJ2G
wcUY732iRrxMS7FPU+NgRxiCSkVXovIEBMG2Wg8t/wV/in+qCbypbMTeN1hglK1PO8psptg8llrj
vvgjeujsDJF+UdpmH0q8pjwGDzmR123S2uO2G413+CbQQwv/u8XqxyzDTR+WLcwprLZrBqx/bGxf
XPIt56AMOJmydtt6Nr606bOZCFaQXV+aJxD9gqzBCkkBYGsg3lYeem1+DlXw7HTDpfPpTRkYgflv
W6LQDPL0Vxs22CwTNDohTNV7r3NE7DCwe/bKr43bPVfZYhwJHYCtJkhRSnV93pyZWrHBYxUa2DfI
I822GgFCtfZJOb14I9WI0Sg45sRfFT1xcoI3a9JRu4o6A9BAx5un75ujUy/UuYH7cpJ7dC6UNOt2
jJyryk7Rq32qOmy6sWOalDa1JQhmmauI+C6eyyrfjrSTrQ1YKCtgV1tbI5fw9oaOMhQR4kiDksup
Noxk5hLSsCYvGSxobEJhy/m45zSYMsI6MEsLbKiEl06Topswpbtmp/v2HOTlLmxBbvfj0LF/Ba8a
j+ERXZwaFfNqSOsjKfv6HBN5XdWO90Rm9yFvAb5XgtR1UqfGLh1njjaPOhSjFlvewcfBvKbgQGsz
mjBpcWKS17qKYH4v1IRqP94cEZBSm5y9MQXRrrEr6Mij8a2QBQ+wpElqC0AZfdyfeMURV8/IYSXO
xfRG2HPsKkIIcOtS65tvDw99M32FJfhcs8cR74GZIegV3kUloxxV4Krq0t3QB+/a4ACQ8ga3iwKf
AH4EW/qDW5DLrGJ98Jr5QPwgOE2d/9Ml+YvlXwv+uct1NamQT2JvKRig7WUw9nXlgbhKGxAr8tx1
tG6BAzLZOa0iF40Z1WjHMjbe2qHxhMa+jfrgZZ4P9szkWWr/7LpTfBXjDFipuXSFJ/ajTGB1LZCY
JvnndGa1dgr3u0ldj5F1vsvC6FNTp1Fxo/m/tPdQt+z7a+n/0fzDItjmq2N5h25mcZz4RKRgcVcG
uEH3MXTjXa7FuEPoYsNAEgTjUMoFHJiHAISYI11v2kkQnh9HDuq23xOdrPc5P7NdWAMWDpz+LYii
5GlJFcPNOLbKcO6QRQ89yNCd48zv0HUnJkIXAjrnczsxPePROiVCV9ugzl/rioxrlpuvMC7N84A6
K4DKgzmtfm1ChUlV456L2ctk+jYbEugftEwPOxkWWGpB9EABpQECLG2PLhF3dl71VwZYc8k11+z0
jgVOP1ZoELq5TdqRyx6jHF8yX1wEfZkBhT5lwNLY7wTSFtoDfn4+0wFjEEZQf6WamELzgVcOQaeV
9q1spwP5KgRg58q94ZFAhBiyZxpGGFD5sPCNAXPN0GRW/3yreMPm2XFoVfLYZf0DhydLZSqzDk3o
37l9/WfPmHoFM5RI/XXfA9qt/f5I5W1PpA9J1cpYn7rQzx2dbxMKwfB47GPlAJaY+h83zZpLWNk4
zTu+d1a6rHS4c86vGhbLARSIpAxha1OyA24M2kdAZs1GYfCH6qnHZLO2O3nf1x34D7ilLhYgTcdm
WU6aVRjXZODEvwYRJNO75R6KbwSheKraX9ZjbHMLC4KN/AgMgGjIj3+xQw9Rk8En8xuURwv7tWP5
7QrWjKels60Xk7ZmMexifV8Pdg1AZEILYN3KQdzsrJSreGYAUuqLK3zFfIeXmHMvcx8YuM4ae/eq
861hH/MCYUPBHrBb4C3lott6JreXMeP4SXwoJ0MeHVid4UCO7fTFILHNZfE+olSmKAT/U+5jSRB8
AzyGft4CjnHejK8pA0NiYwOek/KjtoG6mFUPeMBC+VLBwWCIXs1DiESjEaPaoiF9WttEOztCu2lE
j7Tc4F/Z0bX2m6SCeGdpEWEOnxN2fhdNznCulqMOfoYvknpd6MkiXiKekpbCZVg9HP2ulGAKY3aO
3PwOfuF8Etf6w3VKSB1/O7HOXwEA2WEXBBunk6xQwgZXK7EM5KxP/m1iI0r8tTOlKElcHgIa6yqe
9skkFjtEUAbgjoUQ/HhBcA9twmIrNWP1pLCC9FQkENp55anb94YGE2Bn1h7qwE7KjzZuX4weITpd
sMd2xdqoyL3PkIazTRX/lVWjP9VkH2vFhb2Z7FMYWV9dG526jCUN8I+vRhLf8bKjbq4zcs1iGEqx
QSMKsalKo/KWpxobsFnJddzaRzk9FaJ9x6D2W/H367zYt2ynDm5Kk6At4UQ5FS5InxL21eROqCPR
cNB1/ZljBKDhoQakwQi3/B425Y+gC8XetYaLBxgaaeHbtMd9iuzXKqfDQkJjYtjx6wFD/za2M+56
qMUia58VkWn+qlOSdZpHhe3YUdpDT6KxT+fkwdEx/c4GSjkMw2Q1eDKnilz2UF3yR0XLU4/KCQmA
RmVv5tYS+xJL0dD+coh94xwj+ZouGh7bBueGDYiArdhCrVFbx4L54KhuN47v2p2wtpvczCjG3avu
W44812bdnhPJNlOw892i2T+zwi9X1MkRkW8vWLWrBHSBNux4zUr8mATzy1QYP2E5E+FdmHbeaDwF
hTjzqmLeS9K3dhYfqd/+2L5V7tvqijH6ffCDx6xHLjIiyAYZkeO5BW8fS74T9vLAFaqGO9IDBWqQ
ulhEqH3eg+cw5A/7J4B/drhsRbgmU3sJtotycpxBHGQ25gz2A0dusVx5FKGYBH7VepzyYxbH5Tae
1RKTtokyqGNm5GjhbDbdlrYP3Isrd6izPZUbjYUSYgcRu/tZfqTxfDZyloIwP1lguv6jNzJHOxbM
6WlkexhISBP4m9j7xaTYKYAMJT/i2tY9eHiq1IuYxLOYfrB7dE6G3y3M6l0ksGD7/cFui3SVE5Bd
ZT6CFO15AVYT7rq8X4LcBKg8WbyukR5BC6otO+4TlEDNig+GBbDE5jQV2QvJdYeVBPANO3QfI+gD
Tt8joEGdZ6SR+9l3L75LS7Ex1kSl4SqW8fzjFtUOtzOSAA6gjTQ7Z9MEsAN7Gj5KA5VztOUScRv2
/CCMXZtSrxN2+Sc5EZ/PF7mprgz2siRBhr2V1WzLcWrgqe3avDqkPoFsD58bV2imaAtunpG9jqzC
0bHMG/cj0SWcVy4P4NjnpwBr0VYr9kYJnTRFEjY7Tn+Q/byrG8UqBm86TP8iuzdC+cb7d9+ZWOez
crrVEuJfa84wujcxrYb8OeHj44W1DMTevPSfwCJM+xDHCDdTkCHQTDEW9EA54VaOqFuz89THHvfc
mY9W7d8xmlGBovNg1wb6qt2GcIZiYoNtQFgvX8ElAjSmeMW+NdRabkRS8aXm3Inwy3qAxUZYo+NH
4WjwfwP6xoA6sqKa+SoA+m0jz4i3WpjLfwxxvP0EMUhDUVkBWIJPnPk0mxScfKXEUDjA1eFBn9bt
OKPet2yuXcUvrt9ZrkZ7Bd4zBhfC1PBmBlW1Y5AjKj+X6IYKO5VyswN+VD70Fn7K0uUs6QQClI0T
TlHzs2+q4S7QZA65ZJkbDRcKSza90VYHoV9LlOKYwz6sX0h4YhR0sfy4DrekENYwqTGyDX35T4ro
fZT+vyLkSmR2rKeatHppMctscPx+uuwXtIGgkvhiR83fh51X7jYDaDEaJqCT0AjXFWXEq4J8zDZh
D86ZBR3SwNeU+765juGnrCK7mrdFbC1uvA6mcjngSoSDgUA/hkuKD+cL9lvRJIfE4hkMfV4zw5Qx
1VT3edzDUKQgFS2hfsqtCr2HpzYe+GOW+AZXagjvurL58CIcG1FG+4xR42DjGphi+OCjSfU1OnSD
QXZnsZWkPQssBmEWvmrHS7b1KA9qREm02PuGLITh3vJZ9JOR5x7WwUC3yzaOnX9j2h4GmbFZB4cs
q/kdqQUGaPnl5Qhq41Aup2zCT7nO6m2RebtBmTTLGEvsy5Unzeuxkqxukr6tcSpJhy4echGw3Syu
X3TeUs9qcOPn1c3k73jNUeLP4JLWr5OwR7iccezEnLxnPuYMeojzKxejFW5eusucrnookuzSxc50
Bvkcb4oIjwMtGKqsxCajL2WVKTZj+F3EoRtoBgidCjeKNe8R3LCeJR3VNyZ45SHDid3tccxDPFd4
47h5UEgQpxe80UWQnTEzwL0s22e3B88PnIdNYs/KY4hRS9pE3XPKmzQ9gaDEoELKKucq7eQle+2I
/bTsw51FSM9wx2wT+BaXcdm8C7yrfP8XRKnV/samdQv9YiCYO8G3xVvnKPdY9rwENHgtlsPkK2m5
jKprrFNzVSz86c6iZ15jJtiavXUPyHik5medxIOklCmFS5ooqGN4OnAqtAeSE9QV6Ogrx4RVCAkr
pecOi1z1YUn6UvOSKS1fhBSfnVTqU6JkNooSdOhc2kZo7UyLrQdWtW2G5lMmFdEnbNIbYPDq5Ajj
kQ5ZBQWOlFsMDjiy2PljTf+wCDNVfq62pk9j9zzbPMvObfaWTkBoUXyA9EuTcOnwLP5kqacfoCr3
AJ9gphJ35RoiD/jpnywLO0PCQbp322zgTGAM99HvcXT3FM7703vhczGczO45GKNNp4Lv0uw/Aeca
I4ZDbUhA87mzVsFcb2CP74wEpQIMNXpQNQAPCyi1K3taWyFsTq6JyqoXpoo4YIuwmRZeQAhdct7/
Vi9eZnaPcL3ZSJSSVrgEoj6M0wBQTDgZOdcP7iT4cF222Csqy5Zos/uatdl7lyB8EbIwaAEC6dj5
JbiL/CFyAjYa6NAMuvFeeBQjGP7RjPpfqlawWS2Cr5Mv1iOz+nWL+TEK9ZZ/2mxHUqL0uEJy1wsx
axlvwqUZgshbB1m6eeHjOG+BVVEXQxic48rFVKG+vXb69MP7zuXepYopAIdxX6oISFbCXrfKSSHW
0bpL4hfyHeY+b1gD5Nws4piGPDMR3XrGV6Xn2eJiyd/l5DjyqZv2ZRVVW3B/KN2JjneZ1zPDhCyi
ixCs29wXZyHqz4gKnMjl2opYzgTIQcpqCrigjVxTjq+Cym+bCXQ7a+wOYW53p5pm65VijS0GhSMh
kIBuj/gpKRai8GBqUYLE/Oq5ebppsdU2MZpZYlGN1tUOCUQwAZUpAegsQBUXsjOOCf+x9bBzFMLZ
WHNBw6hR7EEeFZsm6sVBqopnRxb/MFr7tKkkP+hwLz4G/R6z3tUT9X2jvQ+ueX8EO3HysPhbW/0M
cFTXxjYBGIQASjxANK9FbL50McbPnrKwbV44j36SsmZN2ytusWRtRm7DZQfJ19KIT+DZ1pZs9wE2
8SW2SdMFObx96vZPCWuhA9FpKmedX8+lMKSk5DgbKV9MKQ9kRc0FgXiOiQ6NOfqLL16dND70FVd7
HBGWszNb80/VfXzJk+LmhsiPHs42fGN6fjCCfKvOaB/+fZ0nFEChnPkJ2T7Dp6h7wkk8FHRJGOJL
hoSKu4CzLM2XdW1WPtCx57y4cXlHSOIvsVBnHHNCZfE5Ah2Dqyvm5+0oxhP1qME+Ajs6dCq5a5Li
Vc9Gc+wZbkdX/MatWax7a4IcZ4MYgqJ7GxspgefSDFYa/n1pZc65BPAlUk1vln2kbXLA88iqcrAG
gPBtuTfm+JhL5N4qlXRok8y1M/UEURsXU0XvBu4Y3iASvEWduveOC7ph8jLWU6QY72Xf3Y8YkDYk
kV47Qg1s/HFYASMNaPNqt7y10l2n3Jf/fwPL6e/Q5oONRz/dOVZ8GSwHd14ox6MhMcjMHTHsmNTZ
VjDczlRw3lkzH8i8xSjngwezHLazBQ3dIylTVOqe/qGWL61qOG1bbdN72FqPQWgdh6LP9hZLyJ22
pgzE1nvm2cY+MykwFp5YXP54OXxUthCXlhvCoaIK1egXDQgGF0gdb4tbYzO0JWpKDVUk4o5U+oRS
C+qPuNmUVDlVyESefI8my9kSScJDx52NLSJceL9JyUuAdK2TcK8cq9vWokjXHr8VYzRnu56QJmmM
sqFkMzdbZhJDFeSq0mbPTgGdNR/rZj0NEjtDV12GILp0UouX6gucHwW02g1PFdtjUEp3WZz7hyke
n2NUFEruPW/nqgQ3XGJYR1yi19QIDcaweaL2hS7uIMRIU7LGZLvLKRQ0ikm+BXgNUZ3JC0JCZJBk
yyCjuikeMciXsG4tIK+JxHnV8ZIL6WjZtDoIKNBoaCtm50d+AYASWoJDtucIy9EAidtxJgqG+BnZ
dFtbDP/xnCb7MMzRSmwTflylhm2dDpfKABzYWoh5deuySajFwRld3hDVOG9tKy1f4kCA231Q3ciz
3Qa3JDMJ3KbRW1Aq+egltGVMg7Hzm/qtB3twFyYEkzPfe8iQ57ErXsdk0s8B7e6raEJ4ZcR4sz3/
+X9qQuP4gAO5ilpseSMU+UtvWYQaLf84aJDhOuLHakYEajoq7LCF/dJPENzNFWOB1fNx6VTtbsMR
a/5khpzmjLMfJO+PuanuJl0lDxhMGaFn7hyZabM+jFV6S3LgXmKZyOfGp2EEu0gg60MuTfd9bKlH
6uzwn53pD5Fyk3Tloy2xlRgtGetJmdZ9YJX/iiUSjWqK/V/TYqyIJyTW2N6j+Ds09DlPHch5YvHl
zmQyOHmL9ZEzzLzHz+Tg2oiDbd3NF8LtxRtfmUGfA+4Aa8QV5/ug5YnsU5rGvo+9Fjacc1UxBA6Z
fKMRDco1EDQeMn6IDDvdndeSXbAeYKu0DwWxVEjxYUv9h99t3QJkM4phdS6jaIdJtUYZHC32+faL
O0LarPDSYhPrL0KOhCRGsSv9GNWv99OtrJ5IKAxvTJCnmrwbaQO3vIwWi+kGQ7hdIwr1rzAr7Htj
KKC+cFuMtP3R9GxO65F7F+Rp6q0bt3ibWwcAeFg9JVjgKBIw9o1F33aTDuItBi8fQNyYUzwEocHO
kTwMWz4EHHEIRtd/noEC3/XdMgN5AfhcAJZnE5PCxE3wRyzRAS+mBsZujbsuKJL7uMJvMlQcDuNY
RQvhlZ1XD94yZC2zjWbxZEZiuArye/tIJ/kmKIHYYQIPOWMvmcVHK264fYwhbaFVVOJwF/RlWrJ5
8mbrHW7YnVk2+W7QDX0ky1MaEH9+MFN8cONfjogdBb15jsx/fpY35xY339zje/RGisRyhwQery51
pCud4Hr5KYNKnoCtbPOh8z8KXNm1yUbTKAua9Qr7X13q5sHrKHUYPVts9VjCWxwc/dSnTNLDeVz6
3+rcSB8QYWgYzlamCtMTapQ+OOBoQsNNnzCCXMyAej0uJMbOSYeXSdrgelNjrxUbU3eE8RAJ842k
V3/IQeva7mjsMUkfjEybFwHFyGatgqejmLfhNH01GNivMGyqgwHDbxunLPLhx30mdn0YFjXRcYbs
Mas8a2XFRnHxupm2tyHpdpDHs6OlJm5hVljuuYAtpazJcA24itUiEHtWQFxObRZXLc1pg4+ztOPm
Y1riMPIsHMAdOqp1N35NQyXsDWsrFyc7j96OcANGOjqzL7lLWy518/3Od7XeqCjHkG7CabfmOgbR
7hxrABnl8DaCOH6IiuGuN8fiiBcGnyrjc9vK4Z2HIVN6lRRsZsbExsy5fLjSpMV4VYXmcyZiainK
U9o19Zmn7+BS53JsbXYDThiIB80GEBrLFN0HPW+Q0tafMhvucywN3ItgS3Q+omHn+DxEV3xSEOGQ
JM8I8Lc0S/kUUPOLNWGJnmU3FQrJupvPE7kV9N+g+vYM8zUZFY9rkX+oqXVOMBGQ4NyrazYj/Hma
6EJvUd86HOG8WuSDyMpPw+Ikn0rpXmbO7IMDTHafdgO4fy+7lP5U7RLqOia7obWxwgDuoS32caLO
YjQXoy1ciLJg+pBu8pyl+UTzEBTQSJflvfHtzpCI0PCmS0Rx0SeSFGs2GlTo5xjiZ6XYMMtkfLQp
Zjt5jaVPhcOWS7bojXaZC4wBBKfSkKpMoHxMGP1lmLExxHqMrn2dBvugJ/HK8L3KWZTDjCjTMdjF
IbJ9YNyarGCjAfX1IQ39Y0nM/q3MiFGSAFiOPVI1Q52+FrKbtv9zYdqcfY+0QL1AcyDpNA3dFckh
XhdxDdcdCIWL4LEqiXJm7ciAULnlYZZzfU4L/0czNG2imnDIHKQBYCFIQGVOKA2rPfQJl2scPNmf
biDVGHItaqlC/hrTt5QRi9hVYtK8mHy3klrMnpKN7YQIi+8kZjqX6SNkLWKK3O14lFwyCG33Rup8
1WsP3S61H5yg1XewoKgEiSuceAzrHvfafqbCPR19jQMF9dWfkOjBqA2n4rXPK/GvEskpUelfEFhU
8eBkQd/oRkpe+ZiF9Er58Xrq23d43RoUFSsPYdj/DGIVbEk8xo6J1i9Bbo+nglF4oqSkqp49YI+P
iavRSCy+Q+xIySINPOL+zeooTTEzmnhsHzd4oFDmkvTFsfVwb/MnoOr0np/eS6QQiswO/mImDYoc
nDvFW31lp4LaGG8zEci82RzYbeR+s+U2X+ka+Y45a8mGvVNJMr9rnb0MTR2cHAxopAt69uie/8Gy
fjMVeIrKsZ0/xuWvptrk6hGGPV0AIdQMdzaI+vEvYWnldSoY2gyCHL+C+80wk94tRz+7i9rhO8ln
BuNJUBKE3Hm2K/rbUkXIxUusGyacYy4qGqLG6aNRPn2FzYwURDlCFz3HVoAz38naYxWwvq3qQxTW
xcWwUOVNj5atJKLmoR6ca4Vw+TizfrsY9h58G3dVhMSoZGO4CI0uJ24/RGtlL25zhzlw1j+5yBxM
m+xOgR8hSjjBqRZJfIRpDov/5NhYL4IWNOXMcEcFvNeSDOk/uIzHuGIlwN+pqY+mbX6EZZ6dyPVU
+4bKkR2Otwu3fP7URWHuLFpIV55Xo7+zpBHlW+LUEUw1XjLsB0iCxd17Gs3mxZR30LYmdNmKgorI
5rpfN7TnAAwzkCZ64R/TZgzOkh5lQiXwi+LoqWod94UOMfoUVAn4qJwACATzmWf1i64G75RimS7c
RPAtrK5FODx3YWjsmpAntutH+C92eZvN0t+Sj1XhBA0Dw+2kCnESoMpwm3oe34W2voPkaTOwPBYm
Pw7PDrcinWmhRpY5JHDYsyg1rpQKTCt+lB64b4W3zXS+S6vHojKhxsGWWRlmRZyczgd2r9nLf5yd
2W7cSpZFf6Vx31lNBskgCfSth5xHZaZm6YWQLZvzPPPre1FV3bAkQ2406lahfD0xk2REnHP2Xlsp
6JlTe6IPzB8d8Fdrn81aDUyNpyOxV4nNkAuHLnpBf0c0xneeC+a5tP0JThgWoGOXZuRb86p5sA3c
pcR102XgSmapD0/CbvyfNgcJtXRN0sxeBZCJeahFySbgCLZnG15hV0aCrNvIXvrstik1uU7kcEe5
psCZxlTVMUEh9CXD56vT8B66SfBSFdNhSjs0np8vO/Tu8FxQhxtX+lANmzETz71eY38RzpnthTaM
DR3Wq3nceo0IlxHlz96qniwcd1e2GGjMJsMuQI44nYLDeWEqSBo4J0U+ciRVDVCXDBmntuFJ6YIb
e5jUFjXpSAGN1MRA1pF4kqCmJN7VbHZqOdYzp2vd5duWHlsMRBsVHErtboiCm0omjoUoBe7tjofI
s9KQh4yBiyrplPkaj2tHe2Q9JNW3zgYvQX9zZ2vZre6C01Pb3mXgSJANPZ4HaVNOgWFLbm1OKHTy
Jr5LNQh3EyR6tW/ySlyrGeqNpsbh7KN3oKRmjcqYogRDZRwGM6RVikGgp1pYEPGrr4EDvN22slGZ
nCjZTZHxmvDqklptCbmQocIrjXxqn5E6qVeeIFST707t0+AcIIzC+zbXCTCbl9z4eWmr440SDPgJ
/RVtqBbR4FWvDsYhzNFHIE31r9DdMapQgQF3o6/AorVPoLYmGZ1V3hWmPrMi984vyyvWIWJYvV0V
UOT7VDHzXCoIWk1X0iyGTIjHA9k1lneHssnR93lMBC/y1bBHPaWH2XKoTYXkPgONzFjJQxUTeQEO
SSla/VICT5vnw26QofW9RQ1mls9MB4fXBHf1RKpQTvjHKJFBqretCz/E95ODFkHPL8qHoEjqo5tK
HZSYy0YjGfDHOiqsLCrlNbh+k+yYutwJjGQDJsZrK8IQCkUpOMCwcLTHtq7Ts5r70SbutXKSY54b
Y8xuOkuyCMKeWhR0KY9lsLf1cVk0Pdrv6RxDwp+Rd9o3u2P4pPAXovVTLvW0fIQqGPgi7KoHC3EU
uauDeW59HhSFeJ5YVNdR4DFaVgV+cT/xzoqX7JQwfky7OP0WuGJHCEmzVXvvoqU0TXLTWbIOr92p
UPmar/FGYXyH6UPOrlmqjWCEmll7Qyf+AilCWxpYFgZOeNAxzR/m/V7qcFjyl1kZZDtK0WjdIqub
NwgcSBbR3QxTQjl0m1qTGx++3rJ1HoZR5RSJ7jIX9poEC2iDZAozezOuLNeEvU0m0o79a1Fz8j7k
iDCWdVWx0xbwrr/+RPYnsJ+FkEjqtoBD4ziq9YGyih7H0cKMtuSglje9sE6Kg5OEQacB8GMe9RbN
U7bvrQKsL1ZSYrqaYM1HKxwzvG4GwkQch3ZvuhR9aBy1EE2oG9BkCBp6+FXVE4446ndoWPQdYjso
I0qvEJcrzJPXEqZXedmDZgG1gwZQ7RWD8TtYbpSgoZEeAHLu7G1t6tmlSrx8l+g8By1EgD1zuGey
LpAfRyETmAKcSls7NG5TFopBnsoE/7CO5GyRWIZHNFSvL30VHEyRqN9aA5J/jbJwFptdtgm4yp0Y
BKle/FKpP1exXW2rAs8uw9FLGQ39FVJnptaZI88jfhMI7sjSPdRXGkjQKm2XNdXIPjEz7WhVo02g
OjmqbZ+pJ5P51IoYCOB/ttgWg0XnsUFJ/PVd/A0tDMcaNEvTwmMInfUDPMtl/Jfy3ipUeDACWhDv
XgKtxKFhIxxPv5PMlUoL0wCB4Kyp1EdeUI9TLFGw+PpSxCcAjYm7BzoJo39gXp9ApqZdEphHstmU
l+GwjbFeetQoQBG6cInmVOpH8k0FQZyOsmXGRM2U3wmjHB8TT9wCHAfQWtY/srhhYDCNdQj8cWdx
YLSbwnRuQvwcf6DmfH6rp0s2NGFJa+JvWh++PRZ/JFZQUGaop5otY0zAmtRwi7JpqhWVAGAto9gw
7ZErOpgvtZLvoW0tEwO5geplL25o1DMF4fcmUa3TG75Zog5YUgsKBrqo2JQkWAlM6wurUsoFX8dd
JDvs23Z6rI2iPIDr+v/cB6lOn8nkBWLFes9TS2RmjhTXNC9Um/ZH7/YbtJnHkAp5igsmd1TF18Yk
DgOv9CusqnKRFtqPvOLYPSVYKPzZ0+HeWjcBip/EKl44kOJtd8kUdY3ePxiy+fb10/O7B1miA5OO
xvI6/ef9VUvTR5ZdQLBjs7AYNGEA41x4NIpDIRBS+YjmSVuPFIgt9Js1H4G968MGsRmsfX0p1qeV
0dQBZKsqkHETQKz2YWXs41QZsEVPc56YpnvPwF9BJt8OBWmO9IHbgT5wUwf5nqpQo7fU5WfmsOYG
Ora+skgOSJnE3qiV/R0RQX0bOP3DGGdwSUQZ3iApvK7M/JBrnbvOiJh8a68LrKLbOketgsAZHzXj
8MhRA+ZXHGQS/Kde5GyyBolCaRvxJuWZzTnmvfQ+Ah5APAZeR+xvnT3+RAKvrQaDxpiGiwpTyVaV
TnklY2uZOvW54niLUkJhYp817q7p20WWN+XOG/mV9DE5FvTIIP06PmTITpMawI+X5N+7wqIXE2Xm
BUdHVDDpYd4W3VkIsGK9vy1Vyz70jg9XRh9ecsHs7evb8pkTiCjQ1kwT+ZTkAZEfnpCkyzMAciMB
1xN+U8e3whmj2ictTiarkAPBIMqB7gF9KqvCX5l2aFGz5duUIRboNTC3LEh8yHAYiSWLN9uXSS1t
oqHHuGa4xpPV9Ke3kVQ0tbsQImYzu6t58hMoonWKXbLI4fVNWap5P9c6ghfaKE+PTQRfQneVP7zK
+sTsenfq4CNz3HCEZmMa5Yl8/1K4ZRx7IOK8udUS2uGFBopYTz2rXnUpLWGc/F4lUrel5KTqs5a9
AXks82V0jNAGZ0AsmWiF6bKfjhWhgCvbkg0VtjcRgm+6ZpimMsrKBKVN5lN4D5Qyu7And3poCVxn
H0NnXcfGsjNTn41xoJuSqg8KB52norvnbF0cv77J5mccsqFLuoIWK6QGnPkDbpj2jhKFWafASKLZ
Ukd6tSmT8noM1J2OfOlcJj9SO2+3JHoTGTimct4CLoWeMMT3nkAa0oxPheY7Z19J1H2gUBG8GeNp
oft7xw9uFQ9ye9yC1+uqyUc1mv2Z4TkaFYKx1hHCNGZ/Gem7ucujMdkhElc9Y03SjoKiSXSjhUh/
ksdIXK0iL7VTbaBUhrozB0dyh4LN3Q3OCsHojacjA87IIusw+kydrHRZJ/WeCEPoGxngyJH5v1LG
B0eNzUNEjJccU2cTkQzKpt2qfyJfT9vZ+8fJYGXTDHIO2Km1ty//l0Osjcg4LoKeQntsGRxrcGW9
HGsG+kfOZyhxFRSXeOzAdCg6DRGoYCWfuLrRBx79r++0NoGtP12M4CabumpBl56e/V8uBje+KsqC
Oz1kXnApCGyx6NbF6P2hsHkY1ImN14S4qk3I3LmLKRi4LFr9H4njNX/IRRCfGKQm3wwPnc0Ko5IQ
MUUS/HIxjTKivmp8qFElKNuhCmkS8Kat3mpk2gXubqSp6Mc+wUeil1gByc1t03pOQNl4A56ObhNZ
5TyHzS7pGaKYPqkqDPYTxsmFu8sLlddLVi8p1pm1EkpoHXRtwoiJ9dffq/jNG2RotoP425pu9NtG
+8tHcVRXabJGRdbpL6awm7putAPTJoLLmD6ajGWfTHeu1mqyYVgADUGzMOhp6X0m2RvcVZ7RNaNQ
q5dOOT0bOhPUwgf8Y4cDQfCVuG9ZhpQ6hX+hpWielPJnH9v6E8lsf/gon4MgjClPA3Wog91Zm4JD
fr0rwui1CIyJgn6wScjzxc0T2aFJmGn0xN4fBY53ggd37+QdMn+YJww+29tOUuEHHCLp0SmQk/z7
tCzp3mkkUZd+uGbQaexC6JeYWXB0wQR2VjHlg+6k3SmyYrjMLr60rz+LJn7zYSQoXduyiQbRybt6
/2FkroRJ15BqEaB/YdJF58e13Hv6fu7CCpOziBnqppmlrLIptjewB+TtuHxqv7fpjNG9iPpXrFWj
1hTPQtAJDD2NPaoSc01NUCvLDIH1dRrdpsy3EAMxP0lbyqZBa84/JOnOZuxWj3E+mU86I5kAkMm2
jVQT6xxPrBPq3lVfl9iJepOYtAFTAt1w1mAh70yFgboWnuKENGpXYW0YTeyOrODEqTe5fUiL8amN
lANDkfw4VuIZP0Z5g631hvCUZdk5xY3ldrjosw2xSOmVHHtM+KVlMg1h/tsbSNgGAa2a5Ap7rA6Y
JbM1CoSpl6k+KVbnzNo2OAirpD1p0gK0la2uEPacqeh5irV744f52XGgE0lFZViZ5Rahb8Rmgm0r
QVSsHRsNMXpwmDppI1bjJAOpFJKAIpTShoHXwATetMA2Us2NYrSvgkr0sEIGoKE9R2SBqukZmwwy
3mlyVWfhtg5eiUdxFnGddSfO4qupi+KKwniWVoLDJkq6VVpN8m+/xPRh2MU5dSFVkkFJupRPn2ba
TofGVJ+qaIomi4u7Rq1N8CWA8Sw3PODHuLNNqPq9SUH99SNp/2bRkwY9DZu1T5r88/6JpIfKoHJg
0bNw78/sqiHysWzMPXocfdEgvAkdkBUzzb7U1bjxcxHf5qNCzqUZDvOoQPZd2Cqjfx7g2NUDMIDq
1rC8/MGCzwxzt5x1SZBvcemVcPbJpsQAWnfO8Iw9du1rqrhmMgclPRuWzFGNtUeLDMxJ4uwDsjmw
9hB/UcQOe2nf/8SnE16AQTOpa+x6nygbXPvu1uh5MlRy4oy2A/fUpkS39cWBkIsdOh3lGMMeP+EM
pwwdGmKu1PSb1EtSNYi5Jmk0P9e2z9zZt9pDMLVHlRYtKaAfZsjFQ5M55dGUOGs1i1o/DzzcbYZ+
TXOL74upI9FZylNfgEcwmRuuy44lZoxyYyeC1KGTbUWPg/80uv6yjNvhWWr4bDCtgu+oy3Dhug4W
IHO8IAvVDjodha9v8G+XHFPl7GgzZ9BU68OuxraFpFUIshvyAb6DDtsdc5vDAkN2TDPRcPvKeipA
aXWWvw/aWDkNVa5jBHPlknzvgi6caa3KIdvGLf0FhvnmmcJpnIU6VpIuUGDxxEw0dTYz5uD7qPsh
epPmf6M2f9jXzM9VmSFt6llH1zXTsMV0uPllX2Pm0LcJQTv0lnCqh3V4RGUJUSF7RGTisPyHcJim
8F4XfhXRALxsY4WguIrd50FX/ItZYQaxlGjpREm1F46VnaAiXWxFbKvp7rRwspeKGb94GtSJoR6R
7fd5t8aOg6y+pygt06e21r8J9tJUkFPnTPplt7EeybZrt6nN2tJPo088W9d6m8zrxLTXKGkzaozR
vPWRCheo2uZp3esbojgOJBAkF+k0zHBte8sQv19mVdwtv34O9M+dGZRttGak5Msz6R6//+pqqWLV
sCkjTAKbgqKDDGjaW0cGzYr0PpWzLsrAofJxdI5GtFDSJD7hy7huGsZYHTz1LIpu68GMr2LPYH5P
B2OLKQ4utYGIAQREAmjgWfONRWvXxn3Tkf7DdAJ8muavfaMxEORiJI6FWxz1/rFll/zDWqZ9XstM
ljDBemaY0pJva90vT0eASjatkAzNzWmA23XVMazMJ08Zwce28AUNsVM88mRaxTy6ZnCB3F51t0bT
P0cK9yfRnOEPp5ffHHC5JNrFVKwWyTkfk1P81m87vcUg3ev+fTm09z42VvJIOmj6EJW93M9nXjc5
fJ0OFCDY47ntMFDsY/RUDcLiPzwFnw8gPAWajqyHDASOuR8OILA5TC+IYvpCGgEYXHA1z4y0u/cA
qkaPqQvzXXHR9PBpmvkYMhi0wdFXIRcdwSzbKK7/Pa6oMms7WkuFmZMSjNckEDKa0OR2jKAqET+9
KJI4XHqAYOeMbDn1KjpBGsy300BdtCkUfNlTvwmXxqxN3J6ZXmpRXt4ejm7obr7+1L9JPONTS8IU
bMtUp6Ly/bOPPB8Ze1ww3XWtZ9VCazHI7tSP0PGDiAJoGM2j4TItNhFPgDTLfzg6STtv77eSObjU
C7at0mmaZQtzhChVs6E//vVVis/FEA+vZTHJQOOla+JDMVSVhSQ0kZZTbLZ3dCDW9Kwxi036URfB
nUdOIXBNOow8pqmwVaxZ/a0Xh/falLlFKblWspZqP0Qn3kWEI+Laxu1uXcLMstYxHPIt+QePbGi7
r6/8N0+5xUtHs4FOxbS4fCjYYTmMTi55yodx9LZWMOJSCXxnXWGGn0vUPKfEN4/2mCAwITOOV8JY
Sp2RUZPtdL/U//CUa5+fcq7HVuUUVWZx06fy6JeFIAlQQTLOJJTBKUFzs4Ovos6APcQAcXwTX/kE
sHUKlse+RFDaiefAIr7mrUx7ywVzRkJ9LFg7Uw/oD9/WtEm9L3otLk+oDD2FoQo5bXK/XJ2mGB0g
FoPsqc7VDr7a462zijmpW08ufZE11Q603aQoOQs62Za80sK7G1Tz9uvrMH9zHVPihk1PiRqaE+D7
65CDGjIBYTPVm+LJJZIcbrTfXQ1dOVkonXQtKgxzbF/JImj9cCWNEK5sQRXWjR1qdZU488qsrzvN
glpI8bbOXTC7Y466JmJ+Miqms8ac38w8QnLWKlI4DjzWmJKqm3fAxRh26QVRuJWpJsum6B4UCDwr
QuX0dRnrh9z2wIpXFu7opBpXY+I42zQxbloRXd4E3FrnXaWRTVWq2/lccRt6tGl+a7umSgVr1cvQ
rZhzuyasIQVcT1LhfG5dCDFff5Pa9E19uKM2XWJdWrYqsPZ8qFHVxnQDH2EpVUWabu1710KDZQLF
rWiX0mbNFkYJU0dPd2qnGnOA7mekSwgvK9/du6jV//ACvGWyfLgg2jsO5T+tFZ60jy9AFki7Uxk3
9WHL9IxIgwxpyeg08GUnbo0lSKRFC4HHQp0282jINm1cJtAydKpIpnzPtIKu80C+ekXabandvAsk
lGWpGNE+LGO5sKjLiACLyTtAuIa5tC83kSLPJWsp/NydVg+CxGw4ThbATVTI16nZ2ZcB5BC5FMpB
t1n8BwXkZqDk6RyAw4uBSmBh4A67JNI25jqhr2tsw8kCy+uw+PqeOZ+ffu6VcHRh6UL/3HoKgx7H
QpkjzEpNa6uMhruvNS3Yq6ZWDbMkZ81gI57KkORmHCQJQJ3BHtY3W1y1JdSaXm7pIc0q/HteWjlr
ZsDxshhLuKSwVxzxYrcxSiMEt4t6sH/SaCMEJba/6aktdmR6qRcV0soMuJu6KCMMTDgNjm1khUcH
DxGokqkeD3pxVGNLHKEJ+6VRH3ur2hMRmWz8CIEK8nBUKuqAHcmGUx6UibhuJX9jOKmn63C8H2kv
we3Feolz6pW4jHUjmjNKTLnySm2hG0NO+tMAx12r5dyv66cInX/MnKCWoD5yYqT2mqjvc3CZOZI5
6gxlFs6hl+z0QuZI1vOFsL37kSyjHZHLeNJ6whID4FKOjIJV6Jv9OuZ0Cf1M1AboGQU4V4eiVdjF
JgdhQi72ozd+Q/DF3pVBIHZSRz38638c/Q+3/TflkK2SDStJe2XdM94WxV8W38xA7piLzpu33rXq
M9Wx01c9QzXRaljZYTKTHKHsR7KqS1yd2zBID0E2BDuGujMbnK8ZNMMekS4Si4zIhv6GkCDMh8K9
4Ntd6ziBt2/tQzuZ0NSiAoJuR384KXyOlzGnGYjQ2HI5zwAleL9yh5pJlrjpcorznWxN76XdljHR
zr1Ij8FGHe2d5drXzaAswV/3V4yE01UnOMiZRy8gVInLdBYRHd95P2ZPJJgmhzS0v3/9humfdmHE
Bbxdxlt7d4rEfX+VOZtwiHMmmPMxzrVe2htvioaEbHgg+BkcAiPig7DTNclO9ar2UaSkmj6tk2DN
DZXwGaRMWQsSLqb/t9IYtCHviTYNOPorl4a/F5DJiJ+DNLrRZ63pnrrUuAUt2q6CpvQXjEJuCqQs
pc4JhCBogHQVb24FNMYYk/qkim7NymL/YX6hfapS+eC2xQxTpfA2QYO//+CyGoyQk8mkQQDdjuIu
W4/5tA2Gg46wDPXP6GP5sWIDXWTnYMgyUW3/4dt3pk3n3R5gmWRqkZFsaFIwxZxuzy9POjRftSOo
HhBLGaGJ8WhLuEAxqNfUuwmzAZDpUMbNwepL9aFux3tAgHOj7vsfwMzvMyd2nhLL/96LXK4n+Cv1
bEFnrePV3gLBKWb1KKCmYrqCV5bMGVERXqSgCx2V5j4Q2YscQT5bBmPvjh6BwWQZ5DBU5BwUC6Rz
7FqTHrFy9six8PK75DyGXcs8qv3ZIS1fosTk9IilIDXg0faOji6wqa4AV8wqGQIt7ALStPplMQzd
VnfhKDbAQ0YowQuzYNJqOhpD4gIpvMA4gj5YzoGk38XB0+B5gCogEc+jEGBk7RgPts/gM+Jfu+qE
dmdBrUf8EWamvEw3MWO6OmuQjc7AnuQctiG0D5DOR+i1EeIUhmnXHqrGmUSM1I3qCV8JPmYfmzRs
chDM5qas2PkaDcUuLmY3UxGo0pTDUHSngvgY+ADLBMnDrEl8eBUuOV6E0i/bVqkWpJRM4b0vELnC
ZVVSb/tO99iYjG3pqWEjy52lGshbIOSQLAggCaag0qpK5lE1eKt6Epl6Xn6At3SwquA60WhcVB5B
uKSWPZo2YMpJ8IIItCZACZhNjUjRZl7Y2MwQIVWUc3vcWREYeNnTMw9tEhRE8i0X6nnSeUeisUmV
CXE6G1bPo9DCWlfkbhTpOSztATditzFH+aKWdFe9Nj91FkHGZXpvqMVToLDb9R11gQ58zmu6YC5M
/l4BXBKaVH4ShEaMCLQrus2EqqRzTo43Va+BdBFwo3rtqkiSHuCQn6wQSPeNxVcrhzX9/XwFMhO6
Dmez3gBU35oFvuYG+1DHvAuMIAEyWeKXa3y/QL7o2yJ9qu1TFt6ZZZ6sk4ahL46YZVID0OKMyoDP
ycZriqDx2jbARA9xGO4otkD2+LcpbYBNngMPyRXV3ReC+9nnY74CB5CR8e32rMyCzSOI1qPXOnvw
x8qVEADDjS7b5tJJjp47Jsc2vIS5sHY89Oq+znRyCTQd+aSMeDzrHql9GuAJiP0IM6ApxNbUhHfl
+Dz2kZE/hhrnhY7KftGY82kZddBOsc1L7iqq8DiDBJIbE5KEo1cPARb1YQe7NXROOSrnk99aN1mF
Nd0dJDSwHpO/GkmcoHF1cgz86wGsBhQuRroPPONW1zr/JPzkZzsk9taO0Qt6dXqqESJhjPHn5iCu
osbP16GCJqY2/XStaXj1A1j9W+Q3EzQc8pjDcU+6dJlTlA/YQI9DrFK54Zhd4ZiVS1tvX5nfQYNI
OV/T3BcEZ/5okxYGQ2PQQDMqaa9svO9ayvSC5HjZzkQ/tPsUrr5W2FDwGoStWoDSny7idWWjoO99
eRBiYoD6oBZkIp67xtSPZGHcKV1s79IghkDikfiU+Ea5BQlU5/2WFPjpUWA2WrdDvbHpnM/gOXiE
I6fPvSwZ9wGSAd3PyDAZ3eCclphC3UDXDhLhpNlILLEGPZQk+Vk1erANYiWf2259DnVkwoAC0A3L
8RZCe7lPgVPB/O3bpzBbWeAwYrcdzrkroYyFJvzauA73QVcPs6gp+otqe8saP/8N2Q1NGcZHdoc7
gv+qc1WM1yNROayI9VbJRrq0bVVMMHS+QdtNjkGbPyF342AQmPHCUr2bsg6fx2xSQenP+uTa9KQB
bM/PF2kouWFdCLs/KJkxtlqMdwF30ltWYR71xzxHShehneiLrF1alU02XZE91IVWXYgO2w8lj28q
/XAR9hiKmHml86ZPo22QYSkGqENprJiYJDK2FZWgjPU4oEhqJaBU1wr9BzjgS8ukyaD2urOpcixd
bU4OUSrDh1Qm+lIpLJ5oIg6CEIwA1bC/TAU2LKUD1pMWdnJbTOq0yQH09f477fGfdl/d4ITp0IUg
zP797tvV9kAadhvCFiNdoyKMlJI07kAVltoGmuZFBhyB3v7O/3wXTl/987/48fcsH7C/+vWHH/7z
Nkv457+m3/O/v+b97/jnMfheZlX2s/7yV61/ZFcvyY/q4y969yfzt//76hYv9cu7HyzTOqiHS/Oj
HK5JHYrrt6vwfmTTr/y//uR//Hj7U26H/Mfff33PmrSe/jQvyNK//v1T29e//5pUQv/56x//75+b
rv/vv9Bney9l8OPTb/nxUtV//yXsfxATxICE3iBtEJUb2f14+wnxD+S+mkllP91Ac+oypVlZ+3//
ZRj/4PBNy4tDOEWpmDQ7Vda8/ZT2D0FvRzqoonXbsKT863+u7Pyv5+Nfd4wv4t8//o+0Sc5ZkNbV
33997GjjvUGJQDub5oKgrf2hcYncqUlFyxqOcPIZCShiaH0ybdZ/mBLpfKIPDyxYMVrmZFZSEyHB
kx96eMUAf6LpaEzzhgGzXaVN9+oFCtGqjsGBJ/8eJP3PZnAr4BDpjw7lTTKpb8OQdaJ2irNShkcf
txKZoZo11xLtAV/o2u9LxgQBGSU0gUsSPpTczZfaaZD4yjPkiCiPQd6gPpdV4cxk4pw6D3MCmqy5
2mmPVRAhsOZcMgvddEfC07xo6dpGVg99qdQf+uwyuioo9sz+PhKdMPY18Db1FrvTBR39PlfghFZD
vUUETWMjal4DTnUFSiqCA0nPDe3gtpL6d71FxOfonAZSsMNmrsiNpxmbSgA/S1jy5sKVIGcFJ7PG
htIitVty7HHp6d0jUR7rwNasGfbWPXUZM5+4R8cn0epFT7lq/oxc81Q5LmL3qGZy7T6mNrG0ZgYi
QPYeiGlN2aaT31Jm6qEJBzw7+YuO0J1StLITXJ7oXWaRDE6qFt0F1p6jwWuXX7Vj942jP6ppNc5m
jrZAQe8vhjjhOD39Dpqbx7jT7pPpokp2a/Q+wbOfrUBMAZcJEAD4JfxmtTyN+Gelp790FqBlmW4T
JUTWocfPeUwsiDxGpmjWQUwHUMuSH5jIqN8U9Vy3hF/0QTtjNIgNLPPWXjA+AeLUFpiUvpf4sSvQ
W7RhUuwvaBpMCb6DEdX6KBNA9FZkcIAH46J0yDpBIkZzepAs/Qwm+lxDK6AdCDIB6utkpBsr7kMZ
tjM9MaegEIAmCRMG/hIoPSDwScC4U5z6kZg4UgnaANxIglxEzA3grbu8HJCKUilS/HU/tVrZjlWC
K4kzQkN6PVZO2mQsubNGqb8hFpkRDVbM9Iw0LKss+TuRQWkMmmlp0cYmbGOZxtos60iwKmNoXdV4
V4QhpzMlr+f1eCUD6SOX9XaqT3hw0FjBPADHDNUs34XaSE6LBjic1oKQkTUPy+i1UtVqdjYAEMx9
fiiqbvL83uV5ESwcjeDb2krJ/k77eRRbsCnNE3nDBaymtF8MJOhiFw0Icq06REqzqJI3Spk+olm+
q7g5ALS2iir2nALhM8Y01jiBT5vzwm7Un1ZpX2lF9dO0qps+KMzZOKCtDHMPZ3o7M4q8RErU50uy
bXYG/1IY4PpzgyOGrF+znhc7AuitVvwfQew3j8SaLksIY6FmNIHOtO3M+7qoSHZTokvRFKdqAP/u
qvWrqKurtCUsCqvXMWlJAYCXTsGko/+b2Nw90JbKQ85e52R/0kqel8D2fDK0Qjvddd21CX1LZ/Cf
OpY5b9sWc03ZvWDdxTNaohdXBjNYdlZ+p4fqT82GbsPwd6NmUMCi0Afb6bo/RNQb05gTpLGyVIfg
Bmnv0YNT3fUSMHxPy8B1QeEn2gJU4Te71e7wmmJUYOLfWOmFNe+StfmWE8Fed74nIiQCMWoDCNvu
Jpf6iXJjrY03rto9Ow3JoWhcLl0Xn9tm3ZTOBfHTcWDOTCUHwkzpQUwFQL0EPEDWtnA+grbxPGNd
9dTtCY7USoJ67FLnu2R+Mm+w0ELpLG60DjaugKYu4VRy4m8qoCpECSZwpKA49MtUqUnjScmt6fp8
XwNDWltOQ6pXZyPiAYgxFMAZtCMJlsqs6MtqhhcGey5ZH25MfIIzD91nU292zFjOYYvXvL80ffFg
NDTsjfYupVMrELV0xLfljrdU22bvqu2q1paVxXibDAYGRYtOh/3qNucoc18CK9/FjrEahLHIVffJ
ZP7YY/dOUdyrav+twCcEldXcaH24V0NnQ2/vAerPAhasDdsztEFu6l4zE4kNX5LWxswk3oa2U7/Q
xoLVRtZrTmne0iiKUzqpaM3M3zd+gnabDS9srZUuSRfwR7LCrRh7kf4tVToVwTk5IfCBGmgZfugc
hzI9VRmgvNrdgU+rPX3dat6RzOy1dIODy0sZ6eMth4h1lrkLoWbsnHVPNFGsfu8ZdNbQWyCAFmKu
v6I7QhRaKK/2yEI4JPJU85oU4ZWihiQdQsCrdBOJlXaVqeSpKXn5KlqbMa3znNQv6oAFKZ8Lu9vo
EYJl8ulnIgUIYKYvaFg2IPDwVvT5Fdif1wYUmKo45yoDfleK+0Lpp17Oo2jHB4/RPvsQ8iB0DY6+
edtI8jXgjjIXD+IKI18DpC4dZk3wIAJQFUQdvHZ08sAZE3Yu7kqdSA0u3Rq3dYciI1KuMXKc0lz7
pmnNJfbv+lLfBU6D1MLE/W5ffKfc1T7/RVmkJvHZN4pjBd0Trpk3C4VKCmL8OjX+xyI9RqR1luOV
KOKrynCuY5yk1mDe++V4LgjaRINdAbMktnovfwZdvjNlSHxK4DxpTc2s6Cq0ilUEA2BmZfWjGM09
kwoxJ4SMbs7eD6r1yASuNPO10QSHHN5SYZkv9F257dBf9H5d1Zg5mX9NxWVZObeEdB3HyCtnptHd
N3a7hnvxUjXeIbTrZ/pIBrAsjajLRyi5z0oPjhDcg5rQYClcopPKa7NUpwHp8JiUpLLiMVxB8yWn
JrrzK3lbdxun1K71pjqDybntjPxiW1cw9m69zvlmhxNKE8DYLIovForFpDC2QE/3hoLrXk21C9vl
Oq6MlWdYB+Hm301CMWYyc75phXN4pXq/AGCXM0PVN2G4CpTxuRbqUYpuOf43R+exHC2SRtEnIgJI
SGBb3srUL78hZBNvEs/T96E3MzHdI6kMkJ+591xKQM5Nttt6AlM3/URhdDFd41emAkAwULLQdx5Z
JaInVGDT0gnY4OTsS/z0k+89Y/I1V5DuZyadx6jKDxlMEZVFu7J5KisIE6np4MFkrUCe2rWw1Fug
nE/HqB5n3e8nWIPsDA0MncWzytV7CISJsV9xBka8I0GNPGXJuKG5ki1+3+Cw6Ez5qqPHXH30hbfS
fH39FP4LSLqPGxaCiSSaqnqrJm8fqfGdLPJLrMNiQ7335kBh8pZyRNh3Zewf5JiBspsb+BwomIKl
6tPdmfT6R188q3p4bgZ/i7AiAyyPJbyOIfcYBLIh3bNyUMUeYVAr1MobcHGcYUiY/atje++ksh1s
ODSJZZ0ds8dbMb+w4+AntaCjdzYlRNui625jN11LF719jK88IG+3Vydn8je5AOVbxRf8XEW6bxPj
SQFrV6HeJLPiVAEpxdl9I0Vra+SfTgdTzBnvXdHsBl/sZtWcltuzgEVHvBnlOEnSRn/v2eQFQTQP
WGKwzHvOGQNpFd71xfhO078fKuM7jPAB6tJ5cIZqTxTNEkezwrP95gdLOTJdp7oEuA/YXgFiA1UQ
NROpcum15kmrxzeYqLgCz7Y7Y8wO3qyxWPe2eBhEtWQF78Z42KRTin902IItWHuB/WR5LKMNguCI
WkqakqWEcVR4GkpreGQpg4N3tr6hee0Cazsy/YkJqV0gdCESQZunh3jPcs4yr3z0Qfw7pEcG6Mb9
D4d0jyyY7jSej3IuXzrWz4xQToMQm4z4hbiRewTh93rkpzOAkDbga6XvbDROsZ0zo724rUmWSbyd
K5oN924eQG+b5GUrFvfkLgVutO2C6aR5AIZ2cOzMa5MO+9h0t3jLLyCaVgJB4fLftpzuh5Ft2syA
2LV3ZHvABtGnvjSv+dytp0kcE7+8+Nq7Li8ORRgff7svLIYj8HmNJj8t/5zF3USIyYinO4+tB790
z1ogMOJb8KkYjDTaBzknaj1sMpPILTc4eM6PnUdPyPtAefcMoeGc2uNeJ84myoj+FNOBAe5dGCFO
HOPH0QCeaMMyZXgoq5tWA5EH6b5+wSV/6llGytp7yQzjgUtyV1OZKGlwElT7wdWnwNYb30XP2kOP
Iy2Qx9MBlWzHKiJrYIQSisBvabLmYxrUH5eUXTnAB7tD0+tNzxgVUgj75XyXEZaXqRoKc1B9eQEJ
yqSyCC2vGeWerj/TnbKZq8xHcw5vPrCeqoq2lHlbW/X3QzScB1OvwXBuWExubK6uBkRb49Q7p43v
7P8X1VxIwMJ7KCfUm8vfnJF6rpbvGMLktm8kj0jaqWYJKhy5XOLgsckA1gvNNIlvcJj3DV4nPJhr
Mea7ohcb1BuT02xLp3ysq/ZgzHI14lHNiviitcWBFB7b8MdD0Et89RkOMcUuomsSaGKx9h9afj4U
5S6dOlDmxXYaoXYTkUbmI90KXXDp34XYXSJvPAedeSD48MKcgBFaBuKnOqKapk8fLy31Fr3h1VPW
Jo3iF1xDW6iM+KUdTE7yagfTxnKcHdktRwuQrzP4q06MZ8KU2A32BFlBO2vdvYY44xrRnpPhAvF4
3dS7ql4MYgHVZnMtifPLDJwb2OMMbvyIBEOLKyc3KOKFcXTjF2cmsnB8awMU0u17AZtOrziuN3bo
bXFLnMlnOTgYDE3PeEC0DyWNyz4Lzm00XJbr2SMCx+QVBh1xKXi7SRVd4ny2MzJqAp59rXYTZnWR
EEdvE/PaT1dyEI65TT5VE3Go7BRkpTQcrqlydn7l3ZjQXSUPzNYE/Ky9vYmcNeq8+46YHTfY1ER/
NUYAKxQObRYj0Iec3Ll6C8UQqGMGChl7c4kXP0v3BTwuK8OPyA0dKm8fduIoybCgldg0nc3+W3Id
EcbQj9sZ3LLNtbU8zyxa3CFGYUfePEL/Xai/kqoCbtqcUrAaywfBtGbHuBZEU77JSTooAqSng5m9
VhiOp/kDcskJ5P8hYs+8/CpY7YdFazdhPlk+RJGS4UEiYCTVQYrqlomXLCIsg2dh7cRnbbXEgCQr
G0NI7MRXJimPoprfUFbRCjdnIqifQxSimyH3npFEbRvl39mNcWsNe++IvSgzH8FqQh4NhSISsf4Y
ZXB7xpgbYoJpX+hzpp2PqghuYSVfCgY5K3Mqf5GDhoh1rQuz8B+HzSLJXE+lg5mWYHGCNIFLrKBZ
WagPg+NU9B///zv2RtDpDIbv5WDiUH/i7rLX5Sy6dc+JUA9oDiRg/E2o/FfX+t+8B6Db+Kts9N+Z
7zAeWrI1bIAha0Ib8Oxo41YM80tmoomx2RmvG7QqfvY3yz3mFtb/GIHKRdcL07sF0YN4YIotdLK8
Ur13g/mlKNkvlBaxKHXcbFGBvoIcXNKFjbNIpbHOA6Z2ddvZQKYXfXDf32vD3w5OEK88k9m5hImD
KPBjTll4dMDDV9r8ZzHDJbKQP87+YFVO4CpEZv9aLe35FAtITctGy+DWXNcsV21T3VTEkwnoZzXl
vzNzunUVwBhaVCsgL8WxNtpPbWwmRkIxokHkmOS1jF6Yb3y1sG/Yvq5BYxAv25Pj5fn7Uto9z5Jq
Xov5kpMKoiweZGE5kWaNiW35Tj074iwT2W9k8/27g3ezZPZbJkDb7JmZUSbzP9EbO1w3IKM1HxQA
2aPux7+67u77lC+kNGS7qiJ+nOdFzB8PnrveuKcGJIKSj5cIo2Db1vEbAMZwXS/Ok6EVL04U8uLp
3wbxgbT4Ht3HzXPS3y4Y72tBiHzXQeP2poIEs2Rfmu1nG/BBkoIGvj0PnxSbvhVoOqxkPQlPLVej
Fd/l6R2Si4rsaqCARvlZhOig3NZmVqC+W0ncnTbzW5HcSwomPLQI4YnK/W3AVZhm+g0BqiXxID4x
0S0Oo/T45Adei57IAx073B6AQsiB5shJ/M1Ih1CN9Hoeb44pIbxtOJMm+3MGZnxQjtpZuIZXbldh
FhuinZyIH3eHN41+em1JJDN2Nan1YzgxyNAVwNI6UazPHYHYUeq1VxePPUlLqREcmzZ90YZbnIz6
WnIH7UsxMVnoYbOTcmqTuC4RsZPeVOZBfZ47dLnR50TaxCoOeQcVSkCSLaqz0dV7PEJffjx/i4Zv
P9D1flBKbJO9pcm+GtL82kpetlKTtVQYT6V8IKWmPuNL28aQIc8a2yXD0GIzhUG1E1P8N0FrFq33
SJZasmoCBxcJEqzOhfKlgE5gY2fPVCY/dUzb3Cv3GVIRb3lk/FYr0qWS+mtyDbgQy66wIF4nJK9w
+UjNghySCJS+zijtWz4y8i7YYHq7KG7jrcfKgdGJh4gkhKPfL/0vgP+1NAkGNXaIRW6ty//OzNbe
zh0/PrDSoXZHhIuYn4gha4JaYQeM5es35AreybovRiukhCJcb8ZIvpkq4CwooDhTfZdkmIJCqmau
lhvq+P9X24QDyDDTOxLSSO5BXf2iifuF7nZfQbZfWRUfQ5uod6z41lFo0PS9mYbnptY7OU/o8Mga
pekaTpjLv82UVETqnFHxLF2eSrldQTJQya9wNA9933lLoQbckaOIncH5GNmvGzoiDbrJrtDDwcr5
J9SA832YJ97J7sZb6SafeWHVy/4t2igfvcfY2yawbWgn8Pupmh6jyPlwXYau2k/PgvsYrAGtUlYD
zeevdC1PhHKSH4juDiRy3xkDr9GhwFqLbgJGXVxlgCM+IkEX7WuzDf/CpBpXpmP1m6ZM/rkBbXvV
khMdB/D+gFAe6u/WmtN1R8hSTsCLHfPL2If+zgPrhmI5StD/9pvJ6UgJKPRHRc4zNjoeRLbi4nJg
xa9MArFwMjJyJLECDjamf4bZxT5nj0y33h36PvtWmicUPkQAACP0RPNkoHIFDaA3bZT/dmb1GzoD
nwRmiXU6w1jnLp4cvbMj4FJtaa672CkOZYs4kAAqHnHhP8YcHGQtXRFY8/0QwCtMcxf4aCb2bise
S/D65O+1aBR4IQC99UBcMgJ7cg2RdxLpvFypDV7tLrhj0ah3ohh/I5/cQ7xvhy5ASZOCTNlNxOK4
kFE5/OWhD8TIwJw/Lf34MtXur1XzMSE47GCUJ3un7//1mc8Tj9vHmc27MUvJ3B7uvdK/uaihkf1y
20nJf+RifOT7AE0cw4qYHPVCb0/dUfDdh1MC5GdU1Z1dHKdgisA72Ra2nP41ZrZ/1M3CNViTMit2
Zo5LZEi9X6jH1GqwjqXGaUM41tey9porxqUyMYODdmGKBGNcbAoHTq3nMJkV9CqKcx4mn96ZbKUa
lvvvQT884Wp7IwQi3CF0oXgFPxqX0VOgTKjwUR+fcmCn1HPG4o5sPjHvj5tEP7HWLxAsSQoQOV79
ev5ubQ7vUBa/DXZunvViPzlcKBKG8Amky+ucs/8ZeyPZVR4lS8n4y3NIikgN/xWC7g613rEbeEgv
lwkMx3sXBwttGxeyLfj629ZUixHkrjPSJyLlSQ0ywYcHNroVdsA48BsS6e37kS3mIU/y22x8uWUq
thZpTRvXcZAau+iMhjgHx945NYuzHi6+NW2cOUsOQ/dkWEpfCNl7ddrU2evZejME7OgoJIXFnEk6
rPvuLfNDAjd1Ke+Ubr5CG1KPxcr00BneY1sp88JHZF7i2Ht1lPg3DExXU+Cw+xlT1orcGRIQJyyz
sWKol0SNjxTnODEcwfdEYHQ0UAlXk0h3boxEIRjyYNuwmCP9mrFoZdl3nR13j1YPhtxAYioKSk07
Ah/YB6iNUSisap13azWzLIGr+EOChsV0JL2WXfaGl108FPkTMUQpEycoK0UM6F7QLRFASoyh+U0o
RncRAcnlA7K7Oo7IhiBedTNCdmNTCcV5CAEq94hqfIhvbF0J4MOakLdF8ujE0bkdG4eYhHSmVO7G
De6cp8CQ+NPb+jNPp6uzZJu6tsvSp86bNZ3ZC8hkJsrYaQ+W2d6iiTbZ6BGlRfB6SKaggy9DiGM9
HyBKvceEpKl1NMPnaT332xf0HfMc0zPIg+6ZNoWlZ3EgjWTJ9gSk5oo/5ZJ/gSluN0tHHsxBPaDD
vZe18zamBikLQRStLS2ehqKsoN0OmFvw/aR16BGQdKimMD73BLFMBN6feAxAIoc4ZX8oW4S7DLHa
MFcz/uCZr4hWbMieoeYKUI/tMc9EREtOooZoPxNi4y+iY5XoGMToxf3dPCZsi0IsnGZBy5nhbJ11
IV40XFEmkF5GnBomycPYcGDYrnGGW8y4Z62eCRKONzc1I/noqDlWC4plbdMrlLAHke2Wy52wVfb4
Th00DfWHAb5+qnoKOfKktxZog75sn91gsI5R/+yXo7XF5POK9hOcKcX1Okznt2BEYy06Zx82aLoy
A2DPwDR1sf4BxSV/PnTzveN9hi6Zbh2hAgRutG9CD/Y2YjTXE/3DI94nqAmaAtE1XBBNmO/MutPr
njxAlEF0jAOsu0GjkLFVisEM9TVdz7LLpiidmaNitQAkCbWVAhMQqs2ziBE4kUUm5maeQT2mPa4W
u9vELfyDPiSE2BZknzRcDbYZEUU6voVz5W0GAzK10yVXg116WYLMUFb9bkZSnHP+GmsBrl6jUuHO
pzGbUx1gjrv0bTlfGJwiGmvpLjr4g1b3k0qRwsnG/eVzCXIx6UMjo0+XT1Y6aXoo8R4gYco/+6T1
97Uerxw9ESHTx06QcYkKERj8aIijyPstsZzRhpAZ4ntj+1iZc3kmTKfZeSX7v4mwdyI42oMkQKRy
EybDintnTlr2BITOTRXVQMUY1SR/MtMQNcPgd7aAGGXpElpRf6k+m3d+uey5lHEU9uAQJ0e1JPuz
XVGjNWZ7hiL3yOalPI75n5W072yn0+XLwIFf2P+qziLVsaX1CdryawquemBjMwa4W+o6ebCSvruo
Y4pW7BSH06WJKV1HHLRoMuJtW5lqh6nuFYmhher+NMAk3Aknq9eqS1K0Xv663+ZVWlw1vd3WS0jq
AbdeUveQVU+tYBfxMXCim64xKNGyEdCZt49jRVbwgso0ptpiki32pUpHzDNiOIU+fceIikwL5u3e
wP9BlXbAdrog1Qn1Myb/+TWe/oXIGADy5TNKJ89ZD30M92C6GXUxbgmzkDsjPdgxUw0M4gsodxSb
pDbZUYaQLxx18uCqrngv7Y43jsKXzsaOQjLOKu/cSQRdnHxbHvVUQQA7DPgWi5NvEwrlXMM5uSlP
3AfeBJi0wTEhhuDo1t5TFDF0xqCN2jIwLmTZeavY4V7wR7TZUNAJATHrNcqLkzlmeo2xoCGd7TtJ
iapKJGlhQfnCMSq34PNGswZLquqarPpXCKLkwBmD91Kbw6utcguItSUJWUibnRpI5IahRFKCnb/3
Hd7xaeah7hOxG/BMRCnL47IvoQh0yI6Zj2HD6M+dovgYfQ3lJTK30kwv3IDukZ4ZIiR7Oqj8zQZG
n0EfT1uZ2d58QAFxCSU0kNz3+nXuq3rTSv+pRui2cQn0INq6vQ8lNL9a4TPIjZhVhB7PTdKtLbJ4
wL6wQ2ShcLGiXRLkzQWLNqN2KC0bXUFXJ/tSidzcDF5BVlaOEJMZq5OYz3YjkVG2tBgmunvyGPUz
2b5q7zEsqMeBuN+eqUfgR8am6vhtac2R5eiUsCHD2RGpsNV+Lk/jjGgx1Ww0mCc1O7ILZ2B5HPCt
6aI+UiY2IKJ4XTY5e6hCuCkbl5QIghSa0SfdRteslRxCT8oE07tUFjWOOsmQs4L7fJlzhYSxQUqm
e15VfeGca40rNy8IwGJAtwnHB9ZqAAG84Vh48SE02mMy1qQYLvhMvw0YVbSUfKTFvbvW+JC56olp
JIIi0NNEzCDy8yRWtQGlkJ7Ri1LCXcEXPQYYQVepZyYIPqtDiBqStSSxlGgB26U6LhPUtWGL/jqL
gm43EGdE6SwNxrAVHmEE6kwxvojx2xTFvGRv2D/lsOIsJ221ZkzDFzgGDU3PWG6g3ruMKSaIroxX
Y2eAgV0+k3ZxGSzV36FQJ9GuFP/ciixlcmXV0veWIXsLczY9sHjX2J7HWx8YT7b0QiZHrFOd3eh2
q0CVxCBm6cFNiouUzRNFs9i5H55ejD/zHapWXpKZvmYZ2iLY2ReHuHM6VcRHxSw3VdX9xop41jwZ
P3ukRr1j1TtFJrTKDQ/8KhIgwUMxYP+1MYM43hbTTfd9tRWN+x0J6yGZidr7mN3szfOaced2NiIZ
CxQOvQwsBKSWXgVExPPAI2ljpAZQN4GEapU7dbuSknsO1damHiNW+D2SbYr1fTaCT+LA+4d1gWVa
j9Ssd5p1aOXFKYtRcLsDP1OUxX2lDEImFvuaS9Welyi3Gxpt7KeMFxyKIE+f0fIfcxMtMwpyEP64
+Rs8igSoJ99O18C/n+z7mLTCDhQ1PjQTQ0DmocdiskYuHOE6kBLOBeb8FTJtAJAAi410CbON8rXj
+3djUt/3CfmXJEce68z7KZO6PuiCrU4EuXk/C2KEoL/CRjeAa6gdj08mTKWNjEhgm8+dQO+rgKGJ
wd+I/udYtKDXeZyygArDL/jN+KLQbNle/wgQuT6ZWfsLhz/bBpHTbNp2OjI9uevm5qZ8rsm6PzZe
V2xna3o1O9J9LGTjSG66jZTDWbrTSpg5laKfPTgET+EJpH4cGP3mkjz5tvJ2lolUC2HHUeIQB7m1
KUEzLlX48zxEe+YOIXBAgMC9LH8bwOxHwBnyZE0TM/NtIPp6S2ITWgYlHjNCu1HmLge2Lw6E+fIQ
aCie5jk4IOdLtlIXf4MdnEq//m7G5K1vWRksyhaeXkVoljs/w22R4N0+oAE8kMo97DAMVOSw8egY
jlXhHEnA8/ZDOV0Nc+u7rOkdpFLUzMAVfZ2F+36JlZdG7m8hBx4Br7KdCLwBi9plkBOPelYb9P5Z
ygDH99ZiMm4VtkxSB9jz+j5B0lOxQ2lhMyQmC41m9WPMk37jVOol66Nz1truZcjTXy8uFC6N0N3E
pXoWbWwTm7iYD3z5z65/UV4WJx6eh2bA85YMtwa6PD094FSmouvIwdaRe0iGaAo3Gc/nlYXIbJux
6CKAotti4Hl2HflA7iqiPM2BnAaAMvMWSBsxC3vdms+t/zUWnnlSsK22LttQ6f11SUTrXBCOmZGR
BFQG2lTWTQdhzWeX7ZiQbJW0RIflU/F5JRFbcOBAqMzRY5TJYWVpaKUDcBBGqB78GQLDqmDj+BxH
bNr6nVbvuRG9m5SBWVQ5F+lYcvms5W6q211ifzIfnEDxmSCEMm2dpyR4g9NUcQbB+gl9/d4XfPgh
AjlbDnorXZOky+A9pT/dg6YgVjoY05UfEynFibeyQkRXsXD/WJg+SJdlFVo/Y5XicxVQksm+rluY
T2N8NVJsBbB4CWGKY2vlNYAp2pYhD5OLZYYByKTgHI/9FBo3qhPXQ7rAtHxNFOvW7Hx37XTFg2A5
VUv7J1BcUk3nsu+pHpn/AsTBdbsTNY2H8R5mGf6mOElXRTA+STSAtKv3FqM4ofyXRMX3bhP+4nyY
7fJ9NFAGmar6ZxBKsKpnlqFW559LcqwDTRFK5cEEQJU7ONw3nkj9kbCEvRv35CaGv2E2MO6Yt9qc
OA3ovWbvzgtcKkQqTmHSz5pduQm7Rhx6yPCs7IyzbVnBtnC4/40JW4iTdfHO6pcwxokJQ3KazPrO
DMJxh35qAXuzW4+C///a1HvfuZbkBbKQ6GLqSNV+YxdCDYnraKYsaEP7Cu2ajU6Qh3hUOAZtjkQR
kCcRdIj5sA9vc9dh+1QQq+sRXQrS6DRxpW5No05XSWG9FXLaGfV0A+fHgW1UJdsG8DINX0vckFka
msg7WDHsi2REbVoCzggpDVdCt6/0RARpMMxPyLBuFCh4VdH1V4rx7BhsVWB9knPI2C3pz9PUcYKr
mmCWVN+y1kQ6UfNuUyxsAwkGdhyS4ItA6eAYMaIEqE6zUfVr3wi/2LqTV0Kfu6saEwIZpYUVfxMo
52xC27sxo7jQdzDqtNCADcUrj6sDWrA/Cs2aslDeNZHPyqrdjj1fO85Ta1fg/zZIPAoFu+0ZUyYi
qmBw6PGq0OJ+2eOJiDYdFA9cp4CHQ4WSb4CrPVuoDrm0zm1NxyTiWm6zkCeZN2X7PsMCJyBcMC5u
1kMB7MXkoYB2aTUFTJsYchAvkz1TaP5LA+8jahBQeUn91kqEobKvT6zQNjN5m8AzOcLJwHroa8pm
0R1Tn01F1gNG7BwURKrpScZJsA7P4dHKx2ezNb4Tli6r1MX3Cjj1oFIMh4XLu6xpBdupeGQ61G7M
auZ0QPOsfrRk/lJBadpGKn5vXKY+E5mLjPHs/ViRlNEr/6HJLG/rlTWwmcR4cdFb5i5GLxwtSzzN
dF9K8VKRnbsqHqecsSi0Rr7ooZRruult14q/dg7eOuJEJhNKXOgzJ2yJpAyEpVfGgLqPcGWbTtQ7
9DAcETt0F6iOnIwhQJMiKX6cCUEiWp0np1FnO9wMjcgQQOUVookAFTr40Voy62X6ACAfYbmInMfe
mayNl06fsk+fERit7T7dVrq+Fr7Xbdx2frNTlHajQu8u/c/IoDYKZ+sYEmwjGPDl0rum2fjjWlcj
e5V58GFEyO3IUkVX9zNBbie2pnhFxxShSEc/BwyuAjj06vWMG+mbcPa3c76ugy/CendTLvxN0Adw
fVsSapM/ct1QB1Th+zSwdCAqCPj+zdYl+yDLAvjp1+camaqas2DNFvnORwBCtgPUBlHuQ8O6YD+F
qiD9Cy0hkPfaek2H8q3qzbfB9Gu0UF9u5T76bryqJDXGtPzDis521u2Lwp65Zb9+DmtUZ6BiyUCo
anyGDIa5jTltTaJyTaF/fGkdgzp9DJGlgqwm1WB5DZjnz1ORnQgbQNaVNDsnZqltMq5XlAA+k7u2
RrehrZ6ilJU64g88YGbHoUdPmJfFK9ump8iczm7i0gIY4kCbSkUZRTfToAzHkICART74/UyMFmtB
z7CvHfnroaO+hY9OR/3IDmdCF6VPeYMtErbBLo/Fl0fqBwsa9TKYBWF4znQXj+NrAapl3bjMeKbA
PjpgoDeNJabV8CAXgU3a86bq3Ka3r+1/0iw3TW+tIomNWIr4VRv1G+gMuTpyIH5BaCANU6FlD2t4
XkX/bg/RtA4Eiw5jXtA1Qb7OdfxSDO65HvqZBYSHU6K5TBNFQ5SdrCKwV+48HTLXPELIeIhigmjy
JWabRtiq2nctSQkvq0+f0zNA4R+b87GZuoeiEUe7Hj6LjvqxAdUXFjEN5zls0Yyyf0XJ0ocfUBUB
5TbnktA+zRTJ9mMk6MZ3CoKKhwYqKimrL+vdpSiuNCklmf2mFBVfatLND7V7JGz8qTXl1Xczm4AE
fCB2ZjmovC5RoLDLlbd8Ts8DXUkAgA6VIbuv6+BpuupwL63q23Cam4OYY2RAHg2PTGZfy55lH9lV
exofa6rvHRcPtG8/S6iPUZt8MSCqLQ9Jjvevttq7wiJtnNG6SpvbnCQNb7eHENAxHbMiKtD+T4b9
UXnYFUkr5sGv7X8TcmzDykk/9igiC/nG2vQODeajFw+XJjDuYhCvQ+MnNNIuAiakorKWnz1xfYts
mUBJTiWQoTBFrrZ75Z4Rq///ZYI3ge0WrQOcDfGCiJVY6oInfTJgAmhUto1bBaY//p0N50PH8tLH
f11h3fWWaFZxwiU9ufM7aN19R2p3mXNgsp6+q90W2XhyjDVVYzOwx2zGz0qk+fb/tzxAc5rp9uGi
H/PWylZeZjznsX0o+z/Dma6mand5Ye5b8zqFFHNzFyP/L7EuxFX2j9wpe/Y+Y9oSvmnF1Dx2IMLH
q6ysFl4uF6Pl62QtTvUIcdZO8q9IY5etIzLoKkSPYxscRBU51IcMqhTdDCUDv1Z8IKhFtsxzA8qC
tVpasqnlEESXwDwkRFfr2H+sspgDmMmp5DRaVQUXEVKRDxJbFBEU0afvKuarfvtDUDwwDevOH1+8
jLjbsGKfPvXOsejcW+BxQpT5gixYRpDBWN76bA8HHaf2h5uoradJLQGW9itaB520M5P+kb9Okfwh
H5Jdw8yO2mOoTPwQl2PGSVnpbZKzuPUF0y+CW1eVMX6xGSHOBlXlwKiAboS+w1HBUxbL4zAua6rq
Hnzr02RXX7FOuVsZcpit+gud5D73nfeWPdAKx1ZTdFhEMO7wEHLJHlQP5OY2HRHkOtbrttAclJ0R
4rsp7kWYvk0JKUVpA5zNMiAcdinbQbu+5XZ9aZXFFUmRhVIdIGQGgN3waBgodquVL7O/0C1Wds68
qHavdhzj75hJh+H93XdjNG6axq3XWZf8OQRme/ELKPOfClFu7iT/umD+Zi23G8yKqY3EQM8XUXGa
FFUOBATPJrjNdYV6a1sKDEz2wbDeiEU++ta8r3J99Ft5JNHsZM0k3CKPWsuUIXZa23tDl69Brq8K
KqPMZLtCLUZP6NVIimwq16S9T/wOKTCeOmy73EnC9BAjkt8htcTtxr6+wIy7il/BwD7TKz0Kfm3m
eAhxvMXnvZ5DQm3ZEbmAZGHhPPWReGnVTOLk84AmGvn91ffzW05yIExo+7ftxxf8LPinDExU5eg9
DsZ95M8QR9UFv4hcL79FEQifz2ffHT86D663bBgYoxK9xzm/JeWGZA4TSPdMF4diljT4qkGpB2kD
qA51GV7lMxpai/mJEfg/ARvb4xhUXDusyOMGW7oktK6dWF50mXP1BPSDUjXpbnCcu8DiseOSFW6V
8OodQEAKT1Ngu5+RTzhswDfOPo/rWw7Vio72zuk9DztYSGnprTtCjXAR8Jrd0ty4DIHWhdf8dE3K
4pUExKgZX3y9PHOQawK0zZ6HqDw6abvcqbhcpJFegOpshaoveRvtIPGiuALQswoTj2uwSH5I0niK
62TTsh0G0UyWX0AOatlE1I3zS9O8B0lyLsruiSnUayUqNGJl+eHk5C+zj94S5vWAp+ytUPfCjH8Z
2yR2891442dReBeKqEsDl8z2UWfndXoRfXiX1qmx0jJ8dkc4FrojqsfnfA88oOEUnKvUn+8ZTJ88
Bg+rss/+UQ43MEVR3NOd41OfQ+7Qt6wLe45+hiqV8TCU0TvRnbB3auOp6/hExjDXa5CZAGWCnZAR
wpBgOOXMh1o97EcOJzQWj7VaUGXjxAc8l9gsm/HZaZ1LhgBl59nNSyQRCbjsk/iUwe4NtKPW1MBE
9uOjnPuf5eWNlXqeuvHXqgQPwKq7i5fCresoPdAVaREtSXFNtdP1Byqk8uzYHEK6xd5imty/DOZR
t8/G0c8J+GJ5jHggXCIG1mrhR6jFpWRk/R1BGP7eySD0E9XiHRNWnr0UxVnBOduGo888RY7Pykf7
TqwSJoKQzahJDtveTZ+JecdB0eXoOiTWkCi964Uj14ZYR6bP/a079CDjPdwJ0A3AZaR/Iwlt2DBL
vzV9+dV7jE9lw7Sgp69i8QmVhC4tcNxVzM26Mt5TjMsbhrDh2on0p6HTB824n8ztR9S0bpiMOwQS
EDVO6I2i49j0dPcRgRRmyics6pmsu2CY1pbRuFvlQKWJUGJtKR9qZ8y3wxB+jT2GNaZHJEDZVbay
WnPeeuwQ/ZpNAQPogNuG115RPZrVcE74cIPet5iyhJcg/Y+9M1uOG0mz9BOhDftyG4FABIPBVaRE
8QYmUhJ2wLE6gOeZN5kXm8/BNutMVk7K5n4uutqsKqsUigDc/+Wc72AwXQsIJI2vX0QMqS6uyd7B
76jmYVwVIn9EwXRXmKjZeoxQO4D1brhKZ9obtvdg5bTEljtfzOCCCFDfG3V8PZnUh/oyLxFrUIYE
jEkwDyCE8crfTj0yx7XcvV04L27DX4gm3N+3nhWlhm0eq7q6uPxHM2odCp3hd2p5d+r/VoPTn5AX
LuZGr4+APpiK6Xuy7m6GzryUXlCg2/MfuVdu6EnoUH1Wcz1qRPjpr6VBcWj7YgynKo2MwY5cYpF3
daIKGxO7hdWTuboec5NFv7lEqLVQE5uc8a1wr7p8uWX7c5a9/mLTpaXEl6GY1cfi5yLYNo8ircKB
cFaabSZa1hgW7NLnyph30uRXcCByHlwug0KK9yrGsGImb35s/0wqsMGZ9+4yMi9F/lRNub/LCCYD
ZvEi5utGY6feGOsFOvIlTyfi+8oH9cei035rBlo30EKYzFBH9fIgK34fyebDaf19bxzlOlbsN2sy
Ghb7PamZVInyrcnO6PDKvd1Rqpml/jIk9rWqmjvzt7amz17WvgcJG7WcvS96UfUZO838lYlCY1X2
IBhgn4b82bPZszJhOmXOxPpuKvH2or8yrQKHXAbmg+k6vgRA/zHpvOAhukR/zpnAJmJ5SvP+3WzH
Y16bYdn4TGAMXINtivG0HSDBm+Zlna37FsVdbzRvvML7tCyvAqnfsD69S7zkrPXii1mpKqtDLw8h
+WZmotSAvBPTQ1zRhqU8DhI/CNfrFFpmh/XKb29F0vyWjbyMBuxmJPc1S4edAX9xJZYYAdXyisHi
jU3kAZD9V6qjCGDbl4CBQDcwPhBcrZWBe2p8Uf+/M7tb3u5T3zA3XGOU2mNCDufK87cuOCut/kUK
iNEoXnaroX1J2LYi+faOTW/3hCix7dPtjMcI8iFbq8faq2bU+B0w1Kg0klv1d+i6G+BP3wCWvfQe
uqClHO8Gb/pq+xxFTsbiSGTvVJ6YbUtAK1NXUqpAV6XsGBnCOo90KG9t5T6aDZcfpZ1O/5uExCjv
hiS90yv/nFN/NFz3O88gBBvm/a7ROUk7oGjNitpUfc/BOLu7csSNLfvqEqfmo7UYl8w3n1DsPFtY
VjWjux3b7q6cZxqJOH9Qf6PJnaJKptdTur6P5nqMnee8hg9UaW997n5B9X/VVNrNND3Y43I1+dr3
fnlv9e5u0OyX3mfb7rT2fZP6J5/gy55B/65ffGRMARrsMf5uBxD0HSICqtgt+HzFo8uRyexjes1B
5S1jclO66PFQ5+8WZjWLgeilB97fuvRECQyQnd+4N5kuotFyj1b8w/NwFTTLxWEn6KtnmpzMbzMc
PHKMD6vn3hsGbnDyc5w1OE/BeCNpJ0BJvrp6f8e+5UoMJco99j7efMte3cAHVwAL3qVG9yTZKQ0M
74e0uU/cjNsz44ZVrTqJIf3Bdim2V3yVKXVT1WoXY0aX0kzMzBEp3JEFdte3pkeNrxP1y4a1oM8M
48y8F4NxLtf82wT11NUcfJKZfg+ohRQ8NjhJXd04PgVAgB6eazsHo1mLF060q7l4XHvJnjv/LlHv
2PzUU2sz4XHwlz34yCMRCz2Z8QFO/52YkGx7/tyiK5YoHmaJTMT9mrfND0HBXmY8I9IsOf+BpJhs
lHeCdWfko3DEAf4b19WbXrN3bjsIkMtbhqhkn2TTO8QVSkvnOSgZYcXN0YwHfdeQKR1mZvutYmwJ
KIfppoeWPWc+G2kj1nj27My7HO6Yr7NhGIwtGUgbPVNGItlU1vpTXTnttVjOdk1+qsC2UJvU1VmZ
auAFca9b1q+cBj3mnIYXTf5MgOZrJIoQ8WRoa7azH2df30kB0UvL0OpY2AukAnJb9cM6Feo4IX7P
XhmRGNwMDWGzOYHoFpIkawRM7LrdsbjztSo5Q5rhj7YGhI5sPj3rLSZ5RXlWTjrBM8D7eAlTi+1v
VtgRTdczOOAPSPR/g1H+Rv14b/4/tmUjuihsiwvN5P+ObQn/9/+qf1U/uuKvpBf1X/nAthjmfwFt
0RXi1CNARgWcfWBb/P/SPeaOukq4MR3PNwB/1h/YFsf7L8+B6Q5Ui8GdbTtAeXrKJogujv1fDpxu
gxDEwIUbDP7k/wHbsmG9/4f+A3jVdwxcmo4LYdvGjv6J/mPZRWwjzNT32rou57YZvsq8tE4clPE+
qCfj1GrrDy58tHKxcc4lnYFpPNVJ7526AT1k6cbsC5u7fhgYNFJ61rIaL8BWp8j2iuuRDC+k2wxX
5rG9cTIMby6rAJO+oYoSq1kglfmSgeyxnt7SABt5W/iciujOESNXhzj5ZpFZE/VYyZiDoDHlsYU7
nL1b9VeMB+5Sk2Tsswo1A2ALU9BcFxSBEOVcEw5UkoVbeFLRodXK4LvtsbquIdTNo66Cbhyj7q7M
2aOWo4RDor9ErTdOv8bYyqle6WHz4aXw2XoxGg0ykFhGrtF+onitStAd60rwzJTb71he5H2x3tfB
V7PInkqL8B+oh6hDMxADy1pAV8yBN0jrKiMIJDRLInGdGWv+yKrdG+J7ncgd36WJ6wfz/i+P4z+w
eexPBFkdUo5P52HpPrlawN0/YR61vlu6ZTURdxNanXTkQo/ofwfbI8QC9IePzvx2aND9je71hg4D
CEXnUCTKloxUAkIxdsH2mkFkfpDs1HcJe9hTtliveR2/tFZFpupAFzyVJry3Pn4cBbwrXOYPYA2Y
Q6mUwaHIL65e/8bwamMS1l6HFGC/HTv34BddOOe9e5P7/l705GOj0moa7zbzym+Bi7bq378Q7xP3
ktcRGBLbRtulWyBi4BPwkzLN0EqdRaRX49whZ2oIHU3hOyVx44ojT6DULz8GnhqklcMAnZHNkpEB
ucZ+2PoDZtaC+80aBLuYFTthlZe4KohHkmzW3Gk2D0M5quUUi6CayV2FtmH0TeasxqgmXw6JFkF5
ceyqPfjc6mwytn+xGc8j+y14QYqJDTqibdkEB0cCWyfxKwnJiq4uSkvCwgyFWAYMR7qAauwVMHdh
61nog1pTLPBxwiRupfyoxPWs5DMfSBgnhr1k8bnC97Jb+9IEesFax4rDpWl/joXVfUk7HPsyW4Dx
IT7Ah4VXT++OMp4f+kRBoucy/u4qtJHb4qb59x/GVMfN/xxHpH3xwxgBCqaAmOLAcT6hQG0t4fOl
jO22wBvpZWAy2qe0l1DOkZ/RJvXG2Z7L9FpYVFDsFnKPDZ7nwHBP0L15dRCESSBHkseTG6kzrTW0
+N5u5iI0cbSwteLRRvbHGIOj+E/AdIWe+vzxGcv5jodWGwnAJ2A6k9/YWGVGyoT6dczExIMDCRP3
FCUIdwSmp3jtrrZHiRjk+VYaUd5Q6wwpY5klru4RcjI0IHF2yZWJ3kaMmgxAofTpDxkUG9v175/V
gbjtqsRIh5QFTx0af6Gu5r1FbTJOSCpKyduvE+w7Mh8hRVCn4fC+SoeFVAJk82DSsluef/JM6OvC
m1GaNk9x2tIJ6mtEBBH0zpW0QhLf10hLytA3lyq0nLRH0ejnQDCp+p20SDHF52ipqrAhCWmBMjiv
4nsZC6hUFN8KpU0xL4ghJR7g6GtHis2VoSvHs6S5KoYiOE7TG0PB16R13SgNxCPBy90VGpQv08zW
Py+Q91ilvNGddLhovveVAkqFo7kYm5v6p5akN9pE2ovhF2x6RV99gO3+xrX7Kwbtc4ADDzArF485
p6XrRGd9fgL81VnHJIZOusx8MHwIgMdW87A4BQsHl+DKPj3HSraHdxRNqlUwkGT7/loCjdo+q08y
TOR76/UaaEhunfDf3zDjE+5v+4CApW119JkQdz9d+JkNx8tePNRq6rO1cdpwZtlsqzSsXoa3Qw7J
mEMwXI2BvabpaEF2sswz+F6OuBgabt8FT55f/yqr7LsorT+9RFs0zqcHky+Qx9ICTAcU+NNLhN0n
7itUDns0GjeiZPIU1H5/0BFtsV13qEjkoVXVd2PpLxmDCLbj+XKwYmLqS81AtyQ3xE5+q5s8REvp
WWGfukHk5s9JOl5PFiEUJnPYP3yz6mz6/Lkt01EHF4Gfpq24dX95oSbZj3xaEJyDi/JuoV/B4kuL
xR44Hh8Kq7QACjGzJ0WLpnGVGExY7+xFScaepf2KdQRI3oy20ZTLnx5Lhd/79Nl8EzQg5SIsblf/
fOGh5e9j9vEMIYXi+gRM4WG1yyBoqcDQogosfOj2NXGygvE3tJEh+MPh+DnqTz15vs0TZzgEkwPu
+/T9tOXaiGlU1obmaXaC6ogEcI0QtT/hYEDKMJrnYbzFdtJd2sY6Ct+JiN8a9vlsdSxDIG90SArD
vExfvHKY7z1PAjfiYWyCyji34OYNe2ypUa+3HMTBAsCV2gxjiz/8TYL//DYpl32bH5pv1GTz9fdf
ejU8iSiDX9rPcW7UJJFvXH179G7l2LxTbV65MdODdsAjBTL6WCwrn94xh8P2709FjAUice5xXTBA
c1hAAEsiusn5qXEk4v+kqjaFRG9LuNfBx+oYKodhaXcwPVi9740JcaPG8mYW7wP9A6NDUKhu7AHU
zCiXSac2sJBfdI1cM3e4Y5goqQwoUABUICtlQYvmOfLmPNhPZJgdl3Z9ipc+eUhjLAebg6hrxK8R
/0RN8niYFQVWo1ons4IjwI1JOewl9k0/VR75ls+HA4LOGHGKNhdyT6TuyuBm/YqqEh8yizrLJsp0
S8MoBTD0GEbwpDUPwM0AjDtDBBMZv5RmahRZzitkCuORYLn4e8+SvLHbHCA8l3zp8KvmMYHC4+i0
R21gPEOx081puhMrf9nA6hgyIjRTFtI/vEb2P/zwGyPetHjNfcP6dHjy1ee5icyM3R0jbL3Smgus
omuN9upS/cKZ/th6rX1LaMqbI+30bM6xovQR92VNsIX64eAwrolVNE+tr09WEaxR4S37aeB7y0Dz
O0bwkquHpdL5GdnS7yiJZNgu+k9jKjIUPrC97I6bhUT5fYuidjexe9zN7hIfYvb1q7oyJ+G1O5+m
qwlAOE8x83qxQPn+w4H3n9WOa/uKHm86pgd269O3EaCVb4KmGfZb9jxS5erAlOU2JlRne+BnCbS4
k8kP08eqWlotdv0ZuKC3VG9+5eQHMTsvTtlPe/K0g2NWeUcNzJQGXfdPt575H+efy6HHfRe4Oq22
6s7/ejaPRTMsbaIN+E+QPVeuZHu24PQoQD1rhmSsqLa5evOTHyw5lA4/8UgHUzBn3P/7t+b8Q+FF
9peLlDHAlMg84NM5iPPCtuO5YOA7jEuIoJy9s3qGA1+Cm3HsH6md3K1afEJvQISJBK8cwGurBVL2
JR/vyqT+8VFY2BmsbK362ZenraG0rJF2YL1hqtUd60IZyLWGQZS3vGObwIawwrBkXZZEve0dkB54
IZTOBn0XuaK6uxNz8mU7DdZKpEeprz8TB5D0lkltQALsavtOywZc0a4jENMd3H7AF7f0iJXnH+jj
xHFBmrbLddiLtXZM6F2OeZ6wkKqWKC41nGWY0Sq083UduiVKLLCp1IcaCiNfPujWgqKAC92oiXIx
RvKMt5cBEaqBoWHRbpLCfvNGVPuaad5JCa5saSJCIvYzPr0LjUMHMNk/6HZ5NRg+BOsKM+5SyVtQ
1DQeHrSb+g2mNFTAAq61j3K/cYHTxzV+CpuLZN9MsXMu++ZLoSFYWt1SHkmOJofOX6KCiqkx8C4Y
ZvGW5lSWuEZ53UqbFWClvVagUa8RBKcEM3Lb94UDwj0oddDKv43ewYYq5iVkqv+Y4l+MZJ7/0Mri
3aTQ1rvJhQ2VLREatnyXTQgwEX1/ox94lgWymRn/ytnJuu4AFON5MpfhYDUoA22/HkPLG04J0t1z
qsmozQwMdEOXXLuIZmnV9ScdXg0u9yHsY+UGUUd4bWokxSzHjv3DeWt15xUOi8fYB/G1pSECyDKQ
QmaOC0g0FGKo6SoOejInsX819svEZvtoBtxNW+HasA08DIrZOCtzQG0woV2YgFDyRB3Ofep3MRxA
+bMK6LyPrOLtlNNqlIgiqO9XdY94sf3QDlwaa48mf0whpldZ3kZjHl8bkmIVgBYQr7oPP1J/1d24
qFYOacF+MDr7uB0mHRH1CHY4a5AHscd19r771hBiesBZ25N3xCXnZj+TlR7fKJh/+bo4oexh+227
j3oJdqGa20Ot2pGia94QIfTEALCvrlyO1WC+D4Ch72oHV5Wro8SkpuIPZOW7T3S9D4sOVXlbX4IJ
cHw7FXwHIwCK7VXyV+uZchA5OfqEOzH376PrvRoCUUOmARJbuolICV6DkYMTK6SLfHAE8IrZ/tmc
zUuOrjjsKj50xs/5iJGjuWsJFW2lf1e4SfXoaLKFfP5eLsmFdpT+l/SCsHBWhvFBI/eoq5zInR6S
RUHHdHwatlWgdKmDo7+2t8U0GqcZ7TwliwQFvKLDgiABhcL1wu1QJ8kena3h7AdzmK61FFhlP6Pa
zgVPt4tCcKENW+62GZuHLfYIzgTEaiKNS9zF0AJ6423JGHpgSx4OlY/IiZgjxnbqd0XSmF60HAry
9lh6MX4qOwckYBY9kxmcCkClNAuzf/rkZaYGdU5ExkwPMw8Jq+Gs589bhCpskiUcZ7DsFjMdRjmI
fwL1vFQqIhuB5pUTo+MoY0cLE8GPrTvvia5heVcX10j+znGNv2V94B/GLLkpYvMeSx2Y31FA7YFX
D50TlgJV7AOxwD/HxQTKrP4BhmPawZqxaCTBMY4T2P49JB8r5UVHdpyjX1jHY2Aj4sywDuM069Vb
KI2Rp9rST46bouMtm6POBbz3pv6NepQns+GftLVr+CuRMAD3a353HvHUngMBdWybCE2K3rhlKlUe
WBS7Qs4HEteB0kF3TFxzEqR4SEnI1ckN32kTJ7RF/vIo4NX0fnUCDMH2rTGI/G0QYY6BfZiDLDh6
Lnpul5gDdkrWF2s0zvyDyCq6L9sQylMfUOOC7Sqs8mIKulvLZ1qqozVUY6eKU1DT8TeIxuTbNpdX
3Pj+cah9/iWLH5GqXbMY906I4jEDp+sZBAWWGD2Zw4DNboSG4Zdfe4+Z5GNANwZkzc40dwcjisfq
W+Zmr31pH7bjrOkV07Dk769KqWw1rhLTiBbbhf+kXujtCPgYwth39ZqiTycIeD+lAJq2NxqUOfOv
XkZ9yvtdGyPbN71634ZSdUfEwOxxkuFLzI+BwcWgIfh8ww41HOeVMXLPmaEOu+1wFJP7VAhMO7IA
plQs8y3c4exYltZLmdY3TWs8NqPP3aDS1Q2HjXQZ384OyabbrGg7MdCO8dDUsrvKDPwMqulJ8JqX
tMFRb+TkiEIVB9Ucf9eLFB0ADe7AP6MPPHDbSYKyj/wBsktQB8YQPFtQOi3CFYkDDiKNd+R1H8OK
9RMBwsS4WPwdR5bEszsh71Vv5ccPrF7X7cycoJXpAn769oUOOgYu/CBg1krksrwZ2+GMFIH7x3iM
uwBtsMdqvqWXuypcKoCKJWk3nfH9s5adV/g6Wn89+2Ua4gd83b7kra/QVQc054nCVs2vxDJvtdLW
HM0L60xdFsdKlhV/9IwMwdRPPsZyRNc5b13aMlgWvFW54ArVXJoV0XPKETuKswXPRg5jiMN5l1j5
SMwRdJCZIQ2WhF3cA6MrA8ToJaFTJZhDzmbv3hyMk4XMJnPsUyn5zravkmEP+dL9QuqM9E7SrNAZ
aVmE2hLtHwUX9pk++5hzT0ML1A06z59KXNXC/73Fp6xk8ECOE002K6W/l7gFchd4XtNAvGBpPgnX
eFEr7sLmeR/dFF5Bq2wW4IYPSYXJmTCY71qe5nuMRVj/gRAcvET700zkPwftLqsH1lQGkxn18f7+
odLeiuG7sPCemELvSQPDak/fFiUZ8t2e8TiWZuOr9AuM+x45yVy60b/X2/8wTqL0B/1M3c90mdzP
v38ESySE8FT2sI8n5gW5igH0lt92aT/IZTmUq4RVo9Y423nAOTGf1unrIHhOUYcj5R6036PvXa0x
hE97/DoAqtjV6+yfgWlB0XTzR28dX/79Q//DGNH1DYbgBkkKOtOwT60VEgWkmYscoauip+VmgZOD
M/TA0h4BYgW6oxc6wGi/vo+1uDrxunWXTheXasxuMm8sbvyMBKuqX/ZI2aoILyBcT31+/PfPuQ2J
Pz10vm0bphNYfLWe+amXabLBxvuWMqvzAKmvHfd+17Q40Mr+ozE34/6aX+cLccZMcpRZQE4Tt7gW
95HeifEI7lxDlakbLCM4N+eUIYk3c0mPrbU3/XWM+pLpgLu6H0dN31ZLGDvycYACtCMb6B3WLsR8
amZUuYftyGuxWJKsbnxMTgT0A8ss08Mcc+PVqIvtcdEjNKlnrWhMpO/+E/oOvESTjwmij8ejlTln
j1QZTGL+mrysGmIpwGXWWa7WtU1foly8jL6n6tDn2sEtuq/bdYrKCQpmSo/v+w3x9Al3ep2eJsch
E4ETWBikVIgYvSNc+0m1L9u/jRahptf/wzLF+IcTwXdsNswMJR3DCtTA8i8DyXgkAS0N+HG2nR50
hWm/nZsWkIsQZ3OxJj35Vldz9TY447UxcjbIlsaiKPpXM8/u//1hMdTD8Olh4Rww6G9V8Ij9ufFl
11YVDHzZos2rEwbNDEHZLq5WuoMon5AvdGbNrnkcTiPkD9fpfvV4FG4GbzykDcNK2yBvIfXFH07O
f1g6MRW1GGIzG2BD+nk40HpuOyN2I/NM9PZBQ3iVJI29a0Z9jph0wW5rrHBrAHXUs8ckKH7AsCUw
py+rIwraaW8l1nPT+YP6X5gicI7qrgs6Zm7Zgpq+RxZynUzrdSW4vf/wrer/+bUyVtVZmJFvwlTV
VvF6f/mZ274RiEyQTFc54ncdleKiemjfOPpti2ussV628SSDhhxXnv0jmxtmcmX+KFUH17v2eIUj
/lVaxbDPcMAJUS438YKkrpqy5Fha1TFzKB3A/zXfCouejj/ge5kQZ8jS1iVCwl/JWFI4vQbONRjK
WyaVmKqoPvy86sPV6X6PzMj2HwOBpHusyuUbzH8LOxVTzimrXL4pMneDegUI3z9WmnnGBIEFpqe3
rjCiaapQhLYWNu2zcoQcnYXCYCtNTK3Ojrb9zXCs55bV7qU2gevaevOUdt6v1YD3N+RyxIFEVeto
A6+BatvtrAU8X60Xn0jXiB0CGocChIUxEzvi991VRXWLMXF9Ln9tjeoc59oR3ABetuy+bUzvYLvS
R8s5nxoLcq+qpdnyWxHmtu8ZJLutisH8ChZxoGkuNA2tnC9euqV4xLtS3fk0IWHqWD+gQI4RC66f
bUxV3KYeeojVj4Zi/m7VVf2HGZTh/cMayLMsnL82ShKTEZ46O/7y0Lgip4D0QfnUjf7VYNqCL3QN
EwnBSoBHvdBYzvvJD1jCBQNCq74InSUfbr/qkzHeetmrHhfZoZichrXycMK5m98NwAq28pnonnnP
mi8gikyb9eGwbQZzPX8Ff4XMdUngjLkMQ9vhKitYg20KEZ43ZxDisF0GqBYNFJLAy663ARPMmsxd
y7BGShyO+UmoPepHPa6tWohz4PAxhh4ZVjO1u+rtyj/KoTjnNWsPq9f3MzhEIk+N302Me6VqiDR0
nenX1juRfDiFyQhIFmbnfZ0wQdnqTIGFKsoTCd1ivdvm8LVtXq8+Rsh0nEkH5eXn6uXy4ZkIzT55
HMznbW2Jlfw2I82F6QWfaPtaUBDbjCHa/IKD6ErmozyMyVAe5IJ0X5i3ZtacBrrjgLibKB+M70Fj
kmxZVwBjSTL5uEFy+r/eKA9I4aHAMHLxSTwAWwGNbPsCtipnZZM8U/JChmZO3WkGrvSg+9Z3xklm
0LDzQYtSL7nxaHIuEjnZDD44T50DfI3dIGgt9XU9CFHF0G0ZymBMYX2pymorvaNMJiUAwUMl2jhi
X9DvRUHdDy2+D2WQnbPVvNAyAcQWGkMz9NB4AXaVtcgTSpX+2/Y5bQdyKdpvkmFJHcQGY4VBgtA5
yBAGJ7PMDttI02y17jBKYaPehnzoOYLMTDG8Oq2ThIZTzgjJ5zZ0524lJngdAUFBEbQM73WymZI0
4KDCJskO8DWWiK9RYsE2IynaIsTeVl8X+JXDFZGJ6G+zB0IAu6u5SZ91r4uvSybATTWdMXnS1yKe
vaoL4JXWnDyYdHj7BPfukZwGjAwTcudN5eJrM3MYuEmtMevRwNoeFA/+/tS4BSRjXgHsqL+sKel0
4PalrT+aVtJ/kUURtQNDGQzFp236YKST2O0wHpVRZzEozeyJU1jDyVF2/rVjL8ElIfp9NXOFZisu
TMC6QzqgVwfth9UHGjeNDrY5LiJn0pDz1PjEhI5iuGCjvt/aFm2s5nCE8lhN3FIAYQxQ0NTD2coO
B/bEwF3WlOVHeTYOM5ooTAIKxoMggCrG15wvWMO42UCJVbyQDABQiIj0qhKQEnUpi9P2DGw9mOpa
60AUe4prDyJWi1yyR3y9TWM0WPnDUohDhqMFw5AFBZyR42H7MpKZ4jEpuA4+RDg+IDSe97LLvm+P
J26LF+Koy9BSUzMPr/W04jhlXHIq7JyeV1WWZt1F5aQH1IL3stSDcDBBhWeddSysBkKXsCMd7/pU
4ahiu9ZxlbIXG5QmjDn8yYCHdrQHPrm0tStcehKcQej0on8gMJOvjaDOxAv22diSAJ/HD8ypDCRQ
xhEtFGApIz05a86HEjgTt7GX6VbxuQVPmbYZNa8fM6yaKC1z0ugZoQfMHPKBCgkXC+PpaPurx/fU
iXAHVR/eNODhE6fddXoaUv7V2May621Y0wh/uc66N4Idh4tT+3tbVdROzbEcdKxUGVDZR7i/uBZY
Ktb1/TbH3mZjOVlS5GgO1Wll42iSbBhOUNK2TTGiFnZZLqE91N3I0jPMWdVvhN2gzDydsWy9xKec
rUKBkxfdPAS7nrh5GGJ8/2Oh0I+V+RQ4Wn/RMkFcKcguRu/+N1fgoNZ6o46mdIxxUOqMl1ayttTl
sR3ErVprypVBRF33z8SMEkrbNaDQs7rYERPQXaXLrbPY9TmZvae8Td5JcQU8Nqj5rEl2VAHBwWIl
xqXoIYJCPV+xTBXzTO/kPxW6x7jGVdFqlEwYt/smOItCfysr8NhFn3rndaSdjoEfhVvZJOLxsSgD
N5KMr0McCQxh0FrrFkQWFnwA4VyuduGeXZPgcaPAchLUhbE3hzujAhuQI/M/1Gl3ohnprmw5lF8a
RHnbHSMME8K/Fd9ZqsaxEYgeQHDcxv4hK3ifC9/83jPl/rjx0pnUusCkIbRZgxQasbUy47YGdAXu
oLkXeES9eziUQ9bhgV/c+X70APHE8rnA97CvTNaDOd6t/bZsLub4PFWGuG3F98TVp9P23E0xA91m
+lmX4PNSc7Ku3aAHKawaZ8FJbko8ioMaluUZtlC+Q9w8ZQYqE0sWjjSQG1ulF2wCEkN+lZbZfEzD
t6N7YK20DyaC5QLabLUcEe6KDB9CMGwCwGUOztlegOxpTWpAaDE/YoTgpHfF++3n0DR33+uWdeVl
mKSWl7yExG1CJ9knLsSK3Dp7EGB36EV/bnt4qS1PSSue84onbLudnTSXe+KaaRHbpg2doIdC7xXP
7gY2xxe309Ef3Nh+eoNVq97Xk362ZdUCjS3FFZNO72AJEy6xy6VpLf110P33iw7I5ffimsAM1cjT
GKmZqhQ1jRlbC8qPUEiLeVEZdw9j8HuqdZ6JhAplmYOXNjZv+4WTNQ8UQMNEBy9jatfOLwGM2Wrf
xy7twYbAVCQLCW3N87bE2O7w7a8lZo8+2sG35QAYO1QNg9gKP1iYa2USbhXUNM/iqh7oQlu3J768
R1irDcl9jPziaHmJe4oXH4oJxGnOJFuHEkW4hasRX+2a5Su/8XS9etiMG3nw50lGGa03iDH/Oicg
DopdczuVxjctsOJzSaVIwrWSdKnmI81kdRoSBgYQJTI1LowdmIP+4O28zhUsAtHuFMOxU/NL+Elk
HWCX2c4TL+CX2047Ghdorgogir1FxtQrW+mwtQLbmSZLctWA/YldDlLh2J22tyy465AEHpscy0Ju
lN8971kD8vkOfi4ql2C/goMsXebm26Rha5+3DYaocYJOkkOzc3HoJvovxwRagjfXRDiJc+Bj7bG8
LV7LhqRhwrrY/AgzVrijzocFGME4yjHokawqvspr7qE1qLFvMnrfNru6YL/iWOggxwaml2P0JI5P
8VNaoy2smwYG4TS9TCOUDs9jsGZXrIC2v7RbY9fPa8y0S/wdwU16sLc+Se0XGmJxZstEbtDBMN0e
/EacHM8E6PExMPZ9ghYpX0+QZZX4j/cQ0emPJtXesxrrdV8xa8Y0ShAhSS6HSaagY0bCPhay3OY7
PDFksKiOjozNNWIojGUUgE2rj/Jjx90sBdGXL7bbvDUViB0iAnkm1GgEUNhdC56Z0G1DD+ldjibk
jTS4KPVPnunjnixyJWDxK4KUatBFZVMxFJ7Ke0YKM9k2SGrU/9q2xsqa4N4yQVRsb0PVa0cPQQmE
JRvrYlz/GlgVDI1vnGrWFQdMiU9yMc5mWTg0ks2TqzVncnjpXE2+M/Iq4K4UMM85StKskZFfAYVt
gU+OCPii7dEIuuanl03p8b9/RRYyunzO1yrbF2rlg5xZtaviqWh+Y2xr8dEzQZqN5fcIbvdqdrjI
PV3+rFUqXMDNchTsRPf1IL6QJndbDBkHrwZwS1/5S/oJOw230aO+ONXtwHOlyvQCaxfA3vk0q03S
Ngr76GI8DZOTbG/zNj30qqKRhoMD0MSwhc5PCQG3yqlQEg11korCH6Ltvx+s4/XgtwlDR66ixJve
Wtf48bER6BH0eA6esHzCB2rP0EyqokNBn1an7ezJi+CnU/XfIYiT2ekVRtiZ46/tlbQ08YYvt9oL
CWGnG11L+ecZRpCKE6/JTVzNZ8YyqFc4NY6DLw+TUUTVIPpvVqA44aP5vFD506/579tMH2lpQYp1
HdksgzWHKmzrpbcTwhr9S8sU78yZDGV9za+2z1ekQBJ8bcph9eFpbmOoJVuhsQwFMvZ1OKZe/LSV
mJmqHbZiFMI9sBDq5QpCPLMWHzZpo8qMHpAzWdH9edk5xgA22YM/7EK4E03DsKH4KkdyBadO/txa
QtcTdzF0sJ3T+/EZRp0ddj2k3ySpQ4c1SMw86dBkwcoMWGkJeGR8pXgjuOkRZh3DcpcJw8pOaIzb
l1yHMQGMgirELcmJZou+CZyzCis9ASrCGPxw23Jl4lDOqDZ7yYjD7tMoA4SxL5B7f4hvOzWBKFdA
GtQa14n0kZTUw7zPh+aq88xo9MmHAAU1hGlPfthqQsH4P4Sd15LdyJVFvwgRMAn3er0tXyySLwg6
wXsgYb5+VmYpJkYtjfqBHeqmSFbxApnH7L12M467TNr9I7CTXySaMUGdjN2cpv15HMZ9TBgTwG44
FFE7vfpR3NP2I2aZvftSogTB6MtHZkavttXI89yF7+nIKNYVzZFXbrrWFQAPfgFZ2EfsvcMV5FJm
41domIa3XFdgsILjmKBjIRiD4HHw0YmAMat/Y6ukI4rTOdhZCEJ3DpDog64BxhRvtN1R3ZKJ9x4s
KPaiYFwPVaZMXs7EQFCC/s2c7Kt+R9Y8xZ9vWO+6UGqM8VeaESITyJO9MGg3BtWTVFl2avPy9bNT
cfuV9nuAIs45AsScZmwpH6pJPk4j/aGdpNwDgfUiBnhea/CjIFD6aASldYuPYY0Ud2NSbMERwujZ
GqJEO+kVSMYN4DGRcatjlO6Oa4hN5g/+3Wx4xRavjro9xEsFo+ACshgk7aQ3GxANIWK3I+XDYjQ0
kkHz3Es3QBjQNTvom9nVHfigu/wtjRjr9S0SPiOpQT3NLPcH5qJ2QJ5kMEI3bxfUaFkHwEyftxm+
mFvsylM+dvM55/CrkbM+6b9maQ9Us533a6k99YyxZO27lQqVb2+/OvJN1411U76ilYhZxvRIesDS
HqTML8Uk3gSpuB91EGIoLMp9C7bjsMhZXgwD1FXb1u5Bty+NvfBxcmzvuhz7vV8VkerJLf4gZBvY
Y5Bbs2s5wukydl5dnoOxRYxWzyzdgzwlMQo7U9VxZdCtEPkw7NcInqBVJqBWg4ookDBz9qNQbv5k
hT7DzOeL22GILqbkJXO7W9GY491bBApbTiZyfdtjVrfB49K7P1wJn5fBlLi7Pj9fZsmTv1rAo1Ju
03yye8AgdJBBcK7r9XdPwgFYD7ElsRPAXt6SKo8Ob2/4mXdNmvnSoZOMZCEva2nfaiZqJ4jBFi1v
+sdriaTOoK7u2rUmF3StbplJXz6cl0W0O9tjWmrk7VPr1PwXQO1TZJNUHODFB1UAiU4uj0Hlksvn
YEYucpBcSNHBUYtzyAJ1WZa33GpxzKC/vpS4Jb3p7lgdaI5gck9VFNIJlDzPoicNNa7q6dGA2IJJ
CKIfqLMrH7DcDfi2sMC5e2c1iqsCzMwO0VwuYSbMk+tXOv5pJy3uKyvhITaCJqO9HJ4nQSxQ2HUT
n0aIOTavRkhWHldeP539Jey+kH2AkhaIlx2twcml71r8wv1g6VTCmQ3z4evaAgPTF6MdmQeSEapD
CN5bDIaJ0GScj4ODTs4y2OUw8jwZRpsf/Kb6rn1myEL240IiqzUaIONnxlAC78HRzOrbUCdfI9bw
z6UafAZl9+5bz24h4r29TkgvomF9NaH/4ga45ZT19yQayvehRd3mA5YvcjM+leMq3lYIFFjvYYN2
6bkYCveV2zfZpQUsak/6P2ZjSJ4lVJsDcopgi1AsfZqsnegRyxfkJJxEwmGc5xzsGUMednIyulah
86uyV1LoZJVdJQTVKJE1E+75IQ5H65pD3u5jtuNZxnQQfvURdqDxVlgD4imHP34diqelrghurOpb
LPvuWFQRrCDg6ceGye1mjl3eO3tpTxmb8w04MphHOVRvkQxo8ZKXGjA3+/bpno0q0gJM7MuErsvP
zhAh01tphdnO9FAxcOrfaKSIk6uNk10NyWMRrTBx8ZrsLCmMw9SD6RF5NhOPPJS4kBUDf+qxgkx4
kksBtxMhDZsO79Y4jYIS28vr4uIvJnjRR3Y3nJhW9IcBWPXFrYdvfl8EwNF8IshadzkFpZ1sY1z4
V+l5t8IgGHlhaPS4NtFtkJTLpTdad9oS+WWSyS1Oi+AJP3WSMphbmjq8yQmabhmlsOoYBB3rnDpO
DclhEAH5HpMQ1E+X+xf9D69uD0DB5KnIbf/SChv+ds5eNJ2z9GqYJMfIrC92/B1E1zUDW4TEujiy
5eAw6eMbT5Bz0h/WCifnVMSQy/K2L8+O4U9AisCNrDhJyBVND1VdlK+kciOHmH15KldFsVvs9ewZ
SBRY16gLAHYnDetztIroqp8dKdrvnU20Xxu71gGK628AYei9TcQM7KS9Q+ljoAYmOj0EQzY/FGMi
d1oY5MWjPMw8A2SAGU9Bb9Tb1QzXhywD4WJH0WuZBebXhh1fmCMPyqLSeli75Glqvfgs8Suy71Ui
F770RACNC8bBPRHoBL21ZsqfZv0Tw6O3YeEziePMfiEFfVnsHyuSDmIyEfKMoMhPbddM6Mn86EuO
EWKbla8ZlpDXXph0JpOVHVdv4GwErkhYelne0O1CzaVDYUpnbVsT9Nqc1VBU2vkUy5DI6Lkjrixq
DjVBVNscseojU+etctRdmIvvp5SifLRVikEJn4hA+Pvsm2eCvYpd53bGkzRTNGbdL2bEDg4IC+aJ
n9692ngtau8PtN36vsjKe1bwVBSvYEmi9V5WMmXS0057d0TqsQa8D60wr36V2xfGAe6hpt97iqH5
TT0AuortwU3/r7qi8eyKhARAT0lTtCplMtHmBm1v3d06te52+Tai3rlmrlfeJISPnVFBMAogyYhN
ksQrQCYyjlQ/cKOlPqAIYNHuNeYxZIRxNdqOZgAZzkl21OIZ+NC4mOYn+D79IOIzYRzR3gOlxbb1
YcxhpUNQea/HTtwsxBuHBCcwEWc/iF7IHgvp2yjaS7lNVASUFcLrF13rb/0xgghtuoJX0J9v7C6n
oH+hDBhe1ibf+aSiA516nWeER0a8nFHAsFyEtgtlo/RBXZEGgs80B8HcEOiaTsSJGrES3ZFp2bmR
PNJg5I881VhkhBookPdYMgd+QEgRPTgS+36S1/O5XQdw+W3xZM3Din3Ty4k2Ztsua+IZHT9Bn8y+
tMnTn6Xi10y4EthwE2ERRhhrlat5mnGEptD1O4CRIMYD9gRz/jDAmpA5TX4n63KLgpXOMEbzr6up
KW4Ab4xXfEIhLUHWlMOutph/lhaT0NSrdsXszUhGqIjxdSF/Y2W8Y7XqVrdKORA8STmsq1O9oGUR
+AaCyb2LZXhYQ6ZmqMQMrAXmT4JRnI8Jn6+R79PWtF8SD355lQbj3mAkv2fmd6tJmHmAefnk08n0
o5X95mZmJkFoJoqiVolU9cSuaZYfIpDBrWjX4HO1M3LAb7vwURDjcMkrJg9K8MYWFGR61DXfhIC3
n5UpGzoa1Hoh/9Iuqx+sKROP6XPXQx7Bdr4thxDxCJkB2G0zSva+OoWGeeY6aOnfmB7o3nYxldWF
2QlWp/Yrayq8hFl5lilaOWNFsWuVLszo5DTOiuEcz/GZ0e9OL91Ww3uDBcQOITT7U94sTzXu8W0V
PDnP0WAZBJT+cYNXp37P6mB8zIaZogp00gK85g2Ux96W03l0nfKSFGzzaOrQEzSMtoZFEBCzeGg7
pfGB7hUUaURYn3DTFxYqyWMcsFxSm+nG4Hsr3BqU2MJjiwPYojUA2hElhNkMHlneEUfwGU488pNj
gIHTme2KBOp5T98xH21zus9BdYSLZj63psLOFgVUDmkGm7CO45sBQB2fx6MTksrq9Plj2y390TTl
n3y1VmoMgXWAPQxbv20RmdZ1Rj5HWiA5G0kjsy0jwq9lkBPBMRJPOSbpfLSM6lqRiXfT/3AN7kFr
pm+QOWs2ZJmH0UD020E4ecgjrLJdYV5jzzGvOAOpQxv3D2ut4TIyfiH2rb3MOMb2/oBcHJ5uc1GE
ncAqSBKqGmS8M3aBcSaBr6yWdZ8ai9jExmQ8GZTOxXs+lPneDtvqk4nx/zs+vX93VHLMmQJ7iRX+
B4FZZjNqMxGigkxjomMRYArqfATtiAB1UczSqH7o+H899blz92vijXgsXgwiTBk8r/45jsA2iWJC
SyQT9A1SopSj1uRur96sDjcNiPXuxYF7el4LoFK6j4w6KQ7r3Lzqk4TUsR9FIL9VYKO2qTCDk2X1
CKiT1tjULKkJCSfzJMiLf3SRxX5VjMOlsnpoZ3HEPBAMzLawkIilkhALKD2PxviVcgXBJlQigoZJ
aQ2kYxzzugKpkFjfOvg/F4YGt4JdCyRrBrZNx2artKzirIdu2o9AEW9Lz35HDC5767slkninJSE4
UKkXK/ep7oGbKwdE7jfO87ciueMtiS6NE1ydxgUV2or+WBDZgqEp/ZIEBTt8jC1LR0DgGiZ8tytF
I3KtETpDPnG4Jz6yLGkzRLSc8Zja8lunoqAo7aa9h58NN/KKyj/m8p9JI/EK8ehXPUvQrrggTIal
rHgV4GrR9QIpXvYCyvhVq1r7AJJVsXzV/xJ261enFn/0IJuw2LdRmTKUVhBhIbobY452ugCJlAYG
ITT6qu5zyRLnjF68UWyKTI0EvPqb24ZP+dIlJwLNT9bsv3MfWxh24D3l0P4RlXUs5+kLPCb5VTMS
bMy1WiqdbppXhIsszOzVfCHgs7zkNalMjjXvGQS+JmqQ2QK3UYivD5lZL9Nik9AT2b/iDL+VllJI
v/nKMuXAmOWizzwDeBi2RmQ09Ae5W71NzvC5NbYrYZzgd/12Adv9zdvk/Jtg1POcwMYdivbR9J3w
L9ZKL/GGJBFkQjtZd7GcdD6UOWkcVuWTSwmuGEHR+uFYJPPOefxqK96iWikxao5ORWZ2x9qBzqYU
yHxq+1J2vxOJh8tVGPQgRHRvxufJACpMe6+l7lrMTx3CDLCEfuUKfjOxvul19n9Xajn/ZkLzWII6
AbPr0OO4+Kuos01YwKROPG1TX96bJllomOb0Oc2z3xFx3yfT+a5n+Hq9ocdC+ppOGRdtYVGoRLsJ
g4aHZ8P65aCgzvzuHzMBHLMPxbCpmfhC87etGiavGgA3zY+ikpd6tTrm3Kj/io56owthpLJhbP5G
bmj/mzmSb8/x+ezQHzteoHVq/0dSBG4psZJ+YInWLF/y1qt3djcR3TOv8VE0krCnPp+3RHTrwZIe
IWsNl192HDxxR3SVGp7lcf4K723CfHvUhqPBV7BrG3P3mvz67x/Jv0sk+ZqFj/ELmT7eZP8vEsm+
LEPuMqR/ieESub2egYO+YZYQWyMsulOzRhgmWD0uDuNTIyUTnky++loYI7cP5HnMUH9rq1Ta3n+R
SXowSYBgKCgDeu6/Crlbu5izjuXV1jRLbzNAM2/YLwbg7dO4D8naYGncRTY2WJJoT42p2k4nejNi
NH/Z2l3/5q8InMJ/+II824ZpYYU8u/q5/j8frOUPfZ+xdlDqRhtTy+DuC06Di2F7F14fQH/ukF7R
ncA7dC1bJSaZPzUBQ0u3EiRPOHjJtYld1ARTghy+q+QX/RjQZ98Li01373+trQqkDg6xnYu0AtxO
ss8m4BNWS/BnT5d37mbjOVcKLyf6GZuUv2PaXPMOYvpQrSg7gtV8BLl2JmDsT9bFzLnUkciP6KJH
hH7JDlBxUbQgMqsV3BCIwDK0j43TRo8zaZi9w16yMqjTI8rZjZWUYrPIKdix+wKagt23r/MfuZuY
1wk00Ca3K+NtCf131jU4tdZInlpA1x9VMn2ry2m46NnxaJfm3mLuCS+Goydzm2PmvoAXGt/nNv7t
dkPFjD+rrx6XFu2uf9F/d5j0q80ogeXHXiMu/Z8wLpyt40zyqz32X5hrclcVr23QwVBKvDvt1j9m
CqtO+MO1Dp2KEov20wzz9tqxWSULcb3Npaxubbie8YEZB3/JyC5Y/ZjgY6woLSLgemSrpKpqYB7k
8c3OvupAuso6do9LjbiBSueX6H91QVjcu1hJwcw4uwbY4oBFDCXsSwNN+iAY25vMKCabWBAFCfFC
ehIy/ogD7h/LDk2BJZMH+O1PCQr2Df+CLCeOg12SCmKCWju96MXWWhF9pAjM7UC7gSHaHoLlc29o
dg6OjOCM5HWbdONxtgH0iZjy2M6yaa+k5sw+lfaotpltTOwJLx7mg1I59/iT6S9XMJ6em95zpDsb
LYCelTdtzKT8tANhkzgj8+KuKY036ZTfQAQDjydhE7C2YD/SY3+Jl/o+DeInAVbMotiazNTGTI+M
m7Alx+DAbjC0b06/B/y/YYcsqPJYcFWswjZSfMoSlJxH63pGU4KO4NLGEujs5OT1Hy0Xxoiqb+sa
4XC1v+Rla31Km9IIk4d+1HWro7WyDILCY1cZ97yrfnUWXjaPH12ILKQfADC7qf0s10TuG6NVZGme
5CVGl4F2ZOsX7YO+hIyVEN86nS6cR4dsSuxbYMtjHrrRQS/F8Rjz3TjjpuvW9Sk2L6GNB4o91ze3
9jz8lGO7IfdumKX5iwAnFv/2Ewaj7MFt2qd4HM2LleBjSg33YLLY2ZKCxEB2Xe9rTtVXzZ67Xzrn
rSVXJmeM+uR09a3rUWc0Q24f8DqKw9i1p8klatTDOXym9znJEZYNId/ViWCufI+KQAsyU1uAB42R
VxJyQmSo+JaJEDgNqoZja9RoIcbxS9LQtzsi+lU6DyNhIscOIOLBzRm5NWFhMEui+/e75dyrQZGN
1491mEGnSLRYlrw4fs10N5qP7E/Sa2bE74pR1onpLGoEad00/orSsryOa3UHMH+uJyM9Z8Wd0v4o
WjE/lbkY9+Uav7LAnM7q0196cfOc1jlbuCBI+tTTYMd2Ppw1SR5rdg1xoxoN7PksU5L1tSXgNHdw
NwV9JQ52JrAp+ihuAxF9dCjZaE9vXgcHJa0jFpRAji8+eoiNtIxjgS/2RhAOQZRx/CwdpyV82DgI
MAtlYuFEtpbpVlvJF3PFL2lFe0ahQLQalvqitJiVjj91PaWNX1IJVRzM0y+UYUyVlT1NH95DM/2U
o0NbzFL0U93VtH/WtfnuEN29GasqPmdNSmAcZVwbub9Mo/cQ4bvB8VStyAOZKf/QRWrL1IjJkrtb
clFfJhwvaamIxetlsUhP1jVGlCrFRUl6ouZfzQHvSmoFb2DxmBo0rAjg3prlaGBJJvfSUtle89Ek
J3UkFugs4uGcKNVVGRQAzluJu1Pi4ZvZ2cv4fRzwq4zO6GGtImg7ydZ93qwc7uqW+l+ZjL4Cgsl/
zia2UFKwVxl5GwgF2+oO4Z/iAuvUGcjNenUqsQR2JpX0gjpMfx+6qRoHNhNmxIY3CFHZZ8hy9XRE
F4rMDck4rrJ9UvV8nu0fo5z7k1QWy1L1GZntQSHjBDxXTv09as15Z3ntwxhm1oVGY+cGvFmZB45U
b1vHZr4pgXSb5cOpyX7DZiV5nlhLK47v5RL0F1J97sNQyVOCEmGiOjoadtBt+7a4RgrpEofIdmGn
bYaw22UDAk09wtJC2ZSc5S2kTPaY4NQyOX7TwpE2XO4enpuddrjH8/ia25R/SUwr1itPt+YTZHZS
PsqQuth04DkUKxyNLCXN21R/XXrubCAIRifKMD5Yz/pstGEwXTxR+3cwjZuKcKlHC4FTpcwEisvI
PatqCJBnn0Z3e6AaobGmbq2+lQL5b2EgQQV2x+ZQka6yWmzTmrnyGqS/15Gk72FtFG89EMTrZT8X
Mw+3iY04Kp3XF2LWTgZvOUc+cBE2N6FKOh36cmeXzhWnd3g0K/lkGk56LbIuZAONtswk/mqJCmsL
roI0gDmCdOATuKQcyqIgB5sw1vMwWTjoB1Y0o5DtSQmmHGwyjMv/oVRDuAiwM/cA+0VMINAYsqhE
mK2fGXdpEMms8Z/BYxjmv+VR1RyZB/wuVZyb07KEaHF6IE0BL+s24zt8CnMmwnhcifBKUXuoWqcs
MUiF89JeK+dX187lk3gOX1eT5J1W+S1ZO70BnAcXoMRB+uIsWhKwnMwgai3Njk1vdsgr1muj5H01
WuVdGZQfTktwp5yaSxk8gioegdDOjxQl08WyhA2lyCuP1tLFh8omA9gdEG6hWdtYTVZcGtt6qPCZ
7JqkP6mCY6dN1lFQfPSNVe1n5GaIaYZTW6XjpsELUptO+2xO9S9yD87qhxqT0TQ7AUTW/mfOj9bM
5yczqh4KrrVujW20bpwNeP+/GVFTHbRKJmN8AfvjVE5wLebpjMI2PM4L4oGM5demi6qIaFyEBm5m
Pk5VsPKXuU99zkjW73+qZrlpu8lQMxdMBodWXdTZeYqzt2mOxzNiPnI0KaUmsPhMuX6PpWUfmVyQ
n2QFanC4R7w4PywNAhZgWlfPNpnh4K85w9ZaEB51tbaBa8sLYgePSa5/0LKcfjIq0mApymI3vchl
fdO/buTJu6B0cc6A3u5pFNinpIpOuqxM4jbZDATJb9eCGW6RAABgtAjwkXAiVZ6GexblyaFTqbC+
j9OzFtlzFGRUDm23FxAiD1mTpPeQpvJI0u6PeCF/qB0HAEFuQTq7m3G7+6jrtGjHQ6/OMBMpRGR4
pwBQcSaeynI9farWtfJRt9GiJFXLQ5hBWglJeYb7nCxJ/UBsw76cl+yAJ5u7HHD+ETLzUUt4ZpdB
1MgzS/4UhxBjeCUDIJsDAMjZrY1/UiBzonzkbBmfOuywASK6Ru2R7GHm8lznlhzJkFK8SBsU2fd5
qE/6LsOgcCSWCjUP4gwQdlIFSgAQVUrIJWDH4vSAhXNsmqQWtBSqQxs7O1eiPdWfToW8Lk3m/vPV
HUZOkSxL7/pt5khj81az0Fi5hljbKRlP3eWYRyg3J6Aee1kgbPB777yC6N4K1zho83aXEBJijla5
BXWPJTDe8vAORww0d/3zRCKvm7VBN7oKHDgsTJTtKz6i5a52cuHdgQ13GTnNhsZ1jlr9mIrqOYFJ
9YSqb3DDAaM/SWa5K773id1d8NJSCdAHFpnY+inlpq6lkJq0E+6NXCavjMc2A1/6nail/Tyy7hCL
A8Q/9md7O4HsGWvyhqreJ4yDIebGE4C8rais6RPqAyrm5EsWMgiXZBFUCRGbkYju+r3S80dpdita
RX5N5Yv4DtEwPtmqyFZlmb4utENiRn5P29afIP4pPghBF45xLuYxPJmR/WnrmRfMErIM55vfmVu3
bcSDN8XIxFs2IKVofwCqSC9GwkaMfeBzDo5zHmPO1dT6LdbSfbJd5DK1339YOae6H7JvB0v+e8hZ
WEfiqm//WEzLrhrbl1R6461bDdZwShesX4mW6+JokVsP4YtWjZmgF4RPrfBvmhVllUW8EWF0l238
omVfweJ+dIVLopBS5qGOg8MKbs9xLhrQNTO6vMAQeZ3Qx5/TZn4wWOizmU9+ZOlwyszl2PWz+ZD7
GA4V6ZK4r4EMlqw4ZSHrV/Xk65mUYGDS9/lDwlaUzzp7BeNWXHNrPmDHJAVndJ5Z5H30BCFTn6L9
i8OF3A2roEVMqxdtG/GUhSV1F9g9Jsj1NuIzc1YyyZwceokJD2HbNJXSeQfthYlEBVK14lY8SGxO
h45pzWC38wOb+rfZS+Pr6NLQz7U8W0YzHohamc8akZCLCAZXnrxrQfosrOYYDT4BHaILkaRM4ZbN
OZnfU+0cGDwTntu5DEK0dnVM6tMaOs+r29c0A8nEV+AWW6NhwNxHy35wFuQQGQHizHvY/ZBQuSm5
egjtrVCz4MLRd2JixwgAJwbqlYGgAZfKTwkL89RJ8yhp4W8tLUyObBjwA9xiBx6yRcr3LhkVkjeR
v2UMEkNxJPS5YpJuXpniGueFQTfKC96L0dkxG7guEYQNqAkfBmj8bbUsdw0U0TVmFdB1p4Dy9b0l
/fWpUHSkMWUBBvf3bRGyoPaPrpqukXfYLOb6S6uAJOMyvqajnPeBTOtdaTSM81LnNy3fe9nxdzRY
HOWkpIF5skV+p7+zoCi0L03U06hO9ucx4M0hjklKz4cywoOSZ1yzeVB6R6vhRX9Wdd8xiQkSKoei
vo4pqwGPl5sNMcdAhjBi9qfHAinhtjctD5xcLE5epKbIyqVgoZY5rOlTLrmP0pxG3WZvkTa4O8Av
s1Pp57cws51jRR80jm73qWgeRrDxiXrLq5EWfLroV0fP1qusRQWT/qojmselzq64x+oH2qu/Qbb+
pwGyA2fFY9Nkm0AN/kLGLIpuDOfB5Das+j0mf8qS5Jel1jQ5eMdLvZ0VS0Zf/hqrxypPXfzo9/nv
T04afisVuqkEKFxlXwzfiE9Y109orcwNCS0Jjhf7W1pyN5qx9PYJfFRG/gU91pqTuGZHrEPc7qkg
lekmzL91Mmt83l8nnyAVoREFli3wiP+rKVUMhWdNrj0Du/K/4irDbFCsZ3MK3jKLrg2YqX2wTMax
wapDZHNCPk1x1+tvFT+/gzZwMSqvY/mWi4sRUPf4nYHHPcvPs+gPM8K0Z4JoiK8YQdB2CUkArOIH
/+JJlHLL4J6XBM5hm8ZnXUME3vxcckGpPwN0TRnczO6auuRqOsyIdqrZiWkM7LZ8YfZonYeyunJp
1nui2jgc6HhMtuG7MfcM4NrewypGBA/4yl21ZTZlSTn3VPgR04Ylq/aGYWZbxHqbouzHYytJ1Bni
sb3mlXMCsITZo+Zwr2FgQbWU5RVIya2aWZ0zwOMO8sb8ee4NQsR9lUwJdQOm4KXtvTfydE82cvpT
GBPn3jsjYQPKbREgZnQjdKfh+N1RTEMyBWbCXRa2y7KPbjMw0PQRjyg5Ty/kQb0jSux2TYiEPM7r
m51M+d5R1Y5D2dPYdklABlZI2SHWYksjsWOmxJ8Gyz2ZUg95X+0+4P5DJ4OG5jQG7k88t6i5Vb1a
ZA0uZHhOFtITIrmGbLdYI0TabObWE0fbaWqEbVV0IC17OmaclX5TEqQjKbhjEbE1KPp9PTmfg8FU
4SKHBQJDLnZtPX9FkpH/jZHa/g8rHR9zBzsP4fD4BX99YkuOoZS56Sdlh9FzyYhtTfazMVLoi4i0
IIJjfIU3zOUKdErJqfV3ayGI6dXotEabuTH9HqrYaN2yWR4LkzTWtDOjzZCFvwtahR2EnHb/3wf7
jqWWG//6ugVsGWgXFPQAMuJfPODc/xXdPsQyzTNL/NHbR4ukpg6Xhx5zUNEH7WspqG5Ggz6QC2Te
0k0f1ho1H1A0nn1cJTxoxrXrhnhbzPFvYy1AcLmYRgM2bVjScJsViLDAx/t4SdqXKMv8U+Kf9X4g
6EFyj0HqoUaH6+SImSTsnldpvaQNO/02BUJmNhipPnXoXvHdWOlu6R6QiXrm46AgXYi4VNmFR7fI
Zu5a47QQi3IT4rttNE9BXH61J4JU7DZ+z+zge9AjI9OAynHgJCgohnY868e8Ca1t08OtG+D7/MOj
UMUFZr1ihrwroFobYowkKe5Acpkux5vKE1B/4qeYCh/XHRwhsXgFI/IvtcfyduknVPzeHxasTHCX
H5gnK+ZlwKnzj6ydaHvO2sSkhyIxQEjS3O2NmkIfhiZMEPs+e+F80kveTEG0nOaj4E3eu13l42q+
2CFVkMLZMS3FJ6ggUWuFowfJ4meLMLf5hSkf3hm1essGlMATanfFc4pTCzF21pWbaXCoRhS+VY8g
G6XoUUjFPuT4qbKJ2UFDwtM6GL+dyfEJAE988r/+1LH/LYujsyzQe1Agzg8rbYOFCfZzuJ7bAGYX
tJTC7T6SHDqorqtdJffxW0ZVec4MVbnjJ7SXG9GkL3qDnpG61zJR2loTqX1QBxBGTMxnWYHSmmje
X/XOcCq9FEGAvCBN92wvElQeznIdVhbaDKcOTuI9j+DvT7qB7Z2Dbde4C9Uvr5qoOqD87RI5PyVc
gCbI1shkd6GsUjkpfPu1UHsi+3uQTd0RbQfXbZ1c9K9u/ZaJUyffkuZSDfwOMHY3y2B6Z5IgyVyd
tiuK8SMrKAYrSVQSZkAO8pCmFv0BxH/SvyC2gHIkHwilJzevMrk2HdYb1rfPDksV0CHFS7wy3tLp
FQAGnK3nlNjTG3wS/c3y8/DAC3TXiRUZsx7KjxWGZgdwg+P+MwAgU+IA30KL//kaIkyIyV111yag
ukITkGdoxM1x3rUhWBLt9uoGJwHAF32LV7bqaEhRaJk+7qWow+XVWckDoXIEPoRvkB/+CbKPFAFt
HlxjK2IMgrr69wSZx1xRB6OSqGoZBiCz+GxU9UOgR5yk1M27plDBt4ohajLgrkWqxHrqN4yY2rgx
yQZqYiZMwimnaHiIBo7SyKuGTW6ET3NMlLLtT/LUO+VLu6J0Xavo3YxpDfsCC0HvRfd4QCvELgdP
taxJXex/GvOCiC7wMZFlCwP9ACvxVjIVeloT5n1Oaxpvvux/J92cX3t8AboWCE0ckiM0mock7r+l
4ZJ+Vu0NqafmbNkvlVu9A9gkcw1r285Tur3OwT3pDjy9SdEh25LMOmMTkxjRVI9r6dXHJKuHnd/C
Py7lcI+r5FzPnfsKxuTQZGr42BBcGLA9/DtujEZ8/OvxHzrkKAnXdYRruuZf2FxrY08weXleB8AY
OBcZ3+aLsB4ss2wJDB1m+oqwP5Rqy9Fk6/cECf+bx6ANuNp0mVqaqjhlcOVy68dYi94sEJlGD1Fx
LUsCtdbMvOaO+OUb857+vb70qGR5S5F8VuIEOQpeQE7zEIo02rkYJXbBhCrcIEvjZHgjarTKfTeM
7zFhrTuGCT6wliQ7VIxZjo0fq/DVB0kGw+NgU67kq38ZaroWfwmsU0oouX7x80QI6BJ+t23iUeyz
ki2MmozonxRKyxnLvLs0Y/kyTQgwE/XcO857MxnFpxsIB+ClMJh+9omRKYhkcZyy+kOstGl6RuCX
+FKMgi/XMbZW6n3XIAxkBdVOBdD17gvb5nWvdSpN4Ub7DuOyX8fLUZ8nkwIn6CH+aKuAqfCxpxXe
ZqmKs5nZEvQ+eX6U9y0sSIwNPXm7ebfTY5Zp8SMaz2JXIuCK1vTBdpll6vPdqfqSiMhw3dj1+B4S
a3f1o1+j9d7mXB6k7jmwajYSdz8aJvC2j5Uq6oRSjGqtSA0dsCGJGrVvtu/69WOOZbu1OuLoAiM+
kGeiC0gNNISyPl4XkTzr9aPeoBqNnPa2kZ9DEf5s8B1uq5asUTCQbLqi4u4uTPVHtuXQYDmKljHv
tzbBo9hABjSg7CdjF2M2khyikMdjLDrevZGtrB7RxRPey2CczjZH/UPkNeumTqLi2Jn1YU3cJ/a/
jB5TBr8M9hGXpBOJIsohiQKOUazj3FrTISZU+Un7Wf6euxQtR2x92glXe/a2ztoprWvCF5Myjojy
9jfVDpuICCHN5IxEr5WHdZqd0/8wdx5LriPdtX4VhcZCX7hEAhGSBvS+vJ0gyia890+vD9Wtdor/
XilCgzthFMlinUMSSOTee61v+aZUIIoySMOFE59+dmn/25Fb26/88pZ+1f86/+Hfs7t+gqH+uHcO
P+j95N/N33/rLy+q//3nafWVr96at7/cWf8kYt20X9V4+1W3SfOfyVPzb/53n/ynr5+/cj8WX//2
zx95mzXzX1MY2/6cn0WKyp+2s/Pf/+1189v8t3+++wj6r3D6L6/4LXJL/4UYGdvxEFuZaMhsdr6/
Zm6JX0hHtIXnmUABhWnOz8yzHYK1bElOl7Dm8AZeBKGMvf5vmVu2+IVt8pxJgyPJYrNs/k8yt0wQ
fv9l522RQ8t/A7zfvPn+W9lghbUqjdAkvq0Df415hN5tzgBj4qekbS+T9t40wN8bl9AtdJ0WLrtg
7mSY9MThCtn3EMqmC3SAYRFmlbE0BiLRPYxY0ryNmjnSMEsZthlyXdoANmPd/XSj4ZEuEz6n8I5d
vr8b8o9gKnVqZQb4VmM+192ExXNm8kU5OzrqTVQ3MqcembDlJD1KFHdO1qiYPUB3A9Odtjtht9O5
xQlsCBdPH8HTW6PCw0hTC8HIKJZppol1OJjDxtTgTXWE8RaZdl2EvthNBhd/txx3pRM2R9B+2zYJ
z6XC6ovHRgM5RQxIXuLM6GlULQwzfci6uqOkRTKbjcm0LCTXnJJlDHtCtTia5swwQ1WzmVT6bjre
Va8YxysHiRD089vBN79wZyTrgM4Otnz8DqQp0HCeXQz6ihMfP0MSfXV295HGiHdCmxx63CANeZYo
SMFBEk/GcP+uN1xtzSKHglRNS9n0Fs1UYvpgVLy3OLp2btc/D45WbCt/3Lsq1xYQM66aFNDolJje
UlTJpkTDM0TlS6CsceHwodflqA49UQtjTzBXU9CJC3RjlZsgYRFNr3W757LQTPjFcRGRv2wBrSJq
8g2Zq4X4KLxTJc2JIfbOqCublRvOBqQ6WvX0VDeOxv6W1HpnZs0/tJUbEktPAL3ea/Vishhvgxq/
5cQCGOHiaBAT0b3dju7iUaXkaY+Uk+uReNMqBWxu2Lc0OZlAMm1gz7zxUmsd9sYmNeDRAKknk5eo
RSAVwYNvlOEuSXu+cKLrm6a5r+qQzf/S3gilxrV6LgWMxNaqEeSTXYrvrSM7KL+DkvbqpjWRbQEz
R9uMD1qChF+NGEX9VK+vga4tmsSAMYlrgOQAse0Ge9iW87ioTr1jMRAll/jjBYPZjgzocFGgEWY+
YLKprdwAo3Jmr7v+qWhhUug+VBWalJIR7VgevNq8M6wig4WiX4iQ2RiRLda5A1JF9YiqCc8j8gJ8
hB4jdDQzzd+UVfdELlqCxtOT9K/UpRbP0h7uJvSgxyb3HuI0GW6Ekh8p9SAiwnY7MsoMrNRYlY0p
FqaVVUs1ZfHGau0JWCk9ci14LbUbUFO0kmv90exS/xTq/Z2GFbYusv4YTOguk8q59NnYsOEEvMBH
VyydZz3J6mXXe2wtJJg+0WqEO3eNu+v3A2xwnKjkrafkrdXdEGyaNs/OABx3RornkYSeNdr3HBK9
2jIYHm/SDIZ2ACTMF/gYg+pW48gxahhL6UD1DP/BwqhMZojmOluQPS++bkVb1Nsv3eQc7bjudlCv
b2RUfw0pkjfsVNYJRz0A7yZWq8YOGKtqfJXVeDI0O7vmSKN4qNVxqjN4vEBMY9KZiwl1BnQX5FnW
yic5ZusbW8ty1abKUCwZ1mdRIGPQSTc61rXDhF6DH14mrCENHZvFoGPIiVXFOKHH3EJHYD9I/91y
khUQmmYPu+khsvNLKrSRpvV0IWsbbCgO+Fon2wekkdDmkO7VgIjirWhJasIThfWx99eCJUtNTYgh
F2K8na3pjVBiFCjkp9AqNrbRPqVR8R7wkn3g1+jzrwKtKzntPfalIr3CkuetAqN5zUE8rFh6rOVY
0/HzOhZYl/RXbJ3BWN0iZGf1J/uzDIcMEEK001vzkZI/HZiQay4ouUi5/tobGRk6w+guWspN+E0C
jctI8va8NvR8bUZjRjsE9J+SYSrrH9npDKWl3wcHjjCmdNma4hmVjZ3oKzmw+W39GxXLHtpYfTbK
4RCmiiAT3gyu3Ao0t3Edhmm2IQe3pxAjY9abBDHj8rqihtwG3hd9m2o7GMjdCGR8I6wPCKBXHYB7
dJiLbJpn3fDEiJmeLA63uYMyhu4hkzK8QlJ3TYN9TrCizTQ1LXq+ECO3GWJrS2KfkTK9bA0oBq3k
hZ8UR6AAJNf6zGRrlMVR5TcLSXqFxcM5ZrRlrpUgr0OPZZxWYqIdGxjU2zFD5KclEQ4KvTOBj2CQ
CeYxQkYW/UKTDXxD8tIEkQwiwUenpZXY6vUIbxU3Y6AKBp5y0BZR6XgvTvkxauNhVN059TLt1s/6
10qTaDIslKZQyJq7OK8Z/HjuiWDghcdzOCXqgz352ZaKh1hHgwpYNauBUc0yqptnl9EVyyKVs8/1
t060287oP+fz3eTigv6SmsDyg20ch2iXUYQNhn2funWyGVV4llrcM1P17E3UYQRRWr7HktItRsSn
Cz+3HnMfQxlY22KjjD7CuJclqxqlZZQzerTO2MhwpJYNR1VqgwegYiVtm7M5H/WlGdOZwXeA7T7s
ni3m3lRgxJA/mXSGlwwc+IKLOcfXci+jAfhxmN9YrUOEIUpzr02CeWEm3qaq32R2Nm2DXv+KE9xw
xHY0vtsTIZesM99AGe66Jhgw+kOT0RGi0z8GuWsesDgAqDOrL1HKftenkIVC8R1VzQ1quF3Hfeb2
2Wp+IicAZUUe/bRsBqaShnCo87hILQPVFit+9T2KUPTkE1bkyvIvuauOeoLTxLCIJlBDdjMYESwf
CbfNaJptoWUtUzJMgfqklfTAiEuXHK/tcGhAKp5NdmQupqd13Ctn23rpztT6bsNaUy8cQ+zTnGiO
PpzuRjW8gFYZSmSMFqNcQN75iX8ZJ1hv8uXhUYFqqRtbM2BPFDcCDMRbz9rDbBT7vraQiYZ0pgcH
4eoPdSdbav3wENSAF1AvJVz34K4wMgu2aULzQ5x1LZov7EwaZyWEW5hnN3WvvTEQC8M7WjVSsr5G
YRPJ3GeJAqHZjXKHFghe73yBxIsHUu9WRGl/LL3wzdAIXuD9Bitp7kQKT81Fs8TonekiyMdNIN9E
BgCmL2Lkta11CQd9OJDNc3LMYdi5Y7HTg7HcWz3AVzNcdnJu5BVEffUBKefIfOm2kZmcDcMZaA95
ldC7HXpqxTyVnGZcVsd6L6F2AQ5q0FHoCJCUov0zAMabrjkXWWLxr+H66O2rqRm2NY7KOKyL5YiP
g0kMdgoye+DXNOEtDrX7rtPeWx9NZzNpBDenCdiCjFRNu8OKPEHUo/PEh19+R/BebmWhuZsRpdAq
w/9pd0Fywx4vpDOErbmivKZNdvbiU2C4wT7Mc7biVv8ZhExdpfE5yqkmStB9an1SNHRgB3HR39Vh
Ue9NgEe+Sp7mGfJTqHV3dra1gq0xn6UEVB90JlqOz9yJQdCHIchilCm6JPFSoj5jGG2tUsu8RKFw
l7WLiyGdARkMmpjBT5j1ZbkeORvIksgqsuXzYiudQw7hK7PVg8CCteodXmU5nVqHjKeIviOjh0ul
7b/O7hcycuoByYC+HvHjLmModbRDsdloTFJhKPJYN9nLmDbZEepUy75N7HUFo94q+EZH0qHolW7Z
jKbbPMvRVzOmqklwWRqGnh09IzPXuUFzpxBMi4tQBSc7JIFbpb2zc6jRJ2S69O9dQtdZWW/LQtzW
NBuPacsn5MzkVPps6mwhOmv0xL3RLo1I95j/sfGOBlumHDG56G8CY1zBUJfHoWi4yCLj961p3MWR
9aGzUexk9uw62peHKk+kVcFSlL8ZXVkeqjojniAZj7Y/nsoge6fp3W4BO15XqgavOJRvbku8vWHT
Nh/a8Z4WKn4EmvX9RJJO206HMtRw7rhAPpS6LtHDr9mV3GBDfJ1iQLpkeHNdAtjpI6kuEuMOLfPK
lvhSfGVQefViPExswd3IqPfebAsuWqV2XNFCaX/O5WJb5ceSIcaY9Te2THWKpJaKxvBJFTfGs1Y0
0Oct67PMtOTiGOyBCEExmkkeo4SULmCyDYIgxFiBabykHOYLSeee8b8ml6lrLkqDcDy35c0mu0Ar
5EnhtJUKsMiICY3XxxsXMcOi7aH25Tpkt6qeY9AxORrDRHN4ekBpAhNMdyh89cfASGZiJNENPRen
lqIZcAnz7EkuidPuDh3uqngsy12Z+K/Y7E08ldBXRfc+VqGDn480PLJEKf+CaRWj4WZjxd/pUEIr
e4Z39hbjR1rpSqxFDQOtzaLvAEGoGx0BB506SZxxMrgN2qSMgAlXgGECIhUoyrpQlqtgxDRbVf2h
ZSd3GJ/V3HEcQiD+iRyeWr0/yOnGTFj2KpsenudBBdJA2qKrYnKysHKDcK40v8Lbnu6BLB2FxPwM
s/ZatK2/aU0IHykT7lMwykfyn/j0654zCRl2MSOiIsFxYaK0LmEInprWoWHAQoF2F1STzyreFFfW
oAf7wRewMJ1bVw+ewrSniLLlpqhad5UPzQGiKtvDO4XVc4vmkqiRJDo4KJhRxLmEicEAbPoEWVjG
kVAkn5qiv+4KAONNBWem4kCvEnfn2saRK/eDkuwQOq6oXTXbPkmFYE4yYnDgw0EWCBW5EUiPOWWh
mrJMlpri4lnFH3VFxxfx4yi+DLqvEfRMkIIxIkVaIcNWiJ4JmAb6gR0Qc9YkOkITuMpL6ABuqD9X
aXtfhXW8NAKmUl7rfGsuSwmsa7JEneBZ88WygoC9ccSAHEZd46KEy+ScnYzRWourwO4MwVYF08AI
dLpH9FAax8RKwDvm8jVOb2vvC2oYqcn93qmZpeghlUbRTNE6g+MDtSPfJ9BWVzh8IJ7YwqXo7/at
/uB11mftWt8pC7sJ8WJR6fG3HY/WNrK4PGPrXtZsjVgNmLpW/ckt9A1OwGnjVXCYMRz4o+MhIPbu
+bgnUlfQABsuPc5OJqTfhMM69yNUWYNFyhtABXfGlBfqFi945InmbJb2gXHkJy3/FwsEaismlLOV
QeFPv2dRj6DGQrWBL/CBhPvNM4slGuksagzO7OI1EfZ1bkSgwNSqFOZ1XgCyDLSNWVfHsXX5D2lM
1ELvm0o6XBAV6CwzcGfowdO13RZ3nJffDXRmKLJdt9LgzRGuNSHvIxwGj8RXrTsf5BdEywxqT8U3
3I3WRVJm4NUs6ejPe1Mu1paYGriw/rfhjx/gCV/LHgZ07twDMCI3MjRJmwn27BOLTddXmN4jdkua
BbxZ+UAqL3XBe41xM+IGTa6CEXpKyBIcOjU7YS0gWK8PTrG97BIcRX4WPnhumAFt0gZE4skjhiWG
/X336SikkeBSWvZBr1YNhCQxS5xWbbwaldhUNXoA+oTaGk5WiRLkRD8sp+XIs8YDQ+HXynavVZOd
PUK0QI7JCFKsNFcRCXV1xkmTOKbYxPZHkrnFJrVaBDjOdZfrUEIy1gTlEchjk7yFm7k0P5OxuB80
M97EBIA7zWijgx9XU17TaAHxACJskQGMQE3a3kNOT0ktIj+GbpK27pW9xb9MdyPBhqsqlMe9nhDF
gf7cLe8npCmLOO6yTVok1wnBZVx2v5JqgPRZ2yTMCHVVNObckAeH4lTgfAXyqHQP6pOd7I/JRzux
7dJXYS6WrUJWxaxtP6h8BSxCc3wDBUzy2NoVRVY7vQm/R12JuZt+1FYjnNwqJFmpojMPidcdRt0v
DrFg/lJgQZMg5Q8NhGYiWuAOy+YVf9a4leGEVtTi+5dWTAls+u9T4F+3EJ2nor2r0o5CbkBGk835
nE2cOLNuzYK6w07JNxjphuhQTPC0gVIY7MZdmCYHGYe3Qd26AG5xcruUB3Y17QOu+asgDlmBOlpK
CCxvy8G/9o3WX0vi9BalyL8trtbb6J0su+lA2y9vUDLGrb+K8XEjVIAfBBWMD8m7wrd78pL2RY52
vAk1bNCTNLZOBuO4mQ4Y7kyyFM9xRNhfFq+D2O+XQreepwGSWT8kyZKLKZOzvv9uNPmKUPM20F0a
fO1dRr91RV/HCKenlJzSGFQJE610o8sCWUrj3nqImolo7q/n3hA8cEusTBesQ6p35zjj4tPrIP+1
zl4GQ1CxX544aTjdCuEaywGG6iojQ4+FrkIjrIHnTtR9oiEqowWvDlmv3wWuS9eSHbqPUH3lEx1B
sVkJ5ASmsWs0+ybsnwKrWOVNAXQ6QBBPAnmSQ7rOAdpyXBk1xp4mRtisWw4QXXCbcgwuRuJEp6yU
dImh+rq0tZY5GI1F7iIY9ILhSsUU23Zji0UfkA0JBilfGxEyB8OS3Upg2FkmMzVzMtts1zC0XHdz
g9C0+3XVqxBXOsT7tljXhY+VQ8cQB0O/mflr6KlqSDTBveGFR7NsMno0Gl4/lafEUDH+jSHHEiHF
wtlTZ0bVtu5jtjqqeHT98iMNnKfJ6DfD2ItFHVCjj3m6Y5RwliXNezPEC6s6RG/pJqzcZ9o/jAzK
2xZHPCZ5b1mWoP3cOngB2a8WZjfdIvSgcpw3O+4Ve5WQDR1BXb3x6hi0qqbMLODPlSsi7AZ2zx1E
6MB6jssbKtxzNlnxvUSk0+dsd/rO4nIpv4fBAzap3OfW8O/GWlqrRJvpnzh9cp9okUquUe/oKw1h
cdHqyGVraBNnVTvm1TSkJ4WlcCG6VB3TWlx8mqJFY6AOjeR3jPRJh4cOc6Lxqcm0JxTpG/BI/oIy
Ndyl1XM6ua+w5d4KTHkdFoIVPoOXsvU2ppdGmEhcLsczny5VmGgz5ytvBBr1qhPsIAPgxOGDLCb2
Z+2Fsh04NsIOOp6QSEUPsHlCdgah7jAZZb2euB4DYwnSjaXT2e57LF5J3tOxZeXpDHdYsk8q0Mku
VYBHQEuS23pIOrJe3Ns4lxVmG7YqPbyP63bg/2ZPOl8nJDBlHowieDYaebLw/UFgOVjZscxBcGS9
e9RGa3zWScjokuizrFx5p0v8sW3W91intdtYeQ7KF+iLU4QNJmz6dxporZ2AA6YigMlxQjuIMVur
6AVkUbyVvXwMOwzTmeLa57KkZdNrxNyT3lJ/BQmbqDCjfXR0F4TTOIRcODjlUS9Uyzyio6RrbQLR
iYlAVzyWSdFvezN4rKOUw1vW8a2I1UOdVe/DN4N6vB6J2ukhlmgrhUEFlnlCu0ut7OabkQUREFp9
U3lOsBE6OQcKP6vXtk+oTxDKUwzCy4s2qdNrT2M4HJFXiTXaElBjQCmWVm33ZzRhnNGC5FYBQVoS
KEQYiUn/RaOFbqt2eE4FcqwwfMszbdfbyddUY/Pl6KivOl9bTWH5mkLJoPWVnhB9bcJu9tKnYlsa
PqHSF4PqE4593d34wJXXifK1c6KapQXEEo217y5jq8fpQhtrUTBH28EYeayAX4+iPNeTvw/S/Cv2
wEYVCcdV7/k4yCtDp3LBANJ4XbiX0cWX2BO0ske2DlRtOYTxOglK5BBtYu9rBvHL7E3qg31VEIhh
jW8Qx/qN4xrvIrJYujpthbOX3MwSjVeMo2pZVYM+k2F3Tl9vYiosm25NYcwzJFDD9G40st7yg08p
vgTuTwiXXo4Yfukxh0brbBxTQy3slGfwYnd4ec6AQcaVNQYDZr3q0c6rj7jI7FWb59YCYw4ATmBs
izJmnxIPxaXwWXMHJ370k/EOVpbYi4gWo9OzBmFTRkSU3hR2dwVP8Z7cAoBffk6JmWfFwbrOwytb
z8ZNYRJYEjbmQ5ygfe/8FSk9KAIKydfFNTgLECl5hf/SkRm+Rq2UISdF9Q98EGTUQLn14IWgNWvd
/gznM9iKGPa3FlJ7AAmrFt80i/uepIF0W0bWPSICZ5kOcEUkbKPyO7aK20DgSUnBAcRsaEiIle99
8RnNjT8NPWsAYF/q2a1EJS1wg6HaHUrzZObJbTGkX91M5m1Q+/NPvBi5DaRGMvq0SLXSnX6mSRT3
rQdkD/Qu2HvLPbkN3RNPdY81ludSZmfnhQKE1LfKd79arAg6hfKY3Xal+ICswWbd3+jesPeccS+d
eNcE/rDIKvvDSteh5YgFObcTmwNMPG9haz9zSI8kJeOuo70kLo1utOuwy9/8mapa5e7FKNAPEszp
VJe2md6NMVgVenTJyb5cpGn/nUyD4Np+TVLjde2QOF54LL9WFu9RgxiXXlIuM52pse6QsgFwD6is
du3Pb7JxYdRqgkuH6wlWo2J6lP5h6ABHGGknaGEz9R4KfURK2rx0BeEiURcdGp/mGq3Kc8t/dKun
0Z4B4n5MZQCDv34hHyM5BJQYdT96G6IdIQcwG6KyB5jaQx/EMQMhP1c4YD2fbTzIe5sEzIVOvwy9
qpsd61jhPmr8fKlZBDVYXV6sZI283NFkfXAiB2os+deruizhhzt3gcrfAHYAlrbK+0iSv+BMNqET
hHCCqKX8pC0HDiKGmmU7HPh+e8xj+8x21VlEEfQkREAhG6JAAANSbnyoxgGqpHVj6+yNdfbi+9Jr
r3une5lcnH9AREVQO7R5BnZAFidGLXbdxEglEcT0NMSK5D0WnNwlLNQUPYN6dbGHaSYjTuvAMpj0
CYLnK53Ss4LCjxkEUtoPsEnJ9kDiZsZWgd0W/YNdkevOEssWh7dzC4ojXjUA4tZKMfT2ouYQWc2D
HoD/bbii61oWL+sBkK5foVDtQNoKhXi1GtBY4wk7InwYWYw4n4CdqiObQeLHW7wqiW4to54jHJs0
HK/Ah/QfmQ/tkDM5iMna8Hu18kwKyBJYSOiaGNLNjvlCPPBahq5l3zCxcWNYFrMBLM115tdTtOxU
ri5ey6o/mDjb3PQu1AktqBxqfNBUag3S0Uf4BNdOZPnaypiRMraXOw6KnZXARIxhNPqaqbAQLG12
2Tt7TI3NLC6Qc2KPkZf+om7Lx2SUd0HY3E+abFdCBO/hU5miGe4sl0CxAZ6w0qm5IefaJsMhWYQI
hgPzRQDcnlinfFRujHzr4oAswvk0tO8412E0V6R/u+MnYYtPzAtiZkDTa1u7ai0tBzpDsQ1axUgH
j1hg5ABCO3FDrsvWakFRYo1G998Pa0K7y1cnYjvYJoToeF3/OabfeRl/OcnwYHBRn2xMqI3/VrC/
AGmNUrF0KHDbaMN2E6ZrV9/qPh80wbIRyTPxY+oUbwJN38Gq0y/HgSjUYh0zEeuuAo1UYF/n3ejQ
7+AI076O6MKG5RNtGapcSz1WevYYC3mvxZIlJDaIUsRVJisrYA+JmjCi87RAqqL2Ov7YmXsOh1ml
VxnOesPh8uUb1jtYrUMcO1+ePdm4XQg4D2p3Z3pMCpk6uq2trey53T/yuWUDdk90kwuqlpWHfZRC
yNZ3k9AZtsK/jXKIGxrNzsbF1lJ2Jofg5NwL2AvIvmAXGjjJR6XCHS0okrgH5iJliv2UhBrguNt8
ZFxeCknegGL2XwKLzzH7sG12d3zorx1JV1QwqMlCj7GozRC+r3G0pmgVLPOzZ6R/iKCyNMP4rXnl
e07HFgQ+O99O6ca5n1nhYfuV5uZr6bO3zOaeq2dnDAcXpRWRfeQW723m39AoOms+TrGxqOnVMfgv
fJpqJvr2CSOYkYQ7iRZ20XpgjCiSUB3yy74DpDEthhXGlg8lE505bKboLEeLQM+S088N+67kVHfE
RQ2w72glpbR226o+Rk3wZQbMb6ZqRgb48AiasH01hdobZmSdQs9cmaHx5eGq2uCUFgsBMnlld4z8
NLwYp7hhKot/V4c8khHqMTGuwV60919DNsunEiD8uvLf2M0sRhdsscrFm471TJb+XZDbOZe5gZ2J
wkfC+RoCFBLxY9SYrB9j+1I6cjN19Je68bGVabtM3P4uM3Ec13zhVD/XDSCK277IL34aEhaQlIAf
LPfW7nKuOWZpLpKR1ZjYk3fXES2Vc6Xov5bgj8sepHY/dauhZYjZZvIiMKgewXCi2qcFkMdOeG0q
utMddBV0rTnqWBfJQ1XGR7SQT6iKosNQ1u26cCaG85JizEMGjw1Y0ifCOYJdiBw56u4d1uebZppo
djrWZ986dExTRUZWH22YUdNgH8453ltm+yx0+IEqoGIs8nxqXUs55IxPBpeihT/FmLxmLro1bEqj
ZVH2xBNifC4mtn6XWDoTePZY+7Km8SG6TSSycZUwTyIYyEkXmlGZtE/UDpRYBFAXx+BwA9aItohe
rYJ0/AQFmS0T+Hm5wd6lLdOPaNQu5exzgDKy7owAiF8+XXdZSACkzKipmbkSekSt3YplEIRXnOTJ
a0UEVO3mRJsnACotFN6Fpa/TSuv2OSSSJccoZ7Te2zu/VfhQyaq2zVty7yH6kflOY7rL1hNq6aUP
ucvRy+5JzKN8uIJM/RTJ47Anj2NZANwsrylPv8s8CLdeaPtgagNaVIROsj4ET27dEBGXEdc5tC5q
Mp9oKMRaMsLFzJrG9/fYlaO+ahHZLYN2eE8tisZeJq9o4NCDTvlDM1zgoVQ3cQmPsrV1nV1Q9oal
XaewxAniNskp8kesqzgryYcqSohioUku64CDFOfoXNYbgLRl178yUok3bYOfIPOms8k1VTeHaYH5
SSBHxUXtk9YVFTYwgkZ/bEf3a6ga+2BYnrnuVzIiaijV0GSlRsskOrX3ooqCc51PLzZJ5IvWl/2h
67ViB9xRW3XdvT13kMPspCEcQfU/Mp5qWEHiMmNUWpILk7PQVUzLfNoMkv504h2hwoSvFGk0eMVr
pEIfZYaDv3ZclHqCnieIrmqP2rPpxLcwjTMEblRGVXKaZEaNJvRjF17sKCnYg2Dr8MpkVRrNTe11
fL8JXjEwIQvUiPXyX3KRwt71GC8BIAmWmu19Zgw7rba/Y7yLzsnBbkKGBdkwC95XvrSACknrPvKy
06QmuucdB/swD1Dj6kUrkVv8SyujKZoc+kHKQcUxJJTB1LMc5mS3sf2Lenrpmq5eWlo4omeoBEX5
vdajO7gw16Yrx4Xn8l1aYUpyMJmCuOqWLVN1WMPY3RBQ0RAebiAxNLBuX8BIJL960f63lcL/UAT8
F+HwP9IT/3+pFEY9+3/+rET+q1K4CKlXvir19Td9Ma/6VS1s6b8IS7oIf6k/TOy1MCd/VQsb6Iht
25J8cziRXSSIv6uF3fkp3aVDP/MOkXb8LhaW9i/ctRzHNPSfJ/7zv3b9q/kCffU/hMv+5KP/4dHg
j+POQHHsWtAJDd2y/yYURo9okExTdhs2vaybguVjvjFQLbHzUCmAfDdg5TB2Bm3VyF6NnicuFGz5
VZzGxDl6wL3G3La3idXWlxa9APz5XSFy49z67nMQ4KlMLV8/d+MIEzhhbLlvIQRPtYV+Fx4fFBrg
eTreRdUF1saVSNIGp7+PbdmD7fHCa9FrUAkn2pWp69JLdVia96X2KufgLyMb5VGrrI0Ob+nGb5O1
1kYB+jMlN11MGzuLBb6Na8SJzS63ccC0AGjCtDMOgULaVml1Ce0viq/J7qCg9ioIxMHg7X2bU58m
PSnWhgn3C7M2eO9qWZliWnZBbB0cWf92kysDknkb7A3fi46EPjAmNIkAJKQKASfzhFnNpVgjGtjn
dlwdZRfj3I0sf65E1O2fjr/fvuR/ytqUdkXW1AjL58T5P3+ppBcSPiCEh8zcJX73b75L3NYVg8cE
yFRS9wuHzSwju5JOCzdg6X776ecuThEg0s2hbnr90OjZbzfOHKQgVHeDkKpf6XVQXInOtiGIasi6
9XA5th26G9kVB62zMiB+nU2DhRQTcgkx+rWRVQLWz4Y9tS0ZHQmqNAKAiDsL3bnD255Hfd6b6IVL
tVoBHvRD+3CKmMG+NHJVdNoBJOSxrTVxL8esuaQjec3kVi79GHVBM3/8qSb9/5fd9seT9NePzjJ0
MX94pmOCkfzbR2dX0jURF3VbhlM4Bsfx4sw3hZuNF1ZvAq0iqW9+nsilfPHqpEX1PFfz801jxM2v
P/3ctX9/guFNRioemnl66MmZcNv0jG3AODQB1Mb5Ibsafnv8j7s/PzkWjYUhT2s2KPzezw1T8eRc
I8fkND0I9i3OMoT0evy5gSiCwkIPbNr4EhijM/z55o/HjKvaDLpfnzeiRD8pYw7H1uvbDk7BFYIS
asyBLvvP3bCsZ72xkxxSy4tOP4/93HhN6u4Ho3hN2Sg40TQdk1qj/5CNPfC6OgpQuNUJwoCpLtea
FyqSSU5+rVtnUeETQqV0JEbGPv88FPW+df65qSq93ZHo9fS3x4Pff8OkgY5soAFH9vtjPy/9ecUE
smTjjQTD5JOnHwJHJ03RQ1HQt1gBhzrl/J8f+3n2j7uDKlj4fu7/+uPfnv+5+3MDd+i3V//6d8qe
fRVzzIGg2LPr5G2PH7Biw53Fc/D7EJ1/bkYimZrVz4/KTMgMR97NQsVr/vgdtvLxn+5GfrTvRI27
spIQzmZQTtuZwWmaE7I1XzfRl3CXHMWsXphJomCY6AIOwwRfDT77ySBnE+8k4QU/j/3xxB93qamH
UyAwUtvCTA4RQXAXM6kuZk6EMSKJK4LAwJpI/KJIPPoYzGaHyb7WS3zCANiVVBGZqxO0jTTcT/TZ
yY7i8WH+6eeuiApUviRc7pTz6dhWeT1qKlzpCMFXmZdDKKkyWmPAIapLPt+MTQJ0DD/mhkyKYxHo
9u5HJoVXVx6FF7QVUJvaJshs51xKDGhrXyE6SwKpXadVqm5inX1VLBDU/jwG6r67+r+vtA5X4b+u
tABrXUtIugfCxvkz2/f/g7AzW5IT2bbtF2FG68Br9BFEk5GNUtILJlWV6MFxer7+DNC+t2pvO7bP
C5aRkRWlJAFfvtacY/6TXAuW3XBgKh6NXL0UeQWQ9DFnwn4LRzIYFuTkFZhFeFI+N/fyaj34cweq
v8iBrfSMinc9+KHf78i+zuEY936KmSWlq8cKdpIe9jO6gMbL0EgDRWE1P3TzbX1hdpa8wU3YG3jX
Luuh0cm2j+T4X14Og6ADYHGD19n7SMzPX7QWmCGYpEpx6qND3PriDlXhXwcJW8hq6/62fiv9/29a
DKN27RyrTSHFQyTdFJB0NQVZapvQvVPPi7AKO8ECeCsq3M+buRHNjdqbL8O8GS///e9h/S9/D6om
gAmuDSvB9P/j74Emlk48dRZU9hq6C8rdZ0Q6yZ1h7D4HPvNcvxVPxO6Ujvr8+1uk5WLqHBWe5OU/
avTFPB2WFVvTSt5WGYSeh9WNYYKNr6G5mGWRjUif0EfUIAyIpyOLnXa4io7/eIsVukH+bKMkKpA4
020h8YFhCE/SMvUfvvL3//0M2MsC9W8LGGBnwwUwaPlisZr9xxnwMxYu3VP2sYR5q/I/GX9NwXqo
7TzTtpox/ev1+k38WsWxQWcDFsxlWpZU8WFCjvHhAPw8Iu4nzXB9mRCG45GYsU0d+wOzdIBF2r2Q
fN4x3F6P3voNMQ4nK44Olj3zzho+tL7xj5/5HUv09/th4YcbNJdwXOGXHzHR5Ee7aIdvOR4Rq4qt
j9w2ncB9+T9O1XIq/uNUwdYwbAPwtI5Tz/v3mzd06BWy+3OOrJDpOS2c/G0kgSWY9fzPKFZGtdUL
TkznyCvslEWEXxYd+XbdeI1awZeli3vDca3iIGzvh5uMmHhL+rx+TjtBEySZW2O0G8dqvnJvOHdv
OVhT6lBUpBA+Q+YZI1nprVPl8OCWd41nnHjzP35y+QQfe5zjCTJj8vQjjlPB7G/IH+u31oMxuePm
v58d79/hHcJ32V7YOBVdYrrJzHWW9//xaJOtsDq4Z0zsWoiffy/M62I78XpBmrc7/m5I6f5epOOY
YXY599/0FNZA6YYEq0/fx3hM3+oURJY/CDo5pCpd15dONpg7O5bLoIx3cR54pywjaHp9achpZvbl
PP1J69/Xb7XRj/XD6Bf/7x+Wp0i5//6wmXv994dZy4eVuftc3xyzEkWPxq7/bGIrT7ykeU8IxDsO
vsLKV/fNu653xi2sjU9Y8wPZBNMdQZV6W3+UtnnG5r5mhVt+NEqddD+ZkX5Y32Xw6589Uu0267t2
r48vNZDq3x+EBfskTL98WX8WXGy6jVF/ndeX8zgJ2BFIddaXhtYjxczQc6+fRN6W+QZDan1PJ5b0
/2DsWysC6Z83hW0zgicZ0QaQZhiQG//9z+6pwpl7p9VpLI5MI0ajOnuuDgzKMz5GbPg2vA/hfZ3F
yDPNL+vt6OvVMRyrAN8yI5U+/kDyNrBSmM3mNa0K/YkFRn86mZbsJ0Stey82ghD16FviixnS1Bhf
etgyzOLCu9074yuuFO08gx1C6uY3u5aZRKJ7cDAI4bWs/mfYSkZO1UQ/1L54Mh5ADEEYSYvOO0cp
MHt63YN7aHXrSzaSA8LVKcKzhF+swYK2WFwBXADQKtyeoT4F1HYoAcWFzSPtOvslG6a9WXThSz8i
AfeLCclag3Cnt5LyxTG6Dw/g8sMfi+MKc559AB9YRSO5rUz7e93kDzS9w3XsUijRvWW+QYIyjFAe
S6/qMFhOxREjuo8/wdKvxkTbXQj89wf6e11Q68XIMPujjZmfhTwPT5Ihy+gims7t1n0aSCO2vnDK
tzpKfqIMSZlcQtsWU9Ue2TJbxNp78U5YQxgwi220NrkjfZGHBHr11i8Gmt7DqCMGiett4zvOzpCW
jbKOEx0vPMUGFT+swyzFpujxF7UwJN36cYyRT18MajqA1MPA/0B+tXB+bMiT+mZ5jNSSsKNHqSO6
TRHN3m8ktaTJri6YCtfIdREoNMMRAW51H1OwxBGygp1y628abdOz38AzbJ3Gu9CuzRhWmIVPke52
gWSkk0/N3e3Y94koNvej+74CrWrNbK+k7m1XSmhrJ+4hd/ofquv7+0h9yS+P8FmN/S1Z1PUuaSaI
8gNp9r+wdBDnqo8tg5uQgGJGaSCiSCfhyVMc9db7a85y687CcUJFg6m3lt9mH0rm0JbVc1mp6Jtg
IMjN6j60PeYubW72mTdNDyZcpM5V/XuuGB5kNKitwp+vUttDzyx2GeO/16juRgbGLBKA+qavLpFq
G7rAzzrz2fsuH2rqBuM+7CFHzBXdWU8mc8u/9BlJV15BqCP3s4yvtW99ERmfZfiR9eGaC8Mm3E6i
9gKbauU2GkRi1n2479mzP9aDAM+8rdiLYV5ZEok7J/2ehC52pOzuzrJ5l3EOUQZ18CkrPRIKFTrC
XvrJvZ9h+TNNVYT+wD/jKvjWtKDV5eKBVe2rU4zpEf5rcmc/dHQiK7yaw/CXCOmfD67C65DaJZaY
gTSfvk4uMIPzTckI5NOy4jemXgPA8SfeTOM5N6FOnjbQB5rjBIJb6GQDT4pym4GacMgcJ8z1qsX2
ePWXQ0bEOrk37Hn80tevBFgi/EIXKrVzbzvdk65F86p6zqbpmNsCXh+PhLy6ubKvbujUm+08MpVb
6a36coVqfncZiwhxiyUeqraLV18bXue8Pw0Mv974lYyTmTjaDkNbvqvQWhIomzePUrrj3neTdkte
haMp55Z5sYMTjq+YuET9EIwDBPJ+HMSbyeSQdm5W3fT23Crtlxa79LiqRiPHdOS0c65n4oPYIJjw
cdHizib+xfbeZt4cqOUQKh2kRpP/iGvDCbwOxE/eZYwESZBAkg9Zfj0hI379rrCGoCXX4fDf6wTb
W9qX/1ZH2Y6A8IKF0qeypqL9j0oBproXkRSCLxIlraFZ7q2PQ6YgWiK3jquK8zBqgLGK9Gk1fvpM
RfhJl60APR81NK0dnQ2BBOB2bsyKx2+O1KoM6Y/BVf9Vl6l3kgSt3x0nHXY9ZNndWMbjLaSr5VIB
bwnZwElVetpNxZN2ExJpMLh0fT8IXPqyyZpL5zhfh5RQT4/IhYupITFVCdYNJzYg6dvy6hLlfkP3
yVXZg0GQlufQ4VJfvUbftlnlPCm4mPnkEXcE87P4jfspA28yAwS31UVDrXUhEsm7jMh+TEb8MPBj
/arpwFLUYsinvyiOaY3TyfpDk1mJpjr0Ay7+raAeP9ge7kSLRNZdWyAwXWE3IhLNazLgDXP+gGAS
MvGykheWnQ9Fust5SK1vfusnX0cdHZDuA9xVkYVUgTIf7gDubrpz+bs5PZqM0UiYMkBrphhhJsjx
l0hjiuUMv1zCkG5GM1LHebZ+dn0EG4go5KX1iBnj2k1vbFy+aMxBgjqEjqjXTHmhXnenJhQfJpOs
O1Cv5swkLNymIvrJvyFk6r/EikbdPcOaF5SEPF4rW6HvRwKOh94MhPBeTFVa5HDTUNBQmSAKzBZl
D/3eHhTVITcNWpfJtFisui9YPc+dWzvXMEHHZGLNYEm1m9MYVhAWaQeX3ZBiEub2nu0K+osCadEA
pt/pbpId9Yuut9Z75A3GMba7YVdkIrz2SBdAH8f3XOsfRcn8eLCl/WIXhbcLp1TDts44LYqs20yT
a8dUqvwQWvasPY3VpE5+hpZFMKy+ESYT/NKPvFfDTZYoWKagnu7u3azUzhGSOiBM2bu1dHV8coux
8LRB6tfI54bpXBcErPKfmedJZJQHnhG4w2wEWuGx/4rr09zqPr5ehtpGW/LbYjZ+RIvgzja4fzyU
xUe6HzBr7Tm7Octhrs9pO/vHKNX1Y+vE1nvbAYYX2qabXbzUnSSXzRkaUnba+UHDNrvwrMHGlb+p
KhzfGsn8NbQ1JvgKhY7TQMTONSA0GOecO649d5s5YmQqhQJqjqfxEs2hYhRnfMZV7p/dOeVhUOCg
IHVuSSYhX1if0byptLkA+r3TVJnf1eLCYswa4SJkDAhNMXoUid/SJicvxJa002blgUrdFmR+310j
DQpA5XeBQKGf+08xmcP3jl4KRt7MRlje5C91Tzxg7Rxclb6Mzqj+zGGLqevgtu5NpJp/A+kxbCTl
/Fmw/z2EfYgVxqDlV4IBCtwqt1D+l4tnmBRJjS7qTowM3UovvSdmyfKegOFZQwoGuzZ3joFlrsWt
g+p6RNmfdvW3AlP/UeJevmV4vxb7D3k2lp5dqfeya8ETRK/DwCr5HzQCQtiaXRghlLnONbgoaY9i
PyN+veqO0UwbELXTXhhewb50LoLRb0HsC7z2Yhl/mGHPll6T18YTH2PYmZdiSdbI+/pM+INGtgoB
zPqihmUP4r+42mVuF0+UpdyfuFI+tcq1AgdH7qZXxJjKimyUKh/32Vg0TxP2dz2F86aJOnJpCipc
4Ufv2D1oMXZkm2tzTJJfob60ZGXDrPXaLepbdAAgfjelmdUbQiCajzDBB9PLX6ZMYQ37vo4YcgLH
v2i8QnQnyB+yX8wy9W00FHlAx+xZMXZ+Eud6dAzMuNF8XgGQok6RyRBZDkmsWDKEqbivPtcBCQPT
H2nbsCeX34Ut3Is/+RUVWYpuH6LhVg0hNFUxO1g32V7XAMXX+2oov5gk4QEa5RY2J4wLdDcFBrCE
51be/IwT3T2MlqKVzZPn2qdIwrMq3+iN7Ha1F4mLHqH5ztLme2TK5zh1Grx/jwDqFnM/1rNuXzdE
Ja2Hhl0BC8lLGPblpmW2dzQGB02BEbfAKIovRjTAkhpN6xZG2NC1KtR/8gxBImrHj9ZHx9Mt5Y++
r1tcc3lfkCXvjP5hvbDag4xth8nd4F2mIReb3ydL5sUptCIdFYk1B1Mhbimg8kvRdX1Q985jhEty
rfz+rS0xYDfNqJ3xLvd+Pl2kg4ocC6t5wb4IOd2xoL9PpbyKCEi35ZXXsPPtiz/r9qVQqNmrjgRW
dhV4jA3CY2gM5SEBBfg+EdfH3HOMRv1rqaUoh3vmhrBMzAfhAvteqL+suID8PU7IaaH8jVx4Aq26
kVh7tTh7tBoBZq93MmD7uVvS/W5zY6O6nYSzY0nbZ0sHGx3IeFUIozorknco3fahSFGs++nwHa78
gpAtfMgC/lcfz5qvH4dYiwNCT7Y9Gy82Cl27MbNc4o7gHoXu/KI03dvmQ2zcKs991bAs7XO0eC+V
ptsHBMntlsQ7KXiEm1Ny9cayPCAaQ6moDc10jlH+BOuB9FL2efHwKJnT9EOd3dLSu0gM+kQgzl19
HEXEzjWLzHM+5S24lKw46RA1uVIE0RrC67DppZ4JKo/DAMfhYIv6RVPQ6juB/9MoJO4M4DFwUieQ
eXqiSp7rZO5MPpKiJL9LtzeOJb2US5u4XyZG1icQJagVGM/pvYEibpqOYe+wb5zRbfgxljtLwdEo
J7q2Jur9dmhukrVsatrxFMv8qHmefbY0X9/UzMn35N/q0PBtbQ84IeybmQWpcm+ap33KBlYmzhAo
QEChCDNtSE6ARLSvURXeWpupjEE+FwZXMhTWKjycYnJTEPvpcyVOlmYVb6VsrgrkQUoqzL2C8nJq
ZWO+RiNLbFynH0U1PJTKtKBWg9ytOw4Q9wSTs1LP/eQF9STvc+fF0JP+0LMC1OLRqxLxrY6/AfEJ
9+QpjPs+SqMPMd1x3d9d6ZbPIS7rm1VV33JNP/wOSIKq8EZ0Z2TgoNSwfG+JNrY+YjxWxOZNPzLT
k1t2N4cyJaQrFBmXgSn2GMq9L1Hcvghvsl4Qxi2lrFEZ443I+22cKOcCa6676oD/Ngalw0kZRoJF
PMiKfjgPFnABOfTlW6UZ9UlnNL+t7AiadoRM22qbgPRp+4TYC6fY/5sn6lP7M5P1dMxG/Blgdew9
TmkycBVgoloh4sYnp2Ewq0m/bNOY/qWpPr0MRc76gENjm5zJWtr5ugM7pCIUg0QjhC70/huqQPwr
FWhEF8ZHmtBfUGwLN/AqOoDLdYGMDZq7SF37Oia1S8BYNf1+cK4fjsN4iw+IdU5iN4FSFjcbf6BK
TyZDxyKlkNLPDGzvi34qiqOHZop/Ealbqt0sibJb68vsRln+p9V0w6E1257as4VZalI4jZHXndBA
NiSM3YhFqG4lFd3u98c3omAPXgjjRddxYE2tVZD8lVunPPMjqCwlC0qKa/Qa6m4T4P3aCBX3RLdw
54ZzdMMANlydFCAuZeF6AHfF3tebb2OFHUt0pSKFiRE4P9BeCzk4O1WK5riwaHvsJwEDCwJWx8z5
/UgzTehlbZspMpVxDJGSXBziSY/vDRyzzlgEdRqzhpYg12ORGj96RhE8VSHZs0fr7xoGUjorzUEa
M1uN0J3MjchM/a4tuPwO6cEOlcT31kgJHovJviCBGTqFhiUSWAaPluWwftXD+kVV52r8dUObNDM6
JKmRYNgCfLXvGt5YO8+anrlnrwT6WxjJjVlZ8UZ6VfJwXUqIhpu1St17DYf1XorkoX+FWF5/bWed
HObex1duvkc1p79FmPpk36RvtBZX35SIz4nO/1sozeSBDvk0242Hlq3G2VzM8tZgtt9YfgVewiwf
eqPKB2Vp0KjxomxruGHOVU8iW4ddCzSEbAf9BWuGcWym4meHBH1RmMqLBzQnqaGjLNlIgEXfy3Y0
XiIjfNEKW+405rDk2ur+zZbUi+xgL3nJh6u89Y4qNz/QS5qXehm3lcyWzpHzcyIRrtzAe0m2Vs5d
WgAdVW5vfebZaCNUtZBuJmO3dZZyw5C5uKHxHlAkltNCXBoYNLjHoZrVs1dG9lIM9UXSGn52WjKd
uBINaNKF9hhRWKisvaE1osNV+axQ/qAfvIrPr/mnoJbOMBcIYqW3AsUkorksi4M6xlIRcU53Xcd4
fyPxki9RF/XB1KcIBmb/yx4sHGODaBDzIfgGlmPfzeUg3IqkHFYmYsBBsGhRdaHgYUNmMl+SFab7
NBW09jjkYdqfRjdG/wg1oKxpFxXwNKcNS7uouGNiMEnXtXab8+6eAHM9zWapa5c87/aEpIbEw312
k8U6tWQ3kZj0JQ8lqajLAREIUIwESwdL33EebHVdD2GYvbixUvwhuwq8pt5dM1BF51VcsI4vuCdO
ujnftaGlT2805S2e7aWFac6HAeMrJV5VEyMXuZu6sgiujNlEenqvTTv8zEA6iPOEpACaYEzar2Pr
I3X2zeK6FPxITfX44IdJ+lJhUzxkCKA2bq/h5Y4bjIb47cizU0P60Afv1xAa+qVrTLUnLnPadyBl
XxvlwkacZVAuWUjhbAaddF+RcEdPmmY9nZ/coSSMk2+e9WP5a2dZ4X3x9Q4xPkAtN4Kb72GPYYRu
2icQ1GwnDOtWWs5fZi/Mj6lU1s2cX3Dwjw6c1QRgLbt3ocftEjY1b2nmeweJKGXLwk0Jmk5ql6R5
D26cKjsW5tel+DthSqwA7yEXM6WZ30LynvFv0LoIc4fsDW0mt06b3iedTMWYDdSbo6wrJhiib4f6
biPfXqq8GLPN9M0du+w7SeFkQXkHncjEIzugLKjkZ5jXxa22b9US3GGDscCbMH5Kxp6XcjmknTIO
pm2+a3jisTN63h5yQL9skcsLG6JbAvLsjnu4uxnW66jYIbGZqq+JV9XX0lRZoONebatUBMzrweVa
fb/HycGsmhI/ViwrlrSTO96rTHOylzAj36vQBEyl5WXbtO498T/ZjJHXF1XElLfEnpd0XZkJl0fZ
dtlHgoj8OR6cOb3FrRr+1JJxqetwVGhUtMiZs/q9Tbzh1YR74PD4cnNbOyfJ5CPdxcxNFw1qiN6K
e7IcNAoBQlXji6Hqw1RxCtfd0khwS6CPSrHXk9WBhm68N6uUNGflP/3UG4JhjobAA7/VaEb8MFOg
DlzaF9Ivl3AHDlGUFdd6RBGshrg6rL/UMGjMoeoOi6H/w8isDOB4PF0xLoONGGV9UAgOntiV1RZf
Lxgz7BuTH6sXr8DFwlNw/nCi4eFG+VtLg/fFMiFGheY8QHZP/VNv1n/YbZQ+arcidT7VP1CfRy+O
iuZjJVqMPhpmCtRBEdPpsrtVi2aMpNjuNhP5huo/iGNt39TEvGaQOUkzGNwj+w/zQNPNO/TEmn3R
kOA0TgS4Sox/WnlCpGMhyPwxYKfZBbtBYX1B1cD9op+pWcZXJ5E0+WBZIIuYHnpSp68upf/GGkG3
6Ut9lxplem4s68cMfOZD70tSjTKbS3vCFSrYorlJgTtT4hEZ6DJsNKv2TyDOcDnIh2c0/tGbCDoy
Hfsvtx7Lq+4zcy/Z5royiqF5Dm+ZhupQYMjzHD/bpzVIAasCW5kCL1cVdoUZ6uG+9rjQGic1Xurl
kLuE1RbdZ9W6yZmLuIIGSXgmdzDZC2VqHfGMvtRsNoP1UHZsrURC8nFsz+qaSDLJQUEX+9oXNZGE
jKmaRcC3DlZ+H4YjSMji92K3LnulMNkXIhckKz4opcquY9kzA+z00xBqP7UG+NZQANQ3CyRkv7VA
djbweB/dTSVE8Rj7vHwMdRpdbR+CqlF+sJi7P86CURoxsOV0jGKxs6tO+wo6jZrfIoTRE+yvZeV8
MbLxzlwve05ChYHv57963emvdneSOdw4i0sclrafB3R1zQpUgp4cK+W+VZ7XXQdLdlfifvH0mOxY
tUFr7kkCRFAk/Bm7DOpsyaiHuK/oaxFBKZzRRbyik2S6Mgt1cNo0YvwOGQ+xFIp2uilbr5DzbdIs
mDS1f1sPec+kNnHjoLBTdeth673a+iS3FulO6Lh4TmiRM9wLiDA4HTKKM5m5Qa35XBOe90xDD0Ut
mEHuGu/pF+jTY9hWxzVQrFnKNzfMf6VVZW4iB/H+ekJjBFgPmp1dwMDmUuPUPapKUN2vqpMRHfC2
oV+0M2O79oD5Y15qGn3eRyVba4Otb9DwjAzc0trny3VXyJ74kCTiyWSm/TJ6JLtcee2nMxX6wY94
tLjLIazaqN4Y437oWDOVHcRwha6csf66fuUvD8ksAWAzSLz2+tLUBJjiX8gppInoEGnVk0NwncTI
OG1C2re+NIX6EXnocNZdr45soUMeRZsmrJkuKvJLkC2yLbHz9l9fxYmoz7XIgoR4F4YzS52e2350
49R9by0nDErl5edOy6ftaEtSImrtxHxXLT562qgpbaSrmZZQHZLGJznX+ktvaIXS//HfNKN6RGQs
freqkXAclopxJCUEg1x+asMuucjSz2+l1gZqsl5jzb3GmhqDlh4whRjbBjXRm0pQpm0NB5u+CvNz
Xvrvae4IdlRUHizgAkpaHr0KJoONdGjxZYHM8vZNkV0A2KwTx4h58ZsOZtSLIeHOlfNzMA9eM9Hn
tz3ihbIR6TS31n4d6ZZCA2WWl9rGBIwQaJXvnnOc0fkym5rhme5zouJBUM3JzTHP1Hx6wC+kB+tX
sbD4yqh+NYBjD2TsOsG8HJJl5KT69GHEhNIki95sBFV1wT44XcbXyms1a4vFNNvNEb0eU5uY+qI0
gfgxwjnuDGW/pDHtfbJV97mBc4yGNqXFiH7v1NnUhEhFMHfFif+kRp5OtY8Rjy6Ae6t65688bp3j
+sql59rEqQtvsW3P4HLLk29O84so56vv1uk580gaXA++K+OTncRfWa2bW7kcWhinwpf0MidX4uqb
nPc268xDajcVxjMvhQTg6Ffa3W9O7PDU6DlTY5t9M2eyrdjMVBn++BxUT+SI7A7lc2vFurqGNq/W
b1GQv6OjcAT6gDDch5UeXgu31K6lD09UNOoSJ2FImgxhZiSqvVq0rhhey2gK1oPTgTdIO8M/8KBo
mmOZJi9C66AJnKJ0lFc7zerr+lUbqweoALzRcOyuXu5CFlq+yueY0Bhh/hw1oc6dbbwzix7v68OH
PjRAtHgMD5WZ+zdNDT7LsX1dXxn0IjAwOwnCbR73Lcq7guKI1aOK7HKnmE0HemraWA2XL+0MTGO9
PO+npX2Wr5X8chAEOgW4g262HX4ZJvjIBMr28X5QAyu38WE2cxQYqvDfzLFXR519w64g9Xm7WLOx
BbbFNa99ZDqhU4izOTG5EK0XEAroBc7sEOGWwNBEX83wKrEDK7StYPB7GHu1dY61hn+gCx5rm7dd
T05wROdyKdy1HL84zABSX5a58XoIp1m/ZhM4Nzp363NjPUh/6IiUVG+x31HrldMTG27+xaCXMoHW
nVJCBXzYodBUfP/OVb6BlgPZfPntgf3KvcV0ezsLwwPehecdyjX+Ms2IWhz7wj2SSdM8HAnALoui
EVqEHi2Uu8j/3T1cW4g8Md2mN4k+diS9hZF8iMSjSAjHdOcCoArWA9Uez3CZh/u4z36BfK2Dvw9w
dpAci/611pmCEcEwvK4Hy9PeO88iPtAdjKej7XtC+J64ByBrMUbe+oMvf5b4mJM6McA/SuvgcE9C
bpm2OX3AVw8tqwfOBoTOUO4wO/X7UGvBjS6iwFXw5/qadShG+VXn/3j37DH9fVAIaTpD+46Z77ut
hepHqxiDutH4UTo5EQ9myuzfzG0y2zyBfmLu962c7GftsuERca89e5azSCDmmDtH/+ZgFdi6DbjG
XLP2CHSxvUYlDmkkIc6FrSlhC4qsINlJwtgWTcJ6wFRSXTVGZI3lnHlC6kytEU20uVoKGqPf8OuC
PtCRizRdKN+n0IadmwAQat0DQ28w+rMEurJ8tR6GWm5tjc1J6GPD5kkTgbG+K5PZoN9P7aHRmHnP
oITieBhewaKEh9Rjiivd1jxWA3FXfu0mz9ywk+NYIUwd2ulfzd8S+iKMaK9A76CX50nm578Xlxpz
DirsOUg+1kIpykvxUmfVixMpueQNYqdfRkR28VfpkZKkoQE8RtMQM2RqowuLlApsSAH0QsJ7j3N5
6g0UUp4iFmDRrGZKw7WdwjopJbmJbiHghi4DpsqBI+RivaehXGsPg8oiWfZ/RYKcz4tLhmKlIo5b
UyRcEVyHIUj9mXQ/WycPL37OwL+kH7ct0EwFRIZYAZ7yz6RGMTb1U/KyjoalDM9R+cOKwvKtELCw
mCwSLq8TcLZ0d83O+9OpZ++eFcgzZ7ZST9NH2dTp/rNrhvmSOiTRiIaqabRuPeL4AK4Y9YeaSh34
n2Pvfk/5RPpmiB5ID//Ihx6SlFDppK5NSVdfEAlj5HU3aKFjkgLDZQfBjUrYBz3bZOleryonzORM
0Fsp92u9th4snx4+1RId8BnBZ2xOwDGMkG7tFL4lhQ5HGSY2uaUxtpBqitxzb7Y/+9Qj77pfxta+
Br+GiaeDqXBpCNbnomnypyrCn6JprZsxMIuqOp/Vn/2krJemE5PsH2lf0+UqxQP2xhKwQB8i6yJx
84zPv68cTvx0IeBEEQo0pMVXug5UpGMQ62ReGfnUf3YF0JBYcGHkzPOOKGdeXRppG8cKCxZCAXH/
z3VyCAcfP3GYcrIjYmLKwmG0EVfNeRyZpLfm1J8V+WcQz5sG7hRdY2BY4RGAC0M7UIfvuiT/BMMN
9zqnYiR+4q2ZKhLPAZYS/AbiO9Mwuy/VgGlM4clg6LIr9OqbGsZ+72iS0XLsNldrocnJqBofqEbv
6Puyp2F3f8DBAU+RpNnT78iILkrD2Gcd1tBE815Hqy0/gDdfKe4Nel76jLl2iB6+6Wp3En7zYETP
1kAizihIJRp+vMR2of8iKLPZyXrxEVu2GZ1Lv/9r6MxPuCzEwi6NfCevkSYJJuBYVi46HfjL+hXS
nXzrR3DpfYzqy2K0HkgUKgKgSDsj8nNE6ZIUM+Zdn7Q69vOcDYFNWb9TmpeS4NMOQdW5fdC77N8w
gkN/0Ux5m72ovhnLwe0ApnslseNZNAZGaA4BtrsvPpBmse151u/DZaVdD0KhgsW/VGVEOViADj2l
XvSeILHEljh0Tfu1BTt7KeKyO/3W7NU4B+H+FNU1zYYDGRLijoQ4fmu6EgijndXHVunyKTX0lUZe
Nac6gz2dluEiTkryZDcIdhChAzIhyjR9W9N0/lB5TLw9j77NPNBaQcRwXkvo9aqVebslSxDSeplx
XcwdPkDYUzBuaTFcIiM7O04YnvOBXU1bA25d1aDU8US1Z8xbEG9hTpZzIJbdgwpN/+rX3CN0YI5g
4S0mwLmDEhWh4iLSEOROAHhQxLOhanSPbNR4vmhIvwycNbWWnKLWar6UX3qeDpjRp2djwOpgU5f8
lofNYZMd0yUIrzPZh8G29YiO6KcXJE/GIapRypmqOiFU7qgmY/pirjXuVc8oKXYND3gas3BdmROG
8xTtXZVpZJ3UunVtzR6kcSjZ0WWkTZmSjdLeC6v50haD/ftCS2cmx02oAag3ecSaS5FEGjY8gjp+
7VwClzrH7d7QQsrXbn7RqklcpkXIk0Y0bpvI824Wj+mHhSgqLzTCOkb5La08eJMGuLNQSTgIxbwb
87DY5mXXvoaGe/ZNkxpC2fFNZLZ+VJOkvkSqcp+4CndG+off2f6LbZvi2FMinPWZ4rudWV7AKNTn
tkudY9553atyEosPEiddq1qeY0n7OnjFBolNfkKkam+EXrZvEt4WuAUz3zezMpA20e41lf4/hJ3H
ktzItmX/pecwgxaDnoTWESkpJjCSSUILhwa+/i33rFs0u8+se+IWkVUkMzMAuJ9z9l77XlZOukNn
1EtVpURPyuF5IZhUOKH20keOfye8gcecye6pRpDQuHOU+bn1qQsM+tcRR9vX0KZ9YfJ09DsLVooW
fGFW1z2KVMvWGUrblxGbyIoUYkIJoo+QPXHduLr+WArIfjUqHzPWzbeoiQ62pxtPoxj6Z+aReyeB
X9/p42u8ENJgNsYBQJZPNyt0H01fFBtn4hwGGWvZktLhvGaMDWyK4c+fhBJc3Bx5t6GKfHLioYPz
6VlrSxD62kOd4BLuy9+O2X3QHlmp8UibeP6jRXzRO9mlJl3yUsjcXfWqbbV0NTHbISPa+iCMqmQn
Co27WjKXv7koh34t9PhjmSvjNakt97k2oBY3drHqltZ5cU1AgtQn/lviclLTMTs2nTAPCMzbL4aY
2L2W9q2reAh5i3ODkHTWRNUic+u957yjMy3g88A38DcUVOZbgr503fXt99nViwPDofpNN4LnMcyX
n2OgPSDcfEzFzJNHfqON1fOXGNDsQxNh9MI1G/HBPNMYPVgBfUeUoCbknExs3TEtr2S03fGdtPde
RxMqInMNPGSG/Y49QQnVkC4RjJPMDeIK820oTTJedLu/eU53mGbUgKmU8gLhfEEmam+sCUU7Gclk
iTBF5jx9sAy72hJVMX/XmPF4sZ2gi2b/r6VVLYdkCGtrergTYp+56L5YtVMeDVJpNhBZXFrqlQSi
czKvJxMSVZ65W5E7wDHH0cP1n0niutjpPmo94ZdXye9/JkWhOvnalK0tMoG4bR6l/McqPJEaaak8
LrrT1KVoU6M4RqcyiafarD8GmtON7cYvlqflREIIphumVZyDsuPQgiTtKOjEHkk2+kaCZrN2CnJp
kEj5TwjIi3PeaT/qxHZPcO0QEYxl+aoVxR8TZi3PKTuG1Bhma1fDaJ0Mrk24Rhu80yN4z4m7uacN
ensnY0nb4YsXMjeeDYJ6QkqQdeoh3U10F+f4HMevE6k/T8SQbObeq+5lYBymnF/8ygnxP9WjjGAB
T7P1TLAUQSLphAQ3IIdSNQFXJYL2HtbSOjbGr3GJ0wHBdf9wBKbpmKzHw9x3L7rVaXv1rHRctBm+
Fh/tDDWAbpicUGIn/26FBIQn2JKJGvLYoBFLP8/x8kSrpH5ptX73d/QccIpeYeJp6GGhJle3YWU6
7l6fkdghoiNy3He+zEjXYH+TnH4p54wuoZl8lMlcbMrQDYhxydMdd+oRmDhZo3LSCRv5nk4OyDkp
dIvj/ou8eQ6kWyUc9uc/ZaeHd4Ep/M5YCi4+EKGd+lrNgBDhhgn0w3fvta0DwRxKxgl58Ooxe+JQ
WxVvDICWNZZB4ljFuy+e5v7BprT8iC3izvWkri/1lD0bs/Y96AMXrVVhvqNF3gBOINpw0LNzlGp3
3y+zg5mO80WXyxC3xWFOrBf+sVlfzRkpxFlB7UcQLZY0THMrdXxwM8/b9+y962nynIeE8Y/S/q0W
R1rwhTPbe7tpAEGWGgNqFiad0BTj7B2z5LoijXOfyt/MVNSalB6BGsrRiAdygXJHDlM7nSz67CQI
6w7gk1i/4TvLXosIDKrFSGDLKbA+jIA7iQo1nMeg598YHOkn8AHOQy3pbF/LHNey21yMboDg4dOC
CLo8+dJb0I3mrE/Obl+b+z4x43OArx0ieQx0hccAx2PJBegL4iGypDmqpk5aekUH4887kMzuwlqY
CPTxu4stlaQdI3gRzu3Rk0dJoYZiAFQONn9FngcmAH0W9Uob9Y6inW5aSspFozdAtAJ9vqiFXTOC
pYtcRpWtDEz+qWKtif545HdU4i2GwvPAoeU6DeVypZ2nLxE6qtB+smix7FWfapFOQ9rAL3PQmccW
J8Wln5MjkGn3DlZ/ZYEObzlRX6UUfDX61q886KazWgg7+OdVIV+VwqMvSlyEpzF7BHm2tXsUU3lm
7vq6CB4dN9qjA3KLddx/CTJulo7p0YCS48kb0nnfLPSYEY9sNBE5F/5jelfTJppdNucr/Zvtzgxy
Ko2sNezxmdR4qEW91atfQP/ac43tiKj0qhkulj0/6RPlOW3zD7eZx/MweePZ6OMJhE59EHm0cC1Q
QM2t2RZEQfG+Nl6QGLSn2tdjBuQRcKYQ00NclW27QmySXNypLOTAgy0E8HKUTIB4yigAvpd33nmQ
Cyon75xalKDFMja72hLayTKXe5Bm5j1E8XmPaB5vXBdB4hIZ5j4PBNWJnIzpVmbdLPfQWf58I4PL
RKBxVzwDItEnUdrvC15ehsomZC9neIdR4uBM85wnzabLE/CYcpNNV3fZ18LTw33RVj/yxkhJm4nq
L2XA5LerfftS2nhUkjFC2uzM1d5uGQ6rOYSa8+CJfaL+tPZuLxg5SNx8zCTo1KK5gQi+hD2TS4l5
FYw15TgfBFNzUd3/JCy9PbBYuB5limLkP0sDNec8zDk46UmnqJGjhtFBXRsSdCbfmC9oQjQ48VIY
55bV16yMw32pVAidGcGirKN83ZfTSWDP2eNY+QcRoKz9vVnuUUozVSRBLI9GhjC2flHLZPf6RWUt
mxPNHKu5ElBU3myD6ArTTX2kmbzNa2hd3YgwNLA6oBF25OD54nINBuEf/ZQ+8b9tUfUKywjyiM5O
t/916/aoNtfMaFFRyxmGUh2pJZ2zP1Ed2Yit8+w5YEJ2MC1usGWEUZv7/Y8xRylAU/kF/dV7pNEo
TkBj1VnjPmutNhzqQX6+QoaIxTpVkhkQ2CIPgH/Pg3G6HKjaDaJg2IpyC1JKmNTLtmnsn2HskAYr
hQWm5v70dfsqM+BOQMuWTRPAYRylRcLvmWqpc+lAFbaymrg+OiNxB4lRFNuucOL9pKfxKRoD65CF
gJ6bsgOV7nb2LhoJoNaxZK4TEHEbuzGXIy0RYJYoFrTeTXeIEEjp62fv5joemFsfJ94eZVf/kdM7
rjFVPJNC5IKNaTB/8Qt8tFMfXObwT2UD9kR6E7+ZkUMauUuHnx1YbTj4uEHwhTORyp71tui9+VO9
yBJ9k5cke+t+yi+NWeu4mQYIn6ZmVlR5EbGI4zjJGLILLWd3uraxTSKPPFXajCSJSoZQl7nRVpRz
hHfHaw6TO5+YFmfbbnbA3vg8p4mLzz4VIX5EfM/c4oZe/MJ/7gpvSxu2OsweydBuVkf7z9Idoglp
1bLRX4ZLeapQfaEw6sdLKmUDasELSTd7mncW0xSjdIdjEY58SB3HW5A3UpcTUPzm7FAapOY4Q0OH
jYqaUv4zOSl0TItSDfqINr5aZNbO6Vq5vpS1yu4wSta0gjs8xSBBNYaRbUGS+1OaLtlR3Tjqnikb
ZtcugRmAAuvo7MhFvRpFFJ2jXOS7dkEDH0gmng4+8LCIQMe/ldZXQhNx41nxTEjQLyVglCkpqcFv
bAjm7xmNAvjPHFnA4o24CdwADQjLJMNg7DoLNtVUtrvKB1yD9sS/jUbov/pT9naFiuqkz2ohkQKt
sQclOWyGjVkxc6anvYiTtZDQJZXcaokqLByZF4AjptJYZ61dnkddH27zv0tu5Ocx6okjin+hrygo
G/l+7mHbLmufxBMeQY1zt6tCO8Fq1g4ZnVSCIAr9iDnnEJMRsE5RYqA1okulFjOuw3VvoE6GekJL
RU9pAcZYi3thBFdRZR/0r91D64jwCR+e9gSW6fAkRI06Ez/Mdewd6wqStjgWaNCOqh+dXEIjIDFM
BFyWPpR/OuUOgGOwl+7S+jRqBca30Db31jgRrDXK/rdqXsiBRUaQ+iHSRblzMIow24rL4AQqn/wS
PL5SmZMYPP562DGbSg+MrYcB+LP9gNGAKoaf25aCdbXo9CinDw5q+kuzgNFDBmnf5nrIDyTFrfzR
9y58Xb82Hf0xrXwTXOPHsBcXhgnxJZU3gFpARsYIffCwYEMYkBA7Onh5bTyA3Mu3nOvkY8D5ZUXO
o7YDSpQ2F6+1Vt2ENdbPHjy71Yh8Afmu5TPMc41tQ1dOc2d4B1RDYF1k108jgT61YutQ69aPUWjO
k4/w/JoF6UW9y/jOzroR/SmNxt30OXnYptNZbyIreOsF1t6zsMswfyg8O7oqcWWXLSuYhjsyfkgB
subpJ8TrmX+ibmQt6L8w7jGOXs+zIgLUYM9kYMD7ZjvTCTtkOPRa6uGphPZ4V++EACQ6LA3mOdfb
qs+yQ5n26JaBbrcB0k5GEE5J1XrrBqbeCT8xEip5dh2Xdj7yCD3EyMf3YVP9XLJ2ngGcd8POr1EN
W2M8g5om0tJu0A+F8mvzbPo7dcJQZ44qIRy7Qm+OP346++wzh9wDuOrOPIYX4gl3mg1+b5l8D2B2
QFt9dAQlUOJt8fUwP6GTAWbWDp+oAjC2zt19MkZQjZUFOgEszIcfYeCU90ExJAcndzP+xhr4Aob5
kpohWclXcx+jxzci50VzqmevD8NvFuoLftXdysCV+VALbdkAK1L01vvJoVHNfS14FppvYxS1m1sq
mx7ij1ZpxUGpyzrte2F22jOKknjVNmHxAhDxawlNcQd8GmAA+VBrPPIj6XgLk8Fas0jiGCaiOAjz
JFqjjq8L4qZtXP1e0t49k9JBfE41EByRDQ1hZN7TkGfvTpzbh2xepueScpYiSW6TUgoE/qvZjfCs
tZxr1qHuf6KWdg7gZe+dU5aHOA2DjVMr1n8B4fkP/gn324D3cefmg3FIwdDYrbE8YWv+ZUcdwYit
WM5ar2cPXbrwigK0Z4V4+aG+5vnZeeLQAcgxYOwRO1Z+mlq0/1oErTKbq01eN+FLXoXNpUq83/pC
0LBsE/YMvZkq5QMdNSpysxHu1WTecu0mmaIIsXXniba+UHvXl2Uho4Qw0mlnxUwLSEMkzatv2mvh
v2QC70Uv1cKJRS+rni1O11EJJJ2s0b/mOWHaUCYqtlbiiIn3W8R8DSG1P+LS5BgycFkiec1OwjOB
Ac8yeDEj3ujv0N2PfRs+9TCuA6PF957MF/WoNdwwu2DPuyA67zdJ2zVb9fWsX2Or0a99ZkkjKgFz
4cz5gONxuC6SWcO/kYdnZNk5tnZQ7erzMwr8h47DNE0OJcvMYGfo59/oea+fgoicSIFjWQIvoPva
bTSXRgaxD6haGCpkLnJuvFDGtqW5DYyEp0j2KdHmlQ7vaU1mHFo2WRqqIrHQx2dm2MZOG4MH48dq
7w5VACZ1nJv1J8LAB5u6U6OBRA4UYoIGGCMU0lofZntozCkesRZeJ+3FA9w/lK4UQrslKfND4bLx
Ej6F7tLSi409N9NGve2HRuzHvmlWcdrNeOuSGWcoOYUeeL0ype3aMW2LkdjxfZiCyVIs8mJfxA22
Pn/wL5Q/7qWHN2fS/5aL8jpUHVOexUyfooL/kT4wzTYrQfqSYzrH3Nu9GiR3X+dkMXYEr8JQGWl7
rRMty/dl3b0XPZ0X4pCKVbPgMBhG3eHAyuOphPhLCgBP1w05MfYRZw2ZmfTIVm3wFrVJQeueTDbX
c/O3DMk8w58K1Spdri1Ch3SjGEh20s9nLyY22bJAHc5SGxNLlUwuUXdNm38LslDfqRovDHNEVpUN
nYz8S3QOE8Tkl2Soyxc049raLHLOap1pvsyZNRDbqidbQOG/tX6wnwc91Q8kwKXUyan9POvMuEzr
e2KYCej78FRZXbKPgv4Dc5Sb7A22FlHjehJ6Jy7pHPw2DC4JR6pI1FK4TzkoxpOvm6iXsQUZoGcJ
JejkGY3weO1kFuXdUR10KIXRPiX5e2pm/b1JgwfKlvxYcUE9eXbwu0HHvNMl3NHnJjuWMgUo0pg2
FeyJn212g5oenZw2J+3NVFsKQgEEWSNbFEk8mx7MGbxa7dIMhrmxMBfsBDko70UbIlTpiIzmmfeI
puE45e177zO1BQGF4FQudm4PJ4FrrjY5VYeGiREKRe0jCWiGuqb4wYMrPZVt+KbZuIhnKUmkcmXx
zGM3kK04hvMbmuVhD2AMfWOo9WeO2zCzU1wdyqszSDFhEaa/3Lh/IaQW5V3pXRyO12vTIrBCni0R
NvHgriG3oLD9VcwJQ7JONGcD1zRuN/srA290jZDgrRK/2dga4TkW7HnEBVR7Y0H+WMUuwnMsT0cT
nsa1waPTEfTlbWA0rU1zCLYgNZDzF/A8AXj05bkfK2s7dfOfsJpDAk6SIlyz4VN+LwlRRcIm5sn2
zFMidWB5lqJJs9tiU7hIfRodV0Mtl1LUVFA0oSF8tBb6OGl6wEacM5iioOlixz45ggyXlaEPCI4D
Z4ftxznR6nZO1FnWtqjJFTJU0eSlDrI//zdyXtK1EDSc1CuDAvk4K2Dm5D4PrdXsGHbCT28y+FN6
Art3QnG/BO4TpvHfRoOFVWjE3lcuIQ5xB0KzRhXgtBZ4bPb6ECbNTkl81MJsVKydVI+3tNrWaT4v
FxJOBxPBn+avPVgecOZj89rtisXrLpbzU9moObFm1wFv3snU7AeVDjpWlH5cz210A3JOvWP1+YFK
75DanfcUjrNzpIvccMrYETNhEZ3uvgU9DjFLJISWx41enAXqSnLB29b5aRpRvR+jQgwr3ZvfdAiK
e+apDEIKls9X4a6zhHXR5QB3lksQpFjMkISuIX/U7taC81lHBt8H3ynHZBQ8q4DBzC5Bn4FqpOJx
og3+O32Cg9ExcgKLYjzR3Mu2ruv8YcoqgBAzvAvsMbsL3zn6dfQQ2tjfCrmZ6zEOPLvRuUPJwWQK
x+Ov99u919A5/2ylW3UzHWmQFhBSp70HBu8NViQh9kXtQAXsq6+e543PgVza1DklC1yXyD0L0yNt
eySlNZ6ZQxaUV5e/S+yS7pQ0AxItr7DPf5ccxdRKRMhxtGAprmoZMO1f4kRMd5C6r9GoRTgDU+vJ
9rkkyIrftZJk2che5EAz/IQG6jHFCMQDU9eeUQ7SBQmZ1eFCuXaq2yPtvq1ctJb4SUTtR/RH5XPj
DsyhPXfaRriwzhZHcybu9nzs0Yirb74Os55hMksKfGoHQ+x3vASYkxjUnqspdoj5wxJnYN+4CMQM
NC1w5D93Q4Ywvy1KrnqsagGmqu0oWtJBMq996jsLsD2h1ZPrBofPo7c+cRbpBDTIYCZjVgJB4phx
1JzHJ8Ze7N5yC3dKnD+VSY5LlXTasYJnvqmYlVKO8hbHcQcxvCcZlKisQ2Umy11RAQx7eMaAo41p
e00t+92dF+P0d+la3zgVqRwlErWhIf9H82CMpBdyvEuH4V3R5Sqhf0WKOyJ49/NLAhbg1hiEnhLg
8ptRkH9GRdUwy/PDHRGF1beZYlEPeu+E3zLfcPnRn81QkmRoet+M76G0MKvFBUJ+xNK9nuJkKZFf
IlFAlr/Sicq65cMg3oUoLzHKux1xi0zZ7T7ZuojaX0ZqVA4p6fyVHiRBpnCH8g4lvNMGmb8iGzG5
jXW8phO6jxPPPWfQdmik5ghm5CtmhyvGmaHH49SALinNtLlWayejmIjq6iNSNY2UuYxSDRpVwCwt
m0siZdxNAasfpSDngD6Ony0Uhrs6wrAEzffhkILHgbPCgMjl3XJ4WuZNwPQXM44T33y5qFdG9dq2
EWYCAtt4flI0zE73qPg+DhwWYeuU8Cp6c0C0Ro9VvSsz07wyQ8LVRGyzq3zKcsGNj4qJg/2adKWP
EUfYq7SFvUI8ciOUQ2RhWSdL68rXoZvXs98773nSPETdc2eX1W12kwjrl7NsEt2o7+ZeNZ1hAQLw
LB9kjYVnOlFHJiDZwbUEXa1yxPpYMdNUUktPwXoy2hM2Y5mGWRBJdkP/hLk72dDyAfrsIvDMhrQm
/ArNoHQfq2XKxEs2QLUxK33cesLu0VaOaOT4EGacd4sFeCCwvgQtSlo/WbTrP4MyN25inlQ2GL+S
tnQbjyByrGLC+hm8VZpdPet2Ud9E4mEvw+4Z6Dq9rAiW59ByHTbQYa9OW4pTJyEyoWnTEimd+VCk
5Q8yUYofdnOcxzrbj2bqrCj4EjYkLzg0ro2XmZY94is+6UMDTC6fNefQE0leZa0HZRDvKh4LHtlu
IfID9Hhit6BWBysmlT+HGbc0ZwckZbKzk/YmuCjmZNzwKL4ixGDIDZCwz5rXHXODs64UAwgDsvfs
dg9f1L8+S1omMcNxMcyHEkQPUPjBE/XFtWsmk0ySjA1ecwhXzaLy7sul0nXr2hYfS4f+tKwKtHo1
1neQS8VT4xnVGRSBRCQXsQOpABjgnjp0JignmG5TA3czSvEVI15gH4LDFW+Eh5Pdbye6D3P2pZwi
Yl6yJJ7pqBBZXBeLheojOS+y4kt5ymiZPx3HTPzT/XYiwz7PwQcQzPZsycWXxucpEJIBUkfbThtr
cGM8CS7/UTeM32oNIe5fkYPSN3w2SltYjIeOyJUJI1AorhrUF1yoyyvUL+6BzrHPmtx/1MKwqqPl
QX279ZOONjGt+Qsc8eKSaMtb0Q8kUUk+b+UwsLmb5F1IgVL70i9mcuYxXbLfGNrZmerX8l8vv7I2
LJLVDJMYKZdtRMnrktCdTIcfUArI4ZYR9jkYhVshVZndwmF2SF3kusXC0aqLjZ/EN3z/s7jLpZBA
JbWkBU4yLzhHIbvk36VpzWXjUhtlSNeUNCQeKaT8GG9GgYz20tgluAc/MF5oDKC64YouXIhGk4tG
BruIMTWnZCifezmFUwvXKWEuTXrjmOI+HDkg1WI3e0z2zsrjiSemHexyMPO3cm5Cg2a1xy6Xi6Ma
Dk+29m5xToQpZtx7Tuu3ASG7r1TOXkoqlRVVH5/+AQzmBhhkpuwSCdZodnZ2tXKpYBXk727E6SOW
ptRK0+wL+VrIWT13R3ea0y7a6o3O+BnDdzV+GctU/6xz+Xz6PRfdIzF7m7gTSMSBPr0JECw7exzy
MzzJ/IxOJcG7RGCDhcmzWg25v40m1z8AivvHNzPSUTgCogIaj3vQliCeqEnAyC4c+zGJ0SbOm+iF
avo4+za6OmvCaD4M87UQ2keUpeXJcKFa1Jy83KhEgxBb9QkwIKkueI1BSQVxcau0gdkhanTORsYY
PbJ95xnQ4HJ6z0jQEE5O2FWHoIXVCP2tZ4L64jgTBHUvInNDbDHKpddMK8Y738B4XzBo7zoN/4f6
2oQO5lPORyMIrf+//AqlRUdBI1aR9Fly9TcrVbMRzId5Si7Ncs3p7540K+cgmlXDN6N1elg8TEsF
3vfziApgGox7ZsAeirFH3sImI3quSMS1X9x7ZQfZK7s+Pc2FhM4s5Zi/BHVx660mXHMSiXZaCrWB
8KKi23IG6NaNMMXLUCwftk5+JN0kpHZyOOlPyQ3nov4EH7nfEkWcbwleWmjBjkTuBZN2MWoMokrW
aNUpB1t/3Pq1xWeWDNnZiPKdKVNvHM9jvoB+m3NJAflnDL5ASV4Ic6Yx8rf8A1uEdSfFoDYEGOdq
Nvh1jpaMqgPoUCAdYRBSdqIS7mbRu+GGY93a8IzySf6dIC6qWkgMmNYKP422mRdaN7vId02Mu82i
L7juTZK9IunXU0teB83F1cNfsKesveiS9OYAlL6FIkEaSrp85kw44DD+P6klT51jOvTTeVNkwMR4
VA1Xz49WKJwRQTN1PFNL+ueKo9k2NfFephPSPzG26P/kK7X4kkK1WOOyMaSY3pJLwHUCsjXzEKaV
+R57OXuugwj9+PnFwSJXTc4u1TEoifLpPMh2lZyqzwYA+hAS0+crBj7xVuPjdz2sPqn8Q+pPqoWM
VxKPUy9f3v2SUbb6MfSWAKXBCS8KEYcDKyJvzp4PaufK/ZzsoTHEGJpNKR+KdSbjZrypxa4H/YiC
4DkJSpKFjchm/DZGF7XoE83vIePCkZM69CLR2ZWzKlsujd/0p8wEY87QOIha/eR7IItWHtKRDf0j
/G9DtJzJFPWYaTfzxmLKyjdCxpy+oNV0az8Fy9DwYOPJh/sIMBMGGhpxx1R4GwKX4rMnF9BkOPdb
rfXgLiavVge90uxbxNiOfImSx5ADZXPtom9b57IuR4IN+zti8Fw1/kvi6uYGZBYahn//o3rldS7M
YnWMjSfzwJ/qkOhg5JwwbZyDNrtnXdPt6XjQ5iLbLD/T0SSObAyLjSVtbI5cxiqDzSVoSds1aomu
nq5ckMtxgFtyyyycLkUTg8OJBJhXK4btIDDCuvTP3hg7kN2NpOhFayIT9Duz/8ULSHOSHkAaFdqZ
cG8lBIgt+wdypGZnYm3m52cx+gR73xBlO7eMf6WjMYWYkJFDQ8pvMRCIiskdE2uXgJVLFxeIqZYp
+zKSA3mwpYe45EDskDp77JS3OI3i8+emPiXxY5ZmcbXkGGousXSMEyvuEsuWPC175H1YxrS6X85V
mpN2gEHf0+pkr9yMniRLqVfK4aiNZGdiWgKJbbknn/STz4XsXJl+GKIF4Ee1LP2fBW0CMN3FeJUm
w8/9TW1yarvTlmaNtd49GV4CTSVt2lPF3areJRKpsEQmvFYOgJnsrCglT7lgSnFRFjm1GA9Kna07
rry7NPcPAe76YSDQdmeY9KRnzucPUAADXfJuvkfBHaGYWJvQa7a2kcaXwenp0Tjwsk4QPVb/JYgQ
s8UlwmBr83dOKiqgoUHsfh+AHh4DZ/4Sq65EQ99xh9vY3ptEqWyFm9o0GS3rYSWp/YAEHDNCqeho
EpJoMAE8dkgT6Lkby67mI7el26marOpzGaTlCS1AfeaC5QnKWXYD33i+qKVpluUwdc2N51ZKT6tj
C6y8c1ElzEzozmzU21H02lan8l75Nj5I65gZbBJVXzSovUVenTSUYBL8Wa/stO7OqEO5UwAtncwU
pFYEcAl5OStc25+c5zXLQQkzjhlNTRZDmp6IsJLdyjZ6bpNWQtLGa+QnExysud4Ruwm+KRDEBzIK
fh3sxuWcFBenwaHhj4jeWs3y7swpU2oa6dytPKv7jb9wbPnb41ev9AZB2TLjKfpW5PC2Syubzmxu
05lswPHsOqVxxByN/ULP2ffbewrsAJlFgc0fM+JTi0Fkj7BwYpImJDsKvFADRxC3DPYzfl8H9S7y
rCdSMizGtql97eWMOa6t9gyhcKNsaJU9/+NKS8vyztO2QyNtfY+i5yipATMH9AMPmUC44MEt2zSZ
b+6HdsB97J/Q3rvPIqUfmOfVL7ZssRF1+j2r+MVvKuK2NpbPw5WDXP8sKkQZ8wvMgOGaJ9b0Ug2p
TqyhB0Krp3eqGcjbsPKLh2F4HZOWpYVeFRbXgv6pGnSokccimyZBilEC14uZhBW4SXQzs/de9gxA
7MXYgDNHwjqSlWeM1R5coX0E/nSsZE9/kaW9LGJOWHf0ddDzBC1CUosk2TqXu27oRcR9z4nYKQ1P
Z8fzxW+2kUfFtZii3UWt2d3aDh4U7EFtV5LZeEEHEx/mL303dVuPovceyMWgU4dpG+x464UP9sv0
S9mI6VD5UHXqJN7FAVnaY9g24BMZvkEOju90aFhqUGS1SVqhE7T3Sgq/G3jYbG4gIjy2qFvAYHez
FO1b7WgGfzdhwKsln9YVFNDcrTHRQzDe1rW9XBK7c86G+WUkV31lyMtAqQyU3mBq+z9xkoijprsG
it0FMGAHzxkmpHvNRoQ5nrEbsN0yCele29krn4M4AfQZ63gz2u7UpgbRU5wFAfb5CdMszfmcragB
y1BpaCddfMNMAeAeyiedotWpY1VB1U81jBsvVllPcuksqz9MPr30xYUHUjO8CkubAzrvhEHASqkF
WGGMkEKLAtu4OxoTTT19q4bG/oaW3luNktyPrrU7dANakyQnroOkavejT74BR39dDOlDRwf98AxI
bFmF3GeWdmkuNw2TDaLnWGCcTmfzF9pPfV+LqIJPt+iEQRA93XOQXqtOE7K/5LPnlDsRGX6e4++i
qdmnsZ2fliVIUMS4PJxs/KxgnyUiTom5PN0pUeotr7r84dUvpJaazhKg0Gmej+3iwwuyM2htlWlg
elfcOXCl4txn9S7zuvvnwQ2ARbqDi0J32ouQKDGTQxor0aRqsfuZgjuaSgZaQhwcZMw7Rg9P4Dem
Iy4EYHxRXh+RE36PmZvfaeSKLSc3/WDYtLWabOGcCOHEWE9M3tdqzhdVAqWN8PdGp/1JEtTrQxg0
T84ck8xd6NPGgaobuUb/JeQ4okh2uezAqVeFbMMJD8RlzUyUanU4KEiFGctM8nAEkiRPR9wcO5GM
+VkVLqqEYfTpHBsze8pJO4Ydohkccn3NWsUaDeJMp+Sk20SahQMoq+4Yo8xJhzBoGuwRyaOHKt6g
Id1GTwVshYfncvCnz+pxooydU7wszolGrielaTDNllDGtDKFLpz5lWfb2QeBsqZe9l/m2E6ftHbc
ADHwXyLaB3gfSfdzpH9agZHUknjfkihhspcNX+AA+wco1yMTUC7Gm1scq0o28jP7m/BxFajBfUSF
T5Jbm5M+SHjT0MTbXluSbQKY7r123W9O3i7b1DP4Ocgr+qSJMbnyL3KaZDVIxVp/QcxG9/gwcV53
7UG7q8Wu22AVNIJ0X7fwNqNlc4nb0PzgLiKtH02oGMzcrupVlQmYf6Oz1jWD3WTxliPWJ+hvvV6O
NNNbPNHw+PY9CbV+y5hL74r6rusBqaoVJk8Gy5/7ZlOXGGSjZdm5tm9udQ8LVkBn7fE+jiEanWqs
T5MCT9ZW802OPG7LaBi3oRuCTT2uHOhka082IPFhtzxXEa8qPJNa/KkfD9RP8Urr449aj9zd534f
u8X/J7JGpYxUHAqxzHz83//jBpKe7Zg29g/HNCgZ/itxLLXQ+46zEWznkoI4KaP8jkv/tQiXucfW
jLRPwRDVsJRAPvQn6EsoWvwTx2lnG5jio4CFcwp08nn1Pn42EYPcJgNm5mi7XMMuivmAR/i1bc3b
3PsOarCyPvU9BrwcpHowGmvlRJwb7IhMRxgaeRChEWJWZ7VoQNg3XtXEa5Wbt8jwLPWKXPYyHK4q
34/pUMsZjnA8xSJoObYwjJq1TUkYxs6q9K+tHCcuYINOHuzJ/bSg+s8b76Hbx87V9BNUZ5yWU6Ix
/ucRaY7ih0nVS0fNdS8C/+2Jj6pbExa24UPPt6U+FEd1QxjGy/+bau78L6Y52i7Porq3Ded/ODuz
HbmRNEu/SiHvWcPFSBoHXX3hG30Nj1XbDSGFJO77zqefz6jsUmU10DOYRIKICMXq7iTN/nPOd4TL
8/PXGoxFDkIzgUTvrQqzeuYOexz/HVo7h6Ie7UMYoIgCZPjzYwZkUE6dMYCJw6d4bdTf1VdlGaC6
nP6ObdfSZZd1LTzTYcoOg3q34zJzTAbN+PWvljvKa5hn4UZXES8xa/oNtv1zbKG/7lZncRgkOG3w
K0FHVx90FQR4/SCW+X9+kGjaxlTFV1bQcMKx18aUXbVPqy7/+2PrxbVTV9j1Y1YzNCTPke7XT/79
eevH1k9ePxbpTvV/aZsxOSH/jSJve7ZnWAbTSc/QpWn+WxuPMOOe9aEV+hrAXj+1QRqtB1mzqI5s
LdyvN/JkmjDMAMyKJJlgi6jOGs/Sg49xO47P6gORFcJXkCZdH4HZgL+KMdzFbbrDLbQ8GliGYAoD
sex1TNounYjOTKC4yKN3KsiwZuBSOI1y+nMywzr1x7KwaPjNDxuZU2wahwFhy7ZyagAsOfTRnAqR
vTOLnp9NPW63krThlec7gmYwPHth0AGpFNpzRDoEmuS6Zw41gP+1WZ7XNUKhhE0rzoG3RDrkoibF
UA1LykS+nzZVtdpVrE9lLtiGtT3wz942EaUVIw3GhbfTZwZKY9BRDlyeGcEAq5kRuDDKSDod5o9x
GGX3pnchhoLb3LNKoEm9LGuQWwidKXDtlfWnhwXxc7JSG12drSxpi1PsmNt1KQbcxt3LMaYaJDaX
s6EO9ER10NFsrhDUhxRHOZa933jwIJx8cc6JAyslTJ1+Ryy1gum2HxZqj0RM+s7QHHE3pJE+DCxm
aFAa7gwdYjzbmXnkhw73hbjhSerGz4WEpk/mTcOyHM93k3vrmn+IIchArdInP69V9Xcej35FIAuh
Na7A4eE1q2xODi+Hc1srkJhLD/EBnhWtZopI3C8ZtLxe907gj32seOGl66JdooaalnKbx6nhSxAu
/lQH02EphuZmeM3eNIz5oXbr3C+ib4VGNbZd2u0d/EhCBX0c3dvoRsvO1kra/gcUw3erqOJNPLHm
tOy4v4MmQvLF79kKAxKtZdSPgROQV7I+zpWe+FLNDYFoMYKsjNrbDqn5tSzLDqoLSnlVQ7atUmoq
+gbp0RIlfYRVZz+HdNArnTiAqqjdIp4vPOF1eQdNdrehQp8cq9WuPY6ua+KNGRt8lrvRhJE9yUcq
P8YIvPeIKXzuWqawGOzRQQK2KKNeLP5oNMDJUmbwbRgjb9n9qQu78aWPlCMhcD+g/x9qtwivDGIW
AO+cAB4biLWiQfPEvGONZOx0hYxo2qD3+6r8vuTMEOV/YXrSn79u3SANwUlHM8URxdRgZIuRpJBD
pEPpCBr4dKQ/+twoXtV6WG0TpNA/e4ugt2rKkmtteZzRpkOFNRE4627w3DyOXNYpNvrQ1MFP5NJH
p3EW9IaKaYTDwxBN8avjkbbVCmlu7S60fMmfvuG6n0PIzj6nyt+SYwjyF8Or3xntjNTAY6LpHAo8
YjKWe0yJJR0k0KCxN1OuVlfiwWHjfqB+VsOrh1TcWvV1vXOuB9cZplOJngEKKzj/PtTgRaKynI/r
5Ctz08E3MAWbyndARQmRsYSBs+Z8ViS7nm17l5n1HeDCtAvjZvYNBqbbAMv9Fkd+dBjUkDfo4Sy7
kQq42i1FM2Yew6EXJF3O0fh9TEvzWQyv5YDhGLCYeTMi40VQ2rPBs1Tz6kFZBAWZ7byR9hPMEg9u
GQzPgwG9BivejbsYh5J82khxOUUNiaAAQ/vZNfT7/D7UkfFW6tZ8cAaDYNw/D9i+LfB/VMkuDJOt
/SLl50Qn2H30hObtpAnwg3wVFS1pM1pHHZV1QeTEhD7JDOcy/NYPSdT2BxM32Xk9LDY3gzFRfVwV
OeNYeWxi6UbsMHVE3ZawccNlhT0sbDP17rBQfiWIW+5I5RclMaOJBGo5Y6iL5X2urSNZifpatqW3
adljH3snkM+gxKhPzD14F8mFqxLzZuX5QHS2LorrV0CzPbXwP9iEWMO5V2/VEuMQ+fWjjlmCSzBM
bPLqD1ESfcyF1/u02ouLUFn9HhWS/Zj5eey9DyIHtVRFjGdxIubXhLGjD6ZDf+3j6slK5r09a98g
B9f7YH4NvbD3QyqsENDji23P1snk+t0oh5amEO5OtBl5nV88g5oBGlsF04gl2Bmk1cAFTV3MjS4r
NzRFxMxDl/jQqIIZwzXof8BL4hDPy8AtV818dblGwAhtb78hYZku8KQYhb9EfhWMr00sSKm03NYH
XWtOsjGNKx0hGAlT8jzFaHzKjOB9RsnCGk/fkFbQkNaoSZCWyZtM83kbdCO0hUZ0l7KEx6dzAd8X
Wis3HdzMZRkBznPhpQisAVVauPeuSbpHp+9Rwp1jFkewtmEQH2LUmkeIyHjjcVztQBmOyHJ08Wl1
bD/1ggypI4yLqEHTdwYx35BmdS+d0y21Ih9WpbgRY3JYhWO7rz9WET6YJS2aa8eDtWPY+KcEY3Yx
F2GEw6q8i7E3Poel8aUuoOEzkL92OQM2L1180r47iP3Rad05TlUHBzvkhNVD7zFYmANCkILq1pAm
6YycGM7IRYS6qe16vVkPQ9p9CCyvCnZl+brm6TTXcQ9labzjxHJPTt76RH7ne13k1jXOBOtTI4UN
NxItkDEJ/TmYIP6NdF/UwNe2BGenncu4fYsg5lDybMY7W3Myf2zNGSSHnV0EBHePOvD7GAtw7Shn
h1DRjkZDjYR1ggZdC2YsMa3kF72wUhVSYZKdbGVUXND0t6O6Ra98ZeZdEzKo/BgXWLfX/FTmmv2G
AJVgjdVJf+Fysh1CyqvhWmenAPHGDtv8cZ4Jn+kmkLJxyb7VHXm8lT3lMSmuJxx41hzZj3J0v9N3
zfXcnL94uvWQEEwGWzOc6ePgRBjSR7jawbEYQlCq2XJgRFMd6cik2gxy9lOZR8s57Yp7Pi3TaTHN
8DKpQ8S+09SX4rpmjfVaPjueY/gGJc0n8m6739zMdqjfIUITz3WJDzQpWO1Jte31lGew9g82rmZy
jqoy8RJiwaEc5RfHSadroOYqtVmgths7lzip11FRiJXlYcE1vysz/PKrmTkHRHdknq/A7b7wAIFU
fZoAN8Sj3BesK61k1AiBws1Yt4Qyg3iVJuVm1TQsPf7eMAU9hB2qeV+TFmzshJY/234aepZGNpDp
A+7WaKtpxPLkUoZXqc9+Do7/o2a5eKjjMn1ro+I7jEpKgSj5aCiDJCzTFnvyZ8z8lTmmckhMYpf6
mDMf3cg+PGv2PJ5MJH4CBCTeWba7O2ey9Kc5MLQdY2Q/biNF6aLPaiMJJuRulz9pGZCgPJxwEpXp
ceVUYUKAjWiaG8KIMdbyUX8Q+meCBwgBZmnjkHtIQCoo826Ll4WowwTpdUFe0QYLHDti6bYKDDQ8
xuBHaiqXgw33k5K9eGAshf7R2lQLwXhQUAS05KwK3zVsO9uGlTkrJLwzqQNBXNQ6ERlqP7JE2h9i
I3iO8uDUKsk1LpalQWm1bl4RpkcvLD7hqbUOCV3yfmUtLxBB4N4nkb2dkG+ymrl0q+A9hWMdZo/N
yorp00upK0wPLcGsaSG78LoR4JLJy9uHSs3tEe2AuBfaVwu+DWbH+Vc3ce40j3Zum0ddzRNHvNVn
l9CdMI1h2kzaJ4sz9uA19re10VDvcBLGMC811SeSqg4BHK0hu4422ejGkEG0ap4WpkvXLskT/H40
mU31ZPvDrPuePclbUlogYJk77PFrr611LRyT0UxBoVFutMuol+mH4if4sxQ27FPkDvGntu7PCGZ0
XadiONIJP22LfIE1AnqTW1oRA3g3d6XbG2yZ8RPabb8PKsPw8z6/cAVzb6KsfyAwsGXBcLDNG5If
+SB+JoUlrvWQsk03hxdyygyimDbv67Gy3iR+rJnd4VXknr5PrP49nrRwa4Bd424FJ9MsmRqSEzu0
JSXAoc0N09TArcShdywVu6jUQ4zuE3BSDxgTBrh4myNVXWhGT3ZW1hdXC248ZkgACeuBAN6ujwzB
SYDAmaWUBylcKGweYj5D324I4i2gb8q75WAyCmzKCNHU/A694hkW/GGwmv5QY1rZa5K29b7iB3mL
MW9zOD1o0/lwrRT/NrFwautBeKI+KQZl8UZiF1QXE2N+GCzyBRaXkQzLsdEL/cxQdDnTl5UNXy2s
hMfRAUVWl1PygpVr+IF2RykFvURH4hv0FalYvu1NbwM215d8xMdPbi0v7E+ReCUX+AiCgw5k/A3U
/BHZsRJ8F6hwQ1F9tXFA4EaOl5vGKHQnBglqPBiWi+n2+LxD6zUGtXKje2gGlpMOxy53ekTgINsz
wMRkQkAhd4YXe2YWVQJRA/Lcf2tAumxlA6xhjKPsJalJRulzMWy3qGrJrVeHtKUsL0naFje8Hm64
eWnHzBvAEE21/S1ZBL8XQ/rr0Jq9v46V3QHktqOBAxUqOtGpxo4oseJDIBecnHq57NNF2A+DQuK7
k0OtBl1XB/YPu6Zy2mtrc8VVL5NVl6JpLbngDLhb7ueaNndeT/BDbRUkIoBBYCIkTdipQ0jmzLd0
+xuSNvP5iejtMqQtLbtx6m4oAt7jIDERDNIw5S7F8D5F6t5JvPRQO3NEl8QuznpLW5Wd1/WLcON3
k+67Yz4M1tXuh7dUoz2I37HjizwPFdr5Npae+RSHxaHJcPPqIGefApIHRuA92jZl5aOFWKvblElw
hS5frSWUu7gynzWFrUo6GtDaTtwIoRiXLkpc1dvm9xEUj1xJN6zdP/AAe4dWCbMIC8lu6ZZp+ysS
66pcbISTbsrqbtfzBVfmHM2VsilBwm9XGjWXR/OoOSyENZm31wFDoUqDrgeqR+ZDHYVYiZSjcD2E
FvVaobXlJawNHQrSYo6PYUfAeF17cLcKkf5weS11DkeZQ8Xon7sn3RTSO69N4F5cVrdaYuAY3Njb
M1aiNydOzeCUq4YAtc8gC8+y2BHN18npFPFQM6jQBYBw1tXWZH0r8x75A6tHrcgJOhMlCLV03FJT
rCHYEr7LWdBvyKVYh95Eo6cojnGkjPG4FdmTDiX/yOYO9kBDpxvYge+1GrKuKw1N8XfrZbkIEdXn
PtcvNpSBe9Z7gPk983VxCWUpOXgVhg1B61dSWXAYlGt8iMmYa5Z81SVm0horzW5w6Pxx00Q/AcjG
aUo2eXFUoNpNP6du9SUqp/RaWk38Ucj4/AMDdvdQyZrNQgPuWgoWWhbl2EseQF2w24/rPaXQoAuz
spLPAmFwke0FmmV6hqdQPWNpcsm3UuhYXIYm7W7S/UC8xD5FzdLknI7T4ywjehoyUk7c4IKzYQ7F
djQIef1Gnppl2uHvcx4jYbM5tJfxl5khTfCUaaobbF10QpNEVlu38yIJqNdAzA4SMZ2gOt7XDVpX
Vp9T1XXfNFPvU5p061hY5MqHpavdp6T9dwY7ucLk7B6W5NySFUiNYWDBGr6tLOYmxQw4wH2mnouW
l7Flh8BYqtg3NPUejD6Vj2VJg6NDj+cOi0K2w9nEqMwj2B9zQwhU1aRtOD1AZ7YYPvTJdr+oeSL0
Mo8/r51Onnyj+hI9JmO8vy4GwDPiJmmqW4/Bh/SALCEzN/rO9EJcudj4Ca61hR3vK6zAtALy8o8t
R1k/wNwNlmhugcY4ratGHuxuepQgG/cRvxjP1pd4nL7VRjezKSQeT5rma9fSsMNLOKFVj69tHVN/
mCQBv1Cm2j7qWrJ1kJArbfrkxPmpiib3FP9kaBNcbHid0DHhZELRek88SnSkZLDVjzp/ELASLBbL
zfWG99rqT5FyvRSGsyHaX52T1MoOofgJ9aC5TmVRaPs616KnTk+/NSMX0ZE70mZxjfDBJthTA49K
pRNfxJJwbbMG0P/zvbDQgcn6GAB7iplzrQG9odvRU1uoDB5C8CHN0pMTaPSGgIytKzp7u3wod53D
w1bTy9gUS+Oz8x92i5ac+9mmgDKevvGrmAf2pntPTHSgjFF705tSUtic+zSIluC6OkLOekcvRdyJ
TXRy1PkqdK/16bFgibUOY5kOnlNgX1iPWrofL0nNlCJOZ7jTOsCMpL1LcGisjvrsOrHmueoNY4k4
yGO2wnztGEEOHAWqIrvt4VKUgi3dcY1xCLbDJxbPy7a2IdgRrRj28pcXEZnqBlv5zW7D+WaZ46fA
i5jS1Iu5l6rdtuz7F83ssqO59PGpDoPLugmilfm7V47ayWh0fYfmEeyYomyyOdU+R1jAQMrzSAmc
kTrfbokwlMUt87K2I51VyGrBmtpKn2aux5quRr9O8YvCJntrTWYjpDl/zlJrP9pl/5GJKsMQ214O
ixotBtZyLzGNnMyUtYCl4L0ErZazVxrklSO0eyRRz4/xDjysh4JncIHuQWtEvo2S2rpPrW6CywFJ
lekoyqMx/4Bxk5y1rLYe2JdvSQaVNzA2xr6cONVyzAObsBoHRt8sKfRaP8yKXDtqZGI8VOFtEylv
uQOH0Vb2pNQMb1LTpyOA7vKaRcLaj7PAn6pQUA0uAF/q3ofU6sabthTH2GRlRQFMd8Q7mcNXMNLn
PBdsFMOIyhqdjHNGgubApNVhJ/3stsDKNGumA2Jq7JcjDX/PYUBYkoefOqacCfcMPpnMC/WXjqGi
8gleId4qzMvk9uPD2juM0n0i+29glht0n40C2oPJE50O+SuRP5R8YpJJUjhbN6pUIhkHRG1UJ6qN
X6G8hfvmwDgtwrqnXHvFQ+Dl+M+KvHrMnPIm6aNRliLqR00XvpNuWLsgNdnhlcn4FMr8TRKIPxQL
T+ykrJ1N139dnWf4oPxAR5hRpTtA02kS0uAVM/LozibOya2XQEVQxv69NL1XfYiEH0OpICSCaR/b
LYmkgPBcCe6cInGMm+cVItytI1LqsXx9Zgdi4+eZwaxiQSu3rieE2Iaai1vUATCBG5k71oh7Zj3g
iGmOKciT3+OY9S3daahgCvC4Ny61iSMi1jFrFpoOk+fM0+1PM6+chO3lbhj/9KMB1KbmOkfIw1Iq
zomUCA+U/eiUZZwRlU89KYvtWLKM9TqYXOuhTqgjrQbMx6uvwfQy+mZCF81UT1ijN1pKDqgZD9l0
XicZ9mJMR4Lq3YZ89ATOZ2CT6xSkDFBpVq4oZmgqINrEnwskKC6stynO2ztTSdsXwngkCQgfWMqH
ypq8B1fGGs/oZ12CN7YZIWHHF+Jma+Y3LSWoUuR5AG5KEy/Ui20LAM87bBdkDWoFqFQb21RtcYcp
eLUGfba3IpPVYdbH8MGjZuBQFBCm+/AFszELK1t7Sm2sNXm4fFAkQd8KU/4QZRRMkjciB9AqPC29
tqz/D94cFFcZjMAYxPCUJmAqh5xTY/FSMB0pq/8sL79UKt8CUjM4r29Nw0Vf7QlKIoH+NXFtJzYE
e/LUsiK5U56agclc6gsNNsMLQ3ke5QKZDivQSM8rjdVTEOM178n2tRksAKszx+vIuXeuEndvY4Ad
hKf7vWsGDb2XgYsyp39q5ii/dP88LGQ8OYezihRWSjbqV2TUKrBAaLPmMbCzPtAyZT1Svuo8N0m2
afE2LlbZPMg2qB/WtzrD3vQl6WgP/mKNCUtEG8wQ9iFwRAW5Y0rdfeMxABdgrdjJB61P1UzASYWA
8s9I40J8nArX/NEDA3w0KTCbTAGdBXp6fyotuiel4WAkmpnNxdGY+lM8vo7E/87roR1p/EjF9KEA
VHIIVbpgPUQOc9s6y/CnqI95CnyfsDSNkoS5trpwrFcPQ7l/PTt/kAUzZTwVNv4nESYHEUDcJ6XO
RoAF3na1Rq8m6Rk+EztaQrnkxW0cH4PE/SNeNKiCPMJ6zwixz9NdynacepsgiY9rTrNWg3ssadF2
tNJyB7P3z0Bu12XSZ4n6wIJT8NOjOr9FWfe1ycaW0FFtg9gtvIfZww/X2+O50y2bFzRRItwq0ZYX
wrhdMZOhKI2DM8IJWd/teQU27TKci0pSwLpufYYtKXv7nBpXMaT5Oa4CS+CPQWvtYpwdplr2/T4Y
UwqTaM7Ax6BRTeoxH9Z0pEHacLRN19eEO/c86Uzehccq0s6Oo9dFz4JICCLeItnedV8FHQv+1NL4
CXDQ3SGvQOBTwXhGVPlD03/mqd4bVD/fk6KrnxHPfxZtKvyG+8gZwWBfhh0xpIm/NqPBZpd4WQHe
pZOUpbDJ2ZHUmM9eCyqvr0eI/rGGiLCW9DRGTLI8I7eVRtNuYqK55+41nI2ozfw1RhKRaGexnZ4m
VkRMGVCMy1in4mHwztMqnGWJxilotFQ4yfhaqoPTV3sHkuPJVsbdUKGbeoOaW5b35HWYNeuJwNdl
QSSKVIQyCPHlldQfVnhbWmj/N6bUWz3px8uvhFhuGUzAU+6rqsaDTT4/u+1Pk45juC+kR6RQNDTC
TcujO8bWJTb1eytjuQNfSo2cDkS5UR6tBSbGDrOs3K6spBURQs82SkqGJykyc1tSuONWFwCU2mky
xyE/Khln3ZH26vLA5pb7dsS3Yd43ntdDkjvj2VnG5xrM07+IYCwcvS2RMFw8an2hKcdfYjGZM8ro
05g3Hd0Wpr3FBbIQ5dXEw+Dl0yHA7r2vbEBmsA5RU3jlHcKKMFKrcNlYLRCR1SEz3WEniIVw2le+
q9aESwFh3rGY1W0qa/xA6DY4QNA8O0YWPkp1gFMHfCNc9GOxMMLLyL/uaNGR9yR12i3aNunMyXLv
PTRfy2VcAD492scdzoc17ixBzKJ6rvHn0B391JmfHbMQ1yRf7AO/UbRxJ8KbuWY+h+zILl46cnAn
F03441r1sSZRbYDUNH3W3t7GyHpk77CJ3DC5Uj5l+Vlkvczw5YfNrJ7gUR2CCXMNLIZ8TzMDE2MU
szWVY6gpSzOaI3IRuHdMAud0SbRTkIE5VkzcAeHh3taBh6LuFofC4lxE/SieMftFxyIfi20QOR8H
s3mCZt/QUXA10csua7KcBnf4GT2tlrIMPsWaNA5LjRHSDUmlE1UMJIBPUHm20lLXgyH4XYtSIq8s
+EdNFZdcASqxhYXk1y2lMekQqWpSf1xBZbefw5ry4CEm6zYugeEHxvi48tZ+10gLOX/PlLrCwKwH
+AZW2w45DdYDhhmuX9NIMrfnTrFHWiA5k1GFnrp4zslU0ISsWRbBBcu7jKiZF4uWKTTs/dq6/Nvs
GMqEEVuwxNtgNd6zxnJ2QckcN+IE4QbuLGAORPYJiBCKjI1liD2Q8ll20LMDbFVp0HwJuDccKpU/
AyQ0MpQpj1NrUfnGVYPpmCTxSFGI1mfO3jSxUbp11d1CYje0c9CQ6wyCagrJpQYyDVNAV1LNyFT5
jcZI95BXUDe2oseI38ErKmhWzKL3DBsL6I3YeRjL2PxlZ4tqPG1pS2i5Hq3waKigg6b5sRU/Z+4y
3EdhM5AazTeTLeV1cHhhlIEZ3nnZvnVB/akJhfHs2GYBMUd3QA+Tle/wRmxlGFu+vRTf55lX60DT
Lk7sGi/xXKssVxP6hsa1YQ1OZ71OC5/OWbouROIonK5hJAlOj6bYLV5PtBtper9UpJEWcGVYdN2K
gPgwQULSC8ZDomyWY+DGh0pg7l8PjrpG2U3xwehxOORtpP7InE9b4naPCuddWwA2pyCOTut7PElP
iQA3ZgWwEWNTkeSYlHQLkYcu46TPtL56NLQ+uEsqn3ApYqlmXF5RvbhlATUx1iWSYibMBdTwFhxq
fqRJ82klzXTmTKe2Xu5d0BUPdY9RNqwS4OJQxpsBwD00xQgYC8rFotYTAtfExa2tS8j8/7gicCw1
0Z2M6fI/uwqF/d88bpbpCMuCFKHD0zScv7oKsYDx6zZ15leEAUe0gKNLBdG2p2uhn6v2MRP69yJs
XllnD/Q8h/wdC6CkXSQzGqvr+oL7aT63Jez6fmCiXA8AzzI95cQmTRGlYjtOzNvZwQQHdpg8pIJt
WRARV+Gl7hjTyRpZd7mcohsHDzNhdFDkGJJ2moTBzOyGfHo4ZOc0OZYqLpJ6Orpr5NDsTb/ueXLZ
A6icDRiLdu+h+YBq5LL8Pz9MnjJX/qsl1mVy5BqW0F0LP6xu/dvDZGhD405TSBdrXwA3k0yN10Oi
HBCtFn/unNLkRoNxAMU1RaGn4vG5Qst+KFu8T55uEZJ2uvKNCk3Ojyb5JGkIOONgd7aFthw94F4O
Vd89DgRKA9dJ5PrW4LSMZsDMmgmSWhpkLww9h/t6ILhLe7skKFMYGRhL9Q9dLod7ow5dW73Hbr2L
sZafasWwb2yM1GMtzh73cDhyfKgyy3hnFCLxXfUxWOfFLdY8YonueE11xkJCqby/363R/nZ9UlVM
ZPDw/zLdavj613cN9Zbefu6W2ucRS3gh1dWHebDxOBhtBX1seYG6XF6HshYPiAfRRnRB85FntUEB
4caeTXD7azF8xBngK57iZ67Y8tCzx/PbhkqCoUB7dFVlmacOsoi408gaUlk8UnYSM4jfxCbVkQt0
eM56srFnEN1/HooYl8r64vhf79P/Dn+Uj79eBu1//gfvv5fVDG+TeeBf3/3PW/zeYK352f2H+rJ/
ftr/12e9ljn///s3+sv35cf/+evtvnZf//LOvmAUNz/1P5r5+UfbZ936O/CHqM/8f/3Hv/1Yv8vr
XP34xx/vZV906ruFcVn88ec/Kae4Iax/OY3U9//zHx++5nwdUL3xa/oj/m9f8uNr2/3jD9P8u+3Y
kDMc03JsdYL98bfxh/oXw/m7ZNqHC4N8ncUrn7MRQ3AX/eMP4f3d0S1DeIJIhmNyNWtL1H3+wf27
a0pDd/GswzQk4fDHf/3hf3kGfz+jf4ME9ljGRdf+4w9LGH+1W7u6iROdEBBzC1tKwobmXy+M1RJy
C2wqQFZpBZcxwHAaBrW/1klXhv6alOwD+9TEL1U1W5e7yQOr3F04kDBIO++BYJN2yOQQ4w5P86OT
iVcMoM517Ac200SiSwc9KZ4WeezhBaiwBjkrIJIMArtLoVGcohcxK1DplHeT708uGks+XkLSvYvl
610XvxopRbd57Zn7TGQR/NtYnizqpTdRNZSngwuL/FRzDmcZv4EKvdtcddEpcQcWtUVJzWylpGkp
Y8wcMnvcp/QjDWwvrv6w5LXux4KeDBKMeDlnxNrgzGL9R5dDFE7rmhuf8Uwhm7OZmplzDhLjDJE+
08MPhJieRJZ8gEzHN4GWuTU7m2R8qG9S+PHLZEjGLAZeHT57b6cIN52wcQVjjmhkkN3iigLB0K4Z
LMzEJ2esKJNmvNgurs20+xwmAJX1+Wdole+9RUtsWt0Y/x6LEuEvL28mhncaSi6QHi61V765Q858
QcoPYVK+VYzTKe18twBSbubIUOxaew8aMGR9f2DI82jOYcZ8GvdvMn0K4vi5yaqOZ4haxbB+nzr5
jCG6EsZDU9PXE0+xtdU7YCxGQMccig+rxoMTeWwu02cp+rsp5re+CAFjfuiIzMIPDe4Iya+NI7dT
SIfBTDGXXZPEKgPKIWzElz6jQ9UptC+kCZzjkFcvVRyfY8tdob1ABivxwy4N51ZrkH6G6CWNMtTK
eYIQM4FJkI5mHGSuUSfkzAIbLIqTzYIqD7KZjBOyTV44PvG8jiRGcB5rRz+aRV1BfBe4mXs4ak0f
5DSOhztuFK/2MncfRNN9Ji++Q/1HnjBeqMXFAaAJwhrZ1iXIsslMiIezHA36lvO9KBLEDSBcaTFp
mzD0IEkNk7GbBXauxgjLTezR5FhV7Rt8Bso0bBSnIRzfAwqRzmHNto8R9CYKPe65fUWfl7ubR7k3
ldA6GvRTwEHcWXGEq5vCK6+O9O3cNNgQ4sssQc+VtHcB8SLkWRvc1rJxQ59sfein/MryHwavHlhb
WYxsL0v5hSi/3GFK5/6m00ZRdN7BKUlqU0v8HDTGHo1MBd46qtfS9C2fQaXFOVjoSYb3ouv5/UNK
xawwzg82tQ5bwMlseqHfBtmPyHWekOIJkrTRd1mW4XFMGkyxqmcCss+MzrdJGqvyrVR8aquJPPfI
81rHu8nbNLwgyNgNN6uaDonoDSLr1bQnWrOxY3aB9IB4+0TXNG6m1ec6MZMtfbW4Cg2afUPM3OHg
bTEkoUoh3brR9DYu6fcBag4wWLZLtgQDw7P2yCfynKTBVwJg7OsCnM0AnX7MbQ9+1/xaRJIm3Kqj
imbK7roJPpO+s4ieTvogwsbEHi7SbZJ/bMoO/xvWCzNnJwTOre9po24yJHNTa48GWe1j6CYqev+t
d3V6nvB5n2kz+wqHY9q7jOmw9kf+YhKq7Vz+nj6JnufMYautMcUh7z75RoWPG/gk1zIzy3z0YHJ0
naChsYvSq2UWj8Yy6JtBG+4WPN/tDK7Ad1ALmQc0wGQ6B+cSMzsvSG+uy1bPqqmVbG610y88IVhs
Z8y6cWTv8rl4AYHRuQmUptDk4Y9LJLGel2xN9bnvIJCNLS+lWOBmaGWUQqVP2RJje2ng0uJFqR8w
U1abCrk+RgzaToZam3j4QzUuIYks5ENhcNkf52ukGt7HL/rY2jTtiE3VMaDT3fQpJ9kAJZ2nCNNd
zK5IPiOyRfe6lemxotrjPFtavwusvt52kCDKIq3OAz+shvqCCN0zygwYdsWfk5oNses9LQvSV8jM
rU29Y2Wn7zDFryDy4h19IGJXpO1r1La8pksKOnQKlh6DJy98NpMEJz99oBsrQop3h7Mmm48t7hPG
Vtepo4AaH0u8C9PS3ozEvpZsfrAhcGWyYMaKP3zjLqqRvEyp6aGHaGEWqYoLaz/kqSJGbZBi9DaZ
TStx06QPCYg12vrMO76uqzkFV5JaYt+IgdLREph0VVWcPXO9kxWpO8Bt55r/rqjKp9It60OaJ3c0
gVsiVOf9Lk9QsYM0agjYMR0JcSBxkYnussxPy4KrqcLS4tP0c7LV5t2ejO/lPNt7fbRmdtO8lorF
SXe6G3Hhj2pCN33i13p8j5OAFLKEFy+HlLuwANDc6/3WCCF32CmVSI2cvkX8/fDa6CULYf8k4XCg
bELfj3b83jGsNFtC5HQR7giBiq1h4iP8P8ydx3LkXLpdnwgtuAMzhUukIZNM2uIEQVOE9x5Pr4Vf
uoprNNCdKaKjo81fVaxM4JzP7L32gE0ShTgaRoAmod6kzxCTfAWOE6pGgjxISMOnZjDGSFL9b4VG
DWG8bri8dW5jdp/bhmZUIrYzj43PeFAMQjJJXhj2VmwgUalpJpbqkuxEtG4H8jNrrxtgMcFZdkUX
L05kRhwla3xv9FZ77uY3Xe31x8164ai1nablzyomu6AM4V3VDZH4ihyz5DGqzlN4fI2c07hPmb7D
kGwd3bY8lVA2P9l3meCtTNeOYLhIZZ46OaWZlzPtcZZh+1XX4o7RIxcte1349jtppPUywi2WFHuL
3o2EUxs98ApiK51mzyie2qj2+lRq3MbWXXoeeM7KCoiuTkD4DdbOkW1ZkijPRGj9pGqEVKkEvBiR
GDtB2b83p+UZmiaxTR2SHGjPtWuwv2yhUmT2z7hYtVeVU8TTk34NhfxRT8BW4Ab1DylcfhzEiH0Y
fMg0YGMq6FY6sHbVMH9Vs5SxIMGZmvDmd/LyI7fCDgliXK+lEDy6rPOxMJvkfCWRFxWNfNCLEp/w
gvSq3u4ZCLBhKdQSylONQcJCRDciqrtD0ZS6ex5dX8X3DP9cjdAEkgi6uqvOSSyujWDBvPGYSCSS
3bHqecOn3B03hAT8zfAhJL14XjX6bmWEtpF95hIf6utql2Tf8kBuquFPqZqFZKp9mHb3M02wzMjH
SJ0p5ohI05rg7B6JI8HHKg2Ysw/yAxVzlhcpvNSbLZuemFFCDmo0upLGoLXdMXHMEB3C1r/lgl0V
dwDIF/G7jZnPHP5+M/SXBSG1K5XopdIeh2bb4qSAPWezJzvkKXeUZn+qDL4Rj2i1b5iPLZNAFz8c
kwwHJXXu9zHyMS2VHcU2H6GjxtDevnpevw9OoIl3+DWybyvqY0X7WKw3iAJ8tFfK3AxDnpp8tOMz
YrFk/W7KOyGudfHwlelfWfFpMafuHrZSdjWOjRSvi+JW3EgDaR8CfYrefk6UOQyokJp/N/ErzAOX
OPW5+GnV46xcZYsIVReuuaLmuKkY2loeawNe9MvCdF8ueHAy5m4EbuP5dRfMqVtiHSQNZEDculp+
65BfDfJ2rBvtjlCme0JgQ3NGkoQvZ7bfJVY3nXKfGb7M7wHjgL/twJtduj27zgK6yDDGbnzuK9WZ
VnzLrKOE2gZDOyLn/hzW1qE28SaV7QMpZ3IMHkj50KbDEh3M+CsbObiUD8ncQwuQfuLdSnfOOfkr
hDJNYatc2xuSZmr75WEcMmdqrzLKkM6oPdI6AwQ8jlm+IGx3dWZIwMdcu2St/MaM0+lKEAJScuOb
CgaEo6x77sZCcvN8cIPNDjv1fu4Q8Y/HHWPY7tcDAvLyxRwtVyEI2zLfqxkyBqubqgza5lfeNsp1
9ZbaeaAZnW/DsTC56ClviIf0+M3OJUE0JDOeAJ0fqwGZPN6SgSIvMTbEh3wxsuJmEYEB0kOaUf+s
T+2NLLLhQf+t6eImtgVe9t3gXlLJUJkPKSFK4wXldpH4EW6J2Ksq11g91Qwa00eD5wiGfqx+Emdi
JCq/RCj32r3q0xRUXF5HspXhcXVd9MSNPozcYToLL7t1i/HQ5yfMvE3vL71fk0+bXazH6l1dfVRF
s+Tb0TVWSLkM15RCrkJXQD4seJ1PpfPIEwPrbKmnTHfBfGTHGbKoAB2RHSfO7N4n4CWQzOOUkZfw
OhGDEt/Bv+fmdIifo/1wIuo3ebnVyXVGgLMR7mo+19mpnC8tnxOGmqn1uj3pmg/fFcSgpV7PNHU5
pwbrx7fyk4elC6zpRTTPHK1dESRFEJWHNg+1LmwSb+Jm8IzHKD8VDM0oFeOBTjbQyMHIL2NPp+dV
W2BtVxmdHF6d3ovVQ8c1Dcmm/cHgbOp/s9KFhk44LV9ZQ7KMdEUlKo1uTFjdbTfCEu+8QXh3Y2Bh
ic+yelOdRvhAt7g5Lt0Fx/fJwvHzVDxMKBWd7g8Hayqcngt3cA2ikPYoWSfGAWSdjdgVImw7NyZH
goZERQPjkgqckyG8IQ9EmkhYsR8Rrs6n5emPJErM7eCMq6sv/mITPBz2iUu8nJGFRnXut7CixhWE
2xzr1UckLqJThsCXJ2ne9yAnmd2cTv/SbmHZfs/1T/anudZpyJRSRgf6sBMxXoQKZfuZdwSUGdhQ
X+h+FaHM4dC5sNIm5F4uUANsYbyHOcBpIoag/8JhOhMeX/803NicHdZjWjxpEf5L1PB8X+v+U239
e8HavgQ6tPr5cCHFiNVhmBdPqnIoUExBaX8wdF4vZ/wgYyxv6Y0Cnj9e0WR45zljrlxmR9Z6qH/h
dqEiqh7KiogMCOz8NBVu6SPe/BHnBSO+1s2WpxJYHQtaRgFPLMn66AE+hSXOo6AhPOSrX/Kv6qB1
nn0V32nq5oZjnWLWWhQ4oMqCHXUleZTwVeebCmxCr9Nu1v7vHPB/4siXhWMJTAVu/RnFd8C4LdZq
8tEivek7J+O8/JOTHICYlSe49bSHYrmPX+PE7b5hbZEolvGAmfgZicMj3cXtI7g4Phd0YYWLdFrZ
oRauMX7ynmvkBS9+AiEeGlHsI9YhQZWMOkgtAJ0rDUncXUrooXWd8iDtHFN1q++hvMFM6DJfTa6d
cllJ5KweuthrbIf2m5T35p3RSfrL2VG/ou+K8aNRuCo0MrBPjy1u7pHXArUYglpv5Hjh20+PcX9B
aTOk3vq5qgdSKYres5G+gfNylv5R2Id8gOwK6kF2tpJti2sLf0zd+p6/Gt8t0ltJ+CDxWyNgIzKO
7LkvMInq5mwsKdaVQya9aPaBoRqF69SdhtSXoUyIxxRHaR6whRi0B9C3VeyV1cm2qNGC8pMvLmet
ozpYxhy8Grd4IYHDk9agQsbahxHlEdANyeftj6UnWHZgqe7XAUmidGcmPn4VtfRM+EocFtXBgEmn
nTbylLtX28Is5RjDRVXurCnEOwMEs/agbFjZeZZuCmd1kt54ftrMcEYJwwxV6fJka6+q+myBU0lX
P4mtY//K6FkiDCC/6Cq2R3dIDtiK9pC00onGy55WuTk7bEp2GfNk9omkjO6PbNznH1DZi/UVAwqq
7yl354PGicKSSfYk+YnV0y5M51pZ/U2L6R8Y5ft8IeZbja9n40jlLHNmmrXIE6HWn/lvxZOZXJEz
GVXAZK3njkkhQygBcrFZcqKZZYqf615SezKxAdx9esirsarnFpoRkwCdoRHrbKwQzvyh/qIEg+Or
wrgCrDFck6utuB1DLUpeVyFWpHWoJGDj0ycIOltWkPbPsHpF9tRlrl37U+cyTsLQB8djeMvxT+qa
Y1WUgKFC5JLlrHcTVMD8Im9+yqIXOjxUzsGnKkLjx8299oFi/AgBxvvQ93gr3XLxFMsJuHWTxyx5
gAUvw77SDjOiVL0+cPCuyOMecvUINUFxdON+FZ5N6mzrl37GX9o+DJQp0lu7EYF8BTpnLudNOiXx
OdN/p/44YgQowlUENrGDymOF8k15pEKn2PVwVaU6jkV3z7GVqitfNBTCPnri7sGjXQACnbGoucxu
MJrjax5Osoyb9szlK3H9mWfyrebps8XLXhxZp0jZpX/LkKpv/P/B1KGXvuZvkfzoDSMvoT9uR1B1
GgCE+72tNCA+G6E9HKgDpuXMX1uSsMzA1Tl15F1y8mUvK4c3+X10Sd+8is00OzWychCL2b2UBFrj
L2+GhY3UVZ75LJYOCJNrZi/KGtR9oEr7X0gZ/Hj6gvmMmZlHgNT6MQ85rTXbwfZS58eI+VaHrZIw
WkyNIbf3PL0oUpCCdS0pN4NJgmsVjl2wwFbhLOKP6LwOQ/PgJ1kAK8Au7+rFZYDSBOp2GMRRsCJS
nMUktcbrGeToL5jBvxj5aRt9v1t8c+fKtjtE1PUuR0/B6cT8q3SXS/HMFIbTifeGi5Y3hApBUb41
SE7VfI9GGPMHVaxTGk9SfBH8J2YRI7krpBNlwUJAbXz86iyaTXe64ojwW0Z/A1PuJAcyfJzE1bAu
DZkYH3L8BJoZhxkIeLbLSv+U8IcjntFeVHEfM27g8GJy6sP1sAycbrwg7TdJXIsZGvY95RW1CWpB
Lmhjxn/opRMOONf6G3MSt3+R8BNwON41gf5BeUKKtzKxzye14BSdOmifAow/BNYw1u4qmkf1qEv3
JV05Q032oCwVdd2nqySJYYkvhQWS+a4u/Ex5khqPwWZb+zwjgA8naqPhRK5xaQQM2KHVEkML8m8T
Pp8ojHDIAxqctX9KKDK3HA68ElOH4ulM4MJyg3/ykQx+xT/GfbJLLDxuzvQTza5UORJLf+VV2Hda
602ay3M8BbizbWBMA6mMhzIPddxtr7qMmonmglPaN/t3Klv+KX6Y8sYNDW5BIeQQAFDOUsOxJYZZ
+/cNRUPlVyCxu1dfdWawl8nDB8Tj1n1TdC7K+tumGKjTUv+qeGdm5UTpaDM2K5iJb70MQb8bvVIN
FP0q6x45xyBKRfFc/VORWP0t/VwBt4MwaG/RcbzplZdW3vyavPObbTAY8As6xqfZEHDpyDgjcoe8
jFcGzyfgD8zouBMzIo7vze8NdsgtSt2F6acgN8orvPUFV/bAUQtX2aXJqA8INfcLZGlCoz5LHYsB
E8GZIKcl8TalpeS1A/bgR7hQTo3braxhl+n1MadSiNL+qDnCHPxxSKm1OpV0bmTy8JqJ9RjtR415
V4USyEGHRyJww3H/oJLbEpdoPGkQR3ufC/fbsRGGD6n6hfor3lzl2NMC245xB0K2edfmJ1iq+eby
5dm6f1uWQPkp3ivbwcKr3mFSS19X5bTlAcVTZR1UqloS00Ca8E9IPgU+bbiKvPE9S2/Zn8jyaARN
KmGKWVKbtUAqaWocPhHsvIYekDJ21EaonryLZFPX6pE4UQyJms1Z40IrRqC4dNeJBJInIur5kawI
36S3Ng8zIstM7enncRhPT+b0VjNvFJsamuoviscDaVxnMq29dnxRpix41bRvexl41jj0QF5t4Swp
4dqRkKLgKPFn/Wqtty09JFL0uPV/AJ3G8l3GE5Wgp73CDNjI8rYSV69+Laz+DdOrdpBO5Ei4FT1b
ZuZoL9llxEV59ORlxM6Dp0CaLq3V3UcJ7ywxvLFJxiQZ3pY/Ln+gKlHMIfBeQanb9/NsPrcbant6
1Yh0JenaFRdoJoPhwxR0U015RE/+uHtkZixoT3CXGzRpFryedoMcjzmbBB+xne109JlMH/G0XeI2
uypwU8CoXsTS3bRiD6I4Cg7rpUTVF5UOo42S0SWNfwDWCR8i389yw3hrHhfbI0BlOA7rce6BgS7V
lu0mak/scHhQQQ1QE0Snsjr+RkrfIfK+DbY8BEUb3dKyfF1VJmFCSO928mcooooix5YuIMV89mB3
ncF+gW0HkZqRzMtUVShFd/XpMhhHkm2N+1gq75oNWmSrU9FAOyfUDKPhYU6zX7XRzMBupE/jx+as
bTJ1cPoJpTLwDweByU8DWGLqxod67EMpS14GNDpQl7M9d+wDE1Ll5xVeFg0SAwdPPcacOO0HXiOa
oRW2Bbn0x5b5JWP+vfwxiJpZHPQPLxk2w3BLgD1qNup11k4+Az5x3gxGlQQMZG69Nux40r+TICca
L+RLbhTC17KEuwSUga6WT4YaP8TSb5e1LybBphimQUHcDeO70MqHkbiCtd40FzavK8NbPoy2+aDU
vXKvqxgiNN6zOKmkYMxN0sG3TKPlYds6kIXZ7Pl5iOhYLxuwqfWI9jM1OebbmiIqhywiJqPw2+Qh
mgbbx+08co71YJVtamFcUK21VFgtvufSsDyDT4IlGVTN+ifpIFT0CaRVrYIZNCCVc/r8pSDstBlS
/F3tTCKTyMOtNf/mCZmIK44VTEEx+1JwNXMrnAkQj5sT0u7WRYJBobBesoYJKmTaGC8r1bVJBYuI
UT/Iggwx3ZM7+2bO9pElwkpvXR4nHUmenSRvNnHulBJc9Gu+rnRaXUk1DuREzd4UE1oIMDPguMjw
PKAIuaeWQD1SXX4WPRY0DZUb2yUwBvafRhPf5SAvAGnoyPwuzy42sbWOxGLOsRtGoFU2u3qkfSi5
+FtUFaMrxu4sbZqPLdW5QuwYaW5U83qpY9g206OmY4kYSRLGutM4ktD8ZK/XNPVLxAPhHRiYx5X6
LlcMh1AkchUy5tkV+ccsAjKYbsyqrb4M9kR5RatfoDP6s6UTWYTf1rGWLeMJGGnlIgastc20r+5f
AZV0LniSBtU53wmS/9bouc8lHufZep0tugW74zVrR/FntpJjpMlfiER3dAttZS2BcZ5pg3Y2LAue
oCokBMpWhk7LUF7iB0MqcOosObUGbn2kggnfGUkHxMGdLQF7Cx91EwADexY5PGW1RLPZFRmXaY6d
xFSDXDFRI5vlTw6cBScxsk+1BxE0QSPuarT4BOQxQLNQ1bO0f4nmjqxEJaKTUd5NS1iezAImUEzC
UyC1jAOMyIEouHleLmL/u5tL94Hb0ze7jLu47mk+uOawDb2ao3gCNhzENpc97DHgI1mKtbf11MRU
7yNr/R1buneb5LfFZKtszJXO8bewVuDDilAqSOwfVg4UIxlI69nKj156weoZcsj9GilxqQlqJ5g6
JUxlTnZlogPDW8C2ITv0a/y8dJTJHbHwpTqxLDeOCqtzX++R/tpLT5AQVXIxTw9WsV6XiSFTbjLo
5eJOC9MKtUclLV6likSMwk7wpzGiiVZ+pKlbfM0GsRXXODiU9WvN0sMsEByqzADFFDNKwX1l9suv
bnJzDHrs92N/E1t27hDxeYQjtkEllTgjGRSw0o9W43VQiRtCJZEvlPpNzkmSsNB3gFLs+bTs46ei
3LXrqFNNK9DGh6jQWz9J9jmQicFx32KW6/oW6dKD1JbvUbb0cEISuBg1lbUNkg1ZIBb6zpsWHiGj
U1Om5umlsnLmO0rpDHk7uhPYHwyvFBZJ50Qo7AN2ntjv2QwlInkX5n5qK33ryE33sq31YZAtR17y
J0xoEHewv1O6wvnQBLkhI1yqrOUOVI35ukVo1q25et0G0ZzitXrt65qxIGOaUa8DkES+poPSnVcG
R6Yi3+Prp1VSyI/UaybvYJDlliAotQMOnSbqk2RLHwQWEhDkyfDLnTHFNdmiJhW5/or66Tpryp8E
K5kwy1Mm99A+qYdK3Z80JPCWnl0amU2t9kbg2a3oEgTC7c4kXazsUFZ/NLPjFlqqjzFnKIlk4zRn
/UNXMaEiodRDsPeS5OLn05KrD6Vb2VIpf6okBVmak7qeNfkbZo0cIFTuVZNeODqFWhEznpJzmm2j
bvGeTSJcHqNVsz3Yb9BJ5ecUg+dlTod3rpDNl7T6q5wIpFRb6TR2d8kQFXyfKoPrUvDKyGybdRFb
LN+To2IZlmOXWHLtqcKlvSfsrh+jata7FZERnIBhNZeDJ6zyOm6Sp9UKLgvD/oIAKkKWt3W61H49
d99rNA+c3BM9dPbEHvJxXuNvk1hHuADM91qVwe6skyyBn96ptO27TCZrX2p7ZVKMR7L+XkERK0dl
ipgG6RVUl3y5bzLo9uV0zbkwvDzhJsUWwBzdEhdbNN/LHB27GuGTStSFX8bTvVn2kBh4fbC3d0dT
Z8OXdu2DUg0Pm6p6JCJajtBU6RDXdDsjZDqeXyfuCQ0xayVM6ZPKzkLMuAkUEeYSTkTaO9HO1Zoj
1C68X6v+0KqRTCdvfESV9Dhp2mHomrc43v4iqVBZsLCwQFdlIaZfW9i2rdbBjWTNg8cBm+vA1qMt
nlDPMCLJETRNtvlZLrruSfHMWA/PtKhl8m9pN1i6XwrZ/JkFTJ6Gv0nrTibrQDndcs/YnU6DOTeM
urQsLEWkeoa1PNsxa6mhUb/mRMHrMFafLeIin+TgxunX2bc2ZKB9zyy3x3knm5xuGNIMv6nWifVJ
9Qr2RwtV0T3rLS7LhRDsLa25J9tvuYKLwjWP7tvS3/ROx4xlsCpRMlimyjCeyxKfJ1daKKoO1Ntc
AZxFMrjXa+xtUtvLNnNGfMyVKEWEKp/r2PqN4uK2tcvF7CxEJ2aiusvQeFLSk/eAlDTfxn3RO2zu
lJgHnUlzweJFE/FHUf2UBlb5pTzG7UsC3uEote0Cn6lBGSi9mjkzS1mtNq5aru0OM6WLmsY65HAp
3axHS8zoLwaQjh0J6GJKFPM8oysh0orSKCHl/ksfjdKb0yoEbCi5MiYilWxvi75XlZTUXzbeXS3f
dVKxNbNCmQPY7KTsJu+20krYKeKfRlP48mNNZoGokx/CsA/28Hm9CEtBb55TLWkDLC9rfDBtqFdq
+67DRkNqPNFZ6tGb1Rj37SAzr8ha07FfrIpxazcMX+IRdT6dTNq/buBQWR9eLXNlRqrW/rYQAmLg
kM+2UIPvxqBq+JPrFT9FZIZaxvqvb5UpNEFwrw3zJq17mZb+0tXVnzw1r7ORXJAm/bTS4M8Rw/4K
STLT2FZnUhKL6XUYa8Amgsl03L5rFtUkuvQBoPZ7I8iRMVmatoxv0Z81jOFIxwOiRWhrFgcEO9Ld
6maMEqrFIszH1fPqZR0u60HX7gjgqHCuMyoQU8b7LqnwAP7M2zv8mQYvHWKvJn9NqnOtlo8xIZP0
bYL9/yD3FL3asRX7FV/LRSCBRyjRU7pYlGR3onLNK+j3akwWkrRtz1u3XHIwNZ6C9N/JUv0DRqYv
iH1iSQuso4bNOWm4w+t8xXOoPY3rtIMjyMgD8sAH3z6Bm3xpSvOUqLRs0PupcNU+0P1CywmeqWrZ
16U9e6h0VaRVPBBYn5R4fYxi2cATPHpCZrnStda5bYuIRcvqSzXDoGahg56xy+KuDmFQagdNqTzI
Mdn91NvcVeDSSok1jMA1909EijUXCpsr/PSgLkMIMbkHEm/w+m75HlozOiADBrQV2Wxp8O+eRTzR
lg2Q7rCt/IUBV50iUxyVSpVCqSs+twl8rDa3fi5FR9mYBEbsimF6CUEPryaqpi6SDnoicDovUh9s
XXSBItleDaOgrQAJyRgiGc9OhNCQ/oy8HRnzfS5jswSVdtPr7SiknqR6wuBkaa5CYy72PvyuVzYm
rPH0ifCwcdGwLmEyNlQKszS4PbE7AW1tUM05cMmEAR0Kgwd9zKq7mSmdZZf3eSrvplaoXKsxM1Op
xWFAhSvBfDm1I6s2y/hGgB2firmbw2y1zsBFQKzDrQnFihVdbNuTXc52sMAxRdOD3wg3s4vytg8n
De4qYYjDqR4ZtKl4gW6JTa+VJakMd94F4BNj/on1JaO1E4SsGhaw6DpLwphRBhxy/Wbo6xwiO86d
cgKMgWnwTosJQLFsxhJFSv8jeg4USxahrKHrrFVkUxnJYsiJVb+2TQAkbPhZhB/MfF6vzf58txxL
XQ3Xk/O69fuJUlGOMpotVTv880dUC6E5ImUdSfOoBWWOzUmHzZhlrZPlSg6KqFoORa98zI2a3zd9
+ztEyw2BJnTrmWspE+UUKA1UobSoDW8FjOsqbZHyVnJYqYYyMnFSczY6qMnkDkI2qUlruRAOA0q3
MrsjZ2V7Nkbbi6FguJWF9rAxG0odOKahMVmf7e44mRaMgWmDFnCOe7fOUuFue0yHtUGvMNWJpCU4
qqZENOo8t3cos0n4lYf6qE35p1Uyvs0VkKs4VWYZyqYkz2Sd1tE9rBdWkXmXBWqdocIgDUpPOPVM
+Ipzhk2j3vuxaZfgroOGkLX9wCiVIXqF4rVoZJFj91RCmLhePSfYQXq5BkhnL4FoqsqXVgsBbxHB
jVxYoxmpbj4LxgelibfW1IfPfkwP7RwdjFEyPg2NcUSl6p9AfSg80Iz1RjpfrSYDLhR3Ax9RdZiU
XD9PRY9iTRvZXzNeKsqVLTImIc1kxDvxO4RFXwKu2yz+t1R7XsHxP6XVEqLTp2otkLzwHv/uTl+A
LL8qivRQH0K5nDNAxMOXIdlvdsmcsFCtFV219jy12veMjDafq0Ojy+ZZLDE5ObGOrDo98SGiL2hr
y2kt2J2VMYBzo0ZEJCDHcM3MYX7v2rXyCfMdnFKHNhARgZVTq6A1Ir+qyy9TlK97OgjuMW37NazK
hgKz5MwbdxfiWP8mES3iyqFHAspRT6U3vddhfqIkJGXPAnDDz9uaeulGKvr/yR7DoZvjY9qcNGp/
VzPqk21QE4PX0bx0YdIAG69pWOYVc9yGKaV7YpgTHDSEZzBYrpmOPsk0u+8+4f+De8KcI1so8JMq
cfNs3BsZufL6CuQq3LZcZgQS9+rJlpg0x7NkH/BvAviF+bRpZ1NP18CGIBgSUYQacFHoj3AtByqx
l665seVV04EVOlLhIUe+wdYaLP90tWJMgzKL1U7n0SJZEGJOxOMoirc+KgA4ooka4Y+A8vYKiQ2B
PRUPm4TyLO3Em8GsglLLCK0195SEm9tgLxYNfRSmxqeQ9w+tJguzxp8rl+NfI5WLY0+qcJnz4680
K1F/tUk4vxaHstyNgeVBN5mbrkUq+QbDQ4Qr0Idq6jSG/QR6/ZNtXBDW1Y7azbZRTEpz1Iat1Bxj
axCBLpk8fUjP8gpNd28kx4HRnsl6cLNGQkJaMMrgEHFPlZYKEcNSEfzZ6Ix7wBNxhwZl1plgzFXr
g65qWRsWTmTgKariv2Mfl69cZgelXSzHrIxdeyhXoaBPVYtahEXCPtKs6Eozg2fWnB8nZXmu0i1+
tK3pkd8albCiQpjfkTGpGj+PTMkjkCHczJUdRwf8ApULv5+9BZgLHgYCCahpq7MsR5j2eg6JQU6P
3TpVTwuZQ0NKzksj8bQj8JTM8d2Gj8ZyHZPypLPFayNpchS9f5sT5uU5IkfauAajZTZ0fjYzL4g6
HYV/gwQO4wC1oYrIh0xySY8ZpyMhIc/qDzHEKLo66TMZeUzlqYmcQtNfOA7WZhtoNeCKtCrFpAWl
7YASRJS9gVyEWyJKKRzETptK09GbzPmWJTFJIaZ8a1oa9SFdzlLTH5CNI24tlj5I+VGIadVDcAmE
0hFgrdblrTMjHHMr4lWxLm9mCdGV1YH8Ik2ycadjCkeR2G0HQyvXy8YWYEtL7B4SYuCi3PojPm9k
FzamF/TfUfDfd4T9311c/8Ec9v9mGjv8rXc/Vf+P4+vfOcv+PzSEmfix/se/2a7+ix/suf9O/n4n
6d//YCLbf83fz39sX9a/MKHKtm3aqm7JumH/H0OY+i+ZEaxt25atKZalk8Twvw1hQvmXjEHLoptW
DAu3Fpa0f7OEWf8SumortiL4ZYLQjP+WJUwW/8USptgWP4RpAefRNFX8J0vYVi/8aEj1cTozvTLV
GYFthT6pX3gJG4slSMbsqYSyJcnZY92/lVAjXDmd0BhoLKvhVJOBSi2/j3PYveGKHtboVVXK/Dgw
awfV/DRIrMUZg9kUADdYPnhZ5Oo9vwGW+BZjrZzIgHvkF5xlRFPmEJuOaNfSJabsHA8V555eIO5k
/2ZIbYaGRH3uEO8qSh65HFwaNgq0M/LnGDN21Wj6UzzmaSKz/VUgNtatQC2qV5Yzaul16hJx2/WO
sYoFLpHQXUtRQTTlUkENw8aKbPxqbjXIiyw9VZzuzpLnt21kvQ0tBFxoBwmAiuZg9KBLzWiwnbnp
781mWCgyz6XOYE+MsC+0gkxcWliHdQJDgWgCWsP43ilsVCPDor3HueXFwjwZlqB+2EZCKIq3SKl/
DHsuGUYnv31fvjN2UJE9bAYUr3DOK6o8tbyaE055ZNZ39lK52UQtHA2d6qF3ZbhR+4WwO6Yk+/Rp
tg/4SNH1Sm9kzzNpt5AQZMupl1dSbXZNWkxlwfApArlW/U2yWT9kCuP0Fbpc0iOi1qjaPStmdQbg
MqUOjObslNoaS7RqfAGUG0Ip/YCVtNrGJ48aGw+ET3iWinO52Ah2EDEiy0b5YCfOGBPIWUbWH0sH
G4HnyAgh/z8y7GKPXn6wnBic+rHIlac0xVpQ5OqCZLz6Gi3UDwZorQyzIfPGHiQJ27zOpputtqIP
7AhBrKGpvpHD2dFbKp2q7q9lJpXBMCG6ZD926hf7UWyIeSdiwT2O0DCy4ZKtL6Q10zqUTA6xH5In
lp1Ih0OBKOwJLcoEYNaIvRlU/GFuSSoXLREcadz4XIgM16S/tYGklGC0YX6LVaAxgJdUYu8/jHTD
Orz2bmRPd80Qf1VVctmg7h9HyuckisjjTlpqpCX+0xQolDJ9wxze8Gnn03JPkvARCPRdrNb3dlwP
B1Mw/mkQCljadJcY/S97sftI6OFsBbkcR0eutioGLrwuCA14d98b1OZuViwRewHgaTtlRkYUrrPY
wp8iy065sTaTivi0h6gpmv6xVmwTx0hCiU1Uu9O3aQjEL5TziVl9PP4vuMDYcu+OEAgMWTqwEMWm
lamv8RpdpljQs27wvywTEVjmj6CX/HrlZMg3Y0HgJmh61hbFQm6+cZ0znhmM60bSAvlZsD5pT/cE
U5MZLcp/IbkqJE58ABwAZUt5p4kZlSCJC75IpIxdjUSMe6L6UnqW4gj05U8hmFVqZLU1KY8TS9u7
mDhlv7ZY4farETTpBs9bH6BdD0Q3nTDCK0GyJA0WRFjxFda01EQKKF2MpZTud3qD3Ch3WTaeANP2
YQ8709CwY7Nsg9+PnEjqtado1rXwfzJ3ZrtxM2m2faFmgUOQQd4mmZnKTKUka7R1Q8iSxXlmMEg+
fS/+VSj83Qd9gAOci74xqsplW0qRMexv77Wz7HlkzdsTt2eUahVoLPFeJAor2rxpZcp/mgKgeibV
HTutCrqvnJrprr2RFWm8zfQw3bguNa7TGuSRXR9reocuVq1EuMqeJ94tzyZ3J0R4kNixJGRRYcbo
SsIDZkWLNalEy2aaCR0lnjmpCeejzsz4qJpkn88rHjrUOxkTqsWNsZMGRoZBYDwrk5SIFHnfLW9T
kHVUr2uASFm6z1wykXMr/3MysbYbwfgUmwCcscKPnHuT7YcifdwMvig/Yd28zLF+xGCJMzZprFvb
iFe+8XE+i7u+x2MN0Kx1SRM78ydFpLgmbW3uU4aBz2biYt147hc53NO+ND0QzOP85xYXd7Lv5rSH
su6or6qq3P0Ew/uycIbGS1Fj5fJ69KqB9E/ADSiaJv3iMTzLE6vdy6IHUun4TEZLwipCVkGEr5tK
Cd53BuysOvAPpLrPG++ObCrWdkvdwKb7YTOC6WsCPHYvbrmw+CRZU8z+xk/muWIH4xMVovbwQdvl
l4I1QdYK33ViTYcgF7tKVvPFG2x2vVGFNjrficFlBlgFFJKlGQwKfj20ZULeQXvGTbD6f3JFMDeH
C830dptr/+K5oBbFk9U9yOKbJKXNCo3nvp8JMldOh8vXwusqnX3uiSmk3iGPJEEPogfxQAN628cv
GWsi1FPcqjrvThRXhbOyzrPhljSEx4zc9Hs22AfXcEHzDxUvhYlhdMkoa0mxm0tyG9HYDEtYZzXv
cU+rZE7OO5TxDGRh/TYH/UGnMGMmSaa0Sh6ZTdxDCcbwgh81HlMf9g2iPBztnT/xU1y2PndH3dJf
XtzApgmyZD0a0yUvXbp+yvyY+TSxO+mpEtM7rSYzFRKlwIkI6axGebeePG881fST7PLBPasMU1Mi
/FfaNQEwM7KduDrfWF76KFtdH1TFs477pU5xKwlw7pEWmxhaMH7P1uUGawIJ8dZ9pn6NRMrUNwRF
YnHTz6zjwwrFcxMIBGKFM9KOS3HZFncbxYWV+WjVGohzN5AJXuEOxS6vQu6uUe4X7kcm5d7LlfxY
POPoW/mxHGv1YeOjKdeC0XnhP+cbPFG0eRetnoH1fZM9aqdbyBG4TZSs5OiqgYTfXEEF3wQT5BPs
mZuIEnTv8yaqqE1eqf8SWjbJpeX61Oh6oH6o21mbLKNwk4CFcpgVodnEm3gzbTIOisHQDUxHZ22d
1rT+qFyrORmla+M5Ha5TNtQRylt9cFAM5SYVLX91u27yEeiUIcQtAu8WaandRCYXtQnvQEkcFmfW
upVR6ZJZ36Jiel+I2a28AtRsBKdMLBiWzeU02MMe+ZotGyeq3XjoxLWJ3RvrBae4RoUZ20PkFsTN
6KWbDiIfmOWkjnuYU/MxKMdvMSflXRs47/6q5uM0ywILFeF4NlUC4OOtNhBZqC20wzwvhkOfLsa1
TdzjsHb5G3aHfJdu4p6xVkOYry73Nc6HU+yBqa3NI73S1jWRwT0nfBIPyIXaKvLIL/HKmam8sdJ8
PrRA4ii852acByL45z9RKUGdH8pdNmOJFKMlHpu126+iS2+8WJPOlyWHDomiKaoJHzsum8jg8n4u
K6hQ9qTLR9FX6Pp1qs5ARANS2YJ+Ho3vvXBoap0IAsHmwq2CtuptIivCIbFZ4KrEDuNL26z6Rvpd
wlD2i3EnNkivTc5uvdw2m4CLw+PUECg+m44/AAxs7qD03DK3ra9D4xUPRsKrXyvJZXM9mHCODlR/
Y8BSYxLqoptvrDZFO1tnpjcBcExtXbu0hsUlauCpXCAk2qwAAsVt+tGMC/8CxfZUel5+qdyyifAX
d/DlMgu+lESMhlPU3RtYbTOICgdodcNlE75v+lUMPMEzln9KYnamSZd2MSV8Jj3NnUjqMdo6X6iB
L5d86ya7r6b9p7RgZwX1sr1SNKfnIvUwzyHYty6h9dhSn8Mm5tN4gUmdGEOtCfmaRWeFq4Z8PraU
JTKK3TUmmYq+M+7zfszvmLhHTuJGSstzUTR/zJWOxepNB1il/Hq8rWie3iFNES72QE0tnLOa3Hht
h2rcD+t2jcASgaZPJq7MUY0cWsO9Be4ceGAPux4DivcmGwn4TO50cJgMonvSlFExqh+T+Sj6wIGN
yjI8QUr4i/dMX5BVwpkZwTsBI2WkurB6WGCWBOI0s4KdHABd9ST5+947ZIia+6qBtrcYzXks5/Xg
gFJemCrZA4KM2qqqV+4xjZFTcaatPwrqvjF1fziPloeS74+CJsqMBJkaryxwC3YksFD1DfQJnFX6
2o8xd4TytUH/QI2of2cWrsKux/lY2itoXahTjAshWRYKO7LoITAw6F0+yvvcXPDltANXptqKADYy
V2qjxLINktCU0y4JLx6dEjTL6IHjaez/LkVPCsBlAtTK+zaZaewz9Ct4A4qixuUlGFqB+XshXzEz
e7d9PyeX4J1ofnwI6hkXP9Z9m3QLvIKForeph52dt/2TrB8W7mUOfcXh0JLebDUk3mxd7xfXh5vi
BazTWPUwlJEmTqenlaEnowwZpb2XR7CLPuGao87Z4FV7tFKlbibfty7mEj8jkibbJfKiqLttgsWJ
gvZbGDZJPU7JvUURq2vUYVuljNMnK7IWDtWdBT3Vlnsu7ZBZXYvsShxflsp5GhVxWgO2H/fEb/Ei
OCNGum1IO2jDPaatdzCd5BoX+RLN5rAn05ozeYJm8UIpHZGGVNJv3nP2HPo63L6CGZQdHjWE2JJS
UILSWOpLOsOw9UAz6MoQDyaX9Nn7MFjBksk3QunZTAe0+BP/yqdXPZfFbtB8D6pgeuhOIJ1ytXnG
tr6h1TwmnfwVTEboWBVlbTp+bUGIly7npnW7+qd/spL/nACTbWjSWGkQ2MHggxCq63u4nsFJzgNh
sQ86AYgAw2djWlL9WDyWYhxEjdPEjHS7D9cQ75tg6HbxcXNX4H8+BDZjlTT1Qb1Oy+ewON+Gai4t
vdic0yd2GvKJNkAKjrQTnFdg5tSLeg1ZHL6o38gsZTiMyMupsl99v4ClTsfgkKw/prxwwyLR98ym
nBPOIp4Xc8LCq+mpkh0JLeYWQChaQhzyiKL+0DEL3DkTrrspJqtltflRMbXX1OVtFlum34pYSulX
cGY4TIWFG1HN1hydBvk2iPP7GdW8yMqwNLr6ZkoRJMysek7W9r4tSOtWwUfQGb96WcysRiAyXIMJ
f5ddU3+7RdjDbVy0z7GB3co1aUVvKX9BhyS5Samc0R+tTFFSn3xI0fUnXxQ/GdCrgyPmXx0DVzAP
MAXX9mPYqoInG38EczVcVux7Vdm8jKn1lQQc553E2iAV3bJLDILE2m2e07aggylGnukM1BGQXpAB
uHGWS0skrp3GaO5Vg4Pa9XZGwdTXhjfjQv3bZY3HqBiQa7jW9tvci3uXLs+937UPCzOfye7heiwk
nqpG8WVg3Mu8nhMsUV3L/8CZat/4jtpzDcRyqagtXFSJ9cmNSkR8qrgeZj9QHFsTMhkA9QEd71Ou
1dSlky/ItGTprV6brDKPk5vHkSe77wJ/5IAAxTDFPPTtU13bDi8mviWNAzG3oPwwrK6OEqHJAP6y
G9zpa6YiFdCc0ZDLTN+LIgG5YNenePBJVSjoRwrmLix7I3aWkBn+OV/RwWOof5Ru1r9sq7yX7gCE
OBF7A90uNCZ+21t2lQNTMcg0Fdu555wbMCl1DMR5nKZTLRzvtJjEk7ykxItNSV2YiqoKWXAJbKmz
b/xos3aC3bY89cMUKTpbUr4Yyumf5sL73ZvK2rs50WCfwj+zHH4ReY+EU16mOvlyNqo+BIfbdZXv
BSoNMty3bbrYQlxiUFIH9T7YelFav79MQ/PqdlmB/3CBXJI8ah/xps5JB7r8wMSA5aEKsDNUGCuO
7ZZmTTJ3g/DAYRloQ8kTiJEJoUOTaZRBrbxy24yER4z3tMeVvUGYbeDJzFQ8yoZQWCb2fE7bQ3vm
0H8FLMU0VQyP67Cql1IZ8aFoRhJVpFihtY3PjrVfbVj9ztBRKNioSxb07L8mt01lDhiObB9wXd6H
vUjee+EeYOBgkyk+i9W+GxjftdMH9cRUDpUguEuHZEJQ33GiYAWhjHKPA/xlrF2mDG7BXUW842gr
9rrO73wxAt2JCaesjfu7M+zf8cr7X0pNPKPBLWr9Grr3oiPHQ8db1A9Y2gKfxBwLNL0Q7sq0KXmg
V1TeuTPlqVZ6xJLlcNronpMSjcjrkodRQPLt+xy0HA5N6soOU9kP7PH1vG/t8cjNevSq4jXReNaX
KXtsLMQYP03nW2wFOcJqKuEkJ3tvnbIjCGh+lN22hYp03w5LNBZJfONZJPjZx3DVMsLAxQ63I39j
oY2oj02uq2U8uL6dXrQa/MNcTxWomvl7zozLgoPrVBUzJtEeRhIpYRMmDVRXAbtq1Xw0wAQSnouH
Gd4GDFbYTTPUqiJvn5iIx7uMS86JcwdyivlZdM7AxFGkUMRahAhS1Mbkp5Hw0GdwD4QL2QKeK7iF
a+cduxLU8mBQ10drpQhA+lop6jW4ihW7/xgZLVbC0cWGvQx618O6P1p+H0EcI4BilG/KSm/YwW4A
LnCymt8cvyE4l2iTLC211oFoLmNR3qQdpzqPIsVD6XokkQkC6Sl/aHKGRit/Mf8yG0Q/lgzn80hQ
zXM7uf6bWPGxqkyvAFA4BylmTyRSdl4KvqY3G/gkTMTyoq+uNW1psUuPquzr22D2wHwn+kcraPga
1/q97hbKkiGc6Wn8s1VdWg27TJleYznWd8aW68u5gJVk+XzXYgYmPbx4xkejEzOyFAexfAvOQj4p
u+FNFdP3IGYE9hHGDarPYQz6d7dheEUTFexdCAHF3A4bbwjlr68OHM6BJo06wLgVQwEgtWjEbU24
Cl2JHlLQRMTj+5GfVr7M39oo5ge7MLdyzTObxJ1dC007ASzqwLCR9Ms20hbylqSd2WzaPFxz2CSm
i+s2m9mc1/YBffsJcDTbWFuTX4WcTzRszqLY3HIAZXOWSzW9cBshj+avgIPordcy/x559pNieVQD
viNh5t88Ing0hp5cUawPrD9LmHJhYQRCttwkz0fxDiXaBdFTtjcmyB3iDxJZ1NaUBkxx10RqxiCc
BdZDHWNy/Ou/zal4N42GEtD2R4FpMvQzZYRDYXwBn3moMFcTCkf58MnOJLo6zHZL1JebimQ+69b1
81zafQi2piSIfGm6Ib4rXSYPuM2j+smoFQK7r3fb5uhM2avtHYIC8c+sRvqai4VsskzGo4/7kfIk
iupWu8A4QQrLhKBl9tBrMBLJrUethn2d2vmFt6/Zm9IxaBAFd1H9KOgDwt84f9iKY1vQJaCHFBEf
yFpYLWmInYFRZbyXVeJtIFQk86x1b7wBF/T2eHBjqdr7MdhYHnV1Ne2quOaK4I2lmv6YoJvHOPwP
C/pg00+cUvJxQYQDKZgoyksMYgnuWlgHKxuvrQPao5/te1oBn13WKOikPLoi+QT1hD5iGkRgoQAf
pUFWTnGPgXc3Y6nOHzH7sqxs9sNsZpBb8Y/SgEVgtKLgja54gomZae8ZmvPqIyiRRuGQnjYxuHDv
CwyvHXbAaAaPtCtBAbSqlcQXF3vPWt7bYdIHO8urY4+fzjE0MFzyTZaFBquaJYEIFD/yCfeHysEf
YOTyyg5ADYrVPOpOY7aYsvfEzihFIqqRkVQcoTGfpfvK3eLqBt49Gx5nxN67JMmCQzkJrCMrt7uj
wveN9Mne1oAG6Vf6LIUWTMI1bpPVuSclkwIzGHlCJ0R1C+213AUxWsxQivm4jtUFXQL/Y1kQgXHm
9YddOk8l8c2qOcgR7NDUtdUJCP+77SVvQYuDNO3frIBoECMxAnMDf9pufyyJ95YpJDaat8dokf7d
kHEO9QhVD5zlw2nAFSWYHpoEAMJ2HJ7KAZN2Y3MQ6EYHyAV5EBBWwaO74dpg9xH84A+vNRHXOGG1
9XkHipnbSupzzcrB4R0Sn1tabZAztwDrp79NkaDKrBleoc0P0Cr8p6a7MBSxf3fWJde13E8Fz4jG
keHXVUBwPiVuGGiSwPWLWKjZHObp0Nrlm5VN3eU0lRhWChxdIJjqyFt7efBv8UPSh4q6tA4MKT3F
w4VDgsNAvPeo44xWTcnepJK94mfPNpcds5qRx2w7rwTUHZfRZ4wTKifj2pQkWBn3hODgH/U40Z/M
Zwv0gxWsyoOHETXfrJ6DkRGWqUt1sRJRHeJucUIjq99Ne4Jn4dN6azF6aoDrRExfqsgx+xc43c8W
jt6w6xp0sRY0kwk+EF3KPrKQEA/Szt0KJiniJp7O+0WBCUKegWPDwAmz8gc6FZGo/q11AV7X1cnn
iHZuOaHPDdZhf1oOmmeRcg4iteKzo9ML2Z3XDZrgO6gzDBJ/NQyzZE4dj0rfMp+i9MmJtHRJ9cX0
RExGoEi8TxjJlxYuwNyRCtYP6PO3MqFI2+Is6eZkSuMYHZTQBFVByZ5W+HcI69ei+b2qY4Ev+4BD
7C2txjtzVT3xyeJ9TZ1vvnMrxBL4lNTc/WJnelwYat5MSfBd9jO9n0hWtfzpML+M4/5HOSuSUyh8
hdKPdFndGtg2ZA+BsFT9pfDqUxWn8lS7QOdVAOIwGZw3E9uHcPs2pNi0jTbdFlsrZBHZSdyP8xJ6
nanDKrXvUmuxwkxZjNqFhytnwPsNeiqEGbgVUhFHQrLeG8QDd15wyBtKhbzeCpd2A3yo6Vj7VhUq
PHy0KM5X0TKraAdQHWAi3wZB3+NqOm9ZgqmoNTl5rPl96UDdhxiZ3PEXYJptx0vFeWRc1q+GIgcg
GwzNGBS+0XtNJFI5XVh0+FD8lij7Opz1ApFvmNV3ORqk5TSHkkAWL6aEDlXHT3VGtJNIWQXA+Czs
7I2QaAWngqgfzna9cxfmWpqNj2NazxZkdPG9MxZF1OVWua8y8XNqhLX3rAHtlkVjAsww6ZOGk8rN
0f3sxz4Is3T92ULqpihx5qaR+pKLQe7hIjN/JGanMKUFEhgkKJe8hxaxet1H3sSIB+XztsEhipOH
yjwhjiwKEbBHOf6qBdUFUiF55gRJqlQ/UcO3HKGUAqSTt0hyOBza7MwC8znUmDrTnlAuITYvr/zj
4CWseXQtb7YjUA/6tS8ND8HJu29T0LJKvQmPo3drd/oomhw+JE64Mok5CQn6fpijYMYDykpvXo8v
38sk5/AYgS5G/aKO+GmeqT9OoJz3TcGhycqo+B2q11qhLRSB/VaU5beRO5d2Va9Z1fzUCqevQx89
3+1yHThkNUW371OsBbbJGWOuobrMyxcZBRikAKkW9VlTTRh1X67myOP23DQJMd1ZHX3mRtvcZGv1
2crxdgwGoogyoZrLlW444TncZwHVBxzQmz11uweWPXWajBjUt/+abvNdZfzs42DF5Q3gzx3Gz7rK
fpJJgNBCW0AsmhuzFoiqJ68TMLtonY18rtXhOINLldm9tDy5Q1I993aCHwSUTluAkR02Hlel9oEv
5U5zgQh0Gc0TbtO4AfZWnZRZUZkydAg1NHET1cTW3O8t5CUq1uhYscJZ2DbwHfktK/ZyZ0uuGxQN
t7OIdIV1P9g6+ErGGEyZiTqAJclt3kDBYXYeytOc+p9SebSXMJ3TgZ/uC276e8dkFq+2rlFLT+RD
kW2bymfo5prU+yWnJQEYuTh8HxMVbv3M6WKwi8sIOx0jDFNzy8i/tDTcyNq8o/Dhfs48Owdb8DmL
oIJtKLBMS3P9gMI/krMkN7VKrnueZ9D2TCcAOsl24qTca+2xRPpAOIvmMHUlY/KCizuowZXYyidp
VRmyspJSQ5HaexRQHA1VvNHvEIdFluLjzdoHRevPrmTx2dvcpQ+ihneQ1aAQMe+C4rCBVZV0rRnk
550Wc7HTc4Qtf/eGxGyT4PJ1mQajHtsMHdz21Z7x92hiC4KVie/fWaPCK57qGfoJRk3NRApUUVrP
+mj78S/7UMr2bRmRgQK61Hgrmp21jPbtnDiPqwlwwUtI9ddmUpLGZHlO2MD31NpHbe4/FR3Jxxk/
AUNCzmR+l0ex17nIoiDnpQrjwdz3A4ylJh16yI9pgB2ZNSlfMbdYcoOf8mWZi2XtGmv0cTv5KgwS
lHIh4ydylft2g/khB75VRo0URH+s6h+10AMxrHRDHI7fsu3uMf5KlK1VISmuN3kPoWSReXJrymNt
k+vEVUFbqVWfLObUZ4DId9Zsv2ZgnbEFxYfFmD75yR5FAPjS7rfPLYmoY/iIS5SJaa8CAx6PEGAv
GgeKzntnWXeklOAm0bu7YySPfZbtstLnhgnaiNVnj6HwJ6OdRzwDNY5U60nHzyhtRbgEX5Z9klcv
NU4mmNYnftA3hdG+1q3+Wie5t8GVKJvbpN0xdu9GzETYvyBi5G9EHMjN+XyOPBkcjqhLm2fndiCD
sbOZvAJW8QnspcaRsFd7MFXxULvO1Whzzp9Q9A3lfZkDg80mqAGwT/G1A00H45NbHcnIXrwQSPVI
nOFw4iXknr7XuK8RY1OYijimdlZLKLhxgPvG1pfB2ogdo35r1hL2BxOGdca1U/nMY10uwen6NSXE
9qoKgxxRQ2775m3ejYzQHXpD4KMMhnUt/OFPxypMr67kypl1TZgo4weNHN/56h3LQvqAk8dDPo3P
3KTcwUX4wx3g5STOGNcYQ3MnTaRNW0vnmTwKB5+UsZh9W3VYX+Nu+LCmnjSNn4QUpmBphwM1V15+
KCdJhq09pMsaGnxnIZ6bZBcIwFWCBFQoXCTVgKgC3zFmU9MmepcGwDDXWSrAbJd0KtuDZHYV+mPw
XljJF5SAV42pygqaNxcrT+J9rUVbQU3EN2cb57wtvZPbtC/0En1iFKFQbs2DPaVMnyQgnrALnuOW
zGq21o8QDiSGc3hwSQqpkYeO5YQ1xrVfXZEVu7HNU+R4ewhXJmvCcqqnIpi/0FMN6rSca+kCwGIn
/VoaYexXpGicOhNQsYmKvaTCa5yo37OBKo7UfO23HxCLHyGFiUorXLEkIB1wynaDKazA2UjbWhv2
PlAK0x+bG6PhUNpOj8rA08G8PeErzKOmJl3tTx6dV4qqihUVH/Mjxyeshoy3jsNmyzDJUVaIWFjl
eL+bciUEjbnebwwKsvRKR7M+Jr0+Zbw9vMkEiJZ82lZCJEVLjF/6lzvg3lhSyrUJW8uj4qnaSY4X
LdCY/G6BCkyhK5p3bbfVznIblqiy/SEL1nzNdmuZFkfGfFmO/cC90Z3GlwA4JCeaQuOYBuqToBVC
RjeiMsvTXcl70veQq5t2eLRzYe5SL6HdKlAU3STyhJaWhAy07mNBzXfLLC2w+acqnQC64hIWS4/B
/rXspp+zzbikpnhmh4nD2tGyrTmzF0RE6bqNWsJaaR18ugIjYVGv91W5Ci7segTtC4HDa36ZEwYQ
cx2OjiT41gLXpX8mx/wNbMCeg6jqRH3rmXwgNn9vxM0apgRIZbII5cEM18xLIQK1n57cwmcjdU+5
h3NqlCyvwSDuGF0eUkpUAGnhHKkoK71LQSNgDOiuRb6+yL45AUHj0xmepim/yzkJeLPObnGhRFWg
vFNGDC50XC5Mok+/MOa8VSTnddanjLEA3Jt2eeXDJ8NiYpn0g/gIYZ1dJrA2qM244xJOvIGbG+/j
ec7erLRCEahRAyS1KPE0HcCWVFEDQ5Y7krxkUw8BYCVzlN4UEjGumpublP3qMC8pzOrYB6LO3J8n
O9tLGAi7tAt+l9BvsxmVsKNrAOn+xZ0ATfgSPo+9Nj9TZxtLJu6p6bjy1wjGQsKuKPX8tuADODHF
8SzmU2TFxQ/a+nad89wSY9fpTwwQeAfQWa0Zp5s7dkejGvbMNFMS0tBuZHtqF9QILGW5ETwCA0jS
zc+geO5yDnunpEE6NfGYAR6Xhwzr/35SlKtlcUYfAIyd1Jb1zp2vNJQ8tCa1JwueGPwsHBxmoS55
zPSka7lPSxgMuGiTC7Gt+uxb3fNkdekRRi3uqlTuW7F5TZS/S0aYGL3khBXj3i2crWaCqW6R4Ahm
CLztlOOZMLmPQpYA6Ksl10gN2bqO/3g03HBl4Ew/DCeLlams3cdyxXyHAYlDXkz6sqpPo25+VMEL
Qh7jfGJYyNAlorRr36MUcpibG+BGSvzp7fSz1zhnsUXsPI3CXIxKhbODsD7kX4nBxFm6jIe2BgnN
/4zeqaE/uvb7YmmuDESCzeK7LOfXasvlGEr1YWpjYSgCKznjh31aHYNLOJ+2C7WR7ApeZzrqEXG5
kDUmRMdKUF5uoWvPVSRSTT69oVK1rHOQex4hCEbVRy9zeNxK+2BqMjWLB/Iu1+u5peIotDJsH/1a
Yv0FFoU5aev6pe94KUlvPWsTupAj1frI4Xd9DIB6pz0tqMxMwJJt8Si1/UxSdI8k1upgu/o6Kwf0
aV7yFxgg0uuGGy5q7RwZA9dLpaZT5re/qz7mLcHKp8F34bO2aWCdsXP3eCYTo9lXvmqOs5GXYfYz
UOTNrNbntp6+6RZvKlVYvyyvvzBjfC0F3pK6WH7LSV7Gpjwm63jt2d4cXLHLPB/ZDk9xrDgsqXcy
c+Y+jiFWAubeWBDcTTIveBnz5MdUL0w1B9QXVXpfiiN/aDspc2z/vdMTzsOqZaSHgKlxrLdwbs59
bUZKGI9Flh/WEZRoIQ80UsJVVTDaydEeqxFy9dbJSn8dFm782MxoWFCH9AY3YxTkGXA/g9tglrsI
BGvz2wAVtgwYmjvhP0s3eVxF1kbx3AcRu/zP2ZDpbW0Eh87ux1NfEGZp9TbyoBFr536N2lj2cZtj
7i625ljDfgs6vi2CVtbBAVjaZsODrWwPZOOioVRyay5trFNq+LSVvtLHG2DKw3hQ2JIqgY1bbQJD
LTiuci+oI8dCEk/Kqy4B2XlKwrT3uQ6ROnwzmm3ExOhGp+LXPPDSGhL6QAKIvLD6+TyuzXec05Md
02kIv4HCuJVZJ8Ezq7zk7gJ2EdJYSyYxwSd2RDY688b/sKlhowmNdadjupa2Biqj75rwkQhVxRsr
RzjuESmV260o5R+fKlWUQSI47cAv3bwld/r0bdSCrjTzXpmOs2P49UeU2XucAX/sJ3GO7emUBPhE
Uk9gmeWWg3yPaiWIxZ50la2XBNtuRMG5F88PQcrTWNQodktABsCUsN5K3imyhWC0LMTBMPew6Nbx
9COh6oW4QVVFNq2Mx4Vwv3DJ5rc+u2SFZ2AQmKKtGKZcjDFMIWcwainBArIpHYNiTt/omsbTDaC5
Hf4apoIcczOutHMpihvDkk+VZodu2+JxkRy+6mXko0lSUF8DGtR0zlyFmQu3vi+kz3R001L3ywxl
0hSP49CfFgenrw/ogTuBme9jo+puFiN9Rz0hZ2ncJk1wJkgNezGnAbchEMAMNjm5E3BuKBXpdJ2H
8YPE/6NRDuapwhVNuTD/dgrKgdV6CGXKiRW9Gi1jKU6czZ4oBwYI2D/NQUZmbOvqFJsBmgk9/bzN
Ltni3LbHjWWWXUiu/M4zYtq2g/STViVGX8fSgTSA3LQvR/HHXmNIXn6KyFh+mBQ8h9nEVSpbQtcA
UmjVxA0ce7Dv7Nk7wPkJzvjIoHAxgW6cioi6fBwUTbtbRWXcrK90OUPPnorvLOAsX1usUsFm8QGi
2q1rciqTIySW0XiNLZwPsR3bO92U5jnOmLqUbEqgLKDxY1E/NiX8ypQAGsfJ+8riEF5ysEAgV5ww
TJQUYZ3mWIJW7Du8iNMZ0x5cXafaemaAzZGSuBYBgly2vtpOBXwc6QL+7Wx5aj9w7N75i7yVGZW+
ZSN+cjpjjeIQeOa0pH+kBSb5Np5vGDuCzfOn8sideY9J+mtoS+toMDBMVg7hafaCY5JIrnS5+NaM
g7CQclEiQcjKeE6le5xsO9m1FYoyz8s3dHdump3zmONG4Xb8lWq2HqfGImM2XHHLpv0cDJMtjYrC
CDrNbbrS6EEL3cVa2BkoKVXRamz+NYvWE/zb4+h8GbVz6onYk1V3IbiCAB9nRnRed5ST8WvMOSsD
Fw0MRnTDJpOQVboZQFbs6EmpIXzP6d5LYXgb2XA7zsbetvEgmTTUho15BJolGLDAFm84plMX+hNA
j7dfg++5GdyrjcfVJKYHhbSyjq13O6avamNOse8Soa0iZay/PVk/pV761W7yeqVK1HZwl3F8Xrvh
lXwHKilN2W7w3vp+9c9Wv381o/2X2q9/5+b+e3Hb/7eY3v8Y5vvfmNMj2fY/5/QOWV2XH/XX33vb
JH/inyk9x/qH63sk4XzTw6PmBeT3NKoBtW3BP1zTt8mUmcTtTP5f/07pSXML8JkCDVhK1wlMfutf
KT03+IdvudLxvU1GZiju/b+k9Cz+9b8VNUrTtD1JZRxpQUlQEIQQv//58ZjVCTVv1n/kyibUDX9n
X/V0KXdgndgeQAAXW+4b5unIySfqBXkVs3vJKaHgPAvQoUvAamZqI/mKDc5oeM7pb5/hv561v1fK
CdKL//Ur80wPpV8IW2w5wi3D+PevjNFnufg15AFqhtgY495gLaIGmhX8EUkHyXYbtFLb4RAeExDe
tl+0KT5Y0qENLnhv+nQCrTsjWbSiEIdK1puSlwG4HYK3OJ6Ky0ot8Kmjm92Z4ZrqYp32uAgcLur4
pXm5iciKoT1MPpacTgyKqARI+DQfLkU+39HNFB8XE2m+gNq0S5ezk2Js103D1yTy8pWb2fUvkgPN
kw+e5kvFEuRwUCCHQqD4wYd1FKY4W/f/9w/Ptv6PD89xfNt3yHJun6D93z68vDes3qtWqhJapnA6
VjeLym/z2qXp1s+h2sTwx+Ocg2+WcWOqdXW0/5Oz89qxG9my7RcRCEbQxWtub9IbZeqFOFmS6L3n
1/fgVgMtpeoqu28BJ6FS1VFxc5MRK9aac8zZUEi3yvFMD32moCDuoJHGA1mlwbXBzD5C5HzIZ3nW
S1aZB3zs7f/nqjGsStfmB+fX37/yfpSdQCPIVc8i2sxkAILOIEaaDDG8CmU9H2IzYf6XDDcIoXcD
IspzkloIu7JqPU04khiwr2YdqOfKOTZh7+DlglKZd9dV7nGOpVn3yZ1WH02uQnq8p9JWPKeOJcTy
gv3yAvl2OCqOZITZumW082P8c93Met9E8J1FP5zplk6EDMYbZ0ScZDKOgp3yVC7gn76mZrKM+AE2
kb3t1TdIQQidcFifSFBlkJRygEjLTVIQ6OKQY3nl27xtTt9+DR3jP607kneRQhco4Yrigad3KeL6
Hw8eK3aR+IETDn2jTMzPli/v7Fg8fvKFiY+PGR+eNYrP7dnMKcWHx0yVwpLGuHz4hmy1lkyio2vl
B9Fn2WPN1V11uZ281JBRBM1ldMyBvR8KxTRJ9Edm4UwkQh+fwQCw1XMIRZISfxKtwrMMvPimrXS9
++SS//y+XAf/qELzZEmTBfD376tDOExZaBAuQhPRbofxXoXDbWbcWQ3sPItPeRpVvPVV+9IxRfxq
QvGjUeAeDNZGEWoDyXa2HTBOpmUQ7RmX/3B74V8XpJsz71hE9nWloQ81JNU0tJelqumwY8Iqwn68
+/unUcsN/p+c3WX5donZdWx4qK5Urvfh0zij0fW1QJ7vlcs8Cp5O73ubzDaehV3OX+h90X9pwjuC
hnDj1JVPOGSfGo9Z5AP5YKRXFr1/qpcfuVb/zJlBVk7Zurcw3op7R9cP9Ejg/luAHRFOFXB7dplQ
/bYPm3+MuHSeCWDLLXRMHs/BfuhxF8e6lAfHKxA4d7R/qhBBRZRTS3F4C3E8MwH9v94Fh+1BSzYy
V7JVfLwLZp5Ooi8g1ttpn5F5DnN2f7FZgFDag8R7Evg4w65NXnOa8dtCj1/m1i93MF/HfWsxGOmm
ndem4VsV6j2Uluapjn3zOupbLLjL71syNFZtnxAzDWUjDxMwalZjn7HfIFFHq8+PZ+wG2ZnuOl2D
EZJGTdj8tp6X5370ksfAkMe8kkw7ReTc4vtzflIUQCD8ewir+S+LPq5+i5KAx9v2rCWU+ZelyJ4m
1OoCpfHlCaTZE91cNrPYICSqJ2/KtKU64FwhZcfNH4Sge+k68f3fv41/23ssD1aZDXNa8XB+uIyq
6/vAmx17XZscTGPrRdhgTxyffANjfAxrwlh1XJk3AQIDulMebP2cEJcSSveV6NTR1D6Id3K0rlpb
6HMMnPCqzwL9ZOIYbTGR/mP7WfTZurDACH57kxzuDX9RhsnlpVrWjV9u3og8JF4CZ9dljamHFYls
BaaD68kho1VmpM/0wDpBzHTzc4MQ6AZg8aupq+x6jNzv2G6b/RxDuAoN+kzg+Pxz4/TlrnWYhWnX
yMCZBjhwg32DhvPL32+5+cfFc8VaKmVpIHR8BqAOv158VNIcYZgQb2p/yEA9TnRQO40st0aiB63t
ahAZFgtV2afBXdr2jnHvelF0M2F0/z8/hsvFKJeiFnIw/esP379HL6/D5Y451JrGu8uKagd2fqez
hZgS+icrz8brzl6NxDIS51CQLWF0cvX3e+Itn/m3L1RSQQNOMW3P5uZ83JjhvcfA21TIRMsRW2Bd
HC77Mtw6onSAS/X0Y0emJkbyYln2tJtQirnpyXFnsjBNj7LTpcOb6ljcDqP3RU4zWuxRntIJDJfw
5mKVSMN8ohf4KieCIvSk5VGYCfgXk/LJNfCeInnGDh/5yDErL59uMmIFT0jkd8pkv1ZDYe1oBsx3
I8Wrl93FaqT55GHcWyLlR9CL4Jf9QwpinACz72nT26e+6+yTOzLMTuaguU0pza9aKeAeNMCRMLrg
46cloC2evcaE+ZWWzrCJG5itpt3ct8t/Z+a1hYfY45Kd8YwapM8Xy1fVB4ax7hIFrCiwfhDhftLs
WtKxX1XN2H6I/B1N6uockY6QcJ8gM1n22WEYPoTeeHKdIdohUuIjF1rzzRfzeLYMIsb+/s2af2x6
juQKiaAGcCIUa/jvTzsDWVGA31Bom3hsFET9xhpO+DGwgjPteH2YvNDDAuCo+yxB5cNro6C78gbw
3cGcyFASCi8xbyLMEMcyBYDgxdb571cpP9ZGitrHlJo5qG1xynOXd/aXBSUfXWm1IUNo/jW69Ck2
JSR9YG4zNOjmbEggkdlDGWgoaN5wAnGsDi1w2TPQllNbVmgkZoPIBScjGqDRidpRb0Rnuzb3eG+m
fTLG13+/ZOuPVwYlvLIJCndZSJS8rOy/XDLOiamBDYs5fFTuuVYFviKfELEg6h4mxX8yxOemy8E+
5WNMS90P5bXG4DbUyX0/IYbVmXlw/A7hjFG4e21jS4aVku4jwGZPs5l8Y04S7GZAvQh1mvY4tKF7
ZfXLB7Sd6LFDiRDYcBPTQCoAky4iIwNdjodi7JrvuoJZb78Rwv0NiJq14hjFbu8iDVnjyLH2sqhe
2tz5UVmu/Yzw4+93h4P1hwWFx05LyaqmbG0p98O6ZhXCBdALmLbIVHFoyS/dFVmWr3pEx6ccuRzM
koEAVQRhj1VOdkAkr2eSmCN+5z1oR5gYIaVjVyPB6zuv/uQk8ucm4HBaNll5tbBoOssPJ5EAampl
w85YJx5HilG6u14kMN/nxX6TWfURTg/hBzOhwpNw9b6U4tWZg+qoeSM+Ob3/68XYlhKuZQpJE+PD
zRJu3MVGbTrrKmsQ86IaW01ZbG7rmi7XrHr3JoLdTwhKm27QbLr7Nkv0pgfPTjAjeoS/f3fqj9KI
zYAZvjCVx1PHie33l7GqRBdYPtnpwFMCqNPQCJPW3PtTTWhWgrHCHtDEl2gYpqk9XlYyJpxrMc3t
LZ7liHnAXOzmRRvY19FDK7PmuS6sc9yMIJjJS9BQ+lYkpsv7gnGcRHVHMiQEesE5fzGRVD9QVqVS
M2Ezy1Pd2V8/+YTLt/txu7OFSd2Fhhv564eTQMWSSMJwG25S36HoN2cXTGpW5XeyfxcJ9gart290
xfR/0HW/SeOSaOoGU1rR7l2G5khjvfaQESF75ZaTu47bXrwvFQcsZRjkZCI8uoQ53M0t5diC06bn
ARrncmLwInlvZwI6dI8yuM+I9kkHb50kBnObKcl3Q1OR9RAYeNqoxv/+yf9ctZZF1nUlzSIbQuLl
vf1l1TLo0MdRJZKN3RwludjEXb+2XkMOeswckTDa4ZzmEOpnyDGPJTPIkNExQwpEIvAT/DF9cur5
FZyg/8By9H2UpFtVi4+fVjvbm/7ee0Nw2y4/LH9fjERTjPoRRVv2NKNZgUHQnkVelvva8r2bKm9A
KUcxraLCZ4IC/wACNsk5QVPvhoK4anJ8lKyds+s4aHwoS7y6ij/ZfS61/sfHgTJMcybif6Apf3/g
C8pq2tZ4Cx1wkqQV0TaImF7sOOVW61ZHd+Hy+vkj+ctAUEtd3E8t+eoMiaiSmjPZGtl5FqD/m9m2
T3yJ+thbaCODGu9wJggkyyBw8Y14m3owmOIqkltMbyajRoKoxkaob5tgevIy+dh67fvUucbeW/IO
khDOAALxpDCNDZsRGVsITkjXADVY+qizYh3LvbMUEyndgF1BnkJmIAv++2NzuQO/3SFuijJ5cqTt
OtSJH16YqcDzWA+0yC6l8qVAhh0YUPCn5rkql294IAXCGJ+a1uNqcTjqUBNHRXl1eTl8J330cy3O
dS/CtWMhG+RkJp84A28QOkWvrgiOIiQt0TLIi+mXtoCHSwDZdR3cWNa11WMy7dH7bXtf1/dhQ+6g
r9GDZHD4T7U3H9A7TDemmfqf7BXuH+vh8uFtxVCNQsqiVv/98cjT3Cu9xv7vo2JN9u0G7x0Si8Qn
y6YIKxRhBjO8ItQYk1VqvgcKy0NtBgJXa/mcOkB3mD+Q+Ry6Ury3NZAoE/QmnHMRHjMDxqxt+m8h
sRDHAlnS2cOHu/65NtkIBtDqzV+3CZLrq3Ru33lc5D4zx0cCQ4ZrS/bIW8IeHxQGMob001vhuKfC
x/FQFFNx4G17i+UAyCduxHo0UKmpyKlumtS4Lf05uC44cV3Vqf+amlWzEhA56PdkkF0HEtU6iG4w
VUrrRkzje9Zbt4JT9clvvR6VY1hRS1qJJ1BFwVrXVbRyOEGcZd6iJi6ZN5rqbJtDRoZq7SPoo/kR
wDDK5dD/HLj8v0/0HwsySWPDpv/P2sacgCbb719TH6kqohODaIDmMYLevmValJjryaP+N0qckWH+
beBNP81u8ewZ8vVykmJiZK9gWlnrv78zl7bxr+8M17Oc6ykzPEYGWiyP1S9LbSHEJEvRik2EQAGf
BfCtKHOvZo02JUJlyaOwjmwcMdhgCMginQRxXBc+KoWtOTPjE2aM9wiT376OJ3mQS2e/syJIPBpi
ENwepuyiOJRRtNYqf8cHZTH0tgnNdQBiOwKoErXN+MlR0f1Y2S0fi4LRkjRHhGtaH5aCzA+MSrT5
RCXSIMhzRtJDdmZRpS8LtytCnAxgpiQNcmwARSiHYX3ijnfo3rdB2238zsCaEiOUuawS3RSZYmWC
3TuljrozsOTmWRUkx6xIns0Cv5fkFL8CZFI8B7YaQIaApQDHNDBOh3rP8Dw3HnpsBULjQg4Z/x8M
0elbwBaQcHi6GxfZy4SYjvaSrW4Et/2KhhvvTKzplQBLgp1t/risUvgmAyQbPaKhgXHvouwFkEaM
a6FvK3Llb93QPko/yY6yh1vgITICfJ93W28c05PtlvugtAeSda03E+c1Eo5YPbNgr01n/GamUcGH
y98iDqmbwPdprk0uq4jrc1mZk+2MdqRr3dbFVpr4fYOMcJC/P5T/dhxcOqCCAzmTLHkZcf3yUDpD
IL1sTDkODlYJwjptH3oj/NH2FifREo9MnJQkVKHHsfp4uiNvezXAI3lzsApABBZgtQYiyLyAYzv+
EHEee2x6yaWM+vulyo8PmqAI5VhoQd9k7KesD+8PfosKPZVFtoWAqezIrLgJI3yMiQcOWaPbrsov
l/XUGFt9hTDVoB2Fbi210/Yxc8VtYMDJMuRAhZem4dciDq49kkSOFr6Fu7cgw7/LeYvkUUsnTzrx
v0qzKh8WEPQnn2Q5vf66EghJJ9x2aCcKGo1/FNShQjwYEwezYXipjwLAGYR+wDAY9POVy+QJGn8L
0ayKXgO2F8x0uNj8hFhKQ6e7pKlJ4jVMorDj+G7eVMxJnwuJ9CyilhC05k+JEcWnJus/2fnkv124
K1yW7IVJSnH0+xImzMYfM9hCmwBfDRGsPA1JgK0Nn/1tUChiU4zhG8QhQsRgNYftusJO4MQ5ksrM
sHYzJe5zI72HtMZ+lsy3RhY6u27pX1EaPabXIyCJ209u9h+1PfMK2hym47G4uObH3ZpixM7UjP1e
Rfm4qrNEbUTUwSVQ5t4ePP+UtS+XpSfsCQ9i1XxtmhhvywwICK/1kA63xOGRBViT/20N5CrSh84O
ThnetUj1LtNb2rZ8BLO5zcL8O8uKffr7hzA/7mVMc7XDmEjyUXhJPz77Qz/aauSK11qMAatquGB5
QsKI47bGeqttc28hnlpdhiZihGIy+wpyRuy0ez+qllh4JT7p+v45/nbompp0k5ae+Z9D5kIYsWWI
UbGDq6vL+5jV265jFU0dk/jShFTgApXPGnraK1C/YKfpE+8aaa6MxNBHTxnGlmik/JMt6V+a6JI2
DJ0j8lZd+vIfdv4hTCdT9YMEcgDsrCDk7Ba4+bziY/jkoFEuxoUNH3CZMpc0r5BN4nCWaLMEvsWr
Bu3KIWiIwQgNlaAjzcNrlZCGElXl6TILdbu9hfXgs3Xhz8JSWsLWmuac/JdxKIJ75daDSxScNa1t
zt0rpYL3uSGcvUyZRauqzh8ufRLfhmrbWfjuahgCYd6VX1JneBQhtnLs0d6tbIK9l6XRfgaxuLVb
jx7nKJ4MuPyfPJr/sixbTAN5ABgfccs/rAl4MkLXZJAM8pKo0WUgOxvFXtFOisKWTCnPRhg3l8fW
A/AN4uYHrqHxBn4IBCVK9owHOYnG5eNGN3+/NPlRBUHTgjO9yc1ksQKptbxVv2xudU5l2KR4fMIp
pyrxSPDzcsYSP+cgdT/tqzI+XmbP5hSdm7i6ISmvfc5KptEdTPpDkQf35SSGWzqH64IExnNGjGDq
Dd5Oq3rcG+oexlb5xuHepG9MCFS51GBpKs7g58xdDVzx8L9o0JsfPxoLAgR1pvy2xUYCcvr3jyZ5
uq1GgRwisw/qwkzsjpsPhyWS9RD1+YuzjAnmaV2wjXuL+3DG5K8r8Rr6KDSSnvSrGK40wnmKrWzE
eAIL1Gwz75NellqaQ7/tdQ5JAR7DVUpfl+7Rh3dxyoZKO1HMu4iueE1oE8OqKqjOF6GJYC1YNy66
xZiInTuCbTj6j2VP+CcGds+nY1oMo4OAxUiOJE4eSz+3Twa5abQ1yVW3neG6CPEKIAiPA5Y5ewrb
oyyJibuswrObMLigvbEW6HbBM7b47LULe8Vu1kNL0Da9kYdPnro/12oqcmQN2mGSt4xUf/9q8iwu
qqgWpJsvwh7Pxcymyx6Nf/QaFkReQjQISbDHV+8t3dfCZbcR2r2pSDxO/UgcDG98QdwNH6cz4z1z
vFUaVPYZwBLAtfxKeZ3eNvl0H5Ze/8nSeZnU/fp1sZhT8aJ54WTPKO+CJf/llQHA6SiSMuuNHALY
0rR/YBwGJ68+X3oZmlYkyDrnm0VIO7lgDUeUvjhZlkDoWRX+sbHsN68D9ZSr1tiUKn75+939o2Bd
LpA6FRUC7/OCXP/97hq5ZPpeEwhkTBoUAAEjB6SyalvOOETTDs/sqOynyuuqY+xXyS3wlRlalG88
VW2FXH0qvxZT9HVCHo1yP7hOJCF9n1zjn08AigJN19Ty0HX8IcVJhY1QykjctQZg2EyaPE8PV8ig
gUF0sYf3zEfo4jMW4v3OH+OYhL4eEKJnODf/CzUYm9+fLyEDiWU+AeSSa1r++S/fqpHBMwaTRsgv
uawKOwBUrp4mLl5iYzDAUC8NhThVr2i4MAxADry0Ky8jIgNA/A1W5o3LQOYa3ECwMisy2ZCBTbcw
yXOmEJeRlZli0tFpAehEEEzb9SQu5PXRKZ1Flz8Tjznm5ZeSueKhdRhMJNOcvlz6R0i7sJXoW0CU
cLhHCKguMS5IgiwKTTw3SB/mKysZKrLPVPY0kgDRYShAaBYmN2ZfmVjGUqYZjJZZXQLAf47vBTtf
Y0qSaLsLIlMyzJ00XgiXpFF9bsLm6zyM7qGjlttOvnA31jhHTMk5txLe0Uiiw9tDSQLOwQvRo3ox
RAiH4rY1xreyxAA0ScvbhQqLt2NlYpdj39lNw/yFHLz6qoXvfm495w5LJA0XHyOXE+1klVwr/G43
BmNGUuC95FBla5jqAMxSQOtT6epV3QanbDZheML13JVhSVh4FoprYefXbdLjXwDvva+0jfLJ9d1t
x+9fDqt52rHduv1izxGw4ww4v9ZN1bPGeEHb7ho6HZYsv8jafKkXRZfCjvHzxtV06dY/fwm4Eqaa
NdfnAMbswsRBtGK6Oygw3YEMmbe6NbIbo070XufNcMjr+b25nBZpfVTk0mJfjhNjvBpKTQh20idn
JkN6b0fKB4vg0vfFurVO6WmL5Gs+zTVC+UCyb6b1Xo4ZyAuny45dM0U7VQ2kqPj5KZhUDoQ4sdGm
0xunM4mU2I6idwy5L+iUbi8jWGcIq22k5+YWv+DeI71kW1PLM8KMyi/Ap9b51LwPPA5fUARp9NcQ
QCHhAKUYuuyps2dxGyFQKJqwvVKRNE9hWwQrb5T20e3aDu3c+OK1dX0tq74+0nk6yqmzbuSc2ofA
qKOreMi+O0MxPrRxm5yiRUCW+g8Ws99jmRD13uAYxOZ6l2rCUezBV8Bae4+EKLyuuIWfh5Z5R6RA
veaW/HmWBar1RQSRuyv0rEmr5ldt3/4YQGX7nyxbl7X917WfAzZlnKKd42jsAx8nmLDIUo+10eT+
gmMyZss/qRKuPFGcgPAcgN4BL7A0QgP+Ff9wgmknksF706RnTkJh7LEffqqIGmi5exuSxHEitPrS
Vgic6R/RTdk6s4dmX5asIyBd26fLsxs8WxYQwLp3rBMkO2wU7mStOzFG+3wCG6z9jHV+JLuTAnS8
ymBRYPhHybONRaYeACkhX4xH633OphdjCuwnxF/l3vPHRzpSHg6lSbzl2ge3NUHDzwgpdJkbB9SA
KJ5M40XJSa9byyewBVcvgJBpU0JV/uwWyz8WYqSOqEsR9thwDz5qTRL8U2OSgjGrfO2dcStUD47w
Hi8l6BKKhFwQmsOI9710qufCnUjnK1O0pRxV/kPoQ7+7/B+9TnpMA0eelpT2hLu0r4x5gtEOj5pm
tAsgauxfVFB750V/eJaMUc8KzjOHmyHZRhGRumCJ2aZLeinotV4Ht8KZZDKexi925/vxA+bpZp9F
tncOZqKPmbrStiqN53aeQRkmC32Lo9/s/+OqtjlJVzYnPzW/eypGzTNx0pIdEYZO5GXndNFH/32T
vRzifn1aF4kAAsqLUJePsAS4/LqnBdLIAprRXFjuy62OsBEX1XhXMB5c97Z+Hiu4zHS3jI1Sjbe3
Pexwvuj3l53N4KxiByanqTmPt8bkA/5KMbfGBTSOfHROMgejk8x3cenHJI7J4jqWDYar2i0+eSb+
GI1fPggK8mWiYqMEXZ6ZXzbnVrEiYQGDfL+MbRJPm9s2jv6jZvFymZMLvFtDr+pbmeaS5nyGECAk
A5SBcObigIgr4yV0Ccf2NLPWv9/lP0ZhXBxXxa22Xf5yPkrcHWNojbCH138pZgO/37VF7BDZliR7
GBj3TVU3t+GAfxjgExh140kvSwM+tHJNIhisDnI1kzx88sYuOl0qenP0yTlY2nclfKBUN+F1PrvW
eQyR1s34v/ugDoDTTe41bjFEOxwVq+UdaEyKuiDAHlmTp+xTeBF7wYAoq5xHnJkKpjBQgY7ebyWr
6H5wiGwMgtC6RuGiUcYxRbfG6JPWjEMP/8NLvdwjWpMKbSzHd1rhv3+BRZI2CehNXg8yrLaOT/un
G6boUKmA4OsGWiVZrVlxrlwP39LyIy+cR1EXHrtVznisjY88WPbu8nfB8luXXw1B/K4wRx3npLqJ
x6F/7EVTEmcNGJxhqWB+cx85sME5Yp3srmvvuqb84rbRdLz81kVCZvTO114ZizvPFfSeISh0tMnu
LhO10ErhVk+VwaxG0j+CuIy1cLxsLh2HlOXLrZcEdhoS9e7yt6bjwyIDwr5rBX3uwBEP1DnJppNt
DzWRTn1cDVdRo5AL4EjmoUpXxRSK8wANfkVNH99EOsJHPTNVtpjF7D3SJk/F8JVqolwct92Nh8vw
aUbDY1aeufvZ8lKYe1AFlBPYs2k6eeiz/vtCPd87gdH6amir2Q0jJ0o9k2NmEP14gJG+k0wMcU4v
38UgiwJjw7RwrxCv1r269mNhHzF87YwosW4MOcUEBmf4ERIcfXZmqLse0NIGQRXI0WLe6jRNnhAL
EE0wtNEzO8+wL8e6fQghE/Bkl/czJthrO51eA8bkT61NYOKQhuZ+AKSEAc8NGAK630JLTV97cyZX
8HJpiWVCQDboUoUwDA+JhebXwsp2K4Jq1ySmeEBU824gBsRgu6JxnD21aCrX4C1qtKmtqq76JPpi
2+1jBZj3UVf2C0K7jcWO/iK70l+DKQDO18JKgeliPPcMEocmfJhGC0BG44uH0fNRcPZNx1HlMbJE
+Ehu7PiQuWvXak+9ZszR1lVxXcVBdEb94W6N1lJfXGTKnAQf3Bk4nUqW+MwojLdag1XKKn+dWhq+
NSP1FU7KassEKFwzSnQ2wvTzreuOYg0dN7yfCkXWy4TUmlEyaJKOVaB28gb+SKKR1Tk9Igqxrh0z
uxV9AGq6L8lHHnTEkdRiXhTlX9pOk2hpXl3mm62zYG2WJsLSGt7gYjFPlx/VYOwuLwcRt3JnCjPc
xHrc1XWQXYfuc9taAnQ4Dfk6hJZ86f9V1nBvMwc/EAvtb4KKUntUzimCG7l11fDi5eXboNOT0FN7
n+b5zUVGnBD+wkyXlkRlYnmuoPriXQ9AAXfPHJfG1eDH5rnBm4YDHKmPZQ7jWaCeZz3exGnjvZSw
jlcDfVbotwzRL3+qd+kBB5pDS6v66JBIyenMyQ0yZSj2e6fUu5h8ya1p0l8DJlqMLdkbMjf3qKeB
SLgDwZHj7N6FNeBShTx4E7iFRQ3nsnWDlgEWkMXfOObtnXF+7Rf9K3hDz26K+9ApHAymVcxGaiVb
NUv3KsOWd6pBMqyCrAm3Vkg/OIcHMnEe2gYmsDSjIKiAOAEQDQ4THJCd0MtDLIm2VbjXltGVu355
4WFD0/tpKJi9xDgPOZw8H5Hrhhb0PyNOwOuMxNylv46I2Lm+TP5Lusw/zz+iRJ/oY0CMguhHBmZr
DUIpOkRSUMQGeT7fZDznN0VQT8eMSmcDjwPQyIyFx7TXWpcQNZ26RzhAftplOaDqfIU7AfuAHtnG
cHL7qP0A967b9E/pgLW3nBGwTNHtXKfWrZrUV3cAYNzMrNU5EH0R5f46yHT5Ng3XUxGnNyHV5nXV
nyV84BvQXFRw3k3bpjS6pvp+HIL8cBliXY5kORBvzPxAoC4HU7obwbEh/fx+FLbgu83ZXuAbXVXt
AHY42ZW6n7/5HnaqMRqtByOMd0TFRJvGzhrqutJCQIsqf4RWsS+p9kk47Z9oazOwm/3T5UdKhtKV
1Sb1zvLgT/dlMm2yNqOnr6dsB+COPRUFDzaj0BmfClmRGCmownTyNQ1z8R3dzHfQSkSBaWKIWMA5
bLdoN1ToX11WjzH1i+tkqhM4fIsEUbDc7eD+DWpWd0zBSrykvH8lTADIddSjP2eRM/v9qfJoqNAP
fxwEZ/Iii/aXxaXJSPZyoW7saqdiijnmS3A6vbPCM9XaMIxgD31vcFGhLSr27RDN4QGpUzBigs/y
FBQYEWwQcg/hBKqkqaN3D5X8Gp//HYYP/85Wy4UGGnyhdNoNiR1Y3QzDPVYDSZB44kiKbRjO9Qbk
SRzyrhGQNFH4343y+dIbKSLRb8cK8NvPAXdv5buLwa5ua1BzZP5w4iGRC1f5RgW48VOT//blsDin
EODniBhjB2ArbQLE4Mtt8XtzexkVY4Ort9JQT5dbRDTmjySqwfyqOL0G9b2dlGOcLs9P5Pg93cWh
vi0duYm8p3Gm+HXy6oE8ZvuxtYwVdMLLe6aGReqnuwCMiNjHReifhwqu1uXPaTwCi8EXzIV8rzsY
iYlM5WoZ/DZBjgfBhRboylDsLR2Sj4x//YpQNjzhdYigy5/PadoA4HWLI9Dw4+he4pR5PhwIetZU
HmULotMPIOcQULqwaDWlSbvkF7uIgY1j7hwGFYDrO+B6aqvrsn5iqL8qOcLZI4cg5zZ04CGHsK5g
W/dP4fgPNFEUp/yJvAz11qjWa1xTiD+WBggd1e/OvcrfWKNQklx59KtKaDldPgrqA+L7IjHDThm/
9gQngXcIvrE5hkvaFHqr1HlyZE98rQ2Pw5DmOUgnNiLwEPBpgvemit8SD9Qb0uMBTH5ZeTvTp9QI
5MQpwzyG/npsNsR6mNsqUYT90uy6m8bmph7FsOn9Nt5RFLcrG2bBYdCQiLKSPRwvc7zxtDCOHqrE
zr2ZEZGzzx/GltZeruNXq0lvqshPdjURFyu/n3Z2E+B0i+L6ClhZiISKMrpO0hF450x/iIkucPJb
auo7UrmvUjeYvuT+pHYj4m/CGDnsUR8ANoya6WU0w7MdUuQD+h25nthBqZjl5wkNBlg7htaJajbM
CIddO8biZZTZs9GYL23ab13LITKh4vAJmkNqY2dH04hskG2Qbz3A6jaUN2MZFdt0dk4xtqkpCu+o
z5orjprbmbHXSIAkONF2ZTHaqm3nLswEXPPeXPSI1x7Jz7bTnwcB4K43fyykIrfOYCDUh1LW95hz
n7NGzuspiu4Ce7zXcsLEb9N3L0kyIvTjWzUH7E566LeyxrnihtXRIG1dITSYy+msZqLo+ko8Ja3K
VjjbIMAWbXarBrDbQapJgGvtHJY2Q3DN1kdu+xWHHELH40d4lk9F7D5fHhRm9rRNCQRcRa0gsaAq
PbKcYZ6UIOoDrwJDDsK4iO8Mr9hD7tnWhX+a7R/aHp706N7Xwbvd+SekWlv20ls/AnUDAp1G2mbu
0fFbhIUPxlVlQe9bPPKIiFAT4Q+aZTPe8rVbsSmASwMSHLBTXA05t0XJb5hyaKuG5JtktX5Povmd
ful1MXUPg5DProwxttW0Wcxq00GMpM9nXg+RKE7NOO3jFApEg1fXvuJc+Wq3uiUWcgo2duU590bb
QY8zsWH0sVmvzLpo4BOYJPDUdfRlCZRw7JJoeU1wmgBJOt9CTLaKHzlJk17+7iT2Eew2FtXw61il
nDGkda2Jo3S7ckPliGC+31vV96lMrsR0j6WLoJFzrae7GJ6jIX+0NPw0Q5l0p0hUnSW6yjxNHhzF
Ru+1w25sLDxrbHldV0KIAnaeyZL4ogiy1Vxdd35s7CfpfUHIa29qnHOhTqdDarf4HZeTVDqe0ATP
q24uvmkUox7SINW/BM+NjyL2JmDCkzFNpofsu2LVpgiO+xDsIJDgmAViIQJ51IL6tU0y/RKYZGsb
2ficITc4BZU2EaRnw5v0aeYPwYSZii3dqPr2ToXNU1wm7VvSuziwDNdFNt1kx7xmjI3h9cwsmLyD
yq6P5Tx1Ww6z92ODTTHTLTYt98V2c67DWmXEy3X4YElMW/U2L2tArgVe0/q1IhXc5kCuwC6Ts0Z4
vbMZNCsk+sRhC8vLeJwAKSni6kxzPcRfmM8CYmylJl+LVgvMYbLTszNBGttJhvkThWd78N1SrP2q
hpNUrUKSaRDoNPmOoIFDjH6Z3A0iyKYAdl+D6UQUPuSGBu6mG0DOafdjPd+3dcsGM9E6Nrh5uaNf
Ip9sztBTm95Ov02DfYu4CfEwU/V2IMPe3ftFtA7+i63zWo5U6brtExGBTeC2ivJW3twQUrca7xIS
9/T/QN/FPhcnYm+FVC1bBZm51ppzjqnc08zYlrQEbVJzGZ/g9ORA1P2lF7R15gUGSShNT/I3kWsc
/Lae9WzUH/pQfMbpC7KN/DEhBHCNbqyHx0PFe/MS+28vUO43av+dEvDmJOVXSL5gRAo0gSXSfkjI
Im5zob/4OkmT5IFsDP8rK/DLEiO58E6X5iqF6MrhILByokke+1o/aRY0vkZPfxpFyT3v68p5Jj0n
vADVy/mrGXO3JlE7fbNK5RMXjCBsmJQO5G/gNUfG5IeyI2yPui4lDheenZ2U51wgHkxNWz504bzX
1czFFlEsxkJ3t533YjBCN2qWG1BvscBZRQDKAXard3ZgIiE27QxGQHO/9oEO7ASAMTcnpHKezGxh
DT7kafHd1Zm5raoItrhVaQ9WJc/I7uOTAlhydpt+KQKRy/9aVR6JgeRcUD6nakHtXOjvzXa8zkEJ
CiJdrIXvQx4qlwDB6nQ+WePqiN46sBOd+D7KgnVmHD1MxK4HccPPt2naQd+sBnfVGDkcSIJj1pM3
y00FpZixA6HASbxkybCtF5q+dVLIUARZr3uu2g1iv5RwwnhuH/sqefHd/AEjLhMJ2sSQTKx2D4IO
VlRCDCwJASCpEvvTQC+x4ZldJn0eFD0eL5e/3I3BqNGJzqht2iiZXkuohgctjH5aYS7h9hlQrS5S
W1yUl8hhuWYDeiRK2tSyN/1fP/wzvIeEtT0av/OUJvpEIDGYEmfgjB4ypSBjtb3oOGefp4zVNQYW
VbwW6k+lEV/DbsDt6cT5kQp6ZbUN8piMMyC9dzK9Tp2TQG3xybNq+2abWXq1icn4JuZXwhIAyM58
J3t1KxKvIvoj4SXXIYfkPYO60SMkcnK/hpJQQkFPIG1w8Mpg0C9zeEl9cbKWPArQvwOIlcoCiSSq
/Fym1oMzErRa1NG2Z0BpaLvl1/JG6y2eaHu9WTVOWEQWZMnQWnvgKLAraYDC6uLUP6CdJ4WfZJ6I
Uqa0gIb24/hXyOxb93oKi27cjyZHSK/NkPJAGXEbbseGP/2aYmmmp2uTxlozePEjZ0UNy3mV9Cii
tMaHaerXXcyy17902JLS17T8mxbvVmwT9Q2eZ1OMg7qnWvzazB0sRXRux5mwnrd+SC9lXe6Ioxyv
jUjNp6zGxs89r0OkWbHnZ8j+zIuXCkW5SfJh6+nmWxN3d1s7t2Z+KucRVWr0KVv6mvCZXxJC6ynv
V5kY3ADC0UlkBFPEpQ1J1kWcHc+E6bRsEIvuC87UYcoDs+hINevIo5yCnKCDKLBQRsKXHrUjjGvA
IMMQ1LyUAGrGglOgsE4J2xC/B4kVEKEazJfRQ7OMfDnck6SJkCI2tmQJBcSx+UdCsyF2lfXG8nT5
gsyDcMNauX818afmrvznVdYzVSGVsfnWA3YhGdW2KTrXbJwDit/pKBBGpEh9yUay+Q36HzfZimIT
llicjqN1FwWBQQfXeOqIKrSMJz3/F2kc/RG9cXShG7FMsE+ltmV1HYhAHkhiH6+pfB/Ce08ysc3O
Zc77yNxp4ZFQiUm9WNVzRPpU84rVINe207hJBugvgcG+Een7PIZXRAVW9tCE2j8WWVR9xVYtf1yB
Ppidx7hN3vtEU7F0vkzYemo7Ojsvg192GNyTit6j08yEmgkj8iyxYxtsX0PcsV7AHehKWASB7a0T
sGYV2t+ngSU3Xwmebt/QbkRGBy7Rfb7P4q9bGgcnG4+R2qoiyp6zCsSNYofcRJNCW1V67zUZjWUC
SM9wC7Gp8qjd5Nj7VLHL3I7Xq6LiAj/eRgaLY/uQSsPYTYLAfoKpgiotzFe7m/+Wekb17DB5mqMC
xnWLmUKrfvJuef7yIqFGghsf5/6Bsw668skebiOVyo4wVD/XNujCCU8lugNA172lFSUEAc8Qx+Eo
aNCt2Q2ANvQyJfS7w78s7W08OMm5QGh6HHvH2VljbN/mETQR8HE2XfUkQxslfuK7Fx8F967X+BVi
Fpy1GsLqMbRJmoAVm6/H2jsR1UP491RfLGUcdJNjch6dBOKnjpCYUoULD2FXVj0ZtSBl8vdREENO
4IBN38faGL3azgmm+4psqxrGlXyubWsV5m8o2wnB7Tb0hdcAAXxoDK51KPpLSAS/NgGwrRSBc/qK
LydhXO4zMtoqqKtNnJ84rBCVLNv0AacXIIVG6ntisArGyfdq3OcprsbxnKJfetRRKkAk99qdqyJi
FCP2PUl2RkPtPe9M7pfOwStgv7Cuw8pY9QQlkEWATaA5S50eHyEZG3K6WxKZcwr2mvJ9zD3jiD4v
JSxQUQ2UW0Fydpg2G177lT5nF+m3h9Ka8URjKWpoPYweOOYSzqzH/hXtlQnokngbknmCGnjn0DuX
xB33g/kEwmEXK3s3hRohspSx6UImSY7L88w8Ao6jGTjADXTaU2gVzmp5Tfw6wOW0xnBGLzjCCBuS
lYpqlXgcElE9TGXlC0FkjvlowMnBX7/S/XzTE1Jfssx3YUHBX+5MAGShRZUAHrFWXJ8EDJYa+nOg
LuPMTeydu4pSclDBQkxvkaaPJWF+vFBJfR5XFiH9pAgGk2x2TW0f2ak20UC8LU6AornwX1J8JtNT
ZRLzE8N9IUR1UDodiacCK1jRcqzEcsyoCcaGQeYrjiM83fbaG2qo4ShulWJKYeBYK7ZmnJw5NNA8
xA9s0GvYh+2nSNmjKY5wu3OXtjuPNEpneOXszk5k72rgx4W6jQr4e5aU8qFY3rSl+9aFJ/KDTOCS
5SmWNGpVqRr2ky6oocYYxhetDr/sWXkSjTn4sIdRPl80PzWo0qY1DTcIf0N41CF3tznUkXIizhHR
jFuQ3UTRzl+U4zfJyQ4WUDBGS6fxEHERuge/JRURsINwtMCcQR8TQ1duCYfbzX2EiZgWLlF7HmXd
6BK0zkEsDl3yQ60tzPogjj6s5DkjykfG9hpfC3Gt6PVKMnYp4Wy2t06h0SQHhtzWjS+sTRPaG9Xd
4vijLR8dP9lQua9LdwwK8bxk+qQ6UbmAEmozxwDnkCz6zaKUiDvXgXsQEdGawzhtQMp6ga4559KS
OFTjOdtMhbzE/JKXZasvOD5vlWH+0QYeIcc8WlsjWXPoFWGTuxroUQGJpKkUQ+46Z+3ko1zNBlOG
3muvmOadXUMnjTTAxubHDd1aCJ+xgLvS+4/MYniakvwdtI4yD5GUUGgaeSkyUjGGmbBIEj6c3eha
FzFF0Q/TqfvkThxg8+lE9qlDeDCcWQZHTbefSl5b1btPSZVduet3dbOzEpIhiM0nBP7aW/q5lPHR
o3em2uRc0aIcSWth4kPHuc+eQ7m4wEa/DYrGpJJyO2LUUUrcoLm+iIEpDMys09jY01VN6t01KuO5
95+XyN6V1J/km6PKm5Z1J8i/V1hUp1D7O/jx1rIKEr6NHdPcEwTZlR4vBHnohOVmrryNRfZYqftr
C9lCSfZz1Ikrktkz3X7WmyeZig0wjEByLqNHxQTnNjV/I6LHDfNRi1BJYS3Uhwd8ORzdWVLH8EgV
sxm5AojppBdDbXAotE0xAMZa1/TCkbZ+6dmOmpXjaN8GPgBqNc/mSkV7ND/JrQ3D1wZk1cqimNn4
Yws9iPA2Ej/yY2PX7x7sgIPdFzh6C9QPZutwlvamh0RV34XSdOzWUXUTvVHeCrepbqldRBvPNsC5
LI8BeMWRgg1x7YzlgaAm+9iGXXKtmZFFjE9PY6ekzpGuvfvTXHO4t+W9rZjOSmKr2NryN+TG0Up0
fv3YNkrtUQJzFPhL/ibc9pqYUz/m67S2FfsmlZ8xA4Nbz3Dh1azu+eiKF35ocSIo8l553G2ib5Ob
7xJantTtCammfeEaxk4+X0tvrgPc9+VdVZjk8qkJItvMX7yJGGste4loNZxmVbZL4Rxt+qJLtq3p
qg3Eja2D8vd9rLyXKN4nsThEsfnR07K/hHZb0dYhCSgc8mZXmSfPiWVgmq32mBdVuTUiBK3QU7pj
7KMNY4wrTqWX/xu8bDrVJrS53/eQmxg7pWt3cQecwqrE3m83pHCqvhkDmNUUSISRKHeTO5lD59Sx
aV+SFZvWF1B825rR3ql0a2Ime3CTLVmtJ34f5Hh6CY583WTVV5mWHMETh0JveYPkcaFQ9ys7tTir
ZXl5jglAP9OCpSAX1naCPr0xOjCCYHYziHpt96C72r3D7PmGxl4dlLavmZuRXC+1IMxEsrHnOeNi
LDDxKj8hFyX9ilHOMNjsrZ0o6ZGTl6/TFpJQIsQ5rskO1DpyUZizUPeO4AdduBxYjzl4gcfxCOwu
arKyQ3K/CW/f62N9T7cOPdU4RtnTmPO7q6651vEXy+eBOvUyZs7BitR8q+EHn+fMx1JnjBekcmo9
JG+1UTwIlSCOivFUtRblKLmsTO1bXay5n4lGVQRu1AanRyW+Oq77lZ1A/OR5yo5sNRU5NQyE7MTL
oAc1d5yoU/8xdN1PXM/ZNU4jP2jqaLrkKtZJvtCyM0Za+l3CfhVsxwFtmktkuCciub8S2kOcGqtu
S4pUdhRm85dcj/AYaaSFeslIw494ZFBuW6lMi+6HFULOEhWxYvG2TXKxSbrp35CGgnTi/FRpAmiO
Z1ZE+hl0iZKwOP6+998bK3ElS0eqtoKTTEKw641WYu/IgKbK1jHS8oqsKbHwfLv+A/dBuqYmCAPl
jt8m/IyrloHzsnsQ4GgwKR9mOyelVWpvkUnlrnV7R/rz3oODJOjQ3WKDuqc10ICP6ElJsNkPsSZe
IZ5TILbPBAu/0isyN7IfLV5n37j2ytzlkDM3c2ind3c2u2vt8vwzJbhP8juKid9VyK/30RQ+Vjnp
AbC5GKjken38fU8YKSrzmUj6X8FII+BdFmOdB5oN5bfELZkPlr9vJ8N7GXRivSEm1FuUHDsHtzph
hnaN38QUK7wgazV9VvlhSIl2e601h8OTH2iQankhW1pGgs0+HYn8gOs8c2dswUaoh2qEB83tHR/Y
GqP3mlmA7Y3yk/Vw2l6MJhoObh4fZr9bYArvDDDWVmg9u0bpby3ZiAu9yZlwT0SyZncWPWj1UAgS
qG1SwSNdEYCdW80ZlRGBty3cIml69U745QkpSn8k9/HHHaJhzfaCW6nRWE14PuFC+AzorTjwsuzV
kK19mkr36tZJ8VAgJOZvprgWDOHf6CCjpqtffVoKpyWGCz3uyhvgUtePRe4XzwVw5BW9VX+XG5I+
aCu+7dRjnpQXVBvVDHNiO/dOchoLz9oidq820XzDibm0+F4Gw/iM9oYJRYpOFHxdXlLaj+LQT/X8
2lTRdiigPSTGQ6HH6hrFnUloJnM2mA7yNTHqRzzPD6Y9QlPq2nmf49dcNxYynLGmCMnbgb43fm8a
M+70BD/GvC7nziQqjryG9zRM8g+W1p0i0h+SDN7EuALUoKa9x0kCCi0GOHpxel5fq8atrjldj03v
ExaMsBdL+++D/HTn4PfWrWudfS3zP1MfX3OGfaa06BctX/z7ptVRSIDk4ihkIxvpzv2fUkLG6rhp
6Q6tm3BD9Ne7XbWftUvQdJE+Fyz9IVnKtkJasLE5aPVkeG+h0myUBRGwBhUMYA5HnN43b1PkvYw5
yYnO0ORbdnGgn65fBSayJuwCJKiDcI1jBncbGpQ6UBRNBiRHwqNohnWaRz+/0DQAP04dPpmcBrFI
7KSCm9mL28BUjS+lrO/M+Dim0Y/WyL1FwB2sUkYgaQWb+dfVUe8Us39z+mXDk01E80+UuADycJZo
niyD6SXNu9iAhUDIFYTl2o8CTdE+clxGfP6lVvOwbX3Sy/XsD6qwWyEN/cXiwFG3mNzCSj4knMel
g1hA6rtawxwk6rhfwWdADTr+scVST+l0oRsM/V6OyIgwLzsFOFOVwFuiYuH0op9P105HQjY3wqrK
qgd8k86a6qmC5MEv7KNGqN30PJaI7dJhSyxhWGuvkDyYcBV9y1GxAj/vM4i3a5okKWkOgWHT4agK
49VK4V+lc3ycLBfuESOjvLgCkr7XZWI+s+UwlFUhU8lEnoWDuKVPKxabtnxnTmYwG2fch7oLu0c8
Bw7eN55nd58RPnCDO/MxUoVbufWvKAv7wdfnzdhbKpAjDmV300yFtpVaZL/KRjKMZmqi8TLOzN4p
cSpT3xi8BJHxHoLaGMUfm/mAsN6V3+5RXm5ay16ZE1BA++5mzzG1bJxfYPTpNDcivFQug/C0dema
MxAnNxzdeHx0GF7IMPnpKl4XPddeCRYpTp2eRtfsAW6QWCXDokToPlXxnYwzPk7uTxHGp/QmEsTr
nhGKOwvBzc+9/AXy4TEdPELySriCGZOfo5260HUa7TzNvtgSuzfTcZyxN7UmVQROk0NBAMAKJ1r0
RvaIz1I1O5CXKZ4rBz2WrCFHDFqqPTMwu9Oydvufsp0/aPGs6TjyhTH0qpo0CWRLHmWXxX2h34vm
sSTEvai/JzT7WgFFPOW1N/mHki7Zqwi7QE/+uDwZceYQWfE4OTClADZTCZJRjuTis41o4idYokLS
TAiiwG+ryMJSrODcb+wCIBfR+z3GNdgXqXEwrjXoJKFipSJmGax62miHymk3ZnYnHpWQ71faH+Qc
0hjhRhJwPykqO7Fp5NVf6A3VV+tZ+94T63LG2Y9CJ7cPUFgAovW6e5fp6F9AwdtsOn4cZV+Sa8qL
xsdkjIsLoi8EIJXfwTuz4q8o9A698PwXoonUYc7I5E87NyiqWPs0PLXqbPQSsZOROIaKIbYhOdBD
JfCt6PV1RkcnWoht9zB783ZD/6g1Oy86hr4TAB3fWOLG5KCfXmXuPttpaAWy6CxKFP1fxqKbWgCR
miGQTvSBwO/QRP9Ie0bMoNZNSsPY+OaC1aa/M5PqKlkNBRM6er19QrISmyYIj20V1nZg+gChGZ11
B2QBqBOjDn9BMWrrWTTtoxY+52VbPpg0fS9aVzNVhdicnMgFnhaKzbZQ+lOnJy+9BaDenLAT9SBI
v+3ZDjRg7DkHSPhzESqEFbGW6UEJAyMoIdm0jJLxo5+8nxjx8b3uYEmaGSOs38cB1yF5Zna9bfIn
bWgu/TIIJYsRc7w+fHRoZnZpoxASLB9y8x9RjapnoxcWwWuAHH8fnwQqEtWy4Bu1f56yaLoXIcTF
0GMkEQI9xIVsPWTx+LAE9/SJT44ccX4PzoC1SGlp/8mIA96KmugDy6v0M4YcNSP9V+rklWR/ozVv
oxftmLxUo8XGgkBc5NuMEDbUPpjjHEhhKZEOOvmIZD+tveh5EpzQond/evWmFzcN17PHAsz/0qAK
5PIhaiHiNhPoKGxbD3hJ1qV+dtyLwaC47su1MTCjSd8QH6x1r9g0/sBZn+KgHjZOxcmwQlCIPMs/
SyZycFzWBiVI39GawBtUDsTZ+sEox60VI99rgooenPN3ibS2FXOzjk5jPREYTQOGIVlEU0iDgz1V
9yr6Z1mgjLPPpQOvvGETIUQFWqFDzwhpJJFbuHaHeZ38TOC2jUJbV0tbRjGcyPNtk+jB7NziBeI1
c3dokDBwNLnfCLWCZooAsPWByyedJEcMmbCnvrNKpsaV2f6q1V4d+l4ex60WJ1fEEyqZNij5hJ+K
3zxctZ1J2/pfxV2SNu9d9QVSjyEVILrhbLQpOkxv1YobAqXtBLFnZpcBY8AKA07RQhhremBF/7cF
Fq6/MridWigh44wAtdtZ1O2oXbni0kCxyC/zRraJwGEwR0UatBbRI8MzCpaS+X3WKjrwCNKNB41A
p677oLPLyLqi2XbgRoDLSkd9TJYm/MpukmB0HolaXyn7zRFkVB802EvEiuz9CF1J9OSK5whE86DT
EWmeeCZXDd/LqCW+/no941aLPK56Vk09JGXE/kRvzkuo8DPAOZk3lRcsg9MpO/Zc24Y6GpW1FggQ
hoagbP3RtraLG3GhS2cp0DN+2YqjnMj+hZ3AQzyQe0YnpWVO4v+N+dO1kZbLcj8xqBu+hP1pRX9y
CW0ySMYX1TFm1a5efrBQeLa/x4R/LrU132fhungWklR5RzG/EvVXUx4dL98aKI44jK40nQRFDtTS
+071Zj0Su5LVf2WbB0gyVhXyA834wVeKZsYLxvgF5DBWJcjVvABxofFsEuDZ8EPI9mzBrY0LWs7/
DsW7B6sFezQNeQtfGJSOdivgpmUJ0C6IUMa/bGSE4QDSgzPf1+ZGp+/DIWcH9RACBSoMRVg+Q05g
6i4/YaFo9nSdJQMzh4vHgu86xoHvPU5ioJvJAK9CodsQ4lTaDFQK1FfbrEzjfenFxdYp/Wupd+2L
aaAnUdiRtm4Seh9h/cqU1kIM/0hUL8rspqcYMsGk+IeZscszLoPheQbAMTbDAR38+GLOprUp6DLs
AG8Rzj8anyGX4T1Rtnz2LGcDYvebULfoDrO3P8qR4aIS6iJtew8bUDuwGF+72M8e9SyzGde2J70Z
s8e0KfQH3w8QNTe7TuAQZ9KPcDOmNqNf4Lo70I3pI2LC5BHB4sGMInR9edlsGnuOH+vZ1K+aHu8M
Uhwff9/0nMBExwwjylr9ItqkPplCI1HUGP1nQ85sVWzKPxyAOWOK8DsfMDxy73EK1UdIODR+9s5o
evfYM2teum74biM+oxc4/4a9rCrj6JTWv7mDuOAqmTAsc3ALEG5z0ckNhTDJUQjj30uTjPgUp/Bv
J9LboLhQmdJDoBp0cfnvTa2HyIzB8Qi9+d/Dv4/89wn2Eo2Dq3tc//cP7O2oXWiML3wj+zIsb+Yx
30dDPR9/H0pbBXP+992xTOjrmtn776cp7Ej09P+Eg6wYZEb6xXKdYWIl8t7HqSn3yWDOl99/aOZG
v0D++m7isFkTF10gfcOsh5L3vcpGfSds6HQG6NT3WiXPeKT/JGOUnQyHXpfvhTSdDFD1hRTphyYG
J6hc2EcO85slFbT+mFdpwW1m6gmLdtc2xynu//ErfDiN5r6Vt378KerwJ+rB37GB2vv8pk3zfDfK
9p/ttt1H1887xA6EI+LZ/jDZ/QcpH21lf1dTHW7GaWi2o6fx9E702c3mobBCwKtIa+mntcdUo0mB
BbW+ZYK2J0TVXSloX2ahYX+1oiVo0tBWPbDME3jLBUKsZTskgcO76Q+BU1bHtkJdkfY1g5e6vaEq
d3eNBkw1VOaj7meApXV7E+tgaeCXWZdMw6FkZsa9jEIwlYSq0Ert9nHV/oyt6h+JI4bMSpTEPmrT
+YwiYj7HER31FZD5aI/b0BwetYJIL91DB1CazipqRHUcMpPOmeUn9bHHLbIjx2dvgNqWqob4CB0n
LyX1FZ+Zzu4GC0+8H2HbrBYyBREHmnUV7kYWJFHaQe5YF1v12t6oQ3vX1a13+X2DZYqOhklc24Bk
97cd9PtGCxO6M958pleKlSp0WtZcmTn7sCNs3lzaRni6Og9qfQl6COc6+n86S79f7OR0QYiLOM/+
gor7/V55zg/qQbox+OHzqnhG9gmybidLTdBEsN0t0jCPVSMB1kfTOMgubtMWd1TFXGyVMjn2aie7
ksaDa9hI2Shv3a6/V/gkgrbojA2znSrQajQLhvd3lDx3AL2MtR2nh6nr/5WCwbjsXKzoyUOWuvmW
EJBuk4xESnrastnP5b9o+ej3oah79LsdPUPr0Uzy8Vmk9U/FKPncDgWSx6IZ9xhjkgDvWLnPk9h6
lnlF9CQ0b7icfCgyNLbSZcT7+2HCdXmDgXSqawfjUA2yIqaj+uTJbSw99vhBkqOLq9d0aP57gLc/
JqMhj6ry46PhdSenbeUNKDdMzXq4aiUqxYl6s3MLlIcJEUTF5L5FxaxhTFnlPc3rSbXozKCdoc/U
qFd192L1Zsdo0S7uokyTzWQO9mNs9N6aTAs2YL9CLOEN/Xub2jSGlJq/RIXIuCwHNqToJ/VEgOeR
hlOVWxfXxsrPUQo3lBRdf/B689ouH/3+K5Y8hBG94srzYblDjZZp8P983e+7v1/MhX23m6E8/D70
35vf76W5lnZEyLz9/35pb/jFJmrhjv33g38/UZrTrY7yeFd10c5z7U9I6DOQXRtG3aC1QRsxjCKQ
CYwOTx6D+6G5LRKv2wxmVLJ2HX8/qly16FtMbc8MwgBZVz9EsS/uYEwTd3YeqtDI905NWwBHv/Uo
lMdovpnSveqcx5KY08/eJ32pYSVbSQua3FzNxUNvDIst/2fOibaMG79DxsXtT3TtXyrJ9mjkdJSc
uWtJ5suIqPA/W1ubjkpdxBjH5FJYgO9tFBos9Ghwm/yPtDnUO7q5c835qpZgOaOj8VYbrbb1MyXx
vdC1ME07MJamBk3OgVQtG+ETTFOjz6w15O8/Is0WVUDXnNsmKVb+XPcbiVXvqDS6L87URAHAumoL
gFesRGS9o6XUtnHsntHo/iEgO9xhEfFwz3UvZoixlhjBaO1zMrRCFSDCMg+e0XWnJJb13pTNJQRa
dkuWTHV9lvOqkoSdTpIW/zg6t9Gu6ktlyn2ILGwX1ajCkqhFrG6i2qmr944leuv6ROu49W5mcvrh
WegYrSyND4RlhLXszzgN7LPdltkaWRWqEntks0naayQLn7NEek8r7mbVI8+vK7C2sxNJDjtOcQnB
LFUVwNXMXBQJAxT4uO04wbloW9nANKQ/8ch6Q7BJAuWdMdrCsvT+WCP6EEfQ/GasfURI5eeMO4zW
RQOf+Kd8RjRajhqqjup7ElpDU1IbNuHQVvsydw99T5FR5g2i1OipQRmxYpf6Z5bWM0LfcgukvF8h
E1uV+D9g3/YHF7RDinV93ziNcWwl39AM+3Os9Pzq4EpoOl4s0gc4HlvJLjHm9tASFtPnnREoC8Bf
hY2EbUafzm3JzphqIZlny4diDGkDLO91bseB/7+PserqwfBkFhDzYn12Nrrdvww+ciROWu22ndHq
aH361XTmvGaVliubQMMgNUsYwEgFx7zWLvWEXVIOg30zlb2B80z7EHfeOInyYaTEvhqwR6f6offj
8WbRniLkRjvphGevOLSZPbECdN1Z55/LVoHbG7BapXE2XIxs/h47vd9VPePCUQCPRjhNaMpEPx6A
8jbXnOyua/KrZph/sI1/SKKbc1b73cXEQag8oFJNmKlzQePigDINq2z5bNoOT8zIyKvNsR0MKqOo
rdRt9q2d3Rbgwwf9vVn2S9eKr5jMQUPKz7Bm/xo1dAdDb1enkpqYWD46FMktt+Mnvffz/ZBEzGbL
dD+KZmXgmr/BMdBc/h7JYIBfl8LadvCsENVlQ/wVUfVYhybJEArrGirFfb5E1siREZzFYrXN9PAe
2cTexxr4rM7D9NK07YyE253O8JEjCgXZ7JO+1a7+nOz7lgw+J+xeE06jAC5RHQi2uFVENU1S/7IT
yJM3UkPI3NkXTk9HaWiKDfJljXJ16GR7+mgIJFk3GvdxWpfZJgvJDJUGzVkxYnoasaNIuuhu5/4T
YaFfkMdXTN+NTP0wQy+YFM1Rom3KiADYftY6jAz232JI8yPTk22cEQwIIuFUKYRcXg7ufMrbJDAj
yLwd1ZAXKlxwIaFhSK0QkdBLTdS5nMRj2FjeQnDF6EpBgKYsXjs9vpyxJKWDyEdjO6M8Vo1h7sae
nCSUVv6mNDL0RlQl0QJxNEhP9pcEr6ZxqJvnZItnA25RGR0Q+FxyF+hMTjAvGmVYFEkLX6zx1Vs/
DBuicKHxuE8F0atjyLKO8/HQfY39pF/ayXrkxFu+5WhoVlXRNtffD0vj3a28fgk7MyidwF0COCtG
v3uIk8m5ZAKR1mw999XgvA5S0HlJKm3nl+aRKRvdOJyZQQKKysQpuW796AMBEd5qb3q3Up/eq2G4
gdnziuvxsDXdF6+enVUs8wvxR9zQ5kjkpbQxltDL6BDJ1QMXs576HRWzfi4iQls7AtKWGS4t+qQV
ay/O2EeK4l44VQuX3nstBwpsBq32ZqBVUMTxuqOdRpyud3CoBQOzG2kjEhKDoQfnZSyes8gtaDoM
31NUvjiqJlK//OpTyTid5uwKDeE6TyRccJvEeD2LuHbi8C806GpvL9Po3HuC+tEG7nxQjpqCGFk3
+veQjgop0W55HRNPncbef4j8dqu0r4Yl8FzWjrmeoTysSghnUykMjLDjTbSWuJeWu/FSDFapTRek
H2i8jJ1hBiwMowHAvdOvBi6kim6pS97pmhz8A3bx25AY+W6Q8ZMh5u8kNhDD+p4M0C2lqTntuZ/3
XdKOB3Rsj4b8C/UoJ36XNgU5fXifbWr0YYnDHWNQoLBsu6oxVu2kPKBkjC6AVsz0+EZj09KxuBnS
e8Mk7x3ZUcZjq80vmh8hw8V0rLDUz44Pf9kk0rop8GDqJdppSZ7bMGcHU/u0i8kKFL0OvfoQpe+e
CHB/NiVNg8mmX5Q0JK9XoD9tgJt3C4xNTnqIkcnhCOK63tqSGQHcjHDfq4yDhTtz7/jWxZwS90FL
WVC18FQVzZLdFLr3LG28e92M/8i9Dg/J8tHv4zNm4AK5hOybs+unOdJsFua8oxkJjv5/b+rlPYG7
7f/4OpPduJUo2/7LGxeBYE8O3iT7PlO95Qlh2b7s2yAZJL++FqlXuIVXQE0SkixLqUwyIs45e69N
XGtApzgpFYuqIDtvnB+SKPx/D8vXlk8dmL9HQ88YRA/5SSbCXY9KJyTWl69arHfbwch++VXmPZmU
J9B1snuroagw5XgEd9MRB1v151QHvUXhR1td6Qc4TYg9HQgz3NkicW5pJLKzkSMeZbDCh3kActFm
+IlUfnaFxIAlwMf0+FZpRRDY7fGvdX4tOwsPlMGLXLD8npwwfC6GNt7nfVeeG5dOmVQEfkRSk9ey
1eV1+cir57215VL0zPYHxoPkg3X/QCgEXuuEfg6ygXKjajt517lrLO4nk+Hv35znzyEg+Orx3bTD
efLc8ZwnZOOM8IgKYhyHrJfIbeevYzievr9D+Ko5iYSKYt5hUNmnd0dfTTpCLDqy2f3fL5d+/chs
T57+v6+DP7Fp60G4WP73OLgZyYY28pjO+LBm0WbSfOB6nMecdMeWLzsYlvcBGJpdFujOWteIWKDi
E6flwdciXBqBEHRgeU9pFCyPy5dTWWAJqFN6ilMQ3f59yKc0oXfHnpT7fiFWPSwQsUK4lB6bSb0s
3xjYOW8dIcHCbfTL1DWsuvML78GHO+fkNi9fWh4SuyYbJkUhhrmFTFzHg03ERhvROU8GFMAD6KpK
q/ZlAUrVRgqC8tR6y5NKu3QO+3EB5ueHo1Kyj80pPI/0qX60X7h0h6vpM6wMx9cg0OQ7p0+507Xg
y0h7dUYIU66LUB8/PMsdGAP5Dgk1fDo5jAtwxrq3AODIu8IuNBYjMmRlXkcPQer3d2GWQ1vFjKfq
Hp4BIhg48oSYHiC2XmHEMtWIC6gmc5KADfQ1ZbvuNVLFijHI9skU6m84UDmYc6i2qBBCzlX3NOF8
56Pp/pToSNaDk+M36kmDiZxwt3x9os+z933I1Cn+sU+9bLcpA5tXt/wQuK0uXtz894e2hZQQRzZ6
joT4xeVf9VH817cQnpFtctNgGE+xRKnMf15+TFMWd6vF4tCijuxay6XlkXoPM7CxZLul2qScLy95
MexxJCMVD4poP7r5+KTmh4D+H0r6dNc79oSKvbWffIVvxHXkk2Mzzxc6seCiePa92V009d2KnOKS
4G6fXjntto2djpJ30+p/h/IjrrvgV5IP915l9w5I6dNEdM+Tkclgm39IpynPYxkIEGU6MlJPVE80
QugX2yg2kgGjAQhz97Y8UMQ0e0/DseR1I2/w/PDvv5aomsWUKGzk//Ufvj/qon4TBSxi//4DsPv+
5mcbF6j4M8tA9Dy12bOtuerSzZ/R7WgebSZp2/PZ8l2JYNdukUXRcuk/rBTZUtZ3L3YwlHRsMFc4
OmRzv/NTXApVuklwMG5QJtbHyO92i4BoeaD1JfGFDsNaq1xxZK69Vu6OnNP2Tq7em1eXydWOOT25
Sd+hsICRMPn2hb863w660e6djPOr18wyf7oQWt+DZ+2N7OBYSLjrhpTUBO0QkRL1pneZ/Ey+x+Wt
EpuheqF2qplIm1Yom7I4YYTt9++TMGYNI7B4dxOptL0YGbcuYlL32iePQftLYSn2qDSytZ+qr6w1
fzb0G3baRPxSiSiDCNDCOftITuyEa6AdqUfBa/tF6p2UxApZI17yhhZDMHSEawhbNwsz72Sl3GWV
KJ4SDmaoMDmwM1A9oV1/ajWQEqUzcIc0wzwM67BgW2x0qVETTzGHylgtl0Ou6GZ41M8ryALxCVfv
pxmBbaGg33sElGFmo69atX+Z8qcHK76naY9tgxKdyHS33ES8uWtPSECwNOUuof8RKkccIs4TzlyS
0D/5RRBPCMHCDDeABA0uGntrmIH+3EeMK7o6/RPLsH/1GBklTtRg5scwJ8bWuFh4w84Fligj8sZD
OX7VbnIMhN+ckv6lNs3y7BhYwFrd5ficpesukTtP5IilpLfvJdm/ZeXRWvMTcdKT/MWlJt7yhqsD
9ZvS7fc50IvKuM/V2ivLf4ZIMsqfdIYodfshKHVjz5+V2MJet/1ADkxFiEFikuYO5msNEd07w2Kl
uVGAjVCDlZ31EIVBR9gqG9A8fUDEciK8ea2G+uRK29uPHatmqKJ2XzR0yfr8mcWh3oclu7umd/Zb
acljF9ZfQGjKVVbB5Qo4/TJP0jisGenv1nQmCnts8I5C2JYmLylcvZOhYhRgrJAI6zChjSOOBjmF
uyBhoQBUl616199BnOC7BsSoOQt6yWxirywi5sqMqaEXH8YMGVZrwtZznP4AGb3hGDX8QLuRMgs3
xa7SFf7DdDzQ96pW0MsQRtdjueE4SO29GdBBuckecL99LYUFuAILSEJHY0TvuIOOi1hHSPdO0hx0
FFdPtoLgka3LAW6NPsi+yQh/TAclZ4tzrnlYJmjSAjv7zgaMhUuWp4nTxbqNimkU2rxVS/zBLlDF
aeJkLoAhk1zIjpa4dOOKgqDUtuu2KBLrNc+lPpgqu1DiZeu+F9oO6OluiKF6Sc4mdIlSEyZWJNmR
bKMo0KUGT2Tg2iAb6repG3FSGZPFy4pidmxpfbrX3CnEQ47pV5Opct1J9CEFclXutX06ZAQ6ZXjO
qIQOEfmnV8dxwi3NMaJbfBYNN6U2s11GGxpuNK2yAeynvtoXHecaE/2glsANoZGFfrDNvLXWtONN
MhFP3EljQQBrSfl1mFSAUDaSqB3pgj+g7BXrxmjLfRd51O+j/lI5TJYpLwLaj8kcXYwIP4WeN1gm
WCChXW0nHS5+TykQK9zHKC8fGslHKHz1fNXprDxIfWAHMXFGu/E0lPK3VfufZTuRgPGW64jjbRwg
KwdGhOW/RhXuvzT1vWtStB9lAR3GjeL8GrrhLxUbPyyZlnsD48R1YnHVqZGeXTV7lSSKtaIhhLPN
Mv9MtyQ/JiK71LYE8yXCPTvjSnIG/iSH9SduozdK2PhqzQ8lZ20ohd5at+mlmQZIl4mmRVONNqYo
DE3wcnZGHrVHQPv51k5PsGEY7Bch9gzFT4SJegCDCk1WhPndgjwgWuIR/NCFBq3MjTW6f+xa/E3I
6WC2F69tP/3Q7Lp8eAq2RxSRKT59DB6Ko9aAg0QH/9kPD1gwqxMnSSp7D6ayi/j6IGvaYLLUStSt
04Np7G8dRhBNIXGJR3APo8B7Uk3hIxrJnO0cyTPvJP2IQGrHKP8a3Esb6fUtdCT+YphCvvrs9RqJ
KQDakCAPvykSwpeQYzdlgv3hwzXGFll1OCvKEFOVocTpGCCX9U1jF025foAR/NOeRudUjYdCLweq
xXmcT0vXsoHVJzNJqKxfUy9FJo8iVCILU+I89YhmullfAoR9XcNx4f3EqyA0eg6S61XAlDmItNzU
DjO/kLnXqrEkEQ6qupJdPFC6tOa69bEFF1GjsCzTep6ZF3HGkT1oGFQS1HfC0e+fKpODsND2A83U
W8Dw2+KOv1V4qPTiMtSBcRxtBCFFGCUbTVnG2el/R7lZXWshoTNLlW4sNrMN9iVj5UXuNYI1fGqJ
QjwQqRkhj6+3gMqtjSeKj8BpkD6P42enJB2ZCN9rD4gHh1SFbh/Mm9ulKBGy+A96pn5ncfRmg0gr
JvFjvhVUpzSpkmHGE0SAwdt9JR2Sq73on9YwWvS/TYnjBFdwpMHTSz25isf4nzxMvF0VDj+pDORx
7nkrfY5HcTrGU5n2VGKN2nctjqe+9/t1CNRpI/X4qbXFTwuDH+Kx6jXDHn5RqtijU/kdi+EXvIy9
ViL0BZNobBr87Cisj9noqn3U9xVFN90KAtXga5RHmdET1VGfb4tIt/dyKk16/gXh7AW6vmrgb/LR
rDJ21H5pWmQetNixPyrhvlR2gpel1ABnkLR1tIQz7ft5tt2ibNrloRfcddPF3iwBDbejPh5kO72D
AH3oSIP70Gq3g0pZ59t2ZlCSowqVd0sHmnE/Td1NWxXGrk82cUTuMAamp7qVL45S6nigwgbYoAhO
yXRQYS7vNzvCHmhUukXaIET/u86Q/4d0sSmeXte9DK2zm0mYffoW7p17szXvj5dP1qpqgSnWtdLW
qfDegxoNQFxpgJTRNCuaLM99Ibx1GX2mo+pvA25o2nPTGleJfuZ05+3Qo20cuNY0eZpXgRkItsqI
a3F86HnS7FyV493GJukNH36R1Js81Rk/gQ5xGf+sGmP6pcJwXAXyY0qQxTlpCuWi5HXr7Z8jDqUd
CSHN2lIGXv/UAOijzO0Udc8TYzoGbE63HuU8kFWmubL9+p8Ek9FKd6q/VckyIFrkxc0v02Ryjtxd
7gxA7rT1uAwTq71oZdKvTKdCJBdH7tFsdlI3ybx2ohvTxS8kidO25SRopl10CRLvaAzgjpvcw8ql
cRBcHqzQzR5+KP5WBqFFTUPDtqreCWT7C2tDW1tlMuw8aewNokRYP+iId4aGqrSMD4HNsmzmMcOM
pMfOYL/HSvLHcABDXVzupvBv7LTddTA1DqGCZ2invKdIWvcZWl0j77VzxkQF6hGJkROLd/bHUsG+
rHSOUVHxy+qNX5xC4m2CQZ3RWKHOfclspos/bTX194YKg2zMcGdpljz7XXwh7UNHHMeJqg8VCb/l
TY3kb6eN3b/S4mRSHI471x5JFIOI8S4yG92x7P4xki7d5Na1aOr+qmmo7akXCBfU8PRN8RXT+rRB
RZVgUSCBD6nIRs9yDzWK/Tthe6A/BsPH47Uza9o++uAcJqOCRpMUMMTaY+iDYkQKOm5ESHChViP/
1Ep8h0XDKxJSkuOy3QQSE49f68+NHxlbBvIHVYcBvHGYC2aiXQOX7R0IGnOsOSol/iIIdmIgzyHR
tWkAA9XEJiUpE1jiV65Xv7AXwFEkzIyBefmiBxY5nAlxg2nJXJ9bvqSWQqNKKSqYqHpA5gqwNrLU
MXvKQGd22B8oGBke5PRjDdadxuFQK9VIALPjf1RG3+5KbcogfJnHqMNYgfAHIG70FcQk3DptPbPt
FWa1dmyfleETVjT2ez8nIxVlanet/RzNONAwt2iZ788PjDV/OkZm71XClTrTJ1i+xUtaIg2PJhar
FExcqXk130kuHVPyFNcB/f10yI11Y8Pew+yBb3bG/5Fo7+8rt/L2tolXr3Ofwz4ULwsY7ZtGntpM
bq2w2BG7a+8dpaO/G+l6W1H6x4Eivnd9dSxDJr7ZrGoulaWfYCA/j5lJaN4cN2i41JN9rcydhao8
NZ11D4Ya1KgTX/MC68/Y65AjUHp3vko2TjJodzdjh0wrM3sP698DGO2X0JNQiQLgdcAV4TKZnN2x
DTirIjedTSx87ynMaIT086/UqXP3rYusz1DybpAtlvXR3popx07BkGawo/zeZMBcgY7c2cFy2opF
9CAS4ie0vjuYe/ukqM1n0dlCuHRbUW5MzCt3oqb/to3fs/nKlzrMCu4FKV+W77KjadihLwrOBabf
xtcoJ9MU8PFQce7SkvuCfRs97bZQCh3TOOnMI5Btas11edEXLrtvSAR8cLrISi01CEsEWRcRzeo5
n8brSCDyYzguQRU8scYqZj3htshMFEyudm7SNIZcwMCnrpjpOlV9a2XoXGk+zyEFOMmAV94X0Dut
mrWlwYio7aBc10ZVr0GroT7pEITPJ1AHd6rNX7dm5aQ8noMLGgL9lKyts1bF91DZ00lSeXYVoSSa
mSRXqtXyGGCVSCyCGQlScrNtPWjioCrXODp6gNcklvZ3hLlp2Rer0RhHwZ1elXHwrpfVdJlQK+11
3/toknY8xaSh7MLUgtldtcM3o1L5sb/HXkgnjl33snwURLg/GqfKn4bW3YaG27/y7ctFFBBrh2uO
U9zy0LFQFGWyqqEUkfDjPacF0X8+3YfV1FPMEnWVcAFHkqmkW20CDYFsqxFezpnlScdsxKDGES+Y
QbCb6VG+qXKKz5xO/Hlq9ZMrUJ1OuE6PU+MDfcI25bGaYtl5rn1TvFvTeBxwRbZzglKs8dRCJgQj
VoTVkl4HqXDciRYVSG6ge24R7iLAjkaIv3O6g5Z0EB3TGbDljvpusLDW136YY2RlV4kHkm9DgZQ6
TH5/8zwN8zunYAkriFNfRwo7tkeBhoiYL2wklpVswtDT2N45dnt9/Ikj+66ZGrI17sHr/NnQJSGC
aGa7YzICGEXOWA+N/SJH79WHO32TnBNxcdrnCvMQQ+Zq03W0SjDHDhSII+onDXOHlUOJEQQQPlDx
b7gSkG/kmkcvlf9um0n8VcXk5Vb2Tg9QyuRa4n6/41Ec+RRCJL0K9gk/SYtbWAXiawgzlhCEeutJ
ReAkLP+fqsQXzJE8OGvEJcajzoQ0k4g8ax3e4xiF/W4i8pKOTJlvAKl5Bw+zyDsnHtqkA4lLq6Iy
C/StybjXRDHt40q9dlKcSBHmeZsoNwclwl3C7PZKMdAcYlEfW9l9VExc/4JSWwf+agk+C6KQBACV
eldEVOPWEAPnYKIPn74zs/qW3qtXjGTW8CDMESQ/kR0EfsI2ykR848zK4XoMn9lJoLcGk8mG6WfH
7+evhdm7sJ5rRiOcLRFo+WF8sOG/bqIWkywaAd5F2XIui5LsMBAPRzSW/kBvne1gKzTbQo0sI42G
oq5pD04xBU8KWFOOB9mefP0X6wZDgckc95Nn/+1aU3ujqQ8EaH69oDJnNI25hg3jxY9L9ykl/ivK
wqNBNMoKM1mNvBs/ux9ZWzPOEBoxs78x13/MO/ixDUFjETh4NzUD83mg2Rxfq7+1b+Eu5zJ+LC+3
W/bysNzueIUZOs6tHJudvGI+tA0Mxs5II1z6/TleOtSjlee9Tf5LMHbRRleefJYlUCQzQXW4ouNF
OIHU3P333hYgYCnXuLIfVNfRAQXvhEPVcrcp0e671MZJUzHYorZ26oPGPx+QHQMugWW17ipUzelk
7/0MX+RK15I/WJ7zHSCWzUApPiGnbbyMXkInp32Oqvg1B3J8HJXVXEDkgusSYtNjbkKTnz/EHJhS
6I19XnaA73TFZZHGhmWelFftSAg1bksck9/gYxtcw16btU0IZh0czKbVNlos+82ELfruS/0vvx3a
Kq+DoMkDcCEYQmczjaX+CtiBbnJj9k9pWZ5CpX84NEyftA5RSKmrX4OKiM+ls9C6H9+QZGs+W01x
4V9VSzQahlwfDzDyBIPOzg64sftoWkTsiZajqdQYTPqO9gZhvdooxzqwyXyliKs/ppE+NtYNYnAQ
UoFhnVfvxkDAWbf5W8mkpJ1Z6RNuVkbqHJ1xP5OVbdolJ7k6Li9pMo2/PU1bdaORIE/+CsGg3YsO
jV83hO4lkAPq6m7mhAXykrrkVlpmiCITHhScW2hXaBxrj1+UvBmlx+CrG0axi3GPHMqIYTMJ9huz
k8PTsnbiC2LKkCSgBU0NI8/EOBbgwqOYt2QjTtpNEdvbJQZsiAFCRYW9+77WjA7XdW5ZP8lkdjEd
mtBu8hYfSssMdLJHDGKarw5DYfzsYpVsYV4QupB3Jzx1HDJCnFxiMq1TZKL/qEYTP55GZymJ4z+8
0OaHsHTKsxqCM0Sdip7PUTPs7iBEgZk+tcDaEyMUYU4sjMB4KgoCnaTRlE/9oRAkxGiMJbYkqKI0
6KyVObX0GEy7wIgotEPQUymXSkPaQtl5qUg0gaHHfTFYot8oEzyI2zdrRAzDzfHqs+z32WC0dzIO
knUdxx7oak5KOX6Z5dValkIaouIrs4xk488rQ6DnWBAcuzulw0w6TvJtNXMp6Kv06Fsn43doAmtV
m4VdzNvOVWf4EWreIbq1ngF5rMc/u7xsKa6yrWserHGo7p6g+u5Cc1skUj+4y0rVEBNUM7He1Qbe
HG9myvaVCwfZDskP8PyDIJSSA/rX2JL6myf65/JbdcP295ae0YSnI/eO6Le7GrVBuj13baXrzZFA
KMJxRu932FqvZud1z07PbRAHETNexM6cxgd5x5s6QzOam9GPR6MqnL012OnXKBE5xkWKP1VV+jbs
suoxFgiOYtHZt64PPjWYml8DXGK0DELtdS6GlWqGfAfwHrjMfPMMlEwYA/CSJnW4jkqVPacV6WIj
Kq3Cls2T7JkA6rnz7OkjUM25M0wW6qbyivDSoe+9QSP/0oTfHSsAZTS5e/HVVZBNyNDdTAAOL6nl
23TQOHqbPZu24rC4MdzZmhN5w2N5aRhRosAiFbiZJ/FENHeHFCPrOUw5CiWhpR1yIymxM3Dg8ikF
zppdXqMaeuog5b0Afw0EjCdLnMhsa7hiZth0cB3XdmLWx1wHedokcOyzOdN3wt2L7wJaZubyI9Ic
hYs1ifgYGpAy+iLDHTsv97Xu/gIU6b60NouCUUTzvBIEuyN1FhZoMae6jBwMErWFCq/yGWfD7h39
wgKygnSMaASHs64zrTyvji9tjlvP0PN3e5TDr2UFYHhVnQccv9uu5s4YrarfiB4BdGuw/MtkIPoU
Iw4ePye7VXnUc6Rm7cpUg3zcJDIXkBJrsoFij9SfoUdb4SBSwKCe4T4uivwSt/EEY2NEyRqqRzWb
+ArcaRvdq/gRvga1SdXF1kvxI0VlM1yTf1oWUyf9dJuxu/lx4a6L1M4P4PYxSLOtrnysw8+WXV99
BAHmUOo3C/3XusDXs+Mp6gf61quxVtvIpaxdXvEmskqs/Xjfl1QwtBjObioEp9JJOVd6mxj2BJpD
j/7Mtmqa6lg24x+6NuG61PtmPw1/oAOjZexJG7BB/DSe5m8DF90V0/kao1SBlT+U7BYBWUioO38Q
5i72wxD3eDqn6FPA6EJowAWlnieye54FprNd2RvD4/vVKnoSEZdiwKw7rDJAAhAK9RbXQQo49uyy
+MISP9D6HzgTQDuprOIAQyE8p57FUWjeewUL7UZydN8u+zH+KX4Izkpx6JCzcutRW9rIsttfkaBJ
G83HcWG3mFylhnC0crBYDiQvjlyabWa/xLWN7mq0ee46Oup5zQP43Yhb3Ab9tanRlPuwAJZIgsmi
tJ6IRDsEQEVWYH6YvFAsWEZ5p0PmbxofU6nGd2xNXUXgpWdKlwguYeVG97JVB6vVnsC8Jky/evgk
MeIXXEO0VQHcVlpuvSTkJ2I6agjGifJuvRScfZTcvaiTl1DWyPQQZB2XIrWUJuLVMH5R43251gsP
165SFdyfZLjTJXXPS4kKlBopmGNc/Dr379xp+oYmcUOCBWB+5WpsiLNTbEm6YhpqbbUWc4KPl+Ze
qmjTDu6ryW30bPWxfcUM8NwIvTv2pn6hV1utOwR3pwkCHPpFTZ47O3yvw2Jb2SMW76KzLp5hf5bu
wBUxH6FMwoowZutnaA3NWRbrQuI4Cy26kSBGqHxEBO+0H06F9B42MBUS40axxs7Hu9VrF9CL8RW2
H40ExP/o5WzMLgYe0rjRrRti+B6VaKodCW+xxs6+RFldb747BAzBXDBot6TV3+MxB4rYZ/JWMN+9
NoHTnoZPLsaSLc3X7tFkYaYwp3ejR7uOggPErtMhNqvDFhvpI2ww7Hu4EsLM2PQejAUUXsFZoVBF
TZ7N72yiUSzzF5Pr8GhL5W2xzVgIsdR2BNthN5n2yAyLt8Vz/HU82PJjWdqntn0f8vw4Jal+HxD6
rXMdV2k1lcfWts3niiyorRNw7Jlo4ZxEqP32SvExxSL6sj1GvkUHqAd1zSvagLpFfuPAwr6Lun6j
sBouVt7X+4BwB6h+tInGBIiLLnp1NKS1GiUu7DGH2Pl9wNXK+FPjHv0oam9axal0rvRAQYeO1Wct
MnWbms5Fohwhnzff3L4Pr+2YRw+Miu7WyOiNdZMbPupzflm2D+VByvle/FNnCvbmPJrzWpldl49k
h8u0x5F5CKLeemhN+dEJI/4h0ZC6g7qnFvJNYq7hFwLM50lr/F5vM5aDTecPfr2i2t/xHTubA+Os
tY3P+AsP9IbKQwdn5zxEWnSm+iHgAZVLrx+HqYmfqQWSd4K+/KQW727uHGKwb6bntNPKoLsakgS1
HlN9uCh7RN4whAP6tfZVejqkFlW/YEhhjoDXFJpFqN5pwWBxbtQxCQDOLNeJEWJjb4eNU6cFYQoZ
IPA+sFZpGv5eSikrbr7i4nP5TWiX9JfCYklU3UuUTIbPEjckV3TWe5pL+ibWGbynGgOHIoQMZs0R
uLTNhuvSQGCyC4SDi22Vkyl5ITbyn1pnFBcabXIb42opeyg8PB0CnzvAemT9e+mRLm2zVOt3+jD1
z98Lc+SsDRNn8XJxafBJMxT7qsbBj77XDI96y+kBUVP+inXa4oCrqEZHfzLWHEnCa9G9MVtbhSqg
ts30n1EL+tweqj/OfBumiJj2JBMQqQ0l7wUGBom4TXDhhAWEq2fLjurjYOPKy2v7IwsD7X30OFhE
vJtoD1L/7nIUhR9nhL+n5N0ghufP1LKEiDYtnr0xpSwlN/OwLI6CAPQPwhXfnXLInqrI0Z4Ajj3J
UskfSc2YHQtYuNOxWvyIvQEhmSZicFKKuhER2byHo0u+JoCwxqVAmx9KnV4dmo3jUgYKg/yirDDV
VYtGUE5+/e7hBVm2mSmBd21ZXaOt0pIYgu+4D88ShGhWsF6CdutnMfqxMSt3tmQoRAG5XUIvsrax
T+UgX4xw8T8IHY8Xhru+qs//PlQ5iQWCQdcZJegdVYpBnyJKLySX6fvUKVicR4CzQEQ3XsDgctkY
m1EzbpzGm0Nu+sY6Z5b3l/gugGVjA25ckgoYRrATPcbqF1FaMYPlqNknPm8ZPhh1MsRcX0lUtaUf
M9Gnx0X5ZJVrd0pQRdCZds+wwfy92banPoo1SJRkvBWcIbaTKBhbVZgTYlGl+8KiB1GWHP6Dua2a
KLukPdU9MpKH973PT3NQ0a0Mp2oftLfKu2g6nt4Qxj+LCTKZ1qNDpMnMemO2z0nTXBs1TXdg3YB5
M3zjMSqpE9NM65V9J9j4JpLjzrfpq3BkWEofZ2oP4ZwH6ohRHhxoJjREsIqUoTMcpMLyUWV9e+4m
L9rMdk5MtQPk6YK8BHRxX02pdeveoU3KtZa+ddnJX+KLsHIC7UlcKEKVhdkG8mzYa9OxKlX1vcNr
BVLY1pE4RQ3973IxSQcCXNJz/9mib56KPvmdUaJuTJpwLAjmRxoQ8jW/tOysm8QU0Y8R2FRkjj9Y
zw6R3STrMBX2Cxj11wwMwYn2XfOChjQ4LRdf7oC1qqvsPTVsA7o6Wj1d8+19kyCzQilMXOwfJ80O
MCEwNA7XuVX4PZHAMwvnsQyjo2wsfRP0nITjdGpvxCE+eWaZHvWwd9njvfBqeeBvAN36Nti0nrTI
tYPJAvCGKVd5IvOrFSDpgXxzjVUZHpe3odEQfNuDfmGCxlzaMzkdkBUPWkGuY90K9kLlwXqJaKti
Dmi0EF7hQ7l7HBDR2mlt3F5Ujq7lioPAF0LOef4sJ+ZUcSmeQqdw/ginuXUmqJSWBtyGc+eaSs14
cAx1j2XJITehzg2HVHutGNKvigFxBezUa1p5j9rsaTHGtMCWXiqMw6h4WHKItmPR/wFiNWM0W2KY
IhxRyKgUcmui2fKsf1IlVTvwvxSZmTDegixIdvyRpJHMP8MTa2UGWxn05hs1yJ80p4uMBH4Ct0Fh
LmKNzq7fhZelnvvuLNQ/SxLdnhuLrKDZxq7lxnlpupocgOfmp6vs2etT/ENjs0OFbvrXUZEfsFxk
y6loWR01KwRvZqDdWr6WujUdl8x5mmr3Y8kvtwjmPnopdkkQwDuKgXeG0R4vouneaMOBx2ighC+f
GjER0LiLxMxE/EzhEX50FKW4KccT0r0zBtzi4RAd89DZ7JffN3kgeePEqjdBIdTDEXaMNIlAA8Dm
YlV2pPA4yRg/x0X1cIwIU2Hu827JWZUr5EY4cbsNx77co75QK0IjfiCVx800ss8vd7Rd29faJDtM
m2663jl/giB/wnzdsenXHj3Ec+X25kc5Fc9YgGHdKrdnRgIOLElbdOxJUR/tMflK2zI/6vBkbm2A
xond44jvFLStoPtBvOAmtNt/BB25Zw+34Uqmpk5CDZ2o5S1cfpfdE1kQUF1cIlf0l+Ujy8FV993x
dNBzY5eRdyKc0WcZtH/rQn+FrRJcS452rEuMHJbvsJHgpRncDC+k8o/Jf0N0hVM0bicihNGjAy2P
byE37p4EABRT84LmZOmvCR3WEic1Eb9Qy5TsPiTCP1x0S3OmBzWkUcjD8pRzBkAH5ZyEFU+779sz
nDn4DfzVKu/T9bK8o2iqCF0N63MWzP1oJJjWJS7/Nm7kfQo8xLsKobxBpAxooXSnEiM59fnwksvh
3eJIuZQxRTZOt15DWd7swq6mBhWDeYn6cqKM4ePcYF6afmRgma+Igr6Uieb0+5hS+WTvGn6sHoXg
fnHa4kdqIGV3YupGLYFNuBxfMfX6HAncftdmL6ZGOEU9Y7yWO66gHMYXT5t+bJ56BgLn0Rp/x5i2
H9iY3EeeTfFRWjrc43T4VYnsCmqFuYJOnAaXqk6HkwcbJ/mt7AbqXn9l9I7xNnni8b3bW55xMWHJ
9BS7N1lYzZPDlbI2PKI0lqa5laEdV2yUce6dOw45dG5gexDe6tz/97DT/5EtLxzTs3z+t4UTjOnu
nOv++xf3Tyj/7//R/2Me1Y56Nbmbqhi9owbi64g34piSNL2mJYrtyjOIdI5iUs079O+j7TxKSC5N
WrkrX2AvX5VJmexGH75HzqDix8AKnS5v/v/+VE3BU/nv6bc8Vcs1DWEb/8nceSW3kaZreisddZ91
0puJ030BQ4IkSIIkIIObDEoi0nuf65k1zAbOxub5UnWmRVWHajrmZiIqFCXBZf75m8+8xqa+qWo/
mcYC7JqDDhHOjalVl2asjFui/hTBOoKYTrP3QyzoAIVujzFYPRrLUbWlC/Ypq7IX2/JxrQbYr6mm
eoe++gZ7C5aljZjyGCcflBnRYVr22h3aahAYUC23lF5FUZjguUlQgYmUeB/5ZnGzpOJWrFvfXVX/
4+v4P4I3pILSKSjy5h//yd+/FiUSKcgU/vTXf9xHX3H+KS7tf8rH/s/b3n/oH9dvxcNr9tb88k1H
2P5F9vNb3n0tv/7H1W1e29d3f9nmLUqhT91bPT2/NV3aLpfAfcg7/29f/Nvb8i3HqXz7+29fi468
i28LoiL/7Y+Xbr79/TdX+2EeyNf/8Zrc4t9/u/qv/1n/1/96q3/+xNtr0/79N8X+nYTeNlRVowFv
e6rJ/B3elpec3ykreh5hAcqYuqOZ7m9/y4u6Df/+m63/bniaw4u67ViOK1OpKbrlJU1eopFoIY4G
p8Azf/vvW3/3CP/5SP+Wd9kB0ZGWBWPL8vnnnLVMi+akboNWtF3PcDz3J8dmuzcT2zYxJ2iqmXyF
NKGB7r2GAfhRKShVkCp4dNCqreG0T3pEuN/nE6pq7HNFCfUFHR4IA0OwGa2JQDwzk40rLHaIyGqd
7mFRH0qwI7Scx9cYa2GKmeU2MGEzV1O9IqUbr0g2cJ1y1avZDh7g5ayq7o3q59PUJBcYXXvMSFnO
XnavGHyMEt8BsXgXNFa9Ajtx9GCtrdBnmFbR2N+Q6Z8hnt1mqvkRyYUbHeedSDPojOKytMi2uPF8
NTrh51bFWsgP8rOWFGcNYbKNfFs0fTWa+v6HGfHHqP84yvqy9H8aZhvEjeOyLbg8Uvv9LpbXkZFS
JTfWCMSgkuylsr+C0S5VvCts9CI9H88PB+80I4SL7MwowFX5xfSJPhEtPcpYxB6DGzkMulfkt2ql
f8w9Rhag4bRGS54G5dGpcNauLQobIZKSHhIWWYnFVZZxgvM5BG4QccJzec5wiZsNRK5q97GuOgrx
IY/fosOIvWZGe4yrLJX0azp/hFp4pDtyiXv/2EXOSQOvP5gAGMIOxYX2k94GJ79ySdWBR20jtGYB
aJ0S68D51FO3nkHAjiVCZEYC1QkAlRdAurKCYaORbqyyEDS10XNm577yUJcQM7pAv9esc11AeY19
MFiu+4rbFiIlIUcV7Fg6/yhyjV2GOFw7XWMbgAP0LoQZm1CkWSmee6w7HuxMb0b+x8zVfDUgzUfF
OrkxRnvYNW72kaSN+CDmXmp7BLFrddccYFC9zPSMzTmTe5hv/ap4bskJMNNsPw+We+6KAOWE4rEb
8oPF2MAcfDNy95ijaqiPxbEZmI8svAagFrs/rBI62xnj44JeMQ2Kqby5UYAczKFC8z+ckd9wjiMi
hFQmDsuqAgdyRuUZ7YERvhPhpx3jl4dDXemZa0iI6w4rOKokxdp1I+o9ZnCxe56tB5hrlXvg45QW
dQGpSzPLZF5DrDjoKVxUcOvwihCdS4cv1uQ0eA/SRKQ8tJuxc4Oay0CowWXKqUJ1xqmWu+kSdgJv
Wkdu/RFcOkjnwLm2SxMBB/85a5JzhAI6cgGYUKvOvFI07pty3CeAx/dew9BS+6Wwk+w7bArAqD73
JIGK/9LY8FLiTL3IDSgRp6NJz3DVBggzA+0YzLjc0isiSmuCS1XOWMm23QvFalSmU9RCTbO4ajBB
SiNd307WeEjAV9NhJC5VKHN2/XBfBcXLMvd7naEx6EpBvMN+s7xzQ+11uTvaZ+dfr3f3fSQgu6pl
aY5qYj5uWzpw8ffL3VQUWF1doYNEjW+cgXwmD/JXz83A8ijGaSz0vYMpQhJOVxMNAR37vlWMb9Eq
yt0DFdwAzdv41TE8qbArUFpR1y78GVbc3OGxVDxbzyqi7ThiJujvIHnkqPvaAmsd91RdAb0YKF86
mvbWmvwkXcmDvCuBKUTVBx/tFHmKCGSn53/NvHALGIL1Uc7T2uuzxxH9/dm+Rr970wfjHpbmviuz
11AhT1HAx8UuhNoke6UVNJBZvjmKdppT/aiH4uKE6svUFqCbXczSkKSD0NzvfGFLOGqOJxNclRn5
vZD7m7kuhU7cChPBG/kZffBx7mm+mXK/tQOZWLPHbzTMBB0td28DFP31o9LU907x35+V4SAdpXm6
xlknr/8QYDJsejRHLll0qZ/w036VYYIqti99lBsd9zSE1BYK7ZzSE6Ezml1VzUxKXUz3ajke5d3I
7yp0Q5N85aGS7alibKmfowFMa+oQWOP9aGnqm+Ikr7bjbjXFfA1yhryX3HzEP0jUgUFrOk8NClhG
YZ7oTmP8zsYeVfmXUUG8D+RrVhavmkVLGCXbF6RYXx3K5WvNyV5bw7lRa+dzajOHvIrRg7al0HZH
LHLE9wViYQPHDcswBpBAA0t382bIGVIAKzhp6vqpCdtV4fQHYE0H3eVOl1fmqHiy8uYwG/oeX6IQ
3peUGBHlG2wU0yE+50BkwXCRnWCcgNNFoR0oXAspf1tZDf6Xcc6+xtu6wT7o03QDiHrnJg74K+oc
EJiKtRrjreGjgW4HkDrC6oR8XL8iixEpAoygwcSvc0v/4gxMeZpKM/33BDiZ5ye7GfKcZUJnSsrk
c50mD7+eHg4x2E/xkcXZweTQDNTT1WX2/DA71E6JAqVStbXhcEDnEbQbF46He5hnxsjGeMI1mN9k
jmsIsOgZYbC2LLqCOR1w5JZ+vbJ17ZSyARSJul9e1CJWYRvzsOzi1OISY6nOHj7Iq7yzyzVmxZS9
Kik/AbNZX+kmrAXs0JIufS1b80QP9xQN3sGonUNhQTtAMO0Qay5jmTBYncKzlgsoJu3U6+reCJmg
dNk5NHOnwOhNuZqHCl4Bv9T2p6RqiaUgYa+U3L3FfYrPTesSrBtw93GXGz2F6ujG0XO+1gO8Cn7w
ZhgA/+u9qIvyJRp/4FgrJnXdNqqx8JJNQDHKzWRDzGdbs8UFhs0Pi4bTrx+S968ekgOJxZT42tF0
8/0SnnKl4U5qfR3bvbtVfNyaDO2h1fJD7+SvjVO8ljrzrEU9uYUctdZM5mOk32UNAps8P5a1kb7K
zizv1+YSXReMKBB/wsoFoh160O4X6j2bGS3alVjOb3I+EAAvRVaFvtZHcNzPnt/xIsvSxhoIsVqe
geInn4sKqWKelWz41KhZkBbwBkTdEw2l/GbnA/OR0S0iPlXYwynxrFMnu2ermYfWF2ULtL6m66lq
7yO73ukqCjeNnCkdSjb9sNHZMMKBDYOC9glQ3j6HSZUP8cllN9MsVjlqLJs8AVxepuzZUzOgJq0g
1ZAi3GIN66pgp/EVnm4e9Wc0QEAMB/09yjNwcyYXfTE1+TwABCGFuJPnB4jtIBu2U8z0dLpyBcn6
VHPWjQXbOcTJYtPq/T51rVMdwAF8qnom4K+fuunIKfo+qMbfwGMHx27UdJGbeP/YGcBgwJ4NsVuz
OMxtcVar7Iw+0sHMigOJy6kOAZv0SkE0l+3LXtna5ckyZ8q7+d7vAMiEJQx2CHkxci1EDWNNtl1V
7cmPbiDcXko9K7cOzQ6ta1+IWRCPyoIJttW0DcLbQm1f4yrfK3Z64JwnAvOe6V/PxDKF7TWgGAha
Kq7ALeJLXgcX2AVE0WLth1FkYm64KbSntRBd18hbOZjNJK7rbNpw8NgylRgbErTfDaBtXlcAtENf
wAdapro+4j9LXKaXHxKMoHUEGRUnfWoDE1hS82i0ZEPmTaHEKlgEl44KzxeXyGyT5kOyUwP0LE16
/9XUnXWr2EcQepeI1fQYhXJAFqZHWdm2WmwwLKDvFApQdSS8pwChrd0OqVPC1dHEkD4JTkpLZ1D5
CF53F4LzMmukbSksY2vdqXRZaPchPc+NoYjhrvR83Od+Z99OKACsKly6Bqgya8R1aWYop7DD8U6A
sSg1x1WExK6NKiBX5fdkE0YOQ7Ecvyr41/VqAHULL2JEesutC0lo3dQoW4D+WmP4pa5MgmaOspKw
L+TbAL+QdApYOIT8O/tHRyMyLaCeGShHbJe8osyKndU7+2TipKHlhOJZWrwo9GTUmXJapGMjRkLL
TKokyhx15hxzzy3zsz0SI7vA1FctniG+lVwAVNAFSrR+HTfHPnBu4y64B8+4S5Ryn4EdwV7krnCR
bvaTM/o+l3aULCTVbusk/KjJNY9B8ymzrZsuzq/bKfqqtEBuMJdZeRGBFGhkMIrxGZl06BqkIUum
PQtrbppI+Wznerp4E5B4JQFgmtnE9tMWo/DPiT/fDGb4CFnhYkdAcaj0IVQSP5OHoaglqbzIi6Pp
AKoKbvXOwKiFjI9Lgh99HJsvdgzaFSrqsIlr7kQ3B2dFKM7TRkR5sM9plp1r2zlCF9pJdO/zfBHV
J9tQcEb8hmnMwWbUFDPdp2FwVTGkcQfR1esuuMdcUAlVkYb6FLfZx9B3j8t8QMzuyhK/tg5ckxPM
h87NzoPE9ZFDUiOPxhiyDxXgeNxUE3iuyIe3LQaZKRp72wjUnxmcEfq9RDTK1l1mPQ9d/LGtuedB
HjY9llU6aZ8kpVnmm6TeY1y8jEJmlrdJ7gYkAssjC6fHYh8m0Tlt3CNn7xEezXG0rjo9f47MeAdt
ZguZllzQ57HWVfhMMWo9RrQJcofRnCWJbssPDoXEzQBMeqXaX/pGuxh+swtiPlhl5K+yuzgt75f8
OzRRQp1mGI5y0x5AvQgL1wbmX95eKUbyAXrHsfCBwZLyL1vE7AAqbNL8PMoNjgidTw68uZpDbTS6
l8gBnB54KNUHHvisKdpbGkn2kkwmUfLSUpPiuXrHPkrP8ABJrlHwwq3PQnrga9k0H7S+OCiFSg3I
+VgEd1HefJKfgzRyGBxjO7oInpM2HwOwG1AF8HZTWCgoD10GvjoQl9wCiv7Wc8ZdDGe7BJRN3sD9
uQENrVFVDrE1PNql/KXln1H8I7wNLu6kHGvcS1BSL1dl5rsreHcc4MqL1IAq0v4Kbjs4u9Ny+xgE
r8FlECEZ2V2c4NTQiaoW02zkNF5X8nTrObxIRShRqbSAKUKPnjbd9IwHNNu5Rs0E/Y1G+uDmlJ/L
qDh0dXWwplsk6g5wb7Yp0FrHyw9NT9kJRrvMWJmWSk3TLEovSslipLq3c1LY303JL/EdzOIEXrPm
pCcp4mBhhfp8rqImbyUbWp0OXkLGIUROaSxptCXU7zd6r1wse3pM5VJ1g8M/6JtvEJTl6oAp9Wi3
ODu6QTycVt9+G0VwqvPRMwFH/mDPPPZCIfvGJA4ZJHy6WiK+WWWQ3Fr9WjjG/dCo+jZCrVAJdrg3
bzyzzu9aWOt2KVUDHqkvm7RMjsLeUugDcsCDkb0j0pLz0GmcGaWJDTPD20XeUebkxBkhM6YR3XJr
BneIV6uXnPUv1lDGSyFjecg6Uorgj4KrX8cM+r9K9jyLKBE9TFsnP38fMqBjXfuz2upCG+MMV5MN
uAwMfJHUK8a14QEPkKN7oiSgDsk5y+gk0Ie9hgPpbpZF2RWAuPzuQx1g/uVZbbQtBwTDKPegHIbx
LdMUvgSHfHU9AYj5qxtQ5Qp/CnpsxKk91XENBwF15/0dzJZu4ilEuqrq857uG61uHGYUXT2Z6OuX
KbmYkqLgkNTHanyaNXIMayYXDAYXR5oGsH4ohQaJRgtb3QKQ2Ugkit38wVdf405F3YUe76obwX4a
83iUgDK1Y3BtcYLOAIlLECj2igW3WeLGWQNFwSQ9GKN77XcPszrhLE0Kqg1YT5o2AeGSyOTEi1Kf
qaz2yaooS5QosBMbMZLk3BpR6pIJSz4d6dwW7gcQRqNqYxqs+lE3TglgOB9yjjdk9dVcErFHROJW
THDj4ldQ9KaAXKoX1Q1foPDizt0UN9boAObRinVCAlC5D04b3lCCogpIfD7HoANT9RKUgmJatQqq
WIbRXVIw6B0emvYwEQbUn6aehMGyoRY7KKhRRuLyhxZXTYrfporyuVNSV1LMk5QHJr9/UYwPUnVZ
ajaaheyI1n1jZXJXNj+7pByuizCI5XirWqJv/LikMuU+FH5DlIcAE0oyt16O7UIDsWlbVPEJ/RC9
fU6T8U4GyWnbrZXZB+lsWnXIJpDR0ydjaS0AW86NT/+E1hHCdmZPWBoif8beRMU3sHaSZrbUdCYt
AxXmLLmJMhqnCBGqqLsPpvwUFP7nyn1siHEgwkhqoJUbPVQoKeN/CAF/uMeS6VjQItwOtgIC41jx
IC29eIUde904eDDyxBWgVwW2S01VXMnfh9F9cHPKuAM1HRx8uGcmSJ88lNbHIgM7ZTH3iAwxacqt
g2fUL6Fqb6qeAW/idJ/gqLTULRTJVvyIWZOqPJuqVE9BAKWDPJ5oVxJrA4CN1FeW1HTsj2B6XfAO
jDVIz1VQpG/URumI5sXBJGnDaogJImlshNXL1JvXY1bcDUy71GbzRe30+7qITesGQeX1rzcmQ5bt
z8tapT/gmNLk1H7uw6jGEFA+xyxXirVLkJlC/HVN7XvtmHrQt3p0bnRi2qUv05vDvdvbD4GuPrqd
/j1GHoZMrC7vyoaYH2Xt/bKXFh8jWksgnp1bEDS7WGJbs0cYfEwuoKz2xoDfTKauajk1ZIPOcAEt
fEA3qODtRs88ywH6F/frSsfj5xvWPRURNQ9+o6dKCfWHwkphYHsbhDa/LOFfEn/rQ3zRJVq2OEwd
Oe6X4n8d+seey24mcweT7hx30UWiazlaJakC8oZ0/nbQXwA2EjMS2MPtOchAof51C93gpsb1kKzg
UAUBFgP2WvohcD6vYDnpkAQC7VqYgfl0K5Ho0gSSQNPaWlV37wXEmyC3j0ZMyNfX2HPM/IyHBoJV
ql8DK91LNomhLCMegjbyqmec0w8hYlBJYG7AbF4jzl1uJ9c/QlA24M5YnkWltaA8r+PJGbfWoz3F
EBgTglhJGouS/4m/wHQgC8VVcumqpbAh+1g/Ly8qLp2MMieT42yFgbeX0ZDb4tAI12OdXhc2pZnK
6jnCRw599piHMMBBXUIcM8ILo0atC8oGjvMN+5hlPI+B5Ah1CSpj8a2TGRTfRgAf5ThfAvKg4+ea
lB0Yr7EObq4LD2YDmtil6WBvMkSollwtI2uH0NFsB8xxV74SXRqKdbDawY05qUstEuX2anauUXKi
VENMTRMJr1eDblgRMAXQRXhxRggIJmFdpxGsK+A/LCW8jdrgBvUepnmDpic+fXeyWCQ2lrQB19tw
Ku91IowAAmeRfZGTXPJvC3A/ZCXYkAQWSyKTBRwrcm3QbJONtIliGg8raLvJk93hXkK9G03nOgXY
Ve1SCQERA+DD8qgLJ19HNp5/WW7eVbN1ie0nrGQnCpZ8q6czV8lodNo4SyvNFp8UEIifMxP9apNQ
UxJlNLieKDztqNEPm7mSH5CwX2JAFWNSbIfWgx9+9aWpY/fBNbBSrHSV45KlLwmo91xa5Z3ZGaCA
gys3Ve6mqDj5DZdZQGlj0j9gjiJrofHtnczesOdnfH04Zf3un9+jZebetuvPCIzvAk8yZp6JMTOf
WDaocr/hQ6d3qKiV/dEa94DPjgbr8nuGzFsdUjlmySdCp1naSUsTq69KbBvSg3yXZKch+82EbV1e
2Y+GUWnQbgZMhWCeI6A4rO3Built5bYJ2J8kVmyp5HQpdARUp9I5PNOfOqSK1FkYPwk7QzwSr5Zo
1HUINl23MK9Sz3hIU1pGqjEiOO1AW3bIndBqCsWZe8pbVP+razVgHU4y5EuWpKjQeA33m6Sj8tNK
zAhGMlRdUoXUb0dlK21iFQ4wrlKcq2yTslOUNm9swv5gUxcJcm59qptPuYoiuwTHGRvUkjUtGQRy
7jiJ6RUVSNCN/fde8LId22M9X7HhM3wTIkpVEl5nUreR4kJMDG9W7QPukhtkkL/0zhePWr0bIN5O
Up3znH0pdzxR+uUTCL1K/y4hKZUxGqZhRzXjLDl4W5C6FeyhURU+Aiq/T8k+AiO6JGxY+ZR/ycsM
g3VwyyhL1ZEVsRj9aLf0xiWnMpkQHInSjVgSJy3TP5sd4ZSkZaVWQzcNkfXgPGUHV9zi1YlC8kVG
qEPhZ2u1/fVytwDxCaZlnRrDC4HAm+nXLA/uVZ2bFy9/riKSmqWgkmvp44xv41UNRDNvLVIEB/X3
ZTUoJUbBVB2kZLE8ShQTqLXE6l0/+QfZ6OD/70bTXaNue/n1+bWUlN8dX6blqKA66PO5dPt+Ljl3
tfyrQTgLNpgZwJyxnem5GbNrqS/Mg8Hua2onFQNmG5X6+gndmZ2BjZ6L6tZSZVlKBrLtyWOqs/jR
D+bV6GzzCiP0Irl4WfoXh671r85cl/TSk7yBduBPZy4W2REyXhNwpIx1HqYHbWZ/BalK8qIpNAqr
r06nrHMTv7D6YnvZfjwKiqN2zJ0tBVJ7qWD6xxqk+Srt4EbCWNF7TjfOoKVGI+frspnLvyADcBMp
00Op8ohMtbuz0+6myp2dXWV72ZWW86v1Yug55FcRALNdmkSbNtceZbkpCfQJp3pMdbq5gWsdZQtY
knNHriar4DBlxs2SfS3LLDacWyAjOJ0gMOnxo79+6qY0Et49dc1yAO2YjqnbGmnkT73CCCk0eH0s
9VY3TxYgzRJoSleQqEhLyPfTT1722bVsEqKYmIyCuC0dN1vPIQT3m6X3IxiNMmhRXyLSnfQXfApe
+gBh6ZpmDOphJD34Yiz5gCJtU+k0iNjZkjNJe0H6RASgc5p8k75B1NG3bUbxMfP7XaVNNC8S/UQH
UscqFJVEM5zWvfT63Ibg99cjYvwpHTURGTRAIcFUcel7y5T7IYybB/ycHKXX1r4/4S1mXWPWyhar
F/uuYOHTwkBQXjn6yQTaBW3T0hmfvtdzpTQGixQ+t7mXI4Lcq0N1E51JyMEQjXZg04/qFLG1uCVI
ciAkECdpbj5wGC04gSGwkFY3X+q2f0AAEYNAiQDDlCAFMoRfpetZmuT6SP+Y7tFfTAbtT7UE2QK4
Y64H0Qx1mSw/3Hqk1pZWTB6K+UP8RVOqIz1QCjvFJu3AQuYERb1D68XyDg1G94jGPCcBZ4IVYnwx
2+GV2Pj9+mlo3p+AB1yT7vLvNKE8h9Lh+8cRdxyaLvyVddRnZy/BT1yQPFJRdzF46/EuXQI5ASAh
h3HBnpg6oNSpRzt49ILnvmw/FRFIJCmzFpN9xLnxEEXIgQ7mXioiUuycdTRf3P2MOzyzk2JQpaSI
VuEf9T1aTqOL1oebIJ/XeAXcqOMCefHlgcvHJxdcn/1lCcKWKGYBNvWKfkslduOjQyaxU0vO4UnB
UTYf+QcXwzSa0i0c4IYNawnfbLBMacEJHZn+sYVzttbc5t5TnIdsoJQ1JtQ9M1TwOmQ2a/JYyYvS
GFECs6ZkwR4ttyTx1rJDRVF3A5aVas78veS6hDFdLluN0eg4bXPOLf0UicKa4irQoIhICAl09Tzj
tBmyCFa9VKUV3CYcV31doEP4vR/mAmlIjoZgJluQNkttxU+ESI+5FJw0b/gcg2ZJiMDo1ml3gcIx
N9i7WA8/wcW5KXsfy7xxZyUNx6uLBgb4e4bIlge1FC9zQkuBssRTeghD9QapK/wViXanYRE0MM62
vaMFutNaWHF4ZWyWmqoO5K/z4TSW0tGgnSglXmctOQz874sRFBfLSvYhOQAqMo+d0q9bkF/LpAml
8ZAa4YcpbO6knJ8k1FEa1HjV7JLrw7PumuhIEt5LndVUATen1UNJjVraPUuEMxnJmxmZ34vVQ5qv
MfbOgUVnDJS5RjviYg6sd0WNX5E3QAt7iW3lPKl8/z4s8d3MggrKIdWtJYHFgfzcqRTyZ8mNNEGL
VRN+VNZNH/4Bg3PIB0LpGFTQaECj/UU72lT/lMzTklRNTUO5B0qtpv1Uo6NSmpomRfG17INxjFAu
R7zPz0uULsmJpAHSe7ESkprh1qJJomPVha/YMQ3z/ZQmB0y8xM4ZjFC+l05W175WgfcEqe88SvVe
tsxKo/2XlqtaGkfStJBysqwVaUxJkozjyCOCkLRDpcdkati6j3G9HlXMilr1KfRrdfmidptiwSUz
Z6BPhXOWFG4RUbtI41SuAFm6I4hO2U6XdZuzUMUHRFqa3/NuO/zS1dhUhzb+SgtuMYzpDvl9gkQZ
VesGrSy8NNrXBJA7PPvsjAsQhk6jtinbececyC2a44JZ7CnkLP8TTI+KFnyeovpsUgNYl6NUBvKz
zOLMBKAXkMRqU3O7pM6Sq8DIoj3kKMtEL5ccmIAkAdng+RWqwmwcy5PXJWqzyxePFvWqSslJP7xR
ASZ8lz6B5PuyxF2jPDTsnVMKxGrCF0iwgkMRn2VzCkL4b+Aul01KnlqXUwiNnK1R3SNletTsaJfO
6VPvTPpWsiXENLNlRjikh0zqF63rN+QNR3Uov4/qklouWyLcR3BW6IwWXnrGRZbYCE3jRnYsacIp
mNn1OfInFK3ghBDehskDXEp4Ti7urBSvCZSWzTijoynKWJmEUFTOyFySmyClLP9Cu45OC50JyZH1
LH51sdCVXNmjqbW0EvFpaVZOmL6w8HIiyrUjqZfcvI4GNGava7kV30HudHm/rZqPpsEuJmm74wZn
UM+8dIfLwqPisTV+b0ZXVFdYGIhYAwZBj5yxixVpSLCtMU5y7CywY23SHiPMYL6nk8u8W9oLkkjG
sfKm9YhmN1BUKukHMi9kTfSq/1x7KHGke7k4JPUODnIE1D/jO4rCH1zaM7JEDCCJ9qhCK9C+lgP3
JuCBliZdOe1rM3hZAMNJs8jcoRWU9txSKvel8t6hwLeDtdDrlA7QbVOe5aKH1jnVdU9px/psuup5
4pgFN8QBaUUcs4X5LFUGFcPpTP36zyDIcfHC8JWv32sgVgBt4V4uP/Vkygt42kq3GiiLqyXrAhG2
HwMWwGQdgVovMOtkju9bU7n+3jGknyL9lsRNn8y630aDj1xoRtBObIVqtwW8dXaVu2pEtYpiyzKj
NJrpM5mHNGalg4VXwh+dyxahV02NUfQggZE2sCTJgo7wO6OjCFVtBZy85HS20T5hUlA7t5JEy4Eg
bSJ5v1oSExDRz5y3Q3ys/RDFNAChMVUxfTTR25IjXVJemczSXnR5eGhVI31LMQ2B6ogOa2mXZ6lK
LDl70MZnOWpzqc1P0fUcPyQo/87ooIqyBrI6rJwmfzGz7n7q5xPR0jZGEV+raZW2wIX5Usnb5Ivj
mh9tkSRlr5azSzrXNlopoOJHtDO4Nhk4X6bwkmkuJYgOxT1D51MLinvUy0929eKa36giveZFchX0
3t03y6osFFPJZ/MZk3PH2+gZHr+aIOmHuP8yjnxxi2ZIzNpGCuNY8oW4h5/Lkv6SbVMoY26gtcpV
Rjn+OYNarqhiIHbl5+t2YIuVWgSkK9aO+5QtiHBp0ZZ9+A01y7LkK+VkbwiOZCwTVl+WmEdNcXdL
9Plv8UP+NanjHVXk/41C8v8jP4Qs8T/+m4PxZ35IDRC2fou+hu8YInzmO0PE+x0QgWd6AE9x6VA9
A3DbHwQR63fNgBkCO0SFA2JrBuSNPwgilva76qpUz0lALM2wBRv1B0HEhCBiIQLjmrahQUiy7X+H
IPKnLIeGhOuohg1JRLVMxxXs3Q9ZDrrskPFKtK3SbJh2PeD5rU87bVX3erhHcDXcpxaSHEXn9C9s
4OPANrwo5rgtElDOPE8P41QO+wJ5iH83A3Msen+aYek6SFdG8ac4S82Usm2Kpke3szTAEuBsitHa
oQonFU1ozg1wkuiIDUYMPXF2SB5Rhs9r8PPexKbbq+Cb2o7oNoiRKvjhKR++FwV+5HzIc3tXK+Di
gKSZwEc9+e9n4lpRWRFca1AoXjmPK7PBC1ud+xrNOjTkp89Dq4YPsYHFZgLnAWNwxXxJ0PjMrVNf
9sVDh4Neiped4mYa2O5bH5bRCc/EYuNoVXVjVLFB6b4JbhAiQFR8CDv0zQaKKJPaXKdmsHYUyJDG
CAteoQzTzzlSHH0G5RGrsL0hqi/LH+j8eejIqMhZiwb/rwdhiXR/LJg4sJTIRlUdEC0g658hekbR
2X4boN/8/afVQL0xis04zMXH0MFQpyZ+xw7giCKCcXJj7U6DlnyjDul8s9xN1qBtsGhbJrEfXlmh
9vzrK7RYKO8fk62bLBPNRH9L9Rybhfnj/I4624lBx4KL6S2BNEWdd00n8T4ozVkcMs2r0qHTrbot
QxsWD1mqpdse3eF1aiXD1QheiABSLx5QnUSMvjHQkx276S5PJusljLIvXm3jRjgezDqqb2pvcu4t
haI4OK9nFMOvgwEpHKRygHuLVye2BVAtrHQTN5B7QxC3+yaeaY9GsXFSNSwdSqekl9fqNwtdGNvp
dWCg7FWFMxjuvH9sIWu5qhFd+ej9bxb5US/xwh28aRH20jeN0WXoiyE58BdD+acZbzOGjKQNPxRy
2p9YD3gXZYNNszcM62+khu1zY0F3biIgofOk3U6ldfBzULl1HRorE9z7Y5k0F4gtw2NnN5T+MGNb
ZR5gN7+mtaEWNV4S3pnPQkeYphpllfALzOcGt+0Gde8epeBgAEZeuKZyXwBy/efjGAyGCLezHBOh
MXwZdaQf8OLGW0nBWGsAEh2JNM42nS1ky0aTeJUGXW9Un2cHfYKugZ42jz4U4BJbXzgIET7xN6oo
9zk2vNseCSqinBfkV8BLjVH5gOrvNy8dT6k7areBBf39L8bXc99PVrjzkAhVXXWQ1nap39o/F3Ah
+3gjvhT0iHAHnUbbWNWt9zCO+lOVGCbMG/J9AkP9unCbDfRrbwuNHL8C7KRaaM442SoQFfdTqYHm
8taW32f3pfWVGkt0T4KKqGfhgNscZrwN8OZAjcKk/6agG1RqX+oAPrc1TubGDvVLKAt5hjePMfbW
cSCmzBoWp6GVXCf5ALcPaYpNXnqIVFSoWodUKf24xARN0/YFHPy7Lu2OoUKtqUYiZi6sZ1fwW0AV
9EQ5V+pso/Wgu5uxjk91Kya11a0Bzj/DMAB0j0FGkj105RYr9m0dxsYK59tnR03uo9AtN3CJ78xG
R23DAJHbPIfZ8FRSEV5P6MzodpNuyFGhybhf0jjmkaUvSRh8VPwRz0WacyTVFNLJrAFENEn94mgv
AE7yte05/hoxffgrXUcyFz9ldv9aUPnPWmT52HYbtHces/DSD5H5QSPVdTJNTC4R4/S0A2qT0EXU
yFuXfW7cDBE5dF9YLXI47XiFggk+JkWTo7F4r6tu/Gwlj+h3tPPB7wVAq1n4YWW9XW61nItgF9A2
ihI569p2/XllkWmCiab7jS1I6SqvQ6Z6MKQmHIom/RHr0D/+sHR1yegeyWKKndNn8yfdK28d1M42
o6mbtyYyQxsPuORzE8bDtvPC8tGZgviavp2114rG2+UV/De6I9dDhwaCBdHh4LqGAh8lbUCvzpcw
dd1vgxev8QgEqIIgg6KFj8sfCJWBr5gY5cAP1obW+/seSVLkdXLEOvmCTGyAYZqEsuUW4bAqx8R8
M5OPOAlDdwCXfZOMU/Ct9NPPMejoc2Qhp4AIvfnBz6IR4AQ6QW7vbxBCtvedmTcPqkpBMNcy2mIK
UMTSg4PlYwdtQuFTexpZ5figCQ8+s8j0ZuMOk5/+0Cptd0Sla6vblfkxqcqrKGghoERGdV0p1I4U
x/vQTINzbdZzvS2rMIQaMkJ3xOOsttr5sW8x+hRtRCCJ8A8sw9vg9r5l+3RvkOJ3wZECB0gj8Gcz
3furbir1/03UeSzHjWRR9IsQAW+2BVOeZBW9NghSouBNIuG/fg7Ui9loWtOtbpIFZD5z7z2MtElT
SHmGyD1NvmZnm+cI/YYvI38yDEv6iTJ6p4as0tDsu7//fidzoo7/+xui2sX1ZJ5QcrHWIX5NOf33
i648CAOMJmcH2dvp9o6LrM1OpVPfhiZ70ouKVD19EBdhwoIU5By+e/FDORdeqLYbO85bT43l9Y+9
tG2/iRvEb3O9RMxHRx7sOWkZPU+d7yCLuvz3C9ZjPzV8kWPIaxxEWEN//f8vElbRYWxSWizBhzPK
eJ8QRfIRS5XpJ1+Kn9WpflJGERMemRos08wRUDViMqact1zlG8RTPBz1coiPjme+ZdpNyfofp0LM
NWfFjWDi7tGphH22ChNfU6pdNKHpX/YYNXM6fmfCjbGVrriVzC3urzPU4tK2pnUyc/bD2+/qdIj/
S2YbDCtS8lESH5Npl3y0rv/S13tCzGXW98esUInZLpaEyN9VICto9IPmsX+v8FhR4ODYJCGqydLn
diFiuN4SDNoVfxF2Kxq0f7EEqjrIfdVtQURa0Z80d1wOJIUE2FxyKEzrdP+XBpn0JqmGIOhKr/1U
++lH6+R3toXUpwbVimbVVI+6Wp4IhDYJeK/0G17SUzt3/b3IbLG3u7036/JeKIEqe+9OQMe9NgBn
Zl7TP5Hd3z91C0sqQl/jQ+7VHuqLPAHEAlnAzLWThpHeX5fqd8MlfJlzUgxx8IVqc1IRlm1ablxc
Y5Z9WFZeI2Se/Nl0CEF0piT9KEdv+RV1Rl+/WGOvhqvRMPTffltUBaU7zKy7t2Q/48CnV62koFVz
cnRZ96hju5z//TI4jr7/F1xn9N4a1NXQXBC/9Jh+Oxkkjif2prfUwfgviHsyx57USqK/yfP9Usn/
ubKrotIje4NTlKROe6rVLfg1AZRujnfdWZpTZ8L0YvM93pU8qZhLlu+jZQ93IpSGOxjpJchMTEHK
SMD5aBID9o8rQNZSshM5mZcqxecZR8WMHJTr2hvq/JzB0MDtu/3lv9//+yu3rlnRaUU4N0PyVE6E
x/771mJZsIE13ztDjF9aTpKMC7uFVA5/Sjr9YrUmmfEZKKWK4iWIyRI4GFv+L28HaVGFBvdKm5Wo
NVaqVS6j6J+sKi6X6dItRbdP7AWSwlZ7rpsbqtQXhh1zOCLKvlLpELg5oKmPa+emEM182yam2033
5z9+QtJiTnC3sSw6QUfi2iUAq7utI6tbU6R7Te/rUEyt8Zo25MWU9RAagIQfPSK5NAvWeAk9WThu
fRkxv5MCN54UUTUXXa05YJep2k0irV9iAUtGy0aiovo0jmBmeb6CoAkxoiEIzw/IcdHuilXjPAkr
znaWRF3Gq52+rF1z4Uob7zmWvT3SpA4PoXtr5zgFkDLVx5TUGlYBxrCfvPWha9X2hiXvLO1huGSV
Ha550n4SIHOC+GTo4+tSkyIJE7iLeteqomYDCJMAVD44q0OUr9LCt+gXUsyX9Mrb2NyT+qdvNfu9
MNc60JnVP5FSjf++UuWzYrGIIbXpj2pNXfTvH6/IJzol9lZ9yOl7wMV+EUIXzwhxfzEZGi9en3XP
Q0WMCDqrgPamiQa3uamUpMEw5T/uyhJrMB/zfJ0fRU+alE2LzK0CFV6SP6f/MaYmfTGsaQxT0/QT
MVgnuYwP3dixtdJa9+qU7A476B8Yly8lAVFRMjmfZFT3u1Yne6evx6eaacZ5bVUUUw3kR6O7m1yk
J0qU6QHlLcSvsbioXquRK8BqDAgzCl/D17Pn3PTz1PzF8gDGt+7y38woEdu1zyLoAMZEtFrj0GrN
RKznVZVdVY/StOyuU5oXr0s/XuXY3KSm8LJMcuWwMCL43w0sruIt1xLrIumucfyQ7W5J/dnODWJ8
Y3nmZ8cEO7JnVkN52Z+FuWSnFr5BHjljq+5h1V+NnHR81B0Vi9Hx2+PfkyQjU36EaEgm+NRIIpgH
JerF6GPmmtpYubLDDz2VntAZqvFid04eZv28hGu7PNouBbO5KkEN0PhgDmY0OH19kBZ5YJOIo1la
J0T2KUeDNz8MyT0boJbqnkIRW5PJW+vKuTXced+QJFcyDmxlcisd8IyMFiX1Xhdi5JiTkSDl+S+W
LyMay1OsphfNIAW2obgLlkINvJWUr7jAV6guyy+1UPO7Ue0BcO7M5s4QwCEjz9B9veFLGdLpJlZU
5MDFzn3RRhAF3ZOdbTUbwJBtn5NORPBaNrdhp89BdxaZyqjZCjra+QBfKPq4OX62a8Uj7V6Lkrbp
A9sbfllwsH2rKn+GJXkAb5g9zBRm3TzUkW4mYufVQdZ2ZKT2KuKd8s/qtYGCUv9SG+sLBITmIMC3
B/OIjA3DFBm85WVYCkSdPJbOwtPupuCs4nx60QbZhJb36XC3gB5tdT91TBczevOegy7DA6CQYEBw
XVN0DoG8vzrDm/ge4pz78JPOGtTwpKDWkVW0lsuPtyA+nyYVsaz2ZlXOhNgogxWotNdBdW+4+BGU
GnF7KHOwfoVHmLH26kCCCKbGivdC5o+55lhhptt/Bw6RMNVHjNQd1dqifWLMB6oi849sURBtNNYQ
Le16MoDTRiYWogBZzknY/bT1piM7wgnX4e+JfDggDtUjDiWWpO6euo60qlr9pb4OPPcHbyIli2Ui
22NpRGqa8MSK9XKNRz2ADOlCnJTZziS4abBmMMBLC60iX79d6KLSFjEULwnpJkus06zV4YLDgIkN
LVTR+2VrFdGYijlMe+MOq/ZkFEjTyHrd6neQpnxLx4nV8Ram7PhOWasPOfwKqbUvljeKyBbGg9XC
mizJkxlGHmejAzvcjktY1hqTxno5JwlyZIejXmWljs8Mr9ay/ORZsdfJgT6avUnsRAvf3fEI6TWE
sQP7CJ4BkCBTvtesMp8W4J7ROGy23cZjzTkhBBS4bmVF8tiLoxMcmfb6r6Rhti5EarPb5DgFNobY
B3HXormnFtdVgaz+oK4T6nUb/EFCi1muLRZFvtu4TPzWkO7Fq4qRHjfvAOPlklL/VAEd31ct+n0l
9p49skNxU5D/XyB6xCbphW71Pa3YD2SypQ6mjO3wm+2Q1g7HrSfKFYHqWHX48GFc0Rz7DIWVaHLT
LUuBR9jjOMLwHLNF5PK2k/ieozA720LEO6udD93I+Z8OarN3POWLJIoSQjY5LCiKzqU0EC950+oz
Pf0LHoc0d9Vqzv2s+E7hXogwWbkNjHOcmIA/W/tGUaXqSvPlmu5tWz7rTfm+Ns4tlzZa3hk6Fo7R
mhw3qhEX5tuam/VVlgxisVsLv55oplZr3a/CZRiIJSAdxe/Gm7gaaah4JpcdiXggL+Ou3Tlzk7NT
HYqr7RFIRhlkNF4fuNXQUiyXIET7+bcgiIMDQRwLJ5HBCkAnkO6DlVfI/Mf6DyK+O0hAa1evlNi2
gSrbbSrmQnzlAMQo7lQNBpTAN2+oksUKP1bYzr7WNJdGrhwRdZEHbl4R1s08IrbTLigI+MyalH+T
7UyY6sVVy2P1sBbFuRgLEzIHn5nVkSttqBbqIwuIRJdAbOytT4YCzU5ff0ltLvalUg5RnxBXqzt4
jy3vmMi4IvpkHcJ6rQ6tFRf3GoNVO7wXYEr8amoA+q7WDUAxUx3qOH/Waytw9Zj+1iKLsxWIYWON
tdOUEMaRSrzA2yBCn7XWr1V+BpWsGHxrWR6y9t2VUFHQg5ijXzqQWpVp8Sd3xqaVlXtsXczVUbl0
7tKROAeLsluyD2QDGyLxG3c6760CtWPUBNFFjRe1VOjzvFZHxZBHF1nLCPYssX6WrAI3O+B1Rk/r
lsemY1se288OjD7Mg7DjNSKOTaOC/AyjSaSTfhzwg+gFObw4Q3x20XuA9Fo0pKs/iWzcuYu3pS2a
e53Bwt1pl1uChBucEUvZyuZIwNFqwQflLJuyMB2IJTbF7KfFRvueGLFbgqvIVZsQ3fXq941h+Ink
7raV/lhIepa2gc5CfY8PeIZap7V2qNYdfLklTg/42o4aU0DbJvh/WzeQghNDYYYnQ2DL66Q5USfX
Dv2b0e7VVBSELDVkJmE7ZON/7eQe6YiMpoqfOimRAU2BPDMasq+MhbuRg5RYGzQGBdNgU21PvZtm
Iabl98Xjgof88OwMbKYNcjl5FkE6t04GpHPlStHty4pELlANNJqdRmVUDPoSku90ngD+JQT+R1rZ
WZynDdy3bByDcnsqt2Tm0DVH5ADj2dTLX3Umoc7VCl+BBeSqFOaV+P6gGtk5uPYzKb5mxKp74IUj
/ylOfV2uYWptBxpDc1OXwWS4iLwrcMf5u22l36riDEGW9RBsHOyl4i2tB5LtxroNaZICa+ETtlZH
OySIKBUgEqUSX03uhwjb+8HtJ4eo9pEb06qbMLfUb53RVyA6LQmlvZV1EEl2+OCf+zGOKE6hIII2
wMpM7wAxBvNt6RpICouwm/rVZzM/7uZsCUxOBw7/hF5rnhmdEkMpHQ285lx3u6oWFzfXX7GOb6gM
goiKyamvFe7zBXZ1oClDwwXkKEQHc8a5JmbKaRnOZK0W/pa7zjfoKH5scKdWWRK6ucT6VmhqVKj8
GWV8Nby8P6X4D1Jr1ULIeBtHkFYXgAn1LIlg/PmDhI2QFRPeMz0fTzjFcLBRVrPGbh6kip2W8NqR
Zc5m5QQVGBKgH1Zq8kClzziQHTRCh5ipYUN0IgfftHIT9tYBW80StS3x2nYq+S+QkYHbn3zwBQfY
9ASvkIxYZrpMYqybXObH1C1OmUXST6voJMNF6K2VfamnDoFEJhSr4cySwOJIK+TezVoEDGY2E8Su
Evy1YeAY44e0sy+e5q7M07hLeJSEUPYs07pAOExJ6PfkSTEamgvcMxw/iX2qS4S1Pa4aH5lLfSYV
sj5bDp7hIeEA7CbvgGasO0wDaSZmPgTgWmnF9Bjy9UbrK9TOi8pkRjGRlyezF5+kaKQgMwfSJNMj
+RfNPlNS/ToXqz8uVX7qyNdNNPHZzwTCar1SQIqqeOnVCk8jDO/cXd6MzrQC5JJYzmkvAUlMO4CY
yhPtZXYowGtEpiT2YHRCR0m0B70ujo23YMSxN++aVj7N5ECtswXaqf+b2MR69EBFLR3amTV9K1b3
QHMQqIQ1YA4kv68P8KJ9SRXbXecaDxQaZMU0kddfge98SNF+OcRK7ebInmJrt8owT53f88L/ZZTV
wbWXoztMx2HhpLabl0FYv6nG7gW9Jxf7WNo/uM9TNgOfLQ+4NMzQTcY3acWoQUAiiQqwA74Yeva5
fmHFoxErQ+D1tAhUZaTWlbHzmS+Fs+s0+mMr/xkq8HdCv2g5gcr1A17rcFxKxspeziaToImW2aSN
BMf8lqPG2jLJkUfEDfPa+r78dmbep6qc39G+2D4lw0svaVss2DcLMle6+CXQ7SrIqct2dsW3CZPu
T2rOzBO1F0ZgPHec42MlgCujmJgU8D4kI3zm+UIsteQSgg0bLMug+aPTxgFDE1Gor31D3Lelbi9G
9mg+Yf9rT3HcIPkpY0iwefnSO/2jUt3IzaeynToCdLzcinJ3tI6xUJ/Lon4rHeze8BofOviOfueC
bYZICcVL6Qz8DtIMkrj/TfrOm5Nh9mHItF1+JufK+ByjKrhaunJItcGODOT8XCQjOxTNkNGglFiY
reY0yRQsyqj99TJb2wYu0E2dwIFfW7BQk0huWX8V7IdNZ2D6nXB0jEnYe7ZFWqL5Ta0zR136zTop
NCbXfHR+S2ubtNi9eUwZywdLVoQN6xefYGv7pGzoLjd/GKhij/nEDq7mdsFUtZmBS0rz0oM9nVVQ
Ldf4aM/yqqhzREL6W8/8nK+n7dCLTnAMEbpyVIORSa3ex2lJ8mOqN6HKAXZrRWwF6dOiNsO1JCFg
L/iz/aJHfLfAGRog5Jn4RTJ7sEyufFSljnXWLH/QzgPlKb5i2lOK8/mjpT/dVO9MMdjTh7E0K4R3
yhh4BCvkfQaFgFk4BAqa8sYgP33RF0KBYuU9NorIMYgyIpQwO1n29G5O49lzFlJAmjSL0oIRsCC+
fUH3HG06fT+3SBPsWcFe5PjKXZ6QuexGmG4Lp/8mDu7Vns3irtb0V0lSvAk5TftVf6vdXH0EQ1hS
q3ZckpKfSZnOKV3OnEUOKhBOieEtFbSvZFI8Ms1G65R+mR3z1KEDlb2kBLaxhXBqQU8UT1nAwpiH
DGncxbANcEQV6dQhydPTt4rD1NhEfGCf7aDu0udY58WRLXhjft7us+OUf0BToQUr14+8jM92saLl
m85uc9IZK+7U3rnMev4xLwbj4O4ZNI0aIIOLmkwoTyaBYTs5UIabS3yX+jACT6zvjc4CwJNu7RfI
dHlL/WWsplM6zyCxetp/Sfp00jRVpLTNQqE+0QkWJMGvSx4IiwfLcExUwE168mxijCttehgdlcTf
V6dppkgDnrczbZfDM/GYLLgUS2Mf9B1iOk6sPBKMVFzigSdWxhBSAbnF7de2Z4zNDyNps4Nukq+7
kEy5QhARzhzvMPJtZSLxYp73t0+9BsUdDI/aeSBGMTmzdJ828/ClgZb62ClXYxhOYlCRfbnYkVEW
ys4J29iNarzLLTu/ne3QelROgr83/iiddKuY478JY5lJ554fe1yZCieLRaWqardqtD4ac+UuKszZ
l2BwlMGCpF7kVOqMz2LYIYvWZTv3FjeeHuYahxAf7n1pGD5Tx37aDrU/X7HnjzEAOXFvCiJgUPR8
mJK5pX3VMizzcD6YlRlMsdb64ArEppjGLEYSU6T37nuh9r9L0b0VLvRrEj/2ktGRP7s6kPAMh1+Z
B3MGOjGLEc9VI9UJxPHzOOYvdizv1KRASLCECNWKo559XYRdqN76JwN6dqTrI1WcwaZvmvSwzuFd
Mewi5aZD/qAbzhhABWTnaQ4N7FpSBazeBCnRIiYaCmN6TNqa6RiIyEJf8Iy7zGRqDt0ZJM3FkPlD
U4vMVxfHn0lN381zKwKWvbuC0eounlvsfDs42DDjEbFGpSpAdr2nqXNzYk87NIwkGEsMOYPZhiIz
xzfrTfEZp84zAojkVClsKgmcfyGKrgoI2UUzsHShZ7Lk0/pU97OGNIPSIO8JIQ7vr0lsEVwwvs0y
UDnmrxqDPUKtYftKJo2T28xPbS33yRzfV2czYooqwuaISoZxtadl67sSVRKlCTM/TabYljv3DoXy
l633fzkaHJ9DkjwfRlo7r9I+SubKvtXXRZjnZ81hrzxrO3BOjJJU8BLaPlUYBdiLWWAfHT7LdbxY
pYgfCT6o8sW7MAjFF2aucdBwXZmEDsXxesq+9bbU9q1FYuio46tUVLDjc3IbOBJlyX4VGTV5Cv3W
utjqMXWpXtmIYp5lYWyTALro1QleyaG0sr+JwS2sws2AIz+BNOV0ymjF5rS3D2srsUnPvPwEoKOm
JZuNroNdSvw06fE3llZ1B9aTM8NGElAm67JP5PQrV+twmNj2uZboT+VanOVSVqHN43CaMbI2q6kD
ds/ifR4X6C3tveMkFClAU0kU/BqUgRdNBYhkx5rPxG9KGoz1EvMaX8nS/0YBNzKX8CzGvsNrypth
gfbbOfqi42ok9zhoCutXyWb6La3Ek5DVsMOGYe5zBpch0d5eMBhgDxPVhsyFx9JzOGgKR39IGm2r
jT8tQ6mP41PcF/ke0lVM+E33QsUP/nQivrWRdufbJnqqlkxyFkwz/7JaeUhU77GwZrk3ViJGPTtM
Kg/JFV5INku4sBkZGAqWw94k8EKcHQdV+/a/8yqoYmQKzaV7VwSseMBAPf4tFndj1Z/wz9h74iie
rTS/FWDyKJnYjrJlCScX4KDm9WQKnldG8m7lshRrcrQWOat08nIDMoclfVBj+z0K/ZOs3qmg6vMw
jSd0/KCGWKLy8ubROinHRqxfVjOCTFE3KuqOJc4uwTHxUUj2wIAd6OjF6F1LmkfNTn6nreQOVOYw
tpEfZNx7wdBpWcQWO955qYsSqjV5Iok4mM0fWu5AakzwGYU0yk3YHyRa2ugGUXn0w2o9AgHe2yY/
dDWLI6+zGJrZz2nFQMh22ibcdHxeD3RAHbjJF+Qg0lVeerx/oes1Iz7/CZIk/WzQlt1PWwpGacTx
ZQlbRY+JNP/4h9a7AHgLZYV9hBQdpAnlQ0Y0D/veY/fSFine2NY7FmXX4SbbrFiFxWHyNZYYuWZz
8uuRvC2Ef2CZbN42Rpghyt95B94KtUY923srFVd0Ycplcj+EFMlFLzpmH3FS+oUYHssJHYdn/6lk
DQu+k1+J95w2SL2RlbqnsrPVq6VWb2vHc5lZ7oQ+Ix0fICXd0o4Jh1QH9SPXqzfF0g9l2zZ7r2fj
2z4Rb8GMvJlWCB7NnwKmibDfpYIkhdAdw3TBp7frWS0sAgTo09PhO7ESCrkYAVyW8lcyzv7A8s29
Lid5x25pzMcz98+lrO0+UAvO6kx2vrWYf7vUTY9puSaAE1RfQJ9WrGx8qC3rMIumBII5PXVqnO8c
u1ojZ1a0g9fF53aYuqNZz6wyUQAY1mPdL8rXUjAiAyNb+EVlJTdS9TKX454FsXoqumw8pV0Sh8Y8
h0PvnHXHO1WDtgMaiDDClO92zeyYOGxfAS+DCC5qq8aI6iEzAjcRpB2kNax6MKLQFml6VXMEjeGq
9U1DorPTQL0QaD71TJyUCKzMEhX4qkIz9a7kl3GtK8kaZNWGTnXEbqiV7Fi7n4IV47lfHHyXtFet
ns4BrIPQXpW/ILKetCXdA9gsIlXIQw65hEBYwbuxQlHPuA37WUt3q26JI/t6JPgrjHpiW8u12WIw
zm0x/+K4cv2xBPrqCe4BAPRR2VgGqUlw16TEdFL2fKl9hDnvMFkZdj2bMsBQGfdifeXSoaaVfZn6
y4zav9Jn6Os1abSvS26/LF75vWikpNqDdTWY5GEXclFLMSP2x20qqxRyZbiPLdrtj6m1vKpkN3es
5ooEArPiEvrmhrJGcljmynet5SlgIfCYDi1dKjyqgsWVzKNOJP6giCgBsJPGdkvx47E31vd48b+g
rz0SyFExokmY1mJM0Yfm3pjDVQ54kQ0VaNJYMjm1AYTP+dPSKGow0fEhLKYdVI12l0J8CWJ1uK4m
dWjidQ+qop7VfDg5qcn6ytOJFLDiB5RSdyNN9k1hU3bZ68fAB92kpBV4H87Wy3YYqpVhZyqGc63t
MQsQbXSBtrWqvSze+n59IOEnaBpmUvrUvSrrSQ7pG8cE8QedHvasEKEREuBh9UCgZpXDCqeBP3VX
0/RO5czaFhYI19hy7bX2E1DPJSvJxmPh94KBsT6ZojsPS+4d7cL5I8wcPZxGoVsxK9+NlaP6CEQk
yrDh3dYXOlXB/ZtnLhmW3Ywkj/R+PTHGY60yFs8KBa+L7e2RViIvVsy7ZV1ggCa7ZY0Z/rbDoZHV
gYxfziRkWwf6Xz9Ga4ZZxyA8xN4s6cvGnbZ7sTNJdbHU8uB23hfF2bqb7NZjS1IhNqLoInCLe4BI
ecCjJoCPVIkUk+igjry83WDqP6WdKYesQ1/YeZ+T2LRn2+QU5XcdmnRPWGa4EiRbSooEVHsD95Sj
PHW2trdnZJDp6lE3co8hITgZjJEYNypnaXbvSUJgquollKmOe1xW+AkWOpiMKDSkQPExI+senAmw
6oT6rPL6FK2ldTDSg1siVSR393eTOnBK9HY/59aZ4U5MJ8CNJlDV76apedQYe8Ygs/2hsdooZzgA
RSd748MnqQsmU6iPJvY2G7PKrPpMyU0SEF9W2o8gjjl586bExTOX6Z7laBywDPfzWXiszzNeUrM6
V9PVGpAD2OtPlWlXzuMlEIgzeQd+FdJ5763Vj93EOKYDvWWv5WEit1juiQDJMcX2krTQlevfbmU9
Za1pBqNk6SQWhEiF8SAUvK5Yk7G0ZqwdTaaQpbIWe0Y8lar8xQloPzGR1TD0V6xLS4VCumciTFQc
2yl/lbEF/a2ydlXBrrni5uhTfGFKHnf7pd4s3gTZ6PHIC+/oF/IC86AnPI4O7kWr3K91KH9YweQE
fNUDCpIyQMV9oo+CLjUZjq8m9R/R2S/gKNghGzyALD33afrlmUgRsoG817V0e46hZDjkNrAnjbHc
WrWPjMHHxRL7rqzQ9hgxQtcC1s/PYOiRU0sTVprGtsIdTH9wyU/DbcsbsjKM8NSOq8arw3x7XU0h
+NgYqdkxeIwELeCE4bd3+JrNTL7ayUTYQMrpLdiuK1N8y3UNtdVWnJrud2fMF+IB+x2MgiZ0hvXQ
qN25WMu/mTCcSE59tPZnmcYPaYtkGonLn3po9uwzPynMkChNUzCadU0FKZmmiducEz+0zQq4jrA8
gWsO4k6wefEe9Iy+VaVlpv9aq9CbSQ/q1vYddNhvNTbryOoYjyfJEA4GyIC6N9Eo6E11MMd34L5x
iF67IT194g7y6gPE9fOcUZZWLJB6B/BxnIh+VxFpRYzXvVGdIWz7bgGtJT4Xj3VUuyjzzvD6i4J3
QirMPRWDwme03wRLclZkHwW+1R4Q2jRxpY/p9yJJKS4czBWGE8NTyKx9nGG6JpaD5GeULuBFi7+i
dZQgbex9ZY7Y25UA2e1ZKdUqmq3hzpXBQVdsHxckObs1foO0RtXi8kKPKNBnc0btccTjSVE8rK8V
JuldKkg8JZ77YzHN1m+7nqpMC9nS33o9/RlS5bziYUGJ4vytnZ3V8SAMPeHspdmgVdBp52cuh4C1
r7cztyGyWv8261v3Vpk/iJmAM6gXG8cuC0h4aBguv1jpTV6KjjYffi09KUzeXCK1F0WG+B0O9ziB
OUGpt0s3HEdu2GhqizMjqDCJXV6azvryUkpN7EgEhdkpIInsWm0D8b7OtWjqh45Paf5bjLjszLj4
cMvEPkTOyhds4UumUSL9xxPfZKl/Eser7GtjprxovTCfkaw1tv1dsDyKRnt9XwU6AbDMkVKhgO0I
WqVC0r6GuScLpb1rndMdrRbVFWOgdsvffIuHLtJQPgUK76eMWb8My/wGG1VGWEtkeEfi/FFrsbcr
LYco5BntnjMzdl1U88QsPnvIcuWuzxnZk/w8V2+I3//tw6WyPGv9/KscwKhrOaQOdeh+2P6/8VMr
gx79jW9TQPP38nxnqQ3u+4z0F39+aw3v0cu1h9QpHAhqjO/q1jo2BmkeDUs1slLxva82DS0rXly9
M/VEwpKLulWnmGlYB6gcbOuYHvUif6sLnggoV2OQueawU6lM9pKvh+Iw9cvF/vBKpfDnzRU7qhvW
48/IBR4kiXvrdNr0wZvetqN2t1xdo9iWEbjgV3Y7AHzedbNNQ83tn9R8J93mrvfM14aq/lQaMkfI
5/izdjRdW+LOXnDUXBvRnNfVUcjHNeegNQYuViLyYsBhu3F4yF3AI0n3zbSQKF3g5MmmLe6MFY5D
ZSgHcVWNfBsNx7jALXtm4ZuHzowsqegJOukb89vSXqbG5uZ25I2N1uBXw3TP3L1l2snFde0opidH
ik17VwCTiKf61XHmJ11a6d7tY7/rsvM0oLiui5RXRS0Bua9hobxXdf3sNprD1Hml71l4+2NxztcF
jYwRmg7fgag4VoXAiZxsYsuSgH3ZH0j2PHsdRXFr6Ae9BRvTCHpK6QmPZK/aR0rwpC5Ia1g/n1R+
9msFdc6ek8irM6bsGjNfA4Sx7IxvVGAcranH3d/V7F8rtkY2u4jY41zL8gqg7cjoVNHnHQkuil9l
4jKilutHsigUb9pWRKxgOu02FyAjvSrN94TmhFqeDfuE8h9Yjn1P65m5RUwP0djOU4323jT1PCBE
lK7CE68M4JmZrrzWo/0tekE/MXfI8oT2glOAKoMAdNLb71iy7hlPEfV7xxRxfYmBQ4+tlXDBMj3B
pXQlypf8opj6Ym0YNYgi+RBrakfTvD5kbf7WFCH70fKIn2e/snU7d65+UjVGbjY+BWoVLlfbBbLc
58GirBXYEw0rcKlnvhxWEiadsjuDKWuYKY2PLbL+jY7D8UcwmKB6stTlRedzUZ0ZMe8M/BLUYPKQ
c/83DspXEKmPmJspYrgHRzqoJUXQz7UtTdzKWsE6SKeh9OrhW9soJ/BPa39ekMWPVKFc7aWK7npJ
VFJA3F8iIY0rV2rG3kVjEVKOHCCHKO4yZzrZlno1k4CBNbt74VX4edNv20De0m6NVaf3T71G0+Wy
ntyBRqiDSrK16tuLY8yfOmHEhwGf25j0y7G2xIeIqwebQLxwHWrq5ohiz1m0a2uOW2pUjpGQtAEy
GgofqciMSaX71W7KfjS+/v+4Oq8lOZVo234REUAmCbyW966dWi+EWmrhvefr76AU5+4T54XoavXe
bQoyV64155htQGizsmr4tVG7DJx2lbjj2pzS8TBl71Jk/aaL+ENjNbipSnXb2O7qlcj+1Lh7sC+l
b5YzvdR9iQDQ4RtPeoX13KQn1Nr7DoYYJ+jXRpov01T5yymm0Mmb5qMZ3e0QVtewxM/BlrD2euM9
sDrQxSVjO51UFEAm+1IxX+o6f2UH9rttpn8DOX3SIw+WYdxckry/Oh5oRHTEGyxE3oxRh6Q78CaU
KN8teEtkiBOl1FPIltXBq9oPaATdGVWEu5wa+h6OTbKRzHd5Oom16coeZVQdLoM6fHRoh/n3ce0k
OnUqHlGHEmIxynalWOkXBdUBJdnwQSWFYYyNrIDqyF6LeDvCOLfNhhGZpPGXwRvLFJG/i1p+DAbs
BCUgIMT9wwhpdtIugmkiiG10L1rFjEu1uO/0LyindxVLnz4zXcaOGNhqrMalxshw7eXEupCu/qFw
N22knYN2o7wWTnQOnHJf5oRTujRTdtbA6H+SwWJgM6aF5KZLuyQLypLn3kNm31QtIsFULZWrqDQU
N1BBFWuDo+9qjqqtxQPWkYtMnxTmprKxBjZIiShXp2KXISTwtZ7pExoT0kHEb9HAkWi5pRV5U5Jp
R4YqFIklQjSkpyu7pFDOa1/ByWXXxlUYE3Fo04Nweqp3EqjZe+i5T7U7i49vTG9CWIsxRFPX3bga
aKrOSOm9tr8HPKybTCu+RNqxyf9VNlRgvSYVAUiAxDwbQoa3g5a+PqXTXD6nGmclaLWAPqLw4BQu
c7BkpO8rf2Nj0c5EdZ5Hzu879PpvDG4YLNnrpokRJ0LG6etL0FhUgfqySIcL5pTkHk/hfQTucRBF
9NJpl8EdHnZL3G+phceAeJvVmHlbzgz2viDWqkfcAkO4WqdVfB7jidu0CoivW1v2Uc8jbzvKWlvk
s6RHI/7YDLIt5ea2yJo1BsPTyEw5qTnyFtYlQdi4tuLgrVOxy7pKT8Z6JxA+2CYJ67Ub+kvH732c
c8M1RNrJYlR8dSg0G5JQpZpWlYew0lLRLgTlsJLYFMG9lDzoYfpIA4tZcISVLbB/RonYyTgdaQQh
9yJl9TzMkLp2GL7sYusppzv6iX/oaabP9/5Dhn54pxPE8+fsyWwIVbtN7KjaeC4NmzZ6H6awXjtE
P5sQ9vzWOUFUxhTr5PuuQ2bD0HIdBF17ctIavmoabW2cbAhNyVuuQz4wEv/FR08+qnGlg/1yaPXT
fA/Sw5i/AfbVGPWplZMF5WlEBGi0gVhpIEoxbF8Lz8i2koxB2ehH9D3ZWqmI1CUVE28AoyOfaMcO
RboPJICxudRIow78tS3o08zq4nIoYUUabPaR45xLqvVZFiMPxTwWKLr2DvRmmTFMnaelJbFcAxEs
GkYJQbLziBcHcYVJ7WoIwgi8nxn6n6XU1CemFxfR+OD+ta1UvDeM1wTBRmU/WtsEUBy5XuNZa8Nb
qku6OxVQdh7D69Bai4EYCnIYGn3j2v5LmsRqLwrqm1z8isl5X9SGrm0MKUskR+E+xSu6jsq1OTT5
althM1j3Weny3LXlQuOMEeub1I8OWhPekgnsc25H87ySN8xR/KGxgxmkfP/Se+tPIjAtR7RINU8m
R34mtJUWyDpFB59DPoYUh0bAoO9qs+iOKE+2RMz9LnGr74dKkOZoPDuYv3FOPBoqvE3N1rrUKbAt
rf1V2Kupm2frlQ13OB+MdUdq3zIZKJANeiSLMX1ljoZPf55lkgr5VRHsvjJdtCWipDoRaQI4KCqW
xvjlmBy6QrxRJHlUQDC88dMqqgxRV1XSwIsPXgtGnp15Z7Fp54AEKcINbV1bbgWMjDljlFOeWUno
HVMqTSz5SIADbZUbDScwlw4sYkKxzXpjA3DAhzdVIB00pL7R8mkz1ewMRVNiV6qJqFKkRi5zwrst
QUllojeFx/OL7yYBIeUAnTnMDjvdrXHojOBHA77bwhDhGW9LUqBpNGPzj+aX+bL2DtC9Htxr01YX
t5xuH/2lFkbXUPebog3e2koB+SlvCDD0IUIkr3XVhTxeVhHJZoLA1B2OZc8ZIqwwIsl1UDPWUEGs
M9dpznptfhYdN4/Ol4E9Pxlee4LfWl0TTZc0oCnF4qb6YeRkWVdueKalbKObakf2dJSNw6tBrbdE
zg/S0ykfJuOGrSdtlBfARHDnfUdCBnuJb4qzsLkloKLb0EzFfdj3zjWKxdGl/b/D8fCpIR1DTuSY
EFtogyyd0SjXegzCyDcY2Q5xcDM035I7LcPaUs2uURDDinRDuipxXQUw09hqwCVvrS7nfSWF7N53
eEWaTv/qOGjSPAoOqE0Kwomg7cWyvPeQ1aie4nsum7M3jOWx8JoaqGAxvray1Jju0x9hVHtgiy13
mqfhKUEnNBrNMUmCmcWuMUHyzSkDLtu4PgfW1CJ3I/pOY6K2LHca5hNlvBMW8oKs6R6ceipkAX22
xDUf/izjHgp3L4erwpx+iRvxUzIWJ0Keezkhsrz6jS7Q3xNkeLI8V7sxw/gq1IClZn7VWdC5LdM9
5nGhn+vQ9TcdnW2PwcquwdBekua1860CaVZFGydAcLumA4JCMY7GdTdp2aEhMd5EyeknOyTx7oYp
BhF7cZlfxHx5ftQZun+oOu/83+crTaZbjPjJLjpzyqpfSoXFZ0LBv2wRvhiIcB5yQEkU68P2XzZ4
Y/pb+snQtgLX2ydNFWxLl+oBFToWVZAQq9Qw2xuCQgfrK1+H84iJSxz9ql3LXFPyG+R4BQjYUs3B
pRh6O72h5h6cgbBza8XznH6h+metQwAXa4BzxnRCLy/m83dtW69m5v6swnCuf8zpXSQMDHQjDi8y
K6b3jNWtD9PmEfa2ejOd7VPKx3gzvAuwHM//BLK9c+pHl1g8sxofMA22ZmFlB3vGexpVJt7+10u2
vYtW2u9Va3b3tNoLorAf1nxB0JHvEft86QglAMDKi6c7+VEQmU66IjI1wz22Gsm3bdrYl06QUl8N
3iZDhXn0MlfuY1N/TeNJqEWQOgdivtDiT3ZydhtJOqBhHYG4ggaXkj/swLobJrZ9/O8ydLEDONxB
1GWH0xrPBD1KRzZ7THnykcWtuhi22rllapJuVfW7UGXJW4G7PfYG8Rh6PXkDqHKRcS+urpMEF2V2
7+XIG6/01thVjTY8LEgs98z7iMdpeNQjIDeZDvVmNCP7rJk5ll7MHHXnPAor9Qoqfe+PwdPryCQ9
SPAy+3iKSU4hRXYzKbtZK8vxdtYsZbLRjawbqpNdlMTlZxGxETpV+oHB7EByubWNMXqs0iA0PkPM
4ouchC5ctTYCYQIf0dfVzK7C+p4I5/eToYFAb7b5kpOWY1QFUkDaEz7o5egiuYSPn+3KwIh2bSP1
0/PScBP9++j50mAEsAjDYmfQDNtpvesihUKJ7KbdmzsG/tkhAxLFRWOtWlmTiGXo8QZrhI6YRvXv
ZlmFaKLbcq9ksw7aoj2mwirP/11sj5s6K+ffN9sbjjDQiPzPxZ/lqb2rnyt0w/vsaZFHGVtzNIJm
oOQMf59nSmR91Yx4m+aEZmndIi25xGE7/7rFUfmMHBd6jpHIclGMI41KgpNK6x2WdH8nRWkdtDow
yI2YP+xCmIz4aZe1CzDCIAVuZBFkg7DAsdRFfR8T5HdQ09JD77nVXVPeFxShYkvetXF0+sk4RtoP
s4CcsHa73ntjYyfabhqbOwc2dCxRj/cHSVVxssbj6GXZStdozuqDqS9zK4uvtqB3NjFzMNhtnpOE
MmwOKW7ljZ4UJ4T17TfA47OdSnXP9elHbo7FkpaO/nBY35CnO+t0mLStaV1s/EPv/HKEolhDD4od
pnYkP4y41fGsJtglyB89cJonyytzfw19EB7BX0qGCyOjQs/cdFk47jssBJQNAccYQjlnF8se1A9y
u8GQ16LInJ05J8ek2PqW9gw+fP4dnhdfR4LTkhJZS53yg9b6sTPVGUW9uZezB9z36NGGIfY8w5jq
ZYJfZRM3n/8WiwT3wDTEbPBR8s4Ehj6BnKpTiaJgRURZN6e8oYic6nbRRaHiLRQI/LESlUdmV1W9
MyuYkTiTGH6J9MagUa4zHkkqIlWu4kHgEY+zc0TK09oZguGo47tZkk61wpmG/ofhyBGtr3c0TFyv
U5QNq8jUsQjH7QMBeYDIzPIfKOb2w8yo09wpPeeBZixhsoZHDVVF39pE6lTbQl1UZVT3f5c+L64h
yZQJ2AIkAOWtpwdyi6pJp58dutt6mj5VocSusbxsa1L60SmzbykxI8hz2hn3OxWnqY9yVrJhH4HV
f+eNCg6+qQUbPAHpLimNQy+E/r6SaWMd/bCcoB160YkEEkJmRvkZFz0NQiV65k7qtVJ+91bYZJqp
ibqykeLDCCu8gmypMrO6LUiB/MWwGBsxWQgbrX23gU+KvkvRvCTpDzEQllvXRbK3mug9FBMIiNF8
qYw+vCTcRD68l68pkbeIdu2eGAv8UnEff0hqrLU2kuqDTG7pT1NyFJOTcBAl37OFsIPSnJfOHG81
9c1ODmAiga3s+4kzEHJ3Vu0cj0ybdZioRnMVQ/C/5aWkJ9zXFc3bstq2KMEvCSLPCyYSfpZW/wPC
alpjQ0DowhFhzmmGtBcU6JJsAvCeOKY4cXxItg6OUhpd28kardcqHBQx1Ni20jGNT6WWutsqtCmV
0uEoAXCteRwZakXNeImdd8yL/TnTLW2Z9MhE05ikXZ7C2g3eYe9qZwrR7lUQo7Qsi3s3OuaahhG1
iQosTD0j8YUDBO7l87Y3kqlluNb8srTGepHRn76l+LVoTBeILqD74JUzEUKyTgTY5Ij523p5dC5n
pAM+VPP4b/GJwS+0M66IxuErTVdaiV5fo8YJ8ivMVOIxhb5AATb+VEg+TOEm62o+SgwtnKiJ0u7A
rZl4fElLpGff74M01m+Z1vwxEmRZhS+MUxWCg0WkZb2YZXwOcF4jzALbILGu2nPOV+0O8QFsQHab
oiBZayhsUPpjNLCM5q9dCLRY/JbnUc/ScwsxYlel4tGZ2I7qKsMvlHfeMejFPlTkc2BDppHXATNR
jg4dJrco4zMXE60K132I9T9HY7LAQmaunm+s53QPoff44Mt0OnpqFFvMkylVGhluLNgeBiKXI3DQ
aqdAjNm8ONAG1evxNEgqsEh5SCbq4ndtssn7HAKeK1TLWrihAv5rGqG7CiIHXMlk4zVoHG9vBKQ4
4jgC1dv3GCCIJfUXQfjpQ7h4yX0a2BR/9t7mfLLUO2HAfOCipYQ5oAZ0LdIKESVdndrlwMXSB9A5
wSluWCuDBIjDkNAhL6CqDQHgCoOW4HPxH4MJ6G7NcwCXnAx1twW2PF8Gc+T87aYZTRiXMjk2Qub0
lWZtA9n/QMOBOawKWENcCzpS0KBlJn7kAM3bXY9qmE79fBkapz40tDotDzoD52h7PERzSy8W0UXR
u1PQlc+kD6G190oS+XRVHUiN+pHAKDvjLskOGVqfRU1oDg8pxFhllx2bLAoKC7ffNqnr6TLmcxnd
+zdgP+6WyBT57+xTQ4B7y4BfzKbGd+AG1rkzVH3Ppl2lqP6eS84Q1AerbUqiQZOrN3rN3hI9jcGg
Gi56H6EnZinaNo3jbDV0rzMhuN/QDmMU45Ev1JIwvGv94lSiB3ggAdeWBV+19QkZXlRZprYEfCyS
gOKj7qLm5A6q5yyWvKQsPCsMTf07BU25SUhooDulYOl0I8nwvbYtvNraYACxH53DAjHF85neCjls
qmCllBluzUStGjD3sgKnnnnUDzXu4hxg9VSG1amuZLARM/3i308+hP3PYV4Bke/eJsukxhw54ICO
CADtzCWehjy4jDC5ZVUxrPT5kTEwcuyS+aUA2r4dtRCQduF6Rz4o0awTFlNmEdgLVM2GVbdUfDns
stpDu9nQFAx1E5mGP23VnA6A8zk+MfaM9n6ZfeSSRiVBVOIQpYrYg5BxPJJreSF5z1vZSUOG/ZS+
OzjldrgFE47+YHCcEeV84U0+gTgANhSZQ/1nT6DT1crpXxAIv/Ix6l2fz5xtFsYqshv77PUyOwS6
+VZF5qHXBv2jR1C1aVr5gom2uko61aZSYL6oShf8aMNNJWmyKst8VvHiFUlRIBup/zOdQGhbbkJy
t17ypPLA0hCMhtPzozo4Depr9gJNyg+vuL7UzaAsvakYVV+ZHYfEM5D5/M+nkccBZgK7lgwpx/jB
WkdxlR7apIsXvbDy1ahrWz1U4qIaBmOcFMQu6lxxM+pyM3I4O9NF29ZlVJyimVuCBcE72lW7k3ZF
yQPbYpV1VQxez4/PGhpBlrPVJGascN45R0w/hF/Rx/4cOzLHHbVO3UzdHbrS27bBLFAp4Ks4X7zT
aLXl0Zyq7uZEebp3qOWJs/e72/NSGmImnX/ryXSXqc3Mm+LSNYZb4k3esRtrOFQWSht3LI6hao55
ZGXHKmrdu6X6zXMz6CcCNP7dq20uyXoNrqbG7WA0MXlqpD1AFzadFVpguYX/Ge+Fa1mrAQAUuuYR
OlFFZkLRW0ezBVqNRrhcT3ifoBMbjMzdmuIPeh5ySTN7RPmkfdL9ZGZhKX+rsilaeilmqrKKZidV
5V+eFyUM/0KU8EgObbVn6Kqv8gJ6Pg1EuJ+hIHoqNSPtzpNHLRF7D9dAome0aH1zeyoZGOKZjkpj
Wmm+q621LowfQgI2h8LQe4r9EFpQw5R0a+YOzZSijCmhY2kcSXrSma+xV1c0ncYoyD3ynDS1sVm0
F8F8T+OBBdwAAmOtKDsqv6oPUziQdDZfVJt8sigMbDlhfCzsvNy4xYS5Gx3G60jV0FotI9LBqTdF
37o7bDd3VRvesTU5AUqk14ca7+kinL+TmEV4pV3+zADNHS3RBi8hbvNlaabBrus6QDaIp7ZIhlDm
6jY+dlpNGxsEENJXAUldyUvnJ8SIBe64qbw6ubmGujxBUHFHJAGxveMxbBFt5aG0t03MTEAlNYy1
Knsv27L395ZVOOgqunyZNkl+RCTmrzp36pcaZ6dF0TbdpqBzmuVmeklTq7tjeyq2MxoG6ZB59kLr
TounfhETvYwwIvIubfrPGG9SryUJQDyXnRWakmaMnL3MpDwYvfs3GkV1aoLSxnHB3Ir57rTPPJRm
aWUEK2N0ypusdXur4888VCoAdjH6gs67RuxJll4zz3JWBKAA7KocZ/H80Vsa2rQpk2D1fInBhhUt
C+jzNkgrECDFKyvjYNgqbE38TGc8x7TbTXeV95Y8xoad458WSGGVhnbaE3BTbU+AfPZAP5TAFrsU
m200aPWtayCKCR+nR9G474IAAWon5vDG5KBOmBX1S2FW6kS5pk6WIOx7CNIXVea72HPD25QZ/qvo
AzagOtK2RoJkMDem6qgHTbkJAot5vKNWrW6GP1CRAqZAoHkZB+1XpGptnVpWduvtYPtcUDWwk7Gh
ehoQ98L39aOyp/ikBeqM1H3up86/ZYjpxGJPWWkGwpCpFfXrk65UJvveHeQFUpKEZk6wdWpL/yzN
kNm+y7QYVWpTjjepYnGNnU/P0qheqh4su6Z2SdheDCOlY9XwPTAQMnTh9EJLRYjDWB+LNFKgI/UW
k8VdbzumoHNXi1MLMfC1djHa5sUtvJgF0/pBdMy0twJcx/wfOwble8613urfQcvMquVEowD3i+tv
KyeZNZtu2u8M5pYUVg6bGus0zWRwjWL6OU5gNZ4YqNZ0b4XQ/WPqWcFBJZTqfq32pp98l9DxfStC
Jw1Ctl5bSTzT8nP3anphdHZDHQAHR9/K7AAzyGlXu6hyEMbnq56jy+HJbVPC/iynikkhbux1XTrN
CeLoe4AB8hLNF1WrK2Eg2aGEJyL8fivsxLryAPQghiSNCXx86aGsFS3HUv2pzRzcQtwHL+NXi51j
k2R8paa309FQ7dru2GMKOJxjY2jvpaBHBvPJZw5KcGmT+jcgSeHHUtBvPpaVmWxMRAebNAKd9bQi
k8EVnFvWtST7ZUP3aAy0lcvaCJ3rfy/TUnYEHjTuP/JZrHfutmCMi5Mn8baBWmZtU7wZJtpbS9PG
dQukhTdU1kupN87WdNl86xhZMuGk/rmDBw6KIML1GhZvuj8dtCBCFZa8zIrVCwb/8Pa8xCMFgYoL
ccSTrL0hDlqk+k1r7OALYCsjWL/+NmO8iZ0Wk/GbD7TZ5DboffpHMK6gCGD7W3kZ3kylueU61zqP
96Wg4U7mWXfwvss+7w5V2TQ/mFDzrDo/7BrjaZF46YvrFMTDB5zDq2zaeDHpA55TVjtL76p7kq0G
25jPKaP+meuC98sNH07KkN+uu9c47nbZpAGzK5EEOIFVH1qHtNWitMYzxy5/48ucRVu13gFROGYc
G6qhIPa18ttu76GvuoYcjpdJ4kJPG+R0jEPvL50qNOOuC2mNRZPFGP0ZsTcO2qE2u2jDwer1EiwL
oGVNS5gNUQ1rC02aJ6nB9EgN9Suzy+lhheICZlVeDZT9BlTcf68SDLLCIPlMh07wY8oetFDtz8zS
aaYOSb8RQ21/tvSGYE9ab/TTsKnKDzB43TofbfGSgtYnWrkIj1AMwMAy82zD5FNoY7mvMPGsMtZ3
ghHGFw0f1Or5URgxKHx+RMIuE3e9X8sGmXJkheb9eZFhhWLQRsU0f6odnOQyz2Ur5TCkLJsjxWL6
aNJJv80B9W1UAzRlB6darkaAA52OTmy+TC6AAXrRzZKa4t6rVCf7k/k/HLsciQ6WfAfNwAmJkb2I
JIgG1QfuPg0mAycNJ4KmF8x/tf6cO8PJmBB0SpNyaGj3HE6jo5yriZK4Cwwf8auCePQJg+QDn7FG
MQCiIjSS5hyPVN898/ldAnaagC0U7AJKClYI+7vEYnPrKKUL/w+tx/D+vDC2JTlg/oHsTLg3/e9g
Y/kMNb+7WwJPYkDH/o5qmdPlXJXFA3yV3BgIIIzS3zFaWHrsdXwtMROsONf+7nNVvHZau0YtB3w6
8VzoYUpt8DbeLJRndtK1iJrz1aS730NNlpGw/eJjReQj+z/28odq+CMWA0iHfH5I8ri8c7zyv7qO
eqyCA4U+od7aVpG+ETxIjLkNVjWNQ0SF4Cr0qVkPg4ZpobYdgz6jhAAzWdynPviCZkT+kXTgBjuU
g+RlB9ZpKNCfx3b5I8bdthTBd4Wa+VhRIVh1dc90/L/POrjL6ws0ZA4AWutKxFuFYqPkwKU7v7At
I9u1UZ3Se/PW3aBHx3JwI9T0NkLjnlW6K9IjNceRkdAGRqy7D+ZumTEFxJnMLc46ROLiUXmvEy0/
dEk//pD6HNiQuow7KC5iDVJzPekjez86vUm6CM8xlh+wYJl8/2+9BBTSD271aqGWhGySHk0j1WBx
r8lo7heEI8rDOObGq405aR01tbF5vuzMDIZaZbyA4YKH6DBNt4LB+SqL7hqKLn/v66La1hphdjk5
96+BM/4StWFd6thKF/jP5CUdcTdlaGp2+YRkb9XmQ7KOR/3MLBhnyNwXLfO6vs8gGc6NfE6z/Po+
mCo5wCaak49tvsRvtF2X8namWkskxzACFqQXmiaN9UuPxi/q0/JBym1A6OmV5a7YAfBMkRIX/AFt
FhhtCottatIbpxGFY3mGjMuaAxkwZFyII53nfnLeI02cSURNf9dQs3xpbkAC6Q/qduOBmAKZv47y
WrpMFGwYA/cqn2WQpRv/MvJ225UUjbpg+uBU8XTqpI3paP6zpvZw7BwgQwIJHXLY1twUovzCFoIz
MPf3LD3OIWDMu/Inu3vR6dtUmHg/GOIiYDGwyPt1ZB5psaTrCTfubSi+HUZgSzgh/QdFAGxq2y7l
1hl4g8M8bzetmYdnAEfh2fFyJqX/vRZt9FLRtNg9P/Xf558f5UHDTEUDq+SmXr8BZmPhbtKny38X
uwa0bSvvT6T5ze75+UB1A0MC41s3m1jbjTShjwPq5eOoanPvtdJ4wCDt3tpflYlCEAcBTs2qGW/8
pZnWOWRrsapVVy8DmeQ2bvijA49EAqyM98bMy6+aeofpa6cPlBYQUayHRyYWm8P4o2MQSp1hAB/L
3Zc8Qspjij+5wFfh6618MyM2+LCvd8oA/fU8ryLJl/t2sDc5c1seN1RztUvL8NmUKHW4HyOemEcp
tOYee1vjHT51+7sYSZAxI7oJhsqTI1IKbgcFF7KjV/e89PoAZwOBLX/wN9oCezdv3bM9X7ROL/TV
UJt/uS8l2H0z11f//gWH9LbudYzg//+rwX1N4AImypCuLm6DPf2h4WHun6+elxJk9I7tsGCnyY0C
OxRarkoNR2VU+UoKXJcdzl/kA5U40Da/17Enr89PPS9JHhg8/OB2/s8/2F7zZqjyWhWgt50mCM7a
JHyIK8mHM5VkMemdXPPXnSi0zL99NJafuJfo/k++2pdWmn6Oq2SeX+ZSGXu7Km4Uq3SGbVM+atFx
+p4M+Y5ihjtM04u30M4eU+Vs8rYYf/YExK2xajPYhte3h023GXH0vkx9zh7tjWLzrK6j7IhKepmH
vjg0SYnesUm0RTJWnoFTlCWdXtUf6QScwMys2fkjMgk4cn/hWM3GuyqHbiOqD13X95oPPKs28heI
LPVSFLwCOcrQG1ATI/QJy9giquQtJsm21MXfQX3Q+udoatrRNmlwAVJfIk2WkUAw30UHYSKd1vTq
YM/uY0ZaLjrCZF5T0ajatBGq4JNjhY4l36IdLFsC6CiLhthbpfDQMIJO1UaLvgST4J0gTMlA47lH
tLIKbEiqKsJ97lJuOmjmGG5j6CiAKYJmyY+6qG9e3yBpqoNimZPi1TQ8IHnvzcRAJMGErhHqQxg3
Q2RBRCInUa2d7Wl06ZC9N3fllQzD5/8wA/lJiyJeu5rzO5u7n7JFlM+If9kaFdwODobrkmBAPQg4
I/f+n4H+t0WdSTwmkMEcSHHVZeUFxxVMY9p7nnsdhUb+duo4e51orlCCLGEAWhwSS2wdmCpLpypB
lAwnepjdNcW8lkeyXJTF1GBMtU10hGmwniyO1i1yNNeoAWJieFERBRQ72S/fo23j049FCjFbP+X4
6SF/W2S6UZzHAqmyL5tu12BHTnpsoTQgD0Mt0/vUsFyEzHMLSStstsC7Mtp3Xnqq2+xU+nW/bKjT
F5MQUDBC9kj6b6ux/a48EkeoqQHs5v6t1YR70gkYKZwWoErHKT8scGpTzdCx1IdFSIYwzAVk522+
jwx9mw8En0in1ja5RVyWCoeSBR9TlwWNftmk5U9dByCRdMT/+ia5k54s+Apam5pxCe24WAY+GlaF
SnpQQv4k3pnwpjpa1lMEPNio9ylKjl0e4tDsxC1gdvvmBArfxdjSa0O6TqrlVrMa74ZWmOb3TBSd
PJJ79YEdjUPQRo97d1925pUeTLJlGLnQQPLvvTwM912prSrONCuHnAGMXuDXpgQIyOg5n0GVEvck
mnU/SXtHylsQfHv4xh8ehMu+LcL91MIKkA6/coM98JA1eBT8yFgks+wbr4xFQBQekXTVZXZ86iEy
Vn5DuxTTUTm24F58ewDcyvh5XFT5UKGeiB/QDZhcpd0fMHY/gXCMIBRFsynK4ToUmOQwiCYzx9JA
mbUa7eHTkQFkxJjsbFTOB8eK3xDsyTXEM9aijsK1t745RK1N0/qj0ESsXDVR0gwbOcXGRnR1Mw9J
SXHmELww20JiJUs3uui8g1cimiQIdOYdgVsEQciob6KIE+lbrDE6zoT/iUOVVmP+TR6L3Ni92V4F
OlJbQkuciuYbx7n1XrBQ5q7YTpP3EaWYRauRQaWFEfMwhOanZmOjy5V180MjxTSHAVsL5Hdo2/yl
A+2nS6N0kw3tzg66ewFVmLI42cQVPouDYbvx1eWEVEzuyeDY/1MEzTZqInttsPaCiuJ+k+V37XTf
XswUksyQdtn5ZGIUY7kFLfArsLOvwUpmEMgMRoK6vgxQc53z+VFwdGGsLXiyiF66ag8M+GNiW+4I
mVi39mtB/+AqIgj8vglqAYr9xgxyeQpDD+F0NQBQIbGGDYClyiwg2wh4XyU6bTXiiNC7hID0nMyI
XpJk0C1rVXwRDXMJhSpukNXpGUcAjuhqAIqs4j/1DPZRzBHp4hrlyqhsJNgWWahae2h7dR0zeSoM
ZPDMiG6OCadculO4b0wVzvLu2a9MyQEUFKVBd27JplrEEdJvvUsfJOjgefeKn12JDmMsMYF6U1eu
AtNcT1UmD9APET1Hxwz0+KzmuQx2dnPbJlwXyj/GpfFXo/WzzvpiF/eJdqhGxzsoHj2aOtO0wsDf
09mpKDvyHuF3ixoZ8PpfDfgj6C/3WDZOiCZd/+BO+ihDuIVo5zaOgoMi/x9lZ7bcuJJl2V8py+dG
NuAA3AGzynrgPIkUNYdeYDFImOcZH9Y/0D9WC4xrlTeirG52v8BIhaSgOLgfP2fvtWtD8VHrM/Cs
PGO1Ua1ygYrPylGkaTY8kTb9AXMNVmG4zEofM7UhwO2+1AVA2SRtH+NScw+NdykrnNb4RIolqlJU
SDYTDDcGOTj06pKUEGlGv0cDx7qzMe+1mr2DHpNPUiFaScFAnnpP7M1aS/aYDHHxB9WJKHeX1Pc8
XHsOYQ3WQ+uTAAFZ/W4SfNaMaozutEH7HJLmUuA+2xY68RFjb3wWWfZK5wVdlEcGaNs9Z9X0Vk3i
bAZ42bHoFBbyZyrCmXRqwr1xOWTHkIyr8svQgKZp9f6tHKU6GDXetJ6vY6yFa5tQMU4Gn50gHw9X
d8oZxDd6tksVnw/V7Jiwr1UfGkc+Wo8AfThlJCRmDiOGAghxiOe30UjgaYQkzIkyuQc/TXB6f5ao
/w/oFOCCe+EhdQcSKnycJo1WZoeWYN5NmvFeinGjDiPnDK9Mz3EvNxgZfky+ft90xYUIQ3Hn1PGh
rPydJCzv1ZnlIch0EuTS4bvrhjyoUFtF/Ntj7/kZTSuWdTRzghbuItfCaDOYnn4W4/NojIhLg5Ot
dMSJOWuwMLEoCQu9CPx0TX/Ah4d3HTf0bgizby4cn0hr1dpu0qWuC7rNIm+2jqDyKLVeX3qjj76s
sdct7uY7q+D8noGDkpVALoJkpMvTD1qE3blr0LZaZCjQwFq6sx0fkeUKPuuV0GhzM6no2mEC84bT
1HzLCkIkUmlt6lTfFon/7unFj8weUDOBRaD1DhfCiM4ZAYQ7BgqLWNtqWkuDV/OTtcB/sWXSciV7
+QVKXeTk30RUvIdD970YbJQ1WHI2NGt7xMzjXV+BiFVJ8Ykj7zMysytuKJwIzAR2zkBF2DUu4303
LA7GUBUHaiZGyHcl/pdF4UL4MSvyBRAi2huHWcVTMYhXA7owVu6sWtFdTjzA21mce1iepwfEtTio
42wXh4BJg865RgmiaDd3QTIBo1gLp0cEZqMgs6122RTDPu3oziqDfBiPQvChspgdGDo8y2EVR9jK
GV1dQwMcQkv7dGnb/rGpamvfa91W1mopK2c6VWmMuqpy5cUu6N5OlwCR7I+u164YwNc9cTTPDStX
NQMohXzibV2fS2T2UwLlV3bOpv9sfKNZCwuoQ4OKJEcp3HREsxYCs4o1BKeozrmU/lZhj53wa925
FFeLJu7ItyjkprJTAI2a/tXxC+NSpJ5+Ad/dOJq/c2FIHows3qCmovQZp5dggjBaWfE7lh/t0TLq
hnTXIFwMnnxtGNutYs94oIEgEaPZyQ6lib0bawecApE4ik/JjkEtdOMCMolnDv0lxdWapo154Lj8
v4KewZAVzwiVJtuAtez3JV7UyCfVZ9TpgsGYI4TW0GiI2D1CdWJiUr84Y/Uzn2ReHDsFDWswV6h7
hImcdzAuQxZEuyxUe87SmzxxGa4wytz5MSkK+fQgY4+DvEXPcdz8dX6WMWfR58no59n+xz/+Rn/I
MYWEpOQaStiQ737Lqkd4pcDvYdCuJpJmnBZwThATNu+QqMP0C12JYkdENOhn65qnGnUzCoGsdR7F
aH/z66UjQpOhGcqTOBzOf/3oxH/L9nJMW+c/MEzskJIRLI/+T0GLoGI4+4wNj85n34gjUlGB9XjX
1t5gLuSprFW4sVN9TXrn+GCYDcqG8NU2gju2HW1TF1D16L6dsA4YoFlYSTJBZznVdsR/6K8TPh68
yMW/CCWzjDkg75dn1XV06QilpKnrijbar4+7qiXon6QFvXcbmMChjc/4vdGfuaM8odNKH1icvmIl
zXYTFdZPTQy8HPhgmkVyEO45Btd2Tx+uGjfaWMlD77j1oRq6NWqk+MkS8ZPvjunGRzfM0KrdsIq3
6B1T/QGLo/7QYuzSahh0E2ZtUiwgI+ilA6Qxeel0uyOZOerxEtcC9oMdrOwGJChmJWCQFnEGeQ5e
wHPCE4Lv9Ojn07AqcVFQKJnr1ivz+6Y16keeAAtwFwkQWgHoq44KZuEGHcpEz8JjCPdwiX7OxjrZ
hyzZA0yaJgpZFaG17WqwXDDk8D6VhePw6tpQ2Ups6Jy1mmOXQSaKQ2Me8MLdzN12DYKNtUHE7sHH
EAhxFqQtv0PgcxLaNsrN+m6SebC1gtFfBonVbNDTlwe70GDwz5fbXTDqLxE6xs0/v0TYcrChd/YC
q4G5WBPTRmOTiNe3b7n9/O1HVSDJMSA3xvKm4CLnS5lhARaiPU1VgQWDdPilAaZ75YwZ403GTKwB
4nvZ1849gv9FOTcTK793HukOEe5hADsXnH7irhmBpHNJargTrY0yHwPb+db6Kgxz3BsdUhKfRsZ6
0LKEErwliiQUdBVyvLm3izTkM3pka4tXKlrj5skhrZRq59ba9zrqUnzIkD4IvcwPt7tWHF5GxjFO
rQ+HKU0f2sYud/Rq6aNq56khF2syxV3nIgWFIPZmUAvux8CE2G4UEYkGYPaHepRXURVINxySHsBO
eKfbJSsTIBWqBmtqBdop1XNqYr0hOYY661r1hfkcAlR0tWh6nLJMICicxMqnljICX737rujxbYFA
MX0yesTAqKkp+6UMSa5J6Hgz40ThP/JauJN1L4q72HGdSyNy674ezyq2tI3dNu7BGRAU9BWR2qx+
A0dq2zyQRgPlvajG0/3Au/KER7lC5Wz78ANqkpAZgXjtYlKhdWo4l2nzsBSrV3K46TDZbOnATMdB
87MzgWIl48PqA+goWaYqbfBkFEtR9sZhMF28pGLUHuiWMBalG7qkRRnRqCZOISuNgRBkPifN/OnI
1q4vkx1JfvlrV2Txwme8ZVZp8WCBFYSTMRGlMIMEmCi5JxsDxLpnOSdRq4SMT8YYYF39zTEAX1id
wJ4Fx/o+8XEL5FmuVoGczzBhAq2vVgjZprReKjVUB4HddkHyQp3W0GUrByN1hL6CcWx4GB3/R80O
gTplPE2TNcfIL3MhSoIyZL5vnKjaC7egNKf7tdPGsD6HXo2XNEdJ5pUuE5P5axHrDfllWE+q2uGo
QgmNAtQpS15XzTwqzT0TNBfzaIvghIbiu2fHA8PsO4oG6+RZNvLVJPvCHN4+Kq/3oR1VGALjOl1X
FpbIkbOnNyfCmoXF8UTP6nVICtd2SDMEGJrxgZpifAtmXLqbpxZswZ4BDozg2h6wGqMGT5FSofN0
3OAT167YMbcs9ikUyVXPcrOsRw2mZ68X95E5+Tsss0eVuPXFDCubYrWIn9uAj4jWHHIrTU6IC6NN
Vzv6WVO0OZzKTQ6mQsVr5f2diQscS6pJqEseQbYZD7ETRV/aGeA8xq0ixsCgq4HeATs6Wg7htd9u
PiACX6dFpL0SNzDAqDo4I6Ig+LF2+4La90jDzd256aC2od58dkGXXsNkKM+ZoatFY5rtGQWjtR4b
MzzZfTzuOtF9yTs6H12PWXhQwyrFmDl6sn6ts7fQQrLrm5wxqj7JqU8gYCbdubHbebqi5VvsGt3F
ke7BC4y7kAiVi+dZ2n7MnIpAkWCheya1A9SsM7UUE7mJU4fRZxr+t6rbpHk7P6HzqJKMe7a8bEX/
X/4oYAudoh5qVOP7/aGaLxYdtGXbCXsNzYQdVJXGjmFb+jRB594pDhxkA1Eqmh5opkTAGAKNuQ/J
x1hptAu+ad0OxE52pFdTblPbm5b+iFqJHj9K6zS9s3gWXtPeA2jqecOBQa34mfj7v4nw9j/y+58b
f31Lu/6eF2MV0jj87e5/bD/y89f0o/73+af+67v+49e7/NAfv3SOzP7lDqa5sBmv9AnHh4+6TZo/
h2v/v/7jv33cfsvTWHz842/f8zYDEvTw4fNh+HMOt7AoV/7n8O6XD5K7MxIdP+p/O/7f/8Mt7v+a
5H37DT+jvI2/Ey9om64rHIvAbOWS1/1HlLfzd6ojkwgoDqQsVcIx/ivKW+p/d4jYVmSAGlI3bMkj
QsrXBP/4m+X+3TWEkq6JBUtI1zb/v6K85zjsf1ZqxFHbQlrKdgwem2MJ+Vt6rN6ZoZRFwIrQ5p92
YHYQrZqrZRJuaSw8G7AzEWGzKOR2YShb7BgcpNSRnLiDLugPt7abFoXfTG9qt396Zv944/w5MFvc
KtxfH590GOu7plKGwNTzWyUZx3jxke/V9Mm6hrEOGVKpqZ97ZZr3YyGRfJikQ97u3i65YAksM+2N
HQjCZlhp95XhaNRY5FAVlCs/BU3CkvNZjDnBICCMRHo8vadufC0Se5vioj3xuqVPFbFuVFJutm86
dfHt4TsbtL7PJfFckWQoEqRmvzIboL3QGOEpgaXeknwafqs95JMOyJKNlVjfcttvLlChevphZ+ED
EAZ62K8aKwtIbMYBU09N+iIwdMqKbmXSYNPdqhHIzdBi9l2wxI77Io2POQIxTKEtJ9UgQDKAgWTh
dMZ7HMnwG/sWmS0l5FfV87hd334xLD98TB3qU4OATFx87irJp/iFZgpHtKBXq6LRac2WA60OmjSn
unfTJ2ah9tJuOZP88bdRLqIV611nESXt+01LLeXbGIb+wULEsS1a6V7dzgdF0YFyKEPtG5oWWDJV
+8Fw61O3mvbZMWjKTz3MRhz3m8Ix7n0FntOPgUgGpYnhW/fjpxFDGOTTAPTmAnVasGKnpf8tKyp9
emN5mfW8CP5DgLCHUolJp2zkU+J007W0MsRzBmkdImfEkveZs63dBmu5H2zbQB/um1Qb7gdNYicr
8wv2OgDkRWg8oetJDokotMXtbiz99ALlE1nZrP2WEexjWWk/77W6Np4CPT0QfXuIRpCewH/YQfyh
1bblKlOGzSsbFsExFtme8B/UxNP0HJH6srWsDFBjf3RjZzrfBnS3SzZ1II6Bag01DcFlwUpyKDio
79JWDXc4vhlGzQNcjF6Ck8YcfsNutFCGerLIusO9jEo7jrRxYUclnIPBubtZvm7miTzEks/w7gPu
zAQUJEGXpeIURf9MVTXgIXiN7rxFTUw54SWrenTVoyEInqf9dykO4YjwkzK5PvHyoATrzR0n+ywt
oX1wg/MLN0J0nJ2e04duKdHYq7Rj45lP4O0wGSji6jZ9Ka+ZFY3fR25oUT990ZirWB054CmKLhoz
LCWhBdirxja48MMhjzcRjbYNwj11LWDVS2QsodWoq0yj5I5hDcoIFFzCm+I7iyIIW69MVoYvHsg4
qY+31y7xox8yfJ701Dvp84uZ8YXZG7532/rsFIU6UmTf1fOh/nayd7MBwanyrJU5Cz+8YJy2YVaP
sBLUPDyukq9RV/BJrsonPPfHCFMRZb+uPw8NPAiYPNFX0h/v/SQNvv2LxfDXXsW8VoMVZsswDds0
0er+tlaT0zfKUfXQ1gyPsLeoz08+dsObKBkHOY7z6OIxfHn2uwetMlEbOsVrEebl1rgS7Q6ZyeKM
4Ftuv7DSTGBwxpwHcCmBW+c/ggm0n53EIx9VxRiqnYB4EbrnijbeX/8hhi7t37Yd6ZAIbziu7pKl
ZLm/L+u6MSCLbS2oyK7/HiqBeScYo2s9XxzLHclsGEDtMAe6mrUbXQmYik++YVxu33H7UtENdO0i
F1+JZKg9mGQzZUPUbp05Tt5B/Ld3e/X9dm80GFbiudwCdyuYDVXmubQe22nvN6N5b1Zvfe541wo7
/3V0c+dgX+zqQpTMXUz/l6K7io72fLndul0K1aFIR/m1sXSnekKAtlJZtfc5idOHIIy4HeMXLQ7Q
xYeoIaJ4mHbmEDNjazT14gr1I+pV9Ql1rwkBpCYEViOUUfamBvLxgvrunHWts+Z78GfKzNzaOfri
pL2v+kDsCW79ilnLvA9nCwTdBLFOHaYvWTk1vM8bkPVTW6zIRnWuflacIX9lJOsQqsT7yt1PxjQt
qDWrWUVT3mvh3EmFShzOZWXWScIlrTamGPZxULWWt6+SkHb5ALgmLp8yEX2G4Er8yvW+Z3V8n7Xx
LiY6g6HxiMEVnQS+sRy3mK2vNUbsm1sasQecXAVZewyMisCQ3vHvpilo1poLDdayZ9iH243fClhV
uZD2G8YwG8+Gvmzjyn8SFZNWjkkhrS7b2os6iNd6QXyRCQ51Sbn0xcYoed+PzUXrW4KcmuqkgRG+
sAmkvBWPSazL4zROxmOgqw+0GVcWOGJwnfAhljKBxmMBb5lwrwejKvYNCtl9idGrV+Rxui1cm0lO
7muvNHrRnVsuEdORw4x26sJ8IltyBE0fKAxIo82HAvWZzO+0CFFQRrjVs4DKtSDzh0m1DBgs9sO+
h/8OqZMxs3Qj/yRSByTTfNfxPhphECkkDIRZ5JL2hwZJzs+LyTAW4FAEfAxbYB13mP7UbOed796s
gp4A9zylwoRUhDy+q6qLr5kGmCkA7p6GarwreusEyUef9ZhuZlVnH+vP2ZkPq7dbmQ4ZxSDPZH37
VzV/SyWzbNO03bQqdXmHRsZ6i3LCuTrdhNExmgbG3jE8do2db2o9ta6hRhi4J4L4lXAPkuaiwn6Z
DPfegZy8yGwcwhaYHI7S+zBHf62i9uSabfFNqg4FSei2F0IWaBbyGQJLNeTfWKShV3mKZjZ8G9cO
pqMIWUJk4Ggv+N6v0VD98PR03crYf8IWHz/UlnMUfV8dU9QiSzqQCFV67aEt5qDrxMG8ZoKpwaEC
gZQuaVepp6r0OJcWTvBgxHb1kPBc7wboMzAxuOtx7H4wIqTGE+NeWG2w3vzpoSW36/F2iarkhf2b
9M/5Sy51ycbQUIpjE3tsvSk56Fhg8YZAN7EaiBkR4qiflxF16XIqRHtwwffvgrCetvjQy6cOOiSH
axCSqZ/hdyja08+bLVDqo4LTpYKi2Oelto9M5ziy3jzrla0jRQD/XDX9J2xKxh1aoR+txtGPsxb3
WJDQTu9Ls7l60Rw2MSmbUFD670WtnQMau5u8pE3C/usQf8XFG85DVCY7xPxf3dRYwQgsP82ovSeX
2f/ipZoGJBDhTjjsNFRMq7TojfMkE+MMixFh3CLt9WhjNMR7dHOAs1XKuY/FbNTrQgX/kRyQphgf
YRSmCHQRmhStVRyZB4QnN0AZXiUCFYUlm21IS+bZzKqaBaYlLxcj8fMEqR9usd7R2lSf5aS+Wuhu
Vm4bI0JAMYFJ3pdLi4+kCPiExlrwPI73pWlo9wZ4WmPy900ZR8CDlm5EJcSg9NL2qgUU7gCaS1z0
6dMKJDTAazHpTITB5YkiDHkHDQTolR6dpALDg0LCYQYRYgVeOdfxHqoYOmD9wnamVnWLz8+X/Tob
bMVKV+06GHRF2H7XsRgCW6t3rilJ5sqLcFM7gIm0HPFHbX6d/HhdVmqiUSGZr0DLdad9OmZfzSns
UUL5lIQmMZcshxFemcScthxZvtqjIVZ0LUFH2RiUsaFZ28yuzCWBHyOI7pWTtKzTZcFpo8s/kqiR
K6uAgNg75asbkSLQ1sEFSNNXPaErr8X+seNkzdzX+Ew4VXFDeyBh/dn0VbIFYnnN+F1HEmvvOyJH
N0aZ/yCUVz/ozOTQis1ikVbhRiIBxbVKlyqOTplrluHWvTMnYJ1ObIZryllwclqL2Bof/9J84HjC
FlkTWmOMSbD2tB6JXG4W54Q1ftEhqVlI3XrWXXBc0FOnTa8TfyXqdWx4guRADKhTQw68PxwHq/sK
lADviLJfkUeI2Tt1xb87K7y/2d2OoGy6i9fOROI5QOdjJgDMT6uQq3tY4SXo91THGG8xFx8JFlwP
8HSWhZY1KxMlQtBMp9YvoztygEAlj+qFdPeFnUEMr9gQVzWcQgxZpP+Msjvlx4hElmVnQvEmRGJt
BMkRflW5qgtG21aP61UbbGBZ2bGR3iPEFmffEcTkjB+yHo4x/STMVeG2CapPg0CzJf3bkxdH3sqj
O7SQlkPkEHLryeUQGpgmQ1nzpWeuvNKt9soTz9ZmQDImf4G2VX/kVLVA5gI/QQwt+RQYIhWv6AqW
+jYc6CQjwp1WmKGYXXfRe4PvrnTzibgPMC5acPFI/TmO2XMvgvGQSNEcW1vAvrIInqMNgbof2UvL
QROshfvuNp+OkukyT/QHcq/CZRLJrw1mjAXKBeKtCDIoIogjOwkfH6QWwh1occ0AlSf/gNdQrImS
tpks8HaY0CQxtTEQZlRMBSCWUEHo2scQFU8gQb/CQV8VbfxZuea0mxBytTbpkcw7E1SmoADVXuo5
2U8wwCMpSNlkB7NqjnC52ewavKdtQGI8yFeraPn2Bj9i133THE9fTnwWW7sd4R/Y26iclVYkTW38
Dl1Yk9zwDwOB00qjfY+6c59nb46DRzdWrJiZPfaPMQiPIKW/6HtixUtK4jCDgWVdpFAUHORTeHmR
bvQuGuWuatTSGMK9HDkN1pQOS9WW+mLk5JEnYkcFxLusHXu0WBkPDqo7ftc7RzGqsvTp0FdktOY1
adUVfRSnMvZJoC/Zb3FQZvq6Uc5bIIZoGQkShlP/IrBV4SErus3Q9dt0RJsN+8nDDOeBnovL/WCT
I9t7+sEqi/cp2mapFGumTyz34jF2xafdAl8kGfmt0OdKz8ho00T60dfn2qWo5vCVaBNLd1i7NTwY
8sldtirG8zVpef2hHPEhdgUc1bGJHMyNi9ZL8YHSzlFqa+Jwi2NFbd3mZx8UEw0QQlB96l2lf0aE
0FiALnKeTZS+cme2yQo1IcOmfHydVU+QA/qNlRf+TpQCAmf8VhPQOIsesR7URysz+m2uCiTwPc4t
060lXkKxR955hnaDhMz0RhhL2AH7UeCu1h6TSjXLqfKw30Yj/tKYjn/pl9AYA5Ln6qL89GB1bluO
SMtsdH4MZd/dGSXC4Ai5TmQ8+tjqF6aZfcZ+RLydt8VavSRndti3BfncvbfzLQdXAVZ8AkF6EMyl
tvamBv6dnzwqb5IrwyYiOBXlV8I5IEuGEDgt9L25UyIIrFNs1omF7cvWS8ayFG2ifgmNQL7apPMO
PdpWf4x9YJ5QLHDdXtuSMHWwWH4q8SSp8AOANLlelUGaauqjAtb6ixsUn01OpHlNlFZAWDlTRJRE
JNq1ZKeSDIzCNKemAFmEi8BjTUlx/Q9aO66qNl66vXugdkM1k/vfCHG/S7PkCqb5Pnase2qIJ6IG
zTVgu2doJ/u2ARUua/iUGSklbe+/euB5DGSVS9d8M5gBQozbdY73WtT8jX2onrXc/w7KlPxUOrZI
CwgHoPn63c5mtLkKfjBcWtuwg/YCKWlT1hDY8Ilk0n4MACsvnEGh6vUFyyzLYIgJ0C8fZG4+onbQ
TwHcmJDOS3zEIEDevVFZC9AJ8BKba6tQCvafNUIYabXjHeu9jU2H2VOqz9GtJntBabcgwm1mEeGr
bpbb0Y9oU+DF6IJsHi7f0cbHd+kgHsS7sxQy8ld1njI0Jn4diQtO0NR4D2gjIplehzoCV6ATFX8r
asq0r5s5UYDogpIGhx5+UF8Sxq7lF0EhTDRjfGysT6WoTtu2Lu/HzherEVxTlVa82ezxm2CYCdNn
2EkL9OqolbAYq87cBBwF+eexBNQlknHHgrXFH/xaTg4UwlrB4MvtTY5BjzCcwNwZFp+ALFVbtmsq
LnYe4OvmqliVUrxUdfJFDbCe+gESSKTTXo3qL6lDwcE8s1jhL+fVArth9u0x6luWiwl5MgNsa0gr
cN7mrgDVuvSjUcwF/xdldQyL2mmtnJHeQGp81RLDI4DHWVLoQlGVMDfb1INIU3ezI4SFMfc/8Qs/
EGk3IqtbdmUFEckeEWsbHirIBJrWkMgz1ah58i3/xNFzVWZ1wdxNglF1kyV8Q6RALGlthsq+99i+
TFKRSgMHBTpUDkBp//N5CVrWWZMEsKNh65/AVd/5yAbr2iaJOSTtHFcHMYYRRn7a5BhnHLWxiP2Q
5bISrPhxNo5L8G9G+MF4sA4VXAqnOrgtJavvTSYUV7luC0Rtvgf/sDfLV1vKFjgLPxyIjki0yYUj
MdJGcdhz9Px7MMG0VxzDFjhsQg0sPJ2po9C7j6pryRT3kWz6kOY98j5KzGBWab+5E2WN0odXFNFM
jAXwwwJLdVKl+iPhxSsifJjGM6VcaiWh2GaGyLmEEUZkmrnGB7y8ufP8vmhXqdIMGCDvtx8xXYRV
7VonO6pGDEEHoKs2UzqpTTR6935HmmavMA6PsthnNWEgg5Z/95Qks5v3qEFe0kKP4GPJ1NhNNSYO
Pib+KoibT5Q+mEZwOTEUQPXpPDVF5l9YgvGiyvcZO2M6jVqPek9vijSjx0av9L0zdHJxu5vPX/NK
lrBsnzMAvKZMcZ4G2YDWRR771x0zxSjolzENJDRdCIVszYGciiSIf/+TEEirOjfxfHITfwpqOkbU
MXBRALV9dhgZITwkM92iTdc2gZjrom6iE6CNcefAo4Grm++rUGKAhvV6pym50lxih2nSbVgD88ek
RlzRarNofnDNjRNgh61M/nDBvB4VPHdLb1hEyvejRe+evCQ2jqE2PBEF4p6DCSV6Tg7hwhaTj45b
khuQ9dAP4I/nRTkxRxErYHv+oz0QlNvoRXwILB3DtNMiXgVWTKRGtNeKRt7HbD5OmxZb9KUIlYe0
vp4ZBuAKnDvgY2V9qSAdATMpimJbtYG1H5rI3qJUZWxta19Kox3ObVt8CUrbPpVW/6aKLr+DtPDH
RRFzFDam3P31K2TY/22SJnUXkJA+tzMZ0KnfJlVGIqyQYXhG+gBHg2iIwuPtUvb1H7f++TW7qzKI
FbzcO0AQ9owiWEVta58RP1fX2sDCW5E2vUwjLV1ilNbXcgZegWSpDyQy3Q/GYD+a5g8py+rhdqdj
iQP0RlDz7S4Hi+pgVgEhY5hp9+VNOkFXGcRZNex4NowLPpJ8VYnCuUxSGqciGM7Kqf1T2oRzi8sD
U2c7XzraijsIpN1TFjTeFnNgwmFSCx6GuHQkeTk9cSmqfQHwjdUVJn4d0JBIE/mMzVe9ofvm7CbC
8cpO4276xtXXRVWGm7Rwq5NF/l3vC/PQjcbbNPXzIjeIHd5XWBPDBYLDeMx8DOqaa30d5nc5i5h2
Dfc3FJ5ZAhc3TIyyxo022qfsQdF4lISGpnNuSufEI25CLr5XFLQ5xHAtB10/sfa2m7xCtVibbfpk
CP/coxzQaCe5u3am+ndFVSxpm+AawuBNmBegsgjLNqQhnCAa3ZifEwonsAhl4aymT3qsb9OgoZqn
2lwQ/C2e074K975OXtBt9tCBx8ZnDZ/+51xJz+uthKAlaq2eg6m0a867YemFZf1WyvHdZCS3+wlx
iYJwRL8VVXe3S983ND1SjuM1ntBhMQYSgbmXc2Zry/EIQO67CSKelKQoAvg2y+NChmNqSipz1XWB
5F0EIaF0EMiSSEWuuyqGU2rDYkot/Vi5o7oLzTLY+FPSrcDTxDsXd8YMy3ZWKdIVDmdYaUXaQAIe
2gtZzfJfDAnM30cEbEPzkNu2LYU605SzxvBPS97Eu7JVOmUqdYp9LAqxI3lJW9mlGzzaRcLFvVYD
REo8HTEePkJfxUysLbUqPkxDXV9uBmurQyXEcGluHJXY0Urchcj/s7NhY0ZsjWecoM5DV0oQiO74
XuS6swzI3TglOurpIkrIG/I2AuvBmFgGeGqgYYlhiE2I6udodAAq/3olEfNC8cvIG7ySYVrzEmLa
s/zz1z+czHlwon2GKu7WU68zoGOLnwAN/8PtMzr5NJAv+dRClh8GTrgeHwHPON7EUyMuyaM/5eyf
0XBfZrrAIwD+LB3Vwg1JE7OtXN0FoavuWik+//qxw+v8/cHbjmsrC12DYyhLGL+tglMo47bXR9gf
lQsguI2QgWkj/jyDxhjhPNsSPNWpsiPj3oxsMkJUWS/LTmcYIHP3TPgjsgLZRc9+4UDaiCMBtNq7
j80RJEVKa8drmjlZ1GIjapJoD7HD2VXUAdgzjXbVh5n5cLtlRJw1Ihc0vOZum1SI5wCxBWxB39go
mjWc2sf3bF6uhR4+1rdNpXII+2mWavZa3y66Jt2jWZIdFNQptX3XutdeG79zLhFvFVNyXY++ZAGg
WaOgMMcVqe05dUVvQ/i1aokmacqov3QxaZ0uGICXNm/pkRo0slHA64uJCTlWvgkJU0EPIw3T8gT0
C1y1k96rTE/3tUU9ahkvePo4VUj7FbfFtNKBf93RDUMwi+aHkiRfCkg/YDfp4PYNVJzcCw6h46nd
T0RoRSkDXIUc0MTqm2nRtVp9Rwgky4O3oysGAL5l5u048bYqhLXXoJqeUPCOG3dsMf2Z6Ogks6Zl
p8iTsPR2PNiOYyx0lQGMuPFqgm6twVfIWvFtDCtMqErjDJS3Yk2aI5nwYZje9/MtjfE9ag4/uSst
pgm+4/i7PIrqS9kzzgmMgemk1OL7gNilg8qod/2KERbxD9zi4G+WLhIsF1um7qFBS/Ctx8lF1+Lq
pVHufiTS78FUcKx6S7GhhKm10RrTeIrMwFk6nt/vaGwaTyBEkN9qtkaDOD9qnrLucdQUux5Uymoi
oOivPxnW7xWcbaNhQc2tWwbDW+d3oU1bSq0wa9oADW20wMP1j6zOQTeL1asNyVuHAs6OWCTOqsrx
feq0urE7djtansEcdEGV1OnxW2DaX6TNeVH3qi+S5JHXiB5s1PrDM6jY4SJrAjJoORihOChhD+8Y
e90VduFszdr+aHdxtcUgKDdaPetj5X9Sdma7cSPbtv0iAmwi2Lwq+04ppTrLL4Rdttn3bfDrzyBV
9+xd8kEZd29UIilXGVKKjIi11pxjdkBreHpc1WawfMJH0wymc2CRTOP1NmgwTA+9G+7zMoiO//6R
yH+qxJlns0AwbjQsx6bPIcSnFR7YJoxuQ6dQ6SW+ew3Maz/Z0bkY2p+gJrgtSLhlxM07yL0liL2u
WeOhJu2unbz3tk63BHlhnYqgNlTTlO0mv1brZYnsZPjUFTquI0KTJEvVOaCiRcyb7vio2CXmLcAE
l4onJyZQ1lAmxwKYAFIjQMmz556jVb/jPqXHT0EESxE0ENk57ZpxE4Z10T2R0iO/hBm3lS6bg+O5
xauAJ1ZG6isOmGQnbaYLs2a11NMRQgC0rrjnZlveAfHgtqOH+u8fqvnbfcaHCu/NM/hITcP5bbJu
V5CW9AId9kK2MlxRvi9EYR/IFGdz8b1ydA9CMoqbvNbeLKmIw9J8BaOjHq2jTDcp99mpQOCP7Ha0
LqJjqVGqLx5SjBR09+lmMn8x/1DjWL9tHSjdLDKtTemgVeZJ+ee+N+p2ZY1VQGs9bfcFE973fIDt
VxJoh5vT2kXtTH82GFzGRrLGBW2ddIrtdVdNNp2mPD7rXVVtLV3unch0DwMT5FMiU+vAHus9akNC
M1wO+V9IYHZVWADKyqrqDBdU0aEQ+3GU9QXYTL/x+8ZGiOoyFAMZdTZz9DgYf2GCat3BCYikIDnb
uEtKDVt9aLt/8E+g4vu8i9p4PQUbqSkEh2/300fRAzEfSPgD8UYGj9WeKgJanquMMCX0Xf0W4La8
7+ri3cVOhfe5Yf1zLXxbnnoAbxmsF2hX3jsePjQuXZNDYWRp49pDQ0F9mmM9moGO8P0uZtDM2XGG
9mr7xEXWhVZclkvOzOCazFdbMTMeCswM+VR6ZIeKvgW8FxPBG2V0Uew63FZItP9XJUj26Les1Vl+
HH8LbAM/vJ2JW5Bo4t6SLTgRJF/kdWzRTJbvvqF+dgvUSjjYZGuL+KXJBqnVBSG5OImJbN4X9662
W0RNba39sDpf7ZcNulJw7cbBo5HeQ4sqOfwxY8AxjUPZPy0vuTZO2x7V192Ud+PWzbEIJmFRvCXu
xvTDpywLxK95bgmCw/hR4p0umm4T53H6PjL8IWRSGecppHs/unly6Dg1M/uP8lOmp8YdxJ/slpFk
VLmDd5uM41KaYOggeHdgcrJULXHcMdrU6LgEgAxPWNRt4MKI2z54YioAVYckJCPWNRSvKfJcAuvG
9DFL6ZOKDOlwOTEcxUD1sJRiC8KqI32J2BnI3n23h3qS7lMb4JXT6j0GPlGvI44/VzMK9Z2nU6Ev
l8ZIDl6pG1e9UNqure2tYQ0Vod/qAPoneBzbXwXB2ZuPSj4LDbapxcLjZDW/YrfHK+ySWqI6qb8r
gnmwLJjxSc8MmH7F8CNBzwMHI/XPH7svOv+ZTre8ULL/5Ydtd4f3v6WTkvUQnJWDFs9FSJH7sOA5
Iz30nf/FStSrLuP6VQ/Ca1bGwbtMtPse247Wlld4YMVzJPkVMLWH2dU0f2mYZ75EQfWoB6n91OXN
VwOv9UaS0b5ul5truUaVjmhbh4i9dCpcOWqbZYU0SnHLSoo3uy6cR0c1eOTgdUbzy/KOo1G/yiYm
gA3Y8q3rOtXBSxjCqG7YQAco3uQIgsaqMUVKEmq3iM971s/I3FDA6vtFAqPN0AziB+6qKqnfJFJ6
XQt+xpNzNCv/ESSoDhbMSa51QdOmGxkeLEeYjvv4oBKKD9x25GWOEAQ0dn7GUdGwge1MQ1fJnNup
AA4PLI+pIdlWe+IMgPgUZK1J84pDjFBBr9AfPn4zoLnIp5m71XEgnLu0rGmTtoHHKHSwVppZlQ+h
qen7KYpelVPdtAJpYuDqw2veVCnPEsqro4Eg9VT7ufMYJTxOufJp5M+XNs2Bxz7pqpUWUcLRH5/D
FGPtCMPUODexxUCKaO6tHimW29nvYLQwRG3txXgnshfEQJ4zQ4tX/747/n4Ks3V2mXm/RzstMUf9
c48JgrDnH6AfU2+MN43VU2idez/RclvTD/geS0s/LERBP0JAZSJlxdxfZpsZO7cBLIlSsRLFTfj1
nWCc/0NShWC7zu6LMasuDX8zdr7m5luQeka/Kt+lbh8iwN2PySD3S91PMF6+b7W2gmdif01lFB6a
RMe64YBw6ye67Dht5hIkJkaPLBMj3Sw1WzNX5cqHbfyHD+U3XSEfijFHL3AsdfDsfTqHNUnV+rAv
SRwqGaQQetScpvklmpga02Zd+oujH/YghmgxcDYkbs5DhmbYMnxMm/FYxa14qsF2dClxKcImnibX
rZflz/kM90PGNLa13J2d9MlZsRs7snkYZs4giSsAsHaJRgChwBoOE2+2X3X4ohsCSX0rfKh13b9A
g9gQU5l8YNMi336QsZ69WoYbrmPLum8zSY7FaEDsKsNp1+hucvj3z8n6P3Zlh7OJnE+tnFI+H60M
HW6yNX9OC3dMhSbw/G4+VHEKvaU64Ao7oJSb6ZyZMkr23g7l7pCOD2VUwochi9MzMnJeZv4yvUL7
bpCWe6hMyns6e9e+N36Nbgylk4VmM0BL2LIRB1viaWIMLp19LyqO6p3gUQ3Alu5hgA0gMF4gbFov
Go1njggbkl+nLXV0/5QmcAuKDq0ZE9Y/tGdMfAufuhS6g3cW9SZ3DVaETzdNn8s4MRx0UXJusBTt
WJz9luAu5D78gnmxhFxPRNe/9W75Q3fJRecGYOY6nyE/uhmutyNgmNCnwN54HaA9BIWMJm3ZXrDe
AMQv/cNgZ82518b2D+dk8Xu7liMy34MUwpX871OXZdDAfZQN4xxSSr8p0WrNXTIAKta3IC7sY6jI
tx6j0F0nie8/5nDRMaUPJMdFKXpaEuXoZjjRHgFeu3Vm+pNqquelVcWYQ9JuG/RjGkj9uLwzc6F2
Iew7/7DoqkfVqyvQ7ptoVPRo1WhFBydf1w3zVzcgdqusH8LGK18VI+R46QNpDCD1qSITpyc5bh95
2S+zmSDrjl8UFo4NN21zcqy2OenzO7NNhu0fHoDfFwqKNcPi3jdM1q3Pq2cvhshWJnZdDs5BcoxC
fzpaQn9LtKDZ63Zsr4s68x+XdwC65TbOTH9rpAQNOIN8heec3DtMMfAsDL/wY73n7ejfZ5TpuINb
c+OVrLkp6O4n2Bxb0TT2s20RtsEm0RIIDczRsAh7nrr4R9UQX1taoQCCYvMgeV39YNhZfSmLfAuj
oPOQr1rJn07mv9/13qxaFrZL4Yov+/NdE5ROIMky5NQ7x8iBeY57ZCYYGIxVXCDYnXIgKmMnrQv6
CXExPApOz2VH9sbYO6so/rJ0LPrQEZe2YAkIh6TbySi5/yQwXpTHmvJf//13aP9WZTm6bs0llkDs
7Xmf7/vY5fSeASVfSVQpwPkj98sYoqYZDfnuGsZXC1vafkB5cGvg5t7iEhh3MbYPdR8Xt0KYCAiy
iFwgQb5im2dn3LP2TjpMCxHxJTfsFCTMQQMizlgHcBem5JPM6vohKZNdbPjIZbAqdk5bHFMkGLH0
4icYjN8kqtARWcgtHK3m7BBf0ZBGsx6GhjwF025uytOfmwAcNnod02ucd2Is5Mrvmvqa9S0WHVHe
RpOmbZRNDEcX4DBuynWQ6PKpRSICq64qoT7MQuV2sv+itEvOywtuRgTkWF83DYzc/fIUK28s36Mx
/0LK7oCeJQtPeKWMlUpd6lE8lH94uIzfdhd+Ma6lc2PRvtGxRf/zaBKNKF2FXWZwv3x3Q/UpXhIr
OIxq+KuvpzmpzK6ZxVl/OcP4ddDDaJtGBvLTGX/oIx0lGm1dzLnMCSHHTyqurL10GFaYUfuHDrX8
vcegCxZ96lb8CNL5/BT4NrKrnKYm01SeOgySq6XgDCYDzsd8KYg/2A0dVoUmIilLgMuQDYZ0fQaL
Ly9tOI9mc+fFkh6nwjKqTkQ7GDsOT811qoKV6plkrvAjxw9DD91tJOUgn6NcYxE4SPiTX8uVqxE0
iRS+pcdvNldzaLx7x0qNxyEwCL8p4HeluOTD4SrjQVxtiI+sWzbiHrJ2L/UIxCcxhv6DIlkWNN3S
NCfBbP5UobW/RNLWL7rbtgdNMzf//iyav62nji4NgY+KZjn//7ye5oxqs6HK0tVHm2hotVONub2D
33EqsOWskjyF+8B845Amk7ZJpkF95YNZpdljGKXRprZC2N7lpB2tUZfvsihOrt62a+l04WY5bIZy
2yEI+vthZ8CId/+tmcT7//+PIlyXMxGHSJ0O1Ke712yYZpqaIB10mZKkEynYTVFCO5Tgqwsz22uB
3a/6GeI/DmN5ix2fiY5eMnbLm+ei87XVMp12MLU2GVbapZSM5Uks69Tk5hw8HXGLBySBf++IAU3b
vKiSVV4o6w8D3d/HMA6+FSHmnpSle5QN/3wew3ry/MikN2K28bsY6b2kPUkRgY0MWpeZs/KSADVR
vuv7wVxXCXLlYM6M0UrHBI3EdzmMJ7OL5GseWPXaUYVzpZ3arQlzIKt4SM8gD3N+X0b8h+fTFPP3
9o8RkmMYzKItU7BPS/OzU4gRyxBwisaLkLkdPXyRnJeTt/3K55++9UhJuznQss3CXTZ6SGIigeEk
t8mwJaGin0PbBid+ojFxt5hIUqIBHii0C/IjCKyIvMhGqx21tzIXwc5PZ5rhbLvxU2NcG6xjK36s
5lGRdFMmVn4hjNiqspxZqW/v2AlRhBBnf6AaaFbLDNZCyfAwgpGdz/Sqyc49KtbdOOlXs67si8lo
4zKaPbibrPXPUBOai2Nw3IRrfSdHRS6iEWXPNYA9n75CbAXjOU96e5PH07RCDTiSr5qdh8iw7rPc
Th67wN/2jSaf2/nFS4AnRvErwZHf0aw1j42dqjnap9i5BQUGOnxzu5RBMoTXPLpmuk4VwZGVHt6s
aYD2J001K3QnAG1P4/wCfFHHq0q5MA3OtA9Zmq7x/EKEsLsOR3FxAdwzwOXkr0A9b3MNYsVghf0V
592u/tEHtnZ2gCiu8HRSYffV3i+05MKh1dyUQ148k709IbPDbulSHcUEJiBxrs6a38++9PzvlzKF
96Kp7IwGvFi3lagfynKYwXkRDWlfB+43qfI6KSsl0q4Eq9xPe1GJ9BrFwWvr5d2ZToVEDtLkSfxF
JYW5jiRaZlgqZGAVMXkkYf6ujyrdmzjJttLr8nc0U7fIna7IIqO1JjDMJLX7c5lsFYo02rqnu2jU
xJV1irH/hPiTGZAsYu9pmrde1zft1y4lulMvVXE/bBfzZpsr8sVdGHYhs8f9UmGHlUDGK+LHNOnC
E2v+eiRRHfiG0+8NO5VvWt++6tgo78bKqTbLaYQiDyuWn3AU8GbsVT1J6z4QsX2KoMaFnlUcjCg/
Ql/V6cy50Crs+2Xk/ffcG2Fffx0CV9ykZ8MFKAVq/2j8gno+PbdNijbNNp4LIkDXWuzCOwq7ap9j
elvVaa++FnODM3An6xAkERQRaI0HIdvvSd8UV6D4yKsqQg8xDST75QYh+c5fwbxC3pJvo1k7owXR
8Ggh2QZf8JgXTZlsWlF8H3N8Eo2l4mdCC4M7vFxA9ixmIVZRXQLMK5JPY9M0rgMbwo3ytdSh5etB
UB3Z/XCKcIV3jk6WPkq67alxkrNnBIoO/PIwEEfO7ehbQ48KxFNfCuRzf9hKfl+8HM9zF9c3a5f+
GclUakjDrVIhWc3NbmboF/e9v7OqnIbX7BzuENpBkl2CRFHgzcNs5f09IM8bqKXExb77TmMdULzF
zIOaID/oqbblGIB0JvujndH4rZZc9jzDcdglXFvon2rhuoX9Fjfs40XviBfPZCugOWQ+Lu9MtKKM
dqf7tqoBDvoDQdFcnrSkbO4hblP8x0l0apgO3lfzi7JahrotFNdbrMv+lZEHzjJd36s6uY8rdh7D
RTasalI+Kj1910qzPAZ6iuiN8SiyU3nqWh2Jn5nkDxIKyHb52tTiQzQs110L1bt35Nao1dAmz3wL
9bmpOGPvloZfie9zHPCg2dU9viL3cZa3w9CebpFfHjURtm/KqwMgZm5+LLu+vw8i0Bh0RmjqZNzR
89Xy9d6xQP86NZbmNEYaZCTucRnOOf1A67NCdh6hn2DeGVVv+NRWQwzVGHNWyBbB7KaUosLXUmBf
D2SxYn7mPfhmGa8/tv8ouFn02O8CCbtCMExde1k6nJvRvo74Go80XFD4OVr5nkK9BNMdP9D0k08N
1q11O+bRbjnjm/fVrIpLNENu0Lx6dGiX+SAf9nAEuE2g1zJJkzbqg0WGRUofZmOb4y1pto2+1/vY
Jkics5mTp186jvn8SDHt2qxCux8FeX+Vc5ImHfsbNK7wlsbqD7NU6/OR3KY2syhIcZx6jmDR+edp
hfDrfMwGsrOStLtq/VC90+bs7lAc+feO+VoawXisjcbZQ1RgKBpImEG9wGVgA63kYPXiBP6rihv3
YJuo7P25vazXpn0S/nEQzfbjMAkP9jZfpXDDwj4v36eq3gpJ5kKSaPlayK7eWDbAN5qI0R/alHQk
P51q+BktcxbGCNMWtuPOpe1/KYJQRiifJyddjUWJR8nS12EgWeRkm/Fj9dl3ns787kPKoXU5ZL7s
OM2+yGLS3bkTBvOmNsNsl0oUrh9qRn3oSVXLEbmC9bLekDYxLNJvpe+QaG+4zk3QQ9fyGGIzuqOs
GtEdNSiT4WvVO89EjdzNnIQwxb5Uz3mL/iT80yTksBet8ebHwIs6Y/DPtVHqz56FdkEQO1ON6FpF
NQx0c+TJdgIqZdAIy5l3zDyqPWHAnY/G7MGIu3D7EUo5Jx2b09Rdss6kLTTDw6VAsOKWBWzSvvjG
sCdnIsO/VllxQlSa8z0diRaF8VHfyyb+0TbdVaEZvyVgLzY0sOSRjKPp2hK+jsmJwLPpKRNxchhm
gx5aKHeXp0a0njiRjNRyT3J2gFohfhjDzZ+dLqquoYfMUGvs7NEXHsx6E5H3nRVN1ZahfXTnV06y
jUIZfylx2MVF7X5LDZ28gIZoBm89GoX/s4dDlKV1/tVV1YsvXpYeCacI5GwhP/Js3I86J6SPKbzV
YKOMlPNznXUVtFR+0W7KSFKFY/iHCs39XKHNt5zNUJrTtPN/yJmCAolq4TDdHLz0uZPFewUj59AQ
N3q10CKuXHoCfILB1mOS+ysfx6NuQW/zKqNANpCAfstbQo76ID+ixHG3TpM0zzILLgNg/8kwyrcC
ruSqrRPjUZtlgGno2shWaaX1jvPNHjN05LGe7wwR0QhPBm61RjrPfligCq+JXqiQpu0LYWT7yqhP
/ohk8mMIV+J4rHNPHTsW+iSDbhjSJHuCSL0Z3U6+jgZHqdrExFcx90rTQnudEK0eECW162GeB4tx
BCuLOMibwuFUxnF4G2ovvHNTY/qW6R333JC81DJCyeTGc3euU/Vh9pdc2NycA3OYEoYpzvpYS4AW
1oxQdMO4r5uINGOgKS9FzA3i1WN1WZZiXhqyNOcXo7Dv2qzvn9NYCx/GB30ONK855a3SEIKlmi9j
X6g/9Ph/q/r4hXP2s00UCIZt/dba8OohCCQu7FWs1e2F5J9mFzR6vEnGVjxijPjR2n26sfLEW4qG
xsm0gyUmbtWpwKWj0z5DfNVlwKP4Du3EJCcxTXZLLNWk5d+ysnIeaNUmK8Mntfjfj07GZ80kZZ9g
XonMCPoigKBPVbgK2hoNKxTFkhZ66ZN6FBOW03KKQC0n3R3QDNpbVn2vmVq6Hlg95zYlcsmpkozE
IA2nob2ncvhD39T43DelqUUjB9OA6Tn02j83txL0NF7KXTdnBXT7jj5Fjl3/TTo1pYCuimMw+gz9
7Kw7Cjbmj3ZF3PhMFwgtgaFH+PAfPqv5s/jvGplvyWV8gRUUkSlsoU87Jqu9TYAWC3BscrBmUSaa
D2DUJvcRlzjT8KwPzV+64RyTtH4YWSculk4YwBKN++/fioA6+vmbEQjKhYfYQxg2C82nra33/ZDw
BWB7icYWrpO62vN7GLpi27YzmqSe+pkGdh/0enPiHChOgZHaWy8NxaObQn0BYrpO4X2ss0j3N1Hn
NZcqR9gzr1RmZjcHUxhfJdTxNSVauJGFbK4fy5hgmIfgIMkDqKsREvHG760XZ8KwtVymmvHqOgNs
QJ+xNlIaxAPTPJXyS3fbW/bb36pbZFPSpre/RPFUPRl4Wl5QvjD/uHOTAKqDizKB1GVuTaPXNnCY
P/5dzIyEF4a5u2mGvtzUGlI1kXmrgBX/u9f1MGmYcu2m1Mu2BWl2m1h2c7s2U5uyEuG6IvuFk+AM
YUL77l7AyHlXfX7JuoSErozZvKweZaY9EpfHFLv1+Vw/DnWB6T7ZeH+A672gKoiBL2yKulToNhbx
oJkwTmFyelJuSqhKE12cYQImgQBBTlZLI8Iwnl27uwkUX/dLFBD+Kxp6KjshMHXXzHD8dai7+lb6
7KGZz97uD0QvazrMfh8/IsZY8D2TkdOCmLOgI0wBbVqLa6bf5V1QvxgFKgwcnd45TmJjX+q1j22z
ZfeVGmzrMLzWoCS2H86QyYX3PaSa8xB6HmEDkXWqQ2HteqxSudP+TOtYHHzTcB/AlUVHmurcczh+
VomnwAM1LU54YQ2gRANoT22Qnxu3JGGqnv5+F55bLTwDxpxjRP2M+pni8ezb5XQZCyYhkRUBT+nk
gceHOXlg5Lft8kpHsLh5CTSiIWbY1sJfhbI/ZrvSa78qJqRX0Stt3YVSHIHPyGOVhxXCCOsgAu6s
abxQ1sp9H0qIeXBlcJZG5t2ig9D8st66Xu4eLOWiUmhEutPU0N65kQw2semiiNFdMm/bKdjoZZXt
aPUn8/FpiDuiqVMQw1VRg09BTTY3rD8euvmdJtSjqvRiv3zJ0Fq0h87wSjDVl6ksxLb0epBFhV5c
2roqLl7LbJzBFSK6CCiLrPScsYNPVaEh3l9F4cSsVMn2oZpfhsw9fsC+fPILV2SgDpfRzdrHNJWv
UfUkExXgf6vQoYHQNpklW+p+UrAK7YwdJCm9E0oSAyoWL0oT1rqwK0DQLBloG3iBYrmiLFAPy5Uu
saBBSVd3ITCpeeoGi8a/X96xc9iHwtefXNIPyeL1nhP2ZlJlu3A/SfvdXGbW9ZNqMCGiAnY2up5p
Zz2prBMpCukJaYp/0axGrEynML5jX1DJuldgwgsrechQ1d4aC/6hICuPfO6uu+tT3BH+hc22OSGZ
8YAetiTAkdmZ8xFm0QF2yK6aRQ+mayNazhQcgALT7VosObdxHPTbyTDJx5nk+CDNXgekxn6HkQQc
Y//VCSZ1jCQ9SFzN2M6Wa8TyRD2o7scypCZvnUrZSuSlLiyE/aKX9+yvyMRSbKi2Q3ZwI3TSImp1
XChuPVTlRSsuK99BgkxCvJKYTev0MbfEy8ef0dT5GiytvmycIGSaJP3gObnjjpXbQUArmP+7ehTZ
I/lc6ayZcpCUbyNG33wPXCZz6iMa0nRdJ8rYJJneXlIQDCgkjOe+lulTlf9UMmNhmlkr7fij9iNF
iFbRbLum0f7yc5y4qveuJf3ze3xB1dYfIVgt5Mg6GtUZWuhPw+3gbvDIa/6e4rB6KAZVPxYA3a8a
8dJK3f7zVc01w0vJUlx9x8MsyFFAPBY3xiFfrDwk1a59EZa7EtPG3ipGbw7sfff4zX9hFHznMKD4
yvkzxCDwROhZtIYlON50NUYk77Xd1tdVvCENrGQzm8dETVtszDzTdrmA7Q/z1rqbutFFkNIP/tb2
ISIvz50/ose0yhEAwvwEkuaM5KrApP9RppN+mB6R7J6zykH2WxFgP/hFjm2Pol8MiiOGq8HryLPx
gs58LHaG5IMcVfc1xy6z8nLyrpYX53/fecISrDIkVuRBbl7ilIRTeE9kJ2Eupind1rQDCegwz6p8
8n0z2I9a/JDNGcfF/JKYODNMl9C8moQRj538ufQ0IHPMF+DzMcxDV2nHwI2AlPzCmrQae9d9UJr9
yyPp/EwuzHCmbQMT2jIJSJovlz9o/PbZZYa5Tx2gGXd9aCRnFxlpTd7iBc10vQozjjhyoaUNgxvu
SKTbpoqe9lSG3Uvju82qNKyGANR5/0O1oO//+4eqEgJ8+hzQo80B+jKy6Ki75a3ZveLq3KRTbJFS
IYPXqPB+uKSfHD4K7ZYJ/52LwCvoSuP7/EZPLLLmfbK9c2Ip68DuXtq6oxaVxBUTUmrNvb2hkoQd
WqAYSAq2OZnlwQQQMWMQrJfFdzw46JZ1HQBAHNfltfhVix/hQPujjXo4qSRMbvrJwxSMzXCDHuzS
5970TCIz0WIkUyRbUaXTBVGPudFbM9g0XYXmSa/xTs8Hr7CLx/UYN7j3HQR1nZ++mSQMrhMl3VMm
Opf+gHrxzWrdzakUNk85eqD/vFUetvxKd758TIWWAdGQCXkMOP2zUjdNt6feonZqdC+Ep+B6m4Aw
1Z2iRLlb6v+lZd5olrqK8hspJsZrYRKtSOJFtxlPTaA1D9JAUImwH+q1FJgjjYKsiVHqYlrnRO0w
jQCeld7PtAM73DYCPogxn48WSWjCuHzb04bepLbqWoDdCPGqkImOVtbhE667+I6C3zvby1Gcg7xx
yjAH2qXnn2h/3bmEdx+XuLhwGE3WxIrTJJ6lD9Xnf/SfrfPuu2+qT1z6T4CWK52lfLlM7ZYyNyGI
jFAkQ7tLEEzsbB+GC80HZx2nMj8GRvJz8fIh6P/b1VeYznjSoxTnlmmcDQcDLIGD2+Uw1ygruUGh
3xLmelUKf5Fj99j/ms4/lA3GueUyqp3x0TOmfl/OAWJpmn2pDP1XNDLe+rg9MM9jEZbpKKEPgWoy
3HuEW0+wWhz/REj5eDdxUDcgIR/rEld+72pEbGsxrcRCfSVtjQ3XMzjeDu52kQ8WaQNbMAuTj8tB
DPU+MsnDcaagfFJF/90ba/cNijyefaJtlpcl5EZF/VtXh9YF00b84PnBzyokYydgA+Uu7sydLEv1
xYlwKuqRCdWMfwtZ53cSUMKYjMPKSAiint1+PXOcr1QNKA19Ni68u+LgodDZkkLgvgSqfQkn+BUM
lwGZ2UF1javhUKBLQJufJa8UvSthYoVqUaLtJ7OfdmURRs8+HhEWA/tcozC5DwwvZOIQPlZpWh5q
VW9oLBmX0m6NS8rY8rJcxjm/iyGtvtH4y6951OVQTUtOyxbCp+Vy+QOteawWcbdy+70abIIMoRj/
RchSY2Tm92kcf9Z49hYrFu3kV5fS6RZnAKA5oFl3UJpiaJKzfRkrULUhvNnC9lrU+xIq9R2ZpjqO
gMbiO1fTpkoGC/oajhrtvsjtfMspDjhSDQgzJ6iymQrzyIP6UT9xKmg2ulDGyteS4p5OjNj5jskp
vyn6QzAUNKjBOF+I7Wt3RQDzmXNVuws1UhUTY/xr4im7cCyeiEYx62+FF14NnqiXPkoNsCpgny1i
RBh+EBpakvCVgaplGjer6DM7W3e5zuV8OFv+VLbNtLfrTNt2zCw2iGr6+WQPWlP6xqsW2T9yyF73
hl+br/B61iKrx6e6IPCqZlp6N4tET+5c4dCfAu9JcM5ytXzdGROL8OL5X0Hr/P/eukDkcBjM/02r
fwtsTz/aqnXXmGPUnUey7Gl5ceZ3RczslbgY3kZkCH36+5e/o/Kan9owYNCYDTqLVadMNH89FoJ8
htm1WiW4ZuFUfnRaFYyFxnbta+Yk7gNRw9uFHtaSCDlqbbBxI0JRl2RUmY35itLrjvjL6haHMSSQ
JvzuF0RDpp1FmuKUbvVZ9xpk5d8vyyVHR0LtCnOkLQCRnIzuR4pNwuxsrV7FbamdkDQGG2lU/Y7d
2XphQBpQwRYb0O7ZhWNZQbgfEfYxXgGSdKsYP3EnN9jvg00gLPU1cewDz456kVm5RwHSIeQxLJgj
WcmQ1bd/uC30QKdt3yR65CBT1X4Urr6i3JVPUiciTa+8E4CNR+hG4XkxkfMU7EAFce8bhrqv42C6
zwm1uBdZCzql8h7mf0hFfSAnfjwWga+9dkbzKiJPu7p4oy91kH3zITjC2LJ/CBH/qpMkfEkCm1Fs
ZRtHq996IPRfnP5BiKh8yzHG3Id99MxHu9Hp+v4sG8qF2Q4+uebVlom+9UusU44kOxG3dIMvZ/Ce
ZZcOm4w4r+3SVbMML92T5KpjLhxheVARh1VJwRQAfkjKbCHnRyBTyi8CbPGunR3cadPgfEhCd7PM
lyYMxSc1QFaBCpQ9W9k43gW5wimSYWUiUyX7qx0aKERu+NJq8q8yrN/CNKEoQipBITkEdKCy6inA
hXdjQ6D3XQ36jpll9BW76mIUXr7MBFenfkWl7cv+xUqCL8M4aCT+5uLlwyBu0Gc6NGzFB7eIbjka
7qun7ZZJJCOitZH6zQOeSnEEfIBBNkC6BajBv9mhV7zSuu/ZawU1VZSH7zwWPmkMTsF63np3dgFa
pR7GBKsyIQSalzTfQjXs3aHSX/WWVoHJ8WMVlOWvQGr6FSMLQKr5HU6cYDsx+b9SbPO1UqcKT/AD
Ii5nZUXb+a3RPJC3qfMDOgzgTa8yd2T7tvu40C5z2h1JdCOQPqenEFDNqvc6DpjMvY9Jx1/mZoEG
7KoK9nIeDsUtxoyaFTkNLPJJTGztnTTiXVKDR5Ozbqs11h3Brec2TdOdKMpv3Ksgbo2wp9WQbuOx
Pc76uNckS+gLj1N/YnkOX00H3EZk4cBa/rRs9e9DIfNzAFTGnY/rEIH0czAaJXASAEOJR33khWO7
S/ir6SpExmaBnmrqBmcoelI4/NaxXWQHpkSzHzxn6LkLrbLfuQMhbBDe/I0qVbxTruz2OUbwl5Fu
nUHJB2lf/x+uzmw5UiTasl+EGeCMrzHPCs2pfMEyU1nMM44DX98LovrW7X4JC0KqLClEuPs5Z++1
GXUWY/6k6+N1gAm7Azg6HctSOaeQCAt64+auGBktmZNVXSt3sLYDW+Fr4EfeqrK1H0kaVTdvvh+y
+X7Q5vuBOR6SkhjdFHZ737OoBGcKspm62r1D5jISlEsN1w6Qt/lvHD8//He6W454hUlU0IJmblMo
o3UyMP9VYVysTZnGDDyx8MR9b72Ygcb0oUzfCP4GKBD7zR6QN6fTrChNwBZ2eaiH7lfTkpDt+zI7
WKxpe6r8QwSi50n6pGvSyar+RvzJEmD+GgFxZh6Ee6tqi91QRqBYiEb9zu2NlwP4ja38Vwv8ceP7
fn6ZoELcUlxGa9tP889/N2zdu8Jf1Z6csaC4r2vq/Th1XotJBK+hb7zlbNdXGWr9tSwtbeV5F+TY
w6dWNPnFcXBk1EGjf6BkwAkkPxaSdhvkauMUAI5EbryOUfciW9t7c5P+Eudu9hG0BitAa7xEtXy2
58lflg/dOhDjtkb19Na7xCX6fXnuqW9B+DYof8tOwzBUmNk5tOjsa3ZiXw0n6tZxqqOTmu12ZLgS
/632CrBMTauIPhdO5M6OR3RKRbVbLsXiSe6VtflNEPxwZcgYQucXDsjWssQuXnrcq5O/RaddX4e6
kxvWVjgX8wyMv4naaw2B31NBJ8yGQ79bDE59mv5xcQ/bSY+beBR8MjH5rpBFoL2R4wMYnmfiO/f6
nubZpF8qo+uPU9y8DfKWVMA+mbTfaOK2x3DQ6xMX0fLqJG9hWjnvNAQShOtuhQ7Oiq4QsquPieWX
qEbSrysZ4zwLYUaNrf1p+Mikrdrr8X8PTFiS6VL3ub6RZmpsMiv1dwXoNRuEUQ+ynlTCT8ZqCNMK
V9slDrErXc9vS6IHAmwz/obBCGE1vYaSptfywKdAR3ZklbtAjv2LfwOiGTBLdbbLltA7VfHcNjqY
e0vbxBY7+ThACoFlwr+u6vZPM8IraRunOyB5HJiW9ccWGMovPcZ+3AtEz5wMsVJy7lkeyp7kxG6U
zna5RI5GYC6AEikUwrBFFTaY4T3PzJ1Envlq2P8OMVsdtNcyby/1pCGPc50VQl2nBsjIWEf+ZlGv
xU5un7oF4W6rPr0CuSBelhP6sZ6zx0JVZMQ4zj8WED2Lj3gJ6MNr4jVhW82l4rYkiKVCgBkOBApQ
saW0NudPdk5K86WFAqArEJFkBJccTRXTcZleH08tLU2vmYGdYM5MRicHwyuMc/MxW2epleSbVp51
fDbo60VrMTX0U8xG25LZ0jzjjZZXVPFHOdP3lwc/MbStzQ+//u+1zvHHa1ZFu0anhUpznSFAj/Nv
Y8eDtTHzsdnZ7KsbFvSOg01Sn/PBbDZ0yn9XnYguS9RBb7XViakDyQ+zRqowpEJpF9X70oP/N1dL
IhFg2+Kk3ggRFZfG9ykJ5kp/EA0QHCv6hzlIwKliTlOZjODNajVzjnomE2LREkym127xbZPfO0sL
CDtOD0D/g5UTBc1OSNWjPJPGW9pUzQlcHev62BfPlUqCU5mYhBGS5fabqno7pabzA6EBEcXzGKyI
bDbDubhV3Ij/66E1+3tugBqbWv1P1lnBXz35o+LhpWWHOskm3RDZ251jgxMMPj6Cmyx08QYygt00
jOzPQxkfEJxHz20sH/YKD4b2a9eilsig5iLDhC2YajqEOQeIIM3U5QFj7LPezor/bHxPW37kR3vT
Sa34vhwypf3Dztzs3tlN96TgUbH7hWdvPuC7jkpwaMzX/z6tsPKmmImvoVde22nUb7I05CodW/8U
S53RAbIlxB0hXkFm1nQXsZU8FXW7N0ry39qWqm8pcetRBzaptPTCsOs1akafD/YFp377hJ6aMdDU
W/8wfgDPWcjoMsg6vqRN8NsrGipS2Y7bxjWsVXog/cD8W/veq6vp0zsGgn2py7/Ln6/lePTiIXIk
BZIJD/f1s1+xykYbMSTAJSvNObt+2/02ICus2jDJPrG+Ebw9uulJkQqxSVxGL/PUISXW4I4c7Ny3
JsUBMM61349YRbyuB2zqQS3IqatarzwvvV+SGBjEaPy2GfDvS1sgpbHTMPqaEFqs81pY5wCr62vn
U186YfusV0F0yfvw0+D3+OC4zlAXLcdypU/rYSjzjyzQJfAn7Hpe9ify/OQ7yHC2j6n2GYtk2lqD
04Hbtesb7A7HaeO3xXOuaut37A4jDA5giyn+gvNUY6/zjC64FYHXb63R7l+KrLJha0z9R6LT0eyK
gmlGJrItqND67Loo0udz4LKfNfZ73Rnq3dD1P1ruz6eGmGK2vyI1I6lj/AboNbC01+YrWGk68TVZ
vK1V7JsOB42VEf+VuP4cZTFAb+knhRRofnH5cmjY3qWk9bGypg6t4P940pdnJZhA15Mwsmpby75h
PORapZ2UyYZNRTE/Ipig5zK/6qjI202t/EjNoL4Wlo5IYWBTcZoW4t58uXxh1M16WLVOjfuztv1T
6WXb5av/fUuqGOY2g/auAHTdR3ySR40cbNobtXZfXvPEIK/8Gff4IAiB0dGqJnpY7d05507NxO/l
Wd59Mf3pCJ3wGRSUnicvbYaURhsJ2rN0lcOPBAwbMox/zwAiHNuINnw1aN/MV0CIxpWLsDMNAc46
0Vnzzfzy3wOCoWbPd3wvDccw12dfM6CFWp3HUphn5TpibY+OTD/NSMgnxbFh03lY/JfVxC5b3DQl
4G19kMe+jdt1FnKTRFHyvYhLCly/xzgFR2DpeBVHtGL7ZR+Ce0ZmOclVmHmu5DNkW0fI6JUe2bGA
2XBZvJHR2A2oK0wFlZVVwYdU2H520eAR5HXqrNxc2yzqX4Nm3cuhmPglyHbWT6ELgnykXnmNfRZq
NdJbH3T5Kyzt7kCsrHl0ZX9UtumuGyqHU5uCE4t8RhT62GVr0XbNlxdmSIh1ZzM5s4VJm6pnT6KU
nxVSqKsId1CY790huSrDb35hW+GzUBvhNWHvvdsa73mmRHAUxAFtF4/DRPWzEg4TjH97v9TwWymY
88Wx49I5Gki7C+r2nPhIZmSgQE+Qc5tUQj0ZI/xu3wUat+ydSwPcVB7If1H+0XrNP1eOd5bQ5FZ0
UO0z0+XfWVuPTExmjBaBQBDrrfrJiH8FcTOQGeCT8KYnJ32egTdjUG1JmmBsKBkKGBiPf2slv2Kt
yr90t/+RCJnfWRuTXW0jCqL9L68aIZhhsYpNuHcPvtDk0ORFDcDpZ95Hxy5iHhz9qcanwW+ODyRE
q5c4JOFqiUzd1NzJWJx/CiqkFNi7QruQm75Etd9oFB/GaA1ru4zfh0HJ/WPYLbM+PpfiJPPG+ehG
SC/QBH0Snswz0Bj7CNaWGTjdsTMrG931HI86ue3XpW8SlGzQY04DO50dh8trif2HfXJY4++Ibi26
lLUae1B2BLph6Ki3Df8siaO2/TZ3m4/wB5Fxz5fxGKRXO+HMJ9odga2UVorJPyUb8FQ6ntaLMhH2
z1/13Cw8i5YzCrN347VEpe53fvzDb2vzmAwgNhlBmKcYodnGxpSXOm767iuV7y2iwo8MJ51nknym
VREg2XRC64DtxlhnvfK2ceNpxHZ6/ZPqNXurpPjUZj0iGZHQMOaH3iOAMUMafGGI94F0Y3puXSe9
17YIkRAG4ZdWRMW2yOxLQOPoWhgE/QLUcr981H1rpWvmuev9+F2HF4SEyTgtMoeHPlF3zfHAtiY4
uiXjvY+0O9Me7cNsxq8hT4P3JiAULwnlynSI+vAdPjxZVfxb6MU+kSr/HaiXnqNWxMMeKP97641z
wE+rqWPhDM94L7xGj1eMexV2y5ADxTz8W571Tv1Tegyulnbd5BrhzdHPg0OK/GzIZ7KySqZoWnEs
sC9VOhwBzDcbOcd2RQijI9conjtDN47dPHumP4zrfirepQN6H5nAT1UTh9UExrRfJOiJ2wHLMybk
8UWBUHbQiV+xksHAPxITt56Gd2k0Ex8C1stQq8my9sKpvsSFfvbqgCmbDXzv0CQ+63LVpBcy7M5l
1ZkHp8+DU0shXs9OxeVrOZKlS1W3typoBGGmRTCxIugopBC1nLwWNknnyWifaRYwLlW8eUYAmWPp
+sceqebuY1bmIjEv3Tzcal7/I4kMVkTvtzZmLwQeAEAQ9pGIKOJsWogsuRn+FUjsd8gjhpVdjeNN
rzvkCElKDCqKQ+soaouVBGhFr+XRyS9SbIAlp9FGM8xjqkf/VqeuN6n941Z5UEUAssT0Fih3xmxo
d2IikbtLKhfEWNMwJjX5hEoG50DzdwuLNCRD52W+ErHORHX5vYhCN5+dUH9uB8AmNonSjzqJJvyw
X5gxygkJtzL1aLO4cAR9vUsgGndj4VlZBwHnEwby8QWBJN66eW4SVG9aORafqd+2iBzinO2hEqSK
htoxkMlbprit7Vbtws4Q52Wo7oW0YUL0yceqSt+KrPk54g95MrKEFkill3eNcSGlY9seoKPnZ6dy
IGs34lkrzOhH62iU9lQLU8ZQcYaZLzKsoPHjddV1kPej+ndl0j61qATfmB+9ZkZUHn3OVHuRB6ii
aI7uF+yknhFHB5iTzs6hmgf61YSPip9jY3Fz/FCxenl8ecKMlWkeWRSVSxDo5LZHnFWPqL/O1T5g
hgf7COqyhYPCmQMqs3eBUucY+kG2r6G30F0kqwQAQg3Mrp22mtv5H2oAVkSolteZULuN9l7qF2sW
8IhyWUhxMj5gn8gS/Ec97ig72te8E5uJuJ9NkurhgUzzD2LLtRvtHnutlVOw1SygyKpnzKSSeX4A
T7w3kWF5iJ1u9DE+9KzN75Wn3b1CjSeaOohFVFV/mZATVstDVEp3+0DC+PFtpC32ED2gyQKcxtln
Fc2Q2rG2jeOC8lDk1K8CZpMw0AL6F41XGldL27MDlLfWMY82DcDj4ipi9tvYYbnXAmkRd6GflunD
4qlhvJqGaGeXsUaf9wP5S964TxFmbOOOTNRmGMiSKlEEiTjaqjCAQMVA/dGKqZEQHaPGvXWIf34E
7kgCctT/iw/CFJckVkQISiU+o5KObKV5Dsm45vgKsmJvNROYqowYg2UUobcZiTshkDNF81LL7U+l
5cl3lKFE6YmDcyvmhAuaI0Buuuu450FPgxUgOqo9t3Zlb8KaU4TdOt1leYh0/afJSIQjOYJXFte0
O8YC6V0cwJMu1dUFdsYCmBPGt8gn9cQZQfg2LH0GBUo9W3zssdoxfcv4tOXWk+/rOHUa53n5aAWt
xc5YqKc22Lg2ljtXBnNlNt+Qfz2ZqO+wAMhgG5rCJudNsNyBxD3usVDXklUuerFj9xRrObckQjPP
Dm0GdrpmuSZ/lXHBJCpxiBsMKGqYQAtTkx1t3W2ftQj1ynJpVKR4LESwKIyMS9yheMdmvmob5Xyg
DTjSjKcLXI+bRc3cUodsNcaDz/SvzPXy3lQNv1Oayz1vTdv4T66RM0RfVImZ07/I2vf/1yV/AO1h
UlF5mdEk4qyrMtCXZe8k56mp/1nu0BLpFVMNRWusSEDbELANoMhDhV0+143HTF+JLjgmo77NZq3O
Ikam5yUPefzCBkA+HuswE2tSchMPkb5nggDyh8i/g8j4Q1Nmr0J0La4fueekkr9NJ0CpPp+aVMj+
lWWgK0jLKy9Jn4UvDFd3Wi2+OxuQfmKJ/ytcS1PrImMGmkVjMmrOcG3yU4NJjmuBcSmJUZpbeU7G
YGMkq77P3sip7i+AE+3j4BSk5gaG/OyHfMvIMX2L2iJ7Jd0Nmxjqh4g230M6laQyPD+2F8TW05tU
hL8JD1pWNO/U/x5QS/oNdaaJo1BkaBozOLYheXsVVkNCrz57VUEX/dbCGULdizk5wetPsbBJZ5rM
D7fhcFb4PmmSrhjwqnPc/e9hkTMsl8Rjv2szCNUIa8KXZjsEsMXwTUL92Md1z45vSWcXmWyzbkIO
Gk52cZ/MctW28Dghboq736EJaTxWDAhuYDizwryNDclOCg1iR4fhkMgy3vUmWIJ5SfKj3F4XcRJt
I6CNwNibCvIv2XLoPqt6xnhOlAbzUJm14lylQblvsYh+pfVbQxj2riyHjGFL/Gq4pfZXkLPWUmmv
jMJCWIHQil7+3KTSCDjWmEAmiAgscO9aH3pk4Qg+NbMMIQLV61UG20ZFSFiILf8QF12xNzNLe+97
/znpLAPtRFFS4Ec+GLk2BAHgFtaeMuIJyhqy797C3g5hawLk1Zd734mstzr4qtpe/4s59nvgj37T
kA5zcm3rdYFJ7n15RhxtQzcDwfXRNmu1WnA40mENaqzxOcud/tXtWCLsLL1zq2oIIhnShoPzo6l8
87A4wCIzf0bkMB4fOrIalQWf+PBMeqCNPdMcf04pElN90Hyw8dK9Saew6QKuTcyV7AeRfoTppm3S
MvmKeknUaeDVPzy38S4uSQuNMxIS5FT4djmP7Jamk+VO7kHpsESckA+khbF5h4C9uoMUQm9N3eD2
jQk81cjw9KHSCsGfhX3SbRfNloZdc7c8C4Wb7RTD03VYTz97Rw7X2svifRClBLslESPRvnkNKvRm
Y4u9h26IewIaZ+7HTMAkKRhU4EY2nss8MZ5T80NLWexE0Jn7lqSddctucYx9AmqXBSge3F+ycbC5
Mt9/yX3r6k7lHx306lMCSQzBb8rHpUD0nVpucOik9dpNiXbOop7wdo9/UM/88gcQ9z+lxbgbYto6
St3oJSarYc+AHqaTqx+AbtVUePHdzOyeONjse7Ht9o71C/ulfRgoYxEBQq3VOBcTrJjmf9LeOwD/
T38EgURyMzTlqSL2d9Xadsj0h8ZAZ0+/pB7EaO4wi6bDAL+ijqyVmZIU8LCleHC+iqS54xW69lZv
vmdammxaoblHhuc5vO3cWg+k3UEhlhWjcAQgm0n49sGRzfhKB3qXpqiqTCwiF2Vn3T2u8JDpkJW2
KFPEuxaTHZxHPzy6N2OpqttS27PAU0SpV634q2Y1UW7MP5qb06eVLi1loe1Bkb6GWZu+QbHkg9nC
8X8sfY4035eWeJ0lQM4CFBVLS5zE3DXRYXtDr+VRxp334aTjFoX4+NMJkVgibtOOmhQQ9QqPCbBu
3Z2QTHMTOu2ZQ1T0ZvFGgAe+66GZfuZZ/FHlyfA1dU1CVFwyvVpe1m77Md4FvTy5vW1BbBE/bZQp
NKG76MaKGd1kYHQUsE65L/QSgzuJIjcN5/5blCJwIFvzxyARfelsdhvdn27sEy/1UNNKgDPxnIce
6mDX7fdS2PFrppMBJSBZwplfjz7E8rDQvhZZ/aNPMFaVvma5RRos83znjcONhmK+QwFOdq30sBMk
LfT9aajXg9+5dwfewzoboRHVOUkvOer/q9Aa6zlrpu/lb1H+z+uKUR25HDETgJAA5gU6jh7xHCcK
V6uhLsIJflkd7uUs8MRNNwk30I22pipDxFg4PR0+7o4Np050rYDUe9q7s2hl+hTMCmM0uj8SopbX
SU5UA2SiYDvAX9hakfmpRQYjnLhxoguxft4w/rAhAPZ9qQ591yX7yjThK6E7u0k6QUmV3+oh7rbK
AvIwzpuFyGmVossGzR+b5nHozV9RBnfFrPl4ogwsfoBqmGDwfBp2Z0EjAIWt7K74CP0JVBftK5w7
RfliIF9epZk5nPoSW5+oivaSBPlzErTNfWzBrLoybzcaQtyNVmfeNvUH+yQovNdDHIDIoHm+b1zL
3VZ+i77BcT6N2msuNEvay2BW2Y7pPLnF/t/FuSJm+0qOIXHF7ROcoSEHJI3sAX9m29IW+KIT8YEG
tnrWMzCHpun/sQU01CBEd7j0Qf5ri/Smtqt07TLZFf3JQewzozboR9Iw0nqsu2QmzXOMDKW6G1af
PkiMhEYXgDnxTtWKo9azqNZGF3FcmU+HpSUfJohuE7zbIeVAPJ8Ws7KxjmMwqLVXOsOunHqW0Rr2
A/wquTa9EtdOnN21yI2+SEW1VEqCgdb++yQtttinw49E6+RT1OkNwSSS6g/RG0HKK4MG0nMydl++
N7e3fCSbYZB4l8epHLXrTDBzy1VcW2Ld6LbaOYwxdkNUZq8tp1RfhLeqKu0PwFHVpZkmc7VcGmDd
DhPT7Y17BM5dFxCOZ+D2EJgIIgkRlntQSM0bc3yGn7lV/hXay8hmv374cR5rkRWzziUi0C99lueb
CkbGmwjKNzdl1IC05KfrRRzqUro0dY1ook+r1+WtQQK3RZB3ZO1sn3t6ckDlsg+md+J9EnNeVC+5
4bR41tF0cs9iheYZaNtby19n62qOt4PgRMgQHKBLTAC75UMAWCwTlCTBIZ3IJEpFjLY4KXoER4X9
qnX2MWv74QkMqv3qAExk/qwjkm4B2HeYF+5lYaGxoTusM88/jnk83jnWYynvbR+rUkfwJfvd3nU9
Jv0OoWKNkuPzY3QWEA60CctmuHYZzS9UD82es4ez49w9bheTBZmV/17KbpLv033hPhoZyrlkYv4Q
zej+JCzSOd4Kr1CODgIPm2qfyJu/gCfI8WxnnA2qkDqSL6zzRdeLtKlee3HMYXTu9CK2EqsYo905
EZDySZN+EDha2oE3tai/dVPxewfgfQPTRY2TMQBrQxcskZX8FF4E6HQU32y6V6B4G8stxWUJbAlq
EMXN5N1Eg+ewKEaS2/CnjhBmd8DWvRdNp3yrbFZHGR7zR1UdojzycLjzPyxPloqSZx3/DQJ7vd8W
uYXwieHTx+NZgnxpWd4Ns0kZZpeIJ7PGeUk58D+AFsvPkcGA2tDjmqD1onoxlH1mttYcu7B+K0t9
q9CqklXiTBtWu/i7mnqijupenVyitWl6+iwYffnDhHSwzTsGu0uXmhPk5vH+SM8iC2TeeYwkRDbE
bnIajGDXGHX7MSEEPXrN0HIMt811rEhmTsx669hh8LepzZdKd9/CaqzfLD/7Ji0k/YUl6lsN9Q6X
r/rSnPzE7mZ9JiNQa0aNzOSHKFkDXt4Q/5Y99yKyX4PRx6TTDfq+KB37VXr67+XIEqRD9tSjBiTy
h5A8gz1rB3jtHzUz8/2osQ5+6xMgmuR3c5gQ8lNhP7pmelhIbvbYWrl60H+GVOPII18eqTuevFfC
y1aRM2UflNO8c0XRPEmsxwcz6Qh6lM1G4+D9WvtBcwoJF1/Vs4RveS3s/7olURUYmD/0OrOgWyYf
IZYzHHm1+PRNEuR1U0suhswoK+s0RwYaE6AYI9vb2PNQCIf/eHisLYQfJNeFQeRRf+8BwZ/D0htW
82b9R6mvQIYc7MYJNtOaCmUif61C+5KbPZ1aIzVfB5fufZopF9QoTfiYlGLQNXgM9JkARGWDcHEm
0ZB3/OShVTn3VRtt9VKZP/vEXUmZlXuqYZT2M17IdQixHALRH8SyTWAnE2UoXsa81Nci6NNjiPna
D8V7EMY2U6ze2mBBcvdNmFDVx2N6sTx+V6Nw5bPVKGZIVnWdskLbBBWQsJXhZePp8TRgWLylXYfz
nwT1Jm6+UaORoVoX+w4wAcFXzGrnNVM3R4lt5ObKSr/VjPL3CrrZ5fEGKhdRv5sgvCzRCT+cQXbd
XhpHWNtqflhYNYoQTV0cfDoxx/9PgJ+aerF96BynaLzlWops3geE9N8sqWPiQcYLk5zZ8pTLAeg4
h1TE/gzuZPuSi4TKqfLkKgOTeH78ZGASVsEsQVp8N200gZaI9H7jLc3rTCc+lJyFg4oydxWCqL9Y
VhYeUmaZj2dLIYTbpeVEXLXPkRcZZ5PDJQQ2kBjL2uYXSLSiaJzbltVpoTYFOhm5YUiUb2LkqC3q
nlauQ2TwFAUh4JYpX1Ex2b8DhHw+u+l7X6kfZHqTSVCE7nZp8y3rTh+Y7aYe3N+TjVWkt6X9Isos
W3tpyV5niVuc6Ppad5gglQLTgoFMqMWFAQ5hql5ELggrMOZ8vGDUwnXhi299SLpTHqbdJsnbeJ+J
Bg2PlbaXDHY4dTbggNg0gjX/uHZrsQZztqbKp7lw1kon/zs/KQB3/R3T7syeVCyv/L9f0lTz+J7l
m2l/MfYlHaM0HN6QqXDuYZTR0WQqvkXG2bI8JPZelNpwwduCNIsm1Be3FLZfkqCffC9xn+iJVcw0
XO2LkCMOY/+lcC3P3IpkrsTdeuWTpxHQk9BmfLJnsANK/fYiIEy8owaMoAr30RWvVHDuivJnQL18
Xh6S2ISnih4IKrJ17KMK81YdWEecMPQiO07uDZKF99Qlx7ZzWOs1EKzX5TJ19R/BAHNz2zgc32Bv
F19WEqDPQj456lpwzGbZCA5NuRpJf3q3lBKXykTskTSW2meSPE5/Vvy3ef+Rydx/aVTcbHK99Q5u
Lz+TqRpOqeEltEt0/QXmDLFBNM3NYbvAnenAZiduyJTg6Aack43+gkbtVnZAqJZususSfiPxjHM/
kswOQUaAShXcwNUaIirDeLO3cvrRwc9R9AQhoVkW65rmxr5vqn98HHI/R01h2QZY/rCZSscIGfbS
UEOt5m5IkK2/0F39E2T8LCpTL3oDryRSmDywYcIzwj5Wx/n7MF9oPS8v3xAqO3k8++9b9UoOT6It
hg12q/oTM/FmQeL4nelss2bIjrLKGtp3ahMa9HFxCihiIIk7MwST1dghfDAvyKaCUfT/XUur2r62
ORE+Mn3SpC83rujEvXFHmAXR9KccddaLStPvblq2J41Y2F1iINKBw9AcBl1lKyihMQuwhN9p0JaW
1TXTo2nGbIfbUnLINaYp+dRrt16BMhyvcZ0nn1EMUl0wCvLMrkYbW55qP0w/KzLISF0mxXL5rqAu
fsvAK/aVIi7W8kl2M+YNZHnogvCt4s45h2n/70uV6F4gCQfnzJ+oMiMrfMaJkV6W709dXA8Pb1gX
cTsS6yRfQYSv0dUAZzMnxP2pujmO3SPUgb2Ue0wlOfekG2t+jQPhT9Vk5Ck2A6nnWHuZj9O2S2n6
MOJEd6jqRq17B9cRcaz9a9mi4THtlo/K0OwW6cfy0CVEEHkCx2CSp+OukL8eE0cV9dFqrDrvmzhc
i07y3zpB58Vbpd5qNLgrpZvxQRvQl/jzg6YEGGg7pB2DcyotODJUo/EU58I9mvQkYSSj5VCyd3+m
E1hZI8o/GnMYaOj2xjbHjX3SaxhZSNdmjZybuOj+HOcMb56uUaf89XKJdQ8+WT6aZLn6za5Msuk8
ZDQFUR+XDDGcFkyWnPgzJBvOwM+ll6i7nxRMuWM6MeTgEjDAStSYBaZM8KPL8bK1zGibRLAErc5U
l+VZtFw6bA1mnz/TPbdfDCBrVpjtO/+lrXVBEcNDL6rp7NQnj2HPuhYltY2Ys2BwTD+n+F33TRQq
pF+l8TX2d3NyvJ+JPTF5cZ47UlWvLtN9DDQYf1aqSaPd8qIWNdF+1BD1plVNOAKi87pJppXuZ8XO
FNmwUl1bnnJrxJKc+VT71jWuemODfp+pjiXmdNPZKaYGRkXtykQE9pVqnnsoicJYx5WTAnOU1rTt
sfLXFktml+fOS0nGwC5qanFqg2C8OmaDWzAR0wcRx79MS9P+thZ/I5fGL5ShPyZd0LEssBbjuP/0
S4ATKvefBumgPW3mYXbow/4Y3GOHXXdlzHyfAZzjsZpRCElnM21lkjI2FdUyY/6bBkaRHi8sK9Ml
Pk+opD2Nrk4T0O3HtdN32SluXShEKtumNCpehdUW+7ACrUO19tuIU/wIkgZbl4/iNFVWe390hirT
WfXTBCqCOE/sbxBru/kSOri/cbNS7LuQ0AbT7Osz7mbevQ4NPBZS/VC1MKrb0iCrI6ZXHThWcZdZ
GG+rFiaelfbNr7iwj7bC7yeZYO1L0sb2owqHI9os566PbbzuDaf+JqnMbgqUZX7mXwigBbA0xOUR
756314vRPhvdy2yQ/9WMerCZ0AycBx0x1WhOx5YEoLOeMp4DlBvLCrOFO3SvZhg+iUIMX+xSY+Oh
a56LZoSFzQkvIV56L/SfamHyi8/POtf6k/egnibnMhsBP2A4nSMZeUR/mfY7LaqwxLGEk6yhJxeY
60zB+S5kX+xCw4mvqWGORxMuxwo77Lg3ZF8+EhDRR4mLQkjzgDhB1NypISyfBmCGcfSypKMwJ+P0
HfQbzY5rTAd9+LY86AhmcV6+LhcuTjg8PIa1C+t5upgTYu2WvbELU3NcWYuhmdY3IwVUpNv/7bY1
qdckRTWYPfHlNLH4bCqjPGjMtdmJuRQ04dep7evnpA4ucLFclLVIZ9kboT/Vx1AbactYv5dNuZ21
wrU+FqtRG+VDYCj72VKIXXnlzJ7YxQo7jnVwLlgC9BmTZ0zhR1r71tPQT/WhdzsCPEI3WC/Tey11
7bOboEhZpvemAw3QaqONbw1wyKZwdqnXl2Z8WqJl8O+IaznU5+WKwijePbosj3OtKxoLdjD/1UgE
AYa+tNwtxnWnR5QL0fgr18yfy1QymrWjmYb5IgkzjJKVsPaykHRj5105w1boZPlrQ3xyO+mwsP0C
Xlzu3+Ro+ZexT5LD6HntsTC0elObPaNqukh1XYWfvUPwVmyRlQ6w2XshSXG7OJ5iEe5k31XXNovv
2jS4h0TTiS34P+ydSXPb6Jam/0pF7nEL89BReRcASEoiJUuyLTu1QciyjXme8ev7OVTeSlvpa3dF
9KIXHZFWUiRFAt94vnPeIeqH0Dw7siSazSZg119ffkXjRQruyKdVmAPiNg+8dTSAZSajdXgJaWpt
entOdGPW7gYICE4viW78I7mRLSXLTlZnNrDooBJ0yMz0roEnw7mYmyRNiM5+dcpAeJ0UpS3J38pD
l/zvKZIfVNbdg1H0D5MXUblwMpjDnhlj9QyUqNdmzp1V/mbQe84aRRcfSbPBxzI2JUSdIShchIwX
OWaUBQqy9VoaZJPIabtZorzBBbG9WAdlPPROHaQi15gOZuU3zmpeQBx6b7tSmFaGBL0vhBA1gMgd
ZLQqpTy7jkVj+saAogToAKlQj1sUomTUdFS9yt798AIGW9Ok2CXtYvvxHF+eawDaAKoQ5hYAIm2r
td2Lgd9sXssRQKnV5jl1lfvYHqInLXrgIHMNrCf7bOnDE/zg7H3hpPGBwlIavmxp3lYCReoJs3oO
qs9MqtsEluYDn3s1bHMdTK3TvS/WGZ0GtbO/mDAmHfh0G/XNsGIvhMM1rN3x/GOanT8fIRD9lhTj
dqg5J1jXbpL2J6+2SJx7qSgMCgOkmaeHkQFycT7uWnlj4u1kU2xPra9wDrRbsx4zuF+uc1xt40Om
x9bJ1JEcMDcdq7Btju4QkFMQKAP47xCCvjQLKAfS+VrtvTn/AOgTHSALzn65RH8+d35hdQpIswAz
gjGZH1l5wK87bXXMqyW+OR92awcEq2ZBssVC8Vw7WvTcuksLCMcCDm+L+aFPNBMctUda0bON4/mR
OlrvVnRYuh1Kb+4xrzGThFerfdCL5MuAj/0XTq8BjJKwsrYF9iLUpMwC0Qhyfw7zM9U5Sq08OH+n
MaJC2BfIAPHtu3GifFJVqQO2oHL9l9TOuKLilxTlYy2sWM4C0GuqXj+25YK2RVIiNLKVR/hF+C6c
H7KSUflSr6qFBWlCK4ZcTH86w8Nat1o5F5nLDin7MvCc3MbHPVmdgAIX5K5+2S0cZUycLefkzflH
ryfHHi7/kQJjghTpMFR7aEDkB0dDoacK7CygPK6ls59VdbpxknG46pyNvHo73azyVJLAz49ZNcNh
M9Cj7hASUbpTm07rqZcf01jIDwv/Jdztdou1dux2FBgq03oyNaX2a5XdNk4xkVeRljzW/camozCp
ztaqqQrgl2PdrV6a05ESHLVeSeik+RgFagc2Kyed8RbNHD+VVQRCWHwCJvEUI+q3P//21/OKtmBc
qDk+EB3YcI0rx63VSAOUfF3wvhQdFPLmzwsurriBOM8TD5KMZ2CUW2xlJXbrt4NelveKE9+dgUEd
xnV4LBDJgE0okfrrPqrdXUra+HlBqCRwyZLfqNWGqA2z3ZjMWveB+DW7xYuB4UivDRlausj1ofhc
l9Yb2y4omkpJVAclGfQTlsXJWX44w4IOsZ9xnVGOrGZOlC0yw4ljrCA2tA81GCG/sRtIvvC/dtXS
uhSpgRfEIwcOeyMb01KvO84ex0BPq8KlNOrrs5FzplHYZPxfkra10NTWKP+TH31fe6x1UdqAMhtZ
8FB8UW4qZ7qmjBA9LJx90Q6PFiD76f6MEXfX7j4uSLKcAYb2XF1WxQX1/eVjb9lRqFn159hV2qtc
BHeGNielt1aIV7mINnuaUl7binJqKFC8bZ3kqdU09+U3TQWQ4UJNJ0nGi3mSLtdAux7Ov51/TEDk
rA27gfNvTqntVqwyfNtK0dUqiuWuWdqvGqnrLMN2jjQIirokGtWSfPfkeNeJAiCsJeJ/JB4OGs1N
70tl5gcSjMARFM1vI7DoARY2yMlX5C3NPKLwW6SXJu4oV6ljjXsdtTN9OxCVFYxryzy2zh+zARkm
zDy+aLBmm7wkhYIpo/7AgkVlr6xAdKnW3ba56qVpeh+glhbQ43qwrmo0Xw9u+RHcunsF/6rci6+3
vyxTfLDFSAf3oe52G5budpzUX7lDOn+TNjRdHX910zFNVceE5ZVCXrpoOokMBoverii6Jg3euOBG
O3Cbt4XzPpWaCiZ53VGfCuxS84+po6DBtrr2dVVGhl9q3sUsWpTnRb9xHfsCsp6BfjnPjUpxiK3u
po4wmoktMqbnR7W5UF8BB/vCyFrQ0H5haAEi2pDqA947Lk4JiQqCojkr2UFXJihhwLNR1pjDxsTN
qtWbT1NdUpleF+q9WOKSwweIlMmPVc+ca8fNnSsEsr7BE0c2WRwrw30ASg6lLDfL2LuBP41oPpCu
bYgQhZc2xJSxyLoZt+WAcFXvgOvPzNutojzEQcJ8kS/Kl8j2bZDWuwYMWI96xB+63Tb+WEfrO9AR
4TCXxq5PGvUwoBRzVjf8z+flf8Vf6tsXScX+n//F7891s3ZUM4dXv/7zXV3y33/J3/z3e77/i39e
p89d3ddfh5++6/Clvnkqv/Sv3/TdJ/Ptf15d+DQ8fffLDvD0sN7BPF7vv/RjMZyvgvuQd/6fvvgf
X86f8m5tvvz+23M9ogrJp8G+rX7786XLz7//JhYY//ntx//5mlz/778duISq/7K+/osvT/3w+2+K
/g+ISqS5XcM1Vc/UxSx1/vLnS7ZjuuC0NVPDlsKRl2DDD8nvv5neP+hq1XNU/Lg0gmw0LfsaqNH5
JYNqIooMGgsVOVvtt39d23dd+FeX/kc1lrc1oKz+99/0v89GxzE1ppymG6ikWmJm840U89Q5tVd6
+QKGDGACvF9Hf6b4Hqbe7Wb2iJC3QYSj+nwajdsYjy8vutWtT9OkBy1qCQbF6o5a28pARe8ig6mS
+XC00/V5cH7lVCYLw3c6n+Z3l/raxyPuiZ/zhtSIPT32KJ1vjxPkKSl6KuNJIyHyTTf+2VTfN80P
v9B08cbxEOLWVWm7b9pGRKpRr0e3WNplINFmAq6Wx0UZB5t+qk4IpE2o/rABmNVz19xJRSSfTl4C
nevDUCM4+ExGz0/Bq/QAeroTKCzQzuEatf7DnH6YZ4o9OqkrwX7AI9Mf9AFxQQ8sW7JblodVaYM1
+eCkWBo/57xDs57n7tmO71olCyMSDB5Yfb5u1nCMmNpAPmVsHsAGbeWpLT6wmgbumPtcaLE8L+A4
lOMKHmHbwuRtO+w7FKHt5wm4DP2O8peLzKKtP5PVmJeHmjMbn42JDbI1OS6I836Inrm6fHmOo1su
pCt7qWP6KVBp5Zo2KIyHcjxh10U1BiZkHExJsmumZ40kpsrnFJLy1jQCkyNmN35RP9jug54ifars
yiUL8/RZiU8jz6FmiTSaehN9tYaH2uaUeeLFAs0Vd8bEuXlIRuJD7ELAzWTps6t20KoeHFthYd+p
5amowHqutyag4XV+iMlXoW5Z0RkG6SXXZljHp4HTODIKE5u3pjxQexnLfTtrPooB/ux+0gDeyDtL
zEWLDZgTGYFjtj7PzUnmhrTjRJSZXPCNjoqaQffQFShz8cXRQ5RcKLSMISmTAVUrM9+RGDsu6LKQ
YnpYtdtICafmVODxzs7TgzjibjAI9Kmwc7/SYhxX8ezCGWJuURnODgaYwaWETYRBqcM/5EEggPqN
e+yGZ2jBMgPl+lX7U+UdwYYHinercpl8Yas9DPiLrlbna9kdX2/ZxHuMP8t47sxbmf4Nb6nv6Ptu
fJavTuwGhMBDyoiX6+Jdc8xHtvQZh6r0xNVzD4xMBs7QnFT7mUUCqIdfWP486T5P5+RO5jv8ckVb
hQ/P+nfAHmkX5gK9xjP6zC/HKjUwi9d/oTSvvxaaB2eEwAVeRsj76rauiXTwNzMYmK1bOKBefRzl
EKrWg/W97p0i8iYpGS7q+NC7cDYLUwRLBiC9CFZOFRbA5WPL+NWhfBlqiWwcqwyjojpF7mNePJrT
r9YaWWVfL20eWs+mhxeX6r02pAShmmGjw9I22WQm+0f+o74qSxs4QpY7M7F+sbrZf5eYpm1w5zCx
TTSIyNxXtkjDAP4Tn4EF1b0rStJ+hKuliiD7MB8iFP6srLzwUL/SBoSW4OdGVMUtpJtIAw1kyp2U
JP25JXpC+IiMwArX1dBSfxwenf6AOm1Yr/fyV/yW9kfqus6A84y8m7K5F1egfu7J84bDgIL1UIYb
miLGaoTy2W2PDLyC2CRK0zWGNaWHvHOL6nT/mBoDxolV0BdvN0pthU6mVQuc5nGO+PjtEQCeg6z/
aoVVdD8Mj1pfBvwZbyiiR90p5LIUlftEdwkdIIYGWVucMUq9DBIUF9bYwtZwQLsOGED8JLck7QEC
YIi5QKDBcYb1xKOj3XfFk5VyNa5yIRdtWSeLoUFmygd5BlqSe1AfgcwEDLWtTi6jhCSDyp613NPD
0rriB8dDmjLjtlwaSB0RJZxP84DAyiQvJFkVquOjPCGXRftr3HbZniznnpc7hRvXQ029T7tH+o7O
kQZzm8e6HX25HnVQUWTiphx0m7r4curoyeSzq+3GksWRynazcmNclwYyYKMb04WEzHrPp03buasr
855etPuDtIYNEzkOZRLkeFhKo3B5NCp5JJ93efZ1Rng9LmXwMuNq10IbyIJd0O0cgPMpWGEq4H5W
YyMViYckLuQzNNi4DKVF2QqUrQKr+Sjtbhganm6UnQ/ikSPXzsWcByjCY4UKa6Abzh1UDnrQw+uQ
C5Ln5fcF0cahGA/V+tgs7jtRClKeSD359vaMJB41mOozMO0d/Sy91ml83HwibyH/GykLSPvJndDf
8j0yBGfYiqE8kHdvDJbE474YpzIE+pJ7ydBCmE90a8dCyCMakV5Lc+geNDRyrEhN+PKC1h30+lHa
RsKXnD1FZbZlUCFm7pNRQics9qNdwIGx75lYMjjKjLHLJeWaEUYUQfOVeSeb+UV3E2WPbH1Te2jg
ktWMkon3UN+MrwH6hfLB5yWOTv1g9o9ywVMvnTP6+E0EDCjHZfQVj5tJskcz/RrGzMLUZDGSK+Ri
Adv7U14Bt4EpZMkzctmxd1/peigo8Aq2mnSP6gYqt4nluSxeMtIK5rB8CidXsJ0pmkjRTksAOBrI
aTGs+gPolVAWXnlXU0IKZSxCNAFTQbM1BZQH5iEjB5lsnPHuiw5/a/deBA24a87VvnTHWjD62U1R
v9rPpbpnWiguKr50GIuK3BV6QmHtGiFzXWWloF8UYGmF+4YryanVkZcxUJPmAuQzG7W4kM8z00fg
IJSKabCU3dCNLkbiz0REa3MtwNEyXGi2iskHVlreTuMwM+QmCpko5KzZbnItOs8CuZeRoSovl3jT
SFfyN1oX2Ao2qDaxt6x7OmOPJsfThsGDbefgLxWLM+tVFH8iP5TbWiCNKVfL5csLnXrt6l/J1pxf
kH2NYWTgJcCA2sq3XFXSojfYVuhAnWS7kxWKwdUr9zV63tIBjCNpSgoMHoxk9qCRt1iKEcrcGbf7
hUXDnbA25jLPqEPBEjLnpHUjr9m5DuK8tL10DSuRzhIcN2/lVqW/mBUe+4J8g+y05XkISZ9DsAlk
QeW6+pyNA5SdukdmOJSGR1rAAWNBPxps0xp7iNXiVypzRI7nrt4fXO8pU25To9vFaP9XXJT84QjI
gzki356lFJscPMfMd5aym3VNdgaPG5G2lg3MjG2ARBZySkYoN7mxISIBH9K0hauH0tqyX8gYk/1D
JzLkJVkVN/uW4jOZ8hB68R6eKvDk67j/2LY0Qa3uZRzL2JUmogvkala+SBZBjwVQWj6NKKr297JG
urRzza6LpySIKdo8N9DPGQ6yffKF5+6goWTpZJfozJd1WLaul01jJFyVTdmCvSz7zHl95TnZKpeF
PZa5K7tR0j0y72S/ZjHjT5VCD2aLRtdk64yaMkyYE0xlFr+1R3yFiU3ry0fzQrw88pNx6TAhZFLI
843Fa3BmmeWxwSXGRjjbRagSm25zHjwwfCy+qJYSgM/uJd8sYULK6iTDXLZouRFZ1/LRDE3WMdnD
+TLpHTpMp7ll4fj5ec/6wXHPtYkT8ZKwVJNy6PfB4hI3GxTReAFyNfgmRR/ZEiQQ4R4hPIAjJUAa
z9u2hGkypths5SHtxx2XnITX+O1mnmT7kvl8nttrIZsz8+tlO/XgS/T0l/y5MW2PMnFl7WjjJ89C
IzAPmabu3OwsbpZlTUahLPfk5GDYMuhtZg07bcGa0bEuztWjRSC73EuryJMt04tRBJ8ZV1fWqa34
heHG3yyqiKpd29bQJnE0lA3OHhjfRNV6oiOJgiCHj7/dXu6fDY6xI5vukKWHqfuDQhD7lrWdWHzZ
B2UXlXXIZsuW8S+PVaK989pEA7PaelgAlMLZZQuRCSmLnoQYtKsD8pNB8/Pe1v7mn/xyF6QHYTYR
CJuvulufFmOcbBNOGQOL3uZSU+2PygXvfY7b6PVkPEiLEnDIXSqy5DiPK+uvhC2EdrLr8zYileaz
4tyPMQEKbyQylP3O6QhCWL8loBEpw+UREKfP4UNmiNUb58Vli99WPbZQ5PuJMeTts/0o/TyX9DNt
I/9kxZT4jy9CEAgHUsJwZhoRhOy08orskIwvWVJnrkLiDJZGkETnLVH2mfMazOJZ5O8cjIPUT/IJ
Fbtg7Sg7iQwkCBx7dV9FrG/2vcSi57vmbRJMEs0w6nhEeMMBodvJIJTtRvZG2UPPLfUyOSVM0VFL
URSWyJcAx7Bv0MGWxV02TBm4skmCSQklopB9RDYA2TdISflD/hkSJ1vRIwuRHBvYJFLaXOL1gfuT
JU3JCIb55zm7rCYnzzmZ0u6OQ4V8MuuLBCZQFWSFZ6WRZdvBepjr0eQQkPulcyvzxLiXPVDW34bt
h5cJdmqQHCBHZRXnz/tM2YH8Y1eSe7RofZ5U0reyE0tfklS+kLuSnZOvZ+GU7pe1kj/5+bD90Rql
6p6MWd00DO+V1w2QD2OKxEqLJYe1iP9kh5Mdg2+VyPfnX/ejA7SLcaNluqZDjvD1wdRskxha8cv3
yTiLRfOWk9B8kC7gWCMx5FB57Mn4t/RXxoouIms3TQ8YlECKkEaOerQyPbmy/X+l7X5+kT9qE0e1
LZsEJrrWkq799pAPYdigaoLpA/NU4vQBcxuCH4kg6H7a5fx1/z8N/os0OBWbb/pF0uzf5cFP4/Kl
/DR28beJ8PPfvGTC7X9YumtC3NWxrHcMy2C9fUmEW+S6TcuUpLZOD7IJ/Hce3FL/gailh624DS7I
w3Pq2zy4yfrluB4wDbKc1JH+B3lwy+KTvknBMHBMrsEybEPnHOxq6qt0CMJbSWyMMcFZzzhfcnsK
JRcLURgB6haUjp7XiObOuykHwlZidrervQ8LWFHMCaJ+VzbpxlEHHbWOxOYWmdU+N7xnJUKRWCuz
YMq3ctdHLBPU78kpetFNhO/kEqlWWNdKgR5wphOrFZ9Gp7+bQYhvCgjUTZtnGBPYCkTLH53eHNpG
/Rw3bYcVRHSzDsduHvZJazh710q/Vmp3tMftws3x3NASNofWWE6T6X4CfwowBREXNKjuGg6UdjJD
sYlnfB7T/n3v6CyfUxQgxYE6E9pRJiI3XRHdOmN5E00FXJVaf2Ob6x+egw1h4aG3VR0yw7oA63u9
VPaVsiEBN0T2LrZahFKqSSVnGf8x9iA1V4S3UTZZKsQHTHAw2KhW9S6t+jaolXvEWmzfq+fQRfo4
gChU+lOpj7sGSgrnIkwzmr4hEep81hZPRHc0NXTgKQTRYH6KIxf100j1oA3Un0ZQsYhcwIjCAK4P
cBu9j3Mr8Y2vRTrua7V7563qp8Qw50M3zJe5nt8ZC6IL2hjMrVbuR882g8lJTYT+a3xKepyYhz7+
XIzwf4CGwGuZ4Qd3XRyYJVjyfj4V2U2bxzMFOvNjQW4E+snN1LUb19lnBO9fHUf9FFOUTRTlzdSx
L6Utjk8Fngja/K5f7AcVQgBkOtB4ijOhJA6bNNO50bnH03Meh1OubdjCVG+o316ACfbTbSG7SqYe
gHVAdV/1bdt96rRd9BlaFnTEJkEn2XlnL8ZnpV5UWBZzuyeQ+5Ca3dPqAXDznOZ2jBsTzsHYcbRj
zJf6Nl9zNu79rXXNe1c12cDGwdyjzkPSxxpP0MaRQBs476dgKePZeV+JRI0rIenC1ly7ZrbvcpJz
Vmf4ja4iZ9yA3miRhEXNUtvZVEEc2lxVHmFy62VX7bdhe9BcQ8FX29BC7NP2nYnaPoX5KL1K13UO
wfDcj4scgBc/j4c6bCq75BQ6HXRv4pyvEvfUnQZ/Hn/eznzf4igWgKDBflx3GNQcc7LnqlnvHH2+
SL32vZGthb8uiV/0qKcAUHiwx/qdOsH6Lo3oqp29k4s6EaR2yhA1MrBmGyrdO9L+QJd2Zv4MFFSD
nIvi9racUs1Emz0C8WjqsMqr/gNekr5Ttg+ePoRFQhElVVZwkTHy21EZ+4k2fUBbDtQzemum3r7t
4TpwupquB3MkPsrHEygLKAf9p6phZ3fGbd9Uxt6Sy87c4knrpltUIMvA8No/+sg4QJxp2+SmULs9
lD3svor82ShBh4xtRmDlDo+xll3RPAC406dcx5iDmG1pEBsZQ/S1YheK2mCIwQFBYOVpn7opRSyG
hPmSmyAcq/eonyCeQyk8JruEVv8T2qxVgJvGc1UkhV96yK8Uegqd1cEbOwZ5iwjAR1DY+q5Hddaq
J/2ozT0MzpQ8B4Y79oDjxWwVnOsw0yH/YvfIo4NQeYIksflbloBrXhbSMlm/87rxjxyVuZSgo+j8
Bgb1LZD1vaW008UEjAJQJEdshcwJ7menFdm1ZGtTGiiNd6liNb4pqDgzxpMBwV1kZZrJbxl//lIf
Bw8RQA8bWJrEYh4XBcM9Qcfnct5sjSfLj8p1ynTw3YXSVTtQt0nmr8OsFUjvIH7h2S0yCMsaogoZ
FkZ6iVAHvjDKdTk46X4AA19O2e3SjUrQuUsMuM7WbwiB4SrU1HT6q6qr72B0XJqUJcIaIEM4NF/R
SbwANQ7UagPYE+ErgSLOY68iJBfHn9h3TpED/h3qHZH/9q63yIgHeGlAQYoaG40REHQbPGwqGKM/
RM2FgjIs2VJsAjcTqZS6d45Kg++81aJQmuVVdgoUjJAFTDu5l8CykAi21bcV5dEQIEwfRLX6QesM
Sn3xzYA6NJLbpM5yL9B6BKdcFBkn1H5swcKghyY5RRLwCQsyLqNrtrzTtFFHzEEzgmWck7DKio+p
NeM2lVCWy9dtzwqECGU0Hey8xViPlctHdQZWm7sFURqtB0UjqHPTerxhUVYw3Empq43Q0bWO5HpG
IrvdAI0hdK8YuXnIx4QjB8DaFl0UH64DyYW48PWlukq6eYY076DSZJQcPVFfcUuXjL8rFVOU5VJc
bX30fIo3SFfAfCA6CdHRO1oavuzAYgLVyK47dZyD1W0heOabrzcJpr2cGSbkhNLb1JuzqyQBDuTZ
H4DmgLKs+vjQxsWl3nhf2QpuVFgbQVa/i0q0mXAGQDS30IZAM6mv694TYkhv7DTJ3xhjlz3UVB9H
Zby1oujzlrl3Q67vvA0FohRJEm3MPsbtnLAtkL1Ix+29A+EXgsflDHqvIGjxY3jTUCXJ1DTGc9qb
WpjCRo8VJPZna7zfVLvcR8OGoSdFPW154y3OoWXV2nV99bUucvyZio56depxsutS66A70TMCTVbY
5lMdOOtTPUJYg2qOjlXy1Yrjj81ShNlkP8SKQZ3JmK4jjDN0bzjVq4IRi4ctRu31KBKOKwIAzrjL
7Pm+GPWXU9P/7ZD932FSvgO7/Ft4y/+LyBXqof8euRJ+GYf+OSmeqs/fxuwef/QSsmvWP1SQKw4R
NipTnsZh818RO1u6LcdQQ8W/mmzZXxE7fyO5IdfVdN2yXAGU/Au54vxDd/4V/Gv8vfU/idh1Oer+
VTMlYFfxfSVq57ocvsfgGr499m0O6AyD7SQYzWGPjJ2ekIsitws9CEG1DV/gwMj6sBhX2LfeCG0Y
ELd/1vomgLyEnblvMx2MoVfY10YbpRcm3KqTpmgtNJwGV2/51Umj/DB28+czEnFrzQaMlQ0xYTMu
v2n8H+BNzmfpVzfkYFxG9tGybFi5r86xzkykrMRJGkC0fPpL1sJqkD71xo8IQiCIjSr1cdWVPvzL
Py7actWfsDzYoQx0kQ7IKvfx9A7BtvUN2rOYKCDpsRaozTaalbI8Tg5pjsQ9GTESRrapuieBqVy0
iY2bqh3P12Vag4/QywPW8Nvtz2/Tkdv4/jbxMwDcpOsgmwT/9H2/1cCcTNa+OsDUxjq+mEEhbP25
66eMtWxASZQtqgPuc4RcZh6sdmV5E3juGDndG8rkp7PH37Ak6H57680ZCh+P5Qna1Ru30bWLUQTq
M6fswhdtxmSpysszm4O10wvatrscXaALaqomnxrrgLKErUfxm6m0FBETto7wY4hpa/VLM8XaHzA5
xxDrkOoCzkto2VV1099kDjLK0wzzwy+UDOlEY9lN+jAd+6I64tmdAz2urNAcTfsI2JxkWcGK2E+2
DSs/0/bnX5eKmK6JCiwY0srFgKCEpI8Zlm40CpJE9ocxVZFd04fIuGQ63igrp0wFNzLyy2Z+svLp
zx+p1h9+3lFnq+LXHWVzJDZQt7KRsH3VUYNQrhsb/ZMFMjelHNheRVPw9elERUy5IMvnoLqQ6ded
7RQ7LcsgySgcGnIoShfJujyVq+pQmKmxa1zHeO9Oq3qPoRAo896+VjJSbq6MgVRRMAmGR3RZ6ZhL
sJ+y1aS9dnRyY9s7CJ2Hv7g17e9jkHFt6nBuLexx9VdTrZmbeZuUHg9y1QDWZXCgJmFd3sypg05m
q0HjWTrn8MLEOevixiVICS0xOOf2QxM08HkC3JJajyxAHS46kwWX6o/lyqlcnS0DrZu+OHnK+osE
oPaDS3fIdti6KtkKoBvfT59JrYu2XZUsIFuJAs9iX2K3UzzMuLNSMXSPzQDu27MoBrhrE2PwBa4H
kdFfIWskO/5qcFApIWujm6QFsbz+/jL6ZV6GUc2ALnetdxgKTh3mWgzE+Ob7bMBtOBJR8kQerWrV
HvqqgYbbkBR2nbeedQfEXyTWTe/q/GixkujlUWw7YwiREG9VZcTesEvbcLLpn7Gft0MJhPNXt/Kj
FjVtQJaqZXueIYmpbzeSvrKdFVB8HoxKs+6GJZ+Og3EPs0m7Ov8yyqQ+P8IZvrvo6p7TnIyRv35s
4mK/wlnCVCPFH1CUzSER7c5UfLNxqVrlv1hHfzQQJCtmmJpjct3nctY3VZiGA5u75hRYHYr8FQ4L
6FCh8g67IN/FEymSIs4+l53mXZaRYh5snBSU/Bd7liZrwKthQHSgy0LOGDBfL+bLpo52YVDi5DCJ
SVIbP1suxi96RUqAdR7hh1hv4fzqcLjb9NZJ2ukX3ad9n/6VOMBUVcsAweSySpl/mxBrCj8HAyog
CYV1TLTBCJW+qK9TGF5aoUZHt+4/2ZmRQ5JR8KuDSjwZ853ZVjDw04YsPqIfthUhlRVPR/Usd1x6
mKb8fM35QVOZqkN+00JARLdsR4bhN/1VGb3u6gTEAVh/Rrh4onaavl3pPXIN5tieWgcWlTmM5imB
rQcf9ernV3Buie87i3HCV1uWqRKivV7QHU5PFVyNGmHRizPTbsFTCRLIw9lB284glvTt3EIs7t+v
dqLv7FVBFdcaSduX2snpc3Ka7kYeQMy4BrdnzhsQq9VoqXceq6yUzgEEDPa92uPSSlrXvISSPuwt
aw+jsv7ooGBIRq9ZducNvZxWJ0R64YOeI/ik2pt5o3dgbNOlz6G6McUWG0Lsz5tB+x5sJwMGnLMB
u0HTaAUIE993xBBp+KhUMZLwqWIE/VM1Zi7WadAnFy8d/druVMj5Jdrfq7fDrwmxbxOVVphevtsl
bWCUfXmVW4Bvl97AwdGw3vZHPLB/VevR/z65HKIkV9U1yqyurr260NxV43qI0K53OUe2lEGJS2f1
JumBxRrOcO2tyXRpjcXViBb1DuvLd2dBKDmlYnhcoNmnQdctMdc+s0/VwbjKUXi8BHCHil6aeL+I
GH7QsJSDCRdUonJQ5a+uFyMYM1nYx18iu6FV04ONC8CpM/AJdDPv4zzYL1IbRTd9/Xmv/i19rzoq
SyHBKhuSabzGsdtlZMLwHKVTR+9PafLNQHWlN8byHZfMrFdRGvj5t+p/3zscjSkNSJwTCMHSq71j
4ECPpipfm1A++zSDko0TFKr00X6fGUlJ6iK5PzMaRe8tmA0VJr2C2uFZFVXtMJjQS2vYF+n2qcHx
Hd37rnwzYtFDvj8a3qrbsvkLaYGfX/YPGsvRTVOXsor796Wo1dzYRrORBGKpFvs4nQDup8V1P2Bc
0eklRvHF7IY//85XTAOmna0S7VPDkeVa5+H30250si3baEI/b0mc5dofYwvzDwftOy+JQ0TdnKB0
alJ5pGExbUcHIy2vIhdaseGC/6tc3InUDCPK+JOXUxSHLRFuZfQRGxRq361yGJH+7PA+weEBBqRi
Wb8Y3jZj6fV2B4YYeC5BowVpQnVkBnyzhmd0z+B1WPyhhtzBmjbvuiVvDm6KTeuWsd+7WGFFCbL9
RqpDts3DFQD6/bQ3l7gPMQvQw8HcqUaJJ5YFMMPGmJVakRfvpiZxw3aNTkli2QEVo22fVsVtMxgZ
7oZuG84uHH3s6YXSBWB18vZGrXnXxNWXk4blfG8qX6wGR2Atxe5FMYOtzo+5NwDMs9z73nRpRirw
nWtNYXVZZwoJ5tS67CPAf8OqDzu9iAZkWB46pdzBtxYNML0AstHjLQ67wFCymxKiwlEbP052xBXX
pr5LJ88N52ZDrgY7itkcNr9IEGX15vdVZ+q+0SRfesSw6h5YekXMHQIcaXeDMn61Z6ISJ6vekJoz
kcbbeZ5yRI3/VLXvIZL3b+84yuFhMsN2YmEegrkv7JDiT6guW3lp6NXqu5zMw4JEmbpQhmbXQ53K
tq7UiIK8OYNtqJRc0q0f9RQQBpR/AFfOjrRldYlFtN/l8XI0N+0Wt5nmLens69kwsjsnyvDeMQzy
inr/wVCnGHak3e/yDu2MhSJRnd7WmYMWHDxIH2NQkHKkbg+9hstyXS5BNt719jwCqDexpIXQfYgq
TfdnXR3xB5wUxKkb5NMQKBqdYdop3vIhK9dPS7Igu4K9He6UGU4KeCIbDloRxg7VHX235FaFzfZ2
5SYAFki9G/v+avPy9qjrWGIUOQAzxKVtA3T+is0jjEvlOZ8Xyjb18gYtqfUaxfsALdpPfaWnJE3n
IEHymwJD5o8ofZSc7oBk5Lh2ZUoTDNXTEBG4of0WhU2JSTnSIpf9kr5Bnc72XepYITEhyRbCGr/v
etiE4+XWqSSehS+yJQnaBnmGUdrHPDGWPVakn0e7Ld8szVCSPcaEh/E/IhdVNcGoX3WxdjVGOSAg
z/jiFS7AGq8AsFIdx6M7kH+c8/UOO1ENliYfMFTLHRjUmsJP+ynBOMmCoXK1qV9sIBoh9doiKHLs
ufEXHYFYmh/wtgEaNaKPYlZeoDP2MAyyghx861LgHFFZ/d7aKAqUhiWH1f7CStMgNvFTTgBQo2rU
PMf4XANe39CjKbBkrgBKoSLq5XuN1sac2QiGMe6onvIxaTF6uBEqMzWO/03SeS1Hqmxb9IuISDy8
FpSX9+oXQi2pSTyJT77+DPZ5uIrdx111FWQuM+eY9fcW9humCFZAKAJuGcdLa/GWo7oQB2NlfGyU
5G8zgHXAHUAUUR2rl2Go2FmNj3OXXfue8yTUJglDe7eX1glp0FGtxJe0fvE8VqvYS7lxCc6VxZjK
KFrviHb53BXLEGuLvO1s8ZpYtHPDWsrO9mzZ6t0E4iPqSUZg0/xT+fiTRgTukvUxzf9Orz4Lb560
xZLAsZJg53tNxxrJrS4c9jouhQupL29Rl84bewg0dAebaqdD8WzXAvhdbiCEMy0CVCQMaKOaX6Tz
nQyh2nXeD0IBBIqBeFGcSFHpwgjbkmFZYMOJzDAqT0hu4qTpngsOmCPoOnEO1k9hLt7Bzuu/Hn81
qyV+2d3s4pvkm2W8hrjXo7KdvBdZa3kt8gHpsCl4RmHnJBqen0xuctzoIaOc3WLbGi862xPLyeFB
OAoygUhkDNr4J2QC0VYApPuakD2vfujC4jJm5YvVnDOZfrIwRHgy+fihcdcEtRBxZ2BAD1v4ng7T
b1refR6ya8864nUHsKfJpn2Xrf3R2fyDwYNbhdMNeJHs1DTD97CdFA2v55oOAFMRDBDjWIA+cN19
ptsv3ebTLmvnEZYRGrsez5Kc1z9S/pOAK6OigJ0Mub/ig5wykL3GQ9XNwU4JBL8qzI2dvxifQahO
QdM6D147qigvuUCsUOibTlrn1lrzC839grwxH7kXsqfe3BJ4cUt7nfuBs9y/5/vlHFwxWwCf3/lu
8SHm2jzk8yf7YQ+FQVMCCsjCg9E4uw6m425EvBXPk3hfLe1DkSvpHib2Oi6sqbJ8MohdPOYSXORq
FM8Cz3QUiPIPQgF9CBhnKnkPPcPJf9nZ9I9L794MSXfq3cw8+JOy9tZIBHHTrTxO5SB3KQhfkEGg
pkxmQHQUhPKUDTRvb03xym9KbVJN1rh3yvfJfbTD5cgevYqd0jnPknVW14y8Gy26b2KG2ZQEVG5u
8bw0JcHnoAh2ecL+pRrTb2l3M0wjsiAa/49r1LAc+4kp4U01ogSRFtk3feMm+zS/F2597xCtwVSw
/HHC1n5kvsdQ0fBirTPIXDwaiiUZNzrcnZFdH6IUNBxWdg7N8WbMc5Ip3fSOq/IM5Z2VlpNG7px+
SLPLYYbYJMA48h6fzm1FEgtQhOCLLsCNx5EwFrXMl7LrvZveFXccU9UTOAyKVX6vDq2xaXU3bWW8
yyB5odk+t8zE+Y/5Bzu046GAalEs5qnIujUCnBfBcTDI3lw8kETUvMSVkKvSZmcmhrdm6VYHz6/r
uCCHGFs/PL+OGera+Eegf9+oDHyspIST2chAq8y38Z/m74NW24p0Q7iztjAbcW+Z4bKXiCOlC8Sz
q79qR0/ApowxKhXR8CZMrRaYYt3ui76f91DWukNVmUD01iyPcZofCH2FoSsb0nJLbZG9ZaDRweOo
R7Kc5iW0cJr4/sliVMyLbL261TQRh1wQ7FQ24c7fnlGhrVMzNl+W8a8cJmQCfc/FpCd7PxtlEC+I
Mpj94oyCZErWKPfqMETOskq4X/yW5ehCGBvl3oY8mFn2Jzce4YIshZtcTfHsI3x1PPpMSsF4aCoQ
VzX/XSZ9+9aeL2lp4NGHbnh9mfOqZjnfPNc0nHgsADqXo8+UGd7yPgWzVH7UtvlcFGJG631M0wPl
SLrap27ySFDIfzPHOiFI/Ur710W46UHaJ91qjjcdgNgNHQLc0yByObV3lvuQkW4yyM7lDgBtoRgT
72XKMS+KqycsEU15w3GHYAgG0hOaKtQ9aKA1Wbtqg22T8ywfLEWIUs7zr8waArCLRakPQizrbBhl
0UQjyKmT1TkdVW/6PdieGdt4z9JU3dcoGnY6SG6o0/7km7Xd69tbO50/JwiAzJZKUIBqC5ejNiWw
J1omvtN+AJWYedSdQ1yp9X109GlucTuay/APJNrfMJc+JapxdWdb7uavpCoIhi/mYr84MNV7on8J
+32oDQMpd4sRt/XvQ4VlzJ3lczeKE16UyMtBeFVua+wMFdrvdIkvlkZYMS72tbU9EgeI8J3Xfe6X
n1UI4qWqbeIt5vzWXqxjxbLz1u+TT3d7JUrLJEJ1rY9FBme3dVOLvmh4mEaYxyQXP9VhGqDCb16d
zFLAL6bIssTDnK9BPLpB3HVBfRXtSp20AwrIO9FmRMaj620KWz+ZFhMAnYk51s1DFfThObdseifH
TS4+6o6wkUdQHTFEteHZWHDWZUZ/Sktgx6OTh3viQT7h2pM7bxKDUAmqzLW88TovQUbCKccUEqph
9Y/wNtbXFW+HPDXqLu/h90vI0uih/ebZhOPWDEQDPTD03WQARrrX5nCY+b9F4MjxjfVldpy/i2mQ
Sd9C7emuahjPiU0WWr/JoV2OebMf/qUq8kT+iwnIEf1dXbi0NdSD1ugcy67aNZZAMTWf6EoeIPHu
WvXi5qncbVpveMgEFSA2yfV1rsw/zMS2Cu0LVfq4K97syX/UBbXPVJ8tiykJIggq+I2Fnslb22Ob
ITrsCV67Ro253rWIFo8hsMudUxRnHJSPVDrZo6KuGkVtAtkb3mlKWI8XB4NWalemIwXHnFwmO1yv
U2Ve6jCnXwuxRi9uc5wlOutcYX4etY+AsIkYhb/M7qV0S5uARWysNnLkl76er0kP2R4uD1kKyWrv
tt+0aQj9CXmnJ0vG81igznYTft+kASKVHDxtPUm8yHUOjg7ahmOZOxKfo2YQP8jdHpveTOMiAK0P
fSQ91aYZI5EfuaM/WbY6UQFnAt22fJ0RR3oZqpq0TXASAb0ynF9RuH+FWJDRiMTGZEyeDlBZ/ED1
LZ0PEdsqVBu54bFys5tcZNN+ddCO9/V7SaIgbwawW098Zn7w1xndmNC4D4dPtqISk5XRR0WSv3pp
cjcbZE2K7KGn9Gf+3ZxkjZxvizBL3+ktdUdq4Ko/s7Z9HAYPZGjXxcHgoKgK0iGmMcrA+6BHy9a3
MnTeq8K6Va1v7WpgiBykOOAd++J3yrzVREXu4H+fTUEDDIQ7qgQ9cW32JGpaYNx8Lr/SkAw3s+64
qgLGWd2ihrKgEzdAdg1In3i3sHyMxhtu+NY9ZKQ6neGqvCS1c2lMuJeozOVOWHCrkLgA3V7fNMI2
1Fe4z63wqbWrozbTahfI9qaiu7tw5x4cq7furLqgQzdSL64p+jzo6WIiBDRsyy/VG5/mmuTwzp3f
3LD3lc2zwzmXNA5hePLbN/hcua/vNBpCi3oEoVNK65HQCmyannJp4IoYBBdAJj9W9rPlW/2JFvzZ
LnIiwKsm8qTYIj75anzY0ZEo2zaqCXdLyeI8yyx70v3wlU23XN3eBD0MeVR6bht8EDlqviLPVSSb
EPWTgbGoRu8q/xhGpVACevl+InCUhg9J39h358bxntSm0ykp9dsTiuFgT9fJh1fMJ3h4iexZyqUS
MhtuNaSG5GjW2ROgZnSBlv+s2SmfPJJDSMsoOSX7jGhyDplKF9gVi0W+Ow5u0EqVOFoYxey9BO0p
Is3bAGhtpHQB1diyBZ2Su/K/j2WFvGed41+AkMaLl0yPhYe+0CLxL5rrrKbwW7mLAjyQ2qWnLWsQ
ym2yzcxByzjTSbpSxAsxg9fknPkO2vkJKkQ/7QGFIBYlACIyrC2r3rkYTG3ZF2d/lDX8Jh3VkpOI
+3F2eEzle7eQv0bFD38v4EdI+jF5SP5vU6i98YTWyz22CfJexVRjDBCLhnY277wAsnKIQjiYyZNY
yvGxaKaLbLzxqIbmPOsxLlzdUCqZ5VXgPoqKlsfIqLElGWRAnMa1+Vea3XKRnhenAe2C7qW/X6QD
f5kt8GryOZdg55hsR/7ITTOToASZ7NYxeVDIO61jarjTIDxnN07leAjqwb/Aczj41RyeSWC/Rdv1
DXgyylvSqbrFnPncYYqprMdst0D08k0UjxrChmG9E0ksjkab22D1Db33foJOlfAQSNTrC6KhiDId
zl1lHLThyxtWih/G0oWxIM0rhnvxFCgneFFtHSe4gRAP/NUuZ2udNXmU5Bni7b6Ow8nncsNBx6mC
FrEwzmh/l2s9zLeyqphnbLANlynL3AU0qNMNSNHD5BhPPVhQCK/qUs4Oc4mt7Qy7nzBl2Df6yR8y
7I9TaRH5Uno/dU+e5Fzz1xpzSB95+lairo2Esx1mCxdV5RfQf5bxD/mEHETmWXv6uC4Gx0DyJtfh
dmzKYzD5V6I7/1LTpABhi7e2VtehKvl2Rr5CW74HJptJ6aqbGbx0Tvvr1s1RGs2e8FIJ/cEk+Vm1
aEA5pPywqePeD855AAWJqOV0gJoGgX1BvY7VTRsh0siO0NpOBUlku3wgyTweMpfBO0mY1HscilCS
MAk2jMnRPNDotYhY0xU5TVm89ujj7YJO2G3rsyaOIC4275qVtQci6fyI4IXL4rl9tM4mM961tw6K
niMU/rE2ObDQsxrkH7UUvskKixaEt830r3SN6iS0jWqUinRKxOYS5tkv3E6RUbnshG3s/dp8LkMz
RWDqIYmbkEQLQcEH5fNt9uW/wXPemY8cBxdHrDXDjgg9bGsTr89kQh1GBsV9Uv2U6QQxhMGdP+sZ
RTmBZv3MONSS0IecX85UxSiRLw21jnUv6FjLDXltuxYtj3obZ/AbNftaHo8wFMQdrqND4eg+WUA8
StkD6UQdSajVU1Ynv4ZGj96Vtb9zrfTQGSNhW9ZwqXVAoZNS5SAsR49alfitFnQlnZ/u5ebm3r4P
5YzsSX3oecv4NJtKHkNTvUDMqC+0eul1Ipqya6GFFMmQRNoZr1DccqC1VoGJHK1wlhn33nKbWT5D
JOJg9nmSEVRctywADUhvmgJm1n7Io8aDOcz9uTEYT86bVa1jzGOET+R7x0o3T3CL2/OSfXa1lDeI
HvfeoI7WUqGm3SSNq6kvFfn2YfHuqZdRo3aCvfnomzNDFrFbG7c5V/PynqwJvstON+dGGeh3SQHa
rMJJ2n3QU+b4WyUsFtW9KtTpGcy1XSGH2zUx/kKqqXfdnO/XQaDLnnNgMn1CzE7qdxDVmlO58fB7
eWImjpzdHl4V3Vjrzv0Fdm3FsTABZy048CzB/ERh5JjeQycUFzyhIdFBcesz+ctHca6GkKYyTI6l
AK9iOegZgiS/ZR1TRI3knSp9625oh3e7kz8WZPjIsw2Xp8P2zlnpxu4yZzc2RsLVlHdG1T83Cak3
IfqmfH213eYWCwlff2Kvd2uDvyJtCC2bZ/MQ9M5d75vLnpDZlWmdF2IRRLFA7ux3rbU8Bbvi4Ccu
yhIPv6GG5qwKQlgUOAXl1Ph/KPUEc93anBDOuCwL6ik7lGLtjyZgYc/6XBwl4LKvaMj5gg5lvd6D
y2MiGRrfA7UCLPaenU1DkPFYzlE7bQWTwj1WhiV3sZo+xG2yyVaJVonoypgKCKJWixbsP7XMFen2
/bCWKWB7DiKachb8oSAi1xHgD8cnYiu2LoFM1aSk9a6I3HDIBGJdxGtOpbCTEsZK6UyvzLJmoqZc
fRQCdOMEWJFIARyH9fBoQGSjicDh0FSYLbwC16Bxz6tInYQy3Ob5DeYhOHpeXu2d3sTy8VdX60/D
NxApU+udIrwb2B6kH8ddztgqjg0KbVIYGQdNw9lJNh/mxFOBWDdFWpzTwtEXDAOMn0Z8WUkN2DkE
FDCPOUmBHjVSzQXcmnls6JpthM28dWmnp7QlV3AGgjwVS7DXDUJgxuMdKyhkyU5fHouSaaI/r+Ux
9wZysNi4I8DpbxlbNMQszX+NEElyBkHf3syp2idaaGkcY4+f9ofGitPasWHz5cYxD5cftr/VM+bs
OJXcVX2bcwU4HE1d4VpvMMb1hH18KAec7smyZ5obnIEXP41q4D9DNEEXes/u4H9ziTBJmKS++lb6
E87d6xQE7jmzwPmyUmGWBj+g/fUCn7Fk807ALoljyVvf5T+9YfyxSaaKjCRpDl5/1Ys/HlP+GnyQ
qJ6cwV0PMkAOwz0HiSmg9W5rBn/EiaW7xGTQlWpKuPaQTywZR/KX8AWVbNTIWzLXDcW6eHsEIF+1
okuwQGd4PHEzOOUka5wXW5Oc5uvqbjSRAQUtBG3nyaMXiVqe1Gl4WfPpIGURXjjVjkYm/6WzfCrV
tpquaQODxCIxN+h/idS+7ZNUHWbDfs3IX1PkpLQ1X1AJ3zgKkEElcv0p9Z3fVYonfeTqq0xMGqLa
p177zotEPVD+plvDtljQXqqUi08iO4xNGI7Rcijddogmn5VFF2ovNjvndQC/Qc/FicRVPUzJbR3W
v2ufD1Eyej+aaUTS5tsw1L4lwfmhtbv2YEvjWK8wgsycoWNnM+4bGiLXl+UgujS8caY6jE3Fr14v
79OgWCAOMo2sEX1YxasS2WN/EJO/7/TwUxrtW4UdoQjzFIdSerHvBYF14Y+vIGEuyQujnWc0Gc0h
mc0nApg/xoSTueUzYNp40Ty3pLHscm0LUCkI8fVs34nlj09sVeSZm5s4TOJp2oely2++fNUsis2O
7J7QEExXB5L49LejB/phZvdt4LwNlntnJat3YZFxTngb0OQjdCzy0+LnKSb2CtrXVqp2Kx+yN3Bg
VP19gQnkP6tZY5h9nMzDk2vvSxIr2YdM70PH++0hjJmlfJFQRneanxGU5ADjNz6SOaBl8vM+ylZO
xWoh1pmzJYxZlXaYuro0DnuxXzxGnYG8x2PiRnyrUN/M+WA6pbETLkB6lQfPrdcxaCEFSvrdGIGN
BWiVqHA3SV/EM9ZboQfrZuY+ayX3pZprsXer/j05Wr380xO2TLQJMWhWMc2HPMNY1yfVs1qIeHAY
d0UzvZ65EOvlue2bXfg49D1sJmVj4BAx4AAUf60upChqOWwMjUQGu9yRVlFDSyF9WeUs81E+8Xx6
I8lMC0Y1ZlcUNN1DbfX1frBFEnVe9c7E1cFWkDIcdX1y0WjAcZ38lMyMT8S2VbuZBg2fRYttjCWL
Me6sjJF43vDoDcZ0D/7Nj7XP8LJC9EzbQMLQVFtfPiVd7FQdF25IucLhphiGTB/uzJk/bRYGYeQ/
3sr2wG1n4kza6sosiFKxC7iQaY7XlG0pa7mzN1jXtmJPBa+UX4Xstykd1dVBncK6sUjZVQdybyox
RSAhL3zp35qg7tXh469zWiEw1jIlksq1h71bwktsVobFw4z0oqwf2EYT7la5bJ9659/sWNa+LBX/
Le9kNeF5XDBsdpKpFabKnnZ2pKfdWZdqxnSnJ1w1CYYah/7BdQwfz2TPAqfXB1UYOJI6ZhdaxrrM
L5AlWfzaxT3HQVxAeohEs1Z8djyVPdIAn2hhRgEnjPCWm4bHzjXeSSX9dpk2MyQIV1acxgfxnaSt
Bm+jkdwHdTIiLRKHCjooEYisyzr4r3u1kLxUtiP7ohC1Q+MPN5LrNsN7dKKvvGYEajJMJCKDCj/i
M129No8zPX4vbJNrZliz/jEHTpHOonFY8Gjtalrbzra3XfatVabzbhYQWdSqPpp1fEty+xp02b88
tN59DeF/tOAMhmo+qwZSj6HqeF7MKlarSzp0h3VFJnRtgLmJRT2LyQh3bCOpUfwzwu3bxXHryPLE
hZcui4Yp53Vpyv6Q5v07I+hHqHz3C7NxrKFvCfyQOOEwhphSUAgs1AlVEu4Zg4bHoJ/ZEjbfnptf
EATwqvs+WSS8eF2mj2MwPE8UnnXJLb5ORbhn8PH5JQIDMs3iHIOiwn3aTmj5Rf6SNcmj9tRX1m02
JQJgdh4+DtRHI2o9x3pkdeftEPnTN9XLwj8VTizl+uHqilapCb6nmmbcTSeiQsMfNQ2xa/bvXZ+Y
+zJzPlpOkb01cCYlKrlXGzyKNjo1H4F4BfFEI56bDe3hBF0aN2j5nvRVewmafx29f7SqF1GtSAfz
+lVMCkFf4N4gEHoxQ+MD9dmlnaxw17kczDVe1f1EwAz2q+VRN/2t1QnvRPT3EAPEu614ZCb1MpHh
umPHi3a+wKzAxxk1jNML55Ehl3dJUigqOu3xLE4dtCAtGdkA9g3G30HPSBny8MnKmZrZZXUm1KJA
ZjFAy+ANn43qObe63yBNRcyGYN/5zlHWDB3InlSHquBxaxj3IiMjas/rjuniegwkc65oa92F6/ro
64mntiZ+05q/3MKq9sJormZpgoMoqE8bnX82xfA4kcod93xXByNxNoYxkAL9X2uTxjYEX44dJ/Lt
ztlWcYgGdPdsiicFasutu9PQ1699hVGYrQXHcXLVKKejsOPzCzJqj65hqrPtpHaj6YfntprefHYC
m+cUgmk9cxzSDiwkSuzyYDoXcONfGiGOotKoC2syvVg5mab6IkWD6XZNFIrrYg3ecEp1Y+rdbK3f
lvyZWHXgtaaMIitZju1z7k37NkfmUdEIJHQAhvnUJURCMOul0vAo+xbWhQGpobR5MJm3uWL2U9TW
hOsbbwqKE4aDunxYe4DadECef+vW1QM6OFQ9Fq1qp3f0AEc5+sdQwmsbB++0CnYlmoKrTrKPvO3p
GJlbhU7J/M33631pn2vl/xlN+rMOB6LrH6qk+w5CJlUtaM+4L/QN8hgCrYkCIkybeXZp6Ne00+JQ
sDhUU3gzJrgg503z6hjVXbH4VzttnvOefX7I0AFfJd5WxiUnx8tI68loF1q7JPzXhovVIobq8Mjz
qzVkHECkQNnD/7+2Tq8OsO2CtBOUHOptyjziAQyuMzBaKxeE6+PGTyf/0rc/maPjhgqL3YX7RlUo
94Ct9AY4PC9jyYChBbVWICIpCpApbgKf3OSkibNpQsnRd8cCGf+BAIJHz1kETmXrYCDD50O+75uO
0ezI1K5vvvSQm2x9OMfKXL6OHnEh3MFFjB3bMxmkTUy+u76yb7XBe+YyGWnLAF1/8GJl331hPplz
M3C0DDxyFuPPZiFzZ/R/pUzyyPDmj6Hmu5642+EfOAevzr+eqiqgVPPtp1YbkZfYHZOx/mMS4+s6
58gg3pBtNhXZrOaE38Y4iLXM9k1f1/uxpR0eSXlJmJnZbI+6wDmVIbDV1jaiTPX+Tgba22ehoOMc
/1QkGaNmoUBRw/A3hZ9+QBbG4/rjT4yEusF37lbanazPb0AjXCjEBffX4O4lydhFLr7SsKh2rmH+
zgXxlu5sLRFG03+DAceeupitQVhziG1Ydq2Tg780H9rMf8WIKsYfHNApNRrFsvvHrMebyicl8kux
UP85Afc4gOhDEyBSgKLAgIXt506M9ecWD+6Y08Gb8gw3N+sDyOgUR06yn8zXNQhiT9nj1WvLDZ7H
1CsNWddYSPBGOnUL+yoOCutXJHr4KFaCJ0BQwGZJCfbMiNeMYMRuuYZvI15cVVA+sDd4aYvVQIOE
8HjBBsc8hokt5YX0/BSU+aft6/IQeMUff0FSkm0Rxc3yJoKWpQ+HN+Qfjs2qM6I+r5uodk1wbDVj
hYZNPMVWWUStBb/fzoj4evhtUG+OOZj8wUUKN9r5+2SX+mEkam5arslgLjCIiUqdQvXerSDwGW+X
sQHsHMfod22Ro0fVbsctbdT2ivxrs/bDLDBNrfn4kE5M6f1iPRZqel5g48aLPRFoV/AG1EbP99g/
iqU9YJvmADMKsHbN+JtAR9h5CHrOfWAfRdZzQiIliy0N/mIVV1H6NwG/zO0C4TJOc/9ztEFzjK2+
iMA9mstP0DikTsjkr1od8JNho2Kx2ndpZQf7efIDAqGp66FZPlm6o/rT3yCobWbqfHETQ8klsKmt
Ydj71PDRIpUTzeS2xY0XDrinwYUwcP9rSnAJ5DR9zcIj3RJ5ZcRY7cC9qSFIUF9hd9kbeT896OkR
+MWwtxM/2eHC+DYH9SbKv5m39JFNdDknnkbCMA/Mb9hLVQ0auxzJQGMinRrXXbZt8BjEZSS+JOUR
Rw5KeWUftcuXmrtNvS3Qt/zp9pyG1l/DHIpLL4L1oSbe9YGI28fGNN8CEUjih+eabI31ZazckhWY
cFBtzpeq74yzGeJNkHN+b4ZuzyQYhU6as+apqv6iOia2BLPew+F4LgQ45Ho1PuGIPTalPK7u2sb2
WrDpwu2UuFLdrUV3k1nc35MbfgYJnn6RtcjyaGoO4KXOolNbVJp9qJQ7ni3mT8x1URa7UKiWwB3Z
TAE7SEVdMwKvvPvFsf1dZj6aBrNRJ9Upi3YCghu+WGyH/c2a6zv0ysVj32zoSZfIKNO5yrAH6S1y
6tf1HV5BdhBSp3zlSLQSj7lssqy/PmX5khvPkqDGaZDU6wFT3SCzL8LNEfX4/m29zkbUZEgwCtd9
Kpc8JNURecTINH/SaXdefSgpRraCBnUDj8sbOCD5R/eLr/+UI9HAFobFMV/f+zlU5Esze4cVdh4y
6y/5K3HbJdbJC4xro5iw2nlpR1iYvlyBTY4wQxGpOX0aGQp3xrznwUcOWN+otSH7TGTyChZjmjjg
lV/e+/h0OINzAe1MD/EGwrIeUH4mewaE59UuZNSRoKXDC4kYw8Vtpyli7XyPgn+buQJpzF1mnC5/
w5yTdE6gNuTowFUAChDQVLOW4229DLcovdG7OBV5guGxkbpBcF9j5XNOfTHdioBEp3FVJ3f2Hwkn
ouor7OIiuu5gDut9Z3TimmnoCD4TeerK5FK1iw9Wnb16q/Y2Yy8GCtB+UDuGz3nyZyF19VKdqq47
iyx9UeQE2lxJu2YIma+y9uhg76g1RS2g3Yfarq6tNZxN9Fc61/eBMx2SpNdHPHnqHBrMzYbCfa8Y
/u9gCqG5I2DlpICQLcCz5yoYN6iQ/WpaCpUKITX/ivbgeOMHY0uiKrAkXOeFUm2aiYMGdBGLHOOk
he6EQHdD7upBPXSLsk6mkR1Is3L22azQpVBaxZVDxyeZ0bYkiLEvQ5gcusn3sq6XUVeSWI6l4LWQ
3mnUR59P9jfozKegc4BUrv2TydL3abRBTwSOZV/++6PNHR8tFVJxN2mMq5UKxN6EoxLdiju0rRLx
4Phef9sKeZz71nwYtx///9dt/6H1R33t7AC3izORFhO2403e5Kd0bWpGw4t8dlUon8Mt16LyrOyo
fN89UUHJDSlTNXdtQ+tjSh0e3O2P/iLSgwF+PuIAMixeNSJOgrC45dy27/77MfgMiwInZezNIuim
HV/rOaHsTWV/v2TZglbQbp/QoLfOjFdiCdKrkQTrG1a0r8aqk7v//lQi3pvgujzOg4iGzW1SJPM9
F7hzlzEreYHlCOLdG4lC2v7NzEnrc+7eWrUTUtR27vPgrc0zoEv2uO5z2nI1V6q4K/IsrvGVPtl2
Yj6Jtrw60IzuhCnLc9I3SySr3jmS3OchVnWXh+656tiGkj+9k4NPZa1l/ckY/GWalR+PbRIeRoO9
JdtW0o44/s/c+4y3/3O5I1fLD6sLkrJW7XLtt53mfz+KWbPdVK17znsr+s+RKWanu9Hbj//++N+P
anRuhb+y8hIjs8G8jrzKDS/hgJd59595TCmDNTTAiHbW3aP1SfBp8TgmYfdIfEZIpDe2L+tTW+J+
HRilouf/WFrH4LxS42WWRfaRCSrHYJjQafTyQVM57vl79wcPhMjVtdkX2rL9O9dOcadwdrz2Zvd3
3P7k6zWMFy+cImeLCdO+fKvYK1ynLTCm6QLvEb329u/890P1vXMty/EddS5xzXXzokeGNGbg2W+q
zOp4YPX3ULbzxsMWZICvZTQFyO0wgDUHh6HANrR4a4IUjRkmOpA2k9I7WLkrUJx6ix1jeuDcO/f+
FkuGWW7Y0wQB41XCvmKasq+e7Gycb+NPIG1GyC6DC99SL5mWzZ3pgw3px5w06TG8Vt0ZEArqTC3l
AWYg8NjtR180pHm1zKi3rO6FkN7OCjIyvAaCnnPD+SzrI05A/WcDLx1qjHb//5cL6jtyn55cQzx2
Zmk9ZJphVLiAM51QRBMIzDuFPmuIbAXpacWIASfL716DxgdJWZDU0BYS8UKBXGYtItTj6Y2qq+Ij
TC6wofKzaFT5lrd1d54wzjwZa3bFJDgz2DZYqPhLey69+aBCNycMK/EPcrQXVoQt1SNLUu4EpDRo
QueokP27SUTsP+a03YyBaRYVV4DpT9etLIA7WK2Mibz5vlDeL8MKhxjGnlgHszZQEvCmUW+5zwxP
Ssccn/28au+bdiH1fDTB4vB5A7XmH//7AUsGM7omIi7Ii/C4JO+GDKxnunz5av2Pq/NajhvZtu0X
IQLevFYVyjt6ii8IUhThfSITwNffAXbcOCfOw+Ym1Wo1VSxkLjPnmKOPzVuPbqB1q20plAwLH/ey
Up11sKtbkqhvuzXjky/HISSMoDw2tfir6+x68p7qEMyAZZ6n4bkM3GHxqFDKe6Ldml09HW3lZGdz
FLvSs+89NyrZG66148/r9/aghieUgYRhm9vCJvvq90M+Vcl/n1W1+iYIrd2D3QJHmrfpF94sdKWc
rY8EnBkgocCaxZUV3wsmiGzHPxX6mW89qDhKGes8Acaad66hyx2O2Gz/ew6bHrioGNfYqtMLe1th
/g61NL7GnXQecXvGdxT8/0bEK1eViCAkUmurIeA7eT0ntB5Il37C21Gpljtton9LR4nitdYjkpc5
HNRyKsyKHyKr962BIsfRGbDjzugePKcjCW8M+iO4APSlWfdqVg4ipoCCnsTV9D3SE3g/Sat2mivT
dy/1/zhFXW6d3qR9a6b+FJdNf7KWz5I2hYhv5PeYdp9dNXnlXiJ2yO3tbeChPewnKCK5zx5xEEpH
r2iVj78fLM9+01DHnn6/wkfE4xwnm4yj77/fgIth3vnaX/BcbFK5ta9as1PC62/2EtXlppq/j3L7
X9NWR62s/5ZNMrC2TtMXkYwLA0E+dlo8rkz+lZOGBX/jd9lIdcBgSDW69aXbbBS8wvh2lrDmKs0R
sbf2eLfzZr7Kic2MHizo1amDbTXKsM3sn8IMCiDtLBTXgKEBOomCStfr3DVesOTSNRETdpZ22577
nVmudW10qV+q5YOZM6sChs6ntqqSLRY9EG/Ll0E5VFv2mi6iDHzvcm4SVtpVcZTOYrryGgCrRoYG
p412mkV3W3U+ip0lfI4gruTJRAgNHChg/WbH6ZOczPT0+1vk4BXn1EWlwtuhdt+Ynb7Vvtl/1X79
XBunjCXAxbWGhJTg1thbHtTPgOxHeOw1q3yAjuvfUw7NBHqKbguYXOZN8mgK8uMAorsk94Bh1JUF
p76/q6SYTgzKFZjTXvXn/z5Vo9zmxmjhiUzQnw258Vp6k7Gfk37cGDU1OWhFLaxKNMVN4RivheZz
0nJu5hYlVkXMZ9B7jywmMlxg7A6rknFpH3jsigpWx6mThdR77tPEmOaK+u8SRF2z47y217GZD3dn
zI5K50aQQu0L6dRhXmsJWK8/etYN17vgwbi63Dmg/LqvTJjaTpv7cd36/nBOFJ45x9GJ+6HF8YLx
FWZctc8LDNaGWbwgCNGUds+0CSx+NREXPQ6o/Wg4Q6vCph3w+N2HwSAcx2G+K9hgT96ARKZP2mPJ
Sp/gIXGslfmPnBFWuq6ln1DD6yTloJcw7PIqtbFcZTOVSZ51JIWjtwNwb+zqeEjPvx9MrTpJsvd2
GUcMy52o3xJK+24UHbccWjimt8z9qR8N4nEYrOvsKonxJZLHmNccTf86nDW7WaW3jNzQQ+E4t9lq
2T6bhAxJ3V/1RRGFnY463YRI8jAR8W7p6kK9Ou4sV4UZ2uRL7tn86DjnLNS5ajCyly4Xe4Us/k8R
g4XTdA8dHmteb0SLqFIRhTiriZ+vA/1Qj42z9+emv7ZyQXcXU/6cqGWUBjvsWg3obDVtfKsYjXxV
tvnfJ8uvaDVD0BQOHjm8vEYzGsA96q7gmdipxwH7GWJ1tJJiVgVwFJx5ngRu1pem+RK4/B3aPHpa
sH/Te+c0zXsDRP3U002v3YYI79HWDxK7KIneKNHbyidmL/Pe4D7We7oAcvasZiS9tRtWWZsDijCW
h1gUztNojNyQxtF2SAXIe+/VxjZGB+k9WW4KfDFjF1EabXPHpvenz5h9LmnPwjXFrRH44HgXPv1+
wK0CzFSzT/CafPSFMYLs/1M8/laQv7+GZNJDcPCvlUbzgJsTN2Kal39z6e/JUs63ogN2agFDVyQw
viaLsjgweJW5RKJzKgzP2iYm0Al3aQAkx8U118WXadT8WBdkwe+HaGLPTkzj2pKWuo1T524zmyYo
mFrnrkHgCYPaPBmGl5y6yZP72M26dcVcj/1SKfbTcmQZWjVcOP8cDAzHRBdnNUj6EPZo1yROjEuA
RieCG/ORzT1oaH4spL/6/b7oq2mTIkD/aA3j4BZ58FL22XwgrPmrcuqLmXEL61IaN9PXWF4nDDAy
MV3xwAa7aZxZf1WmHhbuAPzUT7kBvTYGU0hl2WjJeMtgCfCwKf7DAzNAF338HcgDiYKqj1axQSVY
Ijs6CJ1RqzlMgkYIk8/UNZRgCwwp5/0njYSwRA3lbF/r9UV0bX1x2nar2+10/P3KyIdjoBf5ZWqf
GNF492wwowfN055GxNtmGnjsAGYWiU5m3Dso8WGQw1hsly9/fy2QXBkKLu3KmhbeVtG0xmnIBJ/S
rnw25lTtbBZa598PtevWR8V3kCR+e+7FTUvAqyLMtE/TIAxUT46BltUfT0HDAraFnbXxoUIf0Azx
3m+iEbb3MFVvvDzsw+vpI80Sh6e0qA6RBNLnuyyTlbu4w9zaQQQrvGdIdOeaid4HjQ/kP18yWymQ
CgH+ii+pnmeKuJ4kuXgQyMpepX+AON5L3agQa+rlTpCAuu9Mt39qdJMnNh/MjdMgENJqvzynjX0c
8dyxk/TPYnZz0mNnK9mmEC/XTqXK29yfIpyTr1aLtbuQ00dvYe6KG3c6JM5oP7hN8JJiW4U8MAeY
mQf3+lYGAaIJw2HxODuuujAzhhCcYlcfXFXs88j7hyKx2g5WbJ4wtL0jREKyUchsi4iNdlWCZ3fI
CF9NdtQe+gGreOcXOFkNy3TBwF6DIZ7/2QVA3WKM0yuvimA93up7LLD3yrPjCyhTmK6RUYU1uoxt
4hbeqcVhwqgmmJn+8+Jbgm19MFnDLWcjdfNk9mirYfism+hqTHnz4Rgkf+JAsx9HuwA5UkzTuYoY
TUS+Y+5ikiVocRt9F8Mt2dYqGG6/n0HnkbckmJ+xoalj3TLu9NwMJsBy7vWzqc5l9x6luX1tGQHu
HVf+xBlf/c4Cfn9dKt3ZJYmL53mqWnZyyJl00mpRiSxB7Kh8qh6j3v//R5qSQaiDTMHZ7plHGyHe
LxlFW06Y38+s1IJSa9uvfRNPp//5MMvmf3/Z53BQ5QC957/fkqKOItucNJBlVvH7rf1+p+6yJkkS
xDa//2BIKQYNY8pOioz6tp7lh2FxTuUYrFj25OkudufkFHViOg9ux4ofNw8KqOlhLqLxoZzbDRlR
yS0SsknX82fdivYhNvnno+XwUmpktCy/0VnSQ3ocSVvHM/MjPFJvbSX3lkX9uV4+pJWHKO5/vi5R
AAYu5EzM8J8GUH+8H13/IAKmm6PsG5S5KLDmZA7B8X3rhv1MJDivANfoNjXVgdCyP+hkMOvbaFN8
XffWmY013sq2vJ05pQOHSEIzTbcMDw6aaz1lfJdx/DCYiXzutfEjZUUhugiVYLuNudAunhO8s27X
dskYisazL4GbxTugRv7aJl6CdfW6sXNtXxaj8TyZEt8bC+S2tFHGjYW7VU19pr9ZSrGMtiyv5oOh
eOV9u/5Q1Qg3ir5jHwuBoNztjNUYi686KtRjlQ3OGm/LQTcLP1yXGoJqlDspPh5tOOk11WLgI4bW
0zk6W3DFzsHY0W6X+YkbPYLeB01z8l4jD6kJ/BBno1IKV6WaY97F96bHKt4YibYxmfsl7TCfGox1
pZ5uhxZRpT5CYei8pA/txr+17gxEpgbi6c1vvsM60LHYD2bdkTHbj6Wz0LYLMa4cEb82ZWFw5o+b
SQxoKD2Rb6x4bFn8dyMtBTnY9hhgwPFIykG2KpjHrTG+mmvwuaLbUt0gRU/wlmsstLPiWCSkRIrF
zJVU9X0wylPSM6Uk8qIPG7PdV3H+5Q39nUhJoWUBYUwtuGo5P+h9eRGBvPhO662ly8yKKww/hFYf
WoYPgATQKg3Rqptw7CNLl6i2dPUyLCsUu0cGZFJHbfoCfnM2O0e2pzMs1LhfmvW13k7qmcbxHkPW
W6ZnTNR19WTX7FE6I8XMowW62I9UH/F4djJUTFhQ/VM6c2M5GqO0rhDh3NnI+4bCuuTpW1eXr+0M
spaSk5hU3Qn7lBgKN44f25bFLhlByzjpxBz6NkT4BWrDV0e/5DrHJQPdcbJDju7l3WkR0iPkJnJF
uaeL0cO2Nv61zs51kJKNvbDOdVkd5rZipQ3vihTK5t6XSKK1WFyivvtb9+mnhr1xPcSq2pM0ZtOA
xz6C5ZGA8s79GjN4zEp2XSgn1eE/y0g5SrcogJfIyfIvJOfT0KQo+tFFLnBZbA0JsoAy5904mz7R
WD+unP5xwTMyMJ1/zWdb+u8jUzK8UMzeu8m9FLpKN3mEjArzK7eRPWPWajNaYpfvUv8Tx9AzcArc
BxYmaOfLD9CfEwpPFY7GTJEfd+MaQVF0QLASau3w3Q5688DylD9wmk4oP9aUST5mADIo2nbuj8s7
qNKyo9Z23mEoUG9WZHV2PP6obWMH3IKaSgmxPMG7PbAuMVrSVHJjQjOOKGRxKr/4ynwYc73aTWn7
R1ZTtrYMoCO2iAjrjpBQRsO2Mn3/CjuR3ePg4ukyg63Z6H8DwUiD1TD9lSqgauZyj/W+3M5xHg6d
cU34QYZamWRrH6gIbgt4CoPTf+YtOEJk7Ghe5rfOrHegzBmdvMrKKfboDANERo0dBkP15CinP5RZ
fM1lC1FFNuOmt1mRezmrQOapGyj/nIvyyTAjctKUu6mj8d0WwymQ5U519UH2Jde/KA00IBIUdoYx
NUJDkAWov3RfkeWBZPkhPtgiKXepBte5leMMLC35ibBLHZFMVZuhxzDsqyqUiW4dch15B01byIDO
2saKQNxBYOstrOdknDX2o+7WrDsUNAmEf3eUmF91mnwS4Rs7uEip7dyxZFMnVMpgKLq3xNUvrh8H
2RsbE7rV6+Q/axFV8ROkDRzrAbzxOHid1ACTvsLr5ROI7gYkNem0Z31wsl1b7OMeA3DNDpwnm0s8
1QjOCdx1U8Tz0YiTQ6GQFhgG3InRo/wYuwqgeZ2gUJpQeDtkM/mR+kQ0Q0CTbz80VrOOVRywaxK4
EEx2drhKolUkfMh/WhoWZU/nii1gQH41jSYyKavN9oVpFTjPOBBReSEAxLecIRvgGOPEoLp0U5C1
JW8Ij56Eh2TCPzDF4iSEc5mAuF7MQW6zyQhjc3iVgcU8UONvazdgItr6GuXK3hieM27NyqzgO6U4
HpeRvqzZDRW9hdNbscl1C0GHzOJuzXGBx4N6Am0lXrkBhZIb58dENu2Z5d27mORpqiJtq4nm02cX
01acdcuduMkZcWu4Tdljk4fASJzm+U+ZZw95gg9tmH2NmuBL2C4LnMavN14zfEUK5XU5VSe25rtJ
9U+Wnx5tjehH6djtdhJHnKYoSicmzzBCghPo9+e89N7rKQElKp+bvk2QujgoiQqPNZFoHvx5NsNZ
Yxsly+aniIowy7QozA1pctBtWm3CbdhhtGAkRFwFxAGWxdR007Icoc2pU+8mlCdxT7b61s8XHUXm
AnUwDePuII8l3XnezKliaZqNW5JKcDHY2S6oDXywHMs09xq3Ek5P8nHLvmpDs42Kk5F+TxZKHA1H
h6yW4E7PZAOP7aOedb5y7yUn7yZVhnUKoBgjEcHUjy9zOzkTQjgK5iqgx+kQtZaClaqNoh55fmeF
jRu/FQka2th/STWq0pHZGY9JNB6qmB8K5Vg/si2tEwLWCsrJLMAZbOfWv9Rh7nRtkjG6ZCdKXXet
Jwnib6i3XH+PfdvR0aZ4JkonBB6GCAxWq85AhkUAevPUb1sEwckQpkZ7yGsV8ywaDMYLED6aequd
tnvrzeq5GOynZNBYZ0sNxYpm4RmNb0lpzNxk02moUDCTaIBibxKXyi6bC/Wog48x6A8adioN2yJa
3WVZ+mWpjJIDwg7gjiGi5K+/Gn1uHloDg57IJMyPmPQ5VTHILKoylEt/bEUCvoLrh8JAH++Y41eQ
Go+5EFfp9MYhtsaPDtbxkAfW3kuMD/fJBIt298YA1YMLy4ielJvHeJiRm2+81nnQcnM1lrPDWhZE
RXo2mzk/tuQ/I11IQ4vR2bqInMVRj70yGfQ7bJZ98yncTrtxGeO+dGABJPOKjR5tQdO5O1TnKN/u
IF3NDbJlTorotRHqNLWefYQTTVCM0f/lUfqW+Xvuiy4sNADHsQKgAPP6WiDixCq3ziI58DD0OIBN
hr1l3bG1zsM5IOrKQNu8sf1B5ykcSU9kGKpU8GNW2lvZ4/3v7H5aj3a0YJ9YB0mHES1ex2AzmAN2
mr4/g9AfNp07SMxy8kdyGpwKtEyNJQEI6GzfVYyeXetRWA3WsRbmbq70J+VwTLlR5C8wIC9MMcXj
56des3xiXTpjbeXIylBmWztScv4G7ogiGcIYirRqW+eVfWrs7NPQuD7B9swTLYqtvwsTzEVm36Is
ecURnW2dBc6j2/0m6fM9Rz9CMpelkI1ZTXMwek1bm4D7Zf4CupdBgUHTZBdxt00nstpiLTlOAfeq
wBixpvn928w+0ouODXPqm5/IBY2VrIabPiUeBiwQgi4E8EKFfsYuUtPRBo/yURU8mW5J1gfVkQ+7
IA1eAodogOeG4hhRYPIpCwcpcyZfVVTsq7IeD0UtP/xerDtovjErnTXtVcs3guY8Ku0D0p9yxSgW
4nQR/WmGP5AiF+Mkf2dvjpiIEKlR9fCJOrNBmIa4E2zazDlcW7tSztFBpvMT+hdEd2nwnvnaj6jm
epulPvgZqNdRhuCjyfw/k5vTcpWPbpQsKtoU81deHDqruMmg/2G4+5JwemJGjKJte+qaWju3LuiJ
oiGUg3mRM+8DGcDvcAYS7xoqD318lM0stn1ZH4u0nDA9pjtY0sYWCwDpPvCGVjl6IC9xP1NUhpsi
Shh8yJdhBk/axFaHJoHZxhAnznlGxBovMTJGV8A4nurPwsLASRb5m4KB0hA/0rzMyPKrCWHipB39
6qC1vrGzvdrEJ1K/TZ7x0OIZkWgrT2LO32HvGXQeLDKJC+lWZuvwozRqPHJ455jSzxuTDFwem95F
lEyaEmlL/qWX1a3VXKwsbvNCDbONNMHmzfN5bPnJhdX4AjlLLby+T3QC5qOdyq9Yw8Gre8goU4sD
nBPyUEi3A5gQ9Rt9qYlNp7EevMr/4/clysT+lpaC8X0pol2teewwCv3DHb915sqZQZKEgf3VCvyv
rm42YHd/2VbPqiVQlGfj2TeUOOA2ZHmgsITN7vIo9GEvaVG10jr4+vQEQGEF7PYecdeus0V1qIS1
Tt34ycFBjJwLkKCRI6KmU2kEEsUpKrONspSzrSmaCw/qiR2jc+1ktxsKHsB5wu+A9BRPYYaTRGBc
knGCdFt4P8bsH6eheBoaEytL71wH1AUGU0Us0DGYOCDfgHfcs3vi9doObJtWGZccCAy6Q82hxg9Q
+pr1gHW+trfSoIkZ8pp4UYeYKqN50nwcdtjL2L6j6OuYzVK56fAJSBqh3oJaUqdIsJgdupkkZapE
8o/htwygjmgRVlY1nrCubPjp/0kD+DMj+Tba0O6iGLqghyGNxcILS8HQIxEHBRcK6mb+osMlZDWa
+fe74ugy6B02MT8Q4l5Xuob7lqwdReYOg5hj0ncfYgnj8bQeUSr5PBB+/FUDca4huYdEDB7unTfU
f8wB5xZb1DvR9Z9B8RuogVqWDKC5Q+TOruKrHNtjTEpQbxMXNPbyAgWDGpkkoXlJFFqihWJDvsW4
UVZTFv0QF7XPlxwin0AiF5/xkm/iec2bCuxLZFKwJ0uG0TSeB0mmka1IN7Lyvx5hR7I5z9qT3jEq
Ms2Koh5R+Zg/NkQkFUQlzUtmkkN4Uu94r+WSpjQTq8RWEh1YIV5cgAgl46T0L+NxF2mSCfVJq1+b
JaGptV+0QeA5XLKbTF3tjCXNiXSCHegQVkZL0hN9rViSn3yzekyWLCjuhyPk8LC1DwF1UsxPd6Mj
YthPS4zUkielc0/i3bPKh4l9HU9+2LSyJAiFAwQyTEapYK+sjrjrakmranDWw7SDwbYkWaFTfdES
nJ+M0FaBIO2q5cQ+D2AtrQquoadTpU1LOla5eMKKJTHLXrKzKG3JiouXPC2vuY9LwlbbDp9Nor0x
FWi30ZLC5RDH5XrPKPYBDiw5XRgvjHA5Laolw6tN42494J1bbFQVKt2EuC/GqTf0RN+L3iaGKLGt
LAc0nobEcckKo94wEU9gZOxG93Uehmf0HQDTvIqUz/JcJNEtbrmPPP3LIoksJpFsWLLJEkLKctbA
QEje2V6rdZldlTmc4Vi8WDr5dUvKmenxOGE4WuYzJNl1mDizDlMusXAW3FqTBaUPfY6dnGcQIeQb
6YOFB4jZgtr5k/5lu+J5xO1AUKiWMTPW7PoxiWGn5EmCandJd9O78svX+mCvKsfkJDS+tJTVTM5e
eeNM/E0DZX8zhmlWkYWLKMo6osRpHD32NLyViIuLyI1r8JYwVnlMlkA5NDp1aNEOrAxjnoCLYUaU
61JoKRrh6N3UcSjEHYaZxnPCaAmto248FpW8yNbeayWpF6Tb+aTcTY36U3b6zUQmuUEueQVncbfI
xWOy9GwHOONSOCK0y1XYOBKro6tRGxpwAE2/5OwDHbLuXZaUboVUS1jm9tuExRj6FlSYtkC5PExk
WFNmmjPyE8/orqkLUsyLh/1UUL1TQ054mRsSloiYTTu2lcym3RElI8Xj8xxX3xhVGI5mEvNZYVDg
sN8XALpsWF8UY8U/Z3Y+jUI809TBYlDZBm7pOep6DMYaTh6X5g+vbgchhHe9xph2VZY8Zjq4pYmw
6WtBU1SzvwCw1hgWr76nMTPzdrjzArwd90LXfubqMYdguVM24mJfpcxTBV1eo2UPGRKCyRcMCVwC
t5zJ3vSVdfea6i/LgmbjyOQpRr4YAybnEEpDMSfxKvBj69DDWcl6760b8o8G/d7EQnNTeubFmFg2
D6hs1CXFsqsUICH4SkHY1aBvfGRK+ogeOMWODWIOIuTURFQ8yXMfOPZar3gQa+lRzbiPpukkYTdA
aUj89DWNqvwkaqfZBil8UF15TBPbWxpE5MHH5RTmM2/IgjgPFeHomACQVK32lw1owx+/1xJnXwUi
ubROyY8k4j5OyUuDpsfGZirWtorCceaZo2A4zEHMPknz2Rnmw5te1vEZNRUIK6oXSIPGwvtxRtNe
tazKO0+7uygPjsisFzRlzyk+pMHaCl5TJlIhOJOKcDx4PW3wJ+mQ3dI4MMoenX+o+OeVx+264Wnf
ojBa67PebLWGOC93Ztg5BxjLJdskgBMGv7ULPm0C7620vsNebzGLo5gGbgvREvteyBkPLwfRaRGV
KRw07np8WHvTkPsWF9I69yJM1vp59s3HCmjCKnaDXYKmgm/bU2iKLLnEEawq6AwQJCiaEftw9Lm+
fXF69VZaFPJDuSS3I7+lhWEWMKWMtlo/+Eb0BBam7U50o9WxrKdnBn8NM1HzDHr3T1NNrLe7Q2NM
8l532lEZl5Znp+h9Zy1mHbbd8rj2QzAe9cEKHWPgvhmS11g/RrZ4USPv/q5ol3fvNTHLVycBkyZ6
r0OOrMOuzFP/gsdHrgycSSHF12stlA6Hdto67vwe2yaTBTfaysF59IwYbR/pF7IEBerr8jhr+knz
u2ulSVKwdfbH2UTLpTOlThWWjIkSe8LaTEBPci9d/YvUTfyqenvkEUALag8XY6gfTd2sz6WM9/Tm
5YoRwM1os0/HatmMaWLB4jxgT2iW71Yw6DzmSBVCEcQ6b1ZvU7OQu8I/TjA3a19dRW0T+CTk+QEX
broaOwMwFixTZ3pRni8O+BEiVGrrDBrMpjcp8oYi5qB2M3vjDM7FxV0AXLNmjuw+dy9aVi1+Hn8E
Xl2e9QElkDZI3mrxGHaBw3Z3BHkee4BPyrzYZ4XYLv/r+vyatb55yTHpb+Y8R3uMTAVzu/mAOMxH
6D5+EJPgsH/cggALq8QeKSV5tk2HReXI0JKRCedp7hShEh0jFw1yV9vTnET5lt5th5727szaT5XV
YW2C9OSyISpv8pYlQnIq/T+i0oju60F+gfJZmVoMHdRDYW8lwQU1fMJimZ80I9Gt6eKT0N1qCWjX
eeV8vXqYbUmWpO/PVLD4uZuEYYQXtzTdA3p2DBXWVpKvFM3iOuGTciq9AS3Wv9Ww5cMoXaRF2lEI
72SOYxh3/CV1HQtCZmjzse0t9KXmzvdE/OD7tIttSomVcdd/2o51G+OBJlc+gKPuDonln7Sl6gWM
Pm8lFvOVJtQ9GNMinHt7jxdpIMCVwr9lsi4FJO9YTw6GbfxMM/Iaw5HrUdMFt2pzjnXBkMiFJhww
aTDFOq/jb7d3Ixh4IFNsnvdNLbov5CAM5zIWWPPJtn3nOGCl9uPqbgTW2wKUJuDJNrh1LNsb1+Ka
EDG1dviwm4Wxl33+2vux/k4FSEhmEN071xyutPHqTBqluSm6/JWlrn7J/dE/BgtAyFZPltN8lgr7
59h9Q6pxkAYQu+Iw7WGfx8IgTuKzPbybhaGd7aS9AIx2d1mfsFVoGg5vMw/1nCM4mHBheDOWsTxF
OpPBXZ/ea8nyJumXyE2UvRujYcteWfWletSFyA9VLjeCnQ6dLdghVLPzbpzMOtQJ6uJcWScxwTv9
CJQBiuepLrp/ViUrbCUqWVhKOCYh+oW+HjynsE76tuQOsrVur/s4J1CVhIGispO2/dSk9i61vWDb
jukuYOzYTLVzKyB1PPFsAY7t3zsNJTOhwsIITZSSQf1v5Ng3dUYXjmGwCVT0B0QHIoysRs7XiDVy
GztsQkENgNz9yof2tZHBxZJfXqNfe8zO8dSW7y7oNtoxRf9q15I9dzt/WjGTBTvdglSa1qaQI+MQ
eTRhCJ9y5zURbnZ04tpdt2BX1gJ/2ZgxEQHvWuAQBeQxwYiasMYIRk1+Y4Rp34XjxDGiT7G3MZLk
wcmyJzDk7q5zEXqSErguBANNL8Zb3Xbdm6v6ZMPLSd2ZNyeNSPLl//sssZ9UDBdhcdbYehYScvaj
Ucu5NHWhOZ97tkO72vRudRdcVcxA2JCTdUqlPR8AmjAfBm0DdSEGVSa651GQShqIPNupWzBb1UHW
9R9V6KFhKPOKhdnc6L+oS4faToJnwai04bgCBYunadf0OEvisr3nZPK+Qqn8iDeGBTiTNggBLEPm
uJm5GYaXxAuwGfKOos/+cmO4U2JprhOOysQgTcc1k4sB4HwtPLU2j+Rh0VxMIMJcTByCHT8qvPSW
OhQOTmfEay7vf7nrfURtds+NutpOLCPgqLbPBpM3RA7FGu7BIdbZsVED0PZYJniXINSo2JnLjEcW
JG737EULVGDCpgABALpMjyR/2jhisnGtA7bQzHw72t2zW/zzW2XfmKsNyCzTueAeRAB4Ubp/Rzh7
dqy03fbVd6MHzrYfFikNR0lJmYeRj9PMqWu2KUXDHDi6Z0p8jLHxUjnkjg60vkXunTX8aDFA07Zn
XzrGjKqph0BEsqPgbNw4/QeSFRziqPE3SsnvAZhPaJbFK0LbEewPj5cp85eZFCgoeeuowOU5NsW+
rZXEy0rFHE/FXgzFLXN9PeyaRWqFrATE85BzoFg9r1CKboXquNnqVXZQ4KVKp49wx7jPjRo27Pc/
aET+xgMl7Ny7Yqub067rW9A3I7wJi72FJ5zr2KfgJMY3e9E39m3wN3Lrf/YitvCIDl91zED0TpeM
dmBTUP/81HP3JOcKYzrjlaaAPw0PJ4UQ+INOH6vg4M8rg9vR07VtzcbRte07kWm13qY7x6ZE95uP
Em3VGpJTw0Mzlc0nOvm/SFa33QSKVOcvq3eGvzIrhUZS859H2/hTSu3baO1jGjjiIsdd1cSPnjfu
+d03ja5jU0UZDDQzHUN0upcG/jvvGkeDG8HiIjY0orapdmdt3PodJhUlyXJr9C0WnTMaFIzOLLjQ
uJeMwiAyS5QIlqh+SrWMfQRSAd/6iaT1LfWXDt6cZPmxdTvQ3kkf2JtKYfbuNOM7yBHQ6j7a/Naa
x00x6+qQIQYI/mXlI76Ej9wqesY7p1qxpPWLKdu3GAWZIoECG2kObGq8UXfJMAe+F9/bbj5CstBZ
85DDUeXvUeEyauLIXgHI+SEsHF5bqfI1kvZnL9XfbVYvCB7sm1tkXN5sybMElCm2lIT8iGncgYRZ
1fEa/cwtsfJ12/zU3h4udro1uvwveY2slNsBKcXsdWEgnJYFIA22D0Wf4XiynnoLKHpODzwACtFc
G31FNb3ouX6SaJhnBvO7JMCSZgJliZF3I6pLv1l6nbCHYpHXdG2tNP9vSz4VAE18ZrHgVyg1wb48
GXA6mhH6UDf8P/bOrDdyJL3af2XQ92wzGNzCcM9FJnNPpZTapRtCUqm47zt//fewZmzPAow/3xto
NFAlKSslkcGI95zznGWkazrbOBvYn4Yvte3eUw+xnSc3PBhteZvjMOn5vLXjo5IGAAvsouIOjMN3
nvsjF+GMPYQzOjTAgcUgBozmqmcgws3ZD1nBRS38ra/MO1GxyTDq/mQoShjcqLqdiYpsowEjnCJa
b2ulp/chyy+NNDJ1PnTriqv1mDnjyxRh5yuIXqwipBV086oGkY33Yxc6FfW7MdBBGyoFdmpglAmk
v0UI65wlG0dbouHGJyLHbR7/ZDntkYM3Vss1EHeD3IUmUdM8Aq7VpBzsJennLpw9a4Bc7XMQgsa/
+OD6zwZwbU5Chse4/57kZCwcPMIGDUPHPvA4/qtN2/IW7Z4ojE/7vB7QBVBNz1rHD7HCOg5g6EmJ
kXxrUedoQAUv6E77dkjunJRtY4/jZBwmLIkBoi2Obi8glnKexnTvdPtSqARtQK6aMgGvlHT6hpMe
HcKGeMNDSoQwalsvSSm1CqniORW+eWfjFIoGUkGtlD/8kgkXed4bKXxtP8zkz6ST6Z4z5cOVMVZb
FycXD6EdGz8SdNwuCPZMbcaVwwTyMEnIheg7RxUIay2d0OJcUPA9iQc/Ti9diWO25L3nYsJM1Ml3
aVbXqRuMTU6m9G6m9g9mxiHM5XxMZ0vfmBPUOdLXrdAfSz/o2K6Hw3Yaq48qaLJ9hL3QrrjO2VZ/
Sp+eAn3x6jf5LZJtdZyj4kMBMiadnu/cUH0Tm3+dwZ3GsfyadDntnQmWkuA6GPrERQKYPWFP19ro
QYcxIigqKzk1VnbwL42euldjmE9DbQU3FtGuDUHX1KvLtDuVpXUPH7q5NxfIz+TUPA7nnjH5YC9H
ZswFbDrPhaVg/QjT3LqC/nNd6PmpLuha0wgO5jkrCdmDbFdYprUb2aaUmbaeAzwsMzi4bRkuWXk2
T7uxIvGt3GH2hqa3vNLQFOfp5mQZubPrSTHTzB7EK6ktOybzuCDt6HUwToB8gU0Qdly3EZ78Vi93
QPUVBdN6fhkacoDNkZ+bWmuawceZha3Z1GGxl/0+y6wHVn0UeDQOy6z1Q457eeXaAnoeOK/ER6cq
8uhYSY5gOoavlQkDtAuN95o3uel1hriaiMRJaPisjDmxLiVeZj8qe29m38jv5BImjX+yo+Q5bsZj
nCUMnDKQsIAdqNaIHlMX4XCMs09IZtux73fJlN1HWNbdUNurlFlEZ43FrVtBV1LherC5tWFMkaRW
w7QFsgYWeGSGnZvwXezxZ5OaN3ENZ7vHNlj7ebTz/fQ6FCDsdO4DT0TutwjK82CGEiZ1erBk8VGA
B1+7TKpJ5yF+O7gfjFZ8Ob4xgMxKGIe020iUDtbw3tiMnQO+sQx+ukn+kM6oZPUiqku2OtaonlUY
ffoWVThS4K5TI3dFrsf0+3QRThfWG+obAJbF/DYhrqOJszQmmiBAyVlFw19DkHBPYQGwqT62WCj0
m0aytLHZBulS6wylbUqdSGCeh2B6GMyIlFD4oQI8u3OSwdQMNyGFSTuHDTxFdrbn47ptbYEZf3Lt
45CQGm/EeKMX1QlSIu4c/KkdkvG/LgEz/6kijopGx3FtuRQRUgK2lDr/TYEWU5le+yWU5+ymHhXX
8WQq2uFxWq+IxZ8Kmo4uemyrE1pVvRGz/cE2od9P3PxXjiEPbSmK11bDqZQYLqL0YrOi+eZkwpfh
aUIYRWsZ32ulzl0ePVi1pt+DpbVZk+viRuomQCqqRAj759hIM8bGU2Le5QHz2ryAGAS95dmKZYGS
gzW7xMC4CvPxVjO7fF3ootqjaDW3pbP5Szds1BKKCowcucqcEqJrOOIqNTk3PtnIzb/+4cl/qm1z
dPa8DohvaZi2/MeCaMmFjRtHwztnVvZSrONs/KJTx8ZFrAf1A+5fh5gz195UNlgeSqm2OVZaNpjT
sU5AlEgEPbxwwTbRQk5idOWtjSra13VCYUYA0UiPzENcUs4RjwxNZYNRbd0VZelVAJOuVlcRmBbj
TmWmeZJFSgnw4KCrZoF6dCfNw9PrXqturLYugOz/oX9NqH+q/HYYoOi6NIylyNI2/+HqwbMIokVi
1aXNi0RNYYu7wg9PcauFLxayN/PCAF0vQ5Mvicy81mn4PTQj5qCI47qeRhWjq5xjkgYYeYObemJt
yqdLArqFFFBAqqqz8KYyO/xVIT3DF8OpegypnNkTlG+uoc3/jAb8m1mAGElotzmzs/iQdf7Z1MMr
UOYFDNgY3lgPFdldlJzOiJ8GJfD0tfS4Za3tKb3pdvNUiMdWE/Z2sSduAjzsK1PycJWlUTykcfDA
qZ3DH0Oeswx1gFIsfavIKYMjbKuUMwwwfg2i4sUeVk5FSYdYvrAbYJmVcaofMP0vDTaEeMqkgXkH
niZrgRxNfqvfMk+eD2NvsRkp8mFdcU5eqpl71AfIgXMXMKMu2fxlrvEJ91fdWthcFZ0IN344HTPK
H/aVoLvZkqPCCRy8F2b40+h7dzu60LKaFJNdsBDec4P+8l+FrGliJhCXe1AvmiaI3QlxqXX2YjWE
JvgqS15p/6u+sZIAUieHCgK/6yKA/+7d6APzAXlQXEILAQeY6+dEJdi0tRcGfQgDh7yBOP/635jb
4pwp/X5KnfCNNweivGNVlcOT35S2N6SwgH4VrFdF75+K9oNKnouBA2pP6Ve0Q8ZRH8BW2ZJP2FXL
GjvC3GyNkptzEziG/tmBLlmblXMjqWm9oALhhzeaWxRy1xtC64idzjqJcsaRbTf5XdgbeHw689Mp
BoeNPVrMtAh6jNV/yGkUu7bXR6+HTnad6y+IqWeuz4zSgny+MYyg3KgKswA4QVBvRRVes15/iYoo
ge0C3ihcTAv1snVG34NuCSnzxrXxvekjAmYj68dkrhboZNkwh4Q+DjaketNZQpJ4vFRLFnqesEIn
GiWKjFxWRqgbT3YDc37Cc+3NIcxFS87NAaJZftf0QKNLEsVe7cQ6h9zewrlPYNA3B6SVYEjIA1TJ
9tfi929f478H38XdX2pqmz//B3/+KsqpZp/U/sMf//xYZPz3H8vX/Nfn/P1X/Pkm+qrBC/5s/+Vn
7b6Ly0f23fzjJ/3dK/Ov//XdeR/tx9/9YWmpaKdr911P999Nl7a/3gXfx/KZ/78f/NP3r1d5nMrv
P377Krq8XV4tiIr8t79+6PDjj98MQQflv/3t6//1g8s38MdvD2kxfOfR9z9/zfdH0/7xm7B/pxfI
tl1XupauK4dnyvD96yPyd54jOgupMnTbMuVvf+Ip1YZ//Gbav7uOo4Rui6Xbm9jTb39qiu7Xh6zf
TUMwATEtSlYXJNFv//nW/u5X+N+/0j/lXXZHnW7b8GasX4WZf/ldL9+coxsSvUKYwH11Szmu4l38
7X5AjQzhGwLcCEekX3xO0rHOGRFfYL0l+0M/4cRUrOcC1+Iec1JjQoyO2/oW0jzVIi3DKY5jqyjB
XBPlzQPtb/4+VTRfthcHMzsdaZBZajaDGKFAkTjdDrHsA8cUJgyRHhSX4TrXFNPbSCtoO8HXSOnF
PsVsvEoxWiyoXCjSsZdj7Vg1AEXY61rTCR/w2W5JfPkAz50OKaGXHQPSEP9DFOvmaZgjnNQ+f8dS
uzYbbr7RcmjvycN9krvdyl0eRB3VPphFxlsU+vUUScuLBHvGYuJuFj5uJz8yj45FtyYRu41fuYxQ
Elwvi4ICbgdpOZVYIPMPZUlaFnTxQiy5AdaYQrFv94RlvgcGkZvRsuNVo7rtpIP/oKws5litiIVy
hKwGuc8iA518LtA9SJFvpI24CdS52uYh3JQ2PrC8Qa4K8P/CQwkTjBwALsCS5tVr0/uXuezYiCG8
rjtUY9J21Y1S9b1WMLUcc2Y8Bryd5QmdSSKmtuR3MYt4T1rbXeGyWbctXX9DUuOpCLEiIyf3y3pb
rAGnzJs27F2MCMA09KWo0IQ0zcEfDkwO1aKgknEZhfL10s7BbDX05BQ23nLrtYrDnRLM2ypCyKKv
31piNuyOqkdsHwNyEVadYdC+EXtetDb/zoew4mcOohcFlRZznERDQTOmlTSPyMvbISbWwRAsXQtw
jCuo+RsXio3njktvU9FfeiJiO7mojBroKqdIJRMJVOA0h8aap9mebzH1cPnT18O0EXdVX2xL+Sws
XDh9XK4ZgvOWJ4bc46YElrbSbVnhXZrWzHjlqpAInLjxOJFRn8G4lW4SShuI5GkbxuJvaI1KsOko
IGpu4sjm0Nu6N47g5ze17A39zuBG8V/bcnCPkLUcmqIhJyCb4u03iYmTTc9J4Ix0e/K0hS9taUya
/JtU9IoR1nxDvR+7ynDEOle6F98gUARneMfm2brPu2nYZh2FGYXteHEz9QvMdcuwSRYTR137PjOC
iPvATDgoUmLItbic+WfHq6TCBZhP7x3t3MeQszyX/zPRldtOx+phZ9ib59FuVj1nrw6yF8MB45lJ
FlEruIKbQKMsWCJhxiNTsAiAuSXfxxyQdutm4LXBns/8bpH3qfWzoV1hL0K2HgkuxQ2EtSrdAZJA
2m1J2jZWx46IC95w8zcXvu+K8Za+5bDLsVty6ZaZXPsDElMLuyTGEsykb4SRajPHJky7dQzxVU+C
dBAZhHWjEzae3TP99DvMSg0G/Yl6ONzpBAiuS1sg/AWeomOWPCaGUR3HBJNJHzNSa6AwRtFcb6oI
zJdAC9uMNLsGFic3370EPXa9pkIh41GPHFcjjOH9I7TM2NAHF2VVBTzxgIYM8TWwyO8wI+9THDSE
orgHu6lrlxPABpsYVt+ehkitXnAyJvf3QApkst1rqdEdCHaL1U3AvgvtVzNMsPrmQFgbl5HSkNC9
XFTEnyd903F5N+DpCzSVBictQXYSRQ6NxzRKHEKfkXBZz0gnLaeM0TEOHHVYXWM8t+Qe2LmOHLYn
sgsJ6VSqVDBqutkPIrWNZzpTvcPRwF+UmIHqUpI0QaEOJHLshJQL9A5sK8dPksssM7WvXWkmemnJ
L+Mg2xF5/Wpn7bWI4ufeaVl5MozMlqHfB7lw11o+7+dM/8Iq/1gEQCeXpZJYFeftJdptNucel/dg
gZ11+weqpwM88MwoS9WewMLoGMo+EeRSksvUmtkTcUD/xWaDvk3DcF+Gfb0BE7VtJW/PemdqzfYJ
KQJXCg+36FP2zY/AZcImfR1fgqZAAuGpPFYaA0WRXrtZ0oXkEB8JHMb/vo4Z1hzpEIrm6K4WOnjh
E7V/LaKWesQfJbENI8Kd0O8fWjpvS8ynMIuTH4p1Gp8dylxdW+2K4D7zKAq08q98JoNmGf1Z03xW
MZUwu25eMFqslk3XKjFMGnPL8g0PACE7GrechGlzm/LMGzp7ES65AWtmKvuy3ZlyMNd+qf9YXsOY
7oMGz54oJHAnXLMD4ahLpqEgkOrZVRJqOqGRq5V1MR4xMINWNzKYVuIOW9TOkcg+s6CfyqgT+m+n
4DHroHDGo8m3IhoXrC4DUQRYsiJy04L9WM+A2bQyT3ZJpu2qAAWIh1q7rqjD9hJU7nWZmDdV637q
RILvGADj6jimYGi4M9NbN3ID3BJZda78ZzYJu9ZRxKQHThuxzqhswB8+Rxhk4lm7cpciotVUAjRs
4AkuaQP3vt+eS5EtxOj53Wbw6lVj/Ebk7VRkEN+MsN4GeQFwpLf30FiIVM8M+cj8PZisBgCrtHuX
3kCsMu4ls/tiQyEThmDabQ0TC3Q8UshIWwcrrI1bBmv/Oo8Cii5RUpFqLlAW9xhgmVkn00OYxq8k
SFZmiPVQjdkFIVKumTTEa9Sj1AP7euHsze3XhQ03nU0yDi/Ghi2rwfWIW5vIPw3J+KMmSlKnQW0a
Edi7iBJte/L596FSdGbSb6tpuqECjTMeuPi07E8+M/a8N2h5Njjq6ZNzauaOcvGYhjMOdWdSIQth
fQM3OtnFKWt95aIOIagPnt0siRMqhrnZK1Qhe3hrIfqTsAXKN6RQzrJg2pAvalZUP9MtU8Kmj+0s
u4tQb7A94PMtqGAs3Xhvd90etYEgcyS/wp469pGSXSMQ7q432utMSKlwmkcBiAcAJNtMHAKglrmG
WnfwaiIjELyCVaoTelVjyZwWnaOTpUusKaVp1EZ+dxXzSpuzOW76aaHQaPctRpmAPsV1PKTqzS88
YczQnquVH62StEK+n0emeqqVxwlK/XpuQI2A9z9MYw02aWwqb5xRHqw5Z9pz7v0IxdwhsOHP8cvQ
QT/IlyqWyVXvVkIx5GjAUBFyHLamWd/1dONsZ05nHGIDczs2SG5AAtf1GDYshzBoqB0grdSSe1R2
8l1KxtoJESkYsmDhGeN5roZNczkOrUopgyWceFRGrmiKMa9ycakqQ3ReaRociHHWGoCqyZowF6I2
DWe+C4xuTa/XPbUZ95YTPE7hPF5qCxeV1hkajXRli1ivMwIND5JCtZWYNS4jQCsa3GAd9IfTkMuO
8ffsmgGZzIowRlglMF7Dnfd8JcUDWc5bsMcnJ2WqUYNDZ2U80hk4b5qajGVP/RVbTOQ+LRT4i9j9
xlGMFy7Iv4o2BmgeUldSRZpgiWdqAvfc8oyRPOGMG3Vlt9pPDjUla/VXNVvCm4LpPOiZ4AQ8XDWc
59AbkLHNmD1l6brQ7PLg3BkBNGeC1l5MfbPRRYxf+Ey51AZUNBEdCl6lhsnh0c9CIyWFPJgFGdqP
XV5vygBW+IzvuGxKenMnWXnE2dy1Tg2wYfcK9dX/TIPK04Yk37X6omgUDxEtwcQwyFJ26Mm6w3JO
7xy4AGDFmBarTRy8WjH7QGsOXw0z8neqT55Zti+ZPt205XwfgR6D9rHxQ3ZLlbLZdIAZQie+DfBH
p9oSEfOq4CkQHe08TKiph+bGacM9og57EmRgNGomqSphklB07sENYHAYtdIvNbeBpS4S2xO1dkPr
Vb36mWQEMHy3fiGbvo11lCMlifBrGGaxya87gkwyLixeYVzYNDBadknLFk/BXQb/nbxL7LusxyV9
RMHwkUbdOcAkBHuOVlvWlKslg2u3lL5rGl0LUbuFeYB3GI4vtmai9joeuG6OH81Of2baxABnMO+D
2L2lf/0QpnjuhcU2Me+Kbq06BvSpmx8ZO65nzmUw5Jv3jn7kfMCCzPJa7aLO2mchN7UoTtpIwr3x
p+kgsJ061ksK22swFQEvqptWBX1YTRZmW/YSrHsJ7uVeL/ZdabKVCUjDUa3We1OtwrMc8TGwyC0u
AVAwqX/yJZtEOoexGuz8KIo3BRNj7APZTcoW/M52QoDRDveT5PRblbx2WLNRGNVT1wGZqkB69Sxv
WbrUokG/9wJIIDf0IVh7va0ubmNn/Kh4Jkw5fKtRCgQOqNzrsGIDU8jxhx/G4U3IbUQlzlfYxe7e
4Dd8Tq1kX/K1PcvIPmlaOFBWYBwNLd7aKqhOVYXkqtUdKOqeeZECQsDxjsDfWExnwnxL690A+20k
F1uHM9fsWJp4XeFeIaGc8ZIe6Hla55TSUBRsXWmH7MhdP0rxVlcRFkOp0n2n+jt66yNkGgCoI2Y5
N+nJEEAiO1IRwyWr/ZjyXB0zC7YbI7h9VIydB7CAfhuUs1NU9W9+hZTQLl1OCj8rxOV82KRtcGzs
pKYprtjSTlat/V9Rbl0/E+lVuyydKq7caC8q2OqFTn3ZWEJBKMb4XkUEtepgwg1FTL1X0QEf2jlM
FfjBYKl1MD7CgR7ZsYXQGhvL8y+/EbogjQxaIaQcFKs5pctzAV7RaKOdLsaT5eTVLnRTBhhjepaR
+RDEhPTdjLysbBRrm8MhlywpjQma/gjdiUR23R5+scWSHmC6RQB04R6mK9QYqxturMlh314JAnhq
2hTd2B/YXaOpFeDjlxW46b/9WYgduueZvBgJQu71lLHhySE/LVzOsaK7t9AZ98PUP2nDjGFuWLAq
ljpZ454fATAtpoyecoIEd1vikUxovQEk516bcBoyueJgl8FO6Jvpx4ygTBtgtJklGzuzpPcmG316
m+Eoa3q+8Wvto2pwXTrD/TLzrIfCOfFwU07lH7C4s0lJXbDYwuFVuNvDgny2JCWOB37CWet+DfpX
BxRmZ8jwKvpGeZa812ViHCIs0gMlv1bJ8lNJjoI+JbgbY/HOzRSzRhS8dQq0GFJgt8T7KWJIQNDV
U2efaALfZAmbP0ZLcdNpFO8GTxA/h5VukO0fJ6VO5NyjtWBSzqmC7BujZ2j8csQe7Nf3Vo6XCJGQ
o5dLgZ2ZY6GNM2TYuu4w8sQc3S32GLU+wtsNWBR5N+OwGNPcvjzJdPg5gmfc1GNinbSQMxbeo6WS
cPSh6rxm8JdoRMkvVV0dSxrgrJkS+ZDIweR+p07mb8MYP6Q/pcXB6PilWjqVW1q9VL1kR96zV03s
TzRjyDyjrb8yNV5r/xuczJdLTfRYkxzrhPI3ZPvoA2elNl+7un4aaslMzx/ufCgFPHA21LSyuGSJ
v6HzvSewLvaEW9G5xFfScQpG4Mk3MtCUZ9bRk6V64iLpj5oTII/2eNmPFJtKtkecX9TV6t3F0JjH
zIlJpFKhSlkGBAbVej5e3N0SGokkTXyFnpD8Fca2abVXWgmTjXPgAlI9T/rBCutTxxGcueFHHhpv
AqufN/ZOshOJw5Vg18yRfOsaYAnYlSr6yLT0bgSgAh6Dars0iIL9wI7s7FLfG/rs0GA5b0yjpAVb
G5dAJCuDGhR7c5MYmasA60FD3XRWSUAbxDaPDwIIBeZIi2o4jpTeGIC+nNI7LPXVFghGvB2tyaP5
IV+rYjJvXxLXf5kD6iM6v6+gs7bjriAuuYLmcgS0ibhfZkAQp/Bct/ZtUoTR0RqiC70R9xxXLV7z
E03VJRniH+IxOIwGjBkxvtSFZ+HkJpC5YiP/wT4KlwwmyS41i1Okhhs2OHfmWLGp7XCXGvjcI/25
tOUe/i5Nr0Vrrlt88bjQwdzk744AQso+aJXksORC97WEDsz4CcOIqv39GHAJYmPiRh0cKEQYZqyc
CazFmGkuA5vtdwzelsqBMb5xCvcy1KG+FuWz6cx3lcYDBGMa5bmYbNKGjY/Ok4giqhHDjDMk3Hrj
/RyCtHfda2AOt5OT7Sf3KTRIHM2we6Ht8tMAh1bvG5Ges5gYqFYHrwmWJDc5ktEjieour1bT7Wvi
5cbaSnCgM4ZVxBKIN47m7ACBmJ2/HO7tWr66U3wxMvnTNShwpG8U4ipPxehiVgGpc+7ZJLzWaSCA
QCQgSzUSSqAM8NNEd3ofwe05zSrFZjfOdzbZgzUtH2I9TsV7zoJ1tjLzJ4d+a5u2OLeUIReyRX2s
yu5DN0EGJi1XLTfcYv5i82ZOn8KxT7ZtsD21fnRO8AGagyeg3d0rbqFdiO0MKTgmKy2bnbASyAPG
6B8cPCB6YJOLTAlja057o5sZM5rcuXZy7jZlSLIDo/vjkLdPYdkRfkm6jTuW+iaboK/2NU20RdEZ
q3KgKWh0Xl2thBfalTcKKHY9UUiTRF9DJIGu9uX3bEDO54Sn7UGcUF4NVk3MGf4Q+rpqh5xOX7lX
IiIUV45MW3NBo1bO9Q2hhZsyNAy8NHhX6jb+sDHnef78NOG/ogI6euirxlxT66Akfb99rfGsZDq4
FGf5xK+OY7VYnl0Gb7OM9zFhbgEi0IHCQvIFEN2Io1GDz7TWgmnna+Xb1GUwLytt3frDQMiqYwIW
0bzJXIjsSxGwe5naaVdW8T25qG4Nsw8WREb0cuBPrc+rj3RDAARnBic0sSuL+HFx5+OpPWsVRfDz
gguN/VtpcSoj69LiTrnDCfJWpN1n1zIRQzgO181yGNYFJM+2eeQEhM92pMDy15hLReG+Z5++DixG
kkoBuS+CeRMV4to39Y80pXhLLd3EyuanMcrhR5IenTDGgA3UlTLJbhs48byptezuF2PRVfga0Ze8
JrJb4lrJSynsp4ZfKxB4VMOBTggUhScGg+l6VpzaqUvdx0DZrCaXOwjGa4jOnui0xyRMgY+qs+yc
9hGvzqjt4auxLLQO8xrGnJzxiNtqqr8yaD8GOY86N3MYx9jJFntGCaLB5FQwDNt5oNGa5TwT3VsY
BF8WdvHK7h98x9JIBouXbGSc5Mw5c5yRHgurYXBBMIbLy+C+DjV5n5bWHoc+fjG3BhTJ1jByRr5n
7olIx/LBduDR15mLaDapyLKw3qfZZLi7NPS6NLSICkhmiTnUSElzIIRzFMqOfdXVN2komflyf9Yo
V1zHNXIHT4DMSOZNJwxCQJwPUJFjro2igWFAkCxzoWEkZO4TJu+4yCe5iWvzVe+oFEg1aW4SnibZ
GHwwwkb9KZq9PU3Y2yNmCPTM/FpcmRZqrOI2DPnOuB1gCWwag24HNrEYTUe+M2z7lJ3BM7QiUPZc
th0D/MCq7YMWndJ40jGjZb0XCIN1p/mhSN2dmefSOgaqy2X38he30P9pvv+D5ovs+q803/M3FWkf
+Y+/lYl/fclfJF/D/d0wDdy7NPi5JtLvfyq+hv67QkY0lOUgfiC8/rfka7m/664h0YcNFAldKvFf
kq9l/b7Ix5bD0Mu0DZcP/S8kXymX76X8W8nXZBSkOBq7+Hskb+UfTDyQM9sJMwqlCea8C/OuPNUa
Uc1muVM02QYnHRcPyGtOC1TKzeqK2ZTBCJFDdyeInPiUuHcHfyrvW2zIHFc3AEsQKll11jbjaLdo
oD7QS4V0yxZD9eEqmDt7wyJj4FKtaExXmn3Uw0e2Q3cpsdln+iRu6XNBkkxe5yY3PLOXeKS6gT6o
7jxRK27huscU3gAclS9pNLOgwn2B1th6GgR3zjU71s07AKWrKZXtqYrljZNoD2K0X0iJcyqtXaz1
iSVuJn049wld8uScTrZG3FAPb/KAAJXNjGeEcKDYMdBk2WytiYy1TTdHW7vrhidVVqhPuKcfc/Yx
x/JHYLZbs4HGVEO6k9GWCswnuy4P5sDz2Qgl4EGN9FuQXiNTXmzUUYqRvzPxNqZMfks1M9HBujsV
ALib1P8IwvJkl58h4ehO8wmEp9els1iG86FFtmzKF/joWwN5QgsWUcfdVqbckeX0XDHtbKgV5K5v
CrPYBEv945BJgpkor3VgUSGHjF4Ee5ExdLKftMph4ob3kONS7GXMMGILWdfHWh3Q8bcgfuutHi3O
zr7dKR2kXt4+x2c31r8jp7hbfsh1aHq2mj5bZXktrqTOL7c5R2IaP3naEopwyJxL+7PXwz21NPt4
ODm9eWNGmkfGGuVhdF5SDdyP1Dmyj/ueRsnWNA61I689hyUtnMGumz5HE2oYuOrM1eyDbY8Y1khI
iseUT3I7njRuToeT6M/VZC9JMus+eVH5U4WlgVk3vtm7FI5H4GYn4Coee2jK2G3tECX5QRE1xGC4
K8zXIEbMEMM8bfrJXscOsLMo/0gdYhMgX2kVUyRtauNUAunJDJ6KEdC3FfQEYgDmU99HR8aICaoK
mKKuoWKAw7/jTKup/kh0/ZCM/Y/6KSiCU9uMj6UeA/90Yyy0hYdMojE30SnTINxh6d1PXys2ZkJD
egHH27ALjrsN6dY6jXYSix9FEpjVAvBhYTAnFOjRSpVCXgjHkbOpMN8B7VgbQA0J9x69fyP18iae
knVkERLOCBVv2yI/NVjo8mHX08mMiIs56UhkdD3UPTCwZtX1H9J6XwKl/mfU0KHN9vWA1hxddCs7
g9qVh2GJZWRdP11zyPgHPW/LTQP30qNFXB1Enm3xQN3oTQLLzQ6V14iuvjhp9MTG1XzMgtZ86IpL
6yBIqLC/tgu1oyYPjWNg0MFq3qtNOuKGxY+fJu+zODd2cQq15DTS0QX8+bFbpqB9+NVDNtBv2sXv
htnBWgwoRDMY4+m0As3UeXOOesKdtXwRzjacLO3PytFXOlQamGIk/fEj9hxtcwAqS54rPTcaZd4E
zVp+9wg5FEyCdHkdBEks4yicTcvOM3P0h54EHjvPlWV9+JDAycxS5PuFzfzgAnoo2W3r5BJ90/dc
l4i/zuKYEUCy/bu+ubHLgdx8tHMJKiaoPiO1bV2GAxxDTN7serLPqbNsFK5j/moPjK/Sd4lwjpbk
wATx+8cW4CjVwCkXTKxf/EC/m/Nrc22IyOspiEBkVlM8aWx1DHvRyKQltn2UrYHmY8XRd5nQThEx
xELeKqR1DcVKNm/hyFnIn678mhDZE6/i/UWBbHc5IH5BSVR5DQmXFUuIVqxDjpHWjOQSBsjEbZi/
5NX4WKCL0U62ReLY1i1RMzxFpdBAgUV45qeYJhfzeYpT4lzucSSyAzEqghTvB9NzJvZ9NXqz/bMx
+6NGRGeGW1FRDz22GCtA+jX5a1GTZKxfIvvGzfD68IFxC3NyW4NSmKL04uJOwWeyG6bgORgiUH1k
SJsNiKwo+arcTesEmzm2dpllrbOJUPwsSFWwhSfb39cNXCgK+txq5TRUN40GdBLIOuCD2mPiJ5uS
TFGVvQxu9NBCCbSN1JuN4C3rPrIqJcJsHGwbj4xLql/vSTyZ50C9VkGx60mYZZmz0cV7EP6skM3n
6WfTxl8V0tFERHaIrpFwHuuc5RBpt1fGte6Xcdxy/sdlxOPMSiCD9D+aAa+1A46H1cTMfs5gfeVs
7chJQw+tmcM0DRPijpRjfKia4spg1xtDL6CLPHV2JAlx8xjqZwwX7dffKfhllT9taf25s3uxNYEz
o2HEOjQPffIxu/jsMplbkYBmFLhNCuiu+DBqLXzuZ3msVb2famQDDM37liOSHiQP0LN2GEkuA9Pu
0X73xZsvbkdCTkb+iSjkRTyDZ0SIlkOW23020XNO2fDMrtgyWEktoteMLo0O0yjwNQ4knAocDv0P
YME84mfn2rhHmvSWtGH8yh20sSmaSdr5BtJCNB6ET9ZymFadKD6TkJBK3m7pl/fYvpHyefbb7MxR
cQM3g9nd/2PvPJpjR9Ir+ouggM/EtizKkUWyaDcIPhoACe/Nr9dBSyFNSyG314Yx0zN8XQ9VlfmZ
e88FNipZ8znvAgdzxloMyPNK7/qN3OY99o86v49R887si4MRrkqG+9MgNowpxrEerWMJbDwMuUgT
f6Z5py/cEVgOvczG2jNuwc422jfZeoygubKcn5wjrwC+KaF1jjXBPvXEpniJbkbRTnwja5slcFwi
LAmzEZE4GYR6RfB9vieiHSZ9CdSe6MoioWRzQB+Vh8zsLwYbCY7S5E9g7XtG6Q5cZCDZFXPwxg97
77EYDSBi3EGsf0MsNBW357LmaTPvN7QnPwieVE7SGzwENzMfL9rAJr203ScW/Z8RzF7yQ/9A/AxZ
QlU7wUQtskzvkhHPM+D9Z1T6lEo+qLTeI0dnBp0l0z+oYygkA4U8Bnoux0DfXa0IgEixaP8HG2ub
5mSIWMOjqBgk5d+zGr9TDyqS0zvPVWhfA/xptGuD1Cc/m5FkaYFzTHvYSTkSOwzEj2GMrx43GtpE
OwzPqWBwnZbyTStVzNDJ9WuJ62sMNzFrjs6InzoJ1oOh13eK/Z0d01LNAb/2vGdTVfdUj36YT49C
j842u4LRMNYQdta1N+ySWJ3wwVZzT+bVCcLMb2jJbxDIBA0N7M6Q/Q/adw1rZGYDWlaLIZtg0R61
dDnKVSzfbKYVkrpGHoFeOCWyuQiNH0nF+0Z9YYTYeGDq0eMw8qpe3eS76y3fQjrcBuPabBhaSodq
mT+gwwbKdrkgpwwuhY4Fnh0nfz1sQxkpC3B9UJ5HD6xRiUEpT52dnst+xItU3ns2hRqoOByWRIji
UDZ0HUqX8x54v4VXnMu09sFZgNi+c/T2kE20uIBZCwGvNK9P2swG0zwN/KOZhMO2LH0Oab4FDX1z
ySISrElgXRBnQy3+7nDzMtjcV6x9q+LJhP7IQPZFUB+SjQm3YjMRGSIK5muDukRQh7qXKpJrUrJJ
p2e1O6yaafDnCou8/lEpl9zXko/NzZSJj4zsEBhAItoJCWnJvz9j0t1zE6c3l3MDGv8qdj6LHDZm
cZhtTlcjcGFTB4gDEU7N4ykTaH59IW+g0Xm6Nft1ZLDwfYDnbHviZuq4IEROHfnFHTrHB5evP6EZ
9W4QmOg6e9HXMOQr3wZWW0H4xdf0qOWksc6IPQbd1yjjI6t98Drqh8A+5EbpHCr4Q6ZOrJgyk58E
7ZCS42NmOatw4DKJSUxa6VQxzjSyc9PYumi9S5EpkocunnoMl8S6FDPHpXJs++im2ltf2u9SRBlT
GO1aTSDaoUgEAfI7zRj5KKbPslGroKEU+WLuBo9nofhjUKb0cs2d3cIgZSiOfGATBy9WRylKbV1E
3+44kzyKgC358kaYhwz0lmfH0bmerAcHOG04QG7QvvPkuRWYThl6zBVpZQmJn/KwWGcSbi/soRHT
zE+QG1QajGrho3mZb1aPyXhsewtP8SJfEtvEni4OjvcOSll+8pg3u9W10pODtsyBnHIdz8UjTMcV
gWWg9yld2ODB50xAvPBpxz7GN0U46wbIWAFd25tYqcwnE0WFbZF4OwbPFRlDM0OfBMuiXKgKmPij
Ob8X+NLjXgeg1V6yi2zvuSy5WLiHgtjX3fA06q8tPsa8wsHZfibAKhoAXPE0PqIQJD6VgAN28li8
qTYKLrWWw6LPf9PPxdcU8xdk7z0GoY8ed8+Yj0EWWdm5vGvKgPzXDSnfG05zPzVan0zpVaacUxMW
awPIZk6Rks1HMVin1HyJ3dhPxKtBs5QGfzIvWLcgr43CedaJOaap2ZjFryKuASzTXZSHW5E/GvIT
dQbRABAfra86F2wpP8mvmQK5z5D9UPfv5l1i3aTuXFXG2lIRu5nQb167/qWkBnOcc4K9PibpIXDe
AA5uZ8h2HZzqueWpBtm6Y8XlMWDP8EstC/T21lM262ikQo6KRntayEzMvFdpyY5oYsGCWTttwGyn
r3OVcClLpI/LfOxdwzsV9PcT74/CqzzrYm8TqrgMXotmoFsKd3XU70um1DWcIN370wM+U6nYTPm8
TXJfLelG04WIkrVr3CD8rm3r0uV/2CZzn39bjrvTQK9ajR/PSN7i+IAXdzcTnumQ7Vab2LNaa5UU
j/HQnVJ36xTdcXY8wCstKqIWbjZy8PlTUMKDPMEAmu1dCiyRZz7pSlSSAKdbuh6AriziV2jm0uks
80cnZsBuIY8rF/bKta5R45rWneFQVGvpnRd5752eIT5IuJLlCgkDqyrCZUY8M1O9S3gP0UYcgM/t
MM+Z9m+dzpcpg7KXwBWLrE1sFxRb8bnHm7QeugIeUaEOplffqwKHZ10F+PG1P46KH1JS0saAU3Jg
xg9LF+M2WsRtnEnysVBZRRqu2P4VdRdoLJ5gKjgyFNiaoRweagGv0VQeutpWu58AZet69ZWJZ/Ip
NB911rYwsockDE4SPqjfkt6YThvXIbGZ7gW5DwriX3bHLMymXSO6B+W1VyDsK0/J3aySPdtifxiB
yzbF/eie4b9wcba7ksPPls0+XOJTBo+rRfPxKy5jg4eJ26ceELMk1N9T/sC8bDV9NZCVmLvgK0qB
eWWqgI3H6VwYXxLpMWiko4VKoM8JU+YJsfB6Z6kLfV8SfcsxhbcIZMM8f1lESsxY4O2ALGHrc+Sz
ofPcyvzU0taHwZI1j5Dfsu50LXvlTGAvfTAj+VMUzX6wqw1EJayz/c4oM9y53RqvwCkKEQ223Vor
k21rqg4T73FKo7tgekOGCGQbuXOev+ktaJy2RKCEzQySYghOL7Sm25xJGEREagaEaTuYebFceOTZ
Du+e/TOl3xPJzcGU+I2DdmOheehq57A3zMHdIIBTLMHFUF0F06CQUDOjkJdY6z7FwnBhyLXqp3Y7
PKa6uF/YqcO2IKIvHj4HutfaeJSGqI5a6/hJydC91bMdrON0zcpgXocoBbThNy9EuIF/7m4AGvRr
MGDHyUbZfGHOrn77Fi25fri51bMiCXFiRTJQdtYmT0Vzgy37A0JEAPYdIg+yaKhNiGGSM8lEP5b9
Q6giiKPkTEQiz3DcFda0BfBD90Df786LLEpcXUbzFTV6poaPuNDwm0puhpCT3VqN3A61btHx77vh
UKQNqyimWVW5c4dD2d9RYWwJLKconvbsso7ozlYxSTYRAhK9tg+deSzIYA8haOoMQwekkJX9VFkJ
D+9pzgvfcL9V4uxR+TieuwcctGEws5X9u2tXKw2Lsuc9pE386PI9GG0ueeBrYUj6ysTmoCM9yKWN
clz9FpjlLg0paVNPfkwEC5PxqRP/YYvi2Kr5m3Z9RXLoRh+8Wx2sK1T2S8DSss16Lbn2A+0X4eY5
A8mooXRclCbclHqlXrVGoQmh4dRTYsosbmAqCIdcKdRX6bQTw088KipGQZUI5jVuYG7Zv2MPjUyU
TNCMDVi8PbX9HRpKBrK0aGJ+Q8WKT41uycw2eVMcaIdWOPnNlOg7EztCAdGrv7bYa6gyxk8vqZ5D
DYGWSVjUSmqCPLj6xVLNZ50MP1UN+qSmM0PsyQTbysGgkloxbwdtz3gQKjwgeBtSDI4mrsaK70rA
wjHWMiiC2XFYHERdvzIpPBjDrqFXveald7Gn8sSvn3SVvAy0jLrpm6Pnu955Uu1ZTIyo28uYOfvJ
MCloY3BIxXqc4wc7eMocRNPUwFH7CpsRN3O/qoSDxj291MMLPgW7+a7q5q6vbxnuHoeeNrMpl8W8
Tkb7KRsuJs2WFQUnE/ETu/mK1b25MImI+/DKyDfDPvKlkTw3+gI2cq5RnZ3MhHd8Ecnlzh9vwrad
ehuvKm79mH6XTHw0LKlQEVd2HG6bS6W+uiHcG0zPvEjsUHusqL7M/BCBZ+h7gbG4gRwB98ecTgBf
KPJqyu0lWYQC1rXoZeGWqQcbXhjy7xQ3llm9FJHwg7y6jcXAd+Mrcz4akzzo9J3HcWrd/ZS/OPZz
AssecDiDh88MePCEUqdTbCcjPF66vjWj/hKi7R+88UCXHJCtOiScE/DZNoNcEw/uInHydmr27mQg
ODk/lEuGko5Z/4tcmb2aiQvv2r0wqh8HbaidHkFE+gNWVhfLTFPLs2Mg9eEtMr3HBnpDrA3P5EMh
SMGbHG5aipME71ToblNBZxWXxIZ/hMnLTM8ROR8ecrZeGg+B1q8b9QMthOpi3qUOiV4hGxFJOjZy
+3iIDy6c9QMspnGbGw7SKRc9JOYK4Hb7BiOy7JKXKB2PU2leqNGvDap6XCJigOzC194q3WOTc/cO
5qzt0lRDoGnxqIyGRKAcmdJxMtloGNYFqPhdFcpbNLOFoBHn25fZ9/UiMdPySwFXiWGeFOdOC8sD
rv5XQ7XFXaw4GeL8LRPxS9uh8w4BxdngTib205OYPgfMd3OdH7k0p4dm5ICXKn4VrWFvZ0GGBlC5
Q7bQJWvwOpZJ1ZxFsM9a/gUSeSHlZMVYCPNSYVyXHDsiQqG9H4aoOaY1aI463udxt/z2Vq+Lbe5y
14xhv2dvtQ/ldLQLAa8yPGZMnLQc8KGwaEDFK9PWpsbUm7XDbkkcCpnpCfU2mdrBbk2oVqC6NyiD
Xheixxhp0emvH0xT4YYqFIKB9xBbOtWCeXbqOvFDC96YiyaJYhQq4s4IMPwGHXoH9rbW18CNz5oG
DRiJoF2knJ2lm/eeW97w0MX1sRRkhBXYTtya+E5YFSv6EOSY4a+CMRkkpzLL3+pY+0paRF0htQ8T
XJORaEjgxgrhKbe3Gp/HUb7KqCvWZk8JiPcGMlm5yYnOkG3jd9LZ6VtSNzBaHZwKkRtEQWT4G9gd
dcc1Vy85EhxBOBCaYDjz4M8TonKyeHM2bkju11FRLQZprJX5tmL4bPJpqXQgL5xDfQ+7uNuBbEV/
ozk0Pynh5uR3hRtGPJdaxOqgyQ4BcLWxS5plC6y1P43RyXHzcG86YA8r7TtYrCQlAaJIvIPgLAIU
YXrrnQNopqdODPetVs9+YCBHNZILoH7jNi3f4tHNfcb90FUcQpMlXukBeJ+VMBU2MIO2CXJHSJAH
pAjMqEeY/tIN+GYsxBcQFY8qbIqdmbk+znMcaoIXgAgIPeV5dNCUO0k37h2gumpyH9Fm7apEfFkL
c2lkw3SXHNoqgNwS5IB9ds6CxhrTTVZVxEnPwfvY1M2uqrnNSb7qhto+/fVDJzYVwj1N3xLvrQPH
Oblz9mwnz2Ep0icdpGUxA9cNnQcrAhhooOJ3jYs19L0fyf63NV25asmDzQz8iU0nnIusbEQ53eDD
iMctudBpXfxYy4egPs6NZxK8xqpiYrHRVwnRA1OwBTuxNXT8AElR9rgis3YdttZ0TGCe93LgtDcj
nGcBt4DgWaxt+IbrhE/7KEDLAGuCFF2dE9AzZxPSUusKe6+NlbPnpb10LX5XXTlbLAnWSgmDkG0Q
NXyg+VqndLXY4RxJAT64s9yGONo3NVSEFQleLFgW4vfcJwqrTXdI8WvuPMRXBSSIjkQsVOqAG4kH
/RRsN1WWl5sezQjMiuHeyVp5DFJIoG2gvjyPD2TX8CCQavPn8rE/ydJ+yzw7P3vLECql4GsH/Iy0
Z0SCcYe41EoJ1WbRd/N1BlR1iBieB3IUWzHoL2mBfKc20MyMgtU0abAV9gPTL0TEO4fS1CvZ6gkY
BQd3+ZbW28G1u2OpcmeVWqJg4ozMuO3iixZ5K5XP8+lqzUF0hw1xr5Z1VxzGf9zRs3ZBBT2NCIuh
8V4AZy5LaXOBcuZnO/xOkVM+gXccWrKxu6ze5UH61lsmSXncAEn5Ins0+F6k3uMeU0HTuc3GtHlB
iepbHicvtIqtKxGEbALR2fsJuYBMM6DrJBfiotyMIYanxEsMSA4TzakX7LlcyyCLtUlfuoLfC3R0
jsA04m2T1KdRFbNvg7xA5PJdNNkTlT5uiJAaLBTBNfSiT42gu8V9g3iP1KMOCOK2snFE2VZ0n+Ys
zrzIvHrZTAbDuDDKyGfvra5fu6Bq2bQE19YzOfdVB+G4owAgO5PDLiQqvhH5NYAmvPO86jMWsoM3
i/8Mnc+2EmHpt6b2ZolWYyJNSemaBBmq7jUXyc7sMNAlDekg1ew+JdK5phF59UM+78bQ7A4qH8D+
hyzfSULFLRi5GZJOvJWaDo45m6bfwJh3Np/8QwoQUp84WaLO+rVZkVOJDtfQIgIFGwhnZ4GxcFh0
VcsPKxLYLceKGa59HYzRPrXLrBOjyZcWNr/YoSLracJfgCwxONY1EjrzQO8Q+XioaN2DI2wzmH05
Ykm3x2oyizHbNIX1MGjMquCLrPjTYf+5mw51/5ZATrysWX5VC6I6VmLhEJMCHAikobg5kAutMw3F
mipCDY0+3PjWxrTk5tpWH0iu4e+TkDd3sjLtWAC38jXIh808CoZyefUoOzw0qtKOs447y0RMuNNd
UOdR0r5YdVAxM0qOgL/4nnXVSWPXioOJpsyBAI/6bBz+MsroHYLuhdMdZ+Fe4qJY9R1pojn8Zs1V
iG/n54JwS6vAFmOXAGEyuMx9TaBNkiMoJD92IM2RiRdyra7yVV28B7ozbHC4/WGzRM0x82HIsm2I
SXaHTuQzKyuodrK6BpGRbfUuYqE2I00OnYJyiUbatJihpwmef5cdlYVIB09X4u24Q9p90Cwix1Ji
IyYityMna1s3A5qw1Mk2GJrfyN3aZIlWH+pavo6MmvBhSkwi3GRZ0AX3BioVkzHEJmkFMPXmMSTv
hj9xOIQZAZ4CPLfrAZQNB9fdeYWlswkx6x30SbpFhKfrmlW6L8wdzzm+I+vkAIipOsVx42zdWi7f
Xcu4uRYR2sFgHuwQbbFmiydNy38Q23aPhUCGLCZ8mYgL8CZPsGozbGNPZhwYjwQveZAnWQ8MZucC
3DTJYnacU1nhsLWFtidbBO2M199FsgEgLVs/r7MJxbtjQXIwM3/ktEWukzlHMbsEyudRCqRPeA+K
AIQKb86KkYNxq1FF0Qcm95UJ6hvlo/OWOztF6N276TV4ciyUOn1ZfAV9EL7PKvvQim+BN+4C9ni6
pQRWrBNiKbdJ7Ly0fS1uoFn4+BJNvvvrv5aERtN/di2c1PgpzixOmExRGsVNSWiyA/kS9eZ92URv
fJvqfT2VEkeTm99iku8pilmhGU15dBOitqcEKbKhV9W1HMtinRAwtwsto7pSIaM15J4t8GddojFW
FyfD+hFoEdFDE9mz2Fb4QONkO/71Qyz/KXYz7SCjO8cpxFGvc2bEiEdRqEfWzsj0P5lZRMiCc3Yu
DSuASXZ39ozTGpP1kUslvgqFTYa58zHMOAlqNlvbuDKck4pCUGRqgxNrEPlllmF1MZYfGe7+taX0
2A8Ut22nJu3ObeL2NkT4Bmxvug028hrH/bQ0Fd0CGzN1E4Csikur2GZ57WwKI2E87xYGDDgUYPbk
jPvBqedTXlTX3tDEncPaZGx3QWqax7JmLDDVtI4AZpMHIzL3VZt/a15VX5JEHcuQVpN82k0LUpY0
cIWld0r9uuv7O5vubm9VyfvMeC1Ai3wlVgu5FoC561yOv5g+S0ywhGcHcZ6/zIv5jlQMwdfCsQ9h
JLttZu6sfmbSJ1C+m+h0b3llvwM2oHHLnfzQco28QNlAYalasr0jNtZw/R9rTamT1zIdkm7+KBcX
EkvZdTp4al3beu0rZxQ3yb20Az7Vb3MBZJw6Oj0Usbspa0LJAIrCBLUAW6ZxbfkuU1hAryWcC9c1
APGlv6TRgcHq4CTa+X1jVvOGAKhLPE7wkTy7OlKuPWTDYO5GXF1bwN6s2oo+upPLD7e3PubRRHPP
WqqpteB+Livt3lh+JAuvPTHsZ0VrsB4poa5NpI9XU4GIntkk2ZY3XP/651IQs1cSBrXLp06DEJSI
Ve0IZl56YsNfSQDN972TXVCtnXgvxgfX7YntleFwMjX7ZW6Ut7V0LpGk9NqLneOBKQ0TTVSWxXvl
kvLoaZNvLrHgU1l4Zz3psL9Qu2xN6TTWWnVQKXsK7R34JevOcyfYJlNg7txcZ2/fTuZLbQUe8zHC
VEslrmSP/wgWptxaqXkPpw+8KariwuqLj4kRNGpdekM1naPRa89GldMPMPVkyZYVvp7M6dbVm+7O
iPkfQMe+smFodoM5aTCnEgYFzR2e+45BDt55Ji9s7tEHVNAtt6XQsuPYqPDW1Q4ioslhvTenFz3J
gW8NuOjTycF2gOMfaIF5ACUVHN2uDBDfWW/tAhkrJHMusHUuFVIOJh1bJw7dEJcKAkjsg0Sk31VW
53c2LIe4UcN9U8bmGt1bfE9O4CYpBZFpczZ/RjNE/NBcvCM6ehxc/mu+v38wvVOmDQXxM+7wglra
d7mBfGV5NStdR1zJXhRXL2BQHRK3iDjGYW+NUu9GtJ7zZC6cKaNZwfSZT47nyVuubD8xN6jedLIe
yGRxEYit3aan94Uees4Km2gVfQxpuiWkG5cKHgcSNgVlttV1Ihn+oAU9mqbIYDnEAOhoDXX5RrAA
2YSsu0eElPgDpqtImGLwRw77UU7WJYvHfdM04TGGcryvrfojCizrorGh2yaiZsDtqew5iEX9QEl+
w65dnlp0a7syqJK1kdeY69CQ4W5hbD0FwX2M1zyESb8aqzze4qLPMCSNT4kZPISyVnunk+x57cR+
i2O40Tkz+Aky98ouU0Y9ZlCzEO2/RZWKtxD7TBO499Ilmi/ql3DaMU78dpyMdYiBEY+honHcuuY8
XWRvb5JRR6zeyp86JYXIadWumoEfWwC/iBJlQzo618GbX7OS1tUNRbkdCGnaWFpWkxHE3qZFQQHR
p+CUHqY3fRziZ34RwoN+X8axfW8b4tUMis880N/jbnrhAQHtDAOdcbx1niTCkLBgNVakwx0hBt6z
m7WbyBvsj6lHy8/MCzhizrQ8zDrvwSX5b7Y0QQLAEhpG9jc8qPKAdftMPRKBgI9Zbff9u1l087EO
Fgtr6twiQWqElg0GqzIXf1FMZTCXqyTKHZgUIYtX4yyThEKqApceNKTbegnDi4zTQMf+RE9G+1Hm
9rxuax1dm6lnJ8dJ032+KL8IIKJX6Oxh11hFdrbx3+9L6lmbFVoQauxXnGhD7w7UnWytzQiGew9F
6zBlw10j+4F/LJNDErx68JofovATKe1LI6bALzt5nvSif8J4it6Bm7MOddQtukWBeqqVao4qQaPT
jWN0Hc0nnCGZTzTMDh+cuCBBIu9kLkhwk3icS6IjcN4uFgtyG6nH0eKt6ppReegxJUxIDcs4K7B9
CdrTtS4SazcBjDvhUEVzojPhzvreOiclzWMvsa8CGya6KWDm61QVBEcFCUdDqUO0skRidkE0/Ig5
1WCaSbMO93bYqkjk21DaixTEqjlYWBnI6FbXAN5H5ALsj4gKJcALRVnUwZgI0XCWwkoAuvBxnkDT
49NU9528ayveAJvR8GrsnICCnNiZwpvzAyyutZMyrnFskIyzlCTlCKAqzs7hBZ9jA0Kold8lpfYJ
P7nZtbASiAKGl21Bp4avEv8Z01Y/Zu10SL1xX6YMgNv8LAYPB0PoLubasNwXep6B/OqPVv/Qjxnm
OYj3G3JMCZ7/nF1UoHL8KBbZTFIZP6YyHXRHzDCVQgPZxq3J//FeT1JCBwK2CNJKAVuxEwMB6S0T
vlZttXSsjyS4n/Xeu88K/afVtXIbTCzyWwaWWD7vUhstnxNxMSKPw8kUs2KKmH24DHKwIJGQmUXy
WUnOwcBFbtUzEknaNmf9O1pbGRNWWRiT9sToieypCXBObqdoBIpFc5A0J+ZnUPxLprmDRvhUtYDf
mYwAw2WzNhtYtPJO+U1OPUrPftc0c8W2BySs7hm7mTba10bL3VVu81yP02/VdePZw6V41pYfnqnt
ynLBP4YzrQjlPSSMiZxrG7Y5aEM/BrO5yVzr1lvFmXK53tsT/cyQlVyfuLHvZhAYlyZ5s71sG9sB
NkY9eWRnMCKVmab7emiZE6jG3heN126VJSyAwz6RP+YlNMpTEAaNP9odFAXV1JAnpl871cTD7OAG
I/vO2RkD/v9eG++6Jg4PgwDExo7L3hqpLvcMMg4Qh42DKLGoMtw8WreQUKSzk3bbwu7eTXC+KEKN
lSp/OMjzXSUblDzO+Kkkq3VVWt+O+xxhQlyx25zvZ3lQ7Vs0dASmJTLbxODWzBpMRzqRSOzC8UYe
CTvGgiBbJ7THo46sQmBUOyiucJz5dxznK6S/42Fih5641Cdz8CXToiDLyCBMFOv9nBn6WjerhrE+
/XYZRC+W/ao7iCbMnk1aR6x2i93AZoQXu8jHuwpqDAqIORnpWWsEURpjjtoB7ZwPmjooy5jWzCCZ
b9RBg5TD2eHvtoHXcQRqFcFaNt7eyiZ6lSjVgPkmDY6RwpCIG5KyK7OwkQqoO86uYRNnrLsD7ezJ
Cn99RpRuPsp9W7a8tzivvSHCm2GV2bnKmifWn8F2snElOSHtH9zscyuDW+nqJO/k/EUkGiyXOlKL
Fl9n7Khr+0UQBPN085Iid2Fou4ZgOO5x+Y6Hyi1eJCOl/YC5dmVVpGwi/uZpLJc0hXs+o6Qsgpjv
VuqM59zMnvvWfjRV3N7bQ3+yxvDC2f9hNvOfWJ/jA/nR7khARLO4E4yGYW6y7LihuYCBoljEyapC
Ge/s/JtjlkwKcEVrMj1Ln6b+XDBUOPYULMieWbqZFsBlscEzUCPf7hEkoohGi6NOiLUxnjJfamoD
9YEOoXaKSRSS+XeNvG/26o2F1ZvNGde70Q+CrKp9V7o9wdfhYzrUXF7GApFomnjrUSkGtDorYyrY
4JOrE87ncY7GX9G/59jKkNRmLTbLn7AIGC/WE5VepK+8mQyPIcWEAFI3WXvUn0uTOfGWoesXrBAm
DxJeIx+iLI2ppKPnuiMuDpbfuF5+jSNSb4rmDEeE/ZgV/MRm5mzcAQCWi1euJmFxcL2tPlvkxATN
9xAChSlNYqaEjc0Vea9Gxv0hVt1etjFKJQN8sUHW/CZvC5A7gl0jgFNjPdkzTLSmutTUVCe1gI9a
exvgZYC7cgP8gAtahGQz0DtvGpc3f4Qgi1JFiR349JtR8QIhZ0V7Zy4/IOihvSxaZ6N74yMsQMZD
ZU2iCPbejZrDnx6nQ8pA5GjrhOq40OdCr6wvTf00kAO/YagdQbpz7kERkTilow1y6QfXkYv+QrbP
QYAqleIL1Htf7JMqZ840cG3I794SDccREdtT/1UmWrNVFcILNh303vBbzjoYk9VoxIuo9LXKIKgs
h4DMlU4HsPSzDIsjtS1lVOz0YzGgqYnn6QZ93mOWykgZ8QXePRPRU4IuvgGMUnEUY+dk2JdV09Yy
5tegd3mPmRLQv71rkVXu2/CHjECYtISYc3PDPLL1/mDG/Z/WcMtly6P706NZYLTtXLIro5Zxr0zZ
Ljo04CG7JwG+4dgNPctS8GsgxPUPIilw9xdWsw6Ch6qtHAqxsGMQwdvt9YHGXo9YxUC25wEmPJFm
1aduNtiKSs1bm1BZrkjEbwTxaij+LR5Q3xh3ArGe7XyhQ3iJvbR+L6z4YmfC+RGBdvCsJw//43Vs
AoFD0/kzcFCdQ1wD45A+CC20/TTMjmZCWsxI3sRTVA3XDhfARnSRux+h3vpMxUJcOvmfNDFv3RhP
Dy2UjW3+LOtkurkBWweP3e26Vs6jiOvinHekvM5j8cfO87VQV8yUs++EvPvNskGXLfCvgFaQAGvo
QRSZEW8JYzsvwwxhuZrO5Mg1fLNOX5KglCcDAvHe9gT8wHpGeQng7P9xuv8rnK5hYIf8r3G6hxZA
0M/fYLp//ca/wnTlPzm6C/ZygZDrQGsxUP4LTBfKrmFLbzE0WobtcbL/O01X/BOpRiarG8O2HAcS
yr9ZKy1outLyGPPrrmdZjmf/X6yVy9/kb8ZKg3+7i4nKtnXdMUGU/Z2lWzhZNbceoJqZFROV2Ts4
PAxhIUehHrK17onkw9p2s8m2yQVb8gwVTuq6e8zqrxLQh9kNTzWmTAYQPw3o1PU/PMp/xf/+Dff7
H16gqTPFsqUtTf0veLvNQ/pH2K8aQsynsQW/0WXFpWxT+cRelz7I3/TIfyCHg/AhaIgTk6KgOZIZ
9tXkafcUV9nEOAyXpwiIQ2ccah8zSGRrLHPU5GXz+9+/UmfBDv+DR5UXqKNJM13HsATv3eKh/cdX
mnKldQTxsBJh2fRehOJ9jqbxUmDs2Ed1x1InrB8Ifps3qGrd15mD5tRMGbaDQaY7GRamb0Q6vJrO
PvC25A90nnR5TIyKrpw+6nDwzfI9AE3/IFyneWyt8haWFn1nJwmbUARV7lucjRV6tyjtggPrdxPM
EzgDOvmmu5fNm2677m2sVLsTenIR9iRPBBRp6AaWIVCGjc0U5NHGuQkwr0+LI0fbLzC77uqkfVav
cokdX7Pn4QkeAdGhSElawjgf2k51/0NywfLx/4/P05OWy1dGgnzmE/r35zlrZmm0Qw1DrtTuB5ZJ
xJ4SJeahvN+xxEHChl1PAetpgU2dY2ZiU0QfogzYR4Gi5GMh9/bfv8fGf36PDcvSLcautm4tX52/
v6YqqY0+XuJRrcoer0OtURvOM7piEhoHurZLjvAtnd3HPil/0QKLdZ320wc93WvRGf9TMob5n74c
nBqGxBit6yxBddv5+8up87jpwDI3yAZJegeoFl0yV1FHLSgB/Z8JO6/muJntiv4iVCE1gH6dnBNJ
kdQLShGxkfOv98Lo2r6WXZ9fpjiiJHJmgO7T5+y9V5N/Nljzb1aj6GZEvaMtClsR9j5k9n7wy+LT
9DrjaCWxcVCJ2OOb+fRQPn7YbIZMwJh6FIBrAV3NWEaFxmCK8XSYaOLbDr+uoThH9sjyjpmVRH82
G2LY/++cb8f+i1xhGrwi4bgmpyxbn5fK//niItIyh8RCLErTTO410932jVXdyBLWjlR9PX1admtl
Zi+1BgrX0/xgpWfFL31U5n3+3lBE+UuQmdoxd3MMZBZ1d8+YleKZ1qDOfKQtrfAlyZ1fLULhk9tN
kI+Q02xUhX8v6rx7KypvDX38w5ccJ5kFfuXkUr92HqkyyXD0SXZ8k7qRbeITCWCgbt1R7sB+gJAh
spHsP10cStfNXoBzoYVN3V2NGW1jmT2rlUiSXaiXn8/1IgF3ysjurCk/P+El4uXZibHv2sx6VeJs
yMB6S5GZdLoVnlEo6LS8uLIq3wULQ0d2URs9GWo1WEXP6VkPirzFBhIW+2dYP+eSV8ZrzA+xAEDI
ktY7Oud1l2ArLRgRP7hWp2vs41U0HHNHkIhcmUmJIo7I1Itrjic7SbnOutlZMNYgDeLhOYYwSYYK
g3NA0AYpxlgYdH74HtGtv6Bp3LJe7rXe47RkPqTRoF3XuQyJViw2eUW8SmHhJvFo6q1bx44vXRdV
dCv0fNMVXX4Z5gfBZF56hGk3JuGdk+/o5IcpGjqGrRWHptLMna3BgkK+3x+L0fxAGIUeUYXaUWaO
vmHYj3pIVPL6fCinQa6RhexcGrGMe+QANS/Tf7EVHjLxM0jAUphNfocF4R05t1Vk7JU9KSKmu8QS
kX0xq/Zat4G+95hV8h+b1hn1ELZcqEBJY//KO6v8bD2StbKpCU6z3TTWc+0YFOnE581XOSL0hGzA
exN/1r1Ur7XZc+bsbFZYYahwKee2cja65U7kNW0QQQecU/JH4IW0ObJqujd2Y/ORl4TgF5l5gNlk
7d3O7Ddug41SQzJdZXZ1R74vi4xj7nyhI0tUVwkv1PetPQ6x7tO22SssqJqLQK9LhkFdcSqj8XuR
W85PlZXrNNHOzxvBY+TyqMF5zaY9cFdYfbmEG4MoU/25/dApcq8aeu6NqfVil3fGWxwwjTaZNJDs
7aFfAPwQBv5t4iPE4p1EPSIgXxyTnrXcQ92/rgmDbEodmEbmmSdXJ6kgs7Nkb1ZetZOeP9E4mw04
8875/Kela7l35MjWDg6Lsy9jIoo0p6DE7+JTW2COyEvfoYU3fQQhjL5Ka7rtkHL5RnoUHKZStGtL
BoK/5n4W+iiODqVBAI1CzQ8jmi4MjrFzCvxsWze2eHn+bL1xnBMel5JrmEQ9LeWkH+UOoHNrnDZ+
MvwykD18Jl7gLCcEIByxsuqNsgFvqaid9fNfZUbFpNTKASnJhhMwhye6yPk66mOgaDn1vZc3BFvN
6zRwGxLYJteG6YgGD2vM1hZOckZ8MS4rE2667eTIRBVTgNAAcdxV4aGxWvWadJZ6GaJrYM/H3KQT
x+crCNr2RdbtBt9Of1YalARi390bzGiOyII+EQwBWHa5Mawts0WqOpvtsBdvEyMKz0U5HdtMVCdU
uBl2GdhZQZB6e98eQVwbiUcKwt1yi4goMfU9gFn2TsLSZxlEe7uuxltbx8lp0oB7dSFzoRrsJuKz
/uCF00WSUX2Z8kzfxH6DtzrS40eAKD5pZb6rSQXcWcT4MRyV7c7/EaSDsy+iwr1ODk6MotTJnNG+
xh3t9sFwsxUnpuGaYJ7f9AjkfVSLGwwfIVhXbIP9MOdyB0b/+fwK1Uv/RYzdhxHtsQpMc9BzdrHH
0F96fkJD0MtqZ9cEpPrS3qaxManulfZBsbSs5K3Qo+7B3feJsmHclGYjtlZkBJvYNcsNsmSmfyJ0
cEtBj6nmB9fIRxq5ZL37Yo6+JDcZnSUbkzV8j4Q9bINCw/I3+HAubbnnthEkTDJetwqMN03GJ8Ev
jwUTZQwFKSZgkv7oJbeYNuNBnq2Irkk9a6uMptiajCNmJ9TvUk0FKf4jU/TIIBYhhxKTBM0j0bov
OieSfRD35iFI8OLU3hA87HIWfLVW9cV3sebWLOVNhVJNFEhfLNwmYdtnqOOq8IXpO1pqSLBJ3jGD
x+L7L6qNBErEfN8av0badWj7CwiqW1UrbnKzDreuTbh4B4kT/QKZD89KM9SM+vSsc6VDgGLEQCSJ
3P4Gl21txEZ9MfUIEXCHZ7trvJ2s2uST0O4LjaOdHVtA/qjUtoVmYf/sKsYt2Hzc0c3JOhjlyRbH
EWbIuphm+IHf0W4sABORB60YHtF2kkqOm/jADdHeIpGNt8npmw3OgV0MOGvrGB46epIWDwWdzQ2t
yEPgNtajoDpdkcnWEY7PJLH1UPo3xS6EXy0SQJLPh94S5G43/uxMTMPtZKphZyGWPxkWhls3zo+T
R0pdquPRFEkk10pU/fmQxWF9KuYHwdCGZuYw0LX26ocIpIt7dBfFG7Ip0dj6nfWmCLBGvuJf47jh
QpGlsU1smpodUKM3olKwDgaXmFx8LkN57eO6u/ILupuaQN8XI4yApXS7Lg8WRm7K7z3FE9FhvEX1
4Fhrx51wrwBrPlWIGwKyXo6EpScP0RI6YOvhi+ixxE2lJLA4psureg3Hk6fOvSiYTrOjv3olLUVF
DPImNgptFeFrOumhE+8T3dyTUciz0qvIOhY/QrQ9l4YZBGH2iA161BNFP1b3SQveysytUTsr41E0
bk8MtZHslIMFyM9au96MLhPUtByo8sjliknXPprzf+u4wqDd3TTbfqi1AwCOZFUov+TlMe+uWWWR
YvstIhYvxzg2bhyiuB5+pL9K8l2vlV8YjPzrebWJg7uK8NAjUH/zmBFg234Mg5PcMfu9tEGoVkjP
3XuXtmJpBkG+GLGd3fqaH0EVQ2OsaONZkTeRHzHzgqnPrwYT65/IYRnakHlqjxS8wTghYCoIPJlf
upUFD5RFxWdnp2wDHnLGqXQuHlmvV3+icRmCHSBqN8CwI+ubaV2DPN1oHO5J9KnZ78SIpAPPHAYu
H3vBOCBV8PsNZwwfYmzUPCZ0N9x/PSoKe/rw4vKn52rZhkxmrqaOXvS2Q0BO5T+tupKAiirh1jU6
x3ybUviHjYqQiLcf1iAfXp9lr/W8G9WIX3OCK2s5Pio9DBCMebj8dBLhBeSGfRvwcf3zkc38KzoK
8pDlIN5ypeW5gv4xYKJ/P5aTUJ4UFkhNlrvooE+euVXt0Dy6Ca1Pqg1frXooiWfxDmUZxmiQa2YX
flpfnw9k3K8bYQeYzqrvzzc8jEyLlERH7M2+Int++n+OmH/BDvl1XZvTLhFXlsmq/XcXwexLPfW9
nsiIgTDT1MbFaU6Rv6uVW5/zyL/YndNdEg9mM9KH4fbP79b/ccD1DN4oWk/Spe3j/nXAzcqKqn+g
f16XZGN6lbkqDKw0XRh8zwmwGqyh22WINt88/5tNUNSxN1EBZlaDnSKnr/vPv87fR0DShggpc0kZ
80yTJtBfLQA5QiHMyd9ZdFLNsIeOtvoMYRyJdbzZRnyTQ2Dv//ln/t0SMw3TZZtzDXPuO0iO1//z
ghm5MmJqtTl2MHvTREILxyoDeARzed6MMwLPt5t9GFH9d37WvbRTJTfKJEsrSj+Ys6jT845nDPZh
wvrYh7PxUjk4p//5NzX/17XCe0sbwrToCNquJee379/AmBljcoixSK9HYb1TUBtcNBhsDKP7ZFLL
faoXWr0t+8J6s/OELFjpM7Rt/EPctp+aztAuq+3+2E7m+58CR6TkCSYefYxaWYd2Pn3pqnp4XTvQ
WKsPFWLh61AMXwjgri9CBbO83cjfR7sc/p/71vhfL07iJaT7J6Q1h9K5f704r3BDabrYJpICE3pf
RNhxGMMvI+KYiCtABGeHxAy4uRcc40jWF6KUS28b5sXGlCi9Opd+eus50KE6QmJDMqsuulvlFz+O
vO0/fxI2abO81//e/TN1U3jE1Jmk0Hmu9/cyY9oqqWyjmRnMOYHnAg3aapp5fU0Cw0R77kZd1U5b
zRjHowNKxEFmtG+KYDye60G03zXK1y/THF3cu+QSVErZlz4c9FPvfuixrUGrUUQPEF0d2ktjMJjV
dRVgxIwsU6TiziYYFWIEpUd7ilhvUXnk/z6fpmb3r2/YdW9gUmm+tOUUHGblKqJD3zzZbakRtYsP
ywWmska1kHA+UCWDwvS1GFxv15dh9tqXMt7pBC7plksckuWejfmBAmxcD66LhdDhLJnFfXkZc9LU
TVXA3LD94sVR4dfIbX+Rxj63wsjCsVOrvFsj01r6n5sJ7sb5vx8iBY49GfVy282bkSWnftO0Umv2
kj5Xtrfb0f0hewhqw4gGkrDaPYhwfVmTbvhWzkGdSTpugy7DAjMffYXmyZ0+kr2bTJFBYtpwtKIq
2T/X14xXFAXojiYUOTvfqfFPua3xmhuet4WdcjPCnMgWpGSfkghMCDvsd5mjvimQxCSn8aBZYY3j
uF/0eoUyJmWX+e+3h/PmN6/sq90z/lSU4anM3X6vCGBKOjl+FV6MvGAuEhzyBK0wX4umqF9lmAw3
HN7aD1Hp1cJFX3XPO0FqN2hNQBgol3L6ebvnpsv5kZp8OCtVRceisX6NBU6SMYx/YN8ibZxM0asr
B/JY5wMcleuFMzmntmj4kqs8RHdeAvWJvfsE1v5C/NI9Vx7ya4nH25grJt+tqoNbDTthnbrU1r7W
nWuv3TTBCzzOtoyyeXVjV34BzPch4Hnu9Zw2Ds0HlieJ2NeMsfOAHn5vCfE9h73LdaPIetO59fea
iiYSc2tOk89Oxc9AOtmffVgl7bhBXU5erIF8P6R6QvxG1yuH6LMJkR8wvCsILKtkciHYY/s80zpQ
Uxxbg0nSjvTbQt18y0QO4Ae63p6i//swNMkhNPv6OmFHWshsIk5vHqx2bXKnTp5GKjGtM8f3omLu
GOP+NMpuuPDFMjOU+NEVjM+F/Pyzco5SbxkqyOoU9qiemOnoANVSN7rG88+IUphcmoL9KZ1f0kn7
d92J9lCn93+2laSnpV54zscUDTS7Q+N3Wln6idkqnU9d7bB9EJma6S6hgwMkiCTQtV01f8VxVNtN
deSjE4GyHejKO3Zj2G0oSJOLRHzZMsVem8Dgj7roxo3QGvFim26xBPITjau8EvcxGqx30VRvaRON
YFgMsRWa/5JovvauD/7HnEopQzV9rYR1RGoYvfl9goA8EkiREn1HLk72mtsw9abYjq5+rQNKHsVK
1tXbRGv5l04jqstG7MMGZw+tibxfzCuXJpEhZu5Et2Go5atWEe2vgPFVMFj6BuMbmhNOWGE90V6J
w0cL+2oHrt0mukLuGZJRUTLRWEPZRUxWkZ2Excg4OJIwnMRDSMHYndwYZ2zg1MOLRcgbbZKkwytb
KG9TxyXm/ppoGCQqwAvazmKr3z37paqzZmumFuxsu3YOeeM6W2FHHbehyi8pVggmvUjY+BzGj0TV
jEYQvKLSY3pW9QMW5Ti5oeh01s/Ct3WJp4f+BW6cZJlAJONNTmK46RoiQkmmpxbF39CHNw9Hx98+
ZeJRkZy8rZPWRQmkeR7JDai9m3rm79QloYBNVebnmnvs/PwqMs1zadvGwZqLV4sAgEtuoUIfdNQ8
gVw3owpv7eQGt3RAtpObiqPp/DSy7IquRNbtjSQHF9WMbKJ9wwCd6wTKJF4nRQ4g8zWCh4FL7dIR
28qIuHiZ6CNcQbd5zS3xfSxnbKVX+3e9brBYaOVab4gfbbICGwrj7y6v5+zCsDz6dIaEHHZ6JuNL
1LZMtarkI3ea4EzzLeJ00kL8qpXxBZS5ZUfFO4brjZm03hpOj3cJFeoYgIDEKdO5Kor4LQYW9/p8
8EaaUUB2+SXCc+ci4iDfD99UpDjcmfLdMjQ4ST2sXHxlNrj1ih6lDY9ibBl/JP0AAIX+F2ytct24
kb8CLk8qDsa2lWv3OpJ6wyKzXmM1NLuUQC2Qa5HAoDYg5L636TQziGiNPPvmAVlRtVacbcMEZxiO
jwxR44EsyEUjB++Q5gGBtTakA00GwcMY3yvftOlS9tDbULZcnTg4MeoY15nupYSiJyiKosHfeejI
r9jaVgZC6EPlJPZKOGAwWg9iqDMJjvHEQ8HMy5OHq5H7mAdlsspnYHkg8Fx0AUQH16YAjIvQvKRT
25zIpSFBnbybzmumb7UFHriT9WflOOzOjvcbUX8CQ1Av0NHktU9z0PlpmJZg24PEpVtN/ko5qi+S
sx4W0QebcLYyfDvEFZ7EHzY4BTtWL0qv/CMaXPU6BM9R6egvdR1sWmuH6lb2s6oFRb42tO7dd1T5
aSLAWgflA6kfwGc9RoyXNOLQJdnyeUJrFbnWUezwUny1HjXDe0tga60zcKBLR9Xfa2OiM2s6Wrmx
sJ/gdpbV3U7030CIykMz9Acpkv7CrtRcPdrD+Fids2a2X4iSMy9NhO146g3zqrAOLwB5pWQ+zDLQ
PhUkNZKRt0CSX2EVp74sZwmpmBqwgz2JMp3oJbb38KV73sE99cyC0U2Edz2qtrArpvPzK0p3bsGq
EccwbI4OaLn3QWHibcNx49aIHQNfyXNI/Gazb4CMbgbXsm503Lck93Vnk9Dki5wIO4aZc8Fu+2HO
0yKKsmnvZuE7nLx7EZuYIUijWBvkgN2j+RNwtSbBHyHeuh6PYilF/Hg+1D4+QSRMt+czMk9s1vz6
o9RDd5UbVbjuCZZAzkIhvUSlaWz+PM+wYuIjab/mPdlKvazf2Qx8tIazpVovERDYnXZlsqBdn19h
WCbYMQt7WiBVuPWnhLgJYQnEUpQFvZLTsRoq8TKmaJCQH37kXUZARhORPjjZyXh2gOsmgFD0+dWa
cPEe2D3/7PXcR+mpGZpgAdhxVRS9x/X9n4f6547sgIExMMbOrYhneVD6DCCGYXwYaa1u5oghPcxv
veUjhW4R6bu+796M8qXNXCCNmDtAArC6VEBCCNsMFSkBNWixICYikYvkgCUfPNP8pma9Q0p84Ywc
rdajkfu/GrzCi5i7eRg1QvryKbkYGnzv51irgUI3pWP8UmPegCLU6Su7nrydkYG7tQgw2QRVJO7u
rCIfzBRh3iBJZAsNuU8w3Gxoqy4UrKktPNZyN9FKvtiq2NQpVpleJ+fWbrXkbDXCRMkXf8BIru/N
QNiYcKhIdXgFL1abH3QfGWsxdcVnFo9f47k/93wIM+sYN21NJokVrnWE0tsagmYn3fLeQ4PFPyDs
c/duGHnxxUD3jeGqvwZoLR0iFV561cKMGQHTtNMkr6UtvWspNUQmUMzM2o8QHtN1F/M2m9iQexFV
RDNpyDg+H8wir3aWOZIXN42HdrjkNXyoJJgK5Ah+Izn2pJzTWxP6T/TG1Lk5CA/4olOULAPkoNnr
iu8tzExccBKOeCJt/YQ0mMThxm1O4e+hdtsjcq7u6JQaWYBKfG+ZER8rQ9hHpHUoEZV+74x0F2gP
MxrlFnX1oTRojj4f6tj8JnqPIKTAVOMhhxL7vOKeFyD0BqwjCAz3oeOxkuRcTDRiwrVRC3vHuRwS
mibKh/Iic+ei4l5buHUi4s+RQEcjMRh85RX6JqJuWotyALkwLwbPB8NpjXXt1gAD3Q7lcVie+7br
AQy3nxI590vJZkV50zzchOWldJNrWjkblyzeA0imn38mosmAzNGfqxM60zgbBzWt6gaheI1ZYZOY
BciRysERnUEDGDqJ2r8Oule6bOGxNdFh69k3hBj2x1xazQkE2hJui7HqYz04Ai6ZDXnEX3bZ8GE1
urdKnWK64m3qt6GleoaLfDMiQIYsSA5mfoWKLpyK7t3XUDPnHhHaz6cMJ44BWXCbtGhBqaXtgEfO
PsaTaWFKSkjKNlGjWiVNqaCz2yNWzXdcoOPrzO3bYXMutq5Q1heELKdGT/tNnGbUH3OoKEUFAeMb
RsHhL6eP3zCOuV9lRyuhiSyMeREi+nkfPTYCe3o5d37/9ZRu5vNpgqF3h19tS4iSWtpR637KKjGA
yUTGZUiz7j713Xe/caK14qy3wRKR3Qq83hsMJrjS5qeeZb1EtijOpc6IZmw5DBuzK7KLA64qNK/g
KjImf1YYrtXc4kadfAzshEjOUoYvRWlDr4WF2cXkavrRaD+GVNkPQ7kf2jhkp+cf1VNAuDhT1kXU
KvHnl69EXx7TDOHl87XkKCxRUGjrUWaI4iPBMdgmtr0jRoqMJGYNmPvWgZLFJ6+AsxkTnZxmCQi+
Qb36TePc2VyxffIsUlPySiayHIi2de1mG8qJVmta1Ncgi35IOjf0sLhACRNsD/2E8H+cjm5tEkCl
yBltol+akXUPxxuQn5e1T1hDdRitPHwBWbGr5bRTw/hrTKqY7stc5EUGyC5J2cG62BgYclgXngt3
MLH9ZCw2RGuzsz+3zKgkHZCiBkm4aNBbTJ3Ask83fV6uCa38KNOScMY+tHe418cPlPPQz4rq0gfB
qxhUcHY4gJPFVWmfChPqYmzH7ppXY8VBnqDKGtMDPFhOFVFJymU6smM0uhl9BMFwTUct2Rk9MF4K
OnnCq8ovLpP6myMIiVfZ+NbWUJ2IEqj3nVnBZqSQaecHKu/sqjA/lYDnF4U3NofnWkvLkVOrSJs1
HFblKpoV//VgVYSMF8Y30TYaG7jLh2cxizJ09ValbX8apFstBxFpd8flPzVie/NUBQSUY+xsm6jP
jM+J/tQqdNz+oDe184oyHreRgeebamjhEpOA/Kj4bYXVq44X88VM6pvThgw8uyK8kzHW7QpVWmj5
CIUoo+FRTVm4ruMp+XMHpPNtUAdw4W30Ra0VbJvS6s7Aa62bEyr7xnw1REnhLvwxVHubPfYDiXkp
p3L/Zy+N0Acm/pifSZBCOlGPPiE/FkTnwSNyoA3xgeUGzQkyIoa9H7xH80zLacrkNIDVJOEXPtXo
pMaJ8JdgX1r+x8AxGWBilt5E1Oeb3m+uTTAwVonSGXOObqQAyYCiD/F7QbCTVlZHUWocL+dWfjp2
wWpkUSaLmtF3Ezv+EQRRuKKEsvbPtrFLosHKMuesvqwY966cNmjkskWJ1/TXuakJZfa6qtw4seue
dP3q9mb80KpuqVqje6X21h9hle+CwDPPz4V5ROJMsgQceYtRHPou/fQsVos6IwKr9+40HzGQmUAg
7fmsxfu1tEsy+5DfyRuXIqnTakyOfzoVeu0l935efZCbI7Ac5zJSvKCArXZVb3KeiSEWKPdk22N5
5uju3+HlZjerx0PCBImuhUYo8yw5slx0nH7R3FU+83OjvoJQHO3zNs3uxLYVy8zu3sakaO8WSdst
6Ndl5wBRpxto39Jk2Km2TM5xJ62bZQK+6IDEMnb/yFqvh6I5uffSBzOV4ZzzBf4fJ2OSIOc/x3fh
n5GC7Z9/6/lH8Ry6mAQOO049tIgHBk6/g2E/GnkN4G2/1LbYJEFaXiqLLR8NQbB8Smye9VPkoJQy
YgDkhdMyJMust16n3spHC7rT89BOPuFSo7RHUNDal3lZXFB8sky5xO6QQ6+/u6YgYgCqnTCS6iKC
FoDoVOVn6Fj1Goomiru524oPS0BYOLvcZmBJ8L74NP3rWQQJTm04CeKNRafH4yJj9yMc3+1WPYFJ
gGTzw1PcEnagV+M+/urXVrUfRwfedGj5+5J+1xIEU7sRDem4thP9GNHRP/xM84DcZreGcephqMqe
dDgGm3SBN7yz37IUs0Fcp9PqKWVriuL6nFJqekXWjmHnTCEphpn1jBcdkQK7kQoOlD1Ilpz2zuno
d5jkcuszbt2aZvFjSgwDKnX6vZrzTNzCCFHJj/c8YG9MQv1LRu25zHziy7MExWUGXXVhiIrtJKLF
S+dOTosyHLUzXW3fofHyLZ8d/RkDhaXqyOgSGJBd8R1DA2kPoOxskHbkikaHEsgdKOnwRIdo48/8
OylD2j/gA8BmDdu2Q82RBTAPvTz8YGwJ4/2qezZGEiahk0UuJQn/FXmD2U1ibhP04B1W7QImnznD
+RSn+2UnAPZNM7pvjiuOZpifP2P9uhnwV8yoPzFD/6YZ/xfBAZTwAIcZDIhzk47UDAsE/IlpHn5g
CUcwLGCXoQ+5VzNi0ExcB8ot2EEMrAxcIRFSknYzmHCYEYX+DCu0vIe3b2aAYQPJkHnGxkaEvYvQ
iu4DP8FHC/bQnAGIOkd3ByIijvxgac2QRHwIl6EHm1jBT/RnkGIPUbGe0YoDjEWjoL6akrdKpzlM
jEm+9nwTXIXxI+xLBtWmuRMDbIe+K/01NqmEUUi7bnuytfViuNFuWppT82b39kcFAZIYWpjvGvDN
rEaHatA+7H7U/q8McqQftT/g5an5kEHEOoEtXDnqENRXZ8ZOksmU0wGWJC1MsyIIEtiGA/SvUOvX
UEtW5RjuyLg50CfJLioipzb9wAIGdXBGXgbE1SCgAYOJsTvl8xp/4/0sjtJ3zRVNe1raJHe1lT6A
5HlMMR6dzkB9l5Uk8va9Vy4qDUNuLVPo0FFCUG7QPpi5tmc35CSoJ+jph4ohyzCSUy8RyRxrIXPy
NWW/cMvobe6znxwFRLBlSgC1PPMs55hpIcOXmR5RSPq8nQQkCniQJv8MFzW5ztLIXzslAYpNxyqj
9wREIdY2LNCksnoMnpIrC2ZpN8NLB/0HaYU/shlqqixqJRLYo3VCHTZNHTHaGucDHRiqP2NRLbIB
leYcDSTHXEBVHcMag6Ma62rdqpbTue9+yx1lr+i3ERtVckBsKbh6eKySLGvcx0R0BhObyzBjW8Oa
4BJyoFbw85JtEAF3DWfMqzPsCCk+Vo2EjEo+2j5wh7c0zZrd4FDF5mwNLqlIErlXZuJMn+jfBao/
aROA2TQdf/kgZceUfiNqJyx0guamNqH28e0jSCeXnDK7P2f7QMNWLLUMtx7H1YUtuvbmi5ZQlFnf
oVDedghL3ZBks0mL5Aq8YbgINGJ46H69oD1LCfSCpK21JaUTkxkTOWA7o3ajGbprUMqsGtQqxKIt
naQ4J/B5xwZQL5Vfsi8zwdIJQ8QotZexKE49dN8Iym89436LkmgE1P+PhhfMwJOVwZzxwPQjd6Dr
rnou24Ol9sVk00RnwBzjM6gbB6URlEPvZ24Eit4cFm+hq3I9lbxjvWOPG4PO1KSLn8IL6w06x3ox
0s5kpbJoMToEK+hOgidZK3eJ775QAeKw1IsfueMkKxyE9cF0qpvRfvF1I1yG8JUXDYnPiSO/eno/
i96iW6sMyImkuK3wcE6jkd6mS25Ie4HbLmWeRO91Uj9l6ZFh5T2ygpxbewrVru3FamjZWRmU1OQ1
IeFcpo67HLOw3KvBQkSqOJF3to76JiYjswleNLSZ5IvFX8a6wbAe2Om+cspoUzHiWLeV+46Gxb0K
PvOp9I99Cw6aTzzbOkX8uxi6dO06kUfBA1agi+Veegy147Ir12C5EXvHWzvWWb8HKz9arXtyEusl
9PGy2QZdikJXK4cQpiV0jJik9MhaWeRwIbH/TtPnPGHHBcTkoHEJWiBlM1Wgz4qd5qFzEaRDLbOw
3mYkkjmTfIQhDTu9P4xETpwZxZcLmp9X1ix9a/MBmeZkkB3b/zSRR3FmqxNcYeavlKH0Kk7CZpET
n2kKHdQZlMbFEBrNJshx8zn+4Kyb8rvvFvl89qGL1yIYz5m7LmxvhEw6Eg7UhwxsOJoq5iLZjN/q
YfHQ5cqZBs3WbO43F8ei2UFK84OuW0gDPlVpk0nq+320JcwqoNdHNzbIQGC5RXNJG24CH38b4Q8b
b9VOTA8cDRogS1+2HvvaIKmCzmcQ7yovc8luF8yj4eNEeQd3V5Vbz9cxz0aRc0aOWga/NTDEZ3+k
bA9YkFZlTyiVVTAPD8FXq3Ra2+DniRb50CN248o0tuyALTRy5tkkvs9C2qtrOR9CBF+EkMUVOCEm
HC4c6uWVEeIMcoa7roWfOoPfBbPA75YmomUdUL7aItmHgSPIkPrWsVitqrz6RhwiCRKkbYaoiddF
1P3I8BQT0z2wx7bz2MOYXklzFstYRmvSBx+KpBuOeD2x1T6BMUQL2r5D7lxUmaSl1FAlELpZOJwG
QnVS4k0AePF3nIkg5AwELS34aBXj7V/H9k+ro8CgRvaJZWmOhhUx5UrYZNlI0oXVGuG2DbRfuBjQ
XvvGJfeijCDPS8UxeIesEH5R8IWXfbRNffbkc3SZaIrStWsnjnB9VmV8RBHh6ORyLA3j0+EW3ZgY
QkyEzSxIjEyoOZBkDwJjVdfy0TJGQN5PFpwVqmVZsr+NNZ2QYIDCgWFo2cTxdy0PgRFp0WmAzNIC
3D2PTs87JKsDRHsi4lhQ6zRY2tM3EVHEeQ5Qqaz8QXbbO1f+C9P9FGs+VUXmh+jGet2+VWmzMiPq
NIWQNrRjdN9j87Wnwtp6nCTpS7KNomGyOtyveLtvjtd10BqKctkEKlszircW2QhlN/SVcSGzF1V0
+VoQ7LQsYUkPlrgZSX+0RjN9zUiDhg7B+zBCJDCbdViTl6I3P8Mm5KrmFKNVML2EfEHA7i4bH5Hu
UBBAD774ZDgpidtBkizqJGTe2hIDENZEiXm1ihdaTLkvvIJ+fv4fhJ3HkpxAm0VfaIjAJWZb3rb3
G0LdkvAJJJCYp59D6Z+YiNnMRiGvVlWR+Zl7z503WTnmF0OypOwyltjKZ1lZ18dg8n9rMHPmMOpt
VLMhVv2wtU3k4UPQ21A+wdF2srtgxogmhnxR6L0D+C1XJK2Q3hL2V50N8EEa411oAPykhoaO+TgI
OLwujz1smV2N5XuTVNQQ6JLfkD556JXxy+sGZTbeLfrUREO1zZMPiws3JTRkmqi1XMwMVO9bO8+e
yOboVoUwWdUjIa0hku17Y0k5MYv6zpiOaQvvx60KTCCw/QJqvyRtqm1vk9LkdcFlxqN2SFmZLg+C
y21epi6f8TZ8dONFk1/Ye7bEX8tMqIiGn5p8pAil96jtmKnxzMJ1yUZrB2pxE/ocM+KcDdeAJbyM
Q5qdIt/i2/8pzNKDkGEQIq4CeImmB7SRTLzMSx5d3P6X3r5jJZHuCIAdV13kMMgv2xMdU0jdpfFn
1P6vSIKMy0wOUzE1VEZQ81KpHsHAvxXSa4628ZPUJNxtGmLlt2ZLgk8ydhvfcw+d1u91o7I9Y3BK
r4IEvhb7A5KDGq+Zep5Cu9gB6VyniuvbDRNJSuHyYQm8kzcsFXURtmdqYAP4As8tt3oW09bzTgFY
BJB+8KN642bdyyS1ubd86+A6JqDmsPdXIx8HFBAHNY/jHukCT4Bydizb8iOwQTGnvzsx+YfGIr2i
0dYmgfm7s2eeJSs3wfN13RFteA95mqOgmj2scNa2SkMqpIxgxVNGSA6PPS5M7uC7dozRzsMlDjub
/CjCxjeda5/ZJDD4zNNNKRhEKbNf9zIvDiNqrznqfptJ+GRWGNCLykawroajEzUfWH4YhOGO3yyK
vnU47cGayr0PMScwfLGxwgBWq3/J0VkRDaq6505wmDqSmMvS6b6KUBpP0EKvKQo3z/+WZRt+mj4i
pi6FT94LnOgRNMaoVJiroV2vbaFwKHlYDH1mainrlziKoDuLCOhqatmbCAMC1OORyB9p5vvcOHtd
Bu/WIftEkhomBVPxjrQKz5u3TuR1q3TEPR+YUbItipTlAIExKRIlt9T7gbfYwUO8lSpIdl4fJWsU
qqe+ImwwUFW7xtT3UPnITJrBO6WhO1OikcdSIRiFBBAnbo5hPNHbkpM1QRi4LWsw9dDeAKGEap+G
fyi0kn05+g+M/KFdaNYmYIlXWVriagush5ZDeR+wSWcaDKFNAMJBiZrkoGJEHz0GY/WeFqQHoIkU
cOS3M+oT6EJDgjt3RiDUbAILV0nQO7/rgNnFFAB2Y+W1HpEwMVwD1xsBlWhwscL2gF2sbYT5sxIe
VUegeVeOeW6+qSI9KJyL0GtzAPQeTiFdP8HTLlpEKDEoiU0K8iR1BwfZh8lnKldfTkKcJQvRe9e2
gj0wtubkWqg3GN/bAc+jxp3StO8SSfaORgWFTcbAD8vMtp3IKyV5CbZsv9YAl7c92KQ1IuktCt3x
V0J6qMUER21bD6AP2+8jVBoSwgYLSqqcD3pq0CmEr4LK76jgQQ1+9O23/bFGNbtlY0zOqkkP2cZE
wNdFRbg9EeWoofgh0FTCONgKosuA/eAQw9ZynNn93h6kvVeevUHFSm7WPNLsQ9DDcTMx+r3CKzs3
JVkXpuHKh2a6NAZMhNZN6DY7+AQVGItdbILk6lopt46q/1SdfKyW3B2f3ijz5Sfavmxfp/NnxdnC
awY1PIM0Hi1vmw0SjkqJj6x6MgRUh5R2jquQM9A1J0afyR6zKv2+T7y0XeY7x3cPfV/Ja6fJNV8s
yuu0JK1nHjjSz+gPg4PXG9O68ok3UxaQznYkxLD5lQP84vxnNMsB0TE18e7SuRvWXS2HczxrGJnD
c0Ty8CVJpzfyAycCxh8tI/maCGL1pZ4ZQib5LmozRcANr1HqwNefXXstEJrs7QDNV+P+5LYYHmvD
e0Xe55yNWT+b6iN1sUYgkF6x8ETioTQrdCPakdGN6SNNuGL7EFCupVcutMYV4kzCMDyXhf10N/ZG
eSekyUR0ak69BWcekU6yDV2HGVn2rgig3VL5JvtipGtrkIXslEshiG3igEn9rhiTAfk83a8fk4Ay
3oxAKXEzNm9lX7AGhVNnlGb7gCYOwVdZkT1j56co0f42LNuZnfb4pWT1HPKVw7ZG6aSd9qiEABb3
AeIWEtihWkOAsdkLdC8mPqA7HAAHtpUp8r7kFWwGcR1u5+ykZWKRRDNKZu+2rx18TcZ5qhsyN1zv
qWIavW2Gb0Lag21SlhOUKAJam/4w9ECObCzbIEqphV31xPqHuGDyoASAvCXZOOUjNbymivg43xi7
7WgVcocxdGNaJReL7yx1LaqHxo42TM2fp650zkX3K6tz/0LgmyUjtZuj8diOyAZDGTZbZgF3c2Ja
m1rEJ68n2D6W7QYeMBQ/FzwiNS0Ukeaz7ts3VxW7iWwG4MQwMoNW3ftxReZ5BPLfI1CoTfsPMK4W
QW/5N4vc+MSM2Vk58QLpHlxkc7axnclZf+5974TMFg92SP40CLIU+2cvu1Pv6h9RZH96cocZCPQ0
DCPEnQKHSdq+hLISBMW6xTYszD/FYD8x5iXg2bVHein/XnbZt6fLflc2cbfew5lvmHOQL9phzlZx
AqRrYJIBxVOfRJ+/VhkToaqoyIPOmfNnMDk36dzzCCCrMtNiX3tpd/ab6TBZcLAonMShk+FDBiK2
X8ZWHjy4nR0LQVRpJ9a+jy5JZCgX3MHfJ8LJNzY1oev289Us+4MTCGfVE9+xjzSjJhpQ1j1mD7sO
MNI+Gicy+TIGPU3d75Weq6Pd2R/I6ogBmRtzazk/qSZEykmfJx+qNqDvN+R9v2s34c8INEsuc5K0
wxri2U9YmuEtWbgi5hKsTzcj/5zC6W5SL1lz57S8sT1KlnVS8B6J1GZK7WD5cIbvEaJmx2aNpEYM
H4T1EtCIqLbxuTw1BpiVV0yHjuXuSlndY4Q8gvI52IisIFQ4vQOCZ55NX/6Cs3Lx68JFxGtdey3+
tgmRoYQV33t9EzLUXMmEaRxAdOKAJ8G4jk0cPqqvEYBViwqRnlIr+tukZfDl03QkEH6YBkU7Rm8d
6CU2miKVF+EX10G/1HJJnIZ2d9AR+zVBUsuKK+HTU1lyFSWCDwtEtTR4PnH9wLDf1kHmcHAgIOuV
8Wdy7DedGPaO/vtgeQCPg5oFr2XTSTj868hrrvSQEUJiPiN8rOFbqkNc8OQTP0jUTWYz3Gsaoz9l
9TKYXbEXYjYUdMXFtCaQerV5gnT2i2EMQccN02JpTRjt5B2SulcRmmQkquzLhhe4obr61kIS0N2g
41Vt/9ZLwyOXe+/wGGY4PbeQWwOmx/M5bDsb3UnyzqTRBmSBiTGC+AZrMkn3WFP+JlPzMLOGbawx
B4iFGqHPfaIHCuPsm+R8GSQ/mjWhcoOh5dZzUx6X0oH8bz+hszLWRh//GszBPdgyJsCA+3UtMbux
3TMZaMsOqoX5mAuC5FrI3X44FV8pfjgb/5ae6Fy0A5M5ArCQ+XwWG2k9ZDAPEWVCdJ2c9mp0yX1v
VD8uonz6OKrIQKARLKffA/gubGZcoRMrrffE77L7ZiVZxsS2sveRCEnTG7NhneM43PRC71Q7rhyl
9bF00I6hVHku/HLaGYPzDtmEmAGm1Vw76z6ny6XRYUjSD+/KaD+NQuYrZ3bIYCKhToDreo4JxM21
NV6ldapbHLGzIApe22j5POd3OwMs6EXxGESohhQ5QaMKMXc50JHFzIROh1SniC2AH6qy3yop8Uea
6bt20vOUF/pARjIFXwbxLCqWaXeu0wdInavER5HUsR0/R0oswdmwLSXptJiNSBaMGiI4BxXT/BIZ
MFfRrySL9AKotRmMGOlpnL2nocrIL3d9bLJ1ddeCSoIqlT5AISdr0M0e82B47nzmcLBHJ93Xz7WH
JXLqP3EyVBc0pW9AEbvRiq6jjK6lGp9jEudXXhM9s96g8bN/pSPz9xxEmKN/NW3CfCqy5KX/0JZJ
M2/zGU9SuoEuBt4dTOPKT9v8UgF/pxCF2IlZk+uVbpfzevrTkEhg2plz6VFni1F9WSG5MYzsiK3P
QC5oK/pNokx7HjJeqXDGN5krtgapKYuLVUT5v294iVcdKx/46NG878v4pwqypeZLfjsAvfdumhB5
TsCQ4QYAey1qZAnhHsU67RyrTMDYh7lueefzcp879PxIAYHmfCsH7Z4SXPIk+/iR+YCFTq5lZX9l
/Z+RIcBqiE3r2vYTlylJ8ivExt+jo/+S6onfc0J0Kn9PxJisrIHBZ+F6H1lIw51bzWpwaB904XzJ
xAkgSURHq2HNJOQSTMEctp6oAvOFqg8yNDBTMqojCBdINrbp4BIZhdjCJS9mi6y1Xwez96K0jQo6
oB2PpbnRMSPgWC9wRABilUM8KehO1uUW/A9UAbCQGSHykA4L7xE9jbEx2pVNCNUiyg4OOXKheoYD
1yrnT8e2IbSc75HWcjWb7ZYCvrjvmZGyrtDU+HN81LXJqAsxEC0XaeNMqpjSj1wYiqzTYBSI0OWb
48RvrsGhljXv8FPmtWHrfmVqGMHGzIVvOHR7vY3ePrBo7uv+5JvZny6JilNZyV90dm/B7KcEPxMF
gpbjqYWLuFcMslPywNbOGDCfdBkM6V+TS8qwyYkuivF1mNAo2X8S0f3mNbc2fsY4PEvj5qtGy2yT
aEGzBfKyqts9+EnxWLhyYyTzLu0xU831npUS/ro2iMm5m7+Ez/LCEeF7yHGl0qXdRqJlG3+zEQ1O
V59w7vScA8tKwWvVkenbZ1AzZBY2fXEPKU6PfPAg1w4m08BEwGD0PWokjsoCP37euFdHUBa4hUf2
OMOhHT3uVzR1EB26r1TG4xZ1ICMQAR4gGumvKe9AYMTEKbL/5abBrtsOEOnYIG1aQTCk1BHLRMO9
5BnxZ1Njp/A0k40bMCTRE51VmBBjF+riFFjje79Eh8T5kjdnFpumRMTRaKbnvgdBffKuiuXWmVHP
RiPW2lqWhVKu3ZvmUF/xzLMd6zdzgpraL1CQNe2s1trirBFJ8ZoS6kGmX3RCbLHyTBCM5igx8woM
WVFymGni1yb1rj0SqZpmbrsKdYBmYIaigC3jaCg+9WRpOAgFGBKEjscgjEUu2YbVneUwKqAmGted
nVxzfD5bR3/bTkg6mUd4vJ9b+QbIcozUcaITspKnxrP3bHYjIipwLnSUjKlZWnT17d6tShjtds7m
X7zXyQD2Ap234yBsNrV1ZO+Bb2JOyCr3nqUiH1cExREHOnyONQyOBriz+NOjiQ+Hz4juIjT98niD
eCZViBTDYqhK8dFGoHBYFtTfDS3+lH50phq2TUCYodHxQYw5TkyilPY6QM5hDHDcedHLxOUCCGnT
Iwt9fxSkRLUyn/cD6tK+YrI+zBYJw0M10XxRfJa+yz/HacAmjSAd9nJrDMiMBbqEvzGgY2sn55HJ
CEo7L6Zx7t9L5JOViPInVRWHQXT91lCQT4lfOI4MAGjkQ0o1bOscafm+L75qYLmrLLI/Y+GUp3CZ
DS5jFE9NODuGpkLcFThsSLFf1bbJQK+6EtqBJQLn5ibwAbpaQbPxcexveN2PgTRSskR0SmhvedGt
sNdswle9gvHT0Uqtq5JJG3NAooELAotjLqSKv8n3eQ0wkAjOO/Fk9PJ3qLhjg/FOejHSIJNBeYey
BSSrR/k8/pRRMR7CEr6yW7HNb913hBdoNv0+vzK8IVDAqXjISiLQOhZzZcecfPCU3IRC/mTOvPjw
zaMeJozgaFr7lDc/WLZGKATkFR35pnGmht+dS6Z2JhDEgRG6UYrHPkzfiSTCaICtzDYqTHB71FGP
YexGj17hsMkm9NXLg0s7GuvKFNXZE8Zi3W/+FrBE14L/EtXDXBJwPa/KmDBGhAi/YpBE+wYb9CoM
9QFXJKNnnQKMj6Mn0waiYYEWGKfGoP73U6ZB0QI1sSgg6ghGUUgRYfon9pqEtMbOag7z/jhMsBYS
ZmgqDhAzz9Jd+eX36HXhNoKGRyNktvhgSfs0IuaaWE5KpO77iRoYiD7A6kzhtcx5yrQdXPqI4AOq
FfQW6gUBDnDG2NvMM4Z+0CQ+XNx5zecmOE1929LVTaTFVo91k3gbQ1Jqx5395dkF89Al4MbYUeKI
HafcSmlYVb1DDtRYz7tFAhdMwSv3MdRfSgEFyZY1XajOMyeC01EEW7EYjykJyGCS/9DKEZ3t8aml
OzGMFjKznM6ltLxto6etq+hBtBZwrLiDO1xRJ/Dsd2FbNzsyKF7IcL86DvhnNZQ+zoEhXzODPJZZ
AjLOmOBaL2tIk7lH3DlPfdKMyDtEvkMZ0K2Ff27cZCK/pNx60nFPeBd5FMY82gbDeHD18G32JULM
uqrQMHn3jBypN5kZbMrR2mzZZ8+XmUXbnJfOjjIY7QS5Cp2Xwel8LaT5NeAIeo4Wi8iYfydhUd6D
KLhT+c9YDA+MKvSl9hghAQHEJEVkmg0ybIf45lRhcd81wneZmScfmZoRbsrPAXgNEtt2Yo9SM9+w
vb8s1AQDj+TeFWO09zqHAFNlgZkPr3lWXi0nqlFwmsYGXfNjjPEnzVJ1hjM6rAvTetODuQ6mfIF/
6D992pY7pCEGlwT/qfYzERGKFKIxtlp9yZxNT8sZPXt8hNOCJj3EaB3zLB2aRdVIKhCCBYbVfVtt
bbJo2sD06CWoS3JJHxDVxTrBxGADoT6g1WGUiIErJl8IKsj8EsUJGC3gJ5Ciks4ETFUzkQSibLlL
+hGKvR1BcWtuoJT2OcZBUPxxJRRplFxk4IBqjWZrJ6RB0Kgdv+CcRVleFC43/qZOTb3F5aWACA7C
I6MGeWqQsGiw/NbcixTDQBScWLztikW8P7Ho6JLh0aoM/IHmLW8s9E8OOSiQu/xun/uI0NBefIU5
sWDBDDN3zM2N1CjTTcdalMAZWesnvB7Ozhn/FjnzX7t/NmMShRs+zmOjaKpMJ37MPZP5w31hZNOe
UdzFRPiyskKj3qQIYndl+1QHcmL6l6YrK/JOWJmjHaYJchwseagsscOT4h1c0hVY0LgbpzQZABDY
K5a72+tLfQlMuv2R0KEqw0jvwy9ETzj0xm4qSXK1DT/fJCMpXTS9bM6QeOhvaCSLQbartuGEr4WC
c48LjmzA2p3SU1p0Zz5vvD16Lnb+yTfM9twI881izAiDJkbiQzWo8Y4R0pa+hdDlufpsYsmIrlUW
82alq8ex09dB2cjZKR9qhlBIgJNrGSXhJqZrz+yaMcZ430nQRsZiImGgD5B6JAbb0NYX6XRWSrwp
wRv8YSbfzPSr0gILRbPSUmUVo6HvYmaOp9GsnwBK7jVOUg48FZ7HqnuwrI721Kk7rNT+J+V0g/rk
0uR4Nrwiry4eMLFrg7R1pSZ9Z9S9OMUu8bex111rvG87ILm28UDKAlwWkzmb0wYHh9ppNdcGhPQ4
MLG4ge0SYz3xdwThrlgCeyoTaq6tkvgBky95eFWFyi/0t+1i7EsnqqYEVRzSpEI8j3zgnHEGqpXY
qDdF3N23jWrvZa65uwp2n0zwQuDdjOcz7+wbjsEgxqABQtzrNL53CJwyXknh6z3NEypLHylnybKf
ocvLTRdqSY4uKyMnD1AhupQkPCco6dcxCnEW+Iz0br+N6jA/owIOwHh79usyu1rIaF028DEk9uaD
3m+NXTF6RZ4EKgoQU4t5iqEgtAdeRSqzNNtiqso4n8P4pVLBUrno71Fma9cI9iZ17iP3VvuIBttm
yEZKHiNy0haXF8IRAyPXGSkg0leILgjWc2TNXj9e85T8cARSR4Xi9bWVS4B87a5GQbpeFWGzjBPo
BglS3tdkyOgHZvNJa/kU9nF5b5NDe/uXLVHhslCtvkRVtmT25tgydSJfdPgLNTOF57jEjS/UAerm
dJO0eHyJeFUW/h+qZtYzTei8q4rQkEnbWK4zKLC3d8xLq/EE5eNBjMN0uUlSSbp211SJ8XVAAgHk
1Il3eB3L1WR1DL7R+d77VuPeY2dXG9JpCqxCU4rS0UJPScCKvbYb8ZPfUEql27kvHiXzMsql0qGa
x1mMuYxhab/+p+FmqAGjdHfz+N6+kTNDnqRziDFWDzO7lOcx3LcjS+chk8YBPt7RBNL6VLEEXgPy
ZIdpYAv2pH+9/fm+QCIQOv6bGPEsxuiQHKPY+9Q4mhH79kav8idD74ZqhKoYRPvb/1aLOdoj0OSf
sUfMh5POXjFzkquX5IhMb6QtU2PEjJikHxjrxtSkBJtmjL+AUSOyrKghZIR2DU3OtI8NuJ9xILLL
oIuXoa0HTKxhi8MOI07uY/Lj4XG4wFpMc6p54Yz8dFvTPIoRERUykPCllUe12Ox6MHc3dmwJ+nab
93FEgQQ0kSENCbOlT7T3lF8tsx03LuaHM/m6gKSmEXJ5x/k4oIczdCV+j4WD0435bu8lL1PJrVRg
FN5Ylvwzyzk+14sFDwMO3IiZFBcMh+MVBOA+IdroDpUi6tMEcqZHPtjT4Aa7KbOiczH7z9bNRNmW
zb3kR61ClVtF0nxEh7X2TaG++4gZMWqF5FFa5CV4EW9d5rFuGdNu/hgzKr5yeJCJrl8nyStb16QG
5PKDsfBwHRa4SmFLEk0QHY6D/2k6Lh1MP9bluv/HEGmt8lJH0/SQNZTZao4x3ZTTGbt7+6hcisUb
kchKPMJ/owplbVHGJAwgtuLo8c7l/Nvg57cTbkkMuny6kHA8+5AA4KyH1ZtNYFkU6erBtvMKAiTY
de4I/1wjQmdJik8VjR1rbLcODoYRI5ldNt324ozRwzA9QM1knYGv/sa+SjVyKi/JrlaRaYtw5Qy4
ALdvekaupi4kzIh1qktjozrzF9Om8jQlzgictn69oRD9KSVbsHDcO2IbZ+4u/8EQknPAsYrz1Kp1
RIr0YZoS5I9t5mIMGyxGpppcqPJTEY1zYJHzWSwIhgFl4opM14EcapBp+OBOuQ+AtQrDYudaoNti
N1FrNw6zk5CUxB0H8IPDvnjxQN9eVKQJ27rOZv6DPpJPfA03W6JKYByQAuqvKx7AQzAN+oASt6RN
XpSCbjldWmZVyWIGjqOzsBz/flj8eUAEk13k4HYefIOskCKh0V7ekihpMaznTOX5fXhDWNzeGaS0
7qTd871sY41efZU4xXe9itgkT8Opggi/ulG1KOxIbR8G+WRkyt/JFl3e//7p2DS/wR3498Qv5CA2
RXEonOQXUvNjju09HStyVphCbsfKAtwItu+On9jlYXO+geWIxe6eZMrApiRuxxSEpnc7OE31p3JR
2Be3G7MkWd7t5uXcSJ5HSdJTCAXndiBiqAR9QY6l1xZIB2raHwCyNMlVwMwKg+cwxpsbyLMqt02p
zcvtsq1S90f0hO8pSDKXbvmmN/FAwc2zDll7z2rkwiW9nO//800ZfPr2EkY1VE8DswTqJX7J9aKf
eiBT/faj2clIQx2Gftcf6AimDycKFG7rDjlCzYdATK7zZMh223RKf5Ek0W0QEzrXuCrTCxoGfkEz
0BCI1qh73joLCUIwTh/CPns6CY/S76P1HJfZR9H7rGo9g85CEWhhNQtMqdA/ZGo5n6nfXLT5MTZR
+geiDToOixH1P2pQWwmSf6M/8ZIx2Hk4AOBQvRmEbARIUT6Z8Wq/wVXTjPHOIhbNdpEa3hgyHQKB
lcVk3fGa/mIvvBMxWW95WTpXRWL6YhOLorA4I/r98MllIDTVD+/HOuKLkPFD1tbiyQZjMeTuVjsJ
l/7QyCuiskfokcbGJXF5PVute2dY0deABeSEATI6yCKetzd0go4HMgwwuWXZVB8nw09e5RQ+TeAS
76bGSl/71GLK5megF5dfJC571Qpu9G5sKNVnDu5OGNk5QG1+rUjPYvaGq39uwawZ2iSLPLJQ1BIY
ceoKRehjNuSPbc1h3LpMdCduumM2iaexpVRYZQMEgDhe8CrFHokI3LyIEUHa6PtUYZUn5GijFkLu
LM3zvwu/CXSIsp1lFUY/o+NLGR0TV7S1+/fm4JeqaIp5r9c5kImCHN87q0JMI/vXjKEjKrfROI8J
jhW0v+0ldmd1SfPr7TwxYjkejMx3cayE5tGgClmVPCiHG0pxnsL5yJyCxqFnxejnTfoNzuDR58S6
NJgGgXmr4GiaRKQPgw8dBdv5kss1XhuCHBcQYMm9RvsK98keOn+XF1Z+/ne/V7k/PVRB/aZdETK/
5TRKXIyBCD6arZNZTzWc7LvAztynjN3r7NVAg013oiyNbYY1/dELFduazonwMkw+s8cpOvKhJOsr
JDo+xWCyYXl8MlFU3XdRxV58+YrYJQWP/74ERIUGeh9dHxxykd+nJc8FsR1Yl7auT0a20I9RuZ68
xH2LjKjYWyl7R7QB8QHe4kuN0v4Qtio7cMUyeAJmxGu5/CGgyA8wnhccavXoGRjRyjxCWMLxj48Y
LZUqf1xoBF3bVy+xMq9IAD1mQB4/ooBfGzjjX+RAb2VkLja3ur1knmzucb3RM/A4cJZMH3i8q3/X
go+rqtcGzRp29x3TAutSV95msE11uXFjelH/B+kjbxegY2ekmw1xuS4GVMxs+FnfiIbJXg1EOnF/
WlYCPFZbvZgIczZCTue4jzquwRaU4ojM5y4jG3p9w8hYOnMf4iUBPELph9b9L0ARng6+M4hkj2sa
TIUS97cvhagut95rfGscq5GxTXqMuYyTUJ+15vTZJ+xuy7a9x4UjnsPhFdLBfi6y5FdcVHpN/Cbz
ydQLd7nJPgV+zf6GIu51Wu763Hm4hRL4CyDUwh/ZYMBezZj2UML9p2XBPkOGHtLOC7FL/jGrQmT/
y6kvEmrlJvaPFkokvJQpKJ6lyWpRCG5FSzl569tqbdtrxBIIx5dODTFVvG0LUooGEK+YH9K/Zswo
Df3/biwpadH4OQdcyCjbF0SmjgaXsCyNH8r3kB823bjVHstofeMOWFlxHHJOCjRnRIm7JKvStzMZ
W7zGkAZYaDTjd2siapG5vQZvDrRaRlBO/n3XwBnC/IXcoaoRb04AvjnMUhKDtSPedJCwd7Xll2z9
/CJBWHEa9cRLSs/ZWMi+ngSGpXOUNj+ji/fpRladSPtcm1OnV3YV+M9T25H5rv6SW4El1S74prZZ
EybEEzJ6HFjiaLS0GP12QelmpFxGLwLi0L3i7GkWrjNyVH6rZu5SDWb4jxfP60OJjhgkxbSe+cLd
TVSIyLWodIYIJdGtJagD3zxa6Z0xk0ZmDKP1JCOXSWrefNfNZLCGh8shCGJfKa6c21l5OzU5PWvZ
26yEz2DUqjWNIJzGgUIwqBgc3L6qwkrOiHpJwK1FfxA+rKTBcEJYV/bBtOK/mrHxrphKlqs3Bvdw
QYhSHkLkPPsp9C5p3aUvZXehoq8/OmKrV1J56QtAEEIjl3PH5QOw/MlusXqkc9zugip01zy2/k4F
rTzVhuRx8pxnFxxK00Gw9xP1gyvzYpnsylOM3PdDFPzFdGYziPP+yjyaH1pPv8+p2++sMWE0ELnR
S0UMiiYAaEbIskYZ3d9XnXEYweiRHMQmlN0RTs8ide/smIaMJHek2j0ouaWANzrAwbe7ITYDbgvR
bXh057vYnlkkcpINPp9unUx72VBUTR6mZ5Ew8ZXSO2oEMhc3HL9i0JRnX8zBmTMyhwDDzqvgjH2u
Oc8iQu1fWpsmNSjcN46t7Hda9I9uWQZoQ2LCZJEZ1Ez1iRSz1F3Ax3aVK1ZnY9X7m9ttvyy5GbNN
l9vXPHXPMhjrB0uRmHbj9t54xI4xZse5M4+3y0ws9mnlmjzG5AvYAJUXWvDtZ6cm/oTrrK9JGg68
IH6wJePsqbIGm3c5CE+iGB7dwibxGwB9U9uP7WBgAvD0KbUXJMJ8AVnSb1Gfli9TNM2AIqigCto/
scBFIBw5bBY1ABCIi09WX2cnHhh0UXNPje5ASBamVo//+wt5EYkD2QeMJZvkIVpGClMR/UUuRozk
GP4wXnV2aqhEAYE4ja8Cp+7aL4PgREv5SyO3YTXO2WU4+ZJSTax9u1QViQxOXgp2YbD8R0dmz/jh
OngzMQF3i48ZkHiykT2sAOr9iQGyVmtpFsdkbEl/6Ivo2ofIi5ogrx+6mJWszaVBXH3dOhvcnx9o
K533HMv2WjjNXzJvs2OBNpB7Kw7o5JLNDVxchkTs+lDlj3OGNZL7Md4LV7nXWmrKHLYZWBKsq0sw
IHK5cWdW43QwGsIYFlbbfaLK+zqa4ytoknDXJzlxCPMBLxYzIMVoEM4PSqYligbaTrK4FWisQV2x
VcmgnTfNq5dPGUO40H80rOzECwONosfLevupKepfBXSatSjJPaO7jzdtmH41Wu6LsnjvWXHeGa34
yj3mgnXGuS+tZ7SBw6vQAOKq3obSdztIGFnflR1TYbMS3kuemdc0sfBckm8MrHYoj/9V89cT3IUE
Mwmbhnq/dLYOBuvdf5l2In3mP4Lr3r2vBNZzozhZJlaN2o3fxph8asbMDWXQiLkwBQqKorr5C/on
JfcPtcuBCfSXGS4qVuUemnaCgNkEq8Rh9jDAKG+c9g1UK8vJBEcfivEHkgSeEVNusUxxHWT28zCG
37XtbWUF7GeuamOdx+KBFLaLDd2DwTpfhZsdiBY7xhVhxpYvyhXrxB9kQ69Ee/CSLzjxQIqj42cL
/cZFRJsPT0nfrUKTeziL1DOdHkAiVrlYlruwYmOAJb1Gg6PSjknItDXwT6NBHqIcq3kC5ht8qRWw
bmwc1kpkj8ZuaW1jC6U5ckrDMYH0B7ymQHgPUv0/ATDO/yWqQq3yQ9eyQhGAW7X9/wOARRTiaiKH
FboWtk1EBVLfUp6OlT47vqfPaJKeEIc6bDlj/TqCYfpvxs5ruW4k27a/cqPf0TfhgYjT/bANsC29
SEkvCImi4L1JAF9/BqA6fVSsutLtXrGLlOMmCJO51pxjZjPslyXD4JIWWCVsmiWb2iYiImBHg8iI
gTsXznh0O8P1HcXE9oeS4EQr5ptkGvPIaoi0kiGIvagV5qfGhnnjNAoJBTMWpMg1fhdx9NdvESip
Rb614Zqapjrv0rck980xTx1+oMumeh4NQZ6pQlgPDmBG/2XRbdeNtGK3NXpIBMCmCJLzP/43rezu
B6P2TxFb74OWVNc1cCJZjsmXsVHW/hkjHDFb5qbAhDVq8PH33IwY4jUsoRce6A+c0rpAwRGlbRTS
wnaBjmnaZFgYOVb9bcYQBd0vLn5D1f0LjHp5Y5bF8oxAQWDU6+//xDee3UlTCu45yF1zcF65eimX
pgiW1XpBlz6WavbaqzTqlSLGm0qS9bFHyr7IAZC82jg2f32kLGMJVHpH+TUsri4Hcww/Nf39ORmV
hdUG3FsQRzqbsvRXXCn5F9rUVTuGNBIQVN/6IU3PT51TvQrXHh5bvNFH9FqFx5Q5L0PaZoInU6dl
2UmJWjx9LkuheUTwacK+oOGhXt162GaZSbBvmyFQm4X7HBUZyF5GOqHSzncQTt9iMptP9eg8ruvn
LqfBvsaKWZ/X7cS65P7RtDYVbk10gPC1qNZNQsb0Yb0y1u4LcMOWkBkujzmMvv5AR//Amsb0Pfw4
Vpp7u3M/cWwfso6oq1INJEkyZ6fo+FYIAH/C/nu7Qj0Ynmb3mvNR7H8sJSG6dCANKvUplGzis07K
4xpBMqrmV3qqDEaWhmJcpHdlNbfHoIBPEjgD8o7aI8SQtdPyUmpTuxU/kmaGSD8ikDQ3Njki+2rs
CAUj/RQlQ4sRqI8xUyL/G1+N4nur292bBH2wgTXJRNzN4zPGu+52wN+2sdiJwz4sj1Ni5i8cdAP7
XJyK7mH9VoBzMmkItJOlcb9QTRJD4gizSayb1dnpXIZcQ/A9C9rOY3ZbHguFZwN4lfpBZOTMt4Np
gbC1IVQZKqPFMflUE3ry1unqFgMsE7sJt5uRaAS5OjK/Nm7zYGX19MWYaDISPOG+BCMT7rDJxyeJ
GoZWYNHdT7jfRhJvdCLReIY108dw4gbPDCP1xIz2in13cT9hsuJ2rU+fVaegLU6wkT7XhygV5mPL
9a3RmSUPoGcSsEQc9Da6rtKWF31yu6vROmc9A9Rphw99rox3dpeNS1Op+4G47bre2HHJAXVSy627
4P1XpCNI0B+nDRNKT10gKEu22KW2EIEIa0SoHLmf0zImb0F9dSsi3XskrbTTZL6ZgQ+cMPjw2OWH
dzTopxTL2kNYkzwaTXJTmG1zHzOfa1wUUfpkGjtE3Jwqke65Wseyo3QaDSN381rjovkw0Py/+c9n
XY6rbabLBWrTde8QAxD/Moz2s9P2XBiaQ79YZbWwfBGxqD0TWXacqNN92gq5l1n5ZiHkACYUhzQX
9Yd1MyyJtDmxISNQAgg8qkKmvI3IDFTyNIa0udjFTPr8QB9QQkRCHqN6huTamzO7NOSKP26uM82g
vS1Y0On4fiYnQm2jhBc0yywuI5lxATIe5vpEQmfOJouzYHgxKxgcqdHcBQkDPZlo33JNOI8Rhr5D
1RlspEPXXzu0OZmpnuOq3+rEfCLWx7gJE15EGb+A6oMXg29gUifxECgDZCm1hxmiNiGKjiq+zGl2
pWk/3jUS6gHKEqDqKoMWR+/as110E1wJW2vPcbAM/9L5tJL0ZsP+g4ts13Z/g/jG3ZZR7fCddBu8
2M55XVcG0B30yryUruyPQhHXLnHyO546OYR/fFwqhCaPBmMIQG9ut73IuocobIetYqEzmg15P/Zh
eV1f2gWHGxKGg54n047CyuNHq9jmuTU8jhN5vjiCR2wlAOCVHFGaTsPTZyrzPe9t3MeVoh1VxzOJ
lmG+Te6OM4OcWh/LaIDEkXRw3xqYrwklab313eezwHxQ5of1s8K5SQN3myzPzGA4JqgJfCjL47Oj
BScYDdqPRvcsA8iJDTCpmRSu02BLUtgtktUc6ybTR5puilC9xgSzsK6sc6gNXe+wmlvWMbiFGcuD
9bmLOkaHGKf9Hwt0x1F8l58283UUW7rIfRgb53hlkkbOvTAT42QZWMsat0sO1YR4UyHUEaTLzG0L
hEOhN1e0uA3ORGz3I4GFO3eyJp+HI4xHI70x8BNu9dD8At6UcTSG5ptptr/M2ETOjcA1MGmJfdW4
Rq66CjREE4AtpgnkQsZs8Ww2oAmTkUZtFlT0uI2mOHRm2iJCwEivtWF1iVKzhRbcT4csG+FK48JH
h0DvgPMaiGZpw5txMrZ266Y5J6spznTlLun0GTsX66fK5p42Nz22vHEs6HSHfmqOXAl1h5sPB+iS
/qc/ClU/waWt/do2C/yA+nnqy+lzYZDENI09ncVR7DGow38e0i80OZw9G2XFz6r02ZSBtndSF+Ag
WmK/DhGxFrOindk4wg2SEFxloh5irdYOLR5cA5fsBZBN6sM+bb2wqpx7nV3pJqzlq06rA6aR2u0B
vqF5zhB8BRAP7jUCvrwhy+uLCx7kx0gZoUm6cxk8gV/OXpWpwWRcjvRHly/aAp3YYYESF7fqP2qW
hDNhwl3pEn14GcRHbEM3P/riOB4dzqK3bHyahuEJOWn3RUnmG3SERTWTFl8XzX7FVNFZIFTUiIv2
UzdNLEYWLUVjt75Z0GgwK0HMxUyouo4E9aPV6w/TIanH4EGr8mpbhdAXD1Nt3a7vquf7prWebpjD
p14TKs2FxW15RnPCtyzFq21kzqnVpXumCbgrMdR7Tj/05yGGGWkPjFmDHsWG1Sw+MDMHuzzMcEnD
J0TZ2Drze2PSB59EQYKT3WBRikaY4YZDb8bx13ySeOxb7X5ad6cooREeLXNCLRs6P69lj0jlU5Ca
8YvQ2+OEAHZfSFU9KwYNRklKBYYMJop5YgwntYSCJGr5ZeZWCCAAI5+GRyjbzjDd2gmxWK229+vs
2CiiY+bAlGIqdxArjVAnOnfbNbCuVLcm7lEa37MhvXbazHOeMJFFooihBZPOFsAgmpilX9pCGDnG
mmALyuWQ/yB8YyMkHYiVsEe3A6VniPoC7SdjR0GvOuqLDwqLVaBLY3Q7ZU6Dn8xgsrsMzmccu8wT
L5ILc/GfYj21phQvrfsyZunwid5bRNPFjp60BVqml+MHU5B+BVuDFgv2vfva8hXle6gKlOAFC1Ki
UGwGgHp/mkUpD2oXVz+Gwkn2DFwRkcICGITyCJm2UItTtxLR8rzc1eYU3aEvQN7WLKJ57nfHYUHE
FupZwnfYzssUPi9HDBd9BoFtuZn0y1vr3c631OxFwUJ36k24IBH9mcZWyifNbE9rXEMOY2/tCao6
DUdrtqCmkWaAdHGQEHOXCXVqh7qfwnfwDJF+WhQDHqs0plIN/KyVKF71nFmiry+/3kxo77NkNWHq
qlBR5Bqqparvs2SLpq7cbkxqpFTlTnIMbqblJXXu0pYZU21MFYpJXmy14sWy//h0/bWwIxhVuHgv
GszXVyRDJz2sIespRcaWQBfwLkxTv//xUjFSKSWztvVb+L9/Cmlt//1ffP5aVlMTo1B59+m//bfy
5kv+1v7X8rf+86f+/Hf+/VTm1C//yDV+RStafu/e/6k//bt89T/e3e5L9+VPn+wLkkCm+/6tmR7e
2j7r1vdA2OzyJ/9/f/P/vK3/ytNUvf3rH69lXxC69/AWxuWf4r1domj/33ngfhO/vUZvRfal+PaP
P/7B47d//WP5Wz8ywTX3n6i+l+hv9rYOQAW2kfKt7f71D9X9p25rQl/CZFRCb1Q6AgVxkNG//mGo
/7SRoApHNXjguc6Sh9yW/fJbuvFP2zVNloi2jsZrOZX+55v/Y///46fGwfibfoC2dB1+3uSqDm/K
togVgvihssz4cz/A0AeV1TIxrSF68Cwmo2w29QZGHht/l4kJItN0DwMJ88+UJ7ABWJiCH3xq6AhA
BS+Y8o8wR0M9uq1xHu4aZaI7WIzk4FXaTlQvCHHsm58O8d+86TVf5/2b5mDSTDEsczkQf37TBfHb
jTohu851vdp3ubzVicXdhhPEk/CtbRT0HOjfdroj78IFsFaOVglKrz/85o383dEjspp0WLqiuma+
yxvDpxe6hRko8L1ncHThNG4rE/ws/fF4axpMd2vruyu7aYH+Y14pRrEz3fn7r9/GktP1/nC4gjBy
zTAMQpTf/QyDKJBtyF5lm7HYo0Vd7WWgXJkvuFsjD3+XRKXa73tImibI1iBdw7Q5c7iz/fnwDwH6
gFQjJqtV9f6mgoczBMYXZWhuyVxN96qWGsAsQ+spEWiN+nD6ygIxuMxtl58nlRPAEqdcSjyRu54I
9zO+oqs0sHnbmaz23D4dsHaTOJBmQ08vab+VwbipWlUF7GbCTcrnYNF3bZoxfhjQ6x6btOvOY+U+
i35UTkVdh4cU99dCH4ofRQ2/Tsutc1yp3qS0N2EWeHKokYZEy7Kfx9OlSK9NOeTnEo5P9ZgzA3li
sL53Ct3BABgFF4grz12PFTxTc2Cw6ILyDMRHLAWG1RzFomW1O1b65p5Axu89AQYnrX1IOPfuaknw
YKSF14CoMdYPUIRZsW5FjJaZYdRjl/A8mpTZJJovSAmOIdJzltfE0Mwr4thjkGndUSLsVhRMwNLO
JWtmvd7KpvUtxiI3Oc+NTYrczs+EfoNJVLK1ia9SpGJv0OIbo3PbBPhtIQSoOPM8RxNEaljhUzqU
T5nhS8eImBXUn4FoYR20zZcANbeLHP9zNYwgFSQ2ETcscDCHCi67sNdg/rA/mmt86ilg1qPQ8HoZ
NlJZ3S1OdhjOOxo2xS3y3DtAP2hZS6M9sWA9jA6RWDyCZ7rX3Qek0+S7NgEhoewA1KkTpwZcH75M
M7+xXNyuKfv7U/uiVlP/XIEN6SNt8vQKgGZH3sEmAo5Nn5/kbqdrnkppiptxqLQzLs4zRKPED3VV
+mnr4o7oafbqAiCzaTNANxIG9Ro5Tt6A5N9XwvAjMb8TX9/8Hrj5cCKLXdnYTjlAOFgU146KgRVp
zaqvIQ/vowEYD2NHfRI60hxVYTwpWL/ulal0f5OQ9pf4t+Wac1zaolBsNHb/7+40ZWFreVwlOE1i
dW9kyRH6+nA2EGyytAduTm6D7oS119ifGVvgMyAV4GbItHup4vRFm/gk4/4IPze+C57QdBNOQG5N
yEvZiOHcxBmqrCfRtuhbHYWxpTuLQzhXVxTy8bl3ftPw/0u7lw64EJatWxZAY7rhS7f8p3avIEsj
km0aErON/ciICveqPNgTm/W+xgnakTgF4Ms8KqipCwc9mD0Dy3SDYF9W6enX90/jL6sz3o0qbNUU
psP/reWG99ObydoyIygMfa0wyWG0bdzCY4dKd+rD6nbCjr0lnt24aMtLBEVvg7NA3XeK2RsL7S4V
20rCTVXz6uQUDZnJiRZhL+e6JouCfC31tdLJjwn72L0LXR4GI+hdaRDVMuB/mROhezH5mlLpp+tQ
W9VjI2uFHniCiXaZ3bdIBj2I+N9tnVV1r8vgRYOcSiucgXRWBcFLUbWf8rkEPe5wCH99eFT9fTyf
xv9UG8bfknlHtua7Hxbn8+jMEZpxvNi46ghtDWzElmgBMFioNmb1wAg9iIPiQ+OYr/HopG9uYmJ/
LSXPBUR3eWfat0FdT0fQB5ssX+J6kZHcGlYeMBVztKd4sl+IyytuGsx9izEj9/RgfgzZpzKWN+lz
gf4W9lg81NAAN47ZOYwW1enRCe76icijt0o3rVsFydR9kxXyBh4Q3nk+S4PuC2776dp0CPQQy3L/
WY6qFQfo9UL9ls3BcDF7gNEaIQW0QEB8IdBycLtFkD/JCd4Bc99rEm9Z4TTOFz2q7gtDn99CrOzJ
0tDU7Ph+lITFsmI5iFEWfqXZ0wVpL2NDgaesbhya8lZfcakRIzOzx9gJDDNbdcQ6lAuVF6eN99ya
hScG43uZ0G2Ha+XSV9CApaStRveV9OW4n+mXu+itAJ8WG5fYtq+qcojGvruDLRTchZWdsJWajm7R
NlerihswBd1ZAXQHEtaoSeFSNALWGn0LaBDUFw3cDsRBWTGiz4ky8VbByCp9WEUQ+EO0D7SB75XC
sB4Zytc7nbEGuIhtWvcmJ3mtPj0qSQkRPlfMhxJM4IONSmtD5OewMbu+3RRt8qB0cfMYyNlZNP0B
G1qUO5ajg8EJsj3ddpRvpHVcNcNx7lE7nks9VD9EMUgOmo720oTUlo9i2drHX5/irLjfraEMRyWI
lcUwC3KW48ZyCfx0C+BLTUqIRwrq09UQ2DuulljKrmmVMaC5BuKaKNeouYbqNVav6VrVsGnhqqrX
ormW6pU3X6vXKTtVRxkR1XUdmusUXUV0Hfm2oquiX4zoGhmXvr8kxkX2S018nC2VZRd6gjAB5uns
2JB3/ihSmNTwbOknCv5LthatgQQNZHA01KOlIshATn2Ua2nqQb0sCCn10OZL9ShqAsIN/Ub6nfTL
yq9s34RFavtafBDxIasPWHKtBcS7lIyOY3UcqqM2HsVabn2yzaPNK6PA+lQ5p34+tfMpzc7xWkl/
phi3ZiSPcmM4D+GlC1ExLdWEF6O6VPOlWMtxaCZdLFJ61hrzKy7KIaf1fO2YjOTXGv4LslCgvfk1
lahG8L5cY3nN8mtiXaP8GqJ3Gq7OcFWyq2tendjVDvjpjUubkVhYZpKWNZkK16q/ND3azOW16y8D
H2dLqXB7sgtWTTmdsSqyIImKHXixoWIVuZSunyjaUaZ+iofTkJ/S4RQGx3gtXT3K7jiRz4SNhbWZ
e5g55Ooh6JYK+wPtYGpEYqf7BXgh6evwG1pfmX13xqxBH4qsnkMKdbc+xK8INCbzQMnq2EVHdTz2
FffJYxOfiB6ueAVlVp+G+dTNp9w5NfMpyc7RWqTyktET9mcstn14SfRzG17M6lKHF71aqpwvOV7K
6mI7JJstFc8XJlCqw7j/0nPYJ198bTnqHHICavLCoEemRe3vHvnrvPTnbcpyiWFZJDPV1ZnxineX
mDEPOcLWoNrWwLo2xKxoj0UO9DkaK/usJUlyk5hFvQeTWR3qbBx8d7Gx9AQ9bIRiGbdttsxxEEvS
0J/K9jKO494SY3Zb0Dba1dkQejBQTc444q9bkyElLXGeTbiGbvRabfYhGEt0srmBlwtrSQQK7uom
9p5InADnTbg0/MvqIHgoIw9VoufZdnlYoUv4zQZWt99vHDkWlqmqGqs5l8zL92KAUU+bOukYbQsA
uWtNODysXRHuEedVH8N8D24uGDGqs6MACbLvodKx7Uk9dy3SwmTjJZPnGFB/vILwMMVz1wpyH1om
RaYgc/qi96EyUZPqNz1WMB9SLpW4/tj72ZJv75Ny72CwWKtxfbP3Q80fXN/u/ZQMbc1Hns4DUGFH
5KPVT9YKSz9Ch1r6CRkwlke6fW158+y1lqeCnOiWmnNPXasOceOToLjPLMSp+1iQt/FH0cKlBn0p
kARIQimTjTK8F2tnKrsW/Ov6Go97CmoEVbr73IVdvgcO0lHSs8jHqeDaek+V9ALN0112Op7qMoj3
KYmzP/XHxh/W6hqfahofszvVT367vtYT018/afzZ9PPJH00/nZYP4v+pcEI+BvPK1+ul1NpnlzHD
j06W6slKh8HmeB2OsN6bCEzDOtt7sKF1wmuXyDJPjbza3lOJuo+oipAVhhBLJS/s5dCCIh2lILKG
KAWLHZlALawvhFzqUrj9KUJlKFCUSb5Xxn007VkSUkOwH9fqGi/MvKHxxsZzDaYloGOYXi/FlDDE
SRj6mM9iRm6cLGvVvQ8uu+39fq2m8E3Vl71vq2Qm+i664MJXVH/mNNB8o/etHpXxUsyqMNfaWNkK
311LKfyAL8EZslZhwSDyKsubWMq23k0SAgPBJuslHRkLHllmEJSI0Ew5S/ql4rUk01Jnx6uCNFjf
JdNSNTRoEgCGnUFcGjGN1lJNtv9REWdJs4/1PeD/UN9n7r5PPKpFEFgtVUsPXEUpGSUTH+2RaS5c
wLYoTr2B84RTovF7zg3OFqzg3B78BQNr0Nhm6uAbpt/gJ16rmnyq4AwyfTKIe04c0AmTj5CTUkbf
qAGx+Fq9lGDWRh5W7Q+cIwnuTp9tFcWd1lnirD3SRJCcFiXwR0+LlhIRXN49pSAqtvdhtXchcHOa
JEu17o4mF6XAn2135bT79aroL+v+5S5l6erSvnR0YVnv1v3JlI/wyrBjJcsCYFF2VhHu/lGAcEit
nbWIP9dfXqN01o/U1dgm8uph1kqIPi1aO+ylzzWy9Cv4qWWJOBcfDTtlzW7FLhJyBQww/Nazy97p
OPKjnqBNh002PSRsiuYxjG5oB4wPeIFDSMq7oo0LsPkMffqWRCfTUj6BC+rvevD8j3pGUJwxP/36
SKj636wPbeAdmquZtk7L4d2hoEURwnq14VRqEUQj2vQXEoKkb5nWh3j5bP0lctp8TO5Uapyi6DwM
+LdOTr5UkKNrPQ4BirSj3R2tbCnbPRQ9RLADnZF0OrjmUrZ5sKKjXR3xF1TWkW7HUYtPYi1nPlnz
aXZOgA1kxtjk3GdnhmdCX8rFY11f7PBS1kv17oW5YusulRXXeLwmxRXKmAAMClpdXhVrqTS7idcK
s5tmuGEu4aRNdJqJ8Bk29agpF8mecRfOZ6U647gIo6Uy2HPDSQ4nklncnHjlYx8cZ7RFWAkhPHdH
k+/QPaCZpMr+0NdLJdPBMZey+PYiMnmWKi0E6KfcOpLvla41ZmdzPg18g85J9lilz31/nvWlqvpC
WawpF1zJKdnz3xz3knuhkKtScXFV5DW0r785C4z3nVYuCNq99PBtzgD6F8tZ8tMuge2phLVgVEgN
lJCoOSVlkUKQOh1YZTeUDJzHlhSSyBqyjyyBnq0FaOzE812gyeyhzKr7VcSTaQCa9MLqvJL23E6S
a74nXdS+7UPthJ+8fWJu0D21Crcuve1urLngjhUDUDY4T0paIS9ODUuvN946DF+lhee7xitNLjoa
IhXYgNXGb0Blhq+Fpe4nSyMPRXfLQ1vGYC/DWv2aZu3RxNy86aRW31XkkjHUbHA5LrA7kiSgN6Ee
fuIytVh3y+eSZh2ZAkiutHnYYgKDlhfBi6V30aH5KKptjOH+ixOUN5H+HBFQuennvj8hZ0UhBlSS
nVvn9QVcddAIkl5p/JIWjX1tOVlCtyFpqVIOhbRLgLFRcRk0KZ4x5p8sl/VfBgN1b4B3UjdVZH3W
UDEcw0m/Xca3Z5K9xrv1JanhYBL8Me4dI4DKmoLy65viHE2TQDanvnB8JJgT4G81vSWZtyrRVdbj
aE3ixKjYvINCbGxUbl3HLG6QnWQ9I1jpjht6N4hqvw9T2+4clLF364syhcEJdbysCT8MjPksOsN4
qawzK2DjY9kF1WkiHx01Sxh/nkrxIqoccXk03k7IA7ilSrHX5sZ5UlxoX4ta3Ynt5h4jPoL+tO72
LrNwKGS5p7XlrQal5CYPlsFmoChIlkvro2GobyRFFa9jOZ2wyjIjD8yr6yRi++uT/292yDTJTEIT
hIl+1X2/Q+7sQbFys0WFHk7afdw18hBgqNs74LA/FkJ9nWeAH5WSoNXLFPEIdMjPUtTFk1Yp156F
ZoxK407P7yk1vy91e9gPpjDO//vSLZ+O0cDUgBaorwfxY1aq9mc1rZEcKcp06SQ6Ckdp3iRC8dD8
4GbPwfRsZ89J+BKtVXcvuvWirtXSCk/9vPyYlh9F8mlKPunqx2H81K3VjJ94mmXcJGVb3thD2Ty2
pnv36+PGlPcvrQWW+QYDNsPUDeSk724aIKTNyJzyYjsI5baxAIdOaPd8bB3ykwMuRCF1kzisQfVg
8mRXmBHZ1VCHU5/cNZVDfAMBgxHBWvsYbh2PDpWm25RCXYijr7rThne0hTXC4GuBy8zWgOVW1aER
yQjeHXaApo+fTAkT0+b3qprjEaEL3q6qx9BWPrs12yWtZ+eaaHl3mlzzLSCBGhjNfDYwXG1Stb0x
rI7HlF6xriwb/WDSS3po8uARzxAqbG2C51WIV9X5ygQcXYeDiYTAF35cJWDqnFgXz421/IiNhCU+
kfK2o0cf3PAe8jqWDpDwX8gP2FpjU9y6PRj8ojfFdrAgUMymJUHaQladWhpWWv5Gssr41OZx7Zsp
j0ZD5cZmOEp4p3IdYlLSN0HB3Gsj04gUl2om86j8PDBD5wAyi5ncCM59T4AOCpLp8y5CcdIrfQ7m
DNHuyB5zdbtZEMc8pHniMO7lAmpY1yDri6VCIEwlPf/fnSrvzxTX1hnraKwwbEZr4t0gj3+8xzfd
9PTlxvpAUs8zpKTv0UxoOyzw/kraTqmA8UtxoG+rnonZr9/AX2QKBsMF1nq8BU5WnnXLqfzT841s
6rBVgcRu9TioaISap86u+43dtQHda63bFuZ8mMkR9yqwvppjS6wl7JHnEoWL1OCB1WSKQ5fbO/2n
vEMznr3QG2aZLcNXjF/5bskje2Aecfj1O//L8ow3zS3JZnlm6rq9XoM/vXGSFYJBxfizZZHaE7gy
3xYxqLDewdQrBv0bVvjpihkn+80Rc5a5y89NDU1D0MH43iJJSViq8e7izizZAh/jSyWm+RTV0QE0
bI68za0Oaw47VP67MS3ERq1M9Kg8B/YaUYBX5PVvBJkQMNoXAxtY8wKKqjpbUcWULSeERVhmpS+h
NM2pMcLHORjmF93pH8p+EvcmE/v7PG7vNDwFH1m6F2iOWgZ1AS4pOMqendLEMRCD7hqTTRUL+elh
fcnT1HNwDd4C69+OuE7OxN3TkOtJKhqgc2yZSo61Mn/Tp5GEJaLRHoYIrV6Rd6RNT5/aHn9a1uFG
JDo58mSImq7FQmqncfU8JURCS5gWCJ2dYz0q8qw2mjy7ifNsJ0ylLIIrjoWDtzsl38MzZE4XmwfI
tpwAkWSTXHjUdDHDMDD29dT3nwcHgILI9eeAHAdMpHg/11/nAj7ErWp9IEa7OkXd0P/uYny/1uMn
66BnM1yXuzYN4eUn/9MplQ59bmv82PEK6Z6MwQhavXUNxpSW0JxHBBnI4iEPbVAnwNvvmkmk5CcF
xtFuNkbTAEooYNhpE468ytW0x1+f8AhH3p/zvDehwVq0TWH9zVRGB9kboThXwL3E+26gm1ooWobn
XHgN81WGvbMqt1LPAyS1pJS1RvjS4Q2jPTt/qO32QIq6flpfmmjUTwXryl0tpttVdzUucs7EgUYQ
lA9mW9Z7aLrRB1tjdBO7ZX6ZszC/WlnmOQsyy3EYqLtVnX7QMO8sdj9Gs7dTn1fnWDOVTR5q9fNk
F8Y2xEkBa7+5BJ2b+pWL+c4o5mS7kpDqBApRR2yhVi6RqZINoJY3uyRqjeP62frSmGFOU4XJL3d6
fYvTDlZElYmnIGK2b6RGsCuRTyLuiust+Nb8kphWDqmPGI+enOsHXGC7EJbPiccq8X4F45DeKl6U
tP7cTegcQ8nqrFft4RIJ1hAEGOr3GDh4/tDWfClG5zW24/FbjALfyhT9JdLN8VylxBggY9NfrJnA
Jme5aU5ae9+YQtm70LC3Eszah8L+qgxs8oBPdHY1P9QJ53rqusGRyA+LdEEtOZGK881UaTwoZUB4
SxwUO9jYPL4D/kLf5qqPaX7w8LAv0WWgIEWtbpPJGXdB0pm3U2X4saWL88BC/Lx+JMoXEfXNGcE9
tDGnNhAs6wpHo3fYnKEvK/QW9XHDSmIwm3JrLRbLwOoZaxxV4pq33ACgSyHIJjWtpWOZ6RqY8zim
W0/0U8qyhBFU/n0oiy2ZkGTXuZgplBJkw9jZ6ZmssNmTmLYAHiT1FZhQtYlwvbK5wCOsFt3ZqMV4
y9Qtg+mZfGkhBuMgd4eXtDJelaC/L5XqOXJzrFJ5w06nQ4QuySw5d02mgVbmo8rIZrwFontRbtxg
DG/5Eci9EoJ50br2JUpG8zIx6dzkWa09sMnzxnKkS1zGt8SCFeckc3dTmVbnVmn0cZEed1c9L6Wv
FM3b7NjdVbZ9cGqLKtuHhjMXdKNf8eCmc61/Wyi84VnHnkanbOSB7Y44WWraZPGSgkbuOQR3LxbO
eMd4FFkISBri05B6PSIcKG4ZP5KfCSu8ncqvdlBqGwFvlrWdiC6RTdLD+huadWfYpTdGln6vNqq7
UzoyZKO4MvZhHnaHBtaodPH0Fs2tUoZQ0QJaJASmqFvwqvEpK+Jx1zbzBAIxsw9hw2aOTRNeywDF
4FTP+l7F6AK1dVGP5mXuKYpkdkTqKlmrTUHiYmgm9BRhGRmmNLdGM4W3AIM23TTMb3OYbWshg6dg
EOI8a6R6WT0tbKusei4BR952+g06NDiTyyfZoBnk88RIfk3VvhnilE1ZlGBEKIo7yXT9Jh2bEkYa
LEIAfOHO0XJBf76azkKxafR01qYVpXXIq7AlyWtkVAP7bTN3k3pUNKsETOyUB2iZ2AhGuhuj5oZg
kDgzjcS2GHZ290Wop4fIDTfcsvuDqGp7CyXWQuBT1KRgk2YjUZ5+nw5IIxCH46c8Vvn0MRpTe4kj
3kiBzzbOW7+ipf+JHp6S4kjEkrJEWIz/eckkMrQu64moENktiZEmKRlFd2voxXPoDPkXXP/ZRsmY
QtkoQndNoteso7nkXEdhyGWWj4ZalUiOoL57dUUGSh1oLsKkzr2kpf1ZxKbGxH2avC4loCa2zVsi
ywA1hkNxzXBI/DdP59XbtrJG0V9EgL28qnfJco1fiDi2WYZ1OKy//i7qABc4EKLkJFEkcfiVvdde
mpaAwIo7feG5bKQnZnPHKuYub0LE0L32MHj1Ma6tZOcL7/fxGVQOsqaAz3hVyTwigDzfCfQOg4fn
q8IEG8k6gqJt/mL5H9k8RcwhzbeO9ethmB9UxoRPZC2WrD4KdglGLngCMTzS3rMvmci/R3qDi+/j
aeY6NdYVn8KeIUePPMcb7j5GsMIqhjcCc52VZ+Q1m7eq+Qi4JSejz4AQKcCQVta7TwZKRuJOqGzr
3QKCx4paaXsRg8GEZvgYJxS1dyG7erw2DiFKMhgAhWrOS2RFl6gaw1XXGPUrIfWHwI9ZTjS6uZlm
lfXDSOII8ohk9a6HnfkeTvKMXmKtgZY55gyEEA27E9xU+59NyM5fvWyvHnfkaz8LhuzUKleaS6Ye
2ROnJEtr5rkgiR+0I4sNmOlX4ol7Qb2wDHcJMHPYegH0LL63cAeYEYjKYGgIoOMNYczaKA35bLOH
TkF+PbkW9s0Rud2GMWQFhooHmGe4IwKVb2OWuSOG0NvoxiytfayxNTaFfCKwrEP/s5VV9lM0ZCDb
5bSOiP4g1KpWx7YX76aG233hEpl2isYx2atBfbjJ9M9KOusjycWKQOpy48iZJl878VMY0R+GMfmE
Ke8dwRJpuGslAHfLjKJd7rAhn3PlWISQ6JQg/POBEa6iIEHXPze9ifAPVF393is8DqgqzBEQJH9D
h4x703eLe5Gqqy5T72LCWl93A1maBrJ+WEI1t6XqrUqc6hPW7xO0WLUrglE7eErzl105rK1Ga4/B
0A+cDoG7LY0ESLSr7bMGhh1EOwK7Q/xKqq6fx/k2DZ34mA7MFDz/r7DUq5nUFcIShuEu10vGkA4r
iWwwwHBSi3LcNMm88pFSJ8V36vERe/rFJknpTDHI6mAYb5OdhxhUmGBnhb+p6wxxfA4+UZUx8v44
bm+q9IKDZlUYr7lxtNKWb1b1NyHsAyMfKwytDNwnPQlAl3ikKCsNvYIt+hOYI/8SO0T5DVyXX5KW
1o0ajsp+6uecC9Re8Lxf3dC4Mcch2Tnr8eqPSco7Ug2LzJ00VIm1fSIA7SUBgXMS9CDQtR2WCkYj
ptWQJ6zEmfJUNsF6ntMsBrfpDzoWmKPbjFBimvoU1Wl066StXRv7ie+g+THacbXKyD52w0AjJHvU
rnZ19yzAHDhYtq6JeaVri3UFssGcyP8sizj/RFWyx1fQrcwxdDdRO1WHYIho4iY6ekCKO9nScekg
/q5lGsx2eQaJsRENzx4olNp36RnKKlvRuaRHXTohwA6GHEirpoXrK59Ydj4h3fTT3QMRmBff/Qil
SOXk39qtPuNhJhf+k9K41XkJq/dyuCoNrElqA2FzmmykE0DgAqQju6BPGt5dDJ9e9e6j1bpMLLH8
sD30htbFa63BrtKwNMGS6v64lQFwDz7ObZJ32DNkPP3/AQhySD7NeE19tnm1gQSv0tvXKHaLU2kT
Z1LmiA2IqvgWxhBSOiEWEX79mXc45pIYJKuluj8upPNDbWvwksss3/YzBOrx4GusDZLMpx8TJtyg
Tzlq5iUu0uCK+e7fYLK29XoRUjsaOxU79sHie7WsqvaiGUA4cy7jJ4GKBh1E+6Xlstk5jfYbgmO5
hbn4NnCtr6BJy0NZSrlrGVng9MCbGoxV/qJLWZPDpXenugK4kA2tiw7Cz09+EtlnzQBpFQ/BdFGO
NmLv7Oyzgjq+NMk0DJyGtVjpnjwSGZ9ykqNT+eMbhNjymkL8MghOb0iDy63eudqW2691TDvdRq5e
fMYw3VcamrlZGEVAHRKEHZnL0c6zRbUCLHYbNcnrMQVZ3ZNS946EvsebCXbSPTgeGFrlR1fuZ+SF
4DxWgZP/ixmLpMlUrod85OL1pby1csASJt3zaFFKWbbx4Q/4vQbFLE90BGylYBF7UAptvvEmNFEJ
uuUbVHYT5SwpWOn3NI3JpghmWUBr5wuh8vKgE4/zpz3KCONWXIcF2F6gCHXC2+D9mmMdXMHzlUtB
PhxxQv5wsnACGe5Y7lxLueRMOe7O7L6VPTkXAwp1Gol8mZqA9Ol+uZd4sfsXS/EYADBhFv4nKQ19
ZVW9wdodH1QZEQD9eMhQbUNlUye7KQPg7RYk9xZAH/bXa7fX/DKEpGA/t3U1vTnTnrwt+GWkLaxq
h60GM2oDKzA/aqqMRAvpDetpzNmXZ6wfYrf67yGu02OqYnWtO+ljH4D/Ig1X28zakXXW3SrAN/Gi
qVrg++7fBOLSR9C/TVFhxXhgSnbIjBDajEXpYFvhIRJS7GroKovWRZOLW7z4tuyrldTRq6w77IZF
3T4lKfEzZVPDPeumYO0ZTBpS5burmpwyehOghk2t55uhMZ7FPIOZdPtPXGZipWw/2UBwjc9BwdQM
iNiyTgeLJVyq1qwhuzcK8U/NphkE6Vm47/nYVBs16GL7eNoDweMwDUnK6Wr/WJaY3DzY3CrCa93W
ZstLlj2KpuxvUMIFc3P5WgnMZxEtHsEibPhLLeMyAJjTHJI8uqdm31wDz82u43XoMN8mmYfCKc5/
vLT1t41W/8uzhECrkD5FMCHtAlCrc+G/qk1CmfBnA+STBCtLnfrQZn3JVW1SyOjWNbDrepFW9Kv0
b8FKJLF1J4eemoLorBfD1P6yMmPdRM4F/t1sG3p5tIYTX60eJZSv4m8TqObOI798FY12sXGmPHiu
GV31UyXf6jAdbnyw8HlN+ZYjWD8DPMBnP/8iqvDAS61VNDj6uz3Wz1ntJu95Gu00ADio4XRchSLI
1/04YIhyne7iAAvGOBv/6xqhX/osoklOcyYWgXmSk2Zckd7HaOoUwfQzCNAiw2sxJT1jz8rDyZZO
SD9EduCvlCcAod2LLFyOfxlYW3umAGfx1OxSt80Jl827Y4LzbJ1g3vxQkOQDO76rFJ0sqtl4F8BF
+4aQmq5F6YwksqQvdj9WZ+IHkk1T+NoyzR3v1lmdf3NK4pbciv9fG4Ggd9jHrjbBDZ2PGx6YU7j3
+F6dtfqXOK1j7KYmbm3l4EVOqkWppzRoscBwPD80TEZ3Hj5zYMjh01QXx2L+PbiBDnzCHzE2BGgU
DAAc6GIA72Y3IlPFRTp2IAQqDHSdk5XXnnHhQ/3OmAVkr0zFiZ0Bp73G3IL13GpKmdsJoqaWgRd3
z1Hcds+SABMAvfsCwfqbyWR+KSXBr4ZjothowTrVmkuYhGzeqzRsT1j5dQiZ666Xzg+0B1+0yQ8y
VJbQUeY+axOipyISdPRw0wJdHTFkG7tR5E8DaEsv9LVrZzv5HYQi4LoBamZF79viP3JtWAp+VMXg
+ab8SRX9TGSauW2dbi1GtrNHfX7wLVJJoi5w9240AAU0w+ajiKB72T682Cm+DmmWbpt6qiCKF+Qn
tJ489No0bPzaTJ70zLj3bTK95yqf3cn1dMKhSVFDPsxWOoqqLJTutYkJ56I1hBiuja/GJO1th58g
WuVWwh2kdexj4AD+S1GkUuUEASkZUAOyucaOO/WsmeHZGovq5MwP0DMLSsHMfjVqb/zwufAYcEzF
jYC1elHW5viZpOm3UxWUfbWzgIyFLDLW5Dkjgc7Qp/BQjz4PevmrG7LcsupPe1miRVH1WTnTmgFf
R2BJbGy90HGOQDFTws/Hb/yr1TYEuf5EdBddSYZOIZUtag2jvbie1l4YTEwrByrreSD0YllECity
UN4B6r3IsbdvbmC0Lw1aEjPXpve6pz8sZbWclJWcuKtD+idEBvVwyzd6uCRNpx/zmDsy9dhnD1r+
5Ghevk58/Q/vgPEM9iNuA5SiigvZNvr4GpNoxVo9gUeno3EMUMNiweEwkUfJIPlXzAP52AeGppmv
w/DNpPMLdSBhqNqEOdeZPblYLzDmBvCpp4B2i8EYWelcr7opt6lXi02K0m+rk+qzEpwAhzq2xo+K
oJZOBeFLPF7+A7SwbjpH1t+mr/N/gP4I+dan5KYbTw8IOwbCDJqXu69R4llhF22t2fIiMdQtzBaZ
dp8X3rWJAu+qzC49+LTH8xdacvl/KCdHdxc2tEnAy6TbY0So8bMbEN/xrZMrGeqC6+FTtaXzOkRi
E9eGcySeYBnzxoJvYYiJtQz6Zu/dUoyCYBd4TzymwEf8UkSLpr5ai6Gf1jB+XUAiGcrU0WTOGvlM
JGtubyWGxPlZ2Wf/moI9+WyGXMNq9d9j/tcFjFxJfWkThE3800JrNMg3mje880cJIhh8fZKLsA6b
TZwwfbIlYwN0PcmKuYKx5d0F2V+YxVEWBPO1JM1iSbR1tEPatA9BMp8IIOKrY2AfBj7rjOBAoTho
S6OwnTOZFh+xyVYmmJqW7rO2yf+RDFRqUL5nE6nEGVdsCelt3CVd61OMTmpZNiNJz1hBFrkokZJZ
TrSf372KxDVGJbyFikh4TRvEi9YX6j307KdHWID7uFDmB3ys3Aoi0maoYZZiKMsf01cRSX9l/mr6
QwasIv4XYGXYFeZU7obe/5cbNVkRcet/+DU4dx/+6sFrrBkckVwgvhiXggyaRWoTlhUKwek/2Njp
6kZn1BdH51bLhneLzBDuuGsZfYZtP16gXLHaDAf7qPMX+mnfXxxWHOvQXP2nMohcPzoQe56dfRua
tjdSL6Kiq7p3z8A/wDJJYU/mRymxAsc2Xxuc5nyBLJNEoU7cpkLTnvoqFOd6jC/AIahwB6lRIbrG
iga/Pg9JIWFmw8cpDOtN5fIFDIV+dwdoqbhX2NdFCYExjFrRnFLBmjqfvgHz/MVi7YInY7rpzui8
eChbxczyLvGuPvMBvhmdrb914cyCFYsoABVfSGFTYcfWZcqCA+myJMtGfvlGaBPDyihr5xtss9Rq
ER7LTke+4X9T0mkvDvbFTTSzI8u04PTyUC6yJ0KCQa/IN8LDITa0V0GizIuRgvDiGtR7iv0cGrx0
Lb5ivdO869OHCmiQVZedLdaTT7UeqVsi8wUsYe0piKIvM49h8cWAXIvWfsvtnmo/ZR62qEY8Rk0a
nPXCiCgTYm1pBV64VWMcvwQplpCIf048G9vHqeWnepIwzfatS1L9FDOeeUkEyOAB0GDFCfwhPbjM
YZjoL1nmYttt6+H4eGokKGylzMU28Yqn2EwArLMlhdqAfJHjEz4mc9nHQ2aHOzexCDQbSXSLxobw
vSZKyDHn27DzgfNRsMpPYPpIJMsseo1CJj+tRUC0qFnVl05DpzLPnINmDvjraMXh290Q4RQnFnAU
yLrv79jhl5vQD3ZN6oz33ox32O3sNawXDPtdxw6OlMKws8VBJF2/jdMsWWa17d/gnzv7bmAglc75
HLyObUNTumimMr/3Hs4OoenBLlMMoVjsrKOuqo+KGiVEUmhmaXlqbMoPRAPmlgXseGuYiS5MY3wR
kTCfqW7WDqUoYDl5yuRYbT2BHWi0tfReZ746NRz8Vj+BxUy1S5604jQ45kfeeOok+pFhUf/5eBLU
/fs0dLups4zj40GzFa7TWq8PrKbO8IGyP/bMRoaBCRzyWGll+wQNangb4GKnvv8a5nGzGHtYSNKV
oEuAvXS7NCDJiFsGG1xywA8ZwYu7kBoGiFn+FvWWtTQrIhJ7aoRz72ofRahfk9JKvkkXvo5D80kY
tLUqU+cX3K5xolOyl2jiwzfL//VHja+NNrTJfnAxXZI9KREG2+4dnySh4JY5HNwBPYRq62lf23Bs
HtRYeiF31XQjStvyNfDL7K5PunyepONTfk0ETTV+/QyYRsdDV5Iy1RcbAPfd6QHCS0xamWh+SPj5
KPKTbYjuZN+4dbTtwY8TL423CeBrd3K9u3DBxY9RV7K/5v8vSwsJWkr0N7S2aKdU6BzIKZ6OMWma
DFICHUmvyilksIJ5UrGULJtDPDGINj1uPDMpa5rQlycWX5QHlVjNACupI88sKvxBhNso6gnKYHkI
XTquJs8ynAafXUrKm9t6n7Xtxs/OXDBI16dkbU1xcGArrfKKGWLtR+7h8eAokRH5QhzJ43d0IV/G
Ui37AZAQbPudgCN3aiJyCrnxfNQEOG/VkNHiZYFzINqRalu8M1PMLl6GU5BWkQj0mQfUlp55BoX7
GGNnAVJMotjOoaW0J/SNxHfWKaJLdm3pMnfGJf0/0sbCq54SYQEZNqYvrRD0QZ7tXpHuJadomkys
FoR+0qQPjOZs/Y4Pt2SsElgbr/1haj8SpFTN4HSk0U5R7NtWrvTRJixC81KYR+PNaoxp3ba6u9Ny
hCKtfg6bPqHCIRQhkUG20wvKoxTv342t/3SqcxxZED+25Nsp/BBGe4v9fPfYQHdDkh4Mj4l57T1b
5ApsZT6ynaYvPmmRwTFmopOxy5ITcJZOCUKAPknRg69jvuSa4f0FTXkMG5/vddWuqM7qP3mL+7Lg
qpR8MUD3qTzbUdSq5UQ23cH1xmCt94SvNn4fMeeX1LnaQKZRNGxKOo9D1VUNu4VaLAejUtu2AELf
zORYJejzNMFoo2mBmSc96Uu6CnedcF4RzVnvEEsZJ4+1f+A9+sG6srMG8moivdq1jvNhp02/M0u8
71wJHJv6WC3DsOi4iZflxQ27s56W7SIfvefHrQP8D7u1yFkZ9FIHUrIZ99Uji9uwCHbpEMY4LMzp
MtrGixGpdv94RpbXe8pRT5Qu2GtCJsXHfz8a3RdjkOYt8DE5j0qJ7RR54d3vkbTHMNRbq4q/W2Hz
t6mBJGmLhLG8Lm6c2e0SKsyXZjXFFv7SuEHh2RtejseVz6pNgGh5fntq2Zu/GYYVnwJh6QvNY/VY
5xbbfA9fsq3Y9AUp14QQzbqxhAGqzdUYRZFx2xKV4YR2eauNw2O8aXlOeYpnDk5VOm9hYL0Jw3J2
jYl5sOZ9nYqTB+7n0g1ESRTUx9dKeO4xc5IDsapy1SrCArIscZZS6Nlb5tQ6TLkk/GP2CRbrZKQa
nhp8XqW+HfhnbgJ3QnVktySydjC0e9u8ZbUMX9PqTk3krKsqRohBFu+Fkl5tm34gPmF+WkY4IgmR
s7fGOBnPHE+/Q4GPIzDiadX6Nq6bdmYW8WmNYTZ91SjzllRexcVq4ODaIZrMyTS0fUvO1i5tneIW
cndYJbUZXxpSrWTbdZc+rdmguermeSOOhJnaI0ozWsvBJJYmCq3T48ExC/sEiEniaqj/iqENd0Nl
0bjSMW27wUjf4VlDFQBxfHo8rQexCwrGQlr3rBKR//N14x0wIhlskTcu/bkcT+pJffZVQaElxf7B
fPPC4Q/L9/CQ12Vx9pEpuFMzPilhj082g9jKpXAPguZCKmx1yIgA3GZIllYcknOwBFaEYH5IcoTB
oSS6k61WeFbV2U1Z8/bgk9zA49njoZJUvjLlgkXOdgsYz2Q6aahl3PUgu0mfN7x+648YdMzRqdeq
Nsz7mE3gqjx6xbIIugVKV+NTj8rXegraKzmr/1x4WucUvQdUeH1hZm31YgvvFOqqvj6etVWBmIKs
gWVv++NhMpFgKrNlJW6DUEswyG7saXRR8vOQRepDRn186PoEp6w5TtvIizHCO02DBidvu2WrhgGj
lZnc7bxN76Gajr0FLKjPX1VBfij9VHwFosXlnRUh9ic/PvQ6LUKp672k21nUTTU+F8HkP08sRxc2
PfceGYP/zGbP2iUKMaqMql0az/bJyeyerQl1gV24P5PqjB3kc43tcsbJJYySlbDK3rRMJwSmr9sv
tkz7Us1pigNe1rkGE2MRnx8/ejyUM+KRTuW1mxHTBYnnOrlO/HkRt1v9joJzDjvAVabIBvhphXi2
WkoM34A/HIbz9i6tumOBcCRNXDwH87PHz2ehRxqc6HzSotLiHtNj7jRJNAcx9OcIZyHQ+UK/DyNp
fFrrVC+Zl/TLMMW/VBRmwFjR6+8h7woJUcYpivv+3nH5uZM4F3WhgeMCBeZ17LG66scjnUlPZ9X+
2Pgn5nOI9IDmETY4hbuJfJftpFh+t/0Fq0y/7axakVmXR9cyQdrXNFMHLMPHgdmmZ9N14WOqKWJ/
O2qnAsP2pnKzdhmFVVUvoGSGG5Zi32ENOlWDfrnLjKw+MtJnp6IwGnROOmxaT5E8C48Sly0PQL70
tTXguw6lvclh9e7d0le8B8y2SHNXxmKySsnJYA8LJnPOxm/C+pIZ4Qs6hOpqIVhGwMYUpY+HD6n8
7vD4ZrGf3+cxL3iMucwIN8iQyMw/pF2Ti0r3gmKTNhZf7yqBEUfUGmwx8tc9zdwSaZQuHn8Kw/J2
6zzXx9Imck0ZDJNm6Ji1ezyfAvJ/eptNO8GanHt2Nb4JEtggWhIQ2I2stEYlzo7JeLXpoCjUVAd5
4W7jyncWRtOx1JsJDsbCBcreO8GuZvlP3ti6Q1uzqJzuHnBH9OCvaGrLEoIRgtiLIr6jwb5GqIP9
iM2s4roNwkWOUq3GNalPYi0m7yLAoJQkD3TyvSFmdzqxlr8NuvaVo65Ic53WrnPIR/wQLGTGESDb
oPZIOLoA73bnt7NWBXxauaxKvHpe94E250BgSZfFV6NDjDV+2gx4i8rZZ7ZGAuTR99e9+5E0NPvQ
H3zDWAtxqNrgoqZ2R3g5n7v64Z+4Smz74ofHaNrH6qM0Pi1l3lgBcuDEa4P55VhEx6D8YxcwdCNm
JgGTlpiE4v6QJz1Kc8Fk4is8T3InyJo1DE6bDGN7gT6LobAM34j2mjeRI+8ElsU6ei63HjUa2YBE
PZOVjIwkAezWMf/v5gS1+quxgBPIkLGAvyiCdtt0/xw5Hrw9gFPcphy/BJilExo+UiH0IF5pZnDz
v3tI3WJiSvY6Ja+68Qfsya4B0h7sQz1c6rm2RSa3TPonenYPF7pv/yv+5qMNF+Tc5thW+pzkuIOv
PoWlToGrlg0fP7fptUybf0S36GgB3PtotivPVsiX1SqonidzXMX4L31EqsQwcexW50jLlwWWbdVr
VKz5cq4aBrc9eAbQSdTqAxqxSR+XsWKznTECblG96RWGh9rDEQ7mnkYj4fhXgngeMjiFsfAqiVG2
WKrwPTRMNkGoN6EQ0pXAvFf8060yWk5xss8wiqN6XMo8Z1HHWDMUeP4cRrPVS2IUTD6KiCYl3LPJ
9Y3mDIsP2Kybp4uUmOc0ZvLporUbMsKhgbm4n2yqTxaoFasjPIq52F+989f1ZNOGhKtAYzxHRI5L
n7LQEudUJNYPUPZoAdHLGDYFV6lm7dyWgtDp/FdzgKNciVtOvJmfJgDCuMJ6bvniR3CxIIW6MHnb
mIlJW6YtpIMBydq349eYIF0MoutURGejbv72erpFdP466mxaonM0qW0G2kZy4jtil2cQWmv6yghY
rWhBVSTYRHlHS5wcLve0YfpBJfai+9jRWusuW7jDwfi36LixlMNLFkQmeVRkhZhfcU92CIHpAy6I
rm8vaHUIRbNvviK/neSLtTNsXK7ZVmgX7g/lhixCo9DIWpaku46IVJEF9BapvYXYIGXpYSllT34X
HrBTbM2QcRwxaUqPdlAOD1VprIIwWac+DRo6eIJXngcsb5gKFjl6nZSMNsGATkTneob+o21zY9IJ
s/TQDOmy60CZBWVwQF2YD5xYiMQPCVhanQUEE8/pLWKXznqFPOd4Ih6u/oXy6PASrM+iIv4nxASX
gAPQwDTEwc7TGU070xMhKKBmZ9E+RyS2+S2bzF2Vx3vCIlmN7NjqHQDUbOA5I8Aa31gaQxVTs1vP
X6Xagf8092+VEdzZz1ElN2NFdbBICFMfyAxryOfUnPi3bMI5ffg25B4Suoy3rOWkds5oDMkrMNpn
5hWRhl83obY3BuZNCl6q4x0yK3+pJiQfxNcPXFrohfF+gZerSaOP+FOpx96TCBruhJi8odgwtQVR
22w2bFYwDDgbwGuTnj2HGUYf/M0JqyxdA584kSQwet8Zgc3+8Gdw/pay+OqnbB+Qa+uZ4KzRDvxG
4Qhjs1+1mnbkEryy4lwm1Q/DIlRpxjaoK3hf7+Ok2YsAI08ry3/C+hSka5idzTqoupJwhMWuCY4o
UDe2GX0y3VhGljsb6hRRS3Gz6SAJr1QbsuxiXldzEvO1TQqs6oy+u2DlmXJdFfILF1e/6wBO90gl
vLYgdcNkysvypUGDQzbPwjebdRwXZwvOtqX5xHxJsNbFum/MlWXmXz0nENrvLW7ZJbEIRNdqm5gp
DmcxUfcfY0jnRqdgV+lJ8+QuYE2tVdMtwjtqpMWrLLpbjtSOy/+UGM7NivWVNMuNRkb3VAzMtLxL
7uk/me1tRfocddTOYcy4xlxMIdzYMDiKbty1lvkmhNy6HoLo4YoK0a/9X2KKtt7A+rTxt4PrbA3Y
pksAeYsWQEkohgpdonGzuYhq4OFTWfxKXjFyfxJ3o+co73+rwV5zCgH9a9MvMIclcZOzwqcw4WMG
98lAuBonOftaQgxqLmJvMdnEKjICNG13VVoWIj/FNlr703oZpyLrAYyNuyQlREd2h/EnynMmMF/1
Uxpmb26SUE5xfoHJNyx1CIldTxMGADlxFDmuYCZti1hDu+WV+7pK/tmxdZpqTDDxJY/cpR/3KK+z
F5JdV04r9oWot6munUozZC1NxHIkwk0pOZ8s4WIXjp68IIOwg2TeFGsmWz/0gofR0DeV5r91uvyL
VlCU7C1IrQ61X3xap6qSa8eLNs7oPqk+XTnTQAwkaS+2sx7j6tL4GlMMXz8Eql4W47djqpUd/o4W
RKUO+HgeEPmrtolyNr1XE/EZEC5UbgCDXJXDnD/MV5p/NyoT7x9mmqzLUS7IhU40Tl17rzqRncuS
DGSGHsCbvSnl8k1PJgaSPkSXO3r3QQO6Wg3rNuCiCVoytBtzfO4n409v28Qs9Pa1TqyYXyeZBtBf
ShxlVrb0QJU57Ex2PFujAXhSuesuoaDN2bStjOgSM6FstImXSwhRMK7CCtINOT1h6i1skSDDQXpb
fSn0kEzS1o71WsNmMh2YBA6xUKGsN05Pdq0Tzk2dWMKXPEeptzSzL5fuvRU4S6vgUJmvidUvQmh1
MiJiMvfeY+rPgitIckep2rcCKy2xD3upJZuIaODA0TdNI/ExEJyRdFe3iO4DCprWK3dC854QDCOS
TlDyNhun7peSuTD834Umik/lBMiftfRX2iE32gBCDJAlcSaRdlEKJlpxeVDdHfDwvfHaYyTQ/kTc
8IByIrGKAal1KjnrbfRs2+hauJ9jmbex4fg/hL+h1GdKRjShYIqJZsNO9d/Bq16jyUnWrazGfYNc
ZTXJ/i+xCtB12X+xX/PQlUEqEPfELw5jS2YbWWZRTIUUqirbqqhajJqz0lkuICC0KEJjVtJ4LxYs
F+Ozh8U3nwjxCetvgQ0A1195FVryVA3lbB213iLUCG1REyBuIrcaGfsWBjbERkVLcu8Pds8PUPZ8
4+t7zlFtL3o2etGg7f14qNZWXdGONAtGUryQMaOXSFh7214zoyB/XelfvFb/RXtVwp0zoJ4OGafX
uAx182iA9BGl/tEG0Wsoiw+dvI2sXBRGh3CL78ugcUCRmj6shhGZVulc08wjDK+EN994BdGhik+/
qonTc5jTK6J2pfhGSx4t3xrGX7Pm69twQXsPySGgEgLngVNnbNg85iPzX2klS93Ja1TeNJ6xGS+5
ap0xU0vX11joNVh3Mm+LD91my28wzhy1NRJpXMsGkauYZdYuelOztHo8W+BvasnPSvnl5WjctVis
TCudVnpOQ5lB3HCCYB+56he0PCWTpACyhyg9sIobzH5TGeDiLaOj0O3lh5u9YgJGJTWi6s65H4FY
V0uv162l1hGiN/rvQSQ0BINyXBjyRNAYCZuW1SwV1RcSDsHRE7KH09lnpSP0npwVyrrWTZAhOeX8
GBB8zapjJcIBiIB4m1fJ1qQbKzbCfwDVR1vE8R8Zf1k1vwYzmm4O5syF06c/SRzNVowO6M1JZViO
miL9LBi/QCXZDx6V7ohBXR/l3tIlwaB0awkiu2pyDMTI7PCTz4ZMhhVSZjqI3ngb5XgGt40YkNxY
MtmAlQ8Y1wkIXUABt5aTpr5KtPmh/e0OZIQkr8RRXh+/g41xtiAg1I7yQ+nmf9uov9fjeCpTm86Q
UV0S+Zxd2ix1MNDsJNL/0EK5aRjUL5gmXPEM/1at+MMxt2szsFrzixpC54jPhYi/mrxcq/8YzGhk
Zmu8eJh9+OWRQFDDfm0HDwmZmVkQwW1KN83dleWwDCmSljZDu6UujH+FGb3M87qFaxj2JmFZ2yr5
Xf+PsPNorlRLs+h/6TkRmMMBBj253ht5aUJIyky8h4P59b3QizavqqNqUCrpZUZKuhc4n9l77d4u
FwMC8H2KYiqyraNrjHczf9KHdiL9BTxT4X6T6ZItUu9mavpr6pCsXmO7IFUTiVCbHZwO6w6YTVKr
WItKNAa9rtpFVDrXUcHIVN1DpUpQpp6dQhLo2LGe4w4rZFRzY5fMSyrmvC0cdFFA0ZLjqwYXYJkO
5sCmNTwTvzJXIunKN3xGJSj/Mj3/rUa/oQkf/hTyqzTJ6+1tu1vVVvvLERvJ7K1k/dEk8TMBcvy+
VvmRIHZGKYCol3BmRGQhp4BjfY2pw1y2vcQFmgRPy4JDenUkS80ujbnT4nKdBIeoQACCQIQcKiIa
qwBxlq6SS2Hld5ZP1SKyxEdAKMJQNnKpBhaLYE7sJZp5lVAo+zwAMub4S62n1iPd5TMufutp2S84
gSHjgRNckAe3ZH0ClnM8FJldHUcWFq6l9UtS9YalFhSr0SDDCQipw/5g1XOLKZ4DSWmlG6YuNOI2
x3pOnFdsVq+lR/Fm+cQ1Yy7a+un4mdn2M3tz3EPqmzoE/PpXzS6Yrge3M0DOL13/rYeKbbk+WRCD
iCHTK3fXE2fND4b1phK06lXx6ebypQV6CPRX7ayRygLZJ4Gkk3XtBGqt7Mmpm3V6j4g97CrBI8YI
Mx6MT0Ucvquoe/HEXTWcmDJ7S5IAfYiCAECUO+UUCLheNAiSWkrsSL85JHlR3lbbbIpfq9Y4aBFz
dubKwCZZz9eOfmorUrmx9VzL+X/KSpbmkJF6AVKzC9kI6/mnLenfYyts1l7MM3lMkHtIBjPgiG+d
b8/+qavBQDeJ6WhKkdzBHYZhf+ldZ1W1KVAaBK6IADR7+BjwVvZed25D9+Dr1d4mwENzxM1ug7UR
pLtIy1/JCSqQ7Pew3YjdgWQa959mixdGFTPs8Rx2s7lE2ty2VruaDNebJwuLKsNsa1fdR5RF59xk
GUJYNU/Jfp11CTGdpJRKgUjJo4VV/nsIUo0BGSbe1rG5dnGpl6G7k5W4JTmpGJ0m3mqefe343bva
u92N+17dy0w7DyXujlg+hpn2laAp0+xnZTKAsIxvH5NAL9XG8VnH+6ivh4GJZ1Wzma3xN1BDWMNz
ZBCPQmCj6U8P+KnIb+WhPOhcI27MW11O7a4hR6Ocs9q1mEY1L8Wun2ORNG73hkN9oO3ua3RGeIi6
sdQ5jZmqy0g84GqBVmI/JC4KWzie/aKv032ekrISoVhcVtG3jNjMBxM5qeXQvsiiuepegaBIFm+Y
wl8VLMZMPmRUifguNItrxcnIGOA3qnILuGcU/BJGjn03NLCR9TB8YJ0vdEN7NFIWyJClGZk2b7Q9
qMosi9Q88gt1P923RdShoPJZK9UXPTOeo6Z7m/+fCvdFqzpmSkzPbPkovWLTdcYLdq21b4dfg0Xq
eB4jq7OSjUOK+6KHIGOSBaWK/uRl6R+Nc7/OCh55frcaCJJe/PwOQYZVs2jvAWJKkmRMMZx7xRnl
z68zTdJjUGt70aqr2xOxY8X7MRjoPLKvmoJBHyxINGhf23Zdh1QqidEHjDkJpUMzv7Kgf0UMyYqo
f9Ky4tvinQXKafs+McIJhnIOrUcRtVfLSiBgz9e0axPeJfPu0Oo5+4GCgEeTBsfSd24FI4RISivT
f7OAOHiEwGhIb9wgfpBR9U29wRhp+jPf5A2FV6q/WTUF0qhwTecR3VX61avg3LvGt4qJfCvaCv1U
R5+IUKBqtgMtF4UTeU2uYGCdtdeS6y2q8i+jo+Ty0zuA6U3XMswyplPhe0wyimNRv0WT0S0xQKGz
icOnisRQrRHf88+o5+YvL/I/c5+Izb78dkwL+xPNyGDWGgleBlYZckAyq1sZIVSXLIB2UIaIX6ld
eRAnv1yCQUmvt3m7hD+8NUIeeEMvuG73lgryZdT5lFb9sFEW4Y8MvVB0H6YJEnAwj+VEA+AmtzYT
cy4iKnjjw5SGOBAfjSAekAD0hTI7myGWd7bnS9rxEip1E4V4ch5cd44AXgRZC/VPw4Rg9SZp2bZN
72Zfh6T+Y+Amw1VrvpkDuzPCB7a1Y20arWR1IqxhCWr2DfUCg8C8e7Oc9M9gY3ow8AcTZKJWmLzH
DXKqYUmtd1SIZ9nRnUw5nMzYx89r2XcrZHas9F6iZ+D9SU0/WijZXlNm7Ap3TdmhfdNy0MgVuTyL
0tVPeiLhLQ8zZbl0T76Cs00M9cIoe2wOpJcVBRIfh1Bjr+JdyHsY+3WHDtEs6V2GUVuNJGgvht7/
qsWQAXv7igyZr4tcDMvBzuz15LH5ENXUMTCFpiPosZdGUDdY0Z1gn+xpcLy1V3r9hhRBUsFg+5rn
oEludlh/mkS1kExN7lzwgYtcLHxhL2qNRDKy0MjygIPUZDqcZkoU10m/gky7Fx2PopwpM5K2rGzJ
Ks2uTlSqVduIfFlPS+ZykpSE6JK58a3vQL7HdsWoSzwlqatvu6gHC6dPM5OX9moc1HPnCHPRF0a1
dlgxH63ZBWFrcl8UmX/oMt3dBpm6hBNBV2HFYeIYsAcq4W9K5n1LLyOofKJBSnWG/qwDkR+20dZG
SKzrXXFsqo8xmZ0JivrAK/lOWqbthyY6BkMXU9kFPaOTj6nQv5QnFCcJf8cgvCnvzXXVUtSJ0Lm7
hk+o0GTmS5LgcGMPQBtGXE+DQl3OsHMwZbTMZPA7ZsG6cAsc1wFzPd0bLrbHMttiy+HxdxPZfPoD
jVuF0JYSK/Od34b7xoqfH+4FsLS21HVF/EkmtpmVA7/D3rpwRPYhG/8FHS4W3mDaAnCCWpn28yjB
ReVW1qj3wqvloT/oWjqr0kUzwfaufGByZa67Zvzd5iQNhOyedaa9vKzpUpVuv0iN6mRX2sCPFv9B
63ao8nwXJZW1SPFsLHLJudsM63HoUdADClmYJYnlGT6NKn8mvu5AtU0vLqpi7U+X2De1bavBayp0
hFvJ+BKAa14MyUF1FD55SNOlNeUDulJkbbjMKi5E2OT9c40TihNCUbbMgAXqaryNEkZnsg9MGi/N
9ni5aUVzPDkhGOhwjllHx00hBaqpK3AdkSi384SJCj997RHs4x0xXiX7YwHfwAsibWWNEKpJo2Yb
K1C5iIEuRXTkYPo0RU2/svECOIPc56V/Yip0NtBpl5MTLG9SRYRvZcln648HUw+hFoebTGefbzX3
Ak+bb7mnarb+8M0NNU8RmLvZ3Sx3lW3IccJQSa/bjeREtBIeldVwIFpMU9dQNc3CTrJbgQKNNclh
6J0aLRi2njAxVrEh37DVf7lR+4fy8N2L4i/8BEsbkyKZleMiYj2miORUuf7L4XdbAvQ7dB1iv3wq
MdczatNNPEYZqkWnA4JmY/rskX9ABrhVqE6X7bScBWernz+NDOOboVq1wHgZtGzA6oAFe0a6C6pI
0IhA+Se9P8ggwo2FIHOaD6fcCXgsGc9oR7/0woxXQWTtZR1/uoEeM4B7T9N6R8TVydemta7VTwjK
toI6UQ3NmbS31ZRMr3HSvYq6WhHUWeJlpTen3UbHPDzWKfbefIhJkogPGUNEboP+wwHB6eMaMAVD
pa7HdluEc3zwwLWdhTiM8BktaBu8ALOufCQvTy5sB6LmpC8aUqDoRkKoMPWjOfX4qIA6Ra5N8PjQ
3xoodrYx8dfTfaGSxyTPnoWJOFGbX8DeQtHO+QujIOfRG32mk8EWGE0nTsv4PuXpvW3NF7Bp8ACr
22SUGmHGpzIhGBeZDsaoAh8E23vZ808aevsyym9TdaTbt85TU4YIclL2LcLToFSQQs8955NK4jNT
7Rpwz3l0LYlNQ2c6ntthpTfpI5EfIb9a+tD0sOlaOHBljXLhxUtCygO8NnbkEPz2UU7R1ZIFqWDV
U5nn4LSxcJfdRusnXowe7LvjqE9hdR+wfej9YkYxNbi+0WVapEH8Y9vY3hp9YFFOUQvXw5m3aVrl
3qgiuMfbEB9vCnyqupIX2C6DWH+p0dF6trHC4tZCGqE6jnyKWBhY1L4L7UOkFHoF3hJG5Is0HJD2
c2fL0qYOG/z32CXpxLhbPUFd+Nhy6tZsXLjvuWAWH0fg8wPF3RaNzMG5uOcVWxUtbPSx7PaYzjX+
Q1zwmM6HUwUr41B5zh2rzh+jKs+tO36Do8Hn7TzFDes51jmoYztr54TorEkxjTCpOJ+g+Z9jpXgc
zu+mbVhwFarkhaQHdio8ABYuTziG3D0uHqd8wp390XVBC+QaJY5PvAeJFNM69tcwSWGvjra/gBG0
a8qYNHarIaTR3RZjeCQqmxOppUfKUKlWp5TbP66xFsCJGlbgKJiBbNzAvwyaduidhNmzY7zVBR5o
k9Vk+JE0zZUyOFkgKONijtyD2bPC4+TmaJRb086eZYwusI9vQGVWCCNur3muGfSu8AjrEiRg7tCH
BTgUvVa9Jbqo12ZrJYu4rrJNME4fKJ6fsjxrWOSb35nLCpEsJd51gxemLygqXCBwJbCmXoTrwq9f
AMGga8O1d8yxhKDe1fbcd8B2K+6BIG4XiqMLExjz4YlAW0t+Y1NdC8ZehpfvPCxHhaUjDRg/K5ch
rczjhZottK1V3qyIXPNEokkISXQUEWVLErwxrPrkhoVUK6o1Xl/F0GpfWE4FVU29djKOd0NYLwMp
K7IcnWPQuzX7QET6rWLJYsQFgmnGiVjWF2Ni4ePOzffJd18rcZIhG2mDHLdlVmmPbpditIspH8oD
yXk3t0zDheeR6aFCAmyTeYLsP4Eo9ibjD3mnOC5s3rUM2lmt1Uenc1/N/Bo0XEJ9wfSp1rk3ULoc
CuWeU8ddZCq3yEJBZ5JVPCI0m2BtBJbMP1Iw8dFmLPL1BCmJ3rW5OyO2a5tjyIG8rhG0YDnb3n1O
g4TwHRdZRVvqnyaCpigpqSyC/k/VOUTa0uoHZNK7Znfu+2bpKL6L7QXpwnAIYTPliacqY6/aUgvp
4nGpjeoN5wl1v6nuKpNLUlmKNbF/r0OXPnhmdESMdZxiqq6wSxaGmeN3hcq1dLhmkIwyZAzIKzVp
ImNGKJmZfitlYYPGA8BqWwZoMYEBmO346EzSWXrVpS7De+9muAKbF4IqoyWmKa7rIiEcTzLG9NoP
2DUf2riukD8v8FLJvuYVqHkwtg5ZuKOD3vslNtKVJ70TVfgpiJPd1IYF8XP4WVLAUqbGpBx/kX8g
a4sT26eu+PlnyOgbE+MJVwI1uyzOU2D+6dhZLMMx+2C2AYipv4y11VHe47GJ+urFB8qOKk+SZbeY
g40XBmxBJzAQvTLw6JMjwRKETTDMpuJsIbxKDnMCfgN2no49HvGRRyTGYypIDQ15XgzVJ3gNCzK7
VXbo0x6/U/XKQvA61toXmje6ElRJ3qvCmR563gMyq8++cb5L9ESTJ34F75FJM62NzN0qHfepZRK1
MWylSt4MtKczCS9hZUz+2NB8RRzwCMajo0wJD0Un7i/hNZkAEYuYSgrZSrCK49ek4sqMTO8pkCUl
FQTChvO1NFk9GaL7pXL3pZIWBU9k6tSS4NQVetAEewakwi+PNb3WiVUjqnunht8sRM46gBhAPtB1
S1YcVslyutrZ5vAQJ3XOSUMTIEbnSMhnQRkVYFvlz1ioaXRhuMTQ7FQIXFI7SZeyeM+p/gev4mwd
cYNr2zxkQO7KhtchrjhktHKbDnTMIXMk0brnJtXBEDIlqT2Rrgujiw41y+yejmqnB+WjrFK41DLN
kATBp+ojTmt3jFemMptFpTMeRGC44md/yPMCpWBdPlhpcfEDnzUyoJ1YOcXCT7UVY1jCsEHFLv0v
z0GZFZckqUEQDCmCi3OZeMApAhjplpKXIuGpwlVcUoTleEzHOtxMxcn2yo+h7LEU6lTrk1HsmY+y
r3WtaumxGc6a2lyPYCWx3Ae/ZIc+24fNt/CyW1dJ+s0AbSHee9bStosprqGMT5MHXXMBblTWbJXX
FsMD1xgPC5MOhvsuWjZp+6EUR2yRcDCZgnK2aK2C9ZDzVTniHEn7UhNrTcS7BBCu9G+M0/NTRiVU
kxBISOnKh2jVKiaKgM0oEA1xIIH9xSYvhq2yya+Zcr1p6LEXviWX9LC7TO9/8+SHqBHcDcMDNZSx
s6BdDCbCIgONnXbAxAsXTTzRfPUTNz8AIjTAnXFmK7PjIVFg/FhYAdtrdDYlpbBfXYe80TYycLLF
zBzc6I1szi2hY4sOKdWG9OZtEbnBami7ZJUNEMyC6tJn3ltLauoKTXgT2d7asIsWZqA7rWrgcSmW
wT1Qz6yOkYEY4VPkiWQd5/oqt3nVfU1HhZNUKK1dMqW1fvBRH0zNumCI5uWwFyi2NAgeDvNEpl6o
fuon0oSzI4fLJrTTR43otK0BzBSNSKfdG9uHXWdETJuwaonyyWKgdYwqHdN3bqbrpGpCCjHZ7zqH
ayFyipquT3wlqldr1xIlzWASrkXIalr34xOLv8Lt7xTw3pq05F91PuXrXAX4Q0LjwQzFuGsbbgOM
KcShdR1yeFGisEsn+hsXLnJKUqtRsh3umS74FHes5ghXybQLhzsBxR6s/H7u7fzxKnLWyzFLHbjc
JPzZLblkJiI0J4uelGCAgQzeXgGyMcgMCJxFZihWqwaoMlPbU1otBig8C6dp81ekih2jVShRKhQI
/9oQ7cs4kZj8PiA1PyQGSWHU28vYIUfZ96bpiP6aKUZCtvvkWZ+hVRhLW4zvUVpkC+ZOpA/oI9aW
sThKbdUadbjN045LOLD9NYi+GC5WmD7jkGPDYSUBSdZJdxpcEBVIE/143ZYwlAB60Ee0GHtY0NY3
aMPTojRMa1thcd5rDVFRFcvCZ7ciMdkxL9qUZn94Mm3g6ojPeCAmOcir/uznyXdUd4yOQv62aRYM
tM2BXc8cL/vzJXKfDF8QhEHgVOfM0JKHtLqJoB7fgsp986z3ZvhTkV50+isKKane8Otr+HyfhKGj
Fec0PqkqzPYERjFSTgoXSn8bHQXjViQHETF6flG9mE52D0JlLGv+raVRVtr15wM6+nQfJtDHsN8u
kIfLZ1ZH5Ro+FgFDLXsgWcE/L4vpkAeZOKlJ2DcTHzKwqQSS8fShNZM8OXGKnDA1hiWOX+v082GK
nRipbLHJffE4NunSgb6CzqyaXpuJPrHPnRzc9Mh3cLtP74ZQu/5u5oLR9ltsv1B7AUMRd81A7Xfv
GFcf38S96709mVzjpfbBXuXNGwUZAn0lzWetdvzdz5eJRcoBmV88D7tJ7HWDQ8a0SHakUm+dTWw3
QG1lajAetc/6mFSA38vhrPw0XuZtV54IZAHPJrw9qiF0q9hb3tvk6MF0dOa2gF11vLCF7p4KF/yn
w3HAyJAqvDesfBfD1FnYlaWOaI9tnm75e1OBrgFI0l2MSdxB3mrngBh4pIFDcjaafoYxBgY7B5eI
p8IHj2D5b6EPBSVJUn1VxgpccUSP3IRu8FT6w2M1NfnnqCOUVy6mJJMc44tOjN2Bqali/xW6R9wS
CF5jQamIsePT0pybiLPqnpbTkyEl1IKO0xoPg8HBVQ/x2obMuSlMZDeDFiK1G2CHFCZjiM5KqfeI
s0dUVVxjj9gVT4shn7mMyL0q867dzC9kZYJ9tUDZ5LWOtwUh9lCItkEv56LILIdqldQWOjPk62uc
AwUL8SEhGjQQ351WZBfL9NNL/z+fBVnj7Sk6/vrvlpWSGi95RDoFUH7Cc5y1pafNa89MMzHa+JfH
dli1S2QF7jEBCbPmsT7DZepuN0nkJWBwQd8jflj3VUuonz9FwDdCsfUksSGyZlgIlmaMw2FP68Pd
yGCAkx8R28wb7YHpPBshx9rAmjwLzVfXR1Aasb2m+4yWdZO1N0wr5Z67XkcM81T5bXETTcnAqR9h
qcdPQ+A4fKeIVLSCX6b0irte59azsEla4unA32nQRYCkXWt0UeesZUrrDcxahUVqAy6kQzrbpIbo
EicNf16EpEx2Ubr0h4HgnYaeEj4z53h8iDlojrb3WYUDyX6tHT35TAkFEhS2VT1JLt2EwHh4tY2C
Z7ocfMDY2KOZv+VXogPXYa13m0FPnTMe4GhpGaCSpySD7QoDomIAxKeJlL8JVz/iQBx3jgWd3x2g
UpWjGMlKm/oX24YY7s+Mu1FFeyhl9cqlH3gei3EmzLWvXm9o6wpR89ZN/OwVAaVMBHJGfRBLy67t
RRXDZkmEh8PE9HalZ93t2e5ipgXJQoruo/HUuKxZRmBJGGFk9ME65j8dVQPiMB7hN8YKXLvjs8Ux
fFJ9LCs4mBXr9T5t9y1585uftycZvjNrCG9mlN2awm8uZqqRixpI/dHiobHS6qS4hT1hDkjSQKBV
+D7gOY0UpTs298F0GkWZb3vNRCo+vHgYnx7zjjVKgDd5NwgmKQ6A9RUDfEyDvX9thkRt/Fzz0N+5
oBv6tFl3gY3uqtOyu1n3xwHFM+1Izk7Qd86C42iIngP4cQ8jWiWwyuYndZH2bET8fI5R72Nd17YD
qfa8PbQz/vhRlSswmQYb8v82gOqSyww2/LEJZ29maT7qDnKWqWl2AJ7wjnZSbgeG9HvLQ3mIdswY
/R7fL3ojD4j0bgymZw/P+VaXg3NkbqA2dUL9XWLLSF3LW9oE1k6iic5S5G++SqxHe0ywmGk4XX3P
zACylzmhWZupDNe2AsDbXs1n2sKGxDlpDdtAU94hd4WHCz1vITH0w832ibgjGQZWHy0yoshV7Tc8
W+Y2tkaQde8xbyD/GHM2VPnKDCoEpEiBwoFzzfbMta0zavDZUiOpGYtLUpmP6OuT7Y/pqcxR6wiP
mdUM01Gt01xDUFyFaTJMw8wUWmO9VSTqYrQ1Zlcpq8x2clDiCy6BIiUN1gvKrY2fma2qvM1kz400
FC9uywzA85hBaVYYc/SUB1NO9gmuikNzXbGLnt1IskuueRE7u2FkIj51lJ8irfdQ+GogpDUDDJTI
+s6R8zQtQy2kKmWz0ybVoJ8ZCybN2FI6hnf4+RIV076GN3m37XI4OVmlzrlehCcGkEtEnn6gt6+j
ssdzUMJJr5Wvn7DnpJvKLFA/uCSnmC0SGC1neSPGsMdRzDuM01dt07BTR1wSa6A+4UtRQJDJApg5
XWQFL+ag/eFC5AedZRJBkPYnsFz6ZmS2d/eRPII3Go0XEsb31aiTXYWCu06d5HGIrr1egPxOHeSZ
TDGrUyZVvoUEStfQgIEzYrQICVjEB8NPgzO768cm4LIyk2E8MVPp9ymFDmJFiznGzJui4dm4tsWT
qAfzOgkr2HhdmixblLzgmrvsRe9sZNB9u7Fqm7GSUQ8HrOHaho311Z9NXYzqrA3r0j8/jKWuanY1
gyjdDpNXlzhYbZjGs1OsOkML8IUM4YaH2ykqZ+x0NfDz0SUVnf9MPqXzAK/YLgPvsdc5wjKzNB+U
HK8lMDqOKKbZXQGVzPU2OnHFK6Vju6warom4AJxXt59m7RRXzWp3U8jLpaavQAcpKF18+Wq05D7q
gm093+Th6EYM2BpnJyAG3zJ3D/D1OLKnulRwc2lFNXEAJ/aQltRDWk9raSvG4WnS9k+5Z4FOij6n
Rm9eEVSi8+wAsGUOTh9g+uMyGo4FtmMEL2m7VS0jBTFs+L2s8w+bBh+xz7GLEj93BL47IwrPP59F
gjePMYeMy+i5FVF+1BmGrJCUZB/U/68MlE7EsezbUcDhsysEb4pJLY/aIIFssHC1KTkMUDweu7xx
uNJThrLordsceiuDm0uV1jXHw+jBuoH8HAyivXSla14GAdLb92ajGgGnjyEP9amr2UDY4KhahrQL
SRbxg2xGHCt5B0KoyTqY4gZGiNjPPgm/PWX+Z8+ku/Ba6CVOkBP/PatjohAlbn+MNZtvQJfrzh+Q
/qZQIpTEAMKXYEXIYZ4msUX9AgU0LT7/ep7OD9U2KIZ9zhN5UUXw3mzckeuObNBH3BtQIqzoJbM1
m+WEtRMs8VZyFAG5GHEM/NC9dFZSnIqiRWyCEIUpbQVYZ5ayeMVvP/HsrTUpd+WqBoiqQf50lFVP
OdN6SP8WpS9UA+TBfXL6+WAIH/P26LJIlrk6lf7IqIyl5/tUsrOqO8O6GCXyKFw174Tu6O8jMrql
g4Y3rUu4vvHPgRjb2x5h3y0NHULJ3b55Ay/4Eo1x/CnccCtJMpsVTw8uPIPnQSILh/r6+PPVNLsj
h6h4+vkKBjXQ+Oa5rOt+UddNRSudZ+wpS7aNYV49dXHOw9jBLxYyk7k7rWRJOCOmNG+umYLUOGci
jDZUUAlqusxFm1UelVDmc810WTA5PXmhnM59nOjnKpXuEjVFu2KslLDMT5MnO9RvXeSK3ySDr2hk
MX/ePamNn3HHeJWxzgbRDX7cavDZy9Y1L8L8IUcScRwQ7mOpqpGHm/Xx5zNwlxQJ0QC8lv9OjnBh
vUuodn9Q7mnC/IN555sFqH/j2PIPfuj659xoXwHo6TMpyj8Pfdiy2C3sNVi0+ArMwNlPffM0zl+5
CAEWnmjUVp9RSyST/GIMWLzY5jg7JUK5i50oeU1LUEaATqqLaMNnIJc0nxrE9kETzps7Js+U1di5
kKVEQtfuo6GzNIjRLGae4MdgH+BDWMu0xj+6Ydo9hL36smdRcyRqGy1joh9/PiTzZ5qYJUJIp9eW
18JcnlhVOGZj7+xct57rVItW46Tbux/evhaX8SpD4L5LY/Lcx6Ha+xA32Rx63EBZZu/wiRinnwbC
aNkvJeTGwP+faskx7aSLdtTjkzXHs43gQ/QWR2OTgaXSo/aepG2yi9043upztGQ6FJ+5jUh0hNhx
dyP7tWcZuDAGW7wPY7pK2gjqiV8Yh8q01MozDft9MHIEaX13N0bDviiuA1YarpoHbt0GM0dw9Zox
IBZWLXV2gdefD5lL/y9jj5Gn0n4njueuzdzo7lDrqlXrGleuwBOF6njRq4TpHtHTXzqLbj1lTpck
0B9/StO8dYA/kNWsTbCsNN08oCPJZvo/k/5sfHe6+t/EENv/FBUkHYdZrm7Zlmni/v2H/BV+4zET
Ee5UTyfToUdyeIwA2S/USCBiA+F2z7sen11f7n23D++DEihLaueBH4i0zJBpfjmDuhGYRyBPwIBA
+Y6Xbk/YQDTjqnKPo7VoUeMsoRREa6kXCRE7KA9a1uvO2kzqeN8PxpcIzQanTtBA/lsiXiOmhGyT
IevJkQ6jQ9lM1b5iusmAxGm24+iDCap1cy1HhN9eGGAy0EMIk666e/ayBOb7Zqkd1Z3+qjVjeRpb
1o7MIrrtv87FEHNGTpGOQZHvf/3nfzgmlDLXxILpCts0XRY3f4/tsFWD0NrN86WMI2sZOgCBdCPD
7h024S3K6dwZaiA+zMgKsrWke6RWjYkvUfnD1E3mgmCucedpKrr3Jts2g6HWTnoJG986dtylBBu0
GYkL2IiiL46mmXDCKRU/Q4CNN7rrTYT+oaX1yGMzsN2Q9VkEPDNzfYje0B94697PTSzunrsyfHRJ
pd9o57oSxY4m//Pnqz42PbjcfrXMnBkVVevGDi4Ra0eitu4BZpJ/k2JjWv/0ouGi9xgHQ31hsWrP
f/5/sk4Graii2qgTZq7p1rPt4tGIyU4TEwKjJqRUja16J4ZRP4ZZ9V7a1llxgb5p3XDyp+6t68ZT
LQdxTSqCy2xVAb02BUcGLIIwViMEciIjmv43mmz341+/4dY/JvDwhnuObujCkxY+cFP8/WePPUYL
HEOIBmHdMQZ77oqWZYhJPfDzZV6UOzsKulvl9aCCNddeazjW97LM5FrmrGpyhUMqBW3zgTJI1Dpy
qAK9bbpPnV5eAjvpr2QfipGhKYvK+5Tpxa2PoEyWiLfJaWcjhBJwH0yg0mLdoaq2/s0bZPw/b5Au
yVOSpu0IV7j/kAyl4AvlZWJRUpVi2oZJ2u9lJN9Gu3jnwv7r3nbE+BAValgJ9PnHQPrDgXgYhukG
F+W/ftHt+UX9+13mGlKYc56zLR2ELn9/0SX8VVb9I9KwDtQEDYW7gWfyMFY9fu4wDS8jwP9LTtDA
Xx/soCaCcGL1NeBmYKAOkTtECehcTcuqX7m81KGil0GKz5eRZbMjnzz8jcc2EDBjSJfYyDh3niZc
zSWerkc9Bc42+Fp1kZrxXvut/QBvDVSoV6dX724zQXu1tKbYSNM0WLxM7appud2ZxQEZDzJWMN4T
6Jz+EhUEuKbaKwnSxT6IXVSmViO3Vl92yzJ3W5ywmrwnwOCDqCVThVPi3zy07Pmh9LeX07IcqRsk
+dg2H51/uP9kn6u0S2pmFb7R7sYyUzdvPv67oX1Qeto+aJ3fbbXI3Qep+UEux85pUrWP8jw5IqO6
p/OALwpCAyEEx/X/flnohWJwW/7KSRvk5vws+4rUWDnKo6gT75q5aF7g1dv7IUfV1XplggEwSM4/
n+mdx9AlsinNrEodtClmrJTHJ4+Z3wODhe//IuxMd+M2tq59RQRIVnH6293sedRkyX8Ix4k5zzOv
/n3YCb7vWDIknH0akmMkPbFYtfdaz6o4TG3CvHVWkI2A12rtk4evCuhhZl89C5Ykl3+zTJXnGB19
yq5dyereW9ry0DSheO7QHrs6Kg6NneEpiwqxSobI/iLH9n2SkxRSaCzqdBkktCf13V21ryYviAwg
NlBm7a0h273jaL9oBCvY/XCyf35tfFxMhbQEy5GkL2LatvpuQWpBRtA4GjCz4iP8SW7JwrDj5mde
Yl0NSTx5GHsn2ASy+V40GE/YClQvY+dWZeF/Yxrt29cJOc++KDWxC2Xys4gTtGl+4uwiI3Bc3SmN
WzEN8XzC3H/+3O8bjN+/iJZlGywzqsrFrZrvYm77KO0tRsLd0mm0Y8+bs6djGuSyvtIMAbiWOIKu
Lp+XUNa8d+CFi+LbmOftaUS7MUUcbtJBVssUYg1OskpZS3LQXbqxHuLG65ioxptnEt5cTGrrlkmA
+1l28Y7F9ZcfDOHGCspfas0M3MAcsuwbRV+mnsLkrObMkZtyooEcXr2orA8k4TnczElBdnpxlLrl
vZiichOyyMOUmZ+gMe/SPVg7vdczaMNf35Zzf6SA3l+AOqA3pBrrtFY9xuXRSWoGmcuBegr1sVj3
EXzvKsenrzoJITllB5BFA5ny+TuOI+fDtc/oECWUbUihqpr5bimNNRB3msDgJ0ztLHhg5OA7tMjb
kDRCQAZtTGuihYF60Yfe3qrNyLkUS2qa2TUK8GzFxKF8sKwCW09BTmaaIAnpSnqRdcmGtxjG7toQ
aYEKEKG9n0zfKiuaFtz5nFWbMVgHl27uaWk0JyYs9pOvRUwWcRGYgOaBZuSXtmmynVFVIYui7jzX
dfEIprD9maCb1xmKxOd6irRX3C8hRvsy+UtHPK2D1OqMuXs873BGFvDWDvRD3aVolPqW8zIOY1eD
N3/F+n3RG18saLfTTq099SHSDO0yoLUrqlVg1/ZDm6sHgPsQvHVf2dtToew7MfrQ0Bgj9b2N5EGx
nb2ptOou7cMeF1k6CyM0UpbCWkwrSD/VA57rajVhjBOeqhFhkTbnpNFRP4YaajZgBkl+1dX6GNhh
8ay1nvbQVOaSMY+96wQ6Ucx2F7Qa4bMolXKn60HC5GZPH3/YkJXGuTcQ/RZClHR7n7G0o6gF5z3M
3z5rxmMoBiR0aiDJnOEnZKnthROYvaB5tFVsOzuA0Wy+uFfLjxskwmY1zWThUx1D6s7v9+pCCK3F
aERyQKo+waTX7o0+t4bnSGMJUkPbV1sBAB1DuBeuY1Dmi4bWnBu1pbdshW+dc8U4hbBKwzF99ScM
QPb0A4TSOGfEhVa6HcCWsKVXVrDSmD8TCJY1qncZSKRKVdkelfCb0DznCllFtKXDG6bOiBQIioEM
9e91BKjI2kNDe1UMUhw626HpTkIIsiE/cD+/4ox5DfttjTOF1FXbMkyVwA1bfXfBqUXMUIU7GHt0
4M++dMa90nd4U6WlLHu/f3U05Ile0PYcgMCaCjTkZywSBxNm/9Hird6WWtszL+2+BYk/oq1W5Rnr
RrRSCS4EP6v/0+Abg0AMEGlYGQEfs8Gh56kz96owXzDyKaBSuPOEqvYcrRhhaWvwjwqI76s3gdOL
SIqOVC52RcOlXAZW8gNzOjTBmFidMrYe/PANgzSnQMcJQTFo0TmWwX5QZfYr0lp7pSB1OH/+vt3X
/vfvmxA6a5XqWLxt7zYpNCgjzfPiHOshWizWp5qtnp9/L+s5+XBu/Rh96u0STT3orPMnGmz7/EdP
sEeMajLi7AStivmTnT1zwf6TR28RzQs9MF6Q0enLvltnbQY9p9HsBbMyWAiW5ywLjnsrm5S4vdnj
oKzVceIN4xw0wpaXTvtmVDX+m5y8vrEjw1LjCdJA+R6acwQRhuEkpIVUNSxzoO7cUevAt3QACT06
xqgyRLpxQkffeJo9iw/Mv/JItEdNT1ZCmv1WVc3shVbTVYm14uoJDaZmdlTZWT60XXguaNkuP3+f
tfe5juxTWOZ1zVFR1AK2eneCjRG4q7L3i6VUw+44dFa4q2I4GU3sHLIyxDYtgxTNEkhpAOyH3B/7
Y9tYP5I8IsNjzo/WkipcenmMzgSbHIkNvbnFNRJ+de/60zMlGHPesHIKY3P1+8rCbJgxN4gA3GHB
APQsYBwRLFMn0p7ICv/RMxM/tmVkufS0hQuFYVcRP3ZxJvXRzMzWzfsuoY0ffQc4wBS/TVEIlZ74
Yvv3YXPN+2nTTUHoIwxVmu/WPy/Fouw1db4MJ1B6KkdR4gp1lqk6hxCJA25ZpPh3v/gUP56QmLAY
us1+k/9r+rtVpsgaWY1wkvhvlRtvygP6kTS9IWC1ktA0mjFyrXdJAYMLAGg2jfpODsYbFEMw37Wi
07PGrP/Fk/q49ElYho5j8Iykasl327suyqtKJ497GZnNrrXK9hQTlrLzGQq4I3FS20Brh12RRA22
B7nrx/b5i2fw8SArTVZdzTB0Ydua+u4ZNI0KG5m51DKJLMCBJB5gZ/YgOfGfkkhpN7k0GHnF3Y7G
ObfNYPhGn3HbmcR8kSopvrjYjPlj+H1RI7LTFqo9d94023p3sdktSkg9CcnRCtpTYHblJovbCH9u
Yr0lFYEoSCB3ahamJ8ZfTzBrtW/gv0mtiKRxipXJ2gPw/mamXbLjDKPRgo6DtUmamIlI6gCTJ0DH
4UB+N2qtdRst9K5D96IZQR/TYxVix4YPxikCGMN7aIxM+WWXp6aWwUtoitdJH8AWzcllHMAUdzSi
5Dj07Wsxj7buD44F7is1DZ0mlWk9VHbtuNEUXBM6xmdBfOK/nadJIHVX6rY/3Eet9wclbP6Rdupt
e1H7xy8+548XnamxpeE+y+mLU9C7r78RixBHKwI1P+uzAxnDrhhE/WIjBt0R5DGtIG90C70snGPe
wN4Yh/RRn+VEdpDRHH/lDBFIrwTgaWsnu43/+vz5iY+Xp0mPkAYhK49tcVv7felSsgKC4cSRoMRV
drKt/DapdesGQwk3fGgZRDeZv6pC+2+mFe3azsRsOyfzvp0D54bC6FyzZW9ip513yWl3BpLt+/2B
FAKcHqOab++/NvlLCCpX6Ni2GiI9Hnz7rUoF96MB6mgztM4uLJjQpHIKz5ZqHdic2GemRl981bUP
x2DTFLpmm7bQpOCu+W4dNDku0V2xQkQM6Z4FIrqYXumcegj+0XXEj7v1/PyYxbV3hoK4Iz6vPoj5
rw3a9ANwwytWRs60Q3L74rOY3+vfr0F2ZKpFu5tOEgSXdxnaoHeg1UAdWbZMkU+KUjvniKEwbEcG
04gBXCWQw5FLcto5gAxXJaOuJntTUxhxhFYVx2Aap2Pbq+KMijIDhhxKMsBteQJhZ5xmuRYTEMtb
Z+z006wDZjcN36O2m2hXxwNtlNB4GGoLZAEw+hUYKJhhFsGPDUqLz1/rH27upmEIdlC0+MkKfZ8q
XVZS1kzXw6Wlm0uiTxlQNjp6ZN1SLth71kNbOQ9BCeUZffthCJQAkNhrnIpVGxb1kXhNce6HBk9c
isAR4SKp3FpoXz5/mh97GKaj8z9D0lFV0WnMl8//NITVuNKjujNLPJDiRJ4c7q8msQDrDmTh1ODN
jagdXhifPJEOBAZr5HSulOWvnL7vTYIOXk01vmnDyJ5DX+w5bhV/YckjXAlRtOG9NDpEvnkgIQu5
+eK5f1zSWem4zWsGa49uWe+ee+QNs/CjqJcpu6u1rSDrKqr5+KsG1qqNGOZotdPO0VPdQ9QNIz3h
mgxOuMt0Oky0QY56bEm0WGUgdtnNWwkSVoQU4fyT4vfKIqm1ZKsXenIqswE6XWfRwBhGNqfpw+cv
RvtD55dUe8xUps5k6OMNkzkqiZ6+wycRhOPJFqO28wK2d6hFguXg2NmuymR1s9Ck4e+CLIHceddx
Fj2no7ZvicG+ia6MzgM7giXg14m7SBzYC5ESpTO7PyvnRxs3D0HQTWem/NOTmTB5sE0Cvvg3X9Qo
EAdouuIQ4+pdNLTvEGXxq+kV/2BUyw5mWppuoITtZgryXxai+mulnisVhkZZZMjdBv/ojXp6jabK
W5m0OxhuIvOwNf0vZknrSVHMN2N46dts2Bplba+FYkZ4fbpNpkbEvOsx2Qw9cdkSayP7lfRCwIdA
xmjBh0FfibO41wjVJWdii22xdXW7ZrZPS3JXBzqqUk4VOQM+mN9hd80mW0Ar9BVXDbR0JUpHe7RW
atuNj9r8c9llDWe7/FikU0KmKQc8IlfiPTDb7HEosXsAMKdTRGozSFLpApztvmWzRI2l5RCjDHCd
Cl9nrkjGPPnfRHD3Z7Dp4zHBhbFMw2xGzjmVOxG0sGKvpB+COT0FV8GGBsGAtEWDcy2m4Qf8v0XX
G2z7x0CBatqzVilBC/jBip5lDabl82/bxz40UiWVEYOl6jQLbPv9pUPuONHY+H2lXnW7PsNxRJx5
CeVulcSZX24QnPab0SmTrWbFIwtzl7xqs3m50VP1lA8wkGNML4vcAPnVZ336I6arqdKX+OlXxiGh
pfhLIaZcjQrMzOjfOrKc68IfiXUaaHg3mMmwirTbOg+fDSwJb7RthgU3XeNMQpt+M+LiaqVnHGPT
XmVTyBlv/jEom2kvE8/EqacOCFgiWOx1LIgJm/wN5t5ik6UmUWpmOZz1LFEvdVlPYJc957swZq3t
ZAAthO468aXf270n9jnCvGyhwt92P3+b9Y83PEunw8pR1+JewFn699U1DWRRcc8HgWRhz+ZkRrej
GpuXyUP9lZJS54+5fuOq125JlNJWzeOVxZZvUcXeI0dPOvB5TjaWHRtMDCBHynHateQ7EBjCg0G7
C2mERBPtEGr4+ZMXH7cRLK6WxW3Mnt2o6rttBAiBOCmrNFlWuv3PNBnWqff42OmBaYD6pALa2inW
FSyvm5PrkpD4ofummQhkvNYIN3kRIM6siotXztaYLrAfFWNEW2m8kcyZnGK6nctaCaGDzr/2YW7t
w1i0D6aGU2VSU+uY2ka1rRKMLX6tF5ZLjI5Lty6Q2g+L+LJ+VI8SW2CO70ruPn/12h8+OvplKu1a
oTJrfj/4UkJFD+nlYKhFCUN8BTbTth2eGseSR6AJf9cCghJnYt5/4rjpJmunLCxHyBOQYj5/Ln/8
JLjJ2ZykpMp58f3XKJaxo8kGIGx1SrFfLvLEGV96H001M9z+CdUxwPM82dc2y2Pn29aBLIgX1XPQ
bUShfoxL27g5rQaY0PL/BsKp7Mys0glaCiZX1xIA1WV7vGdYcxlFy1w338jFOKYdzcLA6sLXpFXJ
zRaQCePSGI5par4RTGGd2qIixwLv0VolW33tJzWys89fvvWx+0DjYe7l3ZslLJS/X0Uj34yApKVs
6bXg2KeC6bPlvwInSI4iJZjK5uyw8Qz4szz5YakX+Stw0+akTjnK7TphGByQUtYMUfjqdDUqeyM5
sRTvZDI6OHMJwDEU4B8x8eoYrMMt37vhIBtvgjQets99jgWjLggO1pdsYV2y/YjF8oSO58wnsDbV
nFuGv3dlWIV1rhW/2BNJx2rkt+qjTEW9IBJhWPu9wZa2sbOzLxs6yAC4VDLtlNoXL1AD3sK4fuqE
Rw4j9IdFmdc1jiOtuoVWUWxtPCx9W89MifpJqLG1i+EFr/U2NvYjHDK2BeKtEJ65MeOWRMQxTel0
BUj80Nu5URDXOyOdwyXcDEmHyxsYAM9zOrzhvfnihHYHU02bHjWlkCsIWeZXm7U/XE/zZo0GiSYY
acp3d5x2RKnCNIoEC4LfjcIzb1lX/a1mYDIyZOyb2Limk15s6miIga0QDCYH/QafWDzbyN7arNoD
gvEeBhKpyD1xrgnxn4fcxgTTlzrESX5jnDMtPv/y/eH8yMZSd2y4M+wxP/QNgNeDuGphjQviRCrc
vWJgizbWvhurBbBzPoptBg5+p+XGLghgp9U1GqmaiIelqpjOYf7Vmj/HuPP+QcyDQLoZycmt9GKb
g9BYRmOLTUAn5axTG2vjCegLDIo5UfNtb0DEHDTfjq8oK/sF+a0Dplv9uwiTiRlwbewriR/88xdt
flz6GVVZ89AfrYiF1/73K24wzKoYEOXiugDoDuBoBkcre7oMylUCCWJHZclllEkiLyr8p6hv6sM9
CaqGw7zxRogHrSXx2atlsB0jgjTmI78yNeFVTNdEAdavaF2IZMb8L3U4TMz0mBrdgcTB+t8gYkwZ
XHIKOa45q8rh/z+MIusJWb61NNzZ36b9WxMxDystHH9NH9rP7C5chFL9mxXCwCPB8wcDDU75okse
yh6IP+lGYEOQZEYATw8kNpTLBJHnRhEOuMHOd+i22qcBV1QUW42rVq1wY90GaFEE2ZrDmn4iRwEB
CFdxHTK7G8vHCbg3geKgcr76Dgre7t/PzYjuOSciTRX0094PMmwl81DKoXyxZ8v6KCL8v63enUU4
dG5nsVtC2QnnxW1NPMmAtoq2Lw9KQYSOwscFCE+btt6Il2+KQc83PcGUlubqcgB0THo3RAeOQvx3
01VQFfU6H/XgZsFgMqoputQ6qhd8I/4jMTowevGc1LkFkWeCOQ2E+quO0sdj3dypMfifbaCFeb9S
xA1RsymuMfwcTnIz7fqvKLWtt3JW5wWxY+3TIpy99PGOrxncYIw0+8pu670lFkPd4mARbUD2WGt9
sZ0zP65hiM0cnhwCJJjUxrsbEd1xKHGk+i3LPtoEHT7aulGGB4OA+oPSQTCFq/pw/yPfKmA2hybp
cUmNAC70T0phapwyEnFRff0yAJshxCq8arb8VSBchSyfmOuYMdlCY4K8qNAp7cvCgvMdeacybrSF
mBTn0qlafhrAoCyDKZ1+0LrckweavOi9om4b4lIXnp3+IAp9uIn5wYrN77CUAwKM+pdYDX6i+M8u
BlkrBMoygEk4qRUWmXNFjVI9s58rMnL2pMtUbmBq+TbruwrFvu2f8rDxOBGrm6TI551E235n3hie
YTjuishEIOxfFM3/YvPDhuvDt9/RTMuQvBNIZ8z3334uwh45Fli0eqy6Lf5S7stVMCKmg9bnh/rJ
jp3smGKzsol4cuWkjDtryAmtkGFvLFT2l7q8tl0PLr8sxXaYVlhwYX5mnbnWCEr9W5TaD3RFA6s5
1rup8FHA25UOga4tHvt45UxA3Aa1Fc+ZiZ80aB31b9HXi4EIlaXTqmydTCSkGn32pTnbtFKAlRu7
kamb6Hiviq7UNnWZAvYYhuKh5u2j64Z31IfSRLrRVps8hrLxRABuJuHvNWR3HBluz6lc/a3GRIC7
zMIXp3r1SrTOz9JBdBgVlbz1HpPXUhxVH0jqou3mKyKE1xYHIKemUB3ZlSAu8rrcO+UkuWFL+MtM
Y5NAAcN4cDCAM5+dSFIYt7nRqvQ3CXhnWAoNrEXFcUpmtxxYVmvRz79iG3Y2OdNQJPXGbEnUl6Ed
SSAFKrREyH14uKvQraHoXhm29OuUEL99DKE8RYsMD5oHM1ABq6tMfbW6YRIEQOTFbrPXsfG0EziE
kBFh3W7mM+LS5AR8IU0bBXyu8y+r9L1BUgmLVxMRBRElswkUEYnFJnbQp3gVJlq2b6cYFnGtlmuO
ncZmwGC2kakWciIst3zZnKOYH8JwdI6D5Ksgkmzch5XRPWXK1lQL/XEAQPzEHOIvq2X3L9tt26KG
7P/fQ61qr5/fdZ0PAhEO5Sgc6d4ybJwb6r/fdQPwZ1Fr8ZXK2/yZnW26Vqyudg36qahVs/6oNSQg
5nn32qpVx8RimI73hyAPsGQFt06/Dvq1rubHtrp2/lXVLpRDUJV26c+l3Nf+xdLOjnb2MV1eaxNm
BC2vACKBAUetnPEBe2djBj+UQIHfBATHNZqq+oXB8OClDjaeIDY5kynyyt/+0ZUt0ums6FdRSTdz
LlN7EMGjbObS72UZj3H6RHXjU5g++cp/NVXPnvdUy+ehei7lc5a8ULl8TscXKkpeKgVvAySyb5ny
QkHUWChV2vVEJMEwdCA93Jwg3xBl5XxPU1QuGNteTZkEa6w5zVP7tX5W/bAzsrgNIpxCNaXrzNfe
jZE0Q0dCG6Nt10yEMntSwfHSQZTs08Pg7AVvkjzw2ICmDo8e5jJypupjrRxJ5zIOxA1Wxame5hqc
k5mdOQ1Q0j572bnLkJxcbBsj0YWaMIo6l8K5lPm1YuGfrsO9pulqe3MV5c3z+Bjg8d0aftZuPico
N+E9eTLhuEB1S5/qJpU7PfaPCt4qyMtmufMLK7j4eYwG3tA2ub5TUDbv1Rl2t1e6vUXqvAcrkQ7J
XAHhJM7eSw6UnRxiFH2ERMiDWRIufvS9Y6HOJQinyE5adgKFNUKywlCZnClgunpybs1zvenFwYkv
pXkeu4sVXwrz0neXjMBJ8xInVypMrlF/za25gv6aWtfYujbpjTKHW5Xe5DAX+XaN7urDLXFu6nAz
84fIuTVapx8c4jriViBWn6VI9KYIx7PB7sdK1BGLZNC+slR/A9ElvukKkzm/rfoNDgvySh+M7EHc
S8seKM+CXPZgWze+ZSg+MJNK6ybjW9LPpcb/VWZc/63EuDohKTNX6/4YNBcRXpX6IgWJYBccj2l4
iZtzHF7C5kz5Dfu3cytPTXvisWhPdTwXhhwG6WZ/lPdKYJI5B7TKVFwdwuoQhAeGBVm/77N90u8d
ooGiL+SBH6elzMWZHmkokdnsOO91qqkPO6wKJPIePcgfgzy23a5Re3fAxPE4jm119mqHl5MYj0xS
iCGbtR9V37YET0iC4dn1a0zeDvc/uj8QACROUhzC0XBIgbeQDUK9IMGum26BY9dnpW3XpYZYLxhh
IyaQYwCI5OP3oK6Wphbb36KKoxZXZri+G5HmP7dSUPRjY5tbtmXhv39fZekPzHrvo8BZx4CLF9Iq
usv9IcOmdwk76W8avTYXY/46MZc4V6JMrhjA8MDEP01ZJt/aoa52dfrFAOzjtGVuB6IVMAWqNsGJ
8t0KX5P5i+gvXxqT8RTFkcPgeFrLGYcW9myu1BEszFSV+J+yc5B1NbtMck5GUriGdHjUTePZNoz4
ht0tNNiCibh1ZdEasI7heg0Aii/oM0gtzr/Y+mofxrw8c0SBGtNEnCMfNmE2svS8TQcoP23Qbpqp
oqda6c8JMmZXSuS8cVqYVzJagCc7/ouBKhEMByJxq0sbjiIdgb9zrLal4+Nq4mpfzkkCn99A9Y83
UNQfHBwAPKA2td+7aiJrGpk/ATtqRhDCuYnQ2fBtf9uqcHPg0ljnseWcyETF7dUsAl2Sj8t4ZkvD
JlFIKnw1yrTa9Foroc105C306TFyUCnqo/cGuObS5NNXRpaPk0LeWu78Eq0aUjV09r9/KSb8xiQ4
AkYLWq94hq5NdlVfRewavd6VtUD3xSTu5JlkBuLCOusdTYao1uk02ON3NWyhKXoc63Jp0umBRbF1
DJsD76B/0cP5w4wKvbNGI85CrMBb/H6yPKhTZ0R6y4VnWsoKtfWOqYV6jEgRuBcJVCG5GuirZunc
XADB/XSuwdtMHhTXTS42AXne/QZttII8OtzEgC/UucxmXWXrsVwLgspWplhLsQac8G/VCQ5xIvrA
SWwIzbTMTRluDSwfxZbkuAwWD6GvwzYM6PbNFRT/Fb0ZivFvY+zMYI98LpORs+4nBeaXXmIlzLQd
VWg7AIVxswubne9sAxLVeDk0PHHpNttC247NVkm2RNVSo7dJxCYTG58Xks/lBRsIHlStro1mDZIa
aElIjt+aMnghvCyxRu32b7X1hpqmuUDhMXC0e+cJZGBgf/0V+8OuZe4eIFHCOYPk8l0DGR+YP9WV
SJeRWnnbVodQaRtEb9QiIeERpOuSLmS/M5pDVgMMNMtxY5QSyVlqjcfMVrYVemHU/S1J3j1br8+v
W/Ghv8EV4MytbV2dxVv36/p/htBBSlzZUAFmDcb53lgiIXRqpDVWbFRYCmWVLGxrSteV1ujoSUj+
whQBfKEDIjvp842XocRsv9JWTdFhWAzI0q2c0TppUp/NPDbsl7ZjHhGkmuqmzNXPfkpSeqwaI9gk
ZcEs1X7hdEgXVPO0R1NGYtWNGL10JXTIMDGytRUwifz8hX+UhAMWR7OLXoieqGT4+/ulr6YFTRmE
MEtaZN2hzSObjNKGno66SEPxM0Ltt8ZPjkC/cw2PV2sncM8+fxLmH5Z2wd2IrSuDqo9KhQQdhp1o
6UxCCdaqTtoQ0QLbxqjmuJvC3wNlpdvFJJmWBKGMeHnXaGOjZ0I8fgbkRP8NImRfkxtzrFWAoT2D
bJpN4Gr1Rv6VE5ZzQ5VTXuYz2YKvp3oYfCZiY5X2j/DQkWg2K258hVtITtRBPR6xoRdnx29JwEyB
EozzSawpWsJAwFvHCdLloER4DWh7Z9uNehWJcJ6UsogWAuUq9vbIe7IsrEe1cPLd/Z9KtYnc1ltE
TYbqwvKIvcTRv+WmFm19gmBW3iCsyxQoR18tyhcLvbuWBuocDcTxP9QemISdehVE5qim5ZYl0nkw
S3NEX0fU4OcfCIptPvbf+n2WbuBWAuaBwMGS7ztgYITblrNsAbOOecfkOydbIuC5/1TI9mYKzhtz
JR36nh3hkNTQzNUmu6nZdc52cLZ8d5q1ThY861aD+GvjsG6Judj0ArslaIPzJnr4gphEjUEBwAzt
NtLLIqTvbSgO/5bqH4TYG/eKSSfs9siKqNDbCW0uQ9uRpjQ2+FS2szxO21IeC3+7tT36ThuPdBex
mVgvi41Zb2S9IW0zt1j3NhPTFub14RajssHq/TPrIHUSf7WjmmDnGbtp2FXh3jZgx+7Nci/LfTft
mQKn9lwx1R6C5BASi9Ueev+YiAOF0u3fKqejKObKp2M6HS2wOgS6gpNJTxRcmQiM4Rcf4X0j9+4T
tJFYsWViYZsddL9f2FkdFcUIPhjJVT1cHKg951LbB4z28HZgiYjo0t5owuE+ye1fdSfWcQunPvDC
+IhxLN9HZkLAmt+Ej5H3twzK9ESrJj3df1KSZDz4usUOzIv3Zh6+KYjvH00C3FaB1agP02iIVUmY
zrZkK3grjtiPsgX6o2+YXcprnlvldaydchuENJuspC+vvi9v6giDXTpz1KvdmiTu1T+jqJguTaio
VyzAwcJyCvmGEyVZFVnCQCrlIDyF02CvkDjIRcOLhZEGWjKWWytrnnV4wycM9NYpshoLto8012nl
AOBgxg0o0fgRmbjEdDTCK0GM/OLuXdbwYy+YzDc3suR/kYTuXKO0Yig+98FyPDN4xzIDlSiU77rT
s628JSpB5XinMmVDxnG9NJvYAibp1LA1AGXUoS7WuJgAznWY72LR5VctVV6ayUx/hnbxE7ke2Dfd
4y35as+vfuhfsmnCbcutxph1yfdJ8//c3SCfKTJNNTKTCE9UN35E7uBWYxEpt1iO63DXEP0EvSnc
2eNc3rgrrB30ATva45Ef6v1U7zNvX2t7SPplduj6Q53RbsDMtEqi49QfsOpRBdF00bHTj3Y9V+mf
Jv1IFeWp9eeqUJzeqytZzOYa7yXmdICT5Z30+6PjkXV1SosztDTFWWhwa4pzpJyoujiHGkPfc1+c
C+VEVfdqlBPVceY2SYRya/7OvXrtRI3kMAYnJuQyOJnBSVTzYyKP3v2R9inlaACBqsK8WQSsv41W
pC5Lp85vKYltpIaP0SPZrPoCgqJ+nYziWyEAsB0yJEvFsfWPTnG0+GE6GqgEnSMXvWIfnXvp6Um9
19DPV3zXz9X0HLTnqs3TEJ+5vuZUJ/OUmqcmPkc9vFFioE9ZfA7Nk2/Cw5nrhlDBNk7mvZToPAeV
9kutO+nGaepOw71G4yQsbtmnNvmvButIlcmJAI3GOqJx1JE55nMF+XH0DlTvHRJtLq862NXBCg8k
MZvGXnDa55B/rzTfT6Q1KLsYw6DYGe2OpKrwG25n6r6x206suWy2220B2pW7tdhIscG4//ktin3B
h1sUx1csIpLTlsU8992EsNTMTioE0BEDg15pOcIqIUsbLKi/gvBAiXLlM33WVmFPu31F7IDPFenD
z3Tb1O0BS9fumLr0NylNukPtCjmXcS+L+7t0Y8VN75UTzQvI7F6kXrV8xRTXgqitwGdyScajKsNt
DHZzbmfMNfBrQ/4AjQu3RwyH0AEwNKfVzA3gIYCdI+mWRGOxotjuUUP9X3XhioLi5sil7ixLFcUf
EOilBjvqXj5Ed38u1INKsbLjVaPOVd2rUEgFXHmxm5FBG2N1mGsq3Z4GCsd0Eih6lzwbmljUaLtA
aQv+EKqw7db30lDLhYw43XlCZ7sUHRgqvJdvu3gtKXEv0sLRJTcQp1z4pSQjUnrkdoxpI3eMXIek
WWeVY9gfV6lcQWERIx7pVZKvQnL7olXkcechh3eZQtqZU12WgOqTEZvYErudt7UJkSDIkM/VX03J
SpYrMOFoCyJY79oKgBGQWR0unLWSvksyCzXdCy3fWLvZS4xGpKZP4BJjyzhBjC777oRPcOQtcn2D
LJ258DrOdkc+Mj5uY67yXtnk1gbYcrc13LqZq5nIDHWhsGr3GtFm4vAK3cZehaELlscXc2mkCw6r
vkbguGqyVZchrl0xtoQya0sQD8tKnR9nesE4P2YWkzoSjVcOu76YaNFV1M1Vq6uSUDVjrlzhH/G1
XFmxS418oP382FO6W/Vue38c+Bz/j7vzWnbb2rbtr7j8Dh+EiTBvnb0fGMGwcpReUNKShJzjxNff
BkrbtqRT1j2vtwyjSK4gLhIExhyj99ZNngmER57VsjWXjfZVzJtOE8vbAlliS/hOUFqErcc7x9gK
YyvdrTFsXTBvw1Y3uBDjZtqO1bL1l21Otp7cgJRErFGITSY2Qm1INu+6TUMANGUA7yvvboDbYG0c
6H5gKuv1tRx+sXS7NCe+L3QsIRlOOzYeu+WU8H2hU6kqy8HnYvcPTNxcQo8e8AhGD0FjbYdxzH0y
DiKc+56+RSLHVa41rFfNvQsZFAYBF/HMmu+QkpZ7T88OIwyCfTqEVDuQxBDRRDd/7TK0S2vXfZXu
a9q/5j2/5nUOX+v+1QhfrctGBhj40wsB9UXLXhzx3M8vVvPsiWULxLPL7eCJLVJP8phFd4l6arOn
TD0BsXXFI1vbMjh4jMLHJHz05gfMIHbx4F42z72PxmVLxntL3LXpvS3uSot0HEDHVZmTuRw73kOq
NKIyyuBz4sTFE7mHfgMI4ZYhKsP7vkvWGX62+38+I/8PHVukAYiuJSYoQe/rhyW+PrSANYOl41W4
N6JC0n/ZqYy8mTJjGF2OkGImZT7rlUOiZmcbp7pO3jWSEzQhL9Zm5EKrG6AlW1KbSJZJk1cFAGDj
kVB2yGImqdDMG9MydnYA4zwpl/TAMtfv+mzmii7TU25P+t3loZa7KxfmJKmukWSY4JFroqE5cL3Y
e1DTZK86FlNZkDyTsG6fCA37+y42NsUS5j7XxmowR8oZEm6RdIXHptO8R68nNzUbGs4hUNM2YGV9
u63ypwZMzi8OcPfn1TEzE1xdNMPQ/zCW+/4AnxwzSPVm5gCvPa5zC+2idFt1IPCTbZKH3DjMkobX
stEI+7qFUH8lqsxloxfGRiMsyJY9jTA24W36a7ph2vCtFYZOJXZ3tMLYBLk4l1YY3bAkXRpiNMKi
6VsjbAh2NMK6y/a1EUYvrGQdFfv95FvV0gVjy2w/YasO4aUXFoTfumCLDwICa1yoHaxBaE1udL7s
Sg18S7CtewQgntJuekBgV/98lLo/r2wtWp2LjAUxo0TQ9/2rmRKt3YGGrMjEwoqe0VI9t4Bnzsq7
HdCsgLqr1GvczGBn3GEfEsYCudmbT5dd32SMQZJ0XNfw2fzGi0fEpSgh2swUHzrTWFdAPzdiLvu9
y4iHoSemFj4Pn6JswWL9+dDl8aZpgnUJOHl7+QJBhV8mUxEmksS7VhYw93vyPTwCq08FbxseNQXy
6FUCZF7nyfQsw+StbO1kOycqeOhHkwSNeGbaYI/eMcTtj2DZuR1MDBNpohdPZqGJUz8sebxNUTzp
iJWuvDenpc1S1jJ9T2bxh6BX+dvUBeeBPvxTgw794ryuClQHmpxdX8YmvJTOfDJas76TbdF8sfVa
X6UCPXlqwypHAtJuqy6vHv/5rYOi8XPJh0EBVZjOO8hK5of3TqdXpRFmX61Hw6zoFQr6La5Z3kCX
6svtzAhAbmqH2m9Lb7gh2f6y5RNZqlvMamwNIu6ruEbnvJvH3YQ4wFq2YdxJufNSpIt7V+5I9BIp
GrK91ew9tWyZs08u2xj5/WXTbFquPhuDJuK1x9G3S9+6bO3oI1vBWDOXfjn6U+kP5G+Pyz4e/a70
w9EXoV8hbSkx3/hZyUdlD2BgvGyRvTenvVEpGJZQPeCkA91psxubp9fsLYCmzV6qvdnsc2dvq33q
7OPLNkR+d9mayPfKZasifxh9cFrdyLIS/axZ+hjLqtFX5bKxPs/wmZXLlvAt/BGhrw2+Ffpy8I3Q
B/8yIc8I/SFcboT2ni0QyzYjVqn30AhsoPGbEjdjss+SPbh7ttQj0HnZFEFGxW7sd2O06yOa078Y
C/1sFac75XDt1x3pGqb8kbiSZW5WDLUJqLlDKKjnKSECSd49GMyvCqi0PukA3oPjJho2jTl+YARC
ksQY576N+OmY1OgxUpPomoY24HsIgafWwdAedaSeKXc2bqLwnSRTCCykuq7U0J3pEoRX0czlqCpl
9KqPI29QRChl3RndOjDA3A06zl+ol86NhzjwWLcd7RU5pE+hl70t/w80ZNZMkdwb5HDEPRUsvHpd
goodxNG0K6Jz6U9Uud6edOeDsQCvs84jJiPkRDBHitgYFVrvQlv7BCqr+8ik9HbMtbcosef7MuVn
RV+lt4BXtV/5tX4eceGnlVyOmM9i4Li00v/WTHCJR8m8XuflTJ3B720VHTtcOaAA4wcb+qweqV3d
yPmlDOOKZgEGX6KUB8SLcUp+EUaU2nIsH0+Jei6jFgavDSllsAMq+Wi4slONdLnOCn7RBflZTg86
l0pRFwyQoNxf3E9/e94Rb2YFrgo7k3BB66lQrKecaadm1fURTCAe/yk5JLEz3GP8kXujfKKtJO5I
gdR+wTf42ZWBsFAiLzShsnFZ/xHEYqTTLNIx1WAcArbKoqq8cqr4DT2At7MzqyAkG0ptLLvaTzKS
TAGA5/tYAbbKAFAvM+nEWrK8+5TAFXdeQWw1YeO0ziFx7Jil1yzfdZm48xpZ/cJWSDn301kY0hBn
YV0AxzV/6ix2YZG1xWSF63EO9HodwtdE2qSpjafXBoryHvhmuUghRmHSOWDXW6w7I4e45csXShuf
V5xjKyZacGcMrnOcB6sGq1LKTVLkBeTWkInVwgW0lh32o/amj+dP5JjYu7p1u5M10nO93OqN8bUc
227vdGQ+lU7ygohLHfqSwPGqQjoFu/FUl0Nw6sSAETxIxp1D7jQd40yCdqXts7rcLPS8PeruDlFf
7j2UpZzKfVhp+pZWuE0GUmWfCSwumFulDNdaEM+Xx5RKqg0WnGgzLxjiqXTQATNS2XpRY1wnXgCY
VTmkHUVWdFuD3F6HzUASB/q/28tjvVnKG4wEWvufBxJ6BkgQXAIxvI4cWda6gceZ1uDv3PR0fSHD
snOqdEVJS6rLPG2TxK3u9JxEZl0nQDEpW65sfXvd4L44RZZR38ItJ/puIsg8k9qu64zeF0HZPRoW
aYBD6YEpsz/HBb2UbAb53sTp5I9Sd1doza1NoQZmorYxwP+EoW9ZC4K324dWV5L9AD/ezUg45SR2
nBDr2OEsHvLAYj2eMC3JHGSmqUbU30IPI+2OpLzeNGFrSmoTp01enXF0N5NJL7Jnqg82lMtk6uqP
rdeEt4Wlmc9CfhC2kz/l8KjDOLD8VLTRcQR9crzcoqH77VaV15Kz71B/VW27Oebeuqu8Q1XN47Zo
YS12Zjec8OH2px4AwCkHSk42zCz3RIms4D8l7zPUzrtBduowp1RXkIBeQP9d5VGC+j8YLAZSbQBu
Qqj0SEqIDm0Z+jFhzM1HXTI/a5V3reIEkU5edNceBcnlXq3yeePV4EWcTOuY9eCqWel2Z+B/E8Mq
apAaavjTu1A9ujpKCuiIt51Ec+84M4FATlsydGf5VLL8HKxyPIJrGo+seL/dMvtpPBaSg5i1Kxdc
/tq7oavmO6833jTRiiOSe3X39fGsxVFVyvPl3uVxRb/JiztiTMSMDov1biczdRsj2D4aJtdx5SDV
5cp2J10X5LmBJiC06uCYhgNRjbM+k2CQQehdxcuj8eXRiKCezECxdfGeuKQi7BUuSZr5OO6/7tph
3hVaCMqmtFuEWcxyIP7gwbS0AGQFfUedUxvjtYko6Gpwpz20pJt6yNsrqbMMKkfdl93I32O+zIHg
hXPMbsGEu8e6Plzu9PoXTMz2QVe9MPxQLOX/aBA9nql3tYryJ60Id1zIvdcGvmBdxeMh1xh9sqJM
wlqekO0nw+ry0Izb7HzZ9fH7evQgNNdiiDYXivi4wOVbRknFkuQ1ElQj++rbzlvuepKEmzoV476f
5vrU1eWnfiHvcWQW25ZQyq2z6MfHxiOOJq9vGgH1m/GAuR/iWiAtIWs71KBWO5h1V51TGWhxgKp7
kRUeOubUK8YZ1a1OZHScNcM1lfRnF4jUfW0RLw7srD2nZIIdscU90OtuAby4UEUL0C1JqwHktVgY
55FT7CX/oD+b5K4J0tyuZJHENOaM5TjXLbVCmhUy/zDoUlohwM66n08pQWPHmfQ/TOkK/WFCQ3y5
ddlhyKWqVdZMp8x98bS48AkSta88rbGvRGFax6Icnjyjm0+a7UIsZRG3Rgk/n9xLAKU3l2SIO+Zz
lecvtYNVOerMlPZpwBKsEshJp+hklW1z1LuhXAtABxtYQoSQdgE9r84jOYV0CGqXUgcJEusFGmmr
RppV19u+y0hR7zEdVHaI7BjoUAcQH3cwLAu6Fe6mnNTRyglrC4jhuR6qobzWRBpeu8wtjTUh5/2s
VduIrtMukC1S03GoDonLWA19t+tHQMVWgzAkoavNt11PzteKqT+Ae3teT17YLFeKqPPLPH8Ty2ch
IYh+1ZVV4ZMI3N6Edk6uNJUFjfgImUCYfHQn8RmlsXg3CKcnpUFFz3V8CCreDeW5itlMNn/daXnQ
aGs799Yun4FDGFYJsbLVkv6cwkWay+YEsSyY7ewaF3Fvb4RVcFCs7VWSTh9kHEVEVLbRbUgDXcaa
fazsMbhnrn82WvCKhjbYO4gb0/W0gOiVmqeN15O57M36IXBrOOveNK61VBQ7cCP1RrmloocbWFdp
kh+MvFc0N4fPUmMxJqoEjOIyqEeDcG9YIeOrRATHMkQuD3xhOyUo0NOeIDRDhPEDzHdmEos3voja
4AH1xkc9TdyPdlgAjwyJLh4kuX5LqonwBu9sQoDb1BNxa1Okv686WX5qG0F6uxu9ZsHQbwMHL09m
W2sToQBvMMEXea4hW/9zV5FBd0oqW6dRnzhbO7TeZkdUD2IS1sGwSOEqCRXZgwb1Tn2suRzU5v1k
IIctYxeFLdpzn3ozXKVtovx/Xi2bP5dpEtEJHyvLQdlFpfZ9o6M05s7j3JBTfcN8CdzsPQy7GIdC
uCloBNtWg1bbql/6oah4++f2mldW7iOrYBaQZeFrPkljtds2ToIKFkrdIXIid6+DfrrNpXoyBGYd
OzRIJEfnHl33WR1dV1nt/mKS/T+o00hS1V2cbyYL/5+0CMRpOV7XEy8VIQi6jhrT59jQNzowNS8u
mfD0JwsU1ZqfJQJW4prHB12QSwva2lBXdZK8J921X9eDfChb870OZfcXBf1lmv59E1pS0QN+ciyL
5tKPur8Z23DgInJaU+4zqdCya8cu+NQEKMxZhD5NIolOI3AZ3+HjO5xMkzxLRCXSntob9EhbRd9j
bQ00JWa8btuIpvQmzYgAjIlBgkwW5ZvKuA+nPdkvOlB9Vi95XpLjFE+Cj3zyCagPtG1rXEFHi7d6
Jz55MoA7OCwDiTphHmOaKNZHrJaZc45SAw4FB9CmdiMmDpVaI2Gf/RnjP92SuNxjpk32noOdQrXm
Hn+92hrV3oyRhrlR8RrJjFmqzUcJiiwgmK3T1k9GML1lldJ9RufWUQTA2UdVgGUcwV7jCXn450Pc
+Um15dEIwh4IFtihRSp+GAEaRQbfPXWLdTUZ4pH0zdn6Eks7f0gsYqvcIk6vqli77cs3ys70fNmZ
Bsto4sQN3xm94bbuvqRTAbOita+mySA/CddSQKu+UXZ2kKO5cZe8JLzhmDPwK7hlrG8yqyMqaQbd
CdrvwpsITeMdMWr6I31mlhOY4T6q/jbyOI0YGZlIM3T5hyQn0YXOHwP2rPsCN2DctUNlbCsVmdd5
S/yOpX+FdFu1R0E9cnXP3Th+hHi3L0v10ObpudOG8hiZ8fRM8PcWRoL7lI/pO83WbuM2HB4vrpEh
+ELWZfuLXothLELQ7w5zT8d04LoCuBk6559mLV4oQo0oxLXRbOGfutayycsWw2RFaNgsW97slNgN
2k4Xu0nbqXw/azuLINKOTMRlc1k4pH4OqZ/B+Hb29mnqY7TPUx+3GZuJgrTx6TYS2B21ACB8y/W9
Ge217yQH1/VDqj3XD5KD5vpskefH6SHxfC7o0ybzqCr8wvMr4px1urR+r/vUhxyYbG4Lac+XrQ9Z
Qmt9V+77zJdyr10209xHwX4Ylg1KRn/ZhmjPJued6exQS7O13Q7DuQp3HYNcAEDboVbkhU66hIjX
PUVhmp/nttqUw76+bEW5Z4ObWvO7nF172TtQ8+ZdhV16FcU20bKeaD8p3yUy7vJJ+a+36f+En8vb
r29R++//5v5bWakmDqPuh7v/3n8urz/kn9v/Xn7qz+/6/mf+/ViiX8n/8Vuu4rembMsv3Y/f9d3v
5V//9uw2H7oP393ZFl3cqbv+M1bEz22fdZfnwN+xfOf/6xd/+3z5LY+q+vyv39+IBOiW3xYC0P79
25cWRj9Tk7+dUpbf/+2Lyyvxr9+PH4rfrj6ozz//zOcPbfev3zX3D9RThoFaebmG2pxufv9t/Hz5
kvwDjJThSc6R0GN0zkK//1aUTReRDGD8YTg6hm1ckqA35GLhacv+8iX9D4+rBI09BPjU3VL8/p+/
/rt38a939Tdyim5LSC3tv3633O8/kJdfLxYqA1Fq0NG9H6cZxVR3TTYw+7Ps+hOLlZnMmtFayybB
4MO1sSeNa0U2PNQA0bLS1mHxksGZqfGFDNyFUnXVFBMBLFPw6LX5+6BqWALXu9oybup05mMVzluP
kFp7oEg0CxcHo7gPQoSSbdVETHTVaVbXeUbBOEdfUpndBmHx3qn3DNZwBqJrcdxHMyQqWOuOQLS+
QHu6zhvWDTYQHMdtQUb2xyGIvgQSvEHqwbAOtW7Xt1DkhDXrK200R2zA3WtZv5FT3MlHiLb3noYo
ySQktInLs+BjSpwyZ4sANQi56NoVCSTbEJQHgI1sFQmbdmyf3WuJ+QCg8SoXtsW6r01WwTSnB0Yi
kHstPdyUhpPtcyBehqeRrp25sEWDaNyWQxWti1BVV5Qc1RVr/Ww9FBGahrCz10i97HVoqheynrc6
qF+GjNOrWzFFswOL0M3J2fGnAtsbAq49POtRpB+j8LOZkcfnhF+GZnxBaRyz+i3uR3o4k92TlF7y
1yN8gaYb5XtS8Z6Ly6QyxaobeRPZMKKhoiZmK7amJ3sKFEYdXZ2d5r6apeF7Tbl36gadxsxLCO6a
MmNOKdfoRqyVl/DiFQWyH6Pw7S5/IrSXMINkfi0t+5PpkHlUWeatk6FjGzPF4tYjYqXTZr+THfhk
RCmD+GTySlBF5+9NhlWbrH/QjPkpbhAqU4yAIw9Sgt5PLa4BArCTa9tEcBTb/oTPcU4R8M86Ug9d
xluY9xmmiU1UR2c5JM26xja16Yv+Po7jNyY/5y4iMqi6opR/EYOGXd4L35qqPEsuxGTFkiKMADCV
z15OLyf8NJapb43Di5mC+A4jmwBbrMmzK1hH2AgUrGk7mEa6MRTNmLzBgz43A2Uj0ZNxi65ExeF9
N3UWgpXBpV3FKpfoMiYYNF7N0qbooUKbmDNhcI1G9WYNpo1wBTGwEegbVxxdkt5I8CMEYEjtchMO
xrVDfse2toZnerWkx5PECQtTXOGS03ejEGSYag1tXa/2ALs02zGy7W1g6O3q3JGesxpr54HIdgQ/
OX9KIsZm55b5ATAsSGEjcf1ySnZOqN93oeMeMjEd7DpquOjJZ2EHLyXhwmvYg+RSJ9UzOutzPMvH
xOTQrhOptmFQ37UO31MVbxhWcIzxtgKN2mhRA/GCrNk97A8WB8arZuXvkxmqTt6RWk/hfQSeC6P3
Q2Dw86lMTZZ1jOQobRmf5vEKZtd9GGneClP7bvl/iuG693Nwa5ExusoQJUBEF/diqOS2smaQWJl5
HMu7QcwGJkc1ngTXd09Hxjvo+BZ0G1FwGneIkPL3fRd+cYNi64bdjS2yW9GHb5LwwQXoTqb06D1o
LuL+OidYuWgQxdo178isi9ui1kkPxOKysh0iyXXv0OiJto6KeVq3YZWzCiQjOxiiD3WLhSIm+mDB
XgbyA9J/Z0WEBAB7UT2OAwn35Qx6SHP1W/yq1kqPdILhENJPNmc2BZuaz/F9VYPotivtczEKPwpZ
RwXGifLbw9e2ptMYg/sJPshwimnL8HoVJKLFwv0QxmKlBlQPKiggrYNtKUudhnpuLUgIks71BNZ9
yhx6NR2NFGWVEwQeMCCM8lwhjnle0e4le9t8EgrhNY4exqFW8XkqPqSNoZNRPHOmXD5revZelnxg
zYJigVpfy4kKCyriTuLqXVx73tcV3v+qOvn/rfAwUGn8138u7T8VHoc2+1B8+q5SWX7gW9VhWH8I
iSFlqR1wgfPfn1WHKf5g+maCS5RL6YEH+M+qw3H+oB7gS2TUMEAzPWqVb1WHwy/ENaUvYn4mTiAM
/jdVx0Vw8tcqwBYANIlroIjRbQoYlBTfdxYS7M0ytlvwDFXl3UXCu5JKpGevmY9DlBRbaff3VZV+
ysiGOgWqK6gNTOxVnliNCBTOLCa9ZeTinm0dH9CU1g+1B/s+ySHwz3r2K5iMsWjdv3vClHAOr4C9
gBpNgpu+f8LSIcaWdXK6TVkgH+1qkGsyek+R0J+NmhMuTcZ0QDrqyqDfjLGNvUQ612moSqZFNkJy
Imz/9nZ/q+T+Xrn94MPkNSQ9iJE1E2sI3AxRFtHP36aR5NPIFMZAtNUGYInRTPiX4R1qEsNsXNew
C4Z3GqxHa4lwzcPhCaWrcW0o77lvvT25Jbez2oOk7N8RbXyqNIRIw1jN6GmyU5s7YmMqDRllY334
xfNeukbfv5QuT9gVJoEjuO8uqty/PW+Zk2M1Vy3aw8ncz05T3PQqaVZETtXvBJra0ckehYbg1Vlo
waEYszuDMNPCIM3XGRGnwAZJVkPWPzKqzR9788vgyLMDkK8Ytfk0Nu2rikf1q6ElJfGPT5xJJRRq
0MswbHjtfzxo+1oulxRn03H4YiSyrfNfu7AQzBsG5/DXQ8qNxRmJjDijv4JrcbkPKjHYRE5GGPSf
v0CbWnH2HBtFm0XYaya76ZQn1nSqLqzB5dblscvdrkoIKI6gfF2+5fKFPtuMQJ5uauIgbyuw2TdG
e9SCOLmVy+7ysJVhfYa5+XEa9HddoM937RDqdww8uOiJnExKErUya+hsX4pobTVNe7JzR+5yDvY7
mRbtWs5l/L7ABCC9fu9FtfGq5rAj+24yrkWcx0cCGtq9J4dXI0ayn3odbR8Y02vYUmBs4z/vX/IH
xWR8qbvcYEmuYbmmkCCSHJU118zC3kydJJSN2Qu4purcJhwhgiJ5G3plfb48FkpY6HHtHBVD/3Pg
6HTAl1sssQBMTGRhmwNPTi+wZFyCgukCmitgURPObbMFfp2PlFSducrxMR3TZWeWIJW3TQjH6euj
A/XtjobZS91S2VV5Um4NtKLlKpmS+HTZ2Syatk2gURMB8DyJVBh/2w22Fp5C9XUAncJEWWta/mLF
dMU0PWne6+ZjHBnaa1fMo28xcthdHjbKhPC/oX5RuqX7ifUZoL6+6eeueJ4BE8OoQ148Lbh/rQ4y
FOKJ2s/LXWmiCDPaoTk0tmPcImE9ZyGCsoYknn0KPPYh5Px+VbXJ/ZA33cPloTxH0RKkdX+63MXz
Q64eqBajRemV0IO/D8xiuh8TDyMipeXh62MkLt6EoyBBm++Ill0S8Qcw1Febyw80WYyRMZlD4qvj
p0Zk/fkSEDXVs7jKp/HrvY5m2NFSwUvj6dh20nAuT1nAvKui6bppqNmdkH/Y7vvuVidk8krTqZtn
YV8HQsPR2ffR9nI31DvOucsXNI1fHjXkO8s63moJay1q6fqEhbQizX65GY7a3gyQTCVkeLNQi835
mJrjUoNNMSr5sJzoOEJ+lcsuCMCak3nF8JwEwxUQRxJdlllCQ318zOL3XZk4J32Ii2bVGOGN2Yd4
xBT+JbqpNjLhurGQTjG0x4h3ZmWaMzTp0tM8ylWheWITh719n9vyHDphe2d4zdoYy+KYSI3JRqzh
SCAY6FgxbicYqqDTaDyPRuxCTRekvjWDfvDy8o1+fbIfkiIk0SUJn+wiAisT6d02czrvpC0YJoHC
lVZ2vKzOHGieJ5WYTDUuNw1lMYeaonwXevgl4cTfC43ol6kqr/OS1Rntw3RfGxF0aneYNzjRtZUY
XXUYgHiNtvGk2e0u6Vv1TnnVanCykDWW1p4DqmWoITrx3Cz38C4lyXXDFX8dSSuAnUfccbcQHxEv
3eSFcM+Ji6bcIMkJEZXmQ0Eo12Eg7QdZOeZNja42YwLEUGiYaFSjlp/QJV8xnKDPjUQtD637avSM
e1Ie9mWLxQhTcXyYSlwuUSWYXcr7hM/ac+qmBeeA4TrUQpC/nFE37XRM59vWRE00GgRPjik4UzLk
g5m42iCSYPoMh9S1MN2YbQubsuq2UWJiQ6vizVQiU1LmcPY0o8I1AniU4JhpjzX1zYoFMSKZjhsG
K59GtBOi4JvGrcU2FxEvWwAaJldmf1tSZNN+tw7BkEdbHSLjVo/L9CDn6U3mtXFLVOA7WTqtD5gJ
PYrTDYcIxp7/dRo3TO54svuCKVYSK1ahzDdLzSEANx7oqubiUV92fAjWHKoZ5hBOhIbsg5cgEpsW
6chjwxmpzlpk15F+w2RKPcMye0EpEuN7kBhIo+XwSGfnmA7Gbmqd9qpaBule2nI8J+601YT5sVaS
2EEURKiGmUDKZPgoNGyawINu+WjEj5ddEZoYLfO1pPmg7dygiq8utGq3a0FWzyMDidYUL7Wa5sfE
I/tpSlmxteNDhlw0C/tkG03KBiLa1yfmjtNtHsemr0Fp1eZmbxRC3TnjXvNy4xwsiDih9X7E9X1c
VTpr8zYawIIR+g105UomtXEdmHaE02TyrnIcjFtXthOwnoE03gXIYtAG1tzo4xxy7AEtK6/KIjjE
STO+BY3L5JsxgVEE7xrHEnSvSVkY4j1csvm2HFVzh2wPFeEQHCOHnoA7zqW9npWK6ZnpZFVnI2HD
06Z2mhXhGvbJDLH/ZXY5rvtlQtYuO1WRBGBVMW1koW5U6TqcKadrOFnaoXZJpkks0WJmZG2Xupny
gS70q0xE0aOKWYiGzY4wJfcOL2akcJeQ5ENDL+GQjVe41Dfa8jcNSkLwmqFo6VUDDLrs3jLbfEdY
YkThWwgkLtq8DdAa+qggqrVp4WAmq7kSlX0oU5JCtKaN7j27/ziZ1UwlQ8i62hdoIs7UrQ3Qywe9
ypyrpHU/jG1M3yJh8VyazC9GRnV+XvRio+cZlAW3v+161C/CSpOthjxrY1mTtzdikm/q+TmY+vA4
dZW7n+kWbglJNO4Diom+Sz+lkRFfDZ69Ib0KxSNdhfHkGsaqchil9kaHfbXDM57iFSD5k9Ht7H2J
UQjfBhPQeNRxsXqNsGEzVsc7niV9swt3KqM0X7kwNDeagdMYmgAW/ikqd9CcwyPIL8raQq1yAru3
KhrcTV7jadDr7k3GALGi5kVE83WdjHKDsg9+m26cneqNkNJkHZFKviFuLzwZZXOOCpNPVtW4+J/C
YqsjESWsJNjkRJutO68U544PRJEHnII4zGRdViRRgBHvhP2svEw7aXXxROPWpWurVn0NWZYezbow
QrA1cVZvA9tZzeQs3JH5jp2h5VThVRne05YBekugLn7x45gN4c6dskdw2d6xj8wltShEwOtZiGem
4Avilnz/VQwVGS+FgwvAVvTdKuqKShjXLE6KUzRldGa9MNhFthOuMncAjVnW2H96dDtrrbCxz7no
cC0JqbI26nYb1B/H1FhrQ/Veha19spJSIiajwxvBylsFJjZkL3GLRxnIo4LdvIoQla9Nd/4SakN6
ahBXnKrSVauY2f2GGhMyPAWSTcIlngIiLYy2QtSyfGYjb2dMZX/oBkxGXSWJ8Vs+BEPINJvDG7B9
dYKozCVc1W+XdK3QiYPN7ODkJeO71onBKZYiEgpCMVK55lCX19UQYYWcj02aS+pHQiXd8sobOhQu
S4yX5KRIDzDwzo0GDndyUv9SVnRLbRGLHawE2CRB3RdIzYN4GdvdUYV71xPL6lVVax5pr1saV+mH
KYo+enuEa/ZNNYKeQwdfrxCHFscqQqFDjg9UXt0ezoOhWt+K+0fV1IoLbHDO5ND4FzRp61iQIbW8
/4rTNJx03NYl58qLh8D1gmlVNpmx9bQ+R3Pzn52R0E0sJtpek9IPdog6UTdoREUdVDUTQfPO7hxr
5Qx8gFJpzT7TrXxN+19RDo8fWjUyUI7sR1TDsW/pbXmYXHU7aYV217RYydzxvlDlRi9g5+zHcV7V
pDU9BuVARzOM3nvlNDEzb8rrKTf1bSYChDCuZd2OrngfE6MJd9DbV8v5d+yRTVvMnmPGb+oqFHNz
ZshrV6zmdJIvdzFAqDXdLa7d1o1GoSiUGz42qb2paVI+Cy1+g31o772wKDauQmI0iPa1khoRdIpw
xkLrMRlV/CksThnVr0pNHwG9G+1Dicp9SozorhT9yTM58OOuBaGiNe+qpov3nDOMDCyVEWk5NMrk
5XI5yvvBuppqxOTdVFtHy7JvQFT8X6LOY0luZEuiXxRm0GKLFEgtqlisJjcwyoAWAY2vn4Pk2Myi
y/jMXjfJKmQgrl/341ShNKsW2xIqUC0vlaRIt1OxfMipdB699QmJuvv4388YiPRn1FopaVa2hc1A
F1je+sWuXcrrrJZ2l5flaelcA43vmwHiGQ+H9cOUxJkS2HgyzaybS1aEsQMm0atoW7jyO0GPJNT8
rDnHvCn40ZvddozHUgTzxCPTmf1IpCFTW2jncq9pRfXW6PV/syG9sxbRYF1P3D6t8jJkTbqjya/f
xO1Y3fF6ueMfB2DQdzv1T3QoXpbe1r5Fr9LClnqxphPWzSnXHZCFZyvp+FksddF+tg7dpcKvfpHb
ms4yRTJto6y/VPYaLpy4uvgZGbOAd0Z1NXR8U7SO+9MmUkAfXncEt2s+MdlYoSmVd4mi+FQ503DM
tOgdNi9ZCc8eUCvqtqQwkXBusg6CYnLiMyvAvx5lDieKBYZgpMz87HooxZLN2sFdWqpzDDcsI29r
tmxzYk98RdOuqXfgwG3q6OLxDXnYNDYGcTUICJWO3HjzUPIjccLOdbyjVXXvzLwJ+k3+xYMB3Liq
4EDOPFoHzGFnVEt+gUR/5jKmaKhJvGuyQgsgm3jbUhu7bdU28UY2rblZbM5kqfDdqhJOTaoQkGYq
pr4KG417cZ2HVCW5cZv+lyHqmTm9fN4PeakDBB2QhkxpnOe4/kFOqPwibXWjmatlRZJMQFSoTbBy
ES6ZZT6w6Npbo7HrPQuz/TA46lh2eXXujcLfVA1hZqeAbDy4dn5IuhPHkv7W4pUBX0RTc4M8bfBq
f47CjegRHatjBcfhEvfFNmlHxRM4LtsKAzsJgrZhO6ayi/n936MvjcJ5FOyRsKTE2TZrVXxXZqKf
Gklh7URl8EHPPtqCHHJf5X97ZcGBXT+LtM77vIdteqBVe/LT5O11AlZZl5BKBR3qGAulsfrS7FWn
ip2Mva8CL26wCLc9dwC7TAE3YkkijZjDeh5ih9vls/e9MobTy7AWtZp5NUV8GrCN3vxyZCfW9qfa
wCfZgqq/Cx6LRtpBLmJCWF2twdL9DYHMI8JPYYXT/1Wxqt8M2eSsXyl9b6BIYmOY7NAUVX/Cfxco
XIuBwHt3nIE47M0RFUhrm2zXrPdB0YNAGzLv/Pqis1ejUZN6uRcEmP7hdKs3CXEcS1r7BBMVKl3W
QSZxNDJ9GW2zeto+Fd/cyCpPRpZ/yUsgTYFwFhon50JtLYywVy3Ni6upQV7QvPckl+3BkXr2Pkar
klCwglKrt77KtGprZRzPxYK9Ey4tz+OK3cgGfnNpJOfSLcVVYtAMCvYh8dYRc4uhHLJ00Mzl16Fh
dQiYqpNMAotlSH5QlEC1PuiWeZSwRVR+pOPlmhtSPotWFw9dtcu+aIwfi979MoSt/cTzFpY2xelF
Zj6ryY3IMIl0B9y2fm+a8VizGAPqXBUHzyzjL2t1ZgbW6V/dZgRbhLcAp0pObcRY5ld7/fvPivWi
xEMaMoT4+Jy7++tlZSGLnRp/fhgrWDwyf5N99Rj0p/qbiVk6mU110Vj1etRSn1U355eqdj5BmvwY
q9zlv+0S0LeH6BBX1hDWrj/uImFZ+zrq38a8KMifahOIgGw+E/78olq4mYIAEidzxxmj9d7p8fq0
wKHGkR7R8allw6GtDcnqKXF3Y+TF/45K2mv+tJWNO69gYMmsL9XcFF/s1bPqN8dZcJP898ms1bmR
orlGXzLdDpyyWCN9GMioOuxC9olgvmOSMYKTmOt0cqq9ynxOtbnpm2XTVXSddHZ8MqSBakY5Ji9h
h/8yqShf1BwwLvcHq+QQKQaH6qyOi/hc/uiRunj/W+TiamG956IeT4qjBs/eQ0suojHSqyPMlH3U
gCU5do1931E4YGZI0P5AWe/80TUAfQeMWQslqkY809+b+xsMaj3nKMUKXUXf6urLlj7cBS/KEtik
Bt9MqGJ0hEeJ/l+GnTGd8MewirwNmsqpwpH9pSYJnNDHdK3qJkzK2QX809GUldd7vPmKrlqtOGsG
9rzRmzaprIwHEe/Xu7/LWhgK+hiw4IYY6Ud7qLV/uCgzSEJNHdFSlpZrM829S7A4ZGQ00bLSnbgs
GUWn3ZhNmWczXIvA58FbY53FcLmZ4BayQNp2DhSxzlXOsVBZv5FuK86jn8Zbb2QFLgAK7zX05oHL
Os7IRETOc6wBSJSSgBtmNXJv2a9M9f7DmcHNV7Q2NHq67N2UT5FWC/aZq/SW4UNfCnFGW/8eCbc+
FRpAU0tE0wHc26/CrL9VCdqXr1R3SlMae6va4goYyX09TsQY4AMYNoa8NE61MG3ak1eP9jlrBcLV
UmCCHNjBFhSQjqbGs8nbLSEEBefBgCG0Nk5Ba/auBAz2vVcwAlTxHgVvoPfJc2ghtZdtPpQ0XlbM
3MfM7i/Y84ygjMkkMrHO99cXG0/S3fQ/+X5pgd9X0dbWYwwT64D8mpLZRaO99t5AQaIc+NANPGj0
zRwXP5M7IR3tbIrCODqAf5p2pHPBk6Sn4+zdSg10h4aCICumNbetFt8LWtMp9o2Y6y0ebbgWsTEH
cvas+2sja+SLcaJMpDpFWvR4oYn6guUuIXQuKQsJomEw8cngGZAWEc6ZvVVda7DEKuUdpc79IHFl
A8pnvdx5zgeYt7XeB6CsZ7TyobntPhmBywiUzzjXmzc/G7aVKpM3OJ5fWzprgte5NcekGo1FHRqe
dp5ql616nH/VUysJUeXkpeee3651LzZtdRZeZvPz/y9NWgL2uTbsXx3XCC6x2IpIqr+bwy0ve9oR
rMQnMu66G6nr/VGaPYZU2ylxyUYIdZZfnppKoWRitl7FHVOOQW/J4ZGlvXtuQHHZ+oO52nq4Lp7C
mJ3TZuoMPhg8l4osalykv728+xR1BIJ4ai/L3OBaLbDj9J2lATBneDHbMUUC4hvhuGOxn2aiEpRO
ORdcQC2ZqpnQiYteYrWEeBz1d5lRxsTSlIgIB0GfQp9+9FxIUb4kAmljoKLHybtZ0EY7+qPYtqTS
TsiqO1YN1anT3GijlcTrx7rNz/AOb1akcGFVHXuKZIhCx5yJppl9BrqxoH9LzPRbs4I5UQmZh+4A
6s8cN+jt4rpYVR0uhuqIgm11ffSeWqe0g2bBiSQTHvZa9266NdOH/FtGLQanWYPzmOvTpouLGJUE
i7zpLOFspeaZeIu2Td3Ue1+IX+20HBEkwZ56dfNT19cgjeLoJ39O7+A46uJp3rBfvEy/JVozBWxY
7+mktK9qse2zPaIx+mW3nehg2llOmoZk9sYgN+WPIo/skya170tUekAXlmNcflm0pr34Y3+hEMO6
9AKUoJ9a3bYVaGQZGZtisavbIgoullN0MFwaUamq5U2sxzxESRbt8/LxumuQEINX6ETLw4VsQfnn
tMPvoBHC89I3gM5jbIHlElb5501KD3B9hY9C9OserJsB2CQ/5j6m8c0RX93FdI41kUmOcfjSWQkB
Sjh9SH5hCZ3c+6mS4lGLZM04aceyZ+zqo9XRQ3Eal2ungsFStuj/C+gTz2nPo1kNW8WIuNUyjNt6
nZHXZbedjNmK6tOwv1o1hICuF+GwEWoZTjP4Gq1GWsuNfkfP8XI3l4n+MAF9y6mAaHsDRDOZFPGN
qoC7ibVWgqp66iQvodOnQaURb289bFqmHcaNx2NmLLwumzIJzbEh2u1H0Cpmu9jQbYN92QVBudJZ
g5kD6dB71RhwKT86s8ILN3Zf/X5Y3hp32so59y7t/KM3+i+TYZpBqeb+OGVav6fJVh1iymMmBcI2
Mdst65/kP4jD+O8SXHRsa2iltaZ+N2aoX7qYvaCOMqY/woVjZocLAbJdbDBtcbmywz+qooyghXaw
HTh29/GApDma5YCIw5UwqaHv1DRRbqTD7nBkQj9LS71Z1uwddUrm+DZnPxzHazHrQcVBO6wCUTr6
1UGG2aoCn/uc+m+Zg8pmkXoj5WMkqIJdsxkJrF0mPGrbeFX1HQjKAawNIHmConlvmdK7n6GGl7bM
99NSRmHKBjcdUu/ppbh3sPgUnfqwlzgh0xZTsLouwBK9HHeKPnEVDF176xpCrBK458ZJx5QndkF0
I+IWZEtBsqvRmCUpiXtM1b8b5VTd9AUc51zr6kys4ahpxrLBqqM/a9Kropm3SPs5pqvEvhS9YvGb
XFqm3qUg+GXT5hIMs/wUidS2tRxynGuop9ik7Ry00mD4B0rtvo06A1pWRs+Oa/G7RX/jNvG8L8b0
tRJ1fSkaskLtNPymyI4itKitsJT27RYtaDr59UcvBrlTPBB7xxmTMMPfcU9b612k9h/NzO3TEvVU
XdIv5S7SpcyWjKQldW46Y+dvs9KfcLBxD8rrHhGdS2jQxOV4TJxWJ0Bj/67lmF1kNwSmW6SnNG7+
YAD7M1Tx06iTHBqd90YdICKK7JZLJY2t3tvjTfoK/GKnwqGaa5DsLAv72qLdKdT04ebX+dcGCYtJ
JRlP2lSSEWvUeJq0TDuKm9W1v0nz66dh6OYgFqN8Kx1oOnaT7ZVDvMMuk+6QAJV00XJfqoPes4Oz
HMEpbY90+SjtqIAjtoNFkcFYToErpzzEy4HZRSm5FwogvnAcYIMNrBW1Fju52sFgCUZ+3oOpRZP4
dzURtzRtA4JUR84bSGKNd3CWT9WbRiDxGQTIYd1bnzJ6pt0KwNAnyiS4CWF6k66t/RCNQjut1LNG
DQ5apHtaK/LiULBHP+m5Rn2JBgpwgGGKv2+YH2Jxo8Cxl+FQl4R9/CbWN0oVtI5hkYWGbFXfK7eM
znIQT8KhyORzHK1YhHFTWhOxvjrPrp3Bz2vl/6QdYqzTGMOqU21NSscgME/qwDoT2UJD4RvA77NJ
PIlxdgPBW11YvmT71zNyYdzkfkPsqyPj8Uy802j17h0/ETa1WFpnu4PA5th4M+EJURRR80fNy29D
mRbXJsGjoRW87jmFLto4J3fDKO+uWRtvY+b/rW1wPs2csBvOcnhwEas2kosEc3wftm9FXXurYd2V
0h2uldP9N7Uw/SwlPv1phY+5HIOpzgkoIsiIVT3dUpVsZVpEx9qq/nRWwi686FYJuLWOr7sICSqO
8tfkkU4OQnyrndIPUkx3RDf9m6NGsemNCKt26V9UmY4XvvvujlzUGDaa3aza/6edk4Uol7oKlsFu
TksBhda2FRcRpRegyMpTMRMSmYtBC8U4vvObNASkYNO57RoZZKUaOKKaT1RN7k2Xsb+IudmTsqOt
GG1GydTceFkdQ2fF58qhmV2osPOHRkL2yNSx0pII4YQ2yGgSA+Wakt5aD0SJkqPiFfBOh079LXYq
FS5oWlsvhbaddw7Dbda3b0l05dXlXmRevydJKmBw1umbiRfshOtVHJaxhVCVp/EzY5VrtfryLCNt
/5qZVDpXAElH3s6Q4oNxHOxbMmtfy6IqP5ZCp5oSwZYd+0BqYHgqtzAPyl7STcaE+XjdWvLJ3pPN
cc6ZMcMiMzLtkGgASDFD4rQwsyuiXfvEWeEHo+EeC9uMKA7pwzkjAmx99kqNt6wDRP0K+sZUU9Ud
eEBjMOIb1CmPNzxQ/Dj2neMQQYOE6buWi4s3yyiaSz9QIIOP85m3jbbDZ+FvJh3/qGRoC81emvwg
4stYTf491nM6QrkPh2xPLfpmvw2S7ohU9T+NVKbbxejaU2E41bcs2QpM0rY2qCfkcAd+0SnLE1rP
BflFP80jRiT3PxtJ7oHvlGbUQXKLAS+yrmqq7uGTfIXV062/D1lc89RCKgmGaBF4tdL+allipj7Q
I3+3lPndjCqDdw7r9Ln3lpM/pekhdxVSRsQxg0Su3OS9NECr1BN8AoP7JaFXIwq0virueTKXJAe4
GeFjAx5X1fZBtY1+lx6CHOkDnJPD/B1h8iKqT8ccimOUyoc1D8tBy/aRN49HkcbfXwyMtuN1Yeq/
jSoRe7k2ohG5oMLd8AkUDMwWa0XTiLYf+HFfoVh49le/GfQNa4P9wpY2xDybfQyCYbOR/RTyjQHJ
v1pyen5MO2soNTJ1GgJD1uKw7vDDdE433Wkh2LFKiDkVS3wjDlUqdsXzFI3o8wg1wVRHMfDXND0v
CtWcabfQsETXqoZ/WM8X1Rj9TVuJB21k0cMSIxUv6WGxRPomOq8ls6lTHVFr6SVu7fJEwdvfQcvG
t94kMRrn5THrjYYz3v/l4bB6lzRxbWU87Swqe80y87+IhZWDtF1C/FafESybx1/hS5BrIplskeBX
oiJGKuFU/a4ZEnqg1vVSC/UKdw3Bg1QXMOmhG0rS+EdrQMXJGgGWQ7UFQShJscKiRbzH2mZj9aTe
hGyqIztaYvMlFLTRrUr+PFkd+OtevxueXvKFoJ4HY6P/PUez/l76LnNRNryx6PPvwnJYa6bwe8bC
EefMlNPFLYabM+Ed1NGigqiiA8jLDdwpk+/au3whP6KzpbpN1GqsJRrPip92pJS4u7z/uFGbMWBt
R30rdZ78JNeOdT8JMBzzo4nYU5YjlL90vfRxuGTB2ENnyNgQ3ea87f7ZxMZnPyn/ZJIAICxZ6QFV
DuhLOkM9lGwjJMA+n21T1EHu84AI3S1DXLhUliE87VWfT8Ggcuf2Wum0XYnrPWGJ21ndqYCWd8eZ
gm2qh16VGN7v2MXP0jJsF27Bi7V0ivCfFo5h7++0ir0wDYABGewacdhfXw/X8s+5RA2iLwzz0qiK
hF7MKvoF4GuqZH1jifpbs8BsdYyiuhGM+JgmMCDWMjunFh2xDDJWBZPZXQdCtayyEQ2PnQJ3P1vs
Hl9EAjlkxc3vUSjcBSvnZNjeyXMxr7twPTaD6NXFtaycnkTEX5d4q1fAZWpsG7ECVxYLQ/C8UeOH
9F/ULF7H4T1rW8ww3FLK1Gd1pCPPGq63fW14bMqHbGUWh1xXavuSP8QITohnBPKpkdu32cfi5qx9
5D5vyFtuE9vocBw2rBQvSW0hPAkALlHlMQswyLZC8zaZAYLTyEfnyhRypJ1WO7eW/tPMoZJOOZNi
VJXHggz5KR5bMJ29dfJFlu5pfcuBmnuXsRFtIK12OlplYu7rBY/ipOkxGkrsfCpXvi92Tx0tkkqY
Jxp3VaBulW9/jKWgNG+Imr3fGb8lwgZx3ZKwkcvyU5kyxwutkQRZ8zmuqRUQZcz5VjigDPpEdjBe
mofXTtYRIaM9dBymm7wf/VNbtPAJ0+VKquFLjZCSy8Y6I8is6/SCyabfpCKLnvWiDxcE8XPOYXIe
B4CJMHvcTVTay7Ulpxz0RfaMTO9c4pXcFynYrtR86pP3Oa5gnViP5QlUise63+EQ8WI/UKmh9lY6
FehhpuTHjuWy6Mo3o9TKDT8awc2izx+sLrrQzycrtHj6z1gV1vI062gRMtnpbZ+GY9VUOzvztY3l
Nx3fK/lf7zAouTRs76ai2ptOHRI6P5WomVd7wlzCsr866i4xm8bBxlJ/ijXKm8xxdUubd22YsrfR
nUAe0s2AMc3akYKXe4PjKNRZqPNTOFsRyPgONtTBb1jw2p0xbl/Pot/TROaD7tv06wXbicZ6S97E
OHXdGI5Cj/9J5mzIih2YaE5TfnMQiRjOSqGa0HAuurNYt8HUCSA72SVauH0XTQmzda0fsvibxBPv
hMa5QohwAhmBTJ8W2nZ0Nz+TwAWObwzEwOga2s8xP0Nhmf7NydRXXN5QItbx0+x7jYU1HyCF8+Pf
H8lH5D80BuRSbAFeFV8q6u1TCWGTOTRxWJgDxD0g0hA1mYEM156szlqKw+F1BbRtdKOij9Fn4OZU
II1eGiyppmHLWsfBvrI4x2V92tIcI0RaPzsFgMj57zUCthZ/VzIz40WPnCzwFatEV9afUzQ9KjOO
wb6vBnAWltzg7Peu5O4hWXIaaY4nb0RUnoT2lrmRCed7569K8Zqdt/OZrV3i6ExKRGpM0evPnhEy
ZcMHv5Y8V2nBkuAcayAG8xFQXBNCM+H1Q6nfRs8A09Za81fxOG1E3bM6r6WxzwmJ8WjPF8u0MZyk
2aNGyr4PMZChirvgPup/c6eQMFT4wl4DcILgG7RpgP+EM8UkV+xS9JD1m9J0AtwH9jsXr73d0g88
VnoIcwn0WYqN6GWTcOwogW4qBf2y2ryxceeFmihxMa8r1ZTn+SzhtmypEeaCtV4HVnLdJoXPtAMS
id0PzyJA2+fk00wYIcTpeY6Bjffsd4I+2PjmTeHW0aOpjN92y12980yxaZBaAw8u/a1IaffzrOGH
nQ8IE5ppn7ASRme/VVmQs3sKRXJZsrKkUyz6FLFpXLn5usHkNb8ivLp7aVTxdtZ6dBGO/41NU+Gl
A2CCKA1wciFXSZPQqh0zNth8+0/QefXQpDk1WaQ6838vw9Ytf0EKorBu/dIY+fe2q3p8llmYK7vH
XKP5R3JdFGRqMATyOKUyJtamh1HhbfYgpwXTM1rgeiE0TZtSGIKCNdc6sBXUbn3Cp/GlORkZqrPQ
S3+fNubfSdS/JUojeVaiT3GvOxeIb8Slogbcu1d3Jzup3luakiD/mdPvvtTjEN8O2tncsXegAtai
/9Iat8wf8rysX5LV60Xxx5vOiIkBf9FQtBL5WaATeEN5w583bhmZGDG8ft53yK5HGnQBDkPt9MuU
14hFf5g1Ey+Pq3b/X94SOa2j33opnaulOByM9UtvWtWC/T2GCTx4h05GWtgYGfzLlVD8+iKoCT6Z
mnaXa7leXIGCERLA48u4mCCNBpY1+kecI2pvDtRgF+s5migdUalhkUJIDL8zTbIpFxS+g541boyE
Jk1RzvgDreppEjXd1vF7bHM1TwCgG7Z1s6lDPXQ9pRkJYoMu5PSVhlJGxs6Mz5bqu2DRTT80Z0UH
CNJIWNUj1onJoiLTpX9UY9k+KRttx6s+2J5N4azbBxPQIkHDxvhOVVeQKC86TLBMDq7gHSOHxv3s
50+Mdj8FJaA4cgzr6ZusXzVF5y60wZmKL5zL80RYMkkZknnNf7QmDo2SlQyA79kJB8sIDYxdWPps
61mMCBBWCc6yEEU4GJa7KyYqOZcG7VuvC4IjfsNqvhnR1TgdH5nN5TMrcY1OFM6EE/o5oMxlPYgo
gyURgFxCYQYfCWe8Drr97GX+DllNP3aih1TfAdlIMcxhbIlpWe1G/a7RVtZGbHMW1747dmGyo+qm
o6jaJAAWiyFs8Iz9YpnylHyHwlwdU3S8IG++cMvUQ7w8WUgLBUUTHV6GfqHBAVLAwmdWXwKQQdGt
b0ZsOooCP3u2vlk8nh9IuvF+zqCQRTSjxtGUXRY7y3fT7Me7fkrHX1CY3MvA6Q5Glm9v7Q5/xqT/
Pja2v2XNNTH7ZdOVm8Q2TTtEDhjpr7m78QW9wfMMjKu1f9TZEAdxZDnflnKJ0S4bXFZ29DD8MlR2
/sMtuVLqDgzgMTHubDvnN3o3aMgDktr2vIcjKxnfO2n/XYRrvlsYkXASWH+L7CPyl+5SZWME6tx5
79gSpcOqLqWecfevee7EO8kIt8/X4zmPnYhMzx+vBa6iaTseIP8epQy5i8fNpsqcCb+PI0NNaeZx
RufecVYGXSKcL95C7tjm4cBL3uUnkjR0Miaxuye3a2NFn3+yPFgwVNACOU04NnR/8g5GisVx9SbT
63cYuDkYWQM5KvbC1hFI7/SXw67w9E02TUnYA/3DEMI+g3f4tGfjqWEVpJKjlZRvGtZ0d7AvbbAE
u6Th62lXN5n+JjCyNbxXY8YNA/Put75Z3Zu+a907X4hnUvVfzMI2Au71Ioxl6YYVUBEG7Y20y/kj
thvFo7osJ8pXEFi96Emu6yNbMn1rGlVBHVruvI0FCgszE5SRyTnHhhkU7Rzt/DjSbgAKjM3LgpPj
o7qBbrY+2BTa5zLhJpp2841/mHm88SMap9VUJ4bjy7g+d+psL9y8ixmchs/ETk3xOowOTjtenC+D
VRWXmKH9MnQsD+WULltiA/rFhCEFSYz259fBT230dmKVfeljLDmTV90Sj4Ifs/IgdA8zlgMvd7Y+
30NiseuD2i5kR9jOnqRjGUEvkdy1UYv2hSTrULHvPv+bvTyOjCxZgECafbRNM8HPFOLM3R+xIfB7
pAy7lnNIyuEeqdG7FHrWhmKmSdLLchr0ANRtpZ3Nj9cknGTEdgW8d6bJc9EZB2VREo3xWIOWy1t4
WFbyeLaKs1nv3x1THIoZxp8qSUnkKYJ7HospUBmz0v8B9LDsuXundtCJo0qfArObkjOmM2w28AAb
hqPFokVuiJs7/oIYYLX/vbES8VZm8ks5L+NJDG17EB5nwUj/lxFrxgc+8m5jOM0PDZ1klxqe+MI6
Xjv6Rc9foaOYILe8Yld0024u7epYmu1Pe5qzN6vtgVD0JTn4xR04MVxxUuuXUnrNdoiX+lhQeM8l
XMJjWF+/xf1lQM49noV/IqnO4krIfniHiY4MmsMQ1Hsu1lIAgWtbDMGjrZHUXod3bZE3U2nRqfQa
/Yyb/Jh03UIPjFQ73E/2qcsH+zT3WQ9veRdLP7RWT1qHQ+w1VsIKCMEM9Bdp0l3y+lXZZOWhHDWP
wgO43rg30VPKvv6MuM1TqNdRprfea5fhCGxRXXwn+TprwgvFhPqI66uDXoeWougnpvOGLyYP2XmV
3WrZ/aFNed6bc4+p4P++SGqZz5k0k72b1Jh4Vp1BZUvd/Pvl639jlYCGYSbPWdT0YKwB+kSX6p4R
Zqm9cr45Xb1lirMPxdh+d7SfQ6YnP0ZHWWejhifhAh0LTKdh8o/Gz1pSGRH1NZt09snVkp3/TWzZ
QMlPUfPXqidOU04fbDUKV7SxwlqdsnNPQ2eym/WGdjuonggr2KWMwxqThrCZ9Tm13K071tPBy+Ph
Kv0lAl/QZWxIIELAZ4puADk+cjDNjzzVi6BnJfG/mReuCdHn7H/Bj0LDWXSgoC2MjcE8p+sXkjiU
lHujvSsLlQJZRJ8F/Fsd59WMmlieuceM91sXiBN+JHdGZDAEx+03eHIVzekMWCYhCq2sL0nKfebl
qljlMc3pzfPg63t/jvsPLhdbAA3Tf6SfgrRQX9wZPSrW4vIxJwVgWgsz27jFKp7d6iLSHmNb648h
1ek4wcDceobLFWpKb6b00tvrVyKjwMoZTe/o9Vco580zjrL5ajlRmM2Sjy5KjcvPOkv4Hp5602UV
4VW8cYXPfoaMJS3OQifryRdbjrx/NANnA8dMbdnZaXJ1+8iHlJes3gSCgenGSC74ANuIT7kfsoOW
G9OM1bUc2w/JwDendDthtScUgyFEyC772bnyynZvP8iqffQkmOG99r96n89VYtQs5yOdImgXy/Kg
+yvA4X/Jbwb9QmBR3oZeJMcczeJ9zGVyHsVYBVPqgNoz8Ly3aya2zTH21Zojd+Z6ipodVzpF2Unv
4QiM19urtTjFqRDerY4WeYUfIfb/vGtaSZIKEriEZObXP12WF15Rw1InMbdJ1qPA9OOfyqSVIClw
62dD+VaklDsNevtG6Cc+6kncgJw28RIAMM8q+5mwJaPpijVAnQv/gO92Ai7l+Y/cooRmxnCznVV1
bPSInx49jBds3uFqZn9PvPQpXM976hmR65fG2kUpBNy8mIO8zBgfhIp2bmzCT1hF0MWjVBp3MR+J
wJZKseMU7VtXxmuXnlYHZUP1ARRFuJbreKIPYIQNC7/Bi5KZ10JeYpOHYsVlulLyfpm4InDrOrzM
PDaCSQCyDX4MdrJP9rvLdSzkn5l4DCO3VzzYP4vdv5ea7bPgafOIQB/a6rus7xY+oMA3zB52BeU0
NMVvE921HwSDaQ0i8ZU3vfneqqDvZ7ITjjOY9Lrh4x3I23bmR0YSJfx/wOLA2TYocWYHol+0hhOe
zNfBdZnKh/SizzBpWD5Ze8F6l7zJfLU9J7tnbEMPDEw/69xgA+6PM1HzNdKV6IQw6a4ltm+PX9q0
Zet/ZmCoGedRVl7xrtrzDpEUHHMIdpQKjVU4EW7kX2P+bZCAWQ+tnprhnVgVTuqEmnBVE4rM5D5l
K3tOMSWcB6uWnP0+vEfKSn2wSaBke+Y+4pT62uqcsJRv2q8yL+S5bXViJjgJrKaDDMxJYO7wjo6B
39Td1aMy5BqtX1SNuxnyILvzMaUeKO4o8qmgve5mK9paduWeXl+M9VeZvhB6m9gyQQRKPtzBwVnc
Wz55WiqQbNkd4nj+UyFkwmBI2Kr6CX+I/yHvTJbbRtpt+0T4I9EDU/adSJGiZMkThBobTaJHon36
s8CqEzfuibiDM741YFhW2ZZEIJH57b3XntkLZBjHJTrYe5zZ7rNrpc6aTR5cYz1iBFqEd6sxigPH
Xo4oGN7WzuNSnWfNXpZu8gmQSMRQaaUgBKLYhuYi9aBKBY0uNhihKVlLHHttTsa2suO5Fch9tQHj
EooVLwylB3q4cPJw5QSaN7Kd0PZNVg8ohlmEGQ8Dmx+6+nVoWG78sYclFNOMao06FUixuS6qskEP
bzRMnJz4Zt+IH+SvKqFlGqS0uDJPhLpNseN8q5MNnRYSkR0SOSIJVwD/e1tov1NhkKAzJqIArGpJ
Cq62cJ/hXU1RVz6rKdpNDQWG0bwpdQBHsjFeZoWV7DU7fxV2Q5Nwa1U70urjcahwmpLfvNlRfdN6
NL6H1zSvlbPH/NDfarPfaeZ01Amp4EPUFgMuQRqW5rUo+i4sWz0TT/huwNEcGcrB57Y6n65eIudp
3HwEpXY10EffpHA/efC4Z06clwZz8TIvxb6LXXFjPpAt4onES0t2r8fUxCKhaE9hA/cUT+SaeX5M
+0wm8+aGoSIT9e+hNjaR1uyjqtG2OICsNckjuSus4OayrunErQwqUL9NuIPg7kQLuDlWxPNmO9lj
7qYSk1Iku2gRzOz3XCUZdoSW9YKQ+5rBCAFTPKy0WRQ80W3iiI/d/+Ndk7KraeNorK1KxvE2DiGX
p0+Iw9FSBhfdPR0KIp6tfMaKTDSugEpqG7m5C1jyltx104djs9g5uvbGj6LYPK6dSR3F5AWMfKW1
8hABhjr/i2e33CjTxV9aMcybnO40xdrOK7rpyGTvOwZ0tivtkS22bILz2Fn5su2xm4gU2jibyS0/
dHeBI1Ftwibzri0e74E9Zs8ImsM2PePQtaOXNnJIS+OdkX6BlNTV9a3oi58kwOOtBqxWmbFy9Ly7
O6PscbQxhLN1h16JmjOj1QKvVnWinsd5Bf7HFYTR/DvNTUyahYGKLlxm3JH7V29phFHmUC+7HpJw
RJCXkEv5gbCQ7/UgK9aWIaNNPkT5diTwuzRbazyIXn5pWpoRrosUJja/f26Jr3oWxyALNzsYJks7
AX0Fi5y3rLq9D/A3gIXRtAW2sTrToTjjjXIk868sJYRaeTzcK5BlLfjOyuXGrp2G0sxcLcooVSd3
5M7WBgJHEiFrG3a9tmtmc2BdQmBz4KMdRIkoRe7RY4Rzl3ZonFFF3iU+3BTH25Z9LubBmbnwoC9M
IQ8IPIjncNLbZ87Oi8cDvC5ocRI0jBKkLsl/OqRiiUk8mfQoAGtX7WoAnQGLdlenh7w38hvBZ+rc
XPjw1bzitl5/TEAPExkhOOQPcfI0PnuwqY+pFidH30ni3RD3Rw+i8xNxpnodQ3dYjg2nxxQrxdIA
mX5GQnNRvmU9j8XYlaqspd4u75YPDe7xYgg4Eqbbz/ron6ovrZsP2BWwt3y1tA37eQcpX3U3I+ov
QueBEOeQL/8JNdmN5F7SrLttCw+4GhOwRRGoAdirItpraPcsiJv7iC4N2W/TZ1aMdO4mG5Nt20nq
WL5LMYbURMAjaVLxJrzG3vZuR/SMqfhZc31ma4X24pVxc3hMT4Wh5fRfDMUy1v/QMbFGFOvfNcy+
KzOoF2U9SyYsEuuQfCPDGSWMrdTFWbjoVTrEVCzm05OPLRbbUXftUo3gEI4PQd+u+My7a0/g6JI7
TnbpM9uxFh3CJo+LddLivG2z3jrYVZHkfJ9oxaUEhU/HUEblJy+F4//7K93mZiXSf0qVEuTreQ+b
VMdVwke6rbrNkGG+SaxWHZlJMRtORPeiNTI+t3XxQUSEx9qPoXJMoRZ/ImHLZEZGc9Gc0ThhBN5o
BbkDz2Pb3qY2LpbGFSe8ts2t1Bqx0OufsWrCp5yn01NSYk/ngLIwmkDdbOSu1WBBIeEWJkM5LzAm
acYxZMMyBxbFJIyLi8Q31kwJlEwqkKBO8WsGk08F6SCCiGz3HQcnboad//R4YQj876+YkhEk4kZ6
lNA99sYxGvrSkC6eaQ7ke/whr3ZZDIdgTH8eSo1tqJ/MzECvzvosVDrvEBsOtqEE/YzB4DUCxrM3
+5rY63yUmNIGhGkgQZ1WQb2qR46onpt+lU71LjVo7tbM7ohHudQL7sLdHN+/GBqLghVhxul9Okr5
vh9OsMeLV7u0nYd8bZPSqdE238LMyNbpPKyyFYFcu2RAAVdxI8DX/vKTehdYTIvNQlnH3iYAoeoF
hnLWxMHtzsXYm/SBVXjGHmZKly8HZEgIZL9HYgyB1aiRn7mv3Gdwo98RAs061W2MRA4EVr8EGsIg
+JwGRrJqiFKw75uV18y6PTyZ+BH/e0XuqK15WMNtwyh3hLYQojKHdleQs6UoPyc/XTXVEFyF4VH4
6lGOpkSyz1zgR34jtrbEEkaOjAcm4wV/BvQh3iLZtPHN9e5QgPUPIu5I2PAJZFu129oKvwOK89YO
/p9V2BjVS82+bh0i7AJ4gLcvaEdnI40W9c+331jtFtMRjgqlvjOkgZKdrBlM/QtUJUwIuu9eSfPL
Q+iV9eZf88As5otuT/Dq9RFd9Cw2KqFHO5OjcotoOnvL0fGrTRkWbH27cf/I2wKj2I29HxAiZfFt
xujopNp1nOUhLS5bXI64dyFEMrUMo24D2kMiEOSQwbBAsYAEBWetRM5beNrY4xwDjiGOD7n7odLO
6rotOZy5qNTzSwdLkZM5rGVySpw1r4Qtu5MJbBrnHlks/JuLyurlZiqJq5p9BjS7jamuTJ37VFCO
w2VDbmXOyxBc0ncQl8/zkXlgg1Uns4O6j57K6uvxf3goX0d8pQvMI1jf6rkByGM550vamwhLB4Dx
OIMaGk1HmppGTzs/buoCWtNilLa5SyYdeXlIp22uftuaKQ9SGSHI38ECpNJpICI8GuLM4d8XLhZa
X9WIVRD4gyvA9A+pP9LYNtprOC3+6ZEmlzSfgM2cP+YBuCximkH6soTgWI8fXVZVwBsxlzGR2FJ/
wjxjxsi0M1Cmn19a7yUwaqiy8wqksCjMZ80I77+7ptj631pGU7wBDFum8O4RVvtXrbTf+IIgJrvz
OJa/4Pj4leviezEK6S/8WVZ9vLjzrzgFr03h5QdPpbN3a0Z09KxbVRIbW8Z1zuHxIiITg4k53gDX
MfCes+Jw6j77tmHqobFxXui61W/yhADdHJnUAb1nVFqtakx1WBdQwLsxuCt8jafRr5KDSyj9n4+Y
am6S0mKMAdLj1e7g7esF7la3yY1NTuBtGTTCfBK97e4tRz8YGuOC3vF/HH8i2SDbfJdY5m8EZfNX
oBnVUjYAsTA3/nlIohW9LZVH0aLSs3Dt5mmOQRupVDpXQmwEmBgBOS2qQKqBTLJN72JTb7V2phHb
Tw/7FUt3ugKhFtL1m3xEJbA8EmnIz0Hob3QrPQ+8e6c22Fs18bTYh/qpVWgVNmvGNsZzv2QeTkw9
CXQEhpShUuyEsD/zl6TFXmpE6Zc7u64DUaC3ssI1VrCRM3UULeYeCwSbx2pQVIrLW6h20Upt5pxZ
1TyI6W+Pz/L36eeHXNqOHgQ0q2iAS3QTUTnMuywpKxc9jy5fj/ke4u9TH+kZCE+CKaE99VdKaO42
hp8ysconaVbR2mtiTAmNa1wKeeq9L7LdRDxd+50c2kUMOCRl54+/2x13JHEPE2eDYQ77TnLDeBG1
zWK40E/KHEoCDiuFSKHu1M7h4aDC+MF+ex7VA5FwmeCwfXDSiISWDanUnh9VnthaNpGTwW35PPWT
sT8SkRuDXe1MzAesAb1NdAJOSiqePB1lsyFSkMuRAbwbwkF13lMGMxTtkKomvjhb3J0EhoOeXmzc
IYew8W7KYaQR+A5tV6Zodw+LajOMv9228Q9ePzQbJU1jpzX61mqycS/7TCffVdubxGY43Nre7wo1
uFd28zZmHB4CNOhdGZQ4wKdoyZg03LtGicF/ji5hQYshhfMeZH1ASNXNsjnqCVN0pm4pb4hWjyYj
HdwDUi6eAT8seu4f7FNobvDXTP1b2FZ9ZKjUblINAVQryj/MZOlmFtx0SRzILdCn38yPzIXb8NTE
cNKvJ3yVwCGWfUI7jV8QiGomNvf0QfrVMK0G13pr/F9M7BRm5mZXz50Ywhnc4zi/PD40Jfu+wWJK
7JHj2vsQNOAMJfoVTIJ+rWurhdwq8CjRpBE0of/iM2JhF2ef2t6+uFHsX6Wh/GvBSc+nZ2Hj+2mw
iCbNvGZeiR/ZxHIRT9QohAUH7IZTPn4ro4abw1Vkh2RkxlG62xTrP0GgLN2JkeHlOMFr2rq5mW7b
jk2/mEx4EHPobcx5h/JsyneDHozcU3mziOeaEpx5v4YRQavCc7AQ43B0W79b2jXFSPPaUGeTR9YE
76XB6XchqMCi0UdLT8EpyccBSyFFNhtz9lY/7HJKp9Bmktnh4ZcvXQsDI8af2HJiNOORH1orTg/7
+BCyyYwofjITiqkeR0lMxcmSGRIzL2XdSOymKxkD3ELVSk5iqE8EYVZOWY7vlHbchbDNI+mapSgx
IGNxxFoBUS/w0TV0uMH5HDbUmjHb+CWyd2uW2zGhL1cFfn0NgoxliVBdrG6or0tSpv4NUhDNlISX
oudHvL5sxLjB//gR4sEnIsALU9t5UZ63jVkv7GUdX6A0i5tmkDMwrRrelqCJh+uaSUOAbKgzaS1x
evEM741jzgBq+XBuh3RuLN1RN87/7GiYlb1HrZhTMRbJh2SrQtd7NzS5HiTrNvidpzT4g8SAChRM
xBZFdM+FtXiQhA3sHIxhPLhMA7QttyI9xApwbKXZX/CxSAarRYAi5Kanzo+Gi1Yk+9pG8nxYRfn5
3sIpCrel7M9K94xFlZG8fmy+fRs+ijvXxHHmTp8ibYTTW+sHqwtdjoa5cbXQw8vepM7X7Q3keo1E
EBLKxnZNaxfErIisc9q6fepSO9mXIZWKuh4590FenKkg12dkzavQhNoPCKF4UKfm1cMlfLBxKy4c
365f9TL/7QqeemZp1w/7+9L0dLBiI49sSdmtzIqFiVEfGzjlFCG4+jV0by43n8GlbVMkTupXX7Zd
Q+uQTbglwFzE5AW50IeMFwpxUl6+NCk522dzzssqgadHMnV5gMfPfh1GW1rAkLsGZeM4TW5YqyFe
lRTd+4PTbjimoTE22a7zS/tI9wWOuMFw8H5E5dmoKlK0qUyeRzMnkmCYswdZo2CUeg7eqzPoo2Wi
pxm0SUssU8XtKJQGR8AoSPmkzaLlQngeuBmugwOG1LP8dv2YMBBgxEtoVMQB6CtOGvSWxp3XQxlE
S5dx64gSgcXY+URlImyS4W+udoWrH4ls5Htfl8wlvJjmdhzaq2FeKx4vfH3hiQ0rg/Ay0thvTacR
fdQM0uaSI8Vw0Fs386qceUlDCs8rmThOPZe5soJ13mrE9RBrw4wYgiqdhTO3UUd27B96/1eBUHx+
vESN+ICgQEiUG/lo9rG2rUGEytF2nrqZtmAknH+rmFOrAd2MIQLTR5HxYEvzYrYV6GNN6U99LrK6
Ojfz7PfRUuj59rzAoa4+OgwZ+nfn4Pdke8XVEna752G/ABDz2wg8feMZuBtMRw6nhPPbSfcT8HdR
AdDJTPSLWV6HzGIrDbH2jQHRqkibd8hgjNXJAIcLo83xolQz/yiIXzGHtEgjbbsYQvMPfP2WLVAG
031+AYQoEzZaj93e48XUxLCrh44DM1alGU9QPURxJ+GOrZqMuWWeXYc+vUx2XZx0fnV9/FbsBt+G
MdsPjPCtzKXaPuifFfCyY6ix1e2ycP9/pAsuiUPp48BKx+QXqAjgc4zuz3Dhtw9LtZhBGoOPgdME
1+MZuAKxFK1wPbq89/pw882l4lz01bnpLohK/UOa5k+gyr+5zM9tqYdPzYARDxPr+J6CAyFZyJ5F
65+w/KWrtHXZBY64ZLRqQG4Js2Jpw6l6zxoqzksl6ChxYQNmWXLRB0EJY23eUmGaN0JQ/kpjQ8oo
Z/DB8jELbJhzidyZMURoOPk8KbWrqd4blZBbNWXDivLKdtfHRBi4QPwXItz9lc62ZfnPR5n/Qlkd
XrOMVLao5w9laWIN5q59/IEp971zP5ZPj09GOspPJqrPJK0CkIC4Z/0swjWuCm9Ghg0z2Yg2iahI
jcsk1edQ6l2H2YFmrn9/GXhQznwmko/fTAIaZAzY44EMvAOtX96BCiL/ABNCLSpfiq1OgmhbZWwF
R9xCPV1DS08QR+tR1RaOOcUADCJzx6zf6ntJaZsjz6pxKZqMBLsJza2hDSVCMOD9708HQn+321in
VMKrkBMiKi7ymLNUITDQPf6Gx++FsQMqXc74vMwz2hUPtWqp6UAzSG4NOGGrAqQUvszT4+PHS5KW
aANWu5Oi/BofQLrYqBnz1jvcadatZTvHKAq23+Oq7+eTcTu/1J73DrEixDan0h3O+qfHicQufY4l
wfTvyz+nlFRXmwf8+X/Faf//skXGAqX+/4a5n2L12f6PDpn5T/xDczec/3imbaMXk3yzXWHymX8q
ZAzxH9/y8OA4uu0aqPBg3v9tkLGd/1iWA+GdPbFwDFjVTfHoj7HN/3h4tjwhdApmHCjv/xuSu8l/
/xcW2xWWpZuOzcbfpkcGNf9/cMg9XVcG4MBuZSBhL+Ub5ZCfDjtSBt0WzhvodbDhQrwvopCfY+Bt
B8kJgGd1O6ti7NLs+pBZuy5FWaS/IjbpxNImwltzZp8F3HX+eDTUKjPZ1GW5ZniJCxy1W7lvHlAv
0KHon3Iz1O73lHv7onAJmKAL9+cs1jddWz1Zg0t0y+WcqS8b4a303lqnlXWzp2f4t7QL3iajPsGJ
vke9h9sVCGJjlQeG7SfCmwgASbJQ7DYr82PMe3z5Omjk1Hyf1yED/V6ztvhNPnkUnOu6oRUmOIxB
s2TQuyqgKoZujADoXTAQbKoBMTjTCKT+uBfE102Iva3g258ZHtGtK/ybos2G8cVeQpl182JhV8Ch
oK+onIgXzFrqnki0B2yUnKk5wW1hvkTMFFtzO+arvotJr5MqttjTN3jqyU2KhvB/mj1Xhg/lAV62
uuZK4sEIyO04myTuv7Dz3tkBLmxf7qs3nQHRMplRIGhFSxW0m6I0T+Co1/jYrqNvkbYps2filBuZ
p2w8UnVmSwF+BOMQAwZL8gSKGLlKBuBGsOHy/TAitWEdCyf8Plka78tON+F3Ex1PpxWGV/o1rbub
fkiumpLJcBFjS0U6n5TdrookWMB+hUZjefzobdKTxsb206tk3Bek1GO6ffVkp723KTKOBb37U9i4
XrL4lZrn5SRA39liOWovbfIrsKaT4yX7qvOwIsTLuEK9qNs7fKt1pLGJa5uvIrIGjI75WUbFqvFJ
APmTT4VyCja8oKOA7V+U7s064fTBkXT6RX3q2W70RVospO5f3Jq6PA9KT0i6NlCc4OBZJPAD+n6V
sdQm5mdtZ9sqxRHbfpaN/J0MuQlQJTvUuoYaDAMhFgUQF21hhPU2Lsh6JDe755GqES+G7ClMakN1
cSpQjCzKWVZgsoj0rrNGUWbjImz7Cb4xZb8kfQxZNbh3dUdxYwU9gD0V8LhJVltrQPaqxpexOkVB
v/HoAgZroNPrNK3VFC78MsTR9dUOYpk3qPg4rheallwi89VvvFcrHQ8VhNxF3mW3yGhfsVE+9zEM
qF2dYXsuMmdPn+IahfAcy/TYVh4QuPoTs+i+cJtnF2pqM36L1PmxY3zQJU91MENnwhHvGfoflCLf
uyeuBgeu3sMpoBrPgJEwIvUuIfS9DvRpLdvA3LM/F974WuD/NF0Gvo0KFg3vrOBMa43NgbnlXKl7
hdCxloxojBpxsKnt9yKraBsM6YELdzQAUG4U/zbKN8KltLIl6yxTb4zUomWJ+JXActbEmzNpR+Vf
JAYtbXqOa+1PxNO5Ms2nwoDSnuhrjShHn8zOtZuvGzijsVRjPP8S7fShSDmQEv4TOQp8ZVdk1IcC
o4m7JztwXhkKQdusDro1RYsu9/VVDfEK1PZPDKIGwtsODNR37tgcAvAmFpaY1dzw7pv1Z5wqenIq
koJF+V1x9HPJlmqgPxiQshFWuzHlWNm19sfUNlvgk6DcRLTuTMqtkhFnYxbdMeqS3ErpXs9R87zw
RQXkYKsfM5B7QzZPwlJqKQ52rf9qpLz6VXNzQXrBGuuo3qEXRxYba+BAjeMZHY8hafkik/J1bNPb
mE9rM0m3HeTboo5uks5st892xjwJocm0NkH4dZ+WVoCa0ClyMpcuwFOzdVdmB9dAjG9uEJ3MIqWa
Bi6aSSMT8Wjwq2IVvymTxlhqOrQVPp+f3OM2kFMlVmNM8EdUXbTRggBB6HPGiVHWemirrzz8gR21
DIt91HAjjPe8vyvEiAC4s0aRcVtQ2Wcax0rPD8LOyA9R0mBE177yawC//rRIMFxOTFZ05nKLFHOx
YY+HtH4Xnr3Mk994S7Am6ZhMkZDAn8w4+wzVBlv8og5bMJENvEh7S+r6pAbxYczl4FZpv+N1PVUK
6xdVxBCLXuqO3swknl0cPsLa+Bf14NwUPBgmkUN2ZRLARnlcWVzKboRXIIicJf5x6dEtPDbtk5Fh
bo0QDqnNxjq161nZfJiEIR1vAB+rUd+C2Vjq/dz0Zd3MiAFEFp9D9H1q3DYmYO6FO9Qfplf8xTn6
J3Sz96TP/wRkF4lBIlHJ6kWMZLW1KP2t1yUINn6O5i3gsM0cTa4thEHc8cyeIvVZhNWXTwXNyg27
nRVjNYd2cigpiZ36aCBI9mEO09Io8qNQ0Uol2rbP+IL96LUnDTQYIT9o80ZlAOao5m9bKfbrtFjA
nYOxjIMhA8ASIBfiH/grtOQpZtBQVNF324xIXAS3o/Er6z9K5WCHwoNPlIs85rIPonU1eBZrR3KX
c0u6nr/1CfhKa9lxvmYZOhQJkdtx6cSYF0SjfRJu8lUDrRLSF6xBshwvIQYT+iDAT8GVCFEZCk87
dUXIv9Pjx6MMOI7oiivrg+2CYg5rKhvJylm0RGUiXZfVeKuwjBMh3sSO8ekq/WRY3a/J4OiBK2Ih
teJNS/UjoZzjaFsnC9pfo8crVeQbFlMUUJM22IxMqqMHnJjso8a41SaZt6IsPFw1CqQWAaGdQ9F5
aCI2l44FzcdPtwjggBWinZcXByzZsNXSCzmGXWcwrHZrjCkZ9AVSzl1dYDDX5gSk98tTRGS8Kynh
6Q8Fnweke5nsB4CnSORPaVUfnazm+sXyA3ZlIOoLlFyK9D4v5G7/YrRWtghs0oyJvaCx/o8XNvsc
r5rbI730N5j4bzG+JBF0Z73C3VJxGSfY+hdTQWpfMzgh0kJvZB9aW75WgXk3Zfs78qW1jPMpxkFf
8HCPXx2NbQCXNFc9+1n2Eah1cxhDjzkuvvZgBQg3cqpGNfVxqf9xvHIL72lpqT867XeW9ZSPny45
1xECQDOm7kIG4zYT0wVDwcUq65MRBTtfw24V5Mkb1pZN5NnPaTntNWz3/ms1yleblIhDV0itV5sW
tqBRaFufiymr5Erxw5jkvXKMc5slr6QKF5NtHFHRryUPkkYLNtD0n/JMHuLDGL5oILyqeGc5/q2y
jJOWYlYJx/BQ9GSmi2ds2R9WSpUhRuaNw1bKrbMLZvyPJoR04UU/EQjiPR0Xa6+FyGB5nBh7zrOc
euOp+CoNTAdVAiEFlwr2lY2dNSDtmm1quuvCLn9za7i1fHVN+4sZXMqUsF9pJA8pkrzr5QRgHHrL
ys8g/vBl8RRNkYFbjd7l4dUvq1dHOcOtm9QhkngzzRwcX2cla5Pm01xn78pAvcWAT198C6S9izd5
FocLt6x2QlRQagHdlS4l9c454w3fGxAjGItt3Yn0aS5C3MAmVq7GDH7NUGhLb1cj9GbM1eE9ZfZd
k0sSQXFrU6SFANAIdqannGK/dOrWbR4vFRYxjS1uYzjlmpKMRW008Zq6ACoLk+8gD75kaOO2HEGM
N9pMSp+O6GfLxOt+aL7xIppZ6S1/wRYSrhtTxMsszpeNrm9z29ij5s8kf3/VaqgOBo4M3RiRj3j4
LksZPOu7yPVei1bTVply4QG0f8D8LLtmWQ3jE03x3PaU9Rg+HYzhdbRbSF88ksy/FY+bIGXb1/tQ
nhmGl5W7t1lzEGqNb3vEqqx7MNAKg0FtRZg5ouRgaN5BTx3Vu9vmt1ElhzSzbzF7XqOO7q6XnNDH
0EySzeR+dzNPKHjV2uKQ9hrw50bbS8PgUTA15oqgFTdRGBwsQY2lmtiZojuVozkTRxSQJ+a0Qbqi
XXxDl+F7YCJicMzSiDKYB3Z067iLqTqnv6cq2ZTqNg+BaqeynFl+pw4azJSFmNSnlVhsysdDHjdb
4JWrzM55RvVUIHsbI9K2ASYNNfgbw3/XFfYp/3uYmF0Pa9gdPI889SZjdkwDYZiIjjyQKviANTjE
i4hqySYLXyNBpTUZnTG4iTFgMtpO6dVgjL7h9HaCePTeRsVLDpZF9+SHvIaMMVdFIK8ldWCLRE9o
qZq8hTsDEfgR3t3aPYIeQmwyuJbB16r2UNU5G5QgYACvf025vYuU7m6HAS/++GZMZPQS1a7pUbxh
HGGbH5GKd8+GWf21hIa7dsfYfGGTqGh2sTvFwPtf09DYKz/aW/JFzaFMtnh3ZvGokM22B3CuTEmP
OyGprNymSb1OBWgYyelYbSJ/yimnsU/SCa9pNpGMMp6o19oLfBHcg6675lnGbHKBCWc7uYTS6rcm
Xur+n9HmBljI4m/fJQezkseAC24yImzAlMhbpwoSEuERg5XQIBOLu24t7F8glxYu29k2QxDMInRw
ugpZojvEiNHpaRLIl313hzLgOl+pKw6uHpLCCF/GzliSwsAaOe5Knc1B2m3czl4h5Y4aJQ9R9FLY
YtHr+CDleA5NdQu8+gWa5LrtY06pkgTyEfWOetSC4P4bh2gSzDVJrR/TxmELf6ca7Gs0RCfH7lIO
0Xq3CsCiszGgs7RiA6bHLMfw+jh+Qn7f8ln5E2M/2iVyljOoL3gBQGcuFLirUET6wpigBQqI85S8
kHmlyDX/cW0aevz+mFXOZTDN3+RmLv2QHVyV3zO7hN4L+tMuqg+9ofEuypdkQI8dAb/LaCL0OlCq
FnArud4kCZi45k2cOtiTYtUBi/Rs89mQAbZO27wIT13EzC51p58yHU9O5d6ZE9ngL+LfTKf3gGKe
Wl+sG2O4tQMojqxTX6EH3snOSAaqCBUKrOGB72UlQgfXUY4DyCwXvLxqOjtbZX0nxrTCYLBPrfqO
Yo45fRLs+Al6jdWvrhQfTpysKmWtdOAOfgJEQjN3cRNzgK02KZ5JwAe7IrVeHH3Y43jN/GktAnVJ
yNfoKZtaHHKqU+8Z0w4bnB7eFv5RE8p4bX40Zk79N24hiL6wcqpblRFNipDzIhaheFDXAjvfYijU
MfCJsfYUzCjCCgFlCAqoNSbUZ5cNwUJjM8gwXr73kXFHWWDLo0FTsRIOVNFcEEzZOxzPA/MBzMRN
8Op31rYc+l0YCWbdyI0RdIOBrgt6l0OUXRSOyhPPnYeXLp71HorbKGEhNtLKi9ltMhhvTZLTqhtV
xFvTg/BTWuatY1MkX0bvvsC8IXAs12TvdpPOwT+GrG21NjahOFzbxDME3PqAvfRknt2p3XVxpLGx
+SN1CagF4rDMJI5Ok5z0j8M82vR9Uv0lYYCAP17+1hsICLH9ZibN1ul5YkU0bxUVQMbxB81uVRbe
tgCNoD6piVn2jnbzaxwOqfOWTB7XMdMwptLL1rJQv039i6TjPsYxt+TZzwybaX/E7G6wvxscequB
89nCyNo77ACOosa+NVkh5n4yKbRPnTMTmxFV7/L6aqA02+Y6UhZs9JhGgTewu6SFWYysd9WUCtJY
s4zj4ATRPyYqgHUh8fEHcgRwgIx46XsZ/C7Fr0J2ABPj/GWQBiabYlWA/0d2A06FULWgiwUYDZun
DR09Hkkn+pkTppIZpGmrfa076Bt219xCmwNgZbdrZVdPoLZOdlNdu6Gpd4nhHPRYi6EADUuhF3ta
ad6xh1xqaAjscDiMa68y6v1NXDanNAj+DnsMRCetDVjhBIW+hZxuIKi/PdH+8UoYBlVi4QBK5CqI
Wbfm7K7mJkx+KMwdyzFYTNH0V9Yhgz4T2u4z6zJAkufMw+pTQVnwZj8bx2mmq5NnriSgeWqnntvY
YS0eP5nfrnW+vYErkt2s+5qM4VeKhwdGoEmrn/RmZwtZRe2iWkwiXQTS27tbSXrOpAudXPwkuO24
jnT9lI7AihISGdT/HgcbKB79l4wnK4X9MV3XRXSIK85Kau7MscdLXf/iLX7SmD6kHUl7D1OFpPqN
v7fo11VibuPI2IDfWRp0MeHAXbbOuLbtpzDEdqflz9P0BCaJbUS1GqPZ3/0tWf+TqL7EuWJZg/TA
CXMulk6shdBfmNYgo7NuoEGvu748ZxAkwS8M7sQIMmTOx6NQotJQUUpkyIkXXZmfsoTqsuyCafJg
pNYfI4ddObD3dSRKP6VoTwEzZQNd3mwY9gLLLFH0yTB606YAN1kRqRt71N53TwbbCcc/tdx7l39S
RjReugBELfdFqX3fUFnouWxcmjVWsp080yFUwCJ1nirOYUqWz24CxBsu2pQle0jXO8FesdKWJS1H
cIu69rXrzUUXg5n9L+bOrLdyJLvWf6Xh58sCxyAJ2AbuIXnmo3l+ISSlxHkKzvz192NWd7vSdjdu
wS8GConMko50BjJix95rfYvUsqYP4H7MbTBD3nNtYCSYg/fUYF41IrPq66DMcKtCHyKWssNT7cJt
qBHsj0mKSav1NNpoCnEBbZyS+dx4PdaXSRgewUTBiCJ9ivrdQlhdZGGmnf12rURoXBn1vQaPYzCD
ZoRZqOIOKQM5PjV0JNjRMHAJDlkweKfGC1UF4MJjjmJNdHsrVACYCNwlM7HzSFaLcTerN5N62/Nr
i/CFEEXCzVWPst1H7sNnN3mW+xGmePZJ34tG53oN7HNu8pUAn7SUGB9dUhxyARlxSX6SHSl19ceY
MX9bNheq86VGPI5HVAXdveZY8w4EqjH5JXF3uSBQSHAbuVOg9eG1Zny3Jcj1BAeZs8cGH3DE8EuQ
a1H8qGr2vQuaGTC52cu70Wi3whZbOvLHInb3efbSQL+1CcyqOvD0HsDVtPowlyule2z67EKra5/k
N0nLMHIhhkgsD53abTr2qJGsaNhTlsnKnOHWSzxDzV9LeNH69IY2Tey0KDtR/9hBmcPSkibJZPR0
FmRs0rqzbXAGSnYVZsY5HEM/lMoU4H9wPaEaOvJc+0rTDUEeR/uqiQTSABaoqWc5qufs07TZ8qO6
Ulat0SUso4eK1nVDq4sIuQ1IUfR/bRhEfVQf25kGhcIAiOQnz47Dpzns34d49EUxk6MnRX7E0MU1
uh72wuJzFAlnH0HxnetE7EXzfigYYROMIM4c00lbRZ8lui0StZ1k7LEwNQLr7KdQc8FO3ZVVOIJg
MYPpc4ULuEQRLukbsZNAdIstEqVt1KEWW9rtRCQujjo01UgRV+FrAGDNxy1odM+krSAJPrrFXnHp
9KyJkHQKHI/9sxhR1GkX0d05bwkaxNg5ECBHfTptqwSRmy1TegoMuJRot4Dv0Okspfktnv2dqwFO
c581OXtZrSFC6XxcDB5y5S1IUSi1wMFZV8DFQyslugVtL/MpMrmiDOAYcY0rqHHtJNoxpFRiQwO8
QJckabtzOhAdgmL4CWj0HT4fDhlSe1hgTrWrTx4CR3SiZB8DIr/TDXne1JFc4prW0syTpHRYLkBj
rmxrR9qmczJk/gSTgXE1PZJNSCTKVg7M7KmvYk9pEKuEjdZDZQFjRZIq7YCoHvD/asveSW+ssvSs
Zao+Kqx/eHWgn6YWrT+FVldYCihO2fxQPfaWXQbDlMzka+gPGG0+QGwRbtkiE3fwR6HU5aNPmhGL
9Fo6ZyxYRVQcHSViRraKMRjCT4h0zgq39QxC6SFMsRmHxj3aooNV2NZXbSSX1M3lqz3mT1g9P4nX
jIdWu0prsCeWkipEiFUPRr+kN7Lm09Z03hLXaojQIltIcbqzm/bFVTiE5FmlrG+53tG57agslPAW
RTfLol4Q/ROrbwWwc38YB8dzaOUj52ixz8qLu7pAkm4hVFkQ3mdgz/KXu1mm6h5bLgEryfABcPNA
JU0ILVSoTScilLzRV8QAdGcZ7mvYEXWcw16xY/25b4mSWxFIErHspsP9jKKWUGTc24khOeQ6oFGa
rsf1044PJvY3j7xIKEnbJGX4Eut7u8/34ILIkMH/JIse2dUwPc9actQWoPkoJMkljY7ZJWsGwLaZ
0gbL8GnqLozKFr/80v0InfLUqqmOHQuZfAc4L+yo17P4MRGq5dslPdJJpaLXBHu1PhrXvVTj7TgD
1evkfezWckUYRCCCtGBasuSYhtFusN0fqlFTiNUFCT0ZRhxVDHeFSQrwCjsk4aF+i234RnrDZovx
82FRUhu15LpjixFrqI31GxE6KLmk4TJMH5SO2oss5aCsIJoI3GFShXTY9TDWMWt4BFVQ1naVFuiJ
khL0uUhO4klI+MRqjcB2gi7KwaxLcxCywBTRTerD9oe2sCk0CMCDVKLmRVGIPn9L1xHaohF+hQNP
UGur9mxYl4LjbIutxmv7UKIR5V1i7skqdrtwrfkgKk7QPgkXneE4MJVyYXSRioHzm/2DxuWW8NaN
I2ekOhXDjjD6GtKiI6pS07fO8Iq2Z/qOl3MCBEifq+KE72fAcMVCks5JgOIcK/Eox63II9xi83Co
y12NppprLxdU3ZxiiPKkjTV6i1P+SNZiSSq933IdBwtls4IWZ1936akkwCUAat1sepNShaWXk+B7
VKijN+od5Y5ZN0c1c8+gU+q94I2E1khW02h+KgsHZNy8WzxP6oypBzMowZsxGDDVQMHVZA5dFIrb
WSYH+uIfyLbeJHgd4NSI+gyomo1+J/u1ZzpMZ8y7ziZNk8mDqBwULk0rgyExdbzuVXMBgdJFxjOP
xZM05ERolzrtXN3yYmskUxeyqz5trTcr6bnzBwfpY7YsW5L+krKnEyVIzOyd8GFBl3AWEelVJmsF
HsUwkEV7bxt1wdbJhjCrBFP1dYcMdyJXjok1IWAavS3gESyRZsEFP0zxVTK4xs2sKTHOjAxOBn/d
mJUNgDUas4As88YnYAx+GQDMfCTvSG/NrYSRjlSaDNXM4CxSjQqHcusn53FhYAnNX83YPXsAB56x
VMDKhPB06C3sYvc2r8PQB+UbwQhT4Wc8pPHT4BIjoDftQS001bNRp6Kx1DZuXmHpCT9JrCj2COi2
wi0nsCfORvTN1QDmX0m0+tBNAosfwExmccQWqG5Kk4UgUVA7HHIliL1GgrtNsPG7Ri3o7D+XQFJ5
a69h86SMRh7Rev3IwMx6ulTfyb1kABMmWFXNr8ylUdPPRlCb/StWgYB+GxGtD5CBLUJe8E1yyj44
oXmIzdbZRctiBqOC8blvBTJlFHUWizewptraGrli30bzYt924fAN2FP6HTrSjd7oHDi0+jSmpX6p
0aMaNtKD1u0CG9L8rh3hoC/DPF+HUD/5cLM70hdT9AVF0GUvqqYvl75vdMIFa0zk84raAbOzI6jh
jCjuoYncGvS3te+WhUTHro0CWBCQR8YBDz/nM/AjK8a1n871+odYhY+DMXzXon2E7yy2g6okENV1
bTtPlq9yXdxlpKoAYyGWWytAlKgTklA7qTzZLYR9keCjQF3La3vEdk4fL1ez9kRIMPJdwlnJWASG
nkXtBv2dcu8mGgdgpo9BC6ue8r6xdmgrfQ52NcAU57GnVqWDAC+ojm3eEMoMcnIsf01xYGfoGa7o
9tWsMb8Mrc6bTAt1wzB9OZN9HTv1GQM1gyyI4wFYiXATrtJLBGjoV5yJuVTiVKexuO6TTj9khIcE
0cTwx0h17J+NBoQgmRFHvA3ISE6VUrxPycHpyNWkBcY8c7gNo+FYq2VxWNSohjxF69EZ3WHTl+dm
RTxwgsM9NR/mvFMpsxPq6dnZ4vyTQT/jTRpUAbmrVt6XyiivUu1dVNI4Z5mFft8+uQ3iS2Hizs07
Jki55o28lEOVFGhSBMcis+vXXifehnC66mkMXcNPuBY5XsDGRqdhRX0NLLcHgN+RHg+zzAy0hPq3
7Nl03Pghix3q7XIFeTsm5290JcEA4AELokIKT4O/w4iNO5f51oXo4AMiy03q4nXvDPBOrbF444zc
XIL+CLKR+VhBuNF5SmlxOSmLy0+EYJYiiVE7MkXb6VmtXZaJ9DyiGcN3Y3CiAe1l0yhT04V1HkF4
jdchtxKYJ13UHWrK+d/T1sza3Y5dVOxn/X6Ypvgmy6hOWB/lsSMsXBk4WhSL16wdjgmM8owZ5D43
xDlzGq70unvSprdYwtRTx2c3VrOD08oRtXN/VeQWuK54BGk7Fxyde3zQcDmUSCENhmEvIuWzNbjd
jtfNSttj6nJ6vG3MGFM/t/gAOk0Wp9gdSd1Sl8WzhglNlIKBpu/yIMZ2slFa+KJzA5ywXUKiWVty
Alehh4ZIy3Y4ljOEfSSz5JIu3EX5gHSoDPUHpaQBUoz5ctSi7lViuvCigdqlQNdBn7w+mENFLzEn
VCUXtj9PIkA5495q6EzXCswOQB53pCkn5hsECl/qjvM4Nv0VC33G7rZIRjHgxiT6kqEGk0yCx5Pd
z69aWL0bmv1cJYl5DUjvuqfjkDmwBrtkfIETGm4nGDocqHmvU0E/ahpIkLQjQsHLGk8dGM/nerJu
Skl/A9Wx31hgBvS2TLfwzNH0WiyyOJyd0QAuUDM1En5cxXfY/GIfXmq2NvId0B66JXIv6mGC9RF/
5LR0u9SuGS83XlsknddwaCIXO5FHGEUvAy37g4Wqn2D2z6nEJ0tOAWKm5zzWvgki0DBCeVZFEvQs
irtlhjJfJTSVpnngvMCWz0Q99xJx0HtbPeU5LgM2d6xhHH3sF5rcCIUGgFChUVWXUaOYsRzqBBmT
KVMtfrPk257zDO02jfyKDBlAwrOuUYl5GU2VU4wF3J+ZSqNBArFOsR+fMvVeYKK7EmY7X+LmhN8m
9Z1I7wJlqvTbeOYPlgXOfNm7W7bNqVEd/VEY6ZWrhazChK0gdNLD65HMp42E5fGeCXrKJYxi+HCV
uXWbDI9YPMHGK+HiGJYBfXsGal/aRGCE+FF9IsuTs5vb8TmiBP79b//x/zggTScYfiFv2NlmpM0H
2QKzbDSVRZHjWGY3IEU09goVIyDNOC58WCbbwRjnQCQTqScocZQWfZWKQU20wCpUGJ17JvbFNJlB
b2qwxqz5vZQLuMMEiwgKGYx6xQVzaXqnMohuy/JFARNOITzB7Wqs6dCKhNB7gnpQh9VQhluDUvbR
nbC3LtTX8KPNoR8POv4Ma4GPV5OKsQmHNse8oz0u6QzQOLPf1jM+AGckkCIKjV3URjyxBet1NFwK
h5CrqR/mC4R50AXGcqybSTt2dnkx4246qlpzdmPnVhqTe9WPgHotkGS+CYfoqIkpcPW0v62x+7ZJ
ydxTZapNnIyz6/SJCylcprOhQzdl1KQ4GpgGQ7kMnQrLidKCidhOrlFxkhwjtPwxwoJS8WvNEbvo
etHpaTgLgjjTdEilK4bDIjtf6BViDVqvG6yZySZqk57ZnJnuGqdg2LEq4Je5J+/TlEeRa7rvwEck
Zg/Ps7HQVVcIJw4UnUQDjgPdVslgwBsWGNoE41jj5G8Zau59PEux1+e9I0fAJKF5morUZc5inxHy
76cqTHe5cjCshlq8Vd/1/ofu5gp9W3WkD9NQasfhbUbS/JbSPt7UIGR2ZTxajMXrJ0VVcT4WSHIh
Nmq7jCJiMwxNcxvSm6DcJF/dHg8EjT5Nhs1DhpqBUzuRs2r1b05LNRDFV6Xa7tWmtZ+KXC0vvcpd
7PY0p8souSun26aMrK2TRspZV1zUnRVqztm6M12LRaF/L2YoesAjbgo6ajSz82wbzRoVJoRoS1e2
okA52eeCtHZswm2ODEEZSKUgk/NlGZMvQWBhpXEuBgRq7VODc6U0Pg2btbYZk2fNMFd/34fSiqeR
nl8DqeAyZ8qnqxg3i1tne2J1agpz696k3lGdMbC6Hk8DqF+ProznNqPGOFP5bojtZorlbMIMhhX1
P6YfLvJOZ2i0ivT1OU02QhiBwpLrKWB7c1JYQ8S0tknuexdf4ELt3WoifHpB+hpH0XtkNlvTNTSi
UqG1Jhn+d+qVB9IhcTkTuZMiR970FQtmq1AJ1x2CYoQoCfHh3vxSFzA313iM1jhQdaf4OHxzwo9v
0rxvSxRBZlIrXlW270BH/RBnqY9bl4Y+qswNeKsmqOQ63uG0UoaYjS0+BmnaS8DbCJbYnLaDoh7w
r8CuMuzbNJ7uUGmPHrydDQyGcJbXE5pcY/1gCF+wsfGSe8KYi723KUMv1bmCSPWU9LnbtL+ZzZie
7lLFKOKKF87In60xsQ1N43PUkoRXL9WPOCXXYhg4esTltZb06rW4nybHTwWqgtRAni1KwpMkiWEC
7I4Sz9sYyI6na4ZP63KE0kpFqENIi4UGmK4hzyR0lG1oco4e9EEjq6x3trEQT+R29jAQC58IBjos
w2KuyV4Ar9rwLPUGoekiIY+Mzr3bzcesxSetaNV7iU3Jzl0aV4WqHkbGfgPHH1Fm5jmKphszcplr
aTjNRXYoM+K9C1kjQUTqVMcimBOgUqU17pu8vC+NDDdT4hI6VphoayR2JkJiwNXFKCqmdcpWDoRC
JGuXjGYVaIzSi5sYzqwLRieO9xKYou/GNpDBDh7xSLJNrde1l1sswzEBkVaPQLeRzDUU8g5p6KXb
vAfy1XP49o3kpkyskY6o9tRyBeq9lWxaM2G3qggkV9ER91n+JbMGe1ZrLTsHjCb99+ko0w91hiUa
xdnbwPNnOJEGqBMqz1UwaaKxrJQHx/Udu6W/Tb6248BccXSd6Kkm+3BnuZqVK/p+Tn3B47Vq1HVy
D4mrio9xwuQ/b0Yk0AVPKOzENVwevNQM+zd6ySEIcc/oAxGyd6D77lzzakaaemevCZGckc68uHGj
9TIO7JXJA97qCZDPtKUY9jQnzba0XbgQ5rC5QhqFoC49D6lq34wLYx0gGlZQ4fFEiUuybF1PhxLj
GLLqxvKzFW66ZOKemwKqueJu4sHmEizR5ilgDWisJJni7sAqggGWzs7siZ6VvJjrVkGAPT9nU1pD
5YdzlJAQTxYt7d9uBNGQqM3BMPX5BnaQKfPsTHwwjANH+0HC7aZ1wKwsfQa76KUr7etEGiztzWNX
3ckUZrB4rZXV8NXuwxn+2fAq5L2WUh6xlhL76tELbmzSRN0MmPG7DN81nvVCRGnr+A7nf8X9hsJE
mzWw3eEmdRbK22O2cquB0418Hob9Hco7xyAsqvqaItotKzkz/KqY6sW8GY5bHSYX41XbHlvi4uPC
PIkWiuWQHQutDxyEdE3cHm5BrAEGsLctL5yYoyCuUIpukRcIlNn5/NBVpqeKS2EbgYvCf9T1axPd
R/Kqmw1GueqMyigII/3N1gHpryrvjEOSWT+2EZqOVLlyLPVGTPpTJBg7dHjBi9L61DBlo1L9UAwJ
2mR4EagIFrrx6RD/KNP+6IQ3Q1dhL2YSNamHBTFvkVX3wqW/asmvQe4L+ZTln2p1TpiEuOaTHE5D
bTOqMJ5qWzTEzjAvKqMbLTO2JAZ5HAzDEvUJAd15iuwZRbLBkMx5rvpon/XhFg0EXIXsrM6ZP2eE
uzVkViKzMfy4Vzbt0G+S6MVGCNOC/KWf7UtD2boO9OzmBsALh64EvIG2NwAy0Qc44rm5AN7b2Mqu
GKvLaqIwmWUkk7XeLws7JNYGVEdCCdAlXLWUo1N6W7Yvpf2xqF2g92iSJQ3/JSFwKaZlqAkCrCQN
4E5FzuZEB7qRN/A3j6Y5bON78ji8rCH+ssosOoYDmeBdsu9niIKaRc8vFW+dA3SNmxZApXJFvkmE
ZIsioldItzUG8lBQW7WLw7BUuyWrmD62qiCdEM4PIyesIDd9DnykM50BvXsdo8wl3C6Gcd3p2odo
WDIAZO0oWXxhDKdawrpOi/cQ4bfSvViUUPD/HT2+CLO6TLWGdWWdmRTbHN1FwT0Nvcnq+acw3wjy
QzfWDmAWwXYyTvZ7tXyJlPx9LOc1gMQb17KEo7Le5h/wi44Oodxp6+4LjRtrQPOaiNuBCjWS815v
48lzAVmMibknvJ4MZMmKs2adIx/qKdaXcYNoCNsHkgAQ6GwRkXvbNbh3CffloiPDVVrjgdSFoHKi
44Rov5ura7q0gPsAPBTzTRvGbyTAPTo2DDMGUZsRhvYk5SUmZK4lu4NOL5MIZCSS6bQ+RWB5Gq82
lWdSU7+1AsGosUc6SfcTseSqbpHN3m1MsI48NCGBr08DYSnoVplxZAQktKwx/UAgNwLWSpLwNJR+
B+urwpqgVI+FONK/PXUObPU+OpSQtxqk+Gw2EKCogIvBfjJK6lw3zHxpWedOmi/Z/JmWod/k+cHS
GS/i8Q61B0jYJ9VEmDsrr9lU0BS0L2uYImfQF8OK400SxtpOjdMzckevyCs/mSHtKMqpRGlNaOdW
m0PG0iXUedgfYA9g5g9QC/huB3JLXb13E1ODrp7XnZy8hTZ5+YOP76aCgFuVfyl7SDioCdp/+xfN
/C/uOBP1lOYKyzEM7CPr1z/f7zCurd/9f6o81ee6hNXFVGra5+kjGVvk3oSItcAXZlny2pl8+LR+
3dDBtdaDKbIzT7pc8SqUn59P50/5L3Fw8N+/ro/5rGr66kiA//1ff/nXJfmUVVt9d//0u/6RkfOX
n9z++8+fEX1V/nv3/ss/ghLWw3zbf8n57qvt89+fxV+/8//3i3/5+vlTyOP7+rd/+az6slt/WpRU
JfbJn186/Fg/FgyQ/8x/+fUZd19l230l//Vxv7sw3d/wSmpYJy1V2JqBROtvLkz3N9O2Hc01Td02
XVU3+Iz/6sI07d90pM+marrC0YVm63/3YfIlDugORFpNVxmPmfaf8WG6eEDpya2X3/r6bFUTWJNg
6roOvwe71+rS/MN1xpHLFSo5H5R+3O+9IDuzt8mP0BPPrcrbgXCnzRh2QEZqo0UNH/mFVaDmteSa
W91MQTtVjNQJ7VigDRdEx7i01UekmWptuwcDhk8GLytJAUNXFRHRCxFd5IwPnt5FH0le7mkWB04R
0dND1BAZBCgXwrp2xYqypO5OQQwOKEMUPK57YN4kFSXiWBbF82RxfkqHzGLjIdO7trGvWSAtm3I1
gY/2Hm1JmbfEkdM8pDukE6XoMKQghJgl3nS24D2dOxzu38wJtpq20C0b2huzxHYyEVJEJ1BZcDGa
46EflI8mVx8su0vusG8d6pQpqrAZuGdWyapQtb6RjTsqVfN6bqC+xBkJzVo13bhHRYFSypmaHoxG
B9Iw0mRXKRY9/h4lXrggCFPSkO1H2VsKJQKB8peZRkcegdv78/fxP7r9frmT/yc3+//G+9jSdDzO
//hOPrT511+q779c/u/VL/f/74/7/U5WzN8QyggHXI1t0dU0TOdvtzJfcgzVBXBn6pZj6kgr/n4v
W+ZvpuaspmnXIBXBwTj9d0+1+ZtqGvxQHqRagnnyn7mXeUF/uJVZCFRVdfHnCEfTLZWf+uutLA26
UxDNUXZH+HmtZ0fJkAhgBKaa/MN789/sTut7959/laaalqXTVLLQ+fwn73avK11mt/yqUcmBgWhM
U0GhYPC9iWbGyklxSqp0J8cOtVv0lDbmPQEom2JS0OoQHGU3+zGSP9xGRWBK0nE2Py+msm+M5SAz
tEh1elMzXocVdC0U5e6fP3lT/dV5/vON0jTXwENu4j9nIf31jVrqgiTWXA05pJH14yjadT+t6dBL
kfgrsJr+YE//3ryuk/TTbMilRkYIavDGWJI72EBNnTMpMc7KKK9SeLjOm0m04yZMooPRIwQmuht5
Dkit2F4Olj3jnZj3NNZMo77L7bT3NHUg0wLyCkQN6khZbVROlQiq5lMUxW80KLWNohamb0NuBqy3
tWf3lObpTYMt3CnF2xyy4DbxHQJnaEfOKaa7u2E95MyKjVlr1lmAMlzqcUb0kcvjDMcQLgpeOzB1
lAyEQObGV1xS8YMnOgGzv3el9tWasLOq8UIuz8zoprpm+Mu4j6ZLqumVL137HT2F3IRIdbnQbkVO
Y8XWpgv93W2otkfktzvsqq+Q6FDs8lQ60ZzqzL4Bpn8ANr9NsTq7WNkQzCFoFZlPPMIRsfntqBBf
FKLxmBbtUDigzVj7extjkpHexHF6q5UKOhQ4U3p8lY9YTLk4SpqcWoXpLkJCyOeMeC4hzkpmp4EA
dHox72AuAH2TmNfHD4xMMbaEelC1b8xoOF5y/Tlkyla2H3fpnUQCAPl3m0QT7V8TW3p8gNhzj4j8
KiXIHbn0A8lbflh0N4veXGnq5BM6jcxn5NmIU7NEwViLdyaYt8As7xqkUrTeaNTsUj25wZfDZGSk
QR1W0V0I8ZJD5nUSIxlF7rQna+8tnFxOZjMnUu0crWEx2BgJnF9obI+v46oNyem+laBttJQ2qYig
/sSU1FWRlWjBJQ4fU3ueB6S/gyBDuuqXD+rdexBWd3BURr5RovQZcnwFTvLozPIqNCz8YyUXLMsL
CYUczqlVph2+PI5XK7QLgiqW77bbWWGvbfu5pf+X1jCqAJR6YTpg2derCoMXEapFxk9m7TwIQhxl
2Cne0nSvcxt9VtaPKF2+Ze16MhrvWyUhj3F5bmboR12EDGNo5lfROXvNbUdCe1T4VBmzcJG7aEfz
oFzvUDcB2tg0WryVqYGffDLOel4+dxCL3E57K4iy99wIaW6H72HyCrdhFp7sVIwCsPhp0XbKbQ6V
2p7FGyTEYCFzhADUSWws3SnAEaQYd7NTPYYv0NwoYcb6RZh0NnQX3SJjxCK/mCpd0AoxPUkgcABE
/CTXYZBef8bzTlnaV9rhN6nN2HpOT+RGBRUxNLM2+agAriwo6LV1iDCfWJkFfiZ7krF7ixngKdJo
4PbN3loHVU774hrNBuE/c/qc39eF+0Il+NwMv3Nd+R6aJXCG/NjXRL8szp1lZ+h7rXdhlnAOujPM
CZWuiJM5753ZB4lrnxbDfFf05HMu82OrOV84T/ZTbb3b5hZyOalS+jktshu1q3/MsvdqW78NC7kn
bPagZsQREbRdW/lzA8LNEmiusyfFsQFcAYQwlbeeVG04JAfJAT7CtjWXGIeXCYCjhjMkRhJG9p9t
7PIati4T2VMFY9Bt8+ssa/YiJO9jvkbPTVBAz3Wn6DEdjuhQRdG2a5NHE3M52DMEOiCzV5fF2L2w
sL/3HXa6BcmvDZtS7h2NRPQsu2mXedss2Y3ZxndCyIMilDNBHhg7uvYKctGJGPMdOaNXtbG8aaYS
zKHcE0jGWD56ZM7L6TzajA0rVh3fKm763H7kRmniCEPukIfdJdf6I+5F6EcWZwl6c4tk7IMuBLP7
ppkLFK6u2OGD9Nxlor3F4V5C1tlYSX0lm/oqDMWpHqJtL5CTTTX0fV09//lK739SxP1SDf6jkvF/
ZaXHUekf13n0g3+897+WeDzg9wLPUH/ThGFzB1OOUbFZFHF/BeaI34TmQNIRNqUdOloe87ejmvMb
C6IG3U63NFOYDqe4vyJzTOs3cz2+kQHkaOvZ6k+VdxrPxf2l7rJVi6mho6sA2fhFquGsX//DaW0Z
J3BvhGf5xjhGpyw1yPDr4BAAjSx8Ff+GXxpps2012QaWy52kGqgOpjrOth2YGd/oQO+zF+Kelw1N
pGkwtogQyWMgy+EoZm3bhiBTeEXFVrPHOxcaUBCPKtNFpb+IOAqR5oDnp9QAGtoxldftG1qL+85O
ZpJpJOJqt7vIF9cmrSmaySVw8IyFJrRkEBOIG0pGmePaoSRcMGyR/1lrhB1yThmpILps51m5x5bC
vZLZlmeYKhm3A9A9Rpe+odckV8R57PE5HdxOIbE1a4DkphvyZvqr0Om+TIuYayUcj6FW/qhy8sic
qSZRJb9kDFV45lj3m2Uf5Ty1pXsQsD2F1j0luPQ0LcY8tiJviSusl/mF93PwOoWcRbtJHtOyFds+
xzhNpA3sZKafsHIivd4i2UMZp2OGzyXOr5+mXlVhKzSleZP30bXu4G01RAvXNO3Rlg470PMvbVy9
OikZW8TRebGtlb5OOEjQq8PLUOPFK2m4yQhpieEKIqDVJbCmhiEE5oiq14+l/WU6ActijCUF4kk/
7bHmPhWpY29ipDcks5jYLUbpK4P60NckANIh2rBJ6j6pK+pmKuUPLQzvJ6X8NmBgrOfzD3pu73M7
/5hjOo19fLChkbGT0weeVXrGsh0y+BrEkcrhWJVgZayFjVJWjKLBxLou7eYQAKgXdYhPUgWyRk8M
qVN7g4HLe6gcFMETel0VpUVjMYeQaGsICqs2OThHJGSItVaKTwkBz9DpbLUYP3MoZrtMnw59uhiH
eO4qClLc3lOGxo1NgufFiIk5IaD90QZVAtlK388rSFdPCWizwd5tXGffdcBux6pG1ebYNwBTKIiX
7HUwCB/MbQe2WiV3TI7ZgXhZXrcgg1ac53lePlbIrtdpbK9piXYBlYjumXo909lA1GbhECR5Ei5T
Z0EgTG1a/rnaPcpzZCanmhgAsEyQ5shzfh6X6TNVR+W6KGhrACwMUUXogPKWXN6ZYf9mplfNMqXv
gFfQGo/MIGi5+l0503bRS3ubTGIn3V6+FF3xsmiNh8beYOqWQ9ebimdESM+LlK6vzo30SzU+FrcN
oqSjSToXGlC53NVzRcQMKmVznAkcH1Sywgb9tlLHAOLynTaOTzpDhXQgGGfRVwpHB/o2C3EnxtMQ
+aIyzlo9nGVTfetjf29ZbMQLiOgAOCM3gBjPdowHZxTO0bAwfieJdSQRpzyoPTX4Yh+U0UyuaO9u
48l6iFMcnnmIXjlj9IGVmgMTfqayZIly7BwRX+5CRVz/6Oi5oqylRg5N6XBAcPd6WT1ytHjq2W3h
USMgMr77on7UouQrD7Nilw5W83N+UqeuEzgjE61MRW5ILcx7G+ZvHVv+KH+qnzDBZC5Se1pgNkky
6AB2Idc8qZjEI5pT5+fCuF5qce8SJO/NPSfttCwgb5NvSRWNRKoQby1iScvRris3eles1kc9eV40
FOWEZ7/3zeAtCgDU5kfaMtIcqzz0I/TCFnmCcB6BCNfWU9hLCNvzU09+Ar8mO9pOFx1t0zqYCHlD
Vg+j0z50EliAAq5oo+lIMMp1TaBqHVm1B8UKP4hC1cjWxPilwJmRZhpY8tjLgfds6hzzS9zy0pY6
O6NwO3DJgT4GCOr3lXl03f56JDt1SEImihuLaBgAHDF6u4GRjlU8EDb8ZtTAJqvue0RPzAqWQbL3
tZGmWJmYPQSF5UTe2kWPotskd57YkNDfCkS8/4+ks1iSHbui6BcpQgzTFCVTZRZNFPUKxMz6ei+1
Izyw3f2gMqV7D+y9dsa7JPH371H1o+f8XhILuk0RdeQcWqoNme5ProkoJugRfEmqbgRnykTsJzEe
L0K1/by3PkwFiZGR4iJNsHC680h2J6zbKyvW2W4VdNNVIiOqDtkxkNS57InpHl3QTO8tAo9gQfSn
5Cp9bkkC7RR/d1YXPVhEWNZU7oKQGlg1kwuQAnhEC9b3gVwh+g8AOQLAL0C+f1MsPwIF4foU3k1V
8gMl+Mc0YjVbyIjTOTNpGA5qbaGmqGpWICA557y/CXKI1aDPjvivM3Yqbe6MRrCwW8RONESCmxay
5rWV8VoNObgmqP22Wpc30MIQxw0Wx6pg7uqyvPa/ITlIyOpHoGU9mDptMNiQxmt6nNx9CKSD0Vil
j3rRvo2qIQKE3he1PTvBhPiEOCaavJ4eVQVoBtE/KyoDoayivJOEfOtblKrxSMh63zx1eB7lWi3g
pq6xmAsErEK3XYNfOSXQ/4q7TuGfqyOvoImJpYusN7ZHQtdhH4O6YwXDUZ3F7zpttjo//NYgfgQj
Xun1VvMv7FHZMYiQYdSqyhc7JdDMufjW1iqoHVSZg3XXcxbouUWZTfQR+SPxoP0zG9VXEjgSZgRz
Hvk1wWCEGjTRVWP5fAEYytFP/lud26poECDLoDbXi9Kpq8LaVugqN0XWs4DF68pO+GWeMNpGkXGL
5OWiQf9AzmfQJz3mBqGntP5JPaE9ZDCMqU82YrFRJlKsCGyFO2Iq8JQF1a4bNQc2FRN3mY8Pcs+1
fd3FHqtXpW+jnR7rDlmbgxstOEYBgQlDdU7U4SVezhq6+M0IZ52KBkdsJIWBK6/pTCM8miiVIU6N
CaL3ALlYS/gs9lcwureuW2/YMALYG//rLEbiEvvVMLCcuGPVpnL1rDbCMSQxbMjgoOnycgt1WCWp
pEjMohgCVArCZZ5cIiGaszRDGLGKyB5b7Bvglh4CJjG1HXKs1AY/auVNnfgPv/JPs9QMLYarrJc/
yPr3oUr4aj3zjcfNRViqe8mKyym6pYen56c19hyYpd0uTKtrwdeRBN1W6jCXZlFty0MvbzVDIJA+
xBQ0oQ8rsF8OhenWGIdRPom9rUg65W1DTOZocAoresGFnjtymxwX4ymEoHDJ8vqzGiBctPi9J+nh
RxUMTi4mv6BfqAlNhm/12N/DmTkU+tKZTJzFxHkiqSw9y/pqxqCGA3MMtmoSe2WoeLPZuorYwM23
NE8Pap5WjUpQGJPHRcOWbk+SeozzBg9seOHSA46B7RoT8az6fRHCt5CTnzSLWM2zoEP23rOp7fRN
1AjjVi8MonVKtDJMeorY4m9XlU8FNsiGa4DaSkb4MZSIYhPhpyymzdwaT1ITvIThoZKDxIJCwQzD
VpIUjiHhTA7jw75GfQjs6JlOlrBpRuNPL0Q0tVHkTUYbA6f0TI0J0xKlJYIDnhKWPDD5Lv2zj6tH
q5Ufbfo2ZRQ82lS9jEWM1UH+KHlJMB2Nv0uxB0ZnbLJerPC/xj+IUCP4CxZpSgkvSJ0wJsFW9F6l
SrNLym90pBn0IiAYIs8vLl6M7GQTFBVFDEnb+5HYO9Se1mphYVMcRp46aASQigUDUYMtf1M5iQif
ZpIWosCCt16GbVTFIwfEUhOHwVRILMbBt8itXO8kHeHpQH9A5AYhYxNeWKsAhxbq+15hG4+Bwlbm
/gv9KjLlh6gO3Awm6Rw68OMh0GCwqXNgj2ZOIlCvHcwl9qa0T3zWehkOTGTwjTGKwOE6pnFj7NZ9
8I0dNj/MeEX4U8sGN0L0rsbJy9yrTlJzKMw9WoxGTvgS05LbPazRzLYpht/kGbT6kdQAfNWi+D2r
17EpShg5uANRLb0ldGmct6qOnL/e5XrzRiCfxBmSXgxL2WlJvUrXpldMwRJDFjtMhlPTcn92Ju1T
kiDt1gdwZn14Jzcud5E0UF7G8eCEAYoPKNFOLpNbpwLKxtUEO1EiNlfh8x6DFVySAyArLGMntoXG
KTU/IgXKPeSP46hY6QXhkosyowAkEL0SNT/tF03aqRWSbANYEJWzvpeFStpEBb/MjCZkWQOlUh8z
6BvSv966qtb8b+Z5L5fs0TcAFFpDj5wwK8mdCUzbwITp1D3YEwph/IVJzzqveiQsLx2rWj0VZvOM
WvznlFmNbakXRYEC0xUT+jrlpWi5HKDuKUQ8VLuJYfoY9ieinjt3Gdtd2KSQC/qo8IAUxdDG0CZQ
7QyL9TWI74QJpZuuYQI553HqxRUz/o7AU0Gj05O14XWoo+uoIzMzs/VxyKnZRwAr+aIcNBiKS96K
HOjrDPr4378hNeOvaGluNfqaWt8Xc34N4N2Ilvw+r7/NolRIsK3U1hRlcRCohY5ZhxLYrqnxcsEN
iJjAl2GwqRXTwNHm397i67QqLUe4QEB6BbBNIKuVWIr0oMz46vNQOoVQw2DJisj6edrYkKYXSygq
5ucD2tRZ11BQcQoq2gXngbZRIGPCkLW+B1O6140SOSNfKOAU6nWhYRFKlJiYsv1h3YsAfNG2WWmm
oPELflk5PKHMUTmbzakzyI9lLqjxiBIlGc3gCUn4MhmBrUi0dFYdmYptY0XLPhmAbUA7QEOeh1/i
DGmHFHgsSyWrJv4rkCuKoEDFOjOpz75P3meLAZ2oCPuoC7EHsKTg4q+PevIXAr8ytfpl7saWvS7y
jzR6dDqAfpSUAK12sOm2pHr8TPLDmNtz2hRfxYjPx0JxjvwQtRr7+E1i7mdjTZ4xO5mykxM6AWea
Q/KrifsA0v6WqYLd9LHmEURQU6fN4a7ukl8GEhwu5WvAcAdJPN2OlLAHwfiqNR80o4Ejjtm9HNKv
VBUaR9N9eWl47SK4rG2W+wE0qcmUfudo0u1oTEp7KTtXtMrv1JCdXjqZAXurltwOxxyad70N4YQl
+UMg+sLJDHBES0KFkgqPqlueuq4L6LM+cIdBFBODbZWK484cdL80RWRrde+kmOVdRLC5KQCdJdWm
TopxPyb9T84UdTNTJkc8AZauoCxE6mqpfBnkmGOIxrrQYNJ1SC+nqeGMIr0OBnLKWTdF6J/1Dqzl
GGT7KXjUHORw9NJoF5oBiLLgmwBtXKILSUjRuvM3SMZ9oEbLPS5HAbcSlM6keUf0eGThKnOfSjdB
UT9KI6zpYvxOJPuhJCYZEzoWWAjqRPMZTPgNqA/6FLwqHXZsbaIcN6b6mgsVfskB7WkWHQhOJc8L
xp0jyKnDIi0xRIwWivIiKLRMhOFErnKgYYfPMSd/wRK9JOXgxinuGFksDWwLW/SxyYp9vDMapm9d
dj3vpxD0F2GOTnTHGwKlI+EtQK08sCsrNOuUsyTgxT0xCjta40TiToumQRO7RzRIFWK6U9REGuGF
9UVdgQm4zNy4nxCmmai5snzFWDHpIS4LjijOARNbNkuMRTbIoqrXDLNw9kEm4mqLZ29qD1FU6ege
eKWp+X+hNGwKiTqjlEI06aJkJ6ZC/f/oCkpHYjop7CvlmY57NcUY2I5g45r2hUmN5kkZn+MYIIUc
GWRtYkZSdoAeK0yL/ayee03i5Guya5qr74lFFPc8Nqqb8GHmk/YTtbGyR6tuh1Pyoi8pAJZImzds
G7yKtTOhORWRSkXusfOe3FKsUFukGYqM4rVLFFKWVLhAOU28NWuR3Ro5/iUCPYdMhVuVIcQzUcBs
EOVcKfR1PFl4vhPintJBB3DWIhGdi79pmGt4vvMJz+9flBEeN9TTMZ0BMBF69FdI3wFSL0sRvyp9
+ZaIFrXzLn2gF92GuDhcQ8wKrxR5Y/qU12AO8VWojMcQ8hul9l3U7EeEeH7OYrm61vaTLF67XHAS
CsSwIrp6zEknAhYFxLCt/DbQv2PMJkCKdWy6Rc5AbpTB+EJYSTlujPDejyoaFPipppj4EmdDHBAf
gGquNl7J7ECnW8OLYyNKDCbCX42kUT4l41aQeZLmiCzNrrmp4bQtZzpEcqncbl6oDGVMoTRpf7kM
d2GhR0nBydpZkC9umIY3tAvWTgc2KTTWvkulHzRpDyljZhpm43s81RetxOM5pNKrzk2PD5g9CME0
f2mc+AiBn6PYvzSFHnkzk02PKd47g6di087LsDNyNLvrVMHKrQqahXEpSuXRg5lhboKWaKonO5h4
FOnf+ZGy4j1WrXQdSKcQpoh56Nf9ecO6bAJLy/ZLgJhOmdVz/ubTjMl7RqGTshhuhQGwe7ZS9crU
xr9A5dvkODjYmC2zIvutwkQwl8svddJjd1JpWVprVLhyGBum+sTdinlHW4OfFNIe9EC89xWAtI6X
dZPJ/S7mY7UgInjaWhFPIAmQrvf32uD2n5JD2iUnk+XBPtXkmxgBIwwTsNIaQxxQu+VBn6DPxkp4
HQKGnaLM9IxBOp4JLvIFduUOE+ZlCBmrJCgEAPOSGUUnhiJeWevx4KClwYVguA90BdFmLsvYz6Tl
PiLgZXcl3kiDNl2sB0ReG+F7HYimSw7a4u6UHKUic3HiVoItMePAzNF10RNhO11Q4DG2UYqDNHGY
BgWrrcVQsh3DN4BmoKmY75Lb3PIypML4QeYqeUGRfjQTwzzC7l3sqg4xqqszNfUUMxWZVF9ouRPy
OlrRqHQCvcj0uAD46wQVh4xGrB6dU9X4oTQEW1zKm/U9DYesPwjRJTcSY/1mTHsEcNsIM/nZSXSV
YYzsY14gfPHCKai7XQINAvuAyl53KWQ4R29tR3MApv6MC+JckurJMcfFIlnCpZeiRzUD5Wu15hDl
2Z3A6Fzg1pKGhiFeuPwhMha9RuPzyKoaSkOeAqa3MtNvQNDVwjzusNS6cRXVvjTJwJn69XqQ8lus
aJI/WyPlb/mOcLgWkwcujJqNrwR5TwAAWqbjmqjUMM3K7mnNBTGP9YFRhYEPoP3m7LUDK7JcOWPS
PDbVPZbK+wDhVRyWd46jAqew+Ho0a/BkZqpBdpUopqIoZ81DViLYSV7rpUwx9SzcjqL6Pahisesb
9Q8L1LzFu39YpCRzJ6FhP9OHKpbBaSZMqD8MQfFCxjs9nmmCUMiR003BHO9YYO2JV79LTMddbLw2
RVS9xjeXwkzxjbOKAPidEoqyW4Uod7GpYeXnOS+Kadsijd2EA6WmIAxffYQ7Sgw/EARUbiVygqtA
8lsdcmqgGH6vIwUiF+eQk182Vhj5LSWEmq8quY264dqUwRH6qEoFY5FCt6YmyTcSIyd7UqSQgDps
Kwbj8DTu4j1suUrGLqkneFQ6UWZZbP0qMZFWPXFIiDWM1guY2wrwT7ymw9BOYhMIr5kzRVuLEOQv
I8l+UCM2rWbO51HpKdoARReQHmi+wVtO6rXqOaQVa94rMfpJukZXLhl8WkTGcA5ThwJ3N5BDe1lT
Rxu9hRojSyySC3DFmtJjuqqvwIhSYzacVuGk1whTxLWcI2jQBCdWk9ZZVPrDTgU/IBooEqV+AuxF
SHsg1mS6ku/jhViG5Avg7j8t5FsqjYKmgOg8Ny6KE88/y5ui/xWlBnZtEqsetYFTYzXfgGwDOyKH
9ACdFLCckivF4dM4pUQAkA+FkxmRpi3nANnCbLAtJs49wEeoJ3zfeJ8COt32ddYZkvWxeBVLPdl2
CdwMlOZSsFaPFj14tWqy68yZ9Oq3W5Tviec7SGtWJMFXLqvPqjXuc+IG0ojyOedSZ/CMUWbR94uk
vdedjDKVEZpBM2lK8zvem9eWtFcbAInukJ4OrWSpXqKokRyTEY+dwQmIvsvmpV5Ad15M8d9iwkRC
iHBRMRbXFXMY88OSX7DbAle9hvKDRFuFpPHhOObnlEmpcehxh+l3LEDpdhn242rpuWd0rCUMgBdF
umPSJTLdAYQ6yj6/lrdgWPk22h3NyEz2ldW/ReVT4mOu2FQQw5TjIKtiACgx+ISqcKqJ3RfSCAGy
yb3UTwv5aeWtQEzGdoGByIcJ2FDG/JS+iqN+CoIWTgoRBsFzCXbkZIIEZ9IQEBx0bxmCji9zcc7q
T5hOQCi+C1VCaPWujI9CfTHnY68+g+UvUF814z1uHmUaba3lUx9Z5umk7kGqP/SDjR5nsY76ir/E
7BF3fkRsUrgnfJCYoyA/WM17o95F/Lt63VGRW1Aj0VaQEQBCpKMXe4vG2rOU3yp9JiZcgZT45INc
XUX9INfYY14N6bdgeAQ40tXz89z+9d2zFG+Leg+rv0R9BYvOAYLWQjp3xWcU/usCrGYUEMJMhiqY
gpH100xC18gjHX5o+T8xeMjyv4ARUKA+ZemuBBB4GVYSh80PPUDxTdlqSalMw2vHHFJxvmxTk8dM
M+2pYAxPbOHMlsBC5kGDK+CNrceZC+BTwl7Txc+8Wn8S3jLK8Un/KYRniRuh3JHcDhUS4OwhzbfJ
4Kvdve4Ikr0GJQ/4CYN4zOOmkjXmmbA29+no8WESCNuNJ8ism7RAIRztTLApMRnxWwVThAqGDYji
3jAuC8EwTIgYBAw2hjZrabZxXW/DoXIqyH7Q3u1x/OzpRCUcVm0Ccj2mv1hpuMKnxukuMvy3LPRd
XNAq42t6PyJDdBwYkScDnpAYIC2AC4jS3qzkXDnZwn2AVcEURP9CLUFFyiNdf0yDtYnlciNRSkUG
sEX40uuwnXCrzcTGmeX36lKwsSitEkQTiRBSOWbIfrJcI/TlDP/X5Zm3SO+d/B5RbFzE9JKl16z5
DMXIn4xjXcKTcWv4RFRoYF+S/pIkhyE+1/NulB6ginKNlzS2E+y5A8gxrK3lMZpu2vTge4bRNbcv
Ww2feCK/iw3QKKYSUYJVRb7j5KjBOTQB/2AfpJfiFmoMKFTOtfwfr4iUANh9kapPM3mZxL88+5Pk
n5R1npF8NmSThwwbMuVPZDPZ5fas3Obxa6ox5cDNBBC1iRnC5tzFUvzk4pSsfT3/M7GnRGxzUqz0
GfIKHU3neDUZqGN/qSKHg0+e/yZqaTGLHJV+Rb5zv21G8btghw2EEc7l4gDesWMlglBh0f8gBEyY
BkpPg0CwRyx/EbHq8jGyJ3b4KEQc68YeayhAxlelz6k7ok1HqkE8/qIncePpx4TgmEzgt6vYDmbN
C9HF85RXfEnre9ly5nT875rM2kiCFhEQ9klp1mFvH36C7GQ0T6P+08BVAkxtobS8VvOlkh5JcQ4n
SOpfDZ9FxIR6st4qlLQlc7s+4Dd2YvxjYUlkWnHjcWdYZ/fSP+GjbRocrxpV1rKpngY7JyNZR6Ck
DIrGVqZfL6zIWYi5B022Gelr9SHZTANP8dfYfbGDd5ltbSgJ1PtsgDNn2g13iV3PBAbm28xZFTS+
KOh8/wTG1Ap5fLz7y5uJhxW/M/ZLO2UTSbG1MbAmKflX3P1l7EQyiYen/oe5r2MKDE3ov7PHBKUu
GoTBTZYfQUQij6FL3JTuJWjBufF3JaCTIf7IbpMyFwy5FJmYp/l8A/yg8W+NHoT1cqm4w3lgRJ8r
TCErMPwlyw2u5rDLt1qruCVvk0qVJOgYdiea2yJALdry4GMaZxnUE8je0DVGc07Bhx4wo1ri46tb
u6QW0ostQt4tLCZnCiaPxw6VCNGf4PPTJN8BYbI7Y3D0fuGzq7XWtjSY2+JzlmcShuFuUzqV7PtV
8DmDoGAcqbxOeUvLDhwu7znTBpZF4HEaW+dWDUqC2YM14paJbo6u1ciRFX+gK3mqQ4GUsbZLOMRC
7Sb8hg09j0BCBSP/6oaWk9sRPgJuetxXCqvtFLbriNLpIyRyEsIbDuJ5UzKEyNJXbBX9AsbiM0XQ
uRBKtOZYhBrSl5eRuksPkMfzl5Nbnt7pOK/4UXaAef8D0dmA6Z9cRu1T4T0uh5+ZDQKdGpkEibtQ
Mc0ka8/Lx6xCTFrwIO4EoKZM82AN/ZD+jh+sBwNLsqb1oajapqTpQY+7Auc3VVtSFzFvav/hPNWx
EIoMWvNGcq0QmRPuQmgDWOZXvyfJ3VnLv6M7MWrZDi13BfZsJFdIYUIzMAVsMAfqxrnlE5kIw+XP
AVMMbUThTVk/3o4sAItwsK430PswmqUwLv+DSuGjkU+r07whSRGBDqWU9dP0Hya4W1Plp2Y1Lg8G
+1D0QSmPVkqSI4+UxjpwUH6qSt3MoBPFf6L61ebHCC4lflAeieAvR96kcDQHjJF7bgfGc5ShqaPw
gMd0MdlS+10h2+yi2cfj4YT1CN6a80r1yqC/QaKyw3hBcBmgeFAY6mRr0pSrBspazh4RVL2M4XRO
s3Xb945fnbu62tCMMCR+1eK92MLW5k5tkUVkA17jGiFJxjAyVB2c9aBKK79cxlOva9fegnoz5+Yz
KVPuoPWdk73O0PyuYgAmo37TdAIceIGRepYIIMQQqzW+7hRSmVqiExvik2AUx7KPzk0l7sU82AYD
21XpvZX/LSC0OqZuslr51hQfAkkkX6YkXIOnaJ5wnaKQYlyjh5MtRPW+kkVbq+7hGLFUgoYgeXpc
+VNOvBDO+UFN/ZkJbZhR6MjqycyRDEPyLZrxZ+zngwDvbOTG7olFWNDTiZ1pd/kLnfrZjMeLicar
NGEDs58MJzIuhvSeDtVJjoRjGcbXOnBVeWA5PIg7tQ3uZPX5QHrOndyeXbmSTiNzulxNkOLOxI6Q
1cb6T1tIPAkQWcHnVRH1q8V8lBLTm6Z1pAbhimtGz9EZxOWzCsZ7J2ZU7UUHMl8iHKF/r2WDbWl+
wvN9DOuQKGTDVdTONyPmvabyBrjmAzbguWnVF3SRZ7COfpl9Ai7/py1by2jPdbVriZAGqX6QkvKw
aoYlCtNMzEFj5surrFpXEkz+ppStCE3ASRWkq8BaNJPabbbvmvqzEZK/WjPPxUish+7oVXOvdeOX
DK9DHo5MwZJTGMw7yHfEfer1V2YxReb4yBgDolLTkSyuZ/toftQ5CU7Sl8TIN0deKSl8z7s6Lbdl
/U9kj54OKlmC5wlkQDn8NskhaA8BZB3Ly9FYWQwsyb7JUE0Qk7drI8TDL3HPdsTPunsiP0pKifbY
pIRNfJMou6nLalO0x0F7b3hdcnwTUcjoQDssZUYEng+SXd3krAs+Q/Xcxq/Fwh3GUjiDvjUyUIOz
tIGxxR71yVlrN/JFN0/SfiP5kvzBfMbJFVChBAsWv+Tv2gkL9zwYbRkQ75NqZbqKw74QL4lyY7dq
65Gf5xeAjcij7HUsEf1V061C+15ji3NF5Zm0n7zVHMQnZbOmvnvyKeHSljD4LsrZiq+6y2QKrM+Z
VwkYLqnxI4tyBKVoPt0C3lyJHWKgVDDRLSloMZTw2cpb1XhkHMA59upeecrNXmJAmu6kwh97H2kc
/4kVQhhWHO1nBQtJ9GhHyj8lfWsIaRHwR2+RHSzJLqpfuSs3BVAT/WLWp2YDJaKxK7sh0mk/bmBq
aidOF9PyOdNIX/EalHXSd8boBDHsQCYfuVsQT9zELZ1phKmCUs2JCZL9x+XlCNG5Y4AXxLQOJwVp
pzS8VNZeZ2Mto/mIZwIaDJuw+w1kaAJMhB/MHTr5aG3FXfBPGW65VQCr/0w5LuLbOjLoeSpEcztN
z3E56AEZ0ZfIRaWoX6n4Tf3RTFDtPiYZPM1rvdAHPnLhI9Zf6Y8aUvrE7Ww9K8r5QjphKeEHpJ3Z
stkn4uDO39yLtGuenmQkqcl+8nqgWwfME516ryrgxeritfMF1rQjGg6NyDxd6songHccXvllqbKb
tUthXk3R0VoPZDvoWNFBDMqLQJ2e7xNXs6FIZD4PTrGLo+PElrLKGK1+58uvoL3UkDzs54wI6xca
dCvdo/iPYn20wN7d0m4LCohYHqzR6s84e6X1pA7HHvKhS2dd94XpwWEsmjfMATz3P5UDm9s4Jzt4
ScXFqE8wojk37Th74fck2M0Py1+AtBup/NAZjE9e57Aojk22wEyaubL76ntU3+futxF8A2ibetam
vZAcltor7NDmMe9ziI8HMbgV9hPYnq30o9u1nxWIdTiq8b7rvwcKNaO7x6DcgZ+Ru/OSqCe53qbW
F5+/S0ZZE96gca1fhZ96I8Ll5IG1JIOQzplhuhkEEI/IODtlLx+kKdfR2+BpjgnTnoIVTit1MJ+D
4cjrTwczqdF/i8FHbhNSLPZQpfvahjnQ0uXKE3JMJEkCPaSvi/iG6qNmsVDessfZGNUrSXI4K3I9
RbXHXetXf2vCRc3iKGI+Eg9vQevnTCVQLm+MWwquBmiPlG01iLas43Rgv9lK3yXhp2L6tzSvQXua
ojfAQuuTVkyja8aRwzSByp0Fl83/S1FS1Z9yc4iVHbOxjbb5QVVOY/JeqNdl/cZOI+a8ctkU882C
jhJeI1JhDcElHuYrbE60RPRNcLBhZtS7qj1H3RkshjYSenmYrXtXTWvq3KZB1DiV23zczcKfgRaj
EZi2xz+j8Bv7EDmMj5kKs1euXfm9/oAfV1F+bWp0tkgsp/ZeFde63hls231J802LpeWhaR5tfW0o
m95RYw8Wx8uuFV4jhwPXkYcT/SI/8Xng1E37W+uoziJ9lMFJbt6R3KD326zOKyoXjiLCUbd974/m
E5I5sYWvYXtKmB7wednkE9Lpg4beMWfzcMQRW7eLhDOfQjR//befZqcn+3XwZcpHhW18kr2Eyl8w
e8MdCimK0Oy9ZNbKzKo7xJYnAsUNXLyGuHCy+EqqULwuZeipqZJxA7JXmgFzP6ThtjJbdO69HgEb
BTfFXqkTz+Au4IzRXCfqgfm0Qi+IorTUd13/T87tut9b4a1fDvPmS6xdpA00J3uzPeQs3ub8fYCT
6XK0Ijf3WhZUTpm7KZ1l2v61boWdsLJVFBukO7moZDeLfF6Q7c5HQTvrGM5yWp59TRc5qj/0SmJ0
DzgNuv5OZnUlooNleXgwsoMUHEvtVUkZcG2nwgcIp0VvkbQX0XwM7og//ZCUPpp/abhkPKGR9pZC
tpuifTGdLD74kgjV9gBfDRvcd7h8FxiLBPVtVY7ToNihI9OLv3E6pzcl2PaWs8pR+QEmR/Up72zt
SMIlWmYPorG7mKpbtNzg8BCxE9jrp0nIynQNY3ckqpvt7jA9Z1idlv+lMxOnavOtXeXrhLBznuv+
z5Pvrgp3A/Ln6m4R1y64xviUOc3DEUm1P1RXTJyGtA9D/3zlpw5tLvTOEzOvQIVZsfveV/BcuegC
zY8bH7KcU6JYFrZDuG1TO15ea21nNSSlORy/1Dmb6MaAr6btJV3okwUN22KM/o5UPEZiBZpDxypI
25NLAJFQwdv3jZBqgwXCI9Jq2vwzHZWl64UyuoUWohmXqd8OCmP0nWC9ppaXZdeEKycEVu61R3MD
OdxD1RGwDnIY1tFbAc5nbHSVjKPFQYwCi08CKnGaMay9TAZTkLLeKNpbl1374axQ8BhvukKFZDlD
56n1R0cuQMus3Udw8v9pSEuVaA6vYKyYA8Lfg8sGJICRFTQfgnTTi2K6HIvZw6Ci2oYenEuhpXve
VpqtsixFROVBauXy5TRID3r3kpUuDTtNDHLuczbdjOrZIe1CUEUr8S/gIyeGo5S/pCg4m0zherJ+
44c53zngx9kRecmVXWO+omCcODGKYxdfeTNR1+fKSM/+Kt+16BAQJEzArsvrkWNcptTojQ9hOZSA
wXYLuU/43PirzQmn8wGMNcRzm0cyzU4xry/0kVXwaaeEfcXaZZkeRrQXsl2UvXWv1DFuY7k80pgd
j0W0E9gMi57avbCYZgpIrsZMPcP0QkRQpxNnx/ycsNBtyumESSE/C7wwGi8Ii3iF0lcQDxGGWuod
udiOyhYfCUWvJfs8jGnuoTcZyoM5nUdrv9gpQwDCFpiQ2zGfrDHwgpq1E04/BikqxjHEpx3CaVFD
j50KoAb+p77q9DAJ1ZRKCJEXDqqamE1u0fINCbqlH9sa+sSdP1vhNwm2euWL03eRiY7MfkcMDjnI
U+QSzurTrruD0l16EPk6KoyWFotcQni6v0rwPclvuExtMzb3aAFZR93z6dJ5GmrsBt8Vyio5PyAf
afgZso+cYA+93NcsudzIFcIfrnJd89vRK8D4xS4hsnqR2NHwZY5vIuWqsg7K2Jyo6p1Xxh5D32x2
S8x2Jd0a4mn6mzjNo692ehGWk5G8zU7vaPnLWsQtn2GLpZQVjAfefkPUdL2X85Ms4bQfL3rxznGp
qfv1hdeDD7Fn/KF/ri9U3+E/AIOfbZLWJOuURT7xGWrAsGsAyXsEFinOd1X7xPxJDVmLoNOuhbzX
wpNuXjBPKdjci8Nis18OTrQJm7Zimd8hYXgLbSgfjLNIughck9usWC6w8NnmnBAbUqYD/nfmxqca
dDLG3Bwjyi5R3kpaRo0lTh9DBae6YfxOk5DgohbNt3E+mdXLxJc9DSdzOpr9VUkOPdQkVk7oT3Kv
483qIBR3NUsslG38bBYNdPA3Dze4pLSwW7neabdGuKbiucq26weoBh5GC1hzVEkf1nDTdryNcrE3
yE/M+mzX9r/r6FToP9Llu1fZBk8fLJhsvT/T9qjysxLuyBXwKPFUOplNBY0dab0cFOU+qXddIwju
XZUfMnXaUHx0zXs9fibCbuk5MLvNmFza8cyBS42r0KLITsRmHu7efA3Ce2S9wGXvZpt0Pjqi60AX
Lx1pBttgP6FONKI3kYWpwwSXQXtxWfam6Q/dsWx3zKDtUsFNkTtcGusBNMcXsjHWClmG417uwwy1
P59A/4fjfbNllyqzy9aoKl4l/LDZQdTdRThXNuZ84UFGqcvxolOT9sL/SDqv3caVbA0/EQHmcCtR
OUuWbPmGkNsWc858+vlqD3AuDhqzu22JrFrrj18svOzK4xyWFT0FVZ3OMcHXV15IcdfhABJ4glEB
4kP4rDo3PT+q+TiL+p1X/BT6OZ6YqD+ROGPdV5KFkQHrbUL7p5J5dB9DtC3/mTPquqqNbLHg7WqD
UQlXgqz9ASX28sC411IdTYRo/pcaf7l/dCYqEeYsaziBuMod/88Kfk19PeA767ZJAZB/CatLGe/v
giU9+A1V0hcDR02cnOgWge/dh93RCX5RAsg/OjfEpJD7DyMDmMEloddsEm5rPyfqVod8D5VYJ8gs
Tma9GhhJp+RT93eq9FPTM8kpSuIe40PpFOAoCBzyvVrdNPmLKyozGUeHNSU9ifkZQQ6TeyFuGTQD
dUoD58qGPLh35KmRpgzEzOUzHCV535c/wnsXgQwOkDqFftUHbaMnf6Vzjvt/VXo1bcaEA2UHobkC
XOYof5E5GVGbM+9ZfNxuDtOLESl5TaR4afyQ8dar3WQWzvEzcWiookrkgMFrkaNcC25kgakiCP7s
McKpoLNEz81lUFS8XTAS98LCsrA0IzRvO9Cqpj2kxafpoFNHz2vKiALm4GikFsbqc3IRk2gxtOkl
XKDtdD685Ccu723zbTf4o5eRv9O0d5+90Sp1kIvMsYb2Kxa2NNmSqk1oxCqpD3261b1jNd7i+sco
v+r20St3vhCKW6Z4FVR7RduGhtCUBMQ+HOAOdPkcok0oH1mLaWm8h82FFcjPgU16mazAR1pspmLf
W1tPfWmzEFMPqtF95TKkaf/aBc9xdCcyjduCM0OjaI5EQUWaQRrPe4J9+/pP7fZ4PSH83326YzFu
TaZTAvucCqFW/xtW9kJr81nc/7JdzaeGT2T2K5kPwiZJVHoMoCD+2lw5zoYycx3VSe7fMJrOfdaT
eeDK/AeD4w5gP/qp443lPoEWi18DSKz4Mfg6lIBGWtA6Uvrypy+de+ViKPty5MxizMeOO+vAjBUq
j3DIeEJ0k5wDbakQGK/9mDZRaW6FMOsnNnkfPqcBhCqmEDm/xmh4xLKmqZysJBbmDYEZs7fSE5lK
Mjqv2LHtHjZPR06OoNc/bA+1R3aXoC2SPUsBMjiu5ctonljzGZLdkRI18SSVsIFl+JHqB4eotYMF
uMgYjODCRGQKKRMBa5Xkcs5zbxcPv7yX2fAhAdCxXxvWedRc6U19WvxMwxX5ILWxSeqU/CXXaMl7
Oza2O71Tew0TUWkH3gRF3VZkZHsnzgBOhRGDhsLGyvZVGDyz5T+131n2rQ2uxI325rqi+ZQr0dK/
KqBWGlnEKidRKpcZXzZMVp+fvGHHX4bB3zfXI7tcyQjqv1tw6bCzF6aDrMw6ANiUNOLuRpb+4tgC
SSqbwr8geEYmqwCePov6TIY416g198uDc5EsUo9X0gi2D+W1qKr9f385hq/h4acfEdnk6b+yP4oh
2fBDNNUkaaB0G/K70a9iKOAguzpcMEYUzsWUD0veMqxbK/JpqMxdVBwyM1APi95i3tLA45zlYyK5
JqXM+hiK4Pt1U31TQUtgu64uym5VO/fXNE/LEydKsKBN3b6wRbrkFffx1wQpl3FWWslPvybVCxYz
NxfokrV4E3+YyVJ85hAWoX3FzDIPZOKxMGuO68y/md1fw8/KvUFUGFvC7DcwuUQLvO+fJHWRBctH
098pCmihZQjZ+SY43m6QzHyp8g8je6fP8nbNHVrEG+hSPNsb8TRL9Gdvu4f0zWluJOtGOWk1Q6a2
Qj3NkbxqcnSAewFrWirixaVdb6bkFihPZgWFdMaQiJx91p7RLUHd3rs5q2L101IXpQGUwJUIAgP1
ImFHjXYR/7AMfxBNT74ZKb9Zzh6+mPLFQbsM8gmNOZ8IkIs4ZSlt56sj7dxC0NM031yDg7VLnY0/
0QYezV9k92DfQGfAqOpSNI17apyHXCypfNX1U1TcAZRzC2XpcMZsGEqncQSPW43pvlghp/Lc3L4I
CKmkUI4lUjsUziFXnkr29A45yEF1SQJrqaCMrKfvCD5WqT7s+FNyTlZDXdCh6nYyTg4m5B6ND306
qeGLV4X264jgED3kE3xoQCVJ/VNi5XRAa51qb86o/eLG+uaWQqn4yddu+jux4yXHfh0ux/JTbM7U
0xCXAZDfztGSiRS6DboyjtVtxaWXDt91tE6BEgjWjLKXR150gTGnZQ+2tu1s5I1bd8OF65q/TNyc
1dJcdNadZQf/rz5rOzaf3J/58kkcj0azDvJLQXBd7C8t507xDHqfRiFiaG1is+5oAVwWSCTjvzFO
Z127F6iLEWxbQQZ4hzR8UkcCaSYz60ivij+Oy6edfiNOho7c5eUpDX5MFFZDdMgAaCz/o0bhrlv/
iMbOpZMJtRfAozCpyPVBVq+h+xqgLPHXzevys/Z27dyiGfjUxUtxJ5jTJgUbmlr6xDjQtT/P+Aq9
T7O9O+amVNdN8kNoimxth+Jnar8lCfEvF3nwH5Y9MKzJ34Z3CzCcC3QgVj7FKq/pN7/cVv4NqHme
RTv2Q2pokKm+kICRIFMzUDJXEOJactum9IgOww1cPk93tGKRzu+JiLESep7nhsxN71gq2QYf6jzl
pE6qnCo/vn4mXfqOZxZFe6r6FpxCOzAOOnd5/CSAkEKSfYXYhmOu/OmDZhYW943TnptiqwaobZIP
idcV0S4NR4tWWjUV6sy/2BaMLgWvGe8NqRJE9c8jn8eTv17yD70BrrRUk6VJhBdG50eHBr9cYo5i
5RDP26h/q8UtrY959ut4+bxlc0vjmyw/Dfx8nnHhQRsQ/ag+P3B2beJzfIumizVwhYNzrocxx73j
BmLnQcKAxs0HzeefL1TYEGASZOuce8M/1MzQqsCbCBeLaKUr91YARTKa6e4TZRdjwckKrqGMk3CD
B2KRZJfA/Uk8DCIkfgF4dBzx1KDKRwvF0zAkBLX7uHmduaHTKKgvYopOrTm1KwBDbLmms0vYtyuT
cbzHUEgwx3hQNM4afq9h5+dP8Sbm8pEMWD6+YFYDmRLDVnHs1f5R9zZi5RZLAtcEDyJ3PkBOzXUS
rjEb0S70dMrNJC0jj3wmfgEVVNSEbu6FKHy8R866G29IlSkgOU0jhwYS3w17QZquqPtRrEVh04LO
SIA2oWhPpD3OcvVHi/8B21tErGWH1FgHGB1ltXPF3dCpEyDcZlSuA3iDvchWbIeZQv7uXv6uF+1c
ra9IdxcOQ22BIyflRWdCs8y1OW4K806v5azj44/Ti9Y8NEoxRbfP0Vbf4pOwtA+tv2f+V/UKzXqW
9FzREm3CR04qMrzgfdTPmJp5Zfl4DyE2r8voEVZElr5isXj4v75GUC7BAsnXlO353CKYo1aFAZj1
CCz3Vv9V6ksC55ksTIfBeqX0R7s64ntExUflFtU6GnzcGB8rTL7NcpC243aUUDMUFdntOBcwCunh
ha9XQcNXsz7AxU+ILzP5i/Rfr7pBMrgmyuVu3ZFacLAPZKvX7b6xftPwa/goyzNGfHtcGzMMivzX
Ihj8QinEnVx48bd0zFDsKUxKjspEJmPL+k6b2zB+eIxw0YDmgOE1Y3dekd/HwS6+d8SFAtvLLRm1
549lYc1sLpbxkG3Cr975/CcjdswegRcGXMqHUt4Ywq93CFjkKzubk8JPpIsYzE+eubJ3HYl1/vio
ppekPVvzjSrf6+hC+NEKXCEz0D/jU52uZvcQfI5HrWv91kyYNyQpi/wW0pkxuE1JRzn44VfJDVrp
iATsQ+Mgreeo0gWZd2/tyuVu9lJGzWXLAO/tvOiC4k5wPla8NLwtrSgr9G4ykSr6x5Dey/CtQQ2j
/Xd4QhT4mwkWJK54zVm+q0AlosO4IjGbV8q+xbatXMaEoXSRLIkKTz5yQissbVrQ8zCXp4rR6jsr
nuJwNZuXwgXTX1RKc8n9xtRHA1WtMjeic86utgESLdOqg262ZVhCAh1LHAs0RVjeb7PkjojfFhbW
qXFc22dLNtf2cArU39KaqS20z8HpIA5eU8A0xdE1UltPkdTM954K+QlGQSh5QF8FgKU24vS++96F
kWGy4TFwTGHHbTYKzDQ5plLxroIPpycnmjt1A7AMnngblvQL0csoHC8dJtGUl6MlqYVeyGYXo6aL
7QNnooyvXdSg2dY/FXlPbnJ0FcfaqgHeVkO8kaAkNSofWTuWxAGClSr4GC3ts4WJCIVeBdQd0QX/
BylGlbWrApvKGmKT6Uo+hgeb1RkuDX7J6KKzop9WUS46a6fufUvlTzVxTe57l+rFdk++tsv9HS65
UIz/dhnwL4PwmCw6xt1ZCLS9ppnLxaY0Hx2xZR62CH34TDwS9tjh3470JSVfGcHy9M8b60FextOK
kXmN8bVGvDRujBXh+MjPEWNg3+AV+Hxx6Bp/qADhzJOZjtmrFTaqEfdXx1WBJEmvPnWZwFz1ZYxf
Yi/EmehUJ7F3ltVP/RbF0QaQ1oRWqMpPWsUOycOyk/KrUu6S6s/wjmBROalA2UkXV7e4a+2ey612
S+sK/aaUV6LVIVuWIfADQJVlJ2CS/+itmCt+t1SGElk6Hk9h50O01GhI/rp/nvyynV2gKZjcfjKT
POwNO0zIWYsD2BXyH1A/+gRU5z6gSAu4DUSigbol5IQ2dFf9TMOlrp2K9kD4Hi8e6uL8M8RDn1GS
JZhxQ+YWC5gAFSDIHOssIZzmVlN3dgWkvkIUp6OXxekOkqilNzO8az2rnfkPhorYiL87elTry+le
ofHbl8j+jN+WGYs0mPnocX/B3BtziR15RSkOln9ppSfQrQsQSoYrYoM6JOyGPDs8mrZ0CzA2C07H
60SV/Q07U2PtR8LrGfix6qE/a6ejGVz5Tu0JSo7RKKITsiYfbtRm5TPjxBoin4+uW5bjn4kiJgFl
LdtzxdZP1L2r2BCxyatKT156BszsGPIC0igapFD9gH4t6+bVdBZcWPTRSG+tfJGjGXEhkqLJcQ9C
EzNujMkiAmWNFG7pOKBFAUltyatqDHNfASTd1fIx/2AOihGVyLe6g1gpSJZ/KgEMMvtDRoKHuKgi
inbtJ8HFbYFxIKOFuRsXESd1UjKBJC3qpwXJNYG/BlcniytQ1sxT4tsotEsX1JztPusHu5PQwtJs
XUE4R82ev2gVeqvMdvvkO+EgmXl40zRivOajsa4/BlZafQnA7Ri7huE7PIuK88k4OAx8JV5xs9/S
J8JwNrfKHeCKyc+CK2aO/pTBThdZJmwY3nhU8rN43hNyOtLyQ+Sg5j05N7wEhceztOLL92/iXhZ6
E7grddyIL7/1PmtS0MKcTTboQSgIQQDZcXaqzMoe8DVagDpMO1zVpvOUpz1RrqX0kRM302697Mmh
oGkrNXxMcBs1k1eUu7IDhElhQY6dtikYcSkeT9sn2QgsewhAATOF6wUHrVacseO5RrITU1fQ0mrE
z2xxQyPOoK6I8WwCFq6ENYlfPCfopoekR3eJ28+giV33TRrsHeBxaV3o0yqL65VepxCygtRD0AoH
lJHlQyQozbFqo84qrgKxZZmtM8/2GJMAxgrJ3HlgqA4zE6VYsssBD/wNCwJnBg0pKSijr+rSWqn+
rjA+5Ajdw6usVh7DTgMCih+LTjOUhDElLgHpcOKxAVGUrM23LXqW8l9TuZTTgcgm3WCmEOGhiFIT
le8IFXRpt/NkBWzXRSukYTrBNSWk8YZ/Akd0ldIwtJ3AdB2Z28/8x+qAWkm0E3b2rYnfPtcC1IFB
w8W50cFc0ajiZQqs7xKLvoYhxRl/hCyqbxeczuzPy1zaeoy8PJMFZV3pOhxvg3MbkSUGHVQa+8A5
5gjAroow7z3NHU6E3ag8qqqibedf/tTKu1EgDQFJMweGfOSBxpRsqEd0M2Ax2SYTIuYtjzJ3OFcB
7JC368DMOhDizLIQprRgZefE+zaAHXsD/B7U1NomtDW2W8p9HYzF2R9VSNin1op3E4ep+EHdl1xX
EDoU2isTLJ0DZIgyCnVVCsfNWcqbreekGr1UEHkpP/1ggqYrca7OM9Kb3HpO+/YYP3TlRN0WaQzM
Mfa7IRtBCs5cONQEr33tW6FT0qm+a2+piairW43Cg/ZxolFvofATQPfbaCRAtijtYy4HAKvCatbM
1WWRrBjSF6NxCGD2K/WTl3hdOsfW/KoQZ4wJ45yPepxXZLT5IaORNy5coDVAkfCWTGb4nyB7QUDU
+prpQfKglDhcEnlTD7uaH0KZU8IUvkoB2Vk7zWfpquY9q0TPvAD8pJuXsv/HmyyTG0zGK5nq/1Fr
99a6GF62kolmKTDWVTrD6ETj3Ni7uAkJ8cHYBVdnpfAOh9oizgW1ChpdggLcYNF1CzRalQvQ2ax6
57OifUyqqcfktqvXlsEnGX8zRIbTegrOuXHwU8gong6NicaZWtcq6n8+gmwaLmdxVBBR+Ost/GWY
bbyXIbSUuwZsmY8zQuaH7EW2aLP2nxL6YsvnN/TcNfaEeSulmwLlv40fRcthtjVuGBiCfsEalOYz
QEqkiV+cgdS5PYhiUQHMz2TTTS71XCQi8ZJD6U9uJjC3XTyy37MiK3I0j5gOB0ZDqT3Y7aPhV51k
su5niaKwQjsLY5QWCgBgXUpzh7c4KvbZhNbknxos0JNLBGPjCJG4OZPhamB2KPJq9u+vqs8Qs/xd
zwQHSJc/RucQ40yLbwHCKxv1htluxWmtRkuuo5muzCVMJTjUnbdG1BBRlwzr/pgtHe83l+8CHVKq
kcmqWjq5SkchNwE/nRzMFS6FCItSvrc6QMBLn8nQmstRBYkmHPIvs55pt6iX/krLzuIoCGhZs9fV
HKmNs+zGrUqIRXBRQ1cOjgJiw2Mh9DEoI9cKre6uvQjTFbhjwB+NbjfuSuurBgKm/s7xk60ocLGz
h5OhSODLR9LkXQOUyML1kR1U+2Lmmzy5qlU2b5VrbFkQ1+hPEM33WrEj0HPOIhSc9FWF5nytNnt+
JTaVRaseUo7AmnlSTd5a8vKI1fgtudLE98AQPsfMNhZfisKHmRK84iqM6ER5c240+c0p9+KDLeKV
9eR5E1dA0l5S+dKox6LqXcueNkGRb6xJpmbWITqk4t3Llz131+w9xdbCywgBoOilcVEECtGp/jsu
hmWEBhQH6fRXoSKzjE3tf/naR4XgOW5IC0+fsvaN6Oy/jw5cCcWrI5NZOm7Y27T8VWJOIcFCApkO
PWg8sKXB+hybS4jJiGYSy5xnK1694t52fxICoVFjXGqWefHoF+0iBnzDS0J2FnTpqSjk2WBedXCN
wjn1oiv3M/LfWcu5j46EMzodHhkve0IW5lBhEp2QulN1ky1K+57XWyW6BN1bwxWf+w2ZEiT3KI3b
0BGIX2SOlkkLVyC0FPeZpC8OLFWI85t92aNdmfB0ZLBl+Spr990l570X96Nkk6LnQtcAidcLwj/o
r36X9dKU1ySa2Sxz7TyI7mX2awYffvI14lQgqX7W9R8RBe3BeGF8cP4U+VsejxU6heJOPhBqwbVN
uOtb91fhV2tffrH0aDffupDUg9njWI/XPL4QTElEvdvChoboy7taprcHTGH2azDd0dM9Zg8uAEXa
AvdxWCwh47Dl7my3JGiMl5h1M6bjltpF+duxT150S+qTBvGObRmzC9uZjBDr5nk449UV1aBqtaHw
d4FKHqFqrG8sfvUWG6wzfBkqjgQoMPF4jbax1ck2M+lo7TB5/LfxNsykmZBCGmgmqCsaZcTU5Fmd
wOB676OChS6eunQQmJVDay/yiyg/42KbFdPJqxdIMYVcSFKXfkAmDKmhF3GCWd63LDrJ8EwKuwci
DdYMi+HKxJNecQQm0W81XMRAPKQAiFUH9BDjAn7CxTp/xfxOTjb8d8HENKFkODpIH8ydD79W6r/l
dLayR4b5saTVo+al7zgBM6YeLN4ApMzkc5sQVVK0DipuJhvdBV+LxLqK09FbqSlQ0g7lZKVuLdxR
MAvtr10/If0djO8zpjzg/7ro5i+bM+dAUNWsKffjD5itpTP8Vp8V1gRdm43I1cwAfrBM3REyTSyR
Zv0O+I2nGg5Icub+tCGDCgsc2hgu13Y4YwtNrlqLowN1J9pA0m4ZOMljsCCEjWcFfSsOwa7EXIYY
29xyz/jRxlEfkzst1fJMNxfpNzwM5b+y+Kem60C72fwkBfAt/kavOnTaAWsgtxvvClJQhD9qsWER
jNJ1U/+bsFF2kLdkAWr/HNzIZvXd51c/XBtU/bnUWOpsQbMM0e6ScsQBYRFF1/8/zQZQkSGvFxJm
vXALFRcPqC1bhiHlo7RPoX6mNngAGlnK1Ush4CWp/yNSjXxrutK8hSlY6G5BElEFTs1fuyCHDPyA
/ow5iXmYdWaEmiG9YcjBnQyuOjCTbAxkVWm+lbEEx4e6PsfKtu/3hAGTl3QnGYdq4cvAsVoWc4uF
xWZAd3ARMsrnCnLXFkMYJLoC3r2f6uXQ37HxzxLY/KDBiwsNsQwR5+tzi5axZcq/++csgmXgP8Ui
xBYUZWttZSx0GiqjfS0t6QymPQB+n4yXAAAPyAhCVG5hHjm2YMtye5EHz4cK/Mx+wrbXhI+y+EyT
L3BD+hXEsqssuPhM/L6gMkrFr1LCNZnMLiTtdRCiQr/cM1wk1b+7ie8zW4Cd9uxhr65/pdrbIdJt
XKgnqrHKdi21fzUkXmR885ssCJdy99DiN9u/Ar64gfWl2mtK0MkkXcifoBiGRAvym6ybea8SpX4L
+D7KcCUH5Ci/o+5XRkwPBpRqt9I8twzefCJuom2Ga6ovONQAjZaDvM6btVxdiI0jXfNjBPwQs6Kj
Hsjnncf1DdEId6OJ74rcXPluaGfAv4gZCE0uubyEJ8sBCqLg9crYwRe6+Y/tFWQqGBYJcFl49N8N
FO0kDXwpGMnQNCTjV9ouO+cRRI8geDfmTeqvmbcfZUbDE80Ay9LYFeq+TbFfMn6RgVQBvZtsnP8l
3sPv6ItCoSDQzbnX+rU0ror4bOonVb72NalB5yJ4aw7Njpu8JOZ+1v+U5YrYLox1a8ZYF45WjTZ2
ysldbCz72kx0X0/G3EuOY3clXcS2Pwtrr5HyB+EJrYTFcnoU5oczUGQ7M4wPanLBAndG/xoB7kv1
bKVb8Yszj/XZRUj5SPAt9GOlASpcFY7nIfhVoVI71GLOwivISYCXmOMMt1G5tg87+5CaV7eoFimQ
adyNKClFUTErO89pSGBrPBELpx+mgdBxl3iYhmfbn7X9yokPcNQuXkR0SAPp2q6YGGMWM+CWvgCk
OA3JGo0UT7kRngUaT++yGP604Ki2I7arahFik9d3qnpyQhwBW42IGBDO5kp8LCDvLQKdmNQPPgdX
go9mwv+bmlMS/qrEPHXS2+nWCKWFJpoulJnd/3opCLPxPQD3owXUB9JmuCg849vpnsrB0GcOqhmH
eMGDTForkhbpO87EWzKfeKuZNl1gOaQMFKkvBHXf4ulCQhVJ74TpAGx2bjm/+aLOq3mrk858KGRJ
zC4oSlUODBGLtxyDFz12HFK16xOS1sd3zf4CIgmVz/A5jksaYP38HpGGHv3rif9xtDXuxAUmORJI
/1Bp1MtinSMVM77ArtCF1Q6zaXDI4MYYd8g1q6sDQlRemIHwDR1JFDe4KR/5/8jU6Esmsk3kPL3i
FU2/0fTH++c69c4H+lTbNVDvXOFOXhbYwBgB8JGK0PZkLTBPXqHkWzYOHdZytmL4upiQ3lWpJfOA
6doXYlKF3i1Qi5SC9+SjrDgyc3TPySlsN7mxLwlgcbzjpF348ZSDhUQezUHoXGQYdaV39oL5LSBo
QCKonlFhJrjQAoEDlQ8dpsqIXo7903eMzZhn8gWZuKlNJsFs6g5IMTvjmTVc1fKDtKhZJAoyA3F3
Keqqrw6ECCBV3GUr5PP6plxHK2j25mBp1blW7jwuMPuRthUifsM5npXiXMgnOfmGREJ8LnFkW/Gu
B76vpPcoM/1IWCO5WBR0xqX9YUkbsj1xRGM23vWajTK6Q2D8Tze2fXwZ8nkVU6aM8Bmj1ZC/kkPC
3OzNG2Idkqs4Asbos/MOtfnlVBvDwQzp6sqCABswcX63rDqXH7b+C8ARc/S0PEWoW1CUzo1ky6og
HGgrKG7nyf98FZIS2KHjzZNDqWpk4Gxi/AY5jxGAADndUgJWOZHWa6Qra8Oiny8RHadvPT+rb4+j
1tkhlRzDCwjeTFPYkxxaLv/qZKeFCz+nTWbr548Ugf80cKCXTMcgvkhT6RfwQbStfx50Q1Zha8bZ
qxsnknyCVbSa8NA3SN8QpyMycaEYIhWSW6X3sAK0lK8ZQ582oDTrlwRCKmBwfKI+u/1V6h4IK7gJ
P9BGupr27bTcCyrX5Kw2fvqQL5jmnFZaigljjPcQTm77KyMNFDDG+M/ia2o97Nqwl4yzMR852L6L
Jz1eMgOtGv2vAQYQmCfXBw70GkKcMFFYTBTogbq2vXvVvZzsNwaXN8BH6aydOAfQOjcbKl9nfrEZ
+3erk4+OCoCMl/hCPFfARMFg0aFmmFAH4+rRCcWXG7BIv1r16iYk3tK+xOqPYp/NFF8xcfp2BQLs
UTwXgl4rR1/+dKp3a8/a9bjuhz3hOrG86qdD53awF1dZfLXMdB2BBnK2ljEgZ3Qw4Cd3AfapyzRW
qvYOfyHVBHWje6eJYTG5jdgyfGAFe2l3i6T5FD4XP0Xh74MPHAZ+apChSUIId6QJHDPHpqNMptyV
0TXyv7oejsBcaESM8Vl7/r6hSok1D/wbm8uCwZ/pg856iZOq31Xmf7YQj4MJAgz4/pbBNiOb4hrg
M0c7cnA2/RqhXhItJD497xzzrMuHqP9kCbTzhWQSwAEqCOaSj3BrycYyl6ipEFWDWmgKseRchVL7
AFmfm+W6WZRYGnfwfB3G5Jh1iKjhBrGDX3GCUXwYXBDGt80ugR01KBvlMZd3w3gWEseIOy5oJDdO
39DwQbMl957EC3BVyhlVBM4tCS7suqGDxYZIzAwpOmqaytrJ1prG6SHKhD6ZULVm2tT2yvRfI5KK
UDpwpSTppxpeAeCRxbNd4lZMmXdmYXmzGwSEZCzXlFBD1o+bZPhKw1MhXdvg2SXHiHejnvYgHPW6
X4syRu6dPHFRenXlgVZcbvlVpv3ZrDJ582p6+Mhql5BHxBRfr81OXZj1wWr55cqlJ+04u6HIeTaT
lSMvvwg9pnQcLH3Yg7PPAop/Cd1XFn3/6IG7+g65hn8SWRaaeXRMYuG2MXl5BGmOXupa6pOGNOzm
2OXJHsi5qIvZZzN+q/WXvnRWCKWEaIVsfoBONFZA5JGyG41tV6FfNNOFwT+PnRZeGWz0UrFlT6WP
+XLt91vgD0s64jUG5OKRI6kiqokSR07V7KsHHiyCDqsGNfEy1o51SyQWB9dqenAXieHHBJ3OESnK
VQAp8MfghUs5/4w2/FeVG/wWmTE3PBhXBGRYahykP42bGsLk+CtMTET+p4exO4ftZ9L9IzMQ84AP
hMh7hq6ypo9Oar6j5j5MGp/4wWu2zPHVhbzsnsuuh01hbCgg/+PZO9BQ43EsrtSVD3o7sIP56afP
ecPghsSdlIp75MI9II3szpmJb1Vah/UsBwFjJ4puDI3knEb4F+1Hw57ef4gNuO/OmnXGEChKXoKV
bvw1yTYBW1HYKMRenWKBgkwjasQbIXCRtWTeI1A4IaYtrcUB3qLmu8SGq60GDPLcvfwaAfBkuhYV
uyq/HAtXTkT9OSgW07DwBcs94w1cDANcLOyHfqPeQ2g8uuRfWTKUB0ce815hmu2G2VDTjdx8++hj
ZAJkf2Vjze40Vmxqvds6a8aEob7jnOR45gVAREZ+nRtK86CAJ+drxEZZtOUqsff8jWiHFAIpAbLs
l90cHF3ImDx31M5sODIMIp4rZg0BCvrB3uEhEKMhqY5uVXFJED9CQzJJM1dyBEkgOabtbfhuqJHT
Vnp0ZWhQ6w3vc5k/JZbLrvopo73gp2yEBSTozxgM0mDH8yV2a7U9xqYFWMTH5f2FP3SbCAmWNHJ9
FJdBpwuesjQJQXh7tvs3FgUJkUY0roJ4dfetlfBTTvW3So4QQaQt872N3puhqTbfnZbNEovIA3Yh
4QJg2KVuvsquqs0BRIRwHT6FgOtlhumcXO3UOQXx1k6fA1N3XURoG/ACUnvIBJRBFvNJGBFmVN/V
SiLx+hYO8Z/M48DFVd4Aj3HyJ+En9Tqz3om5x7AqcNeEuK2UZ8XtVWesIf5FNwhzIqnKx1wuRk5B
gSGB1ItthC1Y7YBVrlF5V9W7VO4VezehudRUl7EqTb4zJu6Jpz81rgUkUJ494ZtNcy07DM6ym3A7
MYgiMii+YfiNTbtW2nXu7IDFMiRSYKndr1YCHRgUCcGNTQpIihizg+IYFqwAio4ZuMIay1rePky3
rdO5zTNTxu2CEpDZZD5T+1UM3xnE2QwuogY/Hl0rs9CEwBJrfCecnunBNPEi9QdxynPkCbNwzjU0
jnv4LWYYYpLo9VGX0cCZsuXMqfU/TJvCM0MLoFtdwuGvRSbJ60rkUVjcOKPnWm3hZXOYq67YNDD+
pdNbvCWoSGP7z7B7rn8uKx5um9Qf9NIVE3uPy3we97ug2jEnjA0ypQ7wDjxLhL2OIldv4bkSsxvA
eKJcxJYeUxlO7MI8BI33EREUY7zwRSwyag78H3P+WCAk4kvtHvyITIzeD7cyPM3YbF813sPVgOgE
WMVrAVDWkbmTeSBGrjQkFRouJ82B/KsuvMnh2UAETmnctOtFKSBRMTMkXnkI53MVc04EovMhhJ76
50B2Xp2tbX2rs7+i4kfUScBe5CJnMVaARyUiT4aVwV+1+Zkw+UZZTuG/0MHZx0FDOaD1T8Z6hFA7
y1eTvYPW7LttgMlNiIskWn7WYilj9gJBwIzIarzLIhJiT0D/sFzZCqqglV2ldZ/1V04giYacXJ0H
zpdUYZwglkFG5WgMiCGHgOeCugCZx59+wI+WhLnwN1B+PJv09GW0rAmqh+13BaKhhsd2+JJ8UFpm
EGTNPbz4k6NUyJJ5UrFGiiNOshYPk46Bhj8SoXXhI6IiwgR1C4ybaZ70Txl3gKLtUkKkItKAiuIa
8GxGB5zcpYSNZdNUO6c0CZNqF+m4snW3jM5muANPJDt51i+tOfASPxfs623IbhG/tRrIcxq5/sfc
eSzHkh1p+lVotZ5ghxZjTS6AzEitBcQmDEgAobWOp5/vXBbJIsembdpmM5trVgUgZYQf999/0Vvp
TI+Ecekq9PcmgNnzB82jAX3DclvrGmGiA0xggkDi70D7gStO46rmWUp/JoPJO53j8oIpxZNG6R7y
BStPYV8Q/tImT2hXt/24ciYN0hM2I6eWjRvDBSj2vGvXkYhfMKnRR1s6yuarx+LfObAUIDDFGdY9
5WyUn1nRN+nelNnJTxvqm29AdpOFmDFi8v61i7BmlvXhkKvl9+Dc2NAUC6/e65ysDG3C1XCmFHsp
AqZQ0nmqY1QElIeEGWYIl8atcqRl0hMUNG0jSNwhBxzWbsETc7IfnJsaaTRJBqq61fMDoxa2dhyk
Khzegww7KFthTCAuMZ3dPqvKoqPAGu1zZc0jcBovcInBxQeiw4F5Yc4BXI3HaHhugTtHBBYSYa+W
sJhIz7IAeqm/fXWRgfjIu57O2Hz5Ej1M/MXlLhcH3znE3q0OPvOuJpjN3esdWgEAKuOYgbLEBWEI
vBbiNiHnPmrEburGgI1akwFQM7OWMMCZ7pH3ldrW4EtDTVss0BKNC2jb7fApCmtDrENQHjIJ1QeZ
FRktIhm0eN8GWzS3pggqLb9i7V4iP76b/UtpwdvGdEOb3jxWZkb2pVnsptVptlcb5cka38WgWliG
W6knR16Db1iLeMW+o3nW3YK0cfpSY1gNw5uwbSOlM1pAKbddZgBIT9xw9z67e2gsU5PRTeFptcQN
cEqQ6HXVZdDPM8y8Tf+5pHfLmnfVsjAW4y16FF+3l2eoAge6IGb7wUyhlWDs3awzBhMiP3hQzu4b
lxv7JWHnpfVvhvKKOQ93nceQCRcFKlp7Brl+YsijQBi4ePFWajqMBnzV4lawMakZ3n8houklkgjj
+kyxAB93prXWxjdYpqW9QulvWBc/TZ9GH9hPzITphx8+NIHs+vcACmRbO2jyWX+nh7Q9tcVTTZ5A
joOFeGh0LkgO9Poaj7DH6AXHBrOWEPbKq6NfLAYn07oKnq+THnT5rcf/yFqUJc6l2AwrrtbtiKGT
lAV7o9B8JNS0MdTZL98w0oXLkq60jta7fDG/ENTruPXXIQlBzNa9L3PR1DMCzJ4FlgSCItGuKfIr
96HoyQAw4H1wPmEMRuxYgQhVtVjDwO2aovdC/cFdxKu2dV1zpC2n7CNl4WRoHX8DjAF0CKWdsJoz
GBnNYit0pKuO3MCc7J13FapBaDzM6N0rT+MIi5f2qqVPlhedA5xCJhv6m5eQebHscRp+YvHZzrAO
ZXszURL0YF+afPXFy5h/FKS+RfAQ1aY4KN29F/uRpaiOCvudoIcOa/0Ao6CmhA0SPtWfMbp+kZbs
Jc18VAkmQI3UUVk3XQ+fn15r/2J5yUyD6MFvcaJAhj0pxaaSnwuwGMtfSl9eSQdDLpk3A44ZFnm1
yiTjqfQfWeTQE0OSgtDfLuuZAzC6E2swB5+Epjjm+rcykKhGppjeLQJmdG9i61heY3uhHvXu1OiH
PJOeHjlmVO1K6JhUvL2dF0C7J+KVuctJgTWrDss8MJSLWawHCd7XrKnXaftRYteWpjnfE+bh8CYJ
lcuFmHwuC0rsxmhvCD6Ehnn9wm5daPh1NM3DExRAVsm+/s5mArtdR4iv1ixddb7/YniUMII96aFk
SwEAA/4H8WV0tYVPh3Ulxkusr6PgO+yPibPpFn2EvtMsEdgwCT111hx8qI6XA1U2Mmn1F6FyUp2j
nu0ZeTToLRCYsViA9aFz+Ya2x6EN0gXVEcI8qyA8qm08Aim63iTswOi4w4OKsRfpmTE8D3RR0Gji
9+4J+5FPID2vnJWkX9PVQ+PSTAbX6jvTXvMGfFdu3VEK5yEKPwhtWETQnNFw8L23KM8qYR1eXCSm
DlneaKqCYn9CGnuXG9z9N9InKDwmMmF99vMH6ZQ8FR/hs4UqDc9PULVmz5aIx7wX6RcEOCgGpC5J
eEkdfJgMXEz0vvWFEVwsoL3mKPanPsDJEG6d5FFM19/xvgDZdRDNgGIxK5TiT1Nb+eRHFRwKyhut
crQaF9a4BzF1WP5Mi8Bc1Mkx051nzdjiLddOYFy0VouA6VSpG9fp+pmZ4GWhHpG3AXqnAGKCGyQ2
Rx254OERrn0uefSN8K/CtS2gX07mtq/59q6SvZWSPW4XbD2F2Bnttb4plYsK+XQCKqyKZh5BCCIF
HaApwj2Ia5cRrOUe+LUh7F0RH2XPCoyrJMioBerMphQD0jNDND0Qa4NIUM+lB2a5EOKZgNgGp9D0
LJtuP94nJwz4EzxCYhad/UXw+MBz1BjXEkYO6rEQYNXssOiAYVNoHIDRKX060UJopN+ED1xiOMK7
2ILOCTsdJyg+X9FXgrUQuzaTyhnt6jzPNwKXJqUSeCnxPtWSG/57mF5wx5XwIMrchBdSpq9KeVOY
62oCBCYhCePgTrDaYuOaoR7cqjywvW9wrNby9xxxZrFlozvk30aNkHPB1qT2JtdL32MZLSNDH1s6
iztam4R3JmFhJtJizKC6AcND2KQKZlhNzslrMrBCX1E5eH4RMEEzgxeGcGo5VQJHrsGSn1WdXoyk
nZidju98FPkjpImsN425SxcYeGUr4vHczsKIbyF2cUAxCuCrmPVShoIR856MKxSqoOIKZY4hLVJt
NTU7VO/ohNmvFTvss9CAmPk8E1bPWCJsJROqjduWmBisE/QesnEOUADhdgqh1HnuBodB91zimsHC
FCittlb4UCHKn9fjpr2gG7UZwxLriG37k9duQJcMREg2tWYZQduSvuu+XgZF/EzOGLgOjHI0Gkgd
8jOFpVWvofmaJfZK5QuMWJRzcQIXLtpiq8vABMZC5wqwYD+p9j1EquKweD5Tu+MwfdIs6snyNj0P
3TkIsGL+tHHTzmp1RqTXvFSpdsQdyCYF5nWsl+BOoX3QONxivAyq/CHbB7lfSAo071lsv1Y0w23L
NaZtcZ9zS7A72kM3I6x1zn3pOu09Ki5EUuCE1zwXOHpOEXsYvG6WRbbrHQn+KCgn5lwlpRE755Uj
38i9F6cgJ4ruHFgVjR40Ioqq2IxDLLWEc6q68VHETiMwcH4KsUi1K9S4SKdRgsi7KlpqssUF9hUz
Akq4zlQHc3itM5zlXtlrSxGEbP0n04i2AYAEngr9177Yqx9BscRuA/t2jgFmkRxrPLeWAoCwLUKe
J6/bvEET+AynIyvDkcV5TWl0QrZ19WksDnZ86+2vqHv08rQkHIBmrUigeVlnw6cOKNgy7eV2wZSd
ejTmxIfoKAKgrPztgOn4/jxOR2nGBYHDQFRrwlVz1kTK3LMDlEWn1qXb844wwRMNyJqensWD2n2n
2LsE2WcevkmYwFUfQKQ4xxnEFxegCSfr6Wu09ziqBcqPQYarc4nkaRYO7wbe581Ocn4MotPNtYom
wLs72kWTfrhQp+xMij2adBvV7UFV5wgJNfTh6szq/ZWW0ATAQiRMd4bhSJgdNOvNV7jDYRHJ41qa
R24ZLRgkxYEqpjpeOXywueRdJogbdYcmC76+IdbtZKtLrhBJqNKa3b4KUqPEmPcepBNi30IZWKG/
pupWtiD6YKmxKYae8staCIISSRNseVfQ6cLn/E1lJdkGRIM+2WxMKgwZ3uVwq/cLDWvINPxSNITo
ytmsWhZmqKDG68CWaFoMy3IBOaNYciGaq569fhjdBHA20oyGrD0txmt5gkar41LWuAXUYKx8mwSw
I6S5NBuQ9xsez8+hsu9lQChARmfA4eBicRLkXCoJ2jlOScg0tOW0W2A9zmpcUqPFDKRlLspoYaxZ
g5TQvRZrzoQuXALSx9NLXWMmucu0U5JeWrwEwi3qG6l0DS531jlzZ8FULkYjzOzpJOrikjIxE+6D
cO5Dz2K4esuCcVvhomQHNMOEArr6gP8mQ10d3TB3GfKfAVTEYs4QSpVGBe1LZzb5OQr3nwHXT1vV
m3RcVuSxYfvT2NRu9iZe85nWj848B8/+cpi+goAMFdQH8dwxPlJYtNX1l8/dBn5gKw4g2k574SX0
HhtIDAQ/AER+B8xqNlmX7b5mqLL1ZVy8BsNZmXLuvHXJxRd1W8V/nYKd/ao7K3kKtqZazZ2RSKyX
Go9bsaBmk0yhFXaJcg2b0txLDsRa4eTGh9wL4ydB4GSnRYIUbSTOnP5HSnpZldLftCbdOd8OEXoR
C4rAZVtrEKcJlh3TWmC1h6sA6n+0MN147GDx52zEimoJYmSors5+J20rMrNzghVBPuvlDV/Qds5X
VpRHA4EWbunWtoV/rvKJpgzxcneVsUUIYfiNzQ6+63PHOOodxfSCO7KgN9vdQmxbKkIhK4PrkPO/
Ugpgov4phoRfw9R12MnGEjcmdk/AgZPLR4UXgV6vdCIK869KxzZDgnjF8TVxSWgW92Wgk5IuLR8g
3MDMcywg/2aTo1ufgkfXEMABnwQcOm4uMc2Sb2hPTPlYrD7XGgJhHxERviDtAAGDMYSwhKZ702AM
DScNw3CfYI9+uFfY9xcoglfaPcd4LLoYKjjceFSLk8IMXtAqxO8TloFwfOk74XBX94mcHfoccGqN
mu5ES72aD81RF4sI0SDab0eeTMNRcdOxxFXfHG4yFHPKUiwOYg4w7B9t404gJPvmDfs85qpdaRM3
PyvxCxXIhacz1TLUaeM10TcsH2SSLa5+8far+MgjbM+tz5XkCIcHxme+KewFE91VI0BQDBb7lXeu
UOS7mbyBddvKp6xdjZbrNXhLLkuPh5vhBwDKpCVrz4oXRrEvmEUGTYb97AK/TvhlZduOzzNAC4g8
hKFbmcmPBFdBPLxw+N4JyoYiDOoDAy6fd3WSvTXs1nLvYrwr7F4gZ8LQCApyIl98OhjvVI3ErC5T
qCjlcrqBz5CfNMxA36lHDHJRcGi59er40+ofYTTrEG7VwA7XKtjJ5rku3rISvtRCmBz2Lt1ay+6p
rHus+LAkKxe57eJXVRaQzl3P2wGG9PG7JrTWIZtmxLeaTJH7MYbz1GO3IbHU+9RYfigIQ1extRI7
bRcL1GSY1WpFywB4HezG+moj1sBLncRTj8sEY4YEF4m1z4Wo72qOwTk+ncEH4FDCIoAIDiRD0PQp
ejrrXGFxU6wRyYTNtVb2o363cKtA2wc7NPYWPjdsB5S3yov1NKyz8K6PydLU33P1xtWpKsirYHKK
CXaCKlRytluoUnCpGaYltrfYlRzYPXGaipFrQgvTP5Ma8jSqn5WCrstti5NDanOoXgblQ4VrUnNv
h+1sMsNnx34baQRjQpOWnrdugp2mvyn+CftX2VsX+i4x11GyM8O7Y10hsLV4VLxNygoychBcYnB8
xTr63AHamsu6cC4BsIoPKGo82BWN1U5qtgatM34SsrdCzFxOZGiNipv5UI/0EUgU1qX0ahOdOqBO
dAG6dDyPKsJuZzoDUQJdRtfug3ScppWkv6qQYRKQK1kCpU3ehvxeMG3lG0zT4lb0F13gz1k/P1e3
Abqw3H/xgUotKRKbDDqSjHl9RRaEHeIEll8D+Ye8biwca3PdBUuvnOf6M07Va2whE9h9OQxOUz56
mNw2K0H88sxD2O8niCbGIss/RmU+2tdcpxOfcciy4bKbta1s5QtGmGr9poVXNb9NWHGxYJEWoT5P
8B6GLzvnCWh2Wx+T8jdwqCkhwK/1FjnfdQqSPELPd7pPL+BOmE8JAR1vNrYE5kxO3d5ElMDrLDu0
fVg5gHBF/TmojgPaKZiaHUwaxkjMhs1xOxBaXWE5ArAqtQjpEVxFR+wN/HZASzt3rFcloeXaBTGK
LTQSOR4aNtJF/0NXfyJea48AT7Y+gVqIyHHFPV9YePgdExhKgI1zW1ul8o2gyLE5YvxcGztgrMk8
kqEIAouWCq/7X8Tt4CfpuZknzGA/8vErYeAzU6Iy5DP0Wbg07S7zmudZLb1ilIRKJMvPMj4n6b21
viauAokOPhUUxv4GPyEM6XSUNUHJsXoXlDoba9UbT0kOJx7LLOXYCbCkx4Sl6OZYrM+8/iDWFqmW
Pkfqt8gJiZT7GFzhUms+9FxcAHadcqgSYJGd3qylhk5bYHX5V4q4hUbftJYUB7HSakMMO28Onqh8
1Mr0mjZPTt0TFMSChvodBBwGDtCuvfWaDTk0fFt6uxBDvXrdBykeAbj984ixtuXOwRLFw6vxIHyu
sMRqxKYhKZ9qALKkNp4bjpXI2IPwDJgeKf1bGhlPiTDG8H84/vD5GSKySdI71p/+FJLRsDeTUyK/
6hMmX8M1Wku8uX6dk2DLErsipH1LexWUxxEsq2HIzc0vh+aq9/e/Lhygv2aj+AD53PLEXV4TqOiD
953xtnos7MWCu5HuLO5LONN2CbWFiRyctVOfBqUDaMC84pK61bArM9KkXKY4ylVLa/UL5mtnLbhH
ihkeRriY7Wxithvs6r1ixdKDbNSpOFY9fH5OQrjXcfKO9itNIGMvyNzxdPFllf5WxwMiRPst6p3P
KolPTzUPirJUmdjQSSM6qfA0oHDsVPlbAMEYw1XRq2bvqW01JqJ4/DrvKlLKOn8NJOB3TNqHR6Ij
NMT4LVhWwNXORu9ebV6Z8ipWk5aoncYhsJ4N5mpzk9KtIX+u171KvROKyz2XyRSv2C5R2DARoaMh
LRcwZ8RKkzwbSIp4DN8RtGH2qeDoZFNyHNDqbK3IGz7wfLiTnwYVKOBTf43gwtPd7/T+Yxo2SkVc
45wG0JYB4oh7YNVX9Tx2/1P2uJkuAHm8EvYiC7J1TMMwbAxMtbfTAE+B9hloE6DEgWS4tFYBt1x3
yZNvQ7kM3RzfE+cb5NXKv8v8EIfnwdyM7aJptjDteziDNRwwaTfoVwcYlIC4+qpzW6DJjX4UGQAw
B3aq71N28R5GP7NDNu1bOziCmHTZMqGnaQFNQpKC8gcxtqypE+Yo9kC6DiURX2kWGx0+VjAbsR1I
VxGhg0ngqimczHVEeolyakbgInfKFogOWgkKDs6BUKa0WwY5vL508TGM3kaoI3UM4DB1T5WxbyRI
QdcM2gOGfjkLyovIegHmkZpzOW6EWTtNz0BA0Zqtn2XN7Iqt+CH0z558b8rPWjuH6pcU4pUO0b7Y
xExfLk8ZREcJvV7Vzadu6evL0uK2jXGL33kZti23pIQxiUwTzLpbcUPiGcYGHMti7GvH+nWgoa8w
ZWkXqDOQx/vPjXghZhesK2wsbPncYZNDMRpBZ/ZegSPyyiSrm+9neGrQTLgi2bfxhmVGsCMQEStI
QBjEu+rWI+VB3oUh3FFiSqylpV4j6cWh/GM1K+iGKwVUrx64afrFSJhG/aNHhVuxLzHHJXuOFNVh
jznQUvWuQz5vZTJ3FnEvYdazs8LvCT5cV7jDyGXwXBTP9H9oiYpkRfU1nU+PzWR0sxOXoBazXBNb
7zacxSEuAvgwQreFDFZgahB+lLjdINzvy13YLnSTaXGLGNVMz0OdotISVD03C9yC6dyiTx5vTfro
VQ5iy2BqEtZQ7PrptiIiyEFf853VXUwU7HX1KWlzexA8TcguFZ4XZnc0VZg00b7UubRs9J4Io7YK
5gAxjstoH5FWYz3FTefBhe+g1OsrfDQZH3RyHToIkkhBsHURW8f0IEkRGYzbgQ1Ji1Y47G4NL38y
0HHO8K3qblFMECpQYI1F32QtOhy0y0U3rDHj8iM3ts6tQ+dDf6GgLEEF2OEhFkDGRNRi7LDvTa2F
hvND120l7Vq0n6mBYeitr9fSmDCdv7IwjFDHcD4le4iwjbYz4NdYZ2IIWJD01E6cx9OQS42eZEOQ
iz4+qmJrgzBXfFiLftho064YDqP0kESq92diu+D3ZNBP8lKPPuDqWDLGJsi48XA9OOMipz5miAw0
BNzOvawv4ybMXntACzBqGfSdC8psfvCENDHWrOYcoPA3QIwSnOTHF54U5AMj3FBmdOx/7PwVOWkL
AhZ8eg4X+jrBIEOH6eUWJo+EjwaNZbQnP9Ni2xH1B2s4DeUt7+8Zd0xd4Gw0fkoWLozo75PwkRZz
HGstvrNg7TVLSQWasR62eTaAFeGRMzJAnyFetmCQnanBeWo/DIxbFOVK4kFjbfJp42hrPauf4cnK
9ewZ8hBRMjLkewH5YjBv2AeMa7gaMigXBL00kCT2BUa9PnBdwYBn6vdevkzZg7g90eX02lLicBK2
ghGyHPbXFWtR3hLr98y/jvHNtD7FLQsWG70IHTXxj88l8wrLIrB2ozpXxkZRTwR/TaJGoJGxcjcM
31qoViknfMv0nwTgouGb6EJRHTD84nHmtzAufjzGbFwulH3nv6Tjd2JGsz4EZBlsQvcOBjdxPh8w
1EpSTMCPhYFFsV1dxvFMsmtKgEf8yTeAnzZBDj17moHBClUcrBA8Q2FumosEo23+ihsbuj7rWnwa
Cpsw3VVPrDENaex/OlDx6Eahu3O5MhDxpVQq/jCWB+x54UMn1I3umS1HyntqDfbOhoiU+Ki9E868
aU21W8XOrcRpCxcZ9avK7gVrCgs6rXxlbiwwgWSznq+4wAv9hVefhBtS0LlPy+GAj3SD8NB/S4kA
83BRZot9dXyU76gEThpqc8xvxRYletT9Nx9j2x8texOmN9lZAIrSbdrhOVWPfFS2tAMgDXyMPXaZ
g6v1Djmm5OblqQTr9fpNKx1A9UbQJ7uaZ53nSvUZi9+W2SrfU4oJxgYHhixc1WLdgthZXDg+skBq
gPZFGWTC9olJDWe1gWlq+dSqxaZLPyYgSSRJ/nLqsVfYhsZdAU5pWTD0mPOgibM4wXBN2wcxlgKv
krlO/RwwhAEGU1+NTQOLoTnvCI9Wqbn13WZaTNGap06Gm+i+eIN4UAivE1Z6JUb7K1U/VoQld9/K
uPWke2EdRmdbF1uzO7FEwBQ1Ho+h+m3EDXfgqarPUX1W5XuRHZN+FoNTZVAaZ9wj/kBGxI/i3c30
2nPcBQtpWmIyXxUvedwxdrHW8jHvRUTSsAPUbnZ+Hu1jAeIfpScVDBIer/4Z4P00oaEGlsdn/72b
VvEEaWnJ9INuJ5cvUbkXmbwGSXMTuBpdFWxmXJYV2MsdfqPL1roZ8Hj5lCmnSbqWh6Oq7An48aOb
7k0LpyhcNY4I0z30UNc1ELSIToHn4HcCHMX6EvRR5SgK17nxkaTWs9fbe7UemAzXCubY2soo3zUs
7B1dWlktyLx1Ktl9F4jlOP2YvOC6ENVLJWHL2/900hnjLj04jNBMkPnOy+pS9MlMamwW3+0KmNXs
vjDvg3wVd24LNt5g/rWIMVySqgYK09dQfBUavhBuo20SFHTjiBTrR4cIkPnfsPIlD+n9e1e8tQ04
MG8dSPZA426w1YIpFy+c4FXGn08FHaaZnE+ZW0XbBsctm1sbm1HLZLA++Uyl4zMLigGfZH0lKwwX
MWisd8JTU4v3yADqaptYn7pBVAo8xmQ7Fave3JdA0bL6GmMfgvcejp3aPDE+s5otFugiZCgHj1va
+fhtSO6KhYs6WjedLn8k+461iRIByUKjV85B/9arS2dgFrrFH7kNSauh6gSYRdUPo6VpkT4mRMc6
nBJLGAL1G3KJITPZFeQdN+QlGxXnfAXx51HjuxohHtpSgIoC1h+cS4pMPe398pRjkiQZjETSexq/
wzRjUClALKDsgcI4JA+wm0NgByuhjOYy+yO5TChd655Ur37ZaO7Yrov+oxTYTQMXrz1jcqg5HSDz
lrPPA7hO6N9a7cMDBpvAbZ6bngU8Y1QQ30c0Gd7GTpdVuyRdhUORQ5XzK8ggaGgwPFQuQ+XFGGkU
43OL4wznFqtlX94LkWIGVYRdLTeZCsROJLorDLo5N0V99eHsC559aqwCkiloILQ1M/K5N+9CFSEv
8QrD54Z9KO/MH07msC7Kl5zGROog+QyfgloT1S5hiqD/HA0evPYeEN+EIN4FQuj7IgmbDOkReT8W
cFYO/2iXd68TIikJNLWlHHnDRVfvlnXJZdAMPjsFRIYCSPJoCVGOlZK+J6tY2AR4PK3lNJBzICEL
lyRCAZLXWiIXbhWlL+n0wrJ6P6VL3ygYRd8a/URPBWu65uydJlen2ge4VwD/BA5BoR9TdQjNNReT
IJsrPipuk2OX1DNbInMc+mlFvjgXrdYII40SyO2n99+rEOgWgn4Kruy4DgEAZDrd4KxF4+swrBnc
bP0g9ad+/KrKDyf89phBSpPsAmudFcg7Ljk/Jz+kczB4lvnmIK6KU8wkoGLRhBu/2cvKBzCYwMSI
nn5SVrn4uafNHN0n5iyG5PYiVQq0H2bNAJMOCbCInQgbq+j1tz/9x1//8z8ew//0v/Njnox+ntV/
/U/++5EXIy8+aP7tP/+6Cx9VXuc/za8/+8ev/esf/fWK3UCe/pe/8n98IPFy/vG4PP3vL2/20Xz8
y3/MsyZsxlP7XY3n77pNml+vgTcifvP/9od/+v71KNex+P7Lb4+8zRrxaH6YZ7/9/qPV119+Uwz7
1yf1tw9KPP7vP9x/pPzdLs8+Hvn/9gffH3Xzl9+sP+uGotkO3heGraiOzUP137//RNYN3TEc23Q0
W7es3/6U5VUT/OU3XfuzZWqa4cimY6u6qji//anO27//CA6H6qgWjAGZP/zt72/8X77Bf36jf8pa
oumxA6j/8ptqqL/9qfjbNy3emaXKtmpoOv9fUx1ZVxxeRPH4OIeZz68r/4MAvzGKipG8FRXJEVQk
KYIM13izyhxm3SW5QK5/zgqWqYu0n9cJC0qkRcTyYrFlIbh5UeUf1X9WS9jV/FZ76ooPX8ScvrJ1
0mvw4JNiriAny/gkEAlUMoTb4DgL45Ghm4cZEK2ShzNsIgMbWe7aZTwim7v0ETkByLjCYCljH0DB
VxXyfG6WtY7Q90ET1yaOILex93npuLI9b6EuT9uUPA6hW6oJOVjryRqbwRJ3f07seNrRCcf8ZTnf
wGwso+8Q8SC53CZEdFrV0H5O3yVa5+jqa29J7xqvmbQOTxC5J3yKxifjhVuVjh1ZCfa/uTAt4ZbV
SPWJGP1BrxbJm21sJGXWf+SLcJstSIy+9JRAol/QyEEcrFbSkphg/b0VsTxPgYs5Hxr5QIh5nhlw
88W5WxI+hokS1m9b88eDXQsekO3xDQcAhAmJ6QnyHpSyOnx351Jpz6iVhIXRyq9dBtiNvERcZGMk
RJ7Aothq0KtZHkeswbGPQ0gYujrjsbQanF3H64F2Rg7Rp5ns1eHNaNakfXkM1w0Qx1U3Njk0b881
UzKKZtAv9E8x8hARirP1ExIUNvoKUuEWofNspAfJZuwVQDMtBQgVRuVT+8E5Q/Uy4q0CCjXtoeHg
Wg/kOowu8x3o1QgauLYtNrhML/AlCQV7Ni7Fl/4zGk/KA0nQPjnmQbHtdDppQktU3f+26zrDWDHF
9KPL3ajWjVkBaZYzNiDnY4p+nKLuOYbTzX+/Cv6/1Lc/lre/Lr5zUUPqfy+V/x8WQVVX/qsieIvx
fc2+/1gFf/3F36qgLv9ZlXUTu15T0VTqoPH3Kqiqf1Y0SzFt29bhDWu6/o8qaKh/1ixDs2RZNUxN
t0zzn1VQ/7NmGyo1UNY00jZ5bf+NKsjj/LEGygaPosuO6jim7mia8m81sOwqz0nrMZv5Xr7wJPVR
5tUxAmWrNPXxhw/l9wL8x4KraI7G5/bHp1PxaFQsyzAUxTEVU5Z5x38subpCb0NOONnBGUycJJTm
2M0Rwhcg0rYDv15mTkSKo8y4PqsTgCLbkO6UXW9DuD1BR3bXoEvSq1OlfRkJO2PJctB4BHVw9MQ/
ieYR1Km1q75A3VpMTbXTEumghr18yAqb8NCiU5dtpqR3OVp7XRO5cu8gPMxVfTv+4x/Hxr3HtPql
VsgqExzZs7YcrbLemiAbKSzE0jGHegrFvTa8jyaS3qrAjI5K1fxYkz7AWqjihWmyNRh9jPG1Xr7p
VpqDH0FBU1q52LWxBS3AiIN11EaDq5sJbPpOuQaVhlzIAdENxn4CRmVm7CQFef0I27PLS+ygak8+
47jeibCPSu9qMX3UJ/btjL35tJ26XBbxzv2y1LH3kXX9qMShuhn4ema1b6XzbOrVY22yGXAMcAg1
RhQx2cm4VsQ/QTcgh5zFzOMnTVppHm4+upwlK7U32VBNQ78wqqJds1RNvHiLGZS6sFTpYqoZBpwK
OrvKyG5D24VkpELYSNjmptWI8K1Xr9kAxTCtKFnSxVFU6VbnlXJpmeabfKOkt87KMY0b+nZret64
iozaWo7wi/vRdDtlMC7ZZMKs8KdmIcnyVam8coUQuHX8rQLXcFvLskYGB7m/VgyfQ03DZZcH07FQ
K0/YYfdLe1Dqa5Rvm8LsLpLnbYqWLWrUVyQalXJ7p7i+RY7WbeLWbjeKDCpRYnrYd31/rvu4OPdR
Zy4lfR3UGTv30iPpxZINrNXlV+Kn9W0dytliBLghhNZYl/JULMfBxF0RCP5alCIEjMxeNdv0Tpke
at+xDk00WocijnHlMnoQ6CqRN76pyRsn95h0K31VJ3p//PVPW5frNiRR95//K+w0BdYP1Mc+ToRq
PRtvRYTy2rCK8JVnmFmlli+9JH4MebjVVBaUtl8t7aZZpUaMm1PEFKcE9qUO84ce2wHTRExCtwL0
bzRKtEy6llsvjvD10jRr3xoGfiaT/W5YxCoXxfjqldJ3VIbJMkpGY2blCWF8ZYpZYywkqg55qlWu
G9suiQGLwDftmn1K0179KQ63faNB/Go1GXdZ+gnbu0iJ39/DiHlNL5uZPmJ6K4d5gCvQOJL47EDF
zXJDWfUqHQk96HgK63E8pQE5NFavPJVDo+6wbygzHz+0tunlNWkrMQ5faF4CG+S5Ix3J7MsBiUOI
86FVufYEWjdqANowrLKgF9YH5hs6BnSqPl2bDdSuTCGGj4bECQ5UI+vxT9W0S52YWfhEcXP0HTl2
AwIX0rqkuxlwhSF9tm4MeiCbqS5vGE5AdtKWoImAGAQJUBqbrIusAPI6KsSQjnySPB5vOJ4Nb4qw
JOuEBAa7zOmolTVxBlrpqqqGdDiVhstUot01mXhgCOuaA/+39OlkFK3+wz+//l+EiHfG4OMvYkmX
V5nM/kiW0/yMi/1J0poR6mmbbDMLw6C8DREZjqekk+NN12EWEZHEYpbkMJFbnOBl4/wvms6suW1c
3aK/iFUkCBLkqzVZkiV5ip3kheWkE47gBA4gf/1Zyq374pOkT5JuUwS+Ye+1i307L/1LW6Xnvvbz
oy097ClZ9j5k+sDJYw5+aagyFTNFVE1PIqwPTKnZB3M4buqmGZ5U6ZmnWSTmSa6NOrcumWf8b61h
jf774hcQ51djd2sCGF5MofimOfRAOn1OU1Y82jj4njYRBiJ+yw5Cr/qqo8XuuirB0j8zD3awuR7b
GaixZHSrRi8kjSah7Oyr5TUIwDW13QQlZ4rPqZq7N0+SrzUm+XV1FNKJfsRnpuJNYeyXXDUyh4lx
DGW3u1MdGcXLLJny6OFjjAhsLFJMF4HfTcSm5MG2CxX4EfMPsSqyb81EAnBm4h9l2nLxrUBtS4Ut
wtSfUYCNbZa+Ps1T3T8lgLyGgYFuM+EYc9zyJfHC7BgP9XpJ8+CdGBpwmYESz7G6WzZXYe7h5eI5
C/m1dZnxOfnBXueYJNfgd+UG00cw3nOGrAvFWa3MPgayTcXiIqursmYXl3gyM9f5qshseofcNzxK
XpqDn7rjNxE079W05L8jvWYkIDXNWxP8G43FNBmJJTlnwBkqC/3e4yFG5iMlclXgbIm1f3PbHbqC
JVdJll4/25/ca8F7tYYrgOXVe9Renb+5KSuxBlRQnJDEFxWSJqOtHEbva7lTU+xci1Vym9ZKnlpj
vHNtwDhKLX5o4rY+p8bi5OSdu04MyD47yzQtWPuNrIPxjCS3PjpDRUZ5hU0HO3I5au/nNPjg8pPu
KRP8oyZoxm/a1s4+nwkr/fdTt0EbPxcwG4uFJsupYOXdv8x+U+5mF+qgiqCnlYLdSzmO3UXfv6yy
JPR69vpt7qfeoR00Q/qLgLcsWrQUVvZQnPq4vYQcb9oby58eNiSOhTTchB6iq6BQFy98DMQiL3Gs
kQfff5RPtroImkkOmNJHnC2WUV47H+R82cBKQwfTbCptvJPu+OytcYhs2TPOcxygVFN18OZrvTHW
83e5dLM37EvepSjqZ9Ooq+3i/DWsiMsJ4v6THI7yvzZZIWGW4Ydmm1KiQ5mtI3aJqZqLLMjdI4iX
wEubG/CKbDgCA2dLDtUuKad8X1l0c1EdTqdWIWJMOTlzq6dT0+TwgDy/IkO+7cH7kgHYBPq0xn68
TUH7wLqg3bWWthDMOcFNzKvNMcgF1rCgMMewC7NHabP1wJ+0MoMz3ps7LYitDHIBv++GJzFL+KvO
CpwpqpifOYQGLKYk8+2IIIwsslTfxoxZ978vqig/oBDznuKhAb2f0hmOrA4G25tLac95wvWIiLM/
heHUfVbYU2qp6ZH1/LNR9fe8JqBMconu+UA2ZyfJi+f4/iUf2aNKObNaW8pwPxYj3AnVVS/+0NCo
heHvfz/TEopLYZMnu7KoZEyhCFCyzwYh8lLPwcdY+2hXF91di/iucOw86PymJ58uHt/ANqK+n2rx
q3LrXaJbDzzM/JRIhWVnwNbedDTfOkXf4nh1umvirL5lUYm/N1LRKY7I9RwHyJrNnFYvnRB3mMDq
/zLtfC2KIqJs6+6AFhkSp1t/+agGD+40zZtubdhMGte/qGpqgLx5V3desXnPPvaWOF9OYSCxty/l
/OpF5TFEEbFtAuXfpF87VG4a4EkZuk++G4EGMu0CK11/H014WahoX2vNbywWU+8a68DgbvH58hl9
D42vTmubcJqEWfPGYptpTnWD1NkcbMWnzOc7fLt/Y28EPzIx8NuS4nC0T04m7dPaL0w5ShwJKmqO
kvzTKl3JZrkHTc/3e2pG+6XkEh1tndnLvy+Lb1OqgnDdZSxm9IwUKkNx6Tnh+tKn5W5YWOvVMgCW
vPAhnfQMusiDZbmGzCO9lCNtCfpLy30FHbWeLm6cZee4Eg1BJ+lPBnA4g7O+uJVdcI1iaLFLE8tb
4LPhrsf2xMPMSfY5NN69oI/6cLekfn+U3vBrivzlZtP6OWcI/yaG15p99Kk3UmGpL89j0C642ZZ9
nPX5L+/urIomduLVBCcrm/LlnAWTD76HHCA3rHteD1aZce4tpyTVzbEa0UjoNMYcFKBpyKpOf7bC
+MBEkp51u85ZLQMXnbwaRD1aKZJzLlGZ1rc2JFqS0ML6pgN7EzZaoJX8/y9lcdVz5tptyvbhVCc5
2O6+1/gWaZREH1Ke8qUVbrpz/ARQTy/nM1I3mLdVlX6vQ4PDvPgvzUb9mmnvuayd/Lt/r4eGjKcz
pgCBhI+5JLW0aHhRhiaFBCBahKhtyCVDfUCKRPCqdQrxNwVuI6WH7BsZabt085/vuVl/9cAFX+ou
yU7aL7ptVOb997ZpWgDsa8pm1jGHsNXLxmDmQQFryldE18E+b7uE1V2FLcZ25qMH0Dg2fvWjWRBc
WR9+fd1jE8iXWzT5FvVkjv1Ao5uem461PGg9UGK8AJk102vfvlPQYivsYw5Eo9xrOf4jMbXzYTTt
uk3Fe5iP0cG6c3hpZyRfidsnK0lTLCvCafSpfykFXFu+L5HG+rig5chF6x1riVN3WpL43Jbjr0kt
79O9dU44yJBgnELAV39QZB08Wc2/ZIOuI5hasrD4dOzrAKpxlAzOa1ZX8AQ7sb7MFdsGJ5fjLS0T
6T6OkZvvp0TkNyUabO4LemMCBddHr+jHa7F48GwoQ3a98fAXJnZH2fbCOyVvGo4n8htYhElBaGwu
v7dzCTxh4U0OJi8/m8JzDlWcneIRuukovHOvFoizbPndFWJYOLP/U7jsg8KVz+5smlfGAiz+Soiw
BfIygReHlWsHReu+2TFDfc1HArmbPuCKUKxLc42SfMwJqR6i6FyEIqM2TX4E4IC+1lBvOdz+47Li
z4zG05pK5FJjvRfp6lFX1VgQmrw9ZHcXdu11/s5N86OX+5Q6LbvW1CJJ7NN4Oqk07L7JiEXsTADz
PPb+tm3ZNI0ZFt14yJZv3VwGSFpqEl6VJtZpQOEXSqzIjRWEUnzNYY9+1g0+jJJv9X1uTY8O3Kga
z8XKcNKdelSpDZvjhKABBLbO9ykYoCa67kbBVafxA7IxON7ygKPE7z8jsss2tqSTbJhEFqNLgFuT
IpYdX2hhZJkCPAmaqxM8aYMwWF6wLyIcMBnZW7Gym0nnhC7PnQOkmxDz3rvkLctVaVtv1wr56cng
5DMCOsiMxqYPBbxzTupHRinf2oQ8uwqmZeji5Ks+xADF3Wk95tUJ1KOUH4SD+hbmvkV4Y/CXDd5L
Es1P3krslS7RiSVoJ5vQuyWcVail3lePSKsGrokXS6wzIILKbPkxXv1kfm+66qJVAAIvvrG6/SPq
PNnHVXoHmuESchnQL2MK871LFZqpr1zCN+hc3EGwz8OHonJPvp8RMyTKqw2Re6VNCcgk33TLPUFJ
u2jKQAg3yNmzXjN85lEVsyV/cSaI2h9wn+e4X3L2kgvZLQHotnhF5ugtiENCXdDEuN9b0gXzVYuN
QVbV+bggItWKrTFXdLCskEeBY66B8ISGwk8Xse0zlree8BdQuqgIqpkYrYrqjhB5HmDLzOPBvT8L
5FataVkilOK+y2xRA/77IuO8ZRPfx8cAo8kaWFytLdvfVuidUe2TxeW1uBVH8KS+5jZ8jWLxwxl5
mO2U7bWMn8o1RSjq9ifdpstuCJLn3IoPMcVHr8T7p+sJtzqezIT+9kGKjlwTzFF5HTUsOQr4T4Da
h//6If9ChYaO0uu/Ffl8i6x6By34NntksMi4e7MOW8NpS9vzFQYLE0VARdT3HPhrAPCB/BNZFAYk
A1HRqYv3agDrMNvHhf7ooQ8QKSiskYpxCmaRv0MX1dTWAROIt2qGh7jOR6xrr3PX/VwxV9aY+rKl
fYsp7p76QT7NacHxgORyIEA9IkG5EyVwJOctGKeDNeoraOf/xCo+JBKLqc/+2CHF+s0ZNBbzVXhL
v4lF9jji3ZxpUKA+sUotfBYdCbtf5a2SDM/mHSyv3GSkKGxEgpvObWC/uS16yylcT/GsoAvcc6vD
KsJIKs19wgENtRoRrdvinPriVrU5DjtOBXfBBO1o9iBROE6bGZttufxStYfYpxrR3eVc9RN8joOV
fGu1v77NwbwLi5ZYc5vgLzI9FtZ78pLsfhWRm+B/U38bJ0PgWZ1YA74zo3AfXAfzbuYSkT63PZE2
HRIv9ljF4n/FXgWHvcp+r8s4ncY6/TvbUJI5kZEJgjKwmAFKdZ23yUomNH31o8okJ0uWfUYuSdTF
hCDKLeVDYkliJNhsyuKvMonHvTGq3/iOPCxL+ddd2dI1d2Z0kUff1zV8W/PxkjlNAWZC/pzHfTdl
LPFasufLwvtq6xwAYS3fHVeKJ2GVQI0Agwv6yDYzkM8c9A/TogxmzhBnpeyf0TICg+BQ38lSvimR
kNOUr6ji8g7uFcvlTR8P+U5U8sckxXdZ63q7FjkPSkFqqrFydCFLsL4l2bUV44UToVnjau/3KIvL
ST10Y05cOurQEXWp6snXSPsR5ZpBRI5yfnIaLOTht2DGANOEwZ/Sb//0iLdKXkBr0Q+m5wBtWKuU
ZpTgsPAnTGckt8vXgFPE2I0vrmFbGCygrqRa7jznCTS24tSfVrQfkmFcjtLdibyDyzQQspeDJtdH
d+FYmJ7a7TgQsBiGOn2pLGFkVTaSAlLVJBdV8CGA4C42gfvqduKsp87gqcN3nQI9vg9CybgWp5X1
BGiuAlFHcaDSpQMSqJKnS2MUcUT1yJ50hq3tdO1P+Gvb0EvushbidnkSOWZrpA2NICkokHN0DGcK
UlUfHMcAixiwjsuQwrWx/c/RvzCRookLCEFvOjcEvAGIWIMOjickdoT1ZegEp27b2OhuO3dTIhsr
2iYkWOWUrQ92QYRW6o8pZeea9NGLkwXBwzSCH1mz2UDOI/PRCTQAw+m3W63iKVq64LnPP332OEde
osc8nnHf+TG6yhwwrmmSrQ0QL0QUbadGzj8S36VF5796g3jD7htdRIAJgqs/ogC0mZluvTshLwvw
aFVMzA5OvO69lDT0StV6N6Tl1V2ifRsByRnd5jb1e11Up9wge5PIpSZyRj2//zuI6b0cnGuquFmo
8v9k1fyHXJ5hw+VC7FKaQwGAUtgDB3EVuqrUMASgGN571aAfvQCTcMhb3VtdHqQBmrKKrz4Zkqdu
fl1i9088yL9hJF9au/wVOepmJ2Sr25GC0Cs41oFTMy9aF6zb1llRJmPliRdxDnvdUJCNLwaBeRfA
UpodlVw1gy8k/tbjNpFftsrIWKdYnQVcSLsSLZKNtGA1A2Ubgghg24O2xQGk17ftwYRFtPUjg/up
BhqWlPoweqj2AqbEdMKWULNU7Uia3Ibx4oP7jw9yRWo6lT4RSYLAvVEX8OMEkvC2gvddyK+kcGE6
NtlXQj38UOWGaPYR816MmKxlOJwV+JqHjmHucM/dSaf5ZVJGbuZebDTTr8dwYJQ90u5BJi0Fp7kt
IqTd8EEST73zUQw9Hn2TarV1V4cjpwzEQ93Dwk9Ggoaz4VYn5cBLPTbFsz+3tCDQtvb/94upTsVV
YOnrmZCsMeWHqKv9XEPCNau253X0zUEkxPZ20kHsX2ZnWnn2OYlId6kyT4MNH5Ko1yRdwNdIZp9L
QMyfUzp7z50//XCj8uB2gfxsNc7mRTC2TL2x/3RoZG7rmjxmoRl5+WfvJNdhucSLe7QjhiJq2BTZ
W9egmOpvVSRa1G3mF5saIDU1/v8AJ3KEzauoEpRWqB0KN/8Ylvq84NiJrNv/mLX/u0FpeIzvD53x
F9pG1P81ITHxkh0Xg5SXtLnsJUwKEN/eR1B06klSFe2C+a/nfpYi3/UMZrdhSoc9YdufbPily+Ww
DkzFh+Huds5cxIlgcsZOXHNmSYQxTK950Mbb1TPN1poAi8HEhJMplHtw73+XWUhZcrKn0kcfh9Zl
QIKxA+UYbmncGIFVgmjlkss3VPqYUrWcda/PWRfAjW4StWtGaArgpbf0rUgHhICJkoubr9NLJkT+
pythK6QLWdxeVSIPZ/mZBLl7rtTEZeNbSHTrbN7NDLZ+rp+VHuZLXsRg6Wr7GCzY6p3arQ4DrRe5
XvjoKIkvQ3K37qisfloLhiqOhA4ncRIVGU1blbTgR7S5R29H057yMrh3RjSsZVKfInAjnc6Q4nWW
NVvc7cbmficijQ6V2vP/A/sYTLi4mXLfpKa5LC2PxPTJ0ZIx0K4TM/CZczQJ582U+ax1PPVmWH98
KY8xdbGM/sldaKIFvpdEk1U1SeeA9aF7yIaOcBNf/SfJPttPkkcZ1IF78wTxY4E2bypezJtPpAAF
ufWO/37aeHcoWjH/UFRN7aAI1wD3Wg42eqGHw+brfOUsMyHlyu8lwyCbMLJVdXXJ7vizUFyjkNVQ
4h18wiqiakTi6s6A2FeFzaTeB+64nFKHcy4ylb81EbeoI9zqGEB6Rby7W0uBvlss62VWrMcYHbOg
6K86wa/QdPMx7GPIYgBFtqbxxdPvNVPjtcuRhkdMXt3AH3YytdlHPcGfmyLnqcr1JY1afQp5jij6
IjDzDGozUmaggeMIGfy2fvFrsgxCFjRNX7hI76E1OcWAsbReDmXcqbfMtxhrfa84RdLl8BvYTKL6
USVNhK4T1EF5DvNuor+eiPZh+ovycFoicntdyHdFy5SO5fohiOfvYxCO8E5daoaZhWFa5gfHhvdw
g3zFiA68I6IKZ6n3Urd1dS5GtJl5nDuHyG0QttYW3ffssEKgJn621mbPXmowdjZqJ1okSKzDdp5v
px8qQ21NY8wx3KuT58Cl4UXYu+o5g/HDn/sxjCjvHYewZWigk+LQCYC4XYOudPBokhozc30UA44o
FtIu70H4u2hw6UN5Wt4z05uHMcRg6YTFeptVyfbb/TAN7rHAg2Q7tJN5HMik39pTYA3OR0Ses7nF
PPuLWsmarv0WWHhP/PPcxWCjHZq9jMuqbYO3OM3sVgOmUvjpyUyuWNREPwVL8Rgbp2GHovmrNq7L
rKtNHVSkXk/ujk3eO7m059ETM9ohjMfjwjBW5uI0NZBK8gDvp4eewablcQgGsGqR02IF+Fb6CGFN
zq7Gsu99dePgWCPyz0LdXHLX7RjP1wQ1DRMcwFHssjVYwEuWxdUkAPEkiVNUpDXAxea6xgQVe+rX
lDpAZGcrt4uztytr62ge/6ZdrZFyTAm+JvRmg4311UdoxxEl80NFxQaAjQ1xxZxhXpfhzKd1u7g9
y0U6eIwpGWNaBe4jM+Zns3CzMXlTgESa5YqvHYqHhysJ57fjtiQD3VdweYHGH37+dSoG5kErEagR
smh4WPn0a0kULIHpp1NjMXSd6CpV3NxG6e78cFHkzHgwSRy0xFFDtOZDEtfRrW2RzSnwEq0uv2Iy
4B46VB+70YhrzQyITDuaof7+jEVE6HFRxGddj9D/EyR4RpFOBGqRdec17ZsYv7LksxVO/ikfCDlf
VGT2ZR5+cvPdQ224lKJ+OSSWznAqnf+C4u7BmuIAAlx5Vkv4TbXt1leTuNUc4mEUp4dskcOmE4BQ
ZnQK6j5JnOLM3gZG3WyiNvlKUOsgiPcwEvpqU36u1a1h8L2dyf7ZlAWmFbd2wTbEx4nr5m9KqLOe
2S1OpBF77rKfRL+NrfSfJcF7uty5K3/mQwBKxStRS7iaRrcJJ+owOBVzR4nVBx5A4mQu916NDJc6
Eu9NmT7Pms9OYtvqfak88+Kv7HVUwuyEVRLGAXA3YZC4m6KFl5y5jJGBo1b/NQya1oqjamFx94So
odlGwRJditGvnto50buphrZTZKzz11ZAUxicI4fi76RNv6MHp2fg0tqWgrzS1ltIB+pZ0oVd8OVF
w86bhdzkpaWMDQBYoiDNttojNK2Y6lMco1du6Q8rkf8XzRLlTpIdEUd8Y6qEyYKV8WID+SxVSN0n
6nt/GnqYifnSaOGB3OonbM4zNLiqMHgMJrFnw3fxa+ntVZf9CXl1GPxk9SNC7p11CWGISvujGpez
iFo8n8xHd07sLc9FgxSTdiCZ7Yg5st6JmUu4GPnoReY+JcuJWA0SsrXJ5947YAUB+vUhZSdiozRr
8E4Z/ADWBZjcxsNLMN/tURS7jwMPMebgJRRllc+Odn52qT+c/Bb5Q1iTUfw7s0KdU4q7XaZRr/hJ
HuEErZ/qJenZAxKfkOvJO/37UqdJvW+W8WenYtZVNLgPLMYBsd7HDswyjh2/cZUYtgN6jt0SD0QP
3dO8ufLLYx5Xo0N7MYktua3QIOwQMsPEjckmxbklijY7GlWwYS+KZAW5zRhwE7fyufHrv5Nq36XW
wXcMNssc9C/hENITN4nLTNDrAGZU484tUuLf2rB8orGiBgtXhKR8D/xmntil2B/t0O5809R73xmf
ixQNaWShaoUugkqycubZkMCWlvopCGy4/31gmvM3J7CjM3I5B5DERwa27/GA532pZXfu+VS+eT/z
wFkeG8IIl2RcPvzag/8Vza9iHX66vaqe4i6zDyM5A2VDKFOxCtwifopOd21/FnO2WcPQf/buX1ja
QNPwyBxbRLFQWeh41y9reC0NszBdNQdnnMKdJt+17TQDafdnzwBpW2s4zlOBpje8twN1edfbTgpM
DqtdeX+KDibbrCHlr3J9rMbp+i3lCTzYOvSeQjJScagBUqIASzdFh8KXKiF6atglbBrPVRQ6k0bY
5r0FE2vUiTd9O1sFYMJnffrvRyP7072OnV9SteFpBFbdrAZJB+alaOJgTSpggWYAEjhSKWsKI7E4
vwKfcMNsyO5TNiC2qtrT++Qf0ZK0uymGoxXd80h1HQSv8aCfSt1n8OrXP74KIbOq5FCS1fTkdmyN
pZN/G6GL7t3CA7hE5EDIlDRBHv5b4n0dcaX5fKcREsa3jHfqUAyfsQWnlpMpvtEp/WThMWEd0Q7Q
uhUICMp837kzmEEugFwvznVwUZJPoDsb/zvedhzyLAKWAtQHi+XwvU7TBSEPJjlaDryOqBcKVXeb
2jpyL/sauUVPVsjE4I05PAc/mmGyntIKl9IYIIeYPffQNBEE/8pCaUrIlBi7+NFVfErcgQxT5FgQ
OUd7liROaVO4XFvRAkJLgC8iXK8arQa15DT7aGyOIartQAORGMZ6OXpT9mNpQhw2Zete4tT7mCij
960q3hxnRqyt7p9JlFIbt9HlVYpP7QlBPMNDqZNu0+bkDvkk2fLJM492Vn8q3fqUbXAnnQh77+xA
JZk/lnDATZPzV8+66Y44u8HtKXMsblWxzi/B5PY8R6TVGemTeXVWleEek62CFkz+A0tN59jz1j3M
YfM7ROPDZ5pajG8mkYnAmfj0+e5RTfIy/Y5prFlGnZAs1Tu/ZTAzRPznjssCB5JBGBKxu83dV2TM
lHF7QIfLAVC0p5CdX9AOgPtPdZSWj2uYbFsRa1oGbPneKShHeyADGtRefWUwSzRFfytyIi9suxSk
tBfbfKlBDOGudKXCJVlg9BWZZdTgxw3jX1hDxFGN17wrn9OlSvfKzXmuOAGkIBc3aDFO4/EFI9S3
e3bTX1xXJ12zBM9iB1AGOvx1IQXZ6uxv0HI3BRT8mXH7qy/VHzWv5c39FnLMk7fHJVtnjE8G9usP
gYccEqjfAuB6AgqRREyLbGjmp5VosDW3w6OnH5M8j55kj2IdFhUAuVPk8yIbGH5l35+NNFu7ok9c
Xes8cULTjdTl8GORnvvOt+hQrxxpaZaSImL1k6yRfYWe/mrCIToz/oao7Hhn4XJG9+6cslSb/1qT
TMchXwmGhQe9TqAy3AxHXDlJhgLJ6KEdoMKv2Kvv6lSWTCD9O1n7zrOKsf7XD4RFV/D7BByIskCk
G+BJHrN168HZbtcmgLsRPteDLIDqwyBvOHB6j7TyBXyy53sw17wo23VJypWkE8J02NtX0+Q/jdm3
kWXqlLJ0LCz7mTAjj6Ot1CuJ3fR90fxRGeZMLGfMa9twAgc+i6goji7RUJE54MqdiKJdu9Tl5zjw
nTUwhZsqfXbFZ5n5EY78noof8ZyO51c9oDYsGpXiDwYyYzN1tGvp4yuuBx7bfQ49mFvk4SevJgeH
tyynT+vZr7xpCMVBd7yLeEAO7xMOXv5CtHO9vQPZY3vQHTjIAoJ4ZiG3pAUoH+Xak1/oYisnv8dz
Z97GovgIXc3b5g94KKDUx0GKaSJhBzPF00eaTN8hAU5bml8CnsISoXNZOuBl7sG4Vw8VKlVhh0rF
IW9zZVdn1d/ZDKTxeTMRfCE0oqQL9TWawo+mKD+deVYv9yVay/WwTVoSeqXfoMol0yNfozNirs/C
/5Z2afxYlB1drUW4VeC11hIuqgYfJYuUcU63m1vJTiyY6Vtlj8IxRp9YOT6udRA1cyd7MgcorlNn
2VNjNSw+U5z1TLEYpKKz+veFFzW4ZE30x7cD0YrB3J963OgPwvTldTDeQ6PAz1ASeeh85IcyDc6/
KiBWriTlLO1uCMb8E2qS4VgKlm2s/08NwS1JWGAdH/rTWLTQxaLHyL2H5dTZpSqQxdATEhHDoWZ+
xDUxooaElVWg84kxMoZlOxzighgHalhODi4hwjJmpznlTvA373R0NL6Nr6Ix/41R/xx0YmKgxhY3
LUqOuwJpmBFujqoX2oesLd35S7DYZbN0+FOUpESouvJmDdbz5E6R8RpCH9IqI2mRWXJWkGBVpZoI
rIkQMdZINs8YpmVgXNcg2oBPX03zEsYO3LDecDCJn2ssp51a5ks3kLTLGo2zJMqni2K5lY/koqww
dnRH0eZwMuynNH0L0rHDbLsC1tDzoQcsy5BNJKccv2tQg2YS8kZS/Ct21GvC5jgtxv9wRZKiRQ5d
UCUQthoKGzf5tXo8FVSpPxcuWbgIyZ/AwDGJtH+j29jLuNS7Iu4AoLoElNX5s+ub4OJWNftnDD2c
4w5H2EjpuxgMP8Qw0+KbR2XWrTs48aNTtqxIaj6rijt9l/subp0MdoIW/jl7c4z9JKRmn9SAw49V
orNH3gZQz5ayo9DR8mwWdRoN3NhMaThqFAAP4QKbwy06Q95Xw9RZYQf2yBS0QSooXFizt+4Lc+H8
YIY7RCa962VW6e+67LH2Gf+vOp+32CAKbPXisLT0Y2ziCM650zmMIuVhqhtIpCAQXRWkp8n3q900
MC5IOVf6sCqe6oJLqyqBO/KykkRHJgnxTFxNKZaKBKM5kxsyTUv5ukbuixgll8JqWcUNGcc5goLd
eCeqM6ck+8DeYN6TFjdCLcp9Da4PEAaxKaQFBPtS3HM9gx1lRAvGi2lmkIW4LpxFMyUw59Kd3B0X
yNmmaYxTDkhGljivEqX4ifbc7OZgtRiG81smWcxE1jG7Pkuqg4DmzKqT9WLaFJ+eN3RbqVgGDPd/
O0D0Ucw/qmR2iKxO8F35KydV+kXyOmYKD4JvkUwJKh84V2ziN0YZirFo3rodDUheOqSg1jGuZfRc
m9UbPb79aczhQh/YK9gPGoxbMQMTZo901A0TpNp6NyNYY8UhFkBe+/tyEGh+RRZKytQlU85PgzCL
vdnAOQrvVyWEe0be2+SgIhX3ZOKwZDo64a7rMvgngMiojOb9eu/xdZ47ZKrHvx0387Bbs/8VPSHp
wLTStH3OqcrRpxXepcR3XKA2cWPbn9Kq8d/UWruPPp9DTloIeFU6INc2DNCX9Xvog4kcmVAVhmOw
pn4yzF02SFq3lLhqyy19UKAM657gO/ZdQBLbZ2HPE4J55pSD3RVC/Ai76g5+6vXOqaFdBUHDrHeu
voZwgJQU178dqmQ3yUaQMB4EMBzak6EsVrxNWywsz3mG9i2GKWsXipx0SPtvYcy3fuhtxj3jocEn
IzyzLT2eVzdvRcz+pV+GrejKeDusKn1WOcw1L9AHY+TO49XewJRrd5Yxo/Xg2yaieMkTkmttXf8s
WeY9LEXEqFvK4jEV9bdezeayxiwKMBOcEM0jiByOq9NCCXWL1zD61RocmjJnI1r97BdQ9yKcKRz5
VUQoWUTXzrUzKHssZvXBRyJi5J8lh65DezAip3p04gWdYGPw9+fi7yoa0n3+x9F5bLmKbEH0i1gL
lwlMJYG8VN5NWGX64r3Pr3+bN2x3u0rC5IkTsQNk787kfBtUjTQ2ZYMN0YjqQMcEHiyzC1sasGCS
7+UCDSZFWk9z2e2dCQLpnAH9LiGTVkI+kzmwgm6Ik6BoMG5pghLJ1P5QcuYrwmC+meFx9pSNyUVc
TJ4kBDTY8Ctq6JoUg/esD4eGZMdGY0G95e2QHGSkaKnp1hp7Dj4tbvUu50CNWXw/jMWbETmvHEej
g4fLZ5st9r+oRCPPTeCw4IyVtcD5VqAp9NT8VizCA+UptjqQ0sc4vy5mKa6WqkVA/I2gY9K+olBr
m2GsQT67mXVw3PR59jJBiZ/eBRyNiPPnKr3FNBdZuvUoBFiPQZuAnYE7rzM05hw5piBM3kcxihx0
B8rY8D4ioO6hu3XiOSa5dCLsY+7DtZUdN2a08+JeoO+zwqsE8CqjX2uZ0ugSl3UwSsI76ETVCf3v
0eCYbHiQ3ZqBVXnOA513NF5OleIe5uwFJCbtL5iVjoM1uAczngA/uzZldsKifUOF4oxEIs+5OX3Y
Nr3fHl3SqVLiJCrxo3raup3SfVV4V15ql5dTpKgj6oaz9BydPJf9Hs6gIJUtbspRnDEND9LLf+XA
8LMIPxERGqVDengerTspZ13S1uPQiqzaad+0xouBjBqM0O+mkpWn21qP5KOJP3tgU7xEA0Jgld16
iz3a/Wxc6pI6rnFKofguGHZkUj2IGL6qg7Afg1fB37KtUwIdRnXi2McBR6ldYdGIlAw6eZoiN29t
X/iOidbU5MK6NB/CwCiQ5I5zJn71O2W6GciBKhKc1HFga9pPa/CHtBUaQWaGyu8lNBMP3aNkCauZ
tU1D4oTda3kz3ImnMRLJ1jXaA8my4bEmPsQ4FAcighXSh7w8tFHw/pYhdbuCkFALlbJjkt/qcU/M
rUxerBEUfm5Hr0sbrS0r0V/RH7v019TZgLhp+Q1GbbMMsOnMhVOPHbofWSw+6T4mKuXGuh8PoDrp
hWAMZ1K28623ohf6Arp07bDNmCpWEX2372NuvwLbx6UH15W6lBLGDY/LoXFmvNlsRmT8QAcXa20j
/TFt/sWwGDkEx9otHKafeSGN7UnH1/voVybC2RsYXjeq92JoDvARFSxax90zRV2LiPMhPuuqjtAr
vFDAmcIiAZpd6gnfR0MRZuo9sFsCUj1049a0+nO60JUo2uaUl15/cB3z26OOzLFI73A2KmByTcvE
bIIItikKxUFpfrF0RYqlDD0ub5dIevmEi/C90eH8WVI3tmE897vvZW7Rq3XvBbM/Pu+225ZMOP5D
39TzmUXvBhsABpyaED48urhpLqIpQn+M+ynI24eRzedqBnzAPXnXZ9KG5tD/0+fcd7iKi8olWc5A
gu0Aysj4Zpqm7k/qXDXDlxZj1aU+6DTN5IQEAVMWRM4/Iw0PY129SzQLwX0J4X493KQ6VRYLkRT2
5ZIWSOZ4xcuLvg4rXU4svGqfvNFpyqycJRVrXraIe4j6PgedS801HxB9e3PoYJ7ziYIgZDw+XNwt
FpWkK2V6wmvTVd4psgywoB6s15kORIwLfprwqUb8znI9Npc/JBNAU6WvMm3/urhudrOJj29K/BnD
Zh3u7TnZs28zD21XHcFGttv6MXPGP3OQIGLYRZnRF9bYe7MsOLiaEqmj6BscuNhvila8xTwFLC9l
n2N0786IwpGzdJFugisgxfQ1EVMka5NuSxP4SoQlhBvLpbGE4wiII+dZdFW15dDt7IoKz9CkGBYH
46QVP73VUnUjtB+mW4TyvsBqgxse4wEi17pBsSArO95TtpbBUx8BeUp7Xr8RFSvnrKzxuf83FG0f
MKgjXyx4ciErMFab5zzl+Ci6xNhnIjvPLNa2esKhq5z4nsLy0dFBCpENiQ6ZYvEWznj4M5f7QDyx
kpz9T6lGrO1NdYYk6G3q8ReBHc1hEdWB8rMobkEBxPjE3NpkbZicQxotepGZfkv2h1cZoQ5vHPH4
jjvg+iukgfmFbdQ/S3YQBECRIllfELRxojisTtgdXj1VcpPTeT1Fb5Va+T+IGPP0XghFR1Vk+44d
d0E44mcw2Bk0M9twy765bHIi0e/7TjuWHS9kK6V9vulGFLgs/sfghyKChwZCQ++wb0u/9bJ4HnrD
fmWfArf3aGmaeCE3+ZCxmaB7oml52yS32OrrzyU9w6XDqNfOINRKBM6qT5y722Ati1kaW6INN54n
/iwHfpE3Ux2HegchH1fTxsHMDfsAeH1pJM9V5dxJgQMvNrlGGTF/agtFavA0iwp5CFUcSlrSwwOP
art27V0cK8J26dpM3cTg6yUWYGuY0rNdjeAex/iKB7A8YGIOCkkzK3Xjk4yey1C5B8liNoi1GmWG
C3gZcRw0mMQGfQTQscx/jH/TwUvRYLNyOirJkauxGDzyouIZZk1vlmbSOdcay4GaIR4f3JEJTZn3
qkg+y2EteNHj/Mh1AjYoBspcFRUqbnG1enqfE2dwqQbvmesWg8IIjwoOa37uBT8urlu63sXRqTgA
jICaWIqFV1OH45tEPIbNArEvlRhI5iFkMYHCv8E51BDsTPZsT19RWT8tS/NOFTO9XmCGizBNmJ2T
bHqzay4911uD4EwoMbZ3jmW+dWGI7K/Z+DjL4d8oZHJqe5caS6IqB85CLlRhXRPwz6a/pAlN7Ave
MS56zD06pYKZzaXaviw8lEdbDJiBcdZnmWfuRCE42zjuEb3X3lqweMBDP86s5C5lEn26aqSYa6Jl
nUgl81V1TInoPNAhkmKbAT6uy2jys4jOkcw94sP8QozbermN+pBZZys39U3TUaE5abihmoj+p1Ly
e0PScJEmnludN0BJvg839hMiD862rKffVmqvnENhDa9YQRB+fFfapxR4pF2XIhP6ZuOQflWzki+m
xMUgkWi5O7qz1CPCeYW12n/gqbnqmiv1RwGTcIw1eVTKa56/m+38DWrS+ooj10G2cFgFl4axk4NW
bbUBswChQKKz3XUykLWk00H4LqlglSVsKFjzU0aOPESF8Ft2xhsYxa+Lqw24apybx4rsNurRabGw
v2u1/Vx1+lvs9eZem4rmpA88ep01p8VkREB1/nTzr4ZP4qMJBcOP05Lgho7ZNLX9qud3ugaKIMmZ
+jlcJhuDlNgdLn8yNSa4VPDdUyFjiLTQo/J+oMmPKl6/dIyj6EuKZwxOL30FCFYYl1LhcNBy6iBJ
B06+NjcQEQekQjuhpj1JOVRxWjrBUR/8OeqPPXfmE3YGsjtuwtU8uH4qUBmkoFSox5pkRYT7RhSB
Rk5tQCf2IRqZCQyPgKHZ/Vi1fdMzhT5QM3HEqo14TUlqmySATzd9w8GxfnhLfxC6Ge0bradOIc6m
Cy7Up4Jg2LmnvsVWeDQtOuX7NcrH4YY+BYI6x8I2fuwaZgpyPgziNU5sJ8a1YuWnYTaHARluRFLg
KaXsqs7ENcnMl2lAfEuy6aErjOY2IA6ozNknnDV+Q3YFm9Zzap+P0Cb8gKHYnCNxyHPMeWYcQbZo
/ngNEUfNHdaycUK/F5yQ7SQ8UHIF9nWXeoma7s95tpeD5fKBmsQjWm/hqGzAFnUM/r4XalzWuO3n
XE3nVnwsrkRoyrjtQ92jBTIzqekI0evWfRqBhXfDkv/Zrow4btS4zEiZD05q0UmF2Fz1HDUAu9XC
ZB5ms2OW3cFQiwd23ACcp5p/VtR+WVNFRshQ3xBK6V9frx7PQUo3x+gTkUU7SU1qu8rGs+qSbN/Z
LvJy6/Ls0pz6Frbof6Iq/aF27OvwVXh2R7mCTgY6qhsuytHZEymLt53NPJy08CpnwlO+ZCVeRgB7
Fv6DPQIHEKLKpanDPjmV9+4R/UxAbxZTTF1E4VAB4E5sipa7x2IF9V/Lrl4feShpDMKF+znS4nax
3X2pZ0uwCjmtBuDce8IlFu4ilp+r67D0I6yHt4QURJrxv3ZnpO0sI5FA3HtXp/EhzimwKSPpBcVM
51gF4Tlq9PE0O4IUrmcA56XcrjeV2A0p7ZhYoBmZBCU6dSPQUSq4igRqwWjgFRO6X4vlxMmaa2Kg
AyuetXNrMZx7behnuO53FmICdhL24DPtzOPE3kePpP2gIhNC5Fc25/ajo4H2xAK9w4MOZxwUeSae
8zD+0gEWeZ2sj3Y0cUKrjZOr27+Nof48+njV7AFc/MEZ4KIiWmrv9tk2wjR5DMvlebHd9fl+XJaC
7UcDRLHAmzajoE3piDkcEeCgLAw6lTdYvoIKCC4hvZCE2plzxr5NOQ9D3Uj06so9lfm//zs/7dks
ryjqf1wB9As1ec8fFy8MmngSvWH4dmR1BhGG7oF7mTLzhC2BXRGg46qzmXGJ6TMtp+FVARYoPXyK
nDvmq5Xpe+yvr3bVS99MmJCkPv9p3sQKSgPjGeX669xyL40Gd1CVpbsoYiucndDiZlzJMFjcuj0W
pnJ8mWsfubDtEyddAtQNbyLdglJem5Ng6d5oJLEoXHRLjcyPRVeMQ9me8FSC7WOkBgkjk50ZCJ6y
ZNE6HLJRP7T5iFnTHv7g3kh/Tpw3hcVFjPG8bTTrCWMumiobu12OE7mBsvJqGuLQRX2zqVgK+d2I
at8S9d+RTZkB4XO2t2PcoIhNjH4v5Pt0nnSp9I1Km96lE9+9/1t/Y9bpglGLsFEaWFn21mXpC8Y8
7DlVGm9d9unbIiVyArOZdsPYAN8Sueewcn85TWOoVTUDXtFxI7WkFVo3f0i1hFbv5KdE4tuVuDJ3
TVSaVxz8bGhTwIfNLyDr8Y74MSB4MrQ7WAYGI5s3jllUNy5izloJHHCUHD6Lpt0aLG4xBSfgVML2
vaUfRSQT1dOGEeIzwSNnNpHNCN5VgY5twxmib/Z/+lbZJXEUNSP+DAh3cYTLbXb1b7ZYzq5Z/UTF
QDFMHdnXtiLgQSNgneMAjF24YM7MyRl+4FGWr+gP9iWqZ303afRDZWD4iaLHAYvTVwLr1l5qTeQL
1bzweLE3AwPornQ+XZOVasywcDDsO36p8Ia1R1VrlyD4x8Iju2orF9q9N4Pc4FLaWvNKTEmOQ78T
nJkY/LDnWiXm/DY/1m41+3mpKaheJKlgjwC5jEPMOxawY/a4RJqaYKpsgLpQa1cPeAcoZFg8n0Nf
vkFWXXbYaTBrW+FbyRb5MDklGG6s3YlOuSQWwiwYspr+CeYAgvgpMeg9ufe1mL62EJCgAmR55UtN
IywUcuDyiFrifDlFLYmDKCn+m6eUkO7iHRY7Ka9K5F+JjZnei+vpZLJAWvR6vuRG+Dv0CuPjQx0u
zlWHIJ/yEj7YYQTlTBD5SpT2MBqxOs5V/cnKaEHe/TfHuJELAc0eoWA7M51sx66iIyJpjwZWMCga
Z314NBooOB7JAiDrCaS4NCx30NFOYUKdoChxDKqsCJREA64ilG16Ryg2RHQ34MTGyWD7HOOpi7Bn
0EADJfUMCUjicJIH+g6UccbpWuhmjIDGWpsdE6jaEvd/k0Xuqa2s8d5McMXLmP4gje835yj0MLTT
cQlncV7AhWys8i1zDXnmQLGL85J+n34xASt1i58MmDDTOJovJWAUNnaQq43xEWqEdio7SzvBtWHB
XIXVjhLaDA9R2nDtoe2E7UJPVZseVcVzwtSEF8wjTJwYSfSMEvqwkGI5zAu4dmWq7tDVLpJF7M2H
bkFBW8czf2R1BHRXh7RHEhZT6PCPI7g6E0fVz6RMqKNNs6BVWImouISu7SJE7fSWslH2TWywPVAT
EHG+ZF87Z4ydv0m4CAYzUVOIpdw99abGjsm1xMujAGulZAwNOxT3LnFO34TZs+NIqLrPmboto4b/
bpCz0FGD/boYJB5he74TwiQ/G4fRb+NMbFTYt7n5y1wU9A7Y7SE1k+h9KSPzklVkpv7/l2FruHsa
Oyo2DvxTwajJiSrLYZhzfbu5Vl3jehQbEivjObFgneKMOw2xe9W0GMdDxVxQVGF0qmCLjoSKrwpy
rhZb/+BfJEEvjpZBO2YdQmjHOLbJl+470exkhzDIy3eUy3JfjOjWI6CczJaxxVQDVa71vul7/dVh
07ktlHUKOx6kGOXI9W89y67OeSS6XW/gyFqWhR5dDlAE3wyqO53Eo04cA9qQVAsOQrkbx4jaqpFw
PZVYO2s2tPPc5C9ZxQqkt0lADQ7P6nlgXMu0KyEvhwnprMa8f3Np0JlZtUlWINWE8ajwwuLaePST
MC6BTF9a89QxYy8zMFyHBKtbr3kzUUY3U28xCnz1TdvddSpZcRbK16x5T9zPJY6Cwn2J0CUU2ohT
ckKoCOAxKNryMWqLy+i4165NDraRBHVFO1Fx0EeFXac4cx6hkZdIkPsyhSGWB9DGLEG2DUmqjvOg
w7eZZOBkHtic7Qs6BIsCuhXmiIlaBoJRrzUmAEW/h4zxhJinnmevbngvBiu+jjIMqDPHuSWxRTn5
OLekv9kRzO9GRyl0129dN3qjjEaMWKaio6YcnNrJifIAo6dOj4Wr0xCLLNhYzHCku5FEAVYBBKhL
SYatUtGu4DeiRHjrNu8eChj8UB+j+anBxD3PO9QlK8XvVN+m5Mftbb8xoVKWjICsPzWQVsbyqdEZ
VEcua6XuMIuFOF8VoB8fJl0hFLafseBOXOLaBzlbSLo1F/YSAyMU5jkdjsoA76Jsu0vteWdGD2IZ
31ojn/juqRF3/NF+12d10pt+m09UH+rLAwt7IHb9q6HherYjfue79hal5vMQvQpR7uFiUTdBwfJP
DXXvQPSgTN7N5SMC7+NEMDQbxgiNeaFh189MZTWXuWFNWNV+2P8riGricgaDAPCeVpeMLrOsxh1c
Ydb8cdznvAHWQDAn3HUj/C5Pe3UM3FvZFdBBnhLFT79cdhs2pOCox9ugaCyjvRxPFd5jr6GjpKoD
hRySu4wXw4nveNuPNSM3DNUWwnqSbdlAvAMO3IzYtzW93fcWToLygW0Oie0b9togIxvPCWjWP8m5
be3VDsZJz/Oea+ITdXE2kNLgS7BPQnqnRIftaCknn75rQl8D5QkmDFHCutTH+Ul1L+ziOquvYQpw
IW41gcl9NrY6H6OiEZ1OztQRpxktzAk5KhNMRQC7YrDcK4AMCgu6okUj7X5DpBaP1zAdAGvlTo8t
sMDtZ4d7J2u/cHD4pMoCysxfazrfRlBeUGa1kIHTBinKm4HuSFbPNXpopv5LKnk26SyOxHWF/C8C
k0SxM0fCpW3Mfc/Psky0U9q+GxWc31bJbpu5FF6EtIeW4SWGhZZaUD/QkDNpB3V8qpMzKbODpDZO
zR+4zg8Rp3/gGZx1rGOFZWOUP1HznBnfvVD7vnjSEXkz78Xs/+tE8mdxzZbpryDIpNcnYG+CEU32
37V+1mC8GzxqBj4q+czwuwOFsc2vM44SGKc+xC56KaING0Z2C8eWC04Pb2UDFuGScC2tvTetke4n
gm0RLdVkTE3vceiGz7xkMkIkYJ19WKblaCVvff6L43tDwldnIZzUd7241j1dvMQLYsop0UGzFYhA
c1glvrrypcCzookeUtc9b9/Ahx1wfdx0cdKxqIblg1vVe4OizkpeG+3EDbLNsgsRiO1I50bxYtfs
1pfWH5OKqnfqIuXRze9UZpSrMDrTWTZ8rGvwaO10Pk24N3Vx7cI9m2Qsr6dszk5A3XcF9akpNQku
P1tMWLohYpmMWEy/saEmSX+dsCAUUzCy0h4VIHPtgvtvX5bdxqSoLkTra97NXNvmNOsQ5yVXSTFO
enCxfaY8FjWCxoNJbL07pK3nN8vvug7sx8+mH956EkjetOwoiOEUviP3eNDwCGPe3BHoDFhuUsGr
DpR2kEVu7H5joZnP1P5N5ujPA5MUVXN2+1/CNsJDlI282+DizKmAEE7ZTgcdTLy6hqk3Zz0RtOvU
Qhxncu7YWaA8IBkTBpV+PhHmxPhM3eoSnpzh3obcdHl8dZqjll160rTmcofLQ1YBXDknSMprW2hI
oj31OWKimWyr3txWXhIMBRvhiHG8CwYgmqQqecAH3WgjW4C9oDbtP05AW8k2QI/1Da93Vjx8312Q
686ZMw7krdVhA3UrhCgBcATLYjP1T2VM2THYP97U2ynBSWBhv8ruw8yTJOxOHHO3HomYyKL0GCUz
ZrG6ULv5OC/pI2lmkMd0CsCizkE0LtB0MLZiJqHTiJeyh1JHEDqUn8tsbQm/biK29ZCSNlX8WLTM
s3SD2thMU6zZJucrAhPsG/ptm/xnzC8reiLFl81yjQ1IUALTo8O2Z0/FlTazZKqxlObGrx7y/ynf
GwNYfp1DsyY10hP4bdiBkltPw5lx4hGoz0ZaEE15bpXxIwwDhpKdisIgp/MBE8hOL1cPDPrFgmZP
gyDess424KZoYLH+1mwCwfBrZXVHF7dznxlHF/vIZLzrpGSUeR6jZ82hPbcFjM3S0nOfi4RuFO7z
pzUcLpeHlsJ1z9JeIUmwlVpLnTZYwiZetWr1ZZ1iui1SO76261ZrtVkN02HG64NlbwK6V1FLyeny
AIRkg0S/bwF2ZZldbFiYRDlFa+lakHctiB0wEvMV360HUV31dXWfgmkI2GQwgovHkcf4zE29dCeW
tkPRkYmiuMKscKmMnFsZ0Ez8ZmmybqHfde0Ds5ZDFHoo981yzEv2Y4Bj2f+jgL1E/W1ofsPu15re
kxb97tWZ9WfMakFM94/H2N7H4W6oCMPHy4+9ePz1ofX+iREzObdpRVfoXE0vrfyZoHfLCu1Df8r5
HW3u1LhDTz+bipp18VBOp6lDcYYWTVcsnrmVRuUX4UNbp48udU1VeE7cxIf4tSvj+pKFzp6jPc2c
h1roH4n8SySVbdvQfXS7m8SQVDoe7rUZ1ue0dc3mlBrcNaxYsqXhx+WwPzQHi1aoPNsCsjvV1avZ
n3FVHiJKshq2DxqMTffXLq8GPa0O9BWZ54ExlDCVYs4BKd1xh9a+dTUR1CSFCEvVA7db5oQPVMJu
48K5QQz7jE3oHJlHfOVnyNGhV6rpgunmWiA4E0XX3DjIsuWxs82ThoAj5lM7H0OU4drCWxXeOjvD
qP1PU9aW3dI5bz/M7j8btE+EvjnGGuaNj9wsg9maHh8K8lRAYR0zQwhf874khKubSLGXExJdeI13
T44nd8boHC0R+Y6LIIIFgKe6SxHhIva6mTH+fDQt5ybsBwhs/b2z0TVmDHPze5TxnMIPtm4noYdc
GTZ9w+UhXHQF5RSEEdug6luD9xjtqantcz1Rgg6OIbKOzD+BvvxjFD+XQ/VoNgkzCIUw5bSGSjzu
EPuccXOK8J+rvyYoT01qnVr1MUlKd/+mEJOiBmwH7h24twqGqkN1Zek+ThQ7zi4lPaH2Z0fNuVDs
VrVXPOovE1IIi5U/jXLSTNDBUWACnhDUACe8SoKNHnFgm20EESzmHN6Ry7XQnB6h0w5kYlyaWLtC
hMrd+Rw79pdiGuPEBJ+I57rUL1VlkjSc6F3B+5VwxOfcRegvi9u7m0bneck+cFNxOoXYaXPmt50X
+2nBsriA2efImGAf0dI37oqd6TaXCj+UJdtHFUeInzm2bpQEuuM8h/m76Z5DlSELVc+gcLGFWrgL
MOuZ2lab4otrq1Mj2z2JTCGoe4yP1bwcif30FhEIRSeXeWFQ2S+VcdAgFqb3Ns6D/NBAV11qcYFj
6kcFB8LQjX6SVL87KAWsqI7AR/et/dF7Ny9eWzyouWTarzhieLXGO5AVzuhSKdZXezoJWkF1UI+J
z2sOPQvKpvN2cbRup+HBT9qvWo1SKZrxwGLubNThLrfivVgOSnR+baIKrwcLrWPfXr1Jt9qmFRqQ
EYT4MLhYrOKQjxYkzh+NFHRtmy95WT6DOvV1hr+C8sWCy12HaiRH0GXmaaYYp/Lwe/KzpFlycJaD
S2O4ow2+B+LKcl7ScXwJgQKt86YO/bXbrg0oQwPlxMa0hpq8gkCHo23Gd4R8DoHTbirvo2MFwqYF
GGN1n3+k64/aP4AzY60cQ+9rgL3V0VYMr5ZOvKKlLm+QdzU8rY4QY/yWjnUW624x+loosksHCiGd
R6HIai9k1fA5f5RFyrOcshwUvERiAmFc6q41UdswlSeL+hNibaq/5WAeM/kwLpBqWe172nsNK4N4
TcDjR1HFq1V7023fOxZRNkm+DlgTUYOyLo5I7n6oi4MJPTjlObxoV6WNz9NcPiVU2Zsco1zqh2xw
uXHTHSpnCoaIzBQqdhJ+tcRInIJaMxP3vMN3DXzjr4UCDCFnN4H17hq6UDvQUdNeJW1gEP9xk0+A
lZcIfa9Tx2FirWg/dN1T2z6u+BcIw5r94Fg3xYCEayGHwk5bkx5LP50hx0UkgVj0N7p2lxWMddcv
QyZggEzZCmylXNfEha2n6s2z8d8MWLJysMY6Ll3drkASYaBLHffAE9qfOU1wjCs5Sdc03S4rKY5d
Hj3XiWkci8XYxNwDNc8GxKDANKPdlL5VhthHFmb8+DUUHMoNCCOPTOrbdp/K99HYu1F5dWhBkqT2
3UvGUcWrH4mwTsM379F0zRaQeCTbGeFDbXjK8Xn2uHWi4b+2FhyUWAvG1MnMf7o2E+wCAcqsbiBE
U54eZUHZ/hb4nUfKCY2s9rv6EfvtkaYwFoC42iaQCBugxZscagLGrCk9MTH6HoLsUN2TvgbWhgN+
2Ym5wJRXbqO2fTD0A+tKqPQnYi3nhjdZl9Br3O2B0m3Zwnxw4MevbFh4zQIIpUdJ4dmae9WnGxYD
oBHuiZNXIigyZ7UIEGDX2Z8ScVjXbgaJhZl2advzHtjsshI2KqxZZ0vTz6NjcsjjnKqeIuNkQZzS
2eQkCCvIhEEfP7B4szdt53dgjc1Y2zn8ZrjXWDRTihUeJmjAEeDKpX9iTDAbuuzC42LKTaIv27bO
XszoAUhE1rJtoapk9kP5RXYDmyCki7x+H2YcIE9DFZ0lGyhWPduyOXcu0cO1nCQLmoQsxHto9Qzr
ztamUrtYDzI2IN8oaLG/Fn3xDSL2a7bPkokuL+l2I/njNPZhiiB7I33WlfOtGPXGsjx47GGdCooY
OgvlpySnarQ02Du9fPCgqnG9xV5MsIYbZSl5d98c/V+tUVlaAAo94oEpC4qnPI5JPHNd+RRR8lKQ
xK4Rl52AHWRa/Cc1YCi/WfxVecepre7AVHYhgn+rEKgmVJ7hPho89P3a/Y4M/QhcaFMA9cw7shY7
2gozbdga7bpuc7eIUyCXjll76fuDk1wMjpNrqVRVzThegcGxz4SyEstDzJKA1VQgxnanOgPE/Lhv
BheMq/edJ8uLMvtgIHNXZ+FwzcrxYmucwaRoLxUQz+1kj0CUBv3Zav/EOKYBZIBTaMKNsqa58T3d
GIOxhrzhTaK7gVqgdg7yRrbKLOKUAJWgMMF7zYQ9gJ9lXQxND3EmzKKjqKfDSK8y/mLLZpCJwSp2
5CUGK9V39RrJKpw4u8CzQt2/jV6HT5HS6v0c2c9Z3STHhkh0ggHDX9Ki3CSZax+62KQOs5vu+C6p
1ZMYJhWCo5XS6xfqeDgx8kz4OCj1rnS/K4o/uAojz/LiO2kqlCELicVig5ayvQ2xK9yjJr25VnqL
xtneGwMKXTG66JEWHp1pV8MAPQwYVo+KdZNdWO7O85b3nF/wimz31q1+Anqxi0xLThmLGJb46yxI
orrxmt+hwsaTkLq2oyW+QsB6KyfCi73bDGctRTSG7Xq0ZRc4irHPyRP3NUWl3A92CgqIEnIpmRm8
3vKJld/nRM4HcDJk1keqhBOuHNF5hBu8d/YNT2MJ1Ec39Ffk/DcKJ7BC0QYBWWuoMIn2xYshGcf5
uivlEmaY8b6VTv9TNxPqW1jDyXdemRIGH0h1UCOB+kkyGtu6C+e9g43G1se92SfDfU0z1LlOCgOy
OlwE+cSD/CmbKShLKuDBg84zsZjsfwam9BvQeEuGsPF59lPyFvSOWm4s8o1UgY6d5v/wfw8n/Ivx
tgytYT/PBLSM3LAekbipfm8fe+nUvzkIZwhbRzEYxXHMOduMacw+SVAjzDu8+qsA6h4mj8G2WNIH
F5jXZFjmpgs/WwGwaL80/FTthMpdresaGUYHCTJ+0+2WJP7PcDQWU4o4rRmr2odI4U3af0ZI6qHk
NwWVix3ALE4e8msFIdG+pwJqstJKptcUgk87pIi0ZrmVSZTuvmOLw8tkM547I4BXGk6UrB6KDM+t
AmvxW2WddzBG7T+s3synbGtoOAs/6inlnQR3BuC6/NDFwguSIBePhkcpIh46VoIcg5lsMvVpWyu2
G13W/RfH3nrwGXmtzItf66a2Y8XD/mdJgsylnLizRi4hDZSkenbxsq3XRTN69kHZAOoKw2v2rQxf
Jw0Wl4jykxvLcxJpoKqRJQyRvOEJd042md4hYbmsmuTXMT8M+h45C/MS0tqrsch5b6nc3CzYqEb8
nGCpgWK22dGukKDD9UQ8A+ayhHyxvam4LYZzzevuZHoZTz/yuFVtoBtCId+MCa4cUIgYdftsCNLa
UOTxeW/OsTSQHLJxI0uCfzgRpj7+BgfOA2ueqovZf4wQxENr+smthsZS3nyNGfFm1854TzdW1h4V
oqLXOcGgrKvWNHsLmIgl8tMyKDzCENYkFljrbsUNouljkXU7onenKnntU/dkmIOfYXqNxv9xdB5L
jiPZEv0imEGLLUGCoFbJVBtYikpojYD6+j7oxZs3M1Y9lUkCEVe4H8+8hpTGpPpuTA3SpIKoiXBS
ZFuwAyxV4q/9ZwCcbdRqbxfYSmndknMBX8aNShCFXNA+tqMN9bqnM/BNwgejG1zSk1dxr9XZhP6e
a7t8YhzxEJCDwiVghrW4JBd3I76XsfNNf5yDKTEJiArn71H/If2BKepnsUwveLCcZMBXs03Rac8V
9oUvy74oDdJVZ0/CA0uJnCBE8WZG6RaSFL6eem31b+E8+WoLMpkE80q8pEHp17F1aBSCQzZTQzbq
2BA0HvDRstmCCZqm+K9M7RBH8tZpU68nJMB0rmbXbVX1SXBgqn6N6D0HsFQVTWTA/DhgYK3Uk4vh
+ax85BXVw1ly7I2mvOqYZkZw78vHVDBnqezXVqYoE6dma2CC1Lay+EqZu0BjZAzOvjUlliHtyTNO
rjNDBi2iswA5mDSbiMNvxvwva3+gIZCjczuNSLnoL2Iav7hBd5y2e0V/SSNAOMipBj5ubHc4/BzC
xxmcp2wHEYmLYlxB29xrRF7bn1a+LZKdSX6q48bBTWteR/to8lBFC3b7t7DnXQVJjCwbmpXkmDGt
kmjc4nwTUjUU0BvteLxmypEgVJAsblgVbjXU7qQBqRc3VTeuAwmwzjq2X/6f+lo+rAxmMayYG4rN
RU9hC9N1SA/Gp2KkGooOxKTTeEpz4lHDwLXMh12e1bxGFDHv9Q7qTVqcCnD3kwL/hSdq1B7CLxgx
plENHArhnYZwulB3NeIOWrMsGLChsYPjNZCTE402LQ9geN5LhihoyMgbimKGHJZbRdJudlDfIAPT
NYunHfm5tAPmcZnK2ccew+YpX6c6rQklfv6T6G9Ei9ALgjnr4J945uAgkdjwMgmCRPv0M0GnlGlv
uOW3Gi1Gi0h51Ugyqx8NyjqQUeaLfbct2V7ME75OgzErZUBOc6McR0FoXNNsQv0oJiYatnKfU9tz
BvGvooknUn7OcAbsBczennkSFE53ZNecIpAcD23+AWNhHlAk2XskF5jqFoUeMngysVE0Fm5ZIqiD
/ukIht+eTkJcVH0Bq1lGR+KuiEuJ2nPogJMQ7zKg8Eqqtc3iLs9OqJ5sA39BxDsSrskFnYNrFJP2
kPAgN6ugHdgVbclcgeLLkOdc2rfYJCMCFxaRAis+rTjcUkNb40mRmLrMjzP7gXtZv1nVXUVmCYTS
lbSPBrxXo2F/QmBmB4iod1LSHgHfs/l9TdjUAarasKqGGPybcICOLQTpmDcKsav8JVHhZYIo7+BT
Qu/UZVycyDfHHmc+ywwHJXupnE3lq84Ih9XWcrBFZuSqpMvHrUJYInZaZvMDP/tJZB+1YngO9ctY
ghRhKJSoqLpqoDMZFZf9I4d4XZhJyGm0YX27CrIGGjGvk4ERBlpEkywhFsojtWW+nJIupDnUUXuZ
J512wDl1iXXu6JdmmQjd/AH3z+OeYe4MwijGL1fJ6Fufvdr/KnV9BRYctek+tsaXJlO2CWwnuotV
0wXvfVK4RjqezSr67dXozUqWtBnmO3yIg0NJFWnoiSZL/I3giOOcxCKwJOStj4B4A6vmFiOv1Rzb
NdlBtwCDrTxf+1bbiEL/hGx+6xYqJhVddLZC27OUDYvzuy1w0AWOW7QqIhXcdsnKZD7f1+NxchJq
naH4f1XUNxJ+JK5Bu6I2xUeQdU+BuBHQy1uKMEdRv3ql/O7hImdddi5yOkTu1DwUC2Oe/VJMZPmn
qryZVXg1v5Tu1mA+C9rfTDoEWvStt/K+VeMlvPxjkEZPnZejMv1IRsJ++GQ4wD9awbCJmtbiaV5s
vqxDeqDyQd4gfkuvBS5u9rcM/Rsamj4iYRK/ehjHaxEi2HEYpleVwyNs7kJH3wpgn45c7WrSZsmw
YFHyISsZCuPpbcjSF9GWd2mwfJm3rtC+WmgUhkpUorAP8/ilCFA9GtSoctjFcLcL8ASmPVOxrORV
+TscWxNOr5tt1N4VAfnIebVSLJvdcrybiR7uq3uDPU9tUPCL6JI7Ef9Et6siUFH1QVq8c3hv1WR8
QZO3dyrh1seXQad3pMmRe+lqKjN+Oc2t5A0fgWQRG3bJWRiy08JwcSgr4yWY2BFN3xSGCv3xugM5
ZDNUhy/HClyfKc3ZsNrNuZF6opJiCtZuxTMEdy5ayIwVyiH+T+c8N9HDK9z2Mu6WUP+HiqDASo8C
T5kvkeNqwSasT1qyl9uPzLFvcrx1pjsScOrZWDnMjQlPV/ETYPzlMUJLEHHMzuXPlffNm6InuUNr
lMQHYVpbKf/rCsVfXoo+fouqh4FjpwBqFeYax/0FoSp8C2PaADYyoCie8vzS1B4LEGRsluJbKeTn
NeZxk8hMLMFMUagTkl0nY7VZw+bFSmRxkWgeRyNIVNZZuFnJLdAA0NySVw5vHOsSkHWsMAazSxSQ
3GKuJW+pXAvUwmQVPFgMm0cegcZYSa/qr1N7wA02BEHIwlWp89KHgwh0RSopzwPw4x1yiOYv0dRn
phqAthj6q3BHHIzwNlgSobBXrq6JWfgmt53VAMoj53gtt9aty3X3J2MTGNnyTlX4ZjDdbvCty/XO
jiqX9IBdVmKmEgNDUO56ke3yFDklpFdDIRWUUYnD4ocbhUHBUPnE+2Xkc8f40X0+D+VEq4AmdHym
qOfXqEmzxg3Igr5qf8XXhB7/QmR0A2CEeNbdtGtfxieG0zld25TC1br+YCrgIGfu3Y/wvXzhdVsU
x1dnV19B766wtEyYFO/IifFk69lLiG5h4Cbne7wQCi73ORKifiL1LWN2gmeJbSK15MTibFS+46Bk
dG71f1K/1j4Hlrf1enadPUIB8aKTcgpUCcszQWeu84+Gw4HQjsSUyQfLESAkv/kVSR3mORq/QnqD
fc5qV5k2en0yHyVGGHvL19al+7HiZl01mwqLKM5y1AHzaUQOPAFtXxV/0ztUAnTK+C4oQ2fs8MXG
0T7yxbniM/dFOxyucOMWto34jWeXImhFrcBzz4/WzwTz8APyo+A5F7NXsyLM9mTUdRk/E6pDjHde
UK2l8oGnBnkAHs4hPGbyxlF8WtLN0O/18CDZhzw6cPtV046iOOyYG/tSdUAlhA5GwDfal9Dq+AIh
w3Ntvpded8IkoQar1vrF5Gv9Iw8OxWwJZWzw2ZwwRmG/Bwmvns8K6/TwVFvfjc3kdDyYAh7RuoaH
s0PtqhjnSXuyVQ6zF7l9aJVn1M+Gu4tmNHxUn6XuG/ZRGJe03IXppa35EUY06zBzxCVouT1OTyPk
TXiTEy83/A5VAGAMqraAX9R8CP5dqd6l8ZRDqzeRASs/QeZJf1XnqTIwvk0brqI7JxECacZsGPgo
BmMXxToqNrYt6Y+CUhEIkL15oixo9SfNQMdk2jpR+KE4aQ0OrK0BVXnL9sDOTzp6fDzI0JpmF/+N
zhgMqaayDVICEelQvTTzcG/X6tFgyxk/lYDYZB9Np95t68xT2x1Um6F+4aDg8Q4wRPCckRTE4oKJ
WfgNJjuIUPDw2JOm4hXaiy3cLtlZynZ6DLk7zYfhTWUkH6FMORvSZtBJbOoRYq+dz5SzFq8BHjTt
hUekqA58u23HP3wK+m1TwrFk2cVJ65vVaeZ1CYOTgYJ6mzc7HmJUaIzDb9lbhDoh2TXN8itpJCC+
zUTd2a6xrQ1O1ejLkE/meLDKQ9v6srS3iUTN9pzqiu0ma2qfadE2LnOJgjSW6cEvJEe0ceeZ3Kwc
yL6+rcOfmVRnMpr16jZba7vCnbU2J0wvW5V4oHRXlH+ZttfUPZidAIrpfCG9XgdZ8sdHwXfIPVlv
7NQdjbVmnuG28PV0u/GM9rdCkRRtdYfKDBxstGWGWKiXQb2OZ1cGa9Csab9Y40rFVpk3VfPLJNuC
INftmhAw5CYBhcEplLAK2PQYvVHKnSg5WcgG2PoLV+P7YnPQvhH4kVCGgkBBrFeyjXSr/tFSzji/
lIN6y9qNlfYaWK5Tr2SqoRRn1Kq+YDwMLxl87P6EfYuFN09A8NN/zuR/pFCwXBKzRLGqUOmpkNJY
XCDQxRXnLowjHZYnc5V9j1CdMDXFA/XW0A4hZjAKIrywYV/SB74qtT3wzwWILSnoV43JPGWN+sZ8
k/5ibpR5ByqCAn7T9QBZthk3YvngreFXJ5em3zLXL+CGZnyDr5XmJZ8Lxu9dgyTn7JHryVQpnYve
LuffQL9MVsTB8jUDHuTTJeemwQvLxgqlwks3mLuOER6HHSlfRo266TGO9IUybTdTIQD66m0RlPTS
3SIQAv0QPhbYAlur99XmVCM6wnwko2B+FuqWlVss9jZnMC9IBqeA2E2SK9eNcpoYpcXyueOQ0aeH
zjLT2IyM5HVMN35SbpuW42MN+CC9DusPja5wlYaHkA/rPR89DmI12OXhOkNiOF7BnLFNqWVwALeZ
rQxbq2bPPNGpXeYDxJc66tY04WtDOYh4u48EzfIeTshwx7U1b+ochxiDidVwXDxb80YBuEucUylD
Z+XE9vDOZdEtooUAiIPEZq2imOq38cfouJNzGmIqPB8pZ0BKp75GqdLJrlbh/lyHlg+SpwI/QoBF
6qliFb4wX6t/FKLrnrxjFHB8siAUa5uTdK01Ry26tDw4DLbzu/NVTK4g6p3w8PFCplS6nAeu2TDi
J93OR60mJX6ELN45dyCXMQSSDb94Kb6IcjQJOlP3lezzq5XRJtU3JSwCdvn/BlLFWV3DgGNV8xki
k3xIzVm/GtjHwKGwqCxWkcHdvm6+0pjVxI4WCjErLh79negZ6iXuTHBBnf5elD9yve6bO1EzPX+k
2Qy/LZk31CcbXideC762dsfDQxRJ9hWdZ+RnbCLI+muX0xauiTwcUr7q+QotYtIZQpFCuBJHKX2Y
/JrCZbHCOq5sdmmwZ5Fh0kPw6Af2RXf2QOWZ23ab3PI5qA2CC6Q3BvZjjvLWS9jgV6sOv+yKXd14
5jQYGboIbN134IIsQbF2HVUkA93egCwlBW+T5SPE08lS1/7NpBXEWLov/R++POgBP2Wztrvt5HzZ
1q4Fza5DeGj8tiYYaXhoxSHqjoyxEpnJJQglpGV+iqCgsR5M3rQnx8Vw4WbO8X3EfnnRXkvjJ7e+
p8YfcAS3FSNu/kcF6C/kH0BcIKLauxJFl4X23mtg4zS+Gexre9uz4KZWR6kxn7BjsvQcuBbyzNWR
j2PfWKmMMza8Q1yx2MtaaAzYmdCFzyt6gZJ3BQWMsVSJ6nzAj8WRhj61Br7CEYn1lfpYddN3Smpx
qc7WbcFA7sx3bd8Rq5QMbjYjjITRcJcsHvgNJDA6KOoSC4DXNbSpP9D/rTP5QoEqeuY/WMJXzIqL
6h9FSWz9YK3g1uHNl/I1WWeps0ury9yCvqVh8CyTzCmwKpuBHWLwhfXWFWRyXIi6YHvO9ZUyaCdj
3OPepqJH3Ng5jzR5woCKXPUdEpw5MBU8gPdouO+UE3aFkIFJv26ytVHsG8QLxXDUydJAyEGc2tCd
quiijHcpQfdbca4TI4Jr1KJGUo8JmpSXGRn8DLM3tDweM+qqkhYSCHM5HrD2EGPLe8Fxx0tXnXn8
rIHO0gcdBqAGnRjcq23YnCKZjMqFJ8FDZz15svblWLAKgCa1lK88VlGxpaClAoivJtP/d91Z9fv0
SHIkBwf/yriFUoaXXNVYpT2HYU+WBguZnYlZEOe2tdGW9SHzZVfDwxNCYSJvl9PnCFMUqI+SbkoW
AvGPI9bgBUhFCn/HM7dDfZ3zxzTAnJWvUkVcArIaOLQ0t6yYZWkVk8nUBOMucuRdWMV7MQs/hE47
VoQq05yiDURii26k3pisVc1Ovi9pHpPxj0t7SAakCoTCiHdSwqnKLOLCX2IbDdZwkQZkeNlOZ+zC
lERTfHeZaIPppJWMT9BWFlAagy2JkSgZeIzDkBOO5O7yzJVyvZp1CVn1S1sRj2HgCHaKtWwR2i2h
0aZDEP0Vxue6vk71ZRoFfcapKL8JpOF4R2cX3RpO9rL41Jp5U0xfGfZttJ7FZ8vJO5E/lZDyICk2
6hcEMsqn0XbgrCvPLvmce2UjIy8YdgZDsQpUQioSvvqMOgP2Gvaj1OJY4WWpzzOnv96/d1YHmUjf
tcRHGTW7rEE5jdmEnQXhhnELiQVMZiZNGq7HxrjaGdQgHgRrZOacWatBEGA4HzMmPqx4m55JtgQQ
PfSEjgJurdeXWLDL+uVD7lLO8vkZqz9FQ+pESLh1/aVDcGmr1M37gdkXND7qOL67ltlneG3lN03F
ivX9LLKrbgArYMH40+onJvZB/9lXxqpzGO1dR2BTWf0ua59kY6F3v8/RK6IPj0DEe4bqGOKk6Y/9
W6bXjDtDAxjIEhOu0+5EVKiiI3xsIkvBKGdjJ2oSpAybCAV9uAtlNLcs3BoFx4+tO9T7eOn7SHih
TmOgJpzOil34ocPGRRrbnN3XUJBvNlIH2pyJnUDKMuJml521lI4cM9j6EF2RVM+uZVPXbO4aBrTs
Hv/agt1Q16u+lXMqmTOYK2oPVG6pxHYKzodWQwqoWVHWbqg0lHGBzVgM9TuB3LOUcF0FEs34xHKU
AG03NbaRmaV7CSIqq//qOJo8euExtsVrDNUldIwAFYhxCyb8CkbwIOEiRAgssZ034azVqLtNx0Zf
pVpv7f8MnvuEJEn6F+jaqTRTP7D5DkJ5wORICxG3byVSilLkrGRtBZaWctWLDqOhtglGxlud2W/y
uHoanErEJ+Fj3olS/8D11tMN9Z6hObtsas6V0H8aKbyRBLtxzGCrdAwM4pnuZzFYzZMWbQChYPV4
LTvc6EHZHWQ7fMmVNHH1O4W2XkPBnSVyeFuLwdgkO1fh5H9ma333ZJomheb1U3bAjL1T6u5fFxiY
yWkjKlZfRWG5wxRhT1BpNdV9myUflRxqrF6WUMHyGPQaKpvKJsh3PKoKJIHmd+TMNKpyRimUQp1U
nd86l76TisF9SYoX+g38PU5XgusKUbvYJmF/ZbcPyK5lv7DEtN1HazoaOHbX2akY07scDAkL8OQA
ZgPPZ0vR0JEwoFYM/ECm615vSZ6QgIcphm4yb2VgQxA02vilFho5nTNNNECk8IfX0aLx3jZpc0gh
pxXUrnjtWUPi110jcZTRn0/EmemkXPX9CCSIz1FRX2Q9umWl9ZaOUAQFPgKQDweR53dNFodFHUyR
XNsKCepJiMW9OTgy64ha8ccw+kWTDqscQCAjQghrDZE3OGuObADPZJNgtuZwAStKOrKt9btoOBkM
2WpiqIyAT7+0TJ7+/CAV5ll1xD+z4f23pPcxuNfTUud2VzUBKx4y6odzPhvJnpT6fWYj3R4Fv1+2
MRiDFon5NzbGoYPzK1nDrYXivLJHTpWiPygkbqTIiVO+PMHqtmC0O8+XiuVQomjbtrG+AQpiYSGw
BlIXCqcyxU7DWD8Nsm9hBW8pp+4qQsDFj+hBcX0BnH9SZon3xix2EAHYH5Z7rQ09Q4l3lUNKSwSS
lsFgeDcEMlbxx8jzFOjjSUz2Ax+p1nU3wOlkXUgg3gJ6S5Uen8fI32g0dJQevs12UwZ+qzFm1rI1
7cfsXKDZPmyF8XWjb5uOK3aZjsXkG1TMGbu7qPZ1yVbTyk9NZGzT/tBMvZ/m7UXTcFIazjNWglOd
vGsLCnJZ+2uojTF/5V3sx9pLo2HD7phQ5LRrPYOy5Jgim7ShxU0UYyaB5EvIbYL+TJD4SFZUSTlz
6/OcmWOGQuh9TL7T4XNOenjjx0L7gbsJJ2petax8oTz5Q0dQ0sxciw0hPi0UqQXr9Hw0NhUFSNwi
GqUS77FLqdVIOJGNvyRwEwxp9SJL4ErR668K7VjL56LE0roaIzxLbHcy1oyA0IjJRKeVMB+fW9MV
cuIGUuHK014hzS3+tcKPpsX2RKfMYeZJSM2gDrKVaQGZIK9WSldwzIZpuRmH98b+1OxP0GdEjW/s
6FGlH4QeMOoZ6LNQZPb5sW1jhIb6uhXhsYk5YLpsl4HXDruLusRa6sCJgnab5IZXgCArBbNKmSSz
xoQYCxmAZAeld1gFk9JGcCuhaJ4KxVoH2sML0FVwUKYfmFwr49mK7lxqoRcbn0WBGrl1GP3+gcEk
cyfawjXcEHWChlPbqEHFq4aQHTTWCCConY7V+C7bzknJWC5nLs7hYzIH+1Sb9+rYE4siSHsr6OrY
yal7fQi+FODSrCCOZTezOy2IC5vQbcgg5qSRPSUg8yggTlk5sk7ZJsTIhngJB8EifhgYI4E1FJrx
rlOLYSQgkUUfm4fMCcxueD2EEw4KsAOFtaGJZNACAsUNndZVqXdL/IFukjFdNeR1zT9N5FeVT+c+
0MHkWFeVRXvXYc0eGIMMLb2GQIYeiB2n5hURkh+m0bYqCjYSdLKgpq46w83Y5n+d2fJUjNe4PhsA
5lZOLG9Dgf0jkM8NYdqc0Vd1JofSkA416w8jt//VSIKk2b5TgAQY92XVAvIFdu2EI5qgvtJHcJxV
wZ9kDm+EER2UWX2Y0bzHgnq0UFoSdwLVnZQWCQC8pVwLGKRqCVnYHv1Q/m6jU1CH3hBI52Lr9NzC
pQ+x9KaO+dnJtW06N5fZZKTNzsZRnPsUN/BP4X335jHC7D+OQHogeT4LjCsh0pwYmbJG0g1gtZ0F
Tbug6R0dzP7lUZtT0C/FWQwNGuSHM0OV6IZvrH5MMRQ+W6wNOArTLtppg81c+Vcw1TUHj/3wWY26
nVToayMo/+QO2XAcvkxd5lGVXujxOjqRTkKnz5zOtOSnZirgXXSfv5OBlPwnt/Z5iie3qzUgarJv
ACgxQK0lrfrWDNW7EO3ZGOoDeZiEBL+PKRpmVT1CuyRQfeCKFC+mYRFnBTIrQlmN/KuZ+3cWRZTm
W9O6t5Hmx6NE+kR6mtlAQ/YBQ2c9cpaTdR/cG+ayRo5qycJ97FTvVf/R9dNpTutH0c/vshqfBGlM
+O9hbaY/Yrx2JJyG46tEG5fUTJHw8oNjzk/qzBOUPBI+3DGkSs/jtRVVd3hmrHHCnv1Re4R7BUSX
PPku3WRAyFrlxvvqoYY6CdwOGa+hEWk/9hgwcqzgxcTfcteu6rj1wjC+dapDLi1Jj4Y5XDLE66yR
aYYGbG/kCT9VohhQCp5HKXt0s/NayOHDYAyuMKiD9rPLFetPFnhIrZSqqgAizAgJOneFRVmGGOQ8
cqG9qKCVYAlD0ejObcmiPyELkb18mZlA8uNTj6w4D8SPFfPIw3Fds+Kx6Cf4W5ehEKABY7yPi5B5
fkBbvg+N9eo08Vtj114Var9NizInKcv3CMkA4eTe2DQnCJfkE5vO2XCa62SobswOXq7QVlnzoV6W
CBZ3eNB8IIKQZcs3DOUj6uwLTRgnun1syvJo6YvOogkx4XUXW/c6LMl5ZjorQ+CvQUyyi1hfEOaV
4i7oyvYVuuwrl9c2w7Chj08YUG8VsXSlyJ7ScRyas12nz7ZS/LwceEpRkzXKT5W5UTT6aakjBuna
RxXcg0D8UiChaOw3+vJ1k6KOeXpE21Y+UDZ9T/oJUeJ1KOu9oaTvKh8SmFaEhNt66digU/nBHBzS
iYdtkn/Bx/pSGKPvPw+kjtSAndKeHVoSH9QlJcJAKVv1Cm1B9Kgz5VwKxU0HsR2a8Ry13b9JFBc9
k7zCrP+XUiIdYz4adsyes1EjTWltBrT/jfUFweWqLbMFhzBqY/xQrPZSKMVJnxBvwvGbJpTr5QdR
cxcVpIM3p3in7PxIXRGq2ps5V8Re2cwspX5rl0vVERzKUBzhI8GByNzOOZKu6JVMNgeJAwgiQ5gp
foPypWGfWsXpYiPizVvsTelnnsAFUv9K7H5QeOBh/Yrea6XDQBXRVm/g5oFGvqYZkxpccSFSjBbB
AK+skn0TvkBYNwSIbcctuLCWczDkNICroWq9BnuNzDg1R8XQxmyo7NeayZSEnW7Seqw2MExglpjZ
OlzwLR2UxvaPYFhKhS97ZAZLETYFPXgwmAcdSggDtGUFQRO7I3MJCYhLOo3kiyEjkyN/ALEUEd43
YjDHW+NXMCNVBT1CiUT3LU6RLPDD2eEHVEHyZadtnlQkGYW+6H+rZloPTMsrQGQd+qzeIXa+ZhvI
tklzbHeeMgj6JEPq1/QSJFSNQ3MA67Eb2pCeLIDtVmMxYd1sFejb9M2MOKZGQacgeLDIg0tLayeV
N4EVK+2fY3mRoPI0CUBb6dNiqtegjzVaA2UUXtIlJGTEsj1124TrZcL52+mIwVkrIzELNDDEMASw
TfajjDyVUPgltxTClR3jNaNBlItXvbVcieVYrXZrsirYBo4oOe2NGYaXJOl9qWaENnR7yt5NcBZo
PVOOleUNCGAht3BSZYyUXCPr2cx/tfDJnApp3obqfJzYfzPXTaqb1T+qatyTD+J1jc8ZR1/Fh9Az
ZVwkigQLNFj8E3Jtq5bxsNptzBpRGdyImL2GBctT+Tfhzp0JueJI1I0bcgnNMdmXGNuKHQ4GsoYy
l/83iFet3sWqeQz1fo+uW/3A2ebp5e/y1wzLuBRbSYOAP7+MMIFUMIgBA1wCuFcRc6gCWQ68w+aH
K3E1tEf0jascW3PzPSF4kkOGx8aPKCj0+owNyC3IeUDeUueBWmOuTqAPIDyOuwXtqqb73vxppWsn
tvxJLXlC/nf6N73w1f4fdpFa+cYfm8YfAhtcmlzIy1VbQF934EyciV5ZkVPHDZe38YmwslOEqQI7
Z7NzQlaRtTin9vgE4ISMpToxPGa6GFrKgbxkVDtIFO6y1Ppgzalhv9ryt0WclO8t5mKGeLPFZbbn
/8vuLPviHddF/j4hoVX0ex33ANcdJF8WroSNJVxzvpi8kg46TxP5ARNIiukBAUURT2sZyX4zvbXs
n6gVWBY9y4Xmnf2BTmcp9KyARCGsJVWW2Ti9KpJlCAqQTCluFGahRu0DTGH8qiDK1s7w71I4aeqi
iBLOWiAlw92JqNLvM5Sy1auDwS423iVU+9ieWb9DrOEqadAkpfMxwmEy4+QXENxaLNdtpIDG4KHB
EwDXhT9qrMPI9pYDhZjVjYbOo5aHrY24hPmqgDSgyZcocJiOsvXjQIsaPOWD5dOGk0XU0I8eA0SK
/RDse9Dsggl2icVvhqYggPsYKEKlaKLcQmmuHul8dNnctTUDBMbdLSA8exxdmUmTQIM3l2x9QqiW
Ne4rZJ6T6mcwYUzUOTp/X0GAVsm+Y6jTvQ0LzRYAL7DDhkxGQWW5ZYQZB1NyIL3WyEJHltQ3E+Zr
PNFA4qLlfGQMBqgt9WaZpSiiXAUBhcNdHTEmRG6LnNOLImAKMWNBTBFEe5XwDCYwWT2uFDNBl5sC
lqtYD4RPPcX/G0BBb2MmbY4ft0wNUr9tiYwaiDiJURAMysdkZydujA1N47bAWBLohaceGKCxJqMZ
8SqWMXM4rwG9EyNcwcfVzxK5tTArNHw30wStD1DNEKW7LNW2Fb9CarAbQ7zEpXUjBfRESlfNFiKI
oJNlw3rRlMZVcoDW5BnO8t8tBE84WpW2HbBNOYN+WBy7pF/vOwUzYkiURZmTGzJAQZHJzkIei6QY
JiYxteza4EliatnMIKcVv0DjKpR+Tc75WkfbgD7CJzwFr3W94g8Zk7zpohrGqLSmndyCD71DBvGi
Dn0RN300xDtY2cuqN7FeW/EvS9kZ9DdrkQJzhurmZ8uMmTe/zF5aLF1NvuCfXeZ/iPqntZ7jf4//
BJjMoRaeJP+rU7ov62VibAQY0Ct+Ghg5vGQdaQZG8dHXN1CG/zuPUMeYgC5lnT6cWpQYcuT52GTg
O+N/kQp2se8Jwzp00l37KdFjRfNLKN3kGbEvNzCCpcOEYShMb4X9mnZXQ/oNAyCmSGAMi3yyV5Hz
54CPSOzKO3Z7M25T9Za3r3F8G6J3tflHZHjWfFjde6W9zgxsNdaujUSUUvwGCtKWP0p68h5N1chK
JUf+PYirIU5KvB2pp5z4e0KjDbxRt/BwbOXxEgZXsOMYyFcxemgTtaG6AvQ+PBBWadlVFo9Zfc+S
f6YONTyHnQej9Cbo/MaXKCJd1iOpeFKeCmGyA2wSC+lpBflBYWPb2/9o2vTcD/MSK1znOglPEMLY
uP/XhXtOOV8nEY84Nm7h90TJfw2q/RwHcMfSyIb3YfUvcQ9FZqo9bVIRAADAy/JtQC7HxL5hQliQ
z1x5WMMiUDBWinlEq07OdSTXxZAA+jgQpXmUwtJERJxSgg3uUw4aFwuhJzusbFM2iUw66KQFX4PD
iFFNb/r8vSiEAYaDceC9Uo1VE7/203vfArSDyZLTzVlYOIueSXf2kts0speZWZjyxDBnSwen9Mx6
Uw9/sfnJQLlvWdQu9Z3F9MZG2ItoBmQ2UkzU5YgOZ1GhOxVuXlJ99AbSV2O9mK2T9DyDLhrUDYBI
e/ZSmXk7xUlOCBFXRkCk6nACqskPcyzCl7H65sqVzDcS3HjUP7MQCMRdiX9n7SGjiNf7f4YGGV5/
8HVq80ve3vryr5ogil9se5fZ65bxS/Ac+9BLDczEXL2tzy+STTfRHMMlPjVywMwA6mdWIb2XrNBa
+SWJXstNmDzs7itHHAOgaMC82Q0pSCiqi71l6XxRp8r0K+XVYHHflbeCmiSjBHXEW0k9EGluKU1o
V75tltgmUmwCjFamceN1HNorUZ/oKEDiJI8UGMksv5YlpTYKJtw/4YCa27mWw+egsMfOD05zMcrb
jKLNDuF/MAtvc0pOlS0uDgWwIWG5SBl5S66pyaq6RmhjfhiIw0unJ5cWmaTxTSS9Cyyi493NMuaR
0YvdfvEDYQw3g/dC2jr5V40KrdHeRuc3BkVRshKJ4h8mUusuuerduVm6x/IoxFVYt1DfOdo5Sq78
axp5YblP9Qva/FFCgCMBCkdWqNOlY7jm4UETby22KL1isUfVmCD1TMYdRiBmfPOmlaedLoKLLWhF
u8FP0JpaA67JUjovJr+53Y1W/lz+oyTSwxzV7LhRT9KJ0qv7Q9Rw6k4nIAxA0smeiO5DxUs6Y3mF
tKQk01GN7b2aoM3Qzf2YHsOR2Lnp8z+OzmO5cSSLol+UEUDCJbaipyiRkiiJqg1CFt4j4b6+D3pR
PT0z3SUWSWQ+c++5rjR3NUgIgrG2eqDVMi1iRk2SE80TiGfgfwbhBCYYMDAtANUdE4Riau9UoNkU
0+2UCnlmcoGa/wgo/DtEAxpETLq97jmOzSd2PZ921uzGxZKFH1Z37pYbtsr0IWa2aTBwUhrYm1/e
x49tY0Neis/eQApH1KIYHT9kYz4j1ccFMb4boSSzZNrC/9336WtsSdaUEIXKhAFnsbOG5JmozuM0
iKO1hIuG431KWVWofpMugPamPE3Z0qxx3Cx5MaP6KLnU3BjTnZ5Onq7JVcKuMSS31g6vpJs+9eRX
D9jMWhedmAx2ZHzuc8ZXmfwWCNkG0njhIizzNXN29l4w4LZyjwXArCDJd3PqHAJKHBfmJIAM9Oje
EfC9iNQhabqDxdTSk9E+DEhxATsYUfJJokZKhtogcqwOh6WwWT0N8z5RwYvj4sSz8lcpR3Ennd7D
+nwIOxakxTC8zjWbyZCtPyliT73Fj5SFfHUXHmxUMbgL+AYgPGLfyQ53EXNxOI6bYTUNGqlIg8yW
yCbqMvOnIonTkUuPUt/aAUqWfCqtrr9fcl3zgKlKFtYvlrBPru52ZlyzhROQUaxHXuQhQSlTsjJc
9QYM9rl8sPPqszX6/Qw2fXFc5svCaOFrDQ7t8OR/aYh6E1FSd2FLVLHlXlJqXY+MBy6B+dxYFBYB
vEZacKD6a5DpJ+yNT4M5wKb669P+MbVYM46R8ddDqaPkrcBmGiL/Nxd8SW31KSjdxI8LzmMmP6oG
9DFKkogXKxEGx2H8UvV9+pYrcXUQ5wWo15qmOuNl+syxjZQ56d3kX7EKZC2AU8Jpze/Rh9Tl9rzo
OmaxwCwiGB8b03y0ee1wfR4Hb7i0rnGJ2BP2CXSR6kXq+avW0QXDx2d18+KJWpR1f7GoJEB6ukF3
hbp/GjnHrBy6KJ01+557W03PLZR9z3kdVLwPut8UWlilxHtrqItdZ88OfSBKgY3rZveOj8XS3Tkz
c/qyf5pd6wxX8uRayWli+dfCgW01WaHGsWbKX8TzKWjmXdnnz1B5XMJwcwLODREyrDHHlziJboFi
bao1JnvJzLgA157TynmF3OBG2VRjs7GIvfC9nQVjOkNEkyXqoUPLG4twN5KmS+QwkPGA6AmI1EPJ
WhSXAQc7iI2L0REFSi695uIhUwtYeHdXGX9muvWZb+LQnq3vIgD8VDCZ0iwMSrPbJyGFsHfV4Eaa
9Cvup8OMSiexwXLG7sYqu+3SG0ZAX9T86jJlddjm8oOcyTwZUXWxCvNdpfNqTl7dXhwTtusKstUU
Isa37tap8WR5nwmQMDDg5AbEuJzYh4LpBEGxd3P/jIjJe6l8G2czA3ACvzEerZ0YqojNdAHAkJs/
DNayj7vTMB9Uyxd8+Be40xHYLjpIcxN1ej+3qAhtk+nhpz2fR/SjhBIhz45gnLb+8OQE8ROc0Eew
KnsiLg3ESP0coGFFAN3FxEFGWDJyvVWCMopCYuxvSeYjDSHzL8kw0AD1tKi0EtDsCJ6LnCETPBQX
0mKz59aW+wIyaMRDXyl5Sfhlue4lcNQl61Dvg96SqUDAzgL55nrhU0iJC3vyCLTuX0LOXVfFh5wN
g9b2XorqNEETkAv6VRSHzKI986b5EMTeqax/OqS8beVg18iOre/jRcBKbrgParROzi26uGH1KPkF
ku2JtATo7daTinBKVPKzRtVcgvsbM+dtnsz32BD/wjG7hO28ASHn3copfXTadJdpFJCkcjkuAzqM
5bkZHguneaeRtCOYRYcYuRdNfw8RzLvKckM3xP/K3wBSAVBG1gwuIQRLxWX2DrP6DDiQinBnd88k
AJfyAe/JV0nCYH1qh73ZHOMYYBpfx5M9XOeCQ3sPwjROl6oo4EgBTRA8h/V7knxHgNQcfnX5Mo2P
kY+hcJlO0bGkRfDti8wPDVJX2td8U7bPoKJmYv3sb439sbqa1t9UxXdxc0mSz2Z8YfQ63sziPOcf
rEBGinv7ufP2zN7o+ar+5vm73Dxo8yDUUXSHElRP7a+84MGY/g34N1mvesVHy7hBdW+WfNcNmEMK
PHwinfgB08Rx9oPhCtnrT0rkwbC83InIHfs3q7+7CvHZhwT0VMofZT+bfG1RoC/Wsi2y9Rq5Rv40
J8Csro3+oMq24ytp3bjLKK5wF3rGLxIE1qV9m23mZWSBcjDFizhklJXVG3/4Pj5BouM2Q5N0tMW9
Vzy7Hv7Lh47EvOKS1lhrMd00dEulH2Bz+sMrsZmbAwz5RwLlVhaU8LTlyeUXamzKXih43c2BFimK
sxQnGBvt/KXb+6b/8IZjSOHXckQw+BOssIf7LDiO0yPojBohF5vI9KHDCosnVf6NmrdqfpHZO6jp
GSlhfPK6h7J7NP0Qa2x8Z6nfWKljhpuJ+jcAwRPYDpvVheW6IsOQ9TzpPcjSa5ioY/QM6WX5ePl6
l/IQhehJQUemaLGqHPr9ifrOwLhqfzuKffe72Rx4ZYN/r5v7CvC0B5rkLSx+OvU5Qybuh3eDWV5X
EDl2s8Wp0ewGLkiik196C1ia3fjgDfvc3wpy6MnM1ofIeg7VIwV9hoXb8YA9fHvlP5O2D5yF3X6l
EIbNS1A/2vMG22YVkWzCCX4tK0be3a+j/ix9rfJnMp2i8pWBvRn8ZPKlo4pmvcgzoJi8esFzJlgq
yc/ceQhpm5sAnN/0VdoPY3dmNpw5MFtWMEgbB1PmKw/NnODeuJr6oZVQ7jH1Luy752FC4n4M5n+R
c8rVPcKromOqSm7O2WVsq97pXkLzM8HS3PDEjQzYiwyBztkHfcWcizHP2dafE7v5fEw3ClNBB5KI
tcmdOaYrO/9d+u3lnODFA9lkSDFd/PJh4qyH6h734PG/8vYrhhSzXG6PguMvePNREZMchFom3vT5
QzZuI/dnHN99+ZvIP9d70Xy9RkbuUpFfgz27InMzpkX+6gfAXdXabRB5Ve8yOAloM+46RoeN410s
imisjNFF2aBb9l1w7ruDbh6z+d5rnzrzUbmPbvOaZxevfU8QZPmOdedhPTH9a5teAL4L5xykO/4m
42A0cWYUf0EIdkDdFNSRGPqwySgdhhPgn4fI/a2zIxntBhJS45KKyySvQJ5pEdhWjzjjXvnoDQwn
8A9MPhJZvdXyaocPDTZrM9ti2ppadEEP7oDw6C0K/3zrhQGKi3FQk2NUfEmmTTaGSpuZm8GOkqkS
3Nzftr2MIfaD8i1nUMoloPyXyX+skn/t/GDBrTHfs/rf8oDhMTUW75sJPNX8Y6I4YLCY3GvKsDss
7nT2ElpHWz7U9XbuH9m0jZjM5UuMaUAFz355zNOLPyHsWTf6nSgQ8OAI4+5NFp22vPco2s2DGZxZ
fATMazUug/GxX8AFmCg7jfh7nCtwKNB6sqB016kIXWKcnTcS7W+hQqWMkOEyzdjqpuAW0RCEMkZz
SbTRkrtMm0rodOs958J9LYroS6T195SlG02xY07tr0elufb7W4r7766SzDAUy8WW3N+ZADmW9MZl
dCmPR92+9fmA7j40II6EYMaVp9aEiJCjnRN65btkaVeJt8kJ6ay7/MGUFSgqE1C7GSKCBajNJ1KL
lAVClawh39uodRf0mhh+07pCRASv27MiZ1PaLYL0ABsFW5Y/KB9sw6JsQR2QG48DyUWbP1p702Pk
o+2SMa6NByOxE1q5xBFrHr5853blgUI/uM+YIKNX3wldX1xLr5PBWv+/8CRuAxVgU7P6jLZzjgDX
66KICYfLF22Gj4ebFbL4rLdNbxwzYlQY7boXQ1WsoyqgM/NEb1WNu85R0yMcV9uA2O8kDIy7CXV+
JtCvox3nzXDWgY7klojm9VjG3bbTHIgypoGqZv83Nzu5TaGalZIlbiIOajJjcCztWsc5FAjDxTJp
RxPP8PPYW/e5ERHQmLXMq4U42RRRLEtzqkG6dPIyuRjYZHj0YeSr1ecg8neqUOSUtCRZKoa6fV0v
ZJ/wQ2Px7qbpsxT4WZqFjesUxUi1Ud6rFK1kGXKELJ83lP6DIpwb4RL3xVCTNO7/eAzLjQKAnANa
rgaAy/seH4YE6JJoebUD++uVR8s2dpCXvXHifoBeQaKJuJtMTDBs7e/j2p72XWP/NUoVRD792Hm2
UDoqsdK9ER1mos+32VCh+m4YsZPYBrg2buSWSWdhvNkm2M4ZHYJ25H1kls/10FTPJl9w1srgYnF3
DU717cC2IcqnvWdL0h77kivepunsyxS2gQDdi5J1FXW4Imo3uxaogtrmNmMIiizH3JGNyKlpWusI
felqast6R6zRZio8Qr2GZMsyUiE4WaZ+y71ORjRzeK8wtq1r/lWSCYP2avyIjAX4yarFFzxhVJa9
eHGEfwbDUmBYJHet8ItHldc1CZn9LqjeuxlRpadAjsa5XRw0eVxTr8RDDFMgMORwTGJKnwgHMGT/
U2vhFcu8BCF5xFWb6XuzmR7SRftg9AF606rZ2YIO3q9Iec8ZeeN9YTcDkZ4oqDqSm6BN4OGMmLLH
mCfWZrpT1mgmrAbIHb8x9UHknqZcJWet5w/VZsV2VvHOELa17gAU4ou3soNf+O4u0gRT5Sok3QUt
591U8o+47UhNNFugloHB2RM1u8zzyz4mOnJTBQa+aC+8jTk+KGBGHqqaxHjq2xkp/fw8MrXbZRXL
ZEeLDzsNzhRewf1YDkBYOtwjeSxYY3QmEz4wZ4N3njwABHMJWkv6nkdd5R09MrGoQcILHDaE+W15
z7faWIk4hc6fLt5q134iXwZvQJo99LnLLiPBRhD1z2aRrDObFZPjJnIbN5jQU6Tk0sa0UgU2hlmD
WJeS9qkL7qpx6NaDCQ8DPe668Rl3DfasV9boIjaW5WdjDdldURIqYYsG9wwqf8j54YrEFsRGPVkc
BaMwRUQuclMGvAY75zwT+6SmTXJ6H4oLW6M0QVHv6gasWh1sJeM6pNJ8DHZWsE5go6wrlx1Z1I+r
ljAOYhDjTdM7uCj886iRyLdqApOPtAqQdn/opwIdbTLf4oiMLgEmfctk5SXJ3Ve+aTtKtj8mzwBX
Z5vxaD+8Ad+3sCCUZ4BXNydpWR8rTSVg/gQQZpwSXwYZPAe0VU9pwGecJFPLAxQdMikGpkThXy0x
cLUTW8kRCQLoKb2y6XwN3T1lORbiJB+gx/lPfg7TTQRYsJhbcLgjUMzIlN7o2ntLuugUWOKeuZvw
OKX9srr1g30FKfSsMdG1abAepCkB59fkivLmuhp8Xmv43xls352tk2NpsfgSzCZQC4XnNucWMeUl
lv1xYvUJ2OI14cxeuZiAQtfalB0bATWFJzlEDJMmtC2EyPOWNdgbWaVlXXqF4k8aiTt/K8v4JKXi
Mze/B8ZIyeQSXQ/ZgZThZiOb8W95Tod+qvkvNRRm9dC6sXWILYgCmhCXiiy6lfKcixdyq3tZT3h0
Bh/eBW7bQILE8cE6guPkzrIRB7eJZeyauXhboPMQltF6G8a4SQXRHGEv1368rKfQm80Rk3FnZlOK
ROPFgTbtjw7lriN/YrjPCHygpC/svCS3b9ncZJcOKeZoPw5zdvTT6TsqtSSuhfleHyzb1MwndyEP
nS3UVI5ezELp5JFEdKR6p5Ljq8hZFXBJv1pEnVX2kknFE79t/Bp/Hb1iVf/mPXPaMKrc7dDes8FF
xd0qNvJIH906eJqkl+8RsnvckGRb5pup9ToOQ9befVbD7ysubm2whSS51I9hSiVue45R9cLmeuhs
B/C80V2DDjZSBO0Lua0++axgOgsryMLhBP0cDGwf21uP9YRFO7POBwRM546Oy/Nm+lyeL4tLZqAs
9Jt90NO5k0RnrYscvOmM3HVK/mjIuDvvg5ntZ2DxbgppvcSeEZ3MYdPha5ceriSvI1OssvGmsZSE
JNnil6sv9sj7KLvOunPG4E3M5qq3OEx1RBCgdhFZlyWeP2finprwUHs8x4FlfyhjfiqFLemNu9Mk
y1tN/kcy9mhGIty44kn5OtwCm+ctY6s7sQdX2vsOTX9bgp89VImRoQe99kF2dDqsTEOUKx4e7gRU
u3w6QQM3DL2LyF3KUsxbYYI/FeINa3+FcYBoOvRTPF2FeMkL4AV22/zU7QLZ6ZtLPrnD2qRsTISL
zAiqWUnWV5o7u0w1A8Mb6LMjhv3Mu8WeBHWEHQa57NWfE9y6jBkC5qzr1k+uca7I2YqrW4tufN3+
jxZpcBOba6PMvydsXOGQgE6P2MIMyvzVwr8afrqTJTWn9CgObHeXcO4CdIk+W5082wZfS99H362d
dSd1gnnqJRCDWtXeq58AByXn5Xfy6vAwdWDkWI8vfOYAX1TKaNRhC8KbJJKzm/pLCh6g+dEjHIA9
SOI4eDD6jGBWX/rksFinom8/+04/Zskrs93fKOz3segPpL/tHVQ1yngxawwzYzewPHZqfMf610n+
/NRi8KVZKZV4tNNlauCTCqq97Ja77isSCr4ZfBaJhdMxK0se1QS/eAp8VubkZ/XAtno8PGAZjKMW
LGtTw4LtPW0xJQBoZlXUR9MxpPxtNQ15Lfk0LNU8jA5qlSTsXh3i4IkgYHSDsW7fUeRBlBlMfCes
A9hBHvolhTiDpjJVUAo9YTFN9r+95V8rBpqAOaW1H+x1ObkOLhossQqF2TrP0rMTMLlMcsPi/+zE
Knfkw2z3aHYMQv7sFJVRxUWeJDT5rHtJvSFX155+wU5hkQitmHAbOk5kJIFdN6S4hOaOah+8kmWR
PO+zG7UgbNUtTg6DHEVpY6lX05tt189ZtePa3xjN8OtlcLXDx24GxNK76DC7Xu9l4dw7M0nhddqt
//8nyuW3mcvkEiTTmzeUdE1dzeVt4Z3PkRyMAbh9EONsbYzbMPufoeSerZmK3zGnnf2Cq6LGmDsN
7QH5C19Yp3/IABebpNeoCp1DEmCjFkK+tAU2GmsqqL8uWqC9C1vdrkyjeo0qSru4kiSWZtW1bsEE
mbhzKk34oCsS0nkkDiiRQs/wiP3Mc0xlZZdcXdpWdDhf+US7Hf35jjdsGwvgYUQ32ZLttBiwYNUU
7tH16hFKVKG25IAfWqHHo11FWNd7VN2NyyzTR4YRDycI3VgMquFqzHwV5s4FBzsPSNNtICQu7r1y
6oHuGvOW5nOmqRi+A8bzYYRqqeYoiARyP5jDBc4vHT4Hbq+YoCbbVuUJWvaUzXTcI4IFqOG5r11q
vPkjjpuCjKbWy8/DEmwTZPq95Yzij43mRUs+SHt6RzRNhcNeFADAZTCMbztcFOyte0qN6DWJmA2O
YY1wusTMD+mHHe8gthbd593UI8YJwhc7Fe8iwCEehzaCOJMtcW17305INYUIAylSB1hzDGCfMKRY
tVmY7BQGTNE59yH0RwYQqCsb5ft3U7o4cmSxN9oZdlp1JWV5ZVjzZ9nSjJJZw0zHPapC79Q4AC1M
tbnWUKJRqKM0VShv0DcWkABSgS0O+vfVLInhZBfRcRfdzAWRRrwYAmVJckLgPRki4aNMfezxYbRN
IAGj9vL8TV9O91Wri2Ne1RzCnBVjewJRCV9Bxvixpyi/x4dCAGxzsPkSTwkTiCYFz0o6lcZE4UT7
fs5+RouKOHSxH0zFMc6G34LYypVfS9Kk03NaZS+mbKx1ar2htfro4uraveZnqpKFVgN7f4qQNXkk
TjGs3A4e0mrLJ0CQDu8ZMdZfOkYh/v7mtasZ3Gb2WrYesOkkXRjQ3ALMlOHbfRVOcScbbzslzmuF
fmtOxI/XIJ92dLkrJEqL2eDGr4gcyGNO6Gr4MEumrYS/g41oxLBvO5eYEo0gy5ioLGyS15Ug8yKn
mu7h0zLqFqzXLL/ehPLRLaDBDqZ9stuxWx2TJrrSroM/DePoPrTsrVclEm4wNoLQYisSbzEKQswi
PYxJRllfetvESTM4agN/beLtIR3Gyt98zbRcQZYQNUGWWoWIXfo1BNab4ZZ6GyxBiQ0Owzmj5rD0
q7aiE5e8ESJV6D2WjXZjdwhpQRNl0yJUcxjN6EIR6wBXeDTafdwjc/Mh1zd5IPdmFsGx6kh8CsAM
L+I4vKQYe7pD6yJwFVBMOrqWoYxx6jjd8yzac4WsT1iEHlC5MdzKfxLVM/OtT70Of4fO+MrJWjI7
F0sA/JMkm6+mMq/AY2kZighLkYnmy2ke6x7UmRtjjM9wVLUjbEHhzETHyvlJZ1TVRJSyjIr8vcX3
hFJZHARB2cYISzilnivq+EuH0TvdHH+GuKPD4B7tjPJQ26hjhElAcpRy9w0LzaXchiYpJ1PIzxpQ
tLGA4EvPyE+o8SXr6sdEzJdFiNeGI6+BZiDRaXSIxbmuyMwrCueYhPra+DzvtdL5iaTsVaksttie
h2BmHI27okJ2m6UxlYYPJNIpEDXU5sgfk4ypOvX23IzvPll3nbCf5iXeVcnoBYch1gGu9dpqXI6E
Ag+bJBXBk11LZc+DRVlLMlmG4ONF5lGMpj+6xIvWAKtROpnDylt+ko+3LelJ8wuUOPySVgYTKe/6
zeA/1x1nRFfbhDgY717IFeRYn6QS4Xqu7+0wuc9H/cURg2MtxZTB7GCPG3KPoO47CPpTGXrhymv7
C59FpMW7TxC4g3GYJSkkRuyTgG7yZXBICR8mI11SmKHMaM9hJbfTEquRV69TXzx1LQaT2LCwrpq3
IDJovRQvpkurbV2PV48wI+banC4TX5aqbP9h+KzXZGB+o7y8Nh3s3qnA4hBLos1mSZWTKCbb2eBt
RF+F6+63KsuLJdTB8QTinZLYF2h9TwqtzeIOaFdGYKOeIxNjyDy6zaF5t2M5HzuJTbgYQDKAdYUK
YcSMoYenzsv2TlVjLKypyHW+eGJHLNmEOjgortfCCr58mwGRP4bPwtpPsbyipPgj+EJtpgFevdeS
E2ijw47INrlzGJyIkBY38EfoTNWrxrN/ncdvT4Xs7AxGw+kSHDKyme276JbYMcamKp8ZMDPq7syR
/GbixICepExl+vDCXQX2IvegcxjIt+pKTqtC+x/R1FGJxTBvM0Ntw41FUjDiQUqJihgVawKGOoDC
YiJM6kYCXcBOvnvLte9kZ34NfdIgJ1uMgozea9d5M8PwianWA6HB93lsc19zxjBkXndglEaLa8nR
9V/TyxXT53+tkxMQwQlvsvHOGlhdSw+JWhulxydNCMNu+zgUhPVhwInvXNUfpgqZUNuyHjFdzmAq
1GWGuALwAGlSgZ0MUPysDBFAHiQJiuA2vAV0M1mWnCNhD8cmW9g3/Wp2pi+RFDeHOZGynYNSyAVn
vK89anSGpuabjPVXanhvbhyt4AeOaJ54AFUN1CdGU02+Q7+8xRJwBvzoT4PYXLzF4wm50ZqZ6meG
zKFF8NRhcZR2Suxs7VNKU7nMOizWgeIYNir3ZRDz2SFEgAYaJLW73HXWjkKuh2kS29sCTU7rEIfQ
EDsACv8YdMk/SeOPlNUkYGpgO+W7Um0UYWF9jsQ1D9KclLP4d5Tpq9e6fyrgGaRrbwsM/UX5qrXC
ak71LXvAM7qDC1FnPlkay19IM4FfUSw7Ubx/bPchjZouBg5H7swqyzd+ZV3xw+JJQBdWzDAP8G4l
kiCneLCOCZ/0dnTBSUZYFFWysApJVpxizG+dA09z0ciQ5vY3zjjNED/4M2x2I0DWVvlGuSXXdBk8
K7mRxt+Y6zc3yJ8LkuVlL59AESeP1kDsifDgu5YTSNS0mZ+tKGDeEy7Td/iz0XGeuKIAy/rrOg/e
7TF/DxKEpFPACHAB7eVhCiUzam41gU6ZB/wDtzPHr/BbfBVUmEmC5GMek0+A71ag/81z1qDzZx9D
MuxCIQNVYxH2fO55KMkYeU+Wz81XAZkukBGtY94W3avFfsYpoYL3XYmItSL5p2aOtLGbdFr7FfuT
wqbmqRyY7o0um+UFfk2T+94S6oHrK2Tzg9OCmOtml3ogta15ZkOcfjg1Q0FPeZe+rNBYiFCuI3Pf
a8iduV+Gj3Wr2juqcLkvLfRaaYKbvkCWjH4S4TW5ZPG+J2CMj5LvZ2DV1qEtGFFOKKxhb7KfdCcF
6NLGQo/8FQ4SicQTpaoo7owURlU2ThbS1mOP4JehJdrlBKsig1Pe2mbdK1DhZS/9u6DqGjZmKTd6
vK1Ltst+70Owk+yErZx/3bKhVJBGMhowPWoictHGG+YWg+QYZRp61PRTIfgsyulLLtlcgwDtN7sv
PCs//eQaKHkzuc5Yk+aEB+6TarqWEvelHlGo+RnMucL2mIBUTCD3teJ3sMsi2qARmpvfQRlHB+Cq
GbI8MT2g3gnQGlGo6ehBUvJk2m2DvLsFbp5tMpsFQiEIkJ/5gjZR+QGj4FaWPZgqzZyAd6USEQWs
Dhcv3UURUcCEDWtU3oByaSTu55l9wyon1Dd01N7vLYCUCmChdp6tNnO3tsdyVAB9z7hDV2aGv854
HBrL3FaKCB6XCtNtmjdE/ATRdFeR4mSo5z0j5I/Mc8GF4TfzxgoenMlK1Cx+gmA4Wk4hKCrZiPez
fmxpEYaU1rETI7l+HgioDKYKpAzMIPGakLl6lQiNgbKTy2a5J5n7ydbuex0yAzMFYLtgcskANutj
048H7YIChu9arMe/PIy9FaL+gILOxLTFilG8imruHloysbGKjrvWEnsGcxcxde2qYYaI7Z58QCLL
VrYA2m1hOudJNDfSG54934LSFaAH9iZza8Vzd7RypJMlq62tWkQbhcYtMtvMLZykYaenSDIHOewh
/FoAmFbWwmvCBNX2JI02fkm+pVsbTLhHsW5YH9+bHaOdElVCXR/bicTMbOyX9panM0f3EScD9YOT
E1Y9QMLwiZrK65IpBNQsy2SJMnqPmWFhkrfJAA8j45oXPKYVRWTmqR6LbPrUlIH95HbjnROSP+qm
KKWZhRKW46H4JbiLRFK6GfZ7Bbwk13M3VZ4Wa6sJ0s2Q4VkYALkIS/YXB8f5FF+GyZF7R5Ky6DBk
ZJbkGnuTmGJqXR/VZueIp8Ss9goK2oBV/RhNxZvZ5f0hc8uTGwCesYRDUo9pEVUxGhsCNAgbmVhr
hbX4ZJL31+ZQC5VbfYnIByNVB68K6AwTAd7stCELt+OrEI8TzFLpQWqPf7QN3iUy3O/eMwi/RtdZ
DRhpkBhMXgCwXsfTxknm/UAjTFiTHFYFBoTYN1BQwxu1FqNPBuYW0TeWD47qNZJmQUBeZssbHfm/
KplHMJ3o0+eaLU8+EC372Y7cE/JmI4IjbosZGw2iGudb6gCti5zPMTmNE9ekFQ1nOL6sB8Kzbm0Y
rr6Bg6wPAVv17DXnmzPVHrFQ9RsBzO4KVd5zaWdPgyBLxojMf61bPZFbxZSCN4wrm3ksO9qAiQPk
IWDBfrosuYPl7Zmrr9iZnqMW6XpnF8/TaL8409wz/oJFM7jmq3ayAwU8e+seR2WNspgfmwQPdOYQ
9tGNEJCCq2t+qrX/0vTvgkxL151PJJPIO0Z3MC0AnGnFdLfz5n6fs2yNHCI8Gxf7SQUxUprTkUlT
yJae3GCmi3SjZPFolySRkKnYYqgbJRCKeUQyXO36GZ6evOvYtllBz41J5DZZuXqcdiWAtAT5NrnP
fCAAYRoMEtlwaHkoZ5CMZv4RsTwKst/Qbw6FTh5rjuL2L/W5vz3NrKNnN9WIo+x1x+AtgyvVlOuU
ZfmOqq2lTEKxUYqNkTpPcZz/C/LwnS0g3I+e3a6P1inYhjT0vZrZlzElQx4W8iPch4AIvdK/+EJy
fmKps+TGRafZUKeOxWkuX8cKL6QBc7opX9vBtVEpw1H1iSaxiI4OFLElrMk7q/yX4d0pqYGcbkCv
OD4kMPdz5EomyqOQOUwKoLWQ/KcCR5zUd07+2cSXTPcM6DCzYoDR1OzktK5jLD9k6jG3/TY7a09k
fcQDjgxo1hCh48hcyeVgqhWzSxRA/P5zOa0ZttwZoPiXWaAF+bylqRtoTRs66zC2V5hYrU3MqDj3
fVADLISreF8QawuTl1G5q2krGVuxg2L3DRMVJaE9QIqkLrS/SIhZ9awCDRpozE7rujRXNlqXPF05
NVuiao6+O4cxcOHvxnnWd1PGKI+chn5FTXMZEmxfKYnlVICwJiNCZBErZKJ2yG9yAJCJxXO/a3yf
S9vd1+JWYZJtew+LR7ytCCXLANulmga9Sh+XRHYfoexo0Dyp7KjxyXG2nWhYOj7j8CFEftAXn4Z3
dZiOZktmqsoJJoq559BJGzhGzN+wMOAdq/pdddqifCn9rWuV2EXheQa9SX8doJLxw3Sz5Kou4X4u
rl8DcMskEOnCA04YYAINyOnss37CNVOcmD3jrK5PyvmHAC13lEsqLNrIkKMtIYjEavHD+ynR1Lh5
lyMbnwPQB2SSU3szq+5DBhyLqeOdZWfdysSHmm/SGQE3qaQ0VpHFaDWrYnbdInvVtrV1RbHuiu6l
M+hhrAksoB0syvmdI0FNYiOsycf111VSOq+SMDTZtNGHXWISdTVIBJa54rnNke2MWT+fZgelcO+6
GtWS3R1zMkTBvcDjIe2bFtLnGu4t8Rkmur9aPaCZdqDHGd+5bAw9vbpzEj79/xeU4dN9TyUXeOI1
y8bo0fAGbDRI+8+hAmfZ5+OJLUl9P5vQmLwiKE7lwK5rUn16YXvs37Ve+B9757EkyZFl2V+B5HoM
rabGW7pq4ZyEezAPkrExyfSMMM65ff0cDaC6E6ga1Mx+RACXDG5uRMl7954rtq5WW8QOQOGYHdzL
bvxslvXwoLWuseqNydkHfU+S52idI6t0USOVJQEPXAWKMemhLNH+8KAccP9Mb54jXS6tMRycoCue
1OcJqxgMxLi2r/zCYfLDn2ZxQ7e/3zvEfBqxW7yaTfigNYZ5X7QZFje++/PTc2LbJJ1U7jrqO7pf
bVmx8YzDXWYhKG8oHzwpVEqTZ+RDGp1zCARPiGHPyattFuQtVc7ZrLVpQ7+7eAnn/MHQHfeOblf1
NMDz/Pw0FRvq/CWun7xxqqUhQ/frZ10/Hv18NxQYdEeHBXozIpDHFO7BV1XrsSm31uyr4Vn1mtyU
qJseiwK+eGM4LXf+OhxD84ccS4q1bus+RB4ik3ykwtY2UXDrtADVh86oF8Ib6pt2Ru5TExb3FA2J
tXRxYjw6LYoDu9HfhsaMz5TbCCkwJ/tdUqNr74RniXs3qb3buKnvLAkijb/8UkfAroXvtjctfq06
HdioBfX0GpXztbTC6o7qX/9QZdOtx4xrOrSn52DbwAWB3DUZN7PmwhrTu4eU/KuVq1mvZYXgN8ux
xs1lnWxdA72OgXqBjZDWHKHLLCIQFLsJUfmjRlaiA48s1Mti38h25N6Be1QkbbmN7eBRNTh2jhl6
pynsvjpG2xwrrK3wmMYDkLbQCvhKK7Vzx0ieUFw8TUnaEm85HqYmlaiiIhxCmfaWzgMf2cwZsMFQ
zwTpbe3Bl6s7olg64Am3SQaovGH9S7ICwO/Pl8xBIjQnmbtl73uyBbe88OVwtON+3gSzCxqfO+hu
NOU1ANb2bUTyByTQPBsxwYVUUWnSOb5xjvBYjTyt1KOafm37Zcp9Is2boiyRgdhi4wqCCtO6+jr6
ZAbIESr6DAN0Yq4KC8C8dTQSBiAk/JJh3gDCgGesD99tfWvmrA4Xc+RsZlrca2Ha7XbouZyj44FP
i7fhNGCGitpvZtTx+LvJdAxtGMjwUeLlDNVNLOyybvYGnDdHNdtDSlhzUJw9HZ06S21gOBqUgJpe
+UY3VWK3ZKlKzWhXeiEioa6PHJRs6FwHoSOQmWW9Zl3+0A55cBptsNhuyhI4q6cDs4Z9cBIAbKHT
Tl9R+eGXKyPI3430QIzN30Qr60teYkJqWoC/tptSchRyOVCrvpkm5vFiaKujATfSzfyZZaFgqyI1
BGIF2Arms301SjZck3504Kzhjbr1+HfvSgR2dgJvieSmtnDcAxCJ/IXiGKuApP3agaFHoEs9Gqin
VocPUwf7qemcYh3St6QlLNplLHTI5ch8yzHTH6WBcDDgfrgKmd+mVrzSJuTSpqUNpxjaCm1YxNrN
pI2UsypENGxyNvza+FCZG6O07Ru295hwNemsKy7HPjWjfesOzas0YG8ITBYWIwQMISs9uQpQYytr
O+yC3GE/HfQt6xMrqnYUVZCZGCLe2lPs7qrRpFvbi7o8TyH4JB3IGbiPms7u5wtuCohQc47y7o1+
DcJ+etO3WKCYUtMJwlibItlSL01LR12bUZajfHEPxgTQmhC/U5Ei6Yy6/kjPjH1kGdcEO/biZIro
visHcxc7XXKC9dkuwqouNp8fmlqSnBazCRHK4CFZzAAnlU6TgkVLdTB3JLGFWnPBQljduRa2P91N
8Y9xt945pn5HVDf+Jaetj616EVUKCUrIXVRl1sF1dX+PBCX+ASkAK1edTg8SzcF2aIwfrbCuSZ1V
R8+zW4wkniBlJ09YkzT7kJXsChhReyHkfdjKsm1p8kHpNgs7ONkoFRaNrem3njTgTaWEoXRePJ2z
UYK5cDfNaLnvuY9oNJGTtq49KKhB65NcNRvzRj6jZooogl8l28hBa+yjLbPiPHTsZ73RYK094OIC
uGHdtLAxo5rNTqejk0vGnPqU1xBCbIsnb1DSQBuKdMFG+1DbUbeOwgLzjoYcMdcQA2rA+braOxZW
YD6X5Dn1OXdg7k/QYWJ8GrNPdSuUwKu6AWdsUSNrChpx3/lKM0LYrdA2hZ1RYbJiHW0c6VChnhxb
nFDHpPI2Xe4Palhb5MKx6VibyTHQ+uQo+pTfm7Htkch9nkeLmJ0504sdt9P3FhbMeZRUV+0mA7Gf
MPG5ZkH4vNftk8LtHr1SL+9822UjGLKOT4IDm4DwaKc0moptUDbiXLIte8zKnB8lvArV4rRwB0ce
W+mPR1cjSa6F6PX5QguBVBWqtS7l+JuAWmwJJOMAjRPANSlf+qscW/++7fSjZcb9o4IedaHRofAy
/F0bHzsG2VNJrYT+YJ8/uhVpJnk03DHgHmfMkyfdrCRuOyo55HKlnm0fZ18DJ6VeeD/oVMJ8WhEv
bTAJxWzlGGTkKjJovhWVMG4y9dJG8dOEL2nbidDv4Evzuc+vxkMGsCv279nl5crheqHgBrQfGsD5
8+Xz85//auX8NnWsvv/0+c8PDaFCiGRHwLZX+zR+qyom6ZGlfZZM7rmBQIu7Nd4VUl+P/dDDGmYE
KHI2NCTvSiwoEgWFz+PjuuXdbAdY+mc/PI+5hhx9TvR07aYqQaER4VmHO3j+/BcnwDvqTQP+h8Ej
Zgl2rA1PHOgLW9TTI1R9Nf2oTW9qUOzC/qwJSmZWo56eT7iTeqGtPG/cAI9E1OfdKaUeWwUse+qu
hqCax97tnHTebW6hmI49hzFSVhcTF9su6F9qWx8OWp0MB+rmAuRTan3thcsqsPN8mB6xc3JS/9XW
Oc9DKVpwE+E9qjGWwuoKfv6rVR9+/quWlHLo1oAq5H2Wyg5ZdMFeyHIGVc1LmiT4hmf8ehH6i8BK
Kn5PK24/X0CG4rFtzOMkxN4I/HKHcdQC8h+0B0iDZWoZN7V6iau63gpJa8uy8g8vNsd9Y5UxyBz5
YcZle/yflxKX686NdVKca7cXinGK1A76AMEnDGtsY2gjd4139URDjgUTCjbRjzEK5LNDgYxJQPUX
PdJqPcyuYYl/I2zcDkmOh0dIr7SnaMZ2GYWAjrOhflQKm46N7Kj53bGfhHX6fKG9Eq3NuYKqMgfZ
d3jFNmEJHV1sCeEwJ0iXeWmFqmTCTDZR7UAmUcx2+5Gy56obDEG26+cbB9XEARWMe0Pz9uBm7H9l
XdyWdX+OMRPwTDOaJiO+p2mYKNJYt6iM4bFpqCvMNPQfJ1ScS9lSHTBS1uNCs1L1+LiXxMtpBZGC
CLnjW0V99SGwQRFlZgOSqGNKA7ahFYSEzLhaz9RLCPUSFsRTzXid+8k91mnqoYBnp4bDEvyZb5O6
5gTlSyyMkueGdU4NwTBDgrChbX9oXfj2I5ZwjU3WSs+h/TogvFZEBLFVNFx9L87CK8jrNRNxGRIU
Hj2FJn96q1DDLPF1RGcbRMYxqsUDP/gS9+60lxMkfZ9GDoqUdepkkJ8aylI1pNa1DzNznTc39EYJ
7Q4pepQwK7PIBqToCBwXof5ApWSll86P2KvY0/SecTcm5Db5SZMSuhFYhPEZVFtCw7uPC6IesrFm
WyWME7VPMoDUTQHZJ6cDGmAi7blkvi6vZkxBaaCHG/ejvzPGSp7y1H2Mo8fo3Z9Nbe3l7bgB0xQ9
Cw5jnc+CdG7y0tZlG3uMHBY6Jv9QWD+E56rUPGV6y8NLkMjX3srpbqfyUrjQp0KiUQ+jig22ZXFo
O8xFmRS3TsSuzczJEWFVF27jhC1DNmPAnWipSSQs676pAHq4ZETGnlmfXA9BdhO5AnJWx2Y46y9C
4qIXNXmJACRzLGCUQ0LT1s9+lspzJRHlzb6/idWQJCnaeSjCEbViDMJDBHtJ5m9paIQ4xTx31dvd
eEKLUrAmRU86hzvcAWI9hFq5H0EAaZGhAhPa6TXVxEbTKv0x8HtFhyrYqOBIPiMsvAeJme0KvYMM
0wXRZegdlBhVtBt8l3J3n7abQXeiJ0P/KuxePuZ1ET+BAT5WUIcXZUvKNYLO6RJOJlL0YPiYDaj9
qNbkgU4cEhsPfD9XnlVe53dbrwunlZHCNvO8gtpFFBqXmd00wCbaQuUg5CULUYnmFaVqq6C/rn0M
5ckMZXPbphreuVQNJqzOtlEk4gd3KChchiLFJgIlBoX7eAijbtwiw4qpBnjBs/RhPwB5DjbN4NyO
tDceoF189XWtv0qhNrXs1y1VLph9+eI1HeVQ1oHrVkutTY8GB2w8MaleqRW49nvSXfrxnQDR/re5
9XMKLTXsdMOA9zZ17eK2yZOGhARfW39+mE1peZu96CAB1wHReKz8dKqW2h3ZEjkoByt4zUkbcmcf
L2hnbxsza/ali40b7xUBBaxA2GDAMJSBG5+FekETMm30mq0eFkaguyZ0jpru40OcadZD4dy7yNyo
fY84MsyKToms5M7LSCiEEIkIBTUkgrKmuBf1/JwO2nBh3HoXIxiQ3gqDXS6M4NHRFjNh0zz5Zv7u
lU+Oga9rMFvjkIwaCz+16BwVh9JbzBr8LojS2p1fBKgkR9yTTqi/ZIVPRzdv75wKdlSRC22nFShT
akOgB87QcOptqW97f7qPp865cd3XMEC6LCeyf5wmIePUHolQYUNMXZAcH2P6XsXDN3SIzuPcZxsP
1utGd0x/kzZh8sKQfiTL0Po+1oSJOBZgioluCTqWCuEX0sCXwnYyXNQEFAdDPj0EWrNHOp6vIraQ
25qcwUtYo+QKhqHZ4GhmdJ4brFbDyP4sWnxzBfBHEwbzmRIvvdbIIYQzjHAk6b3YtbaFsS4i+hUq
KDoE7Hku5FOtGbAXg2xYOp2YXsEURZNR3+Rx2ICYQ3BZxTEalgimLVBcCcBEelfRtObercdm7aRu
tdYCcCQKWH/yMvw/WfRG1tjWM4EhYANijw5bPDLjE8JZcqlHOa6s4rlAsgc3hAiHqmkgCLnGsHa0
3tsFNruOecKvNdpJzXMObcnkHxTjzNcfzVBlVwSgJWWiiFK/V9wJ7oG95ypbYW0/iBK5AvrMZhdq
oTyNGdR9OwjNWzQjcmVZJkKVNn5i66sBizOrk1bwtMvaIvCoKcKbwYuveUZDfyzB4VL5BSPUsCF1
3PSRE1ycHbOp1l9++Y+//9d/XMf/DN6LOzaJuBCav/8XH18593UUhO2fPvz7pcj47/Nn/vt7/vgT
fz9F17poio/2L79r+16cv2XvzZ+/SR3Nf/9m/vrvR7f61n77wwfrnOLHdN+919PDe9Ol7edR8D7U
d/7ffvGX98/fcpnK9799uZJQ0KrfFkRF/uX3L+1//O2LbhufJ+q386R+/+9fVG/gb19O39L22z99
//u3puVHzV8tx3YNzzTptIERMb/8Mrz//hXdNbi5pKt7kqWE8+WXvCAR5W9fDPtX4UpDUESVnhCG
p3/5pSm6zy9Zv7rClpanW5Z0DNNwv/zjff/h+v3P9fwl77I7DIBtwy82rC+/lL9dZ/XG+P1M1WRc
mFjReJQtj4Mor98eKKTx7fr/EkOQQfFAiRQWATqzHr35qrRHSDbD2prxcnPPj+4V7MO+5E6cwpc0
vErj3kKaq5NigJGDanW8LSPy/pqR7QZkeEEilHhOC/ZebrgviF0iOth/KpjfYAno9zMiMLf7VpId
Q6pW983BmE9mwF2u3VmYJosDGYeWSdYsm1vEsZpKisqcG08wNt/OPqnEP2ZCfPocVayS6NGrOeJm
AhjGMeFjUkvip5GqvHdn2gSzeHiHxw2x8VC2NIrBZNJGBgI2BfXZu5hd0AKwQiG4I6ZDtkwxcxUo
fyzjrgRIMNqQ9VFvRzGF3HGiuDUieh5XLg2OSXnve/IikuZAcXobabwFV18Pwa62DBx8cKY10pCy
Vzf5vmS/uIw4zyyilSUDZBfFz1wjTYUjIibKJ/RgliCvIH3b8cqXNPISiu4OUT4WGUrDo5vGK4vj
Hv1hM0jnaBThnnXPsvcCKK+gj8tgkxUIWSskFSyOG/9dJ//DA+pnM40gWV6hzYS/GlIvjLcDW4SE
pAFEe8Bwr111A9lxAa6HkdCG0a6jnGcSJOEKVR7OpYT44RolPkkmHgcRJFufzpw6Ts16HgNSjiDW
xS8WwYU0OywcPvrCdZ+66VlCOzkH0VshDkXzzekIJHMret46KdKSXtdzTXsc68hAIz+TzxbY8kJ/
5phygyxGgO9a9ayOMrLYDhJLmdFVLIKrZmoAMxqSMsZNhewKgQHxLf26DmmfRvqWZgyS4zfuqpr1
syzQMJIiLrlR1YZL8+7qEq7xOC5swtt4K2N1VZ/xqHxko7YGbLjoCTmw5bVn9gtD9HAaOGHtezZD
Oxufc9ahWgxVkKagX6IxIh2ROoc6LOhh6BpULjRgBwrYShBIGjEdSg2yP9JoMlvLjKR0lEb1W9E8
N+0VnBX1K3qmDjeE6p8FhOSwPcz4M0KMMPOBOFFVzQt9bYYPxAxpBOpp/deR/lQXa+BfkZCJr21z
0Gsuyqw6NvVyRj5ZwD/zG+7agM7PALkcaWpgPyN2XgpwdGrx0SnBdpyuRHmFuw/4Z+Hga0/cvVc/
J9AxnBJ5DPdAmqEwYWNTYYS3FT2GqAJJ7Ybqb9CNqxY8yoxMd/JR8FJJRFW7qsmCnnXyoCnMqHM2
cK+oj6OWj41rycHa87SSQtxUWrwaqcUQu86F4hGbGFFGvj5AeFL3inNnE1DeYRuIoeaHpMDgWu5P
YXz9aRD/fbD8eXB0GJr/eWy0hJTScIQpHDV2/jQ2Go4r8flF3UKmHw3onvnWw8ycEmmdYO/x/XTL
XZ/R9upy9c7cY5tKHjVtpbt7kzYPcrXNxBXvhb4fpm2MU5jBpNz06IeUnbpsUWkhtbKaahmWdFzG
u1rsSvKjWoSXha64yNAb2eun01U9ZOP4+QyoNae486m0ePiGJqryVPfRXV2xZgKDfDbRfpPN5nHl
q4iT2D37WFhS1KM+Hor4a0ZOKgB5+1BltLXra13dNywotfjq0xkh2WQRYR/GrL+w7VsadhlJdda4
/euzq//Lmeens2v/8ex2zpQBGufszulTMl4QWS8zMmlNnlHSAIBLRQigPgy4pvF50ph6zIk2zw11
899WNX9Y1Px8nZky//k6m4a0XcsxpcmE+8cjyXtNo3ifcJ0R/I10+G4M7vYphAqw58RZ3oZmdcvG
1z179LMnVoJ3jUpspuAG8gCCrr21TXRmOJ7IdaHCAO3iPilusxH2DN24Y4UAPuK/F2hPCe04wUZN
dAgtbv/6pKrZ+k+zOU0Vwf2q3o0r1Tv9+Y6NDVcIF1Z9ZuLM/N6hLugAlpLzUOj18q//lvcv/5Zh
O4bkrOnen65fracesPgM9xk0CLSP/iol5KPbWuPC/Y74+N/8NUP9vj+8N52FkLBZK+HosnSpntaf
3hvSQJCJfogagfFmxqPhgN/ADrAFkbJXi/VCnzbJeJVa9arhAWbOGDSPDezzMJBtGARrdk1YefSz
jkR9wqg1aSHSnO6kRnl2PBEdw2d8kdAMy++B+SKynRfhMzKAR6jedtT+sDR974eXOmr3M1h5vaHB
NeLrUoY8jgJJ813jDqfBq3ZmfqXZswJ2VaP89Ec0e+tZfKvmYF11V0iM5E7vBZOrWkZoCGncmJZy
xUb/yH9Mr6dJkMs33fSZsQcQshtZEZg6tkJ6dURbU1cNNlDwjP7BN7Jto33NTEhOoQb4g3VOdY3n
6iDTHUMooV/cqf64ypw72bGQgTGrZt6Iw1bTg3SYyxCAD0h21cyn3m0wXCQ8KP8ZOzfmXozjZo3Q
klaZ9axWDYKf0dTDUQcIESAnMdDXfn3ovmPySciTjEObfMQX0jbAeqJlHCSMHZRo2srEJKNKQqb2
Y5u2L41qVW+CvtzEiG5zh3qYqt6z7pnyTd3zIDaYpkmF7dn+evO7mRCb1y98EO8UKLY0K5EFvan3
pSaUrHiZEb861YkSaOWygsRn2gHEGPWvCgGhjrlizpsiRVpJtqRmrczbbgIyFDpranywfw5JwAKY
KJsspsaGucuhS2N8TpPoFNkrBvDEsherqne6MZwIsI9xkQsj2ocq8sPUdpjvln2z5NhWXfdmgFXR
kTqmCXkIEdzDgMUirQhCcsZiZ5KsOyL/aSLwzwNANqoU+GI4w1thdds5u8GtswmYVnomTeTHO9tk
VWVH4PhYqh6YLiP79Dkvr93Zo5f6rQnx2LCA9e1nnbzusnjveBc+q00bMXxT7NR0DQeTNQ44lyTZ
ajk5RTw0akaysmvSb8ScPs8QrfSYHM4M6Ylqet9XMPs7FkKSnqkZB5ckN1gq0qQlfCQI9m0ZXFKd
QEt1Q2jPExFxefPQ6+NNScZpj1ESajTBvfjumuvgfpesrnUN/5h1A6BiIr8AsD6fNzCS5PolR2ip
/oLLmpobv+Dgxv7gZRvaXuperulpIz9nHZhAs2Eqw4YGI0SNAz10hoC0KTzV2y5ugdkOsIRf1FKE
1Y0XTCv1VKrwpZn0iZIpz6jIsAEsWew0g6mZrTk9YqbDUrLWCMGaKuiWd+cgEVfjBS7VNcuiwhk/
Z6vO0rFyLhzh7eqh2mVZjYYSNjVPWc3tMqlV9XjJ2u9qE+EAeVd7DASza0deE6Dx6ihy7H5lf8Ur
DWYc30d23zVXtYgazL1qojEpmqzCQy/8jGwJHUSWWr9u5rckgnuucQvb2ipRKO2M6v/FhtiRIyMO
y2vevJRJuZPDOjRqTLFEIHrj2m71PV38u4YUFJv30+M7Bf9LyFIP00rC4aaTuGqQ6dcYvCvr0XVJ
5+6es+q8iSM6EHxV7SyakNj1NGcLs8LvRem8X6iBaiRj/HNjwd2gtg4es6jHjWbaLGBdFnMIlU0J
v5CVpY2PI/qh+f1af/Vo7bftfTQudcIyJue7OufodthkXQHJ7B3WmR5FmX5gkY3XSe2oyOK6dRz2
c9TLBUxBk5ZZilIrTQCiVMuKghrm1DUG0LXwm1tEs9uCUYy0K6wEBZYxwphste2t31LEZD1YjjjM
dlxW0qSeu/hJzz+iHNIZsGAL8P1Az4RO41rgMaCPaoEcb7l9w3pGQLYrWdID3Sc2DBWr+p/qzlpr
leDxhE8xLUKob4ooEi2hJ92VhG4UxKuiSGDZAyoypibZzqRfhutA7Br9HlEerekyvXjdMQ2/A1hz
jK3vv0XWNYpwB11aVsTqWg95tLUfU4Rxnfnxj4MtiNjz2geC15IBuWELk4aIPbew2Fcwl0iymuPl
QHiWhcAUUihXcSAJe1Ub08rP42VlaZtKTbpiW+gfVB0D8tg6XE1VderTYcMqA+lIYFl0Wl5A6dQ6
Bb0WPmhjn+BW9Zza6Am4CCMryXiLTiYbChNbm0H4PbSyhUs3OrgMJl3O5qgxbvpklPntU2Fc8Hto
DM/MAD6PD5vVloRWAAq0yGtrXlXOTZ5eIAQHLf79VdTv/HCf6NTNz+hH8HDzLtQiSF2yuXt21m2B
idZJVybdyT4CUuzeAAakP7bI5g1Rsp6VwjboloncWNSOE7PHL++S/wA/XtMPYH4Rsu91owN66T1p
AfhvhLiU6leUdhZSF1tPdJu2Qs49IVnPOcwuXKt6RwUaO7F4B0Rf0be5JEG20r1+PfFMWZG2NnMe
JIY/PW1u6SdRpX9DUZa2OKma8DCEuwIASkzSe0ciEBMCenpVvUY5+iHKVaK/BP5Ww0uf1OoG0tYN
QvkCtjgyM0aBI6hpBpiB4RYF7YyGXieW58WSl1yaYGBgAHRvJoxD+TTB80ox3ZHhBbwqjKh+El4r
J8IBe3THOYhCn2AuogNlB8QlLggJx4pkkSKLBkXDYOgmtD08897IYTaASrUZJLP4ps1e6h4vt+st
JNYjH0Mt+uRlBdFvKPqNQ9hFyLrRxOfseMRcsJx0EBrr6aP6w1BREIRby5DCfiZTDCM+bohLN350
1EBE+ko3bx+yeIEwEgGgm5rkQ59fs4Lu7QWK0qKDYWZql6Em3UZ+oHGFtUUFdqbDMLVccFRI1oe6
USRjk+5/jMNlMJBIAxua4II5NIxx3hQ27Zkekkq/KBnncExgTudgp3C9s21Ah/YHlBJAOay8qS+D
XzM9c1mHONIQbKX6Wz5ZpAVzTwC7Rz9Dt9Nfx5QacBUva0MdzLxCI72u0aXGWQTxAZIDwmbL54B9
GFzKutKzVwGVaofh5/enlGvoXy7jEvQhT5tDgy0FDDmhmCK3ICm57cJoPeHfoYmD+QgyNUFlQ8+B
JilkBniEjHZ4wEhagFpZoVAgwIvVoxokNIfITf2GbtXCGk1U7QzvpEKabAlHZ7zP2Lurb/MaAhaV
toAUHAHHu8g1usk8ZoJFmBlu5zp4MBvAf3b+hv5+TX90U7cbq/qYrOHUUJWi6QRGYkJpIhkCmCwm
eQPTXYWBqd2+4Y604Fbo+3kkyBijrgZRepc3GC1nlr5WeMwS2OFEo+v9yQvj5z6AAh6T7DQdO2wS
cyTeIrzcRLyt4yleqXpHa3UnaqF4uB4AgOA7HDZ9QMWJ+l5kPjdZvFGLXlU2bPDnC9Z5QOzBcbEg
0rdDSRvVgUDHwjNBIIgTGlsjsxvEvIzZ3HC0VUpEygADfI46jHbfaotHHmNbLMpdyKKSKXsBrxlD
+cVGaEPci0MACLpkVYMc20OSowvGIkRexTYy9G3erlI/XFU2jyOinlZHin40uKen4Rqr+XTfp1yD
8EeDwA6cFTPlsE6o+zS2uLH753muCdkLwWgCrQfn8GN2rg2tZKFSgpm0U3ya5MpsvSYlL7o+D0az
n9tqGwbxs4HiviMHN8ujh8/d3f9vLPy7xoLDLpcOzP+hsXCO3n+816QH/Xj/Q3tB/dRv7QXnVylx
XXm2sBxduuyP/9FeMH41aBNgPKYcgNbZs6i//N5esIxfLfUVftC0HGHo8ss/2guW+NUhjFiCxHPp
TmAi/H9pL1h/qkegdDRNdJd4S+jBwcpSNYSf9uy6S+NvQrqM1tQYoU9TANNT8QDsLF5XHnnAeuft
cqWWnYHwoW4jBQ1HQrgfRGyxrX7vM/J6gh42Z+OCn6wils62wOGXN+S8p6BEAR3CBnCIdkb5FPMU
3qaQbPS4r/dDTRh8Y6rAMwBYeiX32HNPiZI35Qg70WD27iZGdUbxU9uCXSH7q4nuTKGPpyAtNn7B
Ni7xo+kQjwhza6PyFnYtjjM4z60TsJeYW1SvNqV5zaa/GlupcxiVk2GIYGwUlPi8EiBeTINxThny
froX/kV9Uv8XZ9fiGtG0Ac9k0Mr549kV5uRW9CpB9gTlXZqRMJYXrDDGgvQPwgdG0zMWEfL91tXm
pdnGr9LqyKZt0FSItKh30Ma+eXp6ksXwPDr5+G+Oz+YO+7lio66+5aLkpGMrDUq3f6rYTGZVZPWA
b3Xw1GY5PCD7vvVrHWj9iDoemR96v0jbWTFTRsu6FJNLaW6RrT12bgnbC/xiE/SkH9DxPFqvWlTf
l2Ygb1IXZlPQiZvEq16nKEhXraOud4RwriyTN7tkMPYT+/bzDsiUF6PCv9u1Y0+8XPlVwD0YnRIO
JFVwLOZ3tJo3QZnOu3FAxKY5FYJrAlRbIGiLJpP9WcYGc3vWU6ew00fLxjcUwmIuram9RxkLQ6aM
Psy+1c6FVQ/EvRsn33HkbTagn6cngd693+m+TFYh/EQ2Ncm8sUgGhnTODZJnc/9vqnMOz/CfT75N
a5FSoGUaFOjUxfnp0SMBXPQke9E5YsdZkoFeJm66t0kuLybSZXsdpI3R2N5Oh+zj+KEGSmq6ZLHz
bFhUDz3AD+smzjJWgXG0tcw6X+rZ6OyNOH/xHHRjTRHpGzCQyFkx4rse+YaGG/QbKhvGWkWoJbVW
gyxM2CVpEDjxgv0IgPxviw6tfuEOFJAi/KkziZ0ZE1UowvxOWO7epvq896K8OEMym/YA3LB0dcxV
U1o028jM2O0PHVkGdVWciJGutl7dvYdjFJ/Q5kenZA6+ml0Fr7dor4GXN9vSJ4E7Vy92gAwNNQc4
ypzSTR3AQijnYO91Uu7qRkfhggWJsFLnKbRnjw7iKLfIuFXaM5wHPxfRv7lQnxfip7qm0FW51jbo
DJs0gk37T09xiRFy5LENlmGVRjD3Sd8gBvVQOiEiEMSm+7z1Lt1cZcc2QalTA55agwE6abmT7LvS
5o6uyBf3IyDcprhP87I5gmDJvBB5KDtL3jd2qbQ/Jl1HUpEP2GPsE/eYGsGb5TXjOWbUo2Vh6Ccj
zpylDKhs2oFpHVrWlUj/g31UZ/LBgTMAVWNTmFj/saVBS1TjaztWO4/ztQjhJ3ctlaah2/z1QMf5
+Keb2XZtT7c9KpVMdBaz3M8382CYfYpvC/t2EQ4bVBIsxwtQ1C2CNCoaixqFnNkjS8f+AKUGwM5A
59IhYYIWjrOesnAmYqFulGt4Ym/6XXrVtixskgSAJ1Hj6Wt0juymtBhseaAZ7ZEnQZUe05Shu8n2
JQP4svZAKvWG1DcJDKJt4wntNRXVcYhH4+gZ7Igd9LJ7F5cyyFr26j4QPNdscv7RHOyhTpdVVbfk
AKaULXQSPzscn8acA7ISpD0lycjuqbhEqONN3THImyYOIZiOMytWqpWUbiYmry5eUybPt8RGnQsn
eU28sVuhmat3MxD41nQ/tJIyA9o/+NQRzU0/s1XytH6dRI3Syem/FxbtldqfKTi4GGNz/9xkCu1c
mlcDBdwSoBpxvXFDkWsK7v1CumCwp2NGJ3pI6eV1HtK2pLHY9hejolDjENeVWzMcJpIPAtr2mZ1i
nMSJsCq1Rls2UtWVOna2TtqOdzM2A978hvrxzoVh/DC3xkNRGN/hil2SkK8EtvbimLZDZBJq72nK
0l3ShNQdhQkCGbHPvhe4EcIx+Ro1Rni04E56jZlAy4zQHxQ6e/CAv5nj0kPGTIylBBZeReN7VTfe
Cm8MY5u/trFBw//nML1Kc2+ILABCNmyn1n0XZdLvuhpyfulTS69mc+H01LJ7/VV3KGTWkiZ3Fq6g
xRC6C1YHs1PtHIzOIsuwW6ckLmDGvw2NaNf1bv5I2vQmxQSSd1/rKCr3Bq1/WgYwk8HTDCXEu6bw
yi25f4CdIN61XuspLG5wrIR2KVrLgEFIRmXa2+jio16cJ4b4ZeCL/eDoh0q3JvxHoB1iGEwrFB9A
4yIY+116A5IG/x9prcn/Zu/MeuNW1iz7h4oFzgy+5jynZsl6IWTZ5jxFcIxfX4u+DVTd2+i+6Pd+
MY4BH1tKZTLi29/ea3fOhWapdt0k+Udo0kSzlIiSRB2IOK2z4ci90H7uvRZcTUjZmicqOk6cB1Gw
1aIKYt3Nhlwnvt2fq+hgU396bwbg+0mHDBh9aH/4diMbtAa0tWrw99PkxXToHIvO8rfdwhEJiF86
hErpkcK+qfNzhI3xMEfdQx9WJK5da9sbM2CipiXp8qesreY4hCFbTY82SZGTDSq+ezd8z4HOQqmD
1uScqvkrSwPIGaF4MRTUeyIv/2YDZf3Lwmt5UPs4ZTzLJ/Tvmn8fUv/zRBWDEwQ1Wj6pEcyMfDMO
MI0VtZsYXjGHrz3JqdRn9oRNEAKnOxzIjLDa4L2KtHPBiPoThsOXTuubbSBfpCSONkFpX//vj0sL
d9A/Hf3LF+p6jvA4w33L/9d71+QYNbcMG2DXYyQDWhXtynixbB6fRQ3BpEcHuriEz5RRARMtx3pb
D//mxVqmi3/5GriVUvDGZZknlW0vX+P/eLFMy49hGqPQJrI9dlM+nAEt7+twVufS8pJbUD9GeU6F
u6z253/cHlo+PRscy/mdRuKZt67hEbnzvLNhu1QyZBWFmtJl37gcO7NfabYv8b2K8K/E4O3XeV4D
6azICzRJYpyq5Ze//8W5q/bwB69m6RFqWH5hLWWemkkzUgxmujFpwIHyOd2HVBONp/kYSqCCUr0s
/0Xbbed4k7vs5PwmuJNTyqCUpFsjxGlkTilpDTrQfbZWntMnz7pr1v1siP2/+bEK8397US1u+1z3
fQ/bVkhe559fVDkGosJOxIuh6ZboQIFoWe70OEEGAk/uVLRDD0wjnWPsun5AKvCBv7RW/t72GSWi
SWCu25Jej5PWqDltydlo0PJm5Y3AfZA8TlFxmLLhLWBLvg6a5KudUOC0eMGKBbY3fKWhUKyCckYW
J1C27oInLUK6Rckqrogv4xmjUAkyuzCaAOLseIc3jXWj977oreDSNSCmdqn93QQW8fuAwageMvy7
IVCIIpY7zh3WYqjunb/Uj6bFlqz3NDik/nMisi1djaNvEKPODyhbakPwaaP6AZWGOg839u8wPE9s
TD+cBnYZMqFt1LvWzb6avHLPQV/tBMlSFmMT3a2G/E6GHiMYHV4rQ5LCZ5pa+fbEKEcOAeNNsPUD
no01pDCutPazazv7OfZOcT5WBBo5A4Rr8po3znD6G3IzjbMI1R/lo9gB2ej5mtWlDEGyEo8JNyjj
+TrCLLzrPIIWyiW/ZbdDsidQ9DGNISNEtbDoPHhjvYmTh+UeLsFi4+fMdiwllO0MaKvQSYhV91tZ
EXhHySkpNSD4Ea0SP7IOuaflts8/Oi1+FZb6dj2vXU9tAKy4G89wiUnHTavGBShND6hNbqS0Z/Id
BSiG3gLmUdc/+CKDNSZU4x5+K686+JVnPgTcJZKc7m8d8uOL0ill4cLhFgT5yb+WKs3WqIDeloUN
G77g0fCR05MUaFzYWyjaWXhyEuNo58p/SN+M2fns48IFfDVdE2f6HKlM46Dobtxln/gx/ORuTDUD
iAUdudlDADYdYhy0rgmodhQve9OhtZCjXXsVAj17dEXxszarCHbUwo0sqVm0ovArCqo999l9vJQc
q1AdK80PpKZx7hrO3RVrf7yyS7x3cjbPaWnpw1DGd917x0ABrOlEDRtB+8+maF7qwpUUIen3PKKx
2MMjI2YRv7QZfSkFRXJpiUnNNGBK5LYGdE5HqNGHpFRAR2y5cYhQ16e6fyoJGe9oM6IedSr9tXNp
kym6lsWN7u8x9H4PYcCWWaTh1h3EZ4f+QPcGO3Zgztop5yOwZqaiAs5g3NCtafOxKrL3rpucLdTi
hLIb011rAicb3rzYCTQ+9FldYyPZMWfg2etd/rKRHkf8zRIKz0OjTfHkRn6DH8DejpUhqPuxb5pR
bmOnv0B6wtBT1QLRZA/N7Ufie7OJ+K+S2adwLy72DsHMjRjaaWem48WjXc23jIW6YD3YmS9HYk4F
CtDQmrRIBsMa6/d9HKEdF262hIfhB/2l2iGeEEhiW+1SwdpYG5VBgM8zVmRlVGzHsvmDLxT3E3sX
3opd8+gXwbbIvebYqjbZhfbw0nD+F2XwMc3jy1Sb4Zn+VVyDNnNpa590a7Q7z2AF44r0pEf1nGRc
84rmbIy62Tnh+LNqRL3pXR6TUv8ctDBWJpczWl6Kx6T8TGbyERLvg9S4SWmaW9lT4W+ayiWvAcMj
i9VXWxTxvmHWLuPxwzJmSBayyU9JX2+m1gLbBWQQ9rhcuRxBaw+SJaUXLAxy5WAbqFuq79pmOtsl
aEWroo0ShxoKeA6EOcbfPdsQV4sJPM7I9JPg8nKo+yhp4dJzEV37zrtGc9xxsUQ+RumDlFICDYr8
lGyI6wQQ0ZEmJPk79zYBeUvaNWCS3HZonrTb7DBLjfOz5yOvhl1eqpDVkpEyA4q7EQxIzwzsYKxm
dr9DjMOW9z065SOPJHbGk/5yQw+KgsX/VhOJoAKEOniuzxgyIMB6pUy3Zow5uIj1aaCJfkqZGaoF
92bWBKsMybXYdzvu/OS5zObqhf0n2X6+WxU++xpkYBKHb9acdDRaywuNy91MzdZLoJL7wBnEdsr2
tmmNX5Tq10cNQ479Jrf1wIsP4WRcfd3Ad7LNi4cqFPP6ba1aImtkggu2ME6T8l7KNPuOC9wBwgOv
JmODHihYYxnEjKOY6m2nYrFAzSBQNUDuUp3/8cdAX1sDg048AG8bT5iB4idh0ZXitAbXXnY6zIs2
xo4BqE1XWvtelfOKlfNRDOXeoXElVuYHhz3GwMxdG9b0bLX+82CB0TJ1w3BAY6LnsSxReA3g5iRc
d5OOEZW2IZs+vjjkXIXCAG3fr4H3MuY0qATWu6cjdnvYVmw5fHXDiardUCL8VFx4UjA0TPQW4Zh8
G2VGubOZftIRHRT7DOu6jh2I05jfRmWHu7L3SQiaaGK2EHTNQl2u6k1deP1GAs9mD82+ECzbD6vk
4RuO9qMzha/jdinZLXkeHpNkvuAnDVY16Ap8ru1CyiEYnU5E9NSexpJzVJGslO7SsTcUpyAx7r4R
KAQJrU6D9MnLezRSiGAmUaxYMhrNY5BMvyx8ttg9omMCOQjDgavxItEyrxJQTknzWWIvW/uOehiN
Itv3wv4h0QnivLhFDd2Q/ow+l8czVbIa65AjxXXAOHToatwhWLI+wu+JimseAD1lHvPvQPyxtS1I
eCD0diFuKpGHO03mhkrpCllLh2c7Kr+DgkO4SHdTktkQ/EfKbgcpacIsaSCX/k8iURS/DUSbOl/g
fddOdQBGsIx3+VeZ9t9D1HZXsRiStXwI/brYmi0pm6asMCky1QVcGXA575l8f9cRTaSG37HTS7qB
tno6TLI05k0wu1ueuOewBOzdWGI8DUuYyZLyntTeOegKmLWMVFlhUTog5wtMgi345L+KkIZGlb1h
MJ36wrmakmedA5EHYnmyxm1mnWsUaRgb01LDe8FhtZNV1x0cqmMKKozoF9dY2MnVSY6MFEpEnaLK
84AG8LhORKx2dWBqoMLBCV5DQ+qzIoyqqGcaBBi6OTDHVxLVw6GdZ8z9w7xw6J5bbGfLNHbUXM53
vY/aKpiLqe+erpYqrxkT7mPitO+gEIgfkyrr1YPW5U/M1gdbK0W+2WBNaZHhrOqHHgrNesqamk/i
SVgQiEOf6J1szTcgG9xMwxgDtmrxb40wkVWZuMTzLVjIlFullsTFHrNbEEHHhbXQtH8QBq3LwkJ2
it8ctA8APUCXjLn+k9mZPLkOlc8giEWg33VtrBpfgxVrxL0NEjQW8pTYtECGJYDtd4W4hyMk177l
k2Oxi6upLlxnMn5IxrGBlOofsmL2NnZrwUUU4Zsnk4OV6ujC4yY/T63iU8nvzEBEl8lIylU+UQaq
p3o4K3eiXNxo7PWOrnSBXRIenc+6Oqbv9omj5Kfls+utYx1yyQd4RTXIjD4lP6cxyM51P+jjqNR8
cliNcHlvLplSvCZGDNQRDuzcWqCaWD29hI4yDuxpNTLwJjfjEG8a9aN9E7hXWpabIDD2wgs/kq7w
rnm7m7wyxGNX7Dpj+hzsZHjxF6rt9BgHzrOljCNqSrrLlnqPpFXegxvkO4frRt57AaitctrbnWBD
7bo//Jx+eddpdmmqcLdZ7ouZV7+IgmsefsWX41PNGS8rFQTZNONIqYHS9YEzPWHyplMnr73Hag7X
Hqwf4opRtWfZwGAztcba9LzuOG75H+xni8ErTVBop+rWNgKaJTuSY5g30zbBpzRUYbbuPZSsVA0Z
7c8wZjLqpu71hITHOfobEpAEknCNTW5QXTGpa8k2W3feuxlm9ik1xWMT+9WDCAgR2kVz+vsleLP3
1lWJf3TRYNjJEGQGbmqNyT2veMtMTlqfu9k9dCE6OAVs8LVphaQ+dIaHeh5nqjEs648R1q9h5Q2U
EsCy8zuqSwlZ5KBM7eJnGST5JVclxc+RS0033tDJkurKuRxvM48ylqyb/LuRoJDO6bLZUU8ES+1b
NUZPvjuUBzuBkvePvzDU5M4nFfSshNAIqqDEQtyGoMpseabEAW+S0z4SzpPH2pcvuR4IQ8RtcCYE
aq0DXnUoh+wN5h76Q1HcMpxDYAmGY1zQr9IWhnOcs/o9KjAh4Lj+Ts3kyyt+0yXxWUWqP4Rhfshl
BMK3Ck1ISjx4Y852KkPuoKKTy2xSX0FnC43G1PCd//6S2wX+YTNt6Q9OpqvXAeVq/GCTLFakhCKa
KqiMa8l0vbKw9+9aUc23BCIYbiSEwmmiLMLDQvWU9M17NJfVmULJAF9laOwLY/5JN1J1UgvNw0yM
LeeRs8ENwaAY+gT+O7xQXRRZ+whS7a03B3c/JkQkqoxnTcBVa48Yx3aMdOhBFdgu3ak7co1rX2xs
/FzF727IyG0W/HRl5QDla3Y0w6GrEjwBTsLoZhmldU5oIihiTEvQ3poftv9U5clL7pnutko5pKSH
mE1SyeupEh5nhExtKGqN6j+mni8dtuoN+eHpPgbcQLFfK5tTXuELBtY67lVeX7rcB8oOI1/7KgVq
2fRnhWYV17SdWmkCsyFz5VnGYLmcrnHA8Rv5vsXk/FZHTJ/aIaecZxhSc6BqN7uQbyHFXA+FatXb
BJtucMr35ZuobGN6gEG36QYZvFA4l4Ksnp7aRfwuvAZ3jac5lgNvRnQQ9gVe4aUFhLbJmHOwdmG7
KrOk36qYh1Zslr9N521MAoy0a34E84bVTLj9KyDbqkP7rkdsJL7VbMaE35LMBrTawQSh1iZPEzTq
Du+3YwTRXoMY2dJapLaihDNoESgJBh0QlIkOTe6OiAtegxi6hDobsUl739wqm3Ls/onPGb7qOoFF
HM/E8PKO4X+srKtCESSx3vLBd6C3iulUa94wjelfZD1iYBsqKECXJnV5rIbgj8mfTy/0ev2Wvhle
XNoJ1kYJ1jumzmwF0X489pipA4+sVOWaCqS3p3YZN5QunM1rJjBrhjACd13Q9tcktJmne+xJfddx
SxyN99YNs2MWFSznUE3njgSf47oQ8Xl4IVZFO+Yg91TWCEODO+CBq2e1I+6XOANpovQGIO3PmOBB
9btebHA//UlssIZDZN8sql5pgo3ogQg6Ot2qliFNDtNmKN3mMhK13vDJwPbTOK9O112cmabPVvP3
10VofoTMB5lHfY4LT/8pDBYikmMjo9kWlUsJvEQ3jfaNLOPnGVQBbxY4YPSBfHWVxQwY8672zfIG
zJSZrUuqN1Zh/SbKxAdoB67jSdsfiU2E+yJrzU3rupKC3mzXdHp6LyROt26kFcogQnioMKo+hINi
RBrIUMb1/KkacU3zeXpxILFPXu9uYcGIYxPZ6qIwf3EUnVxpGy9m6zC2zeYPc3aBUsqcci3WS0Nj
MnnH4yOeiTfWM2QSeXl5mAc/4dmfWuAv9BSi65UBl49Gduk+HLofcRyN68bhE96YJX/L0n44hwS5
Bx7y+Nhqdtlz9Rq4WXc0Tf4J8H8skWzK01i2XKJ6qM/afAVETqpxJCdQk2CPzaecbyBMLAdRMO5J
MwZ0xNCxNk0hjdNBURNtcHdGXTVHWBa4Ecp6q3PWYpItKBCNcFtzlV7OYxlO0PUSH48TldNdf/r7
ju/CCFC/PzdgQb1F8R7e3agaLnkLOxWfB5KpIcqVFbA+lCWBczmhc6VzvxQsM94No7ftkAA6b0j3
FFBYO0oSml1XN0tLazvcgMvcx1aM1Me038JakZQPQVZwCpqBlIe/H0LYtkBHJWQLAyh4OOkdDoyl
CSb4GJfvwzcr86jhUMgn5fN7Hm3DA/0WP/s5fI0bNnpjYuPgk/YlgWSOALuIn+14IFpAAoEtDBOj
hvl3SUbiAaaLgOSYq6mvwfwyRfUVFSYWBdn5SDhg0W0od9q4pYH9XnPT9yxzzZOmWHl992jXI4/v
mZfN8CCIDGVHQIbdkD9o9uWhuAggOVvPifsbXCyc+csubYKswvXI3qN+1WfaahKwSURio3I6VTZI
kLJRzcFVqLJI1MW+LJdXLBrPtoOdAC4RfzQSLYRnftqUtBwshCKERxKns/+nqhP36FVWSaI0kRc3
4KfTVB9Nb1p3FcL7qelnn311NGqpj/FkCNIVaCXtRGSOumjDIjhrgdlAiaNtgBJ5jb/azOFmJPF1
HMmJsmXDJt8ST1nefTr4qHxH3rsgbrdO9VrZqUNwIrpB7JJMfGpbITqdx4Nj4T0ePSaleVkOjuMn
fYNAkozqlpaV3GnHn9ZtED7EDkGkyWGbmII6fOJume8qnI6XMr5yIjPfQtnbeJU9HUtTw7WlsSTr
i+FgtoMLxwu3iXQfDSe/sMqWBwF7HwM7rnVPzHrvmmzkepQPGT5lJl9A6ug19TLWKW/JlmhJimCw
0wzEYnrtRrIPQQJFrbSCY9R1p1kyB+uUNoe88NfsNAVCEOKCY1wRnmo+q17NpdX4hObGR9Ot3tIF
c2W1WIobQNC7HvbRpsu9aKMVPVj1svDrgM73dCPy9sLkGoVMSEk5/+prjFjQxbBQg3VlgCftFvHw
iIoOP1ATfrtdr89Oc+1EQ7R8ML67pbRq7F7nOvaffDN6xaLU3sLMpF/SpFhwzgjVAqaEztZ6u4Qh
az0XGaKLl1FP0mItywRuHckDl7LJ3ZCAE6yC5FWlGJrVwN6/n60PlzrhkBLvY5Q74twQCSNQ0b5y
3fBj4Ig1UszWm344aq6vA/+OInTU52a9r03xUDbcscaRVII3YxR1FjDe319i04RkrkaLBTHNy3Xm
n1l/fygWcVd5RHI7Z1F+t8KlkNjGNzRS+GyNeU8SXJD4zbxvjXyxqseSZBRExZSVHQ1jhXcIgc6w
o+J+yCKfy4ygv9SyP91+PEEk1FcA989p5NsUmPAcpgYYSNMe9DCzlec4ahsalGNpvuIx4L3CBwPr
jV0TkpiCKyfkc85zgvdML47W6Mw3z2y/XAUJSfeWQKuwztQPjeusVofIZBz1Grq5/jZMRQP0eK+z
b0Hs8y9oAtBFAjAGaBDJV0XXaiT1R5TbjzIKrk1VQv7r/O4hiORvV8LNlSbuAceR4QFnEI1cDlz+
Kftp0wKUYQaAIdSFtxwPQOEIZKr2R24Ub8ykVPLlWKr7gMqusjo1IjynuS8p63Aj4rW4INosVLux
hOKE0q0+HIdnu+sY76WnX+gwc1eWR6OxNSCIVPxruOisl+exiWndmtQREjhO6okcZ0W7GxfR4SRR
T68lSeaeep2yHsRaDmSvp+hPJLPyVdv6V7H0LPkWMoUQ7FhjsdMK1Iuw3QPQat6XECvwh+DWdKiX
SYZTVbXDaejniZ9p6BAF+DWHAhcDN6FN10zZNXbt5jBa7UurO26Irs97xxvfCZIFuxLUWKGhsg9p
SZeNAVELK+IV6C1InUl6zy4sy12CK5GKEx5Xuf+sk/Sjix2SZKICFs/rvjnzklETMDX9Dv6BjgSs
2yQ/iJwzEGjKQTrmdJoS9SqraNgntdBQFp6lz33BF7Lft3MTn8cabDbONtDzLG2Xddm2TaEyNJgn
H9pOUBEdTu+9Z9/hOr/Fatpa4Kh10r31Nvg57SEPBtM2GPOnNDX0SlKAu9bIcSsBjRIepggppB7G
r6rhqtBanCP+iC2zq54alKzNMFIu36VhuaZ7Exk+rz671GLLphjaXAc5JpioCxLtN8Lf2qoouW+4
zQTBeY68nxVvjvXyxWRc7sLC5fSlyyvm8rVynPC5dKJnSR9WjmTlTEQdRO9M17av3ssCEJJ2pz32
0omAWEi6qtdLnRslfG1tvs5uKp9tp7/1eA695Zarrn3dN+vcbyQG0QBohJHH0NioqIU5xjaGHp6i
HehKTyaDFsv+CObwwgwX3WLZGTAsyM2PcX4iG/TdlLSMVR0Co0rg36XIPYlpPchYfdYjQmHjn808
+OpS76NKju2Yi30C5Rab5TBfW9+85RIEW2bTiqrm79hn25CV9as7MFC11fAYktA/FmK4QUwhlh+J
XVo5eGQSCqCJE3T2Mp4Mb5LXpPe48tGlu5FT8Ey1xoev6CtWCb1L5ph+G138HCAOYWEXFUBbegMC
/VCbLsvZHlqZU5O3K5CNJkXe0DM5l1GQk51Sdb3h3isWkFAJL6MKHtFv11I4D0bLWcBtkqA70rnS
ogFpUYs1O1ruIAy9s40SwzcYEcrqDfECFqFdwjB1fKaOfvUf/Ec9MsWQ7SirH5gEH1yVVKvYZ4VZ
Y+z3puPARzdUN1WmV/UEDXnEyDM/ULJ+SuIkWhWn6QJjkKAjI7Ue5i+bDE5au28A7jaN6Im72EdT
/3ETtae/98XR+QuVHeP6P0wXhbQtfUbrOGCRh2bcNP5z6NSnscheMhaFduHdekiv//Aa/n+b/b+z
2S8Anf+zzf6hLn7/M+9n+fP/MNjb7n9amORxWJPqxH3q4Qr6b34PaqUIfZpdXQtHy38b7N3/FA5m
RdA6QviBJcjh/y9+jxv+52LJt4IwcIXnYCb6fzHYY310/sVog2/UFtbC7nGFj0HhXyz2gWVge6Cf
ck0P4N2YunMuSVIL8yyt56EB8uEaoBZJ8lXEYxkeTwW9PlaekCBEKuKo6+WvLus3FKAecztjGoBo
wwYTi8TB793dUPzIUCGnxyI9LppnpugAxAdmyqUB+FDlzmbWn4H15Ro3uj/Jr1lQdrodRldSn2jT
fUNi+qshuJ/1KGKz/VV+8ATDW2mw6uQy6H63EHayMtoOJKs4JBKNoydXl3w4Kv4FhyGZLO3Qt6SD
PqeOiA+petE8NS1pw+zps4xZ9wKsmK52+JxWCPdnh+xfgDqQWrSqisdK3UhoYvVb2SBTFGEs+OA+
m6ZQXlkbefUhCOMNy/LAIwlnfFbFNYTDE+fNhjvNpgqwIwUfDX+p3d8H/ynkXHI2afOFBr9ys13U
H5iRNrWnTkuengxkhIFGmDwcuQAae+j4LJKIuh2V+SMPzhmPKEs+NcS1Rzb6SFUr2z0N1p9AHTqK
gZtm+j1QG+9Qw9vn3slNrgnLIsyfBKovVCmtMGBDhGQXVG1xS60yEIH4AMmlrT1GK0Y9LIQ+1Rd8
j1mLwdp5r2SAY/GHHas1zlIw5/MYbRzBE1md7eA6EIjL3fe0/A6ZKdVw8rCdpCHBpVqDyxzvMCxS
eqc9NscJ8XEznFYdtGEdBTzrkbyJt8UARKuUZyNgGM0yOpKEC+xHbiv8EAhKEyllZZi5JgXpIa9u
sYLYu6lJjw+H2Xmm0pnUnziix5I4Lq4w8Ent6pMDj8CM2H09U16DpUL/jZKHPXRiKA4jymIUPYXg
F3vEHIVeh0BduRuOzDZDgaE7TLxQPzmhArnew5D0j9q5h/RJJZgsqZNZm/19kheRDQ86ZjcFWX5M
6YRr7w2dLZ6bX0qtV61cuub0kbqUXzTEBlSWikvgvkH95exL452UFPHsqZZjf1ZiKxjYzkkIzwUf
EbZvHJfhE3H67WRWu9kWe5VpYLKvAmtwi2Uqm6atudjzpmgdjXJdh8Z56UavFvA+C7Qko5LUCdlE
xZBEDrJJHhxJtwibi96fNiYbFpNG2jz+Ihvs9yxR54jAPcqTeMtammIaSs+5URw8SAn1m/aBl18q
iI/2DxFHt4QWeDvF/FHxea371RSW5wKCUmF/Sf3HsV/bgr9xfhglCFOFqt1CVyL7L2S591ioWgZx
eqg/iYN8J+kn11vqMFOGLEV0uxvHl7H75ailUmc6DOm7QAagXZEJNd/XgXw33KUEkO2meUoa+kSn
e1rhIaguZvvSq73ImG7ogSU2uR7U+Jnlp675TvTPAPq5HaFpRLz1wp+F84j94WlYkuPuMo8mq4bX
269fI/xC0MXXbDTPI6wFigQBPTx7Ams4I3wDGxnx+0D7IetPlxSycZ+tq8hyoBSVPHHB36fln4En
EZTWaeGJTpiyShsivHfMm58KZlPC7U0sd2qXIlIrPMXDK6obhsJuY9qPmdnSinMv/WQ3aYvOQb11
veLk8riIJRwlTWiEKl2ThgZAgghkJlDIM2wyH40bWsOUMoXhRslKxPXgQyf0R0k1AhXqkq/B2fpZ
2W6zgZrCrojtbRfgzKssn49Ll3PF18xHgW9RFL2wDUYCjEzLlOaFeYx9QZ20FeCyGMubS7nKyF5g
b0XIV149P0gJzLqxKKkdBEWN+pergRZgGpv2AEPktT4Zxpp6VmF/mG36PaQ4CzyD9spwCk62l75h
KQr3WWx8h4l/xoHB7cmwz8qPXksvl/sqkNXGl8y7FfsHcyiPs/E85xmV8oqMNFUUm8rOdvZSm1M0
woAdwOrRT3mQT1m7M0X/21Ka8b3E/dh4+XSk7whzWpg+w/JAAgXPURLmjdTgf9Ts9kP8Xlyfkx9B
a2E9NNkcUnz1J84AOPBoL8W6z1nTVF774GqW6IOmEBtPWRFN/bFdpSnB+Z5o2tCWCaADhoeBuo2d
0bD2dx9tsqlbzKyY0k7oYxAfFoKSLOlga9M/0J76kP7X0MQdNxW1eSTN+VuxguMVbJe9Knxw9sMk
ktsZt0nX7ZX33kU/Jou5iuavVc+ew2V6wMOWI3RN8te8DaRBqDjJHvTiTCjmsDx2w3hMMopuwIh/
29Tsst/7mbix+xh6nOAyN3pMTOnSnTP1p74xf08Wpx6YhqSJ5ltkYuPuFNuHJN67cke6rbmxeP7D
w61d+ZYUJB2o3S2S8alI2+CplwXlEzzsU4xSdtH1dysKhj2DT2EW8z61yf1giBu2NR1SbqrxL2IK
gZjfnopg/syG8adNNmnbaMEPFuhnA0lMdOWLIjnBfh3mKb5C8s9NV76pyH4FjwV2oxVPifzopoxP
ACUxaHjVYTJ5JnfUYhxocbh7o8uHw03e27KDLkdhzKA1kDtYza/GgHIUx3w+QjkeA4t+tsTsz1la
oCEI+y0OguSKtzw6REPGA7D7bpH+TzaLUcWLs6KpKEMA25gxIVwrl2+wCYpr0lrvI+G4jYEd2e6t
8lgQVzrATJsR/sl/a/wJ7JhG33Vx3ha3v/4TN07uES3st8y6yQ6VGfUa7WMqv7zWH6gtqH9hzIdP
jKa26nmPYvXG8sHeFdrzxaFVFsvBXG27nGnFLN3nOc49rJsIYKnD8ZJmGufCnB7Dwn92k4hWDWkK
cu3ubWSwss0Fa5ZRBAAVnlD+wm/G94TW0nX0KjR0oUQqZirlPOaPIe7LdLhEWfzmBznKFf42vDOy
8rudZtVAmUF3k/xhTlSg2VnnYFbSkG6tFia0ABKRBb9Cjat2ZDJ3s7Jb+0N38Ujf7FQ4XkJIONeh
buG2dzu0+pc8C79kL262O+wN6Tws7keny+qdRZ6axIw6CdrSRq6C6HoY8Lmt2TV3oTN08QxWLJ4t
O95PmVjbkqI1AwJHCgFi00YKPhSurwQjuT5a3ReNoKN19vv74jimMBtdmwcajqy4bu9ugXHqM7G+
fSRw67cT3kPqtrg0FHwHiXoW5bNBrQsTxV0qWPfBvYyPcQW+kpApBrHsRkvOrRxYbHBfAkFDJGvT
++woTx0+86ZJjkV9auJqN4jnhUE8Qohe2nY7y/2aPSCF8XQaHO9gO+MGi9FhxjRYhueiAzjQlV8G
lkKv5M2LYBsCBzG6nYVkFbGGbSx6g36gge3Qs03WdFKfFeAYzCrrgdk4b5+4QgejfK+5u3YhWUj/
ExzTNvJvrUVKfmXLB9XkL36HtM673yxPTutv++GHGuRTkqGJkCuIDn5REmki35mx2MSmAj98NXCl
GlyXK/FD35s7n3JcRZt5MDrbGl6hfqLHAJnS3rqGeXbNs2/VL8AgyHeE4QN8n20C7S63bh4JI9X+
IKG4MS00DOTo0NtrIzyZEh/dMFMIzorJuqjSOKC42tx96n0DSdD0PgYaQiauEyVsKaBLGJnPQ3U6
cteexMFtugfCeGuLz1AV6o2Mrglm/lLfI7S4wdNbBnY7+ZlMAe9XtKoSaigUaPw+Jm8qjBzCfDRz
dra0VkXYq6X/nWBF6aftxM+qoFI4K4GaI69O/8XVeS03zqRb9okQAW9uSYLeU/4GIQsPJFzCPP0s
VJ+ZjjkXrVDVr+oqUUTmZ/Ze+wf31KIBVqFMBMt3v52KwmmiSaozf+AWs8FDEuqcen5SH8LwU9br
IbiqAkQxZWcGeAUxsVmeHLLc7NdmU7Oeq4bbFN1n10XXPStoZwvN4pR7CZDMh1T8RI75OGjwg80P
DFrrGD6kDrgjvlQwPEopz02dQrAiCMPBZOhuG7biHE+CLVd4Ya6P1N3cBKRJIW2YXjqJ7GnuMEwY
TiyCywAdp3B9B9b2SNB5byKE5V9BcKkWYf9hgE3pEms7aUdL1ziH1lUrrwJPB9hUFZWkeZW9Taul
glraVz1RxPG7PuRkxGMNMDYeWlvAqPue7DUJOLFJESL0P3Z8DBx7mdc3N6cBkPytwUcapSud11M4
cKMJvbPqdOlhAjbQPY8K3G1V3GU6PvAASnPYG4hkdXa+RSPInC12qhv5SjOQI0q+ojtP7l5dgk2M
4WAoB4f0qypCuNK+cXstuhGJoX0F1cAdfo6APwIWURJ7D41/r+onHsbERrGPzrrKWW3nyTbO38bi
rGkTM7Zd6dxm9EWFE90LP+yQgqC38Mt8domH/fYubfJroSTparjWnOcqxHghq3VM91XpkbmIede6
ZElnb1Ytn02Tu8Ex1uV40bV+NaLNIOrsUogOhSgiYGNfw2Xp1FOIIKjuqXOnTWcD3HG3sZRPuvM0
C1TYakNBZTpnb40u2SqYvqbSY4Fm7jo2SaJ4go2xyiCHZAzRpmIg3TwmEVs8ENE8zfqUePoaKuus
08EPaw8H7Thp62I4OPxTDY1gz2BrQtdEHsSbCGKJZm9TRhKDAPGBZlrtVqG8j2SBsxtilu6jnOOp
bgitoYOdCXtD3a0KRhBBvCWMZpMkzrq2keZYWXQJDYBPbn4dTG5bqK1ReSny9x7ctx2K3SwUq8LZ
nZ18lTFHuxZiEg2dYzWTcnYGh5eWXEL9URFy6UTdxmmO0wTmibxvwXJ7GHcKPJHRso76rrbrjWdO
e0Rrh8kGuJETbk8Pn+PPAN//4FhYK1XzKFi8qsQC5Q2WnTF7UaNwZ9o42rmYDbciYaaAevcyMlEY
ysMI3r4K2aLcLefJalrMLCwfY+b044hxLwnhQNWXDpKSQXwuLP+AzGMv4tYt9ZujHjWMhER1zmrr
eBE75kfu8tKblzpSTg5noxaSY644M9JkPKF/WIVD7Semt6m8xMcmFFvW82DFvFlbqklmQiFaXTs3
fgY21E7Hj7h5QXODsb06RIHyM7oKdFtMMYV7i53p5tJC5izxFfc9UW9kkfpW+TPYT830VifGPnFT
6t9nO/jLAKinpslp73FuNEuRyLVRxcWy7MqbjM2DNv5V0mJDwdCCLgEx4rdITN8dy51o0SN2Ub22
Ee9zburugO+0Bs401qcILrTUashezbqxhtfRHTBrIa5oLlkMPLBGqunIN3cEKW0hUeatN7sk4F3J
4qJbIWwvZ2d79sow73G+VXt1iUgRndOZsf2qpeaQRuYH5j4r1NUL+u4bS7u1VrwnnrKMKJWtWFD7
/g7eHFZ2CGE/S/OvZXJUiEtp9Os8IMh72NnDPsQ91Zr6PktHXipiCIwj45RVpaLg36Qu5WpGMmL+
hbXFz+roqJjWuxZ554AE3NQJb9F8kw0IWY07AULJojHPk7W1MDBbWGctffbc0piGmLuLjg37Sf2r
KbFjNO89ZUaItZaZWUWMY9btExKxa3WtWfW2jHgVCJtHl0HYIk+xXu0d9CGs/o6lQ3iOizq2OSvu
zeYANJdQ1rHVv5XxVsPq88+OF4mjWoKspxsTZATN/GIR3YLxakQ1ByyHq3ERVn4oC/2BPkm3rsZU
PoRyaJN9yW6Lp4JH7o7UkC0w10/95UXdk4mXA9UZizKDUvGvI2ZZgNSOxi8JiaiLglWAAD8m4DeG
wK3o+iOunrlH6+Q1AIvqfEXtmWjvHCDeNI7LvND2ebfz8nzDeM2uVpryNlXRa8zUBhcEd820Mqph
GxolxIMMsUSzLgyMdXsIj9skzpfew7VhNC5cbQ06Fpvy0guO5tVG0DnNjWa7LELGoySN6KwTxwdb
SJLdyC/H0bAZ+R419kEi7vkeekIvzxrNnUNIFNgFOh46UpmcYtLi7VLfG2tkYawdyE1ctCmHh07q
VRS/kF6+iINr3umL20Q+fRaTdyee2sw9JaJa1RO51uFD1Q9u1GFKffNi0x8mfUdcx1qA+XHi7sTT
sDDGnxBMZwvgSPBwTjX/4xwklwk96K5M+KE0HCxhsO67ufJi03kbdJOBMjWhjcU3vaXBsNYpVQrV
+0ajgog7WpbAqUYrRQP+qgWxn/XjdxX9kT7p6waxs7DZ6kNS09xiN5lz7HpS6tBJ68NTE/+qarfk
cYMCxyJOtVeWRzQH7u1c18muvw4NJw/7G7VAYdHgmbDf0fOtWEFhBShWIxPGNhO005c0JMESD6OG
c04wk4AufbtPWbSLi8YPx5IxGT0Q5oXCAnsou30OaqRNLwm5tUNsLRBXLhMetzIqb2Nbg+Dmj9CS
5mT8hCC4vtuWgGMoToCAm7XX4zKiHsLM4nAcpW61LH9Ljj6uJdLNfdVYMxuiZm12ki/vNGUp84Xw
oJHQK3tMALqMYalV75tsA8nNtyR6Y2ocwJlBcbEQjExA4ONdmEen2SLkdhe0BfsmPZseX+ytTLjw
HtO8irGK2frAVwCsMdQxCdxsWcnJbcI33PTsgoE5IjmRboE84Swq8n0QKpbuj8tObcSNKIueCXS1
MfNxU89VlCAW6hVbxRZ5JCYgfd0x4U1mpYcXb90OBRk+M57STtH9uu0oF9/JY8Nl9w0SyEc3vZX6
Z6gBpgsnJlP51qm2ur1yuKvhXmOFQQPVVq+KtTG6jBIKUAMvwyBO/YQ7FV8LyDz0jMskbk9DconH
TyeWywrC2Tz09QgFkS7nDae6DKCvDild+x4/yNrNtpp16vFThgRzt2ShZkvXebOGFNtMvyoxCGWX
1t4p7DKAKC6LgSTiAm/3S9KPy1jy7m+POSVGVR6EfdIzUH8lV7B7UceKk3PvUkmLFhWn+VI0lwBJ
tw44ti2ehPUhpAd9byT++cz+kO8djmKLGDfHkXRRpeWHaDppnbrs24xfph69utFvx5mQQmS1bLp3
Up9CbHfks/q0MhQzm8yGM4k4THeOSbxL1XNVCp+FzqSO2wFiQcdIkfALf/SUXX6ate2GM61GTEUA
PhjPhjAcKhVM9YdWl2Cv15rYtzaVePINahjrXfhjtL+Z99TQRnU5m/dxk2mfUfWY6q/e6zZ9SiGk
Gb7JWA2f/FYd3mwPyHwbb6v4UEV7NcQJ0JQ7cquWGjKVRFGOsE39piHUhHWxJVYNZ0/rMKlxH21f
Lbjo8EHImPddvgonOHu8AhYah2yRlPYhm341qL0Glp1R+wTKaCBGD/G1IoPprWpV6XITEzrRghYs
HOFLrf0gpqmYx72KiYICvdT0sDi3Ojdjw/ONrBlmq4v5jTGAOm6mtDjZaTb/8BGMpI/YsfaJVhGv
uNFsdgzUXayLN0ELRoJ0pOgTI/3JHhng+HaernUUwHSMSxfWMjsgd/A7qISCDMccoFye/FjJ6Htu
cWiVk6ieBioZY+zINYp5fT6A2S2z7mC4Yo0xaaREleO1MfoNebwbhDHzSIU7o3qVZC3IkghobTg0
UpxG0HS5x/Ymv4zu+Oy01TqoOjCHwPzJ82XA2HlYasXeSsXCw9UYae9gvKnTHlF6colQmPL4Bak0
QG+I3sVNaNdCPJnDl6xI+mXRbsQA0PEkaGxn6vAwOx6V9k8If6wQvDDkObL7xClwC9ja4y/07bBf
KIgHtfFtkq8jtjZnq70F3beTLzwJhhYJiAyfy9J8ZG9TfWk4swYVJq4pnyE/8nZWr0LIpVbB7hym
fW++omL167RDpYRJdfrsCSRoS/dQ1s1RMsFEKYTVuvUZ445S5RXHQC7ypykSJIlAcHXH+n1QSW2K
mI7Z3OnkQ/Qk8VQMg0K4SPr4PpVIeRFljFy1Auayi0C0HL7wGJ3N5GXsyRVdjZqN0CDfVxrp9SST
e9WrkbCFsrP3nsGcE3lL1ZBHF11MK5tHZmlwYLo9ciMmVIQH62Rd6NnZdRLyrJ011MBdax3JEfbc
8EVS81uci2bwWtMSdEO9SfH/Mm3k1a+5tKHZOgVzbuXJovVOlP2YSL8YvBVdJcTP5Bn18qIUCc0g
oE1EXK2OMqy4JumTK0q/8RjVoesNialLMYMNQUCx4z5FUG491cRWkR80xt4aDonWfjOHiAIy2vaO
e+q19GjZtwlg51AyvqT5U+sASZ5CwsGT7QG0dN8zDFeJ/TzWw3eHut07FwAuja5akKVqlLrPgHUl
5Z6UxCl3GFMXy0x/dmKBlP3ZO7QiunSRQOp31dVhOdoHWQGXUVlvk76tX2ItArxrPKOR0LDhRTyV
FHQMg+Vf6jSXJi020UTCHEyggL/dauxbDyrBYQ8G0Bx/B4nn0bQS1U/TJD4s6ENN7zPVyQG1T+TG
R6dIDpHJOnk+/kldRBWDzocZP1TKYyuDnWXh/0mipU5ulklqJ4Nuhps7fg4T+GmjphmRe5Npfqi9
cxFu5Tcngd3cw+6oTptYXgbvKTYf0VrjwtXkDzexgksnfnFqEy7xeqpek+zmJlfIN8v2mpf6obIX
/V3gT4p2iOubZ83cpfKkB9tU2STIYLx0WeXopph/2LiPp+8019aAX3dOZK4hBwAVJrlFQmiNEJ6P
HbPwIt8oAubz+Jtr5t6Oq61WNmQdJ69JNSxKaic2d4x0nVvvXlsGHDlKsrzDJp1vQoKNOd/bKYGg
iY5AjPcYAUHVJJ+QOxdWVa6Rdy3MXF85yM8lwSlCO0+67c+Lj3JC3d0XfsImvpJil1JssDfcqywc
CClf6hh38yHjZ/MoeGOEYGbNcB+j+5kv+KIeNlkF/wGZWjNkOyN4V6Y/G1hFhr7IoHHGS/KG5c2f
GizwFUtRjWMAu1tgH2NkqREzub5k5Th0DPWug6t8hs5D8Yq7qd/M9mj2ONNYcTclk08b+rb96jZM
DrIG6MbaNuBhdTNse9xYzpeubTum9fgCVgTuqOMb1bwPQOrVKCHpax8qNpSm+9R7eeIsMFkmi4nO
LT23yaWgEdA5oxzeeBPBlg4KTYfsyZjYRV30HyL9tJEWRllHuA9nPQkUYdZunK9Wj2iCJd/suzQd
ph2zHgPqeXWL3edSQ4GFPMCXEwE5Ja7rkWdXP8QfTlBeYtDX6BOSOYIthwX1XuBZafPoV6m4LPPg
6oUScPCXpey9DqKH/gI55NSWwablva3ov713xh37SvWNvKRZNkr843Rky8pqm7CkVRJGmgPbb8Dg
jYl7PaKcUDYqFzr71Dka4KVwnsP8rzCjZR1ccsZhqUG4qaYtRm5JE2Zcn9kIiRt683tpw6EmLmNq
dvUASh8oXZ0pPpzv5WR+u6I5u723sQlmgKO2d01v5xnOVu2Ornwek5DRAbMUajswhHb+ZxW8Bns3
Bv3IDBggbVCgleV2BebUmvCZeOPVBuoOam3UKuTsKE8oMTgBOCL5sdDO9WJh2R0AK5paR1t1mb3t
s7MjShT1drKNUIDp3YDPsN+HaLs7JXo05RIk7xVC4LeOLQgx2n5SZ/F2u2lFtp9EudBUpn0sWtsc
qpbrm62zVrCUyToh331icIGsYJyDIX8z1JjVewJWOXHlRW3goolfMFdE8HQLl5VRaw5kV9aUUi+W
y5YbFzFJ8ALRRQGz2/CC11G/KY6Jlrg88AfJ4cpYyfBdvHYTOYYdM9j6vYVXpafj1tG9jveXZOiF
RjkCsvNHGbXFF/ace8Y6Ac597zpGeYEpdpb3o8GX9hCu1+3sFNo3g0Fmb/M8a+EdxAdJ95ql6iYt
lV9HQX3seg9sFstOTZbY5C9xoF7KHtx1uTODBFgaGUA5wRgtUnl1zI8M3g+apdwTfdw1mOZDvEGh
TunITKAU2gZhqtr0gNG6HbZH46dk6Nur2SfUmhUviw0hrqYC17UH3gbyYvE4d/XfUKyzEOHFZG+E
a+6iBnuy1W9CJLmlzbQHO0skTpEExwA1RQkxTzsM/tlLWr29M7oAOcuhHNEW1zrgUHfvDRoeDU4a
y5OruHMWWsM2Np8IfJ+h1nX7cIfu2wja1QH18q4HiiCSOxJ+eAIFk7zq5nCtjQYj+f4rMBt2m9oB
9ecLu4W7lwLoHouAZEDIJwit8u6OXsSv9XwD93VtGC0kbnupM6RWdA0STL9PuLQ0ZXqC/7oo8Qst
FPWThcAqD5wV1edOoB1iO7nMSLHus0UXi2ur1UfHQZelartONnQU724PdSIHDO7WQKMUfQBAXW4F
QCBmn1hfabiz0rdS+ya7bu3ow1VBuRFcK7jjIwUzEiX5SCPvvXZD6l5oHP2zlpnM3dBndT3ouB8A
GX7Dm7/UVD+mdaxMuHOIMBTzqOntx5ArCFCea4rNOCEaZYEfR3RbxWLLDM6N7dw0/g7TT6coOyqm
FTCM9VQg9tHNepHK4tfEyF/3LYaVZtdQkpECQ1nS180LInU/JLdkbLrd5Py5yJeKctjUILlLlEek
mC/seoJMlRPqC7lS6i+I/FZGQB5pkfF4es5Vk7BQRmrQTU9rEpTtB9jGbZSQB9+yaiUpr+m3CT77
vnh3W+6mmmF0GCpbWShEuGLKi/2cSoBFSc+bA+J8q2CkbW5tG53wg62wWC1Mk70vzTVeUInUIsB9
Goe5T9L1kjDorTIv4ULlhUNzVaZXW5v3zv06rc+WOR0sVGcoLw68IGct4M0NHZxovyzuLmGwbTTy
jXvnoMehb+nhVvPQdzVA4xnRz9zxMEbx1oq1iU0n1yEOlPZe6MUlwPNTf7m8ITuUgfOqiEk7sqDy
rShflB75dztf7owV4v5GWqDfo9+CIXYv6M2DlEkznWGBjr+8VYTSd/YcxDxB9VZ43cUj6cZlUxYM
EN5N8z2eKEQdWhF15fS8pWCkF/qBJcMLgNFVLR1mc6fUgVveySccjij4g2/d5CkuB7GNTXlXUuNd
byiVjIK0WGYwuar69djujRaXaaech5GqaOZppdNWjWExUSst+hAHJvwGk0hbqdOFM7+o9LUjJsYa
VX+OcaAYg7FTYBl0brRO6SKTdUHINI8cM4TgJw66dU5TlqXhs5IhaHcm1C9ida28YiMiY+m20z6Z
fsBVrYZGLtvSeAtAHbLfGs1XU/kVDFIGFIxe8eZq4yZM2HRXP6OxMXBmaNGl5f4k7mslUIvX+pMy
aNuRwIzYivGLm9s5ec9ZtrFNzGKwqzAxJqy9dXR0bX7SJHTlKNmZKZGIaOPM8GFYH1OBV0muUb3v
8lyizPsS3kNPlK2wQNkXEZv986TeQ3HXh8++YChk+olH32ECTueV7TUEX0Zz6yb3F4joHFFRU8q2
Aw9J8VlGBl2+9Yjy/hBhN6Z8PIF+83tDbEZ3Yh7W4tBNSLpvvmK1f9dyAm8x2pgKzg3L3iosSjQq
QQfbj3Iayp52AKEIh5mY2tvQUbvYnPoOPNO+1Y59LBdo28k0cr3f3sGGwmi9tLB3xkZHik5w60Zy
B6rhg/xoom6+yhzES1OkJxbUqVGfOVAt66EqOYBEom6moZ3tg8FbZoIE5tHMz4hDeTeEBARk47Wb
qkeFC8gajGUz6ugD1MMsZ3TFom9bJsvfknltLSCyZZ9gcwicCUziCMQ87665afAQqkjS86NM9dxX
JsuEElFfbauLD2mkwvSQNK94Ml56z/wJU1zsUfROaGH56oYDVFPnpfBwjwvFqrZqFDG9bWu21/a4
CeqR2ShpPLOQKrxj8XUAYVH48hBTIyzKWhEPtWczChTVcPplgRxUGq310fVAwywzlyeNH3Y+NTWo
uQ7mFbtipgrZe+Fma6dM8LR28XqsY9b0HHMTuZOLYmJ6N7CW2iDUyDJOgyBtofobsPis9sftlICi
0fXuQYw0yfMQsSbECeD8/ipTIDtJ1wUrt9MgTcXOH9ewvbWIjmYCSudjagcHmlczFmBdYd2HmzQT
rxHPb9owB7QIx9GRIngJqRSUk8QU+qo27dvgRTlqEeM/88fTz1ibWVi/hdltKIcDlQ+oItKmUrGz
g9HPMDdV7E7zuUJHw8P/IUpIc6kmF5f70gu3ugP9LVSXipn4pa6jPUt2TfDaEg9gR2KnUs8Ke1eo
vGOY/LHJZxtvHLRwfBAuHsy8qOzJxBjW6b36AqlFXvKX0eSyqZPkXA2tWJkJ+6rW+ZYtR5g9mP0r
gfWFz2KLDFNcPz32pSqIrr0u6A27nRzmE6Fs9zEOptRrjY2UScFCk3B0JUpAOKBExH/GkqtM65VM
GvhuKeudwYBOFo50wUPD+BENqkF5yU7dzup1aDwqJMkVZn8VtYE2oHwkh3zQrpEK2USrhq+EgdS2
L2vmaTOOB8EaKEpYICUpLhizMexoqUqzV8AtI2xQQ7sgouJpQPkyhueY1a0RRqtWfk/M3PJEZd+P
2rlgEsT95zFfC6bRdyv0yMNpLqwYFi5NAmBGuSTaaFFLtoJ9vAoohBzOBQMKAwBj37G4yUKmQigY
DH2lyb+MPrTGOCfNZyNst33LzWyi6rs3zLq88IvIrJXLTyuxPpU8Y8iTYAxGH6GuXKL/yHciv8gx
WPXa1IahtZzDr2ba4SxmL1NsY8qwbWKc3B950a7LstsF1jdEAo4TdDnes5agsLcXg+WwvgM5GHLx
C+bsW50TPsEIjN9Qy8D4Qa6e1ppB8x2LVUas2sSeT2Fg7ppvhfWZAPHy2jMXbC2ecvEKvRJNbbOb
dawzei4wWd/dymggV5ddj5shNKaIRe0SSxrJYJlXWwOcXKk2x9g5cm4LlnY5WI9U/ejVkUnja8nQ
1kgBvwFZVIInW63Z2LxJAjs1LsfGZmow0S4NXOg4qgBVYtEJVnFx0MUfLYRCcRCPnO49ogNAcvbF
4bowgKXUERv9CQ6Djc59L5DhQBFaWn2/nKHrt5EeuD2qMyV7ZQUXm1m9mo7rqA02AxgMOn3H+pDa
XTikTyXWAmCPzWq7nPwIfHsVSNrPnQdGjiIekAGoXahmCrejyeg5+mEsuszBBBBK0xC7wWw2jX+i
pGRIR+ogVoD0IxeoAMpLUJ3nBZLCggP5cVV9ljnGA7YXmASFSjhN1yxJ2mHvhRwBUMgwZ5l2xzk6
0u6WivMG2ZcK+03w0gwWX8NPpUT8XFbrTsYrF5HtrMR08Ky6rxNDaUs7iwbGDv5CW8bItpkgirek
2VV5OkdTJhg9GEIJ7RDKXz24imvA3lZy2fX6aVCpI1khjcNSwVJhHXqcAi09upjupFJx5WcrpT44
wZOOWMThvC9SdHLZU57IfUqLHonH2Ptm/Q3qgif8WkU/VbxvEDmhM0r70+j9BpLZaigInsSC2vsu
N6zRW0QNqWsLle24tRFPEoeX/3pNPe+AdxkPcU1nrljt2vb+bGJLkokhJ4k6lv2L2ZTRud/ijZO0
8FWxT0wSp81nddgEXGdd1OyDxI+CQ5w8F0CVLNpQUpti8YcSFE8lbdO2NBHWZAyM1potsB4PS5Ls
2NqWjNwiTIgWCmVT2Q0cJZ16UyrfAQATaxeDlqVxNyPCtPpNC+1Dn32HVLMd3uWgfBn6g2qv3XGj
xo0/v3UmtuwJLZAK58EWn2CUynptDPM4bg+pehmGMFCvkjzDXH+rU/g6nHsWYQKclhB5aE94NyQN
vD9KO20p8p2RPk32byO3YfZhIfisfkriJkpvif7Uzs2VEjwbAiGJVdXq1pHwQInqHdeMC5p4EFe3
vDuj2my1hq6kruT3iL11VeqavdNGK9s5bqytSna1lVPQbNEJra0gg1vQJGTJz+o5hZiblEUfQ5Zf
Q4WbNClImDEZs5YgTMCzLj1NkqMRkqPEBK31zNrh0A/Lvhp/CPVyXxpJJxWE1VvdsaaMS4C/facy
qmFrXrpMkJ0cOrR7ZrVtPXftB6l0jl9k5I/3A6MpV7mROBTezezbCyQ5lgNHlYJrfEXuiUPlKP9y
Mb7aczoQ8jB+grcSTpcR248GetUm6uw1tP93jcXqV15F0BTpFEzWWTSWgplbx4Gv4Jn0I70P1zn5
yT2qmUuoVZexe1Z57E3+IYYTswm5aTEPA/IJj7+HdQWDW52NtIslSv0aUnVbFPBxjoDtkHuyYHL/
3GTjqNexTJ9GTETAive1/heQvMGWaDP1f61DUOBTpYBZ+CEQ8xbz8qKJdijmX9IeqauN8anzOygo
MVKa3pYrp2sXtnlvEJKE2JSirEJvfCqGF0+aZ8/7UPDtKFiNWSzOl6OR9cyRTT+N+iOotpUZ5ft0
QH6CjrvHfykLsJ6538bqe1bD+czZn7c1PfMUgLeyKoE0lkT0tEH/1thL2wbTqbjaD+PWjQkK4SgB
3gXRdK3ihuAtSh64GtyPNulCYWlZhwyK2oab/7VVVk1W9RerM0iJnvjhhA2cslTxNlTKEEfUY1yk
51hy3qEj4vLTQJdMmJazltLLqaxVqajw9IQYdh7EV/Tf9CtgANAv9AnmGtW5ZkpyDFhzgrSozjwL
2kJn1riuDJixPXnf2Ri+uEKWJ72rI58ABHgZU3Z0jY7RBavxe2CeWWDd46x18MUBzzBmxRaED7xf
PSFpSmtf6pxZeV715TKObXSFe7icw6rvyYecZceE3YhTNiE/Rx69jar0y9MRKFAQaxtqup3nNBM/
KeCeyhPcyshNL3WYl0uLrsxPFLJvhvxDG2VIk/k1WrivvS5dKY01QUyqWGen2S8jnFmPgyyTx5aF
Cv8gXg1MPnCRCInnPXTlm4up9lwCFNsYIzH3e10jnrE7BHyxUu5z1p6LipeTphvogZFAk4ocVjMF
A4k42oIiaRdxFcG2rB3c2I3iLcMkZMgh4d3WjJNn55fSirk7oVIM1aEBTApuwAHdT5ZY9sCIsUUv
QR2B8HOqkCaQBSOIBizfizbZ4QzchyY3XxjJ6zjY4AvnVMWemMQw8bZdkaOjT/F1M9konDmmM2Qz
zd2nxcgdBtzKQgYxhDB+bVaQUEwtfYxDynZw/pBmSkO3Pn/67zf/fcgshyQfvW9ZS86f/vvNtlJY
pRjy4lWet6f56C2Cs/l0RG6DIVjDwkgsUU1gGviztmSn2YBx2Xfzh8EJpv98+Pd7//3lv//6v37v
339tZ+74f79OFFO0d+t9afAWXNq8/PtRBohZtCYhahdWFl699uqRPbKRMQXfQgxGCSxLTf7nUzV3
0HZ7at3u3CpYdlMoDigPy8N//oPG8ariVnCzca+IHm+cpXbj/j8fJAFiSS/RBuvYdOrRdvb/PhP/
77P//DK2yCpAkackMj9E6f/9YBjY7HU3VOgtzfRgIbliMGsd2KhNG6TR8Dvbg64o2AvnD1bCrs+Y
P/yv3wsqJdspObm/M/Wz5/k7/PuMPp4xVDoyk2CeYdLXgI8qDJ2QZ6vc1En33geGBjQ2gu3UkQmE
9jGASqKLZMsA9Bp1lnlwhzQGs2rEFrvX3jwoifH//ToawukQvf73C/79qX9f2s3RiIFmF/5E9PSR
Ge7/fOgmUR9+O4dFU6Amh38fYPDSCf331wavAfvRjsGBiX8BVoT62eq1frCsAluNC5Y/g274mKT7
KtoWPQN9iQ76Ba7dmTQev1eS+kzigD9pSXMzjTbes7b90PEFoRJDoY6wxd30LQ2IVQ/ZKewxrXa6
t59aDYUyHh2/H1BkmVoSHe1E/0SgY60bEF4LDBYMWplgHv59wODZMAUiQUvpRHUYwLvxKYF7eld4
rU9wsFMbh3BqvtI0JLMEQLCLVqIJSsUXYfgcBmbFEg58n8OCi4EVdXzh9qegrhU/YsK4SGI8fqqQ
BwIS5LlS1PskbXWbAx/Iix5ZQTOUO9uhRvMQmgp7xImcMo6D0ElsibGx7AnBmFrV/hBCek6YVCaB
We5iQvMiVyG0O/goJF2FPllkTOt0bGjNg53jxQh9E2Uj2S/7xuStNXL9SgOFNWhRejOD3qpV9EuY
4u5TVXBWU6REe52ul0Symcg7tuu2UuddRnwvPMZmzdRmxzKsqMby5lqeJqdVKNr7yI8tpvSxhqbR
zRiTVXVzibLFv7/aagLMD4FqHQqBF6GPp6dixDY4BmymrBaepYKdBWnKvy8cK8boGs3mrtBRuxhl
a2+sjFmr9JjojJiSXPoZX0L2YslXtuvBhM8R1yAlBbOmG7i0uZrPQawkUI27vFqDK9MWiaHY29wu
1GsB9X/pVFO+wf8zXT2yN3HZSkb07fSuelN/gyiTOWjaUr0ZCQxu1tGU/AFrRlataem1FOpJTsJ4
5Weh+2Uu4K1OrCZNTYQbStpupdstkrEsfUrLgUxmRsWMP8O/Qh2tg45UOMh3DIeY/6dlc0qMUUGA
PbzAhU7XDaSQjxh/jCOK+hq26X10c/cO7mEhYsVhl9A591Y3JFjP1SB4sWH92DfTq+ybg/KW3tDI
1//9PbhplG26hZKqGzrSZFWEkGp7lRBUlvjey03CaOT67wM8V/Bh/JX6/yHqPJZbR7Yl+kWIqIIp
AFMSdKIoyrsJQuYI3qPgvv4t9B28yYnuvvfIkESZ3JkrrRVF67jxFR7rbWiuqVFKqwL4s1xnZSQO
Re23t1NiZXvZt8jaa1FLQZ31GYm8OMDVmRjGo9i4bIR9fAsjMrrlhC2sy5Apm8E0zQLcUpHUzBmg
s+/WF5wz9aUBJnapaqh+Om9RVTho77t+MjcudSJ3IFVKElBOe1CrpNa1TXUJwwY3r0u52+IQX4kQ
y4Na6+mWA39CY1d+6ddPI8VYzFMHzB9Se3gVe4seGKWjbytDN4tg9J+JTRJEnUzmszAsh152twbB
8MmmbE33Nn+YWjAm1Egz3kWxpZxzmbj3sWRqGmL2O3ZY1H0ChQ9ZHott3UpyuevXagrTCxzbvodA
gmQEvPLBNHr3vnRIJxmCRmVbnPrZnd5d7k5MUl0elxen8zCldiERHg6AKtXuPe0Y3WPmhm9wPFwm
U4x7+B7Co+rKMWLjnDQpUSG4ziipNH6lmmIs02HM26R3k47Feegeu5YaAXxS3l1E8hUwkduds2le
NkRqaRMUYrj7j/o2yehBReS5eavtoJjj8M7KGm9nciIMPDnIALite/TgVhJRVA+R5b/W/eyv7fQV
cVVlvnQjNdG2dxIDazNe9PHEjOTR0gRNaXO8VH5vHqdxbMHjpjn+ovl5wIp/m0PZgwy2YpCK5aum
eWA0CYGHqWjORlKkz35LwAbJhLc9e+GsVOxCThEnU2RDIC2cKI1RXGoGqPclI1Q3evb8xCSaNbVE
UgvnoBvcc/8tUiHAUQJuKVaG2HxUTQce1hu5AmP7ozCWHgMmMTMct4J3W0/ueHbsJDvltGOEEueQ
0xIktOcqlpQ+8OHy4mxBDmYGNkS9DZrsIZFp8r/Pl0uKxzBHfYPyiANznOJLb9x2TlTxVxJ8gFPY
1B/jkoqr5WDbLIcnETIDFj1Df9W41/8HrPoZcpioUlpXkig5cjw/jYOfUeDgdbumdtV7gpd+NU7V
x46F69quLY+lR3X0NFIXnsVxdFVPUSWNa8RitQccTsdd3fCv63+jEA3bpkn0wQ+Ri6Vi+xwsy73r
1z9iB9pdnCzif0/0PNgXrzKXU68x0U9U160P3DIyxkwLvqw39ARBjO62NjjYRYMfYyHwkXrs2Oyu
cizkseXDCdoqIQ8khtcwzcwrFxjzCqCA00BZIFk06qByG2pS2Cf4S5P0f//U0XDpxIDtLGT/XTSF
TEsd/gh8I3uz5k7iFDOtwHOUecpABURxa26nHjRtMRBSn6bhfdJRdRkTzGweKloGNC4lPQMp1VHZ
3dQPNGXX3sFKTcBKrDH3/ez9dbGbHpSXh2dQFoNIw/1cz/+APEaB7CxAf8KFs54UQbLkCD9uZu+E
kewbvMhHRmD3FmNOXISCdHtY4KKOQgagIxH7qSIs5fneuXEQVyyl31Nwl3RB/wkatwiAJ9bLUHhs
KCi6Mzk4pw/TI3nt9CZ3MCvDbCOsxdZPHVh9CrHnHlx72M/FeJ1Mm1bu7oR5l4PO7NB6ET02ejlS
XrUdJc1upuDWV/f+45JEzzlMh+kwYpW+ScJPGwz1kyMVVqSWxvSKGjJ6PqGRtHgaizi8WYux45kM
WmknglVluS5tC6jTyhDL4CTTp/dAT8lx8Upufni3RvtYgi3lCDtX+4IRVmGtuYAJVtnUX7h/6otY
zSSNR1CHbrqNGsNrySvt0rW6HSj4mzwzSFKavlLPu9o1d3LhJf3NOMwE6K6zlbHDNQKoZsY63ALk
Ivo+9+TQgQsofH7b2s2vegAJZmU/4Geic71UyTbTJaOy4hXoBSJcvqu5GSuvhKglOmijbfRlprm1
LRt8BKoMz/5Af6LhrdsObRlRChsURVIYS3OrrfFNRrjParlcZDN+ei63rb7rWYxs/Ouexncr6ppW
Bbs5NYLRoI3lNpsIv6WO81gmymfENBqQSt2L4KnZyUSZN3Nlu+tECbEBWqLvPRlmFADd/GcmSO9o
DZi9Yh1tU6NK9kb+NitIJZgV2q0QnX2OZgtCFj3prJEPVjXedXbX3dI+dheVfvs6UlVEipZffa4f
fG9xN6x3zjWihmq7lKCtc5xjNzlGU3ZrelCYhVGjBhxAJea+gwqAzhifYrvVdAGg1rqhigPt+B+x
CbaFTtxb34kbKgdgzcGy3dGEi+ASGpgs24c2zY0PAVbc9PqnPDavdds2VEJ3NwahP5LYIBWF7/Dj
jumV41p7JF1unLQA8CsF5JMCrMToLM9TPpZPLlnGW05tr9qKH/47/v136Atln90YnvntWTX2k1Fx
gK3KAwOICZeQddBr0EC4QIlnOSe4BfCkO4nGkVqx7XkpA6yiukzYBhlT9dtUzDtTDXrPuBXIfP4t
+uZVxYAHQkoDSy6ou2l4CNNuuId3t0vMujrqfJp5f3xCNdxCBwFIEOvEl4hD+Cpi+sYiQO5f+VR8
1GELULlZxWrSaTWAoZGfG1+t5gRPxAaUl3WEZCbntgdpVDzygmt0faZVtj96u443trVTfOHECA92
5367le2cxfS7eA4WrPmmt8z6QHD7Q4qItpmqdi5CO8TRKQ9Px4++NKJANCkGs9k8zFPF623aBGPH
9p8BiyGYU4MChw7TY/ywOPi5Epyo5EWaIcgRrcDwDE8Tva8HQyMtp/qeoLBJsXrxHs/mn7Rd6tnS
2goKE3GrEBjvUyzhYYkzf2E2p3EXe6y4lMZLfOR8/M5QQCxGzL2VvnVcIgDYNg09PP3m1wdU1uU/
FQ3u2iXPVUreVKNw0m3hSEpZUwZd0DmNLRbyvTBbEYBQs2DMTq8xPCI1NeXWVdmn6QLdt9MPn6Hq
YdQdlgDdXHwaUleBGA+C5vLfGc91RmV5n+bv2tGvMQTDeEattR3zqVsoFVfdDrVUVHn/LlrznyzG
/LYn7O2bbIPg/3mjSLhtnDo/OI2lzzPgBC1Bg9jhLs7yluJAZ++ApttZuFN6t3xYdPkROwzRBwdD
4RgxuPbQ5MlRsgBC39gmWXIDbPrR5FjaVn+Ra4SHMm2oppdgBvzon5UV78kMiMKLCUeh4h9jbUe7
2ofKQ6PTnz2a03aA/InTgEINeL281dOXdI2Xciwxg5fMa2ZOMgpMPAXsm8Ef7TsoCxwLqurX7t5t
NU5Yy5vvhhJZPBns4IZsP+eQo47s1E7pClcYvqLa4kQ8DAJ3BiJYmHdbRd9mz4i4muNyh8WbLPIS
7icJjo8mhKXZVM+G4oauBfOXsnvnwkNUZ2b/dK1HEBth8OCU6VebNyR9oxyFnwU+VOM75DqGW9r9
F1WTRYE2SlNK+kxwi4QHIh9l8pNF6rl31YHajNc5Y6jUdIWFssCQUNKT1tgn6hWyoFdwqbM0fjEy
l7Fln3KCqb4cHePMr7C9TZ5zXaNFKxrSsSdBx2j7kJoOUl3aHGhfYHHxUFn9FR3RlTMTFCn2bU2Q
ftTrz5XYJ7cmbuPluA+m2Hq1gc5ulDMFmfpps8K98dex70JtKRPpyQNmkIt2Z3fNa8ppdAcNgzbA
6EzDK500YTAmrAyJhZMQ4Exi1dzuGAA7tUWhpp0wZ1bIue5MDM8koy8z4o3d2NDmUT2lE4UDGAcH
j0okDl9ob4NPISoGTTbAfWbML3VDSL6Nc/abkW/oqQXeA1R91+fekoftj726Oc2vXg4FoUb3M7Mw
9bglsNnGRadFzKj50YoweZ+G/nlm6wT8oo5eLGjc0u6hYtlSBfciEvnAa5KNXRb3mXIvtKPSa/Mw
CrpwPYg/XsV7nZbc2oo6+s1bHhLt1kQ3BGUu4xY8R36TlLg1m9A9hvIRLo2gIYgdjSaR0kYwqMun
scWxYZRbLV1xlPFvFE8/NHFiXoYcCrWo3ZYllnOWOTyssvmikY6zXJ0/LMV8UwpxSMsyeU7wjI5c
wnglm21SjjkFMgW7C7vSWqb92oPJO8WoSzzGDGdFgYcDtli8m2kUo3rUO6N9WdusSYMpy1/ssoWL
n38K8Tj29VNdlmASrNbeQuXc4itfXxicie083wwV608Y2kfRxMNeh6Akx7R9sNP4w8t8sXHYpDYd
xbx5Oxa7Ivmay0xBowXO4szTg0hILJjhgLsZ0Brn0ZZGovzIqQodmP277USz7ydepMa1D2Lqd0LA
WaI34x+FvE9lYhNbKvqD0EPGzdXPT4VvEwVUj/WKxvXS7t/KCdVrmpDIGB7FGq1wLTNwLKmwyT2M
PAJh2ZLNyJqfPJ3VvrU1dIjwiSkL2bDpkqGLB1ozSWnG5oLk9JASeTi26+s3UAQRyImLaOzT9eAT
Z5XqOfac26w38DlM+q+B1BkoOcBMKX+yNfVn2dTdTwSIN8Ky30yTCteShguIDuav7vN7rHM9wuKK
TAc5mlkIe9WSXq0a4G8cOXsjUm/8kAsTwvQ9n1fAuY/nZraXC2A/9DJPohryABwWOt1c+hYzUr9n
12cOCptrpBEsidIYR6hDkxrEpHo94QHxaXCwwJ5K5Cy3GmzErCB7WTZnBxiz9OBUAm0ES0Jt5Dhj
RryeGdlTKCJvg0/fCqMDPsht457Y1E95bbVnI2N2BfdgKalC4OPkWWo8ZpO+9VmkTAxxdum+y1Cf
WZrPOvL/ZsVADiQiLjfoUbNpP6G0ATqMLXbu7HNZdHuIiv4ub923jAK4/VAe0uo7MuoLz+pn8x+i
B22yJGVDoKngY1aLsxeZlzzVt3M03peh2exizntMNh2Oi4R5+M3JHrsMURwcVKRlNMifBhpYRynJ
4o6ggWp2VwAKn8TgkEcGWV4NS/2MXf01zB7VHfW8t0oM1JV9ddNovCmKU+V4hGDat5nxKm+g+kpd
3nJzoU1z0mI7G5yvt9QslZwJcutuLahbRnnIkCa4BHbRlt8cQURNJJ3s4Xnp6hc8PkVQdhz/Y9nQ
B7F4Pfx7veVg9on3DGhHZK89pSTavH5aNrwAK5HVL1L/vrDioBpJsY1eDdPQdB8xDGMkwWlBP/z8
5hN1dljo8/46mtYrxT+K6Qi5O4PB3KIBDmY84dxTZlzMBnYrLBiM0x7nziI1sdKzRS1+3Vs6MVmB
6W4N0rVsJYejEyy53Zw5JL21E8N4eDC7yq1fSu6KdRrXxyxvfAoZ2r2bJwi5FqGzrDsvhvm9EBjr
7ahj1gpUfog5/C82DPloPfU+FkbLWuDCMaZIDzN2qeQWjj8VFl6a7wCxwKctM25HwBBnG3YY2LDj
MvqPMiZRoAx32Y6dE/PNUHSrvoNh1uAU7TDGtajWGdrp1lT85W7wj40VAmwxuNLRPAwKxHsr5MPo
hpwRQZBshJ/h3W3fvJXiYw7ha9fpT91gMaBPY8TCtM+s/ihz66mzpuVB59l/OOcJJbjAHA/geOrW
bg0awZR51ybUNYcUlYUwwAPmMFdKxsPtNArMJG3+A0Oc1dSLdqOXv7Fn8EGOfIkxc+LD2KozEmWz
s311NSkLsbpXJ7MkZD0aytIRX7xX7KMh+STqxbFfVo8hggNddO5Fr27fKpnaPbTTp74Ck+TnFlbP
EFV87sRtB0AxxARz8CMTb1ohP9OFkbzlmqeCTt+NruWJh5BlJTXpwVW/dVzRQghrhVMIizVFfoeI
2vVdjWKVe4SXQ9WSMAsNXmFnIOHgtDCGLfZqb8kfmdsRA/KJRhl59ayrkBuBtVbF19CurOinQBbk
TAnphPnHczOZ18pCrhYEle0lk/sFHR2Vrz54JhqxSPuZRNNAJVzd733D9/cGDkShCfEbNvNpEOzZ
pSuLS+cz+VRUtV/TibMVfanFxktq55iiUOURO3vcAuxvgUZR+mVsZiveW1kpjmGDLK+ZqC62/kqr
DFjVQ0M6bsvZhZC1RYIxMtNzkUx77n5ZMEZfpaAxWdLwUJnIr9UCxq4aQTv4oRnkLgPJMkOdkQXj
D6DscRAuNGtErzluhWydroelfijYpKM8qCnhoLshZMAOT97Pdt2AB1XG+XPpcWvDkIpNiVg3oEZ3
Gc6xJIASunAYhSrv+8z4FbSzkhtxp23k1Q+LQXvQKD81Mtq2CpN5k/ry/r9/gxRYBSX154jgMG9d
RimbjhLDY8SSGVqip2YN41Y3E3aM8oglXfFCh+PeVJB56pyRuCXSv74bQdDCtetw1DdJ/Ad6Equb
6S0r+fGI32Z40WZ9w+GOalwfw0/qEG8zazxNcWLrvVA4Z0V5rxPsTJHArzan6X4hjkm7KlTAQXqn
aN2uEsE7p6O14ZNGgWro7yTAeTyRp8HIpvtknv4abqacC6yta7rsmR3ZgZBeDJSb6TxnRMacfvQD
CzotpkgsQQkb0/rxgN1Sg7VZOTsVxz2q5z4T3dMgCh2gtSdqB7PhL1nKtyG0i51l7HpuCDym4xJo
4nC1ybl+tAFV2jlmjxQzjx9eGBUxfvCS1aNNAoJlcej/CRG9FhCfbrul/MzrbObc1D94k8rOqi1v
afzAagdxMMna4sKU7K0R1bh14hiCkLEJLaRUzi84dFqLkgvFq5EWxhtHzfm29DKGGgu3UC+moDfl
kaus+ZyPKr3nUDnlqMPzFEpOY+V0qGkX4xh9NnqID8YixHZRfRzwxSzMfaRDnWMv42OFHNTBiOHZ
B8m0JNMhTfjCjrUEqeWSuy01ZH1slnVhZ1vL52MW90W0Q2PhI1LcDMJFmomdQGk4Hc7M76IAJLQa
6GBIGqtwRxsvHxBzwKv0zyzip+a5jIURs+zye4iyfQr7hh2upBNDYvCL6yW+FznJFFDqMNvgK3RZ
wqpKdKAYaeMrs2m/GNF4mhM4Q8v0NzPx3Ey68/aK+cNZSOM+T53ogs8WSE76NvqJtc8SqmOETX68
iaAFke9oOppMWpszdgMtkOEazjF4/5q4R0cyJkhsPOhg3qdb6iHB+A7JYzziPILFkcG65UcfsU2W
HKssTB9tvS4YuHWyuuDvp4QNm+ieK2FytFXzrCppMROLD/bE0qxn9y4vovsix9BiM+4D48FVtQGz
paM0RyGpTm3zWaefoumpHOGq5y++h73A/J4r59sO+T26EqLLGK/ERCfbWbb8nJzssSsd8p2lfmkV
ifKlhBJbA7HAP8TKjSKS5djnfP/L80JchuadyrIf/Pev/zWFVOnnzN1iO5nedQwriCITydC5LHnk
BO6FrqFsw4SdKAcMWaV+znVNJQZ9vRlm9f3cLfplsjtwztV8IjNzwbKPoV/Tp5aVNIb0JfZelOdN
JkN2EnCDezOEXcLnnupgRS0taSAXjT2JiNV3VQpykMvVQGhhly8RjnU9HHJGg/Dt04IrcLuak9b/
h0fGMose5SDYWnGCuqtk67VnxlXThuAgq3qGbdLsoT318q9uE3yuefhZJPHt0pAxAMD5Q1wBYyn8
VqE/mEHA9ifj1AhNY1Smvud8esLQQzaS7qwOS6s5P+XM8QPXePCNm85CIs1DxN4yL/FcV3W1VTSU
BG0OK68bhlMRhs454pxehol9E7Og4MzqSQ1gxV4K7suyLbdzBPfB6WBDMpnxk/KjEIimw9wbLEHD
zTJ6HPYNZ9yZh2Ss421ImcCxwZAv0jI9+CL9RC+uIUHAse2d4ZdqWQDfhPrE2BUHKODhZoCgMRVw
2IoSs31DpAg7Ob8SSj7+9yap/tw89GF4h8uBNorXBhPyWLRs1CXgJPw4u2SIsVYDFRo9H6G3v88q
IoOLw2RwrWMFpKg2qibZaPLGG748jtKD4YYljjfMFLwlmcqIsWZcMHAffiXERbiD3uexi+bU2ldR
mm9Di5mzaUxeCtdvN1itIxTkZdd2UpGXKissroQOZpyVnLtkxQkyo5wJTKIKHY56NUHCwUEfCkkL
xzGuMTPCJGN4ayw+lr95Xr00sMSoxUvP2gQtQNKHd6HocIhMZ4WbcWPb00deZuRg7Oxd2U17srvo
SyQkKw1uwhTWVQIWTtvXw9F0xF04u8eqbZ+liSTN6BCAQnTRXHcJGZW/dRtNALG8D6vwvyr6dKg8
uwovfdYxLujMaCi6TfItZ8hDZ4HeGqF1MFZiKu+wrfL882hQjCYJVzLwHPeDakkPedQ6yTrFwIAa
JLDD1JlBcBdgr+eCRASFfLJ78svDaHDq44rtMyUmqDaw3rUW3ITpuqjKWfnfD0ZGEosydvzF9mvb
UwC7OC59Yvm3Ef7LKVE+tK4kQIBKCSSQ9G8raOmbBhIrMZ4sip7P/Wz9JWr46QcMh3E9aboYKRkl
4C4j/9BB3FSG/ckE8CsSQ8jHDtI5MOPCxRYbEY8pQ46iXUM3m74xrMo/4ee5qqitzzRz8m5Zw4Mx
EOPrDWTa6B8mkHM6QZnzo+SbCNPrYiYGOSQDO7v7gZuMm+bcnApWDrRVG2suU5aWVMh2mOjGToZX
/2MY7X9KmexL1F1zYgCtPKmvkCP8llqZbbaA4iVdYeFfDA8ZFanbumQ0NGKbJvY17e2OB7duBzQq
lzrAePpv3XopipXAfsp5CMKBoPliRRc8PXveCOeA+YDInZhZwEg8/EHNgFtI9efdVFhPacggqUDa
dz2Edel4ZEkpl83Jy4+OkIGEzKL4FTpZkX1Mgbn5Npgz56/0ZyvoQ7l1On3OuT5SrRg+a8+T514f
J3iHNx2NeaCg4pPTTz9Rq1KGar6L8FJufTcennDV4xIbs9uclXn20/bQjPKaaZ8IXo07s8Wbu1XZ
eGOALuv7J932HctJFNi24zMm2UIB36QYiHCy3KMlnSiFAKTXQP7WolvzoTDrknx88Vuyg70xvuao
P/DY/KutxENmw91pQ++bVRkt2FowxsxsXp2hMSxRdUYFaNB3fGyo8JYwYuuOoyMBuiuA1PnLgqsf
pLphJejg2pcGnbDM7fsjxw50AdOOA8svv8uaLxDnrw3zUgaaWLSSpKUfpQeZEzZH6IkZ6PLsJhkI
eWZoYVbSYJwYmn89IvE4yn/jWmxesoryKzC37thPuhnHjdnyGafwbsJdWqmFS5mTqF3TIsm3RCVH
puiruCcbYHwTilVFaZyXg8nsaJIXsNV3TOlua48VVquLwe+4sVqfyFxEyVRRVbuxmGg15qSVDBjn
y6QHvzeKz0JNwPpBYNiYxkqUHRpUKJ+MGy9IJ+/QLuB0Ki4Ya5Hb6zizaC0KDgbxG8gPaG4eVouq
B/E1LsXbshzSrPrXj+6NGfHdcsc6zKCs+EbIr5HN4E8yyjIWJmV9eKKs/iwTwl855mw/Euokovmh
nOCNSEw7GxdwaSXKN84eguY8Ekg4Ogqs9v2wxMzmPUaKDtP37qVPmqcWOxHwCkBO/YxCpq0n7lcH
bUkg8A2d8Z0uz1w3EFWoszK4/SBrkISaMF3BWLkNl+WZlabbZFSLb1NW9C5RgiHPejHOSCKYKt/P
BquA0zqngUP41g49+LVwcDa2WT3k49mdwWqr5CpSwhzD8l7FH5NhnuwBl5wpuCWXpebps61LgmrK
AQuEf0mcxaF6wbAYwUwJ03fm9HufWQ/PTebt1g9HTVaGSVaBk2KaLnH1IdghtzYTJ/b95t1E3akV
OcEqnV8TugC3k2ZlGe0KTv82iUHpp9MvP8VtnrjXNQQ8Th2Fevql6SPYTu0uS/zhuJQGSVA07dwG
2LxE44fb+vMGy9tcUvhoINbWoVuBtRX3rX8dYh9oUNK9xh5cUf+pjMfvDLr+vn5fUk4rdQ+Q160V
zbLxO4fOeluZrdxp+50VVOKJHO+X3rg3QIdidkF2bu54CM/u5ByxsGuMgIqQjc9kfizT31qSdsZn
Ea0ygtFM+1hy1V4sLEfSR0cyTeipLiA/KawvRmaBESdMRJPyaK1s1ux7QnM9dGXFOYsOKCQnFNPS
XyWm8ZjoxgKudeDSBCXLVN6hcRxwvj2I4sUsl0Ctk8beeJV57ZOeQQmKuio+GfVLnlPyTRngZHJk
4hAFZcRiKMMU5yBaGM/pwkoiXBsNUPZnyXxxHshOWWNE+28z0VKYP0aF81cs55pMis+HPEGZ3Lax
T7mgB1ldjSi0MfIOJ2yyfY3qjnnh33ay12eipetFHeAiKv7Z8+w3yoMBo1CNtkvVj2GD8vOd5m6U
koRGpJ9jC72gHspXDPBEm0LWmAW1ddMWYSAUmomLHMkAYGQG5TKlGWFTw0f7simUIhy1fHsRxybH
m55zpKMgHmnrq2cUeUei6nPMygLtwrXlzW6be4YSGAk8+7dQ8tabfG+PxkPGoiXxTFWrjhc7WBrn
S0VkE4ngmgRYuSwxhJozRAmLKFRCXxSZvQzkv0cxfbzw3w2W7M14NIz5X2y1b2nsUMQaP040h9Rm
SDbWvufJHvBWoZDGHvC22EEGJz7ohTpgoDNgXOXJk+YxcniQ1prMEqh5lBRqQ/OlcaCuxIN9agVT
MdxbmdncG5qcox23p4IZpyo6fcij4U42fbJrKi7CNJmfPKf+mRgRGDMjqzR2MQVrQo/5cK0IZnF5
n8AHlEbA+YXfVGbyJGz0Hsg0J06PgemjOLud+YObTvEisR5QYbDrFqbpwBSpqi/TH5rNHsoqf0rt
4W0JsQ2gCf9Uvlnteg5mde8c8V38pK2fnbCy76jcvZpW2weEibqjr9TOnIB41fEXrUAuvJny1gGj
SoYu9LBCklyXxByh5s+boie90jWApn2s/AyyLpFYjBttGy+Ycr5jaJW7aBze52RiBhC/CMC3dGuS
zpBPy4xQ4GDyWLICBHSPJDAity2Ti8SX58D+sM9mdfYWZhzRW8y1tC/JD7OdUYTKT/Z31/0tp/bF
ajmqG3SsEqi9rw1902dcQKqp/Ew9eIuF/PCmNOORZMCftbG1a5zkcbDeKpEflybJbjHlb3W4k0Sg
txmBrr4DnW+MX4MlP8q2v9qZ/dpJDpJDYt1gtYYUWgUTEVTu7V9Epp9ki9unG6iTZFK+syo8s5JZ
gqs0F0kp7hgTDIGJ5kLTYc2U3q4wVpTXli3XmMrXuXfqG3fkH9CGbqQar0mD/1tHcPEXJ7xPHeLj
EUAlonwQMikyf9LCY5aKtDn1L6GPdKpcvMd+nr03Fd0Vad1wENv75P5i8t/1XrewcYi3kCybV6YE
ZOAhT25VgoOdDBALZDtBhYBDsneuXjkwaV9DGWZjApu0q3ffRviY57fIAcVpVvEZIEy5dvk1O1Pf
K5eGI80QwSFmHaQhoBhPSm7yc0QsV687KOLXGJNs78ydP6tXWlPg5iaIRsU7lsdmPwi+E6oI7nWc
ozw/tuJ/Vt30V87ZnV/4zcYs5rsBC1iQtCkirvzG0FicTZqvdYvszscTVodFa2lG7D0s1VUk+atL
rTRZF7CmEJBTzItUR3nVeK2n/n7JVb33OJJb7HccLxei/4ZzsgrGuk16Hdv1cDNHz4OVHfphsO4c
OE3KJITtafZ4EeOTc5L2JJv0T1Y0wXeveVZ/unFPf1+r76uQH6kYA9t3P2qL5abBqhlQ4LkKxzVv
sOUfQ1P+hSMjILNpAzmmaFsFFKQIrzjGur3SzhMA+tdaw2ECEx2UissVHdy7IdGfKisQVMbptu/z
cl/q3gyWHkOyu5MpCAzPc7zAl9Z7LY1Ac1QLMBm+pAKV1qT+KTBqzK56mCHAjbi3sH8Su3FL0tXF
b8qUPkg819zbOJiy1YpHPe8vVSgcPPrpWScLrx0iwgYL5zk3nWUFupJYXtFgLkixWdRyA21eyZfE
wweHtC0Cy0V9NmcGlmAT1u4g49TDQceGsCNY9x1RJZWE7odjQ1McPLSEwXsVSPWHWjF6rKBn3ZB7
LitVb3E0UJVdda915Rc4WkFG0GQeuCvdIcfhTCoWd/LsQ2g1mhengVpClFPbMFB0Gt4UMfu2SA12
JeW4G4/DSGjhWg0TJr99p4+pZX5H44yyZcEdbAjdAuJwwZ6jG0wPSTIex7RHAFspXjNF7yTE68+m
dnlDyoZSjMz5F43qc/HoyqlUwniP63MsC7YIJ7u9VAzkt3nPJlBZzs/sf6RgL0zCNAFYrTVAZj6D
6023Ew6hwMLDH0yGwB3jroEtE3JcQeNRz0RwAo8WUOhA6C8mjuXF8Zu2XRWwXZ7Y9ebAiozT0vqP
hoXGSwDDb+0DnAljE6XZbb32mjHbIEqfey9o+ngc+4WPpjRQwceGghLOCp3OASECNGVgx3Gycf9N
IOHp66GrRxKtYyTOnOplykuOMJQ5c6OAfQdVwnnorV+n0n8Ob8R+KJQXyOyn9hD0aS3a5jgpkhCv
IxdDvaUZ3WfXubcHlbMolcTPKrFnDwk51+Kp9OTEZclWHik3BgpdSfVThFsCH7a17/GBbY2oNPaz
xfDSMsVBVJ2EMuHeL0NjHmQEXaFarG2vJypLi3snenfH7gIa5awA6qXNixH+ISzeW2bxxAU2gTmB
tqzytcA+fdEOM762Tv6RKXk3qU2Cl6ipW5DSAakCAMEflv0cMw9Kkto8CsN6oZqsUsXZrcix1HHN
+mrWdDbwcc76lXfafJaaVXvGnzUo3HOuBG6FI32JvpoIC2U3q5KBW/xS6u6o1wXFK85Gq38jc4Z/
zYtepfBo8O5snF+vNr5kbbn7IUn/nNSsD4MpMI7ZGXiMhTs3W8elaLW6Q+Q8OeQCbzCOEkIOBed/
G/H5/9g7jyTXtbS7zqXaQgW8aVSHJEjQ+ySZHQTTwXuP8fwz0cS08CIUCnWkUF+9V/Xuu8wkiXM+
s/fahY6hlRHJnsUZh7SFZDx2gWf7L4Junz0dxFJvsw/kntfKEmscYhdLqsjllps/uccLWkSkcqgp
UpScL1s8gTnQgyD/0demYZAVanE8RdOL95ce5U8ikScAr5HFlaf0a2YwP0ib7NT74vgCIz5hcCb3
5Hucsv46Y7qYL5PbxQ+HxyiRfO6+arVjKQopS8zXAeQkNdFXvoeoK7e2CCMQL3r5hjqfHyfbNJgt
8bWAIQVKrM7JEBib6GRxkDToGBOY0sp0wGP7HF2nbCKntZJXQVUQ9N52GKOXNHIkCf0yM1+lTFve
uVAwFP8rEriHvotU3+bBuXhpuXeSpIenfPLEbTpuwRgGEHxGNoPWBknNgcJoEebllw5MoiLZsXtg
mCXAr2nvVtvvWdMTbzoJKvgR4SY3XfosCt6FhnZAq8otKIdIjecJqgMuGapTcdXXqIclEtatpXVk
N2JrGkiJWDpTeHyWrWqb7slllGl56lmDVJIqFAyTKkHvWUE07taNwRkHyRUHd280f57CGrS1SIzu
SPDpLGmth6HTyP5Dy8E4UKg2vDN0pK8M1TVl/Exp5JVv9DevijZphI6zODVy+yNLd4m4I06TWRpE
dhjxeEIdVfXLIHr0KMPMF8xDkx6GgRbon4zR/x/G+n8JY5VF8f8Uxnppkv/+XylnFQmsqNDqYf3z
n3/989/8vquaf7T+bYjYFSxJk0RRtAzjfwayyuK/Zd2yQANplqKJmvm/AllVk3+labphGJamSuKU
1VplTe3/51+q8m94AbLJMNBU+A8N7f8lkFXSZFP73xNZZVVm5icaOmWgys8oTYmt3+9LkHrVf/4l
/Te/6hlIUTSC46SRrxqTRHjFO7aiq62LItklkWRbXoeTwmLxqbnd1iz0vTvCmlaGtlihCqJ209p5
ZUbFgkClLSWd4Ghy8pJDDRCkMDAd1Aq2b5OAPokweBTe+Cgg+X0ERMGu0/5RFfhBJBPlcxI5qqrq
YA4+FENCK5gClBi970HWppYmplSR442FvXJKeAHYOcIaFHXaqKhCKCP5BMXgtLGMNoP1Z93kDgVq
QnZ778Kn71TtmMjxJTEKdT+xuEa5JR4xZFueULa3Ce4npKI2yyxjm1gu8zuGgxEz5rKsapjH7D/L
LNiQLs9gsZWvSKqIy2SiDC8b1OBYOXlf6UujrHu7rcCMKeEqRG42RQ2M6F0jWG/wKHrpgX4R1UFf
MnToTctWopak2hLUiTctUhquP31UOjo0RqpKqK0M3C/zMUJSiUGfgqqvz7mQOSmN4AKh9UVKg3WT
daPd6VhaELqjD2Sr5uuwfdER7UcisS0GQVW0kwJC87oAAavgbrQcXxh72UcuAtBMdKyrOM3mrk46
ku8OO8IGOXk3vqyi/MrikxSYmDkHMcZJcej98ktCiDLHou4t3Upl0gxrC2Mc8P+hfdXyn5ZZ2dpX
mnOUtVt2aoODuVkmrIuFDIxlvfM2Imkg7I+GESsCfAoyKwcpHm3L+o1Kguu0Li+QOr36XOGAlmNl
oWjNTi0L6I8mY7ohF58Fk0VnyklJB5VsOFzpy1o28ZWDt2Ooo7KvQcckY9uWekGBacVSq1Ysb5lR
3Kmq7wTRuA970VyZZf72VBP3dlHBks7IIKqi9+B5lUMWOmFUaBVN10AQ1fzIpN3S1dXpvGgYJfrD
uFOknZBL1t4kCXxMUndZK8Q/uQEtbVWEGDmiGiO4WzlYqS9dghPa7cnci4EAVrX4bALDp/DAzSHI
hkJehQhGHoZuLyOfFw0uVLWDh6xJqMFQ705mjpjVNeDwhPhO2kWFrSRizXTR5lQ0jS+tkNMykGY/
PG9ryC8+IgQQtyRbFE3JitZNltThCD4QXYjMSBHzTd4ffMVhJ8v20LRPuQFn6DZkS3XFF5ZRxIIi
/nVXi98taTIROc62VTH9lBv42r2kL61ofJoNcJjSQLVTlcpDrBTOEeMejb68Rr99z3lnfQGZQp+3
WPPi4NR3xaebPwWpf3WiyQNFsoI7yUQIBkJgilw8oIzWiXldMLeecpZvcUj+evwsZE3YdqS1EoOp
Oh4COMdLzgVOjTJVPiDpZBA7K5v+B8Q6m1dEXd2hTHDRlR6jhkyQdqX5rkLwtkmg+5hjG5bBMZK1
Lr5XFEANHkEMxOM6aqSlICnuMovlTxhHfOBoDepsM0LWsFibAPhhy8t8qzW1FuL7QBeT5RDHlVsn
sAombHiCTatPSVNx3Hkn5KHQRQQkfTmAiTAhLivt2YGVRc8+0pCWRQu/VWkZDEOpMhQCbytD+6Yp
44PG2gN2vTuDRUCoTEeZB0OOVivl82pZlgJuMpe90l6kaGwZVlHg1rH4Ecg8O5KKUISVCV6haNiL
dfHO1aBnCzzckkiEE1JnOEx94tU6sBVaiPFooAZttJEcP7NiUoSDN2equUSUNQX41QuAeRToYNDg
kuGvsfhKqeS07ArxO0UesEkUJDgJAB4VgdpCi7XISQDdj61ySpv4GSvRvm9GVmem/6OXuLR14nPm
rkdIDhmQfGsBc8upQY6RiSqlTVgyYZ86V7kkE2QGC6hifGR2iWWrAb1lhqFsSeuJbzGpOObpsAic
XfPzmeDfGf77AxISU0kSewB4hi4rCVaZ4Q2LwRCvfmA8QjdHrZd7YAoF44ylSnIssjFWJGR9abBE
D5HpUmy2zXMcgYp7jJ3QbTE6LUbpqdSRujL87OFKXrlrmxsk7NDRxhEym+gtokYtptUlw0QN0ozU
+cNGbWlQEHlJc6by1R65G9879mALTUqbk8fOQuUCFkvv7hdKcivIxGLSMmV5WDLubLLUgR4QRZbI
KuQwaYcMSJsrXmTuhmS8iSadi4SioYWygtZSNQ5KUT5gWdOqaH3HczleDc1vHUuFbdJWDzENvU0s
sY8zev+gm2h0yvgsYVBA4TqMDjpewqT18KVp2DyQiggnmUwGwWTp0uoqNnz11QUeSPEh34QBMGbP
ppNTmLNG1V0xy50Y9cGhAQsREwNC9udbVW5E3oJEGLA34ltVFlWOKqUvRox3Xek74biUi8Jcqkqb
3NUx2QEBDJkszSCKN7G6TmPo0L3+7fo9e0FKFNJIIqSYZU/jVIqMJ5DLXmqec0coifSom2ENFV5b
lkaRXkTZz9id6P2nQYJL0+NQLcYW2jqITo0Z515uiG9WcAaurAo9Vlj6zTMrtXMXmdo2E1WSkjPr
AF0ufKTIlhiCk/QcpDsVJMjeV5DPS/3DiqXxbUab0huLZzXQPDY0SrnPTqhWFP9UiP4+ZwF8RGLJ
LKkmEvSf/1nBfaUBMwTosmK2ryc7vcxxs2iz0F90OUmJuqvktqlPXVvrWduOpmnFrf+yarfd+WJP
Uun0T2qm2KKm8PGJk+m9cXmvTFdWyVzwor1vfPVSr10j1kpw42I70tTyFshlz7bWF5e1riwyBY8Y
I3RuCkuhVYoV/idKUoRnhfmWPX+D7Ryd90h3DIesU5cIHdW9MeUjyhrpFRC0hSR5UVe650LeVBUA
TTBhx7Gq1TWrwyESPNIOs8yBs4Dfokk0EP2eo2c4cZXGyphss6prBZTEcVMscoF5j0iZty5GayVb
7Ah1xXoU5aSHM1ah6q49dZA2QkaH7WZXNHiY5OVlKsT3hFNrFii4HgtZhvBYpwQPsZIJrW4mG9rT
lK2j64EH1NT2VehPydRPcpFh/oEc56IwjsgfQWLgzSJNvzVer7NhBvZC2W+H4dHSPnuh2JlFgXUy
3SXtsICcwsCFaQ80aQLIR/SJEqe5QWmWI3iZEpxcD4m3y5BTaNmr9lK9MBT0XpPggtEhLpLULB4+
ylcIQdKvWEUiCr7RsZIpgVYh5kkPoD0Yty59+xiOOhjWjdRDKJXbXVtEG1xvGwq5nYtiKGd0neTR
ISbGKynYyRWEUHK2163hFCgqSuHZ+LpTMX2CArTqI2FZ5Rqdf8ESDzZu69d7Q2AtMiBA4SjiN9Pb
E48iAdxxwYhyHFliZ6m1aiiGR/9bLxgVoyvXiKcqJ3NCHS8kGBPdpDMhkczHiTZtKthW59apG2qG
g6CkCVDS+2whsgcIOgZxG8TLjiQ0C3kSYHBwqqlss8TkzWFEjKUDejA0Mb13hGk4n/Bz0a5zHoFi
Jm5zYJiPH7phFaE3ZBIkYwPYL4qXgaUCGq4VJ2urb63/DlElkbiE0JLNG5WGaAFYapA8BCc9ecch
OCrqsRIsnthBdu8hHrKoTRDAt2i7LLnds3efZZMZMidNOU0+e/mcWPQbronwrROBRer1sSZieVVl
d0NkhjLkkSNm9yHdVYCJjbFmsirbLTBQV0D2N5ySSpoFO+STsy7KMNzzTsK0UGFaiETEhrlxKIhX
x9u/cA3rQ+9ZmYbKOYwBFos1axdqxUpvRtzBSYbNC7V8QGpNpVkbPkRpSayOqFIDit8FL1GK/kFt
CnykPzXsNg1+pwyLG1GUJgOvR6Hbk1eig+kUSvakWKQbaOQVD+Yw4ij2WtKCGOcjfy4keHfZStcY
iPbkQrQkrhIgDTi/J8UkdCF6YlybKm6Pi5KWsd9INA2CVWMBbbAwJDFdAd5cx818Npx+Nx+tobcB
ibHqi4adUSM68B9lY11ldTwbpUREABadpKaSKMx9cCtC/6gZrEULHVUM5yshr9J91JDLqdh7cRHK
V59GkZwxsqq04RKP+Zfl+hLwb5PZbO/ya5oJMV4y6VNMj/2xF+fclgTX6PlZ7IZPCEcIYtX4LNTJ
RaiQl5U+HmOGvnR3T7M1Z0mL3sNnAjhrKwY2AoAHD3qvETVHsliDWaxvh0Z+h1q5Zxr/DGGlcJ/M
lVjx7aaAzdjPzGeD8I8TgeDioYoW4NiwzsrxZ16IT1mYkv+YU+EFJhObp5IgN7k2Y1vNGBPzyseE
XXCay4QketTvhBWwng8GtqxwAdPkj2aPL9ske+xreRW7yrdbgnXAqPhTVuAdpq+ZAc9pZlpcXzVv
j1VHCIJL9+4F1ri19PyrTqp63fvJn18Ib+gnTKvzQqIzE+1QUpK1OqH/MW5zmOjZTq4TKrQh/egr
QdlgiFpEEnC6WhPOQ2T5DjQuIu0EeEy06CNiIdZy/aDJTkCdd9I54eX2hM541sd5ulCBfdhAR1NE
DwYKH/AtPVQ7nvB5EiNHjXoULJSQTD/06IKAbWEA56zAzp6jIDoD8m8XhZEt05TFnJvKNBwM8P2c
wEHUwapEbkka190ixfrk6ipoDEwGiZYIS+ax9dxNYhX/Rj8skh5lFu7aRVsUmz5Ljz4PZR0+0ZrP
Uxi6AiinDiG1TpgH9GflYaGPdVVvb7oKI29EqGsQBvymqOF4Gggzqw8gtc1uxQUz8u+t/NrTk3ek
6nj4CXKV7MBrll8mVJrOJiqidQ1+q+Ldk5fYny31yBh86DfRAAl3Xdyz/uyaECWXFZIpHSolaqfe
+yzHPxnUHiBL/I7GbGBATCUIjHfr0a3kejmXPfihXJdB9wrxApZHoX7Hw7Gt4pnPRCbLbvB96IKd
hvUGoUjRRUs+gXnaaYP05EDcybMdH36zhrtoxU8huDGeoOdnH4aTfiJEFu5l4MyOVMYNdOUIPGjk
f33mpD5d6D9a3ezmRY/EvTYSaUQIK5UO5aL1DM29ljlm8BG5f64AFJWDUn5MUetslGc9tw+PCsvE
ddmtitFWhmUMwLvqv1xeNuX9zoqH1m+E7pyHdg4ESbWteqORPOI/1fQRG5c982xBZey/Tdl3uqgT
gaOmsYSY42MqU4he1naNPjMMh7hmA2ilBgapwwQ12tArErQVYneJMRUTcRnIMKhY0gQpvMhuKUpY
ffeVwBnKne4wyR/DW4CsPemIjVNnSxFXsID+vlXeCQoXgdhKq/trxV3ZY/q01r1+kYpqUeTMjNx3
QW6lsuR672EmaZsKlJPpserJA7vMV5601EpSF5EHCs3JWMbk81JEyZtm+PSadwkaOGPm3Uln0zpE
xceg8BybJCybAKT2av82m11V/wTyEZwDKmniJeSlVc51nNocMem2RbCq9nQSOWlR3bvWVL6sXy3e
KZjaIOExpT6L8N4zVJoe5pcvYWdhpyORswK2JxjOGvgRKiPmIuzYMGO9Ym/nxl9ucIJ0OMvYp+fF
l9HbabpylZ05bkf5mfOlbXUi6dYp9lzsQR6SqepLTHa6YavRAdWx5IJ0HxDBhSwV1gPKBW3O6ci4
SBFOXqWtc+bsyPB6eSOAYEiXAINDPmB5DtwIkRQ4Ic5PHQI3VOi9y3mbQKNgWGk8YRKElL3qKvN+
NcY8ovAnDIg99FOjbPMpw2ULBV9Sf6BpTv3szLBWIfgILPftMhAct9sY7U8SHeS8WXuNecZqtijL
a9QMNgR+PClHjopOuOTdn266GxeTpdgcK+9Ka16QUlHi76dxNSlUXNDBKkmoevHZKmu5Pgr6BugX
XyDzkCQUgBqS6U3P+tMTRLS1GBmsFQDqdnILhkwpwX1X2clllao1BRgTaaW2d/5M4h2l/qQ1m0aw
udmhP3LxfzTAZoEYdowiucm0gJhkfkerAJpHYdWKh867WcldMC68hmgdDGMdC58GslSBMg+UHkDr
b7m4SuEqSM4ZJXtvnozsUil3pVZRGUHVB91VRA7Kb6fIH5ZFprXjZTTwSyO5yXgHhT+//7XqrSBD
JbURihFyUw8n138IyiVVL/+0gc1Cj/8q6zRQZwYnrT2X+a63CAw+WsKHOFCr/xbGWYIE1qyHwSEY
wQIOgbXVP8csXH33Hhd78N8Cc+utod8jUltjh9fDqY2mSWP/peBcZGnqEj0yPr3ojKPDTQ5dyAr+
0IEZp//DcwZ+mSNsJ3YvHSa/4Igs/ZJ3K6OpRmlXays5XXQoD+Il7zIHIF6oGS9t4sjsWYIqJmEF
ZM5geir5b9fawCYI6zCq+EspQ2rpbR0vVh68m+KUsF/j7VOlc5asNCxZewvoirW3JgPwKSoONTBf
/yw2l7hyTOy0saMP95RYh+4kBK+6+63C77AAVdmeVeU05OeHxmzI4xwmw43sGfmde6+mPXPQkFgd
m4c2fCbBdhwuhfqo8h1xGF29RFLcjSzX73q3+wfIxWgq+TW8y2BdOWOSZJPIe8nf1u5Zzd+ZRiY1
EoPpePUsiryZFTJ2wl50zQXvmvJuV8VP4eG6nDNj8jNaQvFhNl8SqgEv/9WJr+ehRmkhYAqBc90u
XO3A1j3XV5K4mPxH6sZFHA+JgezjsWZPsR7Cgxx9pRLbngU/vVVePWRPBzU6JaQctBFyHRvxi9sc
k95EUhqTORcSqfPbeY/GO6rpNZHWMhlwyIxpvKANLtCY0vjxNiY+wjlGHSlKi5ZfKgxeZsY674Rz
wQNAQqDxRQl2knKxZLQ1wmfQ3kuKZiFk8t0/mmiTeHu9+C76+1jd4gCP47EK6XrIQG04XsEuez7H
TYcKcfiJ9IWYfqveLUgetU+gAF+c2iKhpzjwjDCGJ0jWrRYDOvX+iAsKrVE0A9nMpUz8N98fRC82
WSQMHLe862gvlHKdB3eJHj+13k19GVF542b3N8Z44f7inQHXbiZXPhVEG3Ny51T4se1ecgFLgjH4
7iRqHuZ21vBV5+z4uZ+5N4fibgLk644m1Ti/Eh/BmNlDe41hZgr1dCkm3kYdNm68HrqvhCuH7y/S
qu4vFDnE9RVpIFXsDMJDU34lb4XxB3FzXtoYErlUjfpPo2OV6kMd3XqlBj/xHLdldW2sD9WwM0BC
OYJowsxd6chD5yWOYjquuM6Gd2s6sbxjHxyZS9hRLnWm8B2bRALsVX3Li+I4AdjAN1yD7kPjT2Bk
hYbK9uG0gcHgEA0F/tJrTAiAf6BiJ1KT76vC2K/EmfpyByIOpI2IY1OwY+trjO6htgunh9tYEf5T
w6GjMImhrxEz0qOEQQ0foHjmeo3SK/WGIn51/SYu4HauUhHPLj8sbEMAD4siuBN8igtg1Cglybq9
y4iGUMLTqO48Upp5UD2DR53UO3YpfBsorFVs3+2+VNedchWI19AZyZaxbuNwmaNTsanA50W+s8Jj
hKKEP8fnZWCfNNoTQDN+3bncrqNuxs0smm+9FFhnXQ0XCNY8ClfklbvkJUAY6cG782MhGmiS71a4
d3CUpfwMnzuVltZEFa+ShZZcuh7U6k5lyiOtOnFf9EgDhceAypCPxaNbyx1uv7A9NXDTh14kHmdT
60T3LrvujkBSr77RK9Y1ACrCXlEGzBmnDcO5y5egtig2fjVjH3cCeqYVy0G+xYp7IzwDDyj9bSyC
LqUO4UIU0mVf/Y3ww/vVFA8k0xj6nGsEivm2r9lK9WxD0OzraIoydjFM7BtjwSMro2STVkxGSBjI
vHXj9g7YG5ybSwBqlHQI82TiOdfuuDfNA7tFo3JKvuLipcJ/TdAazJJFQ5jS3EOntOLvSsEcAcNm
MFWkWKP3voDM/2jEZxyYledE5DuiUHFR5qT7pt/30as0jJkPcKR1qpYUMdqK8BQq93AZk70+bMWN
uQrL9RBz0F9z7SsJHnp5ybKTODqtj6HKVsxN1pMKs8BvNBhbQ7uMVAqk2rXXnKYQY0UTL8z21gjE
jhxYP5BLTjQ7w6owfHXRKayumbzkJac0aEHYtgJIxYUC7YrnAM2Fd1GMd0Wqa7KL/GXAXlJO1im6
PfS7IOVJio2JgVTo6Lvx2PePJL7KzVtTvv38E/wi7UICz9jRkMX7p1LfgUuL5YX8p4zXUP8g4xIH
IeOb8K8AE8cAT73pxakPLnF8d/ODWe8yKEkEPKFe3umUNeHOrC/BeGzVX7SFqD38Avq1rUtXVfoJ
w2sA+XNdOm64kmZsCMFNzQrai8UAM3Ln6lsSvHLSVsG+i/s4wKq0KtHkd38VKpFA5aTG1kd2EpOv
PrF76q5smwVvW2aJq9B6f0g5EjYsAMu8/6B1kyGDppscNRf4FlCi/LWIY2ai/wHAB6HJA8HMnKYJ
BN4T2zl/YsGwh/Ug4pO1Px4C65DRngXSxmMdaz3qcGeVC1xDIbLVrp2xHEHw+7SArVnPPtlVPRWP
E8fnRJV4lL9RfKGt+6izpwL7x7A+YbDxPRfTbZkei/DpCTti/FjI/SnWPhdPOGiIp2dW4WIEtBxF
P07RbIM38DF2uNBRXvF7ebtAoZ9yYgj43WrKIGEuPH42Bu8RpyfOVEU8mdKe5AEBOAr1V6WsVAOB
0oq5/nhEEMzf2S5aLHQkBTfJwsQjTLRCvaz6PaW7dh3YhUjtvG/JsaKRwudqFfilmLg2j0b4CKSc
KCvgAX44G9zfhE6gDG+84Ul3I1+urHEOLAjSmqnFIUeIo+a/vUvHjHEllk6yfJP9fabeiE3wjKWq
go3fRhu3v2nc8Yn45JGsYtJIKUj0g5h8WDpml2AT11cgXgkLnjTUZnL3Ghgeh90p0g4NoIak0ua1
TJxOXMDdYX6UXeCBEkd1jNIN63YPNst+mAv4NF81aMhPLbgDfvHklQeJA210vS3MHSJBYPc0Kdwd
ZcRMnooYcr48Pjn/mWCvvrI526jBrkhVmr4mXNkIpha++uNizglRrnbyZiz2AseRd/KzPR+W6jkj
rjn/JqQsWluumd8GnRXfO4YFR39Be93a+KVsIMukxsTUxDFZqM4w/6oYiLZLlv7hIzccBSDlVNFi
uLDuCSJr3OGoyDy+ML968kE9kmWXiXIXbGvhOWMuztJ9Pw2uN6F4MZCDMoteUOfQqM6H8Zx0lOAw
OLkE+qy0gTjtrJa5rY74b8ct2puvEeVydUjFu6WsBduaJ6xUxegENYNxDEiRpbQUbbH4hkA6LTbm
KiCcqH23DSrxmGE8I866f6QucWlXLX9pte3jX5u6r/CUNC+vHexE+KlAew44E4xhxyJv+uqUqMCM
bUxWRyyfpg4IypTvx7PAeuahNs86AkNQBVoLq9go4UuMT2TLyATcul+BKTIEThcZPX2lggrX2X2E
FyP9lItDu/iC+lpqNh1y/yxcBLsrQ4e6uZOyu8xgpXoNw9q8i8JOlDdEylBCU4nm6no0b5ATsuxd
aqg932F3EPSjxZtQSYQfOIF39qgxciIReAHNRS9KEhEJgT5h2xu5Pef1X1j9KcZVZKTcIpcxJ2tV
SbuRbkf/kQUfUvcz8FFU3MDwrH3Pjsp3Ja9zNgs9b4UjSR/m+BoZgFFFLCR4N0byEgwCNM5e/Mj5
HmQyCYzoskFt/VNAsx5kFGalm0lTyVxMJcAy84ApD9KyHLFLDDeeDokUYIIwR4Wnnkdk2kT9xMyj
LXcj5bd6XPLw+BQxRHLoIB/862A8BGudzb7ccpkMjmnctACf1z7SN5m653yLlQ+/OhvJZ17S7W81
qGdEJrmOab4GnXlusyg5PyWXoQZjOvlqCjTf4lnUlqnljLABcLROGVEq0xugfZyjFJHu0ZgRamw4
HFkp92iAlDOtO46iE5tdmTuAnGWkjPLdUD+1IXZ4S8V+k+cbjYqjXXRosPmcJIEsIUepsaLClD0M
2k0ad2W+yYXt5HCsWV60+EQytJlLJpI8r9I3s5MeiPmiQhEFpDYj3R09JDbzeKmzxKes5KTXbkq5
70iEinJ+WpmczrUiLIs/MdyUzRqJmFysjPirFX4HDNUq5CkCKAx2AgqKdRmtPGhMdfjUuFTyg+Kt
oBxTvjIKgq6XD+WqJCOyZVFnEL3cLQv5CKPG0H4r5SUm17SEO3XPBhsYIhAOvQOo91W7MSaQI/2j
zqNQzjV50e8YEIr3sHAoS0HhVPgbiYdNwOVC+IKJt/QJ+86JOvRXUrc8mv3ejQ+Wews0Fk242p7T
c2+xdOSo2tNoV386kKdhbulwkLaQ6ZGj7frSbsHNeatYlkAjct2KBzmETd9sgIUxlwNpCqwsTYE8
L0eCYclOy86mfs/ELaY4dSFcClbt1acSGgRlqwDFmeDP+L34DlqbzNgW/l7zpsABDPLKK43voh0x
Qla36nCbpFICpQ0sNgiCDM4HYnM2Yrdn4MSKaJtyjkTpgy82CdH8og09ntPGd3+8WtEn5iu92FbK
8e9DNF8hV4syzUTrk9rbfemUNMpJwWie0RfqePUDGhYUKpfYNKaS42dsfGlGNAPZpFunumDI2F47
1w7pZNd8Oytr109ITvYLxA67/Vn1fhtEYDgAAcLwI/MiPKhdxDpCORq8ncHs5GsU1aSXcgXK1Cml
eenH67gcF2rx3c1F7AlL3W6XSJ5BfDM8EpiiqgvZMCApcYWzVpElcyawCeuVn0xhALFO8pWi7gp9
iSrRxDVIFQbGYl4bxMZ6ug2ClXONYFXbXFT0yFWIhIViLVJW4hwjLJ+7TVZ1cTbkH8TpsKf3CIeZ
B6Aiam/x9HCzWqgxkAv6rhkoiqBVnPLhStxqZ38V8IssqoqcyX5TIoOj95eXCvDM0OkUfcZCFKzh
qaHvF79wVrfJPp6GADrEre4G2ij3+Z7O2RUvVPx0UatxSzdUX5hh+8+gR2+Ys3YIH+TiLkr5OP06
ER1IPfNQdST6QaqiORPEhWhsK2lfTRc6tHnZfWjWsSD0wczCXZZsqndb7vPmyVult8zx1Y0ML9Iy
L3GOS8lhJzZrG56OeVDXS6X5rbEfJcNT9Ul8tAXaIF6+nZj5M73bdurPKFyb8mhqb0AnwfDrIRHv
xh91KcM9uyTWVyK8jbLkz9NrzPnEhnXROPVWXettvJB5Ry3m13TbtuauO1uaCSAHJ0NWrf5J/TXq
7h7jW8tcU2MRB87bUMS2JRECvXJbR5tm+dJ7St9OSZqCtwhQOYlsciVXuFZJhFmGdCClM/bLAExZ
tWvCNR+ZEVy84lDJe9F7sgToAodpa51viLWvSzgg9M3lViUJbY6sn27VcddUjDTsXIwit4kXrfvQ
JQ0P6QLRc8pw7b0vz2VRDS5nEA4wGHj/7r7OsCrAO0RsXMVIukhOLeIzdOGYb+h+BhjLpI55wK0o
0/X2Dnds1YQbf5WBQ9rkqw7Zy6qzzspwwwQFYQ9slXQRGV7EwY88Yby6VVTtmO7l8gFZLBMQaHPI
u17qG+S4vOK+J60Xu1C2gNvOgpqdabglfTEKHZdcL+0J8GY+0Uhvan7yh8d0+rTRXc626qqzRbAk
xhOA9KyPgKO1Ed8AgPzlrV8yDS/OkAyZVq2MBXcUE9ula48DgHEBFj53iPEi1FYxVm1FWQ4gMKRG
Ra227gz69Bn2BNba5dGCK52vwbuI6SXrb6rw5ypX1/2Aq6ToG71BKvk31EC+vvXgU5EGBgeMUQhW
+HN1VoaHX6ga1omRAwM4S9vTU1JjeD0zqlcATUDhsGt/kYHO/HmAHHjFOoOfPJsgLSHQbP7/BKIa
SJnUVwH3/DE5otYX1GMnormbTa77zbhg4x7sG1tALYHxFfTqqhYPAmMhDdcsc520s4kgZQmKVd1J
3W+v+hX7eyFCNz9PYeAVXxUsn7SW5Eq4J03/ivinRNsy4Jh3hJ+x36xoeFG3LBiPMrqbW5AMneSV
CXuMgyoAWNJIS5Mty5RPSUCmt2zSZ5letP45lke3XkLspGD4kRE7CYXDSDjlYA/rdaXeCuxffnYW
kQn6rH0kQd4KBuC2WQywYQEMBE0pgwD0QSduZBxitENHkxJ57a9ybPSNCFiAfUxrUdKn+wAstrvt
s308CTQI1wo9k1btajYf3tJfARkEqL/sfqzf3tbmEslHkPimbKSqecKKdlFL/Q+Wzmu3dewKw09E
gL3ciqSoXt1vCNk+ZhV7f/p8exAgAYLJzBxbIvde669jQPLYoP3IEtavTqN480J1MKdo/7C5wgag
/4ZcZPpt/LJVvRaAbJG+lf6js25MvA3LSOzLiyBPQDRukkSs41qx30y2em1glDICjS+wqw6ZGRDu
CK+trkjMwyNubuv2I6xe8iIoLxjgqaNYKWXBhCEA44wIknZDpkpiHKNkizCeJ0JBdtrv0fwShnLB
F0NF98tw56jFH+9RyGfz0oYbqBmQ9kta3HoS0G3HzXXy7Gm6IO75XsHCt5Bx+icUENKbKTpwjpE0
gt1f46xKtpV0yBB0DCv2FYL1ta0pBWQw0Hy1loiSsEkVgZ4nvr9lbJgkHMXyffJackARm/tzEFNU
tAVPCVrz2Lf7mJVJ+9Gbb6E0k1Et9T23Eb5SAhr4IjE+cexE7yY2K/GDK6AnlJGR7QT4QWFbJeZn
Ct6F0a5j1424aiR0hfQcE3vR7Opi8VW5Z/F5IcmwJTAQpBEdxkaxvnP9XzjesupQ6YFeflWWvNbx
u+h+mBxq5zhS5VHeBGAikxTdPVmtU/J46tfm+SEazPtiLSoJWJae773121s/1fAtq96gHlE5krG0
o1eZG9vjUwTF8STfwoAWkLHs9Rld3og3TB4BHtvkR4/fnv319j6kVx1HQhYoXuIz6iwseWa2yzWu
N4PkHkZp7Iilfe80LPDWhqXneeVWsIH3RJNpJ0qOtMSdYN2f0k8Gy4s6iwOX9qmBL8HAGsxVQE4x
rqDOB+vRbRdddICwFdoIOQLnb0/AMN+Q5YWh6ibnuupIOGtWCjx3pZDIC7a+M+Dam42uHKPnCb4D
sHpgWeAPFR5xsjx3KgCPzshvdR/JzSJ6jRCKVevLLvrvVQTouJA1cbUYLihq9lQMDCTW8g8GTrdW
uQrRQYyHp+4A514iwM4F0xGOcV65U7jWIEEO6mfNjBijfbTQ0effRMvw8Sapx3UQKM4nSAHE+UuY
/8hTcpgiZBHFTeouIF+kPG27+wz1zXDLNWlfJ5z7aEndfkVftfJrdm9pwOnbnZqaxj9kLSudYtFs
XeXguMZ3TVJY7DJthd81GXLdWXHeCtJKVJVDQ96HOttpda8JPXjKXPO1G4M+yOuqCXKEIenIQJL4
g9yvq45gKu0jt/5ZLWigfKEE202MNYZiEOPnN4DzKv0iih3xBWGshNoVGIg3YXJuEWw7ixGUCOsb
EoWenKsxP1TDf01w9HnmV9N1LnvX0V7L8E8nozsJN6Nz7GfBinGwPHuD54CS3CD+Gy0fBQCh+rpZ
o8bR3DEAWhM4T/zv/xeM+oYmKN2aQT7e/7tQIRuLjSP9VDxn5fSjVTo1fzvafitSl3iI+79Y/4pW
UB1nVnTM4PxBrlMfn6uzg0yK7gvFekUKiWYton2CL7jcROTjpCM+aAJSGvZ4Vfoy0p1FXysPU7Ub
7o7DsZ1zASS3JD5my5nMa4jnj2f+DxybuI9+C08OrS+BQpy14apcZOYI0C/0iQ4qkkgLntRVGXyq
UfnHFkt8jSsulBFM2219BUkDb0M+HJ+ps6qiH0smv4yCtU2OwJWUPXTNNRq3f3a0gRklWJQ61/3E
3s3TRIp3ytA1WGSTr77m/7g6lDUZXC0RXNsFpEzKqYLTeRPxAnXfloi5dyPfsXdCopkjzJosOLc1
7TIgraT6D29KV52TjDZPh7aZ8jFW76hb8Ned6BHkZAaf9Hq82D6BY9W4iblmzArUFJcN4nTyc1l/
QSMJf0qij169JvNXXf6q2Ff66cuUXxpsSiD6lmc2J6a2sLgl8KQDogABvpkUp4oOeLl4RBLuTJTH
ycGc1h39MsrnjOL4SXYbQjNA67+WR+Dp4jSsvyJWGOAsVf7Q+fWMZY+CFXkiSURsMCOgnbaSXZki
BRGTlQ/vxu9cv6tDsmqfW+zU82ms3kwNmVqLn7P6xaLUOAHBz/pwHFGf8F3X/RrKI1I8/flZ2ack
0D3Lepk29jbU71LxoSZU+JlIelvss1B4BhKp28S5zCpU4oEBhncT3nv6bqezQITVBLkqd44Rvamk
I0jxz/B8WBAQU1R5EvW4RNTySXEiC8Rt/rSsXTIfVeNlCb+16pzPd/GvdqQvG4ShQA402YQhcPBJ
8c0hXX9mqVO2SKpWuXljS9CpkQ49kaEHSqt86NDrUKRZ9Dcln98wtWRfrZHmsWw8VapGRatX4RK/
zI9McMBmkj0kwo0W+nQWaCgMyu6rCQHooI7K+J6M/qJuCD53BN4xQwdP2boAwZL0BCfWq1W8sQus
nhSmYsTYZMEzCxC1w0sxEm8lya2xpCBpRrYayLtiO0LHO9hsb05srWm5omvn0aNq/GphqBeZIFzt
t0chZsVfC5v4PJB9GL4vH5CHbfau8P1iNEKgnccsOHtJwp5brjEILN1zleTlmXxmvMCnYfqeWafn
QOxHGj+pz2UYHxtvQgYKE1XAWUItzLMPRPRU9/xTw/QzIDkRi1BeSSC54MvmRVzdxnD6Qh6nw5Bn
pBI1b1F5aeUzy7ee/cbUM8vpW7zc2PUVIpqae45kScAX/fMGJynhNsIGRFFBCwvnrHO09hvLH2Hr
KPnj5uC0WWdc4i1HAndrPRBdOv4YzeCJnwWAFf2aAmzZn8VcXwvUlhhGuIDoWCLmrZDg6u0tUq8t
lKbCyTy8wrA1ywGzHwpYafMNXGkwEfAmjnoP+t6wShaAqKCyMpoz315cjVRzPZDak0I2bH/VaTiq
JsTw3cP2BlfVVvyMAW+iAvgcG69w8bK9n8kx6p+nRnqhd8HleQunXUHbjHbs5nPIrNh+yPJFls4k
sKHd2Fn5rvdQMDvnwe2h0q9qvwkXjeqmbQfEA5u7Iumt5beE/xBYk794CSwpZdYD7qYJ9bj6pz7v
jbwOP2vphjLK4nOe5lvWkZJnvWBqJzN3gXIA7khorKpPJuWS0E6lXpCnTtovR4bMHLLch/kuzkf9
GYjdLnZWjodlJ9lX6cUie2MOrLL3sYKCvdHwuiXMWs02eFYYhOrqlmU8uqILStuLsAHj3TLPiXG3
kKxmGZnWyZtmf/aJtrKAJC+R7eceNGLkQhCJGQrd2ZR9ZahUvGldJ1sCCbvpQ0lO+NP9msRfnGVu
sh60tWMfIuVbin879Z5YrDeXNP2SMMo9O4ITONbsgjQTkIM0AtqrP2MEPBwRJBvYXwSwkJxLI6mz
LoO+gs9at8XZMvZKsQfjFhwGdgnxlKHFAvPwRQJyvC1BSqq9lB+aIbCe6wwGOWt+2QJ54lOHxz35
wSUWx+veOSsGIjjCLhlNyhvVPc0q8TJaL1YyY7aHddbRd12xmZ14PervIwSTjSn/JSWJZLqVov/y
AHIEz0T3Ok/U4mwx49DtuaxN9Zry1xe6yMye4IFsk+ls7Omhaze0Gkzr2ednQW9PvdwKe8Vkb0UL
8ncFlD3tOuosOmbJYWUQL8MgnInqB84OZ87BgBngZ5UAeHIVWVfFgQsfK61hpbGV8BVMWNJs8dQX
LEADo0uXYgF1o2bfGnuHA8TANfXAV4YRd9c/UdNJwBq2yGtGn0g1DOj28heiiSIiz7k1vF5NZ7Lh
II+o7mNy4kdM18Mmnf61V4IhGNJ1YvmPWflHgh16joycGnU9WzMQIi9zTa3ioWIbg2JCZ3VfTKjQ
8WgB6SvPIxMDVsMgKYhDR2wrCK6R9dKHi0kPivQV1t+z+TlXJqtO71vkRXUtYBsimreMia+KW2wZ
UMFkdHUL6BAmzJWs7Gce39mYNnqtkyv9a8lYmw4crlhveHGHjUlwXVAzn6zMYPar6e7MbADFiZLL
GfZV+STcFCn7XWPzWJgSewBW6RzTfSfl6/h5wDSmqa8Zy9By04bflBOGeCOx8pn5fgKIGNFgagnS
dmLD0xaIme8fkV2cfTUaqJtznDUQZEp6Evxa0/AeKQGt1CiYJuE2W5XJTzvCytVkg3iOb6b7liEC
ik7sFdXC/MNAQsZiN8Bny59Ku3uWF6f5EANX9csR1yWfqcWSbbP7FbzyAoafPE5haI1pJHGVcMgW
pjxKEZaRqxjx6rHeoSaS2y8y1olZDb4p2+UeQtFFzMIWCU+Hz23atWHsKgyzDaFNEqTFqkD3GaSE
Kv9DIIGL0oLGPKEEFxe4gKzdbwuWRCac7z8ErT00JkmjCPnVTy2DHN9Cd43DjcegpyKMvJB7+zzJ
SFPH8paivcrR8LccnBBTLqEKq9YNvTg+qG4L1HoTxJFt42hAbK5dSgvxIeuH1aG++lZn18hpOBBK
nKd9qPs6aDMuR0azpFojf5ERQjihhm4JpFsccy2RttBqoJzC/+zxMivGxrF/E5myy2vYfc2w7QVC
fvGeODbKIFakejXmPzM5euioE/1O3Nl65ntcg1bQc0MtuuZHlW8kF5JOAF69UX2dBjQTMGviOF1A
gLpWCEPY2Gey1WE8JjdZdoLwLsO3igdCIgxlqeBV+d15bVDR0WQUCA4h7ndj9VeXfFWeHFOpdJlQ
9xj8TONLj37EeeOFbYsHu0+t3ZLqBZQKG5AlcYDRbDNciumFugcv7l5t/fGYgapjV9ffsGO7kfbX
r2mnT+kg007R6qdmSW1jiOiRzFKAEcNrr7koSt7JCugfwdTda9R/dUhJzIkPFPG5w6+T9xmRiT/Q
+MtwIbm9q/y8/SuK3z7UGW6R2/fftrNVmW6Z3xTC+rpHwRm81Xgr3hMk95hD/ymQUFUY+ZYNusLr
wOMlfXDm1DOB6WQZndJyXXf/0nE3lieWSu3ArMDd+quZUKDXRtx++6E+T/JdsP/JhoYaWAZQw5EG
WWxDdNiS5k8ylD82iAyNXcZJovP/+zxUvENCrAHIVG2jTW9+GNGDHEqADOCFBEAB9y8UiitlX7VV
eJoJYqP50rDjzNPNk90XYNxnoW2YWh7V8c2h+8ymqGY7QORxqywDpiT+fN6I9TOw0AqtE5YJsNKk
XkuJMFQAMmrgOST+sR96SrM3iAzTwy9b+VsK9rEADQeBlUdUaCAuT/en04Np021GSumWQ4bXesxP
QywGkCJBFfnR1ttMCjKOJNPDKM7aX99pW56eV8G6SBTg8Iz3PbzPO6qAujrVeATr4QHgZhDKnbwD
qI0iUU5fI6bibbYJVgesF4d86nD+ILvXenWlAZQX22L2pOJS0G2a7Uhpa9V/eRfyl2ZoEoKYiwtd
lxT5rcxPmGhitvdMbcm1oSUwbjJ2Kuh5JPxRbrOqXvnQpvRQ+9ym80agNmH/JpNvqCqCMFkjVohb
T4uxM0EmkNaTonDiFoqsg1NCqHE6v2dIdMe7OcPteawB7cDyFKJbhLATTr8TlzIxQXimXggdJDS6
omFt9oZ50yClUa+aEpiEcMtMH0xdYvZDXT76UnSADhWnPnrX5mkjhPpIBjLd91Z2aGWWO4ZDUt6q
I/oVD1hZht0FbpLybxImcG29W6TD22scWaZRIQG8ox0G+FexCeX9h/mnFuzJ284OZPjGhUxOj3tP
wTVO/DUScAuPM20SrtbdGp8CmOpot0Gb+hOPGFcf5ibD+hMuCYlObn5+to0WHpyeYVKaoOzsS65+
x/aVR3JSt2Q2BDbUmE7Gh76yQTHeLZ/IjvGQsBjKkKPZVZynXFwDYoXxL662KscUi97gkVQK1HZU
IIdbuJlK+5VIzm/eHGfD7lfyjxTUKFC33D0GJPbAxzEbr1H+69cEfYSc95ML9IFKPwRGxBYwhDbH
O6na8w/+ywB2kfVk9rnX+oPQxfXPQEPeMCTNsS1/NGQRCjl2wJbal4Ds+/TF5E8NB9TjN45+ckUQ
zhLRb41gnxgVBAMh3+ImX5OPt6aynCR9Ab4sNFQEcXGSHRSb4GtGsTWMs0aSGDXvKzqwAUZ/4Rg5
gy1ja/JvLIAM5alCKcAla706iLniIGVQz/dp8i9yrqoyrx6kU2iX3tmYyz5sj+EP+0X/E8n7rGTs
tfkzAPMWzjrs9GFGuSHoPhgxsy66zYYhj4lxJHJORC1g2gPk/g/2A0th1+oIieQbIJBALKstSlKn
emnLf/Nbo17Kej1CXvIsKD4xZhSqGmj9248G1ab6ZrnsePkNFKMJ0R09nse5fBRevDZISkIYizVz
yq4GAvLwx3F6UlbsFZwYLg9O7X+2tGVUVvma0hyhimSzHUOISqz1zGfZPkXezsDMXGD/N1YZ8gWx
2rnhCZOknYq8d+CpeLW15mJ3x/mSBag69W0blAEwCtc+VpcjM0OoYI2PXQieoSbJVKZUgkuy+OJ3
k4djSOmYvTbAC0siLFi240fcf3eUvQh02nntRPMdfocQzRxmER7uOrmQ++eqo3Mg14Lz62ryThfK
SZGOk8eoMVXnGsErMxNDgpGfpxBYskHpSP2Muc2Ahp50GMUgwITnrBriLUFkJWxuQtI1ojpRjOPz
K3FY5fFdAGAgnSGIgsKbbbc2gyryMXCwf29YBtZ2u8+8iMpj3AS/TvVInM853bEr58ltVDa1dBKA
Ev/LaahVZ+TsiJlirQb6013qNfLmyHSDWfkwd7eu+CyLfbmRETkEMcW2UL+cOQ9b2wwhipv0J+lP
UvEKxkFB5vyYkw+DMbX+LKdXuhtArmdGmJSb8oFUg+NGQ5wGmF+/K3roRoc+XGimrl3ds53f/3Z/
EPlM+kt8IlNMKCwePhTqDFVg362/rAc4FGzkEBWvMy+/dM3kq1Qd52zDgGciUDuFw6dkfKnPCWp9
XsXUe8zRb2p8Sc/y7oy/ZQ9FuCYishEc8yj9icnwmfzK3bn9x7ALpdazgxfp6wAQJY33nnt6MW5o
hskxtMxdmJw09SwP1Hx/Em+CmmYK9Pikmr6M+3mhDcdMLrAH3AN5R8DHedQ+BXnSFpwRjN2m5ZGq
wWD03GJSdu3smMjBHyrp7jNaG2j1kWXodOthkoPaiXj9GkRDIkDUBiR9suIJgd1iP1r5hW3GMoji
CEYQJzSBlUdORoRjSBve5phwMaEJx1/zXusnp9iK4WcqrkIEhtxoGHZzfDVRJ3fSw6HRppZX3fOV
hHLEy/h4huVNYrzXqWvRwWpq69AO7620M9Obk5/yxQAa5c0bb8CLOASghDe6tBZHACOjA2vT1MH0
TSRjVe/aCUjiUMd/0niZ2ncNdZ9+rrNLtHDzbaphnZKcTef87MMNPR3RDzC7BYK4HgrJ11wV8E5p
D8mI3CZcR915kZlwD5Z9603KQf6S9G2ESuiRdwFf8og0dLc7rLg6fx/c8ulJdcPk8wrxi0f179D5
MPYcGATMFQA6nM71ZZFc3jcpvZraRZJfdag9C3G8UNzm7d1kOo/jk+DkxDLkZK8tisZMu0YKbfUb
a17XPhcJLPmdZk0BanQVrgPzQrNZNzNEZN/J8Jv1qMsvsABonVjbJsxvRqPADv+ZEq1OewXRMzhv
7arZ1ik/xZout7fQuv9+TKbhUSDhJcZXkwA39//Qss3oLK7YGCf18OR6T6VHNj3oCc1eE41x2/2u
zB9BIVlgOAu0l1WI8uwEddq8ErbFnrCDxNlrQmrhk3RSosVp9kX+0VTvPSbL8nXgq9GU10sVf1ql
TWjhalCZtfu/3rDEc66QLhUHFnun2J4Cyk767gDEREb1lvRw6BhBQEYRT7ftU3tL8MQaertBF40y
GUMh5pbuL+a91hlAOueV3WmKGcG/cc1YPZC2gtBCGOWp8iNMwM77VY3FdlZPUnJ1aph7zgIBNo8I
wncdMceiqmxdlLt4zXTKBTAFYBtm5hOKTcMWvSYsn/q4wesgCHJ0mwJZ0fhClAw/P8qkbtyFgAVC
puHyebV3WaUEqnnIpt+TjI589lIXKMtf85TZJsfl/gQE30XTy1xy5GHUEdRPXzPQgQ2qnhgxoApR
JDdoxZjZ9HIjxRvwI6P5sgnoLZ+/Csut9T2YML/Wj9ZBUq+oxQbDS6GiIokTHkfYEp+4vRww5hgl
DchboqGK2dTm92x9a4AFala5qnQeeGeM6g3YlcsROW3tMvvWr2K5HuBGiH+ORg1urlpJ/A2mydcI
K9zoB5hdopynS6czqK+wP1rU5dZbJaXsHYNEQg2h1f6xISBFWSn107PimE9mAkolWokU/ubd1gfS
W/bLN7+/gB0cLhR2bTmhpIp3Dv5z5Nk7q86FCJO+/y3l16H5KKRd1W1ikiuAMZH3wY+aJDOsnZ5E
RObvqTia0Qv0gatA8/QcDU3FSwWJIzdg74gzGlyKkkxO9MUs/kUN405Gd/aur7GuIKnBW0gpGsuI
K+CL6B5xT9AJGrVDMHNZ0NblttP1mf6KHdjiFLRJ21AghkN+57z/nYCNMsUbxi+J6RLGWdG2CLYj
bR3nrh1gCgdZD8//KSyWS8JYStCMDT6NGEnWPlvwnfAFKrUgI2pmwZd9KlJdmyM6LSgqIc+3ISJs
RJxu2QAn5JvRC77LF9TeDfoTVeFY/hi6fs1O6ZGJ0/Abt0TA/TcGOM02DQOCacGG7ql8EJJCKrFh
MQuU5udQu8XzOXp+GQ6B+rtMoiUL9w1BwV6IjNSN/YYkvBXmCHVHE+AsSA7PlMfVv5+G8M+xJYVE
phTIBVvsJ/G1VNm1m28gYyWIamxdaYtIVv8Gpn9c1MiGwI3W9SbeTvolr17rcJ85J5SafPTk4WD8
zSbS88cXIeVeQolKkA8rfkn0n059WZDt6S5gQdJtqIxQf3I2Ow8hiyh+9QjvJUtPkNEVytDxZmkH
eg3jjI6/2fDoooTYOaD2RyOPfaejFgX0qNKSIGdpSgBeWyS1WE4gjCgqD1RlwTSI5pVjfFdXb3wV
scOtzfnSTO6zRhZLVQyt5DUKIL5o6AcfookBhlUQyH8E6FP6m8MtOjbn0UNwQtyvBdnnjdB4eLPY
pSAHNlEwDP/G6jVh/bBNt3q+pGS5J8YVcTLeX4LBuezF+cRU3VCAVLIr+6zZpE0AYoG0ITJkcB/h
ZbWvSf/III6GTvPH+sWe302CHeWERJZ/z3hfMGn5ZBuXv3NXI8zjaS1AFBix5Qx4YPVO2Eqtipr4
ZiOeL5tVNKnKrW0vW541r1dP1HFAiUD4M2ht7U+UFeJAC2s+2fvI2qQuZzqxcQ2xL8QVbuLqIxvO
4nwNUf4R5+j+k9BT6PkjVP5lKWdSjPKjPfLpgfKi4juYzcaAEYrjMyIoCje0Cip4QG0/+LllkbB+
06jgIAzXKreafcWY0GB1iHSyFm/FBO8HCWLdkeCSLsbRT8cwiY8ySGbH1YWHm8p7kh4F/u/4/31y
hbbhHfdtJmxxDNrNCR8g7DNXHzAHfIHABXVu3fqoBsvami/SWsbR5T+tTzX/g50303fiBCLk+rJ+
tYdNUh6kHAUV5R1OBFroh1wfFdX0c1uv45kZATllJb+G4W88U8iLhxBxpS796s5fUr5GRCJw8/O5
auma4De6MncZmhul58wc7xkbKmbiRXkTU6OWfOUuI0t7+UVbVjasIIlLyDBBwCsh6MqnE+BFj0Ck
+y2XAHWO+CK6GqeerhKiQzpM7fhPgMMfKcSQzUPhoOcajjPO64y+biKnwCepb8A0vexLzsCYkwWu
tfGJfhEzWJFtxjMnDKamcHn7pKIYvdfqEaNc4xL1Km5vEsAA+23P4YSvbccbpCcnQO5uJ2Htbtyo
BouPPqmwR95KKiCR4hobjfqihzvecunB0xYznDvTbw7u4gB4xQC5dtX+hAuwNvXrBW99TM6SsI0Q
qtWwhyAZ/ZQyzvh8M1WnBSRg6KxVNJIDHlBhQkezTyaPAONUSi/AqLvku7OEw9SmbiYS+UQOUAbW
GF71dhGyeahDhHHYIQMzLILBuuoF6Yb406zQ/SHoDbWNICzN65TRls53yFkr4NsGf0x+mPkWy+nB
s86rC9hh7mFqTFi9his8j8XlqtFAXzyK78gC0+v+uKx4iBK/TWdGe9XVUKlkmDfnCayDCVVtP8z5
tATRtlXfJT8JFuMogIw6D8KAWxd+T4iEFDJ9ehQZRNKT54GwhavLtu+J+CG46wui4MBMw3XYfKkS
LIuG5pLEnQbj1qWP0LnYf1lHQIP2FwE5Zm9WeuFL8wj0C7ksEH7Yq9cmPA0uzbX9Qze+ge1XKtgj
5JqHZFnlU3Dor1AoKBr5cfj+yD/E37cRh0aMtBQii2Gj0/7xv0Sev7qD99SsnZ3sJ2LyzRFUTP2a
tctT6jdULqB4aINRJR053FNE580XYEOPvdilG9IvY9SJXuaaS77VKpTzPByDXdCBhzG7ftUfAx0u
OKvN5L3A7McnI8Pp5+Kk4PV8qxxu9hKREKsZGAcprvykDkBve6WSwi3LvTgJGoskJJ96ONeev9WR
TyLDFm99iTYZqvIQKnxLBGUbl1Q/SU/avP+s8kUTcUbQndFHVv9OtFNQTgjxv2+fl5a9nuWThJJ6
Z2QvlOqOaTCXB0ZmAOpEZh3lc3yiRc94hYFyeN9f6+pY19fe+KGWbnValu2CgiBXBOjVsIvQtSMm
4JXj9hpDFrcjf4RwTSkcLTmW4H2xDYMovy/xjSAfagdxvYXDNdcEuEqebLyQTwB7WBPwgKwn2i47
q8cQxA3Qxhpruwp9RCsv/FgNJ5CeJINWCCw9UZv7llVzUM6BLUsbkfdloMg3OS74FULCzo3RYa9g
tiflaoLj7xjmZYar0v2xBUrO3ZaQICbeH1iwGa0tgq6a9gUoRG48V0FiQkQSQ9inFZZkByLayy1f
KLkWp/CR1VLYsJoThV3kjVQ4o/mgC6XXdmVzgajXqxuOGcv5zCg3nRpC8FMWjyFeabLrwH1264jt
MqQ6ou5n14ZgCsd33IQAxyByX2yypFmBMDIxnvEP19ic+ZkjzM10bcDDvBim9J/G21iA5E4U7bol
JF2mDivnoPUtVFK/Yg0y673YhMIFq9CuylF7ukSXGkcTaRscT6tuqvSQyVtDWpP0K78tBuXAELZs
v0hDeSZ1stCRguabYoubQz0QPCiWI0zGM1EpiDu7eG0N3dZJbjrVxXYHk77J+RFHLk5cs3DdPm03
K0PmyGe4swcQUFTxQ5Vj7vUG+5N1T1gPSr5lMQ+rMYui9ClRRP6k2iF6aaU78VPjmx2ecGiOCRGZ
szs66L3JXHdouilUYtLz3kO761sgQUD8ocH4heXBk6OtXj966a9KX4DDi/IyoOWIAMoNpIIKTCyQ
gT92x9BCWH4a84dqM3GK9hgwG+yaQlVlMdg28z9mU75G9l2IXfNRUUPYakfJ4JdoudqHBIilxu13
C/k+8q84RSkDEjuse+uQD39VfacAFPJSPFtkfU6Vd+HyJqQJ9TrBjoxasLCmVyL5kAIHLyQqH759
vEHMaYSXbNSQ7H2+fSIoaBFbzSWO0ceEX3D1PRZ/mN5BEn4b/k3z8GrNd/F1NObbmBwreJgscJpA
V7GZ7Yr5kAH6akJ/CtdoyrabcZw2hP2mAxdi+d6QnCRxR2GMRA5YJGvtXSTOc5wq0g7O2SHHhehs
cOS3wsAHcupDmM4ITzy51jVmuWpLpimFMInGWOHsJfnRDD+9BvpI4axOTZuIdKogDCoLCSmKyCj+
sckT45pEmnLPxXXc7dX6FqrHuriHCAlCAr8EJRtx1Y7sFYXoTkJrZ5j/AFqj6gaQoXPT577mnEiB
RbYlsh6Nlfwz2w82SZcr5xkC+P2Y80eqPgy584zmXYM5ICAHWHI+DE5CUgFAEOJVAXtG1Z/4ThPp
nexJd8LmQfAQJuotxzNfRDftZOBPHBVPlnljoyfrZw1++2FLH5XzZ+p7ToVSeg/RVViVTLfuO5+M
1HWYcEAohkuZnsyKb75jo8nIJAkI41+nBDFAyWho51HmJNFRs7aW8V12D53Zhcos+pxAEJCkAXCB
i0uIEnvSVZebwqZBt5pLu4uXpy92ceA/GTBQih5xYGKwtXc1pdWckYbixLVhxeAwnmVvlHZLf0gL
LmMtp3LQWGIylPK/oltLRtHB/JDbxxzBWd7tYRlI/ikAHVNpQDCSup3MX2JeU4e7kDFxwCc6B9pR
614s4y8R1V3dFZIljIgFQ0poX5LxEIfXqH3Figbg7YesOWYl8eey2YWfZN4JRQrIIsQEV0FWPsLh
GJtHrb80AEHP34xM03nTNoyVne1pLS0yyj/bI7I0/EWg6easm2lSocwh5CcVkAByZ+OMXlJsvEOr
YqPC3Ec/itYheL6oRGfV0pfWaqvG+piMz2VptoapIalc/MJGH5K/EOGNIcADMn/W+NdR8rFRoAkv
jFsbqxgO2kPegFWTb18RkRPzMmSLA7n2r0r+HONFbV5k2uL+5vVMC9COIZKCaWy6Av5zwj2zeoOD
jGNjdRuIhP0G4Kh3aQSy6BjwA0cRg5HgaYBYE/Fhxu+geqa2wyVBUydxnOYBoloKP4R63RretOWm
Gu/Cz7dwYqndD9YssbCzD6fPLyn+jue3ccaqtZcQbfNy8FCqqINbei4SjuoC671zT1qcScdpulpz
6j7H0X2FrUv+WjSitCsl16JJyM146E/CnlZUOk134sIRg2Dq2xBvHf6hZiSdlHhFE9Jsfim6u9x8
ASwwh60XDTAsGJHYl/JHwuU8vxr7zr7WXNEaqj3RD7bRuZilc3dT5fe4/bWzQ1z4aHQP4xgkg0AO
I9/0pOYeO1f+LTLRFjXFrNy1KgIAfI1GciV727NxloQjtHnD1bRV1N1IYjkaXVKxsGtwn7kKd/WD
jO34JI+nkIwUCpDR8DQIJNb2SB3iQVxU4l4GLUCitZaLQ56Tu8t5RsBn9KuKliP8sAKQn8wrQYLR
6qIjgJX22jtJQU2I2etbDk9ydaoq3h2AdenH6j4W5xX0tINrsdnApuVEIyPBnZb5lj+vI0Di2GDr
WF7neivNm0F9eWJmS5uVQWFB6y0kvN6Ymbz2E50XgZuEeZWB4wuVx6LcZkyVwOxq57iKOngOZH9h
QAsfadPF3KzT/6N+UzHMcX+O+VMLssew+VNaVaY+EYRyeni2W5RMQ7VPpRPh2KsGM62yKXO06pyW
BnUMiAHF964ljqvpayPZhsVn2zv0PUUbCxRLCH67kK9K8vngxNhVEjkgvOaIGaR3gVnhdqCZFO1V
eBKfRKR+Pq19SasqYhOSxcuk8drxszXJ32T0spx9aB74euf4gvcBrXKDUi1F693BS1DtS+SmryG3
kKqTlPn99GahbiGjfZWFn69Q18V19ipXybZ1dS5Ulq2z+AXS5F2TEaR5EL3KK5QY4cEwGxwZCFus
6WfaJMBHLPNIYy/AyW5GUmMtXVo8G6jjFULHl8qPbfiFVaF52XLNYXMuYHBaxJ3t8IA8H5JBcGLr
ys/Pp357khlL2asb6T9Fe9Kq+6J/xUjYVDRx/SsDFVoQ6YO4t2T0GISSbq3zgtfHzpNdiW6vkKIE
jWhNh/hm6h1x+gBvKf8q7dbh60/9AjQ5xIiU5S8KAG5b7ez+AnP1StTuyjC+/0fSee02jmVR9IsI
MIdXK0tUTrZfCMuBOWd+fa9bDUwB3TNT3S6JvPeEvdeu5X2Gn7hxR0Lt6B3G8qGidRR3rcrDmGko
bA2k64yqO3braBNQxnGYlki9o2Jj5UcDTXi4IpiCooElM1hAtjfBLkrnTXJNZWa1sy/HJieZwzUe
CThHhVV7n060l3hzGduitZuDOwjKra5fhXBFDt/FZ+v0mI+qWxN+OSn+QEZ2FdiZOURXbvbPsXgp
1rYFfJO8KnU9jJswvI/9M63fpew3al6ZwS3EvmGsNha3U+QhdziipsJ9tGvKZ858mjyGf92iokLs
3vcl3GLqY+72vDxBPvSrHxtPa9bcJmZJNO8j6ZZe9/KVY17uDJ0oYuUz1j86tE1y+5LzHQMHLvAs
/KhMb98hFQm2MvP4SHc5udGs/pb2YgoxkS4t4IjqOhDd/6nOj1J/t41FbgMcIJY2XdtvNCvFMdb/
Wtmc2VgJv03kfXdrYSzg+Ynlrxf89MMZseckPlJr2zm3EmMLiQ9MV754zsoSSbK18kL6Rj6GeiuG
QwY6CRI7aLK0YImeYhRPO6qB8hmhLB+TQ51tzUJsvLvxKV5ErB8jc0wMzAo0KjoQneGt9Yp4ICTl
UbJp7fQfvplJPrQoanwb1R6hgvZSKcUNtlPzvZauoukoa49Cump4G2LqY+QYbJeWCnBEY5G6hvFO
xm0y7S1tj6Gwit9TjrDCPqO6gb26omLQ1ZVpITA6dc16GE6FhXLBWcbFnQiEDCUEbXkNc/t/KxYL
Eg77NNmK+X/D8aQbS5H4EpM+smibTzsHPGl9ChkkStLWXCKW6gkuAekkHfEejFidqZgcN1KuVQ94
6KOueOyETlTsIjm+FpNBu0IbUUfNWs1/BvNFCus8Zvi2yBdpexpyIlJ2g7kWTr7oU8N9jNsXlK63
EuLkONgP3UrqVk7HohGKBspicqoaJFBUP9/We7zztZ1w9CsN94bQ3W1see2r615/y6qVJr+Ix3Ca
UwgJG9UOgN2lbJNAcs/ZqyAsf6vQvzAqj9T1L7V+g0lJHNLs8azuN/evcPcZuYUyGxzuhjC/2haC
VLYV9bJ+WPUmYsRG1LB6sYwjTo3klYMgkZmIM4Aq/X+TTcf+X3fAHFI+wrhFp/kY1ZWhUqTQMxBz
+ZkivwXLPRxY1HbqlgQCNhwbBLpIGdg7zchaw6c8x3dXrjWNQmQ3tL+UcAhJmezyw4bZJYmQ/fYM
LO5RzkXDXWX64ZJZE4yMQ5h+cz0E6c2C/EMUPAVP3LtsW9FURcx7ldUER+vmy/uCh9hkOWwNuDQ/
RqYZFoxrpTojnkrldSYLnKoUu86SJqax9haIxqizacWnme7/Vd1B/MMhQiDX5nP6dz0dxQwsyj4s
sheEp2kCzmtge0s/jJ5JFJZrLJ/TPm0uWXHzDABX300lAFaHApG6ydSu1mHvvOzipCGtlrYW+UHB
gaFmGm9w2AQhdLFjo7vUSmnNIYQxCRdvsZK/ZAKCkG84gvgA/IdYCCaAN2gAyfBTeDubSpxAhoop
ksy107D0GeB6sJ2msstQqeyrECKRmInw+qNVxEfL57mczOMAXgjlaUFsW+daAaC3u0NVAGWgoIpz
VK4Clv3aIefB9hChbBnwF+j3WmZjOoMz0c4kg74K80sb57gjk/lUP0GJeelLPNAliR6JxmBrAS3R
Tk5tDSUuyBjxrwRt0GGcJlispLi+JbXrl4whTpr57tQvXvpZgFmJXTcHZIM4VFM+qxZTwKolIg2T
NcWSiLVDsYzSAdet2KZm/lXj0wmc06BsxqW+dHzs8jnaoWbhW4/fb5n/P51h0v/oQqtR2Yuq//HY
gaGSnHco53p51ztb6NMRSU4pomrnp7f+xM9gwrTwSpLH63OdM2ZceJSIt3KO5jH/Fn1nCzSsu0XM
KiX1C46yXLj402ERqSOsHIdXjsB1/TyIiN4aNP9jTMhRPKNRtOW9pgknNSMRfxeKlIuV7m+Z2w3K
vWkfifOsHcSn11w++N6mCPcWw8NZBUJug4Ltjfy+mOt7qi+lvtC1Xyv7yzTwDGT2LJvmk4RFJ3mp
zk1+CxZ+eyaxYTYutVksssqhHLzxfKJrsIaMaivHtPps270GvCbcWRFt6RJ3nZfdO2YDSmX+e4w0
Hg2QCzPfOmkGRoxNHwDVnCNangN+4ZTFykLCcctMipl/0Gx1agKtWRnfrFxh1qAxhAYkDOPmghfB
+mYExDQXVQ55Aebesm91ekn673A85epPH6qbpr40lcZKGRwQITy69ZX07pQdaja1CbfexIqgUG7y
1UT/kG7+XZ1sxvyrIF+l5tNAbzisAUnzSB+AnGnV1c7djvahcoolwBsgWYyRRZ+itt86ho3xKdgv
Tb+qu2OTnGVAYLkrMwJlmGXPDawfkc9Mj7PSywR82aD44qVMV9zXUUf2sDvV6G0TCMe8UszNZDBY
B44AkxoMYUV4CYw/DgWYKZa+JsLG8385DRDU/U6INAj15GY7eNgh9d+OmnlietizeIzVD2gDBmvI
uqay63dxvG2nDeaCWfiX1IiInp3HSut7qDcKyzp88P2iQJ6nPxP+wfppDF8S+b0cFj2IweHaMUEp
ZapZUAs6slsn+5G8U2Es6wk5EssvV3hdVUw75aaTuK8tzuzDPxmVdGN6RCwu7M1lm+xUf2NLD9Ug
J2aFVWMT4/oyUHO0vEDJGcif1qKYF1Da8xQec0bANAmC4YHPVDgBehlYn0uOVuaGI1DRFfLIBcSJ
rHv2WN3rbGcpLqi4qthbxbl9g0mIFgE8THFT6wtbf1JSGwu9+TxKl9yh6KSa/jBEx5H7RW4JyKF2
ZFEN7e69pWLMy1tdv4/U8/XFqi4Ol6imrmEHEmw7i9HoiEFVKV0M9U4+kNUewqCapcNHp3NgTd+s
+QW0u0Etgzzf7mqccFvo7eaG8XfffZCwMMOlkDHqYzCBO5CWUCvPztUb8ResSeSGK3e2vD9b30/o
o4secR8nlhwMb0FxVOtloSFOoO5a69HOaU/O4MLWHFm8w29nmhl3z9jnvKsPNo28SsZEFx5NpvVF
1iAfemrahvTNVD8IB/ZUrdRFusD2LDQL/kFC6xAJUQH9RbxMsxV0dOGb0YanxZg1BkExQxKTM3WG
ddzvJpOM8rWZnZRyHyHVkk4mHVyB2PxhGJ/KeEmlTebsDPhdNQNSpV5KQQkNygawgeYPS2Bz4Mqe
ZeanwilgeR9iXwauF3Wqlb2H/RFIx5uW7qdyG2MqSdDu0Hoveu1sf/37AMcrltoF+X+Rt5eda999
QXrhipG8PdLqTEHeh5Q5W4mWSY+vws8c8eLIWDlr76k4XyFSlxosMq8EJ2O/tAw8ekRq/wjiXAUZ
IN9meCAd7d2v5RV6bmdbNyijYJ871qxYtOkxqC9FLdxC5rbFyjGqT937ru1fZDPzBkGghdxbnCp6
c2QNYke0tXNqZOhVYGy1gWk6jmUFICIpTB6K4+2gsSi/NLwwppvaj+I5JNBTLRxD9BcyiD2+7QCW
TkAeSYuAxeOxHHRoGRhOMv7Wcu1hGww/vV0yncZBQ8+KxYylSgWTU1io011tH6YBeficqjTmqfJW
aH9wJfHv1qgQ2G6E6tVXdjoNt22cTMKthJ4PoQx0XH7ePABrQLDTrDO3irlNGThkjMda5mZFTz4Z
OEJz6aebHLeb7YpjtHYWypL1zHszPqN2Y9MeDTdYkYkE0t5graSxBphGjsc99UvK/A2tf1KBrD+z
aJhxvsiWW5D2MEd53FkfnmjUIUCxflo40JBluLI77aKGjwx/kIXtji1jeILaN4aHol3W9gMNDbJ7
Xkcsrc54UcIbdGmHuakaeIdC/RJhLZxALaUKLIGWYSnwp3Q4S+1Bjh/oVecBc2YwU/EOWWlonupZ
sMQybmAwJ7bZW/vNnEldsGzWtn4IaLvXuk3K6pGaPQW50SI2llHCiFuig67p4KHjitBb4Ik4XBFH
G3aARBjs4wdLMy0E6UA1Zj+RoXNHtclJN55JzqtkIQeOj0lyQ0gB01cFAeoBJbDcQCwuYtbwUKko
koEJ/9MLBbzS8aFtlkys6PLSBDPB0vcegwaU9zC2azBQMYqmvlpbez3fW/M7/aH9Ni1yAIzsSjDL
EJ+z6mJmwVugGhrFer7tgpuN5F1y5r1HqtInIsNoxkAyPIteHk2ZymBWPVQGo/JHg/TBX7O0KwZX
VPk4USXeNt54Hs6p20rjDkwtD6MGUw9+mmGtH59EBcJ1lHvE2aekW+WCsAWVyLkn6VK4/4pLn7Mr
2nBrvH75JCbnxmSIVwdkNlzbf8A+5LpAbVlEWshnchmk9iIYTvAWsLL6hj3LsPjngO1lW1+Y3IyG
1hBl8EYd/UYruYSbR/PMM9k5xM6tu/jMyuSpwQeneUbECC/CN545b0gwfccRwXrC5wDlEzecN8+H
/Rhsk4ruWYxkISl1x9pC/LDSBsBIsEOIqgE9j7ced7XSrvhjQ6Tp0+cY7e1khwTdA3Ngr22ETuYF
58isbti4uT4aeYjgqbYNARAbhFQeWGQwj5fVQ1Qz6WUnkoP0yApIyvwBmBAnqPx7ivtx3iCHEeNJ
JCp9vJrS9wzgnVPvwnErDMhKuRBmZtXeFfU51LYcMoWDuBOEDY9rda/x5+q7lCJdJr6ypF3YOhZ9
GuqBkc6K1T5HldqdyeIoxkveRrPJZxcpwBQsIySD8wLR/P/SaIWSiG9vgDAKSL1YSA9cyl21mm6Q
In1UptlwrXRwJf4+bF6Ds+qEY5b9o//K0qVSHM10SzgMFkn8pkjUb1MxF4MXL51L1PjqPk6ePUtN
QAWqslLIzaTZo1c0QFEJMf+o3FrjXXixos8c1bc9nUU3Z4UHaR7NlG7vI7PyCQV5+OVmUta2dx8e
GUNX6Sh516rcWY4rG8RnY3MGjtmMCC4uiVBzB8xgoucDsACb/0H7Dp2TyaI5tj6iVbCCdDiFP6XE
0Zabs0H6S2D65euyBeeIMLgucO85l0ze6T3ZgXRx4HYP8rhx5LkMFGIUWj9l3zavPR9DQ11aVyew
h/l4LsnyGfRjlOxlJLb6CfFLUjZvTALE9RtpG17esvwkn4avOmZh4BNCJfBipJgP/UL4KvP6KyV2
UKXo59QEh5YjMGDaW1IY+vmqoYEV+knpWCP0kK7iD9hCEkjl1Wg/faJMQ6yXaoqEBSpivEaA3lZo
G8e1ES8l9aEzCiAERQxeStdCSkYjZOFzDDbkyb01NIEoz7qQu6x76gFEeO8Y5SsNjuvgYIHAtqcg
dwMwyDyxS7ih7KM5h5SXP6U4ntkcogwmBbhATJK4z1PslOG4YjXGVcoEZ9WGa3KDteqMvXmgo7er
Fxw+oYS3r5OoVTrWpMZF6JgH51u02P2mhN9Rf+ptv8iwa754S7xz1+66dK9od2EbZmLrxztz2Ko6
+Oc5uStT86uX76358lE75IhtlRoCM6MPo1yO+sIw30eWqaDvAnUl2rbQuAj3kl7OJX9fOQfW26sa
5TFrHTAFok5W7HOvvDO8t9AG+ND4WAJzhJaP3Fj22W/Z3ymIkiuVbtTAPRW63jD8a5RL6D3S3yk6
vkgi7pfoNrPpN+9oa4ScdRcR3pBtIj4vmTgqxm5auy3SWe3gApNZVm8BU0GEZBKR26eJS5s1IFGb
3YPumJmdmR5hjcQANNHsyNmRjJJlwkM61BfZ20P3E5ouGGvU0fy2EPHKkgksWRw8anwVopTTVF6x
vaBDMYYuMMsYKNpZKT8z6aNxbjiYDQYP6jULPmqgreYNnUErbuAQZzn66K1uk/Jwl+NNK0YDJmra
5pyU2wzpDNhinap6fOWE2FvOnP2S/9uTt2KBckTPI6ThIOIoeiz+J2JGh4gjhx01FC324/C0/PAg
6g05frHwh/2BarXfMORfkPEwMtNq3VRblUyYVYrO7zrY6gVSWbRdyZrtj2PsgUu+NeVW+BXZXouJ
Ni2+ea5AcCgR0GLtoVWbphXcZCNZdik/EBkjf9Xchj6rbhL/yxT4EX9Psc5/ILYbLfmRmwIwZ89W
9p4pAqvJIsC6NSpQ3Zvlq+zQWMZxH/sMkaM8n6l05CYM4d4RAC5UXMt4Q6vgoVqkoQ9PsnZQG143
4u1N1wYCwegiMPbCMB3Xn+Ixjxf89rJf0PzARlZzlhggF5kfV0cw7mK4qYUXAgroYhvt5ADBzakC
NAQOkKzEZiHSftXmkvY0OqywES0Fm3nhhtnBsI4YF4mKvfts5ahnZl1JyyXh+bVoVqBfV+FD0g6N
hzaxZ63+qSerzGc5FWKEIvAaRIOkI0ViIqe4o8nOhaFXmf10cJBUl5GcFt4D45LHa1PdltK1ztFW
bA2ULpAj7a2dIvTRFsyVcStyZtTRruh+R+rfNDokHUrwjHbU+qpiDulyMxATRFqZ6LA05atKMzAy
HwlXn0WIVsfCFNqWHo7YS7xHZZZfqsKukzjsDXow1i49zshoV5kgpYqKD3Ge9/6tMuxDLUV/bVV+
klzCXeVn+tyQlNM0CdcRtWKayX+a7pyCdHqkMgCqSgHSwDxfjdCPBdKu4SKuig1xzwfFWo96/uqn
z540SZsvVxvI5fKlgwlLfsrNZ52CRwu6lc08Jyj9XQ7jPkrTfUUlGcotK1Xljl581uLiBxPTX2yU
pGBXkRbif8ticjcwWZbQL7zJ7QOVyxQbSKmvHZYpbccDV8UcmuOS1nqJ/n+mhtp+HwztoZPbg+Uo
K7+wL72ayixcWs7fRYE2UAskdDMYQrv4EgzTSlJ0cKPOSo4pN6XhqLKLRJJh5w5kImvZNeZyoM8S
rM2es6aSmx9bj1g1WGfLEbsdeomE/HOEbw66sTHNN1aIXxTIHzLzgKmTWVxKFVLsCIvOHIAvDoso
hyZjjat8QudC9qxnI70CLen51aqY2ACzimrUF4ex1PVrJSVzUBu3vSztkyBziy4kOGxaJ8gEW4QP
is+9yRZhTHuy1xxeKqQ/arpsC23V0nOWAF5Dnd44j09Tat87B6tHZxqnYur3QVSsDB+wL3pkK1Hm
QylicwoaugmtYYLwUdqb4VZPeSKosFJ8b7RgTvqe4D4Z/OHgYwqCtukaMATkuFw0FkxRuI9ijZFH
yrl2wLCRUUY88TLmNQqD0u15NChMAOipZFqWqyi3MJ6BJQJtD7d42dmAtFhfTArJ9UIEVJFFo3BT
Kni+7c5V9C9Jfk0AVQpx9vwoFgAbiwiCGp5WzdKTialHRaFzAcZUSixtQTp+eD+iLEmQrRjs9YdT
FDAtZ7UUoTYMDNoklIGxzaLcYO0HtZG9hc7cWI8OTvJe0FeNDp0zQRvDQWrQPxAMOZnQaUBrNRid
DQaqJmvicUIn1sB8TuN51NLhDOBdWasXqT5TyaawwYWN3Nkq5Ybz5aBdKkkHU5AS9ggUxL9Hp8Mq
nA+PYr8t2kUQK28GhitOYF+mN6bTDKelN+3G5KOc6iU/6IKYzUViIK+bKHS7H71hpsSYJDraluuF
uwzXB8NUKuU50iStZrfO+WHhVxhENxrcAmNtKWSAsbkktp6K8LObLhTdafwo8Pi2ZJCFFiI7ZhPI
0EKpn/tBuqpJd7D5RBK8HgkZAG8egzJPtiM8dhZChHGjA3Dz00WNtlNnECKl8p2JYsuxKD7eSXBt
iEKQYOBbqKstnY8N7bz44UIa2iTnfNCeHRlGvZBf8g8sTEqViD5USFoS0gZZjJFoMvpI3rF7jNRU
Lby9Efs113WXz/1eWqgheltvWGZI8Ca8Ala2LgLWjzXjNZpKhNkFEoVwpCoBDaSiZ88UgKmYKFMg
UJ2o1HiUKuRa6AUgCKB56PjM9WytAfUqvNjVK2WRViPdBg0cg8FFaV6rgj1Y+JsDPjaZYag84YLu
ZTTpfGKdm4sISIc+uuYD5HAHX1iNl7ChM6YTUSzGbshMc5IzHKQOBdp1C4qdBcE4oF5Gf9X86emX
jZVY0ClqlXkwy0pRsbK/V5Jn1YGc1XYwvG6Q62s6YYBAlIjZtxQyKWZErvRcYky0i5rS0EIHNoz1
wge313w16c4CgDYw76rZzcnc2jk/qwaIRJOtdd/Jb3bUoKyIZpixcDXlvClNhYr2s1NegQ9LNOVj
Pvc2Kaa0kvVCHbCFTIQD9Oouqd4bE1cYa4S+efXesxsOTnBPnGOhPXJ1X4fvSvkBtMKu7lKy5+HX
aC+VgSrFoGFhzI80oVCpB2swA/QfDS3BwN/nw7Ktda4MJBSDt3U6j/XUj96DAe5/W0RrYoIqZiJy
9Ei4ZwqLBwg/5TnjS0nj01Cy0Ve/MpvZQ6Lciwi8K8wRrBbzCJKCl2E2yAklQLaRQxEf5G9BtWCZ
aZh7BaLUaAE7HrlF71mBqC/ku3tN/ckyP1PU0MnkLYT5w9FDdCUvA6LKX6De2laBbMHMLWAYCzGp
weUYhl9hzdSeSCiiDbK/vkU8aaJ2UD5qjAYF4BDlV4n/bKZSxWeGDDSimbvJ6QuXAlcA6ZBnKT4q
FUyvjxBVtTDhqZcwAruOeU+p8nmsAmZL3zYTjtDyq9Pv5nDjk+jxgrAyBi0XSwRyhbPM2A7y2S9u
KUG6wI+iHRGwikmOEG8gW28Sj/LNyHhIDlYpm9n4pMTHDqLWW6u+ywrtv7QMWAgmfEfALyz6OA2H
WlmvDPRsozZLQ29mswloqEKDEn60TIiIVMARw0Aq81ngqGzYFhj2O/8VQj+sT+ZXyikz5FQt9krj
of8nxU7Q+mEy17ixWztYar65y+h3DauYB4ziPEi2cVKzV4IYOXx6nUADJm8Ne2CVoQJNIYJhQhFZ
aPPLH0ki8PL1kJfruJqL/BAaEYuNO7KKI6MqKSZM5aATw0abka7Je4MaDWL5zUrpH/o9OTcjEsp+
mW/xOU7pEjazqNjVO79TyhfleDIj1w8vEng9NO3tTsa9iKtHzze5A7fvnlQ/E7hXCexny5jCUG7i
IU+Lzwpbis+PnDsDvySSdSGIsA8nQjZk6pTQ5UbptI5QB6GrUOmeEhmUfohCXb9rUTnXupPu5UtN
uUj6XSJdUlNfincz05fif7Aqn8zs39FTBzjBTcp2pFAFuqdm+CqMj6w6tJYP/8ggaIP28FfjBMnP
YUbU258aHHQSScVrmaW/snVXrVc97FTvWACfsXYZQhhFY7r4m1TFclQfcexK0abk8639hRbaS1ND
E6H8dQy/vSesM6Cwlbfjswxtl2kCazuWMc1OdlyiePDd1/auwm6ZXktxzYZfOn3fqN2U4iNNEdn+
8Wd2RjfXr7wh4/Sec81m43ePkC8tPwH9JvEVheEEF1M+6HZNQDdpyerGGu41dUBK+mGt6XubRQoz
/0bhRPyQuX4inO2Vc5JbZlR7r7yY7XdWrsvBxuBL3xJi4iM0Ppu49tlMlcVdDSzemHuWP8cRHFR/
NZqLqBAUGS3uMse+qZyyOJ2bgasql864NsxQErjFl84k3WxrL1X/EHUXleJ93EUlvdyBhHR+b2lv
etAW0ylgPuKpV83+qAplZnCnJvERQxv7REdmF3isOL2q6xh8p+mXkq7Zabb6JUXfTbNuTEe12eDA
09SdTFqIEu08ecRUuyrbZygjdnST+GTnW8u7BAzeoNr13q5iVdkdinKp18AXtq1x0VpElvJ9Mm89
+gUlO0BBr2gZbYXhTX3MMezwwXvKs8m2dbFPlI9wOsjDVecgaMM7j4zCMYD/uXR+VcdwlQkxGzem
+ONo9KJ19upY61rxjaEJGPbQ/5O6B2N5ZdyHEYvTtwIsAiWZr7kmyzrMiyxRfAyHzC77/FYoN+KF
EMAezQgLEr7D6SSBhRRLi5tpbxqGQbqb4PWNloXDusJw2W2P7XvKRr7H8UNnK/Su1I3xyjOO/EUV
n2TnZjKKtQ1GlBknOtKE5GRUd8s8BBXMoXNQ7tIAFf9mmJBEroHr2cEpQL5IZISjHSPDnnsyVfiK
S461uIXqd4CW3/dnM3kBdkj4RvMWXR5ZLkNBrcXp2V0Jwi6y3wS+ZvkTc/2l+8APFy2KBTuw5or3
8PR1V6FBWZZYlpwvqXqN/tcUPU0bb6rkOumJ7mC+ogIJYBtXnKW59lNw19h4sAbUNHWOlqePFiHb
rdz/MgbyoSn1SMNB25knhzEgp54ONGb9EChfcfDIu6dp3ouRBcyiyhaYgbxx13SumnzqbOezox9c
DP4ZpGwzUFDbvd7dZO6V6JvDsTbmqo8nYRaylgKj1xwLfc+ApWZSjIEQmSmChK8UBaXtXRwWaLV3
iRTqJ7gb6lX1fmS+gPzOE1GmF73lC/0rmJUhYuSr1xDpgrlttzrCcp+n9mQPO9/70uttoTAfyz9H
/7uRV0bP+LvY98MhIi6m20TREZ4xDbzdr8mow1zNAR//irepPdXt3lddtXqnx5YhekbRU4K/SRml
a99d+4jkVYlqkrWGs0tyNsSbUH3wrCbFd11tkOUNNpmj6VuOBIlgCZwkpBozPHmEmG0UsHbKucQ5
mXIWd7AhwdlCap+ZcJ5T6GGMQueUhYXtzyLbZlb1K14wMTwoGmaF+8jYZcqKo63VHwUZAOgXjfSv
Yo0fkjFJBzhDiQJah5+sULaEIfvSRjaZdqFI5TSx+23dfeCDaCZmXFtPcRkeOriqI/9dZcZNBfxW
91iF+TUN+ryN0hkdNZmqG7slcFT71UWgAjVNj7Yvhl8r20Jlz4lqWWc7uxgMFoptEN1Em8YP21Uv
ulQfnrvNGFYURh2KUasiL8NDfeVmya+GI6lj/BtiLDTCWz++097llD/RKUrPBLVl3rIshekh9dlq
u3Z81ZPfVmG9L38M+ndhfJf5X4mgP5spPamC26D/MeNhhsFV9Iet9CMyD1P6sK666uoTLlhNFSIx
zA8uGFYZo39qMsJNvKRkSSUbz96mzcarQZmtFAJ9LOBVq2EiG/7SxFfbZtj9HjiH5FGRuwBVUYZx
h8SOSj77S5xri9K3+OYW5Q/f+5ccDg6gGsGYhWR8KpiKhCwTXX5c01wCNSCE0uSNo7B746UJyifv
QKIdJYxZ+WNkrpesVWM9ZoSj3kLftWBCU6NU24q/KMnSXdx1rLH1nuuY+qMCN44Il2x0yGR8OyWO
BDY07KPe2OBB31BJCQpX/EVk3SIGRJwTo4VyZWOQL4k6rSmAfUgbbcRFwcGY+AVrlJoLgVdmRAof
Wu9rvRgX+hihB3E+u3R6Oqb6KOSKIRPLSnX6sr1OsA7PNpeAisK5TbPDyK/k0Dxipm6hpe87Ddto
b4MNira1pvHK5og5vr3KoIIYN0YMI84Z0k1qlztzoDYoctdDRZ/abIltYHoSom+kAAOoyjypTqbl
ndyiTd3WsIQbaxHImYF+xzxFlo5yjnwrfin0exGkgCZU1XUSr7W03g295vZSjIfubbK95TQWS4kh
pWNFIAxRUQYQQoL3waNFsTADoi3A0boyjGaVdoRQVAXx1YYyL7oLBLL1ZAUHxfPPtd2emwEChzPS
crtNevWBSndfjTMdOoqjJgAkEMuLltK0LYZtGX7KKAbSkboWvlOrrrIw2adEspcZ2hQD4TChbmZ3
9DjrFZp1ubtiECis4+gP65TRXhMAEUFqNbLU0WAARc2XnJ+FfDfEBROTGpfF6lvJElFSb3E1wgEb
n3GU4dyZ3BYNhzJgmmxcZ7qHiT+fMqKRchJ5yPOK9XEmFw2q5HFTx68OVxgjm5hMCax+a77KZZ5g
VPGENS7/9oEh044W2FfiP4NhCJmgUK1U5HX+KuZflOaE1NLojkDUMRLPdRVhF+B6qRuXDvllJpFf
Bq2hQTFWIHS0VFzLyCpq8ma6Eii/tSCbmfOIL5pZrErd6A2gJ7xyYodLAFHTd1dZwv7XJpw7tdlf
MLl16UWqplUeklTW+q6mjFu7bq/4E6d8cJFnunIy8kIpxyxrzjTAK52UOpw1uEYhRQzk1MNPyKOL
TLZfaUvPZOyvUvM72OG6t4w7eF3DHi+qn+y6wl/r5Gg1GHubRHNLvbpJZfQrJcRdmULeW/euc7eG
4qvsiek1+1dUZ9dC4dmhLsXm39vtqZeGQ68oh8ycDkGMxJhTsgmI2WMT5pjCJqyN3zV8p5ZkI6HB
lxcIHzJSkJIy+aqrgkOEtcVAJAMFjX11IIMNtOhI5jrnokATKw2W5LCWrSx8b0pWR3tAZ19MCBaK
lH6S9Iq5f96H8W0M5L9E0wB/xd2hdv4Gpb92tn7OdQMSbTc39Wndk/ydGf3ckYcjDjNUETK0MU1H
iEd50fFDp53BTgEVdI4E1Ajjuccz3ZsS+FnrA8UDTp70S/Nc4DJstwwhgdEhY9YO0U0KvBLpqYbl
lVAbmNCam/rltXUwn6W6+p6PcbdTj1D3uU3L/N3vpwob9fcgjT9DTzAKAsVNCXbO5cp0mMo7jA+T
tn2rSlFuINJJcsLZytgOXc+b7laYkt0whmcCEBE2SfpbTqpv0OCI6zlBs5KAXY19q4Ith0iaFRya
q16tI6qX2VSwqtGNaltE7xohVQ7CesAD5LWEa1sN1vrkbTW72lQj5F5oK0g+myLaqbS0bYLqC/1J
arNut9PtFBikG/XQ+vS1CZ3CkfcdaVOehvsOBknBegR1FZ/Qyq7DTd5H86nAad9UZ3nEOB4FgE/8
Gc6SjaX1runDypeluReYHyFQrsRLZ2HPe0b2rdzXq8psiczEIVx3dGGRG9KwjWG+BatzUQhw5+Ff
TBaWZF1Bhnor9XY9tlifWnmrRM+h4+FWKuUytcOHHNTkfNBqR8FRVpTvEpFutrM9D2UhEOFyWJRJ
uxFSAMbyLR8ac0ey1wDID/GX6bNc19l3RNXJL6ptF07fEwkJvOMnRzc3Q8tdKRBsJje0XsyzrsOu
hDceNYySTvta4vs2JlcP5J3hq7vWgu4RQtenQLDY7uvRZw/tKoGxlCJTCUZqbBPST++2RXQoo3Db
g5wcFCS3oBGwDnrFuB8YNgZGs9bGdin50JqMfBVBCEgb50BXgz9r40vlQfxtByj1P47OrDtOXI2i
v4i1ECAQr6nRdnkeYvuFFduJADGPgl/fm364fVcPiStVhfQN5+wzNTkpwjMrjuxOjsn9wE6+s+uh
UA5DPnvV5z0aoeF6ZQWomHq2oPCJjD8CVSKKVIS7AdR+ocWD1wHWuU/r6yI9Jv4d8cn8NQ2u4D9M
44NX00YzZxnuyALtwB5l2Xdj0eeBO1/in97/3W1tZPmndk5R8t64r5F8xFsj0hebCYbAAC2SS8f8
u2u/MsZR2kwM2RlshR9DF+4LhgfLQ8o5lsKabIWziyB1xKmAs8oCE1IWNmBX4KCIH/DPjvH1zMGu
s8/Rf9jg9TJhhuJeB7i8puptm2zq+CmmX/BBa9j+YRq2FxQwGW1JXu078GfRH81hOzA7Z8NOg52O
5BzCMvGzxwH3GFXRsKBvvyU9C08+ddAlJXhCA84OWhDE5tg7n/wQshfSN1W9NFw8DX7biJjdYRdz
SQZ9jJj8Ui6PUXsY3fNKO0vlO5CwHXRvRpz5OPri2knuhf7TBf88H3n5SxT8aYPn0Kd3hd7rotz1
n73sh+97qSFef5ZgLXX0G6YbvqO1RzN2OWYbSe62BkrYptkeRP9omZYxmw+PyMYxwbisiI25s6i8
ZAp9nEFBhYHBiUhjGRty/3jAY+dXOMIlxI8yQOEYImjrWLNnUnXX4j0PmSD94w/CCCh2GMdee68T
6EiPa0zdOsVLzexYTRhCMnxxM8jmfvNHv/eEjXoUSFzW7TZrYyos1y8fEGbDRI3InoAYH0d9RgYx
GvuiUiNxSrrdV55ajmWzT+vwUBDE07GeC52CjOr4kDxYn4Wcic/ZMmLGQxPOm4uulMQFniL2OXao
TjIpjvmwOWe7Y8j8Wk30C8sV0g8S0VgQk81hcPD6yTuoZVIfQMJWQIr1Ndhky4Q9yX20SMNOhwRo
YHuPn2b1Ny25FF22YZB3AkbJUluWTq+8/fkxQ9w2Ep9Vn0Xx6HivSV6yo/hT5n9d712MNBQPib0i
Wzc+5hwVKrzL1WcjgQPp72B5UOU9vhNWiBTyawOVOPva0G4elrbx1o4PFTuYhfXV//02nZwqP3T2
axZvFbC/lW5pgoNQtG+VxvX9ThlVqh/t/g49eCKvhqNaPI8TW5gBT39Y0iIhNZ/fwugS8TGkSX8T
Oj/FQJzwW2oeV9pmgjJW/5WnQ6mb1HnM1hcNm5oBSuH9MSwd9Pqua+yvcKrZ6nPS7PJQ7rhQmZmz
eXbeCYNCjP6clribHCgh75alrELYx+MY/xlr97gagYfrpUMn0xV/Leksk+DQzf7JUrL4Y/W9OBg5
d05AUBUz0qZ4QQc/oHiR4Wde8NJWDUSTPCuGsuNfE0G4R9rBOhO7C2L6fTYUe3Z4xzqMn5ahOG1f
pTFtDxuDbBAHTa2xjd561ZylRsNoIXyJiTxYSKgG9SnCWO+weumBqRJmmRQbD/Y/rzrEjXcVO6QO
oue1IVeqGPeLTK5Tpk3JHNxY0xxC9qmNA9CMHNQwZiQZzMecK3iGiBvkliQQ/lm/2fCvReveznp+
tGzjCsnDgvm5JMHTpuaKnpn0IrKcJsXK+lnnnJdrcJcFzVkg33ASVPOUGJFIj8otj7xqMserY91R
K8/tqcrDw6oKhC/io8lgnbSW4HDId+q0zPJOd3i16pQNyCaAYCWjXzVUC2UQ6jH2nVF/UB7sG50f
hvZZpoZURlLtUjQ32TFd2fJhV04kCjsEvgUNtOs60AbN0eOPkFuecD+5aav7TFUXLNAgR1rnGK7x
G790hu5JqCie03C3uqgCPLggHkSs1sC+JuYKUogMoMIBQigBMq0eemDLAYw8smBhVM+s2rDgNMUB
btGuhwsmt9Hz0O5rShxqs3S4WBJg8mq+G7L1UKLyqHLId5rt/yT287Ac5jm5dpgAoc0VwKU6fp6d
o3MGwlMW40ktEVBPVuy+ez8yS1uT8hDvOvJLgiQ4OGo5LDH56nTZIZBKGpyDbObzMmN7QZExxNlx
Ah3pInXNIg/x0ooL5zYMUa6z+65BvelBnVomQYwsFvWai/y6bNWZvmR06300Ev3mRO99H+9dBpPU
6fyPoAq+JvnZrv11qsj/3K3OJaShCymrDMvHhRlIDPjHpZbUBKf/nZkEBShO5s2i/M8xv92GqZOx
+xlfrInYD2FUjDPscNNXC5OmuYdMq9jB+eGu3lbUZkRYzH6XiLbUvEctAcWfGcv9BadoNN4H4++Q
LVGdXPXhk5HfgfM50fMbl2pGPHbmOce7izn/Rgpz9B9Tfatrw5ZwnXhN/V0jnZcs766Yz9QHQxJ1
1We3W2vYNOs+xq9jCUmpn3yAMtOxyO8nkApF9uHZl058RcWtP/2V1dlmv13nmPsvigTP6mTch677
LtXVNnZf6vnKpZPznUs+70GYJ+ItgRjcPsrRHEqSVUT7bdiZZQOCO/VnFJfNdKTBpaMAddVXNaMI
f4rZaEhUhkmwSU70bhjrQxwRuv6R+nI3M8oz7OZm+e1u3kwMTMegHK8zB99cRkH5FruvvSN2/B/A
e1gR8hTEaJawJcjHtsKDWN6EguwF1HG0gSH0SUqSUOAQdHvCi0gK74gwZgu2/ZiyxDwRLawnYxqM
beJ9zjL05/5EzvqzHz8sOYx9issB2DcORDYQSLHcsPwZ2Y0Lv78aOEIdI1nNZ8eCbeSE18i56wUa
v3m41h0pLDlsA60Z4MLdhxVZQ8bovGHf4d8LLOuw8LXiPuzjkf17fxLVerKxf5itizbVHpumf3b8
z4RjOmLwCqY8i+edH+eov/pT3PrHKUz2fpIdxRDsJ6OOU9Oiyf70F9oSuDhxfNdnr4mX/lrjh6KO
kOpHUD7tscN74KqEQ9XH91B8DyOGN8PLZ5Vne+pA0OrBTJgPsdTFfW2CB0bD7lLwhm+lBnYPMvbm
mOAUVMQtMlI2ueAmYdWTTUJjXaFzKdPlVCYM7fVHhdwpR1ahg98eWmFUVi3pZ2tbn5chBo8iD9bA
Z0Jtka3kOy6WwHbE95hdm5ZsMxI1yOktPURbFYZ1Nlc1a/iY43FymUwPqFD+WSrQmdSj7TzJ4VZb
dr/437Y1ezct3MJvAxuiSrFmkeuhX5KdbXpi/zBS8uIGzBYjGZMFW+cMRYt34xU8ypTXzi71+Adc
dbSiJ5O9NTnqN4wclHeDczNN4IR+GjZktYfxpvznDZTe4mMdR8KT9B6l2TZQbY5TF/0K6MBXS3Sd
k52baD1wZ5ELdBngdockjTZ6vHSzulE9FgtvPGUEZywl6NCgESw32MMUl8mkJEGNE5fAeg9y7gMp
SMnUWS7edS2qWy/q7zNeOB1xl9PrRbJ/KILgz1K2tw1QsFXcBwI2TMSj8ctr8UVsF70snOM6cs30
jEo6e1fM46kZyVUqxJ2O0+d2Em+b88jPEDl6eXajCh4Kt8EWQkS9d7c9ASL3ztPi/pDffZvUGpyZ
OnfuwoM2wPgKwaxld6GAele31/MaPqzBbRKnX6upnxMGU6XT/2Zex+S5hsQ/gJRIxh+QjenQPxd1
gIIC4Bw/1RHL9zYYHIfxzsTwlfKNF9DdaeKri9d4BLIVo1suXss4P0TYokxu38a6B3NCtTK/F0Bb
eie4KhZ25CiikFVhLjTLsdb9vZc2iNSL/oYH6DKJEJ1JwJmGJFmKD4EQY7MZON2HG7G7kjOk2/VG
NOaKQSoKLETrcfeQhfSakhts6brbjkY0y8myC4v3KegQZ2j/p1ftUWr9O9DyLRHzU8IuLnZfCAB4
KniTFgfUVsw87Vd28kLOFUXzSMDr94ymYQiYkhXhjVzwgeXm5Ha86rq7k2L7HlB2VuKljhHDiOU1
dohzsR5tU5MVv6M1P6mAyjgM/s26vnKL9ijm7NjNyZOtozd+7LMJ9J2PIkq3iAVntJtOAauupNgP
w/k+jrHpjZTybLweu6zn1EH1qzEcdg3kRaTcqf+d9iSHdeQGRc6lKdRRNY8w/PeKPAjDw5az5+zb
/hJBxaJT37ZmzZNGPb6wRfPHFi/xk7/ahzXHKoadz+lQkW9405QweQREDOPzAtgJK8qJG0542W09
re9I4ajPl1u++WgT313szgXjTdaWh4UU+VHSzK3Rs0FA4Xo5OFdzi4/6qAAqhtVzqcsTznJHL+8D
IoU8DY5oXFn0kiufdC8rY/xRE33peZfFxLdyYBI3MiWub5KVwPAZhil0xRCsaGgR/vgci63/tdLM
CcxZyez+69ziIGZ5zif/ZjH+a6HdoxzlVdOw9SSjFdA/yoNjmekXMQx36CD+6TrY++lwNcCNj+bj
xNdtIkIdRnsxpFctSpEUbVZOupjxiuMqh690UMc5ekLit5/a4q6jtsnqyxJXLIhYeDCVhVl+FWHl
WqRmHFo+1BPZBG3yutjK2VOQ3M/hRcSCyPgM8I+gaWN65YYjJTNZ0uiifVveqbx/tPWZGFk4kjZx
7soKSKiPIOVLKXv2eX7XEqch8I2MrbEiGtdw2VcrEpdVXNoZW9zoIuSVN/iwf8sx+mf/RQSbeop5
VHDLZlRAv2DCtwvUfTeHT8tm3xzk32265pnkxmO/0KbtQ7tGFzdx72p3wYq5nAYLiCskGbueHjbx
QEtXNTsrTOjqQVXQ9SqQVIFyjn7Yn0XTP+gZKAPmbBEXw5Fm5FcPMEDoBEhhBJXRPw6gCcQy3YAT
HqN1PwXqd91hBU3Y39Sm3zGTQPm2HtRdVSG7VtSrGnMCvhUToIsamucYpVpWojZAW+i/y6k7WjIP
uK1Y9+XhzqjxemIHDcNeLAZsTUzoOS4OE7MRH5OnsaWLyMd535bLxbISIvH9TzuQE9ffqKo8y7i/
+Ha6KnzozMwsJ5lfuhRp5kiYu7ptLR69i0jRJ1Xsr2ZJQE5zNThQfbl0nAzVT8gcf/B25KmX+Ppq
LkEyDxrWBcM43CVvBYLFfPkem/LYLPEOlJxvh3O51keDdmrJAqKuFGwBH8yEt5u68Oi607EBv15L
PviSXVfSn9wA8Utt9yUE/tKeaCavelJ3B2b8ITHfPR05PsxLSzCVS1fWYliozUcEOrHHAATGVH22
Cor7u5PXdFJoIwSKZJ3u+YiPWREy/Sv3yWacRPHX9gO4hQ9LNkOyJ3o+xq83QKldwIxvVXfDYJPk
qJlGVDJVkBtxAVddxpzE3yRriLDbP0OHKgv5VkZT65POWmU4NhrYjitjMDbzGQZbQXNUkl+9pjio
p/z4O/Lh6rhc2EMM86bFOoh8FZEkNQORKd9Td6lYdKv0c8m/+vV92kZEJRjDEKMPPD/+mH8qZ9zX
FLlcXbj0avaN9VH52DrDG5c1VNYp5jMM3F2JOvvFy9KzIx69kKS+LhugaVMgpr4gZWf0yH0ut7BB
IhrqccWHENOBiQDWV+M001XV4+iLM2RAcgRiHcLat/V71Kl0H/jU6+nvcg2//Hz4KEDC7IWb7aMV
w+/gtfz8XH/6Xk7pVYn7rCPjJ1IGRamCfzI7vFrAR55BzNEH3mPYAjkrFcOaGtBcyx+hNpIyMEKQ
XbkGEk3Z3Il2eOghQeo2Q7Q7VtFxGC5OwhXmBVbtohKVp0Og6rRuW5WCL1kawEtZM9UcK+JH/EJ4
5wzcSdw2nGoC0bcy6DDzoMrZF1N2WinSc8jlQxoqxSSE30Qb4haRVtlwjhhtm30fJf2lxlzoRQHJ
nViZnSj4aucIVKslyDEpXkREZoVjxm+gffupCI9GeAflYVZmwLRTNAhVhmwg/AmnDQ6SZReepI2C
HAK0bZKzl8Ljov7F2kwmvYoRw2afQ1Tdm8Z5MYEEtKPp+etLOg+XXLbnYm6ookOEBP26XBT+rbSY
rnhjxTEvqXkC+6CG6DmvEggdXjKBosuf4zR9jER5MCVe/TX0adUHl3UJ4gA8/4AmEQLODnIGoQiL
sxt6lOCBLIQforPoSuNp9gSOjXZQt6UBhzWAsncJ3Jg9xtaeTFEFbn+pqpyVaQSgQFvuEBdRr8zV
dTeyVk2bZ8/Kf374SCIHcEZHEv2jH1YX7nge/p6IsfVC6P688vx58Ep4TPaPLYlMYJNcn6oAMpqf
8iXR7YufN9hQpD0FBQ+X3883TjT5p7i6yYa8vCnH5KQixshlRI+lC3c+21Jf2gb0SpYlyMb3intz
ZzWcz9wFil8VBIKtRXEUSwroI/MBvyfTYejwKSom1Tt/CcZTx1PUbolHsvvSY2QOOl03DXp5NnKj
10B/tN667pcVj2a4qZzI5RJjNh+HyrEH1difuS2/B49IjlD0tOhM8T3G9G7+2pH6fVWsikCuwv+b
gKVsQ5bVY8LO1u/La7dFJBYxP2xVeytMy1J9hIabGQBdJhqgheGkUCwEdv4bJfSPHmocLGZF3iD+
VDMS7bnZ5xWzt07L775p5kMHEtKVvE0jfK0ZUolYyVwsiafoy8KDe2PQjsbs38P8A3fyyxqNHkb1
kv6JIDR3Zc29iORDIgSoV/3dlShajU9SXY54Oy7L92bKw7OfJZeqZpEWAs9qF8CLXRSeE1Ys+6mi
ofOD4NmFMMeu7yTIFm0iwPqM0dZzM7h/UW6sxUu7IhxaNPhFm60+9fB6p2ZmOv00464V1EJECpXZ
H1nAaJ2Tl8mDmZuy3hQ1IstJ6INNCfVweO6DIfzKvekm70giqFZJlCLGCa/9NyfJv0UwD7DUBVmD
eK41tKUoByqdwUqO7nparX3kIseP3c+EaY+1SHpyz9sHy6am9jAuZ3583frgzoUTfcRw8yaINH3w
bBTNhC+Tv5w1JRcWg4r+SeI1EdPyI/zWAW1CvCDULC8CFcEFViTuykakoCaJX+eeJ6Oyn3mIzThf
yYUVQXRbNy+G8VSYTwLJNx9HEDH+c041VfEvFYU7v9aA+F2ihZ2OkDXhVMlFY1PzIcqpjcW21iUr
n2J+n+L2IIFZJaVDw4Z2etQelU094L2dGjQVfUu18BSb+iYKAF33xHDnJgNlM6GeTeoILdJ8tFXA
QnPJAU+s/sUq6BZek97L4CPzwQEkCcjRZNN1K2IjICTkoKhFwLvRQsCIIvs0+M3FDzx3366EmbLd
6iMoNh4rYEXTXxTtb9a096WqgQInzpUHUjseg5uad5yTk5lTXyTPE18emJ9QWR0fB4fs2/0a7W1C
BR867M+q7NZzgpVIlcf2/3eiDfKD1/nXZmRu1HeEpY0DIg/pPLTI6grKLuaneBbGEnuXpbeJlBzR
gz61zBgKxDNY2EaCXiTew7nF+75VQmaQb3GPuDOeroRu8J0if+80Uy/RDU+FwOzTexQrZbfCZALX
g+hKBPVHkGq2aFZjqjMZbVQH9YvQoWUdrvys9/eVw8ne4qqTS0IiNqMXp0J6M6vPvEekaN2KVb0M
WjQgt9NKIIinYsbyDsQ5JMh6woXoQuve3kdC6PchKrA+7J569D5wltgsBXH9XiUdWzCfAV360EXu
X5YDz6rrCFiMj0T7It6P5xI9KC66MOR0jwTKwSTS54xNTt2TQ2ZKoh2ybrzmucSsmGJI6zeijvWg
YMAFXPIKdfMUqz0KgNfCHS5ikGCLiAThrL4OEP/SrL1XPKZsx8wuzcj6aHq3O7guMcND9iMnUgsW
r6XnA8fL9q3ddcyLW0eeeeLYlFm+6okFQz6x9y9yzdoBQ5NXO4faRPz7QKDhQ/fWLsQZxd03slom
qz0cRwMpN63N2+QxpXVCPIaS/inSCZJeZkMTjw8zmqegqIr9hPmVArzezTPGojgfNdsI8QxGtI4y
dye7uCCgmLliRTYtikWU1DmD+tZriLcUMQCJdTrgMVyS0t0P44+sEorAYHqXnFJtD8dmZM8ju+C5
QuQ/+RWg8mUKD8tQw0JQj9pGW8D4Cm1gYltdINlIe/c996mMAjEbhNAo80YUtdTd68GrhneMcybI
oT6E+tFv+oCDDPmSSaObcGT7m7AaG1fT7fiSYsqe7nKXkbYnJb5tT4LZKq6JYcBsyEJrcvpb68mf
ZGX/MMm/ztK77Fst0/+CMVkQynNTXJUzBPmh/24cBCprvDH26VRG9x3x68oeUMbFyQnVbwoGqHEZ
38SgJCzXyV6FWWKGe8iZlia+y7rHwm23DBDAUOmIb2ie7EsDeyAwbLpxkRM75OXr7mkdTIHnM8FG
GCCjlVn6KpWvz6HPzDKb4vCU9wVLrQkPRNwGVwlX6sWBGleU+YdfyYelc4m7bn/SnivTMR6/x/CV
1Y3km7ZCHclem0osl6560HXCp+EypxktbLVIQZSiZZ10jbnK00RkYpNwMxYia5UxDwSFaWtNrC9c
AbG0HAfEZqqVAZvpb2YveO2TEhBPgLc3q9xqqxX53rCBz8e+wb9o8aQv9WeUbyGMJXsGDw8FxF3G
6a5+8r3mN3uXJaScc3I4PFMnGSgmj4XyE1wD4sVLmHe2xt6lkyJWJvGDwzSbW9MNjK1Udu8ZixeL
uktn7B2KrgeeMY4EwTCfbtxPsiiyXR16Dc+lxVU1dz+YF1HHrliN3MQ/mCgdrpMifGyG4U89GSZt
qPdOPbKGaQzpymz4EEVIiOe6xhZFGxIXSpySkQrOZdrWcKgHNRm+Q6632YZD+OqgtmsU8J2Nszc5
pj+RPyxHt7usBovQSKH8K2TBTIcDaGqQPJEMA8qRZrIbbp21ubdOhLvVN2rv5QSyJdBFejrEPCmZ
Ec2YmvyeCYOJ0eAu16E/kNgjYuYtyr03LgW8r+GtVjTQXYE6EnNgklWs9vR4Jg1nb3wHkoug7x09
YpXnfNcg094J639Zf2RNitEgXmkzndw/NP10Da79j5fGGK07VlCmipkPc6FgHQp82s9hk8J1ZA8E
unGBB4YvSYC+O0vVL9UrLIHNWu4951BFy/uUfjlt+VE57ceQMyxIYpwsdda/q1Rjbhv4+HUfvAr5
klfQvaG9EhcYcR7Nw0EY799K6cpjzI2QO90uJe10sDAMzeDHSGnKU5HV57LvIR3iMsD6WTt44NxY
HBeypLE8/upT6BvJbTN3cFthc27/fq4pE5EZEtpxmbdgvCFgUm4Q5u1BSycxNN++ca7yTWmRbtrk
NMGtI7f6emWq3GwG97HvP4lc/47QMLmruhFTsZ9H2aFXoxhhvLIfJyIsVU2FvMzi2WoW5KS4Mzv4
DqQSwLV4dWX8FZaWWMKFUMo0QwLEQBIuBtG22VbyMkdkyUTuQCTue+V/oqT8atb2OXTHY858aVfM
j44/berIHjRg/buyIAxS9lq9XpENFFsfaDFI+4K87gFmSjacRsANqEv6GdxkmeMkCedjrGF5LJlD
bPjIAjYCtTR6F5LcZhCVbU7rl0600F7KurjPB2hrAqlJcOXlTYQTpSoPlcPbG+X4mo0KzsLhFpln
z5I+q89qVAiuXR+flFLHtcEZh+jr3ZbVV1ozb1o7liRIJn+rusdyFpwcmxP2qWJWHswcsyo5///f
DZk+EPP8VJfui6+9FzYY3xjUb0ZJZe35tIVl9X+XdE7TireZXeS05bt7MCrd/J8ew/u+fc4ZFACo
4Uu2rNN766x/Kx9VjItFMTGvdqb3CbrhtfZxdFeUZf3KLsg8em1AOmDxWZPsqNp6H68wASomBGMp
0ZTE8jRAlC353X+F20/2HehQLrfJwjaEcIyVYdFGWjFm3wiH/tabT8ohZsD3seDlMZoD1+W04lcx
r/rq0+C7RM2aZel7WsaQa5/ljI8zCItwH0tkd3WGe7JBZsjFxfKXZSdHQTcqvW/T/jPEXlal+Idb
H1lmGk7fc+O89nGenurfY5JbstcueAH+hOlKi9kDaWlZG6Q1IyidzjAVY/OXFA9vU814Gb0PM/Q3
etazQQCJxMkElH+7ccTaCUDjJpgmfQDwChYoCgiId2uSey/YCf9OQ/qYBe71YEbM3RQwtYRW4I19
gBMZ0ZCxsT6UIVdLehhCUi8jzAhNEp/bmMalmVV5kJKLO9q+UoN8wbd77yVzvy8nPrNYDa/+hIBs
jb5dR3pstyCOc1bJ5XPQeEkldr2dHviR3D4FKKjyzjc0l8soypt2Ht7L+LXUwbWpql2BTm0Jc247
WzAGxBReswMtqno5rC2deGGbf2MXvQt97hL/gVd0YzQGRRsibINQzPw6O9aLpfQYGdHMRvz1SSNN
BvZ7a1xfZ/GyTSHBoTlTdPYjxFFmhpq+UgyOvrb7KKFI9ieK7VQn7KPsvoVrGkThezcH0FT9oN5z
I1nW+x57TK4u9nqcuf207HxeEvNhrQ9E0b9IlyEmu85XDc2HKJSFPcem5JPF+6AYjnS2ntlPd/Gu
nDK+8cPi7Ft69rURCfKF+cdzOOs6TTNk1+UcNiAfu4hv29jQ+QchK84xvZEFtYfNVPtLu0XDn36r
wMSxSZ03N6YOrNKGVkb450HOG6UDVUdCPA2rmXzHZBnnsqj/rR1ijrIUNPOyfwkNciIEA+fa+rcx
hzqOSd6ZNuGdC/0Cq195WIlvASE6Q+hsFIPzAoxPyUS0bTN1amBg2gbnVCGPFpqDn7oPVYBQvEkc
eEmWsMpxgJPSwJJtXHYvg1wOtiMtllpQZNUhSpsEYeFn0b+ukrLfGB/HnAf0wMeyihuUZ02yQ61K
oPo9FI2qqxEs8Ew3QX0tLCHPg0Z75PTRFa31Xpd8HYuAWcicwytKNROjeWBbxCgOT8SGfNMKAWO1
zG/Ki6LrhmY/yplPMyLPV5SuIVb6fqzy235yngbOsZOx7R+/Zd0mIn5fGY71jWWd3+c+n5dbU7GK
5VlHdX0V2+imHetNYH1f1W50nbHA3Mla3CwpZ1WT6u5MfXh2OjKhdcWQ100cWgVSoAoNnVYuQXRc
e44vv7AfsYu2NYza9FdcK8UAHxsawt+DzHk8Mg/acT3C7pj5ZrLycu/hHeR7W2E462IiLOr5Z20o
9YakfRgdTE2GtWatyHqsiZupDHq8bBz662CUj2qZ6ucKMRpL/JEV1h29DmR9FxxykuLyGE6c+MvB
rQgVW5sPZluUWb5iZkOJvqzYPN0CPyMXPtGF3S8UN3yizTNjKEU/qz5kIu7kwq9KpaBR7qJdjUhh
h33mzEgSR+txSgnNsG47IithWLQ2Fh2XJNXS0KDbND17MgTQJ9yPPvUdlAXj9Zp0f6tNu5BfRTmd
ZlWA+o2yDdQ5UyX5v5Lao5pZEqgEzXRIeCp9c2VC/l55sMRhcnQH9PycX2SJtib4LVBqjg6PmZvJ
hX3t+I95zoqGC+wjR22FKDouLwPZumoWx7Kpz0Pp/6z1SixgyQkfOwdtoie3JMUlsBuqMXW/5wFQ
Uj37t7NA7iuqv4lu5p218JF9TIceoEcpMhY/C2LYlI64FXVB1m1zaqRCGmt6lp5VdlOAAQGjjKOm
iaIXKev2ZAK7h1Oizz0VMoKR+J/hSTus+sPPu+qsJ7O9ZNpkWq3HRvusRucgP9WDTz44AQ9Iuxxv
36clObW+U579ELFbO9hi1wBgU4yNSfalVF7UN8aqahJQc1TxzbcKRNg6cfZX627RAfB5iQlO0+2J
eUZx35c89D2HS9ej4OfJJgpowu9haZgdaVHa0qzAsEbjlpSgOwzTlF+qo4bxq4VAgNT02L6bY2KG
T3ekN8qm9G1Np+6cEcslmZ30EUPaLGluS3x0aYtMVq/ICpZlmXdzS2KOcV4Ky/RG9a1/5u5hHyiq
gyY6vCvz9TYLBK55vV7DezngpiAXtYq/c/VmWwjUoYt2o9HmQWfTS7koKFa1x/oFNW8VcS6t1SbP
LMo/jehup4yNjCj52rReDg6lekwLNO1evFnpU/91CPOT9Ze3sQq/S0G/lBgUmYFlZw+LaSSsZs75
YrIDKVewdZJlbopkAPXTPzeBlF76JLBESDri2G5WuzHb5yzqTjr+4MgcdoLWCysNw6mxMrtYdR/S
cn/7kqO+F+F7Orjipo3Q43k9ivnM+8NddbQBAE8ZwBAwaYOWCslc4aQfrabyMtPRV329r+P9LJFP
hrSxdUehTTiu4iaLZ+JvUuhbGrii07EvSBXw9u1uwRFzDFjjk4R6kxXjcl7pwnb811eyQoRZcp7A
9pD/kCEWEyCWuUIJbgf0y8trGybjKedZ/aXG9srIhFlgTPeLW/KhisJXUYTDQa6GnWMaHFINN2Z0
CF+NEK4Pes0PMXwOmybgH8OA7Z4en0yBChULhq0XqJjRj/UZwfZxfewkpo1FJy82lSQtFVw0wZj+
bbxeMq90rmedEEOfY5Ah1jDtEm7rheGHsURvelTW0Opp5bqRsWP85JW0pclQ8O6nKH2mcGlPrb0k
cTRzo7sg8ANFEFupDmO7bfG6IjktK4OzpcJToUzZnhP3MNXL7RLj6aur4Cr0xvkK0Mn95L4Na0UK
+lQhxK+5QDBjMQKI6iOoINnwRHUEdfaEU4E8+LYAbNui/ceCMT/42jnL2YMBHDNbpR8KzvQOOLMZ
Fv/H2Jn1Nq5kW/qvHORzsy6HYJBs3KoHW4M1WJLtdDozXwinB85TcAz++v4oV9ftug00GjjQsTwo
bUmM2LH3Wt9KEvfBayEv1JgA8Nejp9TnWDRyj4py2M1afaSoPmCZ5sZKj5ztYuuZDqxCYdmxIlAL
D51LlqG5CnVC4oWM1/XYoV8nh9gxvJDvyS9z1Q2bBGW3B7ipC3g+EY8RaTGWaye2Xoq4LtdMHQ1P
BgT5tY8TEWsthBlSMUjG9lChznn3kVD17C1veDBI6VipPPiZheGfqFXp0enIioi8ONwlRg0BBaFc
LghEw0+Hiq9ihY9tep/SijZzXtEaGjigt/kb2gXwpLYNvkFMzZ30g/dslLuUy5F1qT2PZNX0Zg7O
00BHz4jDW/XBoRD8G7bvHmIfqomrE4cJowf0yDDBv83KWMdF9t3XNrB6DZK6it/UgKyvzAawY1zt
uekGQMSnnVSHWIzRZZpxZ89UswjxcvYpcoKijHlzhBOmqMqzGM1iNcU0LkP8AHs1dfgH2cFsOllY
+TTQBNRrI4yErTcA9e5qcef5Q7FyUXDlAv6DbYdAh0qa1PQmpAelVdYKUykDURxR2S9pUUSI3h5X
0munjVNUP9VbMgfbyMHD0uLSHYZ6XejHOUiStY+wfGXzbPoZTIUoIS8uKpPVXCNfYkN+5bp/JTgs
o6qePrQQ5DcZ+INm5suBZdTH2KBINSBCZAyAMns+lcpbdW8qd52NK9vvIi2PM/7OuWe0jp2J+SDJ
YuKPhU107bcZVG5jetTzvd9yXqyaGfhdjphpQm9tAWCsIst5CjjVi5hQBzd1j1nPATMR431nQMR1
Fkm2dpFRc6zsyHimVuyRtNHC9OzbhRti2O/F0tnGqAdmJ/+T4gZH7ACOjo1/UR6jFI3RZgYdXZgy
RX7VSkfecdKIA9xdQdvMe1b5u9RjpEp/lI6YWz60tnPfzA7l54gSYznD5CgwschxlK8ae17FsFSF
NV3wXv0SrlexBsZ4y90a8p1CMzjCdg94Yqp22BWhpbmmL3mP5H02MNB0oYCbGiJT74CZLjIxM1Uh
sMBp02SyQ0Aa79G4gnMOKxrqlo9rYFTg3lFwBxFhPQLJex/yvBVWVuKUVzBDUwv0IiTBzGV5QDFH
GE1StZtUsXyMc0tnwi9YLkLmn/jsNo5CP9U0dDy7mEIUNi3CT47R9TSSH4hKzLNUtNV195w1EJqw
ew6rQvHR2NrPirlJ3LblevDKkwEwbqXSdYNEbYWsOkFswXaUBEV7NOMN+cPRcYAuzcqlUDT2UNIU
rR0j2dYRq08gi/EujbuzGDyWqVKinJT+9zAqELF3tEb6BmyLVtMxs735TpoMd3EiGzff/vqPf/zn
f7xN/zP6qC5VzqCxbP/xn9x/w0yokgjZ4b/f/cf3quC/68/863v+27fcJ2+qaqvP7v/5XduP6vRa
fLT//ZuW3+Zfj8y//s/fbvXavf7bnTU7Sacf+g/wVR9tn3fX34K/Y/nO/98v/vVxfZTvuv74+7e3
5XSxPFqUVOW3f35p9/73b7blXZ+or+dpefx/fnH5A/7+7al+LZOP//snPl7b7u/fxN8cxAUIhm3K
Zd8UMvj21/ixfMWw/L9Znrl80oWAaCHK//YXG14X81PO3zzPAwYoxfI/0/O//dVW/fIl2/ubNIUp
fc+Vlum4lvz2v//0f3sJ/+sl/avsEbklZdfywLbvfPur/nqtlz/OlZ4jHIu+imfZtueb9vL1t9fH
pIz4fut/1Npsk4zYz6RZCO+QxQkwchWi47x7LPHgoN99QsWku7J85tygSqEeAOa4q8pJunVtkAGX
uWK2VnNSvLUy1HuNzX7Xu/SnYjAep9g0zykD1E3Qjw56lifHt5w9bhbSSuA5JeD/ezV5ELmS5tmy
sFLlhvPSGxaSdmcikk/Sjs+S3Hy1M8kYcyR8aTBYRiF1Rl3jrJXp28/CIsJ1SN0MJsaiJOhp5QwN
OJNoEtiGDerjWbxNCkBS2LrWOSILtDBYn7riR+b7TNHnOTg3EWqqMa9xKqd2ss8bUhgdkySmHB5b
UasMyujer9AmtaMH+lChK+k88sMmwdESVUPn7LsliNfNHobMme/DyQ0pMaLwnTkCbBirCs5xMr6Z
vTfusGyQcJcM3aFoRlgKGAHW8DDxa6KtJ6zVRFNboQiO0yHdCtfEqbb8vF9W72Fc97vrr4xA9tDG
arojXtK/M52i3vV1l0GAt3GOGMm5ng19ilPSmAJNAgyGOOLCkqnKcBpxrlTMLPZFoI399SMOY8Z+
sgUhOk5L4CRtSkbfhoFhvzXwdSMxPMla61Pn+PpkdtI9TEBNRWvYeJL6S4aNlpJe/xznJN8CjAIY
OZbmo4jumUmbJJ3O5FdHYeA+ac7rtHKa7s51+vipMEYgKC7bQNpZjFVq3lPCosVgzCI8XG+6tHSB
7gkAWA9mOTNgSzjm+unYbauWFHfb/54aJAvavi22SQ1ZI/klCDbXCnUK3RWmoMuv6QT9sfEpqQ1T
EogiNMPfTAHmRauNgKGRQJPQf9oJZ3o3sQNogxkx8Ubi315fRSco/fPXX+MHBXwuqy0vnfKmNdFy
7a1sYZEybgxJy+6Nuyycw8P1pk5dC4DF8isIqjd0fQZBl5MGJNgM/eMoYONXeHojdAqUf5tSGNaf
yc52OMK7czyJ+ywVxj4U0kSZg001skeU8MuNJ+CN9TnvQR/z6e2UpHrP2yld4UoL0UWO1sVt7nMO
Gu+qpWLtpkM4Nukz7SEIay3z9xHrfpzOxZsA3F7hHjWVFx9mepsXZgjlqhsECBhXsMv7DGL7G+vd
NZvkGDmg71Qr+/3XM2Jg2h/CQD3MVeNtlIxThlDZr9HN/R/GQGvSGPw3+l/+6eueSGGUj3OI6L0y
ANbDDC6rnlzQxHrOXIXHK24s99DqgMA5Jglrz1ac3NzZfBrHkdQw7+tOsHx6MFFZGwXWHBqTfhNY
363K/d4zbaUd28YXlur6l9/L39g/K7Ag+ac/gSQclntu5mdrI83Gu68/1c+jH+3Ut+frTVB7F0/p
J6JrzX2ZlvIhRCsWpPDQixpoY5B4DHFrrEFYEjMDix2xF5eqTVFODvC3DBVwbJ7JU79+p2Fgpkui
SK/srKlOA6NWmcPwhHvx4ZefceSClcpEfKIXMP5mJIUEV1ohyzbXrcwnSCFW/cJLlG+DEMmRSZf1
D0uLWw5/8rhyV15TKjxnUBRtVTrPRue9x6mN9Lymp20N0n7u8/BdFoiSaqGniyfIvzMEs2j6NVBA
kV4yOhhfeuJnwjG+yMSq7idrcp+yaPwkXZo6xx6GQwXbZs2IEN2GH9Ad4zTf21G9pnE33Zs1OoOv
Z7MjsvjYsj/cerjnd6OS9H1j0H3YGnjWZgLuwx9YztMnI5JkvkzWXrVIocJ8jnFaKvlUcSScsox8
+Fgjfy59KLJ9TGA4FVWxilx5lwb06kqmxEOOsbifGR0nSRpgo7bb81zP+jDT0a67SO3zrPs0l4tc
uZyOv1bvkS2RPBN9J9CrXvomLnGcoa5Q2bnQmGx1rxOiLpL6JRiq5tZyzJY2nlhZjY+webmxZehv
A/OlNFe9kCfdRgy1UEele6KKMScnO5HX7TkN5vasJtZUr3IVkX7Qn7IacneTwUIdUKiexh4f9KTJ
Cx3bSD4Vqn52i27Y1xNgUa8D13/97elwxhySYAbhuaOXlMNbgTE3P5S+CSW+cgiCKFV83wU22aCi
Ol/ffD6JgBVLshW1f7K+f4kQbeCMN2DPjgL57qxaLusYho7AgZQb3aMDN93PlMPKyNIIlasqMNeW
91JU4rPvmF3SC/IYw04255y69fSmVgh/MwFG2/E59DRj7TzX9MRuR9+kS5SoS4fO5tb1aw09j3Dl
BLvnkNOZj8dkusssOKsOF6/wbG/fNlhAXJoqO2NhCdbk51r9yVle12lA2+OGUm3L0OMZqEgATgWq
BdNT1QlVfXVyZyM/agft/Nw5P6Y4ebUYhf40xXCo6cgwb5vSfYZA75BNjgJAmkHFnRv9NMYm/htm
fTdOqtW7SZRUjCc5tgvm/pnrnsB871tUp54Tv7g+AaH0g6ZbDGY+y1w7HP28JlBnDAhqmcuSxPqi
gYQ42Mdo9N8qAlpf/+2DKMIs7nW2gvaCpo2M9pWtwmETxBXK5mWdj5cb5mXT0bKjTaY1wcoxCcCp
E+OrQmu56iZ7fI3l774i43Os5M+AEybqkRaqZ8p3JvmYkiQwCBpNQ760jsnwcyfSpDPV/HID/iV0
Xjemgw4NiY1Dmwqp1iT1ThvK3tqQeAk45mb5VKp9gn5r9RCokuSlSP70++pSE/kSO7Qa+2IYvitf
np2ARkgYZjZHU6/el4DZPGSLGN7n7jwVDBMwYyR7L2ZaYTL4uWgyWgeOAI92KV65tgK5j+aq3VU2
cb7UpwE1D3Fkou9q+Fuz3rThiDIfdtkqHj3vHsm3OIxu/T2if7O6rnexiqoVAIntdWW2luW5A1Ta
36dxUb7Aie5vZ23PD4FNcAytd+FnMPkC23tOuvYgDLoBYV+CeXdM+zgjDDqGdrueUG/icyMCbpqd
+ZKYxm+c8YgEjFC+q2a4NR1/AVxPxX3mEgxXdTYn7L6uX3wrJYaLC8IdHWszpbr5lU7mAam3e5BF
tgx/6o8G/e9Lwpx4a42htbYZcb8wkmeeF475oXUJYpX4Ls0oRhDqt9Zj3aWr0fGzi5NEwzbpNXJO
jVi9bSg4mKXGT/PYW/exAck4rU9elro//Aq+a9Mj9mcQ2D3KsiWENLOz11A4uzo278bWa1+nqdk4
ETI+Fn61ESRrTJzA3wc+XfVD/DCG0GbCGQjcUGqMvVNBFkvYhNuOpGk0RwcnCUyAodXBTGJ9L8Ia
J091cK+fHWhRLtsJUtxizdFcEkvqLQx7rJeQV1zE3EiIeePHrPDtfIMAYLifWlUhOWkxwVc8hY0/
/cohTrMjyCzZl6AHrluFgUT9WNhKbkPboHLqu+HMttAgs7VL8MkNeQVBQBg2Au67QgQzTL5gukwB
lHmDAvMkdC9OngQ2NYxuid/DgoMW+P09o0n++JbIJ48dYZVPffXcd2wZDXj4QxejRe8s4e7jmcnX
UjRfb3SXeTew22lau8M671Bz9CPCd68KMEx1pTgFrlNvOstn4amiDgfi2B7xVBIYzwdTn7Y/pWsQ
+YAkGn/NToR5e3bSFJmuMglmzMuOoiMF9sVBi+Z8+j633Sd98e67ZG/Dn00ydlpMkmDtGiXMvz5a
Xthx9uPD9fP/9R0W0T/K93fKsfrHWEwwG8upPlH0McMzF5l0o6MbVG7rzIpnZAkm+qFrCW0D/QhS
njSPeOZVVS/zUZjJFSXDgHGU4NuoTdqjC1bmq05o0Jf9ps64yYwGqBTD3q+y0p0DontS2M3pwK69
nELTqfy0Zr+IV7GzGOFb0lDTGYaHNobvtqm3pszti0gFCBvbOF5fytJPfZr0tPdZ98eFYnW96QY7
Pqrl5v/4XCdrMmqLnzFTERIsynQ/GmrnQXUiq5RzZCLkcQAJfsw1Fmx34gWVdlGdrjd+lMZrEyNM
nDfIzpb962sTW/aspIgcOsdsYpjOulstJpgiY+jch6259NUqcX+9G3OBYeOBXGsH9jaoBfUJ7fLv
0AbeyhgHg+Rf3SQq/l1ZnHJV3S1FUAZRyFTFSyA4ZuNy/GP6xLjYY/haZ3FyRpvarts49+Dgl8OT
zgk8dm11Rxnad4n13ch1AUqGucC1cFzueRn+nDamlV937q3b992FYVNyVPi1lG5ls84re63jeqdw
oON4I5nvlulWNUzVQxYOyV0IWui2t532lE3u+qvyWl5DBk9fn7p2ExinVAgmM3noIqYBDsKGxygq
fg8TMcgpC4DRJeopdILuTnpQIASDoafZkurJ7wjA7Wn/UwZVj6ZZWyjKwEhMQRbc+oJfo/Nyzl6e
9b32eosjgbkqpqE/InPNb0CTtVvoM8VjnEIBpx8HbSKY6l9enulz085yM0aMaXsPsM0ACNKckuZX
4Ti70LDl0xAUbNZuVkUgX/McomEEBxghgjrlzP/NznbfwnyBr2de91yWJWu78ZkGASq3BjKPHdAX
SeJp54flj2o2owOsEN7WbYcdORgQHMdoR38KozoJ016VDt17UWrv9lpBOzlt+6AGKXWtuWP8FWD7
UL2U4dBswbSbe20bHwSI51vTHcqNtloOzT1B2URMnNOhw8kyIc4FkaNXLcbUTTRh8XTSkQNfGwfd
vhmbfNs7wFdwqycyah+YRw5nA+1UVsh6VRgok/RjKYdXaadwYDCGFxaFauDhxKkZB/jWk29UhHlY
z6aN7b2jjL5xPz3kGWkcvcQifSrS9Ll2mYP49hrvIjafuTk2wUz2Q8FxX7SPEXp5BJy3tvBIAEIe
4Zu0aGP12MapcyMRqtDZxxC+gDwcaD7AWDCsxHVDBiKEcJXSXsLHlzhKYu5DWI6kIkj9Z7NyH31l
kjROSR5ihq0G1DFQU47wcJFXjj3zcvwkVR0gFTd1uzKDFu3SlKKVmBZtTdMfAMCtu6EKf0GqWuEM
++QkIRg54sfBp/wnLCT2sBbJf5YE3v08cprtHO+Gpp8NF438jbx5Y25e3JsIw7TQvz0DHqQ0ceKM
6bGPER7O9SlAXbkufeLRtGtvQ2uRrGcOPr/JfnAm75TIK3M31CiyN2VBO6osLPwCE87mevGNRRi0
fJmUd1XXnGTqNlBeUN3Zjc7vkh6oUBpaj7RVeHeE8gUqJ2d+q+3ItxyJoBHZ72SGogT5/Ee0WLbt
MtuEiF73vW8Qllcy9CVfG02gdR4M87V1sRagi970+D13oYYgbFZpf+9HQDMbIIxtFR/xdsXHhnbb
1Fj1blww/CUSxiJDNk9zbC3ecqNiRNlibpfsdp1uT4783iq/PPRMAyt8tc+TbNdzHzzQUw/eSanP
mT17vZbnsuAichVoScN2bwXIgclIscaXNFJU1KHBIPsldaaHnPngKkU3xaHVvEE9bqAYePStGDww
s8xb4Jg7sbBmKAJJLIBhi7mkBHeFkBoCfMZQ33/IE+aRfpnhZMEV6ibzY5XRpyzCkCxptXO9WCFw
ZVrcTBBgi8L9nvmzuxELsqkJRHWrGLbfNLoI7jGwMPjZR40EfFc7Fu5zPOquwt9H74oyxCkZIE6f
nDE+03RCyRIoBta1TukBMXQPWYOskcGO0dSHOMJuR0ZLnYSMUVGwOxbEclyEnER0dfIA8g+1tU7z
kDMt6ZqUw8lDnu1bwqh2pokVAstHBYmJPIoxc3wOnaPYqnqgwqnM6l5bR3Pg9WiKet77Fs/IDH4E
xQqBUpBile3yqX7CF78gkXSqq90Qqi3c/U/kmP1tgsZm61mmQFQR/6z97hM61lzhrjarR18jrnCL
bTrC5wcKE65SGn2e86MfFfGAClAZS/l+ctVaypnhsUerzzadu9YSh3zsDkFnAKsnwMMJqfJZF+gn
lyhrccOGQdI+lXbyu4rxJAUtzBWPr70ohZS9zfZ2RHZEP9RnMzIvnme/m8QKI0w+ad2BKclI5SvL
4hHRRL/pDXK95khBmjbAW9B0o4Xs0cpyimHveeMp6vJj5oTuzghIGJD2uA9A+s5pTxnkD29sUTjB
RvvsTu2TPybWAcTIWsQoJ4kFSzrs4zwn1u1jUum9acXG72JseX6RCAIFbNBDmHQrtPT2gzn+pGOf
r6D2/zJMrznUqGIHiDOOBfGgEY2gqKwyHnzfzvapUvNP7OHPIWCt5TlYBV72om392ZgAXZsYK4bO
u3OkjU+HkIT70kF7WNPYuh8i+8Hl6EEfxEiqZG3lJTlwLMrHDLUOzc58Rzd251SMttpAkPrtACOG
aBQ9iote/NFJUsfbuvP8m0C7Zz8jjGqsfGMrakiqWKBrrFpMOAGc+y1qgClun1Rdz5s4+BFbhHXO
nBMKD9ejBQm2L0iuJgO5SlsiNHgbqNaCW4jHkAu23NIc8G78nLcmWgHKxWpJYbVfgFS9qI65nAdn
J3IIlVBp8Tn3xMWoiq501zBhFvY8rvusn+mtDfZNq/2QPnRu7KuxvpuLEBD0qD8rGR3oBxKF6gG0
dYxTqkNrO01jevCTtUnhuofsscYcg0WkmQmhaRA02WH921FoBCzgsHnKLNIOSWXIck6nIyLNqmr0
T42uKRaYx5xgQQUFUX9TxOqC4Ehv51Ich1Gee9Po95a7s0lqu7V7q6EsZmTbNcBFDJW9069nFIw+
Z1PPINRTR9YXFP8nat0/BUI9KrQF1XPOlloqMZiwNu0QHUx3nJiHDzVhp+WKbb0CdZbT71YB5tVK
kFmLqdIu0OpZI9xOdCHnwfs+zigenNx+5uFeSiTPpAzhncumyVrXJgqepJb0/Kmcb+0O4ZqGg7ZK
vPIPS8prg+qEqgvJk3Z6Ap7nHuzg8DGL5mPE9IDJC8F4l3q8h7ut3drV72YOjiGHNtsLsvOZTHW6
+Vm+yRGAEB/XPcw5o4ZCtbz1/d9M2RY+pPiIplJiw7KKVU2AVeQjmtOJ/UuyidHbaW1+lOgL1C4v
KXKMbVM/N3Xl/gBD/OHQG9uosNk6QoGtr0ux4Tn7aGa6OFX40xytYMdF8iytptrjgOYwgzUbdAiE
n5D5ViaLcN9UENl6XNV4P9DOlUjCxQDzDWWQxVR+E0qy5DwLnYKDIclvaJI79od0rbfenmhA0MpZ
ZxoCknT2GPp9OOIhDBYA63GFy6KIMlQfo7pnUv29aaZzAC8WV2quV7qHOF4M774XWbB7s8e2mnDO
wBBsCP6JGLaDdgEDheDluY2YutfyAYETB57CoOMqsZ2GAwbh4jZOscd16Lagm/l710fGzJ5BB7Mn
jNBAZmoE1fCYxB9gYjg5+HexnDpsdJDjQv/XENM5qCcafizLOUUc6Ni5CVcho24QbYYJSA5ddDfk
W85oZysbg50PRtVXcQ+rFP3QUHaSGlgvSZFdeBFeuxWGbLcL/TGIJZVdaGbPo3OpMantyxoUWGy1
DNDScNPGEx44QJdaOuK3wFWBgdl5S72MRMXMPAG2CEdQiKJNw3XBTJFsDey0fdH8lhSeaJSh3XoJ
f3LtmuON67egAaZJYJk3t6KvdknszRxOaHqLRVZTlGfNsArxNCoYxKkwjrkSBsMJoCNEF4SQaB9D
lMDzgisEfQoCDh1B7x5jzcYrhxGla1aTQtEcpyLfyWWUxGn6PpUhJAMamHnUFQ+k0OxjVzmoozTX
UTHcSVQ1qEKIng9d5jtJPf6aAbKsK6tGdSKIuPCa6NVLPZYSVHKh1YJiIgTBdOHz5HURr3OFqETV
cwdRmPS3UgW/JvzkZ17NY6Aa5OUj3MXE3fpz0ewl1lSCHgoiYLOANB9UNGF1Cb+smtUZn3tzEp65
wvgJWNwP9G3eV+iI03foK80lmepNnWmfVoEiNMtI81vt6njBYj2Ghv9mRyaa3pIWW07J44UNVD6j
ezBin15mIavbFEsXZOfA5udcHLsuzEnlLUpIBMrMNfTPpVYqWgJbjRExE5OzS+lHOIED3d3MNlQt
E30v0HdBdmmwDmyacrWv0cZbYudxpga65d9F2Z9YzmrD9ICObRauisQ5mYIRljG5M9UBuVY9VnNn
cQBlHVcsR8TCAVfrc6Yk88JUe7EgmnSR7m1irm58GwaUqyBbzbaZbuciY0IoX5TpfGL3vM2UuAw5
2Q5pmJ7ixGCGTn+irmG3IWm9lS5GlZBS0cxn8sPrF4MC6cYJgYbspGV8xnqCNdIOrIU+nF7bbd+x
67UAXMJkbyqk1oGpj8yRadpMoX3AVDAdRxtiiLFsjLPrsOdyU+poPETwdGeRES6ECOr66SnF3JPN
wzNuROfiKE04dYhczyiZ+14/V/lbWcs8RD1NwWCYMOWTQE63cLRIo0+9e2b91CtzzLmVe7UZQzvL
IL0abV7dX2/mrIfTLfAfRnaNSxRdWNQL8xEvSLuXCybvetezp/niMOKqkvEy5z78otkr1/Qv6GCZ
2Noj3xvWmR/Lm9yuGKiXCdNnYKQ1VSYRipyzEerTpzNYcUSK/CCvCKOf0Try25t+dIBGG98O9ZQd
Z+hVu9rKYYqIWR1rN7W462962Bwry40BFXR5jWGjctbhMtFW1RAe6jpafz1c0KEqyKZEYYmehhcP
FXmUMnC20IYOqV9cRAa2JjAc+9Yf/QiCDxZ8HNRs07jvlwk0YVnlBfzab7vQHlg8vAnM/3AyhE39
i3a3waHHGe+hLqzLSFyBdY9ZEeDGHYmgbQI3faS9+SCVciC+5tmjP3esV94osnsxpPqSq/5XPSn3
KZjj5tEOcajge+s8NAajVg+oMyFeYOHgwt94Y938UpoAhcrrt1F8Hfz0M6Wd0xKFaEcXiup1bNW4
qLURHCQBGEPNee16E/f+Iaoist/pEUW2JCUcWBX+0O5nZEbFn1HAssnxlIYdSUmkaS4aDjA2KE2/
2qZlv2xXxBtQPHv36XLjG0N+aKKaNKXaO9gzHHg/c8WTsWg1xoRkCpxnR71MwIJILCbh9DYdk2Z1
fRdeH8JekFbWwBko4g15Gquo59Xzp9txoKZzA4UiPnTdg4liUVHN+DCCqVnCDeJpa1+1UUNABjdZ
NNekaE09ibtNbNOYphVA+oCS4I9QRKwQrSVgDQpJ14UBOkSZ8q5AYXIquyk86caWnCaxkOSLtkDr
Bn2E7N8dMhQ3Pu2JrrTzY+7B57bkwoGdtoWrWcRjF6xR2WoU114drK6PeL0xaHuSOagotBorDxka
BuYxMIqMt0x6mPQqLWz3XnR2Dye3wEBT+/kq9i31lCbdjKxvefSO3OLGba1NlYXWUxQSuLoxvVms
qDymG1kH4eH6+wZmCAbt2l3KBZLU6/NuLs97u+m1A2pY1IfKbKnNF13ITN9Reua0Lz1EJBx02Lry
cDPqsjnXLXgp4ZVLaxqNPbOVBDAC0GcSEZrS2mPnb85EtA2QGSOx6XQ5EVcOuX5VjONbkC6AIVNy
tUZtcBCoCm96vxn2jcoJj1BorZd+7gQEHzO1lpvSbdUD6JK7sCMxCCaDc/P1p+dJjQWBc/+hNuXP
69UAJwG7LtP02yjorYOTCYvVko/qeCJgNsAngcsH4Jp4u/4raFvH+8jblYvKqFlERxxqsmM1qMev
1bIzTVDhBXTdaPznTYRzJq2I1DL0zBezjFIl6hRlV1TdwzBnYn/9KI2cfU/y3fU1uL5dri9EhWYC
UI7U1srMOMc1NOaI5uDtKOlMBYNPXitIqM31Kuxcd2Y/tjr7rOLiU5KTevKXm6GhiJJLcqPwnQfD
Dca7Qmb9gekY3W3befFHPCyT0wtSRMSHbcK3YUKQ3JHq4zHQy4x76nV4xw6NpRlU15ZGroaQUB59
B17f0PpyVacV+Fx61m2+KFRRzmyvbw66eUz39ynHF6A08px3NAI7Jjo8R+YKq4CEgQbOuEyLLStV
+Vp6fstZUlFI0eu90bnOoNiU1d43DDSuS+OWcvTYjcxorssuBzqQINcv+Gr6yAwySiHx4u3rcjRM
UF7jgNB6ctIcN20fhmGu7xDFwYcPYUVFVdEfa0sCD25Sk9zdEowSb0h8uYQoW4BkbmvkbrsByNUO
DBHRacv4Pyn7xYRi3HZdW28NkfjPyC4ekUcUYAGhg11nQ0PY/BwtwTHMMQH5XwU6X5tJK5pobzUB
4nBhC7YaCDcBcRNo68PuPQ2f4jbs7kYrg29oWnASK07Y3RBHFFtL51kvzW8SbWAaChk/kFiBb/ie
mHTWxibRXzq2qxaqHshnGojPGEbUYjJmmHMVEdSeCeI9Y3lmGvkRkVzx8nXJ+xN+hjR9B8+of5uy
ZO4Wckz5mvIENnbGq6rJWWZag+Ncsng4mrygsF+I3bhKyGRcviOm37hkVz9iREXewr1opDRPBxfp
DYO3Z4wwm1gGWFnMeaKVPt3jDpKbvCx9XL/WahCD/TxK73zdLZGxYF/ix+oinbYmmBLMDChYrjsm
5tnpHjcL9lrDxgA8jQl+KMf+HUgPcDYQ+GtBMDpUetcl4nrBwKjQN76BBSw3cX1cV7nrzRzpYjX0
bBsyGYALNCZpE4sdYbKLR9Tyw1vkVo/RRCfOnkFixwJ2eJdtSHTgH1+WoDkoDM6cQAetdiQuTlSg
SJaaTLc0wbtM6i1P4h/RMtUwkVZZOQE3vRLqx+jBfs0YFi69fVulF+lG7OOAjVC7Q/dI8q8/GTfK
SIiafv1ayywXDwPza/CsbMhQsrq7Hj5cKvCNhn6d/6qS4WHW/fjGsXnjiH56vqqKpjWO0X3HFO1N
EWLChkvTiFdk0DuWsmA3thLESxV+WlHe/XA9g0KlYOjsKmzt5cApwA8gEaYjIBn0KWg4uyWoMWgL
zZIz6L3lcDieGsTmiTNuOw7Oa8vflwysj30Hni3M1ZNhW8jVtMnTlQysvR2gn+04A8cEMWTEG69z
1J68So7cE0c2Fn8WYHdE6BRBD13eXsmElCj1gp21uAT7GBhSR/TwNsxQxDQRnofIcVFRuj6AM2CM
t1URzhu/MQncMnf/i7DzWm4cS5fuEyECwDYAbkVPihLlzQ1CKgPvPZ7+X2D1H6e7z4mZG86opqZK
RYHbfJm5kkl78X2Vk7oBj7jCnz5GBXerxqfXj3Fauac63HmqBcA8o66eSPnkNNSL7bD4rcCsfiWR
FrfC6p/sNEIjNvv6IZkoE8AOWG+BA79XbTrsc2bXKFPvGRFRjlZtss+XL9NweJqYvpyv30Oi9Xsy
6eSUu/rjKnRLyy3hY0/o60X0VUg5vZtdPmKR97+uSp3mjL7uS5dbBHOky1APDoYfhgxR5VR3uevX
a7QK9IbAUnc9VgPETpeZOQlTnBCqUH956CyESEZZ9t7Ipm9u4gIPWgf+Rwysk/VIgfoMl7o1PUif
euDn031rI5ghnTPvoh/H3ZRCprwELFE+4WxAERwJIpfKThnTMtASX8cYUhJ78O7+LJZ0cvdD+sxE
YkktckotCEOg3rO+uUMWboeyL+78b75r6zg1YX9/dTzG8VLIjtKzi5lYnb04w6gn/XFjOGFwTxT9
h8Xk442ZiTzUA9SHkFqdztCCFj7zdZDuozV38U8jC15KX6evWZ53W8eFb2xaTkrNkLc347z86xQk
7ba+wIvzhzh6V+hEQFsKKO62QUGGfXB6uQzABrm9yt6sJt7aARUIl94yMFOkd1fh7/oCjmU888cf
az/y1yQvL7rtIpoJfdb8aHoJ52z+MvHeEDUDyj1hctgyfMwfdTfQ9WmWH1aZ3jUxB3tIZHJjLRrw
CP98yBMF1DGKnohWoF9Cjd8xi5xPsQt/0HWc8lIPH9erBuZnuihsaV4AJRIExZtym1iVdZsZxEev
RmkvI3E5BWCz8Iqd7dZ2zpXDQVJ3YMImeGTH0aHorxvv85q7sPAR2DkpA+/LFl9kEPc3jWvd+062
cib/dxAIXA2Ga186IFKDCSi/LlqUEaw3vplR+OWEr42Encj1mpmw1z2IRa5y0Oib2gBql/a/kNkN
s8rv+oDS9d4nrGtUBxE4FG4Gj9ryGMyi7fjucLF0Nz+N6VYZBi5pwrGFYzj3TcrSiolmOzCwgxdf
MMtg/BJHRbNrJjrAXaTMQSou2ajlWD3TiFabKloPvveFM3qkmVOfsix19xpJ1CgplmEs0DqHyRts
5lnJOY+AEOnxnfOHuU1c78yTJnYBSDDOofjo8dexGupiL3PmLzCu0iimxt7FwMUd9WuBGqxDaROo
qH+DAPN2Zgw4bYTshNOOhg98RSgH33qmWbJ3nH3cQNGGzvLRcXw9jFFysgVpN/yiN5hly30uenKL
DhPJtoR0X3bECjU+D4SzdeRHT1UaHjk930+OfezxIppzNDLQ+2qyiKJSL9tZKThcf6l6apk831hJ
dptyNMP8R7lm5eKQn/Wq8og7V0S14l+uRRQosKxL600Ag7n7K2n0uyHyolWAV05W5+ZJ2vZ44Gf1
USnq52Vfxwe3HChuV8YjZRuLP/stU7Fxq0pr7+VtcI/12VjAeWg6B8fvvrKRUXuvwew3FfiXGrc9
o253WaaZgpTzryClts60M0FaLN6jvdA5WDG7hsRIoY5pHVKnWsWZeJoIxzOhArftHwzREJ+Lg31c
0zPpx8wfeiu5o88L5Nii6dP7PgwAc3B7ciogprAdHUNu8BGlW6zWfK71KlB8CqYBEEFvUg2AwaRn
XnPqu/FrXoAnVUzvy8AZ1+fpvjHd6VTXltzELj/guGTsxzrKtBFbc8z7TuC/62jxKpecVsqPhjCE
uTy0M29RWIGfjavbKfSedC4rAC/GhlsRnqVw/mx1dh4HiNwWViTb0DvBwXd0qstk7phjTYCOyhah
MQApj+IwuHfcOcJ9lhHvCiTkv4ZEYMPfVQBgI0yyRMRafQauyAMUJ90nphV/1RBKIJeq1iYcrUNO
en9YWW7l7xW9WULL7IFr+kbmNnbBJKdskUYl1vttMlDXZ2q873OkXqOp/Ioo20FQoQevaX6mAQzo
ofdxnieMqttqOEZpdvEA9Y90kCaM3VbY5H/jiH4Am7/Up9KXjXB7YYtn7cnj70pV76e51x9kV29C
l8y0cGJvY1NvdOqaB6k2baOnfVnn9E2oHWgzXMREyJuhe+mXEK2JFcOaWe8IVs9MLJd+Rql+DZyY
CMSkjwpkxm5wbDoIsu6tVfKli+kKbpdtI8mw2ga62uMyBd3G3Q14y6oSHSy4WWB7VvrLpZuF8Q5q
izXcUOVA0y2Yl11ffA20DyYpk123AieUJCmlTO604ROQAMSe1vz8y57W4NhhiOGm9S4IjJWk8LWt
a+M40c09z/PWLtCVWXTmsEajnyfwkQq2RoE7AYk8ffaYDW5kmbzSpkMx+WLuUymAIEO+StpHF1aU
w280+TxIZ4dx7A62SrUxFKUQoLbwXZgkmZevsGPfVxUKu01ZLPu8RMAEcO4oOinr5pBPzZdpovXl
gNMQLMm13BR0dc8QQQIErLxyt0ym28VZW6ymWR9GLb0tIKuEYtT27GNiOFm6PXtD/VhAETxywp2j
CzL2Uxn6nKmq8JbjTH1DYd63CdQmtjzAxUPdr7A1EDttGU7Wrrwl7V8ivmfjZtD2KwSEdTePAz40
F20AyGYQ3hu0vCJN87BnQ7WuqanwsvQT4ytLZxNWJDO7p2iGjJPY3kXW1q+yDpKt50UXnu9k45TF
exji9sOqdSSlHXc5t7uPYSTwH2W/eXYmguvMGWPSM6rryFPmKY1t86WwMr2dK8qVm542CohHqKIz
KlN7Mkr6OF0DCQopi18kPl+D3mc/0PTtGrcyijEscL1ZuSAGaPFk9yp8wsF29sE/a2F6ouQUXv40
+WaBCU6tQEQ5myy2RzBwtXHS+SsWTWdTZXws7TjYauBJ9Oy0FGiGp54/p4HxDmJrI/rkcSwjqME2
g5zGzrelT4Ujlh8yDT7qVnsX45690RhjARSRZa0ELL7MoNYmXLj2rJs3VQj+WnOSXD5ILzgRYo5C
wSP9olSwufBHC5YITZVQUYENqayZNjmG6s6IQcJjXIcJjOrQGR9KY6wzDwMfQuaDE6RfI2UcYqgt
ONy3Cobb2sRyfHA849iam0LRBWi4JsNUgMOMd7C7RlXRAoVoI5TkCGfcBI/Av7EwBe6anl0Ymno5
VtQcugMq6e9WoYWOFtJ/3ANFAzUK6jE5csmE3hjNPx0oDvdNUbOVgvuypqgihh6RoPPvCjt4TuB+
IKhTGW3vW1P9pkR52Exy2HjFnOEFs5+a3rldDG37jGtlDJUGoc8FMtpPJT4jsRY1SodbcN8RdBc7
Lr6RcuYoJC8z6ddNSwYcFSfkeWmJNPiGccNZVfCYdIsvS7KQCQvOQceUxqKuL2+J+ZjbvKkPOQiR
QzP0P2TgZzspNzKzt+C1fyWuHRGswlrN2n/n8BblLtCj0cvWk4HBNo/yYVW38YFrgMHhyS7W7eMU
UrhuDm9tRjrQ5BMMGcVmZj7wO+TM2CJ+zgEoHzJKeJPOfkLvsdZNw3kQH9qNHjrsQEV8Y0zZO2G4
n1kdtisHcxgEhhAyMP5B7IDTqvFjPBdvqVVwQ168XplA07EcdweM+diWibM1IrqnUPCsGgxKnx1b
fBltFzZrVE0+jB7DnqCeo7VtW1+Fyl7rHM86DFCSvt7OVaNzyDrMyF4LT7MAHoOJuhHU29ZEwKfq
rEe15+eMgaT0b/EK0/8cWBcY5ehYUb8emnz+6RPSwgH6kmjBIg3bmy4lILkUebQ4i250ZflbY/F3
56+Nj98sTt6CWt67fqbWTNH3WqgXY2LcRCrus6cfvgGdYbkQFYDTrEoF1qOj+idN6b+xIqjqPt+G
6xB7dGl5ST1MdnOAZZvjUxibXyzsEAyHF094hAPG4VEX3AN5aqYbnRAIHJAeIYxk4hEZJZmMB2v0
kZP9B8fZhEmfwZxvs42wUhSf8aXRTXBxtbjvmn07qvCVWM0qFba7ohcdXw+q/3YKUMOa4ifkuSGm
qgCGEDjMikqBvE8pcJyNM2E4lxVJQb8bo5MZ0LJl29vMNIFexeOXY9Oh47jA8yvqkHSR3HvTR+rJ
+9QGvjnYS/MgtsCdE1WfrHaoosaQHuvE/ES5gGZfW6s4AEAKPGLeFiF1Y3n1khGEdVXf0nLAisZk
F7QU9yXeTYYybqYf0t67HdGobVN+CLN0d8E8o18pTHdY7lmUwnZTe42Gj6Q3JeXavos/QxvDl52F
J0bS9EyWrrsYQTeCPAsl6wirgTEdk6l/GEzUVfzVHEUZb9BKzFKUSaPaVKjwZnUpU2owoSMDyI16
pItgBu1Y2ecIQC8MTwcGuCHvyjwbbmsUXzalOaQabXSKn4bLzztPVbNNAobOSaOPWd/FGxyC49pq
nGIlyuJLwjzhbUNJDErxOJrhD5861Rszaec9jVcwrYtDKbHUzSriZ0rc9mYwILcVffHpWVVHRAVw
vgl6mCWLzK0kZSgzcEV2UN/QbofKv/iiZ+Mu50qzn+iaNuy3saT31x+GG9lQqRd1NLOktK4uiHR0
U28f+v1tNFdvfgIRwOmdbRdIztTLjAfl7iIm9yQtGH+RIe7dsaRqu58wodLg4fX0CfKmkZOi4gWi
DfS90ILWj905NyvOWl5BClXFw957aKoSsyP/zwKyFiCNmy4dgVUIXE02GfRthdwZhHz8JRc2b9Th
yVheBs5JQFBIgh2in9HcIldaY01vlD5hF5FbkCqs2Rk2e2wz2AHjYadxLlAv4OMqctecLTl6TtW4
bln5qo7ko8TwQWkZO3TKQYSiE8ZzmIYO3Nfg8yMZN53MIbscB5M2YM/uWBLZHTIWnDAfflhevCw6
x7jNKTqaUcpJgoKCWOoLqTGyaKrsrTFdC8fY+JUMyDVSzDx6GxgPdC9CMNKeeDEFjKqpjZ7VVDz7
jdwxYtynDRlKSjvgeRwqgCQjyErMKvOwNVD/BU6IaPDvA53djHXwOXNj7srsXIX8hqhYgi4VziX/
nY0gWaUlnPbQKI9WAR5Q+/1laktOwmODsYctkOd5x+gqXRe2q/f1a8cdx82BxMXQVyD19ZhXsSVv
ct9iNWLOiezbaUIiwzeEWk7/8wQvlTJxezHQ+7lo+dueHIsc8TSG8WY0LgZ3TMo+A/OoW07WLS3Q
2A542LXFedb5srie3RBK16euO7oCLh7Vi++1ZzF6pI2V7xXiE97MiZK1SRCF5+ZA/Q0tqwu09pBp
1AnbbT/ztn1xMmeZ70G96EX/7pftuxNpQM0udBpB6cON8dXbusMZhmDmrKoJXTCebFbwntR3yWxy
m/fUQzkwRenzxUttU3A+ur9tDg7wI2R2WtZimolDjpjlE7WVsMIIolewfy+WGNPbwTT29tSZpw4T
65+XcrRPGI6wVWS2vaLu14cfwvFPnnINjtYnSL/pw9zdJ7RjkfX4DoR2IdTUdOCEsKvNVG9CdoCk
Hnd9zdzOch89OZ8Zt4JcaoNkbaWShK47UeXaZ9OZM80mX/Uhu2TfJ956ijnEFHkCzDz0t0UElM4I
GTCmY8/xs3Y5IjR4uuqmYdrZ/PASvAIV472bxr7W2P3ol7N0bZTvvlcap8gpCKp6TJdkJ1a2gi1T
0knfV8w80TtXVtOQJ4c8DGsf/rZq5nPvIuUKbqWqaF6jpdfOE0/xJB+aOH9xJtehAjr74SS22s7T
+NLHBD/71gTtprKGolT4uq0Gw16Hv0QeZRtGYgO0L0jHE4wmVXjMSR1xRnihs3CY+Svy7rnxA0pw
8+Y+98bvpE+dnVs047qo+h/ooiPNBtuuo3NEWooZglXg8ImyQ0BiCVjqXB3C6KdlIOGGkbmjNNDZ
6HyfsDNsigZfjTCS5AwEJZoYbUxe+hD1GMBMWeF0r5+btnLvPTGyC3Gj8Wr6JYT1aCGgYyrYZgi6
ydQyI+RzxkgA03hrjyflBzybfCqI/Uc4DSIsj5bkvlw+J2ON3prqjh+V/OU5UMJ8PQZL9erAEa4m
hJukvzp7bmgEiOdDT+OjbuWtV0ZPdTlS51Faz2G7pfX6waBGm9AcB9UKyH/6EjeXkjDlpez4mfKU
bAwrT96VwWhJOpyuM5IYHhXBNNoBDY5SCjhBqS9bt4V6TqWFnIY3YODzVmUpPwNiTyg8gACjXGyi
UIGBnvRvFT610Rle6C9pqzWmVAD+oauY69UvM70dy6eULTjW6YrDIBVKHJz8xn0nks2OgjX0RvuU
kQ/1kabfNoatObVWh9Mo/xJzz8l68rpzaRe7BrMPfBxAGP7cPXBPiSo94yngj8ktjn++yn/PKQnu
OALZ2hfvoC8woAYGLkF+88ww1Ovk3msLUnNDYL2WXFy3/qTmVSuLQ535n4aY+YAmzC5zZue0EAy5
fRwE0jdlImqa9tAM9UpXrJde9+jTaLWrVZ5vLNg5W3YE0km/Ivpla4sgNhzGG6Ae9qaT2L16svZD
OBab7kBtc6kvUZm+OoI2mMTLP9OOugNDkPdMgqijQjRgwepPZsftgfH8dxR2e9zw+bqYkV19pLgp
q0i6st4Bwg8llpHk51wHmEAHkrtQY2EkemP9SA40gMYeU1OYTy9ZMZK/M8ffOjKsMwTifmv4kHBV
ANd6DrnCjfHgQVmarb2VeF8j2hxHEyaqpk+b8kShp2HX5n16hGjlPPQjiIMUFxBo+uKjG38ZpXUM
B25XptFQ2eN8RGP3oxGfYCFXfTSsx4wxP5vobii9j9YrCVe8DJY7QZEjd5559yMb403USIwLr5Rk
IW9b+xHxjVYT+u6mO2BeXykUk3amqalB5HKF2GUjGbti9C7gac5IoTcayy9gWa7KM9OBKcOVCKut
ZiCEGfJ7zJ+sxvYveA+XgS9WjzKnwjcyFRgicUDEDu9L2z35Sv7meayew6Jtd0pw94rFfEZWLbxh
HTrqq1bJK8yxepjHjchFCkgq3QC/5U48dfm+HFoHg5BNSUTF7NCsuVPy1r5yebOIWlNnVuEDlg3G
uERydkFdvrQ2WSEYzUed5/OhGz0oycT9KGRu+54/yNlVnfk8j+kja3BFUkeHW08E5gmZ8feIYdR2
sAvUSOCGzVobzszqhsbQm1hE3J7z4LaTeIEzf9nQ535Hr21QcZa1uqJkrt7inQvCo+zphS3Cna3t
Gwub9R5Yl1qVEU0knnLaXTjxz+FQe2jpt16lnrnJ7BGOne28kAXwMVGuQ5+kdcf/AHP8ZjGD3tmk
57bBJTQ872CXWmyntIi3FdUZ8di45Fhgj3rfTcMt2EXPgnMv9nlVsLdkDg9Fb28rSdyvbm46Nbmr
RhGFUGkDqziIp72jJzpoI5+SgYIfp1Glb1g2d1xfjJsoxtcqvQUgawwFUlK4ppBW3njAUU2DGaMx
lQ9R7p1TEOYcXV/MiX93Pz9Vcb+T89YgRrcS2fhiT0W6MAuI8gO4oUUYQJjmScS8SyCne8PFvziX
q88I6YPspyMPSldPFXW+UfxuSP8VNARJEMU6WCRPaVVRTVHBe6fbksblMIIHMNNrnlcP0je+cmE0
EGXcO1tkFraOma72KoEip5Ywe+Wy71di15TRV897ZTgNLuj0Eub+xqrCO7cFiab8+dM5lIN7X6bw
2EOavxbaOkMtLXeDoNvIsKnFYD67qzhIrZy2/+qClqLpYiBSIwo6MUT4EiTT54DJmGeUX2m5ijWG
+7v9VWfc7UfhvaODfpCSzgRn/3zWn3iEN67HCKJmt93nyZ0R8K5gzoPPWv2k/jvgbyifCdO+ogYx
umBky0M5rrjM7PxmktzbXH5yJXaJazzUYQiVx548XBOjbEMG07BuDOkLdV4bRgWMAekY2YeAd63W
aU5B7WfHP0gigz04K0KKjUkLk8yYUOCuLzVqBKWa454tgdv5MOlTpTrjlfH5mVU+fsAWx80Axzhe
EpO4MCUtV8qCCD11nMghGNwan5SK2S7G5E4oodg0BoCQmhaFAUYf4zeOF0Eok0PbV1SWL8aL65cS
QYi5SGLQYU69tW0QmWiM7GwV5niCm5dsHWUHrNk8SjV+b8CKYOlDXOUwnOVnMdNKENlWf0YDDnax
TyxvthtaM1jLdV4yQnJ9e61IhDN5cfBb+jJeRKZtXnfTw9hE39jqoksXtzQ95ZlzO/omir27MkCH
HV2QDvd/pGNZxnc+Z6hTJNhW4nmYPju7vWtEvk0cz3oEhpjvlnWruorVreJvTMoIL089kWxc5GdY
rK9gmbB5z+E99MiapZSuQtYyeDABjNhcbWnSuaUKePosJFhqEVGx10cU9lVzxpci+c1sL3u+nk2L
srGBWIUuVwnV703KX9Y6myWGQMZGOvth+8gBZoDM5+XnqnPVYXmTeLrrwxWQRMV8nC1wc+LluV+t
2f9I2y//zSjmW2dsGPZm0QeJ1eGI5IRhOJnvfdefPn0MXms9/FY6U7cKF+oh7MbsUI2Bc4YzTNKx
YVJlV3haZzdmTSqspjv8ga5wnjWh6SEGWaEX3VdLAKuPudnOhl88ThCzcVm781dqch6UsTtd5uDY
L0o7w3LVx93Zcg1UvsVu2i3oR6fE/Prnzza4TTJLvI0s+7PrJ33xzF4f/bC1mOzyD/gb9u0vttrf
WWq2/j9IakoqBbmZbjVHg437O0mNukUYFML7ZXlw17ksHovQQrbN1WmIpT70c/oRA+sq7VA8x1h2
Ngo7FXARqPsss4s19/qSkYUnejjexi7ymdOI+FBVRfjAJx2YtMSS5T+Qdxg2rs6dddSp7PBf/iGA
5/6FhIMPagsNM1abjgti7h//EFf3bM7FjFeugqnb1ubOzqrHsDU2Jci6DSOs6rDY9c0ioEi9CxYM
2O8RfCjBGaAvHAi5ZGJ4yBXHY7/nkA+hgG1N2/dGZJzGMPiLTfgPNOHf33tH/vtb1o4UynRNT+I1
AP77z295IM4chBWtVCpdrLcyk9kuqbJ816TM8xMiQB91ax/cyRAkypPgkM9Wci6GhjnpXNpkbBnX
7ApdjlgmU/8YOMw7cmU9NU58zBZLDJY/3JCuffIW9/X1paQxUvtBRe2j7x/Z+vo7UgNMRemfoLyO
mQBsiXodzbNeu07yFJqzvfGkpghkcaLIGO3F9EANtdK8bZaX63/TrfgUQC5g70iGTqDDzoyiKfJr
C1pFfeBWOQfnmfn0BUWVVITryF2gZvwL0nHf8w5evmGE95Vj1G/LGhQ2ZfHUNsbJTyP8mjomVGSm
HpOKRt4l4TDuKf/imyrxg2Go4ZNovzLVNk4YduLHXtvtpeAYlAhR/5fPjPe/PjOu4woeNin4Dwnu
8J8/N06MIVOvpTSHLT4qqkNbUsk1tbo+R+V0T9Dixg4Nne1so4zoKeCKU5qIbFeAHJgI9RS4PvNs
uiEI25a7YaE2tQpwNHbZ8XD9stMl6cBygTmY7WPVpcnBCA2CMcxDH6uIJuDYsd2ddGu2BmkNm95j
7ls1xOuqMXxq6vlJT05yriOFs3Xm/rpYNLORsDJNpJQtebm6BYGKeIc56LpcT84Ianm20pMEgXOD
UhmdlJR0kPgeE1+3yU6YMvZJajqvLjy4fe2mPLZZTy4oTA2muikMJBgnPQUcy9eqErdx1aEIEHt7
qnVU7efefRsz7+HqQ72+YC9+AL+Ga0f6FPVmHDX9KexeCgOvu9Dm+NLW1sWvBNf2McO1Ie2lIsin
6ETliB00AkEmimfQpbkCEIuOUuae+uEuLr2+g0GmKUWhGcxgSyCZTmgi9Wiwzr85Uif7v36tCPT5
Py9I+n8tSN5CwlSe63KUVnAr/vmUGKHmQmQBqSGb6m0bPNYQGXWzNRRTXhqlzH07Y9oJHHj/7tB4
Z8i13ZOYWIwmnjBxg8UNRGNfkr51Mfw5kbW2DPHSd0udrDGF97N6d4hGPlYxQ7nAjzh91Vx7YuvB
bNoMcI6R/i6H9LdXzmecmcZJdVxlqX5gHjQPxqGMRbMpQzzWVxjL3ODkHCyxi6M+3QxBOt27RImi
2i2eri80T4EMwf30bJecWaZxdHGRmoqmhMXBuawFo6jxTdERfhiU9StKo+bDKEIc2kX7FgD4g8GQ
qYXYm76ChZxWkDzl7j+/8dL+97Lqsfx7phKex5bGe//PN16IqVMkq5aGTo+0iS5L6rOyIts7YmNm
w2dsJjMsvdCk3rTQtz5Nj49h3nzVMqnvahNHV4zBDgNXgWyD14IZpxOcQR1fAgC8j3FsJazV3Gtl
TdhzoQayuDpHxx8/rubr64vfMVSPrOAbEDWpId179gskIIqaampymm5c+dAhGWRk0LEXs9kgB/pj
uOVyDmYeExZ3gQA7/Z/fGwG59W+7pINpVLgmIW0HApmlXNf853sDk8BJVZH+HO3XQTj9/gqZ4ikt
14Jb5J6Ssfo+m6P3okvCV8cO97BRpk8LIDAq6sW+whqHCBNW3PbmN5QxqlQ0FbW9qD4qn89TltaY
ySan/EBDBML4UGdO+sWg+ses3eTJSPsEHpwSG8Jkq8ChqigIhnGV0OS8vAUUmeVrYxYBRWG8uG0Y
nqHz/ed3wVbLCv0//NjlbXBhSFoCBd4CLuH867DA3hjxDLHRD3WGvGQx+ol7e6azFGyhH3zmuTlv
szh9m2oCi7gm5dYBYY7RgQUQWZFWqLyb7k2BfBIxNPqq8h3MirNwG8j/dHCs01RC7wnL9zIkgDZl
0XS5vrhIpkcZziTY/XcrK5a6aUK3TbltWh28L1/M//9XR4PfFem3Ia8TBtDkwbEZU3lYifApigYU
YWk8c4st7sj00e47Uwas2Vi3cxDsasnd+koNy9EdGYuTOg/jDmkP/FbxNWVMYjEL1+dAezdyue+0
ffTejSrBIVX+GKq8u3eE8chUK7nNR/+9p0UATSqtzzIyuh1FHyWCT97cXJfxKPOKU5OIn8KeSQNq
Eg7Ijhxa42KPT12+VT49KJnG2lfXNThIv1MvfSghZMTgA7Fi7239xifz59UvWoq2PMzoFah8NeFj
ZDjMeLioQGF65eq6ofStkDt7+RU5tfY+XfY2JmR/fpMiOEF16OKejPNLuxR0SzhicFiZ8AO42Vsj
U9Zx8H+NbbZvUqzbNS1IN8QHlto7XiCZUQHYUUxiJifOKPb+T6TFpmB1l+V6eok01eYxPQ3xYkwP
6mR4vJqf51Hde6O486MkP/d14J/B7bJhp0xz/vwZyejcm1lcA498KzGFvDFYPqOrGVuU2HJD3Cz8
JhpWeg2nsalCOgjy+zrrnm0ONi9ZGJJB6dx9KTH1eyLvL2WBfX7ioTuWdIAebOrNr8tQYc7pLu/C
gNJZ55lip+JBiLTdFgyy9llhP2VTYTyo1mEqX7Xn5TIHJovqPUOYXHFGQWeHg3Y3z127gdkj12oC
ZEQcNl23dedgkojoALJDa1VoQN/R4nQ3lGGeS6rMXslxDXvVO+kPneO1uF4hffNHB4UGmAjNM1k1
722hprM/T/5dMADKkSoQu7yR81GatHwEffGjZdnCwTO9kjdy7xogAHvmwnQBT7j0qM16S4H+baqm
YgCgiZbRogA5922a/BoUCSFn0Rsx7A6W6krUv3Obt8PISdEFUGggE28RYr8pr7iDF9XeNspsdwnm
9q3fBcO+UXG77yeTAXnVHAKdjOeB2iWztdJHAQqDHLvzWEtnWF/JRrHKpuMfLJh0TRYGdzjnvvkY
xJH3FxbMVikVN7p4LnzALMmQboLBm18bjsCc2wCAUHKEP4scAIXyC6njyexl+/CfF0HL/Pc+CbFa
ITW71O/ZUnvucj35G0S7AVJa+lWy9PqG4c6YAnMfEuHah2H5Z19wiY5rpq+oPs5K5aZ4YZtvEq4f
f66qpUW7DjLsUyao1aZ/qj7NHeu4cIY3pQN0dj5D1slejOFdq38xS7MAWDfU0FrNi5Gb7XEkrwr0
MjjEjT9RgVgIuEJDti1wtSMkshFFaGhdbHdr1KbsbA8uUqossnPU+UheM9KoN3nhoQnzAD2UsiyD
q+orIyhvDXxuPZrJcO5T0TIe9fTD3LgYK9lcOVDbt25FsyFRMK74Pex9xTK0vsIqUwWomNQYCZ4c
Ql1SWohgvUWDLPdFoWrvPpphfCRpNWyt5cvrr7lYAPZGFUH7JYEXVDFYcKXnTUeBIAuD/Dal3jC4
pAx8tNQGE0KAeW20plOlDULXbjhQxcuEULVaPteivovKBqBy53xiS/xNF3v5YBoMuIqEVMiVV23A
QsHYhCKq5wuh+uSxXCKx2OB/wumNTtevgrKL/sshyxL/3EKV5qHhTKu4cdvKlLb5r5MEWOg59ULq
dQiz02C4hIOrJRyMfX9e8X27mAuc4VSoDoVbFm3+lfTyB9UAn71S9QPKP4WxSQvsMpu9tWixzXNn
oHGqNrvT2PbOcYbDTO842TOrlQ+DpsSuqKvgNqxEhhi/BGs6t8Bg8XH9FYcD/0llgAmvX05RXN8b
hc8pJemopovZYWU53EajZR1dnsSdmFSzXGOR5C34Gq7WHGuG9kDnQ/6jGfSjLJ07Lm/z6QqV602H
K07sAeSthnnv+ZQp4SxNk6QIsc11R/wI5Xck0TxCBJVXoBjFTWTO90Tu/FvZe89/1n4D+/qfh26w
cFN78GngsebJtB5QO49URudPpra+w84Jv2cAbtE07vCOTO+o9lS2UCe0x+5Bt5ODCSc0B3uT8j+s
wo7SP/LosHbHJob0VbHnpAAucYgY7t2fy1pUYOyvHKu69wgNLAntAXPwaqogb12f/OtNYGi65sTs
bCF4jRck62Y1p53cXr/sFwI9nr0H4Wa319CHWD7g5roAF3sWeenxDkoSy5HX3mdNM1HB7BavHMcw
dQBtBirBiFc3xuY6gWwqKiNTY4KASH9zzJkntQ0saP+PvDNZbhxL9/urKO7KXqAu5iHCtyJKJEWK
IilK1JCZGwQlMTESICYCoMMRfg2vvfLCO79Bv4mfxD9QySqBqcrMSsLd1+1FZ1eKysODgzN85/v+
Aze+R5/6Zh+Iuj1EOJkouvDFbAgUA/uSrNx9DMPqWldK9TPyiz2J686recSfJmgktZnEf8SJzSRX
Da5pqmgZpC30fRz5ZovcOZW0NhIsn8lIB8jOJmHfZ0k9VGg6n9tG7bygX9aYh7JhG6gGA6vKkO2Q
kxtZl64rWfLvCRNz9FyvN6I/inYuelTgdahCOroyDGIgezkyPPgCoEcFtgecvIZQN8XrnTswQlG+
yn1MqXYiTHHD2CIo5nkkHahb+3KmzbeaUdxvYgwRgZcC+LO0aV4y7RSAon50twGlc2tUuNo2SyZ3
q3z+mjhKLQwvmwiSpJQ63geUugQLoIrSsVTm25wAzl9Poo9GE4Dv/9hLMms5F2aWlEgBBVqbiE9q
VGwea8qrF2uDOaQazuYxyPU73YIZ7DYh1xaM3rngYRS1LcEe7fmi9GvT13AoGuxJU/s/SkczuA0H
yuvPHKkKYE2BwtaQMh1TwMeGJFGsKXbT1JQUMxiTkHbxWd6mN1aYAbJNt0iyacBvGkV4I0dypI62
xkzwaqADKEkCzbl5zVRL9Xa6FpaVqtUjTQxMyF2yTYClGzjjJS5iSEDjYkkKhyZqxUje+I32NfwD
I1p4RSmixKdgakjihbQGcXDWoJ/YkNMxeRv1Fr2qPhhl+Z6rhzNLdbDQQfoqAgCK+oNZVeGVbSOT
KdbiRw9V0dm2gf57tYQAdlRaxchcc4dgQ9JvoNYA89CSYWHLO2koU8fdQnYCbj2DGySMvh0VyJh0
vJnx3Ld0GXiKrjZbu6iiXdYOCtxSqms1sAGZQgYMZW1kBADQ4t2ty5mzQbV7tKFMSKELtYTKvJTU
2B/lzlxRAMLY7oMLicZHWrOWoiujLJQ7TEJnlmMOXo9KCeitlCHUU6E2gGINSqkb0g8F5bxLPY8u
vv0wVtsmhIdh1eoa55Ni6RqD1Tzs2+ULwIaKQoahsCfAHgCG+KhuwEjsGYHyhu3SaXQhPSXZXVh5
MVTLBG5jkz8TNwn49qwcS6B/IJuRbHXWFvC0PYcZyQaP24ncsI/qx61BhIk79yZW9BeIawCR/OTT
62/q21wA6yFs0NQtMAuzU8SoEhmRW/zh98SzumLlFBwlHrmZ3POkiZKEoIP3DHcMeLOrVJOGmmj5
k8xDjH1jA+iVPeSEHYAvdyTXjUFeBerErBZhTV3fj5g5Qq4tYDaWU2l/ZU/CzxD4ofaWa5yWqgQy
Hkud0KHejQFU4jVZDrdujs55jIyR5PQz2QqmdQZMjNRjPohKTR64KhXS3H5xAxuM0KbcjgRLu9wl
W1r0N8qjhSppD2JPNC7XUW8fn/j3jmaXo8oEZLP3y0hC8RkFTusKHqmH4HUw33OmU5niqZ862mj/
1w1Smt+Z2GY7abvPfCiSaUpghRQgsUoTDb+ZC5qrY5Oi5y9xI5PcGL/Z56/pjI3SmA6wveDC5ghz
vxEKtE15aqC4cavCOOn52y1BcrP8hZqCXiPAGRkVjKACzl6FnXEPAYBgqrj4KpRFPkwoDV34EaEE
fDVMq/10Cz1Krc+Rb9rO66LhKwBQkAiuLgn3UFqzsRePA+Dl+ykBjvgPRnYahc5wW0Nh2191G8y2
xh4nl2I5YIHtxrK1prjJDwe5gba3aOhg5mQZKzBNn8Cricj6Kv1oU2XDsFpnN/4OXf1glyB5v9fO
0DfXOigjpKwT/AG8Es01384wlLmxazI7tiKe79P20LbqiSev70qIkGNhGwN/af7LKXW1rxdFfLsz
OXKiiaxnJkp/DiJgzu4qt3c90yOLEkqf3UzDMjT1qcsC+LXspRemd/s1/5cMn37Mzenu/0dbKI0t
Ev+sP7GFeljCal9GWb58yVtuUs0/e/WGkuRfwFaqFrlVUyWJqLPOyr03VPOJqhmIOnOpMUgx/uEM
Jf1iiYZKttXQdYmsG/vwF2cotflIlE1+35QMxeSjQ+/mr4HYq5vXnzhDteO1JqWJGqOhmYrEIqcM
eJTXyzeCTDZRQakCi4m0wIcbM+qlbVOSzPsZ+qbi0KiIrs8x2LjGPPaW6q2sOAP4BexPAYJ5AHix
FRcsMNPpXZQ8KJsHDQZyeS/usDXhupD0/aEF5hvFBXxBavNGj59NY4a5gWHfUnv769P5BybqnzmT
8Z5/Nyb79U+Xxb9D/zKSwyr13G9NVlSHuE+/naa//6PXqSpLv3D+UwUg1lYN/IV+tzGTxV+IbRTR
UjSdbyG7+cdcVX6RdVM0DJOoQZVQhXw7V5v2+AyFV6rlivpX5qoEJvko1pKaaa8QlFP9FSE9H89W
1Amo+aoQadfmStENa4LO46yoxc19Id9s/V3yskPyB1UsUq6bdExNsr5xzABIeIg+MBcWEpfmRZWL
/oUobPEUSrJpam6Enl+hxe9FHiTudPe0VmHzI5BH4WONwWB4mRizUoaaGMVTLQz0T+Cep6Dhsd3J
EgjgulucX+hq1ZMcIHvJdg3xRXzU1nY4AVXoXALg+8AAIayN+DxMB35dLpWBEKYuQk3AxFRT9mf7
PwKQOeeSFAwzV6gvOCtTv8eF5z4bCLmwndTWXLRqvZcLVFMlS75BOVrqW/CB+6QUdb4WsUTVLAc6
wMcQLxxBshcq6sbXVKudgVDE3K7J9PjxRxnJyphj6BxWgne+w7h7oMPBS6Dn1B5XszjcusMqtYdr
blRXAf6hcry18MjFZzVP1YsNqk8INGLobm2tgYSlOnI8CNflO9uYhuVgx40vR3Lr0slt41wq4Z3U
ROIjZaeuEO0aSJYuDZHvxvLaLECRKcEHKG86HFIYI70AMcuekaPJLzneQ0nVcX81JyecXK5lcHdE
fwgBY2tcG8WVUIQX8XbzkBX6NIiwzII4OPI87iRpYlGuNye1kBjA7ajmoUWlgPAe1RIujqGjwSHU
4T/JBqL3JgVZnOJj2J7RBqSfKOZYLqKy5wswqE1wd42w7bm3VtKhvQbbacMJV5FEPkdnFMKI3cgO
xgslW8hG6SHaDW1SkvJPKiRrCv6wFZEwp75zA7PyBq2kDxG5kJ6fGzryJngGr2/tohzbGQQDwVDv
gRfBN1TBymUuJkmpC+vG1UqQCMZHxdmUQwUxyr4dJDvSGGgNlDe5h2MqSqAOtmRx2GeK9kGiDEQF
keB1dREoyTASvD5m9JNMDS9rz7r0cIdNguRT5FSLwFuPfQ8CXxzPhXAaF5vrNEmvLQ1tadtE+7c8
zzgSYtscURdD1HQ7M1NqmkU0ptIKMl69djfYHYR3opgM1zc7LRpvvfUoIe0EGauvCrB0QHQbeXyx
DSeuiDQzwNgou7O3T2kNHElF5bV0BgUO0CI6aqqJyq8J50cZKLheAnic4IHTT3PpnHLotEzdW4gG
lL2Sa3HnD/VYGtZW8KghPwQwvx/68ouJD7Ht+ZNKs8aez0Iu6wsbjpQMf8EscYzFTSbYQWjApd7f
2mNspS5x0bgMwfyKdnWP2d4Y/NLMCVBJxD1R1KL+JqtGqEtdxopPjOgN1S1iUjyTjnBBLPJ9cK+2
7qdqXQLP1S4iXoNuIU4vwvZc1yMrSK6sGoKuNyqLLXdXHEmczUVRiPMtSoMSRTIp24xI6/RTCAl6
+lDbGvk2uAToE2wQqvcUd5ZI5cT0qpvm5wi3XUuCd1OrFhce4cKUPxZyfYF07UBu7kqwqZv/X1M2
CzfxGJV1IK603rgkQUnf5BhCVutziiJ9Mkgy7sDbrdXHHhGZSrGf4JjOahq6HsL2OrIrW+QtL4Rr
qvEJBpC2BgOwtIeOV18q8G2bNx1XDo7o8eiiGQ6/8WkNjZGl4OMTaHOdO9QGM7VoGoi8jNqd5fYy
k5h7CDU2XxY7U6BgOD+AGs/8Sz/41CgB1BbeTdTwm16iC7TYFdnQVRvsWzJSd8pAFeH15JdCYq00
sBA71xta1XqqaEAnMU9IrHFDxFKeqA0A5gvGRrR+DCxj4UPj9GoYgrsdiVcS8xaeNPL2wSt1uNu7
kWJU0CIvijXWuBI9yteABqpBtVZJXJMsXOsTAfObXEiHqp/2jR2wPg9zXDRDkITkbLH2wyRvqILu
pvgnDHZrj60Ph0ZSvzsRhWNVnyS7y5CPcsW70b38YzOVmzFXKq1fbkDs3Fa1RW0NfVa0BqKLBBRE
4C4k2xoqZjqEEHMdSJvrSDVGaWbOMPebukgf7NRrVbXHO8G9cbh+uFcQ+y92GeTv7XqOnvMNAeo1
bLzhLo0BazaWNU8xrmTlTqHkMtRrZwb2Zigm4SXY6IET1fgbkHfMYfhEKYBYtj9hYCTrgY2kCYW9
CyVxuF/XGF4IU/7Xi1G2HO/Qlqer04TNgrUMUpBgErdFcze0PRBnzu6x5tLVbMTN3wuygoDQkNXA
GVvUL2MHQhfr0QHpGMXhlAP1opYn1g7ysoY6DHzF5mMpUPGJBnIXi1MU5yi5evPULhdOxcDAuN0G
IznSJ1moTypf61vW+lJTjPMN9VJEvfSwHguiBaKsejYRA5Qyb6ah0+5KzoMCLtYKNgF8o/QWvltl
sxoawyUUX5pJ5cINKqx47MrFPSj5sR3oE2AslxhpYmrtYZOOmIqT9SQjGW4V9unAHOMOCVFZe5IE
LKAr3ZpiVDlRoLGsGexw85gAfCjxu7QcIGBxNskyzIOxW9eRXDYRAzEvEnptBk9Cgl9xvvkoGNV8
NzML+bGM1XFg+iBfb6NA/ShIqLu5wTxfbz46OD+WJXFH6N1SLPfOSVpcsNeNVQh01gAF7unOTBBH
2z6IsXnrQlkqcT1CS3SyA71aOxjG1bcpxXBLnfJfBublmSgMTPSxVIlX574IOZss0nuINVgIGFXi
C/n2HshJPDmHDvBekapYA3HMiIEKF6FUJJCQQZEp5G55JaE4IkcJj80bbu3o0oHtV/oIEu7KSwBk
VCYYR5+NGkWmNTwCJ95cKeauH7g7Tp5ykF8DqCWHDiPQp4SubXGZ8HSEmpVBgPyL3JNN6zJF09fK
pamRsBEBBaw1H/IAWjSScuGNNCxCaweZTXZmh+R6hLYhcHRUTJAvlu8ZlPNmBOQcOQpSN4VRjZCb
7JXbGwUz9NRP0CBZn+u4bleIjPpI1lERQRDPAYxvkU5CKZGfuzr+ObmDM7aFG9sUQgeJTuSJUC3J
VgWUtWxtDmPBpvAF4mliWy+bQoWgzhZDhoul2dOyaFzr1qrpDDJIV75j9M2PdXEtqguQiqOkqqcZ
DtNgpG+jGjZXYAUf0icXFZRA8W/wX8Px1crutJA2NwZM3XyRr/N70Hg36KdNjO2zppM9YzNwJQtX
OVy3SpQVDfR5Vs38XkfBfL3dXO8K99HW5lwHh6UqDLZ+fWMUHliI7NY3tSc3HQIqm9mbeqxsLbQG
kEzw12Nk17DmGWo7A0Ee7AGC6gISO8YR4L49cZyFyRiW2sixEsoWOpE4rnXaao0TrwZNQeGMJ6Gu
i869XeEeqYEcY+rFDooPkj+J6ocd1CtJDqC4OANJhm1PUFI0+v7OdqE5nMG6Q2KxPtdwhYdwhk2O
CRXkEfI7EDGvl5cvAllanyAQ+uOGWETSigGY9Ykb55MiI66ZyEovnHHKBghwYJd+rdT5sKbLgH6F
ZDeNQ23SmM9HUTj3oxxMJ/afWTVGYa1/nmqo/LJBYBqI+kt1KUBvU/18CF1xkBZw71lAO6UvW2hN
6pgeSedszL6MjR62JGJSXW7reGQm4QdBN0ZYb/X1WqRuinB23NNiCVS6OVQCE8NwyA7q9o4cAAra
7hAl3tsovM7L7XWkGCs9rR5qNXqqvc0dvDCcFiHi+tJLFX1I8hiZdWaiCyFX0FJUG9Vr8PoYWOjO
w8YzIF5verafPWfWegQJYLAu4Q7sgkty6D1rW18gdjBBuOBKjcpLcWfdCR6DQISPGgmOjA5mjcIQ
vurAWHMyKtpFsa2mJBOGkUYoDQgTq8C8ii5cgDXbGvkH/FYk23kwMrM8xzRzLq8d2MLZs5pGT7o/
gIJyS+3+o+a492Z8L9WNqBE2dkK/MCg5WWmB0oA5ioBYsoVi6bVINegeWb2dNQch1bd7SuAIyGgl
XNfCvk9z/kWlf0wy/SPSkY8oVH/AZOluU2YLCGQzTR+noXxj5NEHBcbhVoMBA/E8cW7dHSXl8s7V
5bFulSwF+0FTnAd5HT2pFnpPkjTwrACds6JYNB9USAZx+9hEAeHn2MmqWzus7yPrGlWlieyFc9Ff
f1DcepGsN9N8U9+UXBiy9RQJkRmjde+X67mkFjN1595G5LZBp15H8mfgKvf10NiB5HiES/CpTIKn
ovHi8HHbSNfTrciSCZy75uRq+tk8hSUiGSNo46ZbJS4kurPacrMQ8u1d4pc3RLy3WsBVCvh1888i
sbhv/llQ2/c5kjKakE1rNBio+wzTUEVgIZg7TCIbHSVX2z0qZX5LxPwBYs7C9O2rqERQBMmuOCkv
7aSYpVl+b1T5vYfSdQELKdx4THPhRi/zxTYI59gAPol1vrDsuexWVxGiQm40NOLirvJ2j7KZzKpN
2CiBf8yCSaH5o1ouHymfL2TCCLwPiaSfc26AAQIENRGnC5pH0z7ARR0Ia2kYVebC0LZjzwifLDWb
W+EADZibJNU+cnVeoBZzv3YGslLMm0mhhva9b5ofm9eIJzEMteqG7Dy3mHmtenNNNuhcddN0QTOE
+60MoTRdBqo9kqxisS30Gav5XjaLW92ubhC3HruNqgqfWWHAqQrEJdzemnjVGqlzq9RMrI187YTl
bQKQO8+eN7I+LfPoUtXKhavrH9dC+mnnApSRa+cBWcIP5ZYA3/MmW6V6FNTyvsqkK97srYG0pZ1M
XTubeQWYJsNchFi34SfyiADi1BGmeCmhh0+mj47jo75AdmcqeVTqeajQTcap9MndOJPSvF3X/jxd
Ow9+vh4Dd1yAaNtIqCCvrcW+/dSagRUzZPk+40U2L3mH7ldqIrPHzK522aw0qHMo0+ar7J022zjI
n3jO46YS7tWomEnWo7tl3Zf5zBA5WETnNs3Wc0zab9elNk0RWkZyZT9toIctcj2bqZVwY6blrcAT
VNQXZuEM7jQlqGwmGsllRAWFa9XH5lcdpJMAYd2LAoXcvBrnmXuLFcK8YcuHWTlBPliv2en1ajfI
zHSMsmdflnDGje6tbM7VwTTzaW1dNw/W+Bg48yY0VQA8PgeblKpmDykiZ0PNwCWZYV8H+YdY7qPu
QLGnT6aHGqlwA2PiPkyo7+W3MDbwXNOGocP1TqKPVGULSbgxQmsBxfUCcShcgPUZGJtZ5daPKMrf
Cr4+cUNCbXA9O0ecK3oxRaLQDsTHNQu0FJkN7KCpOquEAE8V+8aJdvclkUEiZQvTNCbMTcwyCK6Y
fM2MEhNqsVr+4Jcuak0ha9GeW1Mpij/aClL4CG9TH9PtBZnvhRGGc3lbAs5Dtaf2oR7gMaJI183n
7s5cOGvpsVJx6cUvZ8N7QhFfzLS+mZePkbl7tGTxHOUleArWPcVgRB3yhanuRrmIwJRSLVQlvSsC
5phQP5pKjkuWNkg8RgGLuk+1iFRhhgkO+g8q3IFmleJy91iL21sfat96LV4Jan6bf05D62a3cT/k
A0ey58gNoOWXY0AcPFle9qnEP645HZTqSZLsaUQTSG/j/XgZNU7YeGNNHYrLlS1c7UxxLiT5fdMn
1zA+qgFXUTIzppHc67K9aJ6xmdmFR7bJqtEa9+da5JzngTyOMqPhY9xnNUcmQn5xLCyQaZ1FsjVB
VS0Jk6uMqe0zxZHen2fVeo5SzlRNsf0lKSV5zRyQHpvRdY1yrlnrD5u4uM+t9JNaliSNgv3fSdrs
KISHAWKAj16aTqUQgY/gw47EDodezBFuT0WQMsJL5icD0OFDLLGuAgrwZhDP0a7lvKw3zwC8z0NJ
Rq/EMs6TeHNN4nS0qYyRQlLRTQd2aveaALXK1cY+Hr/BLYqt0AubFRC4Q7VR8Q+2F3HtTkT5IQ6Y
1sSDzaTZ4Yu15s4bIKkTaNadahJXyzWyAY8pWYi8mKFh+mldcCw4KBbw/+gp96MwgOMmDKItEocu
27dRjxCyGETUUW0dRjGCzIpxCV8TuQaMWbRyJEAgbbbOGPSh4M832ONZWDVtPxdY8W1QEA52SEYI
2gQxjytPva4VLzgX82gs5JxbCJsM1p41TiS6TX0yJwSOq3ymyyhKOnrzVsiJOLMscAdQIy+UjTDc
hdHI2+oX2yi+snzCXpOM0fayEOXriOxZ0xzLr587ah9M6gwWMsQQbYgm2rByxXmJPp23+aBEZCD0
/hZpGNPeDFXSTvrmo6veVSLXejjvjHMCZdZxr9apN5QwSgPe0yeN19NINzajlYu8lnA3hgKNuUA6
sSXrglMK1yRKupcI6Fwi5N8zkVYKs3ySNOgxw7pr/mWjyQJAlO/fZAwp/FYf/TrUYM7zmtsZ16la
EZCs8YZUQvsbB6fqEFK+gkRxjVlSMGvGpAQjJpbxSMctGqHGAcy/cQCUKdyWF0FgjyvAyXIwEREu
1rFo14TPdpTMnThchV6AOrG0RhjdQgUq2z4K20qaxGvvU2hgKOUaEz/Yoldjk5QqRMjR6+RJ9sEK
+mpxBfoKLJmZn8dk4r2qGhTyZgrASkSXaEsiP7haw7DFAcwJ4ZgaaMQnEve7AGtJNb7TbAh+2F8A
Hsv0Phk/nOm0G23jJyPftxbFxllk9oVtBShwZpoC1xSYlRMgshnHfV+Myn6iBY1UowburrzO0Hwr
kErtQwow8SEK1iUSdSrX3Do2QbGFItJz5UssF/yHKD95WxRgYu9TbekLJ/NHsTQQXNiDMSkiVGRM
S1fBDUgzEbxdXoJ+ojxenEdCI7jCXRpT8YBWIRWpykuY+Z8drggOvoYh4Aht7voC9nc7EnkZj6vW
GIfbaxGVgeJDsg0ekQPIBlr+0dST9bS0bIILbQFZV+xtpLVwkfoN6EiAuGCiKOMpIqIPJA0jsGvg
cBjYAkhQ470DbVxjOx6oyIddJBaMTwhfVzHeKT1HIJEgC2bfBVTeyxXRvPI1v6/4YS+poFiXjVdQ
EAcftB3wIdTO4fQn9bmtkNFwq2c1AtkPpSw8lxMs6+wU3XUHkuvGD9cXpY9HHm6I0MjIwK+FGo1X
Zyf11uYW8aEMbTe9+lyWzgjLIAjFJBRA9cJgUXl7u2A9SPV8WarFfWCWQ9XGow2T0uRcutdBekDU
3h+8Df0CshQ0pjtrU2IBJGMsradWX3djFMl41ZiYLGQdp4k4SWZSVr/kRhH1VNiHmeYRmoFpgZsQ
ImWGGSdY+guw2H0cUGAfhrvPqVTfCxUIreRjBGAQNd8MIQ5TGBfbIu+v18BjK9J/WSlONdz5PE1z
zk070V/hfH8JGvADtdQ/LZO2iql/VnE9oZb65UH6y3xJXtfL65tilda3CBuH+e9V8ObTeexF+R1C
4T/zS4fy+vsNna32jd7Vm9W//ctzXERQxG9XKHtFbwutsgzZrQUj2Hdp399vtRCCL8iLF5rW5V9M
uJOqYmg6nCStoeuGceR8+VjSfzGaSiswHVUFGmC9ft+bEfqzMfj2470O5rd/51sP8Do6ly//9i+S
QWH41CHArlTRDFWmEExt+M3zW7/oIukLWZJMGfgawIm3sIH3X93h2X5gkH6fTY0a0Mt+Hnmr7L3p
9me/cBjCrz//MnzNGPFkv1fI97/YTKvX7/5jmv3ammX/qen9mw8bpMqbv7Z+N/vql788+tvvevuj
1oO++wSHH468VbpMn916/0/qL880W66Zur+Fzir1lm/XAyDJPzr51br5fZZ8s9WIIKDVKGiFUxs9
j/OsXEatZqUu2l0hX3roXvOmG0TPyZ0t0iJ68Q4NNc0qHTTbc5cvb9tU2UpO7ertalM8hd7zWfz5
LHdXZz12rhYSpSH7nvol+0bP/kP/tvcfD401Y6J2MNl6TOQ0bu/pagfzohev4zTO3nZXA6J18kjQ
QLoMz377nHrPy+jsMPyHlpth0dhAT/6e5WZ19rBKX1aHtvYts/ee2nLf955i1K0PLTXt6iBQT213
4GBDdmhm32gHnUWtZZnHbHHh2bDwolVr+9A7mCZgmfO03azRwarEU8CL0Uh6Ox5GBwvxjhU+XK6f
2i03AONTX99wSfH50Ezz+swOXt/QPdrxGxjdyT39aiJARTi92d7f/le+Onv53//1v13CrUtb607q
4qS6WkV1a0LAWju92xPv6TgEkBoZglNHebLK4txtnSTAIDto13s6GgW1g5N1unxZOsvseZkeethM
YamLg2S6rNHia0+HPQb5z28nPxRlTZfhsmztwtABDr1/99Lzo80eNdrBOp5ylD4/tyeD1sHknS4L
9t9l1N7OkEHoYBzQV2KfTIr2m2t4N6cujZlH1H1oZj/Putja960eDURzFTu1t6/nJrJ2WbYsDs3t
e92ICZ3a+i0x/UtrV4OqdXqzCyIU90uQdWit6bPcAKdP7fNiFa2cZXhoaN+u1MEJsuCmli7PJqs4
ak06Werg5F/E62XYnh5yk6k4eTCKl2Xr3Je7OOvu4vYlRG44Tid39W//PT4ja/a3/3HGpDubp3/7
n9Gzt2mPtdLBWN8VwNGPxhqE/ckPcLeMEH07briDGX3vfLUKG/7wqQOOu0vgRcuzi2XW2vvlhj5w
auNkMLyjOFbWOhjkAWmGHD7BoYf75a13MBqfvoq7Zb2DyfbJWz8tn8r2LNY7GIjXPXTx1fpumEin
vjwUTs7uCF9am6jWsEa+3fJ7KbBf97kzWFVfJ/AOeUQybz/1+Zfe7KeAopnSP2EKsMcNq30AN0Jb
334Lr8P5rRTgMF2topBN5dBUM4QNp/nUhqeryjsKJBva3qnNLpaUIc7mzQG82h8O0ybyI4t9aHo/
BcQOvuk+8vLVy9kiX+arrNV6J9kwBmKfXiIpRn6p1T5Ur28donTmhy4IvWXqPT2t2oc+N2gFdcBv
7ZKv7f/jFrCkW9Y/4fr9LcrJ7udHL1v7/lT9x70JmZn4T/kqiqxZfO34TPrWmntbCWudXn+fMw1W
pXT6mfZ2In2pir390aDJcxxKcoei1NHDfv9AOV+6KXv02w1N6iAx0as3adHahrtISwyXuyU7fOpt
Wv1tVMtOPagu06ONt4s7HF52y1UrFEOWrZO+JodWmvNTakrtpw7AOE6PLpxSIwR+arNXRbn08kM7
+95+Pxr9/rSdrJ6WUTuKkLqIr67XR9Ogi4D/BjxG2hqChjF+6sgulsWLd/Zbujy+rIkdXAIXNbWd
Qx/3MZrcwSL7EqM1fT4DPph+FarJHVyvHlGaODtfRkGr+13U/j6u1qvWTolowOFLfj4xPKSmH52N
Vh7W8q0dE8G8LjZNkiZPZ5dZc2loNS8hEId2QQdP8NtTcTYtstZ8+dJ6B5PmP98OFoPbh0H/v5w1
r3aVRmdfzU40RiwRNQ/NkEAKqQjlf3eBvXeU/n2iAzwkDPGHImZO+Iht4isMC/vjH7vHr/Ezl4bv
/M6/C1DMvjR/WDDNptKAf472wS+P/IN3pveD9P2N5LR2j7OM75QE/1pPB0UatzOikqh9jTP5a43O
4rTJxr9zJ90nVU4bgveC7tcbxkntfqkgfN1nhQP8q4Djr40Hg7w8enMIvCEmBDxOQYTU1LlOK8dT
rvgDwMgGyV39H7c1yM08a8Xy/xxwuM8OgAMPzajW8fmtN/GjG8BulT4tPb/dcAcB0G8pZ307BPru
kfL9sJWwBC/1l1XmHibhPrbqYCCm9TJat6NMuYsOowjbHtsu6i3IakWrViGgkQ7+40j7OXgkiLWn
+KX9zrqotixS72xCPNmKb74+ud5sIz84ebmst3GXXZRvRuAMz66aPxa/3R4GdX/v6qL+exm9UEQ9
2mMlkh0nvz1abr86ROBOb3W83LSnr9TFPeaqTh1sK45WBmJhp3f49Ui/io+wb5LSwRC/Hr3vtN3B
reuK1Ezgfj0kHazrybINF5W6gPxOl8/L+KslonUwytMG6HucrOyigAow6cXbtosbkt7BWdcgnurj
Nd24vJ26I89WmzacQzI6gPnMl+nyeRW+e6c1O2k/+CpUwSvo9OGYw6TAxJI7HXHm69juj3+xg1m3
8CJnuWHbaLUsdTA77lwkVo8qjnIXscXd0ve+Hmm5C57A3dID/9Qaii4ijDtwF01YeLzNyV3sSPe7
p9U7w9E4x526Dh+8Fd4J60ND+0nXxVZ3mcPH2HxZiG9bR5ZY7KDfV0W0zFwgDa/pq9Y3INbZQXyw
QHgiD+v39hL0YbuIa6bey0u4Ohsss1YW/LVE9Odvlh3ih6rGC9cLYgKRd4aIuqxhdJEU358Py7Mr
MKEhMOwsWNbLs1vvxWltNhQfdaULJPKdB0NEAOfcBveiGmwpjf/lqasBmGGwDIrDO//XvreMa645
3tkN5KJlC1FlGZohGx18aT8OXuKzfwWcE3D789bLw3M0i7FxAdS6yPVeLQsv9VqZb0kkFYsm7eH7
fj5RPV8KoSc8o48oZFlxaO/1arH/jq+yN8UfmZUfnc5ckN9puYO9ZLLc5O5RNPI6NN8NGf6B+aA9
tuTUhNDb/v/fKySjTrBrbQhdFHN6MWcte00bctNFND0IzxbLcLt8idO3E874KiP91yfxEG7UClRw
e413gP7ibv/SpDjfdpiVd/jrzy/tGQOcLp2i1WN4xae3PAcG197skGj+XrNvJ+yAFHADc3g/LfuG
j9xaJYd/9UOfv4nFX5Pyrab+OTKwIfXydn6lg2nzG9kgkPWH19kcBd/dTL+fJP2tqTy0+yp1cHyd
r0LHK9pBsHTo+s8vnfM4Y2D32MbRKt2tnHh7lNWTO7iE0fnlEaCmC5LaeRE6wA5bb1DpoLv9VZOM
bsUhXZTKL1OGoY197YI3NMBg/GhxUKA9Oc7s7VZNsHRoqFkdXfCG0OQ/HoTvV7u/v+oulmm8OsTE
b/sMOvvkobhIl9FzKzhonCRXzdZe//zSG3pPwAKPsDVdJGqGiKpE2ao+dHEfo3/31Pr+GA9XKfii
drNdjAOg8PboWh1sw700hq/Rmr5YIh+G5Off2qggU5W2BkHqgj12SU7waHMADHJ6fy/zZdjurdTB
KIxX6dEEk+QOrpljMgEQY9swJamLE2iyxNu5PRu6KK5NvNwtjkMTNG9Of2+LMN4ug+MudzDGE499
PV9hgbQ6As52Ub+bFNWKOmaRtu/BXaQBkV5+YUwOQ7u/uWsdbGtUPJZH3BGtgyVC2ilvd7aLjN9s
hRpL2uwU7WtUF+wrinflsr1XdHE043J1vLF1Adubgx4qjvi2UhdcolsosUfx1N7799TzvlnRx6AM
EDOH+fzzR9Jiv2umXtTK/cld3DoWmyN0vdwFAnyxXXKhS18Oj94sZVnu4LBblKuX9uGx13E7+c2V
Xg5S53gay10cefdBQ2BoBZdyF+fHF7DyFYW1l7h9bewC/NH46DVCRT1C4NZr7ETDIo44oFZO2p7Q
XdxqFgCu2oeq3IUwDxWeVSOVNW2X7SStExbCK6qCmv8K+Eq7943nVgeH1bec5r55zflH5rq+cAtP
TXe9fYRmE/5Wrq71XYcs3eGH32K+/pYWT+1o4LBqfn7fBz7skfTcJ2/Ol+kTlOxDo/sd9fCXU77B
KbywnQnuoijf9JbUdTuE6WAaNzpWUMJI2baa7gI0NVtul0idvFOo7ALb1FvWBB3v5S+6iJx7R3Ov
C0GgPrLN0VFho4sA99Du+xp4XeCFIKEfc9u7iEcvaPbZFaievMAQL9po+a+h4cVfLi6OYKJ5hzW9
v/10UU4es1iOXqPURenry3BMl2mjmnGsl9SFZiL3tjxrpHHy1qB0QZWak0HL46Zw145AuqBqLvKz
Ky/Ps/22PVttvfZW1QXwhK+YFM/tQAEF3sMw/fx5cMclw3tZvuz7fhc/LY/keLrI1DQopdfB6TEx
4+y9TVHuonrAKD145HVReOB+ulc5fd0avkK4dSElh/9V7mUuX5k63rs7PTSP09/Q/eKb39DBbfOc
dMmRjqHcRdm5R2kYUOthCPYRTBfQlcWyHXjJRgc561dhEKws0evwivYK7qJK8to+YRLZnnC1bl2x
tC7Swkz+ZmtuX5axi+4CN/ul7XZ2UZGM75f634bif0TX7/30hyrj39P5eVM5f6VvHSL5XiMa/uUu
QF2ELeJLpef/PSnv1Gl63yZqdAEMPAckfpRR74Jwf54ud235py4k3pr32UqxdAH068VhfCyZ2wUs
dfBMCNmG9XShZfQakDV6x0fiuV2kji+WYdCkx947rA3rsKf/fOAxLCCItW63AANPb3YBJhSAT2tq
SF1UjBuQP1fz1r4tmdrpPZ6v0uLQyv4O0IWe8j1ma0edxXLx8DU//9YeSOLt0MtqvTj5++q57234
fx8A1Xt821MPhbdP8+VMefujwzm3P9Fa33X45PDDb+WXMGshrmwNdBdkktsiO2LWyF1cOpsYv41P
kL+P23lv0H5gVrz3z95ED1+yfc/hapn++n8AAAD//w==</cx:binary>
              </cx:geoCache>
            </cx:geography>
          </cx:layoutPr>
        </cx:series>
      </cx:plotAreaRegion>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China</cx:pt>
          <cx:pt idx="1">Taiwan</cx:pt>
        </cx:lvl>
      </cx:strDim>
      <cx:numDim type="colorVal">
        <cx:f>Tabelle1!$B$2:$B$13</cx:f>
        <cx:lvl ptCount="12" formatCode="Standard">
          <cx:pt idx="0">1</cx:pt>
        </cx:lvl>
      </cx:numDim>
    </cx:data>
  </cx:chartData>
  <cx:chart>
    <cx:plotArea>
      <cx:plotAreaRegion>
        <cx:series layoutId="regionMap" uniqueId="{4CFE256E-CAC8-4BD9-AE57-793B292DFF85}">
          <cx:tx>
            <cx:txData>
              <cx:f>Tabelle1!$B$1</cx:f>
              <cx:v>Datenreihe1</cx:v>
            </cx:txData>
          </cx:tx>
          <cx:spPr>
            <a:solidFill>
              <a:srgbClr val="002060"/>
            </a:solidFill>
            <a:ln w="9525"/>
          </cx:spPr>
          <cx:dataPt idx="0">
            <cx:spPr>
              <a:solidFill>
                <a:srgbClr val="7EE2F6"/>
              </a:solidFill>
              <a:ln w="28575"/>
            </cx:spPr>
          </cx:dataPt>
          <cx:dataPt idx="2">
            <cx:spPr>
              <a:solidFill>
                <a:srgbClr val="7EE2F6"/>
              </a:solidFill>
              <a:ln w="28575"/>
            </cx:spPr>
          </cx:dataPt>
          <cx:dataId val="0"/>
          <cx:layoutPr>
            <cx:geography cultureLanguage="de-DE" cultureRegion="AT" attribution="Unterstützt von Bing">
              <cx:geoCache provider="{E9337A44-BEBE-4D9F-B70C-5C5E7DAFC167}">
                <cx:binary>rHxZk5w69udXcfh58EULkujo7gfIhVrscnm3X4jyBgKhBcT66edk36Xr8jeZMzUT4QhHQaaOzvbT
2ZT//Db945v68dA+mxqlu398m/71vPTe/uO337pv5Y/moXvRyG+t6cxP/+KbaX4zP3/Kbz9++94+
jFIXv+EQ0d++lQ+t/zE9//c/YbXih7k13x68NPq+/9HOb350vfLdmXe/fPXsm+m1P329gJX+9Twt
pX54/uyH9tLP72b741/P//aJ589+W6/zP2g+U7At33+H7xL2ImIEIYoYw1HMGXv+TBld/PEaheQF
J5EIY4IZ4kiIP0m/emjg6xd385+9PHz/3v7oumd//P/X1/628b+eys6kv/OcmtMW01f/4em3v8v0
3/9cPQAuV08eiX0tkkuv1lJ/9yDHB/0n7//vYsfhCxaHMcgVIRxRIcjfxY7YizjknEeCizgEzfxJ
+nexX97Or+X+5/dWgv/z8Vry7z7+/5D8tlb+Mszdg3/Y/8eiHynm/Ns/Nbr66jnH+N1nrr7/6zmO
QKB/+clpiT++97t4P/7ofGXa7w9aPejvf4r+ry/+eOg8eE70IuIk5iGPKQNVEfr82QhfhDf0hRAI
01BQyjGLGH7+TJvWl/AKv4giHIqYgeIZRmH8/Fln+v+8Qi8IhY3FAlEaETCLv3DktVFzYfRfAvnj
72e6b14bqX33r+cRQs+f2d8/d9oo0I1h+SgCj8ZgPzzm8P7bwxsAK/g4+l9TIVwbl2JIWVW5r77n
Udb7HtPELi0/yo7KYi9F4Y/FVC5vDZP1VReWwQOXLMj6sOa7wbL2tndz9BKNdXBrxkUffRcUL20U
s+i6d/18p63CYq9yTtSuZd0SJcwVbZg0rt6V8K3pGvWhMonWYZlOy/itzucf0RDq3TI3S9q0rUwE
i943kSQJMnG7C4h6iGv5MA/9Dzbrz4EqbgI+7bsZ3cROvKwZO7SietNp85rQ6W1dyx94EQlTRTb1
Nqmcvq2tyPo8uKnG/v1kq3eh6nVSltHtOPc7r0mas37nFvvSmOIDisTV4MOXw1y8Ml08JMYGXxqL
mqQs0BeEzC1re536VrwU8DStRvRRCLofRXxFeDfsGPXHufd3KMrbFFf2wdLxfU/ZEQt/iEdxiEq+
BxSok7zibxptb9EyvAkqnM2BvMNK3vJw/iTL6Y0W/oZhc5g6d8BDt89H/VX1dq+a6hD08+0iq6wq
BpXUklzhBpukF94mYY7nlA/hlWT0R734Y6/qezr7I9XfJHkQ7FNZBruhFleKBDs29hmA03EZi6t6
DHeYVNnSoLc9rXehYW/B6hMyRu+mwR/Dqr6f8viw6P42ku1VWMpXje1wonioU2ujr7Ngt7z1e1nl
N04OLo0Gn8o52kkKJAa6j/rhkFN5NBV5P03lrSbBlDBSH5ZwyXw77mo+X/U1z6RsPolKvSlF/E5W
/VXXLF/t3IFVVtextEcqpquxnq+jWu2wDh5kHX5yZbPLJb6fZJSqnl4NXOwlr6462n+Qfb4jS3Os
zXzHm+Aw5+44RsVVX5ghCbrOJrhHt36Q132zlImq4zgpqrra2THoj6Gqrksfvg8tVgmO4yXxRhZJ
7uXn0oZZL8iRtfm9wl2VcI+uI1Fe2zHPEztF3wIk3oTDcF0GS5yMQXHPY1knAY6yJQo+cxK+a6fx
pjDuZRDkVRJOXZywYfZJ7XWdCFV8ikJ1GGx4M4voa2/mMg2ZOTgVvNElzVAU03Topx9LHr1qBv6m
W9jLMWo+z55mXrbvKueKpFfmM9L80Dt1JxC5nhD/0oiJJuUQf+7ZdFWo/F6EzCclNrdF0V53fXcs
WnOVm/rnVDffWzSDpGhdpowXX1rev5pEGyUz0+Nu4VSkkanu+0a9Llu959yoREalSJuRfCe5OcZT
94DNfINyec9HFyVjPL2ri2VOpsKzNI/tLY7J656SLunMcKMXoRItcJ1EkXu/aPeqXvRVy1W2WA1+
oV6TGdu0onO1bwkmh6Wu85c2zMudANe7Z2Tp7uMS6Ss8sPq+z/vq3gKEX7co1mlLtbrLh2W+rcP2
JrJaZOGE9H1HiiHVZlr2MdfNgU2lf5VH1GWF1YokrGLNKzdF/K7rCrNDpXtjzFgDVrG7KgezMJr1
tyOTD8VCrm0bVnvWiyCldtFJQY1MosGhXVnmJLW+ORZNb1LU4uquEp1PRhfXu6oRNjFte08pcy9N
0XwjBt3FdVUmsmm/LXzUCSJCJ4D1Rdpq8rmYo49F0LSJJ/prhZdyp/gA2CeLhxpVwYGH9Aar8CvA
WJ1MgX+ItS4SERT9vgmET5AI73s+1WlIxytC2UvcVxGACQflxM18bYYA7UNUPISx+2Imemw9uVFs
PgSKfK2b4u0QN1kpijdTFb8NS34vif9UL0GT0BAMuuI9+PhStekUh+OOkKlPjZ1U6iiAb0RGfY2J
d8lUsjxZKh1lg/RvmmbJKtXcwnH5ilb0A5umbCzh3CBtXKclLr8BDlewy9CkMVnqxKPidcAsAsRu
ymOzBEs62qhPxDJ89kVR75tuuTFViJbEjRZ9HElnEkNtJkYS7F0Z8GQpm/qKzeaOWDwls4rSRgTB
vrROvuqL1u1dTg/Bwt5xE7iXrRq/olgMCRz9NpOsbm+jPhq+DlXoXnZjznaxNuHezaY8+jD4oBWA
Ryxq+aXLl7ejyOc+icBqEimQSKtBNUdGzJyOBR6PbWzr3dyH3xdqzW6OY/5KNEt7MxAO9qoHdqVR
hA5NSFzSS6dTZy07zq6+i2l1XfUG5J6bVHrTH6J2zhiVP4NA7ccCfR558Er2od2xCL2KwuANr6P6
Si34OsrNq5bLJRlNJUEh9TdnlimJh1YlKMLFDpnpFavzn8To5nUzDQeP2f08qiscL1kNVA+VGMo9
SO02x6ROWlO/t1Fjvne9vhcFwjdDU5r3Zi6ahzp25obGUbgX0UjStlFC7RyT5oDzSH8nFZrfqRaO
NQXOccwXPF9Xk5t/ejc3UeK4NBMgBe93uangEGhqtM9zxz8s2Ogk5+DSjwPav4VV34ydW1mUf2Ro
f/3575d/pn3/SS/++/yU4/33r3emgX/rj5xC378+898E5RRw/pWtrALY39PEjej27Mv/w9AX4sDt
yPfl/KCbh/ZvIS984feIF4XoBeIMkzhEhP2eDP4e8cYYXmBBSUwIBJ2UQVj7R8SLxYuIcsEEvGeE
sxgi7z8i3vgFCxliEEJDhgORr2D/NxEvhNuP4t0AIwonDmwPMtTHce6y6KklrrdZy5S5XUzdfLJE
U5k+ksOvAuqN5VdhtK5s4eqwthktKnsbjPE4pmpWsdkNOkY+OU/ltNp/g/b/MgFZ+GMm4AAG+O64
zSLsHBDohP9UNiaqUwi2cJ/1Llqi114GRX2Bry2xgVoeU8RTFRnmFpOVQZzTdMTI3pQQJi+78xyt
8pD/snQi/Cj/cL5qS6pmk011Gw+Z7xHrsogu9nMwBD6/RkU0/oA0qHgXqNF/IgvzJhG2rOxVSHH7
4fw2ttiEPPvxLgJFA0pp77LB9m2ZRpVxas+ruekvaO4kr19pDnK9xwTKwUet8txkpCDDWz0K9LNS
TtCUFQGg1Xkutoiccr1HsoQURrOSlTZzUkeQwZVK3NXtqDAkUONyOE9kS1Th34l434spKo3Lco+G
O+Hs+DpaNL45v/oGCxEgxGMWjLR+8G1gMtFK+r6G5K85Vlpwmsx8Qfh4nsoGD9EKDMIiLjETuclU
4IfD4qJmFyot3zxt9RUWVFWgEWQXNjMAOPcOWTfuSt6ydn9+fbQlpBUMIG0nOgfGZqyep/GukNEc
XrVBkZO9bxpXXs2jNTdtW+k2ARyWLMVBWbJrGnMZ3kQNJPX7XIU5TfTS2CnxgRcoLcOaFRe2eFLX
L8z9VEd5rMZZmtEIDkCVLyLwaW/CrtzXtKDNoaiD2HyZS1oM+zrXltwy7utpb6nEy/15CZ0E8Svy
K1CJaDkOoi5cxkwrrsc5p/eLqExiZ2ZvAt3HX8/T2bKjFWz0arF1NVaQBJhCv4GQueFJiYwVT0Pf
aIUahbRLDdUOm6lIWZXkSDfveVOKC6i3ZUcrvPAj6ydSlS4b2z5I6yGq3gZlW30bZ9dcQIstEiu0
6FHRqpDXLgviuaOJCmDlsF3GKKlKzp/mznQFGgoqVbEuhc0qiSWH7JJ0RVI3JlAX9LDBBV3hBRy2
S17mcDxQE6Buv4yNs7u+6SD4rWVYfTxvTVtUVriBw5DOikc2K13UCSgI9EjcdGDK6tXU9bm8cEqc
Nv0L56Ar9Ojj2fPchzqjfJymNEK09m85mib+Us9xMKc5nnR7CAzC4f2g5sU8zRboie9Hx9NQhg4R
mwNsDVK/4xJRknI/uThp4qKsLrB3YuNX7K18n0DJxE9kNFlRW11AsoaJCfZjwBu7axSSs0sQ8/OX
8zrbQAC6QoBBBBbnk3NZ31mh97ntaL5f+lK/f9r6KwSYLA8JNRjC1hoC611lO/OdqrAQF6S1tf8V
BATVZAPtJGSpcSwhB2VuNzKl9ud3v3EM0JX3m6nDDZQ6TDYiEEl5qpTKaY+F9vy9WujCslp2UZeC
9q24qZ0Vc57k8XjpHNjwKLICBo2LgSIE2gnsEH/KG4K/j+EyFWnjRXDhrNmQIFlhAwsCzlw7Q0ze
mrFIq2Wk12PO+c8niZCsQEGroQ45aVwm5Fx3Ke07Gu8LFXR5UhipyoR00tkkzwWCWl491595zsi3
88Q3fImcnj/y2HKS9ewoBBphjnCzo6wry6yq0TzdSxuMwVteemPenCe2JcgVPNgAF5CbKzBFCiXd
CjKq92E7LfkFDD8J7Be4cOrDPOaFORxIN3mXeTVDlXsKPzazT03ZmZ125r1i8niejy2jW0FCE9uy
n0+HtoiG2u/JNPQ8ZcYZnEgULn73NDIrZJijxjHaDiCusJNJz917L0SbxFY9kcAKGojKq845UL6P
PeoSFqIpT0gMZRroCfj663k2ttSyggjslshIA3n5GKlGv0clgSpRYRpBUh80OT8sY05sMmkaBhcY
O2n8F5aAV6jQCIkNQRCfhxXSb0ilUL8LB9J0FyxtwwDwChFi6yvehZDD2Llo62SoER/3wuKwTpZu
otHr85LbYmOFDIWCWqTPkc3IYEQad0ynpHf2iUysXN80bWPjkzfqXJMbzVuzg1K1fwdNBvm0XO/U
vX7skTnz0JsRkK4yXRRJUAVuH/nxbdBJf3iaiE6ie4xfiAoXYG8zO81V0nIaHlpXoAurb+l55egD
eHQzFC0ooCPkBgOaKLVAGdqoS9HzlopXPl4G2MVNAJYq69I9NGEwmKQJpP7wNPGsPFw400HWO0Hc
3EBp20TBvHcxvhiJbbg2Xrk2WwJkMSSYmZzHn0temdTpbqfkVCSRz1/qoLw7zwc6rfgLj0Yrj551
rWJuNOhZV68XLD9BCf2ARfu6q8dbOzTXtsQ/4RCtU47KMjlPdUM5aOXmVTjlUG+JoXJVyeu4Cr4u
ef3m/NIbloVWru1p5/NJAYKUnPb7IjZLimyAkjaQwQX/Pvnxr0R2ev7INfppUDlGvcm6fjxG0i87
Tzp2hXG8s4y6z+cZ2ZLRysW9CQYlQ5CRKEOfLFOEEmkatzu/+hYPJ6qPeODxIFtiIdQ3Tt5UAat2
s8fQmC1xk8h4ya/Ok9nSxsrPNSuGYYJ6S1bMiyvTho72zkGG0SUahX39RHNa+XowRKpDc2QyJNo9
HmGUgEH0/0RtrzzdESt42WHQQ3Fn0XKjZxijQNAJxN0FXWxpeuXspfZ0iNlos0a0iCTNkk/Qqm1Y
O2bntbBVKT7NxDzWtohcZUfXmiyAFl7aStxftzbEMEOiTTJBC+0Nwby8E52ie2QX9rYlPt5FfTd9
PL+DDRbDlcNH0xyhVhtwGW9nAH3TvennsLw9v/oGWoYrn0d86gejwJgxaYK7oup9l0htljDth7i2
p4Yd/WyXaWieZnDhCgHmso8XUoZAsEZuTpepq2wiPHjr4TxHG34Trpw/anmxoBPExMwH0HSMzN5I
j26jSozH8yS2VHJ6/ggBSt3JUuXQniCC0d3cNnHSeV1ccPwtlawc30e2bqsIKiUxNKnfNjM/5B5a
6Mj1Rz3rr3XL2wu62ECycOX81k48HIMOdFHOAMfjMqaSk/HWF7R4P0FAsT8vr5Op/gL1wxUOGBqW
sRonkBfOMYzVtG0CuconTcvryMf3i5t9VjsffTxPbssCVqDQdAMph9zCOSZtxdN5QtWc6EmM7wPn
8+5JRsDiFTAswVAPVQHCm4JJpKEt6JWAZuMF3Pm1ibF45fW+o2XY1GBi4Pv8YK3pr2Kf10/yEWhy
/t2AwzYfSKwBmAuYw9n1uo1g4CwqMy6mS0Hkr5XA4pWf48BEPUEALDOV6JZBf+C1sXFYJUobtDuv
6C0hrVwdc18hMscq6zoyJQWkufuJ6+6CkFD46wCPxSs/twKzjtSdzrCK9f0QFUCp6uusCcVyi2sY
SOojsqTx0lsIMhVPhO76NJy4fJiC0iOobGkud463skzqljCUiIbQN13p6ioxleDVDpKp8d2wtOi6
EjU9BlFVX/PF9u+VXFiSh8N0IxUddwXv8Ld+7Nr3QzsWMOdEYSg6WTzE5ekQV2EqqjyHjqwKhpcS
l1GYKLvwaNcUMDqYCgiIrnVPQ5TU0O267olarnEuzB2inUqbWfafFs1VkYbIN59cM5G7csyXXadY
8FONLnepsA3MVuAgGvfU1upaFXz5MEzOf+iXyeB9VGB2V4+Leg8DQF/aagq/mlrO10C7+tLMpfiI
fROkYRcVWWmgLhHpyabAIASBUZwfxTCGWVm3/ggNpvDGsLC+EkyJCFLyWR/IsuA3vKQCJr+Yfc8q
HLtEBtMINaq472FqElq5ydKQqk0ojMS+kwymhhirl65PcuELm3bcs5+5bfk1bqoe71UghjghVc5e
j9SIg4pMeV/kZe+SWRLxoWHEzVdBGZso8UOT/zBewqzieePdcBCxwo+po1TAME2Teeg77wLN6a63
cbEnQecvxF8bwQs7Dcg/Pqh0XAfL2IUqKyQJomvuYdonXRau3DEsJgTNMU8FDGv2tM2PlcjbYmeW
YJyycjYT2CzJxUIubObE1/88BFi8OtZsN5EaN43ObLH4d15j+QoKmA/52C4wGhbWRWLHpsEJtS5+
lbeWqQun3Iag49UpN0PpQEtZmIxVTXjk0KA7GBnOaVOp7gJab5FYHXCRHkc11tJkS+cdT3mB5x2B
Tudn0ZUVfSIfq2Ota0PBClLrDOaz6j1WxH8v4kbfLHEgLnVpNhBVrA4GheooGDCFoUbWhzj1hPdh
ynthP583+q31V6eCN4scaDGrDObT62NIhU996S/lxhsmJlbnwZwP48hnXGdxHn3McWlSP8Zu50XR
pFgZqGOrsD90pz9V1dALhr3F0+n5o2gwp4H0Y1erzIZDcaiGuT1GOmYXTqGT5H/hNqe7GI9X78cl
YA71MJ3S8GVK+7Hy3+Xo0H3pCEw+spGyxPUNG59mZWLlLUHuJkXw0mV0qsMqVdYNIqGyFjH00xv1
4Wl2sHIYFMmxplAFz2rTRDe54uo1jC7ar+dXP1nTr2S28pRS0SkScekzGxWMJANqlxxGqAlO6r7i
OjW2avsL2t+oAjG+wnEdsajvKxXAODrMBsbEQjsuh5NZlQ+TKt93fjpM0tirHqLdkfr78yxuGB1f
IfuC+qorzZRDSqCmoymC4OikaC8wtYFnfAUDddTFMte4zUKY/m5g6FYU0V7kDUx2N00Oc5znmdiU
3RoOrOUKpufbjMasvxmHxrmHsSalvRFwASm/Hk8V4IPCca2hgldScjW5paxe9+XULhc2cZLYL4zl
dB/msYNZppseGnMm023QfZHLosKEu7LYuwWq3A1MAu/hVoc/VCWi0wWn3tLeCqgCiFtDCW2trHCO
vkPO7CoVX/KtDevnazwykkA658rMTYyntcn9bhZE7ntouMsg/nhed1smQv4utqiTfcRbUmT1Av6W
EoDxz8o1I92ZvKHXTyOy0o3wfYShShAfqTRAwymSqhouCfCGmt15EluqWCPR2MyN8zQ+TrkePjBC
gpf5FPML592WLlZINDU55jSo82POUfRpMDB0BHE/9vVuNMYNBwIFVnuBkw2NnMZcHxty7BhcoglC
cXRast3cQfQbBAtJipgMF+x24zBaj7MiAqMM3o5wlynMI/mDD9A8v4bJIz0eg1Bbv3dQye+vphFi
k/Pq2aK4QqKuKerKxUN+lIFDqe4iGiW2G2BqYCAYzqRQ1aKG/iAbLg2RbRjE6c7pYzEOkyhVGVXB
sathoCf1YvA2bUjYoeQ8S1sEVs5ftlMeTjUAdqtDQSBX8XW9aybXLBcIbBnCifCjgARuXODWVkF+
hNlZf6jjOs6Ksp9uRDU8EcDYyvtdhE01zQ0IyRmddsOMdpXAlwY4tiS08smISs7CONCZmNTHYajg
gGOjvlDx3Fp85ZLLMMkR01lnQTj3d9E8xoeuifkF2W+svp4kraHbA/cRoGQQ8ApuR8A128x7hPbn
TWdjBpOtR0jjQjVRmDf42Bes+eR5QFNsYZI3hhsTaekgFpz5BLONJCoTuHuCb8yi4mteDVXmhWwz
OdXiQOPhY1vMFzBhA+KilYcSF4Wk0KLJoHwYg3PyfPzqsSzua1SzH0Mha3bhpN6w62jlmULNYxe3
UISx1OG0LHLxksPN96swl/mTmsNsPUGqiyAOYIwGSjw0Pl0XCvytGkP8riiW7ud5HW5xsfJOKMrA
sAEgZ0ZHKMR4zjSMAqswm/u4v6CSLSNceWeOx1DAhYcqGzWMgRy0mmiTFFwX+IKVb+kc/x1hmraP
nJ2AQNjx/kM0MJIFEC6ltq2jO2XMpaGWLUZWQFBJuGTTBPl09HVbhklk8Oh2LOwXfkFSW8pYgYHB
cOmJlV2VDQtj3+sypLe94ggquY1mF4S1QWM9Jwr1LcuYymWWz5U+9CEN1S4Y52hOjWHs4UlWtZ4V
5W0Bl5yh252FyMAtx5jpSu4wn2WTkkIQvjtPZkMhdOXs1MGICQ6nKiO9pXs69lU6hlw8TRvrGdGa
UVWYqa2ySFQCLr8u5g7yRHSvKsc+PY2Bk5IenY14iKd61EBiavGDK6FwUjj68mlrn4T2aG1VjJ5h
3lSZhvu7r8V0uopHTfc0aFrPfI4TTC52LZNwlju+pKWhLU+q+XRFN66Qu1Qt29LwyrWrgi5wdS+Q
GQtLD4PGQhRFqgMiLrVsN7CDrnwaCra8rOBCcpYX9CHuli5p6+qWTtOrcZjwhaNioxK0HgG1vBRi
hkspwAV5taDxx6gpT1EOF+sF+tgFmMNt6rc0WN6dV/2Gj69HPm09QPJaEpn1A4OR+bJH5Cakhf8S
zsPTxvLZeuSThxFWbQBdmmmBG8NLvvAjasVydZ6DDb2vJz4nXOEJjYXMsEFBhjRkdtB4Jhfks6GP
9UhnEXBUwG8gQIdpcbHam4l5ei3Lnn71CEaMXzW0lPduKuMvc4NCVyWzgGL906qzZOXzvg5GOzDI
WgaEpyvcDsG9HwZ5o4uKvz8vvY0iwnrME5F2iGoYLYLRGb9vBf+hp1IlxQx3m+lcJHMF1Ww6T/rC
kbKlrNUBz5iGoRYoymTQCRn3ARr7j/FcX5zV31p+hQFGBSTkCiwgoFV8ExUEOjRDbi7MTW2kdGQF
AFPuosJZU2RwQ/Z1OzWvow5u8hch+VQu/KPu6AU6Wz65Otstmzz1JdRBTMDMrvOth9+igDrINJbu
gh42SPyPmc5+9lKEIaT3GiY0EhY3+avSBRQuzZi+I0+kcjK6R+dKSykebNtBqSUMXcZn09X7Km66
Lu1n1V0IIDZ0jlcn+7h4OxA2B8eI+BkmRt0tGeenTQ3Db778nQMO7WzJdR8coQvVJLmTd6qh1a6a
8wv+t7X7k4IeicgNgLuVAAK4M+WOorC96qbJHc9799bqp+ePVm+VHQf44YL4WEonb8m0hFcu0JcG
d7dWXzlzMxVqgctb8bH3DTvwaGYw8NE2u6ftfeXLsmERdIp0kRFvfgqjTCoYulQ73dr6ypVxNcAF
q6ALjpqp8mhzqRMeDvJCpr7lXSsHJq5Fus+X+Nh2JICJK/jdBrcLmhJyW1/y5lJjcoOJ9RgnNAeX
EW7RQC2DEZwNw1jsTTf2TwsK1/OaPdzpJXFl4iOvqmqf+7g4jg3WTyuQrkc2kZj84vMcAKh1EBRE
Q+WnlAs34KTUcCxcCKc2NIFW/lssGA/wezP5kc38ZzE0dYItemlRcKlzt6WDlf+CZjvoy8oia6sa
fr7Ej3APOhdPu0jH0InqI/+Vuhpc8L85u7ImOXVm+YuIACGxvEJ30zPjGXtW2+dFYfv4iB0hiUX8
+pvt+2LzmSGiX2ciRGupUqkqK1OiWKICb/pS0QEULSyW4NfwzaerzMxbGXG4mKguSp9nk5yQnx7l
Z22Nd+Xyr2y4kwytcQsG7z3x6kXyjjb8jQL7+/5v39rdlRXzoQOQKQZDlQSW+EYD03iHGGw5z6Pd
w0pvfWJlyrHtzBK2hGf+sDzmtr11bX9TS7CCvD+FjfOzRmmaSFWBXxRxFk9l9QGMK7ZOfOXIa8df
XcE9aHjQloLbsa9m9qZNwZ5Mr6fjdb9+dfe2lIJ8KA9wv6hFfAgb25/zAZDi90ffeHCtEZdNZCc7
z7gbnRbUQAAIoSgkwzkt5W0rvG7HE23twMqCSUvo5BUSZxQ0BkC+y7JPRGFn98odXtkwqfIW6BGF
G76tihteVPfTUhSn65ZoZb3FjNUmHFeAV/hT0k4a+CoePI7wSCmoNb68/5UNI1jDLYmMSqdEfwIO
kWu+dtKr9b1uchJ9YHj67HWcbW3EyprLWvrjNBQ8q+Et0gkUQEiVhvPONm8E77+gcr+50iAeLUXP
D1aKGXrDWuU/9oUDup+oPLZNVL32XsR3Avi/P6rYGmHJGkpiGwKZlJdFcZBOpUC15js3IbLgx8Br
pxswvthjWbf+jiH+3VTAdvjnRWFbuEJqGp5RFjwxH7UmU4uTa/pPRUz3ULd/3yDQmv75EbDQuFXc
oCZIoqI/FoNXHGo27KXjt0ZfXdV+gVCspLmTjcb6h1LH4cGvjb8Tkm2NvrLybuK9PwJ0mI1KhhkP
0Pg11n79/ySp4BsC7+yn/y+6/84PuTX65e+/HS4AXJSMepTe/FawOUNGuZ1StI2DM+99C9wAHLA1
CE2AhCIPOY6Uz8evQxd/NvHSH2Nnuasne6ZN24Ngj7xYW966fP7v/a/+3WbYGoDWT30XLzl3MvRt
dQoQVbTt3BpRCQ1ytZzmiQWroXvhJZzJzkT/7mpYvHICJnaYaYvJyXIymk9xPE5nlzr9k9eovf6U
LVtZXem+KfwFKcg4K2wtY/RWkWZKG66DryD89B+mdlE767dR9QJ0589z0Ucc/nlB9NC5fZA/9Zao
6giMf2M/SbdvPnGHSu+mq1q5gAQplE2iSdDPSVSg8R+kdqiBHW3VuuOTGApqDnWQF+4BOJNd1NTG
yV3DcbixZupCFmetMCppvFkluMv3Ggo3dnMNx5mtUQxFRTyE/OGDY/I7txhu7SiueqKwNUpUaYtk
qaA4nwD+/6NMhY41NzTd2/vH/++5P7bGFMZeJ8BTOseZEe6RLvS7Ch0UKMqXcml4wjz+aForH5xi
vCpTfmHu+sONULC+jjnteab99nnJwRAX9w9TX8mrQhG2hhn6qKM3sjFxJmL0GRG21JnjxHpn9I3N
jlZOsAe4XAug2rN56dNijB6D2nnEy3ovwb81/irWAWMXm2w4xhnv66fBa26csT0x3u8Y69bw5M/F
nwoDiHtUIU7jQ5BEY1eC5GhQydzL6xAaLFo5t2Aai9l0mEHk6R8FwUEK1E54s/XrV07NjD5zhwGe
xuGRfwz7jp9H2rbHwsZi53ReTuH/4s3AffznAnVggQ242+IxOuXhC5vc4uyHTvwpVPP3oPL3iuUb
l064MgK/47VuJdBAwhXece5HcB31Y5f6pDBHUqKjk4hh717dcn+X5fzt4o5AINpTJZE8lLn3lfhh
870veLgTdGxsyhrQVnKNOh1BhwBDKzVYgOclRS6xy5ag3gv8tiawMoo4FC0w3DzKJA3kC+UB+egi
K5S97wG39mJlEySg7dQ6OFVq6UHWIYc2Ps9CaWRxxXioGKnqpLehs+NBtiazso/GIUPVjDBBEQQ2
U7OEB6xpd3x/Mr8yV387wCsbAY1yqCdRw5+7nf7JprlmN9QtQPhboWZwKoX9RFx5DKxXfIr9PhQ3
JOfWAduqJXmGprYf4RCDnLSUHfsQO14QJU1AB3NYFsVeCq1BX/3+T904OGtEXFnPbJBzE2Uokxaf
px50sICygmY10HN7vu4bqyfDPDtDUxUhz5qCDqeYDiyZaTsee2cXU7Q1jcux+s26ar8X5bSMMOWp
KFIRiwc1hf8RUe6E3RseaY14q0AXuzDr4dWjxHGs8+lCWbsk1TiCP/nKRDRQ0X/Oohq9hUclkhyh
B2rbis3d0S1Yv5Mi2zjzweXvv63RaMLS8xrGM6Q6EEs0wn3mbtg/vb/JGwa8hruhvt6GXA5xVtEy
ZY5C45EIwmS+MBIXeAhpT7y9/6WteaxcRRgJv2hmuO0QFKff3EKYE5E5f75u9JVnGGg3OSBDxTxE
9MaYnD8OPMpf3h986xit/IIcaeU2Hq7lICd3tp0++D65G9B3NnG6B23cWJ41vE4HTudEFqGXgz6P
Uwj6q/t5Gdjr+zPYGn1ly+CAIcQtEXrFPq2ypsxlIiWPj++PvmHGa6DcvIwOo3IAlJWP5rMPvslv
ZBmcu145/V4efesbq1vfKbol0FMcZXOt6puuaZdkZt1w7LDZO5a29YnL33+ztKrhtu1aFiFXVt8y
2h6pV38Nm/74/ipt7cHl778NP1GPycnIOKuXILwTtalvuKzcnXfxxhllq3s+QitIH1QIvsKyorcz
GFHvJzA03TSeBdgFiaR458rfWqWVHU8lyqih0yClK/S3Zmq+OK77Ac0ueyDijUcVW1tyDRhW4FXw
plK2XbowwNeTomdhm7USYgEp2u0KdoP9cdWJo8tAJ30rkWu4apfWNfyAL5R5cx5mHUF0CVJ250Mj
ufp03egrT9Lz2Ae9PA2zCwrz0AvHPyxO5e3c2FtnYDV6HHCkE9SE69QRRdLoEM+U2bQJC+aXGenF
q+awRv05Q6A87ixRhpwWZJqMXc7uMtqdd8rGHNZwv2b25iKMYITUqW9EOV9EEJxzXKMDSdD8Opgn
mtf/tEU7OqShFaoqRLQf1RS/xk3/IDl5GWoA/65bp7XHyoMxJgrpatrE/bHreQCueaV2QpsNb7Im
f1y6YPEU13BWvZhRAm/IMQ+Kt+t++spVoYFnChpiwmycGl2ltinqEsAPEHReZ2VryJ+YRtuMdIiy
fJz5MS90n0ERwLxc9/NXLko6tRoX0kfZYDX5wCBncQxG7zp2VLaG+SG7OYsK+lHZlHfFqSxGcP3r
ubny1KxseOFKD3GAfWVKVVmgJcku/K47hYcN61qj+XQL9nEViSjrwuiTX3tjolV8T8NqSG0Qf71q
+ddwvoZqRBt1H2Y91+VnT+b+4zRIuePkNu6fNZxP+chdyDII0EvvzI8hyaFdBBzkHaij1M4Vt2Fb
a0wfcQd3km4OD6cjXydNN+dvQVMA/njdAq0CDVfj7aipH2TRNA/iOEONaUqAf1Q7539riVbm6/Pc
C6lAmrCNBvZ1oR092yoSN3JexOP7U9j6xCrcMML0FL0QuGpw90LDqOBHtH2Vh3yUe8jTrV1YWXEX
0riIfDwYOOn6pJy0TsQo9zLPG6OvAW5jC8+mLzeAL8IjHg7/EObanf3dsLI1YSH17VyXM17OU2MG
kaiY5DeFNw5ZN5vUm2PInVy1C2to2yiGanElJoEk99nO4dHK/mvc+N/fH35rjVY3WMUh2miqBU9P
EIe+NW1UlicTEVXv3PWX18df8i1rwkK9tPXklMhNBSE5OA79MEXzj36pv6Jmfa4jm/Wxd13gRVYm
4ZVCAVYahEga+lWT+I6q68S2ueteuRUrgwgdjo6EDu+Tfvb6ZMybzHrRcebBdU6VrKyBzn47DTaE
NczIxxzy2AAVBYJfep0yBbpP/wyJhkpFNcTWEHiFY5v00g3TPB72yLE2/MWau7DygZKJBIwZxe48
HaLqi3XZ5xCt4zvrv2Fza6yb9odS9jNiXz+kT3Orx1MLhv7OBP6NY92du2fDINaQt74y4JEwyFeZ
X5pLCk1qLofoxPvm9gt09hd7WGPe+GSDuuETCo9VnAvQ4zFwOs0itDIJPDD23EUetFYAWoZ8Qw3R
ujxp+zp4kzJ21H9obyBfxCRB/cppJG9KIGF+UKpi7xjFU3NdnwxbQz3Q9zuZCAoPWeRMy23cQB4u
meZp2utv2FjiNaOWrWiwKL9kSBNVSK5ErmVfh9pr3OP7i7xxENeAv74Z/LFZ5ihrO/SlHkLs35AY
BjUxCB1BUWTnCtiYxq+C72+PfQZSwBktXUhXtKN+5T4ZvzbLFLxdN4mVN4sUcr9CENhqnz/gyCBh
5xd3OcS83h9/69evnJm2Fvpeuo0gx2cDcH4EzZsGsdaO298afeXKoOEJQivghbLc72mcxnEpplRO
4RLvGNLWB1aurBggWidBtpMh/RT/RGBoX6LWH1/fX5ytE7SK0OsynBbwSsaZtJG89afePY4l5Mw0
j4Lrnthr0B8HzQ76E3Kk63glDBp6AMxO+qpg0XXHc029aAlqcjF69rMOjChZOEPZoW2KPfaLjRVa
Uy+KPowrPgBU21UmrYSPR8Z4ATbvbO9GznoN+4vdmgzQwWSZ1y03AfQM07wmWaj627zR4pDL6bog
d0246OftLEbusAxt81PWOCh+VJS6HzVb+usOk7uy5GYqnaWoFa71qR5fGfT/qqQu+hhCM8vsfHn/
xMZ/j7PclTnXegn9PJ/CjMiW3UzWpz+JUdpN5Rgendigl3p6RmcXhxodJE/f/+iGEa7xdNBwABYl
wkfdcEZx1u9N6jtyr5z99ynRNYKupz2dIUTHM+O98XoBVZQ5xzlS25A+BbX5IcTTVnm7GM2/n2i6
hs/VlpRWd/gcpVB4SEYzgVLUUWEDttSQ7nj1v68YxIP+jMCWQUFjZ0YzBu3q8VREWp2ZJNM/7++H
d3Gv/xtdgHfmz+EjlIHpGEVB1kEOcWDuyU5NqutvtjbJyHUSDfTOEHmzKJ10Qn1AWes6mDqUBv/8
dLPgGTeV4eXT1kOVwIc8K4hMU6MVv+q40XhlSIEtaqkiqP+CUF8iVej/y6v4OtYgugbXFcbvO994
NIPqan8EK6ZO1cihmuqPO++TrfO8uhPl3EE4GIxLmc940ov6xH0X4qQMwsPEhfbO/BAv0aHw91IQ
m6dhdUcicDQqV8hJIn9VBVlduW13LIdCysRfnLlMC1I5PKlkGS8g21fdnFq+oF8ucJvudapIiaaz
yeX2KqgWjde3Kh77DTrtkXIMAO6Ddnae4um5x9m5YVprnB1DywVQcnmQ9ZM64aJ7q6jeSaltDX15
3P4W6aGtOB4XhlxpHcz2CLKjMdV62sNv/3p+/cVq1xizwG17SxeEYuhhi4ZjZCED+xWcfyBwicD+
e9EkdbxPgSiUAylOyvkNxIDCKXFz5YaJEziuk0Kry4My9KKJd1I5hFGzqiDM3KrFzt9dPwoPDgk+
MW4WkSyIUrt0AsVkcHzf8Wz4zjVoTRUAlDlFxLJO9WeP128F9KiTjrC9s7y1AyvvUnShG8QlvXxg
+OFhmxPkRK5rEKJr0Fp1SdWJJWDgOdLgJ4x+NIt4jr3ox/uLs/Xb11dzaHw3VnjWjxHT6NuFMLdT
u3uN1RfX/rfDs/IqyAISL1QqyCALYT4iOVTlyQxK2UMHirWjbUR8nfddA9dYoctwYSEipZGS7z2q
j25a+QJn8v1l+vWM/9tMVu4BfaLAxILKIhMEEpdHh7VDDT1nU714YEt5aOba0ru6Ma357KiiFEeI
7LYPZQDPdYBqCKhVGEA6FopJFirRRgyqTaAXOUIFXOZNBKpUhMQHaCvpAAIjdtprcNrYgTUmzsmJ
KChnLDOmeLsc/svxCcXYJ3k5XvWegurrnx5oFnxZipaEWYXGoAV6TwEZUkocs6dtsHFI1yjdzh9j
ADeRr9aGgsgXEc9NnRN/5+rbGv2ydL850LgaBURcXJYtSC2Cli5ub8G3CxHu94/O1vAr72DB7Yer
7vLadEvxY5IKOS3kkt091ocN97bG8IU4SmacZoY7i4YJ9NZRkqvDOPG4e11NiIYrJwFyafQbBSbI
eI44JJnASvQ1l7y6qpRIw5WXsCGU9yptsAGN6G/8nJk0DEy7gwrdWv9VoCGhqeTORjM0sPnmdplN
fcaGX9cETMOVX4DyXN0CV0wz6dH8wJ2YHaIFQuXvn52NvV3D7CINTRrT4uz4oOvLwVRdNiKB6HUh
bis2BP9d95W1/VqzoOMO9bKB9OMzFaH7FBJb/ADRnWiP73/jMtZf/GeweluACRJg7goOWqnwG4K5
Goyhbgeu4KWpKCK7nP0cYlF8GcLJG3e+ubHza/QdwHAos+NuzqY4z/u08cAAjpBZ0Z/vz2nDt65x
d87Yt3jroxIIzcM+StSgmZ/SZYn/DcKOvliAFN7e/9LWObjM8DcXhbZavJVyhaRkVZiHAhHNPwGQ
tE+8CtrrjHANxKtYEPJeEtQEnWC4YcjpobTmVTsVza0JrEy8jaS2jUswgallKs3HiT+A3Cz6J0Ks
v+Not47YytDRflIEUA1l2O4yRCN7IJb/8o5QmrBF2vBGLKLm95PCD0kWQJP2pKC3jsHKBdRR6eNg
WbgvQT8GsnswdXhYcCkiHi7FjifYOMtreB7kAaO4aCfknAIv/ug3Az3Jmu3BebdGX3mAmNIGJxkR
7DJ4+YeICu885KzascO/58voGp6X62Ye29bzM9uGQzqAZ/Q2oLF3gnz2cFQm5qc44uV1prKmsvNp
UNoWpOyAjsjapnledPMBPKQFCHYBy9iTKto40Gs6O7CMDSCvF34WwRgvvBvPflXXaTFH19kjW5l8
TQVbSjH6mWKFvZFlISGCQ/fY2bY2fHWj85rP3uC1NHO7Sp6qESDycHL70/vuamv0lbVL8O5Dq7em
2aVlsk9IMXovM8SO9xp5tsZfWXolQfbqCIyf+090CZsHukTddXkAtrJmoCC0l4sSYaYaAyCP6E99
ETq+amHW0DUkvMEApBDpTMVS3nlVUaCXvgt2fvqGna2ha2M3z147Ii/t6q5Z0pJXSwT0WrfAGCi1
7BS6Jv6cj8R8f386Gw0LdA1j4zwohsWL/Kwaii4Crn0AMwOSrM6YXPJV90MXNZAfIJBo1AfpD5DA
ACsr5IIOXTHQMaFQI9BHkuOtlMQTCWxaBiAsR2CgICXLSxdMT+ga9W+jxuQ/3//RG4dnzVnlFKpF
KgPS82gSMkfLXXaom/46yhO6JtrLSzAtQa/Vz6YQhb5klm1lkqAr7ZXPiTXuTtcoUzXuBMdjSnXo
PU1Tp23nw1WLQy+L9lugQUrqdAvDgVkmMp7RFNk8sqa6ThyHrlF39RSF4I1ySQZum/4AcQ5z2y4o
n1R1uUe2thEE0JXrmSQe/X1HCdJ41Uc7UIDMSHEfKP3CW2AIGzqSk9ytx2/cAmsonj8AhhSErZ+B
UMe/mQaHpDOnzTnCrHYip43oYs23N5aonCgwxgN8HDdhSttKfo5d3vWp35YgEKRuoPcutY1v/Q86
DxQ6emh8L2tZPRwit2Gp2xB770MG4Xs0+nbnlG0s2xqgFwjDy5mHJNPLYlDCALOISaJY534qTa3H
67ztGqkHwXgz6stxm1DiPUN7gx9yYEt2JnExib+8aNYgvWZw0YClfTdzmihKcxqEB+zNHnh3aytW
hljrWegAJfwM8lctCEXso3bH6QC1CBRK90jgt6awigJqpw41ZH0IHt4zfUX3fpeG3O9er/Il/soU
bZRXtOlcLwtUOb5KWpf31dzsKcVtXHZrnPzYRtW8dNrLolgVySINsoxGO3xIHC3cFzfvxxEN6g7f
aZXcWqtVXFD4hNlynPC9aQIkgQ5NijKz2Sm4b2z3Gg04MQoVytJ4WWWK+kgDetfX7DSx3CZhCAjo
VTuyxgVaI6KonqWX9Y7ony10jT8yPe3lSDeseg0GVF1I4rDBHGxti/u5cKI7t/Nsk6Cr6Dr0D13T
3S3oupihakMQdgv6JJSp72VAyLfr1ucys99uv3yIRom4xc0g0V6fGuS6Dl5e7ekhbK3PyqR9XNpe
GERuNut2OdVxXOtkVJbfQmwETRLXTWFt0jYCN5k3uNlUe/wQQD/tbqHjddp5dA0CDJkSGugAD52G
VH4WztK+ol1vN1W6tUKruD6aOtaNHYeNsUlBm4zpwwQxODQBlu7Os2qjzrnGAYasxMO2nbDFjgxf
O8Sk6Tz2IgmcabxzCr+F5Jpb3Wo5Vq+Db/eQphszW6MDQ6cWsmjgCwvoeJBE9T37HlvP5OkM8br5
+P7mb3iRNTwwp9oRoP/ClWR9e+N5U3F00L1ymhahju1ohp2E/4bvXeMEl6L08Jxw3MyrINF4XhoI
3aJxvB2qIx/Ctj+Cl6AkIAS+hKjvT23D/a5hcxWY8UbZtm5WQFETqSOweZkhV6frRr9s22+Gv4Th
GLniQv4/a/Gx0473Vls77Zy5rd++MvyhaAR44AqSeeGgjj3Lv0OWc9lZmK09Xxk863ui0f8Lm+lC
mc2uE5+btlrQlxhGDyCRuo4wnv6q4/+2RH2LTgTSCJKphiJ/1tvuQoW+l+j22S/Zrb/EU7+U9n77
gBO1bgMeX5LNvhD/uXRiyKlGxpb1ALKLWlcfix7phBs2V+OczMpaPHF7p1ieeavr8WBzrtyPbApj
klrVNuMRHK4z4H14EfMUjChQjSg16/XnGH2bbhLYko4H1xnKZAa1gslzN0X59Rk6YF+1snc85M3d
FPv8MfIH+wgtJZ22KhzTbsznREV9hYtNeokTySlBS87tXOivXu/OSRuLKq3ysU8DZn/IyoGEoqLT
bbDEHSD53T3yOvMhRhnrwCt+nuiQJ07l9EnQdBxyaiE5tjFUHDtbpx3QuKNuP3fMdU5VJf8d/WkG
1X2FnkRHPBbT8rPt+UUYz3tjVv2EyuVnZtxXQ6YgrciwJKNrptRzaZB2ZvrQagIaNo82JwcN0IxA
/xYw3zYVJbsdO+dTkPvq0I7BJyiumkSV6mHovafKY6+1BNcIIwhCaxmwVIU9xJgDd0pFZ78vYu5v
HXf+EqFF8hjGEOs0Xvsa1dVbHlcfR/z/CLlVdZjJPGbStHHa19Zvk8oOEKpzqi7xi8m+CaNJJihu
lFIM9zNnz7yYnZscXMbI4fsJCdzHMh7qBCTdry2kUNNuiQSqqn1/iELmJHpUzqkT9kc3gB26oG6X
DG5ggGARt0M8F0kRgiBO+99LxifQu5OfHaePLm3Yg9MNt4iQCjCT+QB/FP5Plzg9OFbqOjNjfMfl
fFsP8S2UvX+wevnX0fRGVY2fzdRESRHUUPjmCznMCEwT9DZ1mGI3piqvvqky8g7DSG3Sc7DUQbeo
vGlC8KYjsc/OEGRpbvNZ5wevKOaj71dfwyL/oFsdJYHxWMIYZDgoyf+bclolJanF4yDkE8ihSmAQ
WZNUJuyTDkXoJCz7f8HQZA9G1uMxrN1XGY5zim2bIbRZDYmNu/k864GjQKijgz/U9cHD0y4xpXkj
bHjuufrIHA+QXoMcLewoQi0XgIkhyp8FNB5RntbVgS3gxHZBDpyJxTx7oBVLOgW2ui5f+kSGnvlA
rbqHUf0MpXsORRil6tLiP0K2KXH9mBwd3Y4Jac1LTRu8nzz5Y2DsG3q3kBYaWJeCDBV8wwS7OIjo
69g2+ti6lXeUSFGkBc27hE7VPz2JoRfrDMi09EuivcbA6NqftMM7DyjiB0W9x7GOILg5LjdWjG0a
h9UHRuMTyGKqu0URkTIfmUk+Onc2r5ezWvTHSudPi0OflgBmg8J/m3UOHJ7bt/96YvABGW7VqdMR
YtuOpSw08ckJ8uHgOeWSTjXQS1IKJw3q5YchY5U4F8J8iJ98Mr37WoTxoyTWHBvoTiY53FM6uACN
TBroby0MPQW8+1erqQRmVQEbIwsG3TQ6pjVYTpJlaEVKLDp3I2LJ2ZdFfugszU/GDjb1IDFw03uB
gvKndVOnoQ9NkOdJHYQ/Ohu8mZ6j+wRE3Tgpw5CMIJfJPApS2Diai2ekk9itHBxdJMpF64j0Y/ez
B/TsZ8VLqJZ63AP/iOpV8RhD9ZGmTGrypWB1qYGWMsG91ZG6LQa/PGlASZ5UD28zuKYZ05Aih52G
YHzOk9EJxAnmL2zqu6PzVo6Q4w6FrwS2gais9mZ6lmCWvXX7zj1rSJWcRr+kuHEC/Aq+DMttNV+0
4rkHBzoDQnETUGqema2USmOOXjMCiCQyb9J2H1ypkGssBCto4k/AKCVgp40f3KGt/lvynN0ZCcxG
oruwyzoITB4oPlskQ+Dnd2wgxXk0JBwSD0/yT45Pva9NPuo74Pab/+K8F48qkuzZE1G5QAvb8x5F
rO1D6yOaTSMmm0caCedfaqfxRbRTiN2NnI9sKapsggyLwB3HyjttAeFOWtna+1BVuruXEOSCFA8L
GicxxPc/xKGZztov5vokHO2f48XYMxn08jJG8fBqIH/8wbFoik8g+lgGSSNmflDkomUhLVuaoyJR
/zME0/mQ5MUswZ1vQTI4D/zZufS/wkM85BP70RtAUJpeN6lXx2UijfxheT89VXJGS4ivh4S4rvok
oeV2C56ge3Ra2sQncxYF5DOv/ecIBygB+Z/C5YU5QSmtPcihf3NIQQ6guEHOW+P8saj9suTOjwUH
6Y4K/TiULZBTIHV+qVyOQxKExS00OHgCKRxylK7nJo1FswTc+BOrwlvOyBs6L4dT1IAtubCtvS10
KJN+YmWqe8jr1j1q8mjmnuF2C/UJ+Gl6YMC4prjyvumy+Fg5yFoHKpQpgMLenaUKkp9RsKQ+6x7L
DoKWTdcDBN+iWCV694EFpMNdDmPtoXN504X1g4EsKXo5+MtsWAPBanKkSPEfzCAZLvBRpWQpbEJ0
+0OLGO2uNijTwY4jnHpjcP/jEVI7Omv8rki7oHcSCKk+1IsRKa9qJ0XJ3EmWGP1pTee/FrXV6eIi
vOiGubnp8v4bKsMQpBIoeDaIThLrm2wKEPj3kV7SgrEonSCAdgBe+UVa9JaX9QLeMLf+FhUjJKM7
I46y9N5AAlsluefVwBa39DCxqUWyNB7TxlH/GO79C+oAkejK2kOsnHPAZASl+ao8mBJIQPASvjXg
Rkq6mjy5nt/dorEC8FHD7H3Q1BFuWr+0IAtqP4vQNJiaCk/57E8n2cnqmQLfmixmzhrRuqcR9xsw
Jvx+BCr15zwtKsEl754BTMhPDpHBqVc1O/OcOMjho6clDqKmTiMtw5NwDTQZoaQjDtDYLkp4eVvK
x65yYBd9MaFE10BLoLpnnd+qc4S+9VOxXMwF78KL0rkV7JM/u71EzwDYJFNW6fAJh2w8EKKjGz/2
Lk/3ov13XPryJsjb5Qwkqj3aSahvbpDLNOyi4VM0Uv+W8CI622LpbvqYLc+uT+hHTebuiUOnt0yI
Yc53XujuafYofwAvZ3By4j7/0qJX9gy1TP4E1V1zMMh3fORx3v4E10F+bPJ+uY9i39yBclGAUahH
ubnljUy5W8Z1osgEDyGj5bnzKZjcora5G+04aVzLkBGfFje+cwV3MxD7TMcJ5MuP1hbTYYjrhcIz
9sM9zjr5okWlX4REfCPrEpF46U9ozbMSJhzkb6Wnymez1OTYjDZCd6xfp9gVxH1li6yY0p1/FzkL
O5mKeTiydr4XWvLD4Aft6+gV0W3dsbxIIpajhwU3+YdOFLI4LX5XHUQpotQPOUnRoFkewCEmTiCD
Yih5k+FIlsq/aWIij0Vuvknu8B/tMM8/6klgnYRPjgHEab/HwRR/jJERxMkYqlcDvZon1VTqFMW8
O1Zxm2eFqeThss/3LSS8EFmELQCi3DnrOe/PdT+gi40q0Oz4wXT7fxxd2XKduBb9IlWJGV4Zznw8
xLHj+IWykzSSEBIIJEBff5fv063q2+kc+4C09xrhYJYYdjwkrCDJG4Z60wojz1abcYjfIurTq8O7
W+dzpB9Gt0w1J8sKHmIInhYo9av5O5DO9msGnWAa1jZLyXORJelJLmChSq8KHJld24ZvM1+K6YRA
HrS+L+myNij1lRxNptnYlwWb6a90QZpR6WEgvQuRkctAhYTrcKRrGbauexJ+TZ7BINu/8bbQtzVI
oqvcgvZzC9vgV8hpEbzxpNMAfHcZogFg3jn5yHr8Mg9TsLeqImRewg9RBHKv+VawLxZoN955MI5j
o3e4BJFMjFS/irOEvKPmtZXYT7r+F496Ah9EB9DmEriEyIZ3VrUlhvUorqO+s9sFj7mcLlGO8tEq
NIoltByjVvwXQ5yDo5z0cBxKlvH9hPpJGpdzkRhWzzsc95hTw3Fq1qCAA6LXrKtsbKfwhPYC5HRY
dDqrf2GP7vMruhNFe5KtC0jJHXcfGfpOH/tsSeAVn5xIr128p/5gNhKIkmPuY6XZ49E9Ox+H9vcC
bHyroCjBnKTVvIhzrnQRlCvJhhlSzRB3lkKJGoom+bdxb8qzHl7ErsOKhL75kdb71m54/Hp8BT8I
riEk1DKDdgXY4gt1DGaW/ZUIVF8rmCkDfdtD6CDqNmbFcIltn6uLJks+lmogwVIVo5/8Q9wGUQ/7
py5uOpgwGPLN2Pg5lhGcrGj5wcrgi2TBrZktnA4NMbMAGSuJfykmNaAnIYnAa+dR7O2BkyiIDy7d
th+w7JPoC6pUUNJhMqEPG/W8sWgGjO/6MMYb6Z8FmcCjqE20ba1NkHJU3U9iqlzoUnPUwRjpLyrs
QjFhRlGA1cNzan8gNC8Sl96MHPTOhISYS26DAGPcimDbl72XW34xpAuG47TPE74EMXCxnVUh4+Dc
ynHJHwADZDwo5byGRbUWK5lLG+FrK6EjSlHUuAvNsH4O5i8bs13d9yRZ/EOYKlSIl54ytn9FKhKs
akmOA4EoE+SXvlM2L4vEovYWrL+YkIeD470JtwWbAUUMRl/2hMnTFLYdhOkYE1DzuA4WZxeSh9tG
hgSqUdyEeCs77nAPuxXM34vvIkrev2uyo4MNAwzTtBcR1t59jJ9sayPkI4O+KJOV5O092uNQ1kzh
3Djp2a+uBCk+9HjaxYqHindF2uxGzARoR6L0OYcUmX61qHm5J/1A5zJCKzAGpzxZGH6mEXlEXgbF
fqBohQqx9AeK4/H2xeTKdLLFird3RNYGTn43HuZgWf6beeK+FoMk5XpFZG17Egqy8IdUkzC/hCHS
/Sqo+TdXYoyLthv6v3xQk3lk6s7dkCxIkMjlcFZLOwSN3VykUKJmRvuWiT2IXsM5whmG23zdKzd3
OUWVpsy6S5pEiDeOCf6naRF+Ht46RvXz3BfgNbFutvMBtzL2viiyvbgLspPsYjFwCUQa9GgCxyuY
uTNccvZnO8v0F+GdY0BqwjmpHG1BRlTo8OjmAzbpcf/jHYviB5CnbPyHopDA/kPoOj6eRm9aE+ak
4H9CL9VnkGA/rGGEWqIy2XbvHiYK/9jjsEHtV81pnpMn1P+auc5bbjlGKqpAlsOZvOMyCGPcC1B/
A2HatIDHaJ1VV++YZXAUWM74E/IxevPeUYS4XLjqxq9NFJw/xyqc0GKYmGVotFJyqfK91fvF50sf
4IsyvYTRk+9RuYdr5B98O6770Q1qJxeZ7v2vqeNL9+xW46LS2nUdz3h2orHcPS9YjT6TZGsCv+r1
GE598F80Mvpvdjn+vSHAkHjEbjdnN5PNgcT2veIs8oO1yX1y8GmcbbJoehkjv/lzbHrjDjRuibrj
iQmSH6AcLLAreMXjyibpGjdpOHFb9yvFLh/hVf9A0+y8/6MUct+fDKImXwI+7uNjHqUFMhEzi6R2
J2VKIXSiM/KLezaYa7yo3NdBsGS8SddtnG9Jaj2vojQm+VmGQ0oRi6fz8DgGDstAAfAGmweZV39g
qPX7m85y1XU8ahPjDrJM3sBxL9Fl3sYF77DHfVVbIvukaTPPimZZtLZHAHMWR32b9HjqEffKSjbO
W9zkwhRbA8vHhCUBoQ6kBKNATWklYNgrJoOY3boeK0UlzOp8TS2J4wYiRPLgJsn5sehgRyk19wxM
JWSIczkrmoorpuZxOWEtjOejizTba4kTH5tYtnX8ylXs+5rwLfRAy1T7H40IWZtUTKGque7lb5mI
7g1mXR1UbNfhfxmDQq0cnBVLPbEsmmpm1+gZHobp3/c/xNyLfsmuSRgjfZ3GunvPkCwblD5Nk99L
THtz3kKWjrXZJ4ezl0kSjFUi5+g/uPrXpHHg4AzW+BaoWhgxTEfABTt13RBTMByyxQpxnOdk5Bdk
LKX4UlA3asPKtnrhB50VLPWlwGvEGjcjqOfHd08HO5sO6Uk4ctPOPNsC5U0VSKEgvftNw1XU7fNG
IHrYaAQDxTJIF16wCCdZbTL8vIcZcbYYwfPBYH/iSF7CA4h6FERJT/5tdIKhrB0bf1oSHm/Jh+nh
dHyKEEW4HWLE1PQv0KgGWQeoDNkHleGL/ZEJDRlSkiC76KcUiTAn2cEK1bhCSnE2ExIs/wZJlweX
AiHDMD4FQy/eUXUthwPO5xSQo1EhoujxQuqGdILGtVit7h5xgaE2WhCSa1UiThW58hhAQPjfWshW
12pHrQVejEIU0x+lo1Sf/JbxDcYW7fUVIYpb9H0S7myoUlxfpsSlPvKywLSJi1tosT5j3Qzxf7QC
5MxhAJj4iIlOdwcDiGkp7bLpvZ5S6OPPDNNicImJyqaLBrIaX4aQByf0T883iShaddZS4eyxYeSx
fk5wcjaRClAsNI1JBNJBJ606LWbuM+ihdfKy7n7EnC51nwJgSRbAHb1r21KIsF/qNIgTQK2rNObv
klhKavw2efuM5jpAhUrHyYuGJV/jCgHK2UBn0QUHEKcLTkV4x0SN/DE+X9Z8bN85rlN279FoG2M5
5VNWIiHZFw9JwSeIv/dgtOVY5K6OunC9ok9jHcpFr/o0zUXwF4g4fQK4nb2Hw65TXJ7r1Gz95JBm
Lyf//D3k6nJnCkIlngKVztRSPLNpX3XZjhnAYx73KCZN2I8iSSMEvND9T6by7h3XirsKdOL9bElA
MeJyNR1H7yfMk2L2LRZoxBiKIegOIWFZkyIH605X3S4lTiW8vTHOfDSWLeRqglXQb/yxZ42RrfgS
0wqMpN+X7MY0El8qbkkC+LDdaDO01M64YwvawABt34YgVBZLkUne5AzsonUQfTbCCNJky2wuPb5X
kA+5oXh42gKM/SzQQYsg2ewwJduK3RolPfA8zfZxj8Lpte0Hf0iAUahL33YIag+sBbIUk/C96KxX
h3kaJJgHNuchloINuHCYh3bHxJPvp9RjFXse42G6JEGLvVhT8ZPoFs0jhIunVi3kvJEQj2GRq3vX
rwnKQtIclsZ5zRzOPBU+xBwMQucC+olWKHtcHSzX30f2qxBbUnuQ39fEa3EL8ffirBnZSzZt0TO6
RtoPavR/asxZ5dZ4s2WBXPjTtDsalbgAV+C/a4FDgmRIUI5wSYFDe+19DI6Y0dQi5mtyNy/C7Muk
BgdOPyaHoovnL7mo+cNOqrssMVv+yiwHEr/l4QInKzagcsvVds+wpHwiSDfEmbmtRh72eYAPGZGi
XVSF2TLudedh08LQOtm43F0S+nLaA8bOlucyb5Rpt/Ws0XO/HrDO/xGevwoemwY+u+ghSL3MqwBe
rGaEsB6TIPa1QzbqhTYeFsisxPsWAh/e15fcd/37FkWyLhZEUHW5Yy/IjFb/jeBg/uR+Cf8q6TG8
bpL2uJISU9NpltiRpDNnttIfS05A8vLoT4iL+g7xGDhnHu+/op6bippiRi5CbGsZRSNal4aiClbS
vkYZ/26/7XffmN0iNZAhjgqskSs9AbKUyXQ8SRkVABZQvYuPGx82LGpNodqPke4tyMA1P2zUc4BH
XB5w/y7vMCNhfoGm/6Hz7SnbEtrQDbUECfF96QYLc77M3AftO3Jz+LX1C12vku7ryVplbAPHAAFT
hDa8f98Swa8QoeLNDEthM8/oNFtynRxSQuhUJirP/ki42wt0jxp9wBkTN4bE9mZRnnOeMl0cFj5B
OaKyuAIPiT/dyv7S85RcUpvPZ7BvwWkfEMW1YdJCys6W1qHM29d0LOy5oEGK1zLBUp4mxR90aKus
xN3r33sSeTTDoZoDf9j/jRQOq0BheclAcJQFIqxLUJAeE8NCao9p4kgZltMlGuenlMbiPFs/owBm
w9tI+vhRoVhKgmfLxyMKxLZyQLLmACGE9j8wwie1widu7OoYw9ZOyJOaJnfNiy56t8zaK8OSVW0D
EeXaL1igQ6G2Pz7360mht+ZGQvI1BCJ7c67dfqq5e85jamHqB/Wl+caxA6ELiuMzvVCZdOc9Gacq
N8N0GKdpfAe6nz/tCdPvIH3muM5dgnsFBZp1apZ0aKbEzfSnFgOeJeqMPOZZlDeI32A1JNwKqZ1J
bhoMU3HjyBT9WGRS1LBuqgsT1mPmLHgpVBYgYeYbz2jnCVROvNWjD6OHZexsPci1fwAoqY4sUEEd
FNtnh6ngjuZ69uR7F9XwGdgTM+HWDAqrjQpIUWUT+2r36IHNE3aYoI+qXm99JVEc9R3K3R3jsB1q
s4jeorU8A1KsWgCLwNR3MBs0LLDQkRVfYx3HLPmzToTdC9mHl6VN1xCw8zfov4btIYS0uOYg5PDR
eJtWzhrx16TMl2m09G+rCXEugWE6R9nS/mMimK8IcxgvE/tm4OD4iN+yfYvAEzms8lU2dshkbtfA
37fvBt9kk9CNYO38QVUUvydJNlrskrDsV1mE5omNhz8DoV+GBENzlQMtAsjNJ4fiKAHeJdtwvJSj
Qtxs2UUI8yqDcbKIxJCIf95tZ/6iqsFfQyf6etp0asH0zaihB/ByNnnUornahwfm5DmndnkhKS3e
gr2bv7gA1zZhPK1zRCYdVz8QGPu4uWuLlxEuRXUdYpKdBysYHpIFBEcPSOYFmQoSn5Cg51LiPw2N
h5maVqag93I9N13YvSCXqTisZIt3EIF5dlGsKABGEBE1OeJfP3QcIPcM5VxVAqQSERUZecCLbsoM
UP4fHxP6MqkoPcUEB6FZ1+Li0ANxWLDIX31Esjtgv/mu9xkkU9ifUNjaVYht859A51hDrRNPNJKv
wxDIyyamHlz5vH6YST7DJw+WazQoy4LW5qgVcWdMZLsou8CnB+HjV41zoRTR1J6MxYFlCxf+ZnII
Xvd+JQhsH/v3NBbyqGQQYDIGqwEB2v7ZUhr9R9P834LoZjAX05TV39kKYHUKcOuFGA5W0fkug2Q9
JOioqopkiB4sTnjcTrqjJyFmWUMwA7uTLNLxmH836Sgq9NUjz+0MiUj3UQDkenY8RU7zZPuPLVrc
Ublkf8nXdLz4YCGNUHx8LMaZ1LumMCr3Rd3P3DeZ5pAZFeIdXUNtCaEHr3OClzXkG4Bhhrk6jET2
CInhdmjZ2t1lW3xlaaSeM/0NMhXhtF5Jl6XX3vYg/oDbPMd8XA9OOGD8nEZDpTFyN6wb8c2mMkFW
a4xzEBgdEDWYruYG0QbzX3iiwgdSFORgUy5rUWyQLGMivhRJkKKYIPNvAdg5bHMivzFEtr+NLNdo
4yVNhPazegiL4RYGSDvAXxJ1f1See1jFo08nRvWgV/k80D1+FCG6aQywphvogqQxw8pOcdImb+hY
Kj4SP7cPew9ycuCTPsNF6e+orGYXKC+DhlLVQGKSPQnMgg0h2h0DhduxDA2swFSBVtG2/T1kBcBD
t+m/2gBo2WIBzEX1BlCiY42PVdCsBvSfYos9YC9ub9g4s9MMhPGA9wJ3P4Co88TW/d82WYQnGp9c
1wE0tlC4z2kXQxQw2fScyF2BMeEHN+3yYAYTHWKItt75vAB4EvlbnPbFCbaj7QFK+qL2vRHlZKG7
gUoBrA1SMfODg+IQc+Pu7gAi9UMfiflE8q6/Aqdg5WzliDV6lHgfkKamoWau5sKBcUh9Vw+oPPs9
GVAjhmtZhy0GIAQSBNW6A1NguF1uaVC8SmR7Q4AzmxsBkfDSOZR2loAC7S1khbhto//MDCMIdGn/
y/ag0SaSP4Io8IjcAtdBQpqUgw+GA9QfQOk95jDG5sPG2+1kUvc5jcUEOG8OK3BW69H7MX2Ay4IA
B+udPHkdk8b49A9eGoEs4m28FTO1J+xfK0aJXh6BLscvBHTUGU540Acye+8T1Hy28K5jdUCVogvh
Od7pbs6B/CY2dtAm27YqYBqJLVus+j+HIZzLFKPpucAaW1lgB1/AjkAXowvhPevz/m3/9qYzijiW
tp/JFStHfk4wEz+vrgvOBgfTAd2cUNMQLJp3txTiWcLu+p5tlj9Jjg5M8624artJnUGHyzs302NQ
OPidJv9rwiDQAOHsqsEk5LS0xcOc7sUBUpk/lmdrTTvJ3gimjsce8WaH3oDL3DLpLhsoghNn8XsX
4NVvZ+tCxMD0Qw3Se6zzPMI9xBb5D8Irc2QJOCqSL8tpJyuuCRgauxYDLgQD/q/VMo0QfSCyC88L
Va5eiH9+BAcWaKaaNUYQWRou8hCAzsQkIgROd2wG8Pt1ZxpBASUBxAgssUw9rmkEaLpLXQX11gyc
LsoqHqjxptrE3IyQ7Xnf3HakLkd2vGLw2MEhfIPRbizzGC32QRpuletIcMQmQp98jgKhNUnTscwA
IryvAnR0JhWpN6Z++T3s/2R0QyhO4eLuSqc1BzYyP0PVkpWpbHmdtcm/aEOUUhpm/jh3fKvFgmNO
5hJDqVrmg6ebOcRt8XvMoUgyolgrgl0LUNZoH+33T7px9Svnmh5yBED9yIe2uM8+NVW6LCDcuE8u
xU5/J1iVgI3OABja4Uzhf65mwh+QH4kJMxiXOhpWAKNIcMV0pt6HHOOs9eanAeZYbytQLIj3fd0q
PnwiQ1A/5mPXlj5325voEX4fRBG/9DvRZ5n3/8LUdRi801dRJGGTRVsEDUo+1dEIJGcONW3CEUo8
hdib29baE0H69rNCC12NTGaBKwuv2kq7HRIOHCbOIWAmZUWEHwdrBtjVvkpHx05FHwa4XcL+FpEN
MEuAe5zSALFlifg3B8RVici7HwHF+YnAKmjr2i2zBw8fWT1rA44UNW+1hzTpPEDHUAFqTUslB32Z
vxOn5nGDng+cSwmkWZ3VKu1RCbRHzGaE0UYh34VR9gN5bAS6EWWuWxLT27K57iMMC/xRNwFuMwgT
V3HXHtY+bd/sALdM2zIkYSbL8mxxjV86MnxMBbjdZfHwXXCJN8tTWY9TkoKAyeVVkvAr3ZJfUQq2
Z+uSoAxCKFMhOGiKooVkDfJn3BVkRC6TCtyFxlH6CPd8dndJH95RCM8qvtDnWaTuHENlWPOi0PVu
YnVdKICK2G6ihKnUou7eAefooEWP+yHEPSnTsgCNBoEEVWdgu1AKBYgYjAKsqF02u4bGUBUoNIWm
q/poBXQI0LrRsoP0pOygkCgd7BEVgf8dg+TQ3Wdui5vAJfgo0j45sa1d36lGTBHYjkA/frfAltYM
LsXhNADIHBPrXzPKsaF1LmyAglBzg/CueIJ4DCKMIDQIDGzXk8frfQGBtz8hSYNBOUkP0DKYu+ra
/5wIup+Q4iR1ZnEZujAQV4baJRCNyJnrls384Ih9rOYRydoLI9sB2GZ7A2kZlHECXo0H5KubAfi5
VWOr3zqlEUmktgFyKaSrQojxZfHD/gCNNp2Z7XiVsOWZG3xhgg6v/brER8GhksdRIL9z9T7BX4gq
Tck1H7BNgf6H1T6Gq2r74N/SDZu65cgmJiv81iRo3ySG6FN8fTOuFarmI1z16Ue+Tl8xuNaHPBUD
BtDxmmbBgzVIZ0rGrZT9+LpH/tkji6wOV0hcotwcMrL8mjP6OlGHTK4NY8buydO4exiXpAKRXSj7
gEcqAjMQRVWi03/KTPxochJUcQQgHL2IS6kgizyKmd2Hjf/KVqxG3o1TmcWp/kdRZHjD7IseTOgw
HqJ8GrD8QtT7nsPk+lNtcqFQuhZYz3oY+x3utF/BvMzHfHLTKZG8aMCoJKfNFHnVE4gwINiEpLzy
ved/NR+RmezZSqoYfOORLIBIvels8EAXsKUGG89/oNXH+zRgKlA0SvuyJetYF/+Xi0VQV7HFGRQL
9gaUU5zWkI2FwD+SDpjqmC0fBc3BBy8W68Gu3A8KFeEn8u3kp+nM91Xv0qvpgLpBANiSy66HCMPN
Dm2mC+b4X4Hmkf90p9H9paEKxgWWurdggAEDhwxBGT2ZbUhrnPX60BZtDFrfIWYhImr7dKi0OuXo
DENuXLafY+ag00n9vD0vYzqBqF+nwxr3/bH1Ha0wV8oboM7wLraVn/bVDBix+xmqZlSRqEMQtel/
UDjw89KD6BLpaF5dwe1JkAwyFIWj1fRF9Kwxyl+2GQ7PddZrHfvB/UxXugOixN9V5wleVQJV/5tJ
dvYX7CKiQMRQUACZCIn/BcpGvaJkcnyjLCmayMaitpqsV0rpuJR67X05duP81xV+NGW60D04RDuH
ZAyFsN43M1SqCB7r+TSUnWqzE7wd8x+0bgC1xdfZY4nGMoZJgt2xmpErQQ/kDZikhGBNLCFk3b4I
P/cCUcOQq4oVIU49f2xTUIq4dUbILDBwPrB8CY8Dcnx/dNNMszpBNDIQJQGcA9tuWOZMyTeokSYF
bj5bsIzviLu77V7TogLEowvINXq1nkCk6c+to/JNF9TeOZQGWO48pLFIlQSaWoGGhB47nYZsbYZk
L0CFJNl0jYcFWwvIu6Ar6bQwsDqMFrJhQnZLNQ1TvL/RFTNvWWxBl1U7QJum3wcMhQyv2lLFYx8B
1E1EfAjC1VksJ73+A2VrNn3HNodYA8bMsoquq0UhUbekuu7VwhuPORDQj1ywKWAotqcptvqpnZOs
AdMYPegBHNa59VmRVSOECendUgDTGE0R8nfQqaJFaeaivxSqwwO8RWAFmlQ5gGERKgkFBuYVvDVe
WPJbAAAcfvQtA2pqFL6Uagbu4+pJjomuYVt0+WFFeag9fE96T3Og46KZTGSeIHQvzsvcZbpWm/FD
BeULKWoREFDEoeMywji58M8YxShJOWIAV80u822FuMXvsBCIdC7OGedphixoGFfxC5FjO7U43kwR
/YG0dOmfOeCxvYSMJ4yve67TsILELHYNWtnaoXKZAL616EVYsHxmgPwN0K9/4LbX5gSJvdxKAGr4
PbU4x7c6TXXUvi46nNuXTeW7/s3E4KIBIoVVikOqwBq+g2Pd7DHjGIYWNM/vkzgq34d53TrF30Qn
pyeNWJ+fXLFMlgSo/YMhHJ8S5ypGpSRn2VAPgQasHU2beQNPFPEaqKfxZ4c2kbEa9oW9zyII22pC
x4u7TCsze02HLQO1Xayz+AOaN46fsyCj42PU0lYeV+jAEEE/Ewn+IE0h2USp5DdRsoY5LtN2+5Zz
75ja0ZY5+td42+nXqnt+ZGSK6yCcQqTPLj/6geEn6ag4tYUaasTsLD8zyEPrJZiesXBv1xQRL42J
txkDx/wset1CmJ53G4wBiTpsVtBSQetao90YKCw+aAX8WD/4LcBA0Q872v5QPPq4JWOwl5jYgDmD
N27AaG+/k90940LsTzx00c85TrZL7Lr8cUaZAsx7ExRNvp2O3ZjgyLXR8uoBsYGQ3j4shQCs6yFM
VmxldQ76FbLMjZQsD8WxR3DT94yIzLde6xfwUBg3Y9c/bwEZa+gR3CHPmK83qcl9jUcoNRKYsVcH
OyXZIDvBNKEPVIgWpa9ZjNk1M+H+sGC/eOyKZV2bYsqC36AqKU5YDRorbMfpfRG7O49QgyAYkkzT
DTpJYioFZXVYYUDXtbBz3pAcGwGcMDjsSjm13QcknubGe2x9UBQF60MR7xOE95s1/zgFZB5AWRlU
tsh5ALOLhKFAcrNBxBNsuCaKeT1EcxI+FmAzgFPigQI/6166ZF4ap9FZA99MDO2/FD9DO3Vnk+7D
2exj8rfXIYbCUI2PamfjrYUW6yVNaHoNmcOtsYZyxqWGhaUMXDyyg+bxiES90B3Q9o2FDTI6lFUj
xB3jP3i4jy0Le6xVufZXszn/ERtAWmWy78VWIpizrQVovDMuw7nBrvKWhGk71Sa1qKhD596X6SHJ
GccleIkxeWI/slkdbAnyajMoqZOO5m8ZUPljyFFAty/8R1uQD8Sf9KDkenZAlu7DoDF/+N1n5xih
tgecjOcMsrcacY5tQ4FcYsvT+PL0Y2bELXKKNoJCQCjUCgEb5csVmwRsEUGWYGONPjXnkPXrUB61
m8dSxPNTEWtb+1GIOnUWgTc2v3uFiXkqOnkReZZW05LuNVnmDCae8SG34R3CoWaUkTr5pT8ZttYi
g/BPmzl6QE7Jk1IQU6PI602yIUZQrw5+oW7tcwfXX8ZuzCviGBRSWfITPOfaEARqNuhe/4Sw6J7O
/phYlZ0TMt6WJH3NIWxF6tJmQPWwO573HRi0gpfIdGG5t4E5RcCYWmu7Oo9Ek6zypyX9l2EU0xkI
EbSVAS9l5zBht3aG4ApetDv456zspoCe83FH1xiOuqUER5jVyCWJQVzFTRvxBaMeefrWoUL3jlcM
vuRoms52ZOwnT/VD5BdboQi3r4KoE5hP9HO7weylOwY+FN98uQFrBT0ys6EUU8ybeIKsb8INB1qr
iw7z/H36JD3ld0w4n0PMgZvhVmnA3jmo0OYMSDT2tKgfCW4rwO9x6y7KxPdRr595wMe6K/bfBVSC
DMQpuOkuOvPCA+Vbs+SgmIGBYxqBW8R8qnawwmeQ8FHjczY0doEZK1rH7G+hQGxlG7w/iO2Nrki7
Gp9RNLD8TDsBtMttvEb+i63ZGu9QqRZ3oXePlz3uijdbJG9jJMn/lyZ7gHrm5mgwvpJM3vN96Cpo
rAp0Naf0956u4xfLuxVTmQruoK+luME7gbPwf8ydV2/jWrat/0pjv3Mf5nBxuoErUTlYjhVeiLLL
xZwzf/39SHmXXery9jn9dAFD4EqkRS0uzjXnGGMSkt4bqYZnWMBU7J0+WMoO4P4KGkBfRp9KK+9O
8H4IHoNdmHe6q207pZHWiqX0X1tW/zuCaK4d5PjtLV++qmFVEQZrxVmlGjlhaV8GYJnBIMq9bxjY
EMHc0vNvCkGUYKQB+S8Tw+vmbQKseYdLgWhhUT9WYBa3KnS+qlHNpRPIAKyK+joAesFrzrzHdgUu
IgBEj3yedYNIv6v39Vpt8/J7UsjDOpPdDTy3g8q+ZS3JXnQMAJSAB/sSpOG96GRfwtTdJUCEVhao
4gPqzLWNP7qxzTrtv3DzpNWAQW0LcTXydbJK2OZhndYzsdfkQypDWvRCnlIj7gHwgXnw9vDFeSSr
HGpjpQLKNhTZ7iNLW4dCq+1z00j3RLax8r26ejIy0d0IpZ7+GDTmhy6b+tFgRZpDmZKWQK+9edgI
Kv7IOttHbT08+0YZFMhg484jSKkDcbAcb2uqgf+1SdCcSGrSNsWJkn6OAxZE3QiJmmk/4C64u97o
5B+E/rtt6jnROmG3CGwSzW4FMcR11XnhXCNNzLEkPMklTW3jC9AWIWa40awkWefeaBw2O6Ifq18b
ecDm8Ej7unKq0gwOMSyWaE4ucvFHPBh429S4zeubLiwkgCOBZT10candGyTv9Wd5mvWHVIibtUWk
0V+FOf4gwueif5JVK3lk4rjRzkgV48Y13E4HaahBpHPQaav1FsrGqJ+yc7pc3yNCJl2LIPfTeRJ3
HcJEvtjampXkEAh04THVSa/bQaDo2W+5Woh2kxKf/Cj2vlbsqddN0wzP5dDm+9AKg9pmx25+avwh
E1eB1/c4GQIwsY1onGQmbTlrgxr/WAM1AXtYUu9AgFnaPE0GCVga4T9sNS/X8BcU+VEGZXcXCjhe
lDKL9vAUyg2+GtBjcKcOuSMLhyEk+0zh+bkD2a1IuqXkeLqdiUJZcM8N+QajU+/IaGL5XzSQ07tI
FcuNn2j9SkbpGmROZSoHQLzxtVKbiW3mLeSGKlUOQmFIe0xUcAk+IgmgVwDHtHAloedb5V2CgWt7
0ujVE0UzO2XgFcN5mzW6XdZVNB9kmeBC5ROw1/ovqsz+r+zy6sH3TGGp9cHIm2rN64CdL1schWBJ
C11+mUTdj0DP/evIgrxLSNHJngMpw5ooQdNjzaON4Yr5QZJVf6t5UbfV8kJDVkiFVeek3UGRB2HJ
HAkXmm4CUx4Gxa4QnHkIop5sjrz/rwhE32pS6a9B8g7AcvxSWoei2sBexQ0PKvtJVBOcLB7bsUGL
2rnZ4NPLIWLMpEi/FSHvz7Imh+/X4n3JFdm9A9ijbUJ3kG8RbGkWZQ4CXmqbat5EEsEjT4WfgDkE
OznrF2DlFDZr3IcC98KIVMCdl/PN2JWzf2C5vmsUMba9lCSklQuSHds8xeTR3Y1EiJVFA4eqIsvy
hlTAOBL0vpo7gFVPhaR1/QygifSd11C3LCOyR2h1gRNTYJNOdu2OfUV0wudrLtmYoblPDAjsYAvo
wtL3fonTLfc864m8c6NXzOn2VuE1M0N2iMySSXmJzgpWuk7o2xvqYzz0PmBeHeMBaR+bjD8B+3KL
AKsvOVfgNdo5v7y3qj1x7wbFFQHnAHcoCKygLDH5dVO5VceAXhT7Pxq2N7OkCxE0bzyJx7H0V30T
KzMR0sq8EoE2gZSWFi4ERD4c/Zilcgxk0jKObSjdW1ZjzFNQVqeW2/cV7McPZaSoJC5bO8kXT42W
eEvDAOqHXwjXJzuWmZSjGl02jbsIAG2yYTAFPCVGf6WjiJkGAxhaiJn5SNYopXaYkSlZmxUi016N
8M1FQXPAnohnhdsiwduu9Q4omqsBz5Nya110IcMUNqKqNiap79QD2Zz8edZA9FRzpEMdNeP1kRk/
WAhI7BR38XOsmc1KHfTv2MPFVa743M4BRwtsi2rXuLCbi1A8karFXFepmW983wlnZpbmbHflklc9
cC9TAXoD3QmDiChOIkQO00srpWMEBnAVgOedh11PBG/MT+636Bh1Q/Y5rOMxxxImZJyodxVbQCaI
Hqxay7cI4IDDHdgib8km9xmFQmvOy22HC7rmm7uJDTghXhgSGWSg/8UY/ApBfLJHHQNAj9+8WjB8
rJRK2ylGm98g0Shc8Wru135RF+xw8woUo6uxGLTAtxKAwRV79RXcvWsTvNBO0MwIT32kYvz6bP/w
vG7itkluOuBVtStq7JJYI6wKj2w9qMpchwsxwz7y0efSgCfAo1sZpifw9Fqi8kkX+3hOrIMnPUk7
ovXQBrJMTHDBDcbXxurDdUsmouMAYPmmi5raFkgJddQ7I1miMEtuUjZquBKiksNOb+BaxWC7Ha+f
k7AjPHZi52K4BYktm92AZkqlrFEwuq2HUrLFzhr1CVLtoEKYm4Noxm8sw2NjW+9tcz8+gJ260sIs
Wvql664iR7oK4/wggGabKxLMOLNLeTHinNmUIvCu3jerTzLUOAINcQkcLA7Wneobs8Zw+qvASQNY
nwlmYVvPfBCcrGxis2DVPrTJ6PwHWVsWAGeSODR21WDId5XHtiFqSOpb+RmhoX4kTIcpru0iwaEc
CPUKL1W1KkBlnRIdhZNArZpZINVXoIs/Ca0gLsrIEWZA0cqDwn23DTXepor3CdR7ORc70NeZhjlS
9NURp9twW5pGti/ReMzk8munW/kyhNyL240ULl2J99NVyRXvyFgfDouGNoATgxdy07GEzsWguye1
5aPm8xbXvS5bAntpFkkYNysl8g4O2nSL2tRuNbdu2HlYaz1Uo8UQWuJSdFOXnyO/Vw3aM3IYW3Hy
qQhBZbaa3C8KfAWaAWEuJ63AQgGVsjb60AdjG8Ybp/TKe6NRPg/FEIJnIPaQqBXgy8b6LpEfGVNO
SuaqwcTrhxB+O/xe2OERS4TlZutMtfCH+f6t0nXFt0BNtrrs998gaoU7J5TdrSQHpg2bEB3btPiW
SaHMxk0riLb2yhV5JZrHokvD5cAW80sQKc0ugfOwTCEm3kYFjDmtAJTtCiIoGUWTYWOoV+gEEOK2
iPwRhJ8p7NN4U8EWVGtpLuvKFXuLGN0FvIQNCa/hJq11Rz0he4q9060yUb52hWrJyrgFFv5QlN5e
CnjHgZ3z52UG7NjgrgOtqxbw25/cLgl5icbjm6qZmVJY2rxXj1BzQZ2KwVFG7IKNHAtr5oiQZDvh
4AyNnbnVwvIamCa1cCRzubaomxKnbCVDnnRX+hCAxIvqHzpvYIQ4jG7RY2vaHc/9jPTwsm2ZwXeY
U2zsI+RooR2iDxKFUrqQqj48+X61j2KTGaAyq1yBGwFX9Ws+yPeshV81IqlLp7bg8HmCapd6DRKL
7S2Q09hf8h4fiHeG7sJ1rVlQZsrRUjwCgZJ7D9mChySqh50Z6rdK1rcrt++vJZB2CDqkoHoGYo5D
GEZs2aGfZ7mU7LDd8pFeE6W4HJ3mwa9JHFDKgAgkeQC13eVfTL/8gZwIPFkgmKZQg3CIHHc/OBBA
QScNc8iPcH9yst4a5MJdq4nezWs3FgkFYsDEEcQUaUiBNwEUmimp6BPbKu89dwjw5A1HtmGj6dQE
cwcs+kKDOT0TS2UfVW4x80JimHovZPMEIsQMr/VdmirSrHLkE4nYgZ5E+BxDTYWFg4tu7sbeF5fo
u49HO+zAqufC3GfftTBD01wCUE/mWhw/O+nwMFh6tCSZyBjwia5UX84BhGZA7UJwrL4GidRycsK4
8rCU1KG7ssJen3uYTQ+FMtTzTGgcnq7etZWccK9RhOYSDZRsR2RNnsHD15dZAYGeIC8UQkve9W5h
7EAWtATKPH8pggtkVWof87Z1IJp10UpRq4cmjE457sRZg1NsZOP7a1nOv6WmeO95NZTE1hvmiHJG
zGpC2b046maU92ZlFAtDbaD6jED9TGZfHccYSfHwYLYIQLDDIwuEIxCh18RiNYC0IqVmgItZbWJs
tCIb1FUUl2CA4Qdaii30WAuzLhx4SAQp8q88Q+RH9BQ9eoJ1WX7Fk5UUhNw1F+HU3tjBGWIFhB8p
Pfms6Y1dKGoRr4Q6FyS7xz+VruRcBPbjNgKKM2ZhVcSutCRwNq3r1UjJhr7hgdHpcn5HQSmslabV
qXVUW1frdpJUNA+tw/S9C/UGuIkcOZU+S3XFqZfEyf2SiIM18KjhP9fxN4uAvkB/+B9pfr8nrXSh
yufUmqTIBptrXciBiVuW2D+a8Kh+/L0u1DuyXZd58Hph6LpO1OBKS0MMPqpr9vjtyErkpf387y8h
jXKIv9E9ukyF50ZyA28XlJsvqqK0xqgOJGYdTq55D4AP2Z7UL8jBl+j+N4z97Kmo8l7Hp+fI8WGQ
6jhbIdfSXf/9v/OOnJQ4Sn69UWEitQOPNL6nlZOm2F9WzotNa59ivfkyKP0HOnvv6IeJ48XfXETA
pAhNwvCrPFFjzEfHeZBx1vizyFXh5mZByDMu5WDP//5LvTNLLvPouV5uhEBRhxU0N5wXQjTYtVrI
t//Z2S/kvSRRaQnPFsMqqXPdZsujrkUx9T/Q93pvCl7oe2ENiK4c6NyrhgAZmFMRPhHOTsNwPtJn
f+/2jDPzzc8RFVYqmgBLVqlkxeQug4ciYxMG3ge61O/NqQtZPyGREghxcBW9/NqT63WoZnaPOdYK
H2X0fG9CXSwDBFEi9LniAf025Sl3iAlKR+FBkZe5X6T/0SRSLjP+AV+uwUGQFLoIdXwQvSYsZKIC
67+fRL//Bsplgr8ObQ4tE4MB42wMdWtluuoRqliBmOhtrZAcpEXy7AOdwPcuNta/+cFD8JK+VvGD
lI1GBkMRrkuNMsK2d11/aWZxguuqcc/qd//11P0f9zk9nZey8l//TfkJn1vhu151UfzXXRrz99/j
mJ99fh3xr9VzevwWP5eXnX4Zw3lfrmt/q779UlgQfK766/q56G+ecQBX0/n5D8ee/9PGfzxPZ7nr
s+d//oFUWFKNZ2PpS/54adp8/+cfCrkWmMv/9fYKL83jV/jnH7dZ8a2KemGTlM/R74Y+fyurf/4h
SfqfJNUxRVHXLMmAOvLHP9rnc4v0pyWRMZo61ZTVUXAzSYvKGwf9qeoyqBEQaCYoII0Fo0zrsUn/
k3eeznkUVbRUWUFi769/8Zef6fVn+0dSx6fUBwE4npjZcPliAml7qQYdOqiWKaGSbyzcnqlyF0vJ
TOktm00K6S0sG8ZSLvCaD5R7keKbG/XyX7y96u/0OceLXmSiCED7lzwJ6abVzZWnSNgM1anupXsE
ZWxpUO0uCB/bwj/9/eWkcYX43Ze8eBRIqxNFBcy1DQ5/XCBkiPR1/B/KyqMsF+LMUdF3YJeu8aT8
/TXf+4oXb78Ys6prBUvYkFBs54KdDloSO+qa7TgQUxJjJ1qj/8j84HLv/o7jm+XN015qrqsJWHYb
jfyhPswJWctspf3s4L/1ZDxkPTmLss/k/xEF9+Hvv+O79/XipZgr6AahF2JtWjl4ZO9jx3oBgmCW
8J1NxcO1rtlp+sn38w+W5/fu6sV7MsI3VmugKDZoxHwDq7Ugbr/z0WcIcXelsbgrhH4nOdpHd/V3
QvPjRL14aVq+pALkE61NV0Pgc/x1mTyY/cgqIvo/UjF1aY3IT8OTEdTuNjHV6w5KqFN9RQ3jBPKQ
6IFqu476wYPz7s988ZaNokYqiOyZmxLlpdBAiVG3c+ehlFFaSoad1Jq2PkKJs/CEQP5Ht+F3tsN4
Gy7evDLSAN5QMbny/kpqFTsw43vRs8Cos1uphVXxo8zNeScRl1fJ+wenDEeVaROg/OB3f+97X0pn
J6zdlaIM5ibEbo5lyNW9MpfCaglfz85hhldIUsvQIlsnWYb8Wx/M8N9ZNXzzSzHt1JVZgtEU2UIy
ticR8gwNMxOnhtPs+gp2N9U8xZmr2RCN72NHmbnQ7CIWNIRoWGCkD27BO1NRNn59wJs8kWA3ydpG
5zce1zC88T3rSdA6dskzL+cf/tzvLJfyxdoFGlgHIuQamyA2rorMIZLOulWHJyfAREi9xbiGNa12
gnz70VIyPsG/WaLli/UrHHLkoorG2KDdt+olKKeJuUszi0A7LMQcrA1ritKTcpE7awXRruBOC6r2
wd2V3rv+xVLG1qwy4Z8pG4JR9yCJbA2pI3AqkEN2mnkXE75HbNdWPRTmtH4HgmenMfX+fpq9s6zJ
F8taEQqWKHW9tmH/bwM8he1wGp8tIwMpxe/beiLOgw+Eit/9qheLmpGRvKlqI32TO+rO6b3Pirsa
1xGyuqiqPUomJZX7IIvKDi+5rkAzreqPFvB3H+SLBUyHsIyuTFtt1EhaNeKp4udGcHztj8TAUEaG
45R6COObuv3xs/Pe/b1Yv4BHC6loDNUmlCHot5atiN1KaNQVXH5b7RxQsTJBkQ8foHcm06UQOCoG
rRdBRdiE9U2LOaMmRFK5lOu6i6Z7dFAqbXx5hzcL7jYa6AjDq47+wWR6Z8m61AeP06RBpkTuNgMT
KW+slUwSi5k5+A9+nz3+/YR9bw5dioNDPRKtvO26yYIbemvmsyYqjgxUCpKQprA+Dqt93OwIQWhK
acdx8cG25p118FIjHHhyHZaZHmwRxNzlqmyLfrMrLYHp0u8yyjiuPriT737Li0VJVeKmhBIfbJNN
ZlnbqCzu4QWvQYedgtRdhMIBUvKJ0PIJOChYnK21+eD+vrMESxfL0aB0cty5goPiaXpKwhrRUHM2
LgleZtrQ5nbqsGu06yS9+eCC703ZiyVILcwO6mbsbPKEYMyMYCscCswXftJZmt54Dc5pH+RSPyNh
2ZqY6n96jy9WowCEY6TmmbPBugryz5blPpoC9CHu8bj8ecOi0rOb3jwA1Z0VjjbjUf7g2u8sC9Ma
9cZmrj0XHyqU2I3k5I/jNgT5c7KfN6fWMUbW9Q7wJMEv5QMz6r2Ze7EKCZInozaXOhtSU037K4kt
QF+A6uymSeuFH5qJ70yfS5cmMD+l6dWat2mxLbXkyZGxzWXnPpGkFSY7gPB0a7VXIx/zg/kz/ly/
eX9fOjgjBBB7JFKEjRi0qxRlMzzeoAyRfypj3mMnUUVghOBAFXqQ0eJ9Eq8/uPI7O9hLZ2ajib2Z
V6a5yT5nt/6zQLikm0NAcj4VB0imgN/+wwtdmEUK+cVBCQnlRiATrJmuqsLfaHCNXLff1SKzJjd2
BpugQsgBf3942ffu7MUiJPVWoaZyXWN8byB0rCG72IjPoouJhc3+efgBdGteOQLby2HrfpSC7Lcu
a0xf8WIJ6pDVShSkUDeNU5E0Ax5ce2NavR174aKSpJ2PaYu4wZXD3dACHZkao//oVr83fy9Wo5Qo
i1lFvrxJe/HkOeLW1O5UrlG7BFz0hLeOj2bxMAOj98Fr5b29rDje/jeLQYj2S66Z8K37bmFdoc57
VX3yvHnygMn70T2dLOjfPSUX1s/gNWhKNG5I/uMEWfSdE20j+S4REZtGKZCpanb1wkQMmOTFsEFO
SGICkaxtURfAEF7X3UZMAGEEswT6aFb5tiUrexbGY5zri2svdD96nMfJ9bt/9HKtUto8DztR3tSj
TcYyaEiWXfBCcOSvHj78lBBcWXz1JebAuBmoslNM7oue9bn6cMvzjrEIY/3X30RqY4DNQi9vVEtE
6tKyW9VfA8NHx6gJTmjw2pKj2PHIweHYF1/m34tX8XT+ohfuy4vi/8SbefCfirRMf1T/P7kz8W0m
ODjfujJladw3v+/J/L+l//yLA/M84Oy/FCTd+lOzRJAuljXuhAzmytmBKet/irpuyiLeEOQcRy/J
i//SMP40JQl0iiSphsooFpEX/6UgiX8qpNIm3IVSgyXpPHH/GwemOW6AX6eqih8U0rSqQ6dW0BI0
LnOFodaZxaI3gNOJmoiw0kqunJuKPIGHMhXTw3Q0fajNIO7iApLaWO+ESKzxlv+1X5yADib9gX3Z
8LPfdJYKVYjXE0upiUgv4OuhVYv99AFBuoX3qiW4jlC9fG0oKkRel6/lOm981N7ja6lqIFhODW3a
k5xhOiwMFOoNmjMFssb5AnlhIvsw9KSz1/JoLQhEjaVGl+9RohiBxSX8NZbwc7H/tVh4I7vtZ+v/
aux0ZnEcmyENR7i6YJlEkw99AitYomXlAhzIM/XYZq65I2vA0hxLADVpiMg9d8x+9p6KsZyS9YOo
p7kLHXiKpvcFZRn96Aamf+X2BkoRUdt/FlSpW5glDGrIZf1ncvdAFGj12wLQ+7nbVN8ginjRzevA
ZUxnQ0Y3hs/G2WId/Mjr2XLEaKdu0OLLJcxbZ+7nkrZD9MqxJQn+wlQcwH3upqOydAjCT4evH5FW
/FX5OnAaQ/ael4FT7yYsol0HjrPLbjyv2qO0Ca2pIBC00tBoVjs5OTS1mx6mo248ei1CV/iGAIm8
eu029ZiK04eZJOV6KPu716qLc/RN2iLCCdbTPYSG6h6mI2SDr7tA6taNnwTtbKp7/Zj6eU16l4Gb
AZLEUPKbvB0/1U3dyjr/lIOIB6tMt7enq4bhI9NPlX81FFTdNAAAED/RFajKsqpdvFiBKRCr0mvh
R2OCiCPnQ2DMJEFXQVNmez3M8QqPpelDThv/4PcksDIi7Vw11ceZnK9gkqjEXgGFLlLkJRCrAv33
OnY6+s05i0A7n3P4eRkTEAjKMptCBjQY5513O31YvnovdpKxn0pNNiAjNPbQssi71XLLuzXo4XpS
v1ACP1hnLrLpCLSG+yaUv7L4Ocu4j8P9VC+oMtoeU/ncxQXRDmeWIWNvY3CcJROLOk9UY/JkmyK7
WOOp1x3hUIimfD+WMlFkJ1vKyn3nyuc2FlNlaosBkZzbUKs8t/WDPNclE/RXggYbhEW5vBJVVKv5
jbbKWJqqyrx4U59qbnWVatE4YJCOjVAZ2wYMNGzxsl6KUoDERREaINkh6J2LP+v8LilILKQW1/1v
6pCFPI2av/Oyq8ur6YNsxeleBseqIJ1xrprqCb7OSCaFVpJXhvHnQQWFgcJ+aJCcNpyrJenaKrla
TZM6kHyP/IbjY/BarlT5sR2sly7T1J768f4jP0OlBJtaETIU7E3XVktcxWnbF9dROgqejXVTEU2U
f6trxjrUZ3qEagfk/iHtbAzBPMjTommM62c4rpxIBTfAM6N4hVgVi+ZUmcJX3waVdtDGfuo0ZDoE
HdRAkycFTzigg9J0SprPIC71u/NhY4b9znIQ85pPh66TwcVHpjVbmN6AEsNUftM0Hb4po3IJcTAP
9EVleNkKxpW/1QNUObvYQwBNjvovruXtVNRbn9smu3I1rf2Mf7y3DaELjzE6vlsAeyrsKt+8LSsT
cGg41M/IdwNWGIXTaxER8Ma56REIWNVG72+DHmTSdH5fGfovWe7ugi6on70huUJIovus5eXL+ZOB
1OoxmWKgxKnwrgw3PtWZMJ9K0wdaQtaY1sGx3ciEOTwY0TYGaXZMEU++0dEW2roWoZbXEciBm8gB
N8L69ZwWb4uphCCKdAOP1lpkYeycrzo1hGWy7a0QEcEu8fiBK8MSZjo8BNLjxE9CpmDfxm1yDSM+
3zYwlJco/KSff/bQpQGWLSK3ECjaGwS0dbJbkOJsP4RJctLRYDql9Tcj8tyrmugM0nVUB6laQ+FW
sBfGIqIZhjkzzHM3VLgdu3ERgND61JNmYIyRDCRl+UKX4/TIqpEeq/FjOtLGVs0T77OyVfLHoPCe
fCVDtTIx20PXMY/Oh1MZMU1QzOTEmNVqVWlIfJKsohjBve2hsQrxUx3pPxxRLb9DeLEjf8wtSfIK
lPuU6nvaiT8svAmfIvzAc9IAaNehIkGeqQYVzZ3O2tRmIK1bS8qPYqFWC6bgcFuoJWrRQ/g9yyIJ
7ZuovJo+IBwl6wDJcrTbjVYjrVZbXtUlr6+pcuoz1b32TjMMjqluUAqH/DkdcWqrcRFRAJ8qIo14
Pwipu0pA5y/ksYh3+W1xag3HzlPrNHbqrJCm+P71VL8b+9rqJZm6doIEmktadIeIVEMHDY2bTVkU
cLucoJ+RGIKG6TAOUzbqEmBq+D+QVlEjtAL9m9gSVVlB8H+SilwCwow4FgJCiraGO/ZtMr7OdZC5
nuDoJGs1OJJnr/8qEZKftUloXSWhYxzj0kG14mdDEDUkWRgG45iODZT6r6IOSV31dUb42b+NeG3w
gKW8OdXUgKpqsPUt4/TudS5GXfwD+fifvf4D8fifXZzq4h9A//nlS04NvgClY9RC2yCblW7SOvg0
3R20VtXjdDR95H6FxvN4nyYD97VhGgXG+dNr/WT0kiRq2LLqEj8cjUnkSiLxbD++WpJT02/Nydc+
7RcEC4Y3I1/tyamTJUEpjZtIWaiDHGr73mqsmRUolS04Qr3rm6hz7qdDpUDIfnnRHmitt2TrBw4w
scS9OX7ITd7oS703ULeMkA0Q+kHcj3lJkDQfD6eeaEF1S01thL6deR5qkI4fk4lG7KEaJoOfbA39
y7k0NVS5qBvQmZp4F/YufaZDoSEVHHBlNd6dD990mE7iZ1/PI9+cfToUSS9jk7rMnOOnsK7z6raS
fUC1QA7JQqMjpBCNhtfU2Gm3U0HwymqL0uGoiVaX4qOCDt/BFS24ynGRoArlN59I7kIyiu5z3ITq
1u9NsrxlWf+5gdkwhxmd7FGhbT61ziHzFHYiRvipaDvy6AixPfp41+D8lfupqI5FeXzwp2KViG+L
51atUu6VWH8Z28mWTmQsROLZyL63oatfRx7LfRB58DbGif6zXtHCcAmY+sbJcxTvCwQ/GoRt7xtt
eCnmo43nIi+5F5C6m01F8kqSgoY4EZDwDjpaEvV36Nr4S02SHNx6Ub5v8QYs3Kj17gtRi2a9lDrP
zhdRrcXnaYypdP0d2Wh8qG6Cs5PQ39l3aqMvMjKLb42uTxbSuEGUw2g7dH1wjfSNfK9HiGTFSQD9
klIixW/aYNqc26ZxY5sfF/fw+paVQ/qGRHIRKQH8v63QBjoX66F+KYawD+YxKYm2uZvyHonBhk8L
eqeIyj5wMzLJwGNfqJVzLnZtiyE6LfI/u6DaV6LMyMfrUHJvQUEb+/5aN3WLnRvBx40Xl8FDqAfP
VuoKqNPdkwej/K4h6ICSktPdtn41LBHy5rEgz/TBQdNs8XNM3rXOc5w/TGOMcUymG9laydt+l+dV
Pyd/lHFVI966MaoqZl5ASLRKlI3IYa1/N0O2OQiaPw7c83Pf9mdfbdDTDWqLllUA0E4wYnx5Latl
8lnOCsQXHD/n1Swl1yg3wb1ucwyRf+9RFm06jy22N42kwKQen4jpYSjEg0dqjU+9Vsd7oyBz4vkZ
+dlrejbKnAxfOSki5OChkxrshFjPugOWf0UMNGmXYad0ZOQbKwuyF8+MUjigDq8vPORBss9DvmC4
yOqWGno2VzVFu1ULwbpOSTpYdIV2O33AaMaoGhJpOxV9EfEfkoqhfpUJ6m3mFs51kHco+qnM/UxZ
O2UnX9diVN3UckS2Bb3qVjCsxWgO4YBu5XAydK28abXM3cKxIffD2Hmq60KIAL4vdaupODUEhn3e
WIiqGh5IJcF3Yld3iqCRb0hGqZMtCNF3GIHGs9MmEatp3iyzJCJRXJGG30eNlh35QYTrsJada6m/
aZPcPE2FwpOUve4Up3P3EIDcKmvIgDC1Th8CxDkbleYGpeq/zjGeNs89d5fp5D6bc8qilcxTpSGO
WgmY+KEaNzaqxQoSt64bxyraE613hXjfk1uRTXwqTR9eZnhXiViQz9aFXnDRoOq1s3aH7vGyfjxb
CDe9E46vpzl3KrrzNaYzv44Tnbazp/9ragjzaKU3EQ8NWU1OiqdfA/8tdoIaItc2Vbmo2ekajJep
ODWUSpHu/cTfv1Z5GgN+Dn+tV8bhADFfhk/dSKSDYGgX7U1SUTukoeTKSeScrzyVpo+S/foYghlQ
ByNVx2y6amUG+3Nx6jNdEQY8mYojFVE+dhToJnSkdxo2bs2GZPoIdYRpLdFgwR3rirGb6gI3gbp4
mgY1SMpsqi6GhTP2mOoqLypY7EWUAMe6Lg76o9Gg/GUNyMBaJOlaCD/POY0wLBQoSBC0Jjc54pGk
HrhtNaNdIVRrzAsV8thUpwvWkpRb/dVUlfViu4pQ/ZqfG8dRY4/O6umh+G/PMfWYRgFzPffIGkG7
Tp2bNB40xZ3r0PaPfrMOGzR4/jLRg3HJheJjHqk+r9OkBjOPUXbuNLVPi/Nf1To45mNi+GUcQFRJ
BqIkG19tiQd1MvKF00coVYHtaGVuk4vwpS5oSJc4m8rxj1JqxHPXqf9U649dk7juELyXzflUV6FS
uIP191TJOUEuRAmu4eyW19zFdD3VjRw2by6VTroW25rAo+egpYWI70s7so43ktcjVqkb4jLr1HYl
dn7+pc2zJVSF9l6PRydVrddQJKlXMseaZbXfIYYbObeshbup/nW417Z0i9Lz8ERx873myvW8acQH
EcZha83csCYOi+jryvXQ7Hw9Cvrspc77efTa+nrktq27gjPqH3/XL1Byy7YywoK4RxCpmDWZ9qWu
EEpDYyotbbTz3UPWhmE70zX5i6GI8ipFe+6lrhS/DJ2n3WSow0sQSG/QJmzuAFknk/Q+aR1QkpNI
m7TIlEJfTq1e5mQspUExz4Ohues0N74qivo4laYPsNUzVBCbG2jcb882NbaV5y70rteXUtew0Q6N
lTkEzo0ykqnL8eWneO1JNNLswTdqf4VeabDpRMW68RE+eu1RKWihoeLkLDqtJUWx6N1OH0oZYWyH
pFqTVNe/LYVUPVmkxL3oUTuGupzqph4I8517TIOQb6rsix7jVQBjy2uLhOLCbdZixrUWAm8eD8lX
IT2mSuk9Ik9q2OjB1rsAJf3rMkXRbmqQnOqxxBq/9SzR2wYKyQ7k1rW+yv+Psy9bbhxnmn0iRHAD
l1vtslZb8tJ9w2hPz3AnwX15+j9RVJu2x93znXPDIApVIGXJJIDKynQPnwJRJWsfLauHbicbTkHY
22sbG7F3XVTHe79SIfJRJs09KMBQviwq/syU8qcKOby/oasAwWKIfc3KOtukfqS81j1SEx5I+B/V
tFcgg64MqDHlXw/J34bMXPFTUR3jx/hhq6Rf6Fph7lmHmjg8/dRfp8AfqVtPNTZkI5/WSyB+9s5d
rzEnyHoOCZtOEi39OZx56WsOmmwrX6UaBNO1LPtLqSP1pEJhDMXcgC3kjv7MQGUJwRHUmFOz0Mpu
Obitu6amDIIwlIqiRrP8Ksi+h0CitjcK1ATmrlmu6H6nD/HugzqN6215oe3J5d1HfPdBp3FG4xgO
RhFzT2O2beJvA1XZtykbZr4GujMuH+GWanRbcDdAE0826WC09aOitfY+l++CpGpvHl0HFeh5ytvH
zk3s/RRfhZ4xI2eyvXk4LuNrzRjwo0AWp0VZ70Pr1Mo+0xUITwflQ4+n3Azic9iECC2wiGGt5AL/
uDQ+NqmXlk7UOwwQx0L1scw4F8qqCFCSUHOuA42KppDNShluzVIuGqgJNrS/IfBQQNYaVT34RveY
q2OOL3eG6ezNXsj9Y1F396KpoBo7hPxONa16ybvI/V4Zz2bhNa8B9OEWoCfX942V5CfdBAsOdWRe
ulVKBTX5Omj6oGygbkIsqK6hbz6Sg53hja3qvXLPwW1755k+ZG6wav3uJS/koPulWJioddxjL1Kc
uBw6TZrmterjbSofblbI5DrfirAzKh+w0JZXeaHuIykRShY6fGqC+RkyZ+o+lCGT1yfXX2NNZnpe
T/40KryqFqSTKFQE9zw4kFOsW3dBBNwEnXlvZ8wA2S3Vvvpp6JzogDd2DqQn8veTjc6SWkp5YeoP
FPsvZzoTWGNZnXPErqcCxac/x4fDU6wAFKHooAiggzC1JTYkwEPSFRXoOzHJtpoWLJpvHnqNX1Xn
5MZqsvW6ugwUqziRqew1fcUQC10ETJvxDYHq0KSdtFL3lINefasbFtprPQQI3h8gdcZBLWKBej6n
XtqjB/tUgYrSJl1Bpwg0LLnWfy8830KBQKIde7cOzxpzIIL81sFlR+Xyf3XYNth6p47Ch1ABU/To
wFDaBXoqp9h7xlDsLbD5JgsbuehZAXG4ZSx7QJCX2FvqB5uRWL3DC9zwEu8LelRCBU1ZeEtVLd2C
4rDJFWTjcfIpEaeYWlQ3HbaPUv5aa1Wzq7qo2XWWdjuzclACgtgQbfCjHR0r1tZf+ZGtlANMvX+2
gQpnHI6u+JXvdBfTmF4EcdmuElXPd7wEDtlxykWOLdw9JApK7EeCY7LhQfAKVunHmun5tQRtxLYN
LVAiK1z5pmI3kxxCLK3HSGEM5bkecuzYBwo0dQ08qGRkjG2ad5ER0OvkQJGlvGYMmGxaMH/nVPGA
93yHtJ8LKg7alJNqrjM6pa03OtBOHLnp1oosYyS+GjiXmok6bdceoEoQ8/6Vg6csWfQSnaDQAVPX
TcGHfdQW+Kk0rC72Rlja6kqRPRDVvTUNn90LBxh4xcxBTZZ5Fygc5/yu0Hu+UTz7IRkaPOkNztoD
6mP71z//rGRt3DtsBzK6OkQzHPxgdVNTgSj5hIGLIVXXx5CyPN6+qQHiFPeK0YNESi/TnRMF2XVo
ixOkVvvvTVt9tiOn1n9nHnSqPvqTXZPj1HIc9mscNYYgHwhVjY2PVI8/T0wTZBBgsdugcPNDG+qc
xT2XqT7yGXjTbDBN+eVD7dBQmkPVqOCYwfwu99ryFYx/AYitgSvCfmhuxsGxBh3N/t8OUaNaoBVu
bw6tZoHwx3TL12j4/Qi/cWBt4B1qOQIHa93lz9+RSkDL9//6GtA3pqMYOiC7AOA4n76kyI5rowML
90nYrb52W14fTKTUsqrssX8Wi/L0ZmsVF69gadJ6jR+Tei9q0X93tPyQCU276mEMuLVmKgvPAGkg
dAwPyM5rVy7tUeipizf/Rhfa1fBqUDoIFTNNPxkm/8mex5n4VkFRjYGoiNlAkBWB/hzrHZ6LUYGZ
Afhcnj1H8WbYaQlPuZb7TyL1Z0LaWW23ewU0vTNygxSVtUxsaN27ckr4RRQNDlKfboyCnkl8ZZB2
XvdxgxILiT9xEk2FLpeiHsrW6x4rKB1AZrZ/6VPWQD0M+pHUJDfbEeoB9XXdYwYOWQrXmdZsPR/6
PQrUddpOKUHmYgj2MzR4zlcM05cZdCnF1sVT/+o4LeZKeIqBLRilJGpWnruhF3vQkpaLUnYoYHTo
hkL5lqbAvxRNf4tkiCQHiszkkw3pYbHvZSQNKTD7R6nTMEbSNf0Mya8//7yADPv4DDBsE/gxrJAB
9MBjS/+MMC5Fm/ciMdOlbncKvkWegD3MAA/3SsU3vwWZunmxfPvFifLgtWvBTGTVsX02/cTeYeqo
LCzZAZneWVfV2Xds87yPBLkW5FF+RaLa/xaZYOK8oCEh+jdGQmwkXCXYK1jbNXisHSW5JjW2C+Kh
TTbU7CPF3Ljgypi3uZ9ecR/xudG0DbXIA5IQewh+ZadaOlB47olbOO7F3DRF0c4hjnILj5C+o3AK
KDH/jEwPhMzy6gW2iuaYiUDJMj0HVdOePO9qgVSvXFq2Ws6CkCvQoguwB1ZU/bm1knQNVHE4J5sq
bRRVlbcosNfcolIGpcpZ5VTvIygsQGUQ0OsAO0NC0/e0HRQ/kXKWh6wL7FlQgyoqUHky2jylAG0o
GEtzMN+eJ7uoEntmhna5pg6Khz756Estp7ORmgElzTFP82XSQ6SrQYniomItKDjBlbkHkSBfgHTF
+QbSc/BDJeFP0IkJrP2M8BIP4K50C6fYuJZnPvQgDQWfDlw+joZfX3QAO6X929HwG4ouvaf/frTG
BqssXjAAznR8H3Xud6NVY9CN2e0d6OOLE2cVv4QJclNC8GaVZSZyUr98W90HFZX06OBfYNf+RKbM
dG7+1AlkE9+LJn9M9J1Gw0v3afiv3EF+/33yLZqsONG16VZqhzUgVsfFAzm09KVOKOrtlcYz9pic
Xmq761+gLxuhXDtRV34c9S9V0b2odsfOejAY99KrlV7+b7y49CrC7kLBWV1Haw1ii+NYER9eQEF7
G+vNi644eilsvOLkJa8I4nAXqI8Q5OoM+6NZpMfPUNTATmlrR5/PQlPceqF4/P/v5wXOSipuLXIx
4CmZ8GTpJY74ZijZj6wSCeRtOxeaYOAvBmNI/q1p9B4b53F6V4En/QUKEkbA829QkRBbgNhv0TwB
Fxh4VsfoPimhqSdHnaL7QqNoyHLfoiEmLBZqnIKVRBTRPteVaF/1KeBeU5vOEsvHujdvknWiuM+/
dyFnjrxTCbUOeAcWfyYbkoR8mw41x/+Imj9Cy5AW3KgBmBrMF1ODeoQ3L2W67vcxVRj8zEdIzADX
Daja2dUDv6DMHlJDqGuI0GpvDcod4oFJbpRWJLcU5b8yq/ghJpP4VJ5Cm9yFaOS84WEGzROprWl2
KWSpMSlUExDBeS1PscTs33dQxNTB1DqduXJ6SRHV21DgOrkNRRG8ieplpkK1LHFa7IHlmnO0oqHY
AHIX2duO98Xe9HUkuoBkPOZ4ym9GRy23C2iwgXR1Rqfk6ebeUVUBjxEc7N2U282dCAKWsknJ3ETI
HZa3JvX24PQbe+OBYVYeoFZNfjl9BqUj4W4Uw452KVTAo0JX9j6whuMhfDsjGzWxlhl9U8Oxs0Xi
llhXTN1RqjtzzCuhwTFPQYuPPQE2TzWAuT6dMbyjPtsmP4gI3Xrbt7Opdzr7sx8Loe8D+g1IhbBk
XcbMhOD1rw9HnzVS89tnnZpMj9dIWFtIlf76a5Db1Jw+riHHtaDNW+fPlWXlZ9q8wmLh4LlJcabN
KiMHnEC23vomT9k3tX4T15T/yQoheULeL6C4xg3dtm1HATEuFujWp0oK6Fn68dBk/NrPex1U9+ng
p9jUc5MfTW3Fe9p95kh/3jkxCPkiTLSQ9G3F2Dvub8teirU7FZmHQePzBEK4xxEuFtfgr4/bFbSJ
C30x2cICqkgSUDaizCiicKxyJzve2cgHwkXjKJ/QZ4Wj3RtxmyztQkpVgGBg22D2I2Y+csu7rPRu
B1Dk5bvJxiD+M2tLZYAgHVyoY4yb2nRGcZ9sny9APjRinNfDkgYjm6fW2e1O3g0ObmDcn9Vo9fq2
6lCrgZerPq3CZW6n/ZEOXPT90amd7liAS3xInRSc3+gkO52lamRskEn8Tq3sLZKaQDpUc8VX2uUU
QKNRs4fAbaYn2TjkNO7bkOQ62T8NSc3U6YPtYIJgwJWgH0fuRNChdONz33TQXH4zoeYQj4jJT7qI
hFcb1HLhqcFpTyKxvGGROKBKdqE2cACsLVwDiwfBctlsXLvu75Cxvg/NVt9YokGFhuyYDmRjehCu
MRUOZqZfoX5j6h7bkDW/9+UI1BHZmLut6VLO/s/rEpUoIN4tey3FdixF1bhtYb9H1T8ve72q95M0
82voBeLFiWdsj/kr0BVVcATmSyD/FoJqVTbpEALVfdRjIzimjct2fgadG/J985jcyjDZDmDUhbTc
v8NBBK6BrVfkKxqSXGhcOks0vYiAgTCqfO7XbbpwSiUpZ3Wj+XszQXkANC4qf8/IWkqrDemFO7VP
F+RDve8cK5v5+2Twf41BISZn+QxCfarUNhPLLupSKDdjXW3a3QXAJf/eA4XWxVLcFZmtQth3bZsr
c1pWp5XBFxHEgza0rHb05tKptX/f5O7vg2zHgWq1MjibQNHdo867R6Dy9A1Xqlc3iIxjgVQzSkd+
nUk7Kgj1TZgK1J9QLwUoWfsK1SMAIslZ+pF9tL2NGYHoHoS0WgTxSAG9i35wFqVEVQ2yackmvYip
t2coUiskdj7ygmGdJNCjBh/8cED1vzEDzKZbBW3Oj3TGGDPGM+8L2//q99/l0CqVSr3/SUM3gCuG
hkSbyk3wUn3axM3AZN1aTYEdkOJgg9EcontQW60V33sFQzGIpBvzZxtDrAhZOP+q8SJYc89k2yy2
1FPTJ+98O+befBsh/uWrs2jfNR5Q37mVXkuki7Bi/veZHSnZ73szlUGGIeIC0qwAawQ1MjGNgzzJ
OyhGpIHnEIQIxwiLbhfcom45h967PoYQbkTNjWRbyTjCgUwgExUc1VXIAL6Xw5M9coPqXfzY0YCo
2bCibyAkvxa12T5WPmqhaw0E+x2yNJeAp/9oEu795gAwJDSSW+Pm0PX5PyEQ2V85tD2Up5Oy+h8d
LFtcfdB8IgUHUcqpgIHOpkPrmz80NrRjyQPZp6KG37mB/FAyfiM7xQyFIZnthEc6897OUkiujrbp
7H/1Y+H5z49o+2PBvWWDoglCSRxbR2AdAonTp2piDdoQRl8p9clje6b2/W7ANFmslEb0O0P3UPJA
1gx5KbfjbrH0vR8eA0dt7+OX1RssfIibInpQraKbSeLvLdnoUMflrIms+oy6I2xhgAV3ofaas7U9
w15i95etE8PoX9og3zdhGF/yDv8itQvGdrIjD2svIQctllaV3TGIDz92EerXIR1vb038QR8H3srS
FE0dexOtM2b66mxqaXooQB54KIYuPVATU3VvFQqUwY69soNcqEmHVHP/AqAv2UBHDuwK9IpvC9Ob
ZSXeFqOxrtQWqvI11NkYfpmVHl0Nw+mPalqUs7gT6kvfFMGyhozRlpq8thcKdBgflSbvD5Bo1md4
BKovbcvbhRpUzuiWcygVqZXYG3rH+IvZ/kPrqS4XYJNSHqDGgT/9n796R1Ztv3uS2aDv1vAcw9cP
eQQVeQT0v6vqRkWOEQ2A9J5cpuNDuka1A96qXuu+z06qEg1g9MmKR0uRyEuIiv4I1fBgE99u+aRA
4AV7fkN2qgpUceKhaJwstVEXqJ2wNqD6E896lfztN35wCkEK/Kz/1bHGe06aHwn0qR5AwA2KULea
Q134ioqR+EjAlHaAtGmOF9eGgClMbR4Lyz1leZYt20xjc98ZypOp6gB+2AMoYyvnMWyrAkAqlEAJ
jT26GYCkUGKrRxhXDUEjGzpL94kIrPtQPPV65l8McJyfcqirAfGD2Tw01kHlp/b6mnqFGduLJh1s
1FZCvdSQ8GYUoPtLKMCGWwI/q1D501vduSqQ7TtqISpGmaIYT5r2T5A22QqNYEUL9akJBEt+RvG+
uTRSka4jZzAuFZdgcAvlPCpq61IGUAeUn81dmLNoFUMRbEWbBNREWh7qhnX++OffAbbHP5YHW5aO
ImOkkcCTCN0IE4+Bj7+EJBJRE3AWPEYQr90iTZyunFzPT9CxSFaKHxQnR55Z0ka9mVLezqg3a6H9
/ZXfOIpRI6lbdffTNmvSQw+3xHbFgnZYqcMBwffOVOIjtejggs7tDPjviYU6qKrlLi0dMhmOd6+5
oCaNAV3vMZz2cSdfK1VOplVpO7LbFhb9UD7rkPUbBtU/1kBmQ1MDBQ9OBth73fX+OW1V/QiNOSmY
KyHlLvIHreyAjqKJWQ5Fl5g9nw0vy06OlVxzCbEYtP5dq/vVKmXfW4s83+IIwP3WR/jtt9YXcXVU
DcvQ7ouF6jOjvDPq8BKGebmpICwC8OSvplX5/oHlFl9yE3U6VuFXd67a/93KUrpaHno/H02UpCN7
+2/TW+CYtsv61FkHwd++DWH3Dvi3JQq49GfkUKt50Kf5DnA+4xmyYMskKspr38fdOXbtJ/LKQv19
kOp1mCZABGk39iKI9/qXQVrQBEttKPc5a4c7xiOwoO8ap6wOrVl3B0cFhHVGZmrf+kYzWajvFlfb
WnVgU0hoGd2B+jpUT8k+OT6FQfIcG0jqPgnspemK5qKIXhxDgVICekFlmRIuWWOzTSbfY8iOr5wM
MkZfuaHs1NvqXtG/mEaxKi2fj26KZtczsidytI9u9Ztb/+ZmMR4uo1ZhG6tJBhptuuhQHEBgr2LD
Cft959iz4wNtX2ieJrZ4IVi37QukgC7ISSYH2r6YesetD+ycXso4hEI9cKioi/QvfZ7k2xC8BzMK
oIMc46srTB52UVwEiNwPGh8i8IsqEEe2iuzYywNQ6cYqrSsgykF9DVVqFG0CTunLAxAnpgO1ZWpO
HRRsyjjqrWIUxUEjBHGg99THwcinsHtU7YUGXgK1C/YLxwnieVhpxQ+UAT1lvFMvTcj7O4iZxEvX
icof2FmbhabmvKD2HOkWn/N1pbHwBZVeUCBDoFckJpbvWriLICLy0AX8uy0DOwMStlCnx1s0gsgz
lHig7iA75JUaz71daTBAVk0DySvZSuS+DFBbATkInihZ2I9XoltxrOJ2pQ56XnQlCjTV0plFte2f
nLarjx8/kxAdVJpDiGNDaandA2QDsTj53OmduN2jALCY0YOHegGVysfm1EuPHuol56lJQ30VO11o
cp4uBA3e223QI44uNF13iv3qJr+K/equvooFmssA60nfQajT/a76lVng+8hWeLD3Z8czXfwiNWdu
8oGtTbBgXFhThXcMbKyobE/YJfRK7WK9UhdyYi5kWIBy8a2sgRIJ3LOhVtdF20TIWqAXSr3hOXWd
NfmSh8G056rT88MYnuKJ7UJ/EqWjCC8gfbQfAv8Htegg707XnPd3B+Z3No443R1dju6u/ZviyEB3
x8wPd4fVcbSgD/N2dxRA9zMMynPe+AVmxbgdVUAp+tPdyb/b9Gnk3XF5d3kFBTAsy+utavnaCWqh
d63jGTsFfHonMnmeGh6DCqqk0mGypzaPtk2i/f3J3rOuWIaixKoA4sfjGORS9yDJ02sm1p86esu6
sxRd3032wsg/X7SXd+QCmfjpomRXoQKx9NLOX0w3SB3TRacOuht5UfqkThGhwq11sZYvK7HiReus
KQ3Foc8yGBC6BhmquQOMUUMJGdJTdp6jCj0ugmOlq9mlViDSJfNTFG442ftw7idPelvzL8Nz0xcU
TsNSeJtCduP2rEdedAspqghQg0zdtZikoHpB5GuZ11goVsovgZdp5zrqlgGuA5D4H50HbqvnEs40
EsXHjnYbfeD/FEJkO3sokAhrRQl1O6dqFgGWjXvLGqK9qkOUGOQfaCdGIvoVOZkKis86kE1oW/Jy
pGsaxFDHGQZAZeNE6sBW9y1AndfQ7jr81hp/V8smkqPtsgQIaUW9ILgK7kBwzGbUO/gBEAS6uvU1
q7n6etBc30YjB6hZQ+/GNfwddaImtIUeV5KuKCDEH/eO1REkimXox9EoXo7GeFDd97qSr9RULVa8
yzZQv46vHjZAjr4HGS7KAtsR1NhUyPVtKN2L6q3PbmQ3pZvCImVD+V4tSTcZIMKzotFb/CkA4aEJ
RVOg7qhQ0uZQAwn0iHfOnGYKFQAPW43l6oKa5AYi5vogQFBKbhRObjRa4fBvHs/KJbgTsm0Yd8nO
l2BUOiMbxAMTVHLARmeTH52h5iXZffLLJLj10yiTXwaKkBFbV2OFLhP3ipEPp8Ruto1Mp5NJbfVX
s7f7vSkdsCJWVgz8RYvJX0XRMbXe/LkLHclUggMa3isrsODe/B0xHG/ZUhNKNidf1hLauVfti6G0
94Gt+EsQRMQvqlIeoRpi/tSD7l5DXeHz5FoXmr1nUNwbXbOmRooRrprfjK6AR1+x9nE3udryXTs4
Pir7oAVJTe5yvlOg7QQ5Y3lKbeoZjVN7CiSbimo/vKDlkJPPu5jx1IVKOIREe4BnlkCbt3M3hgry
oJYGbhIHappFOlc49AyoVZYm9nVRltAsLQ20aWQkZwqjJrK18ygvrf0nO0U5MioOPQ/KS7oNOEsF
qTaIjp1bL+u/Q1guX0StX++E37uXwTHOlsa7754LxBak1KodREzY5aM/BzHBrizc3/vjymdw3CX3
dTGk8x6ApzMeW8a5bZJnXnXm3WSy3RaiUAJMmGSjA/TN3A3qjPLZ2JShgCo1Jyv/QeNMrm8jTvZp
xMlmYK96HFGXg1GHxQRIIu3v02BB5fV3Q1FAQ0xF0stRnAsBAfrw1iLgvWyZiY+Jhcz+S0/7Q+tj
HPW9jSLALbGvsBUM6J1abSE4XW+cGhJmoR2lwM1o5nNj1i+ce8Y/qMAC/ZX5d9600Efq7OwJSvLW
ws275tgrVbXVYwHJWBmtcdRmmzy0PkSjdImP0X0vxOfowsuHFXCOc1vuxlkoC5rT3n6qWdY2Rap+
Thn5oSvf907OlBeYmhRLTRdZ7nexBXa0Zsa45GZ+r6zdort4qZFv7Nb2Dk4lC1msPPFvp7Lb6doc
DCSyh5yom87oIF00Hpx1kWKmAPnJ+PvUafgB6rLGYTVsjS7wzGjmmWliI4i8Rgc6nfpTNbTuUmxK
mMwrtm7ePmHZqx/NKgXnjDxQM+KQ6+0aJ9pQh2o3+OdsTCOniM7pbn5TLEUofhxvyBbYEXht3iJa
ILxQ9evwNchPOOaiQLs7RdOty8EyLqDkLCHrO6Qz6lWlC/O7BUAK3v0UUEdZN8ZPAWUmAM3yonYx
ONy7r9LGWtmhqS80EOBfWlQ6OyK9amGXXMEzE8yw8xXvqRmZATRdI+6vqBlWab1LTfwrUkRSR/oF
U2fMnJIxXKjav8ID3t/Cla7Fo0WGU8Sv8DhHNeNIBlQgdYQF8XDpuJ3ec1c8xFqnP/taFGzj0scd
J5H+rBqQ+vPYoN9Rs46Udem1kFhMsuwe+7z/T0FaE/wTjNlMu0yBF04K+84Z0kujY2tt1kFD/Oxx
7Il2npJvAHdMzloC8CH5ZYa4+E3LMmi2/nKhCHIJeJtubi+xEkS7wGrgxWhlznBvF7f3KL0+s9av
IFfdO3f0YuQobFiD9cIeX7Wu3iHAjOfTq5YCGi937mhIU8XclQIq4Vb/RZ5ufaTXtrCjDDEXEwVw
XEOW7F85strlGlS92uHJLwCgyGOhQ8/ZNhZtZrug8cHB7pF/AWYKJD9De7Ppgb2NY9851NLDLKNy
plS+sYixUz0fBF7UDCWwSyUuBZZuqK6vUJQ007A4PlBvld+7zBJPWm50pygaXsmqpEgh6bkUT4F8
Itiw0xTC9iH0vLGlu+3tmj/5Gs/BIW/mhzi0+ZPlDpuClc2DYGn8mADoPHqJejjZuf/CWhSRlI2D
15+PitmU/QM15VPR5fqPPGxBItXULuTtHKj2utbwYLmAIBhRaxwrozDXQZNUu547/R14ZdpNClGZ
fZE1c8et2wVVuIiWAwDRlFfdryJQUP2yqxyaTrldXsHa1EEtNIIqZRaFCyqA9aDDN1N8wzni5yUe
WBZe29rNv0Enx1jiXdhtyC2GEiUrsB3vBra/+xRuDoMvdQ1a6Kgr+sFh1bVPbGMTtK5+cEWuH8hO
zbDz2V0E7iHHL6AvQrZSR1Y0isS+AxwFivZgEdPj4A5aftkCVePpy6Bl9RylNv2Oeh2USTd98NyI
JDmkijBA8QovpXJReW5pKBJLhvTFGto9pB8x+64MVJCH2mVIvRUzy+wZP6pq77YFn0UyxQApGQc8
Stip9tNyx2KleyxA6Bw7ArCbvMb0qQg6tqUZnYOs5Y86FHPVFtVeKUA5RelvE0RYG8eDdHPlNLq1
KBIQO2ShivpN3YY0W9jpp9+elWZi/L63K7nUZt57QVKtrabut5WdJucEVUFA2Wnaqw0wRCtzwnmu
QGQSCZnL5Jv7pfkfZNuqIZPV71JAlmFwE/JJKndsVdH4Z15QJQk5Zg4Ww29aWGuUz5o7Q7XdVeoC
n4Avi829KsyfoXblQaQ1G37GpT4HngPlrKbNVyJ3BQrJgeMJ+gTvaR6jHtzAojfLHJA86MjSlJjq
buwIuRSeKqhl5FWwy1wTGOiE86tfgP1E9VZFJ8sB8j4ED0gGhWzMMu8zQxFzkNj330sfm/9+xv9B
gniphS5/te0Eqhcq8BMsam7h/RSu9Svkr9V96qAYwWNQ3wbQ31ri3Xw7S1tok1i9k22dgANDWRQn
2rbsXc1egUzPK5eGqq/AsJYdNayKjqK5Qw3vcKBGU0OSewaZQGfWJzWw0dDJDnYRr/jaU0ErRr/N
yNMMiCkb+R39NpF3uI98jZ37kD+JIYzWAYg+t3XToOzJDrWDqDptCfSUuCQdVEcBmXC/pZZ4iIQF
6iDvXBtCXbmOCDbM08Vdg69jTpMo3//VVDtI1xaSYCDHWrFdxEgHBO3OItgZc6AJwGA1iNKsKYUz
r1kWLQZT67StyATSf4WYASV3QEFf9/PDCTbMu59Obx48JvInlXnc2Bi1CMa5hS8GE/ytWGnoLThE
Qi1swHh0H7XnXHOrLb37CyjRrllqZAuaGcRG2hzjNLuv5FwAtbjnvMP/ahao+F/17LrdKrZ6P20X
uymb/0feS//8muKGCsUxVTV0VTNtnYCB7xKgStKCBMHq/L90s3mIsQBHCa0Zrt4lsFX9WdGgIkop
btblPfb6QPkjs950GKq+2fZ13L6z0UCgggK/kkyMk1/99UBRqDXR/M+DcHOINr3QhpnOdOtANAyN
GTYbcM29qNIkfMjrzvB4s8dek6V/OS50Q4CcQQdFjLGhXVPY2DGNR7HgyR3DyE4j01kBXlGAN9Ln
MaHCvSjdu108a4cE/HVvTWdwkSwBEWa6abENtkISEWJXcd3jsSL5haiN9Hm/JnqLiVGoT/etD5BA
KUkswVo37LSYX6mV8vJmGlztOkiCy8lkwItaILS6eb2ZimHrj3kQrayNjcoS50HDrM8tdPZUhL4D
ilBIsFLTC3TkgVkXLKmJR0O3qPLYQmGEdOZ4KHuQND9Q02+KxZBo/pWGdCCsRGbgYe19KocEOZX3
/OchS9VLZ2lg34Y0oXWsdUEwDVmzIJ79+cdufaoQssFGDx5pQwUcjxu2oksQ7LvfetGHdVkK7JT5
WjfUizKQC4am3/uy0g6KFgVEnw3AODKubLveRw2528bPSQIM9EcPB3QGvX7sAfHaNSLYWqhytxac
VjpYgGL+23er3uJYqJCxNkyxs2q2CU0fYlCG9Bnc6sWPIUYQ5WDIlaXXWuZggVXZSDIjc3gnJB1G
6s/BIKBsqBKdCtDlhO9kCGh6mczYTiZP0y51n6Qnytd6tqdcAMneeEXYn+rMT07gy1dntGUBWC2+
9xwdYFu8daRWhu1gN1CWKNuwoFuCA51piyzVjPGcrJj5gkkFZGzZQvhG/h9PJCiBfHwfIwMHuULb
1C35YMIDVva/+5bywvAhHt9ap0Bvh+FoaSXfqFZZA0/F9dVgJfo8ThsUUE5tLUxaf96Gw62/cANj
Hif4wRqaeI4EyiHlCQuq6hW73q5e/906TNx3qO0/hCnL5o3cyondAkSTBtMPucihoKBj+QFqCeR5
qzwpNk5TuvcQVTaBbxfl3k/jcuXFyKV7ujMcHSixzEo1WnWSSzMfFKyDbMxU524ruhUyXnvftZr5
4Lf2JnGF9wgRpYdB1v/WHOl3j+nmybd7Yw/m79kIFOqGCwgMllZn5CeRZ9VDqCo+NAFQaBZESgWi
H9iMsjp3PvL7qTmc3C7V7gB0SVYAE6tPSto/KEMd/oxb5RHTu+CJR3azgiyfuIOoU6iXefgPqP4M
QES94b42V3zw2Zmpor/PIfh4ihxMlSv8xOdNxLWD0ULcvk7yYG5knr5jSvE4NvH7xRYHyFGBlEJs
DbGPe2GzdGMpzMZOghyBrhNzwUGFKtuuOdTLVo+txdg2PQizR6kIVjQGMqCzBsnuHSgE1f0Q28pe
B93oivEkm+kNSo+jxHkuQXqHZR7msED6BGesRPI7kFo2K89JoiefNY/0+fVceeAZU54C1m27DguA
XNZtFqjamKeYH++IncM0a6i3x/nVc7iLJUKMZ0QyOKs2Y8mRztROpOPZZBukzW6r/+Psu5Yk1dUu
n4gIPOg2Se8ry3XVDVFttiQQIBDCPf0slL27emrOnH9iLppABrI6E2S+bxmBTP7YuReoY3RXzrp3
O5bxL0r/sY30SWNDVbDsyUetfewVUpc+EzjuLiE6lF3SbDFOSaZ7WEwKCxPuUPkJd3Nnb4pBlG1F
4SL53vXntI27dC3gSGlo5U2lvokO9IhiiKbdUDX5mpNMvGO0W+ShijZMBBGQeNGoF+6UW8uyGmii
oXd7BN7MW8NBOEtABbz6YVvfKG/0lU7qe9dX8oWMbbDyeGXvnA7Ltjof4XoN4aSfvH7hQTd+zxiP
EjDK/TP2iu0BqjxTYnGEKmsiTgMSJsescPrVKKGX2Wbjo0GGsjo4phXAAoU3wI6wKIsTLgb/KLPP
KfV2LsH/zYHszq0Ce3FLaw4lkNRRDwOQK9jltK8Zt5xTTnuyjhxo2Nnp4NxGHT8gtxKHeyx1QPMN
mlfgMtSqGFh9nDD4HoeM0xWy5GzpdVOJB9+sWxHsdmjOv/fZ+F1pWT2CZs721UCClUZ66h2DyBh6
PUKfiPqCko9Vb1npajXUw2OFL8O9KEX1s2igqd/wOoXoXClfKw9STnGhu/smLcLAn1RQlNo2bYQf
qQ6QhUrtjZhc75Vk3j8SuofAjnHyzJtykXs9eP7Cd9ex7HdDy8nZgLLoADNFaekRENsBoisTVFqA
NSZHiI0lZmkwlYqB4gIaK9YDZmVgCc7nmtb26MFmMaS+hSouSoA33sS0+RhzvaQ5dlyp96vi9Aw5
AnDhHUSLMPNNR2LV+uYp7y1FKAAOf/L9Ht3RFDp5ZX3+jNyUKgVcAb4JZkoz05eZ18xZlBIvGeqG
gmubhjmYGam36abaXRuRPHOY9Eclen7X3auQMt30flSk8A7TI4ytsH+KAjkAG5WWV2F19X0261X3
d0PqqnoRTJgK2knAos9T6bJivERSB5xER7Urwnr3KLJer1tInsXBGJ2H0sYcAOgvpnJxCgOa/oJQ
OwwVlPOOFM6YxLa2r1TC5JMYBCg4FUF3Syewz4pB+YmhoFmibHatfClSRo+Q/OjaBZB8oWvT4zDz
urpAgZPtTTBrGRXzL20k4SJR1olhcvsqCnYyAPqtdvL6kRUV9Dg1WO9hHq11ObUvWe54O0gQtauY
QrGzyUmFHamDHOToN3ZSDilJAh5gP0NYuiOTAwsyTqwzyfw0cdss+8gtukqtrPimfR/gpRAZeTlC
VH1WP7nrmxD54hEI5N1L9bDkgftTFo23KhDfWyjfQ2anmOzg4MUkOJgzc4i0i21xp8Q+9uV+rIrg
tchq6Jpjo7xHtt1+aPFYA+YDgPPcA4r1IDF3KbTVC8SqeNjejN9EpNp7qRWht/6NmBX90xfRGlMs
JwGpFdcvLvUIz3KMdmwrS69aAyk6JxftfKs92PdBONJ7GnP2Bn1JsXB0C6DDzKUHDxPrILt8ATg3
P4mgGBZRebEonrnKJbCtncnXE++LTeWmkJqaydTc1tEJSmbPDC/7KaztX2mZx9txZPDnsIv2poCA
hW4tXigdrKcAauIwozn5LMfyC7HnfJHlWj2yZlOpMc4gxPb7JENNWtSH+/he+UNzbUP9I80KYPpm
FSYgd8lCT4Xjr0KaYdB2/Id4jvrnYRmvZRzwBZnzAaYuVTUAhw3DYsNDkqa3xcYYCsjaLzeIlVab
ktpjQhEUfIp19/vMliAl9eW0TKu+TdQEJUyrgkCmcgTdI7CBlcksqQkNe4gbYi8Ifokb7EOBjWk7
c3uhSSQTXSMSnnV6eM2nI515uX6fB3vo6lpJE1mQPe0qeqkwey1EJvKHApHUU+UGRWIYl0Wsn9sG
1GhZv0VV1iZgF7VHIOWa57Cc1uFc78dKbzqbe2vf0S/3V5JbHZB2fbi0XB2eZ9XTB63oT0t54RtC
5CDCVj49cEQvX7hia96L6G2qwmndhmO4Md1U/u4Vov4Wc51C/Db6mOawi5/7zv1g2/XfRdNgumQZ
BPajgmO20dYCbx8E/lw1phsPuPzf5T2puFyxzIUYFV71p8Ce6m3mWnRZzkWNKfPIPWyLcqsMn+I4
CK92ybZ26JVdYunvLHDgHgOJRHhCBtnZztsmKeNy+qi5fakbAuSq19U74HjFugyk9d67MKxDOwhI
sFmr6DbPIVXOPURsmc2g9z4fAOcqrpYvv4smulW5z07QvMzXFRS5LvezZ6jDAXgtDXa91UB9cA5o
OFyWvFfejwJLcl6CxIYiCV2xcPOw2kYYLiEJJ+KdHfUOhHXbQ6xcrDGm4WRUYMwBCzWgFhF94Dup
/Kupk0OkEmwFnbPssYzlNPiH0WIPG1vrvXUnkXiBK29154brAkiw1ZB2fbqGPdcasgIIX9QTdbdI
+5xUBNJSFwoYhkMseVPPRZrmy8AW7cLqI7K0etAtSw4R0c+zMkyjk0Vj0MHms79ac6QWsGoZrlg7
EORfU1hC9KBcJ5P2rROkCIYz1IXrxKzpIzdFeMoZX7yaposa8PAksEm+NJxPKUZ3m9t+DtNPWfwA
BWM4hWmsHljBd51yYZzTDwqqzmIXi2nf2eU36QTjWYb5eIa+rkgc0U0faVTd7HEcn5rOdXY8sOOV
AEf540m2UQ7N5Rh/JfYt1aoBtOrSYD1ddKE6g45DkO6cD2PpbdXk4zebi7TQSGd2br/Gd30IKpcD
K2sdlF/cT0rmXbVqpo09tXQBayPswSYG44JIQzLrr7JprzBFnkHjmva13WFn0mLwN0sLrPWAdFRc
XFTm8YTbEC7rrSlO6r7vNmaky0Fauoj6tbD2Xkiou4RgNduVpYQm90ge79DGOm1g0GpmY1rC2ayE
bsICC/DgxZxZlQxeIJSWLkqkBJ7yiR7a2N4g46sufAbQ886ZJfLn3xJ/wnTNS/EYugH+a2616GEl
QxfImV3KjvXvdoMBAR6GwaMWgV5xHvJzId/un/7foxRQJP66AY6dyMVT7IOP4tr+V3fYdOyceIKA
9rVC+uDYuUNwoLXMFoMzQPthPrQ1W2NcDnYQVv8Jfz1riVSMRsQTY7MKZHTUUr17sxTy4JTWwo/a
qP5ekTHdG1B0XDbsZM4absWrLnt2KTSodY/Jm49WdeVghSYdibOfMGf0le5/+Lk9wEDFay+5KKL9
BJedRezmsFhWltzBGC9/rht9yToX4w1m36SY8uzsy5ZfogJDYjn6cDxUtdbbKuj5EmAaumll7+4z
C4Ffz5ulPKsxeuFN864hKnvoPeotxzGcbaiCCTD8RlzAQHbuCmgtT6HdGHPgTjNIt+jCGq7mQELn
p4NQ+25oEKmc5gOEocUaYoZBMjjLnEDCFRFa2JC3iDYvei/QswVOBV6g7pZRD8H4wK9A0Yay8yGO
PKjXo6TIGJ3MGYMNwYnU0bgeLO1DQ4dswKkOMNHNoylo09eoi8N13PVFEqT8pQw9+po5YhcS3n5A
+4Il2Cz7N8tWPbTeuuhgk9QBzxNInqLohhv1nAzZOZZ/pD3bRx2N/sHHQfnWmb6XTYTh36PBYywL
axXakG6csggZzQbi30KK6cGnBNgB0Eremq47t/risA1gi93ZtVuU5zNzsEh203S0d1/qEeuLTk67
/VJtik7OoDLDxUdeZ/kSa8F6w9kQPTp2u4tmJLY9de0W/4aVAYcjllUuuPQhDl2T6LHI9HoMv+l6
jF+9IISRrFXX2xza5zBt7E5GRQfhlywhdQYGTIesk0Xa6bEu7W5ZuxLqfymK+Nj8FDP6ahptj02P
lkOegMNqT6YUqR55Gd7ZUPpDIyOseOhsJ2nydHzImpq+wCAe8UHrlYAKfygiu008TDIQo6Ax+FgU
k0iXvtQK02zvlfmijeL0JYjaYueCe7JMB52eRVxpSObVzsFlzDlsHD92DqZMWeru7hGkoI/1vixT
Niwmq61O5lBFQXZStxpvMYDfQFIvJ4sMGUIAAP8ngyBsNZGi3voRla+cePlsBi3PDJI1r0X/MHKR
vYQMT89gI/NfRAPE2WeJpgoMK6tw1ZOa1Zkqo9M06y45SDPP/6omhr644z0iHT8duhJkXBMO9Fp2
wy/YPFgC7OVvYL2V58lKe0zKnMikk54Pigr0NmqIzW903iDJKvk/VdfUjyqCQcyXs4xARA4alrsW
L+IqbXPo/XKi1AHZkdWETXhSW0Hz4DmFt7UbXmylXxa3sKkQ0dDyV4o05i2Ps/fc6tRN5hJx1kgk
0lnRqQivdxYGSnYRNysCXkTSzbp0do5V0lSP+8CI2GVNaGNaycjmvlVmXZRvIdCJhS40gVsg6M5x
HviPAUKtK9vWdN3PI6ua8czB5CF3MwjANKtZxrKCzTAps0sbUvcSNoiJ3fXimt5dWGkFjK1lfSsb
2t+4boGHwkJ4crtxM6RWuU6FvxxEu01dhJkIMvpIf8YNZqs+fnMRdQfVFyELv7VBmHNogqe2OPeW
N2G3ibWggZJBc5AmcR/9xAA9WUea3Wg+tsd7EsvmLYS+500gdo3V2ZsPTKn6GBILgdIlwgPxtQb6
jc0lYGfcg+3EEI+pIuzyprDemjMo6zZbVVXV0ZwJf6iOWEo2Wxpqvu5F9mQiEAxCkoldO+6GzcrG
bAIyDsJny17VoCLWxXvMafgzFHIrp8h+VhGUguvhIwe56DXAMggsax8jfTsNrwIRxUSN3rQ3rWln
76estG+1Xzu3Lur2plfTZQ6siAtglOaLoILAVkVmQyN8vmXeuR9tgKAba3j8TEHhC2ildqTE4GJL
PIZqcsF/9z3EuKAQBfuL1mp2tOHBQ0TaAJqFxWlCevdkqsxBcEw4+fBgCjy2hlPKIWTYBIAnmMVG
jWCisd7IO7jaIFmqE/D+IPEbrQuZUmchaNOvBAGpZmuV7qGrPfZoRZAnBVRwVk1r2GMl5fbeo9RN
D2rj9x4cGr7ACeZ12KzgBIrXf9dQ57tF5bDD64i8Y0wrfzkyD6vR2T3Gz/W700A4dFVrdz30vD3J
WxEtPVuV93VD3orgMZqcJTaG1pWmJHhMJaSiwUzg7zI/ZKwR3zkefIT72+l/COoHXzMvoNVC+TMA
7g1Onvb/kWOXute67+GmN3HRvgm7PsX25P6kMYZENxI3GrFvDXB+sOLrT3dlMtlh/0uc8U55Myy4
QgV0pfoW/3OB+afVkV4WcSuxyRi53rMxTrDqRZylTV9CoX41M0Ldr/x/0sraAQDNPjIpgBbTtLkJ
5gdrqASoQ8OC4jjByW3dyUo9gjUJb+oJko8lHzBM+p373KjpNcsBTWv0AJ3iQrx9gdMZKFw6b74H
K3wCKDf/H4iq0In4sioMQEoMojBygSmCfuLXVaHOYzpBVbc9W3kwrh2nE0sFZO/jNJ+JwlaPsWuL
JYU95f0sm+u+9CM0p4sYJJqNR3t2yybrwcCno8KWG2bLfm3m7Vo376SQ3tX0KrJul0UUJFLod9ww
LFqXXFLx0JPpwwBqOOb+lfZAjzLFCl8shdR2M+bqqfOHX05QRzfoyzR7YPmmFTZb7YeCA4wrmnOQ
IwrBiwmyoxKeg0VQZsdG9dWq0sT7piJvZwL4eGHYQo1+/qQaMmycEWZhQCscjLueIaJ3WZPu4T6y
LIXXrqLQAZb3//Id9TGBMmAkyNoi1LoC4/nNfAvMju01+NvjIgvkDxbQIxxb2C+aWwdzkqGG9R37
VWl+rOD0feWRH60U4FMQHLVeWF72e8STxsQUdQkBfwRZ3LUpoptMpgp2d8rFF11ZQClb2kX6QuKR
D9TdPCT2wLMeoWiSdCncZ6vAa9zLPQyaEjd+Q+w2XY0ihLbe5OXw4mrDbah6eysElVdRApsyQWPv
3YvkvgyaeCEIH+HVBG18bEyHpVHSwJQRJX4d6n2BaNbVL6Lvs3XZONB8kQcrhFtBkCHwcAZlKAd/
TEbZQfXAXlCoVz0iWTAtcgR/fzru2xir9tL02Aze/vs+CFLZX5740IbO9YyfQ4gDmsXmjfgrESiy
rvKjLoMmmfJe4nnPEg8Qy9OyPITl7OdCZoYnMeuLOU6Ut7Q8mG3N/QBns7vnSl841tYYPALQ4i1t
OB0tjfMjge0CpEfnSktgMDF97ByitfdK0/NeJkP0I8rTwuzIjTNm5kXsYd6f17Oeh8XEXyXT1trD
vU2r/t6Wgbb6DN5GToaXpniwZuIofLviowoHbKXmIsTKszX2jHID5BpaS+i8Eem55/92EeARfOlx
AkjYTNw0hzsWAfCboOpO4zizOH1ZruHgyRIG8JH8ZuXlK3ycMIpg1uCvAoG3kwPq+MIFcfI5m4ua
F2xh1n52MWpAK5AgNaFu0+rNnUFghkvon2sd0Ds33VDYG78LylXBeQCYHqa80h57pJdWMV77KjGN
1Z/GybaREZH9lAR5B8mPmMBVnDvZapIdiDSmMppbzNnnwRccCx9aQH3XdE8xQhwRhPrdsXCcdpPf
3Z7xK/EFfHDymxARnp26bndxjntCgBbWR5nVXXXgZrc2VuTgVOIVvzgaIZCZr0uYgUDMFK3mwB1s
Ps0NPuv+95tElA0bDwDC5V1Ebtz3QFS+Ia8fb+AYStZ/qqF6+JbRMN5w4Ff/VLdhP73pERYLdK5O
ja4cbvKnt1VDZNDcpI/2pjeomu3/AJjwna/yCNjGw00MkaMAcw7ki77IgnGtqrYGbn5vzflWMH4S
4zZtDiHj6m5ibYrxXDR1PgWDKy6f6JxIIpbe+I2sXjxrjHYiduvVn/oOsOMXQOIAo0G+tZsmcvH8
3okWsdftdVYhiTLXhU5FLsgeevuKuzdTMvVQnD3biDUgFOJE6wy+OA8uQp1JHgbpt5DLZxIAxbZo
jgVDtAF4PPrqABbxrW0bN3GaXj2QlOwJggqrgFTVpuWTCz8pLyHCmYCLRNzJ03536MOB38BmZBBR
yOwPDFtqkcUsvGb4AY7Y3mbLqevaa2GWfH017WHfu+yYdqGsAnTm1VcWFNUYkdtqLnpQxbrCEyjY
Rj2yFqb42dBLDHiDLU6fVQF2iivmRM4SID3IEaVAybHcDh5drS9DFmBNkKGUTk23cuuB3Elrlpe7
UGMUkH+dkexT09/7GjLbMA2/+w6T125r19ObQsNnCHpRoOzK7IDsC3Z2CHi/jRxOxS4kua4yruIL
L91yYRrSipAE1GhI4/nwtWmw4M9Yn53MIY+xy+Xz4bMuhnncqoH8VSIn311JxEaONmebuys5QJcP
c8lYh4//lu4m5HMJuYO1pIDWj1X3VMAufQ+CY7kcJNHffBsRKwWTsWPV2uUViXgwhLEco9D/xbs6
n37mRsYOfABrdA+miscgyg5lU+/HPMbmplXWjsFw9SUGFRnCPl5wMkUR+ltIVRSbQdRQqGdQYVd2
OoaJ5i47gJYCncjYZ2ukFPIVHFiRqnMa63WAW6iWdfw2qmrcALQZr1nrx2/A9S/DjrrIFk7l1oYd
4zgN4a1oy0M9heSVYJLYQX9HI5nXktdcQWHJsft0b4qI/CybkgZPXsyh0wtflXUeO+GhrzIIZ2jE
tNLU+vFZJUcVHsyh/HNmiuYC0++zGKQDwn4dHF2/3GBooUDSF+1DE+pyXbAoXyN86j+zTrN1reDg
yuairwA0hcLQcG8l0ndWMgLWwIXW5nMdU6SIs6o9U2iN7yjM+NZj0WTvEtoTfsur7+NE6yX2l8Mx
5C1QMRaJFljGR8sKoBawO/J+zxAlvR++FMcmg58LdjZL1zvqoA2/h74Ikxojz7kf+Yi4+DSsKAJT
33KVH+BdY/2AzMs16H+kVlovAzcMsKkIq4tDnAcHGo57UypgGbQKIph13Ytzj3IU8sIchWAT3Jsx
E8LgNIaXM+wj/H4TMUYeuxbhI+Fm9U+wT9edUuQN4rnwEwP9/4Ts1ni0I5DysHuNFl02kCXMIxsg
mex+Taea40F2+DWjaXWJ6dHUfFbXMhpXsFalS9k6/UkL5wS3cALRcEhEMURIOAuqN8cv7RXxuYU0
Xaaunz36wl5lFqLYpkceBYgOQ7T7ioza73vYjbsqs+bve/yHHuZTUof950+Z7/H/16MPm1vpBexw
zxKJEA6AJkNU206+gIDLDS+pSFL4gBwmDDsHc6ZZ8HfRNJi6z36mKLC/wGORaV3BkAu3aGTTJVrF
TXju3OgxzvzoQBVicTCLdd4FMAbGBEpadp3UBfxXPntMlXDeK0HA11btrW3aD7uJ+j0kNUFoBBzo
7p/jhMPPTLrBwVTlRPb7ym6axWT8c6Z/W4M51ft5vSmaK/5cb6qg4tTvrbr6/QmTI7dIDPu73ImQ
/8eQNC6HzOfJvTymvbvhswJyX1iV2vDg8j+t1r+KaMV4UF1g/4hvO1D3/wqjJySOoLADqWhYDV56
miFfAvD6xplpP2npQPW7tsWRNOwwzuygz/rPvqbhf++rs+kJEZJif1+Fl1Dj2DNEriOzcm+Uplv8
Ye7CSF/XIoDE2shzAHwZstRp6OwFZf291XSpkE+I6jZ9MCXuQ5OtdIffF+RidPZYEQKl0ODZiLLu
22QPAZJEglyKIXCPbl0JBJVH/r2k8HKxfPoG7J2zjsFU2pJYkCdcBCQFOtQRUAbmyny+MmhaAaoy
gEYKYuzmSlq3f1/pF8PNdDCfKeowvnxeGUuHmSt98CbfPq8M+/H+maYD106wINDA34Weq299PyIk
im10VkLRPXd9DnenTLy6WJMhcobdO/SOltD4GY69trwrSNTtwqSMG5hYLEhZQ9isb/QhjP/NJct6
AnCv875R2X69pbmS+GDjNH4/HAX0FNdWFgZw5Ya6p2WV9jdzRgFJv5/xP2efrZ9n/w/94LdTwMZ4
Nj5rh415MZr5xSDzi/H56sCT46c9WmAWzy/Xl1cHM+gm7AEV8nw9PKdYpZp1tUTmdgWMFpYFCN8/
x6g3y3BTD3BFvTf9myz8q970/1Nv7oM0D4JWc/9+vs+f+6fC/fbf30GE0uKvC/Z5mwx5ZmIHANBC
0HfOLf61Zx5VAeMNN6s2InVhJZQzC2kVHMwZJuh0VTI/BtoU/m5x3fxuuLeWCG53ZFeFsX8K3PH3
wRStUWLUEwjzmAY8m/6pg0Uq+EK+2LQOhWh03AdL2hH31S0oAruAsu67eQubwe0Lihv9o42w5EMq
6gfTi4Wg4acMai0urYpbRITcFA4EEatGte/pxhh4TKwFKsaDlYKbR8P70hwptCqWdOBX5sTwTGo9
8t4UUIJwmA4vcSrVuXQpT1go0vdSTL+UdsiDM0KLBQLOcRLGlLxAx/HUkBLhr5l6lzspXSoAdAD1
xEJTzwevjz6cuK6wpEKpg8rb1WY7K/TSA4twMGfmADEcQMc/y27BrIMGAQ5SUApgcOThl6Z1oOO8
cByHHeN29BT004YKmz6YktMKBNhYBrD53Ihv3E2gKEe2vUPjJ4Tf6LpwQ7IyrcA40d3ouXZiWkE2
wWIHFugL05rLOH8QKgfrAJeaqsZ600PcPdYI8SfpgIyhH5yzwOlfmEMYKGgVXUh/mF4H3ZPN2Kp+
ZYq6hjj66PPhcG+V4Wp0Kv6EGKR4iAGWN9Ue0+1O2H679AtrQlQeo2TcF9Hu3trDrFNA3D93Gv3Y
OXCnnT+JuIwfrBgGh6aYA/q26lxfAvCZT69ce98tRoFrDrPoWUJ6w/Qa5+eNOODbItxX3QV8oBDn
HseByb+K/Vw0mjxNBbTfl9bPa6sWo/1kYe3OxzQFQJd14EG0+gQe37iGh1x5jd0iXWZ5Kx/zxhqT
KCLTi7IAFesFKd6twPrWw2j0Z0n8LWxNEKbssotlQ5N8QRQD+rsdXrEjfgRYjx5oGNKDOeui4ffZ
l7phbvhsNWdf6nIVsmqB32w+alKsnTp8+3KbLx+HWMrRxSu6ZL2aNnLM80esMfWCAjb+U8kP5MKz
H3CBqZN89LtrM8TNjkigWeAQ/BCSyUZ0PT0A89gh5RVK+xxC+/Ec6JICIAgJu3rKQMGOvWIVjRY/
3juaPggtg7ktZ7bcfElfDGO4FIiKLgJXuGtTCbm3o+jzaQeJVXnyCI3X2H0AqTci6g6s9Fidsgi5
AnMQ81ndikNQuzYC0yiZHubaz2JoQ2+IBaGDJRhu+nmTL8WgCpYANlvgtv37CeYmysd6HPCGFiJ9
3SQh+PDvX/HlBqYIl+xhJOpoLvUCvE2ZtsdLzfljCgPolzErAyz/gdMZlewfOpk7iyDu7B8KniUq
aKO3vA75CixFfkTAajjzwgkSrRv9YzpUyLohHO06wBs5wRnRovAQ5G65oh3t34JWrE2PJipGPHws
fCCT1jsbqLx1PMjwWWXWk/kwZFvfgEHPnoFOaDYOIiI7z+31TcBOYoFRC59SNlt/dD24dIDEXrmO
leQc8hdI3zpYuLl8ExEZXesGAcc+VvxVhTlfIPFU/7TaYomQA35oQD/WDo/bH4DYATI6uvIFEeVm
Kau2uGLN0W2qnILVO9+zn+9J5nvC3Y/d72l5JV8UXix/unW5jMnsHDrfU0xBm2Rd3V6Jox4BK8q+
t5X4RTnADpAcVgghZdHrKHtAhilGDRhqTwmEeNLHAOZAy5KV+S1kFkTI5nsUEvb0w1AHCK1WfONi
OjhNZSe2UCwCutVqmh0MtfW+Etre54IVuzHI6ZFzTrcW492JAR6OzCihUD+cyAq+5vaVC8ZWyI+q
G3XCOQtelU82OBeJYvU7ydx6K0XbPDddeWGF64OsgxKR4Ufn9eRk2ooWaxcQGIsjBOv4mcn8R9aM
AN3yyj2lQaNeu/4nb3XwTLGLvsrUewnatHklRap3wDxjDzsXA0xnSzpaZOvNxXKwPsaG9BfwgO0X
aKqbTooK/AywHwE1JXjuQgkmUhl95DyvE0kwk0pe6XMsazz/c8PQ2iev7bxnqCy62xbM/DX3BvGW
yRIKKUGIjygBGYYm+sHBjP7gu1ENuTxcCR+Tf4CiGG9qZswNNWxNzAWK7aVPYD/DCrrWuXZ2mIGK
JzXBHnW+DhEDMJthFX8p3aJd8Tp88h1H3qYIyFraTfG6IVLeqEgr2Pp2W5qDImGqEKfuj3XhPZqS
uciLxLQSSASuTJ05lDp6F7KwD3kUId5s2WLHImzmYTYFZvu8rTdnFui6AxDXDMMfGC21DEAk9bDD
5zovV7qzbNCEx/FmAQaz6ineYEhMsi0tbHqAPwQ/DK1PtywDjC8tqhERCGbfNG/tJLPS4rVDVAxi
far+rjt1BH0bwrJdtYXXbwzqfZau47Dk0Ee1f5Da8r85vICtqKXZU+5BXLduESYByg1u6KrKj15b
AHKNcMbWVrQ5RWNYr+FEWTwAPl9CpUrABIkxwBJnq6VUigxjH3/3KGhNK6uFLU0sBrZTbgcKkxVC
Gi5v6O9mpZGPKIVkyEPb/KCc+AHIR2BJI3Sb78L/ODqZu3/2F3aAr7VQ7v125iqsLadFBleOuxGU
pbvfNzetnzfm+Pz7n2PqTD87Z//+jeamIiJv5iMtqfUG+L0Ob4wloHoFuMOq05ODRHgvT0VauXpp
Tqt5YgB2ZAGb1fhAp/nxz/4Blaw4wdsiPBc9tnBqlj8VXtlCKjtML/gefzc4s2BqzJt20afd3w3m
CrvJWxipOb+EgnwF4WsDGcltxaCXVvibsZxDgvHKOBKa6igEI+Lf6jIG1LNg5HsGTYaj33a/D0VT
FkvRdF7yWWfOvvQzdZqs8K7CsrH99/L/1NXccnQQ9/5yj0jJCpIBtrUEHnPcq6kCNR9qebDs05Qi
E4CAaI93/RZ2QXd1ORaWlbVJbaved64oEoyZiM72KWSzwfH1DmM7W1KlvgcrMBT/U53k1F9PbHhQ
Fr2wqZg+AmtSoGgVDO7vLL84WKYtTAPeqRcNLd8DDcaiu7jYiydRoEEIaJtVlff2vorjHBazImSH
+6kDLtDh3secenM5lvxQFHmwC8vCOgVDgdC39Nek7a2TqbJnOCZyjSjzKHyphO1uIXL3b53pg8B4
vXII1kteJMm0MJXmUFohPwakST6rBria20sZPNtxxi5/BULwhSfifzF2Xstx61q7fSJWMYfbzlFq
Zck3LDkxk2AOT38G0V5ub++1/zo3rAYwAdFyiwTm/AJFiI3so56eX7yyCc6FHV/zKLdYcuB/xsoB
nNaCsxOmW5lHaY1ZiUVLhj/j5Aiwzeuag0EdK/by6qQrg3pudRg2XTyWH9mY98vYjfITitHqi+85
a0Dh5YeoOLK0zgj2cQ5LWnD5beOe2nq4YKbh33t6UZ1CiK5KGyn33nyR/eqELlDmwZWUA2rY25gC
5s7J7XT1KEPkxXGS8RDHxbMMuy45LzLUlrdsEkdd3wbkKFoUK63pe/6M//lZaEd7O4zSY5Ci8G0g
8GWLYkbYGwrY+abDITKeEfaVOQIk6R2xlU29oWY5Bhr87Tk44sR+HCMEWGXTEpN17yiYJM9T0/kC
bLpy7f5ZjptqeT8aLRIGPWLZepw/147WLRvhOTvZLAMkj/pS9ZayifZSfj/B/JUtnKxz5JP7Xav7
2SUsjey5sPxu3u45O87E+XMzJukuwXcB8KiYsKpLBBtvFTa35gm+rL79XjriLSyG+kFFuvVSR92n
C7HgvUbkA6xcEu6cOUo3xx0v3/IZc+4EAVV9XARqb793FI5XqjkFhzFN3IUPkk5p16R7rKXMyFFs
uLM9pBXlV01+j0RiAAOzgO3Jvtul+Y9Y2e8D0toqJrFyNRxm+HImYfTHmpQ7EbvJzeRgIwByQBYX
AssscidTdZ0N9Uqth2virp8cfhM91VSZ6btNkLFZpaoPYdpt/MxyX6tBQFnIuuaAybW4GBYAU0xF
7G9T8cHzI4P5MMUrtAOVs8gaSprtEmffmSHq5ielnO1x5k/e/OnW/KtPUaHwVmLYdeh5QvEKkIOf
Z8mLbne/FuGIrNQLgYn3ikpQsgCJsx5QPJ4SL1oaIGTOZtofEYwyHrr5QpYuOFQFrIpCi4wHEwPc
B3yCMF4LIB7IPnmxc43SgTFTE+PuXimicOnZavMt8VAfCfv+SwVjfBUXWXby/FG968gtXSNgImYT
uivI5CerAkffMyCI+DzYiP62wAQ+I/P1upSBRAuqyvn9mA3a0Z8xOkNQGB8u/4Dei9tvhRHZi5Lc
+KXAw+UQuOqH0VuPZIHJPdjpp0dBg3dl03/ougCKh/jH26CE7LDqmKJj3FGkpN7zTL4fIJcf1k8U
fbuVZxr+w9RRVCu9cboMQ8S5jszMfZnG0yZmz39njn2zpdLsnXSnEKDu2MDjJc+OfQzMA3+66UEl
db1Xckx89Qn8nKekJdlcXLk9xWjPpkjDbZwa2l05jvkGbWDzDhODn4qTLMfJh+dmVagThhj2HNui
HIeHsYiGLVmGB3a+plM4B7ZlyVFeDLAgR0vJJ9h5fpdwlKAtR7LcqfcQhoCeQ78dDKzZW5guJwxL
zf2QD9tbl4yQg7Lv1pSxYw/IQkFrRPlRNvnwruYK1pc8ZI+mNyR3kZOgaSJU/bPq1QXup7hZisxY
BLWvPrStmexdDhDbUavKZ9Nxf6rVUyUU7Ws/NYd/Ww8NFgTLIkP7pAC3gB/3X+tZhdpCK1PEM/Cw
nzJiXixO2TOUutscgc2bD3qO/3ibaK8xcvvn2MxLPG9o+qAv9mHjQuKYm3x/G5SsuwYXsUF7TZw4
WLVJMOyvcy1bUH+vyrMcTWvzMIFxYmtptE+xNy7rehq/5aTOFmqra5cpzqpDYPPf2ttK9eYL6MZz
hJnASIj9sXmCJNXsxokvgxYG5TO7mG8Cy7pvRT4+VLVSv7qdq2/G1DL2vpd1D7gAawu5RhaZqHqB
1Sj7MkeRfLKP0MHdux5Cy/U+OLQ3YxZ+y9OIo/Q0JmAIyUQGuNOuDP6LvtTxrzue7W2vd1ybbUVt
Z9Z6ne84HvExne+nQcxmoUdK8zQTNtHA4fn3+45lRAo+POvq5hXPpX/u2PU6koGWutB7HTW1WNGw
sLH1QaxMRa3wgx+1ZTBzY1HaGpeVY43HVlPqd/Uoe1NMAP4OIvUcr0n3U6CutX0H4O6UajW7lZlM
hoR+vFV08MaSEiEH5KfGm/6IlV2RMaNmy6Y+6G6Qrq6kgbZIlpHh9ac2VaM3LfqU4Dzh1t3fUV2Z
Dyc/ck6GUVv426O7XIbdAvGwzt7wtgSz8tuzT+A7erTUbgGuRG0XckCGdH5q7wvXe8t7+I1Nz1+N
2Zv7ltcLcOJYX8ZlnH4HGJ4tZu3B11gfsZfGO4X9gGh35ObMPVKCw7mcxolNYKI8BQIpbdNNASeH
xr5xgvqPlcp5peT3SpOewdewAwQWZ6vwPI+VcxCLrVnjGX7rAp8Axw7Tgm6+/I66sq5+N+WgnFQ0
zXWdwPG/Gi1k5qtU/KCi8tANsyyk20ca5w8MGXW70Ve+TmKzdIKfuEMWP304KElv/tSC7ouiGd2b
VZPBqay8vU+VSN/liOXuR6GZd7fJgxpfJyMkls2T+2H4QtkyOQauhxdJmgWkf8Rec1s4fsibQC53
6vs4wTzCtTSbryFPb9m0zNDYRXkxLmWzS4brVP7Gs2fZFYvo1LPduXf7PH/2RuwKE29vGKA6Tb6Q
O48/rFd7avay0hXEioNwcKecKlQzLuoYjtdKV5e23622UB8T6JDH2OY1Gc2lMa8cF5XlVB+3FfVC
H16hlexloWtwY/d/rjgigfdLLFbVyq/i4ENeS1bhLAgNOABImz1rPztTNcPXHOyMxeGPHvlRXuQM
8D/JCYEuYrsWDKp7vAVcl5BtJFlQmv61mjuvL7tNO7pUddGvYbyS6wY7/9T6efckOmvXRBECrnMr
LTx3jQ5ftZbNusnAw00lfI1/4lWh2eDnLTI0c1/tK80B6RRoWBZ6Jks9Qg1LGN29nGEq+q/l7CLo
nyw3bcAfVNug42TB+ce9U9lJn7LUpjaCaeFn1CSLNkpwvPdnX+s5YpwjlEm1V7pZFp8xZGmpwyPX
sL0YUYT/KyJ0LODbgCJIMwab2hmb9wq+hSSgp2msw8F3owdqOc1BGM6vCL2OrhG+nenUaoboIRqC
9iDX6Pj0jgj//46ILcveaKpdbRWNDdaMI+saaqdDknVH9Cajx17F2smfcWRUEzDZqyvrogmU3yoE
0VZyBgpV2zHz0reg76Md5/8caHZrvP9esuQgs5rmJd1MxI+WgQOdhKYNegQCJQkssGgd6JkMZQDf
/tmYnUM5VJSUqeDJV91Gx4b1qGDIcOSJoS5MHiDrErzv8TYgR299ZjNRPNBRc0nbwLzkro2tROLh
UBuEykItGqrsSdrv5GirVeal16g2ArUNV+0InWjBoalCRCx9cmpLb9bB6FxXsIISGfPQ5OAkV7hG
y9mTH71leVwspJY3DDnUm0WsHvHNqt4TquVYiei5Xx5TC0ifbN6CVIi0T3U+rAsIw4ukU5tNBsU1
2N4gwsowIUuMONjm1ic/2XXH960TJNEj9WBl/cvtdCPP5bkzQafl2b+7Hm9mgIOMbf3mj1jRh7hX
1u7X0k27B7gnH93oiI9KSVD9t5VoL9ns7GBJLWXvyAnzV9Ia7Up255WWLXKQXvf/Mlt38ngvF0O7
NCxb955a45OkQCah7ZMcLPw1gCbM7OCA5odybD/l6DBTIuUnPRebQjNADs3sSbvXxkuTaj7ilJ2/
ln3y0hd9fgiD+jrdHNHtSgrlYehQ+eOJ46+vZBIw6OcsbZ/DRkNdP1YTAHhBd3clrf6O7WaSldPa
v2LDoly1ttPtVEShzoqqAId0sc0KyMZv6w4NJumbNQEoW6Z4tRzkKAjERzECwGxm5RVENK6T5Bqm
G5FumpUw69HGXECb0HGal1RQtVyqbZsdKF4smnCMn8t+UqlgR/pR6jJW1GPIf2j6UeIRu8T4c/QW
LBGJsmnrON06E0xh+RMLqztzkLMefF2vntterNCxFW+lmfmnqCymRT031crm7Q5RZS1HIX9y4NRy
/yBHjaD9Y42hKQGlM2lQUHkx3GrCKCvRVo1bsRedkAmcsFk8oB9ovCVqvrD7VvvI2hx2gJ42G9EF
2kfa8Q40RvuZM0eOkhkSPeYcltiw3LTcCO4dteoeWlV8yulWNPy9rFyn8hCf+ZdldfRJwL6lPyWJ
XF5IPXfLihPuppqp57cB5CaWlh6a51s/MNN87wo8w7TQR5YGnCt4TZvcyTxfdt7mDyQ+HVcRazcK
m9WI4vtb7Ob7lrLN01Qjlphryr2UTArA/u6nDNT7VVBpatylZ5jNIZu1kZNSXCf5fO0fiim8ZCOa
dbWVUg7Y5gKo7Vz/W8Agse/4jTWvRvIif5yuKtYJJpOJ0CdCTSRUw40v1IrDFDdzmxRhrvuamM8y
yqmEfbIDa4aq3w0QoXairz6NRnfOGVoQWBsE7rnxQpQKFS/6UjqD2F2bMsaaA5E0u06TM9RMJ/i2
AjjGL0kkunU+qefED9np+2Xm3ceaDa/bsU4dikb3squCa33IG/19mLtu/TkojmU1Yoby1/zOGqzT
LdjSEji+sFevaR/H6j13ofvBwc3QuJHpHflMRBQg3RqTHixltug2MMcqhlOdpsRael0S3Al11agm
Eu5zKUFWEFDiDNdO1iCGMxcpbvWAoPsjVHajjx/yNhnH1R8lAlYczca8v82WYXJFOUszU257Xi1L
LVIE9kM1GtrF4ft38VvhLaI4Vrexl+j+AhmsctuiJ7oM2Adc5CXOTHEXuPFKzrj1o/rzmvgqHi3z
SrJ/NHVr1boUBqPf0/PRRk3VnT5uP1XGRmCj/TYy7m79om7AY7KV28oIOVB3GdYmtfZfd+QA6Lrd
jIx1rfoV7RXnIPtDYXNXLk9BxIyAp2NxPxYFgkRCL+8Q1O8uGojPK8FVnQdiNajuQMB3FzlDljGu
A0pV3kU2aIExbB7LlK3nDCaw9GkZ+LX1aUDEWmqZGO7HKokPYESUzVRQ20OJOb0CD+bYCZ3Ea+zY
+P2/xsIMRp3KhVY1x4KcZF116u81t44PdUKZW65rocG2EHNsQBaAYjWiMnr/JRDGNk7G7uegaNsg
iPqfha5eP0z0hPPQ/2/Mf07/vc48vSii6zr/R8x/3kYw8PydUAweBu5JiRDuG+wvrRWXS7PujAfo
zyWyJeV0sA3SJTlv+bWVaNlLVgP84LgW/ajcBzkbxYF3CN/jG+SVZqVpQ3JfRWa0z8Sk7Xy3RJUu
AJODhaZ4j033WU5y2fyU6P9+tz2Ay+TGhufBHsy1sFzz1M51ETOt/E3tptVjk6TxMo6G8TMrjK0x
3zHcqoNRxvYXEVP3kHdc12m5xctmOmi2XcwKbe2a19Wfd2z2Dz6G3D/JQr1Xmja+pSmwIXnHNsDl
fddW2i6EqXJvhSAm5e/AFnq6M9L3rmqTN1Bd7cnSsRjjODO+88ecrGITuG08KzoRpYZh8tYgrUsy
EMszr3VQXXOCYYPEb7Qo1SC5KG0RPABk/Sq9hGybbEab6g1YdI/NmVgNemK+45Yaw+RoANrPhkW3
2Yk1/THbnWcbPmYSKA4OWy8R0SorLBcGmTs+5fhTIGwx5efeUYKDryBoV8RivM+yHOFIz2xesTSP
F5XmT99V/tw6mXZAh+7Ym1HxqSQ8peRKvtn/WmmojOAQTu6fK5XseC6u8M5RwLPLbh33CXIJ9XIj
ze6cAiFQNy76PZCHjjQJ9pt57kLfNotsqXaF9lF0xlOKUiXKksPyirjotPxeaIb6pfEwXavM3Hty
VLteg/HN7oISZJpc0oeZcPaBpl2XLPyayp9qQBnVSlSEFjHAqCXs5hLGW3Musq77apWAaiPdyEjG
Rz54qMlYOXDzEf9ezAXjr8k0KStlNEmFh6gG6VOpLmTAVEUXkRTmy4Qk/S5wSn37e2kZkCUgYOXS
1rw0Qi//trRXR18Qjx73FGeLtQhj/blDeG2hZPbw1TCzrUaCDcxJ2+FXlxff7JFibqWE4iUeLYV9
hzndFU3g7UotEujzkdVjl1asISX8+0oaKxWtXnyb2uq+LIZ7ZGrTs2lG4s0zpmUOYuTZKf3uwQEr
J7trMzMOdUtGbmq04i2C7bkOp7LbytHBajnKz2vIUXLC1zV6G3BRodl3stsYO+OAFuTaEoh+uu5j
1mrdM6y97tmrnr1aFU+OF/bPQQdqTQ/8/iTHEP2ZVpxtxFaOqlpm7kh3a0s5mqRmexdZNohNpsoV
/1lMjjdV/WsxOSZGe1phYfCMREFSNauJQzQkRztce96Qop3RmA+jLwA/1FX0Ve/Ej0613UfXQ8hT
SZCjDWBEfhbTutDc8GulwSD8XxMbsMfLVkG9wilhrY5BlZ+u7CEjR7JibkpqkRxVUFU6yX3+OI/K
5i24ws3wj7l/Bcul/pqr+hyhgzgHiTwhG6IIxL/iptTwXLRe9T7LH8g7IbKHLd9e0ydQbb8VXEsL
WquccOurM/QRnOw6CWrjx5S26BHCVJQc1Sv8XQ9b7/y7z2vHDCeJKFui2q/tFABiGBNk05esJ+3L
9/v9r/7Otv/uD2bKHtzOa38/6gX4ng4kP/LE8iJl9wzF9ykDK6+yS/QJGMpiViu+fvw93FPXYqBu
d/IgKU+e5J1hf6qOv5l+H0RFUPm7QtOKxe3UKYOLMsH1JEjub/2W1fyaL/vkIn6lYa6RoIdTw4Av
QmN8B+IaL10f6nNUe7NSzGcpu7WhPcgoSwjk6jRqgWllDacJE5ZjUbYquXFgbfWSTEf5JkL8IdKq
eoyNTH3C7m2+6eotKVIUA1wfdMzUlW+VgdYnT8H+Okq1ScHEwQnIXTHqD/HWbpX6yZyM8dFXMVqc
u9Gpr4+lzS+j7aEXWmlxVBNbvAgIQIuBr/gp0QLxEsWJTxI60g/oIooXa8whJpQ5xqdzcxw9xBv7
tN3KZhlVINqwfdnIpuJM7bZximyhDtq96znI0yFEtIxI1Z8HM8rP2qDnZ9mUl2tTQfMvtYPD3/3z
LNmH4ne4hYqNz+Y8f7DMYWXiqXzIs+gV5nr4o9LLfUFK5qMLsemFbS/u7DJWDlY/1puUf85LFc9C
BCTZzoEXmEs9LZ1T7Abx0o4b9z1tTHOJmGx9bPXcfmutM+LK3rszQM3Tk3pcCSqT7yLSZyMPfEAx
WDCfPM0/yNkicftt54l2I8MUo3iOkGl6UBDRulgFmtsyrMOjZK0L81Sa+qpGTf4+LaZLHcbFS6qG
wWOcwa4q9fylDYT5HNerTqcCmGmHPDGgfZIeehimvnvoB2enToN+DkXq4z2g1cgx5P6dHIwS8j6m
iYos5RHZkzXk9f21HJCLqKTvLn0bYiTOat18MbitO+F6q96f4GY08UelYfDRdKZ9ccEkHJxYKOtx
TmmWLS5Qqcc7SgF3goomwjrWmBzMgL9dXu/WGxrOB5HX4lswoPfhYtzB1sc19mMOjsPXovTNr/yT
XCMUzkODT+3R9uP2JC9JppjImP5ud3nmrQaHnYrsy0I73g9JdG50Ye+TzP1MIye6mGEWXy9aYyAW
oDn2Fnma2kW/cvRPZeGAINEbkolztCOcaCVcp6cW/rtzGjgzOSoihAFxrBduVCeCuKuY1X3WHj04
WA/87dxFo+hOSMoW4bIV3WMkavfoKA3K6VqcvEWAaq6xcgK74K9GnhuHawR1PZTrRpEeejUvHzCt
9UllOMo2QBRk0QB33F9XJn3TLFr25uzy+LnyotqtiveDNu2ui01dhOS3Cf0I+i7SfphntHETHuWl
mUmi1Xz5q89uARYs/hqWzT9GrnNKEyHkNNs7bpQ+evOl6DCTMbtJ3cqmHGgde2eYNqfTzEgeSbTo
5xJpqtukOPSzrRg9felOLdorcxhF8QABXKPeuchE8BpFNXfMdUzP5x9ToVOMfDniWZkJpx8S0cYI
VTQC/JXRh+mL7gXG3OgH6uxUQ/UZ5tb6/BkmbpF80az70pn899EYrN3YQmKQ3Vk2bn0F3KnSIA9a
GO6wEsl0X1RodFtdxNcudX5arlIc7VRpTvJicLPAQSmZgUIYH1vyq6smBocLiHB8jKt0fByD7z3f
UoS+aGTjqO001QmW17F50mTgZW7GY3SQk7Ad3KP5sTGNQj8JlKVPedo/l53hb+2569YvB+Xl1te6
6Ta2QnffNOOv6TJi4E+4JXOg1Psqny5ZAAQdROqDPnX5a8t2RlT2a9R39SVT/McEGfTXYbA6BE3Q
Z5CDgw8gIOrgdKe9ab96Qdqv9NmTQY7aLVwtsKLJWc61gpRsl/JE6ao+JOYMV0wcTZwaI+Fja1v9
LgrrsxX3BhoxblGe5PBQKTgVzZfrHGVAGMVyqNVF5E2rYpq1qAouMaelRQYRD+hrCLzy1imDNA1b
7Fxrks11ZB6+zc6GSVuWYMlXMenfWZZrXnK+OF6sroIUobfrT5CdXmdHG8PpnycYtbz67YXPEeQB
GYKZeNyk90WgLW9dJUmBu0QZV9McIKN6I27vfHbMMqqs1OZhhF5zV2Prc+uqxwh9ue5bPfb2yUE7
tVsYdiG4Cts+NVGmb52ieJfDf8QUwv0nxhqDD4UzxvbvGNmWyxSmr0G9K9+v0xodULie1YfAnNAs
U4fs4ETqqjAUspKyWYcaKHiStouBp/Rm8nNjoY9KCe1OJAe5Rc0LB5nRmqe83IRWXlz9PXoLlnNv
wbe5ci9s/svKcu6k195Ty1sptBv/osaWj4t9kK0pn1or0STKRQ6gU5rtEL41FlWNh9JCEToaOW5/
L2fIEKMR2mVA/HNe6FdUUZ8AvOOqNSQvU6++OgjJP/vjgIFtXYQbs0R3O1Uv4Ka8T3RygjWVYTA1
eHA+ajWbwsxJ/U+91pC4d9g9pQmCBSWcxbWc4Rd3Razw0uUrt0afJFwnKG/saxAmF2Qk27Me2lvZ
SkvTvSRwVy5lPSwxJn70DPFkW6iRICLIDYyOesmGfsIbaAzBkgaTv5CdufISkC25l41rWK7rC6SC
YQeYmXad6jVevA2rKmOHM0/NeyW/M2anyXnhW5xrh+8tLOIDr/lol+Opd+hR4l9ScIsv2qigRNf4
+dYxhfOkC6DiYVUa3+1whO46GJ9KUyFuOQ4ClqpSHdoIuAr3aj/DkgsQB7eM71EGcyucT/MYuq2m
3OnuYj9le2uO6MB70SFysMBKtfaYYCv4JNxK3GH3AKEEZ/qPpoeR75JmRyMhUN53MrjVkvagCrsE
8M/csjYHoOFaeadrwSeOZcYdjpDfhirTfjT2Nx0ORsB/V3E2AH5+6SIfiwWKo08+QmlrLYlrtLOQ
NMXJp9vpbhjfe/A9Vvwpji9aihcYBUPxrar1NY6brJT66UYr7OhbNxwr0FYLpIm9p7ivKeaVlEZT
37FPlkPdO/BC82WgULmAgqX8mJXzYDt8d+f8mz8U7pNeBO0mp8Z6jFLLYVTv1q7mmC88X9keQFH7
7CNqIvNbLqNQdyajCxBnfgPi5pafQ1z0kNBtfo0qJk0DLAzypTzzKGKi2acGzrbT/DfZkhfSDhZG
OvNolQ7VgaTspjRSt8Mahr6yKN39ZLs/6gg8pqir8ptP9sWkgP5BogiHraEXRzcRzn2ahelSL13x
jcPhUs/S7gvyJzxo0nY5mLW+cFovecs6pdnifayv3aRP3hSoRMvWjrKDbOLQ8GpZenIh06C9Cgqt
cxCp4Pq+H7TP2ImSN3OMJ+BrakJ24Cc45dUUdsHRbwP1hbdltGzVajy4c7Ps8C2r5ieURzbwBV2M
fpn6tr6Xo/GsmI/ctdjLUXT6gpVqxe5OjlLKKFYDh6RdXYXBOSoxV8C67JTaY9ss5HNTtrHdBt1b
mlvZJS+8jHlu3toyboKz5ATR04gTwF1hhOeu59HWzBeb7Q9arNGdnQXe05CXcLGqMN3IiErPDOwr
qq+3+ArCGtX55iK7siBKVmoWaVsxUOlMwuAlosa9burG3PdVpb0iobs2dK390rucUP1ay/cB1jZv
eeWSEou7L3nTJhu8w40dJ7nqXUPCR8bDfhw2Xtnlu4aTz4dfXGR3qPTKBgsGE3iBm3zpf6IvqNwb
sQ/0nW/DErhl/Jp3nEIyM3Fekaq0F0lSTm8N27UFavz1e6ZPzaKIzfSDV3G+IAMFdypFGqk3eGLy
D/lO8QtmeNV8WDF2OYWavKANVHxzgvxBA3f8HflBlCvM4EdsGAfcNb0fXbAN7WHR6rPqZOrE2kZ+
DHtTkFdO4/KkBhuyAs4RVOkpiRTjEFfdFnqGcTCG2DzLS2cavz5ZmTbset14DbTmV1f0+5Ps85GO
xDVbOddV3FzkBfBhAZi9svna/NPnd16za82gRWPcAV0nRzgAbhCO6P6YO2gWO9nRMRD84X9XhqEU
ha1Yb6yuk0YL1lkCgFyvoRr7WeysNbtij1R39ZPqw5LMU4oOvQMxrYjrJ0jLqL01tbaTERblnxNY
vR+yZQZmddDYYaAFYWxN9oWYpTTOJcgs59L6wbRwArbi0dy8DghtdktF9EU25UCFtuO+VTSsueY4
2WePZXfXZfFKdsVeivRy2Fo7E1PJ8y2sR6Fx4bWVvyxmun4RFBrEqcZ5Hor6uYr6+iuPm27hBXry
YLR+cZzqNl5TuAy+Btjau379dRoFAEbhGMekMwAO4PB5HfAi59JMbf9ixtgvD3bUbktNKK88RQ+O
U+hvsPW3TVqNS1wmezwxNPeptuq7SofAU3s4tsC6qfeo1LfvrvMuu13bAz2ODdWmBqD1kerGitKg
+urXZn9IPYR+ZX+T1W96kInHdsrts5uhNHudPg7mAv3C9i5p1PHBqLKvsn9IphIQJlCwMhAawqeF
s477NkW6IBAnvfXNta6GzUuB2tMi7hvjR4fiegrXEYC3tlBJfD11MeUnx3QpeRgJ+oVI8q50nO/e
vMl+dpza/IEUwTp0KYiVM71WQYdyFThqtAcYJs52Abpl4h/8iqsP/xYd6Wy/rGs0mIoYVSDckWSz
at1gk2sG9ofzaB0jQ5yLBoO2udm0vExTr8LrWM713R/8yoo72cLY69iB1NfRMIE7WlePiGadwqy3
EYLopr3FXa5ULSLPkhvuMuMxe+hRBXtjI7DrUXhFNlSJH9JsxJOESeHkG7vWqJTrJDf36qWZ5s0R
zKmDaH14LPP+rosqrGgDXqJJ+jQ0mvIKpqO4b9SZREhr5Hmw7wFgL2WTTKa7dpU+2cpmEYyYysNc
PwZ6FLzx9WO3ElYPTdLKBaO5N02t6E6bHnNezpewrnS0O+CnC3twAERbm6Yvs2/GgF+XjPAh7hxi
/EaEiX+MM83y0K1aPhZ5+euT9y99/xpnNDC6VOeC1iMoqw4fDPn2r4zyV1PK/LvzqDuPyp2DHBUQ
RahPlAVPpPrNm+XqsIcF2JeFUXryw1nH156F7kKt+hZyhtzIGHkJonlUfvRT8T1q2dgqcD1O7MvG
Jc+l+otVNj/5WuId4PP0mjpMg2V/ZaE8wPt45sSMYucX4BFJxQT2QV5Cfm/XT64cubU9jAvSPvDu
20rxHkf0cFbI6KbbqMm9RzRQwocW/FheT95jVvrNqe6GywjPk0y7lnO6n747OLJWK03NlJMYLKdD
sL3IDuT7NnlnxkurLqm3V3Cwo9h4yXvX3N6aRl5ZW8tPf426aLhfRyWzX47egv9trhxF4M5/cq3Y
WJg1B5q+GD1t85d6nZSwi2yn38gYo+nYSDR4hCH3FCBGWkUonXkxvmIWxwz8F/L/blvzeJo0yfaX
7GSvqCtvSpaxqXPWr7rqOM6KafAxyo8qpgbg5sV0V1q69lgK7+Haj/7vmoqYuHoV/+d0I478Jb91
Y+21yDWnwvcWVlUFZ7bizevUwimf09pG7oWH1imblWzKsGRkL6UGs4pqS6LNb0b/OU79pYTDtGLk
Oa70+VLCVeDmlOuotbKdbELz/QIRPbz856S6eo3G2D44Rp0vxxn9Mimo++VhmP81j4SI/2zitXr7
YX9NgvGyKmtx6lJdXaBMS32wV/36PhWD2MpOKopI4plk4HtoWz57+iNmjx2uZ8krAO74c6zVeqlU
Jtmuckb4Ki1g8NhIPrUBqJ5npdoFtHF51gJrQPeJgdhpnjpY009s2I2DDQpxJVdqzXLd6HX/hsd0
s4v9RN8YHJu/OO9y2PSaWcYe8XKq6MGb5U8IsRfJZ0Ap63pjSRz1T3DYX2W/vLFatL9uLLDJwsqF
5I3ZJVv5PhIVtjnoRHs22uAAsUHtzE20QbltS7sOxlUcPUEZUpa+P6Md450g07bHNUjcI0BGzlEI
752tzf2gFf6PxMjgmqr5Z2nnCNw7OljWcYyxsq7rfV64xXVSYfbnrui1VeEq8fPgpt/sOMq/CSN6
K8Y+etHiwdwi7FvtOAfHz/1QfAMzuhzamYZRO+gh9QUuLmXu9mcDhMFZftKLMVrJYWvuU3UfSn8Y
AfK12+HczxcpU1oltXOsK86CENDO/v9j7LyWG9e1NPxErAIzeaucLNmybLf7htWROWc+/XyEerf7
9OwzNTcsAligZFkigbX+oDVYKBd1DB3EKYxviTmDc+vwSd4d5lZfB+ETotX6y+/W77FRuOElsZVl
GlK8LMnT7yFi+Y9xbfbL0TPbr/g9LrrZXVqgLgBR1FefXUy87rG1ovuPxb6IM3Zzs4x6aJBJqG2L
Z73vjT2kqwS78XkkEmG4cnX4R1Y+vPtkCJCU5z2pZntvyffkMFYAHv0Yw2uMVqqhmGpMf43Jq/ye
JyNVd8Nyem2ERnr/fIcBXvD9VH7Kg6NjVA2oYCE/eQC5xTa0wNpjblBf8UziIT0a+lo25UHptBOI
Dv1Ben4lmttCoDBuHwEfk9p2CDZxFbmwV42Cvdb8iPrjSTRafrW0My1f/fEI+9fHFQ8yscAh7+B4
5JrrwvsCPnT6bDWodbZ17ZySvI6vneN/TUu8rp25v/6PfmkKryvJv/bL6zQi5DqozSU4KUp73TGq
rRPCI+sPs115FolIpdw9esjNpOV6RB+IrGbiqZtgTsrJQyd3kq3ll2tAnvh5zSMqVYgVxhv6Wp83
+8Ktt3jyWk8y/Z2k7VadW2JOE2S0/nPMbsNkO0AmXkfIcGyGzhsuvj+Gm+n3WU5d+N73f49+xPED
1TdDQ9ZWn1L0MJEy20BTACoDcVSufyjJTHj8WgVKR/9ExFP9PY4N56xM48auSKBJEd+8HTZeAEZd
myV9UVT6o/V7jL2K9jLPk5GyhcxpH3Yst+rg8ZengphWVT/y7W1QnQftDO3QjH/KVs++87mfc6ZD
EDzKLjTAJ2pKrFD63EzOnbWN+oKnbFkmn41pUDB/mpuTlX32DaihJCXqJ5uS2FNmIHQp5b9E37mf
8yFeY6wndloiil1pumxXlOYVlHG6dnGifugNoRyaMjI3/ILzZzvFiigJI/+7iXVACVf9h9L437yK
SVobp2tr5JmItc64CpsguVRjC+KutYOvY5mcoRpZLzGEzp2TKfHWHMPwE5JIGxnga5O1nEytftCD
Orl4HaapcqDIvCMyc1rWZA/V7NIoZktnx6OuWEXZwzi3ZFfSiHuUbMl+j6hkjpJdcrbZ6//1Wl5B
hrtWc31txWp9Yv3I3v9+ajU9gH/uJbLZaF59Mr3g9/BHZK9gmFu6ZNxlUDdHUqgQB/xorP2QGN5L
bZkLIUBeWb3tHjDsMpbIsqSfEJ1TlmbZDqS2xvSTWVpL4bXNS+EggqE7OlWvOQwfpwg3tmrYyos4
oF2CvrQfY5gP1wBnbNSkMCwUgUViVYRrOSmpPXtROfjz2ljeb1AXRarZn6a9XYftSnVb7w1NVHWZ
Bqg6lZ3j8SxjieHqzm2opvGCZd6PaY5CULDc5mBrN3ISCLx2UZcB20ezCt9ayuB14L1FRcDKPgJM
L5t1nddrT/eLnZxkCufmBpn/lDV1MRsI7OGMaI8Bz2vqg7q/8v3ceM698X+dDfNolIt/H5Uzgt+j
/zVOXkW+xn99tQGhRHtwr/rQfgprv7sNdt3d9Her8vP7OazBL6D58gc5AsQgXSmZbW/vTX7DmDXy
B4QYYQAfVNCB4VJyUF6v/KqjY3sjr11vlCYo10bcfbdEbpz8+SXCNkfdCNHiTWbU+a2uSB1P0IUW
splDO2EfFi9lS04QQ/uCfYrzANY6vyU+sEYMhJutjOBh1+0b1FzuExCJN6gsiI2cKSd0kYuR3RBe
ZPyQ6fYybRskj9viCVMeD6yH+4zCf7cdnUQ5psnkHWU/MtNwZWR7jAayTJkK5upn7rn5ZzIQw1br
w5yUIziZ4Dt48mWdOM+o8Q3bfBYoNU2l//Mw+901hfZDRvwxOPfLpsHP7tRoYFpCezGkTfdSgFO9
sKX9asSt9jbEUbTzI+T5tblpByWL9KnXjoPqa2+5U66oXOu3IsqqR4R03u6TuF3veicM0SG2tTez
aWEXNlFynzQ4xWaaeuW5mL+zKFE93ych5rUnd6qvZBN7e37HltavxqqttyQrBKre2nTMPD/fdJX/
I3PbmeY2942Rz+gcIs/6tHL3FK6+V3n8Pa1zUDYCBAL4GNSJgsZUnuTBc3Rcu5so26Vh4l/vA0OK
2xlfL6UmrJ3ckbuuu8Q4E0aiZuGs1Eeo/t3n643y5Au4NCYbabTmuYg395Eex8DHc5p9GBrT2mr8
YO+gKJQ7ffxcNn14gjc503FBP8OBfrFdJ34OJzc4ufCMV7/7FS8u1lPgYKSYiEsDIBPyI9IPtRMj
1x8hvX4XhzAoVFhen2/12AmRqUJiDQ2vaGHgHXRN7Fw9hALjWbMv1C9YyGrUor8C0ceL1e7zY9yP
HTzjiizCPICs1ZfIMnAXngJj3zksFjyNKrrpZfcAxeMWZ4BcPKlOUjyGRYImW+XEX8MqfQa54txY
t2D1VPnmJh5z8ckO3JUMECUehiQKC5DRWXxRxiZiy8TMvJpOmaZmr17pBRhPUbmPWOy+xb6/v1+a
uspSUFw6t1qDR7ANM1MOmIR6uinemjIstomZlbsBw5yXNp3O90sXsLv0zEOWgAT8aYJvs0p1bsYR
vmqbtouSCyKDCBnGSHt7vi8MNIeM+DJqTrIZMiddyhjZJ886YNJ7MQsI6uVkLNQcwFJq90DKhVZf
hduEOzb3xXKwyvoqDw3M+EVW2uhNUta89jiaPuHAIeNlQM2mZEeBHez9HCAHQvTqF0pr2uQw/7kQ
TszNtTDrjEoFabzOa79ljao+Ko0InlA+/JyMuo+qT6OtyzHvdo3uKGfdt3/k+KvgOYmJahe4rICN
POGwmmpXPN17mtw4jIBWFnJM9hkOLquKnjTrj0lKL75PnhodZZfTgHOosNgDuBYvpy5W90of8gCb
ry8jFDXA0UfE6ebjGmE73ByE4U6yK7InsbeU5ICCVox189T+EPkXnDXVbzjeuFLs6arqmrXVOhWb
twjj4iKOrGUUUU0MLL4pQ9T+6K381k/whAcR++syFtWDZgQNCFwj2/BbxtHUTX5dP9O/ZNbgX/Wu
+Oahx30cBvG9LjPzCtrIvPpTpyzqvnN2pEfQj9D64pLFqFmKLs2WOCPo7JDLZHPPskx62uIxmK0q
YwquccuTJOyMdB/jlQBqmT55EEBqVh2m0uvay3w4ceGXzMyrY6gp5R8H2ReLoSoWH8NVNJD+CdrI
WiQUTldyTpHa+lIfavGE8yrJ8/YFwld7RVholyCp9orc5vRgjSBb703RAPwsqHTJJp5ixSbx3GHD
R6m/Djka5ZPAtlCOBqxpFiCP/XOthfXVU0iKVw5oblGR8ImrBNpQkDzIs9FXf53JpjHvsV3KjrVH
dk8FsXQU8GqP8uzjIPuMFtXsfwsRfsQtVlHD9TRf4GOaGlnxZqhEjLyY1SwKX3e2VofJlzwoyKhd
Kqd8mIoG0M7cL7smTaUEhOfeZP68mxH4BagwVF7qgzI7FyiBRXYhCsVSNtkKlFdipVOB7JHxCup/
gfqVDKV/maqi2cgz/lW/znwT2QjZJ88mtLWReF84PMbPLWaNq8gp009o011lHdiYcozpPf9rGHuY
Qjmp9oShgYZ5CYYGwWRrZzdHff/3pLpRd7ANQApYPpI3JLzObO6nk4M0kW0D5dsWWdwsi8IT61rG
lGWEb4tivwddi5Ge2aWvOaTZB8mQzuH1bDVFxzxiplOjVRU9A86UDXmIXc1clnrDJzxTqB03709j
X3yRg5KCjWzVKyKdyYOkbJf5dz/V/vmAsWQzjfJZfnoIraLNZcXI186f9hDZ6n7C+2LxxweMUhce
T4tB2Ole7+LSXtptFR+7zo2PrVIUCJh1Ar38+TAMerbGnW6bqWpwYi0csHlQknqRlDszHtPHcAjz
o6cF+EnEZfh1VLct6NEvWTuqa9Mu80PQm8rVFv13OR6EIOBqbE+fYvQ+9ogeIXXgj4sP1K9EA2cY
9aG+eCevyjGN3+XCxm9v+wEGTpIm38npctLHNYBz5jFbVKuH6Cq7VQGE1/09Xcanpsh3eYNBFFDf
8fHjGrw6lC+K864ndtIcznTV+JJhqSZb8hD0cXis4uqrPbvLya4a6d4FoirWhh1l256iQCTHPnTt
cPPHaQ7ZcAohxv0xIoeNaGIVR9oYbKdBYRDYroFOkX6x3AQtmSn+py9KBwN/ScM/DGl5nBRHf5Cx
lIRtbltWsBsCs10MqKm8KVmMd3SgpbfCtpoV7h/dE/JROjiZUDk7ESvcDuLxaVBsb5eM0XjA0MY5
ZB24ckrx/kOZGsom0+rqAq7BWKp69JBHrbsP0i5+J8dGucv4RO66BhNsNyvZncPsX5h55F8qymVX
PNnxOybc0XCJ10PvEADnHYypTRcjlblDVDbTYdK9blbg4PQ+VClhtcgVTBVlkBZqvyJlTJ6FTL+H
V6AdPJ4pvaFSFLL9btfP3GsLku9A2f0NmFl8VPIKv9e+KN9hJXWLsUH2z6x9+Gxa+yzjP6bbc9g8
XYtgGIFNi4/CRtzXLs9uoxk9TtbYTCwjWPsXdhXhpajTq1tW0SEq7ODy0Y+ZDpyPTB3WMgy0168J
5eBmW/a4I9XGfy4i53px2Z5idlUf/XKqHKz6bm9oRXeUXR8HyB7sV/lebD765JlqlSleHGWyHBDH
7wpETQD5WLO1Jztx3dQ+kSH66rfW8JioifPk81nEc3eQKzZiY42ykc3YYq3ENpmnbo6zRIE4ZZeh
Nh8qgJNdDevNeZJiaYfUq8VzRs3h7HUZZPy5H7lc4GRT5u00jbqJZiasYXRjomyEx2NBdf09ql2N
hA7Z+TJ0nEfLQXE8DDz/W6lne7XGRraNQJSbaW7tke6Kr15Orl9GpLl7HmqzfbUyJ9pSIOCL7IDC
rwysgGTEiICgK7rwRROqsw20lnR62eo3NpefZACuf99hrhjPYekhdmrlkEDxpFCaybn0ntYv/Ajs
kY3yHI9+EC0haexdVuXRizmAnhwDRdvgZhS+KKqGeIva2at2bqZOru7LXMXnY26qAfIUeNUdcTv0
HpR4qDDbifU3xCMs9hJuv5HNHF3bha91/YNs4ufqRnEJyz2KzzZmK4sZ6ftm+uM+8Yb3Foz6Zajq
/gKPeLjUsf991KpkL/st6q7WwqiCU2oX9VH2mcnPkccm6KPMDJcNfIcnhG/3cJzDV9Us9YsRps8q
ZIbXBsIvqH3zpxxL2BSdsIse0HcgFA0E7VAoSrKUzbgK8v2gO4gKzKMgWtytARF/5Xhx9JpQk9gE
irUSAThI3NtrZV1kjgdcnUOYJMr9zIkwtkDFawXn4CfAufTVU0o8dizUyuweWSDDJ9/fDF1wnb8F
S9cMrS9QcTaWXuc//cx7qMpheA8Mw2Ij6X7ORPvuhbmzzlLHu6JchXhtVg7vU1Tdoo5VOrTMlVm9
JY5pXRxFFZRgSvHYT+G727r9wc/zAVZwq6RIvY3TSo7KuALtsqNT1k+xUKb7LNnPLW6NinIuCuO7
HwQP/3kyGeG9B1LGX0N+DxcXibShHzeu5boHpRY6e2MOfq5wp820yNoZfnT7GIDY9StE9jVqOy5L
UdgrOeCVjYKurW86N69sf6ai1E9UwPVTlSnTQkOZZC372NJ4iLTJo+xofU8/jXmyRSLY3csudLCI
kaemGzjbrijenKLUH/JYg307H6YoGY5tn6+U1P/VT9bh15nsa2LLWKNPAMh/HvgrLk6FTd6gb069
CcLfjyex6SOlveDF013s+TDGIUA+29K2Rh67VA7n4U7Xf1JFdXYfcbIfQ4GbDV7u8Fe/lYRHLR76
41/9Djpdbjo165i6L7/45I0Fe/iVvCIUrjQWj2brhdiWluhGqjDUCrteKCjWvRcR/KtKn7q9jbTY
bZ55p7DN0kP/baYlgLe4UFA2BsDvfQXAZmvHfbUaghTh4LYfz4Njjec2/dY7Rf0ge8boh6Lo1tKc
sUvyEDdVekQw6CpbmjGocEKj9s1uwvHwEVYkvYlekFMApvfI4suRTF9W1a6sl7UJ9cZVXCTLjTFd
lwIPAYN0TEHdleqmN5wgkA1LpXO9d1OzEGlBwfZSDIZ98YVeUO3rypORTci6OKBxceZNl6pvlXxx
TZr8eLOLltjnGB+Dg5VWKXYbFJRhcKeAtpKKbaQu0mhpg0XbyGh56BI/v1CurFfuADrrfm3Pzr1t
6owYIOi+dwIkZHmbCBuSha+OLls+zT3ZHaJkqDY07omNMlnoRLvUuVsiuZANLzbYFxCuHeK+IXxH
Nw7b/VhzQ8Z4oV6D62pvhU8VqzaS8qvdQe6rTCiiqMytPO4Z30RdVguvC/oX6IvOioeneW6nxNyJ
vmgQEyuUBzVvq7XVNv0tMYHjGWVUfY1ycxu2BTDToYdY6vbdN5vMVNOwIiY/XaCB1jVvI+KHrlrH
t6JM1CfTx8pq7i51NlBJ5IPjnJt56qRrNm3pLiIF8aZm3Yzqc4OHJIT6HQk4CrpZnQ0d+JQDNfqt
0Lz3NOQWmThfI6tpvwc8zLCH7ZObM7bRxrTd8KRUlneERKoi1CKWXiiCWxi1fLoxukayaQAjOiM+
8Shbrp4Ft6YawLcZ48WZ4ym9QMtj3b2VEbYPczwMwPUHrR/eCgdwZg1YaQ6V8ZWDii9WHf3xfjGT
bbIf4hst4yHGOg9JGt0+Xs7V7G0txuxRxpNvdpZlxvNcRlhTO+1Dd8CLYX4Fv2VHrUKykxeTEyx1
CBex64cn2XSFSDZRY1ZrOQEcaPlQuuUn2ZJvsIkF6L/Yub9eiBvhstbMYScHLT2K99GYFb9eL2Bj
mWQd+QP+2PsfFFbfXXvsd50dtdtMs7+irjFtHYVM60oHML2swqbYseRZaGrqf4lSeLAAN7V94nfi
pcgC7ObAWLsx7LqmRI2ztjT7SgX6PRyi4AsUAkR/vQTRkAZTWLxR2arPEyxcrxZ5gsYszsHuQxbp
JCPnV3Dt6LNT6MZVqUD0hTNEgXT2NQ/5WcQreNzo7o/2sNZj0qlx7ZTz2th8RIJ7JVvy0KlttawM
sJtml1fPmmXVJ9jTX+Sg7GqG4FsTT+lJdg0iwBDRjU6RVvL1t4aHZLJjJPg627/4EySdHmnWbY8H
KflwDnIAfR+xZuU5LD8G5FlkmAalnuLho19V+19TQ9tbtRmC8HLwo5/7jIECFGgkefEW9vI+S/Iv
yP3Zj/kQPrCCqU6s52zKOaXziJSWt6gGW93KCLT8QDsKT1+D6MtBIdKUwW1Qmvs2L6FCa3CCF5PO
38QadyFnyLgYS7qDV5inqgMeCc/pJRiD/IeNCrjZdfVnT3GUJQYS6aVVShRTQjyc1KLLn+suhG/r
j9kP2Grsr43vU1jr2L5Z3TWofG1L5qPbD7ZnX/B305aByMgagB2X11d667OHRSHaeLq2brsqPJUI
Apy8qsnWXpRmb1Wh38zA3iljLL7kqAiW9YTsvTFum7wZvkHUDxasKoEPmsjLln2kXVH9UhFBmLLz
IMDM5DlCO2IsQXaURb5tC9W9jC2yQmWoi5smICQjUOZ/RsX4xcw1nW1AV2ClINqncciWoWap5VIj
db1ArRbzUaVUny32j7sGK8+lbIaZrj5jDaDHXvEse4wS4Tg9qjt0Axmr077c+EW7crJKf6ocuCJd
hJGYqSrak+zrQtROy3p88OYI2ZV/L9Kwe5IdKYSEDpRjhmsCiw/ugqnjeGvYEcEL6lPxQmdd/yMC
1NwU4/e8maizwzF/HuLA26Ani26YxV2/bTIDEIanv4UR/KwG6arcuZqRp6C9Ft4Q3223leWLcS90
QSXKo96qJIgyzv+ts8An8Jz5CR5cYb2RrbuOo+xz6PsIi6X7/O+BsULtGtjvgOf6ma9XeTMw3F3F
VLgRlTOqm6ek7c4ThbmUo6mRIuaI2I4clF1tIpY4QLtPLGmrmyiTaYG1hXWQTWMAkhrbllh3dieW
7ljWa8WwR/yiZ3VbQPDiJHg3SytxjFVWGkV0+BhRB2jOuSsc2LhFktsVqoANEi3u8FzC2EGcMWxh
rLoXBVL8qycMDS0okkPwiE1W1wFUkzmiQdFPiR3xKeR3sHZc/DFxgIgeFRc+gq8M7bchgnxjJvpn
RfjOqlKmEtVBtT9bqqcv5TV0fdm3uvO1rsFCs38zH6a+sg41Tp26ywJEkqwQ7BFzNiJcSq2wiLXA
YbTw3pSMrNAcxEHMTcmqkqN/zf0I/re5H8HxfKmsty+9otwkGFZVCpLfWoRUdANyVuimvfTUXkF4
gqbZal8AlxcX2UrMKzkE88VBSu0JGOFZImU95JOPdgCzUDZ7PtP7BWVTXjBPeuTR6ixbdQhv7QyF
33JvVSS9+A08hwPS8I0t9M9+ppzzoCVVqFcrwD7zblokt6gspvfRVmaiU+qjLYkvOlKDGEpjhbGX
l4wKLzuP8yWRSPWedYojC9yX+PGXcbeqwzS9qobwF1nR2gcTIX64WAHlDSSfgRrES7VVqj3a8CPb
Y8/EttlrIny1Io398dxGL+ShT42KuipzyW0XZ9H5+/tko2MLLopAhR4zB+v4JgE0zICKyLZVh0u4
9TH3fBczMlNoRxBC7/JdyS5F9OM6LKNgLfvka3y8XdmXxo18u0JeUaPieX+7MlZGuO746y0nU3wp
2dvvsnDk6VdXirZWBLkr6LNwdeeDMGbW7u/m/6NPXsVi/cBflsTbwtOem9L3j0nbKlQq9Rn68h9N
OfBX3yQCyFQfU+Q8tJV/XeHfpgwZwFfM7l7lpeSEj/l/Tf3rcmj63erRA+6XRXgsauimT0Oa7ETc
uhfZ51R9fHHFUTY+ujMfXYUQXVmYvFmWsjz6Z6oM7Gxtj2tEPxe0K8SMJC8IxiH3qgg+bKOV6UoO
SYrQB2NIDBY3dt9ol2nFykCMapovS798CbPYPZmzfWAKTH1fRR2juAbeR6FW/RpFcOaf0d9zu0Tx
9zH+YlhIqwoK6irWSdceHOmS6pi5Ba/aXGWfW/zs+0B5lA2LDfe+Z+m4kM2PSZVf5psWDfmqL/SX
fMzAo3qlu0bRQHtB0LbdQEhx2bE52n1UUeM/mx+jMliO/ttc3y2oPWqF+pQ09ls1G6E4vmYtdXOo
gdoZ+nXuh1w9fq5My1rmef5Hv4yH2nA1vP4I5CdDalEYuy5y0scxzrJHpBLrw8S2tA2HX11y8K/Y
IKyhDBfWuLLbzLqqSbeSf5lsTbTkW5etPur/aMmx0CqOtR3x3zYTbZUnU3qtXQuw63+eJaybVjbl
VBKa/yXOcJPvqhd/HjVr2rr8qQev0tgZOEm/hrFp3bwaCyqtNYLvbJwW3AaNn2y6H1WsP9/TolGX
mTv6T3K6huXcfTpGa/06GvCKko+FPqvqTdHCW5VPndo9j2llcocQkWZanzXDV9CXDZL9aLP4S8oh
eJ6165/xMbiSJ6gejNINnmUExsBE1MMrv7FOUPykcL3sIuzJbbU9FK3IkSLnIM8kqtV3+ukQZv2h
80lBW7WSbZoIoXEnKEiB5ZjfxTE1Xx+vUwkwRvD/wVGH7r3hQbSMkRy/JJ4S8ONgUuS4ZMDmSX2f
9YuiKJytScbyVIvm1yFI9PLkWjmajrHlLv8a+Ldg2ed1vrNOXIvb5nwpeZWPYLfUSPwjd7OkrycL
kfqfSnSseHyRtSdRoiyMtMtfla7P8axqmxcUgYel0XvjzcBSedl1vvnsJmOyKpVJubow61Y4bfN0
4qG2KseufUo9NVsPFMUfNb8Sa+64ysU2qwDBTVDVcey1G7eCH1nUZKtgowboXaow68fAWzuzF/lc
pUWBez79ODRzTGXp2bIZlEWpBPmmidNwVc8owVIe5r4J5a6VElWZ3mE6YL52qZunPLXLt4lbyhYA
N9QFiVdNZ9rkfdgAu0VFTl1UxbAyUzZCJNkHfZGDsDgnrQaKOxbA1z86PfYaxyiZdjLkPhD4rk2y
2UQx2552SfmM/8MP4LHRDzRc0DrSf6hJz8MDdAYGKmG6EUktjsMEqRZCMWuJUMtfg3r6qs5L5wYR
zcbO4m9jNtOXmiC+QrKeth4/h30QtN7ZVKCCyqs1YopXieJWW8fq69dEFeaySuBFy2ZmNHxyDjUS
2TTq5DUO8+EiWxbu4wEliWs7Ji9isgVGG0V9kYehCUixKMEWEv+vLn8+E66en1j7bWWU7JJnCJsV
y3lnHGtmjMlf2yxZbZlHT0zYQ8hTeeiH0DrKs3Y+syqL/Uzs4Zk3N3EG/yf6I1BGq1r6XKoKXjed
371Ebb8KZ1W7AfWnvYs54GqYNe/II4qF2fX6g6dO7UtcD3CTAXs5mePva8cKFxF2eN9BZ63avKm/
GDbyuVXIg6el74CADPjXKR1uhiJ+xXZmtjKGxErO2ilzKCUljjixN8G4V57q/ShOk5WoJ9nsMQ1F
Bv1XnOxXk9LfGEM6LRN7JgSWCG1EpfKqlxUW3myxKW3TdCI4tGGuFxufNQUlgHTEIAEanxy12/FV
NzTvIgeFtiAvOL3KC7ZZf/UqplSN6R+LKi2XdQMez/M8c1Mn+EkWqQkEk2zcIR1neZzS6D71DrXk
WVb8rwiqKcq6nyPU0bpHoORCdclpfl2Dv05ZY+SorCgmR3tdrzC7sRt7Vc/w/RD6899NtrqoMc00
JvN3sGzKYDmKoSjY8E7/aqWp0uwVhTzUX+7IWR+pn8Khx5vz/3RHlnFy7ogDxUZJQnPn+dqPJEmN
h3omIyDA8QM+LK35Hc9jbd4bD/I98Bz/gbCz8eDXarWxNMtAPAe18ZkZtkbLrngDEAHJhIL5QWob
B3l00ynFPeLYqr342U/ZaweT8tAIFoxyjsoOExxHnN8vYc2XEFlir7MWwfDP8O66R7MOfxpUB58T
NZh4jiByYpc26BnDvkl59znAr2t962a1teOnDYUa6l8ZTQBW8w6jD4orBxN5KFgL5bjWIhss0Dw6
pUF8GJUCxax51FDJCIZsGuQgUizdbb6alWvl31dLasjD+Rh1Jx/W6gIOU/seuGO+MPyufY/17teZ
HK0jTVv17KM3zbzH/TBp8YD3LPTaNTeyT45K9xbZZIuB7wRg2X1Nbm7RZV1zHMvIv2meeJT8hqjI
qpVRGbil+LryHHnaH/3DHE/h7h5f24gu35HvWomNg2SDkIu2+iy6E3Bkj+TeUND8RcpR9BVLunA1
pUAgO9a6S4TTuy9lm67yWTcVhkC0EE7AJ0tGf6NNRXHoTB5pMpZPd3oNW+9OsO/y8YtvDwFqyTM5
Xx7+YujLZbUc/h0s44qwXic+/PXat557rSkviq2jHJRBDJi7pmj67NipfZJduN11m9IlE/MRDxH7
4BgVBlFTaCdnx/As63OD9t/aTjqEkfHdJPlJiXulpigE3Ts1x2pIYLij/QDawhl98XDvug8PE7yf
KO3TndD6EeO/sqovrVPtvUo1jn/0QbLcK2FtHHPTby4yzCmtbTXbH6F4qX8y3Xgrv8oZPtkLi1rA
4xCUglR94qz/JcI2wj8jqqIyPqUawiHcpL+BGifLRYpwWbT8GPOWWgEuYfE3L9ZvcJPal9zTpi0o
zm43oKTzXGjqt1CJk29Np741ZK9urYeaejNGyU4z6/7WJ+lnGQAt5HOu5M0ttrOMNArFprL43pv4
vcAQWsLvqc+YtnUqOthadc5ttVmWXdCwNqWpJlV9lmcyEJ0CrH5geW9lM8uqed4cY1nWufI0ZS8H
/pqbCEwQqsk5Dd04Qs1NKVWAQaLqGQeNhRZyr23dysYtUA2OtVYwknMfOuq+w7Dsbbxoo5R2drQN
sznrQdKcQfGfW91AoHZuffTLZs1SE+/kM2Dr5jy2qVAXXRLpB6eY7vHjlJtrtfTtJeiadNOUhlj1
9jReAz9HZKpuH4FhIvsxtwbLc44kVz8DeZ7FVCs4lcAO4q1CEj5dluNTZqr9k5w+q6/uDNB4bC7v
wXm5gPadH1hO8bgsp/CiiWQrL3x/QW5WiOyn0fo+I/YxVg2a4CxDbN+Jj2lLGSoI5xdrSdEvPSSV
FmmrKEuBQulV0VQAKzy0v8cDT+Ck+YGsBSxiHKee8a20NpMvpkNp1AXpHgdso2jMTwFMdhnb2OWp
LZr0na9BucKvcDoDlKgO1uD5FPLxTqoss8NNSDQ/8mU0ZeWPMMqGhVmqOWg2M9qmyFgd2kLTEV/S
8xXPmPod25ijvDxKK+dosqZPlRuwvfMzSDVVqh8o7OkbpfOh7RqY4TZFNC2CvmAzZMR8phPsfHyu
7LemWAF1rD95GgblbYFqiWxaYe4ucXwxD7KZR/ztsfXqRUnwoFQQR2Q3tRTKhzZOyVmals9m6x9t
zQMsDh3O7gxxHrG9uocqZqSuMQhMd3LmGOUgClTzaompehy78Kvs9thXIlDAJyObKMi8+eyVZlck
lNrKGtdi3qvfjebW+h/Krqw7UpxZ/iLOYRPLa+27l3Lb7n7h9MoOAsQifv0NJW7j9rjnm/tSg6TM
hGlXgcjMiPDQ6uDVQjwX3EiBHi/yG8sQqGnl2uRdDehZB+s3WuiU1xCihTmG1u7ObKEKIRNN33a1
790NaBdaRugj/4ZcK9DGjvOzjLVHdKxU4KnEdqX3JEAUDlikdR/10CSAvZ0AqBMYjXXyQSywNsIk
euDMHiEVFqbfHRAsOgxvr5VlnkJX8i+WKVAPBhr6DmJj2Zbcc+CWT6mue2uz1JxLoGA0TR/uPO6N
6M8FBo6GgRpil2cNqP5Cjm6dmD3210EqdwLMKwtC5I19D8TvPDmNI2UJome5i0FTuCDHGcpHC3MI
VBzNLesDb009jvUYrUGo5N7SiMVWsTKxt9tODxm9GI49SyHoxCKIVShj0YJr8AXs2IZ+e4SIXLP1
QXazc3OjfJRDfnJVM6PvJMUydFJ2AdLUOhdlbiw93MG/yVFs24GP6K6DZwCqFNRB0E9UKKYEYGWt
yGxu/MLF/ynorb2zmuvtro/WNIxAqO/SqmUk1pZrNqSrFvgOZpsGTf2HPAVbfpZ47NH0sfXAD7BD
X1fLHiu1eYPwdXigoZYGvwoAWy40siH5Dhygcw0tIPE6a1zRdBIpRgUQbi8oop8ybc/dki1plfV5
uwFvI7B1nDuPHrZQqFGjMh/y7NQEAACWpbHu26D6jNu3jidfP2yAEK4+Q4LwxAA4u6IJxDyjkg1l
CJrvUCma3fGODjG/QDy6Ee5aqRNddM0/x7YeXQerjK4xK4rlCDm1Hc2NUBu/gJV2sjBs1IvzGqnm
JrBeLLDxeGNBThD4KJZoZ9yjb4TdBKZebwuvqpb5kKM9R31w163B3IYXCRrSAs2RXS/ELTAI1cka
++Cuy90SLSBuvu5LL7ijDwHo5ELWRrmHdLg2zfUBUEi5a1xaZVb3LbuA72AzO2FbXe/NpunBQ/A7
EAW3uw7tcK+BksE6GDHaBLLcyldDEQ3oHzCGMx3RR1jWwznV3Ah0ozCJ1RDdbajl8gw9tNim1bxF
16GCTsaaD9XcQNzIBuj6pVsi+a1Wy0Q6S2iZ6+s6CccLRAqsFW4a8Qov9fJCc3RUlLW8dLV1C1Jx
H/kd2NI8fYyjGxysTpvmyXRe7FXIugmTKSQt5EaLnVJuGZdkeERXVgxaiuARALbpAN1eOIiGx7Ln
ybSU+u0TinfA8ZvMeJRheOrAYv2tRdJ4IY0K1UUOacuMpSNAGViI8k3rMesraubpGntijuY6vNg5
XjksyEAT7p3dus0ntDQWu5FV/fZfQ9vlL9uBoko4pNk+8bh770Fue9HiTf47a7UbM8zEY2E44fZf
LWIQx2yNsXmJUaRuBj4GB00jJqiS/QV1CLkcAielr9mgeXXKe8nwj0Ds2MihxUjg2PW9DU2jgxDo
JwGTdvjtxTEQjK8F1g5ZA9kKSMahoV7E9TUpXG8JUg9jaw9tfQ01iP7UnYdWRizS1Ih+jIVt+/mR
hlzqw97U8Y4xumWLZgJAHbUIWmHkgacN3hlR1luN6NK86oZKPvrXOVrQmFDwjO2X8zFofp7N2rkn
c2iy1Lu6bPBcV++lGrgckRb6RAOokqKfv/xEMHisZE1300AQZip+aGZ/xJ73/1MSmY2pnIIul9cQ
NOFBOHWJTnkoz7qjj5oS3q/oyC/7lyNQyL0czavz0X+wa4YQkUE+9zvOXyMOpv1yDd3r0Xxd/eBi
T+5ALSgLhwu0xRuw8enhNvBsgYobmgJQ/W5/bprew24sgNhbB5TYlWzIGuxQw8VnebNK8U36jMaP
M3lA7+WcID36ucV7N1jjEN2s0FpEnhSDoted734NIA/PRHGvdaCsm1+A6C2o6vl9kDpqPsNTjqkH
nrKlObLQ29HaY+ek73EzQRA9xsMNVQpzrIv7lCUbyuVXqPLdR0a8oTw/rb2OyO/VErmupwpyuhsr
yJqbWG0YBjdjGzMB2xfNtbpl7es6wh849r2ti07THdCa1cNguRCWlPl3ML0891njPvxPA1c1CmtF
WOwCCF1QBK5H7RHVWnNNgJBajBc5BNXhDUgEyhkgmAC3OECL2W/kyKjgI6/WkHvw0Z1R1ascnPEP
QnyhlA0Ncu0zZXPMQudqpUV3mB4t5ZDx4/wwoLs/PRFozrIG9MfDgqY6dKB5RhCc0MN7Wzh1qeCP
eCqoYR0/xiDd2M0lsDckevOr/VQry4GDd+JiIi+lV3mnCMyFDr2RUyf0XxUUxR8gDiM3eZIBvY69
9sUFSepK+IX/RUc1yWlM5wd0W39Z4Gt/aNLhuYlBawo0E97a2zT2zrZqV3VSCT1jiARBcl1AH0kt
0BGk2YeTxHfQUIuTG9nRmHwL2/LBSAk3WugrhtC90U5+s/G78B+dN0EV/VSm9lK39Xyfty1fMVF7
jzJOxnUBNP22NGzv0Wd+uGxyXx5plbvBrRFB18/ihf2Y7WlSM/XhtjLQU6U8gIBoQKoGeiZaBMIU
mOIWAAxatUWQrQamMlfKOAeuaFGD1v1Cq7KDZGLL7KsDSZBr53VripG6Lf5BBpHj54lLrI3m5YrJ
CQIywMEC4w0ytj+umFYb15uuWFdgtGyPTV2wYqx0t+DmTR90pLWozYFGJkZUnKIRA4H2vGaYv+aB
WpoNlRs1R0SsSh/+4UZdFa9LTRzkQLvmUbNFAy7I14IwPdSqBELMB4CqRCBzspPDTJcAVSA0W6k5
ECs2d2RMc7MvGc9zBfAs2AspP1FW+bJz0THEQep40AzBD/ZQpcCk4KhQc3REc7T6V7uwMvlhXp2P
3sV7Z0eraZz947wf2U1XlVkWyoI96kqmbzwUcmhWJUPeFNKsBv5mQF0h7y9WNXKL6JX0wxNzwPg4
rTp2dweWovXkqhxA5b/OXdDjkUHuJqjjsCEBGTYWQ2aC/77NQFaozuV7lbGVY9iuagCpFkyv0Dcd
a87a9EBcpXVB+HkYEC4pxk/cFfaJtwMgdnUTfZaaogK1G+04xAEae6SGrw/mkV/3d6UF3AS5h6X+
00ZDxS3qKtUdCn7P0zT4r9dF2fAdOUFXYx0FIBgNQGdy0oSoQVcLCAsExR8hBxQsPQf6mH2AHxYA
ef0l0uNgCzGc6oiE4XBISz7ueD2OZ6hK8k3gefFdbeHxGGuV9uBw10Orn8E/iyj6poVx9KMfnK03
ijxebKb/pGjWG/sw/lG1wVfZJcAHKS9rtLSHoI+aFcWMK3Dxi7bQz6XB5E5vG3mgq6DroSujazRQ
IbqvQBCyrHUtfsxziEOB46r/4jb1p8rz659QKF9NZ9b5Lfa9LASMg0FBJ7a/lZ4VLyzwqD632Ca2
RpYtSE60H9KvnuEn19HsTGR67AxcKKD41Nj3PG/AuajHBrrADWsnNSuC1nV3pHUTGnNgjYqbc4eK
+c2ALecc0NCH5Cp72zzUmszWpD76R0CugdQ0sqMFSLQgM9P6n9DOzL7lo5YubKsDa5/SIKjRtIeU
iRTPma9t2jBk3/B+lCxjZJpuTKRdTgoEvyqkn39DxwYZaFDmWI1l556QkYBMu6aJ5aBiD+BEjLCB
QLJqcNcl84EuLaV5N4YecozKogjH23rg/qchwF44asGvajqW/6Auj2LPlxdC52aPNGu9GfqwfQ7N
YLo8XnXJEvLO8s3l9VVT/O3yUtTiF66T7u2+NT77MgfGDUxcNyWXAiB0pTWN+a5GMzVwDOUBjGrG
UxnVC96FmE/xhfV1vI7TUC/zPR6qAPh3MjvVEvv7v4Ule7wsvQ87RgL0YE5froUBSSxzMAG/B9PY
CGUUQF87/w3VmLIw3PzFwlAWANlgv6wcyOvVgqjJ3sV4tagAewL6qknAmQD8qWhZsR59I9vQUPcq
fm6K7GmCBpuqZdFFyhhkIezq4fXsI9ssdA+eK70vow3C3cHzfkSjeE5Tj33uxMgWo+fmn7DpqFYl
VEmAka/rDcSNxZl5Hhhiq7AAaMhD4bZO+q0xNMVNL6pyjZb57MpBDL2MddYDL4G3oh5p8G+5tE5B
2OCJppU3uuBxvFBn7tSZ9ax+jorKmc5sZt3bM3cZOOucMnp75sKSv8/cKLZ/FNC3HsfGLgdz5meM
zjkARj/BbLDLgkD/UleoqnbIz912IZStQYAe7+0OGNDg1SnEFp6cAiPci8TJvuQxBLw52kpcpz5p
laWh3waobjxi9K+mhWyOMBvvzqhRoDezalwlSvW6D/MVimrdcyXiZss9fPtYDixBPFibWHlWKmTV
pM2bkOTpmvjz9nHk3QXSeB/STfwvToq7o+0cQwk99EUFDLuZjhmIwFAi6YVVPwwcLE01emkvpm/p
u2q02L5E6udsj24Eir1Rv5dDCaWkgGefgxHJI2Gbv4bhJWIGWiSK2Lv2xxH93lXJY3MA92ZWPI8J
wL+BF3wSDFurdgRfIGTYy2fBkJ1qyyTapflY4NWA3bmNZd91smV3NFLe6AUJd1GMFmoKNoToezXD
Lr5QSFO4C/Jumtg54E6KUoIKhmyNC2YzzNFQmTU+1z516hIoBkWjuHSGWHlFqTWdXWoQl1Uj8qZr
1P3eXDtgMVSqTxbUiwzd/+QDk3hbVNgfUEKh4Tq6hDrroe6beI/qG7BkRVB8DpIeXz6AlkwAsFdB
kEgIsv/2pIyD8mRWbD3IAYy15NlVKMG8nMvPKg5R6DQ9jWiWQH4ad9olWh06/Hqu4EgvUNsEMhGP
p/5IQ0jshhuGr9s6qqz8gVx1D1/GoSwgCf/b1Uj64gFKa1+KQnNPvRXhRmAO9boBcGbDNAEMO7CX
wP6Nn2hUlg67OkZ6MUWro2sEBhoDOXOl7CHOwq5GaRdb6I/Um7Zhww3Da8tyyEP3a2sO4OVq3R9W
1GULZvgZCKI0bYMffHwAq5ScbPVhAKSwl8tibAGnnHRizWK0djFuD3cpl1vs4aHGpVjJaApv0Ug4
ypep8LcVqFyAnlQj00Vdz4j6h8jDviVwDHFOfBBKig5/ULCDXp2OiauOV2RNtT30lazOtWkAXqaG
hoPmbRHWSPCDcOOpylq20pGY2U3GIJSfQtKqCgkO5peQAEVswBcSPlFItHg8BdLDaz/kbFnnOJvQ
r4YNUXXmmdYtGseQZxqaGRpLcDfAm194MdD6hNwbaD//3QmZe8/n7eSko29p4f7tTEBUyTOt/nbq
4zG8sBLdMnQBsorcjVdHD4Xrl3vso9wFJazBsgHJnm5MAKhGRhxsx97KLIxyR0Nkt9EcMgh+KlT6
XC+zywAa/bteFsNj/JVsUm6y2yAUt5QPd1OQtNVjCU0T5TGHp1UKb42gGSBXPL+xMRrC6kRDE+ED
Q1/lLihw+kUcACg7muj+lxKoPrC+b2XCrSduBEqXyxMXo9a8xxa3emUVWUl2zlIIC/27E2P+NY+5
vQTCNV2FQqSr3gGnZihrCRqi10kQ2wwT0Sb2N78YyAD2g8Kogh/0Nta9YfoAbY+8hXrRSbd5eqJ5
mmoLbqLq58TrFJI6AdBIQXfUoZ2Z6zZQccrDVB4JutHWSRNDCFPU8YppJVhHDCt/cvUBhTvQ3Tq+
2+2cMHTWVA+wLe9qDVp137rCu9QRbp5TneBPdw/N3jRvirrfYaPP1q2VV/uJ+WXIBqDRPTCcW2Ny
i81wci/RT3tiKODRiD56q2g2jm/wlTtm6T3NoWKiL1KzS/c0pIUPAtkuVBlfneZAhtDqBf5+yU0b
6GLp1C2eWcxtziAaCpauUrK0ABDOZBd8bkpUyAqrB7+O27X3SK6kC8hTdN/sLPjSA5V7rROW73t3
0DdcFvWzjGtwMiJENwB1hR45edGcoTmnYCOdYjfoLi1U7ErFbjnLgKZL23s0aqSLwsg+gTW2P1dD
Le71ENpfY5ZdDMUH6rYZwD6l+0RrNJUBq7oKQZy1oeG/OaGJ4BS2oYU+OpT5DJQaNkSQMAATGkJx
55qUEAZV5MoLmvc5xL41tEoeU4/Xj8KJV24PBgUr5u/da/QMTe7MY8ZCQI4+xFfyUxKNN1FpxT9e
D8pAv0nUTIQliAkn89J/sfnD/Z9xwlR7LMayPpig719bBTYSbVclctGr+otUHxn+lmforeMFowNV
VdbjqYkqHVbIhpZnbxpGqjJDR/NHZSfeOj5Zl8TkStPdDs/00UBR45yi8HOWcZH0yEoLd90n+Vub
2dpGrhPkrLUOaHi9TMGNCMmNLdO7+s6L3foOPUrt0mlYuqUhLbiNRHM7CPi2mSqCzXPk6wfFDpuB
4rZ0Ins7VO2wNfo8fUa1YBWN+fi1ysCJA75vF9QZo7xzAh2Ciep10pBokmr8vLwzIe4HSZMEijH0
nolfbYJu8aekc6wt0hIvIT3wIZDBRyEtG2wLHvh816AzFSAXic8BFBnux7xN76F0k28jkK0uaY4+
eu4BKpxDAnNQJjTXFsam73uooaopCwAjlCSTN4H8LoHWK+q1bwKxDKzkSXUzBKtkNM0LOF9HdEvi
qESDyCZSR4maC9MoWeLvaB6hW5RtAtsY9nlqa9chsnF7x7aKof900WqldQvQmHas8dK8KtRCmkKu
hjnRF/KE7v2wl6AlvgYCrPtKBzUWVg/yosLbVkwx1gOSugqj0n404+inJ53m1/grR6LzF/oXvgJ7
Xj21bgaeFTeqb0oAb3dt3iT71Eq8C/nywnjj63wHxNH+1fPma1XESIa48dfeTLVx09a4YSP30K5l
gjsptJhC40yHEfhO9qnnb97M0UIyRuWJ/FBYA5U1xZlXEjsChA7gzkUJBgxQJyQ9mtVi4yuoPGjv
iXbtDDNFeIzR9n6HlB92GfRvUEXhIs9D4x5CqIp0AZ4J3gKUJxmMfvHi6VvujdFE+pqSj3rugefG
LrNJwZWGhuFmk9wrDeMC78+zcfjnECBoA3lmVOx185MAAv4oAzwwqKnB7+q3Q1pFL8jLKg2FGn7k
Ky3dONJq7yfsCG79cJejHgvqyDTdZ6BAwA0b//vU99VX/BYCAvUjA5HSGwtkZLJFnLUH0Je755IS
5xI9kGdwSbnnxip7tId1wyaze3S70SQtC5VnN6P0OBtPJjRWxCIvfh6AntwK8wjaS6FY4YUsBOdY
mv3Efn4RE+q9witq6QEN1lZttDTbKr16EdCAOU+8U1Ojx7jGDg1o70i7AecgX7VQgX78KFIisnOa
2+YXv4biwxypDrKjZcvy3hVJAv3waTPloIk0tzTt7PeGdnZzG4Bfq9rRVGLZLnZdalWM1l3JbcgL
KTP6qB0vAHlS2pirDF1PyzeTdBg2nX0AQ+hudtG55emr11hxrSWKBOYnr6EABBbxFr316gNZsJcj
PH/HRQINzrUL0Mq0SiZvXOrJ2wRtU6dl7XqO88ZIVyHnuGC1ULTlv63nhSyJIBvrWzbu/shm2Idu
dMNbAW1PsBTcOI0P5ahYSS0I7idoD8ujW+BkMAndwM9JZUeTQzcM0S1+ZPmx5sENxSBb9EZEt2Um
TFAgD9qa5miVFnCarOuryZ6mp1MNoOKl4XT+rtOekUKJD+Q+ythZxrxga7+27wvZjleJG/nRHFDy
IFLwvjTvQdTydp5IwT+wp6ZZZY9mEP1aC0j48hFQH2inSHyh3san+Vf7d/Ffz/vuesjeRZx39q9x
THWd83lp/t/O+y4+nfdPe/p3+PO8QA69/Pu8xv/ovK//bmQ///9+EP/1/5dJ5wr0rLXnPbfvfQOs
3NiUm0tbGPa9oz7wM7qywfBOoo7YfTSC3iwckGemRfLqbdddGNJNpiCSQ+XF1rKtFE1cLAeoVUCW
oI02s4frfBvyXNzRTCjQvEonpTNQSLSHTCedRoP5clIakhedNOrqZK+YLzephYSv0dXAnOpMbjXw
PD/1Nii9HdzcbqSBtHZaxosKHWxPQev1J2RxkfxRZv9vLwpOXv3fzoXzTcHnc81evJESIB3sHYMm
7c+tX97hQSfvbdRlbzSA3qd6SNsh782clu2p8JEMxwbtUc9ogA+PTRCEK5p2vcxeeLlkZ03LQcDp
t8gPo5rCYjS0BJYHORM19L38zUkCUGwvyL1qQUKaxYE9eYXl0fa7+Lmq8vDoI0mxgg61DXq7qNya
fp1eOt7j1qLhPUt9iNJAy11kN8usq9NpLg8BiQGDiLEtetGny9DU9zKIE3RuwuM/BtHyIseTv1mH
evJED9I8D5wL1zJABePkU2vG/abK3ejeK1wIaHvc/OKl/Oibtv0L2RTV+Wd9y9CDiAfXYF6B6Qd9
oY3u/hxNPBA4rLTJXWggXib3wq6O6GCe3P3aNL+xqnzrbmDfO7l34JKECgnIpgDaLZcoNL47O7nP
Z/f9Nt6Qu7CgeD8od7p4cq+cpl71g43GHfULa8Fzvkhknx2n30uus1Oftg/TrynCE2kpDAiT0k8h
ckZ+p+fRYv5hgL1QW48VtHjnuWGwNzaHli+dIU/HcO8Oub8YpR4VS17j2+pJlh3Jo1ZnTOr+5Yxm
YuuQtMYZ6XrojDWy4DSqmOMdkgJ8RonZVEgK1vzGsGP/Ls7kI732J6AoWfumBxoc1QaoV989Db/B
qhZ4coMSZEXT6G+oFmUBDDt5d53+SPOzN/UaGu63GrzYb7ync6hz66MJBHxfe3ev3kAIA7Ht6AwF
SWQg/vDWPP3l3HTl5G0mVX7RsdlL+vrkiaYEZYuJurtoQd7E2ENlGTc1EsQ3Lv6YD5YPXdZcz9wD
LWKvwlbZWJZb5CycB8/FLyDlerei1bKMmiNyaf2CfB2I/aExrwbYBHHpAwRNfzuTAzK46UwomeDE
r2dKC2PrjGNyJ/A8WMadjO+laaGd1wMoxzXHfsdCtwVrI15R7EDvtpYVo+Uvz+N1YxvWVYvSYhlV
lXxu+/FHjprj9wiZzw5UB9Fi1A5RodSxO3MAJ1kefG1MwFDRj2o9vjtfEAfaGcJl/+l8tROzR7v7
1I2K83zQUSpwKvupTdNVY9fuQ2Z3oFhNrM90s05ylHrB+svXdAONkdz6VyeH4+sa5viGE2dqnuxL
N7MARAPD6mDgbx5Ffb6lNbxOtUg2JkBHFB0gJ7DIPOe77lTFiUZe6Sc7WYMy4A3jarIX9oAUiPIp
0SGxkjFUdmgoUAI4B1r4UAtob0HV9BPoa7Qbwyx+MQ5VJnClotupy4H3jiyA+Drn3I++c09WlZ9O
Vk1U4m4Bvqytb6fjc2SC1ODVKkrjXzQ9x6LQ1e9YeI2azugFPTahAnxkerXE/yn7DsY36A6ByOFB
G41xHYdjdsYzsj/kGUpgZZgVKJT6cjlqqDtaVXPD0Yf5S7k7wmffbalki5R7b7rjmqc8O3sB+jN8
DaWbuA9X1OpRtiBaBKlOuKKGDt65/q5RQ3rZmlepE4RW/+pLxkJpg86+HxnP56XV2fgj375nz7IB
WZjecXmkD82QL0c0rNOR436ilmseyiNwY+dKhO4W+4nfC7PLNDmP57BGHWeHsDK6KlxreJVfB16t
L0Rdlef5A9nBt0MDCAM7r0FOh3e+YTKeDkOzDNYZByPONHZnA4oRDckuBW/WARRxRzBU5rsR1LrH
FHwsO0sDJZAatWELZlh11Lwe0dw8nO3+fc4NxinwR/51Yr2ch8LlHCnpBo+qoJRgR8xMlIRw7/f5
Igi0FtxiABq39thvrdy7IRuah6wpRwfHe/P3noYGCvKQO5MnxD13ptvVO5CSx0cRmhsW9nIa0RR9
VKiDHYPBiY5VyctyQeN5mY5KWqFDA83f0BZVEd8ckj/ANBujDeXuoxCTMdmR82xjl2BtHNuM73jh
ure946UL9NnKL46B9oKW69rZDrqXBTRoBMugZmxZohf22nbNgvQFC7C/0ojEB2kEfvpJl3geMQHE
6W9LDaSky7ht4x68GUPwhSm2gFyxCBQ8aRf45vMDDUv0hJ4GUX2j0WwBfYRkx7x6h9w/OPWh7HBn
CrSKulCZ3Nit3TzjBrsjAbFY2G8tbBSHN2nEjHWIStsyAyE0BNnwJhEFgFJIDrKzugbFmMOdZDWN
ycYIogXU6J0LYDT5bYgty63ZRPKtHa2oWIUsnQuZ0AfFi5CsWFGkeUHZhpHRLxwNu0XG/eCYBlAA
GWQFGZDX4UdzENHskFXh9fo/GENO+ooHBPQkQABWGtuc18iMWnoKFHXwcjTPdWCcAc0W2gpozqkE
5B7JcLaZnaMyaJct81WnYPVDOoMzaRp6KvVAcob0YQilZDiPq178yAzb2VSUiKAF0kJkUCaUyEde
e+dAoPMuH91D16fBkkDnI5MNmrqHQwwWm+eijdyDg3QBeObQ5GOJXG47aJMd7biVRzrqAOWowFet
xnQY1F4JkocQEpLAlVQLshK0RIcvs/ME+RboXDzkQwM4vRafcpWzJriGXYk7muKROUDXuQFtDOTX
8dKEJribZmhfPjQgCn1kpM9vptq+WfIM/fWvreTvyHawz9h0jYZOyP9NwvNXk9cgdJrWH8ZDqKdi
4epu8M0Mf3EFuS3rGorVnJdX04aUBhSm2r0neHOL1jKoq72Y2mbuTqZa7kc3IxIqi6EIrAVBXejD
aaFGHqMiR6MkyeQe3MovFoSZSXL9k1nZ7mSRNhAkQCoMVPYKUDN5wYJi0FQJvmWU2iK8YTbS3Auj
/PXm5jvdmNuqGTZAXX2ehnQvf2M0Hb6ffePatdpnuttPczUwpJHssguR+PRWiox9ZK5oBKwEkADQ
rtXQemvoS/lKEUTLjmDfh8rs9vP8n/7zPMVgsnYWSc2WOovwohqZFuDuqHVuuCokOqrsp6XpLUPm
8ERT4ejWN57vrGiNplxsFnbCCMGk/1EQsimTfAoiotY99lp+BfuWfRljZl9QfUTfBm+DFc3NC35c
sHOcgr6pddxpsWAQfexRt10F2RhZYHbJm2WNbm/cXKTDrR2yuWwX49m76vuxfAJSFslbAf5lUA/y
p9zOvvK+lDdWLL1H7CNoNgKj3cXEd5FcKMLg+eaKFqUQYoXyYjFH8Ex/uImSR99I7DO05+Ql6qFz
DzRtsooSgaH6AHs4hLIZ627BwuXvJ7vX1UaA6x1vRIfItriJZPdvNwplF9DYezNHNipU4dv+fvTa
eJ8GzDpqvqldANzc9wowJtWHBQq+ZSeAdaYhWcR6sacRfbRuOy51V/rbSGHNXmPQYmZ54TVGo/ub
GE4lw7WVgabMRyGnig56Yel7v6vWddkFR4dXDjr11CGN5493c+SmwY3mJzcyrgwjPqIFyt052Isj
n6GhSzpMgSZM0eQ+2m5yDzSxd9Dqvli73EDtCOg4l31tu0CsSz0eDx85pnGf3Cd4GTwI3BnRhIAd
kVtp2HiJIe2Ojj5g99WaAo0AhqUXm0YdOjEHxi1Om8no/TKN37hH4Lxapgn4ZDqIFUkvbI5GC05U
EiKPaimWYcy9DQ1JetwqABPURqQwaI6UzH10WhxCM32apzoLXZpFuaBgk4S5OkGQjM1xVj8PbVMs
Y3WCWdacTiBDvAJSNAog7KRcmw6YAGKFDiFMSKiO/IIDhtrbB5qij0640zxLoMYzT9GRsqd5ikMh
XufnOPN8qC88jt094THeQfeG2Ct3ic+eaJGwG3QU5Czb4V8kW6aZebBBi/FTM60DB1vdz5Czg5cA
2aMOaOnV5o+l/2JTqICRZc1xPDTPoIsJ4g1NVp5d0IyePbw+gmUx+m5W4GilKVoEUU3VrtAbDhIt
VJsg063saCkCIAjddcr7tx/N00dcZ+VB8HKiepOxmYIx37Q2kGLHfZ3u4b4fLsbWHi50ryayNySp
5M4HHnSymBfmAMIDCHcNWSqQgMfyAmBJvMdNJl4WEnAqP7Xim8h02kOY1ybS0C0guWETAbXSOj/C
wVmFfpd/JdtqaP5hq48a0lvaTs/F0h4rA+rmqrviVe1WJ/VbidUCvLtHItuY5mab11Wa+oeIKxqY
M+XrN6AxQhYtx90GeCEdGxozCJCKC7seHTuWOZUgk9wGiE0NdQWzptUUKgvTaq+M5yGtOkJfuhrI
ByX0oYJau+LRCfYsT9uioal8YoULQTzuQHWp5fxJhMW4QZP8sKEhyIvCZdH23pGGVsF3rQuOxzAs
kquKwZjJpxgeRzs/WZmmGDeuHFCHVGfoi8JcpPqu0eLxaqCNcZUwU149qNvhm4SjUc3Raj+iUYSO
aDUcq4/t3kWZ7d5Fme1KtDIvm3GnC7N+4AP6N60qilc0HCEodWma7KHWeP1AUz362zTfGe9pVKfo
vCtDaHjT0E0gZdOEUG6gYTwiEch7lOloOHiADJto2qXR9KE1tx3rrIuGjvoH2Qm2jEvRTheD0jUq
wUhTTxdTgjSTLoY8pbpcdTGguX+5mM4By3zkZ/WRolloo3hzMTIFh88Y1E82Wh+notrooZGmN/IH
0Dghya/mqUjmMOP9PBWZPpgvVKdHG9vesUMD0El10XdlheJ8E+j32Ez7y0Lr8i0NaaGIFzxum8lA
S+0eILgY5PIQtMyX1lh9ZiHoxcm0ASLyZEsNVFYIRh+AIwZLBywZW2xh4JAB+aqiJVoWIPuMNL7j
RufAK0GH4lZ8Uck0/anjB7FwAL1/hP5jtarAXn+jMzvYDizgB0gB+iAIK8ONrHLwbMVxtEw7zf4y
RzJtkP+gPPaz60O8dqpI2IdXK+hd+jc169qVzDRACQEIWlnoy3+AjB67GFp301dRgaQwpqTNNkHT
GbetmsqqqFpaHcBYtGiZAFWROzmQe5Q3kzs5JNLeqNL+pa30k4Dk3ooresg41cW9ZbKH2Eg71K8w
VRTCOjuWdQJmEMpRngci5X91QCu8AL1dcU/gqC6r431ZIK03AaHAfhvvczWe1WVpTmNDi87936Aq
miM/CkOgqkHFIrvcN/BPM6TD3gF78DbpUn9boWfikYPWFqmn+FuSQHwImjPdpSzRLy2k3oP/7/9Y
u67m1nFm+YtYxRxelWUFyzm8sHx8vAwgmMD8629jqGPKXu9394YXFgHMDKlEAYPpbgyEPbYJUi95
shJ/uPCMYv0qqCG661Yo/0amK9l0gRKW1UJv7HrdO6BIRvHyVmsBCuBEgkx9xJYsB3TVsK9snuN+
JPSamjQ4cSenduIv2sYFxoSj+oy0n4I2Vxc1CxMQ/EEKigZaB9McP7BuqAVK+3N/L/jebbx0P5lq
bn12J1sa4DHXr1jexDWgdWyjDg2UlqQgchrYxq4H6grKdGiyCpkDAQ5d5uEK1FWJrlyQAw36WWxe
OJhWm+1D1nBQ2YAhjiksngXMa66hQFneFVKITxLJ1eC42jhNay2pSWZV2TfXdqyNZuQOXsZLM2DY
ztHIDDy1YzQyU/MC0WROwGg22BnwdwX+/61DnLvZbjDex5aiBeoyZuCa5hE4EOln22W61K42sRuM
aqcusJx7JP/5UnXc7Fg4aoJ6I2Ty00RvjqBxjOR0lz3oJgr1zayM3lGxvPRAZI2l8J9ImY6KK89S
7PtEogmmSFXY3laiiGaVERx1WddjAPWAUgm0ZIasBRsHtSizRi0oUBwjJd5biT1swOo1j5uosK6C
1m52mLPMYw3V4TMrFqCuKvQ7sJl1ywBFyBD6TYJ5r6fFK2STT1npYbGebQPmgNy4UpNblg3KSxfH
4I5u4/KOOb62ZCb4MiyoOG3LXI23vVv4BzDadktWpSqYwMJzRB0MbH8i5nmpBTPWx7eDCINXNemP
XG3xMwC5LB0i3f8rVj1kOeXjArIiOQgfvCXe7bMB8trGKsjaBN96FLrOuxYlVxKxdPbATOCITxsw
ur/GF2/UVg5KGNCGtHigL0odREkBPpU1PQocW//Q9KQakZr0xOCROnbRM4WeFV+7yNGCYy3qsyOZ
flqRz9eur7HIESy5wHJKJ2oOjpdfDcwz8eqc+ASGtZdE74wnGzK+G4Fv5tKWRegaKN7mZi8hMNhk
e9JZslAy1b4PM84mJ1M6aRC4WJJVxKGa8P/qlDf9S6m7GWbO2TMtBMquOHIGAumo50mPVA/qS6eD
HEUFA+ilux5fQcJ4fx0t5ei3/gkiDgzC0bJ8EN7p9THVIhTcKO2JKgKUdhhWgwlkMzUhwbTtdT9G
ZUEJJMOAHXXq56KNFh1j3lWiAgxTsA2VHZRe5G6B59IXVHYQpxbAH37Jrv2uvriIaovLizAtuGqi
EuomZugduOdCzlZCSMNSixZpuACdp7H6RjXAIkWbMaVP18QrMB1+GrAkEQENxF559qA+cpsGpj7T
MLVdgsVECSxQ2YKU3obO+x0WSSuiTDedtjiYToeltR4FT6We1BtJl4FFJpoJmOwW2I7tNtTEmlAK
FhfVgZqo7VzW0KO6S/uyopDE3E4hNY5ZJjUF2D3GkEM/6MgXY9oRY/aArQ6suGnyULsgzbFS674G
a42YF6i850Y+3NBEI0SR+qw0O2dLs4pWxT/N5BpC0oxcp2lLlWIqnqoNeFRbMAUkNqimyrIH03Fa
PUBr74HIEiC+8ZH4AJ8rou82YC37twZWHo0RgCb6iGWEwMHEiiMfjJLSEnnKIkJCQwm8bOFgoosK
TqPURnJFZLnO4xPXIpErZnhOgnOON6vxdxIqngGW3QZkChoqFa9MHclLale+NwdFXLkuAXwG29aZ
EPFitTaoNXYure6mpwUdUrDa1lJcvsH3P915ZVFjzzQ0XrCUXxh9yd/d1gQNQ5uFp8pMs11UsbMF
b6z5AEjIEIJtcXDvyyyJT9A5eSWITdiAcAaUMfmSwDPCg6JFYdrajkb/wUmp4eRIp6oalHna5KC8
06C1ORPC95YDZoEzH4W02D9AxcthHCpj01sauWJA0sdY4rkss1h9K5wtbbJBDg6Zn4vk67T1BtJX
4VQ7UIshwf89e3uR0x2Ttr4/RHPWhuGKHub0dNbN5srzsNc5zRvjoruC9tn3LrLSwbuI8s8/TuOE
tHf60YEiUmwZgxxQ1lNdm8AFJT1ne+ijsj1gpecz6mvSDGVj/S/qnqwm05/6skwJpZMJdHFbNNY+
K5h2G1U9x06IhvVgZapgzcGhLAd7Jjoj3lKzD3hwyoZqQS3yaqFCtyxsO1hGiTtIOup667sCstjS
P5Axbd5DzFJeYoo5NM05Zq60wQnSY4tBgbZkBWD4DLrZoA0ZLGM8GGBjwRSxs+bfB6Rdrf3lVU59
uLCX3U7tx8tMOCBQloE0Lakgjl2jbKiJ8IYWWmthFwdg2fEUaAB7kZWoVxvHVbfh0PH0wXpMpqJi
nljRKZl6qrhplP49LfT+1UC95zwxQPCVOap5AvwiwbX+DLC2DY9WFFin2O2SWSvLNgtdP3tAvc0E
4BUsSzRAoSYPLkNNA3SN1IOSnCacF4sV/pGXKP/XUfGFIjA09cq2jFk65OzY4dfvmImyRo4cstw+
NwHeU/0jaAzBOf3pW4Xu2XfIE/gWzkC+ZNGrqr0DWqUHUbeyj8E/leFHb+PQOc2GEsoZPvWjHJ1S
1JDsA02iFkHNtc/iVVkmPZgEHKRgingPUhH+rru1mJk6qsvCYQC9NSQXRwseJHuWgZBBVYxg1fSQ
9FZQkgxeewjTgUL5axv7t8kqEKiqGcdNq7iHpNcJ0gF7ZWi0FysvvHkX5M51nQl/Y1ooF4pt8POq
hafOM1OvX/2m3ept6H98OgkG9DfYF1Ftn6r+RgtFuxGDqez73sA2ZFhCAcvrl7msbwF5B59ByCa5
biEZfufpxtaWZTBunZ/NKtBVPgM6D4h1p7NrB7kj7rF3a7BeQWkqF2uWiZoiNF2WhNosKXi04qCF
dAooilcMk2kwoQ+eO+wHkJSefM2rZr6EnHBovcxKD4oiDu5xl/SopST0SueJeau49nOfg2ezsQXb
GIkZPuWNvSYDCokdx2EP+SztNOR2NcJbDBvlpBF3ktvWKrAEjFyIqMlrmXY8A7sxPlUWXZl2Bong
sm/tPeqpLw9BnQ3LGLp1s2kgzV1YU3t0dFRrZSbVlziun1TFwimjAZxgIIEk867AV0gVhth0WF4g
/VIt1MbWHz5bWBnrD40cs1Ox0EAW/wDtptGSxtwcHGbSzxrA5/eDnxwjy88xy2/UbRoyu/gVe4MD
sGzmXRem516DCA8LPsmib7bI5VKf6oCrXkeSdR4BOQfevDyX9bgO29bD8N2PPKZ+naGAMTbuUYep
rCPFqK85BD0WTaFWD0he1TPUrIpfimJvxrWQkQOi5VXlB8AC72rbKU9dKIx5jNrRmx4lcuCDqvM9
64Lu6qeQSQ3AyGdIpZMAdaB5UFYJyg1wTNw1kMrNIDd6iLuM30eGay4q0sCTTc6t9KoPQDqgy/RP
NWTxbYokFSoSbXzbXP8J71k7uqap8TfX0IYsWNcl7s4zondUZ4rrwHCcnWfZm1JyEFNXJc8G0V/0
UxcNUr/J3c1kGrs9hBhMPH6DIQWnCkq4fCtLALxn6iPoftOFJfBrd52wWAuVlyDYBe+0YJDrygFE
P5XY3FjYemU8ph2o6XQn9d6BUVqM7w7+O3+M6bZ9c/JlzOIzZhhBTjpiYb3sBl3bBMhTW5FzZ8o3
y1DwAPZsSITSO6uXEL7oUtSXjc2iiPYRUhYQVowww636mRE1zh0Nkivouc+uA+ZV4OxVUJdhrWy7
DIFNcfBHVOJnC2lOWoTXin2yrTp7DQI9mGeQsLzzeIlSEh55h6FT2bbjeraFFiw40wXXlrmbijt6
EyliIrwb03JQFPknYqT4Jy769NVAtfRFRDNhFhiMe33VdLWzCrUOYkQo3lkpKs462Udn1Eej/9aO
PIIyvYz3rW+62k9209US4TZQMgcRqMw2WX62E4D9XCfUMqHBDLC2WLUyH1U23N8XnfriMszcycKA
fSVKfk1dPuqWR3sa5BnWENLesqGGPv9qa8nYTO/EarIF/+9LXbJktAVLn7JgNdKt9FQz1f7Vj6zy
SM8qK9FeQ7MGAbV8qskxatGzysDYZPnVD+nRC8t/5fcZc7rCpx+WkpCCEGGl3Pk5tjUgc1orH6bW
6iis9fRZ6nH9V2xB9ELi9DK92EUg2Xm1OqQcOhGHtwFHITgvFQZxHKveOz1YLvRPd9XSvrn7BahA
QB+fzs7XwxtfbSahj0xSsFOzmSRAsLelQj6+bGYkBvJdHMSG0tGmUPgJ2Z/SkAoQL1Faa1jYySay
zEjLJ8aiErn/oacon7Wq9ldN/HNRGN2aadGsM0eAh0vPBThPI3URFokJZcDkwY+t0anw/eZXK50a
U0S3TRg3684BpNXjQTk/+rHaPqcDKCJYiy0TgG7758gP1XmnlTVqML3uGUwVf2ySqBzmoB74m82b
Z4fdRRxy1OPyMg4KBtzsQfWVlVlg+uWi8vWazlrDbK9Z70Srb2f/aCeSepE7ZnunW8EvEEVzSOfh
L7cfnLep1aFsemoNf1r0pf5sffWjL/XnGH3hP1v/3i/qqhh83t3HkHYnTQeuUg3y/gaz5FvNV9Nn
FbIv68QCHF8AevlsK5h0puA0PxoZFKX0JJ+DD4E/244DlbvA8sZmm1bmHPQ0yhV5JdgqcEUGNW5h
OwCg4CdAXr2DOaBdsGRDTXkLeB4HtwF0dm46378lb13eQixvge4oARMNqmggEQdaGhBC/rkFV95C
56A4jYLh0W+C/zBfaH2lLZsqao+DWjVHPzCbo6NnqKmutp7rIDs09du9FW0APMYGsTSjgdEGCfBw
YUiKWhebcdaCxiPNerSGJN7+78JTjNZpAnBOgCm7WMUQ1Zhlbg+W2Mxiq85k/dywPRRqVxnIyDEL
fTSxhQPWzAxrSGmnZjG0dzrvQGbURYc6jPgiTHgJdivYjv5F3y20SmsvjAVIxjeDG6KIQl7nIooC
SEM6qMN66lO6wDm22fM309Lp2UrFjH1Ol57sQefwaApwXE79XSWanQ746dQ13a8dCtyvfFlTjM97
5o1Xbjvf/VW0lnrM5MF1vRenCz0Qzjbq0fBjbexXuYZCQCPdkxX1kwU11SxX53rRASggvaiPDhQX
uhWOlQyHwKqgE0Oubpv3qwH0B7PJwdCg6jIDC9xrrHXu5vsl5PUdke+nWx3jTdce2+CcWwlUcuyx
0ON77qRgJx1ClJ7gEPX++UxL46uws4vdt34VqGaQ+CvJ6DU5mEi+r4oIyhTfPJDr4nsoB313ILPA
BHXh52Woiw50Gcz0ullQey5W0o76UmjpM+8076aLrAHPZZSwKGGuvYghqufINff7MurL+7DKdmQf
9Emy6gGU2lBTY48pChmf0zhzt2mUYkPtT1TPzc9RSwPyBD9FdS2+AwngsA0zlrbNvkSt8MYInXKl
lk27CYeoec5zbE5Kubl+CKUaqtJs8sBvnsFgOiO5uahVv9tjydq/Qlf0Q7Kt+kmE0jvJvUpnraGa
cxRfA0YOFj6k0OSw5uTioGCqPNkJGiXrWlqf7Qwd7wo2FCFVsQ5VO37yMXnfQI7PWSV2r7zo+n2r
eeVbCXFMlAtzf1ub7XCfeiAk40K85Q5koWMIxR9Q4e1cu0IK3UkHUWFXW4Hs823WOtYOolrVggYc
V1lNV9IizChTeSWw0VYUUV5pkFcSf65EfmYuGuiYoirPU1t3lQ/QNx1qpq/AhqncOQLVBVaBmiDF
XPbZoP/WWohipEHh3BZAb6wbcDFtgyQKrwVEUhcmeCxewqa7yny7/nAG55qrBlQYkBxe1B0PjxTf
1D3IIaggVHa1eIqfO7H+25Dxk6/xNSgMrxTbMSB4Jg5tEAcPahF4d2lxAzklBSUQ6GF2vRSYL92U
WhM8OEbyEuLJMlqD9NeROtLq1ThYQ1Y0rFxrTZ45Zvoru/XrJUXjMUu2BXY75uMohKr3thFl+CXI
ywS9fR03xdfboCE6lNARmm5D5dkLMJXn24gcAGJrA9vddBsQeqrH2wDzGAStBDN3IQqKZnnPhlvQ
D7or16ijXRtVLphtVXVpQ13j3izzfAbaiejD8K8jUYq/6kF5BRNg/GTW0CrE1kp/7NpM3ULlKN7U
ha2eDA5KDNOPzRe7GQ4pGLX+AlkixJfi5BddUtXNHkBTXNL+vKQhoOCL2mn/XuvF+ZLYKEykd5xE
b3RJBVPXBeZH8cy0wmbWGk4xQ1V7/5pH3J2BfXM4qprJT98GUsMCM44cyAMFBd951L/Wfg5Zc2x5
XXgort+/Apd2DmWo1d88chmqToe73AHqVwFnzg132BPBn1ont1agHgauUmaeLNO7j7u2u1FRln4D
QOsTdZNVHkGG0jeirReV3U3gyYKrtuDvve9u8exwnzT8s65arJuvJosQhNRvoQqWhkPlRtbOMUzs
TxRtfK2iRHoDmkF1b1HfODKegxr6YjyN8EDVtEUb8mxDkDfoUbwwEzm5DBDs+zSLFyM+ubG0nWnn
0LmW+OTCAjT0Pzm1Bjgez0VjdWvGe9o3oe0RV0jFKaRVwitATUBty9xsMW2rkA01dRuyEHq1s30r
nAWiilc4s3YVUCq7urewB0en1NnITjozKEn8k8/FsDcwGxy7vF2xwU0WIvSqq9rt+mefvUMyVnkE
i0wPzYgqnoeqApRcZ/yjVQY+WsB14TxZtbKpaL9QVBI8XcTC3vwzNrI56G8rdRFrWMog6Roi/2c6
lbXQUdT7qEpqCz1pg7/YAJSqBA/7xQuPdP0p6ZRsAR0n9ToXUb/BBkqxrT3oKQsnshY9FDgeqxpT
PPIGmwFhh4Oqegn8LtvrQxgswNT+xvC6fjeFewgVoT2VwJ8vUSkudq5nWccMnJFQ9LDVX2VxT5aa
nyizXvE85DI7bcvdJFgX0At6+BILelLaU6uD1PZbLPCkqb+a+CFX9BO3nHY/SJlVOgjffqg1t8em
OLrq2OUnBinQjVIp+cxOIJRWDKqE4GjmQ+oN/ZUCKM1iAPR+SbsvvsHbuWbG0Xra0ClTCK5TH+3N
0Eb9t77JVzWKaD3tD5GdabnhP8dTW4XddKfxJ4X0k7pHuY2TQehCi3cgr4DcIvr8flD345nLtbHJ
XS72Z+idGCpx0ljRH4y+fRr3QmVdlurE89LWg9txK7XQ7FmlJfyKNk/jFs8Sy8JfETXJXff7J2qR
g3S3myi8ZZoS7QolavE36ua/DW7o29xXHEzkoTQagD3otwtq+8jTsQQG2qArwInONQ64eV+aS9uP
hiewEx3Jsub+axlo/CEJen+VAmK8NTX1WywNKoi/Sp2fYzW9l+/0phv+EED6kEOe13nYgQUdjGIL
jWXmwq4aKafJAPfIgX+80trypKYmaPPsFjUtXsJ2AH6CdJ1cMmg3XLrYrZluzAKMm6ArTfO0fjMk
rFr+YgKorUIxyXtDuZMHldcoukNxXbVyY6bsII6i7swkU1cAJmu3mZAcL7Z24Y6Vw+jOAIoe3VEZ
tu2gLjGjsik6YPHqbHmQf0xddIY9nUUc+v6BWlS05bkR1qhBlq6mSixyx+P6A1+gc72WE5j9tRfc
eroyH8C/cD3uQBYO0E6yOaRKvx8f+W0zgLHeDx4zYUDgS2N/O6NRodR8/pMdRBMhFtt60Yq+q778
mk5fXeO3Xwz1RQdmaVDlIgPtd2AVoOHGem3B9R5pOKXCpmPst28o1b8KjQy1T6kv5j4fit9tqCUz
v0j5Y9tAB8VC1fi1BpUGsEQWzjYBUx1A4dBCNSCYOUZKu6Z9c6z8CtQxiAQRhItI+FNiGy1q22Mr
wrmq40+ySmzwlTracJs4FQO7+ADZTikv5am1u+h66Otmgf7cAaTy0cTR6JRAlWwGjgH1FlWNbM1j
t0UlZgIQIeCUKBsNDnRoe+SrGdbvUxedMXCrjX0ZZteHTzO99YDPN5tyG5r4cdeFGS+oQsHBhp7G
3hMoJC56FYn3aTywGqgX+00PSK4eauIGs6DwDqh6Nu8s09yUph3eQX3FPgxafE2DkwWIda1NAVK1
aAiLLXGwEU8bnYUWdtVB+7aZ+NsmlrbJtqz05g8xZJAgra0wlC7KA34yv7B6FBuPtrrGvsGShY3p
ONCgqu4IWT9shNEp4IeY1HGxcUokuRdu4Z7w0aSbSXpSSr/VM/qX92s7WbVxA9BHFGn7scxi+v8H
lftNDGAegB9DfldZvopaE7CaG+YHkQrbdvWed375WHhQQBKQzwA81Qx2tRaa2ONR8rsgcVTUkSrR
b5aPPigJfQ+TwV5aTuLOedvn85BV2RFKz+4RXF7IBrrV8NaI5t7kRXJf2IW/hRywvhSNO0DFCAyL
VvIWGF2EJLpXYUXpe/eoKD6R3xRQywb3WMiA5PhDwNQFHuqM4oESkXI7jNroIBEdHsxRc4TOz/1C
Yf36nGS1iwIsJmCzmtdZpj6Ljt07RgttNPbeYuf7tx9iRslE3T30qZ4ss2JwDxwSC1sQrIYbr1LF
yefwbqV3ZfB7UlYrhwvvgGfuHizAMocMFgxUNxa+t2BJqt/QGea0+k3pY0ts6vt2BgnE8+j/3A7T
fkndq91Q3ZHtAeVpWrW/DWQpU6U6bzmoEq5psPXuUOViPqAesbzxO3GkgiYP1QE70BiHc9CDBk+u
0rJ15bXgN5QRKKBSYElKozIgyiVTiLVgMO3uoizElMM2x4B0Gd6CFoICUhOa5+eAP91hnfpjwD93
SAHpDjuInE13CBWicP5TQOjVuvMhM/wt+I2aDfNRI+kICA706hsyphqqv5Vmn4LQ4Bhgs3lOok+e
eLbdWH3zGRZjZNCBm9bEnq+dRhBDl4sjwzcecl2N7kSsA0FTev6cVjpqaj+URQos/4B6v8gNjkUC
0nuqvG/AHzsLosrGNlp3HiC+pk4OYNpzOTB5iD52Tl2Dsutc0ZaWhHVrupAC50G3Ifg2Z31yBKT+
IHTUacyn0UzCv1GJFtW68hxj096yTe1Zj4NqA7UFKJmHfHj9oT8wjf41+cE+HZpTrqkvwIc9aEhZ
3rmGYHtR2/6cXonsD/DouAu5DuboXvPHlw7uttHel/ZAPp77pX2iW+USU1d3Z0TJHggx/SRapKq5
yffMTvVTqSJr/NmyARU4hMK6wOkQ9IYqv0AECfSoEKjj+iwEuwDm2FDamaOWXVtQJxYO52KxsUnA
HxmBTM7on7jDsjJn5lWqYnf6G/cgkQ0S4cXEPUikFYD5n43x3TIeaJR867qeK1h4X4NxAjAEx2dX
KGArbxp5AHD+T59mo/SDbJRcZ1c0HLpAEikZyGWtct57oGcELF7MUdjZj2dpoaJPwdbLePZ1FMyE
GO3h+5/t0qDK9n2R2CujAPlHDiopJNZRxM5svVkKYfJnM9B3tKzpeue3r+TqfZ/5GXRDUmjqGkzc
8JzbKDfGEgmw7hkqUqJfagWukFYzxTFAcdW3YI3nxr89pI/iTldRK27+UvtGrFWz+mXblrjldVfd
+gHQaV1plKsqTACLyAJvnfZA3DZqUt0OTt3tpMM4+N24LMAMEtnGf2NMoehqPzg0ov1FBvlgXGP1
zA+gbKkBRvHKFfnQ4D84RthcA5RDvoZBvobJgeN1IGVkHqnL1LBn3uN1UDA6hDn2S+mFT32fV5mc
Pm/vm5NjKge/Hf5KQSKKDTZRrhh+vNemH3ITqtWRuhpADI2P67Mz1np/hzL7NfXRIYfSJwrFUmfj
ATO+G5s0gj2hcJ70fbm66Gw0Z1h1n2GrzAqvyTr1FW8KDZiwPjOBrgIgrlP8el36mVgXNVOfwhIM
NBI84jSNNg+10jgYBbOPOiQRR1QJcN57FtfpIwFHJk/sba8JdkKe0KozDsLGqlyVnhQSVZ4Xnixu
xdpS9OHp0xPP//M1v3m6LrjGIar8WMRlsqFr1nnqnYCiw/c3nisOKmBI63EAKu+Qo/KCVCZJElLz
tGoDUjJ/VIikgcD2odCg596F/CSvofASBig+oUjka2n47Czfu6aWHWQDBacWBapVr9pEQeSjPOqP
ZqUaYn0hJcnzPA6B6VSFBXy2Hc27oRXnStq49KO5rxViOY4nsu3KNqBldruYys9ZHcWjZ8O1Nltj
c0dZo1IKCJL0Q0lEcEPfxT6MwR+ZoN54/MrrTVZj+RTb67H9xbiVxqk0pi+tpybDlddCQDzgRTMz
9NLej6e+Kro58wyxoE78y9h7Oruw0W2u7ER8Q11e16MEi04VOiWXb2HG2IxBviwV5hXR9xDrjg/Z
HQgCDGufxcDAFnFW1gtWZiAh7prHb+Q+owcZfvp1iZ8dRmeKamfOPdKs+V7JFPPOPXr4aO5Aym3d
ZRnwsqnfpltqcgVUf7GhBHOyNCzDugsPbRaod9ShCPtv5kx3gjl5n82n6GTe2xmg/jISRZ/MUWfQ
3RrtMuH2woVY47HIBBZPUuqgTkDiLLuoFUpdg69dioUu6YhtGAuw+1RbeK2PtbCmQWrD7zZCpl/d
BpS5SqzwmzhVC3y2lxZW4yTvwnSxwMBbe2GhFXH+DDDiGOMni69XIYvWGPiN3pffr0L3ETILmrtm
Ea8bL9EXrrNgjtn/FoFlzqB+LW7LsAMtNqo+tjUTyrWflNpcy4vqzYAKUtCH2Uer1G+t00ePRusa
y1wzw30sQItrGSHSAFaQPZURaOWxkf2RlN3G9MvkFeitaJGB2/mauw67srWYrT0w+97FCUi7KOyX
W1G05nwr0QBtv4SDZzftIUT8eSsUP6/Em2uL+LEvAQ2ssybcRwy7DHQrXqFUBxCzXNuyjA8M2RBL
YuGeWnSI8ty4GhLztpH1elO/YfFyoYcFW9IAuMex7SL9C9eGLuunMflnAJeAlsG7BsCIbboQ+SPL
Kt2NXYBauNZb9TGEDC7EKbArBdCO+lhYjY6Fohde2QFQg07GoBdVGe6BRuu4Qk6CV7dqjdofr91R
rxQzP9U1XoWMkKAYdB+CdAfapWhOl6Om8LX/xeVEWQJf6YBCSy6f6QCgI36m+nxcZV9AFmhZTSYD
kqt7IMWoZ9DA02iK5tb3XO92QBEZmMWa+yIemvvKtk+dCUIQa+DNvVcAEQm662BLg7bD43WbIu1M
TUuo6T5O8bZQk6K54ICkVvYlGnVRNMMx2Lqt2UiQDWRpswCzK9/QNLQbrHOTuNOEHM0hrQb8B97k
aXQyptGpSaEmYxHn0NiUM9rpQqUZQA9er8InU258D6WJQog0l9/6Sr0LcnY+G37oIzvkrdUZSovu
AhDgaNAWbVGU2DF1bes8OxotE0jWyk4DVbKgRZT1S7xwAHSSnfiKo+SBjOzuOnNA0RzGST4yxQYC
BY42WAiOPXf7R6acaCMGbHjeXhiAptBGjKepMbgmxN+c0jJHecGAvS9sxJiMofAGGUMxuCBVvzxB
OUL81pktlGbK+OuQcFMIvAEu4KM2BNIHOFgQGZrHfQMx+cHqTjRgVYqzifUqn5EJ9dGoW/3FypZf
T6ZSRgiYDP3sTgPkDgn2HJzQIBAAZgigm74YP+Y+xw8SafJiM65UZPPbKDZRivFzHVCN+X00Vaxi
/D5B7AKwc2lcqOGx9avqqhgy84CsOuZYbaVDQ9X98IVqHKZ+GqQ+o4V2daNFxpL66BBK16lZgKOk
G/Dj+tZPFnQFD1eY7L/FYJBoHa9QgwgfZe/2rwn6xZUovOKlc/8NcVY25dhPOu6EHKNDr2B7DfuR
91M/Bcul/Wf/FJ/6ZXxLJO95ahsjD70+bEFh5d7T7wZZzRJ1+Pf0E8NIG0DzjUaKeByhX9ufEfrE
/vjYocdnsSKyreeBgbDo3Lvp4nTH1K/o/t3YIs35T1vqmxzaRHl1SxZseo/flY5RbigNm7eMtbMp
VUtZ2k+Tqb/IjSpY17y8w0ZZCYoipHsvfPGzhGqxHHZbw18n5ZbFUGWZG0GSgKAAG/YTs3DA9Fvo
S7X7XjIJm55jXYMSY04tOiQ5FCQhomriDxwWdPgpkBWo+EtKun3rgZ7FFEgpSHyglYT9XEktazm9
+n8x0NaKhSI6FGeTMZja+O5M+YYihwPm0RbqQ/300JtAeUgpKjpAdXBv6YozilVpbpEu3YDzFdmn
lZpCBKi8sIeG4d4ryqWbP2mOqaOeWkPCqO3LG1Pk4mbqoxwAJQuoD/DAeK65AjT9nAfGmtrkN+YS
PmNd5Bc++36KFTee1MfEvtI/8uRV2gBWpDZzyrnqx2w0HDt/4swrydxubTZL9IAvmeiWlpk5hzDy
oGrg2pAxGNtFiulubenjsPB6B5DpP4YZK/Kd9B09yJlGyS6Uvm0x6Etwk59c/IdeQZ2DgScuSa5V
j0fbhKVSsOPcRWc+KiQPcWHNyUpnDCCoQjrUVbMAPaO5pwHqIgdTqX+XVeNgcwOBqJ8slKJq51bS
G0sawAY0InXd4C6NCBiB8SYoPN1Kilsh5/GSdBt1g20tw6mUBYWoAQKlO6AWHXhZxsDLKdpzwAQW
cF338XmS8eYqVMPuI9aqb0MAil7FckjafPUid6Z4b9hna6GHy4xiVGInQjs6/CP5nem4V37NQDsl
OfbILI16MAhP7SkKnUWC7zw8tw5emWU3AAxvKcMXKG56Y3vQCpUZvs+xBtRBD3nfjWOFzAWOY2q3
yoqHDBMFVkOTDvn6uPSw1xJ091kvxpNx6NPmcigk44Hd/x9tvrnL2zBQvYbi59O3La2piaLRV08r
1fW3na/pecqrdp+EzXteH7FfNryDYpDPM5Cjn6o4A9FF7NtrdTCNW+g1gIhJim3/3RT//mfTRhfG
LYulwJHP7d861FRlVOg78nkHVPFF1MnUklFNlNHVff8ec5QQNwaQu6VXzX05VVHkHIZbGso2LW9G
XXTg2Hg7dWrNZl1uZdvJNhssDYXw8A/lzGccSAMI7nzxd8EVMRvc8rfXm2yvyIMP3vSt4errWkU5
1OpiIMSuxsxmDdsDrlGQDY3SwWoNvouB0FDV/yLtu5rcxrVufxGrmMMrlaXOwR77hWV7PMwJJJh+
/V3YkAVZ0/7OOXVfWMBOYKslEmHvtWYOgkycSrXMs4+ul+tb1nUolUvFqY7jVD+H5YeNzLgf4BhN
ViOoQZ8DZjd7zFPdfTCVzpNbGe2qLsbhuz9nq6Bt6p+dmN3b2NwGESMrt0ChYieQfy33BWor1+PS
V38VtvtI8fUhvcucKv/Sdz3H9NH+172AuB2FdBQ3/zH1Lv+hD6g8pnuZ47jdgxXP3c/OdL4Xr02G
7wVOrUqwwn3PC+05bkXNoDjYro+5M+BtAcQUH3DGYRlV4KYvgAeQYu2K1EcoAHOIY0ehBY5QsyNZ
h2oiAzWLsBmi7OxH3RtnU/tRB9XOtFLvOcBK7MXposOcCcI7p26O4CoBYqggulu6lK9R5jccqOt7
yePvTiTmRXx2shcQMlk2GHMwNwBNXjM+WZbZv/l6uaHKaZQoIKciBsKN7Lp1tik5VtjEHPgHp5ac
Ov7YFDHwrX5/ozS5k26GuOQrUngF/oXyTUR9FDOFBmP1nVQoZ4AyZNJPvX+unDkzpV8rhlNu1EIC
wvWYtwGEL8qrAPUi3o2kZbUzH5I0bnGoPTbFSiX4LNmAH7aFyRsl+JAiDYrmBNKop0nkAZFIXn63
ZZ0AEi50fSsXtsixiHb21LzJrukEyFHoxFo4E5qBVW/yYLnnSThmQBWPqrp/Y16xnZIsea7Ajvem
95ETMm1iR8/U+7ekMqotGH+GDWnjyecnbcTMgbQtcn1fgh5ZqMI1rkW0gD8Pzbw8kAhVd/bKLdpp
T0P5FYDVs8ys1mQLEm0kBdjDX6QkEZC/Fi/SX8m7T7IUeYtmh3M9xEftnL+ugsDfUpd73ohdFdDF
Utexiy51i2Myj+ylTHh8nBYGSAfRxSIMlyhwVmNXlLuS+WcZDzw8Wub5kSzSOAPxRG3/pB55xsHE
17wt220e5Rz/OMBL8sguH7SJhmHszraqdzWKD07vTduycaOxvgeEsts8B8DguKNBvSLR76tMu1MO
k2dHm6hrUPx6uVVTC756JTisaBSwhmgPLmgUqzJgoF3O7hKBjZiJixcYxsrB+eXGjgogVAlwRGop
BdmRh1LEvX/2+CiUkikPGkOF/6MCC774NJj6nZEkwwZpfe2KnlUVQT5R0xKaUmhunmf0FCO/JBvb
FXV5YbbWWgnpUSaFXeqhXNGyz3Hk4+8mhnr8yRu4CYQ8L4EfZ5RdCs54ZEmlAuiULqBqMcOux1uP
uosBoBHZGoGoWiJrOomTKwkZJHnS74xqakMyLQhjVYUDzIoBVhL4k0xdcmNb1e2vcGIosroJR/bS
vW74du5sKwT7lyl+AO5a0xnYs5qo0+7pAtbk9IA0+ddbBc8t7T53ql0RWNqRbEmkXBdjAm1fhYzT
G4UKPHL+qhxuglyCI+/pfDfKloLTHZMMS4I0LIo23TYdbqcSF2qVnJ9bNzLexvGJTMAjH1XhjTqf
/gomK7mKpMLpeqJV4R8HoshqXGr9USYHJ7VvfG5xXnN13x954XQXg6vwdN8od/1c90VhDcdurN5L
a0AS8OgDpJsuC0pDNk2bozQwjQDL2ZjeJDXIgs3Plo6A71aWV5qEMLxVOAPwkaChnna5m6FmWVzY
BBBu7GplyOpH3s8viWzFW1AcTQ+AmLIOWJpUT4C+qZ4MsKQABK4G2uEsIOFJ09XuW8Bb8zjoGmRu
D6QxsiGtci4S+81H+cLRKYthZQYcYM5iiaw1qCZrkeAM2hx0P5KN4mQ9T5JmFZhDv3PEoprsBhug
5eRLJnZQLavzrzr2I5x0C8LOqZmbbWlwFqpcr8RsUXlPKWKlw5qtE4GSGfjD2PBQeWPMdLMxVHqV
NEY2FFzJaBhLxFEyGUH1ZSz9Wx8BOrDcgNpx2gyqHhQZT6V/6BwQLLuOhzRNxwGhO1WN5qXm41mB
owupAkpafzD9SUcYrymGLUsz650x60dvOdp9V5pIuEhc2WuEDvlmV72LLovsxypCxqsWm84aO17R
800LOcXarUzZxUOmAZUHU+dbuzoDPGP36g9R49w7HpbIFfOMLXDp5hCLh39aAbUPnigsF4YePMmV
wN8fnDjeIO/eCZWaFHQhmV1MVb7GhlIO8iVPQ55I5YTKhhSyazt9OCMD4uQO2Usx+eargyLYU5ai
wJ7QSYTcbFAUbAk5CAirtWc609eL3B+QPaVrSbUmYJSLnOwLEYfsuV69aAynqOcv35ANLz5QI57m
OtaACwNAIl61G9CU918GQP1tkJ0JZGkk/z4tVf5ni3qarf3E+qNLBQyRyKmOQYuwGQavD4F/hJxq
IQv6AjUPt0aRF/VnoTQgBy0ZT5ndnLMk2zHtwtaZ6m0RtDzeqS+14RbYgnbzGqkGYLxVX2L5pbYs
bFWf0/AaLF5CE4w4O83p2btm8Heq20C65M86n9zXrrLGPRmYSfJHg7KLql1wLtfG0SQejdNS5vL4
WmJI1R6WcU7Ws01C6GoKnZnw1ILIzFZ+WbGNUtTOADS0qDUP1vIwTtmQhV2jGkanS8nyq3FjU3db
IFmVX1MDCbJtEOm7fo7Tr7G76oph/urpJY4Dy9LYtf2cfAWBYivEyroT4t+s57E3dvjGJ1+R0GyI
irlk2w56/mSNI1jtDSwgxCM3EpQaOqi9d/NYgUdbyNQFGc1XtiQn237KgNQintbkTwoRNygPPVK8
98sSOae8xDFheNVMWwOIQUHlnqgl9XEPDHvHSY+ySxryMUQM1b1yITXTwXos/EjRDelBb5Co15kF
0vNEno8n8oE6b8GjEkUeR+oCHHZ5cr05pB5dormc8Dm1H3tRpMZGzvgHXqBbX1ZIesSqKwL46cyC
bJ21s44KEQcZ9UPXb4FhiddujnI6ATWNHdttUy/LV2Xqmal7dJKl35a9B5bTX6YMZcJkmjSBC5TI
V4clbA+KnOiZLrrjnjK8Oe4zLY+eozZJnlzTDUk34Dz1uQuAf6jlVR5ix9zNkLOfahs2RNNaBXHm
Bv/GBGg8FOUSOHed4Z6itEjGepo6TwYmg7gcWhlYOVFw1BcACF6MTYoZpbUyOMlMAATt0igCPhnV
ayQdMpOpSQ8Xujh5cKp4GR98ehKRVj1/VFfYNcJO+cvHkvTzxdPqYnP1VKJBlA/Z2U50KnmkYQ0J
LxJRq9SSn56N/Z8JdIz9VG4nz7Ke3EOFOosnbPxqESZbI8DKx9o+kM5MM/spS/J4MyFJeq1k1TRj
ByTvf5JIyc/BlHRoluuApFABKT7JLgGViOTuwS3tarsADHil4XxJQ3rlcRCVPnQxGuBSBQ0qMWex
9FcKYVvXgXHsL7ZIzhmvbHk6nYMIW6fH6SmrauzArmpg5RxNopghItt8ZJhOVFpVb+0cPMVaj+Rv
EECAzlYS37qc19seXxEA0f2izcVO0LwusQ0BXrKwTXO2od945aBIKKwn/bEtNWdHMvq506VxJ7/b
0vOkxPkXcKC4CW47GCqbMbYATUZ95Y1UJBay3APuQDolm77zolD949X34OpbSIYtwz9dfYcC+gp7
o6hImjuWbMwcb2prrENXJJUykSYKLotzi7pTg+OHoCj88EZBWibyTJME+e9pigpJKbtEUUHLor82
UQoVVEUhLfZUjK1eTv6T1x91ezCzsC5uGyjLk6p/21xU8BqM2EIRKPaVynXNS240K1sHgBuKqJd1
XDjVNg9Yem877nzQizE5jLyw73UWOJs6c6yXXqtA2wBwpb+MzviGNXvxc0Z2ap6JpFYNb1WcyOZ/
OyZ+ClXAkN/neWAfbrvoGcmy18E7pNfL4L7dYIlR9ufg8a/gbucVP9sEiRtIhMbkoWxlcO7hh0vB
cZQD5ncjxiMUy8qthfr/e1FPuM7H4o6W97SpQOt+x8RmC4i+DtRTcjIjZTzNgGvFDildlNloMel5
I/897NUO60XhWvV5vBvX2qyeg8t4aigyu4z3P4UcPVSApagi17VD4UXWA10Md7EfsozPmCC4TXij
oK4t7gX7TgeyVRYtM+YdNn4bYFAgiFJcvGgsjrJdYC60jf1QC4//PA7ZusKBIqlxbhTUbcziObeY
dlAOs78csFuIBxxDRtA+1gZwoidPTj50xzkFMOKK4QjjRJdGtKoBS8I7avrIWA72pFrwuHGt7ugq
kfRLenYOYWtJIeNkYAissYHio2qwBrA9toMjzK1+XRLdc6uwxUGOFPLM/rdamTvC0cXXvgpJSObd
kszHwV0rM/vGQmmoJQelJo1MUW6jXlmq2yMhAyb6ZTzpdnPbKmqDGmQwqYPzHHOQ9GTxMTvFQ5Wd
qEstkqkuySIOkxu7KvCasG6HXExnAPApotz4/n+PoeLRaCCjyzdKpm6IZKp7cy+YKeHENh+PRla3
5doYbXPlziBxki9JXbz/wGaA9apbBKjbF6qS3p/0arxSkZfs01v2NqCb4W1xIBVdsBpGnrRfnuw5
/gLaM6Q+Ta7VPHRpae4sr/hLYgrewBRS9+IxoMIo2F5hFdqRAW7b+q9E64fs9WJX+o6xjrBSi7xn
bjKgqccCuZq/+zFOGT3mtltvAgKHnp2oPMvwG75xl6k5eiixePXz/jPVc2VDj+Tyym8fI8dw75uJ
DytS8DK4n4LlHDAOYrZNayx/jA40cyggm3GytgmAI4ez7+g2IEBF2kczbZFHkLbDiovKskvADLXa
e386lp7fb8F1NX7JRKVjqoNkadaAuYg0V/zs8+apwkMm7MYp/b6Y/lsAAsM33k/VoeEZ37a9Nnxp
jXhFBkbnnj2B7NU85Ro3wt5JpSdSk4Y3q2nOnnqdJA9BnaQSnMsCw1E464Ozof0YukwuSplVl1qE
5EUt5UHgX0pB2qttH1IbIn7gGuf4pTvzXo5M5go/jOL4Nngmyfo2jroJGULnJiijQBS2cXFgsdUn
JKip6QumyIAptuIKgDpt+UIKNVVBhji0xm9a7pTm1i+bLuQdEshcFETr4eJUcehbo7Mj4bBEycMA
co0H6vrdpK/jNvBXUntRdCKCHUQ+sLTHd+VA8gCovXpo6qc6att7Eil3GoFG1TLb2SlXeT80Inac
ziNexbuMRjJWZxwLU3EbvwayitkZd5gpnEYcJbH6zaqL5RT0EdJW9WnEVgtabuPGINwFOL/sN/7I
1tiLB7u6kCkFtT6SNefAyvQ2Jo1mjEjnjRtwEP0HQ7qt3+42Q94INpQHDRuzlbuLfJz80LGtY7F4
1aPS+c4F1x3w0BfQvFX6u2v7/BE5/n/TiTA5VXFm3DpRjHnQb5xI3BqTjopNAL0A8XGjeVny2UNO
wVrv6+kQ5VPyGYgKf+OINHggZRJ8Kcd4eW/waHk2tfnBFzYugDdOIJHJUYqBCKW9+CA78sOggajX
neEu4CVoVlygioZzAjgi2XQXvwLIq7cmtS4U1DK1DBthV00XR2MrD9Cba2V0FYeaSpOlb2lazCca
OdIDvw9JWdH41Mwzo9lMRmHJ21G+N6HAxAeuJ9N2VnEGjNcQxc466FL4TkdNCwhxwQDMggYK1R+E
kLoNaVSfzElz9unmq2Af2f1RpkJRPLJTMtY1f2u2tjTVU2E4T0GM7BV6UsinBzVpLTNhA2/rXdTy
8SGNSOUO3tmT1lPqMUSPHGXy0bKJjGMf25EURT2kSDFPODkJVYQroRrl5vZoFMAosVXP2LQO7Cm5
s6faGrcmFsfJXLjHHGuTu75BJcyBmpqwoZbe+/166kuQwQkbUnQNQI4OFIeB0bELRRxtQhzZJcuG
NCoQmcsYhdWvbVTtrXQ+9NlajkPN1O7ro2fxlSvob0HAE52W0jssgw1mSdFT8lmw5H4kUyat6UtX
slVy8vq/ZRdXss3E0NSiS0e5gqqvbH53U3IuswvFH1VFMbILSEV3lFrOYWSxvQez57DO9ckL0WUV
AJ+5C3Q7H4DreqC5R+qri5GATsgSF2fhwGfw6Ep6Uv2nfhKzGrBdy2eKQS4quJLJG1B9srm9K3kH
ZET6/65Pd8BL8/OHPuqOKG7lTN4qKRmf60Obgv9uYqijHCrjCNYppNZbGthkxMXDPBWMtcg5Bxis
qGIcUY/oGzYSIf/tQTKUoJw9VBThxe0Y2b0ippbab30S8Ky8791VZPblS+wvy8FOHX3bszT/HA/2
Hcp5yh+ag1NDgDjCosmWQ+BoH1pUXo6jhjn/ZpsRSHzirPyhz+CP6PrvkT92a+ScxPeuDmT6ZswA
6/2fDIIx+34+pJi9zttxm1drlHn736Mv8ogCzAjYD3RRmViaLZJSlJ6J2idN6AEMd9YXXvEtWQSa
OCiKw7yM/sFby3sMmiB4Gez6nkDU08J1d8sEKjMCUbeY94/r1P4jEBClFYmBouhJK7sB8vo42f/M
wHU+eLH11gNJ7c214+94f5f3+MCGtwpQhevKRgkeKVHJWe5TfdZWrqhKYUkiUvD9z3PTIFWvrcO4
z4o30ok4DOnLt3FIaS4oJbGsXlvRKHWOGs05cz+T0hahsUuPW8pVrKpH9UbCff1QFlrwOiMXjTib
kA0evY7oEUsT6QaOHVrB4NSD1vVGJ/wWQZFYiygXv0rHu9n3Z31jaol20hZwVqH4GM8G6ssmCNnd
OrWllkxaQfPagxkCaR3CJU4CuFCTLvDg1mCdVFASB8K28sYToDUykB/gQA8Ik/Ur0P6qtW211W2L
tDbwE/8bOxklq7sQgH/Z8qnz+6NVNN1jiUnz0V+wb6tHyE0XIrpkfAAw3Vw/KVHiuP4ap3vJzhG1
NEXd+zuAMyShsegosKG+U4JZT6ICt1ZwjFt/OJJCF4ae8Gt7vwIEK1o3YW4VOcDi0/k4C5iY8qfP
h+WnHmF3SSu76a2v7BRn5Wl0SgNkQI05dg5ZYabvdj8W4b98IlMb3/QF5YKW8EGeFjCQWeZKH4/1
BdCtRBWON9r5Pdi1fXPAYzvxrSTstFjDhANFStWKtsNjo9DvZt0EhsqvDW+S2zhBXbkgh9hSl7Rk
W9XG/mY3nWxLJEJsSdFYPmowvPILnZKhVAR5Drb1xMBLfFInbRYvkz0rMOlRJ2ryWM1yrmxJSbat
jmkOHcHhwA0wHEh3G5svfDZWgGYc71M6uRy8xdmXmf3ChxYpvknNpntS0+WiHQW5FFB2oBwj2Cmt
Vbov1CMT5UrG5G/8spBDTInfnpI5A64vGGfsxTB3Lkutz46f/5MAsexx8HXnXcfvncTg60WFdcKj
EGcT1mflxES3b7Wf5NQ6ifuRE8UoI+88UpeJmnmGXPu1oY36Su7/adkhyOz6dLXPGAMnCEiQzA3d
TLO9NW0Ngkrj4CZDffLmyAGP08XGwl402LbFlihFLLQ6BNxXgC8QoAUxnWjWTBToNuKCzLMax17I
dSCZ3eDAGpwP2doWZbWRgbJj4ZBlyBpcpW5/bdwkATZMcVon41WJLY2xNrNfPWA76c44PNtGilTB
CXzfBE0EQGv/vhqQuD0FBWjJhDY1k7MWp7LAELb1B0I2yjrdfmAdFjC/W3UMWywiBkWkC1nElzhc
WCCJTVpQMLLoo75ZZYBbWj75WgvWIJ6g0MTDrwJAKPq91wLpfTWMs+yWxNF209X9RWrbxIv2yIlk
+KzcFOv9uP7ae1YKQM6h/orSozQ0hIy0/gzM/f/djjyuoviJvgHFK4AVAC+5Kuohe+r03t4Xs2nu
F0BpPXl4aa7wZci/1rN+bKYx+mlnyWnuh/irO81YZdXu2SkyubkfuqB8at3OXg3TnH3VQF0JwB/A
YZkpQDnA0kcj5XUzhnaT5vddPr+iQi757s0LeJo0nj4t1jjdcS2u15XhJ98B8oB8uaj6kiPzZ9uN
XXqwrdR6+8CzZO501zrIgc07ln4HzcCKtePZE/wGoE7XG1N6crxfimxxcFRT/5Vh6/ITX9pgEyz6
eOoXz723QD+0druAf0mXHkxzA5L+f5niWOpsmg/T2XTp2PDFyDtlGphHjxvGXSOAu+iSU/0XdVtr
2cd69KREidGI3KiLyYzqyb0GZCrlWkb2HVJd0uUT6NtP5ywRrXqNWcck9BblkNzmROV5K01UholK
r+IigQtfssK5M7S/mMjJ7sUFiI7nFskCEM6t7KR11qRARhWSwcnQAQy8cE1FSrZF5UpkQv0ZWI3S
TQUlBZn8GrUBbOAhrf0pHEqnO/HR8R4bBxVelNezcByp6mP0JQam1ubGgi9u+QNAzFcWfTMXWzPX
9FVsJCimE7OjCKdixzpo0E1AfmnWFbi1ftcmDvY+TDFdssYIVF2/a/8nXzKO7cA4aHU9rz4aXI1G
WtWlwT8aTd2aMgZ8+3zwkWqgz5hAyPRAenEGo/VeTMN8pJckiboyX/aFC+J76tK7mFrIgZO21CMH
gGDN0tbwsc5LbACJghbECbE1h7IjZ2xPsiuS4K66QjuC+VNqW5EUR90ZNiFgPZraNrax786hmbf1
Q8P1+oGJi+z+rk3t6JeC7IS2nZxjj7wpwFtixy7h2bwG//o8oC5B9+9kE+wI/l0u6i2juX+ZJmca
QpuMPGFEF7IpNL5tyqo6SpsUUB13skk2aggggb8jHT59CFIA4GG711ppMbe2+VQCxUdcghi1mMvs
WVsyUXZKRsbkOwRIhYnlGqew5mzba9MSegJPIiYECVQQgPO9xXGRAJogBY6M/iXTdM/ck+/cxYI/
zlnOfb0J9jxujacinfLHPK6+2M3MP7lJ4p+q0bVBx6jxT0ZfJQcAWmMeLrQBD5atgeymLXWLsdPX
gDjp99RNdRuIhi3S+AGWzD/lQfAT8NTtA/X6wTh0rAbGudDpYmelid6DLvNeOqve0mgf3IpfR6gD
FC50KxpAYtYynt/q2xwT2S11fWRhyluhbmD617dS5N5PTW+vbqWwfP+Z7tqo1/4wBPJWKr/ZmuIv
pVvBaF8onM6Rb4DzD5DViJ3P2dQO/qgVB+q55oh9aBzEjXfUH9zu3KqTOdqUOpJebxS3LuQ8/oqq
QlGrE5GDEYC6chCKmouoUkjjnZvi7tT4l/vEvv/Gy3A03w5mO2xpbwc1QAty8lCIeuh8kNCLbSSp
vmoOv6lJEVS2cQTZY5JgP7cDO8FapsXSmYdbj80RfB7rxtIm6zN1O7uV6bOSWiWekvZoaaZ8S9Az
f0kb787T39Vjn8TqTdPpgJEAgB94VsSLR75a6P3Qgi9LuCpb+X6hvtXkyF4Qbup1Q61FN9xdoQOc
Fxk1OI8BYcdnr10OhFtXdfUc2iCIeF6cOT/m+XC2cB39gElv+cN1sc9Z+OxsoaWVvTa7cZYZEZRs
EAU53/UMdWnUpbQDlRJBWr3yyvCqboJsQJaMjWihUdakUFqKSl0KzfGP27Ey7jbFFP1d82b+im2b
fpVpvLpfLEAkTnH+k+SAUwe7uZ3WUm5a9tZBzWiW7xM+eDvMYNXcQk1JdCpB91BkegcLNdWglklK
cgNUfHU3VA/z0gF9IgiCQyTguYPqNM26/QmYQuPDlAFEidYuqOUtdkVqlFvqjgkKmQCLm95TN56k
k+bo40OO5cKVk4m3/ZZCKyfuAPOqLHR/XaO6l4Bq5mz81nYBe/MDXuxHYwh23rA4bxeDxJy/acEI
gzQq9iDD/J8N1BD/jrCMqDEdihgbVCKtvxeJ/p3nsTurNrYkootdO91j0wJH6yJv2ZCuPG3JD0Bz
w/IhZN13C6e9j1T2ienivBp1k2+pFJRKSTVdGw9ZMiZXtaSkSJAaZCN/8UGVkppzNwPgOxu2mqNV
UdgF1SR93WXAl4gb1iqxovaBwhslig1cQWgH6Is0d0+V0+H1tljeJgLSx1ouWBw2nftdBZRKsim8
wNtMeFfhkFiscai/iH4rbIKpecFsDnHf00g/aSKLWmUeUhfQGI+GQI+/ylqk7DJ7mIHSLtT6ks/7
GzfqzlZxdNjcH+lXNGVt2EWAwFK/GvXrKqfmSnlTrHlR3sgpEMC+rjxJJAukgtQ9gH5dr5DUnBrj
lxlrUfqtXtVhjXoVHC8KcpbPAlIUpr1fjB7/CsLUty1rXkkAsXnKj0UODhDawCCZzMr2ARFDGpJd
Y44Jl9qYJNu1ysk+R/gVkNw+IsTmWr2s2ay9RDjpAJs7wLM3DHnWYR3hrDmtsuDRyAEtlKSN8QgG
IWzPguGQRIXh8h25kZmyReLNHLIWp8Z5PAIcyfYX8l1EIGXbeQmIsGzdCknhM70KDdRfG+xbZsbz
mgtC21Lw2zaC35Yu+TT7pxYlI0Js+hmqnKuLUpkpGTkEOEoXwYZ4AmU1mSmL1gW8vwUObnoBqgMX
TQOdMA94tVGKq9MUdQpEanrrkkz5WV2JzVIS3jqyeSqP2E9Z0RmgOjXUA4dt43n5Kk8v6ayQLv+y
w2nmlc2HJ5caW9gWxBdfVfwrO9m8Ot1Ux5Fkr7o89oBEoi0/6w4nz+uysdMHtz0QfW6EA+6HrGqw
R+Rb4HDQvMRZNx7HHpKT8PQhWaSdFJEJakCcNTknIJyoptyIvGeQ0s9y84722WizzmfVC2iLvL3c
eqPdOblRJzb5LlranatIqzbqLlq5F0gR5CYd482LmXnnqFKW1dG8Bho8svHNIgMFoz7e92XqHcep
97cotgacbNkCO95xrB8o5Ql7wQiHA59vU8/0T71wcrEHeW/w0T0Cv+TaaY5q+wdPgVqUgxGuq8dv
+mzrn0pNSzdzVHnrtuX/0ARLZZZcEdX5/nhoCy0/9ImDZCmVpiLzUio+SLXskrpP2CPYPJqHJjWR
KQDijhOtghvGvTCqMYenxaRZApoch0UFTr+x7CXt1HTFCanY3ROSQ/vQAEXS57RJ3gYtcv/W4/bO
dxPrr8LQ3HXLzPreT9P0ru60CRhmZ9OYc49Ms1Q3b00XkHRv5sXN7jLWVDvs2o0otQna19HtypWB
1eKX2jI/dy42xxk+6A6EcEloD8UOWYzsBxJVinBIjejT1C7RilcaAztOPW8TYM7hgYCEkijW9T0Y
VLF2DFArrIJbIniCpFq9qbWfsd6EleYhOAiXZHAkJhWh2abap7K0I5R+LuzZEcHLvFjutK6MUVnX
6fuKAzEBoAbjJl8ahuIE/yFH9hp2RHFicKDtfs2fPml2Gu3VgQC1SNlV+qcU0NZ7dTJALR5PgDj/
5amUdJ5A7helPdcAJFAhhcKLUR51rntr8DTHqs749NFD9MNnIU44253woMfjrQnmkXjUqgesVpyt
i9Qx96wHoZSopaEdBNRSew9eH1/V09BmQwPQs3VdAkiRzJStHfyjJNQy2yVfj1U2bTyziJ/AIS8y
wWWeg+lZyJgy2nJL6QWUpuAOOnbuqa8LdY7FNtjY4SM1KhmC1JbwJnXg5UDvpBhWo//mKJLXSWGz
KbtP6rV6FeFY5RsOgIMtfSAk12zMveRrSTaVSljj+DjY0odKcvkiuv2Q+9KZN4PXol5FTMTo0qcd
WzPP9Dc0s6IpmO4jZYlkwOnvruyAoO5vyISMlS8DsscOhAjWqjcC77GP+yciU7z0TEHeSD09YU9E
wnjREQkj9WqNP1FvnnHYKizJj499fQAlUrGyBv5PLKqo1CWKh7/xO9MPVyId4J1zM0nTQHxxSBlY
04emqcn+Sdq53oCPt11xsx9O/ZQPpyVg1UEb2aYTIiWfPPNs8X/LXH3CbhjZRJj5UKj/wpdGoxv4
c/h4nWPTDNuuwdxugBafbmzO+6eeZf0Tw/lAZgTOHfVI3qZ2Bf75ZlijQORsliZa8VAGoHsUTpYN
YroQ7zcdGPlevCchGS9llh2cgRUhyZSi+W0cslXjqNuhcWqMYwaN3W5oiPYyBNnlhZfKISiK8hV/
CoDjn7BcyPN87ydAUqSVo9s5qP5Vy0w3z9bVjLRtWkyOeRvfXy0upcsvkytfuTpFFdDa1JEcTna9
P6JmWIWmiKgWXRciPslbD0Bty1I/t6AoQJUMYGdOxpCinKaycPA6pOOeZHRJ+JLxgyMIn6QNNVEC
e2UIZgev23bdwHc+9gJpmkEzET/FUYczLyO2RzEnIQW15LTjRk0uZFMtGurOlvQV5WX8xMW3GdQK
+BKLi9Nux8jTjjdiMu3FV105/RcyRMP5YyydbtwDoFXgFyAG/WOkJvM+VabJd4Y5PQaeO+x5b4OM
KB1QEIvzwxnbY0LQCzgUcLw9Yp/5NxvSXvkIGzfDhLFfrDXyWGdwYvf2Kw51ftIWjeUGb7XeI+PZ
86fdBwZlGr8nXszfgT897XSwn8sI3HN+0hbOBwZan9iv2A75vw0uEbwmfcfpWH97DxeDyxB0k7O4
B5z92a/CoNBac8Md5qJyPMbe5509c/vBBsPdpsIycNW3HCmUmpg5uxmqr5Y4vgfBND4RUxi6wjBC
seaqpnk0eS99IA17Mpy6udmYrWmta79b1abpPxM5UzpnftgkWiqJnLhvpyCQ1w0ArYD0ybFT8x5V
uJ9G0SMHAKLduvPRvHZHRjdo24RDB/oc5U4RL6M7ueBMSbr7JXXsB2DIj9iTTMcV/ZV0iYolAZZo
0q3AuOncXcmU9dUnYwIYrigqVxqS9ayP6aY2+n5FrG1BVeuhkebzRkHOEiYPQfFIpJ4/GrqSG058
Z8mmNC33wDIH++FeaIEu8syIdOlWdHrbgKPPEFrsKnbPxOclRORABGAkvzh9ICIDkl8cKcwlVpla
w6Mc7RLHY3oOYHf3s+HiM+0qP38fWTTI1vKBLMcfFeaa+WZXFt9lA9J8V5GTvmI51d4RHHps4w8Y
2ZaLmlWSzNXSnaLU+Eo9kpcNt7dtN0YrktFF68dh5fXYklOyJMpfZ9Nv7yRa+zk06Qln3ctakL79
Ck3yXITWKpBfKOh3Co08a76j0XkDKoWsBSi7W5vOoUeSuqGBZdcSl9Trzy2SOX6MRT5oK7c3CjJu
/F76D1iDLWsy4Xnq3+tzwKSbCkoKMrkMqxXlAAS9dEFWWux17TomFF7C3sVcDodYzTN+jOyeOiSW
FpBndn+W98LSoZk75ADwY/ckIicdR71G6Osyjoxc6Ke8cFqcv838MAa+ve39zv/k6+69C4iFH6UH
RiOvq/oXskhy0wbxmOt/imCRZEv5owFAdlgvXvfiuxqm95WJqtUgR8kNKO+IBo/gr6zJwnQO/34l
z/DR7ABWCxhpUS+rILSErRc0Z1tSAgY82Bmxe7a1bGx+Lfn/Y+26lttGtu0XoQo5vDIHUcmyZfsF
ZXlmGo2c09ff1btpNkXLc8+5dV9Q6J0A2SSI3mGtTPLvXWKrOGSvYivFJTaJVGx/Ds6x6Z4JnqvU
Qn3X88+K7cEMDW0bJV61JIh9UrBJTF+E8YhyDubi49Avnv7NiYg0ACY4LSoTIFgUKBVOrvESg6Nt
66Lqthsi8x/ihQFmfL3skMw7DVU/PAk5s8EL06ftWd5XvEBuWLRfoaq7ZMyOHtJijO/8uAiwx2H8
B4je0YqD/8/SSrpbi9EZox8FGtzIwsXXZmln4XQs0nFNZcYwarBrKAd95bo1qoC0zoBFsiJ16XCA
dHPZsFPmxnawIvCfGUiMZrGXHQuB0KrPHaabMLK8InTWiDf5EwMTiXcBbK26DgXmJMmP5N/kwW8O
da8tyT3LRrYFaoOHqhqqZ+UCsO94vWzw2kqoAwOrtUOtW+ioEzAFBDMQBoChSCs8E5SsQFbBMwEt
e+OlEA7+3avIqj1KVQaYCpm79eai3Lk8zl6K1Hqj1tS61F8nnmgv/6uBP40jElpoSZj4wBcqiUmZ
0GTo6iUQVtrNjcJGab72Maqj5LbXaTsjadHiI9KhMkMK1JnfApBL7f8WIPKzc4AGmN2evBcKEKL+
vblJsv5rgIo71wlZ+jMoCCnkrVEA/NbfK2N1B3SPShGsu9ZtdiEK2ZpjoirfOz2K7+iSY2hrqti2
60Z+CHUHGPx+79/VgIIMN0gjDUtsovuVJYSkoYOZZP6dDFTEdkdx9RKg4At31osQr7Uwfx+WXEyy
UcHUBSqQcVSrK/3satdxdYDQbcwq9sGMC9gm3UKHUqzPeb7Qpkp7nCPQaVWvQQHAG+C4dwvgQWGE
oU3R+TY0bNf0mbdkAMP7ZLma9eTgzQD9aWm9nHn9L8ZVoVtPmA1ajMbofKIDOeBlxj3QUkWni2Vt
bZNDWyeIbojoZEzXdlnKdpW4FfKlW0FtX0Ynf3XvMVAStpYz2qt56Hz8Fuap+6MY7AcOtPij/AQg
szUdE9+56/y8yNYTiO5XA977V3LtTOZDYObJUX0OLh5Xn1ADvB4roK7NQCm5fGwvviEbk815jDLt
g6VrpUawdpzCExjibb4wxSBCW5RmsLaElFR0APoB9EnbYYixY+A7gFbK6NQkNfnI09AYz+4Uk4yU
zDA8Azs6EeRGHU9pbe5Iw99d7OoKFnlTNPK++jNIiIZItkGBI98qcpRac5/c0kDnRl0VJ7PsgXYT
5WWCQrEOTAADgADbrgBUN+lB4Sutr1hTnNAE+4ryUbHJ5aweWbu06gFbLit94+PcbwnKXMHvXqGT
X0wUEi8ZKyRecgPVy1sy4lNTh0hO0MXocHMDeFnUdxxpd0kQQ1p5+0nAwQpRzenVv4fUkNHF0aZ/
FRU7BUDgoqjdFFV4/KMNXc93XZYFxzZEsbREi+LSqLPgE9DK0k+iPicWdGAojC2qBO1f+HL5nzwr
sLaVE/MVaW38YD1OVbvpfA8QO75mvoFa1rirjCn4FGpVCipGr1yTrVVpmL6ciuf5Ehyts3dx5Wv3
ZN/ngHgFInYBpM9V3pWuCTaVOLsvGb4JZhU5yyshIHORukPbI54fniPIYLrs3geN2D3vI7YFdDSg
okgTCA2pmz4qdl5V/pQuFJwUXVzr4JBtH5WtNPF6cAcnwQjWYQQhB68fXGzdssjCoGUjr0tu5lw5
IHTApFzbhSe0hefz1rO7pREAf1XeOUUBBQxKPGgbuZLp3PpkA3RvL4NQPFYDd8IKB38LzFR7A+jd
aZG5tXaMg2DdWLbvbW3Tz8FMh/qzG/cWNsc4lLNj3c+omtwBx2yl5Dao5kxkwPUeT1fsNgMNWCSr
sveiE7gvFuRG1iCmD01gzIEXF/hh2bobRx0ANaY3n+zsG5lQMaopTwnmfat4g/c8zKXV4OISB4s3
xzIBy3GtGWcRyfXcLIBC3LHNjWKuSm1j8wqcXYDgsMGOiSgz0ObuhqEEvPuvwHRGvkVfHfE6iP+a
i5Lk6hLKls6alp8vcaOgy7R9IS9zc2PiL5mw9145LXiQZXU/rdxhAaAjHxXpX7lkks317O8oBU25
5BsZJZlj4Ut2qjOAucGwQGn843gUSnYQXHxpSRdX93KOByKpoGpaYCFmxZ1vottcJNluS32kLTO8
lVHVnGxkK//Ig5z8rlxkwS+IhuJO+Fz1/Kvs3MWvB14Qxqz6dp2UfDr2cRLu6GxI/GDX9jWwJMWZ
koEm4zfZv9t9pP0o3q0dhp6APZN4R6IzGDC6t8ynPNgyJwYrYoqdxbJKQJpnN8ByVDa9aftbxWxA
fmRHJlqdPHseiFhtYBZQ03OPR2vINf/bnFv1qgCiw32axhgoGIp4Ayhw77PTGdI0TKKdkbXBN0OY
xoDflqaa351NRdTRBGnuGKZVY4xLFF4xaFlMGrKLaF3RJwPcnGyY9o2ZB/eO4CdWWpB/Rp8qi0ef
wFK2b+bJlxY+8BilPznQIQjnD2OQkgKJqwAn6xzj5iqXGN7F4k9X+ShGM9vRwTB0vQAIXDxbFfZm
IJeqIvS9U8mElvmUXi/BNjeAErU1QXcP4+a98Y0vaZXxv/uyqfh+frZ5lfZZ5ZX/PZGsMtLKTso6
zM0ZZr25lV8SyeoSHyWXNUo7Uy669IIfFOrGDszKn86tSaOV26i0ZW/EAOOXRnrvzsUbkcNcVkon
LPFKZn0m3f/Vr83rmyuo6wnd+yuo1cUvzLRm4ZfoQmvS4gR8cn9ZNbxYcfDqjAsS+qC0PoXi4IXY
yTQOBh0cMF+S0otavNSRX1oGGKkUYVJ/TpIts7CBgjWJ1IHCqSW55sgaLO06BXcshvXY6BUbKr7I
IooswVDJROmlUFZezjUa4ZtGBgbDqawjnSkOuZFKNRdKJ2mk9LIw4ySf7LTHlwLjhyaYK3k47mu0
QIPFFRyhdTKia7UWg4aeVInTD/WhGCt0/RT4dQWqwxKNDcQzawXZkqLDE4OVmMS6QXrRYuSflWzM
K3+vcWOrRCrIjaxKA9SZve63mOShjD+ICbBSUC0qk6yx9P15YKszkhEt8RitkoV9VfvXm6QEMRC6
RwxKEKpeAKOvyy1gZwrZBsAtNKisSEiByFD6UDTSUCBaYqTqJRQfKY8+hOKMlmY7dLve0sADLz6c
F3lAn0zbdf8GSU29/ciVPAIgS+zsEW/LwhUJCXyI6dSn0yCy/0Z+9xxAhR8dc+9M+h7NhumJDXl6
snpULcCJ3i3RMHuWKS3JaDngIzVYcb+jlSX86UwtG6vqD/jzNxSX5OQeoVl0WJAw4z1KJEi647cH
174JQEupAAuU1tXniylbddn3F9O1ycQz/fJH0XXpYrHDkUWv/ONs6sXkHOMUXEjlNN1Xfn59wKjU
Qi9ZctKrtjQXpA15wXdzid0hLbG3H+/nVLxwVjM4vpnT8g1pKCCpadliRmTszPh0NhZXAjoo3xki
VvH+wuRB8bREP8ejUNio7M83PWMzGkQ1YC1rX9/ocYy8b2H79RZUPN5u7n3MdoG34jAAPHfZB627
kmou6MxuXPzWc8lFa7M5PPiiH8zTbBdz0GLdcXOj64NgU8q/+qX3OnhN/4KJ8/4F/8K+OyRyYRnJ
WxtW2YlUoYsnbsKR/aNlzny8UaaDtsQAebaKk9LfhHbfrsAdqa21osOIw1hMgfhzip3epA5fZkn9
VoWVdhgy13iig29427qxQHSXWhZfrps4Np5yOzWfcnCFiUTZVsZqXF87JEH6pnw5sLB3RlsFiwgF
EL40Ugyx5yAbX51dQjfBHQ8oAYvrUVTu5taimzrjfEuJHn9tkrk7qrAz9kyJ4+n3JALqZwrwoAgp
FVdHS5No7sjSmp3Ucq6j6yVy6eclvVMUF2NqBfnI2DW7FDwe+J1VxuRLoTx7TBcASch3rIrzpXqe
Nb49InFU8RV1O5GCDrREvXJcNUIrn1zKhjSpB6BhZa2c0xzoqxT16vlZ1+UPAPVPW6pMA9n+Lw08
YFuPKn+j3el3V0VpOsXz6K+hyyN0pUJLbr/Z6dg8FnH92HHM7Rojr76hu74F8Q1meaPcbT5bYbtp
Zr38pnV6vw0tE7wEwozF47HB6+6nsM36k8YmtGcLM8vHJJMPtOC7UMta5d4V7a27gSSkdKer60Hj
vNizto7olb8EGRBGfYeTZosdAN7N95FYdkSTXlSFXCpj0mZlkt07dq9NaKpoQEwrytK0IQ40lq57
K3aWtJQdnDP2TNYwtyfZ8yl3zsCUWE9dITB3fjkjG4V6doGpVdCmtCeyowMfU9xbxwKMbGHC0Ote
GB8wlXXDLgMIVQus6hOapMVc4S1NDFHH8JfcxZuQAXZXZBWF6MaL4V9/XskA/GVAQXqpIfewyjyb
nSqTsOfFKa3dIGmOkR0saKUOscDmVksyi2FG8kBvqrWV5D1AXX8hzdrYefWg1r6naXkagw+n0F0z
N/floL1SxKMGuJW+uqeherLN3cS7sh1G5qyzKcqWCjGWUO7MoAUldZ3in6n2gWRGQlReAWJPliV6
GKQ+IVQ90tdk6uts4XRIMlWRvgXjrLOk/Q4dZm3cmnPWPtCK68W1BW2cPHwu23o8W8gYheMsaWdG
XqY5yBhkfxODLABBcRvDGXQHf2M9b2t0q2MLmsZBe6f3OfphSvN7G1XFMrDc6LmpY20TA73qWBhZ
d9eFEd/UXWJ+qvvEWnhJabz1frfOctv6R7gjQ2Z+R6Lm2r0C55x0z6uCo2xjG9KdRbbxZgLhF8yY
Nrk3egLsZtuaQQaD32f6DeQASVnaHIyo6ndW/mCKH9EmALjRLF5E3v+gZ2ha2c12yuXvNjlQOLK7
iakCkwmwtWRMJaezepzPMdXdSROtnI6TN67RmtIc0XCLhuweL8StNqfmnQ42myMDxtzR8EB7sycj
WpNliFl8pALBQbFA2LOlXptYJ/jfyDZk2iJvBWhoEdoToQsGsBSrrhPMvNfBQW/14EBnXhWcz/4o
m4QxaesAe/+FWv/RxbRCGNIF+mk/JkV9UF7qDm5k0ksFpbMbG7pfeR//wf3/uvhHpigDJ7tirHd4
wWDHVDN4sRhNk+G1DweATrEj3rviYqHWdKZslIJCkIuvFQEaRa2fyuzD0CoUPhK4CDmrMEqtLvKh
rOiDtZ0aP29v9aNQZVM16zO0SJ9nd/LGbsLeLOm+PpKhg7zYYSZ2J6/8kd1Hbkr24dX/GIZ3jbzc
R38YBf3IlWTyBjODh6vG0PMVMKfrJ66nyQq9I9mGDyV+krGDQwrb0tJNJOZ8Q60TlNjBybSBpADM
FPa9ncHTU4zh34ltHSaWxt+rzrTxeuCnj3MAVAYrzuxdYg/JYx11V07mEF05Ralno98HTqEdmjs7
Dy3pVAonZNOXHNiFy37yym95FVWLHOMNDw53vaegdL+QHMCm4xr1DXdnD2X1LS1+JNZovxZdhzsT
M1pkpTn52Xv0BOfd7955b5F3mQMKUXm7Iijv0QOQRA6S7n4WgCFMzKkSSSpreIK8bxBtrphTzUYM
1JCRZE2lUzpIe2+INo7AOtM4mitvKVo5RTe7eO/La5aGx2W4IG9QSenYXt3B1cU8qwrG/eBXu6Q2
zzZkOA9lHXwRirxtUOGt3exoYTJ+M3bV/NyDpX3poKn0O5AsHuYmatiiRb3ILYO/w6T/mbJ5eJ0z
m6+ClPePXdvMWyOwrENs2CgWoNn5Ns5kuQ96P17FMfrmp4kuolczDc5xPEwrbAvUTg4JKlAyjj5h
rgvJVWwGbN84KurRW1bTyG2HI3/NP+IqvbWlKFIYCzfr5UMLIj8NZq3A4AT/e7B7d61XfXWHDHB4
RKYf75wC+SizgJU948X77+DbKLCR3H5OF1aPTkxrBMQ5YCbOPrU38g2A0qcXs0AbC/l0b0lrh39b
AiXJET50ndoq502UJP6pQR/QqprM/n4KK3bQI3PcelUfPKFUjH57L63eYn9a0ddIY9VLnc3+axuU
Z6eg4+zQlqicZZobPIEWmi8bXa/eIjjRF3bWUwCZdsHrmGugmQBYKaZoTlo81Me05xHYAm3ts1ZZ
3yirDiyina4Z1jenYMh7GRO7N1l+Nk2jlH3pPF2ZBlFif2OR10rTzBqRRdElwVEF5PbOtbeswMR9
9AGxhEt8EmRTj+wLjVDSDKZC85dDl4B5ijYSzgakoCBjFkgljDm4VVd/otpvR83XVPxVtWAM0I+7
yDfR6gZ+ayWnM7LtNTNCfzbNyHA2gryk183lmWZ+tFbI+0X7QAwUh2x6jrw+x8430z9ZDV5G3cp+
bYrWPvzRSQv6Zzv3zk4gLNlS6Dw2z06xMYybvPSMNYDvXVQlNW3RAknqRfdDdG0Bk4xWAc5eHK96
yWPO7kkU1uOwyrqiBOW0l72QuzN71+5lUqzKWPSrFhyEnD4o4Mi25M2wyse+3FIkcsWvgrZ47YZy
OIZDApJZVpzoUHOGzK6dY7Osz0W0VpogiZFDozX5zWC0ruOiBrjgxbsRVXBydlBRl85Xfsr5clH0
f2FSirr2zcnXVw7D7BOBNjGBtxTyap3iBfqRgJv0PipXFhL+W1LO2jwfCy1OF6R970AxposDLa8c
5gENK5fo5GrM2Tk6Gdt2dY4ul4Qc9et2lEM39vWWrn/jAECPYTcmYNYpswGEbn16zzpbf9bwIT8E
dpKDmnYwnkmGd19tMdo2MDCFSY+p/8cJmE60okNrWHzT+4mzipB8B9mwOx5jPT3HDETMJEB/kPKw
R3y4VMxRxKyNYin9mxLPLs3vnZXyuNxn6el4Isbs2TYxz0wHIPUClJChiY1NE/LHEXbzUnO1Tu2t
ZuiFlJPbyLKqBwh6dDYOcpQQ/FqA8YjQUk2n/xpGXY1s6WCUzs/IMety/pQ77DOIbE+Gn0Y7XxBd
08EQPzF05owJOLOV5lZYJclpakK2I5eCfnRubWh9padT5ciGYG8FwxoQem+Jafh3ZqDjez238Trp
8a2PxyJ76RkeH6k7TYteNLKjfcd57oIftjAlA+Fdd5p/R6u4nuN15JbjhszNNDl7k0PROM6z1/0g
HdmXlS2961xPV8CutNAn7KRRgapJEx76sA8lgKMd6uEBGDrIHImJS9Iy1rxbBvPZWPkSiGMuQn3k
S/CPdhyHB3bxpQtRZCCtgRE0WKWiS42hqfPkO+xbSm1pjj4dtdyMH0gJLB++1hxUvGNh6zhICZKt
WJEoLDDM/0f7DrnaM6iN0efA8vbKO+7l8YJyr6OPuq3L/kocA/CZvVc++WhSvY9rp39B4/K4TFsr
2MmsLcbVttOM6RBaUqDUrc6BMt9kKlDm1zLQIFLBHwXSRSDSDklane+o1ZfnotHQT84KOcGNZxTB
Q2UH/oMjzkZWWusWeCPLG0Xgp9/xc+zulbzTTO1OxCB3JQd92TmGUlDwSwwlfx9jYPlrOkXobanw
ejhbE38reLUKdc/5OtXM2TjFCAJuFsSfkbZ6IgPTxXQvOOutB5A5eXfAAOIrrzSiN2TkpWc0OQAF
EZ5hNcSfjWx4MlnC32JTDAJfPOmaRWxVO1evuiU1CwDcYjGmhvUg2wvMrlkkVWU9tII4kloHgl8W
tKKug6w8O5HofRxakVzEotCGj/zsUiwxHLjQedocW0GoWoSgOjUKCz3gXaAPCxdkO3g5gVAdyHCc
MGWJyiBok4RWOSs7gDYEU2xfeSrToB1/C65iqOBKpuKSbGJXwbOu7zHnR88CvRpXAEhsn1PL/Va7
hXvUBbrvyP323vWzPelI5PloMhtYM0t7kgWm9s0cNOfKyUI2l3R/dAqzAKnlL36sswfCOsXDoXmo
QcgSdvo9FwuSkA5is3F0TOtb09Ye0IpKQ600q3o7+mu1DVrRMFy4JgwFCcJAlldrBa/Q2eBRQMHJ
WJMN0CNARAncjC+CtXInwX4yIE1rHtCN5JJQfFoCoWNgPR+B3bakpUmZXjoVLkkJ/Hla1cJYYgMF
uhmCA3scl9Kai/SxgZ/5cDCSw+CD/tVp62E1T7q/6MTyitR1GK2iWhDpq5QqU+nJu+nINCvWluQq
7aVqnBP0vwuDagTgf2Gbewz3A45SEP/RIXUEoxedEr+fIuW6YgvUDbNYKccGgO9nH3L80Ic0ypGC
jxwgHgaA19ZXw9E0zzzNwFsah3pa0Qg0ydz3VF1BAWwl5LMm0LYIgoqr8WtSdWk2rSQiPKnkQTB4
3QQnhYNHO0ak9GKbohVy6/s2EiBpMn3tyumv2YzSR9vi+nM5+PckTvEuJq06f5RW3GrSR8czZ2Xl
A9YQBIQahp4XhomN3egBdKgAT9aumLL4kzPbsRyaSBP8RoRZ8uWPFuBjeNLC+TeLafZisDBgkOZi
gdxwCl4n/3yVP1mgL+97ottsafoAi/Ntdh+DIe2RDmWdRRs3CSykzPv8kRtOJhXCFlXU6Mo2Yyza
+BdbFUTYNk0EAqfSQlfpugD+aGtE2SFPO2sZd3z6isTUsBza3DyaRl58deMFif0AMK9mX1rLIR2m
rxiLOFuhLfzGqqn0f7rG2fVtyFZ4p59BxvoL6lhW2kjTtN38YV3OK4poxfPhRe4qi9CfMX801p7z
qPnxXRq30SlO0v6JDk3Lto2VJfdx1QXREmOkS7D1lA9ymSZPWm90j2QalKx4yt+Ur+sO7DEMo8Uw
D+dwdVl49xgySTZOb1hfANtRAvyvMZEfwDJJkxZ/l2GvXIPbX2xPq9YJ0Gi2vlj6VcCXKWvqIxkj
3/W5inrvIfJ7+0um/8SzJfuclNr0bI9sRxGqzNJPTl/kiyZG2jxwR7D44JEP9pRpb8cVftHEM58O
JgCDlp0WBJhe/SVrrVeT++nTf+vkdXn2NGl46gEXydgYANdeAWFw3NEr5vx+2TnYB1RmMO4IUJy0
avkf+NYhwIGBGfjIxrbaIgNRLynVSYdwgMzXeb2k/CYIZpunts3OMlqS4iNZj7fDuuskTzahZ3Fv
+GkaQbxXgFq1ANqy0k7KmyHStrwYm43ZVQUmMsAe+x6Emz6tTgOqmbSLt3J1+QC/V6pSs/qIX8Je
9d7QFUghQtrjRm9c9w777wbopROrx0VqxPWpqOJTV/bNPrOc6kQHkjedDhNLy7OV2RYol6CpId2S
3gSN5R4TjAdaJRc/WsoLvI9KAUmrDmHAs5VWAm1eyeisogv3AIPeo63iIOORBtAedy3D8Fbmafm9
IYA5LXGI0IK1wbhiB7gnLEmLKOcz0uoaJk/IGBxfxgId4N1+HLLwrsrqN9os0W6sLf7K7cB6ps0S
elZn0LIy60AbqLxPpo0vth5kf/FWu6t33nlenL3J3E1qYL9gMnNN9uTdZwwElw7a50U6p3c7e9l0
c7OLRQJnqJp554NVcymXaes9zJ6/pxU5lGlxxPNnfCCRcidlnuhw58XZveW29xDWHgAjcSlyuLjb
Y9vtbR95CKOymoWT+v09K/XhpY/jbSt+2JraQcuLl+Rrhkahr3i1BVH0lA03Zl4RoZmGzMSPJkUr
WWiA4ruYgT3nnAw2AbRD7Ch7rDAUd17ZFV59hI6+7EKnLH/3Ix1tNcnSQHdnw1+jpjDx6AecjmZ5
2SEymmYLxK38OQqQ5yjGwXirMR9MGdtRDz/3yLy/ajWceA2YnCqds4PrzHCKQF6RBDFbZsIJND9L
LlK2F6dq6l9b272XtZKgDwFzyJwUEOo0T4ZnSRZwQDqHVQrcIM9dzGPsLwYxM5WCRWzBmkY7IlNj
f6r8kW/NAWAUtLG1nLB4HGtrI3e9PsvOxqQl4znXe3QsY6OLXWspjcXKCq3mniUBpve1fDGWg3OY
rCL61Ebg+MYehy3iqUTLsivURZef1WUzn9XJOApccqEedEwyawMNEaM9wgWV5rHSffNzZ3bOS1le
LaDpQVQqNQ0azy+LBEPfrwlHL1sYvVotAFjRIVgsktm0XqMgYHgByusNLdtGmxZzkWCuQWhBQP5H
J80CrZyDzo/X351yp+avrTY8m1WoLdL6L7pnQIVkL5P7F90ZLX5paqH5tfilIbMwsUjzzicsK2Nv
pq6GiR3/p5GiBJXrU3yKtalfJj0axm3D+dnh6/PUhyE/eb7XgxkEDHhDbr+cCzkR2w1dtOhBev+g
ettBeLPIkz58UDtS1l2LyDT9ZaV2pCJW6Kbpw8Qlrp5A8d2DL++YEcwYAekprL0qxEM1q/0joezR
gZQKb4/8LxZGYYwnZUtnlxgxDTEoV4oUZrO8PqaX8Dp+ZXOJLO9MogWqiL3pHvvcHu+G8lMkNiJ0
8Bl/TLXJ3tIqzgRV+SQYxzPaoZA0Uafvff4zcxvfnANv/9HBrVGiLwMsg78abQDEAgAXWlMPzXsT
2ZYzkk0tsMlLN5ARpOxaPyG4aPo4JCK41FNIeSo8E8MzUU9DCw8vy59DUuu7aRhGZ4H9r14nw/2E
vpho/WvFzaF5GMggjB5quxvue0PrI2D4SHMrTJsHoGgnm9TqbHRHoNiIwi0apGts9lZFANZLWTmk
MibpVZXyI5mfmme//8CYSphZixTh+UFSMoaGgjm+75uYrwPbsD97VZIuxsnN/s7Hl8hkzj81Hz+3
kVl/1TyfrarCSvFrYaY7kLRZ+zLX+D2PSw50UO6893YwuP1PWM2fQzNuvk6hdfbGhy3dmQi0d7vy
fG3Av4He2NJlixO1Q40+i7ZmZfLbtiew3ezDdBrugLnt+Yte2PWty5c3zCMoW0o76pgipe+iP+8m
JmlFzNTx3sW0xbWpq0oFdpJMxiR5aqGXDaTUEXo+52HjVAGmSzA1+JTN+iKrxugTHXr8m6/46A4b
WsZzmD5ZIXb57y0oxjB+46mJ1wGwxeX4kUu/tE7y9xU6KKGF6vrcrMOhaJYfoY+SFtXNZkngoXQg
N4I2Ja0D7hupVYqbyGQ895iGlPuvzhnClcrGqzy9zLyr9Uc21fh1mifzcJuf11lmymz/R15KFmtX
/mDPzVb22KMEJgCQaBTEKx1kvm3wPHZijuTP0yf/OmWifO0iOMdT16AzMvnvZWAaQUvtMeAxPmiK
ZkYOlOUsfVQaOW8mZ8vKdxqFEEUhaObsva/0khEYj2VU5UYe5Euyi8WNXN6VHmZXdyWvmGzOYIUZ
a9mehWjneo7z+EczZc94KLBnx4vtR1bz71wkEQwzGzde1RSgAEW2QFgZmFN94nFvP3JYkdjGOzi+
PLAaf1lZ3DA3+RAlezcrs2XeIrWotoq2kHHYbtHNANQKi6Xntdom3siks5c1aCnt/BMqPP3DmACk
leCveQBotLjh5QMpQgMQHqRgQoHK7G8KAyMpVwoKFQnwDuXhsJkv88oAQ3c/6c8+88Fc54Xzqhjs
KVviuXGqM9c9xU2I6mGXeocyjZKFUwwoFVa9Fi+dwR125KzVjfvoYOjVIi3FYj3QaLA91TNAlsQn
s0qAfy6u1E2+e+jSJDlb9zUAfFSsRLfcRwux5JUoVtAHI7rznPYALvhHvKnqOx+vqafCbdlJm63z
gWS0NBrnkZujDpIRKEnO9QQ/zRGgOaSHMAnQr+vkNX+wI1PwakX+Xdg6q2RmzYOfe/gpvchKJ8Wy
rgDZAQozQDl09qoVKzJW8os/yZElwP+cHwA5O7SN5eAF8wudjUg/yTOS1VNwrf3Irn/vQVHWrI9G
qscZ9hf0nSyGbDZ/pjX4ZhprZJ8YiFo3LkgwDprTjKe+xWbS9G0DGaL8BzHeeFG9mFFakk6llZ6d
gIPrHnTXHE+mCYQ/ckqt8gcx3ogr2Xby0AR2fU8bjZGjXTHhdi03KRqA+ZEQNQF7InYag8ajpwYT
43JFSBDCwcK0zJFkWQq0s1w40J7nvUOV9YChanN914V1aZRLUNdMi3xOhg21ecgmkKtTMypapPrd
b1cyOqX+ENlIgt/lK5u0Tex1YgDqxBVzmQMQ/jbIHQHrXyxtcWhABxmGdft0Y0GUSSS7WJgNUvvR
PM8bPiY/shKNUXUdOXelM2NzjRzB91KLpDzhtXOXZL2+LCpz+h7w/Nae5ICQ+JGPUYFKv35rD8bX
GCy/TQ68mypZsqTIv4xNdz6bL2dKq84Y3rnR2lHPLzwOMD8Qzu6KBv4Cd7K2dou6p1omg+NiCss1
P4epe9bSbCIfautDX6X9f/RVN3lz3Sreh5PtoCvRmY+G2c0Prq5lePyC+aDvpmVh+WCbaqJ8/X+z
cPVxqadO+X2YvOw2BmdgmxRXwR7+2sLrgTaPmRcMfJmhtWSBbf2IAFY6TK33lzs6ySLPWfliGUCL
cTzQNpix3T94zD3bDqm9jBIAFAcTWAh9Zy5ehqkLN6hQnm0pbqG1f6XoPzkSsBRopkz0OEf2lpYE
LGWyHv8qc3Wv4K6Urdfiv1spLrbkSfK2wsxDG2MmKIlaMIY5erIkmKjMyMGn2Bvge7ooCCdqNqpk
AZzj8LF3cesG5+NeNxr73hQHYLR+rp2u3WspBy5g3QNAr3UMvqsMHi/IjjRt4+LCeH27spYBRBTl
QcakSGPb3Sa9aWCObNj7cdzcE9TVYE0eGGL0b7xrQWFasl5flaxLNoSeRYf3Dl7ke0efTd+UgY7R
tBU6qm+d0K2NVr9gAGCN+H4Ebg6CdUdr7mjZpPV5SV+mYUiul0o7uvjhjX3UpyLPHFf+XHIAwbL+
xfDKexTcp+/dAKwmS2eQ+2guqKJCysme5KwFDz1+du8BNTN9J7luWJG0T/PsSi7jvItP9oaIz0Wc
D+J3uvkaxHN97GuMtuRdtzEE1pPEzq983VgDmspfklDhNTl59y2Y0c4iAXIuvgSyJGVodTTWYCsD
6zph8VxcVChyS4BNHc1fcsObTrEo9dqCADMSZ2hiRLfvLzmJSCnknZnqm8zDwB3mIpNAB0pGXR5j
8E3tmaOXx0iczULGkijbFzo/n31kVxQohRT6wKwfPmhsv/sgAmyPUYd8BFLcl31T2QbAPAPgzI5k
bWjr9+0vC9qOkcXIhmuLxrAP4GbN93JjA4D64RD0MbihjWZeEpy5WhLYOS3duJglIZhaZp0Xf64x
mnHQ2ipD1RgjbaHV4TVK787L/yHty5ok1XVufxERDGZ6zUxyrqyha+wXovfufQAzjwZ+/bcQ2WV2
dvWJE/e+EFiWJWGUCdjSkt0YzRFbpMsm9ZLnUq8cS033U9RiLAKulSy6K8q8eRIxq8+D07zoSHtN
ACEb+xtR5KbHG5QVXnddfrbS3Pozs9a1pkei6PA5gKdJ7gHNEkAQcYA/w2SMn5rAtY8scDIPOfHh
X9HjYGT2DwVYDV6RqOOx4oF4ihxgoVN/HqfLgVWqZ542xYkk90D3tH6kaj0BlDrXgS6qkK2on8c8
XjVJKrat71q7MuGv9Is0m8IHjHGcnKPGCL79m95N9Krh4Q0dgAXxTHft4JV+qSRH8v+bTvxfyHfM
ZqG3cSLlEVWDvpc2EsxCUyCue/piETrfDECOf0kHPt5pfqfPm6WRieghYqO9U9ynTVla40s3NuOd
o45XNiDXIQ8r0Rpk9pvZcTRK7SkpxkPZZ8Ub8EjVkx/U8bqemizqq203CnPLUyt/K/rMWSkAzT5T
Lw/sLXd4++1TBpEbm42zDMNRizdrkjGYhbml3ljDSjjJoF5hmlsnEO03xTfDx7j5C0WaL4Styyon
xzZN0z05UdEcqs43t8JC0L7yv3N0iYk89dz8TUZkABApDLO/v9LSoGD46ycHCkn8VYUNwBBXkY5w
dnoYqgNKJkWV9s6trNmXid1u/03XkSe7V1jYbQuEDnznqBxkWkx7Jzrx09P2C7pSW9gkDVKr3jY9
MFO4mzfYSVaaB8cFzE2eM2A8pQCxCh1eeKXZt5u5HTl4TLS1uoZzYAQNmw41Y+pKDQFcIjvwSREf
mG7EK5IsmV1g/fu9b5wlXQ/8HDWd6naD/RLdRaSGkZEeGiUmZSQ4i7WrHtlBemzDgp5Pe0Jft+5t
ZppZj5ujWPEBmxPDiQ6GERSopDC1F6eIIEasC0DHh1PGjf4EzBF7PQALe02cQ+nGxZZOF5xdz3ix
TWqExfEwb9dzFzeRapj6RuphjxyP9yEZvYg3w2XE+8QFiQnIXMca5cZR3epMNOqlQysiba9x68cN
fe60lKu4UYsGrFJCZjLWyHT/FEc0GkssYVXO4iSdzuigtLBOFcrgBWbr78de69bWu1nZ4qdQfXdV
A+XxsUz7cR8OarEvxjp4snluYsEd5T+vnP0Q+assSq+ceuoUeyDnBk9OGX9y5hpK8nSuWx8d/46+
B/XC/w8v8EKHhfcWf7uBe8bzqj4pmtVugRGJEEuggABceNR/LsfEdWS9oE5e60WNDtiPzK1P7hdj
TPUO3+391nBN6zCEvb5BRoK1D1mbvwFq4h8/a5VLzJ38Df8AZRn5r/jcEPdBX/8gapGk2aHOkWJA
Q0jCAGF76s1vJeSThKSI+3unzn40bVG8kQQDWN4bGtKNlb4JwnL0DL140xpHuzAXn3vjdNZkzbgV
iAC9AJ5vqjr4e+//ykdSUO/hKk80DjJ5lG7zlcwb3j/q/v+2LEzc3dgU7YlC740x3pZhMh4pTl+G
7dMZ0VIzUL0R22DXQH9sz9/dMFOzqpD5MujjUQqZx1cAEQbI2S8pi+D/xelkBxJ8kC1rtod57YZW
YPLAPCeJFp9oiYZItGxTFcaCLldyJn4nrq/8/6bzSY4kfcoXiQ9AyWnRSMqf5BA/kUrFfOvauDj3
bvzm1H70U3GDR6e1/Vcn1kJUzBycoxkb1T2iJ1AsyB6bv0cb4dYN/5m6ZrLWHb1ENJXgR6tv1a1R
aeaLk2ezrMD3H25ksaau7quyG9Y6i5u/09AjrTeyzFxTt6jBPMvSgRlxryMBAJFQj7k7sGjlp+oK
T5A4QAKsjQxyJfvbtl2gFRnjBwtSbSX0MHs1EqGv9TiKvllACERtY1RXjmzeo7iM0d+VWBDfV2OO
UjxJXB/VyAkOjtZoZ3dQ4l2cGum9GXbCq5mtPaSN6SPfvtKPMERcNBvZGWHD2IflIOVfc/g/XPGf
WaiEb5npoDyGFvZnHjFxVsa89lgXh2+xnrzUccP/sYLsUAyq+WGPRr5J7Li/9GGvHUuNqVvNUNtn
wHolK+INnHHlZK3+V62Lch2ltf6Qm4aytxH7vFfjInwyAo7qYOnQfOsD/jzvSdJuJO154iUbUP1M
eSaS3OO87mcCCEX2Jg3qZuNBIu4Au9fsAuSOAfmzwbu5sOodVnjQDFHKl3qxZHjtRc2ray+eqDkg
WJO/sDLwQHGFg1M0O8C414B3nOIKOfsxiKR/CEWSPeWx80DkxoianTE6Vy5DaDdcqPjHtoAaiqev
pBFleJQJi6icoIoahuff3LYr48S52mJ1Fb26EionyUdnMzONk93TsNqy2/2tvCB0sckYKT0209yq
Q7F2gQVMXxuAu6h1z4llWlPGjuNVSH5/1opMHDXka+JlD71F5esPodnsqJNIZRTsHDwrHnQ/x8dz
WQNi5FNaPI6Wh3Iajke9qDvVHfvcZCuU5O2eBeIJEFLS7aiTDpM04N4upWm6j3ybznxsKnO8i3v1
Tq1KfkmmLz8sFuJW52O2ZtOGG8OqObandcQCBlcOV+jDPpo4aIDLQuvpupAbzUEHaaukOxdlKT0K
SBiBlblT9SbzKlEYL/3U1Kcm9RIz9dZTxAX1fjV2yPXsxWV44Bt9vssVvJF2lYWVJGGX5tGI9Gs7
sQr8aIErfscM85jpmrby2VQBKJ+q0SGWDHXmmqnkHLWTqVodnTV1kXhK4GorSZs7JmaiLeTMPEmX
eKSBBMa2tcmN2F7hQ6be09dqWaBG0Fgb9Z7WEqmZ1e+IbUyxVMtQpoMWdungIDfgLJuliqo9TYt1
epkROA8BhsyvgcTkNibqoKpOdmz4WB+aKXJaUWzV69ockzI1GYVA355ihwkvku7EOvQVWCnGmrhI
yNxmFFlNrNRFBxMzvLI0VJTLMWf5huo8KIA2R6jrVHIkY9i3LdMAoOFUjYQKP8ysdBoh52TuF4av
7cwxdFCky8HG6arTM2uNt1Us4ky7XDb3eO/4b44onVPeimZNZNHW1roQWGKKXHd4T/2N5GrCGlwT
mWT51QD05NIoEB1Vd9Up6pt0nyF5UUHss9NjkRVYKo+uiPZ4TKUovmEbFzGgwlmFrNL3sm8rL0T4
6R7oWvhrSsN9qXdTjQ6wOYByWxG9QhCfx3Sh7tnENkmr/H56SOcVCzwnj6u1i+Iih7RpL0VoDO+V
rmg7q8QKXgMwiHfHD/5JrJY/dMCleZq4iIx0E33mYkUxvBeZ/7O2+JVLycSFVUjExiNn4+aKu5Zr
VrQ25cTs3cQb7fFaHBK7WuewtLZLoGerHz0aW/4bcxx3892Yxkq69ms8CZd081MGljOyKYNjZ00h
S4a/7lI/fdPiLr3kXVYAcXGKhmK9v0Xx52abTM2qYv3Kxu/y7g+DiEsx/jCIevGAnNaEELJuPNBu
BiKZCk8pasDBTdiUla2OT1xDGTvckHWsatdO4i2NQH0SAl9HE8alHEmdv0YOKIi37CSxv0YSZ4KR
R7XAWo1VFqgq42ceIryTc2L7xiXVcywRl0PtemMWZmtUmGQX6gEQDpaIJ+5YV67cJIBYuD24nhW4
+L/4HGF+jtBCpLCicikKIg3RAx3wZMn3nR40K6vN+bSqXTorgF9FK71S+IF3LiKM6GAiISLUjDsi
0ViiV04v1vbA8q3sGETfIdh7lwS8clbEyxAY6Vl4G9rQKMmb4vvMcfh4Jv03Ng1RZGwN1cG6Ajaj
HjrAcQIrq7y4sYlPbaJpvPlr0LLgiDV1FNyaDig3nu1SZ8JFmJqIpAVzrjwrsV/eE4lGxr7urp0Y
CByBP3GQdDdAmOCka1Y4jR+hoUhEcJQkC7tfO83CdjcpnMf/0nAlQUa60IAmdXxegzSE6NN1SC2k
ymz7bDdOWmYFRFQqJIr9fh2VE7rerGCy+VMLjZmn63Om5mZvauaqxkvza2Qqa2tsLZTwLPs9kona
Lc81+3vaI5mosD7wxt3ulKpod9aQ2B+RcqTuOMb6TRXYYu+rwHHzQ1SA6Zj1vcE/mgeEa6BJI/jh
xc3TA9FD/Ho3Vqi7R8Xy+XPhxo9Ex3NdWQ+WirLUo1U/OUL/QfSWDSgSp1jqXd74BnbJsYlKiqs0
YitsbGJPVqmSeywFo2apndrfyzDNAcTh6A9mYmp3wAAo19TRFf6PrK2qp9K08vMQFcpM537+GDMz
eh4QWno0jcDYEL8zlHB9x3nRM1s/YLGp90hzgJlCFI71BqRqxOUXTbslU4vmHGWN+ZFhc3MX1pip
UB/tD6w90zBWtd02zkex1xLDfisrZ1ZfTTNV9b12yGLAufYNAC2m66CZAhK/e7QHI34O3OiR6Jph
XGcqbtLmCfUMf1gTPypuleveFdeZUrFyCbwF3IrUB2w1zVSi6teZog47LfKV6PvrTHVWUs43b5qp
YpqposAHXJMiFYpUM7+cZ8pF6NGxLGx9Q5eG3NbFTBVm2nvEr4pwk48KO5WocbBC+KfxoKZO55kd
alRj+YA9EE0rEwFUQf690XP2gPoO7IHOUPM8jZJkZiJ2AzvzqzRMxwMNJK4BWd+bNK+cjaTprcsO
QwA8kgUN4CwPE5Lap3waLjr7h2q6xZEUzKTYFBsV0ZMeNalD5VV0QHZpviIaHew27O6F9ZekkOzO
yl/0Oo4QB4UrIQNs7Mlt+qJ0ZolES3H39kal90Bn/jUTaZoPFwPwijTUUZASsWqs/p4B7eAkDTd9
R1urPmu2JInGmyJnO4BI2ItLHrtavzOzYmaT5hipc9Q0FMuSJETNF0hyToLdgjb68S4K7XS9sBBF
Z8/dYB2ITZqkIeYPob3dnbQoMht/ZWf6iK1J3HmS0WfID4gF0CCJNuuqgY+MSjgXSSJ6hwhMRJhX
F2pdSShM1pd6tidpRItagLbjfVOZrZxpGsuwn2d909osUuYZicJsNSJ16p44yPJImFgzTTnAvz9v
lZmiTNXoq81G0tTR6Y6mm3yX80CdwbDNuX11UKJIB5VTYzja0kFJBgoAIHPD7n9z0CFZzAyxag77
AfyO8kgK6CAmB7W5cnVQokkHlVOjotDfp4NK2/Gi+uJWTXSSJOwcRBu9R8FREkbGqwG+QfoGcUhE
o7tDDjoo48JI6pycVJ+cdG5NsylKhP+Qk0qDyElRVgNVxCefn+U2KGMX8Hy7uFdCtRYOStYIpSvW
Wjj+5qBmhogHaeE4xvbZ7N3ZQaVLTQ5qaFwgjcsKlJV0TnmjbpyTTOwVK5DOKa0eo3jj4mkyOyfR
gxyhabHvZrM3kUnknH2Jf2w5MdEv55TSyEwfQHOWoeWzgxJJOijxzrRMLB2UzA99lNGL1f7Y5kr1
2uMZmaI23HOOvMVnHXkDRE5EayH+q7goZV2/JmWq3bkGIhmoM4sz+0ihbNTM8wIQSrYybubeaZ8g
DwKU0pgUoMoUYFQY7/fULPMgXmutGZyo2QEZGwHZwr6bmyK5w4tE+EitCbFD2gbokRvbZoG1WNqW
5r51a5uhluqGp8NkjJtvkVh5ta0YlKVtTezw2Ta6arzKREhzsa62Mcbv0sk2C+sIl7HrH8eyt9fd
UGkbF7nWFzoEGRJaVwW+I/dqonzMTdndIn3xkmRvRS6Us59OvMrn2AZ5LCthKM6W2DK14iry3jEi
8hPHs10Ahw6lf9Vkm9hcRIkOqzshE9+7HUI6K4GKJCi6cyAlsz7qYFy/mj4TaTTJZkbe7DUt/L4Q
SEOo7ZivemgpZ6LMFtAoBF1eTaceOszXfmP6PIb6yfTRKb3bIdT+NF2aNo8l0y3U/FjMuuT5ynzq
JaEwn2aebF6YQub3Y+pub22R5lPPYh7J/BI1YW5vCbX/u/nN5DS3vkFOo8NppA1SJ539Mn9hBV0b
Oc6X5qPQtO1ltoWHK7kL2UZj7IGL02T+ws1Iyaf5RjVqh1sfpdkn86Vt8GcBRKGTK9waEcPDh4pM
0JOwjarfKqjHfg6G3uAbOlVZgkerkvme6PQSVWem/gxZW8hTsaNzEKEkz4ba+LTIPBdhKivqkTzD
xDjrop4ht8Nj0OSbefCtHKmB5eyusyJs2pUFQo5uGYPEmagiFOuhBWqVVHvtkQbPtrNoaHZWmr6Q
Csl+01zoAc5f7EfRiThcs2EIPZiuZh4rrbKxebGqGtv1Ftd5tZqsqBSEdIy2hsmhaSYB8ylQflFp
rc7n+V5M/SyK5rG07btkGIHLJnVSx6JNIsm6oCsFMAF6TMliChZ6p0vIciwyT5Mx89DoWSPJUOL6
kqQ6MA4Dq3qIeVI/CLetHqhJB8XO2bpAzsJW0nqjDM6pNpxpgKTbLgreh0WaHmSHGUT1vnWQlipp
NCJG8CyPEdgstSLot/USvGEAYOmXOSMQuO5j9U1qIX7kPqIuiaaYs1kF8ftReALS+bcb3ipIfiCh
hc8XSZ2+PQ47/GVaK2rKaw4yfx2XdnSRMriV2Bsn0Sxso2J+qEPrE34phbMmxZK3NEJ75XK/30le
ty/4cWijH1WeCsR6TaaKLvmGylfBiVrEm8SqtbV8oOJKGp3l3XvmNum9JI+BnaMwZNYC8QPC6BCy
MrzLarGTJDqzuT7hEAzVXnZYg58eFB/QK5JGZ3Wkn3MAkZ8l3agdvkUMrbEmK+VMebYF1G15mRMo
08JRqOPTUUienCtylLhu0wN1EK90FKLNk/XpJFIvd5SlkxCzNjnJGL5TQx7ISVCpzNrK4a5Thacy
C79Jy2lAPmQ/lI5FR0knJxnqwbp13clJjKiPsH3/yyEGbDVuACZjLVyXnAShffMNJS00QDqJpH06
ibSepssYs4WjzJ2To4TZmE+lL7urQ4Xu7CTyQts4KDa63/zmJC3vFt5JIlXUuV4B9LDay3tU6Ig/
0JX66iTyUicn4YqhLHzXVzS+7TsFEcLTv4fknZ3EVCMPAJbqq9lGG6EgLjjXIHfUo/bZCEN767RV
fsyzqLyvgtBaK4kQP/ySY3EfYR69CkcdMr1Z8JpufeX1x/CW97/L/cKGAVvvW8Cl5vhChNwhd1DL
5Q823PBKeye50l6yQfLeXJuDa0uma5PzIHlvbEiyeIMNB+unMw58ZbCieb7hlTZMcm94R6O9Xtuf
bPijXDkP/6MNEfPFj3/PA9n7lQ2fvCPQ0r2KJ85m5FkA/OipjvlqPldYxY65Hy0P6dQMTAZW6l6O
IlbVL/21GqPSq88mrpl3Futzlzvecsjcu+Scz5f8Swkjt4yjEvXBWmMa4OMX1s7nfxL4byHySn+X
sDSPrgjx8ygqg6r03u92/knsUsjvKv5k5DzXBnsNMlQm+n3cUupSBo2b2en0T3bO879gtGv3IEJu
7GbaLHNxi0madAOa/VtlxE5Eebi6Bu7Vb7Rp6m9FzHf109tQo3iF6i7V4SvNkkZSboYuZ+X3+aMR
SY+kXCQlFOsiDFGPRCmUI53Jg6SFSm1vRVM9SdJXbOmnkK/4GiTKZKv/QduN6NJnh642XYDs/rLx
/0HUYsiNCVKstNo2AMXSJtMq6KdSadafZUkeOY7kyyYyJx1kfH0hVvhOcYy1sxRyY+lNE6AamNCv
JP2RNiu/kZO4GuA4izTwbsbdWC7tIr4vZd2IlkMQrPhsFTb2/9LYQnIgEHzqpP858qS/Lyo7siac
nGSHki0M/7sgDqUl5oPv4408TgtnPQ+mHgaQh03JnNwzohhhP2kinJWrhP7W6LvrQGJUfEQSq7pr
73WDs8jzM4D4Ol2EiqeCW1g0gRqsi6/5EA13UikrHHaxixNRpMgQCTDnqAz3RJ9FVINlHVB5/U2O
prMwzM2dZeCtZsmcuYoXqD1QrD7tpOsVueg2UYRCJFIMdZS9lq2xXIbQ7snWeQ5yhnBrK+fpfr78
KGq/uYNRHIlHTqCIXS+aXpZmtvIBsbnVVYbVIAc0N5C1STNBg9RGH46ojfG40JXoSrPvuyGZr2M2
wGmUfqtHgi9viqZqSN9L4nLDaK4rNwWkpkACw41ZWocM3dDokOtI/kDd9hh+t13UflvQkqw7AAbS
PpF1csrs9M3OuuYirxRYcM6dUg+rxWi34fXJFPxMbPNlZkYSH7q2/dmMJi49s9kGFedOeljil9cV
1gMdVBs7vihQ3u2oWWe++VA5VrEVtWWuJU1BDuwJkVAvqNuGOCeUClCwBe8NgVs8VJ/SdKH8hdTK
/EhyiDXgRb6xS1v3gPNSoN5LGCZ7A1U4VqOPLcVV3mTDXSqU7dykgbmb7hDJjLXnSTKRembryAa2
+V5qQ/Eo5o2oswQYjF/XU4qyOEaK+pe0wK7V6sFtN0SZJU7XkBbhq9ZqwUkqGRzdWgO+MN9KWhV1
YueqQbimyyEhLIqNs5pbR0miAQbwb3uE2V2kPRUCNVasLc291CwQu+VhM1EHsscvux03Gg5DV/GV
pCWtD7QNHs2kec6RWIYISNU6yasZAD+/Bl6LvZVqEVfqbLXSrtdyHrKAO1MS070kka4SIfsFx+44
tUiGWiOVhVmBOMxag7pD5ew2Sj3iIQGOUdh7hArXSCTGdBLN5Xl3satgo9G9JWbmpic7atQzsQF8
2t7pgMZY9yzB/1UiwlPbRM0TYPnK+6y1PWrRIR1KY4s6w8kmQdLGE9H+x1Gl0SQbKUmOmiWZbnEf
VdZCl132xraYdP1xlD1Z+DmKBMWThV+NGmNzeV3BL13/fVRXmfG+jJJDaiN0L+w75nVFpzxxRII9
XeiUDk7gIuamVDKvn7qJZqr3el8qj9QY2rLYlggw2chBDJhRCnKdHuvChkjUit6qpl/MHCSn1hIP
CZfhwywQ5a53vpI7yIjAgFlQ1ewZECDu55Ye8H3oIo1AaklK9axUQXahQYmJeh1DzPg6GlHyet0O
9mMLZM07GmDzCoHYEQIOpYZgtN4QciLOrODKU683yVHRebdaaND9nxEg05DdAbNSNXGPhRUjsu5z
KlzVR/m1KgD29EQLY1s7tW76j5ys3nbalZ7rycwxVKE4W0n8LmWwXkP06GC3yCSBGhXIqHechfM0
kG1uoPL12OtsT6MQDZNeesM4y2vBo6hD0rbBZw7Vavg9a/u5RYOa0cKCRZ51OxqFNKfgITKy+a4T
B6+7AjurpbOdm6xW8FMDaMx0ZTRIuI6xMRS32JJZpuP7j0Y530Pi6jREiaIIFvOI33RHLH2FSeHl
lj681QiOGEf+nulmeUbsMxBjpqbRJe7GFEFwoGY0ZOehc9lTOLT8kTnJC5Ftbjk7EaTMoyaqAgIA
0OyNO1ex9Ne6fjPTMH7XuK2jjinAEomrMR1krhZhf6DeQPX3fZEM30rmVw/I7f1OXGHOEIgc1sl2
bhqo05Lbfn3RdWG/aIkNzCbYaQ9BfNKDASlKUzMNg2zjx050BMg7f2/Dclth0+vZ6ALtvlS0f0il
0AZ/W5TluCWuLFOBlWoN0b06xuFLIPoNCavGpEdUX+uvaVSITa+16Az1eNWcbFLUYH3J2ehfqpLF
s0XtCCSd0ajDCcSbv7NA++kMjXk/GCJ9jhIET0/kUG2UA0sR1kmyUTJhWCs2MvTJor4YV5nCglcb
kWaXNq0nhCqMak3UC+FjK3bA9ebvVZV9+DwWD0GaNd+Kop9vVtn6zcHqImSwTpOQKUOxHszROpEM
S31CcpfzqjrteBdE7TCLdnJH89x+VHZkUJxVzwlc8dFFoa+nMbPORNbMwN3XfavMMyQq/JEXed2e
yZ6kXzk1M96GPlDOioH3X9JYuGXhdYHZ7cmeUA0eBIJQHkdh2496gnCayUtSXa33legrj7ja0Gar
NNcjQHjATYt41khuitjfCIUiptmNqls3VfqePfHJTbU4fyFZ5r/ddMyypZty5ZXMbNTG+NJNSQZQ
0Q4qN/vZTbskmd10QKTr7KZkj+XH5Urp1PrCVdd+8bvrFLiTm9qjrq5JGF7Tsk2LEJnZlZq0unFT
4gI2+9VNyb4bN3VRmoN0OmV7dVNii1XTwe55qx6pt+7SDbbxk5em9H38K2tXNxWTm8b6iHKPk5Og
8M5PB7HP91FfZF+5KXGZmnJ1U1I1uWke1MGrbkfFBel41Yp0jigQs03rTMw/gQZu6kxu2qGiKrkp
CUPVpfZQGqheSPf/dze10tp+VZVI/dJNyYL0l5v6aju7KZGlm5I9TY3XtxgLoGfqxd3vnYQt3JTs
sZjATiAeEnuy59NNfaezH3nCHoirqp1630xuSrLITccGZSC6PB7fSmX2S+mmxKVo4uqmk26FT4X6
guye2RxObiqqsUexpP9kqYmm2mnpvQNY4FPY8+OCj8fOeMFu24LNnaQoRuvV+Cw7z+Jyq8zus9x+
NYNAO5A0YiNJpdqpqJMbpruClBFxcJNgEyExxpt1i9ZhQACsTU9PzW7tUJu6Gk1TdmPW5bOVpIo6
tN4ZjpXSoD4TrJf03OhHpHKJFZmwsDyozFXeIf6JBlwtD7KHoEXo0NykHiV2ipWbOs5uwWhx1qPA
F+pdLzhtx0IGJoIn18RJBzKkLPV8hxjwcTZadhTYREGUpfJCpPkymw5hXrwK5qlYdBTa0UC21IVm
jK6GOvFifMyBz3CS10z0keNr3E2BSHPTEQxZvFbtrtzKDjIE6fB8SoAMP/wW2ZFa0nxDWLlAPUWA
EiWDEXxojNcAjRHIkNKL4GPlNEn40eOLGataeb0BNHf40bWBAJJBJy5K3dTfkPyPTU6MRWHIAAHj
IthRs0iVc9yb9TdilSrqwa9mFcS2JZnjpCKaVBDxRkWmRYBPguoKL0pbqWJSTSq+ugp8Ktd4tNrK
+4FkMpQgO9L1kUYdNWJWGbeuV1FABbGRCjswvrwKsosmMKnNajOrmK5dari5iGLS4ORhjXrd8awh
ypDLQ5NFo6Z5aqZbwYuj0E1nFzu5foeqNul2tML80SrqAnj1UfaSGYG1Kptc+wBS1EfQjOJnU9Tb
xFJR8RLBT9wMRbgKB4avfl7+Hbvtf4Su9e95GMVrCwlxz34z6hsFgPcPpSqMbY4Qw7NA8OZBHZhz
iEMRnVtrLHdl7KKUQY+SZohRT79hOQCoqMjqeMttFTirwBj4azCrS4rvPcB9igDlCmLYIGJ9HeND
/B+1L7+1WuV8LzO3W3HdLV+ZYdgTAmn25AyF5pltPFyqOHR3qKIKEHBLDEdV1RG86w9IU0J5E6uy
XdSN9rWDndnFQx5o5Rqf3u3fgXNGWv34EzHPOr5bg+hJGXvUVHeSam80AM519ExbEYsuHmPdyP72
bQD9NXqQPNiabR5Gk/HdiPIxz6jAxVdI4Rh+Rjz3GGfsO+C40k3fqdVFzUSOjMok2OLe1a9AGn61
kAbzUxH9uQEO2DvDH4QXCZT7ROy/dbbHOPAq2xzfRcdOZECUNm+9FqSvMfaxt7qh8BNgGOFztkD8
hd8p35PI3JDUlvsAhUBwJJL3imxX9o12wMpPs0m5Wh/CccMAgfAtZ3X+jJpJ2UpFOZETNQH7oXtM
mK5HTY2hrkc8aCjSMTHnZpZ/C9iFGj2gBZ7jIfw75vgHCKsgf0bGq7IpdN3YUicybPKjqzP8d06j
kShvPqL02HqWNZGAe/XNEXZ8IX7bEcXGjC1UxKNORWQIlraKdTo1OZLJHxBavgsaJBlO9RnPJdLn
7okXeSL6urWApE6S/CDK96UVOLOuUU9DwM/hi2eymUzVy2Y7uKn1QMOHxorXmQDABDXTMqx2EWKZ
N9Qc25bd+Xn9Si069KEJXOw0f6JWY3EN4F/DeCTZpmJ0WwHUlXkSE+zmnwFV9p955GSCYPMtcDTf
OJXu+KL0VnhypwOdyUPUcyQ0lUaGiqDTqT/0V54iL7D1IznpLFR7d9uI5knyEf1WDBGJ50sxM1HK
oOFSVSuYu1Wx8SBJxLvQgjDQyCs1FNfI1Ly6UwTAcKocL5ip7gNjfTpQh2waXcnPuYs/gWmApN80
i6H6T8hR3uyGLkW2+FvzWDR+rStjanlHugJUIKhrFI2bbbqRx1j+nxZ14P6sp9H9v4HEC6Szir+h
flx9DqZDEfFS31KbDnVu2V6a4TcUlcnQrGTP6Jr1GXuwfYqy0Hq3aVxs3I94jzwTD3UvpLlZWK1N
26g3xEPdMYmk09TyRbrpdLVZJTXQ36SehQziRH3l97E1y91tx6x2MsBBRRSAZsUHGkD02dCrwonH
9yPshKES6EIMcdI0OLpdndLmY2GhtGhWNF0+XYrfheUhzo39rCNp2K95SrKhbwDoZ3S7QAMMgpzB
mpX4ddpPY2GjAnGACoyo2aGse9/tTsOAj+7AD7aZUqsfDtAUthrASvDtDzYUj9hUCNF4dZkanOIS
BWCJLWsdFEBX8VUf4y3+we9QZI/kogwc3+iWlp0SG1B0ZcQ9GjB0fbLT8Me91iz9BYv+H7Uaskc8
f9hl0AFpiYUd9aMONLFGDHxzdoNhfG6r5Eh0W8UaSJj3SMae2IoiXA08dd64b/KjGzK2wbNW+wAG
4feuBoCF7zL/oiOsY4W4XfUjCasR8ItRNgV2Ws+6UR5IDsq8tds6Ut0dDS84Eh0zQ9nxHKk+Qb03
6rb+bpphvmumbB9qOskaoGLu/9F1ZsuR4toafiIikBDTLeQ8eyzbN4TdVYUYhBgl4OnPj7J2u3ef
cy6aQANZ2WlAS2v4v/epzJKtLHJ3Y7pRyhYRMs1vs+1AnzKT5QY+he7DKqBqGKjmR8fSHoCCBgUu
S1kNFEW7bdJU9l6OS+Z92bIHc0Dp1wwpToB4BKP/6UtItXKURHLv332er8C1F9D8NZeZgRDbQLi9
3VNDrWzr+oMdm0Hq7zWM1vs/UEPN9QJt1N33dY4k9aEbvAyV0hVbBzaoJ563pABbjtgVNAkin9Ay
iyE/EWy0zWkcLMNOU4wP6dDQtSWBUMlb/0+fDRTTyp8te23mmc8q8ZjEE8pzNoL2AgT3EjVmo2rK
3f2z3Qz6HX1qzXseztM5AE21V6k8mENNxz9npjlBDrGMvocZsE0HpD7KA+JsaRmZ6ffT78vbLtFb
xZHdm9bkag5C29uwqbp/dBG78c4MSQ+TP5OrM482pCuEK/dhWfxMZEW8yFzqq5mu56BmMVLAk3xd
ZrSAMymbN98fPxe2jGUXoNJP9PrsCOTcL/uus2mOvDsCuuPuTZcZNP3fzcAZHnyQl3fNJNud9tnr
95iZT5ZPLBz/zXeB4/7uknYFF4JTYoFQ49RuwSVJoanaDxwqreZbBFYTpdCy25hmFaTlmjTCj9kA
uYCyV/VGyRkRE0cFKKnFIRm7+uAV6V/fXdpp+6t088h0mSsdrel6tOAcTYkLZGGdTyoa4I5TkYSv
EGj5Nl+5gQpO98770czlyrN3WgZX00rg6jhxuIdUBCnN6ogNSGT6zCjKadaonGkO33PNWTVV4UZ2
dVvGEj6Y35L6dDj0sgE3MwvOQ939OfQDDc7Ut07I3Pf3pt/M8It5mqMJMg6brvFclLpjnhlO8DTt
YEK+6cF2nGgqmyzykGK5g9ZqeDGHsg7CCxYWtZlSFkYQa6FOZDonbdUXz9pCeQhOLeIwZyWRyh8N
vpVHQAlZH249upEPfaxrICfrUuUWMBAEdqqGxxPRZNY/dOAFnvoKECQz0I7+o67n8Em5VnCwUXG0
SvPE+mi02qIoanp1S1nsJ40CZzO/Ue8oqh/eOd6xWzyqw1Z2xS5Jlbejw6gPoqwgO5XwJhPR/VzN
DD33c9S26wPe1hdQlfLHsEP+mW/X70FKyo07C3fvaRcue5n8JgkbvnqP/cT9I596nUx7VPrBWav4
jNXfD8/TAKplP4o3D/oI28rF/oEh/fY1melpkK71CeB2FSsElS56YNaZN76OReAnn/k87buU+a8z
z4PtIOd5iz1W+6Nm2M+UTG0VzQlWuqlHNgDp52PzfcpbqZGnyfJ1sowEInkswZa8AaiX7BC+FCuh
VPMasCbZMAB916Zp9wwBPTJMW9MsGHfjVA10X/VZ82o1ELFqgTg4NdWjX4VQfakcfZa240d2S/Eo
hJAz3JpnLHMWUfCC1etgeRncR2qEQWKkPoUr02muNrN986y2tu3Eshwg+7g8tUTyasM8GPm8nKw1
CHXV2vW77mkuh/oBUfkI6OWxjpVEnf/E2IB8gbR7sjSAlZPqvkZSfg7lIE8lVtcHj7TuqnQTiK8o
MT/c+/DExSEillvTV/ee2CPRoUF+PYIRWAVEv4J8X7WeSkugrkm/cSeEeO5CoEGCJ6pNhZqOBjdc
wVxcD5Btu48S8L5OLl3g58vk2pEFNNHG8dDkOXkIwh6Etdw6mZZvDwRKu1mUAj1wG4RHHkBuIVc1
WpEZM7OgsK9Pbo695TLddKHCzoGOI4EQ1PKpZkBOYYPSvWKIWds0uxLgt4iANwRgZpqfzJlyCrg3
pUvX333mrIEa1z/mJdLqUGYO7l9rseLoWUgejerl1LTnqpGQlxRybZqQgWv9GI/LDx8MpQ2zOBiF
39eZdmqpPxd/D98vXiaavtwiKLVMGP6p3rar9f870XxWB7iMFQbDfk49XHH/XubUDN+/svmI3nw9
a8LP4Q1etf7H0P0UKovP3HW6fTJCb156WPrhlydXoO7J1ZwllXWVoOUdvrtQUdZfsyyyJP5eZpI5
jIi1H1Ju7XNoe9ed51x7ACSvHmIu19qhwVq2UEf+7jNneWjBWYmqrq2Z53Q09OBdJdsx8PuT6TMH
rlxIaIYosQ/bfd4E6hYgKfTmcKFulmBfxeylh++usaiw7I0WKDzLXDMth8LYtZyuZpa3XG3OQp+z
qB1yD3EAfJiZD+S3vYODso2++8xknXXx0PZ7J4Az12e8frXaPvK16p5BdPGf0+LD9PptSAFad/cD
GBOvnQUyUEGm+5jF2+pUTIvCdeDXr2yeQXBSnMTmSolE+y2U59P1/YPUwFGKtgiELZ+ESJReBamt
dma0yC0Zd7y2D9kQlHut5wlUhWFapVavNpZbhI9yaotHNe9NI8MT/tjq2ca7OYG+wzLB9OXVr1BT
9WB6oFTkb2SQyJUZK1rPPuQdvMaJzLZYNvurmQYZXrGD0EIXm6Y5dB695VhGz/crizweBP0Li2F1
bfpcXs0ZQZ31ZqFPxqaJAm/cA6nSWDsT2Idp7o1rCInSHXRFurOGlsvRdyCwr3l3zl215B8tp6In
3Zln5bnJdQ+3XDUupHFccT/15qACKVJDW8lze5TRAt5EGvLLztMV4lf81E9ueYGKlbgUy8E0meee
SNcXh3/1m0EntD+dYOp2Zn4tZhYnTZCsChuklTB19UXO9U75MGW+u6ylH1FyF8mVw6HGhoXCKbYc
rZwMaxjHQwzX8XjJeSLOYc8jc625TCBlA4JMGd1mY9fu7AZl5fbU81UPCPlO6s59LoH42/iCIxy8
NGlmISgFWak4AI3oWbTkR0otuZshDHUyh3R5I5a9jToh0x7cKos7ZJxBR6zbNhP/z4CZCGANipm+
r65S2W9sONEjM2yJsl93baPvn/X9D3xf8d0npNMc++7y3fOvWdZMOBhNxNvAHVienZqWZ6j0FiuJ
uzXuaDrAgknVDvkq6VswhS8Zb9kbKVoSKxF0D1Cz51uIkUFjUNXuscTmc4Paz+DBJbmKh6Fv32s/
ebT0/FM61rCHdMvRGsLhUYkyfxzoqmut7Cd1TsgjSb7GMHPiaurTK/G98hh27RhnlvqVAO870Lp6
6F14yxgFtTALf0Lbffg9/TDMmaInn+1kt2cv8eoVEbSMRCgsvL5yZFv5TN6mXOm9XY+/Teu7X3P7
hx/WkO/9e+o4OMXOTgMddSN2I47TucV58OERYkbjhITDEAvlYv8xJa4PiE9PT35rx+4ihtJxl+3T
zC4PBoAwWA2k/pku7gQEo3RnZPMqiuekZu2fgW50nSP+2+RNCUoAtgUMBWWBe4C5CV48ADEo7sIm
FsSwpdfMQl4J3AUIqG5qCB6c/8Htm8KxWakRspsG+kdpB56kGTecwLKCC6Ckavd9nelndeiuhFO5
K+VgxxEwlGsbbl4ClOaRVRB8ME3S++mzOKWtLzZtVs+7XHcEDqYsPNdhbu3SgU57n8+4oypZbKSC
HWf7DYTznLJb8xr+FGrZ4AG0YAvuMpthkxVCtIVA12avWVqODxzSc3tk96C2TnTJG5A4f84Kxf/r
bBizB4Rgd6Ev2NH6+1DMoQNwgv7TZ5p1MdWbIBBfU5iNB9Lqw4jd7LbseCmAYWzHgxkwh3xpVmbk
PjvwUb++VMgx5Y6PwuPufnIQaDJN3pbTo0h3NlScTnOD2qXLnOJ9g4QWJGtBegoFzIEEmniwF/A3
BKlGDFNdxCXHW7cRtT4Oo6+PfjuhwHJpmjN3aX73TQVcCEUPbbSgIds0qfXv5YTlCWJDzlgBZu2O
Nzsd4mbWw0UkarrduzpLxw2gvfcZsIImTCsRTc51FnEXTdOH/dEvzYb64NqqfVByQvpsMGAbTrJ0
PU0hX6PgL+k3Vuq3L5nbkkNV9CcBkTwObasJSi9zWKznHiDXa6UQ7EbuIjSMkA06brBpqCIXoK8t
uJ3Aj0peHggCQbcxp+Vzkvwy+nwSr4ilMcGk9fJxPZbcupFSd3EITbC94A2ezcZqV01eNy+QQ7H3
bbNIgvOeAjmo52Mt7M+xCN2PFKG52FKuPreLlL5bIk81FJM8tZaqYpeCTIvEjCyC6cH+QQKd4dYn
EdhzK8UKufLAprzL3hpx2+9Dy0rIlpi2rFt8qJxPk02+RivF38xzu0eXFy6AYXQ72GX/CLiTji1R
J9sCkb51VwzZBr9eiXrAungggGjnHozLGDqMBVIdErHVGS+fHJrW1zLrd6ZlLshKv4mh3wUlgvRH
4o5naGA4D2XT9M9FlyPCAtVWj3SAsoglmXaRdA34stRU0AA3TSyuOg7S2j2YJpxeFwfvjAdQWtur
BwvHsH8SptaVLFEG6BMYQabv7wHSc7Z25nTej9ADblBy7mi8+4NP5k/kCNQiXhjLmTlMTV6txkTp
ZEN9Qa88LbM9FmJ4H+qWPyWIeMYaHLIdNHB2nhb9G377cCezPF+bZtUCvuPivjlT2CqI3IbOtpv9
9EYIdmshFM9WzexnAW5AdDKuI9WzDNX1Bb3ifxPmNQgGe7t130xXWcyOF8G5FK5p3syx6TQHf7mi
hLcrZn4yQf0Zm8rMT2BUWeMN4mfuuZuatfJ41q0Bhv/LsZm1D4OMIaXPcZG71/Ze9C1VaZQrVZhm
q0rgjvrXABJny3jQPt0hTMlOCVevRttQBX63FV7lHDkClEZybVDQCYeYQr3yFsk1zyVpPFQAoPRj
SV9lVkFG04GZyLN05VLvET4l/k641W5Im5Mt7Yv0nRX2zuEB5B5RRBmV2Ow/SbC9kRrtfCLexGLX
DYcrhD2LQ6vbZLOIWT+zyi/gTHG8n46LKkulxEfXPo/t3H6UQoDy1Oevsz9Wh6IerRXLy/Zj0hPE
igvyPMuxOtoI/t77eWM/MZ3LJ29S80I9gVNysQPz5TCl2PQHfNKbbrESIWn+Z8A0S0hAQqoOm0Di
TZDSNpcgq7iFMA8EIREcv3LaTwerG2+Fly/hXqB/++UgG/0qtX91556+UB9vUAvM7B1doBIu3lGr
1PbTexPzh0jOmV9eenj2gIDGxtNNfgV5+1mEE3kVI2oFPWzOzmTQ3gFvn2Dj1BrfIASzHHrR9K8e
fmfINia/ctrfL1KgCdVAK4GsLpG5RxvnB/5mcT7r6YMi02ZjDTrZkaI+JGA1WE8+tl+QlAiZB/ia
PYL5LD7BnkJyAEOGgDn7Ppi+ZJk21/UnDEPrQKS1YW315Zd0uPEsax5zPtymRbbe5vawxWrcbow8
fWvVX6zm6gbZQP+I1cpF6FQjO4EVznYxUO5nReKrjSShh6UIbFWEWqdQ6VvmgbHaFCAKDqUNMyYp
4KKraPGivOZX6lWojSTJ2i9H+qGqMFshadS5wHJgh++pdOp/QbwwgMcdGoUSijHLYewVgZcUb8Lj
WFBoSJG6nXeQLbK2Vo6EAGTdkV2IDJ4LfKVwJA1N9+y5LdJiHbv6DHz/JBzipZHwzorx6bctxA8X
P+0bh8paDBBYcPXyKXa0be/aVkBUbvlb2NDjngkUGZ0ZL1c4mp64roq/lpNUs/z7xNfs3vM+w8t2
lVaJlS+VFqob/Sl7KEfRPUyk5tuaIFCPx0yvkrahu3IoyGtd0kX8k8hTWjs2kgrrhw6JVDfTKuZH
iKz2L9zW5HEQsE3MJc4EPX6bw3OzXFKTsDok4A7EYCjpAyu1WKdVo5DeEoxvHao8I22lf86Y262h
Edxu/6GD+Y9T2HqXUUONLgNq7NYFSX5QkIjLtaoSgL2C8eaQcD06/SIXjtbs0n4P8RRPPcIT1sTw
c8k9ntcfxvYtFlFB1Igw7O9wVmXYW415XkFhG30EL8NYEbvDbR2AILYc/Ebwcwqm9a4drOfcmdJz
m0IaqTX/hFO3JBpGZMkRjzk3yKYmJwLJGvic3ObTKvtzT7z6JbHluA8HjkJNv2k+bWvnApmSRASm
yw+kRse1T+xjAWjtvQvw4WoHFR++bur0PIRJB2sAey6bDz+Sdcrd9sML23kriF1sw85VH3O+bZyR
vodBmWy1pN4mK21/S4ZSJJFGbsfBdmvARTMhNkaAlqSSwbv2Pjjw68VtVQBr+vegPUOmjyXrcaF2
wQJwnzqZnEIsXxAFDN2nPgVPKe8HsTEznKSP5FCmZ9gOsExQjgikFhIq1rboUF89ZWKvCbDY8ACN
iH1MYuX0Sry3Psdaulg5imQPmg/zvk9HedHS69cCPvZ1B8nxKx/cw+xX7pM5JHz4gCXtn8jS1SFm
telVH7U5GOAI9jcrnUogtQJEM1on2Pi0atZuec6twf6rIXMZQ0k+uIVhle2p4/tbFdj0UYv6dzeQ
CBqhQG2DNnEpFpJFQFYWs+irwxS91hn/sLxO/qCDauHDCRAhXegXfYuXUqpayGsoUm8DwMoI5BA9
fSgauNcnNnV7Z8iBEQEzoe90hAj2LgApe8UNStmhv7Drnx/g++BPASSdN0jtcVEKvXCWAdCLLE+T
S+ci9mYUbNOhp5sUUjaRa6Rww0UAt/fHZl+ng4Xo7jSx/JQvb+JyOdAqbzdVg5e+aRbgKt4H/tWE
GH8DSfIAOdnLq5wDtItX93MlUlSrQFvw/pMAJUC9doB2khVeade/mR9KujOgS8CqrLLldysYDVZU
s98SHIDXFg7wD5CL4j4rxF+E9KDBVOEcc4LCSAvWF6QtKsFWTaDLeEnNGSKzI8mK4ZAKyznbLW60
ICf+6g6f9sePDMnosKcQbtilNrBXwcIYdLjDTngJPBl6oekqEOBdsS6xIJyKGWYgQ4jW6vljuTAO
S6gebWfOpvj7okmMnw1K/Y6mS7Y9O6Gs4kku34C6RbkZmnk7uxZFqozfRBzEm70YW/pgDshVvo6t
M5/g0gKtvKDr1rboQXiUHurl7Ltp+qZBAia8jJqDGTXzpItr4UwK9nBR9c+ktB9FofRnNnAZW4Vu
LrARrYsd9I/u0OxnG0KJEbSDs1v2KjsQwjsWoqd14LRzadCtiZnB/KKBY0kgQIk55oAoQn2bKIQ3
fU0iiOWmX22LCCYP/Z9jhcqL3If8okb5Bm6kpjjUedZfG9ti8ai78XMusbY2XgKw0shWIp3l0Rxq
RHaPZVLLIxxac+xNfn5MlK+iDp/84XrJo3RT6xdz+ji1PBRFTTnK16UMfgcR4JutPTx0SLZ76Vh3
SDwnfcib3n6xvRqqLHyGVxYtCrp8bSNaYFqhT28J0+wKF4X9wuv6CRCQ9mo+RbXhCyLzCQjuGFOZ
8zaHQ3+0ZGJ/acs7BXzu39OcSth4/znrwrA83BeTXBXFLjR4SK6SZi8tYa2zoLqqSfQnw/g0PM+R
1fcu2xb+tvTwDgF13jsJP12r3gctYAAY5W6KB1aYxHdl7mJO+NoekEvS2fUZrp0Z0vPdY4GCxHco
vSZrl/vNTuVT8z4RBKlBHnlNfbc+FhARBXhLwZ+ERQSLinWROfW6mBG+namYb50zCBjUYRP3PpJV
TJPC9bINJw4ZhRYcUT5lcCJ26lCHDr96HguxbSzLT2eChbdoJ4AAzSHKVQI0YnewT6HLjCQdxPJ+
pghdWjkqJTw35FfpI+aHG57ncSO77sH8JG7O5k2ZW25smikEH09AGjbR6EFtFureUPYMvKdcpKuO
ZPOrU4/ttR7mNxdVHa+uE6ij57RWZAaL1JUbiVhvsW6n4oOGrRfTwOux+WLSP/ulGuZIQVpEptkZ
yjMoOclnYa/MxJSEt0wh2dF2rO6R8yTbeE5HVvgHewCEpL92Jfw/tT+Q5yFNzvgfGa59UtHnpIGC
b97k3cEMSp0M67RhC31HNVsG13p8X/w6C9sbv715Q7qvEJHcBAjeJFEWIKASyBxB87aZbnwRFhRE
ZCsn478KW7mvowaaznVZcOlFhwrjpnR306IKLGHYxnxhnf8baQ6ebHMs5UmU4bSdSJqs6EIQmPti
iY8inbMKwCNyUQG0N7L02itqEMw6enCrL6Rd4rnuxo8PwxgqG7/dOqMNPuaY6A+ooiaJ93gnDBEp
2ksu2wfIqA4XRvPqOYCA7CosrXmLSoTq2a5/FxIyPwUT/qFzm/E2hUBLjimZD5Q5NEYyBMpckH10
K8Y2v8Fvhz9gUKav7rIzGseJX2ztoXINtPKZqi+ubALPIYXbZ2rtowfX7sqic/NFD9yt1JfLZzgC
XVau3UqXEQlT56XtHA94G4sIZILMjG5rho2VJ+Ve0da+VPCaXLyC2hfXaasD0fTCJ9p6CF+EeAMJ
Mq7ZMjpDcnrHi+ArVKW4phW0vBPpPiWeV15NlzmbVKDPXUai7y5z5i8XMSdb9RlPTkGIFNfI9DVt
9kaxkdojDAbF8ayDsuQs1a5ECe8GZrj/rifUiwonee7wyB3nlAfIpvD8d5DnYQWkornZwJdfW2R7
IsD3a64S8WDu3LFekhLgPziY+1r603RtweSYlrvcdGWtF2xg3/GVaZqrOoSyI6tSf66y7HC61rjK
YrcKqQ48SpHfCZsVAjbTNjUnGTL9ugk9fw/h5N6Dof89ZwqLL1Gi1kc05GlwJ/kOd6aCPn8dPiDN
BnYMqGsANUlrx1Hi4tBCn3gWlEgVad1PAL1QvFGgBIyAgSFEne4YsZNXO6M7M0GLEEuQ6Joz5/aM
pB2kM96vDPQTz7dhSt1jAKEn0OVRhbAKl0NqfInAFa19OYLt6bfywtwWEthOvyDPqMRtAUZWYqf2
GRGBjOruWur2grAOIp5NdQjqlKOIsFHHIAkF4l0QlucEMfJj6TTDF8Kw7hla6c4TRZ12t4Hy4BwJ
1AGeW67Sc04yfp68AYw8oru1Ay6ksyIBSgQhZadjl6ftAa//QxIIcurgItwjzL1B3qx9MqYe3E5H
X/vQ+wFhBf5iWO8aiIWYZ5oh0y7NnkY80FtIVqGOxCcgeqgvy0eOQKZncML6SV5ChGVXlh34nxLG
VrHwZrBBYZGGrMHDue1TG3SvAqoDSDy/cRvRbAtpNO/IEzymXoN3diZRPF/B15EEFXgxPQrEiIWN
O0TZkzUJUYjTTRKyCAlU3fOyaXfFjOBLRzO2HudmfsX38pHOqZ2La03lGq5sOAUGJ32kpIQLtGiy
LwvlFBmlcT0ibLhqQnGC+0ysHbghLwxgqpjVGfvq6IP5+mnA07hwc/8Gb3+2Y10ZBxxViJ1qp6PO
i/91RrLuT58PQeWVQ9WLYR+ONoLudeUh4LNwE+0BIU6Nh/gfzWlpCgkUqqd0eyr5Jyyq7ItZDV1J
PIVHYuf8gWV8WEypI/yE/Xs/HkcB3SZdYBcMmyR8Sv2cr/HJIirGDDAzactzv1CSkgJm1D/aMMlO
HpUvtgiPQS9pPGuSBVuUHUdpP7wEWTZ9eGw/uHb1JWa84HVVblLg927hRMWtH4BFxjY8iExfOdVB
EInEPVYVhazrxBV4qJa9qdE+YmW2I7OGdErTI9Lp7Pur1Yx22WDD8vCwGiqbNl+tkh5w2MAzrDIb
+Swh6mfXyN9DOVLtIbuqKPMnqfw4hIYeluysXDlumJ2n6cs8dGlQv3g+qjAmyDO7Iq+wXE/V7Q6v
bSN8qTeNwIxY5YHijxNlX96cbeZWZh+FPw6x56V4ujK46yKkTlVrZ1lJikaPUNrv85XhzRguzTeM
xvSVEll+Y+W8wRqim0mn06NlJcCiY/v2Ca2OPYCT7DeemI3rVM8ce0L8Vkv8YJK1XlEJSnvfV1sO
s+IvXqOmmIvqnCqwse7Yn6Dp+sjVFgTWNYca9Ay0ULtwXAmwEBEZ8+HB0s6AQJTdxMpHHp3FBv5m
5S77qnT3AhW1cpMJB2+kvx0Q5kxPAWKhEMTc1PpasRDxGsvtQaYLA1AYhM/PXTfyM7US6Noh72Je
ur77zdlU1wLRWXg+s0Fc+cj7VeL4ZOUwtsAw0Zf1qb+Ggj7Qb5DTjVP4fi6OCptTkaH43Pe97rOS
v/IU5ON/TVBTx1DJAe2fscOzl6pM7MApabawe8kPt0S8IOk5XDdYNVFC0VyGIesfJst5UQu+yOmz
cEMSEWzSspjeCqd8nanLNhIaRzFE8ItLOkLZYqhxw2OphPVS9M15YtXGH8P8BTAp5Fg7LxA+Ng1n
DB5aMD+w2SzduA2Fe2l6CKOYQ700HbKfwh4GVkiLSPnUeRrSeTx0qBG+N7s8Z08TiuzLwaJLphF7
6ocRJrsova25AD8HUpIr3QP8W40U4hzIhw7H+r1dwCYGcYKyivcMwcNb2+M3nQH92BLbzxH2sKBg
4SEmMY6AzUS1FdpbyL/9VDLY9k1dPjqlg7WotiVcVLXzIy9Rx5QV3rJTnuf1SIsdTzk5Fa1jn8xZ
iMzD1WBezikSPw9BKL1tznwS1zWrH5t+Z6JmrSuqbajCLk4yv334v/qmKqCryljZA8Tz96MlgB2p
kN85LglgVDTVzYVgCfWs8WqserwprzSsu1OhazwrfzcB0+EbwNwdJP6C+YyIoHVWzck0htJhMMYG
HTObtJsSj9WxqJIfY5cC9kDbokKBbfpmuUpFPaQFogFhjR1DItaj79TgkC1SeEUSta+978Eqmd0N
oF07Bs3NYs2BFI19ETbrJrHxjZoMKjsBsKIZqUAzhtii8RTBk2Ktte0nsC3gkHVllh4kikOWrYj7
6NikX9ljDleY8tLYeKDGUV/suQEMcvFAMUiWQJhnwFYgDaG7UqrtVAb2ScwUa6s5Ra3yxq374JQS
uHOqoJo/kxQEnBEp2Q9jiXgfdeE6Ab16/izmZmPBytnUnoAv2VqcYwg9DdkobioPxG1OkDpp/jBe
pskdZpip2K9a7xUu5flaT+TDxMwC1XgRAl9sm1f06iUWQ7UChLhXuS70dg7rxzBrnuUCHi3TKlsp
2YVHO+uap7/7KZzzq8oFbBN7CkSiioDceCjHqCYB/wIP9kcDQYFn7tgT6gOwm4NgZRLBVVk995ln
P0iAnbEhw240QT1djkzC+1enSFkCDQCi0h8zuGt6QJ7ZBCC67mbkeYbDu5TYac6QjC5UDSGr/46X
/GsA1nINxYVlR9gRz76WM7ik+HP9RMD8qbME6tX6usIGEFsE5YaQlqHhuIOaSX6DpcN3L60FcQtU
bpf2tkVUrhOXZrDlRfhWhURUZGFFn2bKvQOZT3vG2KPHRX4DbTiHI4sFm66SIMZwkelLidfBvYmw
coYFTfM1uOhYO5amOVSZn91S6BchJVSfNYNjPw0oUlunkj9kzixiPfftNqBJgWr8ukmwpxTZ2go0
RMSXOdi/l9u5IzUEONDE88ofKjqEe6wnPDJ9rE2Rc+U5IHIm4Qru/Wpv0EzUqdfI4Cxe+qqxzlaJ
CKzp/9e0mco1pAGKl/b/mEYmwH/VSJy49Mb6MtRw1vozpBX9bqBREzbOp+zawzy0dhrRARULRVH+
kpXzy5Oi++FVUMCSheXcBu3IbVhX9RFhe/vYQfZ+hRtph7TR+hZQjfJJL2meaxBw4sEJvbd0Sn/C
nHX/As1tW/fw70XlBckjLv6v3WqfIo0awBZ3NU3+lRWq/eRFOELUQ6uz5EN2c2D+RyMJ2085Yo+j
e9t/YAWcV2kD57H0w/Fp9NgNBYkcN72bn/iSSjK3vNwUPXgYMlPps91k3dluyA8zCIW59Nmnxabu
FLkB2OeuxyzH/4czWweR0SeGPCM4BHDo27y/kQ6VMKhFPXz3Qx3G3lRt0CHHG+kWRUKK+RWskmqb
BdoD4buoILDpIMKQ5QwhM6vYaWwLsEwxC+rpGjzf/6HrPJYcx6F0/USMoDdbeZtKX2bDKEvvQQM+
/f0IVVf29NzZsAiAysqURPCY37SUwbaIcAKQTwXlpiJ8KMUU8jXmTPjhtA6WFFcNvchx1mMtra0C
X5CFfQ3bHh6iypXmvgi2Y5IBYsy6M33BvZlZ4YNCDEgLYrQ/5z/VSOTZOzUE8WCG8die7Vo/AyN3
acfUVKyyBIA3veFjoTXiarshCBxTOi+QytENnihlAntcpWlC5lSl3baR0doRQXoRgfSu7lLOUWft
MowypGxyPYT72hcOm/hs2Stg2TyRKCYcUcbxVt40BDQjfWRYrb7bAeluv7L3r4dsnD8Zk1sf2Q71
rbvMF8DlTVKO9yB365NP92bVxs2zpPbv1GZ4nbDdfMRXZ106MSCSvwcpmz/D8e+ZmiOE1IuVuvA/
18iJWuB95WNZt1EACbQm3+exf7aKebgEyZBqKwOsD62EZNgVhus/qINFhYfulFEf8pLCf130P2qD
3dpMa/1oJPUA/Cqdzph3XiMr99Aw7rO9nArcq/3wsU4ncp1JdCuLtoW20pJc27f429VV8HOYB4P+
lJE8xKX8TvXYeFsexg9W2XxVa2XVg8e3ys9B3tgnierwpum9pl3lkeEdZ3ma0vjaeH37Vo4NhfBi
dLcze8bZcBAJMAKjbVdTUMyHsi1OuBS7gJ4M9wxfS8abNoXhn7vcodUUFw9FS/u4LiMUJThoQfat
TYPi62QPu6kZe8jWCbIuydz+bo3p1dDNCPjsQwemADs5/NyR2f6G8svwMlh1cPQp7GzpMYFAhgK0
HiyX1Gcc8lMyJ82lItFYV56H34eM/OvohHTWZafvTGF617kwqSOWZQJp3fOITWr3zYJu9KlqhIuT
qRYTMjPUzTbFpKCpDlEe/K6o9950h0KaWXg/6yLgQc8bqrVasUN2Cak2q20eYJzUm8wazAu0nm6j
5UH9xbBi++gaun8fmnrxWxqI0GDBs7aLTj8UMDYfxiAftz3B+MvgdsW67bPqS9Tqn1AeDH9pc70C
lVh+G9zh4qb0wt04/CSHxtl6pkjPbif72zwMQAPdzP0BsaaMxvZHq0lrXRu68+APzpLg44dXWBFc
ws7zjV3pJLsE2u6zM7VXhbLoB+t5RC/oFoGDtHIqdqnrjjsx26D0c+zP8YXWA0Sim0o8RzYdPHBR
W2P0u+fALbjzzaq7YtO1oXM+fU5ron4qE8ZBOnyHMHR6BPx/AU1SPRWjF12FD1ZSRfbCnGgxuvOf
oVqt/g6JvxcZ9l/lYM9beAVUaAgg3skHt5iGkCNP4Z95MGv++yTlfV5dbzrFisZNuFOFRN8yRx64
gCzNxaA1hSaz8bM23gzdGK5oIqQnx6vGG/hOay3r0P5mNwZ8MCAoaN/lq9Lwi1fI+toub5MvGVvp
NoND+yrt7kXPh/mbY04UyKOOXrQZiIfS7su1WgjlhWL8eZqs/FM9UExBETDmNpfFzeuRmoGHl/8Y
xkPReOVnwJ3RykopXhZBq28G7AVHuoUIlsR9256hh3omrZaVVc+XdnT1b2Q304qotX+jjzFteDDE
jxL2OvpAUt/1llWhgEJpoOqKcxfG4iBEWscbH13/Y9sjMYle/Gtd0eWbTetTWOnzOajieg17yjtR
qOv3aE+cO9BfYNkITqWPH9cABIu7cJyxCM64AeNpFmtDiN9ahzpql/nZweur8pE+SrQJ+77/TKr3
1jpsBZrD89+O4ycrsOZP8zDXW9xvxkvalzbemX2/HRcUlzo0fvyYCtfYq1FuGSC+EAKhYAFrYBtq
WfUAh8aS+UNms5nzPhXGUVij+Glrkn5aB6awpRn4NlhIyKthM+K7ahrEU4kk0nby+qSmPq7olivU
UDRdjPRy561HYtt4a1blrjEL+9iK6pQveLch7ejzUwQ6OQ7+4VUQP2T+aDz1zehdA2f8ARB261ut
faVn3T+SEfS04LF46e0AkOPsC3CIuKLYUFOsPMGalf3HPPX8idUkyT2tUNcRmbfl1m9z/yBs21ul
YOZzUBhFtAZmAwxWjfX3fiSN1RoC7Hq5S9ULCgqCK3qZ+r9fkGS6eG5z5N7ipNA2c4wdMDAF+Vmm
Sb0N6t4+eLCIPgMI3ZepyI6OF+FrijHyfjLo9+VBMV2cboh2dTY7L7WF1T07hPO9mostsgf273zQ
zwbaTg8haqHy3BpZtr/nKUbWkP9iTR1skA7DbhhnyAm8lEoH1EFrnJ+iyKOjGpUlGOWVjd+8mrsP
+Vom66ycwm0HJHTbiqlcCzh01zTU6Q3Bx1iH7ErnZPTo1vrTfI6zadN6LkAGBwLaykT4b6d+lX8l
BDp0v1XsBtizSavZ0ubgO738uvd8Qb0wkkm5pSC4U1uf2g1Dv6tWQ1zUdB/YDvsoqh79AlOnZdQ0
Q3rt5+4WRQEAEZ1K4T1z/Rj7S74+es+iaby3rv+s/s1hxTx6dfSmXOp7Ow+OyHZHd9N6ZDbybTLN
CHSGHWbiflGkv6lLz+vE1uOXxIrNI2ZY5kpVjsPUbJ7u/U4zdH+RHf2pIs5OMl8R+EIuZqkfpr4Z
nyPf+eG4aAlqGGiHCYEFaNDy2XbZUDD0LU8JcGySISRQLKeSn4wmfZ/0z3Paza+zM9eXMa9IlMLB
euvqhqYuTbj7Rq9W82WYD1b0WqX1il52g/oVTpWq2mwF5bAJFrUpEYJWa3v60U3jPJUeULccdrVZ
XGNDC751AkJlzNb/mNUZYNKos7ddHmifJ3xUBcT6H/+5omx0WNqQKgioiteoLo194KTVRg3HgHZz
USRPtTF7CHE27iLfED4WQ+yeS6LclepG+Z4TXe9PkpqnFVQDqnJLZ85fhmXFwzirjJ9GNmGN2oDO
28apABvdGXgShCZf4r5HrZMkCThzNkjQzCZgpb9nkWv8mUv+nn2sfpzxtJBobJTYuXvWcJR2L1b6
Eif5c/nVlfX8At/KPRqdo21jyx2+OvpntR52Xby2vP4cR3pzjHrq+6WoHou+0p+6ThQvOtJp6oMo
kaM9CXyI1zCA53Xpzh1ASTqPGWim1ciZhN6JXgXNSQ2XnfvZqOb+r+s+ViPHfwdnUfAkAMmnSkm9
F5aUPRmqslNdwdMGGnG0gb+fcvBDTyVpzsqULViTxD2Omet/MiDs7dCqSSFR6OO/rqhm+0hr8Utk
TnMPztI01mVjGuF3izxzU2ghiRSNm/ujVZ2qA0LnfEadfMlD33rQkzHc4K8drkdfUJpP9BdQM+Bw
c88h087zXfyVOp9Ni3T8ZmdN84nXi02GGOqto+N7GIcqPQ64kwNlKPWN0VnGw7SILyx4Jd1JrSdb
T819l/dU1UVsPsDJHza6W+WfR1d7TgTRH1yp9bT8CRq2zmlnHGIzxxxvKazKvm0WkoL1ACoeJFkm
hx3A3GRtzU773RjHjVjgoNk0vHqi81FXmCT2KMXwQJxfo+H+oFVoBJZmOwOX+OesxIzlAN1PntXZ
f1Y/rtPSfl2Vwtoivel8yiZ359VG/L00fWvdTqO8kpyFcK6g0d+/my6gznRAU9PhGeckTpWhA6MF
KzqRzsZWTz4nG7KLOhBR0oBS5bfC0NyNhzDvGjflgcaH3R6LOZ73oWyyFzlioaNpcfmjQLTJMPz6
G6KV3brSh+wp6fLkkFiBOEIYK291h0hIFEnvc+aaN3sEia0LH8WRml8rRBNpqwrWrUlpVu90QHEN
en1VgzaBy0esAkGKsnsPxcavTgj02/SI3nF0ys7NXIhtr5DYpe3oz9CntWpHEJl+LxsfpS9NK6FF
9mG86ZzKJg5d4noxNPbOiualhD4D6BtnAgrH3FWiH168LNafvZAIwIvqT7gKynPS8XZGZV9/ig0q
ioYeuztiVLmLUtIBMAvTNqzCeOePJSpVZSPOgQkgI10ouv5cmy+WAAPJmkKLRDWdYirla8yrtLP6
sVKYq5FU9U2v9fgJ9fcn9TsJF9GvBgQtuwe/iyvFsM0jnRIk5tZhYDjvnb7qaHR+n5om32aJo52E
3mtPedXkFHBYyA3tt5nlxnNo+O/sYOMm8u3uLEs7OfL5iTOkyj9nau4/q1FWQb8u8nNisr/5o/Uc
+qH8GlMv2+iOe6uG2NqrtVkYz3dYrUSBKtZc8+M1H/OuOf2ZD/lZllsl64JiFIRCp9xZoSlBEHKP
NUBWzMgen3OrDY/0gjENcj1i6gVdKRz2R8tH41NBL+s4mm8tqwqUoaY+rqAXIFZGh0ao69vzyqTK
cMunqr8F0yThVwEDVgttGTS3PlyAnlpjr42ye1JJkl00PyH5DCdVo69iOe0QnADkC5eSfm1X7caE
1I20MhO1/xYI/TdoU7JHcYs1of8U4TRSNS7tF6hQqJ6mZBKNiD9BIESBZ2mw6IMfriyvDk7q2e2M
Np72tgxOc4dO9pjHIINyC4xQTj09+ntWFtTy1Nyyin49TSB0344KJ4S7FwlnnRF5/93aocMM+zKO
/j3XaM2f6+IF2z02bXVI4b+tbEcbryEPZTCr7Gz3DovRlu3Jqut7KqpPBb26Mk+PKtzSEYl4csqt
CszUTOrF3SGfxOUeiQam+DGHrfFi6um0Q6ytRv6LrATyercgurU3QI2/6mkMf03mk+ea86qWQLWp
5oarrjAB7y8pqfyfQ9oI4T3K8evqz6p6W9Xw47VtBI8I+swphza4aok8XmVlzc86wrb36CP3xTeb
9u9VLUaRH22heuk7vRBAopw62ClAtNO03grNNAO+Rg7mWCdKO9D0nBfaBhwRnFiC9k2ga2fG7be8
RL5Ys7oCcdu4xcTetIFedvIVXhwYkxjTArJGa++7aAVkYwoyKSrJGGIMY1a+NcmT0sOGLenfmN8M
ZQUguOIRnmmGdnQxrwY0wA3Jm31wrTx+n/pQO0Ji+de8Zsr43RmQ0wVCWAI5K096rmvPpBVf+sHW
fgF694Lci/B/N0+hYbvfAg2QReiEAXl3HG7KQcY3DJxqzA4Syk5SGhdUE9KNm5bH3nC7T85UHa12
HL4Lwrt1IrjNhtExLxH8641akNO7GBPtq2zMfity4Zwm6c9PZkrhTl3gpdMbRWxE0RxEtH3DNG+a
kfxCOgKkzxwn+yhxhp3nNsnnKIkKKL6G87Dcy29FJtcI/aWwZKLg5Ke2tVavcrow2xR54m9LN6Hr
I0pvw96hvSdp7mwqMxwPajj0IM5l64irGgpT39ZzKsH8o2vYxemucXrtvdDi5ioSC9i19dNJMptu
TWTu3Ho2dtmSwc82PMcxTJyrSugPHmRR8lH7jnnRYK1dLL3aRQsCRsFgrDDvbmp+dGp2P0b/n/mq
M35pkVG9yc4h3gN5+1Ubl8hvOYOR/L/m/nMdSis/dNsXZ7QJpxvo/J+q/9kBP99rRUfDe/nl86VH
2NdTdtEnGx1LsBHAaDQK+Xm4kFMAoeg8HUn7nAjgNSGsPQ3fK7SibkWnGec7BHOhnK5Vv7lFZ2AV
B/ZM5O7Nb42ZbdTOLuLDPTocHZspPVswDkQKMW1pVV1SvX0175kQFr2sbl/KBsEsGVy0oXJ+jrSZ
Oux2TVQowln2VDnM4g0kzkLAje/bNjqk95HaU3UP9HjX7ao8Tw+JtNqLOtRpTBCyDGs0BMRK6k13
EU+Bn24HzFKfqlG2TyUaMte8bfYRe2q8xqxhj+4JSAlkAburBpWoeGopmlP9WXk1KvTwyPfB2Pc3
xXQDCzzvRYeLGFPRuqR1ehATFcooQdK/c+at2Y0oWzeTxFdHS8ozSB8reWj3ocgXjXj5CBqSvuhy
aDyPR6bmXdWoMy0Hp6p43vYuLMKuCZ50qGKXqQt/qfRKbWRl/mB6eflS0BV6tSqYqLNP5RS1newm
RiTrkrXmArvm23ShM9U9akM0b0fRiMekd+UWC1XxGC1nqMGI++rHdWq17PQ/16nXqtURghARVQmn
2dG/NE32w/LB1yXlBFE0IRVV8zZUuDUmydFFOF76lrnioObbRIe5GtrOXg1TB1aIk3/Tq9p7pDkm
aOMAuOVRMH4CDr/rfTF/a3S6kuTsZL6hRlsvJUpXC9aiDgSp0nkKXVA4QTPYBIAtkPzefp+0FtnK
NAh/JCRXrZ/7aD2hpZkSXP2QnWAXtoP53fN6pMNcmFPF1DX7IOcxjk2wOOO28nR/vgnKa0f13Bzk
FzAQ/aV06+mqZnzoi8BdDZekcTgqilk5dZd8RgzVmqZgncsUwloRaYc5r9iVij4984ee1c2g6q21
/cmximY3lg3k/b9IlhI5KGCKw78oNpVLhloZTXtdSgSqVnCvGgR9+UBsWp5UTUFVF1SdYeTWOvVz
CMFkmPdpjho8BDIdhgJbs7qZCZypTo1dufMDwMrf0iDrjomHUlAnxxpEMGHUwsU3u68fsz5Pd8j/
obG6w22MEc2vrB62avhx8FyMJZLSrujfUFaMzC6hP+AE92E+O9UDIm+jBjQiR0P03MXTFSI8egym
ndmQGxp9Xwp9Y3UpHqm8HaJzUDFY2s2qhmRlIaE2m/Muiot+47SY0ARx2HMzL+NwgiTbE83srb6V
e9+olscItxCItBSMxg+EMBe0lz49T0Lke5xkhlMD4psyW7UqBXRFiqKIho9WJuCsUcD/16QxdCmW
7g2JJve7OsxmdgV5Y1zVKJi76RKFxat60FcukI/7/jIXmg/T249Pkw2LXHE41OHO6UBOD9me61T9
aDOxr0ZXPs2e01zcybwVlts/iJGCGywsByqPt1k+p02FhAJOM0wWIPHBaktwi9VE+UwvUYFcOvof
wyYqt61iZRFmFr/LPjtQcWjUSbmogo1pekC7+8+MzCm3qi9HEhfwv6B5qY9YUbzCCkxNkPF/M60H
aXsW6NRglmQtujH2Y9YXBfIkHtSyZU4dxiJqgYnIiUc2l6i5zrL6U9BRWfk7VU7Fy0Cx5Ji2prbm
g9M36iujvkuIhFOb1ktPW3vLSl8P1UPK3Klr5mdTJMO5KouGV/AFznH+CAY9AGf6z7wKrSANrS3L
fYi80Ifcz8c4haCtOtugJRISrLm6TPEzCPTNfTxG+Zcgr4L/XJyqyG4gNt+Fad+t0dFeu6MfnuG1
ZevWBTuW53N4ttyMqjARZ3hWY3VQF9KXzxCi8PrNTOqMLXKJcQyB98GG1k/h0dQ2kRFIcBhWvYld
y9oL5LZee5iiB1Q2wrUaGnw9rnWcffJ6l2YHxMtypizo1453kMjNrT0dRWPNcOA0Nj4MWgimjfOe
JG75KGbrRY2AE/LeTdS1Ampe70LmM45dkdiqVWrMsBpM2JaIecvn+waZ29PZFL9V+PMR6xCFEcAU
gqt03UMHetbRcpH549VnE3xGoCJ91jL3ILWofriPpIvsRNjCrmCNhlVGTqpN+7AAC63mnMl3tqk/
FagfIJRVefb77LfWpdfaGMQVvFirILxx3ao+Dcsw0v/XZUkQyM/A537U5dxchoXQTzxn7boowtWi
n8SzmsvRA6B7Xsfn+7Ccj3eYcmyCG8VT6vc8msl9sWwgh5hhsFWXqgP4VnMX5A6mOhW09ApaxDFs
TCTkNaQ4nIX5bQ3gKkoUDW4GacB1apxjXIXhCt/J4clKIuPgRmZ16AyZPKcV+MlhgXFZ8G6yBVHW
L4xF6ty/h5qnfB+IEXgUXTg3soEhjdZ4UZVVtVrHTgAreKuobOpQzWm9AXBqrdOF/Nb7Iz0xqjBa
ZrXnGr2vYlNVYbTxxtygCzVAHQR/mxxDuVgvFyLakwlQYAd/jvpeNP6wPX1VVFP4q2iKr+OgYV+Q
IDXhTRGiocIzj65X9Wujn63vOlT4OONviW23RcqnIxbPPbE3QcQG7uyFL6aNrpsOLXmNtmG0zQGg
P6mzzvanJ0xdUF1YzsYQrSd19p/rJrcqT003f/dtdnbAWv4xGQMHV7RhXqdxXHwXvNPqDS3d8IvX
OysXJcIXdbmnp/++PHOG4ruv499lF9XBQ6eTnhpKIH2CXv5ktQYG5/y6dKETQIX/zBnSHIk/vHx+
l1083BRcNx71ZGVkXXHs0wWjlpXlY+3k4VHU5reu8zcTEj4n9UPUf6F++sdQnRUhUv/RdM4ocN0P
rTHzPqrxv04DS+PBwCcpqIPRBn2lk16tbMT5vqizdsGPiYlGi6U5/aXwA/Ym0EfHqE79tQJ5t2WX
H8PqfwxtJ45ReKD3FejFqz7q44PmJFQYYqLQZSqTzra0De1RjUbZF2uYbsh+tXN/1lTvKqrhSsLI
1kDkp+lVFGK4RakMV+mQei9+5z4DlqajFMT6OdDd4s3qoI2aohmOvuObq8gu83M0IRMr7GjGooxL
2JSoH6PwuFXDQFrevkr0caOGtmY6x0xqzdp3EH0CryRPsiZRt4EwS7190ePRxS4m9GgCauOjmzUh
0L8mwgE2tK+uE5Je14M4YF6XgD0K/G2HCtlJG3P/0UOhgmafLH5IWe1t6fOxeNlbNATG2nRdmk5x
Ig/kJMFBBHpwm7TJX2dtan+Bc4rnvWltnbELtopOYRSlu27b2ENHENTc3gwhbollLBcGhsbnhWzY
/KB6ToKNfj26tUPuTwtKHXLXE7QWgCU3pIHq/dbtIF/RlSq5p4Op2tdTDbxA4HohKvAPBjh7nsWR
BWm+tsTblPQadJ1pLwIbxAhqgbwbwGl4EB8bkE8/KJtFKz8pms+VNdImpBz6YuZzsEnn2r95ukz2
UgPyj/SLdUxxkjxGk3QvhuNaOycZxWPla/rGF15Pg0sA+aGUVlsmRFmnDW5lk+ICYp2GCN1vaJnM
QyvJUPfBhPo+GQRBg7zRlKwyU7j1Z0RIqnODY0SraRfVoVNdO9dp63WVdMMhWpp4uiXLh7AML/eW
3jKlrkAZfziIXoo1stH4OBhVcEuQ2AHDFtPcQAX6pubUYZwtYHk2HZK/86ZvGBeiztKwTn1M5bwO
TbEKgzx8yuPBOVLYQFCFesanPJvO6oqxcQVGVm5wvyIIg4j9DsE2ChIzN6TloVUiyAfL7M1yPOdg
LFMf8/0i1woLQl/dP2FNyJpmmPFbILL2gO8C7ePaL+VD66Cq2bhVuHVrKR8+DurCpLUgLVXBRc3P
pUi3tYFERNyFKVzhIX+uw947pRQct4ptUl+avPW/pXXQbd1M6qd+wUDUi55ngs8WCDJ+RGwHlg2x
chbPtg/J1TEKIh6EBu70AIq+4bmyxLOZ0mJYq+Gyeh/2TRCoi/9ZHd7TJpoPmdFtI81sH9WBO6p7
nAIbPTi3cfdqrvTb9tFZdlMXUcOPa9WZO4bPdYsJ5Me8Nwf+ThNpCav2n5+rzmp0Ulx4BQ9qlNLf
fDQ+68L7HfuJ+axDbDhZtj5uEzfVv3nBKuq9+LukyL/1uDHOSR6ET7Gm52gbxpuxmfoXx0aEUEjX
ONLWSp8nULgrAETZ1fBIMtIMfRiaGPf/T/2n6u/LdTSNrCDg9vn7C9ZzCR8ubCC1/J1TZ2HdHIy6
9y4f855wdBrrFo4Oy1ujFowZRcnS36v/QM0Mrkw3rZF8GxuzO6sDpCTaB3+Hba8Bb1wOao7CyLTS
66jkyWbC4xfRc9Ebwys2HyDn4m48q+FsY+RXJ1iIqmGI2NWxwndu7QXx+CrrfL7BubmoRXXwZ6RU
gk4iTfFbS3XnxWlwRS3CLDnqC4KchqxxJLiBpLasqjlaqegwti+FZoADlFKu7joJ/oLwq3+oQVQE
5ArqtLCS9Bq735V8wrBoKKhpx+AtADA1b3w9xiM5ogC73C3qDlI3ihpGGU8c13GSjRqqBXWJGo6m
/UgJ2Qcswy2optQBspVOnRHKbB/rq8hMok+wTsL94HSYGApDe3ctTSBGNsdHtSroSa1qXaQParUf
TG6rtHstmmF+nkfnkCw/I/A7aG9esJB4Ub00oCpupK2lzyXADU20EYglRonlNxcvS8FUMVIHkot+
V3ZNtckH9C3vl/EG0vpME7QgmdNTy97c5dvayDRfGsPyDx6OZxs99X5RvQdBZ8R8dRtvTvnC41QW
ZeJWtI9dI+RRRcA9MOIHZy6PHzG1nfb5bgAwSHmQsFstUEf4EqcOanh1ulJxceTVr+yw+lMgyvRJ
y91Parq1O2s3F1myDzw0JeIpn3egMrqbVxS/AtdFpHgZdU3b3f7Oo9muHT6m2vYzhiJ+Iza9JRHE
/IrUV/0V8vi0rzNR7c3ZcQ60SZAJjEPpH+fEATbJV3zvyZK0jNrwgy17G+18Dmo4t96tE6jwqXl8
imnCIzvKbRoipOak34JR26hA0yTQXrnSdV59xHd3bT+MJyhy0S0Bdwqg9/PYJjwQ+65c50EavvkG
z1Z85MM3Y5nrvDF8GxEPvJ+pVd1Cp1532wzKAaCaG9aN5YMdc6OsGiOwTqbfvxR2mX5CoeDSLygO
mxrdCix7+TyZ0GjNShjIlWq/Y71ys6vM227rAzCDIiLFRQV1pp+ILVFfuVNDz9EBvfk5BfEl5BN1
K14C7zjWHi1z9dLB/F347Xzxyza+esCi/3Uw2/wwiEY7qnnob/W20wM0Wta+5huIWKO4Jkz77b75
/2do++OWxN8BiBGbZ0pEBqoJoKYtZzyo0cdh/nvF/zlHY+xsRVqFXAh62+qPydsSMloNVUkNW0uU
r73c1qLQX9SMHYHnLVO7Pas12n/pLojrdNNZch+UtvzWGdFG5Tb0ArOVQRPk1bRr9FUkCUkaxB0x
jnDoWKD/lc9uDmxv+bQ6kegnY25Pw9QWOsQnBz54JtD1mADdjXWMaUMF7BCUrFZ/LnPffC4RNFdA
PMeH7EOf4TU0kPjoVyivRWsrcvbq25uU9RLYLV/kEJwryGCrpSj3d3KxTzu3SOAgDvE1GgYddC3x
D8gngqCxRpeZXGrt2COxmJpMszEDAu47h0gvTJBwIdybDNli9Trcuc/3rAfvzZslK7ZetdGihor4
t1kQ1v2z7aoztRV3/yzet2PXXSTiC7fbFbb7KpYWIUpHR9Rvqiex4KBCkEtqhH/GfQTnsnrqltHf
K1FaxoZ7xq7aWGhYbWHUV03GOzVSB8qu5aPCWfpDOt4XIr1fz2GQ3owxz7e8ZfFWaWXpckDyQ8zh
rqg775r7+HgYOeKcIkCQB1EJJvsFIE0JSL/av6wFHe0sh/sFVZmBMZbaMcTw6tGHH/BQ1x10RH4F
uXDF1HxaF+7aNdGx6IM2Plf5+JItIlS2hiNtT1l5XSuSluVM/b4xvWodLFA3EeIQYlYNLiwLI2cx
6gMLIsvNoGg5hinDvdDDeA0Fky9wlSIJKdvxbFhAQaqFoxTWj7lo3a+Q2LythQvcaSqy9gUH1+9q
HYJpSyxu74gPzRsQzWYf9nN0alHsu4EvzzdgzowvtHNPFYCoX3msc1UM9I7n6iYJUZqw5sqhdwMa
Q6u08IW2cbvqQAJBd9lakJRpvRXGqhh6/3kIAlSHs/o3Gj0PsVF3r/pUZechKseNqpw3ZbPuvV9G
JfQVYnQTylhwyWjWwSWzRqlfuLWMi2KVqaG6MK+j91G73JnkaXlrh1pc1Teu62PsuC0r2qkcDBli
bD2m+mfry6XMKAJA0osaV0eeARTStMAs/Y8zv23sf81FWf1m8tav1Mdxv8XVDq2RvSYVv58a3RfU
NXFAwD5X+sVAph7IvDnC6raMQ4FJxS6ohukzhMpN3rUQqHObqmdVJlfqSxBcKTyt0mXBb2rwxAZN
asCfPQw9SLsOxXT4b1+QNX3ByAckBxzea01ba1UuljBYzebrsPSKq1m18mUynQd7ub6MMc2NOjyM
1cudeDODJfqCWlyLZwI/le/QCsSnvFm2Fx2dLJN7mFjZa+dDP1Bc87w2jx7vy+e4JX3QZjzag37W
rk0U4CWAgDOgf7wpF1a9lwuEOrXKe6r1doWe+kKlKZKTbRfFtcgcdwtgf3pxF1L9NIUFnKThHPoV
RoN2z76kpeZPY5CIRyHZ+W4a+kB26MxIsbv5AeCShZcHGy6cpOKkl1F5+jhTw//Mfayqs2EpJgWI
9/33tVUO2Q+0/el+E7qJdfJ9+7saqYOutxZFVvM+lco4X2uoR58BNG2qvK4/lX6AgYAZudsIzPXX
2ps3lBX/zFODcbZWWIQvftZc8ib+AmCrv2iL0KbejOGxmeZFFbSgxr+sUhBcB0NYPQFGjvZwEI0T
fEXrOgvUKlRJbqnNqSLdUq1TZTvdGBy0hALraBXwfb7zVeh3UgvwrO+c4qAgzFnnnBLdHV/CzG5v
DfjAlW56I5R6x8yujR7fDBuDANE1yU5b1Bi0RYQhXPS21MFV+lvqVA4wmSq7BBehBYfc74pnx4P4
Isam+EEh+tKmevpJNhDtCxM2gYcuHw6QyB/+P7rOa7l1XYuyX8Qq5vCqLFuynLbTC2tH5gBm8ut7
API9Pmd394tKAClHiQTWmnNMCw/UmqJ8/NOYf45hgYWAdexqjKv8yQUNvnf6ltaVWbcr8szx22de
9azP/j6WSr8wgDPYOJrYxtIzPZYGPKrKMikYrLvID8/ERYOyQAu0xyqMkVgO1Zw+sK6ZcYzimyfk
cag6ZzfK0rLQQqApYfEQ1dr4kBr+c26g2yKuY52gGV13Y13+bJ3XWtodEggmK7NBdMv/Qd/XhYde
cC7m+2Dsa5iSkM6WqX1blp9lE/Tfx0qz8CnQMoo6qWgFVAkFQ9O2GLmCnWUUDlaGhJ8QXdOpGMmW
s4B7/jBTqmLx9DKYgfZT3bUiqf5x/AIcQe9eZuUXlsPebA+QX6xXL3NprvTxcMvnW+ZcxZACSuMd
+3W484D87An3Ig4Lqp4xWfoLur8AsOBUbyJ5GktjVcOe7n3R+5chzIhhHE3xmjkdIKDMDq0zbopV
tkTtBR0PG2tFI2jQh216IDNYnvzptgOvlT9kUhUwde2mADiwakp/PLuUYc7q2TJWGBKNiei3EUcO
rHWKh/Tye/kw65nY/7/mQsIX17Vs96uTWbl9nmdWYwKGtBW7LxNdkgTeeWgHgbeoSLmxz97VXacO
WAqeNEVSTaBfDXdao/+KfejkRtZTI+oxCE1e5G8xmFDG8nKWTE7SbJNGL85qTj2Ec2scy0b7vshX
qanYne47p/ZOaU5f2WKvW2v2U2jlJOyYunZspsZ5SobJOgBl6pCDMrRy4VPTH8/Csi8eK6hfVR/d
T1nlvmYWoSwaYI8TCgAEPSGWwLgMvVd5auXlnjoVRTA60/+eGlhevq3M0Xv1dPeSjQOJjZIGWghr
bzR5/DFDU9lAkCjv6DmS1tZK1W5U29+arPmu3upWZF5PNfhQbxC9f54auU2+M1Mf/tC/T0XUqK1Z
U+T3thZshnDkmo4Adp8brfhhEE+2Cmp3eKa1SOywyLQzAqoOg27tHAYhnLu01/yNReHl20jUHzyQ
vPzhjwcxdJdZw7ejVohyBI3yXyMvrJN7tbKUxzDI/+vYf1+njv1zZtwE5WUi6DwyD31se0db9oXD
0O+RuqEnU8M+wzo84fXbxyBTrQJwK2RO6+SPFbh9LuJUPhBiHaPAHb/Znv8ECyClg/KvJ3y6sv/O
ZFMPaY9o83Xv9tPZtcS0KRLg8lfyS+rZE+a8Zzvzo+9Oi7LbrYKPvphDWociPpURa9rIhJqqu6lP
oyvKqfpRX6rMmhtxJgFmeX2aysG74xpHoBA9o7trmYelQbWJdUN7sFrvG/zC+n3I/QVQnmkd1DC0
/4R8Xl7bBN/O2NoFwkUQbGbJcrPokuISuHTd64q20tQWG0Al4XuJV3DcaNCCfvQDuK8hfEGkbN2E
NA03KpfOcsUfUhAdSleufinMFiqXXLQgAvbXbHOM2zjo52/4qHaFyrcjBWeXueW0Vy+vMzDdgZ99
q/RXZYhJch8eyTix1pBOeV+VMNQkxVZjdTXCIJdbdo1tDVy9wDNGSzIdFLwxxIpEE2z+JDy6zUEQ
evJCz8u/uCUgDol0xI0xHr3aQ7Eih0M++WwTOsCXFF0UuBhVA+mMLPSvpGJ6QySDmuPnUB3ltk5F
R4mRauoj3dHrs2ZnZ/QA/cXrXtUzI6r767Pln2dfR6/PBrFy0pYaL6R7REGwU6tIy7e6nzUfk0b0
rCRNWi51hr/OiA1TfLR2t04kvQWzTYnR3va2iJLijROMyaFJYqq/cxLcTjbLtQbJ871hd2KTknDx
Eudo0r2sqn9k2NurMAVwpGtIv23AoW06Pvow5D/IWJSZSQnSamGR8Omwl0C7kxxyt912ZFcfgQkm
xxhy4K2OrhKHRdBen5EyRIkSEcVRPVPnOXNeHtGFXdzWrPBx6ZS/5INfDtM6r6x+/zVH7+B2HksU
ffIME+Pnnb+gIZOjSZbKqiAN9uoLlVY8YUgzYswybNZqv7LXNB0ifMfSpxd2MNls17gSPxpsVKfW
GJ8N1Ei7YBT9sURt+1h6A+p0+eeeWJGxP/Nfktr6TfhESQ/YsJ7c3BplaWH+Vdb3SqdiocCY8ed+
o5vdbR2qsCe/0cVtGNfjjt0vDG92VJuEcJbLVI/llU5g8823GvbAwxVW0BVH3zf8p2bZYsYiCqS1
hvp3FBB3iJGC5SsQpuOYxvNr5NCPi8ACzCVdNN5A0XGa+vm1Ab6IjNk+J8iLSJihBraUaX2yGn+T
qkICTn7rLpTFsd7sWIuambdV56kDLmsMwLnV0JprVFjf/nU3jYCwbISY8o2a/LKyq2dqLlhPfuxc
77eZ62Z7PxH6u1FWzkED9IK4XhvA/2bURftG+/OJcBa+QyohzRy18MAPgOgpvGlkbTAZQps9HPcK
9ksIZgYr32nGEq8Ls4rJo5O8Y/VA2WGnOwZkNHmemsqGdl5HU+seUiQzNwZCCKQh5LzFPdVLgjzx
iTpj8tAnxQ81P9Yj+L5Aa47GlIj3iGJCmptvOdJiNxyMW6Tjd7nkBvuZYz+5evHNjJLprKa0uop2
AE1aCMKc0UQkxV2BB/gHvS0ru3UeNdgILD07lTQ38ODE2emvoTrwNSdfRZVwHWvrBQLAewU/cRVN
9eezSc4tAm9uFBHOfd0TSA4UcsQRZHCU6WBbiJWJB48MJsO4RMF3kXfJfem0zUNb2hQj+u9L/VM4
94Pe9w+BXTXTwVabi97oIesZi/kdVYl57NnhHrLY6u+I36i2tMlKUndwPvPv4h5m22df65Dt6dmh
dcvgD2rgb26WivcycfAC6sJ+bAtf25alXZ4tFIfHohk/C0dU4yldkXx6G3jAj/4psKh6y2BwJQ0L
Gyij/ER3pTteCv0yc11DrtEGt2M3Nk8jYRZqVzb4xue8U1MT+e98LMq7658pEdEzN31CQGQZqu0R
Sk5xYx3U2kEN53p6bEeNtqssYumd+DzjXy+Qr1dHA9qz19eHpG947ZK+EXQHfG/yXmlJe1ibIUW6
pVOtQxwcpFwWpfe9b/MHt12s2wlg2lft9a9SbKRb8AOs2SS/Ua5DxjIiqLRPk18JkIitV0b+Tv1M
12HY+Tv1SxRBeFMVoAWQDdVP1dz15UuUpYRJOsK9qezIO05hTTbxP5feOgN11SUtqAvVjZAHlgad
YSx6JJaMavAXD1F8vVKrGXk9rdrREhACc/vQEVO7G73eu7Mxz+58x3H/fjairDmmmm5lZz8Li6Ob
inqT1MZwqPoq3PXql7SdP45J5cEnqRWQd4Gycu6be37e+Mkx2TDrfNP1oDJr8CFT0CrmQz9nCKWR
8l2U/s/wPfNWVC5szWg9pnUnS6SIh0HrYA4I24uo2k/DnZwqHAu2nRXxpreFX29DcxieSqplVFKp
xUM1f7Jnw/xWlHq7x0+X0GbwcHcNw043HFLjM+i7Q8Pfuwc+NMt5pPEN243P+VgVDQaqEFb5po1R
Mn9fBCz32S+fiI2It2HW6oDkLOsGdXy4mx0reBw7dLKRES8/53HA+Ywprkj0jzEhwdiIBnCYuQNX
vM6JI5WLW+JmQRfIB2JSuu1A8DECEOnGxJtyvK4QHdTT9qg761Sv9L0LR+8JOE938bvhOmpsl71v
PkEPmX+Beps/WNin9Uh+J+5ifRmbPSvB+eM5w2v+0ctJU07qXst/H7TNYVmpQ7GGSlizrGb/+VU0
+VW+XhD3pv42VG8WuWVt6Cx3rTlwl+5JPcTPZRNNhPFXwq2c4t5v+xXuvGVDJ7nbXHfHJOcC63Cr
gxmhtHHaGuiKpxfikNZvDmGaZEn16BHJhoo2vlQ9zjXciU1ep8NGS8PldmybcpWkyfJOTjk390Sf
r88iOTfLo2WEwWFeAnMfui3BF70Y3qj0P6jSTCiind366IGABK+12egftNb29p5TG0eDOJm7tpLq
ixG66NwgOCE8jpV/Ypmb0dLBRzc5jHg+haGDXbUQU0wJ2U8fc+8MWBKXFa2deAtC84Tb3D0vA+2q
7aLB2YyxwcJ1QgeZoVBZEabl0qxh2OBYemTvKZ+rh9jz9YNJlWJVlD1dfm2s1iQ88z7HfBXc2ET+
Iswd51un9YYXdyATFJn6Ow0zllhiznZqWDbinpWa9rigcb9zZqiJXF/Fu+Vckp73qbqzOwgYDm5N
ZP2/xk2WkXUncxpMuxyPWlC6e5cW5DElUuu+yg3IMGk+/XQ+d8bBYE8IFCrzbIUUlMBq5yt1gctI
hCUjE9OJusCpYa+ZO9vzbhblMFbvfnMUSNNjB2OZcO9RlZfrvjE7fi50fGlWHxPH855qEAyXFLX6
Ss2Xhjtuh6g9lq2BhXQMLgjJrvtRNbIYXe8Nk3c9pkaaxoa2jvIUCY493npeUW9aiUWMNO6tjuE9
/T/mW/pvT3ySszXwvAIBSRPtY5cG7V890Wr6sFJvI2bWiNLqEUVaeUvKeU/LmOGAKWibAp0/9KzI
X1Hav+i+9ITrZf0sX+QnSbG97kmkODb8vWDjI8yijbFReI79kx762LgdW91h3Bea/ZZQTztxLTJO
6pl6KCq6LKvBdiFUa5G9Ik4CoWGt3amalZOJgHQRLF6wByTfqZmIVaeFQaKNHt940jDhyAfIuN+L
1DVPoxU7T1xNMHtLsb86OIrxIU6qhiUcVmF1reia7pwEpgE+zQuIfEk+5910OBuN+JzXkprtoR2v
iTKKn9TnhzvdznFb66JG8ySvWLoXQIMZ2O404ntK0Y/PbfYz8WrgeYk3PaJZRFKeV8ON3ozhWYwd
UPxkLviTi7d5aMtbHdXgRi96c026HwFectVg/nfIIotUn2ig/SCPfp2s3ilfR9WKQZtqPBcaF59S
R64jnQTqQV2lMmuOzmHXS5WnZr/Tp+Yqqq1z7LfXf0wOPP/0Nfz6t2miPJYhP0JhGf42pOm3z0IB
AsxK9R8uZTJZusX0FyJgKoNzEuXLofM9cV21RqBpDjm3u7Va005z4jxYJghdmZihpkx/4irsGvbN
QnMt4Oc42wvIrh5ZIsVbZG3qoRj78bbOfEAX/5uyWE1CriX20iex6EiqYg9z+P9+ZktWoToaVfFH
3aEl5Fo84rboC3MNdTg+oiFgHdTMxrhTykz2pOGNiWZISTS/eKvjBE62p71z6DRrvsDD8CbhPrFX
3aZyvy8btaeBqOUVwb411YA22hcYDnatjMAYPVqpvivErTrqFdntSJfrsV5Idp50+6hq1VEzHGq6
Is+C7tydRpwQdhesswMRO1uj7eeDxmd87fdtc1qMbGNJCz/6+JRLbu9depF0KLIodVt+q72TP/7/
P6MnyPl9St6T8qj01eohptJ6sIQLt1dKsNWcneD4B0GDdvAfbTYIetps4QCgFbk2ugDrrtOCnc4f
5u6qHUHnEG/nSmRnKk0bJ6mjaaMVKGlhswzmNvaD+XBtFgOSX2VDqt3mNFueNF9/lpaGDxR1MbzH
/80n5vyv+Xo0ShrEGGpcdtAPQF+vK281GhmpzwzmAf0BR+NhoDJ4N6NZVB/iBIgyvB+SUOUN0upq
7h3kX6yuB4Puux9gzp6h6+DvCt133xqARM5OwVY/0R60MnizJIuc7BmdXfA40CER3gsN/406P/Cb
eO90Lf4W+XKnByas42rK5zi5cTGcbq4vz8S3HlP8o8EdH3rDwKIRHsGhSAzqdwA5WI5rXR/Wb3NO
f2GiAD5YV/AzhTs6eob5nJCCdWzycNp1oV29D5IwLEHLnY3Eh2v7dLLiLL1Xr8zZCq+nJnB2VtpC
rdKbzAZOEJ8abh4GVYWTVoTVaaIqPa4Kcl/ZB6YezkZRtvjLs3HrLOwLR9w+wDi0KiAwRi674SoG
KxJqhoYwlIviaZRYuc7aGAJHT4v5+gwY7uezr6Nfz7R0hJ3UsrQbDTbmYYDI2ahg9VRx+sObUzzP
RFE5C6uqwG3Dp7yIMko6c3A0Azs72n3y2E9Nc8QnZW7x780fLfE7Vj/Fr7m1NEeMu4SMyFupnHfz
LH5Ns6Jg2RY9eMgev6UmYAjZH6K4Qt2mIf9bDacYc243B+Z5SXVzdd2cXGVCzkytvPdM6TTqIRUa
hnHvaY1LZ5vL4tLru1y2Z67FvGvvAyyfuVG+y9hoX3xzWe6bIRLPRJZtlf/SjavqNpA3ZTXs5U25
7IzlAILyVdT1g+otdo3Azofge4OemJgqKsEOxghfVMlx6THaNi13bjDD8zq0Lf0jmUENyww020Gu
JebhPbFHbR1S5uC+CgDl+mt5Rn4keiO/F6LObr1SvgFHe3ov2E2oXctEThgtFUz2luMbez/y55OW
DdyhJTElFiS99l7xHvJh3dmdHR9hotvP3iKeFmxJP0qDG/6CLuQeZC3kecO/HXscfeoP7SB/wWiS
GdxBuOIVUwTA3iifAy9wdy3gQDQzzRGdgENUityBBNQI/zUMM/xYPUYbJ6O6JRtDFWAFk6ClTd0R
sQpJZjgZJDqcNQvvoDJILP8dYu4uzhAnPo+qoTpZgWnUMLFh6KrXZqG1tevSpLJFDDCWhd6iKKoD
vVO/Tp8n+CSzUZy0xBavWvWopssk2V4veyO8yIMKGQhrl4vf2L995Q5A0DM3nmPFOzWnHpImowmt
uaiDg7a/LcO0fgAdl4EusquHclyyrZZ2n88iOZfIo/86r6bpGBGDHHaO7AwkjUPu+EBRiOwlAge8
/hEVS3IbO2SeuGPNalxo3cqCW3DnzqJ+jIrkuRws8e7Ylr01yAA6DLNXv/c+hHxrHi99ytJ1yPtm
189VexJu6txQzyF4gwDP+wV1FSUzOJOOHf/0ykr7Hbv3vT02lPLqAkNqFX0Qi0a+NdGuyBf1Zrd0
3S41eG8r7IbnzTiS2OFsYknhyFgUgYDoHq5pLgXEZ7MJyMCRB034cARX01cMneaP1rTNIWzz6hwT
qDOtnMK+IcLGPKq5rwcMW5DlhSBjFv8oSm75Eo+O8Fk9W/ocU5GV5htF1nG9kXimgQ8FN3v0zLYc
JyM8WnW4AMJZInnYqv9faCXkexJSWDr4y4Y2qg8tmTTrr/860AdzNddVcZxQXvu55kDbwFcephWh
TRLfLt3kek2Dsp09il9T1G+b0qu2Sd/xNSdXgBlxAPJIK5PTg4sPKdMpwaV68Of0Js4a7Gj/2NKT
CuDpOHDDi/5rYf86MFidjPdg81qRh3FJtbpeq0tc4QL6SGK2JymER2o7zi15wXdpCAjLdGnmxlXv
be22bh9oBVZr1+8JQg/9X9TW3V9lme0ARS4fjmekm8A3jbsGlzvi+rQH+xF2T3aSvSgBJ/+y7qru
9NKlY2ltzoiFur2bw6npQ/IfonLmM+7Z+Y011TV3gAaWjHxQz5Syh3phv1ZH/zqgjk6UXq5H3aTd
8SP9CAJT3Mf5MhyJpBn3WazV+FO0dqUbvfuLJvYKVZP/Q3J11lAPWPaFHQvJMPOc28brr16EAb7d
poRDslPGAy1KxgdLXmBkCEVjkkqrJ8ACW8lsU3D+OEjMtUUSG0s4d7k12Ezt/vp5+WgvO830YGn8
k8Tx9Wu6/bDshKB5qn6vWNcvYRL1u4SEGmUW/Shz/RHapv40k065NQcnoyT0v4P4Th6TYgHPxA8C
8ab7fBFk+8dMzhd5a942ppngb3ZeHB87mJKpqRuTA0pyTYoL37vE1lbG0zmiBswyMXbxZ+futsD2
M6+6eEEDqQ9on2vPKE9sBZd1xi1vq0NzccAxVpd4WWjGCajfaj1oEkcGyth+8t1huf3v/BzRRWGp
r98u0ysgi4mLclZmN35S10cVEvKVDfLXUOWFyHOTgR6IkRTQbIGy4SuZikfSUtJzZjbi6Lguy3xV
u4JU6epu8prIeaKMrOs8qnquteht1flf81lC+q08f6IU0gT1eHFafRO5pn13LSDG43wdokptH0Kw
qTsDdtWa26axJV3LX9nuMqENgN7y9VC6+NATMqXKkUK3htnzrB58Kbr9GpqhCfu4niix57q7xVdU
8Nmd7ozRGa+JXFzG7fOVDjXaI2k2yfxW+126GhNYqCQvt0/CrW/VfBqwPQgsLv4mHvl1VAt3ozzZ
2GDXokg6QvYkFJCGVnHbu+K1MKL4BECthmA1uRvLMihqWvlpkCKe2q2eK5+wGq+ANRAiGVyHUYs4
ZojtE2a1lXL2eiRboiM1W+TjdGCxSLbTpvNncVTECyur7uNu1h9g1OdPIOGu0wkCC4LBI3+tQBgK
wdnwflzGlbv8UgVd9TB6QXEoLWLZE1nlFIJykFGThVctOIzagqLD1bmixkKOG9noMKwhvtMUUyul
xHyfjm57U+oUnxSoRg1zOaQnWG07zRzH4bQUVXjXAExBp8sFMAfJkfFx+m7blH7nYSouEypsMt0L
WtlhaR3tyne5ejyqBYfZN9Nzgg1AWrr/N7iuTOQRLXwMwt9hm8B0SAJU6pox31R6TRBaYlEDWWk1
gnTf67cmurJXffYe1U9BdNe5LYz+rVyKcDPkWnLWZZSMYwokLNfPkqic/jhX4L5Bv0z7gbUkwk5p
UhrQqx7swX/6y6Sk7EpqzsMKoi8+9UG2hOhBpCCnNbx4Fc5NepPTf6CxEebrq9bVoAGfs99a87aC
8qm25iGeqgRGDL47sBpEZLNriwmZWKVBFN+ooQmD6eRU3rshKOlaMWml6uqnLotOsrfJrz1/zVy1
ncyXyJLP6iR1jdUA0I+Z3pxcJ+1vHM0/c4GlMaiCUNVDVM+IudK22Jvmgrha0Fi/6cLxkbDOZWUX
HRE+sx03fDhgia4wqzX7gnswzLXykFsRpjb59tGNtH0QrVkeKt+HnCaH6gC1AgcJJZbkf+4IjrwZ
UHww0f7o3Uu1eOh2o5G+n2kVxHH5yPmMNkU4WIbfXPUXi8LRP4WB7txAXIpYTvGOIU3rc4hkDttU
jlanzk7a5KCdtLsTlg6elNmpMpPg7fqXvzoDEjokPR5e1gheVL6Hoi3usZbazyVeDAXJ8XR4amaK
nE0N3SKuSJSgcH49yosScOZZ9SfykgzCY0kVRj6rHVmPkc/AA43rGEL39dnXeaj8h92nT8AK7K0j
VWGWfOgqzCpR6R+EVIvlhv89i6HfTCopRM2ZovjXGbpSkUmBIGTRGLHcBjREeNVvxs3srkYby7VX
5ssmE3p768yaFu0sHYMqMSSWrFTSnQ2beuX3HpEryk4JrHRfq4YV5HjasQlvTeSid/bQ3dABor0k
H0xc0msSFdJDZWbD6vrHJQXRWrUUsp5TLbsF6D9fFE5uiqH+ISrpDmodW4b6TKXL1Ym6ATY3DK17
aZv4Rh2kd0dGajWUB+hiJlfOTN+I2Jrfmp4FCSzo7oy4xv/WejphUPHwaAuk6sKpnoX5XV07sv7+
ukHFk0pQmCvynUFvJF43lluu9MktTuMcIdYhpy/CUEkZQDUdqA+7Gwpr+e6a6BNYPy2naRER8Vei
9joRtOOzGlOGGmHb1UGtczWYEHUZuPdq1JOUdDToLK3URkjNBRPSnXCZzH0cLu2jG+9S1DCvNeHo
NpTllwEsI2U2TJPKGuQhB9vEpqhuplq2y8Oq3k2dPW21KTMgkkqbYdvOn2P1QUPAlV0s4gDUylRd
kPyudlZN3ovDX3O9a4jDWBXa2hp97CCmGd7l1Yp8JPOOSsEUbJIIXJ9uR/H+OoZp0O710OtXLJLC
O/WKArT1XVr30+bKEdBEepfn0a8+45/2VWHEjNIdcy34Y3AZ85FYYxGXp8XBcPm8iM9UL9hCZQfk
p/Fr5zp7hcPRcJIAireXUw6+Cjmd1105OSNLZ3D5cfHYNAj6Bje0NuoVAffvgZ3oW+xa+V59ybkR
E+4XOJv8CiniEnt6GmOAYOqZmiPOcXriZ0g3mt1gsxPN/aIJz/5pOzIZQn0QPj1UGTZSWeAfwna6
fN5DKf4inp8u13+LOhrMD5/do9ojHmMR+54knAdXl9yHytXePQrLXRI5f6BgrKvZ6362PT8nDcP6
OTcaezsvdnCaFvqc2QjGZ8nFVvPiYJuq+OsAVCwspSXZJDIcW+He7Mavzm1QfNLe1Bwpj++dEXQ3
bT+lK8tMrcOomkBFt/bAWVyudS9Gfl3Hl2B0+nNggHzucm4DrPnpy8GeOHApxm0jY3wM+cw23eJo
jg4pGPI8c9LqfaXJqJW8u2U5AVaVpcA6apb43qpj92CEqXFIzLy+B8gKdH6B7Z/m7U0n8aOdA262
zkinrtxvml4OdGTL8aDoF3kcwFcbZfJ8Gd4tM10zNY859fM0tYSDmnmogSc/IWkLrqc5QavDXNeu
iWjI2mCVpJdwWDwKl37XbmsinTeIMv/nMsf4tZl7gds3a7dl4vqnLusI0sFxN9915lNdcy3Th/nz
wePuhKwiwfTCPNKkz3mQa9lBOEG9+usFQEhnmz59ONqHGaDbk9vq5a3WeQVV0Xl8UnOO7t1Gw+Le
qanetLJdAXOFihVnCIJS7kXoEldfEHMoX+TUHQEytXCO9gAiZImHBLiECTrIaL/ZVeacB03oK1V8
yiJCXUmOaY8KbxYWFjj3qv02tL1zthtQTKqYoyfB52lqKE8zNK6iw9KAro2mV5bm2rcK8d3ZKXCE
qOFEmipS90GqA8j2jIWX3zbY4KBZ2e0Z8SEX4KjedFFjX7gOi0ewdgV1Mu1XWnbiUU0NhM5tlmpK
dr5mc4Y8oFPZGgIXjJIcuZYoznXKrll9CTmVCjbj2mRyw1BD+TCXLr1mMd2qKcsfm0tT9bQBOaZe
GWtNtRcx9Ew1px5CJ4DcmffmUX13cyHWuSLd55/vNAf1yxiY+t7X0mNvhsbl+tDqYIxMqC7loi+r
rwMN3asL8Jpyk2L53f51wID0gYpx8A7qgKsvtruaCaYILcc6q7nrF5j75CS/42hY1hH2289EsKt1
Y7ffkUQePfryAZrA9zaK21svcuNsnZ9CbA8P6hARmx8WKohdrlsfJTogWFGGhfDRHq3NdQxNgea6
BVBiGsqaBPuh2k8yrHZqZ4EwoPAI32PYF9p0X2VLcpyiqKT2qM2nYij2C9X5Wy3hErJST9WDiDRK
RD2BHaklbtVUFdScMhnmeHSq3jwHjaEREtsFm8Ioe/J6xrVrxfpbW+IFaybb3oMtjt58w9p4qdN9
nyzDYGeGYjLi7vroxc4v9UInRQDrOrNz8WmNntH3j2v1gqbpL0PXaM9BnufHIFuBVRxPfu2mfBgL
D+dbFP1ScwTejSdhx+TJpMnNLHt54MBIM7O5ecUy+d5osgJ0yJSv1dGwxCaqwyaWx9RMthRE3uep
dby+vGuCQ8N1+3q+6dhgLLPrl1YvcmsWM/xJouscSCCdeng6rNVRHLjzY+F/S7qChXvTpqtGSAQH
gICrdleY09mZsvY67MVoA7Axh61rOMYRAw261XlO1g2ElpM9N/5LXv4hE0J7pCdzxgpsQcNE76hU
fFaQ/YnterqPyma+b4iYVdN1H0obhvcoai26wZTW4t51iG3UCQ0bpWZbLZrUA9p4RMAaYe9/HXAy
MmxDu4XoSlFoZbf6dPQEuYekRiJaqJsB5KLsBYdgabhRjFxposC7pCYLraDyXuag9C9NgBxuNZok
mjdtvmpCLgJ9j6eULNlHww6dS+svnw9e3aNMonSGMuY/B2xhJCs7M95JgNgYLn0r/vzDvvaI3MMp
oWH0yN0fIal0aI683yxA35BuZa98svhDJLmNqUY3b9K8CXepPcRPg7OYVJK78Kc5/IGc6P0u9fYX
Dbr0xXP8ZmvFgXYaJpYoxUz5zweY+8Qqv18lRZf+9o2t+j4irCi/gj78FooU3xQfklNC3eHkU9He
Br3tPxtxDUUU2+3vXHCRWvrfc+qg9+yq8hk4d428Y0CbgpTsBBVlQMeeeN+Cov6jvoGRvgRjUP3y
Y67xc5aLp2jC9EMIQXCToX0+iz6It+R3uy+oR957+YsMSGFSI8h+4pYI+HBF3WNnaVt7aGdCHhLn
EsNFwBJgUgXVA2Oz5FH6ZGpEyGgkWT8njo7HVtTOSzTE5ioMU/utL9sC6GjhfNSx+KgRsf2o5vCS
Fn72G/nxIV/iHm0kgGJRdS4JxQPbrXlJV3rwjBddi1dNQmWmnpY/FfRXLEfiVz2JpxE97o9ltn4F
fIUPwzekaSKO3xKj81daXKQvPZ+rFUa2wySq6s2x5u8egIbfVlWsqH1Dk3VH+6gnkLix4pEi6vC/
6OLW3aCyrC6jy8o0FD1EYYdui+dPwy7Reu+h9di/ZKZbvkFq+fqS9PuKczVBcNVqlopJ0Rp3tpE7
97UMMaonv/gg0mdet2TfnPCcUjJFA+OKvvhovIIyUC1DVdxl/EYy7kHNO0WNS2ix86NbdNlbAo2l
lF8HSWu4i8fO2MOMy1YLXocD6YfmuY4oARSmeDaHymZpJAsCFjqplXrqYSA6dcV3dWrTi+ZU+eka
An10aAEB8J5rjVdbxBi1g9w6LKG7W4zJQioFgwjHFrFqcujOAQ+9jyMM8Jia4ubk3IIw+qFG6gHx
db3GE1cf1PleGC33I+3+rzOwYlvbxDayreiCoFhbbr4jJWu8qBfUdZMcBcp4CgL/+6ZliWXbJ1iJ
zz9zvlPVZ80OWV3CQVsL2NEblITZXh3NfKd9NKF6yVMpM1PaKDxyJcd4XkOSq2761oT8QQgHHKYG
wUfqzy+DUR5DGsFgl7vyJcXkKmd13xweehpb6iXghwmg9vL6erAZNOfYALpeq6M2FJUdmKFwq17a
uT1pxugzDkZZLy8Y6rj6j150suRw6MbnIjNC+gGkrrna8usvravv7kphjKdladgqZMQdNwFvPm80
L8kC3iOEvLQv6ix6dkbuzbQF3V+wEteaRfBqCN0F6re17NnGgFti0/R/WDuzHceNbdt+EYFgT76q
75VS9vlCpMtl9n3Prz+DIe8qb9/zcoBrGASjoTKzJJERa8015lPvz14H+Lm4aYzzpFf2W7ueuYnW
U97oxRP6S3lbnoqh5Z3u11Khw3a0vbs938z5li3HfrXMRguBPWt2dxcuJk+eij9gEn0jXNRfk8IA
UN0HHz776Q32WuGMIseqbdKDf58Vv0b14LuapnEr+Shs+bV9UmfugpIqC5iKSO8d7n/JjNnCQTNk
e70ezc7bO92QvCjULMj+aNBIYrmtc9E6l5pIH+/EDojsRim9eBMXSkFYi9S8jLxmUHq5eWov4Kaz
J82wPiLfWgmIYCuq55TV70CXZkcY2cx94xzoaobGvjh6tZJb70a1UNGS7INo1hRnZ75nL2SQHnPR
cU8qZCeD91QL2JjzzJ66U21fegpd31jqO5tMpFdgdpV2hbwdbmqKNNZaGuvv1ADkoMr66ZiRDHy3
EADjVDTseqWLlnyH+hs2nfXWt2JYv0nf35LU7KgntJpN2rnKMqxtP1yWdjOsIZ7oK3lJT1nGJo0C
Y114XsUzPM6J2Brs/nqcu6O+j5/kGQF+qL1o2IBESCypLnhoAcjBsdZNCKamf1amYa4K9iy7EIrk
ySg7ZRu1wLKabLK2SVMEZ4Rtx3hoVin1befUEOU5Qv1PsfQp0Twa80GeyTF5UOwQf+pZSSqbclSr
W5xXp53CPfw+8Uth1UVyJays5C77jCq/6kMXkjlghoe98nZKs51II/PVClkg6YX1MY65t5vMDJDu
3Owx0V64VUjurtMd4GrDd5bGysHXCrClaFJuWdyfqR2GS/SrK3DEygLmdZETZH+GiTMi9FsTUeOA
4RdUZ/D4mEzrH2ix+cw4Vr6vwAh+qKNHGXBvv6pNBj/JH9wFjvf6h+/A3UeS2h3kVaZ2jNlHvQvF
JjTUhsRuahIldZ+6L9oESjPB+MzwB7Vb1jz2sBJ/kWN2M53wlXavstU00FLg7DkYbnKh4rXeMhs+
AT47m78hr1p9D0LYaGPvPcmudgQMrvsY4smmpL9CymqXQRQTqZk1tEo4jSef8h8dVfiPPPxGvz59
p3i0rXB+Vk+qPxaXJGrNJZU/xQ8v2UCPGP5I/K5ASaLlZ3DG6tnRAI840Kt/kAbR3fwr637YqMIO
euY3B3mG6VL9OMvns9/Nf82TzVYLcd35fV1YZ9wqEoyfBrRMFH9SzgqRBTZIUo/rkkqyJWJ09yr7
Kj9rNnqHtWuk6N5pnPRQ2QSTiNcFd9gZiWp2i6qJvVOG0rTjPWs9uEROQ4QlvMsBeZD98szoAy4B
bK2ewEL8noHW2Dw5f8dSIor5N6PuQE+zsEjb5pG7ycvSOCYxz6pVa5jppoUuo2BHDoyBDSEeZXDB
Z3u0ZmFh/LwyZzbXRI2KNCrvUyrjS5FkiEf7ld6UU7iI8BUEcP1zaP3u0uQaTlWDesbBp9v3iNyB
WgBD72yBc1CaHrWg33N/xAu4w0miXGCyPOL2OY5HeSYPJh6wh6LVN2WuxjeWPASwA8cnyOg194Ri
x4Wrh+om0uIW+VfeAnoZcU6cYv07a603JML9S9b6+vJxlg7Y+jSg0Ocqa3hZDoVylBb8qp2WBdSo
yOwNqwvXOgyl/7CoqNMUArKhR0e+wtSs/GrC8dBeOwFFvXU0zDQbY1P58WuQlCl53xxpWiw0Mye8
+ftcDhaZkx7lGQnk/8z9R5tSt5XQh5Na2phVqaJ/aYcyuPdIpGWLj9nwYtnp0Sxj+zozs1/GRqCt
sHE5kIO5OhJvDqGjy1G/18xD28cwdOZXU0PNfgL4RQiQS+UFwySokxmVJ9lVdqzqMW+zD3IwE/Gw
rtMp28jRLindvdCwT5ejobKKHXs8g5z1zoHuruu8KY6y5TbaKFbjEJLTitt29WjLocw3hoOt53s1
cCwsrEzxHmQammot8x4v5WE3+jgbcdkjuDAr6RUxidVQ8elW2i+zavVTBzRwORAYIUBF02KRdpJn
AZVNj6aNyQhRpLi+dEHM8ve/p/zrMu491XHKcN/675ezwIzDBVbPSdD3uAOii9Zs72wkdv9kIPp7
qrMa1U4ZW2vZlANDWbqHNHJf5EW/+0WXnieqI06/+3EBjtaqmqsrOU0OzHaQp8ZKKKDmp6AYg000
hs5X7mjZ4feledeCRmcXusRYmylNE5iXWdggp4gelATlLApfUrLOcyVUfMwqbjgE19K3PAA8rca1
skxjJ30LnXoCZ4DnuRytMyXaOE7VbWQzjoj3BSL0d7LZdgkZGCvX97KpAlAmG56Lo2zqdomazB30
s2wiaru3Ue4/yVZBAUHZmjEYASe+jEn5pOBh8acQIbUCrfraFaq26XSCBF4P2aLO25gbvRr9aUbb
TgG//UcFdNllEXXIbFy15CFWw+BszG5bJGEGKkRtODqIoMI+NV+gf6RPWld8ykVZMZHD6AKe0Tb5
SDJt1W4qElNfOJrwLpQks9e0fWVtzU3U9t5FDojSIWNaRegsUT9/a61zVnvHeO3Sut91dUpFwRgM
H6mhrmooI0czEuYm0+2jibnEi+4RAnaowV9Sgj9+xkZqL3SiT+dwnEMiaDNlf0SkYW2IDKPdeZre
k5ixvgtdhHjOUSQgD9Gvs8T04oVtRTeZvrTz5ifkSfNhEpcG/c/sv1ojLljnzqsgJIwANOIeBAgC
XqXR0fY7CPzZHT4lxqRcZMu3nABb0sw/yGZVZ/q67kF+u/MFlt93ewP18lKONjpo8DESjxeaXAoi
eOmE960lCdU/idgmsWHg36XCPbvJg6vVJ90wp1M+4l8huxStg75hK+1eNuUAS/YBmwcV+8Rfl0Ls
rSke4Y4g+9L5BQYjNbbeUKOfbgtnziRjrRdW6Yn9QbGiDHv6xk0FVZBQ31vNNLeN7/fbjuT7h8N3
TxqnVu0ULFw/dVeW1v902x6tdpCOl8eZY40XNcFXOQt6m30towBlCm3R4omzgNo0bq1g2FbQq45B
51f6StLYzXJ89D2w7LJPstp5gj8GpIpD9keg5HC6+c+AnFaOQamvfr2KnKcEzy7q1pvmFNW2TEsP
B8DBw9GRg+uGMAYL7+Ije76zxW92aLTYl8xNOQNozpMZNt1ZduEgN0AOTsEAzTP80vXutpF/D2YE
f3fuGkLHOMxeEIvfP4XABMlPFzdEOcX0+hC73f5b/gDZVdeKtpjYFe5ls4vmfFDq3+QM+UJovYql
29vNTs7Qe+FegILv5a/w6JoLSWxbX3rDLPpBM/UcIim8EPw9yVaKCuTZCdFORa018ExhRpEb6Msa
76dsuWmZP0P/+nOcCuUou6Y4JRCLyd4iny+XfV7RHLOsIWc5v0SfkIVSRlbuabSxUEu9qaUzrNAl
Upo2O7x5EKR2dqjUSGs8c6nqWfuJOPzSmGH9V+HH66jruj+8UnW4b8f2vSM/viFhhLNxnxabzBq1
HUJw/B7/lzOFerX/fRRfKGGX9wCA+TLF/ZhS7dS4l9bsHoncQ7bYjBt3C3k2u+w0WrvhaLCm5hCE
+rrCnPAqp/G5NuF1o2yLEGuikh/uY4twiJV3f1cMnH2ztvr7bMQx+lKaJgoyZ46csRoalbQ5W3NT
ynnE3NQrdtAPOy9K6M9KQphNrpXk6O/mP65d6nxvLqIiYYg5k3+ddAVDXbt+fbQM0ooYKgNRmwfj
jj9R2M15+tUlB9vA7am6HYqtnJZOYYSKmrdv4/vV7InMtfIgZ7vgxI9qme1+v/BjxvxLTJSM+zYK
89/z26q7s6KK9vXoXEBDRfWyUuyj7o7FVbA3eok7vBQ6BELbR1OwQ6MMXFvI5mjm/fOA71KGkAnN
OgbqaLPioxxs0UJuksE3V1PZBy9V7NeXnG9nNzQx+LskPbS+Jh4/xh2wdfL6WNvKuVrjhAcXesDj
x2hlEz0n7unxYyD5UadVeJAh5t8wqxKxsU0XTTMUJM8x3Z0GLOiYKlF3lGeDFlogGCyrfbRlpzzI
vjwuyiVcJ3dZ/Zrye7KjCC7+fYk8Q8AGvHdUPaTNA2Jpe/oqqVimHn0q9hFVlu9aihOzXYiv1EeX
TFQej5gqNN4oJN3I+WGJ85LVAzd0iLG+gYzeKObkfUzVa6dM4cF3nH4h1U3yMBXll+j1nDiBGzw3
84wMT5R/zEit+mvwg+I0DVZyiAb2r/Y09BcNfI5TKAlWaSZgb4/yDlkJESFAAnzihFeNz+UVEXC/
GBqixCOooCjCr1y3qKtEOyVe0JW92LMnpctGHO1tkDxZrk2IFwzNSnpSjvwbxm5ZfsorDSePsTRw
29XDSCgyyIOExfQcJqTi5Zky941zH2Vjf5/Jvv/7PCVX/z+8yv/9twqbsMXEguhPM6bBU84DbpfG
3AZbCBpPsq+aB6KhGeDNuy6JJ5pylLpc40wUcuW0WcxObMKzQwB3OlGj9wotC68E9mHyxITlgian
JY47lDsZV5OBNCMC4Cb7NKlz6UocGWTbH4F04M/yYU3KRAo27NeRiKcvtSvZMhPDxRxY7BvN6dZS
XDv3h3EZA7U33CXuaP0W8rbYUbChPo9j+ZdE3Fd9/9Ll2fAqJ4xx16ztHE/vwqEAKbbq6CNwHGLr
ZkvBQNqVr4VhLWV/jS33IVNGohpiCD9AihC+qEV+yMaBu3wTn6vYM666n/0UWUa4Z26hkDev8mxa
GdGoPc5lr9+Y1V4jloSR0FXac0sT7lT325WNtn3z8Oi2Cnebt4NxkVPYMBC6VPo/Hg7fVDP91bUw
dFtR3nM8jVfyzJ06sbJxPEE6pgoMlDmz577fo0qr3MaAJHCbj65KXX59M4XVbXPvSYJQuxmgKoGp
mkEiIU50Y/t7AAmYfm0+Gq3YYgWcP5lT2sHExtQkD5L05I5K96LxkF8Jrwy3ctQGVLAPqedCQu/g
8JEHpJJ7ozoVegxWSZ6qolmP4Co2hd0f68rWKWfMVWWrKtZN6rGkMqu3g+7Ui0/+z6jifW9FZt6N
YkQzKYAR9Ip5H6phFSuWtqhdJAj4Ytcrz9NR9JdVeyrxcF+XaZwD4oh2eC1Ff45p+OnD2vhVdCrP
7MDztm6sfGqqOl5al4/ZwiVXpNfjWXbJQxX5E0sOUIaUlBxiJOf7riUoFI5VvZBBmTAoTwYoh3cc
mMcNQtIWTIvJ4zuxgWrFObHpehiIKefYh4o+eS8GhEe1UUw/Onfa+LmY8UM4OcbaQKGOqnx0ZQyE
mkf4sXYT6z4pwbdG0cV3iV/J0nd67WKjSLo6IfIXJbSz70ZVf/SkSu+jOOfBX2oUjqvSzsUHPmMG
wZC6IyCkilcerKvQbZqbkqoaZHz+SReKKII1sNfuRmknpVy/zhzT/7tPjsp5BuSpG8jTv+cFQUsF
ZPju4k+g7cOAwhTCchiFKAPEH5H6HKnccQ5UejiHcrTsx9lj/Hf79xykXpTj+5qD4awpDqUFh3BR
y+PjXHZH81iSt4yp9TClC9kRZj1XsIA//GNctuUIGxmsFmYFnnzleZ7s/9+a//yJjxf7928je+X1
//4Nusb/mee1ti3FFF2xPb+HE+p92WqATV3lmYf6lAJnM96gyQiAqobNLOXUi6VGqTjFmU1JPDOJ
LjFLfwfdjWzkc488kwdfI7mFG8nOjvroogs7fAzKM80VMHhKUaxlU5QVKk2hZQtzsqyL2qR/dJo2
vJW6mh9Rs4bLZm4qsJp2eQ5xjQojmqQp1l6QR1vZHFNFXyIo9kgu+Qu3t5KvkRpaPfyqWy9CZu32
m5RU7Neo+6sR3DgGj4qxt3sk1nI2NuYnt7b6FwII03Eyucs++ifrKyHVdx8tdzqPkRuzMeHV1Y5I
KPV14kpWfJGkav3ca9tR9NZrYuUd6vwP2UDMYVN3P8I/ZIj8Sf48QuyXLdFCli3VdC1b9pSFyE38
LdJI6zXUje7WT9Fejg06rkUk5PqNgcrmVER6e9IQ8zQL2bYSfST8ECcrOSIPckBzrfKYVgHmJ6F3
rjAAPYPgo07Zqf6QXfLQmo6OF/A8RSTjfhy07iDnyq5ajnpWBx20oDrEGJN0DSJEx2Sgx2+ef5dd
2anweUTyZEaVfTFrXPgWVqQEu1BBEzRqNyubMnNbI0RZURBqrpRy4q7GjdBfRJQ8HojLUBrT6T+t
qgufEQeFzx4he8LiiXFQ8ebEx6B/dh0xXkNnzPeUB8erEEzLm6uwbeJWNfAUpulUJC1Soxz3sumh
UVlk5F/Pj2Y0HmPSObBemYurHodumG6BMUFGb8S5U5PnXofdDYScQox/nGaqQuQ2NV2MlUPcctU2
PTrtD68OzEOumQMZjzp3jvLgFk7YYoE20LadZsvT8FkOpB13kcwBzFB6zg/Hj/NdJXfxUTxmp37q
V5FHZjarLKqvhuzeR6Q83Mh/7gid3Jv5MLNM171GoKauivwup5kV2y0Ha9WDbOaq+1EFjW8Ei85K
q4usjrLCCaKTyZ18lsebufl31dR/95duGEL+tyiBznu2kjncfd5cnTiilr6gt/SQ/trTc+2iD2vC
MHzG7KhdUfXS3WG4aqtCx50lt4S3MoyAhRwYO7irYFJjWLfQVjjKDnkA6Ib5m0tshXs97skTpivR
hEObCUy2q2LrKJthS0G8YoXmRjbHVoemPD/1i1zby0VYKNAoqQpArdhM9EuMT99CrtrkgKe3RBKE
ihU1kisk0eWinIboKJu+EYOKph4J3uLPXq5KCtjHCBU0tP5GRAzWLVPMdLB6umJWUgWiucqePh/c
K1tbY0mOB96NiL2zWSpAm0jbnDzfsElxJNkW8Jd6AyLRsKeF/Fz01ZP0fYiplMz9hJ0AoQVME6vi
mOpGtMpRO2zZdvXvddNvHtllUWeY0xvFSUxpePOLnk+1NbZ7QfXnKs28gM93f0b7HEdLVFolpVs8
7uteJBGpt7LYNH6TUV6bMj6ickUhqqsbV7jjsmqC9jixkOBPnti+Fo75xm4LZYznf8bD5O9F1BRr
2cRN7y+3AJidV0q7gsAMFbELZ1rl5EebjtIm0K2E3hY5KYG9WjhbKvaMs0/xkSzHlMWTvkZh5qih
QKRggNI/CjPloWN7f9XSMV2n+iTW0sZjTNWvfgoaGJy4dzQwuG3He60jP7k1WX31PaXZ5H3aghlG
ypa35gfZWVCCjULUQoBQcI3wlncio5wowz0pd7J0Yyd1nuKzrq1SMP0UleXZpdH1q23jMBXYUCVY
xWezkUbKB6XOvr0RX60IZtdTWTXaOSKtspQDiQdlujXdZ2orpkPSUrCmq3qNu2BB5L/LBmLmabwb
nDz4SGv9pZiU6GaaoXLP8uBYUmvIfocbRF6hx11QiwT8vhz8lTFozSrqbaqEiulr7NxyCYi1eUfG
CwJOf4+rbMB9bqYNVIm/UWvo59PMch9ngLs866k1nDLDgdc1YbY6k84xlV8oVgB/2PUqymQyPiaR
Ub1oJrulGWefRAUJcMB0T1oM1XTstRrIk40FotGhLrcgJuTamD0+CwjTedI6dvLUwiy4mWn2rlV1
8OkXnbJWcAfZcaNFyEqAfN3qHaZRDsUvkaW/te6zpaXda6O5zV2nFBr/Gv0NZKY4D5TtL3KdYgUN
SyfsLxtldrfR3+yGQlCyLf1GjnpEqZdZ0Vt7OVpW3A28RnfO3GCzY2ZgNxa7uCRWlX+P4TC8ZeWZ
CHf5KorOfh7bdil786lTn6DYXxIvL99sdTLOVu+Gc+iqeossLz6OygDjcH4FtFr2rm9aGM5ZfyEW
rD07QYuEBiqoRz3SoucR+VEk9bSo+O89QWi2LH3dfeXz3pGqSIcXJ22VJVnJ9Nkj/L8ao869cW28
7vtefRI8I9FLUDWjlRjzmKIvL7pSZ1tRhPnZMVBOkbhCdzsJe2eOQ3IkL0mmBar9QWNTcCgz3tKk
9cSxJJW5yxRfO1VhI7ZeXRrnMXdIZTamfUFQEm/0yYAmECQI+agwvkV2SKENYKyQzc258oSJQ6nD
U0bL2i8W2qukqa0fyujxCVE79UYVZr3XkXRt9TQoX1thfqC475d6aLUH38U/x5odUfI+AckyHxT8
oRSt7u6yBbbNpUwj9YDgm+GLE2Da1lopD8Z5bmX46bWE/TtVBN6WXRtAK0rLg8+TYOEO/OW23hZ7
eYZcqtjnQ54c5Zk9j8qzerD/GpykXleVaI+Jog5bndq3q5/iudajmHmJcTEEqKTqn6oQb/oUWT+L
xFloSu2cOjMPNn1tHkFdTp9gTSj+F2FzrS2726voFbdzNfqtb+p4CUBy+CNHlqopqvazbprPMu3N
NxGEyRpPMSrnkV8eLQU5tVlN0QsLvIroU6r9PMsrKrWk+NH98ivLfcYaRt9oYWscvDqOLgVFySvQ
ON1HXLZXuLTtz8qxDjGw+E/UAZTTJ5Fysdo4OLR5UW7DJnXvZUI+vgt860/YMTBL2p9BiUVAV7JB
TMnmm1HabA091XdJ3GKWUY3+Y8/oF+LZijvtVfO8eltNaAN/z2hnEGvUas9REWqv8jWCSH3xc55X
yJ9wzeqT8iOo24P8rPCL845jvAGZBg9cz86yXRTWzXNi5AlPDNv6MeBW4PR6/aHxZF9D5Kvxo66j
a5ViOOnZnvHjQ87DWgKUe1wnWFGm1RGQtlgbtg4Ut7az2xhai9zTq3cwj+2hpiR2VXS++ukr4w8T
/vYth5R2pdilXhh9K5W5+lIPLA/gT5C+EjvYWXN/CPWD8AchB3n5/LKWlS4j6veJP1vT3cgtd9uF
cbsMCeeny8ZgaU19ZHhUEKfcRZsrZDbzk2zJK9wBebPlupQPzDPkIXUxzoEQfJWtji/Zvq/YocoL
HjMMlITQBl4Ln/360KfWtZsPoRXaFxA8sbDN6+/uoY+pakI5zY76vwZIloplGIcQ8OcBv+FpJ8+0
sjtG4GePcTnmSJ77rjqJotzJ13z0aVZZb0jBbCZjXtKUJRCI3DQ+dESzaB8gF7gQJn1gersERfGr
E3crgBYm0LLPVlTd3jYsbyWbjU1oa1B7AqUUDtx91XiW/bWIig0mldVmwJ6oVIwRB3vuwyRi06Wm
J/bhcVvuMTsEM9ic5X0YhfqtBKLzJFsuhB1sT5vnDrOzV9SP8tbd2lAcFKPYkpI1CX1bxWoa8u6o
2xbI/vksw7qtU1W+kLUDhCuwYF8ipOdZbSjGkrVv/UKCHDgMhTovfRebfGA4k6MVW5nAK2OqDylo
a/mjWHGO9TsAhy4oyjeIqMY1Ec3X4Cj1OyCmYI80idrIeZKaZNVKYc21l03f1N5iPDyeXGFpr+gU
KbRpmvesmpX3ZUEtWt5TkEX5NSIn0CxmBOgiKJQOBRBNCemXfdHcJ7H+/+qjhC26QTwmwkP4nKLt
LxO5c+AiRM7RX62CqY5OhtL2T36EJU8vmvgP9Kav/dB2L3Mtwt4yoUkquZ59lqwX5QS9IDcEJ/ai
ROw66zECympBZj31XafuY6GfgiBRb7owqJBVvOp7GEKWUF1VPKWpV5xHC7Goys3z2wXqmGp9+Boh
WtrX+ZSuorbfNyzar+pYFzuj8ty9nXXVOY3w/Mw9R3vWaryRKZoUR1urQkrBB708NTWo7bgZZp4d
UOXBbMIN/1LRsku92cypFp+NcNmP1lZzwCejOTzOQgqWZZOySy1Z1LGic3t6jAf6xrcqZdVAqMEi
2H0dmix5aiz7KlvQllygDTz60i70fYAapJ49S3SnLK/+PujFoC26Ri2xRWJgBGlB5CBC6NU1GVan
mYKTB/hDsSXferN14RwGHVNNfutvI9c//98TnkVU8QnNu1oFK0g1052TENH4Fqr4+JBY/ciRux/6
oKlWVYEpUWwF0aYiy5SyiCS4l6jU0LTTM/DscgP7xT5WQRWe9FjFlsARDvgQ4oqJ0xk/4FwscO7R
zmbmjysoFjwQ50OJ4erjTDb9zkwPCg/FJDjnkQZlk4c3jkIU5YQIcTxeAdxMfzBmOqBMw5Sx0S1b
EcbcPqhK/z1jztHEkRnudW0MltPsYRhQQrYUpqPsZLMRvrIyQsVYP9gxYR7eCF6IdZYKZ51nibmy
O6u9zSqxIkj4UEvjz0fV/WgdjLFJD4OGmUdVELwpTTW7BxkwgVEjNV8aE/ciVWzUjjsTPGL/3Ufo
ttQNqACRO/jvahG+lU0bPGm5Wy9zm42eHiL1FhpLW8H3KIuelUpX3mIjUg6Wm2O6Mb9Mkdvmwp2G
77FNINjUkfshyj/lzTTCnHpTjs6qtf3i1UBMMun22xB541Ub7C+d3nfPNME2eQWb5AeOwau9VU0U
GqulgDd5xl3beNLsgNA2y7HiWdgU3K176Y46ohra9oNGdYRsw0RFTqNNwCRbAKa9DhBMvjEOG0y1
SKOFZuRvseZmp6nVqrsWJeUlwc9btqwsrO9VXlabrLCaleyTh6pxftqRWDsDXkNmqmenWm+ykzs4
LjaXc3tqbq1O4Eo55oVh/jn6dceSznaey75oNhr8jmPrKNUCyHnPZvbBR+X2f3BV58Ngv71Bpo+H
HRutciFP5SFolbUXayzGsMbOiZD8gSin2Ke4HiwzwhjPFbuHZ/Zn3YAaqa+dW6OVezIvw2dUd/1K
5FOCqiE30mNjRX/LGhFefaJl3JhjufHBYR8VVjfTQu7M+BBOJ9fiSz9v2/TyalnXh7pDUSPr3CoP
lcc/5BtRxJ3faIkrGY1/wkcB3xLIdtGiJZgU4Fwz/8ETksgLdVfBUomNcWNn9kC6VIA/8FPipiIm
kpkXnXXpizDYAH+JNukvFzV5Jj3UKrURO5ZNb5VBDU9PRSooJbdcO6mPB2EW8W9X84bNZgDq45Cr
TQPAAxiSYkJTmeY/1BO2tpNwFdlXK8O0UKlH2j2+eLIt51iVWt36pK2Xbo7AEr/JdudOjbolEpi9
knU3/mp1loNgYdwnoShEqpAzBhOcNB8t/0sUZMGRuOGwaNKue5nytrlhWfIYnPo0W8bBhCA1x+Bl
HJy3zNSLM0WM5rOXBePK5Acuymj4kkwaKXp/wGrCyd5GcZ6sCZY+4sien6rXeorfZJAZMwLlKNTB
wDGGIDOIJGtXuXa9kqPsEdNNSkx0M5gZ5JywGpeaXXwnUe2+NKpXbi1XxHuPVPodaOGwsOvG+lGZ
FY6Dof9FJsVdiUDvTnDGnHPQanDs/XBt+26+i/rE/uRZpU9N/FlYdrhvU9bAsnusJiQUEWD0FDBm
6VNq6MZTcKwSvBx/E2oksCb2gnof5+0DZCO71MHPT719N0VX3bICoT4yqWLphXje1Wn1WcwCHicV
xcaBCbcKyEw9NaodQ4gQ+iuK92KlK5g7a1Wmv2L0VyBzpDn42DKKNiGUPTWLyS7wWPCpRWiToX0K
sbOG9RvYR9Yh2gGNsr8bBpbyIid5w3fLXj+o6UqhNqeqxW+voCBsb4j+C7md12fhA9BHCqa+0aNP
G4zAPT4Jr6wd8pvWNtcY3sU7tgzhsWzZMslmruSUeqB33ihYLL4La4wJbonu+BjV3FMHFQIjo4Y9
bqQfy6+gHOJb1M8Ecncm78VknQp9n3hsjIYsVfd9D5y9nT+HAc+Ba05A6dHSw+7F6HGRMopuFxpV
sjT1XnlTeYTV9htS7/qpnvRnk3DOe1e49gEaWr2ckio8KNDuV9LpR5QN9U29H+3DDi1soSXWMRes
MUCgoELv7fY1qahKDNLpq6540onBqw9QsLGcd+pXbTZHNOYD5bIfpQi7Xe3OXopkl90t2ufZCCBH
O25G+cWx0vFptIZsIQFM6jzAKi+/2Ko9PBEQyyAFheOXl9YM9PgTRf6IvZY6rjMF1Pxc94+GLZ9B
SLuxtJ1rIJzhqQf8uWhdzdroumcs0jytv6Nc/5FRI3K3TLc5mgb44Are+LeYhrVpIuZtnSTc5WUW
b7uM6kef4ieMjiGrsy9cSaEiQRf3LuL80fo1xs5Se/VL7mIEu2Bb2nlMmYzeLjGej1YCpdtysvzn
ojXcB+8qV8YD4bLqdV4FHHQt2xPOi1dmnyZPHRKpdU6M4Cn2LWXBhzvak4VmIZsAHngcfAquSAsQ
U5lX3h6y2DBRTsqUVSffxeq10Gz9hS2uam1Nu3+VD2fk1u5C9UR0ks3IzbZ1VRfPYQ7GyS2mkxLk
IJvLLngxSErOyLfprHqKtq+E0e1cZUiurWuwVKKs6dW1eWeiPA//xLNiKUB8+IvS6PamUZvf8pWs
JmqAd2gYFY4KOnvFxqvIU96SGDRk5xruwpg/mnofVtuGlPQ6gJ6+CcJWLBMcAbijzblXnnTbACqC
RCSoxmylEo8/dHyMF0ZVu3cl8X5api7WEwQWEoBD+hIIP7uJCDKXbVmzbmn4m9VPcvfY+5gKyfVc
3ZcC8QbcLm2mpxPVqZAGUJWqT265KDBcpVBUuz4qfFiBUyrtqNeSLy4VTf9p5q5oTvH/MHYeW44j
WZp+lTq1HpwxaKBP1yyoldPpdBm+wQkJrTWefj4YM8MjsrOre4OAGYxgOEmYXbv3F2N6DrU4u0R6
akA37FayZSToHqNcp0EfQrP541DU8YPqw86J+hFJSmy4FPYMZ0B1wODEtC8qcKO6ERavbP6NdW81
7VY2lQx1w6hv20NfxlsyWGz82OEUTl3v3DHxlmXNfIdv+aOfJ+adVKrwbJCuN42mpO7dFcjFYJFX
EENHtaHK6fbZY1HyLblBjmWxYkOgDrLyGAjPPGhTg2Fm4dVYj7piDR/yc1xH4lSYQbJX1YrpSGoj
yrYPX3Uhl1n4QaCtmzFZ4cD83JSe8qjUYXiAKY9bTdJNn7t4jWS08k5eJ9mMguKGisRarrvFEY11
cxdrQuwLYRR3BcpV5KhZLHoNELJqV80nV/Ge7MFKCbGr8lyEBY5XZkb0itqpjpXKXjP08JrgL7pI
TEND+xasUuVo5zGc1Jda4HuhlYiOao763VRLZLcyO1toI3rLP0fZRopZBrIp/KSHJ80IxZ3ne6/y
f99oI/64xljfW2Fs3jl60QPV48/SSUwGoUJlWsUlRH4WyHqo2zjVqde0un6s6qm7iFD7IdzSvQce
714LFbl4fzx1AqOJKM3JH1YtKt7Tb7JvcEsJ4EeSk7PjAmnZGQyNkEYz4kkYmIX9aEBXg1iO+Fib
uAtQ2M3aKZVu5efhsHQMLXj+u7M6Z+fwl6u5Vp+xsi/iNVKz+D0NYiNn54CYbanOtTbJ66t3beHn
OMFkD7UJURvOfY41EnYT/PSbM2tRtqrC9HDTxUk6BY1yqf0/jBXgTXzEd8aZej/v43eDs2dGu+oC
gKvVAe5LsuizbTeYGrvu+BYkGKQ2dXfxqRVdA7+/SAEUYdc8G+WM740aKGVduoMk/hiSQy/OQWz5
h0Txo3t00LrHPKNOwI5J37am3T7Gaqqj1dF8AvzdPSLrnO4iJ36R3rLyoLidszUj50m2kP9bQcic
kcPInVJY7nYWhq07HCYsBHx82GukYVehVXkrGQT22bQyK1u5yCAQEZFwqVUEYKFm3cXCH/amQA2m
KpGNg0RurZDwUJ+RgC0Wrm1pXzsi/sb2cc2zQBlX0HK/jIHFtrhRiicoZ0i95Zq4UxGtvOtnXSYg
v1i1kkiNO/3dSN0721Xxi0n99gKbRV/khAtf0Cc/s/EJXqBV2Vuq2w4eHbr/kk0oFjZqyvSKC1YY
4jxd2FZ9FRDSFq5pBu/GnNdcFHY1PbV5RFIc9y2k+ga+Gh92mDa60Z1AYvylhZkq+xMsBPYhy/9K
Cq0oChL6VKxiyLFq9jK5DIsy+yktggqZi8p8nLTa2RQ1Coqy6dfN59Jh9W5m0lLsR/oiqDN8xH82
tdSb/S0h2qWJYOMSMTUjraIgnwyDQkmqe6wa9Tn4mn9jimagNzU5CAaoTvzo44i89bFI3TmW6B8m
RPOwmRXdN+SssjacviLvwLpdh+kFezlnT1rR3yKxND2lVPoW2H123zSz2val3j42vYWwD0sAEk1X
GzAxCKEuu4TdpKETbyP2HybHNG30d3wGoWnkdXjVoWpveqVP4cYa9o6F4H1oMxVpggKhSuF/0oy0
A7+loGirOoSL8CIkE0KGIjNLQrZcSBs737f1LbSIgcm/tb+BVQ+AEH1tX7QhIhE714HRSVIha5Zb
N6xh/OW4+eE4UqPhlHdf4oaQt+vHl9Stxm1RTMkum9r+mdIRgssM0AVO1K0GwgT7GecPItwH8U2e
STIcKucnAQRgJ7tCx4oLPIf+ZMmZSvRsUOnbsN+bDraROesutLS3wSMamZW10VUxMKXyrMvfjIAb
u+6cfpXoNrpK81RtmyhIWXqcoOOLgSXwc/ULivZyKsczHe+CLMGXRZ+g10y5Za9Mt8PuuWrB2Kl5
vsy0IDj7SuMvQgu1WgyjfGTyAPYqBojFknK/cKF4QgHC2ELSV7SsgzctN8IjbMBPnj48dhGFw2Y+
yLOiDpdj3eVr4ZtMQBZinsYs8OlpiAffXmqnVrtLTXWTAhm+SqT5z1Y0svnJAPAusnY6RTNYW8Y1
Vtw7kHBANTa9S5ij+zykMvmg5OMuHHNV2w9CvGtNoR7QW1VXtl+1JBOr5OpYd31kWCfHJdKWb+da
gY2MIE2JgsfVxVsInEa3k2n1d/CmB9henEVFwtJkPsme1myifYCsvdTXzL2HshXNOWtq0AFZA4kB
6ALm7mE/rCIVwfVFjcbMVhGhij6S+gpV3Th3BsUbPTZe658tdtoLHybuJqynd8+e8nFjlnW9dPQu
3VBUUo5WZ2NljqNT3ukPWlo3d55L6rkIqwqp5845e0AB/KpBftZB/fYu0GZZQ8yy+MJ1ZUvhrFyQ
bqrvVdLAttVDEu/s/FtJGe6ZKjiKiY3zIFtd8eN2XXOeLQeZuSruxV4av2B7goie4oEBV7uty/Z4
gaxHttPgAjPx1IW9cPKRFchWvt+mnCoHcPOxokjL8jawwfqZSb4GRj0eO8RLKAaJaCmbSdeMR3km
D21TtQeVkmLusJFCk0/3jq1hnLImKHdzhXJPdRdq9ZiR1fQmdGKh3x3NROxC/DtQsCzYHxvWcOpU
4gfZNKqYLxSo58JrFfdsSCgUAAVnUQVJRGFpBkp5RsvmVhinONaP+N+2j9PU14uqzvtdmOUq4YGp
LifNMg9molDuz/B50gfkwaZNalPoBdwB5B1JvqvS4qqD3KLxbifBsfHE9Fyg47iI9EI5uTyfOxMG
4ElFuGwHIis5IpSg7hULsdTSh/Zt2MG4Z3tWUHgbzB1pmPSUjuzUog45U20w9k7KD8bNeoAsKmsZ
kKAHhN7TM9J+40IDr3lmsVr2tq5fdPgVF3U+IB31kIxtf2xt0v+sWI23HANski1cfG/UQyHE967W
9OfSEeHebDoy6fMHKptjLn5t9nOzmn9Ofh0HuwT1OD0LmnUod/GZhuWAbOtphRsSvMedjA61KUjw
RTe9aj21BfER2VAJjR1I0y7V2RcFCWV2kyBFlqbnXqfITs+VfP4JF1dCKM0WC6bsaSgasTex2lyC
1gzRmAAIKuWZJTQ4EIm6VFvsyfl2zH4lOyksndLSQkOxasNjYyj5nT96UtG1eEkb42s59N73xPnS
dOoix/vph98Ycbqtm1w9Au2Y9lGAba38TGSTzcN0a6pFa67Zm700/bw7zQvsmrEEr/vpUapW+MHs
rH0tIsP4gbRbbvzABvxrBU0OieUZd2AH0T0CPDgUg32oKRSvg85urY3nkXecFB0fKm38IVUU5WGY
9RSF2nzTcYzckFHPSDL4FYR9ig0xZrm2mxfPyYgfYW+TTNKd8WwVIzw4f0TotBDtSjY/Lshmjuzx
qGTDAbZdCt1POTiofB/xS/T3H2ciULuD2p3TuU6QCtBivd4jMjqXEixn9iQyZiyu3GfiHAzY0Wy+
O9DTHRzQ7p3au5cZhI+WiVSIOXa3a3K5DxDvlSNLryyONmYZ2r0xgThDh60Jn3xXc5ZCEcmeFE29
gXeRpzp1DC3KnpSp7xfQ+j0mkj576rW0ATk7w0rV1lsM3jDt3DnxFgg7WQx2a+ylXK826p+yQi2Z
a1i1dHJenhH2j10TOAimoaOhTlr32FQCkPfknWQL4cDusQTFbK4wmoI8oOBZI3fbem44ByNVZvdC
60edxt+ntI2vYx4mD464dwYbRJsap+6+Dcj8etSwr77e5Pe+8Nesnu26HnQE0IYyubsp1+YK6jmq
cKJr3Hb3cZb7d3mFbCy5dfTF03Qtr8mDr/b9jgVoXyvKZ0PBYkoeRLlO3SR7lMl3mYZPUD2aWh+h
UzN9HGLlSW57yIYCCp37J4UagTFUb6Hh5eduCLHwncQVd4tUbAuz+jbo4Xfm4duaig6N/qiO4rbg
xnPr92tzayw6gEFa4dwxv5T32Rh9lmkSZZr1j9FWwsGBNEnZNt66nTpkjeckyhAO4dIJUSilTHkT
n6g7kntDpSykMoXUo7Cdyt40yblufG35oVqRA9ObnQqTg+xrq3o4pjUhYREUgHjVsFn7gd+sHAGf
F3aoqp7GgfINeISZzeiu0y9W2peXKNbIu8WjATElqY2tO5nDRaArdR4ETOEq5tUC3OOdZxkbUIHj
JVJB9i0Qo34fdOBIGnO0mynLsqv5zqdOV4/y0OI1fjuTTcQ0xk0VICsdOtiKovflzWqtBSAH2YZD
2a4LlxS8zLEY0s1Pnvp9vUniox822lsfRIiRhHp7gT2tbJuK3Qmyt/YdyvcAnC0nur+pKEiPB8MX
BweKrMll9u63K7mgplzPZUFZh5I/7LlmKEaHvyoe8pWimca2TPKrkYQ4JZtxF58sLYlPFNTSY+JG
trFL1bwFzmWgHDKyDnR6YD5CZwgPfTwrEdc9crde13ubImvz7S0XRplOw90Ba1ZvwOraYBNTtKn6
EoKDXysiD7fhDBUmD0n52zRyRCi4ikYYU9GQJWyFQRMXCLD6saZdcRFqnvvkCcksgvOkDFfy05IH
e/Y+lGdh+2oDNV+HHlowVdvChpm03j8AnSW5o0WnRiWWltGjjCjj2HPu1DSqMWHE6s5zhH3nkH07
xIkZbZFkFOQuWpvlTpnu4xy8/jQIPC1d+xlZOyzcUPYClhmqz/zCy4URgrGApw2ruE2QJA9Q710V
hROjZu2ECxkSy5WvGZauymcoe/wQaTizTR8nvOusN/w74n2mqXhrKYOCVtCfZ32HRxUiQL/2KSiL
Q0kBfgpEUcwH8rTeARvjX7pUo9xESpmA2aipeznJrrZS8ywxyzaJG5wTMer7+CiFEaArhXrXL1lA
Rfq1yTE1QP4ddYc3OzZWea5b34apCRZp4WAA5bXaxo1I96mBG947eg19y9PTz7+P7UyxI1Tx9nL6
66zMPKmZc6nsjinVySeevZ79j5wJdcyUVi4ml+umHoi3AHhJbXwZz4OGrO8DMxw3gFohIjH32CEF
np03O3gGjvZKbcW46u0oNmUxZcupEBd5W/nOk5qZGwAl4AflW7OdcxaZxk/cRUxwmyOwsry9T2b6
e3Rbv91EeDNLHw43uyknHPLNL4+OfH7s+SEqXLXY6aqrztSO5k4lcXYcKuTgMjc3X7I2elY8T2F9
0PkYSXDPnNH6MNRO+IBVksreDW0pvQY6niTNW1Wr/gY0pI6rDtoHz+BGrWWZmuk+AJF44Tmnmh8r
1VdXf8xKI9mQLApYrX9L42oiLZat22Bu0WJmIVd3dcZYADAZjk0YnN3eRLu/zhY2cd67SJVkk7nm
sG8wIUDGxXzVQAafp5D8CYZfA7oASMzJB6rSnGGd21Bs5aNVzE3DAzbQlAbwDXYBUWcD0ZOnv7SN
6aUHYuQOIxMBgJuNULPPch9XioHNkWk7uGLLv7lLrYcm99me9ONbmBCHe4Girwc1s16FGJy9/HNz
ywIWM6LGslFn/Y0yGsWyyCGsy/8nvraQhUdXbDphMkvLuQ7pE3tb9u2DZU/xycsyfKXlaQD6++Sr
3dfSzTtvM2eXKWg3j0MP9bGYty/ykLh2uKb47KyMmQRgm8ohQZ0Xkvv8xE0F/s4GKX6KppCqC6N4
k2fwe/p71/Tublbh4xhrC3TasN+4GtY4V7NH/Krnswm+/e0MsxfOYNYtENio79DQiRDFGYeV/NQr
v4x3hgOz3Mqb420JCCy2PtTqhZ+IfarjLAdqjODWb5YZhY21MfaYgoIrOTVj+4U9TYKvNrBnMR/K
3PG3Q+pZZKNS20FCxorq+2GAGdQFgm94/nMNQ+sxOZ87wffh35OZ1Cdl2wKCMwVDTxZzsO+a+eDh
Ds3MCQ67LovsOBo82XO/XUb1FkaEt+BH3z9qyrQJDJh2mmvnJ8Ad9iJGgOu1tmtrY+Wz9F0LZszI
wngD4f9LMqjKAyi0Ml3NTbvSTdQrx2pllFGv7e3R8oEokAUGrJmi9sHfa1fp1vYsa//x9w5wXo8T
MYUExdgpHtZOFJ9viBlTiHWpODphKCh0Ta/N+G4aFplai2ql+68YJXhHfpHeSSpPyTOk0izSNya6
MLf5PS20dGWn/gFWimYv3JkH0Xhasu5YX2aqCp3wmVuCfgPYgI1kkzywpfSZ/A+dG8XEHz/zU35p
VGtNQSy2qGZjPGF/ShyIb77buPsUAEqPattN/U6ydAF5k22c+1JLVxeObyFjJ4MSLzCqxZiZ7RYi
LkUZoGjrtIsGD9ZNYC9CIwPOD8fW7FGDV2e7chSasQCJtZ3kWJLHAzwf9gZ5PXPGFM8heuU3Cgnu
doVyc3KKDedyIwfLZoDyo+QPNwJxx1vJR+8jHIhd1tBYC5Wdljcvfo9aT3or1EjMhBqp9bmG3+5m
ISmh1Ny5mWke3Q5wMIZyCgV9Jcr7RdDFEGqL9CrRCxLHYDjOIVLLcodkGZnxuRrvh+wqZVMW5w3M
EfDuAb6QY8yw0AMELroBl3foo8+NU9zWFgwR0rXdDMGh0uf0vYklswbpYj5kZPXXtzyXaKzqlJxt
OxqpH1wEgjnzv2o19NfbiKAZ2EQnVruQJhHSS0KeBUZ/NUyhb+Texu/tcNmnw1umkRlHOEy89ooH
3Ss1xavsoyI33c5+uTrahCVtOd3bvYbTg4+7ytio+avltUtsFvWnvDObh0It7mW5DogM0DdRYbN7
W31v+5NhDvC6WclWLpNZ0gRr3/BgcQfOI6KFUI/xJAM9w8EpA9Sg+2YF5ndqFx/gEWts4mXaWeaq
thyIHGX5agbjiAhjrR69xrAeDKzMFrIqNeG9iuKs5z+onVmeSDSmMPc7H9VQu9oOEcqvmtcFJzEj
2Vg+gq1SYQphucFIpcWxH1rj2TRi++bOMrHhXMQ4Km2mbngOAq9HdsDOTvLgNUl+8lsOH32q2/7R
JHEQb0UgPslheCY1a0NJMa3urPEOaFGz8irLeYcbs+wU2MddRL0TWHhxrV1LAztKxj7vunEbmiVW
Tj+F0kBD6Muwr4dfxdPmq31lxBtlHI19RhEY81KUG9zsXjPib7gB1SA1LH3XO6yr0Fnq196EcO2g
N7aXV6Mkf07MsLuY/c4Mcg297bLbBmkynEvL8DdZpNoXgdLXzDOr4c81eKmCC3whOMIxLEXvAY7W
XM7T/S9VYTykQZF/zzV1YyGAGiCWc675vUeLGLhrlqG3t7B4/LseDHNSpEcZWiVAk7djhQnhR6Q1
QP5ctrgH7G59Xh9d/czYdJlmnmUXi2F3Nzna6XaPEigbzLKTD5n/aObho5UX/oMzHwYqEPf5LE5N
SRQj6LZhARmTc9ON/UJtYsSOSSkcZ4njozzzPXNAMgP2zjKqFLZC8jLSgei/KjHrRaaY2FDVfPCx
n/OBeMl9Oh/kmcgKZedN/fE2P7FUufdysdXCYB2nXXWAzgIpA2HxoyjUJ5DA/kOSW/6DNhoxmoTW
IkROmliFRz/CoJBJV3WLM25p3RKoeEHgQLMvx/Iscvs41mFx9roGAcRQL78n5jmsBvFjNMI3E7Dj
a050gkKR14P85icmOhwywI6j3ZJlw0qt9eRVG63P8kWA2/pID38EJd8UwsM5fiUJCq9aXZwz8u37
sveSnRq3MQIL+bSa/KynMu1/t/zA2aRR4reoCtE3zAfRuN3tTPaBJYNzb3sPehUQDqTjfatDqWth
zLy58FmWQ9F3x0Iz07fIeKp4Ll/gDdcw11DlRYgtfSvTqlxnjtPtjDT2FzHr6iHvVWIbq3e+2KhO
Vm4a/RgS7SmOe+9Vz8Zu5ek+lhaYhe4zNXeJVaoMEBKYIDzP488ebAJK3+ODBfb5NqWasB6B1yfx
9jav2vgUuTKB6ddaffDHeDxQJCOFM6frhdf5m9abY+QKR+q/SIGN5Gu2wkLTGcnUJRD/8KFCJmA3
UATcFSzDDyjsB3ytlfZVqx5dzY6/54bHJOxOxiNJS3+rsDs9VGrm3wc5DpRZXFXviQqfCOGY7woB
DzIO6otr66xiRlKe7D6BPEestO7LTDn0IRmpxPfVTY0AKSZkbfbmh9YXBzHZS+fWAzDZlu/Vz96s
AX2nDlFcCEA0yTf5EGWTCcKj6r423y3Dzt5iNLZPvQvUO9RrwmYDwvRsmekrNi7cvZkcmqYvKNZk
wb3D3LkKrMGFvwpqEf1y/BqKA8GEeiaxF8IkacP7whqAIareSrayuUuejfVdCddrrcaaua30TsB7
QLsfRaTHQLT9fcMcAe6F/gRi2qILsXB2ixZX+BCnt4Uyn8aRgA7pAOxJwbtmo6Ght9d/ipgk/UUV
Cwoo1NM8AZZON7cg6fQr+DvErvUJyfwQXh9uCvrVprR7HvGRdarhPAGuQ1GGxL1uICeRZLXz7lSk
OiPdfGkgFO+Fb8DHndrHqkvSLfKw4nGKPUF21f+sFmIoITdY7HYbZJ6hX9rCdy9epToX9OqWmSr0
s2zJ/sJh8XI03r72w23QdcY1T9kDgPa/04LBPfiF6W/82HuMGr14McIuuGvYkSMrSDNsh/EQZHG5
HGLEBDWWm32JesTWHAZvJYq8eAFdHW0aINEbwxIhLuioMvp+DV6opDinYGn2PObNurTK6JOVRtGO
LR/GrmRFj6OroIFtlycNMsibPqLCJSi53IkMXU6e8mpjx57yREoMdnE43VN17YknpvqC4+ZzaxnZ
a9e4yp4fkLeUzRFo5xrDZGU7dVX2Gg4DQCWcmFe+kSZLHXsEZg8OfRovO9FH970Ps0J2VYV1rsyK
xVnX/+jCCfazM60KwvpXj+h71QLm39fzujhHLm0c7ajpJZ8MmTjL9QTO5dTsPLjn+yKZwUKO3s76
JP0Jb+vPYd45ex4CtGVni9ax66aHOghubq6yK42NJzRvvDtpjJV6aJGAU82BvzIeTACA347SqWcl
yhrJeOOTZqGQ7GYtmn0deWjgQ0vZLzS0Lqm3lvepWYPWLdMfllsYnxSNsr8LoWbZwW5YuHx5FwzW
4kutAsqqKI5gXq/MGsfd3tHt5l5elMOEm2FRhGfSEg2++CIP8sIUQerWjZ0TVvaltdA0tZzwjApt
cidbuVOp943r8A1xjc1RcAVzjyl1Q+xSpajXsX4oDyoi+3nR5/5CaeNzl8fNu1sBz+ywb7v6rV9u
StWuT5QYrUPBz5S9G6jh0teCne4mhyDp7VdlKr19HBGj1ExDrx4gLliCzPLyalhMOxNOyGPvVD/+
+Y//+//+8+vwH+hpXEAC+Xn2j6xNL3lIrfZf/3Tsf/6juHXvv/3rn7aDKQDuJxYPs2q5hnB0rn/9
fA0zn9Hq/8FhMR4MQOM7VJCKU93Wd66tKS8+EJrNgDzrXhF+dbUoWiOqEGZIs/9PIxrlsz0CVsVO
2gRhMMeQnf6sqFTlZGvGeHy05ms/R0rN9Z/XpBn8z5bEhqRFY+HC193u+fvrek2jYqWk/kq49lZ3
Rf7UDpl2dsuZsG4Y4xseVtQFYD3ucDMa3uZhIXCS27ASEyvMfKgp/c2wrDLK1RSTPnBrfK28Un/V
fNC6HRgzfJlRra4xAF3ZhhodZLNxvIPiBvpVV+Po+vNFFfoje8uz/jcvQm7qjqchOvz7b9yw1b98
5SymFv8ToZq6wzZON3//ygX+IoPTGOOpTgeQQmY3Ucowrv5MrLMCJYFpo2h4jtnaSh+EuYpijCOX
QnTuYYocym+qnroHUB7jToX4MM2t2m1AjdY1wIy1YbnOoYLJuZ9MFX1WQ3nqc7RLmr4JDtAv/ecM
pQ4+SVFsEWT1n+OajUkzqAFpEq4WFsRi2+3nreR81RTuSbQFUfV8q2Iwp4uNi1E1jO3CDoL+JQZn
5QxWsLCTblM4RvpND6uvHVs+EExBsuyLwH0cMkdZ+WM73sdlX2+dpgX6bBjlQU09ZWvZb2OhWjs3
cdxXBXy3/DT6oIs2/dzf6oUn+7FeGd+jVo2AM4HX/zleQqbbefzv94mob/8g29LsTTtCESBVL7Ey
/HEwx2mfk+Y5ffQnYa4DBSEV/dHnIk6yi7KuxhrMVS/yQtrrxcUDhz7frIM63yK3cK4tcg+Bi/R/
DDF7qVh2G68DpSyXugeh6NbuSv3SKqp1MNVRv08UBwl+PtVzpl1ko8TBA1LrrNWlWv3X24v8Es+Z
OjOjVTu/h3wjORoi0LBo7U7b3gY6gQWvMSclJm+T2pN1yqZgI19hIQW9AmoIyZjN31ZvJ2sN5L94
BaHeLcepdA7JnLyqeopmw6QhEJVOS1I3oEi1bO2bRvKA8Gj6pJZ+vFSMdNzLpi1MPHAzOGeyGRcZ
ewS/vMKEcAh4kbn5eGnhf4l1xKGtWUZXHux4cveRYl91nPl0dmp/XigTf2+0QiMqdtnU+/pnmc75
OIT1iKhw3ab7RLv0rg6PH2vsVRun2T6d3QsSZMmLsOke2tEQOz8K3mFTl1vDEXDsi2J8Axb2XimW
egHvgmoZsr3JZK+cWbOvNc+67trvo1dY67KiaFhbZvEY5eWXfkw3SiXESYWjf1Vg1e00FNAhZ1XN
NZwNGJHcQLM1tZZFjWG9nuZddUTIx+Uzx+EexbDg0uvIhsQ9Ota9Zl/wQLkfPawzEQezd02VFe1C
K6rxZKIQcjsEafysZ4LCdOpta579cxur4jrl2AgnrF47wipx7ccmeTALlkMfPY1lOsTDJh1SMgCZ
D1QHsb1tqqbsu4vwjUDBuVPSzLkjwHRQSfiz2Yv+Gay5uWNPAuK194p1ZGt3E/XEJ3kI/YSMudAf
ZAuix7jQXcs55KZdA6KE8iEPig+mtQVZukVlqrhmQ7hKMgGbGeLJtRn0+Nil3Xd5TXZpLoz30ubx
ln3+PAx337smC8e7xEBpQe0H5zKso9l/xIxbC+gNfC7sjutdaE/9jlVFfdDHyVmUBPDf/hiJsdgf
Iy2093bFZPe7oO7/GKn5W+CWyquoy2Zp8c5HKLvi1aI4Mof5QR8IVIpi/OM7V7xV4RQu2yHQToDS
MVoJWnJRlfoWBAo0OtQpbsNq1zEWKnCNu0jNp2e9rW79RHOYNZNjQC+Hm3exgjWu4WV4DyfTU5UH
W/kurd+rOz9NoRzIYUhgLcyuCe/BDItHrad0Nb9pkiPaI4ravg0jPiVqVxTnvqeGfPXIWsiXuzra
hLYdVxvZpHj4HlSBeXFsw3hIVONRdqPn5m2qugQrOr9nrvdPpmqKB8XhMzfb8VM7//1FB8xBMe1m
K0cFU3lvlM14rVBuAPyT/5DdxO0uyixAxOSf0+DE5k5W/zhos4kKQCbToiJLJRfbPgimY3uR8LW5
pVVueylnxI+WZ7drP1vyGjUbZeMi04sSavU5j3vjR/K968PmR5km370mMF5U3wW3WgXZvrECZ1k6
xvlWkp/dJGoNuxnIJun6o2/wyYV5sXWSRX4y8NXdzxfJLjKmf/uiiVLHSd7HSh8mE69JYYTvrW5B
fchwmls0LtlXWdGegP+fhtx/100e9LTExskNQfZDKXoFQjsdWMrxdk+b/lM+ZBhUxU55QQe1vkC1
AdsyXwg7tgagDoaDgvnmK6oLC/mCjKLZrk2qeCObNaW8rCPaBaEagV6yooWnarNvL6HGaNj+HenH
q2xJ5V/4N8ayjbWefT8jAJUMD6ry4uoJ01UokPhWiSBXcLLbQjeNnRlppJslK31wxFqLiKmlMU3h
uKt/HzFphvN7xOSqtmUy87uGbdq6Y2lzEP1LkGzZUamIuCdvBTwYeRmS7t2cw/WUmGwuyi1HJU3W
w9zlS41t2RdkCW4zGuIiAxIoeDVSu5iHyHH/3evlLf9yUcvS9U2qK0U48/w3d0MYZFiGqa9s+l58
7cy+ZEPMgpnnqI912P4dXXz7NkFQVo9a2+J8G2nRt3r66kWm931+Ta9H5UuX99maLQoc+aoLjq1X
/PEa28Jj88/XEA16311r+OpZkD5ijNk2ZoX7ap7Y6VECpRoliY5No8YL2UQFOXiUQ8A5/DEEf7Ho
KGqy/eZMupbjPobIPkuBbFe3eMDIqx9D4An9l7vcrs63+uUubrBFgTo8iZlkJZlWrYO4hUOqQLKt
PvpjvUCrxSSbJfsaybaRY7QMXEMAcuKDqSWHIC5Vg0Yfp+VtsK2H8L9LeDhBl+/yOC5++HGGtdh0
O/nZI09+jol+HRwgDFayz+x/aB215axu0H8N3zs1aK4duvWnAJnoJa7w43seJ++OrdbXYe7X4Hfe
+ufxzTxe9vPhAVCfa/y/j1fqP+8ziewdTEd2X3XmVzNBBDcwZ7D9UJrG/q/tQWDkN9hehuZH0Y7p
Kyz9ANSwBVdt/k+1CdtW3R5eo67/tb8KwtXQgRRA0iE/1X701akEO+euAtZKsWZ5U7mt/K/W3K/P
/e7c70JQuKqqAdy40K1tlwb6J9bYZH6zsObn/lu3/D8URfaXbskylN2m01nbEaDxfBM5+uMm2Hky
k43IqvOJKQPeLT6Cnm2kAiDnzGdBvp3d+v7nq+zaecXv47Aj/e7rXfs63/LjRn839O/e8H877nZn
hcrCv58JVWoIv0+FjusK1TbJGBhsp6G5u79PhRqAXAcR8/GYh2QSRVeMPOjGZsDzmRQ7LXmAYIib
zl9PDR0j34WiQhm4nc6vBLuv7H4Zj+4vyixy0ASooNjIu3R/vgdqLpW6FKEIvqiUwJBC65MzSZbq
nKVaDfM0DL8gwMrmWzVfdGDM2976/6xd15KkyLL8IsyAhAReS3bp1jM9L9iog9aJ/PrrGdQW1TU9
s7vn3BeMDJFUi4Ik0sO90NdlHvmfgjrDGzsCAIQ6Z5qaUhwh3lXNQZIffMtcdMvKzCjFf8oHmeih
AelvuQoloKYjpWl0H0McvQDYZxwbcV6dyIh9ueKOhnTwZc4UTbbbKSim5P6nPAV5FJEEVrUWz9US
4qzEsuCi7XMDthgI7EhGwUYeqv8IoPqfpvABnKgbGk7hkW0DzXAOrXijbmIIXaw7bMUtBhDnLX3s
/JzAnwGgguTFmxwj7OLKyLxsSUM6UEpdZedpyAZgKgAdZKwC4O/7EkSoASBndPMCzgN1mAGt9EZd
o+KonO2e3i9ZndivLIHcxvt4steKfh3vold4mofiM3CrdwHDZWZFU7wZmkRHD2qkotTjAG8qxxa6
otmiEHZ6tPBKhqdyoeElU2xKKPIWDN09aGVO73vVVfZtEsrG5vR+soc10EGh3uhS7ensoFhfbg9J
UywPdOax4jq2wu6kMTjYv6r4jMmuxAodeGVYOJ/BIGAuNdybtlzz9fsPImKnMCG1SIzLKbYPyp2b
OipQODhYIk5mAEpXK8VOILopbQ5p8tEY3ZnnQAPQeZCSCgRebJx2oKfJKh2ld6/hoCPVQApk2KbA
swaFYzojW1Q51ZebM/IOhoqWBvAQnjSuA8QjJ5iCS7UUXzQZMgULafttXIa6Pzqsfjp6hoYs7Aq+
5Ql+y5kVv2RK0WHfswbDibRrloVtG9RnDtWAqjNjw9Zs8+IN6trmitItOdTdAA1CavJigfdq73fY
bqZ03Na8eS7TNUg+P1e5tiU7pWORU6KYzXOI1dvdjOkmv0MbDFpNaJk9pMMpbVvjQLhw1uUWWhic
4OzlkQZ8t+wflusgsB7Eq4TzV8VnXxLSPINukXEEQeAPwCwAXSTJebK1HdThZRyYaYGOndrEg0j8
0EAPiGoBUscMv83HYFqoGGwHyjgUVnwPBFZNH0PPFihlf3A3+An6z8XQFHcsgMZBLYcUBr0mNIKb
DCRrCCO7yFhxB/qrYcnzpng0E0DNJaKFDhmWiyuhSLq0VMP3BWKyo0NxUAOpQnaY7Dex0yQyluWm
PsYOyUqFgiveavUynFtVDDURrdQX1Kzhuo4NUo9Oxz4dmjXIO8hhJYemDL7x3uTaIN5ZUCsH2sed
dVC068FtzZOrIjFl6DIIqwdC/5Q2ajQWvobSQtAb4McohgPpCq0x+UGQMYJ0/oqGcsU5+i/Lxc+Q
tmwgGQA1vRQMcAbwGURvTwdHNhELUdwTH75R9ekWbJQ5HiuZeKTDv86imQbV1ecd2mfKJqnvsEDX
Tg0QoPNa9b1vZgT9HdlTiFaPBC80uf9sGn2wroFI29zEBg5a4xSXX8UGhhms4yBXNrHjQbV6JP3l
JeSIwfgJsHmkfktQQZ2jfy+6bwQ2HQtUIVG6T9snN4HMBVFSvI8NCj26V1Fl3jhgSh1jFQf7wlwJ
4x+KNi9BVgNSEu+J9gp6yOKFnrgaDR46M2ivQPqyS6RAXqC5/h3YbO0CjFQoM4KzRzxQT445gCtM
DH341OSVctfbVgzEmxm+XiIS/CcA8u6GT6hxKXedpV5FOFH7WEVOswCDULKk/Q67FNm6NgB+Gpta
Oytb+wpe5Ohzk3caNqAkufX++1wfsFdwkFXBUgXf0L6KyjfcCY0nAuUlJYCroFc7aRagQBTFkr5c
kZPiGy17q6idB3vOOyMDJoPSKbYyjHMs2nGCbWcNQMWXzRcfm9dO/0XDUglfJXRs11Cj/OIuNMvr
v6gq+n9BIHKxVnFzHUszXMeCsrhet6oSfq5cCHS6xiL062Jv6gNgdrzIjaNwar4EWDef23II8LyB
XXvHXPRtVOxjy2VHiqOzKtLOwdDOwAyUQh45NWX06B+QcDG0rcpaAqilOfbdBVBZVV6NDHdp1Jxt
jZM0JywPkypYu54IAUrMUaGuqxOhPakLUVdFswW0Y7STiZwXOyFByfT39r4sH6bQaX4F1yX7zfzS
TibPb91FY0FWo5M35cTUk2UrFWlpCG4y254Z3g7N8vWJTFNY7JTnsMlh5mNoH6nJPUN3D7hoc9Gb
O6UQ7RLbmcVOlQeudHk+s8CjuDPolFzjKVlp3BbNKyrLbHUVQ97bOZo4Kn6dLoWQbg4isQZM0T1b
XV3zKh48+JtmKIN11ulWf7ShcbxJvGSZFrF7iGJwQod10H8ue82BPnEOUneJlZYRcYKlBdOANGgG
AW4ywlCjwo6d+C7bUNb7MC1fjo+sxjMDkOsJFGF6I11wVqNHTB5A1bmAJlh1T6PMV5UVgGvniFKS
PkRWcRvBkhlgHyhlbkvIPo2FQt79p4xT5X4sETYd2/QFGMymIiI6WqFtx/uzau1YFfxDEk2k6uV1
ks+qeo/+5qOpo+WwcrxweQOPv2rD6U0sc/IEqG5LdpeEwFcdrtyUiNVSAKY6U18Af4DmpOR7HTrh
DHIEwVOSZ94GMucRqrRpjOYnCAr/LiJsePTKg+ShDvJqX1ZoktSBmwBuM1SPQ1+BYMcCNoBaGiBK
cHZEA+ANBdBPIw0Rtv1+yaBKAGU4tjhPhfv1OYOukVboQUenj7XG/dMDCA4N7bYL6arBH96womuX
GkjqdgC6x/cfRISmAskeVp0jIiv+WnneXZQV2kyxsUEy9pmVA7ozrsaB9Fsoy6M5yB5QmJCbMmBz
SV4C7qL7RuutRSTvvy2KadZ7eynvtcIHaRG2XVZW6Lt3Zly5K6jGQK9BsqxRmyrgKe4qttBTEFA/
K5665zG5KZBs0ILu50VWnfMSk9VoEIPEDFCQ3PKeHVDt3HVJpS1Fb3WfzVaJUADQs1MlwPYozGpL
9o/ChtjPT0oSDE8NwvyYVy/nV7g2K8CvXGK/nH4cdHzfc94qT1gIit17e5EY7lOf5umm8lH4fJcD
klrlCXwlICoDYHb8lcm5KOeDuX53DbIP5nC+ts5ZsGkFJGcTALPxS62zLfo/2QsNe8EwlPxRgwY2
F3Synb1W1GZz8lL/5+QdgBj5MDe1UX1HQ/p96vYeEMVxB4SnOJ8B5fOL7d/H3cwSumjQ7bDpvhxy
H/QQvp9+56a6caBd/ilFPxAkeqA7pWKp8PDHiBBqrQ+co7+tsJJ50MUgRvB6kOrIjUs6GApQaHbq
Whsalmlr3ns2MOcyAuxT4rEuVW3tNPofsqLGMu/TApQHMoFSpyxb2PUc8kH1SQkAEosFxHkY11Zt
FPQbIbLsMRMGOHjkjactlT1FgBdCW2FJ/k8iAMVMr+ZwcJXMVvzfX+XvI+QnTT6YQ9GAVCcSjEsE
+vXDeTyUX9GnBGncGlJMO5HUVjlTZDsRjSFN8p23kFUm02TX0YS9C6jhiOJoPMWkTPlmmZW6GueT
9FGLfqyuAFsHRknPxP99mPMXvP6ez8iWFo35cnP2/xPnpbb5gs3031w38NkRPJefP/pkrcwKZP5/
+8lQjZiHhaqsCcJfQo1n1UO1enZFtEkIfyE9jR6BdpjEU8k/aO3yb+qxjvFrOdZkmqZhU9lA3US7
Kcca9oCvShxEu7Jurb1i52KJZYu3ppdcGrad6qFlCy/INFQ1qALT2zR3Q7Ek7xRMueRFCwS2Ny65
vTAgj5d21twvXXC4y3Ymknah7kjAhNiaHCQuQrbJAejM6/n5VYQ6dJ4942vfPoPFIvluJkDWx+hJ
OIZ+1u+DCKyE7wJckJ/MIyPqPggIOjP5nivhOSATbrd3WjbNMAXQJTyt6/eCgYWoZ7XxNYyeC1BI
gVxbL9ek2DwdSLsZ6E5vDVVzf0YOFAbwm/3IQ24QhaK1sGbWYowOUnT5qJcpdFDqVaNrukyTZddX
qMDheiAvqKTSJeTfi03NQC+VOXZ8QjdoeShT9G6Oyo2Ot4ogxvh5yFF3bDxwScWBbryAaPEI8Dzw
I7/LxO7vMtTj8DNgJtGa54B+XjJpaqF5aKKJwXwF3SGQQxZuc3JKNBnSSqkooMcesTRHS/sAvQis
wMdF1+SgjI8cUwZNBSbz81SxnOq310gc8H3QPs5H10gT5061DLRB2wDcBuBbfIQuithp6EJdDFJk
GQTVc5b3xudYD9K1DmHZO2400Scz7tdqWalfQU+DLSrR93sbG8H3SgUCPOqwUQ2QHdxMSQ4dU2py
Ss/If5lSMsYpBYQy8QoB8AykDO5Z1J+npE8JQst88zd3A8bf3w0c1YSolqM7Orcc1eaaRP5d7VM3
nS8il+XNjg8Corx1sSx1/BFpU2HahyBH24FU0Gt9VOlpL6O+RF8HutUpN7LzNONeBUVPxjxyXp1a
945FypsnNwcXD/i+vBxcuZnaKOjizHtA9WCreRNtoDuczGkYB3XzBLDvTTy4EfqNIcl1P4rH/HjA
g09ZHmh+iicbxYP56Xp+vETRXFO8wYxu/DzMZtFmig8cnz4/r7BUB8AD8sBYRargyrbzeVs4qFnL
s4Fhd3UWo3Rmg44QRQqcaWT7X+OaBAwmOuTF10DchrOgC+ufoBuqIa7w3Q8NF8pyzH0A2gWlR2co
N50fWhCAG4w5qN/ML70kN8Ua5yeYrZ8BSy8/aYyh8cbkGRSunWZnY2NmFUJi79lSULtgoEh+Pz/w
zu4D2F3O8/PI4OP86BQ3v6RNPM7ftPx2fqxyf5n/r8/f9dHjn//PDUe/+T8HdhWADMBImYHNONu4
AS1HeDEuGJjPANo7VL1ufNUc9oVO2kq7ORn+cv33MSyJza+XmX+d5+NL2JKhEX1nzu6S+nHg+w/+
P8Z8nF6id2CDOr+/qLWs2wKMBc4hNHy8TEPq6QxFd/ZSx+c0JO8UPOVmmQp2l4brLxScvB/ShaZc
MNKAe7XjC9sekjcPqh8zA9ttb1EEePnNGXn/adxN7jTfv5rF7vnB1PN0i33j5skzoS0b28CqEveN
A4Kko5H1J3ISJ44XuMGs526/I/6cCI8gdK+BEpi8lJWi0BE6lvNAo4+mdGL1NMVXeDTNfFXrd3QZ
mtKsRDmnfLrMYKGVR05JWUbdNTNV1HMAXbBVgF3MAxCAx0aNBRq4YWKNAb4B6MwsyUaHTELzPGaA
mBRhmTIAq1XUV0mASXdLx5OIJRnxQZLC1HimGTpouLCbCnE/KIWA3dB5RHdDNh8Ss3mDBOazQMcD
OurMJShBsanYVu0RpKLWF5DKoH2b++A36u1iCS52CdgF0FrtmmFjdVDc+GjKzteekwLs5LNgWIIa
GlOyrr6aUocO2nOn6ddT5hYbNqac0sJ9fBmWeo3mnSyGNBrvjyCw6I/MnkHlA4AuOfAaHOiMG0qK
9YFbgVANtlE4kk5VXRtQiSk4aDH+moQcdMB0fSeRWtCzH2eiqGk6yT8DVPHlQlpunqe7uhDYec2l
bmFXUQVg3fCAR9S08gnqPXhNTYBLARqyBl+szu5Qu6nWzM5QPujQZH2JEGreXEVAlXgZggIDQvJS
r+1yKG2nAVVJf7Ly3soW4A/S9uPpxUPBBhqBsoUOyZ0ZWgCNhS4UCOkx86cubwB9Wo4jTXaL0wi7
pT9RLkEJpNBGnyojL6MP8tATpa8zr94ZhhFJ/ULUB2vdf6oHCAQLLB++Q+nuQVVE/Pr/ESGMLlpn
eQWlwQaKkt1g4dErf39QOBivQhH0OW4i0J/ykCve9ee4ibjMMX1SishTf627fCtqQN+bUs/ueo0F
S+JtyIIqkFwg5saXrA6h570K3cvv407xXq3kKZH4+DzOM4gxJfHI9dArIPWnKcibyCkgO22ipQjB
tu68TFN4AxRO/poiw9b6jD5Fb4GLzgdaEOVSa9/Ytb8CZlnudunQoPMtDUz5kLEzDbCBD+Dhb0w/
/RlyqKy5ke++ejaY+kUP1c04xSatrfbl9mYmRfLRgQj2eiYAfMaZPJAEzhzo5b5qDBIANzOB39ba
AzrmryDahpcq8A1vHSzlt5rbf6vBrwEdPRxA6Qz++IItQVCpHcgk8EPcC7Wy5zFqWCuyNdJmAAdw
k05OLoylkdbn9HGOS7pFtFmUarrxGtzTKOQVkbkaeSLRhQZ1XTkeucRprLSO8afxVX4dSOyZjB+p
yf95/u31xnxLpH8/39XnDcXqzys1zVJvV2qaruo2dspNS2Uq6Pffv5EkXWGBhMVRtilEl3cdK7U9
QF/oCGVgWrZq8EwHgbYHg7i2pzM68CoAJyudyjj0UFzH2eSllKEuQcjmmt46ZsOpzmMBzmCwBfK4
T+9LiAmt0xRq3mTTIFBqzzzeXcWRIypsSJ7y6BwHUe5knEDO6ammC+VAPzkKdOfhhYApUsi7GvUi
yBZ6EMAkDg9yBAUkim9sUy5xVFBw06OZdLBeuy5SXxn6BOet3qmvpjxrpC3ze2+uVmwYz/5pnGG2
KQRqYhNlA2G1RnQAUChXKyhs1Nj1m1A/N8Aggv/YEjc0BU82rMRBUkHJE8AosZPzrGnvgmkCLM2f
G/XRKwu0O2PDYjGkzbDHf0dzLE0dqANZYP0rIIV+PGhYjOsAxRTOfevZQFzY7aH1QJeVgeZxXUFI
JFtPxhIyulAqTkBk24JpdUYeritglwfj/JaoisBSdFBBpAQOUpBM0YHsig9lrxmdktEF+cDolhlt
W5ZA3MgQ8l4xVg15A5U7y4lA2qA4b5np4VkYaYW2L+g0tAo2w2uigNyBj39nNLmF2KKBnzwes6rR
I7ng6Ckc+6Jf11X0Oc9D/Hbpsdv0iuCrUHoGBUz+8hnth2URbsencquYs7/5kvLbsoGmcfwmNLTj
m6gcoBP0/ZdU6zQXLJ4AiVdQjU9BEPRMB1DrLls3UB8M3YHSYtwlM6Vl0Z6cOqRfFlB4MtZQYtKf
lUgBdVPkNQvyqh1TQPOXgLVe5ua1AuElAUovOTmZ5OQDcA8PZDL9OpkleJbuySnAgrfo48JYkzdk
kBG10eewIO80uS4nr7F8ffBbfUlOSpCT8+7FUHvvR6Tke5GZyg8oVoNXJ/N+SosB8m1yXU7+EJOV
ifsQqsMD9G+LXdYKqSxmYaebxnVUv3Bd5StyRLpS7KCxA+80vk0Z/aGcTaOJKEBOJDqLr6bLVJnA
Djh5x5zb6ccAIBK1hZ5B7ZdnLHxhoIXKC24daaS3UN9Ubc/b09CyIQjbquiTHmMhirRI3TZbK30R
vpReCtW5El0/5MVOD7+Dqjbo4twwehm4lu1Ku1Jn5BWR7R+BCX/DwjN8CXU051kqX5MPm6PDs4uW
WJlHFql8CjnI4JEu1Kf9P/6MUWo6CzTIZ2u6EE+9f/kZeZy80Qf5+DNiGw564yAERMPOEDzSRVxH
PFUWSHrps1eK/dOKfBPAoT9/+UAI/8sTkgNLrQJqbTATIis3vSUJ8+JA1J271bs6WxShX+3tYdiz
WGh3IRiKQPwAUyYPNJxs07DBTSYqY+1uUItzWFFzSApR7hQHzm7I4wyveR89AarYoWUTG0R0oI0f
2gK6sTksAxsdGVsdy8+u6tZT3LRf9GcbqlDjFU1d19Zq6H5PVEh+9oV9UkLVfOoSwPigtc1XRFWk
5Fm5bzX3R2T6YMx/H1sbAARSLKVeYkeSo8rjTzLe8xTl4GGBRnsf6G4HNqPJigPtbkxD8g4+3qlV
0RcH2gqhIQX7UP+7C0WrLSBgtXdMvCHYZW+cQk++ecpm8YLrLohpgCZEM3H/2SkhXfxBmBI65zDK
krOpNl6U1YI/c4kR6fX0p5lD1oFGPm968ImABELrUc+fS2/mVxAZYYH/1BVo1QriGqg4mdqiufOO
cw/87CbIiDl0xSFcknSQiqkPMTA0bz5gfqvAHhg6N/X8rVOTJYsK62UwbDDiOv4wJzskXqE6K9MH
p++etKYCtXxfvPEqvU0PAnZO5yV0OSndVxOAmtUURZQGlZCkV6x55YN/CLAG8w4cSM5JQznslICi
6Ng5DfgeYSrRTWWBazTpsXOJH7UqSuhrUuBNMoXH6Cw4ekUzE5RHNgNacKselDDn5HHegJ+v7OG1
d45ibTS8dsX3WjOw8RHPDRSmPwNVGe9qXzfmXA5DfGnmQaMYO5A6RADFjmautPHOKjpjThCGpgib
c5TtoASbip2nKvjbA5SPb5zJT56hKo9N5B/I7gvbWutoql9CKqT/rOV4hQKICk2oMsyzgwPZzRSg
0cGulKUZh+4eRCvqvETLWwIRrK+awp15hH+ZU+or9VYxU31lgmn1WdOw5cGlNMz7WJAcBSd0PvwS
m1qx9UP3oJeQm93aAjnW2vJtZxvW6peOJH/ABTIOJ5QImRJF/zKZLkmTRJ8D6t+5DSWwiUbOJTS6
RJoz4bXoQgSDJeHVCaAuDxRLYVcUaFHebpMKHEaXdIsWoFC3Pf7NDfiXTRPNMmy8omBLwVax/DFv
6BAgwe1jq04Bq8ugtmAiEsm6wAMD3EZgefB8F71+Su1DQQ8sD+mwB6s+e82DGIUdLCJnFFUZ6sdJ
uhMbn1JvD0IM4zYpNrR2BjmOcoHdvXJmSRVDj0tcDvQsNvkA6cRSwm3IYUgblr0l3mAQEsgD2aZc
Ch6iMtuQTevBQ5borESvlt+lkBvxf9B+KPZ9+7kHrZ9jZbkl2BDBclZBF+xr13+nAKfJfgkYygbr
Cu4/uM0zJMpxkFgVDAw5UOXAa0cPk5CXzn7OW695BuM/hdHg1xwZptXdMRNxDKSbBbjywom7F1bE
xr0COb1nMThLYtTQhzzaYdMM3Pnyl1qAV28RBiG7IzYOmdSGnN0HqfKPk2qnfqkAPrvTJV0xU/oM
jMh19hpEyvdOy9yfCftqGX7yo1aNAbTEiUDpxNehyhuFO1DnpAcjEuecnPs/xhz+BQxmyY9K5sRZ
f51jogvtQNdhuPm/ypxAGO5PLRuvM6T2MBOKWV1dp0iGc877z4YcW17nt59NyUGHQzkprsOzLl9Y
gjNwfRnlgw0RmUXZ68WqksPUrMoHywViug2dYkVDgaJTB9z4zOw8A1QCPf/iaxDhCyGEAxnGWRhW
uPVkQwcWpET/2nYhtoHTunlpEvCrRbES3KdlW67rwGx3CiSKd6qUIOvtvj7ZdgrYbgpeRZo8d2vr
S8X4iduq4UFEYWZXcitXsZt9iPeVr8xHHzMey81Lhh96kVwmr+TkvAOPLE0eiKy5mjziNpsFYAKn
Tw7FXGhTFCoH/22aPmfFpxJ7qY/EURTr0JLTvcLaki9pHcir9Fq8JG/UNOYeV/mu2bUF1d1zJoVO
mRRqhRB9y8wmBmgSF7lkEjEScOLs8Of7F5aJtwtIvLphWa1qjDOTWc7N/ctxU3DcgQ1xV0L6AW1P
DfR8fjAT9B5CD96As9cX6E3tDqES8R16X9mSFyg0QPHq1Y+A6HdLG2vP7BxaGFV3aNECeBOaAzHx
0jPxk1h5+mFABxgW/OsRai+HFlPiNaHbNQPfCvKOIP2Ltx7A3+pXeb4dsG0JhWHsrWdgrxvorIMt
q+vSn01eeTbapNfzoGg4S/Y+Ooieepb5T+joh5JT7Zd3NCzBpH00DWUXdV2MbYiLlzLAgSuOPAS7
QlhmhzorfzDDb3cOZMiW0JROoFzVfIYuO/+hs3Sj43HwpgcQ6+JQFTuAwrwZQ/1UTV6jVkyhhdp2
b76Ztwvgns6hOdSxwKzlPFdO8cj0xPqhVupBb7ISq45BWWRl6h1AzJDviyERS/R9l59kKDGF/y4U
qqayJZgVnxL9b7BEDruhgoKEsWPpzECnOzcNTSOqqCv0AEB2PDfrytiirZuhrBaESzRnBN+scmHq
UfO1Gbp+WaEdYAtWQf4IzbWf5Bch2kfALcIfIrsH83HqyFI2D74F8puq11+FTKwviUXAf5J/SlRA
/DomAsab36EymOA/echULE4KZi4LqTFY1Xn2hAXpN5X1wTdRlcXMSgLxAHAIgJ0it8EtHAXfmuSQ
F8z5gv1hc+lYJmhTfpPI/Lbe6VZoj3wrDR8TAZQ3l12tMcjmCOido95c62DptbESkIJZOQD/oM+w
X/S8cNeQ6zahPF7Hr0UTH0dFrSwBKS4UDO/NxOA7q3XNxZi5ScKk+OYWeBXuwa616yMfFevLzGDI
O5Vd4bzkRueuy6H+/cxQ4eEA3Uf815nzolJ36Ge/nRm8WSG4XgD2pkemWxUvgZ+a4IER4TPEXFb0
nLUGYIk5mkzRGyRXPBVei3UU1cfnrExqTMu4T0P+YRJNTUnC7LEx1bfGvTn4tmwD7OwSpc1sZie+
+0Qk432Yz8xWuE9EFCp948gFK9j7yMuo+sv3z/MossRageZ8nwe4j/vkpRDq7mt8mNAyuoNn6v4W
6qVb/GlRXVRMKGYBh4BT8nh+hAU4bHTAKwNumPJAw0vujZ2cFFbmynn2yxxTOmWBpUZdZXkwww9d
LEyvwDueLopF5bneeMakrZPezMfe2J/jKHeapcmw1XQuEFuGWS0cIrQAk5y5YoGDNSlxVliJfx6P
fgNKzdgGDcpVBGgssN+yyGmokLD3wTeZulD0ngFcrUFBVBZG6bT0z+6iNRu+gva7szwjAS0QJyjc
/Za3fflAzTY8brWtNFEnDtlLxdC2euN/pxEdAtBHUxSNKPSSmLWKdeeYDmi5JKV2FEfNHBpp0Tp3
pbSroys1tLxQv026pHoYS/EXGw3JQXG4s0GHVU5T5UkLTiirXU2FlGDwWgGSWpRnGv41GvR8RwPQ
1YNXnYo1N6WXJP+moWlmN5kpSvOha2mYIBnEbsMWhT/2qXDSeGtKBkAassIsF+DdGTY0zLzsGBad
9+ih3P34PimrbW8B3VLj0wdJIIDxHl3tnGQ0nbED13+/8FoPSjBgZAF9OM48H23ZGSgDx7Mb701c
2NvODOSp9pg7eQdpg5jHeZZ/Gvfnq2UtwPbUdtQoPajxez87VnYPMhasGtWZj72dFRk1q/zLE+e2
Ouu0qlvZoqq3VmjFw6tta4cstutTHjpg2cQ/IP0fgWH8Q1MmbHQzcvwHUUSJpFGQEoiXDxPktNM/
8WXaGJhs7J22o2zAWOhXQfbu9o57R9X9cR/gaqs9H8I9enfRkSj3AUa3locn9AJ02N9RwNyz10t1
2ehGedJau3p00J6yA8UEKhGyd5RsQyCiRRHkxoqG5HifpTsuVtCAfc4ogg4eqNgXcR4YKyYnJltc
a8teM6C9Z+Bv0M4gdomr5WDOzQxuPdCZB0THQ5Ywvrg5+6dxWeV8Hqrhbey16sH4XlllfhTYOHxm
SQXENVq1srZRUJnTsUaRjVwsQjuK2njFMbK8MYzsYcvOYWkDzljeaegRly87nmtlqxSsOgt6AaKX
IrKBUQRkwzJkkL2/UxzZKFgRQX6Vm+fMWOsgDZsRpUDjipMVpnwDvZacYekEPK7hV2ebGzjKsvOG
nak25QNL/HjRoTR13iH2Eju6HrsxxoP0jzu6FI8Fe7SidDH4zv78p8j75gm1/XgOsDju0YNXnURR
VqdSHiYH2chLDggIx3MQ+JarjxzTVHhfA1J0mqbMi7vMbe3xx4Aa+bBrmfk87kPTULR4uZM/o003
URnRI4JGZL8koRiKR4AMvZhohA2najRd5vLCuL1DPzDUzMy+3NNBLWzUiiPI83ChbIEyyKSyRdgA
bSs9FKPLs7ITY8zonZKnkFCrdlzVlaVfdpJ+XMdLhG4Hn/zCAKmCpL3u7IhtyOvotazMJu7r5LVT
wTYmgyim9ZwZ7aqXdyJVHnx5t8pjPTsOaV3tHKdDpRt2gHw8bUankwP7Bdi5Th/M3vbAlFhVELNB
kby18+HYdi1mRA8vmcqhfDE9rEXIdBNv1kpP8WOdXE4h42PsdhxaWSeneA4Kr2UDol/QFdqBLxaO
onUbqA0YnzRPP4Ke1nkAOaD9CF3OrSUlIVMBjFwRBt6CFCIdy8Ii4pIEofMj+C/cKYmmzjw0tU9J
hus+ojL3H2DutF1gVdoTGGkfHT+BVGuJG0yMP8Bod4N6tEf5AHUDFzJOg8bqkfxLa+MTZ5C4NWS/
LhGAgflwNPVeqtyh5R21Ytnbe7FTFFGHyWyWM7GfTDJKiaMPJ6RpOrWx7nSITc+EgamhiDOsmeRL
8SRzCp1NDihuQuGFxiJ5rIu5VgRoegwqNtOSnn2PQU2bZJ37M4qAQfd69RVir+HSz8Lu0ICEZ1sq
rb3yCqzxKCnvWuM7CJFvkkyOdzVKqtXE2gqZNMgr9dyH7p3nN4dCIqbtRquXYQDZdRqajaIeWqt4
JlVrFBfwL1anJ9Nt6yOZoERUQzAUunDk5EIb40cd40tsXUBUidmDvs0rhiJj2pw8IYYXVUCnJ8zZ
p7IZEmy5DuCskUPHBmObBYIRKFRg+D7JMjSA+7AOukkyTF1dVkLnayy32KdAU3/0pdTizFMdsBkv
jeIthNdQfk4ilFXnaQcpwpnNzpaL63ICV04xKbY/KOviQjoLh+8icfqFaWoJmvdkXVZWaGPBuzXZ
aEgNkW08nG1jD2V6iZnK5R5YNK/yyDHlTTX0yUYh5KBrVkOXXPVt3swH1fFDmbsCbHR4b82VKNwa
Ug0xCIV6BwbCBlwkEFKL0po96skD+cjiVGA8LWo72JL4EcXjAQzVE5keFgF7VJMHflFWrOX8kEQS
oZuM3zcIF0CYMAUvPa2RsA81Duk7RV9LG6ZQRtCXjr5F0uQqHfQp5PKLDnKeyUSh0lTXdnOiaVIs
ipclw1pZLZwd9U760N2+lyNqu6TRoLg76rqE9Da7796NZCSro0csIsNZ51TKztZz456FDC1ckM77
VgtALtDV+jQker/p0fALCaU+/NIp8RhQplG/oEy8Uxj3QwQBTnBYfpjZ1F70BbIBYyZUNPoFlLqU
XZ0wCDbofryh/uwyh7rrUJYjPyR0IuxdDEw0tWZTgF4Y6oJLCsRqcNUYJDXqJsr924TROYD4egym
XDRmxXd/rjhSQTEjJnGiDHd0hu8g2rV1zUGniXkLF6mg462jpKdtoQWZzbgyRJshyOwRUG7LYSeH
BPtOoeM4eglQPg1HULjh9hDPtUbpHreM+TpVXOy68bL157lR8TXkYfz5hJoCTOsc4/oueFhoXMgY
enVjmqcchj5eTTSKxLYYDyLDCsfn8n6NF4aJYJE8RRSDDJS4Gd3EWseQXF2BT1k8omXCnZWWpt+B
IbJ6xKtu9Qj5Wa0oH8nATNW4q7rEmfm1wJ/GdyCJFXj1OZ5iAJP+IJ6mH9Bgt9WV/C0AAel9JA/9
gG2bHrJHG1+1u3s69Hh7XkEApZ9Ptq71qmMzqHPKIjtNMuVPjjEfbbfzMrKh63nJpTSKg5C38jdk
cUyVlefrfxRZjjYt27KZzkGe6dzgivJ0AGORzsyXUQa5EfwT4C73XWSnrwqzwzUvVR8y1733BHqM
aJRHvkR0GlS2SC0TohHmg+mVEKPSEpTEtNx/CdT8E3UlW5X33WYMvXy5Fa6MNLGaR3TqgX4318RC
B13Pp0oqgQ2WlW0Lq2GfrCjYNihWY03GtsSfJjuCI2B2DkSZJlQ1XgGikC6LlhWLGKvsQwlWZ4jt
Bd+Be1Vn2f/x9WXNcerq2r9IVSAkBLf0PLeH2HFuqDhrBcQMQmL49d+DOnt5n3VOfTcUErgTuxle
vc8kguR1TuJgI4uYnhX4YEDrXbRmRZJkiFxqYNoQ0G9wPa2ihPYBMrCRmjwSggbYUosUJVmIVv0t
sWaLyxA5Wf1t1uW0dmc0yNaFXyDhEy2TGRqjMouQOq93UvTionMZXOyeCw/2o+d3z9xvdkby+oMs
4vdSUYJGg9RXxOgEq5IJ/9MEh4a34peiTrMah9C/9VnNjwnWfNtBZeYdxmgwxQQSXvl9c7CMf0Cu
2wEOaTc7KgFZIW+1+ftLEtDDtgNJOmzafs0tP+RMRsFYruORFYp4M0GsUN3MWKuCGW6HWTghX2UZ
IrALiublaC76zw6xSWeK9d7ysgTgnhZwv0s66MHNkHTHAUxTJNUuqdq9O4pDmHPklA+kisYFDogp
6bePL2Ee+nA9phNyt5APaf6z4wTmJelmNO+Bz8M3ORw28YxwW8Ly6Q7LYH7MiXwLTIM02x76r/3k
1/jHOuMFmxyV5nUccFmh5RR+F8JcWNvpv92mP3eeV3wMHhKnXR3OV4R4tMcY3xQSfP3wySAxYgzl
L8t3r5SfglaU/NdIT8Uvy5NXcy7tMTgH4dLxsvHA3Tq8tSwMbqBmrBun0pevqTBt9AHslb+UH4NN
4vfOdloYsGZhseoRfD7wDkHhqlV/JSA3TIWqnwrjHixKC/93jMbpUOPvcGuNCXDDvH8hzK3Oyjtm
wGJsVoRScbQr3OJ3kRXp9bG+ZX7Qbh+pthkJwHEQs1ds8rRZqSWsTmT1r7IyaJ78M3wsuHmAjkNc
QDCYzBNSUlzwtH2VnwNADQBOVPo59ei7uYX4gOw8XuXaFVeLe7f+FfBD/EswhItTpX6Cnte+ez5y
jatadrcKWul9i4v6ALRsPKTUu5ZsgkN6yru9LHz+7HepijK3Rw4ZgKuGBzUcNIyzVtDDIm2RBkCY
kCNc1VB7jx2513O1mN8nf/aK/znn6b7ZNAjCW8Gi2znYhpLuvH0nU+diW5vKn+8Vr/hhXhZuoY9n
XcyxvrFeTDPM63ZAXBAJSOgQIY1g3luVhGuwki1Y5WC54UM0sQzt0WQm2SpPEw4Z+qgOYNn6a5tc
4RQIAoghbNxUfYwEEiBY9xBa0EVp0v30kLIWYeWEdhd4sfgVdba2BxyNvPchbN76GnQ/E/Z6C888
/0fOViZv3v7/5QPl/0u+x5jn+3j+OaHvOt7/orx5yCpLtavrp6ZJH7TvB+PbrQJ5Dtu9ZYjP7WHA
OvjvJL2MOfo0UDoU+8QRzS82AMdATLZ5nxW8zPLWaZ/hNBVswrYQl1oVfB+gw3HsF01BV8ztOuCN
fg/Z77Q0+UcRB9lhRFTfxg7ncPgrnYxzJ+kg7l4nPu00/BQVIFwEIjMZ5h9QDqH70ZXvZQa6j9AS
Qvjlw5yq5lHfIEy6WMhTyI3rVtYuDhWQBryTv9mRNYZbSL52ShR8Woc9REBbPsBdI5cxUqoaJM23
oZfewkHGq64pip8F/F2a7pK2cJoDWSh9aXPlb2DNBiMjeHmj+9DBxKLRz1Xie9veZPEa/gclWOOh
OlpR3tfQPolHH4789qh9EjvzuIIrt1msIkx+0i2C5Zs0KFe8T529HSJaNr22JL0Gtt2BFz2i2REk
92nba76DJV2VlG/d4BUgbMNbx84TJx3WOd7xiAxFs27u0Dvl7rhJsJ7Yh+AOb80cNqeyaeW1L5EO
6Bc1OkV19tuNQTM2VVPvra3oaH1E7aQWA0x5pRh4BBOnfNM2Lek2iPniUZMizL5IpBP1lI5vATr/
qK3RLTDLMM/BfkMh0G7t0djwBqkksHlrp2Z8g9SAIpSuz8/2qBLiFfamUMSXzQ8VGhiFQp+gv80B
wOQ1UqiqI65ppMHb1evInkvKxugR7wxeA5yfjojUlMgxDN4IM+az0v5jJ8GMzPg61UZH45x5q3qE
8doxZS3igGIY9dUsRQmC2JQEKXTWDAZg6HBRAcj1drkzwvj4EuTgXzDUnC8I8jPI7pAw2lm8Ugbo
kNcZgwcorTiKUYNkr6BxYDxv5JWmqMvLQQK2WAJ7t6mPeDS3N2iTnYx1VEcOM42kAt1YtNN30Wm9
5wpO+/WSeNJAeT2EZXnMhi7ciS77HERGzix0ShRenYTLHZm22ViXr6By0+OsDBgz+F8Ayx8QVetm
3FmViB8ECrO0zVw4r/g87VdD6B4RRlTcJuROnF1GQD4BpSXyRFvc7IEmr6N0bL2LHdmNPehP9K2j
Hh649gfsAea1sEKBG/DWnjIOzSaUeIdq2puTWjZ2rx9zcxoFNSe795hDys1xQPhnYTKDqOA45t97
pGvGvoMmQ0b9tWtagFhxsPirLoy2B19tOSxhIL8WC5uN470fFaGCck2U8dVuXCcDnCfR/P+aK/sx
vmaklnBzv9ExmQ6PBNmBdB7sU2v48uJNfcFrcN4NktYXlfvTY69HTYk/4WJIhsAeFKdrJMdN74NB
LT1NoDLYeWXkGoJKWHHXcbsdmmTb9OgncZ8hkKlj8x3WUgn8s1z6jrfEp+lj+Xuer6EVePmJe8e6
tatF+YDJEtCkdm4QdytRie7KvLCL/CpoIucff0yXJPpg5x4OmQFsDv7U7zkbXmwDCZivvrAi+Ga7
S7YHVQ94AlT930HTsHPGq2EP489+X/paPIlW+FEPu6RzVxmOTkyN3tbswhnd2O1jvx1HpMMMDZAA
XNGVDM/zPxtlWHBGqFt4RlpceVS92dqDXRf/SnRQ7VRiAGGWBlBHH8fVjnXpN99LAAk3qj1OaPNt
0Pnuf7IhiYyvnI+kg+t4M6fwBdBjcYT5JFLjuER8e6vJpa1dice1063nMA/XWFcmOysyojxJILQb
+sNDmwRJ2aWK8xv+D7DlQk8Vwe3z0ecIWrJD9A0hPnZC5BKCjLiqfQ+ZHSCn73DLhyvKJ9zfcZpA
/9cPwA3paGBm2fQHrMdANU2TH8iVb9embiqUoll5arvwqQ/rHgmDCfTGJdsqm2o+JG6A0G9udtac
liTDBHULg1KDzKC2wnl9lSJz4JMZEWmvpG+BUFdGvAm5yTLd+jSrXt2+MicCR9fokcUzCvbSMKTu
pPqYc6fe50hBBBw1N/u6SbFAhlxhhJcADXEdQ4oHk6/2hITcy6MKUCWCSifEUka2DhgXzZjrRriW
K2STGdhg0+lmEyqzHJ30cfavo4aZLWkL9Vbm/pFxwX9C8TGugLjxy6ynDE8SvKmQD89/Yhn4PBaS
vRqOEqPoeLUt1dz/8NiL/cHAcSQAGhIflQcG7kghVE5mz2wgHyObclAEItHaO4P49IknafxCQaI4
zg7ywmXRYGE7gGWGm6Q/2aHf6CyaK8+52CFgcHwPjbzb02SFoK49cmvQ1AyyAKVM21wA/Dc3Ucf4
/y7sG1gRXtG3db8VBl00cJNXdeqBqtwD8Yhj3V3zOGxf259zUV00XBG/wywsXNctyy7pLKtzWRG9
qWCiEFXO4K3r2YEKTND8PGDJ/5DLNRO8WPvWvQcOZDLDKD+50kh7yY33lKCjferrJe+R+eyYOBn+
A6Gst1k5F/AYlfqkE8q2w2zUM3dhBlBwnv3kvndgLRo06PIWL4lTwfCrh13G/9zD0rg54h5F6PfY
J9466YriPikCfx4s5pyJqDOMi7xI+89OkgFoH5DO09AQS0U56PXglMWt7vG/17rN7xVL3asyeM5a
s7hkIaaKNOqmsjygvn4SzOvn6F8B6+AgIdJgZO0OfrZIxEmw9FagtOMih0AUDhQuSuZ0flGjO710
QbHGc4HcR9WxJ0GLYJv7pFgBdA2fGAJanzwhhnUiJ2TrLkN7IA4HvMFUHR5mysJTAFUw3Ev9OLLf
L3haNxBrwUTF5bb3Yjfepkmov2dTthHfaeaPfwmVQZ7gtc7rQFMGb3xXHWsxhRFWJIjh7Qv+gmdB
iBDYKdwlcQj/FarCIyiYKkqxLMXqku4LFiaXHOmkiDHC3uS1HnygcBHp383g6ndjquRKsxalIKrQ
d+VNkKG5w7it4Q29Wu6Kcx2X7bxJtISLhF7+TqQaVrrAU8j6QT0cnxZnqBhKOWTB/OfAl1HU7MMs
cw7qSPGWXRKK0N6akHJleWQJLc913dRvWermaPWEt4V4tRM8GTc+ipCfJWLZtEg/jRryDchX6YlR
ghWjGYCgjT9spV1OBYILm6ldNZTG175Q46ZkelqVuYqvdmMPjIlSZ1hGb77mjfhWIpcXv0C/IWge
v7uBgfM+Hn1gl2HI2hFeUW3+LWR5cHPi6aedpnhh7f/1Q7UqOcLK4ZyjEaz5MgLessb3dU2zdRAH
/on2nf6/5tOG9C+6ml9sakdai2xNnBnnD0gRetQI0yz3ttsZqyy5lCIALXGhuyxwKaiEycWU4gTk
hh0eawyYFpPjVJXurZwCiCPxyGbLphq64+RBzeJmQ/XaKe6i7p/HvX2Kp2Fh9nMAq2r7A2kvnBuy
XI9eFdQvRfA5krTcJ4jAu+sqHHE9z/MP0Q8Hr0UhwWRzqlSe/Zhc6a3GuND3NIMBta4c2JAA3LoJ
NeMXK+Lpiv/6y+gnGdzWEWZrXavpAL4BQSN7NTWV2WV4NBUrgVrA0FDfrR127QT5kXt454Ct9NNj
hOxMIPQ5bydsSnTHQN4zPla+Kv6FR0K4TUxhzo+5cTnz63S75wakPjngntrRrJ1N5qk2+90OmUD5
KV+HBT/hCw6St+MtnxpgLctUNcN1WeJ1u7EHhZjppe6SVztqshwa5I7RKLcee3Od38CRTPZd0Dow
nEItvAuK9j0YZ/CGmtCBNaeJs7W74NXoZ2abujLDRsTw2oVHdLaB69b0ox3kytpWFw1HMy9l6mbP
wDvuLwmZCojMzXwJjMiPFe38HfxtvXvs9whxDFX6IZ3imZKA4/YCpc2V2bAvSxdrkkU+b9/IduM2
F8Sv0Js/uNOdevlTThG9i18c5bufg44mOp+eqpDEuFdj1H6IbLw4hKLPmbDsZQq8AqvYxPtAQf+i
+QDVSwIijYb5Izyhu5XnARoY3BCKSj8vYL/Q/Wdv8uFaSigauZL4Naozle6mCvl3Dnfmm5skFN3c
IfzZ+N3K993IQ9q8TZCJ504hAbDsTklWZq91XdzrcuqfYdyMdl4R1Aiz5BIMt4UaYzcDWnqrSUjx
MGNPOaqmXvtzlBKJFLJKthDFtu3ZoPG9rR2O/LAZr1IXIWqfGkW1TLCY5KBsnr24xdKa5eJKK00v
RMELwD7WUB7t5qJpnzmJX6Q/A1t0UudHlcpDWCfkb1QOAN/l+GE0gVcX638otCFP1knPm5Egh1v6
8PVszWoPgme/QLIfp3hauUH62Q/TCv2r8iPOknnb9lgJjImLEsd/1iiRwH9t3hEV3h6VEmzFOW3e
83HWmxqU8J0NXAw1RKINOhrbx9+KOEO480tIBrRaEhRp/ko0S64Ki8BXYSRW9wlrdp5xXx5FTFw7
3oZjLQokbQjgYscTVJ12id6Tk5PHOVbttHlTHcKSOyBrt1ghLhslSnzgirYXXnBvA3cr+hJrePem
aoDvWsOGfV37ACKbxecY4tSjvemKHhHG4TjQCFkV6Cx2cFRGVGQk4fwAl7ohafEXy37SrI9PAsyv
lV5CDtxyFhCCgbI0LENitpkm4p0tZ/HlrEmhz8kN9+7JMajwno46yq5ukmc/swIXWktz8tpmLUO6
sYvnIXoyOz/PUSBhJX/CKgBeyIoWqNnY+5fQ3qroIe2QK2SKYx2GaPTnHJ8tYZZ7p06QPceswBde
td/tMTvFap5uWYZbiLTVw8HNOq9Zd7a5r/w1iBBq/TX3SI7J/HbVIUTV/05iLBRwJ7lnuynDxtEw
K8L4sYvS4dckQIacF2qZ9rvuKAVHMh5H0oQxkp6xNsStsQx13877OBzHvV3wV0iMFyODpGhZ/kOn
BtNi6Q1H06bVa6DAdPen7iAmZM+stSpXhgbi4c3eexIOajX0rAoKqxQdtZvdS/Lpz16tZrqWTj1v
rQ8i1a6ziun0xzmx7fvk2CbztXBdDoJh9vDnhgkSEBcYLK7zURxzj6lVAZPw98FNEdcOy5guZGj4
pnn6nM4zxc3Bxu3Q4jbQ6uB34z5fKu2+5dXK8JFe0RfzL10dzqsBYX6fecN3o0vmNcuHaU1mD6/Y
ZMRzJOjT9MJX2vZPvJC645GhezaNvpdfHtgV3AWWcFDebcqs9g85LvW3XJY7iOanHwxv9lUSVw3I
1UCFusJpojEmfWRhf+AnKd7l08kyDUYVh9upyrCIJ3kDRGLxnY8nYMHo7X7/con3wOFBboIQER3w
RJp83oG55NfvVfESw47y3aNYHPUulDR0Uxuv/YBQzNnFMFCBb7loPnCRnk0qvJcGnHY5FfqgZF5E
oGp77z4yD3ewGMu3EK977+jKLC2jWm0qA3/QHkucdYVbYWeDA7JqnAEYZegBLW1vpN24aI10+Sp7
VKyc4snt58diGdJknPZYrhlc8AxP9p6sgxH557ad2MZeDAUSC88qgz5ynpA2xzkZLnZTdKo85wpC
JX8eH1NfB92gyNfoqiBxmXpgYHhpgTRXhFHs7FiOCvFyfEJwmeJdsou5xwYQeMmTU9b8mZpyW6GV
8oF3rLcpmwRCjYYEUYBQFesS1LlQ01d4bVyRD1SeM/Rm12Uny5/GoH+idfgeWrCqlPqFVnly02Zl
vyvc339iA/4zbb9QMEpB2TMB4g5BANhUQP6DKfTR8OPzf+2BTNBHXiryewdm8roBdHNijUQR2CUd
PDOAnvRD9vmYF/l3nQkCOqDZPOTEcPqLeIouQbAAMIgKJk9lkXZHjozyDUbsA2ltq6QO5k8RGwre
a5ni0e8tAayDeBygKGpIMAzPAUWXDfmD5NUIefBb431Mcd9u/XyGy+YydPM3SbxvLBFLwzZP5r/Q
5iFMcVgtsX0C343nuVGp/z3rnJ+WZYf1XIMHpebrwHLwGP/tJe70NMNv6UVMSDytTXXKeA+XyZLX
QNgh2mkYiwDeNJ+qld88CI8PuEth2dEkQw61dQZPj64t5s3jG5kbzi59h8spm2R27khSnjWF2lA5
k3hlaVGB4h7A6n305n2BzOQL1gcCkfPBrqvoJg3r7G7bWHQhh4AtP54ePS6v7nfoS67cSQ8wc6va
2Tu1IH5MuLWd4pI6qwRhXZfH1MCG4Rjg/YO0xmDXwuNrbaNG3Tr5M+wW61475DpFMzot1xQNwTuM
L93nvL3xdnSfkHThINM9JTs0RvoVsCVInuH78FdQquEUiw7uGLCa3fCGk2ujky30eDlMUmn2jLcQ
En6gI0fl+Z85fPt8NSJJZGdPsQeMii8zMOOLnfqfH1QEpDqn+EWjAqonWTbBL+2FC7CRhU9p78Bn
sy26HdiR/LUn/ac9o1wCRtKheMc9mW1DkErwbq/82ziAJ2fPiNnGSWj+C3QStorD5HPAogDCd1le
OxSO+7EHZIUy82o3k4bqPGqnkR6z2hySto7qkffXvMxhnI565I7/DSLAlz6+HWaF+XNgmNSuykp2
LlHAwSMnr+l+cHxo6edZHxy0kbHKVsF+9KRzIjoP9k7cOafUYM8sc/boMPD5sWfPs3P2qD1vDhkk
PR37BPpLV3RB9OpKmkNahkgoW4Dwdhnao2NYNIeRU8R7J5o/tWqDa74vVmQsvH270E10ECO/eOGV
OEBuVj2CpPZ2zm667N2HEePTmM3t86hIfEgLD4TF5fwE3bELIgF+ct5t0xD2Lv7i3iFZ+I30dLjy
xbADlGQd8aRgJzuUPRYmDK/Ugx0WgM43KLRgnObLcO1pHu+G1mnWTjH1B2sn1sz1R5LN/OYi7+xN
kIe3mS4age72xFdYWJBdRkJ6rhvErxfLHihHZJe4lXd2WvNn71/n2aOK+DwaHC0RUpnnh7Ya8rto
jANNflr+zJDl0nmi/5uPAm9aSt6MA7xM54wgeiljJ6olKA8GLQTjD90eatU8yop2IZRW5iXNC7Yf
6wzRSEYj9Gh5njqceE+aCw25Yf1UthPPL6VHOtC2YG1nvzu7Z79Uu7H4rd0TpnjO1ECv/lyaVzKT
b4gKIBc7qoUjVrL1kAedzebVlYiKHTjkdsTN4Y4YGLrh8+QfwThF537Zo3hfwxn/X+O+ajq06/45
dcrQ6PP09JxBNXTvQOcYEO57VjxuwkjFUm4JpBqrgbH2LsIWdyx6SIehqgHWVPTTzRq9oiIo7gkH
C86YBO05uGT5x2es/tA99DyuNuhC1IDR0uquOjFuKlgpbBkpf4UTXGSRzp5eJIdjv40HWuYlwmSj
tvS8Cy7d3xIeGecYoNrLLCjd1VSDodO76sW5MCbC09hLABh2127CmYL7G3jN6jEXCzB3lh6UR017
mrqq2A8JUsmDImWvLXzzJgs7mWkonmxtFWfOJQh898xxs1+rQe9TGg+gSAClsGtHhpohgvSvudoD
MwWn5OtAKhR8QG1dxyW7VTN/+8o2Q+u7uhfdDLcj36P7Ho20kU39Dq5mwN4NjRWwRWw4gkJWcwVe
j9X0SwLa2Ay1AAi93UPSH2IFEeu5u9kT7CYBtzbllTr1nZddkLXQ3YgT/lL49d+ZRI4plJJkrZch
adFDnhNZo6eKoZLoroQjfQK3D2AhFxs8SPU70HQ0IQvQ7OwPIVw8244pWRJY8EPUJXi5qri/dG2g
L70DGyU+BEf4Y4fHEXYoAJ8cvetS9PXhTZbhPUF5cDTL5nG4AY1TxgViO/r2yW5cvPDQhm38/5oz
rKkhzAmH/5rTAWgZIHlXB6Ahf34WVAsTpZUXb1yJagfr51VdAUkG8VLe7AYMx+wWNmGy0yNH5j13
X2tfJad2QiML3bx8DSL10rxckpiXoYcy++CXQBN6fvJknHwTGXWP8EDia9x4449BihPrx+Rb2/Z/
5tMFaxM4ny/nf81bcHT5nP9r/p/P+fr8f863n/81D6hr2KhO59tZm2ErhARMFzrke+p5qL+7/NWX
NLygrqJwaJHJx4TH1npOCDtW4Gt8L8q1nS47Aiavaca1/em4Q52YOYZd8SgoXvw6uNj5bEoQtF4j
H5ktH1YF/hmXnXohQzxeoaIBZX75x0nTIus7wwXlmzAKeGB2/aIbcDO32XPEEazskOoWob2BiSYd
wP3WdLWOKFXwt1xOhqlIAHgDnAbpKv9lNvhq4dm3grYi2UBfG6wy9EFOgxiTUxATciy97pc3DQDj
MkejjYv6tRn7v6sgqf6KhbvBKxK9gSpHi4+V2W/dzt8804uPljU6Sqe6PXQCCGbU9XjI1Rn4sFU5
/BzDfPwxw0cuklr138cA12nu5erNaVS/qmXQv86cAEqY/O5USIQoRSHg9QsHWQWhP2H5GA7wULt4
bdvuctKEmybPYWbc5q8NciIhUwh3RVGTN1HARLNE7z6yw5LVch+UPNvIGl6IMGsFVlZ346WovOGS
wTbGH1VzJgI9/yKWzQpt+j8H7RnDMqwXdVaaNeevg6kJ0FksKd3GNeg0ngIbhvhOCzFhO0cjA4Tp
TrP7kiUB3wYaHssuie9NMBZ4hgv+IwmIiLiHy6Oc9HybyTRhiAOMwyOnW4BWh+TrBrFGF7vJF+gA
ekjA27RoVq2YnX3nNwbpLIvfGq9fXTA0EagZVFsAVyihFx34kPK/2EDjZwGmFSCkBBlBvJ3firl8
dbWiT6OQ1YkIk2xsPC8PtqBn1D9zGYLyP7QwWU5yRFR1n7T00vuDToYR2KXyLtolj9H7M/oSaTn+
42zLNtMkmaLSjestnGXleUQf4mz37CYORKMiu5s0w6bOYnr413mjpyF/fZwd83zVmllvKwnqDdW1
iJxKhHtg8hDc9ZI/+f3ODtrA0c9FOKZ7kI6alT3fHnDq3gB14gJrxzkH0RCkvrwJ+4vdY9WoL6ls
0hOSCjdfU+6Qs30VsqcuzcU54b04e4jbPqvOibfEAcKcZSM+2E4+dikWPCdggVHMcHaQ1HBQraqj
nnJt0CHHxwx2dxrZt9rt5H4QAeSuA1xfL3rZiHhMzylaKcsglQh93k2A/iJBMrHP3V6/hlxv2iKs
nwhU8K9SGCeC1Icf7XAoe77xQC7b2KHG4hLwYQk0NW7kxeVePUSCzfIiskQCqkWKbUlIuwWEgfDs
OqKyTmVEYU+s4sL9BTjk7y5h7ne060H00Hnx6tCer8MukRtKfA9xRV5zsptSJfDpW4aohccdKIrX
r6l/nYb7uWqif/1YAvYNvENh9KqmAjWikeaW4iumVdV/m6BmBMQFS62qbgk0VdPNw/L1c9FvRAO6
Q09jC4Cqw22+gQNJ+CMWn/YEYwb4+4JLe3EGMly9Fg0Eu9LG22udxiT7QGEFfV8Rh2ih1ePz2IMu
aM8I0+77ALxjP7uA5AoHGOToA6WhDfnGBFvy5dxr6VKMJipvvuRvkgUx8CotLq7r/rYjGmZ84Q+1
EUrz7FWp+uzKwf1ICOriNqd6X6bS/QAcUob4S2PJPR1UjHL5cVZSfXN9oZ57CGtnNuerNKjb89TB
VPFr8zUH/re/UlDZg9A0kiif6+7XyKDzL3wDbh+eac1Udd/GDMSVJmDBSZaaofWI9Gu3qsc3RfkH
hbPG306OV5HJyM8SxPCVhybz3SfJh2oasmJ9K04SUd4H0Zv+KHW8kIoCeZjRKEb8BhG7cOYubM1m
b9s2HlwWppBufLV8TR6unwyoKZZTPmimr6YLschkfXIaKU1Ods/nvVyVs1uepvE0lXmNMIixP6h+
pr8AL38CzjF4i6IBwaWevrkhdKXDkEBwXfrOpiiAc/YSBJ5EyfAUm0kc6l5DjZqiZgT7iq0bCRcJ
u2Cww24Z6gkc9UyJIDI5hzOeZ2QHskgAWhtIeMAHILPXi5luV8dAhsxcZb+hZSJzlu7TLKmOpd8l
l1pn8QbZas3LHOML8CHq+JE73TkMapWAh6YjwZ3vlcuAPfQJzMdiJGpW6eRsvCXIfJQ+2RTc7Vc5
soHd4XX23PQ1n0ClTZXydqj7irOkOYns6XLJOGeOE1+JRqGFD7Azdi8sSXz1mzXRYl5J0KPOg46/
wxNp+l46lYOMurJAvA7+dKPIvB2yjepT4ACK1iGchQBoBMfQreh6csZ0a/lwAYEUbgTEev4akgDc
pjzNN/7gwsvc0rUI0dUGNURfR16ercA10S+WDwmxBVoNtXkZEBV9nYL6Ds4s2yKtL48sTF4vr74H
YA4rmCgI8HchM4tPbW3gnLjsUYIILYSfICenBHnLHhj9Gbm7DL9jVDYQahsY7Bysbg2r/XtW0RGt
rKR5GXy2l9XcA5hZXqdLFKRCWCRE+OpegwV/SxOyo2Jqto6LX8k2mHK3BEe0lmfbfXKnwFnDGrte
EwXzrL7zS1jcVDX0CEO3m4agekY8IonGti5h6+GiiY2OIZQVvuftCYJ+4UkJJDJIu3ktCVgDXma2
Arj6S4gl4B2yo1crmui08vdNW8oVSgsKJqU+TlOCVkoIv2LkDwRn3lfsmqjmNADjOWZBDuCAV+58
rii+0UxRtE5BArRUgVR3Ys1639uFXYs/tWziuwOa1gXGNzn8ldAbtwdSJ/54yCHipHvVwgG4w/32
rzB8s8ZZU+X/NVGVvzGvalE6kQ/ko6eHCvAwmtl9fZ1U/2fPzk1e1W2TQMFUPnYZyAfzvulguozr
75GFEPdYnI+sPz0kD0uAQugbPIOhZYiVRB9jaVY7TTBfeu68WrJFT8bg+NAkjB51HsbVYRiuZha4
R2tjbTcOjF72edihH17jqaAK1d7dZS/L0vYedCiLimXPDOG2cWOaXwbT051cCkVYO42XgOBp7zT0
mx09GKmsxV9ZByGis0B/t0T7IcnAlP9n2I/9Yzj6orjESGksBVt4A9hUCDOHQfd4siOOJiiEfUmT
/ZYNyBae/2wW/0d8Ptl7Dmi/6GK2Hx7tv/PEm58Y5XDTLsvdbNJuk7KgAgsOanNYdEAJu2wA/dZb
e8Af2F9S5O5FBy0/q/L/sXZmS43kWtu+oozIeTj1bAzGzFAnGVBVnfM859V/j2QKqtnVvfcf8Z84
UtKSAGNnSmu9A/w/yc2hIBVsAk/wRWApX+t9eetl83TQ+MvNqTOPhUPmZaVprb+Yco+dMiKZ0Hbq
fd44Fg5GnHm3vElOqh2rMUkpruKcJbGYmdE4eztISPoL8WoXrOIaOzFwtoJzaGgAZY2kVpY+utUw
yVBY3QThoCxti1q81ZbpVuO9u8P7pmsUi9PBZN2XerkrA9s81Upt8+wcwThGY3IpI1RgzyslVsqd
jEU96Il09Mg9xQn3NlLSa5Aj8/PgDhxpvSI/oilIqrmPNpWAdLUiTGzxznjcjpqEqs8HOzKih3Dq
1IuwRg4yngeclelPSCkc87S77ZKsPjaJ+a03e/0hgjx3LKL5Wy0Sx3KsnLVvTvemOqPxPYnUnWp5
yV+hPu36oEv+Ej347CrLsY6NvUp2/EAhyllMeEw9Fq1TgqzjEdnrg/o4jMWw7vSi2crRtImapU0Z
k/M/o+44/EAXaT6G9rifq/zFSmp3OcSG9oIYUrnIm0C7hkCJ5FDe/DUEjvoyOkW7yrreAGvpeI8t
EBuzS6yLUY/YLNgxHyGepcvOaqZN6MYvZ7CYl7jdvhjRfltpY708o7ZSL7duAZA2C6o95jHR0vbO
jLrLEu76c06Gbxt1prqx49Z9VtTiFi2+4jbIG+saRHXEqbrwns3ZLNbW1Ps7Oct3QRrkY3l9/glB
ouBl4qvXipJHP8RFhJaOvPjogXqdXLfg8pCH1dNdVBvGUt6oMS4IbuOIss08pDXuUa7knM4XZxjs
7KW7HD7OcvJz979pxFl/l+Fnd6WqpmvjCaaqFjKX7hfDJMsAxR/wxdtUU14c3YpsZ0tRbSE5ArJp
80BYSFKAbJqiaQPMO8QO9mZ85MOLwC6w8KV6/NIbbbRotCY9tbnjn/pKeSuTunrRUsyCc7vr9rVo
FuNy7A37Wc6Om/j32Z5mpCdsR/xTooTfNd2xNg25i03VlMllNlFw7HB9uHeo897mbnZuDaIrmpIT
mBn3KAPaGq6yppjRXg46kRmwI/fslRyVq5GoThchcJL7yCx/W012eXN0Sg3VPVKYZSNepvOuGMIK
TG+Rv3xexWby3hd+XJ1HywFkiVYqGw9MHahF+aLoYFgrv5jXsmkGpXNrX3/K1plm0a67MF/oppIf
ORwax36KVpozjpe2eI7KLvmSoaywrpOGkrYIky+QakVVnueqIWbIPlNMiz3wH5OZob3SZ+2VDUyS
MqqqfeugBvRKFv8Y0rQH2an2tyibTru2TiA6ZWDRQlWj3pHr8Y88LLZ55w4vs+7gjh036qXSDi31
L7c/rzb8Wq0TqzVseW5RXJt2g+v629REPChvqN1KBcRu8oFla75xkPqILnQ0zoK1CbkGfcQx75zD
2LvpQgokyhBwramX3J+v/zA7Hw1zLcNrS3v5d3aSpjnuF9aq7uoOAA1sCQCp2o7xxbLCStwqTxrL
uBtV8V/zZ3hk2tCvyz7QXopYu4lqL7jLw16D89MqC9k/RdyloHr0Vw6w8OUw6gjCIg+nrM5oDMea
O/069dVhn6TlvGV/b6PzC/AbxIK7aAFeXxqc+e4H7C7toaxeMmRU12OYqDuOC+VLToY/N7P2KSKN
caGYHtm/IjlZVVDsJ1sf9f1Muh1wpvFgQ6FynYS9mcvHAQk+O4QPxsHVRONVGxHbFi+mbqOMRFb+
ouqzdUt95CjB/M6sLQdFi68zEjinkawjMPKqevKi/jaw2W/Z83Sl1a1xm1oDcNrZrveNO25Sf/YP
8oU/CzPFSrV4po8RvtfJIsr69kFKRZb5ArYtDSHjxoiP5cShCctglTfNREazLx4btBxgqejtD80o
sGoKOKhkxXSBXkX7GnqZswAWiKV6jYyiDcM4WEE+sEwoO0p9wQZug/4e9oC1HlE6q+6kbhbocQyw
/bpYjqW71gRfRr7EnrGueqe65jbc3oYkGQ8qb+oi1sItxfz5xilB816ekZQwHtN1pMQ2MiT4IAOK
vDHipvsZ6MG+T+z0GwgjZZn3UXPNIdHYo6yNjcOgd7eaywaydLp+wy6w3DQplMEcO9d96xbFNnIz
EplONMJYDMonNRheu2karskcKY8U/4O8K5/CLA+uNXv6GXA6oYJnoNBnTYhlDK31BOQMiLy4ikRf
HjjWE6Sz9ysZN5n1NlS5AbK9SjdZr6Qbqbonr2SfrkQkVuG9nwwv/YHSTfpaqMWPXlxY9Az1jG95
zk1EXPwtpui7/KrFlmPhZTBy56hGj8d1edBZEXBzRTdv5M4ZzrS9hGgX7OSHUAZPfcchNKh8MqHG
c13o5oUVj6TuxTGgKNpLv/Xd+1b0R1p00HoqMzxE/ZvayxVybcjF6nzadkPh+jdyAODmHkms6Ci7
kANrr/OmWlVZP14aRkP5Th0sdJK1+SIMav2Il3l4lyRDAtgMgIZsysOYFk9QPH5FlFOR7BR96s8n
NbT+l1NcZZeGo44L+S0NHWS6yW3WIN4G+zEDAin7Y4/iV29P7sYqPf8ASevozWW8S8SXRr7IfvTw
/UMWpdiHUe49cGTJ+x9Br8w/9VhbhVea25Dr1Fw1v8FkQlLHfZjKN9b+rL0hRTmqAwrf0Y4bHGbH
tdXfh3Gic0eytd3ogIlPgrTZBrh6r+QoTlrz5aC3waJpQvXqfKMyIkQ+qtg/1X37aiG1/tKag7rW
q27cOaJp18BVayN4tOuuvbS9nFL1ZAQvABUaSvVFeTlU+PyZntWvJ/GNhacdf8vc+T4Y1PyvSmSf
fO6ZixF4q15U9Q8lz3/Yqt88N0ZVL/0oSe4KJezXcQiBovTz+27o+GAYLeZtahI8GfAnOYaWw0Y2
NZcMccWx4kI2Y3PAxATMciMtcGa06Na6Rd3mvizCXaRet66pvVUkFZdeFVXXXWz0l82IY6McQPWh
1P3sDaV3e4UuoXeYsdS8tkErLqqg0t54hOxDX++ebJRAN2jwuos0IwcZJIG91gbyfYZ/JYVBptAB
BQei/xDw9t8EnFjOgiBDNr/VsMvvyHKHF3OVfU40Mg8hdctuTyGoJ74byXzrxvGAMoVi7aesKa57
wGyrsemDb50LR1zQ0FMlu8F3K34G9mau/Njbdo5m7kHwRddl2YAitPIeageCg/lgPFkNVAOQUM7O
hRh0n9QdJCQC0HcuFmU36KsCf6LFbLUGhYPE1A6fL3GeJsEqbMCPa+XC1udgF44+DzJEfoqDYwEY
LtVo0/JNWmZoE69Tu0Lmd9AivMG6CBHzmDdy1tVV3BThJR/Y8FJeyRfXJOfsixejSdNmIdt5/OZP
hnLxGSZn6RTEJupja8fUjIfabu8kMjpgH4hGmNbfJb1u7Eg0N1vAAMYdh5Vl6FuINlA2eTDAPi1k
U8qRdhYbNik5wTuxr1W13yW1HV+abvMfV6hE9Lu4Gd01b8uTtJHQU3+tul55WwvxB3Q+13DuEjIN
ek/GpUvBIEoCRha55aYP2vqcY5LpJdRSb/zZQ0ggQ34s82PIwJkV3CjAQBZ2HOXf1QmsrjkPzzLC
Ml2gH7N/8rOt3LabjRs8eMpG5rV+NT5HCJNqC3KEBtyBt6rVj4qvIJ5bTGgbpzqEPoOzX76RvYlf
xSs70ZyNHjY8zGCIbcCzVE/G5B70YMq+26RSFqNTB7cyom6Vn5mHlYY+1sfYn8fLTkoCkYPnSJhY
qxTwyc41gPdik6m96Fqd4rCgZ1dGPU53pGSPozwUYqu8DjmBQPcljCM6iQ9O9igmA1FrrTt3iF44
zZLcFNjgvinqTW5AwKrm4FbyLPo8uTONZrzzoBUeMGJKVx/9QyNk/h0H/cuU8mLnToseeFKxdP1y
p5WucdVGOB2hSHyKptezdCiHtfgEoPgsTPOrNSVDdoGbJYIgdq/fGqb+mvlt/uqnUQCZ1zGOcxIH
12UNYlAOKIXzvTBIns+1YxxyE900p3Xz11btdpPXDY+j5ro7pCeqjavZt3XL78DBKltmQN4uWr9F
pq2PR3+jhYYwSFK7Tdzn/WnWI2sV2YN+R1mu5a4fFE8a1YZFwL/wFaHmO38aip8GRBojtcdoUewV
cBrRom7KjaNVPlJa9UNbuda3YaRinGUidx4MxUrNNWfZqvN0Y1RBtzH10LpUMsveT0Vr4ekxQA63
Q3U9BVN818cOzF7H8pFvLF6cDitFDurWcTb8oaGyT7lIv/aiwF9JbK90UpdX0vdcNkcz0Bcduo7Q
LkV+SrygLlOuxtmp9nxMtwGaHn/FznC++OgJ6ZlDdpueXVt7J6LSVTlmvJl1PlnkfxfmPHLzsKNv
c1ikR59DPgWGelSqRY8g0FBSFtTH2LwaO8s4vzilED4LApvPMwOqoICt5GVeU5TiENZtUWraQJY3
Luekw95EvBiW/12ZvW6Pq4QHZ4YuXY26qzzD74x3cRHrjnNhiy2HUjbcMfwkRtYKXxfZFzcUjZrs
thbJ4G6efCqgVrSWY7LPfAns5WAp+osx6vY21BU+D04wfdOMnewGwWxvFSq9bDP76Zvbn7tldDZn
yrk7Lc7dne/ZW980/Q12rMi7gRFeKsdzHVbX8rVRuM6Fyon8tgBKi1CHirO8iji/FSv9rdPO0E8z
BMy7IXNeyeKKcUtMbBoVlFAV/bQMP3sumyXpE/PJT1IdsOWM0mzT5M+KMrurijzDniQBzcbfR73V
3DV9m59U332Vk1HBDLl9u9NGM8PpRh+MN1tLjqFrqkd5Q0i8tF57gxJuJD0gC9oe/1jtQR80tqAi
Vm879ag1kF9BCD22gX2R24n9PfEAoTrwre8avio7oM3lTvXM8q42QXXKkHFELcWvh2fLLUc0fOb+
4LeTgsy8rS4LYb8SJHl2jTZ9xb3Qzl7kVeE3v1/FBWrlso+C4PuVjJtTDeWpKnj6nPWPsZ9rzuLn
hO28hdN5IaHYXZtZm77WJuEeBleNrxR0hZp/aOsXiLKM6qaNSGuDu3qbOG8to8icj5w93SsFrTuO
Emr0egZC525vPeKX8zY2TvOqlPNbObxWc0utwoFUqxn5tJEfx2pu4htLNxZZxYZzaIx2kZRaui2x
uFiBLc3v07Cwr8x4gLza2bAwgAupxuCvzaHGZlaAeUme6+sUr7d1X6E+4Zd1eEetLVUC7VY2ELpb
2YGZsp2z3W1Uxs3agF/25ADyWDqjm11Yookd+O0IgOOKiugGjenies5NKhNCET7q3WNda+oDlJ9h
Bys12qa25238ph1XuV2i7u1qFVKec7ju0AWa+MfTaQqEuXwpiuo7Bl7UzpN5IwtagahzyaoW7Ohw
SYF72uRtM1nnMljuwtVVVMECiID0BpWR3QPK03ekUPBWEc3OMZTrvi4BqtLyqyRbhVqUbzxPfZac
BWAqr3No1vdUS0MvKQ5jpTeHPgX7TTWHS3TGlAs9Wv/W1Yv+jLLDAsJWtZFGSIaF55KwW0psfJdI
0JPblY5MjfBmIrcwrMs56C44MlZImwGkhk8DOKGd39jX96DEArgqUTVs1dky70YTxQWRriYLXu8G
I3uox/bHV4iIKJuNfk7BHoYp5S62m+FV0qn6Y6+r05GkUrpIRbdZ+MrCj2PjFOZmtDKqIjxBUivZ
eCXqHjmk/DhMFrBd3fMexghz7MjeJOGbRMvLBHErIPNB16ZHp3+TPf306lj5uGMfTllS3gIoVpPf
7+4yhKCoB1Te0hAkQ5v66ZIzTrnVRFO+hDhKKK0dXxRqOC2rEi/pXJxEEzS2mlgrHkPPtPdOim01
YlTjN7NqtkpYFI9jiP5Do3X+JomVaYF2HKVQ+dIkw7KYZraKotnzzh26pNm6bTfpe8Rf7ENKAaI2
u8Wgx+76N6iNeB8xOlAuyizZSnoGBNJY983nOnaii6CftJXstqGQkb9V4lMOz6uufB67iAqizj6E
FzLToaPEclI7FT4zyQ97GtWF0Y1AKM/YzkFVbrSBBzgmdwAIxQ4Wfymofqm6K+1U5xFZoWMsCF6u
IHiRINcvo3qb64nKXbfRjqigwdohbYR4qPF+NYi+SYx+iQvIGu4wE84XnvxAYozwPQ55F6zA/1lT
kdY9O36qy8xdqb534cJS22NQYRzMoTDXBooXj35RP+pDZl5bQDIXNsrKq6HMxSnq179yoEabmoNz
FXrhcPRTcCuzg+guGYGCj9VgHpKwvwQZP924CihKeTWUrrJKinG8+e0q0O5TkYORKn9WWKJrE7VH
x0YUsETX7jDMpLsto9ava2CPJ3nnamL3NR6K+HIOHITQFVXbyLsJYOfmyqZkzD2mS/sHvCP8XatZ
r0Fitju+t8Uxc0gLn1FsVeG+Zl7jL/2iTMEwJQBwuyImhaGPG10gT1uPjVav294+yyBwkq/6VqFc
sVIrqzkooRHci/7YnJ+boLFvdZWSRBtV9dFLGuOSBOzT6HTfpN7MPEAFgn3traSEpmoVENzi9spT
GnWpjmr7lDX+jS3sxmYblGuqmQ9koiiZjPgkpJQGYKq6sMWRPygLzXj0y2pZiVrABJpslzduv9QN
wDhCvblX3HAz2ZiEOiPH35XPEWHjmr63sKu5vhhhIp5lrRC/F+iLXL1E6cp9TMu/pNqVozj1RdEi
FhyC5F/U6HXt5bunibew11TBiBeUCdGUA/Ai1G2E29pqUHs0Lhq7QIihfL+aZF8SVoIhsa1a8miG
ZSC0DCHmLkvJTFXDrazW1EX/X2zINO+rD6QOmMa1bVfzqDY4/yGWaIZgqaNyqB/g7to3Us4ZRU+2
SnhQSv1mlQzJuoHBbQRRclQn+LuCNRAhOXgSLXnWG11NuRYtuwqUEduCDOUAvhkL9t7xj9Z/JcHa
vOHy7vJ5mtTjFKnDYeLMiGVxAFlJdS/VpgFjCY5sZ5t9uwtVKLHyeJtlyntTnm9BLzW7Zy0wogMP
12gFmKN6mYUshde33jFlP3Rbe/6dOkbVS6jUP4se3S6IpfGlUib5VZSQGLGMQH02I/USUSNfGADm
a11UfSEuAJBKmkVbdbazmmwvXVTKnO7rTngKNB22kX2DT7BZ33x0yfw12o/NTUtUbOnddT8iOJCN
7kkFeLQsMsA58soJnPcr7+Pqc/Tz6jNujBQIB0b1XIQpmoyNmhnLrANoTzbVnFdtEqoHMNYgAykk
nbPhRpNx7h/5q93WqRZuhCWfP9X9laECkpRbMb1pN74e+k9p6FBHd9UjWIoL8FLtqkBH5xYMWrdS
lck4X8m+z1F5JTZoHBsHUA+knEeF50/NG/kANeObKKmRVYv5P3vTE+k0k2e9VR76oqEsOSblSvOB
RNV+3cNmFxpi4moWfWal98ffRpW8XGpxDDK4QenJriPjqUTjbAEJTbuSzQJMUU0qTW+5G7sh5Swk
6565mz5YJkp9in6joHX6kxRGsnCorTwMq7kiJyK1Cj9VCzOrvy3RiLyohaxhECns68yVMjVkdPhk
r8DGvF8F8H7OfZ+jpB0zzqVdvJYa8n3bnqYhzi+l7jwJdwSozCm4MZSf+RQVb7WW+EuVvPARaAsa
9kk3rZFmDZ5RxoCaosU/6r4+/HuNyf3q2GVoNqoeOlpKnm2ij/rFsauKyBq54JRuewtBIs2zN41X
N1eSdT8LEn46xOGqjWoQ+6KZqYFxparuQXUyQJF+o337cmWmQ0asyVMlTC9x1U7ucZYwL2sXrJwp
0H1eH+v869oOEGQV37JnfoKBrr2AVhDSLlAAJMND4YawlvoLCahBeDkI7EmivBRmyAaSl3ykkgvZ
19lFfxK6DHJQdpVx0G/HLivFoegKIa76SbUofcgr8NTvV464AuFYPcmrz9FY9P17XGugU5YHnOzr
5KJQBgRteWAh2e+wq0s1G6Y/SCJ3pwMm5RKTu4UERkDv8vwCdojY2kTpb41fI71T/Pj3fzX2WX+r
JlJ5dxxctTzdNSgoIp385X89+77vKjwvt0Zmm9UbiFtjI0E1G0TqeCziZbif3NFdyc42LP6Kkcs/
DZoxnawu+kt2ywAZKiedp7YlCh9yRHaKqRK144yZjseUZzXLzxyKa9T2pfkj1Ku8wbQ8Cs+pFZl4
yXvNvhxeNMcoDlWq7tUYWbvJQOAOVGAsiHT2yWxQQUc/cvxeW9fISXBISLVx8RmKj3GyDyPPOofi
Vk8KHbiL6yx71Olvgmy4GUQBmj/4sY8r98Fq4nlju1Z6EalJcepsD8qiiMgVShz68B2BTtAgVdFd
J+NgI8dUx5tBEUY1rOWISjWeG49ZaODEpZMb+LKW12nhzaQi3JUFqA/YGTgOw+unu16cmdlAPtd8
WHZOD6VgECqFChsQvKkIQ4tpustIwSZUbe+r1jmbhARF3V8ok/njHYHuz/2F7mg/nEpA0FXkYuSo
xKB7WZPsAOXm68F9S0bNxs2p/n6+GLnQzfm7LktRcNfRFuU51hXoEbtx/SZbchXZVQ7F2/knyqZP
hBwMKspoHl845c6lkLFhB3iSOEglCtkO/GoFCv8yzVZOcksXidbfxz5acp6IlHvBjxYe4w1i3EO0
gZ+jUp3/EL+TCniug05rZA7mWjbPqngiREIvP5tOY5cLcqHbsA9QVXRm8yaCWrk/N0cjiI+OstCU
nyD+s++WM45AWRWAPGi6Xpqlba7INTWvfn8OaBr9PUBPwPg1trl1qiyE1NPFA4pdVbsht1IufuuM
jSm4Oh9hPseH0XwMVL+/1dtm3vEtZdNJyePBFM2gVGhSiX9oc/X35ueofMflqCbmyubn6Je5cjRV
k/el/jRXLnX+Nf7+c2XwP/6Sk1+u/v3epWkCFVRABityIfTOvcszbM3UbJdaIUCIr0LvdYFQSRi5
4c6Ouu++YAc33qTteUS0izlDR1/22aqmrlQz5g6MJVCyTObppSp0FZwzM9LMtk/+yL+Nxv+whgwJ
1CTcVVSjlbvEyqYLLXluEX5Cv0jQD20q9eumNfOVP+kZEulhfn4RYRq0MNkjx9JhRBomeLFTT1tJ
l1p/sJutqZJRlW60aOo1W3CPvzcd0VQVWAWjUSt3rWd+DyE+GtjgaeAv1fz13KT87Aj1zp1UhNDD
bj0G3XTh5CS8FmeBiPP1x5AMlKIRZWI85GFiV296UwGt720KRrHYDLqav5ZbeX1IW2RS+9+bc+ZC
hPsI/jL6p7nlYOdASIOBz3KzyYMgDBZKTL3ky1XE6BAM/zAqZkwfo3+KU+LQW/yXDyB5ky+fQFtT
dcuxXR04jMOn8AtuzbM7hBN1ASqywM24Lv41aX5bFu0B3lr5BFIVdkeLaItsgr+POUCiFiSbtj1S
xdanCesRgnswPJrTu3etWENHsCVOhvLJwo784OhdKfinxZNcozfm9zXMjzXkqFhD/h4tZeKtl8/O
EYIrfgKDOR3kXdNMQp3dTj+dTSh+a4qbigyWo+c7wT/N/Rxtxcqfzc+5cmU5Ku8xnz/oM/h/mJsY
830z1uDxTZ8zcydqIZ1XdVuTxzF39Y/OGvmpIzWlbqv5JG1K0XQMdOtLfzQgURcnyAb9W9vE6oIK
r3HyId2hvQMCyodx8gaETwbU5IZWpOX9Q6mG2cn0TGuRA+t7AxJ+NYRe9WgPsb419C7cGX3I+bbI
TjLgc+m27YeDm5MV/IelVXxmT61BEvYPS0fg0XfmzD195LeWAWkePKtpkx1LQ6daY5EwRT92nyRB
cSlbsn/s0Gqw+ua+FlF9YOBbP4RFvspcvaCC82uqDP6v8z/X/bKGiQ3QZTDHGrwBLQu0gxTtaYGy
bGs7ekikkI8U7ek7dGo2AXQGOSKyLvGFHPFRBQWp6s6Nvmxd1APlGkrfkCx0x3OM7PLlnGmqzwNe
jbTvhRwx+l5D1Grbl0p7QLIYokMG0QGOlX/wjMKuF59t2SljEPPrKEjYC9n12f8lNnRY5TNEXvnY
13xOzUBs7GCRf7MrIGDwfp64P1g77A+TjQQG/b2fk3a8kXRt0e9TvV28m7fmIO+Wcn8XGMqwjJFG
PliQC57bJ7kJjJqsOvhDC5ZHbALDPBmXNuqrBzRuq+fkAWIS0OwStWoZpFmTECMrFZFrVE5xu3Rq
jRyEcGov50k52QX6HkFz5nPLnl8xMlD2TON5lgz8tY5c4jPmP9eBa9UvPFsxUDP9VVnswDRsc6ec
F7LvcyAxbX2BEi2YEaDxznnYPP1pulqQF5Wly3MoxeX3qbLzc8336Vhw5YfWTqqFkqXGsur04huS
RhddU/o/u1I7FE7pvoSeAtKr9YJTHVo4EPSNuqvcrDqpY0D+MS+Kb01cnifxzz5PMuFfk1WZmOQW
2GxpwB9j2ylP8ie5mtnvCshe6wJxycUcA2yVV+PHVWCl732fVwVv0rd5jgCE/CFOrjKK0f+nOPlz
P38G6qf6KdONOkl23dTdKZonBHOxCpO4wko3slvz1CH8ht2eMs+7DjOQxbkNw9IF/kqszMx7CDwT
K6/l5Bx92nO87JMvcn38050dufJfFoAQjIKHFlG+uBqbx8Dwwp06Rf02mdzuqU6crSzO4riGrlVc
OVeVqUOasNGRl7kokKW/zVTMst82Ztg9YSu6lQFyZqgo9nlmi/LTUi4pZjp19hc5ip7k/xxdO46z
O6MqIrIoy57i8FlhuCchfl1HFropZH6XdhBoy8ZrHZSXdeumdvp1Z7LZkGr3zaj3N4gOLjQziO5k
V5IDbfoSYTkJuBohS4gCjrkaxPwg4y8ONCFh4yFIu+iqbthySivRooU4Lk+wHYRZ4L/eWw8ibhkV
c32ayBnuKfgO7Am14rfYkWOkjHWhKQEZ899j5bq2YSGV6GtX7BztRTbqxfeYArf8PtSu8mxAEXvi
F/BWKmn6q0ZgWalLx1uVhPStnaEwKSeZ+KWeJ1kJLBsmpeQ0Vh71A7L9+nhRpVNMwcXTbuVPmkZw
oLaq3GJCo5FmVwC/+ZXxxOEG0pih30Whm9y4rncrhUq7MQj2QYt6nc4h/OkPk3K11u+8Jk+/TBrd
nnddLF3gCrWoUP+W0IKoz5aVbShPXlBamDOMyRmJ8NGveoO1s7I6OWMOPvqbJHyPl/ogtpIs64as
myLWkfE5hLxnTrWLWP5nA9cbqFW6IYgzQPaWoYMw7BEY/YTc18Lq7iNiwKTwciIit4Po0iinCWFi
0K0ZDl4wGX7doG1tBsmAqs25T95+NQTRznGyKYNdEQeyI76QFiSffbUN7mh0KvuqrSgYAJUFBi/E
3KQNiKeiSOHV3vi1T8bJEBk8oekLbYU44Bj12Y72y3pyQBVxn3N/+xnYxy/mAFSmIU6NbEGETVkS
AWYIjIegweg365poJw89ctRvuD2gnGn8FkxphqO86ucXbhYgO1oDQnUbPTmBwguWBgpu37EdWc9j
Nr1gBjCsPRFBOej3CFSoVpQW/pcI+VOmRv/nNWSEVhrjygbzvXLZ+q/kRw/c+XUJCv6+Q3gIFY+4
XcmPErn+66wZk3shSITW8u/xXVKl9+Avfu//iOdR9d7P1stYmEpY7eVBsjbMepHnQb9TIHK5i9po
DR5b473rwetYT61WL/h+dDu0EjidfgzLA2iGWv2JkoC+dCCfr1twZMJg+5eeAoagFdsZCu92g8bL
akiq4Oo96GPo3K7hja8dtc42GjRkv+2UZ8rkxioxje5KqAOzTwz1de1nxmOgDA+OKNLZRXEONaaY
QpgR9qg3mM6X0MJJnR9iVThEYCrAG1/7rrUFJgLw3gauBWto+B6YRY3onUPBkj8UrafAgmzO97hp
03ZPCVG5SvKxXiN/2t/3AHsWie+QiGQlrRxRf0Wt5H9eKSdzvM4N++tKmTGoB7fFwVJ3lRc/bVWE
bSowsUMabDLF7b713ot8WFl6q69yaEaHXlXDG5hd7aIV6Bcx0Wos9S5CquG3iXr9TT7MAgA0K1Vt
/jiR9PS8R04AFZokDNcBzjE3sZ29X4UfV19GxzH7n+Lkel9WKaJCQXmiD3dfFv1TsOz7/x0n/8Cx
1dzFYHnWMtSHd2ADuiLRNuhy8wx2kAPStsUMtN8HCiUFGfPZKWP+cRl9qotLB05ZO2HqHCI09hwm
Bgang6nspHIrCr+bZHLMe57lGEP/PSyAd4/eGbNEmIFs7XsYrDyOpvm48tPQ3sjvdtE3GcRw6Eyy
Kb+t8nvr8CgNXOqH8jttadl72Lktg3+FyHg1nft15nSIMS3mWvNW7Kpe8QmgBDNivCr0KDey3xQV
5VzH663x0EIpKS3LCMA353jZJeMRP/ZWn/HcSS5k6Ee85qNmGNXVuE8rLQJrl4LVbOzAwJajMY+6
eGmy7zNyple17Jddn8ElRGQHGe5IxhWaN16du2RIbORYjtf5LotVF+Vznium3+Os01dYcIrnCvrg
yT4ve8weRRMtrfdR+VwZbCXef5krg+VSf5r7ZalSrGyHHBdCpW02Z693Jw/VlYMmMi+lUHRSs/e2
RHXAKShQ3xpPejzm13n4Io9+0xQOcEq7BNAshzx/tNHMM/P+kgRn8tTMz2eborIaLgq9TFbyZCij
POjflwpCVyKqiw9RZJlxdqX09rWKTJ84m6r5QsMc4QzphInUIwaFRc8kh7FlyeEs9+/DKl4YhyzX
AygrfbTPUfmnADj15x2p6j+Suii+11h1cAzy55OF4tx+0F0Ng/EguJtFKHlZ+0c7nkMjHSxfX8z/
ERo1eNkYeQoGN0myjRQhNnskDv6Psy/ZblxHtv2XO35cC2zAZnAn6mV1tiQ3lRMu25nJvgXYfv3b
CCktp0+eU1V3wkUAEUFalkggEHtvbKUiOZ+DU3dlmS3yNB7wfZTSp+y+J1OApTUXKjd5FX+yIUNV
T7fARCAan67Cu5azS1EDt2/CGDzofV9NL0xb1IYUWzX1wKe4j0l3k7d5s9Za912LoUWXAJWKDToQ
cNOZ6uvoLELf5ezf22nd+JcoOSDtIdKcn+P9J3b//mr/fFd5M+orQOOHpQ09zKnmxNUdCqZKVM0Y
qDDqtfvEavNHCc0vqmHMYwldEJAlQ/0RuUcBNoClMVTNpcKRYpjQ3ruj0Y8YoIfNH2vEoMLHAOhV
SCMJAI5VlrP5QwyDFyDLTMGr7ITY1R5TZ+OCfXPh2Q5Ir1DwCwbcqP3hI0sgLf9HGAzJRBNF9tiC
YmYelpbctp7CaXJM8Mkpya2bU68X/g8QboHh23BSANB7a05Xyt2wnNlA2M4TL4kvElYD0q272g+h
kqnmnkw1S9WktCWPk3JHxpTUpNEvvrfmbZSM/4++qVlEjxxiYE0nl7bTpXcojgBeAUy5CgvEnoFa
eaTPpdagypkBtVNqJmbDckiONyfTDar9kEt9VtSZ/uzm4yN9Lr87deBBP/LRlMscfMFrL3mPLDEu
UZGEt5WVH3Qn7o/g4sN2aK29U7cP3N+ib9NxKRVpubKyjLY/Mo8r6sWrldeJfBHl/rBE0S9Qf1Gb
bvW6C6ZjgVUhgVuKGnN4UNfYn5q3UTKmUeg5OMdBKxcJaq2GioX/KitUb/clbk2V+S8c6JShYtZw
1h4HhLjRTFRWx1oCpfCiAfeea05c5NNfkUbaOl7qYAPW3gV6P/xUEfssikAQnIgpS/BndCqi0TTX
iBmecCsIo7J9gWXOHIkkedZA1z3hWfAlogn2HIp4u8c4Ff9yjT455FFUT7wC29VB6MwkIUhtCdmF
KijfUNHJAHbDvQorEvMEsNsdlGqhYKBxcwViV3uv6Y07g5hi90iRGsH6dxPkC7dIrO+Lt6RCOeWX
SMzy5Jo7ofUpUhaH/WPboQZIycAsM+QpVqNI9k6PUneoQfu70DasCUEFIx1l5eaQeRugmkJVqT6j
frCBAv8TOPWCmso9AdjjVCj3IRxRc9MBNgzaja/u1E/uTcOu7kaWAfoz9ps0q+XEDdt0BRYSKIbU
UOQzhybCzx61fazIQZfdVNkPrXwEwM36mZjNI+RoxUtnmcGscEV2T97CtMw1xIWu3oMorEdDeYOy
kLyLpPvqjRQlOADUtQXeESvobvtmiDeht0JNNdTqvDI/Y8fRXZYjSoNrJT3QjJWzt8vgQC06VGAx
BCcGymSUfQktUKiRlMmaBuMaReMVAx6ZRsndgjtmB9mZLHgSX9ypdXO3AXDaoF7xLQxCfUsHbvbe
auggMKJX166kNhnoCkZsi9Ppzc7Mum2sXOMiwCjIDn/ZVFYy6TykEsYgA7NEi91LnWf3IFHK7w3h
oVIZaSQU0WOA+rzIbjbKllq3/iwB2Qzqq50l+dOAkcct2TqozxqgvnWKgGuYR10erCNV86CHNeiN
uHVu+rDcG5rXgA8R/WQWKLNezZCQ4V+IIeOfzFrVz7M0nv/BDApXxb6WAB2QO0XTsAhcfVyUopEZ
XZTMTBXNLYU3dRvDniIv5iwAsmUvPWieqHQ/8cJwVsaVtsXifTykJXYZnVIP38bYuu+wvH00h8EE
9d4vTzDMzsig19xgNrijtpU+VEMKlARNKCQ+tk+eifIUUDmfmXGWrfQqfpIqj50YuClQjb0BiRpM
I9CBHy0bwNnCTPK7AGKu+yBqDEzzjeE5C8OnIOH+D+xkQpglMODkahNykpoQ0DoDTKHt4uKLkwQ9
3xwqbvGS/rWtW8ZTjjTdpUl9IGUbtj34im7/95ut21XBsjRapB3IDoRi65qaDhgY56UwBuhdQOeY
/iQ53FUg0foOjgB8H2WqnewoEosMebFNCST2dsySfl7bjf54c7LKu0I5oU4T1elmr51MVoiFrmEL
7uYEjsyrU24hg+rFnQ3xiuwhG7Hfisddt7FYX164a1S/7gKTZpgMrPWeU86oZvl3+5wbn+wpjge6
kE/2aQIu5kyy2cjcZk4/aC9PvwWC5Tv6LbcOMq4gB7MWlx86KmXuUERsTKiJvXp5dBUnvHqu0NPB
MqNvsq2u7th7/uxeSbP56u6k4CBV7nRoUPtweYQ1qCE2EySBQdVjQa5uUaCMaVUnlvfyqxtVF8MC
KiZgY4IMkur2at+dCocVJ0+bgAkR780kaw95KcZvBmPepMgN52QlPtRXazfZW57pr2JwKa4rYDgA
T4ttIAe06FRG7l+Ud34LWQH89w3kqNeQaWbJuTFm6b71wXzzJaTQ6s9iPoHfnXSUXwcThES63j9G
4EuagnH7uROhWkcCVuvG/nMnhbmniYf/W0tZYvJg7usoBmD3V4ssKYryEz7YIVSr6GuAC/WkRKpF
oMQAVNXxAoVg1r0JumykIkJzRUh9QBbdXQYmU0COVX4YB6vzE2hxlOaKmrLOvB3UmS4W5GT/bvER
gwZvMW5X+Ygx0uKO7kFiEjRF2XoGrbpVL1AlMeV6hGcMiJM48syk3iFcadyn/YoadCCbgF96yPCX
FzBl2+sXqQdfEBSg+dEZo+zseeGs4o32BDEcH8gkkGVSM+81zO/B24nkr6s9dZVM5q6vo4RGGetB
BdY0yfmWRpsgXvn6yI8iN1IKyZXTkGEWRCGpWQ2mt2pVSGrq0ZjMe8zSVtTMoEpyCVlVZfDs4FLe
qPFjVPSgPDRfs8bdl1UVvSQBCIEcW9rbgTtAWvSQikCx6Qg0UPBAorkfpjVonC+mZjZcTbusH5/t
0L//MIVImbX38ppP4z5d8wjQ67Kv5J3ZIydBBHuNbXSzehjrC9+eLf1DOAbGg9dDAOUfnaRyihR6
jtfBfRXq+s2pckBpkEMSYKaBMHUKid/8CcSf1zPqy6Mmg/ojRsG/lj0NAs+D/8quUx5IsF6j3OL9
c5S/t4uxjOtQj3GzuJ39c8wvf8F/emf/qd2Xz+vTXWmQWAf31EY2pb2BFHw96+sUiOrGXyWxWT9J
1mogPB2KBfVDJ1l3KvcbCkjV0xS7xaMbak+ywyvUNbLXsHQHTJ9Duanc2j5ao/ON/PIAoD3uCgYm
+D4+2C1EIyNnzF8Dk31PzKo83m6A+sHs/Hc3AJ0Y9xsY5D7fQAY+KLoQ3UBnVIDD+PiB/N0N5DUw
8eSgboD7fnGkj4E+AboBM/435X14myomo8/1fa4Fpn7ODcCmwKmPM4y/v0InJBD/+z/6/5MjMJm+
5wTrJAAF6ahhZ3FScvsdSEAQlA5c3kPqQN67Q1KD4BlUR7xp5P1toLXfbAHp5lt34lXBLOs1Pr/1
QRHP2xiJ2FGwW//HlT71O0O97LryeqXbAK4kw/p6JeqOfr8ShY1yzwNJhdjRLVIXHarWezewQeR1
XrSNShkpydoN4VISCIMuUqiYLqkJpAHoRGQFMU5XbgsD0mchat7/JTioU8F9KHfkjgKZDfWTewdp
vSXmQ9W/Mml+ckeVtQRoCuiXmzu0D6pN1Hf7XMpyFYMTbpanvX4eqtHeSs36aWF396yVZnMMgmRK
Y9QFJq9VPfDx3lAGTWUhZQg9DyhgojkGgTNjyPMtyaFUsX2wJs1oFN9dewvxtZ/k+hG7xZy7mUqj
WUVWwu7J087Btg+m62pDTVAIOLMx8eIlBXKt9PM9dwDGj6F/CCr+3ec9W5MOAh0sy8W0pE1/kkhC
Y9qYoSozr4VeFVQb8/ubmV4UFzPqGgA5uG+j9JClzw3YGc99kLpzZJ+KbaaXwbZL2hBkqNBCHUCU
Phkq3fyBhbQGIT3LrMATp3y8znIuPiOe/dscy8lFYMX6Oba0YiKD1Poht1nR+xefmJva2dLjtySp
xBro+RS7jT52wpS8lyaTQtE04NQF7n8XWFo6q3t+HTacsLwOBwzCYChVQpWzm/RLEmTDJyYOJNJW
tNoTF4KvqevWX9ohXmFDv76WfHll/1r1efmM7cVu2lURKt9VM/MAC4xCBrL0vj9DIHJK3dLm0c4J
x34SI5X23HUC30XwNc5pNG7YNYbpsvK5QAwoz7GHpk77M1jWpuSUANdziUFOFMPxg2sMzUjBCqqB
nNsDLNxIHlsUyn9vcxAhQ1DnJcb2zwyQMbDNhcLb6CzT5x+mQdM43wcg5lP89l5SZVrLGnhCAUqd
CpS+82TM+nOdx1OoNZzZ2MTfo9E6DcA2P2V9VS1iOfR3Re/xg6iYmIqxD78XEzJ0JbgfbaDpsFuJ
Wn3D8etF2iX1U+3kl1DSsk9MhUpUqA7bkJ9C5U4Qff8Wul783f67SOzXTQW4qbY2X7I+0X3nwbLq
fkqol0qmzn0OwpAbSiZAlceyL0V3Qc7QABTuFQ46ctbU/A+92AilqwY/wnWm1/29GWDHHlPny79a
FG24DCLUvdF/zfDrElrdbbmh/6lpS+Rry/yIcivvZNnNnL5UAVYjWwHacvBX40ulZUYIlAe7xnBy
KB0BO1dsaFT/FSMFn+5pdNvLl4pixODsnNCXSmbFHQo+PeyKeHmxQNLqR+JE4asl/O8fJ2HZX3q0
4noSALCdcOhKQxepXBI7i76J8lR+i5sKggKqt1VY1mtvqHq1D9sIBN+/bAXoIC+2196O9e2S6Wa5
HJp6LUetXdGeU90Y2B8e6z3tT0Hf79K6FEVgrFdjtLOlxprCr/cfY8ZQ/q0fWf5+Bb2qsCMfY4ZY
xXJixU7wqnco5kGRWbyVvRseCu7Jqd066bs0oPhniODVBY/AjENOfusmwAqGgsup7ICG+IjxJ4uo
59m7BO/pl6vcYvxuIXqBoj2s4LIcS+AWtBBHr4whDhkZ9pqaARL591mRTqIgR8EaCv5M7LMBu3vz
YEbWgC1AfvUgfzoYo20Asp52U2r6cTTncR+crXEE4N9lj03cANoTJT8AeDKf88HjwOZKfU7NBJwY
00ZCV4xYEn93qqvwh6PIE29OZOUVWTD1QBIOAnlhPSsnwJ+/F0b+1nRlu6JdYYncoOkH/ilpRm1f
VU5+2WPG+7KbhzyEGQCXAByEa1bIP5thjtKuKsg7cyx3j67ADn2Ztu5dpda0IDL83Ew/mkKN3ppk
fPMlRsTbqFQL6Vvz/+gLHiz37kuoLzfZuS60veLygLXck52LZuNFkJPutR5y0kH+qYsUpsUvK2qR
6YcV+Vy8wbxwLcDVmL1ACj++p4MBluH7ymfQ7AOMdnXrG8Dnu9Wld0ddMtGFO0naBgS8Og8WTLnR
iN/F/ACifWrcDljRcsygq25h89iQS2sE1bmR4y2u6VDwm2lZ7uyaund2pvaYRA7EMEgOnvrxxLSh
DRhCkQhgpimEOfp9KOtoxwFLncWWbb5lyINFgfWK54E/s0KwRxnY8oHqU+BPyKCMkLZusR7FYsJY
JLpdrqsByRw29D/JoGHOt84YI3B9gKtSWk6ybMrUferCZEsGUQXowJgk1n1u6ii8YqA0j2rQTwtI
1JNFDOwiktsJ3qLISUzBhPCeKb5lLQ26p9bHRhK32uPYifRJMR6VsnvCBr770DBvTTYa5I/3oEDA
5qhy0QPFqSggdkZNW5ZQ0MKUHgStGI2gcAkoSpovqZlZtQk9VHENJTrwS40WZh+Gus5QVaB28s17
svWwwT04iXsOtdY4YQo3o5uxA1s/ABb7SEaBgHi7UWlgX4Jo25xLFOzE4Fh/sNTyXgTteVB8hUUZ
be24ZIe45u25M5H2GfUEMCQ1GKeyxxwBdEM0avtmg9ceyKZotDIN/6HP7CmoYyCLGLNgC1qya6RB
RQrwwFnTtSIkGxZd7nyOhD0LyMaqO6FI6r4AOvWn12922qYVCkzDFoIahePmW2Yh3Tvh9ZhvvSor
tiO3fTGh03xI3SVSHMdPfZXyubRBipalM+66IRSDfLEgHwpERrcmaAv1VeqgQhHvxmFjFc6wobPb
oVYDt+YXuzEJofYr4tWfzKB4UUFSXQUI3OLP4emS6buNCcE+4qHcI0teHOgAHEV58FiykKMutqiZ
Kz/1s1w7DAh9R6Y0SPat5n13ktFdfYkTaTm2uF17nI9VsBFBMrdbiPpAKBQMYdziJzB8Q4C7rvst
MOixWviFEL6F+hzSi+W0GcF91TvGplQbT16QzuWQ2m9BBCoTowj4CdwVSu/E6rY9JO43QeEjaQCq
sgc2DiXedEi7gkJhkyv3Nsqh8W7wNwjWGJM+YNYpCrRggTy5ci+SjYHN1qXX29qDCIFHyqEA8S2u
u4u7iIu5Z+ZwjyFZ3XeOeUrrNFykSKBuDbtPNqCbD9QGb3BkLQo6sNxh3wp8lzO15+Zl0JAJHfMt
sMerux4O0MBIi3YLlrUU2XWmLezeC44e1gnTrEMV/BjLq3sp53buGW9W5qiPzjBOmPlCgqt7ZDEg
0hDWMTY9iNqenIQ/WAbrse8U8qeino1mXjxpWtE8RGGwG5WNVfBmW3lQ+aEmKLXECqSHfEZNDbUm
oAzrnCUFHCLTnRhD0gJ9ZiHhh73GogF0YBKUkr8EwYB2wCX02m/t2/jFPkJ2H0W80E4OKzx6Tcio
EB0FNdsWDLvU1Fh7HSV2CmrSKCrzUWcwTgXEPA9MOM2xsdmByoIg0NUv45gXEALHHpg5lu+Q+wFE
QVmZpnGgbrIqRuScqEpIWcmgr+6FFV+sqJusQhXrw4piSdDb0hUJSNIN1ecr+oW4XJGsUChfxMNb
FIzyBJHsel1Z2CTQkiB/6aJ42cQ5GEM7yIGjnDk5QOHexOOzqmc0IJ071G8Nr2CuAZ1cCwIWLQ70
+wHTISwh4ImqhZ2MOXRWMqtaOCDkfygy/I+7FMqATNeKB+oDqtyaReAYnXvKhPqwBM7nmPuhgF3Z
FZ1RPtg+RGW51NtPfU2T74WJ5bjSOHSjLrhjBirQZVSkD82Y8UnYNdmKmjSQ8hAylFo7LFplQgM2
sJpYftf4vao+Gugru1i4Y6RNSx1kCOoIOAHDHOPSdlEwsLZs5zmy3fTo6b0AaDu9y3xwtg6JL858
BNGri4kl9BXQHIHVX4BS0ZvRKJas1dYt22hCro5ZKzLKdQkM8Zl6PDN8gV4hyNSUNxJtKLNOUntp
+1icyliDDEFi3PkgZglR9rVxRJMD7t25szoJyh/mKB91w+u+NRUE4aS00yfIjLhTHfPSIwplIAWC
aeQewodboacaRB9ad2Myhv10aMOswZ8aboU9DEunA2OLwPtsrulm+xCkYGZpLG88o4gtwUpYBC9W
n2cTqCXqr1ZuPhhpzn5wJauGtyzuCO91xf7Yge4FgK7qh6u7x7q25KupQwbTSrj1XPtNNh2rEoSw
yNvPUH1fPmgZxJlA8dSAybExlnXI3U0csnquaXhPdEN5HERWLsMqNqdCs4vjaGblsSj8YVKYvVhT
kw5IDVR9eiSfAgBuCDQxFEwqc+qzdZdPh4pDlV71ZUrGWO99KPWhUu5QViA6KvqUv4A6ScxrDWq4
nmlaLz6WploSFo+5hGYlOVC/cBkkkopM3lGzc1ZAO3vPFas6iEdX+vTije06cATmxdYCGfsTtr7B
/u8N+zjHl0bwzoRmDWvPYPrGn2cF3blo8usZV32mGqUzGv1buy++FAXldMXRbQpwLjKjfhElBEBH
oTVbox6tZ3ecdVpRv3goSd8kNdQQqZk2KIeoUIlxN6hRPwimPNC0Rz21rV2V6uCvq5zqJc+0AiTj
jK2o2YbRpmBefjKNKr4PGHsvGggEOmAsmynaslmN1NvGtFhxljw7kFJlptvX/q4uCuTICnBcQiHT
sc29azen0gaVq4jan5jM3yNpM772pQ/uD+Ymz1UEmJteiPhU4ks5B09yc9CtFGznaZ5vLVcz1khD
ybWL2cZ2tBzQtufcOSC3r810afUnfPUEtIA4A2lkmQFxIpM38ETtrTQAWitHvVmrGfihdV025TZY
pdOoeqgKJl77AOVwRjwkZ79r9alpNsk3M5PYFhL9+2D29qSIXfceKXnwt2KRvgjAvvgMlPuOLIDi
hr48y8WpZiD+jY0MYlwV7874arzZjde9e119ElkfPGGz2V+YHZfrbOx9yK877YQsatdcgoLZfrGT
fgDpTlRsai8eDzGQhFOyKMJXY3SdV/CYIIHohcWO24Hc6WCfhFSDFb1p3smHIsR7l/n1tCqi5pAH
TGxMILMg6DXJta4/9Ykl1iDTgXQtT/oTSBW6UwGJK9O2xQN11VwDdThkpxY0OIDweZcG+mWQLFy7
elfb7ZBHRkQtxV8ruYBwi4qYAZ54KopLeOrhicWmI6vSVaMM9AH0Z6aAMg+N0sGumj1zrXpPrZYD
kOUha6g4H7pT2gr7voqg5qZDWt7rym7FpIdS3LHrttCrzaaDhl39Wx+d9UHebekMdWhITPRdv2nM
ErUVoREsDLDtPzsGRIWiLuJbW+UG+v6RZ0I82Z1t72PQZwOwCqvc7f57pzYL7WkPUUOWZem9r7eo
Xku7/N2vHlB4N34v+xI4n97PjiDbrrG4k80KdWThsapA3xxyY/zuBLvaHeV74gzVFHsy5b1XR8ba
ZSBjLsowOoMdHkpYgTV81zoIDKAc4JtVj/EszPVub+cy2eB9Hi26SGuW4N2VAFem2HMymAuQTzg8
gs1kJ6rafG2KHHwd+EeD/h5/el7H8RTTBPO1aJwH5jrmufIhXiehH7GIwdjyTbgrGsdd13OW+O2d
5zXpaajy1xZqGa9Mt8cJKA6z+6GPXbA8QSePBkrMxZo6y587EN4uhYNtlC6245dqTOdk0IctqjvA
Brsdbd+7B+ewmNClIsf6mRqOOKKKIdrkICubXe6dgxJeYw7ITX/9cRDhs3ZB3K8g06QqCrQfLjfE
SrLE3A+Q2DAmJuqr134QPaIsywPLkRqhAz7hEpTkzYgKMn7to4EKCd+72Cr2FNOvg19ufT6CzTmI
3MUtCtnEIPvcVJl7uS4NUj+dsVGGqF5i6cXrNuCbWAWatTv74mCrP8UxWDuFvl43v12LzpAiLnex
gZ2Kj7+EHC43glLLacSEd4l5C9yXvNongNbePhg6rUSDDfE+rGeXj+fy13biLgcD3AzrX2iHhlYN
IqccmlwaZ29B0m+A9PefnNpJlzZKCVa2XtVnUWGO7BSoiWoEXsReZByboOVrXeJ7nkPN2YcalKq8
oENj9xuPJ/juqi6s+ovVzYKYjMH0tkla6Ao0PhipqlrbcSNvlxaUDSDNazlsRp1+p2s70LWh6kDb
otTXQ/5QddHgCPDlxJBlvAB7utEu9RiHNDTwAKeA6nCJZYonkKD520+RNanhiaG7EESXUPr75GKq
MLEKA1zWhgmZHwYPitB2xeZuyq2HfoAOdIt5YR42yZ5aMnfMSRoO/h2Z8hHTxM6OshWNQuYrWfge
+OIvowMI9grLDmY06th6gVUcEpbUhJxHtwcq/xH8zwGKpFl2lBWEskyIVEwN/7HIwnzlDl27iEBZ
DC0nZm5MA1V3k1ubOlMXkm8NdF2pRQc312HHNF4vwqGD9LHrYQtUa9o1FLBqzJ7NEkVNSDqHJdsl
gMU91XpigcQTlUYxaEKOkCIr8QBG0vnvLBwVgxLXHxaXqwzOEZOBfNp5PYj2a2sD+GQP5OMQib1l
yXpXY7mpGphniz2dReqsGlJ/jWq/A3XRoS7NqwW016KlgRXkhGxp1POq4a4QCrTZxdAcQPrlASor
DSqGAudbgcJEf0yzn1i9Ak0G/HqGPMMUWQTzXqEXVkaZoYpt8LS9HnAxa6I2BETEOJPTCHSCVgML
aQJANqnKLjwZhW8unBxgSKcX/tZM/W6eOEw86jGUJHXsR7zqbTSvQi/9WVYxiOqd5HsFnOIkDDrn
1I1usfCDFPRtkP/aMpQPzIOhac42IHgTO3Td76G/b5ib/eRR/G775fjkYqcU8wTT3YWJARGfkEnU
fjPnIceyc8rLUH+tCmPh2CL7GdTurjFY96/ayRxMqdz0Hp9Zv8Lmf7gGdVlzkCNL8WUN2ItfOg/k
1EbtLOnc8Q3aDR7yhQx7yrnhL/AlnBKHWgJyvRN0gC8tJGA/tWhMWRL1Go39d36CCGjVFf7qV3dQ
tvv9CihvwKPUxDbSRBuRSCaiVTrUnBdTqOokc2qminXVQ4YXz0Q14oJKdW7ZQEjdXAxQn2jAiq8K
8LwvA9sJz1U3ZBOqQsKEZRqNtfYKhgJ9Ct4A/RBZWXBHth4IVP5km3XyatuC73jtQPBkVvbOvGzA
QDwZWCW20WDWl0MJpmIImjYdUr1RhrX4r4EvdqyD2O2Ehgs5Yrex9NIZc0KAgDXgmifgcUVdHwpf
tkwdiHMVCOzvWo+MPPVTFx3s0EQsOs28DvekDJlw7MXNxnNScYlCfUZmDaj4BuVrrOebONeinZeC
hh2kSdGT5uU/eFJoP4rk7MZZ8x1itj0gHyBaj2tV+RiJfBMqHwsZvDmH2McTdqN+EGYCKrPkg23p
AVTViotNB7E5XUcD7GJaBa2LfXp2cLyqhhC20m9UTV+E9fYiheOOxqV5UXf8aF5GBR8OIkZWzRrE
U9bVDWBmBJW1MG9sGuRPgupc98V4X5b9k1TId0A7wMKQ5eHcl7DyvPbvnTBFe9IVxl7j0JOTLnY5
yWn0h9eoLVZ55rGzpvX69MtZwADkp77o4+xmdxu99f2zXdTep21hPFRVIY+1vgZSkj3oih9ZQ8H2
OjcsHU8nNC+HBnj+QuDVQvbU95sTJiBQGwOp5B+dTBUIGjqQuwXZ5B1Eis07Q4IhhD4K8A8boHvt
ojV9FND/Bb87Lx5YB4EGoVtI3Sp+Ac8z7tK4Mqdk1WT87514bQJ8iv9FWnJnYQ1DD7ab3ioPfgZF
ZxGZeyq0pNpKEHHNoFb5tQuKesa+KsS1SlNZ3RxDxRLwexfFUuHJ8Vbe+REevPUWZriuN09yu1vJ
BBMlJwfOY8KVHip1QswvnnjUiTmvODCTT3ntaPfELZxVz7Ef9kdiHU4i2U8zrQFrvYKRApmU37WR
omBQTVNhSWGfAE97ISbmPTQXpWl0K3IfHPbZfmwTsAGnBruD+NecAFejzXto3IGBjPCcqlUF4OBV
YE9fTwcao9aQYvUAXfMRtET2AD50ECeXs9Dt7B1r+mIbd9BG402uqbzDKlF0w9wA66Hpp/5JHy19
WQWJtxqhEoUkNSY6ZALEztQrnfyVohWBY+8grAy61kL+MZpRDP4Jj/C/RGs9F7pkop4yXhavUPgt
Z+BYFJOMextTtvaWDlHK7W0cASIRxfmauoZGVgBK/m7ilHaO9TIUHb4M3Jp09od41PUns7+NqWm8
bCeDkeLW+hisW228bMfROxQtlBOjoN1jcugd6BDLRl+JHIVOIEO89tGAllbZNGhaHXsvvw2oID5q
J74GqSFagURNZjgTCuBi4Y8fHQJ86lTOmGB2yyTOTDBDICFYtg7UfvD16A1xbXEA+SJeX1r0RfoY
I0401XI0y53Ejg/ycgcqvcRhV4C29o6aIKA2H6kpjSDFJhuIrW+jxHN9a958e+h1fjK++IIZAj8n
mx1a7xHvRQAPWXc78dIEkNiPnr/a9H/xgo0OMUuwdKJC9K0z7GGK7WznYBop9IV9H6LlnWdDeicv
JrmiUgBAcxLH6WfbCDCdtfW7LXgzbLK1C98761g3aINR7KXIFq1iASGZ4hB4YOqSf+0iA0uU4qEq
xSdHMrUbDpJ+oPh6YJF7X6sfhs7vdrGHzS0CJtBA1TEMoPzs60DQCCjN4ZG8BpMhYkvfnnfJgN++
kYEoTvXRGaQ/CnAnW9fRi7EavZm0N98xBfMn+RkscS4B+VCAdI46QZTR3UFz4lKiz9joPVjV6VaN
r4ven8VOFS8qpZcDZnL/QfeP/KPkH/zl/qyO/GgRIx28Rh1csHAh1otNXN3d2Eo7ClQ5UITuimZm
qSYKCMU9dtoWWMvxE3XVURoBwej/g4MlwKWotKduDv7ggfE65R7mXUBzEVyntbx6bg9eMSPMDvXR
aKGdS5DSfkJ0Vdh1+GTKrBR4JXM42+BxPnSxcO7+Dbmi8ZVb0XUcS7dsHVWfWBb8pfq3zhzAeZmR
r9nYmluSFI/7AeInvo28QFRit586P4mN08g4gvkcVLj9jpTJPe8uZqV1DANsaVip5S9JFN0vTecO
Cp2YVH5IjlZKXryx9QfqElmMPRCmgWJOWUAGxbkDM83VgdQiBRySIDMuDkzKJ8tHpWaMdCs9BMBo
Y2KzImzW9MSgpuZ28lOTRm/G5EtPm9z0jKmhQn3xtfPmWfP0DDv7lm8+lLL3oceQ+fu+BVchzxwD
Si+/+miAaaWB0iWoBn8ZoCaLNlCayC4xyJ66RxXNVNHoCtJGhgqr8l+RyPDSSac6v9N5lF+iUIDG
Sb1dIMrmzDDD3IohwAtAAYkxz4lnA2pK7wJVyFT5Z6+Q+TNZjaiVAyMggMSBxPc1sqPxjpq/WYGA
LftkBeQrYqnQYf2Isq7PsW5XJKuWMMr+maxiwKu2bVhM//mr67KvxLTYnoMgNNdNm6G+Ewzqvxeu
AyGHOtRmYGtUWWqTXkL2i0q7vKQuJunoe3sDT7yTnXmrRt1Q10L354sZZHj9fZ4PFzNyJzMfdZXz
xEzXVza3PgHMSleSKTyu+kli8WFNTWgZpg9h+nIhcUMVg4dNAhOZ+r6Wxy8O1MfA6KocLt4qYtIb
QAOHYBS79A2sXoUQYx4wy863BrTJd1HTTpDsakPw6lybVzYVJSVDfZXefRKbIW4V6h9DbK11Heae
JDvz0cd4UAIvaIbrGwGV9f85u64lSXlm+URE4IS5bW/H270h1grvjeDpT6roaXp6zffH2QsCSVWi
p5cGqSorM3nQK7u482kvFdr31GLy3UJG1mm80SzstT7GIT6HAjhvsJapg+gWBwHV3AU0ATd2xqrb
qnXCsZPJ5tgn1XpoQMP/FjDMaE4DNE0gp5n6yIQGWC32Xq4E2OR7QYek7MxuoPshhdIAG/T1pH0g
HTVzcNgy1PN0OVJ0nAelJfIIbFl0bTpKqsVWGB8sycRbL+wG2sg1VGBJQqs1oXHrQb0NnMfBc9ao
c0uWG+lgrAV9QpTMyapIoXI2OekJ9PasyLstXNAKnJ1k8cfe5fhVTU6mDTXZIOQ1dr8tmJNROVub
a4ikvWRR33zDnvaVTvyPk/PQ+eQfNnLIt4rD6fvSPF0gTs5Qm1U+kbwUCv7AvJdzAdHwsD8EANcs
/mJQ5ZYYDRATildIzjkr5C40qCAPoCiWul19VBf3jl7OIHYJUhRL7bRFJCzwGUtBr7I3C8SlUJKv
N6Dpi1wsPfFsV3KUPiepuY8VjS1zNbVmVZqLbF0iSXO0zJYtm6YEMk82tQ7fxsxME3DZyDayByiY
N9JZEsiytPOdWgZg0RM9StLoxiXatKlvvL9RIXmyGds0TvOM9/dkT3PQ5B2qN8d5UT4ZrXqXF3hE
SjqvirnuzA2QlVMzN/hE7yWJvuAHDaezzUT+RQPUzACcXrsGnti2uyK0LAFtbSBMN1VuI4omQbp0
6ERhzHQbxW/UBPLUvP/kBDnsYhM3YNSbnIasMWZIG145FRlUy043H89YvZn0AtpBe4NQB1vHUoGx
Bwdoh7UtTiftgLNJqVsfo6QngNIyUCC3vsBOUWmsYgF+D1DaJdYPt3BuwOEdvCU1iv3qPrQOIgME
qgTufFlw1AX+btpG5cnU1MTJdGi64RWBtDvBG2Vx+gsQLIO+mtJFh8xmv4gkCbRj+EXHzTpws/CO
umoVzHgOaE5W1DzbE+0SkS15TrUGqBIpcknO5Ch2j5o/aG7SYO9g8Qlicnr41EWwAnJtUXOV7a6+
nemrpG9MmqHm+WTW0fc5fqs0XIRIeBqKPy/7Zo76t+rO7PRHrzRQ62mb9q4AEHHeStnjdkBerIpq
/LLkKE+tdj6AJGZHo3mePweFiO5osNr2rWm9aG1b3SmaeT0f2UR5dTlfbGrtHES32o5GS8yXF855
PiMrrRf6fHI+s7XsY4Us1swafHWlFbJMHW+Dp0GzHqKqDL7lYEuaDbXu3WKvox7sMEdKxKv9bw5w
E1k8hO/kiWCksiHPhDkPZECe0MdUboUvLj3L1Jy7WXzyNMAwvTpFJTy7v43M23EDGoQqhK9HPQTI
xqlPHyNY7dII7WGp8TGCOpXJ7MPHiXvvJjO9I2tVRCML+egBRvoXlCrbNZNPI+qig3FuSgsfgO71
1D8ootiiBsPH2wta0t9Qj+cudQhpbvvKEq9q4C+iFnXZXAwuIPB4OxteJV4H79TvlLybm3mqI8iV
pcqhxTsDjx4Q2rlIcndJBu4LoVbb3GT5ClUG1nuMiCsZpHnfLLCVixH6aLo78hykTicErEdP1XCq
rZUOkCUuVfYONfi/e+ZqXIIfht2DvBC0TxCYSTjCrqpdZjdAJYIGwuklizgGYoHwLPX1cnQyOQ9e
9dOUtlOMnknucQ1I3g9X6dX0YFYtuQmUoVwAcclFF8hDbIq9wNtmT/1tbWNdIS3O/VMX9SM5NNrT
FNR1NU+ZONvWyy2t/Nq6qMUjEjuNA7ruB9AKnVxohmmApqlqI1gJqLDMWRT7ezBV/syhNfpAh67R
xLJqAMyyhjga+zwfGQYPN8Ru6gOSLzXC4Z6czvMMVdFG82kOlfmQXZj8x/affU015FDzcnyQ1eFp
TocQhYrjGUL3IAnO8HyWg9RfQp7jKOh5Re3PJmTnhMJfWhDZnFNAIvebFLdEAr5d+VKmvlL2hWnd
ralJAYqpbwzgkx/ZTNEPNevTecnwQ5rmoj6af4zlR2AGvZibDKe+cW7yYUrwApAqcoDyLqUD3ZHj
Dca6N0Xj5ob66T68sMBgYJnGhvqxssRtObp+eE239t+mRED0VYMaMGByGttPB9zPl82OaaCRcCK8
Nd3UurAjjyvjqameZ3FVgQmStlhM1/iTb6q395DVhdojlgCauBeDt0srYxhjLxzaZZvCKJr5yHQQ
JXwP4anhhoIxNFrJUQq9YHWr3zgZ6m6lLijC3dEi6dQWOUk00+iLhm/+FdUl3aFNcKdS92QFkaDh
LdLfr6yiNh8OeDs4WOa7Ye0uER8ot3GtFIuuG7JXL+zYIoKAycZAdu+1g8bFrDMhe0lNKIaFyB28
1GAPRGGL+87TJgckCBX+NAUZ0RS502sbGoUe2GkKukCEUNN5itxS3qk3d8NqWwcaNPHio+FG7BDr
XgF6Ra9Efitx8r1SokCAmjSSqFmJxSpsElMtjlkevdca5xvqmg6TWY3l5dLgQzyn0SoDaA1aqZiA
DudrUIvmJN+LS/7tGuNUV/NPFx6vkbmHf2/XNf0P23XQV1mqw6A8q1vXemf+oKqaA0aJbWU64t6R
2l9O1yqVOUOYXnkp4pmjsGwRu3a2o7vBquOZgWJRsOpE5gHpbhTr53n/RmZOF8l0N24tAcAU19ST
GRg5fIi74WaKJezTx8BS4cjdQtbxuRFp8YxaXXVtQMNj4yua/ei4zg+qv2tN47llVn5hIETjPEat
8YNQDH8wSLLAeWyxpv1PA0JKKMnwDPhxt2hLrwNFXNQvgY8GWEcmgEp5iAZe3dKAZqoGuCzQnAZM
XTkWLlYQtMK+WHHT8hE4Q31e2Uo+CqtPS1GynpaiWa9c2hlGl8/Y+BPrWG/OMqjd3wXpdoo1t22u
3SlSnlTu+2kcrfGhWp/GxhbW+9lmCFyIgOl86fh2vmvrrH8eIEpI8WYVvzls0iUl4mCLZ2cwL/pZ
3Z/svY9+muezved4/ZfT/Em2/o/7VP0tIupqLjN00zEQGwVBuuRLuOBD8LvWBHnT4G6LRhGLwfZQ
EATg5tqAiNyblnQPsdGjPASIo7vSZe+ZafZvSWJeWlkoCUAJinffSysIU72Tc4u93dI3ipUbhh7g
xJ+iIaVeFksayHgEXliKkMgDDURK6s27lq98NbOiYyPYEWEVZVuWwO5QdSo1Ow+oFCprnZrTKBlT
YeuffPPPUyWB90Xq4jrIzZlFCXZNeeaEEk0z9QF9X+c/UOrs7k7AC6hkd2tomO5F7LWvujI0K5cz
axsIoFKYkzYzHZxq360m/buFz6UOMOZo3HgFasDbafU3vY6NMDexiDHBQmt/LDqnNzaNVnKUPMbV
KJ1OIzTruLykKaYZydCrsEr6991lqpJN4xPbhqu7tqO5roGkMggQrrSMULOGkK+JmghUhhvFN6Up
bpAkUiGtXpfRgke95Ah8U7UCGdw6NVeu7psocMhRnB36CV/kcebd0SFRHbEtUeo+A7Tx1Jc5unNU
tWhFFtRfAL098/0OipZ63e4reQjVvl63vXVXi6jdT/10NvVxICIYdGOgnozgxXSoKr4tKmCDlUEq
lBYyDay/aFodvaMKLkaWGjjj3tNTcDhCN3tg0W0W5cOvBKKMXqbVwcxLfzVpXoP/1suhvOyxbyiA
47PWB7YQqzQflcmO9lSgsnghq6fvuefHK8/k3jHW2nTjAumH2giAutsq0tYERMmLNF13Rfc+yggL
rZkrHfd3JpZcY0QcBODJoipV6Msgcz3PK3x4UFfwuV8obNsVfvrEE8h7N3XeLagJUCu/Uc38aWwZ
dfpk9NnCVGvIGEr7yR2E76kkAKtnTWCyDUIOAbhcmgAUij4WKy4r8D6PhyEECxv4nnShmbd0AGrN
ZpANUMNXBES/UamXmCUt139Vhvhe+wV/zTmo72OkZmeIpoD0RmZKqr7NFiiurtbUNEAFu+9tAwK5
w8ZPObCbjfODDQAHRt7g7enActfbJx6HbI+IzZ0nmFcuK666C4gXggPatIpknYdaO2O49278uCln
rYiBVFal/G4CKVILmKJYolz3mdCQeTBjAH5qp4Vsb2ItelS5QEMor1CrhRt11rca33d9/RSzFOLT
8pBb+jAX4HpYAMSbjEXX2hD0y1ZTq43mAEXElORLLD90pQ34qFFkCTwtNeh6yk5L/hGItzbb1Mof
QFORz6Jay7Eww1ldhsV4Vp7POMjnjzVEZ+elhe2JU4FDtC4H0KIkILwPUWzpd6BfzaMoXhFx9BBZ
cwtcoABiYYuAQtmTVjjvvBDV/PGO9CZ8U/UfM6HkMys1hrEvqwJ9z0L1Z4yy4MfRjAXFLIZIE0Ti
4ID8vwu+Bg8FLjYqV3MjTHeuD1J1qlzlrijvShQG0yAdvMRehqaqbJM2RPwJaD6gN/wfxG4PrTR1
4bQgSfJY40EeB5R+NMBEDiVP97G2OzM6moVz4BDC3FdMOahq7m+oZUSmtqezq2bM/bfYDW0TfF4o
bE6KCpXMivUeGDZbQIfRRgRBT45l3A+L1ivLL30ApLcU7aycocJvOuJLwGTtDbJZMTQNkOAunGbO
K83+aitQQSiCSJuFWpwsIpIl6gzPWdiocgDMPXRRrIV4O52VYXRn2gDC6yXUJ+069t8VUCwxww6f
U9GHR4cNSA4CTfKuO5k+b1ii7nUwaL3GZToj+yDO062vpdGyB9tplw6/bNaDi6/J+y+Z+010MaDe
TGq2G0KF3hPkkDdOa2fL3G6NV8WGAlPlmMM+RYzpnjuo+XtWAQxFCqcKVqqo8xVV0otaASONbAoI
E5VQY/A7z3+NgxXlC1Q8AI+AqPYzCMXbt7GthZJYBuxkIAdMCmzTPd+Kd2qsm8+yn8WRvq6ymFtv
HU+8tVsOL34UxM9qx/R17g7VRikC/wm6pyB9AExXGmiDW29TJ8ePNnSSOxS57pQmLw5NIADaj9L0
zjHKn0AIZ7OyTcQS7I/ssczi4sYqlNtOPlUcVH891lX5yPWUHalLt5D0T7rqZC8SpPJ8rfPmohhC
xKKwIoeaNWq7USC6q3tbvHnuV8MK+GtUMnFwhR3O9dow7/OmRp4oj6tZHIX2OrJCrHflAcWkWObI
gSR3DdCUgnOhUb7bfdUcKLVuctNYiR6aNdTswrpbuHpS730gLZfInoibLna8TQ+w9ZbHWnKTOnay
7O2aPfEiFtCqYTbwnvJxV8RevO9cx5xrA/JuHFMgG6Q2Bx5qX0PVQmFO67Bn0PSCycT220cfO5R/
rwI0W/us8+5Y2FUgs+wyFcRbFgMu9fMi04oaYaRt60k9wwywBx8JzHOGfHBBJ2zUj9QDZpkEhDdD
uKVkeDI0w5bssV6IAXTCbict60dKt5PtAJKELbmSLRa44CYQWbZGDFMy60ZMq5YJEdEGSagvueUI
UHyAo7Z2+sZaxSgQOFAbDL86GICZmGWmC8p46qRhqwjdlZNB+Lf7LrLQeGKgKV5reBguW1loqwdg
oaImVeVOo5UE7U5NGp2M/+SrR9tTmo+1CSqGQJ4Bhrd4nnEQeU5NBrKsy6aetTtivCDj5LPxlS+N
8sYwbqsku58crvyJmoNGry5G/kTNQaN2mbymjVj1qNa8j8J6Q8CDuPTGFgEN/CK9aJ3HyPJffmTZ
oLSPDeMygP7fTY39rCw3PYx3DPDaq9Rh6oLuGEPXlFuLu+vIcXDDaI1zbTsEyPrRRGdbmqhArDmF
us0u8Fr8UmwkahAbctdKaLHxLEXZ10FpM3dNZ1ejf7VT+PCz44pf1gsu3GpZhSb4iK0qwDNYlKuq
MYLbjJenMyb7DDn6JztRe18LvCNuate27xFlmE2QHNQpQKmep8aOcD0RmFY3utmxOT1G/uaQJZ6+
IwuUBwabsNPYnPzTWLWQbYRCNZ79+R750GDVAvX1XDTpl/E1F5WbDs/L90EMKBhQsvAGuct8X6H4
YjIleJjP8mtTRwOJkufcA1Lk77iJOLynZNar4oc7qKEkkEvgiC55rL9XQKS0qzPrPyyyABz8WmQg
BWd3wfv4LJV4p/YZfF79I31ThZ4iyBT1yZb+yNLKui34T/j4JY2AqNfJPBdhPG9S69K8wpp2ruVp
+ZD0KOuPGxWqqBCUoIN9PqMmM0woS3SZYWw7Q1uTjPSVRjTZUR+NxqpibFPMGVcOUPNGeDSMfGly
N3o2B085enGMEmO5DR9yhOsq/EHbRDY/m/EEZtRfubm3gHQxsJ9yT19a5RJ879kuUf1wZRXWF5KQ
xEZXm0PLBILxICx9SB3nC211qN+S/Yrshx7tRf9kr9fKRT8kOo1DUzijvehReAA2s3qjK+3PwVey
AyF188i0V1Be0xaE7FVA8HqrABrVo/K1nEtbFdD4Aw2Sran42oIAwLyVcIOCjxBh6qrT+qerglE+
NevtSMGH995CyR19MbHs0UD9lIFR74566WBg/woNPd9YjLR91KkDkwArlJwko6kO5qSaR9/BY3fI
akV7a5XUXqD4KD2ieDg4qKUjlqCD4a/Y1jyR3N5gF4dEmnp1cDJVk+5kWmrY7EjTMuqUlwDbH5X/
7KWwBLab38Ma1J8mEKtLaEvkR993+T5QULbU4Lf0qMZMhWCJHvxIxY+zjy99bJRkAswfFKNPnBjG
Crx/xWPlipMPrqOgEOfJr23U//dmBDEUHEBoDW5oHsgj9dZZ0i4zFfyIF+OTPZ1NB7Jx0qpditiB
aqec0ora6JD4QYx6DKNAuf0ANY3O4UfVbIw9sxAGJQFz2dVUfc1Rx2Ya+y7HSjoaQEJIxqMN94JF
HRm/4mjwtr7it6Bx6AB06nJnhtVudFQKNX1xLHdGFBZkpqdQUKMmq2pnhpKW8NjWTfZiRO6M3MnM
BrY46LpNM5Qe0tt68+b64VJDpfq3oXC9eSSG8Nh7qOa2K9WbOTnY2C3dAVeGXT8jA6mOnpkdIprh
B6Nnl4C8ARFKbBnxfv6TZys9O3lNhHLAh+3Vt4qvVlAjrsoDve2pqSsKmjaEnntDRdGAeKGbKyC1
mwJaiAOwYeuuBYSKVHFIH4dEdT5MNYsB7y1NOx26OmRKWjulVN1x1Tj/XkUvtEW8mjUvi2xLpjTr
h+mfPgDp9njQlJRUKvl5VjJNWfCmWWK4EXJhPsiDCsQUc51balB3laNeutXwKi/Abw7R87hP72zt
wox6Qo15C5QEgwVdztPY/SvKAPW9kTN3VZqML1o1BnREHvwWcHwd8Kdd0oj6QdfM4ZahjnSy+KsX
eE0YEAaY5OxV+7Em6REshKecTQyWpK1SoxgUmMXhMOiRvmIDauz1qENkv9VtbG6AjRGV330dRHOT
K46JIn62VDoZYfSQVdEj0/mmDcAGtZUdvtZZzuYF3i8PCeQ0EGTw++O/L2OJ3H4GA8j/cBmri5JZ
omfReJnQ5PyBRUEwXiYIgWTo/ZRtvcYdDt1QQdRaIJqGauVyG7aqeIiyPJsZMp4JitmbxEjS4IuR
GqBEGetQsFFt7pweWHSNx8Ge0hdYfeem5r16CE7uATOtT1kNaeUp9clKBV3A2Sq085NVoO+c/Cvy
t8+EVUT9lLJKgcxaUdPrrZcSOPl7WS1+/9nKQY3xZBX4RnovUq+9F06MCta42UUeYpMvIrYsyLow
74C9NEoAWfXQyP/xIsWWmGlNDXbujz5X024TvU2O1HV2InvqmpyAQEbY6LODhTg88meNWIAI9Fea
xCjZTQ1guuTBzwAtnprSgnMPGB4CJ08DXeqLo9f3vxQ9u3EgyGDkKsrFJECDDgQVsyQkg5oaClhX
k8k1nCwCnd04DIZ5FTt0y0d01XTnqQxyAiz3AoVG5QEI6fhA/R3P+i9FWr64Va08mIodH0RsYMNW
v1PChZIroAWoV75eQNpxhAE1A34ENGTqTY3gClLvF+iqMbETFRB5zDv8ULQwnRWInjxgx5ptXS3G
3ksvBjzzlBuwsyXfdZakELriJwveVxcWiZf3N/Zg+Uul/QqcnfHL9/Inr4yHNztCViFI6vIONG4+
9DNCZ8s73T0azEdEJ1fFs82NRNaDez/gncaZSd65isSbe/Y2IL41eldx4ILiGUVATgg2AvJGGbH3
o/e+IszlP+kRarX9WVEr3gxgQ4BpyqwTx8jz2brVvW9//Z87W0z/o8w1Wyk31AJ42vRQOW4RVQIn
oz+ntuOgRMoa+safV5reb4x0+DRO9j34HlHiUJnqogZXK4H88OgtUCdq2IsJGqtzCE5TXydLMGjA
d/tiaae9DVXcjz7zbEcmKrP5rRJoBxG4ixGdHDrI3ymhMzYb8B9KLRP7CKXl/NkPlLG/94Zim9Ye
5pbYZTLrG8U++n2QP2eBt1Drptlh1YfF5F7NCwG1ZIOtMl94u9wt6mMD8qNlwob2JXW0b4XovJ9O
FkBaWPO+I18F7ELlJY8ICpycKo+fnAwtuXDKUKlcx4n3fbDx5imLPoEIM66EUOsTBE7iVtNnhTfk
ICdpIec+mNCIV6RGvDz7a59W9F9A1GmvyIwOHAzVJQp34Tb5TlNRn3SDDhAqV8+XyNSgnZ3AX6Bp
VpfA+6yMKI8fCAMmWwrUoKYWjY21bRizajcaS5n+5ReW9ZXl5Nd0zapganDUQQYJAHFpujooLTMV
b4bO2pJsNYc8xAHgmFfSrxZSr3gAlgy3Z4rUmAwMny3SwYcWtxnjbXM1qtnehf9k8fkKowj2NLsn
sWnVfQOM7TrNfGenGiU76Cy2l6amhE+KHw8zwwGPSVOXC8vETxzAzCP4K5Mv1YDXUwlg4b2hgKGE
3NtGu3TvWx+UCR/uLnJe5B5lWfIlBYfZhXtVd82hc81kQ2cO5BPACOfWBzq7Gr2ygyBCc9A6no6+
06hkELYF6KaZwxSwjeNNjaQufg0x/miLC8Awel15ESyIZ32n1t9ZHawdW838WQd5MBTluz8z03kN
eZC+g/gjmeMNWjzWkS+WQ+alN5A6VzcAbZ4mx+9LrAZgzYB8q7y5ZYX8NbBjSFQ38Ti5LaLLyd1I
GSdHhOk0uRXa3TJRhvSmZ6m2AX0k3zG5Yup7+5epyxKS9sYuy/ZVRCI9dFmWzTv5GLC7SFLF++aO
niWwAqFK8wq0JbhVOgixU/fvVmnjqBuoYOFV7Tp3RqgmLyjUCdc9svFbDSjmR72KQC8q865nCx9F
8f+2oDlCM/Qv5qDsbuRZF1chi6oX/FGp0mjM/8qrNE4ZgM9P85dmaw5zR0W4djpzVF+97ptGp7P/
wQ4/MvYEatbfrkGzgFWGraCs0s97szYPFXJ3UtPGePXiAIVjvlGtqcmEC5oplPDdqElYvijhq1VC
Xwt0n+YhhTzLzCvcPztpQ2jf2FlHTjRXiiKCAxN82w11GBavZsof8iZ5mF44ndUpWDAGDxOonbp4
FT0oKMH25wPKbPefncTvXeTklREAtR/vqPM89NrilrI1kzrYkew0IdE7oE6irrQkGhflg+fDhFWn
virNbs3Ctja+ln8g3slkqA0OkejOH9VQXaPeiMKOb0sqvWgDti6KWr9gicH2fiPULrkllhh+tjBl
Td/Qt9syhUgvWIARnl/nlQmMZNK4B4I26JmGvGgTfWoqhguhG9SnkvHV6L994075egKTV6axi4ec
7cOgMJaJG6kvrqM8h6K1frDG2ZVFHrwnga0tYnAJQQH1w7RIFfUFf/JzJ1nyO8caTRVkdRcqqKtG
U2DC7tTQ0+elE7S3WgcSd6SW21sn1E5ng+yr5Wjn+tHq/2lHs0TyAdqA/a3i9TAWSqVpksxsK42R
gemMxywEbEfWd/Wuh4qDs1mDsl9kcvv4Vv+bmYBWepKBxkYqbcxtoBLeRMKQTomin3EHwrouTH2w
0qTLlJfxjwIaDsj19OqrqJg+N1oXdK1FkK6qoAlBX6UJiJE4/hbU68YRvz9rOYSt/qDa/Wnyhtlf
C3xLPxOjnkPxAs/btE+W8XlyxVDUVy3oTpOzrE1XbRqF+OJdsU2Vwd/Wtm8cHbc/Ta6fJ68wucsg
fARtt13vG+IOapU9pIDScJbrOfD0so8OFmriVgDAt6g/rvuxr3XB2pO22dwoc79aZme3Qc5y5UZN
8j27UVfmcv9oCL4yQKq6x32YlLNkUBk07o1kmwl9Ra2xS5qUJXYhJxPZppHRj6ZolGb00+RoPVlP
U4zWSpeg6g3EWFkfFSjrwZrAiRCzmnsGyvW72ku2SOmhjTj6THeG5A5csuGDlvjxAZVrz6MxOesR
iEVH48lZAQPSA7n8jxO0pqxOtWzIS3fgTeoAQz4UqmTDNPF4RtJfBwyjylDjH1o/xVLvfO8nQFK4
ZY3eeXJNA1xLZx87yDnEawEuqVmbzVigMvikUgSk81UEA5TSfaLrQIBimGvjiq7lSrOxZeCOnQ9e
L4N5enzq0/WiWts5f7kyAz4CscPJjc7IpgZJ0Frl3vPURWdZ3tibtFQfI5bWD0APQKUZzPgmtgzb
OEPpBBHY0Rn1Ec2dboIBBUnah7MTWYm6unTiRZMs4t62t7Gc0mjqK6d574UDqMl5cTcoxRu9qoZE
qTbg7IuX1CxAKjlXU7Pd09tPB6t6LHJ1dKr67I3eguTEay9ektXfnMSQpx/Yw7ju3fnIeuO0zsLh
mjfS2qSSCYcGVFX+/XQ6Et60mrOA5rA3m/poYCTFAa8V6GzqpPIPhY4/LUZhWhLFa2jKojSBBKnj
AaLVrYaFYI3H+9oqFZSm0wh1ooIDcasxb2oPIGVBzhYcb6oEBVgZ5IK0sLpHLUp5T30575r1hY2m
+s26lzZkSDbUFyHmf9N76rcyRLaeCEqIfwS878U2sfBB/9QX0N6WbPQK3JZkQwfqo7m8zDIW2ATX
0IxXEEuRREd0ZiZxdghAZTa25OAV4RFZSKlw4Grwhjp7dlqLmrvYsNODkgBtRq7yQHYXl/nDFaSZ
xQNzHhoB+Opt/GfNIIsD+HcgjGXRqJCzsZX0RouK01mZA/peydGpb7IDj2Y0By+EseyQ+tdmk/M0
qyHnunRm65Cr4f5PM4+zTLPSfDTB+FnJhz7rNOvFX0GfZLoUedOHpRn9KETq3fZ20RDuscf3v2Um
UEggzOxvGPbjR7+I+jnJkfpOvmGBm7+iIEgg0TUo61YE4qXkwZ4MjMYGYwNqhG5Uw7r0xGN/Uxlt
/qr7fr9260jBHdeOnkFjJ+9VOLzUxs1VgUtuNkiZnrqpVoUqWSLIgN541Y2q6O1/FGxrzLzCPrqq
4bouRKJUC2pjJtM+gx6UgWeVGqjF7rRb14S+BUslSpNblP2hgA4QuQn3Otb+ljZSHOcBxRLKIkSC
dYGNC0p7wGk5/tzUSC9vkaGeT7826pIWf+iinyP1R4WWQcrWfBsQu16JodDAedtz4IMQ3OQM3PJX
Z2RHfUJ6XI1OHjTLIOe7suORiqyaGjjQBDbDBWTvrH0TRQ00esUjxRN55oZIvkWnfj9Ux/4qAxHo
Z3uKSyIq98d+A5Krcx/UtgdIlUGCWC/yhWYE2OfI5gCA/MFRyzrcFRYIOq3EE9hvyTYNFQ5kh7JU
ALBPoAuTz/XGaR/HLAyCaiLvLlqtbBFiAqRpo6WvLALgbLgPotTruC3Fd70aeQulGqr5VUC3l1Hd
sS9ABoRMHHwhc9AI2Ru8vyHlHKPEf18mDcplPRDnBI5j3ludg74KrIYzGilKCJmVQ9GuaIRcdDts
9oDdI6oJMkqKEVW1h6cTtSkupIi0GZs0nAYukKLS2kQFNJhL10rD8Z7A4zi76bHuKxEE29JbIzTZ
x6vFqNQ7z0pAt2V6m38DiHRN/lQuYcQuqMLxz9KZblv4NV39lHSEMhWvCY1d2RSIQTr8PSx7F5T1
wrqPkvSRMg1trMbr1uXqiprSypdW+icrFG3HoFFP1RWVU3SN9+ZYINdNW13c5UxBHXcRZjvC5qid
nc11gVw50evzIAKN8efR1CszkKpW8U2WQmjAsMpym5VcOyIIZWAJATGUwPPxiC9y5z3LtQclQmRg
htpHErsNsuzOFn39xVBKCAAOhf7YuCWiJVHNb3I/C7Zp4pTbMtfVIyI8xrI3s9OMbm0472EyPFTQ
l5hmROr6DkIp1ZcIUtSzrvK0RwMZ/SUrDMyooMRymjFpq+cW4XHQR+hgdwPcFEjcsjxQMy/KmQPI
BJa4ApIWXfiLoH2DJ/T1YJsG4L1wQjzZm6Vcu3ZKbTu/VXR+7dR2LHvyy25OSYpU1+6QPwi2FyXw
si/SPX87Rb7HyHmsRN1+0AGYZvtTAUebojARJYrRnDiXjDwSO1c26b7O/FrsOlCVznXJ1gTRaxDt
yFG6zTVpPPlOxtMoGUML21zUCTh2qPBvqhJEPNnZ+K6LV/qnqsI6wxpsASmIP452WhUtIXMH9jFT
iLkKkO0hixqQSXViaXZ58R7EibYGbKVbtb2dvzuGfWgAhHgsRWcc7RyimdSfZKBJ++yetsbJPWP9
yd1v3QOwsdrjUDr6tXtVeM12qNUVck1AIPTfSblcz4Z613DAx6lZxICUm9zuD4YGndHc/3FlRSLp
qIE4WdFcUf+dumku27PjBYmf01xGJfrDxxWpG/TQpytOVtMV8blE0ev/8VSBSNxvTxUULJgm8vSu
o9kWMa5clL54qJLA0wJg5hQPryVv82LvAnYJOlMcqMlKH/VwvAFjtX3q6iye5zNq9w7kwU3k3pZ+
hSIIpK8s/5ABpBgkD4ZRsehYVGa29NMHt+i0kaxO0jbPA9ceNgRacQGEB1I6N2aEcqG+yr5vkMN4
cEWIgHEGHlKilQIUF2t3eairnQ8873HqtjS2cpCEvWFFuk9SwW8obx0wIzmAnv2FWmAxgwKeo7Mt
V6HsyZu6H4GTOSuhDlaCS00zdX5bhzwPfwlDM3dKwcpl25lQSA+F9UAHUzQzz46C+x4JjAfgH/6P
ti9rjlNZtv5FRBRQUPDa89ySLEu2X4hte5t5LsZff1clbSG3ffY+33fjvhBUVmaCWt1QlcNa/Vba
Ol/OGmMjroBvRw5SGYWIjxwKAxhHNCQrbGzKxeBo8tA11qckyeqdYbmtvSl48MNorLVsh9a46qOT
ohO8NvJNBmiqTVuP6VPuaCmYagzxRTPNAwXwB0esIQ0uVVuWK2rk6goP+IEVQBnm5ttZVif9sJy6
T0Kj+oInmbcE9iTA2qkxAIxq1jlgHxwvjDYdNsOpDcS8RcDH6qSbJTZTDVJhNPStDm+SUdp8xw37
WWPcnRjXmGdsAJrBnrENCrapHSORXrIvVFUJpo/q4kvry7SA4KBpHYCHVq0R2zOeG8nZCa3FqBvT
wqo+NIWJEvnWKvMzVibNlqe1AGWWqnxQdc8RQDm3Nr7d+CzVHsG3PH+JJtIULFJAUVqGOuv3RTS2
z6wYx03h1tilqtkYycIjeC4rbCcxi0bEi5cbMUjAkkXC8uaRKvhtvAcAA9GZgDbpgXLCRbwACFy7
RWdstZWyBjKsSsrKMFhyNN1/CVI3BBM3HtKIEtZXS2PFkg1DvSlMH/9NjCUep42Nz3qs1plVV4+1
2lJiBXOT0dCXXbuMG71UXdb4KILCDBd9qQpBecNOFtgW10Ca7NAxwx9jx2NXCo+iVH8aUVuYGnWR
n+xNt0ZUcuop0ME5pfDchDqEmeGsONpTljScJyw3CVcetXp0cc22PAptkAeqDXGLtzqA2TEu1Y3T
7XaZzHemm9gLy4zT01iHx7EthiPAZt4f/iTLUgTT8xK3YCh0LDdbNFjt+ws0vJ8Zely+hAj4oWTR
iT/oyH2B/Uk4Jw2/V8BToVa+xwvfrJr+4oJPeYnqp2wLEJn+KULDwlMVXguQKj8GatAxE/DbYY/n
tFKgA3jHq8UgjfhAQ+yHymvbZ4jyQUOzneI4GEEjsMCsHIkOlWIXemOtnmUgULS0YsO7vsUyW0FF
VQMwUisENpB3ThEFAgbGR+7F/aKxLO/IWtv4CNRNhc+AoaGGNEtDZtZALtLDdFuH9Wvu9NVXdcJD
2wWiQO+uCpVurX49yExDPNQxghVNJFwWK+mY1r4AV/vSMC3jcxwFV09l6SINHRUAgAIXQdoustRn
e4nyRVBetBXw9KCPPlRtA/YYrOd5Ww2o+QLws6X74ybJghpr8ZBfUiBBLjQEPjb5mKNJKK6LYTmi
i8PGIxmcxznLz4g25md0QSGoE2vAy1HDeYKGdIiBeDLWBbt2iMWdRqE6qKLCRBIMjd8Zmq62ga2x
8/SY4kMV7ygnLHmLf4dVlMgeU1oYbUYIB3pdsyPIBLsJrbPmxscZeiHRx2YbdVhuEMxCDl6NNRb5
BTrWPZQkTLh2nVC0JoYJKMwgA2uBgZYK/H8OXTqi69MvLoVuLdAYD4R6jdVoC9PybDWN8ShAXWrA
g0MAymKU6AF+vgRK1j9vA3R+z92N6CUqZ1yUZQtLd3H264464xaqelChdKg0jy8nDMXSlMaiM61m
Q6iM74AVW9kbi6jysRtSv/R3b0s1RMfB+1k/Rb3G9KK98zgbR3n0xEv5N+j9vjhJqT84cRQ9af7w
SDRXVVqXW7+K24lYKw2sSctWWmnIHqkMEUU25bYy3WbSwlLuC/Y2bPL1puWXY7kVHnZyZKR8/apF
pYvzFYl+602rRe0Q+kRAsgQ6ORNMvdK5FHhp0ChsXfOBznwdKcrGATf3mwiZi2AFCjtvsqSJDvHw
nVYAwoWsANhyc5n9dEnyN5fhkFTHWUQuh6K9uaSJ2SW6IcBohVeJu8HPqFyiP/wjxWfmAI4/dMjU
WNZHCtmQnDT0KJ/ks4g0/pOc/Cj/eGqUu9b2v/VD0259vcwBJOKpLb4aa+iKQJ67Qp1MG0fJIhbO
izUOZwJCB3LZU8TMEoSXg1zL3Ec/p2cDLCqItBUgoepPStU00GoXQBUcR+9VTR4H506pJolRfULx
5zm3jeZfUC7Fb7tlFOZg++8YAstbx73vtkk8/LYTvXcPWd59B4ouNv8xQgxnwJt3S8E5mivfOlxp
Yh7Sma/0kKnrV+CHeN8JWyWJPNTUZKchlXCg6qW52mzasAG3Ai9rrdvMs4OdKuj5Ao+ESM2QIivd
NT5wb1+N7FNN3T3AkD2WSRBep1YtNFyBJcQpQGKNXi0tcIDYEpifqGlr0oC+xfGOm/q4lL4PHO0N
Tbo/9ccIBCygsEaJLzX0j1zbCdHgP9oN1SOvi/qxrrxJNLX1qyE+YKywVRKZ1JTIUyLH8of9Pz/Y
rN8fbDreyzZHe7wFLi6QD/z6YGt9YODiK5Eccz1fxH3d4Z3cxs4xsaVznMYAmIZ0OnczC4SVqTOs
SYFU6aCzodujs2tte5Z1pIMZ6siUzeNJOMZ7VjF/lcS6WGo9lqJcgtpalXbqLRCHBtPIrn2XeUfL
HPx1mWr8ixvydxqJDPKrxZABsFLzsa7RewFmvexj2MoYmxmUX6ElueNC/p1IH39OnX+bNhaxMEZg
foKLXYYO+JvRNfc9rb55yCj90Dv5KQ5Z/4peD3xhHOleXNECvsQqKtCYafkDavPEUkR68RmlsdfG
wFMJmU3nKWm1Kzqc5WvOOP58vxtBs+FmF6tDr57vtOlfYeaika+vvocVvg8dS/wPYKkKdo5lsp2t
9eFTNnqoj89Cb4la+/4wohELzfZR+OAmlbEPi6LcosF4/BBodYn/BLLi4CtY2LnefXUkYo+e6AF4
Qn2rTQRGpBK7n5E11SdnkOUK4AYR2ht8NCfUdrKL4hAN6XY5LO0ONHmGae9dlGUvRJK25ziW/AAi
zmDp42vzsXWT8RCaUQwM5oZ/DGy0Ho72kCIXHPCPWLcUgCNA5Ipm+yKID1GBfyLN+nhv7Ps0bpZJ
U9bHAdyIa4v/QIshSsuaHkSyNYLxcVSLTwnaqkD4t27bsN/Yhe03Cxf7lZPn590prU0EOux2J6IM
EySbdCw02WNNZArkHcxHNzODkxGleHwaHnu00bve7uwS7SCxHVyCFISMAGG+TmVbrLdDlWkVOyrq
YoBx25V6cDHwN+DabvipGxGp0wVeD0INReL9GAyzVfbs2QIFHmnV4Ck/mIMZrGxz6NegPYvW9N6m
gxPKVelkPvKXePG/e9NXCdC8O087TmsDp3yIKo/tpNqAoZddnw5pE/r7lGkg/EqA3oJ2pYtoUuTN
bNSmMBeR0TwObmfiTUazsx4v0OavNfm1K8Z8QnJBh/sCmVvzJQ1Qzsgbowb35iDTRef1V/qzjJyD
SUGlFafPAs1YC7fwjZPjV9GnfiOwZX1lIA06IUYpFn7pZevcyfm2Sg0JohNFf6SW2TRsuQN8JRTX
LkvRhpcAzCVJ35efuR61atvgPRpAAN6Am8s9GsJLj46PErqR9eFjBxJHxKzd/BO4sD53JmrmxgDB
oQK7FOXHaDWsfS27WTpFMe6KWJfGFQA4wyIss69JYycTpTxinm2MrnnLONoIkSFfnlwbU67DkEVP
dOAWa3bBCGq3WVaWnljij/Q2dT0sO1HzE/6bw4UOliWTDa90DXtyF9miUhYGFscIhQyZD76mvPO2
owGQedB37jRPa45JXMijvaJzDzGRo1klLNsMhTT20WAhOx4XT7IbF+giTZ+5y9LnIM0/N4Ndnknk
JLpY2R0+cKGPf3UDtoQISRvPiRYGB4coDgjIhmR2wBcWAL6WYeVvy76QB61O8jMdPATUz6DgvA05
K/naHBlQK5UKusDTops2kIlt+McoAi4mdpO0h0RILSsX83ayTwFFHxT8LL28vwzauJwXdbTk8kz7
wQIP9LvFnpfhg0WSZTf1zQtXVGDuQ52cgewd+K9d/0uOf7OeGa8xgEwAb6pf8J3CQaudQ2BbaOXH
aJZ3mjGeWk0iEqa7X0WZXIZU71+anKOyDj3KuwTv+g9gS/yOJ2WK6LLtb8Bl4R1cu/EOtVWDln6I
IhVBS75lIOMrE2NVYK2zpd1iy0tjxTvnqRxRTue5X900ap8QcREfZFBUyzHWnZ0blM4HD51EaK1o
wyXNgnPXWTdRc0l1DU1UXPpHfHki7JrUeATZ2jGnMcjBvng6wz6ujvdgABqfszh4zs0a3T65ZeBL
CSa8NonaUx6Jr2ZrIaBsRnuTB9mhZD32UlZ68FF2tKEViWYF7AjoLfQIqt5zksXl4zjGjwwQCdvS
ixt0lgo5HWjYRwcdD9Sr3hrlxgGQ3zJtiuIhVoei9vIHVnULNwcBugS+HjiKBh0k0U7UrUiPVEoU
PVxRngRgPWiQyLRltOrtZkQnoQzRWLxA57z2MQ2zReAI+1UDeOopy8NwmQjfRiN/JNeBWya7rmrs
1zgfPnmsrh4yPymfm4StwT5W7dCpGB5RF9IZevfZABP6tnUagSQhwkCOeZLou/mMDbO7FYjQbYq8
A19amYPUuEUpiz4GoCyKUN4yZCh0sbEFePbdMV0UavHQrZB4s/8OW5S65HZuPOtW7m8sqwkAnFrH
WLO4WGGji7sFsMuujiKAtKKRm0RZUiF06aDRdujECTAo3wYkZ+plB5yNTrOfUMCTPVsF+iPtHs2Q
lTmAmzZGr5k2mkAArFP0nmXYc5SE8UrRfXSMhKdUPM/Rf8IIpKFsshd8h3ogNCJdxJGxvAZOxI+2
tKJ1Au7UL26VLKnYlDQ6OWrnIPshTbN6MDzvlaAXDFxip3doRKASksDvq6XtBn/pdmpeup59RFvc
8AVAedpSeFl0EnoTfgC6CPCW8WnbluZhWWToBwCogIVYVI+M83E/jOLxnxerus3uw+aGYZu6yYFB
jrqw33bhQcaDEt38IXgho2A9okT+obb87jiYqHFNNdSPKRGdNal3kl0Yn2a5V+nGClHTcK15JTBT
wNjQHaXpPTgMtKKLm6136kIrmszoCo4yc1sjXN8c4zqRGZ+YkZs7Bgi2o+jG24GGEROhv5pnwrHV
UMgjKvQGQ/Gdzgiw/WNdmYA/mn3QGUhjYYM2rclm0jEM44fp9ExL1zo6rxRLSYV8NnY2ZgjKQAxT
QGBe+9zPr649SSZ2kVYP0q3mgyiD1CbhnS3NlPhkrk64pwEdiN+E7Dt3uNmbvNMF1qF4NCOhVq+A
QNQDwB14hItEeObFQjc3AnbtEUyW/NKYACxEoCSQGxAduWi7LPiF9Ohgq6GyaO2hPZJochUlop4s
SOiaur3ViubvkEeITuhDaW5rVj6+i8yhVzKcAnKcglSIICNUBQLASdN2Eu84djHWypz74YpZPYBa
R6t/QJjTO5UD22k8Hh40CyBgizS2X3IvNg8kI7V0GAc0pYaAu0NpyQNNvJmSBolo8s0csUrl7c2U
9Egl4M2T9JARSdeeMB50FLl8RFeYWOlup28piDkPKYhZ1j5ieyPekfRaytWwKEMdPIxetdE6ogv6
51+dxX7/1QmVpzK5juCX4dp3W0QHkBS2Bs7nQ5tG5dnCGuRstmhljxWkiojdaIF3hfbQlWiamSeq
xMREnfuPeVDdJjQFKAfePfBNhq72MLuiiT9ZzNe4s6CJULkKlSuFbnNGTUWybJGT/m+uMV88NLVs
aQmsRjrm1VdnZPrOAWryAt3W9ZVkdPZfTATAi7lG6kAWgIB474omAGY9bBAPHxeOInhDfhLsc4ow
bj6QLInLbee2w57UaPI/6tKsxUC0y7JhT2qNFqEkzwudNZp4gJ/zVj+XMXDHGCBzpGo6kmNXtE4B
MH9yZQqyAVxYQxf1qjab9BmkL8GljMJnNJ5kzyTKPYRvkZ54pFHKKn8JpD5rT8M/mWdF/Bwh+D2Z
S1Hem/OyvJlXIaKPiC+1q7AOxpXu+ONOoPIx6vzmY4DiyDMfFGVsgLa41i/sFTaMcj9VXUDNM0D+
jmZpfhapybAaB2bOrEZWQF5clVr4zfEAdQ8gMHBoI5gd939lA5CgcyRc9uUAAOtQ+k+tI8e/ki4H
O0dudxdQ1rNLw2zUVCi7sTSf6la2z2nSmXtw3Ig1GaQAEIC/ukAwvWoYov2BOd75q5Q/dMqDYF75
a5S/PNOfWJN2z5aVmQBWaG7++oWDaPgar2RxLLx0lQWV91QqfBc1sgPNnUeGb3pPU8mIyKa5uPbL
D11ZLR0ZbsYB7wbqR27aPkIIa/gx9yMPzZCuWISt2Cx7M5KqOfXNKGwwXpqdma5EZbw3CIYICEK4
SoGqd4RXA2MVeKKJDgjfV4sm64JNadedDdQW1EalboFMtpHwClwEmJrGTmRa27EE5E6vVdXC98Pw
86jOgpgF0xnJaDZSsj/p+UVbLQDUt/F7RZ2Gx/ZxLLl70cOcL8EfYn0tQBCumNM40KaQdKmsB93V
gZOZofEzwJLqI6rBv5BG2DYXG+vfV2+Q1trTq998ARXCqT2AIgCQCxVbvvXAC+/eF2lYRXdp0RH8
mljjzVeKBoGDxZG5Q23SBrV0+bHP3eAMlK1qjYej/1J5zd9UPV0PH+y2aVAJYfcL1iAohPQt2BoD
Ozt6YRZONq6ykbChKm0dJG6/2iBJPmz0erS35oDf3AtKb7eAjYquNVb7r8lD7DTRq+tIeUX+5SsJ
bVDAg8PNbldJ5OSvAhzwKyAwOjua7YX4DhSU6EqT8VNesPDVQMvOFVSxXxvllRwMsY4nixr6Ur85
AHRT8drCAd0BICC0nT9GOsBUHOTIF4Gi1WGJWKD+s3gxnSICWUUPZjPVqBVFvFkFcaLtafim5gHa
8lzpwHsjc440+qSGZoFk3yPxjWCT/DxtGPwe0LCFOZyMpmmfBq+d5FkF2PxZLuTwWY9F/+VOrvRp
ifwHeQUUCPT3KpAmRddoWz9EangPNGjQ2Lx3Cr9d0JAOsWU0yz6wOBp3wCFJMhS7L0pwb01WY53y
/WhGv1ml0remq0RxVR06WUhkwoeMjQdniPxLbyL9StCwQsaoOgs1Gx3zmADPXASiFLzM6zpA7x5q
yB/QLqKd7yzuJhr1oiVXNMHdxgRzA61A0h6M8rHPDkVSxJdGgk0jE1F0AunhK43o4CLqAFiiUVvX
CH8maLMaDiUY5P7ZIBOWtg4AJDYZuGCpOFh9+cHouY3YnM1XZh6zZ1OUAlw5VfTFwV46dFj2g6do
91Md1Av8l9dYOlbfQYnyPde8+pNh4wEZozXvgw2+wrWPwt5LJMJ8V8XVeDAB/3jkaVFt6SroZ+Yr
G+UXzz6qhaerRGb/rOlxTldBpR6uUnXddJVhjKerjEn7/ipaltyu4jgjgA2r3jiiXuf9VdCBlfzL
Nsr9rToYUX6s2Uz8+mzdMfjdei6w8UF0AW+BfE9w36anF0iZqHqCMl6Azsm5zmuDLo8m0Vzci83l
Ig1G5zrFWv8wvPNRwWAWtUmtXdBxsQ5RUzuVTuAX9DiPdFc+JqEOnEDVV6bm5hH7qUlFFkpztlOa
aChHKBPkiADQEUdEX9oNUooOKCWQHP3TGXgJ3N9mVeUadlkVAoboH6aKlNpDPo7KUGInMVc60jOA
RMFsmuAm1Gw0FEjf9dK/zWYNyJ8bC3wfBLuX5Y7YWxxQJ9xAQ8+vMkLnqxQIcVx9BptM8NBJwffo
9kZAoNKrR+I+Hd5kNDQC21z/82L/D1tsUxg20kQ2gPqAEsHuuL58oJu1aeYYB+yGPk2gIygAMNHo
X1VYXmINQKuHsATIhK0VDyTSsjI/cLwVFv+Fha1gLWYLcpfxeJ95zlij89BAoVUYATc1YeFCnY1v
Z37Pxkk2n/23ermhsQOiekBaU0WTdEBFaXDS2UfChZjFd8OhErPWHcQ3dmqo1OBEKBUnCPtSvyaI
mt53czYxiFJBs4FCJpX9/FObJ7WEtm1XLcMGX69ZzwYdOUBwooulaYDnjbU9bRNDxuJH1PkfaB9Y
8uRzIC3w/2j8mjiADKUHrLBK7YQk6WNEj0u7TIq1CKRcz89gMGlefV/eDOKRaaAmjB9JAfUo8unO
iGRdaOJJa6CoHSlm1CQiItSKp9aIXlGfjYiQnThLqwPWVjRmzhOYuid5D17sSV4z8Uf9RsmVPjL9
iOMpP+Qfm70SaOgo/82DNjtFIkBRMaIGQh1iFXGgA1BZsiXi5w7I4H/KSM/s+GR1Jyd7iXc0cHbl
zYqpkMWkZzH9X/KtqBe5D2FZFlLkjFmOYTCEsu5+X2AXy4PcTcpjlorwVHYWSg9lZIudlTinCf0x
qUx2O72bAS1EsxAiN/cheJzXuVGJCRQ10Y1+3fkefHktyhjeZqnMj2bBayXQ9glUx3mWOgz+n2xJ
OZPaN6CVxBdeMyx1RXSdW54t0JxxsL5eqcGaDn4AnmilNbF/vRk1lBN/G5IPapRWIvJhODVqI5S9
l5vdOhoifTk5UZe5u/Kbo7mP+80R3QfJ37RIRNf8gy8l6vQuAmATcvRAZFi3flIfqa4g6KJFBf5y
9cvqzzZBq1BZAc36SB/aJb5uNJrKDxrdWdZex7rum2VIeQEvdLCMDeQngDKN3BxYpF9YkuIvbUQ3
nQUDZP9rvTsvXYT6TD8R3+Kp0U5PHbYxk9y/AAgs3Naaq53vzvJ6+IfZ2WLWczhIQlvkNq+dZX2N
yjJ5th2z2GExaW0Hv/Q/ln37Wiso3TeFLO+KHQPo1azg8kz/HABzOIszZ82B/bJM9Dp7oBIxOmhN
BHpTgBHN8tzxHZBQmGJJGngjA8qrTONJj2QeQD8eZp8FOh7sBiXBPZpgTlyMJSpn9AlPEB1U+pKh
XRivCK18ahEEj1g8fhlB+wwAKRStjRma6yPAo1YOUmlzUYfTyHciKuUIfmq9K+zou0OjId828z8o
X1xGNWIvRrKimmxdZuG2UPEYqtNmZVw8JAmgZLBd/UCisiqDhRb0QILJQaHmVvpvBoZnbgbCNtQa
1R/e2NqxH8b+yCVgeLseqRMTz9hLb2RIonh2CfIo/7ezP+lVtQvKoIlnC2WY8VNdNqCgR/bz2sg6
QoNKqm38GnRZdozNBSFylgUaPEXD/5p1sQGIDh7CjJNuhu7RG571T92sACZ6rdl4kaKkkJouUKuK
F4EaUuOE9etQIffdzyI90WwNtaz8j7aa6SyHmJsPI9rYT0D5+6sH1Um+bPHqWVi+wD5dYSUYLpjv
IszObMioYG4X4ElNDyjlBprCT3vWJbCn2Tt7w20nezK4v0KQtf9Wn3VPioCGLRT6qLZAvHxc657J
FR0cOlJroX8EzR8A64JBOwMh2xvR1A+MnNoy60mIlKl2pmk6tCi/2qIPF2yvpP3OUMoteIrkpHxn
VgLsc2FVXr25m5idAl4QGNnzfdApHX46nk2D2sV1MkC7FPqzqxJNvdYDeqY02FGJAClWP5I8GTR2
lBCFWfz3T3Lh3g0WANBdUhSlB7oECnSGV89BopdXgJ+JhZkeQlnUW1ui2N8NQ3/poaTnK5YG6IhH
s/ubkVZWvxlxZeSFHkoKfxq5pqk//csC/TcyXhf00YYQjJtC5xyL9F8Ltoy2rWLBBw15ZFVLWgFg
NWnEqeNtF6z1yp2GVmDU11oR3XSuE+3wF50bHdngsSmcb0WHajVsJvyF7JM10IHFN6wgk0UAaKQX
P3LTlR5q3UM81MXWSVh9NCQgwEukgLd1VvYPps/T1ZCkxsuvPgXy4f4CWH9AvbbFN2EoJCClRgbk
s9DHYmsrnybaAY5JmxSTT+Yh9ogkvfGSMfAMoQfa/ea04dpVadhbNGgCzisBbLaWQWYswHoMVsQa
ZC3gW+hO2MZGxzoQ/hafmveYVGgQQNXx+CVu2dG2gcfWDchxor78K5m7IrUm8wHFXCddH27mYQbe
mZx1xRK1RQOZWxyVJ2/mrIqMhZfY2aHz+6+J+t71JquXuZDZ1qWCTlBd38aUEqVab7d1f9GZbUqP
obp/HpONR7nUNz9TfThVjv/Ld8p17hel2O45nHNmGA7/fVEqMxv858IsT7wu1XrEKlSszXtAHNI8
9S5g+VAeV//VsPYoQ9f+CCghVPFZOnDzlJxrXvVXkTvpRnioXghcQ3wcrfLIAqf+i8zJUdro3sNQ
GsWCDBrLKRZo9vYeQqu/XYYmwGV2zJPudhnyS3LUff+8Dt0A3YrpN0eSD9x1l6n0jNMQ1NpDFY0F
6Jhxd3RFujbdxZjpyULK5KBHXfasRTI/o07tMxLLKLlR6XkGANnUjOsnGhWo+1xwPWgm/dArrY3R
5MCYUwZ+YOZn3jqfbWX5Zo7e7GoyD934Zk6Td+ZMtGyZDhqKnWwbbxx1CBeBJo0HO0j5JEg7+4du
S3s/i1Bq5gEBBj/2MNdVEbOZO4BZSX/Mbkj55muW9qU7+ZpFbsVvvvjbJa2kd/ZhGP+YL6kIM9Zl
K/kSSDB7ghWZAEbAk7FFxrxGqAPoJHQoUQu1lPWgb2eZ5uv7DhG1C4lywNYDxfP/11HkdOGFLl/Z
VnQxk3a6Iwv8PgsXJTp7O/KGtaW1cu0pRmQ6VBcHdA1PdA7ah3Gad4kjeTjNc2SLZ41c++VP2/QB
URAx2XpZebP9s2+yr5BPW/XZa+2Bw2JFxDnY/lYncK9WJxqaJfpt7LADb6U1VCheUgk7OnVVTjB1
OzR+zZqiMUKkR5TQsfMCXBxEMvAvj4L7fmcV87HQngKMW2EL07HuXi8tghiIMFv68Yax53d5vcnD
XFtEIEh6CaL4dkayQMkiJcud5v0s6ZGMZv9P9P7bu0L652oOwVa6g0DmIBdnOqvUEIskfde12cud
fNbNSv3vDN3mW9IwHbxKVcpZnBM0Tu0Kq3iZdUk+ezL64e/Y7KwtyTvuV9tIY2Z8ToFXsUGzAAp/
qI4HL3TAUveec+i9fBK9qwAiFTqQCjpzJ5VB71H5m1bWZYiDl6bxdXSRN/mzw8c1inXRVm3Z6TEH
OeXSkxiOdumvC50x9OIn/DUT3kedVe+MSEv7V6O2cfx/a7Ax7oLS+N6ZAktSXbXEGrZ7v6xxGc8r
1wPBDjCh7AqVxKs/1pCXaWUuIg1oNBZVl8s8so/AEjTGl6rNblOVjN0aUbkA+QQ+9Ec7ke6p8gy0
I8eaf+LuE0l0rzLApawm3437JHxyo1Du5gkyZRJczYvQ9L2TF+f9ssZuCNCgSkjzszqdSbcPtp43
/phUSEZ6Jl11fH8js+n9LRlZfH8zsye86253nun17YZmV7PeLHO8crqp++vQn0V6IdfpExokKACa
NLUQfgmCVe8z+QBab/kw9giLCO87DWYxIEm8RSCqWrFf6OBVGSp7n7jp91ZZznpeF54rDcRSQTQa
7iIrTDAnqCuQ3nwFF1cgRyTCr+bmfRK+eZ8dk/2bd5KTqFBXoL+BPLlB5l3++aEJEIg7KkNgKLqc
6RYemIKrYpm7pyYXFgeBZGSf8WDwlt6I1kasl8PsAJ6q7NBbqM2kQ56yelyPbYVW1lB3cCSxXwpn
WPYknlRITB7o7J3uNJ+WNvgfZoVJOqlNc2QXhboLx+r6s+474Tvn001Pt0bi6dZFX42gtlC3Ot0l
iSe16ULv7q0LG3cb9Pkm0srsgOKXYMR7aswOFovZiFLlYFH4IJRV5PSar50BQld86j0QM5fYV576
GmAOQhjVOuRO84r1IfASe3tbARUkTDg2AjIuZb7IpDMGG/Q5sG0uB5QzCP3sVr1+jo3gi5UkyY4Z
fTCsSEaHFE3PY+OcKtMaDwy1pShkKKwVwLm2orGrIwMa4MW2cldfcOabRwds0iQLkCe70BmeNO1l
CCtnE0qzxzOoP2MrXW11Pc0OTuil00FkCbYvnTRwzEOGj206v9ewSG/Snud+t5t8vNOj603j6Th5
Ih/AE8Zn/c7z+zuYzv+sN9mQOSn8bjdd6/5vuR/P3uns3b3+7vHe9v5vnO9m9vr+b3t/ThrzgQGF
8DBdcfYy/6Nm2Xsfv9/hrPf+/zLd5+ztz3f33tt8Y/e2XWl/qtt9FLrDkzAN61wN4XlI++GJRKnR
uiswryE10WYKJMHU143rdFdSkVIio9gDeWe2iCxEPKMqc3ckQ0qRP7SLGvCTna6hW6AeG+/sAmk8
ArDulQOJeTpkFp/kfiiQnaTZN11Smw3e5LMoUN5MGd/7Jnnz85rkx3dKhognVT2GAZfr2GNy2TUm
2uJ7DoAyH2SYCL0GX8u430uDeS9Nl3DUqQi+rdvBeRlbvicFsqx4UFy6vLlZEiufsgRV0M3SUpbl
T0tSSHqwuYaiZxtHQ6Ml8f+VlowWBmLGJxrqgLBY9RWLt1Fltc+JNF0wbaCRmWZZXBkXz84eaRL4
VNDovgdO6X+YnQVMFCeam53RLDjzvMkZzb45S3jjSaS8vqNqyf9Ac3RXTQJSi0Aht2hp4n/KUA/X
hMOnHAU7x6i1rCV1AWe5JZcMsdyjq7Q8QDsokhLS4imIEMmoQdJ80uJYTq7iphZb7Eke88izL+OQ
I45WW9HSBCL63o91/blwQxsMb4DIpNnIHsY9j1AySbNa0rUXdPoBPBamlvog7AeambSRHPfD4uYZ
AZCbZ/AS6s+IRgBvIwWwABkMXTnuwamWL8m0Hmx45t0Hmrx5Jjuazn/ec1IHxbbVmL4KCi96lgPe
EnbzTMgSfqW/liUavwh2otIibRnILANfIlAonFFaW68t8xUNayT2z7WWfKXRT1804Er9D74i5Ysm
XY1Z2x7NM+98uUP+lW7lp6+kA5mfaCt9TWQKGbXAE/hWEYzxQuRptG1a1I4sCJaLlGi6UtNlAQZT
GgqAvoA8ujYOTBwwZb/omYP3l6xRcKdW+kXn4Gs71NmGhp0EC2RrgUeGhtZwcKz+ZmSWRbqg/cCf
jKQyor0EjEAlKgEBAfpYPuRoWQcR4KXxQ2dfIih1mWR06nP/KgYLDyfV9UboFqjE8NdpORYrlxnY
mXNvXBF6BaFwkEwoGcFa3MloOKoCVlX0uyY9kpEDss3rNVb1POHhlN2fiB0mpocpY5+V0Rr4brf5
aeYuz++g6XodKR1WBv7WdtrPIjEQfTQRZgwQ89zWlW/v/4ezL2uOVEfT/isTfU8PIMTyxXRHDEuu
zkzvLvuGcFW52ARIrIJf/z0ofcrLqVPdPRfOsNBCJkkK6X2fRVDugqAK2Qa9IPzrQC3wtcDIVG25
hpiiaktiqEH8oq0SKrY1CCcUzGnWJRIfKwNGEr5h9Pb3lmZ+Aannr3mGeCIjBr809XzcarBDWo8F
9NJV2wS6398pTAZU28F224DPC0d1aYsozfu2RmYBujIndG2WorqUi6kUjb1tYjnNxVTo5eX5+DAV
a2s2AV5cWqiXefkPDpFbDwta+G2g9Kmt6s80hMNZp+fbytF9kFXzzHdhEVGp/ziOnf9bjp1r/5N2
LjxvMv/jKIad22HMi+ogW6BOCplaNwQi/muYVdLtlGjw9ik9CWUgJr564Beri6va5rRD0NhqX9tC
g8w7uRDEemurLq5Z4aQpCMbbnplAboAICgm6jMKinIh96074ASjX2p8V0kwaaDeBH+CSR4zxMhee
87T8UwPKq/6RH47kXvLjZ1Vtt3QXt5Dessc8kGXJ4DrSlIdpAo5NzeO6hJ99m1fuVs3jS7O6pMW7
ZkqZQaugTFPJ4V0zaQGiLTmjO4VKT2MoDwLNBrNljpyBKs5Jdavg6TI2IROpjtloogDtqtdb17xr
blUJhh5/tP157FP/c1GNDAjmwajyG9jXnGar1U5Cd827pSSAYT41C6AZ6v/nusEazLvRdt7V/Wz5
i35Lyybvpl3q4XEEUa0h1IbWOBaQs9rGZmesp7G0ruDMwAIBKY+vsH6PlHeZWZY3bZIUX7ATBTA1
zd53YrFNzp2aMcm/QsQlyjsrfkmb+tyJsGwIV72Zg9FFFwlW3Z3qA+vPBWrP8qAOv70Y1K0P4M3A
//q1DrvU9vBqLzI0MTxcdTe/LuQmk313xZu6uK5gebDPC/tb6wyLILQt9UjSFBZ8qmzDA8J3c5bv
hroaCyCZz33VQHFOzn1VSb38dX91tj/OTxNrCB0ngWOrgEpPypFmVvgMhZp4O/aGt3AcqLaYLTLM
Z2xHtvSDWwO2fYvggeoX41kxN40G/444BQdQuB6M30qd3oLtNEYFfkVYHmrNTmr2vC6bObkqnNoI
mLC7R172lzbe14+hRIiB19l3Jm3o/ViJfe5eWaY4THBvO3dPU/BPvL6Dv6CAU1BftTAIS6jqPqQ0
hV0yzj4IPbuZUo6nD1RzFerQw1N6r4pK26mtMzC8oLrmK9yhKr41fivqQLjevRX/877acl51ol/1
zVvdA/dBJnexu3Wr0nzJ2mVuhJndvWFINwQRtDsC1TNsx6nqNhqb7VPrUBZOluM9ELhvqDwYsh+f
epfg4r/rrdXDa2+N6izMBY8f6tZ+UGkwnFudrLDaAvy5WV8nWMmFiq9U9hCsUkXFVxqW2ibHO1M4
NVWrigrE9tZY9VVDdUtjVVtkM5wesOhZhBYqkQX4SANUVmHhooCXMNHdJc5oHFUJnhNQKUpaKHcp
lGbW6+da1QHI7NfaTK+2fHaME7SymsO8WFXaTAMsmUInTHMEdJjKgjw0cLn2s1pUx8wyiwfmLrEC
8mCWrjgMvJ181Qr+Lv9Gp7GbXEB7pjYo9OHoVfZ0rEHlv4kb2LdP2Yz05WIVOieYP/gg7lQJdDl6
87G97PM2ajr6vn1Z1XfO0lt1WtrDPizdamAZwfzJdHVvp5aMai2pVpVVT9x9L6ivDn1ebo557+49
jfqql3qhM87K28eY6makFpCeQDpA02d+oYpu3PsNHnp3jTM1p0kzXrpYkIfJ6Kz1bPRmpJaX/14n
7HKttToTVKmqdW4kKSxD4fsD0LIXKdTHW1EBORrN7Fd8TLxISW3OFn9trDAhb7V/2dcBatPp3D7k
i7KYvuiJgTFzWbM6P6hDgHiBVeEOl6pOvSCeBXXCfmyit2O51vy7naoGWxtPDisV1c8XVzL1X5Jm
T93YGutz9P+N6PvW7mcTKO3nI7zd/+gr0/uO1XZAXCN7LsHQV062BQy3Ay7q5GTDKeAilrob/p9a
FN6UnKhdFxcgoL6O4en8fJbUsPoAYmOvZ2kg7fR2FlaEUiP8Bez2r9LuhnvTK1hUNWN3IIWD+5PD
Lw8zeHkzI0vgF7XmfZsB+4W+X/wSd8PXLLaHezDOXztBCzfeJYNDV2TptCiM+jwdz52SgsYv/CXl
8KPsHMQklgiHeqGJV+3HEiY/44hVi9JxyuAMpI7Vs51ESKDCnZkuji+2B50k4V4qSJdCbHEL/mCx
c6mwWh+OqII6/EebrKZDhPxZHmpZYR3JlMst+BS3qqRerKm3juby0kGaHPZThrbuRA/qJ8gXI3wf
vNu3Jm/d4hQKN6qx6vtWUZfRKzEYzD6of1apRqM3yQb1H9M9a5dXl4QkwLupQ+/+VeWy6evXKlVW
L0rpoaS6tStBt/4pA/HW4PMo78rwm+qiZdFX1XG6hg8JcsjLqk8Vq6XYLkX2i9ra6EGQXxaFUKFM
EfkBX16tCrOKZWtV+x/19WwGbQ1r9guSAyu76NsSkT4YaWJDZ0k2p3km3KeLDG6eSx5SKO/sBPyM
Hrj3qJp7Ve1s3nrHRn7uzWn5p96WNpu7HN/F0lsNqv3sbTTC2RkEeBdYTMPMrBryYJaZeJRwdQiq
DoBDCMrAHaON1+2s4322pFwjAoic4dLM4vNWz/v+dqAQH+BF8757kQPHaMbi3F0NWzdjufaaHiom
y2jU0rcD/BLO3ZFygy1e7jA4Up6Nwiu3lH7sOZOvQJqzaLYJSdIvczqVq05QBiaf0V69tWgRpx94
/+sWcP/FalA2COULL73hFrR6obtkb5iQ6Y0BBM9hEBLuRqhUh1SL0uWvLYDEoAeJFqoSwZrjOYWa
YWsXcktvQnxioInIkN7iKXUZLxRjEYMB8vG4Ij61f3FcFlqDScprzuOUdX+p2qvxKdw+zsdNIf5y
fHXet/YguVxVpllgH90DcltMX8g4WVuCPA90IsFbKwgmISdPm0NfWPGdarbw3KxCvG82wxPdB+FE
HLyMaXdWe2NJ+PoYZtf4rG+a28yqy5WOZMZ+kMl40YA6GRnwcr0rJyCRYb6MfSh09ca+eSkg7OBn
iSbOnVKEaN51apnB78TkgNvz2skxuvalm25Kpy+xBosnMYb90LbRWaIOftk0TLsJqwOFXvKWcj3d
pa1kp5RR15+XKC6UHC556lR3o+TWJmeevSrN0fhCKpjoLg3wKdIwQVjkQnfi+SRqcPZ6mmWqZ4Yw
7h3UB6wNArXOp54dtq9hEjfxBTUgZql6Ohl94o4Yr6HNmflimsF+KHQDFhpA+Z9pBR8rrGn6dYXq
oQgNXC/+NBTwsdNTVyZfXk1LvC2dvzAxDF8t4TrBQBEfzqEXuwfHwIjIhHmkiquDlpT596avIDEK
JHTqAdvrdfa0NTqeXvHRgqrK0gJjmUU8fIWAqhNMtfnLsaDpnn+P7eI8VhYnmBZJNp/Hynr3dayi
fDeWTMk3xL6NNU8K6xJ+fcxXH5F0dRbMY5wdMwrsq75UqKs1NqBhqgrVI9Xd1x7J2L5WpFNHgDzI
yvNQqoejTfmxbxwNT/bSCwoIvO9Z7y3OWgNckdvSgaLcchCC1/Ge1I6ehepfIPni/Vvz3p4yH7qv
r8dURYNZ47X35zLEdlOf8PQbcpVAb4IqfqHs7d2Ozb3vpi3IxupoAoXV8NzILY0LdcwhFhoBeKhf
eD9fVEMGAeGgLWcz0j3DQwQBkuW93Rd+rLn5URWR3wy8OutucwPZGxO6YjR1tXth6foFwQbTV62G
uPLWvHGqSBWBK+5CXScZAoW/GVKnkNA1Eu88pN1Ds/U8pODJgxrSHo0qUidUQ/J5yLaq2NMaYEpY
D/sG7bKIOWV8nBfrGj9tp+ecxvFGHSs7GUOTA7WkcXWgLqcBcjwotvZMie8M43QBrDyI+3+0U7Xq
RY/15/TnSNCGfx0pGTLj3UhvHdRogkMMcjmDehm0uF71GUIws5e1fsepPGbwbL4lnVgr0feaWHSD
RW8dqaJqVroQH+ZgkKtmSvXd8urXZkrPHdvc1of0F4SpLKQmRsBN1fHOHunGrdIahvHIkcBw8PWk
arSPzT6dVL03Ug8WlB11rPOSqd/QMkm3+dhaJwo4XQAVIPlYMftCLUenqtj2Ix5LLjeRD5dYRulL
JxB5ky2M1z53Ugvfn524a89BAyjR5cxFj8R1djkYmjjUSbdXe5pq8uxLb+73asPDltJSp3ZDqq5E
SdWNdu2oul/0U3VG27zrt4yptliqbimJorTD1hphdFOyNCSlRU/N7NiLry48dzr7KtfG9A6LaXeT
6YSsIA3sYoZkoWoAbdI89EabXkB0/7Xn2XOnsc495dKTOyOB6a371z0BjrbBeEh2bsLIFSDGkL+Z
yRS2pWnecbODlkw9TWGzsJ3eavlSBM/mtTG0MqByXdpakNhIqy5SD4bUBJRHreyiNZm4yoaiBssc
FabLSp8M2niFlIa318esDyEZOj/rcRKlDc++aMyc1iVNCOZzw35IjDlSDWpSgIz6c0gKZ43zkJhI
S9/WhHw3pDoXjRGT/YshVYM8p8t0Uj43Xb1O6rLav0vAqGyLYNW5ol9E+1WtAbIg9kl/9DgXVWOV
pPk41Ntx1fdnZSKg4aflFltXZg8ZpdpcVjl//Kfl9p+OvdW+/ff7dlmnZ9FoC9CufjueqoUyXnuV
LD0+vZfz2cDPAL8BvMm4W3dNMt4M8Ba8xXSAmB8v+V6J6mlNylZQ5e8j+CmVt1M7i4uSJymyOn+o
8KE7N5GJVEd+1b0erT5StY3nigsofyS+Gk2J+KF7De80cKyVt6awuh926Rar2anojSQxP7QjvVcl
9aLzClZiIz3CwYjeTDmrIw5dOizfHeumMGpxIIzcq0p1aE75u/ZerVVRnHIGCYu8CPF0Eeuqa6AV
NZNoEOQVDUs8A6pTXcfXCsXqCvPcYuZacsbLFjARC21RIru69Po5hmqvXlSLtzF+tlDt1UCfzjJD
Z+mkj2ZUTFAfTV7jF59DGSraASqcHmjmBHUpYzF0fwuBfKpWxXObc9jkreenPqr4dky1qwER/w3i
UrWxPNKGtvKSf4u3vA321ub8QVSN7eh54Kp9lVF4eACYk30FC53vSv7Uq2uEMnOzOFAeY9bMyvPx
FpmLIBezu4tlDxIk4yuli/xJK5lDxXr0jSFrd1pS/7LJWzfVbBmp5UILQZRgQeuOiB2pJm8vbgHH
h6Vdr2rVKc8SzqqNGmYWkDhWHOaZjOtXiDB3O+rD7VzcQURvpzZOY2l6YQ91hB1UPJo7aNr/8niH
42rj9Kl9Yo/v2numBtHZP4+jjv88r5KjeBsndvvzeTujF76BFMnlW6V6U8vJlerF23HV6Rcn/3kS
9eGqefTCX7yp3IAl0ODJPWzhtCc+PCKM3T9WcGlZZw14Z2XD5WOT36vqoY+zlUaxTus1adzncbW4
yWlPFOjYEKqnzo6VnnZDE3mtjqcGs4IaEMOLJCmHq6nrMnh0xNqTOUCCAs5+8VEYJTsNbWydKwyH
FVA7JvUVksJnvO5/f5P/L3mpEaaEQE/V/vN/UP5WcyjAJGn3qfjPQ/atqdv6R/c/S7efzT52+uf6
pT4+ly/t50Yf+mDo11OHz93zh0JUQR1kuupfmun6pUWuSI2PN7m0/Hcr/+tFjXI78Zd//O0bsED4
bq9fkqyu/vZatf3+j7+BLPff70d/rVre/j/+9r/tS/P1OfvefkufP/d6eW47dNf/TiBUSkCisWzd
Iw7GG1+WGsv6u+MAH+oQQsCzUTVV3XQpqoy/ezq1CbSUXyvaul8qiPt3AkUkiKiDZe5RYph/++O9
ffh63r6u/4KgxGWdVV2L3h813ByTYhSiW7oLmW9gVJWy4jvDoalvpGO2Qxm5BR9CyIKtCJkuLVGa
fgPhhhWyjBITit0FtR7Hu7Qd94TmJw7j5e00JhCtnTIWMl2WUarBiyznYjd3F6SOh0Cz+LUQ5RBV
wtl01E5h5On2Ua8FDUgNl3ohst3i8O1j5bczEyn/FXj8I3Z8+XCma+gu5OkseDMg1/SREjdX8Odq
agPeL5rz6IjpmMIPTfecY+faz6bVI+Wc38d1iYQIqG4uxDqJBDWM9I/giry8uyter/yHK/2RYukQ
auge7gAPYTQbQGAFdH93pXNIZHCvKKpIE/mX2mkfAVC4ygAEa3vaB7m1Yba3NqfMgQMjfLtTXgVA
lh7syv6RFGYepk78VScpZI9a2/eg9Rcws3F9uCM4foZcJ9YWWDeWgMi5343UfYBGbR712NBRK6T1
XAB/YPah3eRWmNHuSpux98szbT3a7OH3H/Ujawyf1NRxO+OzQutfN23zE+i5HCjRNTfRI2NYXFXG
xFpb+r09aS3U5DrD14qYwFPzX3zbf7q+y1mh/ulaFqG2oS8CC++v78TgeVdVetQa7lUOrp2f2+Vq
QpjyX9hoLkoM54lvmQzUx8NvFvZFoFu6NtE/3VVOzcyM0k6PILO80YZSRKOWyd2A8JSeGPl+dmUc
/f6K/uKUFBKnOs5mewY+4cfPZgNuj8dVbUTwE2j32tSAHdY5V16ZwbrGo+Na5k79L66n8WlqWL5G
Cp0uahmYnXBRF2z7uwtqcOKN2dhCuxx00x2Ld7Vp3w0TEiOc7WciTzXy8IkBpbe6t43w95/4F/eQ
TWzbxUd2Ca708ubendxhSQypgEpGOvby0N+Vmwlxq7wCYC3Hbq22tavEqVb/+Umx8MaUaEHTEmyT
jyfVYqBSJjsHDA3JocRc9Pb24wDUzGA9AoSPcLpl/8vLbGLQT7eTjdsVZm/UxLW2Pt1OHoTjQCos
JhBQxZOWJccmMY91FhdhbHsFtq7jNwsSw66BfBmIyra2KSuE3n7/yX/x43F0W3fxlPJcHb+fj5+c
Q13dgQUAvutMbiogRhBbxv1VZy+/P89yBT99WFCUQTa3kX4jmB4+nsc1u1yfES+G3SAPIHcMQZZ0
bw2b5W7mYJobuRkK8/n3J6XWn64xOKyYFQwTEwMhuLE+njbpc2dKLSD9MsvpV26dXiWaVu4L49TZ
cYwQGMUCzXC2RlqcoF77HXdkGrRWKgDV775q5RWuuAyTgpO1rPJN5sV3ZZPDsiEhUTlU3zuN3Zll
eqiKYt66ersZeu0inWKgMRPC/FnT7+znoSeXLU0Tf4JQtMHNyzgH2QNuwbK4HdPqW2MUjyQrH2pj
/jKWyZPMi5NLw94pbhNBR98pRz8l3Ay6QYayoH7LwLdyGrhlMWY8O+CvWU66qkhyn7fyR51B5bCp
y0s6D7B9+pbiuSsTN/Dc7AuiuCcPfnkCITk+NpvRCzSj3His2xqjfu0YAN3o064T5qaWA0LPeQTb
vaOVzUcd+l6gvSDEa7Y3DekQhNU3lphWLL0A/2trmA5iisnRajwBJdPmwK1yz1yIqDuBnZm3YwPH
NRNJopVdNknELPEVnA4g0KR2O3UQQAfa+hK5Ifd7OjYJtP9dgOcIVqwTqIdQtN2niyfohKlry+KB
BoLDplJAs9xlV9Iu630GnQZT1wDZLqoJkqHxhC8BUtlC15c4OP0xkiMQbMWm1PjT2CYy6LA8gA5L
soWSA0Mm6j628GClI9ImnU32OXZ5B3yZPwrJfBcY+cDBNi005jgisZP6mBZ7X8JJDpw7Qwb1NJN9
o4Wdk1rBYI0UO22r8+G/NcfOMcnhrN7a8V0xbs15bsNOB61l1LUbqzPHixo0P+SZqyCHdvNKs/R4
R7n2BVirNe08ttMtUOc9j6xjKKPsxwKi5SkzKx88W79IYAiTeKchSSFCWdjXiJ1PF1pXzxvThpM7
VmI+pUMPppa3xUeGSUSsj5Fgco8oePZAYvHFs4GqEghnS5mt+7SNZmnV2zbXQSgurrFHvCHmnZRa
d6PZ3cZMvycu0ifE02GlZMpHa7Ym8EyIvtaRwQgIYfo+hSoybY9DX7thBa3mUAz2D1EhfaEnsT9I
mX/j3ozYF2LhWuoNp8xYAbsbb6ysP2pOft9rQ4LoL7VDQyOQiI2dtZmYGXyY+V3lTd+t3rsvYPS2
AT7HB+6uwA8VCyH8VlnWVUE74yfXwvVl0+NCdYgx70w3RoieULbOdePZW5Azes3mNab3k0TMMidX
bge35QQGuA1MBdaCAzLNsNKBYnwKnm2rz5saoSG/11MBGAsC4PNUrrHEATwBljWRNR1d4sU+5tvp
AMZvQPoMkV9uXsdObYciL6BJWzeQmvYGdyWgqoF71sJ6rcQ9iszQJrOtfsfdHHKoUwb7QANsxri4
nPhgQW1ttCCxqkOD0uXVhQFWPjRqIYGRAQXgQpcXwqjGI4e0iNNuzSGDqxPoek3dmGvNah4BAAtY
bV3Bn0YPdDqb6+4wdk22G4bhJaUiDu22fTLGkUbS4AhHm+kQzbknVhK/jxD2ytdeIaHngIWmJ+vn
qiUngJ4BhgbcB3hPv2fJ4xHyGXPUDtphTjoYW9Kk85mo/LHQv6Vaus/KMolqr7puOw24arM79jkD
8cpbmGG9G4hY/jAh/RANLb1mdpOuTW2PgF4a6B3z/Ay53aDWusTPk3pt6xIJCE6DVje9gGK37HB2
6Y5FDN6GrHHS8oD5q9t6dkQn64ss2WGqOGSQv1QpB2crRqgayAFsWUCLABPWL+fO3bWtN91O2alr
LfySNWMKBuzOg8Tkvd9JWcIa1F1nhvhayfzH0PIcLsewr5zbp/TJMs2rJDnivht8r+C3XU6jCbaE
i5NJKZqocxEW1u1m7dQjtIwk3lVq5bo/TmV8SDBrXdtwhF4lmPOTikHtXeegrmgTQv68e8IbqrZF
VjkhMuYisHUHgutTB8FiIQXsHlMHzMYWBilghJ+mFEQQLZ7lahjbQMySrTJqm5ssNtbw42F+P83a
NeIW2iZPGgDSuL4eOmjBmBM2aJMOGGSbwnO0wk+mqUPHynjoPlQiHYKKG0nUmx68g+Q4+UyHumVB
3Hsz6VajazzEhisCDdMdPISQB3OaZgCQ03npvXJvxNXd1CIL4wFEEGXINsKAuXoySIU7wE89MkFJ
Y4QNe+GwCBNV7lteRkA/N8cQPn+WDx2H7luftQdpficZ6Y7VXK9MTr85hM+rFMS9PoFhYNaZYQxP
6i7nD+MQrw0tvYEs7Heey8CoNHasxhuBoBZsAzgEnCcO7SNklN10uJ3SMt1w5jzAZWf2F0axYZNn
5I4tfKf1QwMri7AVJQto6UAdmonAyHLr0oRnyExusi6VF1IAC5UR7JFbJ55WDsf8PehDHTQjHgr5
cAJlo/ITq32yWm+PxPodMQyO2wTpFGgFjbl9Bbmgg9nAqMxgyXfurrXJXE9C06/L2Hx0xipA9iY/
QWKFXdEYT1mRN5HNIJEHHA0YWylsoqGrDAXV4kfmDBuLtHvsMr4WDITTi1Ir9aDP8q82BEZ3JPG2
FQw3RncQYcts3DL69JKOZR/0vYslETB/flWYt7DRppvfr9LIn5b8VMeG0TAsc9luOJ/3VaB+Q+IQ
8SY8fPp63RfeFazEhtU8eFCDjSFDU/RDuWsarC+kBjMsjWMdBCUbf+rZdDFOOoSysQtiuOd8imdv
zoZu0/F+2jq5vSxTqgsXlu2B2X6ZAfi96cv0a6nDyCjm1x2rQpEydsyn6cWWHOjkKr5IHOd5hq/S
iiEuFji1JmG/KraQX9GO4svvPz6ov7+4AAhYeDZ1Ya0Fy7Vlkf5uz9MDa2gVjcsjqb9AFKf3BXa0
vtc6zyAAfdUAT9rC1MOP87rcOIPYVhKPXtBS/RnCQiCB2HhiYVMe8CGd/LwdHpO4YEHP8gvwHryg
KV2E9N0f0pn6NRJGJ3ck5qruYtjeEDmenMLY4XLBStibq1Vbt+kFeHeOjzCoHhqyHvZZ1WBGpSZo
udJbloSF658MM3Z2FIJKAZyOaeCWGsMlziAt7kzRXHeQUTDd3WwVZQgfMnghl8a8w6ZhG+cV30Hv
28VMFzQIhPmwwZO+55intIKUYa7BMhKO7UhQX9UZifrWLq8Rr3qEXZW7TgqkyZqkzaLOSsegL0w3
kgTob0g4f0HAFUGR3iz2oslFiCcnQiRY4lRVcgA0AIpWwzjvKBvqrZvBEN4BgrzAkkIOeBjRWZM3
+kut6wOea0a/biAZC14vkEP4HqJyXtYujX5RThBcFtLa92N7L7jJI1OAbo/UPZjeJu5cHYyScGqx
jkPkB/DIZys1ITYL0YgoNz0BEKtZr0EMKkJoR2Dqx/JxP2ea2CYxCAuIaa15iQU7Fvds3dS6n2nH
XnK5qdPxqe4TdtQWwJvuFYdixi4jRl58UzrAL+jFOK/1zHtqIhq3/QbYfw6mPnbTXgNhGY/hR2YR
1q30KdlWpGd3Tf4NVPNVOpvFVk7y0kzbPoQR+PdKW6R/oV+0msB/0iQ5xcATBdmcuQhBpE/9aCGg
Y7EXwi3soRAdMIuUQG66FUFF+Zd6bCxwfrIpLEt8TbbMh3AomyLMhkoGaaaDPs5ks3IyuddguDQb
7gnWt0Zgt24XQSSXruLC+1qZmQXlPBuP+EqDbMWIJ7Gv00nz7TTHI6h00iCFN040glAQiB5iihnW
4iPQloOx7ha79ByGAV0MYdRKezYqWl3o3JJ+JaCO2umavIBe+BNrEdFEJhZQJgKQH4ediAnlI7+u
EnnnsnblVtBeExrbQyc5Ae1Wz441ceeQc2/Hh1G7H9MsHABJPdgMPPwZftOLOrCxzivvPu6f+i4B
XHTq9jWIsb5003VdO9gzgAG4NwjW/ZMrR182VXLVWKLbczIehgR7z7Qw9K3dOUaAlVO3Jcja+gJe
2vt6tK5au+nx/aa575XVvILK87exaTOfNPG4r1jc+VY+xXutwRPeGLcD84zLBrJ7oUeFsa507Yrw
Yu81ELtCHtT0sVR3EMtqx402DQJByRMZHfcyt7SV8qtrnOEENyLEu7TGd3WnXedwdouc0rBhr+V9
j2sPFklm2W/F/By3tbsnqbVH1rbfFjnkm1cs78ttU9qVb1HzmrM5PaR4YK9ayJnD8daArTY3DsmE
NFjejDs5/jBkUV3GABashxgPIssG7gyS4Csuy6+CxLA9JAHrIBDPXQdzpj5PgUtiCctZ4q44Zqcw
wwMQ6PyEhYZ5L4DS0NrxxQQiAg/+yYSlFWwhPQ7zVZnxbZ2AQ4PMGEmK+4KOZYh7Qo+6TgSOYXrb
DFs38ML4JmHpbYY/7M2sxXMPMCECl8HO6Q8l4bFPe6MMNbsJh5k/arDOXnmmBPBhcOGTWYKgZkP1
KgbnNSwFdi9WXj1pnXcHbg7O5OOO8D3hkQfYmeOpOAyHXsPvLoELEuzx2B6K3fVjBS9Ks6YBqRbZ
DNir6u78AuYSC0cq+hAXWsw2v2AtOxUJTX2Wj88wGbsbjXI3DS2MkMhCLIt7Y8Nyr40qWGkJOD4E
4IkCK4yUoM8AUCtE0ED7L2dNcQuZhZNtU3Es7stkxMrfrOBNj+ueFNJdO1gwccwdq0YAijkPEJWz
Jea4VqvXesq0jWnJDRwq8FQfcfXNqQTOvi5xN5mTFVgwRaWIIO9L167wu4IHeazp5mam7rYBomhV
lFIPOgv3TuUlHNp0uruKKxM3bFXRoDSwDy+GUUTZkeVxfZHVcbXCCvOlKuJ91vdQfnPkFTB6cZOQ
A5RjNwNsmDZ9XrwAonMS07hum2bh8BUvLpYRIZTeKt+NEX/psCe2tPJLxRDSIHNzFRfF944B3S2c
ZoYujDjaQ+NthUvhbYMF2NxixZ9aGfiXoMQhGZcKkM42FdfoNejV7DTKb0acrdNRLx5t91Z42KeV
FqtWRlxn6ylLwCeBudUiahxydi9HOmNRgthJUbIvOazGRItsMi5lh/3J+A3ZJ/C/JDZJduZt4c7u
BjyFahnrqQ2wqUkDs+m6wKuwdIYc8GPjAZ2PaQAbCWvXIZEYISaEpMpN1vRjQDsNbm8xFNphWEir
9qQVrRPxDsq7bZ7AYwJ0Sbs5ziaiO5aSg7frpwqURr8b+iKg2QAzJt2AVpXuwLwz73cNYifD3M7B
PPf5Cpu+vRyqbOVVWCP3SQ/wCqw8egfT4EizbufmJwlkROTEUuL2waq7jYHJ1EwbfqulPa94i00l
3HjsDGkQK5wBIoUqXZjjDa8KCyuZNAHkEnlpUIS0InIYkg8gk5XRyPqIZgscM5UBmekFogLFRq9X
jlVYIYMwydAZ+DmK4kV6/5+j81hyFImi6BcRgU/YAvJe5WtDlOnCu8Tz9XM0q4mOaVOSUOZ7107p
Wmg2cNX8U7ggQFn3Pva2pDLYPNRWpZ2m0HgeSVJdiYWFVEi87EpPMJQoWPKjId8tbesZJv+curQl
SHoImVN4lUXkC4BUuR7q+RrR6hrk/fTnjEC/SV3sl0lhOgOJkgtkhsZXwYscVfJacvWkF3PjT62S
8QXDcVoSiQ244/Zez7Wj5mF1KiAXfZHUSwDY/dv3QOgIxfABgQrqUYLesfRcWzWRMFMkSkfxX5i1
1QZNwmEcxaNmyin424ySggNLDfi60NvXqMYxMgg4AJmu3fWYa7xdkrOvTvN/ebUlJizZ8q5nPphD
tJJFjUpZspjaToYewYmtU6W5gC9xOe6ExnTaR3LdC2VYDYmhrlhA72GIZNt0qrWSFTelcYWvTZhV
ZitLNzXKYNbQfNiPHOe+q3bWVmWjiuS1yPT+TLkcOmXKsWgMH1cPV8vammrhj2XyratFcwhRG1+a
pDoXprjapLPcDDhCL7Mie63G43C0Xb4cY4L+0n4kQIRzqATjQkm2qVIPMnD3xCRN33Ijf2nbyCAj
Vy22IX6gS1W474OxLW3HepGWAtqVdodQ0ewTmkRiQcvFK0oUYdKlybKb+m0U1UYwilTZuGPsrGpe
O82L1Bx1TssgRyjXYjYTyw7FJmofFFVsnfWp2eRtGwPn2Kt4UOpNvgwA18gA0WkX/hzbzMYG11uc
GQctIQ9nqCb3QpTj4JW9Oq41Hf1hZcnk0FPGOgtAbsWt6MqwIRHzIjWubJPKbBU+lrj5QGdVRAZw
YeC0RpfTDVJ/yq3+tVmW94L8zdNCbY3v6ov0rbp46yOXTHylSAM9O5OjQPqGaRW7qCmeapqg/SL9
CTtymGnCwDPbRwcgaVLAecCNpbHO1TgmnjUtH2Odqd9Z5m4xnvmFW7VXFqfK0ydH0vrZht/FyVaq
PfBb5idK2p9yHfgmG5yfrHFpSwD8ouXPUyulfk6M6k5BMrejnGNqMA07kC3yvgTjxh2Kq1+hv1xB
9JWXlDPOz7S82UihPQoajO8Cdcx3W7unpM2Lv77QA/HItUtM17xhp3ivQ616d5fp0VrpXjstKQ8U
t03vRhWYmMDerDkJD5VpKGQcF9jnMvvYFcAerRATh9340oei2MXO05QwbyWlsSakndrKCcaWl7K2
XflbxmjWx7rO/ck+sK3EwRLqL/1C8mCEnt9rckammC2ClN4U458cQkBFWMKa6qBmfGBQs6rvotxi
rp7Do8N41OjOSWlaJciU6csqlufJjZQgHMRPXD7K4OFOa7XbpM1vLli+wzFervTDSHKcQGjtJTI8
G73MoR0eV/3YuJ6shwMi93jfKs116oZ2qw4AhqMbfUdjt3N0XlZCBnFQmovhZb/pmAx7Ra9eirjo
tmrHtMMhY/uNKjRPJkPtVWOV+7VdgHOljOET2wY09nBz50FsJJsJBVqTPznuSI3T9ILpWWzscupP
sDSMmrKHI0H4rYXaZbaiNLDMOqZmUN0WIwlPsnd1zzR0k1yRKTyoZfsvtou9W5rKmXmTrLy48PQS
biheiqMNWu5ZWsO/1+Z3uHdSYF1JoEHcPmul2QR9w0BXTngp3Nj6tjGWr216RriLu5otXn3SzXrV
SQo5dX2SUDIDF1irreYo7llis6+hlZ9ca43nKlCdc7Fsk3nGf2yfHcZk/lZSYmuTwtlKAc9kCU+H
Cgcm4LkBmuplhRGvlcpUgqiDSnPm4kZsTO8vjlME7rLrLNXeuxNCsqiaac8QXFN5W6/aUIs8q6RT
uK50n/AJZLuG86fypPdIjV7r8U8xeP4GcbMF00RUFjQRc1WUc1qQyzLvplAZvKWbB88pEkG81lNt
cZMrEmjBtUrpx+Vvr+ddsNjGtG6K9uKQW7M8UlegYZkDrZ8I1punTgkJAVMaMIf21yX6gBpZdXrQ
bCxLC7Cr5tKWSVpdRA7tRPtarv+kw1618zow6VX2SN6vwSvNo9q3JH7UrwhB3a1DpTktdqTXtE4s
gjQhK9Nyhw0fZkJtuEZQaTedOiec+JmXMnAMXmZHW+lW7xYjsNnCVrSBg8BNLiVMhJFzLd4Yhe0T
c8rkO7U0V6XbPLOlOWx1vQzKlutei2v4gxSQ2i3+clpRNl3VzEe0Bb+s5DaLR3E2XHiUEd7A6Xz8
3XBm4QTUWVQ7tuovYZ3KSH4l6D0ogCUXFJnM0QE+9aKUfBEULpwh6qPSs/Zlnk4embGrsh9s/kkx
eiCEP/U0PAvKMQqte4NS+6rmovSXkDicCQWOZ4bxup3jn8Eyt6S3IV4X6i91mUnQ0EToLIbf1jkb
leTwTsw2cET9qWNCXg0Vmm8udL60QgcYHU/MJZ967f5WcT14JP5+ZWn2kSEuIillavkeBKpi8RmO
LE8FxduApPUz5WmLlyu8cD2X17R6ZFGYYDfWMdLFT2Hh6BimBG00dcW8aJJjgUe1UvuL9PApVocT
sS+txz7HlT4hXUQ1n9nGk8qrX9zyrUOBH8h+MLwkJvvBKe+OmqzTSB+9ZrZfQ+JClI5LVh3KCr7q
QaO58T+935p5R8W3VtJKHKvFTRtDUsVpG0kdvToWgP+sWJ/10lztceJ4Tco/u8q9PG5whA8jk7ar
41tQDm5I+PuUcnWqmfhtQhOyru+yNYfoJloUw1PlHJHl5Yc29wE7qe31sbB9Z/RTzkU6h6Nnl9Po
mAud3swh8tRUtdY4XAsApHKvF/qHIsnNZ0bx+6rGrqyAfS0Fw6x0uYNwjnuRBQcjiBURQgamLQ5l
1QMzODV3jLNxevzznF3w6to2m2CJynhBYtT81YZ4SSvbGxL9L5lcGs3T96wNOUNHVw9I736e84W+
rYiTLbZAK+bxOjPur6PeGgNNkzmvyFglYVWvnXraVFn0A7lMTTzPuLEoLhqmZdVF3eKH0HDeMuYE
8fBdeMTm0XEEw46s2TOwOYa9OXuKtbcyWI985r1gKQLeztp85ZjTWYpWrDmLbFeJAOKU0RsMtQOB
6aZ1toi3viUfSz7ZhMPQaZYeY6Hox5BEZ/QQ69FQB2/AX0ykzODPoan5i8j0lZFpt8ihADpsBnVL
BpeX5qH1VNbUuEs0rJOjP6WOWR9qsqmDdLkA0ff+OBYwcs2fDctRZhGW5ojia6PAG58XB1wMyz2t
phtujX8dVijwa8MgDdBqX0XNxR3aztGQKiSUkN+LUo5BPVfweNoXGqDGqxnNzuI6F75tc7GHIPQ+
PUO5Z4lZnONwggOGlc6aZas5JbMsfeglf9AXjXjlb8xcdd+rzvvs5i/TImpfK/pftcYgPldvpWaV
9KQhwkjLY0aUML3e7G6lwYvoSHooYHJshyWqgw79CLPIYwYE5wLVcoNZbZ5ztw3m2e28WR9/Ukuz
aIOqt5VeQzs6xLBW6o0QpRcxlS9F3l2dqf2hN3vdp9UTIbCvFostF51z1Yk/8BZp1zjZK5LWF9KE
65eO4yGpxAGrySYieaqey3NYZK+ueS915tgHis84w+WZbRfFscEwPstJ9eI8wgSqH9vJ/emAkaEi
+zOl1ve4NQ+u2zf87vEQmcnJGWKm4DNIDjda8+h67Zr7AAPFwWJ6w2LedZVRCc1DOOW2j9Cd9Ke4
Zer37TS6jMW7ucS33mTMX0S4omEVvuIo8nEjzWJfDvkGmlIZTba1JnbhsEoFy8Ze6sirNBbHxV10
eLL2wWDf+ja8U11yizjdQNfao0qXX7CMI0VQ5E9ldlv5Vlwb/lzyRzPdtoLSSB80urbXho7yEgOu
XIl8p2eb1Yt09KdRexFAQb3bfc/WIxVDrfx8Xs5GU5X+1CNlCO2RpkkvnliW6SLy1WhK+UzNTaRg
XqnK4SMldLwpOTFI/yw9bV4YL6KLQew+CcizXy04h1WTWo4Zu35CM8ao4bcLI66U5TVjkQ8Kwgnd
iCzd6J6TGqC4caAWNHAYfCPz2P1KepoXrcS8KkvxmnT9h5Kph7ajrbOcz/UyfSNO5jwensoFwFZN
X6QrzwxTlIMYE63otuoLQzw9fiFJYPeGfN4YSbtqdGEHsdGNvoonhYKDfW21b6Vqobd/kXYPM96q
7zIKn/o43c+9UgU0liybxpDYOLDHL46xkdNwdthdvNKcCefHPVGXJH9KEwIwNrUMJolLKI027hy+
d7b7Y+jD2Wpg6hLEL/Ch4qOKE90bzKwMYqX6xu67N8okYwoDCXQr/rIOHtzuQtShFodsmnzZMYt7
Rw8xNzt1jS2qOPaXWzXN2krpMpqiJ/WZ50zxx6VOzsaoeEguNpqKN3ngGg3YmpWgcaBxoa+UNzHB
8/XYibYD7Oe6isqzFeXzcxuKgcb4/GBVMnqT2SVpC5//q5+qOt8QvafshT3dHTcd0AbJt9DVs00C
BrAhGeUtFCsuyOIrxitJz3z3MltGvlFaZ4UliAhg0t6uob385QZvNxL0Nfy2kM3dMfi/dqdeC6OM
fMuNVmrOIIyeBqxA9IhYa8NTbEKiLMbd1tRveQZ+QYptC7NH4U+liMQDbdgO8lhYFkeBfQhN93le
rA/UKdsUQ6DS29xcykCWwhjM8ZOh0Pkh3uORd6LahXZLw6YrPxEUM+rYWQ+QH/CO+nGbaL6bxfFG
jszaleLXEQFcFcAfOt8oSNPGEzGxdnMn76nr1Lh62ldTGK0vKeXyOl0CEZJxCAueHroiVbzarXqv
6m9jM5T3qch+yLQg1YTEAD9pqy9EXeVpQMQlBz3aj8Nz/RbGhDJOCLbQXSjxSkKYeDN1FV6sT+k2
sx6AsyzXJQloQeyMa5mDlAlnPBluHUBFj/shCrkNTDq02EPrrCuuje1PMwIlpvGJ4W7MdjJhVSH+
AAFESzSS2LYG71nrRj7ILRnpKddFr4ceZuQ1AAOnWKlsm0I5x7n6gpKafcoO/42JfCrC4dPSxSWf
zSMyJcIjUfuwT5x6R/mQPVNzH8rX+vFxhpx8u1Tn5I82kzaHvhlLc60Rqb5TShgGil93kfNqaP1q
ibWQvYyzTnV3mlHfwjy6g1ZLnxhLI2REl4byO4X1ejRzlQCu90jhSHv8EKohlVVvcS6gTtOIKEKx
NJsenFxQzprtu4ZbBnylXiIl30uSNvbpoDFF1O5h7ElE13T6iAtmgWToAxOpQeMg38ic1vT13HiH
x089ZeyRHU8Ms406HUbN2fEYIzePgadjEuW8Ze6GlTOMLugpnmqtlt6Yt6guaRIrJyTfU3wRlY4I
CZDf69yzFoMtUoJVqf0p63INepNqcxQbQedEm9JabCZNk6ROkxYb8urv5jK8GJNm7oao/03h+dV3
bWjRvQjltdLdfWjGf7Orcl5EGFJEc7NzartjslJdfXYJEUk/ga6bVVOMUK7LGAWR+MmSpCHkhQIv
Mwyvsa07fgJovHZ6Y5+iV0AOER7TBthv6N0LS7sNeGSXpFSkW2z/6j6VBptqsx1r80/aiIeUdljY
JKmGLRKafhxb/UlSm4KY8a8sECrFNusx9AAToN4x9yX/aCjZ1TZ6/Q69vsHauXIFs6GapuFqZI5Y
961xdceRyncdzKEQnrCaq+wcYyuNfD8YdX9ESzdC5hkJHHcXcn1V51Avt9h1zTMqPa+1x2s/dL9u
Q54rYT/rXI7lKtYU/dNE6phXzgRUaBgcN84fS/nDLpiZGzEpf6Tp//bWZ9zqCXtN92rG0z+uoXWV
soS09T+rcd3VAPsZT/NWNE6CfBwJnl3OHSIM3N6lBrRVsxXIyfxFe3gfnfzDtW3myQVyRG+jk8JY
gFd+Y5i0JLcJT0arP6lGFZGeOLPQKC3VEjaqUjsXz0oGhCpaVE5WAQAV6XeUJc9JrDzoxsgzyvLA
x5oFInTYt7JR4b1HPZmPD1tAY3IOKRuyGuJmuBZS+ewnB2ttDumZhzrAGA5Ya37v+ukV+3XHj3mg
yATote+CvtMewlZ+LLO0LypNRGP5+LTdrvYrl9+VhEDhbCL1NGd+BKR7tJoXU07vBB1cQG+yRvmS
ps15MIHPV4eUmK5tk8fvJMiQJc8arUnU6J+Ixy3Pqky+vBNBY0p9yszx3UxkQ1fKgGZFQwGWlhp4
AtdaEDnsb+oSRl6kt9fFLM6yAmkK+WoHc7Y3ZF3eiykzd2KCbVdpN/XmqC/XTWPTLD8q74DWx7jQ
951dTZ61UHOjLynvFKzN8igtR1xHJNE3NoRPPayvpsHw5JZPYnCKHciD/WCON8XiAjf8uU6+atGs
DhIRL/IMpMa0gXnN9G9pWNAjIhi5nb5i0uT8rCnOU4N6jq6w0hd5LFfUOwSij5Fg6jdjiu2tbkjy
B7qtUC1cbRHppI3WrY0rhxD0WkJSetgJJpB2OOhuSuavNb0NU3XPqLxB+0xNCwIHuou3WV2KTb/o
iHin0Y9Y5bsETaAlCYdGzVEFM+WEmyK5k/nmORBoz5bj5v5ctHLjFOLWOar+pqfDWsTzvB7sB+gF
wXUUKQJ6rIQV/W0t42XWTOupL1ZUvtgHt7bvmjPdh3j5mTC0xfo4HGKl/poac+vaw6lU4tgX/aBe
EuVkz+x0yqy+MV/eGMP5VjjKDYknaNyj8y5pQWOb0pIcAdlZcpR5dtOco7wkTdUK9wyNz/U8lCs9
ZP2qxKxuYsGkQcy7jSwVqVVoGo2XzWKXhbU41xu2Kf02Zy+IJrAsuStNHdBpphyrYfS4Oj4ad6f2
Su/nQCfQY4hyZB2fCCz7xarAG1zO8jqYDojCMr78j/CQHLjKLT6ovoqXHbz9tkWZT/hFseMoUAMe
v78F4SmCPNgPK8zKrcvR6KecbQySen3ubJ4NJ++qFVhQsXooCrqwxQQcP1Q/hbaOBOkPk20mqwaI
asUSOHqy6ZJAZM63S1SpJ9gQLqHaigu9X/zMcTbt9UlbUwKWXgihsdgv1JZBOTlqjV0Ej7GzHJdm
Q/fT3QUmC1KJr9CeEetFgEdsgT06YE2LEqw3hupHA0wyGV1XEZLvsWDflJB5NHD4/Nf4WiBF0rSt
g4El2StwGAtLQh7lPgrMx+GuhFsd8oSjDZOWHr+a8AUeWO/s+fARZD3yjfBKpRy24A6ZVw85BZvE
BIDHfzOTGd4AjEm3Y7XKY/RveMCELv4U16J416CLPCbtXxf3BEGbbxeu5BfIZ2FtVqrCo0o9+Erq
KMBgs071AN8tUe7GHZdLl8YrQzG/8LD2K7vQWBvjEzjPu1nxSska8armQVInOqxMa+/LWDxrKkqG
jIhRPdNo2FseIFt1VLilLW6FVs0ubWLdFfsBuOVWxh67WsJ82JgmSK+r3abHjcfOaXnIzRPPlupr
CEwuq+QsBxhAwpbUYCCWO4wqRBJqaxyaCstZUk0ATSj2kYRA1gCM8SWUiIXn7J0omfowZW2zZrb6
iRbKaLrOfcuV+HPKrWWdTPo2M9xlQ+Pw11jSCJ+1RmD0Bmnh5fiiqeUTF2Hlm5MT8UKVdapl4C7x
9GI/9LmJmqRbvdJ2rdb1gB/ldZhGc8ttaTLPX5YwSTfUStEkZmfdbhZO6OtoDRZzfKWbG+2Um1zd
rpXbCWMc69FOZkShR9klnUtzExvmnvBnf2zL8IRaOb7m3Yjxv5O7RO7DBiNLhGjdyoZ9FSkLE7Fd
rmxdKMQhxqvCtf8VmqVsWlTPN3CA+ZTa+d5IDouCcHZRx+jqWoIWxKpC/arLyyiqBtSZeNK8VD8n
AyaBJwko8JKAzNkVMX0tV1WXXBdpPLkp80K5MRSLeabd6mr7+aTH1rbR288wX14sU/kY7f4+ltEB
LP1k9SVUrqU9dw6u3yLbTGiEE3Nl8mcQgQUOLXJtP60xjeyWke1jnrdNItammQV9pRCIUzQvGMab
t0bPH3jO3SnapzpL75VmXjNn4Z4NmrncWkv5ijcDsr0U/2a9f5mT/mZPQxCVM6nfysLXNablyhh8
MYYvrdoFlcUXI48HkN2q/M4S/rUJKQc0qM1klPUjZ3gVEQIx/6BzQU0QX+tlpaTLntqJQ5+br70p
7nk1Xeo0OWVC36ihVw2k/zSEkj5++MHIPgee38j4dK16Y2npsxZVf1Azx65s3wan+hza9C7j8SJ1
27MZJ1N3PBT6dDES0YCD9/fFjr8p6flHPw4ua3lOClALcz9W3WtUOrVXcFySmtwSwkDFIzyKT/lS
6oP/7bTEuI1lPQeRNlTBtEauJiAmHWTvYtk4CX8a2XDmtVn32vTDe2PEN3eKNkPZw1CI8RFhtXOW
7gyLvl36Z/xap4Y0SIR2Lwlv3TCc4QSOSZquKTbZZ7gtorPThV+h9Iw0/nCle66tfK131iq0tJsa
Gq/OQ+AC1jQWL8xDgZLWJnBdfUrl+KQ96NMXs++v8bA8ueGrahUHEnxuxdB/THO4V88ySY558lIm
+b4wlL1lFYHQ0m25KFuSdJ9sM3odK8oTXPNKzNqpbHdQafumie9aqFAC6Wpk5k/n2O37gESd2E+g
UEge+w6t5a1LzfduwBSi0+6nbEWkXQorbFjA9DO09eNhvSyRezKrnAkK9AWMacpd5n33j6P6JMZd
O/Ybh0anGuHZLPH4yB58FMUHpv5tr3WHKIWW69MTiMvBqXFqVcsaWndLgtIjNeoy668517DHcmr7
VptD91nPRaadehWNdDde7LFdJ6a5G7PZJ1LFTzR0OMDyre8irK/riM05vdAOULUgJ1K55331Rrbo
ycyyJ5LCQfkWCoghrJb5CbvCpnnIdZT5noTOO7vFs5DOK6LIHtpFpAW6Isqv+ePSWPbGMuxMwzrW
tXya3x0Z8RDAMbNEDvp2XvKVIE0es8SnbqWf9SjOj6+zngkKKsfjoMmCkx7DrM54qEXZ1mCH7Izo
udbzG4GJ19ysbktGhIBKt4CenpgPz2phERiqBblRrBZLPlm28aalqCkM/oWC+pueczSfD4LLsYa5
GZLmPeOmCYZKf5YTG2ejXqVj/hvxnrXINsgcfFOU+r223lSt0DZtwWgP+s5ornZ702YICa2/puIq
Ja7g2iG8I2QAZ4BQpx+jb38dc1PZ+7jv33W1+5ZsTGGpEsO5TF5VLQ8K/iFtmY8Vl5BejP/IK+Ax
gLAvInM1CBR2XXR4fBA66PrcMqsWnHFqU+a4uuQxJuNznuIdrcinx1vYDcsps7snA2suPQjP3Sly
rSec7F9WvACrqGDp2bYurE+nwgBhvAyledNE/04Izr3JVPDfLMCidhc6HGNctK/QEidHqQ9OPG38
SBMUYZuwZp3xR1J1/P9vsYFPXe7EvCKTVsnOhiN+Siv+GJ1k6xCACmu4StAQSvliIfZV1Pg81ZR4
l0+R1R/VSNwWBkFfhJY3O6bO3AnppTrNTy2Ug9TmZ2FW3xWqGTO0GuT3YLJpa32RA/eSYjmIuyvM
7u6hv63RJmoUB+ZRdIzktO204SAs+kkMvvVFcTLjrVTEZ5qEH2qYBkankF6UTMRwx+ILbHKVA5ga
mfJNqcnVaZ1jXS4nF55d2vbRIYrPb+ryqgEM4t3ak6t3ykp0pe41GtM1cB6DuDX9Ol1MnYalvTeN
8TWnPCwZmeYyD+BMtgYrJ8v3uo6Nkx73h0x1z0jkVqZJQUFlrrrKQMU6MFMsH2GSfxidQeqr9Ivs
shgE/YH/PGIrRpATlJEroRYf2PV2LlAKH9wUVAtbIGgE9NUtMfgiV8nWIPbI6sS+jPaaUHZDbx5a
vi01jgMPgAtBZbmzjSMgB1h+v+IMOHRmsjPDQ73kFyuFOO3cu64np6U1Nh24XpF/OarGsZ9uHweY
zQW9LLzAtLlllXNGQuckJnAsSSJ5v4tabYdX8zwa2YfLOfl4njQj2qTxjp84K5WnuZ9OdTzfy9k5
qGG/mY0j2uJ1nJibXBnwdErFrzIJNiSP3C6ue44qzCVyPj1eDJbDTdFHvlTp7ykGQsWUm0PFb1+p
9ypWVK/P4idIpmCm0BR7KUOJiwKjqPCZCQNLRf4nFv3O53Yg4jJImVWSIt3KF0LEbxGyQMJwfPbU
HRzyO3P+TZPVj8OZk5aBWXymo/Qf973Wz5dZRpdc4AiFkqz79HWImYNVsWMJA9xi4Q2QA0ufCzFs
i3Mc/4VL+Ymt6CUe26s9D7dU3YsOqfPSIKJye1x+i7HPrLbbOGG3tjB4rRIB9dojXW/zHiVBPnyW
8qR2kuQty7nLCjlf0oY+HbUjrkcxrqoaMI075RWvWJjGXSApMtsvKAgJN4qIa7NqIG+uBzcs8rUt
YuQ9BLzeFvHNOw/QnmjvBAnNaEFZEyool4uduRsz27bosDdN5QzbloXVNVcziYDXGXSXtJ7yraiL
XU2y5qYTnRtUjCzeXDfAv46+7Eo57cViIhdCMjI7kdz2Y8+R3O/jtGfJAKvMlqVZyVT9XMy0uoZ6
BXX0FkMC9nOo3mXafhlYHIkFrvajUyOPQmsxR6QFa/CVqAlTCs0m0v2iod71bksHaovWA1tQHeQN
roKOeKluaqs9WzDYEv1QxStsAJNsMX/EKbmddpyUa1uFP5gf9EZixphMXHvcDqax+KqZW5sZB4NX
2Y55UmLA6RmXQfzwH0jk4uOyDSv0CdokiZFPJsS1KK4DAIqPsGhyeKNleUEwfDOn6le4cbHVOvIs
JlPqIAroXaRWWScwS0pslIXqx2E72Op84BOgzrmva3FpWRiDboqRrgzYAeaEy6eH3q9Agtfq5JbH
VkwXFT/cIa2TN2nxc8c2rXOLBgjTThclTcftPMyJj+6GJ7kaiT0xjEs0FNl7zvrqFDajTzHKY22A
wFaaTTVhl6behDffKNr5GKsqKVyDVoHwtTQJafqGftcCiLscnhpy9oK60NgTYNwxg6XKm27A/LBB
yWWS37Vhr1Qm1V4AQ45R8Z63mnItmFJTmWV7VHvIkzt4XVb/fbdc25pgMiVSX7RMe0sbZAdJb9o7
ZNW7ziLgZhnTk1kvqd/Zy7IeG+PIs72ZpWJ7owLxllr9Ia8M2nmzYzyY/zrlT+2XDwZhol4EiZao
b2EnsAe2WC3nPt6nKtUN7G4Rry26I4kFZ8+/LfYj0Iv8n6SkkAIquC5i8sacbrvZXcdNC+crt2WO
EEZrEk8zkQqge+m4cugWIqf3MIT5nlo8XCSgNpHJ9Ghm+GtpemoS/psLi/1tmXcteMH/v6iG7EMo
7joptS/ipsi6KgbpE6EP3229tRXMD+aJIG275yUHKI8WccKSZ/ig2fepYinGrPhla8SZdoeCzgOP
N9bx8AEaq06Q9W6lAR9ju9JE/DAD6p+5kaabKswzv1TSlcv44GcZfYVpXNBCUCBaTgoM3Lm9KpGo
Bw5ygoe2SEGJE63qinakaKGGjM7gMDW9bIQETxzYUOC68vGuIoib0c3TP6KR7NAiReFTPuauPvo6
STFoM50vTAup18YfBXVaFROkCkHiExHQr3iYknOXj+ukp7jGtLgAeNrXg6k0fo/fW+lLNpCp+Rh4
HSfUePdGlx/cF1elT7/rrtkqAC0eT6DjOUsq/DBUjmGjcg+3DRlG6kf8WpRE1LXh8Kpn+VFXqYgP
3b+y5PmPKjsMmlD5scimwKr9H3fnsWS5kW3ZX+kPKJQ53CEnPbj6RlwVIkNNYKESWmt825v1j/VC
sNqMGWQz7U1fWRWNRZGJAByO4+fsvXawn5aFzkw0sCN0UKb3kTMUA6HAkjOfALOPnfcQ1OWLJ6x+
1QTY1cmSv+on864fjD2B3N4ybuL3Kvf388C5yPVrPa3XhVPTRDJbLOm8moD87yZ65Zmkmd9jhloR
uAsxLlHtJumiO6380TKbWjVNTmiHOYsuCSXT0TDWTJJXIkppVmGCRr5YPirNs3d+5x+sjFi3wMQw
3ubYCsON5/R3Ael6B7hENlXYTuOeGuYoj6FWfARVSZ/coeifzeaF9TGM4mfre5d4iuj2kR871AEv
u0CnovGapANN6dbFRxbWp0rptwTNHI2p+ugTRBThZUgBYef5oRHI8jzURtsuifSrto1OsptberG2
FMjdVtQsHw7DtthAmm+wYGiLIb0cfImBjGWiUvt+Ksd7hvbmokTOiUjsxPT0EDeMfmHoYJToo50/
C5FcpyVV2ISVbHARVFmK3HVmtuhqYsX8U5d8CdtM8IV6CaxiWvqB/VGodJ/23SZ3a6pUo70ZXQO5
y88hpcdP1/HFNx7SkWnUSHeI6KUTved9bjDrO01pcVIiPfeht2y07qcd0bwyjQgDYnqozPattaaZ
WvCRkqSFMcYcp/vSGh7Zf885mlK/sh5ZchhSVPqienTJhrUNQrvh7F+TdkgzteP9AR6zIElvAhsT
YYScGrRaw9bT448pNhCr9C3NnEm+eFibGpS48dnq8rsqd18zCgim+iLDIChfAjdn7Rj+ibVe7S3R
HyOeA74iJvUMdsOF7TL1p9/jac2lxIE3GGJtTe6z03YfWhgRzhXfu1EGsqLhNrOfB9OItAEPbZBl
q9EUB20ermfZobDURVrxZzwGNCEY9MOfCiqUK1nPFugKyB9fvSFuhCeSHygsfETv050f+GeaYg9I
jm6NqJnPQN2yS9Co+tlHJ4PrIIgeNL3YicK7Gb2CD6exGsB0qicw09bUrYU1rTkPrEB+wfaIrue/
5jc0q5vkwox9PWZiYQlnTrxYOWl2C2B8Z0/guuxzplKYgHxIFV7SVCfBPb03DTw0dn9XGrSLvDo7
Z467MgTpr/Vwnw7ISBtLf6a1+lgLigiLEZVOCy+vXpu82jiRttLq5lZF3m2Iq57lOD6mbnFNzbXV
QvESmHKd1bniNcC0JMN6E/f4QM2UnXQkiakwtQ0cvCfXHeGjqLJeohFxcYzxOjY5zhe102ha50F2
lyHuYLiYrSDwsGiUdUFMNFr+vS2rS5lxg01SohYDJF9HvzCkSUvx7uHJ4chebsY6vAl8m/GJf2wq
dr1iM1oO1bj9zKnjUaXDD4P3I528fS4GtBDVSWb7mXluCwRuVeO/Obn5zo8oK/vFSrOXZAR0UBEK
Vl4JQtxqAl9soqwxInX3qmd7Vjlj7/SWRK6PQXE2TxpaA26Q34yZtU5tBuWkHV2aOr6UAg1U7EHq
14kGBEV2RmKQzN30t77DKxsZD2PMlg2NbN+kc5Pck4+RJk+9B3w+MRgkMMSekLve8B1+xYTzGfn7
io+rNxjPlI/sbm300y7iYzeIrUmj0ZzrL4NRk85jWDqz+JRuvFu9q4hcQAz16eJfTpDVpcwkCDQm
4gvfzu9pdwcLEdrLqdKKpdk3fB0rsael3i2kNX7I0rluKI+BWf+cpMXxDzyRJKecYZR025Q5OQ1L
9oaNv0VLR4OolQctYx80YhIG2/6KkHe6+N3GMH20vlmIOjZ7YpByr6dAbGAPbGguhvgS+Eb4kfVE
OTKu7N56RFL9Ugz9DgrCTesxmoOYi8D8rtTjW9wE+TrziVXUmobeaMjdDSbDxHnzLENnF3vBzzgP
zi4HocB5zQZ6fB1Tr1VAY5YldeS4dWgGfaZ0IrZvQzqx9JGT+NR1yBwzVIh8VGYjSnFTIaTATM5O
Q4nokB48KkrJiMNQmhC5gKN77VvyKW4jlNFzNJI2FfusmX4APTh1I0quvsZfZUaTt3RdCoegw7Wm
hieziO9YzUWt308TAlk7qD/L2HsLdXHTdsbFHCJ3aRAZsBCtf9M6FlJkelhB1b+lAa5Z5oDWwn/R
Ota5m6Qn37TQc8YoZjV3ZNwQ2s7SC2rapoP3KLBOLxGFj/O6pC3mh9Bn2K8JjHSXY0JOmcJu1FWc
23S+G3blXcpieq/6YCMcVGQ1vqblIKfXvCHuJVLmxgz4nexogpOuP+j5POkw7mxi3co2uLRy4jNN
2T5KDhFwHNjPYgmzCBOhvdPpjR3ScPpISijtlbW11PhOfXFrpAZnY0EJTMAQozOUqgztnKVggrSo
R+PJzHfsLNUq7YIXYvxu2frqpUjfag55C09MH4Nf74BQPWXRTRsQqEqzB3meaWFmCvStY+3In3rG
+tcCCo2eeZJyVQlOp4loftBbW8Z+t638nm6Joe+mEaFpL3n2GXAN79IW/VulN/amaOkOjh29pWE8
JAKHDoJYZHnGjwwnjZ+VxorfLUoLe0/aDwptN7+w96KaV1Gzaiz8K7WKXzl8dft5PeOPpUYTZII5
yCoYuSxjh3BIemZ8zeXKtONia/D9itu4XLceFB5W55Wg2tQtePoKpbqMqhw+SvkjvbE1kltzMnSl
6R2K1N4Auvok041dVlDNeYV4SWwEQEovH2QzS3Lak21pH9VYYjao7404uebXPzQjyCC3vAuL+kG3
9cfeb12gLBymTI2mnYyY6WE75oiKAkcWsw7rhxVFNgpG31wR0bjiU7urzJwxZDGqXWKaHyR1RtjG
FF94I5b84eQVhbUuEI4zarqZUkRgTlrmywjbhYjiq4GP3qKqjGdEm9DYJv/SVy1Frb3UcqiYIiLF
ARlLsuzzW09TrxCYmTea+dKmEt5UGmEAo5U9lFGxQsasrY2i0Te6/gby9x4pA42GFt4Gfqk0aPHX
g4aRrk5njJlokPkIGYbq/uw77pNUeIItc070NOWu8Lsbttul5UhvbWoEiaEkDZZqMO4jWhWLIvOe
RDAkS7c1P+NK7RoMMIsi0ZeVZ22LebioR8TfKS18apNTnRYcjQqwVV2KrpMIMBA3XQhEDLvbosMt
szRKoEfWMM6D0UU9ScJJ9Y0dhwa1UAEUpXwwaD0siDc9YZsuWIX2aw8bAFmHlo0lB53kVvTe66ie
k7Y+W9Ri1yDCjUXvMIZJ9XlsPewRCdxQFaxK0Zx9wS6v50WM92N6KLAPWNoVJrjPIeaTG1XFy1CQ
mxuyDDHGc2zle+AIv1ib9D0X+tMw+z1HgojBY3FaadyGcTloI8IefuSKdZtCsgLMi+ADs66acNQV
0ru32YMMLdqTRZ1iqnIpwkDc4xr+SCVzpzQM7zH3HKsnC8o88UrI7bVWO4PAAL9Dd1M6jMv49N3z
ZBscKTCqE+e9H1x3JYr4FS3eSwTCY9EF8Ys3fi0LxrEzLs0025zdxPwo61u9R+GdVzi4k4YJYONH
Z1OmN/Q8h+vryuSlnsSYrMdRTgvR+RgJvV7fChOlCrQ7jGTRZdCMAx0A7YqUF8I5fC+/zp3wLukE
DTX07n4Zb9O65kyCx8ag83lf2W+atgkKav8gmU8tnLDd2Lga40DuXU3r1yCBGLpjGI1SHACDIT9L
p+ypdBFhRCK4z4xoH1rlZ0SwCz8Nd4SYwAL3V8Ax2E2KU6CivcvuVdMRXLi92kaDwoZofaT5XOnW
drOr43qD/uJVL4sfRZ0jlyhv7YDTbNy1n6pGsoOPAD9cPt47gVxjrQJakec4w5iO1zEKfpyK2ALt
bDcoC6E7WloHLfxGi7BR+anRH5Phrhu3eaUdOErD0Mzzn7IWeBnxmGRE7bICvdxcMRp5Zcu8Uvn4
3FbaY6eTVJsEFpZdCYUVl8zC0ZE0JzFyRh8xm+dop8Fl6tvo45XWVPSk0c/owS0J4SzyjjZHm9B1
QJwYIt2gx+FEaNyY/rtEw4RvaLmuRlk8D2zKE/EKnPAyg4jLiMECb3VHJ3tp2fRpnKBGRWE+V+NA
JaSlRz2Hj9koxBNdNqEPMjW+VAWm1lDsM8+9hD7NiYoJRWY9peNw7GsSStF+9atQaAd2O+KcW23R
kCO4HIzigBn2WRl4R+IufSCijReq8/fBGASb1ocsaGvDQ4Xo7RKMFKZtEUOUnVAgibOt+vZKFoV3
ZEoux2tjQEkITg3f5Jy0KSgUtTbfqHJkt292/UBz2Q6wgzZTexZ61+ED4xTkH+QkHvHGXYKacsiQ
7aFxTejwpXm0OvwsLdJ1KrpDiDnMSvs3sj0rDX0sXZBmSzIL0fZxrGb2AB0iAl/k8JY4wxonprv0
bklMy9aj6T7DqazXo43f3VHtdhrMM1yd6KoqQUzECfI5Drs++nd7m/IPUc49dU7DkIgm6hIWytEt
3vEC9tgHadqWnUfLxsdYDtJ0UZvjm5m7G0bUz2ZLhsyYxM/hbIEqMYUVmK2b6UaNHMmzqnjyS21v
wlbRCLunwHn2MU4C9QsgLyO9C83kRatyLCnlDnz8LZrqz9afzhq7fpIDww+0kxFxAwP9pskk7q6e
F9hqZ8GhQ5gq5jnR0n70w+QSaaTsyCHdloKWW6GAQUhsl7QeVwmrnwpsvCZNK19MEt0De/wa0z/n
627Mt24S7ySuQotttSyMB0PDaxgynBoUdu6wC8ol3lo8WHm8jGQGkmyQwAAG9jGZPSRde51XlbaQ
6OSXQZy900zZ5J2j01vQX1xU/4yvs1VlI7bmNEo0EgpQ2q5LK4CLVOIRSmOWq+A9YI56T3jblRfK
A+qiY5KnUGoM3Hb5+JZgGF32Vrgc2G8S9Gb4OpgBsAqZuYWsUxonoz2+dKLUFql4zH3jJW3WhM7X
+zHocWv1/V43uGGd7HaC3AfCzdOQiLL2swN2DZGZJkmTgVzu3J+m/1jOszQmZBx2IJRRr0ZbJXnK
/E9fx2IEYOE92yOhau0soip8dJZ2PJ4otD5ysU96RnuGzcboWxlCS4iLsV5cY570lnmbggPS7jyx
DMvgSQuqQ+hPONHCl97raJykt8gU7gLM9RSn9IoR4pG6VpkeCv/a4cgdZVgzR6SkZApvU+nu8hg3
HgoTPl0GAiTXfreKisOuM59NzYtlu+vSo5Its9vejI1dBpgz1pwb22X2NgzGFWZ1ZyuAKghNlyfc
7vhCN3rjgooJLzaKiSt2OHxTk/+Ts9spK8s76ixrSYaAfw4YzpLstzRjjjikD8b3o23taxX1RHym
iHR6+D+gR/M+PvceT7Q2i2GWu3WIWmS/5ghMjTLpNqGBDYe4IMTKGvBUCqrSeuo/GzRvy6kEdqDX
GIURhm90Ei+fCM3+DFPtQKqQv1MDh+jQQ40fAaBZZiUZ3a2PwLGP3XXBrrJCJlTmZLF7HFWWfVxb
G4D4P+grz2LtBHe5TnvNY9696nwCOFT63KLbdZrSXvWFvDOztt+0CnhPgIg+BKDE+0gTri+jo9/T
pkaD3K5RS620ZGVU2J8zS3uIGveZSepSn/ITBKynKRVvnMZ/jJyckU0Do6CcY/aZHaLZwB/1Qbuh
Apu28fSY9fLWMyhLS1XjVooVsooOVRhjeqc+cd6iexWYB22kzYxGb9Nre2hUHNj6grFOqSBwGOJ+
MOulPmZ4iWwU0+FlTKp9lkPP0Z3wTHTzXVtBueXAvjC02AAzZ8N9iDnnBea6c8FPMW0IUnB/deRA
Y0wXQ5JPC7A6dEBb+51KaliOEeVoNQXX4jR26IKH1NfpTpqXSd12/NKHfGjeBup02vIR+3RGS6/j
lWmFmo26NPrIu27G5tGX5SnXxpuIp8kbp12XZROtO70Il4hN4qx1cRJgiW8R0Nkeg3dGcwooGA0C
7T1qiPntde3GU8NrBRymhDKUFaIDOWS9eDCF2B4g4rwhRg9tSvkips4ZvXitpxwb4SzchXb+MPIV
xZUZsymqYyUSYpXFvYndmx3Sek3s4HmwxFGz6p+NV+3SikCiCWmgHmsb1baHbEo4fdufdY6QzWve
irZhAKnfmLhVW925ruv2FXvIwWbpj6G0V2p0tpW5GrLmLBz3DsjBnZPIHyXngQY/IDxLwVmtKY50
v++SpNvD5nnVVIcLuphugAnsSSm+EGjDwDDcFFaxyoQPCc1b1rIaN2bfPjrF8OSIPFx36DIBUjuB
/jwGMy5BXwGaW7esHuKLnxHdLNvKvtG8+iBb7YYJ3XpA70bsMuzUGpFiL4ujJpOtogJDqNMCENR6
MH24SdHwfgKMueXkft3GHifoxlrPao5wNBaqaR7Dik2ppX2IMuhcD7A/aCC1dBVwmAFRuMbFGAdv
JfLYVKcSHx98O7lqlPiwOLVkwr0OZH1XTf22l/7R6an/i6o8jM29Pg7lOhOcDoNZGQTdItXzXSG1
T3MablQdHN1AVos60tmfkscCm9WqKsElNvaN55js+nW5N7tXN+Kg5GbNe5NiKlBNeNKiZRX2En42
H1KmTmcni2HgI4bXh5pGknvl8v2xS9RGmXjkQxPL4mWcFcFNXB5Ma9wgdEdLh51xVPUGMk9Phzg6
/Ss1fNF2QVusS53FYxbi2KHlGES0M7L8A9PJA5T/jar5MHl6w6kFhSPsMAT2zjKYyl1VLlPUGykW
lE3qhfd1r6/+pdcupyCHWgjYhr6YlE/bvKNjoDOWaiWNo0DRK9OArAxmx6oaoXLQeBHMbQqDdxAg
2LKDAMtUmpMFb2g8wKOtXJeZ9iSBIumP/3IGvFUqQKOs1fLMYTpZBlSLi8bs++PXH5xWMxcdzinP
QoGHfy8CfUqAuebNUmvoyVZzMwKvXTFm7q5qwUGaMy+oqT68JjgSBQ8Vo5EVywaODlNfKFj4Tx7q
CT6ZO/1BqvxP0sjlD175t1STb//3f98T8ZSn38NLfsk7+R+Xg6Ircgf+/0kod//nvz5o1H9CZ/8j
VmWOS/j6d/7IQdGV+LcrhW3pZHIQEGHwq/XMEPmHpPFvNAQknQjhAC8T8Nn/k4NC3InF31aOFLor
DOkSjfD/klDUv6UQAOttUxng5MH1/3eSUL7RNx3FpblcnWETuiJhkf5K3zRjRAmTpvkXHFa4O6oI
wKVnT+shp4XpK3fn5zWZvJKACRC4zJYoXSBuygRFKWZbmjgRvqbBRADaD+FGOsW4CJvz2DtUYNRF
/FThVdVowbZP+PvN4P/UgGkdA8oHVQ3QXAtrl7thvKYt1GyDhdaBB3IQnV+J7gIwPdg2Me1vzZ3S
Y6BOf3pU/1nS/+tPQTD63/z4GDMMuKuIxWxBrMwv8FHcChR9ZKFdBIr6favTqVVo/JZW68GgPub4
VNb6pM1coVC/qvUKH9Uwe72b6lm1zpWK5PUgxdnvbW0hYLZgPKbj95urnEH9f8oP4CFB+JA8If7L
cpHfHlJTgt82wNFc4pyaz2Z2scFcYLNd9dFVVoY/zLyQi8QfIdnoNEbcNNrE3fhzEoG2RpXyiie/
2gUVpVRXWtHVP1+e8S1Ggctj4dCf4x7OfzKv8D8TXGlx1iXeIpqtujueEhPVvj30b7ogHwP8nT8D
aP1VTDAtgufhDN4WPgTzr2LimNNUMBra0j+aqSVPo4QAl4SbLsrrw4RS9b4YmlXZZ59GDVQmSIef
VpIOK5Y0PeKIw5zbOVcVmG44mmuOwG9GUztHiHkmtIe4uK3MAa9sCFrTcQSSDBMMXkUO4NLCBbgV
IASWhEGS8k0TBLI87W9M3egvQcH8813Sv4VAzHfJFbojCYKY43Dcb0st9VQ9tkWWXLKq008ozV/t
ugPdrOp41ym4ZrFEaQIROt2ZsNhBz1NjQX/CzhTDxoNTtO7bhp6ZHXunPuRTGmE62TmWdsvUO/pj
t2er/vuIJPktPOLrch3blpbBvmWT6fbrQ61FFSnbrbNLnqp8z5uz6jUYTpyINxNw9m3qadzvpFin
I34LGpqt6yFC9n7qCTVF6/zoC815HBpCU2x2l4imoWX1IbEP3GNOj4+G0qP1P99j41tijAO0jWQp
y7Rt25JKfK3UP7GEkXK4hdnknMVU9qgh4eBoHjk3tTI+K6v071NNWycgEq7jdabfitaK7puiulfY
hk+dIppc4zT89a84/KU1PqViV3qgV3K3lIjlqgeYSNNr3/QLNdr3SVGEW4KsOVrA/QAzeZ3Oz1Yx
QPWnPD9GwOC8qbYPjc2Kqyb8q2bkccKA2VMVUcogkKlgC+GgtMYbcIrbFrYGXVFqqHpSe2eIpmVn
Iaf/5/v0ta39sqEo3QCEp4S0HAd0xbc31qQlGA6Ql89lIfL9oA86GuJoXbuTIAvet2nVdzzirM/3
aSS7k18gQRAEZJP5LX8TwqLPK+nXi+E6pKN0UowsnuC33S2VqQbw1qvPuO6Mpd/3K7/gqIW4QezD
fh2SpXtFDm2+R1Sr73vNfwitmcCqd+3G1uz339ybv7mc+a7wQZR8Yfku/7rw6amnbaKZPTJ7nNG5
qx09eg9sZIlgwwX0YBWDRFJfyyVCLrhDPo9LYzQG2qEKt43W/u4OyflxfLtD7B6G4ZjMd6gI5mX/
p2XtlZiMtMIZzrIfb4tW5Ce/nFAvyqRDIEBgy9apGU84lNiq6uyDmzfFczSv/IjjKhU239nJZUht
+td2D36h5kismRtmHauksI2l09BcRWoodvos8PrNHf3LVqKoVCzT5cMleL7fA8lSVhSaq5we6bwB
GA5VLJhvGw3Dzqy9dB0lJd03yCLHIh7URjlrVPNMzMLu/p+vRP7lS8WVWKZy+Eo5jo53+tcbqZut
7+RGA6eisqKDaXQDabdEmVLKRKe4iO1dSMjFqpD+dJ0aSMuCLt3khadtCyDMOT30c9wGqybqT/44
dTstyrl5HCT2QUoScxEMe7w/J7qTxUqGptopZHiXJFC/u6V/3ehYmkT66MqyhCTq7dcfpBQ1atMS
iYPdWNHWZcq0nhqUPtrA/uXCafJjvIFjXt0pdY+Ttzr5OCxxGRZEdmTpj0wFdGR8Gv8kbup76aAn
+829/kvRotR8mxVKFi6UGvfXS4ROFlujHhpnrmJVeX66SJlFwd0wT1mcGleV9wZgNN+TDBhupwCX
Ul5k0I+Tc1VMzxyXxhviWNZjTh+9qnsyMUzSwnEOFgdQm2AvSmf99bIZkBAZLWRA2mOJf6uvf/Oj
zKvi2+v3y0/yLWONjJa0i0Ffn9PUevKD8ApkzW+qg++JhHy5lGWYBrufaTucFea7+adXPIFnh3pR
l+evQqTE/7YYS8Kahqj3174/wkWad2OdsHTUilEFFRhk6JDvMU4a8XhpKoyQmM71nR1a9j6rUwjM
XV7TBtJvu7alg9zW0bqJw4jAovLVAgaDl0sDjCybHeqVudFNFZEETJIzavJ/Xg1/rX74+b4OO8qQ
Nj/mXIj/6eczaWpJ7Cv62cVW5hMcem0lPpEWqXzXO7QGDvLtsBjTA16ccGvCPkT39zJOGPyHrquv
ZgYB6YqPYzOrmlozOCbskzcaJNnr31zq32xXFu8W1ayh5qJt/vt/utSOIXyAxY5LLXqTcAojuaAB
xfhn1Ml1C5cdDQf8IgJJ70aN5mEsfKjLwa4sQ+t31/KX8wm3zXYM3aSqsVzje2nttnqbVFom2Tq1
TaUP7X4QJqLZ2Nx7UEXsAc1BMH+K0DJOu1hWiG0I0VnT5UqxvtburoohGg1T5m2jHP8uUo+t3ork
dxf6N+8I+WZoXbhewyDN4deb5nL687Uh0s++9RQUbbgRMkQcxmC2mSrn5usa588Exrb+ccrihypq
3Zu2niXraXsTlL/97HzFm/3lteXF4nCnU8h+3+ypDyLcG448S0J+L3ngW2uj1zknRUbKmMGrULmA
apyC8g0r6lPsRJ9ff9XVyoIWYZQwnEGk2fUocIHgwfX0sVZ6cbvE9UB/NS22AKFXfooTlAYwAILe
zPcFsoD5W7jrQnEqUXleG1FVbTiH7AbffWqUupDToB1KG0K3nkLQSjV1/5sl/DdPw+TzRqKfRSUs
rG9vWx2pye2sSJ0NqZofkXDvdPRNCI1QuHdTyBFRNIL+OVb12q/e/IKMrsYCWZ67o7GQNlljU1YZ
53++LPU3n1/GiUT26vzXkd/Lc81sBpk5nXHObOdQMuACbYYE14okFD3nhsGtvFbpTDhyLPR8MR5V
2hcMmDK1NbQCGG9raFc+rdFbkBhfxwkVT2+J1UYXryZXKi4c9Jp6BhyPkXUxf1n6kLdD6J553VUl
E6r5nBfZPUDASqU7x2GDURbAuBxf/UPkUO836eU3P/ffPA62dEMn3tv6m3J7MgmrNGWtn+Uc+hCO
hbPJBTFr81anOuQSLSZDUN/AG5m0bmw/EMzdOoALuXkKtRy8AMkpi6A37bWS9Rn5Gy6UkHFn3wUk
EemQKI3JRRnqZV+8vlomuAznfSEqrXnqFh/0rHj/umNRJa/RTWYnYMQ3lskg0ggs5zcnjL+rtGgn
AYOh4+i6/Oy/7geTw5wKsrZ+TouHqINE6rqi3Y2YjE7elNPo12YCuJejP8qHl7B13okLbA/0iBaF
gUkujGyGpPae0Lng2k/6H0llOOtuQqPE/CncdoiDoWoALBjL15C2PK4Y53eb2l/XKx02nWbe3KVz
dfPbR9luq9ZWyO/OCnDPLLWPccIW7rYSHRQBJyw3OkoZXhWX0WhocIgSCIK/ugi6BrgzLCeSpaZQ
bmGHdpt/XlXO/Lv/ur9xdSRqWZyUlWF8z+1kXFjANjHEOU0YqKU9ceYzU/6563wb+D2KLHaAcoOd
zFp6Zf7e0E1bNhgo1inEkquk9sBQS2/TtA3DaJW5yGnjTa8y5ln9oFZmp9WbaKZCOjGOAR19xij0
U1iTLlANR6GGc6k0bWlUqFlV3fc73+ysTT7SPs9rp8BwwZ/5A9EGnZLhXkXIvPy4gpNJLiOtl02Q
Zvk1Z8vdnKGxIQXoSI8/Xf5x2AvkhYkJymj+Q96ZpS16GEoMsNojoS1q05hX4+Tdh/U9IQ4Mq6dW
bDROQD6kzdVXsYQ/Ir6EQXTjdj2irSItnp2JwMYuU/e53qtlVyCrZCAxLXXmYkvdR+ynFfgEIEQj
oQqnvd+Z2mrM9Vc9BPFbSrUdhWZtvh6xQ2t/gX7YWOsEV0WEGi9xZfm/eczS/Fpm3x40D5kvq04V
QKzEt0o6yWDV+W3/n9pwKobgBMzZIFVra5YvtQkBpLWLYm9nFi97M6pVhb9l2cXFk8N42IqS4nYo
wWNEPlGMynwykM9u4LawMQreo8QB/ANkyFmpYcAElNoKAXzBYLwHMgQwNliPV6EhgjvHneceRXCe
QvdTKrtENlkCMSfqGu3kSPRMqxOcWJSvGhLaa8npM5dHpk/9hVHHua2IVUy9NN2PEm+73yRYYcpT
E03dDRmwa7svIa3BCKK9CVgiAUW29bS0R6NYc0iLfXcVeFF7jMcS38ic11rOfYHExuwZkP6+Sofc
XmsVIY1iiiOcosWaKGxms10x8oUp30IacMu+Hgq0FslHAOMbLbWlliCFwSHHXYaPIoawjCL960sh
obe/4/6DpmubYoNXdiTO8c10s0uigftK5BxK6sIJTa1TNk+QTBEeKWp0+O1+Wp6U5EXyzXimAfob
VNgX38RolTuwhP+4+LTjBUORV5njz6LXJszT4XuTdf1xMJ1PzdE2o5dlP5JGQGCaNRbRCOZ9bsol
SUQWnWkRaGCD3h2iYOkP/dGyNV5VmXw0XmlejNJ/tEXnLJRt65ev3gUScgRZZDBeJCCFRR+I+7Rj
Vj6MT2hcHvoWgO0sOnNcvp9Qy+n8EQIxIYa3euOjtYmDyGkmr0fu7Z6xP2wjwxu3PqKWdVTjF5tE
NZBhOu2Lod4H+H0OaTwt4pyPsBNH+kmvaahQeCPkTCf+2qCt2g6+GWj34gKuAeNe84N0EM6F89ba
TY1+QuclUb2/27kP279DhJd1PDGaiV/vukjCCaQDgZIIvLe94YilsngwiU5lM690LS9qfuGkWmuo
6CyqvVOZSLkfsuHVcrrsOvNnHCC7XDcnnsCHuxmB9WBIqhCXVyPRPiAucIFKc01AErQCe2e3aJiV
7ztbIz74E5VHwbCTruMs1HEaXRzT+ZAylJ0LPsXqwBvDNQkiQfShbl5jtswLhIeCVRik3pVEWcL7
SwOnFbiKKj19KE3kZYHh5Xu4CmuD+eK6TfoKF2cI00e47cIaAP2ZNognL0iXNAGMlUTFtG3csl/O
30w1ed6S0K8Uf40+PKqL46YBDV2UDQ1jZJVG5u3Q1AFqxiRZp7W5SVvDvJ4nrfQdaHKJWdecxDHo
Q0jY3CF/vfAD0gzSuf3pCnqUNgiuiu8ISo3GhKYmCE8doUeW0USca4twwBSPaC6q66FxuvXXKiyM
sd94IniXHpcSZ3G3LFx0ZHSExO3URLcqGE6KBtF2snQXpRcHU9/rvF2F1GQXRA1I1D45MFHQT517
5rfq7qVufGC3jhe9hYfKtYu1u+8AKq81lzU+/1hBjcqg8Q1srDifdfNkem77SIwaKuK5t+mGEZSS
ZqeCItz4g/VkV9E4w0XVhlfq7Pna8evMafDbgQ1UI2prF96xEDt/0vdfSy3SDW+b1+I69CaiBDAH
rULo1QuU3/beT0kxe8K7TKyJn+y+SjIpKhJ+mmCfzwsfWyHsrK8+ua2jo3GS7qdTlutGt8jzzaOr
Ovq/lJ3HktzIkkW/CGYQEUBgm1pUlkqSRXIDo4QWAQ18/RyAs5hm05o2m7J+ND5WJkREuPu952qH
KARGHGuF2kcJL0FeB8emskABBPaHiKVJGd2HiPeeOF1aQrjRRmmXxJZ4S13TBYdEpEd0REwVSh9k
Icfi9Tyam+GxQsR0waT1WOfFbai996nW1Q1xiMYK4wXbKIyJCHNeUnM7kpnAs0KO99IVXV/Fea4e
0QUYR+053guuSqK6OlzhS/9iULJn/e3zh2QCeuPm8Q9tp/MNqMt1rMyvTNFfzKqM773PNSBYur4X
OWCvfoBwjorfREPCJ8XFBJsZ/60/9znpDc18WxdTE08LFq4cORR/C3jYAyGzww3GBOmaUyeh9VVv
ppPIF+b+3zXiYYi15Q9a8Qd6lBCPitjc9nYdv86oetZbkJnh19zFDlL5+Ph8GMiIhmlarr1MKox6
r0KUtl5wqxUEoLS1wANpfchT90elZXEzS6hEEh6ciZ/y1+EwiqwbqqT0uejaQ6FQCKyfF8UukL9a
MCrIrQ/r4zoQAYKJGj14qz/K2WvI4/DoLSJRPOfT9N4sXASCeXezcS1ghBHuvZOBe+kdWtx0Jt6y
yPyQJ2BG5p4QRVMY7TEY7YVXZsgzXdsFVfVceo2PNsGyrkojzh0J1hi5l/Z0Qeq0mZFcnzAMfysX
fLqT5MSMxvlXep+8/UuLhMi2CZG9CA7rozinaJhV/VCQfobK6dXDy3ypBVnMfRpfvLDBrT8rxsez
sYCdHBdZF6YtF9PuYSzgenupca99CPahaJodfJTbLBr1YhiE5QmMeFwiNs+REbHsLb0trejNBfjA
IsqlfJZJeSs8+bPJpXVZD0nk5nk7Y8rHo52VxdNofBB2ivSFpZmXu9wWsqlfPP4Jlg3P3rXhS4ra
+TqVQtyCgDNVPiTZxY5rrms/7UMh9cEtscqNhlGi286MfYVrjqjGhTzPPw3PPyIcxCCorZ/SfTuN
b0XghK9pnZ+tRm1B9QvYd/oVYolzijWPpSZYkN2Drnj9NahrAEIF1CQpCwTSMyf2uDv0atkQzSY5
2z95pjwUSiMyybi69LAAxjYYj00KUn+goXIqK3muENPtSFqqft0XLym7Q1jeHR87SktjgB0NH8wU
PtY+joKkgTSAMXhT6Xh4joEtfWuR/9aOmT7kzvAyl1CcaZsD9yh5nTorgOmiTqK7Wf4YXyPCRXB0
4+miqfFcl/1WZwEIwHVxsruXoqrTh7F0j2vPB8UD+OIZL9uLyGOAeGzzpq4eJ38U4KG+sRbY24AR
6Mv6XlP9nEPXhMe4tOzXV89lVPZszI+hALcISE0EGYXxr2WITW/5Xx1/XGHrvhF079JDhrNimfHw
BOh/2tTD+GMtNNZXb/ZQNOE+qffk3cQnDMPdbhg+Y7JpHtT6QybOxoL3XxBtB7szPq2rZRT3mI1q
88WHKoxDyAVum54hq2Y3FTbIaSOC6zr88ANHbvZqpBFCI9pi5HqaVWo9Ttr6nvmltcNoQ4o9NzPu
3IlHaYG6ODUsdVA8YA/IV6y+TAa7q4rKes/Z/31QMFnvfHLelo2LLAg4wjApuspJCakk90UTfMNa
dEBdgXCQidE6eTbb9hJbqtyO5mgh9hiS6ySc44KH2qjldSamEMkGGqKRz3UmhrxlXkNLphKn9VpZ
YmAL6St9zXyhT63I37cM/hFHhdXRBV4KeSTMr3nTO/hqZiTQtZU+FHSfQ2sYb3H4SToGU86J/BqW
J0GiZfeJ8+Q3MbLbAVqJj0EcnKYgB7FqPAVN9C5VTY9u1hqf0yp7tmLMOhiYjFuYXaocvI6dhj9m
OVbnRuQ5BjbXRq7HS1GpqN2meRMSLTxNTHG74rI+UHPEKkSGFCDWRLfoOU7tMFiPYYv4OAn0jpbS
aYL79jqEJncKwVqly/bVVyDENoLIZMIJrX6ndBUsMXDMhkX1mvdufisgHB8KnI9hMKdftfE2A2sA
mVCw9pPhqWNDUYCqU7RoYlM/jC7hIF5MBzB71fRcxZAD9LqZ0qw0Do3rHeZlPstZxIYaaizBLOy0
Zgi1PTIo5h1lfYdH7ZzCTotNZY8zfNaLi4j0pW/vEFFI8gIxBdoMhpfGv19KdnefwMqScWqEAuBs
DuTGrKUbU0I3ZQLWMvXeCxQlux6qDycqUsdK3z1xMu+Oa1NxsHgMG2v2Dw06zp4BCjz4Ljhy5DBP
lZkDbQEpsgQ8jFcJvRdCIcTOhA5WnJrt64w0FdzhQjvvyCJHyhEdwaRmG2Az/lOi/PfrXMgCPbpT
SU4a5tJ7IM123zS1eDYBlCdOzv97AjrQ6G7csGLc52xGzw633JRAL8rGfRhua8Uxx69xh9A6jcKE
T2cfwzANz30y/TCm6Ec25QQHjjnHKAvDQKgY/BpBeeyBr0weEVLrZ1EJ6j74BDjF01rvyry/hCky
VYYwXOVPYWLfk1C8aT7RYyfgIAvvXczs8NJyjDk0hf8osALhuTbNa5C7b3okmpgOP6IcR8AClaWz
1870XKl4gnIXQesoU6CswQ9TVN3BMStzRyzTB0t+rP3DnEr3ZNQhgV6O/eqRuHcg47d6b8Tvo/5Y
EEn0FjlNgUGqyO4t47XZl/p1PTU2jM42g/AfrOU4EKYwimbMNICqqPckQ7tHWB87DUPzV8WOeekZ
RASw6Ogl9vvkajAd2VcilQhC5+kARlHu2gwGoVLJsUhR9NSDzzQ3tDCfRro66GqAsiWs4bw+O14A
uM4u8UDK2haHSIAq6Yk3wpnhfAuMjLhgSdoSsAgYYWQixyVvAvaOj5xb4RItg+1Red/lhA0S9Czm
8PrRE1b5TEDvvhb9TE2+qEwkvjMMIVtlpOl5bT54A6TmKkZ8PpU8CfmS9DAJUAROpLJHLto2MtWj
UY3pC/1ygHvmMwt6iFTNOHDecijoGrFHgcKpIUoJVVWCPldEQuqguWZtXPVk01RfbVn7TyUokFRI
eoNL5Tvk5r2Eg0HPBrgCpTm5IKpj9FFd2nH0Dhmq/VMeKA9YU3yvjPCLlHJ67Kir0J82BReA0dd6
A7tBfrY4uL6Er8OkgoOBH/sMEql/XG9h2EhE4sVEvuMz0/5gBypdHqwu/dQr2ezpiLXbQQj6ql1s
721vacRVHvdnzoin6ctTC55VdAWjC03CX5w+akN9zxKV3u2u+CRNH6vg1DZHJik3PcXWI6nLX1Dz
ASQmtiSS2Wl2wy9MLdN3RObgodJ7MOottQCAaS7go9G6v6qNCG5I0lnRLqon6w4lF7lC5l8wp9s0
SqwPpWi+lukcvti0MhCOBY99nk97IQfWIkLOQKJa8ZdUkKGc29N2TPvqpYE06/am+3UQeIFCm50j
aPv3DPW4XyRgvyj4lVNr1jtfRvFNgw0nxT5jfBbq6czXvod2q/cGovQ7QPViexhIIXjSmQcboZew
IprvMQyUxna/Sw+uDvuFwL372TQ/NnMPv8Vxv7ez+6UOfPUCCHmvvEDDUzTiAx7bdD9XWEFI8v5I
69M/l6jjWFGyjyguyW9hxnfoeh6ymJRyMRJLmWf5oU1guOQotvepJbKDj/Pr6kzi1+vUNMDSxia8
SpSkh2iKcWThqbmkReRviNypUhl9Ly1guBFIGytKzy1ik6cENSEmoME5m1JT1VDfvDPN4vucgHVj
RcR4lh+LnCsqoo7wbw1+eFZxTaej/QERgu8VTCbdqfaLXtpRmC3OjJ30QxAjh9JDi7Ij8r1LCkts
6MeMzFTnJ9SJ6pS1qAFU5mf4LcMnb0isfdx1GQAzn7CniUTGppvG72YF2Wr03I3d1/5pGOwjYJdd
htqBmfACJIeOkFXPmCrex1piDCSNPcjJIZ+RaGknJTojzvfaNr5yYdglaGlsKkJO6+mrh/bd4JQA
ieA0OQq/XBxcDDI4qZsLYEiFs2kG8dqib3hqk+6AL/QjzCcivm0Mcr1uPxXYiwjpyIEnUhFtbQwE
sK2x5FkQr1K4Z9GSXkyuB85xXFcqoXjOx+Q2WfWrgMyy77VP5VOSuiDtD/hKoYwF5JXkA/xQm7S7
On6vbQiouaD/0IFncIADtDSjOodqJaPZRwx3bwKCRmeBX4BsjINTq0sDfHGPIBTVxLAb6Cdvk4I5
/+xU2y7KaB2mpIc4nnibZJbvciuLdjVDOIkEi2Q8Bek8o24SGOySjMSDbPyMnpwduq16LmwM7sz5
6ZeoDdydOYKLFIF/6EFp4BLpK9Lx5nfF6D97pfGjJkScBDqA0prgjLy2AlyastwZM9P0Gkn0OTcZ
UfKk+b28j3SLsYLb1pbOO88uGv6cbitpwNalt0Ez2z6k9dDZMKTFe7eUrhP4ZpVAJOwjZSJvMoGJ
Ur467g8x9P1+CggGcKJgE2TMxZVPpFPEnlXZEMtiDmWJsi7L6A90V83Qs6awSR2yg6M3RKQns2Zu
Aujuxe8IPaR3UuxM6K2BIf0zEtSfOgLsRXJVvzPITKuwSl5njR+qGmjieUUBugtNg4lJNSjpSCHq
y4+9HM84tnC2n+soQqXobfw2rXct9MQBd9uefHGxH/HqOwHG1XJ4lyv/J11CWlYNzmuf+5GW7oYy
79yMwLL04ARb4kuvpSafzLc0J10VvHF7ysPcT+9kDO/AG30Cv7jHndE/hRzsqVYPBY8O6De4o9of
YY+bDRz89N404mfq1V+i0LqH/UJ1czUpk/HHZKKhkPjPNn9zQzyTDYXLetejaN00UKTINooO/iA/
usDY9sRugsKoanVSUUpe5ZLfDbm12L2GXuSx5RTPIGVjAFk5DjMTJJ9NBuL0kZNEf6gsLzvCst+6
QXoPZ/xjUzR97AQnQfz95dGZPWNvY3KPHmMOpntJTPUuluI98IWCNk+C+6ZufmRJc27HHkxu0/50
+x5btNffDD8gvTYpL6NbvjfJndzNOV/KawmcsFWKu8d6UVA3PWht53Est00BMSrlPD9iEtookZ4D
KNA8w3ras3sdA8EHtGgQX0rD/WZFBDPyKHwRnb5B4s8qKzl6DIqO3QCN0+/NbdkT4Nrah5Qu+Cbs
mh3vv71DNt4dF2S8uUv88UwkVLYPbXfBVmDdml04Kb4KvSvY+HOFsS21xTlgdzyhmdnQYzu4BvT9
CuDRJh7J2YJv9Wnk1dphjLsaxcIaCLrilPh3YwRcSS662uraI9hQcFZozoYdP/UmBTsXc9t6Q/zQ
R/LJxbCHOXa6unl3nfwz6ZlfdWR/8zOLwVxgHpvGJcSSmHGmNS4ZQxja/HeaxJCNLTOfFLSQsLok
zl4yrS6T1X9KHRJyh1IuVh5IX5gdEaVUJQO4zr92srwkdCj8zq6PMUFQBKK1w7PBzKWks9eUsX1q
QYE/zkZwS2CLHAmPYMGqeIq5FsOhz0HlBtoK9yWwFQKLMovN2/kejX1wBvbMCaFKHqizmktjG3fI
O+a70mb1LFPbvs0Aql1Hq5MhYnRkU6YegmL4Ohpl/miZn3TgfmsNnd6a6WAx+bl4Vp8dApJyATqq
9pRxla+g+MF8B/e5JDh56kQEZV1Gp0HUuBzKYaMchgteX0KACod4l+TSe46wmW0qkEKzW3+ynBmG
Ia9ztjgmTETHSr2sP6qxJHAuEubB9wr/158RwfrDnU15Wf+oDop2F/czNG+7WqIk+eFRsz+0FaZY
pQLvMPhaX8gG/0yUafRAO3aC4mTGO3dksleAo6Vh1BpUcaALY29g2jdNCS1vYoyq2mYwN2bwX0tk
8kurICZR85hQJzPZ6L9GouvfMW3zh/Q1zEpjAR3isLKmAXOc/xq20x115XnxCoBhcBXMMTrCRv4z
dBsaSCFrmj89y7m136sSZ2KNgKYKQUVg0N1NDq4pw75bVlQcMUtk27XzvwquG7P1Tw4li0FjNu2A
TGsH5iWHagfDtHbUqYjxrWvQJ5Fq2q9WrPfAXKujqqsCNac33gS7OT1mi/Yptmkmnrlf9B/UhKxb
EP82TPULaX2/fgOtxrtfIfFUEnDzxpXzRjY8xs2SKAYJsyoVsu+Wky3hFE923XztZN1feqBr0KvQ
gUvnsSMJHHt1y1G2fLcKVarAxzeGz3H9FuNg/PCUUe/NHqhcGrB6RIF6t2o6ELM4NxPS0MamR3H1
bTwytfslN3piCMR0CUz7WQTjdG0HcHDrjKzoovIGiep/RTOMUtpIVvcJFfqGfyn+1e8LY6bBUzp+
LphY7XxaP2Ds24ihXkmapu/QdclUT1g4/2xKW3fbUKHu0mkeT9KwLVLGmnuSzuWZ/8iO2gJFSsHF
WJ4BWTd7V9kxrKLpByGjbsk4RriJbh7oxWXwByb55Xw2mdk5y2TbrbD8FfWbr3P6AVb63Hkd4XAa
0YurWp6bdfTXyuocdpb7IJX/OPjIm+KirqlNS87pbgcidfnSTm/KLVjmGHWu6exIC37hVJ0d1mlN
pdKPDVoloImOvBulwR7eXIUKOHe2wrwU2JNpyCh57Cbm5EOE5yafDkNAVgJNo4vbhuqaLTEf8XKS
KfxfPc9whLgGQBNmeK5S4li6aWPHbnAYugoGUNef8U0wj3GHe656TlwN9EwxLY3KZWRBypWym2uQ
VLCsnZsiecuxPH2xSpvU5474WpQc5S3y9Dtw+TRuu+hujcA+Bk88eM70xBX1eYNJTbEiwhVHJ/0h
orY+tCFxx+vFCz0ypuYul8cxEuHLr6sXpeqpyJtnc6YUq+LEeS/H9DQsXVz8Fo9ELTN7YKOR+oEo
rOoTs/foamhY87JbAjXoZrRiGI4QBcQpaBEACGc+eCQUk4fqUj9nvzq6lUZ4ZQbvdTZ8GIyOEICB
enh5doq6fHKq8cfUQ5CzsWy3SfB5XW3muVDXGKjOkma01UFCGlnlQVboLAwnMAHAg+QHf2wemM3n
N7MmoYuU1RcJ8N4M2+hJjdneTzT9jZH0Mx+MXD6DRJ/eJym3rTDC8QIxCXD0olOwOY+/tIC3Ofsu
C144Zza9Mz99nAQFLa8eTfC4BMjXZWLco8FBUmZilF08V71LY4WU8cx8mGjnHNZR2OTB67KS7G1c
XE4sA/LacImAyjbVVpk588hFQRhDYiE6qN+ts0Er0fIKuesATpF1rbEPANbVOaIGDzx0VSNK33sE
vqQEMntDugeYKoINOUsXBUEOmQGUdrlvWk/xMs/Oce3I00rIT3S8NutQSmtQEDJqDqv6d+BssJnL
wtqtjwnNHrULaLwcDVZm5m9jcozh3CdG+cHNnY+uVZO007rUT151sWnzjpaCybsM3b2SCFw6O4Ta
dAT/AHTN3iiyNzyte84QM9wo0t1TZDe+q92j7U01gSuYBJK8Qbq3vOJZUQzELASfDQMJ6/KAdBYo
+nT2qwcKx3zPyKD65GWoP0IypjqOLPdJIiObuleHavOUJkRQjoReQg2Kv7ZcxSvB99y20WxcGtR9
/86iNlvlxKAH611n1k9lQRLIOgPhOXURdznU//j6kc8uEqFyOeq6z15ff18bWmLOpy2koXETCkz/
dmUGW1MtAUaLFkNjfjhDdSL1zXr26GNtg3CODnYbMhdYvuOUOEsb9V3R4G+3az8msFFzFWZdH7xF
oRg5U36QsPkOXEqG2jwei22tQeY4jlcoRAmJuDZkFhprO2Ex7LXoRdMtHMuTsdiT+TpX2VgnhsYD
k4ScbpEkvMDrICwGlk8jd8f3CRR6LD8c7HdGXj0EEkza8tHDmPZw2UfTERcUsOc8RidQY3SyJb54
T79n/7LuMmRiHsnwLGmUcoSain0POqlaFDrk6+zS3rZOie0To2j9kmEiR/jm1iPLKI3VdagTW/Zn
g/bCrnC1t7x22Tm2oDqS3sIxL1aP66/1VfI2gxRE6o9thezv/oLZ7MFGqbDFegGTA2HYgaY2TEHG
4ueCRiMuHZiu1T0NVcak1rHod+j2fdCQ+EDX6Oo3Kjl5RvlMltD4nAnxrGB/JKp866r5p+U09Ddy
d/jWF+M34G0pSGAHkgOv8FwTWa9S/W10CcXzGUM8J0j9YUgwoiWaNYYjzMKVnn03JtgM3YdRFRgO
B8GcI82Z3CxXSFQJ61d4Q+u1caoaypJIyB3wuumiB+WSRxpz8Foelt4W5kvD64GnU7+ru2eUd9Zj
Rq7dHDZPqNkI390H1Ec27YmSQFK2zcAPCHHVZM3WsnMPXUpmGG4LdXKNhgw0u+f2syseO+wG37hH
VGZqDk5ZaD4aqf7spg2YTbJKcTASf+rEV9XUjBZn79EOvHZbRl1/hF5AJIqbHcsMlDiKyfmAJpbk
i4HJp7atb15uNzv+3fCcMffbxmnjnfKIdpyafiahnz+bNf1XabuMseLpeajsr4QBxg92g7Ck0IH5
QDopJ41VylLm2StCNQiKZUJckzE4MwEBg/loLT+gKLib6DU0acWrNLoOCRtGGPqgThY58Bhokpln
xgd2Pat3M5WtpbrkjSEG6Y8j4hCL554cyBq+TD1CmPQp+xre3iT6aA9gDBs3p15e/Yy6JgaOzIad
Z3CBIOsi7tHTEQc0+ZVaHklgdPHmus0ZRfTeE3TKkI2cxpbflaPbWXURSfMtH7rypDumJMA4E+Bs
5OY16iTDBOaFaqy956CTCcsWMlZZ5buQjWWXB36xUZGQR3tm4kJ67WYk4GEbjJxFUQJeld3frQjn
HlgeuB4V8ZnTDBIRqsAjDMsP61ZkB/0SZ565ZyuZCMoZ1S2t9nB+mZeYH2JRMeYImvNQkcMcLmda
q5W3Eljkpuz7ZBuVAI270v5SuBxvndEsL109PY5zfyUGhxyi5bFFGMaQ04lBBPfqxQUbBVLMaB7d
QH2RQ/HUh1IxxI3fpsgZn1GhXidHXJMyeOaLpiiiApIVGuuR5qLYeBz5mLSjbafY3SeU4ZXHrLjl
+2/n1OKoJN1zYaBzSPPW5hXkpsPQsB59XclrrRuIMCENkRB/a1daNFtlibGvSM+M+5BNGd57HlaS
qBzM7X1ZLSc5jpD41JgS5824MyMNBEI799YxzLMNA610k8e8MIyj29Ig6VNLHxHcfJs1FJ6uvOjc
q5hj6A/rDJYAr2hbeSI5+Dlm0aRojDOkmIwpblpdXI67ZAZ21JWrvAIUwJU0klyP0R36mY+59AgO
GCokgz5l+W/kuJvXdQPrC/hVdQm3eVK/ftV6mPbLhKBSRx+rnPAdAjM4AnFnmdmjrDFa0KDwHw0b
ZJorrpmJGASJ0KP3eS3gygpSTy6OjO2gfCxLHv2EZDn2b0NjDi69W1M2L2tYb3/oS4zJSNopxoJ4
QaJP+SkrM2DiRbkUJy96Sb9yQ+Oz5ZN67VhF/17aUHB0J4KTHiyqjcqEmJTzssTSJallqQbyMhkf
KIB+aYMD5ZrHkbCabYZ662SUHlh/SfT2DO1YlwZpFnlW73BWt7yRVKSZBHDpWqX/xN0j08HlfViG
5oky4rOLHWlRScFQNvu3Zqkh10Oy9mbz5MgbMbX4eVVrI+RwenzOIsGySEeOQ5fveQRNSIjLSVid
S0c7HE/61xrg7zmBgzQWPfPGko7Z8KG1QvfUqGjaeyx/Q9m2D0NHJZfpFvpIFOSEFmTEnRpHuIcb
VGPyIRiDMxOy4WEekSr1isWJBboJ4VXZrfR3jQcGzfCTS+Xb+FU5VQprBH0UIJQezEJQk4jkJTYd
yLlhe+T2HkEeXGSsw2uUJN/TpAEDKNrxCYlKmDISKt3oW1gRWFJSNl+ikbDE1CHJVjc0eav6Fo6Q
hvtpuQzBp8Cy6IyME16MviCre/w+233OzjpcssnjFQvo0UsQTJ4JVcbUzXHS4SfXm9OHxk13oe/l
p3zmye7c8iR41X7Zp0Nk1tRn9Ks10kENpmnPTBalB0JSszrmOEEeaWyiihDP5LGr1/Ws6TdYIUBK
U1EvEpuo+hBmkQfEfSrPrhoYslmgSqdh6/SDRPkWWZwy8KLaHCBOsc18BXXKw6qACEYj36+rloWY
7OQPQb0LtZz4VInLqRiFp1NaDOQcejlp7IOL6O7sOUiUMcrTmMjEKUvOScxJdww+F04X72KbcsWu
gP86zbyFVTiEJe/NPLYH186SQ21XT9SuPt0OKz2ALDyO6NUwQQNsj4Ldf3sH/mDPwIPnKSWV5UjA
H79JyoFFUfaQa/q0Kg5JbQ9gEEILFZc+Q2za9hRuyqQhoS0qYDsMT6vqwKpT7wh0aSE25RaaaJKw
G3nlhkJxC6s3d7LfoPUYr60ZWxhdChoxTMxAWfmp8xd3xp++A5Zo03OkcC2H+Md/Wky6sabTU6Xz
k2nPHuJ2j8iWuKxuoab6Id6BfnPIyAO1bFD15a1Jkg6uE5mYuh3FCTqafZhaZ/zUEJhzPqmJ0ZNn
BD87MkADOBxfDMMFIG2M0dvUA9O1ibD777tgLSaYfwr7Ya9AhLE9Qptxmi9W9P/jNIxrf+i7wFC/
TJ+FE8DfrANqU8tDRFb4PhUyKk88CzMaARAMQd2SpiGqvznMnX+b3j1fSQFS0bIs27EXB9P/+STU
uvRJ2tl4qpxqP7H+PAWVdjbKHiVQVTZseiO7CPktVTyLjx8ZpIovVbKF22tDI/ligBkOK3M/Fo14
M2uOAPYu8ovqrSDNAaDTm1/39WEagmnjRUEMv3ROd0HFWw5lr0CNR2grqRDGOSyTEA2m1+/qpOXU
X6i/QF/sP35ZywXH4eA6sr3fzNMgyfukykPjaS2FjULUHwqmYJNT9DtdFBq9ylRszbGtNgake6q2
kfYRtflVeSMjmhF1rbWcF0J06XX9OYtpBabuuMig2m2/eBoBLICf9MRJmrK5/+Wx+bctSVmmKXnm
Fze7a/52s1gbSmkOjfu0yERRe116E9WmX2GPWE86qmdD0Vh9GVf4P4BI7eDCiV8VedZ093Lxg2Wl
+ZfH+d/IEEeZNIEwaGAFVdL5zTgbZLJwB0/D3bcHalHUz48DSZjzUqCvZ9D1egfQfmhoWOdUq2bv
xxWhk+F+VQAWzLX33TCfnTKCguljBklRtMJl/uGCB17qJLNV5fm/r+f6uf75Gio+telZRNTxKorf
FkM6rHbWKtt5qqEX7HVMUnCJnR/9691hpgSfDZW3dPwj1L3ukORJsx8MJnlZjKRtcj+sgpSJv3ou
bOankjSfjcAAdg6Pa5FZS5RHzaJ5kcAsf3lZ1nK3sQhl8WKbqZQVPHAQQ9m81NXSq409tfBfPfn/
tjbzTcFImD7WPN//nW1RCiQBERj7p4bNZytjRF5TNX+3Ew1Po58dKja8dckQ7JVfX0xDDIfQGkkv
k5CbbVdHRyBjtH9YjNHrenq7Hs5WkS3dZ6JZU8RkGfNToteOf7lL/14s+ewSbANGG5dv8NvTBSOp
cgsDUyrG1wcYfTQ/6zjbZhN4li5bWkjdkD+kDrVGG5MOHZLr48M1XV+JMFwS3sw6PiDpkQ8J/D6V
c94OmAeimCR7O8uc1zkXn6pK/0TyJZkh4pcuMLIegA+AnlyePi3wsZU4gprBv6yH4//+kn+wyStT
2ni9pelICf/gn+vwQh4ZQiO2kaW3dIFm3X0iUTUEXwze0pjJ5hP9zg4vUWOr53BxLUce6fK9eSzn
Ctlnl9aXupUSUG/8PkymdFfkKK+LTo1/OUL8YfNS3Idls+DlcTzzt7fGMAnrrE1caXHGK5x2XDJM
ej2aDxVsWGCriyHYhW09dewjDOl9WWS7cDDL7V8u2h/WQyzOUvrYvEFkqd+8poOt7dnoM/xxpEwz
X49/tn7j3JxD1ZDQKTNL4Y+bGwCLNNcZeV1TDgo6P68rtdso0n5wMv2FePCHXUaBoVyeVtv0feH+
dn1wiuE8KVhVeo9GdL7InxFQW2M8n7AEuJBIedWswtvhJRCciAcNakTwdklm0VNUfy87rJf4DtNd
aXT417V3hDA33uwaJSd05J/4frGxcD76y8nqT7eW5dDDgbUcTJzfF3JoEIbIyQd8Wh9626uws3jW
z3EW/tZp8W2IBWtSGZrR+CLXXXt8VkHx/9939g9HPGWBBfLIjsDgTMLcP18HB6YeBxLXfXKFtq+e
Ht6yovQVmRM1ThoOGlCOmOdE+bdiNKNroHC4NINNIY7XxEAY8FIMkfW/tpRJCDBy2XBEeShOafcx
t0uBsykY9o227oVPBWgknXlZDGJ/+SJ/WHg5WEmTE7fpO+yT//wiBmBJf5khPWVzMhGNzdEncc4J
p0u0A0AIKDWnQ8UcfpxTypVF4bvkOPpIALZI/ry9yu2Ag1MFOS80+iMhhTbW5+q2tlykHth1Su8m
Gvj+//+PzueVgoOGzZr0+9GwEg4B9Y6nniITeKk/Gf27rnFf19NfEeVvg4qeogEUjZjsI+MH75Ca
TIvKWzlgKFkr6V+cpLI/FWC+O2ymbjo+DlcPc8swpsHrf3/idZH8bT+nOvagJcFLWjRv/7zY7VgK
WuidJGad03Mv0UaKlH5RM8UHNCUMtmeXtDX6ELLKn9aH1wzFLZf0xaChOyRlTMmjiNMzM850/9+f
zvk3ugesmsVqJWzhK5T+//x0XVeV7gx++HnVapYBA0nUA87eyPj1/kS9NXoLVJfM9R1M1bsuotO6
h5Fs9IEJ4nDrALfcK9d6s9H6XGr3BXnpgMizMx6aSo5bkw64SV6Y0ULb41f9Gvc1ENiaVE4vhkeC
XCmPqwEm9dtvHMULgkJJiuHq7IfYO8ZWp87eIqr77y//B/DYQroU2JkV5c6/eCaZHIQxVm1C05p1
2FThuwKnJR0Dm+wWNC/HiJQKRWj0Vc12cF6HH1kqiNpN/gKj4MTMhf7tMVG+60KC8vg8bOT/vBGo
YAcxN3b0vJ5fQrrj5yoHPFAC9k8LOFQ0m8FTw2ufydssLPZj8kI4McW3sVIYk7DC9K4Fn89cfJEJ
fpr2U8Aygnb2pep0jPRj3HXa/JBV7rB3ERYe1h+zg1DOagkeZhtnXNbGr4Wgmev1/fxgGb3aTrFH
osEydC0n1dFbRTacVs67/2HvPJYjR7Y0/S6zxzVoMWaziQgGNUAmk6k2sKwU0Frj6ftDVPe9TC8i
YB3r2VRZZpU5wsVxcc4vtAWc3WB9Wc3mhCgalJ0uwpaAav8ulK0WVh0ZB5mizMhOISWIU0KZU435
UxZq3067Ym4m39MoJyFRK49pUyhuiAC+VnUSPmGNBlslbfZJd28pxfeu54HTUQHYnbIoMuY4YVx9
ccwJDm4EinZGkgYB7Mx8HgfrE+kU4JOxF7Rj9jPXU08CictjryHHmj9AkdSeg9w+npD8cQvTNtar
gwHpkxpKp5Aim4OHzLI/BH3PVZmZo4wBJDmDpHxbwieFJFxGd4DsfhtyjUajz9vMCX9GuMU9/O/X
KRKSC28aSTpZF59YMDkSeHis01MGVskcN9NNLomh+tOWR9BNyUSSRpmm21M9+bSH2F1T3/aABTZ+
yzsbhsNdUEXSUDXZgYU7YeBQtaWkHj2NQYgzTD6ZVyfufjnId/CI+pvTTziJQf1S4Sde8+Cu9nWi
3DrZ/HEknXuom/boJ3BOYeLMGxfzf2qoauAOVZDu5iJE9o8sRm80Wj7UBoItZF/JAO2DrFG/1hm0
xa6s6k/K7F+FI3D6DEXIG20GHR5yTJV6hIgJZcp9aWt/hS0UjrAoFXzawlurj7dep39LjvwZ784i
RqKiRoY0jmYLGy8unE5fDEH6FJrSA7ASHACWf1jK9NTIJng3wq0yCn6sXkv3IfANqBzVXtX7Yl87
k/UI0Q/+q4IXUNq2WAwh3ni6IJ0W9OlBJ6FtsjN6pD/kxQ97apCdSDv1szUP+iPK+/6zgZhi4siH
QsV/KTBxDDOnqEJMO/qUOZl9bzX1T/z6filcSa5ljE2uyiezf9GAolyV+Ao8pqb6cdR4Zg4ld3pd
agBt9wk3iIbFMZHMxPMmkqB11rp9q4GoxgO0DW4J+DTqyluzaz+dmGulDmNVqgLAOT3ggSp+VQqK
kdir+8Cf6/KxNoprS3OGW654yr6I054cYAslC4+TexLwv1B9CK/reCyO1LypqoRm/RhWgwvTnkEY
2+JDgQcGwrExipcl/OMKKoRhjxouLOS3JIRanzqqPnh9T+VxZovGUq68w7/oJi+fatkc72xw7gcs
pR+GAjhwGkNYnB3sYbsB83k9S+7rtu1u+rCPsc7BtCQeLeXzKYlc9on+WBpPfZRLiNg3za1iTN/S
BpTluKg+ZGWDm2+Gw1cWQbJUxlC7s2vneZLzuykm7Tyl1fOp2IGPy1dZ7SiEpsHHaf48yz5aYIlz
j+g85FOuxCO191sSPdcnsnEBOOdQUWoc1GK4Cox5gmauYycJToeqi39nR4H5U43Aw81bSsHqPx/J
JBQVRGZtZAuXtOifZ1owFDq167R4CkKJTLiG25SsTrzH9IeROsddG1YGnhj6PcUI1SuCSgathp9n
p5vBMSpMysJ1ol5jYMLVTnpxcM+jIjZfR5TwDugq7ayB6uLGBvfP9xu6SDIPOBWpKvQThJe92abV
nEpx9URGtyXRXj5UiKHdT8oEmlFBc9kAerev8gg8AuhlvZRhrnBKgUlFdqt+VY1We52i8PX879L+
odhLiQX9NZs7pKNyUxA2jBBMaJpRF35G5hCYmt3sVN+pj2Yj3VHLBtPldE9SUuxO8dQnNRVPdbEw
oNh40juz0vLG1MvPKfvIUV6UVngOKpTfgub+9H+B5cpukHwKAQgsEkK+5V91CeXnFFOPJtCPACsi
6rXq4ttXfzB7HY0EExiSjxdni1oPoJTpBF1fqHEG90Wf9KqCRNzG+0UR70okXnRLQbZYMxFE+keK
zHCGfIqVWvb8bghvGgv9xTkBVtUYWMOOBuRGLWzcWkHZiVgZbuy00bfOGWs56N5u4DolPAv9a7IO
XNn+cWGzwBqURjd13ilJdnqAlDi/8HbnJwz9lV1hwC21xZeuBbeyJ8VlPwQltbYTYT/PQH80VvTc
1bsKtyB2ficyP4Vh+nfSbSYNfRc6gXe6Dsr6l0Jv25vTBh/61IqVir3Ijxv9MOQYmwSYU9613MQP
8ICyx+L74Ev3pyt1b4QUCK0avLctcXXKwxEyMEB0AwDYXetnj2iuXXeU7V64TsLHjFHBnFqcmqFw
WV7KG1bP2xsQtabbD2ZwwJX1x6BO48ukWp9Oyi+T/G3o2wfwiM4+Mzrq7GnxVdX0H5oB3xCtt+Ig
J/OVWgTd8UQ+i62WpIc2QhrpuS9mnZGT5CwOjkVWK9Tsj3UAbFIDwrif7Am8hK1dN/mwd8o7RVL3
PKfl19MazZwqP/L8f42BGiS9o9xGkV6BwWOhnooVpi7dqhSFHk+3zWmsQQF19YNFRi4pJ0qeofVM
oTK9oQPRseoiCkbVo2yBXm/qSbsq0uiXZH0MNO2uAcyC1pMGTX+pWBf4alzr+lXeIhdr5lZyMKok
PFqw8sAdNCiLOlALtHHYqWG5HwJcKJomQGzSBKiX9MnRXjRmTq1Uarm40NeVd+rU5HNzDfJBghVR
oCdDBPatigUjmovLM1EBG8edGNuexB6/w68qMQsG0aPWmbNDkHoP9D+6PUE7dDtY0FupLfN7K847
LpDghAHUjFP6oCOpfSNH4ctohcotCtuI7ahPqtLp11bdfui6+ub0Vg4N86OKuvnHPvoFakQ+2pmp
30JThdGTs6cE3QMORih/jlgNIzWNyEr6kMO3u8/Vv5NB/9/24eNU/vp//+dH0eVIzH/4FURF/tbC
YREnXHd92IdR/l383//H8EH/F1slGVx1SUqedNn+NnywtH+R0kX8XSafZRCOpLP+2/DB4D9xWuvo
IwMcU5ZEGM4IbYhLhPGvpaLCo9mQqXWquvq/8XtYEmb/2ULBYOuwjnnuCkdsi0wKRRsneKpqUKkI
aEjHYkC1480YPP3dzls7hT8P8v+0LrykScL49dhiIgHLvtinGIMerFrGdDOu040i01oHhAQavEuw
rL1io9w8J3vEI7iz+Hq5kbT984T5dwcMIWMUWGpi8hDVPcSQ8ROUosdCi29C3/wd6MpGuWntG+Jt
Av3d0pJHwzOK9rdvNq++ZF61QGbmdPp8fh5WBslYXpJvqrh2XJPXJu3kOVJwU0TTw5Aoh/NNr/36
5e/fND3X2pAYMSI8kix/RJEd2kBfYsSef1aQZz//jbWfvyyvN98YCtOJrV6ifqihebPPUSTD2hor
9WqjEyvr1Fg+/OYD0BxNpTIs3ZMT8iQ5KBZ/4br26o/LOiDcvgHjlQ3qOrqHqimc10JCfUmuk40o
WxseIYblRJJK0+BUGxrERuIGgBe+0xuNL6vwnQ3CEELYktTJHhVqKMZk/uBWcsyApGFkcGfBmm5H
57Zsh40L3Vo/hFBu0bC2EL/l+QE2Yx+F1ZdyUNXj+SlYmWJdiOSim4Mp8kMalwD+4bKhI2A2F3fz
CBjksk8IgSybXRrobax6zqDeIIX1EeOOfVjbGzOxMjwnj4s3i7ScCqwnSjt7AgcN8psy+5055ls7
3VrrQhwbWmrKYBbTJ/RJEebMYMEbaC9XF/54IYQNrep7UPHhU9BVJA186CwpchsXtr506s3QSJ2f
UxpPgyfk62Prapjx2bqqBkNpD+endmWX04UAphamp6PUVp4PbZMgvrNB9x6hORvXTpJd+BH1z150
RTZXphFWXtMV39NuPEaJetSDxcPYSbbOy2XLfyeedSGeAxwMirgtbTBl852DkvKu1qYjclOkrKfj
GCobNcO19SQEM3crkNKlDXZNteRXPYn2ERWd1/PTsRLMpwf6m/nu5kjBkWUsPcwEGvR+0/prPyQw
wOOk3Vqxgjj1v89+TQjnSkMJBWpF6aGIjcPLgTu9KztQrq1cvqq7x16fvuXZVwNMLo7uh2K2yIb/
MhHM90MAf2N4lLPOLXDoMT9q0jW+RhoeWPyh68KjjgYSD6Ysf7VaqOr+Pf8azPC7lNe8CD6a1odB
3bhfCNXb/3REOP0d5OfLbvQLb6jCD3IffumhSFSzdB2NKPr4tXEHx/YQgHk+BAV8pzLHZOCyiRJ2
FW0Y+9l2GgtBy8zaW5OjgTwNm3ujzsKNqFlZaKfpe7MWNL/qQ+g8tmeb4GyC4bsNHfL8r19revn7
t00PoV+XlW56qGyH10bjQCOSi3hjXtYWsbCnFJMGA1UZVa+y1EfTTx+Ajn1Cd/nqsh8v7CY5/mU4
RseFZ1phjZXh0Dqfa7+sLjusNWEfsYc0repKsbwBr8k46nis+hcOjLB1+HqUY5M+WV5lq/ZVFoTj
pzCWjKukmpOfFw2OWAk2Jbv0tbqxKUnNoX/bR7zCf8qQpu2NgtHK5IrWNrLVBzV83dxrVfK8WaK2
h7Tqc/IaIJ7P92HtE0JYD0WE1BqkS68OrWMcUGIahgfIVM/nm1858lQhdBHWTEEUVI6Xq+2XqZ6+
O7Z0lwywELDfPv+Jlfg6oTzexBcMvgxZEMD3naxmuwJMx07HaHqj9bXxEaI3m3I9pAjhIF9Q30B0
uIG3+SLp1mUH3Anm8+bH+x2Lsw0My8vLpgBUHMrwanV4gi/nB2dt/IX41Vq4UEFSWl7cGAsgIcLf
RR8c6p+wsodybjYCeW2YxEDWlR6Vn9jx9Kb8HGsok0TJvYVawflurM2xEMwKGb8kTBG9qjVF+pZH
rfI7z4CmXtT6CTb3ZhLAvnDf1jhf4NndwUH8VqrhxvyujMupuvmmaW1CYCeFoo1B64Se4ohHW53F
/WfgWd3VZb9eiGCoCJ2dz5qNrJ08OVcOXGX5VuE22x4v+4AQw2AJEQIsZYOHM84R6DEgudKbN5c1
vgzcmwGqU2MqVT22PRgoeWMjYYE9/UbsrqwaRYjdXNNtzbdAMpcp9rkheX1+uPPlsh8uHLw6fl5a
1MqKB+cGI26ttXZRUW96Dr5/wRadQ2dlCKcBDKSXpqWNKNJ8zJsg2tiU1xalEKxar5SS6gMDNYca
fX6rpe6jWequcZDFuWx0hIClKAHEXvFND+mx9rbDk2OfmtDhzre+0gFZeIbHeLQkNULEnub3H8wM
xYB2Vm4AjG5sNyu7pgiiAq4WD5DJuVSV7ZNGrb1AzUSeYBBqdnzZ4pSFsO17yoJUSLkWwss2jyh6
2D/8AmmnjRlYGyMham3IrKOWGSlg7LqDnT2oR9/M86eo183LrieyELtyMDlOVqSZl1rafazB90+R
kHL67vf5aV6JXxEmo6B5SLHQTL0gx4A6RD4biTmkWs+3LlS1//2ikYUIhrUMz8S2Ug9dvhIh4x2P
LlszrhQ9GpAVohii3poZVDcVCTu36G6hP7ojfxinh1bC0QxjgUHObhZ9ryCKbsGlHM//tGUNvPO8
loVTW4mVxgxIFniQ4/aQyK8S2evQ+igRUevT+er8V9ZWiBCj1Pmh/BtK6lktYrv4ImLddMSAdCOI
3p89xRGCNJuzrGmtaV6OjddubuDEj2Z8OP/b1xoXntWJXQO3n5DMx6gBZQ9Nn66tUVEuik2Uuv88
lFCoSFJgtr7nj6V/UGXJx0NmdDaOvPdnl1rOn61bnangXBjNHmi0Bmu6Mt/XvfMNffZ635XIXeBG
t1ViX8bjnyuJEvuf35JDYLdw27l/9Ga6N2FpXU3D0MGiVymjSwmW8EGZ3YRNYG30bm1mlr9/c6AP
pdLrowWg15yq4cFPZv3VaYz812XzLsSsY0O/TQ0U1HIVTWjJbz/KcbPxy9+PB6hlf/7yLpANK2/I
AcgDAqIFYNZ7y64yFz5Ts7HnCEjV/9lzFEc4esO+S5J58BOvjBGBGppX0Ck/JR8qr3rbmZ/r7ldd
UHCNq9sC9kzVXThsQqjPzaCYcdn5nmGWBnQyXHLMK1kHcHp1fl6WoH5nnYnUH9mYhw49lMQDnqG6
pebI9xiHtYeiiPKDZJHViqfGvMrT4JjkU71xcV8i5r2vLqv+zVpzJvyy4D/GXtshmlfq1TFPhi+Q
y8M9Gc/LNgNb2AwkxU4GXesSDwHyame0yLz1yE5vLLqVcDnZcL3pghzq2OkVkuXNjZ19nY2C2pFB
dmvYmJi19pfF/qZ9IDtqgslW7CFcjYVvcqM59Qbjca1pIdJx7ZAraIwJepPpohz3a/Sbz+eX01rT
QphnUlgFg9LMnp5W8Gcidd912VY6UYAd/TsIbSHQQ3xsdSVrYqLhE4e7NMdPM7vI6D+1Sfk4Tagd
dEBiNhJRa30RQl5tC6h2mu+7aE0igNio+g7hjq38zVrrQmSP1tiXnIGjp8jA7IfIqJD9ADp1fh5W
wtoSzvAITSz0NuLY45Q1nhzgvTv8zSEJx/1RsXBPSVPz2NeVv2snY9jYJFfOR0uIasQ/m3Ki1uxN
i3wcmLcBASL2xxIdpRkMz/murSS0IXf9GRnlnCZVgBuW19kzMjBGNzwbaVX81fXIPlWGsZvKwfVD
83o5YWqteFQwnTn/7ZVJO0HR3gSlNfcpaBsgktEImLVUIpT77arbGL+VXdESQl6pY3ToZxlyRjl9
CQLc4AEfXFcO0ndj+/F8D5a23tl5raVnb3pQhtKMI1rANxpotqo2aWhs6uixdzzGzn9ime73PiHs
ASHgu2GG9uSVRghCvw/8qxmHUeSssIihHIBaiAqbPegK+aJkjWIJ+4IjGZNeoSEJbCu8V83yi6JW
njNduF9a4kag50ovl33r1erUfvKh49fW0GxMyNpoCfuAg6UEGMuq9YpOaa60UjIPTmB2x6GPlets
6KtjbORY9MA/eT0/PyuLWDSIRFlLzSbDarzQLqKbKGhG2CVDuPG2XGtd2ATCoG8kC00PMDMBnuhj
ZZtfu7Jsw43Vtda+EP1oKyHbjpSNp3O4p+hL5Hl30CB7bpmpr0SIKdzyHUcr0aJrbBdt+aOBPhju
EjtsCA+Xjb4Q5FpsmnNI6diDMSDvE6uXD5XRb5XCV7ZgkRkZJ4MdB5liu470ik+lYaRXhfIiYVgS
jRt74MouZQrhbRb4NQSVbrtz3CFB7MOFaQ+jiVFO3m2cvCsxIcLSIrA9/Ryi8KDK2YOVqs8gf90m
BJjQFji3WaW2G/0tG+K1BSVEt54jUFBqmuRKxuINgqQdEoeXzbUQ27nmjNLAQeiGvQZ9b/qAzdrV
RU2L0LSo84OxIMHrLomOgge0E8QbE7wSAIYQwRI0gqGrZ8lFbBFPi+hY9NmvUimOl/1yIYDl2OzD
IpQZFMnQ9mFoYbyXISR7vvWVABBZUakKm7tODMltovkRbZ0bbMowYS32mD58jbpxY5dbCQJDiGKj
c0zdajoJXycVbdy6PY6WdK1S0NqpCDqc78vKyhRxaX3vREEx6ZJbSMOrJONhmwQbJ+Za00IQq0Hs
9xP3abeyC96Txm2c5V/P/+q15SMcxiZqbCbmdczAlEEb/Ki0nxo53RiStekVgrVXOsfo7UlyRydF
TBCNKAv+c3skyVeim36+B2uDI4Qtbig1SpHEFuyq5742UUNHeeuitkUgmiJ3Sdc3SweC6nHsEIgt
zd+XNS3ELfJY7VQ4reQayPnt7Vl6qNP40/m2VyZVRJ8ZTjVlfU7bBZQQ0ATjU85OqcvWxo6/Mq/6
EmdvrqXpCEFtaFiPYAA/zN18l/r2bZUHT20zXAc9wrXn+7EytaLVvGloQWLKo+QCXN1zVh6WsD3f
9NoQLZ980wUTe75EjR3HHftJ3dlGLF81qfK1MqroeP4Laz9eCNokQ5yuiwbWTjHemDhQm52yEVdr
TQtB2yS1FqF157tYh6M0Le1zR93INqxNrRCyaHCoDUShv0+qKf+Z8gDgTlJmd7ORboz92s8XInZI
hqCr/V5yJzwW4XKwNG0MF88P+1raQcSb6UlgtD0ENw7E8RmmJxYHSO+2V13W3xjG+BxYnTsZXYJ5
4EZ+bGXM/gE+Cyj1F1lceVrefCzy/ovSaa9IG+C0OCGng1jZ+a4t4fXOU+0kSvBmzYZEV2sZc+0p
qJjinBZOh7GLm0OQBflj226cCCvXOU0I7qZuG6ccs9oLLRNZ+vRXo2h7HePqbGyubWjuw9BudGjt
U0twvumQwTUFdVmz9IZccqNePZgRrhal9hA07Y1jhm6M2fBlYyfEuxENytxHVukliY7mTvoMT9dF
TzjdTemw8Y21dSBEfJFA307UqfQcIyjQg8heFROpwiAdimPArayTza3k2koIieIuKSofw5wBPwWU
1j23mF7FoNQLFD3PD9daV4RtoCzQHtD1qvT0YMi/oANbY+G2H9DnvEPnfX4wTZOwPf+ttVUgbAfI
1s6T3DNsWhGhM5p08oGB7B5jLRsPU2y2R6OFFpzN9WWIBUVElGVlgj41XBGvyYYRLzWpju1dCq2r
3OjSyvSIiLLInnpLqiUOYCP4HBlpsHcabMzOj9da48ucvYmayIoRk/ar3FOMwriLLUN5KPPefzrf
+gkz9s4uI2LJLPRscC/xCUjn85g/O4l6M3HzscbxkJl/UT1BZgc0bID1sJlV33gN4O4bXXX6i5Eg
AtJ/X26SYxMtMpoYud8iEPzRnJAglSV5b4bm3ebDc20ghO2jxBKN7EIQeNGsOOwZ9vBhVuKtwupK
CIiSOaoZ+JKPNbWHNcQulX2vlhKcjvNPk2bhChS/nh/vlU1dhKYFwPgzTY0br1Gj+6FRPkjz8NI7
iDWb0bfzn1gbJ+G6MOByJqOh3niGXOHsgGEeiz3/67LGhZ2irdVBr1D69zAz/bGYlihpeuHvFjYG
RHaCCvhzg7uYHT3bmL9eMd3W4fwPX5lfEY5WND0DgW4Cqa+m3mlyppe7aMB2RvUzxKniot1XQ69/
Pv+1lTkQEWpoYkDyXgoIpY0qa6ajKmv7+pZ0wLLi34lZRdgSFOi9rTpVkwfq9mOtJ89dhaOF2f08
/+NX1qgoaCeFTm3gBAhAJ8cIq83ul4BHzvxRCQdnYzpOcLH3+iBEs1FVoYmaWuilvuc4aAIuFhz+
jyi7jXPUlRIFSV5zN0pfolbbY+l0aCERmJvP97U+LhP3ZldtM9Xp+8VLPta7J0tqr8rIfFJD+4vZ
JJc9m0Rdh7HqrCDGRMnF/+Y41OOHeMiuoWHftSkoe/vSRJaIamujuYu6EgZEGLHWphY+ROTg73t+
MaytNSHgR22Km7bOW2827QdFK5/1vjkgI7jxAFkLFCHo86BXx1yTCg/NfhyqoxIrnsy/8OUkQtqq
Hr5mVTm1J9XVjxn3lyslnbfeASsjI+LZNN3gkmnOOXi56qkz80/OrN3yUn4+P/ArK1SEshVMa4KR
TA5wwvxV5koAS4dDuWnKBmW/zaT0ygTIy+ffBILhjIbpI6ftZb4mY9gZhHu044KNVNxa60KU54o5
wDbyY8/Me+74SrTHCza/Pj9Ca40vf//mp6Nu0wCWK2MvsUztGpNuY4dO6hZwZa114XqfNfDVBgSG
PFkv7GPt9Om1Wvav53/62toRzuisKNBuLtqIY7TypLaE0No/2hitnW9+7bcLQVsaaIij3xmB0U0x
KdC/zlK1hd1X1n67ELLQrtJ67u3IaydznznGLjJvELY5SMihIaNxmMvxMKfalVN8wn5lZwLvz6rb
UflCuvrqfP9OVet/nh5odf459WqC2nZt9VSzm3yXVrfxeMRqNR/U0x96N69up+qoRU9t8TgFg0tZ
5Abz5x3u4PjqOPs5+9HNOMBijdqi9ZOg12a9BO1L3uLxU1k7LfqVJv0uSY5d3V638ddZ/zIMX2v/
ecy+RvmLjZIFTfPlSfky8zzna5KJ9aYyow1n4hSAIiG4a9yUJxXNuLk+1rX/QUuqPcmJu9lPD4Z2
jFOkRlCFGfEIaUqPTkxOi/DqnS/9HnvMAR5ardtXanjo8RPwwxrD82M33U4SiumJ9SjV4zVACAw1
Tj+6DrZgtKebxHvjK6QrnSzKJCTWIk8P62ufjuB6cki16aDPn1tZ203FdylUocMdmfw5bXfaVO7w
ixlQsS7w+9aCraTg+6tNFlGDVhMlOJAUEar3WAs3nYy7OtjefQeReuOIe/9qiKjnn4upwbsHqT05
hK0z3qOXflTicd6Ftvbgx9ajEmyBI9a6svz9m/2qM1sLPYcq8JKpolqmpagkWeNtbZXZRk/WviDs
iHKDlkTfzIHX66yFpI9e8M0OCUHn0/nAe39jQRb1zy74Lbiw3KALkaOlN0FUxXg7l/rhfOtrP1/Y
FSs8iTDvHTAMd1hOs5EkB4R5sKFKmq2yzfunqixCBa1MKiYpa7gsFeN1l0TuYEgPaTI8ouR3db4X
a58Q9kcpaOa0iAsHmxwZVbTgRrH6uzBDHqpvPpz/xMpAicBAtBanvmzw1po0HwmgEMlIU7mRfByz
L/uAEP+6HmWJMhWWa+psgc3wjHjiyyLQe1nzwgMGU6Cw8tXAcpNswGl67O2lTMdeZm1kZN5PMmGR
8Oc6BUbj6MUo+fglTS3ihvOPJJ9vesU6mHZ3h93BX0Eb+RsfWwkKe5mlN3Fd6jkgySYxXd0a7W+4
VaElb7POnI3JWMlx4z7x5weKUlZK7Bx1t62cIxCX78jw38uJ+jtbvBepiAF19h/1qUaJzPl9fopW
VrEtRnrYxNLQjpoLbOE1iqRbq8UkyJ5umlLfuBwuh/U7h4yIGFSp/sbmYKquiu2wpJnfW0x9ynm6
rYL82EgzWhCW/dkeULm6rE/Ctahr5JgYSQZ3aJwfsjNd22YR7ia7fo4qbSv812JTCP95TnyEJJc7
x2Df1yNwd9N8kananO/DSvMieLBy4lzvA2VAqVJ2PGuKEWiP8tDBEj1oLWVjpNaWnAgXnCrbJsGt
t26vJdjPzwhd+9c+Hq5h0d1n/nCfjOVLG0J8tIaX8z1bCSMROgilUk7nSmtdfOjwf9XmX84kX7aa
RWxglfhof6Vq66YRUngxiIZYM54zG7ib3R8v+/3LjL3ZBqq4x7NWU1p3yNqbuZM+4L+5sd+v3FBE
YKCB5mc55mPrTggdG63zjc3tOrbVY6qi6U7G9XwP1taWEPNoyulj7aStG+T48mTOF3QvnvHnOZxv
fmVTFpGAUdO3o285jdsnw4c+Tn+qZnp0kukmLNMbFS+CyMk2BmytJ0KkO4rWzUlgNW6r6a8d3mo4
XOytPttIVa7sXJYQ4wlbUpkVfoNovTIe9QRByWqcnP2Q+ubVEHa/OBL8+xGp4n2uFMnGfrkSICI2
ECa/CW7YbtyF7LKzDA0T+2SyNk6ZlT6JypkzyPChj3D+qi3eb3iqBtW8rxejbJx0H5wpSfd912Dt
ZWzsMWvdES4Bit0nMXqYhauEvoMF4hjv7DbZ0p5Y685yrr2JRt1oZnaUuHCr6Qb/QaxlU6xOUIGt
bjTl0cYXu542OFkri000tYptPJoNJSrcqFAPZffdYnYm67LqFTXDPzvSOVlmtC2tJ3kQ7HzES5mV
MdjYtFZiUgQMOngHYCw25m7YasZPvUm7n6o9TI9ZH8w/FDygb0JNKr80FaZnGwttbd5VsUMd1qOz
mi8HpAphBntMtBnzXtsSe1r7gBD8s93IE65+uds24T1r1s1teUOJfq1pIfCp8jW9YRq5W/PQ+t3p
fd7t5EhuP5/fIVeaF4GD6hhoqYS2k9vjkVbstXrMf+P6oW3simvNC7d6HCN9+HdD4eLHWnySsBwk
IZL9t/rkj/H/Br+Kp78vbm8VBVeWkqhkp2VV44RKkLkGLm0RApjTWD0GcFftWr0OfTSM7XZjJ1z7
lBDcc5VaJTyGjuD+hpTUp9h5YjPZ+RjThjbmZFumJiuRLSIJZ+QdpDThO+waY9MgSh3u8km+LBBE
COGYy51eD1HnooJR7XI0SZEK2drO1366cJbHpoUndO5z45ES60dspuPTVGOmqhcfz6/VtQ8IYWwH
KGyoMqEQQXndqVJ16BTpEUnj28vaF6LYbFFlpWaWu00dOTtpaPpda8rKbY5pwgaSZ60LQjTj3Nkj
Pz+3bj6nd8aMBGZgDtUe2+avF/VBBBROstQOKSZYLhC6W8lxOrjcKjakc7oRCCs90IWIloZ4qkn0
lm7pq/lXde4GN0rr6M4yovz3+T6sbBoiurDUZjuJ9KF2rXyOrV1R5Gr3aA6SaX85/4ElaN95Borw
Qj/rNbVB2NcdQ1/bOTH+5nILPWoHVEi6qm3cTy8LOBFgOGkQK9AYLl2jLn4bRvN1zOIt8OvaTCzD
9+a+UXThZFvx3LiGGh+npnlFE/0m8uONiV6bBSGc7czIunjOaL6PPzp9fW0Yl2GlZMRq//jlRlrM
VN0TjslYsvb92H8JJPuAeS0GBWVyc36S14ZHiGaMW/oqV6PKnWr5ITKTDwOHQ63YW4y9tQeraAg4
d8EcSlpQcegHzS5ZBIsKf/g0NAU+8grKY+q818fql4GNRa7GW9WQlXkR4Yfg81q0hqTSjfQgmHaJ
6egB/na8PjYGbonkd6JDRBvOzYgpc5VVbmZVwUGWRm2fOEZxSLQy+tLrvDWCGO/eeJDDLaL+ymtT
BB7WcY+rHygJV81GnKrlEB1Z2LlI5uePuKkMyqeiqFUpvZoMzSqkjZvoygoRgYidahUTHlql6xvO
bdymRyNTbuqx+XR+Aa5N1PLZN/GJ8lyvhVJZuQrsyxK3XJxuW8gNdVTa+8s+IWwBsZ1jOmzPlRvH
geJcVfYo2dddwVa58dBY2SlPjrBv+iAXhVI2iVa5KvTAdMyulUb2IZfYRGoWbZxZawMlbAeVpGad
naiVK0eS9LnDmMsF4LiV81trXdgHMAjIjUUJ0g0KM3uR1XC4Vef+MtUyjE3/nGTTAtCjOWxl2uQX
OzwbrkwJG4rz07uyQEUY4WBDa207pXL7uLiTR/WDmlfX2A9v5BRWRkYEEc69hGlEO1VuOsXOwZJ5
WWhps6Ututa68NjGFbILq3ysXDM28MQIjFtLKjZeLWsDsyzXN8sSTaysx4Km4v0b4ndsofNlL0ov
k6/K1+fHfu3nC9GrpqmOY7RcuWEF2+F6DOzcwdDDbrdSw2t9WD78pg8mMKdE1qzEJTPglmZ2n9rp
tKul3t+4e6x9QDjAM8uR4gFNGEoespsXxQskpZdSGjZuy2sDJEStpvXZHE5p7eqGg6V6cp8W+c/z
Y7/2y4WQtSSkw42mqMg4h/ZD0wCgUXw7fNQ0/8KLmWhtbs74GBU+O+ckz49R7zxIXXPZdibi/pLR
RNG4cypXIsNwZ+m+spOseHo5PzYrwy7i/OqhG4FmB6R+tDHaZW0b7uPC2oirtcaFmPW7EJWAhMyP
kxf4xE5OuI+kzb1yZVpFlF+I21MN0Kd2KfNMX9O8YTaretZ+tMOcfzw/PA7R887l5QQheRNVuEFr
SlMuZ0kaPAD3xqG7tb9JFUL62nDfVePB9IvnVL7wkBe16ZogGbUGBqOb+PVRMYNvRdj/db4ra5Mh
xG9QYC7WIEXvzklzsJ3iCBhy44q3NhNC7AYBumuFUZduVUVwLzCU2BtIk7rZ+F+cXcmSnbgS/SIi
QCABW+5UE7hcZZft3hDtthsxCTGJ4evfub2qJ5cuEWxZSEiplFKpk+esW7uP6e81H259SDR3s5QA
wlgPfTVfum7duJkYAtT/AvJ3NnZ5LWRoY87nFSlWx5nkaar96gLan+BICBkPRYpx+C2EUm6bwhAG
6ag+jzaclxX8IpMuMqJYQcMyQcm4KY7tsK9YxdbRfVVX5vNkYdcL5+oMFgbIjBb562QPUJ1WDpSA
xX1gTd9vj8iwAnSsHxKiXs7TGqnwzv+FGowiArffeoS868aUGeyvo/wgxZYuNspGEu7K6cz95jcv
kNC//femxq+jercCUFdntaQcm6R3UAMgFGnPTS/F8Xbrprm59vqu9dWuq3Hq8UzgpvMJh+idFMXP
vlL7Mrp/8NUhqAvLWVVJrfL+CdcadvAnb9ioETL9vO7aMp0nFNg2COrosYfgj6TNZ0tsofFNnqC5
9cobWnjBtfm+OY+s+qvI7U8V9NihyFjunCAtpm6noU3HUjYJ6fOjCIenem438m8fLhwW6ig+t7Eh
a5tj42uGvgSG0HoO0mY63143psav+9W7ddN3UxrWri2SxhHdyZcrqnIU6lT2ta6dzVnhSElLZD/n
QPyLIOBOtLu43jArWjhd00JV0G6ViR+uztlOXeAUA7kr54nWNWfNrYmFw3x9fRmhDF1l18SzfMrd
7uvtiblOwB9HPtrX3HVpy8ktUEWWNJCW7ByehEScFxT0Vo3zMku2gRv/0LHQjXYcA5Ib9AHDqWMr
8U83NBcBgH3gehv7pal5zW973oHdK0SmsHCXSM1/lfSty7ZS8x96Lf5d81qeq5VZFLv92PtvSs2P
4BH4KifnTu47lNGF5rRljkXkCHVNSw0XW1ZfQm94gDBnGeWuuq/ZeKFii+3CYHEdjJbKKRMyz6uk
HQECJv5dR/oiCvPiHzB3PLljseeYAami5tDBQEqSCSYSqcCnERW5KvAAPqZbiQ/TODSXDiHhDaUS
v0qCJhA47cefFoSRATb9HbZuMkxqY9czrC0dm4aEejjBb6pEVP3F8tL7aeRPIXc39j3TMK7dvtv3
Or6KhdjXZ3VbniDl/iyK4YwKlx8uhAEhTn+87eeGRaxj0rohC4cMwjdXxdziXqV8BBSo4/eeXb6m
cl/gCqNrfl409ji3U9rglpKvT/kkOxRYFsPv24P4OGuM5jU/b5CNrpEabhLoTMWUqPbYwxBzVdx3
bf2q3PUyz+yubdxzOKiNrctkIM39ncVycJeAsGwlgjtolb0Ba30HlbEXCZliGfKNsZmWmbYFjKhf
zKwy58nkL996WlxwxXsdgHi9PXWG5nUc2igYVSg5k0kIeu5pdX8wr/7cO9bGrcLUvObs+aAKz+mw
AS9V+h3EhV99hPmSuBt7ial5zdf7kvg+XSqZBNX4Nq3k78ytDxAV3wj7DLGHDjdzVeAOTdfIZJT8
pbDWR9W3W9BcU9vXIb3zb1eWU1nLWiYizcKfZHatrxMt+t/7zKod31StdQ6pWOTAxPXNMmicdD7T
YmYoviuLvn6+3Y1pEJpbB3TMPMsW14fRxo5ECDnredrHM8RCHWgWyjzrcobpLyyIucq5QtmCexYU
5YXEeVqGLbl30yg0T1ZQrmhsCEEkE6DRUSFnK1quoPXbc2TYYXWQWVUIKM74pUiWkX1NF/9MQUPZ
1OKYhnjD2tWHDilrGgUpmnyu8KJA3pqpiyYcc3MN3PcK/dPbfRj2Ox1Y5hfONDYZBeWv037nwokh
7paEaX6Y2fzCoRx9uxuDMZjm0spOKcSnlzqZ/bKMSsS50bhtDFPrVyO987q1qCZvSu3qynT2V2bV
P0WdbhzYpqY1h1480obpCBtMDNSCrpeXl8ADhHzftFx7fffjuT84qer9LCkb0txD7JieoZ61lVcy
2VbzY+ZbCmpDTZ10Y+dcSigIXNp6Li6l71lHe6WAcDO3Pt0eysfkoixk2mltNaLkCk88SQ4l4WfA
A9KnvFrEyc284DiOAJDhYcw/UDF1Z4AW6yNUnscn3ixbuhpXk3xwuWGaw4/cr6UthUjWoXpQPM9A
Hu8/VOAVuj1C01LQzuxl8Rm0pnGrTNdKXaS92BcvyMd9S0FHly2pFAT07kXi2Z2LvFn9M6Nb7w+G
mdF56da1ImAD4GWyWKsPwv8xyvjwNzioPu+aGR1cxjy3G6oamQ4ffDRR7zbVoU79LUiiYavVielA
R2dBZxtpfNmCqAz5oL87S96D5qqG/Lva88DHQh1M1gO+QQjPROKrcvCOyL/nK/Toxvr7vin6w9PL
cfEqpwauMn/N0uEogdndWDqmCdL8HDrarJzIUCcgkD0NonhewvU5BLFkZC9bmG1TH5p3Qz5FLLVP
6iSEJDwPwyMtggvkcePcWfdd63XFVOYX1wueVycVq59z3pDp0nO2Ll8acLik3/bZQXNiT03OaAN7
l+Tj4NCI14HTfJ58Vm0lFa8x8Ae7kI4qC0mW16q16mRAIn8k6Xclq3u1WMdRFkkxFI8SisIbhjfs
SDrAbLBX5hUeDu/Kpu6VDy8K15DtO/n+gJapgVlD0wOjHSh+sYlXHVVFvY3YxvTr13X27uRrO8Ig
hiuRogvL6eiERXFUS79F5mrY8HQsGTRr3IEWSED1of3Ms+oTg+xM1Fbu8fYq+vDpDKghzZsFNoaF
+TZOVgKwT9ocQkd96Zf+3Mqrqqa4zGX2ZIOP4XZ3puFoDo7ZwW2+xnW+q+lbPWaoKfKKCByLG9GZ
qX3NuSE83VmsEXgo9ZvyBBWD7qGWwj10UG385/YQTPbWDudKgDXTa1iZ1EMQHLuhflBLnm8sJpPP
aU4NmjyA1mZVJ3IA9sayEB03lZjjbBBBpBB/HKrMgpEqz9rneTqyLM9dxPlNUYPYjtEfE/eWh8xa
1QZewDAeHVaGWoKutgdWJbyoHjoivgHdFdu2+uG4yEfy6WvNt1S3TF1pgfkEXMIsxFQn1tJ8z9b6
HrIoUeHVT8yZX71eHPDMdtm1BHQMGZ891QVpbcXcCmdoCY2iAycEyuQ3nNI0lOvqfrelVDXSBhA8
qxNII54AmbxMrf2cqu7EK+vRpfSE+HMD62VYza7m/4vsQmqnMFCZpd/DLHwKxbD1YGdwRh1HBs1z
goxNUCVr3f1TFOV9lnYvBYawzwqaryuF11kqWjQv8sKK1qwPIwBGlq1ozTQ1mqMzzApepcIqsX1y
LbqaPDvCxHfthq+bpkf3dbuwi4lherq2/acNUIwYXG+r5RYHmKF9HUg2izFf3BIJYM+vz+HCohU8
V5HovL9vz78hkNKRZOFC2qZZ0T4j6lUK74nI+a0dyP1VSm/f7kQ0p26ddc55npeJGEM8rNlVeQym
faWULNRJ6ZBbbFC3nSPchLTgwRrlCBGObgslaJr/6/d3XhyAfrCru6D47y6PzedsMwUGi3xnJkKn
khudgpdNlpVJETQgwRdOGuExbOtcMP29dlK3KiCWM2APcid+5BBSiFiBS8vMNvkwDP5FNP+lnLcT
m2HbEKXoERPN9z6jGzdc099rvqtUM8mqXcpElg5HlVBZH6xpnRGZkXzjEDB1obtvSBzXL5CTsAZn
fh5wHpxkxdTLODtbqG9DFzqoTEIeYKm9CRZ2+/lE1iY4ZWTq73sw7x1vO7HBCDqyjKwgs+kdgQt1
2XrqUBHpgyShqkGucruDq6d+cIvQSeSqsOEtwtUiURNdj77HltNMBf08TyB5o6TrD6JCzLGvMy0W
d30/W5U/IjaTacxsKAFm9aEV1SOdqxeUNGzsfKZJu9rrnWdLKsY+mFWetI78gkzEv93gbIzA1PT1
+7umrxX2yLt3ZcLHXIGEgROwW/Zb1aqmBaU59STyxmIKa3aQ4W9FulPuhQ+VPe7crnWOOOgth9DG
wTWOeM2jC9bnCBIzWw+zppWk+bSN/CKR0GxMaI6EH8SE75EZexzL9LJC4Gf0u+PtRWQygebYUMZs
VDvj9o6ykd91kY4gEi7yffGWDiprnbL1W5+WQHcjo7dO34tws0jEYF0dS7Zwr1qI9EqgRPuTR7yH
1M1+qHLr4dowLzp6zB99MrQyLAHuwx4xQQAP12h756zr0DFKgUsPswGnAUXtiRUK+xTWfIs61zQ1
msemde9zokiZ4KXmLejEq1+m3/vKf961ZHSx06XhRVCAkiMhLO8PZdrmx4GCo2pf65rXArQs2FLg
GJhA7/+6rJ79Dapku+S5WajrlYZUCI70SA2cgFQxq4PxczY1w7Lz5zWvdXBTnfsRiHfHDoF6H+J2
nLYeHUxW1TxVoH4EZTWYmHa0v6PS454J+sUe7NPtef+4+UDHjU0OEs01yDWTVpR1VPTgvWH8b1by
XXmpILxe/97t9R24TgdswkWCpEW1PEqUWQWP2P+nLTGxjz020EnNAteagZGZEd96LDvW3UIPoArd
2uxN06MdtnOzyhB6ntjKvJQdBVCydypMf9l99++++b92/G5+6jasIFI1l8kQrOc+XVnkzvZzjwzC
vvav0/au/RHSVzJfbXjt3Dknz3HdU0ka76gEFGlvd2GygOa6LOsopYzjjlSBhyjKwpz+Rvq5GA77
2tdiaEuELgPQq0y6xfEQ7eB9eA136eiAMk5zXdFTr/M6XI9YmX12VvnaNiNehuc72eavdVh9vj0G
Azom0FFkasIzet71iHmG4LBW3Ul1/k/VVWcwZfPIsbrHms8//SzsIkh13N3u1bB6dTiZaoKVQZGu
TvrUdo4el+6xA7kGgGsT3TDO1RH+DH0DHUk2qVWS/BrL2ZwicO8fAWw4WSR7bkESdnsUpi6usdK7
JeyPqgKXqgv7o9bqBWTWEDmy8+wycU5fFqR2zrf7Mc3Wtf93/TTekndegVyLU+Gu6czdeOjZGAKN
QPxs3jgqTJ1o/k7ZAgkKTyL5Sbo3bnf/Znhmn2j47fYYDL6oQ8l8xEd5m+OqA9b88dj2Y36A7N7e
n9c8vaiCEScbjD3b1nqX2qP9MIwSbxlps6UsbjK25uzuQGixVAMQkE5+F4TsR1Ban3LBnhvqbB2p
pknSfD4jPs8wM2WSFR6HeevV/xFYAX+9bYOPM5tBoJ3Y3E6rVtGuTtpsfAsDG1xvhBSPfV+h4EGs
Ck8B7XSp6LSl121YUzp+jC5TMRYucPfgSc+ewXWcfwZEuzyScFNpwmAWncOsAzdzVYHjC3k88P71
PKb+eAStHQRp1Yabm0ahublaS4szwK8ShLDTsaBefU+dkB+Z3Kx/MBj+DyxZB4bKCpjqJB385uCL
sT4sBTSkbtvdNADNtUMQkACwgf0DMk75oabL36oXAmx84/fbHZh+//r93QYl6qUKg3SFEQJVHCwG
FkGUoOx7lw58zblt1PuUNRuKhGf+cMgnUNN6afrG0xzQSsfdiEeu1vzgvNDxZB3Q2p4oJiSEw/TU
+vLouN2TKNcyGuvw5LdbtJimudJ8fFmcYCK+XSRu0cL3ck8eFpvPG0fFf6mjj4ah+XgBgUO/owA4
N0AXQefyNJHukDsvgr1wsCNY8mehZnA+hI+zO93Z45e18A4D/yab8q6ep0PRDpfF24WGCHTkmd/Z
axfYuLT2Q+U/hLlffep52G+M1eD6OuZsgX6e7G28BQZZcC5BKBCQ+ZGWwx1q6I+7FraONxunhtmF
W6BwKG06emhZa9PD6nXuFvGXYdXpWqf5Oq+2xYAL4wUSTeCphAxQXlwoC5xZRIqo4WwRtS6nanWH
LN05LG1D4CtrlrrEWZY57L7gzpMT1htvwIYzRmcym8C+wiynq5IxtUsQL+bDsXUhxUMqpz2FA8sO
U8ezgxzd8LLPRtr2QNy+m8scNpqWMAdvtD0/zmuQbryhGtz1Dzia7xX+UEjksiHkAs23TJw81eS7
UheBjjWrWzBWtLglJktf39eoIoFnbrJDmX5d2wpUsIKzZEE+ti8X9y7I/DWaIe1z2jXtOtCMLxIl
FA1ilaKZ7j1nvhvtrbut4cd1nFnWqUK6EjiX1JNHn4lz7u7DJAc6xIxavl+4Leakc8tfPaDmtbMZ
hBr2Ix1g5pAKqcu6wYywDNyg3UPD8gubi7jYR0DEAh1eZoNUEwJJZQmGh5wfMsHVAZw3w30IdMKX
fXa9GuXdWW4PNXWBISwT8HFnb2uHN9gI1E3DetzXvuauzEld5eVpntSWlYmDWrrejmya2nwj2jFs
qVQL1AO3nlhPyyIJePrUUP5s9fWTJNUFasnnddrauU2LVDvHQY2OkxWqFwkuYfW5TMc64tBM3pgl
Q8hGNd8Vo13auG5cA8IGmQsvfwj98t9czLue6AIdXsblPNLM9/OEA0NI3ObXlGUiwnvXxtn8nwDO
B3GIjinLOSCclY/tIVjyg0fnKUol4qpeJWuY/nVFuY9W9Q1CoMdl9Z+kQw7e6Pxbk+rr7WVmcEYd
duZD7yysurYE0TAN/nZKiEwfg5y6n4p1DH6krBmLfSeETm02QckqQ5tFspJuhGjCED4xOfh7KnNZ
oEPQVFFPVshpnmQk4PVhBDvlX2u1bKq5GxaaDkHLZtR+rDQskrkfXhuRPSwlBb2cu/H7JjNo3i6Y
bOaBkBwEfz7o361Hh3nPdeEeBm8rkWsagebvRGaAEwZIFE9LeZ4VklZz4f0TpFtMBKb2NUeneAoU
4QhEtQUdFFByOS/NjCeGXvkbtycD5D3Qac2KlU3g9reQig4d70So7SR9Nq6//JSpkxwtfkExCPjf
0zaQB+ZO5DCQFqVlS7VL2JYFOg6NjCqvR5njirWybxZJXzpS7XMPHYQm3CUYGMPVtpqtJmqUO54D
BOqn224efnxr02nMqrYFxUEL44geqfWGtL8ykf+s8ivml36bVvbUSfuvparebvdnWAx/gM8mtSyp
hdDE62jqHmfpquItReKMnVrVT2yjG8Ph4l67f3cITwRJOGtcMGlp830tgSuRVraLwgzGvnb6rvE6
cykH9W8OMo/wq+yXJaKU9PvSiDrszF9CbypqXNbD1i7OEzChh1Cwf6aWbSF7DFuKrpMaOJ0EWgI1
jtctxRm7z3YXRmUQvqSo0dg5Cs3nEaPMY0CtPGnmABxjojuzIPs02PbnfctIO97HyQO0qkEQ1OT0
AcpHv6FjcUf9ciMEMkyRDj6jJOzWYq7yJPVldmhp/wuFlp+Chv/MmL9x0TMsUR2A5oMIf87GME8o
pC7vKEPRneXWv3bNj448A9MY3s4gUJSM6+RfruqlRzKmzilTfXm+3YVpjq7f33mBTZ3JB/NvnqD2
5jxLdXIL94dgYLdNnX03U6J5sb9Cc00ua5bQ0Tu7jXex1o0jw/Tzmgu7KSjbOR6fkvWqog4asCiv
6GVClAXGh519aEc3KirrocpB7gDWtPXYD4N/YOOcRbmVtYe0pFsSy4aMgY5EC/qptfwqteLFA9fe
XF4ZSFzanikL6xc/oAOUDoG/XldvZ5qdaN4N1BXtsYVYcUXZK4gVn5uwfbm9qkxeoTl2WQoimDdb
sVIFP7atGI9N3myk0wxW1xFpQTeiXC7DEsVZ8L3uuQQgsHmGntKbkMHGzmQYgA5JcyWobVu3s2Kw
DqdR2hEnqntni3XU1Pr1zvbO6bhvl3O3CCv2W885V2LoTwiu+o1g03A462xntBvdlKqZJ64g57pV
KuoD9WVtp9Nt4xpuljrTWbm6rGx5xxPKu4fOhUxb2Vxqz3qdQ+dtJFs5XNMkXb+/mySvbt1MkYkn
ZLKhZ9Tb4zGgwbwxSabWNbdu6natbQeDGBpZHUa7k8ds+9XV1LoWjHtrV+GqDQMH65J/KwFhPYL/
P93A55kMrDlu0bWOXajCgjBeTo9YSM+ylMtxXOwN9zV5mOa+mR/4AxR20rjM5LMlxkfUgJwA3ygi
ZW+9xhhWkQ5C4yuKEEPOrXh0ym9QbnsKJnnXSOQVh+DFkt2+9wwdjzaPK2GzanhiMXIn3eqb1y+P
majnSPC0P/Igf7vtFQaT68i0QGaFuGI5kmma1tPouv2dCB17I5QxzdbVUu+cIXTrgHoTWs/anwP9
teQ/iRM7Q3Ac0n/3/b92SlvOmPPOQTiMMP7JA44mp1tFBqabnQ5Nk8qvHeZYHMVvqX/CPTg8OTag
pTVSdw+l1Q0Apdjtc1eF6uD6ojgxH/44qra77Buc5u2Dm7mcLxlPFsl7NFyoszsj+XK7dYO76Oi1
hUEZZ0GaEACb4EGJYTzymcRO0TxmwXC83YdpeWk+bzmwfusFPAnsHE9lqu4OqQTh4O3WDTuKrTk8
E1k1ZZaHyvmK43L6Ir3x4K1brAgf/7uvY9jCcfLnyXEyqDaLOsoG8s3l7Ub8/XHY5Ov4NRtwoNAq
0fZMi7uJTj/wGo1kAUA0hT+9DdR69INBbEzTx4b2dSzbODFeesGYJYABVdGIXeqI5GR7tArVPU64
bexarr5OiwbxbGsuvS5L/MUZDxRMHgcvsL/etrXJGpqjlyWrMjKKLAGtOYss2a+HcSBbQeXHK8nX
OdEg1w6F0RlTNAzii72M3wi2c+XRjWjc1LzmyFkT1q1XVVbcpxBs9xxZP4YZD59yFbQbmRpTF9rZ
HYBCb6ptlSUihHiumycqH55QiLJxtpoWrObIDQIzIu0AoXG9/ius5tktnF8Vped6nT5xp/vsrtOu
PcPXMW14pGsZpEvg1a1T3adFQO8c3tGN1g3zpIPXIIpSBnYVWvFc5wyKfDXw2NC4PAJv1tzdXqqm
Lq5z+O7UAwdCOJUOseIBImSRKjNI8zWPM5/fbrdvsEVwPW3ftQ/hypANVZUlLp2Phe3dp6sCH6mb
v/qtuCtbcckmvhG0GdxOp0Ijo7MUaUXCmDModBXqLnDCjW3J1PR1+t4No3QzWTR4QL+KJH9fReqf
B/B67qpw9HXEWp0Hair5Esa+cMRB4n3+qOoqi25bwGRhzZ8BxPFaPM5a8ZXmPyj9b2lQnQt73feG
6uukZzW0XDtbTlaMJxb/a47b8zO0q60tYLnhQAg0Z17yyQ9Wx0rjJszWA/R1UDAQjM3RXtoFwthb
ZcUmA2vHcwBlqdqSiMcXVnf3btHkuC9aWwRhhtZ1eNq4+llejfCyuoNo1gG3rfnchNVmzYxhknRs
2jQvGd5u1jTm6KPM89c053XkkOYhnbeyoR/Hx74uqMlAvgwqWCuIweBwgNVZBPnmi7uIM0/5M5Al
W+IrpsFcv7/zNZAjiXwelzT2x/YssuLYtOv3IA9iodhW3tLgFL7mz41oh7Cw3TBOpf/kFP2ZTOkF
eN2vu3xOV9gchMWtmhUhlI1Kp4sKYGr6QxvynEejcr1ft3sxrSrNs8NwKjpOnDAGw+twaPzud9BM
W2ePqXHtjHaR73ZGXwVxSjhjR4e7cxpJIZu32z9vsoDm107n9bwBkCYuS7w4pV2W3q11S8+201cb
+6ppxWo+TXBFyLuBhbGswiTM8lPVChG1Xvp8PXvy3v18eyiGqdLBZwvN10VVYxr3rQPZtVR42XKC
qnyTbQzEMFc6/qwIJdgu0jmM14G1oNUv7fOM16FozhTbFw/r+DOfpGPlgecgzsb5pbPs74tHN45l
gz/ryLNpVeVSoIgkxrvfXep7Pxtgpla7BxPdTn/TNTOhylKnmerCOIfUrOu0fQRur2jCfrFxiJpM
fP3+fk9awerpygYW4F196GSVxZI6W2/XJvtqjgyAhyhVUWD7tq9scyDOaIqoymtAQl2/7aeNIMbU
jebSKXMg9Spd5JzconQfVQulcyT8ZMofvNJ36Ebez9SN5tmzVYFIfwyw+ZXy+erlkVU7z221vuxz
N82tcVJbvufD2BmimcjJoWHRq24LbWP4+z/QZrVjd2vVh3ENugMfTA3tOMftuiW4bYiHdcSZYi7p
PCA3ENIHdzJX0dzkd9Kaj1mlDnkfoLaKbNyyDNufjkBjBend3kFXPVkerlhcxe14kP2httLLaFm/
bpvDNCLtuG7tvuj6xQ1QiI0nwM4PHtol/MQEWaLeGc85ty+rvRVImTq7Wu2dH/K87RsFSvo4cCQD
Pta/D90F7ZMHiI+c17C/Y+NWX6b503zec9N6bpCohbvUh2L2v5M1e72ujLWYEl7vUhmBhrPm/EGX
OyPvWszfNSqJoHvKSARxMf/LPvtoXl97ELdgE+yj7OpX2rHDNccSBU71VLbTT9oUl1aKjVPEkIb0
dUq0FIUkdtXVQUzm/FMLrkYFNV5L8iPq1r463XBci/o/lGKO5Y5n741+DUeMDmLr5xXIor7EHKrm
Z5ESFlGO437pzijTeb49j1ez/4kz83UgG2jRh14GgR8HXc9A0bNeUDfXH283bhiADmILoSPp2gC6
xmXLXtaRvAI2hwIs1rfHjnqv+zq5LvR3zuMpMs/AZASxD5zXeQCcNnKXfD7PXU4uvbDJRsLQNFPa
jgBSS0J6b7wughFJhbZt1a/V8toft4dhal7bAyCyCpnpTPoxAzYjEuJtDuXGu6dh89cxagHomAi3
Oj8WRS2jyW2fl4w8taXct049zddBGQ7UK8Rz4onTBxDQP1rYvUTjv4R1vxFtmWZHc3fmc0DfCxLE
I5iB/nKb0XnO02ULAmfYfz3tbGfEC9e5xADysP9c2uFF1um/RDYvV+Sx3QDQN807B6Id82uhiExT
dMVyxEEprx+zonb2hUI6DG1yPU44VI3jlnqVxEMVBNoiQA3oa9/Sah+1lK8j0qocmYolHf24BJfF
5zV1nENl4YDc5Qc6Ii1YqzZcXXXdkIIaDHtzNGaSn243ft0TPtjtdPjZWrZjnQYFi0OEpEfKnUtB
ml+1GM7gojz1aoum0+BxOv6saHjXMV+yOLChR18x1AfaqG4OcUHbN5Crn7zb9GjOVQmiXXRQ2K/+
IBQQXNnPZeGHyXcvDUW59u2ODI6n49HKEar23shoXILNMQ7LoXixW9FsPLKa5klza2qPhAxl48d9
XRRD5NG+/pGHdvMLxWRDs3MImnePgd3PoHKjsVdZ2fGKwTmDJXeLZ8FQAO7repplOvA5mFo/Vpn/
6OXFv3wMDhDP/dw47MWf3Xgt3a9sVL/aWf66bZSPUZu+jk8bVUMywL5pLFuIrKVj40U878fj6nvr
QdqO9+iUEx7EM686iWriG4vOsE3qkLWK8A6atz68Zy7817Fzl2O5rP0QzcFo39tp+Uv2znxCfRew
8LdHalggOpANJbcroYFNY+Gu4wsfiPUzpLyMMhG4G12YRqWd63nm2Fh8HovxRDCcgJ+6C4f60+L5
Z7dFMamXDvdV5e/bof+AtA2Zs6h1oLESIPec6QG3yU/ZuK/4xCfatlCher51UGkd2/0ynihZ3Pue
TvJ42xiGcI5o53xZrgOKlBYas6/ZAqqYyeIAzAX1Zxruo8j2dTCbslzWlrVHY9Q+DBEN/P68Lq1z
KAM8+N8ehWFH09FrWSdkpxwsqWmuhzNxiHMOobSwsZpMC1Y733OVe8QqQuyXlvUF1fNxtpBLk9r7
fl6HsI3hWmUlx3bcs9KOJK/ayKpstm916uC1rh24VM1K46y37CMnnnsfTlN9HNxUbXRhmH2dUY22
c7PkbKbAoCDpZ/XtfJDZYm+sUFPrmi83Kap+QFuNFVqJooeQJnDZLPXoliqVIX7QEWwVgTTAbFc0
boHmvIp32cIS0eCO8fWCDoTlRmr0P8jdB4GKLtK5CNU1KLpBR659cHhV3q29+JplPMPWV3yxsuqS
ywXMwCOLPNZfKDClQNKdHV89qo6/1KATFZs0u4ZF/V+R0rtoI1spnsIEJTGfuXWxrKa+rwJFo7bu
541ss6kL8v8BjU/KfCApIfEyyN/E8z6lqvk0t7sUbpn/383+3QiKfmDSCVYS214+/Zj8qv8210r9
3LWl6PKeANSD4xZyVfGcSetQA9sbqandqvgzLDod8AaxKNuhteXFbFgHIPb9l6Hhv4OuFlFqd//4
yxayzuA9OuTN7dagtqfWi90c+gGgSH1gYt2XZ9BRbhZB9tGinMaDVfMzqGOru7Ar1fm2AQyrR+df
AwAtdUA0jjABRqgUEvHl9O8oxF+3mzdNzLXbd6tnpBTLhzU0Tm3rd1cUP0pCX283bfrza5fvmk45
GBi6Cn9OguYrWSCs5oBnVTk783C6dOewplxInpN4Fp5z4JznjyIU7un235smRvPaKuWTX3iSxFBy
GqOy84aoJNXv243/R7z4wSZoa4E7mQXqHPPUiYHZVsegwXtdXh57lFZ5A2qHWgKyOnZeVfNtUf55
mSuo91Vbkach2NGRbUqRFVjrxsPDc/W5g2QuNIB+NcKLQiACdwULyLX9v/HliKs5eNMA+fPCKYIu
83RgNM+jSbpbKYGPLYRUzP93QYNBghtFebHfD+LidmAmdLFzbJzmH69eqEj9f+tri7q6Ppw8YFOc
X25e/Y+zK1uSU1eCX0QEICHQK71MzzR4bI+PtxfC9rXZFyEWwdff7PM0Rx41EbzZHRNCKlVJJSkr
M7L89RdeXj7e9wBT89p23udtwPEQ4sQgzpy/2S5mwfXz4HtDgy2hOZN9bp9+FX+9G7AeGZUb57Z9
ZE1pHyrEyIZ53vYhCBT8t/F2mHM7SRsS92vz2LAxLHoH98QoibLsate7FNNFPlHR0zpA3TqxDYgK
7qKvmW39s/Kt5wKTfbQId6e5SFIxAzOMk9FpGJv5IR2HfcWN7C+SNsFzvlAYJYA4dlir5kdRdBuG
MfVcy8RbYDdQbCoc3Fx4v4H1+1i3W9XZhqZ1BFvjzn6HQgYXF/OoznZy63c3bhU9GXxe510L+n4C
i9vixmRuxDHPpTyCx4485JnY9+zLdPQa6nDTQpQpiTlp3heCfZ+K4cv9iDVZRovYjoAHaBpmN26l
qvDkK8DHrOzxfL91QzwFWrAuqCbseVC5sRek9T9dnfqnxfLGiIKK+Yzn5T/3P2MaxO33V2vCKip/
KdrRBVa0Dx4bSZywCzYPWabWyX9bV2KWVb06WNSGChIcy40vdig2LGRqXAtXShYiCiGwIeNa7cTH
qTsr1vzeZxdtP17svp1SG43LtIVmDx0fJ7V83te2Fq1Zl9dQYRsQrTynp4TbMvRSvu8Wk+lINZzD
QQEx3k7jE/HCYPH+NFO7RTZv8EodpjYNvGZr4drx4ovgcSDtdy/g46lZRH6w8623NMO6oAPVUpnm
aeZ0duw1AKvl5ExHemqycuNiwdT8bXCvfD4D71DnNpUdj31QHpSl+tDK7Xd9QY+7JljHps29K4Ty
khXXbFnNwrld1HUYVfJpX/O3gHjV/3qgSUBnG+YZO1qcpJCQVwPUjv/Z174WtQAUT6D4S21cjYCB
69j5hbdc8o6pfXUaTOdPgxZFRkaeLDEkXYFmGGyRVw9p2yT1w/0RmGZYi14BjcOsVHyNi6apTu7A
3APBUnfJmnXcOcdaEDddAiAGuG7x0GjluB4kDAGweRy4mfrv4wDTAWnNxPniK2eNc1Q0YW0unEPb
Ls1Rga/mEti2OqzMc8LeCsRxTroqHPqSXcfR7XFpUvqoc/MI7k/uW/PmV291Rsur7Tqlae76awyM
LQRDhjmbnoq6bjZQLqbmtcS6WyeRB0W+xqUTFM5lLiWlBwZqgC3cq+kDWrynbp/JqcJyUqFUWLj0
uwAX9YZtDAc3pgPXUkehOLJEsNioOITok4pz6p9u4Ai7yg6ZTWXYyfJp9pOXtEQ1YgGSA2vniecv
BjXL8TtU16/xkLFpOnY8VTYopTp3Ot2fekMgMW0pAAiWl3KBl1tOGYHB6FJRVA25ew9VOmUaX9Yh
y3m7xlW5/qmZe8oV/SMDb9dNDNM50xrKgjl1mjWevOrXSLIfQvk7vVaL/wFVF32wyjWupSBP0OCb
wFJEtoSlDHbXMWyVvVaors5g95SLs3Lb/ly4+friAvR82DW1Oo5tTKam66DMHtNJrmfaye48Vq4F
vM/y+/4XDHGnw9fKQbitEPhCIobqVFoAZJQoZtyIPJOJtKi267LjgtYrBCWs4Vzwnoa0b6ZDjUrr
DRPdmnpj4dMp1Oapbl1ZlSq23FEd1VqdM9/1DmM7Aj2xdQgyWen2+6vdfCFZXrdZreJSyfIgSe5c
BjwOb+Q6pta1ALatvk5sVQEA6baxwFp1VFTuIzVnOn1a5aJmQa7BHLtWln4YZt4+4FVl68LF1HVt
E7caG6iXii2x6JX1cyVN8oVJuZXJmlrX4rf1Alq7VrDEJPXJAZPcH7gQW9UJhtZ1qJlVVLRtHDHF
KBB1zlZdMXA7OFt+aWpd25CBUUjttVUqLuiEBBbPVleF15rT/bA1BJZOh5ZCG91tsgEuU4k+OPWQ
nfxAAMX/JsEyuI8tlelMaElAZsgo5GNcUV+G7a3Ggol6A2phss9tZK9CKh0y2SrQYsVt4XYg3VZZ
jKVii9rB1Prt91etEzpXLMnFEAdzm54hlq4uTq22MBYm62sBO3fOAsALk7Fg5LFs1gikI0drKTdM
Y1jSqHZoloS7w9pSGcsy+d+cd5+8hj4SKt/xZqtg0PQJLW5prfwpwRkrHgu8qmT0w9wvqNmwzsNs
/7nvoqZPaMFrTSuqf9xBxnY3XVt/eZe7xaEb2GMpNguy38ZKMB1gtjR94aEgEcOYquUsRdmcXJa5
j5MT0CgohRfaRe58K+x6i8zDMKq/wGaTg2NvhlGRNXDCsisQdxkQDaIaghOIveqNnfOWWL+xremw
s4oPnVoH0sduWwQXFBJ6IZQsxcNCWB/eNrcm3QKcGLxZB6EtrE3zFqqSMYTaf88JUnA03bJhIwkz
WUwLdNKUjmx9KuJF0ZckcdOwlRJFsLz83vrN6b6zGeJd50ADOTyfnAYhU9ZdF+aTVZ5vi9dG6yYL
afHegrAqsawJk4F7FGtIr1W6BiFX+Vb5pan7WsQ7ZKn8oEb3fTfo3hHu4ACSbuqm3J5v3vIlLdiJ
LC2VDnMfAz/0T1nN17YpnlEC85Cz4gyg6XlsW4i6DR/2zYUW+D6p2pVDuD6GpNAvYFuAM/S7nZu2
DjXzZT8yOTERA/JlXZCppg+0xgvlrq7riDJiOWnC3FzEbmH/kEu6hApL8c7GtTO06nDnd7sMjbsh
ySNImLMi9Esqftzvu8FJdf3NJVO+F8xKxES6oJLKUlaWZ5cH0JMnQZGsG/m2wZl0xBg05OmyBryL
2wAO2i/cPvjASBxza2jicu352a2C9WinvgR4jQfHfaPTNnTU87ZlgKNQrOahPi4l/aNQSkWgsni/
fcMqpWPJ7HksUBI5dPHadKE1s7O/dP8jSRWlbrKxrRuCXMeS+a3nCt7QFp8AK6gS75I6+3K/96a5
1yJ8UWoBd0jZxfYcvADx9REsbD9z4W/Af0w91yK6h4zlUlRzF89p900FuQipRbcKkQ191yFkHZEW
95jq4tGa3VPWlSpkAAecIYe7lciaPqHl4qXXJv9m+/FqMftcy+p9WafeSYnl2y776yiyEuSMY2U5
LWqESRZy2Z2c1kb5j9i5v+lUaF23BK6XQ5mx9XJ+GQZSP6Ze8Glf729me5UsI62QoI/y6phz66zk
erTG6mNtp7sKVZiOHQONOnQf/bWJCxZ8R6FUGoo5/3i/64aw1ZFgJasTYFOWNqaB+8mr2DWn+XV0
l+GQFOXD/W8Ykkxdh7MF5BfPJqqKiQ0B0bap7S94+KNHCHM0KB5ymhDA3PFztTjF8f4XTf6qhTNX
I7Url1UxS1F/bM2ZG1pD4oXKXrb2UdOgtJDOgnZJGpc3Me7ILylRH/11/eZZ6aclF+cBfMg4Qf1z
fzSG1UPHi7mFi4r8gFSxzKVzgrq7g9EsW2oyBlvpILE0cVUhQZ0cW6KM7BaVXH76SJx0Y9E22EnH
ia0FpCf6Ec0rnLkPPsi1Yylr94zKauiwsAw648xj75J+5027Dh0DLdNCkqTFRRC1PvW+W4SEW/su
mmwt0C0f1K6KrfDkosvO2TAED2uX+6f782yaidv8v1pG7JqNTuqkTQxoZhniPeTJr8XTCj3kjQTK
9AEtDfdwga5ANIRtiDH5wZJSPorE9iImiy3EsclX3f+O4SY8miZB3saE9+AE5yN5zJW97ttHdQBZ
l07rHAxFE9fr9JIOzucBQub3jW/quB7Prb3i6F7WsXLrPF7aKTkViqgNyxsqTj0dGVaUg+oSJbsY
wixfcmeNRpn9Stb2mTblj/L2FoTX30Lgib/0QLI4f74/qrdn3NPRYkFOfGsBvBc3IXn7tAyS/5zA
afEsAcDaGNrbhvN0yNgMwht78hLUywLd9YWzCb5bIZVyNxLLtw/ynk6BZvepC0xa0MZzi4dsK89e
0rp/yt0S/JBOVE1iSyfj7a3Q4zcbvgo/q4JatFvjQ5MCBtyv+vNiu0eAOT+Pyt0KQZO1br+/+siQ
25PgM6ljlHd5obcA9C98sg/c5enYscC3QVrm8Tbu88QKcdORh1A2u9z3JZN9tNAu+6mTLm7T4nJJ
+nBwvCXMIJCI0taxO8px8nalO56OIRtcn8jcElW8CogBXatypN2Z2LXY67FaqPeAv01L11RxVdkP
/jC9dFPyzy4b6UCyWQZuSdq5iQVIQENI3L6rvJWjZDN7HoKtMnKDD+mIsnaebNm1yAc8t5nlwXIc
vKlYczF8uj8IU/vaObseqxI1oMielJynw1guEjjjoTzua/3mXq8iAG6DYp3FreJy6sRDWwztxZeb
DJymvmtBTHPL4/UgmziD7LUCbUhRn6e2cuqN1ciwoOokaJ5s7XkVUxPzYOAhGyQ9EYA1L06V/95n
H22TpqnnVKhArGOnrX4y4lih66XuvsVaZ0EbaDO7MkHjzdJaj97ilUfqDMUGQtNkHC3thjNyNdhd
E6u86U7IJasH8Ev2UZo0y4b9DYuQLtlZcx9yRtKpY68bHh2g1hRNfkrFj1TVG+5vGIWOLRv4vOQW
zrjxxNLf9bgcnXW6SEts5DCG/UxHl8mik70AD26cWOMRlSZRy1DY5I3HvJ9/JQP7cN+NTKPQgtgZ
UpamqqsBVcYjl+CXW2IB0puNqTbEmS7QOQpLruky1zG4pju8FtfLUoa8aveRM3g6umyqp6TH02sT
p2Bgv45VC82XhO7c6nXisyloVobXAaxwhfydu6gQ7Z3vQSEOfKo3bu1NBtLCWEw4tY1Lh2WOz83R
u2XYTeOlp/uza2pd24tVU6EwEYKFKKt0gyNnnX8qQSyysQObfEeL4zHnAvyUIzYYBVnOSUGIPPvB
++HHvs5r+2+aimxIm7mK2/paL2DjqfEAtLE+GKJLx5TlzWr7bdKVcZvTg5WRY1b452xKsUDjyp7u
k4yB+uR/N7FxGQskW04RNyKTYSVaFTpyON+3j2GN00nOLJfTsfTnIm47UPp4UkRVpY7eYv2TOuvG
SdYwxTrbmb9CYWlcnTweq+7R8+gDKBMfBuAQ7g/B4J86YAyXLXkn/TmP69wfu9Bl+VQdi4A2W+hK
k41uH36VRXBQJTfJMuZxWtXHpu5J2LR2flgn2hzXxd9CBZrcSYviTKYV88o1jy3UXz+A2GA9OSPE
V3xlZ5/a0SqfuAdGi31G04LaS4olzdWQxw6Uew6Vk7Njj5fXh32ta0E9JFUAOuM0jxtveQR+qD/Z
pU93Nq6F9CJn1cmapbGXTM+dN14SuYp9ZtFhYg4guQmtSAqc68QPDegrDt0itmDMhkDQEWKlP7Fm
QsllnJDqQVnORbkdrsC2JMYNgaDDw/yxGn0X0Elg/7x/Etm/q0nz9f6Emnp+C41XIZCAXAhnClD8
VXNw6Rf66JPpya2sX/ebN/BgeDowDEriySRTkcaTs3wvGxmuLA09+aNb/rEECYGpOIwZGOjx6/0v
mgakxXRHlOiS1rIiVPMe51o+Eq87pEuzkXiZpkKLZdeabTUFaL5VXRHKLJvCwrK3ygtNrWvBKwpA
fCFCigjIGvulWeb+kvT5Vtpral0LXrydj23ucivy7OZ9TlWcjMHpvtUNS5xOSpY2KP5IlWtFludA
hziQ/FyXxSfPylTo8lke0zH5cP9ThlHogDF3nNN66LI0rqmdPA9+3QJTmjcbKalhS9DJyRbLn52l
9dI49/HA5jTqK+38/xViOjoj2yUT6umwsSxHyNUAnccOa4oWj9sBfRkg4rOG2bqKfZunDhsDFnkK
nHG2onRex/mYYSdIjgHdKaHp6RKajgWJIdgIzpT6ANUHNSjcxvTT/Tk2BLHOTeaoyUmVHK2oLNLz
LYhllr73x3EjrTZ4q05NliWtB4AKJlm27Rja0AgJuVV9HdfkZPsJ8ADgFdm3HOkoMkokG3Bdjn3H
H/tnKJJkD3O+WmdvGum+TPgvnrJk5M0wSCtqlCPDoJAKiKgtmgHTTGh7ckb5lFuZsKK1zK5kHZ6q
sn9obbEvg9ShYwkfSFFPBY9WzlCTljzXMyRfi2Xfaq3jxLJpzi0UtqcAxnIvJFb9lOR8Hxm8p4PD
7HlRbGqwK1N7eSI++1Pzfgu3aliGdDSY6yqZM5FZ0YJSFlQUPEEyLgupGK5D0GwspIap1enIRtSP
zl46J1FZ1o9lyh68bD0vqBW+H8OGdVoHg8nMJ8OUEuyU64hHeBSqXSzSboHBTK1r+zC0NmuBSwke
iT7tjyrhfSi8bKv1f7lt/gZrQWzxv2kRreDyLoi6gcwMzhAHObKpPFX8kox22LcinJIPTlCGS7eG
fPoekPGJ0/SY+M9u8GEpf7DknIOEdp8htW2b8E7gVqfhUZAsX4YseU8I+36/aZMLaNFNhyFPFGTC
oyJrh6eg5gPIFLLhMjTZ1iHX4Mk6VKwC6SBLSywgjjfbOOZCgz6hzxZrKucFEBwolRTJ1J92jUdH
jnU0k44gJIkq1Txas/W4FjIO1BYG4U1z+a7+cmixzvOTgVbPbR3iGPeE5ZY5W9ThbzaOCoHbZvUq
E08FSYq15km0+tVZZtUh8OpvqEr4c980byPGPB2Y1vmoCoWMWBI1DFw6RZ2PlxFJQrjMHj/7AJ2e
cFtZHOomsA94ZNx5g6UD1aTqek9QlkSOsB+gxvEyI0HfCAyTa93WhlcWy1kFfqCpDyK2Lp8IT/tQ
WUCD0/lLcbtIvG8307RoC01VB2zNkzWJwMnxcSqCd81gR+W8BeR7G9ng6XC0ZMI9TcVlEA1lDy6C
6Voo+ZyCq20qUJOcEXKCZu7P+0MxrJk6x1nQ+q3tWCOPkiJJHrNiXb/OU6o27vtMs6GtJaye5FiL
DP4LxRLRpDjflVFek6+JUhtbiuETOkhtXgEvLi0WRG0wPs5BdhV57Z3Thj3NEJ3dt4bodGeejUvL
MluDCHydp7QTy7FK7eroBMkWG5xhHnScWtrmg5VBJCCabLA3FD3Pw0F5H+9PsunErYPUvHUAR5g9
JFGQ2l+dzG6izEr+QLOpP9gdT45ApIpLLmiDghLaPw0p3wIBGXz5Lx40XN0ov7OTaHKnfxz3vTe/
QGMQxb7NewuYI9HbGzFpMqAW+Kiqp32WYy1bBi4PKsn6w0Jwe33fgv/yIr6x+etwtsmjMmg8mUSK
5uAo/9gvX5MpPyZkPluTdYT+zyHzMtSzdEeFe4saPJBe9VCqcw0Oyn6J7ew7YSD+XK9pMp7X4aME
Q/GYHWc6He930bAo6WA4lAS5AhyR8KAGELg5ACe8u7LsAtaXLRD2v3vmW1bQ0g6vVgzkC8iwhqaA
jGIfzqs6uHNc2g8pbcLZL088i5V/G3jOXwj5CTzZISHToaufqcjCfuUH5LChK+wnMG87Ar5Xi2NF
Pljzc0+CY9t8k86WKuC/0fNWf7X1R3b+CN4pD0eJ9tMi8F777tbNiVWnUaDaYa4ujgf1hOzLssiP
fs8ecCOIg1L6rgDN461/fCsCXew/b/REh9qlhZPf9Ox5RILyEV3xk/ZI1w8VNg1Kv6AQ4wz3cNL1
6NV+6FtbIvH/7hlvfVd/T8hUXy41ZqwEQTVKfQBMcFZxLDG+Sp39zAkHFGaKMQnX/MRTcnT6EkqA
7CzbOBfqXd54hxobJ/7LF+tUOh/tcuOa8V+Y6Vt907KbLoVko7U6PJqrl2VpD06PAhosDu26HivW
hgigojw3jfNwCzOPnAVkPBe+cdQxLBg6nM+3+mak8+200JA6HAkvw8wvtpYjk+vpiL6gdNZGFCsH
Bu5Hu/zIbOfglD8S+cDIefC6SHQfmykJp+b3EMRVVh67BQeL5gCvg87dxq0SuQXmWybWVkXLESmB
Hs/tnIBXGNsJ0QEOspRmvl1Ufmmd/Mkv39U1qCP74VSvoJ9W5977ysEsD/MvSYSjDObeKb+iiCFc
k/8pcUb13nGdgodbxnNzomaFNh+9uci245pmR0ux8oVIhXoeHzxh7YV3pTwUQbYFbDc1fgvSV0mi
DArwZOYpixIvfx6X6eym48ZGYViF9eOAynLWMi9jkRq6OeS1/84ZZYzCmI32TV3XVrTOyRyIPRQs
KuVngC6eS0ip3t8/3m6Z6kDCWoJ71i9yFlX5OIXcZY82bd7fb/vtLIDqaMGar64TLB2LyPCgAj9k
mX8QKE1Ovgsy4UbeOu/7jraiqMSpG9uB9b2Bf7dHMR7BafWuqqrYtt0kZDN7QjF6F97/mslit5T0
lRtVNUQL+6VmEcsLCwHkg3RuAHXFvtZvHvaq9bGuFHSEPOScYOivTnm5NlCTKfux2+VKVOecS1xZ
g2uH+FExQHTJSvCGzQOo8t7v/tt5OdURg3PXgH7bWVjkdPMvlYDZTnVfCDa4Lk02Zttkfy2Mm5YL
5rjciyxaiPNIaXCUGSPH+wN4O5KpjhYss6KVTpp6kZjoSxU0LzYI1oAC2zi3mJrXAhlC9m1WMtfD
cYgfLGu4OAl94mrd2FwNttHxgtaIt2rPouh9q/JjJqDLFpTBvqpIqgMFOU9ZHcgcnZ/Y7yngaUjJ
PiFtqnPOrVXpiGUC6DOnnRUGXBS4ehq2TnIGt9Q1UiuX9G01wWdyKxXyESTrQXoE2eKC4iA8uL+b
O9vfuqQzTLFOQkf8gLCZV16knBAXEWsfgs/xvnOapvf2+6vFgaVj6xUVmrYZm0N7GnDPsVT7PD/Q
9t5Eism2eOJGVddGaz49O1X9kHpbetoms2hhm+duO/TLSCM5suPCx5can3GSrboQk2m0M0qQLyNr
uoBE9tR4odU0MRkKttM0WtTC2rk9NsSNunw8unI8JSs9077eaN7Q978Qgp3XSa9b3Gha2Wnt6WMG
4v/7HmOw+l/oQJrjRYhnJPI61KkXpA4O9drVpxU0vKf7nzD1Xtt9BV5cq4FablSL7nF15NP2omDq
vbbVtsUMvAr0VuEnwxUI64/cXUM6Zw/3e37r4d9pMtVBgQ42ca6mxYnksnwuvezaUHqqHHGZg/Rk
VXQjHTcZ6Pb7q6i1vbzrOsdZItot9KByOzuUuFHe2A5Ng9DC1iKda1GW2dGStB8a4D+TpYhxz3P0
1vGxafdluFSnn5NCkIqO64rwndarBdHSUzf26bFj1tYrmqGohfpaDHuVWrOxc9fIWZZDnjnHIPMf
/5UE64fywKzmfed2H/tkeGA0efEsfyNPNU2QFt593zd5Gog1ypwi/wT5n8UNkxpsNMf7fmZoXwcR
rrieptxbVLQU/AWVwQ+CDRu+ZZh9HTiYuDVQs7M3R60Up6alj2XSfOZ2kodW2rYHf9y7rekoQpvj
6QkA6TnixD8OgUTq1bH/Adi5xctmCHYdQjj4y1qCrRhWGusZFYn8mXfLM+4BPt6fBVP7t99fheFa
AaMGQWIVAUoIHJDdltFYdvJCMre63P+EaaJvv7/6BFgpRg7AgMITx0BxbO6no6qyLfIxU+t6pNtW
5XaLPUes9ct/HEW9JmQQ1toFE6E6rRzIHwWUdOQcDdySjzbYqq9MkH18glRnlePrSDPqdTCNp46s
sB5uAlv3rW6aWC18IUfYVq0HqxOrhTKeYId2cX4Sf9yXs+uAQVG1BQQEKxWxlD8vjvV+kOuhHtRW
wmiYVx0yWLij6KE7pqJpcm+vxVA9WBgOr7usoyMGa5s7QVcGU8SC5tjn/XNTJqC/LDYANKbOa1v0
JAhPunqcoszGnSpKlVBfko5yI30x5O06ZpA1oxxoZ/eR8uQ5c+zYGRVeY5bnLBO7Hr6pdxvYq5h1
qcemalUyKsYhPajOvqR+7oZp4my8hpkspIXtJOig3MXqI2q16YGmwQeryNbT/dk1Na5l1cKnNRTe
WhmV4/jTcmiK8mfcmu1rXNuPLT7ZKB9C46KZfrTuUIcWWEzvt20IWh0mWJVdKbA0yqgpcRNcCGxY
w4qlv9l6BXj7lZvq4MCKLiirSlKJqPLtAy38A5P0o5Pw97ndRtSvzwVQImFlkQ/3R2SYir/wgqqp
037CiPjq52eH1NYFtaZbrE2m1m8JwCs3VWULoh2IgkXSlu8ZdX45wbTRccM1nY4PXPEAuCgUxUZJ
PR256i6jR4+2kA8EwUZslG30W+UUhnjWoYK4msMuH9R9ZPdF1KTeeQSz0tSM36CH92XfNNwM+MpQ
uH3vS1DS9JHrZ7FVTM8CXJT3mzb4rA4WHL0k6wAwRe8zBdIPBfL63qJQ6SypvZHNm6ZZi+cK+vOi
g5R4VDhe9eJ2eXW5PZjsC2gdH6gK1lZeanXRuDgf00ZdBmv+dt82po7rm7ANMfqqTbsI6IvxlGcS
FBmIg42OGyyvgwPXtRN4ycL7ieyz7woipqFjq0+8zTZCwOCXOjrQTzhv1iVvI+6nAMGd+1GdmEou
lr11A2Wwjw4RxFpT4klWNRHFG0fUOaW82k69xdlrss9tXK+cvpvXW1Xz3EVZwJPQ75ZTJazvZNri
0zH1/vbdV+2XWemBnZ02UWWr8jRmK31I/ancaf3bV1+1nswVdAOUK6K5G8KcoLzNi/wlv65iX1Tp
IqXNRN0CzzMNbl0zFKosrJbs4jks3bpUN7y4UR0l6JccEsTOgC+AG6YKUNiQnBdwWQ/L14mTkJZP
nvXZlr9E44IJp39wIGfS5g9d7h1AEhEGdnOqJMDT6rHP5gM8kBA7ZGN6wB/ROjsO6gf+ZaUFoHkf
YRe69Rxr8hznv7Z3vXotCPOryO8t9M6vQ4YQ6CAfuBG6hhOqLn+aLGvlrBavI8BOzq1IztRSZ9cT
j87aHsAIvO/mWwcX3shdRT60NV4OR3IZpXeskpVv+I9hedDBhN6SczcZhhoLPzKssWWPxex/X1jy
LbDLrTXOYCgd9YelOejascAIxvo3cYr3i7UWUFnLrxUj4MBAWcDGlBj416mOAJxUB4kFXzaRpd7Z
tvfkd26o5n+drfY+U65Oc/OBsBYvpFOIq+adZtRWEQAAA16osomWtMbzrlOk7AzN0GL4LZQzd79A
fbhV4PIvxumNuz1d6dQeofcmcoT8yvLwFjBAFfhZWIKtmIjgAHKtmXx2SfEwUecht9OwWIqwR3RW
7RLaW6olhujSWewy1y8WB6qTkbSsU1Lwr17RH6c1+7Vr09Uhg7gbDYKu9sDwgsuZJ152Tljl63K8
37rJ67WloeAJ3lQhjAD+mOmT3yQfeOu/6x2wblK+8zHV1dIGH6JUXeal7DoMIC7sJeQAihTyiPdH
YDC/jhIc6tzuBRuXK/DtuK+aW3qSLbtA/GHf1YCOEOw90NhJ3yHX2fO/dQyCE8kSec3w/n7/Dduu
Dg8s7LHLwN1ErpbFTlTZz2zKt6rjTG3fZv3VpuusacBYE7jXvhfipIK1PHOE/IblDYuZDgCciMSq
D4XIK4SvUMImfva5dQAL0kmO9ueeqJ/3DWSaYC1zKBqWNKRl7jXvkgXsB/PVp1IcC7J192M4G+kA
wCDwkWQK6V6DASj+NkflLicPxBI/XOleiraKi3SrBtk0I1ru71rrXGdV72K2559lWj1Jsn6+bydT
01oop3PfFmtlude2n/uwdWZyXgt7J2ZBlzfl00IJC4h7FSQDT6QtoFXo1jvfJXUMXZOvbB1T370O
yfwEXHEsZ+cw5HQjcTC4kM5XV4/E99aEu9dU0QuYp+J8qeN03XrXNiyiOl8dX4QP3mvGrtXIP81D
coZ1TpQXIF0MtkAXhtnVMW1T3fnQiJj9q5OR96izffEWf981jY5nY87iAOFC4ZOe+AZazY+ZN/xj
Be75vl+ajK/Fb6vKAPSlCbuu0n/uhnwMUZB3pE16ud++yfrkv4ucBc55h6DY+4pHiw8T4Q/9mnx1
PXZJarFxeDEZX4vazG+tjrarey1bxwWAyv2TVVtl8AYEN9VxZXbVpCxPsEiDTPbHEAgVTmL6lI/W
RaT+QbHukkOBbiLk4nB3I6kwzYm2JRedS0jTKkRz37zM0v5ue943v/J3XRQQHXCWViBqt+ToXkc1
XZ1hvizr+rBntomONxOrxxa+TO4VBKTAU86kfZcNtY8Xe5UdbIVpv/+dty1EdIo6PiigFJ1WXbsF
D/VJySSEZSETH/jE2vjE245LdJY6AYFOWbJGXUF8AT5Tr7COAZK9k9137bGRwbSxT7/tvUQnqXNk
XoP9SCzXIXNoiGfQOWxsMFTvM5QW3mBWLNw2y9W1ZnNxzZjbXwiEE29EYHTjLPN/zq5rR26eWb7Q
EUAxiNKtpAk72rzedbgh1kmJVM5Pf2r+K1uftQPM1QJjg5JIdrPZXV21tRYrC++47PSYlCwiJLnv
x+FUTTT0lPN83ResrNtrSElnxxojMRDv5CXzcKSiyCK7VZfoWba+YHU2mwEqcdC5GyP0fImTbtok
hKCNd5K8EeHHX/HvXDjzViZte7zinpOxyNEHMzSBo8hOulmQkx+5ZwWyPSDj8PGjNjbUGoHWjhKM
v62Zo7wYep8PMkWvp9dciLe3Rnf/9ueI5526nfEhaQyJJCJrK8gt11x49w2jW2PQWC1wLnOsBOmH
MmxlU6MHsm8ir/SmsCTdpXhpY8XXaDQ5jAnTuOXAf8TdXjsZfwPb8/LM5r654D+2Jur86D+ie9I1
GhBqYUd5P/PMr0G4922hznQBdvC/OP6/12u25q3zaui116O0I1rcGzs/jgAbUP15LsudbrogNnRn
yNtQ1LsGmPPapehGr/w49fxcXhcvszVgTaMDp62hWh7NqF+8gMHTC7iTXjx7t1ZpZfoD5UnDUgyv
2BOZfhQGbeP82cR2MJTdzk3uGolYdw5iV/v4VjmLc/dEdSXXKnNXfqFJRQWOrHGKEsP0M1mA1Afr
6nAzSqbsCw56a5usHIOceyKBBx4jY1XzS4EK6C+TJObtKl+wxrXNkDqdofkO5ymGZyuz3qWXXhWX
AlP59/6unWQUVYGTpRjdgA38sBRDBJ9w6eQ6j/OP/S3P99o/7CeDZnkNTachcr3yURBT+F0PbB6h
D4jG3nvWpz4alq6qK4Ef4O+HCYms+oRyZYRiLvWNcMoQPUNW6FRNfd0x+R+oG+dVD46XIeqaMzOE
k3wfm+LQuuz146Xemq/zBvtjvpiWinXEjJGX6EPP90spI/xpnM537ZL58SWhpI0dK1fnvaCqmqza
HiKvB4fflDcqBFryEtnC1ugrm8+IBH6HxH0kHJVHFRK8PRmnq24KbA1vayaIgWiEP1GWtuWNC/nO
zxwH/6WC9wZ8jsmVMU+tBptMBTmZllrm3oai1K1d6CZAgAehJ7R2vFa11j7qRFlA4rGI/cXuTGRB
SfWCVW5M3xroZnXWrISDXWD17nFaytj32JXt10go/L3FWiCf8qJwhmhIW+GD5QTtaWl5Y4MV9OM9
vHH8rxFuVSm0tNJxiFLa75ghD8RCn5QWp6mfLnAKbU3QytIHWKDJx7qPPDnpnSmJBuJkunTob5xY
a5Y805fakKEfo4JIYIi8LDuw1tY3Mpmuw6CxtXgqZBBGR7J6hF+k7c4yPaSO3UJd8FIbXmStnFoq
CM13XT9Ehuj7SnZPQOlFhqXgZWf3WerdeCq9pMO4tdorU+/b3is16Pcjre0RPZJeBtEyLu+6yXHD
aercC0u+tSirYxyQ2QSt9XEbQe74Hhjy31U+H43tff54027tqJXRF3acOXUOqyilTPZVU/bBeFn1
bGP0NfStAw2I6hTA1xafy3taFcMx74Q8XvXua+Cb5wEzJvWCOLgoQQc3JWO4dFO2u2701RGeTKVC
rzJ8+cwET3xQeULy167bS/72PM4/QgSxsuVz9OGoLhsih5ffjZmM3zj2wUDv11H2z5jlP677jvPG
+uNodXlOHVARjBGuJ3bQNmIMhRK/rxv8vPB/DE5K4JTsEUvgZZxCL69wAi6Yc8Gjbm2f1WFt5wO1
ag/nwaDa4sazDInaeryEldmwrLWS6tgzW7ZDPiJA31PpLPt0gQZI7bbvH8/N1vgry/VyL58sksK0
wIwBwiXQj8X3ciFX7v6V5cKw+iLPMPUlpKF3LR14kHNlXTf1a/gbL1LwZxHWRdIddTAMlQ+k+KWu
ko11XUPdjOhzCzREfcSnyo7Q+TqHlirH6yZmTYonOE/SuEu7KGMu2bfIbh9SLS6Z7cYZs0a7FXFB
pnpxu6ieimKXqsEEzZI+8ESlQQFokd+00gkWi1164EYSl61Bb8vAcBuXZIrSQS7sgBgQ7LJpmT0l
jW0dHDRGhZlVdLfQZB6aMFls8HiP7JJm78YuXhPoyb4sKuAFu4hm3bFhw03dlA+zvA45xf6DiZsN
12etk6i0QZrbSH2cjfvcpPTBEtWVG2J1VKfgpiYQ9kZghvTPPQpv09epH6rXq8x8DYpDexGtFrQe
RlwPJIDIxRTit9q3XKYuXLO31mBl6nQU0KKipIkMCm8W706TcB9ZVlyXUl+j41J0ClPSIZ2eOgvb
Z/ao9xx4it3H87Nh7GtsHHEBM9CymqLSK4bffUvNj6bwLvF0bY2+OqVdr+uBLMZFHh2f/Y+xrZYb
aupL6PSNIG9NnucRELS6DfRuYzsNsqr5nsn2JZ2zb6CKu2TfW19wXvQ/jtAE2EELxQUEeEWNFjs6
PSTWfN3OXzPnldCqHpMOR1BdQwTJd1gx+H0n7e8fL+1GCLPGxeUOmqwqT45RV3DpQ0UZEjJalH6r
6Wcp+XwUQ3khc7thAmuAXJEB6tarto3EvFfWBD0c3b43WpHroqT/AfP+WAWZeMlgeiSajVV+Lhzv
rk6FuGC+Wyu8Ml8GaQJD3bmM+nRu/TYWN3VOL2RSN46jv3Fr9P+YmWlTOU4ZDVVu+ww8KJQAA/9/
SXfufqxFCeYguwtsB6yVQvfXfdEa0KYKh4gcFHlRkUtog5bo4TOtmi/EHhvbao1k84hnQE899yjv
MeajHOoeijm3d9I05ChdyzxP17ZbszWWjc3eUNqQH4nm1lYPOrWaI+04KJbq/BK73Mb6r5nrJsL7
wfLsHsmzps99wdL+O6op9QUr3Br+/PsfW5eL1h3BxdJGQze6AGdYILhXc3HhTr3hAtcQNMcx1pCX
SxNRz5sd3yqzJspVbx2Ym6C+AZX5C6fQ1qrTvz/DKq2iX9x4jOwUMtxBxcfxkAwDCxZvLEPLK5fP
9bmC/bHr2pq0VXAO7v8Ki9Lap6IcaZj0hAVVOXz7ePCtT1kZfINGrHpaBvtE5T0EdUMt2cOZv4oN
zjcXJZuPn7LhEtfotFFzVEQFnjJ0k69k/g3UgqVwL9zsttKBa2ya0zAHSkIYvuJnrvXEn4w4pGOP
aszgM93d1meSi2MSDzdIR378SRursgasFfMyDKWkyM4uY9r5DKzQUZ3LS8SCW8Of9/gfljKnqRNL
7tQRLypjgrpx6QRSI9VfWPcNW1mj1nKLVmQyyPqXJt4jYfqzJ9SHSvBRF+XTdTO0MvbENJBFj1uY
o/GsZe9N2dQHKgZz3XWGsUasyVybfsQyRFApfch09+aoS4rWW9OzsvCcIi1WzO0QWfZ0l0/lEhRL
84XFQCnk8cvH87NlFGu7rhdoPvIOhZfR3om5ujXCCwaur8tQr6Fqo0Crd+Gh1CKE9YSw80lPl2rT
G05jjVMzRaLQANMgH0TVzyrp7lIN/yqmm3gyUabT3ccTtGEDa7zaYNPYEVDDiAqvfGmnpzRRFxz4
1sjnD/vDurQeUQB0E/tkPPMQqwk5cO86v7BGqCmbTbqYY/sEaixUS1txXBxzob9y6369xqjlXrsk
XGHwTOkJolHJp7HHHa5ivueOft+me8uqkDib9rmOL4SzW3O1MmPHbmYCGaA86smk/bZ2vX1GzRR+
vMYbhkZWebMllhmzy/Q8OtmBtjxsifdrScmjS9V1+F9GVsbMemJVSnrkBFmpF49br7LPL8S0HjbM
PzKja9RaWjpjAe4ecD1mlbpPGJKKpqjfiyKtw7k2aTjqYoJ/zeRB9/184albS7I6tFF+LMpFKnLS
bXZEF3gI2u7Xj9fj30MjUPrbMtq8dTIooNknZTufOqajHsK9F/z1vx0eXYPWMmuahQPezhPLpu9O
592WpribG3VJSOTfi0HXYDVLVU5cxJgW09lPZVM9gL/snpghgLGEuYHQVz4d4qSUF/buRtxB19A1
uJC+KCg+qBuzu4WYR1U1sW8R77AgscwL8XnU8pGbPEiW6UC5vMrHgADs70VqINKc1UqQ08St96Sb
D/3sHa5b//O++MMzetBPMm6OoXnGGzRz2ZD6nC9cXLfWf2XrZcMHBGicnHKAyRfBnmlqfXZUdQFb
8O9TiXorM89ZBb59l5HTwLN9MzVw7PGxTdJDqco76KE+fjxDW1+xOrbTkYJ2qcFXVOA/FEkcuVmP
TKq48BVbBriy7WZglgRRMTl5SxLyhNyU+aX2/H9fwOkasAZoBx20jQkqyBua9vpk9sv5NSszX1UJ
BLMuLPPGF6y508DobtUI97GFmvzNst3f9Ti+XzX3a9gancH02aSYnAR1hDMuOCFtMObO7uPht958
FXTHc58IXjUm6gYLGnjUsXdL0mbhdaOvrHbh0hn7PKMnU5HEl7GXQKks7i+MvrEt1zC1JKEjI0hG
n7xefXVo/sym7lDK6UI0ueFb1wi03q3HiQ3YO115J8390L0AAhEk6jNuckn6g+fyggPasOK1zqop
E68dRuwep3ZuKk+cZq879dp7J8R+cV19nRWvIWeeVeXEc/oyosIb0Jxp5buuHr0dsexLXGdb5ray
ZI0uC2IZG1+iD2cYqh3XEaauzFIfUhlT1V9KEGws/Rp85rpLmpX5kkceCKbR2ed+dYf2WI3TdcfN
GoGWpdRRVmxwvVZQmwQb4jvLUNj52Cq2Xv68D/44cIoMsCB3sLKItr6tvgCyNbVfPx7637El6qJ/
Dy1pCWWJCUOPVXti6MEV6AOqrRG9yBc264bDWGPNhOsY5db9cmpBWxrabZnd5IvLLhwFW1Nzfuof
UzNZNFfC9rJo6LO7lurfC9hxfYIKwsfzs/X2q/O440suU5UVUUONSfxZx7r1Y7BHvV03/upA1mQc
xpy0Oqp0ax1zBqVeZ4gvMX9vre7qHJ7ivPVEm5dRllXfgG55ZZl4RHvQ/SSnq2oSdA0z0xao0cxU
LCcIujj+TAfi05TvrpqdNYJsqcsB1wKznKRadvWUPblgvbpgVBtOdA0gq11DGmD5i8i11asWJDKd
VeAD3PsmEZ+INtd50TWOjLSuW0JNjJ5Akie/FzxvT6LJJPVJhmzodfO0smKIEMCr2Y2OmgIsYFAc
mvaV9C5JfW3YwBpINmmLNHYsYQOmvC1p+duY9st1L74yX/QTteAZ88pIgHocLDmTDGg7XsBabb33
ynZd8H9yd2EFIBX8Jy/yI03JlUOvzLaBdIGyp76IxqUCRVquxwM4MS6xK26Y7ZodTXYimybciqNi
astvXnkGylg96t6+9hwLgnrgqfeuNLHVCcySHtx6mKYTynGhBk+wDyHsS6WyDe+8BozNLJ0FH0Gl
6fagm+/QEA1u/Rx/P949W8Ofo4o/nH+2cOh82CUqcRze0wcJG8+gNlijmpj6Nby0vLBNtx60OoAl
NFn6omrLCJB1fXQbLwkTJeavGe0uXfzP7/zfLAmaDv/+FtWmeVa3mCrH/PRARIx2goHsS0A143bw
eX+JeW/D7a051NJuGDovxnOYKW7wkKbYO+MXR1t3Sfzz42XZsLs1h5oHAZZlttDi5YzVoxDJk2uJ
S157ayVWNl3mwgao2MojlEWPNLGD1KFfFu/K434NIsulRTUg/UnUiWIAI3fm7KBcVO4/npgNuxar
49jQSRYVeNwjDcz3XTsNXeiAisx3xPK7VemlfOHWHK1N2iXCU4mXnjE+XyX0TWTnHKrlOh44sDus
diqZmNEgc4ryavw94qxcbH5dtLVGklUDdG6tNE0jrMOjtEjuSzNdSnFuzP4aSGaytOSq6tPInqdf
5dDcuLQ/4Iy4r8Cj8/ECb+z8NZos4ZktLTNapypLkfjoUzu0q+lSO8LGuq6RY3FnrDleOowuzGtV
NDvJ+h3X/fHjl9+an/NH/eFNU53wPC5x905oHD8MVbZPhfK7qktu2VxdMIGtGVrZb2vN2kncIYni
gb31RQ2AXdNdOm62Bl+dyr2aBJe8iqOCJlNoFckdjevlQry4NT0r42VFzGMHINOTJZtnOlITkE62
virSIBndS1CMrTVe2W7BRgcd5E4cLVOqkSaF6GxJleujwe7l42XemKQ1PGzpKneZYGanpksB/RPK
PpqGXtcRQNfwsLkEvrRPbPcEjm5zly2qP1qgeg8/fveNNVjTpplk5nWG2+Op4dOAYEIwP6sgtSm7
FgJbut19/JiNRVjjxIqysfMRzIQne2zeqkV8bu0lnGroJF03/vm5f1jaHMvWls7s4ko8Qe1IWLPv
4Xbs17l9ofqxkYpaI8XaZk4olJLdE9Hu3h3Qjglg0RfNrAWqaPOnHEiywDhYflVe4ljamrSVZbud
rWuXgGqC8uampu0rtCdMqMVyneoNXWPGXJChgLFZOaeuJezQ6cV+FYzJCxH91uuvzLuubCufEuKc
MqgaIak/53v0N+hPA3gMP3+87FuWt7JtBg1vRhItT6UQsXgbbLQ4PDq5sa/rsKR/o8fs/wM9IS0s
5YgTH9WX2ipfkG25cDJvTM8aImZbkjPgr9H9FLsxIFXNYQF6J4gd7xIyaesJqxi7cL1JynoSJ3Rw
690sQXXm90NcvI0p7uQfr8DWM85+5Q/D66hIp3TqxakQc36CRATCbatxj7PK1ZUTdX70H48oCRQW
C2gdnWrw3PFAN4n60aHKyYKGAHp9nQdZ85mBqtbmQ52LU90y94m2nX5My07ssqJpnj6eq43dukaK
ocqJtvelFqfRc72waYf6oV5keQmYsnHf+Q9Zmb3kXTZCoZO54yBf0BPu9q8OqsRlp3LvZyMdiCwX
rGo+CYWWo0/XfdTKyosuL3Raq+U02pMbUkhSIWGrlgtr/z9r+Mclbs1fxpqhScGViI/KrN6nlXty
i/S7ypvTwJzC58rtgmJ+j/US+yRXr4An1gEps3eIHt/PY6x8l7U7bjp/wiCx00IZN3uVXffWOd7n
JFbvYMfM/diw8iSTpjtOdZ/5OMcLnCLq0ubaWPk1Ei2Z26wuvMo5tZMy442eQcF/wxspr1NAgOrX
3zbitHENilJpn0RcodWrEH2/z1waX8Btbb3/ypMAQ2DHaW9zLK0xQNCWaZX6XOr2+8ebaMOLrIVU
GzLMUP2u+WkyUMAsh7aIsrlrd4KT5MIjtj5h5UXspJ6TpTP8hOuoDe3F0TlaoES94Aa3Rj///oeP
mkuHkRln56lY0PUC3XIIcsajS18/nh/bQ+UYQ/3DEta4swWiCjpFvu1EmqQ9LGCMBdyG/8CC7EjO
3T021m9ChpvSk4hw2xpEo3n8pkv2ZbHNk5fnX1opvie2+mo1UxY6SX1aCucmVZ4ORCEfvKEj99CY
u21I1gVeb8dBxYARK6vkkZP06wSUaQDQ2K9MOjGaUGBSUMCo/BRFUTubfjW2CPO2gtRo8aWc5hfH
RhhZE/4mK9Cyl2q6GzVwKtyCp3Df+kQ9FU0VA4lbvRYtiKN0uSt0+wri1icSu+nuPI5k8lApEqZL
HiZ2/1TN1bslZBUYId8NuCFyUp1cXJy5sg/A2B/rtvmUdPzUS1H7Hun3TYqmnFIh55CEuagO0kmC
Al3BaMKLOCeeb5yU+ef3TsSy7NkIGHjf2NKPCXiBQFFwO6YgOEohKUnzh753TimaJ3KV3eZUPKh6
5r7lFYc0Z7e9Fj50xU+D4+6UWHbuGN8kTnNKmvlUUnKDPtU3VOd83fT35+xTZvHXaXDejWrve57e
j7x6RFZYBUu8PJI8PqbFmARean4AcrU/T29W2HrHa/cVKpuZv9A82wn0bbVmevBgPUGc0q8cBJhz
u+ynnEfuwL9WYDUV7vhs6PAFSNG7zhXSH2MCiWK1DGFpqvfzTA/Z+JiyFhGzTj+1vHwhutmBk+zI
wecLksrBb8ccxOWu2pdl/WAIuc+a+afnundJzvvd0NCfQ6VvGLgltfTehroGp1a6B0h8B8HoALqd
P9003pexBSAxfjTKiuylQvVNKz/uh8Rf5hwsMGnzwiCMvl8W+97K7FeEQ46PxsyfdTJSv3Tp10Em
5oHI7ta2W6guMPpKvMza2RJ3x7ifLT9LHGc/pOypLtJHe05NSCHzfRwMtXboFR7CrLJTQHNo9QiE
FvdZSdCM1lQyPuAESANZjd0nlukb0xTNc9KizR4NTA9QNX2s60qfdFfkBxeJ9l0HtXKscfHVTaVz
sECFGhTcgmjIrH1ism9Cd+5euzospm4/9TR0bPMSZ9PsZ3VFg7JiPz2T7byZPGaOetaq/MXBThu4
dGz9Geq1OU4IYEAPVp51BzVbzO/j4kiWsfTnHHXFpiQRGwZorJgAiew04J5VfMPV9jVpQJxue+ow
W/INTd+fKRisDzIzh3HswRsAhRNi9W+trg+jC/FlOmfPGbp2wqXxugD79ran9Nt8ZrSQ+S1Ls8D2
2l2uF7JL0Y4T1B45qllNfpWnhxrws1BzyL7MTn5rOoGrfGwJn9r2FAq3Sh7axH6ujPoew3r93ulO
RTXlQZzFxrc754R3+4I0hql9OhK8phkgUHQmjc2KR9J193TJaAjF658VSV/Q06n8NGMjADDpQ96z
0k+7Mcewi+PLmapTnU06zFoCcowqPxA0lHRd/X2ulzmgwp2DWUOWdmpnemPgKZEKGH+fN97gTi9A
1D+reDyVfQx/ljmf0IlphUsPrvJa/i5U0gGzQvyiFdwXLj2hm/GLqFU0Ge9NIrmZqfLVKvMdqA5C
uA7t51PVhjnAQJUooBEyPqO96FwvH37iv/9KxegFpI4r0KnVzWdoiUgf90njF7KDq1hcDwp0/ZMm
SVR1k7sTpTja6OIC8xPAfjwz3xxQboddXh1KSCz5zHL2jcX2I1QVmVTwFmh6Gc0Rsnw3s2q0H7eg
blvmpvcrVNeDOQEqBDmq/Ngs4m60ocxkOVl2ShijQSf7k9d5QVG7B8LtoKmK1s94FVpL8VQs5Tdp
5hfw9R8Ja5BQge5wASC8S4M6RlTrdg54Pjp1LFzzpVfJUcruGckFDblqFjAO7b48XcTRo/Uv0naL
j/aMaRefXb4cTwP0WmLTn+XtJ9+Nh+5OgJ7eTYr6YUm9iEEayxHDGbyJApdn36mJeWFNee8XOXmn
bPk2uFCR0SMUdwvPwIJtSIub6YBAMj+inRxcgm7CoWQ6PHROReAZvCc5pXetV594T45TphOoVPW7
WNfPqc6fSp15B9NKN3CSRQcmdQ8a7ZiNpUExNe4cG/Kus3xgChkmR7dD4Lr5u2RtGfS5Bmk560Vo
VctPO8em7+bp5JbLjcgc2H8BLD8EIvqgKSwa9k7S3eRzEz8bBVJyYXAmpNW4i2u1s4f5xgXr7qPT
srB1Zv7M88VvbLBdxMuQfe4VKJ5Tu4AkMRaOSHYfe/IVFAz3kKaL962ysx2LuyXIdG3flEr8GC2S
+UmbozrSicF3RfeWzovyST15YcVAWF46BnWyof9C6p76SQI/NudVE7BpQVGI57+olbehIPZ85JzH
N5pNTmBnLbBSbn5kgKPsoINghy1kUcMZjcyHGVoAASBnD24HOlYECDC9JaCU3c1tHIq+dYIZKfDM
q+sQGNrvgFHewPJO1jj7+SCdH6Sf+G40i3o03ZAc7Gooj3S09X0xsPrz4Az1bVzU5Q69iditGbH8
vCHVqyJOFbqOTH3Xm7PFzwskfX1r4AvqBhB5D0YiwQZIFbiByqy/nw2uFUPO4bOMSEXYYvh8R6ux
NWj5zuKHBp0A+6oDrbydsbYIdG6GtxH2FKrGtTXchClrhONZshu9rH5NXIkIFHpyIUtpB5bVrtz1
VmZOgtfL53HW2Z7iMhUkCbALMc8sx8+ZgVsrq7w0/jhx/itTseMvshBhVcoZTOkkf1JZ2z8Zj9rF
rmdx8cIXKGYUldc9VnpA1yQUq7ufvLWzz07l5DMaR/R8M6c9WntIQrgKvaQgI47PNH2ayunQMdkd
IVtSBMIexynIeA4ogs2nnZ6T5i0ugN8QOhuPqqLql8WG8leqwLaGtsOkvF/qqS/9JOUyjNt4YZBF
qiHKnZe1M5+Lid1hFKy+9Vwr27Ve1vmtNXQ7aDyLfVIV9r5DxHoCuXG2k4tSdzm0OnY2rh8HEKQW
73zg1sPo8fbeq3R2TxLBdugQXXaJtJ8hHOn6VZywr1y79BEXOQgADAphKqztSc909PyxJvrTiPg0
sFWfnLkT6ZtuEHw0JQqpwmXLzlGLiwZlOt7OdZZ+772kDfSQvttD9dTE5TtPbax7As5lXCoQsU3z
d4D7x73WDjvEY/7iosneRzJSf0YLjd6TJZ2Dym3yMDNDEkMyubEfRjC7HPi5JgP3hwQNnx2UJlX8
wmQ9BtDqTvJI04LFwTxJ4i8DmaGU6z1kcZmGTM+Iiafe2UNkld9YdmL8IZnpW6o757YA32tAm/oX
W+hNT1Xy2HAB0aVWvvRz9d2pJi8CuI4GCOZnROmT8xtUZcaPEY5BbmVM/Bpd9X42Kmy6Ak2GWCty
x+bS8qs6rfedavUbs6fm1KBrOao8RnE5rx8syju/5HN/A2wP9Ws1emPIYiVgvqY8oQFc/07UUvtz
Mif7etJgMq7TG7yX8pt5MG9Mzd6jHgo3gGPkAQgzzQGEOOwOJCzDZ213drxLJYBzfn9OgkPQS+4l
9n2wuKnjo6CQ+aItcMS4Kg1b1cQBWgdgRLrtwUvvwc3SvvvWNmig85Z8ArFcYsJYluZb7skfbiun
YCxnALZchr2/cH7jzNPDPM/iE8f+AqtUm6H5u9QH1BWeqrz7RJKu88lC4zeQZeBQivPv2JEg8KFC
n2hu3UPIXe26QTYhj3MIAdDEcBBrdRzgpNY+Mt7OgVZNemoLAWrNUrCgxksCptmSwCFTEWkxZLhx
5V2o61qGc6ebUNToo9c2l0EO3UAwNfEsoAxx+jS5zpGa4TtHz/rBVs3j3NYJIreS7irSf0LgNXye
s0xARkPKfSf1fS8Q21dpk4XC6GIHCtz4xnXoa56wCHFpBb9TqaCQY/1uCvGdZG0OWki0GsaV+xWf
aN0PTTMf6nZ6xv239RNC0LMx0KeS0/yeI4N26PJk/NWho3BX9/zbsOC4jwcyfnKnugqdChSTSJLo
kCXT+GwvioVUgi/VnDd/zhLpL1XH0NfiDEFb0CmY3AbZH5z75a0L0U8VGpJ69wpN+geStN9UoWtf
tzwPOlNxXO3sqvZFBgYQBIZlYGHnAzJEk7BXNf8lVVMdlhQx9ZQhNKsb0+0La0yPtqWyvQFVb9ga
T+z5lLlwlJTvIGUGVMdMv1tOCW6jcuwg796k4ZQ4AjOT/+pRl/ZrKK7kCyxX0v4lQzUQd4wuPo55
rm9GM4whr8QXUZgG1mYTUP7XuBIWIf6lvbXRa3OksX6NVYlubmoPUh7EsIjvHa71t9U8lE+9g0qu
7eXOnibMuhFpAUI4K0l2iOJ+EXMuhHhQBu9LntzMo/0jsyp7ZyynC002iFM5tV8KYElQ1LbvB+yF
yKAI5JemzPfgZ8iwk2Tjj2J5r2bXDlUKp6RVmu4dXKBDZ0QPGUWK/0mL5qz9pcQO500cGEWQABkH
64Be3rNkPP1/js6juXFkCcK/CBEwDdNXALQiJcqPdEGMZmdgG77hfv37+C572NBqKbDRVZWZlSnD
ZDO2W01JjEu7mP4VZdk9FRzZx8HAzTJsk866EK7AVe26n2poGjxNHWbwenEO1tL+0uMwPrBclF0q
q9ffypl7ILtGvhgjv3P0+h9vbrpIN34QmtzDYR3My1fgJckvz/SbqEP+upud7KXJbBUz8X807dKG
SwMy0JTrWt30UKW/rCwQzn5IMXKvmTYSlebh6I6T9TurnbzDVYTm2eiJo5+4MDq5KO+fIbdevaWd
nYD7dNi1EEcpOiXNy7au3PTu5MpdO3leOKaO/qX8zLzitNZd5ZZX77Wqm93QMq/nelOXyTMstpSH
9LANFE+9ussSSbOy/yI3n/dWvi4/lVxmEc73iDvLTPCdcVSjW2KwnXGvy3kO1zqd4iTAMSHcTAx2
Ilm43hBO8+J/COWJN8asJQattSPq5xqOjSaBjuzxgfC8mR+vkqJDQWHzOrpOA1036ijomvxzWwMR
6k1XHwVD4bUu+qQM55wbdNlkdhqTNI+GeXLDPMfyS0DtxgkOrFd/mJsDXzUOTqWfsj9kotBYVHJd
vGbB1MTWksgSOrEULCEuUzra1Fxp531D29GSSUyTajLTRvyIstiD2Ttv7CbfJsvBScavs7i2ayvC
ol0f6C4GPoTTHOYRiKtoJ9ah5qqg75Md9q8MJNUF2oAJ3SibKRrT0vqWfVadChOViiLwIIgM2raX
ZpLyJXCt+lDZc7PHpB2hdi7bg2g8KzSDer0L0MsH4Vv5d1n2MmJ9nblyTqrpZa3WIAR3zx8YKily
kMQ7S/rqXK3t8h9BoM6LLJPpuq618SiZY6+cWwcQY20fvDppojZvp6Pm9Qw1OuvnzBiqc2cGxl6v
WVnHc5+WzhOmg1hLpOrRGbL1P9M26t2YBvZBddbyLE0RHIPG/tUOWR3lczEdvCUfzqUzMfymQCZ9
1ubnxc7ny9wk1ZnCPDwP+KLGnm2kYZ9NzbvdTNVL2jn1adjYk6tmNR56aThPNKhzbPp9861aanI7
aIxFen1zV/CavBR9pAdl/VHYykbWRrUh+rcOG7aXHj2FNWLSC2NHJpgGQMxkeHel23fbNu8nt+cG
U0TUVhXAUe7lRmxZ0xblNH6AEFvPWOznu9Ly512R609iCMsnZ+uHg50ORlx7zn/DJLnIjBlyIDMq
dz+SGnWpXel1Iejg/WiM9iWz83/zMpohq0dbZCxGdmrtJQCIotI+FgnxPCpL513tJl+mIi9ITIYV
et5aPFlibh62cv7DANWEjpf5O/O+2IK8/wMD8fLbEgTwrEnavC5ZMDzneZbdptFuz4m/GZ+VN4q/
geVbtxSvTahR0e/tYZh/VXnFZUHJ3UMNKMaNRD7KrWricumYi6TRROaGe4WuxPzqFoG7c+YRF+h0
6b/NLcs+03k1LtXqrg92AFyWrWS1d7IHJwSSDpUWf5u+qw+mpgcnyCPfi0DZOEkK89BtBheCbOYf
phAwz25MHCv0rSY7dmMPcpaL5IjGxDgMZsMFQ9+zzzn6AGnWh5cv8rpq51m1GaFKLgv+T5ow3dBI
0poJqqoiKqoZmra7RaNcyD8skiVCjTGdGAi7qLatX8OoyOTqys9yK5jpepV90e+MkWp199DhHfrQ
o5XdcTbZOh3F8JAaGYEzhpvxooiNUjWbt1Z61p70db2v0yynoDQd5Qh8+GJPm95Rddz31SgkpWex
TykZU/t6Nid+hPFvs9WbI5bukFpdEYvcGCK8VMyL2dTEUGGntzwOzuL+4heIeBGjdz+FLggd9bHF
6S2cdCNDM+2WvVpAQr2x00TeJfPOTor8ZuDZXYfFZmRf06STaPB0ttucVAJ91C1IcuWJPTbLc+Q1
LlN94w+xlSpPAW3Z2XfbltkfOmKyLfxJphHDy7ybCqZD28nmEFRyjuzOymlj8uy/PjH0zcmB6Yd1
0XuEo9mTM6EhpHp7L/ACwV8z5Xi3fGOkGrnNOcG44Dc7nt6h9qvlnPsOJQGZ5vJjm6p9Xcd+/uhm
J8WnoVXmyS9qQPgZILZl6+St7WcRs/7t72WnyhdbE3jDLU4P1tAvHvmLsl0COHJt07r5a0L4hCsl
9rMWunsvAiu4zV7NTF4tUxUnk4vZYlZUR51s5pefz/xZU7lagNsSy56dJ/OaWK1WPTmaqyO00m1+
N5Kq/DcVePiIXI6vZZqhJhI96W7ATuFo+vbbNIz51SH78bPP0mE3BMuETWs7FMn+roR4k+5YXXJY
zWOdSpsWpCcZiOweHsSGyL8z3DpuxzktY9cQ8jyPlILRV/7nVJTrIXW87mB2iXNrleOd5iIoi3A1
g+xBljnDdKatpGaHqZjqOHdc6423eT4sgWPUcecVet0LP1iOxurq4/0XgpIrjkky9i9WmXFTzKl1
APXOb8rNmnOvlYo1sbGo5MpTLp3xYfa2ZY+I1/1bDJ352FpEMhXrMv9TAqFV3hjTjKoXEPyUWwaw
jk48cZFNP0V+V88nUfUVbfdQ9V7kBI3/0vh/VmtZH6vEDaKg5JLtBo0ZeFkXsa9sFvAH8aA6+eSo
YYCrYW+txiTaZvN0GcXDQLZSZVSvuc7GsARvBZd8dETyppJyPzb+2deiAU/r3zq5NiFADUVJgFRS
onS5pJGbpt82/SET3BZZgftV+uY+88Ub/jdRPRmfktc87Jz8NHvGWRDqB+TMNhrUyuDvkfCft1ab
90ElUpIRkPsjNenUximJq1xf+iG5epRbYk3HuKtSsatApyOR4EuhLd7DPk679qMi1gzvV6Y7+uKi
mP70jvOrrzz2xTD8Nc1oLcfPsehOTddffauM5qnYc95iUS0nHRivecMSjWOVh802aZys3VowPuXT
WdZQOl5wuiOXS9n9GG09h07ZfxkyOQ51ueu75ezX6rZs2b6eulMyF0+DMLzIrgd4TOMXGszL5Hvn
RLUvhSye7LnsQLNQky7mJ/jMvyRXT4Ew/qX9SmOV0Qr1A6gw0oCotsbgpP356uMK8eA1trPrfP1b
gXIPWmFL6m5PQZOcRjmcBFe/ntWL3IzLJtOdGtRH5wRnLf1XpT3JWap+FwZsXeB8JEYZeW71OCVe
Gksn2w7gqSz7uHVUbq4fIQmqwowbNrQ849qwChpayjuYFNfeFe9zkp6GOf0nRB3W/bQzXXgZx4BX
cPvlkEv3MPf+hZDj7NDM+SUIgt92Pv74vInHLGj7EKf/RwdHmZUFLNWNp87bVoBPj/4VzwKaX8Lo
MmeOdYqDPsb9/9HB15CBDEBYhRSg9tt7u6XtkZYuiYeC/3Bojcvo1c9Zm+1lH/xg5q7+9pv67fOP
g7E0P34wxJPrfPdNf7kfgoENjADl+bhhEj01j0YHVSHz5l/tiCO31h9juW8H4N3dSHPH/3I38hIl
GR0UyvsAXD7YNxDimVyOdTHHzBYvq5a72a53ZL3H2jLje8pjTTCaXVpxuRG6bNEzwZzgIVzB8wnB
e5pCfhpj8uDMw3fmFI+Dnzo3fJJrGEN6P5ObswI915KQTHykaOmDP0NvHSseQl4yV23ZSes27nIH
c4nCaXZWYMo9eSkritauRS2oPhovvXkllMvMcjqT0pwcmrH5Yp8s4dEtb5Q1krE6wgtM39WROdSv
bTsYB9ee29gM1pE73BpOeqxIk3arF7thw5aX+2RVOtl7Ysh30qFypW77Ci6aR6XvkUaiXRtIgXPE
A6vPvGE69LvGiZJ8XWM9mTce731jN/i9TsuzPyz7pbEvaW7SrnsGbHIXLakTmxjBhc00n4pMmLvB
TTCtdF6bQPzF3umKvwXB932LF/OMjWFy9BM/O/GFmbBMoFlpDqSc2kkTTgPJy2HTuIfRTW9NEZxt
R7wO6XgLXPvBTZdPc7MuIg/igaYWhCnTGAeZAH8qcH8jsu3ijWrww190ye3luszrzvbbw7CNj2sy
AFGkthEZff5X+Ew3Xv3XGrrfOY8PzNhSB+Q9Q9QAC4Vt1hwk1FXutT8Edb+YSeDBydjXehqerNXL
jmru/rWrtONiaSAAlcll2r+YQX8alHfhpR2jFhgmZQ6X7dUrdXYJlua5KHV/1boeT9aEBdw2JAfA
we6gDY3ZAYe4VfPH5mC3pawHy8Sc3gkAGUcYvJU2vu/Gv/WC2+Fq/a4ce2eqgGJopXU0DfBHbSC5
6HPzIWMyViXx4lZavs3LNMQz99R8V0D63avHMU7S6mcMTIGe176WtUcvNL8gjNhbtvEsRPUg6+5L
t9U1qNMT8RLewe4DkOCkbGPihMhlEe050/UFXxn1tPmkyTpBxJJLG0+GbYZTYZ6WhCwUSk4OpjWH
CdRYeE/rdlw17NKWpgocsl5ZOqhgABWqU8Jd13U8lLr+ldvJj9eAUPVkS7kd3lDglOzXkHBaCyfO
1fqRgagDi+zcxdIQGAylc889ZHJ7PCS6fS+3jU6+MeOgropwDuZbS4SmHparMpPT7Aw3+EPq/xZw
rfLAqgaBebPM0w7u8SlI1evYVreuqV6zecuwWhq9cLEzhtRC/W3GaY3pHx/8YRA7L1dWuHTqdSuV
Ec741h1oQP1b5Qu4paHeLaQBhqKCkijQTIV5m/URN9tDMuY7mCCcojx7+upZeDrCTeK1m+3UhAqA
qTucR7eK8nx7tfINhD19JojyazZXIyJDdB8o65rK+YQF2BG9HQYEwyG7f9RKWt90NLQS+eua0w70
HgjTYohLIe29W07deV5TuPYcJqp0qZzF5j4HbRf3SfulhI+ZHN9WhyQmSt2ijPoqvSlfjKde9k/+
RtQmqo+oqby7sNrEf4ybk7/l/qiHB8dfn7u0+iQoSIfs5b9jxGrwsiZwggYZpx3erEAmhTrZUxmQ
UxV4Vz+rx6MpnS1cpJ3izVfUUZBix7NisO7Kv5OR7FnMc3ckZn7kenoz2mZfJ5sV5sZEa1FN/xmZ
/8uXoHd9k4NQKrejgLp6p8Uqafy7Pya7phHfxkflLQHwCHzjvHj/JX4apeW4dypoAyF3TFnXtOuf
jVzRVavmLZFUG8sv//g+glwpRRNu2mDczS9yo4uiNa6iUtV/LLm+dCkXRL3+tFI8a8v4LidodSd4
CVYyLEWxPmYq78GoR1hcbBtp25sjurbDmKZLzIImaz7V9k9m4x2wOiHjO3iTfsym1Y+krU8+74Rb
4fbYmsUWVdn8n1FhnVaXzrdQqo78Ylpu3tL9M5SRYgfZyOPs9EY40QIWtXoG4elDQMr7Huu7N7WP
goOfyLnbFYHJqrsxfi4rDIYYnXdd8opUnKEwmSzzKCnysWX6z5tpQASbr3C0B9kWH2XBImCZZY/s
5DI2e+5vl8as7O0XMq9+ZGm9V9xbzhS8e8v0Wpn9mauU4heMEBGi3Sfj+t+Ym9esmV6cxA3TFVVL
P/tPdgeWawnBJNTQ5JYdjVVr1O9rZdq/u9EltGe17Z3su3dPWveh2fJfR9Xfd8c7OwpWld5Mna7x
RjRjXGEu87OajMOlmaJbqlN4YzDL1w2J0m6RgXlSWVCc3cXdB5hphkbt9JFleHY8ZyXpOmOV7IbO
vzmOgTDLaKF9OvGp0LBdnXzMQq8fQqaDEtiWDiqgF9fxtPCLVOkRMsSntjAdEoThMs9lYTbN/ouw
7HsO8GBjKgZy/1YGCKk23+ufmaCQaLqujMuudr62DJGEzOf2a0Gn+obMonTA6whKlqgLyjBrt/Y/
dE7qE2Ar2flYfu1Sr3krk+Br49NFmynmJyCKMl6Grj2XNjf1kCtEQp1m27hJYa1XE2XDTCHOreXF
Avy51QZ/RJMU766aHqcuMG5eT+fWcHxB6IcIXXSyJ8YuOE6ple2IJ6litC7+uaTiiP0kCKyqEJlG
KC2MFzMFbiQwQ/LOyCY0p7ndg6u0UQU4QcIxOWx0sN5rqrr+rLE/OXi9v577Ws0v5CDXEY3PGhEo
ML8R2bRd/KLZPmhxn9oUwMBRmitdwg+zK28cGqa8N88Q6a2ry5uszI+m69JLR44KtMdYPuFlFLCx
oX24oHnyDiptGbZ68TOPy0ujBBnMPl2d1QkdsURYkkCXZEh1rX9O3teA4xOIidliUZrRB/iuidxg
qn4AqS9bvs3MYBP4VmW0p4aO/eomeP4XzOXH2vNBbrpqRBBSIpIaU+NgYfTNnWS8JB08DNjGpUvE
M3uF//XLujz3uez22TSaz+ammT/gvXe149b7woQ6US49EXv76a1HVHwiXjr5DuaifrPMGoGT26SH
qh66YzMSAWmOrI/QNuldPiADx+5PHIKNXPWssDSqIuiKumi6Q4XvdOj6cH/5UCAsscbppa7FBhcx
jENoCre4pbVnl6GaN73H4cgElJQdX25hLr8SZxt5MpDRLJR2O5yyp2/KiKCMVR+uwsO6WpksGate
ExLNwmIpOjZBVHGBIXkkj9586LDvu9TDwJfUOfi+gUkbV0MlyblKxByz/Ye0mXj7vUWCzX6oV+dY
yuy9qcb/0rGz4ryFl+42e0LUkfR7wFriysdyZJbpcqYoms9RIoCafMalZLD/BH7phLbrvAlzBHVw
7eI4BJ0bIzxPTsmQDsDLoIpSgvEvtdXGqKnKl3Iy+rCuty6yVl1GnYY0gzddr6U/qFvrwKEUK0R9
lcl73g2PZXCmPFoVdFWzVC9NkiI6Wtr1aCV2cRa2FhQiYLxwQdaSRUM+Iuzp+97AaTnpEYOM/IuT
PdTymQXapzlJ1qfifpa3Tj0yoaN9WyyYVjF/GHP/Lq2cVNdNeCcvkw9l0Z6KeqvViaOy/AR2wadv
sUj9btLO/TbzsZWx7y9ijToXZjaEWnaHXdNBIeFpCYiGxWwb1p4wkRzbvuvHSDIgrY3VrApAx7Xh
49cecnAEf14RK1ex/oNKC1XmLJOxOoCauW7Eu1W4TwZritDa7noXFAaJ/yxq6j8c/vin9BDJ8MAI
tIipEcOIgHobhrASll6ipNZpylJj7gXhVlVZFrW9xzNY+z7/7lzdDfCH5eicYDbss0Ons+ykMDVO
9q3qAK7tAia4EIvvoBJimZ0xUeLPizui9cvZpupbV86gofaz0YcaHMRyzAnc+1iW4V70cfosjqCf
tnEJXIH8jP+kMvj7G+Y1q0r9H5g2N5p6VxJsJXgsO8maePpsWws9X5mX8N8jQdp0V4ajxdEvfbAM
bgmYMr4yxkNXeKVzAmpKn1fLNG5t0PQ0933vtbuhmqqz55RsbE0QC+8+D3O5YHZfBWEQcH5DzfCt
QiOrtRlrx7GyK2KY4NGtMcMPtTbTlz6T1sPslqD/7ro2eZQUbvUrrar6w0Tw4YVWOzb87NK27c1m
9ezHNTRV02LNEEgqUatgLEHAFJW1LghxtgNDUhQDmHmnM4azocGNIyPNegmIsJKIhPVExlKTP3st
Jatcu8hpZxRg0B1MmcKb4KSsLn0yxdgj1ps99V751nDDfRPh4JwX/WexgHWfM8NA3jWYSUncUr1l
DlgsDyl2h9n9u5bp1sayt9f/6gYSKqwzq3sd1t5HXSZqwqammomM8ZtCbY11YUZt5gD55ssUZDHu
OUrQyKAvjzzQEC530/aLC803SJTw5uEr9SuuebihDeHDymu8z2yDKls4bsY4jR/ih9qsHqyqKFbj
bNg2mhWnzYws8ljpU1GjhafAQ7wKdyE1weELiUDLEcD9197LHF6WzgTCRm9rDbEWNs8D3TT9rRjX
YDiyHV6k+57mvQtnTwsM2Cv/vsPQ21BHgTQYBoqpcK1YqhmOvZn90HTn/SwtqcGc4Ml2OggA0ROX
4SFyCUCcd72fDkXkFvP01U3K+R5RZsuzyY5MFwnO98+a5F5GT1qY8kW4yv6odVX8B/KJ1itfJVxF
jtyWpi64yyQbc2Y6cuq5BiqpCnGsk0qomBkWIYnIR/W24hzlwP1Nlmb06SsTRmiBD/GabTzQisLG
3jPPyMnJtu0PibCFs/O15/8C4nXHHcnenB4xF97Bh865b+KbxPUAJ8zbnlOav6sgcNDlB8X0KhtW
uxAoAnBDngbGoYS+e2rITS0iPHz9Na6ofL83qxBZlHV8RbugMkrJtde6j22/6PXEUMvjq6u7ZjlZ
dHEe+NvxrCh6Xe1730JQgIJjextsAPrDihUT3K7ZLSoq5HBkl9+sjpbf2dC31sbFhH97/VWQlJTF
FhRsd8xGLEhDT8zaj1yntV6VndgYCXXTYoTc1k4Q62WAmM7EgIgddAHSqRQTQLHUa/3HZnsaKbXT
ODQms1P+ANdmv0twXwRLoP92rBTyPqSFTp+ek0HPbgS63bMhVgnNkkrSj/qCcKWz2BDS7pse6kaE
8j667XuEJv0THGSL4tGn/wjl1AYu5qaGWUP0CKkYOtgXEI3B3W1lAzivC8UO7LSYqt/lo2OXKBpN
h6x0I/u/mtQxgbX4DS9NoAM73HLN9U4LkzwlU8flYnuqfUs8ZzhZQQMjNvNsf8u+Xh+70mh/b9It
+mhdxWJHlS5dPPzTCXApWKFggCUSFJ9GI6wtbEqnq2OndXGYbNFLZ+HktHV6S5RpeY+u1dsoKSrP
SJ+TekRfwQq6OIAFIrBITaeVD9NqobrrWnxibu6kkrBwRmSJWvMAcGAR/bV2/fO4KpSDdwBToqW5
t1UZ8GL/kG3zb3+r/is11WK8i8hxLIKZdbwbMmvolKL60xjrq1HQU005V1rQ2bBS0/bNZHyjzEfL
JC86r+sY5mxfkQC8qxWqk2G7MoheYJ5Om0VifGkdhOl5YGXFf35tXufROql0PrKhckigfxHCWcyg
5U9gsPIuK3FcBpvXZfyNrrvA6oAFgwXm3bfXGQp0RJWEDbxb5Nc2n946/DNnp/6ivb0Fcrb3cuaV
KEvh7wfUMAgQ0d6Wj5DKb+bg7AzAEMsdHxvtPHp0HFB4HRMPmq+Fs5SyImI63dkBMYggxYb9NHsP
JtdmBMn42OcJ8pFsRDWrsB5t8+a1SbbHfrTe5kwfimweYwg1Zto1GI9s2KyhPWxnJ8u+xsL/Muvq
MejqY2A0j7WxeiHf/Rco0TGxKiaKBHgt0e9UlCJGE7BEgS7jvtUxQx3i3oWg3Rz7JTsnrBvR59ka
1ulko7Qui+E4Bmhng/Y0l/INfB/0Usq9GItj1jcvFhHckW+SQ8t9xOZM+rJNfhOmsuyjzGbSLguw
1k4bO8fZFI1bTktB0XHc8dlJpvOQ+s6u1+1f5VgnTvjf1J0+J69DkJsjFEE2AxmdXmgIPmyerR6t
f7YLyaHQSbXlqUaYKFbz434cxbaMO57l6+zzITucBiMHyiVO+/4iU0TMfWm93hcm+lL+cpgr92PR
/OQcD+QX5X7V/Oymu1OFLjjtYevmrdrPGV4wTZL/l4n1IDZ1ZesPQZHxnuXrH2wrzwHfICOv5Kal
Fwsz33tgIeBxYiQlIFUdC9/8tw4I9ovJOiyMdNHaGX08G3eZkvnmIrJKHRO+e9SPG8rJtgqccBPD
d+HDPJEouPdLBLlMTWexzLTEHFAPMKHVzs9seWCFrXpH2PKJCrY5dIbxOg7I+O9rPNFQMC7AnKMc
G6dLkiOWsxtDR14+f+qiuOVVAK5rrSjl+unYzdjTNwAWgX/XhKY7BxnhHdJZLNuFz3c9dTRZSwmQ
k1kgsUU5lX/prxFHoEAevghGowNhR3q3rO4x792XbanOSeDfat/9kCQ+9dQbKP72qTKyjmZ0e60C
9Rw47oOY0PAkuPEjb57PfGsf2Qjpbq3Fw6AQSyNIX/PxK9XuGvr+fe3JbV/uB4Ie8W20mI9SPRy8
0tDwnQloXKsHdNvlW1OnzT4Rw8OoeQGryV9CQNkdbWoWKss5JOPy6sE3nLgp3jCzeKpKTAjWrA5L
Y/p3fywon8F0Ke87Bmjibqc9TPUjKNarMDNsKaZfPhvyDcRPszZfve6uIqgwDKFMIDWIjWn7B2dx
Kh3xPLej3mVVeZ71bB7yemLLDkRqhQIbrPK7Hu2/o1Hwwdniy6r0aGnnVgr5g19BDOWKQin/cjbr
Q4v50oORx207XfFO+OW4CGjdYj9Ww58MQeH9sSZ5elqqwIhWSATEt+PX5KgXH3YtRBseQryfMKZg
dB3Uv8qFrrDn9N28g6BWNj26Zbb3vOXB0/RYSb338+mPPSU0ZUaa7joFCD3hskaO1ngqRu+kl/XO
tTyud4CD/uNN1/lTXgyxyaC9c+6utNuWXvVS5ztbbI8pQOowsNKX9l81+2kkSH/m0/ZcuoWiEtxR
ASStpX008uKFWNOCGoEUfsmOmfIfaJXvBg4midaz/E8XxgPZdlckY/0OiOmEVh1ul8XjH7RqDKnr
Mvwlb7U9WkVanWS2qNicpLMTDgWMxvcdlWkk2uKhCZb34M4cNDg/4pGW2cNvPyv+dZm9E529u38g
CVJbucYR9egWCruhw3Ufq8rHYlsdl05eDfgydxWC4aj+MpHutHP2qibv2nbernfT18ZSb8nSntli
PAlr3uOVfZHlvW0t5A1X/31euKwcV+VxYflmaibQXPT2oe11X0VZILcpLvbdrLVldObe+AgaGyQQ
Z2TWZc5rY/0VCS+S2+6H0ry4dRNPTYZiaDwBzdHNpczp3fA7ryY0624aqrU99PyF7gp4btOzk1R8
4kMSVmI1R+1Ml1XK57brup2URDeN/T9IsJeWMsCi73vVQ7cOoycAbt3YbziWzERMa/Uly3y1qwAG
wq5eRDSkQGCeTD7ZNooXFvwIY2WeGRPWOngfxv7MSky+D7YaGyK7O+NIC6JbuTj3pZLdEYuMmeaW
MDtlRv6LdYALUiGItyW4eetqxQC2uGtBVKsUib4/nQq57IxyvqXlcstbF43ReC6kd0GXCFaSpv9a
BQXAN/5ur/JP6tr7raNPQJDftO41byuub5b6WoHyByixRt6+Bs0z0R4faC//4vv7WgS09Yqv//7+
zco5CN4cf5rPqiMSx2beuBt9Ge2BLM+HZB7YQBs7YEyvqnb8HhWqiXgQO3Ofcou/1m1mFbOK0h/H
sviFy/mCmzNcWTqIeTcszcHCT2HvuII1nal7ZZg9WkbPbeXXQKfIuJP5uUrUwZr0kdxhxIH6sV/r
RxY8viodnJame5UrlVg74MtS/xo8+c8gJWHHDuVLJZJT4NZXK+CWSCSQqLFmzzRlEW3WrmqnV4b0
WAij+R9HZ7Ict7FE0S9CRGEGto2eB7I5iuQGQUo0ZlRhKgxf/w7exrZCtix1A1WZN8+9uWVPb/7S
NkxJJNa/FThfTwyVHIgEPfhNsVt/TPb5Q2JW8VeaevKY8MB5XkDeWnbgCLpOpmIyIt/ykeqTTypw
mbWn7aOU4jTYwYtjYfj27cOcOVs7mO+lOzy6ijMHFW3M+ydan4+wr346gvkzp7s1LUZKn1zzqW/3
cpyfcx4zg6clDNa+im+TkuvfVKTHzsAY4xQVSS1ePp2BE381GAXeqIMaSZYPmib/Mq3pTSFXbhvo
/Z1ktreRfvJoTPGrolhRpRdGsqizvRlWW+Tj8rOGzLLd+dcXVRj5Wfor0+DK834d0EAektoJLrNj
5V8T239MXz/3rb4TG4aBVqj3plTvU27EuzrFcqtJUqJ6rsL5gv6KVqauhacw5QXFFVZjl/e4JXpk
zTTH8Q27YARUVoE/8/ZWxkFU1aHCH1oNOSJ2vTVGRWOmQzShiRqgOqT1cmv4psqh2k9OcmUdFW8I
EUVd9iSpi/AkpYdQO1h5J/+snGaOjL47FNO4czJgKVq6h0EQcuaROZTo/wQVGM3nmG4Mo4T6KnAC
TJ9Opaqd3fg4YTHYYwPx/4Lk3aoy+Clj/5CGy9Fsi0jLZm8xJ9vQ93AWTxvR9ttecoQu9DRVKr4W
t533qclMvrLvNj1IHJifS0+qemfsK6N/XnJ7mw85VYlwTnVsPuUeBxKk8r9MI05UxlNYLfQoMn1k
BHvU/XC2lPvp891Gne1Gjp/sjczbrf+2SpjyyvwhBSEDQ8wZ9Mbbsa9gLOadVxW7UVcE6if+LsVW
N1btFg0HMpEKsdTTbQAaH5yK9FH91jhtjgAY32dkrbr/CJLyK577O0V8vlIPB5dxByQVEuMaWZ2P
vwG7OUYOd3cerwKcCPy1r8/5FISwe+5BGOK54TKFN3+cl2bvBRX6mY9lu66fOzP5I8CtcLC2LiQ0
z6IftWTNr2/e0hp7Q/Jw42bd5klxCE3kzb5TB6wHT3HYRO6URRlfsN0HINHBE8L215IZLz4dmqbX
5Xeyc+YYDzZCg9TFHqJvZ7d45MX7klpRxhAT+UIcZG4AdtfHca17Q85duy/BbsJnnAGRP0E2utp2
dm5W3OZSwUQ0EIVI01bBD+TykcfNtgiaw0xcwdJgtllIM2wVryd2hn8hz2FJBVwNZgnjiPJcix3Y
6m+Rtn8YIBoRHTtgp6LDApHT6UpOhcY9nJqLlnU0ujQo0l/eKwMbUu08BFTmXtYdsHO/TCLZx1bD
97yEv7FhvOYW0AQIklMj83nTS1/Ig+1OW1TprVFau9EUh9YPdo3Itx0beaYBqpUKfJvo7EikxLWz
RNQk8dXI5UOrukMSo8xm8kyF/dDYFbBOeF4fWkgcRHj95FBNqrY/2BnpoM2063prZuqfHHQ3vs25
PnasWYD8GqJpLi9YVFeWAOvtCCRq76Y0O7aueg2xGM+Ld+b23oYezQ+GmCiX6WmyHLyTQc1ImDfe
nZ4b04oSviO3l5wC6c4HJFfIj6M/ZJuRoyHjVm8U8qMrOy8aSyywucGORXVwp0BsJltt1xtnGuxt
2XUvrVgOQWy9ukv+igqU723TRn8mwQMtKjvPrtgCmIfYueqHsNRY3Tvrz+rFjCf/NaG8IWnn0C7M
NTPOSC4wcwfphf/eplVY/T79aEaoNvkmHCeyo+ZHU8eXrB1f4z65IR6MkUiLT6/MPzvm4L6n7tL1
3mXRTfjNtBnxaGts5MPJ8pOLzyDR5S5innctkuGRe+mPKsOHvPV2Y1rvQ9P/QKK+LsI6I6P+iKo4
jm67rDTtYaGQjVv7N8hjVMyhe8xSvY+hT7sh6HZgCE3UVvib0YbZAguOCJ++Hp5NxyM5alxMyKA1
vtrYWquRMlp/wcnKFa8ipSyS3BsVxcod9dFYV9c41IDwIXrCgILnbHOqzEhN+cnqS9RHB+ZW+A/Z
onZ148JG8j5bvJ4WDY/pldDUry0n7IaCaojC6b4KBn6IO7lanhNWxAXp0/pRYPQcAROMR0sne5HJ
AWAEv4Hbf8mYjDHMBa7gnLd8+a9z5Slr2LzZeHvf9iiFl01g6tc4YOxhKwYZJu5fpz92aDpkAEC8
JTsrX9457PzcfJ17LDdWfwoacQmlhz/K9rbCio/o4WusLFa3LvV6akCuwzneB8YCH+VdZ3p2Iv+Z
gxdE/IxXZgxHYhQGMK3x07PjtyaUB3wPpAzkByvT39ACcC1tZBTJoSrkxsy8H2mtwT9/12rCzV28
J0F6DjjqeDDvbnVHnmdQ3LdAKv2RsTGaJocXP78GolXrf8SPKe2NjYHJzgUwWT/4eF7uygmCzQjP
qVaBUozT1i+q/5Tf7qZuAQAsva1lvGeQ89dMV391RQDIFPo7o8OB2f+ZUVIrR+fnxLULSlbvSPuU
RPby5PChBDJtd10xwv/IEd8lkmDuANnLMDI7Q2zavHhrZvzVxrsEI0L38QEMEX+AC5+hmfeFmr5x
GdHFg5dsEjdEtMj9W2rzSNby3NvNBQfapnGSJ4c/FA/8uW5BuHTYohSVu4KnGD7wl01VZxflygFW
0a3z0Q68VrVQOzepLwtHE5/1oyhTxN3ym+L4nYC/EDbW+hYURG25M/CuqMTApCouXL+HlFdZhTCX
qmLfpj0ik8Nh8WU5ksU/JJwX5nBP23zfLe4uMJzd+rbZoifOpL3WXv0YJvWXaLFzrf9h3htYnZx/
fDA/setfF154I+weCZtg6mftEiINErelPlQ7/BaRpYOLAaeSjNZF1eU5W755ENYe63O9++rUO7a1
eBalfPEtZ5Mxh1+zGESJAtNYpE3pbdYsZCK2mKPcKX+flD41K7CegvyCCpxxFPdRrmZOfLSx1QJe
BrBq3v+v0PUELSfVRD7CWlVxbbJsYqJnjdoxqzaZUN9T2VzKyiaNh6ErgdQNaSf1T1H7/1UBPtmc
ARBws7fRccowGVoX3mcRROnaanIvNrzzoZYz8LAHlTfhjeBetV+EnG9t2UGjBJW9KxtRvxve+EwR
023xI+1HF32L1Ug5U9KlO3TAMLgw56O1GP1W9op2mtC1WZv09YaA1FxASJhCIlJ5zslMwu8V2Hbz
SR1LNdUHVKL3Nu8+IdgOkMEUQGITDEkkMpqcihWVGleJXQGcVcw9ojqc1ywLyLIOrCrLmlvHhtyo
sUnPGCfiOsrh0aGgGUf90mcdos5EubGEr3PdvBUWmncnj2Fv/rXjcV+57p4ZNnlCLHTQQ/pTpcu+
LSkxS3HVQy2jmPWDSNLjzYWADSzjucL0FE218zpx8M80800p6d4Y8mAkqnm+5TEQKM2V6W7ymU41
NJr2L78+6SocHBTsWCjYY38KcQlN9A+bnMIGf8kzOZDfEwYrChv7gQG6sck0OTlz+k/b6M5m9qPL
+s/s92QLWN0xM9unioxV8kReTZu88DFJjlDLlIU1OoxllVc5d0DW7fLoQhwui/diOe7ThMdkI1QA
RtFTF2L/gt/lAcT3yFvWl5c8UH8Kabin2hg+mgqjdT/S6mB0uJqcExia8mtLDRMsw2Ey5N7og9ep
HJ6bvHqwBuuj9pO3GHsZAzyPdJgCd2ej89/cm74snsbQTX8N7e3WPoXrGzUg3dKrP8puoejD+Gv5
d+ThDBtED6ZERYZgXNSdv+mcgH52sH4qfAulpS6jnUG4c4fasEd1OlwhCw9V4H12XumyRBeodXDS
fWPR0uSKv/ObHtWxUQTGMrclJMdaT/7lBaVUbxEN/4hw7vZ+x+yc5XS6scybXDCw2i3mPC+JmW3O
oDKyq6+DzodTLMtws55MqoZLtrtXz0OWKZLa37hYiLfQjjH/y/iR3gO6tKDUMii7yH4FARJii4KS
7xbfuMXcvGzj23pLqna5u8Cc8bH0XueA0Ez5xTGg1UQBHuaES35pBgC12RvVRgjnkw4B4cnI/omy
vGCFviR59iWmYM+o/WqyRJqrsTlmgQNamfxxBqjb0Agw3hbWI67cAzaxkDGX/8Hi7JNdLtAy2USD
Pz/WHRo3hpOw916dqSK2y/greMEY0x5trd9cTpSJoz6ZbAx65rKrZLYbWtGAo6uTb1VnNWLDTom7
QZE8sIPs7vfyBWL7XTlo8rhTbnHS/wZZcZ4nZFX+jTe7tK8W0SM1dQx9UEKcSMgUJ54uDnrA7C/I
t8TJaBzveVoimYb+dultJxqTfruqjO4c3ONWUNP3st2Bhv3zWk3JWgOhwj3f/aV+zfv+211cDaiD
k0C3CDxy+KXnPBBwsOtz87iWIb0f//C07FLXvUyGEVnTSGrg+lyFbvidB9xPVfJSoWdYYXkqveIU
yvg8WnjtCP+CND6bg3cqSvthbkbOkcUliIMpxWwnBMCWUT6o13YZSYTyr2RoJZFXBAOV5NhFhl/d
q7SB8c37Vxy9iKBjfUhUbgDL9rBFsI609/nftfnzlP/cI7mk5fTqjfz6nE8QAr9+DiLpAWUy3KdT
JjSGF/xMlA0kTui9JoqJ5GLfXGe81LPzOCn/ybTKxy4YXsck/IjJR6cZa69ZQ+m0frzWyrJo6u00
qB6Ihjytv3viE5JNZpG3tOYUoRvaQ7PtmKJZFL0pVJfJNyqn5aVP1YM5EHRGclBMPzIF2Z5ZU7Vb
xvBEpfckM/kpwuCWmDCGRiv+X1ySSBBlffNYB81x7Y9mqnSH2bcbq1ehgEtdVT3E9nwkiOo8+vLq
NAidVONdaF155+sHy0awa9WSHkQLO96ZvM0x4WI7xxkUU52m2JptWz8GsNHHNtNkyLh9vwPNtB6n
ZEgOUuTpdYpz/9ki4Ac211ze85YKGcOYOOnJM8N9YBrJXwzxGOvYGVxsm2kM/qQ4T3hYkqF+qCcO
m2lWJ3eQhPvoWZAcFK7djnxwgZy1Mj88TviNp92HwbYI+lqJSmv6TSVIj+JSWGUAFoFAIFKbLER2
8NYz/bY4wUQy/YbBjIzc/fP6+ByHhn/DVs5EDGBmm8eYlYZpeCF5dS307G8njl/Giiwr2aQcVOXs
nMusz/5rwhH2g5IhWsdpnhAxKDuzkWWke2DhuTceJ6gPpjbpDwCuvthEeG5qmv/FqS5NSCROhh3d
mAl4Gmiy159Juv6DPzAD8TI4l0X8F7HjIxydo0RpJX1NGRs5UhhVcXILBRZ8WX7mY4ZRLlDxxiL2
Rw/qO/SdS9bxDOMLAUpN5/dm6vV+NuavfiqPBLNdGEo8+rDsqRP86kB9lnJ8JEDud5W6WaD1ThQD
laLysXZ2b/AdyZHqjqKzZx6aTumf1BbvgIMErTkVrHJB/tbY/Y256OyOkUvidn8xRDIZRK6rzZcM
B/DYeg/YhCDT2n0quiuE0PD/K52YnNc0i2+jJC60zcbpGjrq6I9Ep0HPPCXhdBVosoUavsQwfXNU
BXuvy+5AB9cYEiq1V3PAvJXNfGMwWLOVxfyxdP7s9j4Ax2x1RMP4O7CCp9gQwwEh9XNc7AuxGJgY
cQBtO3vMtsTr7PqFix5H45db5bcerCLSdsagbwjvkPRPSe4ysR+Lmsg+ffbSGSphMEieMfTnFGNq
y4PwXz3FI7P9ZkXAKdpCv30p+7DmXShNkEAaa+V3ZNv1DR5aju2NB4O+c2RWAYcoFA+vGZ4pzMyD
EfRPjkslEJvEJhJvwzdqkzGhHfc+a8FAgIoX0PSsyvLPZCQE2y1JeMr9sr1KiXHHnq3Vns5CSdag
/Rer7qtbrOBpzKsbLtfg7M1rQwf7G3VNlxHEJBlhMlLesAN7orwZO9pP/9S2DhkPqnqpivZHg61B
tD5AKt6Q9ktcriB1zsL8MAWV3iZLpU7GWAx/LbGIg7ckwWGohflvSNoq3KQxRKewJqSMoGXUUILE
yias7plXiUNYyw8pCVtD8KXqZb/nRhIvuqnsotpwGxEXEydbzWKNg19Y7ybd77uYeQwNLCipZ74O
Zv9bIepy5tXJg+wwgMjaeLO1Lf7zk7n6a0MSQJqQLk581yyjlsr06IuJAijwntOJ43IcHMIlUnM+
aTJxNvwcTi6jI4qmiJ/sKidnZipeLWZhlIz1uHUZdaWzZmYz28jDBt8ViRPDNUOjeR28YNoHtRdc
RYnxObHnhvLXPS9OSfc09KRcBkxvb0UTPDXaJNYhh+K2ZIlp2c1ikhJrMwamam5ZQaG8DA7BbYuM
H3hZCobP80s9U6sn7fQPmYfZySjDF/zhzKbaENtDMUrvl/zx9163dwyPdwX8QNxQCQ+hCTYSE6OO
sM/e4iZp9+BWiKu9U+0IrcBuvaAgEE87Hvqs9ukow5dMAKN3vk5uUsuvsrP/s4OA1NBBgdoLdr5V
vmpe7Hz4nIA0PCc5DuZScXpQ0NOVXwq9WJtRZo+jxHKvR8zleGarfe8kxDt5HbOMwmujcZosRXgV
/4U0O2iyxD2hCt/HxHVAqOtXu7SWKKxo7bEfKXD+tLgxhrcv3WjZH6EPfZRa6hM8xdkl0/TPK4gT
y6g/ipnp3DTXxec8zG+WNdx9n1Qjry3UR1vl8trY8NoyTBix1cwxi+ZigcqfUNLuVh/kh1jZF53K
LuYsx6fRDHA5Zu0WUKxAG641l0SyLs1Z1D2At9FcBz93mTK53xNd1YMr8gcjALc2kvKgwNk2WDj/
64fm19TdgXQPRdJWebfKjPbPJNZ0+rdwNNCLjLSehF5xL21cpnLJkL8kZfdI9tt9KrlE3AFVA4uj
jEKv/rJT2lyn75/SpidVrP7tE/ELvBnsUHCIKXONf1W7PBllflMlqSHrP1RZTS1IOUewzRN1D0yw
b2OX4KD23DXDwOp4M7x65YAI+6Le+AqrHnEx5svwy37ZGqptLnaaudsAn1WTz8c+geYi8A8vStxT
/B1lIg9iakm/a/rwOWP/5wmNKV012TLyw8D8DoPFeOog2M7+HKT+lsDEpY+aiZOKfhrkrjAxDwtI
8EtlYOSZ2R8TBZAVl7oumQ5MjtdjMdWsDcjwF3WeYV/thJjWwzIm6mls8vKrbIXJxA2Ak2mw8EXB
rzdjuQpNAz88E6/6Qxheec4tOf2S/oRbt0fR92l+ie56dgzVvNqsIg6WBhi6Dc3iPnZKN5z8Iamm
Vi9wtsUD0zQv886t7Yt3rWcNFI+Tnq95Gs7A3vWhn2NxKewge9RJQh5K7y7PffYv5k9TwvyU1rer
jf6vO7XMcwIrqeECBtF0+BMsIGDXExbtqclfgqJ8hiLMQIs1iTQR4vDwp1yNoPiVSLp7QAmhZzJH
7Z5QBYpdYjU8vpWFiRuIN6sf8LC/ubrDrl3oEv6sNpK9ZqPQsoODH/9IpLcaIj/SZcj5QhSS99+k
RPCQTj2GRpiv4D9B4pGMiFMsNznHCKG02cj2oLIfSAqJRfLYWIgiRgUw67Wh+tYN+pyZ0FX7ZAfd
ewgDCDFX/JGzMSXoeg7rxGJdvom8ZVSTunPMzHSEesN9GROnkHndHzVn4pRO2CHloheFO1yEx7zM
rRPpCfroklWOpGuZwElmHG4xNwZncoknQltacU30jNetT/3fYeysFYeeHZ97z7D+87qG4zkrJM62
kaauJxO5sLLpmbkr5gKF+XeeMXwZEFCMtTAwPKclcsRshMgErus/wThSmwZm6pAfiZ2t7dKFUt6U
gOm+DC3AKPFLqB8eDCZ+LpqV4may8QJcHBTAnGYdc+fY+f1jwdBdSq32dQUcosZlPmuSOTd8quHz
ssSArZzLR8zt/teopvhxCEd5qtC+ojjuuN7tQU1na1ySs8BV9+OMCUqBXU/HRVR+5C8aO3QWxM9z
7mU3HK/L2cIPdrHrOSP7rJ/TqLBSVGqwyg9su6RAm9a/XsFpbluW4xzLMB4wKPjE++aGATA2F/Ga
1NV94FNED7TpIqPeZ5lzqMbilvIU3TAMxrRYgXT2fgVzqbGlo5iH1XxzbY9wIp/C/Ww7mMmflnIm
Oz5VQ0NIrO386KUzTnJuwuey1HrPh8HumaL33FMwzEAysTSzs+syj2RhuCCIzK/GEu60KPNvbdQz
1iQy6qJpVOludrVgCGUgAYTWMsAlgKTtU9i3B9evuB8yBMm3jF6SsEZBAmTgFP1PoBva+Ur41DjT
7KOT6tqo3lWcGsGGUovY/jm39GMw6Cw+DRU0EmQZfFNLphGWeFDZU19n5fQwNFnsEproTSm+USdk
yFSDmmZGsBJI7or6t3OMponqkGPDWgyTzRycjjT0eYAqxvJe7amc6f9kYzsucZAyDddXd3EQygqy
+CJjCb1d3ITL9LCgbTzHYLuRJWYBUpFkcj9k/qQOgiNzq5IOwTnmaFJa6WfX1d57FRj1cx0YxWto
I8sAUtSHetLOl2hKe6PyPD+0bOt5cEke3iUaTap2me3ayUTdwkPpfYwkv71WC9FqeonJitGN/y3B
n5NNPXTKJZJjsftDz8VImIIZ5NvcbtqdG9Chxipv4kff7UjyEik5Ix17ACOv8ecI5mFN5A9zPCs4
63vQMQ60aUG3kYGr/li2V72WND6Y7WusZ9rEB4I14DoZoYBSJDembeZ6Zw24LXDweUSkaFYUg7Fv
i1oMf0msCX6lcOonslVJ87C1c7ND3HxlMxQbxl32TvmBiHQmCfdqzOZgp7F4x5QyH/gw1/wPCvy2
ApCJYsLGN/hKkRNyv+NQCn/bOCRXEz11Mxhtcetb/J6Pku71Lj1Pz7s8JBpME+i9txPXu1uKFXjU
IOVTaBLijYNZv0gIP+bBPl7XVIJx7PGslNnOB6M8kJllfiWcPbekxp3ouZKV9jnpRV8ODNHWZox/
Hh1CvDuBhp+iz1JEq+Bu+Dq/WV1gYIU3q4vpZt5TW2hSk7BGHuwRSAO9icQLioL2VGSG85JO7K8U
nSj3DvOld1UWGdR7NlQHmaHsOIbRXg0sdcUmrHHNjXjjfz3fCP8bBkmyCe6p8CpdSSA8Buit9lkA
xPJxzl0b25pJ/g064JSyiHQmLbIrym3vlPY/fxDGM14G0sVzb9hmAqnUQ+nwj0GicEq7btXwPGKJ
cxZaG3eg2NhDXFtbpWsA5qaxj+kEvNkIclKcBoumhaCwt3D3btPFJK9AKH0Y/aT8m3Ep7dmIiopD
zlXk+ZK4Mh/jg4GRlNzLujXCbWcx2cK+Ym+bAIosTgtmKJaDsLGOYLxJDsS6jG6Lly/tPuxwkHfR
+elwDDw13+d0VsdCQ2YcWUQv9mSkM0Y0NbkJyxhj4/RG2R2IURt3MkuyxzhrrV8iODCS5pnzHIgl
eSIaoMGSqcqDO/oGyvEw9Uc9twI1h+4ZqqNnITo7ZZb+x7b7oto3NMUOdOPgn+EQ6+vid6i+yiOk
OyfSzm/m/ty7Ga2bzTAuc52fuRj7E6lclOMuw0Y2oLhHx+mZDyvyPYt8KQ/GSAinxxDzXs743iIu
9tWvOIUvjQy/cpjclTkRLzmaClEY9cKMQU/uNusM76HJMfLzJRP0MizW1s5jH05W/zpDWJ61YYor
PK74yGefZEJaUOq+Oqcr2GSYuffsiGy2lluF2yxZ5/1j4r3NsTe8OuPyZleiuLXG2DPl8std5+YB
ShFZmNu0DbrXMA+Y9wRySLeEmY+P9WRg3TEva62CLDp+9CFDWmsEYTDpRvKWoDpi7WdjDcDBnjWJ
5zp7t0WwawliD2tFOHVMxJ/zt5EtHVcAuceaaSrpdcKdp++OkSNI2kDuOc8aF1cixd5bBuz7/kA7
W2/RH7H2JE6z5bnag0oy+gtt/ldoxk43fFgM93lUSSzsiu88mb4Glg/M7mhu3EVsDKqEDA9kQIQS
ObFutNjEbw2e2Oq0vadJdnWZPIFHc8e84B8hNs2MeN8iy/ePYdGcfaN76tuYj4sMktmgG2z3Rdf8
qDC5s24PL16HlyyIyl7+zWzcVir9ip2AHQB62ab4MziqaJ5iUvU9wlDwaG47etNKEmtcTtbL3DEa
jycTi1rywqTtuBRhzc3IaoRmOknWGAxmCvC+7AR7FBIeytJly+y810l2EdN8Ycf1Pif3Gx/ivQ1u
U0aSv/6piVtepvRumg0UTnsVw5+h+kOLcimzcJtnzEAr/7zYQIV5hRRPSB/ILkJwM8wrSjy+GtNM
oyEbaz/nHU4WQkQ3S+u2p9YNnEeagpJc3mQIolna6jot7KkomLZpikiY2CFJg8elbhBmksop94ll
mPvOFMsWLYqwts43/7muI++5SVUr5FqWYhzd6IRkhb7u80vZlawZIE4UGzB5FsRf4ZNus2a+E12X
HwM36LD35PGz8kRDV5aBNhWKGAt7mEFFebM3igzMj8plgUBPtXuyqn6+laPsvz0Hubi0i+Vp8QxJ
CLLrkEkvkFZmQzQPiVupq2bXz9NEdBVUW49S09cA2rYnizfQd4K0vGV5Sx05wF1NzWOivfyAsS7e
G4bRHHtCMDZlTSJhuyZAKNe2wGHr/Deryn6P7jpHQceuqbwnYjy2R64wG+fpAvngEFw6+Btmal/C
1xyy5EcXe6NbID103Ilzwe6JHUFv9p4tSWuUvS1PgRp6DJGteSCt1EC0w42UOmTppaSQX7yAcCHP
r9xzm9SJwEpOenbu+uExLctqX9uI3sMYqmd39Cbejjxxv0g2YH2FVZXOFzq7uSWOLGEgS8Td4ji/
anT1kaCSIEL/xuxRefA2YT1yb/dyO5JBSeqJ7yGqTFgCYVXBMP103+UJg0nJJO7gdi0mKaMmqcSp
+43hD5/aQncycLztgkzi/CbOhBKfJ4ucTsOMmP2m+6HKCZJkweYmr9FAS2MYyZzA0ybjtjgFdktG
RuklFDZZNi1A6xNmhj5Zlp0t/O6EUdq/sTXJ+8iHqvyuef73Vc8UNAPofh8DxC3+xMtHTAA1Hmg5
krGczWqnF+NHtmXBydH9NUkb2Ob4tIkit6Chyu5e1YG5Uy1AbCjNZqcMZsr2YP6gEnYRlHC3W2y/
OgWlB6DSKm8bALs+1CuX7UyCLRciE9idq/oPliv7qVcj2iin7KkvbVKLDaZXVZjGF8G1+D3koonK
GWQBMpnM7iB3FSwwmbUJzM2mcztxiR1KPSMrwadmpZ6kLq33tue6sGJwOzsT/4RS9bNL7hqbSkqf
DRM6jaTnCKR2oV+ZInQnwaCYNHuaT+0Wcm8Jx6BvIFjJTxQAZOgO+2Ee9VZgs7va+Bi3yYDJUHOT
XPD6g+P1WCtNk6iWJnXGG09zyXSmYMMCFqTx3Nlp9ZfEvOo+aruJrCnxKFzc+FCkw/S8ZAVBKGOS
bidZg1La8FNVoOpocqjM7LStd7H0Mc2KVrzISeXY84dGX3BYApqxWjQiM08fho7dNf3g2DudMLO1
BnPmJ5ivL7O33K2iMP6FXdkdxqzprx1rSvbMKMVDnJfw23QHFwIOIHRcpgfhEA4P9HPOqwUAvEvT
FqKx5MtoTZ18GVVdv099oh8IcjSfpeJW8G0bO62FfeKhn7WzxW9rPNdxE2wdO4XaC4nIw2OC68Nt
KW+UMZ9stNyt2SzTeS4zSZQreI5O+o8i7BuXNa9MXrIA4JBvMnZ2ZlFoLHWGlptitosHq++rWxl3
9XpKykOrspVCMdsojNnjUgUjdR62Jvls87Xexjkdflvh8qyDgVfvnkD+7XVPQAzYRYSTxCJic2lb
cquE9caE294ng/1tU8Sde7+1Ltj8cQYZhBMYNcmHRKCVu9pQmJFcnDhZFlA6VEfZxLQp8L6Ulbgk
drFu9yhKGIpfk37ae4l1KYL5e/b4Y9kBhWzt/M2D4d3hg4rlEDkE1ZAkuFuYbbNn6tDEFbk/7mH9
5zDIeBm9Y+Z9ydZnkaX6RHhB4gU3mRvxBu+xreIw6uRtknqnCB4A4/eLjFicBleZRvGbb8ZSkV4Q
bjHbIMLYlwl9iJiAzczV5wXo9OXEi6Ef17/bM0xwBied/4+l81qOW9e26Bexijm8ds7dypJfWLJs
M4IkmImvPwP73qdTx9uyOoDAwlpzjmk7wx5QKcpUR5zMJHsbZXktEwRXtm1+JaTWDLF7yThhashA
qqVH6qHsNcxt2c2bAs7tKnHaS8OWPUTjCySPnRNVKJ2Tg0rLl4UfKIrhZLlUr3UXTasOw7nMMtQB
Hg0Co32gZ1MzbKrJQxQUn2GUrGmwrCmnb5lhf5k2ez5aXz9vsaLgjaXSZeMkF0v+FNKhTUeczmxu
c6vcxSAuN4ZZvzBWYWQNzWFwoRFdpTOs7ewq+3APGpGuX/QSOwPy5uJoZyDbO3Q0UKy7jpy4Gjef
XkIZxlZLZL8NCJWbCLV4EqufbAQhH7nrGdoxHQPEG0OBTUxtLA/KlgKd2Hfvk3r4MJqYb34YgsNB
3HJr2lpu/G6PTGJUcTBc8yDN5GRk0UHO+CjIW+awGF/IjBmP/K8XDJ8l37Hg1cYjUvsiA4Sn111C
7Zd7JqyjCFdQcHaXZUcZgGD1p49/N/ZHreYNeFz0VFofnf/z4weSpQuaQnImTOCRaFIC216xikoP
qG87ybMy6atp8CqgQ2xNsMCgYqwilzeR5Fgnxq3CoKmXYWYGL3M+7wrnuYTbmbHCQ6s7hkv+HQrz
r8kw05vYED+W+ttI2tVsfRZ0KE2+XEJPLj7ce3CFiGcTmj3sPZ6RnHvGvcsooMCyc6NOc7LHyNqY
K+fCbwr4r72hVpFEzTyN+HdtyP7oQidE2UG0BSW99cE9+Gl+DfGT0y2BhOzFJp3DQdsSm100IJLI
6+4tHMoXjrhtPYxbiUNHJfUtGiUaC8ni0M77sLjhqKJYL9ZM/vv8KzaszSIXE4QnV4kJ3lj/mKbs
PZ0GggKcPxgVj1A9PsImt9lnTFZ/sDHRENVIwHlgp9A5BOXwpPVv6YRAlXD0uqx3uTHvrcRBI0AY
yuxoZJKxntLwq5jkr1oar4619Ntp8N/1iqTxiMOTv7o41t0BhmsQHRD5+ckcQu8oEUO15fIyBC9d
+mFCkVil+JYt2X9YOhByhuuWoBy7j1IjWDrxRlorzPqMFMhEMwcxIUYb5SOzmwKLXbhhr8UqM5tI
U3FwBLuZxxhb/HLOJjysBH1QoEXxE1RT4+x2NoExTnTvoAiFbs6SynMyjN23rkhuy4h6h1NgV+UC
0a24NXp9SiO+cA+zNpXLHjs7M6YxTEht7h2jgbzlTiJf9biv6IVgK/9eqvmTRLqDqwU9pQOIweil
lgqVGuiB8gfbpl4NeT7tvREqEqjPUg1X6QVoaWYmow2K901dp+gvW8HYSAz1r6GN7CfK5+WQ2n6F
vTDrLmYyCqo3rmZWxK0i8aGGR/FLT53UKNrzGl4KZwMHDGJzZ2o4YV3rPSUJhXjMwVi2pZ0AzQNu
Tk4d8v3aH97A8FygeZ9slcASbffDAoxkdE7ItyjRwp6OWzkTPIeLmoYwbUduOSz48S6y8gN6Wksb
u6t2ImcfFKlB/SyfogXPvQACsXEwy6x95sb7JvGubafr9hRtAp/4azLgFyAxirqlX2d1/ZNaM3EG
NABZe+MU7fhsMCaPwz7o0Qbawn8i1pd7HYRsEk0Q2adJfsL686IYiZM/91InRCN1hP1k6q9loJ/P
ZHHlXMGwaF9aH+g2oBCbAYWPupKbcr1W9J7DHgme8pkYcEEdvNxY+zjLSXqZv5jI//YDUvxiEBgE
sdU9UH1OxxrV4orElL8DT7/j0aaLDG2XslBgR1tjlmwU425OJuREo0//JH2HQGCsZ5GzoNuvmJ4/
CKBTvSDOHIDotewHQxGce/pBhZteEjO+09l55qJJ6yy0681QJNdk9neh7D5Uzic2Lj1SmKneSnaM
2qzyLZbmHxgiF+YVG8VX2JK8QX/nVM4dvU/7bFFKQx/6dArKDmGep4hMOMKs6IVhJVKaYpZU2dWf
xo9ImYT79A5LiPy6XKBaN2gt5gPTA4168Wb4A+xqs+XzPrsuWXdh9GIDQ25zYh2jqEu2NbsGHI+I
E72ZCRWyaEwvyYt+EyD5taJp+lkc88zVnKVYQjSgtJ2P3BbBAdTh3h6Hp3icL4KXX7Xk96CW3iTh
9JL1xjNomWzjxgvchok61kjslXAB4xn4OqMafX7l0V9hz0uAOnNJxnFf0UGLYnIYWgQZBOaAm8+x
0a475eKIH1+HgC5qxeYzjkC0Iv/uFcyZgA7yZNcjkLmEW0fTvjYN2FaVGK+hRFDmoZQYk4l0kGL8
yXwm/aYVbYl1I8nDh1gbC3mlMwpadEFQK+Ns7xrWE4l1b6nmXnHc7dMGcbCw5BqKZc8karg6yNh9
kwuRbKfdDOrLMYxPd1iQnvfBvuQITbnbtCN9DNtBUy0TTBxd8TDpxQh2uJx4bcIg93RQycGs3xgd
Hdyh+gnD4RxwDx+tSJd6bAHc35211wUFukf3zKoVRM9VD4GaYz2pSV7DdrK3o8Tl3tlWS2fQWbah
1hqGUfI5GsttqULGUupvY3MhnJUSN4lq0KU+LHBFEsL3KDC3hmWLuYvjo/Hzb5IVul8Dau9zUi9f
LVmfDzrsAa5J62b7/SMXrX9yHRl9iWyKX+3KBdMUJUg3E3Q7gMJ5RzEFkmun0ABi1LlD2KN1TB/x
ArZ7YDIXuhhfDKRBDJetIUOgGoXPS0JClMLIsw3CwVpJsrCgJ3MjT6GAt1dP+HLHxKUG4M5PkBF6
Kt0clJNLFqIjeTDVubR0ZAhKtVWU4moSLuPQCrNNGGriHeUbzWNpowsEkahPD6Z5CGIA74x2v47V
BBo5FMA1TPs2MibbxnwjREiuEdRsuRCmK4I5GW34lbNzi+gfkstgnbhOxUhgudCfeEuUSbyOqnhH
Hp4QyBGfNe6BtnfeWxAIWdINKMzFnzibfrMhpQ8vtZ99Gb2TTPpMH/rg+7azUxFw7DF1XtLYAg1g
bWTkPJWQWRhpHFwZgStFvbsgKuyT2FiVZOzsQcAb18oeZnxYaK4tTAGszlFmD7obw6adK3QSDBts
kPikOtEijshE4WN3IjT0OWqtteeFv9DPv4Ze9yQW/0M3fxMCAwWUeKzZMDxzUVwFzXOZqVPGa/Oc
6XXMRnMFCaRlnp5p/oT1WFyN/or6j6qIEpptSKn6iQMvpy/qFPke7BBd+ApOwoiXJkQIX9XZyYkd
avH0jZ6Cjy92Mbe9GQYwlKpne/GAURjwKXpzYMABeIkvVrzAHa9gWs2Mpmue1jY9xLN7bLqMa0O4
bM3erbb0vJ8ySz6hRw6P0TgBe5FgS4Cg8B1lP5mKf1WR90uGqMWlvE5N9XDn8ZL4KPzcsTwkynoJ
Qnv4djL3FZLeVutIvbDpj3QKuRWEt1Esz1NLuKpF2pqzGL/buBufIidMNpNR3JqifQrKAOS+wa2J
9JXceMpLc1plzGCjouT+SbjiXoH9d43pVnhmc+hsxlzZf39pIUDSS/L2yNbNlSA7+GOGNHlAoOWo
rt4IGeaHedAw7pI5aZPMW6IcaB4NHQPSGfsT0bXD8B6kWQcgMQC7Xr1bU/SBEGu71PFbLZEMsq+/
+454IAM4dWlyHPL5im79vKjoxqTg26l5OIbR3SmxfCBs+W3S3tgxnb/R1Ntg7faYVeXQcBDlhYW1
LUDcKtc7pdxqO7S1WUURQ0ecse7ajRyoa9xKM7JdPN3asBzrte2otyRZnZHaVIUX6fjlPTb8arP4
OXFcRUxhl6AfM5nFJCp4xcT4L3Co5Z14zYo7BSUifCh0DyP3uQob0AJnxll04VOQAyazVb8rmMS7
n4QOncyZ6bYKi12UcpeOhis9umtUpMfQVlzvEQAnwwJ9zCWcKBn/0JWBtJC9uG5xRljyK8W6tKnb
6lPO8J+4BQhRw0KxJdM8B1wtRwQYjH9mTRzTKir9ZT2baPcbD6y8LwLzkCw9AQmq9w69qwPWfQvq
DdFGiK/KiobCSO++jJg11bWxs/Ff7BhHIiyihL3VRmUCOIkh0/mx7ks55oL6gVlwNpkSTGxlc1WW
fOwVsqGj/981NQ9CBnCMrz7tAgBuAnIORUY0DU/IwMSNKXuCZaoV7S7wk+4wFkGOFwoG33qKM/N3
69VYx4bU8B+c7tVnVRUB4gtUcQMZ2YhpNKCprknlzV2vW89F5O4wRwJSJcZl5nvhWGiUC3M+joc1
mmxUk05Bf8uDy+1bwVCuU1Qu2yIy01vazRadv95+lllr7NMhgynuz8HRGwHIi4X6MB3D4DTFPYqh
2iwvJvyfA9uNs439CK3TqOo92g6xRcjqXVRlwChxHYqlSU8iDED9hI8GO1WlANjdtu02/PMNabIh
DkbPzs5E5UwbMjxoT3Szh+kjrT+bXrL3gdymlh6Mk5cvZP/2pGno5OC91ybgnoMQ0JA/CJ+ZpRr3
hs+4F4A5ikMm07u0StWj7nnyBiNBERp5xlPvsCfRumlZT1a/jWCpbYVkMjZa9NCZQqRb2xnJiXTY
qJ0JtIiVlz72MleCemnz+yTHPzbYAlZX7h/8xIjdTQfh8sXXBAUJ9WBl0LnbDks5nhvXDi/CmBBe
lGF1n1Wlt3GXpkaqwgbIOajVFdeU/HP2u3DPXtPvlzxS2wHJJux8Jn1WzlkatHG5T8zor8d5pB27
FY9lAJsDPfgCPyT9dplNrJrWuZixAwCNWRZPU80QYo63hR539REXYO8o6JgZbHcQJK8i7H56bkRo
AqJ/TtLAX/Xbgx/5X/2Un/qpOGUOQds0RXcOfbRItFA50+6BamLrTah04VeQPmhhqYnt7FO0vbuq
4m4bgmgsDPvhDvKPsls8zjgaVpM2JzaxNslA3GMZ4xkB7Gea3rkAm4N8NyM6fPhy0AprQ9emzZR7
MseAmm4Y3pZhmFEgk1ZjpJc60Bk3DaMuPgskq5tywdWvDRk13F7U9yf44pvWcz9mma8nS71kdg1x
IN3bBFrIgWmt175Cd/47eGijUskVtNdViUgu/hJdCqIrrca4TrluI4qLY8XHrql/p90k0U6K05Ll
jzmnK9r6z7Ca7tNgfXVqfh5GH3s/l9KCYKU+86eV1xnf2pgSLNmLTTcodep7odx70HhoZYqvHmde
b4R7t5M3m56dBDtDVlR6WSAucTZiF8xAgKfyyfOdWzNaeNft4rMrGBwBgIJheKEX+GrCBQ4mO1jZ
ZbpX3nSaChgCpqoZLhrtMWmdZ7uyd4Eqrvr/exn3SRv0fUHKO86RaxISnIK6+nc5dLskmO6RaV79
pmUZNF9SM056Mb+HYrzUURfp+CMTyHoV7ZmG0BPr8UgO6oTO7YSohGHz+AunyK4qxRGJzU365t5B
bryLHMH4WdyRdd9t2ls+oiK0YvBz6iR/cjP/0Un1sP4zvkw3siTbc5cPERdd40I5irdY0of7j+WR
SWRELTJ+t/RflUfuBw8esydi8Zg5oaeLZf+SLEXwi+YLs6i0KK8TOq1wAOsWS//Lqq2jXS3goSyq
lRUOqfDVx5bDi4OwrYR/6xjPkTiSwHnLOfesqv7vox0QDLp2CWwEZtRELmKaUeOIaWEyFiggBT3c
Noeym9K6Z+5Ky9wqGcUmbvRk00EjN5TY6yAnwhoGrGdUWEgx1fpiRu5iUKIkpPYguBzO6A5oAPXT
L0gmL6AyCZn2Y7ZjLWRpTGdnUX9AiSepm2iwqBSfYx2s7XDclxBFND0rxHvrNb8n9HIwnyHmJv1a
d5qLLrQvo21C9Se6VTcW2sQs1p67zPt+Bk2BCTajszm6y7aCStlS12DeJFKDVi4QcqivJ0YMX9Fs
wKnCidwUWw6YXe4Av46R08TOySJCnLn6qTcIH1lcst9p8pSMvs4ysbbtmH6QbrxewBxwJnAkDNz6
LB1y/TY0KsS0zWzW8oq/M6s5ZiPuLTBkpaA1UzuvwgJPK5bqoO0QYvaR7qc690RmcBomkoHESPlA
FcVFwNDVpll92SJ/eIyKMWAyvfIQFrYFY7I4ENc6xRuk+tMI34aqWgHNLSFqOC4mo7i5tNhm1Jz9
eLU46x6JWuwrZpGn/wbJ4HK3ThfczYh46ARbSjS22R7R9U7FnJ2SrmZrq40Zo/XuM27+tIa8BsQB
wJh1bGFOcO34JSqXrdeoeytGOJzlDA1Ri5TVrXaSDarCXwrti1PiVRcYBkYKhVK8V2N50q8rjVPw
P+80r68cIZuwLN5ixPrJDLnLDaniQPnz57lHbWC6j0Lo/Fk6/WG0D0V/K8bqltghd17AEUZ+NGt9
W122nGhb6WJnpWH1H5fGIqrdDKjUiXJF4BObl8Lqoe8YSUFgR7vJsUJIJyK2ldlvnmYbW8UII8ND
UgQHj6tSghScuFGtR/efwtE8ySJ8ajxrh6EItavtYItw+6fGJkk9t84deZaqT49lbDNzI8sQ8PJ0
R9MCK6IM167glphGy0eez7R5vfAcoABbLY37XuH7WS0C26SzrC3s23qF4jdYD7z+CWShWeO0YWXH
k9qWyXvNQTfa3tbmseWiiyBYvJcudtICNYzVlhDjw71vhe4h7FMwgG6LKAHjS0r5ZTbOESjUIwUE
O3Xh14gaiPvtKwFROoGdLZlM89n/AGF890XzBwoexmKWu35UhO3jXCewOcZnQwrTKGp1NzO9j4Vq
J1pD/MHVZvB38YHlGTrYhsa8P5MsCbezoHpw3I3safuRX0JrRkR/WrNjyp79rUiUpIvnr/HjH4UJ
6pfZfryyGhC2jUdvNnSeBrd7tlrn3OI5pG2Ctr0tmOCrS9Q27i5jUbR9/UrLbOdGVEqqxtzhIhcC
iLae+uwjdHFjBaN3QjEFhhslBReNhlvE9Ba73FWpF122HmAsfXtkErczp+oDEQQAr5xM3inOv+cg
Yzn15JwxkGRzR6kvy+wFRsJBEDoKXCx8i1N5sQgTKQLhQ4nvv4NhxMwM1X3rWAnvcq7+dtHikb8z
pZvKIdA9wpi+m6LpSVZ0WCiP9BHLUyy/oe9dbLG8Fab/CD3atvSDS5jnfOaeVb9FfXyZlPgaPHNe
aQ/wnKSkhLj3iAZVH1rPXecTcR75x6avNJVpJkYcOZkxPgDZPNdt96emMWpweq7ITn6pdfCkEd5E
HuxrxUnalPaTJ/t71KSfMz3Yg49s/kGHwkPjC10zcrCQB7Q9Z3Y8IRk4iOVmTAqtRhw4dJNRglX1
dxLk+1IyaIR+ixgc/yQd4bqyjpEEph5W0VuPaHvlBzobqTObJzvM4lti4JHk1j9fx4YLVC+8jY2A
aEL2woqrKCuDeEMRsWZgfajdBCUKko6RFgYwjGx2D4EuA6e2SlBbBszYSGO60Bu39+WUps/MfhTl
fugVd1BVHt1kwEtV4CyfXGxJ7Ej7ZHqxJ5s27CignTRNDr0DDi8zV2MiSdDrrmarvqSPYnWeCwfK
AGcYkVRHFgUQo+aTIt9m+mEbu3miB2swYQujYp8Gy9cgG2Sw0/TKfOPNCNIE9As01JHrXjMFXBcT
Ax2QfytJTF0ZffXbJqZ2NB2aEN19jDImqXgsHK7VtHFuWSOvTUdSgj/cIporK8rAgz2MTyhw6/WA
hSFop2rTIqmgJPlTdHhWqfBQQj33QpwMUP/Yi1L/pXcNPmphL86zQlNwRrq1aNqU+9YkEMJb+i+H
gff61609xlpDHjFqR02J3t9DdMU9M4ceLbw9bvXqV0gkwocvqFhozePe+qjFiJGmS2lklkSdYrzx
/8gkea5gDYCc/O1DAhM+k95sfiAw0kSp+Uo+6Dv23mdCR59bCAFJTNqgVYd3v7MsMgEGrvXAXO/0
Jq3HsJBElNVa3YYGV05jyJO1INvgH0ObfxyUcSCikxYesc8y73ZWC+3fQVWDVoMpV1TTn+gOoZqu
kgLc4JbFNXDkzspwl5hsjqBqhFbh9EeXUqWz2x9sGYTaNIfEKC4T130u+JdQE0RqNFGip75JBqgy
EyKsyySLjmkLtRIeofngxVb8HGNm4m5Bto9fn2tbBfulyXfhiCCvjJx8Y5M9mDbeqRdd+uMq4s3t
Rb7YefaUtbodQj+55/KyqZmxIqgP6x/2kHcmHoiLLEedlxapz1KV4w5ocGxRKTWnrFuALlUAEtvy
WHtRhJGhatDMtkbxrsETzMFQTI6sCzPP4KRgXoNLjGraBcpNoZeNZM9Q/8NT3DrL8uV69YXt7RAR
Rw2T6xio/DGW2S4fhjvOqU2Q2uMJbLaE7go/KCu9bU78+QYqirGiJZFy3DMv4VZvc+WgijhYM+Ne
b14eXULPKS8RaDNeYQbTuQmu7hEdxjWbr5NbF69plTO78scfhcjnQD9Kd4zruxn3R7tv/yRd9hJK
qhJkMbsSkX/Bb47c9jgG4omB7nERqAmmseh+heToUTtCpZsY7Y72BkfDvSPyHVMRXbnwUrv552DU
V2/K+Dz9XVw6n57oXhbN/4nZ6kEebIppvruJcQDncAZLtw+68dzNxYFm72ufoNSD5lTCVtOE7KnT
otGMgrlmn9Ztujp/43aO1ytcKwGeoyf9zqIoF43OHWCWNg7AgvqLqutt69OgK9o3UlU2Vh78sxwP
6be6GB1eq6xgmpYXFVoMgixwMxIzQlqGSAnG6DjtHZNF4G5GZOe1o/k7lYvfFSsnClnvr7T6SafP
EriEzGmFcW/iwhpqh2MTEFIlHxmv0PbR9wZodeeZpmrVTqsAELGywdJmgFWjCEZ8PEw/UjZ3dFL+
RmFAbrtpT9QDJZFubTV5svVDathp4lMxpj145Q+tk5mX7ta4vVhLv9/OLpqgFIf4ypntQ0vcBvnv
B1PRypRawqAOo42D0dMMk0Tim6gAzjWMc7vMYMbhuBfJotTM7E1oQgOL8Ekw2V8vML8F4zxnSs5M
0vaWxsGXuKX2ODjIbmgAXABRJoBF7xB+i1iVyhMVTHeHjk0mWjCH25wgQhyWK2cYySnKwn9Ie6jR
lxRnrVSX0aEF2zqSuXZpPWbuTLnqJmyyIEUKzzimQas/eOdT9lBYLN5eOmwnF5IR0Pjcg1pgK4ql
+HOxp5vj4THSr8nnraoGX35qwE+yH6ziYYVIC5iRiDBuig4cAt1zI25fFaGcezuJYeEkHXMqwceW
zP8knsa29fbtQEIdFj1I1Ad0xdvUjH7jIfpg40ZHN3JaNgiimhDARzK+OYF1D9r5rWFy5c3zZ11w
dFXRR4jxDFb8S9lyh5xcalhbYpnqcqme0xmUzTL1yHqUHH5MINhfQjjRqRztZGct0XdQdT81yj8u
RGxp41AclVufyfDhw8h3uGnxwQZ3i3dW2OqxgM7LDZOe7Pij303ONLQi3j01q2sp02MdFBxFKnlk
ZjvDqB/O+qtcUGtV6r9wcFavfW2E2kc8jJEZYBPqngEHMuMydoWph2VOTGpdclSxjkYyTBfkav8B
sf4ToNiFNhC5FGI+JIN3boljskW29VzjPXHyvX4gpghBDrseaoSrX6lPKL88RYO9j+YIvYt1W/Ta
YtWVqOBC6gzR1R+zvl3IOuTMIPnTyNSBQRzK2nDT9nBUXyQI2Ewg2ryGGP+nmkCHyvkFUO1sj+6j
Go4Dj444oudEiEJEbJutMeivpfUyT7zU7KgXsWshzjaXW80Iw/2XNy9dnp0LOqA599ACJEsYN6wo
FF387tgBn+HZFB+IbXEx8st5DRUmuPGWxQctbA+pyPBXMjIPbuj21xUqsoK2S8ZD4/fscMxgPQQL
lNJsc8UTL7OtGNJiw+t3liGObrdsG/lVIByfEBgE1vvkf3TuD7/PaprdMtEa5rXy2NKthviAEobe
i38hhWDr5oQHo4XgJzyQ2kEOTYbudOBk69Ez0UCM68wU8O1eeMF+fOsATeBlaehEeiQIEo/iJ2ve
Di8UR97Aza0f/yT1RwGGj/+p4fjwg2q2EEHii/Mh6gbPS/WHl14i1GJ2DcUm1BqctWfNK8WbXbgY
h3REZbUbgu4v2Hgb/2N1tDBA6QU+EAXoJMk11be+4FhV+d4BnJxJ8jO9RxrRus9+XJxjOMjYrOvh
WLGP6X/RMDBptf53Eh8i7K+zfcySgBtTigiKi631wqcw4zhPScIai2tAkchPJ6xawQ7Nf+AThaKJ
u/1zquZNOzQkk/5VjEtCEawWUGv+9BUx450XNqT/+8JYNKZw9/pLGTiyWJJIbp8VVYn0v4npDPkg
xFFvQvyApPY3oIHprz7J3ypb/eVPbWnfHKYBg1scFJo1W/u2iE8PL1P3R1OnfEA2Hue9zx1tgTUc
OgRJ6lbsctKfjF5MUfNhISAD4Kl/D08Dq1eA0EZ/sBoDezUXcBYWZmtMMfgUyAzbh/WC0+Flmn/S
CiJu5W9Yg8b43ApaJ3oBkqdj7vIag0i/k1gwyBrZ8HZj20X1KGghvznem4cuzW+/Q0hrFuXHaHzm
CUNC+yDV2wSbEhXdMYUk0tfAZexLAL7YLSmvCMX7/xc6zrs8/c2qX9ig4V8YUaQpLTQEuDH54CNg
1jn+O2Ng/RPu4DCjQN1JEAqEyhOvWQX5qxvGBxxXwCuOnpGdFZnqFAT6PJKps7eQ//JLtWwVi88q
YupCis4Lv6ztQ1pPQNcYxfKzfYeWlPrbTnEWWPXGbb9zZkWsaV6f/tZpa+HWFUeLjYLZ+6XFfULy
2MEI5lMlCVnsuFJoXc4AAMdefkc+UOEEE3z0h2eqr5ZfHY3wIv/goy1Ud5BWvrGGRb/CZDaPhfWc
sjaCsNkyFNnqR7Ufo5NbfuTdjdXJq4BuduUF6MdNL97pmZSnM3/AuH3d8HjNbAehmdLGe61BxPIT
GdSkcfqg2uU2Gm7TwV+xsPjgbOrdChRATQiHehDWgg+6WVbKf0WDMyqCiAPAbKiylbvjKS/ZLtkb
pPujf/moxUeaqcHvnas/HYQeVAIAds1zCdWytbt7yQfCuPiDbwMNzdbBeMYiz7571Ch1AOLLukfi
hdeeYskhwHSr/PgYZFV3gyOzZ04tV3wuXNVp7vX+vc6Lb3L1GCsl3DDJ8XhHp3Zc0NDp3RhH34n7
J+ex+loc/8BHWTjmpdL3S0FjOoZJ7iTxJwOTNhtuDRre1FAbT3hHvgs+rSWzTglyx5j9OhvKDS1g
7PADF+d33vzCRzuFn+TSrGYup4yxdkirN0v81JLBOo7pIeEkMWkqTnBtl5kakEeuan5A7q3ID95G
NicI3xv2YRewZs9nNRTXwfnS38LYi1NoE/NM4ZZ16SOtyZmrDGY1vDmzOevNvW8RUKCH7qUJZdfZ
G559dOfqniyO3hiNoX9n9I+ELqNhjVkqKbaDV29YJGArtrZ3JPaRJA7xzTf/H9psOE5ZH6AwhnHI
UzSy4aevtum9+vwJLzVodKKe+ORNZLwe/k7UgjNFxRr4HZQj/zxzP0qR707ciWoCN4N+V8ApzuZi
m0UfSUb49EAQkaK7gZJgTyeaZlkM6xLQagJeUZey+nmogQmxUKVdP8YQaChiKn2s4MRdu/2OE6eI
UCn6SABtprf9rmFy1XB8zOML44BL1pUro/sgkkjvE+Loh942oIxw0tsIQaNFoVo5kY4uOvNf9YIh
X34F34gndOP67yUFfK/lxZg6y7z+MZjztDSgA2vYszaQ74TiZcEowkaWptYeat8mjgNKX7khkmvj
GNGPSlzyq2jYVFQHWSkOlmye9F+oB7lix/XNYl8g447vBU62EJMr18cjk+TD0ALqtOqry82Ak3PG
vqzPCV6pxeUhhNcxasE1OVLTwGSh8NU/uEznrKzAEPrGjr1aZNabHfcfXm2ewZW/1nbxsTjLMx+V
FVvruY2/9KMxLBTTPGozU66kkvfB8l9hL6375j5IHimmtbqO4ZMVJtoRfhoMC1Msalczp8rvX+Cj
3zjaVYAFxWAMCRRV2kcajlBnxbpUOoP6L1FWROQxazUuxCEcMg7o2cf+dxtDtR3zy7ic5Ag6rrV2
cjiajfWkF8kA3Qo1JQg9Tu1uRYzLgY9An9ETNy2jedJPjpKfNJ7AB8BPHtEg5IV3sEguqukploV9
NGK1sXFfuAP50yH7y7Isp0G1/1y00Ou0bX8I9Tq0Zfhs9d7N7pZzEhkb+OmErUJBCabumzHUrZib
300MELkm2VTa5gOk3shtAqcSVelMnrqb48yOl4m/AvFrzBZUVt7FtgkijULnZCzFpxklRzP2TvVo
vxW+fU/jwFs5BYgVVxwnfznD+z6qvj5GIvsgM3FPhs8Bx/8jA9NRRcUPHVu+K8v5FFV3BhC+b+P4
6LAD0DPbp8A+Vrie1nNY3C1X8KZoBXsR6JdKq+1YHJ0L3s9b5t+TyZPjurtkVGRqpPvAVazl2N5B
ydu01nAKZDLDQ4JwwXFYztLi9kR45RQZ8ypImz8iEGfPaF9nQTRQ6MrfEx9FnplbpydbO+vuUgra
DePVnPNxbdj9nkbm0SQ13ZfWPtFuSdw+z0WFLrFawoMS1ksJpVkXlxMaOAY9ByzMe4f1KwYctVyQ
/Wq6ee23QUp0Zj94tk37GptvLfsmj6zejlM2LUzlfczU/N2SnyZPTW3SJ945vbwGiIhIYUKjya56
tWr0ZFdKZV3TdOMfs1BbDsGRpRWyzzPwYPd5Q0azNwkrcH/o4awqBI8VTQ7ZX8P4T9p/cPJx/ukn
ZmGQZIKB74snokkZw+kEOswh0S+Hib3O+gvm9JmNU1CasgPTmWM2cBPOdwM1pmxTHFv3rnjSZwwL
Xh8dRj38UulrwS/mX2Un1kstpXuKQmmnxs+kUPqWo7uDHUflPH1hnWHoxVAyH9aJ5e8n4gCs+ZMX
qj8dtsIggKAPNU9X1rxwo3/t6PBIVDr1p4slO0cNXoLoRX69Vh1zfPtIjUFKAZW9aZZnr6WUFO8z
QBnHpXZM1dWnspjpKrA71zY2N9kxgfkfS+e13bauRdEv4hjsIF/Vm23Jcn/hSOyEvZMgyK+/Ezn3
KSfHiiyRILD32quYB73bEjS2sYa3CobM7P2wabeCj8lDqq9MShIzQOnFYOjAfQORAlHinKWg450l
J6qeeiww/40FBq+JKgVaAIWDa5/0758QLkrFzhq+V7RJtgNLgvfgY0QMf+z+FuYD9g5vPKybMF72
XL+KqI3hL9FSkMB0eyWDD4/iPirxeCHsR5eZRY+lNxtr6f/WxxoNA4uHl0I1XlVljAyIi9JGm9i+
ck84QuFMI/Xg5H8S9BtpluDk8/3fe+u6Tf+7Bcp0reDD0xrZ/htXk1eHxfeYQE6i9Bq5S5jorrPx
m4XhZEwk7WOZE1TrM2N8ZAkgZNfPlt79bfsAvH/mxgzWux4mtTSQbcqpxTcJsMgbjY/cy3dBebXK
vyGVOe+ZJPeFmTyUgBUoGbmu1sFmVZY427IKArmwmVwk51ZEEY74fD9mDzwSdM2tib+QDZCYvPCY
ZD22/rgCw6U9ML/aBLieToSBTTk65QoJBd4ZEqFKdjVAsfmMuiwE7jykxXDSVWlZZY9qyrYi+qlN
TNBIjoDqFE/Nw0icLGvgQHrlYztoC3+yWOEZcFTUy3Oesdj8d9uMUdXNaqO3CQetih6XbZLEO/Al
LZ8ZKA/AmPYnnQMPsflMzxvlj7p/wQJxjdfUNveehB9+6uZQlfgXGIlOBkdE8DKJd2ZPmCuU78RI
FvuydtZD8O/808+ViQevGRirRMD4rWbY1Xy2bM7e9I4B+3+did/uGDzS5DK+RrvSPGVsAqVe6mwI
qvgV42LfxeUp14diV75j9gMfj1kcKzF7oPUIB/sh9O1dxrc12gjNDCXTFK1Z8eEQQuvDmsKa0Jzk
KxUd0uT3pO918KYjnTHJZ+3EYq1bwiSotlU6rsLcR7NV3i1QNnxprozXIXOxOeXbtv13DUIuf4RJ
ohVQhRw7JgEr3fDbNDNoMZbSvY2jf9PHhDWoB1EkB0gEp4RvAsCg61lPCIxGGFhTO+rAbk+dXSw5
YeQ9qgzGfGrvgMA2gk+VtUfuKM8hm5ZuqtlZ9PYeyWit/zpR0+Q0FOF4Utiu8il4Nb5mG/3bcuWv
6T34jgiv/61DrPE2Q9hsU8qXFOxBb/x61x3z/vjPTNjc1e63VfXrhWMsIUuAXaY0/7+S9dJjQbHI
w87csi1zp/UDraJNS5vr8ifPaYK9rw0RomcKIh3vMRw0ZBRyFfSLGpDrhU2C/8WzsVCwcZbjhAA1
luq1Bwn08+EQyWfdAwQ8iVhwXKmV+D3c7zqFR1je9eZbsUY66z3n6Up5fPRiz80n9h4ulF6ovNp3
bGgSWhLyOYx/PFAV/fCaNgFHRHXUqbY+2DVAXLrl1JU64Ki+hGyHfvTDWpzluyNf9cnWYRaeUESz
sUXo4flAac/cmUL9HyxSfM4TRYZ2gLfuGikknBY3j7c6npCL4KFXdK8Ls6wBiB0GsoYCLHpjfQYG
+GbwkfXyzfSYG9ITH53NjE/NnSM6gbuktl0HwztNH/Rd6gpx0H8WVb7JPZQbHxZCQA2u6PvLiU+H
BszR/cK2eR02uA4CePhQJMejBjkKdjqTtAC9CTre0amdHSz5bSK/Fl9guIbeiyaCYyEdX3BDhgki
DmoinRvD2QwAT595DYc6DFY6hQKLgpsfDPuCO6EvCF+kdT9HG7kEe3SYPyb5h/4v3aHgT06J+6gv
SeQ/Kw5pfWDwZfXRPVPisib+De4qb83K86s7Pb7jPyjBj8Y/TIn2Vt0/WlRCRp7oZckZq1eD/rgd
tbmyU+ag2Zb7xE5qTIBpPKySwjgbeCM8u7C71RsHaFsM0d95cHmaeKgAKAXun9F86zGq53uwHurk
14KXzuSaG4uTklKAGQo08B2Nep7v9MdnBVZJ8eh6r6UIV9zHCpiuzSAO67Ovy7caodH3T69RfRJo
kA0gkFdqEE8vYlY2IpMtYOO/E0nTdblXPu3zmBhnjRXyURxaUlkXG/AoJhLUpM7aNhy88XleOAtS
m5iH9zB5463/X4CNYaWRqJ6MIY8bRoEO1+uQwpgUkLGpbnQ9QRfv8jYRDjN99q4PA6YNcHOuXY3N
EzuVXVSIqb4DUs1yjmnO1AA3TF1kEG114Lp5NHf0LgOPjUabGiCz8ehK9u14r00VsPm/hrbP0A8N
G6U1S4vEUQ1Q6YOVffbCcQNImvdkr5Tbxod/xbvrcxWdyorBOtIOrJG5/vp8ciJrftF7IzcQDbG1
IWGa7J7C+QwKKh0/ask7L4sHx1YLzP6qeunxnMDeJYR4KremY6/DeLw6k/0U9Kj5Nc/aCzg1wr4O
MG6hHkcEUhP7sMrGFBUprKuggR81CKwkAtQpXoGjU5QmL5KWQhTVdQpzCZkyyO6z789vgS0rwhFF
/UiaaH/wu/aJ4hAQKB1uYxmz9aaUC+28w4F6m+Xlw9wBq2ixBPZ6TKW8e1mkxwnGzkpWTGZ0AacX
lPL604LFIzuJvxifPl1wbw+veSO4EDo0zt43oEOyK6l8IMGl0wyAgbllZE8b4ZK1RspUHQMMJstz
YVZoFvD/8eLhqoH5ifmBpYw9m9t1xIbMl/2Dftp04wj//q9FE6KHjP+9fj5ZWf5kGtMLAiYMjMbu
LQzDTxmgaPJB+ZPuWzdahhWd/Sw9QcwHSHD2asgvcSteK3wx1qb3aPbWBaf8owLVVD4BDKo9eoAO
cA8fY1F/Nu70HvbJKc7kRpf+umkpKLQC0V+7GT+EQRknjCb2+n/OjUVakG/dkxQwqPP7a8LsRe9G
lMNnn+3ZJ277meHzzTDBWNgWoOJhrJrULdQVla0sE/uKPO/K9VxgEo8cBilgkmJOTGfDb/AxTVtg
15LWs1cBY8BqUnjFx97L1LZPQ0h47VLcsF076dtaTwvcUle7DMqHxiofGds8kslNjJA8OlKl+yg2
UUG0FLOeq9WQXuY+cASpzeB39i0vyydZ9xhSlDTNcy6DW25YzXeMBzYqewOUE0wO68OcRjYBbS+w
csPhG1epwjK2U4KJlVHUiAfdtz7N7hO1hwmBCqkM+s1UEbIJSIGY4bHsKdw06Ki6CtIDYMtMAzcE
9qEpSOfMuZP6rKyFDU8pap7/tWmW0mtlHfVYO1FjPetDb5QhIJmkw4GbgZx6mjFudavYYpnN/bbO
kbW0NJO2by5bEoxujiHfyUmFP13gGGdRiOGnhKS9Ky98OHmYBhfEI4bPMbakChcFJjQxunUDxp5V
hFusqjGTojvN5t8uxH1GZQRxYZVxG9w4vc+IYubGuPQlrEIL4PbqhNE2NOr9PCb+tWFcuTbL1oOF
7ocECwUMGQlplBOZ6/XkLwxhzEczkM9yGl/1OF9W3m3sEVQrPIEpapnhETeDZe69s0ctPhkXoots
nDGjgOVBsTI5w0+Y2iVSBPjtzjsObWyiZFjjc6n3zDHACLkvNyHctQhZkD6UNNw4VbeJLjudJxJo
tVB+fKmpuvHiRS4DHVPCo3Aohe3xA6Sac58LLX+lEGGZZyNFZYZRocB23nmBZXd7errUI4sNc3NW
jQGIC0t0S/3GXm9Z+I7qQDYHw656q89o6huKkW1CaShRy1AQuZke+KByhQ209ERHsCF3lYJ3bm9s
r3mlqa9a3KCUabyZo9rU4bf+YGb81lD1cZJOyYtGAzASIYyi/yPp46rKQ3SWEMcHl2nuM1aIc6w5
QMl+hmnSk9KIABPm6ED2HSVwEVxHaD8Y1tLA1Ssz8VlFO0bN8J+w6MQJMl/K50pbyVecIfqtA5bl
QCgOX1OPgJAAnVrmUVH/LnAccWmQNdCoMTFeoeskl1mB/gWEjF8UN6PBOEH/mDqEGnsYX2uuocCr
qZAJ4puEaIx+3VYzSAK3ISKfDTyu5isnoG99RkVa/UzRzcYmoGWqu+7o5jkDcy08gxmkZ8U+1WqX
G88UAr5p4Hh3m5HydllDjGFHIlq48oB/KFCk/67fmdpBQh4lTIvTlViXGiIYrZT+U6PzDZmKerhL
CZsQl6CSFwBJgzJL/zAeX/SBopeeOZAD90L1oM/tTJ/JqP2kif6tyg9lBA9fWAcAg5OHe4zwhzPc
2DcOd9XGD7zpwCxOr408mHd4FDKjJ8k9m98wGt7wC/WX8ktsVahEdfuUjCUVvsYj7lqzraLr5Klf
sQcZFvOolIXWe/OeqWPumlfX5JwU7c6Fm41f0n7kgC7AKHgPBYLhDKgXSsC3UDtzqz8kGH8WjfUw
dvmrEco3OiFVkJVDMB5rmfcM0YaOeGaApIN3jlu+BbcbvuIap8M3m6Wt2wT9kc1M7uGfwBzkyJVi
IIKcHmx4F7jqx5yoDc4ViEveIwYaFO/6kdXAc1WofwsAcCSETMClBTR3Zf2qy51SfCgzekDocinq
5ognyEZff8/ot2WOOT0XEiRlq69U2FTHGI2m7st6RJIlki1P4kdvoNe+I7hdhfVfHzfA1eAVTwvF
uc/E1APCxILCwpA+XyAEJy+oiOClBPKLgk3/rhSjvnVNmIHLLxEYEejOgEc2ZpG2rTigozzoCUTM
Mdeh1o1G2I4IPXUJUGMlgupqbbLzElHob7R3fBUaqAaqS1eeZFhfoFg/qiT/109Cmtj2LNEOsDMW
F7gClLYKXKyD9zpz+/RjptebHrGlnM96Eqo3oBa/5nHsiZwH+PNadx/Y6F+L8TsX6q6viN6y9E5n
Qq+xqJOByXJL7Cnn9T+XTX/qo+ECsKSfSb/JeaDdnR52N807Y4pQVK+dxLkpS+6iWiCJkCHeyV6/
j14offq7U8YDO+bSzDwpt1z0oMsgssVW1Fw3Jr3c2RicoAGviFmg/NSwsydm1KFfQlPCllkQ0gwI
wtdeqh88Ezi/3iTrNwIs08O53MJMgIxjtC3VzuSHuq4ugglfFRC1zEF6gNcJ44qQXYdNs4swAE6Q
mfeleJo5nNMWu4CqPRU4AvpWAaSF7pjqSD8MPHi0TWy6pDFR8QEHJaK/w0zWZuB4Q8wr2G8gyz8L
2eV+fcJaAn4/OiC2p9qMjjwY+gLjWUQ8MY7GTZMeMgzvSnbq2hGHyfJ+VwV2uS27E0prts+sg7u1
+D9tSyiATPaAWLuAJ3yua8z8untm+1t83iH2hK23JSOc8b3z1SYeWRTGoQm6L8Pv7taEVRccp2b2
3gx7+atteBJLvokp2VrsXVlj31qC33GgIFkjmXNMdJ3x6EXkSbcbDadW/ribCxPqboNyrUBlY9U7
MzdvlrvQaHgXBi2koDfHgg3aptTqnfSDdklE5tYwrUPWDtic6Y1mjvf6zEUrs2+xwWNDPwjpficm
nQarsGZ3YDz373jTBC3VG+4u4BpvmyQ8BjzJYZYqeG6Ye3EGpzrvMvB3k9ueDB93ZN3G6I1ST6X1
0awfhZayqq8nglicQzvD1Z9448r/Etr6S4XZj145tcRNZqpbQYTltAom7w7NIDUy59bHXyC22x4P
FGCFg4Ph3yWNps8xqC5RDLO8xbWm78aHsg/W+ib1VXZgQ9HViAZlCHfbsW4IutSbAk1hjMjKL9wz
ORl7fb7WhJVCXjd+WU0FJls1wMMhjDcLRM8ACe7D/NWv0AZz6OiOlXUEpwaDcHhGTrAxY5ij/Hfn
trueRwxUE6FcutZnJn5qn3qmrktMPbDQz64EjsB5Ylfx3034nbk2hkjkLMqbhvG46Z6IiOdjgspi
TT3nSX+JIXsQOJw2rfNoNI9uztvDNABbyBJ72Cjfu6VGhX1ofbOYWviWVJtJA+VwD4EMI+hg+pta
tjyXM9o32zmagkrRxQozCxjIOxyIE1JDrgQUYp5HN/5KJUmRs+Ps2PjTuYJW8aE/1pyjYqFByAcT
6kujKU0VfdqAhxgmxasOXFvvHsCJuobW21nEnYj8lpwO9kVvuTB2mQGfda3ijUyFAWR0uESQ/pIS
h8UqynFeMcMX34ZpEFfBrhnHvwSvYqzbkeRr+fCNiScokevi6dSAxDLM30pTbBvWYl6ntNOIA79U
nbnPI+yWAUwJuS9U6oW4J1wDuXlFxvSeRMkknk9uxufFfsU1x4fZ5gBqyEPZV5q9Wo+WVhzHJM9F
/UfeEADtCWuf5P2jgMijYGyIfr4UpDouVOSc4KfJK5DQ+Ew//dRFogaXkd2QDIEdR51/ctLipwrC
cYuD/oB1BGrLHiJIOLp7f0zLe2IKnG/hghfMg8/2bFgwQOAfGuMda6O1KZGeDCMG5106/LQcO5wP
z6Zb/GlzBS+YJITeQVLrNPfOcd+NsniMTI8LBdWczGdr3KE/zbk9VXpz+/4w9kQjhd27kxIO0nUO
AW6LufHxf8RqmCCcyI1hYFjhk4Mtuj5SOxqOfVuNw9Vlv5sjL18v2EOvWkU0I2q+Opbkl4ZPFr2L
ySHuam6GXYcPNuvaZx/3XHlKQwRDgf3iVc0F1IoTJAKqNLPJYlte/FXRhHJTO9CGjaU/Vlb/gfH5
UZ/kjimfKFLOsa/2YEjr3i1v/8i92NsusX9m5I3J2EKJPY4b9j3yt0Y42jMpH66zl07JDov3Cotx
lM+GNX5WKBu9CbS5THcBdTMBU2dW684SzC4xd4rC6uCN4yd8QtQmy1kG6V83AS5E08TTA+bMp6hd
nRUxZ5Rhg/0FxRk6Akx+b4J2oNdLbQZgIe0nKQwIDCvYe9mfup7uDmUNOpaNvgMJbs+Oin+1JQRc
r71liQvDanqXcyhgw6EytflIgcciSCwEg8zTZBMvyHgIjEU5jDj9svTi1yzs85gX19zm6oF1rKgj
fsYQAVbR3LEl/tQtQJdZdFALToo8+6nOnxHipB/OkHxMN6reqJgwe6LvzwhdkMQINLn6t/Stwr2z
7La1Ed1jJ7k65BO1Ha7nerI1kNVNDs2x5HfHVAyxdL5zBUW57NgiMTVmdtdtRo/EtVYXzIV9CN0a
U5huWZvttFuodqNi2iqz2cP8x26MQcYCNwXd9rtuWZKMVtRLDzFCK5+FFPBYdQatXrW8Bq3Y4KcZ
rdKg+M7g00RN9FNhE1ZjZWtR0SrZvbRtfDWw7AZMp95h7xn+FTMLJYWXvHkp1B9TXUWTUuXv+n4C
Oh626NBvJZC/Tdh9R0J71G8A+dCRg7B0W9tHOV38wZuc8B9zk4eYyOQVqEEvVxGURlzIuKMY4Rjw
rTUBAn0NZnvZ2rY+KtleXEY5YjDhI4fzw6Qq5FTWcUgFphBJjclj7Tza7fSHxcedxzRNzIj7wDXi
bZInV8GQcmxbpiyQC+hm8H+PVr4hGfbQ++BzvjW5xa50/kLB5gl2UbzMjP9q39nXPpmXKXcmnrTg
KsDKJcRAY06jTys3kEbYn6KdDtgtr3FZuLboOHyJI0YYUVmOkFd7ytouGMFdE48GYP5YCHOSYgz3
rZ56ARLg1/+HFjfFmLh9ByzeRAQNcdkjOW96BZxE+e9zZNrQNnxx0I7XjMTwWPMhmfTnCMOKzg9W
Ld1W5O0nZiklPGL9e/m+JEdvLNNfqfFLJ5itXbN7j32iEUPYR/q1InpMeYwcc3iiBkA0fFb835Zj
DJ/UzdglONO0eDUHJSp+KMJFcFButI3Fq6UU4OD4U9KiR635XGT+s4yBK0kdTVpn23Y2bnXxrxA3
GCIbolUzApsAowP5ZhKLGnz21zPRhULgBRO7KxdxR8phlqKyzB2P5BLa49rHR3gmWCXPt8mM13kN
ss6apDnrQAGiKSesGGiaLqijg+26Sz4O+9HwPoihhKhx4koayv2LjhnOsbxk8bjvje40CfB/PQPi
0IFEwR+6GeEPCVxPDRQ4AY4QwRrvFSwDY3yjlu2iScJetsEKDmujfBNiHqfrFPbHFqAAu1GqKk4y
LiRHDTY4RERRVCVNNYLKYalAc2IzB9KPqSTMXhcHdZ/iQ1aM4iFvJEB5gBeSV10QWnAhrZdmwGWR
VsK1qXOjHwvjYCPzPhoKcBNSUuVOA5v5vLNndQbe3vl+Ripnj5cDtbearmHTX4OOwXUXBRuL83fA
OB/rE+vJ0jYko+pBooutw8SuAQopyuEyYPs5GLS03dwe27A/TAFedJMF9Acplck8nzn4SaF3WWZ6
41LpiULZzJ+LNA49PqIcu/M6JBU2y7prgGx9xYUj8uBzYbLQfnJ14gyvagftF6RPKjwmtTuXs45L
RxH7UtPoKoVTRWW2xboVBB205as9pxe9RaHTfU7Z46LMX+VLfNGHQaDci1skp8x1TvDH9kXn5HtJ
xMJoBKgVedAGFR5m4DMsOw/OWMDB4kjNNE/ODBRnJA1JJ24DpADsvK4WLDLPUM8Zk/V8tL69ftmG
/fQoOJyHgNIwbY8RqELcZczVaaSC8TJzYfy4w/UCsXGWDpfIhxcBf9bClCaj+lFjvTXUVPLAwxFt
j/jsI2DBIGY8CjVhWEblWo1nz4s2siAUb4yJlLFOrWu/cZp+hJy4QeBf+lEcW3FPbGyGCmAKmEqn
IOMUbRLKzcj8cGxUWWFx4SbvfZvkALRhm3buHkz62sHymJtNZGVB+wdk4nKyd2ZwQ3io0yr8UoA6
LNPJsi4mF30oMQqjIsDxbg0s8Kts2pUut3URYY7W0UG0hQ0VJ4zxW43QVBDvEO0B6yxRK7gHJ3IW
9rO2zI3fejXv5YK4ouFBNWX53uO5i35iU7CuJIyxwUITwFRzHPpdSfSZaPvPpsZjyYacA5Gcu1Za
W3z6NTD3XWIW20v5aym+HPSyehfwIvmZL84tDpyPeMheeHAsWobKI/B1bopXtKPZxm/eXZ9Oz3bt
FzR3a9dKdxMVB/cBKABDFqBNkDcR52c5YyuFSxkSBhGpd24ayx3vja3Jt9B9QUj7gDb3zAsA7jy2
5ghEtIr8rdk5+BO4D1U83yxwk2vNF5vnAB6W+Mjr+VyPzfidtFAOSF3bu6CVGmIxHC+lLMYknqNw
s/hJfQlp7dflhPLDf8O/hbIKVq5pfTSm0aFhwXaGKYFueAyvvhtU18zu4+a3HOZq5zseVieiIg7T
mO8oeDjZ1G9rtGpyFvOvFgpoAjlgpDns5I9+rLDs3+Xsd1D7Zzf0tWPWZ5u3h5b9Y3Q1vmCX6plQ
PaKem0F73rLC3GX8Y0zWJnDE3m3FuWMLKXnAVyUUB0I92PPsoR7+FbYk46H2V/5T3hp/iMn57Yjq
VzYV34q2z+7cdQ5/ZnFASMICB0VuoRjxfYgNLEQA/WimVCTA7AqXGi2ZjyWV3HPj9PNzJ+2tmCx3
N8fZk4ETFc7LCsWxvQ2lc9EB6bn4TfbhLxsjzE1B970hFtw8kLI3HGSASMSG7f8lUyv9st0xOy5L
ZuAR6TNqEER+s94mY3nKXU7c4R9ZFwpDgEoqmOASxgtBiTFOZFDJJhwrxkl7fWUkL3vs3Xrtm3l8
xLISXJiQVls8xD7qu+gaGdhbYqNSh91no3BWb/1KblV0w7EPqjbDDjwy3zHF/jb79lyJ5ty2000F
FDQWXfoWqfa3i+N3p5iNWc7EV8EOwDAgnQauN+3IZ/qdQqfGmfiSyDB5ourao6v69jov249jhc0A
yHUkxmqNh/UZYdERozkwBpZCD0l1FxvVlm1HgZF1RzJoSJIaAtYs9gmrAbKjDacpVgVnnHWZ5uJI
INnNnjievKkT1C+uNk3lEdYVj3ADXOSM6jGTI6kURfHVCky9zeV5HHBSqAQIw1hlDWF46lE1walZ
bMmgynTWhVe95CF+iD5y0ue25EQ2e/9FIUQp7OFeed7vVDZyF0URs4QU3+rhWV9zlB8687IbiYEy
Pkjbo/iJMIMnQYb4GbOCEG5TNyNfj+PO2hh9LzZ+UXFW45qL0we8azawzhm+lN9ASWDP9SdoxwFT
hgLR71C1uxItGhQRTC/M5nfnt9hb86SqtoDf3+B9Dlj2VbnqmmNPm0yM/3rJgx4N+uBIjf0CXPXo
4YEPCxypL8+frRQk+XkCVQtfoyBU6ygJsLjpjPAYY52+beWUYpIDfDSH49X2gtNS5A+WOwJA4quZ
MipGVBVupwBDacwsmvnSjGyf2KC/GgkPq0nerhoQSQweeRlB8NEUyy0t0o0a809RZ8/2BIu4av/E
wbBpyvpSuXjezco/cA8yIH3sT3GGP+OducmVrr9sPDbReDHlS1aWkMlbOGd8xJhZB3evbukS652P
ezyMIxgrESZWdOHxmynGPecA1O/s4rX+LkOI5wGkj2o+BXkIurGc/K7cm07+VUzY7ptecUDcusUj
Yldn3jtu7UzUl+IlryqS1aob3vr7JQ1+ReZwWOr5OzasU+nl20ZZaKAg67nBazoj36FcahuzXk9B
3O+iubovAijNa+M/RSrwbjQsiBN1/xbZCBRr/8ysxz643oiYv/Y58Adq6yW1qYSnvntgMHcvPIX8
yhuvM5kEEINZnBbRfm0wsck3+a7ulp9QaQ4Zoxh8M91sQ+97zoyeuTCemXbvsHvNOAb2wMW5p55G
e3xPogbFUvFStHV1ArCkgQWymUykfHCu5caJFNKddhd5xLUBOCItBDFex4N7HPWLGDZvGpf2QDUg
WLmV43NV15+jyipsec2Djss6mTByvwSXJBQ9qjfyP0gN4+HDsNft5d0gFEHgr7US+Nb65vyKtv7J
trwr2dy0b1yQXeyMDJTj6Y+YsV90Oi4OIsK9E9EA9Y7/VSzuw5KxRrucESlWT+eYxLxHCQsJtjM7
tFDLJZ3Z1VLLOHeTc59F/i0qC9J3DLlMdZjRSkRrWDIjh5S5PGSRb+1ChBrfcT/Av3etnnj1Bfw1
UOIvE7YXm6TbI+11Q+PJxiyjEBufGjCLIJoNuYfmaqjEtEkk9tae+piHytp3tcuQmicWDT4k7sBp
BpZmcOxxVkvT5grdMdt51azj1F0ClpGPWsuMHIvENqLUaoHU0mBaiKfawyCJ2eyI0ckH8afIor9i
tI+B2/+YBSNMTj0RpeAXeSxvElNHg0yZlYnSM41lsiUD8nmozL0H934zlLAtczifaOY5FVH2jMCE
Ux1mJ3I30ktjUizHhBNuEhH+zTHw8loq0BktPd4qaEkJxL1aTfvom97d7VMuXI2IsfB9wPHaTQ79
zAPTOCQA0xSyg0aheRiSmpFFRA72oPB9a3iWyWaFyR9H0VkE5ZuIsTnrPAx0p+C5ae0fO/DD6xKm
zmNfjHrmMTy2jXP11FLvwK6uNR7MqzgEfWf3iRxgyVHEPrFfAcxufMlQ+jdkCIkflUwvmoCAVKVa
y9ilWp9x7l6U+KeU9BsLF/HFfIuqBS0JxTm9N5Mcat24bypt+rvuhzlcLQZOyYVpX5taVytpOa1c
4V6Vk3xmatxHYT+v+2p4bgiVOXuF5OAOmmk1hDOOkH2ApqN9NkL3jyG6m+M7T7VH21Vj7LNyBtWv
qBMuzuQflgwinmrivWpqyOLOjF9/EOKzIrz9wGHRYDL5jxWFCakxGPt2mC84zF38AaOkakBV7E5r
Ik6OC0RIN8CtrWNrRnK67vsUw5oaZyHC9BjQd9PvOZC7JIoZf6anCkG26+HZZmXuhqjDpzAxd1IW
n3rKaFDzFp7bA3+pTVD7V2HSOlmi975FYrzkpcnxgAGXyaDFDUPWD86/VUSWuPfHzNSf3AB5SwmL
SsQdH5dnIJVma4gse4QMhi9qS7fpIivscyJDyj18m6PjsTlFAyHb9XoO0+Kkao8nBWH8MZAU+07N
lsbSSD6IIanpkJhth460DhSOEb19/pm6QH5CZEdG4yvhyHtYNudoQdGeOyR7lsPHFPkAlzYh88UQ
/yrIJh1Lh0S2+pkjgo8ly/PEFGFV9fkT/oh0e4V1Dg2ycsPwu0qxv05BgAxd2vRY05WlAeAeLp+m
g3UkWgjNlWSm2mk7Ckgpvv1eBjWpyXIDIYyTrzlbZXUe6ura2R6Cx8AYMMUOrVPRVA8Wo2uXDNxt
QNgNZWh/6RwGPj5zZKfLrotNVDZLFAlx+7ec1APJii8WFpVFZjDFjSn+gsLIXqzUBqAoeUrrM8BJ
MAAyOIRR9DA84DdRlg7nKNei0PrGJBIjNUVPPF26xvsrYik4Wdp76lQLST9suiN+63PnnSlcON6g
+dZEfK5EgDAyJ+aqEfm2sOgRLJNchbbLMbNy6S0wDTFhauInPQwY45lF/AX2cOag+ls7A01yeUqM
9qbfvSDRwp/8x9jtT2lC+eWAMrnKhPhRHnMMq6NlRg/CKLoyupvbzPdWfx/9TwcnNwbtHk3Igw0r
1uDIaG3vRaU4ejBxubHzvCEqg9czoThVh6L2Nl4cnuyc/WmAeNRkzI76/q9OgdzapOt08XcDySfn
DFop0V5R6sHlmop9GpM1pncREmJXdZm8Tn35VAn7V513pJl3W4Ucn6SeApWX/MahAF5FuBxlPl+0
tER/+94PTqI03j3CMP/d1oxztY7FuEY6y4FhUaZ71cawZ9Ck/mEwvItTBw/LhIFX5U8bp/GaH+ad
9qufDhhuFMrbY57WnICuYClmA7qANpO7TDrBZcwkDl1zyQwz6pVZADMTP7dJo8He5z5W1tglYMdn
CVosC+e3HkSdYNeAKOIs/1uh3yenrXUvY0UGuOV2eCYp48tcwLFyK3Q3odXhMpFJxoL2AvE6cQkN
cDDAHZPhNZZhhMcjKGRnTn/KKchPKnVRTlSDsbWrXK6txeo2WCHJ33FeBfgnFZNxCiAyBasCYcW+
lBPJnbZbAz/A8jJJNb6FmcieU5HiUoIVsDyJqRKvTQ9AOkUd8uykiWa4+2MTH7CqrHeOz5ShcJP0
RFOGMHqS1tWYGUpjr0j/3fnzq1169qFP2UchAgwvNiOZuqNSNcsByI4496R58qI/GCQhpOpOxE2M
Ls8qpvmOtTIwtVT9w2QflUq2RpYRTKM5fig0vFVtGC+1+zmo+qMqP/UPcC896p8USYIxkeG/1iGW
dRCKmFJqO4WiKrUKEnvqXw0T/hSD4Jy/1tNb6354DalvMvod6Nl/BYnT3Sh4LNUpzLo/MQHjFncP
KbneRRLnFHZnraHRf2tgYzhw7nzYYGEEZdLfldXrgFtHb4Q76FAGWruqeUAzM1EJL8kxx6Wliqwd
qql5elXYKPnDX4Ji6U0+RuxuBLzxCcDAtZ4tGwKxf1ejsS+Sv75FErHz5cEasK0ehdkxaNut30eg
IXCbOhvNSgtmAd4/iRf9AflyVtH9TqruDOlkIAMkg+SbFNiPBdGqdj/gtFt8+BIwLCBcHHZKOuDW
0lMB16RL8FtINFuTJ3mfChJ3eyTsZvFpwq3j7uScJWWSvJQjSHQAXyC6zXxFvND+x9F5bUeKQ1H0
i1gLEPG1crBd5VB22y8sR3IQQqSvn8089UxPj9sukHR17zn78MqzxvEYCjBF5UcIORbzELiyHB3s
IsHCVP4uLJIEq5PNh8gH5wfOE1/TbgHGTiBlAxhjQu75A/1g7fMpXDRwyzfFL9qBzqxPbEq4NY92
7i1fwGwWX5nLOKQ9+aq+2lSWbY7QENzwVkl+o/8aidFZPr6KhANZ/qIctyf6l4zAyJ3ibISQ0dD1
XsQIw1uwKK2SpYfMA+UR8e8Y0CgNKZznLzyRBy4X68UPs3itqMsfkuop86onbmtHGKGcNM2pl91x
6voDhoOvMU0OY+XseKrKuLPDl3oEJlCdalXhC2Ls6r10CSivh3nAmO7v+A75YZcTh1CvnSWY9gCx
sulXgNNBet35a1i+64YPGQPcJMr1slBc+ycYnGc+kYpDl0bROjH1ZRA/QWWgk5HbwYS0XJ3M4Voy
+ODPcVoTp9BwQ9SYEGm4O7mNOjSs970fmkzHj4IWWs1fU6cdN/bH0AAORfVOolv27Bjw3euUgctF
cVLZtCV5jVh0aYsMPwIgxf3XfK8wOxnWbxlc3bxcR3RuessCrlLJQ991JW4jvK+VJ4d1ENP4DJsU
r96Hzc+4LG5TOxuL6GPSVVdAmNZt+bv8dBZRchIheQHS89SpcteFH7psNjaOfIdQhrrM9w2ZW5p8
AF4Wnk/QGg+xeVu+5vILxARHeXsylsEOo75lTJBoHqK1rC5VwVOwfiUl1fJ9LJsLSL939odu+Y5l
Y9/mBN6p9B/NkYn7/IyR1XLo+6IQCJrpqPg/87beL38Nz3nZXPhDdLXTqd3TOCXTtV1ea54GYZCw
x8xDJmDIdJyBy0+sagC4zVvfRHtfJHd8ibmK8AwSpdK+6iai6bNbXtjAmhEGnrAZ0Xv/XdZDaiUj
4KvoaYnHO8ww+1WOEQBuZm1s09zhjtbE/xbhWZKbexOmnjnWOHV4t0Tf7Me5+bWy+TVN9deUIAUW
5MtAUXY/DFI6wZkelJ63RlVc0skP9ziHHXIq7RA/CV6axAPnTXqkKcNz1UjvxFBsuyBoXOIzzHp+
pfRgVWu+LJoUwnrR50c0N7W8paWJDoj0jEAwQ6jsfyrC05XT9ItM1KRiQCPenVNOerQV8AfEzzSi
M2yCY5Kx7Cf7KxP6mgO9LvMMBwTTR0tfCMxYCVvT5obzNVlwMZu/3kXvYgwtcDWMxaPvccMso3Nr
dRuC3ncDGhLP15/IXJKz9jIOntzDqsDHT/ApV4j9KDJmZW59o0Jm2i5n+h7keXWy5MKr71zFfSSd
s62V+BDRZOfu5z5gwFxsBObWUprWyaihVBjjlwMmnqPpNSG6MeoqZE2wlUIynogzSNbWiKUZauWJ
RO+TSejkTK/UFFCSJmhlBnDkhsXUzHe6M144j2G9UGYO/bGZ4sPQxlvd4ImU451lMKg31KHpyVcO
/XHvzI1/HqhjVOqYjxWjkykzOJ9Q4kXyURnJj+4ofZaDtKbhjAjtVCRsR7lmRsLoIvPm81yn+3ks
Tn43P4sZqJQbXZfQ9Qq8rzRSSCI08gI05sYMfpfd3eGDGegtHSxlQdMC8IdntXp3+aZnuCahG67T
SZ/nOd9OJhzEoGufhePSPtHTJ56SbzsJGP90a4jAx9FtL62bP/ixdWv6dmsyKWaUYGNh4qQIqpcg
7F+csj9nSNhNg1EFpqaViszH2BqOPY8SJOG6Sgn/NcE8mSr7FVZ19mNJgCWqxzqqhp003juIouic
3Dcp2QXMwtT4ezT/ODfUZDS1HbJ3AZHTFwZPm+8Grr8eAdLhRBqlZs7QRxyBoPteMuC/Y+g+csH6
G/xscemFLdev7CyTNy+KkLW2xVOk22OX6wdlpYe2tTemFkceO3Yc3EpjdDb69q7zEdZh/TxEOR2D
AWMET20XN4ucPHv1reQ8G3GAbTit7kLdFCDiSMhql3fZKEt5CG33q3OC+zgmRiNVyCQzJoRiojLs
Omw+hsvdpeQx2u7wWHco8tz6wOO6wa0HeTu2G+U3eywDq56qVcYor+TQnqucPTyu6A7jJDdRr1hb
Co+tIzKuG50LWqR7sYaRWJ/hrxHmiwEly5mtPTqWbp2QutNCRl0X1oQdeirP8zhc8EJDpzOK5F84
1UAcun00LeINCeUOA8iAvE0Q0eu++kI9CmJhTw2MWb/35CEnrgj7P0QUGxY9Y70Atp4o/9Gw3nVp
8+0MEVhTFn3EYABkZUvuSOki+ClR+ZId7KY2QtzkPmDolWd2g/0Yh51EskfYD10BrBtZREaJmIIn
N1XtHqkZ765H+jzysBxv5ZxcrIDKcXKhN/VbGY5PXtNcC94US79pVf/Lx+kQu8AiqdNg0wTHbBhe
fKSyeCYufeZyRaGzNXsb3YxwywEfwxYa+f1OuKfQHk5tnt71epHrB2TbI031huDguv1GW7RmRWqc
IsshndOoT2Vo7ydPfE+uBlGZZV/cjVFz6v4yxe5P6BHB1A8A7gJb8JrY0dUrnTfdMbgHLrhlhHFQ
tfuU2+M+TYJnJxnOY8R4zDRfkjbakax9D3aQzgG9xAbVX28z1F/eobiUv4NFZLQsNmYH69iOUKHC
omtRp8YTDpf62LXyTnjTY+j597OjH7skfA1pERd1eOrZtYc0uxmIS0yqHcJ+qZssVLEJ9rsZsKEn
9SvKs5Oku+3peE0gB7M3cZ7ZItdOLoIdz8dYWWR04FshQMrVaNzH/K8sGzoWRvLFmOHDb2x9aLim
9gKoBF8qICCTjRP5tLHJYuuOiF8GJTm9H91847bpHvyEuQ7BXLdwUf2DX6xfUgD2K9MEWSNyB4BQ
wwUxaoZja6hz3aI4nFLJpML1Fe7zJQGqi77dKaIMZLaOQwcPslySS2a/6O+nMWs2UVv+WXL4GdPm
DusoCStjD1vXCyaKsP8zFLaOLYYfx3XcDQ87xpQ6u8+Vb6BydVrmz6JTpG22tPnkNO9odnqAHXu5
7SXaYzn4DHEyMlpNw++2moD1LVyC+RIXBhNF3SRU+Lp/K4rGOMcNZ4hS4bFrorNSch80isQzd1dF
bK5IIf9VHZiZji6ZYKGTLXEgGOaEF+zcFB6CgyHbZw57gu1IuQ9h9oHGMQjvKF30nKn3UjBh6Pzq
PW6xU1aO9Tg3OW5FG2Kx48CloUFrCXBzdgVreAq45id5+NTmNaqiuoY7qupLalcO4rsZZ1XxMU+a
lRVE9t5StdzGufdEUBrgDrNdGXX2aUNDAOGkoRxNraI10jLLBogu7A6y8NJ+H7tzWToXW5k/JcyA
OCjv4wzaMUOCYd10ZAS1jCvMluKjnM4yas8YHpG/oVtr9wM57tu205hfI++OlY2WjtCjuvsX+uFT
jaSiy8sL+oH7ucqZjiuZIKwKjJ9Zjf98FiF23a1X1MSQakwukshTv1x45Oqf0wQuw3F15R6+8B/u
6RQ8Gi2B3myJeDyunYExfp7faX4/KBNiUU2a0XoebKyQidrZfMfdBOKVhIaToTGXCkhifuyT2Yv3
AQ3Id+lzVgTIqXjZP5vE+Ux6JrpFox9bMvDSfvhVlvFQd1Lz+joxjXjQigHDSkYEVYELkmgkD8Bf
3rUPoaTDIyCkaHOD/3u74Nq9uVzH+E6jzv8gKfwkbQZeSRTwKkJiB826Jzr+PEF5W64/TtC8ZoWC
T0KgUN/TWy7yHY0itR+HxkD5AKXRM8TRUJJQCIoPigmKD9xqjRNsSwZAaV4y9qKZaeU3QZlJ+tgD
Be/8RvLz+6Cid98ry4Oea4arIxPtgnaY5wccLOFrNFbfGcLKsOrpcGQvo6G4Q/uHooMWXhvEDdHd
aIRL4jAZNUx8/Kd2oVfpwrmLBl3sBXs1fA7jA6S03omUvsNk0+IFaPwic7HzPdrCbpkTztvu9UDk
qgiPuTltgkm/tP7I+KB6SixiHEpFdvvcZrfCYLscoGqA/WdR+2SEqhpZvAcwxUG02AekXQrbc/aM
jp4Ms9u5WR/vI2o+dFvTpjPMJyXbpR/QH2Ix36dJfSXJ4IV8iWtaqIsf5U82Qba6xmgy0wQ1Js3f
b0IWCnh25EjCFRxOwsWtuEQOAG7fAuymDi5nXJYarS4aQTplfTbege/8CPkMlFO817O62GbxbUKB
BmkMX89KOJmhkRqMywYGjEw5DPxert8eTeKGv3wsvSzEAcW81T7YfJNmQq7soiHxk6eY5a5YKoId
p3HVIadGjUwL60aKB9DJ68MSQZqG1pPvjKc0DncGE9ajyT0d/+itY3PyCNfpc3LORpcQRStE+uwc
tDv/OYiPeXXpSzsesr8FMSGKc5UmP66Ln6F28wl5mKChh++qs9k1+55uthvgoSHOAkEo4iG+H3OK
70svP5oJLX9QSRavuXWgM02/fmQ6RJ7HSqkIi9CAL8WPwIcWRHBifngdDUw/9bCfapYEC2xKWyxo
9nNhUALNGuCTNfvrssxo8omefKh6YP6JAEDaa86GTWkB3w3i7uAb2tk6HlJuNGEE7ihvMUf6b1wW
GOoM3mnAzVgNBSOfAj8lJe/B6Mf3wOwYvfomAvPhvku6LeP/neWQIN4rxrCInXLzVZfIbNIlf252
37u8q9DKIZkyyAeesmsM+zte6sgwM8aNE6QvSRlcsGc8lk7NTxQ4UD5HbsZTRWcdbGG3Dqm8nFmm
6yk2ORsNaW58CQC+Brd9SMoF5CuQjXAaei6xsYb0ooNpjcUX1yX8Y6Rwsus6BuCOGMekaR2VEruS
9QrSkNhpkGwaq3aSTneGaC9lZT7LiUbJHB3HxD8kfnFAKfCMxpMbhyAZmGTWneJWhYRebV1Ax0Ed
7DqJKlMNJPIm/X0ezy8JP6jQyblpFx0KZrTEocUxoS2drRtv4zpty40WiozEcXgrZxYJKRCZEodQ
6K1FRaHn+AI4XD73qBmwCsFAXrhccYwbRQEjyGR9bhZ3loiK7dQyIXNzcS0M65i6ETIj/zhm0UqE
064xTYNJoYMZFI8KZT+jrCxN99OEuT+rxYijJ3tYXs4690j9oRU1odjMCkSKyz9MiMVNHiLisLMY
GL2UcbATrQo2qp8PUk8PqHA7Ur+cHtlIe2Ym8RP46XtRIr2pRuOQUcXhsBV04mnpxWmuCLkNIH+0
RrqNY/SkcaYY2EM33VpDkXHJb55NdkSHtIQslyP9/QW/3HTC2Yaxz7yionNilvPE5zk+Z+n0HKYx
I+jh1lbBi5j78wh3kkNKnG3qYGk4vx5p9MCZqPUyS65Ux31MJexLoftZWAhXtG0+FI619WnjQ15f
hWi3VIn/teM4a/onJuawX8O7IAzQAVm7tLf2Y0QumldLGJyeMSA5j4uzPxgMsVomJ+XscWks1auq
TACyAZLwMao/MuLwhjF77LnQLNk8F+GQG0x+CLB/mfi/NPL+kqXRE/C35lX8Y2hMi0pcQtZiFsw3
M6jthyqjw89go1qkFyQ6FygAc0aNTeL/pRM91Xqxrrr1K0MH4I9+RwcIABu86t1slju/aK+15zKB
giTB9Qjdjdc/wcd+g+xPdI356ijWrwRxXI5UenP8JJrx5NSZvcmj3H1vPOqyuJ3vbQcdY20n57Er
XjsS29ZxzxYgA1zxlqzCY+Q3zXnOQ9prTEFWyiduzBqXMAtjRVsBULntY1utyz9K4SdBdYdXgB8u
rBjU4k1b0sjw5FexW54bonlYniOgCgtbFbGsPXnimXLBu5lsDDNjMa2ZNGibGNQE8rhBxQICmZ2B
y8GlMHrvxBXswxODBfjCoss8SjbNrkFlCxPJm8VNck/x4nHvdc4+RjGMW4p9cw5rbvvimDV0Jjo3
P+c8x0LG/xhL0j1sZjq3g4IdxGkg2DK3Kmv/OSPRuuxDBTTSMt177dSShdthsbZ8ILczZpoiPAxe
dmgy/7WDEx4VdOdtsPybfkFN2/F4s+2ZDBYrboengt2Sm36/jZAIu31POKMF3btOf3kUT9iAxNl0
zCPCGiQPAKKfmrqgMmnjY2xFEdg3ElcbmZuHIQ9+dWj5jM5meuFEBqO29Y5xZV3aQJ26BoVp1BCy
GvbtOexR8GZ5MZM/g1DVHo4WDbBIpnR3o+GvDIZwn7PO5zCH8uc9RTajEuQJTFcU+hnfWOy+XJAB
+p/JKDq6pk+oCHocFEhQpwi1jHT3HHCpJJFUo3Q1TxzvOx2jdjOSaZ0nMKJ7J/32UeStFM7icSFW
tHlIz9MAxQMmpyCjalV46uoV5p6OC8481/xryee0MxfHn3dD43VkRh7wdnHBz1PBAGguTkZIMlA0
pxcL1AZ/Fi0aMbEuWystiuqoexxbdsnK6YK3KCmvU1Ts0P+c7TjZpXl9N/toNMvZgTPcIsHUon9x
E2TsUWt5GybXBRArtgufz+SvNKaGY4obc7rYpduyO2qXgPZekP9cWw9xkRJFb3L6IJ8tqCL2HjPR
Y2s2GKjb8d50YhhYy7UxS9wXQnX3tR1eZFw8aPIAYI7QAOg90GIVg7G9wULZyLIPyKRSZAZ6ZEOr
1D0WqbyO2vkrEZ8n8kEQyYgshqaGw92f4zBEztzraEOQx3pJ6kqb5rmpQ07NxbkZpKQWW+G7q/91
JXNZd2AOijU8vhnUJG0LXGD094QFndNZrMtspKUc31BNboagfRuz8lyOQbYfWsIb9W/Zc3As27j9
O1HJeTGDjcZmuVT1naZf6jOwmMtslaZwKGTYfrqReWjNfBuG5YF8dmAglibHqRRQC4gIr3w6vAbS
LAPZG+gqamRCfMCOWPeYg+SqqPntuloSF7zpT9ao7VWZPcx0qcLc+AhcCKcL7pu3Y2uXy6AtusRx
fKVSf64M+g20jfHjWsXNYqBJ6tJju7xHAjM0mYR5Xq9JNP2SWM1faZXerIQF73swWWzrG6vVWWMH
m92ldU/BEgeARJD4GR3iY9QtHpIEIkk8WF3tRPtfoMaGpQ84UIMZdhg1BLPagFB5lI7aN35558Xz
X4G1jKmmwSAioJ4m5izI3Vd2cF/m24GJcDglD8tnmTTh3ZjE26m7yZjMLbSVQMYei5mcFp1cq3kC
t2JB31vqk6K0gAQMTA3QkmKe7K/h1Iw7ldR/eVSyCond1UxFCYbS2bezCDTZJaMWCEz2jjT1XMfO
1qfQXy71VmJshMWYisgVksX35qL9x6EZFzS00ezJ7qwn4w2VyNZvMR1LZEWChEtjpmvTqxMRpzuM
hq9wRQ6WGaFMwNuIS7PuAH2ieYWm7jwsL+RUYRSnJisNcz8M4W/eKObAdBQS8VSGqB5SUPx8NEkS
7lVnoyfGUZRjFxwm/zxm444V9lP1Mcc/N5uS8GDPNwnPQ3C3AvWAbokXpS8tLGGLQ5tupTIUc4TJ
eU6M5MkIJHgeGfbc2C2GrLUP9CgyaZmETBuSSaJRBR6FymyjsaCxuPeTqD4qk73La4wL6pZXDXdh
U05tegexO8WgL/ezH6LQCeZ5E5fW09RUDwN414FsExf4pY3ncE1jFFqBDc8HAZZVpAB1fYMNEQXe
2iE3fUNkq3voHdLeWwsFIcrJD2uK7jszofVdV+ZjAlgFaRWZIRXwfyr3C+hasiTMKto4fnurwGKZ
MIW7W08T2ue7xZKFe2m4V3m4juohfUfCgGQVpUKCOmLl2h53fzZsd9kaOlB1jfM8VsieRx8qcPXm
EdZA3DL3G+AayIEYmm/owDMOEwxT6viSmy9jRC7FOGzJfLtm9J1YJtg18ksSI+WqaR7axVejyHsv
8NabRXbIsvqzmKynGAUEknnm4EsTvPWXtsXwHJcM7tgcb06roXv6d4030WtDyMBelE3hjg9sn9u/
LaV8J6p/uBPoM5M0zJc/yNC+m8dvyICrynwJjQ4w0t+cqs3kRDdJkAsX7QcrjShOWhqU8SubyB4v
A/Z9914EEGTpQjH+SFb11JJC729LRrI5b2QruMpHdwIj/3L1Chogg+hFnGBYzAyvw+ie6wpqY9wP
u0g9Q4uC0hsnD1UirygimfvXqJIxgoy9eAnbkOm9c1g+EZRzp4JV5kL9dOd5pzj6GD9wqeRxDim6
mxGsToKMa22jx15njbdQwuka0M3YFb7xikvzotFBcT/H1+zeRZmxsBPYmQyfb5WWAg0pn49bKBQS
1YdK1Y8VYPFsDJCIYJ5PIZSPcxDUzC9jby8j8tptEnERo5eBsaM3fi8T8xQp4hJ6QpXr9oallgZC
cACMBJXYffRH786tQDuWc1ruxdx+5KYnb7Mk7dsz8ZxRQRfAWeg12yk4F6nsDZveobKZ37et3685
zb+BGH+0TKxxxIpL7trEppCgp7L4jAj94lTFq+w8tbKziW57p+W2cY37DNuiBA5FN5fm9ehHa6MT
9P8itslYZXvO001dNLvO88y9HbHJ4pITum12btRQtPLAvFo0YMvb9yC2PsGkbsc4JOgofMyiIcCS
Pq1U0e/datijEF/DuWFgh6PO7m8CT0sKRE9lzVVohCEG1+ToLiCb1k+sU1WNRwXvkFeBSdXAZTaf
75mqryUpt4qvUaA0VXb/jy7xvmlIxrH9+CUpxnuXW0CgyMVZ3O7RXRVFB70cVAbKP2mcE384SgyM
vJIZ3DcnzD/t+c2USNx6m5tVvUNJtIoJt0gkzcb4I3byn2rM/jA8rAh7JmC2zpeNsHkLimX1kdGJ
Myq7tIhhvVTBkjFPecmAoXc+vXSBRSYST1qBzRAyarmtmwgTtsKkwJG7nYviosyJcT0h5Ipuvs6h
UEDHsY4EN45k/fQ+AjsgNmb2qWxQkgY1/1QlZ7wHZ+XG37Fr7LRERZ5jwOoGIqmrjrJ6uuua8dJE
5tHFByshEKwL5vBsvnfcscga6NxtTv07lsXVYgNKdP46sDpWgZ89xL39SThWtOrYDssWXlk2oaEn
XSjno2m/NKCtxV/BRYdLb+GY5RKN8sJ+z0MOZQIrBFyh5thG2nboAdG4/HVt716XV5+W7COmGnLA
0WQQaLauGusmCNeZp5g+LfgBZuFWag5b4afElrRqq4V9s0pxmGfNnkWEiFmRvlHJ6bOxZ9L8+kcX
rd7SB6b1N617XoSVtwwraYY+ZV321/DQNtiHrVUQFC+xwo8H2IMeAN+L7ypi05j/rDSTZdmKv6Hk
BaorxKI0dV8yF0l7v9D7esnVFaWiRyRI4p/Rl+NrpxFOvRNIjSoBbwcDm2JtMA2deuszxwS78Enj
Qv51ASGtDLDcTgCwJjjF1zh4g904h6eUqfPIZDnyUqYpYXOz8EdCgXR8819neFsd23/CSf5c4g2P
UCnv/BHnei3pyC4bPIB57OXDRgb6PiMGxWjHA2Zekn8Gta+K9kSIvb0FUafNJc/L/Sp9XBoVumc/
cejJs54sTYk8SFAvCJeXhzFZj8z7mHuAvs/APYUzhQuj34yEgGB2f9ICUuFyneCmtgdwdSTvjtVq
f/vG8B42wb5dYu/LFigdhZ3M3vus2+aMZ7o42tqR8zAW06vlhhuk26elaxriKjJ1x5Ui4gPuTHKm
uPtXTsh5mVMBKJaIsQ+zENZLxSYcO+jYpRveyzJ+nG3vBqptn3R09kanesOWwkNz54JbaPU24f+j
/XvHVPwcUToG8I7xMINQISXcLJGjDprCJu3++YNT7GxdoVzjlBqGApVNZhobO3E/JzkBg4oGmMz5
JZiqS8S8d+hI+TRZK0Fpqpc6KChcbO+Q6WHP3NJlKIpOS5B/IyfzRRK7W/BAd76D/Q5t65YEwRAI
H39OwzeBGUsvLWpvKX95B3G59Lthn6h63ju0NHCIKB7mMFAKwfCb5F3m2IhL3Pl7KRtpdz0EHFzh
2AB2Vo9IOa7EJH67RrgO0vLbNuSFy6JQxTdBHW+OG2zrpLxJqaOdHAd1NBJ9zWRynSYmLHIgf7GC
gG6Ep0CRkqxGoOLc0v/1Lq6mDGTU0C5qzvGCo+LgY3Nbudr4IhyIy5ZLT2SWqAF7Jv2QObrK2did
eob0Q9qKPR5kEb8PHrjMtCGmxfi1Q3kQujlabemCf5wjOITpLlroE6rpl/hzMl1hX8HMIaizq5rP
VObFqpsmTk39ZUXBo2Iesooqcmhz+KUonkiPkoif/SJ+ISOgW49YJo2OBrTVd4hRI+PJY2izlI80
U513rMXbyJJsZgFs4gqFejXE7+5CgMqDETd6Av7TOFumeojF+Lws+8TJ3mXkXqPA2Q5eyimCm84N
AaXkMqSt9GXkQA9THL1tVL2b3vQ5pNwRRPpo4a1CocQw2SJe+uBbABYn+hV2KD5gs38vabDL8moT
csMGLg9Wvl8uUssFpuZKvFOR+26QMVMLnJlJwBLlPrUfQpZlG5GhgWDgIRp8EHqcHZCxp1us2HYI
kw2QzECLbZuzQJiNoyu9YrI5h5y7ouxoF/KCIWALQNUTxWkh90dXt3J6RJj8mps03Nw+51LSHIMu
+Ismujmal8MlpU671n2UVi+j2b4bpbd3dMlr7XJiBuPejEai47rXQhRHhtXt2hOVuBuR/0ERxkc+
QTjgak9/vy1BCzYadWSQG5vcU09WpW/cj55aSHxmCcgkXQT4LBOPSUb+f9M43fZVCfLGMUa4fwzY
Wl5h4qcDhFKSWPbWOBlucCayTh9M2V4LLy4uHo3/RCCVJKRybccYJyABYoi121UOW2uJG056cB4q
EXf4j31gRBqzMXmt62WbLDGm+WRTp3n/QBv6pS4Ivgwr1oIVhHukr3sgrufGsj7N0X8wzZpuXUcf
pRV4gEf57PGpxritF+GOQ+BV98aln01aW/DXMjSl9PeuNqE9qFhA1Cb1Z+RXZ69LuL/X9VNHizCY
Yxj0HUcn2qnE/tW+/buUnq0TPdgGasCohexmxSez7n8sBcq/plk/ODFBZvJgl7V/NPKWt6f48Tvi
qZMCy2Vps2TaDUyobyHFe5iaPoyO4Qpa5sd2yk8rAtfPakRgQ3feEAwEuVUOg4cEI1x1PgfNsqmj
sfqDTIgjGOIotAz7tpRWY+ndu4uECLQXThl3W0tv40dc5WscFlpk92UY7uKpOdLMH1aE4ZDUmIPs
zSaLqbptn+gTAkde4sUI8kaet/IE0stRUsl3HRNCO+9eehfxotPfzEhdyOU9LC+wDm1ao5SS7sAm
RQipsF25yUKWieon8BFmsAmU+jfo9jsWxc+gMSKYHpQqU9+Fiw7IGNP0rhDdHQBGnGXkxtAgRQDH
vTfpqddr2/2xTOrjTKZfgKj41trgrfQYapuTRK0SgAPng+vpozDgjwEa0hmp2UrXgozZlTPNTFXC
Z8srn30dIGuOvUdtIsft1Qg7CZFniAR+7bARVwNpyPV09YEfJm6BmC85iak4sx/D/hbRkwP/bu06
Xc0OFj5rOmIlASSbyMj2nppRnGQPYT1c54SrdGTHb9oZiFRhpgTCpH1FUfuChelSNuM569HSeM5E
6xotcuuwwUXT0WhljAYXiViRUK84ifGqoAatUq/7QJcPBn9wEJAOe3tJWOmCu4YqI4KKsNSNBsPd
OsMHW3TvvCuocAgIZBYw5/BgKlNjSRNX+udveYgNcHJb4qKj/DL2PvHuyA0L4zlHCOtUJkAIizBT
vZ5K8dgjgYoTa9xWyofqYfK/1T3uJlLRGfE1qPMGJgSLPVJsc270m9S3b8hAIuhrVLRRH+ozwZP6
ENjT2Qrdrwle5uDR4tWYrloW56hRLmbdzc0ZaA5dDgg1Hh9pjr/VPVEaVoFKbCwUA37b2VdR/U8C
dko8WhsBnH9oPmtw5utpSBhTMKejo3EvBv8znOsLki7ARb54WX4qhcJ0lbsS/XNEmoVgqJbdd0FI
97BYdB0nn89hNSD/XDnDdJgS64jEpVmlEpzG3FyQvQckqIWbdM6vykoeFmmc7ScPStGJplDAZnOO
TYvgKncqDi2QCRQEVO3VogvmWzrLtn0xAQyxdRKfQJxDxfOzTPubdXUsRuO6jCgUnAyJkCCcGF0a
EEPbjMK4y4KrvZwD/UdYjU+mni/eNIWQ/KAgZNWrickYmsXFasL7cUqIoGBzqOx8ocbi3qZ+YAwV
PnPGH7CGk9BefPhIv8x02NF4vWJBRfyT3pljAA+GgC4GJyO5BktbbrnY0gw5a1VeK5qNFXv0sldH
LeY9e/ga+vjkoDnDXrWdFmXjVHyLINv24bxJ8upq+Pj3Sij8tBI/wqRAcBD7tzyjBS6XR4KD71nO
WH78nAZFBIEmlMYhnpujcNXOp6QoffM4dCXQvBLzJFulzcnV2C67X3OtGvfF7YJ/upF/yx6paQku
XVZGvHcdIibRdiRTMHLzBYiWhBtxGNsPQZg8jtI9DA2i/HhEG2X7T6YbfUVD/dyq+Mu0BdN33idR
h4fSGZy1H5Y58AjQDn3bk4/VB4wP4AdlsgSbZD/w+tJwwh0vejK2OowWuDGuHm1+ZrJgFZcqYWik
YjLd6V1dlsfGpHjKNDAAqaL75drppFG9jaV5Z2pG4EsGlW0FqJTwy+Jr5pTJCXFK4QxAEHg0fflY
FFwUY+vMWmNDSeNNKmB0KmHvsDFiY6FPkFTerzNCCV3+S5Dlu8gIfueUa7QbD8dQBpeEJ1yPnBXI
ZZ69LjiVUfLaYK6vtED1BS1kNO9paZwmJz/aBVM5HAQmEy56GYflvzlMrPoJ2YgX78MB67GajxX6
YV/oW+CEryMbBjX2S19TCBeUhJHkvhoar/3Sk+jrr3j+NCosP37MEEZeGv0fR+exJCmyBdEvwiyA
gIBtpValVfcGK9ETaAg0fP07vNXMorurkoTgCvfj6UPKdmPJ/B9ysfl7N6cKI1JvsIVr8Tz78z5h
RAasg0+D+D4UE2Fn+C1RgmCajnm1A7Ur2bvpcbguFEpZzMoBMUzL7bEwjrRLHG+MsEToU1U3lzap
nkyj7j1/AdzrntZ82PVxZBByyHr3Pu8FsMz1pejxsbJ7tEFgTAv7CjX3mhHjBZY83dU8UGjHMd71
qXs/jPlLhfPwDvAocZ+deSmd6LZ2QsE07I1PQIHwtqx0/pbgwiZOBl5R72Wk7kTNRnPMzGNA0m6c
RB+wQ0jziJ47NTwF/AMgyV+mZnW6wfK8M+uNFMcaJykpAVGY3McgWdZupGymn6WcvjvqXrXe5k3/
xkCaFAUAMXVXUVin15rKiSHEj0xtHFeqOPh+/pnU7GVi99KOI9lg3uPQIZUz/WMDJQbl7s4iPGHA
21jl/S5IzcVSfMY4rPaGoBq0Vv6ObRCGSBGco7kJEeI2z5nLu1DQNvg2pACP+GnY8gMi+qUhFJzB
1Ffbue8M0Rizc9jPY/diY1sFxZE8V4yqOFO5KUqAF3X9jG4PVKwFOptxjVCXtYAuG3Geu+natKQk
OAZYCfbYuxm6ft5Or0k+frUpsnHfs8uzlwT/Lyv+zTgVlUu2SMbT4jnjtccBSZ3Atajsm6jpxMfe
zOc6t+ls+b1CXr1aAo2znetsjRfR9e+hGQ9BAs2UNwBZKXzXXuadSn7p9UZ2O/2cLynvyuV3cPN9
6GjkPKb/WH/ZhMfP60XBFJdVAQ5dXAPuMaijL2OwVkXIC4OyoNeAlniH72v/f9+l7nLs0FJ/uom+
n7T56W13l8v2w7HJsbaatrolOotpTsrxVIT+99waxgIjgcVefxmRqBlruFFvntuGAsZbqncEFYd2
xamV3QNnHK6IEbc6M14oy0N9C73k3rMMkpsW+KyFaWkHmmKiUOtG6p3kB9kXr6/uPvTU55JYYHKa
arMo/a/PFNu1DsiTmo+dQzu1dr9JaW1KNzg70jk6MVtRU+0dM720ScghPdFTzqtqwrbCa2uCndvj
P1tqh4aX6G32bs1jWWAaLNHbeLp6Wab43PbVZ2X6z7Jprbsp7oH82a7DMror77slzkBsS9aLvX5K
7OqFBRwzhPHT98RjFqAChEx/i6fiIenUaw+AhSbdQXnBszR45qUt9Zp01v6Xh/KQBvjjItSboVTq
UALGTcnN3Aq8sfuoE0+CQFpnQXGM4IYxvlU9th71DcA55ORVAd2+O5Ksk2wXKemICy/YOj5D0TpP
J9yjIOTsKMGHPJFpALttXNxD35ZHalMCBylmmvphQCtFhEt7mzOy9CaxxcgEyM/968z5NXZBtMga
ncHUMTlSTDeWYHxF6+g9ubXrsPqpqX+75ZygSMb6pi+Oz4LUWM5DhCo0h7/Zh6yLNYr4xU7yDVjg
b4V0s++jT+yh6EbYyFSyvA3Cu3q8eiYWtUGY8V0uD17L2rCuCJ4cqMXQzMHbj58bDoR2Ua+EmZ5U
g3h/5qRlf0gIozwPwjmwff4boRsjPuMgRl6j2UiZSrAe8iu325Izee2zbjcsqJlDzpAeaBY0AnBC
QNZK9CoC5LoAHyAlVtpRdMXerTmXyqV56BY6mWBK/jPGeq2D7GpcUTLdQgjA7iESE4mSOcBBB+YU
zrCxlDCNKNEnnhlkd419l6oYfovlHAQzi7FgB6EJTSDvMEalmHUkScdYBDg0OYuLBffe/FVKtHNW
uoo5+JXubBsiE5wvq3UeR55mYhbeAjvWt8Rq1J1y+nsN3wkLk9fvFbQgL3WgHpMDziIgl/LZ462k
vQifQ/6ufPVbhrTHlLRDltawPfh26kkBth8fq7R/8LwSkUAzX1zH7Pt+JlwZrZ8X79JOk9VWwexw
hxbXpsu+01ri+IrD+z6fVzBWz+oyMWjewv9XIaPLgVVL56Vqshc1jsz6PSZs0uAI6YuF1EroqP8/
QN1CXEdXfJgRhZ6cOLeG1isvzOpuVqZ/nI6mONEM7xwBsD1hxpaH9r51iOppRuykGcCtjR9j1NKz
mVaNQPzIYTBufbelxYo/RFI++DI+N4X7jZYBIUWPQVgKrc+jaboDVtKtCBUzc+ip9ykB5eRHd0CV
ICXiPi46/6BLYjOZuFe7ElTY4yTc4F5iHmAAhgrrUOXtCsSIi/1Q0l5gwnlxOfZaz3mTnfhicYKR
JLPrnetyaLBHfUlyJ8DFabOkn+ClImQ6dhW8+QUMQ8jsrcLh3oS72CG6Ftr/zsT1W9L4D3nVPOKF
9Hj+0InOaXeWhf/c8gkGUXOGzkefRyUjHKJXaI9IIgpmGBva2bmTsx3DnKGhOK2bw046BxQHtxDn
tR6nB+h1T8CEV0VrhT0Bm0hBaLnGepzaQEgJIapQ5qKpcDUmJOSE+CPgISGMI/K8fO955W4rBgu+
pfYi9LZWYl6oVn4YCn4zWOTJL1ebXM7Ae57CD4GJduMDkAbaDw6y6YN9YSXfWpRrcETFclp/Ifq/
xIBYMFv6tzGVuxpPbtEx24g79+IiZy+i9CqzHJPf9B6Y6uTREWNhJR5EsEtoSNdxeSAGoX4Wuy5Y
W4Tfoak+Ite5+ePyWfADCmlnO3JWiZ4LwPlSrcVTeJPMDSfWTm0mH6GIHepIgrm2UCfNV5Rq7OYR
f1YdjG3lmAb7OfUotJGKR6/OA8p+6XhsfKYLS7JNkvevfJ5LseTPQ96+k+N6Vs1M8A1ncWgXP1C8
eRP7Z7fRl3poHqGJALINilPKxuVJSdQyzRx6lOhw7xw+t2jrkMk/60KMWQXPQXZAYn5s/PIy9wst
bFszpGbkyYBQ7nlnf7oIK7PCel8W4KPTtCZGlcl0CZfs0+mibucO8UscJKfWn54iXz717nyJehxY
VsgktDJEIE4WURehQHASjPell53qfiBMdCT2eqrwugnH0fC1Q9RCq0pwBrOE0doiwBE10vqll9tc
mviUpv7Vlf2+TsqnNsCP7gziN1qmY1h7f92QbXTd0ccjeHhJpvTDITK3cVig1WP36o0hY9BCfo1C
nCyi0d1J/bOr/t7q1M8oikPmNde56oh+YZvPguDRgIvaSDBvt6AOBOVY8+Cx7ufGJRGoyGIsxFqc
plbtnbJx9tUwsyUvpvw6oocejP+i0/66GLrQuSpuKz9Te/VpqYqjnyVQZt10u6JLrdR58S3CLOzB
J1yc81tHHsNfRNKo/16dovvBT1RvYtv/qUKEDBVQEcA9ez/yHmqStULF9Cl2fdg90Y/Mx3+VQ9fR
huNbQckVFkIdYMykuzykD07S5LdWI0f88OzXxLJkKBh7SEQoroNjN8hrGVMtl3LFEOqvsYpxHrNc
qoYnRnu/tRtZm8zUX+WE3NImR0j7OntrxpoOjQ0hsZhcKU8zU6ud3VioDHYKQ3VvWOeeQfWRSP/k
eSyfAqmPSMqjdUP5PHIRjTMcpdufmzCytkQtIR1xAU3WzSfesLcBVwqovxqinViODqSF1TW5NQJP
4SYEcFF2vDbDLv0oc3nL28QFkVBDFbLKi8flxgh58RsfT9ocfIdLd3BriE56plGNAW02dvPkUayi
ycmQkrccZjr8qJJAvyRO/dtH3k2N3d+ulg9OwcSpANC0r/r5/xfG0yhLujn5XDrz0+FrstRwGsPh
L2GHJ7ud73kRbDlODhlXsCtyAA3o3O8rqEkS4POnW6rHYszxIxY9YDDnJ0rImgvGS5WwYirMgyyg
pNbe/eLJX9uCsRsl3cVfY2KL6hf5Py6nujr2BSU0iV4X21Zsz6rmXbtkYhP0tHcwjkyl+vGdBYCS
8f6GgqE1TKT9WBHcAYz00V3/SIjScs7+tZh38MMCLzRjPO7yZnxfwlX530xn9KQbexreUtWdFkTp
cVGhJ5k2TUrECZIOKqCCo3RQy7hz5vQFpKF71zBpZWbKqDRGXa5CtYaAB5u5AcEkeLgHxuV19TSN
/fP6B4BtvaLlIoYAxSXryG3J4RoFZten/jEe+pcl1GcVxjt2MtE27iCXprFNDZWQ4YfsiqWNsT7c
bAb1CmEayYCM14Unvgp0cweNckuWLTQmDwE4BktmZoN+5V0BJlFqhV4rQWmNrNC199IvK7kzgSUy
AvHmOtpZ3gyjP7WJTfNyOzlonFDWB4kJqfcHCVJRINTNigwcDdxsS+44PJPq1e5UFz1gFaRvHaJY
lYTH5amuGQWJMH3olVjnBujQk/gC0nFte4mw1b8Z0hmX6xmlngVDbvTrl7ZKZHFVSFhQSepkMYIH
jLw3nPlNTfYYK3WFnVtmbRjzYpOKDceQddMW7w5jLA5+k6GhWZxsK0iNy/GG66q+RaMTVtumpZHd
WlaB/sQofLrbaJjS/mwSXyRfxqlztWI5PBYHmZ678DnKuYi/vfahKOPuWG3LUVRaRMZntV7FQ2HJ
0Gab52Pa3es5QL8qE/o1Vu8yVdcomMwbrF0pf2RsZ96XJ+J6vjiRF+Hdr4dSkQKkYfwRs+auUkbT
ZtPGRqqJnHecnAy0STbiohnZX74S7eXx7rAHBEx6DJU6A8BXFsF4vgiOqaMHmwl+U+h5Bk7b8+nS
REyIB+CHT8fSrrijaceD9imKjBv9CcoG2hfToB5Bbc2SuiFLF+kbeh42kdwhRMXkjB+ampOpzEq8
qaU1GN6noHeyOxgVpLJnpQWXaqd8BoP/qrgMp63vu9LeD7qmwg6xPMqXDsNyyXC7DTH7NTmY08Ns
JwF5xpUuGVIicch+Bm0VaBpCp0eACFRCmfA+yywukZ/HwmKKDFsMBlnrBYw+8657U6L1xvumtqbw
yoY04dYeTGYvGy/gU65o3M6K/rS65c74mgOWp2ZjDMn1PwkFyN3Ikxg3Wpl01yVdC5sm4LsYalwW
rcURkuX5mrVbZBbe59kDsfBY57jIfmoo9KyT9WyvWqjQE4uNec7XJW+ECT1Ml60wwUL8c6IIGcdG
Z+vNdlABoDK4SKwpcSNM7aRBV1gePzIBv96QKbCZLUaMrN2K0bd+HHewvWuDCKQeX+BdqrleN8su
JlnpEOz+tvSl52CKmJUYPoee8/2ja6WPMarNLEJWW80Fwuo2idFytrktieHZmJbaDgOLUy2Cj5ri
i7e4a6raefVnu2ufl2AImwlJoT+193hhLf0mKiA3R57hCRiyhkgToZhk4zh528LlUoPjKmwKeEqo
WC3qzh2bBZUmHq2SAzqogKKMZMGYOvybYEReMFnHY/SAQ7xs3ruistEcdHYzm2elQyf4kl3fdFSS
hMEh81mEna50t1hU7d+0YezwPS19S9SCw5tz3HtO2Tszq2XkZz8aS1vwbsd1kX5S0NvjI9J1E0Vn
CnU8pTpWLcuxsXNyi78yIWBt73ov0iG0uE6y35ySrCnDvUpCMbzMnuvQOnNazbLZRUFUTOg0mJfH
RD6gzsgY/CYkjZ/6EXJpT8tisM4zQeav98ATRZvBVWt0VLHnn8pweOujSXZPWcnszKXaIgeRJL9u
cmSIs6aSJC0m1oB37S6Nl4J5ezcwFstIfRSZQ+aa6wAV2aLciFcnJmeNhjDsof8btjmCZTBnJosL
7IAtG953pI7u+DQ6s7dylRHTBUzMbctlNgxdq7Q+g8nuo0NEiv36jY+lO2Xn1OKzkH5SVwOkKo6Q
lUkDYqu1vMdOhbpGD4e6FlKd07btRyzAueHcBYupfgrtixGjgvZc8rO0SNtkT0/HyU86bjkCdRFm
jhhfhAU4D0Qhg92MxNCkbmJbpza3sYnsgt7AKIekx9ToyLwibtt1m90Zho1poJBbezOG2C6Wsv3p
sjEqHzsxKBRljpATEtrCwzUdbjh0uvK1Tr25fCbuKpvNqWprw/B5XilTsxQtYxgdluVDyQQHsOBk
euVfOky0mHyDwA4wPUWhZLl6Z7f+4jeELQSyg+tZCaiR6PdSBiGW7OGf7huZxWtfaidrLjU9Yo3P
wW0cPyqwUoO0JEyGRfxs76TNsF1xHqSg4oEcDt2BFR67d98dooh9sMWkeJ1Ep5N6wm8loKpMeaxJ
EzRdNg+HlvaU1+MiKtl5d/DCXWpcw2tl3TymCjf5nd04lgfyso7boNh22hYCpZeZ4bsca6JxvXmf
zZHy6vtR6Zzmeig8T9ebqRdzbbYGZcM4H6xkDPt/E5YGxbwee1k6v4hpQolzcQcfGPWjFVdNbi6R
q3TV7NucAdAtawT2nENLMpX3H2wx4dkXNGRjAmg6sDxZ3IztBR7BMBPAon3nFElg7xbbL0vG8zHE
mTUZ19G5No/GRDMc8H2Ivawc0K358PxRSI49MzmKg6Xjd6YErOml+sCFKQThNBXfFkBjdY8xfQqe
J6tG6Qo+hxKCzYk19pF7sD0Z01E7yGuH5GkgLYdnblnto4ONfbQYdOSirktVa2X9weFs1wwBwzSg
eIdwhbT2jpV3nGIgQLg8V9vBaZv4v1iOOmYA0iY146xCY7pijFaawlEbDKza6pnADEnLBq6pXJZC
TTsB5tux/cz0Y9vnJUrPyhH1mG99Y1Wlh94x5xbPLNJXINsPI+mrqCgK2LYhBYE8FBWhPgkRokbU
90CnkmQHt7ylSSBrFmh4Gtru9DV1cdN/Z3BE17QUn/oLHkCydCDy1Ryn7WehKr38ww0VrblLbTxZ
wQFhAGt1oFGYJGtW0fgj/xNO0JYnNc5YlbeuD/Wj4gQra+tjqkoSZJiW5BUM+rDGdhVaYKvtfd7i
wz4PevEazBcWXOfFaO392CEhOTswDgHALkleyOQHGooD93ddJo+J8ArxgVthxgTJxn5xnmOndGd1
aqMUYgZGNbtviBaeMF5PBwu/Yn1o+q4iXp6Cr+Mo9oZKVQ/IKuPoLwcJCB+CFPM2/HbZD2IaUnPy
r+msocPgySPuLRef7UcT/GJDiFiJQWQlawalcR7BuMpVWMfvSd33wJRK3w9GshR9LUb0GJZM2xi7
7txiXDN93iRPJoqT5bvzjQyWA6YjWypMXjZu8i2M5Zg1hRPVrnxAp57kw44KrkKSCtLcIXY2jsee
CUELqJF48DrCytB7LcLohiFXdxSa7Zd1iqaiQs4RD6aL/ksQDCjnbuAwBP7GhMyNmYkH0bivTd+5
yUk3taeGI/WAa4mNhFze3cqELcq2MzCQ8hPm2FY9OtB4hz9GGEWebZbo8d0SMOlIEnbGIS52bqsU
ivnQDMFbVAIx/ZsmUvNGwj2nif+tCwVaiLF4VfHiBtvTBz/haOsMoWHISJXaCxoqO2PcQZxkpKMa
yXi5iP5vBfKrVBUPHjbL6iNt7M6WzC/Wue8mmW1F6JqivIjBYy1Zb1F64ArR4Yb/sHxGUjgHHBAo
xixiwsKRNSG9TS/E9DLBC+X0r6MySl8IeppUzdJ67ltEuLZnVLWrlFcMv5RbOvks7LRcvnusQgj6
KhVynzFp0257BeEdRy6xnamlBOy2AF3Uac4jAjrTgExNFscMukgedggHm/9Y+AodH5gky3LG/0vq
6QJcKdwf5MheWfSPNt2cQkAnYul8UbI6xX9RA+QKJjkP+oSkWosI+1qPkZHFJIvZDsHWyHeSuQcK
Tjn8Swc0QQNDba7Un8U17d5FNAr6nJhH+4/HzqKhJzNhyBZlwrEu3y1b0fFt7MjLEFDHIFNg/vRY
DANOrzCrsarmcBkgwfZVXUT3fNcmzzckfEcsq/xpLsp/KdNG4BOUEsyIBke4SH+XZHJqhipzaNNb
TsgyeSpmriWaSRzBQULOb+MsxXkulqA7By5QrkcJ5wQfki4QAd3H1gxWZnQXgSU9pUufO7q7qvbM
yUZZD/9ROhRn+F4tZ3DOvW/q1aM+SQbj4GCKEtJO3JXF6iXyZ2wSTt5x22y5EqP/xftFEyos5kL2
t3zxJXajqMzWbzmV0ZwMAJxS6GioFuhGWvByORi8JNL1P7+1Iuy1vb2m7smirDQbMjxy+JGSYF4t
iEkSVuauTtoytynIKGP8ywRax6QXJ+OORLzusgnFf12invrWAewfspBk7JtvLu844GVghpqdY60X
kDYSXyVcBDbnXdRzlzp0Bns+DY8BjzwhuP6OX01k97nJajc4VgMO07cA2zkGTtMFtvt3znxBTdaq
1IbgOaVOzNylHDnc7Rrb7CZto/lBw9SJW9BpDYJuwhlRKpF8HxMJFwQhg49j0YA+N3cBSog1z9wB
mfw20mgu9O2Q7MIK5tSsLY9UB0LNGL+0CIbna1mRzQUjoo0QRaL+LsvuCVBIQE6EzZyfO5w5qQ4v
0k/T+DC3Mpj/1YFaaQ88aWl4zJI6DVAf6ynNqrMfCV/c/LYB8rRhtjimQMbY7BbRXdEWg/WL5Vpw
AFZxKgnPoVupQK9ERETg2E5TNMp3QxWPLjJrlx+PyQH64j3oc0pAP6ZHfUz1EJVPMYOq6Qtn/Nra
RKMviEpUSbXMlPYkjgbfBEoM3RP7j9oQt1rMRb7VTYI28Y4vIksndlV5Gf4OTtFjlWKp4hRwiwfG
PI81rxJXrdOVXv+rR5PIz2kAPTFjTR/G+Q+60yh4y7ylUygSauEXPpddG/+BxN9J/ZnLpJ2BuFDl
N/IPJ2YEZ4CezPV7hk+FbkMAjiFLEc8dQNPeKQIbp5/Mz2hPbwTyLDVy3lmF4z/OHkLSoAim+icf
o4SCKvCiTNUvhD3E8neIpMlJ0LAGGvJAB0I8hK0KBgsyZKDJay+FrBvBVB8JPvyjzBtWTQrol9W+
DfafMc+CKkhRRPUgCjrhLi3FhtXy8kQpRhL2nfJykTLQ8/ypiDedPRe8s2MlDEK1XOjRvKT0rBmX
c89+jByQICQKPUJcrF0G3m+N0ycj8HQPSP6nJVnwj5jB887oQ2XZefUgozStn5omn80hFnELjaUa
4FFRockKFPbM7v9W1E2LlWRC/oybL8ObaH4ML9v0Hjt2LagCK2PPj9LxU5YHTPXahrRN0jZQyOSo
Vgh7dWqpn9ic+N5/lu76RJHjFNBXoe8qx9HsKlv6U73VHQ4QBlutVZAVzrqadfdW1LwpcECOOWLu
os9FfOl07MQYeGPcmmT+ja9+Rke7QUOZlQfIiuSvLIvqw82UVNSZTJzq5OqGynVPXhnjTyVQyOo3
KekYFAeMUSD8T4xq8AHkyW/eQKWsCWdwiVMu85vtFO55Zi18wwgPD9vPqMfdzM+vVIP+o0nw7ttR
E69fq1cx7ewa/6ZkB5Z6UcTL3rlTUz72BQzWWtMi4JXBlWeCHAcJLjeAF53Mp31iT2QJGm9+kLJ0
14Egw8FWQm0RftSe2vW9vo0ZdDyYOiahQjkTX0N37iJ8BHRMyzarKiJwa9m5pChzqJx07uT/xV4S
790QVmwTdd29P0Y8bbQB5qdlZn8YaOy/8palNixZxYrIwYKe74QJwvv8/xausvCfBt+ezoUp/O92
pO+tNFsF2pN4C9QGfXmfiGsDMPQW2FXz5WAsYPKTD0PEw+Dg5mMXzMx4ZGoRxhUg1CZp/4xMt14X
pnk7sEH5iabUQHTv026LtDB/kojXYGri3zkUaf5WNXO097ypO7lgrmEtFahYWbQ/xC2NJ5FA8RE5
EFtfgb2NnGxxlRwuDLRyd09hPe2SdOluddpiuJ0D9lqxad+BWrmP0qDeiQY73SCgwpk0WDUJtLKB
WQXrZZ0J/7OWojjMyzAhEi2ISVCTtp75a5J5wRqCkN3iDNGBkJ9JgWpFjfCCUNmd2hAMJu7wgDAJ
Z0ivpqvwdYcsmjg4iHRd1kROjdQJxD6rY+yf7v8dlz1VaOU5WxCqO1kpessK29kf1MSXeImxU6np
b+wFz0NDqxFL+lhQwSq5JG5xjMAhsljFaVe9VoAPVrn1IJobpuE/VU6QVx6Up3Uf2pucIGEPHiGk
t4kSPCK+M4myY8TYsE9Bj+DBAFrB18uaJCvrB0UEdG/79JJBR0M/XxPNgtIa4Ik3JCECCYjmp8TD
EQaKNYj5DHV7kMOylnyMjqIF6J/t/9pmwc/HchjQYC99LHDWtujnm8SisiTkFPMORtJ7oEV5FjOs
hya0Dt4sAfuM2zQy/zUl5sCI1A0iP3DXZcurTMLDmtzupASFSRLxPCY2XTwiEqYTibNrFzu7LquP
nOovNvsVeCDEKHVst8edspwdeWxr1PV4s0X1mDXTNuMhmcW/ZPmKCwRmYD/Il97GdrlzTPZWsv9C
xTyTdezAtXSPXlgeIr5ZBnT7yvnVEXpMW2ydiq17DjqyRsu4/OE83hZJc696lBEGqHdFYspq8BJ2
cKQppe1V/YyDHR9d/TGuJTBB7JheEABMzaMU+JaQ4m1Vlx9nkPTAn1ZInOO+QJEi/nBJPyzCg2nA
Nrx8DyQbHBqblb1ZxUH1d+X8HWNvlzbBKSOjSTjEQE2L4KEMp99BqWLTtd6Nm/GW+COBqM7VFkQP
LcuBc/DqTuHFsez7VaOpc94k0GEuqsM/45B83gX4pMrF/yDz9k/TkqwMViKace67H9WcHOXUHTq4
0UWfHlC7Uml4ry4Y/mp03m1dvnH+ghI2BK/Mnxi9T1EodoOrUD5yKzMSQ2WGvNmCAQVrYIR7Zetx
szD76qXzWfXZaxEGr+sfXOW5QaGg+bgY4bNtPMkjE2UmP1/Eb2zr4otszqMF/LiAMqLZLaLjB32c
7HxX3NUhggXVPy/ZV2o5Z7iUh7qYfhkoHiH4PfXV2xKIXVeMl7hMThErZ8K1o8Db+tF8mdhGTb77
Ga5qTbtUd4Mm0Cr0qfAHi9F980fM4Q1r6yWx65+mHhH5eWu4xdWv+TA+f3iKHZLtYjZTy7FcSOkk
ZzoXBTk/MO5GvjN7/PVR/tfEDuUFxSOqVTfDSt2Rb+GR+IlBGmd7ciy8AtHj9FXNOQfesGnMdEDx
9ZjgOXWBMnA31mTx2M3nsF51DiAQcaDzK+YFNivhLDp3CVGIWfpeIjvw2umBId+zEN59WAS71lg7
byaSGwEjM5dNl9aHdenvAuoQfv+AjOyLcBiS+9Sh5lmbkPfFTNXykhOtUNeEh2pFMMAqR88a3gKm
xNL9XsFA0g23aJ+3YZOyvWzuNebbxK0g8yNxLH/FuOzDzHuyocH7SYDstdsOXLW0+ibW/aJ7/BVs
GpjsXf0m3zSwhIyazzpNDjGJFqtUEyrjjTnkXe9bB9cDeVfBMUe7VifBYT0wJo5vk/3nti2OYsmh
gjade4XBBBsJk702jrl5ZOhYwjsyyNquR7MhUZv55tz1DzPcVDfx92KwAUaXW57Uc2Wq/99fCYwQ
tlmf62fvkcOtQBMAlGRLczZyOjiRv2mq5NUGVS4mzknMhfbqfOUpXa95OpkrtTg81/CkEu+Zvvvk
cizQLyCRnG+l7a9Exi06e3ole4esZYvf58Sc99ho6++ow21aY1bi7ANv/hp5KdYTsenJ47Wd+mzT
LYUsnEBa9d+oBi9BYn8s2EX5JVdSE1/2TF9enTgvdzn5QVjzzlzvvbIyAnlBqQfegT0e8noFzm1i
78CKtaA34qsCF/zsTy46A/uolQZti6eBf6/jkCOz7+IJB9AhYaPsDtfvZAYZsX69hgWssyKMU3YT
8oet7skPvhcsLAarS83In3/h1U+GJ9nHL0YE11LDuGclT/lwNwQjq+XosFicNhNbVyAsOI9OYgy3
6/8HQ3oWHCStX+9xn7dMLabY3WSS9h81RTDBIcK7hnAEbUK5ca13+AT3ygSH9Uxbz6ysDiBdoWTl
FU4xwE8PP5Qadw3dRhYsKwHmTxF12xy5YM7z6fRgJzk+1reVVX2v9UPWQd8ay+asbfdo8Fqu19p1
QTmmkAtHp3q2VYMBJRUHm9nmXS9xQhteatoglnGSGrXm6L0WOYua3r8N7bxXC8Rok/Z4am25HZKI
t99cx0fT9W8pHybI551X8G1Z1nNAhvriFgcZOrcCPLYH3N5R9wyJtiW1RQIN2wvQuaLd7cFrWGlx
sAkFXuuOokg2jC8BeTqHcS4vZett1gdutmbsjTEzujTWNCSzr5iwh/eydg+rgqDM2lswRrir8H3z
Vp6G+TQO1Rkd5rvlfEfUzW1j80LFmlQxyMEu6A/zeYURVCN+X5Oz6OS0drlpmqkgkx0pFT+bCplD
GGHomIdfHgEIdwNfLPkwN1Y+rGZuPgVrGA/72peX9e3SJf263sfvxJi/Q5eOHrC0/Kd5luiRkpOc
5WfV6KccP+lCN5EMxXlR1CgYBS4CqXvaIDZff7SO9CfLzqONMpNxVPonF+FhfatMmAWctL121XqS
m50X/7Xy9ObwkK80bqam29VvtH629b4nK+8QpC9sePY+N2fp9a/rFWbXcnPl8kC9f2hL62/akWFb
wMhvg+o51uHzahpeb11WSHctOQh2SC6fqvfraVpxwsOmvldAM9ZPFi9BsjE5Cyhjn3ICN2Q2/UUe
xOPS8VJjFjMCzCpAm9ocSaV4x0T2QOrvPmsxNqJhF1AerRLiszu//I+z81puI8vS9atU6HqyJ705
Md0XIGwSIEBvbjIoikzvfT79+baqZ0LCEOCEoqOjqigx/V57md80zQhjKNuVBQqJXqwsY+gqcgvF
AIodY452kSDuo9X4iGORJnh3gwFQlCzSQD6nt7pFDQTLSpxNbnfXiPosex8rDhu9zsKYl6AQRUbr
6eZaDqjJIS8pUzkX/CEjgMEoF9spwiQ5T9yRxy+ZdIRJF3o6cQAicCOG6IQngR0GDnpvzdbuaRSL
9xI0HdUhT10cTgFZM3aQe43AcdOiu61trDlIoyQDoUov/16Q6Fa1dR2G4a2IDmLTNDTnUPHUCkAf
dGEOdafNm75zHTKOjrEHPUAAHLaL9TIJVHyPuPYGy2TU1Ke50WrLQfWQ9EMDChODYVAvU6FrAoSe
8f9yhBdvUNABUSX0VYuQ9114ictbOERCVF/9IbZgpCDWgoGIHebPXHsss23ZoaNAxGWSNUsGNBdF
ug3pzWNbn9LmWWd7qtpw16bAk/ikUBlEW1IoRcQrK22Ruo82URpfSsDvSzI2Q/uOHzuKnuZVBYgp
SvJdkT23jQepwqLuxWEHW/RlGkzPpe0tR+Kmk9YLmVaOSHdE3CwiIbuNGAHbOn5zKGSAc+/sqy4m
TXa0i3IaV04g3VZxtDOnEEMinLQqK0IkD4NvKFAJcckbtMuRLWyAFyiIFJYfuTg6uZrdu2EvGjk+
80vav6AOrhKR32FNKNIf3WkuxUsWhMUwHlYopF349HJFoEzS8roK+ydvchYg9V22HLwn1dcOBYPW
7q5yT9uIfblJkkfAAUL1gSnJrchLUP34qOihtj2J5lij7pjdy+T9uvSQ2DyTAMV1Q0cLuHsQgaxA
wqVrmD1wRGSqxAs2G2crIgujUpfWzLsMlg3swVLspdCFsDvByZoKB4jmNg26185U+5WFDEqbJM+S
UIzhK2W2uhElhp3myyFugBlbgAURO9aygektsBgKTuzul1UMUQVBJ6wdMURBky33kb0rGIYgB0Sd
bnuZW+TwX2Vt15ASME5Emzv8oXcKGVRNJ3JaEQt8kkh0m5ZWq7lVK9DxQL2Rz7sWwb/NcVfln6K0
bP3pMgdLiQLwz+USYvaMZOqlWNZMhzfMNMEMqRATK/3WY3uvmhEzHWchMvYRcSSFKCPWO12pgwIL
eFY77GpaCvnHq5d+2Sw7GJD0LudtbW87e1dRTQmepF/R0sZfzSyB1MfxdxuVTd3KVwpqn4qFg8Rw
lZjG7TCZm5L1m8qYh0zp0u60RWAaS1Hw6eNwoVKlpU18WTFFsqntGBluhg4iEqQ9PQP0nGT0n/2l
E5Z7CXECsaM1iBe33LCVXok0MOI7jUDsmWSMSUvVilnrnG35oiDkK3H4wTBzKTZe8bVYEUqGvNUG
XKP4RsP6wUibRWpQYgYWOuXaXBxPpY4wqZLKEnYmaxQk+jYevB1gbdZ3tnasjiaZvjahDzKA21p4
IjnJXYnqk/gUGHQ8inARs/ot+ToXzTavWaK8LrKfruqWkqLAcsZ6BbAXJjONvStwZsnL+g1rUpIa
YxUiYhO00yUrZlXTDy0BdlserRPCBznBMguGKyF+kJFyJVKylg0DTLm2EH8P8925D55fNkEPpnux
JDiJ3Kiumpak4ogjsLjgTu/jQEKdPLowGTpnUGOFUSwSKziG5RIfjsleNt2TfytJf0AJmRIvm2tF
xBwxmJsYv9E7w1ZYCMkIPapAADn0wboXcS0NnTXfMh+C7SkvddYf0sbYGRGIl3wn0lyxjTIYhY6L
fKV40mSHE5pwkJ5owFzm8chdWBrfpDd+h87i2gEcppRnycchbpd9fGP09hWtOgQzVQwOxZtO3nsa
L4lCxK5u8qxfSJOylZ1rJQtXZIR8fpgOIeP4M0mpBxOf2jeNlF+qrkTsbBvzZlKihcj6JUJiwRdY
VP1DRRWBUdga181VoDp3mL1w1Sprk62QhyziskrhgYGFKGrMenwWRaaUjrfiUGLRiczII2XJ6K2J
dIoMMA4ROSstlYFEfUWRsqyinuGqx2Aj8d2Ulk9lp3vGpZCmrLkcvwJ8d9mYQopeydIvAXjsRHnk
qNjsmulcE2KvAImnSXnXqeJBGL/pUn3BU3GSbC3CqzJVO/x2CI1OtWGDdkP2WlTvGcJWKxtvoLSW
n3Qo0Q5R0EGuJWDGPDNopxkIThWZw/xoUt9MZ7qJwOFYFYOPfBeo0iFAHzE0ypuUzZbh0Ea8B8ah
L7Fn4KwTuIMaPVtoaCRABBkgrzyyRMEM56szd0ShxeinT6LnQPEcKM6lHHlbERBECJYtg95jcTC8
CE8UQl4psg5vWtJJSNAXFA0GhhErmC5rpJ02kT8+aZi0MTLaMw69EQVYkVCz8l5IEpaqWtKYive6
kwFvsqkVhlmfjo+NCh6clsaQTvsg7b7j1LtqekB6gZVe6k5OHma4mSZdluy3TlnOgyl8FNkUgBWk
d5r0Z3UMLlZU7iZ0hVkedqs2T6+xA77h5ybPi26003XbnmtqOR/YnRvNKZc2HRG+CaQF13GCqiH0
AITyEFOYvLdIUMFZoHVFUkrCXaVxzPzYSK8t5iOlocjbwHDWQG0YdAU7OfR3bZN9px+1Nsu/2xQe
QVKQt0RPsJ7sd5OKopAbsuhkT6L+rg6eq9gMxENSfKeuD0VRKuiaW25cTYdU7ZS5iLe53b4pfrgD
meJq6BR4jnVr5q1be+CVkE9dRfQg6C3OtVTai9aiSACTLl0ztUFKY6Ct5nnoP6ulf4UJ95vtMboH
gktQrR/KgFlOUzOWlAdtLzo1Sm3MRToFCRZHFI2tMF1PSg7uDiKw5miQCUrkyKNLj17mjBb6YiR4
jLmKvVj8wgDIte32htHSzJa169KR2NXrnwlbi7pwZfkPIhaqcvXo5PCy6Tz1FIEB+jMiAQk0Y996
xQ9Rhvfsl4xqDmrTXqFyh9Ma6zxN8gVGLXPwoW4dM/S3pUxjlNQ8ivRYS9Q9gMUtwWM39NGPTAr2
KGJsOd2KTtEzw8u5SQsBUaEfFtWXrvYvmRFgeivrH2NUX9us40xTmzXkT7wKsYyF37Jt5PQx6+Fp
Gta6jMe9UY7sJrhuOwbfoZf8fGiA8y6Vwtg4+JTK4aVhWdd1ZF5KcXcPGHPHRPa1Ryr3Z83dQxjD
hIztQiQDPzdqdDyxkz/ITXGJgNK4xOHpHiXBBxO84EWrTjd0GeexpEF9iy+VCktMOvMqNXQDtFC0
PzQtwIEzWXcUtEK6NSblbhtE3SXRhGKnCqL+TWnwixP9POI/MgexQy+vMECOj/Kl48OssYDDzDTD
gHnr3YQFfNaG/CcqAblKiNemxlJR/EVdAFmx+R0guIe6Hu8wMOOrIVG1hjy6lhz4Nyhe7KpWyJUY
+lso6eu69eBNOtIMyuA2z7KtN0RPfYdiUcNMQbc5bB7g7aRdkuJvoPj8DCYmNHmxCM0yvBcVVdKr
Nz5fS1riR8Gc+tC0/R1ivibg/vpK9JSgT9EjoDQVtRFQVuYq8g1ycKyWdKK/zhZgmCj02ezLRZu9
U0B8lyoskvLspRujNcp4qOaWDC8dBPWgol/2pratCGatWluzAtonIprFym+6d8ms70On2XqmdmXQ
CuptZzlS01mJdg2TbgX+cyG+nNxCpFmvrZ0mj9aiz5UfuRlfR2E1b5xUxel02mu0EfvAZzJXLkVt
gxL7c2h02H9TuOp6/JoN7dyi1dl3DjWh7gZaAfgxRcREQdeabEQHbagI03FFhfGIKggaVdiTj+Hj
YKoKPtrZYxkBFQKA8B3s1mVd83rtOMIfqEuf7ES6hFPz0Ps4fZkSykxG3a+EkQIKRNqNB0ZIqcL7
ASzfzO/pkuAiAgunbaKLMoALmea1R63oYA2sRO+TkzwmWf+cGqboaSAqWzNdRvw4pDrS320d0z5p
wDgnzH9kBrh2EA33Jp4oIGDgJIHvmIVABmC4QYvI6m09MmwD34b0Ypk/j2YNVDp9yM0KIFHPEDOT
VaCiJT5sU5Bgi2kznRcx3jKde9OoonUZTpClQQcx8jBlUTkbzrtVwAwJbIg19fiqUVMBTjaYbsgL
q5uW6qjfWEr9JPphIinWAdGS0XdbHYlXKevmwN3cEYcyy4lXA5sZI2eaRZTDosU8lBmhjc/CwlJa
0TcoWqPz3HBUC7BNoiKIlvmPaPWufEMe56GRPlVt8mB2uOPiTgANHuCKWaGMQvzEnGLF/5+iwFlV
FcKVMVuixEzBR+zLhtICBYZZegz2kGGwXSPqTYOIOoxrx4EzvcsVbTVa9p3T0Xl24LgqKboqlnqt
oUsOJnONRw6dy5THXlO3ZAG0tgQlQAuTuWRq4ES1LhgRb65mJYC3uKFkCFZYmeMThMMNE/70DvDM
SmGroJnAeYO5zfCtzUij8mg7WsVBxW+nwUAg7gzUkGA3TzTYqWFyjdGex16sJlux3Yd9v8eKxJqB
QN90/IKjadlCysGT0y5OoY4txb7qe2gYRY3TL0WaJTpicCk24Be2viSthpyO4uCkSLsGm97uWBXx
Wk6GtUZqLc7I14e1lREfatLpXBqh8jluS4/D87O3RDN3vj6sdaN70FvtdUhR0ndSAMKkIK3j73yY
zILPGsz8Ca52KlNjmxYRXgydkPHCCXyd4lzm9UDdhA5TB73lojaYtgqiOl/PI84xhzHqgnluFivx
i0qqPkfIZW0y2XYdlCfoxEd7n4zbs0lbbRMVAppTkUlpQysbL8TyoisEzZBohLpNeWHXSrVFyfih
rZx2lSFUBts7uMSOIpnhafQUKl7KBshktobDRy8BwfByGdVtBhgsKrbKWPlrQJTlDYVBtErDgCyt
DXatVri1HH4Ql0zRQa5v7NBc1J3SrYMktVxFrx8axJ5RD5FcK8GITbXCq8wP35XOvJ1kCdkHuN1C
SRG7m+fMKxIUC8ttJ6nIv9cWbous5B3dx2VglVdSHVwLiZDKTp7R+V+HZX+TIJmBKeC+1L3XXKUi
xpQKxLMnP8S2djcmGP+1g0UZpuACItZhpOaIxUxr7DEB5VioBkHevxhkFE7JZ+6wU8cEgfJWbqbr
3nAOJBJ0hHX9x1QKpn+b3VRh+14H/aqdECMODVubJ87UH8QsufLpZxt0EVpeCaT9qjNfeZ/PSYvY
bIywFwUvHu3SK4Xx0jZrXBFJ/Zf66B3KKdhGYXlNUNooRX1omXSJ/q3FPCiQk2yFZcCVpE6MBNUE
Y/Foz56KkOyAymxDB1FRr8emeYOpgFCJ9i6XwbaOkFHUQo0pr5bMQemBuLEJNcGkrrE8Z/tgdIOz
xi1tN8QU8UGKoRoPNjKWNCjWEvbTYz260DcuREkmvpSuG5eeX5G+4FirJDDWRwqFMZBvCwmZAYNq
T4xFwPdkMwyLrlNG47Ar7kcfgjabfdQzS0zjpFzXQri+zcDnqb2/TLtgF6vxIq3a5yxL3riy28ok
DcGD5Eo1ZKR+m3ndlB9RhBMSnQNliDfoXe/jTsNxqiDPiBWgemNmaatSApMs5Rt5HG7g8YPX51YN
fHu90jX45yDciip1BU2GUrRbDxNtNhax3iPXFowS8qLx1soC0pPmregZ59ZhoAjsDCACFN4Y5mWN
ffAyeVdpzX3aMpYArv8kGeTCA2NyhT0bNsWqy2Ay6s06c4BVjS18BoBh2l4xlQAheX9jk7T0KpJp
te1gidpuIpFjiEsLap/+mfBHQKNt7eF4dFH6sWjwOTcYOy6DHFEOi+oijTDvilOEXfqIuAcDY5EF
+jWxlVGkJey4IAigZ1SHuBzUMkVsZr0Ci4RX43yPaQWNgenNhkx8DT1CrWY3YKehJ8XG5J7VC9lO
y40HaOsBeARG833gqnoMX1t+CsfohxTrNDVi5b2LEqBnkoGvSTmqs7Cgwyyl7GZihcdqcNBUba0W
tCkUe6ATJ8eYVyD7GtAoV7SbIjJfm6H8zgD2KezogoO73Ie+Zc6g7xrbTsnoMIrOEgaDeN6UD3kF
c0SxW4KBDp6gQVzMLJuXSdWCGdAgV8LSMFODa5x4b2hSeBBbQgMRFqmkCI/exQaK2VzKOCShi1YU
6aoZk6VRGx0z1f7eROXkIjai8sIz0QNWLKjboIF+ZLr9VJNJe226Y8D5DGwOqr1ZXpECX1doHNJN
kBqhSQQ4TOSwUzW++Io5iT71dUelGXQkm4bZ9/Ouba8atd2reYciHKxTWGl3POWNGpb3Q2LR0ekw
KXNkusU0GBNZedRrQMQN4wzHQgMUjKFFOpQ9RlZ1S6W+MmHAdvS6vdBjLiAlD5Ua3gRStGlD52Zk
qjUG0qKWqP8qSSe2o2HKVA+VmAIWWKQbGx0PZZ8IkZXybdKANfM66zppjR0St4fMqVxJCjYMU3cT
NksC+nGFUvMDzCUEf7x85yGriXeYeaH+dEkLF2pLJwrw3VNUG2tw11dZZqEVlr9OxP/WlJ97w6bz
J2/ZSN8Ns70LmSrMQggGnWqOzCvMKy8JV0PEmNkqUeBgXBYlCIbl9X1V6R8/vzU7KReNmlvIgsuH
QdNcp2O0AAq2uzC7GlPDyIP4l71EbeSmibTNLQUYwgSvo01SOhBBvkBnPZtR2u5TbEJAPg93Cq7p
M7n3f5QD1q5ak1xAOeOWZenBjLNonozaa4iV886mUYj2w9qHuj9kOXgRCOmrymq7ZQe9O/dBzJqq
ir1ill3Wuf2RZTTu0riT6frKMLbQx8xBsDhRf9cX2rBqFe0hTZIfhYqkc2NYGR+2zfSrChbwwEye
ugXWeLCR9O/aJ0YB29hSN+MYHUh6ggOw3hZ2cPuseMOPZiiWSi3j/ZxtCKuu1CO7BFwFQbViYIPK
avyaegvEJoakw0OLQsYsSBX9e2ENyT4LfMjT/cTKtiWUD21QAAdsAmw3MJA5nITQuxkntCDtPsa+
KKkw6ZpKY4k7Q/XaF6P2EaEdc1mFZXKXoCyxLeFzxXMdiTqQyR5hulZaXqkRM/XAjiaa7jK85hZN
62NGgtLQWxUKN8kiNMZnO84LoDDgbwwMOFC69/G/sQ1gYJbn3RL3e+EEIe0JiP0z1joMsFnNT7qm
5+5YTv6dZCEfoJYSEvsBupio4ESMQkvkqUHqOvlDk1fNTGk76WmsTWOFg6C/MriSWeCYG17GVe2k
aJaaYE3A6cMzRPOBWTYZnj6Nb4HTM89X0GB9pJO6MpzwRS6998EekGyiJINIvQjgXCpKe+kTpaE3
PuQMF6K+3qM4WhLNo5Hds0IHI2T82K8buLioHSzNMt5nuiyvfbN+hcr+FtEih5B6wAn4gd7fiy0N
16QJ606RXiVHvWtT6HRFbRuX6tSkNymEvCuuLrzt6u4GEy/kGROsCxIEwxwT3nqhdPcskHRdkTFA
HyA1pWGENZ6n4mPhhEhc0ol1yM9nso7WKyqT144GlzwvNG3FvzDIi53XBpviedK3jyDPAESZ05Wt
V88RX0rTxY8j3TL4bw9qB9dXTVelna0Sw3yxbWKiKaSpaMcjZATGM2HQwMS6m0BxsyHg0WuqWAUw
bbaNcWtFVJqaKS+GIroaVPSyih7+UNTZ+8bAGhnXoDignC2N1HQzVabCNjMUZcxs64dViZuqJfp3
WolmK61ZHynqEAdl4D0/lNZhR7cOfVJiXKDvZM+HZgcuBUUUZWbW8g3fCaT62FhYE0UfSlJ0QCPq
LkuzViETCS+a3Ko2b8Mi23ZyObeR8gpswpFcdbdILa6ISpvEKO5SM3sZh+bGCdTnBh4UuiWKa9f1
jl7lNfbeG49n1dsImnRpMhwMvJ/IojN9NtAzX9u9MjeYeNEzMVYIjzCrrOCVyKm0a5z8KQO10UAg
8HAHnkrgU4XB5cCVbyQbKzX+Onr6FxZCnlqiba3ce0Dmdl2EITElGfdJbN5bfrBveUgzBDkm1Ggw
IIPQDTxZupNb484MED6lzLk3OtlemlKJoTW/UDh3edkiGlOUTMnHpd1oDIZoccTJbqjlPUTulZLb
WwaadP9t+SMypfUAMgyQJJ8wyDuav+TEtCGL1rh0Es+BLBEsoArubSl/zyR92kZG1s7jhnaI3WwQ
GlgZVoeYG6xsZiElHDyverIk/Ukf+zenYdiuZAhnV0L3vaFFb8vzCNVRiNXCcS2/k7NgrY7TGiWg
awUg+AV2SIepQdWEkVM2AwFNdmiXBXqPBjTDNLwedZCLgV/Tex13Ummg6ylVPxITOGOfrhMTEiGd
NxBOsvesV/2Knu0ToXQfSB3ANY8HJ6m3EkLZI+52OS6JCMpfjjojeDFl1pVIphiMNnw3TEcaj7EQ
yMOsR49Do5WKPGPCvAMomUkXKlOZMGKQHfn34cCkN2yrLVLgu9aeIFs30GHrnDFMWL2g4jRdZIP9
rKrmbYG15QzywEHI+xSjDBc3XfQ2LAKroMk7mth/OCs6Bfdhig4YgG6sAyTmWTYPNoxROs3tF5jQ
eGIU9TOCIZdx3N1lYQiyNLi0S/W7PdRPmWzd8Qk/diljLN2zQM5KRIbR2v/9QFVeQTZlQrvkrhp7
aw1Zz5pbCrqvg169eHUGFCDqZQB7BQMVqJIERulxrDQJzwDkdmwPMc5vf/3nv/7rbfh//nt+yJMR
KeS/sjY95GHW1P/8Znz7Czs28dPNj39+k1Tod7pF30vl52+vN3A4+UvKfzR+L08pjvauUe0Cs9g5
DF/LRnn9s6Mrvx890ksl9kmoXQTzfwSI+5KfMKnoivztz04g/34CqcxHyEyV6g4lmmRT64Ym4lt5
sj1/eP3zpyM7vx9ek/w4MpNIdbtw0lx/sBGnkp3p4s+Obv9+dPr1Ji2IUuXpUGuiSAFOACjpnx3c
+v3gk0MHtR8LlQFb9FyYzU2bm5d/dmjz90OHtY4QTYJJpwMJaR3kWrbWIPAvzh9dXOAnX6QsvtRf
vkhJSdELjyuUwBPkWDq6GHJcLwbTBK/sMW2F/nX+RKdervj5LyfyJU/2oipWXb9u92mv76Iq/8Mn
pP1+aEQnW3UoAtXVExLr2pM2UoLp1PnrFo/5swd0tGRNRK0iVbUVN0+974XaLgK6KvSk1hY8mS/O
cerZHC3cWCIQOZrVumj6JggYY/TKZnf++k+EHPlozWoaUjMqpCIhgf+OAYs2n8YElXfi/ur8GcTy
/N9PiOTz98ffycx0sjZX3CSwd5oybQq932qWx6ghp3MXrMWeAFlzc/50n3+xinO0jpm90DkIDdEU
RCx/RL+WJkcllaD4U0ydgtvzp/n8nSjO0YquFEiycmQVribnhjxHOTcD6plM1vzPjn+0rHXLYDaV
V4VrKvFHkiH8hynjF9f+cz/57JUcreohbm26PJhfG9FwaacNmLcao4B+m5XJRalGYN+6FTurm0jg
mz2mNWnMNvtnd3a80kuNfr4Vjy44oT1i5ChpF/UXd3bq5R8tdSduclPXwhGUMQIkVTavGjhhSbwo
ce8zDn92A0dLXu7oYGiaP7oW6x1bjypcNjaG2OeP/vmCREn89+VioZhWqrU0uJY/hqvG0MKLTpu0
zeg07Rff1qlTHK/5prToVra92xIUoXAjODKq9xCV4y9e8YkT2EdLnjc8lWzNHaVPQ3MWz9UaRW6r
uTr/iE6sPftoiduaF9eNUndYx4HwHZwBR78Ji5nzRz918UcrO+wUVFf0kotvJH9nNUa+DMegXFU1
6fufneJoccd21JSGVrduVKB32nTK2mTAkxaxe/74px6QuLVfNtPIGdKqr5TWNY0R4mOXSOjFoex5
/ujKiVVmH63gCtkyrGimxg1Sxr7eUsCeohRcdD/Ps2kBHxNkHICueFlY0YXUTBd8D3D3UOgNAQKr
cxkM5/lrOXWnRwvehmuJu42ZokEn32gykuJ6/kW6fOrQR8tc8ms77vyqdJmDDQuKTezMtPGrZX5i
V7SPljlC0IbXmVDJG88Dvx0y3PR9hNegHKKlBGIx718kDcd5NbadL17cqTs6Wvc4h02qEbeFi/Gr
NcsN9G3tHp3eP3oV1tGitxULJLDFnu5nkz3TG0CHaZY6F+ePfuqjs44WfVbrXaSgK+IqmPnm46tN
bdSSb1FobuzgWq2bvRfs8nGalyGyHtYG3Yx5Cm689ot1rekbnano+Ws5ESGsowjRInyZth17czSV
u9hONp2n3BRCP/f88fUTH4d1FB9sVZa1MTJyV9BbZSROs3ZsLhAvrOy9MxoFFim6iQADDXg/xr8Z
KQG0PacEuYANGj6oc2ddTN8El7d3FRkcCDnlhwnIi5an4ydG5i1j29OYBYatE901E7vOZuynob7H
iECms4nkVooIvMNQlaGsWjicZcw6B8VzY4qGFWRvvVwBzzdAqg7adwSoQvOQFwUj86HIixVqhyED
ox4B4g4Wi6xaGOOhtoaHaBMMomub+BDpYtwzwFk/ggsMQ0DRPQaPPj4R8On8i0lus+ZlyNQI+O80
9boHAzhAgAzD5bHsXtMS+Q0M3jJQWl88+c9zVesocDYApXJDj3W3yXUAGZFaGuWC5rVWLP7sBGJp
/hKZERtvaiceNVdzaFygsDhSQUkjngx/dvyjeMjzLWjCBZqLp2GbLlvo/UvKqqH5Ijs5EUKso6Bo
sqpTRFLpIWjqNB7STI5k2qUjqp6b83dwanEdBcYkj1G4AYLmZiFaWNCGtIHRbNWhBVVEvvpw/iyn
7uMoFNJHHDUNUT0Xj7W+nDdS3gO6rPQ++KKuOnEC8ygawhHWNTQ8JtdHH6zZ1JkJU1gtVGRdzt+B
iAWf5PDmUTwsk7bNEUqDFaDgYi1j64HCMD4TNTSRuafZ1f78ecTxPjvPUbCz0G9ralNmBN8p6V1V
pZjYdGph0bbNA3hVpY1bWoZnqh+qwxfB/tTDO4p/RRRoiEnlo9t7WrLWI2BgSMHcn7+hEx+YKX7+
yxL0ZLQpOpMuVTRmEeK7hs0QBeMwqCadMqDWcv40J5IkU9zbr6dBesLnc1JdxcDiYmhr7KZFcQpH
1fEZjjn6wUn18vn82U59DUfrPogrLPMye3DBS0mbqAjxj+9DMIZ5bi3sP7ylo8UvpSAw65oGYitL
SI0wLQx2RTUNsFENBWtVx7g00BFanr+lE5ugeRQIACN6hV5Wg6tDXptyW4MDCaaaQRNaV7WPiO6I
mrKsqMoGjcnmi3s89ekdBQafyfk0KtjOgL2Ie6BHVvgRRGn9Rz1MxTgKC7pWI4JWEhaC1gvdKY5D
gD1xED+ef2biG/5ksRpHQaHOBl1W0rx3IRpP7czPe2CUEHymQw37yfoiPzl1luOQkHRV0KpglJk6
Dcvcb6znrNGgHcSGfHP+Rk68BuMoAkAbhDIPwMkVmsCPsWqwRm06FV91e098XIa4tV9Wp6pqlZMi
Ic/YeznoA4pfUSe7ZSpZT/iTyzchFodu11bCmTSfn7+nU20X4ygkJKWmV6M9Dm7hpLs4rPDQRAJt
hSsQ2EXmxjgSmJthqi/LDgyz1NvjPEfCchl75vv5Szj1WI/CRGeYiKvXWu8iKzK88Yi9HkA28Ja/
b/E/f5tg1D8nGm95MVahHzRH//mv1Xt+9Zq+1/8lfut//ta/fv9PfunfB52/Nq+//Qf4pbAZr9v3
arx5R2+y+e8Bivib/9c//Ov951HuxuL9n9/ecvJFcTQ/zLNv//4jMXFRNT7h/xnQiOP/+w/FDfzz
291r2L/+7194f60bxjKq+g8ZygnbhqqrCvqj3/7q33/+iWL8w1FNx9HBFVmarHOSjPl9wAnNf2g2
Kkjif5qp0R/+9ledtz//SP4HMGUH2p/QddUMR//23zd++HuJ//2gP58kiaV4HAhsVT8uL1NZaxQz
TJNdf+2pK9hO1Xx4TW9/eQr/PtmvY6rPUgJx8KMYOYSeA7onYZyaLIN+ZjT4nK4wGQgBqn0RYj77
UDnFcTGpZ/2AkTHXL6HTJj023RdpmSKu8ZMHc1xGVg6a4JHGtU/BXNIQ9sCbE7T3wkIzFiI2BNvs
77Xw21L49SmdPNVRmEzK0NeLmHtIEIKb6IPNOiwkvqNzGhaMtGeo4p9/H4rYEj+7qaNoOZQwBG1E
u3ZAF4a77kAjz0A8a9+81Pvupf5+/jSn3slxzPSqRG9QisKfSp1p2ZVUflG0fBoYxdsWZ/wlGlOp
Wyq+TnytHwiVQRoJL1VswW9UfQEyrnKD93Z9/h4+i/viTEcBkPQOH6iKM6GXPtmb9sp8Vu+w3Jle
jefzZ1DEoT57GervNxOXEssawf+d/zq8ZW/xh/5RX0s3oQEdZmW/NTvlizOdupejBImSZejDkRPF
2L8/VHfSjbwH5SGt8i9S/1Mv/GidG7kCQF3cSWCAb42ue/mLAHLqGR1XR1iE5mZS58mOA+dQd2cm
Au5wMIpZ9THe6ZjNGnPv0f/iPj5Ljnnpx6VSLlvpFE1dvJvCrRfjxZRXDHhDoDM359+5WAGfvHLz
aKUrOgrXSG4mO2ZCGVYVeX6R4Gvpmgl8yz87xdEST4Na8yw94BTQoyvnBdklR/L+8OBHKxvPJQtV
bq7fcvYxuiwxIhtkJ+ev/FQcPK6Eark39drk0rM3dA7xfkNOJHlU36xr7wnM/vmznNjwTO33VRdE
Gk5IExCf6a27U74XH94TKgDnj31iHZhHK7rRmi5xtCjZNaNpzMZueEzG5IsN6dSxjxaxnISgsRuO
nThv8XSlenfnr/nUN3+0drWolRDpAMIY9diIjg7mdLJNFw87xAbP+3R5/jQnUoHjesZp8YJDVT/Z
ObCJ7wjaCIUIQQQAo9UXb/bUKcTPf9kcsnKSUqnnzYJprvPLbCkfHDzjX5sv3oBy4hUYR6sX/AuW
o2L1tsYsvapfi4N0g3+a9oK//bO9vvAW+lezzxMh+7isaaQq862fgeJDX0hX5tb4AOUzH1fn38aJ
RXBc1TRIfP59+JbDT+vowVwG1+cPfeohiZ//8hYQsoxLY2ARl4r+VhRs1bAxzh/6xKdqHC3d0Q/H
XjF4/hWbsiHd1XqytB160FPzZwvYOFrAaoN0D67K8Q7pnxnGCagpL85f+6mdzDhav7iH4M5pTchS
ClFlVUgUm6VTPtd15iDbVirLLJ2Mhdk0FfZqtCm6rGovw1ZN3TxpcldBYuurazmR26pHt0mHMcdF
aop2uGnGV/L9hMhHeSFdD/dEgD/7xNSj+y37Cs5S0ltbWg0LNa6QHpuacSZGb7Hf3GpVEn1xOyc+
ZvUogjmNjuMPjMSt5zSrtoyvprh4T4ZkNaGlMBnZFx/2qfBydBrdrHPE+sW3kcxAUQZP/r1BYV7M
xq++PrGLfpId/Jzy/LJ0MFFEJdp0YpT3pFWdVJsyeg36rwBIJ65fPwqPbaLj+4UJz24oQmYvr612
8KSP2n4Fmznn8/wiCp+qMUQx+2sAqBGKRRic7L9osU6fJTok2xktpfbNe6pzIMEX3Vd9xhMBQRc/
/+WBWV4A9xno2S5H//v/c3Zdu40zzfKJCDCHW0ZRorIt23tD2F4vc858+lP0+S+882lEYOE7AZ7h
pJ6e7uoqN0PRUJdARCqvUDLR8f86ccty/eglB+gdmjroRdwHkt6p0D3TkxNbgQbWfGwcKDZTJGwm
0PV93+fooWtvIUA0w7gSRaQuBmEyczALS52IlqdzjJLkWZe/stJGEQEorCHtC7QwlJofD4K2ewmj
IkGDyheAC9rPAOJ3yjsDXRp1ZRy0CSKMCUhCmQoYKjhWAwicsz/KtAKAoO0g4lArYBMEK0aW7UHn
C/qIPV8PUAZGUc7T40mhtC8s9/uPvdOBH6mXqxQri8rmCnB7fhPJwBbyazaD1gFxqlEJLkJHsUv2
7YiSAwgngsKIsZgqPUj5Wg6M9uxegmA/RyFwMLBqHCV7HlGzFDYvnC5QiekgfhVGBhj0MmMGvfoG
OiKxBR2RwYLww+wkrcpsuKAf/gGfiecZTxwTBF2hS1dn4CKL1OS5b8PeW5467uOlouxfnjgqS0FB
CSkblItB6AU0ey3IcitOyPQYBjNYcTAofp1AWCyIhA/xHFbJPuZNUO+wEI0KwOUMOnKzQkliudIN
ZSwCYbKkcBENWJyNlr8FIPyP3F5cWQRa08QizGlfMsPAxKgeb3RGOw/C76K7Pl4Cyk0uEEsQpmo7
zaDwAs8ZwoXdoqMitkPmBIz2xgI0aZVKrf6buRIIc9UmdVaC0K3Ys83kf+RqyMIGtMFRAkn/She0
B61AmK0JCcMeVd3xHkp9dW3GvQH2UdAToHCtY7Z+Z6TVyoLT9hVhx6Be20fBjJ761Mh7p/49guB9
RtEk1OGM/uvx8lCWnieMGTRLwjLjQZIph4PBCw4YLkypW4m9UEbAE4YM+S2UWcjL4VaNHDq0nL5o
BzfW5Ovggg5XhkDrhbBkgyK1DAdkwj67SZKVQ20JxHucGQAoI6PGaGU1aBNFnPI0bysxhaweOOsP
aXdqhW0vroVAlxW94yTyS58/bhSfB1FEHLTxXgJFiNCc0+gG7iJm6q2keQ1UoJqExBCKlYuXMhKO
WPIw88EJl0YQy4b8ZAQy+H5YSHP+/NOG4og1R82lwKdga/P4oTn0FYeV5m/KoK4sw9LMnan6Roj9
mCpVqaWyBnGvh0KZJAcbLjBEOiftgEGQZ/PfhkAsdd2AuAV1OqMXNk9tc42gUB6s7FXa5xMrLYvd
GMQMmoYiLuBpPW+hsja/qCLYVVdmaDHa92aIMOZjr6gzX2CG+uQXquiTcc0e0RomLDmbjaOAqtPR
G8G71ybXdnp6PN/LvN77Yv7v7d+BrwKSS5gUOTVZwZ44sLyDz3BlPmitEwabkQUo8Y3B5KFsIkkc
fkR8wYmaf7s6v6+JH/sxz6Yx0HxMii+c/eYYdNs6/nw8LZRz+p+Sp3wS+naUR3DUNAabTLukyTZl
1q+4ybTmiYOa5X4hdkWP5juPgY+ZMG/a+Ppvn06Y5J4bEga6aKPHJb9YhAQrlKcPt39rmzidDQSB
ihGKpZ5ao4Y7YaCSgTdcbT5uneKukDVPii9Aw08acXoGBdcVq/1qFZBwl9pRmksb8sgvj/uh+REs
cUyFugALClSrPHkCY2UXo3RSkOVjwEo7WSm8XhAOflQh4uz3Ji/W4Yr/QhsfcYhVBbAGkQ8nj60V
Qxa2fiSaCSgkCv+ZSfiVTmiBMZY40VENJaWiQy8QlEYdQxuJYGmWexPwtIXce9GAmlUGcgxhcvCn
MPBy6HFANc8XIV5b50bcJePKNv9+lt2xLixx/hUFTGlyCLmPGXpD7ox6NsSno3H8qCpV3A95MP2q
EVlAXRtCdSyK4N9yqAxaSKBD4q0GY5nI8ZVdtSEH3SceUiRTMIJdaIab38+qCRzr+DZU4mDzkCc/
ZiFYm/ykbIxSLFhTbrsK7EhDsE3hje5gP0fItmrzPqhy9U3kK5BMBEyZvUSCHJjRrCmemiFcCfbg
rL2gopIH/46YgUUmLv483nn3ryCBJ86m3PMj1BMD3gv4pyj+aPp3QbWhD2/54HBR8svjXiiBdYEn
jmmba5M2pwznaVfAfhWUYx2gmgEtQV1+Zc3CDU7J8d8SuwLpPyX+mMcJNFM8cFlDKxjVS6DuaHbZ
qBh9s+NUkCTn3Mp1QjObhFcOnjxpEeObUbUuOTP7LkB7RZ1XTD7lVS6Q9XLMPCUsav1nr+JG0AGJ
hjg9g+FTB0GdnbLQNalsSCVzmMUU9HzduGJTKTElgSycm0BjUDKMynrVdIx4yLhCDy4FsxgHgv3k
XMouZO2gKw+u5hUnlFv2wX+PJeAwf1/6ECMptXJEj8jFgpblST3DCvmedu4N3+O2jJNb2ZF58td8
7OW43+uP2I+MKvHZ6KO/4DDd4lNxE8xyA/aE+T05ls7jTU8bE+Hd+bgqtG7qJ29CMtKQRBRaBEDs
20GR+BbEd8+Pu/mOt98bC3F3VF02hV1XgW/6GlxQfB8/DX/E23iuTOkAlWgUYEc2dwJqdz+YKUQH
zXy/9lahWA+NuD/msi3HhEXXo9ddUjtw5U1zWnOmKJeioBH3huTLLRuMMetNXLkdhuacoJAkBQy/
EyPDb8EBEnVnnxm/smm4Pp5M2oCI60GT1UoChejssZAP3UXtRzyAdbus+N6UQwjxBuDEAeHquFaH
c99+CBphP8CLmNTAic1ey8fgI+GPQqJ42SiubEFK82T1nYqqiS5uEtx2AFbk/UHrR8MX1tKxIuUU
kdV3HCdrHJeieUEH4dnuCMoUbzJi7Ltk37uS3ejQdXI7szAGCySQuqiDYt84VKbmaOfKvoLB0Z2s
K9RgDtvUggXbMfbjdaQNnLAnOaPI8GxinD2WNfOu/1Bj8ApP2T/5+YJKmA9ZiVg/R2kCZOehqgFt
XND2H+qoXPFSaF+//P7jGQHmTFGCxu/kDR3IVic9ZQ4iYKCPp4ayxcmSPfC7DxBWDWavAEtnDOei
rq4ZtDaiXtNZHtQ+b4/7oQ2CsA1N2xS4wBi8tOISlMy/mmCwtMF93DjN6KmEbdDUKG3BPzp7qgMW
Y2i57dMdt0l2XWTkJ27TWvO7+gm79Cy/tPvhynvN5nHPFKtOwinHqYBeoRTDQjSfM9eaRQY16fG1
CMcVE0QzeySmElKlc9jwGBqkwfWOh4ywuFFr1NHJf4LqqQdnsv8cjyuv7fvhMoFEVxYQax1VDQao
B+tg6Kt2378P8U7W3EgCN3r7W4J23T/NHIm3hPKFUihVPXuzkgcWKhRQbO7HMlSyynHLJdD1e9wP
R9l5ZFHe0GDbzSDq8vz6MhS7tKqMsntnsNUHK9G8zHdBfFdrOTKXW96L2NwOwbPzuPPvnPSd25gs
2OsDCeQGGjxC2fGd7pa7tdcYhVFu/Kv2nG/6rWqXwJGEe99CdcZKrzSPjaxWg0Eqcr8vcI+MqWg3
ot84TDwhNxtnjK52mryDUKMMbbAycLQo9V/KiA0cJS2Hy8q4l2N9Z9xk6kbswJGVd/C6o0PrilvJ
TJ9KT91mBoO/7AkcT46oQ8PwlLjBU2kwO81cI0ignRgyscMHtdzXw+Lx22DPtb4Up7c0h3GllR31
nVW5NzjC2vgQG+K1BB0gNxYcoptgV5fSbLa5M21Ks3ZnO3uHVMoObIg3Zo/qRwcU1EZ/07ZgejwE
RmIONgrIncotrmvpDcrJJeEXctaD6XfGN4HfzFCUY1b8GTPQ5HdgMP6Q61cZSmOP15Zynkj4BYut
pZStxHkB8lgccv1K9lVDeeFx699vwDuTS0agfQXyoGwsc151Uzo9OnQH/1bt4yNI6FSze6o3jTdv
I7fWoz/Nht+UW94OnM5sn0OHXbnPKXNJhqnHcaiBQsUngEwPomt1U+pjy7/OOaBrmho4+QAS8xjv
yHKMb4+HvXjn/x01T+YJUyZhR1EVsKUG9SUB6WOU9isvgu+Z+2/bAgmijsCux+U9bFBnBBuI3O4G
q3RzO7AyQ8ZjO3znDCBHjdoY9JUTQnuqkmjqpmOytunQpeoEm9Dg9FHH897hTdAz2WteHe2ZSNac
glGsQzYcVwjqAQ+aXRiStZiXGvc9Z/1hfkd2uM3XbOr9PIygEG+BKmABnYxVOM82C4rL984Gk7PJ
v8gw3I/3AM1wKYT7L/dlq7G+MnkN/zbET738CxqBOtPueA7khtk5La89SrMf9/ad+LyzLUioNSTl
NUZYOAtrezRVKzYkvTclHRRn+mxCz9NsdKjb6ODH1zMjcFNddmXTSVxIJhvlFreWDh3jlZfJ971w
72MW9/SHj8tr8jxnvYygoNdYrTdcmn3lQE0n38UmpJT28mt1ije5VRogjXOQzDOh8oF37D/OBfFA
0CB6mAY5Fjezql+spb59Nu5guqBVvNnZVtnFdqrDCFjqJtdPLA4Lb35yRusoZveRfMSG8vvxhyz9
3ZsG4iUR9wyjoGYS39G9z4VbQMcAvPMdEskpWBgf90FxWcky1ySulCQIhcmT4QaMX0V+5KJ96X/9
W+uLgfuxkFMODj5JQigIzIh6ID9NkFpImxMzr0EdaM4NCeguOF/lfA7fn4HOEnK/x0CSzbTOfB2P
Z0vqs53KAnKT8fVtntpPmZH+7R1Gor0leQ7BP47FSUvk8ZkMj+i+4N+YUF1DxFOuVrKytdJ6FcJk
HCYvgtDcmQcfdMP7K+tOudVkwrrkrNakSsogG8X2vl2BNkzvO1XwmpoNFvazfjxECpRdfAkRxL6P
8pWzfX+/8SQ2JQMjM3YE/IWqGzNoa3Yu2D/tthzsKkNA6vG2u39weDKQL/l+FiQKRLzkLRI/xnwe
98XKE+8b7vDfQwmKjb+3tBYB6pSkDeeBg+5X4UCh2RYNfzK0a7DxTUhFOdO+24PI1ayg2XthznOt
Q2R2j3eTXWw6I4bo2crp+kbs/vdb/sOZ5sfQBODK5VsmPTwF18lIj8lWNpXX7L1/4V+RT1PN0Aj2
nJFqBviUIV2Z6p2yMs3fLtC9/gk7DUqBRA2livOyg/YKKt4EaBMPPd58E1Wqu8rzbckSbcgRSlA7
XPHH7i/ufyjVIg76al2PQScgZgVBcNTv5xKhTBXM7Ctd0DwWsl6hHjQ5SaCf6/l75pq7H7F5mj57
gzNyK1jziu6PQyCLsKMZmat56WMwRKc1wZxihCacMB3YTAN6UzoclufH54F2u5O1C0zINUrC4j0g
IaoG7WrnxtnBprOQMDRC5FpCO7Nm/YtD6A0PewvC0A6Iys3n0SodUP67oX59/CWULSOQpQ1lFcXF
BB1sjzvO3mDJjmiUx8rgTAiwuI0ZGIOrnKtTuY/X6jaWzfjfTQrhp78PLKexZQsWVs6rzewy/ZkR
zC+t0DyBntyAEoqZmTHcCAidrXVIiXyS9dtRBZW6HuV9ngYhhqfxqmz6F+ZL1nRunzAIZz6eSVow
gayHgIreGNQ9uoldMdVHD8EMZ7R7FyJfe/BEpTY4vzUDr2p3OnFWCur3j5WeaTPK/z2jKgrZ5GxE
z70JGYytZvNW4aR2aeem6kAU3AQz+2Vy251oVl5rhPsWjzHpNDm/gOFb2dKU+0siHHBe5sGvxOEb
ZuEr6o6j7DFQcOj8oxI7/bQpmG7F1V+2yb3tQ9j7QqtlcVwyhmX0LIPjuhh2PTuvWVDKXiFB/0Ei
K8ko+tgr2jvbfKl9YC0Sa+p88qV9pn2AWNXsm0XVeI1BlfauICsBWgYMjvwSjBGO/nNpdu/cZnqD
wmx+WCvJ+H403JkzsgiAn7iqmCHQiteRZgubZFvprQf/SA9t32H0JzB7m6Ihb3E9w/RoThjo4NI1
IQq+BUO/qeKe8vXGRMx2My//BbOY64PJGZEh6rn+LsDzb53UwK17BDn3IXVwtXm+7gcwbaoFiTWn
23S70EK62lor76PctgJZbzCnSZ2Iy5arYTt7r7M6B9o8VuKwSGD4JvjYD9FJfK0NVMI6sgORdvvx
gaM9bUXChKFmCEGGJZwT3Ir34TK7w5/RUzbylf2ECpTT2JBLuqZfj3ujnG6yHMHnC7CtiugMEXTQ
fV+6tjDy0obcdiZAt7Sb1vY+raMlWvjjcQByWqEtZXRUjZtMcIHv97kz5EFiqJX3pYEYJLQhdLZH
7X16mIILhOkKweVadxHsjNeWlXoeCGsGD69gi8VcQx6UqU0Ir17Km5CZnBXvo5XL/r7XC/b5v4da
plGoxsuBUDJ2w5XRrwhwZkgwm0KvvT5eNoo7IRJ2ioMKcCAuwxiyazneZOY6+ThE/i6c1iISFJtL
ljMImZ9LvYQuQGdqp8fK4WwEza3uObBe8Ax2Rke0WRukX7u1vfgd8bpjSYRl7/zYI+0EmQd5id62
dg3ZH2e2Vby2Wb2yajezsktqNgaUPCzZkDaCDQipFeMWwt1ev/NmYfs6e5T24w6pRWgUmWschndZ
BlVeIEsiBp793+3T2ghE4s5rHJitp8godRZmClFQk7F/h9Y/LS0ZDow1Hvp4YJ7yQIO3hOn01lrz
Imi7XyBNSxfNMlcubWuHQjlwuQ1+bajEuMkk640ISOslgY7G44HQNhARDuiZMp3zxWWRt5I375Ae
teLNvFfWkCLLR9/bLYRFyYSew5MZ7asOCKrNYKPYUPsxQH4GlovEzLehtRr2p42FMBugD57b+P+d
INbKbYAcbr3ebzl99ko32qBwxBKdDuUyVnPjcImNfwrPP3Z25o1W62xQjuXypuLwNlK41rAJ3cBW
Vg4q7dMIa8MPbCfzKOX21DNnPo26ePTRx1pugRaTFwhLE/jNBAo8NA84E96/TxdoNSCke4HgB2KF
nH1MDKATDVXn4Vs31i0wfWOt5o8KFlvG/MMggGIRoYnFBhVI2GWHZFsYrnS2eDO1rmvz9z2SO/uI
rEaQ1cCv5eVp1poDAqGxwzvseTQjK271ejOYkaFYMuKBFUYsIiKaGF9vz6AvtsGwsZMzvdo8Pi+U
a4OEsGujlMqRpmKm5WvaHFrgIPzfkRat2BXKcfl2N37M5Qw98mgU0PwcizrY6aHD9Txwa7VptNaX
33+0Lo0QZQ4UhfMY6aLWEAM5QTFzxZBQojDC9/b40Xig5Cj279G49Bld+APnCjaPhXIhse1b+ZPA
6/KTtFePoh48Ix4IZ7LEc+hQ4Rxa7b6wGYfZxiuRQJp79o1t/fExQhTPM9NhHoc/4CPZ4zUmvELi
KtdnZ4RA7x9hW17qQ3iWL4+3Be0R/R22+NGh0gdpBA5CLNwn8zo/SQDZI2fzO7bLd8iUiMcyg8i4
PrnCdXDFj+rlcbffKdM7x+I7BvujW4Bx0zlSMenH/lpc2iUJ1zynx8HM3PmPtg2uOYTGdX5XWBD/
haCRUx3L57XAGy3S+32D/ei9ZeJEqb+XnNMzdLMPLqWd7MUr+4ryde72eJCUXUtC6aEcirxOK3Ke
onxw4HZNlE+U7a1sW1rjhDdTxHMwTgoaByzFSp6ilYURlvvzzsKwi0/4Y2rSqREZZUK73bb83gs8
u4kiFPeHKNvZaZd+1zncjgeHEbOPTowpnuvPZhf+Ks+4hFDMLtuSZLOv7Tbb18fR8nfiWnrh2/28
92mLafv5aTkkivoRn4YN44WxJ86b0AeMM7oFO/6U/apEHUl/YziyL/6Lsm1R/lXeIle6DMMGPFiC
qs+QOQTzjxHtxz/CDdTE5Vb9KCVzeJFbbLbwvAbcopl9lrRYfTO0sSBwXu5qr6ndI2wJTUrfSSTU
DW3mcsPgBYrIyoZhdKm85HDhSz14C6DM1VnTTrCayqxapP0nVKcohmJGR+H0eFvSPE6yCGDWGDAp
N8hCT1a0kY1Zh96oARVIx0ek+UswmuMC5Vy7eGgQKpbwpJgpaqB9ie6g2mhFeN/OdmjLOhTezFOp
CwZEzHTNlLe9CXO7X4uJ0mJaZDVANWhVOxboFmqn29aNLISN9SXzOCPrGL6/v7Ob2ZqtxWEqV55m
tDNJOEs1VE2kIcUGbbO3HJRDURXa6aq7QrnByWyBMsRVCSZPvHFLg7OhPOziAk905qId8p125s1+
3zsZ9CdWRvN95/z3vPEkLLyUQ5YDlTDiq5+iqJelyXwEqAy/tlu+c7JP1jfmwVotTbnvafIkGHwc
iixtJvRW2705WckmhkVuN/0HY4nuZ3xZIsepw++Yp3b1vX5/wXgSDg728mEuFUzpwE9PAaiey074
qhQAifrqWoX5QRoah1PDgzhUVpDOlwwiuEHd7uNkusSKuFKxen9lkZL+27DJTNsVXdQiJjMLUFhD
5ZLE6Yuy/CJMuXLoaUMlDJKYDSGoejrOE53Jag7jjtvF1wAxMm4r260TB8a0W0vMUY48JOz/HlAk
Fi2qGdFZbxfbcVMfsy1EDUxAjw/9rt+1VmEOR3UTW+EWREfDDomslWEuRuXeniWMzdwycuxDXGgp
ADkW79V2eA7OipW+q6/zrf/1L6y3Ks9r/N8DnMMgHwQ1x7OIH6ycg79ewIEv1rCz9wMwPKnIMvY8
A8XOEv4u8F2AFTLxVdVuGnTIIJa5MlO0DUE8vXpmlDMuRB/1SUChFKCteHoGv5RLvhm3/Kfwrra6
L65CByndkRBxuUtTCRK4sF7BWeLBFtlGpsCtneT7XgtPIsTlGfqacrgcZOagInTb92toFoqDzKuE
Q8TV0RhLEuZpMJhjgmjRbKISy06RZZrs0onMN8UIjNFai+8tDtydHUxivsshbqKKwURpuuAxh8hV
debkXx6vOq1xwgpoHYiv/AmDgTi9q+lPrV55ayXAlPgPFGv+PhSiynRSyqLxFgGT6RAg+xhvRovH
7f7466k9EKdbDPxgmpbPryy8F/TAiW3eBZbHUVfmhxKY50m8NwAeTZUtqy06QNp7qQvVCFM1Z0OD
nyIDuYSnGBLyOrsrn9NNYrIvaw4LdXCE9zDB9U6gLb0Mzj8nm8VQRog3jfvh5fH00RafOPEghQI4
Z+SwPhwPOPuQZjrQ/5VeKEJj+3LeHAeojr+ysqhtHvdIeWjxZCQZShszN0GT2pPPyUV4Qc5GL/eQ
3Tzz+u/HXVDsChlIntpc6dkGPSzHEvmLlS+nPFB5MlrMK5Wmlj3a5exbb2MA+/apcuJLtJc+gHRx
Cy/cFG5m4/6qncCID9xqVIwCGfimiv750GnSii8gkI1AaglBYHbmD3EbPAuS4LSjaA8+tp8vmBKD
wGSDhMpcez6uosfzSduGJFJfiZRhqHwAXiTB0oqnAorRei7p5W6Mt+EuXAl0UJaNBOmP0NMuSga9
CENplZW2LUrVLcHY8XgUtHNMYvMhbz0mPtA8OMEInA7n1s22wsu4gYSuV1vtptxMZm1I2/Q9xwOA
dZSntYgf5XnFk8j8qgbFUbWc4+I2e8kvwWwjZNCV/ez41zLVkVHEE/TQOtHbGiUm7ZiRsPyELdVw
XtasHytzmKD4AL5nZm6gmn7mK69ILqH2UkDYXpifH08wxZaQ0N+E0ZpAGeHhdRCZCCEhNUCcNokv
XJWbPRCFWpauuHS0nULYfH8Q+yFbemI0LCT0uVP5F4ec3uNxUBwHEunLZ9Ci63y0rjAffX+LFWGl
Yeo2IMx5Wg1pohYDtoE1N1b/qhz5bXJpgY9O3PkMXNO1PTSRXr4X9uOhUODYPInyHYNRiaH9wnmj
zd66W3cItsIBcUtTsgov3jKm8CkDhJNfWHONS5YSQwf1/N93fiHNVZUM8TJ/e+5D2g+orov1wA3P
fqY3tmprHiquV7BUlE1HsipPUo9MEovOJqsCjaUuWRLQKl9rsVDKXpAJT6+IlUZl4hQhNc23I6gg
hFq68sKjbGKZeOGBRTnpiiZA05BVT7VO15IXYTw/XnjKy5nE3fpyMLJqwrBe3xkaYnbwULaF20ZG
cVqbedr3L1P2I/Sm+dWggvwZldo+1AOn28QAWZatee/LBN9xeUngLcfPfSTVmB3U1TyLp3pfrT5F
adcZia1VtCRimHlp21Muvte/FF5hsx/Bn7XaZErIniextVzATmFZYfrn43j033t3ABf3SX4eLgGq
iXXOGRMdFJIg0ZI/Hi84bb4IR47tE5GtOIwJeYrhT3qFLCWUklcwZ5TGSbyiGNTsGCZoXD53h/CG
OB3z9vizKceXRCkqAQS6WRYtt+7idT5zTrrpPlap6ijHlwQm+hJXlGmmsR6fX33hMy3WKJQpm5/E
GcYql0LkDN8NGeqPdBeuPi2Xq+DOvifhhDL478CIGHEeewufhE0L72S0GrCV7xN9tWSPElwiIYRT
M1dhDbIjIOwQwgfgHywh/m/2pDT6vJ1BBPKJUpDmZdgOW3mtU9pKE3d20cid0oB1zxPlpDQzPzaT
vtrPzXAVyuZS+y0UQsGP8Xhb0Q6gxP9tnORG02RliTYtQFSQcm0VG+wRuwjx7NZg3thde26dVcpj
2vkg7/Va42Ipxy0RuqJVPSs75XV0ky1f6nKF7CC45sJddUyHjYowxFptAsXES8SJD0t+hhQhIsuM
yhhy19p9nVj98OQzs163kj7mCkRdnx5PKGXHkEDCLBcrsZuQuxDLQxfZffNWsoLe9KP5uH1K1h9y
Ln8vGFJX6oDacziPANuAXX3LOwmCvP5Tues85FaNyQptaL0e5M2w6TaMGZmaKQIFJ61YIoqpIEGF
eRZoGaiIYOPa2uh73lgl1/9mZLxzpklkX5H1tTYkaJrflkBCS6jyibbtU35SdgA5baUzsInHBsib
QgcuDdVOsh2ZIeA4QK/c1F1jgbzTXcsZ0Ma5WLQf17bCCI1WphNeQWmhq9iNibTi0FDqqngS2tcy
IK0qlBGQYQ/VwDaYKoqLYmsAL9a7wR718gnODqIm8mn8E7yN79GxiY361pwe7yHKKRQJC1NWna80
zcB5/mAiKTFpRttdglhH8fXjDmhTRxiVjq1aqc0wdUn73IqF3oyfjxumfTlhPyZGZmqNwcSp9ScQ
7NAMf1LFzTC7Wrp53APtfH3ndn8se1YG7czXEgyiKT7PLv/MQk7d8U/Cy0JygxQRapYnYMvETYyF
2sZL/ML5lcM/WQtgU65Mkn918BFsipdUrRBleiF7bfrC5Gv3MeV2IQlXk6mfCzlH4wqjWpNSvIPK
yhxS3slV1ZSjejdr3IozRHtZfx/zH1PZB5zKsCMe8yWqDMD+dso2/AnlyfKufV4tN1321B2bQaKg
ulyVoFGNTuRcO0uRDBqBeqNo4xdbJ4c0hPxKEmSVHiT1kZsmp2IiOxu1fztJJBcrmN7ikR3QOSjW
6ysrQYJXFz86ZeUcUXYCiX+KQFIGoTkwIDHxL6GH8BUSMt1K3QLNueeXM/ZjdWY55qUcamHeELuS
b2bP/VbYchZc8RFB88eniXIbfh+yH30wuaIEyI2yXjYFVislvytFtMEc546auIZBok0SYafjnGMz
VkzgCELXPMnelDrU2WEtorfYxDvbi6RM8OumgoIyMgqAoFnNpdtn+69WR222qW76/Zr8LC1dTLIj
dGMaMwrI55H0621FT/TS5TaZG9u+jTiHdkrX/D3K+f+O+f1YEV6F4J1YhIisgI/MwM0j3vKd6kUo
IV6ibJoRObMVWgnEAt6Uf/MYSBYEpVKGqOERemiFADX7B1W5PN5etKUnPLsOnF0+iB5ZqFvkVqP9
ZhAgCKWVA0K5xL4jRT9mauBLRoYCDGK54wvDvObh9fFH09b6O1n2o+FpYvFez5GsH7bjUd0mex8s
bRCxSbGt2BftNK3MDsXv/Q6u/egnbWZNKpeqRNaor/L2q9/m296JncfDoMw9CVqsQ5mJ2AF3fNDL
TpZJlqp2HoTNV+5h6iwRxzqveqbVZHw9QOVO6aH+ZCccegMI8qWuBHfu42F8Mw7eOeAkghG8uyht
XPADuctbjZNsGSuwwLH/JpoA2DhsrNc73lWc4Jo68bNyYtxQ0yc8ijT38RdQbOT3BPxYpixNtWjm
MVCeTXdtPBnNiKhnp12VTF7pgpYUIYGKg8jyS3ZuAWSLW1hJDFLUPUjPAZsvrXVCOzCEc1bPUqIq
I2aS2TS6/91RZvRbQK/BTTCZyXENIkG7ur5//zFlgJ0Ap7AMp0PBYmNUxlLTBIJKY+3eoviZJPqw
n0UpnNoZRyeKLE49jGym8xAhGDSrA7Lz8cJTzie7mOifo2BmyJTx6KRtrOW9qM9IWEen+py9PO6A
ckRJOKJUFD2TTOigSLcpAo599RVWz4/bpp1PdtnOP74+1LK2mjg0XpW7NjsWHPBpzGcsPvuAGMnB
gS+2Jf+UTRsFVXpN8vq4W1puisQGakXQsLBsWJla545cpyNBJOLhlG1qF+i4HTJTVgdnbJPfAL7d
trfaSZ7WEMa0CV12/o8xF8IYTkMAdy8t9+38WysmXY6fHo+M1vbigPxou6p5MYoKDKzn/0jyn04B
4n1cO5o8Grlj5Eg83+RHQVYOaHy+9iazKw68FZ0dzpEkHYBo619GwJFIrDxSs15ZMq+lshEZAM6Y
E7SBVg7Lfb+F05Zp+zE9KQQDhzBarCRKHaoDjryhIly/4hbdP4ocibliNJlvMxWt93b3LgLluIDU
WW+NZZSCg+FIDs5uDucCNMn4+sFUJTvacKiM1VNWhwTfiCgGv6ljUwbNn5OcmGVNprVr9P7twpFg
qyKJQ7yQ0HPq9ij6bJzei5+iXWappuSoNpfq6ufkKSv+PiVxx5Hgq2YO/uc0qYke8vpwy231Kpuo
pIWSiDlvW0N5QlUwSkXWHuyULBrKyP/eGaPCsP60kB+0r9mtAigPZNGfsimYvtta7C6x1wioKMg8
joRh8XnLRgWPuRw/QdOR1iaHZHRo8FbgiMfUZoz4hiprjEzbJ08JKp5wLVlrl97925UjUVr5nLJj
vkDOoAupt8OsV+VaTJHW9HIL/jhbcSM2dSwvTRe/5YCHatdalJ4S6eJIQFYC2cExFvF8yj3+HbEm
7P2X9lOwM1Yvvf5U7aNnTJwFKbRT4fH1BvrB6VZ6471pJe15/yYHcfTfY2MqsYw6FUapl2U9m546
RTSY9Bqh8ERRzMeGjxLo4EjwVhDiNctDwhswN+ie2f1uPje2YJROs10r9qecY5W4HiZgasJCRhfa
MQS1WuMJK0eWYlhJ0BYjyVUft4XohXNu9EXwf5x9aXPkOLLkX3nW3zkPJEiCXHszZssjT2XqVqnq
C00lqUAAJEiC4Pnr17N3dl+3dtRam7Y2a6tWZYoHEIjw8HA/t1WbSpAMPc1PQUCvovWLeuSTlMGN
PiSInl57IucV4jY+untdvNXzunEovC9hNgsNzSaYEzg/7hb2rnG0Lmbd+Xze/vVL+uwBfggTsB7w
uMsgg9xQuoGeTxph4mIubVJZ9wtejvtJnu1+5P9MU8CAHvYoSCtT7KoihIwlOgLbho86i4OpBdm1
LMODN6LmGxrxyiLOdl1T9LvKcp2ZgZl0nQHHVXRR57Bcr8ooCPOOdiQZ3LFLtFuOGR8inY/CxZSf
M5abvlVh0vZKp5yVcQasGkMTQRkfqrnsUqsE1G4qh239MBi2cmrYziiKvHZd2o1QLr2FjH/xTY2F
ty+xXX/IslhTMDCKx3npumTSiKjr7erEcrOaGJqYYuZp3ckq47aCBLhHoj0hhb9zGriM2kkHW6g1
LEk9tRJN9SFIyeLxbSsnkxalrfdTMfNN1IzmVDfoiXtevzxW86SOoc/a+7geaSJm0zyX7Wq3uMwZ
ujVD/z4ARsgL6ddbg3QAJO8SZBmwienOiXQP04LZy4nDWmhoNVPutzhpSdg4abGaOp+kKTeewRQ7
HgpEjVVcb4i2fCfasYYnQAyZOi6m41xV49HRQZSwAPrms1UkXYshzJuIR0nc4tqqpYH3vEOnExzQ
yk2nBnlNSq/a+dZ4+9B3mtzO7byT7TA/+Ghxp3EnRequyPEtdB8Otp5AP5OSfbHw/nXu6H4khNmh
mlVw6dN7rE25eV8mCMHLrwQCPtk5H+lgctFYWpcW7mBfJQ8TX+9UvB2d17/emJ9Uc+5HztfYUnft
5sv338EiG899O6PM1ycsee8LKPqzB/ThFFC+hBLZhSQxxOdKfrfmNZb/Xvz8SOYa/IYNA9xqr/wT
BoIyMgE08DL1bxKD3Y+ijXDjgmirixOUv0BUxsnHdA4Snj66X7VHPzkAPrK4mGSGLx5+geyuZz8l
8wN0IpPS0akpzqG8/eu3/EmG/VGo0S2GsTAzsrTWg2NBnwbdtfHbVLXfK+omlB21Hb8oFT5dUB9C
PY9I22sE4qtZDInrfF+W/drfeObcBiIlTr+ZeZQx79/CCSGn/ucMo5hqYfpqhorSpPK4uKLulxIx
n+y8j5wtQajoZgWRZOdYHLxf+gFtwQNLl011Njv3tnnQKrmXj3/9hj7JAj8yuNbaCSPLcR9hC3Ab
i8xiFuCvv/qT7feRwTUZJ45i1a9XVQhBrcHPNL+tq+e//vLP0oqPFC5HsE7ZADKRBDihmzl37k5D
qWZ86vYleuDOF62Az27i8tz+kCVzXVUuNfg1kb2rp+ul4WmFOfQvbuKT/fGRxrWENG6q/nITt+FB
fo+2QBtP7t7N1GE8Vtf1CcWEA1mw+s0/fpUbf/bGvT/f0ej2wVKh2XjlW5dkU81oZiSmqP76lj57
Xh+yvQhGCrpasJ4Ejx6WGud6RDJR+1+8js8u/sMmj5iyK6MTXF0oHc8BnDw2czEVX9TNn1z8R3ZR
MQGVZSpuTmqlYzL13jGg9s0hwxfQ3GeF0UemmEIcafu4g6dPY/w3OhuRt1hemR0vtosmHjfC7+0W
dmJRghrKO7CSuocCSjz7cgRJriOhSXz0wFO3r90kWhVk6uikNqLuMRTarF6CsVGbiyCs8tJE+s6f
ZgKr1giTtV8s2k/C00dOWgwZmrJxKnpV02lKeXnhglhuTshGnF0z+l8NU35Sw30kp/k1yjpSdBRQ
Y+v8CKNlSqtZ8g3Xxt73lVNv2zr+6vT47M1fbvYP23yIltFdhaVXYdfVuxoKTAlRPkvgV9n9e6XI
R1bZ4HpSEu3oUziEwy6EhttWislJPbH4eRuRr4y0PokpH5XpjKXhGjIWXPkSxuLMZ90eFUr9TCzM
NseyiXTS9W5wNysO0pCt5Ntf7/zPfu+HuKK1nhY2MHDHeBveM6P660X4EgafZahuxz7mj6KL+6so
Xhb0Oq39so16iS3/L87pBh9iTueXZKmo5x4JmTCBT6hnTgtcvngigqa8cSf4isE7PAZEHRiolyQl
9bv3aAURP+1cHIBf4ImfDFC7HzlnxFmhkAI7wKPFr09s29y3IcwMmp6+xWbcDxfOKd5J0+tDY6Bm
N9QQMFP8TdTVpkYhODRxjfwLyaRen6aOvNKS1DsZ919RkC64wb94Uh95alOJMMHLjh7RsnOKbFhj
Mua94cwmEFYNd6HnS5b3QUki/I8QXpeVohZDEcTYq5D65BF98el2gj3BvmzwOhOf+XQ/OMq+1Cou
IljectCoQ+bY775YFgVjgwrers0YylwPUf+Vgu4nUegjIW42UeWptV2uhrUOh2RWcsm9YG7vi1I4
1wM1X4FZv6tK/atndolPfwgNY6vAi4XVHMjK5dV1Vh+Ki4lA8jN76nfKJmQLRXWSfHNS8MXemEkO
U3I/QEVPbEXKt794+oqU4YRW0lcUtc9Sn4+EOcX1WrN4gupyQtKf67cZqnwX3fjbKYEYQvbX2/n3
3fOv7vvDfi4jx+sdxulVs7YOhvjq8OiLXsGUJlZ3zerAKWvGElIdTdERQuBEElzHWTN0V2sTZDwO
fjhE0qwqF/jV2QhCAhIA6hgqlsmme3TppX1vUam7JjjAxQ+aBqTBBFXYg/ctvftCj7cBGy1M7wTk
jFR5VKN6jmsJG3eaUb5s54HnbTH8qismEhMvHSLbqLJATCLhtcHsua13TrgECR25TNc2PlHI+Djd
Kk/tGv4qi46lnfa+Yu64we/g3796apcD5g+rpY98HlnrQdEbvh/piuGefRzIkSRs7eKfOjChTjgQ
gyxUo0Tzr+SRSan05N1awhxTDzOc3delvmlVHCUdeh8+oBgZjIfRevO6XYQuQGBlQ1jnQwnNLSAU
JTB3Hc9jKuQQ24RShZFL1+txl4WOxzYfwml6deoOBrZLYTd1z6FWzHDQLWUJOwpHzzdDJ705Ux5w
lYQ5s+cBn8EBcldUi7OL8VXf4dx3Mdos4+dRrWTbrIG3ZfBs5QnyAfMeVLyDi5BHXrmJwcpusQCQ
HUBWOtMUUXHjrFNLclO5812pYCAJnxMMa0poqs+LitlWlP3wDRxC38slLNR3FtfipC3VwzuOTkfl
7coFfDbRI/sGO4Pxyvqw8+4C39wUvXucnQZrTbhxEsW92jWzF+zqVVdJAF0ycAYnX0OLOerbrIMN
/Jm4jN1yA8NHR+PCsb+925I4pk5Wt2mujKerbev6ZAuRbMjLmQpz90Aq4fmpO8TDOobZCChIG250
fdc2fLhbUDkNSTAVw9l3KrDBIMAE6G4KdHk2sQ/Qiup5SCR8LL53VTUfB+ny3Fm6Cf6e85BNkkXH
GNa93yktMCC9shDC5kWAqfIWvJwJa8iH01mKxfSdFGClT03cAfaD4rm/mBth/Ou4n2FtH1V+sijf
pNynV6MPN/dVW0g5ViEoyUzq1Am9KKFTfKqaYkqpGIOrUE0eZPWlil4vmhIQE3OIOQ4jgWhU6NT+
dxY7HFqgMP28iw1784P2h/BqzC1pEyeFo5d0LlSc1Lp7cfrQjBjXgT2WmNADitvmxo/75TiHpc6g
L1Imo1eDidTFej8AhNjNcEvpEjaKeeMzGaVS9m9KO/FBhEEMdzRITVNe0q2LMybvMLyTzENfbwne
5PdiUP4NcQj0s1xVJ7wAJ7Ck58kyUHim+74bqtQJ4lM7VW99wM6enJebsm/hhqZq/zAO5LvWq5f6
l/5HIOS8W2zwtlCO5I911y4Z4WMB37fECaR7Z7rSTUc5XsKg84OGQbvvFsIyE8a3rsC262um0mGR
PyvV3nDRkWyxlOybCZRzHVb9xq/cduNfWOg07M9tBydx6EZi8rt3X7tODnnR4Lys4uXUkPiZdM2M
d9/4+3Fwb+Fz8qYlPYgKoa4t119BNEHOZ3B/9CJ8I22hd04bPq3OSvez7SBSU1mSrBwDEtaUkD5n
TOUVnhiaVPSpXzHQMPalyEY+3PCiObuOaBElEU5kW7x0U7cklNRmE0vSpqUsOpTw63dt5jaLnXbH
3fGWWhZtgDODSNz5dtzSeDq3hbl3yvHJp/6cRpO6KcIKInyDlC+QdsPwaqxuWOg+Lay4V464D+XS
plNBy7zCy0yXkS5bJfzy1AZ1nTvBGO2rZj4gLaFJCzbZfvFcCNh65hCv1t9UReDvF9Scu1A1Tr5S
PqV1BPlNw+fhlYGPer04CipMrovB1hpH5zftjiQtPP5SFV13ZAstT4OKXiqBMfKhpAe4rqtzo1hw
0qJ3UsWZ2gSUlJvWC+5YyMX9WJQI5K0qMiWiY1kOP8uieqrW4jmGnVXm2vKG+X1xnuOyO/rTCCNQ
PJ9jJy/Lg3TjthsCAm9Bw6/XmbNvRvc3VtcnXSKk+8JZHuF+BZTZdVD2GOchrNrvXrGgR12IH1NE
vom6WZ9cd1U/h1rMO9e0V9bpW/iBLBF2mG+x1irT0lyGArP4UXXXxJwkzTqyw1wQjJ+uE05jAfvX
hHpDmSxrtLEG3lg1slFBJ3sTTZHaS0fDvn3wvnHHNMd1cYMXoTlzEgP3ikRIMDoJq49qoAxnO5RD
PHjXlUvWrVDhbMIXPlZj2jEI4MvlfgjszvQE4qgqLTpQkVWR0tldNhoNkyQoYkQBJtd7VxZD1g/x
khMS8U3dzfcX3mqqR//gr+NR+uPGm6hMp6lp84phnfr9IwRU7Faz3qRtrLEUNctnCUUINp24z3dN
RbKgW/khNH34GlXTDNawh5BtJOy4ii6tRTO0SaMtDifrbMOpNrjL+ZcOGgODt7XNzRJcM1bdkjCS
OGGXTJZhNo1d1vdo+uk+1WJJaW+vxRqhwxOukGZEA+fgG1BswzX1lbyuyuaK2/lKYIcwF5UJ86dn
MQBGnJ1upyZYFwjuYyZ06jBIYtpn4ywFvEIFekEzdOlbkzSVdwZbvX8aR3aRFOJ21xcF/aYi5+S1
C6QRaZgPkPBdFwwsSVAMYSC+KRuWq3pOphm7EgewKuUJt3w0FYUlEJ0SUfEzVsb3ZiZQ7SvaHeLC
g3IgGyZhEqFC99h0+ujw/jB2CJiRfrrkclXIN0Xsz3k5Eb2tSYHxKOEiM2RFbmbWoPOiNh2QxcaM
W0MtNlbkhzdyntYc6dERz4VuK2k2wmlzr4oPzljtYLaZg7CaR4O4QQvn0GDhiF7nSxgcAg6J55Wf
jZ7Oi4CuLCcZmQXNeTnspMEAPqRBEyPcKaPEO7V0miFaXIZJY505GVlPkqKXCpoORXdu5wJyUPCl
SwEj7asIZNjYvfYAayQOX7djJ6C3E8LWvdzVPaS0WwNDhX5ftFEC6eJt35nfm0+baIzPS6xsJlmx
qSOEoKkS6GSW8zWfeJ/Tob7xw/Wmg1fJmjRUtckyB0+YAw7Sbuh/Lmunz2qcMAE1hC1PJHF4GoNk
PiaRH12RQXYpkogSrSlMSYmqMskwuMsxUBZkDs9BdyZa7nXfmKScbIwebuBnFxL2czz7UMalEY78
RsotmYu9I8p8jJZuO09+nRHXO2pH7WBSsGRMqQqPh4IdjsbzpXrrsjJ2ECOx5eXa0y3rwlvXencs
LrK21lDBCdZDx5pyM1xmXItxeGbd8h21uIBzpRlSPYlTDdXlZqxy9BDFI84UaM1J/CJu+jXx20lB
/HK8FVzdr45WsNKeCpZAd3K3hhgFBQmi3xCFrcpsDLW6dkEmB4u1E5ED3Y6x23/zqjDelBqGBgLx
wOOQ3vcKL3VchaxF1v0jvNrnx25dt1Uxb7hDqu+O7wzbALhSWnbETeHYBtWg0Qd7Y0Q0pI3pbpQL
JhP3gte+h68aDbdsHPf9pL8VPjsJh+/MsuImRgz0B7EsdyVDLxLLLa/bftMVhXMQWu9Rw7hbFbnz
ubDufTmVZ6pD8Pob2e1bvyhQb0s/jRyDncLQG0Gl5BmbV73nHqQzsLfAw6jc4NF+NxTrftQRUjK+
c+v6Zp3lmNRtDfIQjulwgaVgYUtE7yX3y/CpKeh1FM51GoNcqqL2aQnDdG79V1oHr3xCu78tF50O
LtJAM2mAAFEhk5CVt7JcH3xdbRZP5rCD6veB7TF/xeMRCTWyn0joHyvWoNLc2ZZBD1kXSqZ89vo5
N+HEs4C6dd5MNc30ImQuXYbe6TfQ6F7HdT2RcTqbcci0qjdV3IEYooZXUspDtRRnp2iPa9WcXNxs
3Lt5L+e7woWNEMqG+8CJRVouOBPWEgepSYkNfi0N7U489LOiLJZs4dTCThkyH7PYQ7TS2ZMirvZA
QP09xRCIlnDn7oeaZBwZ9IkOFc+sa96CGYOWg5dJGWwayb3cIRBCrMbN2njZ0GFtM6Pb+ybqgxsn
brMiDM5li+yQA7HHkAkMdzFFoadUxligfVVFe2X7LmkwhAIlbYyp2pzNCtlUJxIvnJDgNX62GExa
9uEhMsEDJq/XxJWyTKfRnqXfn9wKC7IL8LZXXqZ4dN+oRS5vBZh2MePwhQV7gsRh6iq5XS1+Od7M
HeBjBAUyIr2bfppWs51AqzxhfUEPDNgfGBCYp6uhlXZGCn3tN21qRH+ktbo1znQVa2rTZtXb1Y1f
hWd/jU6/ZcJLgoEdUIT+inT9jrACO2HZPa9NZbfl4ty4M3scCJjsfGo2sR0zGE9m9UBTzXmKgYos
6GGHGDvpat2cjjAe5uUbj4sTCLGp0oom4TAndc8gOd+v57Zsf6q6Ai4uF7gYg8QQjOY2UlYlnPpD
VnhQkWkhTqla/70pa3iCgZxlQuoeURHvfBrVSTzYu6avdhCDuR9ZdXbLOmWQtAx6k1WOfFVsQlHV
nbzY/PCH7lqirFrWugJpluEiMFMSxQhwEiOkcVgICL3q8Ub3IzYGxkM27tLRxNDqYVyHnxEst6+j
MvxJZ28GDQ7EiNADytHEd75pPNgs+H42l+WNIuuZRcHJDd3TZKHvz3W48am2eeGiZooD99CCH0Id
0yZt5d94iqNvKZFT4uxrvB9tMJ2cWZ1q2t5Oo0ZPjaR6+WmwJGpLb8vxvaagX4OISekPK14xdHCr
3ZegeHeKcU1aFEMxcfZeh+FD/T6M0bV2iqfG1G+yaoHqK3jcSXHNQ7cCU3CBEEbZIFIQGLX23t3Y
dUvmtUWB1RGgfo0UuqqRs4CZxnaI26mo+io1jcx8yqDyNZVt2njxETOesOrzV++wavT4+9WnN3O0
rtcDgJA7/3Jkd/UPhTpQu13eaTdfCdmWDvCMityCMYNCHZZONoLRfegmyGXPrHoDOvkkWnKKljmb
qXjz1v5W1MBc2j6zM1qDZnlrNbjKjc1rEd4EiqE7MqutQhVWxLCgXlx7mCg5QKYBTPI63OmRZHNR
Zcx2G6yLdLY8B5ANcBbFG1HXfkd3c99tfc0gfLvE21CVqE+QrQmCyEUrFWznxU6gQGOJe9NhHWWi
5JqsUW/T0Zhto5/YBNoPv5tWrk8ywt4lgMywTK4FaU6lUjknxYZCqSmBI2+6RChGG6iNunOTFJ3e
6ha5jfOI5HRn3UBlLb2Dbi7Y9q7K1bC8ucWM9CnMx0D8WEzxMnEUvjPERei6Dao3hv9oh6ZBRb/j
3EJlyusftBje6iH4btbhKYzpE8j2KXW8Bw3edSbNcAgLQFFNdwvNmom3qV+U11wuN40tEiccSOpa
ZFFlCahdI6R0TyGO3ob+Mr589MrontRlIq3OZPs08jtZj79889wPj33rgTH8bYpvAilQ7T0v45sK
bDIbePF6D8bAojXCCDDIFe1yO0BxUjxKXiZdE6UtyviljLEbwWa1w3u50lcuotOkXyCVdFhQK0fj
G8Z5z25rsmApT8yrXhqUaDCoY1dq0ecZY16YOo9+rpiL3PBpOvp4X9MC+UD/rLhXZwzVeQdopzdH
EbKd63vwmfR/cvprDXfVaB8a9Si092xYg4YDgC6vwxd6mY0ge9bHWYDPE3JH49tLnR8M18ZVKeL2
PrQQxGsweoVo5b074YHRIIerOBhcA4zzGoDp7nVjNtTdajKexRDq/bwuGR8tzUcFki1kFMeS5816
bpa73jtN0A4wGAPHS+AliMX2AKf1tINId//LKR4a77ZodQZllYxDVlc2x37y982Ia6xAI+sfmPBT
Wttcee+hWnd8chJ8P8fiK5PCIBMLbi53OcYnB5X5Qu7hZpqNVbQz5hcbDaRbkTJGcIQNRj+d5vE6
QoE3ePYYgTFbti++7EwCReK9F4V7Hi7ZxOyWKnhKAGCp29euV2ngBb9MGG4hYb4TsbcN6DcfZnVl
YZFuztnqTzlq0KDFiI6s0mqBSOakbuNoPJg6wKnoLuCEAVSWe4FeZF03G49hAYfQvUEYAzkOZWoF
m8gAAJmk2z6ajr3p74elT0w5Q9B3dnaFZ/ceYy8jYDyElM08sfMYYDlXa+KgCGtnWF4CWpn8724F
leIJ1Bb2LMRr4xc5ocFDA1Wf1ryhxMDmndKiCg+9Kb6FmCm2K6augdPPzlXhuM+uReVonub6pWHi
5MGZpFzCzNLHosUyKvDwSYlsWjT3HYPnTh0jwUT4rOwV77ynRSw/WrWh8Fxtuw10EHPrH5yueZaF
N2woanBuC8DKARZeQIsUWNG25qCoFrejhVQ6mSOCY7d8csDjRxFd34rwms7t3TgMGLf3g3Th6IDX
9bmRFUu1E6Bh6Ya5Hi2WRBmOVyue6AE9AfS75jExi8kGskBRZzjY8t0bMMIc8PJJY/EUUOBO4tlC
5Z7C4UL6uY2KtCpefYKqm8BwCeEj6tN1LZIBGB8IBCEgp7HGi0HjoKtAUyoqGDW456m+uDSJ3J8q
QOZdQntI94gm15OfwzIx82BA5a1NNuNtlxg/jMKb0ANrEBnvOlyEozdBHUGsKKJYDHoT4jqmZrp1
nBbzC1eAD6Vu8qWAlPxQA8kYkiZAUk7JVim20/wFRvNbpHJ5E9ywusU9kJS47zOVpzAW2063O9hH
PoZ6C3vF0yTmHMBy5qurgIxpMWx77p2cAmvG2NQfX2UY38TVQYmnOXhBEQuYQJ8CxyDBLXWFgZA6
FVOflR38V2FDGdRhu5E1RKoYQiLCYi/Av+Sk23qFODXeoVRvbXGSmDVYteC73t6wyAVzfd+yPtPi
vECxvS+vC4SAHhxOSCG3QwIVhiRqVnDYcJpN/Wss5Ousl0ccDd9ZgDRWw0NtibtvYyOuYjxbKoLU
emvaENRNM3IjiTqD+xpQI3lEsVRnYOfAcY3WRwbYD69TDJnntsDs+ffYp6lozJPyN/ICusjyzdEC
EARYDbJ7cobrQZu3wq2xAG11BtHqNINOlJYWZR7fi7iCqN+bG6A6dbunlri5rZww4dzJrbMcuD/j
gkl9jAeNTozeosOCiIjpB7zHklC+pfYubNHNfIicF7dje3jK5MJfzpI16KsMp0CUqHJieeyM/GWs
ORIRvrS2joHwNsWu9qKnUfwai/G58Qjgtuq56FE7ueCzOdx5gOrmo/Gg8DC498WkDyQ2d/M0+Xce
iTH1cTN2h9HHMTJEW6b2C0rlrjoUANuLi10DkMVu57VzysIHb71fsa2Jl0eYoHYKveUWok9ck2SZ
wg2W76MTMaT6gxzN3WVSaWthiI1C3iUbFffecysXFSC5D5smU+saBPvRQxWaxvBOhTacENGvuh1C
e4XcerzuejbdLGIE0YSVQfUtUl35InwHqInQliZeT+NNoZx2E63W+x7P5KbjjvON0ZI+arIQm0RM
FA0gZuDivNde/kVD8pPe9YUS9IfOGmo828Zo8V7N5qEbT8TciugLmuInrKKP0hjErooEYU+veMAP
2q4P4J48/XtX/YGbMPRcVnAKxWgDwBc4J6BgWOUap3VD9P/u1P7n6/w/+DsmIaqFN7r/x3/hz69N
uxjBS/vhj/84iVfT9M0v+1+Xj/3fv/bnD/3joanx78e/8qdP4Iv/+YuzF/vypz/k2gqLTOvdLHfv
/VDZ378dl3j5m/+/P/yP99+/5WFp3//+22szaHv5No6m6G///NH+7e+/odf+n3/89n/+6PxS41P/
09TvWrx//MD7S2///psf/i2khOCQZgRiRuQy3DW9//4T+jffjxlDHUV8sM8uUja6wQA8PuT+jRI3
oiz2XKRxwYVS3TfD5Uc0+ltESeARePdEkReB/P9/LuxPb+a/39R/aEB6DfZE//ffftdw+O/2MPI4
F9RyFuLI8ANcw+8Mkj8s5mgO+4GWfp2rDj57OOEiVzdPpFnfWgu4dEKDKm3rsLwNyq2uAnHka7S1
pHZyFvnjYXV8k7WhvQ2aHroELM4nYP7DQCAdAMW/zACaVC6DBmlQT5c2ynSq+sv0kPGrtOi9r/gk
SM/+tCtxQz7+YSENSRj4QCQ/9L3LaYY9QjvIXDTBs2rq57DVEsnOUObmeZDoYPYQcdmauWovRQQA
3mhXeqQ6YLQK6ZVzrSu4EDtD3Od93R9hpzbnLhIN4Yv7hY9vZIZeTWeizJkH9H5c1N312t/PZYsR
s9pxM8C2J0CEw3Fc1Q9QjN7VVM4Z7rzMEJDp0fObG6v4qW/iGRU3KTLdyh+lF6LatbdDF9W7ZkKp
4VdhpqORIhWBa2exlE6yWHGaGiSw1r4HZoatUtVt0OhaU2v4mzuKb4ZjMLUP0PdGm/8xsmSvyCFc
51uc2zco6x6dVf8Q5S+nr88SmVKDpv/SR/BP62qdtoTtJ6Ts3SCfMLSX1gxGC2gMBYZcz6u8oQ1s
1twfus9gfHYKuHn1SnvriemZtmLfThg/q5BMSXHbP0rQI1TY74pqBDAuj5r6d1Q1vwTAg2HtdmAo
IXWtgfgvY/lj8C51rbz3XeECdPTuSIOTdynvAObtnUonBdQ12mXdTgMIqGY5lc18hf12hhvH0l61
QLYaaiD+70Dw1wTb/0XdmS23jmNZ+4UKFRzA6ZakZsmy5dk3CPvYJkgQJAEOAPn0vdRVEZ15uk6e
/vPuv83BkjgAG3t9a+2IVmvFT31jNlXDDoNwLqpZTnGPsDbg8XznYeuFdHhgBbJhfPGKTvkN792d
rMddXM/7pKQPoXdft/FNV6k7Z8E5nAfbpOM5hh1snQ5cwvI++n3moBXte+WpHJJLWA3PaqnPATuM
tNzJsT2IaloppTc48qFJtOvnKEsCiJSO6G6uP8aLyK6FFDRE+yipNy0rtjMhxy5u7+I+PnZLd7La
5giaQDWp1C525KtO/JWF/OKifG/ca6EfrRtxdkqd0cH/Qcr6NQiWVyan+7HFA9rSlWkwiZVWq3gi
NxCCDkNIT101rcEz5IU/bSEdIYf2ZKur+q789yJwX6KBk2wI7CfiojDx1MFgq+4O0s5BcR9kKtkH
XvkcNt1t3GOi7WRjuIVwsCnw/At2xPaMjhH5EL49KslXLY/evRJ1sDcA8F8QLFeW7FWR6M2HpCEl
JCCMVJFk23X2UPjztnM56tRqXUuyGxS8KyLe2WK6RVSmI+dHwqL3qiFlZhqodQaKKkSqjyZ2MGSC
H2M7/BAxhpZDAPPSyQnTCahE1pfJXTuZY9R29673FI0VDBl4+vVjZWTu2WSV0DGzcbltA/5K4+gH
q6sb3hYrjoYs8IgbAK5PGCPBkYLvf9uFQsx2o9M64fZfz9MQnK7/SewphI1oeUnAAWnhnJzCvXjR
+GIaCvncf0zaLdLK39QstrF2cnit3ntavfMkuB9Pqvce6DRtYzbdd617SnRys4zNabEcJaebdoU+
QrKq00aqx6WH8uJXy9mRyZYPxcFEHc4GdNX77aVomUh9ab66uTt0izkqI0ZcrTkb6GTTcbJf13MN
K/RHOY4vXbhP6IaO/Sc40B9FxadsTOCgx8iBW936Tj6yAP7w7oY7w17OeFgG6YrUdaW7UcFzUaiX
MfGe4YVKbSXOoJC+RuXc9sCITes91EmNiT2leok7nJDj5gPJ6QcXiUm1lduilW+2qx7qJnxu2HDP
abNiAcwAJDzNeFtmrDklFH9AyZuAqjvXeretV991SfngAZ1ibiHg4MTxCujg6IKggV/+OMrkjpNl
e72ErJNv3vI21QKNFEeuGPe9bReQBl8Fq2H5ngzDve8HR6Sa7pS/7AF7XDuc8KHIu4Egbto/hzp+
UkP8wFn8UpD50rFy0yTNBqzUfV+MZwL5/3ojAiHuod6dsAY89+TS9SBsCX5cUJ1512FIPAIRStJn
lYtiu9A2swIkCKW7yPTrWc1nlvgbmXgnp48eapwAnaALM95edZHqmffkjPPukUfVtghhZitJ2gDl
6WUNiZkcZDcdgKtskcGwUqM8WA2nnAtK8bqADWbcxGY3OwJUQfJNbY2IvnK50WoTtPXaKdCXHZpz
oGze+95NEzBMt8Q6GTOyVd56nMRlrOgLCZZniHcfIa+yHhRthhHbY47JK1bPMwiWBBe5JXe1iveV
2IV1cUIP+9a2FKtz8TQycg94b9vocovHIvcE20fIKbfuQ1+WR/dmntm+mcZXaPd3biAPjD2V03If
jOMtkjcfgzWZ5nt8tZMOoZP7fpS3y2PJnG1SdKnL/CcSXBO06SrBwtWhb6Jd9oIw1ziM3ttjbNoX
RtiuqnBkjaOjnKbrhhj4NZqZGvKvODnjQ923W6AdN6JOdjYyWwMsLoV7EPIx5rgVw0sfqqcYfVPw
TFd3HcQXMHeQkVodZcPKWIVpKXE15x1370yLib2gBiHvQ1nwLCZXzTr1TDlAkcL/bZh6wpFqXxIY
BTW0OfHKqvLLCfnH5IwXWkYqlcF0bnBvZ9ZufZjhJoEunuKXqpdvQdQ9qxBbRlN/JxN/CGy74f6b
4TBX+OLNtqRMA2p2rSgQLAIlmW6SEMp7a88TjS5TTZ/aOj4srrMfgtV1vy9cnGDF/IOBK8vq0Rwi
/0r11Y9A8eoSfy5umw+JMeco7yJUE86QgwN6BNc7QdjnK48st7yBKBnZKV/K8W7xxsepib6SSGMW
59I8qUZuXYzJqucjdb1bDMi9JLK/p3N70V6dYdjV81eFNW7615cXedmhXYLX2Z+CvHSKvXBmdB/b
jcRfCbBBuyVd4S4sUmzgUt20gfsQjg3GcVbyZJsC6Nd4CSl5JfWCc3GPvSfYPvhO/1aiVqEk2LQb
VsWQsrR/r4fyduz7bdSWbxVyV4aiOAOczGbf2QLEfRvrElhF1KLt4KH+aFuUKUG0oMdqCpBgYXum
5UGEOE8n43waAsUgfwQEy0X41UZ8FWHvvynisFl1BQFqKqY9T8w9UXUFD8YeVZ7eycHczW7Hb23f
QKBaTFb6dI9+Md1wrK8CeaxD47q7OVqxoUf0HCluKUm8tUPNky9UtkToKXmhGPAGonR1WFltAkza
OTfTp4HsvlVRczu4w3jwW3dXOWWFvzFcm332EV38IV16sg5sXGRoWbQZD7p7YeZHHHdQ7S3Wzymr
UEKKd1HUgBQTf1vHZFkLwt/6IXkGgwR1zGU/jOjVuqHYhaJZvED3QldjAZPuaYNGm4duSIteZteK
ZoXb4R+SAoXuWIZAfvAAK/R2sZqUN6BIU+V5T5q1ePwchplsHIMPLb9Q8JIr8N/TpqErpE6gzwfM
DfhFcHGMPCfJsl2m4kfZqWM3VTlThJwgT4J2GZdvFCcPC8TPFixhhj50k1YAYqicy9Qf5heuT6Gl
SN1FuuoK/fl3HweJVQIamHndkidUPsUJtooRHRE8jau+NtCoS+mtJPLTyqHs85CERYZ4496OQT55
bq5Bp0EZZt9l7dxILr7JwtuVkdjweOCjIdp8oHz11/jpUHMRA9lCdwKMKmCbuAquUHnsnFJURaks
xFNHep66pQdjL4H3exmw0nVZg1NYJqvq3jS6gPgD6tRpEIhjrf+OjKFMaGthGt2j0CixCmFweQIl
QxWLAxgh5GvZTK/oypMCGHuEVV1oaC/MjzHwjSaX1ixqM8Rj6il02Updgnh0eqS36QDaalShgeuu
ey7sHnFGGO6OrewcWz86s3jG9i/ij15hlpA3KpPquNOgami54pELe3kt3TWy17OR9ZDGTY/8U5xS
k3pAWyyEFFVpr7sRWE8z1kidhUw0Wz46qA0VUpIX7X+3LhxfNZO7IUYGLtjKLWjeZSeDooWhu3RX
xFYpdRfzaCigzQbsahdCXCeB89l3/DRUDprVi4+olxhyLN5jLt9cAB4ZAqDCledMm7FjeIvHvcK7
EjPvToHq6KKbeo52hPoqXWDxTrvExdhCdGnTYtbOZqzaKFXzBJhtQVctYHteXzVxpdDZxyEyDgSI
okCnVW+bNMHqnsLWX6Yj4xfgviINy/oOVkn3eabzWnU3TRc6Z11IntnFnmo/QDXVv9dRAOdeAUzX
d38EZLmA17kU/YD0S3x0HRi7LnsITLGZWlycqcqAFDrgjVm3AqAwr5HYsw506T87bXIXqkVvkHct
M2di1UOCcpwNl9noclPYsIVvDPNuO+QKYLvDbmBcA0bAS2tI/psowAxHjFQ3bp/VA2pVY9uLQKyd
JwnNrjAiGaIGvEAy5NYFz0ZvuXKHtRfiRsUOkBIwV76Ps43l4dbn3l08cnQlAYFiANyqTcC3Q18H
q6owUFLh2Wjbd646g0cBh1ptv7prhm5Uc50aDWhpiOs7FtcrO3w3S7KZfbGJiyDYT70jd27S3Ae4
5z7rboO+eSPh9EGDV/86TyYswgx7Ic0GiBTrQPVAYn1s2I05doa8lJ6HXqhtEIscgV5vGFriYx37
WFUTeSnjndcYLyeIZ8auUd+AFbl1F7hceWxUZnsW5QKSczq5gqUlwTEnKLVKa1B5VXFC4HiMym0J
gcvhmhTtmxVqn8ztZmmKdKZIUGh0v+0OiAPBuCsXynutyPuMw4ShOMHbl1A98qV0jgqYe+ZGOq9A
d6OTidTrZICM6ugljTUkuCY8V6IFADagtG/qccgD/EdjGI6HINiOI8bKzy9BK6DLDL631hO5MvqY
xRrEb7Uebmmcoj7dlKWiaAgYfBHTQrHsyKqRAQZ9lkmVL0iba93vihObUdd9KJLlktj40HA5pJXr
tuuZ0YchRAaCJr2bq242KRgGzLW19L5go/8AY9ezrOWmwglHCswFXSQ+uIPi0ur21VTzBSnHn672
Nj1pcBJk8ZiHeJWOIStoTjhooBqbguYmT5aKrazov+jYPZPCW7fh8uVz84TgSHBYwVstp8/Ykm/T
XasmiuZ9R+LvOvB9NFBRLsCemZYu8d4k8KXVUKg1U6AbPao++2i87UuKELKa3jAtt861RCYdA7Xr
IMEHNxYTWLoRB+Z6P1nH3zZRe2sTGaWwFuXMmFumg1s6UsjmPRYcDjNZqhc7r6RCO0uF1ZMfU6iY
5Zf1IFcX8EmVKCbWrcRvb8x3VYWwhofOj6bUSKhsRj+HG+I4V/pUFnjxo2Qe1mym38Z1XnUC9kbA
vZYMoMgTiEPRdXN1GElj383rAmUZJDfosZFcob8OUHZED15VoCoqbNC87qMU7IBhzR7vCgJ1wEQ7
XG9Gj0DQELegry9E+dhhpT7ziQabeYQI0HSQbId5cEEX+o+FNx6LKji6dFjWLoI7epC8ZRunSXu0
Bke8TkO5ikqY7F4weusU9dOXGbFedE6PcC7t2ZUqQP4EbhmlbYQ3p3CxQKkhyuAywbLOIkRhuepC
k2CvIN/gPqBSLDzUxTBaQyM6V4lFIo1NhhUkLnQQ4/4BoO056jYEzcN0qp7nsApw6iz7dEaHbvLb
4Tjrs0BbHCf+3qQeEraCSEOExDFOO0WfTz3dSW53C/wp2APEhQiMNvTGAA/PdfluGlgOpufCs5+U
NBsLU+1SAsnH8ga9kHza0JbZ5M7RttUmD8OpxTkC4PPg8JuuhdTG5QGdYJth+KQHdicfgYNCEcYU
GUoA0iDja3b8cxeZu7hedvUEWXPhNzJqQAGG3h1FQE6OJfIBB9JN6wBrYaGHIx166OIROt5+tqDN
O2q6FF6aaiOi6Yf7VhcRQIWaIGk7kX4W9RKjEGAwTc3gbDvWbkaBfsniXiuXCY8JpRZWkJZA0Syx
dfs9/CXcXx5qM64VXMkZAR+0W6w7ArsdvxW+WNIiqYyVnzLwoaxzzPGK8GWM2GFf/RKufHRx4kkX
uL5sEp20V+azsc88ZgjamdmtW0zuWkNAwlpbPEagVIaArUoG9ilqqnyUlKVt0gCPATiGs4ssjzg2
baO4PvRN3+TKWc71NKdNJz6SDs98MzfQlAKUDZwcTKCecFbYwpi074Hf+jFMrVDn1oGLkBeI5ZyN
5X1roMK5wz31v0aJoObCQ3mBPCgcG1WZsRCvpnEk3EVN5GGkFgYlO+gH6kKvIrir0lJ4Le4ky6xc
2BaECwJuIr4DnF1lMcTzTPTO/thgo135cLQB/ugAaLTsFTsiAcsVZVSRdq09QH2jd7P0VIHH6AAC
DcbZYy5JBrotAEd+rTdQHUA8Swjy2ZOjXQxGyKKGyqwDOroA2JkNrtyjTGufYEbY2cl4yLsRY8Yv
A8bR6cFNhetxwHhSZqQM9kx4u7gJ3LXXVo84dKAl5jVI//TqYzOyZNOH0W0BHh0GAJ3BzoTKqccP
LH2J5Yckq2bu0KMBLrMx8LMuYeBgx+cU1H+PtmzMNkVR464hFwf4E0Z2lUTv20bgNIjCKYEBJfdD
d2/JuKSm5E5WMvk+JEiNBV7P8tKLNt0yfhVLM2XD5D9X4xNMyvsk7G4X3Z1cQdB+IHC06akE2rTU
K5woUM0Ts6+C5EXXDpDE9oohG9hWTHhji/auQJoVvIDoRWWKQL0vlvprlljfCosBheOwd7vlJRxG
nU8LDkMU9UZU9z8QgYGsJju+9I2j16KePheKcSjOiJI7BiWI75jkCO78wAENzyEvXkhiLhLTw9LC
WbDy6+mT6rHPocdoYcjei7Bs41C9cip1S0aU5sbn3Ua03rA2o0D1CbhmYD32e4UpqF1jz9rDYgk3
okImv3hTvoYqb+OsjdSQmX65pUPkXPFdgCsL5ViHnIOEwcpLhEKxpvHzq33EwyidQZTnC/G8LJKY
wReFwBM6KO4g3IYeLEfjl1+wytVPUYRzhecKb+PBPUeB1uLif4UkOtee167Lz1DA0ND687AqTPBM
6qdGTHBnLF84/rh9e5hCf9dz94E1y1ujanRqvM+uBP9IF/Mp4Gnv8XjlbfsWSY30pMR8CK/pgMEi
w8RJ3Dbn1oN6EL+Ngn+BT/2EbYluhtlFbFts86H7VC7HzxgIjntjDSh8kkdt6guCrjZFiIqhdg98
IRtoJOgQ2Y2rWZdNjhJ5tVzJnChAA64G/pL4IAxnqNqcAql1++pophoUgTsfC+24OGadg3A/+mxf
y/q+G0ZYNrWQsHyob1cldzCo7HsHwz2SMVglkMqzcuy77dDgoNkwP8UsnZPfDQNqwoatUZOcbDvs
bZu1YXlDvPoW7kVwzgSTMT3IR5z8kCF2eQ+Pb4jYr9xSXMFNUrkqgybYrMpBntwAbEtj5NqdcJ9k
7B/CCY0mUmX1goXFH9dD7+SYGFnkTQPhvfJnOLuXIQ3pd+MSICvTBIt2iENz9OR5V8MLDkVY73BS
J946RinWuUP57BA8QUBdZD735bCpzUm7Lf4mSy7z3FRZS68G8f6AJLr3gL6G0fASt86zNfo1FP73
LMyb6D187/iggsls0bVJUhTlvJpOY7Kp225XFS/w7e2lv0KF0UGDmkfn2YxYObSHM41+vboFHDhm
pxjHxGrYRIj2IPwQwIM2eOggjm60cwgSTK/NTjntJDwMvQYJKlyi00xH8QcsxCN6eCGA7bpaBQ4W
Nih1dNeJPHTcJMfCvo06tZLSPDl4G9M5sjdEetWpuQJu2DYjZMSNm5GXIHyi70jLNu9shMw23CCn
VakTumLTlGU6e12EHZTdSOqiu6NRV7UI5bDNkrmlwL6P0R2AJFM3tp+CuzFeyQjckZg+vZkDwcQm
5ZSIqnVl3rJlWosSFQzt1iGMErltm3mFSM2NnZKvKGTO2o/5yhHJfophxu3cvQtILpeFehwr8Q5v
00OBqnGPcBS4iZJv5l9JG+Jw9PD7Q0fRBYRlD+SR/+K2ELy8O9krN+OwbOU0ct7HCWtfeAnvEsXB
tOkhDRSKsX4iZsN788A9Mm/CZcZPohy+LISv5zDhAL0iId4zU5m8jsc+ozVgsjhpsefIZiV1gISS
oVk3VYKD0+zc8KRR8D1DinLNLcywfeaPkZuG5msYZiendg43IpnuvTZ+HUJ5V8hijWbBmqBtmRVD
CEinAlYcDYgY7ccxDTFWKOvR5eeDCTO9cMDHXXKuirICLjq3WD2xYG34AEXHwB2YqG24IDvFK+G+
DIO73l3GI4OnWMe+enVLZ+eIiEJAhq0i5fZ69AWnEzeexbbn1sCknG/HVNXWj+GpGts9nk8Xjol8
UvRlhOMmC+doOoLM/NF3MdxiA15u5KVDCNF3oddCgkT7Uapweph7NyuRv5kOtMBkp1FugmbeCqdu
N/HEl7wbWjcLQHPWM33pZ2gVS9eJlenxV73qaZ4XSI3xbizkqexLmMOX4cyCJZvk/YIuQhaxaqVw
3g6tQrkYY5Et4aAuKjSdIYK/NNXCgU8m6CwF2BTg2s5b58Hj0ZPFGssqDnOo1usYXqMs8ZJjz+ih
sBVCDdDXCXR3NhBuM83LZAX/PlqRZ1wHJ2tjf6VL3MqJ1nI94TSaJckTXC3wxXYVQRCGQIygwdkS
9f2JAyoL9NIcF5SXaCzB01m6Ht0ssbwVyKU6hLO4c9HjWuP3w0M3zd2WDdVmBGi1KgUv8j7w4jVO
92VeTugHsn4MMd+VXqrJ2Fdl4P+hbD7FHo5NbXLTIzJgFcwEI29mmIcTlPIo4NUKAs4Mb4SzQLZB
MqQAAbLukCUGJTsMNkQR2I6ud6mrfCQszDQ8Y31ZNvEQFGgGuu+JH9Qb/H4w8qIx+2unUOMh3caU
ffMIXZJAdv4GHytKiJII1ECXeXa3NCBP2Hg+tdKPHgnLXLbJhsMNk5ORhLkXO0W+1PLJJNMNCBK2
5e6a8WQ6DzH4+TZZYAe0YPScgqF6QEthCr9lgqID5Gac0/4GsE3uAZ7HcJcG1X8DfNFf6AxMFsfN
Bu48EnlN5vJPFg5bY8lw73mPLTrhwP0vugIabymGIvJ+FRtabuLeR4+wvKv64SUYi+pZBfOBstCs
xMQpOGSCJk443pa0gyfJXuFDvHTYl+dj08YXXar2ULS3PdyMsPKBE+4CcG6o1tYojjArF/mRaNqj
a1FIuQ+LcUM78sJwAt6XVeevy4nD/8nAHQ6eOU4Oue8dTyPOcumxBO10yB5JOcWo91h0A8nWp0M6
UhPkfcTR7iI5hb5+GK+boPELmTUeYkM8Bv3EWdgqTADH9f4i4cNCweBHQPuG/sSld0gSbzp6MVxX
tX5Cr7a+FyCEeRVF2dQXNqtJ94Y7jPHTPgqr4LtzHEiTxVge/ZjNKY5fsAY5uP3cx7kllO1B4sXk
Ro3HrnsUbApQ4AfJrmDgXl1VIsrAPaBgEGnkxPpQGH01OwVoqUz8VrU4bPuWPPjxGOwFVR+B1FDJ
bRhhwJnkyL7wHmwFG1mcthTkZaRPRRWq1MII6QD4lRPZCn701bzmEO0UGiiz198jbrCEHhCffQiS
HWpJViCvBUBvr7xt4sx7H50fO8yXuB52lUboJc1ao7ewT97EorxzSX2O4/LFFHFWjCSLxA/4dHPV
ytsGJsC07O239IsnP+LrsI1OonbfQ8DCqa7RGTRXEhXD0gq/87IQmfUEHpd0iMRDBN0agvYki7fG
XV68Uj4rV7ziWYCy8cAFwtEqVJKwEFibfML0/V1N7q16Jd6VXEUzrpjhJBxHcoycfiuFWHau5Kee
1I/11HxOhb+qdQUVJGGPiNnYEjxqG3S1QH7Iu6YcPjTlCqWMw7PKNp8OxJ9rIWIXKJoWWzOuz5km
njzELbmdhTuu6yq4tIURRxecVP4PJFAQoa85+WzBZu6Pr9R2SAZFaidnyFpAJ8lK+eTS8b6Pw/eI
hDe19FICg5wwwes/Klj44ZeHPGPD+hmTOTeFA3NXFQx3ka4wrcLx0F5rF7GC/Q3VeErRNV/Bb/Es
QvYJMqW2RQMpBGInE1Fq5ylOO4kMxgLH/8VHb7aI2AdBAMm1AfndoGIrumv31vC9O5dwDIfJpqRb
PQZjpmoouJG8a3v1WrHi5R/zqG3k9ZNc+YUFewB3LqnROXEFfLOoHwC6Ag6a43E1BiHPKz/ehl0/
rZZIXyK/RHCyf4QytC+I6DKCc/iKzWWdW1OEOQyY3c6Dbl/05gBei+G0HA6ZagUmFcVxtC4gu6Sw
A9zKOFyLuJr+Bk/5n0nJP6GV/zfkcvPVXqnF/v8D6BKr219hl4f3/v0H74f3P4GX//0//Qu9jKN/
+ihAnZj6gRPEwR/Qy/CfeBkCtEUDJDTg34Ov/Dd6GQSgMr0gTCLfC3FyvU6W+Td6SZ1/Xv95kPhh
HCch/r//F/TyPzK+PmiSP+PDOvQmYxgfYR/wNGpVVakQZuWuefjDxfg36vlHtPNXf//6z/9AdKoG
GcfcmRZkexhYNXk8MAmPojeK36SL/eoDrplef/gAgIw4JnWlWWNchDko5ZcHHwrob+hq3IH/nQyG
y/NT2tO8TD7GUeGv6xiGBicusbFJmLNDG6744nyZqFQbZwR1/teX63rZ/weEJXgMIhrj837ioqcB
zj3kgzlo2Gv3Dp8+5KIf+C6knf0N1f1nNPV/PuKnrEjp9aSag9ZZSzt0yGil22KiSQ6s74ze5t+7
K/9rFpwLuq9ibFk3c/1Zgn5CpyEaIXv89WW6hoz9h8v08yy4zpcRsuydBRaVuP+QSrg3KmDk4Phj
tYE7sdgncTH95rf84p541y/xhycsqeLZ93t0/rVBPI+cMXGxp+2LwYnzN8Dwrz7heqv+8Al9H87o
bOMTIkzZRNSdTzsXvgba6g1UrKb9zVX7xavy31Of/vAxkMdpCCyiWSNiHAkw7VXRLJqk/904xV/9
/Z/edSZYNYhmatYdYfFdEUOfUARQ9G++/q+u0k9vOoFsWvEBUieOEu22BRG+nYQOszFo/fVfP1e/
+gjvzzeCmYij67fItQ2gM3a4A+uaXENgEPp9+euP+MWK4v30hgcWs7xcjLRcu6M4+6mCdRdloY8y
0Y9Wdd3fhNPfCePG0vXTi65LYkOWTHa9RONw4JYE6yF01INBKlEm6sW58BJ0NLTDoFz99Y/7xRPg
/hT/XCHxqkUKvF0PE7sOC2O93Ve2d97++s//4vb8PCwO9x0Ka1OZdYyDycYOKPSCyFvSqpz+5jPs
/vSy25Im4JkLszZLa1GCs46evUn8bkLnL+7+z4PiEkCLEuqA3GB0wex3KTV4F998BIaoC+xv83ft
XVtJiTEdtNNGtKr4zSr2i2XfvV7TP7z8QaJYhBGUI/xJaAggTwhS7qnwtYVPtobnLItA6ajfDBr5
1Y36aSXAcAfc/mIU6z5CkyNKxExSjCSF1Vl3Mf87ocfYKn9aDwbTF30/d3Id0xpkBJoeHozGU0F/
c8V+scnA2vKnKxbXcYiGiYtkiroM9KtVHAFwvlcVEmEjbPqqHKXWs29V8Jtt4FcPx09LwxL4iW+0
RGzxQqYgdSTVACErxtVtV42mAJeOXLQ9JqXF071fIZPi6e+9Vz+tFO4Ej7pedA321E7xthtQc67b
RoHacoWG1/ZvfczPg+TEGBawGIF/hRtU3scOmT61nMT3aA2QqL/+jF+sQD/PkbOIQew8WqAoKwuc
uFStF8QvVuR3mxAKbNz+/1B7OD+tEAUu+6KkT9EP9yE8AcLl6FqVgozrYCRAsWDPxKvVIJ0uOhFX
jiMgG3qlY7XFYA7XSaoBktnCpmxRqGLu+qkf2xXTdIg9BEPAd3MakpjXu4ihrZqrJACVU9QGtJgX
oCl94l0CuaEpr24nwphqn6NOEIqDZi+FemssMi3fG8CLswbBx+bkswy8sAXQUNQKsmiIZrTKIOzK
T5awrk51j2ySO4ueSrgdkraM7kNBwv4WoHeZbJYQ3OqdR/ty2QfjUkwYjdx5MBQjZQvWVNP60wfy
7ItypRdjKbrrs7hWl30XfA0U01QuyCbnsXc3MouEp1RMk+EDRCyEda8sR8/+o4K2E9/7nS2SA+Oy
9T5tPRb9KWo6hcS/Shk3lW6yIN/POO1kkZTT9MN9Eyug/Azf0nuvJljWc27qGfQA4mFcZM4aFWNu
DuQtNAgwE0afNHqzM/j2avLr9VJ1EaI3a95RwPndSAHmNgIH6Q8I8IXzOAnpxO8V9P34R8sC134O
TeDEH5iREyA9URuqzVbEQQWUsokJKZJVhehydKjbEHwWDCvdWNcZLq00K0QflV8ueDzM9yG6QS4I
+y/yzmPHciTN0k/EAo2kkbTt1cJFuPbwDRGSWhiV0fj0892qLmC6MWhMLweDXGQiEhHhfp00+8U5
30m8TwcFRXdpA+xHKOkoa61AQRoH4gXaqz+S8BmT1/IjBngqn8AxyfGtj2XgPjW1mDuEiL7ktFBs
WV9XgC5sRuFJT9WwW5quCbBAzyniyDGGT6iQe0RNuWX0asvLDJA+PcWZF5X3S5VE8IaGYuAPg4oV
tfinw5HBJC6Vao5+RqRGtb+VN/XiAM4gLjC0qs7/nTSc65fQQAKecN3yKN7XjmqXq0P0XQsgRqiK
qnmJM4a7zDaMh26oz9r7ZRaN9zY7OgxfnAZpCPuRvDSpZU5XDuRSRCkRJY+qTpnTNaIbT0E0lPF2
ZcFsDp128/VldGJxowdXWYHYL2HQaQ9FDq4R+VPSF8mxi+q4DxBEDXCAbBCkhhVfgkIgYDri6OmP
ytMO7GDDErUkh7seBnaFXq5HPrgoBQCJAK1a9MqN2XbNnQqqdk4PNguMmYGIog/5auLAi94TwIXj
JcpnqpCOVQoEJaV78+kOkpmREwwa5TERQfm3cvD78iJA0y/VYcmjrD73QqmCte4YBPHLACbbPvjA
AeOXOGjn4U/oEzL0N/BgujOrwpFfENIUmBxpUDh5cYcBoIyz/CckCbd4VraD9rXJEfMgTO3Lkq2h
Itw+3qdNW+anunUIVmQwGGlol1WGngcngafDn3mpquQNvXYI0871GQVUVdAhtZCsQtSnweLO3rkX
k76fUu2sR16RCOvuMo4jiQM6yrtr2RvRge1w0RW2WRW554C7atzHOVA8tVl862Q3eVMuUAdOZfEA
wXVF5+SMVNxFmMwVCKe+URmHZNAw+XLxTu3bKJTrXT26PUpMm/kszGtbTLctJuVRcxpbJS4Z+8MN
anLUkAzDZ/kZIQNp9jGQrX5X6zRuHu08DSw0BBPwnZvFqv5mwixVKJ9BZu/nuuUez01iw5NWbtWf
TKaTjESufDFv8WyLGJeEW4kZppTPy0KsAGLg+1wEN15ZOmq+Qxt4TVIDjigAlW4C+jr/BW1MUzyP
8wzGDSTkfIPVrXjgOuhzLsIM9GWjOANED95DTGs/o36KcfSJfAKsMegqm4/R0Kz5H+OjUBWIPWu2
SKjkzM3kHwzIdpJ1gjwsU2acpyyso2EbszvHk5+RBB4/uMZV0Zssvdpe29DRMau4PL7JX+N+kbt2
XMfkDi6mzxs72BVNdmIHxTo49tI23ABA1xgLHZG1tboaQFSevtoFtHxHoVowHd8q4RnzqlJEo/FD
0bq3+CfgH0BUjw37UfCCNhFT9NqnzNG3nRDu8NtRU+2/G0/ldjdqNkw8AXD/v5q8wK8xQzZknusR
67WePDss6k+T9rEmHFpUBZOKyKS6ecV0lHiXEEXfj6wCmWv2hcp9sh1Tp+4hayvsTGczKwK3fFg0
yK39oXc+rXIjwq2QGAGBTjsZ/ci7JV4AMrjOyGo+Hs0B1YQdtyu6f55100lu6C7C9cOOsxEHwCwZ
9DMnD7C+rUuFAdewad2Gyg4JAgMILcmRkrXwEEU0Sfy90bdcMcA3Aeg2kMMItEqjO4HlQDt6YdTO
YVw8sjzwIMh0nsgPEVL8AEODHNv7tnbnT1aOurz2g8/Me8OmKrgxsrIu3NN1g7lupTPAw8Dmk3bP
oHD1zRDlW7Ifwa+Un1XLeUleCxbAbzZQVXQoOPnwGa0EQt1lbByxCFpm1czFkRBBoRMWvKw/KtQU
m17IRm+cIm2Ks2/rAn/wHGp3j6PccdC196t3mFc3dN97NXoWjOxULziMfLkmdxXwgPCNiX2JZaMI
xfIrn905/krZa7bfIlF72bauHEyws2H1TfIbbt6tV0pt/pQTp8NuxlmDzhzHiXqUfq8jUuRW226N
dHTzF31p2z8PQs/qcVjdwrnP2zwDR0Evl2IAL70BTUAGbuzP1MRR+D6y4u6v5M5lCN5kYPPuNZ6Q
6t8Z1QxISr2OUwgxRj0AbInjMF5/Sa5nwVVQLxCEYNeBWs1NU82f6zjlEiX6ahpyPfMgBUfRmhRB
YNPjRQqW2HMPuM/X5wEtiQWNjUoCS0SXSrClUxlP1PspQKRK9CFL99BPzO8Q5zV/j2bFb66h9pKV
O3kE7/nqoNgHsFn5cfP7do649jfnbRYehzKb18c0GhMf6g2GhQzAcx8OWzvlCxQ8vBmMYtKbzP1h
AWImMZiOMjj6WV4XT1E597ii2raO2F1XYfTTcW92xrLm8f1j5pyZ7V4GrPeOiTvF6gRyJ703gxvG
b9PsF6FCON13/XWR3Yr2Ouj619ULZEs+n9/U+8l4ukYtMpF4cJnnzgFImPvr8kxUG7qTdV51evWX
OUlQwiKPaPcZ8p/5gufMiz47kwQdAhDeGEB1NdXgoDA+HyUYYnHOIvI6DkQAciOXIu36j2ixxj2w
sXGSKwAOm++LeB7XXeM7SEY0INf+Jel4ru8jSFPzK+rhAn1QDe2buLqmo+PS423XaCGYYcSb4zCP
7rJS1sGVFqxO9xWTgZsSyEO0u3JFnvxqqs0r3vKhf25tVzE+alTVfiE18roPyIQyexvKyRvfOmf2
zGenTexdvWEcLH/a7Ud8HrBgmke466X5KMck/huy/WsfCiQ76ynnU04YQS7Jcr/2zWi/9OCty0HO
xApc805Ezhb/4bqcyBIsq3PveKEWgLT8Ev8TXoLxKgf+6uM63ahvztpLLl23q/2zCJKoewwLbH9X
AKt+cJqzTqtgVxMsHrMJtPn41ckVYBhcOHN7HrBBTa8sc/F4TZ1AC8qOuMLzMbsBcs5ZUeoPmyBA
L3asuaMm8DS2qqNtrHEfvwCfdob0iGwxWhCXxrH8go0arneaJ9b/Dd1PS5Jm1GJicZcJirZlP/u6
Qujst0uZ77KUkeyLSZVfPa0oOOuvuoy9+eyyJ+ZdRHsp5DXr+wb/Ntx7tIfOmvuXWjpT8oE3thkR
QlHgLD/NXMb5JVRFg0rPH4w5pVyE654QDTmfaBFq+4v6YKlwQFZ0JDj0+vKxE20EYRvvL0q4PCl7
fC2L6z0ZSoPkLyFcU3CdGFLJo0fb1v8yZg1qaJNjhmMmrwLJS9YZN/wdD7pQ1SZH29tTrpfJcsvv
WUZ3szAaktfWnaLmzfPXOD9M0pHcSOtUZJ/ognv0+TPv7sG71Zx/+7ZxxHiT8y8Duo40hpqMBMRw
aGdkk5t920JIeghALKJTn/wqI4REVAu9j3FB/Nx7QV82O1i1cjmxdeKFRr3YDV9lmJXdKbdaCmjd
NW8NLB9/zu0fDpSOkzuI6JMYZem8JMjFkYt4N7K4YYfAV0c3l4V0iUrBcvsEn9+2Bv4UGpu7sOGo
Ow66cauz7UlbuBM3YAlCYnddHlovLNiCjpBNd4J3QlJ5N1X4xCY6RXY8KKgSeDeiYNPqpFrwtNoy
OzpEzKy0jRHo+mSRsbnkEeIsmj0nQm5WDK7tnyQT/XzLOdXZYzL1Xg8WEju3+1KrNQ0vjteO89dS
NRk292Cy6sVm7jr+UB6n3TmOMB7cTUWkyIVI3NzsyNvM591s1hW6m20ayNzJKK04u3lVFH+zkVb6
3gPwH7Ap4pZ96io3mb7HirDNLba75nfOsaovsJrr5DCgw0Svw6njj8t2xfKGpCUpKkw5TiJKA/It
nWDKBbMXTBdiHuZ8RG0dD+bXSmQB2gQ01aE7bLhgI7MN8rAVvHxrTyHsqtZpn8rUFN3Z70rWWgCZ
rHMm8hCt1cZm+FohfAiNv0+0c5x9QrwU2aGJXNPUSH1q5hKP7ezX/Y7WbILFF3r5nFyDBr3ZoSJz
K7ukfT+PH2SN9EAyhIpyB4yq8ezonRbVdp3YuSWW91/u7DRQI8B8Azi4x6DaqIBnwk+aT+DwPjkF
WJSpmeU8O7B/DUU8oCqR4yleHGh8PQ5MHSscvKojkmoxyKyrPTESaN7rFAp1fqCoRd4b098m4/d2
VU5zEW0BdaPPvSx/tGGUeqfeEZ05uZoS5QdaErT+aIIdjGHIzpPsmPQsZhgxz/7cfXNGHeRvqsst
JEKijwGjjZUc0e5xErl0CHIuhi9wRkhZSo0L+aDo4tB9xLRxrO7xaRKmDhqlu+9zfKWPWGg44tTQ
I2mJZOzIc1DR6d23FgfKd1EvpdrmOuwIOcvXAFlh41VO5dDLl9I/pJHU+c5noqt/WyF8Xky+AAa6
Qa6pEO3a2u+ri8UFVrtHqkA+iRsLtyliKY5JklseZLg+N+cgAIEfSqXlcPW0rnzMpdg5blhUWJb2
VGSE0C/HsbVz8KL62aX9zKq1LJ8masUEKWqfpI9zOCHv87UW/Rsb8BjpAzY3AsQ4kEdiDCRjepC9
ukMD2ybLWF39Mk/m+7XsRPGtGnJ3PFFGB+LYDQD1sSq6yYiQjw35E1JSz330+zwH6zdUuX+fQKtx
N40GyHldkLFoKLKlVNchsB62PWJAnPLeyo7/kRAnuFwXo2WQ7yoM9t1yS7zG6oLxSmSakCJRuolA
5Fm4MEFUsnreH+YMMcjxAQP2AOLZLcr3IocF921yJm+L8oliZJzE+kZPgTcyhgqqH1IGid3PGFE2
IyI6V+H+Tg3VMfzGRIlXCfZK/yKgJ5TP6YSGDQNDMFFxRwuRulu8pIwvsY4nQ0vNKJuo34etGyYM
aSaKauZPpAO10dCpA9qr3sVHhgShkhdZBU34Pc+4bL/rILJwhKfME/2nXNGOvhaULppJGO8+7JiJ
tD1v75WRh4sryOrJRw6dVCDfAyma8AfDMN68HaPn2nkFI8WEDMmqyJmgNOBn4+Eia2h731Ofcg33
k582Xv4EcZC84CtfPPDm0yCklbAiqiWamjeOZZOuBBmPlXfoZCqR3VYF8p2id6XGnFfULRRku9RT
FJ/KJF74+TeZ06Xm4iJKcJKXrBhSX/+YVslpuKnQegLFXU0clk9VmWOJjTEmyR/OmPnVEUVgmtAX
Ras+pGuUcdDUS1hi+3TxA2H+7cbKPnhkQoCTtESELDjiczk+0Igq+9cLeWB3NkmT9HeFllnDdxn7
6hjoac0vMMuSbNiGskqR9yr8hGjoZczLfQEHj3UjjOp6+J4EJs1P/Rx7wZNX2XW4csNm4merqe5P
QYmrpjkEaorHS1fW03DJ/UZyvoczQCmPhkKL8LHlbXPOqyDC+sObOtXafZSuvjgBaKUQ4nJL+5M0
Gi9Dy+qqhTRfhUUMZj3mKX0xqoU9uAtSWxvQ+OlYTu4DsrzO984+0YT98kXaje/sUB1mTnKIqrZZ
9hPHaw30aZpMkiK+bsx0dQagR2oLMwG2KIAXunrEXwO5G8tR4/pzz04Hocbdlc4imuwY5sFaiwu+
a42KOinn6G5FDBLrswzwNX5Lmj6Q2PUq1AcMGiOtYO6E2BSfG6Lw6k0bWDc9ZIusKWIdrrzHnEPZ
PA9uhInrsg7ppD/+uTP4H5Hi/i+UTf8PaZZYif03oLi/afaDoJb/Ilni9/xLsBQF/4iRHSFFAV0a
KaQU/2bFhe4/AhmwJnCRH0T8iyXjfwiWAMIFyuUfGYUB9dptw/kfgiVP/cOPCFZ0+cUgUkie/keC
pfi2lfo/LGD+a8RtKXpfl5KAgJoklj+IbzwP2iU2zKPXL+KGMQhhtjzW2s1qig1NxwsTomLK4D7J
IZzgamZyDMVvLO1lD2Wnm+a3lhQcoANDWvfo6LxJkUqSOG6+E5aRDUzsfEX6q5z2Rp5f4zEY3wtu
0/5OJtPaY8q1fogPINTJeaKXCO8p8lOOtyxvM3BZXLDbIk4654y7LyjhaLpMLqi8dQFUPsXCSrmN
V8YeBpsQZMUQZ94pTRd732frJAC8y7h6XQWpgQSi1BTLoWlje2H9YvHayEjpb+uQjT3AnKnPufLW
Orn22rPVa8cGA6NKlNr1W6Uj0aHmhSd0F3uV/OaEvin2SGaTdWcZUol9MRRN+SWs53w4pGGgEWpF
wGokWicF0mJ11POcobt65B7S1U7E8Tp81jk9+s5Woz/9Wd1lCJ4m5E3r1kSQVHZybqvsXCIcX54L
3ArtpfCTArenBLEFA2JRZiM7k2EQjjTSqoJ+R90pVi9mNzVpqO6qKKz1tRgwgJ9FoVfvPCma5g+w
TNjwqyVGFVC1QAXh/pX+imtrSJFZgPAO42Zr2Tl10LojUvkW2RTdzrrLqt9V67oMSLyBYCPkzUlU
HbTNgOu7UbDcjDaEZH4EWG+XMyFTc9xsfKcq1b0Y4z5nQbSi3I8qJfXO7z3GObT0sn+fvCjsPkMP
fxSFmlv7d/wECkOKGU3l1eBZw63pU1By6TpTyGjG54Yv8iYg2yka/fqo+bjMOetpZIaNXpriD0OA
DkuUGGtmGRUKVMBLXlveowYNwhfiOrI3Zsqx98fnNK9Ok3ThtLci1TXfBcP+XcwUObqLWdMNB2TZ
LdEZaMyW+wwkDukXa55lW13IOXti3W3VPvQVldBaxCkUXFwPRCFn0+RN2ykgqPRtuZVrm4F8jZRU
KQFqe1JdXPyis4+JDIq85YPpEsZfVnu12ZWwUxAy00qmh67om/y9cPim4a04nnvpVsCpG6qdaD6q
JGXyABqUmdNmFHDFcON3DVPJ1jRrdWSjSFbWqCNMjGEbI+3NPe1nn85YDCTVVN0w3GXEbM3fp0qP
032J5gWkmjtpTJslS3OWQZx6bAIyd/L2pCxNZBoxo2FfqKdZGsbti0DcH1r0BNHgBn8HyqR6y2uC
4oiNRUuaTa9H/1wDwuC6TkKoAVhW9fLkNMKN2Dr4M2b1MXH7u9who2A71OsIBNlIlb4EowtgY5VB
udyrNJx/hIJNSem0lnx2JlDXSoZ63AcLEdhQSUbcMA2NDLTmZhqTbdg3ybLJVu0X+wxLO6eLavlu
yeNWYN2V6MlC6RPVfQ0xpfcGx6IntkxBivgBGw4Sf4owcLweDo7yYxH9xE4m6SvQS3Ekqj1GtSG8
Z5sWNbsMjGS4YRc810c1z2nz4I5+wPiAUEaGA3xF9hYGnEa1PDfSoV+1uZTZ1itk13/vhshF3LRG
o4nAVvstFVC5BNREKhbWf3UNLAXWnqXB8pmR1EQEQJKEAu5SGZDfMLN4OuU1GvSLu7gu5Zx2ONlW
KLvhg0esRHZbo+fNQXWqqi9uzSb+PBPxXOUbVme3jLQpRBU9MngPDligsu6u/ecJzU+2vqXmeCRs
WES5wHyoyz+ExRtyGbP6xiOKZr1l8qsxuPPr23Xp4Xf7TKx3OjMgToogV9m2nGuw9hlRPL/q2KGO
cmj1xu0EMJGcsWhcO9gI9Q1Hh+xSw2ICwHrEhheRraLdAHQ4Axm1K5rONqd8TSrBwesT2jrEVTQR
FxOSNJAltMEUi055rEe6lUNZy3y8xoEb2KudUyc/NMoFjChL7OLcbPFHOjjjB8kEPZNS3UYfDYaT
8G/bhkOxWV2deaBMXO44IgDNtFMJWoBtM/iSOQpj//JTpMVE6J0fOOn4lac2oH42vLB7G5MMsW16
di4/VkUwAr566OPVe8kilsh0ryDSKgK+A1gsUP5H4GHquciy5yyOpxZHw8Iq7BOP6Zrw46OYg4pP
aObO6fz8p3ABlrXbpCB+Ae08oakPOKTzDIsj+VpfY6rE9MgQxZebidsRtotDTXnfLpWzHHMNJOZ7
WkkcOYpMzOW0Nn4pD3h4FmxVGtLIVqDE4JWFlZQf29bPiRKShFbxMw1hPNCAC223cZdg52CMJokR
cubFAZvjYespd2OeNySVFhJSEkMEF/M2G6ahePYbQvSOriW/+KevHA7NTUmAsCCWYkl1tJndNF3g
fvXBQtofPwvn18yjjVsvzhn1/06iVZLpGLHHbB6StZnaA/85dJeUu3u6q/tauGcsavN6xUTQJW9t
SbikwJ0qV7UvG7ynGJ+AENnH0udY3Ixzim20iOr2m+NaJd5R5OX9iwpDGJViWYYVExRl3AMRwcSt
j1nc3HU6b547zXY+Ogh8bURzzglkxFAHMYzTYBxBmjAXl+0WJ5fJH+LFbcDSZcwnHqgJTXHy0rKT
Rwb0gB/HBFbpeytovsptmLLyoqPP/Cddh/PH0iIQvqQue3tooEGrH+ToQAbXqOOC/bz4oJSiFUUM
n0mHFk74wuPbbd1c7fxomcKt9JlI7mlLSdVkFKHdIzFlMjzDDZjA4ztdXe111OGt6gn4sYe8LD13
j/K18051aGfMeY5W5rtt/P6vt5TRAhWmcKIfPQuh7Hc/KOaGmzLLkRcghrAGnEsc3gzGUWPEK9+W
cJ/JsPbMT3jrrFMzpsrwu0rpJMfFh3pPFWZL6JRjXybmYYVro3eR9EkzA91YxgD4VWEcJnZj3BUw
+Akdt87PuY2L4Wfhe1n3QCnm2+UqjAhWuHd1bvbYvOriQgGrzbhhbDwP36aYsfrRdSQoY5om51uN
JmMNrkkYLiT7JAuKH/eS5VW8pJ+QcH37pmgEDYBGLH96/gXCBX0AOrdsMof/33sq7tH/rqu6y3/+
aP4zrvufv+NfPZUPf9vzhcD8GHjBvyjb/+Jv+/IfwvXDMPaEd+uobursf/dUwT/YVKv49k8Y0zwh
DPw3f9v/hyvxCvB20XCJCMXt/4C/LUTwn5uqyKOpu00XMKPQpgXuP4HW/5tMtGdiP+VRJbZulN2q
dzBoUyvDXyKqvT8j0LVrX6v8XgZVwu001HdmDE5NuD6bqGx3jdPZB7y1NDMT61ky05r4mg7pU+sg
zppznVzDBvuuz7Vy8Gp33fFo8xq0uGrDNAa+JFnqesbJHkRNbc2EZd0vlm0gtD31Vk3id5tbRqhE
8h56F4iMTsp7Cl+oXRrOR1F5wYWNPesiRQiaArx2RrofwAJiHWkBaS0zpMChxs2oslZdxiphaR+g
Kwi5JrDFpeClXEE1VZw0dzNs+oop6Bo1f9tYPY4jluvYUb8gAxDjjPx0E6a92E71eEOHZOhhvMav
Mbu73AAoJ1jhiu5n03SfzpKMzz3tyKGSLE1CgYx0GmW082zwUsQ6fmcUlZ/joojeydqKdhB0YHwk
Uoorg+47FrY5NAb97jZV/TDng92FunoUeroCefoKGnvPtpOcmBYhYNFa+8g2wz2V3XgMvPGWJIJq
KWGwt/Vj8Qlo2ewDvbzH1r5b4Iq57NptuLqUc5IAmjH1DQEaK5zPbtnB7CJjKjePfVPd4cPbj9ii
u4xZ9gpNLW4ixEgG/GBXs0XoblyfOvXe1gCdMRoxhDlOTnZJ3sdgkGDglJxR59IkX4OybC6D3+FY
Unj28XNbYwbNWwW6aJwU6bXNSwyj561p5XfG+NWJ1bDZOwASdoYF9wYS5B+pyU8pzWjwrqOPcWWb
IDKQx/QGeYuqe1Y1Zk8K9bphIXhK/foClO2rcWOGnbaHhjMHG1XTSQfOW2YVUUMaA/OCCZPqwe57
5f0KSoQLnW5/TB2ouYaMvc3SegcDswNsbgJY4rZG45T3tgi8vmZCvnHgTv2+gzQT9VlzlKRjbnz2
9UfIk/5zz62+o3diX5ZZFjvaR1sY/J3YwRGrxqzamHG885d8euxQC2xVN/e7sRb9E7h4Hl3Gwk5n
YNMFLoqX6FHk/s4oQhTqBQx85Bd/cI49MSXxuGK8bwYbGc2CEx44eHj7VHpO+w5kQ6I/lprcFovz
fzVJfjdF0JLyGoS6N98kYPxlmXDsU7uEaBvS5jIMCOxYQxErGoSvQ6B+6TT8bHFzblIWNnzGBoHl
UvwpVfjAM/+CnBR85Oz3G68BGANBFL//rIZrJiYYFiMvp8G9uy+ZREFAcwmYm+J05wYk0tZ5+cvl
+tr1VajOC+U6aE30lYVA7WVIH9unSVHu0JV58LghuiE3H48eCUrXJV/SXeKbp0S6u84YfdHuhCe7
AqSJhuNjYUizZ+R1qAQKKowL90iuXjxRllusRbzHDMW4OcUXcarObpLdH4K7b1xE2jGSWQ++r4cr
a7Fy2zuOPTXu8OopIHkFmTv7VABfJf3DOaEaS+7jmXKSRdBj0a2YtdPbhxqBk7Y14xBp4Ot5FhiH
GyDo4UEGy+C4O/58fVwZxBYYXGz1Y4UVddbY71n3fJ+WWh3QOzyYkC8HUfU29GN/q4PyEyHD3ywD
6EVE9ydS2r+m7v4yJPlJxAkmXRCEql2/56WPmhzwHX73wiGSssfxAOQlBRqQrPqB7gm2rtvW24mZ
8g0G22+cduC4JgkN0k7jZD9UU+wtTqwDm4Ngg34KWow3vclIH+cE2y1CrXATdVAG2Ju+9nH+W7fi
q/ScU0uKF5UQvBXwn8mlRtYOzKAtT8xMfjL97o4K0czJLg7DKNiTJjTd+aajOwf8AAh2iHyKRq96
IIPtG5EscJRi77mAwLWZ0VXf1TZ8HqQk9As7xamu5DMv4meyeOWuJrhlm1LfA6Ug1B2kMArSlBmC
R6ntvqzu/CVERVNtJqAGuQcNz8Svq7sWh9I0zS6aYLIg1N1Mdn7oh/5SWGDfppqIE/DOc1e+pEv9
ydT1tazrFbo4kw9ALiU6Q5ztYsqyXdWO1XHxPHbGwdoeRTO8jGEzAvKtlgdyo0DFRixcZiiNBKe+
+KjANwTYTJDzkzs62mcq5OvQAQCLFqieHoplciSb17hAdZBM0XqEV/kSaX5bVwTEkDvD9w52iJMz
DpDRkm79InhF+USjPsKX8RCNHALP/shSJGBsOB9ENb/0QUNzo7s3P/XUDVPXE1LFmsvDbL6ZtPtO
HnG98QzR4t4Q/fQGedKa4WS4hggw3M7fRHX4HMfuCAcG5UDMJJ/8HroPhRQX8c/42qA829U9YCwG
tKut3lXd/uaK5FxCWriS/poHwPXmMXwcVPJtEOFpnqbD7I7vsTs/d/gv/Snqt1NF48AO6jyJ4hg4
5LAij4Ls6PVPNhX2lMnoES0KQ7fUPEGHOI5+ddJm+gnj9ysZl1eqMfTE9meyxHYDjPZQ+NFZyfCI
IIuG2TeR+9GktKHN3Klvuc8CxIl9ZitjeJjox7XhLClu+mOzH6bhmANDKfrgZYxA+w4J8bVD2j9U
XYB/pALc3q4LdL/8KXDrN2A9tCPz2Z+SOyZ331JLRCLDSyD4dcenVj7T1T8h7X5M/ah7IKzht4Ky
tpkJnjrGOR9/G4KCinHCoDVz9a7y1nf2iDfI68pdIMt72jQiyILpDQnbnUf+EVCkXdrIuyle97Tm
J46G0zCV90RPkHzkNz9zu1zcKN7OAD66fnzwFWmVPP0xCdjuVD7EpEM2Wbn1BoLHR/kcDf7W6Znk
9s2dX9X3VcSSMYfdYeN6168hARt4J0/tgLpUI/roPK6zW7Q5BOBqwu2K1IJ9NCPw8TpH7iNS830t
y9M4qk+WcLfw8JxU3fn2/GXhSwbQYgCvYML63QcaV/MuFcN6pGe7h1t8HBi+9A2WppqdIjrYfB7J
bAQeZJYd5BR7rJfl5NrwZULOawpxKOEoJrY6OMIcwjLYj6I6ZWwLu7k5mZDhUQlBnXnuvXU6UBs+
iDIWYTd/G/pdEkRC8v4QchwtUylC0cwxb+cjrpaXgZMB4XPyKj0oO7H65rBo2Sil9qi80i0azb9r
nX0jS/vaJuE+nZKthl9JC/BQTnzecBKBLPHNdK8yQwEPF+J7FZA3NWRSbnRITedPXHnBvC1S7Bk5
tVDnLjvfdL9QVpAybQt9chMQjeHyZ62Gb+Woz03DWd0NE1ZTOeyAx9wnoK3HUB+nEvkDJ1DjadjI
65VzB9r+vKJ3A4wQFdRcc96iGSQ4LakvgYzfbQ0cfJHPa8Ppmo73lU5+Bq26ha+Gf61e5TY25pX8
T0ZICKC21cwRzoc9c+k4sC/b9I0jdu8u3nFcxcVtxL1vh+qAsuQjktW3PkH2pevpNGT6l4FWc66F
8zj6Ubhx/exuHczeC0EvUtg06L+p6ykR8zh6NAnALtSGLWVDET4l5QJolHhAEFHEgdeBfjPhulus
AGI2fCTAg1lKVJsBAfkWJs26u+WEGMuEq5w+Q9hH041Uy4kYNvJdCX1sSgbqpEim7gdr6wMhQJTr
AhgrrdrGD7MXnlfOWlxwS7UbAbLczgx3/m07u0lIY+3y4O8ylicrkqeo5Tpg9wnCOtHDrjZ/Wbve
9968zWBUQiXcxHG7/V/kndly3MiWZb8IZZjd8QogIhADZ1Ik9QKTRCbmecbX14KyulrilYnWz/12
Le1mEoHB/fg5e6+9qRzkxrZf7kc2uwFYf65+taFSFcWCUuCuqhwejPVuszYzQ2KED3O9fKic6AzK
Y+CfZkJySGmwmZQ73l+vcGg/hsQmyH1fwAPtHheF7B36pnaLbnUwYI/ll8TWHvVF+DOTBBOOHfsY
kYDRGXHGziCHKR8QeiEjHzf7hSP8WK92JlfHTNqzSoLZVu0Irv8HyO/ndQJxW9vc6I2QjoZ5JWzT
kbsWXKHSTAc4kF6XsaTFCODtkCYKdO7WegyBdiNkRh+m7KK69gB50AwFJjlekeW7G7uW412++qiY
3CqGYhNVB1ZYLIfXBWzOdRBeDCXErcrVH6aKl5fQuLa/c8Z/Krv93rBkpqthgP9PbmNlanZ0l0Gm
KmTYNd1uoQLP2RqK8ZkxO0P6cafS6UUl6q5L5Le8JqoePegyBpMIjix07qbhZdafmGP4m2xr5Cdp
Uv/KYNubcutY9NkWWaD61lKS4hMdpRF/bzvdj2b11SLeISMxdzUTFqrqJamMo6Nne7VWA6wKgZMa
HsIvuqYj9gYTHRhUM9FEPrIM+DKMbbyo0ASpw7axHwxlXzlsJOOCaY2eZTyWDypFCPArAFxywYhW
W+CfiKydEvW+5WcPE1MLs9yj2zkMJRmaSeQneXWqjNifM0l0QE5ygHrLse86HW0/29hRfUJmcHFa
7PlWj00L9LoR2J3YY5lHqROKGSGQw4uR8STqHvra/EKtH1jIjm/Y0a0DrWQQFMp+yYZzqUWlh7z3
e5+AYjf7IJe6b6oQgnEtkdWUqN5Yh45PzvMUWEmeHEs1i2+sVKjMjRp2vAIxG3kpd0Ih0FjTIOHR
UubJECaKKOsGj9bNWH/vctbOjpgUwOFsM+e5Tr0oQWggyEMZ0I0iNZdf4dnto6zlaK/CccoGJdAZ
+bgNWEHqj5ScrfHKjMz9bBukSNqFvTO7BQnOeYT2tYS47pzsLk1rtwOa6sTyUDbrrumFL4ynWWpf
UU65EU4S2zSgTgufdnRgRqDAdAuuN1QLN0mW7sgQAbjLmLR+wlbkounctwxcWgFHs0HNnBLdYk7p
Y2uBA4zjxzkJl5O5mXYkhJuUQIDUmvZolugmvNEJYrP6kde1b7bJRmii6d2cik49N86MdM05VsVQ
Hu04fh3hEIG0dqVJhlWDSDXOA4e4X6eO5AFt0beyie5WIzox8b4eN8yj0Fxsa+9qGQd8/SZLBn0B
FfUdv0Qq27DiMI0EimVLulOI3lSj8p1pNc9YD6k6Cr1mjV5uh6Z3gkma132XovcxbePAVHSDlVkH
w+mDNZSHhhMAym00Rx2H+vIxVcVrkpP4Mq+a5dcGiTJw2WH+9VH3bV7Z95YMJKExU270ZqF7ZUEg
m0mUYmD0XU7dD3QriYGGS4RuyxRCenaom7WpL6+qNaluwDmHz3pWj0eLYZTWtumNHRrqnqEJWaqw
itFM0kFRUpSLDT2dfQVT2wUkzjqwxluihjUKl3Jj3g89ffymm6FoY3RyMQdSJ2u9BV6bAHpLS1VE
++D+JPMfTxmsZrc0o0RNoCtX/7/3avW/CmDcb2WUf3t7737Ev6Yrbv/Sv91aR/8vW9CTJS9Rwk9g
xPB/FDBS/peqS8OwLPE/7dr/7dbqW8Si5sDjEYiaHcP4RQEDskeYDkmJUA8dVf4/CWC0D61a06ZM
hApE+1ezpWlvF/ero58W22LHipMEkL8Z+DTJU8aBe9sdDeJOIbukJpX+jJxrw7nhwvzMA/3TYf9/
FTg/pTwG7WdLIALSDPKSfr+C0tCybizLKFgQ7HmRhmksaeM7kl8of4zKXcpl9hAE0JhxeKuzEga6
YSDZnjurdztN+f5Lp/3237/8K2Tod+P8v9fDPWcpN0AimR+JADoO4GGszCjAGFnty5yRfp0w5cw0
kuqE+K6ChYZ6lgzu3//uTyrEhxthqrph6Yap8sDt7cJ+6ZqXY4tvjoI16H2RVvsQ7v7RwWXqx5ug
3ZmKR6Mn7nqCrYfIO6jH6aWlReKKCr1KMyoPVpyelwEd0sMnV/bhlnAg06AgWjTzJVMH3pPfr8zK
IA7nlmwDbRqfZAzqTpmoyTh9st7kXX3McrCcuB7ov3gFNuHr3vg6I6MhBSgS14gAWf1JgqjlVW2e
e0uT/w6IYIFF/5vO+usz26Ynv8i4BFfIQMRCZWYKJGOMMn6/wmwakVDZWsOJfEQ5yeyOG0y8M/6x
Y8SsDhBsclYWXAMG3kzHqo1bESbDsZP0gL/oSvWMeF8cmsxkkNDe4bzqYZo6GckU9nSBAkwISEKb
nZQMFwnHjIyAxEU+0BfyDkqk7h742CRYazpedkXlVmTdBecdb0o9Vtf2Rtcc9T2qeAT0mVAf0p5A
nE8e04dv+edN0HUM0SajF47gH25CUll90ucqN0FSuYYNNPokIXjtmwU5eN/rJurWcd6Fsn5t8tU8
ffLnf+d0YPkwDb4byGO6o5u2+EgGKphaREbX5cFYohrTEkI5nVuxyRwaiyyduWzTAxXWIbaFPHTr
VoOF3cmhZYfoamN65uP9KvNPOBj2x1eDy1KhotloxJiZbYLB3z4rDlUcEYcwC9qebi0BNeIYkZZO
oJGLnGvRKv2MCb8/6fjj3Bnqlz+GCwKjPhbBglUR8R7ORdVej2Ih7iMnwIeDaXIRYXfTaNHeaY1s
11uvmdR8E6K5EalnujunZKlpAEbLbWuiPtXAcPj5dJBDhu2idsilLOoX8lvODp3AiyPAmui6QVdB
dk91zFl0qexwL9Ow8URS2afaqL7PGEwwSJLGZq8pbgORX9DN7UlNMW/JsIkxaNfdwRBGQxh1qHKe
682zNCYVzUht7nDTEryQwm5VLeMG2YR2lnEZug4pM0GNvy0CpPEaE0AEvI3oBYwnHUjH/rOUaYO9
8OPXKoEcaAgK6d2hjfn9kShtL/uxH7qAqXy61+QIOdfWD2s9pKc26g4xHofrmly6coHsXEbSvGdm
zgwQuEIWx2aAAJvzBn3rfZnE7FKyPinqsBxHI3uqp+W7cNLc68qX0mCGI/GJvSRN4xk9qerAcF4t
lbLPHJxAhzVrppDSy7651w1CWf7+TYjtl/yypm/fhMrXoPFZbiv7xzW97nuN8IqkCDLHeB4FiAQ+
BfVSh+aTkYieV41wL1RY9Ua0HjyICg5iUL5UXDyPmL4ajHN2BmFeIaxVoaEmE+bzUyXI4ols7ZB0
OemRthn5ipIqfoPfiwFcdzWofXmmeRAiOzzDBKngl/cFJ+E435n0aU6o5keC227Xfs4fEnyxO3Ki
QpdYB9VbHKjMUERt37IiyPVdcmwzRmMpdn9BzCY819MYtpLWmVQPcY+DYmhSeYS6QIZSa9j006I9
KnXawoYjvqltdTFEK1H65e21KBssPUwDr+1eCWr8S7cp76pdVvm1ksgHRiFEtCa0naIFhwKaBpKE
pHMxrZlJZOqKtuu8vz8miqn/fErCsm2NoouW5IedFyAo/AOFw0iE5IgG1eLZg8ldx/tEp8oO/v7X
/rAgaSqrs64ZGPKpwH5/+wnDEsPM9QUNcmCMtRA+lWyj5BNstgfhBloC9c8VVxrSkIw+qzN+JxH9
zzJtSW3bzw2NYcjvf15wOuPF4s8bRRVdzc2XaTF3XCsAezLDBgnc5e+/92Mg98+NAcGBbbI1sS19
5PgZSBIgrRKLmE9jelnNyaNfTESeugzHaIxII4Iac7GyxnZjZGpezGuwr0xQt1hf+C4VJ1j9gz1p
LR6HaV/Yc3/Rew0jfFbeprX9M5XR9hdnrl8LuOX3NOtYTdWicUOHQXZlTp88Qu1Pe52loWhHguHY
1ES/30RlskU6knccDAy2emjVvt0zRkmxJZxCLKxECrVHBaUxyiM+3SqyHL/BCLGj5XHVDYuCg9tg
JIvdZff3u61tz+/DksN03bZNh/0OH82HYk0vbCjbscRMjEzKIHdZTMpls89y/Gzh8Mji7Ab5wgke
+En+2V//HWj079tlY0rlXAKn9F/g0a9FrEwYOXLsDggUD68I1vKMim4ET8Ep4/5QcMhQC4sH7Xg4
neQpwrNEDANq3BYUr0+6SfxJWfSz7vh4Qxi06owwkTra5ocb0kgwddZECVaWxIjVRrdPKdaCHCug
Z40vchnkJYluhnYWV3y4pUeSWXgVp3dRn1+QaTFdaIx9HWqnFRfWSR+m5NBMeE8z+KNZVKvn3liX
C0quHc3yp6ENPylhtD/dVCJNCDWSwtKAev7+tq0dWYajxB9uxqrNOUl1U8IHr0prxgdcX1UDMpKJ
kGeybOhIlhMqBn2JLnrbwVpGUYCkRb375DX70zU5tqWzs5GzJX7ufL88aEmVoTYdX0ArFJoQBp0a
XCLMTkuFGU0/SG5NjlFOJfhkqq3tCNeBPVFnzjdQcO7aSfX0lciOv1/Xdis+Pmyo4UKlsrAFh9rf
b1WtdaHMJlkFokxYPucuRoxaEAtF0VO0z+VAI3YSzSfnjz/8VZ3VVNU4iUgQcR8qb9DwrcUIpuYE
VD8ttNIvws4Knzmd42d2SqFIPBTi0+yTd/vjmXFbWnWVhQiDDc1D5+NTyCmjlVqZWIem74CbjYta
RwR/kcxx0iIaQTH8nj1106FmZOXqGfa/GEFNZXJGiSJzG/D3Khwing9WsfdWST9bEP6w27HJU+vh
1nE4oX24NW01MXGb+zbolO427IgSyLQaXz6HWm8aVScoxiF5BHNzdkiWPAwK6ylmWRKYxvOUw7DO
bOs6qzR5rDAyIg5omfkUUeJPiv3t7+/OH8oAHa6yQ/mnoYKTHzZmhdUbu3RJdHdmKxD6kTuCUF2q
rccoxSe74s/Oyoc3lS0YvhQ2eF13Pr6p4C7iHjFuG7Qypv27LC1WeyUmoeA6LsUjLLgbWd2hlzb2
a1nPx0LRvSYfxk8ekPWHesDYdK86hyTKko8Y3MpS0wTfHD3tmDbDaqpPXPBOr6blBkm2u7Q6rJtF
pzowtZcREcwBu/mmOe9fmqWev2AxwJPZbrC18jDSyr0mFpf2hcyi77ERN3tzXZ0NK6cHhhmfwkom
F+TwJ1HF2AWQNBOhKwXKcHgslkLyqtNDh5PkRu4iPdPvyXZO/bRwvickZ8mcJrA9MtCRGTOxfDvo
Zl0ijjTM4YSpJz0mKq7OHHNvzkQ7kSdzlZnsu61QgVDAmtIv5toxY22UYyXqvYNgWokqROypTD6p
Ev54Zzd4F0wd1RY/7/wvS+Q6mQ2JTEoZzEZp7vlfWMy00qIX3NkBXtVDyrjzk1P4z/Ltw2tlmET8
2fxZg0bhh72iQgqWr0tNlraMlu/tIlGChGH90Gw23YaCNiM3kDNimLgpJA+2QUb3aSQ8bEXPQ68t
x6QWlqt3m10hzr/A+mr9LmVSxeaGNqzRq0ssP6Fv/ulOccUMA1Dr8+FtB8Zf7tSgrhQpoi+DAvIN
8q5QuRhbEG2BZ8yzQf4TYWKun7z5P0mvH2+VzcIpqQvwFH7s9BmZaW+1cBHASilxMkFM6BxF7DDv
vqTW+woc6nqJZbErGns5rjavf1+/WrmaPM8/Bz1DmJ/KmkM9rpSTjlbbQ68jPlvj/7DTGrblsP0D
OvjPWtNROOjPqigCEdbWlSi+IjUdzlm+xN40bLs+7KTRNPA+OXW2b6LqEdLc/DCuwyMgFeVKi5zj
3xfKPxUkVFKOSf2tUWZ+7DStZjyDYgmLoOy157zptJPhNHddQRiRsZQ5vpAGTcFIR8xcw1c24Rdp
VCmxLPUe588D/e7bv1+R2N6Qj8+SziRUdj44klg+7PuRZWtFDmQyCA3T8gmF6Hfr3JT3Aiu332lO
fTUOKPKScDPMQSb60QPFpbAK8nhp30rnkBUq4SNtf8E6t6VXWfqpdkIjGB0aVWnSXvf4uIMceZVv
MVTxYkPIHb+u98yRmoLu9pNWnzLmwuypTnig2m2PiIZ0b9VE7VdJNu/y3iTTb13MIN9CgXEgdsGK
StiL46HDaJQx+tNpLNt6w4Qa+JRXx0l2VvXiGTwOh/UwTT1OzeNJaSAZldl0YgWZTg7WK1SMZKhq
kSTjBLQTLoYbCzsVs8QlBKtiEeLUoeNarEK/WVr859r8TZb2cmNoaHIwZXDkL+drqzSn45jrhOGh
iQ2WuHhO4Bx+tvn94XGZKruftR0T0Ih/WKVQOSCoLtWKT2+GbtbaDNLNUwuaATOGOhFlDvlZmOYr
bpXbmLaFq89Gf4ryAc1ojLL876/PH+q3rbhmGdB5oelI/b7+CFr9ctGzPNBLRtTzuH5pphmfukYQ
EhLUNHJ+OGqWfVI1/qE0IniBpUdjbsCJfLtJv6x6C7iQcmFaGZRrQQtFrnf2YnxfzPqmtTeZeIf8
jemep87sw3//wdZ//mKTlhRNcw4UuDA/Im6LJCISZA7bIG4W3B0A3bzGQVG3xOm+yZfXMWfLStbs
G/rrFPWVhUQiNU5zPqHFiOhzxnWHkkAFoJPvI0zSX5HdIqCzSYEmNUphc1G7Q90g7ybHSP2G5w3h
RTSX91AlG7R1BFsWoKm+rDbj/h8gSCDD0EuPJhEFYAIsvg4j3OFEzHYysyXlR2pfySZ8tlICh5lZ
uTkrwW02F7f2quT7PFNhVkJmuzPTfJfVKtFSutVcumSqn2klGKRpFyoowkRDWDfpCuGM5bGssBTU
g/H299v78/39fTkyqXnpD6g6ilvto728MZfOWuj2B8poP7dEudBhSY917CgBZ6bZHWHC3apajZjo
KrPG4m7EvnSoEhPybUX+TdehN0d9xvwA8dMpJj40Tzt5zvm5JT2WY6aFhIP1aLNHcMV7faGBVJWg
RY2wvtBd4jQmu69o8a7wgd1E8B5dExSHB/IV7oVDWzROUcUYRedWFJXQePPjQIIiouIWUMmC0lxD
yB4QVE4SqQIOxFQuFWIoQoPXw2R/Ov6y6FH8xxouMCLogmEgJhYaw79/D86q92GE7JmMU062InHq
WyS2PcydUzEVD85sJfeVVio3CVlSbdfUJ3VwMD4xOXtywtfFcVwr7cQXY7Smc49P3JurkHSCAYqf
OWnddTTdWIWhcqSg0b6QY5bKU2wbOSMZ2o3OZH3JnORsKVF+jpKXph+N2+q9oq10k0Pm3NmROu6i
Nn9LJ9qi6I1dUQNv1sHuQHUMHKGJHf3g1M0rQHz6ZO8mJw7kOOxoCV3l2AHOg1p8NSaJoqSi15Yy
4oRW5/dOegUujr0hN4tDqEU7sXSPrbOuu0HLnho1fwR6fMssikBxlcYoQYtm3ej3kmwyKLfk8kkD
fICD1MVCy6c8Y0eMLmE9/QPbcXVb0Gkwe8yDNMlvjw16VqjviWMDmpE16zvwfq5EjTZ/RjOB1anB
ENj9dzz4Fs7M0lfsJgm6FO36lNr3nbRTb0SJgMHNCUnUndt/llz5EbbknlnhIYvzf2oR/zNGfevB
rcldDTVaSeKjpyvIpzELsmooPTgirbg0tUNq8jfy3UDYFfI9DbUHWMK7fs4mXDzhnRluGGCEYbuY
s7TXq8bDgPHZz3PiieqWrnlnPxmyGlk81ni3IilNe6fZjcMqXPH+MweDkWG149mif5hdQInk5fbW
g4jnY1jIa1MOX7LaxlDtDAhccmpmJCopX0aY+w35UvCvDiMrGJqrhDhtOb1EYskZh7/H1ByXpNKf
qPVRfCLVCVfF7+TmXlJtw7dRv/o2kDawRajGyGKia4nGdekS9noILZNKc6lVmgwTMc8bmOeE4hzS
QoyJRcER2Djr4AMKhKOc4d8u2sOSrhaWdHD7NuGCGBB/dN2wnvQ5OSPMW0mrToQHFLRDPeJNfdqc
hgy/po73p450SP3wj6G/dLdTfuu0WXuZo7E/EgJ5mQhB8HJIcH63tEeJyeh2sZwLdEVMG0skr5Ri
Kd0SGcGusAdEA7FywgFb77AGB1Gs/WMgZrjoKWocVOUW6r50PKPbQhIzOictnY2DLJtnRSltDO7Y
Dnqg8WTDQcssR+2xwdW+4zCF6qjsfW2efhhV/QL2wnItLL2QIUIyQJEDe/WiwLIsBscXSRxsWsgB
XXQ9bMKgiZhXp2jezFY/h1htXTW6m2ZVCQq4il6OBg9gOCSLpLl25Fe9CBNmYQjQFo48BC7lNCbr
hddMhlhXxUHmNknp5Rucoh5tHzvNVPa7bMoWLyFpF0zDtQGXex8pQ0nd2LgOCvnFfMRtUnqwpHVe
o/TgGJCTaINYh3EedzUA6Ouq6W7TluY72Ic7QvnehWwueTdfN/3yqiFmVrS23w9RVO2j6Qt16r5v
0idhoHrM84vSabyA0xAdNKDRMNiS2C06tAFFEEf6N6aByRGOeaDrL5hOjOO40HTVU/TGCp0pLYl/
FAvZ0egpQY3zM7JE37USXrYAVCbK2I+WgdWh7o7oaIE05PJsAnjE4gu/1OpcpYEVqRJi2A5hf9Y6
2wMhReu07M4adR3sTkJr85wgNMV6sLJEXNGfvTCqTHxb49txenGb19Laq0VyM1zZMylperxOvtap
j32KBNoEJA1ss8WgBPUuxAntWmp4XHVRXWXVdKvX2+u9dhdC46+BSL4YswwK1KjriO87h9naNcMP
zZ5BaozWuZ6VCyWXsRlB6IhuT2kdb0NjfVEltPesTH9gypvdyUyPZLXexSTVx4bXK9FeiKTEmTvu
RZ2fLF25aGjWZrYW1uzvrc6KnHZFvB/HPvFSmkeeqFbkyXn3uhj6RceMxSE2g6pkWm6PHNePkCP7
gFbc0dVK9Oi0o4KI7h51S3Vlk5G3YyOMSG0y25Majy9LkXg5SdKWydNKtOrdsawfM+m4Yk1u2Zpu
TYn3nnPaE1DfOnpaF556jhfP0bG3MDXljFaAKcO/CApWhfOPgix7S/Ey6qZIgOChV9Ss8agDZTn2
pAvabYOLz5Gvk5k/4AZ/NGzNWxrtNpoY2w4U7ssYui2HJ5cpsavSgo5ViWaWtkZT/FjVpPEmqa5e
XFWPHJ1SH2kmX2hGDZIyN/DVyX5yIn0MRisDIj0bvtjevFqUpxUoAwFZxWWEG5MXi3N0iDTHoIlc
dQBGgH2bTEOk4MpovC+2+aMxh2cq2EelSbn32zo3xqy1ODjBY6ZMu5ML09HlAKI9SI3i3PXzEaLy
ixNV9ya9NTTQd/EwquxeJNZKjvAtsfUefNLHpa08RbM9GfIubHe6CkneLYxnS8NYWaKi5N5Oj/WA
iaBNOlR/KW5E3TVL5amCv4PA1v5ha0nAIhDitWkfLYtnqBjl12QR+7YWV3SBvk5OemgdlCgFV14v
6hnMD7TCOUFWjXraOLcLbqx47r6GZve8KPKodBWkISd+XTN2mfQWkSDplViH5glloFmrR0uk19aI
s2vbYxUacA3GGrq07ATzrmnswKznPRD4t0bYe3CMnqg1qqmfRArNeEzjjK4yqRR1yBo+XbfrKi+G
yV/DS9Hx/mDQ1Ch2DLxPh8TIglLT4ovJDNPWmH1BVw/MTr9qqvnLoE1PfIcNvyw+jO18UbLSKwb1
ztLWoDPV/ZziB0JX+49egsmYKORqjZ1SYMJR08HrV/Mwr2QtLkYLQsDYZNn4RkAf7MXEsHwJFfyp
2Zd4S/BkPGJ7DcL22lTuIrsnTLZ4mMf4eWAquAv5nNzJ0idGEc29U86q1+mwO6Q2vSEpPjdkHFhz
9EQeQ35YgFG69KdJV4xLFDU2nh3QcXz3Am00HBbPikdsfpGRErmKSx6m/ps6o6TIQsHpaTnBuU3c
TOunA+YpFOjTESzyCSutxv83691a9hQDszhlgOEGnchIS2fNbMq4cFOMVGUPKwf/M2kQ9IELiYbY
gf0rMRiaW5iqjlUxXOPGC4kd1+LrULbPqxwar5kBiyTLM4fsezKXQ48Aeix1Pf1SwA2Rl2FSwC6+
Yp4sWtC++U1nN8TFZ9U5FetJRvI2W/r9VLP0Funyvc/r/BjjwwVs0WLZ7VCyy7RyPNiPo9tsXotq
zY+kYbxDjso9KDNyg18SbaJSbGUCJGgSHqvRMXzo2aijYUJYDrzkGaXNfpCssJ0DCNWqEu0qkql6
WawnWsTX0p6uKkgEO5X9JY4XnhWAw8M4Im4CjrXaiKwkd+eoQorCetlQIczDTtFUWKRztks6pfJw
nkLsEOEtUSaxR/8oOdoTsuGt8G20DhE0XGnI/HST5znE45XeYpeBSFzUmgvcsnRn6iyPcuKqLlQy
Mymu+iooHG1hJRqR4FDiUIwZ8BzvWt3uaUjjULFa/Z4mGvypOox2ek3o39w4B7snkQWjdlAt2BUM
yD12lxGl0G6RZLk4V6jDrTpD9JOq1woyTA29L3aXcOBYjbYNVHFuR7d9s9ruwOI9LQf0b+25DfnU
+WzLaPxq0Xg+IyLe+unskwQ4rGQbHEzyAWAU628YanPZpb6c+o5wUfGcxduhayx1PkTjesmUt2YO
d2tkfI+qr9VYYZXHgF335UNHeImrK+W9nRZ7OmpU1dYXlTOmVw5PozndkT4IINuCU9bnr874LR0o
lJS2for1Wd2xtu7jFc8j18akp+K/OZG0E9+k4XwUSPu7ueCjNG2XavndzPcqqNhzTNN8F2EJ+Dab
rXNmMgO611YfeaZmzMYSrW8hGZScAYi+KsGMc9qCleXCvKV8TiG9mhO1K4j5q9HBeZRJ+cLXwwM5
tzAXq6E89wPus7VCXw/q0B/AfrjA664ahYS1Wn2kf011mRpfYULtjWZ6yWV4nxrW2wDW3qtxiust
G9NsWm+JijM2LHfgvM+qrezUtdoVIgsIobmJEEPiaC9fI+mg8oejTtI7VQdO6jX5EWrlE7cTYs3W
CumIdK964N3N/VitrOVNOXhs6IChhm7zAaZXADkQ84eIueMeCkJuMD4y9DuplO8kv+Okd+JlR0DC
CRDl7dixltGeAfEx7ZoufKc1i+zL1r50qXmHo/6g19SRtjI8qIVSkpeOMSpLCDyuM5VenDw5BSf/
lloEY3/I5dHQGOsTwTVPC2FqobhpcBsx/Y2ZJ1po4uubkVzLwlzf5AyCaUmOkGkNn2gG8oM1+KSW
edVFJHtplfK8ZqqnCNKiWyv7Hk/WwzphE1oFcwynfoO/dgStbHg2NgehOK+hNeVHsFOpD1QSg3YS
F/y4+9WQwh9kAXGFhXc3ZqnY2dQ4Zbnua4T7u83zaLPA8kFnNv9Qc+L7QWb48WJOC31vv0uRYOoS
GbwVk3h3sZ6dkUQZILoKkNMFNvaAkpkGk7xZ7fIBKdvRHrr3UEPCkmvxlVHLfwazT/wZmo28gYNd
00VpiBSey1Nbd+GlzY3MGxB7ZUZ7UTjrZaMd6HWxXswK0xDiBPwrXc7fjiguHfNM07v0wN3QySI9
4GzPFghb63nFQY9Dl30PrP2xNCGibm5DqR1EzxlUccepezcH85uRW8YOQOcp15JHcOaoGJfouQwz
04eEQLnkGe1DH47RrgvB+xJI9KyVyUnprcdMHyt3C+VztZE4C7hNP5TVeiMS2/TLJcOAL8R7CpO5
AvzuD2uj+m0yUER1zivREi4gcgtikKtaerc/KkpfMObFQddCMgSWQasvz5n9saJP2Nq9XMjqKgQw
g9UzfSZNcUuyfmW73K9r9WCVPg5My8P3NrhmSgGidQNB27xKNZ5VyX+XLhqHV1YTt9KTi1OzKGkJ
wAPJubZPx6cMLwvnxeUbfd3kEGXLHmPy7BZDpu7A2KlJf1+0+lVhmdMuJ9zKg9E3BI1l3cOqgiOe
hT4rfH/IKDvievbg4u7KzPnWcIz0IxAiPovTHZ4W5HK0nGpIvYcliQLEeCaOfgFfYp52WoTSqbUl
RATtOeltGKmXsltIPk84Xoss/mHHzTtzkxaRVE1917I9473ppfq4lI3j9iZQuGWpFr8OSx265OvU
TJep5tQ0bqNcmjc4WAvcIjR1j2BqHR8u++qlmNq9pksf5iqed108A6mY+U3WSKpPG6X3AqXV9aqX
L1nRCjgRVuNBmjyzyYasL5o3JUV1VNsMZUUT0VzS31cDqrTD2RmtunHDPodsNPcjmZMDxEx3K9Sp
CCRlQTzGh7aFnNfhe/dLioCOA5XPYHryGR9Z+1DRu7PsCEm3pmtYWoYb52PlpfSFmQHkz0k4/KND
otfmEv5yomPjSzDfOhMcpWzC7oNUAK75sIvIJDkPCcFzhVgV/ijMZVZrjudAefv1Cvj8Lu1z0O8l
35hWx29aGm+4Nw6DadIhF0W4ecjmC6eg+lSbze0Wt7GLOs5rkAWqayMuHvS26u6T6sfYl8SD4zLF
Eg1dzrKKE+4/iA64qk1l7TwjHm+LMi+PIe5vKGn2Qzlx5lGVLW4sQumWWASep2Z+ho7vFiEHwlRg
UqZ1RAdK7/yuQ+ML94kWDOfAzCvuY1GaFBYQCZOsTo9hFNMhU3lnnVHKB9gnB1Wfbb9fUm+aZppq
BHeRIqM8JLwhqWbETCspY2OiAT2kn8Won1IdTRRjO0xPhfYWJ9H3ZtXuprwo9tiO0hsyn0gCAMzb
y65xvxKZdlys9blVyIs4aVllP0nRY5HmvAfIffA4iq0Yyisq31S7W/L2q2Qt2mcLhefQd7FXRfNe
sHDVE0EpApBC11H1xOI1bJLHOGl2IeR/T5kE/tIJHwgUuRKJaSlc2RjWjulwCUDOG4nxpD9mX48q
zwFt6rtU6pMG9t4lGohtqs2DULHMS17B6bZjEqFEkbV3dmdiqFajk051d5l1bxxJ0WtCHNRqG5m0
dY0XRdV3i54DKRId+pQhfXUUooyqdTmncURfjcMxH958PeWPozPTVd0UV3PsPK1CpaHs/DdJ57Eb
OZJF0S8iQG+2dOnlTUobQiVDb4ImaL5+TvYsZoDpHlRJmWTEM/eee6iLgkXdaD8yu65i9m25nzGe
2WHZfc1m8eawcAbvwMBRmVIZ9FqDKLr4bDUOe4tIkEDAN3FQjUaQYyl2+/mCKFbbd0mXXzqcck05
7rKmeEHHu0RLTynhdhp0CDp2w9OC0smLOFsZxpqAV0K4BnEHPgGayPBMNh/qcEeXcZYa9DMNnbBH
j91C3LGkuSIuBl5QqtkDQGXWhMsQkprVBGgnID+otAhG4vXMLrunbnWTaNJTPeyzZA6qBbCBXoj3
TIU1CDxxwrqpT5S4uWGPnE6IC6wiOfajZIbBViLFTTEsq3HOJkR4DKlvYnhwDUvBw4HSyXviCI4K
lbxA1p/KYQHmUlhnI/HbRWtfFb25b5cOe6z8SKiVn90Go8rUjHfLOJ1Ss6SpZHirGdO5xX5Oo7Wa
l6xST166pDGYz4O0Cb2bV+TFBbZkYgcqN87N+7zOr7QAIl7Q/9fpIG8v3Rc4QA5zPVnRloFOYYrB
xkUTlI71zH6kQ9YOtGPWVuKpqjvNtSk5wZgHSJliC2nGkRPjyF7NAPamvWwkVCHKelHH+zYbjuB4
dNhDWMiJmILzGMnUfqQqQ6Vgzs3J7auLykg3z+lueb29EsYKqn8j3PCeNkg2mNHi9tP6dPXbIhvO
YwaLoQzXjhlTP1BhkewHgVS3r3VbrM96EeUEOB1V0bx5/cjpbFGnb9Vbp0vzbE5IcTSQObJBYDu4
QC8d4wg27qqLJSYY0U9gv1cd9n/ZbLsNav1+dDaI/lmPIcd07ic6XKdV4gQC59lVdmyqcJvTKPum
YmGQRH+jt1W9B1vJqMyimjGd9bPXsiwqGiIEF4zzus7U3gIrFFEIPouJSphwrTfZEkC+qAw6beNB
aCe0659LJRUo5PI++Shrs4h7BDGxNm3FA2bl6WBX5q/AWcCOpqK6c43mCFUsUNCBY46PauZTkWrw
VOta1e3ILNmnDNSFzNK9M/Fuk3r41hEr4Q+y62NNjCMBMeVeTrp7AcaXQM9cN050kR4wanG3sa+m
E0tpQ8zkWMzeXoBDidxt/jAHOz8VtRvbWcE8smflu6YbcN1bCkDSv61TNFj59JiD3yT2gWNibu91
Uu6OPYkYcnFeidEy0ceTo5a1eX4YhAhRHnQsYUAhCdwBvYJxzxBQTZNEjZyhjZoJza3hFYz7ytME
3j6gZiVYk7iTVpnOqgm+0oZudqIf33lkV4fc5pCbrO2T/TkkZ0r9ItEvqe4wG80oFt0RJMfccvFl
Wywb966VLLT1ZjjiCKMOl3qyn4f2PdWs+tTUqMlYVyp93wVNCZnKbaYo79M+tnCLB2RAHmyKJgIQ
aXQo0NWHm5HcKshe2ZAnnMqSsDs1UZhFIJ2LrcW1QWlxyerbghk5X77Uqv5lue3GKtyQw22H7BSK
d7E1uD7EhvBBowIGSfA1Oat2sXRMjkLlZjFzaja0JOrOZg9WjxrZfKA5L31tm0HnAfLi22GbFduW
ku8AhTO1gylyCyIiwkcw16OhFC7x6xbLLtYaj84izlbVAeKUe0db0qP0brswm7Ekq5f5CFCSs9u0
Hla7b3egUMit5EFkWOLZh7Gxh0jm5hCSG8QMg9ZsJPzlDhgzFoqJm5Qi5s27bJkkwhEaVWQBzuo5
wW5Gji6areZhAtcWw6sBwdcwTpdMEDde5RJVrK/UxstQN1+9sxWRq8+3tIKCdpi9qSvv5969J8Hc
jCylPTi6ncXrVrGHzu/TrFsP4PeuCJHaOC+YPLqV0cdLBjUEAkOYW81fkuUNXJaCUfPMGDjT1zNE
ugs6rwSfB1oBxW2XSM1med46KjDsCudFW3MEkNC1RjE+uAa36YzRmhWwFo8mGSi5nZFYUlCibb3D
GKpxQI6083JhfbdcmsZ6VgeHttFaI822m/v//mtVq/I+3Y0E/UWYwATH+xby9mlPKbiDe+IYrmw+
6ovlMXETWW3FFRbz0GRiP/aGCuFgbAJbszJMhSjmkCGxGkwp4+kLWDNu7ks1jax5WqEGExlsKpl4
7Ba0NV5bdub0TRaRppjaBQvQSUmClssIvd232Nj5botCRZQ03KY8djdJ/tw4JG56rKN6SBDwSmvt
wMoSLDAE5bYzDhRSgcgWO+5JgPQTtSdCeuDoKBnPYe5+xXFOFuusPKdjGsMpMY7siPTX/sccesgJ
9gK4RVPSCBfkoLvHthpZg0OSBoJ3qrzW8VUzc7juNv1BXbPPGgIOJRsIBmeYTgoHH+nf87Fzbovs
GfiLar/zrHM3uf1enwTzqg0RGBqCoApno31aVJBI+NubQGu5FBOByL8W4KzURtlhrP9TB48oGLmT
7XRB5mmdE+NRMvzbLTnjX9cjcWVVQDubRsnESwAUAjj+Sa0GuYVy2ej7b36BJJRKsZ/Xrj/M5fRW
MGg/FgWhKg0KJzmjJVZUipnUXEzmLsI4ojw+ll13l4Od9ova0Cl5mjjRyddKUFhSA4oTsSZdNLRw
N5qCv5bRT67o54KVQJdvj0Xd/OncBX46EOVYL7euujoxU3siorMNxmE6u8RPIogzP9kTBKlarKFV
07C6s/0GWZUUrSl0mjF9Tp1MkCp8QwL269E2ldm/ZazRheJRdd7yGrr8LE1AEEx1xs1Qyc/QXuYu
0aHoeVeEg4ARPcB7BeiSfuOXGZtiiy2FSrNvSsQIOvzqUeOPt71oHEbs3uyBlMrZ9u5k3NcZvgJt
nAoG+QiPzJoBMSH2nMLGTypBo4wU/0RvOJBv7KvGU0cSjDMFTgaCj0YNFEs9BbWdE1mlsykV3YdD
dMtqUjwogBKIjTpmmffoVNOyK6yyZnuShJOXAJzAVYtQeg36kocrpWpXCngzKHYHVxw13XtCcBKQ
HOrcDdOv0Xo/LkA//6OCo5cX7oVcZDBjq3Fx8vpObTMGKA0rioqThYYh8grzTHbbO1/ejdcwX/Ut
f+pLCMQFI0N/7YzVv2VeZoxk6nk7qqN4ajr2+jX7PCLR2IeK8q0HSsKd4h2h/sal0V5pd18IFhQU
v5nud31xQXr7pNqpfKw61rJ6s5uxk/qKA+ET+3YT9IXrROzBJpK46eabVqMdHN3QW2g6quZdAiMr
SIkbBHDPUs9wTJVMuo026hRNC4eFnyeXbX7uR8cjwQc6kd9tMC6Mau+QO3rMbwc0O8Iz+6gsGszV
8Yusf7dnTM+umZ8ztj8W0Cv4UOi4IGa/9qkOf81VT5ICvd1uUFDrpGeFfAa1/JDMj0W/rAHzQzyw
3UZaASsiKdbHgWurzxB8DXVF/pgogrY4N+xufdivCn/RfF4bdMTIeJkVD5Ft8xca48xMvOo+5k5/
T+yCSZXj/vRrEkldn46mPvfRyEBONmI+rrn6Nhvz7U+3HtCC3hKpklM6UU8QxfVCekUwysTxm0qb
4gzwUmX8/ffj8e53fsHBxL3sPcCdKTlrK++FLRLmdFtHx9PHHqBjPrv8WQD5jkfncRVjrEiXJ7hg
WuDOxddmbDQljXJSFWOLxY2NKM1O3ZWl88GmjAWTnexFAtm1eEkxDALH1NmVtDt7020QbqhPFPy6
afWtwutOUBZf1epI0Qs5BPs8VkreKo2uGS0CMbXu5uShRP836h9c7eDeHPmXEH18Miyg1cJ9XFXG
eIY4zTMvD8jlEfBn/74sgv6re4Xoo6Nwa4ob7rXZ9Z3+WrKiZDEvu/pijOlH4sLlTHTAzxuofQWc
zCiYiVRfmhSn2oackpfWqZ+zsMEle6zIQSDjyP1ijrmNJLwX5rWRihcP9QyvqM+fmB0NjBR4QToz
/2mq0Trxr24jAUQ+ZoNRw8XAybArmJi/qdbMBHGyGfQUOsVueSzypY8bu/o1HLPf1cTkMqlQI+O2
X9y0785ldW9Z5gOfsQWJ53lO5L0pCUQZcdJUWw3AXXd2dqe9t0v+SirFJenH36xgAueq1S8LrYfa
AvA+CyZbbUuhXK0JW/3mWSl0kkosO6pb4xdCJO7Wpk0kSUqCTqGVh6aDl1fJU+raPZd9/4KC7hUj
Obbt3qJ5FYxaFlhPaftVV6KNDL15YbIJ8mjwQbguoa4za/Xo2dFoXfP6ZeE1Zel25UT7lGiKuG9s
QC0g3qxBv5s63tc8zf407VPVaPcHzm2faTUo14ZaWipA+Q3taCJ5WnWcuEPUiksuVxHOt3i6cl6u
SiMvcOt3JBn+FcVN5kcw/Vy28GST9L0ggDx06UwYf6ybT5pxVAlcWuTYQ+kSC0E4JRrQhhR2YQne
WZUNbfHo1tOzY+WxbXwJNhinZYKQ4CLA8UicHObxas6U8p1dwvYrGmRhkpESi3AqWNtx0BwyMGaF
TfewlfuyXyRibD7reeiiVtVSfrTKr0vIjQU8UQdkJmXew0YlWxG/ESI+fxBFod1ZOgmtrb5fSBqk
GXYU0gwzcbTECe+CF7gCj3spJ5TOxayGa9rOt+DI59pLWEaZVymVMm6fiZzjUUWMRnUGQwSpyLyq
u9ZIhV9bwxOBHtmuqMDLGTimgzoTua+wtZ5HL4mJ/uwCkgX2pZKxlnZKVnh4ZhcwDnjtcl4ylGgT
tLcwVZWLJZPYtAqgs4puhsaIvWKmRMRycK51l5hlYNeQl3k4+DZprN6kiZ6o8mp57rrKZanOzoVI
bY7LDMVc2iAI0v3JySCSoHuJssaDp8oOT8nJyESQyyHSlAANN8n0EEOP7yYeygLxwQRhx7VqRGzm
eZtImwm3rf4iI2Nv3WQ8rfdWdEfCN5BdvqyVVobDaFhBkWWoOlrAYUW/7ZxCf25a9cSENpDq8tWp
OrKlofwcFwQQ2UIpjpmC3YlUnrsN8bo3EXncVl/t0lNw2PWrJaYXwN5uRFYRP4tu/lam+mz1QCgJ
QPk0tDHMQaLstBouGsXqzjRXvleo31JWb31nFyEZCItf2oRCjKQZ5JjFVgKSiZ3CTNZDQrbXV9W0
aUXsrT+Y1vA9lCnYGib83YRK1nuwEk5YL1n1ky51PlBJvG6Xv4zZEOtlf2H6wzMvi8iADtE6LvBP
CFikGvQ1vFywsdxyoUGGmCjGOy72E2YoBjQOu+AN/C9XBrDwSfySi134g15fRg0xjDUaYywEqLls
GTlySkpi2/sUGWu73MlLRGTLaz97eehad4plWDuk77wTVU74ItHoQcExoZMOG6l0z3Ge9ZwGKnV9
VqWB0pMdt8IZDMYC4BODO97g98radzYiiXUayb/bmngACz0jxytW+WyO3DzbWrIxHl8NY42A76Ij
ZEaAi5HR8U1QaAS3/7Dh6n3d8uSx4YggePBbxT8r5IA60EZjU3AloKB0ni3S6DMDSGKKlcIdk5Mg
tHYPjCrf12eHcpz7TjyQikmnAGODvLflOa+0O+7KkFSakPyOhokoO/i6uJBSe81m7V1BF0IpSKCu
0/3TF/rKkaWjGLYb2dY+53Ofx1x/VKtEPxptABjh1E/lctSWIy+sDDxyWpnpYE7LJCe7ltifxKln
hXnQLfMupTvOk0fdGRGEOQw8O0VhqOG8mQoUO2/IHonkBBCmp9SaL53Y7rpCOWEGCbvCu5tW48ks
EvQbIiEa6XZvTc45q0pwDTW3A/vxaoBVMJncjbpaogPJk0AXDTKV/qdCTugn2KSDDv4p4qNOxkqX
0Wh7zhg5Nvk8RvqLExHfmzEOUeV2r4WZkVvMGDVw2zHd5Uy+dT4VLrOO19wm+jwpd8yFjEivsm/k
5Ta1vBCxq5SoehX3B8TYhXRJ6Is5fzsvdX4gntIpNQqsZtL9r7wkjUiQnZTafZAn3w2Fstu3lPsq
4RVeE4nW1QPFtJSoK2qopgNTPuTGKlZoAOHb7E/MSKXHaF9tytOoDPwTZWJ7JcaaQQA/kVlVz2Zq
MWUCNpmotRmujQoLXRlO6tjP0cLzQDCJb2Z3ortdp0ncJDMbZnW4M7fspvhcPqWx3nutuc+dJq6S
6aLL9Af4C0nBswoaI2U1kDM3wibwKR35aQ4scZz6taI8uX0kxEiRDTJs5ssK4dWXTglZfKyR1aXO
Qz9Aoa8Ulj+2OXE4qhezoANvEgkIQpOxUXg/Ym3iVOgUlWj7WoLT/MG0WWzVvjVYV8KO1IBsld06
qMcqNXdMwyDWySEkieWF4jpaSFUCw/oAYL0hgdL7LmYef7UelkhH246gGs5Wvd6n+vaKtnb1s6Z+
WZF0ikkJLQeOKfsyA2ITz1rDaL2rQtNcdpNF5s3AWNVRBNj/6iopxhlCznynmo8IBcqwRZpLw+g8
tmSJqa3ZYdgmL7kn+8bVWOSlVxVUTacYP9rA5k8rWFGqXuqGLIG7dn42poXLAkC5icZhlPJTqFw3
nXayFRNWiHdmFBOQbsCEXFrhputviUnyG20RXPv0kYwX0hHang9UGoNfo6YiGp3riHFOY61mQK7y
ti9sfmcHWeeQlvdTwWBkHMeXtWT4aWFbuFXro9uHBCxbTLHQMxEE+momUWlrZSRq61sv2DVPE/EI
9fpAFjD8uwnDQFWM3IpljTZvSR+VAmkQGpx7KjCFy6t7E5PNRHla3vvM+Daq8V2UmCB0EPl+5nm0
cUND3DwbOPABjBr1/JKWWcuSarsbsqSgd125Bbfhr6/AK8pkPiDgoCABTBA7anUmOHs/6ciBC5bN
5+S2dcMD09mkrGs3hSb312HVs/eGraov+ile0LAJA1G+2do/5K8qTBf5R4Tn+W7Wa3eFJzFvjMt1
2M4Z8Qko68bHedN08DIOpxKTu1UYeHqs7jIuw78c/2bQx1luGXgWki7QU4eztyxD/OKxtboM8Lhe
I4wCV2hXEVDtIlanpgupB/kkMi1uXHWJx45Bn23u5k28y15vwhrNVXabv5XSXXcwAwKZsJ9Y3/i+
Hd9IdDuUToaLKG2+zcIydoYNQm1FKh67GolBynQyCUCjjiqOaM/vlhxNbmLScEJjMRL4+lCKUdTt
cAnRtI3qSfXWPcEKdTjK9cyGu+GB658NDdBiRbSjr271AzlRfYBXTKJEGSKtr7RoSUkaMzb+ck5G
rZyW/cL3ECgbH6tpby4A0ibWUxcazSBktK4SCK21xVnz7mbGsmtXRCWWllA2ordTy+ZTb+DUthSv
/LCoVDSZR1N9U56gK2wdvAaJJ1+V+o9sDj1WHRi/rRlVbef5SVukcbqKA3k/CuNe5U4OxnOvJq/1
9p8pRyzUlPJvncy3VjD19Pr+D6NsQACCeaWtJsQNvpdBQ7owUdivq9gzkOcDK5GSNYxEfICsf1OK
dEIvTqW+mSwPGPpoq6Wxc+4jTc3tQ6IiSyVqogvJoFqP1Vb9s2X1Wtf6tcrU+di/ti8KFPlQKfBU
N7exTdotSOv6JKA3hsjjIPTLU4k8XCJ4l/PypLd9dy6WD9KGtzBlc+eLTfsY9X4Lae1IF9ncf7Jh
bq5gEotJ4WSvkxQ4ULYeXmyvx/2s35N0tO7FaP6aKrl5bJ6WmCgL+uD6DkU5PPh6ASXQbs8oNytM
XSFDtdsGHbavkxgLi6XYsRlcitz62xQq2nQtdSqhFkWnHpalPYXdRFK6nP5q9jz7Egs0QpL30aCi
BSNxlAMHpYbFOnDU4miwxHmiBP7GXJGSkI3BGkkH1K1BQUJXZUwG/R6LX1R79mmrvQ+lLL9LPpBp
UepDqhn8gTkzQ+JwfXsdjf0KWjfoydmM18l7ZedwVOfnYp4Jqq1oJ5Tm2o4mkXbq1gdEWACOmR9G
ndCIqkXkPDA3iltscbplN1E+pfhCh/Z3Wp01LDqTvBBsVDkhI5CyHc6W+qBuHpPsuX8lMYwZac67
Y7PjEzSZufJZq2GukigJ7XDdKRVMYIPVk95th360SL5J1atTyiu9L/ockdSBgtBgvxERgYEFDrYq
Dkm1aZGJED6kqv/MiubDJlDLBwtgBVpRvU9qZ4d2TaRNCuKJWobLYDbEQVmmd50gX6RbQP8VbQcu
gMrfzpqwMR5zs7x9YOZbtaz/aBsRvg6dG/ORnxVGXifVMP/o5GLbQw83spSazbPs636XjyQaTFaU
j+vZzra/mXSEyLPq96phBIv76BUezxJsE9gwpzaZzWlwqIrnURJW2CB7g1JHTQxIyBpTZiiAw6KJ
PzS01SYNqq6ZOTL0a8Nu1DRofCe1f03a6bpl2dmxljLExrdDSXVNtPbDSoYEZqISdOgQDaymwYbH
MSLwfg5zJYsy40vXa0IGNv1znqyneVnIrOecqg2N2nJx0CUu6z7J1KfcHS3o6gtzvPE8sxf0sbio
kOayUO2Ge7VdlUAT7IesjTcsbZ0SHVZZHDt1edEaZKRaor2RrRcMI7/+YmObYgPxwvSUwHTW1ooU
Cax765B19Y6Iemi9C9IbI+37o2O0r3Y57GEuVdFSeYgOTtLQL1hcAZm36hpujc2m1CiPvSaigUSD
2dZCPWdgUKDoxIFwsLrtp6pubxVOkLbKqVOTadyP+vxZpS/gCr5Nd8A4I8kswbB7NFXmZRniofOk
1sntHkjxCg13intHfmQfs6lq46Vff3CgjwhyOaMIMzKsi1oQYZrdmCtaBtqhIN7Gh3+SR8LgU2eH
ZIde0/5KLNOESMBl3ARTAceUrHRzB2nqTAaGw9s3rVTFS/+5TAOO1pYx4JQo840HsAadpXHjuTyi
wC1fG3e6eOGkUsLOyeQSNDKtp5q9VplsycmY8HsmgpSiVvWF6VV7bWmHwBTjdjbKNGwXzwQXbvw4
7uzutzK7yJSdfd8SJzQxJoZ8trBKUhpWl7jJcB5tM52x+z0bvRHZpXpx2Z34GZTXwFoYEIg55VLl
+t1ZaWqFyVQD5CRrO15qQKvCuahZ1kZjoVK8ZVI9oRzbqyWygNWrD6ti/WoJJVNlcj7nBp30WPkI
ibKIKWnPbgJdd1mnZuCR32tUOIayjtC6LO1J62yJQtAhhmc5zGY0dA+VYX2QV8xsr74bO3TLpJNc
EVH+pWym2TZxassa+xPr1N0A2os5M4qy3tHijoSsgLmRQkTyvl22GGKUdcaj+SRuxSEqjs+57aC1
4YJnnVyfuqdpGgD83x4XYi/uypELr9QoCs2ZlJpKBagPPCucweHg8a8vicl1k29MkXIzuPl12/W9
TG/gblmxk13za0uexW4j1MM3hXrpVEmOSerwrXmPVBD4aEFcTT33sbMUeDtqvIbtsMcMJRluNQcq
cTqEYflqzCJwCqTozB+PyWC94HgyI7OqH1Nnvo41uyxGaY2vmCP3bN2HfePFlYIEaFANqrZhYJjy
0ll3sDTfJqWjhXNT3NuseY3mrlrxiaP/pldRWFMvUEB8zo9rpuvwoVhDNsj/Q9WNtzL/GGZMPsvC
M478I7knIvY167xHWdpWSHQ7frOLcNzLUP6THS4SC0XDONT3nZ7d4eLFXO3CQxey9I4IBzg6Clj0
fOB55XzrqPwZKRDd5s1ZH7SdyaSX6CdKM8nAzKVWsgnH2o26eYstAHAJhqBJ6buzzfs3aIwFgQbk
DGVMIiqy54YXImwKvWYwlO6HuSXat7RqqttbLaHixMidp3Vcrx5C2AASRhWQqhXNo7ggK8fInHtU
/hsxPLmenBDgk+DYGCrLcl5/1cGG2iFRrrJ/yQQd2+F1wpbNV4dAtghXp7+nVPxtjKw65OP7pOPj
XAwmLfT0t03sR51ju86gJhfj9C3R05bKTIXsfFTL8u11HfyQWtuvTfet5syhkTNZlCDV7+Jp0LJu
GqWW1Auc/qdFlzt9S6LRLCCMMPsdeC2ZCsqHYa9mSu3nYnpNRQ3Nkj7LkPcKrZ21OPd6OhxmesSb
cP2Ry+uxTmw801mcjYQ7zFTFtMZkQfiWAKNikXLeNNjlx+0DHh0PB78czcjLbOUEzOgQXG3l3dYP
bcdeNjGRvLRG/VcSLYu0e73IwetPmrF8S608kHPcMmkef5eqoCYymDtt1TfWkDoqaSCDpmaJb2o1
GakTeZv0MdE08dkuFwX5On+1Zwdezk1Ee93ULgNPpU7Cxnmm8SAAowCLZG/4wbz0obA0K0CYwVzo
Zg7gyM4Xa28JNlBV3dwnonmoFkvdO8MPLtuEX7eYcYKo0xWmBEIYlduPsx9xHv8n1RHnecieFZWa
ueeIc0piq9IJV4jB4EoSx7CaE6MD5V+11lelZnyQ58uL8EDBqNZnbjpPDRp5Foro6+v1t55ooa3q
ZJNFRTpIKUlzYYTMNOKGb1ezD5O9ok8oDR4jE+dfZpzSIo3oeT9sz36YbBvqjncg7u+HkEGe2jK0
mroPkrI4EcQW9Ev5ZLTZGOnCpvmuUt+eH2xbHBP8Pf7t0WFiNu8qD+mawXPM3DRclNGJFpwg/jAt
t2YxIbNjWH9MoZNvkKG+zfLTmHZ9yNI4DezlHxNun6TvNxRlJWuG/G/KGvYdGyJjKzv0KcLaNb/H
28rGm7FfSugOewKuHTS2639RUTu1dp5GlLmxQSJZKG4KEASgerppxK3Nvi7rHyIacCbUhPcoZtaj
K4hxfWjzlXvDH72ROT8+hcycRayimGes/od/+09Tdp2hIoW1bxI665IggPTXpfnEZ/S42MzJEyQx
c/siEtsG0HLbS/V4VoTilGhS8QYTqsuN2A6/RJVpIeKWvUqZGOrQbOCMD03YF+uTOODEkwBiN0Rc
nvZspN1r9SXtLg1IRkHtNHCMyd7Cc8xIqlqdOy2dlWg1kkeyBq9iS+55imRI+1pHHU3o5AkC03Tq
XUl2FWt50l109rnEPhxKFZ0Bk02CjXOkEctN+pFp7cFWnd9yQerYSU5Qe0aTMrnxjQuCqVbQPJM1
wDfylY8bfiZ3lUEzP85en4VUI3eiVT4WYf96OSkZaasRJ0AQ9Kirjz3xjP7QTaEgkagni9bfsOKk
gti8fp6ieUAVvhHsPPCmm49oAh6Tlo9Q8qquGceoJtqDOy53CyZFviqvudACSlYfjuJgAV4mdtL0
n6YzE84gaCim3uXXvhDs9LIMSRlny4b9r3tQrYwdjcIwqPCued72pwU1Okltp37s6RPVr9EufzOX
hddixqoGlGf7WnFYTfqFs96JJUwCOlcrw5fccxPxDHqCN7wyZg8Qp4tqzV7BCnwXjA79VWRvmFuZ
T7KBv/3Vjq2/dYTZz9bgRCunQbCk3sMM+xXp1cHJaAkyD16YNngnbrYM01X2z3CxH4AXSQ2EP5wI
p6Gsu9iq2Obq8xhZfbMfB/Vusg2sbs2rA50H+fqA54UhOCtCptgDGlFHHf8V9Jy4TF4dFepqb+lv
kKv3pT6OYTUC6eYL2XBexv3Ib0l7t8dX7PN7z2RtyQsaG/F/IgqJaf3E+t90S7hn4rWTmghbPCzU
lcs7cGQ+C3fTkBgEtaBWkPP46A5dFpk3Ykh9mzHpDe2LO+ZqSJRRyiwMn1+Kw70mE5oJF/lR9mNr
LFbYZh2ZUaQyU9B415qBm+9aBSHkxY71fb5DmwquA58pwiiSdxBerjTitYJyXm8w9TSQIOz2onf5
X9muv8j272oTk09aBSjGh7tRTk/VUNy7jU2hhWvO4332DV2rfRM/N3Kl2+uOcHnO486paEuNUUT8
erdsRQRpRsvOfr2I1Tu6at3tGOhAefITAsqSNv1dE/bCTrq8mXkWEhYbwlLId/Na3BJjHioTuLcr
71DVh2gf73Olfy8tZ5e2dbXDn8I6zuDnHyhoaV/ynWoA7pHl3lA6pOdDa0WDg1VElA0iYeuLrc4I
rk9n+TZXfeQgRcrXYgzF2np7qVO0QPrFB6YlQJdzHDK2BSqvrpXQY6cNdqXxu4YoeKFbRZSJH2lv
Xy47674pfjVDJwpPsuMcLbiWruDdAIdJsdfj5VgdolzmMYughngOX4aGXDeke6+hQdIGdJb5q43k
7HaFfbVXjLQo70h+xsJ416J1tytHct265DICwa8V6GHE4rEjrpAFrcOWHCrC2wQW2JCt2Xng6Eo1
pb60HRF/me1mx7k35VNWYcVVWDXQDXqRItRhBzvk0AnYBV4nvJBg8nv2a8obqW6MNkX9PtZyezUQ
9nBkELtDGdzpBLUyRov1YXwnEO+o5HVy9U4ufIddOSXm8Ra9GJbPvWH0X1XhPuRTXZySfxLaBY5l
rKHIZbTDbLFuJgZtgfbX1QpioiapIow9MSqt9DwJLxhBGBzNgTRwG5BF1FjFXTvVFQwFVnIZXltw
NO8ZscYHPniDMl25Nywm3aR0EqoH89SdZHZjgdU7RkpbScbvmnMDVRsaiYyMcx+PKkT5FHW4pnUH
3On/0Ox7/EzWK706RBlWzSSQ13xik3korEdNs7pzijksnEgggNLpFifLrl5GixZ9Qbdft+U9uDX+
x7IQC9zMLxDt7AD+n8PqqUSqn9vDycnsi0rnc0Z4FbRWqlwqj5qH0alx6sUYLt307xYwtiRY0Nya
iX4va/Wu/x9zZ7YcuZFl218p0zvUcEwOmHXVQ8wzg2SQzOQLjMkkMcMxT1/fC1TVbUndt6r7rSUZ
TWkkI0kE4H78nL3XNihAETyxKQYY8/EwJEtkxtPZ0DlSaNP41Pb3M8Imia2XCaz9Iy0CLMq9d8rK
jLvd0ghTZ1hYgV5caU0ybEMm0GRWTsuxIetYCes96DNrp5mJQOPpWyeFAmiRudbVrKCmvBD2U98z
TAnXpUHUGykTMF5aPX0MkczniY0pIfLyh4FjcZmCtrCF4x2NgVmqLAcuQV2HRyUyVtL+FnGKuUsn
aV0wMRy01rtNPIbHiVZbKvxdyiQbSj6a6NZHZ4y7sr1W+IuxhjG4wpj0FsfDnWV3A8j0Plv1hDPV
M10Z+pC/kjUNE+TfDFss8+KkZkkZQm8LDdAFSYVPB8p/d9tXu2R10LzmoDhHLlRdeHvdBaGFejJY
Jypl7u7U/SV37FtU5f4pE1G9lEH4vYoZDwF148w2gcUapctr1hZNtRrJZl3Z29qmMRGSecEUcvwG
nuTqRW169BpSC30aOdqlxx2sEtFvhY/00krj9y6b7tusnE6xYp1vosxZ+qO5jpBSVwOYp9DlljQ0
Oe4DByQjg1vga58AtMqDk9PbbakUt0INGUr84RvJovGdjV9tM9h5DRdBpe7adPNmh3sWzbMhywfO
rfRdLbC/tZ7/gE/Sszx77mUzafoPyDn5MYfkFFu5uYQoVG8zr50DEjzMfcY3uFHPvoEKpNOtU897
cfUzn3ZFSHDiqGb3g8sK60cBkb7licde7zncJeOgXb0cQ5ZeV8cuCS9UYf4l9U8ROIETjLDkGFFs
8/46OyywK6GHr36fPgYthiJiGyBc2CAWs8781Al1TSO9fTb1qiN8+BuxSxlMrb59SUzwConuY+2l
Iy/JIEt1ozk3ZrnO8RsvUbg1e8eLOZ+p4pAruz13jTXc23lIPQPai/hDVj6PUybOWWb1RQ+hwWJE
metWd+oKSegYtY/o3foBC/oe7dTBoMdpTkK96uG4lN+l+473yLrTNagEkOPEruvj5I4GY9y7am1H
lcfUe+BJze2fRAGUO89M15gaswffzvNTj+gGhkS5zGhtPntaAQKu1qaVVMm4tftJErDGDQkDRgCc
mYZVV9UfnSVeGLi7ezut1Eq4dNkjAqe2VYzQa0KRTfj0wh2L4A652c/Gz8XWcJJz0UzBnRx/Voam
32tKrPI2NDn90mcIVSuOlUbOT0YJTNLy7OlS6p7m4M8xM9OHQQs4pXljh7GoR9xsbLQkwC/VxLfC
g9JSejWCcA1sAHsnO84hTz6yKYl3FH6EsUstvyTTMZgdra7dIISh/l3kZtBfvLg4Jlr3zDir20Wu
tdXjzDsYs4fRQyLOiS1emumE5AA6cENRRy5Xs/1MmmGRVyYdwPhnUff90dEjSuLGlVvl09oLTa2/
y8rwU3eq5tzbpn6D8ID/ZDLphgfGbqZs7m1IRwtal9SLTsWI0czGvdDgd436JC4Bp6XOTjEIMi9d
OT5yWQsBDCmTfUVEo2XeEV5JoHD4MMr8AX8MwlHUzJTkyZYAH8rr35qaNPtmQaqoA2y6lb8QBjNv
mlMXzIfZxnUBRgMX6Ind0J6ieZQ6uWWFDo69jJxt/dS4d7UE5QJpCnJudE8+rXf3da8QqWzsv5yc
dmujxNKejJr/Aanxxo60gZjiLnNHMzeMv38YJmuVaES7NyLZH3QTHSWR03TmFcrSMUQea7ILeUG6
R/SdUoVO8+xqGA/kAJGi567Q+ZjPCvvTpM8CFLDOjy2i6q4zH4JRGu+URoVRdAeLaLpBhyUGIo57
e7K86Q3E8QwODlpm+9lH7WHJrzoAQ04lqvt0jJ/LKV+oSYdTxmR+6RTt99gcXuLWxwmp5GPvhvZh
mpAmOP07SsQf4KD0rWDGskDhnqzjVNT7qY93k8jsA35lsW168/sQV1j6pDpQMUwrv9Af+xaTnyht
dZIurVfRG83atYIXY4DlaioaSEbG2CrDKiVBh2D16usl1Wa9aBLaKFPmxNs41Fw4K8UtJMtwVyq/
oR2VVejHRu/49QFT6ronUnZjeIH5VLU09JK0i06Zrw5FauAZ1NBhZJNfrbuBBBxdr4nPVIWzTzTm
cX5soTVtDKSNjTccOrE3UKfsfCdifDfzUHQPL6uCzIKGmA6tYSJRp1P85KQxmswhurZ1I2DparRD
RP5tSHt3a7k/G4etBfUK2DzDu3p9ZWMqIO+qpA865o0DDgmzTMn37ZI8emxSrQARnXwfq1a7lgWL
pz+QZk0QpeNPszB3sMCZRg1Ts2sEOi0Ip+RoNPm7S3rxPhcBCBX6rl3d7WoP+EDcwcQzAzryecVA
jwisrUd3+TLWRokqzx2OTsMIy+qCYx2ivS4bkR46o/xkzW7TLnmyWhVu8oHzSWN5hyEQH5aH0p4R
k730vaJZW81Au1VdBt/trgn6UJzZ29KLmUyPeHZhFCJqQe4fkLezC0ubJOkgo1mt6+cQ+TV5VBuR
4nt1bQQnCLbDlEgXLFreCNmvamftUH5EHOXyht8lurcahvC1EfJFkwxhoHrjUQwo6pvALe+yrnsB
2McJgVxAz+h+SA8dDpqW9JZh9eTgK4KDo6tT3HKYCOrMubeaA9NlDHZVfMra7t3p+7c8BRRKJ7m/
ovYeuqa79dSzY1kNPaZKcWuL3CG4zDZPbd8d4xrdPMDZHshMa97S7lDSpkarUCOzEv1057vsudj2
xdq2IhCFojJW0ifIAIMkuvxBd+5yvFXLAbdJ3CUmbV9DQ5fquEcOpD8EqJFetd4+H0rO5K02RwQR
LF+7KGXQqfG8h/JcI8sCsfMaZv5z3jTV1iLLcp/ajAKFdND+u6RVpCYrj+OBvx3kdkAHipaqzPDw
JYvGvNfHiTwRorz3buU423rM183Y2KuOhuWlT8xr1kfWI5lXjGP76aSCmrJw2mellCtvEsO1sV21
MQAjInBAwiWTV5Na4TIBK6eqs9tnG3g/Lgq4RDWb8ALB012vI91V47yOd11/cPGDUUsFB0+EG+Aw
174PEZTE44WBMF2hCmeL5jvVieHaoXI0Z0XZWx7cEpqoYWfZMtE53kYjhSqekfLUxnMOs+CvtQpB
17UuSen1SYkC7JRtoScgohnM4gosrbwOCe5aGRiPokXWYcU4H9rIj47Q79g9x9FEjZDoRzSNLXBN
ce06lR3M/D7JR3UM9NnGVbbzAL/Z6lY2LLSJvPqkv8mQjLsmQYclU+fVVjGer7g+gO1ejTTb9w4e
iCmLsyNHYW4XPX3RJYwAO0l25MjkyOEZCszFgzPlB47y+h6Ssrmx2uwtE3Z6cmxT7LVebLueCSfI
JQaQzkDKVIH/DGfnsEhzFDKmd2pb+HJ2418ijwcPkQdxe/jjzhyo3FXlBS3jBjGtCpMwQg5SOAVL
DheNfGvN6JHWULuZwmZZMX46Y2m9ty1d3SgrcdOKE9IYRBRFjugqb4vd0BRPeUvAnDN6rHjCD4+h
Kn5GmOKh8UDQ6AYMFYkp72kYBIfM0b8zRaCTqoeneEzLm2NgG0AWr0aSa1MtO2QduOshKC6jLy5u
3TjvY3JKUbIaycRAOThbWVMfu6m5YsyGDtEbL/QCdzmNLrKGW/r/AH0rx94Psr8jzOyoyng/jV65
Dah4l3gPJSeIo8k0lBulNQ666HaxIdr7jCK1keKxTjv7IMZkb7YcYkRvYngPg1OW2OD7OqqMbMjq
ewfpAT72FpkGYeVN4cFE0Lx1yxoBVsobz18fTCPRVhz6mp2V7JwMYNvgQHsCZBwe7CzgWc1ou8Rh
f3P8CsxFvVcxyG69EuPZCfQY93JUchZkdFCWyKJ8czxhHd8St0rqmROMl9TUu73gAlvoFvEt2TzK
horOXx/8qtr6qdPvKUSyU5xPKKFiLPF4LAn4ieU+y/DbZ2M2Lt02GGi9p1fsDf6xjdsn3anNkx91
5xEO+86iVbsjMuFTt2q5TQcyWSYNS2ejx+UzjVs2Qnlsg8J7bdtyXAR8RySzo9/MwmImsJuZTg+B
GWpxQRTFUFJZ9nOzGUDBGg0onXnLFafaJntxTIuDUWQVrWH4qBb2cDxZABE1ik080v0yYm4YVuPJ
R2rR9YFaoXM24eQob+uRxLzyA+9mwVp9TDSxxg3+DdkACFKcV4fKBXMiF6Qs6Reh0d3pXddYjBPx
fT6CUBYfzu3ObIrvrEOX+smDGMwAlGRX0/ACfGABMRxtvpyKPKDTbJI2UWrxBm/DHAdt3Rzl3EZ8
2ctwtIJDNB/+9V4dvUpEgAl0scksvNNGVgQrd6iOntOrgKzpn1F4iDPSShc5ZB+ZQreLZK3vKVvL
1awEtfNpPdnWbfL68dEdOSczS3aussZ871ft3kepvG3dYfxW68mNSA5x7xhHLD31wS9hj9L9K3eJ
wwIVFkO3tCrUY+xNAxI0gZ3Z8cIDzeEAqxWwbg/fwzddoG0Z2DfRwxB4SHPi2mS4kFaFG12ycggf
677tQcCB+q3NEeWxh0yXbulPTvxi5+lYemq7zVdGGT/R/Edxl6Xtc4Ha6MxL7AxbfeJwSzYA3WbB
gRouaX5Hg7lcQeTmQYq7qVq1jo4E15ldIHZaL8wexgBypMNYRpgirdkTgHl8QzR4CM7Pf+nTOfG1
DEmTyXCSGjUfdCmHFw66vKBah53VbI14yG4WI6U+5NZSOhc3aZn2pIVEwRnEsHhaAat1DrlQOLEC
t1FnagDE7NtKNWgyAK4gcO+m1260sKx1t0mQqBnS3zs144zIGdGyxIibfebYawLSyAwdm2SVh3aw
bGFOHvw0ILVhgI2AlfYw+RgPkZwTYeJXeGm9+zE0xfei2NSdU716U1/hYNAJLjFV/VoB2nJx3EsB
nSYG2rYMY7BFgTkM+FqF/YqJHQxi597rExQmYwKjNLQRbSpbGSR5OSFisML5hv+sTKryOyDcdm9L
uCkDoXomRw62WjlxGCiRlruMJVrB49doA1VZ4X8Y5GxIuOx0BAZnn4ZAvvQ0vY55VtyRE6PfBySA
00bZeLZf3IK+4dQ9685KdLdxKeMHDctEbvgxTC6mtc0NwZ/xHYL9kZG7vIlMe7Za/cUztPqKhAl6
Cp6fvDbkvlEoS4XvxceiBt4Z2ATM2kN5nlJTe5pFcMvGcj+qUepnksjbVZzbhIEIAZywbx8zPCbU
o+x6Y6xdoihkkajj09DHOE0Rg19cnW1RuBVqvgk7mYVbfnq3DUMsBcyk732F3zpiH4oSBWeJINZ1
BW5gidECpUXsj88GhBFUUbUmwruvD97oPfsCTTATWH1l6CTlsbnuNBStVDLuCrQgky2kC4eEAcKd
D9qbRFx/3/fE5OBuilE8oIbQGAOviy7p98SL7F0mUA88FXRIODwxLmLgrjwEhIzwt40J71BreT46
ToJ7Z4Q+Y3QfKJTqxyKE08e86RBYEQHjfVF+J8WAmZ0rwdI1BhUiPqeyb91DHU0aIOqPVtrpjyiM
yIyYUUeyNfudQ8bQplAx7k2C2NeRVvykzVEf+sQt1mj3umsApmhtY9raogPB8p8Y6onbHx6vfRvN
TFsPDg/j0LYDz3mY7EWqrHuBg2gRG5a3RXBknA1gS52lvKPuHkxrNM/MWYvTZIw7LyK6nvsyOAea
eQ7N5s0mfOjG/Ax3Szmexin3VuYovD3HSmy1g/NjjKW50YP+QfZcNsMpaRZmGGtl1/5w5oZOlQOA
cGNiAewRbJyEBbJsymy41vJsGll57FBJo2alcgjpsiH3eaKQfs9w0myrjCoR4oJgEnsXlRYgN9BB
K6PS76yStjRFA1NaUnSat+YjsnsE5Rz27mU77B2G0+cOMNFCr68qNGApaQ7aCwHvqq6je0gS484o
crRAuIE5qF7EGEAFq0tOIzaJqALQlAq9D9vKnYeORRjBGNNHJD0LvfJBN1F2bia96S6RUfdH0YXX
XMU/0wDu+mi5VCicmLEIjggHKn0dIwdd2Wa0z1RB5z6u2YRRBZilxQR1cLfoJXvUpCnJs1MWbFTU
7gggRYFnxum4+eLw4+cqTw1sIuZwWDnRLBwKl3jh0ecAiF/yIW/jJ1sfvJuHPJTWfGVRLtct03xD
R0AhEK9BvkQfMtBZW2EYm/Vp2LhlFRpXlDA7VtdwVfMnGuHFJ9iX+NggR1k4rRHe6CUJvPXgE3WR
XFxp+5y7wmyD333dMof7qnFcA4AAMbGM3fTJPGpVifpp/j/gvS9tX8e7zSRZ0XsB3FrT2K/0FCRG
iyXyoFO2UzT4TInwLnYRehbDZiyR+KBuPdh1olJnHCX1wTMN3k59DzUhezBMRSyH1dwZIEIx2OFr
ncxo1+rlpfjsivhHM8BLllaIwEhUR60bsZbzoxxyp9vQvd0FhVZ/szukdNpkQv23WU2LoM0PbZav
DdV217CPNDz+MeZx1DiRCQNTmw6TAYPGC5VcimLyD8qnn1tb4GjIn5wOQSsxuU50fRs3pmdZ0Q2O
sdMZ1AhveYXUpBnUGyOE/IRCpdxoNEZPEY/NMdZ1e2N0VfGABX3vZuWPBjzLe5mdE5b8m6479yBX
o7tB+K8+StA9QRcvmioanEtNvY9B96+6Di5CVFWSngRcBLvS60srvPJeGuZPFOzipvv1nnARtTHz
0llHqnFv3cc42c5Ohmm0EFr+pPJ2ekJ2gHNMNedJS9TGqafgXwSsiP+adSJtDloOGU8m2Xzen7JO
uHiarrtuvrMN7IGlNbPgCpr3SWWUq7IZX9wpgB5tBQ849akap/pbTD28bOci1cMIcOLQzBS8SCXQ
MMyALaqbTsBVYW3/Cu/4tz+kidd/+3f+/K4KjhVB2Pzpj387R++VqtVn8+/zt/2/L/vjN/1t+6Eu
b7QH/+kX3VTGf3/+kj+8LH/733+61Vvz9oc/rPMmasb7lm334aNu0+brRwg+1PyV/9NP/uXj61Vu
Y/Hx11/eQZk286uRzp7/8vdP7X/+9ReTvI1/+/3L//1z86/4118YDjdv/+XrP97q5q+/eMavwrAc
y9MtEkCF7Ri//KX/mD/jur9Km+x4Rxgm5ksWjF/+kquqCf/6i+H+aiJPNElIIReWMzjfVKv261PO
rw73CP/CO3Esndf7x891/S1l5bf3i8vw9z//PhzekHPG4H+msWiEI0qOQKb3p1ifwM99a2hsdBVB
Oc6yC4qAJQssiHw3qg5dNrAvOG2FwQCpMegfy3accQG0STRPETEQz26IPhCvnrI/m2jAzzRmzCox
HFL65m1v/2jyrEuJG5Dd7InnZW0QiKn3fQAo+NoblfMwhoFORCcGU6vKvPjqCdD0THbIIZphZDjB
CewIPnkQwA00QpPBSbN6VDpBIUWx0NMRNyF6lBoLQ47qbDWl6K+hDMEe25m5TSO7nEaWTxdYhEMT
lyUD3AX6gDXZCNGTCGIWvUqCMWFoG4NZxn+AxjNDlALBu0d7EPolXDfTS2s8A52zNYGankMxpK8d
J+UDobaEOvQGds5xIuKzBaKKjpxQDNreqXdXVlO/xWnTY7CTcQuZ0mX2XMoMdr9ojAyoDk7Yjwz4
1mlSXsU6XUTJNo2YmueAtl5rHIAILJ3g7MSGvATK9B4oz9MnvyMNWYAQQ0JoxoiEC1fmd5NdQrDF
ooRICyDrKgPO9tKkun3goEVkTp068UOqpvIV0lX7kCXWcNMDj/aX7tpy09tO+cNhwvPTstJ24xbU
rDBmKO5HsD8PLtoqwSG2j5n02gg2yfcu7wYttdBoukwkrIieMLxPc29ZpYZLOlBgp1qnwnrmxBan
8DiclpXDlqUISd1ZHFN3YQw9qp6E2EvOC9TutYa9U0CMOyV6kx+kT+bCAk4QvyRoCg7Ofun6/Url
DhiiIOqG6BSbdCZBRpJztgQZgjthsOzPZKyyeoUiVDd2YWL4SHQsBx+LrtnJbsKtNC4Dn9jEJZhw
804XKNxXXdbho6/sApVVaqBtsQl3iii8RtDWYSbOXq6zP0hpDwck8NiVLDJhkAIF6Hs3Fk367xOX
5QakSpu2nv5b6A1FrNBE8KlVjNkzmneeAVOjjEXDYRa6ztqCaxKtJe8hxZE0HnCkA6avqhD/jG7O
d3Lbl/pZGwBnobGRD1RdgGVkGuB0Y6hoHSypt/vSAG5FXklp7fJQj/YlG/WyVUb4kQGSAGIgg+69
amX/goU5w4yosF32+Yh20vSa7ptvtnRNPCVM/Rvt2cDBpKlsJKO6at76tDE4C5AyIte+TU4PQHm/
uittF7oy8P/AXnDvGMlWowJ9pxOa7h13QsVbN1p6ddOJgVaezKZBjopICgB/fzdMW91NhtDuGVqb
O62fk1yAgdG/GergXDh0nxZtjEaDHkDQ7ry8J7ADpPfKErNQMTID8UqFoZpln00EdRS6bZZYOfWZ
BABYq0voFqLCbZuzi5saj07IFHsGmIGJGVt6GKKjaxJ0fr43lWlcmzQezz6ADMbUWKIEUkYaNtiP
ScWTQ28dwSdzTBFmZp9izkkgS21oiEzFxit8DQTprl6oV2/gSL4wyjaDThg522By+GH6PN14lOwM
L7sK/VnuRsd6MOUFDFR0N1oG5wCYy1j1I398ULXxZATnxq39bwqjzFPh8nwC86R/TwYQbVt/6D/+
91v8f78v/2G3///t7/8HN2+iIf/Z7n2kWqh+v9l/ff1vu7ctfnUM1xIScNm8P/+2c9s6O7dwqfMN
V0jTnXNh/7FzO78KV8fPK9CUGIxt+aZ/7NzWr0SNeBC2HceS5Hn+r3buP1eNPK3krwr+oa4AkWVT
Ivw+Ic8oyrh1PA5VKB/A3OIIo9mGSOIt0StzOTTBQXTaN+tqzLNJ2c6bZsJeAdVjLTQkGMQdLX1F
L2DIny0fUTWkwX+RPDmXKb8rLqQpiQsm8dxyWKH4gcWfKluSCUSsJxZywlGjfblrzPAzDi+klWF0
913mm9YFirfHXhvMpFrSUrLV797L/6bC+VOY39ePIOc3yRLCNQg4+eNlshIUo1Guo4Jl6Klrzg1U
4g1nI1bx0L9VzNDQ20Pg+ed/qzHnsf1nWTX/5twVnkG8LWwPxGt/eneKGHP8VPhzLhOOCcvfeJyW
8fmvKsSibq9tyJlB+mCtfRogrhQLqI77In42lAXJPISJSSsjQtJfJS9jUCK/jHaDpb26xKHRAkfZ
44T/6t2y9Pn9+NNPbQuTalRauktVOl/M36UuTvkwNBYylJVNg/jmFs0pmbzgtTGh903UsFdrSgME
GVRKSMLxEMblcAGwL1ajM+aA7uzvnRHbH51NktYOdTw2Tme6JFDLpsA4RGgGJ8RqU9ofgWOdlcsK
GvUXbWy28YhR2Z4eskhdNSCahR1dHCKHjMh+LfRir3BEW/Wwz2chBmgkY8TmCo8oMGGHG3vHeUK0
t5kGF0kXQSQ0ZGW8YXPukL0PhbZrOjAkNRuQrcjFGDAWhUQRqZNAM4CfcuuQ6Olr05nF+GRZ7X6q
wJEm+i4c7dX4SdMKGFOAxWe8ANGgQ7WdEDUkRbJmnAeJOdyKttyU6CogC9bhw+Dl+Nitoxngv4S7
DrJk46X9PT4RgHB3pdftmBIvapd03bB0kDkoWr3T3qMjbTKYkXp+m3xtU5jNOq5QXwzRTNc0FSy5
R70CEgI4wkaEIBv/tUVQUad4Aaxoo7XNWrfEljbuShoDFju5b3sBeiYhPDw8yLS8jKV7CTBiaFFx
Y+S3K8vxB0mUOzXXo3GN7pk0MUKYOI1qwUFTIPhRs3zJ7ZsQ0UKP/ltL1zGlRcOpYYqHPTl8m0h4
GxmkuAy/p5hjusq/1Gx3fQSo1TO2jjQfbEzaXgoPUm/WDTV61DNZylDpiztjMLZV3W8YU0TdPsZz
KaLxiUzGtdVGL2VpboewewpLxpF9RDdQXk1fNfQaWTmYoMLvicA9D/VTao0FBsDmPTDirVtVr2im
kg3DOoM2CfPmfrrvM5OyMMJ03CgOO86sxU395hGPWGa7W9zNF44QmxqoTIKZRObZpuIXdFLyH0NH
POmNR3t5fCI45D6s0nekhtBjgztrdB4gGd9XLmPj+Sr3evbCeZ34WHNlgslaTHZ0lg7XynLOmv2q
U30pPcUbZ53zkRemF5zRYgyma+rH9JNdMneaCSZiWX2ktb3qFcia+tmNx6ON39hpaJo2n5qeYC50
t3aVHXsyczPYWmbk7grbJJrR4r3rWmRarU0tljeKEZe8ofZ/C+g4MGt2CUbUCaobGcJDBli47XQK
CobGXntoax8SwbBv7f5eqz0k9sE2YBrWox5vBfxWJi5OiBBgbpkkV3x7lF8bNwGcWLubpk7RmQ+H
Upc7Z4TXYYTr1kTZaCPamUw4exmtyrhd22BTTNxS89I49cO+Hnn00vY+GOwHKtIDBssrPNQjrnd0
ZxOJYPqMtVm62jWVp7q5VKD/jFl8rBk7yyOjzga430BRYVDp1d0Rz/ym9FJkd84qL9v7Nh3JGxqO
GC938/ub4RrIA7WPohdapEvus4OM1bJApRoXI8aL7uBYWBBHSL2pTjSPI+8wF644eS0L57lxf1qK
jOyIHz3L4BW164re4PweYePbJBEUC4XEZ5pNzkV2qbdEMG6wcdAaHu79YdhrVnpqtO0o5Vooe2vh
OCnAD8+hQClyF+DkNLY2BY9tAzebaBzV7I3W2vWe/8Ci+1Dm6Wca8Va2pvUTSeO9aHDuJDGJalIb
N2bG3RfY7otvQYOYNRsNVh2hagiaQfKBnIv30eOOC8DA1BOpsLnAF+thcAGhT5I2WBnyik6TOxzQ
Zu/jLNrJAqgL9o/ENSVOHqfG86u9dYEPT7++koUESczGS4mump4wGwHW209JDtG6zMyzVty5lfXO
ZGYzWDHBpuHdOJkmMQtZSS5G/iicjRqsbRKkj9AK1yIDWYo7N4JPnFsBA/R0K2V8sCIy+LAlvES6
8VQ0yOwkZGDG8viYn2st1RZak14IRCQ3ksmsqO/NZDgmPRKhMkd7a7bfQj1h4Q92bty/YsyJ2lmb
DxGJcyi1S5FgZvSYQkxuszamGlVJJHWyMAARytB8xRK1KINbjMwrHRBxQYrJDno3ogCKsev2XL0m
rSWMIwhpHJDWAWK/OqRp8fXoaab+oqUVbyJmuFqj3ZyE9EQtWt3ihjTg08/SV2WA8o/VfmjKZVmp
Z5z+r+bkbaI+f8yz5FsprYXTIX2DkDVvejHBxQ4vFSQFbtnQ+E5UYrlQ2FK8MfUAaROuMb+GHWMZ
bDT1Ok7Zq9uljADfxiA8pJlOhZTxO8RQ7mm4Q7Iw7ehO8+p7mbPkhpC0NJ2AYcu7uSr+BADGcQrL
Esr+c+U3kAK6/jpGhw5ppyxLWmLpPiWDc+FrOOcMVKFtATV/YhqvHDSGmfW9UrPcGOyN0UceotNW
xwqdv+YSqwym3zJTF9LF01R9Mk3skYgv5yuVm9jhQ+BZAcKRdSC5rVNGxfPZCv8UYaiZnX6aMXKn
r8vSVfz+A0JxZoxbTY3rVpFD1kXGtgCasHbwHQZQoFfC5rfEqkKTyLwD1IFXLdKeDYzwyzjzX3h6
fpSDVxNOQJlmMz2MKNUEKXn4CccHp4vfZWMh558xZTCFNr9pjPL3vEvRSozRJ+QF2GQab7pN82Qh
cKgvO5srWHFX+mo6uzG2vT7i/XQEeA8O+v2iMtKJySxgVR4BzE+bsEb43/T5Veb8zrB8HHgauE5Y
6TVHveYMJBfImZaR4f4UkXYKEj7dVrzo7GCcrx/mFDp93oRFP/9eZ3DRemEu80hufTnsaid5oA3y
04M2AUgre0UUeq5cj0O8zK6hHL61zEzswdiZ3vAtJ9NzRY/lp1V01wI9GIT6WWV202fXNnUJ4JE+
2g4erjf/sxzMdKGX2WuWeVDPhkVg6rAKs+zVwx4DXAFl0aDhy7M+i5ZIz1gy+2/LJxNkOg/eMrKA
aepVelJxQhHkLdoxv1Qd/XPiRIjb86tVymLnVBW6Nbm1MvJjJbcXp/5sjSe4XKWds4nJHeo0SHJM
moIF5rZ+MY39D3sChl2AmwSmAhpXV9yMibGeXPdCzyWgMmNO3NkRxpjuyGDrrceeDtug2nx18HEx
6ijHGAv2b8J6SlTy+fV8Mge7MWpEY6SOSI874o5pywSOuWPqj1NxPgh9XYao5Vp83c1dH2LAyx/C
KT+FDB7hFnDdSlTRxdA8kjN67UXyqSp1tbpuIVV/HGxSRMEHz7fSwgyxbzDOHbfz0afpf0rHy1cI
QKjqKvuxk/dDjDcSvbF/MOSp0wUPV3zMXICGthQ7nkpWFFqaq8JT+zJS9dZpy6MJyxoxPS0lGDgw
HkBo2K9WzPblpAhmjSrG69YVpP6ohGk293XQpBkRFOYDPBI0lCHYTs0IPknDW/VoY9wOq2Clsqtv
+BQkWLCWHAoOExmsqjXWhl65W6ejOeWyyZFa8lm77g98FKzg3BvT/Pj4tQHRtHjzRI0/lQIdR3JH
ec+FNXtyIPLaXVsquBL0/TTCzl1O1QiuQHrXaBoSClfgmW0qjlyhRzF2EdIscm6UTvd54jJ780Kc
kTRRY8w3c/cmu7kvjZ/7P6g7k+3IjS3L/kp9wIMWYIABsEkNvHe6s+85wSKDQfSNoQe+PjcoZZYU
K58qX1UNsiZakiJId4cDZnbvPWefTQm/wV0e4wEuxzTVH3rw+BAWamIf7kFgDWy2g/8QOBGmCOiQ
ZhHQHk0QevtmcRP4ObQHSFJ+Qp3Sbnvg58KVdM+zkd7gtNz8RAR6rXmFBa1aKcg1ZQTH1G7YT0SV
3JQxwhGT+AjTuzGYJ61qNl7Uzz9KZ7zse/9iMC5wLhww1f00cRkSufgVWgiDXAqgEWAUmnFgqh6d
bU6ut2UVwrGwpgfiIciddQTnCnXdZfzfYnIfROLejJyyUje/MS22kDTkh2MAQ1zxN8OImenlEDC9
BxwwN0VOI30x65pifO8rB0w8W1Nds12REP/Y1N3VoK4ndOErclIW9nZ2Y+TsK8grzeRD2HQKeGyI
WbwxCGaBFauPZkYAlec+mIwUVs5UvDku1H5M90Ot/BWqm69c8eW4Xv9ZFyOLEMtMYvFY5FO0gy3C
v1ARbGFJfjW1emBOCupuglUXXkJPO6BeWGoBfSYWigWaWyVoEigsfMos4+qKTD5gsNk2On76vj+y
ht89sazTRzpAgnjDiKFWlpt8LQ8nx7c3rYPr5WENbDZUr34E3gE40X8QcXau5MKN4qdtFd+TLdy4
ydvyLbUqO3vsyk5PqVKjKa6ty1h9FHG3QzjzfYHDlvfV+A/L6pBONhotjvSs/GHSk2ftGwdtwrsa
P+Ilx7YrWf1TMAZEQWAPRSAxRGhmlovTTM21yqPb7yssBecDq8+PKG6ZbCC8zNN3wQKH0iR+i4Nw
x5jhEATZ4/dy+/0zXqWuJYKg73udlj2ZQdlNyvW1Cy7N8vw4fIf0RldI1B+6gA3Z6subzCxvaIDg
5VkWsIb7KS3f6pH3uXwvRuKjhjVoC+grN3I/IuStDDGKN0wcb0bC3yoYZdAnsInL6WxogW1XXfPB
6HQV2VMAorqg0xCjYqUz/p7n95yeYEHgFyUrCVFVDYILj0HF8vOu7NDFYuxDQwmQvKjnKp2fF+3A
9yf4/iiAfeZBH7BAXnggi7GZFG8ARfFXK+czQb/GbdFzC+v5RQr5Ec9sFMvy8b1SGGHx1mGzzG3n
Ai4aV+qTEdab5nzpWO1LOds3dTgdFdK93ObcE3P8+n4gBslaszyZZZF/NIi6Qe3RQEvPCHIzzNPW
wS9I76BkL+ozsIFDjYANhlqUE3vvM2JgIp61zkU05ohZexg4ICgYsx8zKPcO5vTBa08Mtjp0P9ic
mrm6HGL7y9L5fW+ILYaQn3jaHuwIUWrn3s4KODdNi7YBIs/TVpccJCt9k6jwi/3hxuJYZE1iS39h
izp/t2zRYZC+hSiOl7OiQAwFhNbG2JuDG8m+T7jEdXzNVn9BCsry/H8fjOJl14wj3p9+KvvwITfb
XSbVM2M/SJpVczsy0Fs1IRIm8gLwuSAmGdBEFXbPGsDZBtfHKq9ZfZatbyiTt9xIviQQT5lqRATg
EfLwizbKenCzMyrWr9Dor+PjcrMmMJnCGSAsj1+TLQtwvXwdHs/ARF94lV11gHxLQZ44RzvmB5Qm
dfMjIPdi41n5MYrjTdqML4jHcKzr90GycjEccAL2aDwGeJbn5jZrnGVOv+1hsSYpY/vmbVlTS77+
mbdj1+ZNQC7d95ph6uDBMI2fFZd4eTaWp5YYOjIOGn56pK/DHRCMzbWXjXd+/Rxwu6EgOnexelge
lwLDYJ7Ht8viUsz2wR05onz/5jgpbpZVr8YG0Mdscqk80LxxjBfhFW+pAbEQWbYB6sk3nr7vb1Cc
ONNxDhChAdClOyRxVW1NZWxlyIK8fINzV5y/D6NlMf3IJtJneMCX6x9xm5Rlfyhz+TZWJHUT7Yc5
kg41qdJbmLgfeFcy2gmsQVdJ4v6EGvSGiHT3/bxj1xQs6yWzGCrVQkdvy7eVFtkG80NEjBJRDGND
yl6mMFEBynZz6smsdc9WOZ2WBXi5HmOTfsnau2Jr2mAk2KLzfByi6Ksys7du6ZXMw3wfdAi4lwPZ
PLCCuYN7Csv+cblA3zfIspuM4XOQjcg0xAQ9fMSMPrCVdj7XYGx5nCaSKWLGhmuFsQueRMCGUmIR
6S2S8hSS+8jkrjJVdR9Z1q0TcneN45zulj/DSBu9U2+nxBPhDtMuYr9iJIgbjwhuXUrUMuKq+uYE
Sa6Y+aAYHkacOaUdkXobuceCNiKgffepznuc0invozKMbdTwHuXQZnsrRROXnnuDoqlrWC1QlE1b
g71g3VnzU2qzC5L8mV7j14NJqJi2N36zn7Bq2ctunxGVxRq6ANZYtXHOT/uJViCJzyo+2Bib+ekM
0AQsXEMquIyapDXsxBznIN7EgdIXSWfeatmu4Ggba7RB5FC3NOdeE+3qi7YFBJvorkVqhf1ZdGl8
whCGcZ/9ctRe/zhp/SjDkZCTxHsFGY3mbnwxazNidcJw0ygM9Gl/I4w+vdVllu18zgeXOW3gA+Ex
0QnTJoE0Q/Gz66R9mXu5C7mt+bTHxLkEN2dfju5Z1Fl4+f1/tC9P5gAzq/cqg15aQS/i7ycH1jKQ
+KUHz/DAtW2GFZ5nuotg4089+MDwvbiJFQwCOrNZn6GHlBsYoDszwgFEhD0rPXs7ZiTCu4Cve85r
F+m9MYhL1CaH73fzh6Lmj/HJLwKfX/7zf/4XhoH/d5Kg/44jQ9MyXWZ0f/ruFlHRX1Q/p/curuP0
L5PD//ix38eHHhIflP6ofpgAgTC1rX8fIfInjnAdy8Gq4zEfW17qjxGiLX4TjlTK9CRS59+ni3+M
EG3rN+aGPhY3wazatRgr/QviHwwbf7nXfhf/uIzFfpnzIH4aMBISaRzkY7wpnNRBdRFRuVENyVJZ
SJQbsZ5yAY+1/8wUxIPIP+ug2acaVg3l56XlM6Xy0uvBKKYtoZEwTaa17d8JGX06YL8Z3DAId5rH
NCmQ7tnHUFlI06KkJJXQvHKgx2XYXurc+IGZVW+mmjRSveStZ5wHa06JqCjMTRJCtzeBODHrXHIt
DNxSmH2Z0Lw4TgiZq4pPXlo/9+F8LQ3vUEafLl6KpiHLxK/s+5hdxbWe5fjF8rYfiFEcIiC83hg/
O11KS4vs8dFv3iUAlLVBuRKZn9D7xjXP561lztuppdxTRvwwjD2TqgTGB9X19QSoc9uEWblWRUXt
OrVvEtjbkYN+uLNNlDWVvLL9sb1Qi8PdLGQO2o0piEipn40wqbb0aUyo1IAH+c90rXPiNSE9wxAE
O7Dp0E+ukpDsutFI2+M4NuatWQbeNoWQOalh2DdeJHZuHX7krdEdlZhwyQV0sJ0CP3zVaIKpgYvM
c8cewz8SanUEXQxbkJt4jDE05PI+eMFa9RMJDAh2mX7WaNqptMW4gzRlM4+B50kqfPxhjoAhvYBC
wAudn3U0ttfoJAiJFuHO9OOABnksjzwBDN/aNliGOvVeSoYEJqDz/4NV6b+25PzTv/Xfcc2xWer/
ucjwRMofC3/zi9IQIQ4r0LfU0Dd/E75wTd9EPEh34H9JDV31G837ZQhvK1tKx0WC+sdq49j8kYu2
Cx2BsFjzWCP+fbVRvyF8kC4zbIf5ObKFf221cf+6tf2hNbRZtv66pXU4a5oEstSh8KSE6pZaJ4y7
QGktdyTix1FVzqLiaaTUYfXQtxBYVZsFx7Ya7Wufrvv7rJzhAUs/sSC5PZAUqpfUWwrUs9axR+NP
j3jPBpsBRqkMWJheaX1ZfhDfZZ7E7i2GyuooDXB90RVwPwOvQ3XdILK/xKxGH0VMroXBDCwzBSxs
UA5mw4xTFSHUQmDqSm8LgjJ+8FH3sXiTTwDfP35UdB/2c0OpVeZm8jZZ8HcjV7SfgeuUxz7K81uH
UxNCrrwiLT50wCBUmb3NIoOkW5M0HQwrOiWRTxbJocu96SmcKWByL2yvO9sGUSZKpeAdJ/4+0CU5
e0LVE0muiYqzvTH37qUbyerNTfqWBlaNchIKMqvKqVJVQ6mZF0JtXMuJXugFyI8aRzg57PDyF7gV
sZSVmUKwaZuCkaZjGvZp8nPr1WgVXcmuSEguTK2Q8mLOLfEW4z7/RNPt37ixHumWWKb6QXlbQWey
imNV5Lpax7CB3nGTgGnKfAAj90MIiI7vdioB/ZD45m2zpLfe3WRkwOwbBew8q4DT1Dhtdz85znRH
31Xcc08ilKNk1Xsn4b7e9twU+boOov5K+NA/sbdwXlwVcS47Rp3RxNdcABKxKc4FefM/4tYabryU
Gfven5PgunXL5rLCjWBuUGF7H4OK6nln9DFUG+dbJxqVDgprMmGAzxpN2j95YU7bxMeU+O4Uhuw3
wok0x3CCWciesEFIEZOb/hjopHI5pA+2h6abYrAWOyGMjnoM0aWhUzwUqQV0GDgtrpvcUc1DPCbl
0mNqaYZaQ4XZIWByN5ZpeRH39XiqCksdigAtvFM4APYMHePrtITOpvVY1nO5SsdOYqFAfUzHQkuO
i02fPHhNQJ3YKYcJrOeMO9rKOS1AN5iW23Ws0AwWPZhNq8GUbreAPLc5mtMlgqKW7dotMuYMutUz
GR1JBUF4QllYb0pziMyLGkn+gGBlifYKCSnBiugoRRFSkGhIymN0MlTRWnc48RDVDnLgC9KilXc9
6UgAyzSpsInq5FtBpMoN0pEEQGfU0Q9HgSWOY11NUIfc1pLbYKrURtMle4TNjoEnMwPzAlZtfxc6
DkPcKbWLXarbzjiYLCF7EJbxiemR/1aJuHz1HYxPK90LJjemK4O7EafLHY9gAWo8aqyza2Thhwui
o8C5jbh539Wg68COtTikWiwxrzW3F12yvgyvBO6YYzAMaFpRLGIsSejJHtImKLbFbIQ/5sYcbxzs
oS+JX2ac1SHblUbLuGqI4+GepKFlajna+CI4cp3aOGuePWMYLoFdwNIOh4EB4SAS+5W+QX0xEDZe
7mbKtoeas0O8Tp20hlCHl1aySqmZo79ZPLZClQZH/x4KjGvOQ7ATeC0qcHYogI9xQGATPKk0Jmgx
h0scOSKutyV3NJOP0FIGY4UQ2EYex+ld54zmPWIm+4kkF+juSg6vZhrVnKf6oIQrnYAv5Ws1D1kp
3GNdQ0WekbAf0EEDogGDs1teitfurEtwCup9pBf9SP1uckwxkxDIonLqAtZJVj9ZqVm9x3WXvCQj
GQVXUw6PCj9hDFcgVVfD1MYPTqwoMS2nZukU9cSaWyiHVsMQBMR/SGBXK9dOFuud5WCQyGU1XHfa
qz6zwq8XU0n3zjgCw2KWGMaFx2q7cemtcRAzPUQe7iBvLECdG18opj+NB+hVO5l6CgveMUuQddId
1os1SMYxICVB2M9+2JqoXnEHybVSXnUcEzf8ohyOiO5EoMlyMKQYjkMTA9WEIHRoFONGxm3VCfGI
fxUP2ro1zMHsdnQ9kB0B//HXyrDc99lNMd40xUykTJX6jnNsWVqDY+2Bp8G6xLbWwvHpdqJAQrGu
Z3NkAkgKarFpCzo5qQ7i9NZMhvKSWMSOGBrRMnuyNDCbUrRIALJqpJXvmK/G0q1Tfk42VdumMJly
FQMzT2XNoA1hCJmcVm4ek4SYLqy5rv1TuXjlyUH30VDzYBlQEcKmv7O73g4fHL+jn9543MpQsE0X
UPAYOey3bMO7cR4gFcomYhylCNu6HXVNQ1oXI3sflTuJt4WLaD8WsduuAdxX044jZNGyvtgi3rhk
Fvobxx4xcjU+YbGHeGoTY6fIQrmKa7PBAF173VXQLYEBthbcpiPJhRF5QuXk7NUI1lK7kgXbyWI+
ZpJ0EQAYqoZLM/GG+EJaJsry0KtT9Oks1ZtiKGrumlZ3+lbUjYMRs4+Z46ZStnD6x7oGaFy02mV8
7QNvboWBC9kpCFyxRIW0cA4r/T7riu1b+bRWfZOoZlZ9cAwbdPtGsPFxS9yYNhsmGvrW33v2MAIf
sywk6qYl61fuqPC5mhBpP1VRUX9UVoXwfYbR+BmU5XCoWu6itezEmKD3onQg6AvcGbvJzqoI5bts
GuJ2p4oyYE7hfe9pOth7LQmNHAj1kxKKf4aWmUh1rgiw2NlsbhkKOtsqy+NtF1n5ddMaVbmPmry/
bodwOJi15z1CSwzP0A5ywpB1obfEnS3vgIg2Yuesk52AgaJgY0pZEwLk+S0xRLodLp0SQdiiBDc2
UBSKjV/az4xfrQPTZh4bZgobv/Cb62Fu7iLghztvtKzXIiAJx4RmfTckyn60ulFfTxP2ZUZn7LKd
W3J4mKOLOp+5PMkQJgigWIFIesjJBcmzEMY/7BZ/bxjYCla6GQkbDXtJ9I019+VL4Hv9K8PNatrD
JqmZJ4fFdLJwI3jVKkrHZNxyIM1eOsKdLubKjuatUFb0Uw8wbgp6TCvZZcnRiiXual83V21W10RL
qNnOKVo9w6R1Zcw5TfBc/DSVWb4PfbyEtxgFmWkczY1iN8k8PvZpqL4qUFrnqrXVle68YJsDLnyv
hNtNB6wX808as+IcOF3krOKhsjdk4CAV9yZXT7du2iGj8GB13TbZOCeYcDL7MMSQp7ZjCR+EdTCh
SG95/NixXROuXUqnbzz4ASM48nkW2bk74U7mG5rs9lXQ16BdbLpsxKWbGDdlFZHlVNQN4IOqshiJ
m3mXveqqI5agtnvtPfYYrO7rRiUcqcoOUdU0OwwzwWh2ECbAclxgPGn8Fa5lvUH4iT4D5byRrGM9
dZ86D+jst/2QXqUustIqG1vAeqrJfwAwqu+UqOFcky6WJBv8rhG0+gGky8D0h2x6t9hFgZ3Y6yHt
QdOFNMyJJdaxvvdyRaJDBWrL2tokoV0jlXEfHVnVeIakO050GwzA0JMCH7juDLIwCWJ04mbHpHU6
TbKdFzai3NeaA8RmBgKUc3YSgimKMtUKv49xL3Xp4hkxWJbLTgY3eZSBdNVVoe7LYUaawqf/YXmm
ftOGmK+Iq2dsgt/fPiINxPUQ2j24JMMZucfYWX26MBiM2Q6xOolxql4BV8V453vCom0ovkBLpTIf
PTkzorTE7N0NQPlRL4S4Va3Mxp1V1Kl+Manb60Oa6JokVYbn9ZGKxHMv4mgmvDXxA4elEaYhJDk3
Kvd5xSCEwJl2YInoLaRQhg/ddh1nIQZQbdTlHQWQg5E20RQbmUPASpg3xnvkRph5Ig3h1S/Dnpqm
TN8Av3K0jCW05YMv8/lLEKl9Te+F6FeLIfFqyGPYOR0um3Jv1G4abYucvsdKzoHHeMG3wCqEhvUT
VDOpw4RmnQQBB2dPwCrCiV4nx4DQTkS6jvaeksBvHxrW5yNg5+oTBajtr1zypIeT48cctHyVxpsg
ykgmqpOenYNONhDQ8Rw1ISEeYB4/x9F0N0aDqz6gS3ucejt4NCBWUkxJekhhtdzbZTgt8ogm9RCt
qR5eRV+ZX5FDrAUCJyFvchagQzAVgkIyy7AsN2RIib51bnWbzpd1aRSM4ZyGA2OYzG+TjSIOw3Gz
pK4a69rvRbwnnpcZ8pTliJs8Es1g7XJyrrJFmURC5/jQody46uDs7Wcri8/Ah4iYEZEzf6IZi8ZV
XDnmIXCoaS1Ri6Uf078ITJ/ntG/vPO6xC8iLa1+0BGxwUrTa4V6C9rmQReu9zinkzBnd8mxSFmiP
WIIieURl7z0GzC9eUWkAHWcpOLhAVMoVRQR6rtRxduQd4teasu7op11xFA6GKtEP1pMbJdG1RSLp
anCa5D7Rk7unF+lCKglx8wugZ6+iqy3vKsiiZBtH9MD6ki1kBd6sJ/IvLO0bJSeOhQRXuYCJvPgn
l7N5d8WoA0RR2fAKqmN+cceyehos1bFnMqMHfWlXAduj5gEyOKWX8CCuQNcAp66t7rWSIv8kVqAL
caUvpOde+fCpTZ5RAjtH7V5N0IBRpLLzEiKib5zJb88al8ihLytaeD1dx20YUPkF2jP3BaC7NfgK
FFFe2W0Cv3O3HFIgr9e2Ge7bGDmn4wfu5wyfFDu6093Csk3KbYyt/gcH0PyjakL7Oe39955p4rXV
w9XGxUR6zlJ3Qe0uFOiOgHqMaVjEQl9ZMX+NlMMfTYzwueo1KoUisS6yBjYphBHq82SuLxPmWBzT
4oHKl+nDflYp6uhE46jv05SJNhvlkepVsTBa0WMm8/6FRguFNyq2Q0dXmzLAMGhRGnC6x63vd8kF
w017HcY2tiXtF5zIywLYV1RExPG1fvVOiddAzB2d6jqN/fDTiRZ8u3SbXbokGCiqfjIuG9veNxnq
mFWXh+Y1hlHcWkUIFJowpX1FBEUBWyudEGFbwYBaDpItiAGb4xhpd0iu0wJBSxZm/VsVu+j/8yZj
uNxX1h2ga7Uvw3R8nqsIRLSTFBYDX1JxJynGtZMy6pZGSPrV4CTHkJ30VcREfs/NMsOeGoZE8bRY
GdOiPtheb++w0UenpTwnO2DOigskYAzGgG2tCc3NPkNWmp3I2hKhr5/1G9ViWtAk3Nx4eALu60KE
r6R1LIEixnSs4cana4aS4z6bbLnBHaGZ2os43uMTo4vqIkR6gyTq+mfXV+ZSrBc00OJ0RqGmCnIE
GgrEl3mBYvS4ul+cyppR3KnCuZPuxIBceMaDY3tkvvh29E6sfA4LMIyBjYEw9a4QSg0frE/zNW41
r1gbpdeeBTby93b2SKyBqLbWtmZqS7w5ub6yRokL/HidhSpaxyawHFFk2RvA+/ncSW0+JSMzBNGa
8a07ewNtokGuh17IM2nrAEuzNjzYDlehUam40jEziE3kle6POEG8gGRbX7oATpDxupiC1+5QFFeV
b3Bc98jnk/3U7OcyNi4YTc87i+bjWadWcxfmZgTHw+punES5t0FWcJQIXeuHnTOiJwlA9ueyVn2+
z1SB8DPMZ0bsGKF+ulUcERvdOwdPmfI286aGRJoCGO+qNOP2aqaapvhOIONjap7nO82sfQ2VVVwZ
cNt/iBFY85q2RPCejmpsyRWXNHi0Lq1trOaW7qcCIT7X5U6OWbCeqeIeDKKmSAgHygGtyH6xLbe8
wpqovVXt0rGioYeGV2ryNfJEkg/fgRq2HdyFourPBqZpdgaaUea6xehxW/iQx2OOgwizYKOKNmx2
CdHCW1UR/BIGBCZWzBq2wuobctolcLAkTY6EedQr1x2QaTJM3qQmjrK1AIa+oxk0njuFDyA2pnTr
2523AUwC5Lo1mncDf+Q+I66XcUI/F+8cxeTrBNAGN3FIKS9RND+LtnU/PFKmac4Mhj9dpJUbCQIe
8tKnljLG8XquzPCiCWOIJmXaRO+oSXMYyXQ3zkFCabxOFapszBXz0c7S9KarXG+v3RzxDwPuO9uz
6tdQSdxTICkf8aKnn2baC0AYQUC6VyWHNeOJ+YLOsXu0MObtsTGV22GsozeR5M4l2JbgJa1dEsPG
CutsZQck3WUlTLfaSDBvwV9iaaPIQCiSuGcKkODesHJ2LqDLfDF0FmdzXcWLIjuYxh3Ahuis8dto
IkpD82KczeJACzj6GSKBvrJsgjRXJZjMpZBU0b6TEdDvIbSIqQ+1fQi9EtBQP/Tnhj3qrcJ1/wOx
PzkrlDL9VnjoLRlXBdFBSh9LUVUL92k5bt5UXQTCQ3jmEepqD/nOoi+j/PrFdtP0Mi4NdUdKOtGK
ZVjxG2R3I4euIDJstA6lJRXIQ2tY4FfhEUzlBef29ElrdziUJe6ipkwNkKZZE5yDpqJx5hU4rUy/
QfbhRzU0iry9a+tiyWHGwAWHBN5rHiuiDifv1EAyeslw0RCgyzkpMqtsiz9METZmQ5xMfbKjijFR
l17H7p/35oiyV7anBUa04DSV+Jj9Pl0BM0z3oonlJVoAQiwTe0ZKV8fJHYCT7q5Xk009K/36Sk+D
cZztvvkokqYjABMXs6vi+OzUBrDvaggu67nwf2aZXx0MJwzwOaDPsZueIxMLKtNQs/+cY6DzJXFx
ryLR+sIL4/ghEWMPaZPIwmDCwhcnEb3pyg+nU2Rnw5OJVqqlhPAmEtMVbqk9eDlmByFZha95ToMB
JQVLKk5uFjtc39u+7vOXEQnpz8pB3NMVfXc3Tsj7uwBXj5ol+1vXd3rruMQSFSXZCySmBT3rEsin
NpnLXYCf4h6hL2BokSqXZCrIWBd2LMlW9nrO156BgnfKdQwrprWxknnj/EUSB/Z7O0CIwwJm3Fkp
HUq+P6/l29eosXLDv6aKbFD/ICCnil4ivjzHOwXCaHcOSXOI0capP2WchYhoCRJSgOEDPJD90hE7
JoyXMSwR3OV+HO9czyWbKwOmmDDoPAHd9b4cWznnmsifkSDefE42Xl3ah9oZmhc6EgWKpbxf+yBs
bsouUx86nMx1zWQ4p9NTtCboE9NF4gmB8NAw8CT/rRuJOJaueURkZNPCaKInaeY2bvYgwTGrYCeO
mm4FKAC4u3QqEEGS4nZRBbG4gHzGqbWQ8rMoah9tEUAnUOO2ecfLEe3kWeV+gjy0L1WVPcEQc445
eNGLfySEkSZSjoqShcvpKLeC713PdB+jfjwlLaA+cKbVc8np7d0jlg8eMAQGZTfhfg6k9RgHJrLo
mJH9LgPdfE49xL+rsp8jxH6RhpMZCMd9IZJIiLNczJMyFz4UTl3e/EPWBu4LnFmHYklSnmolT2ye
4y2ivphq1+2uLRVCILQy482ZhvpUcFFOfVcxJdejj11Aj7EmQkqTfS4TkkTDotg2SWLfQaoaCUOH
OaNWRh9h9jRgmqxUpvuS/BeoTqsgYPmy1aA4/01jNL3EUO+3+aSwFgWz+tEPefvIxIoPNALn+4xb
gLPkpieoJWu95YSG16XBIriBs+xji2/kM/ExREUiN15jYkqPlRjJF0BRma/+QbHbgM3FGNtMSKqA
MnS3zBeJTGvp/awZ80DSHkVz1/Sz4NnBC8JrlPVNqnrmgoPpAcpwdRavS7Z+9TvV5/+1cub/Ixv9
oh755+NpRLvFz/h/bN7rrmnes/f8z7qY5Ud/n1GTy/GbLQEdLZZwdDGLH/t3U71lOb+ZOLVNnyG0
pZTAMv3HjFr+ZjrSYQKEIgdppWOhV/ljRs3P8Nz5qGX+A6/zryhi3L8IYnhde5md27bNIYAOi7PY
uv8kvporeJuONaB79pgdZLvQmj5y0LtUs+qhjV1qGBqPNCTLtfCy0xjkW7NTJoV5AC6DTvw8A5lV
ydufLuUfKqw/Y3r+07el8JMzuxTLRfjr26KWT/MgiPMjQdsnZRcn281P6Oks+H3V5u9f69sR/ycB
2vc1gEPFwiM8gFTOL4553SS2GZF7wPgheI4cEGCjIEg6wNybesCt3VsxEdBVjQzcXfRoQTByQTJY
ts0P9ulmC+cEga3x1cvkGSE50016HUjajc/a/1KswIyRWFDp1D8JGnf/G+v9r9CB5f17XCtuC/BI
JkL1v14sTxnlpEwzO6aW+uH2DCoZfnxkPdHGGYkrh7AkpgukEeErUbih+bTviKf4+4v4n3xhf3kP
C/LrT/eRARDVmvRERI4uETOk4uyM/q2VNjYGGP/2719skU/88oX9+cW8XxSDHZjvLKVQOJIR8MH5
9apYmnHFkrDySYjs49+/mvymAPz19QRMB1QjzMh5XsxfPlxlAJSj8wg4jm72sbS7rQXYYY20094o
MzmMkjl5NS3hjhPWeOwpzTHt2mQjS0A/fVhUV/mQbiM8UUxHxxu2seikKWLPjUwrfoV6LERKxBUz
xU1eM1TiuLCyaZLSrOxD/D7Rul8I72gQbrshbuBRJVDxm/AuxNi3IokMJ9wIe1MGjnProNtyswvM
Zvo4eHazpUW8L0Lxg0a0xjFupk90O64LwW+0zOBWEv2ufEZ7tR6virR9HX2XyduV0zBSz8L2TCsD
1m8+PzvUhceyp7xwllAXL7Q0mTpRuU7m8aKIpojJpKhuBjadbUdSx64kjiKkPYVJsiG2epZHrMrN
WlUexrMQebX0zxXEya0bVu84vQIsZ82bGZSHXurh4Fr5J86FZKeD6m2OsCN3ZCisKfmLIBzuDL4M
rAb1hMzekcVnOlT9zoHyWhoV4ajRDCs/V8Bpc/sqsywOF+Qrn1X6mkVZQrxeszN7H2QNdqpNYq+M
qoqu0cYx+0X2tvJFce9UgifGhZxvzPrCSYuDENkrmNujH5brNgZpOGURLYzmxbc0HfgIVYQj61Nq
k3gG0oFtWBIaP3qHPlfNliwYsWO3WAde9eiXIzZjK7ocUaCsM8Po9hwL6zuzItiduR7+nGDTul31
5HEO3syxCz3c44zO+ZRmVeiJ1YzErWvuZIR5kDbJGnL8uBb1GZp4cNJl+lqPPQOJdUtG0FMxxF91
WbIYuZ9Rra8gfJkE4K69Z63bYQc7HCR+KlFU5/2lzHpCoJSB79t0gAfdzW1gcmQkfBKmD6cn/O9w
uXf1SE47n9bbe8GwrZoWm6VfrQo58FM66zYeAyXfjZ+jqmcUUwxvdZfSBJ1aznRIlMJIffKZJkBX
iD0KjfhkFPSdhtR+GL482UabvABMnxOSy3icea6iv5JFDpCR7iFtqlu/NsKNM86fblIWW0sMwGCc
+lBn5OXh5p8YTqC9t0zcsX0BNV2AeqBQ8Bkrqetlz9Ohfdbl8JGzdNi5OI+zfOwrdA4L87h5zLOS
HHbcXS6aIhY5SJg4ZsnDWVc2sHsiQ/FMaFgrmYJjnsTvOsyeE2v40GA8CAd/IHkCu8RMrgQKeNGe
zIJU8iBdp1XsowGCmeLMeXCiU3NtRz6jX0l56dS8oa4jqEuVFRl/w8PZjE3npgLNHEfZvRbW1b9R
dx5Ljittkn0itAEBvaXWZJLJVBtYSWgtI56+D/L+MzZ/98xizGYzm7Ri5b2VggAiwj/343FFsiXQ
SXXpnfhRmP67lQuNYA+KpV+joSNxLXQv/XIK64nLSsPz6r/X/BY48HkA0rJHHIKUMi0tp8E2/Kic
eutyqpVchWbaX/W+rVbwHtigQ45b+Il5yoyEas92wm3uvk+wXlqtn5gtBNbeaBusA6B8ZeTpH9L6
rbcfEQ64T0y/2mYY0jVVUMY6KYPp05yslR/lPJbi4jU0iruH6rWk3bq5kL7HPmq4G3iazd6qRbIL
EWoJVCW0dDdDh1vIZkviO+hDxjZGlvhiXHV2GrWv/N5ADy8uVkxGT8VVdPY0bBM27+sis4TaFpMK
t4UBJEWr3YvuBP2282kv0MewfiJrm/am6Pr4At2rWEXYMjZ+moChow67zXSG5GLQ97Rj5XeVVAFJ
oWAZVIJHxqhXt6iEUQCz8xdVR/UlEBGwTdZ70xj+ErXSj15IH5KBgYOR8g0HWggHBAqrB8e+4Rdw
CGNuuCpBAAqNgCKIUkdOaQietKn8y1YjBmIEQofCY/odNHPWQE1j1WTEknIGVlz7HjlbHB6GSbVY
rMFjADC4sQlcrQTPtKWTAwTN5bSKCt+Dipz8zS202ECDVFvA8/dySeN3QLA/1s4mp0uHRmw0gLue
JPo5S9UPJ2gf3iTmjofhhPVykc8PQBUqKjbpl6WSyCRRDC3PeSI/+nuvqJZ+4zlIUz7lqAyAkakw
llHsALYeGZLciEcArUFTyNoa6IPTecsI0D+Ff2+FxiBb12A2oAe7OG0jlp/SIRp+IZ9tH3qpHakU
pNwOsyLhdftFxHMWHRmQzGFTKsjcTgUUgjlTXZj3ug2uQ4DxsZvEz45J+IJ2lnZJtcADyPiiMDqA
NOVHUVVXli3aWeDjuST3jgmIjhJstpEZVz9kmo9gvZhGK3hBIqTII85ueumzxQP/6gUAf43MhnYj
yUzM/biFGsTKdLVhbUbkWNJZe2jm3ouynj68oPiwy2qO/FeHklpvsvWYlKnQcAGqxW3Fv8E+Z1Bw
ejoYRLWHEV19tA4tAFQ24xplwQitSF/N4wKNrAmjN1an2n2vwr9Aa/M1J/QfOQUE/H/XYBzsPSrX
MVDGxkr+hVODhfa/J2wS6f1v2zPL033XsE1hOjzR/st+uqrrbPL7EkwtT75lp+cDq0Vwp+Jzgzot
XuzuuyPCgQAgyMtY3ofHaJ4wrbhQxHpFqJtpCwO1OgmR4can4iDiSYmzM73YNYFmx/hskVRvteU+
Aq50ERQcTxhanAZKjlzZVAt0dlbblhBWaIb1DjNwvahMH9yLNiAbzco7s3SFMQXtLgTkEG64UJjg
jpTQBe6jkCHCP74IbqZY0WceuOMOi7xcEFZ5d1u2LFFf/3bxUyQE/6b5VK1MPT4yxT8BTSctaUTs
QUgPINRSy8kAdmLbiokqerc6rB9j/FNq2khIPKpWPK5uZmE88rCkSclmtN9sqbeYCTg0GRZY5YZm
DZgZanHfrs0hv/QEG3EK3VFurv40DHuh+z88kZ1TlVunOrHYAkYUetHaurTa8YYmXlrBwe9TbQ8s
kdEaujieCu9XTbPpVXOrcdnnOxMjTTevxHEZX6OcZKEe49NVVDxoOtQj9mFQt7d2WGx7rZ42Eq8H
M3YNOgUMShrClpoV1ysvt/46Y3OPPH9aG4YkRwaj3oC2FOptxVw8vpWA9hdDba24Ws5hxoasFynN
x/bZDHKAOpS7LoJSkoTEWKU7sD9px1rXDNWDTy0fvuYvk1bWcbDR2YC5OC67bIpeK1w/vun/Yrkg
RmgnX1Cdvqh/3zLF8Vb5NQdtjebMHiAL2DYZ/AQ0ph3tPvwIJn2HbeqCB/ODdN5paO1m0XR8V3p0
KEgLKGYMkegP84ye0f17QUi3Dcko1dHUrkPIApnv7FqRPyNnpbfBTdiqYZjCrqOx7Besl1tf9oDr
c/lzlGwOUwdnijFm0IX4BVAMRyMd5LOFkMmXolGdZq4jrMUn7OafQFuTjVHoP4koXsKQOyIYiMBz
e++YUGiUYUHW0AO4mfVwTf1DxVGg7K11kZaQ9x1370RujNysfpp98juMgmI50Qba2QyXc9UU+IoX
0sBU1GHNXmS+9Sex8dfU31Qf2S8D8iAwKH+lvHmhYTSXsWxeNdWDpSXTQdLF3zMUuBcK13Pi5t2m
y2/YK+mjC016Fdr2xR7wnRTkSphlDHu9TrKnFr6zARDAaU+cw3dtmWN9FHQTO7RmlQ4NOllIFJ86
pRtbU4d3mW8U09MlbJ0bwq67pBa2WIg2eCtHN1iZvnOm1OAy10vjBkDfJj77oWvuXUVUw2MVgN7D
pxqwHFy37YNW0js79/4Ed4CjhDsePWnHq77SvjIdrpYt/hQ1ke628GBNczNVSfGZ9heGgil3JOFh
PNl7Xa+Ms9udKeeONn2su4tQxtUCm2EH/Sj+6WLzAY5h3go0FIuST6bTaILOqyqSeGXqHP4KPEO+
deD4HNN1UXGYKQ6aVXFu6O4I5JR5TF0ADyL91brj1q6hl3+fc/9fC3j/x4TJ/6+0TKIj/4sg8N9S
bw+g4H/+jXX9/T/8o+5Z4j84XOsW8TTKQcBWs9b9o+6Z9n+g7fmGB2na9/897+b+h2mg2ri2awpL
oH/8T3XP5N8jiEegxfMt3RKEU/4v1D1BgvLf12JCMMRiYPr7tuFbruv9F6mEORJDl5z2gna6VpSQ
7GvlHfuM4p2GqDXBcxmdi3EErlG1Z3xr4cMs3JcmNShOMp0HnlPmrwqUjT9Ya7trvLfEsOQGC1Oz
obPXe5Nz67QNCjAMcHWiNLgz0vHXkCbeJdJG943t87Ks2/E1TY3g7kxIEX151VSLa6+IzLMeQ5MC
k2a/WarqKfjqWZznl/rYR5u6zcHacxTJ/NZ8Y8QvCbFY9SFN8G1jqeMZVVLfNH+SCAdQZmPc2DFd
ZxNbvleXr13llvFWxvFwtafywwsb4y3XMVVJN6bGfv7g1Xp51BhlbqmzoRuxFeoNYnC5LueisG5K
9Dfdrkrwa6534PSI81w0VA43v23lS+r8ekk/KlwdK7LvGN3UE80E2rPPSVH9iOMwexFmebaqbnyr
etGeMYcRAvrnpUwPLg1ES3wU7rZxRAzJS3XbDtTfuud9uJpB9EZyJKa4uNe23z+33wi42qIwjyVp
lqWpMdPAQP+oWe1v3STFm+3/QIvOn41fWXfGZVvwMeINDYQmQhWfApdaoF6M+lsla1ofLY+j+fxz
NlpHf3vLqsHzbbxWrfE+4ZdeZZEad2Hiybc64+FmRcJCC+bnBuD7Nsa2umLRbnehMAT0NR0OzhjQ
Lzx+oW1Hz95/VPCE3mz2YnevNhg386pL/GSlgWCj7Lh/J5ZRvJVJix4055d61RVvzuAykI1Mgkvz
Swy9X3TyKpiAFNdN1My8TbmqthkHoDUadv5WkhKi2XZunaXl6C3It36SqlVhh2rrKt4YOkTydQzk
sApdPECdfKrAY/Tjj+ZK75xtFtjyaZpgpqSgE/L7v/Ayn6Sk49wwSdjQlvPpafl5svUbpGJgzeOT
ShULHGFurr5f5hmTUKemHJfed1zptt0/GZT1e4g1OpSefIDaZnaHrDGTf17i0n9a+nxInqlL7Ji7
ZztZ7knOqaW+U91TWGN1EWhz369YYqmDIdKhV5yp6Il7ZuYkXmqajOKa/EjT2kTuExFt4ZCTHCqe
LSKS3voPohDk+iv5KMjoP/1mohcyUrd/XiXtDwPGy5m4d9P1uH019A12Y8Xx+yVReYwgCeIgHTDp
k/LCZj1qkQURVMFLcuNnF6RcagUaRt6UydOhBHPvB36z/P6syEV76tzp4Q72ykH4eoZEw0jaJxcF
c/OJTXV6+LRVfH8KQ8lLI60N889lOsXt3aTD5DVp/KdJSv/y/aoa8U32ma4d8iSLX2hvgaFZkvUw
uFVcOwlenQIUYORxM2F2Dl79krcht7QOn04fvYSOuS1TJzih1qED+j68IlVWLxVfV6sm77UWqfdq
GZ/lyJ2F82U2jzqvjhs/ENHEJZpfyYQ7Imqm6fD9yS7kOYRxSa47Z6KA2rZfq6xxtjlj2mXF56bU
y15TrMmXUAyPYX71/VedrNaQBeIXyqLSV0dlIJcCN90LTaSvMs5c7IH+NtElKAKVD68Z32Sc8rO7
PCw9RZXQsk+hC+T6AzNh/zp2hAMDOtgpB28eaHFov1QErEjRcl00LuW1cQVcsRliTGfDS0OJHRPK
D5xaNPwN3QKjh/WU+hd2kppUwTCteoAjz5QUhBeoVw3n2LMIj5BevNe+suqXMZJ7F6CFFnM5Mwl7
CggRzbQbxsmDsFV7m7ZKtENExO0Mi6RdDrp+iJRhPq0K/0tV+/nf+D4VRXefNBoY2GBuA2pjD6Ov
V6fvD4TP6IYZR1RC2845LcfF4ftPtFtRkmCnByOS9VGmbn38/hPmnOafP/UAoPc6YaHvv/dqOJlC
0Q5P/uaUAUqjli46eOmQntIyPkOMV/uit/yzGIJzX8X6YezHiCP4p46ojVssf8Ft2B6tyX32I7m7
MNsnsSxe8iwwlqMWo1CyK4RHy4e+tpFyPPQb/Tt5E9YvTBXHfYOXeFsj0T1xinyFBNX2OdXZW7tr
r4l0y/dUF8EaD154zKhDOwwxqJ0IJYNQW6t1R3v+MBJ2OVoShz+pE17P7pW9NijsrxQkhXD2QK2V
3XtVUlUzleN0KUPqlUAS/hlJYyRj+h7g6r4MGebRzBj79zjGvROKLl+ncdC/94Q9UgwJiJ/DFhrI
dhRJch3yDB0zxokVDhFNoyWce/CVEsQUjPmA881ZNV58blIqLou8fP3+Kxz5NAyITK7wnVh06PyP
D3hh9FVRGdHaUnGDzl5rm8R19Ovk5CCDNao44kz/QXAhWPm+GR81Ht/3ooz+JETefphdOy3yoJHb
cPJpxKAMa6FR7rRgdc3PplP7cE8qoz3pE4WWFoQkFoIgtk4aWky8Haderf0SSdHAoH6uSZbhOGuP
fVXGgglBWu4B5D/Nrhp54LbmRuhw9UgOhbugtI9ZwcNfjaH+URPW9axE/wEBXEdAxAUB7d5h6hAd
7QZT2hDV/jPt7ynvJQqI0z9HhTHbMhhWwGJ8jQqcojKNxq9W794S0lu2Zmm/1caj4pq6xM46JlH7
PjaBz5PMwT2O7QnduZOfJTIGBLxOAh2CPRKPdOZUbdtcy9FSuwHmaFwaVCCRJLs5c5d7l8n6derG
dOk19vhuoJdH6lfdNt4PGxESmgGEmyH/gZBqL4scDEAnRmcf02+/NWRcIpN0c61BbP7ipuvTEBaq
SSVKZHtLXJ0uJJifGUxHOaY7X1HFCD1lmY392VE91oTwtfFbAguKeQLRPWAoUQVPrlVrTceRWY1V
jF0q6VbYIWDwUo9c1gFeNrrvBloKEBFxBJbVkmc2DY3xz8yUxUaMlEY6A7knqEygswJ8N7AYtzl5
/gKTz1rLkO6M+pBpEBCCLPsQ0IPQhrOXNuHgaqLDgdOGj51vZKX9heAS4L7M7pYw4Y6Ff8N4ekpn
OHa98+4QVpwdvCNQqfwqG4vfUnZtrWajxf3Jdl6KlLy3ENNDRi7EFv5DrZLIvkN2hoY0HLwCSq1b
8G6RJXtHmdOv6OBk5qhitEd745awjHvVxKvIUwXt3vkqklm1Qwg8ui4cvrGJSMLZqXcTA+YymwFi
wFZgiEFWT5PceKNVUVmYVfuRiY1oxQ+Sl+zHOrPZ9znSHL2Gc/rJmpYQ3hP2GFF6IQaZ/vOnCc1/
QRGLpF+VrUPia+nFbBvqwOZOsDaw8KF4gwkSu2kPbs6CF7b6IbEadiIyuLkNJSI8QjbDFGw0LWy3
LvXtpmVoxFkrHWtlYryQEntnJTBWda+T66UkehOVDJJgUSZEg+YPRQWazGQcGoryINvuXx++X4YY
rhY8hcNVYhMlnvIcqrWVecUhDHbSUNbarBN8DMBHmOKpZJ3I6GLBmsHSmjPD1HXGlABuZOZhdvil
XBUsq6H4UAJeRtl4zb3pLtNEQK4Wfb+OB0cdALkymyEg5tgnJlXa2a6j8FJT/7iwjBASR0fVCM8K
hEzNyE6N89KQ7+oteSbrAhyNiSItZBjWG+lHm8HV+XcVS247NtaR+rNXc+yhHyKreBWzQQaN4Lja
0eBJFB/80OjXU6KdKVApFgGPyFIRkuqqbkcXbHZA5mOYXZ9Fi443lgOBkM7WSbw0u6nsgo2KrV/0
uoiFNlEVHMhLEtk/KqzSBwrlL60X1HemsEfbPgYGSf2wZhwnNMe6pknKYtMV+3D2kQdQML0pal5S
1vr9JIFZa1yoBKowgITDBk9is+kGwe+4NYyT5bFsWpZM6Mmjhy1pONgh64B4U8jWGdr3frRYtPS+
21tq1FYZggsX0nEI/IzWpSa8ZTyKY+ljTWyZjpqMR9+Q65adcNKb12LPYEjwkqviDoAqPRuDGtmX
RS3LPytCpMtNSL7hImzCw1rkupvWJDxEBtejRtwOV6YIe8r4yrMLrOpat3rE+ESr4e+KQ6jcHPF8
FvGH/hSH7q/eHIyjypW9HmJC0lEuOGjlzbPzdePgBB1Ge4yuuIgC68DalBybYHqzW2rKTBz5Szuj
M7xwq3JtzJtpk121bbymUUYhtgo/HTt9EIC1oURDLFfkwde6K4ZjVQmii41kzBLPd7/UME5rNedF
FeDlnuxj71knGbANEGRwV50WUPTd9uJQlQ0TGmD5QdAbmBTbgLZD+WEA4djJqvRPJBJxezt6vjZk
1+1oVLqkBLKWJN1Huiiblc0EHvAWU3USDQPdmYThrmmu/OP3h1kfxFqvDxuGVP4lQixZVuncjK4C
zmDjOHAVRQejypDo8HFvNVn99FT64fVDutfKmVLYq36rd6F91f3oM9aCeN8VXJMiMsd1YVBoIdKB
Qm4xkEQvmefPHzSMAlFqBiiy1ko5XXcIy5yeYqwN5Iwj41BYpbaxUvvS9QKObGFie4TW5VqcflIw
lhADYT/49LvKpo/2UdFdOA4Ue4ff/9kC5rtgsS8Y13blah7y08hY3HMteM1ZmNf+FE6UVmPXtsL6
YsvWwasqaHkG3rEZxfSqRXoIWLdybyyuF7O2qEnt+z3U8pIKZu/nUOf4/AOOLpEWL0a6gfV6Su+O
Nm1iJyWjVbhntojqRgHKsaYn62TAhsDRGSGpyIPnO+2ZdTHcYPDLVhSc0LJRL9XQE7NOcfGzgdla
tSmPXKUd5vULsNRLUpNtqSX9fmPINnIStPDkDn1g3DPCAHZccONsmcCuPTHZ+5pNEUlt6y+MEHLT
1UtqVP7J9nETOHG5Yften6NYsRsW4YNjVPJQkIshw3m3qMXlYJKJPJScKNExKtE981GKhcvJbQsu
7TKREs4BwfItJPuas/liYty8GaIS6OGAIhFPsl5iGWjWFoVdG/cliR3jalfWY+bDHFPd+5o0+h4M
Gss2lDTWR6WXZ9xHzg0R1z+1qWB0cTAAcD/CTmMjOKUHuHunSoqKkBMJBapKaDAAWj+oFOtziMWk
Yq3wHoFMnaWTsjPUiF9uooSYVF7l+qn0godKodFiAamX/PJhxDMzblMmHbasoqNh4n+mAfLm8lu5
JWz4z1jm2JKgsc8QhNUYNeOlwsS7IG2ymuxBP0X2RgdssI5b8oYGRa+jZ6cnQVRiE8/4ijYawnNC
TNOY3PqgzYkoT9EzkxbVDtrkoe/85hLq5vdcraeEpUiPbX71a98/MMg0tqWVvzRQMG9tP52xpgsc
KPiHgxDLDxrCuTadT3rOiXWi69F6Prt8xr9eiUfeHKo/njatBmVaxxp9XtgSdjOiV2W5Cw4A7rKl
RrnVM+r05PAO9M1g8mb/MhKcLUXEk62IP+nZg4/bEiHIqYeG0m5c4Kuf82RsLkpycQv3hS3/axdq
P4cIHN9IORaup/KOHLarDaZlUzX33lrajyZmo4lh+lRjqeLSj7xH05nVLpVyWmS55hzzJvWpIHbd
ZZ4w5dbamBGi9nuKpXcpp+JfH+4OmbqdQxhzCQ3Gu1thZby01m3SeeSgxNTr1E3yS6eTAGjbMNnj
pLwVGBqizhqAVjnoOG30BGW/F9AFjYaOh+qDPogfPHaMpWzaFQ0qt6a0uh+SStm6y94YiRKj1a7E
IbZNYdDc3jvPogz+GOLIMSajuRaEoe1iQOkUxidv9DZdxf7IhciRBs7BDD08Ep7aNuukw3LeFWtt
cuItjTmv1DJscjPWHwZIN2AlFcEkvf2blOINW2C2r4wdiqi/CBs/3NWDx0miL3dp4G5jqkXwtBgB
4ae03dhkV9YNRaVcR5DP0LV8MDc8kjCEt4+S/vclJhF9jZbFO+WwY/L8/lkJSVR1DL/8gJJjDfMG
hOYdxWckixzxhfGbAVNq0HAmxhKe9EITZKqSgcF3qMZj1LHdrPtsTRC/xaVARV5IXczYdQbPTvNU
mbBYtcnegJ6hDJlyHhGwNGk8zNexmXZLFiI83thIKvoY+yb7Q3zk0Qax5GtAn+T7XIjcFZtxsOwF
p7/WdzUsPgQVQkatKIvn0t8bwnpx/PGsUT2CJApxTJEcjZ+K4OXCgfxILKMPVqOFBuVkTOIq11oF
Rl4camlhoFWoxYxVl2kPslXOzPCx90+VKpz3XLvXKngz1eBu9az7CAlw4AeA/KYGtaQcLtxOAmFV
lsQ4h08zSnCU0D7dCv2q6OIYU/uEBJxgQN9oue4skdvgnov+D/3DG62Ez67RdGm7+qP2asIJ/rTx
zOqrrex7gjf1oBn+oy6sP6PGoz6fO20Ij61ET1O153FIBWK7iw3xJ3FQxs0RCjvouiDz4o3RyIPT
ePaerPuxNWtASRBZRr3oNxrX/RK20IcedAQ7HeasdgaS1Aw5Sbo8JDybHgY2bDmcz0UaZ2KTEptY
E2T8GmX9u+8YdjfkChYNSWe37j6tHjRIKGhb7GJuujIOqTjh+UvXer+QTX2WesXedBIlCz8dvsoM
HpAnXiLDqCDnICG1VgRiftcYA01URdAtiTK8E9Uc6AJSv9Jguug94ndaGxKSSc/MssH0AgYE0wo0
9iheGn7AOT4C0Jtn7qly8gPxwEMLZWrPw0jnNI3dLWzERjgNqwyMmYYxhmF6au8A/gbyD8iXrSPs
VFukau2S5zECMoOtThmj2eTv22TqqG1Jj/QlaUSUCvPcDNFeJ1m6ABbMqMavSQXOfisy3Uv2deEW
+fKh52LYO03pXFARwK4LPAKOxjCZsN1LGu28KILvKeJF1PIAxj5BytcwerZCKRwSM1nXg30f6jmr
bSQk5dlqMsEn9Gt25cOJR7EyQDhAdjJPQQabQGlDuA5EdgWV/mOmU+zmkxRe4mOcVckLENk/XW27
B8bSv5q4o+shCybiqjWWSCpPbGGupC0VQOOqAfNcmXAPIrWSscsJgf+yrbjeu6Lw+Er3rHBw/qUp
t3VVqhV9qJsi7KqNQKJc6G3PnD9l7RIVwDAfVpXbvE2Cz4MGFARSI7HEX4oB14amKGW75m6Mtn4O
I8p2f1DpIEg8V/ZxNJv3KKBLq2Ry4CKek4wdXujr8lZDC9DMIf1R2xpa0ZUJcMP+aIouBVHqUvI+
wrLZuoX+20s7n50Ungi6pHkHARHoBDq3bkqel3Hz0lFtsEgtnpE1b9p6IvG44Td/05K4RIkS2S3S
7pHv/yllyjNCUF0SSsnWtm3f4t8JPqLtWGg59IweZqw38htVXUUW0yl2lkzrRyyyXe32yzSU5acs
e/osms4+e6yNcxHtDkZtiXpg10f0GGRmiO5x3edbqlCtLdFEqNHUBWip5yNizvdaV68xYIVHbzcQ
lTtQATRxOm6jTZq/cngvpbmbmtHfJOTMt/CY5yYD1oQOA44/wn7pG8A5nBzLU6bhly57IGwjUNf+
UY3NA71ZZ26VRgcSvvs2oZ8sD/RznyI0YLW6edSTmxyy67D2N4zpgdv2ubMJFAaTvsGn4kyIOBJE
8A5l4U8YNdWGRQf2TqkuDilrAjLeXCaRbXXfQ3SximkV2jBFxJr0JvbVMGyoYNfZzXQcsDo6M4+O
Sn9ZhEmXHsIQnBGKp0IMfyrr7+wXm31stV+4hW5uoWnPTGvFZRT+J3QDjdsG5khombTOzmFxfXwU
5ehspRZuuri3F63mmQ/IEdMLevaS/Nm7JIuJ/8jMKabQ/4xGOO9q8G5wibjU+gHLhI2JZlygJOB1
K9e9NGpkewatJfzNxBsNLnxzg38UNFEnsAYn3LWF9x7/SBhLLmzddXZIuKiXVvNR9rhhyMSfSrOL
jmGVMxQL5OwSrRiYuVBLwihcdmo4BVOz7QiF7ALGPYuJY3GffYbzvKyOgxe37uWZDBPHf5qGlqmn
fhCOWpHLMtcawhBHw2Hnpr25ccfwTPR0Y8UeRVyDuKMJyJUZeNTFpzazB3lgnzmtTdrjKGuSv4cs
R+SIxlPHps4zR7KO0l2JtEnWQRvDQEvNpezru90SHjRTrCRV0r1HJdSqnPYLjJT8yyWj6qjm52nd
6tSZGDjQZDye5Dhx025rE5I9p2lODD/IqEIqGSQTlWKypN9KOqak9hu66WfZyBOze/QJpzhWPJsW
7EExt7oYwWHGfdFs/Be4eLeMSnGX1KVs7LQ72Xyp5ZSo+l4AINmNs7TXGw027vAzTWI2rwNOWkMA
ex7pFTDx8rktXlF3eBpZCvIBS4/OqXCTpGlMJxlHkHBHYVrH8k4TQtFxR41jvZ7vI4D85Yl65oKh
gnMYonjXdHDd2rYM96RMk4VVkIyupWkuaTAqV3ZlPAfCwcd4QPcp1SmLI2OB3bQhjztXadILHfTx
Quuk2g62xtMKlxSl82uPfUfmfDYzhTKMxhWYBv+USL4hnmnsbScqlrxgVYW+c7R6TJodIV2fLTE9
LBCFHNWZazp1KlRV/W+msZUNYKhuscPykCRvasV7CND1wuadV01L+rsyTdqG9QWzYwYQip8Ku8TK
hwPJ6JZ8PP0hag0vARja0Kyiod4mVosW3xa3lKeSZjNknEsTQutM9D8/+FAXu6ZWSxYnd1eL+qJ8
JNS+Ys3El3aA6OR2LDw6dRGNfmdYh9UvSz4bNpRLMecuOEVQ+aMIZpgEULlt2w5WiYEX07I4sBj1
whrcn5Ne76yxZB6qIgBPRKC50knAtykLbj4Fr2BAaSZyXrIhvpCTuWNtG7cOIAjLy8IV1Elqvbrg
lmEvTUsQlJVWvugMCS81rJYF3mbwIoQIMpnYKxFeaEqG3lGFFEArMdCGEDG+kdlrUwnxiv9pawGA
821gmX6zGP0iXfmAy9DNjW6ByxXdShCbn8Ir9QRkhjhSY4sPsXWZ/i7tuTJSrobtZGr7oQ/dnVuD
dood9Zq3dY/H273O3Jje4ltze8oXYYY/eyVIF7qgRhtivqhte0Ce4SmmmHiDXh+tJlWdIXl9RBUr
bK7YnMUpUj41GMtS9BZ8PvUEX59sNE+jiCovVzNep2cjuAw6/9VOLW531R0HvXA2UgMcqKxrkYEz
E3m1KowoWDko/mHDnW/iuTU6vz752nQN0QfbyFX3QU5LqpDSK8IFdYNDOwvmF1Ss17kWsA3G7F1K
9nUzRm7PxOhMqj1mTG9vpRwhprqp4thmA5gAFerXpG7pquIu8YO1ObbnJCP7Eor8TQ8gSUYl7ZcE
rg+64rBLKWBKyWTymhIznrWp7jqBF5Ds3T2tOtcqv/XvReGfySrbu6mvviJgE+sonO6+X7QHOQbr
MJmNzXY03YnbzEtc7hwsxtaOOExZ7y4zGXImcN7NjsJBTZC5gNNhsgGBHJULYsoyXOc2zX12ovWr
2o2RkiJvHwmYYn6IVKPVmoHXbDP1KKSxl3wkFkkMnCgcfibYGaOE7lz5FhGP6Ca0Krj1rLeoSWap
gp+GjUfAhG+1dRDheIhwWo1Gm7lq5S0zy9A3WlYdPafYe3opvxINxQqgcyqd81jrVzfBP1c4HvUm
uTOe/LBnm6AnIDUnOFxE+Ixdx/BubXjap+O70Kp4wOnKsVYkCUuiMM4ya1z7xEx/J3xIMT07uQU9
YgWf0/YytuWmq+GpkGH85XrtW2hzpAfmMy3Zd27jQiAiMetlS6Q+GTiEh8nI/qZJb6I5V48JjPYi
0PF9yKp97+HdEa9Qr5YGqjJu2o+wTx9Emw6uHE/SRtR0IRGxPBBP9zruEMf+gynsr8lBcgzEwZiC
s4GwfeqS/qn0pNyFU7f2jNQ8uU1vnpom1A6OBYKJAg8fHNSzMWYhKX9kRviqrKJfd5QL6U6dPogV
k10EZpFbpJOaITG2klhDzJR2m8yDoiHxYekCw1lVseZ/aJwG2FLukKf1v7201krVPZli/oCxeYWO
+Va2BFYa6H6Gec/9kNMnpCqdGIgJkDwV/OLsBpyL1hzHQOlHLi2Ggn4+Q18O/8nemSxHjmRL9l96
jxJMBsAWvQHgM50zg8MGwiAZmOfBAHz9O8hXi6xq6XrS+96kpFRUBp3ucOCaXtWjjfA+o4rPReXz
isRf0awoP12BlIIY/0AjgW3Y35olP6AFF4iMu8ohzzRZ1rGNvD9kI9h95csnoICnMh+uyKr7umx/
2zMpf91Q9mF+kRHxigLuuZloTdB07SHp9BmqLIfP3vsz85jbr158O0Rt2KzdKXLoUWA0toOtEcfL
cnlJF46kE2i3RzvqYZk7JVwNRWR9YMif6ILnYXTAs/7euDo1EYBRg1gzP0pz9QhR4utnmvZrqT90
GbEjFyJRqCWIz2OWGUHrVNVJqWoP1ZH057o+iwLX/cCXrI6dlUbk5B6+XMNfgE+tTfKncq6x87cV
tIVGvqW6c4fwPD22qYCNiuk+BHB7ddjFsBvmkgICyW1lCaaBuiZgAt698NZp5wCLkNGgn0ciRTeJ
/WSX1J259FkgtMaXaWmjiyprkzuQYsRO9C+VZzNrVftMN/U+GSE0aasmDi6picpG/tVRbC5//SMn
T/Hf/zbMqXMCv87JNQURNXYHCA2hMeXWWWjmSXSV/cSotsdoe9KSdrjKJ0xUEJtEZl85UiCqq6de
xiVn6bW7/f9e1mpIh+V5aX7+9//6qkeogsvjT0xzwd9z5/Z/Jqp/lr/r7/4r+fz3/+afWXXd/YdD
B4fhkCS22YfiJv1nVl3HmGpJjKyW5W64Jf7kn1l1w/6HQ3sHdU9CkiD3HNK6/8yqG/o/CLETTha4
BQizu/9Pbta/Qt9/i+F63lYeQfLdIu+sW5bzb7kS8ucZzcvTcCw3BEOaA9cssS+4c3YzdtDHR0XZ
JkAwviYbjTgeoQQ5zWxiM6qPXSu8owZFy488Ve7GFIIC5gPaqubyHrYTzhg8l2Q/Zv6iFd9IAcQK
Qibrobpa3+o5H16o6xYXovy7xZ7lReUxGzyPMqm6YnXbZg79ibVzstwmZfTCiE+2qDjYPZl5mQyv
Y1dDtxbG/9CfIjYL77+9Le5GF5CeKXh3xJaW/lv0GnztSFlY0h8HXdwiIrZHfKpeiGk5IUM8Yu4C
+I0QRis9lGQWhNt7VeuLuBjGlB7ytH2bluQc680dmRWNm3VMn+RQv6Zs7PoeMb9JZ2sHqCCYF924
HSZrCHUhsamjf+3m3HhIBjoy4ZKh4ZZ9ejDbFg1mMF0cUMzyFjxXKH/UYFrT8nvpvHkfK+1tklpx
I/XpZhbalk8/xXYqGPPpJRziH076B7yb9am0khfHXfObAfbZ34zcLJmXuK7+Thkw/y1Ivl1RrtgM
2FLnrGyKzT3997euq1s4zW53tKUrLuZI2ZC+Ac6pwGAdTuVwjJDreAMMGR4Hexx8ADrZjWnmp1Wk
+p5109XAvwibZeJxpGKUuCOpo56jicX5xOF3rgjIhZpGQol/eDutzjniGLYRDtzs/weUwRZE/9dL
Qdge3wzbsMBHWGJL6f/t9yn0EUpPYvRHbrrpwZnRfZxOC3WzTg9difE5hm2JwexYdpPx37fc/2vu
a2NS/PsPF4KQscV7JQxA+P/6wwfMEYOrYULolQT1P5fmuRyKZ4SQ9PDXhbOsbzC1WQUnRO3MNLPv
sUrCn43qlsPy8sfhAzjlVHFomjZdq3bBD0be+/ifP3RjY0f825sExtV1xDYuevZWDfH3NynKZtJL
K6+TN8oMFKzaUzJqnDNQqNiis31AsHA9Orsp6GPRRoXeYhO9/M8vwzKs//OFgAWB1+CaHglYwgD/
+kKcprAryhnUcY6Ls17dAtel+q/jrDsC3dhxFd4z1rf+PM5nCg0YpNfup5uw+GSGuNXE8BTnqMoZ
6AIMVYZzzKcobE2OnU7WwWHE91TsLXehD552ZKOlJ0x1al+CyiIF96Yp627IHbqwOD2lXksAiy2Z
Y5rnYkkUQryd3MzVy1+P/aYpplPfOPuyHrzdWlhdUMyGe0pk/0rzLxn5NU7CJM5e2lQCvM8GdY66
XJ2T7d+aCtfiAit4h8DfljuGsXTnshshxcaBKKavTy9pWm3oN8PyZ7Bew8Rrlbn1yopxD1qVPapq
XCbapNi1K6bofsu9YTMRfhr3ecD6J74osXkPliTfR1uUqewvrpTZg1xU/KsmnJ7z6AMNBjhJjt51
Woc/EEEgwCf38K4gNuj2w+LE99a4ljtzZFzK9Oa97By0snR+K/RY7MVvdrb42cgbcHMomP24VoPS
w524Gho6GJgiP02EHQy0HxwTUgrAlyi+xR7LBFdNgWnku3mOoLf31tVLmtO6YHrKcgR8s9HEpoRT
3pfgHOFMbG4F5k803v2xC6tlTowfWI188GDLDrM7UMGMD8fG/+xLYf2Gd5WUc7ubFJvbRcx8s7SH
lN+OmOQSSYouzSfXWoYDDZSKYoZN4Jq4lYOyvg78fK0wLM7JeHYrijThGvsy6l+XrIqOLGd/9Hb8
7F2JYgrnFDNeCzGvEVs+GQsogGLSs/Ftrddp2Dr2a9oeLHORtxlao+9KCKgQWW+RfzA5l9qTPRCZ
BksZL6vkXmu8mEb/sjbiZkaZiYbfkSk+S0mh3Wg0SRgn5sWE/NXJU1cmdxgR4UNgpGUzyuaVU99u
VfbGCbssyZxeKTj+9KyZPmfd+cAIy917wNG+3BirdW8gYCZa975KCe5JS3MWldULKP3xQBM25RwE
ENIiyGThnor+Y1wI8JOG5imGg3TO7UeIDFmgCDfvnGbtg7h1ObKuQwCzKrryj/riVgnBWu1DV7RY
6CbE2Sjpk/spo9AsooHJdyHTwwLojHOEz1OxaaDBk4c0qD0Q2pV+jFm++bJfPpbUmvZaTLTYxsXu
m5m4R4G9uMb3xHMUA4628oVwrypRtC7WZGXxzQKdMCh+QyuBglyQgbMtNu1eL+7iThWbdBNWWusd
vMS4FU4x3OhDx8JVH31Wj8KfzOXXLFA3OUHh1OF1yc1SZ64s9JrWfbUnjk/cehQ2xmH2eUkQbadb
p5QXfaY4rvUKVDn3Loo1qFQS4LA+kp6uht9sG9t9n4HxQYDJ/OS0jPGJOHog4hroSRp1x3HTWsWv
ZMnTPYjhryypf6ibmZ8MblVFQtq006kanetXO8XVWeBCDxpHTB/ayelZYffReKqwcyGQdfD7beN9
NlhdWHH2K5fFH5Gw7ZtsoC2jB8d3WY2zqmGv9xm5Qg+XTxRFHa7r7i3BVhzOJrm7snQOXj1xaOkC
K8EflXqGFgwybW4lMgHVJEQWV/U9tAn1JrX+4ACr8zNMZLRYjK9Tg1SPO4UtaG9eIxrLczwdRzfr
OOBz3QxvBYCXMB00ex+lNBpyP0e4MKbNuxyjf2Dc9TPI0hljbEV69cEsoJca08WCVTZXApD5g07l
6K5sI4R8c2IzssJIQbQEzGhEx8HNAP1XEOvh/H3Xkb4lZmE41e7HXJ7KzHrrwQZyV9MRigVLR/gG
xyZ+SK3q0a21F861t336ExdOmBdahwXcEjt2LoE5YTQx9e5hYRUDWDZa71UdlPxv9Gqd5u3Y6pWA
OJ6BFro7JKYBMxiLvIKEiQ7hfNtwenV96wwpOQ4wivjmH4ZqUyM1b0CyYHOr5S2q4ODxZHSvxUIT
SASKXMdhc+JZ2R0MPbv0uVw3ThzfUjneInfEuOpoLnZYP2dSCbpt95Pj0fyWCzsEtfA6y5a7Z9y+
0ek94QOD2+NCGYE9qwdakxzztcvPUaECQhz8hvFLBrYA8P0v3XWfXGCY6H2fLVabUWXHaHU+clee
ZCWLe54Nu37qe/RctyVdgXzuanaY3KUIpD4OpG8W7MNmeHwvlpSeqxmM89RQ6SQQQPLEo+m4kj96
huXP0DAqgA4/IOvnJ6OhJc2COzV77fGe2hELHYWLjQpZZfDA08ewye1fkGFTBPjiznJlFbQNBkxP
G56FM1whFaJYqeitZUPpsWfGD6pf3GG3ms2uLSpBzaaJfFiZJ4Ni30ErbXpTsAa7qiJR4D7Z1qIA
YlA/unwNjea+rQJihCG0o5n2K7k9Dhpr+k0nAvYuc23CKAIxSwhk77nJI7CDjiajUMCm3wuqe0Mq
f4idZ8m4F3zDIC6zqXUETBoDY3IjPxLRdwe7QtYyHe8wGKo7I7rW9CzEhRHMmGlfpp6GdMBbbgMj
2hZOB6MhLjFwIK1KpruQC2A41QYaeO+Uh26uzUvWyjYoY2e7iR42RK9fZ9hNJ2O80iNA28MEt0GM
Dh+tTRzXLEdxmVCab0baj9OGBF3iTNFN0fSHJlflAQxFBBETp3uJUsh9/Usm4mPEIXYoda7YClvG
RWK5poqi+SrYFeYknn09p07X+KMlKxsqjQ1xZ7unRZ/ra+eNLx7uFBiQNIBBhq8Q4fI41EeBzaHO
joT2uR5XizatbLOs2H8wESzons6HlRWn0UyTIEqJd3hl3+9kUT24hVdfmyqhwqPghNyoP0trsGjd
gEBEjzv3w5jH21LTLmPcLAd0v8zPLS7ZFjdKYeTiXEFY+EUJzEfPooGBS7tJM229r72pOIyKsWK2
93WTPTky/5RxqriRzdK3nOSlMyfNj6T+3fDtUcIcd2vzqAG1ZINOZa9W7CS2MF/a5rGZL6TkHsHz
qyOtuFhIRPwuZ+ssuyIE0PZcFivI8mUMu46vpHRBEBOZB5e4OW9iqoyTRYT4kwY6CcxfxBFYJhrJ
A7AlvkrLW8agsgx8GM0ffOuvnQO/Wo3ujd5Rm+RiES8d477V27vEMz8yxX7Xq5/r9DuX4w+lge+D
tBSPrI23ikHjDOPne123LYXFuREQeIVLcj93b9iyc2xJmRfkZqXvuin6o5XdF+7m9zwhY/DXM2JJ
hrNBmonS2GVXwNHcRQ7MiZFWJntWtxoIwZ1q0fA7j2G1Tba+8p9ovSPlekfbz+9Sa6NQw3jBgj3T
fTFD9hEKw6pV0lBbZb9aeUkmapMybGyUalGDXXxx5l88YAR0S3LQYM2XF6T8HS6sHnmHWU1e6g4T
qKYj7yH4Q8WXOh4Ozemrk5hwBM5Viz18ze/0lhAMKa3QJKmFRfhxoAbMF/n4BN6aS9r8XifSeEKd
JTkXfYne5hVfI2oihCiDvq1+NvaCEcOfPEm4NZ43BXOvN9AZShvKMruqy1jb3De9/jaNJU3bNCiI
Esx0Woj7JFov00xOsl1+R7q1S2f9qbDVb/xr52lVaSDlfKZig8OGI864WQwfg4XlFwkogxQiN7cQ
MpiGrrM4GZkzx+yd1ov9iFHLtbyrkVn3jsQWXdc8RvkO/GEmnf1mbK+5Y99DvRvwqsDzqXKg0ZmH
Hqzu6G7gPuC572D7PT9rgDmZqXDZb9EYNWjDBlPkR03my2i3+a7XiemZmyuVDqmnZnUa6nyqhi8P
w2XSV889THVEeaN/HG11xVYCTdSheAmiKMcJxWc3mH1AJom1Kzkbp+dujWnIy21ODIvboeXYoUEV
EHycEg6PwdpAyq8iVtax+l6i9AKJV/q6nv00OVbvHONCyXeHreREf8xEjIky1JMgZNYW/XxdZIGV
as5Dy6Hngsden1F7DOSUsEFsXmrM0tzEvPPAn+0JsYGtb9iZihVuMuo4u8E59rydJyJnb+NkCzoi
QyPXfcMef1/a7p+C8F5EMJIvQUFcoNIedRA3x47jgRXTmBe3r+DvbzPur8QtvLvBrd7M5dnuKrgh
xXA2JwYjvc6+03WXO9k3O1ux7cyI1jbbzrMeDp4QGFzG8cr2oT9LYbM2mIqbwpIBWb8m5L8+27bN
Sswkvl7cxqTB/G5lCwa2PUEjW3/X/ABDNw+L0p/iEVLNaqgLt0aWUyt/N47hwHG3JgLhXceK3KEC
vDekS4vdCjZX4Qm86M50WpRa9q6Z3Xvz+jp4Bk3r2NpCNT1upPf78uyggslOpkHsxs25ImI7LkAm
J2NXtxZIohW7pMe+xJ4wjDbcvlYTXn3NYgDg363W1toZOy7OUQcCfmoMRVC0qQKrRoigLb9JHtp7
PsKTY8WHOFc3mmhfaCfxc/mEZbNhs3B1TYc9KaZ/7nn8QYJ4OlVXvdPds9Fzq7XUPUftx8h11z2J
111hCuPJ0nByR4QqwmnTHlLoTo9VZc6P9gptn9TpOlXFQRK/8qmZ7k+y9pD+ijnfuTX+u5j7Sqd3
3Z6OkuZiuP22KOn6AFpZdWyKvrmfaZpgfUbcxUvxImpn1SgMjLrjhCnLEstmQ5mrTVRYIUiV+Rx6
q0Ub2tKwbsrIi7gAbkiCfMZKx3Uxc86iEmImhh9lLDFHpMsNTAKG/DCOFqkFm+G4nWYANqP11bFw
56PEc+YZ3bXUh/6YEDXcmqIOAIsmemTzx3JKmn2niL/i6LK6FRM2p4gKxMRdo5Phrd9qmUQPW5uk
P6aZOq/l/GR30S3CrR7S+BWHOUooAVoYd+bkPoKPuNG9TWWjzZz11RUG0xyMaRwHFYiiUXH4544i
AxeRY7d20x6hpvBHxSjcLMarM3P/m3kAjUiDW6f5vRmhcQ/SOKCVL76VekGp4cko+chEarLwompI
RYjJeAYwUnXfFf06YTl0ICS0mxJX0jLPXy4tg7lGZdniZV747CwsCrvCHXgW1uPeM8EWdusfu3Nu
uhTr1kT9C7wbdtkL1lc4JyzNLSb2otI+TL19QJHGt9hQ4FP22RzKdcEGksTPZnxU9dJzEkxQZtcz
yB64Qob5ZFLat0+BuDZjByqpxkcVt80LYPjq0LVJhsW+fHK1zOQpE31QdIiz3gTnkLpB26fvfCNX
ou7OGFrKrNDIuvSga9MxScVLVyoVrvoUM0cvz4Pr0NuHMTQdUMp6Bu82cqTfNzr8a1fDgomBDesM
bzE3e8ZYhGKo3faenebAYS7HKMUBF54GTTlgI/wBHgYwKdYZ8DKe1jgLSwG4fmrRlCbGK45rPE6s
E7WbxXlOBmwz1no1mhyxr3DtwFbtXVVpu8nbnr1erx8i4HWBYxS3efdDzkuATGJdmPASFgOxPr3P
etSbWLmuH63Np/Vl61wdRaZOqyROnS49vy49QrbGSrjKKAZKOuc9sdbubMT5x2SS9HXrmYMN2gwk
Oaivk63RntoOp3Fmsdzn3s7kYrjJVDYek7gl2ZZMGApx4thNdDO1oBkGm7mzqtOthEjjs35vKWYJ
qFDEJH4eGz3aVRWqAGVAgavfyrFgJwM+l7Pl+jkOf5VnD0y+c3/i3jD48BKey1kLSSN/pkUJnMci
a8F5SfJ1m/AGmNUfGHiCL7D1UHISChHLqIco5VfLStYXCdSGCG9RMNNpi4N7l82Pk9G9xbY+BoNa
fiXkb/nfygXr90TlURi36cl2Vb1vdPPFGGzDNxb7q9TNJypF7Q1L9kfUlzpa7imEvSorxrZJsCVo
tfK4Mbr9iSlv52nytnWWpwFsBKVt4mwRMwhrAGYBz18dy9sOR5ckLRKf+fYSrGrdm6HWf3sd4csR
55AW8/s5gieVZMgIl8yihRPIUcJBsMUvcZsv5snO101TxWKb9BTHTdBkFWHrtiy/QAVjX9UIlpF9
sveSWcJfuz3LfkbYImgLpz/OrXvV1iF00gFoEfoqUQUef8cIYmXgNTxGqgZReFq6vainJjQFHRyz
Oiztw5AIHVmCa7DRzOdWRE9ma9/Na/4z0HHJW8kfU1gDV9o30pY6jg4AgavSnTG6z7adIweX7nFV
ycEz+999LfaOKd/cRERHeivLnvPxkBUIw4rWb0Rg4a+OF1oL7XvQbl4o0KmDmFJE6E8mDQ18zJXU
5N20ZL+Vi/jaO3BuTXpo+aHLez4nYGFJ8OYkZTB/PlDhPvmJANzU0NFGB2E9wNHyEjj6pIfxLcxB
NOKlNOhAQechairc5FngBcV9k90CU9WOSWdg4Nt8zHF1xAvaMzwRNuRI5tM+o3jU8tPl4C58T7TN
gKq/c+0I1pxRzB0GVe7oWXlxpPSHXO5MZodyeEsUPJyrLD4YlRVi+Dn1Fla/NuYxo+UWpyQEu9rB
W1e7GWgyV11rYa+kbEaCRC2ny7IYa4bNgkEzrh4nhc/ZbZdsT8YF8mlhMZ/0U7iqgj4jqkDEEN2g
AoBDq+1HUCcvJqe2HYMGun5CyKuSbujEZ63e5lHH45a+YPI2e5cRBquf6hxOCWl0oE0J3ZQjXqDY
VaUCtCs3x0dCMAGC+c9CstibaXuZk0M5cUoZtAeLvtWNovg0VPjdKIrm/W7zryU+U6d2Ecd0xO+i
AMQNSXbriOEHZaEOhLFQlDz3zeNoXprtKL/aTF0rbIrd6GWceBhqJS/Jd4chv0G+Ksowo8SCd6Yc
zvmIs3M27W8HDiOAAX6mcA08NZNNMAfOH+QKujG+pDvtyxygbDMfbe80dxQCoGujXGD72lpVekqc
aa+Lxs1giOgtih/HpB20qH9SJrMDWTv8977T2Y9e3wxovRDjan02Q3GW2fAw1Z1Bkp+xxnDycCLi
iUG2OpBCq3noNpwP9QcKvqbTvDrEW7xsDb0p24xYzakHmwf+B7cl14ARLY9alyYhPV8ZrudxPrZc
kYuaDjj2RahYLoaj4ii+qGNsT3tr9C71mB5irkBTavolg6RDE/Z11D0+Of2lFi2d2trQ7CjUICuG
ZTIDzQ3v9im2EZXIDB17bZrousyyncn2YmVPuONeOu8jMEME32IovhRYcOnm2YSbqXuwUo41ptks
lFI8ItuyW8hbbPNcTZO31VR2XPlwZRwfd+kUTNn43HXSAqIKoA+VHWomr7edC9o3luxhWanL63Ln
wUjdn24w72ovZh5VznvWYUAe1HS0LHUeqgJhPyLguRQixMD/arTOI2WBrziHpmD2LhTfZZe5WzjW
DeNpoezi6M3tI1W/1Omisae11t/2+gTjtsXlG+G/9Lqi3pkwMDHNhWOHpYob2RTwzRj22hqn7Ack
/GwNTdOtgGK4NJkn9AJ13CNmgSiCmsWObKavoWzbF8g2ocy+yfvLcFJWExZyIkyhFTpbO/zjkc7v
MKlUC1hzsgVaIsBcFI4f2S98TDJbnmi5cJF/jlNGl1lHg3lQdOaFrhxr13XLL0uXd1zkoEQ67s0O
vLlgLNiQlgU+sJ7szcAXB6oxocXJNa88HpzGlccG05pvcxeMgB1vHumNjKufViJqk0HsZpxdRita
rNOy9HYVfcrA/+/1xPthCoFSQOwhjAZ6WVipGKHmmWM45gy/huNCpuINbzSCbMKbgmoD4yBOPVsc
ZcKUk4LVFmrnlluizdrnSr8bjV9Vx+olZR0e0AgXrlE2gr6cQru1EVy4EAiEvQ3zd2FUtMdryWuV
jzQJlX/I+euvUKrpqIviX2vdUvNZzTVGCnUoyg5qRG484UR+yKq3iCITuCZyV/TOefQm/ayjfru2
0vCNxM/AqEIxtj+MwoB6qeR17fo+tViAaSl/I7oPKv+4IHIoi9oiYFiLXTo7CnTeYM+cc/o5j7pC
CRhEnu0VeaijvsKaZN4/EUClOFNuXMU2DzvOLxhpvZeOZs1onAKVwOgF4D3lNbnktjjMhnrC6hBW
sn/oUS1T6IeMeAI7AiqBsdYPTse6wWTnZwzuFuwWZrisJJCT/DmZXfhxjNCLK9SeXDfKq8fFbGj3
dsOpuNMnehNvxdz1ew++6E0MNsnXabBCOkmAeCJ3ltl93HGQ6IzDX7l9tKRLzy8epJbjBYN9LHXF
nmmrPDEz81M3lutSF2+O1b9O02Z2c1XgOlTqmM2W02XII45W1rx+Xje18K2vMy2+bhOdGfHEU2N3
je4xd9L5lia7qaheVA6htCqfRUIxa0tHqopZELEH8+XoTLtylM8UwVPkkA2XNaUFZk75otRbo8/g
XAZsg43OE4QEVb4DF8Mgmka0ulfUs2poNhXk324ifaMl75JOP9+W+VuRZ3xv3QQM3VhdpYzFId1e
RiPMlZGowIikJW9es35twQUxlxzACNk5jfGrlKMKvRQ2wvKmRqJspuq+dS2+Mate368MIX5dTntm
a+0ymTQKsxoJHXmKt5N1qhiLTVy8tGiQrtCIh2ggoqi3WYvjEEGvMv4gdjZnudwZBnozqYdrZK2A
nB3LN5xYhXY/+QAZrGtSvqVacSaPZIQFFPjDROK/nqzf1N/5UUrK32HbEzSeOqYFHn2cpWbgZfLE
k9oKMyIyTu/9FpYb9v3waiOQ6APYzFZMhzojvFIb8y8J1AoeCCdTLGZ+znEeV7m5RBGLxO7VLrmL
FdO1Hmz2mOZgBilWObT0dTrOPbKbNnLN4j2H6MuW+YBDEoBojUndiPQ7WC03saPqa17lTOrLXS14
yDPfUgZWHI3KQJwaHltTngeqerjQbTQwUeMIVc6RqkBK4bz8Ld3a17t4AGQzPNIUm8O/TRVhPO2p
dTXQSL3yhdEA1Y438grFiks5ix0FRhDcpvnOsCjNjPQ3mU9EdbR8QteirLfrrPfczAjgjoXDnrbn
fEkGnjkvcN2o9Z2W8c5CMEkS67z2DHSjuYBq1bKE9TPbf0DxWk4CXk27CMazcrmzA9Pa2RrUJBtx
n8oWL3T7nsRJDQI/MnoCgNjP4wjoQemmZzTbYd8Yk3WwhxnyeGKnKHT6T4JoEgA5GWBzL/jJovad
7vJuyd4bRVmR3j+6HuqxSQYrV0r6E4EmxsAqHIVjBDWpN8HpC72sJToOG8AnMUj2yTAouh4/6YcL
x5rZYYyTLASXqZOfqvKgpU8rQR81HHA2iaAZXpsfHKo5zqszsR0v03euAisQrmr8FoyURTMG3lXv
FawUIopt9sVDjNLLkc26iQUFox0UnuTVSb4KolqnhBSwpZXPmVe/kfw7x80eGnDokMEgQZvTj6pT
zjyl2zF21V9KFuvkoqCo6cmtnCv9kENN4CzeX6Q3M9fBPGID4qf2YoauszyOiXWYI/Ewp/wW844d
yNWWya/skUQypv35JfUoZnMwSgMubCpfNGYX1nzRAgfvgaxVFRju/GswN4/yVDIk5NFeZSSPQLjV
0C/7MGmY8nQaX3yCjp9r9d0X3CvUwFWfekzGGKNBFNDAq/F/S6vKjzXbCNzSumm76pkCMblzwM7x
ua77wTajo2BC6KFqkzHGnVJn3oEzhHEkWpyykZ1+VUkNg1lFIoxs0jMpC1qdI5yc0+hUdJwmPHoo
evo5T6kGJnTpDovcnn6t/hrPBqK7Q01gVoDeMYkGehO0Yqrf7/EK/sB9YqFA60KcbiQcZXwL6bIM
KeMS14RGd1mEsERq4VJZ873m1Q85yVKnBoouOGjsAcCRCcZBU4NNQ8H8nRNtPa+J+wsEBBGQeaTk
gs6+uQElAG4QyESq/6718QBswjnS3XrGBMWBHoNGow8Z7N1s7+pyPvUuioNbefuK3gC/M8n89Dgy
aoihlq7GmxJJr47Z2VgIjOPwrY8zMah5KyRZ7WAZWJ1xdOT9XJubOKu3kBt5UxIPu9q4752OtmJP
q8MaBp74y+FUJ0ZQLh4eBI/HsGg/ygS8R8VklIr5OA7Y2e2svhmtjVU4I9DGNuGGiquJ1mTtkGDR
ryrnqjnDdMnzjyXjltGNW+4po6GXU0PYufqDBk+pAHrG6oDgng1m+IRplLNPt6vm8ceaXHKPI0Ua
jkVcxDVGLseRjVfa32s21znTwzKCaW+q4lpUnbxQGHucc3XQoRhyCIC3Y+FDm2dqNgE1HqVnCD7t
CZbsBL9bbeSM9daGrx2Mqrp3MJztXIDPkoUSRB75hzIVoknGD19Df11mdvpxrl2aGCV9kIfJxl2J
FeA99niEtmVB5UD8C2Tg0YHwQxbE5L3ndCDG7MuLSYfjc+ZNcgnuCSoCFNdvBDaFJ1lesvVtD4oS
Z8jZXwXX/cFeR7xUTpwcV/GES6GgqbFCfmvRLiT4RmV8uG1qHHgiEef3KhQVJ/6whibksUveNZp2
rcfOuTfEO+ARFXjJCHlpFRnGBxk9WPg+VEejT9SR5aPVITRn+ZI6GJhM6mAbObF/BNUexRWaJ186
rr0XOSwEwqpWC1bAELvGcVlqSY5vHlXlLmeLd6NPPvS8/F4j1R/77sGjOrZT5UDik5LGordObVI/
d6Vbg8MG0SSTUpzyHF1yNv5Uyx2Vrw7mX9RWF67Ijn5xfMHdYPvKKCmTmfg5kqm/zxsnBBmA8WOo
79DKet8dJdTdD81i0QkLdoHXop4Z368sFCz/nSGWtl7O5nIW5GyylrRkGebteJAJxxoPwZMLjjZj
jRsvUTDO0bFFKUzj7Hotu4tIMGxMrBiEBk3THVi7LVjM+8OcSG7SOOQnVaQvPO+PQ29a1wyaQgBJ
aO8mVB4zKR2JsNWMqxOtqHaxs3qT6sje/VhgoPolnpigBVac5XQSlckMKenEqvuTRtP8DJ/u3Sra
MhRsGNMqPzKLoYav1a+mwB7AqWCXLDDVdGd+U4gceKLLLyLqFmgDcJKV+hzIH/OgYsDQkaV2JRbO
uD9BCaW0Z+rYnOJt8Xsz/jzqwn633JkKLzeD+Ouwzp4GCkO1jtQtFc/Czr7qtBoOXM2EdGgs2Lwm
vlrWak+pEY26NROQLCUDZcbWQWC/46GNFaKk+H3FZdQ1+cSvxwY0qYpPjponkSXRsSsAKU4VLi4H
k5O14G7YCniTjWAf9w+zynU2MTjDbG3Mt67QJ/rkd2y6VzAwKg4wv/m2Kp6Y5LyrzHeWl1n7dTH+
i7sz25EbydL0qzTqnjlcjBsw0xe+7+6xKEKhGyIkhbga98XIB5sXmBfrj67sqlSiu5aLAQZTSGRW
SOERvpBmds75/+8/cHp/C5IiWQ02ewrLSHegUAzXSIL0/kcminiZ6/qDM5szkeq+MfJcuX2YPFmE
huhp/RjXxDgUbvXaTE62pqO3F3XJ3t+vGYN2oANi8cwxd4UAZWu4pGUw7ErWI8DJ3BusDe/P2Qg1
mkfzoUZ4xGsEPtHDkVcTwlXJj7gf333SQRkDIM12qx8+Xr2piLZxA1MrcfSATKj0sxtoSBfQzDP1
Yj3/oNX6VA/BO5qQMwlXzRYlNLq8cXqJVTBuCSV/i2YAmJTonCRqNlfDcu7awcYMKFViEX1yy+pd
ze52qPtfhyJ+0QVMTelH5OhY2nUyt1U+vJnOdBSlfO3G6qRUQTcgolFj2d+ZG6JXL7e1azDN1ak2
Myei8geyRgiU/eLtGgDO3Bf1Rc8RYOFFzEYj3BQUolxWxsEwTThHjbGp07bdupKWYsFSIECwhn1j
7Dz0aSsVt9thRNNT2Pa3UYQnWphqJ3Oi4i077taCPbcZg68VYTDbqfY/l0RrLiC4gl3O9wHAMzj4
JgbyMXn1ew4DFHr9Ogu85UCfewn/nIEpycKZxt911rvfxAjLiuqLEX9VgvU2SunCTdXByqS1jiIe
2AOKmHylXZyETlPffGoxdgC4k/mGxMItrg3uVY+oG2l6n1qMmks9nR4FozvWUgYeZEbVjfHSkmee
N1tJFvhCmZS1Tv06xGaOw555Hg6HDbdx4kR7V7XzEkEZlJsB5Bhqj5LJR2xTgVpDItdVu01g92+6
CnhOZLZbhwiRrjLrZRWQIoaxtYwT99gZgORKEFT2u0k0CKok1tJBxe+jS0u3gqgkQzNGl4OsJrAp
I0uSIRLSutdpPwumoy1tNRvDi3IX/CHyIXOV1Cg/VExvXksOvVVeO+aGnh9FJ6njNcui+JgYtbcM
tGw3MCIr9YGcdknuX1kGH/EUj2sd9adv18lmKun26kMyx+vSVu51CByDNuIPC7LrVLLpOz4ju7Cg
EnEJHzZ1TqYNPrwpR4uQR4iRtDNNlP5oZB5NcY+pe8xsFFkXYd0mxz4kxjQ38oMZZt9M4plgGU5z
DyzYBzkdOHfS35Uk8rwnmScMwzfdao2Vx7NdtU4c7jJbUWNMIyWwDrNIUGiInWYbXEY5XWwfko8b
0AwUVfxYk4bec2JAS6sxTeqc99HqXtD1Ha3hGWh0cvLsAW2kQOxOni6emI2XA8DKsX2vkYseCL3D
LNclcAQ82k2FiGbFhnwl8D1bMeqTiyGwDqzR6K8srT7xafIq6yxfo6lCJkZjMJjifl1oIt0gvGRx
EuFTEdOODtjk4qz3r3WFUrnSy43IGs5g8MxxlwcB+cLk9UAbuBtH/EpdFRaiawYqfqkhOwNkKYdV
FKQhs4QWoiAZNWa01XTbfGjPoexAacU/sskuLgOOdrs3n7XCso+Jwj6N9RtBQGxCOyr25IAB4MpM
ea6t8rmKXYKQBhOMILHFyzht7eeuNtd+euBjfrUnNqaQ2JXWtGoGH5SfXVSc7997f6YBA82jGaFj
6gVzNMi6FYKlBW7YYs9UhAwy9oAVkrml0Sm0FFAaFu0AnxJFeKXUsO/98BEsbnryFKCaxtX2Wjsx
CsSjJFRH270b9aMfHbK8ax91aMN3O5aLtGFZTRGJ5yGpQG3U7Gtj/E40ig8ZjcpJAIqoc4RRWi7c
zd2vpSI2E98MX8kZUEwNlFj7Hc0emdLVQpPMoXx0mxOZ5Kuu4gDPTozwPD8X4TOPgvKO4JEzTjI9
1TI/f04xqVx6mHBMQTK5aMEUzZIwXnZIu1WRNDa1yQNJvY+yi9WWXieDSnqPSPc4yjQyECe0bfmS
fBf4dspbFUg+oWlIDklRdzNa45PviE/Ax7Ktpo6WUs55DGDOqSGp141RT0tTNPlG9bJaMb83IZd+
NrhxSBer7U0zJN9I1zp1lRU9kd71RaP+OuKM2OsyeUoLXJ2SMLGHWJJQB5TsVhIbvy3dFnoSiJwl
iXMXDFT+oRCl2IZ6uPetJoMGGBBwXom9XZXiEqhp2c3UHQ1xqUZNss51PBN331suUGjw7ec8g+DQ
NimG4in8rKMuMqxklbSsQaVpnIqcl+3UNvhrbwBgNcpN3hnVKhQ+eQSI6465qaPOLfxtrsP0MBBp
FIwNO9T96IdybRONjNKydliRXpZvefN84mHqd0Xjf/Bp+tU6nwcHnlY02KMn4KZ9067Yj6yLAe3S
jnXnoNnxrFfM2o2u6KcbPiS6AShDGtkKaNW89lsBaAJiqRAR0w6moAzJ56HkK1rrY6p6iRZxKPb2
7PkbbUZqrSn2leoQo2iWsx59Vb7VNjpe4FfdsmL5bPquQLCOCJjbl9LPXue+I9d3jFE3/91ol9Ym
j/svd08XCYjFXkvCQzOxwyTAXx7B4m2R2MX7ygKVXOPNXEFpKfeJfmO9RBRjs/oWBkFDAhbf/QdD
7uFs5RSYpY1SrVssbIsg90cM8GyS7ZB9Sx2OkmPCFinB2XBSGfCCj9wRsQjkyrLULsN4uYBBUDBS
hSNDPd5pk3Mq4mDVx0wfDbpGexSX7qJ0erW2S+NQ2EVyFrM9kuw8NHJjylJiS28fqmBNr+OxTzg3
V/E71sX00YbqpSnKTZJFQMFVtbrlpDaylaP5FfWjXzDtv1sYA0bLNCLDXV2zHsPe3ajZmxk0Ldf3
taClvx4V3m/DxGKvVeVJZx+Gi1D1R+nDymR2hLsQPJCBPjmRzMu0LuGPYzWeAmfYTE7MBDObmZxC
LmEv6LNYaCTQsTcugv5oEZrdxekY38epuNDqXRuZ4z5wHR/CuYs39kisVGLznKrk+5S6xkrOV9fk
N2IR9YGz0oD/7N3Mf2+z4SZJ+ruERkiTLEMSDpp3c78YKyUQRkfm+rvGRXfsOoBLxUTlrPxHe6Ch
48ZEaDhcIFoUQXmp2GOz7uY2tnkSdcusGGmMNiBBHEKYDNlQHeOE8SOitGYpfK4QoD7Drk4inbJI
XWMLlUXrSbGB4fVsjc3XIs2pAIO3lKn0/5388P/v4oeEiVf2L38naHxbZO959H/+d/Txq9X75+M+
cAj8r7+QNgTnlfRngdPa0cl2+cvfcojgbHq+5+mWiynTwrb5u3PbsvB0257hm0JYEPgcHvS7c5sc
Iuzatqm75AbNRnD7X8khMu4R1H/wXJrObLAlCAm4GknKrvEnqyOhZ93gxD7eCsaOsIswp44W09va
dhZlqc6Rnq/jGiNQ3XYHr0ONhAD1bHXwFTM7utZ6g3bZ1hiPmp88Ob0ECpBNJHCfABX/HqPvLkYO
ZOVgnugnkMQGM6Mtcrxh02Ue94QESQL+BYWeJ6VAFOo+tVHbnOKRooex5Qt5hvQB8y3hnNdQNRfN
0w+a3h7HPsNKEG9SvaRU5/i4MML8AQX+GQbWZ8+szI0/xHTTi/ahRbOQtc3GrXTo634Jy7VubLQY
NRSplBiwt8JpwN9lbnESU+gmy8kL2mM5FSNJeE6wbuMQcaCR4UFYuHbVrmt7bomHSOBfyxbKW1oY
yFA5tWQPiXLggYZts5diqGcnhY2pcBCd3Di5/HBFRcAYVQxN1MIHc8wACZMN58h+YjxU1M+1WYDb
KRJrD6O9hkjRqjUCLnFITPxZJWfOo/ItdUXC5W7zGKBn2hnfs8RZO37J+BOU0kiLa1VQjyz7tAX5
NnneDmuV2HYN1WMs8mf6DNClw2AGpaieWaY+Dc1HFg+7oWQAZxCfqFow4pnx3PTeuFCwzVckIbfL
sdCeaNBKapkpZPsqr3lhvdW5ltXLrin17TTifZ0lUYwoF0Xt0DpjgGysxyKlDoMISGgsJVj9tR50
B6x3f9R8L9s0ppleh4EtwSSlejsgngcDxFkQVRTt7dnEz3Vw0BwGLGFOVjoYIBKnDYMgXKgem1EP
yqMvZP7QOC4wO21onvEarVRQAlZJ1w5y04n0vy5L82VfeRDvSuZEBbohu7AI1QawdSPniWk5e8+y
q7Sv98XhX4px++cWyedC8s//nH/yt6Ik5iyM2n//9cvm59ckf865aL98QbeVIdtD9zFzKJou46E/
veLzd/6zf/lvH/8U1QJf/v/444///WGXdwkM46mO/+30nqe/Qi14yM+l0TN+834iK/6azeb6vzn4
vj1S2+yfoIu/ron+b57Fyqfrtuu4HjLcv9Es7N9807SZPlh0rH2y3f4lmoU5L3l/WBIFRAMiinXd
1IVlCpboX93fnB5tjE6aWvuFfmywFe/MPhL7xsYO0NH/puMKEy5oomcvYPxGMbFCwUXARNo761Tz
N2mV+lvVpD9wfVInldeqiN7mr7uiNpd1ZNaHhl4eiKbbH97e28/n+EdsgvgTNmF+6oZlsl/MOBCd
3ePXp546NAeYccBs9IFEA5zap313xQqXw0cD/ZDLkGONzSo2NaSVVEweMBG9lJCw1mlX0nM3s+ea
ocXW9GmvOIxqd3rJub7s+LMg+CijXt1iLc7hMHnb++s3uwpxScoan1PqFKRuouix5dKjd4bOaZgN
fiZ+hLQoN9B4eUufggmZorRbczXIEv23pr6QDfFktsSid/PQcX6/5wjjXA43g9uZLBxmy3//zTJn
5sKfPmcDDYOvAwDwdceZKQB/YDI00G38xOzAm3bIKvvUfSISOtkPdfs8OLrCiTQcNXbOn7V36YOG
Y/DNSsRTIVQV/dz9LY3cT6Ez/vAVKVL3M7w98g1Gq/0ovDd4EmKH+vEboyxn2UuDlCeV2Yt/8FL+
hJe4f+7zJs7/jP+CNJImDLO1FhR/kgBCmdyDW9vtY69LfztJjQ/KZBAquyIkqz7ZUdOycZSSZKks
ymbuxM3KAdTCoUMTDY630gQtG8IYppJOc7rKZZTsy2w0iStCglJkGz2iAWloabhRjb/uXbc/sptH
/+B1Gf/FR2RhSIAGwjCKsdafwTJp4zltDSHAKRMCWAcUqC1MQ+66iFLNgDXAxmqejGpMT1rIVT7G
JV5RR9/VELeQcFD8tn3SbxOv3/z995yT1vzbf7mAGIERJClYsliwTP9Pd5uRJKpxqFzWQT46G1t2
B8SS4z7OPRALzrYZQnLw3GnnoRpZEff4JZoJ9JSn1T60MuMrTTrQk3F8FhFDJzfPfDCiyN45zJxz
4R+orJprk9hHNRbe1emQBhmx/VI3EMvssptWpME8yqTnvhrCgwxuZRj2l660TrYYmoeM8B7bDK+W
TQYCZSAIX5dIe7Sv/ibykIO6w2sph6+5g9BH1gldgyIwdyTUASU0Rm0XDoD4XC+OLxbtH6Ab8kPa
KJ8Nq5923dR/bpzKZ+rO/NvFKlygVDfk1z6mZs2I5jtMxo+6c6196I7HFvDfkmod3q/DGSxTHgop
i5CaSNTWhsLMWgolUe+V7Vpim2LySC/Kycpx58xyskqb3EVuhl/Djjqn5vcWUiwZQGn7vBZy1SKB
W04qX09VVd46o3vn9HNrMi3eUcF9JB1zWDf25KZHIUaGNarHXJ5JPZBLjshMPOho9SF0SExp0OIM
cxdq8imqQPgrQW+tA0Pjt+aGDUhflr51dLrSv1p+//MDwCbxZOpNSUblo63V7Ar4zQaP55rYnULD
wLQUSLO34lIiacMmTd5MS1j0NIboVXorJkun2GkfC68Q23bUxDad/Guugm3UecFuar1iU9UofNOy
QVcpoLb7jGiA9iFbDSzYCkY5PDISWI8u6EsSL70D2AU0pyqs597TYNf9BboxCYLz9UMixhB+xk4X
Pxh00ShSg6Pa328t1jzcyS0kWonbRk0BMyN78NfKR/QQiOcpljQy+h41FClWvaluQ9z5SGpnb2DJ
AtEOSm4jq3vLYvnuwEOdubro+OfXqVXn+3fPDazOEQme8DAk1Jo8gnJQS7yrELLLemsKxz3BGcEn
O9/ubtzx/nUhG0pb7pqy5mXUjraKR206ajjfMzkiMAWOtq5d98Ms5YSXcrTOiA62Gk6Nrw2EQjur
Cjw6NdEdjMZekggr+2iq+QD6LaiL4ZBWtJ4syfnUmAbi+RQ2WT9MyEcI6/qpsfUfIt26Gv2TscNf
F0i6AKLtcEJNAK4U+jOoDflFGvhlhoB5OAE0q7Kd1FmWyNnGrK83PTIjeloa0XVA2MYaK3tcts22
62SxGYhn3aY91qWURB7AH7p2qjwNyJNEbjQWzokPVt1MGX4hfmg6GowRUP+N70IKNAxF+jyG8dtY
h2KvdbxnU5h2WJlbjJKiY/BQSQamGG+TvBpwlaLOSyKGT7ndv6pEGyA6oxRVnZdfJ/WdE/Gq9Sxz
T2wy3dZk/Ha/Xvlxz77o2tX9k0EmzfozX8eIyGiT6v0MifeXQcG1Qc+aNYK7wiiYrHqq3HTrPoIj
U8BpYYY4X4hE6Cz0unmOE550SOx5MgTzfwuYkwhw25rWL/ZZ1n19DG8Ytgi5gP2uB/u+lQ8Iu6Zt
UZfPem8Zx1bREdXr7lQE0XEq62cM7eV26HOCyagW1vdnPIUdeZ6FDUa16w/d0LSHISpeROdX19gv
r0aEBtkBZYKaUX3SHTs6O+4t40raczL6xjMjdsQujJXqBm8Zq1zsXXOoUMlK0lSnYWPUWBpsPemP
TJ+Xko/5HDkQ7HOt3PIvjBUI+UHFXuGFt5teUvKQRP5poEtrVYP5JTCTTQrG5WhAZt8jjvsCoCBi
bx68lTmU5WaYN/ZkGLeDrLTD/X3PKoeIBd/nckNHn+hqPNwpSlgsyk2oxfayC53z/SMoq3nUKwNS
dyryA/0Y7YbRJBsm0C6KAvRkwQV/ObCjxH9Ng8LYITaZUTGowiWz0q2yqZGc7jP9brE3UDVoJdom
c/C1taZbD/c32Yusb0HVRHxanAUznDuoViOXcASBII2ygPFgyBHU7fdtVrk3szEeEwmR2AtoJaOj
orgGGx2qor0UBfEUUweAI7RFeR4TwrViTalVCYcM3RqJdDkDpJ0ooGxocVivS0yUE1mxQTPlu6nQ
vZWB8wYJvLqEKv/aZkQkdabM34P4u20YmGFyA5kyzMalWxcMb9NM3wTdlD4ihrhiIIo/41vbdw7e
1KQJtY090r8wJWO0JDDWKNtG/GE9J9sK5aru7o0hHx8Z+NF3wFi9SOeWPbrRx6wlosCu+kcQkzta
0OJKiYq7yZTVlqzkCBWDDfAxrL57FpexO1kjzDxFPkD5c4qA3IFmN+rTl9wczm6Swt1J6+eshcNh
KEtfdSjuVsbAlwTZdCdr7F8jO3be0jgi0ZkAHFHV3wuJhgFiyFYzHfXaRHJtZdNAjseQIfWt3l1D
xC98jtaalMXn0MvjLVDy4drUGi6sevIuUH506NNfzFFLvuVEu+JwYnw/TM0lb0pWH7tKtl3N++Vi
DthYrXiLFTKMRMpzUmHv7nr5jPPJ2Jl1kG+90H83p9Q+1lWMp0t3/JcJFIfi3pdpmL44NrCaqZDn
EhP30cyZPZqlBoulbLdRPmM12SFWDQscpYo4ibb0t03dkc6Sc5XJmF6SxzXcSTt4CHu0z7IBTM/H
7O7pTxvc7nVxjNh/21ZqYEPsbQdb6NJWVQ/9ruX+dJZDz0Bem+CQdsYxQFTH6sqLRB9BqWiqYelI
p94I0d+6rDuA9s3qVJ7u96oyu/c2IeHYgTWxIziJBY6eWQoQVsXwfOIJma1mM94N6/zB9Ea4GPgX
uOi9BzauTZFW/NVQBmSRuEeGWZSjbn4dk56VKmIpZxe2j+Bjb5AQ0C/h4mHtKjeZWZbMq8qX+1zF
t7tzHZaMe6hFhEZmre65XyrL0cijii6DFuSrsAxeWzFYxH4xl9aS5nA/bKE/fCzqIt9XnWDgrCqM
O/24F6QOiNZ9yNE07W3eTWrK+UyeFms7tTqIEs1XzS9OJRwQPMj5wrFq5FtMgZyjW7jTAx1QsDRa
VSPGgwoAAXIzsLY/5NKAmlRlP4qxii/zah6W9qbj5n0qIvtKIzIHYdjnq/v6Bo8fW8BYumewCW9O
PhmbLOK5+a2RP3hVfc3nHw5q3uETNaoLkXkFcZ/o5u3C+2QnhblKbS9Y5gH8XN8d+2vXTNugJcIC
W7uxDYz66vQoegp8yUuCRDGytSYpeA0NJI8R5rqIpFhYBloRzru5UdtHZjiEzdFPy3rmDPBV2scs
scmn9Vd1CerIcqtbSErLRhHglWpwuZv+lhUT3hA3eOnwF1xTen5j65AaRcfAyaJikbrITZjXI7UZ
m+8cPyrSs1lbJqN6JaKJmLqC6Fjdf6xtJQ5ln4IowQe1LX2dldd4ywxhoZ7wOJ7QYV5zCwVr3bP3
fkPMQej0XDZmauxJRtAeihhCmghfEMewhIjusy4Qvpa6p0G40U5WauPQsLUQ56sA+1aU+RbFD369
ooBcNs5gc3aWwOhHMEiB2kRK6OTNh/FatdMZx1L2CYyaFgbrqNLDszKR/+D1cnZi0mB4NLaDEJsH
k/w9bRix9QkUEGbmYamfm9IDUE5EUIK7FY6V4IQZoeHpjT2pKQbmb14n7Yh1Pug4vJulPkcL3m+C
MHYYR3kM+Pq5ikDlAjAujkHP1V14dfx8L4K0fkK1ussnSGUhkVb4elO0ILkF37o1+63wtIe8aauj
8L4Wvdz1RdE8WW1wHlNd3lrznKEJWFRz7SMIZIAAnRxskYW7xrEOAMvV2oURQjJIfE9Ya7zB3eNt
W5RpecHwLjY1CkJGVs9t3citN2/KfWp/gjPs7ZBuZQezIIHOypguOuU+MuSjbN1XvWk+KVUllyCi
65zFH5wX7LVJIHWcBTrxi/HneopwF6TZ2aiSaRFoYgJuwo+wsWws/CKejqGLiqC3bGvnZjbiXSf4
RmPaxXLcXGvLcwl7JnNMGZCaVbaB2eztszx9m4TeHWRbrVC6BNtWkTeUDkn8s+tzLyELz8Xum+jw
4fDfpQX0JYy/3pl7a9s5B7jL+ecqSywcHoRA6hP6PMMvv/bYrwLds4ihDZwn3PsPoQCFjTG22PTI
t08dOL9lrH+rDaHeCHxEQZIbalbcjRvwtxpkbAJ80ey4iJUjmk06h56hUCXmCPRAUpZf7n2cOAGw
LbzmjPdv3URldO071quo5aRimNbJYIc83ZsiTUjJYyB8AazknQwuYracilUbHcnk5btceW9kZOl4
w+wXoq2AJVRC36VWMyxrFDMbilGT6V3PfeEAz25ztU1aHzGCeLRl7l47Zw32Nl1pvdeu+wpARQAZ
fR2lbXzpBPeBEmF2Ej1GxcqwcBSksZFzhAm43FrrwRyreidqutxlAAIKUeNtNJM19HGxgvbOQTqW
cPPvdT2mXi9DP8hY3Dk0lJVslEyJmNAGD1k7pWtjinEoK071A5kyZPH628FGlGJ4WXkwq+iNH7Yp
aC9tTMWZw245QtlVehs1zqkkMIq9E2FgEQzAJ73ZeVqbrVxhGqAqOc0WxJMw8ixwMQdV+RbM35+1
xj5vy46AifDWSohXqc4ObXvtE1Pkm4cdCMEi9YYZDOWGCI/HoBJ4XHXIGcrp9AXJQp/uB103fTMJ
YTj8PJAWWbUewocoyMv1XWDROpwegwm9DaNkzmf0czDYsKJzrveBTCWAyuFxz7Ut7I5Xh/bklXXk
RZKPtryffXOJppQLr9j6Y9CsKWT50BLdftJz9B+kS0zw58Z33fWxz0Baz2K8Qbg5T6VOcreM2o1s
+2JP90cuLAGmhdcPRx9sshEi8UF5/LXsoZ77ejYucq8/8nLwVoS1e+yj/gNW1v38jmspgy0Kam03
RImFWtz/pswk31bdkzZG1UqT0PIMutqLn+uoM+/9sDHzJ62pnWNTld0lqxJ9KxmSxVn9OnWpenRF
MzymElZaGVEylo12NFuHs79VtxGjaQqkLPI7gB0gNfBEjReHuTvVwex2VGFyswpDkp0ZAdnPO2Q0
0ADW8TCm53D+VyOzAiOH0Ik5sJPj0AjwqXcLAYg5jlYJ+A5dhSWpa422TGuLDMYwMk4uu37qWPpZ
0ga46dC2IpiVW9QdRJWkVXDxTD24RAme7oEKEmnsDLbTGZONnlnv6sCBRoCDHsNahTLCsfaq0Lpj
S7h10ZhEDRjAZ+8fUC8QTBFTnZ3tzI3XTuHc+mb6GLosuHG0AEtphojSK4llvet3hmu3p2HYBFoU
X9AWU/GYE/iiSsab+72bO3my1lyyUufGsQLmuVzuU+VdA8VmHngf9BJ/WCYPbOi3L4oyqja68Omk
g9O5vzQx3ILQlj8yy9qV+GtuehbSg/FjB5zfgyF65rPKb8yFjoloKXW6u3nm+LeObu/sH8pOiVpW
YUv+lmABUzgEEMBhYS8NF8+Xg3Uj8LWbV8AYpL5cVfnZw6Rx0UJlPdCDj7YcUC7pwLMbGfUt1UCD
NdTMG7MUtbxv+PlodztAJAc6OBpLwZjv72+mQDy2DcfsoyBHkDwMA8c3Qv3KeEbwh+DIRhEMRWLH
kTPYJJBPlyPxxTj2tfItcy6D0vNzGtWPRY/iMRs9oqvaEV2bTWDX/RcoI8Hx4VXqZGn9w33c4Abd
IYo592dzd7OEHVXJftixXiCQmfkwaDR/NGUGFFQrH+zSzpnW8r6EDTrPQiqHEr/9SDD6kqaF6SFv
LNJJRbaMbSOiMcVso6EBsQLg4C81REK8lAtLPCMDJbotHEtM7eUmAVNNAOn4Sg+SKNGWiDCt3NjK
JHM2Ko+hlwQLlXbRrqkasa1myVlTWiHJPWQG3IU8pvt2r9MpWm5mnXzXBxrGgFBJNtGtYEnQI1iF
uYkcxfTYamRiiy5w6ytdlmOYAERFORhfSJF8Q0IarXTIQth3+gCEDKBG9PohR0iUtD59gnub/F8a
ejLL5J9f55f3oeHfhpv/3Fx0+1HMk8Xmzz/ql0Hp/xuTUdNkbPjfj0af32faf5zGTfv+i3jk/rif
81HX/s2wLd8xmH+gIAF98J/SEcf9je3AMnDgWAyQGPr9dUwqjN90KKTCdREbG848C/2rdMRBOgKQ
Aqq1y7DUQYryn6Pb32eLvHX/LVX811EjqErhCpeJ05+GHloY4zgPR4fcWOudamoVSnkIDQVcIviW
1uLtD2/L77/2jyPNP01j//Z7/iRMSarISmz0U1tbN4obqBcNHKY3fnIMuw9PGqvLZ5oeeFbKforS
k451CESgXkWniubhJgp0vWeXtg38EhkgDgtPOGgjkp/tWr0nZdVdSrTG5yjpkPWn8UgzH2wA5JDB
/weTRn4WQ+4/jIr+9irmP//DjLGOpFd5fMKYEcIPUWLMOaIMoZ871ibFdDZE9sqgsB43/ThZhwrN
/2vTEInpWLZ7qzjdSITJVfdaW2GOIlbESfJNIoQriVlMaAVx1gcbFrsq70nrHYULcmAK83HBwAMF
ppN45sk3cUhOfeSXiHJcn8NWYbTd2kFOsZF4oDkRllZ0HYoeeJk0Y/0GUxXheZVlHzirx0dBP8WG
OeXw9rcSwzynBgx+ni1A0g5+dtXs0e73ROKyH47SG790spKQF0KFY3AizCzZRU5TnTG6NixG0eTf
as0QR+UFdOnaclJPbT3EL6MFlK72OHQuEMHbL5IUKLkwWw9qaepm3ctIb+IJxEOolhHrH5k/Gh10
cMeZC5K0MB6E0/hvuSHgJjdYf54NVn6O9L08oZV23C3YTsFMVAF1SqZeW/lRLZJ141GacOYAc1iT
zBxjT6QrtczYKdAocxg/Bw4ipzkPZRGbJHwVjS/Pk0lmAKNvcIC6HMyjXdTxu0GA+yaLbf86IuM7
8fM1snuRz3y1Wp2eEeu/Nl1pdY7JwUID/obeoNkBywhO9GYgbeiIeT3DzI45KWNnzpThC/3H7IcT
thzlCrO3Edfb8bfB5qXPmO7xVpRAidAfhE2zoLHfr1wsel8qR3lfNa7AB3IVHTBCTnElhrC4RowW
xBIOJgfCqRaw8XAknMuiwnmV2NbIwSFkhDTw/7QSOG0W6uJLHOccUIG4VN9MYifAEiQMKEKtsQ8O
pLQzZyXrraeAfyZskM2dem0NMs7G1N0yQOu0HF4NeV+fDXuKj3LUnBNIWOsbZie7WQR9hQ8GUOPB
qv2ATMlk/MrYtMkXGDWHvSpHDJe1nV2RwfufiyCRR6+GMaSTQMkxMawx0TjtqaVaPzV+5Jz1gMsD
EADeE4IiE+/RSAx6TlXE4Gg0JbSceeqtqMoXuuZVN+RCxrca+MejRAWfn2iIj6D+7BgrcdJFo3Ei
jEs8GNOIKxudU0igNSLgYOs3QQvTi77+t8IIWxQDpX3Sxey0HyBrDJkKTjzc+ZqFtDDbJMloFwNz
9PhDbUFySMR4w0jKL5akyxRHtXzT9REabBBVJWmtyuWYIrP6qa9EuAdSX+00en/Yu8cgvJK/JrDf
DLx5FQAc5KX5rZwNSwtDt5wlQbsDqvgwwXqiElethObl3/2uG29kofo7l4hSXGhh8akYqTyox+vP
rR3Ha2mQUseqLq+23zFKq0ESQ5h31tBENAxbEewQnDDlIFcUIdXRoWW6yjVcutJK63WVpHitfcR4
palVX0xY/Q/tIACQjFMfn4zBSdc1Ounvo16py9ip7oVTZM8hWHB+TozuRXmp+oKWNfnSj2W5587Q
uHyKYK87nvHkyhQLsFbNzFNHQV6pKhjLymsAfCbQvv+DujNbkhrbtuyv1A/ompotbemxvI9wjwAc
SMBfZAQnUd/3+vo7lue5dclICqzK6qXs2LEMCCJc2s1q55pz59YQQuimBN88UCX7XCW9w4jA0u9N
uMw/p1KtCvsx+Dw6DuNMJfyiIMWqKD2NNYK3MC+MZGNUAJLNanvZydfCsOvEsHWrMASsWAcrja4i
GRgbdRGx0Zy2VQ+M9ZeYO8aiIAF06z75mIQJerBDUSQfYPQoNRV1SgmM7tbrxZgiz4MYa5mDrbN4
zNgUwEjyTY/O3pOhB4L2cM29f81QAB2Hwmbar9Au6PaZYs6VEN/8PpWqPSEYATYppx2bUBy8mA5z
nmBniuKSNjqgjdtqUMRGxZhl300fgtXvv8ZD4bypDWRlhz6Bb7A00fEOdXOo5iD/UGOy6f0nZcBU
i/+NIr/6M2dg46jNFSB8S3VxGaFoLou8+7L6Jl1RJaDnppy/VaZjXrNy4ZysNrAhV9nVZ8/TydsI
BdvHkOj6HLQOBhdWILi63LmxzoWy+tNaIgrsmYXDrTKQhtCzc4S5A7rbIm1vWQKLIGjFtDw5DMKx
FQzMm6dypMwOAQRtzAnK1pdk9pyvOnTo14KC+DyWsKkW8NDCsdKhBHMg5FKXOCn194zZjDM6Ze6D
1hTBKAwkhwUDg3I2QP4vdgTDiOLbHwImJQ7FiJlFBCD3H6a+BYgdpm4PezYF+aaq0Vc3GK17F2vd
0b4y/TfmGhfnydT9oztZUKi0SoXXrk0tEjr64ftez+t33IZtbJLVoNykLeYT9MhgEqy05THPk/HR
yhjOBtqvJ3RdTcN5j1pshQ6fyZEK11FaYwVCfUVMo9XwGni+1foncWP9kHucNQCvMmIGNvlT0RcM
vqXMLU7tWHy2XfD/JvQDACFyVO9W1dubCu5NmJewd3CkxEZ+rCZIb7aWQ2eECYt8+oMMbT63dg4l
NgJL88GOs2kbQ5v7GFWa+Mv1SL/SpnmsgjU7MZ0XvYCRGf9A0LfcOXO4PFBSDskbTbr4a0nKW0/h
05SJ3ObkxhemeLqvRcrkvBFE3QvTaAaA1Hq+pAbEpBu4MIZr0yYptXQV7rRUERNzZIDW6RL3Sa90
gkLhA4mTuvy2ujkjRpEx9mdUjXkwSENp38H6yvAssBUXzOrR6V3G+OHx21cwIbFWdvOtJz/6jByE
emGMONunjLQ+dwgMA2P2uqsX+RRYcxuQCiJ4MN10CO5BVhvC/ZcZkHZXKjkkaFKewB/pq1NRxBvq
/tJa4wRydQmOUTBbJ28ayueUIci34HMoHXZD8+BVa3BVUD49JdWIUgxjd4dOt+MjA5vmQwCT4mOS
e9XbPqs9emI++oWMf8WnsI1L0WpAwdoZFCT2gbasb0hOB7fRd9djCasY/CzzcCmjhtLBFKFiUbRt
fzHyjPZAPmaotTttTO/IygNo/8PhNqjO3I7D4qDI3sKg59UNeHAmsA9W6IJyFPi64LihxmmZrQcv
7nnhs12q8B2dMloMY0Tfrc7rkZ7Aqs9qtAArAC9Wp26B/2hDjhF+Vj7X0UDy/uuSR9W+TnPnaE/a
e2j6ZKWIUEQMxZfJKfeXRvgF7P6T5XagTKKgyP6gVtl+SXFg19aD2adnBP+4xCOzT+2yglefNH4U
+OE26+3gomYbVHmddfFXv0TC/DC6fvRITYuR5NgJ4Z5DSiZBfMW11BsF33T9vWh970XZfveJihSt
C8I7BFEpLH+JaAh9zRpEq8kZygpYu9F9RfgYkihn0LsYxqR9HwQDQf0wX6zaVQemFRkp62bkll1v
ij9QJGg3RtalDxYS6gfLGrsv+KBsz+EfwbLRUfWWpMVqRxA4lUAzvISBQSisofBYKv3O6h2TywtG
HvIOux4vGSrFt9yA/pVpGRdSWAg+0xo8duOlIaOobcukrkGbYfYahehTb52aEcZJaGvWDx7y9Fu9
ttUBOlZnnwZrf6qbytq3tkwR+YG19k/U1cKvcAGojMKcSr7ZWWU/4zO7LfD/9co0JJX2cfaAnCjU
eJ91NcF3A8N6Cv8aE9kPuQ+k5NBW6/zRK+qVQSt7HOND6JjTR2qHkA8A9c6Z1WmQNpmsMXrWYQ43
f99SV6RK1F1HZdKNDC1AB7Vje18Kw8xQQ2JetfF1+LU20FDZeB1ki0Wo/c8mIrc07SKoWbTDRCFT
T5FPJOv3w4PtTupQuqgeQIjANWa6PO/3M6NDX3Ubz41MTHXZAb1hmvFoKj70VgpfQ57nu3TMg3ML
V924cSNjAq2XegcAQ817zSRPSP+DJrU23Bc/W8Z3JEU2qNwAdXnH4hA6K5PA+xomyM+mtRYRg+5o
Dz2QPESXaEmgr6PuD0bC9R/GdWCMymKqHKgPwGlIvqjYlPTXlDNunDlDzGKccKeVVdVvwjGAEzHs
QctspjWkm2Plhv+h91BtQrN7gdmr1SUqsVU9g+tnsFKjyJpVSbZLsJLutm7HfkRstouSXYVqJSxJ
faiOUHj386GJguRaNIN5skBffrSTvP+wpFn6aBDxfnB1XT8yjgUTrj02pS0je4wWMKncJHTiicAs
xI1NuBemjAlQu3Xyc63KeE8xdUR/Mxu/ojPrXxIDxXpGLb3nzI2bM+Ehvc+464enFbaqR+UX9tF1
5uVzbDrqNHpRRUUuLp7Lwe8vCVNZnxBx9t5po4C8p6c2/wiWF9oak7SLOpmqTl6BfM12cFV/QBiK
IcYhTKyDA6vJe5ha9ME1KBeAe4gv1QyKQq0l4ryO1l+0qRqa4Ih7bgyd2u/o4ORn+Fqmbeoq52sD
2s3drehhMFhph09N7XYwb1ozsIm4M96HDPSb6G9DS2snfWUg2RGWN0SFl+I5A32c06CPZiSISt0+
htDkHTX4vZ2T2IVHH5FqJ66tmx21Ma1oeNeT5DRPZcwU2HEmCoR52UyHAT7ANHhBvr029uSk0YcB
mhsUrKIufWNmE7Eb7bo3DVWi7RoT9G0A/NbfhzjLP5ptDMlCYqH1Z+GbPo6VLQhK2uwbBvj7d3Hu
wvmARPnTGDMvySBFbH8O6xeS2o/QjBZ/tq3M/pt5Aad3EGkT1IblvAPyob53EeUpOCXsYiFxo4mU
dOBVndZ6U/gpg9Zu6/yLMzFA5Z44ywNch9UXDKzxFhgELeZ4Dau3Qb2O7wagNltVCOFpgpghsr1Z
90xvlS6QYcKP2ujoTVUwC2ohGPVMjO19bao2fRqWNqOQQJr8sYln9zCbi1cciyl3PqE5Uk0HJr9J
0UlLM0idYO6+prlpvbPSLHk3rdGM1c07QmtK1DA8zGYffmmctosZSF9gZ4uimHZWtCpq4SnxdgtX
0NLd2iKsJ/g46Knwk1GEAAv93c8tWdBbK82NeN8oz8UOhrTZePXY+sJVgNM0QXW9Ym+Y+yFvspv0
RMfY3aM/kL0pkFWrMnpvCKS56XaZxprABBZ6J3T8A86PQNtdCygLKme6Zca0Hoo8jc+Iq0XERPUA
pMqnivOFXn7yMR4X1MGHEZQdBIb0wZpKjRCdJRrRb3Q/31Mx6s4GyJfz2oAZKAP6k9w57R6sPDPe
oCVknZCQ9+HyM6d3oCQAOqMOYXZbwwf6kXYG4HBwQwitLGNlknSCYHXg/dVw5GCqT8WcF08gkpho
dHL3E4lHTnED+Uxg3xVcg52B4CoVGg2TmNVGyQcXAW48DFp2RNZz+sxMAhzw1RqH1woUPFIMUz2A
rMjrfAL+nVcPswnhthPn6pTWEdDIei7f0JBwH0mKo2+m66s3eMDFgioJCtQKw5o/eJEJSqZu4hek
f+RoUHvt9jUpJlxxWQNfhtsvy9usnOhq5VooUGwT2cBiuIIdp2JUIePAwMic1VvOHg875G7/vBRw
jPeZxhEY3DUgGU51pSOLUI+PV08LTDidSP+C0YDiE9WEP9wxznfrmuj92sXdU9GW0HGiYAU385r3
+dNC1ZA8FqKezKTCwhaH/Zt6MqLrmo7dQ4aQJmxWdBi4R5r+Rwd76TPoruQ01FHw5+T0A7P/cPPC
TGhjgTCb5g082AyCz2j4zT0sS8AKD7FrOBevG/t/0Z7zM3x9mML5WOvgllvectIdhYjUswGX4TE/
IPDhjDeoKeXqw3O3tRlb/5qnNCMOzeDS38MXQKsdNpohbWNFp+aQL3kAHsFe/WaXqCGxHltg2ZDA
5N786Edmxhy4oQGE00nOkdoOmkU4LyzeIG1HPoNYHTG3dtYgc2j7HCfTTDzIhvKi3EbJ4P5hBY3z
Nasy+30/Qm664TrgRAKHiptlVKne910bf1L+PO9zP0UhnQQsekqDrn5TTVCwkYF3IzwBXPZhm5u2
w6icTiBl4zpNOxtQLDBpVLAbs4PZep7VDthrf2qEYQhZx557otzDsiq72Go+GuIJt78tftGjNzcv
DiOBQfK5dwbEIxg7BJCXL8dmpGYQJyRWVYYBQfrX+qhUCdFPpr+g71mdVDlAR+LZw8OwJPneICB4
RBuXzI7xvo0q8v4J2BUcoI2Rx1DUQtT5HYGxKaL5l6IEaDdBC9M1AaRGn6hfL6YHiOEw+57xpiim
8BFUcvA8M2sfw1MzWU8rBBL+1oMr4pOXVAPMw8uyfmhyGEBqfyg+di7AtQBa6f3c5eF1onl5anJ0
SqIEFNvGzZV3WP0gPZiQPXzo6EUefW+c3rphbB6q1hgeTSgwwIWXMz3yxGxGqFkXx4A3tYUUayqg
6FNlhO5kzWDgfpzhGtpkY7lAhBJHMLnNHA1xopaHPwo1y116Rv/ZRAuCkcMcjqzWiBFCL9pppPCy
hjgals54UA4kKKgAVI/LAgPjymQGhTsr/W7MJuCRQpf1p3RYzVNi9h3Wpkyah7B1CSkbWLP7tK1P
C4HsGapCRFR42X+5MJVSzIfMA11y0NV6CB+IwXLk6drsQ25p5/2ql/S9G9uQPOVRfmZUY7m666oO
9Db1YweZ0r+iNrI+95HDHHloRg5EX9EwHl0D3nvgbOlyyRV08xOAPaLFis78nJvY3qXJ3Q9+rvWO
nL/8FruQHo8M3155T+ccTLH3ESbO8Ngp9IqZF6UuOi62euo06j058uTNprIba5P6vo1tiq32W4Kx
LTaqhIhrim1kHRzVY3gWoiO4uacs3LthC+XjMAZ/GgmJEOO11QdP1FzqoKmegnJKOffJPAL7J+bK
Q2Uc7cwet0kKmhKigPWj7U36QzWpmTqfUPdslrYjvqHDKapDqX6pdFA/RVrXOBrcesxY38G2Gd5V
wCXpUrtmtCvmFnoXKy7PheF2z1PSWG/L3il3oGttRA5q/5uVRBkUGElkv/XmHhq1Oi0c7nHM/G0Y
2hB6GMU3BmXrYwXwc6fSZn5HAAqhb0bLvYghkDJJS3cMhThwNazw89fIMR86ThQ17Czyzx5Dv/tV
66yD+lFDrhUDzt/Bq+/sm6AuHoZkDB8tzgKkUJP+VxeAZde5NT0zxuwd3Sg0P5gBI7JzMSLNNAQ1
srDz0H5212b47PcuFBCV0gXIW3rnEO3gvh1r3pVuDlV22gJ4RiL+0rd+dkkYKrp26GXtVp2VaJJB
TR328foHkzcV+BN0k3yrN69hlcxEK72PXjdguOkJOhk6fiOYIn/LgMP8yYfcN9lTD7Oxd4330SyN
6RtJOnQzixGt/B5H+cRBrbBUV632n3tE4tBqoQpTblpj7G7zEBHNV2mb7NbZRFzCpaWF5EaUKMKe
EVJqQlAwz3Ux7rO5D78S0VKIi8gZPjs00+hbwZi/K0toUDsHzaAVEp8jLrriXzrOpStj/aHxg/pj
7fpMBaBs/DadTJepTRQ0rowGQz0x1yYogdFzPzWtp9ptHy0xzDktl2c71vRwDhRfzWtJfKA2nu0n
41+jbv+v++T/H3XALZPW8P++A37Co2b8/3+8/5/XH0Xv7z/2VwPcstR/KGU7zASYnnZ8aan/W/Xe
chgHZjRXmaB5HGbz/lcD3Lb/Q0aBIV0g+gxsrWkc/5s7gW9Z7n24V2vLVnjl/5MGuIwB/zD95ytb
QRAlYSGSuhZm8O+tXebnlz4OUWmMyY0yH3xN+ZJF7rbyXqzuaiBY98Py/KQT/veGu/7H571qvMNR
onDnk3mWZihPdYogOrMi75iAqwYp+X/xaZ5lI7AWyHjsqyHo1UwtWkeDeTbjESWZinIB4Te3UymE
bXCvv/443/zZamrLJe8DWYCt/PtqdmCq6cixmg6qGi26sF7xPTGPKYTFqUo2fY4qSpjvlgiZmKLd
w0e46Y0bUwGnbFDCz04DxdkpZk2ggdgZK83b0dm5sbspmkvV3WrwX/In172Ew8WiQQFENfBQ8ymQ
jaA0wMwbUzK0nXv0PkmWPPvcAWBCBtXvNo0d7kNlbcsu2VAC3kQToMH01pFfu+h3QetMvek4QK6D
DM2QX1YeE2njTWdcW1ziJMJe2UZrtUlLoLPyV/yWfLnJRxo0B6bylmWu/BJd3wi40Vy6WibMDuHN
ru7fAocG/gjpJR7212v/anj4r4P1w9LLEO4PGIXUc5ds1XKQ+czAO7TOi+VxnIPr5ENcyITkCOv+
rz8TrsWfbrgKlPJ8xtb9V58aMO061QD3zxaVwpgkKbWcXU0JbqTnxjt3oLuH8ctoNn92Rn9s50sU
UsCKGTRigFJYWNmPtGEf0JtSbIKZs//scJA9p/D15c0FOuPjkkMxQZfQMYudH5UYdqbNGms7eZDq
geuSi1smhKehjTYlAHU6Kej9bspQkVGALlmuKXLD8qUqD/ThGUNzN2Dpt0ls7BPP2KNSgMtiwI6f
9FBZS4nyYuprA7UaeubbbEmozJnndWV/KULJz+ZGR3bkco6iTcJ4e8gxyNRtNknx4v6YwUeqklvF
maWjvhHpRp4jy28SMzNyui5kDXUCrI0R2YEjTsmk7ouTYmS2tQg3C0Yb5Erw5zWTGlC6US05CAsR
2jc5pw65EljMTXyM3kYD5df0ZppXWc8J/nbj4lEKCDmYv952R4ziP4ym/u9dFyP3w1lb4LwOKzRn
zuQFD/J+NBX2oQOjIbs5RAi6y6twCnhMX7SyumNGFzThvrVo5HErIBbeNSDTB7PesyufbBtSKQu2
Rpvtz429jegzotOy+hF0171vnIZJ2MVc5jPkorX7X7/Tz6/Pf7/SK0sZUcQkbjTNMyp8O39mlErL
mITaptjljqmklrGJPDR+87FiEP+5kjhBmAtsR6tXH4sudBxEgzLPDB8IMfumDgNkNtXx1293p4x4
/TmBz/11wKFpxpP/vmONbYSDm9VMPIEcl7squ1YtVwhhB8Y7jemGmubeNYK9WVwgFuVvMNdNu7ka
/rWuj+uAbfTcTd21+6JjIoMSeK3URq457hUO23KbcPXZaQ/lmwnZp2hAn9t4QdAFEypXw0R/2rA4
HA7ciHyEO+aocnM3YJYbbx0Df79+acHP/W1xAxQ2eFUzABpFC+m198v6IF7awp7PsErKUWyyh4yh
Gbl+c+FS+fHuy5BABuidgRCI+NaG90+RmhFnoKkzJO1N3IAY+p77KGagWG66BUwwQtTG1TRoxxn5
Tl4Z7dBtlZa/sbKvj+b9NXxluZYJ7s/z5Qz9cNtKo7UCbtt8zlAmoAO7Bfy+wUPBzoR8Jkj/F7X8
Jm6wXocp989EFMC2mT+3QfK/+kwnZRTRWOZzCR4W0JDkdrQecdvp28k4NQgcMEq7kTvu8p0GX2ji
6JBHrhEW9IL8JLv76/30zFdEEpB8wKflBy7/cxRKjLJSP6wElJ4NaljmdF4NVA58tnF2dqh9wn/c
7heOqPyd+GbxRI2lkAjKd7bOd2YJLgyhAcQjt2I/xD5v5AmnErFVbO3drnICmJvZjR2uAcMqxqwC
xpU7OJAW+9wW919UrFwPzjP4LWBjj3TkD8zEP6RZfeqjo/w2TXHVVbgj27p/3Az9o8Q/Ytmxamgs
PcjtoMG/F2cxoIJTdrcsugAsYroRylzSVvE6CjPYGtTd3iNmAVt7QaUfBLzVXOVXVxw7eVPAj3Io
F8Ol3FPyiRRm5pv864Drxtj8IQIML1FVu9OLPmIDjuXMw2OxaWZuZTdnjm9Jf2jMdiGaRW2At4zb
fcr4mLcW2xjTDRn2KVHNfvAYB8VfEWjMGSnbxFMBWI+TxwX/Kg812eoexOVFAW08guezc64q/exY
aKv6710Gj1IW9b5jFCRNcAni85nDhErUPshOiZ+1Kbj917LB2ZgjEiXi02K+uvZCJW9NULabGQ5i
+A1mzB3RLTCqx46Rmo4Gr1DKGxUNIZgIxpYT23R7Y8ohQmn2FFJQiWmgjJw+6ZT/dhfNjsE9sTVG
eNSM68JTyNnBNsliddX3BooczfPeQ1lC1CW4ZwyEWfeIVsKXvmz2LTEeEIk0H7eNS7Br3mSDxOJk
ZQRg3Nq62JnVuzoI8zpI3qKcBhiTui3MgXKCA7o8joNiCwSYkGKMBuduuPF7kig/GUC9JTiRUDia
vqwBbV9fBCeA8Lfo4jKJNyJsxnT1NkDDHeUP5O7eFJWxcTlMKYFSjyIFIdBO7Bo6U2j35TvoX/rp
efke6/o4m+0VoulttzLDzmgwmqNcLQ6Y2zkg4eS2N3uJuFx9lW2LAxT/WHkPzZ46dRC/upXwhROu
+8tjq9tt3MP9CvGlXyGs412hc91BIomEHcJ9HN+wjQ5yvrLUQ0WUo8A6yt2UrVI+r0UAQFQTQ6wf
m8a+m7hc+bxd0w1qKEjuWMB97jf2KL818HFlJSOK5U7ePc+Gja/UjhheXN7CcD9XedbEFCQjGrr3
johEFhOGIanS7pL5r6svryNe0Lc5LV5zVabztNKbcyfzE8ANniU8LVTzm4nfEQHfMWgsEFWO1rp9
EJPJTO47ifclpRGj47NFnvPsDn+Oi3UIbW5p7xwi6+6bJNBb6uhBXiWDCdkGSZkGbD7nVqKeOfMe
5HU723uQM5IwL4qW8NDfUIjbVxrGDE40fyOhl7h0rZ+K5iDWSAyJgZZj/3ZJDoay/pDAVILNMW4k
yAqb+EGeUeyaJlqTEyo2UH727hVZGIJwGsg3m5xGllGOx/2Gmv1R/izekgyNWEE2cuB5JyJeBNQe
5ZDJYkx8FqoMe3AEwO4wUm14Gjrp/GXIbjGJyxFDFBcgesLNsqAa/S73SAJnREkRZjQvJeNdU3ZD
IeBaTe6zOwVvECrcBYX9uGAN7c59djr7IFljLc0LwhHZJzFf4hPkxov7XmsGg/79zKnNVDaXW0IZ
MXvkKcwrE92v6qn1jT0sDPcHymEpQL4zaq1PhNijJyYuPcmOy09S/97V6LpNJhyo4bQzJO+y5vdL
BYjMsnfmpN8oImU3bY8dsjtN6m8QNtonQGah0YA5u776rX5Ti6412g6yHoL3QX/l47hew9J9ThHT
NEzyBWItGoL39EriEb2iiqPVBoT5zjRyiXLMAQs3MisFlq0aGChkBRlM5hfdfQV1XjRydzYbng4I
FAw5xGj1HqQB2RSNLPu2enLvZYMkyZHEOVz5AU5wEKF6adg4Hl684mSx2QTzYo6mgRif1V34r9da
W7N14bSGFDH8lLERsN/fn11+i0InxOcIS6on/4/QMfTrv1xZ7XzsAa0TAJwkf7fNdr8SEQ8B/tBZ
D5LbScwF8HtvtO6jG2KqsXhyqmqi1RgMJ56rxOWtCXo1wzGUwC1uj+IUS24JneBtBbMX0cpR/AwE
jazHUXvMD8+Ex4tCyuZZPhv1tEfJ9CSHlGWuiSfk1hRM8jukYW3f7MXLZDUei3wkYTKxlCn/Fa+e
ImrkYIWxJZC/HikMuEfdI+tMDGEN1R84LHRV9gOGYFAWmt6XnHaRrEScFTvZ6aHmJg4m34oOYj1k
ce/hJq9rkwZLtH1feBz3r+Ose9LxY7IgYRbadr6tPcpyNPL+HmYV06inYXAmaACw7ibBCVfEtB8V
8qOjJJiQHe7FSosplWy0hLM4z+CY5yYhQoNzlu+K/QhsjpR/izICHxKMCgpybHSubhJQE8PKAksM
lnAR5/5q604yYysndeQ6iqGaN1CLbWRX5XrAerSRfyTnSFZE/M/KgV+74TercOdM/cUqOK9SJgB4
2ikKdzqLCQcoSqrUx0RG5gvUE9uM0fN2Rl6CqiGNo9K3947xu0d4XV0JTKUgg1OUUC1bKO7+vhFR
7ZWTF/pE/nhbsWdyFmOyE/FNsjguE4hyKGgK/CbpsGx+999fn88OLHhrqeqgP//qEEQhcNDFhxRd
8nkJhYVHPUK1AB8D/ADekRsyX+A3iLEMbAd7/5tj+LMnCKgrSQ5C6uq+qi0NM5RgaTYsZ0ZUtsJF
GGTVxYnPpv/1npHEZyq0Kj6npEN4Hi7FVhJ3cUJEcboedm7W78g0N3p5mXp3y37p7qVvX6wVITPr
pW+YYkndLX8TUI0d+SczRcnwWgePfLsixkWwZqR8lnAgJ7zWshCNffv1e76uQLPJLpgF3wXK7zne
61SLaSirzzLUSGyY70YFpwzQRIBhiI7tcjI+SGh+s7L/TKP4RAXfHdc7+Ksg/2MaRe2+6OmwwTs1
u8IKJKsHCgoQg3f49bvpn+yhawbKhQ1UwcfpvzrBjgMmVyPufR5Y6zJ4MTR1PtgqnO4BgZBDQz+f
XanpT/mOywRkdIDWHYeKumwIJqxxtwh2baRWDq/KNjZhyS+KvQ3tvTu4ANVHpprdU+yoo4279p36
bT0XbzucqyUfcZQF9EShjdq3lFbkz4MB6ZVXInZ29TroZljnlQ9lPOMt4o82AF2OBI87wUXnDFDO
026Wrz1OFKpzhDXutuue0hRqNb51f0ipFFAocvq/9gvLRlpe8VoZSBd0vxg6co/F6D7APv8QjZzY
Xy/0axZDjAPwb59d5cpiKF4vtG+F1RyN83yeE+auJR68L9LsHmvvpUSKitxF7pEsYQlxQWPA3OAZ
j2YVHSKnfS9Dc7ohuqu/dXyLayaNia4w9mBt3jaGDSa+38lGsV/ZNDM46/UV0+BZfQwZACYA8gCF
cnSdlxGD3cCljpDzri8ppTHaAQp+ot8nvxBbd+waF4JHi9gYEjr2IkmgHCmQSEr0cxfr5zhS7xgD
JMBp/OOY+7+5c/8sqSjXVrSWsGtkAfdj+0MhYTRDB9aXfDnnIaxhvLn10iyfi+QPORvG4G5HcC6/
3qGf+BP5TLbHp1CmXfXqKoCLbnLtF8tZil0S2uI4JTZFGleSQak9ZTQ7JJWgo7+PKjj+u991CZyf
XUhb7AzVesXlf/UUyouZ2qnjhXz8G6pt26b3AVAALSGCEqsamy5V5L9uRN2CuCYP4d7mE+z9kT7o
Dvou3N+cqlPvulurmA6QlbH3Ec2VfLhGln7AfPYGHNdPfZzsCNO2DqgGN7/+ekHdn76KhtzXJAuk
yfXqVTKrWOqh1fMZ1Y2teMixpVPtYTK4zfKQ8vycVrEcXuCS17hHmD02U4yAysBQFyLrzNX499tP
XypD0/nqIsdjrE/y1fSttb7yxQhgfc7vZoSSG/AbQj3qDFLEcbAgECVZ1xFWqLF6kSaiar4l4pEe
VM0IIde/AsMjHJzOTJkllAkFm6Cw/011zJbO4SuH7do/LIcs1w9nOmwDwANLSLBA+qjcbq/6CyUa
WRgyeclqfT/fCfZUMkU5ZpIpMNh0/7olo5OIghnme3BFxDpkbwRsXdPeev/rrftndZFpZ1N7OBk8
kP86rmGUN6RVFU6M3LB6CPhhBWTDlszdllX19tefpn7m7378uFcrAwkyg/6QUp0lGo38e5osBT4p
wzTuTcowtBKlZ1hQmkYf+Z7gSFumngFAcjNyQs2RgFzKfm6rHyT8tCn/QXGvIrA9rF14k0xpnd5b
xqGeP+bmG1JrdH6j8kydfYHIWdJ2KVhKFTBubx074Vg3FzY3+Vv+tQWX1a9f3fnZoeCGaJ8quGl5
zqtODWN2KVClZj4vk0LBVAo1CAk+Spbe9d+g05LSlHQypQFaXZK1QUqciiCnodJUbAjWlXWTfzAO
1J1YEpp6Eu/ZPUUuJK0k+UTnaOvSHJD1HJpjjCDjuJMiVhYX7379QvqnR4fTIyVgh+j0VTF8aeGp
hqdxPtuMZUq4Z0qyXb/PIXt3gWNqTGfTYm74mohd7pzYc7mRDFjCq+dS1BsQ6oZdwybSUC/i58Ry
SN4fZ6eJvQCqv19HdaxkHNFSRye0kSq6GqRCHeEkt2pAljk3BPVWbsIw3E/EBGIfW/yb/O52oFtE
tU9iDwkwqvTbgpI1qr2XKv/LHEjIKf3h+o81eMbMiKmQWqrEmy4o0GXt77VVMR1jjYI3byjxSkbE
KhcFGOQ26oiM+XsC4ZJD2PN2DZ8sP14ydfvrtf9Hs1diDDQwHLrMFs7z3hb8wcJYKCExv9MtZ/iJ
ZBECmpLAJcSe5tI1SyXoKQldf/256idpkOta2iIZsAmV782tHz7XDPrCBodNItBeHCUDycO9Tyul
MznJzfqxEt4w3BfYSNo2zk6K/1LYkwMs1YqFR+XkDvAWyT5LnU7+uwbWean95xRq0TX/w+/CUx7e
+lRBANRvGHZ9d68XG9TbpBpPsnnPtqjXC5ZAuqu/flXwsj+x4sQGEB8oRajw2qnVBeTTRhQtZ2ux
D6mmmMuHdYt5ENOTre6jVN7lQWgYtO0lpnVtWLTzRgp8DY0P/ryG1FQYbzaLbCvVH5Mi/eoj7Fnc
i9DStzHqllV8LxVhMQpyvw+l8cXiN0hh8d78oohjabJs8R8Gl5zCCXu7NbFkBqMlQg5Io/Ze/J3p
iVOck8eSjq2cYo0Sl/ib2hUQM5KORDNUk8S4iCEd/ewk3UYp+0l3REoH4I4fZFNGEk5PWiPUjKT/
II1836as5Gc7L6cRTM/Y9q1Lnrd7qalKIVLcm3yUBFby1HbqPraVD1qcng5/D+D7Xh6XUjQdPsik
aT+D3Sj+KqbfO33Ub2QB3K7fWqeSeT4Atu3H7DE8cjx2WXNbysuQQ35EyVKzOvK5PaGHtGIkQW4Y
srHVuxT9SKl6QjkubXopDwviQyp3jolzpVsgGAh8M1zWrNAamFuzVxfJJfpeNlVKVwIgEBOKW5Dy
nPRZBSMgBWcKJIrq3ehSl3pEFWaLMsm+LAl12i/StJBeq1Rm/EXt9CmfepiK7LNt2BTBFWTEtOnx
g5BubKXC2uZvc06GoBOkk+axb/L1OtykuIWB0iyx4C2kuSmWP9EwCkqLKKHRRe9UrL8Dh41sm1QV
Obh3DMZCj06OpHhHeTdBxoCOmIBocI/lGCMRCJpYHsSxECgG2jzSiKHBwJjZPTyWsye+sV1ZpoWv
XXYa2Rnglr/pFVs/8yuuqwJqX3T2/8ECj9hDDUW0JKoTaQ8zAgKbkJ0liqLPIbcP+5Ead2si9Y8G
0Lxf4V2KF8lv0E77jS34uSnwLB9+GNBp5usyXLX2alybfjln1JDndie9kYV2ocBUpEQMtoTtuYch
GKxfGyJA5j8zRBr+V56A8sTrGM3IC6/2HaovRvzvjpyh4KF1dmJxpZKcI3ZlVs1e2kcDbS9pp9Mi
YEjpHmDegVPtRXp4UoUnw5Ga4H8lPeSQLdTy9Asl75HbhB79HTaS9dQAsFrSdrkH9W6LrOlN/iiX
7N/2hKjUC2im8UOwqAC9JU7histziSmh2bhZli+ya9J4kGJjlvdHsUCCYhjoYEaU0aSOKoZcepZi
vO79S99+lFLb6KvHpKZTRGSAeZRTOmGo7P7sMeWU+xzyPP2rIsulkHYuFLintrvePcTkMV7Oy3Gb
YNmB03d7R/sQLIU21Us+V64GNlyKlx5VPK8L99IDkj671KQnKsPSt8olIs13s+tzxXMEYqMDzHXk
FTS9sShigyruUPW2HT8SREjrRdB2kLHuo0DUZ8UX4PBoUUjZX9q9FPDM0D7MuX2Qxp5si1yovqHI
T8IpGyGxcFh6DHxi4VnTyVu216JSfAMlO/vWYwu4DvfmDv5CEop+4W7iJK3MOEl5UgkZH9X9gN4B
lZZi4T1pBUu8Ca3n/UFgQdgMH1fqiiVsnLw4/24A6SNdJnESDu4p/k/mzmu5jTTL1q9yYu6zI705
EXMDbwgQNJIo3WRIlJTe+3z68+1UTY+KpZBm7k5HiwWABJDm/7ddey0Iip3JhzDz02LrK+da2umh
T6YnjU+fuchy4JJIS4uxpivYjhRGOSk5ET/kv+VnsUniWsSlJJp1XOy88xiUzVaupJSmKQlsXMs6
qk4OKx58hmVygL/lQO66sZjelaYq+ldLu49JpYP0qRhjB3W1JYTL0YyVVk9aO881JRUXAXBpqXCR
Ko1eAJCT3CUs4Rh8rmlmEvt3j1Oh32WRuZFGbdGkmwxAWZtFx3gGCRVwB/UfrSk6qtKA06vksFhe
oJMS1CjOLsu75VwLsfflJ4dVlKjBlzB3ji7eQ9q8i00OcbGRts2jYxcrB2X2DqpWbrP64nVwH+b1
Xta4vKPgyARjkFJBkkRFbmFBV2Oy6I4GcBspXGfj1Pbodccgu/XhIO2exZMQpYQdFH7Ye2qlec1T
bolg9sTxSPcYZo21QTTV0UiagBdkvXCfsatsdScNjwqJYX9ylktXNjoaqOBrUphEh4uUuDF3KQEe
s3JoG6POwj9ZwQdm5NAudY9st31KDL8ba30nfVHpooqLFtyHuMSlocFW9Qd6NRo9Uxyg9PwEogQL
5EYQAkn6UFiwuDJ6xFIMoPknULdZnWUSMXzEoBZGTzo0soulMfRf6c/iEAeI1eEIZrXL+cP4shVg
k6A85ApLICALRwGzyEQIgdw2LgClEo4tnWJiA9kvVIgkiJPQTEyTPl4iFwkFgFX9XC9mULyTNDR1
KhHlfEL1VT/Psb8xncdZe1aLcuX2tM4ILRhyhIiPQCxyjmPHaU/TJSr/5C6MX3kLT9DaHqQE6pK2
/RSih8M4qUY64qtw2WQwgAo+kSEIqsX8hLGWICCgSuQB7xDrKtBPsRjSPMZpaDarG9sjwZKYNWll
5nTpZN9UdJQk3xbnL7ZVMs4s6VYp5lcCGXkt8ps/eF/nV0UDnB/dL8CtjvtWUs83kMYwyn46i1Wu
050GmlmQHnJ/qKeI25LCgfToBV4m9YSY7oGgFKidiK/m/E3nU86MKY/kSGU/SXDqaI8Ct8HagQet
088SlIqr6pPPiCLIXaeZJpGy+Cux4FKkqRzlUBTaOQTSRO9lif2hbmRhi52TzHwiISzZ6PO8YLNk
70t/tKA5J43C6qa69kqMUkV33GQ3sszk0ClPcMRyieVyS1dZHJJUKNi1wcgMiwxrirQsVOsclPOn
4OtX1VjbMIHfOwD2iDn+XrmCalXTmxqUepsMG/+7JONm+QhyWSlNEFh0Zigo/z6+0X75nTZ4T8Dq
/O+tPFgYTRHxnq6eO9V6oDypcuGWcNOiQcs9yoN6Lz5LrDd+Vby2BLuC1xWDGlUny242hpvejW33
h91k/mo32Q5FfIOlZ1PV//sFieIsUud25IKQwsh2kQRN3HhskPIAl5FUF61iihL1xnOWElWDprEs
sv+CPAh0BeCm1PRkCWkOZWXay5L1CGZByhxtCjSrx/IO33V/iVUknppqQgZW5BIEYWnJSeTsBeEp
5svL6D+zVkqA0n6Z/eHUf9UMcwzKgtwV3VOdN03XYs4gMWFkVFDsKkFdDMmStO4Ev4404Ja23O8X
wp++8E0ROUDdMSpMvnCExzYPXvm/LHLpGlLMkJ7O77/vV3nGzyeo//3WGjr8s61jzEtTk6qQyTaX
SpCUa1BZXP/+25Zywdui8M9fJyvtJ7sMRa/lozY1SxM7gBhOIrMuQrQZYc0SrLWEFUBc5WXSYjFq
Ymu85HvgXaS5TLNfbKs4EsnsJWj9/REubY9/HCEDI8wAmTLp8+aOw7IBI1aECI5lfpmndCu9PEMP
zssSn6Trpq9m2mtSzIcSEvGQDyXsKRhPeLhWskbyViCEFHP4K3yybNeZl+2al/lAqZ9NTJKb/jLY
YxvfOpTae80BIkMbUfdP4sDNxl57oj/AX8vUj5TTZCFIsf73Z6z/cgnYJsM9DoUe/v39ntCaSVUz
chEYpkkivQvpV5TGl6J5baiHywnXSrKV0wkC1G5Y+iWamqMLuq7d6IV1kGomzL+7oAgYGn6Jyn5p
s3gEhFLwDKqDiUOlE/f7I9d+AcCl7odBQlaAGuA/ALhzk9lGXrN6xUPM7QnWG4AaNv6KmpJ1zySO
Gh4k2RfjIU1IiWrkTgrkS1JBFVUx8WxSgMH5AWukowk98BLEzjW5D3GtBAaSZYIooy4vcVs9ZRt5
m4QLvCp+StJPeSoZjaQokjcSbeNbxfIJIjshD8rB2wiAQda5+EkB9jC3tBPYpUnUL0HZXKYHgTFw
PIIrQgDj4PfZkmaLtRRjF0+QjpMyPsrcDt6fmjg1DLGUgvVqdbqk+HapGUqsLF8q9XF5p7wmvxP9
HKmrqDa+X9ow5gLy5SNncrGlNpKQT9Ar403y1Pe4wgTicvqSIpG1EVOJYUY6Az/0CYkHOnbGHwzw
0hH4x35kesuymejxzGXE6yeLEXt9HmQD+1ECHfGKUoXSDUqIUu7izgg6XrBOkvcb9ECW+0IsZkOe
zF2ty3ANZx2XjJEQ/IbcUMmO7LDDd/Ax3C/CQgGACSZL0m5qXPJq4HLpSA4kTeyyo+a8xwkYcOb9
fhX/0uL/dIJvtl+AZo2lR+Z8TusUrBdrM3iNSlwMemjSyftjrPHLzhzsTVAiEOOg9vQmvtGQy4Q5
nQ0PjzZUFqKUDEuBRTkW5TLLVkDGoYNB10D6DL2Lcg4cAFgvqfADdmnpNeSRuRdDJtgENaQ/Tb+R
qGklDkoaBb+/RNqvrpGr6awAgzEf13vjNtKcTqOpePO5tR4l9pBMXDBtUudRicNH0m4ptUs5UuID
tovcQQEByY6XormsW8Fk//7IfnUticoNGhCwqSCf/eZasqf9qSpG0DKluomflHtUF2Gg2UGxt+rP
3EqTzTha7QKAjqkVSvuOaemtdKQh/d4KeiMI9f1B2kJVSqMkjpgxe/39cXKtxJO/2Ui2ylwP/E2G
qVvemyPVEtjYIjhUzr3X7EarhjIHGEj7Gg1fXYW7l7W7Wml2utbupuhLQuNWwbtWZb1Lsleta3bl
8KEdaGnE1tZDfA2i9rye3kPfs1VCtK7cauf03S614W0BGMvd8YxmZwcPjXRTA2avnXprm822j5qt
N1Ar8qrVoKtUNBlaiIodLRArPplSvTKarU7tUyvyC5dQh2uljhV2dHc+1mmzSxA486r+Wc4i0X9A
ZmI9Ba/orqW7Jf9UMlMGAddziY/SPYYLus008LtCu/VNLbFVa7YUatrdHI57OcgGVQ6vanYd/1Xg
IlQ0MnEmWqri2fGGvSw4nT69/Els3JJB4x/vDpqtXTdbOWN5l08RxzT7fd63Inix8uYPsDBstJDt
zJ/0SXLyLEwlqP66q0my5rV84pgP++WaUmAyLXh2JMTp08cMVAOsoBvBFunatE9qOTAOmLRUmz8E
07uJYhtXp+LCRN7Ni+oNMhvkSkgHdBuRgwhmjxlQRsbQyQyo307GxOQjl1gZKE/Ep57L4hjjHmLB
jVrEpxG8hWHP64Eb5VTZxbeqlWf0z3KrEV47lNO4l8dunlzybnh2yAwsi9vCrUAT6dEin+uZgNH0
84K4SNOTfHStjPvURF1kanbK8JCLXBEnanc+WWizQxZ9H3JR6CceGKs4mNO6A5zlcm1MyF8LfTrX
vNPP1JvFyQyfkxk2OVRO5LOH1BcathOMEVcBbGYwZ7kIKMbtLk/cl2mYbwbZsDLXq7lttlqurDIt
umRFcpK3yQpD34R7NzwW6bg3QYZXN3rIVGJYe820l0NoVBj1TY9+EiRCgCngCZVW1AG+yCtA0J1Z
EjqwEiBv2mKvDnINkKeAJXBXOZB6Bt1Oy4EmsuaNQr1B8rTteUw9hhm5nbyTyYmVfJvNctNYanGc
X2QNyR2T/xaVfRBB8RnRWuLTQLFfcnoCEMrQ7X2UTUbIBfDibLOLLA2FUSqFzrNV+8CSDwBbIaty
rhUKWHXNMkNXQJZkaJqHMHtJk2dTjpzrI79J7GEvCy72OSt2Cbp7O1i/KGdSNHaGvdw7KAAdD1h0
0W/UbzUFqxgRRM9unjyqPVaenly5W3ZyqopuJ/bGnl4M2EHLaq+EzPgU2w4J0Nyd4d6ILsGEbmHM
Ki4atm69kzWrx9M589pd1KYXOXO5Ijq0pR4XNXnMy/lBNopZfzHK9ASRxEEOqzvpTbxXAItK/6kw
oWrCnE3W0Sp3dcLQDcvAGW/QptEVQx2P6yb7X8yftNjznDMdv8hG7sfkJHarD5VV2t1yDaUGDdkl
1odk54bUNBTjsLxjTk5y1HF3Ky0Gcx3jqmIaYD8kzqhX8JyyvGvKf8Ne/rxjcZgsSTlJjQKqbKge
t7YYulqht7pvjVvw3rKnxS7qo3aT9/njAyQxWycgH7T2Yg1Jm+E1RQKUtUQytwnhuJJPXvr8dArl
1BTkJmUJRyFHxg1GqG6bsBejCL09P7mk7bBXOQoUJ1cx21hss1jNjKXuYsYbH1EbbLZ8l9xtE045
S4N7u5xulDMYPn810nI7uc1i80bTwEIs5yxHIZ/iV91yZMbE0sYwyWXLdOeKqOQe5WdUfKy83Yqd
DdDRFUyEGAbZQjoalF3W7UysudhfMUdu1i8mKmnsQ1EP+3uPj4fa5Yy/kfs9YtLErJnWizcla/nI
kksj4MxixPRAfgd0XnxAPO4NMz5byrphS/TRJWSuPkdyryERIOWWrWgN6UWubk4MaWcWVNlsSYyk
2O8qjUCXdZuOP5dFaXrT2UBtUcwxBGYQhrGokDeROxLF0z4AKwoLPUH6F7UiLM3MXVqG+8QOKfFj
/ZLxDFvhPgZh4XPh4aQ/V6zLZq52nWUdkL9ilakAyDisCkFc7AklItRbxD7M2bcZRGkYEh4Bn61u
aPWuuc3B0GzkBDLW7+IJWKtqnVzgyN63kCQ2fEM7VgfEpuWLOe1ch1YGP80+XoyRWrMlmq2sr9Fo
ES4Zz2IUxJdHefTZ8trHuTPuyvRpZn+U3BI5YSgzCQv7DfjetYQQcjvFlokzS1z7CuvURRyzHBNq
97eaOjg0tltlzKmzJheNTSPLsId605jj07JR4NT2QA0F6mVxex3YXOTsavyhXMDarHcTHRff+Fyw
+OOqvTOWk4IYaZUGw94bpG44PM5q9wzn1q2aYFYX4TfuuYofantKpx7cuaZxNuy9qR2dJNvJlq70
9GL39mG2LqPDFlXsKIFuwVzXVvDdKdzr4BovfTdjaShPFh02k3OTg2wdtgqe02bRw4N2G/LggAGg
mIhicwjphoKXZvUa4XzLeZ+4Sbns4uTHGR609XCCjXmVutbGepbNKVc4MKzrSNi1/DWfnGaYGyZA
8QxJd4Nc9ZKrRKIYxlTpN/noHiZQYERbcp3InY9p8CJn3Q0jgkrmQe5CwZ2S5SO+XCyreGJvji5i
ymT5yt9I1GOyJWS5w9B2KLkFcaVu9WYnqz7EfMtiE3uSR+lJ9qKcoBiHOElP4tjSud/rMrwyf1HL
13IoCQV05xiPxiEmwJGzGwvvKmYmw+gtcE/lNGhYdfUKK9ZRK6PvWuZdrcykDpO8um18wV46swUe
gx1YJhcdyLTRP8nTaZrO4stM1lA11OthBLXASc7Tsw3ntVG8N5px38v+4tLwOQoxi3yphLBhNd7E
IYoLspGdMiAaCOzp7EXRsQEkJYkpM4SreYwv7kyEZk5nMTji72WnE5FtVaI/WcDlgKR97Vx79WM9
TDsJAcSEQ6F5kX0T4yCyZNpq8bCWvWPk886L7ms8DwbbJkSX+yL3QnZQNfZ7+eBlQxKPaCj+iBsZ
PfMwICSleMYhRCRQ3E885BcoyjZqhDMeRN16PBeQsMC6umtyfwnE5TNJkbdZ+T1urDtZEhOgyOXt
kXG49wPt1k7ENezGNs4uYtYNbBHqSHtDgWR0/DLp0002vHwUgt17WRpFycf3KM1F3RKxzwqLm21k
1G2yysKDiV+JYNAc43cNemfy5zS+V+XwtcgZKv8UFv7Zap1jIYgWRBDTz3KScmQauUrf9JtUQhW8
kjjvAbssnqon0BlpDajR52pwDwr80J3PlJ6n3afXGXPmjOZVTg2eP1buuJdov4QustLiS4JTEsu7
XBGWgATtpq0fqJFfJX1KSZQlcpLgS6KR3J9p5n+W7EaODa5YmKSJtMWFyZiySp/RY2nW2B2oKz8O
nPmgN1cDBuYIt1SM3bpvUfzohmITWjNhXJ/uR1hRV8gItH12th3aPVYBCU1tVGsYzCF+Cf2euT6I
VVsLuI2naKeocimlw/y7Qnvz+9Dc+wmfZesqEn02A9t9sY1jeElKr0BHJe7OCvR0Q8ewmb/K2sA9
NfZEUmYCAVVr5A7o0s6MUqrBWfa9uO2Z9SMuQsp+BPcXcW0uZybWPszQnypeJ0JkuTiemZwCY3is
USiWRZ5ZBOZKS71pgimR+hZEmqHpnhE9YyrSo+AcDHVBc75/CfERvUKe1tD3L40Xr7Je1GB47Frg
xDhcn/tlKwFyFZG6myA6RbbTS9e2O26TPD+3QKK4J+N7OeLlk3WlPVdwPfr2a2z3EPMF4btmhqUV
pJhlHmIZbWZxSVgkuwmy9FOHIYdV106mm/h8SSdCLz5JBAJP73tvMF+SGVdhx4SBzU0+prRuSWi8
V0aasl5y9pRjBjXJqlXj73oG5AOn2ckKH8NpOyVkAxTCgzF8bNRjkZlrdb6XjLYm1hKzG0wYLHV8
HF3KzCqSCdP7qYsnKs7RfZcXr5KO2OC2xWFY2CXGQE82izodIXqny9pmrNVxLwlUn3VgNj+J9RLr
LH9dqOYhJXsSKyUWSz5JNrRH1JvgYsWphCYoxgwOWYcaZw7OUumeNfgrjEx9r47dZy9EwRPLqBXD
M9QAK8nZIes/iPUbe+vKXDGESdu09ZdMb3bGvaRw4gQ6C25hjMUUMV2ZuqukDimNfDWU5Nx002sb
iJ/Q97OyU2PYCiW77G5RdysDqaZXK4RcX1QpSuApJJCVpKpLwu+ymyXaSCrnRTfU21CU29jUUZ9B
ImjU5p1Ev0WDwidE+DFhaRw8YUMPmqFDVElCDHFjBCTwtZrh1Y0/SOAs8VbndI+FyUisuk/5+BIR
Es3JLhL/5E38ucznm9xRkML7wNpJ9gzFthmQ1k/vDT42QT971N8nvX3N3PGxDZCtywOuaADdf/Uh
nJBHqqieQv7XdP3aklyJuyT+p9cA2EXdTio08IXKuCIRHT5afilOKQjT7wYaiUaAiic87ItRR4Lp
IImUZF1ixmisnfVpet96lv5+HoO95DGhSzxEcWGJq5Q9ieBwlnhlDHEtknHn37o6R727bJ+9MDuV
vOzY/Y66GzebVJ6srSa9kMthjzcJXOXqyDqSZkZYdowgVfsqMA4SBUhkXnTT3prV9ygIvczxfPOS
/DKRZIvnzmQkCGoqC3jNdNN67Vw18Ulu6dj56VoWfAmDMcKTS+JitfO6Ne2r1Csqwz5YDuotEAvI
spXYLyP6sTvGq2XRtZV69udy90W8noV+rlwUVyFwJCGsCd4Dhrw6sk+Jomh3nsUW9FW7+30h7hfD
rFDAIJXGsJurgRl/U8ocBVjn9CG2xcyJycDEUHWWrv0AoCSsqV9CRSPsC5pd4//pPEg3no2k2u1e
OMUElyAAJ4GuOYyBSQtAevQy0yo4IqmL99q7UttC5oomuTBIyYiqzGpqNvOaggjAb0nXVYBG0llW
Fe95QfKgsUTvXcBlgIGPNORdEj75BpkV08BB/f5q/ArCbavwuqi6blmOo77ttgGpL+apnhechrRP
FtzB/CiNDo9WhrDYpCCS6C/8/puFy+8f5VAmC+Eeks4Rrf6/d738CekyLcMAU9SP4cCygEUwLZN2
ENxmBVWinpFmbTVr8hygPih46YDF3oPluzuHplgXAHOlQSN18KIPzsuMESAeadcJ/u6PveFfTU/Y
Px+zlMl/6oXkMB1HlktzmAh/GoNdDex1BAMtjbvSYFMwqgm4WZoI9COlB2lNaLITXLjuWibsZDxA
Zgtj/rAhZK3iu3qg+KJ+kVfBV+5/ICpInJ0vTv9FHehTTj8mioov/4N+8C+g9DamVTeQxwFfoL25
C7PtVH3v42l1g3kv+oZMDkC4w+BDsZyNHHAaLPN/Rc9AOkM50hcRRkT06NCQoQ1PL1Vl/kC6pn/u
jy9H8LZsrgFHhZJR2k/Wm/1qpmWQjHrLcCrapz8mOb6EZg9dKTAukADUEIT/aAyVdf4os7HEcsLX
J6GHCa8wHbXfr1yp0//jgOCi1DWGqyzVfrNl9EzVDBsFvKVjL9OyTrM0kmW68fffpP/y7ngqvWF4
vJmzeHPu1VQ6+VASHMgCM4iyetPcuyp5lbotO/coreDAZO2NzMtihKVBJLsglqiEnYFcwnJ70D6j
MEq5jF7I7w9RM39xNaCT9Jge1FAGXGBTP22JLkOxRKVGtjBKJlSFJhThctteOu8zEzWoeGyFK00e
40hrZgtV5XNln5YD+V8xrf7P5Eavn/so/168VRt9Hf/v/0C4VI7n33/2/4cmKcbzp3u2+dx+/j/f
ciLsSURV//M/jjlp2rcm+vY3QdLlTX/xsYq4KIuZbU0DjS4flvoHH6tn/QuiNB0ddjB2tHQN7F1e
1G34n/9h/Yuuv+HRCoRIzTQsmT/+i49V0dR/gYwwZbpbB8DB6Mr/hpB1+f6/bTjgBbrj4SYc12Hq
x33DPEAfRyuh2oa8P6j8vTqhwaa6sXspRiX56xGz4yu/UeZzrCf5zTRG5dQO8+PyLKtnSjM1Qt2K
6bsUpDyHR2QVIZTKN8Ub7XNsqFfPUkjDZ+0zRN/WJiBUe0y6EBJrpOxfNM/6EvOpX1WGHzx0JUN6
md5mhHn/a+d13w04qD4grvelydUHRNL6ByMJlJ3S1eO5VyPgNk7v7ZrMGB/0IKE0E5f2ixWE71On
TbaTXVDP1n11PKc2DF210TCGhHLgE9opj8k8TKAmB8ZEFE07z4OtEjG3jxZqEKII0/u7skw/5Aap
a9TGAEnVvn5gcLp+WF5DRfI7Gnfq2ZvCa2iq4dNkFOFTgIAMTivIQkxFGG7RBjL2eWKGl+WRYtbR
j0f//dqPR4FlrKqyHZm+6KZd0nvTpzx+Jcb3IK0ei8PycqMHd3Mee/YpaEDMJmZ6ITJU94E8mhTj
r0fLa1OaaJB0d95dat28uE+eGsbsn2tf63E4VXBenjYZNYOoNYut5gGRaYP+fR5NpPFaEXxaHimD
rXz86VEyvnfaj5FOGh7ID8NPm/sWJv81mG4HMDWvpW5x99Puuv1wBD9L274RhXVtWHUdQ4YrhUVY
oxH89yCBeNeG2cGvTmM+fpimwB42A7g+xgOyXZpaCdwBgf1kx7rygIjWimOxnhZ5+aFSP0fOgw4p
/E5NRphscHnXrI9Hf8fKj8/MZweXRIvCy/LIregEz9yn/WBDs90kUf6xUuOrPoT+N9uKD00Xep8G
dXietQDlQXQiHsgYvVPijZ+WZ2H3CQABa88K84Pj1SH9jH76hFqEQzT8J2/2Jtjkyuh0xR0PwwCT
yD9JBMdZH+qg16PTYAbp+IAYWgkxmlpcOqC9Rqg39wjkEJE7LppWIyJIpRJ9La1t0HXO1z4kAhyr
imkgqx6Ptp4VV0urlIMF+L6oDRZw3zzUuVk/4KCzu8Cmw5c2FyMMnlHNcK7QoRd3mlfbmz4OEaxg
OLLZWYLAD4zZv0VthC9ld5RuWa0ttGUR8bLnYT3Rn7nLyjq5qw01uUM+Kjq2PpRpSWifKnMsm4/m
8teoyiEDAev7Jijq8TLm4XhB2AkNiTDrtlZj5c0m4+TUS1E0JQiE6kgFjmqW7VsW0M7YPncFNajZ
G8uPlu+012hImzNp2PvAivtwbcxdc279+oZB0EwaJm6rv3NafYTZKwEU7zZo75r9AD0N1zKorZri
tR3tmqpu7pcf7qcfl57PnLewQe+sKYpeRtQG9wlCZwcg7fa7eYjRFaZl7qXjrg2tfpXZE4WWovSY
00I+etUhQ9weDcW/67S0XqedHWzNPBsvde4OF8+hdbnpWnJUdJUOSYAmhZ976t3yw5VH2mgE5NUd
xsfsUccdakpdPebyroPSfVtl48mAGLB1h5jJCzgHLpWP5ESDLJG9R3uVGf2hQOsPoRAF/BZfYifn
5ZOdQXMKKP73FS/fdKX+VpN/nGMkA3ZwG7lk9HZ+zKoxfEpH9WIi0pdsVc/4VCYZlPe+VV9LnSuw
NhMbmRsjZBC0q/od3AIugLshrNeOPZDnR1UdMog0+3BG8GOaKv9sl95fT61orBhbS/19YiDb3owa
4h2+Vz8M8mN5La3a7ti2DnIsoX/URsTpfEer6S7Nz4Y8Qybaul8ezTrj+wlaMZvlqe8rBrtgSkOY
k5nZ/u9LP1eQI0d0d2tCQVrt+nDrYsveT22CGLWVl7RCIobQx1TJboYdD1u7zJilk6dqE6B9isj8
HjXa4hobenZ0k+I5LqBpMvI7Y5jUuyl11bvZTrW7QBlEl6Wyz2Oo02Ybg+Sm6IaGwVIYcPKK9PRj
WzQte8rsVo2qT5tSmY+/t7fkvW9CUBdYMCkMwafnksjYkmn+FIKqdVS3jhsMVOrN6IDe7m60/eDj
nLjGtjZARSOFYyDQXb5LVIaVM0ReHtSCTN/OxoIeotKch0pnZ8mjctbrNZ7LARzCUzc3J2+NAMdG
7VzuOsLVX7Ikql/K5wy95RdUvaq92mf+PrIS5ZJ7NJzwSNrHobaRRKmHVeUH/kM0Dc2q8Zro0e+Y
ZC1M7xFNH/04+51xCq3sr0fLa6O8FstrwahlK0SrQMlUVXQt3MoCqJvUH6as/TBYUAwoFAaPHT2n
1zK3kk1XB8Nl7LLp4qd6vOlmO3t9fPNrtW+zbVdQkKzL0jrkvtscY6iOr3hGhr7KeXhONXNeaXlV
f6kK1N3a6KaY6fSxc6z9OHvmZxuVTog1DO8xU1EmatCDPnRFB8UOMn5KEtHBz0LaIfJ0+VFq3h7l
5b8WBJgt947mpf4OUHU0zuUmhgHnWGZxf5rCyJPct3UGM7kkhGkUC83ymXEvwyvDsxKF+s2IX/U4
Gr5FpvatQ7nxA9B3oibM7K0EvbLH8gVS3lcPjaIW61gCqFlrQ4rcffnAHEmKNTa+pp3p3OOqvvfp
ML3USCftWF5Utga0YIu+P0665p8Qmu2PitnwSI+MlW61kMcXrfVkewo18ST6ooJRR/YD7M9om/0B
OC87b/QugTc395H8oDXf3LtuoZzk9eXZ8npRHvMZIL7Tl8SeAXYOCisU6iQwLSpUg1B+RoYyjg8O
MLXtcpxqKNPn7ImtYqXzwU+rh9avjA+6idqI4ebqZnnqBu7aZ1Z8X3dBglfCcm1VxEgO2O4YlU2O
Ct2jARhcp6/j1smuE5rVx/RUWFq81uFJfs3LAExuoj6j3T2tos4NoTXwof015/pu+ZGKR7DG4Y8w
9bfTGC5IQ9NQifUJohghepNjO13jVUFZ63vV1kesfAnDpk+a3XU/Hsgr6tC16wEui+u/f19HzYex
tikcOyisr9ou6aFpwS/98BboWTqMvjQewgPDt3aostdeS9/psdq8m8LxfT1oNi2SaUQKkjAosesA
KFjzR/Ltt4BviQpV3TWIg5jo0Mw3CU07u4Wm9cq4GzJNOWS+m5yyzHvKp2Y4m6H93WXsjwk1+6uf
R8JNpr4bAoUW+DBMp4bWo4TvmuYdxl4PkX0nZkmb6vs8DwjDJXb+UJt2+OSXfvbgekguGF34JKAf
vYvtKwRcKcwMYYI+ZlM/EB3rt8Kcxpse1fqNW9Hc0Azw3Uy7Q74G0z8B53YMc4YcVTx32nVnf4kZ
204vroEa5jfna2kiJfXjceoZfyjZvs0Aoehx4Z5DgsIxTZQrbPdNSO0H0DEjZ63s0yzy15NWfu6a
oXsKUt87toSbgLFL/dM8PiEZi6pSG6cEBJO906tx2Jd9oH0cwWkAI/De+3VrnmYLPIY9dNrHeDK/
OyhDrQbfr2F7tLoL7QDmyFT/Oibofm50Ga1Lsrk4TKN/VSa1PaB95p/1LFTOg9XNEToV6T430Ipe
LnzhVOkNprzNcuGXH1FfJuiQo6c9KPUtGlTnmk6uvY3mUTuNpRftf8QhhlAa2kkwb/VyNA/WUFYf
k+BbThH4g1s21inLHaZi6eUZVmu8ox+p7qvecjc6TJzvULV7CCwkW4PIr6DkrgAsLYFmHNebsIfS
flO2YXhKGuXiKUlx7Qzw5EOiWFfVdZklVPPoydEVtJkRWAShaCXvNT9/WALnEHu07ayC2c28Ke4t
JWiPjdUReo9u9DBl2ac+Kgib9LSmzjN39OZ040Ohzc3BjeD8Wp4yXV6ty6jjFqbhBwY8Nyrt2ndp
apuX+kJGOcfDxe/ybRu72a2XH0h+dqckT/G9P05mLpkEqAOgWEB+2mOWJ59IkbJ9VRUtjTy9exir
qza4zSONFGSDmmQ+hOBEpkBxbqq4pMGs7aNa0RvpIb86/D4cMf+xuWEQg6RRV2GgAvq8JEE/RSOt
Uzb0wwxrX7QOLHXoWl2ChsExY5yj12BriGUt8zzemGMyX5rG7C6+2lTriUoEbN96qxiXxTmGbfHV
nMLpYDPgTIPNdNjeudvf5dWkbpTAKB+XR/nUVY/KgOFfHuVq+/lHQcGpO4Yt4AMA5dETkRvxNzTI
RkatjeLBSKcTdRUGyq0hO9Z5Er8w4H82cugOU9NRboVuvJvDMnpppsDbR5jrbafq0Us0oAydJm78
h0qiK8XMn+uqLnMWzIrCeAi/I3nim1J0q0xRrGnoVv/IvfIQQSksYfdOK9VzjBjgraQr984ryqdq
rDNAGZEnFQ6cXhay7lQkA61huIR2Ml6WR7VHiIrqDIja7mVSzfq5bzgrN3hRAqXaZzEVedSs7LUT
JPNObdMXdZ6LYzZbxVVpsvSOnuSl933wzIs7mIztMXRGHeglu29gdgvP3TyNflV+VFHh7MwmvFeI
t49xD7DLbIrqMVDABzSVOb82ZrjKY3TF7JISqVsW7Y/P7Wf7vjS95HlAaA11El8/M6XlPRR6uG6t
Jnq2Eyt6rpzqtQtrhpx/5K2Tb+yIRQCZlLRBFpdfkrKs1HjQ7/oicpEISaqjQ1t/F+tRvGEqG3Of
avrWt+tinWtI2Dt0PFdLdUUZ3RpJFOIY5Cufw0Br/mDEXYnC/357dbQKKGVDFwSF59v5WTJOdYhJ
EvaR1lR3WT6Ndw6gih+P8iyuT5NFn+nfL5V6Tis+pt2aBEF9KcKyAVvOfZjN4HvqGva97X8Nxf1Y
nQG2FnVGuGl56sVdf6zNHjRI4Vz8PLAv5DXe5FwQv3Quy6u0Neq9HiBpO7ROc4+n9ezk3pQCUSxl
Ict+QPLaOjZB2Z4mG3Lc9fIwg+U4ZXJM2zCzeJfOIyA331kP6ex99RMCsylNp+fQiYydy1Y6VV6u
XL1UUWgRKTZ87ea21WPv6xxOXx29clZ5F8+QR2hkUSzUPYRKj1mm2OdEftQgRhkTKM2BOV5ayU6S
TgeEav4fYee1JSeydesnYgx8wG16X97phiHTCnzg3dOfD0p7q1v/OLtvaMhUS1lZELHWXNMYCDzH
6qGbW0mPDPfP1/DzDgu9/oqjF5lxvRe+Y2FXo1ws1FM4lQWka1/eRaqx91kZVWc8AdgJR+Xv//cK
uDjB/vGbFiYFqM1EEaOSP/uxOPMlDHRgKcNsif6rcuvFIb5zZc/TrIww0TNDHephZVQbPcY8Y7nU
JhzamfYPW9XMtp31sz9DmGXWDsdfHfngQK5uqVy7YeJnoIUPNHFuvTLA8V3XXwqXvXiu5ZvE+hlX
tKF2EfR3RNPR8WK7/JpGBYChHMYfuinXI4mrhB5KeTKPS5W4oBfLIe4hdhMCusti6CZlK8pN77nj
zW/78Sa6gOkjic9XLcu5bdWYXHWXIf0wOD2a26bf5ROjVGTxsEVayydLNK+6czZ9j/Le/0kE1/3I
vO2rMiUJeKkTvaqiiIBhi/6BUVC2s+K6u1qV9A8iaaJ/2aHE/30ScbQRDgG/aOnAa/5YaAFjNTNA
jbJXBQ4V5QwOqdhQx7gVX2PUFHfLYXk9hqs9vHoe0uuG/O12kPI4eOTytXPLoXjMV2SLrpbncp6N
l66lvfmSvlLqc9a0kOOX+fUJT63Ih8Qlwsq4lZM0btgI6besVD7DQwkbbH5jeW1518kH85qihu8m
/Sj04pmEZW9DLCq/CCctbsIc5iZFnZzeJBq4NH/khhd+Q0vJvHLojYc2Np77fMy3WWCcXGxe7yeY
SZ+HHkYYvEnzmQh3H/fTiWjleWUBJ+rtNtn01eDtl1IBcTphYbkWgB1ROcS2Mx71Ee+lMAfPcaLo
W9F2LaPdOL+VtVnMZIYGAokc//Wh+mdLNIOnwsI6F/cBnin6oj+aBowJBj/z0v6E31J0GlQHL3K8
yah/kGMcfXdA2sMs/tFZxNW6DXQYNy78Y1bg32n6bXCvEhgvQ8vsOY6mj+VMRfr4eRb+97Xl3aGm
iPv952SSfwcsNc7CV+NlMJ2S1OOq/Gj7PlxXTq6uvaZ752RWBrf0DJkMtNfUGYcrdCJgsPmyU/50
QKxlbpZL3MR9uJDRj6aK/TV+buZL0yc1PE6zOpRRbL10y2Unyr0x/UjdVME90Zp4jQlsvo90b7hf
DkktknVqeRRI1hSuBjX4d0GZ+XfdfFbWoobSHQEJzZe+KKcVwjrjmJqJ3MS5Iw9WPGTPnt3LY1yp
Zr1c5rb9wQI2M9VLIIzSI11EpPVlOfPms4q2dUvGdq89hWpA7pC3xGjeOjmoW98E8dZ323Ztzb2n
oRG2MhXZtImzLjnqiB9d9h7Dw23M7Z7KMG53ZjUS4Rq23VMn6+ZBQe2JUZIV68DqARqMBLqwhOc2
/33ljLFm7F2/IGwDjGqVl3a6G6HNncPJUregF8VG+Gm77/LQxLYXH5i2TMvNsnHYdVE/hD4eXctr
EYa4KFygQoqiU+hd0r8fmtDaN0Gj4PzxelzZFv7Fnn4Mp1rA0cwaLP/a4i01Z7F0QlR530/qrWyi
Rz1r95jqrrXB9NeQqaqzRtTTq++ka5n5xUcauepAbq+2bbXCQ8fLVHvAZfA+c+v4HPfes6ZFdgNn
mXuIzOo73YtodaqyRmVLB8aTF5x/92LmBEkglBvpKIzQhjIHWx7Z3A2Vvjad7pyCyRlAssBW2An7
recaxUbN8ItpKmO7vDu1hbh4Y0Tc6jwNhO9qXriF713kTNM0fCUOZdi2idec0qG2HkVQ/Uzq1LxE
DeX3gOyrdPv6XbG9bUpvErdM18wjrDa4mWP9Xqc16cTzzY1CiVXeSlMMdJNh74dWva+Vx5S+8fOb
5uvJm40preisN7tXxHr7EEbI/bWuqZVMG9uKy4+uiE5QN/Rdns0yWrqaixtG9WU5Ww66MUgsIXBo
imrzrJq+4jGMMezqy4/BreVBG0W2C+vaOOka8sk0xNCXSPC3KhmCPSzlap8aY/9u19HGs2P9a9vq
06YvI/08NhSOg5VsbMBr7Kd6AYFzwc3HPssuZmgNK9FlE9+FEWyGsvPxhMtfE7/Q2xWbpXEZ54MK
iAivNeMp6mt3o7MoQBKewSw1PQE1e5dRcjPsjAV7HQl4P3lxnR+jpD3Vja1f2vmQ5Vm9pqry8Glj
+hMMiYGjXD1s3bAKjykB4qvfbwzMFrZ9Juy7mHaqL8PkDs0mW9ikFx/RiIe3aAvv1MJrfDMI403a
Wf5QsTUEBFo/2FAn9c41X5AYuDuvT1rYpbVYGUbr/iAepHN+dD0MDGzCXfK237wqr5Gj6zV4QWK9
FWOwabqghPUTUoMPfbRxvNT6wsBwK5PA/VE7xiWBBNeaUHxtWZ1FWdi3xgqwJEm7qt/ptPa/cHUD
j3hG98H5EyxVGrTjdGjdM7wVEx93ywXXHrKDj3sWTJgXX8yUz8R5qPrCegkQEcaJuAQKsyRsg9oQ
/utTydewsUoShivhSso1Pb9PW2ETyld1W9NI9Y+apYrJ3LBxyrplJp94apM3viC8Au+CBQIhF6G4
C0tusIJlCtFH82zoJIRYLut9gl2PUetXv3aRQDmhgbZ/hiRDA5uXMDsLr0NxNX9ENmwPLY8aV5ln
BneyrogYttR1KSmlb2jnQDdf66blt5+xFZFlk92NuCJlBUmLKY1iRagFD1sHQ9hTT2ahQL0BLaBl
qfnfrUe1Mtvwy9IWknP9TuKJdVXak1ZZ2mvZFTudkeWTLLzpieaFBjiRbz6F/bVs4cBWeus/uciV
XD31rgEs8rMU+H71QlwVk84JFmQdnqtlauWpBB1qiU0lY8RLoiQPwqgho3GQ7VHqEiYyV7Qi6JrL
QHMk++SmXKP9EZfZ54ly1a7xA5I1zPSegT74ee3e9LhKEabhRdUsU7k2wJBTtmIuhpJ9kBvmW5cE
5b6e7Oyg5ZLYdN8e1unkBnhY+uF1lKO6pHXYbjNmaviKmu1hcEHmyRD/UvPQ7fTUmQ5lzh9j3cSM
yDeHY4QWp3fbAQmTiwWeZhPI+V/QRrlCnA1vurS6gpY1jSQmFGAcS50YEurTBab+l6oYgAueMdCG
VLoEUmWBfJqy8XG+2T5UVjbrMg+iR61spl1Re/Li62NMd/xmmowJUnOw3kocdldpYxeX5XJ+2EkD
79ZdZ1V3tqHhAJ411cdyhvD+19nyWm8SJR7rX9jTuoeOAcHVdEUJJZ6fm+7mp5BDhrxMVkc3Lr27
yDET/jKz+Oga7v7Movo0aSZu7QJ85ZmgEEzDJ1gxqcK8QNy1fX5fZJY64uc1z8DgK1t9inlC7SRX
O1Lu3cRzt2263rjvk6bd9gMswJycvc3C4ejMwLx3zH1XjcHJduQPqCPOk9SNHpcwTWzrSdhPNujX
/hMaK2PmglGbTgyddObFTVdHe7pxcsdUXT8Y8fhdprM2XA+mjVa2IwNVin9nnhaXWadfPFcYx0hP
GLpKExi4qCZQweDXAEOKfGfihpiLVPwoFY530v/uFdRk3sTYK3U8HRM3z7kfK/tjmVVMU1yu2RH3
42Q1h0I6I2YZfOYknbE6yR0q0BwFxbTxAnYi2w9LGPgFY8KFl4L24UsYiFczK/P7ZWS5HGodfmim
+2xt9zq76WVQ43hJA5FvtZrNQ8vr+7JFOlFaaKdhr97a1LJvhqRcsIt4B43Sv/h9jxB+tHnkJThP
Jn70SfXslF15MCYAJSyWGMrnYvpGBFByceiXPg+umSaX5TXPGvZD6OcK8eP0PQg877CsszgA1L9g
GtVa933mb/+/f8fsEdeOzngrYzTxy9hFdvalEupRs/PxZea2j0lmfp1PJDQu+KaddVxa/1pthCn9
+9JlOqzJYjj2GrqiEMvDkRNl1g+fo+rECbKt67IUj1UffBR8P8PS+zbt3WTnkPZH75uplf3JrKoC
CT7lsy5DbYe5Mz6s82WaeZTP81lvw+5O5oLbyioasWDYT2nmX5fKUh+Q5bH4GFvqxK9LYdgNMiP5
CfmKJSRzHNcyNm2ixMGO8eHVHTRBdpW/11jw3Rsq1p/b1NgMcUERELAjzb8KP7HKMwi/PLrhtOu8
BAQhwol0Oft9yMvc3ARt+PNf8Ix/GjcwihLQ2EByBfQ42Mp/cmSNrhYF+Gp+coNeXQpiap8HG3dE
q6nvzTaljOj8jGpRDYY4CxD2qz8fUgfTkkBYl5ykh+24TGfaFEjWZYiw4Ztlx8rCYtymU6Nji+Bs
jcwXl2VgMCTW/CwxXB0yHi2zQeFVNYZx7KphJGsYtH+5bObLEMsLHPLwRdVLPCXDaqT2ns+kkUWP
dUQFYhjhfVHIlKhHViLPGJJ7fQq3gZeOKBa7PgBX6ex1yyp96T1ps+Eo/p3E8S/FMBbsFvWPwNL8
p1QU7SErM2PPgNZeS+Ham8Y2IZapdsBMbhjf3TzW+PHG/l8A4s+52G9gaf5FwEMUM6uKKCoa4T+c
WqrY0CstVflxqJsJrDxDhPKdYfsvrk0x4CuLUoxie4pT76iFyfPn165sfdOrXjw50aQB+WbQ6xsj
x5inM+6sDrGYCq3xvbdKbzuwEK/BIF4xvSmZljrfVGQwOgnHUN2W1/zI+8Yd8fNznSiLUkNnOWZo
uGLVXzJCZmxfXpcDCa3hlWkZaZGGeKS0fbcHYdysritPTdhgYzAzhbTQebY0bTwslKG00UIIWZAX
2twLdkZYiH1jZt7eDLqW5kN/UPMCrEeA1LmWvYdGFm6llvgbraZTqqwofMoSe9oaTtpsTdsoHn28
rQrUgzhl3vld0lx7K3j1NXyOpqy2kVSRjDd/5iKY5JUQjfxgaBI9Vese/EbwVcI4+eaKvtokwXjJ
XR1aQ5SP285L8VEK53nwcrBEHO8+KYlYMEE7aV2UwOnMncr/ewjRGPPVRlBP5rnGVGpfYbW463AG
XqUrtEs6yE0Ksn+NhhGSjxnAwqodU8eUT0fDVirdv8+7bxIy68NyQ1cB9CcCak+d0rJbUtb+LizQ
7UeOr+MBUx+ruZNiblafKNa9dTFfVlqAkLmhY6xkGD3UXq+tQxXHUBPil89pS7lsQ7Uh6Zs6AGO4
KatlyrkcUqPO7yF1nGVdP5kuAX3+aGb3y3vgM3h2MzkhrqmT10gP//ZmOLRn+FzxZfmjTut76/+9
ZM3E3L+B7fOT4sGzI82FgBnbBzb6JyUmT0zW2UFvjr5md+SXF5iJqJGM5i5mHUM029xo5/fLQjL4
k/9QpMme0fP0Mh2sZiI+3JPxswxjZKBz1R6MNbTFdHpo+Rg7TaX2sTXnKSs8o3tRGHITyLJ+t8vq
Jctt66cev7TBBNgcHJfnRheVui1nbj9tR9+EE5mY4QHkofgIkocyL//lKxD/Z9X2sCOzDIG6ZQ7Z
sWcU9G9zOGnFoe0gkz8WBpS0znBelTCGU1ValEOFcl7B1cVOVlWIbQ7vglfRjOnMDpZ39cFL4cxX
7jUywwR3Jjs9OqOJo67p/nCt8GBWqf/RoRfcdG3bY1pv+Mj7uSOWIYRX5u46HXC0Xy7T0v31XMgI
e2pV5W/JZFgfxCWt54u662rkHfmbVTh8x8yUM1RXJ4vR1l0ZTmIdcPN+RYW3CY0aGgaM3d0yo7e6
kfarMl1YTvF00JmGsdY/2IouiAIve8v8GCeUZBzDudvLnqdq6HYd0UMEC3KZ+JF7KTP9+zIFKsIB
wLpytL2d1s1xKoOXRATWbTno7mR/nqHU+BdM+g9lDTcsVspss5Dv8FsnguyPG1a4GS2oSuTJ6jXo
e7QlbaDZX/QMeWJrZRmM50Lu2kj3Lxbf4AnPK6jg+T4vJ0CXSU47mj+FrwmF5XJI2/qvLND2hdYG
zdFoe7Hvdes0+GXz5bN/1mLtnGep9yOawAPZQVvyBND6xpuSkeG4qhpI1YmuH6KM+UGe0ab976d0
oS38fT/DSJafFUR/ZoGYQLz/vEVh6DW1aQb+KQ1Tb1vkhOvEg/oL9hK/vKAWz5Arq11uo8kEyXKv
CjexjXK84R3N382f/6zb1Nds0J33EGvaDc564U2IDN50r+bbB7JxacH+sPA8iDu5XqoTtwOcGWUV
bKVuyaskSm/fLlzMIsK13pY9zLTYiddDnSBuTPp2C/XMuJdDgDAzkyuvKo9mK9Ljwtj8fTAMYjA7
oNm1DQfiTlWZiY9GUq9ocFLad0y8VpLF9mzX1WV5bcw9SIbcxPtKjNUdEQF/LaNMIvDs/YQAFbJ3
ar/5JapCFVf+ZixSrKTmWYQX0MsjXXj55/+Zl5m9Dxzd3E4iypkSjcnGdy08o3E7V+jNb0UoQrAp
zHkK34kfzbIfjvhywBSa0uRxeS1kxr3JHSvcOW5v/8u97v8pmYEe7lnWoqqwqI/+VDRVyI8rEMd4
j1l3cmvnX5BfSWuX6unwC0SLdbz8c0x6F/J/5Rff2+65mId+C3+05GZcJxQuO6tJYLjb9pXRc38K
8Phda04scaAynbMw0N3QV0QPXm00x2AsVr3OyH+YEdrEVzXx5WNxZJZRvEHo/9JXBf4UvYGwoWht
TGX1+NEvw2HOqW6IMOZyOYxNuepU1t0LPN/WCkn/dqkcPsuHma27V6QreU0S3dImdbAkKRk0hYGz
05w2fewZru+FKE0GEiKlkq1fgwHHEc0ULHcRIlGXHJC9w6TqbeGTtLaqbwvjewHYS3TFVa6ohme4
fXk9tgLwNIJg9nntu/euJ7eQBCDWK81+6lX+JcpVdvjcA2tEa3ViTI9J6X7lUc9vxlxQF5b11Z9g
N4USsfs3Kjf7q19x85uTNpzCUgyPPvzZ/70GWDN16fcaIDyPMalgg9LZppHL/DksZQ6gITLL0701
3VKKiS9T54crP676WxwYyfSa6mTr+f6k7jXF9MIe7ALWchqey6a3dpkayqfaH3QCFWpr+wdyp4MH
LIWdqXws7MkqUiBC0BR2GtKVWzSLZXItL3eFXgzr2nCjS+PR/NsTo4KFsdOIJtpUEFNOS0s2NvE5
8j/+93eAhucfXwL8Lp+AWZ3ENjjZxH858xPzt726yN0u87MkPEh39qENTHk3VP6LMQOt/71yct16
0fmKTmYEhGvHzbYXFCKlb4/PeLB1URauqtTtrsufLLM4XDW13q8/uzOtM38INbrX3FGQ5rJcYacN
wZkkL60WNlz7MntOgUstWY3vcYDa8XNRtMA7Vqgs4FABUj0uZ4lsf51BlHuQRaof4GyAtQwPbhJ9
j1ykFnI+6HmxyaGA3GJRFAfCWcatKPIvPlZbt6X6Kt3iy1KPLYDefOXU6D9yqJobTYzTttKl/zoM
3bM9gxRD759T2yGOKk95TBZeXjDz8kI9fUCuVBz6HvNFI3Oh/y6osbsAyGNPCkdphId03s/ziULW
insICzaCjO3yeTsPJ8QofvHqSp2DJLfWzSiGd0freiyOIhJjyjJZMQZsg50KWxbk+VCj6njVse3J
2uZc6Qhy7BRLJWzrwiu+CfLzkGgTMyqvtre5WwzXdECFgmnQ1nZw8gfWx9UsSb4nZZrtyTZiCtdS
flitWZt3lLmwy6P0LRnL8CWdFZCI/csDE65w+9l+M1UKPjtb25bxSWCmhVqyiw9dZCtgoKha0d3q
tzgdgXhsfY/oIn6qO5ufP+40nNZihEEDzRFcaSCiEaIOng4aHONTXjNF/TxjsICzkQfGW087q8Ud
YpmkmAQwB3E+vbDm55eCDmXNV1Z+VERMOVGY4Q9G7vXvpcpSPh73y37bLB8BOVn/FKb6MZi69gum
fii+VdTdZ61GmIJSwQG66j3AjjrC4w92OcbuN633/Z0UeBYuvLD//USaQHN/PJLonHV99qmEjQn/
Fg3fPx5JhnsaJipJsDdbbHZ8AUIfM1Lb+Z30z8vBGzxs3H5f412wiUTzdUjSb8sEV0u89JYN0bco
dMUdJXrxkXg2OU+SBFJzlI+5NmkXx0JKZte2upWLZoFK4zypLtk09N7QYb3ZQah8WjbC0vJYGPit
KS1Ce5JL486Z+djGTMO2ouC+l4l4yCINzx+4I1IvyXLJ9tGYpeNKODZFeEKF40v9RcvdV9sq1MGc
gXRUY6As8+WyFcjZbYXwrzuyd82jRaO6tWs/fFH6hMklcNpfIyoAPqNu1OZDhXW0YZnVV6eR9dqO
/fTBcdvw4MCMcHOmJb/ZOraJQ2bvWN1ueY0RW7vuNez/qkBsCngLeGvM2M5/rpZPM1+5emI8wvf6
23u/Pjjj2CRm5RsctM4oxu7UGInt5IXTRnl18zj0Y78OPTu4hV0tr5M5u7Yg9WqPn93t59Rg0RzZ
SNfeGaMyVoR83Ib2K+7O3amFTLIx53QbNfeCM7SaOlX3lf/zvUetgBVbGuwwN3Ke8rxLUYYMPxUi
/Qd3lBesVpL1UlQth0xXDMONLt9PNdNVPKrsi4v96ioyQnF1nNg5YnGWrhbAWpTM9j+LdSgM9sZN
+/o0xoT3ODOnOTMVz9UCvreBsWUU7a+KeboqpCHPIWBJJJz+uoyShBXfPIsBqzTr/qhAlJ+xrZwT
y6w3Z6wVLgTAPklZvdu9hzZLyx7qMusvmmff4r4ATIfb/0EtZNyPWpBvW8SgxzAjIVakIShROuLI
Nf+PMhp1LF/m1W/StONgyoM/L4Oy+Pb5zLMF4bLgN91+6MT4Yoj8uWg0bTeACBAXk/vFiqqxO1dm
DkIlCznyJMxyK2+vVno92DibobZBbsJ/cy//Wbupv8lGKuRPTNEf/WDfDbU2xyhVD6b79vkPO30+
0TcleBbBCjl8qhDzImaUjeqhUhgVVkaPRkP0sHHyn1qew1oeM8I7Pv8Cc4b4xjEd7pNCe13mtKEX
DAcz6qIt9NpqH9ZkGUKPwmWPJ3HjzLfEGLTxgxaXm1jx+9Gx88cvZp762dMJRqu8xV4Sgt6UwatG
xs0xT4Hbh0julw+IIrhjpjjQ2s46ycmyg6OOU4SpY301jwWM/x7Y3p5zqTIM3VRFSje2Y/qUVLvJ
D6Pn3GfRxcWjffhkBvTMlyqVPSCLLk9OYke7vqCxngLlAh3BHINInb2pFrq1ch3/HNQmKj9Ya1qI
r7hj9YQquhIBoRFjpNmNmbHqfbx/xvngNPmvQ2HSkOOiga/JmUlpc1fPu8xy8JzujOwDAWhXlWfK
bPRpjWfccjjeyaoRKl2FvvxrmXWmoIe4P9FO+aWWv2lW4G6dAC5Up6fN43LQ0+kHRODyzNaJ7C/A
JtslyoAvfKovbdZ1zwgqIN8EOs3efCkKRxxyJUZIpsWsdrLz/VKylF8+vyIPPzCvJAUgSfvo4ipH
Q4KmLJioZGeLSXmHz95atbJ6qd4WTmw2iSc4cnJbyL54syXbWjK+G6Merpf1v6IcWx4Ho8Zkq4oG
Fydino5iACD75A/g1YutzlBU8TZu2oKlq7VesMIp1pLqO0j68Lmq4KURZx7ul30G6MVCRlu1Z9S8
HmSiwcIatwqvhfCsC8jI0ua2TXH+/MHG0bpbCAFpWa1Dx8g/r0LC4QcZT6+KzFKILPapXga3uFNG
mNpTYy2HRWXYZIZ+6pY93BII8ObSLH4KUpiFNjHLaC4akB9wWrShFKmbKg2ri4qdGcEI5tYHltoC
yBL0nqxrzWx3QAREa7MXLQzjUrp/pQm3vcMtyUiOG0P5hCdlY9u/dk3ws/T6iNHtzI7oGN0v37OK
op1jTuJZjjI5E+pMBw+5aCYjHmSZ6+8pyS3LDNatmr/c5f5lEuNCp2dxT2clNzvpU+WYdynhWXcu
5u9n0SbFNk2oDbtURyIhreOCPzPafyPurXp17DuiwNFKesH4JdDyV6MqX2wIHXiCoZBL8vqt88vk
gYV7wNIFMpQfcr3t2gym2qS7B91V5b4ThniJSPg280B/pmvF09ft3vSy/uix4bmoeTqeROP3JIGj
HZo2yViwxkQh8FLUBoZffESsm3L0K6F7jgr5pWsino75UBqTtW4VjIUPFmiIV8Rh9lboPJllVDyN
mDrOS5VeVWDDqm23C05iCeziVlXiXOtxCI/LjarNd2uryfoyZA8NVkDXUFEaLaSe0o2yKxEMaA2q
SpJHRIK9NDCk6aUav/iJTcyTa7z1SNR2cMeLzW8p96Ln9pvkm93m9QmKcMie2Qy4Yv1HQucVq2JI
wn1a4U+9KEmdXBR38Zz3NOMCzszpMkmR2Hzedt1M02/JYV8IsTA+u6OiCYVrO1c6QGgHjKrqPRZW
GGoz3HqGxxPdmsh4SmZcUHU85Jlnjyef7WBBCCpXFZdMRGJlz4M8PfDcXTLi6Btb4kIB5t9LkICV
kgA2y5ns8SzAKbSEOpYbm7SgrynmphwJm7pYWvdXzqwmQa/4ath1v0mzxL0kWdtjr1T6u+X7duMO
FXFoVrtlTy2KkKlWW65V24UPelUiUPrvmV5ZxuFzq2IejdI6cZ/jWS0P20d+HqRfvetxWl1bfTy0
YZh/94xJX7Vu+7VIYzhSI4KhOW7nJHiEbxD2pk0QITGr85JsZHZogqP7+2jWXNnt6O9c1dLgTSHd
pESDH/ljf2/YMnoaxsrfiZEnqjeM+7AZfJh/kLCXxy/IrL02UaEJzer2qaPbNwaQPIKzZmaoXTiP
bRDu+tDsVnOPcAplpk7jiAhrrFvrQYY/fFmVz277sTSRywWxLc6k/1A0zZfF+KL3W/eC1nLvpqV5
/az2JuMnTNdiBaeOAnUZ/NPHfK685eQFayNqo+1SXvmNVl5Dy/heGvWAHdtdPzZMyYESV8DEZBcv
2iLDqIuz388+4Xb0sFBYMtGNO4QecCTmZ7btBnH4XKl6G2NFmEDwrxIAXmb1bn+cZ1uvFjKfW+0w
pfMsDJPS8qK5lfvo2OXb8o2NrcUeFXrFpbNi8Zg16vN1P/cEn3l4Nw3MKJbvDxkrFt9u/qIIxrgr
q/wbeSrsHELV963svuh17L56uiFxStaNKySe5BT1x2EQSMkDIR4rFRGOk6XD91HDxZcF4dmN3Gw1
OlF/Rymo1k42el+gpK7CeNr2Xqae9aTV7y2VvC6TJiAkCizXfgmo4nYV9JHNwrmK/Kw9NPNljlsB
n1uLDouar6I90RrzsSCXEKJvek1mHjbShbmiBYpbLiM/btdBM1bUaGi0Ihm/hSTl7G3fEnhVSusV
1tpp6GDUYA7YnBeBH32Tt1WKuFCntNkoKhGsq7EJju2QdOehHrAsL2UNeVHgRikb1pnGbOZ3uLZH
7Sqz9s3HAvHMCiOJauTeXm5/aWK7NRa9cxpmPaJJ2tvZmv/I8i6z5vaeVZRCunopNBtVIXTkl2J4
q4e8eHMbI72NKoGwFoYZ1BrnrzYT6d7N3GlXzrNY4cmPIMz9+1D67kOS5U9OUYzv7EF//ilsqYNr
TEbuZbBdDxqdI2A1/OdM9fqv136fyTBkd87bX3+OEO4Cmwh+KZaV72F41qcuqcPbBCNgU2Rl+eYY
3VsbZclKZ9O4emXTnjSXfEbZ1Pm71lm6u8+14oHpz8WGnPKme9yMQ0fvOIzfebW9lo2X3ypnfJO9
cA/2Qj9L+WGgMwcSV0GUHFFKjVPn7qz95HJZ1RHtGSu9eIlL3zt7SVGxrmTPyxNRBiBzQeDif1sU
NkwVWOnZrHSWDt5nSVHMj3wpt0NmTpROiL5jhMoP2JX9OlteC+fXpvm15Sz25E5C6FwtdH8HPu9G
Dl52Wi4bszx1MTC6O8gKyzyEGOF8cGmDdkEaIjxMBvwq7PAEnIsUQs+8jTd22P2aE/ESkM2e2pTV
6XONHrFxCUTYPWUzDdoqhy+V7o6XMIQFrdutuy8HbKSWN/HC6TejNloEAlJdLUR3d3q3kqD7hj2W
WE9IEW5N3bXnru0gnygy0NPCMPatPZHKVun1fZaW0B/y0eZGHm0khfDh7WBI7zqRyK3jmfUzo8SK
bRvDDoRuD5bozXPRxxbhPBD9tfTdTv3ow83vemNwnhAXjyQ7mPyIiWM/mRCSzm6KL6fdbXstHE+/
IXEz7KC04DeNczWe0yXUC9r1ijDrxHrQHPNnNVO6xwo8n+UcZ0e7tC5TJ1dhZLtfSTeZ8yrdH2gh
0lVb6vZerwPalLiOt5hI9JtltV8OrVPcEcUAlISV/2ffWhS996uBU3pHkJWIvnhsdqRcgf5+bhTZ
QF6LHaHq4MYLu4YVQ0zVpjVcGt94vo5DJPXKY4/SmWV/Q2zFv+94OBH0PDJJDinVIwNPAquvpCQk
c4pV9R72HkwyxxMvKC1WadnKjWUM2bn3xvCt72zySJ3yw6ExOkxx5G01pcv1p9jz/xF2HkuSI8my
/SIXASfb4DQ5rQ2kKDjn+Pp73KP69XSNvOlNNhCZXUkCgJubqR41bQcXl2gf1AAhkVOEZgmeNGFN
l0b/qlxatDLgo/pheFDaAfVaZjXk6JhGATkjqdap1Xby8eLsfrtHC+x+fJt0gxPPPuuyvdTRXhqR
BLxl4XTPXfXEEjh/2HoJCSNpx50tzY5TCtBCxuHZk3A/fCxhgBot96DNXvRa5NZj0PHuLErc36E2
KxNBESVLG57aO5IOWvTnnrinMmd5Ejg16itFWcWS2ZVcQuQlj7TKFktghxBJdjVmr72vPPRUZmOj
z0A8d/IX0aw0ctzvuTPjJ5auV3es6k+6Hvq2HTDzCRlKOkoPVB/NQMX95qVyOoHVQvpDx/xF1Qvj
4pb38qyzjRBLua9tcWvwpjVd+BWx+GPijcavPia1t3cA49eptRHGHPzw9eqzy4z+kz8h4QWjUz7A
F7o9C7LI8ei1mxB8QawTu24N34YC7AoaQ/ZgUvEvYrabs1tHl9RI3FeRV1t6RGTQMhvY6QO7vbwZ
xGODGQFRmZmchdfTgwF0ssvMqNyS2uXu2fhc0L7PXxBrYV9NW+MUIyA5cZ1lq0RnyS7LrvhAl0yh
Yg79+zB8awP6BunoahcmS9nFYOIFORsnbm3ZV72kAGnM2UL7KvpjGzkGbmLaZBiJzEubTwc2+psy
9I+h3Rk//3kQRUioxzTeCCF3k3reXf2C3gv8gfiU2fEXh29xZtLXPQXYKO6w/mJYraGvm1SDiGTa
U2Xw+6Gobj8AqxwoLbLvuU8lHQkealFIJCwLDkpD6SQetZ4oeI4i+Zo6Uq+F4bxsEPFz0w6+vgka
+aSa3ZOSK9j2tRYBv2LVPfRt1jyhv3yIWn24JqWVY33nrtdN7U7zk/Eym97ykNvvTlIOMLJC+9mr
saPYSzl+GXBden5G9kVdw8Kfeh5RWfps9m0AexDcsk90PBoT5IaEz9vPYwqUn84pLQR7N/U82GeA
QeemQYOBsNh8NxhR8EggwTIZzCffzIleki0H3nF/20e29zI6bk7CdAwpw0QklHntQiNz/I+dUVuK
cudYFSJvYlmxdbffrc5azXoZ/LR767PrHf8NEdXP3tZnzFzTvHFk+1DHdHpf63Trsuz21fFQfJvQ
NL/5C1Q27pv+annt082bP/v+Js3d5RiX03KT4HXevBwbR1/WZjW82Nx1z4A1EilAzp/Y/Dqn3JtL
XAlG+MWw3008w6GRfmb1lB7cmRh1tWXm5cpPss/aImG6ZAeyjoMgPjo/Yqk4yzIDH7K7nEQEt6iB
S3Jv5n5Mp1Bkn0i47sYq7a9tRebXqGm/hlgfH9NYg7cY0p/mYSPF3ClNWXm0qKMwbva33oUcnKyi
vtOyNbOZX8XUxefSDssnd3DEUTVOg6WtADvPxclNgYThvaNxGZY+Yt1iuW09oVBVexJ447UqU/W5
9o63JT7SPQj4SsRFd81g6eupN1atkbDF5rH2LKeS6olU+i03Ylr9VNb3tiM6fWqQZhlyBAj8pfUa
/UIqEDT72ntiNjtdI4OxUeRm1bqMxwhYTt6f1VFpON2hsxdc0QMTw+hQcfe/GGntzVCdyG+fiiaN
SCa7tXeypANSF07r2pit4wAGadeOQbzLtdEnOz0PH8Yu8s55HLvI36rsW1yug0zo35CtDiyZ5njx
2wkR8FgS5q0+oblckFZ9jtpe36TmDLVNa6ptFXcQpWUHISmY6WURxgumU1cqNkBC7QHJf/mrdKo/
DqasOSQ+sC2rz0GX5GJ6sJra2Oaeg7ZB05Ce5iwr16Fx9k4RrnWjWK6dVHY38oMemBVQafscWl6B
VDtc9mrPsbjRuDMGe9moUzx04XPozZC9s+asPO3FYAGRmrFk0zbHZKbeKTOxULzJU/bK+kmHEIxp
jteSvrEgj9HBMooI2rsVkahSUBI+arPmrsPki7o8KhtcEGnUVnFuKdLZAN+MA5C9GUq6MW+6BNUn
lkdfarHNO/UhQAtw11a9d2bTvwu1ZNqYOBqIgu9+lykDF83pN0YjxZ1EIMVatVX+7rLYwQRw3ALF
hTF32SLtELQf6X00Mdzt2AHUdWt+UO5B5XAvJMeJwH/WCj18SaU2aiw7+n5zFL2g3i/3i+yeqM8y
wI7vs1Rc0H4M92HUAuVBrlu3WE1LZ4kfphSHLzEE5cdcJG9RWIq7uE7BohfZB6Qi/3mpk+U4RyLd
4RhIv9h6uqJlWe1L2/L2Ibv6U00fdvV3R6hm3r1xUqjTiOeHdeGl47vpVtASo/Lt5piqdSh++L/P
6mHoFTNGH7Ki6YlYLFXRfGRbABGRi6QCxbw1jYw8QrnztGRnwA2TSz3YxmV0wJRTKkMbilL9cGOL
VcK8MwRYjkCO2mJj2mH0BZIuuU5D2WrEGNnu2hO4DKauo5fSTMWGR0/1pTOCXW5IO6+Cr9006v5A
rwPsSs6Cm4/vC+LPsnbvbgVVFeFQVAPapqoScG1IJKqmPyZudFB0J68wCskoF0fKlOhNvj5A0jNK
4b5XsVds7aHjgWaI2+d6RsIg3h00Jjws+MPmu8CGGlE4qbPJ25GtYGw9OOZo/Qp6ZxVERvJjzrqW
qbJwXxrENYAKJASOXvV6Ydx0T1lpP+sz5FA7c/WdX4FXSTLxEnuUFaVBN15kFEAypDUe4+oVcGF/
IXaFuNTSfheJDLcOp1fgEUT/jO2fB3V5LjX0rPCafxY2zPI6YUiNlWqTUP/8IK7nWzmW5odhJyXj
tbl7JsKY+BLf6s9FIA5YBHPYmy1qxkwAq+G3Bu4psTXyKJSvxfKzf35djiGPxfI1ofLaBW4SPFSY
fDdZPUavTsGYxIxa7bPEOhdptfkjR/iPoDmGS9qe7SADRDBa4SXJxbCzHQqpyccihj03e3SBth2o
LmwSUjArjwGTUGcELlYkFnvOpP9JFf6lbmbMTBUZUdTKwf3YFB/KRYAtazouc1/cTAVJjQkb7N2a
7uT01JqMhIN6Sr7HWE27tgp+ClF9yBPyuatrN/r5Sx0wFm3tyjnA22RLXfb5wUnZKhG+g9BDN74a
giaIJARUUfoY4xX+rMuyXiNdaJ661Kl2GbuaKnyp9f6197rl64L5fRWXRXQ/s6DfuX7frJvBW762
wXw/9GW8dmE7dEf2/TcWKaG05Kea0XcROOndmBeXG5SyLjOaAFofnW2zSTYkqVA6T1a3GrwiQLjr
1Y83g8wQIoyULWKmAv61ivWzOqPJ2j1RBl6zWoCULMZ0TYP1dcAqQYCulzyVPVu/kOwN6L/MJcLo
V8Bw/N5M43StPCiFnWwMrxWfpmnXW+Y33RmB1UtmxQxW/RqhYqVH3wpdf9X6rHlx+6Q+DgXmRlo6
d/U4VGzeWd6buDDOnhzTqlNzaNdua1tYQZmk/W0sSloAglpR+oRy1KT6tfKvIr9EfSKlL8msNPuY
lmGEywKyp3VK0hxkAal1GCBC+hxgMo/AHvwXe2Qb4PaegPXJKN2Up/HyRKeiOisF7NCb47a1zJgc
DDrdmQdU07VJDV2c4tpQHzyAtyPIbPbp6fYoDU3kclunYD9lZ+d4NptLUmY1vEovStAE90c2bs5Z
7zRzW+QD/Rju0LP6gN/MuR3x9pcrUeTaVgSBWZMEYxKuMLR/HcIjhNSFnGMaggIamDFcQct0ZPYE
4mWO8AYtWVD+0ImNMfrhx4hT4s3tw6fZjZbP3IHzUSddjlVdm3bZoCcXjDMDcpF6IHRjsp9zM8e+
X+FgG+Rpb3kGAQyIndUFQyd73aWZuFdXTlTM6GbxsCck1zBNlUbDnAXSKEHcKw1C7GbjeSr6Gq9P
tKaO6Z6dOAmOQLk8Anh684tZPo0YCN87U3ymfn5UHWX1wXGJVxmMwt/fusx2Ht43QyZzRbd6WJRP
VRhpT60fbtV3Ri6qIcoUG/VuCi3Id02ueaTtDI9qn26iptzX48icy6HiKFqspUWsM6nOjBJ9Atva
AhQCyB+m10RBmwc980lQpRNsimj4RaZW51L/IcnJn2JIEZ/GxDTLrgL9aAyL2HrlkYqdfr/sX6W+
c9+F01HJN9QHTZTjOq/CeN815uH3DHNB5jLQLDw2LRAPpPj+NR3QpM55GjzZjg9gtu8Q7cb1lxkP
4c9OR07VV/OXiR7BVm/6ex5k5q1pbJsOwmbD7DDS03IadBunpFxlEeWz46zKx4I35TIndAWUqej/
nbKBCg5ZT/hK43fOJRqKcVMbk3gtg/HqTTCspyh5aWWVLM9Gv0tevKw43ta2InM/BzqVxzJGeKus
Pc1CDeTVDsR5emF4NNjVYiHKz1Gz/OzloM1OE3A7OaP3ESlAyQqwjZV8wi2DXVay0cjMOd6pr1Uf
eDOOY5NUd3ZDU7FA6kAnErgDYuGjRbMRYRtnqV3MD23rNOSpOvUastFdI5/iGmTau6geHyp9gfQw
Frj7PIcMM5yJFtSvcaU0aE1Pg6vDl7aZ0ttPrb737C6d3IglbHCa8Xp7poaZqT/4uk4EPPAkdlx8
m9BANIZYGKNzUcWgs109Z33zvwxWdK+uAmXI87u6v9TTJXMRDUmWUCwtLfF0EQY1lUGb/i5FqdMn
Em7Wafl5cJ2e5B0qQyM0i08GfDQxWa4QSRwGt62vZkV9y9uWbEO3gS0j/SXKdhJHOjsnLItYOBmo
qJuD1gINSwMtqDplGmkcq7Fc6Sk7+YSajM41pgIQ3GTosCYT1gbNvG/Rwvleu3d9N9kanqjwdyCa
jTWNdClH/6Ad7B5vf5txMQDISgkDI7zoxAZ6XhWlNTyIZJy2fx/NbTI+hBhyt3OFdwIU4W+taRrd
oU4C55WVJB5l6FmpeDxUm9BXnLipV47Vl+AZ8uGOltyAJqwmgtaNtXJXj92yL9wg3aZ5p29qrc9J
Px+4kemlIf6H1uwN7tOSY5BvPC0/tEv7PMQiOHtUnWtrmDta4/Uly0OquhDcRueJj2w0v9slxbCd
Pyg5bGUyQc5Gf+FSSVZFPAbEtvrhuTBQUM/ySFisKCBRKqIO/vqE+pJ56LojFVR0HuXR35+Vbc3b
P3D7un5508GR0CcI28fAnCqi16LoWNLUW9sxb0UyDpI+4c39wQ5KZoD0HA70I/1VK2feFmhDoPLh
U6iV4/PvxubEyNl3H+xp6e/+YwnlJVE9GU3a/YzDmjqmhecwODUDHx9JmLLNB7W1y7PyWT2QCYO1
HzVzWbdRvVN3fTyW4REdfrIdhnI8mCkWCYWXzwbt2add1Ug8x/w8hu2vSXZdrP7Bzoblh+5bI7Ys
IoDVqLCbUZ2PM7Qh2U8bGJ68212Cq4U3pKrJOQnBdeloUVLTNmE0eP3etOLqfbS41mP6tVdbntIJ
YFuRL9s2cZe902vtoZEtu8EcYHl6/Vu3gL2NFu/7ODrzdTDbi3pnGeYStcg8bN0YA1tN9aJWFFu9
xSGEY6p48OlHc9vn8TWZh7MfxPnPMCenb5zzn23QnVPetJseDY3rpnEjCxQFQpe6qd+wQZA8QPvn
rc4f1c89VQDohyZHKBI+qTfOA9tyP+JYYYprbBymg2S52QV+FxaIbqYzGcU2UeB+6n7oHSIm2SfO
uNUo1PKzSKLqWaAlJzubGXuREqUhQoaoxTWNw2LTujBr1XfWElrUHnMw4cfTG1luwkiTJ7qsP7UR
F7Aje8ZBJo3bBsFRoVf0L/WoH/Wl0h+53V8maLEnKKXsoOTqX9VRfIJ1gY9UllRx5jyOg2DSp57s
ujHk3MEjEC2pNxvxfuyTgd/qOeh94z0yYufqIf5aKWdH3qNmbKJ4SzqddghRMzyX9vRLVZ2yxMw7
d3pFQzPsZyY0KzsgVlytvJHok/PSIjBm3KJvAGwXZJ5rzCtwZqk1TJ05rF+9sRhXQApitbhzuLFt
CsXUS79pmp7+8shgDtCWrXxhktsdeHdWTTacgHxKLBVlo9dp8Z05Mm+OJjv/7nhknBntt5g+0e0L
JvBpbN4ZPP/3F+C+ZKA9Wcc/vkjouzTLuv//v/LXF6ifA4dCeO286Mx2O7lgS61WNdbXz8kyRiQl
kZR7A+uwetSe8vXEISUpNwvziN3Geu/JU1BfTx5YsW/rrNwzFO7WU2no29nV/cdpyfbqiozjpf29
8JUMXEZkb2wd5T5xKh36/lCeFk3QNkUscUndBjP27OjYr2PKbuzDFxqz6m0XNvBAIeCDqdNFY2Jm
e4SoQSC5TzMEYI2cb0xGcxcVrkmLwKLpbQ6XWQ+DW3GHnXPeF1X++zTPfGxBHTTLOHDBtGkxGhUv
XBvONHxqnv8e99H00zKJpQxola5gUQO0oJiK5+mL2Qvz3LpGtZ5tFslaL73r7MUBu2F0oYWd+++D
Zl8xczc/9N5917LEfyUIEQZSwaDF4Ga8T2MmpynM0vWUxfGpnpZmXfde8WT7Noi3yZVhAHJDFLTt
nj+G/dCn6QVjChomNVto+Nu7yxc9Gg6B311USXDb82ELAnRStBetC1d2ZXVvZj9VpzopS7i0fnvX
LWyy1EjJrM3gkd0LEZChnW4VdMxzV2GNP3fB3LsdyEy49ib/UOoD5y1iYI9I7QljSrLoTR2x1Q9/
H7Hjpvov19B0IckuyHgjJL6L2uguxMB2htX+MAYkuJiuijdc6+tlrr5oCreP4nq4aucpESWudWbN
QDX3dYtjt689ODF8aH1vo+oHjzyS+1xfTuFUdNgE6M6p9cUVUAqQbXzTZj1nhyU/67BZgEKbOt1y
rf3UvF0rC21U0QnrPV6C7Sy4TNggtafYy7N7axo8kur76mveTRtHmjIDCr6VC6boJYSZvnPQEeVe
WG5v2QnWxG+SiYEcULazOwIT6F5LsXBHoMdRndpMA9eiN2ELTtVzF6f5d80ntVOj4NjMXsj+G2v9
KbDd5vYgdBwQTKQu/z61oQTeVoeYhCORpOmjZvMDixmPaVZKayXBDFgIIuiSSXlVS8dSiuBEqDqw
MLm4lbDjNqkd375B5BvfPcZ3V7XrCurls1w2DnOuxx6s3dWaZ4A7snaq4Oji9ImxxBWLfazYZB1j
GbKqTXRmbz9UgNgkneiMqoe4lkfDOf7naVbSYBSAJsMqir8UIYIHkSzR76PSv7IKDY/gy2oJcRvu
bT/RD6NdFceuMGjUyr6YhYIgqUX0kBqVoFewfPiL0T6peru0E2fNnYZYGK+AObj/Rgj4IzALByVu
Op97H2AD5gXtT2vdiKxkTMEVnqg/aF1PNPouAtUSnEr3qkedvxGpbu2ieRb8hZtmr8Qqka5fGrtF
k+gs4WagebeHuFJtbz4iP/59qqS4s1lQsisesRZ6y2qyXBzqclnMNEc/WAKPpDvFj1DqDCkPYgEZ
YqRmV0eryq+Im91VFjjGfSuERwNQasbKcH7Kp85elVmYHtEcai8toSVq0A6lx1iZfTndL8ELuKBk
q1SPJV78feHH18DJ609hxum5lyisJnfcTVwF8Xqyeu3ii4a+qStR+oadMZhj49HHEx71KRx2c4Ce
aBnt7OAn9BWUXAhXQ33K0+5XGBr1fYAVp7fd/rnxKmed6iXEN3k6zPF8GXLny+0sKNBvRPNbz1N/
lUG2Iuc5x7CUV9TI2Aj2jjxNYEweGhg/a/VZFNzBWrkKqpEFRnc6ubM2XezXU7aPmjA4tFrKbsl0
QB6Dh7xdt73fjZdyDurfe57OPFBizSel8avGuF1V9lTu8qg2Tk4ukGoz6vPq3oJWNN/HsUNQML0R
hHw6LQqdniupEjQfuIkYv9B0YDh7coVx/N+OGuefpk+uTB8vvonT1HX5r/PnldkjgqiXxhXnEnB7
UXUfxdjRl5sWLdrpI03y23nRYt4VvQZgKfTGi9N3b10e9bAVY+YvEqUagsQ7o5YnikCeNvKz6lT3
9jqX4BczRhsf8ANBu65gSfWIFhS9DdDALk2s5j0YC7EXCVCocBzj36wH4QF6n2rc5D451jvF8fLs
cHiwHhC0MNV37DD4iYzgiR5f8ZGXGTF7kWsSd2vaxwTRMEZt/fvAVvlRDBA2kM6Ir5lBqPM0Bj9T
/seoCvAOzTrsefGscE1eU2E/9xjXOtKJYXZDtFuivNljTv0Xp6Vh/BMwLd8CQ8ddrsH88jUDVs4/
LU1JpRdl14jwMlv8eFlCIOrgUsKkszYynwGbJL2y3/j7vgmPS5fBUbj15XQD/XF3qi3tpzpLZYBI
CNWCJhGZrvJdsDTnCOAL9D4I5FPCAHc1DsGGTRVTVT+9VEZNv8Aqv1YCknHPAL2fzYtgt/OVRAVz
ZQ1u/wIjN91ys4oL8Q5rTa/MbVUb8WfnZzsznPPviw9Lmg36hBmsd8l21rM1tSu0FX2mjCjt39YC
Ux5Ja9w2jruTY7jeKulqvjiYYoGvfdQPkVkXd16lHZX1T4yht0OgByNflvALuvPcrKPHIuwPtCsx
NdotsX29TEC5PVkjCCoFKIjK7K1Xt2y/YhVzfiSLsR+LAMSVZ4hdbSe1xRjdyM4BnsQMGscTfbph
q7vYlKN+zKTXR2xUG0/YHcTA1HpEE7O78dhMY896ZT2qOXTOYyTLK+qWnr6HWT25GiouHlz11pO9
aMJRY5Tiat44J653ULPP27BRjDyy3Qgop4XNG1n93dCyLoMD6VauzJGCbWbuQ/TbtGhrNtly/Kyr
u8vrjxNzDCYeUwrBQ6c5Nve42kkGeXLQehL9zf9w2wQLo0j2tPq8vVd44bGm7fEwuxYmJxnMsCy+
8eBN55FmPzbOSEK6+ILUe0p0TBKAa4JpzYAQtm7sP2W8U+e/R3F+VKSrpfWBaOlauFlcW78G+bBz
LS4w2zGPFvCEr37bpuuoc9unxikOMlmFJOmemOnI7p4regyrXikjZL6UtBSiR6zWkyaax76I/D2D
suWoh4u4M4um3vRD/OAwEVuPbL/JKJjvAtl+UjyLYkb0ACRWu2rkHjCPjfv7v488r3nyKfTbgtbG
4GrtUzoG/XFgQLxjh70aSdbtsf7vFRMxNMMfzpLOSHX14dXDr2Gb2YvdWCdVqIiW/i65niljCDTw
OdQeLchOLXf5K9PrCgtZwRbbGnDx2X61Rm1LCz6yd39zTAehOdvGaQzGUv9gm1pNX58xih51IWCb
ekihuyJz8A3JFeJ/rwA8av5hqZRWb6zNmmvpjgEt/7+WABc01Tz2UU3M8wg7R/bhJ7NwLhYLqWrS
J02greBV4o2K0pg9XEf+eTAaM8QlKaRGAL5pvIWpvRWub25JzbPGg+0sE945MV7bRiLtpQx/kgbA
JY66p7IsaGbJI2UKVKFCRUfTljXVvRtj5F2y54U5rrmv2XPd7Apm/d1uow+lAyA38Yo3lXCRGLGq
7sJyscig3yQtAta/ZY6+X46bBlQVl7EoVlihKjk/qvbM7VnfQpTyapZP7RqawHy5szX/jgcCZjB7
anQyDbhEF9+/ImywVktH8bJM/ryr3Nq7K+SHubjCtvma1DUO4xbmX1Jr55uyfYp7eO01s+y8T1Im
fU6409oelJJOhLKy3yLwYDwrC0NTlP3aDoJ1ayZkOZZJsE6a0JBIQQsYdkBQL1CRlZ+7K/o7iCAj
mlB3fuqh//eek3aeXxifpZsaHPldkDTuacnZdiUW5hK0rjGAQzRVqjNMIEf+b3Wu9l/UAM/SGNGY
FBSaDeLmD8M8Y7iw7JaGXCD6KZvObdoLl9YK+617NYVJrSs/qCP12gRaDyflqpVYTRHYn0NuDgzq
OGsH87Mp6+Sc+cmBvojzvCREgnnNMO2V564u9PbsT0vBLLfWNiiNHOsQeRQKC8JQjH4lkFkpEe15
+q7Cyd+WbfjXkccoIGqGeA8/ZQutof8cEFdu3WaJz3PaPi5EvyA5spfrWGAskUO/UQIH1RGJTMsq
9fJH7vh+i1bB3iO7Lt/JtWoYgwXzFU0B3bdMWzkgR+kpuEAvMsBLfeet58AL7wqriq5gJVoyzrrh
YJnk3oVe/qoNg/1NHrBd8A9LULGPrcb7dumHp2oJq4ekWr7nXSYuqSah0+zdDw5GjZ2SG/jaRzmP
8WeSmdkBQzwRWPkI5E+znrnzy5XiCU7M6Qe628Di8DmCdMjPrXCL/dhgjXKmyjw3o/s6SPyHPZv2
yqYEvpEimT2tgP0a78FCg3GhIYYAoT5FsRFuM3Py/qUysv+4mnxKJZMgY5stEzAKzf8DCB82tVVg
LuxPJrda95wIHQV269lnO2aH3i8D89TG3iZ+R8mnbgd1TscTpoTp3CELlDv53t0ayejdp226a/TW
O/tpxq0N0RqdevEtKqPypZimL0qMIq0VU6VN312DTPSh8eaHbk5BWvbmodOq4ZlsJDqMcgPVUhHP
Uf5Fw4DO7regAaGZBs/O9Ek4gXh1BoDQCySbgJS7djN6JQ58DbW32t9jdpjXQyr0o81fbmxM/6CG
0SjHvJ2VwdlTp1nF+LN+/9/PfPWX+w+6B39Zx9MtnTAm1+AP/GfYvL2YFRCgwTh5Si6Syiq5pvp5
Z/v84Zeh+Nn6hMolBr7/tDGdfQqpK6xcl4im2QEs8deRVdl0ZuP3KpBgzxoK9MbTBlBc9i9vaLKT
svL0xB2sMCULFKP6mn4ekWfhqP0+iniNYWq6ibTSwX4DTh73YxlvvaXUvtgYQToQGN+zCJFDWHv1
fTdkLmr+htGwx7DC0bUCof2yDzSEDZNtHhxQqTCn+QCC0LqA7cCjY/rA2xJM0DhAqaec7CV3iumi
4nnMadaArCbXWz6P5m3KPM4easGzVketd57Iiry4sDJWCzLfNVT09JFEOu9goCk7tHbSHUoSJDZ/
w0CrIfuFQorWpWjx4/CYIfopae+nDqMLv/xbI8rwEmUgyqqq63daOGC+71J8ZHYnzm5avWlTOW5z
vzXf8lRmHxU1hBp/ZByf+iDAuGpsHTCOoOa79PDCNh3q1K//+0qBB/Df1YHFvefoBiQo19Ul0u0/
GCgJvnT2SWm5Rw2MYLw2iJeHFbgR2LWe1IemW36JfqmJPEdh0wnth9KP0vpH/IKl/ZrYrvm4YEUO
w+gUnl084ncVCN47LGQZ3mbNPhstQp6WpupSR9VdmkEBWNIaZSXTSjqfGWSFrj50VYYUTyHUy24G
QjmW4mC5dB96b0JaDnDgN6ioMQmBlxZsQMO/zdhGORVr3AAWE+0Y2ybTARYJWGfyKMHI9RnVy86a
muFiy+J70meB2DP+UPr9yO+sa916R6MYm2stq7y8kxeSp/1uuyxTFOyCJP1Qn0zrFpLgODjQF9MP
fdTMXTE72U7xA0epEw1158Fzs3iNDLe4s4YY2wx75K26hsyiyC9TYCEYMkNrPbnt8NKYXXEXuPWL
OlMftOmii3oicQz4QJHrwV6MyPZJwsqeixEdxO3uNUl/bhd7OAUOA504Z9Sh2176joXjI2T7dFrI
TN0u8XTv9673QZGZbxD8lvez57XHwQjrjRiLb7HXYCTtKm2vjgpj1PZjeYgZcB1u4X6R9qItpscE
NxDPc9PuyjjE9hCiOjMX9PEx1hjEajQUg0LTd0lIlIk6TZiWuYV/9evZ/daKgDjsMv2XBGR+hX9c
y+y0dRuuleNQ67JqGX+WJ9xtJYEzFjzG1sYZOPs8ycMk/y6NPk2qt6e+wBXfVFDvmWeZB80qh+e6
qXb45o4HJPrdi4ez7OzHb9MydfdtkDxbKHbtXHsKKt14yYLJ2Gli6k+GFSX3VeDBMi3HrxkCkDod
fyQo0kHy1eah701B/z55yXDxXFW7rw1SrqW4/1ayTbtoxdLtBisZdqo/X1LxbqGd5GfcDKp/VwPD
XztkJWKTLsyNimpuyrndBlxQQGI0+9mudRqxi/+iMkYmFTTSiE3pIMSFqM6wkUCcatehIVqr6b/b
I0ZzqslY38SUk4zAppz2iSpGrlFalnc7gqjAv8pzc43CfwVLF9DG5IY7heZp/fkXwzgHWp8samkj
kT0ica8pjtQrz3qIHb3v7EJbr+/CtHF3SydzMmU0LCz02yS/GPp641HWbtCH7ayoSb5aWr2Gs49L
SR6Nce189qnhHhYZ/srN9Rveb4o+2rAgFUcvs8Z9N6P3VFJiM32+meIswzyTz8kS0xfdo9WFMYm5
bLopTofNNAFfWkU89vchq+DKnLNhV7UlcauS+9HyuF4p+TcaksyO0ldTdPlrM228aNM7lG7KUhn5
a+FHd0PZJe9T0Im1m2nxpeAdfyZk6dWc6mUdIMi4r8LqzugC7xMC5rgubLd9FDoJB2zC9VO9JNdl
arZ6NwA0XWSWgvpQepLmURpf1LVB97+/zgN/0EaG9/VucF/MwFbCjhH4/14P7H8uB/IWckkRt8Fh
4ZTlCvmDv8OjIwzKKRcn34u07YiKunUK7bs8MIGnqwM7afJ3ixmIZzHTivThLjOM5djDLlhbepRd
7IIWqwzzrcGvHhNcyGsKwYtnkdzoyMboXIHzxR/x85Ym3ETD1oZH8QiODhCsXzJUiCuUsn3zrN4K
zLDr2Iib58bN65OV0KXrqvltREP5rfnrIBXDW1Rr+jpJKEDUXy40EMK0hKwBF2lvgzD1On4e0OO8
bgGlvhCwEP7LVum/QUawPx3ftUBLui6tvz8hi8USEqCautkZATLgS4BxSdjS70+0VV67ZIgrL2aI
oG/l93ZV3tfBEu8mU/oNat84d9FrH8dc8hH48ybmedYQ6vUYua13bWJxxLEcPPLQDR6LpdcP3tw5
/0fYeS3HjWRb9IsQAW9eUd7SFJ34gqCkFrxHwn39XcjSjHr6RsxMTFcAKJIiUUAi85y910YmzjH5
QnJlTChNeWyUab7Mmm2gm4ssEq7LkbGNyA5iBbSuqx7kYsyZkpd52atI9mUYIGtbYyYI8EZP3GOg
54TpDCktaiM+syqRTTkZChPkSHClLCmtLPUpn1RapoVjPSEDFfu4IqW4yBgYSvj5eZjX13mkwknC
VPrJAof3+i3XznRUFhm0fLGjyfSTOOGhuFQq0rBfa6oVPcm6BabcZE0tkpLqQdp1l1oTC4D0dZZk
rzQ7ZHQwMXzo06erVl/IuYrnrmMdxgTjVRYoC5BfVwgZq85WVmmksg5v2OrkijzVw3Ujt5Z3jdz5
7pZR87Ecvn/B8qUm2Kh1khj1Q1XiH9Ny8dU4aOIKUKJPsF+VndMNlMYm8VjjQpVnGLRR4ZdpMD9G
5CokSNZ/LhtzlGQ7ykRwifqSz7nv5500HCuifHBtgniC2L04xtIBUSaBHPSXflQazg7J4v0qNvFS
xW3ti6rv9k3lHgbLxKwNpRcdkXHCZFFq+B2biDRGC//qKhBrLTFOpjr/NQfIYfIy/TVCmXAG5Ueh
19hXw5BJtvM5i7rY0HRyfVvzNmFibLIq/5rjNOFWxZVHolnZ6G/07A/M+uH/R3tijegEKT9CzPnb
YsiKbW5HP0XS+VXNvEDrJ+/IrUspeJlIIoSNa4O0wpGfWHnHiSi9XVOaOjRSs9mYTcpfr4YbsmZ2
DrWqTdnZAsSZegR5B/t8zNO1E7p+t6XUm/CRZ69D593ioj7u0/CcxqzGrDY5ATnsVyimi43rVFt8
Z4ZWI73sr+DftlNOXRBIHDyI4TVRU3WdiqY4i7bhOvAmP3H1dleDizYZgQJSac6ZF7Z+2rbhc45C
31nlE3Gq03HKq+egyPFUw71p62qZFZX6wbIOGlF5Z4f1CfHNCU4VTgLuz/GIFno8kuT2YtvEmUUh
4D1zsGcC3tmhWk09cUTrSyJ2zkNaDOWhatuP2uLRqKczPPh4VeGKoNb9cwZ7spnVTxPig03FVo/9
oscUnjutn4TTsFsICqLAvdAkotu7gUfZSSdjwZlvlF8qHm1o9XvNPNAT1H0gMNmKLEfxMpfWcSpq
Zia2ftEK5WcDVMLm50y9cB+ojlzIkjo5STevVCAadc/93CHi9gel4PyFZH0CBPDI9lhpgHVsBv8d
lX7L9xp3z3NX+O7opSuQbmvmuerKrdvLZLs3a4Cj6sHCKn7hayeNqvTjXv82T6m9wUvT11Hx4pkF
5HjmcnvTU/MXoyvnPWXOM9qcdzkBl1NxadlaepxGo+y1SjhbtPiEt6TTNW+GH3EzedTCVToK7kyo
7az2t6QYjugCGmiAabeRofRu0icbQNYGgdjd66R5Havisnrqhu7NK4ZrRuLR34zXcz2Xp3buVqlK
Zly0jPHE+PU7ptlKmV+LPi/W3ZzveMdfJuuj8ZlTidFpBRUILx3iCjSKFxn3WWeuenP2Az6ykdOV
TzV3vljWM3wGNxrApNgw5ZzEc+l414DIxsB+S0Tmd9PMoJ2t8TWsXPUxjj8rShCagXulO7dOtYsq
RCx4bJK9WTxAw2ndfUigeC86JC1bwDaYXf0s/JixxDvhBQg/6etZ/IHWelWHgjnaSAP64mUbN203
3oy+1OHKOy4qh+aoUUQlrGGlqQqA2ze7yL1VqKJYQ77PwPPgps80rqaTEIW2qs0AdVylPHtuEZ4C
YZ21QH1MaAOulMTOTlrhbh1hnA1CkEa3Wc8s9U7FyHxqMJHKCctbe8gwHjTMHAWdyKGrH4niGZLs
EJCj7EdWP62UiOIgGLP+vQk73DPk95GxCueJ8l6oe/0x7b+hXSNtxw0Wr02+UVTrfdLUVdiW9ZYC
7ivZcPUlE0qNRtI5cffRx8KAsms8jVtiLnlIqMRMhNgF4eAmJ6FpREkwjExVmx1GWzl1RS3Wzjxy
pUcxyIOmvNiT+UDXEJx0gc0+/VHS71HqDaKgL8ecug1rhNHH3xptRfYIcudAaKx5yMhxTL33LihV
3zW7HygeygJUkvcol6d11O86l+cw2LWBxs4JcVW1p/FWn8N63Nt2Gp3VwPmQgm7bAyliuSS0GFFi
H21SM/cznN5rTZtnkwx68ZyXlcVKA3tVnwMct0XokTRKj6m0BgOASjNtrZKmrAHrctuaGaa55Zh8
NxQLWttYwmcGI3kZFazVHhMjzy7q613zjfiYyXa7rN3jdnhvVdrMTq3tZBvg/q0USsRe0wBS4Ozn
yVBWRMc3NEpbL9q7NR5IiTA0q6nxSz7cpW6wtity1cg6JVNCVaMNsyj1UpWu8O0mxiTQKtPWgza0
jWnArvnIjDvxBLdwuGKBNW9lN0+hn0E/Mkn9YgiSyYdDcYN7au2sMd5TFOnu9YLSI9BB7pZp66yM
0WDNbdnDxRyq4NSUut/qhY1cuYXX99+n7fcwkD8Vv2XeDixTpdbn2a4FqM/6zzKOziwYpUebnTqL
BZsMdHDdzl6nPRjVMnTg9spQATl3B+O9bxnu35pO/VZheubcTfN2oDh6GTyISCbDYK92t2J2lD2G
NaTvDKQX4Q5Qeoco+WbBzBFJX7yNlXa5L1cNbCLRs5y8wCc1Vt7Cc4UQ7J2gYKV+nA+FHyhTAD8x
SXdVpXvkaXgWUaPimEivLrLiaR+ayks3chMhxv2KLMAuszW5L0aizltHISctzwmTzEIXVFVbLCYH
1hNcytM6dLwfw0wWq4EI+DaqWrwuW55w0KBwE9XvivMvBFAksIgsNK8aq18W9+3jpJdrWfTN6iRZ
pb3L+emLp3R0VAAiwl5L9sYQGC6FjktLLIojsTZ0jrxLMwMeLArCFb36IquAgKS+6P6SnbcwarCY
9lsP/wlGzIhgImxSFxECs0ZMhhC7jsVpilkIyyhR0cCPK/ZepjKRSpjKht4njs3oLFU0rgjTBwf8
wmi017uZ2sjC7pLSFH0Yp/gksRWuXQbPuFkPUpI81W3uz/loPmdZubkr6v/75fePDG3XtogB1XVn
ASm7IJWdpQX5tyJiE42GGthBubvDmUqXBgqas/YhVWfliMcN/EjuttAoR1bd6dBdSjf+11aJpqh8
/fP+ny35leFoPctndj+ijVAi95smymZViYzuoBj7s3AjCGyLkiYLtA9iL8XaUsDytGF8koTWylSq
Fakb41UDu3spS4cQV0R7am+pUAzNECxaGJ2J3SvPOABdxBcQcFO8S0jtqeTJiYQWuhCtpJHOMigg
yEpIniUrhTY6QY/C3KQM2WOhZxvSAdxLRlz7AZc0o1MRNI/IMVgU5zhgJrf+kAWhNAXGRGE125tQ
8jb3GzRaxEzy7TLPyQuFSa0kYBgHvbTJtYtK7gfk0lkYFKcB5f6mteL4u0nQWgP0RIY3KWZ8QHJS
fPz3T9la+jF/H2Msx7R1m7IaQ42nGbLr8LdPOc9RkJEROe8AvNKgbHLyaJdGSRiL59Z0muPduD2P
zqWDKbmtO+x52qjPz2gdC9+Go+gR0nOAFUgjVgKinSHEIRN3CPhCxKW6Gz7XrqbfqPsOS02UIE0K
o2P26lRlcpV7eXgkMHx4qhvVeYgM55dOP/mZ4usLDCPriFSUlYjL834I2HMhJ/xjS+lbFb+E1/um
25DgvtBt724WuzAACuAkXEyELOTibVkV2Fktw7rZNZ0HHtOAOU+1A40nsPr2+N/PsGH//1OM7Avm
msnFQdngn1qhplZBzWEwIJrTCa8MnlFBCdN9k9WUPqusNfRaF2om1fXY2JUq6hVBPE220nWh+XiW
qoO0ancZlImwBVn+irBP2beO4jKdVzYSM95QJz8UQ7SNPLS3sjtrRoG+m4YMbLArrMlfOAU0tfVY
tZZEyBAUeZFuqTQXdJKEhY+lqve6WkHvWjzyYdsQRIRYfUNrlH6eF4OVXM7syLCx1cNKI8UQKEVP
2XmdBXNwSpYXufXnpXVtEP9mReXJHoK1F9Kj02UholjqD3/bzMnH5laFj9v01RNtaRC4lroJOrcP
ts6EQ3/R5rYEHbgp5vexcsJF4+SdUQsQp1fSNQcV6zy1gu6AHCXMAr8uhpznBIjtER36tEmZZPj3
xjPWonLfj8G8jdLc3EgAqNzlkcQcSaPuy6hX76WmASwvskWBp0xyjgKrSs93Gjw1fGhQWTY/BHb2
LCsDWYtAsPKK5xB+HdktglDc3GtOja2zKi1JewliBr5Gr/Anm+Ki1Xm6chAzkBAD/JA8JOSyCwMT
vgF98KTb/eNNSef6813DopXH0f2Ujc1bVVjB1Syj5ETPqoHbkej7Mu2d09+38FTMMkbs/jdk2DW4
Z6lN8etQ1Yv7Gf0vLs3NPb1Jk9lkSW9bZ3If051el9HB7FoyFpvkzSOWqtl0an2TLW3Uel+Uwsrn
uPfM8zzq6goWMRJQ+UGWImPOHpHoPGt4k8vYHfGGtcjeST++b+HtO0RWceh5Iu5IMGEGowftzli2
xuVYCyhjIsNqKy/Hwu1hlIz1eGrHiUtGVqg9lRBko3ouaxLSiDD53YNqQeBju0J55UuVKwuSYR+H
qARC62XqZ/UZrG2yNcahOFEgwUqdsjihJObs8mr2duco9YZPWpr6xqAcJ2cG8iVx7M9KdAjQvXjT
gne9tuX8Jj0viaHPWzw0D3mlC/xQ1l7O58v/2EvsWjxhGd5bLA2ozIWvTHbbUxyg35PPpRYT6Er5
dBWv2OdFv9C0lvqg3J9qnbkJ0TbMT7eUmcxfaqBsoyFKQeskIPgrotp4bAH4hhN+SAOt29w/tMYM
YYAuH3y7vGC4xzXdtIUvj5WMODuuQ8Jbu/m1t8zkJmOtouiXYGZ9lcNJY9XTNpCXgBoRg9WMLXy4
dP4MEqi6Wt2+0UEyD/J4p7s9g4YybKWghR7mOkcsc5V7oaAxN3hFtwLmqe9iJMoXyFIrx5qF/mCV
vXWB+A0WBzf3FADMzEcEfMz9CQ0uzfGYiBELYm+sWor+N32eN/Miq74rsLiCxuPUxQL4WxYepVBw
KRTF1dDvMRohq9DRBM6VEt7UMQ3Wc+4SQLacuNFzXu7Jdmj+55USNuOuULFUKmbtB1NZPJTdSJuj
btWtdILJl1GDv+F1+ba17enc9ikwtsUBJZVonRnP19QVD9a/Y7hrNOCbvtFNIEqiYnk+tL48LVL/
IxTxUI8UtvvBC2nSAIiSDs5EFSakP6hH0sspU8A4W+fYroQ/MF6iZLE+pYgEBQoPA0IbRYD7Z/mD
I074QT4rrSwFwKCVpFiwQgfMZjgQAHubbC19fmV5qfjEokzn3L3JmDm5GFk8UGvKlda6RRD7oIrt
n9Ay+YukWvY/ehn/b1ZK6Z26vIfueVHmk3b0n7NS/ENzDe7VARYTuH6U0oTqQrsDD0r9PSkIBOq4
9YwGXHyHHnUtq8ZpFL7GcZDfWL9Szvz38ZzjqpHEh0rP1XucqFejtTe8Pj/O9LBvYKzGvZlrlGDa
7AZVCQBDSyFt9txtKbtxKW3lcwGPrzfp81fZnD/3fdj41jQl30gWIZfPCOoXY+wOcq/FPnc/Tv6h
8WRRJsGTWbz1o0alt7OGaLPsFqR077hkr4yhxqOCqPSxLuGsehHxdPJYurxRKxSjNNRwldopFFBn
QJqVikugCsppPaUzD5iER3lUVEzPpGSuwd3qMbXMGuf7UOD8oLP40yX48D83ZjHfj2hsOAaTQzxP
ynoQ/KlE+JRnxeyavQI+5398xJr9z7wIz9RtrBe6ZjqmyX//EFcbQ0QBOQ/Mo+JOw0EdY/OUhflK
XnM8LcpVjgZ/K1HlswK3yKXdft9V41g5htSF0b1Tcu7aVympZodRpn3NKW0r7eW+MhXTyuqTD8cE
0d10JsnjbuRuR7Orn420pM2fq0+60eQ3waNOScf0RavLo8JFuef6sK4qQWTroI+GV4aCxm+KYPjh
DVStKju+yeVRpLszjc4kOJUm8865EuODZUXxeiha7WYsW6NSLDJTDEj1YL/JfDweo8c2q4pvbQFV
o60hby+PZOjy3sErDBQXmDPksytQg/cpUDq/WSJ502kOH3HKZqztH4a45GPWQEI0aGQGX9KLPKFt
K6tOQPrSQlMC95hB9jpJwcawdM/kFrklR91AZJ2XJCd8A4B10YdkRHQZwL3uocX4shT7ZxmVBiS9
WkN4TO0820jej5Qby5cwXv7gyHnSiow6w7/XXvdvl7UXQhnxoUJv3QK7PGKZaS6jqSTPqRuF24Dr
b53qgUhXFjEeGFvyGTNrthuNcLg56MIgk0/0JzU3+6DGrSMOOM0jAJQphCvY5511yYtOfW7M8sX2
KvNbOCrxpoohKpQhuggnHscVTZzgJF9mNSi3wjKxwP37GE5fsVIlj7FJAVrIYXlCwr01F3CUKWxr
2+gwVKVbbRysyzBq+n3J0dq9RYcDuZg2pOg4AIkqA5opxaSSkQGZG6v0FcrOXzIQo2gcEnQYuv/H
IuSfaxBuKXJVluUHWY4W9vv/HDanuNE4qppHhDNnrbf1V8sYlK1Jn2sjbxHBSm4LW+D3bpii7ULl
Pxidcyo9dz9oSk9Y4L92a+QQoU2MZpHr8FsdtKKA252L3JoAMlJPYUjpLahqHEbH8ku4xFHIXLTI
DKj7msmTjPGQL+aoG1srQiktd5UqUS7/4xS4+j99M+glKWQYqq0bdHJV9x/1tBa+C1eQEh5aWyEh
d6y9lyJgIBcNdi01M7yX2Gm9A6cqW8l3USNNQIuDL/kmOiv7qRaIx5fvlC8tTYwZPeHWArK9lodm
ouKn2jau9+/hjgVE0HpH+SaEw2GdAojdyXf//Ovy3a4iRcrsOe3CxUk1D8KDyZEOzxnQ61ErbvKl
sVPMJkru4P7jWDJSkknCao8vtrx/hS5cclJ05/d3oQKZz2kTfPz5GUMPpzDWm/wU6F15Y66RHBsa
unDY+JGjSC4NrJ+rI+xbrNdcthJSDn/5UKup498h5aIyb5o922vkdeamzxWNuavnnIao0PfGsoXm
QNszFC6kNXjqizoeWnNgHylEZI/oh+xdBElxJRbhaiQAQvSBW2GXUHPQICrIibtEEfGC7yiNfgAu
2z7VmI77PhEHUOvjxeN38yHGJNth2UVQuOrBOJK98mU5wfCF+IT0YsY/tJDNdAQE9gYmuT2p8Fif
msJsnlq9PebqQ7hktcPQC3ypV40QqdQ2rHkw0tp7qwy0iOARMF3AzVBOBBGF4Grw/fllEBm0JY3F
h5jRMgblV24ahTHRrbxyJzPl8o6I1DBA9Udg6SZfuBFz5h0F7YhPtQey7GRBCoOh97YIFZVtlhfK
pnePrhMn7q5BRkAMX2SvTad9K+wh9AtVoHEvgr9vKf3w/4797euWSX1bdi9TVxRQePjSgak2ke8j
QiA7PrV2m66RC00fGe7gxTWKO662WMiwyE4vVHItUJxMh6ShQEsGLuWyyPbgbJkxUmR7moeov2Dm
re+lO71ipYem6KN03Hwtq8jkVx0UdWDxUkz14b5oKIVCN9DC5aXB1CgNyroG+MAl7UNVwq8EqS9d
8HgrcMqsYyQGzzKVE13EB+c3OMlD5ryaWOkfWhfhklyDD+GkHOa+7rgedOMV/4hyKFj4s2xqfpap
1ungVgLY8xTwNmEYWw9/tsIKQGNXq/1RlWOlUFIaaJNxJLDknt/BPFQ9l/jht31mVD7rPRW4LMec
qN22ufrVAmTazQzH3+p5Q1GSJVTieQeAP2go79IRh8BDLLqhC8CkiafpJLf+vKiNMx4Ut7t/xZ/j
9oobRDnrTaSvu9YChLVkhMsXIpbVdT+T2uhak3PtvGpttaQ5SAI4mQMshUFT7aTWHSmlUrzTB6ke
urL8keZ2+e6JJDpEsTqu6ykrVyz9XC5qtdpZtduCFpnqb65DB5LlVoDT2+3eU724H69KlHNQDtby
8cLUBCFz+yJ3spEUhzC7oiYC79LDBFbGiZU/1rk/t6HRQ5OUx1I6+Xv4uTWSZCQkAx4P3xhqOGbL
HT7Wzbd70SLRutwvKyXdtcCW3hwvfpq1KvuGThqdkWdtrYbbcW7q6VEspEsRdS4ISKprcm95qaaS
p7MX/oD1jb5cCapiK0LUKvdrHjxEz0ps0p7J+Po1gxv6nk742bG7Kk+SYJZHsIl03cMPt9RAEmXe
130tKCf2xjtwFCzA9QQ3OW4ftSB4h/kurhbH1gKKXpqlAJeTrtkZiWLhqeX0VjpiiCIpXsZWrS6p
QqsjqWAx29TbleaFiJD5WQoFh3TgLzHRImuWCi4L/0UZxb9vg3sVarTfU9YGpcRkSll3CqjF6Wv7
KFfulqlsu7JyYPW11ZYySrTG+P37T5loxSs47b0onz8VgQVxtjA9Wxr1hyGz0TQjD8L8zrorNCsy
ztLaOaDA3KV53f9aNqLYvm/Am71vyLeiQVnrGjPT4YfZe83ZXJbANJPHSypSB6RdhbmqyZGL9HZC
kw/Apt8KWliG3pOXVDjdOhLpcJCBW8SVPQjCHJ4wQgfPXQNbARVUV9vuVRospzSvjtjkqXXiHnuM
y27bGCF0bQfnkaTienXQHO8XlBmXjyQDmbfCK5x9RqNwJdnDdErCW67sm1qxVwW1IbAgNEXJJ7Hd
w9h7x0HNV3VjPWpOnv4eH3sNQZtWK+Wh4/72NaDMOFuT+MbDsj0Hc/cNly+3mHzXUnWquLlt1t9l
9rAc0uwmc1lV4vL+E0UciDpcDdSl1qMzflWG7j3oVuM9QGPTT/i3z/e9fx/3BvromRIgfGh0+t0Y
Y1Wm1VvmLA0IOnZZaidIETLr2oV0MilOZzsBEEdUKBYoTl4J6MZiKnfLksd5AddSvpu7c7KaNBvw
pZXu5N82YsJ+HOdoE4zEKIM+BoKri9bH71v+5bSberHvDnNCJrFmt69FYXxkSWMc4jamaENp2iYu
9NAjbsUlaCXP9tUQdNHldtGV5pFSDM8aK8LujHm72ZSNokFMI4xMiJ8ma4iD1IPZHs8UdJtUpFFo
qUQdQlni/8hWY4pG/HpLpoBBcCXeNtZYo982QbezaLtsZJFGLLt14kWbqMfMkfTug/wKeUhWcJzM
+P0NdizmczsAuH8uOjpFtIIX2EzdXEEIzPsJ4a6cZ3TTiCFzsLuNHAPrXI2OdJCR2Cv6/JKXKpMu
0iMar6TcrRu6updTh5pF6CUMHnsWNutOpjymug1Gy+uqczCZ1hoAVv2VmUhsSdwoagcw2tiWjMM1
+lJLs167hOY9GTEF9QkjhKQRekTzVAec7eNWd5ulqNv7rVYpn1ZK6atGe3Ksq1ppNncxZxGY723Z
HKAn1U+SULDsGSPS/syorUNjwf4hSb5njUaKeUX/cvPbsUMOwnbhDFVFYm/6JNMObjTaN+R2H7gU
4u+91fQ+MgrnMdSKAfdkTM+NSPGxUb33Gnm7TIhyyvxRg9V6dYLmFwz4eovetjmIMq9eRjd86/jk
vlcTqhpyS8QjRWKxnqOoIthJW3EiouufPPVuqZZVs8XvZLUH+eNxo/mhk6jfKWv3TJ3r9LF3vPcI
xt4ujqhfDwsGP02ACxQt+MKAVs56aEse9TEhenap9j/VMFu1kv6X9+axdOf2KxCT40dzrd+qIaOX
qNDZsapZ8eWQp0nJpQpmZz2MoIlcRddX0RLT4MAbkb0OeRzJJ3y0KHZ4MNvd1kxxNHhebj9R2BR+
zTAj2vFFemnlC2lAxWNMD7tXau3EYguZaUo6ZpyBxXXUxHiiW0loiw3/bGwmQFMEE7epW+La6SJ4
F2P9WtgZu2bezscltxKVY5Q+9y0cQavTkme3XRIdBMs1c97ISXmUJuWDiu1fPrJ11e12ZgRH5j4p
N2PtYEi1yBRx6VEIC1Z53FFTkj0IN6bhbtrRTTb+pw6dTzk53VEZwd/OcPRlpJbSdP26NtJkJ+O2
ommBglT6Pmg6RJukSSpJsbEzRSEEV1NWrVUGPGrjx5nwejpY8NW42boDa/7fW4gQaHyRRbWbveq7
vKwLL8uudTD6jaI0fhx76UPjKPPDaCEyvP/FFauKSxJ24Q39ztqKK+Vaqnx8IHELiIFj9fCPLRpZ
q9zG57FUWk92gJivLFrA1XnoCT+rdGJ3FrNiI4LkUpnJgxcYb/KCU/XI3ooB9ESq995rCbam1HFD
hfHwa9mAezT+ClOUCvzvgIir2dTWpO01g0AZ+fcII7y6emautEiIgyna7hmXeYWhNmgf7cpGBYmF
wWNdQTIIGTLjj05bVZWWQIzH0xVgin/UGytjNHCnLbVR91XXtbe2YWaPjs3tn50knda9qs1P9oL+
knk7TRntQgq0Ky00adw2eYEHx619g1jkWcP9HSfd75d5MKYroQTXOU2KozxOu+v3mxM062OhfVGe
28kZrFkZ3dlsewwKYX2VqQtEvrIG143hWaQx+D+7oQ61LBMFfK+dWTpiJScCHe37MOF3+lO/vhex
IRdipBDJmnT5L4lpUcn+u066+GKRlCq0jpDuL8wGLtBCzO4pcvQfvVcUwMRAQUHimA+6g0asXwYJ
qx7B4jQOSpC5pUBkF+Yrq4mVbDiwKlSBkhjPuiF+yBK5fIkaFdVUpviyhj9oTucnDqkP9GcVdZU6
JIIFAHUedBJvTkoEugmWeLsSyNFX1RylePdda98HRnRuMqAfnq60BzXOrlQBmTAvNbe8guYyFNO0
tVUF4IIu5odEbdQTCvt8o+fT293KFzL0ac1N2vcsoWurNENW6+XltFUrUPtCv3WEUkAYrrRHMWvF
E46ci7xaSTdyd23SQjo3mxDreJxAVzF+om1D3o7Aco0MtkLM+jFqxOHUVkqedhioTwkQuF6xww1t
334nW3qUNhXKSss5CEJiY5mj3ZMW5AhRoS9UvDbYlbYL3WQpTrgINvLAs86q1jNoRApk4EWs0o9e
QEU80LfISs96bjqrIU2R96KxqwvF24Oe5anFhBYhmP1gpt890QEmDS2irL1nr5/LZxRSewSym64o
b7HmnbtyehqdCsMNSmmqj/PzCMbJ7ktv3eT1qS0RRpghLF8NTrPS29PGGHgmiRHd73AmlUVZVzHI
rKHSjui0/awj+LYRhocVzVyjRKn9xNNt33a9rRbwG6cAjVd6x+1tBuLWNXQIR0NDLdo9zNT91k7S
pFs1Yl2V6vsp1qyt7oHj7ARYixj+pxjdca3yr5zHlH/XzWlMufMNatZai2pUqKCKsPRBdxiEtUo7
5Z1O0FOaFem6H1NnA+TP9tWw+FlaKrmTpP7Vkbdn4ZVQV09oUMcGNRjCedUC/EobTTfL69ydl3f0
oQYdxYVzHExjPFiNva2rAhZbYWQr1TOeonTI/a7EwhXVEyp1j5U2N/NLPsfg6cr2eynQwqafQv9E
IETEbLrVi3FVmc4Zf3W8Bl6T+CG0TjJiqESiVwLv63yO+Mop4L8v50vlrveBUqBsUSfWXVRbLCZm
TG2YJLXUMQ5OwLeaKAesJruYqsDAYJED76jVxiubGw+eH+Dvo7UhzpVd/LCJgDNnyJ0BD4p+RNlV
us0ROOGn29jXtsXrwBWgDTmB1Ep+TEgsXynz8EXZzK/Q+EPedJrtZM1M1CZ95EkVVsd4ch6pBvwY
uuK9jJ3Hekk1dXlUQWbRN6negCBz+sH3LPXRaxSII55yqfrpEFIkYfKMpnWe+veehfKqnp2jWuV/
WRW3+mAYa802v4uiusV4BtYabYAcBJQy5xWMreWXMoiACpbQ57GgKJzFt6LSVhMDPS2E0Ec2XnOi
IXVVAK0tnSwCyrs8y5IZVsyYaOmKiWYxet7KISzKp42gIWDVAnI8mxuMlPgqGNJakvFEh+cVYiYp
6gp60AjqVDuxGjKA3Gjma9GjOHEbeImjq6IvLEHFOKwufOQM3yzCrc9E+ul55PjqVOR8qAH3rhb/
qEpArSl4zaCK802mRUc9am+u3hJyINByMBy/N8P8jTiAzDca6gOBoWzMGAgD5oXGd/mZ61gVn0aG
pDmiRNDHVrg3mv5Bs5gIdCQ5FQbECLdNPsgl3RLVNK3smOZMWS9VxB+gAFFcxhN/RxPvkln7oG11
FnPzFzOZftc44ZNp9/whDrUvHU57W9VIg10w70GZz+uhasURmf1JdacKpkF3hGqirXVIiNGcRZvM
IcxJt8+o0znlk/KXVs8E2k7Vo9X1IHFtcXU9Kny4sEFhOASN9Qm5OsP8s+vUn13NR92DDPXJvDmE
i1pg6QyOQ/c42UpMlC+RwaUoj52avjEwP2gT7TEnptSRuzjuBmYwZfDp5W17SEgiQqvZzFzLWbju
0qLbDPjkggmjw8BUC8jBe0L1AiquwYTW2iVV8+A42ZOi6d8Uew5YDsZvImUKDb8IW3TWOdskR+Pb
TwYAoCwBUZXsbOEy5WoVEPoKKgFCGMN4TvejvS5LHeOF5lm7uaneioq1iRIiDFDCn3k0JCxkCUag
mZoD6uI/eAMqqVnFx2SXD6ZQEtyS+V+90bSbKBV4lTA00evZVV2bno3wowvIPAcAvJprDISoDvyc
Nv7CgcdKjnK9LEwehqOS+FbM7+Hg9VOL+MHr2o8MtcO6UVLy57n605fB1OZX1038qP7LAH6wI6Yx
W6dRO5AgO/7lhka8ntvHKLK+OLO4Y8q3eQ7OtWWvHHPIN6qS8mDpbtAIbnyW4mhHAbDYELG53edf
naZznvAgdNTWswiS6k4To/aEvlR7QrgFkT2YNm0XfSsqdfBH9f8IO6/mSLU0i/4iIoCDO68kpE8p
5c0LoVJV4b3n188i1dHd0xPR81IhqW7pSpnA+czea4sPA+EtFOXgvQvxC1TAtjeKYNzXppknzEG9
1AC6LaxE2JAXHcMLmRVpxSKdleGaEc4UQSFP0VNiMW5mkDG7ODb3i4rAtnS2oHyQrrMjBBq2nNKG
UCdLjk+pcWlGXLEy0F4Fqhc3p1LyBCqUTT8rW9WK020d9QNK6z6+T4uI9GWUIIqZeWRPsAlB+m8E
IM9DNNiZwi46FxOXX/N3SdKHJWOQPwx49Ts3JVLTw018sdr+oUzNfaLNzEdL6x3U4sAI9ksji9yv
xr70oi5mU2NE4NKUZz3R39UqAmtC6FKroYGQDS6WJLCftaUe8HqECQXBeOwHqvFZiTGszMPZ5nVz
RT9+RDD+ZpPIORrL1dfIIKoMqifgXYEz69uY2aFbpekxQIl5tsbsz6SHj4VqjD4bCcPN1IHU71Ys
Xg03cGOIGs4RSpkUvzn9Cg8g3i0YJ0qnqZ7TldkF5OqB/jU8tS1Z3OTI6G6XKN+WuTzmi34dVWjZ
wtFfe5ICjneMVL/LQlyxos+XivcP6f0XKVhcOwZBsoBV0Hm9xmO70+c5YnrBD2bBj3fDbLKAAXyE
unpq6j7zLXJU3QlRJy/AGfss2xF7kxT0cqOpcghOFdnjxZ2q1aT6gRviteT5yk0k2+TslNzvVZBi
QiQUzUPq8VEkie3lZGTyVHSerTR4gMZl32lk0A+CRhD1S75pw2vaswdLE9i3jVZ64GIDf6BZo0QO
N5wne8onew+d+4F7UPMattgb6pe/dhs/9XFQoJEpcI8s+DwkRP8NWrNrWH/UxVgS1ZZqR2tSB7dq
VuhLtGwM/G5+E1bcpz2ApTDJYI7lnKyZRPBqDPDd9IWiOv/Ie2A4JlOmvHUeYOc32kcY5A26GYrE
1cIQd6OfDijYRioeh04+gUwklGbYJ71WEiieUn+M72LEi2CmsX1Jp/ZaT73jSb1/ZXg1eMuUMNgo
QvxVrVpS3lPahwM+ublxhMfM/ZiiM2QtF2LBs0bpMw5Mif6Lsy3re1+BsOw7kBU3qg0IRVY5GV0L
C8u6KMkL7SJPr3LDLeTISaBlvzpGcmw54NtbSvkZ8gJrSvVsxErFs93EaLGWOEGQ71TDpJUUkfBT
NMwBohgf+dV73NrfRs6lL/BtPpM42c6WbytRypMLE5+OGbutxN84x/fRNiYnHBPJiY2CNxrLMWNS
SS3OXN7seOdLXsJarGIm2LVqQi4XZzCXTzsekMqkdnI1irg9DGO1Jee9pGgmpXEyMs9aX/DKIBnB
UPDnVNRqehGzmppnMjCX16luz6GdcXjN3O2Dbn0OTnhUmLqfExn/oa2B9bFUlUs62bCRvfFUZuaz
jFYixa+pJHqxsJTEwy18dfJOuozciGsDBNyVaDqiLvNiSC2oikTstoNe4pBUJPd4/zZQjWc6/jQN
KtHGdojhiV+zgojERkeXORnweusupzyKEDewlHexapcsKA9w/xHlsG9Kab3ciTBJhvW11/UctFql
dzx2ixqKGSVxRriQoRBagIzLbXa3G7NNRLyBtgWxvY6uMR62NxQTRWK/9GhPmcKVZKINl/VuGfj1
OgJI1BYslxK+EBr9nszptuRtTfSO7xdoOxvBTM2qgQQNkHZaF0H+Yuth6pQLCxs5xPizpwb1He0D
UuuTMpB3NrWzA5LFOKVV/ttJ2FDpWfubAYZz6sVvUyHcxA4jzWOydqKgWv1gxV2YeKuQKqekwYm1
rQyEmYV2R1MMSkpttd3IymsUUPccxBobyeIHpjqP+NCdR/vUGlbLF6VyF07Rb0vmF0XYbOVi9UHB
GwfJsbooJE4t6jxi2edNYAP/q7fJI8tnrtJg/o2c/4CDlJUvodVmyS2MfZK93lORPXIUsAygLJQi
Lo8Dy3QyMlvsEdkTfvxTOPSxC+CPmBQ5vmbMLkokJta+r7RfQQh/SmGovnViA6GEfNbbRSdag5uV
vRvzDPXaW0S+thQOnW/G9ouFYn3TE+SBEUbudC3FZWiaHs8vrsb1Rlad8fc85ntYhnI/dgOW3Vg/
24iIlCpkQZQvxSZ7mM2dDanysxXR0U4WxP/UPL5B/rc7hneIzdTr0LAnR4ers4v1GwtjIqgw65Ay
x3q0ytDHMeqmC43VUnDatIOiQauGm0Ub+N0FwquAbZxGer65gS4e4iidF9YZaV281aHyJGtpbaDc
Ov48NvnGwsLElU5MuuF0pz5S3ma2m24KydMTajNSO2PwyPNSrMMk+yjaMt9acfRhjYygLJCIkhyG
NRKq8jttpbgSO18V0SYIgxdpOAiqunecJBu9qspdbsYvAaFGmwHKEMDa8NOqnEeEBPWGYdzkTVUO
PLI0zuixmKory6WyBoJNFApfqOPJVpITBoee5z9KxK0CAChK27u8CrlG1X06J4HfiZEwokigC3TI
XJFMV/2maKNtGtCGE+S5VzNUjAnBzT4eDLdgysr7CAdnSM1+owVSd9NJ0Jby8ALwQLHa1e9tVBBV
a4/shVln7YdiupZxMLvk4k7vdv2bBymHbM4Dq6Uzsx20mxOpa+fRikY3HEhHqCN2uQPG+nECgcnf
PXd9dzVN3dhzIXwQF5dng+N3mXpNIyWnHvrdLAN7ddnBzyLO3CWO2Q2SfHpKup4IxaQ5KhbHZ489
S4M2EBOjflGjV8R62JRExWIYfruRE3ZtrgT2YEg75mPLqUvn9rUDklyo9IdpvpFRrfqGoePYpK3l
pKK3tOUT0PXpEDq4kNPc+Z5SAHWE9XQPzpRsjACafYiUwTBKitwuPOSYDTSCDGai7KJ4zaLF191y
1WX0Gi7Zk26/nuP5HHzY8XrRqtjf4U6SrVow2LYgrPG8WDgGCcsBxAmsjQ0kUtOhtHDTK+nDirMQ
Zro1c0hYgjAzvgeVhaUMrmhF7eG+7KGV9fLADKY74g35Syreser7L5JOWZvS9sIWWENLFm2rNoW1
ScKI1wSR9sFQMDcTCAUNhAO9kc1f4rC+NQKusZMZV7VJ8Mwm1XmsLRa2Q237UkI5YSdtYHVR/LDF
vF6FMCZ62f7VzBMNpnOIgu4NL8djo0Tos43qGvJzWtGkX+O61l2tNItNnDff5Ksy1NJUIn2QtQkM
P1sO218ty7ShKclBTCIfR6RgXPy3aEfbo4wPN9ZSf8PM9e3Iegh7TqK1DQa8GfpWr73lMfM4mL/S
6zPzbM3qyzLaKIqdByu0U0rDgBI4V56brH+Z4tLeqPr8rpN4uJKk72ylxFma1xZz2uUBTMppMCnr
KjP9WzFkPUEodx1p5tSCKjygIEbrE4WTL2cJnpFNBhIG5U7Xssl1LEDz+pgj4RtdWxfnAnnPdiLm
HpcUgVp1OO+wF5+mqXrIlMhYmWfPwwSczuFKd01lQhPH+K0NV5JBbP6BsXTM+tdYJtJzkI1vOjTl
jiIC/NRW4SWCFhrdCq/HqD4NbS22djUB9U+wFY/H9bubk1lvF/PI4z5lCJXzSB0m1e0JdioUOEUt
h63ZbcNpEH5ddyAw/hJXxjSIZBi3n52URToVaxo1khSy1q376U8JKYBo6rA4tlEfMgm1m4O1wL1W
mXZ7raCIRG9keHObUaGsIbREedLSyPkxTcxq2y4AJpbEYGrYTy8kfnzHDE0Ja+k2WleJPacFqpJz
kDOBTPrwSBtk+3jv442cwi/o5fpG7xsuZ9AXANzdQI733CkNp2cVbWJTe+5i+h3Q0ZaGRhfGGJY7
biJDMV6iGYVznqiPRbL8igaiF60c5mMCj2fQJzK913lMCRBRHRTefyVzFSLXXOIuI39WGINJuk5b
tb6MTs4evM+jPQLGm7uEk0dao9tb0/PIGJc25FsOlelOsh08syHGDNqgLeU3wRcdDfgD8x222KG2
03Jr2jdW1oL2Aqk6WrXNepELkv+C6ZUOY58jLx+ZCbCdgNPByewCT6B9DzcSUORR1coTq+yFcoQb
IyAMGuTedMq1GiBRCDVNxX4fBnZJfHDzNKuGVyXJHVOLxUuWZXHJ6TkgZX2X+XJN0lD1Kynua5PR
2ESs34LZnNmbBOQ9RY9oAE6lcAj3HS0mh/LLsvun1q6vmQw8JWBJJ5JS3Rgjbv+JEiICSecPpfpN
2AkC28oG01PxKitF9ElCOSyAhanwUqJ8I53ahern1QoJwGWDadeOCBkbhiebnZ7b1b3wMmpplE9k
XYgW90iXvI/WnNOO4ECbgv4rafvmweh3RkOG31yGxI3q69REh4/hsBOwsMXP2XhA+9duoGUxNVOo
Ese6uhcF3YDDUPfM/H0bOA36tQaiipLKh0UsYIJI23VlSh+fyt8YGb1p4miFaQ8zOfgenGrA2/CS
xIuvFKsmDTg+4sD4JZ8rtPWB6dYNRRfYvsIP4JR69iZIwwSFNu9OLONnTYNyF0+MMtTpgT06FQYG
HAqC/mUg7unYh+GIxtCEmJOmcOFsgIwVI0XSI7xVnrRwdspcX3b0wWNcdC+LLXZaVWPhH3Rw+yqJ
RlPzC68rQU61BQ56CqqNzRGu2ZHhl0n2ObTKlzrJFzTisauPNRYfKP1IoABNy4BwUcWMT04u9qRW
vpsp3v2SeGcnxdq+WNFdqNHXaRUhWmiSpyjqXTk0jLnG44Aza1uSH7EROj0rkYTTRqMydZ2CBMe6
Ax0zS2przXjobPKCNNJQtvkYf2ZN8FHb3UMiaRziUvft5HVONYKWUoqleYkAcfTh/VDU54lXROHG
9ZmpFBtJtaODOADwlF6Qu27UNn6RDRe1Q3yOn7cgJBinkKxgbJsQtpjmKH/yBXB0RURQLHj26WZ6
cIKFebIkZR0+tLGt8iny1Dmi4CqtP7Chqn0Tj+9mhI5FhOqqqS32UcwzB8XJ33wNQKHqlxjGRq1T
jkkwbxlG/jEnvN5t0NwH01yftBQQ8Kg4KYMwePcZQVRS7d3JsWfAj25rwswY0xaXQpSujilqCf0t
bTLThRxqeSz3yDYsqr2o0byCONBni+qh51ftVH4xwyB8Q7y2sjiYqfMK1ICmUYPtYxfs+FMTKZEM
3otFfNS8WAA9nHVO/ZJmjrlRIyMBnayZ+6bTruMy3RWTxYE2mNouq//gicAWWu/NvlMeAwBMu8Jo
/SUNGLfhDAD254usm45UAR/hPJmbPER+4XQVkiHew2Jh1lUp2AhNPmmtL37ck0WGGLJxNOJSOXFM
hNRSEiTQGlgUfnZLT/clnb9qZe0bNJ1Fr//uJmevp+ExQyxrEPd8JHbwHo42oJrESLa6do5malOn
AP4iuKiZkX03OhBuRMjSBUHEqCebPTtlXwVIDNOMDo6m6//0HmT2YTfYZrBzSm0tmKxzWZR4yMcv
FUkXMUPZqS+CD/Bs4WbBIuothXE1NKShkUFaRQAgpGpZSDHY+BVZBP2gbKTTq4xt6kzBZUkHnogG
4ci1ErPRvQadQNtZhbAgEuCfOATdIULWgXfgYjrhG8dxNNV/B2IPSf9lhFCRb45FDS6fKJlyBMtj
nTLF6Nve2k4WVbpuopmyJOGmIWdZ0wzGtbGCb4c1KJKQgfEJnazWTpXbWlF9qNjKoR5kOzIK2EEG
dROFZvTtjPmA4SdUeMq1yLSM+SuNqm7X8WuNBD/Br+AVrF6YyOvM0HaxOvY7hJ4mSk8ExxNbbDdG
s0Ytfo5JMbIHACIjL3sPDHyP7IhNLBiIYQyKbXUqMibaPaJEcM3Bc84yCkYg1yy97y7ivOpbruK+
D0r0qt0v1QEryYjoo2+5VLQy3McYpTZly8NyCdKrjV4LZ0pHdzRQfdu+sIhFGBVb+EGtARKLi22S
9PSSS8WKMCJthyIlzNQdF+16T0rpx/HwgA4VPsqcC8+ak3fy2t0YPcRxwHixlGUHDDQ9pcl0mhHE
qLumpC0XPRgctUyfrGSbT+lTY6jWRuEYtBbwH1XYna2aHK5lHOFhocdm3M9wFUCjW4/1Fl7vK0wL
UFNQ6pZxZyTij5Fz4lXzfugm4oOga7hYsdFFaZjikaQZOlkWiO4fiwrhAZCA+9le7e0pxi2m55vK
1gPYF87GbAssLSZpuIFpEfeyaIwVRH0SADdcdD4b0rqYpHf0HQNz2Iksgn3gDCxVJkSO+kgCi0D2
Fc881fXS2RtO/UrCw5/qDZpMsB9EQpMFj9HVa1kgVS+KS4jpf2lU2+/WklAtzhrYF3cJs4JCFtHU
QsgeikRUqLS91Rz4vTRRJWBy3nbY8qrpneCXCDOlyt3nfNvdndngukyc+guXxzeykG2JI8Gdqmrn
TLm1z/SADe5k+haZxh6ayp1uBc9aO++DTjW2Yc2mL60vPWEeW5ClhqsNwaFR9U9F0vo7zrnpY1ye
KPA2am2+pHmznOjzvicUmlWcgQKfx+7QGjkB1/zo9I28Mpkx+5H1V4/ld9LzhDN0yvs0J6+gZqRa
mMVn3YW0FWiPt3HVH0hCxNAcpEiD1XDLCJym537qyWEFuuq4sjPflHD+29csrYBbq95sDWdDUs6Y
1Qh+P0GCmVcvjQwij9HKZ12yKEUPzZDUTBcsFF+KqT9ZK5Y/AQDAO4msRbZPDTcSlYNOpSSy3Jv6
P6azzaDvv+BN2XRlGu6lPb8ZNSrLbuCKhFJZsQvPvCGS0gsV1GVDYrykCFKiRn9nx/BVNnXD4ETx
EToYUMQXQif6am1YLk1WvFikpm/kaPhoqJGnxp9lEX+ndbNbA+I3iFnhmfXM/6cJi6FuXQtg1V6U
P4wFvcuoCEJoSAQQ5WIgxkMfhi/9FDCT2uQJS5rG2SFpz3e5pe4GC9hl0LA0Z1TF7p7HkMHCrhPG
pi7W9GOZpT7lJiA6bgqj5K7DJl1RQSFIF/pp6Bge6xkP4469dcwIn8FmU60K/62ixMu9FADRIEee
4lHxc6ys27iMfrdsiWGor4947JJyYZQapiQuq4hzRKxFp4llR6iz2Uk0EGlZ1W9yaR27chhBY5pf
Smp95WNFT7EY70rD5aQ5XDQoD0lIUil4UtLpdf1bGTRnParJyGWHgbYuc2u9Tva0u2ByRLgjf4DF
XcUIf5QfoIuB6+l5fXUmeMDleubEVbe1hfKl2+WX1MXfwvgSKfNNfVSRrafNE8xyTyl486oAxoCq
ghhgkeN2rH92vdU8BVKtD7Wi+oKIj30TnvoqSw9ohBhzKo3JBN8p+WfB7zid2BO04aVR7yZl6iFz
26t0duD94YUwrb4FrNc9d6oCWknpubUCH1DcV8AdSda28bgkBG9S0BwcHdJS1DrP9vKrrJ1fbKut
C2nsQbdGTYz9o5WIfFuhytcinjBa7tYqBA4x3GfgISyb8w8/ZZI7Ou0ikXw0mBUzTX3eGTHYMl0N
SJtpCdekGEyXLtsmZnlk8PxQd3aCokJ9VXvlT7VuSuH3mpzKDLmDnO0NSgLbUxTl3KB0B+YuGHcZ
iLem5lMX5AeWtlE/1Xdw+8xTY1u5a2qt5VsdcxWzC801zFts1CkqPpwgfigQHf5d8X/MPMw7lsvo
/1seSHDBYeCF+fiLmAnPiErtEE3ikDJavQAbCy+3mAvpcDOJOmEpYluhxlCYEx7mFcGDs/Ouh1ON
1pJOzWSx0Scos5ubwr9Jp21Rd5aP2Dl71NrOQy5U3iEbhUw3i9rPbaW4gwR46tus39uW2T72IXo8
qVAy/nyqZlhocjTRJKHAfLMVdV9WEC7bStXP//rICbIPS23RQqz2rGJYwjtmR3cqE+VVeopiIpRF
c9Jafb6ArsGaTCrJxrbn7UTwqz906+2iT+JtnooEMUEdnn+CmvR0Y5nASnK0YLumYksLMxeNeavr
l1vs408YKJbAvTEn6iVHddiTnHEpHLITWZgB+ReRSVqtZT6l1j1DMYG+yGaFkXZdsatJX2gqOdF3
oo20dafYDsJoDhlPOc8mIJUrPh7v6duhZRsIwcidmD9vf6FbeP9SPAPXKZ/RwQfNs52aWPVN5AnI
koGY3P4/CpaGC9AZxR+1RtzPC/LeHwoTmzf9BO6Fixre+KzF8TOU/p/PGHPxC67/MmFhoyQOaW5B
QNqDo2RbMr2qH7hB1r784/WNleFQdBq3Txn/uRn1MbH9fHYTod806cGQvcY1gZLRmjFaJAKUZW5+
VpHy+vNtRnLevnKx+LqmLb+qxBQ43DsVY3OW4HZx2jMxzMUJIaE/g+nP6JpYPcJo1CtKLXgWxk70
7QWCmPku0I0ApsIHY8PiaqPRPjd6Lu5RRdPzwizx6yREmK2FvxtZ2Q/FZCQ80NsBq1M1f65f71Nx
bWf1DaOmhJQxiBdzGLst2MzAZ6utv4iGGngU6UcBbO9eMbL1CA71e+7chHN+mfdmOqSr9j09LxVk
F/amfJ4HFZ3mjYg2mMO5Y2xHONPcXO2go6eXxC0OzC5jpyp/PK9I4HMoEyMBe/05nPRPFavP52JM
2iaIRnPTk6G5uXGDQpnnfjU0xfbm8F0MNadf1d8qa/xob5J8dcrZUctoOYW1skppkYIKne9kt8ax
UIlehR0BQTU1Ff9H4d9IuVwXKol4SdjXCLZ6urCzlwaBLnLsWL2IJE+PHIGxl+LVnlfHSk4Lo8HC
c3jp/xGpvNhp4bNGtfbsFef3Lkl2UV76rRJhopRNydKV1beXAFQlPI/SQinNYNspQhwZnqoXxLqR
Ty6n+ero1FT5PJ9FbEgW08jIiWIZguSazJXjoLlS1lk/R2EAkO4ACd77cUJn40lVZXfS01Hu0oKI
53iclGtpcqcrLepPlnKhp7KoYghdsOpW1T2piITQh2ulE47RZqjRYlEEV35i46EQg114o5ycDdrh
8M6MiF5B8UKsLhgul81L4FVVBdCrjL5IESnvbN2adjQcaBMyJb+a0MFGOwLGu352+1I+iz/FIHKX
tCjdc2K7eSBJ8lXRBc4rvEzHqsmsrSaX4blU0Z2agdU//0BSupHcqBpNIdsuXbzh+Yq2XRQQ+bh+
ipo+cTUiXHcpoFgadQIcQ5GsmKXkeks+1mrkdJEVtg/aP8HkP8+4f4HKUc3wG6tANKol9W+PL83S
y4NlY7qq2qY+/7z0YyOnk16ybhtJ2EiUii6FFf6lTwE+qnnz6NySUtLOKfYgRP7ecCl2isjZltxl
eKDXXChC0P8t074bh/44tgMcpJlqRCPny9QSXvGl756D4XXAmXH/81LMMd9y6Nn3wPs9YhPgo8SW
sOfDbn+Lc2/WTPeK9OqNGNHs/HwNo5vHTyl35cTOI29lc49mS/h2WTNHnyhgblg79A8bnvHzp1Df
bTr+LhlVtzS75Lc0ft/MQ1a0fI9Cr19TORc+NNCMZRNLmZtwW0zmB0Tx4e7H0g5WztRzoNDwFTc/
bG4riJODYvIcud2hBBU+TG2VPeYU0Ve7Lr86+dqGQrve8l60FkqSCABz3x76BBzOD8zVx1ygTfTG
UieCVOtQGTQa4Moosn4o/3N2nGN1FZF080+MVFcQ5VdZy5VnOfq/SHGUQ2fRFeK0WQ4ytBHvVPHw
xHW3v11izmoDLEvYzbdPMxUt1hzQd28VJ/wlM235Ek31BAKpfUbfYGITNU3/9vX4LgF3/5VgTPCV
TJ8P5cyyhlTK5mCurb00QnF0yE5nB6ipGXMisiGzubjeAgdufyCJs9xejCMzBm3HqYXWRgO4eXsW
0t31j6rzIUwIahmwjcMQzhkl7HMBr+nLYSLhFV0wnQkCZCJMIbS/+V1vZqYG0S76t8lNIi3a3ihB
CiIJG+mi/2OvcDpNIG9PmjuFyXIEVI0BxPCth7M81DO8BgRd1gOhciljJDP7VUaSRfjQP4xxL9zE
CEEoc4qcuwBoLsY/Nxn66e3nWDBjjjEQ7gmzlqrdNTlmiyky72+8Hsa3xbUdhm8jIgTv50szHQeK
KuhDEqmL3xqO9jBgU9dWNswNEBO0Av1AXdjHdmD3PDHvr6ame1SFQuElk3OXcHzfPpvoAc8Js6Ki
fl4M7SzTOv41R2j4e0TedxAuNeLEBwb561+kS7KrBERTlT3dDsxEvo8VJX1d/+XtP7j9y0IiBYs6
wBrTFD8OtnK5GU+V1lAPSc4yU6mleGvQ6HgDvgsF153X3TLTboQ3vUd6GcfVurfvjTtNj9HbUrPt
l0i/9KunSqT0OXa86hvnZrjgd4cZO0vrFQL3vtGyc8mz4xHPZfMI++Z8eyDaTWYfxkbJPYdxgF/3
/OxRg3yQHVpwx/NdeYLQsDeraqYfbca9pdaDX67WEams2NqmCS8OOSrjyoSuO/bzWZ835zVM5Tkj
794vuHC3IGTy54JX4BSzAkgM55MFo/nEhNN8qmAqlwsBBz+IeZWqbp2JGosEAzf35fscXgDL1B8F
CVP8rGPtAzitPzRV/SjqLPNGhj13SiGPN2cRMOMXfWjU16k3BVRuQnXM4CuqK8R/a0Bmuz7zStAD
jSKaLcqiClwVoaZ6UVZv0rC/bumd9WthAMIwRfGss+t+y+nrPVXI8VLSe59MNQe3tmaK/7j8foq3
ObKuoUKMfMOsdJWjL88B6YIuiRHDr9wkoKyNSKCfs8qP9aj5th3STKAkmhD83rC6GdulqxYYuJxU
w2T1bmQp6oUdS8l+H/KB0KPeF4gEtjfPsLl+Wiu1wnyb2RdKh/AomWDgE4FDLY10ec8zkqdSw2SB
LhPb2FuVdnbQR14Mht5t2vx8cvtKkTJQ/Pk9dJvm4EZKM0LA22EZJN6/6GmqqWhH8gXGfVKG0wmv
bIb37lyuhMDlBgsceglC51Z9CHWkIk3CC+um6V0n8IZlXJVdmqrKzgz+PoLE+pz+afu25zTdiyJS
0QHQdP7rL3Alpi17brg83zVGYlQj69N5BChN9xJG/tQ69z9PXZHVKM3LJQGKaBmeRVv1VnfRWwo4
6E+Dd8qc0NxDQzCZLdcVbyMoLaPJs9deajsevtSV69dhtJBmgI+GLY/51AwJW72Q8dvtyXqrLS0D
Yjk7XUhOXzNPy42hB/GVlGjtoJmUISURopu5XxV4i9mHO1HNJ4uO8lnabLJHtVQPMjOGB9lZf3ux
hqlZ2ApQMBXjieTRiP+pYh6dJWB3t37qVAZehbkfMeUy02JyOKgYrsXqx5a5Ufw/0ZVyhaz8O3DU
MWxTWKptqQKrODbw/02iabSqVPqqzg8/aFSyDYhZJmj+PsStvy3++ZHD6PXnax03kjSW5iWiIpBh
EryoUVTcs8BByxiZ+cMc5haxRTm6rNEJTgudlG8sE8E0VmpD4lq/iFpSO8zMXGLVIfN2qK8qW8nT
j8+xR4zrq0ZteMyfeletwmJ51cbrVE7yfrj9kaULBS96rTqX97evp/MsLlYkPx3+z092SRSxMag4
sMugBPQonG2iFfkjJu/HMo1fDVMGL85s55vbR2whis1IvOSlQ3Lppd0+rEX+fPsjblFpho3dwPXm
a3qgWp5p5H4ZsLG4pdNFqggvt4/0SHutsX1eBrV/S9XRJKBr0F9YKr2NKLLRLQPWyOmTK22xW6jx
WCgNs3toRpk/dyNLMKt9KzGVkHnRYhJe/wiy2LizHJXf2E6f+15//+Fb23iS0argwI7VlNVRs2TB
/r9Teoz/jHtyVrqbphpM2A3D+j+Mnh61QB5b83AwB8O605Oc3oCRochFdDV6vdXvDW319d0YJLGI
K19Z15wRVi/F7ImUVBAtZDDyEI2GjCjqKnFgsZXAHfJwWvHtq2v1h0RpTrSOvVZ/a2ZS7SkVIRno
CvJPE9PdEuLIpEE5zrN8htggEaeuEwYT0a4/Vs9tmiyPNzLzZOfjRiWQdZ90GVMJsOPpaOfbKROt
n65UjWoK4Qag1jrG66famD3a7ehcLVa8T//PC/if9xdvFbJuyyYFildR3IC//wb05Y5X48QW4ynC
Vl0WAUK62Xlzmu3tuFXtoUWbxrFlNykKmBUcgq0+NbL2bMuBpWKqLW5J8CSTVCd9QhDJKHKNJgtv
Q8n1oxICUOmwKSCBkIHvQhT4Lce1YEeKvjWBlbc2V12tIyzsseD8xACNDhnSS6J4OJZbrj8wrHML
prE2lL0qg5CjGpSZHqbxrymxWSjP2lMuLOMQti1+7Zf//jqZ+n9eadI0TaaCJjmVukneyfr3//ZC
1U0XdTxj6lMeaRMKirE7Kbmm5yd1ZPJpE2nxIIMY2kDJa8cAq+utgnAnTXuxSBAdm28HbdTfMJM7
dE/ez3XFfPDacUI8jppD97J2aOy4bpSO6dysA6G+HOYX53g7a3mAvbJWNBEOajZRLDo7S+jPZzI2
oPgGsr1T+xIJgN/qTfkQqxYckIGpyc4YHXDzJaLbw7Q2vwZnC7pqdOoYIolNwC9ucZ28xREPcjOx
PvS2xCTcJa+QghEvOal932GQsMqUYIdoNB5Je77jVtH2s6OiClv563W5nSJqu8ygU7AVvd5nGBV9
hj/DKe5o6qs0Hr2hZYJRGZRzOsaFkz5Ns3fjdmtKcEmsMj/8ZITFePtretI7ux6bfViOv273m32L
zF6/noEI0W6p4KRg3XB1ZKYz8rON8ELkZ7rnCCQyXPBUc4XThV4vCyjqZevfnPIU7X+jbRFUzunm
FB7X0FxIjw+tARiBZYt1hi87+NRs6vX2UbJ+hEfjHSlqdEjU9nBzz984AdL+H8LOa8lxJMmiXwQz
BDReqTWZTF0vsJLQWuPr9yBY3TXTu9b7MDQAmdNZmQQDHu73nmsmF41pvlXQwil6wMdDR0TZ2tDM
X0CTifjoGVsqTkoZ3ySoZmxaPOtGgpKmQoyP0gZHbL11w9hchj6612n2HzJ3R0wWm8Yzq7WyGUaP
9WpeN1Brm+tWDxv8dhZwV3AP3wuL0as7tRRErdfsGZP6K+kV7wnQ3CmKR0krV0J6VsXS6b38bvu8
IUoUDKdS5985qlZ3jjSAEnPqe8oEbJEkwRf61wMdR4OaLEp/2dT22ygKRXqsspnp0Alr0w8s8XZa
MCR12pdwpn8+ohI87EALy/LNesNOx6KboPfnMmT/mbuBBdsgaQ621j0WVPkGhzzb15WHpjmxPf3C
CMdgyKCWvLuzgohLwiJnzJ3DDeR/bYaBL8vSxaxYlSECGQRC8QhEtutHTCap9vuoxu2/qQ065WpX
PRVE3+0HxmcL2d3pi+CqUMLsZWBDZ8EOorz7BNh6gkfY3qq+So8wTNDMzn8HeToE/RZT4152hEMT
awScPJDWY1o8l13/YncVK6E/7gJlrAMs7+pnZ3JDA2whTtfxn7mDi3uVvGee8yzDB7qCMoWpT/5c
18uyFh4ME7z3wHzdxRQWLhibLmUKpow/RA4yT7q1yexQTiZN0+yH9LIb2JjXjVPiz5h5O6UI+ScG
Mfpa7S2u602s2M1r+5xwu5551jjz5l2ss/nUTLsPJ+mHCygxsbJVV90XfpTDG2WBmrctsl/zQBjn
gbZ1S0TdZPhhU3UZOfOBE/VaNpFiPEObMKqPdmZDL/BQtQxlFqx6S4Qn6bGXL+DU92mL/BUxs7jy
68SbpIq8lTml+ql1jWhlEbEhF0Bsm+3hsZh51IWL1MTC9YAbzeHRPTtthhvakwn4noFdVe5sbvdN
NHbOkW5vc1JDe+67m8q9n7X6UBWqFyUKmY31db9xNIauDSmAK3b0CBHn9Rc2nLtqSlMgu6OsVEi5
9IBWdmIyju5oBhuv6sU2lLjUsQiBIFbjSe6VzcK8BEpN0hnKKRwMY6wuU71ON0nb8shkgTzHiI0x
uQfBib2TdhNJOyxsRpvfOq+b+78LRaFDAtbzizxQsFRmaqc/iRS/MMuZerIESTjspg+9bc3CnyRS
jn4Ydcy8Le0VLnhyylSFoU0HWDZBw/06IdZIbIY5eIkiQApop/iKPPj7S5hezaR+AfYIoQFP4hoD
Yr3HXO+/5wgQ8XWoK1egKvZKTdkiwXEeu/GsIyOncF91TNiHcLbZp0NjHZmuVsatUZyz7EkHY5BT
OAokesYQMRSCz0xOSMokwDnNeNIITTdqBoy+OqowIi4ChHpNeYVoE2x7Cd7qxaWoe738FjmZc2nm
xbuIevOW4M7qM2buqQUua14pEo1GAaNu1jYtGhAzpeb9Ueq1o69tZFeqTRwkQ16NUXneZg2I1Igm
gBdgTi62IgGkDHeAf5YvBkE68nlqJtq2hL2zjObfQC6zJPDUV+YVxdqphtdKY4bODvQqX4gZdIjo
Q4fx51pk18n5AQpV5iAVH0tsh192rc7Ne/nXenTw/3yl4BeC4JtqRz/HlsKIY5sR6/X7KFRvjMas
A7ttQibwXJxzD4wT1axkXIPXqGgzutFBdp2bBtGwPG1NN1slMG42Ykjba9m9uZM53DwjHm/ySA+4
Tay+jNZFXr8GXccAl2cxlNRVLHKEJZNZ9XSLh24V9H7IOZQsT+m6i/zeOEn6TWVhBh0ImpX7W8sJ
ngpB0FdtTd3xz/XAjf7jOjPaYsWnc6mToYjehkA5Tylj+u50zY351GW7vpGzLk8Vw7rpnzxnfp8b
kX+JfsofxcAp2+J7GbZ5ms1Xk0KQ9tcp+ikJXXUds8c/GAyR/71mFOr/SjfXbd0gkVZwG6k2rZT/
rhl7LM7CBLBwyFFOXvHF4shwCxe/Niy/WFH1+JzrymtDG+uSKGTw5KU2fgnYTy6iqlVvY9xvAyXM
NwVbv1urgzRIlSb47lXfU5XlXm0EHr80HAH5uvkhq9wvomrGmz6/AP4Vu8eSSwQBQOrmFPH7v/td
MxHOUJBKnrYw1KAPeVqD+KVyMEJa1Y8oRwMnChgD1PBPtYO9jDG0Qk9O9NsIAwPGL3LGCrQn8Dqe
DZMpwpAr9sUedETJqVt8xiNTqILAhj1If1ApZdluBzSWyyRN3o0Gal45eb/AYBO0i8Z3rQ4VwWRO
WS8ZHGF1GZV0V8+wzXEci/OUtNcgqPfFZKnsic3soMbkucqH7nwdSolZKcb3KigurA/ND1JwLzRa
3Wfgg9mirlgByljX8NmTfbzoi9Zd6cK9hiHAcjmddKBvEqGhfNogbjcxHaO9w7h26SchphNIO8vW
dZxzWEzT/ndvOIiLPan0FD0ODotFHoBuV9XvjRbSQym17kdes7r/+x1l/RNJa5Croxm2Y+nCsnXH
+scNheSlLXzLHWaq87jW5lF+gdNhIeI22wJLMDcEwvbLGCTDOLnlTUNb/GYhQ4tr9g5moz0NhXVk
rGW+5T1d77Z2MEbPpxpMl52fTmKFBGif1y4NgV6lmw16NPPFRYe48mmPdr+MErV66ghsQbTNlLvy
PO93qS6L84lkNePbiCf9aqXarQoj/fXvMzmv/fuMxudn5/vNLY1qsbPGqlpLjKeuEWsdi/SXjyT9
CJt52OSNbp00KqR9kAXp3hI8Pn23SkkrtzE8DaqDCC6y3gylzBdabA3fKGQODCHG/ydh2pwbTv/Z
kOItgI6jGZZGN0rY4h9oZK/PLPJCppEMAffnH5Kmk1W/mZojaGJ4wrsws+h2Mq6G4zrunFjt7mB0
sYYrafQjFUBRSAL5wgyTJbOBmp11oXpKygAln0DaNOVsjzslwrUxoCZACm35x37CNURw6SnOSKuy
ZPN1LlOM2HsbGYJe6vmMzf7blFv2Jc7dhPYquhDgZksDbViAZgQiIFHiVsROvYzFvZxfNK0rV3Fk
qBs/cSZkySGMNLPFQG6oYBJRIY3KWOGK7pvlv9/T3Lj/+IuaqqrbLI+20NiNin+ukm3hTBYiYpjY
+ZVZ6/SOMmRpy4+5ZGiP8Hm30QgEU1f8ei9hgrrrfQbOoF9zEehvKbNgBxUa9aCD/1aljzL145dU
9bdek9RvHZnh+z/Xg0bZjG21D3BLPncODxFf02PQN9mcXzAk+9p8HiFcP7dp173oDEgXYWb2Jxi/
3Uvcs+6VyIO2DDPRMKA3PIdJSkFFvXHL6V6jO2G99Zm+7VzdECv01sm2YucOiYLOGrOP5qZl1Ya3
P5+RmcU+0MPupSsplWI6VvKnKgYE84go1P3j1KKEFmy4Bhw2dxsZElP9xP5RGfugNPNjj0t75c13
hiid6vFC8nx9Skug7hFP+ltAHQq91mWxLoaTW4KNd0YqgwafJAXwHJ0Jd3sF2CXZaXP5SHYj3b9i
jBbAK0HBNbG5yvABLS3dYAs7aHF40s0jlqvqqU+R0yswc/F2avg5yBwsQs07JyE2CqOjkCaWkKiu
ep/i9paltfz632cgB521ZXn6trbQboyWj/OmYLRLgY1sWYzhte417WpWc2iTS1XgO0wd+zqLtz2e
3VeFMEU3KMSnZcbeZrZ2bXvfVj8HePJd638o3VhcGdPQ/vYb5Lo8iD9dj2dbUGvlZRwtfRc7guFV
Ud/00Cw/zS5hK8LavpPfGzJZDM3Rv1c04RWYTgcvnWzcNtxoQ5oc0VGmr3RP7/VE2CyN2Piz7t9k
/ZG7VJre0Mc7ZVLlZRrl4d5VdagJDv6o0rAZx7Th+CE6QPzAvtVLpOvli+eIbaoV3fu/f+bs+Tnx
n4uY4zKANG1VwwFuGtCE/7swaXJFoQGRJ4c6ew4pMLZFmSPyml/CekZ82NGNPWpzx1tIQnY84YpV
q4+ISInt6CTKUTbJ0wQKvjyS13Q3mzYPCFdFvC0JZl5+Sfo6AI2a/yrmvCr5xJLX5RH1/6lyCnEo
5uWKhCHwFEPpHmAkGyTpLBIzjV/yKjcWqZ0MB/kxMcbcWResy2v5wShCEmbhiON+nz9ETVPelME8
yD18qU3DYQAt6M1c4HmfgiojCyaMCWGlrGi4gjvy0XIx/sS00LXLuuVBFLk+ccnyOa7nwytxrBu7
dujMDAjHuZemyyPdhbTuBN7EmO/4BM4kQwQb1twHtPnsb//9HdPM/+M9c3THdlRkHKY6N2z/+z2r
8dt0QxZ6+0fAHsFUMBTokD41Xdoc8jAMNkZtRwQ/JvrWT9P4plv2j3QGdOOTSTbq5GtbeZom6qU3
mvji5r2K7VFLb1K909sRUdqzG6NQh2+pUeBNIm2Uctzutyk+Ymw/ubPSmDoT7NEEJ2vKeAjRB+9E
+DQguDnHjpVhrYKmOo9VjdZNn+Hm1DCSFuBmu71M4Wi6oHqyanL3UBYKXUNfFofaodZ7HDR60Bwa
nsCEPufaKkansEMUFq5CX2tPapNGK1etLAwUQ77zzYgBXN51FmyzIt9hkIhxrCFaymxSOEjly5cS
/lioafncx3jNkr9IlBHeD3YVQ/pCZWitI9Jj1/U85dBq1zoGJIgsbCcARiZSVBWGyUoZ1sZXRzU+
tCnSdv2snhKEchdNNt47RHJCpzrURI9/CPjGrI+IVkzjk4+gn97Yc1p3Twk+/qzPf5Zrhbiq9e8u
bR8ZiGDoijuK3a/pNfHByObOXYo6RO4LJ+b9DLZCMmsrIq1B3fzyMpHdMvo8rJlEBo6ziskKi2pN
rwWZu6Pn587uy32tJeeJxetM/6giBrxUsBaVYbHMZHhPFZbdSdM+HrjisFEWdFxUPGhdEQtsFcyy
jKD1Dm0Rk1nJ2Z8XSyfmfBJ6mV8dko+jVriLRBcoyRrDeDGVaWIpcM4CRc19Mif9rgnlIInCtbbN
G7O59k1DPz9r4x2GRBDFOrDijDnr1dEPo4X0otCmPsIgR3ZSMup3whSTJx2Lw7MRNVuNKea7m5oz
qhVnHLlRBNiMLkDi2AZgURc07ZXQ5jbMMsSDmNHGhS9wNqmyiZzlQr0q3B2LEPDPM1Z2UsP6atpj
xfWVEj+ZHiJqJUD4ltHJyjLjROp2diPoK30xh++tSZzOb0UKJoCtWhfNRcvKL2gptdfMmB5nMjNO
fi0xXgV2YsV96RTP+mFF2lFD9vPhUzLQbWDMXNupuISC/fssfMjmuGzb8+kiV+1DsDS6qrqJZp+v
1C95VSgep0Oof6RRa97RDZ3RgtuvvC31LinVZCuAJSN0pcVMKnXMT2ZL8dNO6AxFbJ02tiMUAqgN
d+l2pPpmeB1WhpPoXxzL5jPSYCRNan87ioi1ztgoGQohfRz73R9GeqNX1ZYnBnwzOVMfMDQKqf+N
Arinsm8lX+y5g5U6ac06ssh58qKRe0dMpUPMBA0Meio7I6YGlTpLCwnTSWgvXBNUVjdwA95KNXEI
U50hYi5mMz598Kudja9jG938bKy+CaVfZfng/ayz+qUUifPuJd1tzOmNFHaVHprOyhFGAA9xaloH
cq1TrbG+GbLHWgFO89khCrP5zGW3acbLJf6wTUiPO9NkHNhRcuTO18gXsGELoHdVoSFt/cEuz3++
WekIvGW0/+f7/3yDaeXfHqmiQ7tSUnvGtxN/16RzNqHrvOVxVX5WDYr7KQvsHQ+gDieH7R50kGba
WKXfjUjRFmxQFUz6ZndocHStm6CE+Y8kZjH0Y7Fk+DdevJ7AVLJix6UU6yRhttOmuVor0mqXAyTz
Y9P7Odrhsq2a5DuCHmeReigdoP12W7n4hEPxY8zrdDfimgZL/lNTv7XeFP/wApgMiQ5HjyIWr+Tg
PRllHX2m9TsRD0j0qkbgysyTHc6zg9kV+H+kfkJVg22qglyWf3+gVEw0vGTYFYb23a46ff/nAVVG
YuWp6biIGAdctTiP9lVZ1zuIGOLmhvxeTZvxbNKhdEmde1QlT5arI6vLU4SwpdmOJzEz9NKSmB84
XbKbjcZw7WO/HoZKByyLyjkaDJNaPi8uGh4vOR6QIwPTLpVz3NRQzDHB2qDk5H8AAAXGgTGttX2q
We+JFq8fbyiBVA5QsDmuSOmOj3aBRpY0BUjHXA4h0iGgu76StR9KDfTwvaGdYiHMtwS9X9Lq0XNm
uER96N4qFJn6JI+ydFKfRiAqStJqB3DNeCmqwh+Paoe+43Geplm0ts2ievzXfw0kcX94VU6Olby9
A7etwDZhcZJFate5J+Qp4izh4ypO/4Nuix9+0uMac8vxmXun+umaHaq5Makuj8dV78Pcz4mP2mOM
pXE+p3DEfTkuwsb4LbSYZhJ+NoHV0BX1uQGstBkcVFiKMgZnhUzHtavlX5wyCZ8wM547y8jvkHaG
ezLpxxAj4iuOFaPe9Pj/WCPx788aNZv38oQxxEW1UaJcGnV6V3Z1HMLZpZpphrsv+upbpRrByfDr
7OQZtKnBDLkvPnUfCRz4fLUuxNpKjb+y9SQ+DLMKu6SPPhUQDxQjLV76JH0PtaT5xgbpnVFD/dXQ
d7pQfsXcreDgKvoWQdNugdy+TlUcXspydBcEv6V7BbvDRahhtxLE9300hbUerax/8SdlvLph8Ete
htqobCbo/Bt9/i5UF/tWaXFRTilKzUlbSJU+rqBtYYbdR+AaynrMtfYQ1EXwFEzRL7p4UAVjFipa
zFf2TNVVH8CYR5rT3pywGnZlEXs7J8j840P6kugg1GrHWLts+H+P9h1BVlhSoElLVTAhgwq/g65E
QURn92IgeXq3VO/QsAPT5tZrVaJfnxyAT3JlNxSb9FXXor3MTnBlj5Z4TVt7wA0Fl6oIANUZFi6U
R9U/kplXmF238Zk6Tb77CziwfcM4kO9wO2QQet326iTks+K8t1eu3dkHX0fInQrcARVB3W8Df+Vh
HtzIAbc+VGKR1E13c4ROPidBLTulbe2rNQwudlfDW+IzT6mBUgKGc/UDtkQzywjbTcVeaOeLAIOm
2hIyUqTeSv6G8jRyK54z8y+McboKJ1AXAsZ2MqGOqwzCfPzUUM6tMUFHLsh1yPXv6jg6DCO08Jyx
h0UYMjciYuNmlZN6LPS4AgvTtfSb5RBB9VgHPBtqRhiGG9k7bZJg3Cpk+Gx0j5GzHfnpqaBncB/V
CDSPE4qd1IfKa/WuS5jiygt5TDw08WQOkBiLiQDkoBWdX56W84ujYJ/IGra+YdYCLiC3dBa9Voeo
cRiQ6G36UsVlcQ879XGmdO3m8Y+kM7eR9bylkmKemqWCAGkeQYegq4gpwGObG0Q7NO1Vpf94gJ/o
bkxHc05jzq/nAOxcDUSufGUVXoTdjA8JB+VaVGO6IE4DhhVah7Uo++yU1dzaEymceZqmW3g21lke
wUr6fRQJvSMziSZrAeQ1KZTxIpUSpB1/+p3O/Gsga2ygZRulvvc81JO3hK7vMoflmg89Zf2QBjBJ
AygtJW9+C1bC7/PqiRd0MFB3P6KQXh22ymJlRWWI0mej64r1RcHyuJmMIkfspKavtRtcUfJOXy1z
qJf0JYZ10A0lj/q5wAzTSl3VbYjr0/eUN/jpywFm3UvFU+veZipiPi5bMPtOXg0iga5qvdFqwdM1
9rEbtnpyG8sxPjoZgMW8d/pPRr1rCTL/x3cg7SnXGRGXapd+mV2sJXOHb3iqTAzhgri1+aXxTHMp
v2CZJlgSN/1iJJiUKisXh7Yt+ic9d5oFMKJT98D1Qypeh95UU7PHpA1bw5HHZ31vYOCdm6BCDKnw
0QvNwNrKu0zeb/waOXbletdHVrQjub7eww4prmOI8NvDnfxB7tUVu8zXYTCGZzIcWv47hXiBdzSu
xTRl55pF8NAm1bDtvTdoPLJj1DXFLSiFcyV161ymwTkZlfhFLHKpVetDF52SltpHEq1L/p1wZ0s3
Uc5GZs8NeYawmotX5FGL6so0bFRzCMB9xNNDRZ8o/VuKIe3W8VYviN2D6d2mzdqvTP2W1XWzDucj
f74mj+Q10Lb91YeSMaYzG26eRcoIVpwh8V5ek4VNUPa8c5o3sySwYyjgQG9uV5JkrtRk2SmN+tqG
1UcscC/guryhdMSuTsv+KMfkjULnPWY3RDRfsqqR6RwGw7kbpj69UVdnG0J/1YPONPpqDg3KYqOy
v2eAurB5pxAv9lKz36QT3RB6sQsp3Pej9wDIy6steFzMEbyxmvsbJF3ezsP5sGwC1d5Y6DegfjTM
pMUVfzqCXfQ4J29+sYlQbWkv0hsLIvzddhweoqzw7ux7nacqdS8PfXk0seKoJNXZJWm/Vt+KTzdW
78BmrLvfp9bZ6FnQi84Xn0SLsMmz2+qM8w6ATiy6lVLpyttZvlZC5Dc9ES89M6D3um+Nw4hRb1kk
trXtXaTjThJsIzadvwSZxgyWzV8TB8l8Zf5S7CCua9ypP0Xz+CewKBBKrxe3UoHUlwsn+MbA4SlV
nnUcQU+ItxyE+eMxtmA551WS4CWfzFWUKeEHoafgC2wHDZbRl9CQNaZoAQkbU5vlL64Q2QZvlX6E
vj+eNMEkXVVuyATCkwMp+6ny+9dp8J/ZdIkNTfb8DAs+P8ujPy9V62SkHBlnI0x/qz9CR03fTM2+
2oqv/KwNAtmgNX1lel3DawSeTFSHlqchHrc0P6P4sVeqIXCp5MVBGOwhVGUYFg9LUeEFu2KgowBp
WvkCXXWZF+Q5dC7hI13cZ/fICICjU+htpxS2v1KwaUKu8qHAK9yVmdOfTcuyjlowvbijneD1/6uV
qDeKvZyKKt563IEXRQ02E6Te02gl4vECj41V0yt70FLtDKL1SJuxxJERLk2XOe4qSBwYAiAAL31P
xUZlg01lNKynhp2RMfdp63lnBAfN3uExNZ9DjMvo9LYQqOo3BinGHhIXLahZU132CHr/vo6C4Scg
/xfVSunrTTJeRWMOmETFGanJz2wwi21KsOy21WzIENNvK64TqhAd3fKd9hYwShG/Z2la7AW1B+Em
pG7jXe0w3vwt9mr07mfjpjBIbHH0FeMt7P4K6ZVJvUPxHZVpeyVA3Xhk9/q9WS4YBTZLq23IM5kF
dgRvGFiovXw9DfDilg2My3wY73SIgufI9PTHF5Uma1e+7/b4XWYZq692SMQHkJJSW8WUTJw9a9dE
TnrjERSfkTtsuvnMJvhpXwTTm4ybsWZFtzLUwRlWl7xSze+1vGyp6XdBjN9WMbSxZlyL9j5j/LEt
xXQbAh3up5LCAfRAFTdmVK7bOYTWkinxQBvZL2pHSBresZhf5JF80VHaHcWI7e/Zn3sTY1agKTMS
904hpm/jEo/iY29OxaStTRqR4IFq70tlKVutD7yfoVsy9XK6rZdQp3mytWkn1ZLd27SRWj3K9auV
OMpuUES+MweR7ru07a+9hRC3zEfvKVBdFD3oNuQLWjfMb7beLqe4/X0NhlRzfNS806j8CAIoGVGh
s5iS4CsaNszytGFMstSCEdZ9oJyGWXqZ1O1EEsKszmOXyk/1xUvspu63IdMfB91fB/OXwLMvFAB7
X/7v7wsgOX2KplqpanShE2T9mCrzCYda+26ULRo65r4nJVHdU916/jq30uxDtMmlD/hQGUMYX7tG
GVZmFOVEWhrdR5Kg2uRTJ9zY2aVMV6kamV+1+XuUdsWqqa1m37RFgVg8/SwU16RnplbrprKLbW+8
aWmsv4d9aJ4MiJQwPTiNKOsWfkv6TEF4Wxf73dFCqTufsL+ZX9xk22c+5hufm/OetytUdQhpsZcu
5GxJvrRa4R+8BkJMKXUBU+scs4B7pQltyi1/GJ87xA4L6b8pmLsC1nCM2rmls2sh6zpsLpp/o/Ai
foYd39FTav/STKBG6hZFqxJ2W8uqkI/bmfdW+kN1lFK6oejZCIOjWNhxp3+64F8YWATfho55ntNm
2cltS0LbSElb1Oqcij43ZBpdbODw9KexJGDCCPyXcMBsXdnOLx2r5cbpYT4I1UuO0whMrumgMbRm
TnrNGECAQ02+H1Q3vTM7R1xtEhFE8f6PowDgyONaJI9oea5Q7dc7PmxHef8ZGM5xpoHwk6cCt2Az
Zl+s0i2+8iO2wdztwZ9yDTE+8Gyzdlmb6DAwyTKI4p53mVhXQuUd9zwhp3kHhbIge9V/ydrnXIoF
Z5nRNCTmwVObzeQ7914RzK8LEo9GJONwQf9rQtQEaE2sQTlIoVRs+Fu1CWZ+MrIpPW/GVZq5Eayp
Kt8TIlwh+J69vn/OIyI4lgaj0a2YnpsuLG/yPQoE+IrH1rYeNNhE3cG3zP7nfFCHJuB8DhgGQsrX
QD5rwB+PhAzxzJqP5Ms0ubQDCv8kr8dMKpgl1Gf5LIth6SD/051Hmmg6hgmGQBVkCj4r2Hh1+9Or
4wUrUo1iNvSXoVrYT93oK1u0McVeL8DZkuGtLxHO+du+E+qGAdevibn4l3qwf6Ft/30QZjp3YnXz
pzxdBTlzHdn8tbKfvdl4bx1svxO5exGUGHrCgEEIac/sH4NDsoIxW/IeZj156AxX31U3hVdShjK2
xQ+nxiejbFixybvpVpiBfQAlNdt6r/MeRuTk71MP6/HT2HoPLRoxANMxm9R1HgIwWKWtDsy2naq9
AsRNqq/giNTP8ixQtdc4c1nhDHDwpAxo2bOH4Gg5ZWK4qYUOkIruPnkaHjtVwzu684s8akhdhOUh
yHFPZJfNcbtfjU1UrOOEp4e9Q9vGur8C1pd+D60yXBpx6N/sbIBJbzMgDyOUnX2HCL2xdUgOsh+k
hJi3KtMT+wIdA1ElrnNmRDpdEF7SG51NBFraHLu0oC7x88Os64NRFGSrnI7uUsNb+vgHyi+4+ZNZ
ehRqf4ez9gWyKAt94jqwXBTQkW4dkR2N7c8qUnOwOt2FYay9NWJDHP+8TJCRy0VZzFa5bnIeseJs
t35ni8tEcUHg4s5zk0sFiW+ZxVmHca/n8+Il9dWfj0ARvWYFO8/HnwywCLNXWKBrevBIt0hOh8UA
TMTVYcSEGriRfVLpzxlwASCctcWtHlcvmd6iRm6mr2y6ZiyK0MFJ4ilQoDwtww5hRdOVxqU242+W
0kb3ybedUz5Z47JzGEUxu+ux7POENIro6BgI68f5TIodG923D2lgPSFELldkumX5tdRgSzd5hJHR
NojXjsjMoMmNZrj4eNw4IoECK7uREVDHdVWqwZqpNWaQ+QlQC4GnAR/NWg4jKnoMjYIcohni7ghR
tjvW84s8ktcGRObHOnToPeMxBkB4JbXROMjBxTBPKiYX4LGiaPVODi74C1ItGlq5bCf+mFQ17Ur+
ZOEUzZkHzlbW6Cq0N4yiUAD/lOzySNbyLonzx3Soj7PMGW5YfX48ZDQz2qq4MnGmfVcL78cUOTYr
mnh/LGPN1FjfdEBv/qS73+cQSKBjof5C92FcN/GU7BDR793JYwcD2nuNvH89Bkb14llWsgNK4G59
2CQvZqV/yE8KI9+vRk3cjO0l6qkt52oK/eEyHAs6KZUaAfsBbxKEWCUjYWRrMj+eXeY9r15boN0j
imMHAH58Fi7oFU9r4y8QVjZjzA5n/iQ2KfECtVkOt0KlWwdYUl8r+JE/5+9Qx+lHZsfJnT+TC/GZ
tEgtCOtXfRwOehDra9zVgM6o38QmEzVqG79/LnJf7FJDzT4snqoyVTZXQbPw4d+3ai82I7vsu26H
ycKOzP76u6nNmJqMw2Yn/1VBnAoaqM0IdKSEEjw3x3Gyr5XcLfYhcSFRVO2IGKo/S39UVyXTiYNV
0iaPmCWj7I2HUvk2lf3Prk6CtzF0IfZUBvCEydHpojdoOEKsS2SqQ8gY1XGZJCMIDOmMMGK02Yaq
ltuSLKSlP+MctLaujmVaFhu9h2Mp8TYqSvA1wzo2rhC538G2D7TbRj0n4vyRVMYwjnyxN+wbw3qg
uHvh0fq1VtzmKWnVD+mLqXG2KwFeLaGD7YkL+h9F6n7N55jDCKUeWufhvXeIx5jZPKhMh/1U2Dp8
vcTa6ZS4jwodVaF6MjvklBqivgS7H3S6qt92o5eADS7017JsCAc0+yf5Y6VDB88tHwyhxtvS6KuX
sLXwFKJisjHVYcHUqTns4aPI4f8rhDonyYTl3kR4LrVq+LPjszwdyzQ8tmVYLXlC+GvTU8vDBFpr
OblD8RloebRtfF1b9emcBjlji6yEdLS58QyKpjqbhJBdS8N1rlmYl1s988yFYfTCXhAvyg8jieCB
HCqRROEComkAIHMDyst85lFbP+mE20iTvhtF/uHxXx4MHJDk43yJQkf7Oh8A9n4cYJ6MPqBFH6w4
32izYGoipPk+n5nAKl+jKsYMFgQ3j0c3+uvaf0haZTkrr1VtV2wi8vTkG903uXfDk710RsXbPvYI
tMTtS969WNOccTKvp3IT4om62sUDmvaBVJxr0oPQ/Gm4iHOMbnTQ9SkdUawWpFmLxD1/8vN9GLr2
mdEKTUB26Y8jkeNcjhxHLJs5TLfyhb57BLia7QY3DYu8UEDQ6zVOkCmJ7/IaeXgNuNpW2/vGGN7o
u9xTvbOWpacixrALpJGpQbZbYg7rODbaa+9iwgAM1z2Oqvko9gwemE1nvA3VcEmZWL+ytLW7EbnZ
NspiNqHynUXh+hUG9UzMLd4tk+xpj2AyRppT/p5CCtvSaSnXmqERlTNCgCd+wLkw31jAptRvCEaN
mzyKJuUeZBPzofm6Phk50uhUK7+pY0n3hBkFe9K7HPJHRnGswc2uVUVBVTTPnmVEKq4S5VwJFC+W
IIqNmtNdJhQgWxt3970hPWaRI7W654BZ+F//PesMnDoV8XoVlR5ZMO1AdpCHWzrh4cH/vz36UYx/
llnSxm2wSUJ8RbXw/ngPgC4TY/l314GV2v4fws5ruW0k3NZPhCrkcMucRCVasnyDchqgERo5Pv35
0PQez/jsmn0xKADkyBIJNLr/f61vbaapLdaBfgO7D6kilpS8DK1n1lFCktEIQiGgaXhMUqC6cZZI
0M/sFUTYPSGDOiQDuTBKkEBbY8IKbhPsktaWu++71HhQY05Gz6INhHEhMe2oigSqNtB6Ao2CYxzT
Ppj3TZcxnVquGRu7JDJb7bty1REABFmo/sH0XiNFERxSSOjfNsJl+2oZNId8t/cO1CzRVzpkuN3/
UEopNFfkvDf13Mf3MqPRLjpNW3lVMLH2KtqbNQElXYaR2tQ39yvj7jGubQtmO82S+2IzzK1y54OJ
oxoNSUzGlVxJkg/vmm14vM5aacEiF0GYZfvD4ddtbvBjdIaNBxBI3louVcDUJd7aF8h3XJj+LEkP
dUNeusVsxds0UgO9K6r3IF1U0mE8blUnuLETbn9B+uvvkklDis4FWzh1UmbNddb4u3uxKYj961TH
zlEFi0MXqo+jVmwBPn+uKPY9EQw9vURNSGBs0z8w8uIMU7oWbq2VZPX4oAQubmuFWCB50EYJWYll
BvRa+RlNh14RaibCUdByQoNGL6v2Bi2bjqaOx1AGcGcXfaY+peYDq6O/aJaKy/3zaqobRSeCh+i5
PE+hRrK40zs/tn7T/nX/3PTiYzY694ed9ywH9IEyBiWZwHMRNtoBCJKl88RqJD+MHtF06hBq6e7e
Qtc7BrDSFRv11TpMctcGnu3LWADJuZs7h3nJH1N0MQIM19C8/korvXwgJ7W+DKz910UHJ4xR5z0Y
PW+T1km3SXMhVozc3onPtMVOXxELnWWYOVvzeu8YupJ8ZRZElziKDfrtlXEpem08J+W3JHReZGj1
79DuqL5ERfdBkWOpeSJ67egtUhd3ECnegUihGOoTmpF9ec/o5b68t5fG0FwnTVUcRqtoLmovKqfm
Ei/n5uVcFCEdvL+aBuH63nExgG7f/6YgNXZFn9AqnWAe2oVdHjrLNK8DLUvcv5X3Svs2wtehuR+Z
Nd5sOep/mcGtLTMNa59NhVCjedqZ2buVR4w/yuBO0MHFUBdRZxf9ukEqvyVUxLr6+hTuY5z6K7uV
9tUpcvtCzRLjg4u4pAIevI3V2oFEqri5iMmqL+Xfe2Bx9WMXDntZvigW0hyDzY+MF6X4b8ZWHahX
/B5BrzsTwUi0Wr63LQ4tMlQexVIGiGF4IFVccIGOPaTPbqZJ6MDVuLUrvXurei3dOmi+90kX928C
Esw69oLFvsOrbTCSWR7NzcMsZfeW2O11zGIfAHPtICUMzDUBz5TIQWE+aJk/Prdh+pceCeeNK5a2
gxZjgGpN1np9P2/1IQ/eyqq7yWxyLzrPcrIucQm2i402g52BOh/W9naoBBl4SYuDhSnWy2BSpvXa
6lEdNYM+HIrI35tj/u23kEQLaVyIOv6WLdnDZZmiQNFNGPWTeG9w179HaQA3xHDEtQ7LGkXsANu8
Dr+aSd+8pB2RLRnG/m8lsaf1OIQ/4zTYj/jrFcAsN9LFcphXFzCVkG8i+0cROsUWO3e/7pY6JL7x
ReZbWdsymY2jTbbSb/TZZDZf7/oVMRVo8srCN3ZaRnxq5DL9UyAJtfEXHsBUJVChxjA59bUwn0xM
ZL/gEfn8CMvYvmqV+4n5wnRSBtJSbqyaDEo1XhKSBqwi7ID/56F5JlYqubudlcc5ayhqz1TEutTO
Id2P2iYYWCQozkXYpdPJo224wsaGirPZTDjcn9ywn9c+OWYkv6UyXFUG8h87h0LRuQwXZlgO9wv+
fmEb21SfDWhcLp4r5cjywTmuWtmOD62HdlWYifhkdzMmG8RNP1BIAB0n62vQCHXwABtv+jSnQbM8
b5pUe6pE20NTGQDptXGxPC7Kc9JH7UYpjavJe8zzOr2p89lyPtfAV2CxwdIfiJmZfx8fHaO1b1aJ
CXjJvC9qBMnC9s6tgUtycXiIsKCHWhj3vmgutddRLarvi6CCG+diGFZ3JsXuzS/S6fx7k/XtPw/V
C1MBoczJ0UnKkISDFtrQ96bH04SSeCpnVJH3qrs7mAECzIRaH7LBwyQDsRaoI3kyFhRCTS7pZcC/
D/Og4fsBsagaXNUwO7x6ztzzKIzBGNvkGvV6SCFjufcX6eQBgRmJpGbsH7IkbGgfYJ4xpAAO7Zr9
wx2x9vehetVM8GaoV81JgmnuY/q7xEQKU0TvXVjm17q0AdWEffQuwiQ99iVQQPVqn0lgIMP5rqbW
is44tFWnxLaRvfdIb13FQcSt2zoXZ4E24Tj+a7YQzHQJTFsK2Mla1Tt+lzkcHhYrqzGHg1+RhUMR
iKAEwNbPnbEsylGRqKOBI3MpkqkjynnkMPwUBlBJ5S8uEPYcqzrHnwuh9WwGfbZRDznbob4aaYQo
LedptWWbstC9s+lMJjUsWT2z+n+0bFG+i2acTkM86WtnOUwamvyYTTd266J1kqZO/OLCqZn4hSHW
tVfuIHobUddteiOM9lkQ3J3IKH0b9EuMJFVV1E++begQE21t5ddaTVbgQPIGowKzqdRKYUJVHXhe
hDnDxul4gJTyFYNefxy9yFlFVY0jeOrksaCYym0e3gRA8AvjW/xqLBQV25Ivth3EJx+F+EntAdXG
lz49opah0byIaUB+ATNiBLwaXgKYooTEnfGH3Wy3OiuA7NgS3gWs9Kk0cx8VFZkdXJ/nMs4JEE3g
5FhGTkxp4hfvohp9IM9M2lSXQyv6fB3lPV1MUxoHmYhm78cWfx1yg5VBa3ql1mpIj8m9cyta3DZP
FlWq7HzRHlndhnwhZXh2F4yQOlSbMHBX3ltKbdxxHtK/7xJnaLIdQWYwqzv3a1FqOnP20j4FhJFu
tXa0VvcnU5j62VX6TnVOZeVwZ6JczJkcgyl90EV7Imbze748SkCnEmkg8J3byfhZQR9Z6H8lIcTZ
3y/1X1OYmoJhCBL+Lv23vQpARAoEJu2c7//tXbD1P+0mgc452/AsLLLkjpnBv60Lel2kruVasB9Z
ce9RryG1J7v8HAbF/CCGJYBTElqTRL2AYaQj7ZqDX2ZskkmiYz0RaJ67J3gIz9VShrB7kV3Tsvum
jnpJvp/mD99kEt7QyxUfjX6ce8Gdzw4o8ul70XnvoGbKpwgNwBk8LI93acdr5MZi52KOjzPTJ4ac
Lv5cjV81kLUb0Ub6qVowc1iPpdTMHXIaf4eLnhD5qJ62Xp+8TGHpXTDy7NX93RgeC5+mcQ46LLtH
ovOQMaO2aHzTOSoJVdvidJVBWa3D0vJOo+OwXJ7Dpf1cPBMuLm9Jr4m16Ub60TYTecO3TKaZabXP
ODB/Zd4nHRrYFHH9gxOQlI18hyS51tdvRjEzbfoaQtR6oahvfdIT/BrDZLwsGhbacKhIuHPqZ0bK
75YPpQL1rY6uzqtfc200dzVw/HPpByTYL+TAHqrpSRrmq5FX0A6hzj7MZI/43A0PoTK/2rIApT7Q
VlGDZO0l+ONjrN3JTHNhGEMyGtz6Qo1+Kbs12sm0YRkLw8mflFYoHwsmUTZoGgwsYo3sYJn+xsUD
TyNuiiCYPudOCvsCH8cD0Uc1fbXU3HXarD3LNth5lj4eTaSpW9F7ZCOSzK2du76jfO9a4Xlww5Sl
Ep8CIOX8QZqDvr/v6YsMTXnVgqRID4QL1vuc7M7VQMjcQ537XwLZ1A86ccHjykVV+XA/DlpJVgt5
ocsptSFyeHkL3fKyti/O0hOrxbgfq348kVP919IeOXtzoT+7Y3pQX4ssOmdXuGAcomEAjB1b5muh
M+cdyZG81w1yEbAgA16I4Y98hCKibNDZ2s+wTN5iv7I/5jSFd5FGMW7YJQ/HaN88BKM/tBIdTocW
dUWIaEl6FdEwRJ9mptv/DE0eIf5UIRVpkJkHSf9eaxrJYTpl47Tyv0xpIs5O0giq9+yZQlIyD70D
QdbGxYKmcpkWBYdfeBHS+gasUFUG/d7M3A9HuPMhVkTYuHPsPTMa2jHSQVLR25hOoaDlW9CeglRB
wyHmdW6jfY+x64A7adioeY06tHu33/Sk016FY3/YVUDFsgNhOJAndNT1fNjaSDK3YzHoDwIimqq/
qI0pQ2Nb6iKgmZp/UkicqQXUO2bfvJmnrJWcWbnF4B5b5FNBN6waZfMyG/2Ll7nWZg514ihxOsKY
yz8w9bfUyqmYTnVrb4y+O3SOVaMUEt9VA67xKOC5wXzVsR0/NVG6nkYtYIxx8ks7RUybSpQ0vVd9
Ct0QLFQy+6fOS6oDSgqDG5X6Pm2Th1EnoGAkbgDxThKstTpqTsrPkjfdsQij5HWoeYBj3Yw7cPnF
EZFlgm6zvinqhOE+EmPtHhTISG1yLf6oBVCLIe2feJyhYW1bpOPLXtRhie+01rvGbvtCOuzwaNTS
+kQMyMuwAPynAHF2jjdrT2U3OMXZaF0o6JHrbhbxrfRMMhJspFL34o0GPOHSUFuV5ZR9EzUjHsVK
BwwePXhjTl8Ml7VnOCF4UBO4duD2V4fDkICzVCu9aAIcrhYTd1JcNlObpm6zjhp8MQMFrIM9Amsk
Wf4ogwA/0HIRlqRsXq76smvAxCdXuafeZkbZvFG1arfgUWi0U/Wgri2Pxu2qszMEY7nEalry/Imj
n9miD9CbBpDJfQ04NctHmZnIIkBXR1y0HVbvaxpW1LaxaJZ4wfajY1urZnacs98MX2x/3dSy+FGm
pOflI3llUZYTjsnYc3/aWu2QfWCojNfT0u/na8GItBjn1AYNGqv8jo6A2w3YXotMf2yTNn2kYYR1
QPVASNkuF+JsvIycJV2eUxRVH5HetUfwwN+GZVGnVnZqDglFkpKmZTa7JCyjjRPJYJ/kNPI0W+B+
WsDoMkJX+t8Peu9PPIGDodTGsGeYgCkNx1u88/9gpHUlHbgebu2O5rq/qWuDXF9mbI09kYEywPwn
fsZ+r8aFl8d5mWDXUuclqWmQRZxFg2EaSD8i66iEG3BcTGT+8fv9RlWvdrao96yRT4Aj58+jP+yV
5gLntrUic5lN3TD/6hJ9VVuT+E4jbpPncAxGJM+F3VVfqi5q1ohILSa6o9wIJ3nAeNs/qevEGbIH
619HY0gy4t3zCVEn2UrsdjxPZEGdiL3InosXMYJLIhm+eGGEM5g7wKjOkANvFKVznmN/lZiTcyfM
CIgtBzsFOj421iGes+qpnR1AkdI4jV7T39Qmr0fcLoH+3C+n0Mr0q6ZhQAZnXq3++5vjC+Kr+acj
2DH47nzHdwnaW2bxfziCe8J8O6hnyT7vkzHc0XLpL6pnlZZEXMbZ8Fna5BYylSCaN6uZaQdM98tK
q7dUe1d5S9HJ5nJcFT1Rek556poy/InsgHR4MKyPie18H0FhryfqfF/LtqdtW4Q/BzG+CFkUnztS
nljAy2dQ2AgXkumb+lJL6bzH6PdvnYOS3PEdGnO2jzWi778VIbgcQmfyg7IhGkz0EAIBolIITk0w
GVu4a8MK8La/n5aYt5wst4ciC6+pb1V0VQwEOKmFQ2Mh+Sdx9FgIZzs1vgRVxGfOzINSVYw3VR3G
zUhphzrJVh2OOlbVGRTvKpJ4h+9DmQZDj2d6deFO+ykXv3+/ZE9Uc3HI4gE+rGvp2ypAXwAS3kiu
Ze43e9NaCvOY6XauGaZ3UWXdEQZXB623VRpLHilHaZf1K8FVX6WeMUf9nx0J/llLJlibtm4DNl6s
qrXIRsLV09eU2cl9KTfnwxMuluqTAdz3kLk5U1nAfJ8rbP1GTspZ2k7pxaVuvZ07YO3IM4JPZkjb
YLlXB3NABOwEL03skIXpACCGVKZtqXc3n/qBDhu0zxb93UxmsBV9R6uNMcipx+fSlXi+6kIcm5zw
iv++cL0/sYyO6+jAYXXHJbTa9K0/XNFtXTfYivRiPyajflB6HUIpoK3rsUdoDFJUhPXOwaVQ9BFU
Zgc+Ako6YXDILQvavV1nBrt0SH9YdYUWfGnnirIg5Jbmc6DD1GlSoovQQT43E5EwwQTqn1YYzkRt
CWrEPfhtDvpt1WTVZ292I2J04ocYjiTZ3AaGqLAxn7H6BRsqGuZzIRaLeIFtRsdKlIw/u2Fyv9xL
3eYs3ZuHJULB/Du7Lk5t1154kgw3Y7SbzWgN49FdOM08k6+6C3FfK7AyWRNlQdYjn4fBrncJCQD7
uFhkSEYs74x9uy91jK/6vtSbNRnE7laVZYEAjDt1qFaWk7QAWXvmo9AD/7lp82dV5FUbHz3+Dse5
IBuMwm8ndO3/+CadZYT55whEeSiwLA80SqD7OgvFfz88QM35RqHXC2LaOqcxH3brxiiJlj1fs5sr
8J5k47N0uLWVg14g0+o9XSX3lrU4ZuZCTBtjOawSpujTQJ9NLzr3NoOpe8za/EH9r14ytusClf3C
mFgieIoxQopB0vQAFudz1U0EVMHBU2w8W83lqxqBYkBTpSQQAeep9amMjPEMTjkEHwBigmGCmfYs
nMdkqI2nWhsW0nBpfGQsEwnpxEV+b6iEftW/D+Rlq8Y8iXHNyqpE82oVcvo/UEHqwv/3x+lwuzum
DlMF/+Gfa+4hhv4cl1Nxwn31lMQTukXHMN+jujOpxJA3Ucz4PL2c4m2cO82hGbvmDiZXiHLuaNwU
C3q79rqrtgAU1GZwFy5i2bV7q6vdYz3YRFYarrZLun46ubn9Amd0vtIq2+Jdh5MYezn5LkD37EPl
z/MTOiOgVrOmbRQa6PfhvVMwo/D77yECGf2fV5Yb8FhzdZgKARhX/48rK5GWTW6Pk50jbv5PsMPz
NQmi0ZvaK+xKu59Te0jm1sSlfVUAvY7k87NX+0uGHP19zLTNOWcBvIKRezF5ZDc7CvPJVo8YHMHW
mXulylL6rG5s01NuiVeFyldIQCXLg7kQ7rOcLFKrn7M9imEwDtOMKAc7N5PvYtwqY3SwuKN5nBp+
d6U66p/iyat39H3rT/Xkf4+wsvlFtCKw3PgYxeQSberF17CJpxejbG7qvB5pcpv0ojuiH/U/geld
pSLYT804vva4ip+Bc7woh8bkzcmxE8azSUbESi1uhF0DZgBipcgZ27sm625xtwTTkfIQzQNxnosE
bRwG+DSJVh2A4V5rzygu2qB1b7J+VQMW8XvuRRQEMFKj2v1a4DpTBg3Sh0nvpkZwqqrkasdm86hY
yqRMNnujatJNbhKZXrOwhOqHd9RIkXEqMqwCT8je21QzsuCgwQMbLtbQQhf+bpK42Wuvt97JrxhW
GX1jWcU1z9ZFO7Zsen96d2Zbru8Y1kz3vnheVzwV/thcGmkADViK7yIR63yS4lUT7ZOlsebEyGeS
qtjE33SymYsldKF0UJz0NTptEZTX2qVDQU2TGWj3cF8AjCKhXDz1zIitvn2arYpE1NADgytL/9F2
UUOYFtq6h/++9q3/5dL3bOhKhs7MjmHgj2mdb9dCA++fndvcH7/PJR0/BLiUMtmz44Hv28XfG0bW
m2/46Se5VPzdGetWXdMsuX/bQ2E4l9LWNz5BDlxx7JVN+2vvfm55Vapz/35fJJCF0bKT21zSUFC3
OHEj6SVt+sf//lNt/c+7nMa7aRo6ybs6mpXgj5lAjM/BLSy/P+u+5x1zcsV81TfOGzJ8LaThvcjT
Q2HDQwGOsCuZAt6cRB8uejFq187xj5pJAMdvlX9aefOpG7pXYLW/hP8iKp6477kZk545og1ZSz15
jR7UAOUtjN2a9RTiaNs2U+Jeei8dLtWQllvgZvp7H3pPfuUDXwmnz1ANqQOk8q8JaYZ0pbj99wfi
/Lkagzps+jazIjtwTNf7c9gzHBfvymQTj4BLEe9bDd05gupLfu1xlKP2TuYu+uPhiyqitj5ZMm32
otSUiVMbJ68M/vJqo362pCOOY1/vVCbdb0mK2sNlLhlOW4G72XOrLQbx6GBNHk6oAUwAqQPjk7Zw
JH2z1/ftHHhLEsH4NHXVDD5Ypy5aleYnrkvKlWr3EMma5kdQxJe+9f5H6dpNR9EIHOHLeAN8EApU
JObT4HgXtzHdH/rcvNJrSd5zbxy2lBv/+u+P0/9fPk7C3E3XsJhvmroCw/1jcYtVlqxKrN+nXmkA
7FYPNxat+a1MgWsoU7qRWJ9FphVPxFVnm7u0xrXhaU3aQATX7C8h5Fn5GhuG9hgjFIvJw3lNlo3s
0L/67jsu3RL5RXoq6ppIEwNtzQbxU7BRSvdQzqcMsedDhL351HhmS4kJJTjvD+dRf0+liHadOZ5U
p7nuHWcj8Glo6V5NKkXcvGCQD5+dhroU4YE7HgcO7gvKtG2XoiZa9uplzzYbGPfUM0j9M+CYLsb+
2tH4fm2PxkgIgCybZb0NjeAtCMbs0i0wH7v1IjCQ4lz1IemFI89/mgL9WvVaPIkD3Kh06qxL66Wy
iwl9GhmSYQav1wt9iIaU3fWlGhVFWfS6HCm0CV9JdG2iwN0yXRAbVbIh7M0/3wfX//6iDWuZD/xr
6uTBD9QXvxZTTY/K4b9noiMJrYNmdvGZNxVHBsL5pW/RHntpsBsski3xlihmQh0MVNhn+c5aacsi
cMKQ2H4vi+kC6Te8qoI/VcF8S9ISWXA+z/tpMOa1km1Xps6CdAHC3vsythEcMW5DiVsgoK5jPDI+
5zdqrsV56TSUeviqdNxqo2TdYZ35QOWWMmzbmsU+GISGFJHocWXvHOFgPoH0+AWspTqWEIA8AVNd
PColSzUtEOTkxJSf1I3eUXhZtUjJQjJF0FGVX6nMZSflzQoXkb4dmXgJGqZyo238QrXrchDPSjsm
UJxZITFQOOe+tRYxUMJviW1zNPrwwqJCbshsp+7+zraeOtceL6MIf2R6SYiqrfE3dtP03Obb1AzB
3xUGAdLKh2z6c3NSqG+m+dp5tvRV6OCf2iA5xLCqGdpWZqeM/sYLUk7UtvgFixbhpBcH8ZlJMpzl
0grfi5KHHXHrX2oWlaAASEEkW1hcAIvLE90oStXLZaw2oSQHC6b1WSLok5VV7lltwc+Jto3Uy+dU
TNepNbS3OccdykqFqe7SdTY0PdlH4EK3NEjilwSvTYHVOLat6UtLX2nTsoiacN+/tbGkczKgv1cD
iobkequuDFmDv1Kq10hiZWIUf5+X7vGMNOn/mBzb/19rLtBdP7B4VgSO4TFR+Pe1bubCp6ACh7XG
VHgTLD9FVxIQlBjVAzVM88vY8pcZXZW+FgmK72pkwPUbYGPD6HvbOxir7QmDG/P54+6w07C8+P2j
ct8p/SS6iGll6st0zy5OygjWxo5nUDvXz78KawMQqjS6aXgxvqsdZH99U2UvVNOddVQYyZNlxg5l
s9o8tEtxyXK7zyQ0UgtsyuY5nqjI/vdIYPp/EHxBlviBrVPJZE3Kf5b/x8djMeXHi5m4DxQMdlTz
IXr5ojy1Q12e+mWjDn9v1DlfuMV6yod6TQqZlq7IVitOhoy8Vd9Z7j9P2mStnma2pNUvu/94vzpW
m6pwHjtnmHbq5/w+T5FcnuZkLOgbLP+CemWum//5F+8/THZuggksX5lmWZ2qzi7vm5aQ5FOEIpGU
4eVkvxyrk+pwLgaLOFhaQ5kvycCa5Sn7e2+M9WptVi0lzr/PqbcMkIjIuvv73X/8z38cqvepc79/
TIThdd+QEjdobnXCJf9rMzoI+8G6CEotgmqs4+Snua+9FDoqu9Q0XHiBWiV/7f7jDa2W2Hs9TPYd
nHo+q+VNjo7sZ5suv+hsvAcgb3PXvAQejNMw9n9yOcBA7+ntg8+3co9spuzREfUSlQCCKoGfinHt
5+TbI1r2aZ+jzXXEzfHLDenXj7np6Ksm6cDhR+KCQ+SnTg1MyMDGLeHD5Oy2thuem9bPd+CoSKh2
qmZVJ8BVtaZNSOa9hV7KKhXJhtUSITZ68sJSe9sjIqZnUuwriWDMAzCeToWz8meMFnQs0gKtMfDy
rJzf/LGkEg5Ta13mxmuRtWBVNe7uGNidWZkbvLaXcdEwgXaKd0WdXBpjOmfeN+KMxS408y2xUN9k
K7/UdVqCAH2O0p713RyczITyUNA/tygYAV1xZ1P+rMboSxnFYmuDfgz0Pl2FfW+sUKnecmkgTTnb
OBw3Ux2iiT4G765TV5THKjzv/TEMrH3uQ1hx3tK2+OkF5kl4F8/jvhCteRvIxw27+FYjvltNsZSb
fkiejMK4lFkyIoI3z4mx1oT2047ytUXK06bP408yw3GxSRg0QB9duvw1tYv6BOTolVVyuBoinVhr
56dbTS9F5p+MLnqykSt7egyMzBhW0Nb2lZuUa9sm/UwHsRXW14aPFUstInVnncQuOQnNcBwyaycH
b99pFVYDu3+xYwRjxTx/EfDjy49OVBcZ6eugxuAaNt0hAfiTh/WXtvD5QvN573TETNQGRS/gC7hG
45XbRv3GNliKVZp36QPnmtbBE/cl7vPeI4tMIpRMSgAjQ09EcWsQLJNcza/Ie6AQFU/diPkLGAp6
neybTcYZDS0PeotO4xk3lt9d3C4GQ94O7Uofqu/zkv3Vpy9hIl79ONoS0vI8Rv1Iss+NR+MPuzQe
7fqrmQaHND3rNfRV/LhvPuoSKatjR6IvHQ/SwWbTePOWnguGlF1ulW/2UHzrZwQetjWy1nRec/cm
BkIKtApQRV/srL4Ta+7rDfVRax1bHW6TJh8BXoij6Lsbicg/qYI6XNZeOH4w3ze31RS91s74kkjj
a1SZHzLRnrTWX8tB/7CBV6ys1vRX2IumTdhPb35eVEsYcEoFsYBjbK77wjM2VmB/FNKS6z63NlMQ
4x1wTzzQJeBbcY3LcG/m7QelxX6FvBlkxKaoaSO2TfBTavUPmyYytdQJZuoUlHC2Uc95ZYS0YMhl
eQJ1Upz8aD5oozbtkfpUJyb15WkqxyJb/T4OemZQBbwdNTapjRob1fik9n6/oMZLdQirxViCY7Do
LkOiGhcjAxTUfRxUJ9VGjYWG21JzUsf/2E08yPC5bh2EG0yTveK3kCe1AaLiciln3jp17AC8sZHL
ExIfNsuees+fh3+/5f7q3+/L7z8BVBBd3jDHecoQ/PsPkfnAP/D7T7w/F36fxNNFJ1W9Doeev0J9
Lur498eEdVSs8jHC5i6Yqa/QeEmWQWF+f1aovd/n1KHHr0D+xd/vUS/f/+/fb++k8802sm5bNmjT
aSvymIaorf/aVQ/hkKm8PAhiDwasKAcHhfb9aYkToQ/LtReFIcM/eBHyyqm3Lk/ruJ9wnKpntjqO
2vQ9JpZ7NQYOwoHGOlLXse1nfCI9lS+iZUxW8xtV+kqLwuP+XwKOIB+AvDaOnV/ND+XC2O0iJEFB
Lhjppojhr24Bks6M6cwExt1cNvMB406/Vq4M0BvGSzAtHBnnVZ0Br24xmoBDU+fc6ovuF/XVQVSB
bnJ+sBffabwswoWJazgOi26rABAIEre93nhHXQUwLr3GvQYVhtBEOvJw3mdyzrLsZNmFPNYLtEK0
FdFg01Qd3QVwkffUvwj7eHWdyQMCFSE9Xqa97VmIdvyUOa38RAA0sAtZjVzKn3AIOteQpdzK9bPw
rFYoaq2iNupcYBRM/ZePq7LIWtZmKICKg+Es1cPIbexLNLxnXMgNqV2HqozyY567/WvmgDsLOmuB
MVLTI2bYOFfx7F3HxMoeyJnHAWE2RKjk/TOPh+CE7bjZ8imlX3k6enXUf9O8pNn48ziROwPQDGPU
yiWeiKzENLjlXaNfiT1+VUe6lovXgRAcdXTfgBkdei141r0huPlp8rUwG/eS2I+6Mzm3LPCLtWh8
/dg2Gh0R0P1bODflDs+/cyNdxToMKeGr6lDzpXGJOylWlAh3fh/mz9aMosyJkp3dt3m/Fhb5PXZi
v6if5vr1hxGazoP6p5Dy/6ixEm+CKX6+Ez9KpCE80NgUwJu2kUPmeiH6L9HYOF+XnTnzHOhOzRc4
Ae7XmR2CP8YPucDEc1IiMuA7jxXQ3SuRPNYq64Ppi71QxdULzfKC3WEdLLRT63qL5Dp0t63AlwTd
QL+Mdod1o+jPExKdpyJ5GoSTvgkUnk/mbLwpe1hPP+s46VqyoaW56mbYoaOH+cvzx3lLwHi1+W0P
683SOwk3fFPv6HK50YyouBVVfzUMoT0z3fBerLE9AeKVL6LCaIk+7koWjXkC93X5FUrFKU/602GI
mUGAXPniOO74DrGpQiSOMUtmjX6IvLg4kh0dQ0rqLlWWJoTa6NE5NO2ZldUcbjNXBq/5cqnaleM9
8rfdggACw4aOMSh/j28tZNJ2dZ0qh18uspjfxAUf59vu/TDonZgoDOvkYLt5iMNO21ZGbm/irtXJ
Dy6Nd7vpFoV1oO2HNvOfCkmKhJ329deZkMRVUNjRc+c5+qWajRCLPS+UhjjnXRl88mwpDzW9BPQC
0O0Tx7mZWgdcMGFZjs7UueFb5XrPB5CejXOTrWfcpp16pckDeeynols78AkMpqTXNnW7WxnAuhk0
Lz26c97fgqQLiZMb4fqPVXxAuRJtlKr2n4LaQBx9iwf0oraF4YVuULrPTh+7D2PgZUuE9fSFDMxk
xUwofnbn2n1wLQsEm8etdxcLjX5zVZbYbg7I9Q2xVTBIjrsgleluZKh/UJsO9U6NG23fLJCm3+eb
BOLaHOHgrGsf+BfRPx7ulBJyBa3YCzq2L5gL2gOtVzw0vtYaqF3flenPbqExN3732geQcgcaWA/9
2M8vjRPcAIJh6XGnYFM7U3QivnR67wRp8kPmfbR60+65HlFNRu1LEQTNCuAX2d6+1pNHJPujX3v2
6R64hpcrQ8IOvnVjR8D9IXyvFLe2MeQvgq3aA3Y47n+fc7KBGoxSNTsNSRUWUS7nvO2nuxAd4cZD
66bzI8rjXdhS/iSmDuFSUaP+ts1M20S6gAVodenujz0cktnGyssEaUNFKF+sj09qMzmY6n1r3rXo
UJ96gCeHQbgWM8r8/xF2XktuK9m2/aKMgDev9L58lUovCFl4k/DA19+BpE5rd5+Oc1+4AZAlabNI
ZK615hyTd87oitcYK9q2bgMLIBH2NRZi7TB7prgRlmxvGK1AKrEAcPPVePUA0G8aBJI7dSoBCxy9
1GvXdA35dKVM2u7qRT+YUNIu76udeJ+dlzlPVePIm+wZ+qnrUY4hK9eC6ZqbsfEcRA17V16fOCAf
GBAjd4vsyyQkVoI4a3YRLvuXhVGysoO8OgPFrwE2QUNoNQ8dI+M0rDDoWcdYfpJ00K0RlfVHTWYM
CuN8R0xb/KWoB7kaoHLdHDAi7y01DkT2+IsZN/KMTX7JD63ksxDzt3HOnvXFgucHxnUoZvll7g2x
ccj4ngl9QZ/RYN7p/eKH5TTDvl4YTtwPRxx0nMZ2+VtdUg8z2K3D3R+XNFA0+IdCQ3JOAvPcU7yc
4MMcLgg9n9RTfsytMfK9aa8VTrNOHeNH5cXjRcVcQFu/U9cX+cvwK7EWhE6Q+RdFltH9Gl1yKF+t
tHWoLMur55Tls5k7lvzueV11DKfu5jiW+dsH6QK9b/whqLTonPkNdWD5HSAe+SjgS8N4+IX7hh61
LLvXyR5TVnLMMqQhU+Sa8zobXEnAdZ4+DCKpjjJ/j7TSSa/dEGF4wcEdrOipd+sI9+4usYsJA0uZ
Puhlu+3rngasW316sTCBT2TTwR0q+Zn6NQFzlfwYx+HQ2Ak1boTy1k7TR6+U1WPtPXoq4hqxMr8I
QwD51Gyt+5UGuB7COSYuIEcmqPSmYWd+75q5hTuKOk6TsVjXbJJOXSChjM6kovbzHhlWdBoWv4zS
fI7mHD8kOqadMdu6tp1iznP7VygtxgZweL6PljSEOB3JHJvhIqtnh7qxtvQo2TsxQlsLbyy/tTVo
VqCJP51Q0GAJR8zFo2mS/+g0JCdO6UNYYLBwhbdzFitJn3Xths9bcbSWUz/Jv+HeGh/StNNQlPqf
iRGdLDOqr0o9ptrKyyVXr+tr1EEWuo9FTOFPa5MOweUvEi5qaO/Ax/9G6NluHB6dKLceZ8cxH63l
yBgKYFfJfPp7XZo+yOwJ0Sya3EG8gDN+UlRzEcbY043505U9mSaLyD3AvHZMejL+pkwLvk/lbwb4
7he25VulbDBHvlfYme2NOs1YpQ0rKk7qTD3krBKrkUyh7TSQkaD87vQzjP3IdJViFWLSNND5ycn7
vrBeY1FnzZ20Ons1wsJDjoS/KcthXFIXmBdmR+AooqjehYSdvyYuGEwDiqhtkJCORaB4rbIev16J
IUolEywEmIOAi792xnZX6yL/wLFOvDJK8metj4lrQMC7RdKYvYtaHBUX1SZV46KjHVqpMV9umBe0
6NDgGhs4f1ktKqY08zejPtP1zemNh8RbownhaF6u/T0Kh2b++vd1tDhoPyaH/3hB6SB/Gcfi5A/A
bhqXFEpDy+tN4rZgSJcHdcTgw72W4msJlv4MXwZkuGb6VOc9u0B+y7yN0OEO8Th9q2krXdMU0j6K
3HAr+1HbqdPRzPKVk3XyaCeD9aAe8Al80yxT+8clncbdg0d80PIilyi2dUjw6z7I/RzXLUNKfWGa
Qk9snxPn5CQiPEa+8NdNiGUFT5pkflcbNweJ79bB78FAOIzWcTA4n1IfX6Ufar99snp9jcGkkz71
0OoeS6FDsKR8+deZabfmmwvwaRdaNBIMw15piuQXuOhEs0Sf7ikDqU+axvKsqopUpVSNxp9XqGvq
FUVDfS5g27lOkR5VzVBp4cWgBn5UNYNhkgA8Vm14UU+mMd/5WSCEV88umJ+dDEnPpSRt9sXAmJzm
59x+DZ1puIS1prPBY77RVLWzryyLGfZymmdFjfmhyY5a1XpXG2AgIufogKS1+JR9FW35NXSXEk3L
VfMHtgaEYX+1am9dOrFHKcRiraUZBnaAF89+ntNmFpOzZ4Ojv3SDQUHeBPFPv4kP4CUw0wdsBZBl
ViBUSH3gmya2aYcAz0CqdgQCYxwSOkY3rpXbrrL4/4kTSMduIa5uKqFadPNx0nuj3y8M000ceYJ4
EJ5ts9+EPJb8L0zTTXrFdLMDG18tclQ4lbGk39f5462Y/XrHd5MipJXxkdv/bl5AMs3CW1cPphmi
PSkSczy30kY+lxfnEHP/ZR5ApCoVlDot0vYym/DnZKivG3bPawbzhIFareFe74cEAaJaXnV13F7q
VkbjyoxZHNUDmx0IoTNeCbfDLBf34Rrmj3ig2dc+09rSt/acRltlOzZbzVk7i3KpnmvrqS90wiyB
koS5aT1NTHQS/ZuFX74lnfus8AMqxLdt3G7XG9GzYKP9cAcDWMlz3jjTw0zb8LYEjQ2aeFLPK7n0
yKv95dVJJNZy6OxXR1wbS2gQPAj9oDDN2JjNpLJavb2lyPnoSugb5rIHmRV5Uzd6/XRnVxGB8ZBB
hNeWL6QCXJcjTkrsLAxelmvY6EhhZUTXZQHZNp17rZ2sAmU6xptRRYNq0ny/22Bjgbo8sjDjLBF0
zO8pFBOs2eIAc1p7YgafIdFJwTggqYyLuT2NjvgMZ+NN6PQrSipS2gc7RgX5Tv1b1L9A5yOSZ1X7
6BQkVbglCQh+ILam49Q75QHLQYzdT6P6a6pVxRNOs+kpbM7q59WDlINc13Yj062X+5u7wzosR3Pf
eplcqXz6ZuFrFCZ3sqgpv5R2SEQKXykWqTkBa1Fmo/7qVe7wJCA/E92JXUK69VZdApmivzYih35h
Fh39fmyyeEXFvh4g1WVpBcIC5aK/zTCsg43P0afIHO/S5F27kvzHkFvmN1lgGAhJq/NCsh26BvF1
mMfGriipyO1Jo+W1GBmVL8GpUXh0wzV3/ycoVR1h1OnBUkv6srJ94E6T/vy3AxoC2f3KgB450ML+
QCyAYLhkirtllupKrHUpxCHBgX4pC/kbP+h0Uw+d5htnB6+3pr6v6lpretOtqhsM26V40F0rISmK
msIZ9AmwntmeA7t5ul/q0+KoKx3fXc2HJ1jVt/06yAzrHHlz+gWXoDIBtlGSnyn4QR2z/9xhNZb7
MY56CgBE+WNSmR85M6VusEvUd0QgRIFAeIynEo1p7KwLoBs28wY/3hl+3m0T+s6ENuPi9Vwr/m7l
mIW9Ifw0jQn6kfKy4Mo9VLjj10oFoaW1d1SnEj/krTGoDBYv35wD6Xbb2tko0PTfawgcrp2ZPlle
icwdLYCuS5+w51ri7k0MRk/JmQglmnhLJG+t0uDwYJc3LRkjMgyNH3daXNqN07Hy4QH5KC1vrhjh
DYMDUpfmQmMBjWDGJTbR6SnimbPCbozV9N0T9nA/SxnH73JcZBtl97UKTzsZFbafwklzbGx1f1Kg
mYDq+hyN1TPgsOLxT5NzlGzv9cQRZ+lBr13kQ+pB6YroDaDZA0/YxP0ffJE+6rCfCr/cyEZ0R/bg
1QdA9c8sIcm+yP3xvSeNhdvCYSJ3fqWW/6iTv+KyLu6A8z7Lkwch4p147hcoXm20xiabov5s1Uny
3FdDtFJPlA00JLPqrUdoEz3lVltvlVAB7N5IQcaDOvVnkwKVqnxnupU8d3Z9GByt+sRjuI4WFfkk
AAUavugvcV9ntwZzGm8KgwSHaYnVW3+O/l4bqhb0weQQp+tGzy5emF09Q7AMtDY9G4NZ7ps2FI85
NgjiXvL5VGmEnlmuwF9ZTV8NNwngjqXRUa/9+CnKrAO0/3RVT4n76JQzyUHQR/jaIkbJy8WeiCPe
s6xsozpwd5ivlsPU6O1CHGZLXiwt0L/EC226WrjTlBYx3VMhtqSqp7ucgJZXDzMcVNe4/wVNhpU4
2Nm22ZD8FtjnWOp/Hv6eSrfrT6wcYhrA/Aw71Hvym54mP9QBHJN/HAB7fwURDIC3ix8CY9UuiuZC
YVlAk+KVW+xhZudHF58OwG7oU+2IqyA/3r/7dlyENxp0w3asy2GLCqy6IWdCYw+9iDHSyZJ5/aAS
oiF+iI3tDe+YKse18vJXQwgpC9XQfREoltOIvOWdk11dLEWfEIYQBGF5mdqQzN45IFJJzMQlYs8C
VfMYCqc4pIZdHI2w7B864eFAbrKYghz5ZChAB01LC1UdidAaPylJC/g0HBWLk3TpIa3TWI8PnV9o
58kmBk3FqTpdhV51hgnXLpllyVMOePzZ7ydnaxea+RZHVbVKe0PHswIPug4oHxf4bKdLMNO9jwW/
NKvsqGRXEUBVBhzzS6fVDzQraSfq9sA8u4T53yWeeAqNtXpl2i0fSEN/yJHeHO8C+LtnMNeLY9Rh
gVPUNFPo1nnMoLMBQTxry55Ja/3+gjI97MgX4TxvRbvNBKXVGBZ/nq5C9xUJUH9U/AiVIl7u6KBV
DyKrpm0sAveYimCjxIGhJOYmmmc6lV1Eb4wvl9IbznLwdxkkl7shArM5Cq+ho89k9es8ZjUyjBkk
lwuj85YFZK4aFgWzz+4X5trPshstQHdJdBSD3h3GmUWwbfiqzpCrtrboxq1aBRM9jq511IdX3bZp
jyyCrc62wMTXyTcIbksuRRs+aJk1nHxhfmUXZawbLYLUPHnB7r8dlZnxz2fLb/ALyDUiH2dajXKI
TxEzWcoUuEYg8crNOLdXI8/ce1gGM8w3zYyzhyyu+bbGQ7nFLRJu5i4zHtrYQ+7JROTAeq0/lmH3
3auN59CN0zevKoa1OirselhXjLivc9+SDAHecHBj3r58mteq7FcNAHXNEIyg4h9yGfqQw9WcwbFG
KzOHdKInoApm32n2EOxnLO9h9kgfgChG4nG37QzuR7oB4X2CrA46SZZoSWjPRv9PA+/wN3ChphA8
eG0FHkGlFlqyv4KELqJNhqp9Pdrxb/5GEiUWC4Nn6NVBq0z9OCwgDKKYcoJiGo2wp8U3pi5q6B6m
YDjlLYpL9bfX9TRtIFAK9kBYuzLwGJeqdZgF8a9SD1HWAm3Lu6MUrbi00nMO2PfQPycYhJw7iNVK
XtowRgS9oFnpdTQHOyQ0IBsihmfAgPcggJ0XqfXlqh/6gtR44rk6YCkrGzDKhV1vT6TtsNI6WmdB
/gZFwXlIBT/tuXG+HyPLeWEMsekr89WLQ6jgENUoBIvvtm5N6zyLsnVBp2glUHbzPpryQx1hvq0/
hh4lv0hw6bLUhFuV/u7zszfQ3RtPSfl0AAfXuwqWFoN3mLO83RDpwSaGD3US+Prn4Iw12cxlv9Mn
SL80NUnfaiNnO9Tms0ke3oXw52grDOF+mZavJN75n3pk/vBiGb7ps+XuPJmKI8ye4rFzjWrdwS34
4eIdryZrZ5r6vGVeNKwiPWu/qKPBQKAM35oEL3YOdooJAAMRhsM5xY3tYAdy+SPRb2UpXT8sPmBy
ojOpF89a58IwsLLuXWrOQ2X64mhDxthZtj5eJy9iWrM4WZBkjtdIJtBzEVwIT2vx+mb1Z9c93tWg
Y27v4BKEB3VZt//r5YFQJppGT4VWvpI3GD+n5O3Qn8rWIGFQEDhAFLHRXMZZRE8+sB1aZxqpLXYn
3mud9KecLeVenVYFu66+k/0Zg++hB5zy2AUAyJjvOT8zFBgp4rBvVmZ7a3rRwN492WJoG0xSWoFF
/H2tkUPgmOPym58ZDJvp1Z7HBUBa2AEOl3gwNgXvB/NGhj5+Hsn9nFXeyo9Z49Cl9eu/Mu1oSkZs
++d5mX/gnGwu8j4Zmaf4WBf9TW0cEZyap0KPotXcyB4X/Cjr7ZhbzFFMC37E4E9UjYPrV2dhCZq0
XV6v/QFtfzixZkp0OCe1ENdmDa03Q2+Bi2uluQT0pLbEguT5b4EVVfusHtxDZoQV8zTGn6M9Bpsc
qiiZwXr3SGtjpTax950s/LFjl0ia7cte17btJSYl1HbROC3uk5Q5T5LQAwK/E35GgMtpSIwv1YAq
qHe1kYTkLPrMCqPadBR4Jx9T/hf30U/s7FR0lEBabgzPNsBs4ZBysvYpdPV00p7mZaBrGS2usXl2
L80ywUXEi0+e1vDaLZPfylakHtRbbfu8dNKi272mgPn6VZqGYPuAUzXNgWz8XbXSBBM4wVwru5k1
MHzYWmkut3u27Uh7ltN4mQ7HhvdbnYUkb9TE8twayCtwXcl9vH/roabKk5E3X8lMnQm7QRMlq9J9
lA6uBgK7R9t6tMfZvT+0jv1WuQ4wiX9dytv5nNo5+G4t/VlzX1/otMVMqGKTOT2hpyHlUhxFGz+3
q909HLDKPKZE5jLXXkodgR383DXdp5eyoI8EC17v3BUvCFdVJvqrsTTZ2O79efbv65rlJU0Gml69
RD0ROj6OKFO6N8+kL+P13bhTe5chGdOnAiGEOiurGcyxwlkwQCP00f4Yy7Zlml7K9Twl9W+4B+S6
MPJOKsydpYvXo80Qc8366LxMAPLR8FfNo1ckpClXRUkudmwRyUZIxn0ONbYaNOulxbKp3Ona2E6P
E5xkN9OR3YUxIPhlB+qI2mtCDAM7AbS01ez8BZTnWhlroEIWL0Y6rUVjs7kc2L2DMcvXdeQaWwVf
oM9s/sEkDPOSz5iGxHTTHTFc2zn5khQs9Se5ZB/dT7GytC/ARNb+vy6pH1Cv+PvzYVRwe/VR9PoF
TAQm/Pmez8tbUuYlk5LlmuF03R6HE6AY+H3P7Lnf5BJsKRnhb4cWUa+K2c4YbJrjsLHttvsmUt7N
wHfTl5AMqkMLK+BQ1q75klUGYh/A0D+qvj43Vhh9gZpsbUczyc7YL/e9AxbAMSrtEXIuJp1F8O5p
3a7JfPElCpmDYJDudnfKHctTx+rkFTclDQmJ/Fm1hD2Uw2L7dYaT+pcRZpkBkkqDU2no7Ucs2Hyr
EHE0IEwok/6QCRe6WAZzYnEGJicEWv1LaGp4zVrrKWgt8wPBXnrUB2cpfgowgg5qAfUJDju4eBmr
0R0Npk7j3tqX9GS29iKPactGu6WRD/aAM/UA2K9bm5WAP6z+ShhL/crL9OrDtacFAGWy9ZlZoCWd
gMK0fynSh5lGJnNo75cGIexsm9N31cX8r01N9YwduTcdLCpv+jJs5ituLg/STdn4tdZeXfp7L6C4
2TidXt3UJQ3G4ho7Acq/IfH2cahrR6jowU3y0d6EZjN8wTdwzMffljmId4xx/ckqU8BJy6kUebXr
LM/YqVM2bNUa6YZ9QMsN8bZxSa4n2kCpeSIHrpytQxXJcdM8l2n12ofJeIHs2zzrRq1f3XpftiQB
uMQFneqxtl9EJo1DOvgtTJIouITu8K74SKkVTyus384hspG9r+Pl3DJJ3NQ8SDzFNJ1JbCMjZA7/
GBaVdRGD+z+uW4a4kkIWnZREo+zxTeSe9a7OlEKDqUL2PwIODLUVWg0l7FCviKVnbTrcsxvp9wyP
UsiVcW4uGGuh65ietNPfHKG2cxc0uvU7c8cO40RXviEx7dY+i9D9SF1rk+aIPrRCHCnpC+EC28/8
/50ci4Z62ACX721Pf8Ux0K7AU3g/DBj0LuzR351rPriVGD9RCUKOTMmm9ozCBDcgxhsqL5R9BNV/
OlXvr+PBrs86fOz3ZiIMc3fnt1ppniGOdOK96gCZnoY5xbA3JB+wQ5dsE7lXTDes5ZWBhJwMhLic
T+qaemiCvL4FeCcELncsado60x2MJSmbvFtAGtIEqO0xIvkXXHo0nszJ+jHhDH1psbWdmHqa21Cn
3hqaY8KvdBUT6rBn6bS5f5h0BohUtc/qvGuHfEfqs7mvKBxueYqXB+xNDVginPfq9O8TZN8RgNf7
P6JmntYqZU1tQNVD1aFENtiRZaTXqO0+eRLhtR676lzp5jpEN/g4mGF3GRr9qM78lmUwS0DjqhUv
lMHRAjx/pVHH5xAvDe3gqd0Q8xSt8XIRdvq3xFRHHtljG2lUFpB0erERQvNW5MGpRlwRzDre1qWx
fO8uD928iUUPhgoFGrkzkCQYfyxZTsU7LT2YUMnQ7G27qNaDCvNoo/5QI0Rk7SFIbGX6rTzk7Rjc
Mjf/89DkaYaxDWLu/abU9OauiWLoQgxaNv/tqJTg5UU86geGqVW+8WMfp6As3mhULH1uCJBLtLHv
oeXhIDFbjEy69tiMIYPf0HGP02IeysbhIzLIBVJnboG0JJ7pmizPja7xy8ehvotjaV281NXuPqDJ
db82bl09mzA2LzVjC/T89FvuNbrM3WCnt32PoLIS7qnWDUBk7GwzOzr6bTa+gPRJdsB83YMLc/Wj
8Zu1sm/ly3V9uY5hWM9sgjOWd524yWZTdZO9Uf38yKEj/GfyIR15VG+itILv9SicP++zenfbnniv
QqtbjDDj75BopIchsRNgUOzt1YJs8uu6n8rECbYYV4y9ThduS6IVqd/LIFKdZiNgMNufzHWVBP0X
a+hpZNVsXBbDc4ZmFuqLcB+bHjmTZPbyre/MnzZL17PdmCYAP94c9QO2vlTx8VtOtm5W1/BwfSmP
KT3DtyoaH+olFNNdIoYnSJk34kmiB88BC24vQZmx2+e3YkivQ+6YP5cDYcn7wbRcGaz4isnK+jlx
IELbfkn99DPqQHuSYhSebaU9SKMrSlH3aXa68jWZCJFbZu4yCNxLgbN3pVCYRp7TCa2YdagfiiP4
D/XY56uex33Hr5VoRCs6tmSWXKXeShqDffXkQLTZQIFy3vqC0hEJTPC1LI0nMDLa75bqpEJh5Aam
wDwC3aO2/PmcEAry2GkTzKYcPk1a1w8+Kbxvo8iCvSWlvc9Qvds4Vd9sW3swDLN8MnpSRFMyh3sa
OtAZ4vDmYAq+n/bJ7f92NMG9ws/1T2+jBz/JgfRg8R/bv7MS/uFirbG4kKLrO0dh0vEA0S5z4GCV
sxZSIyGjwDtY+3Z0QWxr3eKhFjvBNhsuwUgDDPT/zdCvkVkNj2GWfdiZMD9MPRkPjVMmmG6z5uaa
WrN1FxkjvwL/BYwb0bxTE3wHgcSuDgxTqT2jlbfP0mX0MZskSC0Fu3rQtKHeWbJ9D80MbM3oDz9y
Mj+XLDi4YawxE4vgiGLnaNi1T3rZwauTipLd8B/UldAf40O+KGn7ih1KON+GJdQ51GiQxqjYHlwP
ZWxZJsv8lLuYwaZkr9TMimMgYO5fKE7PyeRnX8oBhyp9wj9HlWfvgMvOj3qqmaRdtaBK0qWHZuMq
CvwHjBPhg5nSErQM2PnkgyXd/Jb7bUtYYS6fiM18n5xRPzmlZBaARHheNa6fr5BRZvuuHt2rA83s
WtbNtE0DMD3vTV5XD32RB5ciTvhQN/VT6k0zn2wrvhBOf1m2Cy8gPdA15FREIjhrznjnnZEo4N/m
fqKp4RlveZQdA3cZxxdN9z6XzVlNHbjPlFDnQNjhs0h31gzsNu3BABlZegGHTVaUOrdbSbqjBwlY
WLq8iXLKd4XhyYfJf50kBGBtiqnolg195Dff4ZahuNRE/Bi2AhAhvQxGinG4Zcoc7WzZ9pfKECl8
4py9emaFz6WNz6aNXFLJMlkf4qDbpkugHYFiv8UYBK+uNryS/RCsA0BpByfSmo8A5P08tGRyN9jv
QX/MZ1dndGRb4y9LBPU3y+OGHRLR+GDO4Y94zq+qs6yayJRn4zEwwsO9w6yazVllLS3npfvcNXuX
ycSnjANC2eLyza1pzsYpH+LA6pHcq2nC//3t/F8IHLwypmcCwDGQdxiG/x/8NL6wyHNInTolKW43
4iPeB4O9l2Wc+MhDsHa88tppRvoNhALyEA8kHayDHNCTHG+BDbG2DJK1HyN1GStv0y3t/jwsZkQA
lXdFJpU/OEG5URmO3ph+LbI8IpvdQxLIMPzoVA5teAOb93FCbtqyi/xCnDeS5Q6TjmvY49flOlNa
CmOWEKJzyI8L8O0HbsGoMY1+q/LxX2ciSN21g7TkVA+zdyYQl/i+ZdutHnrZ7vSc7tX//S6a/9vT
qsN58akAzAX64tv/QYLoZG3mwHBZrUrd2g4DfjFrenObKtn1SiOgO78zO5nucU4kIN8M08/O0WQW
Xyed7WFMZqMqsIjVSJ7KiGHi9Gy7z64esWC3HeOuZtK3feHP8Fn16zxZv92GgN81CwKRm8j8qav8
ZlsbTfDFt7ZOox+yIiq/BH2X7Mj+kae0Tt+LxqOJMgC09UymoPSI5i1hPLi0I2M896zj5GeUJDuO
knxdp73OMsfQ3QU/Rg4QyfvqIExZxyKSINNWX8e2QV++S0JchJXnIWJ1aTWluNZp65HSPQzNOUms
gExAZ9yDBgHgZuj6vh4h75heo5+V7hBn+GZoGJvxZjarVGvoOcIKAN3Z9a99JG8ITJrV5HjioUGy
sMcp9nDXJuEwyEWpPbThQtmoBm9tYJF/aPTmHoI0mmNxwdtir5UixWB/uBoQfZ1VcToFBf46s2sh
c/miPZZGRNfNQwMQoZJ5Ka1arEM2Yla9H/WethzGrnmjs3h/zoHLRzX1212pUV+qIyVtK13DXDHa
MdbEorZHR6TeI5159PN58pHY7kWFM0qBP2fS34hRT3ErmCilm8o/WgiT9ybl0EJBg0NwgTKir/UY
nWvgCO2Uhp1OTTDXjwFJ15tGNM0HKJef7Wz1MFBBQ9COqF3HSzAc7v1aVC+DQaQTJx4hDh9Im7rl
mX+9JOtsqpOqi8hVXX6BKnxmmBc3J2jx9X2Ehpi2HWT+Q47tt7rxa4zu9kc1ZgmmmsFd6fGk3Yag
Tx9n7qarbiLRyyt9cqZlTRMQuetKJYTkcRcdQP8ALl36vXVAM9oIB+doFyy06GucnVoXjQadezkk
KD892kp2KHukI9TwS9OE+bF98YBE6It2QImJ8jBes0AyVgvCX1NcPyoSD34hYnLh+23IWkUtIdhx
xHRKpNSSnVrc1EMfi4Y88Dk7KlhPCVcWF2jhr1Td2AfMxogTt+5lZF4uyQBVdVAyfi0etk0iKIVn
w/yYs+nk68J+trUsfBZafet09P91HoXHmGbvg6tX47plcZGRK87jktWJSM79OnLL9PsjO7/uWd0H
ih5NilvPzsq28p96Qnmw0Zf9yz1UA51QtBpon+5sGK3IPbjFBcaQPyRZeZZFau0mxFZr1cD1MUwd
EtOlJ19G8jIEkzzw3stLpKOdc2N7R5CuiTUJXYYrERWR7oJ5AKGrfxh0g98U2vWGltxKDOwzRU7L
bZ62arooDYd6sCnHy32thv/UP+N51g9jhwOfb/xPJXZCxdKvmMBOV/U+Rb8C09EPiD5s3g3arEPr
GjuJ9mhNfYdPdBi/ZracT5H0ph3UNP/VjJzfMV1DPAzkLyXjFG4QpfiHXPPaM/JqYAihT3dgcow9
bq3oBRZsv5Y+6au0P3+pZUI4sXNdziojFAfmCOY+ZipWuJn7M+rSV6vpxbtjU+ogQtr0kW7cf616
heQimXTnqpVV+NrweWB3Gq2Enhu7v+wsBdDKxvGjkaZ1SUusD62VFFdS4IaNEVqUZjOf0LlnYKPe
hn5qvsuGrVTVmD/z0WuPSgxTBS67npr3OLK9H55fBgeIzOn/h9dmKxTTP3fmbMY1k5mCpsHtMQH3
/DuJoTUl1ry6mk9hnPxkJoafQJvndRkBIId/RbsjNb8Enh5s9QVGRmQDmbFenZ9HkYgLmm/ulvCa
o1OVGeUNKkB17jP9ilY0/VaTJqDYP7pJ1yC1Hu7rIMR8WnVNgsHh32VbbVe8g7o53Jvevp/BCVwE
e0q1p/kmOlhzyrc6Ag7MyEl3LaF3v05Re+4XtfzEjnTn6uawLfpxB2HDXwcj7DQv6e33eYIXtLgf
glovDwmkwh23ZdzANCP2ThPDEAU/CW26iAgLjI0VWyW5zuGp3bkcfd6D2Mxr8g8bbEZLtmupC1zU
ZW88/z0KM3+PE0ae7Mr/k6eZIwFnDrKcFw7fNxc+NUleCpOiyg85ZCU4Vrwb6lQ1c9A00NvH+VHZ
UqB3Nnxwb7G7bwYCv7zBiL+GeDZWTXVLZj5divkSenG7HQVoEgAW+YuEqLmUOKlnfUP35B/V3xiU
FpEp9AMVAzgcwlMf+hQHfhZv2OjNB24NPny5gHRhX7NJ7WGNm5x53s9hEW2LrvbOAffum3oi1TMa
yMESOl4a5MCoi+WySZNLgz9OgSWGotG3RWgHt7nhA6FQWDa6odWSTzHqnrYhIYwg7SWbQuNXsImW
06hxbjJLTKyEhvlWpzoqea2AZDvL6gn502MYls5jOBbaxnSvKuVa7Vp6lTND4i56OWFt89kub+oJ
8GNJgBW9WQxajkBlXKQwgiNtHyIz2SsvIJdJfgKx3FftCoqWc7CqoXjK8onPai36H3626glxcETX
P9yT52LPWaHFeDYJcIN3lzQPeSiIHNMwvykGX2BPH86gFUcF41MPjT2GhCCO1WcY9+VRLTDSnSD9
G9ietORZKxBkuUvAG2Gqzbl0nR8y6hraRSlj7WCy1wAIkFH2kgpfMThTBFwwwcBXA1UJLB9YyKI+
dHNaoWYuhv3d7lQTOIoNuNnLdqv0WM1EGqbm2+OmJu9ShXl7YipXoelYL0z6CfiF5vcBxqtmjFKS
hUVIKCz7guiDjegbjKD47Peik9G6gS95sSvDegcnyzhq+F4VQXq1km6AcrCs4LRG5m3fD/kKX4lx
VOuu0OzueN9eRMMvtSeKLeaP2ZR9tf3oKWop/5Kxsp9KI0YTI8x3Yo7ck5c61qudi4v6hUomq5vZ
jPb3PwlNGWKXilvzXe2jNnlq40eUG2kjhoHrltZqjPUAfdLA+hUUfXO8/zN1oxzYPi7LbdNqclUP
eU0zESHN2Pf2BsQQ1Jjl1hX2LmsvY9F62U3LStg7bNTTVtW+c5I7O3c55QZ8oGPvXyeCGc8BUKuN
iuUpjOgmCMvYlgbxBuywKzZbXvVZTlq1Ior+F0ofxKPqOuLN/0fYeS23jUVZ9ItQdZEugFfmqCxZ
0gvK6raRc8bXz8Klq93jqZp+oUmQsigSuOGcvddeU77C+9BZcqv5k7mCfwVotS7WZdUiPVrUlFNT
t1ujdf1jRCWa7pNfQ65i6sJ8wFppkwaa+HtuE2N/y/0Cv8IcN6JiXK4KCMSv0VLmbSZUBvbCt1Fg
dyNvF11GO68GA7bE8ouqZbQPinYntah8zKrkZZid4l5ZD/IketEqsDyjaHbq1WqJlpfh2lLxigHq
DeUGU5tAPbz3G9O4RJaxvfkHWbbmT8gzDLcR9FxrF+xFSehC6upbtolsIipKJHwE3b1aaN6iT0e+
9KMadsiGaonDS0rs8LAUUIrVa6niEyMPGEDSeXRV1DsBk9ZdytFv9ghgMgJgJpzsNv5SWff6VScZ
fo02/dEPK2hNSx2EWp93HXTKdSJ+QfEWXdXVa6Bo24OBW6sRT70J9qbxFjXooRIe4je9Gyg70dZP
prQHeJJ3CPA7sevrksC60Oe0SvsBFBmiqLbxhktjdNYFXh6E8lEnS4bqDzfGS9F03lcxyZciAX5N
xTE4zUHgHwukrSoSxzDBwbOHSI6p3oeXNCb5VOVE6eNMlOvAmNHo4/dbB7hOOXFA6/6+6fy4O2RV
dZfNbnlEKf1qsMr7Guk/mQaOLdJvylWDIXvj6XWwb5ZJEzIT82fPJm976wAHXrovTeFsbiKGksDK
7SgwwxSZEOfKTn5GuHWhdNbs5kp3ekiGH55Val9G6DJ41rV537YbpTqIazoTM2A2WP/1+Vbch0xH
FpApwSYywRUzcqAV3zeDjhK5uY6AfFxDRo+HiM1xlF4N7V0tUDxMExTBWvsMTnzrRkn9UrmFfcB0
XK0633xrLPenFY7ZPS6oQ6I7xkktUpzLQDvswppixGEkThPboJXnpjvQ72RYRrDrahB8a6Js6lK8
elYyv5tiwvqpD8icjBDO/0htcRjr7cQfBHrConxLfHQ1IEJYPHcyLIqzUWMJxO4r4V8Uxhrj5iIG
q3gXXFX01YgLmXuLysJycQqyLFZz2OSn1gJ/w5Aa/wceWQdl+Wfp1nUMB/SN6bIft//PAjFxrEqa
I+1TJofoFM0JML853krMD3AD6nK3MEnP6sYY02VzvvCN2ZUG26HLp9NsZjElSSIMcqpMa5ooBuis
ugUM3Aw7gOD1RzGWIItIQ5eINjc09PuL3xnJg1e117pIA/nuoucMnfE8ULusqxxche9yayx9NHXD
Gy/2hun/7UVOzQfTUYxgi6YQ2vMIgRODH7kKo0XDCGhyK60DbRDsCCPW0Nbyf2D4PrLCnT9NH6xK
jyz9gTKOs0v9Ekp+Eq8HFXnaEXO+U4890ux3ftMglhjyItxEi464a+MyBMFIjGhUUM1ZBHpNzGzf
uEN0UQ/Logr2s9aMG0xwclPWFniWpDwyCo0vOrFz17kWyRrZDH1N2hzrufXtCzGQ8dFvgSjsXB+K
i9C76HvoExkXkZpGqkK3jmV80ulakIAx2vPNc5s5Y7HDIzn+KxgUYQP53X7CWkfiTUhNNyDz2fZX
Vl/Hx9uOPBTt1dHEYzwtQd2Vrf+vZ+uCFkgugQFpNSZ+wBknU5Mue2C9PBPLbiR40HR9m2FkPM5Y
e6lkNN5ThSxqxVxlvN3+kHgeP+mLZIeZ0fESJHp2KBLL2gITWxrPw9kJic5lV4j7dMF/qBt1vEDM
+fuQn6P3KpdMgNRdHF4mWdsBEd1rT7cp1bRgIzcOrq69Ozs/6zIlAEyfJjps1nxKSA6664na6hTx
D3/8Pl7Sf1qGuV3GXQjTnLqGNj2j/XaPGAP5L5W2nhLnr5Nd6EQAkyPxRAObas6yk7Stezwm41+E
eIBdnxadWNmAVk/humuu3j2iNmP/MpjA3cNs/lRPgIcOT2ZlsW5DoXjxWNTsyeMdONsN5JHxUjzo
kWWugMvulJAg7qS7s7QMNu6y+x+TLHiILHtfx6Pc3E6GzCaXeJAx5aoeZ3Y0+sgyLXuw7zWHzN3g
BRWg3T8tqji2ZUGSIWIq2DAXJF7/7QXdoS4PIxSGZyyO9nNLGBiTS+ge1MlMXNC0ASRz7hM6tmyM
TArbC17AMQOc6BjsArcNxtcm9Xe9nBA3osH4htfk2M0y+ysUBPb09bVMR+1vzzyoK7GvcTmYGkod
kRQsnkpiPIgFfVdLEbz+2ol27ad6JJIIHx5RAoCRa8qjVZvuE6QTbxjjH+HKcOpW2XwWXeId2SaC
fwBKStYDHZV/ikas+wIsgz9KiAm3N4vi3z36Pb97HGX7sUQ9J6NWXwLSQMZXqI5io9Qa6i1EArtj
pwt2wQlFQlTZlGOWwVk9YXZNC+CB4kbatCZyd1ic9KN/Gf9IXieIMRpr8lKx/LUze4uNcFpwNLI+
BSKg70gC9tXqqbv7dI4uah5v6zdEqvWbHKRktfKjLIariqZRN/RyfsUlmUtwEi2nwUPCEPP3s9EC
7gXfBx9WlZX5mStnDS3qloJkkKjxtDxSi1n1SEzaprd641X3aJ8tzw2MBWt23f6+17r6om4M1aqm
AuqeMXdEclr1Mi+/6VFqH/IA3Gua7xsjts+TZ32qam29SLL1maitomNJELcvszZba4hqzYtaC8/L
vXE5pp4NyvJngl78vp+M6rmWJdZ8ihE+gsdnY6qoDA5rTevdBzV6dSION0IYxR5diLmq1GgfTA57
SZccypWQXb0n4fE9kxP95kGk7P3HpNordGRpNDbhP8kV+3b+kOtNd4U/StGefoW60YYel0eF+w59
bnRkNfn0eywSU1qdm8n51/D0RGpwDh9pLO5SL0DX4OhEIXkwzWKjuX2Mt09QfZjT0uh3+K5mzRtR
pXFqVUd15Td1H59vs2vrJRQUHTDjmGieBzImH1tbmM/CBrm7HHZ8HXNF7GuXFNn4hVVRtgpmDPNT
OiL/rGHdOqn4YbSaefXK+RqnccpyF9NYMxTmptMXPTBrktTC0TLyOZN6bFTf6Hqr0dGcG1KefNNf
N5EMN6QxTu+SbuM66zHkeHRqmOGktcoAAm99hN9H2m7htTGaL1xPzN6gKl/qIc13tHrNc1DV42Vy
QgPNZzI/xk7AcKlp/kPjRdrd0Abdzu5b7Q5LFAFNubinzcIF5trBOQhJ3sF3NTwUYAe283JvBFVx
u6eOBWP369mxc4KtWkj/frG6N0Y46aMcz361VKpcEb635E0eorhAYbB4MtlGrcesc3atM1jJNSOe
+L4ut2oIUIOBiQH6vtfxMncHYVTIL5YRZl5uwgzLuazDHWIaemWdcBf/2697uDeogRb9tHeoqm8N
cXarCX3p8oO60WiQTpZJPw2z6qD2nGofCqO42Cws2rU0ZHSosugHH2zzFDlj8Fhof+MEpMQEQEXu
mwnH7lzXq2Bgg7QpEm3fasHm975MvceAOXSo2CF2stcOUdnKe0ImvLVDzthHPY63RVIVuBtPXtX+
BuWgdm868t73fDJypCapkwbNPfb5Yh/HJauDf1RqIyWAbe9MJAfSApjN9D12aXf7jbuQ4UW3T+YZ
r+aypU4W00qLyfmItfWkDul+sRrUwq2YiZwL6lLbQvwy7hWBFyEvkYvRTUSpOgNR3eEYbfYoNaO7
bgBzzYRzliXEapZhGp1+ZliRmM+tNAk+Z8//JrjMT2XcEpekTr5bFaGPQWOqYUDdZB6DsjGWl9vI
gHfMlfbwmKbD3lgI53zSJjoxvGB5qX1XH3DkDsnO0ehjILZO7+wvwyqMczmakrFpKQKWmTiLfvqu
vj36k+1T3YRISrhimde79iri+i/1dw4GJhlrpm5J7Zvej8ox0Ja9jfpNbgboonLjUzhE5MjR7jhY
seOQoXbS1DLIpZcmzbDcRNDh3pmkV2E7eqjjqber0zj3U2YoWX/0tU76j5+Dh5HezmqH6S0N4oWb
JQ/pEOjQElhj+wMggQopZNEO5l0u7HeVfJcVzXeUJ9GpMkwdrA4h3osQIC5a/bnmUbM8Qm6tP9Mf
U7Gmx8TLMKbPjvU8xXitw8a/zk4OGA77E+NRJOATW09mZzSExOBuhQa8RL3Klvxh3SYXKw5eyqzC
yEqEI+eT1hxvZ2Ilr4hBmr03RZ/QFdcFc8In61MKo7k+nzWzKXZQ0UhBW27cbhKkry8Pg1R8cyX9
ZtNnHXNDBQdjMmzMMpvWZFgAftSz+ywHFNOkzbqaRvOvsIz7VT9PBGqKGLthi3fSxdW0n1sH3k6e
Ia/obW9d5xPtFRpNF1+v50NZhhjiicNYq1q3il0i7Uu6rnXNKkCwskhBdzvthRTDX9FtLKkAxPqQ
qP3RZreFcjDYukNNTo4gTLzQAkyojrTqLWacJQJFK79Y5NkXz2IwAP0zvSNoLjeuFuenRuAcK0P9
fNP1seELrpbpX5MMCW1gWphucvGg7OyO0QenzAp2VcfKPDJxfSh3lepWsXK8m/x+8HcxmzZq5R4S
RdP3gmvbW8gxJlunn5kGE/FjFK+JpOi0HURsMhl1QVsOwEMBimujzhBkXwb8hfkTr1O39g3iS9vJ
Gd+BVO06umgvJmfjOmijbO2OWbon+si5WgzNt3tD1IntzfxHixiUmNqIsUW40ld+M8lCxtlhTteK
TIp5SX1PibMBCYWapBsKC7vt1N17Wv14e9an2XByw4YihwpNUU0eouBDUGlmtrOibjr3LoHXodn3
e97og3r0+/jvhy5EJhj2Iti2+kxfoFa3iU+Ab+CagmyCdTvZ2aZuWOXcWgfqSdU/GKfqV1Nh6qts
h2W3XhGPOt1RNPmXFFLOTIrEZNGv0g24xupx3CLFSaf82hbVc9Vq9lkpPVXnDRLSswwmedbQwT0k
xUFkpXWcCtlwysLICyOfnrrfvKnjVujk1BztzwqLxmlKtenFyYxrLewnaoQNXVx6Nuo8Vo2bFhF2
kWmS+o2b3E9R3x+nykJS787Zo1sDQ9edgX7y4JOMyrd6wpz6EE5orrbO32NCSp2/BDkoS1igg54b
NTBc/bxT/nFV1VH3VNtMxkQEqGepSPtHUTahfC9gnIzGjOPPhJeV5YX7DH+r9zJ0vKA4zsLEv+Xn
Pta4Zbur6Zx6YSKrr8Kaxod6ELdstIlV4bTKAlQBTlWXm3HkK1+pP/RfT2X9UG7UQVHPTJel1617
xymuWpPSC1x0K3jJaFvXuX9SVbA0sY+oz9w7q8oZ6xrduzXGeqWznSsEY9EEPTAkNCkuh/4iU8dq
95TNpedlV0yfzjXT7EetjsvHiE3tCDzmFTn0861PjCA/3cUjPuamdaNbPzhaUJqqM/z7id/Hmsp5
6mhvH8PIc/C6dKeZkuzJSXu4Ic3y+2yrcK6GizMOkOZTEFOt+9e35AaCROXkpL6z1O9pOrAZvZhx
e2+a9l7KobpXYwYpo8besTprPSsmzRQ6+350EHiBjF0LUkYOeB91gmAXFXJriaeiSvSnadDAe8S2
flLHDKsK76iyXtSTdpR552Sy/zIsB0yNifh8mgr9ZchrLhm4nVv10HXq+ITFEpzJ8qwhnPge4RYB
GbrO2hTNUDaw14Ri+7M3MY7FC4lM3SA/oqOK6Hs54g52cEWWcWcOrozXuibxfWSV2G3sXiDhvI3n
pf9aG5qd0jUnX8mXVIpdncRK9SHg57Q2xOVUt4dJ6faPxRivfn1Cc/Nwuy6yDGe7NQffacxVd0pc
aw3OJ+S4l3rMQ2yJfuZXb4C4oOkb4r2h5XX7yT5sve3NgESGMkraubuJc93lIdN5t7dx8p7nuAvA
tPaIkgLtGiWipeVk5Bc5Tm8q1Q6J/rCb4rIDtfTPya+Hb/U015uwwkGj5oPKhuIZ5fW9Jn1iXKP6
/nYu/+73alq5Jcz9XdfN/qB+RjdIZpmn7qfQQLvROltgg3k1dRuZWPGx9Mk/jWKveqsYEQpBl+7X
3Jc68hwycNxTBXeOo9A+SPfFTKuO1RSC1t0wY0XS2xLESR0e04vA//tYL3FM0Szp713UfXW0zHrS
IE8qjyY3261vptHFz1y2wIiZpd66p6KBOa0FhvYWjekLlTgweMjX41rMr5bAzlyySOuF4x/ApZnf
2sq8qbMTUQS7ucphBavRJYd1vFamYVXNVfeqkHjOmojihqbEnVVkyVq5iCKEUa7V1ae+R+qhRtjc
zdxthAjsdo6FHoIBh/XJWThNt/dAc+zUTL9M/qWdTZuuCev1jbfRG1F8kgEkL7xrJMd9K+cguwSh
h9tyWR34db+NfFjS/Rxv/hhi1WAbNh0dkSbd6OgUtqU1Fdtx2QV2zbkeo/lbUo/IOQv3zpft481E
0Kdjv/MGj4V+bw5HeirzKhy0iL0/s/Dy6QJ0hQutVjTkNmkn1x0fa6yll9t/QImNNW3gvVAztq5l
a/6wAAMdAj6kPcZi+3E0v6lTaaT+iou8sjb8m/sViezLAQtkHvyng1bU8kcYVGvVrlU3nU1u+G2Z
ouV2e1AnqloJJRbk6DHBC2sktra/FZDZcOcnHEDxf0U/2Ivc4t9yDBflpIVKg22b4UnT+EOOEXh2
6UaDZR7nNPa+kqdeKz6bqWvvxojrsEdxAskDobacBLnhsGPJvSy2Jkv9a8CSeMELE6WGZ6qNKUhV
CKPqmoE0l9Oh8DhtgVhmRxGUV6Mv+gd1iFpgudPt6gPbzHTSBrisfQ+GC++y92UujL7lf4VoHFwc
woM0u+hOTsjCSwlCpOz1XS4wwdFYperRVvCWEX8h+3fBYbWorysEPlbilNs0YwldOwfFlWn1NFg7
pRBrXDXzQ+KX33s4K496ZCL1GtK/NVeGx1gE5FfMUwYrFrlv18U/mVS4I8cDVWl3yw/jLta0ca+B
9lqr8lJYWB9ajrNB7aLNAo+sS2ciKcfk2fZMBmgT/B1xS/SUgA2++DWIkFIPvzS/oLRj5ZLLjKx7
YxGUWU4AxqVM+h35BjqAwLn4VsTQG7GAkY/uAOVddt5W3pcPE75HrZ60Sz5kiJUQNFhd8tQBHbwH
qhOiVKajEJsJKVLsf09UKK3ntkUOVEzTD3dKPtUbHrTS2Wl4eQEdOJ+Tj7EZtshK7YxN6tp7P05q
al74w3JKE5rlRtshE9vaMdytrUzjTgkgw0l2t+5AKr7jc3FoQeWMoYXVbaHu0/eN0ZhkNBrWuTqT
xtqTT26Yr+JCL66lVr/LBUBRTY3HhinM1+7y0KlMiK9gE1bqWcUgtvyc8BwtvRixz9Cn6eOte4yz
FLxSiFG6sYYP2TFLsMMMBBsWz9kWvbBupXR9H8bGDxW9XLBUfhQ2CXcy/Ojt2qKqTIG2HsP8bKf+
X0AjFrCcdkd8Cv9baufmyV2glwXswuVtYlQT9RHew/DNiQdtNQKWemqJTtn39AnXhcsXq9Vt++Qm
LvlkS9sJOCKA6EQ4JyNJLEQBJJICtes+03jaZRSwL7pAgVsqoq0mNBzSbgtolq8doamglgrUbugD
Y+e1jbj50hNd6otOfqsWWSRAMF2xRvMSBG0yQUipxMhTkuyhs1QH2SAf1ACqvCRh26CSM40Hd9Es
NT0WY/CgnwEw7l0Xp/qResGMh81bx7QlKOWb80tdG+VWN6vobp7m6ohYlKusmvwdi5kf9mgzhRuR
t9bz4hyBDH8OvArEONGTH7nrrYpBIyLQwWVKEMHSDSprd0Ve0SqwDefVy6engLHwLkmG5NDVzhFy
nnMXDAgPcWxNa7XEuS2DqQQ19X8pq/+M2HPp09DE0wWqO2E5KmjzX+aRDGesBFBgH3PH/vBKNzjO
fRQ9dzMCKApHK5uMgZUqMBZUpjZe7OoH9pknXQTyLi3QM5c+Ucd7mHDGjj9/vnqW8xN9x0/NGL/U
KqufEve0PMJruApHO/sLTOmXZoTgiRwmJdOV7oVIYQ1rNqGM/790XPf+jEPij/NsBntE5WKR4f+R
9+MaaGEn5OXH25BeGvLZDUhYiAN9+EBvhtM3nfw7CXr19l1Rb6Bhp2tJtHfMyyj08rE0kvlaIHKO
+yLaN21gIFUdDLbHYAr7upIrkh/mR63Sn6Oojb6JfKmXimlVYuXd0zMbdFzlaXQeGpOVaGbCYHVL
a4HwaHs45+ijA00/mYvciI1xBzyBODItfpzDiQZG2lDeGhu5m/3+IwLHTUD5kj1lm9QVkui1WzxZ
SSpYo7BUvdTTubbl8CLSbwV4rnuX3RjFgaT6MLyq28Dr7E52ZWgg081ye4PPpvVTYNPQLwbHvZC7
7OzVvfCfewXr/3WemE+qQKeq+U0McT0p42pd6cadkqcMDvSGiRHGdru/a6VdTcUILsqa842pUbCB
O25tE+8niWxs8JA++ayB3Gat2n5hURNKCxDFzIheEYld3iRGLIjni/CAWYgfYulOoCg1d0KDV91p
chuEtX+7p0HeIXPdllvTKL+VUZ+d+uVRqHHc6oYEmbe7UyAv9QspvAcbKp/5LhjGnSqyGVnJAEIo
0ZK8kDlafhfXxvk2ItpZSSZZqJEsJljOQSzdmHNOAX8RxrlJ8OXx5h7AxCAjlml+9Tkj9XMQkKgT
dp73GtNfX4dEJJ5Hw3G/9I65gG3Gol02oq2rwRq/TRexlZlXU2NNyekb/TXFfxlubq2Gav5Ja5WA
RdzB697wmntKQdjrjSl9vL1FYBk6PYDFRVolVb9TKw1toAmQ+28AlrOX0SLloM+ncj1Rvj9gkJru
KR9tf5fA7LChvJa456TeqaNxbnwvxya5MUQGQAepmVqEFM170rDovSxKQDZdBDh2e1WP+X2jCjWF
gcAgbKBCGmpqGftiKYgQNvv/X+6kjPy5yPNwiugkozo6jgNT/9MpQkqhFkDtIKnFwbhskyF1qzOJ
FGwiroNxG0x5/9C4s1zHXbNWS24lXSHdptzT0C53s3Bm6jtUy2+fZB3KZJ3aSbsxs4KKubS6/Kwe
91zMt2i+IIj0nWOWFapem9KuPY9rnUDLZ5SWUFoz5OGw9r/1/6TR2fKrTAnasxu4/YBsIeu61cgq
K7GOo3FpJypxVKvgghSB9sOurhiEzYuOt4oCURid6jRo1mptbzot0IuYPOCkdyjhhEmIhheLCiGa
DgQeJxPNq5yMz9w25pPKLFZayTKy6oONHQnbyXriAr+6jmQ3nrss6KyO0L2iHfGR9rusGP0fXto/
5HBOnEPg97Rsfc9+tuwITLc+pKQoD8zDFrl/bZiY+4aQ7o16yawDhoOHCZBhQMkXT0SIstUjmSgG
Y74oUDOitKRnHl3h99+KVvwoOHMx1nAtlQ7+ouXHJngSF5nE5coB0bXXEyfaKuaPtSR6l9nbxCb2
QVXPyYRrd7ONvLKX6VppyNw6aa5t1V9jazF35ydBJfQuzyJ80ksO5qBbH+pKYZq013KSR0aMhqGo
bx6run0trW48/3PYiDNqrAnwzYaotUAHAGDbcicQwEHPyY9AB8drsNzklb10AJYlgGUX/r/K0Kbd
7G8knMQK+UWmuR++fk099P+mciIsk1ZiYrurBnr8QWlyIUyuxzqZ7mIrSTYMocAhgGXf+VXDnAUr
jc5ibyyXfUQSOVTyjUJjKdZ1MXwVvnSAu8XuyW1ToMz9RN7Q7YoMfS5oZXSOUfBlqeY9A8a0robO
BWNGYmNVdk97xwuf5wYNiF+84qd9UfsUF2/6fZrHL6z9+pXaXfWFa7LT0Ao2qs6w1uNY7zdYPJZE
JFJGV23ifJl1Pr7mE+RNb9aiUxbrHY4kpM1V18SbOYIJ4TnOiiR7BN1d8ZQl8NAIhDW/BnY9njGJ
U6z12labTJhQnVYeY1qm6AIpkdZozq60d70v3dvNMIlOqjq4/H+WHjRfRUCqAgPZ9jY5Zwhed1LO
SIVoWrsOPaDQcjY4A+ILkmDvy/Wy4tjRwQTaEd53IRAFxJPYuzF2qLV6QFnKbRjVqB/V6JH7F9XQ
Vm+GkBAP2NBc4cBI7rrZ9k5KeRPnuXYuWJCktaTAlqKKs5jZ0OF2wDpbrzuQya0fYR8BA+XR75dp
LMRWNjjHkyZj8wGi3wWD8Doe+vBH0eSrMQkIjUMGshobYjfVbOMVuXtV2lLp1A9DCbo4RyluUFp4
UNusBJT0QbCHQDg1pl9Te7LqjHxXO46PXtC5e+q5LBqsJjuiI3E2eh7/VdLmeKmpwaKIQZu7mIdU
N74jtU2junJ2ujkC8TUxhoQBGYqqPRHHNZoQhl/KIQHX7wo3cXTXMxSgkZkOsS6rXVGN2XGI/V8E
gYETal9OBEc2cZFcsIdOD47eAnGiLfPloU6+bYH6EsG/eh8pPVma5iO2VulXyHe9rVKLSBA9Tjtx
SQqTiDC9SZ2328/Gsf99lqSdqjRxrAbFqeqIBii99tqk60S38bIabF6OGGCyI7yvaK3FdvuWW82X
VnTHIM+6t8mgvHo7rF5A6qKGVeXp9vJhrJ7LxrvIOLtTy2N1I/ICqo9frd0GyqeLhvLAOeCunCbY
Ox2lsrSv/+5i0nbTbqEw+P2TCD7UNkfBLBmf9BVXhYmuk+2QKkei+AAS6RT5/gZ2Ux0Y7BD6Ka6R
DoyzUT5hQt3Vhdejlwv0GygpoMC6h8x+VJurAq8A9myHTDTzftaXXkJsf+pT25MQA7zBknBFXDta
uX0rqKBi2mn62N4NyVBvbyUCLedUaCJ9S6LL4SYCn9LpYhrptMbJZG9VQzF8G+NKe42h3UUpWN7I
FSHfV4bFEADrQ5VPHSrJkSTasG43o18h8A//BkZMmhT7ebCp+URmhw87OFgMaKIe95aej7uJoHqS
fM3xMC3dKrvssCDCtV0rkZUSXqU7vAqkJ1DDwyVvFWeSAuATjbuqD4iqWjTZqZQl7oHe+uEZhXnV
h11O+pCDRuyoHBAhFPizU81vnchxxy+NHSeiMSetYDr8zteWTe9fbp/BzW4s0cusPMXg80vrHFhJ
dUkSgxKIUwQHSUmmwyF2Uotr8GV8yW6I9ZUBSvWV1Y2C2KhjSi3hdNFdWuIiUp+rU6VcXosfog78
6Tg4GXLLEb4+uCzrWYLBP9Zs7dgL2wfiPqIPK4a3Wtf1z+UOJAAXzcZgnuOUhEQTKi9nGBJVMZOP
2fUVVXiWU+G+iF9TVJsUlYHL6nD+V742HzIvEW+eb+4Vs7B0yu8T1Z3zGFLThcWb08kVMttocUhc
9nIvr4J3ZMxPjOvz2bKWKG7TLT61cFjbxks5ExG4qr1ylY5yj4SoP7iFbE96T+PDUXgsuj8Xxw49
lJwha3/cr/ey8JBy9L5+BrJjb0p68kXr2K+0O7srel9r5WCeocG9MDx7y83PTc0b/49YXt1y/1iZ
EjRuSOlZnkMEoeOJZeX6r622GQgGOM1vTjrd2mPSm9PT1CU36xfyo+EAlIXIqAX3KYzpLW7t5lAl
2caXWfURlNFHkDQf41QEX8udoCRUuU6NeqM2MlDBSLjKWHNlo7lYfzGbqu+/GKzxonnVk8a1dB7b
xL1nSo/XQP61bV+x0TPzCLVB5wVPtm+Wh0oX86HtxnEV5ZYGkQdU7bLbjIw2WeXjQCgQvwuCzLLB
6oiu7B1XooQn/zu0kYUHZvYyDyHXXdkdZs/23grthxrpZ9d+AOEENooW5TNivh6COcC4xv7WpAE2
T38wj5AS0p0+SPMQkJvynqTRutTK8mIvtdB+Cru7bow/jSwZj6ZZubs8z1oCNSpyPRdovj6AP/fG
78yG9hEyj43SjQ1YNOP9NbDfmWa4IlI6KTJitXTxDvCgPQjGBW96jXWWgrxsMlYxSxegwd2TRpng
iV36uOlQvV06rt/N7cqd3UbbztKfH4QWfIe2M72HqJhWePafCraVb05Jpuri6B3Zisfpj9ifxUNk
S/byGqQfBZicIAKsDNzHXgnhmIFWyx7UTYNR9Uwo7UXV3yya58OqFuG8tQvmbM204wdtsj+0yjO/
9dBgD37Yllsxzvl+BJS2lthW0IunkLSysk4uovryGt8+qpFAwwyR+5m2Q32V3EV0s/91b5j7dD05
7CJV03daxFKOsMR/lOPN/3M5eNj5PQGqFjIKocx/kBFKVzazbGfvPApgqgCd7GeiQMyTmYke1dkI
IGY55oDE9pxjk3bJfTOCf1Y3reVUh0RY6cosbHRRJJTdROiO2zBiL5DctDbFZbTh27rG7UjZOu+d
jxhJFbIrJuFghoLaDqm2ndAo7lx8NkfkPS3ORU4jdUJNZQOen47Uvs+s/MDIq9vyPz4L78/OBGgD
z9Y9V5pS4p9w/6hR0VC1u9J0/DPg2kd2pyhV3ZJpCln0OyrVRf/evvKFWdciJOhKHR+NEoV7PLXH
rMgdbL2LlM2u3KNI7fnQ0EjcKfXzKI0Vbr3y3anH+UBuJcOLXMArkT3ex5MT7fSyG+8bH7yROhZk
erRL3GwtHad5zU1jPwH1eHYJV3kqU3FouhIBqpvK8yyW2Ik8wUmpdKBJVrRntdcIaQrGotVO9IXJ
9aC5Ho7uz3BpjCs9Zx3PBMIORbzPczt46CMZ39lTBA0tCR/UIXVjtUVJFtJQbH4fUy9JIx3k1wzX
avlxUUIGWjTfsmN4Yms4fiaJC0o9bpP7rkgJcfFlQCQuhxZJP5IX3MNZ/k009rQj8/giKJj9q2Vl
LSdVbGTvnjuKoxF36ZFHn9DYHLGJnB99A87Vnz0SSGhfuatyMIHjVLV21aLq9P+XNGjs/zlxcG6Q
WG7q2N2EDkvkf08cfYQ3uZ5YGAR+bt2SC7DW/bTtwr1HGgn7NteDbe7V3xwgspfYzLyVISvrG/tf
BityIIOoaJ5d4tpBtnBvAMm4LixosrKv2cL7v47/fsXve0nxs5TUydVlV5gWZtREXNrSD7aUCIbH
+p971mz9OhbY5feSqvBJWUdnNGwnW8FVRFt8zOxp9umMBYxiQ7mPl3t29aIsmzJ9zMGzfBhpe26X
QPg4bU7l7GWftGLxSEGAMpijWED4Zy+HT7r6H87ObDluJMnarzJW9+gfCOxj03ORC5HcN0mUdANT
SRT2fcfT/x+S1V0UWkiMpVkZLZlUBRCLe0S4Hz/nyMFVqqgfvRUZeMf78lRw17ruTu+a6CWph/zS
NVqczFFfFSoJZccZMXN8H46TEe0kJ3MtcZsJOOQTWQI76T5JQgGRVAOLuCFKWlyX7njR5ShLVV3Y
f2mGaI8qBEWBMuWrQy5VjtbYBA2nUMUYaZUTs2ls6yPhBWSw/h7J7edGBEBghsSEh3B4kbq8vy/A
CzyKoPhMHI/iRO65e6/tJPiMMmX3FrjyxgSWwYTjuZwGT8eASUytG8i8GAkyCYmWlDMFKeonMWru
Yza0xGKRHTOQuti/sWVbiYi3x3fThd/sC6mQEPfMVDYqmUCvazwwAOX+GGI4fsoqhSmD5aCc0ORG
SLiJHQ4igk7c9JNHhHuRS8O04x5/UFr6jbT0eB0bdYM4gJw5vHGxcdUGnDeR3rtjIqFs6DKlrDF2
SGlb7acmUFuBgDtFzsMxaKkAYjnYlRQeNDuL8LxxsXf1CGUZer+z+l6/YN9Ir3z4D7YcA9SXScgF
tUKZ6vE8RkQXzP+l31Owk0ZwOOhyWz4KLGTv5bm1Vaa8baVXTFUdAN9PlC+D7cpQ4YTSpobk9MPY
tuNjDWetsBqTABuyn9NlgxxmfitLMfNeeOGOuo5vcaV8FFMi0ujTeqvWjbg0TCn/Eshae5EGpEsg
+h+eZ59SmMZUpZdvGP+HN6VKJuCqEuk3aVQ9IlRUSltKAL0Hb3EbQS29G9ET2bpHqKlUlcNhNMUn
VXWfUFbXP5KPLB1a1Q+Fz2ACUlbS8UvqNz68L3b5mOrk0gdJyg7jqHH5g2qrHbrqNmgRiDXr70eX
mAvzkx4a7VMTQAqC5DZIZShN2wl3YPcpl4m8QCaFHJcXpLeK61UfUaD4eMTm2iUJUWHtjq/Pedy7
Pb55wd0MpgDC0/60Hx9/hP/+ZHQXWWRI4DSnOqKRfMXt8QeFyKOjmvmrASSYKj5Ej4ZREECXpTq7
ffvo5TA4GWwBPuVWu7cbeQxLMclJVFlr9NWnKJKaiVuBGMYReuVNW48RkqIJojd6PT9B9sDLeL08
Qeojya2n046bLs4dt7BUXVPlifqBZTs/8dcU4ZN1s9urv5iGjbDdyhlRT78PCIJS07l9u5pnXSCc
Y5Yv1+IrCLK8q0rTyp06wCuolfUnQ1Hr65RrmHW85SBCdyOhznVdp+bLEWp4BLj4GV+xLb24Ohjv
NEYk10sl97KBy/KojtNPNerjsVCdUthKxAaU6e2V0gXBfVYRGpfaMrgpSpHdGqHB0Mp3ogNKfWRc
Y6PvAXu28nVbWcYu9Et5nxkExj2ozj/99em1tGKYN1UpKp6BHXwlldB/MGwSuVRLX1ZhoX8K4mjj
T0HXEFbBywaY8KjIt6B5fh5v8wABZMLu6s/jnZdcIxAL36MUERTtsfiH+ll9F8qkeS2NGrKyLjLi
cLby1LrSU1iZ3rY2PC7JUxiwSvM+c3o3o6qTQhMUjnYcsaPNMQN0lHLRCpdQems8hVGEcJTRm/tw
UPULyyuLvRUDoeAqAAJN6fobWG0fg5ojo5EW4+XoY5RwxNqXVlG1sAblHWzFKiXPaX0dWf23Rh6L
neIxj0WVH2BPAWE0CRXYxoB21+QpGkufolMw11uJm99Y3G4DrtSUanfFvRlR8V6M4z0APcrhm/4r
EROxJZg/0YBgl+aXIqkK5/SqJSk6X7WqSTqU5IkmIPSwjNlhtERopjEhq7vK8zzcVepwfQwLKwHn
zTbP5SvVaEwCMvEHr3chhmJzPKJYSlVJd2+3aKj+zNs2r3bdUIMzNYgMsXriD9m4lSd1Rsj6uofj
J1w0CGk3hn9pypWUpJF3oowRofVHC8cR2LcuUorQVaXVszl0mkNeitIYn0qfi8bX201mjzZb9HAh
gww/wMDBNagFHKqOmQrYfxxf3u7U+VS66ApKF0ERWkHU3B0JEY80iMdPlhQ/QfHQOZrbPtQ2lfCa
Jj8dkSbTb7VVyU/HNTn9plEIaIW6c4yNiCklKdcoUsYtxfyc462MOuJj4OgYcI3IpicQwd9FkjrJ
3jfihnoRwg2WJPnO2z1L7z5j99qhD/6i/yj7LVsbeI5EUCQGh8mFgVikgIkLVtP8x/HFWkodb6ff
hEK08I13wAioRpCi0HJsaugvPcO3H8yWS13vW5SaHtnHFcQHLVkPD8dWyunXCIY0aA2C8VNWFMNF
p0wskmZ13bHn5hu5FEO+8SNQvFycs+RQycrdEeSCN6kvQNSBxJ0wL1SXWRdvTkCnlpfUJOUpVSSG
y6TXlE89skHHoh99EgweYRF/i4b14QjWbuj9l9ijOGKK6QZhAb/Q2MV3YVCohy5UzIsRJOhDn1AM
4E8KS2Hnfq6qQX/OtYQrUOi10vNo2xuoTpULqYZF7ZjdKaiPUMFMXbiGiuY5uCiynr1xkCi2hYRW
QlfPVa0veQaLjXn568ET9SoVHdkuf2DZcxmzkiu3866PLPKqLVd3ktF9SimhjClHuc5KkCCRm1LC
mVBowDbqXR5tNYNv3kCHwE9q9eGYtKspLNXMUHs6BmuRZdmBhA2AURM2EWmDXiMH6rcoQZ7Zn0lC
DE+jHHU3agOhhWx6w1eZyvsU/byHRvk2UCt3H1RUMg2GWpBt4FcAaWA1UaX1tlqqNPuBKPkx7CAL
+Udu+OEK45FyvKi+g9jhZbmkmBCC2ppmmpaYXVWqwE+DopEEcKKWbcBDFnILlStVsUQH6zvNA6ku
ESraJ6RRdlonsbyDPnlQU2oPooSTQOulxH+gC8IT2sAcYbW+MRG/u4HU4e383vTNcJcVWncJ1Trc
NmaVPdao223NQZevTUjgt8fIV11Az1szxbsGAop9ijzpbd6gmD0dippuC7iScEqMHlSaNQ9HMrjS
1cudlXTV9cSqth8aQcFpG5PT8nTv0iyV8tE6VkAhvgWjX4bMsSm+o8b99wcIguEzyYC0+aEdXtnw
bm3NVtE/hXndw2WVlheQqOufjAQiRQ8N2ctBBManApDxBp08iJQKt3TUWtGvIteCasNXko+Da/2g
uAEZnArmIdlEkcbzzPY2KyYSmSnJpgfgB2K1dt4i4qHt76FyrJ2jwypU9RvJjOxQJ8UrwT/tok1s
QGq+KQHcY9lqojQgSf3XjyzWAtgJa7TF/v3d8VOtDPdVhGCYytZxkVlA7Y/pVyHZLvobLfBTS9Z2
xijXL4VqfYqm6n/XRxaYW/sVqCbloGvIfk1cF+HoF5vK8OXnOKm+5JIJklDSxWcVMo+y64M/G+RE
ICzU7JvMyhLw+K1x7XVJd1v5cLaDx4efDQmBSoEYcZzyAFWlcY6efj0amFfBo5GkCOlUbvN6zGDH
0UeFascfjU+QtajrL+BMgTFMELfjD3f6lGqIJpiDIl3oCiV1JaGhS0W2wqeszKInKni2eV6GD8ev
Gh0YSHFUfXRz5VvsWQjRGc1PYDfxz9jYAsrUfnZN8HVkEzvA9UFB5SQgd8wQc7bZJHo1XEJbfkip
kPS3MdDsnTAsAYw5v9Q9BHVKQqu7Y4cCKVbgYcis3bG7FgnFNUqKeZAaA1ZNYYMGo2+AZdVZVK7o
9bqmnNS8bhIKzN/YPwapDaCURgmRVDNyNk0AfSZ3heiBXdg7IG8FbIWL+IfuSChuq/1rKGvBQXgK
KQyjkD/gvz8AiiAnQKlSBVt0S7rkIlGq9MGfKoGJb4Eti4KvgJ7wkdNXxz+acLfAMBUg9NWUu6rw
hQG8hNqJo1ZwkUHlYyBReX28uIVd6V0McLbvy0T+nrWeeemBet7hCSngOkYLIEPN92pvp7sS+OdD
OemcxPUGhd/h4fiN0aOCoAzFi3BT++rvr8JAfqF8B/m1FNrhBBK8/O7NNkAlEB64gjvsMrWjDJ08
2OD//iHJOrWGZhZxqqy5qnAL8WA7vi+5R5lTlZ8p/nwrey10/0uS2+WNr41//aAGAt3aHggLZFHF
PpkW/jF8hoIasQ9V7p5DQwDZI2IZpFXubdUyELta9xEOLQ3iCk302Y8RqCtL6dvQB5R6lg4HsPEn
GBnHmz4MfCN1WX2XDCZ4rEEkDzpH7qRC7SGeJihCznn3Rg1Dcfd9PCTRTeZ10U0sKUj+yB1c0P/6
Sh85ICNZ8dhmyPsknNzuSk4md6kBzWWDj/rTvdPGgmOWDTXQJMlTaIF1Dz6OehQfdJYWqu7BMsnn
CeXbGzK9GaPgYCQyu/rkuE27oDT+eEn1FKHvy/BaG3Cv/dh2d8DdQLpNRJGEIdq3DM7/+97/t/ea
PbxtY9X//g+/f89yTjoeaNBff/3fD1nCf/8z/T///jezf3IbfC+zCqnxk//Kec3uviWv1fwf/dIy
T//r7Xbf6m+//LJP66AeHpvXcnh6rZq4Pr4F/Zj+5f/1j//1emzlw5C//vOP71mT1lNrhADTP/76
0+WPf/5Bmci7K8TU/l9/nDrwzz8u0x/B63/+D6/fqvqff9jmPzRCloquocqK6zc4EHSv018M6x9C
Von+W3AkqnzkmpFCDuT/8w9V/4cuK2gbmlyebZwQf6qyZvqT8Q8TaJdqT7w5mkIJlvjjXx3/ZQL/
ntD/QkmK+vS0rvi/f7npEMED8DqRp2t8/y4TFxsKxbeWER8U1NmgNTQ6R6+kjaIpK4H9X+P6fz9g
5kU5vmRsQ2Z8yG0CnOGmpQA8tlcan97y77PW342LX9/e1YrALEIaRxWCy2nHdTddOcgtvffs6tfm
gaKUmdIdKl9OYQ3082s5pgzZ1iNt5Z659PYTIPnd2HsNCJ9MM/uDaAiQ+Ui5bTQXMtB3S/CvmX4/
swsd0Gfnz8Ya/KBRou5Qw6v2SDhP/xJqsXRtNW5/OO8R0/X5XQckJQ5CqFw7KquU4Q5nUw7OEBk6
6nXEsj+ffsjCKM35roeqqsahjnmIn9UxRbChz96jyflaL5YeMJnGu17kgJNM2VCHQwcNL/V+bRp8
CEA5euct0mMtzrv2gbO2RhUTTGEzQql6HIfhhd27X1E/+DU18m8b0KduvWs+NKVo6PrU3JdVChqd
6k+gEaZcVl/bkmrHDcxgbrmtldr033aBXzaB/8vKmpm0nYyR1aBasE9grwvvUfkphq2vTs9VY90s
L8+b+JlxV4bM0vJSEMtD3mpwDYwTmcBIbf3p9pcGbmbh7J5yDsDP2KPmpN0atmRaT7WUKmBnrBrt
IMmcCqeTocifTj9waaHN7D235Lw1pwe2sW32V5nfECnQKsBIK2fXBWd+BAS/WwpWMHZy3ag61x/U
rz+6ga8CQpTtCNq/EoTAYGy0SkfY5XR/lF8rJ/699I4n6HfPyxEEizi06/vG81oAW8JySMKV2xZ9
CQnlSKNHt0jregFHtyndkFOyoGaTPEskN6dfYanH09y+ewOq/JM2hmRq31mAVdUy++m3w2Uht8ib
9N7t6YcszJs2cxAZxtpNV04Keivzs1eWJuEDOV5xoktdmPz3+y5YYWBUagn2Sw2CV5nzFBqJmrmR
Vd3INlqdDhenu7Gw3rWZo9CMsFRD0LmMVQjz1SB/J9zCxduAUIf8LbJZ6FetOKWlIZu5iDLuwjwX
hb6vM2nkFqKUIVBKiuK83enOLD1g5hxI7SjWEIfG3pA9yNgIWCceIrhJ4J75gJl3EOEgTdSVkkPt
m2k81NAISM8mGtLeihddmo6ZN6gsuZG5umAypqs5XQAB7UZqfeI+SViUKL/1/sEPR3XlcQsDps6O
AyQQkYAVg+sAoR0TCJGUvN2Te8la5/SMLJw3jiCXd+sY2U3X6ohdODXZv5q7cQbLAAQocY88Y92t
7dZLj5lZPKK7hav2ieVMhUgfAAP490UOKhIorH9/Xk9m9t5FvaV0sm47QuqDvaYUfnSNPivbAxl1
Ej+nn7I0ITO79y0vjyyAUYQhNeIeCLTd255SxuedOtTpse+mI3MRSWCEDKcxCyAuctgD6x/BkJx+
+6VpmBl405pEMmWDGETMNMBZU+3ZS9N4EyhNfuYIzWy8CdQUdCzBe61CW2UfD1YvQewzBOPKGC11
YmbjkS3pBXBQpqAo0UaH+zqU94GVN/VVJMXw8Z03VjNLN8WgVooETNNFPBLKyrG4owZavR1auJpO
P2LBmcyDzYnddjqkChgfQNFmp3tGlz+WVYkKkVqMtnxVS6AiHgcPkOF5x7NjxvfdAjMHhkyWdYg0
YBqKHV8flHqXgthTVzbGpT7NLH1ACk1OJlVNPUHu6oKibKmDmVBAn0Y9dKDcRTrCxGhz1Er/5fQw
Ts7wN/dJMbP8uIfaIRs7l3QROda7jLxD9b0So5/vpbHMjMcoFLGH64n9+kYORS4+D5qt6o+nH7/g
EuZV+QOSK6YVSa5DrV2z87UYLRAD/qTTrS8d18TMJRDtRZhAFLajynQG6jq3rfcUgMaD41H8771Q
J94lFFpYqX5H+lYAVzMtK/xsRULXV2xu4bgjZo4DKCJssH1oOpoadI43dOGeFFn6JCEK4PSJ26yc
7pfGcuY8oKRJQ0kybUeP4dDeNopFnqIJyqE6c3nOnEcVFIMu+tKCh6lzxaVm1kJ8KnJVGw5p0ECE
KEYj977nyViJFYe44K/EzJFAABwzFSWkbiAQkXEghJ1PIt7Faztg8CsztPAUZXZSAJQWFY3BIdcn
Y7g3amir8hJZmxBE5UpHFiZHsX7dnAzXRouv6Eenagi+kvRpd3GumysH3aXWZ47DUGRf6nF7TgjI
bCtqAurukIkVb77U+sxHcBvIgCSxWEVVwLnrKy8puIYzB2aak3dOVTHyVOtjdFgDUxofuxYu613r
SSRaTvuApZefvn/Xvh82da7CouMAgbcvJZkSbE652plDo/7aOhK/el5HtF67AjxIgpLcIEfuyrpc
8l/KzKStVIxWS2EJFY/VTu2agyr1t0nifdbs6Lm3JDL9KCEAqientrLJLexByszIQ1kq5Q6mbkfk
4RcU/6QN4BOImbUcQN8It4sN3dnpqVkyu5lxp9RsjtSHdk4n6a9wmZA21eooT526Q+P79DMWpn+O
wlJbE9WnyO0cFQN/smtkLRXkqFfOzZP1/mb3PKJp3i2uOsX5dRSNOQpyoHsM8KsURRSEw4uDlsXn
KoMA13bXuOMXpkaeWbmCTKlrwSTlVLouwbWvQgUwInedN9SJZCX0in280rGlYZuZPJumG0XAzpwi
C11lW+qi2pp+H/m786ZlZvWJDuxFAt+2t42wgEZaEdcyTAXO6dYXdlx5ZvMTS6PWusW4bwr7MffK
FwhsPga9dDNEynluRZ4ZPuFNynqpybsoG6+rnl3Fi7ybvEnj19NdWDiXyTPLh5KmLbxWUH5LfN+U
M0RuzXI32MU267NdKwPSHzwgR5OM5OknLk35zPD1UIo0C/WlfRFP9JJVA8GobTcrrS9NyczW1TzU
hBta7R5y2y+ICyGHWdkoc8EUl+vhWZMi27N9PMrHUpIq468uaKIQVMIba134/QBRqDHz9brlNpav
tHuotoCiT61X5w6QbM+MO0LGDCp+Wi/GCob3HHkaYlONFTUbwxBrfFhLfZjZta/pVgb+hziIJl4z
NbX2riaNZw7/zKgj6EIp9aNxq7JggtX8YY/2oL9SEvF77wfG6Nfh72uiRvEQ8eqiBB5ePvc15VOV
Nl60ufZSmXK0slSXHjQz7cTPRZqpcrMnvu90lXwXRsWD3od/+qp6MIJkJca6sLnLR+6ad5sH4nB1
nvkdmH+4I1S3R8bcPoB43xqRdPBAIPmt9ghOeVe42pldm9k4VIilOvgSYmbNwGklBMWowdTZB9+0
SHk27f7iHF9Codevc0V1VR9yJWj2oWH78J0F8aYphbnSi4VFPC+JIWjhFlLg1ntkJAiSBLHvVEIx
VzaPpdZnZt43qD1Twdk4I9nQCrnOBBjb2PtUuZ8enIX1daz4eTfvouhtuEC81gH7nj/ZFB9d5Ang
TJayAtTS1m+TwUrO7M3M4JWAcqeMykTHc6v4yg4rZVdFgIxPd2Wy7P88/8jWzOKb0oUKeNAbp7bV
r0DIr/sqCTapJa0M1VL70xy9G6qeQrZkGKTaCXzpDof7RXW9xyhPHk+//u83JVIxvzZvB0GCZIBZ
O+QKKQnt2FDbzH9qLe/KjkJ1ZbkudUL8+pQ0qqTStprGKQP9FmRhtklEe18b/cvpXiy1PzNq0BVd
XnEZ2MNdDxTLfQ4G5UXoyQq7zpKfsmbGDGuiJ3E6GIBGj1SB9+RWIxfJzlHJ4r2XhTBluaW6pVIh
A7o/gklsymRl7BZmyJzt6K2nN35Ey07MOfRuGOJ0l3S2OEiDZV7kVtysXEWWnjMz+gagtowyY+OQ
bL8HigqPIMVRai6QJCzsn6cnaukhk0N4t5pdK4CMHASp04Gk30BRfp8kebAxRf4Q+8F5m7A5Pfzd
Q+zU0IJcSmoHRqZXA9jVFQ7HfDjdg4WlZk7fv2tc1KIu6zLAm4C3UioPHfb2mgLSp/Oan5n7qFGQ
4/pR48iA76iMzvZul32NC+vM15/ZOyzmfReotG9J3UOUuhddmF0pQls5oSzN78zQKaVzvVr1anY9
6bGVAXw3Vs+VlvrESlbTFZNY2D7MmbkrSp6bowSBW8HY14k28ZQi2E5VI9JyjShWjidLUz2zesRO
W3YOxipqOMu54x4R7AsXqs3TUz1N6W92jgka9n4lof45qD05gn02toeyE9eavjILCy9uzEwZlpja
yHJuyapSX+ZVBg9FzWG0WXGHSy8+M+Igrnu/aXhxkT3LgC57+/W8EZkZbmyHiAXD9blXMuubgLMm
ss3DeU1PQ/XObJuijfqhM2pquUPlA9gi4YSNWu1Ot76wIOeAOgvwXyjHdu3Ashf5mgNm6doSuYMy
8iPKEucte2Nmu56oPSnXZGmPP34cFWUryca3ooJNCqoI5MXjMxfmzIhZ9UURIxXl6GOXo3DdF1ut
hcTq9FgtLc6ZVVEGWUCpPtSOX6DeIAdfQXkDwJLcP89qfw6B68iIDUPqokTk54eAzMPOlcKnwLeG
lWlY6IA+s66yaWQShTzAivUHK0//BIBwaxn2eR56Dn0DDzrIhWVXoLjVh15Ef8Yivq1MfaX5BePV
ZzZGqaOpIrlYO3anauh/TCQrGoJupwd/wf/PYW9+pbUxh2Fpr46oXyVN8yfV5Vs7lT5CvVydOQFT
197Zcm83WhfZ2LIpZCg7ZUqEa/D55QizbpFVawevpXmemVveJZpLzgqcuJZ/Q5jrhYL3z7Ibr5y8
l5qfWVmrqnIJEYe0h/GSTMi0O0oxJ2O1GeuV2Vh6xGyfpNzCJOLfc7gX/k05ml/DoLulOOvj6cle
WkozSw4TaFGgV6ycoVBvy1AK9gF00c7pxhfefQ5ra7wS+HPTcu/Rh50G6zIsufu4G1cwZAvvPkex
ofSbDjD1VI4QuqCaX/1q99Trn/fusw1y8JEAsJIaToQBuYNYvcq67L5okxUTXjCyOTRNkNoEUI76
edS5T75lXMWh/CHj9bfFFPE93Yelh0zz8s7IMngcbaR1SqewA3Xr2vnBsrwvRpb8QJ/74vQzJkD9
745Ac3Ragx5eBHlm6RgKhAkVwFVdEdBOJ/oPdHRuCioeIFTyL0nIRNsOOPYukPNnBHcKJ3HltfvC
0lKbGXonAYuD2Zzp8sV9VetPkmZ+qGz10+leLjU/M3TYPyo/N9BFdyXV8RCv6CngkZO1INrC2WPO
YN26FioDMVUsXR3sTdGjROhWj55aNhthBbcVFX2n+7FkMjNzDyDXqFBeQPLKz7eRNtwl1pkH1jlO
rZNKEQP3KB0/afVmU5pGeFtQFr7pQkGY7vT7L8zDHKumR2mfRpnOQA31g4STjX3tRcqjD6ebXxge
dWb0PSDO2CAMgEdpq0MyqZwDslRXBn/p5SczfWeOnvB1zjKidGJNeUG95Inijr0m5StrdOnlp8e+
a97vizyCXgsBSRFoKIVHmV2jgJWr0cr7T+/5m8vOHJmm+Z5nNRZEHWMvPQaJ+BAX+UOfwk0AK/Hp
CVgaopkZx4GO/G/NIyq3vS0oZMya/lAH6coNYqn5mRnH1uAmRTuUTqma3+XW4vhtifpRgWh0ZU9a
esJsuxZmi45awAJFV7DaFDHM2UUew9Bvn9mFmQUnvSvVPSSPTql5cFQY4t715Xu/tH+cNQNzQFpd
ak2j2cwADvUaOdXryE8dyxXnraE5+MzuvLgJCw+ylyj4BFL6CaGsZ7gh7vNiLTuwsEzFzIhJ7AN6
QWzXgRtgq0cxN+jipreSm660zlumc7gZEdDaNTqpQDrNejE842Yg3Q85/efz5mBaXO8s2e21BCaO
kC2VsdrYhQf5rG55W2hrz/Ojc0RZrcJTGmZ24UR2/7Hvx8dSRI/okHw83YEjU/lvXMWcf8OqWhOK
d3iN+wvL6S/9z5qGlMrG+4qu+3Df7tN9Ju3ix/Kjiw7hSvBzwf/NAWqyzI00hTLZseB1o9w2LDDv
PkueV/o0OYnf9EnMnEdIKfzYhgNjVuQfRzN5KK3iNpCqP9VC6vZyZnwMTNFs0wKysjAymw0RG2hU
i3BlUJf6N3MtMNIa8D+ohTPapdgqlXbXdt4aonap8ZlbaaTUyvQ+KxxPH/3a35hqkeWvlt1GK/Gs
hQfMwWkIQFHV36eFM+RVnTuKUhTVxqUQcC2Js/SA2ZUe7ojGKmGggdUTZexd1Js5ss22CaP7eQtg
TsuvJKiPdLaUwzZWHEYV2QEh3aCnchgS6Vouo4NZQHMVJrvI5uKcBfKXwljLviycEJXZ2cE0kY+Q
Wzl31Kj8GFIX7NYmjCZGVcIrPkA4snb7n3zMb1a5MvM9NYWlQ6WmxL3GMX1tx364UkYRfYuGPl3D
aCw9Y5rCd/6tD0oDdoRpIH1ETGqj3OXwL/bIfJyeqaWlMD9FCLTpJbPJHSoE88NQydUFnNH+yg68
1PrMD7QqrLeIHkD75+rji5y5HhowEOGsLLOl5mdmruL5dWjhc8dGmay6MBtL1Ta6mxlrN9uF/fGY
IHs3+iRPoyzN29yxzDR0KiKeZWl9zNL0mw5J7u70FCxM8RywZkaJKIy6ZBlp9XPgVY9+Pb7YVuWc
bn5hkOaINQhAO/iZvMIxU/trmkGK6WvIYJ7X+OwAUcAiYElNkoPJl8qvkqGIyyZK2vOWjzyz5Lyu
/dBU9QzeQ31LwFfelRBz78979Zn1Ii0GGiOmcSura4jT9Ev4Ztasakpq/MY1zPFoBRyeqM+JSb17
CKSPnjkqRYIYWOmqT4bcqOW15CNduW1c0xoeKtM188sCRukcXqxGt5AeEBGaA5rtdoNDFQ3UVl03
hOW33jKScAeFmsI+GtVpeJl0roeYdk/5mSONFL89qBVEgbe2Koz2q1xHUfBsuxlKfIZemRbksoYM
31NvK8He0NUq/dKbmuY+1BARhn+i8xQ1P+LU9IkuRnWR3BmELZQNFHvmAPFGnXb7Dr2AAbw0Qkxw
LydiAHrsFuWFkqpDcyA0PHqHzm5hjU6otpMvO2Sl7csMnmz3CaJpiN0gvZEhptUa1UrPnM6ZI4Nt
quHNYdOXSI1vsi4lRDpk550B59g8kJ0DR9YYIlMj/Nr26b0NZZ9rBucdYuWZH2vJMPUxTC+O3rh4
mfjKzGxntOwzHczswKK3QICUJMxhB7J7SFnsCMnR8AekCyvL/bceTLHnKLxS9lQjIk1JuAeh0QwX
pnbSV2oxP5w21aX2Z+eVkIriNgUS6YSybIOAluILiu2CQ6bWyTmuhi7MHJlvBHKTCqNyTLJAl6MJ
nXARl9rT6Q789khC6zNHViZe27aIRjlWX4ZbAMThNSficY+ig7gc1KC4aWBBPP2spcGavn+3Z6Gp
VlPfYzNYVEFv9Kj4hISxshncZqUzSw+YNpp3D5CDEv4PK88cqBhR3bEHPbtEtqr5QsxmlVBg6SEz
c1bSQBkllTWLsqreI+gV5K954/c/II2KihXDmN74P7w00yJ+7Qn0WJ0r+TXTosU/wXBf6VJVrLiM
3x4daHtm01Dll20xmBm398z4kOZJ8zkapexHog3dlyFTs5+np3tpac2Mu9WLUW0bkq9xYUOhqMIz
xOVRMsRNEY0ww7WBpA+bHnv5dvqBC4M2x+JBihwrcu9xXEGpocmazgmC4KwdH4b0maXnZueGkK9l
hFRqZOUbxWDf72TnvFefGXknU9yuI/RJvXMcX/lWGl3XUSV/Oq/1mZFXYepFLkTOjp425hVc0/JX
7sDDilkvDfvMrM0+Kcak4igauXF82aRWSLq9XkMoLqxWa3rqO5sWagyd9bTBIYR8hUTgHYe4r2ow
fGpq5HPOG5+5SZdK3/TcnR1pSNVXn8KG1zFpkHM4r/mZMetCTUM/jLjUGmYrXUZ2iuKP23X6Cgzk
WA/zG28xZ+2n1Bha+dhKHQBddfQQpMNgwSqYinzXVZn0wauSO8kyW4HKWTVASImkExCJpBAl/gv6
9jNXwsziS1PlBBlytuyGYpKxSUKim4mf5vHFWSM5h+AZsjpyJcF1uWoZJjdRj1AdgWwI9HbnPWBm
5aPclJQ7i9RRVSXgMNKFnUYcSGvXOJMWdg9zZuhITSRlKnhA5QWfqzo6QCiH6Ij0/bz3n1l6XCcD
+lxob8CrU217T/051tDdndf4zNC9YlSqCkEmp5W1i3gSAxLVyjltwcrNmZUnkiR7HbwvztiBfoWw
AHUl8Wj43i2CFx/Pe/2Zldd+XHoKRX2OrVsqxAJttyG5na4Y+dLEzoy8MyEzS5lbJxiy8caTlX43
1nb4QbN8sbL6lx4x27irUEth81USh1PbnYkukWsIx0ei/bzxmVmv15N7NUpUuuxQ0g6q6weHOM/P
iiXAqTYD2XWREVhtpCaOllWBM0At+CELtfbgmw0aNKd7sDBAc7idZvcU2KdywlE5DcFLWeg7iudi
GM9bQcbMeMs89RCSDBghze9urNpGuCJpxcN5bz+zXbuLhrZDvNkJVZ+SZltHufPSr0Nt2CEMk5k/
z3vMNHjvNtRECqqitVE3E3GD7Jqya2r5yVPc/enmF04DcwSe6hlN5I0SdqDKOsI/0J8RTodg2V2Z
5KXdbo6+g4KktuTS4zQTVztLsg8KKqqFBh2tDwVq1l8gqnY7qO5POYO9MViLyiwtrpmBp6FlSRGA
y301qspBjWo00AcJuTBfT88z8HnCJQ7gRpZFFTtB4+YXShXETp6gKFYHurWywS31Ymbk+SglsovM
KTrp8fesiK+FBCR4cMeVDMFC+3PQXzPAmNQMvDhHf8vfUheffw1MvbwfYztrVzaipYfMdmnoh1wX
1pnYGUvzT9RBLjPff0aBaOU8tbCE58A/rUVNSKfAlTJtZDc3JWKbH8ymXsNYTN7iN6e1OfAvEFWK
gP00BWoIf3sDaevg15/DTs32cSQZGxcW75UVNfmO3z1rGsF3xp6hGNSPcNk7Svn/OTuz5sZVtmv/
IlUhoQFOJdmJnXnoJN0nVKcHIQkQGkH69d/Kc7Q/v+1OVZ927W3FFtzAzVrrCm+QHQs6jR5g6QsR
OIUwnc+OlOd+sY9//89jeLoh8nrExh9cxnAt6xkC2ZylUT9+ci147o2frN1sccJiE43vIdO1DME/
uhttNBSbDO0/vvWT+b2mNe4bXB+UCAv23bEhIZgTkU0+s3V8hIb+8V2cLN9pTCOfpjOGFawQGn7T
niSIGUFoKdwsSIMGjMN2YwllAGkvmkEwmK8aJrvXMIE7zqrKFjqLg8esQtb/kCNdfZ52meSBerNd
BBCks072SLdt/A+q4/hqsc10XGu5wNE3uxx4AlnLnOg63p5lCD/TwwC4wXonCaS6t42VwQasdCDH
G9rRgRcUqb/Lj78vC+de4EndSba0jz5M9uD1hs3twlt+7UAevXQxaV7/6RGnQkUJdPECZk57MTXJ
yyhIifH30Abrvw3BU6EijrS4IUxde0G3EdzHKD702/TG+88OT2fKQnyyuUC+jq620bdoWhgVwWS0
DtOOr1CJlJvug+2YwePNDiMPmn/ScYT8VL8Y9jxJ4yVp0ZkGvD5undpXvQZ+GDfvE3xUn6wJZ4pQ
fFKEJBp8IR1oe9HbCixgMOxyXI4drQGJwI2f3eyeGWGnEsaQVAiZHub2IlVz/QThQnzHZOW/+yYM
PmnFnnvESRUigmdVZPt2N3oK3s+q/MR+jzGYc5e1g7vxk0p07vc6qURQcVQzgOEVzLi4I9nPiQdt
tYGroNYbiwq2fHqN9Wc/HUbASU2qJLo3YlDtBdG/BXuDgHs3bfS3bWjpB6Sbh2wHddLtNHzWRvvj
9RMeeFIHAm9DNCZMe7GZ4FIiVx/JQDmZSLH1E2CLehepfu/ZPw6KUz1jRkXLNjB5SsT0ZNOBqzEB
LYBDr5BWiyKfDPAz4+L/CBrx2WmNzJjSd7O99l0NON7cmXuVBp+5T8+ssKeixhFpC3W94iIty5IJ
UPWwKuqAfHZwOvfpHyPxP+v3UqNtSucQ6OqVAppSA4DYqOr33+vyuQ8/nf6mD4jSWpRaqAOPx90a
TZ/88B8bvj9sb07FjKiNZAT8XZTVMIARhUE7LgUOOHnov7hQXtvPpuS573Ay8zdkLSNVA9s1tlXz
sebw/qgMMqi//0Lnxs/JhBdJhtxUGvDSzwjcZcaO4FaRZKcC+evvTzg30f+3KfnPG0YKLZAiiNAB
5nL49YH5g+XwFgEJD4OnexGkd36RYNms0y9tPxtVZ+oYPZnrVZpVwYJ07QvQotR+6YQ/hj1q2Uir
sMDlCfukLJ+pKadqx2D1uPbRQ43sS3o10PhGgG3tqNuBKgEDuL1GdPiWm9kXf/8xzwyGU/mjb0g/
g47OMepMAP72hwMG6YtsK//t8092AoCnTb2KDcfldXpdLcl+Tfqv//bRJxN9ld5XusI2TE0zzPGz
QeFVyePfP/zceziZ6AucFltXdZjoNnsRLiuC5Y2N30B4KamJHpd1Blb1MwHMuZfw8e//GdAbkq7G
ZbI1es0VKSe5zr/FYPhnUrozU/JUh8ghG4/BPeMli7styqdQ9vugC3/Pi9iCT6b9/6Kz/lC+TsWI
cbqFiGKr5EW4BnS50m2j6fcsBaasgDJhOMo1gYY3QOg2Imo3T/iDA0ao32VwxE7f5eaG+GLCpnf4
t/59dLIb8EEfIpEFtB0koU4VyOBG13sE/AMg+vcRcu6lnVQEACinlIUSwHa+BcmRtWb1e+R9wx7+
9wec2USfChSHqZ23Rdh5NwNbs2vBT6uFvm3F8Cshbj/3n3knz5S20wg9bMMSaqnGcyzSnD2uyNum
Mvk4B5c6zj5pyJ57yEkdsNkSj2LCQ5bZtTnIpLfRVh/WLXzl4fjj7z/YuWecFIRYzkhEmSH9b6IN
CPPtfqyWtyxNfqFB8f73R5x56adixK5ljBCKiJQlkjoHaA4pMj4m+3/79JM6ULEV9O2ATrsOzti8
a4fqVmV0evn7p58pA//zS/2nyoC2ZmmY9tNuAhs8r1MBtdfEw0IygKn+/ohzP8/J4l8PLuxw6zvt
BOIGvth6QIpWSrbPImTObJH+10X9zzfYQLPpgaBBQPCAATqPyFEnyU1Us0tj40tTsVeZfWYVPPdV
TqY3fNd0oywZdzUP9T4hxhTomX6WQHhmbp+qEamL6Kbaadz1XbUDNeo2ptA487H/PYdwpzXrz7+/
kHPP+fgl//OLza5PRJV9MBpD9Vin1b3O5JWy/V08rk8f9p9Pyv+555xM76Sd04D2eDMuDO8GXM7i
audRuaDNMwPmY/2Z7ObMWznVKgab1b1QFNlOcC6VHO69AkX+s5yzMzOEfPz7f36tDUYTUS/DuMts
9F6r+AEZE787W32ytzv3x3/8+38+Xmqpu87G8y7hMsuDKIZofhPd7u+v+kz1O03OU4Aww2GFI08n
5lnu1mFeo1LOutb7NY3UsI8HC7T63x92Znt0KtUTCxVx2OCrKDfs6i65QvL8Dfpwb1j196wTv9nC
DtZ/5jQ497iTxdxKkU1TisdN9XBc++maU3Jl1l9J8o1BAFe0kl0yiNb+/uXO/ZInU79tUGgYEDQ7
BlQoePcLFqyhX3I2RfejFp9cE/95sLFTOR9H6MKkk2TYLe287LVkUV4Hmbqu1tD906xkp8l6q6Zp
ug14QyHO2zmMAj+2uLnWlbxz6fIe9iDH/v0X+/P0Z6e6vk3qeOvQTdpxrvq8DexRt6SBR6i6yyb1
2/TLJ4fkP78adirxM9maTRkDb65uF5nbOKnyZrMmH9JlyAdPPplLf56pjJ8UAhHHagibFI+ZevAD
qzbEXUMzf/Jrhec+/qQQzOG6CfBD0Z2AejdrcWW5AtRZda5AJPC1c/CMt4F/TWJ/gJn5ltdxv0fk
6ZCHfbKfEk/+cXzQ/78gCYpHzdBn72Q//U4pqxEpZ5+qPryxiOlL+3/y9IfsVAGIawE031dgpeMA
dPQl+NEp8/z3kffnLQE7FQC2YRSKlvbZvk9nXcS9Mzl3ibgUo56vFjQ4XqDNji5aLeT+70889/JO
qkOooCrcECe334RXSTGG4dRdpaEy7JPCcOYBp9I/O7IZZxfL90yyHdikOXjZ//a3nwr/kCnXT2uE
j16i6GKrp5JnY/lPP8tp+h4gJ7WQWY+f5SN7i1XwAel+/iya8EyxZB/14D9LJ3JwYNdYu7gEprhM
DMC1g70nafbZjDwzjE4D9xJkTMmBmrg0lv2KlEt+DmBgHmch+GM3Lm/UNV9nO9ymw7ZeeLnMl72Z
2scW0UK7WYNR7deuy0MFH5Si8QPlaZQ3vP0sbfBM2TsVDhob9o0C8Rd3DKZ5U73CBdkWbhC8hf0x
RubH099f4rnnnBSEOmhtzJxI99oG4yWct6v5Fc0wslxWenPyZsJ25TPP1f9aWv+3Y8DYyWFh9Jvp
ZzOqnc6R07lvLzlqYD5f+Lbg+3Iqn31+cR3fNTtf9Hf2yC5R/3bVsy2ivC3nfwocDtmp3jBRdPEA
w6ldGz/7dAO69zMVVcj+p+X701c8qRXwYcrV4XXtBp9avhapDLAxKttxTtI1d1McY67IHka+Qg4R
z0DrnkElwRc13EtSDFuPsdUpYKX13oZV0yKZtRdjeDmqOu2/UeogxUTroZnafB0qNzh4SGoaXoHa
NYsbzZohyA4e2RM9FICJs+pLDDNR99yFZvD5EoFFhMwkgoRS2mjS2wKwIlL3+1Clq6jKtV8ckG8x
73D8EXUX5D5jzZG2dCpw82+/gHeb5Uptw9eh2+LfwCTAZZ5tfZBdIRlci7zBAXzLufFhd0Q6mTxa
l5Kb1fAPKc1aexxFNdfBeGESEdffHAttcDSmias5z0D+PkJslV44E6uLmcjhLgLadwTVFlr7jUmw
yEdNkV3bZaveozM8V0XjXbVPAqDP67g+KMm3N7OYSuD7R5wWqnbel0JQXaQNYTmbSaHSeEcjXh+Q
e7VcMDNGe8hOy9YmP+2wXks4gIow8zfU9fukg6VALO5Co+vc2mm/DFwWU3boKo66dwMF5x0idX/O
lc0jkFhzkBzeafAOn9UNC3y4T6a5/QDV4n+CaKFhEwFZDVFtOhdpd+k5LLs+WMbbcJriglHR3cqo
EhfQIlOFNidHhB+6DxvBwCGw+1YN9o1o7g3TyvFHjrZct57fTqsiucO6lM/I7c67Lv5B1+gwGv/U
NHOaDy456kFdizUusobeLlLtycpuIrF8HZbqSyOXXzRNFIKlbQn3HHC53MG/GsjXaK2e52m8Tza8
jr6nOcNV0c4o+d5tyffQBK8xj9/Hjd+orC661V3NgD7IIPriaIqEZL0WhEiyy3r5xhBoA/dw2UbT
rapB7x718iNwzZiD8bWL674U85NmFXZ4+8oil2lJ4D1f6SWpx5eWA0Ff0zK2Q5avnX2kGzJfub9J
otcwzfbgK+x8k1ybKIPAKeZfFqduOFGP1dZ8Wxt/rTK2SyxI5DA7BLpFI/9AU74PwvBWSW2RQz3e
jogHkuNQVpIcOtJcInBiV8/s0oX+AmkiV5U0ed+EV3013cE0U5Vd3e1mWR0A6Svqtv6KoZhvStxV
1foqyFiC0VZs4Ve+8vt28fva20JUtuziupRQfQGpftFwfmvxudY5lIK7+IMyvmGUtHYHKeP9PAb7
GbDkagXQ3ZodQDY7QIhhweZNOczqDuD2y1n9ytIfEW1f4Be6MDWDSwWbujY5RmIs0iF+jWqJAygA
bvpgef0UsehALAguFU49oBRcRPHQlLDsXUeU7FswcnJAUuuCDU5djy6R+Ryx9zVs9mzp7iNGVA7R
5XekSZc0rb77Zb3dPuAWfjn2GAMAee4HEANyTYz7mFrP4D3dZ010L0T/7okNcyNal8Okid02EOu7
eLQU/qDpZ8L6nwBl3EkQdQB6T29N82GGbIO7gafwLthRAxKgQI9f53LBibf06VLn1YQMuDmI469b
K8wTAGXc5mbym9jNc2Se5wZ3OTlEJdn9FLH4qfGeszxzZn4yYb2WwIRiCLSDKqa6uSWr+JmA+VwY
RIKkBf7buXta9Brcx+GMmOG6BzD3ogG/ucdXHGEml6zNLuqYytdYA/NRROCaAyYgVdbnadJ79sId
WJo5RPpI3K6bOEMJEFZMOaPT/Bwvi3nRvEIkbBijBAFQbgLMfWn1bkRAcAno17ajg+qzpwFN/nuB
NFm6WwXUNccE1ObvDFfEbyxDf6wbBnobx1NwE/kuLoRTOi6X3ldmP/p5CHYa8OjLPtnC9kIHyfQ9
bCApblgTXEEExQu50Qpc9WhoHxqBpHysZFX31hk5fxjn40Ium7kWrmbFqrU5yAhPKCOviDlQ1c8J
7ksREnpIm3Xh13yjQXzDgEIAgru3t1PNKTAIc0BeGxX69GoahnC+UNVsSRGpQNF8soH9PnrpvwsR
mReLInLA0hG8igZ3prnDTwWdOBbQX6uyS1j2o+U3sIO9tZrjK2Sg0+2msU8wI5eAz6UaGayXEDDR
Yxx2yV5Msxn2jZr4fgLc7qWOWPN1E7IL9ikMl+LBD1KWKFj4U8axO0xZWD9BCEp+VBVCHkBAkp5e
L5r3vys9UrIDImn+OgzcAze6qOptCNL4tq199JNGS2zxzml3WYVkva3xxr+1EPu8dTGkCWOIXK98
0AjeWrqJX6keDcGNjumubVV24VmjCkGwdbjfjOIXYxuRex2n/SMiOszTqvv+Mp75gFkdp8wUU5ei
ySf8QC7x3thhk1WYL7Fmr/VSoUXDswFLdDxuX0aIGZoji9Ls0Dd9XQJ9820I49HsWk/r9LHjQ/31
gw0W5QSN0R9TEM37ceZjdJhGQBXuZmT8+lItDZa8Ne5o3sXc9JiTsbpLfTfugjCoHqRL3JtmuNSO
R5I9d1Ooj7gCSPa1Me7CTrLeI/s6uuRJtt6i/i7f0yUYRvAgXFO208Qu4wp/07pCFPaBxy44Z8FD
ssKpsaYNVLIZfmRUpCBYCyyby5fBh6Ypu2ZNFtwFZZxeb3LRSZFtcfvbkRBo9mZckUq+yCvjXPaW
0UoXgZRhAe0iLVwSGjylx4KII59kc1UOWS3Vr1TickYWCALPkIGR9C4hcRFWI5qes18YoTk2ZOxt
4Dx+VbUg8qYHQbeCR3dOk3eD7Oe6BKcvzApGqnA5tL6Okp03I2mwV9lACbn0sDevuw1WpyDfFm/v
E8hnx9zTriJXLAwgfyR91jxRuRj/k+omjfeIJsd1qGwJJmxmpRO/1ayMC3KiNtVXCJjM5mXerdqi
G3nAE9BQ3fGgS39o5aBpwi9J4sdJp7i5b9OW71ME7hRDJ5Yeu792coQWcCZrW8RxEkXYVRn6WDdN
9E3R6ilBHFAxVX0gcLbsxROgVcuSJ1Skt7CWz/zbmEBw5HPkvlX9oRIQvG6pTPAzAkhlIB6sqrAk
2MeqK2roYMsZpfTRDJWor13TJgX3mx/2evV2LcDBJcH3FF9ovSG64tEFZ0kWNUWXBmJk+dQSv/xw
bQArAwIwkZRiPduWgyIQbiEU0THdpcUSaV5f1Wpus4cuBlq2y203zaCLL9F6g/rD1n1UN6HauVoH
/NjPLglKEBEpeVSgHy0l8dPMrxBTrNjOTSt5Q0Z/sxRVSx2a+ko33yv/cRh0WcT4Rax70+U1grG2
nJjIvJIW+5PSSwH4sVZ+S8oxTuw3TbBThtLR1PyWI5huLY2wyXbTDABp3VcjAp13iXaB3DMMQY/f
21d+12q2ZqV0FPEfRiBTt1w7U/+Co2NuLq0Om/4V72VFVgsOGnNBa0nmQmCaLwXpHdLSKjJilxZC
bAhJKjiJLa42l1Ts4Z/NxgJe4I5exdHE1KWBh2MuG6Dt4lu+9dm7Gg1Kjl0b2e2MTQOdLxau9L1D
fU6OQ9220/c+GokleeVoyEHBSVL1ox56xBcBXKJX8wSLc7fewIIysqKPuiAGNU+G/FDD+jw8txtB
RO1HwKh5n0PTDwfCN4mfp9MXbRWL9pmw2spHbuHBuSfObCC2idknU1yOwbiEx6ofGvqztaGSV03a
0/XCpnoJLgn1bv3SxDSOvkLtG/OfoWvFbdgtwRFyou0HVyGyBRy8uBWJBfRRoEi7IxB3y3aJ4FD6
ptCn46UGwyt9MJlX221V236+rEXcpfcRIRt/aap1DJMPtGUWFV0Wtj7NG8LHNuc6HZdjCBxhh9pt
U5zUcMkV81vT1cj4KQK7ElbKHkMKe2Tg5PdbhtCA66Zbt+hJejKMIMqzeNsZrLQsKAieulzV7chF
iZVTyAJGEgRoN4G24ZF8GO0vbdPY9UVK3tiiMgg0aPJ2HWx2MWRzRg4R+UAgLXPKsNFUjGZyA58F
SNMfYtHzcwaBd1pIMQHLVGUIXSgi2qf+CuLVDIGEk9qC3Vrr+LlC0D3FWIv5dqFMSzOcKCsC9jp+
5vkFQZ8J1iiqtYLaibYbLoYdMljc8wqk9SBwzpkyb/Jwsw5NFpeKGnz7RqiPaeTmhSbYD3gwy2GB
mtv2sSHzGAJIa6d52M1BP5F5n/BITN9JMEWNzycX9+2V82MlVe7Bs+WXyElAk80jf6C6TVA11SOv
ZpfeuBhp2g+jwug+WDbiGNYJPQRl7yKxXlPwMO8RKFqNz521Ah3vFTeqFEEaWHx/yDrW6dW2dIzc
4uQ9iL2Jg6g/9tUcK4YTmZpckztPGcZ4XdXqLqSwRh88FHjDTefSqYaxGFRISJn4mvdu4OEhpHyc
7pKxD8z3qPZMXaeKjjjcG6mV/GndMHTXM67zFaTQa7W9iCBspgfV6kTewqfX0APyVlJ1Mw8RwL27
diYqhXA/oOLXBmiKx9FlWOb3BURh9CEaFsbNUTbT+jFYNI2qHOrshexGi2yMfJlWEz2ZgLMjjTTt
D7i9XKIbYmvwgIshDFqsvNCGu7LXGaKhwJxwv3D61KiLoDRONtewBlMU1jpSP9pId+4htgzcyorV
KnxK0CcnvzFxZHRIghhHvWlAfXivGOSrTZ61XVu/L9DkBljeaN96V4x9Fg+HMFjI9o4IYjkdhJVT
dGc2N4YXYJz4+6ybzGFEu3u5Rlshld/o0qXilQwJnV6JXyFXLao0mPGjO1ptaCnYzSI1NJdpuA0k
740J9B3Lps3/DAAfpBBLhAYOuVJwUyeqyFw1p1e1MNH63g6ZrY4TZVDjo4mHAFSkoEjd7o2qK/YL
zQARPkcYPX6/YAu03JMwYMEzGSMmjr1WzXDD66TdymyRxDwo2M9xTIAiDDSNfEyhr2c3zYbZ6nKk
c6qt7BzZfFKwkUOA70MRkMMkRqIVbskIAwicJeu04NAMfhv2ghSdofiySlxqLj3UpHGZShm0pSHM
ineVWofjLPVE9ziR9jLiOeAK3kJrl05pCzFRY8OrJKzj5S40BDLCzUrGn71F8dizsJXTc0A7hmGX
Eez6RZ3KBhmzCd3QN2qzcbuyqusCn2uXDAp3OpAm4j9I4nG4wW0f/pYP/WBb3fRAxNpnbBsiNFbi
Jhv5EeljzYSrc/NRCaoB7aC0AOcwpbuBiMgWIEDM7WvT4uJeX5tZDCvPCcPAe7GYaPRlaIaVWogt
sTLQIlO0I68ITloVLaspSyJsJtNFwW5AiOXoECyDXi5aj9nwNUHHZtlHWavCAmvt6I9BV03NLsGV
wzWfROCmnIZGL0emHKu7Qqcal3sOEqmppCwMEdY1rltyhXvALPlCKLczyWclwuURCbXNpAs3IpDj
Og76D+ydHm26vrYO+yBXQHza4LqQriBxX2D9xrJjJtxG3PVRKuiNpBV39yHA4w1UJMkoFVQYFAV1
zBdj22rPG4kaD0NNNX0TWo1Ts0+0qRuTC+TV4CzLOm2SLleyWQ0A4mPaMpzLY9eTIh7TYAxzvaEt
jA5AO4fZq9g0ZUes8ZrcglYzTnvdJXOLdxJBAPaUUZJF73Mwe6fzeB2I+ckXyRpTNA2OxCJPtP/Y
SRuk2ibfB6hGYpcLGtCPflfSxa3M4VCb1SHbiKx/ApX6obSXE0sSk6sRuwGb97Qx216GWxLuQYGt
mwcXMK54rtKBk4KOyzq94BS9zbewrNCwDLlP+CGEJ9r/ruGN0ndRw7sUgSTtGPs3YwNhhz3mrtqu
sHB1EzaFLBl+p8IgNSoXE+bppTSZC2+6JmDkxXcBz17apOWHuJsNSG/aZV8lDvTL93YwdVY2vkvg
VvHD9rFDzQQ6lGJeWuDOhtmjb4ER/Jo6BBG/MIep+sYsVKeqDNBoncC84GpxD5CDtt3LtiAVNp/g
a9AFF1RFtyuaqKTDXg/J1nvW+Lp6rDT6mFeTz1KclTWRPdqkqcYpJo40jMipq1Yb57xdRZzkflTK
cWxMbCsuhohaBhNNM6LNvi0Wr6CEZdAHV9YkTV+si/1YHHQ6JO1xVAPO79DFol/8U41Bt+x9o9v0
kHLYZEvLuMbJqw+RclTlNTZH3RNaa7x/Hn0T9HfpFm12X/eVSAtUg0b8MLqVcrf1q/AsN9lg1EvC
4frBbUeEMw2MNyIrhmjFXSnONGjmPmxwI6FZ7ei0yDJIkXh67K0H+BhdkAi3w9M8ufEhovgAebVa
TmtwJPG6xHFkfGiyAqifbNyDb+Hle40nkq5YDeKa7uIE9Ihiaqog2E8jLDOXsYIlZ09j2I1QkhgZ
X7KtjjApBSKnzWHx8PLtSYSOLKi6Mqxv63HokaRNQJW/GbJQRHdwY4XwrJIO5Q1kpK2BNSJvZxlX
dIeBmkQHLyKSviWkAQG1QpDUfEva2AdvXTgtfV34DB3R3y60agXvZlGxvMjcksg375Z+u25l105l
6C0EIXhJ9VyPRVW3Lj4O+sOogoaQ5SAyZR5LaCfCuuzB8Yi/+ajTc+G6AYpwlF9kE+QS5Vo+L1vP
5heBiBj2q5uka/Gx2BeQ94Ba060F7zKHxXJwYE7fevsh9+aNH4Ib+G5GdI7t0Fn9xraOyjsBYQD/
kpnOixqABgAw19K7CZXyEnlAs77olATGabXV5h4aSiL+ADfK1l3i6inLvjLJK13vgrRvxZXbgrST
OxAbnV52AULu0+vJwSbB9igr6zYUJFF6ODQN7Gj5ShP2tLIElIXcuHTOvgTNMrp9JTC4HhybTfs1
Qr4VLwSO9+1dD/Qs+4I+Z4UhlLiNYdcpcJbyD2kzBcOTHSk1vxMzgifiw0qRAup9PTY5NkjC/Nyg
hUuvzYYO5+9BbTP8vQRomZe49XN3vUZOh1+WJW3JcbOTny5tB0knRrSNe3uFwyViw6kic/USbcKM
OyNIa9B8XoLoPl6auMtydFFodgUH7Gr3jiJXci87YKP6PFiYMQdcl6TYFSQL7niyPFairQ/NOKXr
j2XhdTrmXTb68DkYq26+lLHLoHLAOT7d9sBIVuJyjU3WYBULEKv2Bbko3KAxnsTtsZPUL+gyYVZ9
4Wj7ohUQ8JRU5qBHpwWa3iufjqKmGc3plsDZJwXa1Q8J6Sz28T3Tgs45mgcZLppM3DYm2o2Qm47J
rZqJ4+5m5ZUc/X6UiAaM90lWK/8a6BX+wFyGE+3mPfZRC5bebkvD9puUo2pwFb9UtL1pUIequ1WH
o1vRDEeMx5JTWaUa/ZyxJbbZ82GrVA0W5NzC/YZOb2fRlZe2CT46/t3M7hTnjcsOmw0tGgQbbbJh
LKuF43IuR0YSm5udy+KZPaMKaI0FdYjn9sUGuGq5xzZg6B+aoRHsVzilfHlK2pomX2SYGPJs17kN
HxmZosAjbRLZAe+IUxTe4wZZYykDGxSzjJYkSSd25eziK8znlqXXYbzV/QNOZAi7UShUbqfUqHoc
FgkRpGiNncertWZrc5NFmcweRGKdf11nKxv0mcYYTbNZswEFaYKJ6AMVuzxvCnrT4kMDklxLGW/k
Jws/JHCXEvLjDC1DsQ7oOKsAN1Esmu1lT+sk3keAbLl3Prq42U+Gi/iqF+1Sq8LSMXHLAX30iteX
iMaaN1yLB6ZebTHYsfLFoFZYJjAucNl1bGDtnG9WBPab6s5AuNZeI1p+Zi/9ECJWK/Z67Xb9PE1u
hywhY3amXck1Wq7ksUGZUDkfcClV1mHgv+lgwinVO5wZcQROo18i2KonivYd4AKrRv+e149BBZY0
zg1R5AqvTEjzCHeABtdxyXKIsSr9P87Oa0luJMu2vzJW7+gBHA7AMTbVD0BokRkpmBQvMBaZBa01
vv6uCPadLmZ1dY7NSxqDCB2A+xFr7zPj7dTLdDtyitde34FDH4jfzOw4C5W2B9Zfk2XRDkS3Cgy3
etYnPVi8SVQauVwWWhbdXeK6SyNYc+5cMlb3QjkoG1JfOLoFYpCUKqfjJYXdxHgTOiTimo8djD0z
iaDS50X3mVdgax9Sh4V2Zh3+3KHwsvjvvid3tqysGv3KqYzlLOd5rP1lTkW8osUzBp7mxJXwq0Gm
ipqXKt3QGzDzP1muXvMyjdT6F0N1tfY5S0zuM7Rm92mCbrrMjHSV3qJ3wQNCSvdEm7lnemKbVvdU
euzv1Ait9kGTvM62wvsq9K2J3eMhpDRWbiyaK+OKonJR+1PD7unhWC8Eno+BoDLtlWgNKsoLVmwQ
5GfT6HxxrShdPlBFueY+syE37rI4JyvWbe3IeLrB9R3G3h2z1AzUqYKJ6byiKuIo9QR1vuShy6gr
+JiWjZ2PrJiKXVQY2uxFxPE6mvB5bNVqsnC28twEa46MV3fMF1sqOhohdYNTF/XJByHNzNxGUSho
iHe8uE+4UY+nNrcWZ1eS7lw36Z6rqGnjsvqeYkxM+jQh3d+VdZyi2KhrbT5TAquyrdOFln3RJuIS
36qd8VpnJE+lv2dh2OyD/OWIRwPTYP1OLftpwbzq0zL3lF7aprIDLxuJqVe9BoToDWmqszsPi5v4
CNPnJ6nKuvQXx1xSP2hFaDM23iLK1WYSZnYnu74jyJ7MlWnI4iuFfTweIqkR+RO0G9rGSm1COmKx
4mvR5hNBbaiTzkODK3pqXt5EbnY0aIlGd32srHHfy0ozceozO64MordvVdzL+sLMakmrqRvCS0MV
tt0mjlbTRSrqBYRC067UXBYN9SqtE/OZV87d1ZzHjOGIJcU1T6tiLiOQtzretAH5DKnArC+fZNBb
ZKMpg/zOQdmW1Vqb6/yzPXdtug4sLlIzSiLH73MzQW/pYKzsNY6m0bqN2n7xdeJSdz10fX5uu0U4
Hoa7PTF73clzyGYS+TnBwHeZGXj80lINacDbVip8fOTmgvfcBgBkOUmDL4TTJIdyMarlEMWiHlDn
mO2lwuNTfgh7ZoleaPtR5mXctvMyuKFeUIyPiglXGDuxPWtynI9ZTdJACzyWR4l/PSW6tFz6M1bT
zB7pTd0uKf6LtFZ+buADRbYGC6pPpL97BwRj8hxSgfaZrU8kqFiT2Lh3TZph/oTJvnWfF/pnjfNQ
P+fFkuv0CFrzeTQRd/t6mE7a1io1/TeVle3nxm0RzEsW+sIXrobwZ5bdWHtTUKvPZTcHeyOCSg7a
ACm9oWkvKavsblZhfkjRtG6jQRv9rLMJUawxq56LMK+3Lvuvr9naQDqltBd3UuK1Y9Ir1W0nPcXG
4FyiEne5YFDtKTPz5isjZsgrZwQzLkqWu6nXey9tWgh+Q/+mL5a2z1TE7EYss/czK/9LxpxxLkua
CKiXYlqhqduMrFqBue7suNzogPPHvBn0TTSbw7YPuvAhGfNoEzt1cclVke07kw4Hq3F8dPQ23Sel
JfiO83Cdl66xGtNsOlNFda45ZHzGzMw9zrhYjftu1iC0zTnehCWA6aYwpX62VTsfqzF4VkOYfJqD
wfpYRzn9YIIbL4zG8pLEtGVDxnl5nWhoSLpj/mURfRp7Qx6km4H5f96izcILSSv8xozLPZpM62Sm
VrSjBGdSJyuSYNNmQe2CQQzFZa6S0K8ZnzmuNEYSAkfM+XLB2ig/G0veebLOQTsEvX1NZtmuXfpg
VRem6zP9Zgp8YCL2ynGc5z1ZT/NKPTNjzCjZHx00OvSJagDfermiMg+M1aUqXA9RnSU+lUiNsdPY
MttJX58Kk6GOSd7bG8a4Ott5kDHmSmHBPlfld+Zc0JcoBcOyuiafvlZxQD+pqZvui6PsaePWVnLK
hpgmYU4dcmQG0GbGPtynqNV9FHkmVg4HvCib6gcrLPp9o9p08ZqqK7/wA0xrKzMqECfzmjRbppHd
BXpvbhojVc9kLeW2HVuXYnw2rXUzzQ0vBFrY8uuz8F07lGNNt3JV90u0tlSmvveOMe0bu82fS1HN
qSftovxgkDpQ80jJYAtCticnbWbW0Lk5qr4N2HQcJljbZkvxrc6OQxvFVFdoop8WTQ6rMtDr40KS
MdGpsr9N0ELrLtDlwRXQXZOGzY+10G4Ysz7IvX7udSBgGX3t2FtPVemmK2vqmZISGsVZUL/ZVbar
73MCnFd7EM7HMW2Nb7Y1dQch85bNNegcP3Xl4Leqs9aLTZe0a3DvXKWxKx5Lax5fbGWb96Fb22ud
s+2LLfNoq6cJTfzSBgbgYhkTvxdW6seGTHctrfrV2A3VgXrfcBJZxZj0sqmrz10r480QGfPZxkLI
3Y1sflgfDMmmACpbdpPo7OIo0y6/TBnJxcac3OwlGrkqPBgR9RI5qXxYpjjZ0zYZnksGCoF/4arn
B03orOh1y55wM1ffGVhaUeGyGbvbJ7qzrsaQIkLnRpexqOsg8hAViletD4udscTGqpm6/FNCSxnJ
NEkP2R0IUDWJD07Xw9dkeb+hIhheNCeon6a2oeEYMK/kmSqzsQUEabeloydECNDk/oDl31o3KPw5
9AVe+rLqaRS0qnqI6n5YSzN1PyJVZJWdihit7pAF1rpvZe1nibHcG/Ey9Z4VZ4FDAsJJ9tyltf2p
bqMW895ryK5nVbFToUqvKUm4t0Jn+lxFrvPYa1PTb2otNZMDpUAXfKJNA/ndpN5nwdcYhfAwjpd7
rPGGFwOFkrtVrpzcw9wlgbNP6DCy81RZReBlmiHrMmbK3uCOjXEUS9QDbrTwFOMcs1GLsQtXjgya
S+mk1Y6CVM64uGJaG12hbbKUXg07hkPxh80RcMdiafZZsl1/ZuCITlHRKh+mvtUvYkjdcFdT+r1U
Is2BrSLDU41pIZSj+Uqekn5oq9jW1zB6UX43Gs0YPCD9TKmbzRXxpOo/knuOyZqSmt59bZS9xBof
JePypGw0G6RxtN3avPAG6BC2qlHvy9pdF5O0o8+txbXE/mmURlxvZUDAuqzInhhRsZ1TbVk4RbAx
oD7+70nZv2L439o3llhJu0HsOBtDj5u1DYLBjKwyhnpgup8XaXb7ESbE2CujRiUTUYmpCuQ3I85I
pefA+uy6FOAfIznWyHfe0xUr/Re4qfNG7YUpMdM8Z2B4fm7RbrJOyehSElbWW5MFLPE1IUK5x4cU
27qhC53ep5sUuT7197J/5138BUP81hUynJZuirXG2ZQEZNkqjuzp7ARsjqZRyh2sha32//7z/gUU
/nYkc1O3cytN094sYQQDBajEqAsjp0O0S+OyGd+Rrv4Fj/92ODP9jdrNR2FtbBWKVYet3bqOq/j/
+CGur/oHsr1qrKHF+MjaDE5Os8h4UXWYA27M7+ig/+pLeoN0dzUuOFUYILxnwpoXNfM+cJM7fM3e
syX5q6/nDcbdoX8AA7CtjZL1GhkEaQjKondOpr968jfCr2AaYjw/Y9hPejQsKEPgGZEa3sH+/+rZ
3+DZIq1Ma9b4bsSS257TuQyUXsp3WPq/0ES9NYm0GyMfUcBx2kSOK763RZyPvm7POH0ZSgCXVsQh
ObttZ1V3//6C+IvP89YzUllT3Y9OjkbImCBC+1kee6c3H//9s9+Ewv9ieXlrGekks2kPcyg3fRLU
zrrVa7f0Gbpgpd/tvKBoRSoRdl7qVq2416J4ST4b7aIHK1skZniMZFKFz1LWTbySUTlq4Y+f8T+/
Tf8VvpaXH2+h/ft/c/tbWc1NHEbdm5t/376Wd1/z1/a/r4/6n3v9/eebPOgfT7r62n396ca66OJu
fuhfm/nxte2z7vZyvPz1nv/bg//xenuW57l6/fWXbzR7uuuzhTA2v/zj0P77r7+Iqyfif/7x+f9x
8PoBfv3l8Jq//vn+r1/b7tdfLPk3ixhTV0IBNElx9QYYX69HpPgbCICuO5atTOoU19WqKJsu+vUX
w/2brguThzjCVrp9tbNsy/52iEcJV7dcxzUsGzrb+OX/v6+fvvZ//gz/UfT5BaC1a3nin/cfx6Ti
6FrCUsJ0DKn/yYhfueZsFvboePYMDKeVTI10FjvcapoRn2GTfXJ4H4JrZEefUaFbg1j/4av6x1v6
6S38vPv8eAu2ELqpu8qwzLdq2IDi74+3oNp4N9SavTLCqF/Xg5M+mkaDoyfIwJIv3SHOin6zxNUd
XZV4hba/3Aoa/Gvqt3tXH7pNbLw3L/xnldGf39z1+v3Dmk+3up4G5i0gi8iAz9swO7hOk25K/FhX
VTJ0vuZY/cPiju9Iyt5cutdX5qwzLVMYAtWd+1Z3HopgCqWb0Ogb6MuINojv7RibOZtInlBvvMgU
FUM5zXd27TJMTH0nVY8/FiSu3tgu7/meip93pR/vh5yRkRiUOYTx1ueOeUKK6Zw0HsO0ro9FlTzO
YdhAKuWRDyzTrUeVzsclDI9pjTUIaW5zSJ0aXYr+uwVdRYGFupmus7Ki7lhF/Mg+dON2EZLCl2Xp
VIccc587EA1mmUyU7U3zIjP5Tmxwsx7455r444MoHRMevl4XWe2b0MtwKsWQaipxvObzSDFtXaXx
sEfAk2/EPIQ7GFd4mdbu9yg+KEsWiA3s9yYMvnFf+cfboFYMNSpYA976cWp8AQMtMtdzg+7Y6aV5
EfQGYKSdXWZad50J9zol2Z4eGYW3fEMDOfSL0HhvIue/eiOsMhbLkG3SHldvtlYKaCPEg+FCbttP
rVul54Va2QpjxhbL9jQ4D4lx6rP5IyMtTE+2ybwdk7CFLirddzZg8eflSFqW4bCu2fgMO29Fw72G
4cVIgcpLBdd8vdQ+RbnEAxqr7+kvh747Dh9J5MxN0Wq0lpZE3xSN8Qq+qfnUUkYgLWO+6qtAOMHB
13V61Qlotvkb2eIqeNd+4M9XhbSpguqmibKCDqf58/rQV6TXY6cAWBMHUQPLHNVD635cKKAjcZ1O
dT18qqgDHmmiVcfh4oIiPSO62ltupT2EUzhs+njKL2Rc7tYSWMrPeUniJIdHK8LofI4ootPoXcVZ
NzM9iWwqGekDO0umLnXY3g3JxAwEmc7rylXVeVrMmC5uL9eMaHSOU9edGEU7nxAYLF5AJ3NddUOx
0ZfxtSf0p3RunCaNNg8WARAqQq2SUSADsehdNmWM0MA+qnp8XaagOPBlJvdZGmt+GWatr8Hd+cyO
zX5EBz8FB3/cEm7WjD9dosZ1M3A4GZWU7HTXLeMPq26fGSpWNtInl2Kai+/qSVYVThUpuLQxUkGh
O44cZEDAFopBO835eNIb4ZyGJFRoiKIPhSsOuiS+UrZje6rVtVUEUeuhmZoe5vmu7l1tGyeLs4+q
0JM9HgV5qf3emc/k8voqBJanSqm9dG7zuR80i4UiOeoi/4hR6bSpwnATDN1yEFbeUhLMV/F3q1Hl
BwtiZBNq4bJCtBAewHBOoBkv7+yYPweNLB2GaQhlS6EIHZi88yaOZ0ILLemotj05WvfR0KF86vgq
+sKofHdQ5vPcAMG2wlzZZcyXiAf92jBld5Q13DQUkydS23wnK7rZDb750YS02cENW+iIeQh0/vij
VaJ3moHki3O3ie6dwV3VEHlYFRXByXANsZ7yON0s1ec0zvSvzdAV6xgXOOoF4RkD+M/KmYvDYHBC
WylzI5glkeo5glL+6cdAE2tdE7qn6Y06OTIZPDDd49hORygw516Mw+fQmnsvC5QJZBxPfls4YpXj
WrvWUE+5Q7M8AGZ+oNZohbG9cq3mPePMa4rzh28A9a6wHFvHUtew8el66zKZtAnTHV2TTdEU/UkX
2FGnMtnhTuC1o14jaNK/D8CKR4Qy27Yz4904jh+RFxJw74dlto9mMmqxF/c91yOB+E7WcrqUs4jO
QWpYK3pi5652wnVpR3KHtGFZoT0QG8uo7iLsLoLC1dFMGKvb46ACvhi5VIek1b/YRXzpaEocxWi8
5mIxtmMvIqpQ+O8toDFWj628IQo0P+GSrlp3CQ4NhSNVmO1xGMCek3Dx014W3lj3FE6T8LHO5XDI
OBWwd5inS531vdfWVX+EDkdoV+g70BBaY1amNoDbn965DN583dfLQNgu24WjpKHst14FWCM1dT8x
MdVN8u9J7JaHoM5rOHnVbJM4sHd57Mr72C4E/aCq3XYjgy9ynDl377yRP1+PV8ocQbJ0CY0c8SZI
jDkd49HKOPOjoz7J9OgG86fYcvvTPCgQ8kxl+7iYMr+vqZRmerqzI0ZkWLP1bJmNvnci8c4K+jZa
u56KLipAy7BNzsY/GZ7Gg+qlRhuWBm+UU+0SX3M2EHCZZroMfZL7WS/1rURh7ElN5b7qQALalnDn
OszqGKNqbJD0bg3GyOwHAhjvqmf3uwqSSzr432nofNE+tc62noKHJF9QIKcPbRnCC//7r1fImyPw
Hy4sfmmKoSQpXFyCb/itlW9gZYPe1CT+s2sXD0oqtJSIi81YLIfJdB1/tpdp1aAR9RmvGW5rh+mR
2IFbK+aR5luGPXECOsMnC+eAMwVUe2OOx8w5OU0mmafUO4+kD5uBcQf3nbY4D1f53SkeK2Rn1Vm4
WX+XLdUuT4Zqg101A0KGyWvc/sGJrWQ9l2n1iFU+yLTqj21fTvSMyujDkmi7uXYLWjG2WBVZBugl
tQ0isu9Y8tBNpDOLSLi0VkolwykJERID/DKmLKBeG432p2WUj7Psk9+xXq6ir5TQ1De7jWPWl0Y7
OJZ27uliPgNlrK2+CA6plp4lywhIHctwloTRGtIQKlnlrk8AuNdc2mS3z9sjXJTmXuqi3kWpRBOZ
z7OfQVf7NSQY+NsngbYYY+am8ZiwdDcmzcBExmpZ2bNLvinh+9Aw+K1mRPd1rferqhP2yjLb5Dia
9/TXX/sor1cS4HRlG/oLS6OHMfJjx2DgT1S3rUzGd+GE7Wdpp9m+Rd2AaGBGGVCm+zo1ngK3XbtX
+CJvzpFkgKyLynXVVDRj0lJWB7x/vJkhU8+2XQL5GM9GIJOLgxJ9V9gGmlKGZZ2cFm1uzOwJz3Rh
OVG6huCe1nfVqnZ1XVe8ZlC/gXTLI+OkzcEZfAy3owvuze06Q+Kzt8uOSmKN4nvkuzOydFVOu3Io
vpVqareNXaxlhjiAadvlppyLGO57jh9UonceOrStmQdyp8yqfNHdPPdxI7UOumvuQ7vIL+yWKaax
+rgv8bJaLYswNvHY0xHVR/082OFrhyvAzu3QnswiHB7zuOofE6R81NayDioJJ6JIG+5QijZ3CZGP
jM+3P5R66Fkp93vJWBUfAXO5DwKUiXGXXZAKhq91EZwdrkSfjnNxD9y3Q/LUfs6l88IUCM9EBveS
oq09RWTePgQt/LgTfc60/APFk+QZhgd6Vt+75ii35Bb9YdSD4uTEnYkq0CqOqJs+qxzzAZ3HoQAC
+uxOmmsNoTcOsZ8O8puYovLoaLI5KXzPlqqKT+iI5pVGQ5zW2N5MOrlP9HTy9FEoOmYuI9Amrk8G
iSK/Va5f2y06s4WmHczKM2qm8UiJxYHRafTV0hTy4IjlQSPjPEbNdAAFtzdtZxnPoW5bRz3U1Klu
8nU4VPUxXvJhM6Jq9GRp9IeBpGGfFONzhy//XdhgwY5rObtZxpmRj27jMdcz3syTAb9SRxqfn66h
GsNTZU722rXMBEUY78xMM3KZtBmBMGpxaOzxsUWeuso13V2JUCV3csp2caNmOo+z5ekVMo+pV9ah
cr+Ljqs0M+fFc3QjvYuX6wtFQJND6B5F34/gk3HmdYv6MsqYZqURO3elYxprZ5KCWg5vQE4z8FSY
jesJzs/XR0vSclbj2QWYLeoxfkBeJh6j+mGJ7Y8AkzMEWxg/Odezxmh2Ta2kZ1tN9TwGZndM4uIc
TN0HPaqWbw4esXbohh/SxR/xDrqMLM5tp02PhOhXBCCftmERmme3qvlDCqtHwJm6CrMN3rXauSHK
Pme1ig51ml0w2lJbhnG3AJrLVYQezdC6g7i7/dFNBFdaksNtRkPrD22FkJyEijMdHGnnmnI6gaff
VQZ5AnC6doilHj2lTnnH4C7SK0f6SxmpUz4kh1T28Z1lvlb0OQ606911zpSsz/GYrlM0IL8J8Ckf
CAHdltPsoC7ETvRNfeQ61/dp0o77UTzETh+dUGViLeFM7uOcRvg39Cb1jALXrpHhr+6Taurh9wQx
bAbTDPcRbGvFpoQcoz3YTXTJks59snHEPFoL8FTa/Eb7y3wIjW21cGlMReWuKUt0LHbVOXMzIjzx
mg99sC9NxpcCNc6PQ938JqIiQbXApteH+tcY7PelDRB3ChO5VwtTvuoIRE5g9zlOEdZyTKbe9Qs1
X6ouje/Q4qT7sJkyD/e24ojAdVybIzKvoM3KcyDndgfE9D3L3eUIo4AMLhpcvDdcbFVtjBrw5Fiz
z2ZY60jtXFYqOc9BcB6HdDqjLtpYNZdBwSnn0eTvNloj16R+1hGVp0CFb1v7xDC/ZEzTedKvwtwh
VlAEYlK+DGzlLQjYj5Zm43ucqE1bGZeqLZd1eb38ihk3iqJvv8HAfFmyATnveGxRLOeYypbqqapS
Y4X8ZmLlMTYqLJ8U3M4Kh/Cd6gGalvirXcfLXhTa5CeFelBmMq9nFIlP6XLf69LaMSMjoauU1ute
VxKSEh1XOWbJc2Q2O9Qsq163nL3Fme5plp1vpihtNwyNuynd6mM4JpOPtcmC6D5ibZyMCQBzQZUt
4vZRJXLHsLrGNovvmZV8yZPRF5wEj63ZJytdqI9JG7tHQxrfWLJeQ6xKtsBA6ZaRqR+pGgcbB9IP
P+3aY4AqvUPEKc+dpj/nwVNjJc5Tb8fuqXPLzEPtRfJAc9uMh2ULmo0EwepLLC301VgtYs+mFq64
EIgcx2imE9oGPsFVwaJs5b/3fetuB6M8OUACO6vTXJ8zbvI0oxLPjb0ONEue+jB/ZiSgTTicButS
EnWzxwB6VOCXbdbV97iBdCtkG45f9hBJ5XCVukbul0Z0eMMtTnVn6aHCiQBVrTaEjheWgN3xPMq1
FaGpgqkL/MWFp2Cw2iHs+IGkOcSgJDX+YVO16UpDenn1yilubdt4jhiznjQbEbXpimE3a9wB5k9N
Q3I8RUV9bixasLZoHnPd3YfMgnuQKEK2qXHVRtvTilnz4XOSlspPFtFu01QzvKXLk11oO+ICDhEP
TvgcDqgl5yx+jNOdrMLqvgQg8otUgLLZE9I0qoGfkxp12tjVu47YbXdbn2D+ag+U41pqLAhuGCLy
ePvjDMV6RAiGZQ1yKUOzcvyUJApsR2vo/BdOdnZK3CEMTb4wq+s1FCAu/tKzbDfmd/RQmZdk7vRU
auP0pKJoGy1NeEHJs02XWBFUtersAOnUKfIpMklHnMc037f4kG6ba13EsEZ10ER+jhZpHvSpIQwS
lVrVWXvWWb8eVOo+lL1oVqbD3iycfmEANkRTl1VAe/TUzqhJc28ps2WTU8U6qACzHtqQRyza83s7
rRsPELD+nJmRn+hjuxIEDxvI1/gDA8kR31QGbMkUZr7ohHqYD7QizH3ghO5JTg6JvvoShtXw1Eez
s0ZmEjFhyvqsufwKXTA89ktofjKi5SG2xYziC+k0xRPtqc5U6c05LjuzXX7QNBkc8EJIUUWRyxpY
MnRIva504DnRlmmfCUs/06iTW7jb74ZmOmc0T855pCmwrXTnU5rsAhOhv2aFR+lm4jAtBDieQXiy
bq0q8Ipl8rKhUQ7be63d620UbcBfcKVPOlDiaLhP/+dP3gUMG3IBUYPkYERNcv+HP1nQb5MSMrrW
oZ6nTg820BTtueiMFjmZP5v8LLZmf8iMXh0NYMwjs8i/gMmJy/UfALVI0Kq091yziJ41hOp7V7vm
iAvIfq8QlKMZmo9qilghIefXMLv1qm5SeepoujLu4AH8WV8VaYplT225D1SVXiQ76HpJ0sIvr9Kx
YomK0m8iSmkBoqa1nglikAUQx0tj+0sd9D5BjeMxW+bTgM/dqU6EtQ9iY5sr2MeyTliS4itaFL1g
StttHGCStJ77E3KqK1ai4g8h5CYxV3uHRgyvFT3rHmHCKZzFj3z5yjOUrracRNVFdgLPkii9u92a
dIThzjCG/GS2sYsRlHmdHa0YFeS1OARgjgvws9OV+TVBPgmjHDJIPqjrNRyxZ/Ztvk+7zHpqF8Fq
o/A9sgM1H3OH4EQP+XosI3yygyA9dVPxO8q36RC38/yg9/nagZm967tqeci0PvFDWU2UCyFj3AW+
lHh98O0uNFeFGu5hpvN7lBbk5b0a95HtYA00W/fNpGteA5B60UaNAm6RH1AJFPcBZzDN/f6MXcVw
xsNMHIemP6RZiZt62BW7Ranh1GAZuYgwIu9hNtdUrRpz3GgTtkEosh3fwXPHc9FJQ4w3ydEt0JhZ
nfWSo3cY0ZissUZqyWIS3WflRK2QUosf2rCnIBB/RRhZ3jVSrvWiqy8EeQcL55V7AuXyYZQBXTP3
G6Ge/oGEagXNG+zHSU+OAH6Jh9TKQVmBpYK9SFKKBqMsqZVIXWnWwNxW0YrwMTwZqK68ppYLLgWE
fzl6JobHDPmJRUKtgwVpZMPmtDFFUz8Vi2V7Wm+Vv2kE9wIt/waoxzyWcbAmKzC/CU4LT4ZB+HEu
X8thjFe544QnZMrlhVDN9GIUmAdKps1qkEUGQjRn6zm1l6dMGNp9JKvtnP+uD4pZgOZoPwj43H0X
Ry3jWzP7IQsyb9Ckfj+pTuxUTd2glmX6oOfcDZkSeOlEFDB0jbp+7PEpzQLPGXjmerLWBrzU3S3h
iSg9H5Cz7Cbb/AJL3QFX5y0bJ7mfrM2N43bWQ2Zb5rEykk9K08tdjmidvaAhyW8agrquWM4qyLlE
bDyY3Lrq2EZ6fVXHef7Y1GUACf+qg4c8z9c/bneEbHSfbjcQ8j7qNFfvDAahPbcUQT2ByPVwu+l0
AmJcnxnDdj2KZep1fwna1e3JbN3qjwnGjLh+8bSVY6t71J4nmkA2tDkPgCtsaAv+uCG64K7Hgeb+
du/ZoTGxpG2ISR4PDnvmRrJI99vbzdu/LDQN0OU82Y/7XR8Ros46LJkYKR409okFKdrbjTiNjMD1
Z+w9qAZL/PNo3PiNpHisC+fLbKGApz5kIt9Upq+qU25k2rNZzdoz8v5NGtXjw+2/8E35WqXDcr7d
oo6CN1eVFYfbTUfLLGIl2WxvNwPVRog0Zyox12eLlWGzepiFb12ftxdFeuZi+v12UFe5donndHc7
dvsvFz2EYG7a7caU2wfaJfXlx70rarKzM88/3qcT0RZBttLsb0fzwW3WiFzwsLu+UO2y6bdROaxu
R6skYIuqRtD369EWQfKdnc8fbx/W6LX0MbO61WBALvoySah91M3T7ZFBoUNNl8X97ZZN/kPkEizH
2/ME3bUzZBbT7nY0pWO5YfaCtr4dHUuTA0IGXMx8FaKd9GNYApXfjpIEFfdm3f/4cFY+tE/RHP04
9uP+87gaa5U83u4ea+Kj3rnp3e0YsnA+imMbh9vBNnMhUIdc/vgNnEZn+LTZND/eB+qSds/vN/x4
H5kclpNRJumP1wqDpblQI//xa2Jhrj8DCc5C1HeJXZrrEkHS+Z9/tJzcNhCkm4vTnd78/+3mZCbV
DlO5T9E1Db7d/83dWkZtYNlokaPUtoNs7fqc/7xPoBUnWFZ7f/v/27P88+D0/6g7k+W4lSzbfhHS
AIejm9QgIhB9w77RBCZSEvq+x9e/hdCtksTUkyxrVmk3aaQYBAIIwOF+zt5rD6G2x16y+fFP9rzS
/vFjPfqZi1UsX3bXrf/YwHV71WzULapy/L6Fn16T6AANunF53dSP9xT3rT0uqE8Em0mSovVjTz9e
YzpNuVMn6pNqnW97czg7jkiPStaDRPLaJj3a1y9JhLfx+ivkpfw+NOUyog0NB+a/X3P97vrl+pLr
i3/8eP0OSc0ZMBGFzHkj13/6uDvzuiddj+Suag33+pqf3sKPTf/0FiOQM6swhTDx/R9/t+sf7/26
STkGoD5CZf3bbV9f8mPXgC7rw+TcXP/lt+/gp6Poy4TVVcpC4adN//R7zR4g7ccRWKs6/8JkrT95
qpmi5GWOGYbU44C/pI/pILWlkqvICubf5syWVoEXV3BQ+LFRMKb6SS5xgfLieGKFAhGkXjlVlj2a
mLt2WQ738Ppi7HrREaN4hbOP34pG6855oz5d/zTqiXlUwmZ7/d2YJ9591z1e/+76BaAsjqm8u7/+
hK9jH/SddvN9S1P3KrsmOl+31DhFt9AIoT5835TOc0t3OvWfA6iNcSVSSpCoqNJHXbcUt0raaH3d
Lo9gdYMFQvt+AKU2djvFY0y7/rYLHfQqc7k+7crTQCbgA2wikD04Pm5hxGVbMc1ul9pUb3SgNUsm
X/nbwNpcoW75FTni16Sw6kfI3MzlRTUeMj2pTipMCPK6OvMZ8N/t9aU4tPdRr0+vyFLzVZ+N2pmb
stlrpNOuO8za990McoQFkH8N233eGukXk+jlRR9DLnaYyG9M+gq71OjjG0Kgp2XRluNnbTRX1+1r
nfcZ+oH/ZPmddBPE80e/juyjqQdUp9sqfQ4V5+G6eYqR22xy8k9OT0U2oBV7SWBv782YFPQKRNZ9
zoRwcd2s904OqPqI5/kW87i+jVN8B+BJ4nyJnPfCLEWe6gLnZpjMmdc23CJKGpgVpsy4yWNJ3adQ
/Psu1MId6AIMivOL6SgE97aX3WXaWJ7SzuvvKvVkKXzMJj7Pl0xRVEoUSA9Q76QvpdLegqUzcTqp
+q2VO7fXfzZl7W81pxfu9UcACe2irPrg7NtCeex0Sb2fvxZ6a+2L0TdpMmQGc+Fe9x5k/WmC5bGz
RkwiDk+5RYwFD0pecbDMpH8evKhd205m70AaSaTvTF4ytcjeZUmJFnbZ82Cb2KHN1N8niKhv/dgf
vm9DhOZOQAR+VjFvrXnIxPsE/f1tqMqRxh/bSOhu1L5abgansN24NmzAaaQhrmOv/oaRTPj3NcZS
5leJRvfGyOlcKVa+za3sxoiK5vDjCw+W5iC6nArY9R8VljP/fEvlMN/lzKCRyyb7YsJ3hGbg6OEm
bxdDUc5fzbrHSOwPxylvhm3bVOfra65fWGz3x+t315eJlM7wylL1p3SKptmASaF1/vvvm/rx8/VP
okzma7TkIDJ/2t+PTTZ1Vmz1tPsSqBNNfWu8B7VS3BdQQWKWJs8A+cKTl+XdAnJQ8GyoLdds4gRu
Uxb+cxTWANR03d7WwjrE2mhNCgWDaZmrU3HrBdT09KYH+MBPAxy6HXkwBet5FQwHDQL/oAjnJvVa
74JG5JuhlXGIOc46hzpNAn/mMIRzheD6JcP5iGWuuGvw2CxssGHrSs7ByVZTJosq6NNlbPfdJm1A
P3UW1caRYvGiDybMriYNs6hsjWUS1M6h6pIFj+L+qPQYCpIJKxKuQfU1qjDY90OG4CphJpyMJcZz
09qHovdWGjfVUqC5k6myFZ33nMRlv3KizntCgHNM7cZ8I88W52t2DkKvfqPMse3oZe6Ry2I87kpE
iwNrVHhG47OKMW70W3VXqDzVEywNTd1uRDU84EdfZEOnuIUaYZPwDhKrw9ocJYwgwxP4g5OWVmWI
b8JMqaDUNDTU+8hEpKXXEEeww0F8DJ6yJskPSTCRhGhSn8YRDykkV176jvWik+r4Z/oY4R3r87mQ
hQXc7xesUYydldn+UrRUhFp1Hw8FsGdLbZZtVqqLUcsJcOro3SuyfOiNWN1moP82Brq4TktPCoZ2
NBOBv63G4t0e2xcfo8ytzqLJZeD7Skob028jSG+saRiXTWUqGOnUdlOSDOcrjFcqsNe6e008Ma50
0urwwibWThTN1ypgMV60+OTzfWeRWJoOpY8yjd6wkRX4siC6L8OqIbjDUdf0Hh0Ejc2XHnZL0FXR
i+8AReu0T23Y9vf6UHwd8+6mFhLmi5q4UyphwU7ho2MoX3UnhcYzOueU49xWNAiXei/K1aMaDgpC
dJYZ1P4edSNdJ+goF6adPuJM2+hYu2HfzqHOBk7qZu+ombOz9BXFi/BFN4Qr5MkJFM8NGjzpWa+u
jZ7hqMzjSxQzNkWYlfnYY2qyiswfqBCAMwdcuaJahfxIZ6hQN5Es7zWjLRZD2u/BO7Gi1MG/Z6md
rrxE3VKpOfdtZFCAifZgAJO1DNsTQDPbLQQrC58ioeqZ1Uazz9S4jaWcyNCg3rkSdTQwlJeoS0jO
wPcAuIy5+0Ilu8swcm6nmeLjFB51K8VAXGMCkImnaF2Y1jep0ays4oVdIFGeuOW2UvmUSHk71iy1
NawTcTSu0qbDsmc1r6LajjFPCcAG1cLiOHWZpRtScJ6FX77GXGkupOFwqWjl61TAqWs682snNarn
//OF/uFjUJiJiyd0je7bQp0ZvdRt+nlqkmgzFgalPlJ83Mwg5wIn+YZOvOmivxtXUYsID9L0Ji5y
imlY5qTuBJhRmVJT6fUWLLS2FPTFAnco7lvSi9HXEfYhZ687VTcsfP6+6ilX+Wjxlj7QFACNT9pl
UOTOSwyF6TSJQjbh3ixj2Vy4LBSg4qhWiA+zNFBvg6QPoxnRslSjYWPVqrXUVX8pw8LVcIaGo7NN
fNsVMVO+sDp3Gc3WVFW/GKV/N9j2WxZLfTOg/nQLWBe4ttdl2D8Yinbr9SJb7iK8Y3QF5AMT6PuG
yEDu98Jex6qxy0W4qR2pnuHbulMQRNsa+eKibVkGtOWUUJyxtqpmb43OovY7gpqMzNuSpy1UrRKi
thRu3Fcw+iwo69iPl6aRO7t6LF5KVX510pfOqAgVNs8JuIWFopfIwALvleuyPrDs2xvpdGh05kfc
G+twMtNFiSd25VF/Qh+3CfLSP9ZV/9pb2UFUot0WlnzxsqLbp2rzLemSE4wmG7KJugpwxm6EYr5j
nauW6G1S1xZfwi6rt23ufwGotAgsxTkZMj8PaWm7WOLEohRc9kIfC+Zlm2qAjBcXLcScyrZXNQiC
dZGpX7NhfORO7HeKBRxB8zNr18BZpXTKvRuWnlwZ3mRsuDlKkDjAubqs/9aJvQUkmfB4vlX9E87h
XeTn07adrBcIoitdHUCuj/V56OLPiNbfQUu9hkk0AvDKvoKmgUbSxoHb2sNXYW/DMvwMS+kunLJ9
QkeaySkJ1FozPMBgXYZN6mxaeuKGMkQ7BvQHjJoNmpOgXGVGYi2sdNKPrS6+4DzsD8LO68eKkFRi
a8y3yVftBbC0Q5xZXJpZLxg56Tl6b7p+QCknIMPg8U3TWtAuLttFA0rgQaHT4cVpePaGFNinMKlb
z33C1hh5KHyDCqUnZxSi4UHkYG4m3Wf+2RuLrEPBbabibMcBjUmj9nhiCO+kkzY8hZIadjGdihSz
vTFFPYii+jL1+tFnGnEGP5IsDWGeigaYA9CgwbXboVz5tdWBX9SbBVC/l0rSZMwd+Y24o00JBMMF
yCAOdiAZk5v8Mjo8XhFfn0o/r3e6nziswXTjYKT3JRPSZ1ePWJiqZb7CilTdxs7wKciRxxtgFLdK
BKxSWCNyhVq5J8cayhhhNqWkZDgJbMZOT8e3ac55nDT3XQtfT5jjpQP8eqNMI2uRhGm6Zhh0rNRk
mVMcOeazXK+nSXKmQYnBJ3mCe+K4phO/VhIlfiA0YxnhkdyU+JlxmhqMmJEOSj75OmmRvmY0hrUF
xaHmm5VFCvUGwdKn1m8Sloiq6gq1yVfAj8Ybo4JdVYa23NsRfkrCJDaYj3aqwyqrwYK+bJtQ7qRO
HAvIuEMIsa6IWcZJL8hWcNYrCBRi3NdOR5df629MGwlb1gdfo2nIV6pfMrfN1EsbIlSuAnONodp/
BMn0TfTRgyEESGMJbGWQxcWCB3KZmpryRThU97lqQ3BIhFvlnXdQMWG4ZamVK51TvoOAPLp208D1
tKKNVJVyo6TZu4qb2EzPOOc9jBCNhhrCSRYAJZpdENKrFmU4niobDGDUF0A2bLGhdR8AokRvgUQ5
OVVylfjj2hLOeBn01qNxXnsbO0m/WZ19obZbPMcpy4updlKovhkKpRFCA2kREcsrBlE5TLStGUuc
Fr3vZKXHgvrxahgEOGdkAYcwVF+L+OtQYa7v4vdaHaZ3KdODI7q10mXaq93E+zHWjr1dag+9U/Yn
IroeM/0gSye4ryoFa3HsH3IJe7LWfZ7ygEu2+iTulC6M71DvBIJig7f2jYHIA4fJxMQncijR3WTt
ymropev4/Fuy1ZV02k/S+jJ1fXb0sZUhEZunFHX0TgSPfe7z6UZq0o1soS0YD8pV3w20SBrvWFk0
Hepu7KHp6P5zLJlXFsg9eNnE5GS2QIeerm5afPjbSlaHPh8cCpPvVZXGB63rJWcZGoXmqelGK8dx
ZTk49KE0E0yk+CX95QQUed/TahnVXTgqx14q9dm3TrKuizu4/AAvipSnrOGvKSPgBwEPHID3XYx0
MHZAObtFmmj1ptZifwklwWE/cbPWLEPfj9LfFqN91qMhfYjn5QfZApce4bSbNJAVyiiuXKuzIOTl
Tb+mGB8d6OojXFNaQE+oXtZVH3U3naCarZeIjoz6vmLm8okGpbmyjQ5Qsg0YqguCHQG9t07bj2dM
UQxKaPiIuY/AT0bmBdDdxdba+n4s42VcdsVJ15QnJc31/TQMA20txIshKXrHrG8uOaC7zHecfS6c
iJSULDzCy+t3g3AGF4o7GH6e22FM3zKKBW0ge6hcpaH7ngK8cpHTvZeDGm79rp0L85W9RB43Y+A8
6EzT3utMY1vrxvtUimHbOGp9h4wQv01HJhgw1k1t7qYqVu4b1XdcwzFOiJw0dxpRJExmoh0bdXr3
mXbTGaX5QkhmuqrCur0HVBjc+w10LdneX7+YZgFwgTAeJ3KjtKz3ZAbMCBRx1Ori3OVSbAsIwIi3
SNDt4QqJ4KZBwz2z1C8ojwBXWOjIoWeWN9cvZj2xkux1BAj8ZtmO88Jab4W5T/V4lbZatU7GqnPH
QsuW4IQKFyE350vXb6OIptBiVAChDcs8tYwt646GNvw6jIdNNyjVoZm/jHGqQ2WD6lGlhndbkpAu
4nDVyFhBxKy1j55RZq7O3Mk10CxGpe4/SlUOJA/l6mNl5XdNlIJynrSnjichBG1iUc0p2NSpEI/X
H30kgcxD4mFpKtJ/ZSa0TKvykUWHcWp0xbzJyC1QFVZmXkLnJYu7/EFREkgBBnzqdnjK+sr/Eq6I
jSbiI4+8Q17XL3gxll3j1NtOzQ+DE7CMrLQbWBnBJSL5z6CVHlIePfdjHcAy6fONEulPndK811Mf
bhqaRiE1zr0RvsEF5PQBZYr6BOnESJmU2PBHC9UMi0vTOg2D2a6oiikrXXS6C9dw2IL1AA9b0/LB
XLNRFR78tRUSnYaoZeH7DlqBdrTOQ33x8GjOj898zQXyBpxM3w4QGzcKVLMFY5mPVtfTds6E/WmS
3sExmCFRULk3I9tadl0rdqZTQKkFXrpw/FBs6wSAqs5i+8YJlXwN+kFZWgMzmKao0CoNym6IgYqG
SSwXrd4WmypJnIM/5X9TfWP+/OhAMC1WHMJSMc5IzfygRM/8Us8a9BDLq8gxzpqn1EBpl0jHPwkI
bihnyc+6HpY9AkrTp/yAXIeIZ/lSztV8QFMecK+2OAiyN8Dj5afrlzB1S+iZJ41u45EsqIWXCu/S
2BWnedZTVgBwtuhwzQ3AU1opQA9PWkpVYAwoK2it09x1OIbwbLNAGoe3DiUuz22IZ+Gob7K+MBd5
Zqi3qJXWfWF8xnI8vLCKGWxIjsAFL1hBMkQKEdYn6rb9jY812VH1T84kvJ3TMjcMQ01dJz6ZTHAt
hsU4kMrOJ9ztruqnZL6fZUSgTwbWa+XhvkA1OTl02LVFImHx1mVVX9Jvk7b0e/mS+8A4HL0NN4Ye
P1NusL5r4fsmyZYMa/m5LYeHapTRroOtsxYJBT8raYYbv2DO4cfqpzzv5OecnrtmF0JfDlEtXgpv
Vh2TJtBUzULYsnitC7IaKhneUUCo1v04mLP2y9orBHvkdRqiB0eojsBr11J/WLQqM4LWiJpP5qrF
cclio/5CbdleTml6KE0eS03TZ6CukF07auNG0MiIOnAEGsbmrYC+ts/qfNNSETsmUjvEOmzGXkRb
gZx+YQ9MuIBBGAS8YWQJsH+gPPjUpYzlsxUg0ekYc3vss1yIVURLGgBUZS/wR+jUNacbOPhvHGCx
kpBZ6Lh3hlvaFdkTMvUwNupPTPK+UlSq9oXIxjXpL6ZblOp7FzKQS6iPxGf2CGmQiTK5S164iYe7
MNc3nZo+jJbRv9RVtWOIAmRfBt581xIewnuCfUb2usiS8eBQTKwalpp5d7bSuLz3u5mogI6vviGb
s15WcbW5vuMU3f7RjqIl5GF9Lkl4t6rRRcdQMe4dJUY3CjdlGXRlujGD4ct13kzMUbZqwIor3ePA
1tZXo0TAtFmHOgnzbxrYkvaaq0OLkxU3QK4ky7BGC+rDZZqRMFKlXFkFz1XSjZ+6iOvFG8ZdNZhy
36oifBHw/5BxHZWgam/q0NNOgVBcmiAPyKmCe2sYEM1JxIq9gmGwB2PLIqG4TTYJcS8LUMf6I+Px
u3qIpp4d9Dzf9dm0EVd18TrSZSOR1wnPAzL8kEgQW9EzHFdGQCUnUdwQEs1hYIEZe5N3IFXjs+co
3XdXx39EAECAyX+/Gv5/ZQb81yl8r4DHfWv++Kr/QygBDejE/58ksPgcVJ/DX1gC8x/8gxJQ/4Wj
R0oGd4w9CMgZ/b+jBAz1X7rFuOEY1nfKAI7Af1ACwvwX9hkNapeJGUjTdByq/6AEhPEvTLbMNw3c
x6ZUTfGfoASM2XX4s0nH0nniSCIQbHiYqNHZ0c/+P7XuIHm1drnSIFItjDS7SZzPyOvOPmxhTGDm
0gSwjbN3IEEiBD390kfRe1QZm9LPnpOM9XLPop8cqihJP6tqhRAfabCpdacaGSJtgqErd6JGezlL
/8oyo06VfkrGfIPkaJX24U5maw0VeeQbt1kGJTqtT0J4N7Bul4qib1or3VL4cDNJTKjEoUun75A1
VN2t6JtMRjf2jeXkpW5b18+mBvjDUI3NT5/nb3AHHw3D17MEsBXegSVhPnxwWzthQvgM67t5rLvN
hoxkCnQcnvI3f7n+0Uo97whQmcSuhW3f+Rj0DE8pQWxJ9LoSvVa+QAxyE0BTKxdYtJZiJknDebOq
bw0gy5EI2LDsz5SvqYghtzP15NX33jw+DIBMZChiuVWe4VGhL4yPUr7l+GPzxs19ZssakiWtu6VD
8udT9W9O/fkQ5oPA4sqJxtH26xWFbj5M61wvV7nITzHeLs2ZFZ1nGcuvqamssSM/wNtFf04nOo/+
Yuf8OJnCC8HeLQvdq83/qAb/uvs+otRnZSPixxy7r4y+Wc5bKPJ3c2x3pYavqMBosawq4Ppk82C/
RqPIn4DzmrQDsDDERZHYLzQd3zpVk9ealOoc9meNInRB0PKdB3te1uFzwT2CygdJJEWOalOgqEUs
fjErBFvwfSU8yYDZJEtYuGLkDIJCVbdl1V50ir5jUKaLSkPT9eezb17Tiz/c0A4jyjxsGDiNrQ/H
3zZgrqMMfWMKGTjW4ejFZFe5UdsXy7ILkK2z3DVNbSnSXaRk2tIpDODVagAagEm0AclOeh0zvPpz
YpR05OKnadTuycrZmE6yS/Pi5EQXsMVzTFp0W3VUVhOE3czzH2khL7LY3yQFZRsj3WZjv6hDSKqs
8BECP0Ui2Yo5eJmu4cKm3QMLcdep3UWd4K4FZsqkCjeYSmxm65CFY3YdaZvartGqJ8M3TjySj4Wi
AvUNyiU+0dSlCnWSHQjzO2ek35CEAly5lbOUIFC1B4un0DTtHM/NFO1Zce76wtsGCkDeQVw6uhZI
D+WtY0iEcsvWmO7bnupHNt70nb9TQoHkHDR541zECFSshz1eawWlvGBrmOLAdBSfBlTW8tiR2+d4
JwbOdT21aAnbRZUGNBO6L8yUCQchUkRzLq3HybHwmdtL+0GCXsQrcgFoDyQuO2NRXll+vwM2uZdY
tyjpvAYGJAC/vHdIKIdTc0vF+Ry2+VkG7X7MulfEhhxrcArHcmtp2UNQjquxG751NR+qZ74Ku3jI
SryV+nyFluuoVVzPKeC0EPWLJZlZx34g7TJQnOcsSanRN0vZJYcgUw88L9aVSoY12U5WVxCFN17G
sI6B8CWfpMFEXfpiX8XWSzXRU15KZx9oQL3bxCUCJIa7Uu4gApwjX78dg+jVqalVsc6tw27FFbJp
vN6tvBuIaYthSI/M6lCDGqjrO1gWSgY9JlsOCtaWdOxJ5mDNaKrxRZbdMgL3tkp0fhV7xdZKvBsM
QgcnMTZ4MleVErt6QOWPCp4Qyp5y8ibje1LeN7NqI9MpdpnrXrkbxFtZ3QFCOnS6+lTqiJlZo8Ko
dS0D5bJX7Kv2RfO4oUlWgIErdMdty2yudgWGq4t9QxOdVE3nJilrJMHBASv9bVslnwbrqxXYlymN
vik6wZ0R7WBP5G/oeu8VUUIfiFZ9qGbM1uis8uEaEkgcHeDyySKtYqHx5pdpAdEqH+WNXpnbsTYB
fDo3OOl2YFI2mEygeThroTg3GoBqSLz1XiT+Gg/GsZD1idCUG1GOt7Xod0lcsxIHdWFOsIiL6VxM
+l0NfogOLTE3Bh22MoIdqqSvyWg99CBMNorFW/AcwKYpD+xIJcxMdapDnqkvjZPQzfDVmVJgUZ0p
eSvzU1ihAlzSAXEUFtmz0WapZ9TBJQEui0ohyKDuoGTwxvD1ZrlbqUm18ENkf7nlkZhFy9rIEYLa
xol+8EmzCD/L+PzSZpVFxSbh8edBEtizd0yxJH3q/L+YoxjDjl5ODnJEtXeEi29j6lFqiwBdkP+c
ZgScqLG1C+f23wJ/zyo3wLH3rCpNeQfeEpur/ljXvlsOyC1QdDJspK+WP1M+m+TYGaEbFebFYEVm
UOgf3brMNzhhERKMNhj1rH7HekDhiYUSZasw58FbJGdyJ/ZjVO4cbTxEGgImwzzGFEZDpK0LUeXb
LpDX6Y3N4qgZ8k3mmLvUaU+eRTCrrrMoxK8DaLVYtJ61TlJ7J6wXP2LYHADMowlcOMZEGa/d0yl2
py56MKdmjVyGCF9X9aErc54p48vbIJsOM6c7k/cUIhbaaO/7sCXqTlLEKVaR035WkvAB4/usYaA3
S2c5CG7Rc2+Kon3OSrnN1NhtIJEIeWfJdVqr1Ph1jEmZVbRr/Kjv1pTjUPJnVVeEtcTc+YzBnW3S
QOQmMQoeN9wtrO1XdfRmRS96ZJyRvpN8UjPeUXI3iTNjfOqTDsgo41rPmrk2tg73pImtTM/rcOkX
IwNSf0ylQt2mxs8JDiVlqWaM5q7BhlY8Sz96yjM+pKDcWUa+1fxdiEPJ1J+ylLv/WVOzbRF4boT2
NtXHSxG5teJklB1AbOAzp2MnH6nQvyQi25ZevnU8GL3D9DrKndlyeB4zXqSLTLKavUkiMA2HNfW2
g4d9FXq1W5gvDq0lvcFFQhio+tZkuCNA/OsaqIuyWY89NVCs3woeE8InKQ8Y0IWfsxqzefnmGPkr
Splz5RWz+OCV6tRW7ZV7SfztRud2D7yEkPaKz8lIcoY/a93yEcxnWCWOECrRptfMNfOOo06XMoIb
HvVYurqHwEqeDXx3C3j7r4TL0HiLHvwiWkEv4bo/h7jUNUZuaZH+XaGIpsg6f0K+nr7OP2PFORLf
taYjo65aEX5NanFr+tkNybsLmkEXItbXZpW9SlwVCHUWZGUYrSRUbXCFYfKw5GadExZrGyVhm5gk
m2MebzCoLRov+BKYOfRo/bFvfWy+9hHz9B4E6w0S0zvdMxa5mJHyMTGjAbUm5Q3N3ZJ5xrKch4Yg
wbItBjfgJFPJtBdq1N8pFFGzZ2bcy6nO7pGkuZjD80T7kgzGOq+0e3/qeBoPlDubOz2i1TpwC5bJ
kUoYn8Nnm3u8zORjPnI28NaEnEyBSIey0z5r3qtJ2/JwYOhnTS6XRv4tDtUL2PUdDqE1YwNjY+2q
28FHv1gPT3lEhkcrbke1Xht1uU1MTIbSrZv0WQnuhNfujJz6C+X9sKCfPoVvGH9cr8fQ4gcYBY0c
bLXXLFrCM8JmWfYJk1efzoZsIHPGiDBKBf1MUVikHiPDWttgxKlwqNtmJtuKuPpc2+G32Pyiqog9
oKQ+MVESBCuUK2GPKRUhq1tEd1hZaSy29gktGPdwO73XqUKTNWVkzJqN53v2AueySrNQWaaxhO8N
DqzoZpcYWApt4Cao5Is/Kp+zUn9r0rCitKcpCFxSgLbqlrK3LSinmNanELM3+mEf7ANAba3yg70o
4noVKNWiDKaMuQnPGF9yCUVx7QYVI247dl98B1eoUm3idmq2fd38pSz7EXAHx0hajmrahi4sHcPD
r+sI2qygXCpyydsw/ppmzVr4eMsanGI05P88af+VYGmxpHSkrdmaxZIfxpkx14d/Aid5o8+Uxcuq
VV298QhY2jSKMJLtQjq/fvA31Kf+b0dmqJqcqWHUFuZV/weUWp1aeuDMsxi10UwEYnJto1w1NZqX
2Qq0xSctNJ7GOjz1RnrMK2yJEH8JWl7n1rhl3a1Y1hYt4T3ultXcYbCDYRt0zq4XYo2kc2smRM83
/b3Rjdux0vC0iScjD5edEkDAJvbaC7PbNPGerTHfoazEMVP+Zb3+20O0dccUqCdZDn748Aq0XcR3
cFHnw2yCpyS7m934IvvbVfIRIkMpQKN79j87mt/ITx+drftK35vsyBrSVY8gBonF6s9Xx7xe/mVB
xy4M1ApcIeTW2deSwU+78DpQJcBo6JMwfSFo+uxhfoLit2fNsEi06SXVH8fE/8s6er4IPuxVFZKO
mIEGG9TJfM3+tNfAGmwkxARMzB88lPiVzM1Fo6orWPXLSGxwX/3nn9kve/xwWcJnoojq9yWUcoQL
gwCAlB5HSsuC4Iw/n1LxoeMyV3DYF+UuSmwqZLoPNYoAPbw9DOwr17QLWtRhZYPOFtWNnmN0ic2n
XB1dLdfX1F6XfWaf2tBadCUyuOGxeyx8c4MNlIzsGBl7u/FF5Fa9/pdR4TeXliqYMmoEN2qW6nzo
CllOrYE14DZ12mcFTadnir+chn8bd+azYF4xhpZhSCqJv3zGrVpV+Fdzzng43QgUraNm30X6Qz+9
h/d/PuO/3RV1rbk0ocIn/XDCQdVlrYBAtRqSdZ5tes9YxtpTUsXu4A1/ITv9W7FuPqwf+/oI9JJC
aE3fY3+1o2oTSJIY1HHbkXvw50P63W50xwbTZIJ2Zfj+9eyN0rOqJlLLVUj/mntrXZMrYMTJX3bz
m8uA+qwjeBoxDvA4+nU3sRoEiW1Qz+m6xM1LloZT7P75SP6NWnodxWaIq204JoTaD7ee1pEyy8Bf
rgxpfa48ot6McFWwClNIvlGSbYxBPdDjNfJ2t7L6G7IDPgW4rf5Xb8OEwcZFQvznh0NVHSR4vsnb
GDWy/9JkPZF+0oGxd/Dh6s3nlGdRO6r7KPmSi+bgjPWhHf52U/xm4Pvl6fhh4EMbiDWygYHkBNrD
NOrnXhm2cWYvnG/ttiOx+s8H/buPF+wc16TkqPWPpz43Db/Lseiv0B/L4VlL/zfXz887+HDnGVql
opH/voOiPrbm3+6DKyjtw6NiJuf99yGYHyqONgdF7ZQ9wCo+dHmywiNF/LBSVBQW8qPpTw8+sr4g
RtHqDZprWkdkYm6pvJWecZYZsqtKHR9wW78ME12+VT3UL42hYqAHNG8h9B1v/3zS4X1z13x8z4hn
VU66YYKh+3DzisIgZlUie9R0hA1VDc+qmI44d1ryBfTFSGarm00QKkKNZZqqPyp5brlKD30dkoWi
JdtOmmtLw65jpWTiGmevqDZZ66z14K6Ju7uqzo8yjN5xiCME7sNDGlinSqgrIx7uiZtxR6cg88fZ
FXOUrCEuhB2efV0slYUM4SuESgB2JsiZVY1gRtS7BjgaQK3dzIlQ2+zTII2zUyvHaaQMVVEoJByD
CTuhNBuvz3eZN7ms/jYVt5FhN0SRZKt5c8YwucLHAKoMTx7eYENxNiMp24aeH1GgPsz3Gj6bTRMb
5yBzTqClkA9Ep6o0nkiIfkqZrzXIHMFPjFvcENI6kpF8IfkJuEK20xK0lM7/Y+/MluNGsmz7Qxdp
GB2O1wBiDpLBWdQLjKkB8zzj63tBmZWioiXx5n1ps7ZrZaXKElMKBODw4Zy91443AX9NZ+qoKrKN
qWg3bcFAaOhC2+WJ8Xjnh+Z1jDY+0nT4iJxkivpjmqkPMidvY5J07eOrlrhflZ/X6mfDmFYWGOVi
Oeu2twsaiWxBF9uw1xsJIof6tc7mdSdSohmI+zGdPTGQuzabzvR8N451zKP8Y5+Ot7FvXCuD/2Ey
o2c/KL4S3/PB5nyLnYz6cSdgHYT58CozuR1RC2aB6U4lyWZkaNfKGax8tLIaB3k2kq85bINVGLfu
kDZfSFrZICNbcn9qVN9NcZ1g5qJI9nmW5XOLkz9PiqsUBLau+DedGT0Oov2oNkshnr+0Lbi2cpuX
2bGh7NTSL4MboK4SpapW7RR+wt2/bayP2J+9oROerQry3csWtXiTHMKu6HdZR77pEkdjVF/QGNwW
qVT+Woz+f//34fcoeU2yTPy6AXx+rV8/fUmVfd58SX/sAy9/8K9GsKbpf3CeZCVXv7V0dX7yVyNY
07Q/2EZY0l6WvaVH/E8jWLMBx6s2MTPSoCdI/eSfRrBm/UETWAWUaDoa05gq/00j+Fc5K9bF+qAQ
IVUkfo/Kvo6vY1z2pjA/IZo6DjEBeZHSn60MV03NPJnn9RYz1ms4BecCqRcaX2P35r6d/5qB30KE
v0283ydmhWXQNpmQL9fB0Wr1YsDbd4hL9SCVCptjAcumpT1Hi7nbdAV6FWjapNBO7Qm8tFxVZqMu
OdmfwZA8LVxCv+Nd1Hrt1bSx+2iKtD270S03yuxso+Xpw9CZ6NPC6Qkqc+GOkE+YF+M73Q6KO21p
LfuZeki76KWp5idqm3vq99epEu6xDZC3SC42ljYsjFmtEAUlaaXGmNtWnTl/saS/D7LCi+fgXE2o
2kWxDtX0ocq6Rc1ir8ImBBxJxvNqsNSXStE+5XCSHKM8jX7SrkFQ7PNUvcetCoys5xfe9OCdvaTx
4zb8+9292NRouLOVFib+wYnhefXE4XUaX36K9Dtf1lwGpdbSQXuUhtQ78B775YlF6qXAxFAECODM
MfD6ptn29vCqlz1Kdqvblxpl1a6+Fvz/YRiLnUzoP8h8yPZDUFI7N0PAPM3JQSuzrifiqYe57/ht
oKrz0hZNTfFA14oaqd3fVpW9//1g+rZh/NlgujiVCwA7faI4/WHyhzM5iccYec+qglAMRZuwSTpc
bmj5BKsbglOPPbyYWCrWWGqxvUB5wp23icrgHinj1nL0T51s/e3cUMYmL/yDUSD9qczEOgThXy9D
F1TzO49K/3GH8v1RXWyCk8Lpp1hRq0PtA7WHE2DEw41t6FvV9O8iu3Q7OT7ZTvrSC/UJAzAOvdCD
U+jhak7dNGEUa1WVegNjd5U52skxSEVEYjrmHYvc/N6m/cdSy/frvDiehnkZWokd1oeu6wjAg3Ql
m43fhXckU4HjHINPtcXgkcUDSIL7uW7of4SBujN7gXS6PBWFhmNZFO8EBSy352eP/ELH0pbaMLYi
qw/90i2JEDN2n0J4Qu+MqF89leX335RD8tARccB5+WBO5alKqxPsbhBctFs8wjUct7cpLYWqoA1n
auwDGesh3k4sZdl9kDXZKlaJ5g7aIyIVel5YEg3clys7jV7UNLnX9GZHrtWX318tC8pP78XF5nYa
irydCWg6WNqXMU89wKEOAkFyoElPCFxEAe/clotAku+D4GLrbzEbRlnUVQeNrp+O8F8svesp2PbE
pMFsOGILWncUL5DjvlOf/dUL8t8iLQAwQGXOq8PgzPfmJI9xIjEdmyFW3UFQgM99r55G4n0DivLT
QvK26GOLuy7BkabULeXziDTYsbewPgXqh7jqlmzY/k+nGOgWygm3og1d+fcP41eTkbk8pTdDR4Ac
EPDTykML7byMELTqkVMygeAq5HG89lG9K9riIUudx3CRIUozeybdmHy3wCpd1hs27LRAW23wMrTc
g0ntJBTHYYw+VUzgULJRSjgcLUoNuWGmvhNs9a3U95NXyrxYNGbZVENoGtXBLnGsWWxozZzyHxQh
A/5PGNzMybyZ1UOlYw4SEbl5OuXd9tDRc+ws5aaW1a7DozjG1Ysy4gJRkCOXw1qBEmCq42tXkIZc
R6fJiu+NAMvw72/4Bdr+n0FpXsz+ZMukU+Y71SGpkZlnBjTCTpenuV3MpoSGEKY5i3UwEdwZjt20
6pf2igiKL61P2EnaDe0WGJjAIyJnDG8EEdgNIarIFJxMR13moyXI/cxYGw3azYQKeKr7j8oQPxm+
9jgVyJu1DvBWkm67Jnplix+uA6e+y0MAn8SY4q+A1JbR3R5yiontewX+i3LO9y9+sXTAlmxlYWrl
QSf+B3T8UWDfyITzpbe0XZF310n9gecJsdTYmHV7VHPAnGmueL+/8b/aw5kXS0Iu27qjS1IesASr
bor7w2U2puWrNeG5ZNPhmAnrlIHOuC6gJRqkHStV60adjboGBP9WYIZWJWL+dLJ4p7vPI87t1WjR
0sPjgd0104CcAb6JVzhsMw8rxy0BBACLqAfZmfCMsj5maX80FZrjZh4OXh5Ka+3IytlQgTzJEvej
owQ7XOOvs65gaAU7tkS/EnymzITQZwB4jcZAAFw36cqv1LuCTuumD+uPlk9poLL8szWFoCoKBZtt
+5ik9jPFsZc0yk9SFhBjixMsoF0ZButxEPWmCs2X39/hi8SV70/4YpUjXneQotc7qI5sgJugemh6
s/JKwFh4FLCdjqHebowaAoLStQZZ17m+Fn6O9doOEwA35DG3ifmKsDrwotLMNqEPb9xvW+zJpFXX
i0/+99f67XX72fRxsWT2RRtUvdH1B9UYTm12N/bXAEnOhIEfi6y7SaZk7Yj6pGcVbUQlpEGcIIaY
zxIx6myxr9H3BAbjwiXyMZy/1pOFwqC9i8MSDUqzI6KFmBnVbWxs97OBHCPgm0KEJEFXEgGeFB8n
IfaVLyZ3suu7RNiYg5uzn+VrRb9NxQl4xoq/0Co/jtjBA8HsReTG77/9L5/UxRrsz1MaQcdhDVYc
c2tUpbiv4FiskbJFe01Cu/bRRq2Qmy9dUOxWPhO4MmPP1az5lXxHYiTiuYLwnqdLEpztGZXM1hom
+xXsMnPXTFRy3rnY5aJ+9qgulnEF57kasMYQPZxYuls4E5IJEU9XTVLYTySqDl6xvHMqYBbXLDhl
BQ7lLaEFd0vsXrMKrTA6yyju7odMooJH1nbl4EF3ZU6aAeqabKOWWeqK5p0tzrcexU8u+bKhMI1B
gdyf9IjGQqI2m7CjkzYRKH8ibdNDvEcCVrbrmt2zN+HK9npsnSvRgW7PEPTjIb6zK//GmufXkqjq
VWmxlS5xQq/HDp5VryI3iOhnuEYGPzFN7XQjkAcjKANgWdqZSgHMxqeuRS+dE2CZApKtowfd5SQb
7wy9wjUOLRWMCD+gCoYWQsXcXrYtus8JHprPPnDZSC6gZpA+WLCm9EVClo4GGNJmmkFvDhm+wbVU
8rUY8SOQOKuClxBms/enJFnXmJe8QSURvQFc1CYtW2y7IFpa8oT0FHS4Pcj32lK/GtHflts3+xhq
W6LjRFsefOwLbllyvGiaoWShy/wRFxleyiDAqxjkEJ7B8syuNjbl2sm7YV0YIFWrQntOpvopMq2n
wUnxxYb4dANyoE3Aqt6UG9o7K9Giuv/ZgP52Dn5zrcVQ5qCDy/QA7vSZrJ2P7ch9p2/0ZNbWa4Fl
kPiiZ123nzM9vBmp9m7TomZKFIvuMNcob+rRucm01ymO7n7/lmm/ODF968u/uSiDuTUcbVR6caVF
N4Spqst+SW/vcfIjShXDk6U7NALKyULEYmpeBMh+l1bKoUZPY2+ZU5Agz1SQruDdRdsaNek7r9Mv
b5j14yZV74HjNK1acqSdB95zgtEtowm2BnjKNduncZ/kxspWxE0bcIKG4gzKRFg0+jNOe2M6mjfU
INWNQj4NtQW1cEGJt+8sJdov5ifjYmOhYf6VJd7aQ24uKRM1nCUg0gXI66b7UPfFWvCWd7m5MVoL
PmB4+84T+9UwulhuMz2j/pxOw2Fh3LZAVVWANIDZJFw26flksTRweSvL9pIRN1DsIyL0tzpi3JWR
Y98hHP44GyxpYftOe177xdnOuFhVefjWUGnaeLD7/tGIU+EaLaa8IhnPfgyOLGmoq1gJaAjFPubM
FAaaOJNagBubM5rVVqH1oAWfiogkcKWOX4VU3mlpXTSE/tmdLE6XtycdxqdadsrYHbpQELlg98FH
4tPDrxoWgAOPaWHRV9qqYvsZRf0xoVTWUmijxXmDGRgJp2aoO6Cs5Wbqu+jAfnIANiAijyT6Owv9
7yziF0x1vpfTns+r9p30xl9ObRfrH2h7Cxar7A5a1T9arSNxbY1gmhW5KuvsRUvajwPcANecyGUw
21eMcBlrCRYCqwuvMTVcNRGeCrOzScaaGffcBMwAGF5XJKK9944uFdmfLHmXxgpRImbDIdsddA1Y
s6PGV1oFzAcV8Wej6khIKYKbxhkeyVd4kmYBHpPFjm48F5ZxdcibH2bJclWhvKnZjHWDB6Sh3X57
Wf5Vi+D/zv/1cyPZ8kGfiu/ps39/8P9kkCxUB4fm+JtJY7maH8JkH6KsqJUTEbE8zb/SaZcI2n/+
5N8tAN3+wzAp99sUuKVkw/BPC0A3/8AqI3USRA1d1wWLxt9eMEX+YWButh2wFzaGGnw1//QAFOcP
0qtoKtAgIPlHF0zo/yZY9uLVJY7LFtgI8JfxdxGNdTm9jLafm21ZpceghRjF2m1tYyBGuR0pdzmb
ci2d+mdbLpX5Ch6Zn2EqLsZsD1IhnnHcz/GrxZtcsmzeDJgKvGEov8wBVq68ElTyjbDxwFsbKVp/
mqU2dvSjgsXShZ509gl3Ku0B93ob3mMNGvF40B9LYI0f1eFu7tFgT3785xB+qKIarWBZblRYSlQc
+gTmBNIy9mI6BYb8QA5oPUThHltOuI58M3F7B+G0r2pIDHOclvOu6uNoa+jBHoAUG/BZeNMg2FAG
te9iZJOeBEFX9ON8hXvtvp2pJqlpeqd0AuR6ONWoJdh/wWJHpggDaOiIkmk7qjnsp88q+7v1XFU+
9uXoqYvmr1op5balFTmalH/GYMwPxIZMHhIfMLhVqq7U/rlMk1eFO7nvJyTh6Rkab7jpTGYjYU7t
Wrbaq5yUap2zHH1a+pKaqvu31mTeBL5aXKl6Hm24XUQmUWjXemJOGrChErobeC7dhXmbEHUpdg0R
px57Sjy4DrudMIRtWCQalDkJnq9DagomqLoy0/5RqfGNjFC3fNV6rhqMdq30H2zLxlTUv3OwtX82
AHnZBLIkVC8WioEf15BC85O5hwt2VPy42nTJXO3KfjkHcRzHZEz9epoLKOAARX0jHY+WrJ7gWHDE
ipzHOZyGnV5H18nCSlTxwa8bs7U8jYDbO5ajTwiDHtiPAtwPFq326HshyQMIgNVbGDxfoxIFXxnL
BZnksM0n+qkNIrY7i+1XuWlG4c1xrz1MGiBwPQu3aQvOAFKvoym0btJ2N6XZnuGu3qoKMH+qn1tl
JBIgjMvSc+ZMJwsUwTPejXWXSgO6MGmHjjF7tghjSFQFRnMQGyRPVM4W0tWwKto43OUjxDjG5ryb
IHNRNioHz1Y+WgzURo8Zf7ETu06XAkXTu+R2JvHBUeg4p218hR543hMWbWDkNJ47go+PRN+obluW
4boGXhbbeMWwQBH/IHapPSkuvFN1R2ALNgFNORsL0Y8tIEkPkAGE6NxpNsmKX8jvQxtSmYmHwAOX
zglpMlSXZIhPY14kOxKy8xuyUk+UvM1tkOi9lxPZxWFfS46IqZ/qSL2b1VFHcNBtNaYRwtpy+FKW
6DaTpXPQHYfenU1NfQhSpOm51por0CHTHjfQvC+Kr3NDwE/dmQO2brZCJDegyaims0Fqw74zrU3Y
jCB1QucqbaojvqX5GOQwBBItaDaomNRTuPzCyeRLoc/Jphn6K7CKzcnuJ/UOBMF9XCc9T0gjizK3
RyToRMes1AEBvjMiwA/mKdrXqfXRN8As1B3BlmK+V2tGT1Lm+mEmCEw6A9lWZlbsR4WLVEtOiX0K
kTboao+P9/9M5hk285B+0IeOYCwl8oZQU27rcFRwvpxqlm+vEcuIxcDvEgSYnbRNrXvKNOlPrWMb
6x7i7zqNT5I/fQgEY48m2Cl2DLgl5Ai6Mxk8fTDFD0YpEk8VhfRwlYFMza4HmI5bbZyoIDVjcavC
k8VDYN+IoJbrXtNJz6MgsMYmD+RmFOHajMmficfKHWwn3hFH4m9yhDCK0htE6FYESuj6Os39xwlc
w2kIQE1ahE4S+qr1GzkzFaH4yNB3Z/MefqqLYQBDVCLGUwDxAkOQ2a8UBMr3WS/IF8l9WDYcMFZw
gUcQEKZ+0Owse4qGaFNZINrgYZbIZCiuNJOqHOjlf0RViX6nUSJ3aoaK0zPIsSapMJoBSGxru9/q
VB9PAEEKVDPWKQgCyucBL76cImcV+mLTcvE7S2vn7VQ78jRY5qGuKE8CO21PGm+qqwo7Xs9z7G+6
Gk+N6CCR1L407xhTxiYFlbYagMZugyBZjZDC7ztyT4AW+biLRn2d5aKmr+rDhhLZLi4rOCnLLxgf
N6AdxFU3DQvKSN5UNhyo3DAeczvvT5avzeTw1ZhxCGKLiDI+IkJURAwjo6lvrURuDDuv99zuT1UC
UJGOuo1yDeNMCDPRSxXY4eQu4VfqqHclsV/sI4CgyPzRaPtJsJMm02hv0R5JlkC6sokBGmbtTmq4
iHOSpNtw/Nrp07U5jwO57yYwhVYj5K/V3HxuhxtLq9ZOtqxolB33PSaCdYoOF8sIwckxBeoUWpqr
tDyaiITONXeY1xgPUun0VwnwFwqn3AUJEOZat+7AjC7d/mdLxumVTy9+Y3bBn02EXyds8pOW9x37
A+N1Ell7DRihy5MTsUob2wh4kZtmX/Z9sCYDNwFB8VDGz1WFmsF3MHOBoUUbNRE10szY9BI7uWe6
oTwfYWQBJeXaTfYRjHKDGL+6bZ3BOJI97nUszvXcPMOsPGd2PHuzBqGlV2gJhuH0mOqSmcecrlQo
T6uWJNt9J+sHhxD4Q07MKrEttGkj0wDFVsfYvYyPvmncQFUcV7YcPqj6U5VYW6HNqkvKi+7qer4f
oaJBr3RyqkUKluJ4Zm4MWSJmfWRkpMZK62nOTJPVbI0QrB+Jxlc9lq+OF1BaJkAXKPlHmqI5S2O/
7VsdqZ414wPXnftEDxwqY7a6CRNtzYxNJVV9aTMSkGCzVZ5P4MSxSlgLokJpNhWJM4BJJfS5Ol4N
zgTCqRM03gqjX8HR+Iza13ahVBpehyEWqDIwTb8IscHWE+44g7A4vflQFu0pKcb91NHY7jFA4j9g
+wiNF3ZYcqUM9t0APvHYLflRSE9QYcaIp9INUW4jNTvbJSSMWDKIuIOpFquWZ+zRX8L0hmJjHUTw
sYO8AyRt4wslP22FjkQHJju/sIEJ8b1wMfrCH+r1ZxbE+ZBkmLt0gmYA+mcgDzRdZ4p7kWknDq0w
HkLdAlZuZ4d+iQXKzfqDkHQN4wS09EyBb+zirR8KHItDmrjEelP9nAYiW0aKS3W+t0vlkdrd7OWC
7BgJZ9CPi/SqhEu0ivPQJPZYW/fE9LiGf503w87IScQQFO/1qjg1KGP2tg/QVV9SVMkTJEfKQM0X
xwT4zli9vBoEmZsAFHPVtBE7yOmAzoIxIUqtjY6dmZb0VbKRxSLwDwGgWfaynXL0u7HbqqPUXUuL
4lWhTf52JLIMHOvCvIIHvMqKqj9hYcHO1OlHEgWQxNR485BQYhwvx+EOlV6hD+xwa2SzzAYrY/LB
GNrsXqxlShI9kegicu4KLZ52un52IFqtrbbRmbLM+9IiTrPqtzm7Ta8I2fdo/kaE4U2VTVflpD9C
fluhfXRV40vuJLdpp4E9EfcqSHKLxieAcyoxLbzzycRDS0ltl0ueuVCHblvW0XqsfY1cnvZYOcF0
wE8HDljHNdqn/YYF6CTiFp5tJo6z312NfSdvLDivlFvOaq58BsB0RaGpWhtCYEvrOg6F5NANuka0
je2Y+wTTeBmy05sD/T73LXLThM/ro7U7PQlIiE79z3luDdusA9Hsa/kJc21LnBvmLrj7rwZ16nUf
2p+1Ae5PGLtaMp9KS63chdXVImwE444nkrakFeejFwRdv6aGagxipvaKrRpXuoaIKX9ok3w8BLIf
D/rkgGZWDOaB2QHSSKacaaHPKfR9XZXZqp8R6ORkfoxZeRfO0yGDWQfJDqoQIRP8jsOpaawnkrty
ypXOKjf6Bp0ima99Fnjw46Fh5MqMqfPR1icOPRi5VxVZ65zKrk2t2rKEOHYJZK3MiT/D3BkI4mZT
PLtpcCKsszqMZCly6HzU9Cl2y7VS2XSi8PkxkSxL6nQoFA2RCUT4ta1hPyMXPoiD0hWxWVNWpmM3
DkBqzdI5GM0Yc08MqnCbKoi46QXca7XnLhQVTb6W6kwqws8Z1rmNompMZZnyCd4WVHXoqRqzKN7h
vNafyEzDCal6fe1H66TMXpXIWKPeg1bUERuMD3w9WPbHJAhcLMWmKwbl0zCGi6Pp6+RbDejW+Ysa
G0eQXGZAVhcsAYs9bI+aavaGhB9I22EGNrv3pAZLEfB7hYhTPF4yCgWGZqMMJILp4hAFb7JOa6vq
j0Ec38dyZ1c4F0es3xCgT3XdfUx6uBBTxVTWBPdQWnHtqpuxJ3sIXrjbN2SnaBI43pQh43CNwR2j
kLMw9PhVULKc/PuS0c+LQW9rQf8LqUKLpuXXqtLDa/n6o5h0+ff/riRZxh+OXFA03ytIyEsNQ9hU
cAwDYwpF8r8rSCbIIJ2Z3FEtrIx//aH/0IQoOy3CU47cDBT+9L+iCV36qvBJmhrsFWEItKoLTujH
03uKMRg3YGk+zA3kvIk0CO1TkAHUsqIdsUPoXU5WdSzNF36N4oe2feQfaM8U2bFExDOGT7rd0DQk
mCHZvLl3579G/1tl6Y81fHu5NAO9LNUz6WjQaZafv+m+BHVVp+jPjAfYoDs5ymPep3dlru1IphO0
z3//ad8KZd9fwf98nKNT6sNmScb8jx9XGWpWDgRTPTgmqY/lbEVkHAdMJGnvHNAYxss5M95LQgHr
FUUoG05mX1/Rw4RWyalLnKYhV5mzeuVZ9rZyExDw/CdfCzQ4TMSNPofdnjzsds9hsz0ipjO3BJc6
a3x6s+ek2riZSJqjMTGSjRyV1nBXEcfwkIy+2NNyBBEGn/UdMeCFVOjbt+Yuo/9Rgf9QjLxomNST
EyhNORkPc6t3MB9Utl2KJpUdRvVodludSgxCU6CyehjSIgZKfg4KaW+NiVAQFfXCuuyS9mi0ce5l
AXUffP7q19xCWL0JBmg7wJgHUjjwQA3APoFesNgUSHZWYUWQeRgUyYGQhRYwewnY/D118g/z6rev
h0GKNwnLl2EJ62IMJare9CyB8mFqP8bZ5GMN35jzLmvV90yfPxmtFr4/jKWWremGc9GPkyzIGvxL
+VCNLw5gPtfgDKcBT8mMm8iEJP374fpjN2n5YhZLBicgh6Yd7+/Fe8uzqqyx15WHUTdQOFVHeC28
GFdUQqzxqm3ek3lffJ5kfjIpZMO3Epjn9P92I6UvSX4YivPU4dLb1hAo7OWVhzQT+O+0ypbm4Js3
cfksiYuVDRiZu5jLLsZkZzmynIYmPxcmnInQ3g+0st953ZfHcfkZMNz4JqrgP5d+Uos4MnPMuuw8
1f460NU1u7cb2ZXvSPEuRsW3rwLSENsSLgKb//44qWQZLHmimfPzGLyOqeON2OoRlfnGvA7K9e+H
xM9um6MJwHASbp35rQH5Zr6c8oZAipHbNvboZNo5uTWNcfv7z/jp93nzGRffR7YRmBDknOfSgCna
QJMqbgxxhWrBGwP/ne7ej213Ei8YB2++0Le1680XkmS5xKFV5+cIwoCtKuc4ne57MnJWRBq/MxH+
9OYZKgMCTYgpL8dc2tiFSWxmds6d4kOkVVQx2nc+4qIZ/vf3Mb4NameBxV28s50/O1qNu+lsR3Jv
dCCKE0wTc4f6yd6SOn4IS4IxncxejA4bXdb/LwPEVJf2EykazuWCOpKul/HGZeda0/cOfqO5nt7r
+P/svXJMUMvgByxSbC++Y9XM5AGzFpyjRr+RVbanfQZWxnn6/Th872PYZr3dG+h9nMX2EOXnZpEs
QniPr1JqEL//kJ+OiTffZbmIN+OvUkeqDeQ+nA3g+3O1mey/3VlsgoMvxU+2OD/9BAu/ENw3Az/Q
xUxnDpYFtxccS9pMLna0pntP2mlc2IS+jbplltMMqTOstcsdXlDpFRi4kNlUU9urJfb2iZq9jrTT
ir3UT65aYmjkKWmraws9GMBTaoEIaT+wen/R59k427FtAasBtCcA36/6CaHErM8wVr9m0850iHCh
+iKDm2J4mvUE1E6eH3OlQe6Y7oYciVenHceQAtJkws9JBw2WOEl7rowar4wCiqoG9VcxlNM2sSpe
734iIBYMJ49WIZ9BvwbJnT3qXdXtOGWS/TdcB5NwjuxOyz6uXaEnlFW0Ut0ndhZsw7xtrrpej6jL
6Bj1VP0BtrqKplFNt84OhCyZJ3hZ1G3VO5/1m2zyijK702d13vbWh9w3qlXYhqmnGuC2E92mHFY0
6MMqL9lOcmXPt7YbzIqbWisrx2aD2DghFmNVb+TUY0pK1GqN/kUsVODBlUj5exN/UHQcZOYzU2oN
d/Eq7GA+UeeZm1dTuYoNgqQcLUUWA6o4FZ14VpYqQCWWBd5qwkPkjKNXAjWnn0M+PO3BaKuHuFzp
W/irHg3pMygoZ61GC4AeVpc7kX6AiKrIiIueY68ACr5RhKxoFjsl2ESV43VaT66t41NscvYOCZJv
daY8PZc+jYtZjR6cutYOimH222pCN5bRf7ymlTxgFVF7XNCAm9jeTW5Ux2LNN8geVBKzvAqx8pVK
B+dutkJjrU5hupFV7OMeHeaN1qkDWQpUJ6pwnKihFdzoom1vkAunQEkaWMdp15xmnSyWZqCCy4E+
um8nQ4LVC5Dat/iiSoM9ahCMhL4NibXo06LDkMXmWTaxtREcKzZC+sUqH2RxnYoAeaNC8yxoKugz
RWOmdFQz/3XZQ3ljTHxIi5fgECYGhGMEi65WgcM3w4UzllMKzBRSmMIQSX9ZIJhqSzveaI4R7oMu
kyin6VmoOgUzfVQB92UxVREqsfNz1Q6TN5pEQw2TmF7QBhCN69O10XNZu04ddZ7VtfaqTcbOjTlb
rCn/5buikqYnDPKmdaU13BBiFWQ9KJexSCNPtL7twcumH0ih0CPMMCR2LKjoojk28CoD6bTSrtW6
CO87qxpp0+imG9FMWGAO3QHZ5Z++k5mPmpWLkz2VS8u2gi4fERZVa7AoOS34BH71hqsQs7cFacKn
JmpzRyNngYXmaATAkezlFON6MMj7KPWAxISxBs3YEwFWpMq41kcz/4zATPWynJapplDisYs23QYy
R1KoyX6NwNzxalmUjyotbWAlM7rZroXTZqkmaHlJz71rkqvOVwfITGN4HTsaicUKvSQS3nCjBdQ9
Sw5TqF5pHIS0Oj3MczPDQrSrYbJDBBFtu2ttFfBqN+D0C+txm0XIcgPNHxmYMsG2vjgWByKVYzTJ
+8lKgztB53SX59GXsOGUJiYHiTaB2Dut5WEgsb3WnL501bntXDEntNLUyV6brWHSptc529miXVcV
YgfVIAHFAMO1LkCVkOngpF6dS3tntG25VmUNXzuLKeY2Sb4Kk9C4+T9sGIhtTAwWU5tg6a+5+vD7
BY6T/uU22FTZmtqcIiAngU66WK4TqJI++U7puTQVYiz6EhVhxURvGZ1KI9z8aGeSR8PjJxbDzFxV
V304pdOf5AKN9PNldtR77QxMql9JSw2O1McJxCti0P8xc6+BqB3dbfGSzrLz1M7QvWbUqWTZeuX2
RHS76aRQhUw+BSN5YE1SJhsttctVFMzpyqyKca32+mNAsupmLLvQHcxm9iKSrQ/NhKRrCosSGXH2
GCt6u7JjSeBTRriUHo90HrC8uVRrQzq7QnjkloduiSXetQd/cq3aqNdsz/NVnuF6DOw482YHNSnp
EXgaMCzBOjMqF6HYh0GAenfC/nOrdFD5LMLmSuIRZ5UAvZRPdnuRvUrUAytl5m8Yev4pFBLuRVR6
WaUQ3zEn1ONz5y4Wwzka8w9DFd+VUQsuw4qQaCOTsJz+y+QnKR0HNhq4Zj9TfYe7TMdzHtrPKYky
YaHtiKmKUIs4Dvyy+gOnMvj1oOFd4uMBHKfqM4oDjPYgGYUmaG77Cf3AoVwRuIYioKhuZInLfJxH
EtvlgKRZ1BWrnnpfcgxfTbMfbrAOg7kbi2kLtJGUPj+AbarmD1kzi1U02IUba2a/dnz65WPK3Qpo
aaxKwSNgXFzXtf0aD+Ft58ePeKSsK7Y+E80g0NRspx4g5T0WuYPfZLC1fZTXRCZEMZmUgBeNesyR
G4FCoBLe7Ksx/0jMzmOAzf+BVclxhym6N63ppDTtdTyiCbemlg3mOF05pfKg6DrpNNlVEIfsPhqj
cJmVxCMrx4uWZc2tPwZE1KgJp/I6SO+00CHtcJDnPo7j9Si1dBVZ0QEF+KexsQ/+oNxGqOjX0UBE
Nl2tiRFWEIkbGrnnANJE0Vpr75ywLvnewDcQiEEJVvlfNseLiu3trpNLF6E0+vys4wmh47dpSPKI
B+eB0kXfhie64pSb9q3SXhn2kzXJq4ydb5qOK0MszLOnjhJ5nT1rSBCIhqDgslFDYhStk5D/Rdp5
9biNrGn4FxFgDrfK6ki13W7bN4TbYzPnzF+/T/XZXViUVoRnL84YGA9OqQKrvvCGyFV5jXDxyWBA
HQhpbXxLbAOCsXTiP5C056QW0uHR2sa4DddDiNlfcvNV9vOtE3Gr8+qFMs3oQLj2vsXqAbfiuyoh
dHojFLSSn7cvKMGwP0/TDTJZ6lNUxU2UdATP/s/FMG0ttWKpS12FZy+IEANUDz61oqyjS18+VRN4
gaZaVwi9yDsmxr+r20Mk1J/FH/7KsH+ozReC+A2HChc+KBGKCt4+5ws2dh6tS5DTG7W3F3KtGSyK
sFv8cgTbwEbZ5EHmLHlQyg6RsX5I3ZCQ2SbYlYHvio1oWgUME70eDQlmXgesNOjrf5XQN27yGlob
0R7/KTj9DW/laoArmIHuMic6ey02ycMRQzk0JJZ+sXaRU81+sUjH/0h3Bn9U6HTLqRtYL6T2UD8s
mrfZhnNHlLqqJzSkTyk/JWjeNOOUBF/xL+HV5Zlu0Q5mGzDVQnHsCRMMnjZxwgK2Km5PdVCtW6BZ
OQfVamAm9mv+SON3Y3qtmnEbAR60tYUdmJHqPnZApTCmfgg+6eo88emVcJwmJBLdWtFRUiHkSpON
hsRdlH9NybdseFfhCUQu9Jmc1ERbqcbp9vm9sqTgQzVZKLLZIORmhyAM6d/r5pQjAGrex4Ni7Byl
z4muUG24PdJFJongHC+4TCVfxXxgXivpPAj0kZNXrooi+lFusRRP1NhaGOXKfFA+5O2g7cCc5jVy
zwh8BVujyjXszgDR4CsQcWLSwz2GMvECKv3KYLTEUNITFXl6ACJ2+eM8Am2qK6vxCreiEESsNZa4
GLfjI3zgYPvXq2cQijkUUyk5afMyHcoDcW2DS3Cl1sBXUkaxhy58slDXvEzFibagrNjoU5pIeM6X
TwHEZZd9kbijlUEWS7eILvBSf04DOBGIK/Btpd1T0v7gZg7gX4urlprQX0+WhpJFu5HWCmXxecyX
aniA51pQiqitXI+UKFdZ7rh/u6JYVKiGiQoeCojUg843r2xlIwPiUrpU2jHjzV/GIv50ewhRazwr
4eK4wElEOhu1KBsJsvMhIj2ctBxkrttUeNDwSPpKueaKpFcN2II2aP9ukEnfHnRGnBe3irDfoHIs
O/wPvb/zUX29BWYXqoXLe9f1dJIRVSqf7NDl8Y2dl8mxSSKjze1RP+YymyvnhWFp+Jl4NcxGzRRA
eT1RuKshvYSVQQeKM7D9jaggVlR7R5xfaV+5PMVF8UJcUKvKS93axAMi4YFvGa4rbD5142HiLh+R
Bv94d4wHimecNu5qTp5S//Lkh5EKjBzCjr1TjJOaOasaqA+4VxrJMQIyT6YgrcTitTXtz0n0Wina
NidPuz3ly2qpiIN0dpaOCuqAzuwEqRqGkE4kUxsTSEn6R/rKABu4qsRTgZE82uhyjOh2CbPI9Gr/
URGWUWPplwtbLtb2fO2NPy+HuZynL5OpZ17fUKSLWAfe4dRoXUmzkqVdvjIQ1zhEAxpImj6/w1NQ
N31jTZUbhLF3bwamoIo0xtvthb2oqmNDgw8NbwQSiFAGZiV8Pbb8yo+yysWf9xNul3TthmevGT5Z
WrdwCVz5WAzbFLK1xD+U6z7Ia39c4S0KSVODe6GbJhEhvR1C2LOLgaoVADWipw4kj1IdAr0cXwvk
Uta1QU3s9nyvbB/1T03RhGAT5YjZMyLFJO5eZaOXyX3FXVE299PQdMTA9GNuD6WIsvPsqBDuWYpG
u8dQlfl7D8kIi1onl92po8aGj0Qk/wQ/th685rnEGJJ4KRlemkzaizBP/x+3p/+znnz5whgGXTMZ
u3BblQ1ahOe3U1ZnvR8UsuxGavwgF78o8yECjchYDaFcPXiYZiBZS8OrewmUfN+o46stchtlsdkh
Ps/5UnCECRc4a7w0sxvLksayKuVadtFDW6HFh9LMa5AWGK6YONAmmJ2Pd7BZ1n7403SOSUklEQjd
wn6I6V7+CBF+Y8kkduR8OaLayYfOZD9q1JAQOil5JaaGikxSowcD+QSdPXrR69L5bjr5vzh4mGoQ
lgH64OGYHTw0381yCtmLKlembexAQqQ2GT/pUSUvDHXl4ImXVjOp76MsBA3ofKJ9Aj89LEvO95Qd
ofF/K7P8B934U5elD36J94ouYcmOZH+pfCHGORp8dwv35JXDZyoi0EUuje+MFPb8Ryjo4XTYlZiu
pPbrBNcjPCUGKs4yjhkJ2M0QB9MA/3m0ZVd2JAMPO0z8FZDVpX2/PHzCgktodPMJOJY9W3q4gXIS
tKbpFmGymfLuIYRuocl02uLvDYjBJr+TjM+DjDR2HD62zo9i/NvGL2AKpCpVYj1D04355lsUKywU
jlTXpOCfwPjoIHYIA5b2KzYOCxJKYjrnx5yNFx+ZyserGPOnMlcrTC7TqnetXC4fQqMo71N01J6c
ym72fSpPp0oN8+Ptj+vyHeEN0WifQ4sDpzOfoZPW0If7ZHAbwMSrvI4eZJk2EE3OV7Xr/w7HQdTF
GOQ1mG7qQh18dr4BsybgbpQO2xgoCFazz8jpqsHZ13L+/xxKZFp/vFlDWYN7LOXOpVv0DWmTfYeg
rQIfZhhQJr69hpdvE3mAKeMgSl/OceafrTcMZeLIxeSmmf4eeSnmCLHjRoXzz+1xxG+eHxDAKZC3
ZGAw8vwdDrGeiKIwmlw9KhB6ncx7lLv3t8e4MhdBlASc4dDJvHj7CisutEBSJ5fG0yfdlI6KWn23
IDzcHuYy6gcRQggMOMBy7AuzMuwc6rAJx9atdIqsRTKa90hLwYyO7ddeb6UdaiuncpRRv0vL/8Y9
/t/v65UvDXiFznEn+6WTPrviME5oaz8IW9foxicMQXZOIq11Jd+2gjMi0TI0oTHkOMC2efhg+dFD
VNAK6Ku90XVP8ShhSwS6NPKit9vLclkoM3UkJz8QczwE895+EfWWRarVukEjhyuoGy80LNc4GWxK
XX+2SrpwXuQsHN9re+Hgl8o1J6uAEmerYXVeWKpWzGqE9bNl9fgdowCr8qorxXh0CueH3WcHqnsL
9/uVq0cH1SWQGsC6uHzOP9GIJouaZQlnwIy+Q7yj3lH9U6XFznHql9vremXDCZeBH6I5j/XCvAgh
GutxP5Yt1jUwJtj5lhqx0/1UEn3aaWnzBTNGbSlsvgxbTBGpalznYm2t2W1X2rUDEUNq3DgD2B/U
R6iJlTw8Ru2PRt4BIbmDILTmjK47e0mE68qe2txH5NP8Q9SSztdW0YrYsPsBGV7yxR+eJ8WP+LXm
jyCzA7fOFXMjF3pz13sSRoEBFg1/vd6UeXURroPEpAB+PjzXf9ympTG5TmI3iF7Wsr23RmixmOka
TxogRWzEor+va5nYBeC+B/oHWva8MBOPeoyYUSy76lD8GoroPZTRv8zGpfzgysbyWJLbsa1U9p3Z
wdWVME6joeEe9soRe7Y2+Apbwn6kawQ0saRvMyZ689mR/XGjI6tA97Y2PoUmLaC/X2bSan4F4Zqq
zh9vSys6NZj8yR3h5K4GvYQanMro7EndKbLzx7bsqoXJX7mh4M8jma6qAnA3vzpbnP5QWlAmd9Jp
WUVBc5gULgnUFpxOvaur7qcEd/T2NGfKLaJaw0lWHPCYgHop2MyOE21Dr+X7mty2KT+Yg3K6jVF0
OxC6VD9NQJP7LPCcY014jt5Chzdp7uDyQ7t65XU2penOHGDGQYWpnJBuvBdUC8HblbeZH2boHwnq
ZaUM4Swp7qGcuKVWYDMdIjdXoOTy998V7yUPF51elmT+PlhBPzX2NE6uGaI+nuiPuLC9+bnyVsXe
S4Cg378Yj8tLRh4ZIWSQluffsedrI/Xuie84sAUrSx3ydwjHkMtky9vENlz7zhiiBcSgciUI4RHk
OaIoCJhvfn30OfGBWtqy2/b9U6rVL0bd/8pt2K+1QU/IVN/7npZLjYW8LH3rS/Q3LOXgFOOzKjvv
fU6j/vYJvPJUOaJIqfNYidR8dgDTIhmA+7TcLJH1u5/q4QEaoL22JkU51FmhLCzA1flTcVHwhCBg
nkMMyybNlJFGvNu3Y7DBxLrcmQCF8QPrze3tmV15GR2Hx0lWKe/wQs7uMkMBoS7pteKSE8KRBPke
Ra8+TkImGlKl6X+5PdzVreXRl3nxSewuUtxusiG2GZnsNpFX35ecqF0N/finp/jlG0V10ACNhuFX
30zS3tJ6C7vGyEc6PkYhTJ1M2JFWhPi/LH9u/Ub/fPvnXdtnnDiEpgfVWWNejFbkMk/KKWGfk/bd
CKsX1JTePXPYd60QIPlfTon7n7D9Bi9C3GkOA3GjEWxjszc7UmNbSTiLmLI7VMPOK4eTU9TocqaB
v5om56WLMVG9PeLl5FgVQPQ0YnSmNpduK+PM6gWCxy2tMVyXtEj8DFVaDy91Q/37cqtFJEs8iRew
8PIS5+6P/IugspCUqapOphGtJSBHofw7x7Ts9pQuw5zzUcRr9ccoDnCrNjNhX48JngbhEWzTKtFG
UFXu4H2Ksi+dspC4XL5/5yPOvpcIP1+IwYxYZN0qrSbQXv0KqBQS226tIW9dvtyeonb5smASRHhO
pZcyLw/g+RwNq6tMWMrZiYYCouo5bLy1AiAJ7ukYrx0cD9ZT1dk7r/DSTewU2R5NlxId0mRAusyB
A0um/QQxJHvVBqcOEUmq+tc8zkLacXUbPlBRldwyj996mbjfw2mY/2vP+NyaWfye+g4ynrGSH/oy
RH67zsdfI7DPtRI20zuCFc6KlLU4aLaUv0lJDyf39vyvnFrYk0KHHzg8KeOs+Deledhio1qcwg6l
gQpHa174yE364gcZ/sJ5urbWFqwhqp1E7dhZn691OZp5g0pGcUKuTodu3OGKaQTy5vaUPhL180Qe
YgRdLzhjVHfleTwTWwlgp8jKTqGNcJpWm+Yul9E/r8zEo3nYY9iuWINyl09FstP7XjmqUYvWh43i
mBHlQAenetwZuVRt9KZC9dvU34GmLrqiq0x3/jtFvCG6GcIjb7b2ZdcXfWbF+SkY0dw31RoV09EL
N5lv/3JgZu+tDu3XOB2qQ0Q5cQ+pXX5Wm7LZY6Wn35tYd2/b3HfwJi5j1xx96zhYjfqj9IDIJVkI
+78IrecstLCPHXX9frDr4AmL7XatISMJKbKFkeo3yJLg1Pc50O1p3dequSchVfdGn1oLzeqLw0b6
QOkTD3XUmKj3zi7ltsSpjhKt4XKaH4NM/xLo8rG04M92yuvCIRBk0LPFZSxLYfN55nGZmi9uoY7N
GE4FKNekROGeVoCtbcpIy7cRkoxIF3WyK3VT+yN34uG9GoPq0FKMf1v4GRfJDMQZckyLPjaBHuX1
8yMfO4aZZHZuubYifYb4Dp3BQ9/AA2LTl19LnIO3ZRgdhtDc6WXzVdW8hRrrZXvp4xdQXOedQP1q
TjaIZD0PR7JB17eY5Qbn6QCljlo91dTYV0AO/e8DwOdVpVnxa8HfHhqpiA6318G8DIQsE/0vwk7x
/kPnPF+HDCHSsLf98oRsQ3w/1Oa3AFTxJhihrVeBGR6UAubciMj1JhpNCPEJXPZDgk3QK3pX0YsP
lxBBhD6+b5ShOoIbokSeDcG6TsBYIBOQv/TEQz/MvG+/lgoqctBwupdU6YHD6am5QmAXMiKetmvH
F6pPkQTqppGB8vqJtmMP+IdU+OK7CQ79mHd8VcCoTbr+yF8BTm/68h+tLtpNIDfxF4w0s19BANew
K2XvWe66cB9jSveKofaAzlZqb/PUsJBDsexHexzynRrq2rpSFUQO8B1+8o3KOOaBon61+zg8JJqE
V72dNMWpxIB3rUe+fhdUPkVq8PWfsrbQ6AiBMFWpjG+mFrT97R262CB+HJgOKKREq5QmZ98meE3A
57mlubWR/cS96p96DIt7uoLQD5FmhOKOGe/tIS/DC4axyXKp/aPNNj8TjqfjIKJqyQnf6l0ndW/c
Uf/kpvzoSd0LGtjIKQb3cel8uz3sZYxB2w8aL+1WPLx4Js6PYlk5HioPTXqSx2RdDdGurNOdOnzF
vuEtn4bd4CCof3vIKyk2YyLzzTeg8yLJszFraZAHyUvTk1R+lvHYW3u6Gq66tPqptmgPGdObAdQW
U+XTRLHKMBB9yB9D89Bo8Y+uLb+nQ7/U8r24jOm6UQpFxkGhjMWf58uArVIZO45f8/KjexVpL6DR
JGQ+DGf8eXv2F0dLZO6yKA2SmaiqMgvqAirPQdq23cnIoLLIzmufYOtd8kXYgP7UhVN1GWSIYEZk
XJC2zQv4VeEgjV2qk+1WULpXTtz/Hrlyb8/o6hjaR2GVHPKiVaDEtZraaAn8ZwwJD0HfGr/fHuOy
XckLBnrGRPxUtk2U4843CKu4UkaJw3AHCh2tH+4AWSP0UK4KFJlaCcRjdF8Gb7kB20h/m9Rs4dBe
HBDxWkNnBZTApUCf7nx8RDUDmF3AAYTsCnp+qnbQNFwErLoJeyQ3+ubT7RlfrKoYUBXNEcHBcuYN
mFK2J7nSY9MtC1TAELu2NopVSQvnQ/zsi8CAmIvkUBRQ5++hIGvjtmjqrlnkX3gUjmGOP9zkLRAZ
Lw49kwHT9cEDFv3m2X0KPzfJUjPRyfy7iEeC90GREG2cvAZ5kX6CPCTDA7m9gtfmBlyFBaTBpPPN
nW+ZKbVD5GOE7OYtOdPU6F+omhWrsSv2twe6OjtiCfqagFfo3p4PVOpZ10tpZLhBIWFyEMaIaln5
TyQNy1WEoNaGi3The7g6N3BOwJ2ghQpJ0LNktDCokaV6ZrhqoT2NxhO4tntNWYiWrg3C0olLmrYP
edH5IKrtTa3jdAIikP4KpOxZkvInI7E/316+K5+WKQimILZol1yUhfw+TNFFH3Q6ZAjsBKPcHEyE
br4VtVPdmWWo/W35VNC3gTLh3PgBsZ1dJR7ShljSa7orGuAHXYXYhU2JuZC8X1k8ExgH+pZ0UelA
z0bJy8AJU51ZWTVdx0o2fnlTesjC4Xh79T7UMmefMMeAq4mYVkCXZ6fP6AYJn8pJd0OjNZ9CCfJX
UisyNMBRGSHQhApy+FHV7iMJQZ+8lCdgzRAzNWFQCOtpcLq2XZkxgkC4sYEfT0LZEE4N2ZOW9QNi
HjJkRbset31t9duYvOtX3RKz1l5ef4dnIz9I/LCB6NnpP6HnFu4LNYZ3Y1T9Gt9c9UvXQ5qItLgw
V9X4aYR59VuOwu4EKC79XkqVDBGw811PyfUftxfnypcJ7pges6grU8eefSZdgiCSl0Wma3f9Q5zV
GqrmwWNFjiFVGIh06en2eOKLmO8FtzUAVuojpPSz8QY7QV3OS003z4z72ptILqoOBpyGwfRwNyjO
c26XFPqchWv8ymNhguVwSPDhf1z0HL0hhPZBzuJOEgqbvlfU92aD38Dt2V3NnkAlUSQHLMMkxZn/
owQ2kGiHppzbropx3MrI69+RMj4A2npTBvUldYqfCDntPR/tWg+M8O3RLyJVPlv6jPRuRdftgthh
1FE6hYVk4cOQHGm0rGTvYZR/QTnZODZSbtGSZfJH0DffTZvmE/Pl1Udy6Xy6QU7Qr4eG5YboT5kr
xOfKZ7WD3qxP9hCsSLSlLVwi0Gq5LAf31mDBK8naZOMbyF5iJdbuzGRAtbUuZdixefIpzAeLBtYk
rZSxSdcWlg9HLZHGGEi83ywcxmuHX8DY+PH4TaLEcf7z+6bS62iUDbePp59+3t03OpDcoFCQxh3q
X1VfLbwXlwBctshSqGYI3g3LNj/+ckQl0MtNV6HY/j0OS/1uktV2bVtxvWvbAPzNCHKwK+4p2Puu
GeN44HgUbW+flEtYmTgqtGd5tHSD+c/u3kHRx7rrFNPF7wYZxT5t3hPHhq0ImH4byXXQr5wKOwob
g7pjXLbdg1JW0Um10JGsLAcb1yCU1locGQshyfUviJ4EP4utuQwjpbirOz4v18nzZ0uanquJ9N7s
oqOcYRAhO/tE1h7SwmvXbam/3l6Xaw+t0GMB8aUTOMwDolSaKqNKPRO0cF6+DGnun3LkRU5DTQHS
SIe/BgawDUIdgxiMih5Fl/MDKKVKIqOgyzZgZbKCavKPXMkPaYjCL9KvW8+wDwOiyGtd+msgpRgZ
1okoq1LymtexI6Q/rLiULbdS6+TUK4X+hFK4f2x6C9euv15Vyrg8vIpBQEH4dz7LEvWlvo1M1U1R
3UenqO33deGM6yCRmtWABN7CeNe+MhrUBsAGmh6Uj2en2/I8G/XuSHPtOP1uejxs0nSKvei3Z/m/
tELdxGX60Lc2HEAr3kmK9fePDa1JgLqgPZj1HOASYZRhy7GvuZqaaPfYAmmoItvqwmVyJX6i3AHi
ALEigEpzREuahLVR+5LmKrb1w4iVH3mMemIR/rq9e9cSS8ZxCD0pJBBLz1azcqQ6yBDedbk10CtF
WBWJvKMT5nfTZHym3/tTnur3qhxcamv3ttp/qiNsUm7/iquTpf1qiyuBK3QWw+k9qONIYbJNNfzy
q3ygwSTvbLX45/Y4V+IT4Cr0AxG4BaR0kUVbZiHHTqW7bdHvC7wq14bQ1UrTZjfSqVkHRYKGm3RE
wOJ4e+RrM0Qsh6qnzNNwAR+p8dlBypigGw3a7KS1WgKuX1e+6j7ukf9iKBENiz2l+yt+yh9Rypho
sRL4TDKOoztvyneFJ+TVg4Vo6NqM0NMDVki3TKCvzoeh5DIUXeZo7qTWu0ar7urR+Txl6kJ2dCW0
s/4cRoRFf8xmMPPU1itTc1tsuFAKx3zGlJt24Wu7EiucjTKLFYI09Hx6JrrrD5TIVlYRw2crMNcK
otxcWxWirZ2hpP/i2BMo0w6AhCiQPudzK6DQ5enIsbc9rfiuNEP0VmCfhJK5XS7EBB9J+CyYYwCg
HtwlQils9omh2QvAOZEVV6OtdPL1rP4dKsiP6GXdUkyqJ/TVx26bBVX8uQVutnYUzIZKf7SfesPB
0X0KMGNXC+mrBe/1FeBSfxdaGMakwWBGCJc36v2YOdLbZA3dTu0RcatyI7sbc3VYNwQjw6oZx+FN
DjNYxLwnaBzBNI3Gotl0oVd+jfVmeEZmH5WQQSlPBRJuO2tMxn0x1PEmSHJnV7RT3a/QUG5Pdq+0
SMJM6InUk4JRVD/G+9Dosueyk8djLwXOfUFV4HVItHAjqdGXcYqdhzHw+rUSScrC533t/CCBSB+T
goTA4p3vpJmkQVdEheo6fXUozeQoUy/PetR1Uv+RQHp/+xO/EsnQqOYq4RWCLDt/gnqPKLwMJsUd
I2Vr5/5rlPqoOuhFuY4bJVw4O5cFayp/VHYckEnk2eQgs9nheFqoKsCVUZelk45m2i4ENv2E2ES6
MyI1ebEjW94oiZl9lmlhpvQm7islfPd1sz/UcJq3IXTiL+mUqw+OqS411q7dEchxWAIyxILMwYi8
Hrra2D3uKnknr/G7k4996i8h6q89HhaoDurW1DMuLjw6eyg5x4MGhhYRkwR0VJCAMM1p0KNQn8Cw
l76VMRa9tjVtbu/3tbuWcIdWOWkuBZXZRQGl0JFCv9NcR+p/YM/xT9t6eyNWFzb62immwAyUxBRo
y3n6no2S5el1T4KHW41cYRA6miYtKt36EfbotquTv1AlunaQacybEN5QLaS4fH6y4hbRcZo7qktF
7weaOxQogvqt1uEvouDRLty3V0ejQikAUYJiNDvHPU0C4Bu5iv8gJZ0UJespfpephwaD93p7x66V
pShJCTo9ypMqNOnzmSmmyqOhBIbrVIb11UjlAYniYXwwzFzfDkrhrG2tNtY2YPO1kfaY0SX9kGy9
Aej0CuvJYC+NWvzRIzzmnYZ5X9gRzdI+A/aaJEe0l5ytHw/hUaJtsMtpDm3jtovXuaFNPx097O/V
sqz3BkSM58oP1E0kj1iYC3u+Tak13kZrZOshRjgTZ2Da+1s9sZRtr2DeHCNH9ppxRNaJ5ctrP4+6
f7Hv1KRRbxaMygsVHWqtST30tuGiTu2vEIT6ZtbOQSrkrwlFub/fdpuqEBVckAaCXn2+FZhb1gpp
OVFf0uENXiVmyHkusRvwxJsWGkvp17UE/GzzZ0GL2kNisQqfza9z3AStO22wXmpAU2YevtH+9Fdp
YW96S95SjY02WYySBUo3yhhsJVDMC/OfGemB6TXpqwqCLIwDIdQ7uz4SC4khz+6pMMtm+FhavnFy
oibdFWpdr3vZ8h90ZMvuWqPwH4oJ74ZmkIxV3Vf5/RAXuyrOcKjhZk3R2tlPRPDf0WbyN2ncZ0uU
uCtVLmQSRIJOFY/AcrZXWYtVvE11xDVlIEjIWhlrdXKm4xQqzsZUKnOv1pqDcAuWvgtfLKdgFiCd
jSwemT8CTex2vKatJR3yIeZe1UtqfLk9gFjliwEoD8HQxp/lokhZG11CySE13NBskHKK4RY6RgK6
K06WWpJXLjpB4eSoO0CXARWdz8Vyijzrgxbjjsl41qIa0yG6dqWeH/BmWkLGXzvtbIkMlEPoXCDD
fT6aBIK6FUV4lGHL7qlsx/BdzUdpZac5Vfe8wnbFz8LHqVUMt1YV0qyxnPZNGiao2NH6HUaTyM/z
lvDz81WA9UaZAJgNYFsetbm8axQhSNgJB8ZkVNY0ye6rtsBwNNmidriQDM2PrRjKVInFAOsTI1wU
QYISDGZDEd8eTe+hqRJYw4Gn7WkltEJGK18rgamgO2RJP2+fqnns8zEylRdYanS4+WbOFz8wMCbo
k9R35YKe7FTazYOHKdX69ijXlhKIBLk50R/hz2wUG1vwypcN362zfY4odDImp6gcULxfuqyvzYeC
s0GTlLoEmOzz+XAj09eLbelZDytMl9HUhj5D7HF7PvNIR6zan6PMPvbU98y2kRzpOdIjmLZ4LnnZ
1nC2SnpAvOn2WBdFT9h3HD76LxoIXWKdWZCTK2mVljaGvEJyo+6j56bgLsVw2pZwCMlf4TifogiX
hiJ9+/8NbQhg3B+XGrYrfi3XeuCSYK4jW9+jPtGN2I6q3wfbPGhh+Nya5T3w693tkeeXnZgzjSDi
HspkEDVn21ghmBpkfs2cTf+uqlA1QqVr33bWXzaCxThQQXU6mmAmLyCreKZ1tRdWWEob+RMh9IPq
ZCF2W8bSw3RlQmAHEdhnNkSs827C5GSDym3iu36GgZfmNN4WFZ/mNYoUZ4kCMc80mJTAKQpGGe+F
M/8GtGpKi0bnm/Z8tG5XDm4D2yJFU5OnBa8lNQqPdemBU/KtiRy4aRfgCpffIONDjOTQoiFGU/r8
1JRSoPexpeEGmFvKY4jS4zFph+R4+4hcfoMmpQ9h6IncE+BM8fd/nM3c6jWHtoz07Onlb8sqtn07
HCZ5H3raM6ortwe7sn1UqQTclDI1A86mpKlNMnTgE57rhnCnwL/42Dimvi0NZQnJdnlXEu9bzAeT
UfoM8/p01FBvC7MidlXMJndpFG7i3i43lAee+so83Z7XlcGgKJHPUDQFuj3fKrX3sTSbisAdZMZA
kVtb210UbNB9QvJQqhbegYtyMUdTJ8/mbrZ4bljM800bo0G1JE8LYOkDaUcBJ8AZDG/zLfJkXXnI
2q/ox6VKuEloayeL3f4r28jVLRZWAPYuaIeI8sQyPlaBS6pwp7bYGsb1Jku0L7dX9crR/JDhABXH
Yw52+HyWRTuqvOdB5HY5hQype43biQ6R+rVhbbfjKL/fHu9jm/6MDcWy4mjDM4EaCm/fbEClUSsj
tMPIHWsFeU21G7ZBEU+oBuHdhIdkgsRrEO7sQdVXfVR6G8/SM/p3Vf2lhxm5QXtr2qIf2qG8bRR3
OKqCHw19/TEuvHjrlWl4gD/pb5qssNd6YJgrbGnz/UA09kSkmD/ZNWUjs+F5l0LSyUyxygWi1UeV
6HKO5CCUO+kzzD9Bv8IivBwcdJ+S/hNCoGuvQ/01KL8pWOWtOsN6CpQMfyLAz7m+stUI6Y3m2R7V
hdzzyu3KWtMPhuNBzDYHgzvGmIDk8EK3bL0dqqVu0mzSvruj10EJy/pt6emzFetLl/qVS/VsWPX8
TDXO5MUB6BA3ilLvKBdJ9hBW6ZJU2ZXJkZdb1HeBfZD0ze45PfTjTvNsAjXexFwbs43uRMZqGJNj
4qS7wWj2XWQDG8yS/e0zfGV+dHDYWBiyH4nm+fwkasZBaZSBO/IirWQHFrRkLAk+fcBDZ4eIUQws
G8AlU1aZzc8EluPYuKm7fji4iFjC+l6LP/JmM/6QE/kBbwUtPVhDyHOyDbHxU6XvSWgd+ENpvhTD
93/ztPz5k6xZjNX2pV1mEGPdqM2LNY4t6D4bD3LqjwtB60Xnk1vibKRZchzFOfmj0zJ5CxMRXNra
2vtFGQmfm+aX2FqwZHSz4nJtBfI/lZ4tUTau7TGMTKIgQc5Emu98j6cmNHudm8g1Sit/SHHAXqcD
WKe8t7sDdSd9241UQuF2+I/ENcOxnIJO6AtbR/r+086SNO6lPLVWtWon66EFDrkyJNXaqWqFB2Sc
9Mjpp765L20ne4rNpN0nSR8+SpLdInFcy8hnKlhid3SYH2qllFeqsF2N/Bjh2lAqtmYrD09mN1To
RSnjJ7yiZRR6o3zjAJnhKi+Ah/FUYiRa52QV3Mba19rIy59e04BTk5OpWhty66/VoU73VTV5Gxsz
SbudVqbKfQriXjqAAm72Uhurj63Zaq8VNqGN0p7i3qM8gi3ZfW8UD1M/bo0qh6QV6E26tbq+5jel
1svff3aim4kXEYE2EeP5lmg4DVUxXA43CQ3U7USBawrbJY3dKw8iPVOL+EmYVFzcmVISYF+iBKHb
RepTkiSPwSQ9+A69DRuvWwVTwYWzfvWk/THg7LYMmxKobCgFbtWU90HenYhs/hafIT4nCoIidQZK
Sl/jfOmcyrRJ/fzQtdI8OsWFQm0wk8PNpDs9pdVu2GD2h2Z3OfTbuvaLze2duxK6QXsFzg39gPht
jrnXPdC5Mhhd187H577PjqpV7WqysUp3/sUhgdhIkUag71FtO58pciuACeKG8EJJm5WBtj+Ym2wh
xL56PSHihCAo6B6RXp+Pkkq4A9e2ErmS7hdo/ukGOuJtgSO8Ug2PdaVSzvaCtdXE9jqo+hgYuQk6
sIOLc3tlr51WCjECVEs0BbP9/IcoOIF7jVlFrt9iEYqX+VA/xrmxR+HYD5dQgddOKtIjMEIFs/ii
ORZ6dsatEkVuY0r2ii51xInJP92e0bXgSQic/O8o4lf8kSxlwWh5QvTbRT1mV3oSExkO1VBv6Gru
leStKjeK9+DL90P32YnqO8fwFt73K6E3vwA0PqgXmhrzQpNkxmObovThmr3TmkhkBsUnR+kity6z
YiGrv+g4ik8TJyO0HXlkYKPOnnnHjxzf7OLIzQtoWKmJ7pkavkhptSnh5lE3enQoWYy+vfc7E5G6
bI+3Q7cadempU9oXKcLIs26XxIyuBFcOkCPKbOQfFknr+Sb0uV/JaCQNrmaW+b2p1MPdqLbpOxRT
XIgCGfVsPzG9e8uK/G0fdNHC+3ulkkSNw9H4iE0w6SA8zn+ANHqK0qmO9zzU7VOgpt+kUHpjEzbq
GG+hqB0LXbrn834zzf7zwgm8nDw5Le5iXJVCpGJeUy7QvtVwbJ7czguOfVvt4oHk9hNkBmzHfyMK
wQP5LU7jlVK9G9qO3A0g1mdrtNDsPpBdrMC7rBdV464kpPws6BvAjqFxWPPKpIT8pRdmpQya8r84
O6/luI1tDT8RqpDDLSZzGGZIiZR0g1IyUiMDjfD054P2qXNEzBSnvF3elrdlutGNxurVa/1hbJ+b
oBwOIs2UtWd/6uU6zpUcdHv92HXtP0k8Rnd4m1dPnnez2HxleXS6Ou7MA6Lbsrzd6NmYmioaGqdG
jl/rSe9x6xswJBmBG0j81W1vP8bK/cR5cCPaXX6Y82V89rXD5vJSQrMOTQmfqh5OZtrQ1cS8AMFu
49/2TkESAq0GiQMAACXkJeMC1XDUP2Xcn4zQ+G1r4baBn7jqwtrCfhY74o932+XZyGgsBRrWswjq
8gI+Uh1LmzrE+MEpzh2XM1Eq2FbV1l3U3go2V9aPehCNdSTzuZUux8oKJwM8YstTE6k0TSXmy3Vn
04kuhuLGkX95VoCJp0iP9KDFaMuDKTfZpDBMOwzVA5yTHfebVmm3attXdiIx2gToivKHai4P+wLw
8ZiOanciLXS/lUZRHJQsNj7lfZU+wR/PVkaXu/4g8/5rNuXRjeLhlVc3HxEzLoW86gJoxJGr903A
HK3U+6QUyr5L0+fUUH6qoXoDtXXlzbkYEXI80OSZbSTfh0NVZHZP0iSBJlbVpu3L6C7Rsv5OTcSt
U/7aUAhsYVjJgjKvReg38zB3B0jZp0JG2ipLpbJHKMLAZzy8Bd++skncGVQHDROE6cUCOkmH1Eeu
NycTM7DBdFaivcUluEyQeEV/DTE/wl/ZRKojaCjo/p7KTPpGAZ8ZB5tc3+dmt5berQ15JTH8syMc
iw48EkPL2JhBpTYVEbenykt+YCaCHmWc+Xqp3s/GUZgoOQ+V4t71af2LDi/kBuNW8eWyP8fnrZPs
z6fmXG5+P+GwjTQur0mD3qerP+qZaT6CPHN9AxNxXx/dYi3wsUccsbhFjrvyOYD+hqPGngHrsERj
VqLMu0gNq1OOxbRRNeQm2aOWGa8yC26lB1c2KUqSNJmowMD7WaZolQDeqiVNcwqyF1NAKVa3IVKx
vftFR4gb3opM1VWXjveh+TQY+AJ4T50K2Vq7Eb0vdzBpClkiy83RjHTi+9Xu7WC0m6YJniorKlC/
cXnh/a0b4uXCzv0eionEOBBRy9ubUTh6B4EheBI0iHxVw/EpHppdqolXORPkPz6QLpeW0QA1gtyd
AXfLor7GFT4b2iF4ijsVlVjlrg6L/WDEN4LnrWEW115Ho8IhMoYJ0scsTD6jGk9T/e2/mAunA3xX
i8bZMmw6neuleaQHuPj1+BeJbtPp6g8V9uvH41zbBn+8LyAhzE2KxTbAUAqUYhEHT3oOO4+uzu31
4pLFXnpfEKQh50Ikp7kH2PnPxemvUDaaNPfjoGMQr7K2Rgr9YPTKzIe6Gfka5mi+PVDbHdVjGI6/
sHjHBwvtHT9T2t9Z0nwvE1zT7C7/kpTBJ7uHpwFQYyf7/i0NrYea9kLMceYLrdy5Tn0WnbdtTHPf
Ds6aNtAqmpxHFaFujQRcnwosA7j5VlOLxkQ7HDVsDVdY6Dw30n5KOhxGhIEXvWzwA7IO0gC8OkRr
NPt/Sq3x/Jr/MwT9k2zjVyO038JArXx4PivEpDJfHa3fji3vM2hYUrO+1EpzxDjmbZLFvsuVvXCb
Zw3BloEXqvROiVZ3mftNY3NHLO/VYhr9wYX52IzjVur9wWrEZ911N06Mml+VPkttOg9CuUcAZK9o
4WMyIZkRYAITxj/qDM1znEOf3CB/naS+HbX2ZAwJd9A0N9eiBJwTeOvR0AHcdht3DLelabw0dEkn
C3GNKBT3FRVvaQ4P0oVqaVhluRaVwDsp1PsVjeRjjymKsFIcIJ1vxYguK15ZY2yvzSp5HKf6Wz45
h6zW9tNYPxl1tM7iao9ex5HlrH07qTW/wjwPgRDsGIXtq4r1j2tld21Rf+8UayOm5sk1onUhrRdH
m+K1EXUPwk7v3NbckSmhdZRUKyWow4Oul4dWn7C3yWd94ep5npseQotI2o3nFds2j1YqMj15LxHp
Btvt1yZOPfkAJjnXcGcUerJXKYP4sksPthK+dXF/ztruh4xbzR91qflNVY6JX5qjsrFUPV9PGlzw
BgSNb0gctHqs7naDm5jbvObaGwjIrJ1qgw3MiDrklzo0V+ULct3NprQtZeViuvAVay6KlbXA+aEY
dUQzpfpbjNNMy84MY6VlFUKSgYJB3TBNDRIjSnzIR3wIMRA1ucjBrBn8qYnVe91xI9pFfelT3M39
KgakFIFsfRx4FVPsuY/xGESZb1ihuU2tFqwG3fm14mX6Pexl5DhHNOMfcDdzn9UGe0IFa0MfkJr6
ybDQV1Fk9SWHjKqb0xFC2qudOgck2tZyVHfBGOzCaHq17HIf5OKp1fKHXo/2XRbtQKCvxhp31NjZ
JoTHuO6fgrjcFclwV6ZYQgZe+EUfcBqdNPTsog02hKe60u8do/ldhcND1LpPsdF+HjLnKeYqHY79
w2yQlY7VHZrcP+d32+I4FZJ9Sb15zXP5PSrSUyX0XQVtjbR9+pVy2owuIi1ZhhNSUs0xJDQLv6ri
0m8KJdm4ntxpbvqUILeMOmzqt6Z+jkV26kzKRA7K2Buz5pZm20Doveg7Ho1A8bzfKZPzDRVsqiXB
qbY1H613P5XaHaJBm0TTvuXq9DoGHR+V7W2tuNvFsX60tOIuCTX8Mc1Tj4pW66ifIkPbtRiuWKPx
hF7r57bQHr0OBxDdTDZq4+R+24xfNUT4EH4qHzo9erUFcP8QlXdDze6BWz/A+P/H9SYaR+me0pP0
h1a/M53kSxBN92bQ/kRZCftaGsBQtk5BiSGenRTIB9p38L9OurSOgZ3vNAycVzaitBn6jv78gGGF
m3OnfStKY98Lde+F9bceC9KpKDYGxPGt4iTpqh1V+xMdDxIYbdtX8gcWLribZnAywHN1lf3Nqrq1
E2UVtib952jE9XR0D/OGMChR9GX9M2WTdHHzKdK0s5p2b1GuHZI2ONapTdWifxSB94qg0GPHWmTB
8BDm2XOZDfFKzwO4CGqf+R3FNFO4D4OS3QUR/rR2MB2cQB6zWP/zM13ZHyLD/mQIsede+0yFjM5I
4zwFhnPQeYurWpp7LCX6lYyUdGV2gbNh420MU2wnqRzRRn4ylWgXluJQZN25o26g2sE+l+AsjSh8
cynyzMtW905FIJ4OsIwFMMhy32rRF6nkOevOZy7zLuEIi85dY2JPim7ISkHQYxXQ6fVzlUu0kYcH
y7hpdHUlyYdXpROoKcVQJ1zebfGQ7BvdCp0nVQ21jV25/TpO0+Y8dWgUBYUz7jqj7VFkls5WiPSz
MdpECsiDm4+zDmNOKxYZgYF7CfV8Un3AqPP9+K+MoEjrIJFFx+KzjX5VXBK3uZJYR/S/8I4ccrqF
ZhPvZVREW13N5UHE6XCwUiv9miIPsNPaHNW/ruaQqwt8NzAdnn6hxVW8iKBJf2WUJI4jTN+9aufu
Ngrb4qHFJHaHfmhxLOMCz3oEPvYAqdNTGIDxxrws2Et77HZlXlY3MsZl/jNjeymTgGtGDR+tj0WS
FdtJF+iDRH0mDQv6WcWD1G4pyC9T7T9jzOCn+ZLt8o7fr6hiKFlgzmPk8CIxLfBKzg/A6RwsuEi2
Q7r9+BUur6f/GY+JYQUMgmyZODYopTbIpLvc1qx/Br5lEK7ZKii7f2CS/ySMTTfgm9cmCOsBpNWs
NsPueT9BvSfcmYrqnjJjelQG7bvQJQaC6BbYJEkfT+7aCwMpC0cIrixScIsXNo36VPde6J3qsnnz
huxZ2qg/fTzGsgQ0L+DfYyyuEWMwDhpuyt4pa6KdXff3Ru4cyY40vFPL12gw65XSBo8eSgUfD3xl
Iekx0QShpUWncLlTZJHloDWn4ERGXu9xNxj8P/qBQT1kq5rP9cZOWd7rmehMSQJPDeMeRb3FYvZV
mSaTFwdU5M3Xpstf9Am5mX58q3RLrnJldip0/mXV6c+YfGuQZblycH96v1l6FNWhO5bBabLNnaXY
Rzj/58axbwlQX1T7lwPNi/1XIBO514PlZ6AOlpdW5HCNxE+QBp0/S0yIKVc3WevsUsPZdZ13AyVz
bWVpK6OMBp+NSuJillpOPtOyy9imjkHKltpfodbWW6sV6dFU5bDnlInWkT3Wt8T85935dwCf5z3T
uGaMAaW95ZUOFdSAjM8MTkMh4s9CqtXRFvYvDWvnFTItAteIRNwXkBSo7U8NF5EphPGdiP6uHnEx
/nhLzxO9eBpq3hCGgNPjnff+LXRtOdkOdlgn04oLBF2rVzKJp65wf308ztXXzYwRu6LDTp1xseKF
STwcTbx1E3s/q93yC5ZARf0c2QUVR9UPyRxy/ZZp5JVYwenx/8Mudlnm9H3hRp17MlTxCz+uZzuc
7pIuw66P22fTtQ+zmiTqH/GN7+harNCRiYF7TsRAoPX9wnoNTOg6TdwTW3sXe9XONQpQDKgwYgO/
+XhxLwB2856CTj9D9AGewLh9P5jmtnwzU84sq7QGtFiVpynS29e0aCJyWFN7tItuOBR2Ym0afMxr
7me1cZ8PZv/QOUO7VlsnugN0O25qvahXg0KgKVtXuevtstwLXNT9rOVWKnsreYhxgVgruZ4BBwlC
v8B5fgVD0b4vy1GumywefZFb2o1geLlT0WCYoQxoa8wOj4tgaGRNyvxb76R2E7qtVaD5ippD2i+q
W1ZG16ID+i7Uj+Z+6EVFN7HbULQU5E+Fzb1FBOHPwhweZdd+La1wG1jODrP7G03hy+nxCmmwgdub
eSbL6qaqQpkxELY4yRiraZnFX2ToTRtUNsobC3ltZ1IkpptHI28WvXu/WfgY0EFHhv8UmOMdJdW3
RnCx9xT1IChufLwzr44FSJiPQNMB8C7GSnKl1Y3YdU6RxAy8zdXnYLL3UVWaaCehIP3xaNfWkPYx
RVkUs2aY8vuZUSpKCqXgM3BId1dmFeHsHFbcprRpuHGAXMlz5tovEBcsX2gZL744oVfe5CB3e9Iq
5VCjTShr4+fHs7m6drwmUrf5LF5GkALF3C6fPHZEkz+nefia6hHWeeEofGnWtwrOl1LSxBAazQ4g
DzJtrhbvF6/PLL3whCBAR7oQO22sqrOXWvEe3Urth0Cf+UepeP3v0lCbY5TJ5hhHuvMwBHPsTiqx
K+tgeoytdgCnZSi+mQnzbkja8VYf4NrXOSPP0XlDMPKi2+GiDB57Ze2d2sGwcYhsx6fCzNRVP5bj
Twsy6V4q1giAILf9Kcm8f/TegoxW4/Jeq1jfpWNunmNFiV9RMlN2eqNmBzWkJriqDNH+F8cAW2SW
AiXfuFDZ63sbDZJw9E75OHlHgWb0vdbb3u/StaJv3dh4N2BKFxXj+SiYcTT0sOGMX+jtidDVGi6E
3snt0MIO4iTz02lC/bW0zMfAaKj44mC0Vs0s+6yqo3qQ+BSsQcbZ2PeI6D4t62SLabRcZ1UR7a2u
oGWF2timMB0oi/pgr5UxMTYD5MjU0MSq78fMF9K9Bcq7uHL/ZyZIDM1wfLB5i9REVWMzkUbPTKQ8
dnGVAHUs70ZDPjZW9Fh56UuUaeWKsLOJVO97hRf9xx/gtXACkOP/HmCOAX9lqOjmouIsVe8kR47s
mHsv65QGu6jqys3HQ1371mfJWFgHOuMtP77R0jPFDTwPPjW2UsD04jXvwXnLlWnYyMq6Zcd8OR7X
F3TASX5nsLE7//5fU+vh+oPnKdJzpLn3wphe0fincFVShFV+fDy1C7TTn/f419wWY83qoCOmAMFJ
5GZIuqB1ChX4yH2WffSP2ZqRXxTe8FDbtbizCq1/MiIg9CgQmOtA7Ue/x5jgzjbarPezKA6ORZNm
Xz5+xitXcnTTVbhPs5oaX8775fCSsLHGMAxOkBGqe4nJ1V5zArugBFVjD5tUjeb3Q2PeWJqrw3Kj
/HOnxKVmEXILs9dSxBg8ColhsO2KLHnUikCs3a4W96lRfw/66la7+trBZXGxAkGIQjFYt/dTtWCt
xkbjUe2ogmGLgFu6QonzFkHu2sxm+Q4UPwlD0NfejzI5OqWhVmeUoVp17U9bo1w3bHvlLIDwfPzy
rl4t/h5s8Z0qOC0gIGG6p66AU5YdJSeV46xFd5dpr1n/iTLrWsvGG4yPa9EBFuAM0AAxdgFEiWyJ
Hk2juKd0nH6USfjUD+prqqW3FMiuLSUKJbi4wj0mZVtsEs6UsqnngN6Z5X3cBY80OCeQGWYO1YXG
WeO0N86Qq5H37yEXX2xvKDBF0Jg5iTAyUIPPjm5irZRUW1lJe5gU76x55XevyD/J0TsbtF1uvNJr
Rzy1uFk6AZolOgrvt0/mJFZe95GCHVn5NhXBobXax6LckkKPvoy872AS/osIDHJpjojI81xQ8wXw
17JNJuVEO6DSmk0YFysnTw5T7+4+3q+XsRf2nD7LFM01wItMPxr5LrtRUeabcIsokaU8NN6T2tY3
ZnRtg1KIQxqBqiY7dPGl99w19N4Jw3Pc2s6KVlq/ocFa+JEyWduPp3R9KEAoNOZmrNliKDumxgJQ
XznZSR6fUdNz75w6E4c+N9X/ZihKcAAiQWBdqD1MSSv7svKCk+1E0XOH+d/OMNL4rMW9fuNFXasd
IESEOtB8V7oo1NaRaKSrZMopRcBt8IvUUzatSGibFFlxSE0ht0zSegNYNe2lmk43xr+2qnwCQC7B
ZM243PdfQRh69C4nLzxTjxq3dRmP88Xc2tuBeov/e21P/jXUkuUjzdERQxeE5yGRZ5UUy8isX4pG
zxQ13Y/3ytWhZoc79PhAWl/Es7Bt7LLWwrNQ803ZOA9ar+zU1L5TIvvGUNfOOg+Y4FzVp4qzLLWB
ndWVulRC9LQC6edW+K2kB/vvp0PzADbzXKu9QI66jiKjiTbxWRehchimBuiwpdfP4BV+Nrla3NgT
V2MzxW8KIBSEkX9YfGp0lKqKfhObwoy0XVG1vxqXsg3ye9wxmrzeqgYs2VIGP9NO7fZQSuXKVazy
1ql7LUTzDmd4Ih8IyMH3mzPtRKc3VhKdQaTfAzF78+z+R1W238p62tS1/Vq39X9RIoG1jPLHTP1D
A/T9kEOP42JmRuE5MxJsRzF0etZtW6LFad3apJef/pwf24iWz9JgpGDvh3LqUe9rZDjPbW/fTYW6
KvL8azqNd5UTrWNT/QoJiY6jccupYgn4hlaikZIjssEtfGY6Lpa1sp0pYnbaS6rFGzXRIL2JXYFE
TKlN/uD0D4FqbqhdPxSJ9YZO9wMc8xuJzWLufx6BqwHHBl1magFzWPrrbhCajZJ6htBe3Hbbh/jK
Zt5dY1pgEKy3Xj/QcC61m4b182Xurzr0PCiBlkrtH0OLC56JG3A8FVbVv4w9eX/bqNWqMMHz2W4m
NzRU81Vo9DEa5gKJDmUMT3USV29tnYu95wT9OsSJ7pb37LWXAaLThFkP94VL/GIXTFDiIiery5d2
qtF+PVjWvaL/0s3Oz7QXJcG7WVNWoTX4oVZtYmO8kQUt4v+8Jn8Pbyyol247ILoGkObF1eWxstAN
qKxVlIw3eqzXhgFcT0xB+oT75+J9A+wPRnKw8gVqK2356MnR4VNP5Y2K2SLu/5kNFWp85+hC0kFf
DBNJ+rwDQh0vgUPR1os/Nbq6E2W9FbK+USK6OhQ1YjJIDs6LHnmrj0Vm5E35UoXirVD14+RqW7du
w5UU/1LB8z/TAhow3x8p4C657WaftFDn1fIls2X7MA7Q2i2UQ58/PmX+HFWL74NeFUUQCraEiGXY
T9Tcs6h7M0w0HrCr3GhCOQgTNJihA12pYU1JgGr82qERaDT7PsB2rs5/fPwcixP1f2f7/4+hv48N
uHn12lC55Qtya5kPEOTRrW71/OcQ99FUF3Uf2dmKlUZe+VKGzXOo5BvUh1adU4Pvnb6D9Nh8PKXr
S8suQUONsjhn+Ps5xZASM7fQyxc7jYHb5UelU596G451Ltpwo2n2k5rkb6XT0rhyt30Q7LJk6lcY
HLx+/ChXV/evJ1mc7VpaR2DWzPKlc+SLjehs7qk3UqLlZXl+g9AWZn0J/nK5kdBvL6u4c4oXbLdg
lQ8RAM/THOmr/lPijm+N493VOkilavvx5JZCWn9GJmsh45vNDJAqf7/OkqotnpTEGZmVq6rxzeCX
HTziteNr8TnKDprY6L5Tb+zsUbK5xir6d/W8Pw9ASRRAydxAorv7/gEy2mS2SALCQiK+WUV7Z3Ug
tUZxS/hWn3fMYgdD7YHZN+OPSVgW7xHgcZ8NTlS9ZBRO/Ql10HsvQE27szCkCw23WTvhkKwDiNwr
W7E1JMWd8hAOHuXNrGmPgxObKyWm3hoMeepz30p9Ff06v0jGAIBubUDbFuGNc2CR0bE8FGyANxHK
UOpApuP98jh1ZEon1esXvS5G+n32OD0JDaEKe+QSEAVjcZCqpm1DASf+471xbWj0t7h9z62HC+Vq
RM/1og/r5iXpm3YrymH2VmjSh9Bzg6+xzEN6ms7o61UwWjcO2SvfHApuZB3z6Qf1e/GuxGCNDtWX
9iWwsUM1lGKXh7p+Y5DLAwnoEGcou54r6wXEKKah4jZW2BDS9C23SRTkAqQC0uQMxOPfv0ZiPn8A
beAuvrz0qFWnhw19Fzaf0WwCparXSQolurPTYUPPDDpMZEcPJn7vN65CVyIpbAWgabODCNnEsmyj
BXVXyzhvX9QY/K7b+HzKffKQD9ZaC18NNrXWpXMipRQ/XO0VsOCNfbRsYs17WCWA6hzE/HmB66jz
FIr/ULQvRac/d0N4nuLqMOj5ZsysnR03q9AjU8uVTVoV34NpOioRys1tukpSc48N+L7IlRWiov86
9+GxCDpc2bjGX1BGsA1JoObwWJCBXD/WC3CkRb2hwX4Uxa0KyeWO5jvWuL1wotHPW9Z9CmqSAADq
+iXPO9xNpGp9oq/3L2kWrLRBQsL9iuLEHx/599HCFIXbyUoVL5oljFWlhQkQ/TbdO5l+661efj0M
RTQl85nheUtHwYwqOb4LvXjRtd3URHdBgocHjr1VFz9/HIcuU495hFl6hTY8V5FFjjqWTRmGzShe
8nLaDaW+F/a3qVHXPc6YHGqHj0e7jHrzaA5FAxr+6DguzqNJZFasAsF7CZ1sNTr2czG0J8er1yGq
sTKU6yBV/qUIMq/NnFumLrGWXtMF3mcqnKgxSyV4HoV3Nget9Gv1sRNt5nstkOP6Fn13Wa+4GHDe
rX/dJtsULwtFj5RnLiDdVhZyXFNl7Tj90wcF/hR34XWXxG8EMy64SZxsi7wwb0Smyx0085YJv5R2
ETH3FkHeLHGKUahkPOtesnKM6DsJT9fasQ975Uaon7fI+7OfoeY+Ond44s/FfWAakOGN+uAZ/Ysf
EXdCKii/UzW4McyVPO4/dUHo2PRXOHffryuxq/fsxg2eFaPeNOYnTkZQ+ROY43hrUJHyQb4jwhz5
gXqjPTBvy4sZslth6RPLDGexbW3IQkM5byHbyNdhfHAzcwWd4hB1vV9532WU3EdKfKMocXVZoVvh
DUUOedFtAeBPYtmyjTyJe07SdXtPT89OLG/lAxezMyFb8eZQeSIhwEbj/bqWWWXb0TjZz5XzFnt9
6FtVnvgtJbZiRq2pVLbVRvhlI2/VYC+myMhwGzmxwctQUVvkX33ZqPkghP1swKOMOs980cIaWkzQ
3rqKX24eky06M0bJR2jPLjePU/bSmvrOeNbycAWncH6NJrbJKiJC6mOpWb9HONR6ecun4SLi0RAE
jIf0IpA4rgKLxbX6Rq0VJzeeIY5+NuCl6jVCgp34UuXm5zHP3sp++vFxkP2j2ff3dkXOdTaD1jkQ
Udu4rKI7iga4KizOVvrNxpxIis5X3HoHKu6IrB/oJN8s41WbdtsMvXRbrCjz9PWPcrylyLM8mOcn
oaYIzRKBCXCni9lLI3KDAgj9WTeSdZRNu6C2Xm7Mdv7sl7Ol6gEVmc4rsOBFWLDdKtYy4ebnUH4O
xrNUznEy+jUeBu0W1fgd5SPfnc5z0erGyPrVkWcOKVIDBNvFyKkorAxV8OJcWUcGqzqwI19SDYHP
/GGy9JXahnuL0pme9H4sbwk4XFlbIjvHGn/QKF0WsTw8Kmy9DeuzDNJdF5vnpqxeP54hxfWl7v0s
6j5nBoC/GQml/cUke3sSydgYxVlE4Rq8z0pKd1UgQuihuwnhC0eMcZtRincczL7TcK1rxdoq+1/1
ZD5BWvuBKN59rqV74f0q+KUz6jXkvvVkcMXJmn8svdyVcbDN2uTVjKNDo+dPADLXWhnkfjLU91oW
I0lj4LHlIYmhlL89CHxp6/lNJLZp3R8CBGKlKO7jrNsgkLf580DUaLTY3AZu94Z81mrMo9C3PfuZ
D/5T2NgrL+fuzfsZEz3zETCCtMWP4FD+NazLXwVwUsMaXpwof0VgZPAdo1jXeHk/qFI4IPBrmop9
hfdjthvM8aVRva2M3C9JGnw2p35dxtM2iZp11pjQ8dqNi2mco7Qb1Bv3DWLBSlU814n4Icp+Y0WR
WCl6/lDI/pvU6zehRQedj7IU5VMEzQaroQ2mygdOiceYjGLKq3L2T0HUMPtqxggQusZaZiZ8abN8
jEWOIwq6tlwXjp46vJRB9ikv4EfpXejzrz/BtH6OqXnIydyZ8Prsvn4z7Aj8WgzGXoq57+0+qTRW
rNJ7FIrIfcccNpZNv9bMpq+tnt63ffGCoOz8OxYWCNDl1MB5HOv+JeQwtHK5D23Ua+z+c6/Rw3ea
1s/NeodX2j6c5LfEpas9UbfYNYm20hOVc3uEiSg3bdG8psloQHXy/BDUk4olSR/XqOGUbAfvLdWs
ft1M8tzM5gdedNYD64saaXe6XWzwKFnhwfOgyGDbq+HOKoa3qS2OsUCXLijNteU0Oxzet3nTHd10
/NWUylYX2NHI7lAn3QNnyNHMmtOQh9tMjbd1Xm+SZlylpbW1iC5o1W3ml6bY4j4MnKOMuiMb22z1
jVPA9sVUmbIo1Mqud454QaxmFb+i0Nch8skw/7rX2Gm/5kJ7cDxx5yCSy4FV+25uBUB9jG3vxk/9
2P0czfIX1+dv9mzuEOhfhir7R8vTfdQ7v6bOfRqpLfmDl8N8k65ft/FB6uZDCb7cipx1kwSfUOtD
MMTeaMbwuavbT4WL8MTUw++M2ArVvShCTHbKQ1G0W6dxv1QsZ9ECVZF9jTxqsBnioF51OcZ9XNhd
mrL+qOhPErNKpWeFa/vkCTtc08bdi6r/2jWJA/ncLLd2ghyf6RL0TXcjtey+qOxPmTk9yjg5jzOc
uDR2iS0gwDlJj5hp1Vq+ooTaS5Gk5UqLo71ReN8I52Fh+62cKl94Y/LilLl8SHGn1FHHU0ZV7lVQ
5n7WZ3dAvbeZ6L6qevEwT7LO7E1Yoj/I73Ed1/EkNLzEj6YfvTLQssQERRkF6k56sY2qxwrMkSN4
YCfYiNTaWJW3LiJ3nQyAoERLfQ7WGImlEfSHqon8oXQ2hPooRAzINo6GBV2k5yF/lW691svf4+Ri
kRSca6dhiOChEt+btNuhAQDzysdd/JG/nWOpwWeOAyf07milDxU0SySVggY7ycQPHbkGKOhb9mtV
V1vNk4eW3TrviNYOj5b3tdHMte0kP5lhEZh/9k/anamU7HgUlainVM1KHfV1lW9NRfqlUv4clfG+
dZEwhpjttMknNcd33JliH9ncU6HhJmGnm8x2UHjBECIot6Ixt1HwRem0L3WU7xFUH6tknxbjOU1M
nMuHLSpsAQMlRfrQlsNWr38BhX+Yxl+TiO9cq1z3RrUXvfQ1XgO9tHlVdeusiENOaUaqiY94Dgr0
wcrAO0PIwU8SSt+Kti6UfyJgzfNyMsfUGldxU21srYNuHvizGBxnrt04viuhS/bueqBYxkuev1Kp
yJ2a935HFc0xws9t3j5kaHk1UQ0dGHqr9iMJInJNi6ZBtB0Yow7/0WTI/YG5VrPtsPdr/gURvOMo
iHlYJvnhyP+IQHZa+4ojn4s82cUcQhb0ZZKp+XHVpvKj9q1P861l9wdH/NT4J8FAcQiN71xHlVBP
XxKTigiVP36mfWvUdmOq9FxZEIBPz6ETrFqUYiA09Ch9hM4zbLY9iza/Velp87wVBaPY0d6wMmSe
qxbtODC9Z0sJHucYDmVxW3vTmh/iJN6EkbINLdKj0Ung22i7stV28xo1EJ7YwFqUriBUZ3a4QgfI
F7q6tjnIGvHc8h+zwgLG+k/Bx6dw7NuIz897RnHH5xCOFj8wT0eFFT06Xufnef3A2b52qvo11IJ1
OP1QYnjCSGr97Jt8QGBsWDdND/C6OphJup//I3LySU71dFrzBhNUKOvROJaDcyyQGwp1f5pVRhWx
ovPIupQ/+SjXlBMg0HOctzPJutfv7ap6s4mA89fpdLWvpu5dzbeZiuzgNvxgiJKEw1Fn3QtFnoWi
3IHGmhUU18VgrcKpWEcQIKyk3/75NufAobzyQH8iPFOej6WODKgb2/UcVtT5QND3NVGh0z7raebP
K2mS9TGZokEOoZOfKt1YGwg15xhTj8k55GPlvc9fcmOYe1k4W2eIjvNuTdjjnAPHMhj8ikRB5ITd
IfukVO0xQwVUA7CqBe3KmOdRbaE+HpJZ61KKP8EyD7t17xFDeSpnSuYnU52o8Mv02Yt+9qPj23m9
4p/OX7fmdMhdRAiZB/NObKxsncGVr2p9x/L8D03nsdw2s0ThJ0IVctgyU9GSbMn+NyhHgMgZBJ7+
fof23VhWIDDT0+F0mG7pvCEZj25oHCwO1jKSn6zkMC3P0UyCevweIgJai0G7AYv1iCRO7vwklX0n
7VlGv0qrPuYhrYr9X4EfnvV4/9qeopprCvx1icxbtB6LzOzOZjVx4j1I4oKi+WlBDaINO3EkQ0H3
1qX7zruJqtIL76y/qhb/wZl/9xlXIg1uSbeNf28V4QuLH9ru3HCRf0q+Ly4VBeOLKw5mkBi3qvOt
lzdkF9xt0sTYl+B54OK9OM6nMUI3PJowiDljHst5x/ZxSkuu9c+UAdrPiAp3+LcXJpAgeOuwnO2s
O6wUgW1ovXVeSufsXPK/EFdb7frg62R9oaHwjrsMDxaSpivJXfJ8XZMfNrthPYX1Kgal1XE/N/ts
+LgAOfT2Jig+lW60l45zpuYuM52tN/T3Ig6Cvm1t41RylCKHb2WPnWtvXW7MGeO47bmMIN6W0PY1
NvRqb8vK/wx5jDY5r2l2WOxpIIBxeU7rkSa40ecsUrPudJ+YBmEyBjddsvq3uX6gWCB5uWPS0rYk
U+WG3yUeFyyA6AZDWTiVtCDduKu3kdoJPOBN0hBp5hjpXY8/pmBzbp+ccv6i/XgDwMWp/ugvm3D5
41np/Vg7m7wrv45j+9BW7YlhWpuMGUXXpbwnAcmey30yRo9t9IzX95xyi2ct03vPiT95wZjs6H3z
yU7dj2qdrF3Rx49LNDILpPaekiH60zBpEL2YfG3q+UN23BjmD1LMcEbtvkmOmFt4Wh0iZA7HrtbC
gNWDmeXJNsvmpwWemPKBRj7WPYUsRwun1vCD/djXJ6cbM7qN1yXGedlnYfLUGeXzaETb+UK0eKrX
ba8oQDx+v0R1vGl79W1o06comp+HKHufi+lTHTl7+lHe6e1hme1XuzrNzeXJoxl8jZ/iRCmAhPmH
5XUq9wD7lC4hNCXJrsmv2DeeAnN5bdP0dpzmCqywOszxfBLJZHv8cfyRXr1vTGq8mxs+OEbJ5ypa
ngfzyq1AXCbGRqGDxhOj22asEZVxXRpsbKP/3NbFCyz4WnXBeTDXL/3cTvvJv1KV6Jyk6EK0Apc9
DrGTE94s7pOGCvcp/pgDmn9E668hdo/UugfbuMAxWst1M5vLt3SK95iJUx8l42ZqlvulrZ5NWrO4
Y3qs+vIkiajjgBYtxVs4Nz/moLwbkdeySZ/iuD1avcOwFayVk37t0VdzkZHZJbIKEQ8G7RpyO/o5
01YqwdlcLukr2ctzcnGOvRv/l88kQyIrv28pYvBN2uuIpYBBBZ0/imd7nt5S7/q7SMqXmuYbkWnW
LL1j+E/xNmWtcCpwYJjerSZsNoFtP5Vzfi91WRrutzpz3/ykfSVH83SjznLh4uu6dXLj3fCmezrS
GFszdp6cITtUbv2VnrZ7CrCPQ8BF5P4yb8fSf2CYGrnU9rg6TIVb1yeTpokW8Ccy2zfZqiqM/rQJ
M18w15GR7dx0eM3o6LHprOUZbzvZ0pj4m1ipWMx9CqtcE24XlNn9tXqJHH8zmsvOvTSHFW3bEwJq
e1sj3rdhHe4lA27+X8t1fUHciQNp/OUtWV9QrU3zaqfWbsoey/Fny5g7pJs7l1ISPv14/IWStdnb
S+E44FmHjhGry+eLQ2Okm646JMNHUXiHbrIeapzogkaNRryxqPXAeM4kkgt0TbUkt+VIUYKlTIK8
fnXPQ6WHZXq50IoqkS2h1fnR84o9LUO+Z451CDhZc/If49K4J59Cs5TgmM3X/QCCMlMuuNAkKKZl
cR8YN+ilv1nwAJncsBmwzKAIGUfCaBEMRfOmHnBkblO08wRXj6t1Npv0GBnjyWyjLTpmoyMUlbzg
XUrZGLInfaWh7CnKn7RAPZx2jiILMwt83Kc4/Wld8fFn2gdNwCin3sT2D9rQfwa40+z8q3StUKWs
dPFqJu/iB6PO3tg+7oEAjTrhGARb2BGn4BJrECRabWOvPjcSOX684EMHjYGC1kAWEfSKc2Q1O+nj
LrF3Am6eO9EGVLPtzx5OgzW8kxf/EU4XuifhWQ2PCZWV3rXf+ohtefnCopK2upc9La8+NcMwRbPz
gA8r/WMp1RFUgdhJ+5SN3/P0qwX7AWwNZ9qb3a+GIoySQdVRhPcekidtaSqLvh0+3OibLC9jLm5+
EnsVkWN3vpk7J7ncGd1/qftHPNrE//U9veQz4hxFh406Ofl/Zldt5uX7DdoPok4V5Ft66FXEQa99
c2Rx0XrZQNIRViK5uvVQ/fIJ6Vi/tdEfAh8mKA9nSwjPL/ID+RSmoA8Ej95Z0WrFByg0xOtDe61g
4VeJicUJkr3bin5rbh0UBDSL6KhIVRDgjjfnqhh5AzTtf3fNqyQzS8wjbN8t6rTTbVr3+oKIjNmw
SzyGQg7TjiLIZ4D/ki0nN6z2UWweivTrZZiOF4ywbRyzAr82LXaVzgGyCTZL1Nzxq1RkEbqHITN2
2hn3Ah/nmFof8W18r7/kICWnFNIcrqSptPgJutCya1PGBrZ32vA6tgjvdGu+JWi4M5f5DjDgAqik
k+hBbjRP7Il/e3xBBy4wGA0c+tlzDR4rGHFqjF9gImjnA1Al87E1bJd4XrnczBBL7wWmb+rr0W6v
tBosGX9TMcASFWW8t3G4X/IMVMJlWucZgRJzyOfqx2LvJOFJz3Jg06n70U7pUUJjs0N5kD3fQ72b
q5gFDND2b8pe30fXdqetZ+tb4o6Pi+OcpgtvxCsAYOshkkkpW1hGr2sqSjP6RhCQ2uRt5uPShMn2
MnwIpYA192I1TnNIzdPseffoSD3Cm82tQ3Ahjwk6Xt5tOz10a/pYgIvlC+PnEVD+4nvzUecOISRV
4u+O/eHCHy4rc6zH650zZ5/o3Ib/8wgaJxlNaEtGa7owENQ7sMxLY5z0qhsveffL5O6WMn108FNT
mrZL2RjDSzfQoa7JDjcc7796ZAsy8GKDMi+NH2NIsPXJuXJ5HoskUCpBFvXrfNmGxbjTqmc/vdPv
uDqw7S7zdykblh7n0TaPrGMWP6yEhXX8Dm7VEhUvUxRuKjycEGCGDJOAAVrjqyGSvLy4LAf4RzLB
lwyDLL0ytjm9fJtXaUj9lU5ZXyWibTPTP+psz4S7mkqHJDtWmNeNQI2p9lcR4xKrA9NvDzAfYBRm
Z3cjKeguibfoIWm1Gv+som3o7H/A1HJzojHaoi0nOm3xVMekfwPmi59QHrmNYZmJtgFziraQzvPf
4bvGyI80EERLi3DsgLfhdW8kYi4BPz8ouaP9PZlfkYEs+5IGhYTGx4ahO10QFd4wYkCkbHtN0JtY
FelBo3oPza+m0T+N7nhWGIFVSwZ9sz+TflB4xKbYRM9PHe/UhDl4HeeJBmvelRCmzTzWJ9RPV6Pc
WROqv/+d43pARR18M1fSjmJ3mSwpkLFx9ln9veG02wasTVwem8i6HRIdfAySGlH3fCGik+IRyajA
hXZLjzIkX0+6DCkEDL5Kz+BG8wGbaEFuBdsxKu5v78qZCBjQEOy3Uy5HH4KnwFNSKk4wPcpK2xiz
8vrKR3kxr9CbEDx3Yj5Kmx8XgKPWK75FTxPToD9DcVCgpr3gueCt8KMefefgFaO+GtPe/3WMflAX
pFCNmdlvDfpdxv5aeS8kdvY5Xc6jIriPw+l06f+M/oDXEb9NRvqUYcy72QR2D5uQWYPX5kt6KXYW
jlNnDWediZEG2zZYids722roT5f5TSIjDUdAZrG7E6pUKmd25+PFjbYOiCUEChWvapgWk8I2TGOT
kUwyquuePnPnxU8Ei+gx9+CgYCTIwo3N4BExGB7CkhjmOD7VxkTVXGk82f5yZ4bL0SX/krGZ2m0+
Dem4uSZ0+WtM7yZZIhzHMkbZN8mbfk8N0W6h/M7z2c7waFnrs+Jyhg9vOoc1N/ecBMfTmpc9e2FJ
vQupVmIjHEzS/6cpBl7/GwkT8f2BGGSPuluemVH0YPs3RQjR18TbTn36IMhXxsnRWWoCR8uOa3hH
7v5v0rw+2+nwiStJ/LzcXmL7MWqGmyXk+KFUywWBRbjWPqklLgFthlGtCmQ1031Pozy/ZDvFzxoL
5jjmXXV9herCyESc6dn2VeE2aQqZNiMN78WaZreeQpo1NOOw0abUtU6azfBW+oBSNoWuvgm/NdzP
6DE7/irzUbj5WdJHgO4uB7WmZr5rieqxUnGVDr9c3iim3kyxfzZgkQKMcZ2ssxOmGw/8ZXfRXcL0
Sr0YYIh4ikmH2dmHl0/mxT/4fbWjJHHXQ18gY9MEh2aCP5w/oYQmX+5E+Yubv6BbiOX59l0F7aIc
Hx872vnf/2pyQFzxqi3Iqgq2y2b1IL4Cz5UTFcKpxpixM9URFdMyYNZijSgPGgAi+NL5ZVYQm5qI
0XFbOfzK3cVt7obbPH5gOvaOV5UjbzSKzaULd9pDjVMh0bxeujNPol70kbjC1R1fTHMUXsO8J/CP
1Hpn1ZtL4NGgI9t5drGF3wJFZmAUf20+O339wL3yvVk2Z3N478GtNXouT3ySixgFsFCU0Xx1eGwI
H0RzdYohgeng2bDZG+mNH7FRfVnb/NPVSw9S6waEZQlRy7iW5tUglg2rOHm/Zaz1Uc8BjfITO/yu
c4qJOUXFT3lIKP2GEJJg39JcDpVf7gQpLHIa2Nyj4BhDafYhvoNUPHtR5J6gtGP5r2gjSpf22iTz
IbfGfKryYV8T+FTQkvl7vDJhpHCZ9o+KOIv0rJLzy9KvFSBJ4LTC8wFZs1+gzi5zr1K02O0KvkM6
qXp8FOIz4SaxIk4X3APw51+8/CNmcPXpWWqRPvN/8AEqAcr5jzlYpyFEimFx+Fp4RC5WEcdvNxie
cC21Dzf4gHlZHt0sPMhHEshpKGoF0ZvZcPOIbioGIx57837EeWdxYriBSTzE/k5CC5KzJRmYdGAs
h97+LugAvRWAFigIh/Q1QCRzKzq4hJ5dn06ijytpO3GMMDu4Lm3RuF69rdlim5A0oPEpwIKwp4Rr
dV/AW2XGwVg/OESIICyIOApdCdOCYG3oSlNtfo330TOoFvAHdVz7sQXcKcIdFwQN15duxIf+oe0z
Dosm4+Umi5bDxK60KCEus0RgiIsadNgsXBLZ4/dmbbZdRo9WyMQLJf4dELl3KCuCyDKnirlm1jtC
h0q7gOOmvD5i+uR4sZGbtw88GS7VvfhsLRjyPhiMKMNNJYPT0EUHEVOMeBm9Yw7+wVyiPYbWPWUx
y4jxrnDn9T6kT+zSJ3+6Mby3MvdBToRsF/4MIxKP8JODd9/f4FKivAZYVJ4y/CtH0m8uL0k60Ce1
3YyXd7d0nqooAH6m22hZhQWEQnkmwj0xNUwqA5YDgGQzUTKOHwthG+7WnF06cTanEYrL6I20aGL/
VkwD4MZHM/03OZSQwkKK//rMX54++4W9QcVFfUiHkydOrB/9B980dvXli9j1BgbMcA/djeUlw5zk
E9UBdfq5d7xPM5nvsDfp3TntLTyYVugahJigtL3YOFbGH3mD2qUzFMc+D54EJwRfC6odVnc+TNdg
T3nfVqwsd9CjrsZ7IVfAqoy129XklIy2uQtIRgiRw0eNgA6MZAWZ8ip5mj/WzbfSqe88b9pkcXRs
WnPvr0DmJr3ZHP5KhQCiVT3ZBNvxsui13Bl0vCosxUAgsYxslXj70bHOAMii+SjqP/4SbWsU90r4
R+oIofNwt1ynoG1mcJdPCUm+ZX/zCsAVZsmsUQQHodOPg7U967RXIjFEIhqcBMOFAUglSj4IQq+j
se9mByYfQ0bjVc9czDkJJlwpJrj63oPo1Rg/pVUMOnSaBfFYs//F8SzkOBUFQ9PIl+dLKHYx3jHP
cAQmHOmzOu8k5zOfcTxJgCYzaZ7A3l45OSZQHfy1ep/YcGUkx5GwFXAW5MpyU/ePuFsrx5sz8Ukd
/ypWMX3NiCNeiCmjZcFeHsE/1nUIN8JaJWMZoCdr0O8Fg7DB8UBDB2HlEGOkIDdPhTmr5Y0C93/h
p4v1PmTP/ZVQ40n2i99j4lgQ/6E76pY+sfDsFe8j3bf1JylEfjPDQR6xugZQITmKZ+cgYHeLIlmv
1EDuWIrALnEU+4KHGtQnoXBzzPe5ByDOnsWhPIq/WzLvjMTyTUveQHZCZhzB0Ld6rAwSks1PAmF9
vCg57HxESJ2FY5gU1+JRdf/GG6c033TZDGMT2Fd2aNwMVnYci1djqHEmplc+O1D/ErjYSjwZqivA
tf823+TVvWcP2wCRNBI2RwQUkFKS6Zq7E0aD7gP3w4z98A0KMz5z6iwAVYdd418FTXgm4sTJymSi
whk7Qj/m6qBDENNAHwvIJ2ibj+hqCI/bpUNE0xvTq1v5dE8glI8XJpJjzG4xGfYzIvcIJMBFj+d3
ZUA2PDoLnjEsFf9YaAdN3AEOMQqC32nUbdf6maXjd/ukYsbvHpoPdAEWhkByMpSRZg2hj98z37fg
CDg7oSalRdEH7eccGkVBts2aD4Vkxu+jGz07brydqq9k0ZndIEKS/kFr8r1SFDcfCvcK6AWyvxNw
cBEzGNKdvpXUBSiOsSZPLAKiNFV/TOqPATuWv5Y+Obn6p24lzGgpEShg8/AlwSB9mVb64HPywGgB
Tyd5SBJ3G9KZWKzBnmALcaUd0BbefLq91/6cJ5dTM6dc/z9cnOg0Amel86+jTVEuLQ7r8LgSoy27
cS8Apz7Y0Hqw4wfCI8prypqFClZkxol9yPChyaTqo6V4ZO3CFMRZzILraAQNRro0Li9tFOzWiItM
8x5lJhuFE36Fk1FOMs18ghUxyfiYXCouMD8bxlH8KP7llOlbBrBI1v9CFLvgiQKa6fgiL9meHyUw
0gwKd6BP2sjcBAlN101lrGA62fFlFkHM9XqEaLMfoPuMm/sAkuBPZFAkc/XUbqv5D/e+dtPM3SU7
YQ0H2YqEuItPTkwhjZpjM8YXtGtHgI4eP0LRSCJfoAkigHTBeRYPFIH4TucCD/Nbfv6P4cTtSpzy
LVwZIHCu1Qv+8ffuzbmXUyqEVATug/Qz58haXb/ZDZcffx+k5fBgJfJ4r2fkYgoBOcC1FicWcGPn
4MeEv7kkQNdqpdj94H2mimzMX5m7u80oGIBzuXhyktCYZPMbQhRwMbLCe8aUDvtkOx3/4a+Is4oI
6GdGL31KwaB5Mt3qGJG3zCg+Xkmj/sPwTufQuBe8Mrxzi2ovLlbITUzLMmVE8idKBpGnxVq3M5Uk
DZwCXSWQEEtIQKSDKAp0ocyFy2RlgMxEQhBLOVUrVonnAS3RcC3lCRb2z64qpdAFrgg3issxEzrF
m7Ih7jbZn+FEnimdyi5T6tum5S67XpiQQq7ZMDZW8xsDxlM8xuOIjdrS4vrfTYeRwnma/A9Ho9/9
R0IksOLvfAI9JKT/qwNLZKHCXJS+HrsadYn8rGW856LLXtqZA5NrGBM6yJLlTv77kN2Dc45EopCH
luyZJJDdTz5xIawJsnaxRznxCfa7oZQFGAYBfWnxyQ53sp2Sy5tdEe7XUzuyCUbkkDL0+29QXc5F
AaJLrfcWh3VFYSgggNAptulDe3bkj8NOh5yG5lEpBfnmUkHRwJli2yjHwsL6X6TVdCoygwCB+hrs
JgqLQmZUlPF44HUJeapiJeCEB7fW5cPKpYkUfGwedE5B/NlsHmvcE8wb5nEj9xBbgxJ30R5sFeDJ
v+gh0/phxgTJKNclviU8j7Nqa4g2wsG1rS3eD++DFEnEWabh3o6GT65tnKlX4qcoCD0L7lOZjFG+
yVzzNHhADqPABQvKynk7DytQejyV9mU7Vy/igLB84AsHEAOzWY/0YzziZEBkAnHKdgO3wcuIL+Sn
bEFk5w/5FCcS2c1B0QE9qu73Mv76SEQGC9FTNEmhTnBIwbTEgmP4q7sE7G5xcUNsyHxsCckNhFaX
kyAQxVwbhTgAdhsxGTzXUchGFCFAp/3lXrYIN97UEURAnmLneV36owpW5ISyed9H9iCqTNZwPXOp
kLLWlLkpH2I7QGDTnov0yE29m+MjXanfK/TcDf49i+U4pYHWcdNY2dYyh63H4A+BVPQTeoRd3Euf
x1a19fOa7gDxWalncAI7ky4AUCoYGWBelNOJa0CM+YT+HUkIQHCUP42Qb8vEyhB0U5QLNqn/oXC2
GSxEHJD49m+yCDnCVWJZqIaKukHeYlYu1Qk39cUXbXlGs6h+6OoPDzxCrMmXuXqAuTnu2foiL2T8
zgaBogo1iln/mfi/G5f3KHziAnX8fD4p8sy+0Dt8SBSGh1Za/+jv/rKD52BSCvtw8/+ZvipLA5do
wcB5AnGisCwE1RJIVUP9xsX8KZ9OwQX5aHIHr8R02ZNCYNiea1rqwHHSSA63F6qBRgESPcF7kMyP
Pn15ildKVarLuu8xD9oNC4LMqo3JHtOIAQ437CAYUKXujo0LhSI38goIMnCUrPIf7ZRLUeyo8c37
KvsqjyXirrmFxEvNCj0KcvBplsDH+JfXKWbDFjnwrXQVIJAvpMBGv9rJgqS8SehXlY/vS5HeBAdK
Y4M8o71FJhFZlDfPkn5fgs9ZZ2/5AdyPnuCDOheMbeNtLfp/JRkVlv57SAa5VjJ82Qzeo0lVSISW
kszTuPCYWYVkVZExoiALgnDN/goEhOF9iU2H68t7eCEjkTTHMbKkmQUb4QX+hDBxbgkK/vMRZLkD
xIqd6DAld7e0HIodrvu7esmk3s+KFT9weuCq/EK4enLrrQHOcafmRJ3MLVInqwj0w47ZXPKpf6HQ
RE7/kb3yH0kP95Lv0ECxH2/97jv55847i210YEgAgkDc/eR2WEVAh4p8iF3xcQl+Cpl62cvple4N
wlOsnYcBwTIVKiFU82ozSzg7cJ/jfrQdNO/R6dtnVVyZl/XTLZ0RDM/VYG4qavQSZ/qQCRsYwQHn
/VWQWqYsiwQKR468o4qMlrw+YfmlbhSMggguQWVlwWBIRZDoQbYBH9+06jBTsupx33w+8plhNDcN
PjtpCB5Gh4sDNTFoxd/ynvOAoXbNh4ArMi1vfbw670DsqMjueAuEQUHxr4kvTTw2Ga6fkRofTYIa
kNiISQiHbqMMPAeqzp/G5Rly6ygQaIRHmF8LBgkTNkZjCdgiKPwR58xvUMfKaLX2WViOl022+eyi
A/ivEgAR++O/iXk9C7474RUYOz3JT2L3CqkJ67IeqXmpPdQaGFFoDW7gf47X7xzgIySIsvRhjCk/
tE+qleDtplccaazJ/J/k7ko1mLSeAgy88ZZb8+7/2iwaB8qEtgS7pojoHoZOgf0uqw+F8WOdhnOF
YVIcMi1BcRiFiLLS9bjG9ApP+uO6Rhsuu5yFLST+ih8LTtlgJGDNXvLEURCj1SkrIuu9UHOC1wXB
0dLZeBYX1J1zgCPdtkADMUaMJfBLEms4REZNtiqdSHY/KzbggYXXjpAR2SH4q5oaLiWcUH+5NdyC
K/93IJ1xvvP+VWJwbuhEiCnzL/9eIg+1hBz/ie80Bq8teQb4TTLL34YoqxhIgjfeOiEXxJkBhsGm
7FgHO9LZOwqzx6AoT0mdbFYCFkMwbDpUDd7djfkuXAUev8xOd59UXKQef65ZvOO1vENcJg+GAAOy
JsdXbts/WBtS9EETzL3AcEH7pLXJH8bK+925y1cmK+yna3HX+85RHgIUFEtGwfKfjY7KO+ugcJFH
xYFPvaSSKS7h/jT4JedAigr2sGMLvdA/qZ5Inw4X43ecmfeSeVzXcL1QaPOlJzdQm+kNdPTLcSb4
EJ8UHr0h6IMcHW2TDXGY0iaC1f56cBjkpb1xPHQZvKVoh+ZcXshDpPMzshKQ122839I4HpFB2TSL
8LPrAAEYxhGFn/E9dTwkSBTYyI0ffEcuo0e7G/4gZMeRpmb6VNtcpul+ZOa0cU0qoylsY/ECBYhh
QMkFnj1nyQeknEVQdBwWbsFuKcSuENztYWSQEWtZ7oTbMyxlD50QF33kFsy0zkI6/DEPxpThwUip
t874S0KgD2K6UqC64I6MDn9aZ78q6uIQZJaLAn2LALOquWI5JCL4/M1B4utfvS5+xCzzx0yLp9ZM
zud3Y13PUNzB13HsfU5VSEDE4vZyFBlxrww0IXtD3XbcEGu+EVjK5a+nyz60pHb+rAw4OBuelHZi
252zHcHMyeUnP1M4027nO1VyKIaJhpBppgIJgIx+gE9Y2IWXqS5CDoIS/XLF4WAFTTlvCzR/0zOm
uxv7aBv5TGwrfl59931YKEZzfjpUaYghjdw+YK7m+A3zTe4LNX6rZhMtMAbyhKRr+nY3k3VTeE8s
ouhCGxSnnkiWpMQnjWpRwt5E+Hs/x6VTUA9IfbW+UORmIm483YhuHlVi4ei6q8JqUvXQx/WyBxUK
sfCbPueo+SlP4P4At3JucT8Uv2wKPYW2M7cgoKDSkFdjpskikfTwtyJ14gr5EoTyeXrO1CKiUVX+
WtcJxXNMFzwr9cGz+cPLUJ3xMnmLgIxeTX5aXqFyktDcHoIHZORqf9Acl3zYVyE2BdoVQVmGTzpO
mo/J0+TSpDUfDQ/sNHHhjJtuzZ0wOk8xg7PZLazVaW+InHc3lCo5w6SSphQWV9xV+jEiK6ZzFvHE
kX/xI0fTlnf/Eljif3kcfFLhKbqzyB+9EZG7UsrkKocad/NO8r5GvnTMX6lj0cMtTqZgWhd33Jlh
Npzxg0fl1x8qsoDzk3B6c0mqKfYmUsLLweUTAAszzaclzZ0/HuLoSahgoNZHaUsgpqxmxVgOSR+S
PLvHaKiOyAH8PQ0UxhDTMFd/J22L0uUTPE5u62jH/6lGq3ceLyTtCejx3i6oFGdsV+uEn2ws6U62
N55eSSzxa/C2PpIHwzHDAIgS2jJST7IckvMnNQGwa/0ck3yGjA2BFnhGBklhP30AusgZ1Y5kGluT
VuHBrfyG2sLue5BXMvks4na9Ae3M06PC2E6O+8BxK/OWXf8rL8cw/XU1oqMi5uN1JTv9xus5lJLb
fsJ4MpNASh4WEFjlCzdGN3QZ2IX+j7qoPnkgReYQunn1gEFDvdjwrx4BT/5bkh7z9xHK2WaBt5fk
hbiv6K4aqtsKvVU3wGR7Z9dm49CjKojlo/7mxHiCZDyTUC3qpScWEHEJBkWLGtE7JOc3RWM+1RSz
CPKKrXAGudBBmibbCipwEcJ6DhvrZbkObw7XBDa2ieTLabP99WtQDg9dFz3FbvyjyhNyh9QrhmPx
icz/pzWw2NViENPjEtw0+P/lPZLrNNmbfYk/uJ9Mavp60JQRGc7aic7usn6l2OkglaeJfteZe5g1
t/W8aD6u2eVcFxnPpStcPL+5+fLctsu8aYhxqTqgvZov+Os2QNJ7G3Bpw9LaimSu25/nNdAcQn9X
8/wyYh5ZH/4ogvyjzYuvDfVuxlTeJdb1W2zFn2kMWmzKAnPomP2zU60nczKfpnyJNlePVOZImStV
AVww6OoLlR9ru59rtGMepnuqjc5gVgWqlDPjCPqhfEGYrO7X1Zwe3GUouGXl3fft5YhTcF1Qa8My
HopraQLAnX1Dhdo0vccXaa7sB8zMp+PMfpY5lDNcXF8H36ISNUSR4LQRQEJquUJ2vNKJYG3qnZwc
I69MnAcGr8p5826cFZrcQzWT4Dyb7qepTPc3Y40LrGii4j9ZjMNG6Gf9QHmYKPe1pMZr8M61/ac1
6ECFexjSS7coiSNfjPCVNNjszS9hs3yLXKCHSdna1d4FVff1wq2Nzp7eyJvq3AYS2jg4M/fO/PLy
ncB+OHuMnbMJY3JlgujNNFK6sHATEu0D3TqvDo6yS2gZpXbbAmzAZg0MKlUfaxsdkiz9nKTcoUS2
p6W70z6VFbzM1jdJSD8bYMc/cuBLYkxJ/r3nTlvZqxIb+47m5bjuQApe391NNmnT/l4xXAryPzuX
CNjF7VC8woRrwLXzpVyne+RPZWIUSMEL60vL9WYhdmEJxaakudqrd6p1vRNZM+dJYY40Xw/Kb07d
5bUkL1oDS+jBXKijwmoFD7ad/fGr/hxYzXcVJq+Tx1BWk4mw3KZtQV5hSR1U4P9MVFnYcPjU18Zj
YXxGM+Uc8pSmX4yLT12b8SgtpzTQkAV3lMDLNZei9Atn4zCQ/MAMnoPqNMaGiiwWVzbLI0utlumc
V1y1IBLHtypqU8xMQXpVXbDxDOfGDYnTNvvUyBh+g+UJzWl7gRki4kmyluAenVlO3kRX1lQoI3cU
08xKlXOXAOp6iLh5JiMyX5f74lI8Dc0MivFYlvuWt9dPJrFVhfAE6+TDruRFZUsMroSgmLCQub2c
BmoC2jnaKy6DspUgBFS0kJUz5+ZW8ADPKSMrZUc6fiAcGq3THRsM0O06mtS7HwqqOrDJPoh47tsP
k6ahijAFa/nLtq6UJhfVj9CPJ5XfUNdxl2CV/6VSajdi0OoiyAYYZszsTudF+iQIuvdi5kr4SIbg
ME3xJpteG4p7MLWHLqHsY/0gFTFRhJZaw6u/zjvla+PB38W+VW2SmAKGpfIvyAPMQMsEcAE1yS2F
RApbXdZYYUz3so2nZqfKKjHhorux3NGHRKxomJqfCmGJcPqqQ6UHxbPs8OxeYFMickP9nZrMU9+l
9zh6cCyTjW8pFTw71SmEg+lvguoySMzGPvniB+HdyF1HiBGH7d7t688Q0szzT+Ew/jHsH+OFg2Mk
xoGSL8XgmdO4zcboFaozsu5AcWZV4EPEpxV1uuNrGgxn8seiAe/wqNRQMKsv7xTF1jtCK/5gWNZD
2MW/3bbcBSWDrimtPguwiClpl8F1g/g0w2L0ilaxAU9S/S5f9J3eYq5nvug7UTovx9fVuQotwZsi
h4wwCIRP6PT5YnaWuass73h7TWnvl/lz4sFJLBRPs4g6Lp00452budvRauiBdzApO/ConuGRug/q
9PO5j0tuHkVkGpf7PnMPtXdHqwDFrZuhYjz4eI4d6moQ2Thc7vUJw+Su+uxPXM38hfZ3B/8oVo3X
xyTob/ct9SliQUfdRchKqucYrMXe5A/lDYPE/PpdxUciDaM0ujsn6XVIaeyfHCIhqFg7ZpblDTpp
cx7xa/3eHLirWhLIgRSuqdL19DGfuQ6Kd0FhDXeV/QTdKUpDovECKknHn3DCP4r7lqEAkGjqYOCa
J3CEoIeqM3Smfv5j6RhMkFF2zcjii5cmu2Yd3tDszCrNlTCkpnSnu/IqVMma/rVvm3QTePOnmVId
OY/U6bBwxeJnMjVlvT7eXHpkglVbU/Di9c0jV88elb0UBxXXZu/m/cGYL0cMjI0z5Y/7xvM/jJAg
fzOd6QZOXLrL7+Op2ivBcoGWfX8e0On0zJIdVxJJUkhPKrk/Sj7JnoVfWY4Mj0mmStARe1tGHrZ9
+vD865Eixr1z5W19tE+88VnOStwQvifcHF4Nqtqq3einBx0Cy4eDBs87+9wF5ukUf4oncSc5ZnmS
LAtVqqoXBfr4TlO2OQw+hnaGKipHBPiSFmRAILEJVWaDg6a2vJVlufG464lThVb2JpQ+44LelIT5
VPV/gO7o1bAN/hME+3uMeDOOYSieSDnXipIjDkfZG6tXgtYuL/uB93DeLNess2cWwzdxziwl6/Vv
LsEyXRNH/hxx/sF6cHNqjicu1o8z6YNkn/d+vDGzRyVYYLHc7/d9Q1IFOYMg+qnOEKAPNXq/vt17
pdF5IJeYpWjruX/zNS7Zuo9Ihl8YBwHRGCP8E7PFii7d8qobk4yaP18Ycby99j1VfRX3BSksJiTq
MQVPfU7LbT3XxxHW7rAUa0eCOgvP+Ar/dIrnJd+u5gf7ghoMGtvgOXAKug5BGL1tfk58NG4cCGu9
9G1MEfj1iDNdNdm+G4kfop74MGcoyVQamzPDDfuLXAgGxzhwhP0yv/zuIjL/I+m8uirHgSD8i3yO
s+zXmyNwyfDiwzCDc5Itp1+/n9iXZWcGLg5Sq7u6qlp3UvXz1aG90kph0Lq8V5jMljpMQZRt4pRp
w+8Q8Vl4Y8OU7nLpTq2F9lsjcw3yFLoUXf40kTDpTbA0VEo2HMCsEDe4yrlIXlUuulNYqTPHhg/C
wV1pyaYuJzVxVtPBUwZvUPny1ENks00Twy4P400+Oo9N3DxwAJvW8I41OGKFhtJwqJ6txoZaNOYQ
qSFQpenfBnMKOF4jFaGRbpFQcrGe1MUSpi2ibjgTx7ih1jEYY6Y49WrXY/3O4tFE7AlegjVGwyRV
Xb27BASjNYxD0RvJOsLXQ+/TIQfwK129mOFg3ZJCHHnvrz7RTW8JE4eTnpesoVprDC+6Y+CWgC5y
qI+x252UCOnD1c4ptpFtpNZ3XHJvS4S5ivPQ9SJcpb0HUMf4BXKcwDpVo3cNgNfnZK6fK6eF/5aO
f/Rmlt4EdSzOhqu+ZG2141FiIqpDUc3CrGZGoNsxVWUZzeRSNvPpe3e5YpKDDAk7bPTwzkuLtzx6
wBGoBbJ7bypmWaRbd7bUdYyTfxkes1/Akd7BjaAC106/oY0ENyLyT5JOkddZnz6nhC6cbTs19mJS
/dqagG6Wdrri1HmvQa2xyCluU07Q2A/HdSijrUnVk7TkJoy0fVqG7EcpsUvbYkcg3jIwZz9Nxl8V
1mIlCNX6JwTH5BJjzLLY9MRKE+Oiynv17O5xNpla3iNiWlvhdDYLcT+WAQRns3h2jOBIKQbRB4gq
S/JTD+jKaKcYJdUY/mR2c/nFydlVAcOW88qGlT7Aem8ZnU5jxAkxfzeCkMopOZlLtTfSCEeHKlvT
Er/FjWrWTTI8hcyqZsaDvaOY3xf9ANfbjnPg8vma5CY0Dit/wUR7P3vlzoVxlw0ue5FE+Yq29NjL
zFmnqUBIT88V2J6YjEJeAxNdC+oiAKmIfiX7ts2HEHwc4jtdYNwpSFwhbre49JAPmIiYQLZ/0TSd
2DO/Q4PQOpnzBwzyxlBc2p6GdO5qsUDKxzS+/Ub80vwp/ROyGTbpMO/EYN/p7h4tQwZz7BYoKDpK
mMjuNX1c884EibkG9d3FvicWamBM+fHOD494IG+0h4hy2zeZYQcELcYgX+dXZp2FBaxPPB8QuxF7
clS/KIN0NHX75azLHduZHmgqyKi+LJqx0f6C6Zp9vPg7Zq4gozlZMlx1i7VL6uE38as8b68bm+Yk
LlmpNguQnOb9d2P4m7VqfFz3070Eb1gLcSCvAPI12XF1UdSp5EBUMTyIX6jPx92c3Iw9pr+QmLjN
h4SvmU8z8BBUe4pJIM+128QHQKcJdr5uWnEPUUQqgWkifHeebdDdc8/RkuyzwbZWZePduuxc80+a
LRtWr25nbaHINVAJOxIBLoGYW3nQXbqOTqK34dPdcLqTvDSNS3Xpn5SyRiOjZIcZPNq0iT/TmBQd
rV/w1XCO8cwI+bqu1qCUroIWBJbO/8kYhkg7cNZdDNILdstv+0WzYeKobFu3zjXTdicZLKD/uUea
KUyTMdI0n+RGdhJR6hS8aotqSfN49RqifKDm/dEUHn2m6lWLNDX9BhtKiupMihmCQfjcq4ZRGAP0
N4HQYbkm93UVYvhH+nTWRaM+7Cs6WT4HgB9Ne30ocWBo0LoiZ1vyUrv6MvGA6kIXqewW6lsjLh9y
oz4ls2xWOork6jtyWSaoV7gWHSr5RkhL/IEn3FhYQiQGdT1iDOI8Xd+2Hp8G+L/dj84udQmsS1y9
yzS+xxUU2fiLAVC36X7uvCzXxYfwMM/bJnHv+as8rA5JoXBb8ltQXTIXpiydwzjWatw3j4qQwSyb
UDqfRiGbXaDUeS7tV+mqvceZWfrYDZjxc2bGfwjLrxqH6Du1mUcl16MtY8AQJ955qPg3DvFtMNu3
1J4/PfZMB3ORYSnsfvOH8wzSvP+7djoN3o6W/dQTqJd0fIn6/qTi9FqXSMr1dRtMYE/z8WYJhLpW
Vd3FSqrHvhNnGGCv7B38iLryQxRMcRHOTqj0r87zhhSn2KhEaRTZ+7FId0YEoG/HD7HX/SRTjXnb
gHdlSsDoRGquRq89es6wG5kw9qAJYF2JTNq3WU0NNhB2jR9gACpioxcnc71OQfRezFa5StsJ13tn
Z9jYtDSWvZscCw63qPoerop5TzwPXnK9Iam25ppJfUng5/sBwOQxduzXzMDbrEpHc5W4kdj2uoUQ
LI+Um/j5QOMNcuufYADdqo49WK1c72xk7qoa24uoRLmpcpZBH+TgBgbHD3NFzQBO0mLf6bg7Z8Om
CbxTr5A5yfYJ54q3X0jQi3bO4iPKKCGmz/OzwPt5JQyj3ajFJuBrn7eMEOZcxrbeJx4jLzPprhJv
njCFcadTNJbmaSTwAqhCb6UD7trZcUCytnY8saubmCutYXubEbs7QJpUxSgvgnobgE3UDp3tXsWY
KoV7vzNOdm5fgrC+1l3xblMet8JH+Oylq8HyjsBc6yUfH2QeACKXE4zX7poo96i/VnUPPEmlG0SX
oJ7OTl+Fa3usECqBAg8TZFc7Ok0h3P3UOeZsY1nhbeFT6ZKxDrisNGS5fkGvkVNjAfVQhc/8jeAg
5pYeuRpe5n4GrgkOHoATuu1rEMRv/mBinCPbcutk7T4SyV96rHfSio5d1V9msRyYLUDTK9wuvTwl
veI5xUeH5M0AdiZBuWe4zKFL7AG+iAEbTRJ0RcLI0Plc+vgUedZTHNhngflbwgyJbZdgWuMOaj0F
TITUUVm/yCSEV27Gy4a4M4MiGH9qOleuhNap3OmYdMtuAqM32FYWzQonqK4RfnM9JUSJPJp+GTIV
YOhaVSeHGYQCmX3nYgs+RC9NcYHH2TFWMhGUi458BFG+tq6iDzAc06KmF4X9yyrq1cmzvUfKbStm
hohrYz/TXmsazpbJWh3G9hzr1u6cqM8uafE3RtBLWuViK4qbVoNBZHS0svtBFyRtdJDxtF7i/h3G
YY0dKT49M3zNgancgEynMGE85ljceX72w8FOVxVJrG7MWIW5L5G5mfV8iaylWFV99U+OMT6iPClR
ZhoaiF6Ua7cb20XV6iTdOmrDYF0N6l9eDg96aTZTfgsbP/7ULGjdqJrosa7ztH2ympSgA+uyt7/x
zzplUbbHxg8pp0+iSvmlF1Expdah9NFvdbHpcsBb/1RpvrQc/o4qnhcanH0dPHcEzjTCUaNHoYpk
K28acBm7zM+GOT3HRgY4j0cUKZ/lwMaBbqpTswx3r4ITLZpTDNudTaV6euYWaZqltpXRQGUj4ykM
p9s0sfWugX9VooOIEqZA2U7xdzSdYqd/dzkwzrdyfH1nebK1ubUohVw/QiuoRWGvOxUPb41ENctg
Uewlyu4wCO9i+TX8ROHKnV9PV1xpdnELihWSfAEp48+2OGqf5E23Vb531uE1X/wH3Wv6fbn0Z3D6
WhejhHlCUeVFxWnKJVPV0yjZhWAOkStPCue6rUOpv5psnHzm/rC4wjtPA7YjYo6+dS0RTIW1jTpb
7Wp7eInd4sWAKbEapQFgOPJC6tHl3AEyYJ7gehrj40Bl6i5Yvkzjd8rA+7qGcyvzCtx2qcy1PlJq
M7jq1y5ND9F99Jbmyx/BwILVMMyHNMjhACl/XKeDhRqstXsIJtHyN5IOBpSgocouX/SuH0X1QO2E
88MQ3DNwI9yGjvrJ5rrFOMQeBU19I96m2Cb+07mcbwfTsXQg/Y9mdvbSdhf0w3FgWk4/9LzAfKPV
JFPHVhtBNn+BD1vQ6EtfGrMmWwEH3NpFDyTVyXAy16GB2fUhEIOFo6R0W92IxOiYaUxtfC8WPFQK
DiRT+ke66GAcPN2dNLodYyAgogbWBKrZ25s8K196GZQbCiy9FHapwYcsgUr/eLZjfIBDmnJbuphl
BkOAeIfw1VoB1ApwONlGWMQsaDncAaUEv5Nlt68ITia3PELSFHMSrNyZgxdjKdgobfo8JSGAO45v
SercFXK4WYOxXWTzgObnxYiWzRQ7q6AdXlvlQFt1tolXGSsDI651PGT/4gyIXLfDS4R473X3A3cc
D/BdrwfP2W8zXVqCwMpCrpx2+ZcvMBAie83HAAoqagAjT3U3idVZae1JJzKsBaCe2Wz6rHN+rIZT
mpSsLrGPUMkTlBh9M0X6UmSAAqpieMkEFjLqKslVO+XRhqoYmNHZx7Rsr0bcbNLEOdHduvcjfLOw
ZUKamNSwj6zo3gnfxrG+84weQjrEGM85LEF9yiRcecNfR2ztOgJ2ILOvWaD0ZW8eExdhve31ZTik
w400T8rUQ7Cic6Xa5L43XOel6hw42YyXbQsHIS6WnqGsTXT4u06qHV+Wkb6MftY5jUdZ1esSm2S8
6AOF9N+Kt/i3PsuS/mcXwqfvQDu6gC6p0cz4PozMWsqcZOsb10gW1C9kSdI9drh+Fs5T7uREUZqG
LaV/gUXYND7xHe3CquRrYVQPk/XuL+qb66gZY8YmWrupuvd5lKh4ynuLGdrSzLE5cdZBGG2bRm1a
H3p4S9EeO9/CeagTaz03zUPZhfsKPjTvs7Jz6k1C42AXF8+g8qE2sbuHopn3ZUgNWr0P/CZveetm
bK+49xaDiqwT1wVXUV8OJEDMeHGtQzXaQDWGXgF7pmYwYQEnKwPDwQybxqVcN/JxKbOD0PXHfG1D
MmmBx9hubL71zfNl8u7CzLzvB9ImY0GlhucK0FRPzVl6r6E5HjKPkV9Ghfag7LuVZ4KVz+6/uSWH
rLGMIibOY312hmmrarGW1stEpOo8eZlDZl6OyS72h62BnjU2LHxuMNq1l3PqLLsmYVr2NDNyq/fx
YsYGFndB55Cnx2mQp5xRDvoCOwYHbk2j3tLOfAg7f09w/n00XKGE7qR9QluLSF3A4TVeGg51L32I
yvFJj2itr550tz2poJUbhzTWaql5pQDQk5H0CNyGUxBGlr8JG4sVkB7HwJ0pB8WLORi0N7K/Cs7e
YFa3xmp3Cou+VeE8ztFkgICJv0wAgeZDPmdi6UaKL2Rz7yXGNuJ+TTRYnLarNorXc4sbnb11ieg2
7Wi9Tvpl3vNSmiFDPEdrIcQcQLEBe/WWQr5t7Axr2UNsKup3fw0KSM6/IGzJMXuFjmzmMV6z0vpm
/jSFzWcZkLSEJRBO4u6bQb6QdH9S9aDKW5iYcpeG0XOVCXwNq694iIFctVmkXLMmjXDYLVHBnqep
kmGzDOJt1PhF4K03CWLtUwCIWbUcU2iHaGzwWNs82fc9OI7v3BfNVLGQuuYQMdux7q0bHYnPaR6L
rRmG771O00TlnRMDYd0SoYSOb1OeIPIWYOOcWXZ9dBP3Vmb5Ry3ENsfQz3PGU6nqbVe5D8tY7RvF
yGQc9XMvPI1R/mxX/naW6TpnlojJE5WCBKM2n5Le3MdNdywsTYsc9p5S19yMH/OOvDOHiLGSQxrv
8sBhkWtTipZKFIbixBHTgbJ1uC0ZpkVPaN7YWZbDmYOvIeRxMYNzGVhYnSFyo63HskUgTh2/npLq
WLTzxYnckup3QSo8vgVJsGtZTl4OO0m76jC/3DhI8N+AMlaaCTBO251jVCp9GHj7xvLfmhmjm55q
IBzMa0/bbhuP7TdDDeqdVQUwLfO7Mbaps/N9l8awSlVNoxQ40i6h32XDEq4EOLjiLSH52ji+fJ8A
zHDd/pqZJCSZn4pD51vclrcutsa1N6CCdbm+vj1kvveNsfOXy13Rmt9mVnsKFWMsWRdGZ33hkP3J
QIntmMQ7k72zmgPjWnr1duIlhHTb3dzYu3l512UCR0ZwqJDhj0Ye0xFK14tVM7PDvgVBj+FohbaY
V59O+UtpWP+k559SbYve+tYD0DGbKtrLKLszOsKbV8zvcWtn68jHxLV0ilVdoBwtkx8pvhLLRKIj
ZvvYwoh1q/FiB/FliTgUpz5BMtHJVG4w6WwfIJDUYFuAUQIeY1SRi9nhREArhvhFGRbafS8w9vaE
w4LlQnGl2oIwkm3sKXh2OxgnvdmdJUQE4WqwhDfo2iWE1sFHAcUwnTcrz0dqYfyBPwK1eI/Aztmp
98wW6kJ469vqzklksC8c+852lq8lnvFRZiJpekxzl/b+gXNoCXuAVQTS3X1pGO+4nsObfF0GA6n2
N324Hd+tbyLJ/9g0NALr0SLK6L9ZJh9Po/5PzoubCtKP/A/b1DK0Hx/LWlpkvZCZYVA135l47AV4
PSdF5jzybfqHYwoaA14cQafQ8jaxXUwgux1tDqiutCRwp5nzL72gOU7DKdeHtIHXkNNZ+x6/DGTZ
xwHDQD6Pc2dUxa5380PJacKPlcySp2mFpejVpK8VNSgBaw5RLsFXdNow73Eeh9YGxz2W5mssoRGT
vGXTjvDDea3wywwD8CzxYigamwz1Sf2DDrkNEDd6EJ4iOV4KAZG2BXY69IK9Oy70/6sZOG19akge
MZr2tfULMJ14FPwzg+29EaZylNHoC47mxOXxW8qJxQ/7PLq0NPZ8uoVM9xna6CGdKk4oWkeLs515
cHxE0Yn10maAXXH2IiL3b0VNEBrmcfKLfR80H0qZpzmSN5ezwUqtJ+lV99J2jgDHr35p8vnR/GnR
Ipx8tgstk4v+LX5s3pZmudZ5dwvd8kUo6AEcUxYF9Srr7Hs58Bw7EhCjzb5p2KbroDUAAE1VHZOF
ZxQPCyqJon9lDJy5CtvkkFQQwiwDegWumb1RGythTc9VlHpoyKZm0zoZSkeDZCmops2c8nKiEYkQ
z17vaG7gEkXdZ7uU3G2U7heJJQFzlPHYHrXUIP8xrDI4N43T0FOKfkqM1VCNsTPy2nz2HMyTrSK9
R0ZAyJLt47SkZFrTOkuMUxilH9akz/o4fRZj8dA5/hfd6R2lKO/PhCKkLYSMGlqBd8tqavWw7rCP
d+gGdSq50yGOUW1faVddBrijPjWas6h/RYaRRJTRYIa1DNi/9BNdrQWSYbNTSXR2Gnujz33982nq
4pKGr/a4RFtG+m6KkZZFCrkg6aMXnFFucm62oeeebFMeQBW29SIwoUck6Zf7UsKmCUOIrdO8SVvr
IEPjR0ffCNihd/07QRcH28x9u0wnnuEGf8nPZSwd9NFQX1q6EDN4uhtfIsPfVpn20hXPZRxtsOw8
xiVgmd8KDC/VR9CoW90k54GOLMUKqGVpP7YyetBLBq/SE0PbsDrrj8AYG70N0yjYN8IjJWQhT+km
jo21S95WlLCc7Oz1/2dZVQc77eC7zaSwMK1j8xIvcl8M9V8drgQkq8VM1jNFhEkuAWz3HKiROYhu
nu2yESmG092swgsYVq/eoyX98hP1IWrIWL1Pw3689CpasT5wY2gpLOxdVoyYtMXwa2Nr13GxlFEF
XbX2ljX+rVFYjTjTfKiWlGawUxKNGwoTsqclxUbC6XEK9uFcepGz97PmI3cbrKnqCB+I6SRa6yWo
za1jEpBDiGqzfTYakhLTuI0lgzl47I991t0Eu9nvcEmN6h84T5uoKa8iTU9z2IN3q0vEBqhJTPSL
ljAWncVYNx0f4CjQVV4UXKeO9hEUrzTCFmnYRlX9RLYFy4FSY3bPHvHHzmEVO8ZlyLvHZTS26RAd
8wal6mD/jc3o0UQxgpK1vKMBf4W6BMVpfp/zbm9IhqzHzkMK4pAkjcb8NCSAYNorLxaHdNOwQe0I
tyVoc/YcY6EUXAsOA+kat6g3/hl2e1NO8ZxYzqf+FMUJRlC4c7AxmHF9XcHh144D2t+pS7DtGw6g
wYdsDqkQghcY99AJ6Hev9OqYK9qli3hPCgw1/PbWzAQbfcwZTX8qZnWEtQpJHR1fNdVbj2y8tuiS
pP3zoORrmCF4dQDSTOOqX1AzBx4gWL+XSf0116JZLYyyn6LxGlbWZ5T0VFzLaYi81WgxAiNk4keQ
rA2QKDK0gzGhSZ0W5JjBW0Si2lUBK7g9KCZkZHnFKZmOyTYv5keTgrcQ6lRW6tGTUqytrL3lJkg4
wXaO8EK16VD2Eq8A+Oi+OMSl8c+LRxIa8Z3SqF1btslqq5fT78NyqR/0ohaeC0prv9gM7LBG76Uv
wWVqxoW0rXYRoguK6iH4HBgyEZIi1fO0V9LUEy+WvX7WpWm8OEUxbsKq/fDhZjYpvPEpJb2F1cWB
7BlX8oOMzoSC8sfUmJjIMlN+SZdKIUCcxdoyrfeRqoxSw4ORTxW30SeWxxXIZdpwyhXm6zTfh9bj
MtenmEyOpC3e8sF8IP68uvoxC1gr6VEnK/zanHZOgkRgxdAp4qp2sD3AK78yagFGSbRdYkrp+5bC
m5J1YQGSEYSs/Hp4ZPb3Lo2yU7jEWAMyOFPhf2b+6F2kwnsulXYADJYAFs0zh3xHvcvIj4IswTXS
PyaElGliw0nsDjiAmP8y9E8ctHoP9cyiGHvnjhsti2jFMT84RAjSIT+dNhShK2Ox1no/6B83X/lv
Sv2T/yGF4me4Lz8EU8OnsaIG7qkH29zfcc7z+T2Bh5vk25q6uucLfwAHWnMyG5p1hXMVScPSVdcJ
O3ClXrn2ljymo/zQia6gGgKncB4p7w91/jO49533MS0PfE5Q+vfLVG64ANVbjDQpj/TJ/vK4PTA+
/RT1j2JvB6rqEc4lfAuSn9C1Nj1jEWbr6FPoutQf+lLSwd9kDQbdVHi5c85JxWdyWj6CC0zafutg
GRHMfxIICr31kikcHAP4aIO1HWx1BJ1bk9yV2HrLHk7LtIusr8K6VwXowfKXMl4viua7yhnU4bRP
bcpBaP5MJTwlrh+BfvrGvbOq9K03+U8LNZl/QXG5SRt71fFQNDqh4px+4xPfwMMc6KLyxSeF5I0M
FFGKaN8YzgdlxpoJW+ukx5ewRAnxjFcAYQx7CeOzdCDoKjYEHXm5jyZ+LS+8BKoY1CsvjUU9EMxG
9587vOXVK92qteJF+gBBeSu2VX8j9+UbeQkTR5qvB7g8YzO3CXrspPzDHD0R6XUKSWT9ff3VupMf
ZKR0iBgQ0MFoQVQRf3eAx6SdZnSB3HtMs/bTCG2diPLhRcs00hoCoPsEb2Gt1+DvLZvXBSGsAQGN
pNOCGNIqTcvt9yLHAMl6oYlwikWNRfE1m/1z0o6PxgSxnutoXO8ZYIQW4PhhDN85ab5+hCNuQfLx
/8XJO/AUG9S3Tp3xUwZ7cuHeRr0anHlDbpLghRMyCik98J2T+81/cweps96znFW6euigajZ+tJHY
Xmd6k6W/kFgYTK+yoJVNpZ1y2oZU5E3lHbo6uoSaj8JK7aZ1gI5E6cM2eWe5MJB+F3XLG6uS69OJ
kosozhth2VILtLY661gU4ueCGzzsR3djL/ZGtdpQlDG3fP19k+ykxv/Le2M6Rh1iRiqcc6RCKB+I
THITsKxbL6M8tr2p453O+nVABZnRP85dKE6XMDzO9ZV31Q3irpgowbtwU5bNjRedmNWZL65ZYAt5
5QX+rlnGJBlh+93m4S2IaDyZ0ddAmWtM8yUwxq0f5Qd9g7ZjbwxV3kYuU29dSi0ugrYirCcSSWcp
gUmoCNywO1ex+YL5sdt9LRGWog8s4gmXsBBbYhfmemgDf1C36IjBEgqqvUaOoGuyP/T/yRlKr3rl
3yZyLhYSq6ImskmUlzpA8jc6u+NT9cXomKcj6S+gCQVy2iEE3vwGruQHXhRd5t960wDW66louWq9
F/l0XSshcvRQ5+hv18s9RKrYlW8L5uXsSr+pj3ys3lL8iUcncvolPsIgC+JOfG37/KqqHHmDJLEX
i1C0CV3lmICPI/1Wej3CR0/bNgCW+XnBvN2IQsRSNilxXH0UYzLf53X5zIBqhHjiLiS5hkn808T5
Q4rt0x4b+Yu+waasWD2lJDx449XwM0n7COepvA37/WRM7THxebidayNhwnyBDPNhdMLbEGNCCIiw
qiT+2jaUgiCZdrZl8H1xkV4Wibqm8Plw20y//XnUc11rJJiDBhAx1A8dhqaV2Yfs+3taKRuMYLTy
Dr0+Lq/ZZN5IRA75UO1x5d4b7rzL+nkb2+hJ+ni5zkiyS/hZbd1uogricRvRqR/P0iFDnGJgzeTE
cDPOsAdWCt2pUzMZr1FhU4VeFPFuhoVWJxN8JSgy0aUpun3bGV+9A7TPaO69V6QbxbLgrTOh+iB9
zhUrOhmICkcWo2MyCW0Jd7r0lcAAbhIA+l0mBKIO3X4sS9q7pQ+ARuSlydHwAPDl4BKcfB4Q9mj+
M6G91mze+GlS9PcI7j1BHobFplENnXoPk93vyoLh79IOdH+sOtwYUXy1umFviVcr0b8pWb4C+rnu
EBz5U+Fk2wq6UJ/5+54t61EcUW3vQZW3LuuxCrOLgfhGNs6d5UPbb6mUwYHmmCkCLEzIb9uS39gz
a4fV2QFtcA5WIKsw+zdFaFKfkUxGFy6/GO6S2d/rfeIub4rUk5qI0AMX5vcxeGl+FUiISBfIZtga
Cxl+wdxQ/CsQkqkT0D09+IuYU/LpkRVm3/oa1hEQQEJeIEUIQRBlfqvLOEgB0dHL0nUdvk0kVdws
P9vVD/pyOyyrHWFf1FLslkAjyDgPhChC6geHAqHKfxKOUGLzidXgoflIi4ayQexnQ/0BcMObwIYD
E1JxptDE4D6E5WEIIZSVAQBtoQ8eavyDQSOhMk4er6Yup/2ETKTkDClIyTkm8WBAcEATnrRhJGyG
858uxdk7+TZ51HVBnzJ8ixmixaSrlqgiaDpMv0cPy0+/KX6Ly7sNe2zJ5yu3px8mzzYYL2nN4V7E
atyrPuygEMcuLiMRpq7Kmh+YOtasE8fN9xUY7SG1E6YLN/k+m+7cytzkTfUIgWor5+tEpll0zUbk
n6Qa1hyshxy2LSDofAAmah0H9ufwJ2znn8QPtyxA7llnS7GELKqSK5nsjS0KfwDQzKCFZ4zjkUlm
ZOEJVMt6FpB2WS8i7v5yP3rNWu4zMy9Wvtvit2WNzippRjyLi6v+PH3UdNKhWxgeSHX1id+AlfvZ
tDUm5+Qs3sbFL8x0m73eVKw7PlUIDo84xsPDfgw78QT58qR5m7LEZirYiiq/2NpaU/Rb8pAOOT57
eURn1rLkqm6iPZrn9FDEpfbcd87+BV6eqR0O84+YosBV+aljC9jRcEJgQqIXrAvOIzgt4lnHjp5y
qXTMzVy/8Jr4ALVAbwiWPcO+1qlHL4OmbCLlpSDbhsF6WmZ0eRP8f27XdkB3eS36zabmpiRAOyi2
9GfKEdc8B3thJvjodZcyRNyBlOsKHbUkdJ0S3UvaB5cydJ+7eAm25di8s6B4mzw6ky1GLSA4KDMn
fea0DwH3jPC8sFR1rtnX8VkIGBIUnxxBqMsg2NWOAVU/+ppIF2jbHFTzMjRYrPFcrHfO8oE8XucN
HtcJHGjP9GDIOByMe2BcHgenv7NnpuGYjg4++Ll7eGVX/F4Hc7zxJ5E6ARLMMTB/VCT3/dwckvRE
W/my9OmlYAf1CPgsHgnFLUbx7mvdt/iADjo31IeKIERBEt1JZrxBOP2w0Wtm7WNByWG5p87SGYH0
dZKUUAQ0w/CWFuPRLr9d551/mlAu6ziqo4mO6CLrj/ot8l70u2B4IP+L8QpJNWkCt80SI0wHeXSi
9TWnbNVSHAfkgYVZbk241Y0c7/luHnUwKIxBmcdSi+e6BzTxmC1jMSupY2aWM29QEP56WfBPvx/s
/UIaOhiYHA4kIdj5TRci50kXUHYRYLLoH936TV9ZMp3ZlD3GbL9OnMbdMHOadSGDPoELAq27rq9Z
re7S1IcoMnwWPvVQ244I0Lzo3S7FH0WWXjC6KDdPCaHHl+MfWpSp3Z9VkzXrMsR3BnwE6hu0tarX
WVVCu6Duoovb93tW3RhQgNJUdV2UoDy1hG0Y0rmckEmGlnNibPF2SZa7cJyBc2FBm+YeNP+G0nPD
jyetv9f30sM+cIPnHDmJSwPdJDCI/o3ZZy5sKQktva2PcwvPyAkAgfIyeJuH9rlTwS1rs43DLw+i
ZRcsYk/chAcVMai5La9+6iAj+3Zs9MgdnkDmk0E6Dqi+H1sEdg1cRhqCLg0+ncXETEiKM3VhDtdK
hxW0AeseaNZEbB1NOUeK/xAPOdDykwU3NO2+gwXmJn0yKiFFakbP4uiJfKcfBGleZid3+XDX+MG0
plyFUmU9UCGbtFT92I23CP02Ipb7QH7q7c0umqS11nHJZvFxwsY5BgLeXZ8wpiAXP3UzfEoK6LzK
YEMt07lia4ZUPjQkWZTFLB9dMKS4f2qhzw/TPygfsOMHBmvQmpOfugzh+xwSa0IakZXEhKorXZgu
2HR7HfXMwD5lmuGYRE8kFS4Zqi5YYN5Qd/jTR65OfuVDqo1gTObMYmTqJUyTJzeCMEHpog+qBQBX
8kM5cEFRvaZUOSMRq5FwJwzT5MX4NxdFjI7g7ih+OunvZCv/siNREupyL4nCrZmEV5XCwZfmhSOl
mLr9SOeRf7XseJNUTL1InpguutZQxBgNh6rOFrLlaqtf78xgA139l8lwpbAR7MNqPg4djsHjVO4d
TbDjpen0IKxfqYTwzLcP45LuLRowqfg/D2xQmEI5gk9ZKfFt0FDV1cDg2S8cp4eFFJGDUe9SUnNr
zp59499o/Q0L9y11HgUtZiKU7i/NvAedaetNHZs9Oi6iOEPekEuRctjIxoqiBK9miEb7aBp7j3Yp
8UA6xsnvyccfHeHdG0WISkPC1KlhY+fHqv5ZGmMt7HgPiktvn/VHFc/dGm53FjnTWBkRQqnBC2j+
I+nMlhvVtTD8RFQxCBC38Wwnceahb6ik0wHEPAp4+vNpn5ud6uzYxiAtreEfwPTwI2LugxCgJtTH
CHc65V9zxPip3nneB7kiSZuFZPJUoR3LlzbVrzUNn3wLk1Sl5Qdj0l0dJts++DbBH77kiJ5w0JhW
IXpdfGlOD55WMDtHEhw4VYzZu6eeyGwJ9MLKccfmKS1KQhYi3lY3Nmeb2RCJ/HCifFNaCn6r/xKQ
y8UQIXzKfPYZ3+YAEm/HU2WXuDaYQhD2UHavvT1fl/UWFsNzRH/GhCG2k9P79+bQpSMTWck+6V26
/+thRMAuSN5jS2BinB0SmjozndScIb/ZgKwAEjWzhE1fB5sWy1725ozGY/auh0ukMQPEP4FckTSX
QG/NwcGs4rYMk51o/mWW9TkhhVMU7s/keK/eWp0Hd31uvfK1pYjnVvDOK9i3cmgAE9EhBvTOJHBE
DcRKnlejmRHTmc1yQ3CDneTijMl8uJyehiRYb1yNGwW9vtJbP7P1D7Da3cj7j850P2Yvntnq0/oF
prS50QRbj+6VLNGtSYhuWWejOMlk0VtOCqKISbZj371B2PRFK/1uz/6/GNwlAeyZqwzLr6Een5Mk
Q36g7t5Nwrv62dUkJEs+vpjVrwvnAPDzGTBCv7OieceiMCns1CAPNOI6gFC+Sa7s2n0xYXhMrpzy
iF1uihaOA8cnXQPfEvda02HiPOw51SscACJuqkmrXN99COv6kZbkiPkoszG6zJ0eGS02A0G6+Tdl
+CSuD3VWnWL8PCVHTzh+rGP9B5QQSv3Y74TQrPoJKewaOLiMvLOMKvpL4H8SZnRrtamlgDECHUS7
M/GkDC72kt2TF5SHdbCB582nthzPdm1UsvzvSEClTadTSDeBdAS4F+V1jcDDdgXPPbA926q+TROw
R23Cts7WRzvS72QKuJbhdewt4biTVUkdUBLjMJm9MQmVic5DquZtiGb3ueb4YkbfFBi1MnDbOQ6b
rMsYv0HeIL8BmE+jcWHiw83wM+pop3TuXXv9sOyMD17An2ua0brTf7ocNRbtM2hVQ7sx5anIwT0N
PYshi6BcUUIjUh7vmYegMo0PQ9RNhzijdxNrGx3u0tDs4bjKvCWHC5adXRdUm10CCm4of/WCCTk5
iztDydDz3llHZ5s25UtM9u+o+VsHzasppBq8haYI+L4Xj5BK6dCTKuoD4wyUpRBm8IHBtUpc3GZ9
rUMXDDiY7QKpkARDcawZ6y14svTOytb5xmT5Zv7QTf7RpI96EEBdp8fQB0cxCw4/0f9xqvkbc8S/
tVs/JF28zWpuYp4jpjElYNu9cx5PtEF9pB2LkcpQQDc3NWFPh5+pEtoNXg0Wa1mys26VEWkuELUg
mA5dhMmdzzaaW+uztfRz13W0AqKKPNTv7zGTRsjWWuOD6CT7G5AKmuqQneR/ZB4o1MxvESXKdzVw
aO1V9c2SgQhLi+4hjOb9EDZPYx7Jm25ex4tnZdu2n5FsqJ5XYSuQemn0ELdGk2OF+Fs5vdgsJZIJ
1tC+9oxradK5u8xL7+xEXVhid16H7taa3i7Z9NvZy58oWy5muYLH2Y86BvSVcoDoTEJBmqOrM8e/
aQyFMHHD8KYQ3jaYJyA6WNozC0NfA6dwGyz1oHBYGRUK2wDn9n5WrzcosDIEClxAFEv12U0BE7xF
7tBjAJe02n/agAxfW+uXZxcAKQSQokL7chtIRthtlV5DGX81BT7ptvXkc5C45DR1hDlCE0Z3S8lx
G+I+Hy34FYfgEuEKHjQHwxTzdoMUkF6ZRVe2d8FEZyvZiratb8cM9lBCL9gRa7RzLObpiaybY+0D
tEjJfJjEf5jwE67dc02TJLEmnquL6CVAzZvCB9ZVO9zS4JogVQ3UHU02zU4L9ICjIFCrJHgw3QXZ
dSe3z28dZd0GnIZmT+V1CGiJGjaR6tW3l6tfosziJXN2yeugvwDTDh8QskYtjcp2VW7yGAU+FHYQ
5IleoEW3PXgCZbCbhUnEwBTSsGNQCkh2Ql3AHxeHXiSgtC6ZNs1EN2liQjau2HKuMn6iMriF3LJd
1xHTdecpMejFQe7py3zYIR50TfaSLNm7J4rfmkh7UzR987NaVYQ2e/gwx8LZNSFf2dyVKiPUkUB5
Z7CjtzC5gQAV20gw9SKxAHP0IsyJWqiPSLNn8KhGC214saY+BzDdM/glBltDgIxJ/8Mw7uyo9Tu3
9NuMWsBxSWyksnIkA+oaNAqYsCJpz6ExzAgYdg3Uf70aDXKl2NqaJN2o/ds8EM7nVTSXgmVsYQpY
N8N7NAdvRUDBHWSM2dOi2DHNeuwrMJwyR2B+CN+Uh/64uaFl3rKrrXMVx5gqFM6tPY7v+HcF9/ZS
gZl3oPtbzcdsTX985b/Hsn2KNd43Uf0VkdYIkqhuqth4NvpzunPu2376TYUr4fpM1X9RV+XTBwfO
Qs5G6A38GN+Kbm72Pt3KTRgtf628Lw6m+SMBHTsYTnqygRDQ7fsAJ5jS649p1NwGcsV+vT14lCh1
pa8QUA4ICV2XyL4d6SzMDkmimf0U/gkTqM+ZVkGkkjPsgltQKtuO4aNdgMloPJcjZ6CtXNqXwEXY
SY53deSewwFvuaH59EOsgqSrzyZaVNLHTAzId0uTPpRg/cf21UIe4WbkLaJ1+O7VGm5KTC7QNChv
mKpgN6dJaPSIRizcPtNVB7xSAnZck2zXS/kSYPi8q5BxANc3o8dWw2ESxMEMj+vWmajIUSfqy8jM
JEBBortuAxX2B3o9Ge5Aa9ahuLjk6JKa0Uo0ofprQwSTHcdRkqn3Isd7YCVNsqkib9aWU7ProbJ0
3s4drY0DJo8h0XMg4XlBTaXn8TgjtVUk8TFJqocq98L7mE7zdzCrixbO46RlB8W7mk4gVNONC8oI
4+sPRSqct+plmRZ1hFfoXvCs7s9FCGGpn8OryRUWGxpSMYGnX7wF3PjUvPSKqYSsANA1Xn1ZPPti
Dcl5BJ5/GdV8x7m5HxgmJfPKHCK+wHRm3ljsir7cibUiEk37pXAGOAd0KKlFCxHfgvkkyS42rs2G
BOpMixkN3US7t87cMRpwnU8NWxhtfwAIJJ7JrecvzxV8xZsgRdOxjdLsMPS+Kba7WF/bSYBLcWEW
VBpCapuaEdScy8fRNMLWeb53S9LXOZ36997ru0M6yl+/Lj6r0qNVINFOQP4wfZVOD3LGsYHCjGzM
rQ/HBnAz5OLfpUkwCx+n+bB4QX0XTKJ/Bf5MG5+DdxnmjneIkj0wE4Uhpr3+s8CwHNIwKe+zJc6u
nSM7skwxO8MuLJb1Ps6gNMBbIzxLyFKVu6J41ljL1mn1cpxiiSD8gDFD5KqXOczUZhkEWPk0QZot
9pLdqNPx2BQyvJQ80XNIQwwkU948RjV8KdEAGxdl9pN5yv1LtK33gYKfP3c9uu+tZz14SeXuraGS
2wQrc/CqRXFOqvusFd1NBlx8m07MqR3IPL470uRLYGZXEJ029ZyAzY8QORSAGoqUuWqde3istf7N
1LrPY6RrYtfyipnjq4aJB/DB+VPm7MJQtifdqxPjjeAmqKuPsR7eSXePIcIfDN/7PeCoj8pXaC+A
AcJhXAQXK2L1lBBtz4BYnpSIyGzVtomw8elIpeOuuaRT8BjS/Z7TZgew72XIgG44UD6RuTp2RQu4
gh5/QDfMzp+bMdz+Vxam0L9N4DG9S2tS2PGwkYulfyyrFSXOxjLtouFl9r0/rOKLD5EG0S3pui+d
243fWs+nesb4o0u9bTuqumIWOx8k+CW7t5B2bIC292H+EnkM6B3TG8jVfR1MGtFgfFHq8B51PnQR
Q1UNx7AU+34uLk5pTdHG6uC8TMiSjhw66Kf35yAcU2iNEeU31GWnrbdRHN6GfNhCgBhDewSuimA2
SUCW9MARYcXsQQFbD360EogDvLMUcNxDGI15tdMlIDdHUTCFygE9m+bxXjdJyrRVowJU9sk/Fh4E
h0mu59KtwzunhDNtx3QF51Qo2M5NOYR/yzRkWNCowkYDq2lyKDdh5t9pOaegrTD9CmyVAt3qFvZq
biAenvatS95PGTd/jmJW42Af5ww11nUiTo9yL1QPFh7+m6SydiTCM53aTWEGMr74FkQpmZICKqTC
ch+ieDdDNUQ9vGfsQsIAmJ/3MP+YGkjLs/a3VcRUeUTkSk0pR0u3XRiN/aV1oJnKW6Wm8TEfhtpY
mVu3+Vz8UWDLPTQx0jp7DG3v0UeMINbdJWut/upZbXZMoUXXq7WbfeyBI9iVnqLKcsvyvloc+8b4
PiR5cp4i+6Kb4TOE2DzQdSapoe1c1jGi+m2wFR5YbTusH2UekiIM1O1hmb3lsOAiDt1WRndtrP6t
onuObQG8jVzC9oMbXbTwv1uVHtch/Z4S50UThtBd8zEBC/pTSXdVIL9nhYjvQ2HzJh/4YdkfRnt4
QL3gqofoLWvip6TGSEavhwlZo2Xq3pdhDcny24hWc3kP/+hDzTBImmnYZMUCzBeiUax+Bu1t+BLb
At0Uq63ebMRlAMICpY08HJETID46i7+0Th4cC8BmDfdG6e5vO/jX0Z/vpSgR6CnvfE+803Ah4JTO
dFZu8epJVC/H+atG26xRRgs4fw7o1Nl0IlPrEA8l0i98KHeDHPxQxM7O/CwnbK6qxX4NXCBSEkey
xYvugJTi++hpkko3j5kHUtkO9gTvGj3GVdzYLeSyIaluRFo/l4k4oA+zS8fmEGnnb++p6hBgFn6B
Ynu0VmJTncG/DeTRymP42vlJaOUhybmAXCki2iQlk2UGm5ibMlPiuc4Z7BhcOHNkqtF8u6kpHlGe
UgwrZrluVkpC1x+3KattzdbN1DXHzu23QMrBmSGO2dtk9tNN3COBwRHl9OqrUBjkREN8I+HUJgFF
7eg/dpTLmU52gNgPLj4UmXBPIsyfnHbZpfavgzZBVYD6WWZIWZQiPG3kmPHrWXoa6VDsQ/uhWwPu
LBfj6FsGmU9lVXyUBWXUAi8IfcIhgUuEDtai2l2ZYQQWMaPoijvLnb8LH7xy4U0wXoqVzGRed0UN
EFFb9m5uV7jS/p4u+ouLV3QNiI7RPm2Y7l62HC4An40v5IaIt4+VYIAmxj+T5dzrOXvqkuVEM+hS
TP0xKBdSg3iCoR0zwzVvWka0B81uVPVF2bkD7Sz7WCpGUXMS37gMnWSiYCYUNCta59m3FZraLRWp
Zd8x+n1psuajkSngD3lOWN9+j+Ry6h+oHvbmCYjKeehsHwi/uBO2++RxsuVr/pmm63Gd5bVDBdiS
83GMgl1RqBPWjzhkIg7g0qOrnb8rPo4gPBeGX7nH4Z11EM6RTygymlLL/CB7fJTCqd+Add0XE0tk
Gta9ntJ7Eac/2otJBRnsbG1v/iw6tQ0zjRiKfUmTYJsl+siMBG2XWr/Rtr/M9lru1hVR4w5Bww3h
h2Zg2e4mmo6PAXYgp9S3bj0Hgvfo38dr8bDW4y1GZ2gq9SRW2VQchOuijCJoa7S4pTc+s7xqOwA+
txt9FITgJavRGXEy/EV68Ln9CAkaFufV79HzcSLiQlB5r1bK0WGLodiNNqTzYSy+xDI/Op7/nkh/
a9vJaxuGfxffPkTI6Z3pfTwljfdkVbncJ9lp8Y0qz8mjUkQ+0AICXpEMxe+VZGqDSK9xFbApapw3
X3lbF7AwsMiDyPBwzZad33nb3Fv/9Uu6bnxxxVHe2dRts3GVOM31eMrT6FSOyJi5/lcSPfl9ipSL
XTx2g2AcBjq5+kRH4acerAtXsU5Ym7cB2j8sX/5dAh2fHfRlGCOt87i1HI3IMHaejX10Z7DKFHO5
on+T5riJ/HeFZpPJBMKx1C9N/SBJzdu22/il2FloV3t+ha3xT6Iop1G8+E+5bSk52dyHwSrhtk4l
IgHjjqyJRFWi2CJ74CZJ87uGGJFbZn+2e9eyLu08nETuPuco8S3ybRkwXFfvg6I17lY/zepcarA5
CKe0BX477sG2QPxNS7Xle2W1ZroQgJDtLhI19ATdV5qijoKnOk7dju8y+gr3B9UbJ9RDgtMvAmz7
chEg4lFUxRowcvTGHf6NrOKmqXZtSXHvM4/OFw8VODuFoAbd1tzMzAPMpFqkerp3ftiK2igeDkWu
4L2X946m56fjgSWftJtE0dHNsgUmvuGusvXQpevMuzHFXbsA2F4NEwS9cD/FHt7DxuSnsr67mEGc
jlHtt70TmkM14TTrT1mQHKRqhq2Xtu2dGGD3Zeu/bB0uCQKf5ikPq/dcD+FTWrbikqrlTjFWC+tY
bUqWkczqV7+jrzdU7UNeSDo2s2KQlCta134jMFWcnrPa+xbgEKs+wNC9xBux0XP4KDBaZmgMiMFt
BcJu6xYFpu2E7qDb9gcms1stkp/eAgnqgXwhT5wa+sQtJnfxCqE93AolbxNHcUw6C5bOUxltM1QB
fIb5YopoIg02EP3iLCvnyWpSJpqMCNuhf2xmf9vp9LXIurdEiZ/WmshCHRd7ErDS9hw/9L59neKo
4HmL22kyHd3xa5UADehEQJCDuhByBFMgzKXP4GOaqXflnaJzn8bhaYjBS/W+dRwSeMpWTfNCPBdh
CE/eIy0Q0TTfzBqSoi9qdhOKXplHeyKwIPpFArKe9yrb5r4tqy3Hdcm9rndByYtKwIYUhuRkgQVl
qoUP54ckQMrKoNgP3q5Lge9OeIitICebkXKiYOCVWeLWzatHFxfetrOBp+ORbQnUT2SxW3ok/soq
3/tIiA74WcP9d5132srpS5J39Vsctb+jNbzUTgF4MuAyFCGjD/y7NOnlHtXCu66fHKZLmiN5qM4a
9WAQLB9wdS4yWT8Bu6EPnOkfCo5TvS6PRZ/ojT2qd6HWf3XIfY5S+dCNtVGld9RLXmY2WFun7T8t
IeM3ZEFe/Bmf3aZ49qziQboZwLDukCNIc6uovdzG39U2A+BUHoD0XINxpQZZe4TiGeZFCIUw6AnX
8bEL+xGQb0/7aQ7YDk2/AiSUhxFYFWNwKEz+OvxmQFha5FNQIypECmm8x3Oijna9an/jbvQOPjlE
ESP8aXXW1mv9TU5WwsM+FHYIuUNLOCmruJS5Ott+8jhQpK8i+CuHcuvFADpt5HZ1vE1CsHNynpkp
dMUexAc0aEbrquU+L8rbQVh9dajcUHReMGdxt8LpLlNUPuZeufdBoJusz4ezqWR+iHL7zuBqvGje
/Hd4emCSpvTdsRD18WDHritKVVpdq7V9d10gbYs3kJ/FSMhjZrUULA+mb8yTgcW+V2N/9tP4QaDQ
00c1otL58NvK8Sjn/qH2wUVLehYbzteWVVkcU+l+GrMPij8OPE3O06oTgI02fKbdS1TeGLWktH3E
9Lx1qSfnfGugHoyl3R9AL0Q+37/lr0vrWzpvK7pdRDo3qHepa7S80CfJE6IsY7DJ33FOX3mFeX+p
qWhyTKZ+ygVqX3kqSwBoSGGkgUf1hfD/ctKL3NocDnZwO/MboIUL8SVdw13mWIixIJ5239r35u4N
fshN+m58DMMxOPX+e9c2fzTBEBSA7u/M/+JLJP4D/y3Hk9k20jHKy7/mIvKLaA1Spa8ZU0zGh49r
4q2081hCbqsAfPy4gbzE9bdTop2JQLX3zq9zF41HHzVT/zbQyXaGuaZ5gpifjD602uaacXdz2eDz
iUcRc2relgtg3ETdi+ZYe6qDVy/+wVSL6u4ZrBe/4sZaHFS5wLhtOQUMajhw8vQXKX0ehRli0l8w
jg/zzh8/uPA4yXeD9RHE91lQn4cZ45JqX88o8OT7wQXhONDIRT4cK2R6GMrg38y+44/+/2lLAZKV
u93wS/NYBnGHyFu73v33KXeTxlxUN29mkMv1A5UBtnyoyTpMI4BL4nhgwmtumXl0XClva84EfiBk
dVPwv6t+evVzmo31/yF7fLG5QLo+bP9hHvdgDuxoWr4HGWP5O2O1+8qLzQv5YewPzfoxSzLPNmV8
raOVAdePRUdoAP4xoU4+g+vnKdA8urRVBJXbPpvlSMbRklibfR34CdPKfZpBrgXRs5gHwbsLeFss
Dr6q7km+3DNvbGSdFZ08kyNlLfUdCZBKaC0iac1LUv7Zhv/3lDTvU32YO2BeZE2gYeZ/E4e2v5Jf
IiGe4nGkeB8WXRO1Z7Mx+KyV6ozPN1HI/PCzR1DIDVp9JZUHK94Rj5qBJmukTSRrGCJ7vhf8taqJ
AeQ05t5YCy0D0Cb8emSukq4GuPkzFQtgrXHjxA/mHnLJiWJzxdLcEH5j1GbNd+RB8y8AEmYtGGt2
SzyE8k85Iu48IC/jxUa0KyIbzPfVeDLchYJzjoSMW8azhpnMKVX+936a06Bbug0Z771H8OElJVsj
x/wjJrfiyXGfxPhRqLfJ8gD00zh1MBeJfFps2TaM6Jmb8RMh3iyFnMtXnaIN4p8bX7/w4nL0L/yA
cfxYpzZ8U8xCuPTRhBM4mGZDcC09RodD/FWX7lNvffz/AafY0DUpKTcvT/hKBj9llgcvH8WH7S6X
bpkYFb3NTo5NOvG8aQboTjwMFlS3wBDrMDBpOmBKQD2S9CWsJFLenUZ+kW24mEDBTMpDQ8250yNw
fr6+x2kdRF9t9jDFj7lkerO4f21BuuPY9cNAdEj00wwYqSm8dwV11a4BsAfWclqaEU8RHu8EKqtC
/RLNwBLhzo3n3GYRKpLuxEB30p9D7IBUIli4P+Ypt9MPDIxviTBh6aYkuTq8Ou4ob/IB6HcR1GBf
YO7TeXfRY64opru5ZqSf/mvr+pkOF/3Pcrm2DRPVqn3VPePwOXXrQ1sX783s/RlIAPt0vIaBukw4
YTE8QHan6U7+4m7KpsTnMDktsjuZb7g4C4ScyPloW3rQgTtdXFKOwALEWVbdQx4gb5EhImSG4bns
79BU2EqtD3UZvpptN3rxnStyRHsbdGGT+Tgr+5Rp8XeM/T8D/U4zr9+qqb01yuADMSNLbb3pG/2W
lMmTPas/bVecJIw3EssMX7OiMDHV39iVR3djBnWee/qSRs59Zrtnku3nyA1e8tW6msft0IgYZYff
iBWf6UafTAVTxdPVJLlNPG1p825NREuUfR5aiYZRf2EY8Txa6kk0iELwd4gdPaF0dpfE7bHXzSlM
1Uti+E+li9Kg66ePRtFltfVr0NgvvWauVVT6DgmHs0mKZUy0q8q3Jsiu1NoDo+j+WEbJewW+H3hM
0G+yMX2icemCH6NAk173PYj0R6T0yqjoaeKygQaMOmp5l0fLa5ugwF9OLzF9KadAj46R6JeeHfJZ
Lmaop1urFzvNuKVKWjx/vKsvrHfHXb9VVgCpgBDgc9ChcRYZDborzBzUfjqemvu0NPlDSpAcZHZX
MAlD4ghKfmt/Of76G/ntvQ4kuEPdPy4cf3kvji57ZFnyD8TiNj4ybFGX3Pphs5Nhd17DdSORxKsr
StLFu6t68WaiazwDeGrownQThIg8owXM9Og8Kv2cNuLUIWQExwlIdSa+PUefg2S5BQrzzxmLNzt2
gOxj0zy2+NKJ26SlHJpTmpjpal9dej92Vd2OQXMOMOGA3y2OTcLOt2MkHknzsuEEEOujSu3HuLJR
CuuQuJjPlBnkeN6haPL3eG3+js14jXsL6rQmirotOCBUgSeww9ylQaDs6NP6k9oAF540NhIo/V/a
Av9L1ezMPbFbrNXX4s7X3rt2sX1rrWM9x+doIhPjLJ+S9X21ooMXxY+FaK+WGi79go8YslblQEpY
dGifOAcZT5eZ87lbLDz5uImrF8EGiRKqmTRmzJAeVj5KNONHlLUwf7MV+/SEjuG4M88BPyuaDxvi
4nYOZ8yse4Rb+Wm3HkAE4/62HoOgR78lT+hMsaPMLXJ864u5zogFIcBef8j+NKs+zc34PtgRUqZh
9cUQ7Haxl5NJOZvSOQegqDK2JqYZB2TsdoLsGC8NatVw3enKPw0Rbe8ejEMyNe/I8L84It1nfv0d
Ldbe5AZdWuzrgF7ixG0RzvtCtEgiphMmkNpZDd0svzOERT0ulwBhTlT9rC3j5bPM+5dSzM/S9586
4b41c3SGz4XeGZaVTYsRnFXf9UJgf8WtyYKJ2n3Mj7MFX9IOxXlOwk1Te/hNrR64WZZ11A4nZGqR
VrKqVx8NlFmlp8DOH0KdvQKROhKif5mhwvpBcy5cKemrbJ9O1YV+wCFKe+vGSxf+L2V84M8HO0+v
wISRFzBnPtSdreV6qFmVwSnxeEzEPaRZ0DkBR/qb5CgE5B2O8jTRPT3uzYIKnexs7LnLXt4XgUDp
gUkNdzDm8+DzsPN8BEZieKhRTORQQEpFc6vH7hqN4hdo9UFMxZ2Q88VLhn0U8fibdNfQ8DVPr+7o
p81R8hjUDCl83wji4IDDjR7SiGo0mQ+5kU8vLPtbMINEas+6BLOHI33j3ttRdmhFRjhPQWq7gCO7
Tp+p3j5M2mJS0pyjduOP/We/rlckKUHvN92jbKJ90VXXHj12LxwPcrSP3TzjPV1ks1k09yoUMBjZ
jH417IIcGE2MAqAm+CB3e2rpJCu/PKu2f67luofmFd5Iv3hDIuEIg+Jb2jFcs85BBW20IbFzJSpM
aZNX5Udlhd9zSj++8RzCSvsHAauT68izo9VOuWDxSbfJx3aBF6IXlSE8Z4CCC7XBMquvGsgY13EN
bfS+HPq+HJxxZ5uZ236IcPQgb8xq5ntpjs6HOT2cembo3QDMmdEScpxThAoZZHIAsAoldV4LDB0k
qD18Dyr7Y7Et+jk+xFO5d+TwA7ju5DW0z0mc4X8D/09fhZxgqmDBlsYfOkarMYRaXgDLCMPxX0X2
04oJ3UI9fMPipr7EYcgcBKFwGZ2qg/nLri7eYo6CqmHpA3p4iEcMgT2wY21Hh4PyC3qTiL9os4Bn
sl9ylODNijHBZeVcNR54qUC7g54jDawDcJuHvht26zQ8NS7Ro8vz85ggEKLAcZfJddLpLbig+0VT
QOXNTcSpISWoXoEiVk5jzMnwxkniP1U3YzyuTkOeH02MtsR4qaxxn9AQSMnsm5G0uhzUm/TVY+OW
D6HVf7XSM6qiyBV529rRX2Ey/DqTh2a8/z2lWOPB0kzlsFUlmW/Ul+jLrOFR5cUBPyts3qd/VR5f
JkkIMpJMhAKgUJiAxTsrtL+LaN1nI4zNDOvQGlKiqvrdSgTsW+ts0b1Oy/BzitIPQIV421bYZC9P
HQ8xEeJhCZ2AHDV7Rk/t1MTNB7PIV57qbtbLbu6b80rAh+23bheMsmgaPqYLnNt5ImNtovdwlRmj
SzKCjFRUzwiQZtYdGcCeMUUEi3faSdaQ5aBCUIWnHj3MhgInWNQpJJrNK6stW52/TQBwn2wdImr3
vYYIIwbdoU3SE5aVe62Gc2jAY61fPwkTKCxaYWwKZDafzYpkuey7hr6gHV4HqzkF+XJbG05bjkYW
csgdbxRx7o9anOJ6wInFps+BmctNFWlazOXRHBL/PSHVfK4ziKwgWw+JaqnKJ3prjUNaXfKUFRlN
U2QnmQVf1ojsXTH8wz6ARteKLJbz1oyjdROPJcg3Onj9uqMl/7eynBppuwljagQYvT6mKvTDpyo1
9SiMX7UgleGk/RtaxBdbliAGHaxUKufZaefLqiROZSvWSAjKy1m/BYKutHSwAu/ChJZ2D0KJWVQa
tn8Ly39w8a7g5rxLhQRUo3MURdCsKKTYL669H01PqQxqtiuzCHNnLY+CLa+sD2A25yCunn1j62PB
WIx1fsEE9hgRRSybDD9YShwM7Yo2Auj+2X+HTfJk6+LXdacfy7Ow3B6+hTISGqVZohgE8PJ2ci7C
E3/yOd/1KIx1PgLHyhgLsSMb6gMMntoEtfXwH92at7pRFzu0Dlk9bMaelFr35ZPZJauWT2tf/GbR
/Bbr/oUqFWDf8li17tleUEikvxbQwPJi/2ou0uwqB5apR/u3r5o9DWuaUyTMVATA77cOgUImXJ+t
/tpt9DVh80nygA232CbC32kKyoWMxGTMHB8s3g42lobQy1aPcJBdcFZgJQpZNTdFWd3XMc6Kq/O0
dC2mLgFtbBjzeXVc7JyeW3yt6E6ZHbC4xTmwRlR4A06X9KkNxS4EAuxXoJYtD/xbB0laXfo+f5/s
mUlS//Jf5MYN0gSFuRg58strJPJP3S7g4tEcjGmy2wbpHg4dLE7qxwIKuJPcU/xTEhYHl03ppdmT
YpA7Ig0ekt3U1BqyrZ4bgIQoTR58Zz5ZQXM3O9M1Z30iwRAeylZvTWmWF9VPmQQbogRt9f5ivn+u
Ebyh2nGpzVvPvxsij22cHMN+wJtkTXGJxG21lLfzOn2WwvucBAoeEKzjbLqbwvanUfCqC7v/sDuU
i7xorI7Ctd4EWWzct1dGIj/AEl+pMg99wuAMZfR7BibrNo3SHYvoBS2+H+STXsyTSVEUrkL12o70
UIgTBGc4jstBhM3/aDqv5biVpN0+ESLgzS3bOzabarp9gyBFCt4X7NP/Kznn3IxmS2Q3UCYrK/Mz
ry1Hgt43bx1mYrCrId+S5lA9u83a+I3c84WkehtkxqlheVSJdRk6HdcR962yeB2NZLrKYZojqe6P
x7LrTuEUX1xWcGame723d3M8Po5o6kYZbLkWLCjDg8QZ7WFg0LGpfaM0X5GyqyvU6V3QNju7GrfO
uJxiqzyAI74VvfHeTpx4Dcmmpxy0g4rplNOmA3ANIIi1iirDRkVQ80LtbHjlLjOyTRDMZy6Rh7Js
j/LFaLNsBkZDNKJr/EBTqkpK1q1hn21A+DD4SOki/SDrr0KUTa7KcquUN5ITcwr9x8RInIcorzFk
c+6qM7f54m85mi89MX6yjIs1oXfnQqnOtViIuc7fDCe1FIEdWQMpwr3g0r2rFeUt9pbh5zJ7/5Yx
PpQ0fJPI/TcIg6MO8FTCI4W05y63oSWznuoYjafBRFYqCS8ULnvqRnKez/a8FovTQaFBno/Jv2FM
qo1E1FqbNoHZfkOqvEsNXM7hmE2L8spDo/2ZAfsVUmDjnBxcFqpby52LU8CE9F+radeFougWwcdO
aMTTA1Dw7eeDmI0MZOEm0PvO4jzCmUQt+DCYlHm/HOpJcTneqkR7S73pKuFk6WKUx729rUJ4391Z
LTD0WBdyp5dt44/CdWy3BqeDcsBfFT8Wkt9UuRceEp+5vZNV3zVZmm8C5W0A41PSlnLrTMCSCXWt
6pjlGe4Y/UeG4GmtjMtsqxvwd7wG4aBSLWYAd1qh/5fryxXaIlelFooprPaZOmkZ/9676gaejKlx
Hc42dDFXbReQrKdbOjWQ4w2kGD1kb++/txwPvh1PotcpSC6cm3GJKZbswYxeewAuElYFEkWJGP7Y
UyLEDYk5A2Uw7dwM6IgLdcE8yNfVFOhM9SpPuXhcolgucgpkcfJYTOnOHUdUdG+YevmZwtymWduo
bFXZspo4uxrmuh/1FynWyraeKrCUdNBIeo4ocBFTqNMgBYVNIoLRVEfzibp/vNIT/UKlcBrrBytj
HxGzLQosVf9T+N8u/BVUqkEDpw/1ZKyi8Eerb9l0B223RnkR8O5C+7WHOAfN1wkfGRU5EWTAHMqn
g2VicPNX3sRGDoFosALkdZFygEliTO1QPB5+w2AeI31FrQhM35gB0WTQ5tbkVbCxYmFEsbYt2ulu
kRPJz7XNR6+ak8uFeK7R8o/mIx3JBzlBzCjEtZqSC9h5poCf7EwMaTjISYVWHVwPhSFanqNpkh2k
+DkWALHtco0F5qpb2t/EzIkCPMcQy8HyKrc/ZNfo/ryuqKy3YXnqke6WVYI5eBh1pzJtD3aAfAmp
CdVJ2Vtazu/SLFr+IEj6mi2fw2Bdi9Raeb06IP0DXhfxwQDm8pCc1Bit0LOjTv0jK6UuPuq6W8sC
atN5U1EZkz4/mK0HGTp2n4hVZ4bBu6Jmx7OJNLLq5r2MqsGSRBfajeCrYfZCR4JFJWMm25qI9YAK
yY8cvZLkSA8kQPbFnhF6qtCFoLNEgqs6LEfCb/m2uqz/8k6Ss1ETNaNh3zDI8uVR/SVhA3Gsjcn+
DsrxUNsmwTlEhwAJ/tq78IvF3G4MfHErcqspvYTmd9kaOMXFa3oWY2Tsh15DnXYkR5zUo2SqeVAc
FBdVMwTkTRkkUHfFyk1y9ZvIhuouW6HnsOzzCTgDLtFleOgXMkCWI2/AuicWxCh3tDuTSjfgbsug
4963MPNaTPe4vTqqvEfqT99WEK9GHKz+yKxVDAcwx630WSiCIvwKWB9AnywL4lHPDi/SYZtrHf/t
a9L6Wck0SdFQ1ghn6sJlyMOLOVGUP5G2ZXNLNLTos3EflBVgDZ+xrS5+a1w7YNEO1i5hsWHBxDbK
wgAGGknPPZqDHbC8oniOQXCrjzacyEesTaYjhaq0NXDfRwk5vvJWzIysp8ywDrJ7JITQsqqZyRoK
Dla4KwlMvTcAmPiUOWy5AI+AXaEbX4goECHuXfEj8z2SkHklJ1X4ScuR//V9uvJoQPjvrKOIWqPs
Ufgz8joRBlANYzNXn2JW07i0GNJL0AKXXBCBSCAhkePI4tUJIXLQ6FQN6N2E5KfMgmxQGiRzouhh
08dmg9JT8LiB2EkHYfkbytlD6kwAILlXEn7ySHswgnuqRYBhXUACdDjpkcgYZMnRtxEpFcMHbrFy
UZJNz4HUYPyUW59os53kC7kjrC2WBW40suQr7skStJbRkkgoh4jsCjdCd07XvSNxm2rUHScu2EDU
d3hthwKDbDNVX0fOnlpf9uMcHIgQsBQ4gTt2Gy8ZR9FOooQFXkLPx8emss/0in7Dd0V/jIufrMY8
nUl7ugsrN6lYAXoCbgBgXEiFmVCVLf6TXBVYfzLdaacgZUGU5vCVY1+GwDDeCR1RCRiflyjQJh1j
MI3ouFqfCYPfFDgnSPxiK7HrKm44ckjF/czup9joIV840M6VyE/JfiuWcF3jw9Ldsl8nSHESO6T5
x8ypu0Qb2WPxAKWbdcrfSjxY5NqLT5/6I9HG5LNiGAp8RkMuy/IBYHcMOLqK6WsQ9XWcwh24CsSG
gTUrCyXnAM7BsEQl5DGtom2YYbH4DjPpmpFc28PNLvhp5lBZ9sGnEyc4kv+3aiT+sQ9caukyf4aD
kGP4KMEkBMfcxvHVGWBTgjzyKTVIScH12wcovWedcAwQ4eh21kcWAqBYPttetoWRd6/ErGL2zjx/
aAGEXeCdldew8B/9sfr+PVGMGg7cu+a6q8BBI9OB/AaR3Y/Ny29IcM5gPPf2/4KrpWKRXJjWGT50
SAqvqPJQWmK7+dNjll0lmePsNaLXAMgWOlMn2erxPL6pMD0Z6pXgz4MheLJxUdbO436HR+XvF8vu
lmOcf5YRkv04VNmeVbVY9c4DaYugwW8cIO9EKtZAwx2pbw24IT8ji5E/MmhtkhoEegwqHlwU5Wgv
TZ9o3hLI+Og4gEqIZcLc5dcWu3mXscQi8CjbLKWoVt9ki0qj3ozPBBt+hQ0EawThXrwTiUgw7rA+
tqgG/Qz4B7jAnyXfnG/8roQVCcnsEpZqnpQ3uwTcwEouCZyw9TdagfxhVO+DgBIS3+8wh+HgHuS2
Jg/gLNWK7UBVA0I4U0fFaRiqHX8lg8IbmsZ7yLvWxEQxYZaA5tn/AmArpOjd4j7JGTARPIjLssKc
4N2GKcdn/a5q9SpmvXOnThLVo6l97Dm8K45rh5BCxOP+GGwkCLdsAi340YZnPe/uNp4sUDAffZaI
fEOoaytOR4lDcp7KN8kraux5nbpbnni7Rpu3YfA2O0jytAYgqnsKosjhasoyF1+bxMfiiwjszOOv
UVqCBdQM5D+ao8d5RgTRQdRzou0ogmDsRoLmMpBf4bztBdtZH+QKUWj0TmctekxlC7PxCRCz0x7F
XEi+HSk+1pxvxn/Rl6NTlSFLz2el+l8+J7MZKIkwkoTIb9jKOHd2fAU6ic1KUKIigxEstSmu3sIu
3YA63UwsaR+CTjuNIB4JVCw6A/ZFrbq1NdsvHUmA4rRlwmQdOjTz+654lDCqlahXVt9y2HsO16B4
2VXc5WXdJ5F3LUJ0fFn/oLjIO/sJzGDZkRdHNMn1g5VlZy9FiJP9IKE06Z0jp4bsWjuPgFOQyfiB
EljGg8TIwMFsGssyPlRCHQgpOd1gDf4mM2NrX+WA0YtqqwjnMfmwRJTUiElfhBp2kaUicbAmnZCz
VcIFMUm+UGIO8/ObvNoZLWXgrJLFEhVpWu6lGxVTNcx7ajVlum0Q2LDcdi0bqcbEZKLGKatBonE6
gDlv18qGG505B1lpGs04PzFPSw+pNip+EyN0kVcRuzfgwMj0ewMdxCfvAHlDvinZq8TWAsBRxb/I
tLDnJYDJ16KjAdccDQKeXEIuK0IKKxM4eAZIb5d77lTbQLe3TYOiL4tOaquE/qFm3wT60UtrLNAC
cD4NWQrCVqW9qns6Z1V7LRIN/HKFOgDJTTr914UAiEKEN9kmWbi8ccPj7FsCUPXFj5zYcv4sdbGt
ycYND68TTk3JLQgZv2sx/JmoLwiyqaSeijGrk7173rM8LUCUc+X5TynZGZ2+o6QpPsW5GOsKz/LW
jXeTxWqTYDYLVoyFBjFC3RoNDR5WR2wUL3yewDcl9dYwYpHEJiLEyYICJ7aVYWJjd9xOJCpIymhx
uMsaZE1LWurRAFFzdZMl0BDCPKvYSZ4jpx4dyjVGVBIauCze/jdnw5+lhn9Bmsbx3fggh6Ece+pF
YjE7WF5Sj15/H2ac6NHCGiW6RPGX6q3D77eY/UVSlz5yDqQ4eZV9FOSD7kDbnZX6/2OT5JxObO8M
5e0lGE3c2BULrsfDS6Y71HCIn8I13FycMCyRxEfdznlBe50b26BOusYIylA1SG7Gzu+wVd68nfQa
IHJIBsjhKOdAUC5r+YaWbJQvbYWkWvz8BkIKz5wFktAtjf0SRhUikTjsoeqCk8EUvkiOEgTJMVuC
fWQSs1uHLCR6bS3tIAHdVCk+2POJqyhwhmcoJwfJnGVhRxPVFM5btG7ZRbq5CdPxlnVKBDFvNF8E
m/jkZe+m1W0krha6f5LsMm/eQk/75/s6Yr/asO/4qlmUVP3oJOmXlIKmVrFbUM8CegxdkbagaF79
SVriSKvj1JMniNf4lXZfNIeuYtFf+yB6RdXqCg2kWC1ARVYIEkLZiCB5tk5UA5VQ57BTf1EaI4bM
nO99ODoPPUZBcCEyPhwuvl6emyRfkN2bEeIOM+0tMJinsZ4RZQ2U+9i3CxD6siav9sAt5y4K21GJ
mttiGQUXa/+L8pPOTdUnhs0Qu8qoyEgk67fRaG9FHJ1zx6KoHyKPK8Y/Ba4KyIjFBcaf6WeNyx7K
kUv7mLRFd44dKFGpX58Sf4LBUCLENe8cuHi0F8uE79Q1Zg+nwiAw93W1OIdcNkw5oYjZeQHXB69b
brPgwJbOaVd6aqKRPxKlTbT0uV+JYa+4ytT/FYWWA6Cvtrb/j9N8T0u8sE4F8Wc0oYYP0VGFfyGL
qRVphg6+rvmotPI0EXAqkFYaegarOl2eaw0l7bECuN78azGXBqBFCl9TCUQgQaEo63IBmt3qy7Ih
5njaDJjTjl1353T5DlA1ZkuNxmel2fyct8wtuPSnIAT42zvg9/Lm1kTAciRj7T3sOdHte8XAG2ik
6b62Bmj3ZuScqFzznzNCQalbvPSaInB3rjGN22DRPtMalWZt7BSCsmio2lBCACWfF58tF89fo6Ks
NCUTdhluCrYtqXauDwyCzlSERgN6ID6N8CYHbrboy7TXdGR2Ro2Q3ql7UbcvfVC+LLhprBFdPI8h
k+y0OhdxFTxHQk3KqKijC+e8Q+e5G5n7WVTVRzmGxdppSw/VVWql1byrVPyGJBEetNlkUC1LrZ0P
/Qw610vSF4fMSv+bLf8zEeHXPKA64ibpcEyQieMuidQ3foT3qEdZKzK0p95EBTVLCrWdOcRgpFI9
NEHs2wjHrI26/miW7BXlm/9oWTzi8EdFRa8/Nb941afIhO8z3bImf6oymhdF9xnMyBEaOkVNJ0he
xhyNjlhPuEWbZnyLtYI2dMlMZoOtHhSI9wiwKiqY0yUr9Fs+cGokRs3ROCK/jpqMPQU562xCFaxF
QavTn4eFNKGu8j9hHZwxwkJWRi+edYWTXdzW9dE0jVtrpxE5Ilieoa/ao3LwNiya7poPxp8qgeSb
mRkXIkS2l95aLb6dker5l9AwnwqtiE+LBWYtVQjAok67KKTMXQr1bazwNARz/4bOhPEaTlRox4za
HoWjr9J3T2bU4ek1oUKg1fY/5De4bZlDD49G0csMHeOYlPTDssYBieIjtJX6a8zW6FsulkUwRZ8g
Zv68WA8fygUU1IC2PEXx51ajku1p032y/JEsb7lV/fI2FxqlY/h/D07JHaBTWGI2Ub0dgvm7CLxT
MpdQUgIQ3jEQDN9fzkHvGBCodMqCAwpuQfwVZepmju6t6RfQoOJxVlkN4LkE0P1iYAw9xSnIvTKP
KBwU+rGsXXplfR8U19HGmc2rIPEUNuc0vj2U0UYkmOsmwJ4I5vKfKa50IrnvHfu5uGpAd1CLnbmW
ANd6wpi8XU3oNYAUMZw1pBP8s+vE2cULhICyCPNtDhQMQDfrNgt0eGqO9123uCtoJk4mwTyD/gRZ
ue6bMNnqtTeJxoV7snrkgxhWxNcQNyOT+8kaerYtOn8qch4NTX/HDzFD6koDDz9+m2X0Al/9GFsx
+rw03ptY546u49neWcEBeZkA7fLy2FQdZiSedemiqaSUzqUesQXkc3rzv9ZFBySF7P0A/wVPmhxo
gxZTll3yhVo6Xm86wnnrtukQtQ+MDBD+kh7n2rGljLBAoDF6euFoLcHWCB4sY+73Rao9eROab8AT
c6NiMU867p065yiniVY9oLICOT12TgInLWzcH6cq5LCHLe96ZOqFPlKbtBaPo3QoLAvmcaDeWw8b
IzMZcEBXlNeCFMmTuLfnW0GXHWqqpb40aMjrrs+4GlaVZmwjbxhf2yXoybh0FOiS8W42VrLzbAIe
VwpkukckAnZz55YlAaMno8QqSz/P8Czo9EKnGfxJuHdVfNC0KaOZ5Fnzak6s7Fp0FfYTduiGiLHA
xQY5b3G0Yj033Rdcf5B0HdBUM5DdsZemh5QBIAEwv8+AaykAhq7FPTmxkqNTptPedZwAkGoCUAYV
PrwBVoEf0Zq2566gYtek6TlAshtNArgf69o2/staE1HmLnB2LVq8FPX6haKfph/tPploz5nxXemV
OiS6bu2MuFpQvUmddV7iv5pQGj0staTqqRaczd4cw5XTleyFoCCToqLVnr0xrWuQEGN8isMMc/Sm
qPY0Immu5WaJtqtbhffYM1LOtdyE2IAfw7HNrAY4SKN/FV7tPtdOF70Ptrt8BZburpccOavSdLgV
ZkOyN+cBbFFduvpX4mbRZ40kzd6F+ojDgFaaXwhtIzGUzghFuzn0oAmzGlSYLB2nIrC9VmcqZBVt
PJjCBbTVtoFdTa4UBdlT4czIYoyDkPOcvB7xDJwtIKBlUUUhrqc+HfaoMP9VJqJjRVo0T7YzMmtT
iFtOw5K+wHRqngdlQ/awg3S6DeBBQSgl7uvUa937TLX4WpkJFf9esz7VwNHaWBDT/QnMiBEhOT66
oLTIhIZtYHbFzZ/75W+lIiSwwi50yUqd6IB1H5llP/ccATYtQQYMmB7aH/HeMtAVcqfyu5kMWhyz
hdpRDiLYni3019shfTY6OP0aCjirJAY3PozLI44z3T8crzLEth0t6ldq1OCYKRe+tRP7o7mZEtPD
eTSbyfgcg8WO3xWSt2Ol78vC6Df0isG6uAP3fhf8M/rlzQwGu+mJW1mjYZMWhhDN1dBn13kyf0wM
K1eYAibPQ+1CD5lK6wfz0Im+W09Jeirytemb3sYck/9sNGxEJwwpl0y0UMBLkFXrWCT4ufKoJw09
+UENspEGbjjgEY3/TR7veg/LSQatfvCy1FxPdqWhJBrMj2P3Mbbum6H+MSlwBZ/7EehMN4qOpAND
jmP51HQ/c4444hg/e30bXU3uXfjZcqHEMJwa7DRhXi6YIjiB+BXizQWY/5Kmzg0xrfXUFurB1Ghk
k+PVRvZmuD2ip1NAde2d74Ue/tYZVNAC+6nkYN8Ytn5Q9EzQyE6RvWIJfhfOnwZ+/X6O3TU39Wkg
yPOcLJcHnyM/NeeDlmtbG+iYgXQKn0qVAPXWl6gt0eqbjza96dapD7rCXm3wzvX8YwGj6KhWBAgl
Dmx2SpTvXru8Rv288W18HhCxLcrXgbyR7sUgcilY1DSMnuNg2dvhYYJAQIT2AeXdhyGBf1ZhsLNk
gi1/wPXhV6cLqdWKy2H6aiLB7YfAg2zkiL2VZlOGrWgaeZAAPxJYlYikTgnGNFy6e/R4M8tCxJLa
sdtsZrQeyeGjbZGKtHvlvaTZ1YjmVybJQ2sIEKW/1c1hY9r6cfJwM2ap4dq1kyczrORPjGWCHb2I
CAzP4Gv4itmZd6vQA3Q0LFEqpAYs9c8saU/V3qcQfLiUvpbGvMEE/by4CZftcMVHgECg/zBshsh9
d932GYsi9EStM9C4lWhVGrkCvJ6gZTV+83QT5UL+aE18lhwiFy4oKGY9LHG86dx0IyMo//0Lv4aL
gPppy39aFIv0+Es+M0RJooRH5SAB3dLF1oa3rl+2fUiBEzmVHigZl12OW2tTRNZ7iYZlysgN6mWy
IElaqEAE81aDgGIn6FqQoo88UowSkFFAHFp0qAPBTcuaNR7Dazui11FAl9Nf8zw6BTGKxo6N3TFI
zfmIyCsdWcQcuahYd5sDMh9nbGnIR+tmP4/J3aycQ+H490If7h5Y0TIP3ueIcigS3ng5+y3CwF2D
AHX0JzUR9bCDmrqkzfZtx+YYxehvNdNfs1peSALybdKmwQrFmZ1nhNsA9Yk8PaJHg40Awmv9ANAO
AkV/1dD0GAb/DOvkgnwJ1V8qpaje2f1riR18pdjRiBly9r/C1d0jq/llx/2jWmYMGoYGZxA0I/ow
XBdMj/x0kl1HYiJR+oQx78bGXCcDGz7F0aYbm2/dT1G3msBCL1D+TdAsipF7IYtZxWTCg+v/Ve4d
q+Enr89vqdPfTex3GGqztzeGk92bqvjmwrvqjOVGqo1WtIHOGfrCMiVmtQsSaYA0X1VSg+aYAT2i
OwjxrkiPpV0/Y/y5c1wIP7oPrqncTT7tIvcwtdZfmaKUzWRSlgxBpY+6t+8tsKELdyB1o6LA+d+9
A3ZckXNcbBxczOy9rZF/zGqcOUyaSGSIY4WBKG64jIsox4oSJCt19NQTK6PG+oXVuVApG6Rkmlgv
vF+FapyBPnjUfBUOagfkYdxWHpwaKRNN0fZDuJJnbgdr77ByAoZD/lscXmvMjUbkCjDOha2Ccgzb
NOjRz2wypkOBBADlrL50q/6AG6es+RG5/Xctm9HpgfEXHiKje+eIYKdl2CRMdJrVFrncE+MlEcCt
EP+GcvC7n6rynMXPFNC3yrA2kcp2PLwLnJk/WJtUCI/cRrtHezAu8iL89azaDX94rYcp4MJKRZWx
Blus8BDX/jhJS1m9i9DIGEFxtdYLoshoy7ZXZIuQXEEjC6HJjdcj2BLY+ZsVfshLWxbXAK9PxDAH
m4hpxDCSL9FICm/8OSpNvrMLHbRUqfx6KcVu/sIG8vFWhvp7aTWQ902aT0aBfOkJAHd9daEA/BRR
+zfFFcTL/9nLtGNltmmXwzd7yRBl5Vdmr3jN9bsQTAF+PAfpchwzbZ969Sf/Cm/pwL8KuSpHyNVS
gIbM4cZeu1BIRpSczFQvzvyIUG1tnPzKFrU25ym3nHXH0SjbJOmmows1TGfpo8DN75QOzndZsMqc
+b845jMpuy5GMp+Hqdt0MyIWmBQByeaPgZv2qhro0qbldEZU1c+mlYc8k7gFy2ep9MPhmsoCWjaq
UAeTsxeaNr3Y8OLWXzFcXtu7sFZavQDL2D15yNGuw2p8ghX0mAw9PkjNdoyCF8euUQTG31G15gRA
rBXzBD2U0M299GhO40s8Z8eWNgS17zfwMUHID2Ya1ttCB5ZdPYNzaNOPofgRSzZEZFc+f9vOKDF1
L2NG3CzGF719TxhvBkQszSZDR/oFTSNEKEVblrXrNvekgdwIJoF8PXX0TWth6cAPM+stK0QvuA72
Pz68EcUZwUbMZth2ob5HVNtuMYAdOIrzfwREmZRBr2WuU9Nc+fk/DhZ5zJzSHwTnDcZKnAPGJouI
9elRYkvYA72nVLZwbJhBDQv2x8q/AhTdQg4HJ+1W8jzdTLkThVaeqY/S7QB8pFQfvesJa9XsvHXM
S9pNgSnGuTIQEqIQqxU3t/tBkI0DEmEXG1NA23/0pvG/AD054gu90ycGcOKBRj87ZCjihla3lhnv
DYUlLPQB3pgBQwDnIfDe44EhxFEHWEYz0hTsABMTPlmlTouci/PjRi9j42K1AVqKxobxj//VQSuJ
PUmUaQhmHuUnA3NBcww5W9KFqTA2yG7DJzWXNw/RbZopMl2/M8x0yZ5lqCbjJse8mX/xAF7wY6e4
BjV/x0wc0LMNP0Hyy4fIVpPpxUeJK/6v8YfDrHQ6e/XG+TJwgBfuix/pe994Nk3azOXW541bRIAc
S10WF3sExot0DwIDitzv8sZh/QT9/phTdPHQRcsQ5jVlqSWdhgQVGIR52QMzfzB1SG22QVsauy9o
0Rh1biXY9+mwknUoj8Y4DTEOBlm05RES/KgYJV6gQNEkR5pU3liGdmBVuwiLLjEdb6Q5E4ckITT2
RvLzu6YYDs54Os5UhVm6PKa1LHSZAO33eABGak2GZ2CKztZiZBiCJQT1Gez4o3RflKOtWfV8cSCZ
PpQn+RU3oMA9gOIJmm5jsIpiMlmgETwik/K/icqp9HN6Tei9wgTb9Clt41jAsAggeuFjYb0Bao/x
G63gmVrKP7LpHTyKQz06LA1AUh/YJae+fi+IsH1+rwyHPYk+hSnu6/DEbTPexYZ/trNhA+LtleAk
r2xpRE51K8jOuyy5O4BvYZeeAOaj7Zw86Wjwj5YF+pSuLbmDhKfQLLCZozrbuJdkQWaDiMIAcqwZ
9BkDu/oNBvWoQ45j1gl6EgZGtVCY7pBhkrIrdiRL9hQ1WEfOFfx2TtQejn66XFLCrZ6G2nYmFYB+
2NPEhMGELSJOK/G6sdpTp7UXa0B1DTM1EbzoWN4qoYWVhk8iz86ostT0zIFk+4eb01VmgvuQw1YA
oobuMfcKX8kKZ0PHHqDQzDuHVPYlIvvKug31yFG1rZsC3mQIIkHnl7YjgONlTp9iV9bEFz2rE3IY
K6p2O7Z+QGQfGNjACKtVUCBdY9nIFY//EU4Gd9kHoWtJpOzC6K2dZ8bLwQi3nq91nwRrvdRWg+Ed
yxi2HuJyr+GA2WQ9xtWrqpvksZ+n6nNBeQybcK+jp4ZiBMX08G2keARlehct8SmwkufQHr4lIAyQ
Q7izvVCKBz42b+FcfQSRR7mxNSncFwpnqlHh8xsf3SwmjNi0UuLhjJ09J8eE4Fxn1xcz637swGo3
vl7hZEnzirqbSXnH8Td+pcAkeMjJFQOTrmkzIjMN+EmbNEJF2ckALp67KXKdnUdHwcO7AuDmg+kP
B/rWr8hnflLu4ZIEhI3qZEppQoxVizcPRLM2J4gLo5axsvEu/yaHoznucVnyKXjmSARp5ZlS7Jsk
fKAq3izNOpQ0j+X3pxSqfAWtD5F2ilj7lgL8YbLI5I2o/zKN4Gi41kWPzacqUDjWo+uFQKtBbpS1
8RVHuHCVpwGOyDqMe90yHqau8JH6sA4YrmMATIAFwunTAHOuZvjdBxDQXO95nqUqR0ML3BuCv+tS
SgPQ2CwflSQDtanCxWMWQRBsP/zyblTJOq/iG5+g89VJ0DNJ6VrGycBSd0D4So2n0ddfezwamBfA
UvnWJwuEzoCwB9rj5gSbL1oP7QyTNREiBrfvhNLWc1Mgz5Vr2gu6On+bwgB30JUnajnQS4uEnv60
p4a1y3tcIPK6ufdu/OY2KSoEwYm2/X952SAc1B/ieuiR9i9egpz/Q53ho/QoIBlDewk9ZLO67gkP
r5fGWp5SyCj1YFzLHmUGpOY9rvCI2EDjxvjD768Ue55cyllBZccLCyor1o1pXb0pX7e9jW2NYyHD
ubjc07BoP8yg+B8kwGMjhCOTjfERAh1eRgFPgSOqQPUmlbOuwRflAz5Kk0ubl1WPVEL/PXmqJuIX
H0Mf3HQVA4xBYFGQtsgS96PzjOJlDKkxzWzk7qI6/AfJKjwjl/9iIWAyKpc+S4AXX3iD+HfMdHUZ
Vb1xoM/51oxwQX8IUEjzPSc86aZzly5OHRLeq2hfhymg8dp+rhittB8qaDfdNWhZUKDfKXnG2BlW
FqVW77P0wnffLT5nvXii1LcVudOkhoYG6Ixgp4dvUz8/q05gMFn/GFakQlUT4Avtmgr4OsY1Jrz8
xnBvg04tJloU0BS7487fXbUJXm1maBHnY0wmhwiVKg9GWd9cbopG16BxU7JFy/zUx+N0CrXkOW+8
f2427IpAxAbCiUoravx6Er4sTn9Icm+XYjJFSyw4mrn+ElkTPuDef3NQvCE/f/ZUgdwHEH8t3o8d
DNnB1rn3xgXPpvn454AlajUDNWfYXH1xpNG1cVv/McCiieMpHx+Mxb74sLMXWv19hdQYnQRuLa8h
IDUaSFunTfby78bgn6IKexnNMwDQg2nKhzJFjHo+GHp/6mLzCxL/j2857Y074qEwQZgGbf9mF/bF
NRjiSochNAHtaNA41lEcZpJ7z9hBa7omrnNM2MJJjT7cjBpDkVnXRHVcGPCxeZyoeDw6rVeThfgD
/GJgT5ZuvNho/z9M1qgBXCPN1Dv3b5dhO+L55t/AL576yMOrZjCo2bf9awwaC53Jbuc59qNnIVvt
dIl+A6EynsAIeFSXjBuCMp/dXD+FePVpPkvUwVgl9+gxVcGFItfF8uZXv4pmRcWc0lds+f8K286m
DUVK7b/JijyswMPMf4vRM9LMZRW67qlBfyqhbpKSNGHIQrWILZYNrC3qcW7iET3B4UzxbmQtYw5w
9Wzxk2EjO9XrrIKNPSzrsW9MwJ/Y+4gmYGmvYbrvAkaz0BE3LmNscgwweHV/SP0FuCrJtjJRbWwc
k6dTwR/Kry+GbWEs0gfvlitajEyyCDJETfW0mOaFEvq2gtdk21i85SZafj5pxwktLAwQOkEjTwNe
2KrpIA910UtJAwh1jv5xakKFhWyQ5Uh6xd+ZVXK1mIEf0G/S/WQ7zcpEUD1EEBKt9wQgZ4txYBQH
QGFnklqsSAwLDBE3ulKnPmk3Pqh+7lgW40FraHiAJej4wJ47CCyca1/K0qmxTOLhoJcGCGrgYqtA
s7DoremOYG+AXgVaiUATolEdytmDeRjW886vhtBdNUukrwa/yLJd3tLVv0ddMwOnrT9arUcS2wH5
12vzRFKQDgvm4oVW0yjyPNgbneu7tzDP9QsEq2W6YCmPDrK2gHJtBi4FDoiQGDKqTqqoJU7TbII6
1Q3u+mheFBCr621t91OxDbNUAahtu/3Yl9bOQ73mDQR5/WlIy2ad2AtZk5qNDQWMTcApCNTAQNwB
0f0X1/Ch4HSWDaIajwN2G+xEMAx9Pf+leOedYzMctx3w1wOaactDpGL3YsbdT5c7X71NQ62bYcYM
GuoxKMVJK4okc6wAeLrG9GoVrXupA4BA9A+G9Yi+HpqhfsWijTMsDjcwntq1jrTlIfSjEczAkphf
QR8YHfKe7v+xdB5LcutIFP0iRtCC4LbL+/Zuw1Ab0VvQf/0c6M1qYp5a6iILBBOZ954bbFHPyJsv
HQSspkVqkhxCjHx+MqyLlvwdnmhi2YaWGg1dNEw2dsdYZpgUM6xlYSBDoGsiPqcc3DbuWBVrAfBz
baIOfZiHFEBAFjE4IYP5dZ57nrAqte9LRqW88ONf0PpkmI5zAwM2KlDfxOWmBVkND4F6jBYs9NoR
0fXElN6IQm+9NAFJxfHaKvCEdZ4d07MhtsiXZMLMSdKtPcNBZTpG7q3x4XwnIQ0ES0Z0/NJEfsyT
QDPgGOkZxQy68KAPeakNOm0XbXaYEFTL2YSiXiYGa6+J7DUQ1+ZuqONfoqmZurgSq+UIHKcdS+vH
Hor6qdLimoke7cmIDBwn6JYc7IvkB+eiY6/0CfATCY9GF4hgVXux8+sueYC4h3cgRHSm8mbQHqJG
Ir8DbrEqS5j3vLN6kkVyy33l4y+8X9jxqyUt7uuQ+CJSOeQzGWhyPTaODbpqxGFmdMm1cv2UNk4Z
N2hcbNjMvh18NlkzPLGisbkuqdr3MvdZTJVPmJu/KFqbTvHjBFCgWtKP7+h8IvJkyuTH2wWhgx42
DQ3iercD0hgP7buNXus+d1u7B7PeLU/ObE2bcrgu5gPzO9o4vpuBSOjIH5pH+WkAO7PBSAKwcUhq
z7m+nWMW2ImLyr5Pa8EcpAKVQx9AvMkw4tnxJhUyY2gbxgZDwhvJQhhwl0U/yHk4+zVIQAiPw7qE
tLZZ+9zVu9nN0ydvmadPG4L6d5DHPK8xgXpe2Hf4+AzCPe1swlg0WclBDVV+SJNk2jeeW26sZEQT
boTqT9bQoGwdJEfZyLE+aZPkFikmgi2vOPgxXnde5jhDI1qls/tkiaiDgDrBlB5108Vs0uTJNKzu
VLGwoUAsy6VOckGxDG2pkerbhuHjT0VNptoQVyOWNqF9Q/RRqQntx9Zjpj55fjBcgySOh12eirpc
RbWC9Ty1JsMQrvmvUVlJuA59SfrRBHJyC080eDSsVv5WKi1ezLnbh/ZC+3yJ6dDb3SYsctjwsZFW
a7MZTNAXTdoDvzFpPHCsv6gJyRY1kwYOkleCm7Zvg5ce74eNqlHZtKPHvifYgpf0tzGM82ff9SHo
assGbZcRWsiEZVMVQ42YEAunF1nejm1rupHK5Vwt5TMOIZmJU0VPK8ddoDOI9rONw3E/O4uFZ61m
JJl40Sm3LJM+kjWR+YPBa5WraTjHcYn2YA70a2GY3XBTNsiUAdr7ewbg0LtryXdbZEzv5xSbuoh8
k7Ngioxi9Dm7xwItfAv6xluC6RQzcbpNY4/vpy27dQfsYOf5DOfcvqlxCGCA7fvJu5WQH7ZDOeE9
8ixyWz3ir6qsb7/J9GDcXOUokQuSfxIyrmi6aNr9EJS7sbPp2XAyW4+jcKmOxQ9a2Q6jeuti82hc
DCzFvxJQPuRGxqwno+Vgme7IpCQSDf7Tuj79+x3Ew6PQrqEACyMoT1VaJBwTcofOt4J5gcZua8T8
DoIqkgfHndOflO8FbnY51O+NVwx7s02Gox/o/ZMs3qs5Jn8616+YEwq89Etc3Qx2EnpndsJ504/n
AzOC5Fp3i39JLDU/pq1N/2fhaLtZ6F5AFaiV9Yp0jgFjUcLR6b3xBcR0eoLFOh/BNcbApSeD4SkC
duEMy80OvJi+S0F9FTgMTy2ySpncudbFX8D4GJ0jdlk6y/ugMtKLXSlrZzPmX9s8XyuikTDzLqgk
o4RiR5gRmlJJzHjQIwyNXFuR9ItSjwIpZH5a5MYhyx183g2+08FAWjQt0Ob+kYOIz67oV2nZrom6
h/UNRcbljZw1dUeOS8589h8/SJdKvsP5f3BzsbUSt9iKogYcncR+AfeVIX0A4IOBBvM0S3ioSTJI
grEVJeSykZYXmJHct4QZMt+bl5PqiaipFAIsmgX9uhtpFiDcg0Ck4MenHPH2sefBJXZ5sy6uS5wF
OQoIhDyIGZMTQ2i32r0yLdJ2QvGHUHS6fTVEBJlCtZU25DgqINDP+VCQqoaqoQmyYds4dMVbvvzT
2PjTRWWRRUdQzo8UvsXWl0O0JUAdfbv+g1BLphZhVu+oHb29N7Q4iXiQVqO32O88smJt2kFyMJrJ
vFZjorYxac7r0XYlCZZIzpyqYlLhkyKHFGNAyjOnefsVZyp7zuwh+ggVKW1ehN1ZprHDlmEFp7hN
mlfhIW80UhvCGy07wDG2sc9w/q4CRr8YhGeS6w3d0mJ5Tk/m4A+nzm8lNiM2q71lzfC86AAy/u+z
ZNP7rgFdWlblEwIrVEJlRcVa58Mu6cWHxgEjPdlFDEkTEomdWl6F373PlLF3CwyYym3x0rvgl6bq
ISj9vdBaPsf4M7SCnlnCi6aa3OQapH28iVP3wwyzz6oBM2P15bu0gOghWHs2FuhLWUezP82hqJhn
+vmPuZe9dY3/Ccf8qNzy0lnJjRT015Jzcsv/joL3t5d1a8sen/hW+UsVKTAkCfVJcfIdRILhkN2X
tthzqUfO7wxlY8ZWidotg0kkQVDvJje6L1Le3NJtsK73LypIObHN4IbiOHzJZiIrWgjxaTS9ulX8
JXL5bC3dl8ZIW0u86wYHMaaPq6w/IKG5ibF8LBkDA2iC5pi9LGZ01o2SMIKHjtoMNcNDuATvuRov
ULnPSxOymKc70TdXbRav3FKL3PstYiSycIfoLYvao04KaGFfYNYlAgEKm2jbpzJtrlFYnaWS5zkM
McIq3P3kuAQV7Cp0x3e2T3HhkRTcxYfZRtTOP4Mma91ZDDrI2gyHeJ9EuOrQYaxSk66wMT81Xv2b
edUzxQQGpWA6G6XzYLc1c/3wou/SFBX3FvsFXuUe8kR3EqROzKq5MIbch337oySJZ0NWH5PQhlmN
+waOZkF6cU/De0o9tJ91f+GxvCFc+jOxEcW1yTslfmTTihj3xl/pUJ36WvJMubxAgmWv4fd5aj/m
yjhYnXvw7AVFHqkBbvoE5Wc3jQSn9mJE5NM/mWAIOhcbugZbkv4KOhKG9gzmQaFGNPrgVtT+kSCU
h3CmGQO3CZ87D3ZMY8uyMV+TRg4qaHow0+jbs7VNsnnv6ugQpN3e6kB0VxJ7Xgnsr+X5TWpOp56I
7zsSE70uvClPrIwmRQ0jt20TH6fKMqH9wrBIvJe4csBqD2+wdci0Hi6Blgf24lY59hOqaRiI9MjZ
cTIa9/mDJJNFp5R4JdUn6lA9BHYwYQAcNVc+oVTMnu+dOH3tyvEz1QFhVfQwFfHn2HU3R/gfWIWO
bYvBsLJeuqzfGrZ3BGVJsVg/pwTc1gSO89YjNLLf6IthU9n1xB8gAPxCI7+J2nQnI/zYpnHpUOWP
0fiwVM7GqdqdRI04Of0+7Kxr23qcHQa6iwUov9Vsi4+pyR9Zem8ZhRL8Ph5NMjVssVs4LkWtdxmT
fCfn+RAPwc0MGR1H430o5vuxAjLFz7t2QToN6gv47gZKEXfiKgmrg0DMS1y5v9JOn+eAXOMxdu5z
ZNG8SZEJlHyIlPQ6d4bUpFPUzMbdN6XBYB6lub4JbC/5uqniJwuNKWhKZ6MTci0T2F5c/Jj4m3xc
RKL6bIaYer//aCvrLzKNv27TcZfnG3lDiNUqekoFgGVIls6TrDlWljrEMDUZSRn73iY8jiTZsmXZ
Ns0bg7tbl9S8e9yNXY5feGu2vErUHbdzfEp5xg9NUX4t3NAqM3dJ6//7VINVEAxPiplgyePnQvyV
+fj+6Qf7lfHZG1juSBMdCNdhWr+NxbzvfA7CVknSjmW/tL6FNQNEd7l8JWgN73DfbmZp4gb2O14S
1pXJKvq/7JcVOCKX1iAMh4QSP38ydRylanZCjMQb8mXwudxyAosvdoXdEuGBDaTqyZdwXF/CTYAV
3Jn4XFBw1Yehhb4lEMoQdCGZxrA41ouaX8M0sR6sdpT4Gek/aOx1Xt+k4+/mehpewrx6S2zr1S5N
XFXYEVrkilbNowQMQszJQ6YFDLJBpS5zee5KBnShojE7Fv27RLenfLt09k5VVD+umP2HRaJA4EBo
E0hsNQ+xMtWzbdBw2rhhKCZEF8n4WxDCteVXFuhn0G7EToD1WnDWKdtofK6YvsA9TiF/to0tzkXn
V5uxcuBNNOayIT6yJkxotva+nO2DTxITbRAmikGLzjNxZbNvEqfZVW5t70QbQe1Rnn+glxLtyYqO
9jMKhF0U+gLdoMe818zSA+FYxTYVQr/txwytYcUQCB32ayTVuOsSyv2pbwqIMBNZ6MoWG58R8FPc
BmoVBFmmp1LF1k66cDdnLpKbtGl1sve3FIwJ3MzDDwWsZac7gk9uYAybtO9S9uLkhzoUO108pM+W
R5bBXYM7AAiYg+a6pUL7NFuaWYbX9Gvfd6i+BRPjxCcSjrPtQKSHKwtnzcAgQrNeRvabEjlkKN4T
O9vXN27m22oGXHOZNRhwI4x5FWu1m8pJL4zq0T9iRCcBMbI5yEyF0Z66Aq7AKmtDwPVhEOfePjGk
u59zPM2dLdVxynAzjOFib3tpa9qy0R1nN8uf4SW1qPBbFE7+2FqvDpQqAscx2jGr82m31tlLyuWZ
2I/icLoz+zfiim3ep8ptdLp172T4Jvd17a7KeZ8y9+R5aeZLEva0AQMo5bSp62+UGAs5VkxLcQyU
i8T0YOyDLvwnegNjpdKPfkS8kTJnag6hyI7IDhH+E54nQK62j238lhrLFRsVS+RzltPOI36VQnNV
zxeE/ne6VVj4tJIZ00dPopzWBqaftidJG6VIDLjNsFd8YP6f76CnnTZddT91eO6JuYejU3ivFinb
E13xrnhzE2ItT+QWpiEHOpdMQWKL0xF8GtHMxbeanxb3e+TaBSlvBDes4DpsTHyaI4ZJg+xUfk0q
9gWxDg0fgc9IpFEPvbQjfpC71IuvIH5oLMJ+LhzXcZvz3ieGm1Rfo/kRCSKZf//BW95abk/D7bWX
FC3RG3c5N19pWhPKdAyad6eJaSx96+ueF+Rf9P65XbMFSe5fSnrDXy+LJ90fdpN7Jtv63+PCWtva
TZ17py+iTPJrQ+db2sG2jTKQEt6Wm8g/iwBCXyGTVdHdWyo44IM+ELaOPOe1MP9y04K6BhL/iOru
rsIwWakzfxNA3SoZxZZrlMQNcsF6LZiQ+VE9COPCRRQG6sMhWlu9viRuOd9Ny8GnqQa9KJLkwM8J
58Zd4V7yh4HWJuIigPw+I8fgsrGMRjRaTQKP5if9TbO8uHUeODDDojnb76aGJoj1zprTwhZWptYq
xNkXZ4w1P1ZQ6PM/JhlEehri1u2KJcSCAKXHdwNhf8XXpqbfOcbQgPZd/xPc2iT7SilB+pxamaqG
hg17CrlYKXLEm7HwGXseHX5O7PWHoWyzlo+FIFFTks4C8Mh6QUnhEhZJRrNJgClBg/aIXskM9nzF
+itjg97pb7DAMiYQswbsEQscVP5CGvHIhfDfF7DdnHtiag3OzG0dYK7hHyEZ6r87KuL5XX/N7gxn
2AepYP7lPpfxjDLQoxy5hpLt2VgmVib0RBxHCY84S4TPzVWyWenm8/q/xWv73yGbF3/Et8kKYwnp
u8t3o38pF8vq4id5tlgamSX4GrCSigmUCkAQ/hYujqF/XWxkEFuqTISEiMz6V2Mqzjxt///nsDLc
tXZAF/kB88VRr3seFav9m4bZgwMOV1W3Livop1DL0Vua043eV/rePerb0YJi9WreMc2ulsNF70qS
4odgRP5LOmUv0Kl3g8vxbv7ik0cDrR7+mmrlXgxvDAA5nj16obP7b9XpW6ufDy6ayy/tT37IDOVG
X3hkWQgOsQ0RIUhWqjU0G73+F/OUGb5mIm/d0v6J2v1cts2DQS9077IvzgOBqoYRrmcrRIvN4ZD0
vP6rXxbcMl73l4nmoVTBLjeqg945zBrnk05QRLBjMRCEGtIe9XxI/6CZdn84KW8xxW74w42fBOg3
Fgiy/TlP8EY3zX2fxzzLTFn7ihl6ea67/i2MqKzZ0ILOIOMHKYkkwDGN1K6pjU8/6R7mOngNfHVq
w27jdsHL4janMjSuBtG56TL+nVgDS1ngXauCR6lY4KbT7Vtu99L3a0XeCVJl+lVquKpuIq65/9Mj
7mHcTy5vW/8JS/vdM5jIDtUr9p5vFQREtDrdWi9zaxlpeM4E5GR7AhQ3reKszxVbXocFrThHwr4f
nPpqYIQgyuzicFgb6+W+dYP7rLE3anAheZu3SdUPIefTO/IfT0R2blAo4wVjmPxvBZAM4DrjUd8/
m4Dhipigpu1fKpdhJRiBHRQOXzdeMcWE1TpJhLiLhqVg1M8Uj5QbRuCgNgyS6Bpy7+hV/JGJc4ti
/yuR6hPz2qZm/8Avd4ki9McuaJU7VeD3o0f3GLsxHdn66DB5s/IUPUxxtvOcSBC1NXF88HQyd1hC
x0UzzTc1Ai32lNiRsLrz0nhnxo5GuSCVU/6z30WkN7FYrKo+M9+6Dak8qtbbkHvMJA1nlFOpU99U
tEEC5sx8+8UYbLFKYn4GsVvLnVNgbwWclZEwQCP7NVDOoZCMf7ogInsZdkxoP4cBQqom4zCCSouX
R3xfZw4Tx7p9DlsgkG4OcdQXeUW4q8eNnJ8CZfymmJXWRGyzXze6aRmTDE0NmaTTqZ7a3ZyiVy5d
+SfMSW0dx+LbwDekf2wmaYMabJMYDU3mYqs4/3WgR6LRvkLW2XcSwd+cmw8ptQatBWPdzsYZSD1x
T85bCcGkMdznVKGbHhmoMYY08bmhTTpYA0ofb373CVf+d+ViWKe1eY9Qe9fp57OJzhFpo1hwh7X+
9aEFmBz8VZOnL36CJHRWz1acQvpldSSCYW+a3kLEwX1j/BBmRf4C2tbeeXeGcFv16gD2DMMbMaVm
K7AJ4fpoeMEB5FUQHR2veJ6l8RYWxSaW+mMExxnbFtCieOeFzW5SFAQhj5u+oMw2bm6XXi0/2iF8
u/pMOb0Axqdf3i9ptccodXGkf1286eBBeJS9PHN+uq9lpYE0nyo2jiY8X59E0Jijdx15G5NxzhLX
+74u97lw/ri58YLK4KcxvTWDOX2WPTKl24usv7jidYF3F2ERKAXTNmgb3iC2U55s6ykvsKP1K9sB
3V0th9pv/1LubmqKxbZDnKoAZ9c6UIK1HnbUabK86MnM6t8XHo9gHpJmXzEIBw/mfY1BebQH0pFq
Ws9el3yMNnJjmIV0HM21QZ2dS97hg8IfTRv/SxhsFygIrRS+X4B9EUqzaw5MzkZ755nmFVQMzbrQ
PE2FYIIE4Tse6pMdcJz0dbIZ8kD92SV1YTgaq76UnEOIYANqeAb3SZ9kQBhl3SoUA3emWtauOz94
AWqyqBkRhvgpXIWmfi4MOm+FSzYyYY80DWejvy/deF+3wdXOajYXWmcNunZIJwN2RgwFcUCv0ZuC
Gy2s/URjMiAnhBCf+r0SAERx4e0yt0OuABE1ppk7FNHGN5z7ykC8w8rxEsR3Su3onYLvm67enH7U
Zf6cWLQrVXbz8ooQCCcnfVU6/3zn7ao3q32eLEzhuU89EUczeuM6Rz97ycsOjX/zOaXMQxYPHaEX
fGALowuJmWwoHqP+oQ0sOlIwydMZqH/hHqSrDjnOyXJoVm39qFKomvx6p38vDHudq/og5TMpwDi5
7hS7ZzXfzy0mUDR3wmyudZyiia13epW0pseYIz2BkJupJFTwqb+MELpYY6qzXi4G0TQdj48BplXi
BEor8bYUfBMO9ngRb0yJj8zvz4RqY+sjUYDHbeiYPYwBouS/KjVueTU+qZmQL/Hih/VW38aKcIt+
4dTgdnihMyydnke4ZrTJ8Z5XS86knSAi9OaDMG8pb+raio6uuBRVf60JdmhoCTkdvRLN+QkYCOQt
aQh8RDNt31DnbfrKhGIANsdC8R7G+boUdH+G7kI3/OzX4ymsr7hHTyHDT6cdzzrtjXp2RhxD21xy
nvIMtTFj5mvdhQfuKkFr5n6yMSaQB2xWyQKzi2SoO9NmiMXLIgq6q2SLqxt4GhG665rOFfKFNn8s
YgkwpvisS8S9mqoZLk8agpmwx9qqOltWcWQY/mEPy71cxscIHc1Ua1qP9VVQJIWzd2SqdeK9tsrS
Hr1MDy8jICEnQy930dnYs5lfiNg9R8q+xja+WUYoSW3wkuItpAcYhIC5JKbVzVPaTe9gOd+Gznyn
CYSKAW2I8TpHJKPPaGsgznlsqAY4rxFdlRN090NXXEP9ODAD2lR59lBOj17GKFA1d05NClLqwX2Q
d8SM0MXG5FLEG7zsKEZ+054zLZappZcP84SVptHLeSjkixpoPGG0jFG9ooClHRRgsWqYr6ZknXlh
uImQt7pzlSCHh6aBbFHf+Jb6hAY1xB+bXgurLQtTJu5/uhggtRMDe3WvwVBuBEnZwwhGxjCfSNDd
qVqHYy9U3nhKw/HYxu5rBV90HlzowI++bYOcq7Z9/ujAAQwgpth06gtYuKQvPkPbvU9wlgW2sa2C
covyg044SaWJDwFDn0pwy/P1hHgn4Hg+DY5N1y3hGP2HVXcouza+049NDOJgSudrVsPI4qUZlq+T
/QaDjGPHYenIEZuXHWlSz31nbM0J/WBhkZ6IopDr1pWGQd3V8/ZsCQKY/o1l/T8IkO7Cydkphrgu
u0ARMKgrLrxT1137JUnfgBQHSAtfPR8xXr7qAscMj1FJaZDbwV5fiemFd+P8GmXerkH2gyyQOgX+
n6j2tkOrJXT2vEf+kfvISn/0puWYDgU6b+s4AKKmJh8vWoyl7/NILWN12WZg2QUIiu6YXhMyVaDJ
wcOU+Nucy8fiRq+Tf7GyaVIyr2gQVuAgnahOWY8l18zqBZ18+Hdzh3hXgzqpkNh7HDcwKZrraPkq
muATzIREFcYgHodq5T4nvrVNi+q9RgnQI/Wx2e3QhxBbRrJGDb91QS4r/8xZQ50YK3Rj3RsrWvEe
pid91O9jm/wMO7bWerPJ2XMzbc2dKeptaDKS9qpV4cESZkaRCeEYZZbFZhlP0YODsoMSYnxhcqgd
vnf623FISrXHS5S6dwKoeIVGK2nkvQgxcpCanYtJR9sRaJBhikXmj/i5YOqP6wUqiomCPF/Mb78U
W2wLEqgT47/SEMRUjNr8mOtojHLHyYbUW4eptBFSyRIg9GIzZKA1u48N4xUa+I+ayr+pWybkfwi1
A36+mZecR4tmexrw6AaQ7eRhBJ+VO/lv34G2lHkBu3u8d1zxS54eR0pToqFoNkYJepVzWiKHL76l
xyiGFDQUHG4jF2fblNMhsyxFF8qpDsgKL/iRNxKrH5wVAzkcUKbYRoA1ToqmIk6OIPqJSiQTCXcJ
rMMhN4ovV8CqkF649xVTb87r8w6kEIL18BYQbrS2g+qrWfCou4RVQL0waSd3j3kw3kJI8ZtGj5wa
75Gk8b2fj6csJWXcM5KQyHBURHnEAUf5e1zNb16UnjP8QaAIaVR6c72j+/4B++91NFuXbctseJnM
P9kwPhijj9xHPZPODiIHFDWDL3+P23FdKfOlCRExtkN+Go2M8IvkIlzzWW+nTBY+yj7aWI27RWvJ
zRhOTha9Yeo61iQF+1Fx6UaAMB2TZishP7pqP5xWfTCp3yVptldWL1Y5o8VadARVUCBTa4QnzUnz
OQa5LSVtVT7UTbiyGxtiJRPwSnGIGjrniiMSytBiQS4KTkvC5o8fC/kyRL9wX2fNgU43Mw2LuiLZ
CisjzFzuBxld7VJ8DNrlUyGFvWvgQq9NzxqwZMAWyW0CAbRKL3A2g8xg2HHAtMNeIuVqFzgPHoDV
qLwKrBdDOMDzkqNYtZyM4gY4Vc/34XoQEaknjcL+SBITSbkIGJcr8bRAuc6sjm3DImk+8PpzE0uY
OgGQRGeVz/6zjbvaGuXfkgDXLujJZvS+6345GLN99VAhpVb07tn5Y5YHJRgS5zuPIee0ZnNxwnjj
caZzR7kG5v4aN4oSZSpd6Gz5DywDdbay5UuGHLOzNkALmDbk6vrliRp4ZQfFqycNglYh3eUZsY9I
hzlk0/hKzL+miSsSfQgXEf2a5CCNQd+swEo81syvVAIzHUxAIFiCpM68kfT6sXjOtI9LMuqS0fty
zGkbR/Q16ZMP66YGQN9QGDMXUGurzeTdqNxHiWBkvUw+c73oxBoFwWY/MM0BspzUJ7Nr2EXojZ9L
EyjQUHffid3IXcwBd/Fpw3dM4ny4X7TMm8nYgobZBFMznBZhrHULgXn/atTMF7vzrkGpjmOxXPp2
fnLZ2b2gucka3cPAAQmJ4ipu0eAGEC1Gs3oaI6lfi8rDxJURoe4ln33Qf8Kf3bsATQxerrCC4NMO
2bV37ZMHm4sOI/l5ifr0MiyOPfkPhED1RKZK1f3YHSFsHLFy3vWB5e+6IN1HGDyTpADcBC66ixy5
dixwBAs8JWm8dHgUUELE1a7TYvKJ2Ic7VbbAE6Q6l1TPPWbkoBJXk74qKttjFianlP2ukkSeBuH4
FpKwmvfdqW2Lv5WHCTelzU6JbN3GiuEl1XSd1i9Fy1M14navmanNVbUP6TRvyHtMydOcgLDwcM3J
TKxT0t6XuYdZHHOwiP9kdf6Q8KXS8OYIZuFA8saOuZY5vbk+KN+Ih5QXLCUXkefCjaD+EMO2tPF5
ZAZxrmxGek78Y1DApnl2sSfc+hxGzZz3G3KiI6NMcoXrnlLVVYCLLUWegugcNCfTk5jyhxCzopsp
ZA82HGd3QYtOoKK+u0OZ/3Ru9Bs74jWhZKJiaHhLGQW7fm3EPicYhnJld7OG7hl7MlC5HkPc/Gxn
+S2pxCUSOCUpfJvSI8bJfdYM1Cn1X/UVeLSyLTBiToMzHeKexsCi5aJF7u5I7DgJyF8c9Nd4DKj3
wlPitX90CROJ/FgDzyxQDziFQAeX7XVxya/G6bzD27Ep+nAT1/ZKH471cxHq7g66wLgSe+I+Ni5A
ZSvpVxPmQD5PfiLP7DTE8uIista6X8x7BmjzYSgAkSC/UBMhxibZqRkTKNnF1iqz2UNnHnNRwo1l
I4h7zkucGRYcDbilHo3Yhu3OvFjF77pEdgwX27TgVTejRM+RLmB6gn6sP4c9AoDrPLR6ZGjW5AYG
DN90ja/Sq2O8VhFxe/gH9wVIK+2okGVxaaAnncZKPJpNXnI4boBXTjeqFzmO9I5QsdvOT0ptgcXo
GTjUmbrRi6pNODpb6O4rG/S0V7j7knaOzSF2yZrxJ+AUPkLLmkfeL7JJ9n1M8V93G7P9ifsG+lfP
XDnYh0lwsNxxC5wil8jnRgejseC4USuT86e7aqz6OEuQ5N2brnAp3mFz6aoqhp+XPVhj9CFCZ+vw
30v4l07YrRYOaKPJmZUxiTDgTZVpxE6G70OfB6Ncbtx0OJS2uSnH5iOwMZpxUumC+Vb1sD3411uv
pGxHI70MqHOclRXUP24C1U6fo1pJXab7EAnFao7LgOUe/UwyeeiCT11j2pRnDQYD+u7gKN4wGvET
XAlnq4kTKpPYRx//TNSi662aM1n2f/kzogJsFtvQ1ECTHSAoJjtHLiA2heBYeIBBTlF72V2yqStv
XfCL9L/IJnOc2dEHWgKpyaTP4tRSsOsMdXFVZsC6Gm6IcIpVolCXaHJGaIcMs6fSx+3hvgYknd0Z
mqEqF2ChFeWdNHD+1sRrIderHXdbLta+M9R5jsZ1FmGS53TGWSXZL1PN1FgbjWV8mLrkQp/zGQ8R
vEP171Suj2yYwK8zx6Wo5l1ep/ztxbl65nAmVmQNC+JKu/9TpPgCOCu21tsC98L3Qa1a2Vav62J6
tFnabSXR35gHNU/0d7wHKwvveygj9LVMq16L2Nql9pTdwUO6KuwT/jBcvQE0QowKNqZPNKLs1iuK
mfydCegSiAWFsclGTnHSEzdlgSEoAuYAzBEKCpi+/PJS51xL79Wbkh1Gs0Nu+w/0RSmKE/GYdtkF
9N4LcKCN1xSvHWDCIlYHBUBM7yNDmO/h4P0UlXows/KJZ4mXekgM2GhsU7P5hu/1JWyeCy4LvsuK
F+2aP1shttiUCMwB3CJ0/B0TZ6OUd0zROnDu9TtMNB0XRKCKorjoye8hFPrII0Fzv0MgFLk0pPGG
611lQKC77b1/OaX94yJ5slpWVmo6N6yjNON4AHVHZrHrXcfOEAnjXMXujb4KlYDau8X40XXDx5j0
Z16q77pDY3AHlas2OcWtK4Kj448n9Ad/45yVbxnZqfRggoCk3S4qFQR9Zqt2wTbPtfcSf2rhe7/J
VKNzbIvv2GYG7sUknodLD5jUtZMN82Hccc1DKA0O9GBEmyT56Xs6aIHJFkXgCxonsgXYFSsqlpxv
cmHzNXMyI6HwEca6USVLB2jWl09dhLkY/yeB9r27bq3qF4sazyTw3UElZ+kUZ+RJKeUgIzhOO5zL
wgnsh69+U5dyxtX6SpBz2Jiiflj3nqD5BKK2fIvMGm8uow/axgPfkq/IsPFlsCqVNtUMAvUQNUXs
D1uLE6/kReelyS4sgkPLVVnsCqJsT74F6MeVgJlDAFmsnlFBTSyd9pIn6XcsMOb7g/2DiWQXsTXa
Pf3HMfpCN7AfM+dCUb7iK2DIQpQEW7fR1O9K9YgdsXFQeefTQIM73Aq329KQP+jbFqAyvitDa2ta
7u9QBhQEnkv0Et5Id7hnuHbTbS792ss4fJbsvIkKN2GOOkAwmEpw9Jh8en0fzBEzXeeRc+MiZK2F
Zqzk26CZH4O4OuW1h6mbXmnU7bwsuLe0h1Qm0GOd/hw7CtDwLCgby8to9vD0jF3sDKhq3FVhVeEa
ISqHz3RZ1SXTpHEgnAHKL4DG0PwfTeexFDnTrOErUoS82dLeAN2NZ6MAZpC3VZJKuvrz1Hz/2QwD
NDJlszJf470Zbv+ls/RFFnDWtVZ2pe7DtCzZRfKfvsug5KFAxELZxP23X1XP2MMHd4tEet6eNrMV
vhckBJ0YyFsATpcSA/paPPtojCvZ5T96lzUG74NxvwZmcbfU8CKZp7p84IzubhgCACkjQkMSGFzU
mStHbzBqOZmj8Z5jDRakxZn4EVFP5H6t1Cf5jGrg1CHchcHhTvtw1C0gSqJHk7RdybFGWfHRVSAC
2F4tfQ4guw7XJoA/gL7bNwraZJdJWgpp74PZJ0UwIlYn7QnCOQF3VnsIYVMq6MJi4wzdbwBAhl3y
Bqtnox/PjWfgUgbYLoShV11TH4Y5+2M04LbYJkVXfI0O2TBL0Sp2b74bwn9IwuVU9i25P2CkRfjQ
MfvJQlDwdWx310KB0BkOj+xGiYHBnZisD5MTf04iCCDPCY83Sr71VaWAVmBerFOFnG6bIigmEKe2
8c7dNiFsLCvvMAxSW5FPT5DGPnQy0WltQ+8B0jWPpmFekjrYNn1HmAFuR+hs3VSspzLaRc50s+DW
53L+CmX+EzXjl663oahx9efpGAbjE7JqhxwudxOVO5hfCoGPdg/2WkPTEcKIIFqEm2ZBFS1lO42G
k5MXJzGVW5g+GZqH8G7DQ2/2b4DH9hjcQdS0cf5xeuNa1/KS995NLz4R2woz4jQ60aaUIUrlJjZH
JefEwlW/nEifg8pGNY5CIiumnpM+i0uQmI/u1EL7r5HWKG0/WxvLfOzk1+IgrKduE6a4NC7xtW+/
TCGrU/6VJwg7pBP1SKOLIF0C12AFtHwda0zIFZuooaJUPLdXK9BWJlMK3MJRYBbhxsADO3WGfdUt
YEt5mIR60qOg0+C7FmoL4b73UkS3IEgOOctJ3vyK0X/G4XKDNBxF8CjeLIQLfpwfRF9d3Kh868w6
WMswus3LeJSyfZxxgORINZFNne9V1h/UaFucQqK1ExO74oM03+EB/dCL5t2yfkKx3KdT+bGQ06iR
lSqoiNshkufWe7tAg/CTY91wMoqDD1jFSEnXhGC+44L+sHBlHdDG1BVoYpUYurBfqj0EEmrD9T3i
/y9jMe7nAdwe5YC4m69TG57jdryCElgwLhDLdBjGyFsjL3bXD4RPQQXWyGoe8rm4TxNEYPtvm82i
629x4gOnG837BouNOMw2ZWed/CF+mntvp/yYA5PYjLG3m8zpwkniQGNCEhkujq3eur7YjW23Tuxy
30K+97zpI/SWDazUi22qX2c2ry4k6nYhfnGd5BcruBo4BE6MbvSgJqptfYzPZrRO8uDE00yYZoN2
mBnsQCPCjNw5oBkh3d0I/SdhJYxq9WVaXQ2evfnoKCtKc3oTpvG3UCxuY5meJfCdFvLC3Uw+Czj9
Q22z2pAVezHz6pxL8eghiwAxBJ04JCtCxzqaNFrdAhgbs4cy6O7jpdn2ZXibU+cZsB0wivnP3JTX
JEEhMe4OfR4R1bl/4dijs+BydHJra4OtI+Gt59xHsjmCK70m3vySO3DPiBejAVUrp32dXbTlOOyD
RXJFrrAXyNKNBlz1YI+wbiL5Syc4AHIKwzjW9nj2qohsgEhu81Borw5RPYrCt4/lgE+CAKHWE1h6
Tf8swFJXMa7jQfDP+uO+izEfBAUyuMVrmBsolC3zOjDSatWE6hTM+MAtFfhdfQFW1lPjV1ppoDuT
0p35q27fzgCDQw/g3DEzp33XZzg3lPEmNwZUP4ENCPUYxhKlGAk8DhnOzkaXEdryBNVeZeumdzRH
PXrxbPVVJMPzMg8PQZ+9DoO4VE54QSw6umvd+VxP/YPSbI4U3fG03E1ph0Yi+eK6QK1xSj/h2trk
V2JWl+wtzNStleHfth3WqdDp4wJWtZ24ZEXp1XVTAL9XuA20sqakl7PDlHn4Wat5m5YgZBGxFlV2
csuFLCR8tnZ5zGOsu7Tlexh8uuhIOW67JVrbNQsS47ZpaKuEeo9Nx05Rsl2Z1fLA4MJuBPAW4CDF
cMs5LtU6Yey74AuTvaHqk2UsR6skg2AMYjsmubMp56jBnHbYcfjYBsrbMHimu8Z0zmKykzOr23tg
1VDbFWc1Y3pMEDU2kv4E+XltdeaxB1uWG/pAHheEI1XyYC3MKN1wUOJXenbBFtCCYq8idM5VCp+T
i08u6OpRPPV+9BzW4uII95hkwQtnseTiVvmCMGG79WL/yYJRCEv9NA7Jz9zLn2XyfIAW4VNtQbGz
nW9X4VvhG3+ojZ5yBGZpnux+SeNTNXnIkyLCopdUCcLhoYtRi80suOEermwQzbsPuSxHZy6G9SIF
ZmeheEAZZmub1gH5hna31P7eYmMaFlDjI+JJJYI7Lcv84JxDcDNLk2Xbrp/fSpW/TG6B5+a8HN3Y
WMVIhz9XZP1WiyTbj+CnhRazu0scEVH4QOwIVeE/igiZvY64ChBg6iyfcx38zUuUlFPX/NMjeeG1
wWNkuI+SlS0qUF2M8w+Q3bemApPSAjhDigAqwohvL7UwsC3xq1jEfWRnx7x0sNqc2kvVYaLcGfI1
z4ZjDzZJT9TB805Z4f3KFg36xEuRsswHyATeUcwA/SG8ww5GgbxikLmjPrVjxxVlBFwadJUMGszo
ojMV9sbeB9ZT995p9qOdLQCm9OawshpnXyPiY02sOggY7HO5EG5DzV7BeTsOpJ/qpHwNavwMXYvy
EKAz6cuzHAPt3TU8t3nzWjoNar3zU+6M1zwqzyi4SFCWRQQJzzIPM2LPUHdhUxtg/cryvQz87SDE
c5wDYPGHp0TO1V4DPpRdngXD8m7w/b9TsvzEsro0obX3LPk8sRD4MTqXwtxAHH0Nh+nkR8azqAL8
0aaz8DzMZpyvMC/ASkA67hEQSIKd8CU2Cv6LCctTK4+dMYvGo4jKjAQBn7SvygxeDStALLn6k6T1
foTH6Y5qw+KyEkydGYVHMsH+r2LYdDI9WgVehIi+rKt2nMHY+qgwumiQA+vyVk2XgUcC81SllHZt
pJRAxSQagV5zLplYrlVq/g5+sq4NDydoGz2PxkB6JTNQTejab2cYPFRZrQv1XXROSnflTpZLJOE+
1wHHjajFug06X+VmFqq6zkvtR5uiIPMCRQYMkI0aT33NGpcCECtUim+cPyN1n1riMpuhu4psZwev
8DDPmpwbmxwkEcvBA/Rcp8EbtQf8VXIYR4587aS/7xISs3HagEYNL6KfbHCl3nYWPdrBU0uJwn8a
54icuhgRiBxQ5K7P8EeXjUMqph8UcBxrqywT7KR6m8fyebGj6G4EDS5s7Ef0YLA642DY+ZWg8a+M
yqNq88/AQoDZjKCyWY9llZ3HmsxYOD+KmMrV0l0rI9iE/XRWtveBvPOhb7ur43N6GTyEDYqvKTYG
sv7OE2gGBoM/ftuN/5uE0QPgUjzni/wUWuXagS29I7d8baP6YcBwlC2kvvQaRl/aJG3gVDBP0HAo
s/tMQRIleiIun7fBBIa5FQl45XZEjiwMtynUYRIKPxWciNBxbmIagzXq4lsGx63v1C4owDxgU5cU
1ieqGifEfQWSqPUhiKprEU5vFrg/f8wPTgEcDmIWAjXz0Yq6bet1KKt36S1rFa+VgZizKdS0NmF8
e5xs+EcaydHIZ6MAHDtzRhl9qph5xBk7EOIBSYRzGpVXr2qO+VAesqw+6vfRTd+A5wHW+QeW2INV
JE9xL1+wZCfhhi8iTwcabp9O4R+wNRZwgOYefsBvQKiVGfUjBsDf+gJkbY5WWx3VIP7AAcTOgGQX
olpE005ZX4vI3s1V/ajhqpTYX8DBPnd4WlAUxmuW1+5kx7Ee0zxq81UbouhS6/a3SeYIlBNmU9Lc
3Ee3Z9cG+NcoqmaDX0aoDbEVqXnvAsXsivI8YjGB6MSlyKsjxLNTZvnPC8cku/IPYdRevLJ4TxSp
N8sJrTVIAqQM1OCieNtryNTRWCiOkYJnDsRLvMOwY19BhQH/q0jCZQGMAjT5anJolfhc0AciufrN
fNgM0J7xwSXsUcUuzZdz6zkn/X+2zb+zP2C72m6KUqwgh/0BsfYYAQodo/6hyJ3fpMTExTGD7KWr
R7FjWbuhXjevZWK9tSgOflhh62H65o3rpBjflyjTjI5HvE1gwwaxwIEaUCOibWFsHCtgCwXdW0zi
fiKcghbv/imx8dHJjyxr90GBBTOcW8eodqolWo77XZHyALN5X4yclwVaWmZxsjMUuu3x3q2ri+2U
UOebHRfeRnKBEp7uwrG7GKa1N7XYGvzGtQxgsiLcjwiqAp2eFaexpgzvJfY7Qc0vhg+oQ6D02vmP
yDvgUqCgGIBNJVsxfzuCIJ7V6MuuyZPhy+IABSgeDSv8APH467ZsugkVnMpQK5uRCsz1rKZwV6Xp
52IYe4u0Ypwnx7Ao71XenBJomNSMtvquObB1y/M2gwDkHtaHPJkfQhXc55P6lugaoA2bb/QFqqC4
tNZEtaP8sRn+TpehJFphMlzbV6qymhhK9das4AXVL2pgrsV1D5oBaNLdiHvMHVT0O6+PtmrIrrMI
TyX7QeYOWtmXZFo4/BaTJz5qa7gYg32QZFKhQiMVZwOIRKODokcZ/lhFDUdzPhplx9BLkXxz/fxW
TEu01Z1XQUcZ8EEbi4ItP7WfHBILVYp2daeOiKBku8mv/7Y5oiqIww5WeZXzYu59lX8rphmJ4xXz
f7sU7nbIhuze8IWHQVn7RQiLKZlE0KAPKD7ZDQKC+adKkOIJcnkAO3IwIS+z2zT5bQbFQQ9Wa1j8
6zzwEKJiKwCUd4sy72tJOO9bgfWn6Zd9AkaPGgvJwaV1KziwiHDVFBZCGICISyA1AUhxqlEUk+QA
7mpAemYS7e0SRYQhMY4JZXYA9dO5cZpnToDWrmxy/Jf1++vrtPDSVxQNLyQCuUcinqM0OCsK4lg5
R/1m6lDdES2e5v3y4ENGxvT8L2pe8c5IqQmRI863Lmqqq7LCXcY2m59SOeg49/19n+HFV3gruZDG
LRBaIa8HfK3Pghi4z9hhH4EWWWxAFl50tbiK4HcRy4P6RbUD8iQgzbaaxbGpsRsriZ3YUPt0C8AO
raqCPHTWj9SzzTHv8TZMEOHvK8KZTub4Z8/2dxzg94Ai0PA0xC6O7I3P2Z4AUbxlRafl33NqlD3o
73Vo2gozIrZWYHWira7gesuNFTnvUHk5SAaL8yE8k5yJbSJFZ879RZDF2oVOMcEHz6MNlk5sZ3Gu
UMTosifcSvpTvdTsYl4Ubd0E7bFADkDRxwQ3Mk4qu9GEzjiYZnLiuD+d68WIgU815H486J/NRNYZ
XZV8P061c0qRECQ4auxtnLqUrWriMzLSheveqimoKkxtp+5Z2oFcxRba04WVfDbSsDd9Q+Yl6oqH
EDLCza9SEtm15xcw+YFZTZ66BMoYdubUIxdvBeWW0xyiEXMC8GJCkHGhtoSt0yxwSTe9jV+MiEHQ
uMAfwnzNgMDim6LnY5/YTDoCOqC/wORwqkAsoA6Le7/z41WtTaVJ/TnrLEGXeVmKYZ9hjbQu0whZ
dxOqQZQ6VFZJF1xFXeOTaFkcAvIpv/llGqA9qJojsm0ZqgTVtF9cCaHVit2nXlK1Lqqsu+G056C0
AkrCXGDMypiCvrNM40UWdbgirdCuZhORB7Ydit223W5zJeNL4Az9Nrfm6klaY3TzjOoX6Ze/sU0z
VHVE+yaixY0aoEGCNtF2aOwKPqJEPMLOYqqDGFihiguFQFYTpYRRjnu7ytyT3Q7JfokK/yRGOz9P
lRnBcvLzVTLU1rrCVHIr1ZSdsxBSYTPX6auEzrvv6wC6gD+AtG7hm7kzQa4a8+GHnO98zl3PPhDC
EkU6E7Jylkt1yFX5BtkENGzDbNoHoBvvynnu7ysxvnsxeQ8wgPWBshTn9LaGaVjjI2Kyt6wdswMg
DEn2gFlOvuumRCL2K+DftviTSKcz0epIShhzwjx5Q2w/Rd5SvHJqg7pBlQ+BCnOkIlID67cE9JWm
AUQdQSFGF7JHVnhIPYD1CzIDkkqzMgzj1CSCOLBW+aOEY3qXNHiOm4hVv+Zx57yUjdnloCSjHIU+
llPWjfqIOhZHkgFy7LWbcONZOQAc34WZihWnoDvhLWDuAVNzrugwO1O1EPtRzUeYhI9p04Dxx/Gp
cBFklN3WBRBZVjl4BZudtHBRSiYf82Zb6lJWHdzsnNSxtexmTGGNltLMaHoPCeplqGMGP34V7IwE
sBfOrAUBz+j2mCPWBNLYILvYE09ZvmebuMouel9k+dGNqDosDXkEGYC+AWmBaGBf/0Sy/c38Bagj
BshFqKBAgN8ifUWNg23XCHGk6swPp4x5FQ9z34UEgGjHeyyNdi45Y05rt3yYPwJIqD6raZT0t9Bq
NrZXHscO2r9HQw5BvJVgoMIUMihWk2E7/MosveZ9cTan4gWBrncZB+8I/MFcCeIdcr3QltyrJbAk
ntwKh8R5g0TX2W7nK9pRL65HNqsstn3UHZXpP89K7v0qeUtB/Ad2t26s4bVTyH5PZAKD2rylFLto
5tTYNJYu+iDLOXr2tRYBJ3fFlliTSbyDfIpPXgcHL8u7j2wm1jFBNkaDsam8DoAFCid/0dYDzF/C
7LVCC1OlAuZYMqQANdBxtgWoI4/CRdwZN9n5T1HbvIZldOpq+JKmOX7OHVyaKfkcLUqTLvV2Basb
s06sRGvvtCQxZcUSiGGPbtCdmjxicNmt7KZHlFvj7aO3rBtvYWK8iNx6mZsRR8T83pH9xZcIqg0t
qU70sSAf4jE6W9AkoIfiLxFRyAEP0k+o/WEBg02nuQmXL6dYDn6/sLPZT2VqbxEyAb/DdlOlZLmK
6h53LSw/gRl6kfPCi/4QsL0suhiXGnDjwvbi02LUkaznmsLRBlWmEm3d+LgY0BB6ncCBl4wbU4ld
MA/EkTWzNyS7SRj6LyWZXj/AI8MUHISdb04/9r6R1nM8eIJ1J3+uCxS+FWTktavUeq7rfE2+BWmN
1nlsqdxmzUyej+QSVTl4uqN9q6HAoNwV99ifoJqryNIYKB5hNfbbz9U2jDleW5UNeI6bl01m3okO
SWB9BLeLkFwC+S1BWNEpddYqClrRYzf4YJIrIKttCosyfWkK1h3txsh+teoC7M/tGpZL85JmzQVZ
z+LODqwP32UvQtkC5nyfOGutdt62lPsKxWiru/Yiw+plTBFWLn1oOEWDdmUceNAl/C/LrDFg6CAM
mNDCtNxKANwAyOgms8A+k+EgufGgAoPDJSTQ2D5MQbRiAL7rxHg6uw/e5BINqfRkA7eQGTjcUi0j
ZC80fQwnbXeFZwByT1jBahNjMsT1VcirOC7M2Mr+WsTXkM/TyZxc8VZwonS8aafVznTqlajqYTIV
ONRquZVJka1meHqblKUw8yEaSxRPM9uHeWqgZibtcs1ZzyItlvmbSokBdVybw1sxffihgFFWgO+b
fPm5CJRkCxdm8aitwQpyZb0YnjpWchCXHPlcrhbfwiEhVoh7CHqsUTYAKuDpn5YRuWDIKMzBoHuw
05miUuhVmwqcyZIrNBTBHoDERtSPCZocgjGEV6aHuzvFH+QmiOzlBeThsSJxcUgKtI91C7vWvHKo
XNRmf0J76bGrJSbHxVbIeaMs5xyUwwdoNBaPCcZL3PvIIP1JkXIRGWZRzvRdpAPVxupE17wJI0E+
nbDIBm4uQ2QTRaXrBMNHnM2/GMel7KbhI6vlxZvNPWbHv12BwI2Eg4vnzJ8aeHE9GEg0D2qhbgVO
LOf40hnRW2Ik33ParlPTfir6GV8U45G6xVMwyWNuzwPZ/2xaty4CIuQc127lrCJSsE1XPrvpdCNf
CfaveY01WaMpH2aRnLzQ/0bWb20DNgP+1737pXnK0X8Jq5kMElpPS/iExsC9oGYQFNEOkeDbIDAE
Jyex1nvDCH/NLnvSGkHV7ztJoBj31sfgwfcmfj8QlwHOgW22CTTwKF3Mh6TtK5yR+XSf79u0FWvd
R4TmryCsb4Yzry1reTUo9qsBHTLleI+ZxlF7ljgncf2cLN0tCtL3YXSePTWc6qA6V6TZwqVgaYdW
w3pRY3YKPXRPbHxJvfBkS2O1FAuUB7bDDi4Ss3oTy5iX1Zu3jC56/rHoAchgk5zTd0o6tz7xtHpx
dAWV9OY6eC6T2EWjzNzKEbSUHC+Qt/52w77wje+ObSfxagqrTI0aTZwvpP35Hb5LIarKErQTz/jf
FxkhytS8wpG8Nct8m1uqpkvcD6vaz4EEcPg7eSAN9HzjCk2FBTWn5RrksRP+dIjmlSbGtRSgZiBG
PVNpsCglsnujBpM+6R9meXsajasqsVbnzXDgVf03JhgBzHbMODPvQSJvWPzVjiXcIkStlS9IZOjv
nEme9UhTwLQlaDeeGhLptoAeNfbfSTWstYyNWycnt47uqhl09c2KvjKj2ETzlTevY3a88Ot/F6cd
PLI6HExIL4Jc/v5fY1CdBztAyFjcuAaOBEb9CjNPa2ejEL3VczOVb7auHRakCK490Q1XLcj/80Wh
epjXf/iVi4CYaPNNaU1PvN+CzAA0i55cHR8LWdf5QkKZAbIlxm9nMN7Dnk/RLQ7YCWZzTofxM33l
mkRzVSNu+M1jE4uSyuW54zK65zGbdv4gVY/C48MSXZwCTyJ7L8MG1OJeN65CiDw2z3xniuhvEAPh
ag2EIS6Bi9oLL0I/GM4jOxXlxes0/+ma5v/HBT/wEQHiWWsnWcf9ZxJKDthIaoSQ3d65kU8c9r+n
5JJ0iogesTgtrNegxR42JERHYuK/DoU2UPl/+LT+/r+up+HTYN7pL4xzbqegJDFiqrm7m+sb7blM
yJfmz7pfuH8PidB6Hbz8XbcLH1Ssxg5lC96UmsfGG1/opYC8IC3l8HJ6y9cEplq3imqgobKVjPOj
/nM6OOn0mPuvpfRcoAf++4ZxarQP/H/wu5PudQtCSB8+Sc/e8VODBL0zfPnDqGHT+0I+esuLvq3n
50fuNMXXCSkRPsnleVUeQw83PQn1z+QL9+ZeNCz/8vaD/8ZHZqAO9LwBypNPTeSShkA98QmqXwV1
yL4hs15sfaWeeKE0iXZWPulXz9Chb1C/56f14h/0y3EBvftn5HT5awrF+sXQ8Nrp27Js6Jv0wuao
uy1KezvKa4via4Q9AlQgPW91s/HL0cnWPoawdCoDP8hdJJvp+Br6IwCw8qdjVWYEVd30Ru9zD8aa
BObuGvc8TTv8EaiBhMiW3DvZ2Y60bCVuxBN+P/Q0PZpxGSzTVoKVw/POQfFQK+rEPMDSPCJ2vC6W
GJF7b/fvQZLxkkAVabJPkWdHixU0m56SDuFwwkOon/HPPG2d4DXAgo7GZRDQuOS2uTeS+nCk8OsJ
Xm3ylYXQgyJb+s2opQ6Dl4x1Rvcgzclb8JeMZ96fJOhR71/g4hgsegflz6Kw2DsMiMAjWGDZ0bfX
6wt/yAvwL601MU2ciS1fbmuvOJTRn1HdG8ML19TdwFWs6r++GSipIcRB6/efjf8l52g/gtMNXlNK
K3rY6P5MOS/n1i0BnA2BCQPvDEVGfq5fyejHgy6Q/u8JjHjl1AVobDwBsYHy5lUTozVSP4EOVwk6
idarDyJFX5HfA3JaR3N20h/XKxJqSorQme2OMYpmrR694F6KGiz8jaeWk3MYTGb+QrYX8twwOY8B
eCCnW7DvQnBrW7sU2BsixxDmXPHAuWrKm38L9vBKCuOOzZqzLBIfDEEHXLEfPuOZfYfFeMazQjoH
VA8KQovLUMhgBtAlQ4llfcPI6U+ZTfnfqtaY561Fvod7iOpsTr78W5oPeeNiAk02nulPB+kvdr0v
4mrnq/6OMcOj6rkxVP96K6IyJJT4N+n/mzR616HnWd34VDJPuNOFW73s6YWjwlE9JBxhrhYZhVXk
UehOPZdRb+pa1KTJ85QD5l5oLKadDrnVrpjOuiXpHD3sQ+eRGaIDoZiDO/9lgHINTxwZuWkZrVzz
ZObUg+enmWM4D8Fc0EOKRQNjAD1rmCZ8z65WEpiNOGK2Digy55GXjfiX0xvcTf3qxkIRunvIXFQy
GdWuuCgN0OoeeB5+MM3OW4mMpMlZCCXtXai9FkWx8uovz/tbtBAuEARg7eOzev9WIDnYnrE4Xc++
q1/bdq9B8CKm7x6FTm5odkD2zR+ejoESLPAM6y17k6B0xc9qujPg4MoSN5ZUTgCOMvVGwIb6Pt5/
a1GG0iEoaCEfMusWBsMPv8PK+S52AJ5nAmPmrTktBE/oNwMjSaw9R9K9hFDj8CPXlEj4PunX5DkW
cli0MAwY/qpiIzKa76YD/FIAliAxhmE1yPh7ZR1APZJR7+GbEMRW/aa0k2Nk7Cpp7aPh+b9rZFaH
0rp5QffvHGnFU+ItPcYjRozeIWz5qiej1aTFRr+ia2BJNjzpS7dD/hV1/nPHLVnQ0mnTu9Tmptp+
YKzpxzHQC2I54GXZPawYnCOOTqLkXI+9aDeSjyGz46BpOHXyNdOk7RyhQcPGJMI/0FJ5LXW70T0q
ZCFJ/3p2Q6nIxdAlfEEAYV1P+EKzxE1x8ZCjj7iM4qEdA/LBePim/Xz6153MGLwxWX14AQbYMBGK
wAKi2jJPG7rQdb4ZmAQ0YL22jl2iYfM2lKi4Ro9zfg9ucKPDSE/AUKzq/RBJbIa2IY5EpcBpgEir
GK7oxp+4jl4TuLaicjcIAiEGH99yDyaXFQjEbqmP0a1lB4FC/OV3M0ME6jWP5hLl8FDC3LfRMTY+
RPhGZMHqEzU2rJsXXFD+rcuSBARLnA7g9AAu4k/Mt+7YmnhZ7YhSFd96RbP+8JRRR43skJRMUThy
xOv+gpoy2wTTDbi3HqPS1xs1TKS7pP2OPNYG+0ufE0WZUhN/YsXm19AMIJmAbvS/dR7if82KV8h+
7LW2Lwo/hDjRo17yPIgqZIs+l0ZvC/xFX8pdSRyC3huaNyT6/hFOFqiD+ZH3su1sOgakLzKcmyb0
cwLnmikKgB5rxkQKBfegkflGH3AHfWtUtqJHz8d/kFnAsBiZMLSTnj79nMGyG656k6od0PEAxzya
h/Zv0ehj4OltTS95NLXu1pEHaE3UeXeJgecDNjDIXkUjGmF9joiOutfDZa6hjIIzuWsArSmxXGjd
qQIwOezhquqwz0Sh06VtU7PaZHa/LXw089tefo7mlodc+HUUvEAA30BnAd/poJROyRugil4ucFl4
Xtzh0FjN4zKAe9UHkCk5Yg+mD1P/RXMAJrFLEKs0QRssePU4EXBj3ogIk+504FQl8k0pgBUgJGgq
h0gi9KlblNlOD2swyNiknHUb9KA7CDJpAysM72ZJqoP3kIROupmdGSK1JCTjHMWA4vpaHEDviBkE
kv7fAogkq4XafTh094xiHX9k14k9qkPcjZiCE0ZHqUeFFu4CBclk+YSirV6yGE00Gw/hKpwHRiCv
bSFOEnN2Rot+aR0AIOqL2h4JKFC1/I1CmUL/mAA2VuKOMclnA6M+YVgNY/nEUGPI6yOOA0yYIdKn
9iaAYgSCL0NqgT3ZRIuMP+fv6A5GELNLUOsMkXj4l1ljrdM9YdkfSeZumNQ6QaBpM2jIULpCTtw5
0MqEKmlw03NDx2TeNUE7wlIC4jWuav9WZX0H49pL9WJCDA04FfG6/FBPwozYRz8dYdK/PmOg0s78
3kletSApyyQuADhlBBsLIoZQh5aClNlqQQ62sOJTYFW1DK+2/eFIfSLT8aNudQaKjqM5wXj/nV24
rA4ViG7/9ZIEJbjsa7A0PAmrMxPqyG1xHd97Sm6tDAoOIV+n/nWOzUEFIBWhQekfYquB2tqd0Mj+
lrNcz444qQmxMb2JZjbSL04a/oilhf4dajYeWbwun3HIRB+KzEDedUc5Fgg9lZLyfR+hI5JPexk1
J7NzX6c8f26l8xsu01siYaXqXmnxqNBJdE585wLhon87ZxoiJM1kjMj3gi/Gmz4YfhPhnKkyCzqP
nSy0TEqskNDRNSUCs0/uXG9knBJeTc9koyH9BdDAC6c9cWYs72xWINnPuxaaKzj+Tpue4EabQlgq
tD/s2jCLZ2u092XrPpFVfqxHKv/x+EEZ59APhlz9O0FBPG3S/mVqG46Naosx1gXBZdLmaOmil/2G
iCthS39wyv5UGTwFCKCDnh56dJiBuR/y+OS7irwyaWK9ZTbT80xAP7hPOjDkvA0IK7gMDtUio6ig
JzhYmcvqRadiqhEYF+ebHkgxxdi9bxrUMHAPsHIOHIA1b6O5aErvBk32x9prx1U0de/ozF5b/P4i
fWLuOXJXCc1jBRfdAYC7yW4Ke+036VEwSqZInA1KblDpYeVg6urP8V3g5Ge27TuzzD+lizpsPR1E
jfA62BCWQhsri7xiDWJIj2IKqFBnKx3QoDd3U4GPFot/sXSRBk5ZFScfvbaWRc5Y01kyDgIjAHRk
Jee5/IOrEW417TsapLA+g/Z1MvyfvoG5QUnluojwOVL+To81/fhWDX//35Y8Jz8Z8edsgmxn//lF
RAL2nb+O2ZnrHikcMDoRkH1vSN7AX7/o+LXpwAVC4su7XqDZ658GbBvA/55dA1ajF+YI56A8o+qX
bLGem2i+SF26iCL4ExpoNkILSsbhgvkWNQfhgqmPEfBoQwi2gvJdOo9s+wqSYLkx0bHBOwhLq9E5
L+Sk77oSVwlzTO+xtVMXahrDrvO9J30kXbSlslNQNK6WTnvKbpFmQEKl4FhdPXpOchk0iY5102Md
lWW4a1G14DSVPGNSwhnFYZL63bLzVNquWpIZU+q9BVH2E5DX3RDOrMKw39UkyaxCfsdGUpGctO8G
2EQZzuOOY7GWLslazcw4kq6gwlhjBLGDkccvUFo+K4EKUjFb23/nNnQd61FtA3vc6t1rktOpIrCO
XKR7zXa8NDjm7ePFRKaxTvdhsOwXp/p045TetydAapOE6kURZldXQ7juHGqcgSChUPbx/3F2ZsuN
G1m3fpWOvm7EwZRA4o/znwuRFEVNFKpUVXLdIMpVZczzjKc/X6pvJIhBht3tDrdNhxM57dzD2mvB
XWz9MQA/Bhh1My0QFCSdfTs3yLyE04/Q8Ogu9jQosuMa3Vir8iHl/yWG7o+SOzwM6R1A2xt8KTJA
WKS6P8LQAoYFOWonzB7N5AckO7cd70jriCf1Kkq9JYcQPqtCuaGRda2G2wIOv6tJ9+69APeSvsw2
hJEB1HOslDvh57oK3ZBHON+1pKIqbF/QtXfKFrjY6QaiEpU9qEE+Jqb2RfbpXwaNVA5kHEjLHSNY
2Macmo6sDpHr7lBquI6k/ldMujI3PHiOstsghLNCd7+n1vwp09rvQTKT1tf/BJRCVg6Bn2pCIjS4
60AMAQ/4S52QNG2fLb07ZoXtWwUNlNV0Tx3/qLdQ+5tkXgBWplp+59AcKM34JkpDghG5113zq8mr
kimSVwGrLi3RECo88RYter0fqZpZSHpHQF83FHsf7ab4PQk6Bgw6q2popVCu22mvsWh/O7XyUOE/
q+Oq06uCYObd6Lk3LudzKovX9xIY7HFcEr9vqbk5EOHjfBQNPdw1J8sF97XgX3RFAhlyd6P+hUkV
/mwHJLmi8CFRQFqvUuAzuFc0tYZwxVfjHGzmUaf6ZnzTezyajLYYi+PfcsNkPtzn8XJNKHhQZ9tM
zPs4E58S6T4X/H1KWg8qA1VjyZwqwmxEP4u4fplktY9EfE2Baq+cRUIqbTPbZPlIvnjGAmVzwzuv
fZpopnAF5d4Klmgvh4l9AkrQ7tUhdjMkFh3rKRzLe6Amdxng+ysy4+COLNcHxAiSm/AzljSZhrV+
VNvSJt5WE/q1CK39ACpghDtv0ctvJiRctgXtbkf6vQmuUQGg2QiUaVbvrGB6rVZG+bKPmvag9kwd
7omXPXPGL8MYblzuYmmDBB+KOxeLl4DkVV64ZHfQENz1XP6211Tj11XejIcJxayoMG9fF8ZO98rB
MGr5E16TrZZE35VtMcFO56mxo81razjLIY3EvYceZMKpkKl1S3b+jwjTDQzFIZEjrrsue4rTCNLH
/sF0xV3h0AMmooeRxrFZy+FEhgyYU4A3Lp3xGXkn8s7FtQm8q6c/NICxhytwcC2K76LaujyB6jfl
+faL9WgRkOmyxR6rRrDmFg017mga/FYT1cfwDpaHh9HtPjthfF+26FsS4/KGutsqnp9VJtNDdHQI
y70T2fdziwivmoqoSOeIhGRHcetUy59F4D3GYXTI5vAJBcurwTMPVcTrt3RfrdRDEze4UTe+mYk5
dKiHAYdQMKUG7NwOEe7KlEIAotLLMAyEVzgQdwgl3Vo0baS6DcURf5GE+bVnTTyc5lZ9gx7X1EkR
gjJSmKWGfQMZBIiQPxoI45Oi3htAgqfe+oE4wpe8RXNwCX9ng3YMZyBvrR19Q3HgBgaJzx2snKYj
c0Km4ZgN4UsK2GVo0mf452+xFzeJtGmzQWgMrYFpKZ7pw34wXHEoKQwp61kF2Z+5Fb+IXNxX1Xyb
0Jwy8kCqXJWjaLxiotJ6aagQwlNRcUJKVYXs7yi2g0H1tgByn/oF4a/G3GdWUaFe5e7sCjoRdUbV
82SG/ZMxgcrAmHsJFV5MVgxUM8qrB0fRYleIJLX86HLISyv+OSJoAfHmFlp82KfrOzi1aPSgUo/G
llvTKg7fIoQyQJWa36oWEuG6T/G0X3IFv5jux35UAX0EDF5msGm2423Gg9wG2lGZUbgHyIE24mvX
BE9qF3qybc3g7UNkUV430uIm2nSsAeb55AqqIKVr3g6jd5tD7tB0cMXB8hdjpQsk75Xlr9wAPA2J
qMyK7ttM/5mwWWXk7k2D2jFsD7m0vpRR9JKQOAxtd8Bpim5p9ruxxPjTKdxPujEgvz3dZbK5szC1
Nu9PzLzC3LprIQIybWA62PZJmJ9oSBe7KAsOKQIDlMqCR5ULjTqTvv3iNsJ8hXZ7VK+DKFCVtw1+
/wHB5hfHjfb/aecxd3tezM9x5WGdlwOt1rBrzJv/RElmpjTMLJ/ruaKu+iui/v/vf/2f//d/f07/
E/4un0ouSVn8q+hpe4iLrv3ffxv6v/+FW6j+9uHX//4bMn7b8gzdcxzXErwbuuD3nz8+xUWo/un/
APSiB29JKz+SYI+HwO/T6jkW49aOcu4jlA0xqbAWUqUmOF4Y274wtvN+bOFhvnsPUdFsJosVeDgU
0M0rJ8iG4Hzu8kPLUV4QneNU8kRQlxZhsUl6qW2yuAJJ1wKrtEwU189/mZr0u0URuhQeKEfddEHi
S+/9h+WDVrXZXNAk2A7NtY58170p4/hhDtPk+vxQhvVhLIMmTil03TMcaXnq9zcbAIq7d0f6C/2+
ltH31Jvpgpy8EkRO4Wqf4b4eA9LJWnqcbNiN2tACFjd4dfFtQXrryxB30M2mcd8/nP+u9d4IwzIN
xzF1R3eFq+vG+89yJpEnVepVvjNEL6GLyYis3fkh1Cq+XWU1hGlLx+EQsszWauawDfaGh8yOH1qJ
/SfAdMQlY6R9q0QDs1+4y8+wRmzLED1iyGY3bs4Pr07X2+FtYQjXkIbN5IRtmKuTD0mrGyxT7/pB
BPozo+8DrIkmf2qRFI+pEPbh/HgfDpUDCNQwbTZbsq7rQxWKuI/6fqBqEwrkw626PIh0QkqqKrwL
m+eupiYME7oDiyygbnrSdVabR+5VUhmcWj8B55VFlPf6aGvHSMXplU/W2b1gRdZTU+MJFtL0DMM2
HHs1nhdUdG6hAAO2Lb2TSJFMgp6puHw8v4Ifz6QaxrUdrqdk11YHZqFHDvwO00onu4FdOoxpjXGy
H/9gFEcI3joTsLmzOhdjMrRgiplM68r0OC8hZTRjkDfnR/lw71kzoLxsjg582rbXk3GSOGuy0W38
phH7wrIhPRDGp25sPiuCRkr2B6uiCqsrpM2yE4JWhhqV5WVx7y58yYndczn+jmXaXAjDVqfpjQVK
pLU0xiIaX+oSjMvD0j3SzLSBkxmBAFKjg70ht0MtQdFBxfEXBO4BPcUXzpBhfji0mANhGrrgmnBB
VodIuE1fO2NX+SM5cmHtNbJe6W2TNLucEGLyEEX0EFxA2TKGWMKdLhjik9bINdlz07E5wqvD5Xi5
3eQFj1EHwcWmWkSMMte01xeTJqfhO/h7ql+EzUWsX3htTs7cNi1Ptw3eAg7E+w3QQkciqjtWfqs3
7UNrp6DgayO8m8mR3GgSCofcBEhnWmYPqp9Gt0Zz513fFNa21kGPnD8PH48DB8FSpkrnYXLXX4Pw
VWU5MPH6Wlcex9R+Kif5o41a7cKGW2sDjP1ntgYXjbFwcuX7aVcNrDmpLUqsBjC/rMZxdLcjpasu
+7FU1Va4x4n8EEhRSrrVbow7aB3+9BoNzxi0Mp53haAaTGHWXlFg9NEx7W4K+Uc3HVrCbRpP5ga5
L/KIwHQ8mCOyfkOPw5UwP3tOAtOmDdWic2FWJ47Ru0mp399cplnaupvQgO3nwAM7kzQT1D4mtNcN
8qq/9ejP1rzkRq1duNU6rq19kFao14USFb6+O1CBLMQL2IOi+O0Mn/lLG9Zbwt7zh8RQm/P29VSD
OpgwYeAheN768Z7ILZiwClS+HkXpXZDaVPJmAAKl1Y2H1NS7zRSa7kOd5vbn3BHBtjdb4yZ2Q2iE
bX25rQpkCUJO823rzCb00LRh1HC03EpNR5jz/Nd+PNK2h3slDcsgO+k6q00xgf65Qu/FUy4j/S63
Q/lsxrTwJrWzXHijjI9vryAJxWB40xLQ7cqMSWj2QWU6mV8WEbmfYTlMYwatRNI/kYy9iZf2Bm3x
rRKIo36wU62Lsw0hw+J81Z0RKNQAx3pP+9n09fwifHw9+TCTP3inaVTUV4sQiKUTBEu5Pxjltmxs
P5xM//wQ8uNCvxvjNdp4e/rjcCLblud4jXRPD2P52XBikxSfaGhWNoorAwqIq57cIjRB4FuXztjS
K3PX98696RSPje2AsTOTI1WFvQb1Nfw39a+hi0vQ2xrKpqIlTiiLDbH0MeuqchdBjkh9Lx2vtNI9
Qnz3R29MlAT7/FPRir0lht+w58yK+fqPnMy1W7hf1R7Mprbp3OCeq0rqfPnqZPnn3q2/6hpMYE4U
0lzsbGGZBwyjaS9DTVtLUT67c6cjKdHRrpp1hyYE8ihS7cVytDubFgCqBl/0vnsM6PLJOgusgDvB
MZA/aGP5gM7gF1RZb+Co9IVNt04UtM8OrFN2RLhe6HcEImB9nOyWWA0RwioMN5lLkiLM/AwJG/gF
vkSdDl6v/d2l1cPsanfGZF/wBj7soGkJm+AH99GW5gfXscKTiw1wPE/oH5fbcZ6M6yrQu+uRdrHD
hdPy3oRISxkOTzCWcFwbb/W9qRysaTLhLtMILWj4dWvgfuP0hY5JSFvy36Y1fm1bT14wBSu7xaAG
niPuhWfTYyi81aDp4JCiIj72A715kZGEYmpoyUUvz+OAo1fMsNy5F3y91Zp+GHP10JWVbeqAZEMf
3nNwbfQiIAm1RBvoquzd+TVdXfL/DvXqJVNd8BxvZX3SIg3juPRCv4cX9PMcN8URFHF/wfqfHMWG
cM3CG/e8tas2joBYapK3vrEMOYzjmr4jhBsvzEUZpDdPzH/nogwpWgaEia/G5o0xiZ2kd+iuD0iY
O7RQyfkAk8i1uYBeNcOfFIjBrQf7ZkouWLFT20U3kgp6pU74r35/My5ujyz0KgqeotYjW9o31k1Q
QWO76IX8e77W6xQNz7BtvALHsMTK6YSlqyuyugyeZlX0oDn6pat5EHpXNhcu26lJ4WIKIm1dZRtW
k6L+0UC5NwRPmkex0SHHt23a9BscAd2FG3bqcNhsmiMg8UPUczVSF2mBbZaVBkNpLIEdgC6jHfTS
yq2e2deVc4XtYTeksD54qQadWKBOSvlEap0WSnNPw9rBTSFPiWDkNxPqd+dv1qkFZI8kSQPL0gnY
3p8K143EVAqNsrIBU50a0Qigyo2K4tf5gVZusZoZXrHjkRFxYca2Vu80HoVACbKJ/UjwarqwYrwK
njXudWt8OT/UiTnZDmMRc7CMOOHv5xRPliwdunZ9S58eBqO7zbTuE6x1f//sMQxBO0Edg60zH46u
j/MQ0txeRoqeYbJhZJqjT46bX3i8Thh3Yek69R0Cd4LZ1XWKo3zo7KoufE32T3W8/FFQf48z+Lzx
HPRdos/PC8WxC9bwhJ1iVNtwLcY0Sbu8X0UZ4wLHTlf4/AN0NETwsFGJgtxi3JA1VIKDNL07PPy9
d2G+Jy4BI5NCIO+C7NPapet5qoa2yws/0ACLZGPfgE50e6gzMwt63lLf2kPcX7gI63BVHVABdILX
U6cT3lm/21ndZImgWOlrmYV6PbQjYQcok07T2AH3FoCZzcUjjt8DYRZd9+WPDLnm8yfXUEdz9Tjw
EQDFiT8cqdurrYbOBdKxyc196LvceytT2GC7yA5llelUaNEKa+0MSjwC3N1ExfdqSmCobkCOX/iS
k7tPClM4nGyDBXm/+0NgpYMXWqkfR5sBRm4FvECD+Cqh6oh86sXVVxNbT9xm6TGxruno67SlrCfX
irMu88fO2Jdtgu9MZcvTPyPzDdZLKQur7ve0gsXCffQci9b14NaC7eL8Dpw6e4Q3pomTYrhyfdca
x+5i1B9S3yjnF2kN0LK3cD40MjvWafhoFdn+/IAn7KJ4O6D9fqF1vQlzmN9TPysV9KY16f5KPoWU
fNrcuj0/1ilDgvsr1evCQq9dgKKvrLRty9SnCf0wLuN3k1oYPdRHe7I+m3njpy3yBOfHPHWQcHNY
T1IhDjv8fn7wq6ZCFkHit2V+zFMSXUtj/6wG7VdaD/dtrz8owlmXyvL5cU+uq/Rc9bCRjl8bEVHb
4xB5SepH4/SghyFQyeFuroy7aAGc+A/G8iyDLK7u4DyuTGUdJsng9Kyr5iLM05CyAWgRAE2DRTyw
DucHUwfiw03xlBuCgSDFv7qZUzSXc1f2qCbZqfU8pGNzTzlP/3p+lFPbRvGGmNoRluet76NjjnSk
lkypbiEltYv5pWrK+wDIKoCpXQihTU5PPbnF9sJarkt3r3b47chqY9/4qeDTjRoJQeZXzvbWacy7
AWoLMMvitkeGvoUIGQqenwYybTQpltf/YN4sKlPGb5UfHEp3DHS9M1O/HOm6InltAsJdgN/FszMf
vNrMgfv18zeMhHiRSdVeSLSc2l0huKGCWI6E8Wp3HajJADlp2N20Ji06GNVh9gBEnp/lqcshVB2A
Iikmfu311a0FK4gkaRK1xV1eAWuCKcEF8NDJ+sI9POGMCeF6ZPlZK/NDOByDI4uyuIGCJdNhOKcy
jboPKYCiuuA1nJyT5Kq7Og8IAdzq3Mx5H4O4yP2xLftP0ixjNFSt8ZsBZTikw8WlS3/ipVBlDheS
dlNQX1ATf3NOIdUrOjFDVE6beXML4RilfQPcgCfp77E6eP9cIwguPE/r+sp/bweJDDJe/IfE+vtR
Q4jm0jQuct8GrDQIKKOBFxb0TsssRngMZF+DGgJR68Prm7lkt4vbPcSQOp0/QafOqeMKE3EsAnJH
rnzsynGzIq+WzNfb+WtnRA/5El6Y66kNVUl0ytWkhuy1CZrbvq8tA2mRygS6RY3PA8YH4UTSfClN
50K6+dJg6vc3uzl4S9Ogf575SRV/KUp4LxJgqKLzkG1tX86v3alnmHCVqEsXUsfAvh/LnUxkiZo0
81OzRh6rlYq4TWa3uU4Xj2vH1SaxHffPxBjTw/mRT1xGgj3eDmwbBcd1hqMY80BGsV36VKTuS6TR
UVG/L5JLOdl1Gl2dUpfIiDCWVDoOx+p0EKt6IZ0ihT+Cmb4yR9ogvEkWD6Is6elrrfAR1gaIVpw6
v09b3QRSFxvXQKnp7synEVahGSrFTDc3Woi76QSoVwk7mmF3apYLTtGJk+wSLao77BEDr52iJtFE
149L4QsIkq5kWh1jGX8/v+4nbIVLWK8DDCCJDgTh/Y7r7mhlXhSVPrlYAJOIeVvGp94R+VWqJ09Q
OV2fH2+drn/dAAAONi+JY1MZWJmJKh8akdpZ6Zu88RCZJ3SnBg5Y/DSZ95FD8zwyj4i4o73aaoL+
pHJCwyijfwdKUuRk+tklITwDnbRn+ikgnYDzLkouPEOnlsXT8QqpYFjiAyClsyawXVNf+kmGIBC1
62Iz1IB9C7eoYK2paZPGBbrwTpy6A28G9VYO6dyUsFgmNXtRVHRqWgvoUzO9CemGOb8JJ2dnCEpK
JsfrQ8mktBItmAOr9JeswU4vKP+kluqwygYbMqiu/a7bMRD186OenB43G4/X5FVaOzBdU89JnVKp
M+dI/5Imbv9ptMfqTpNRfgGPcermEGlhUKRHSXXtqzRm3upuxVDeOP6G9GLXNpdM5Yk1JBQGXGJI
YjIp1O9vzHJTZFo61jL3A7PdkTc/JPZfcSJ/01iryafzK3fK8ySXw7UxyBtZxA7vB7Oj0mjFFBS+
5w2f0lSJaOTfCyj26E6de+uOfMUWQtnbxMov3NcTr490GdbFbwGdtE6YZhFC0EOj1T7yVXQje130
UldQx9WKprFx3PbCa3dqWSGmErrjQnCHsX4/U+CLYQqNJNiI4YvTNA8BXZXwVky0Bc317/PLeuJA
SmmBoaHuotAnK1Okua2lhdCV+KNrQEJDGgdmKA0dt/PDnHhUPZwx0C022UxdXw1jkmxPy6iufGnT
xA/UQlvoMXw0w/gWvS4aI88Pd2LH8MFYOlIjFilANes3BzMRdaI3QQ/KS4mSulB8xCSFg41qCDw/
0qmJUSggK2QBrtHXwSWAQbcKkynibDRfzAW1Z+DY31CR/BSkwKkhwY3yvrpgRU4OSjgrdMskKbN2
bm1JHrrOzMjPo1IcF6+Am6Z8JGk1bM0wqx514BzXy1AXF5b1xGEh00jsJQ0VuK8f4zqtI8Oi78fX
raaCWQcFdrqNp70ZQTRwfl1PWC+PChUaRbwhSI+vdnCe0OjVRRL5QVLq13FTJ0+waHoXjMqpcwLp
BHUXFyALYdD7cyLzNpoRi4ShrUseYmDqrDYEgLO8Ref82z+YEWVOk3oITIFrr8tw9HrRrTLyGzja
YEOcbH+ww+n5/CinzKQHWM1QHqTyJVeBlrcYcBBOnI1ETChTV4EGgXFJUqXwPPioQK4Iq9qmkVuh
8wgTphc3/f35bzi1qgLGK6nKdMSxq8veDFNUdMasMvzxp7yCbypaHkNocJ3EvDk/1KljwnK6JnVq
R/8Q6EwGHLxG5pHl72tUQ+IRnqcqMy/ct5MTwlFTRUHWdW2QI22SdR8MsV/1Eh2CQGz0ENoMGzoY
+uUuTOnkYCqyAh7Nf9eZ/arrez1g5dDkgOU2sLzibio90FgdckoJFO7nV/DScMrWvDGVUzaO9PRZ
sV/34ZfG6W4jmR/gg/gWSufl/FAnN0uBG6nP6XTHrG5bLZqgTEw7JhHnHHWe7Dqnt+f8GKdMFP9q
XCuqZR/rIqFWws5bDolvZiaEFy5NVfYTynuXxjl5zxzqPg5WiiBq7RRQn4bNHQpjn57B+2CK9hCD
XltN/xRr7iFASbdutKNMaXKNZvHX+UmeKkR4oBdAExN5A6Zf3TDwsMMgwHX4qE6GyNvn4UGjb2Vf
owb8EMGFusM3oWmcX6+8bkIBW0P6IpOww53/EmVNVulOMscuCCeVPJJrJ1PoMUIuiuJyClvoDBGu
WbKvSYtMhGvRHxpX4XHJxudKs/92zEZdT4E46CTAUVrbmMHuBq2vSCBbcXkbOJWB1nbw2ezH3aSF
z43mXcp8qnvwfqbvB1SH+809yaD2GIc+Sv1+GYPnIVu8TZcNUBdZZq1tKz0yr5q6MT+hTLRceKU+
3hs1tENGCSsn+T/vh5YakhJGS851QjEprMZdSEPv+X38eG1MHSQurjVpQBVuvx8igqDXTArqHBSs
6l0bxGIDWMmFfQqS8fNDfTQ4DAVIhHfG8mx3neWo6wZ1SeShfHvUvKNKmG3ygo7jakZkMxNB4J8f
70TpkAEpGIE1pmj5wZXI3DRsQYalfks+ENpl+y9dhy8RWsTbmRqAVlUHw0aXB5mfa3OqboCTfUk6
ccHOnlphG3wCXg1O6Yc3xEG/edJorfEhKb6VIntss+RZl/31+dmeHMbWlY9B1K6vo6RuaamFTm7q
o/0KuW2rClXVdxILXy+MY564D/gZOsYPX+ZDQTanr8CUZZP5bhPIIzoUsKU0KZs5Yfx+svuK+0cR
01oiPozUhb+6DbUJkvroZyPhtRn0yHlxUDzbBUAyaSof2wBdUxf0NxrH+kG36m5bDku3zUoXot6a
hrmd7dYZpBdu9zsaRutugj5xgzYKXAGjjeQXbIHlz7ZVqN0y8/L9EOpUivs6J3QaRQyhSEBDtJ71
n52gbje05ENkNE4g32b4azdokNS3aeEMV/2sDxCeQ8k91KjIhN0I6bc3NvtahM5BdFqALnHr7qnQ
dLdd7MgLYcWJbQSiBm6BpBS5r3USEj0T+DQAh/lVCDNLkfKdS2fKa/in6r9/HzmUVFMAgmPB16Ba
WSHZQH8F5bHY+UZn0I1Te6zWsCeg/tsuMAUrR8XuJNpIGKwMmcjzfDFzigCNEf6qKaSqPt0L5/Lj
sXw7xDp/NOBaDIuR5r4FeN0wII5c4IGIrObzPxmHjCTAa671up4RZ7D/QmMO6DSGsZ0GxGk+ckov
LNgJW4kjo7C9VGcN/Jn3ZjnMbLtT8mRECtUD1CZAuTMK7Yp/6/x0Pr7jBOaMoQIh2hHWaQA6QyGY
EWjyKOIhPXjlEK1phx9DZPYqCNYggsmhrDk/6ok3lXSARz6MuhDFitWrg+qmVoRuUviQpZh9dTTd
A4Szx4k0nNP2HawzYnd+ROeE2VLwMJUYABZEauz9is5aMJaAYski4YHrV55O+yfY5MfSdsHVTllX
iwczTrVfTSy6F6/U6u9LhPL5ojlJRyPKXO7lmEBnleHeuBLT503LiJhTV+yAmLdXVS6HfTnCilQk
/XLMoPlG+6KOQh2SLar4V6ZT32ioD0yGhCwwR2ydzu84hZS7NAb0O/WluY7iQQuu2iCwt9VAI2qS
Vy8ol5SQO0foUizIGd5oCISGIEzA8m1HQbXnaoRYKIHfP4+2UWTH1+1C5xWktJYfVJMLKz8EYNvc
6MVN3Udke4pQg9JkrD6hW548xZSbj3Eeudea7hCgzuWICuTsge6ZHV8zwuGvsMf6jHOoXXgbT5w+
TJAkvYdNAQK5cmdLsOdzVXupD8x4pLcZe+xC/9nQk7uU8x8zvcqBLe8nGDTOH4cTZpagjpQGYGAe
y7UvYmolDaCSRywG/0+BLqBlwGJviCHaCyfvRMCA+/FmLHUy3ziQVuXK0GzrjB1R+WbvrhSILEhU
k1vd+FMzgq+Gl6EMEN8nS3khq34iYFBQAWqvtBCq/7nvBzedLkn6gjpvExkL7EKiVxIneQgRojfC
JKQP5aZ38+CqH5WqGASDD9Y00tjc0Kd74dbba3+WhDEwDDJmvAVE1OvekdGJC40BkUzIUeJIq9ty
Gf5qoUEvUDHKYHuyC/vZHtEjyEL4ZsPKRAcmza3HWgcwAt3zxgpgCp/tcO8mwYsdWdGPpJJfaVj9
TNHk1xzaD8hl7XMkVrMktwBHkRfoTLRuXY0LPEmr3gZD7XsNbOCVSOmxd7dTLL7HMZo9iDBftdq0
K6sA+ZS2I+C36AeGCz1JXOQsK+NHkrn5hVUx17aeVXF1nhPa4kw847XnlgvkryzYnh4U0ZSLXsyM
STDRXtXVGszRg+qEy9NlwymjFaE8QFEVjRSNKrQYvO7altMtaaxDDD1AGe+r5HGYaa2DVMEMYnC3
1o1e1l8MGV3wOF9Rb28jo/9+uEOqhxIdx2xVPstoBvacyOsfbEgrKuN3mKRXHlrpjfPDKr/j9V2V
obcpw3mvnBdhh9f9FG74emrxahLwdvszHVi0HtOCH21sNF4nNHuYRAqZAnqfTyRYkTItN1YKZQs7
Mo57h958/qQXzU2sxdeiKH7KRu4GZGtH8UNf4A6a/Q4coCUwxSBj/rblUOVTXeUZwH6uAUxNrKMU
ReXIb+PWvNNQOrzLetagUOyg54daXxeLHl7eLPq0yW9xLlZ3tx1J0yF1Vvq21lX7SgrzJmzr+ZJD
jwV4u4uMIpgK2UmKRgrd/N5CQPnigcsdEwAT9EPozVFq5pOee5dOy4lhgHKCIHUY6sO6AVwckcvA
CiYdvl+bWtaVCWfs314xMBgk7Chq2MDBV3NZZuqlcFSm/mBF0I/J4Sq+WMQ9+WYBLtFJwOA3rVMw
9dK2MoJ7zM+r8hcVzRfcKzi5or2ScC4b+WIN1R8ipD57fm6vmY23G8V1o6eMqizvpWJPWF032XVW
3DhR9zBJvAm5WFeBbV+lYnyii2079y6Pf1BflU37YzG1OxnSbeLpd5omLpxLY30wFYLbkiT0VOMO
uZ/VMtNz5sHyGQVHc7AOdo5KLRn0uY83HVDkckn3sN8BItg60Hiz2dA/Jt0rAfb5FTHXbqT6Du4h
jaN0oOsfju6A+FCJCwO1JWQh0IxC2ed6C/6XrcZsoMdVjJSp3LnTeN+3iHUgPA/JnmIfz7/xTyvK
w+AnpgjQe5zC0qL+/oJwGj9UJZQPxqcLn6zK2O82UX0yDr1qQiV7vfa34zhcwl7TYS8lXp0OfOY8
oHlRgqpFbCEZHxVVe5YhDAsLbVNf86cRdif1p/4r7NcQJI6ztrHsCwA3S52eDx/GpuIM4ZXzfe/N
wEBJf4b2Nji24KQKWL2sJNwSeTBgImMaYjwWyUDgSYcZRceH9L53ClEVfl3IVisGrawJlVWHQuI6
rhWFbeFBiAl1ZRi7in8RznLmGAJlLZ1flabthjK8cDLVwfswCZqJ1csECGp9N+1q6rquMIKj4YR3
8eIZmwZ++gNmAdmgPLbQ07hQ8lhbg9cj+GZEdVXeOHc03Fo1jeTB0YHS7moOl2szal7JW4KCpsHM
3aeL0oouDucP0slxge+CPFQV3PUVzEJSaWg8BMepi+4cbblPa567HgrKoaifxTDfaO18REkhu2CG
PngrHGAF+yKzRhIaA/h+wgb6HmGJ+NhRCiBuMqYLwAmdatugf7m3RTRfcJ/NUzdGoXQsyGNc+wNo
CQE0aELnUTvmRpDupVXMW2b+OxDV18r2JnAbS/eTIn4A+38BYbDEo3UIyNHKdoCnhtZ1a5fOZ7vL
xj9bt4fLKeyH6zgynMcs7wCrFrK5+dubg29A8RLWCHLU6yTOZJVGVOq9dsRt8otAe6gN9EiRRL8q
+/K70TtfiNu2iXOJRuXEoaDPUJiSUq1QjRrv96YiR1XlTqwd48b1nmyZi50I7GRvUuy/rwjCtnW9
IOKTxfBrBlkTXbh+px4GPAmHeEeo47GuTxd2BjGHHmlHO6i/m/3y5zDV9xPyRuoyDIrzMEx+ZfBg
DZi2CM36vkt26Kdtkyi6YNBOvFHKqXGAZKtdWJfuJjR30GvRlcB68kcutXstsi64NKeOJtlW0q24
HIJnWUWZby5/MiIFRadMgESZM+7K2DS23SwhUAMlvG/BrG1prSuvKwpTG0eDQho9dXKRheH9lHkU
Qlcd0nMsPQFvFlzEjTlkm7FHnc6cAmiRK8jyzHC51LV54ga/Ppp8OhBR2vPef3XbDUW5WDLgBqOs
1BhXNjA0HkP45i9g+E6YY5BO5KPN18trrsL7Psb399qFPYA1oQlCKLTTv1qoUD3UANC2uWAqPgS7
GGPGw0oAy8BBW+d4JpgnUT9mP3So5Kfc3Tph8IOU5LeiK5V4C5weyW4phs+ilLc1jbHnr71auNXr
g3OGrSJfRyfHGr6tpw2Sj9LDLaI3Bl6475NGroh0/4Vzd2pZmaD6A5jqBwRukvemEaZ9+DQIRcEg
v2UifkCy9BkK1N/dqF9Y1pPDkbvFbwEF9SFPbMmugaZjCJ/KwvtcFQOhtfMkc3kYNO+3ZVYXUjOv
Yc16GXlgaLNUDGFkht6fz75eTKMxIeQLHIq4JUyqZQGTwCEe23nnjo1+ExnGjNB8hj7pNGU3rUgR
8bSt8C4aCgdJ6rEnwwCaD/hf9iOswxHNXy041nZV3FSFU3xNuyV+ascFQcYiakBXjfYVVzjbdTPq
UYFcSJ9psbHTMyk2IpwcgPGT3L5S3E2N1dzNraPt8SyTfUdy7zYsU6UgneZ3ZY+uZDSG+KRJ4uw8
e+l/kuMCLTvZdrDTc2CcupHJ44Iw56HAWH8PURJFjLmHbrjS3FuyHhBEJRhJbWrTbS9b1BvtDu65
1glQ1148pHoD1BwsWFfHbjHh9rTrZ5p7529wts53veaOt7lButhq0XGyihp5L8gEN8JLq0M+2Why
lRieeKq0bZGZ/a6yByBLWU5kPvbJtZdZ7a/zV+OENabBlEZ45a972Mz3e2pQyBxkpcujjTbxTamn
LooiXnI4P8qJk8oohLGAlZBxW6N68l4s0xKTmq10JI2csLE2sZEhy10Dz8rDKdgHdtb+/VuviNQs
wHQM+eERoO5WekbWy2OEDFztVt/xoyGMWS44mies9rth1O9v3po+M9LGQ+j8WImg3peDp+9G+Ng2
daRxcDRahf8/aefVI7exhulfRIA53LLzhO7WzGgk+YaQLZs5FTN//T7UweLMsInm+qwN+EaCq6tY
4QtvuL+WC5fZJIuk/uYRQHqZfTF8pbXYpkN0YQfbv1Twni+1CDWg6bCe7w91UyHl3mbppkaABUqK
NvTnuUVVlKrQWicRz6w80eAvXWsA3FZ1qr0pZU9sC8xrtwFRHtLv5YBMWwo8+f6vWNyiwDrAm8Pw
pFH7+UdYeQCqYKzJzFiNP6WwE/ss0I2VLTpdXrPLDZQ/TTCg/lB95oXnruuqpDdC+4J5LS98szeL
8PAfcXpSTzucVPjvz2vpVfw0pPp5YmGlZ7Jvc+VYcXTtPBFtSlvdp1K1RxDjPKUL+GY+9L3xHCvl
ts/0lSjgtnBBkkKoMfFVdSLTeVSIvkij2NiiXpoWrZQSw5TSwR6ikXdUUjaSlOPdMb52tXHS5e4y
2f2Rur/2Rfj3/ZVYuh50A8CKDL1DIUX8vBCtH4hej/B2D1X52qsWDkBt92bb6TfJ3+gtXaH74y0c
IZp3GvhogEm37zQa9bkI7Na8dMJP3GD0vstd8ySaNYGMxXEMQByg4QgwbnYuGuLE0Z51CRwXYXro
wIFYmcrS4aCoRtMfMC+X6/QTPtw+Qwq0R+006yIKgfMUlQuztFZApjd4Da4BikncOJCoUMKYf5/C
ITzUMoS4aHs/psabjgazCZAB7+iLjjeq2xbWqcsVzK79TeQbbz6aZPc/2eI8P/yEqeL0YZ5mjMlw
RG5zSUeLknlzkiN9ZZpLX2viwnGLgGNCzOrzEHERBpUxxLwX/89fa/HI005wQEcCCUH45vMYmFWm
PQ0+4BmytFUjaR9m4b7zmn1cl2+NVz4igrYl0X+BXLM3jfHt/ir+bk/Pbzlq44pMkZAAbs6XF2Pd
dWRm1oXqUVOTAJs+VowGlS83EnGK6g0GtqHiEcoIvdjUusCKMc/kL4key0dcaJt302ucP2mPDt9L
3Wl3XeDho9UMov/ml2qwtWMrf6B5YOHeZkZ4TqQCg1AT71OUVK1zq7XyKS9A+FCX17eihWl8f443
XJ5pt5KaAZzSaa0h9PN5jZNcj4IE0RasXIKdOuaKmxveAwbmG/xCj2iAPTsOYvThptkkhqsq4+jW
TnApHe4dbG8R+s9W6frTGzVfd4eCvkmTTWb9Zzdcw00Qan6DHbesbAektKfCKJaNGaI8Dm62qFcB
f8H4af2ZWYpP2M50sgBSKTfIRNAJxeAkPTYcgfmNZ/5UwwqWwvTZkdo1+MDSEfo41nSKP5xS2p2p
VRSM1dqmgfpAqDxp0Oe2gUmUcP8zL06LGw/uMT0LZx6amH3g6aILGaqcrGEE3rLddvV6/d2YmH84
UP2wJOiQsICzDydh5w1RPbUuqto7VHyxOcG/ucGCs+5qdAQTcfI8NTmMvTVsfC+MXiR7SM5+lAY7
zRnEHu+KzC0cFAyLUPO2BV2qjWX1uNtktnmgORAdpDTFvjsssr1XhzgUpk7yLirbOXWR+bMLgV9J
I1JEKy/HUnBHSZneBWw+dse8i9Vj+eLZ2gQVoyxPA0px4VLvptowWOonUHNvSF5jzzmW58kS9P7n
Wwi3GJxOEMVgLqN56IHPeyBjH+JccjIwvh9wZyrWWAwhrTZ1KTS6xfdHnF6I2ZdEWpOqE90nwI7z
DYPoTGPHwFAvgV5exwbF/FStjpaQvqdCf3Hi8mkSpb8/5tLLCaoFPOzEXeXtnN33Yz0aOor6VB4w
SHg1hLXV2h+lqUeXvCi7g6AMvK0SheBAOM655KC6hYRqYkVKuXJglr43NZBJZVPTAfXNX3ENiRbN
ojFMhmtSnTXEo9Mk2Gskz2Ziv+W29XMS+/ZRrzET/Nzvr8TScf04+Oz9jrBB9OsWlHlijBg+aP+k
eoIBfbQ3hvzl/lALW4t0ZVIYAtOAgsbsyFL8xRwtjyyiu/KoI6RttbGBjQpEyXIcvoBy+2YZ2o/Q
pD92f+Sl64+FpRfIA0tCPctU5DoeNI36yQUab7CtGnTpKzSDweza3drOmqKR2Xam3Yh6BtuKlso8
tlSSyGtQtbYuFW7TuyiXokMcojVIJvxLFTo2C52VvudyJ06owBfbpMRPJpTp7BRxPSltmtrX+7Of
1vXmF/333Z2Xh8o2Gdo2anD9rUGxJN3wKBc1qIJgA8PgTYvjlULywmqDTTIn4S8e/JuzlfY+f6xW
0r+I11aGmGMX+5iyVV3U0gSKlg9WQ2tC82r7ECXo8t5fvaWhIC+gvKKZE+BqFn2qVWUhc6TZFwzq
HwIv+NZr3SuU82rl4l34SjyY/x1n9kTHYyTbaHHYl7ot1B1v6Jsu+fDG8dMYiUsCsSYlqau3+4IR
MRYggYCHP++s6p4xlHY1YivvGckXcwgT7KByaZNikI0kufA2NvLaB1soWInRj8CmBVNBRwLoKBw5
e47aAk8ZWZF2ojW9Z90GBd9zm209J0eWckAOOct0eVOQCB0xR9e3rQG8xTIioMPwhl279PXHqS57
NLLA2Eu6UL8Ivbf/9Mqs2Emq4+89zxywwegaQEdOjwOkKBGgj7ExH3JrJ0aMsPNKx+Yxzu2Nk7T5
Wiq+ECB+WqTZZxFYztQ+CggXQoCdpot3hDYPTeXv22ZSL1b3kL0Pdli/GrJ/ilvrdH/3/Qe4Oju9
1Momlg7kcgMiC1/xQ+gGWDsN1ZpCoKA3drKo4zxQkczh32XyU54a9dcgivH6iZ32bJolBpGo6h/K
trGmFEDZGEOGg5yom23mK9aGB97EYXBQnlVEpDe1E1FjFUV9wEenRYArav8JQqDNSmhk+zHRoq+t
Ejcpnh5e9BXKJF7AKGrtnHLam4ZwDlHsHFoRnDosUKjYCleLQqL1UN+ryRBvrQRN1TrRig1nCCxT
AE19AKy1IYPJsSMc0eQSXMVDXQ007Uf7yRuk+KDaXXjK4jZ9KvwQR269GU955SG6FBvA7GpSe0Zt
tAcMFpIvKvWCJ0yq0GjoGonqL6zSvZl22q5MnW4XyPG4I72S3/2a4xRZRrBpkrx9aIceIerOyx4H
aWge0zpOr5jZiAevQfBdVH70CMQtvBZhnmwzpIOxskNoW+27CgiXLna6GdCbGcO30gFIL8uStk9S
Kz7Cv1Z2QTNiVzmM+GRzyW60Jhy3uYXDlV8XQBZ8GRGgZCTBS+Rkm3uj58b1AO6/j9q94qtYX9so
W4C71bZVDGBKsdHYbRQtAMevtIeRT7kniKkOZeNYm06SbCxOzHErl7G9DZsanFhuOG4TFdKTj+bk
fkhNvAY6jDPTPMbuMI28jR8AJda8cTykjhEcTK0aTVeTcf8ZCvTjQq0w3QiM/eq5Wgg8IJ/Rc6Jt
AcFtfq82cZro7dgZoIIV2Mcj0zcpk2z0qnQ7XZfcRDHyt6CJLVdK2+Q9lNoBrkJZq9chMvDrqwGw
bbo2MU62jwJuhK3iNvZHZSPLDaYbnuz8kmsjAYVY4/jMfbH15TZ6DPy+fiQWCcCPpC95Yw9bta1Q
psOBk+2ZikOdCOWgF3ihiZj/UdgU1XdzyJqt6fkCb57B/tnk3Ji2E6RYskOQqTV7RFqwrtwgjK2D
0pbFswXjY58PQsWqBXpGFvJRrKBPYVaoykuRpO2+G4tGd0mbiy0oJf04GJjEG1WoPQMXwnRMBsgZ
+VhDFRidPLVJ6f1Rd0G9pUmDA7bh/FHV5bit2vhXnJTVs3AkTGSzNJQfCTbMJ1+potdwtLovLGWG
PEoZbfIs1bexGg2nJu66k6rY9E7H8l1pvHCX+nX0xCLhgyvFxLrwhL70llF8HUGRPuSErxu5GXgM
RrVzIY8FJ6fR8z+lCCDHKFX1uega8JN0FQ/0Lzo3oqT7Rag4NHQh3nXop2k7H+FFYlyMCweULR/7
TOF7m14Qv8I8NPfIAyb4XTbSsYc3swmdDBUNEtcD4Inh1aeR0biwjwF28z/7Cp5JXtuYN+gJMtep
TEEKazk22hOf71vimrD07CK+0tmT3cSwnqKwfi6DB9TvW5ybdKN/VcFsxlVTrIQA01vy6aqfkuZJ
ZgauOuoJc95zVaZxDpcnvtpB/aCozdfKRkhm5UG5jU8pMHHXojBFuQNw/+f5dVZgafEgzIsYxE7U
cLiVnzX1jdTuHjVKLrE3bkJcqGPcZpO/cqLFDqz3/R/xmyT3aaYE4mSXU0MWLQWav59/RJmFuNU3
vXnB2TVMf4WNNuWaEhekL4uTo8ou5akdf0hZ8GFyeQbQeRIp+oXpN/BnlP8bK9zWSJL8dsDlL0oT
aLbxX4W81s29+Sr8VlLFqbtKKf5G98H3IqWw2pQMyW7ELooUdWsJeU0w9/Y6BCILdHVCCIJImYNK
qdx2QSQy+QIasHoKR794TMKs3EhjRB9nDPWVbtVS1glxw6GqClEbFNssrsCGMi2SyjAuntG61GqK
4iXqHrOk2ZaoVE3mutNnmDLR+99+IQv8NO4s4awiowYSZxqXMvvtsWgX5QGPnQ1bUMYtcmjTx9G3
1zbc7a6HzwjIBowB7M2bFnmRKejN9omBL6aHHjHOYV1x1J0fcQHtqdz3gDrKpn6Az9NHpSu37XkI
3k0MTGW53uGbbkrPVlgcerxPivYvQHHqqDyFxvv9tbnZBBMECVg7TQmIZDffxEokxZaAA12LxDEO
nN2ESpYyiZXaw6GLKvnb/fGWchvUP9hx5Kvc5rNjmLZjLltVYF56Tf0Z9K25k4PG37TQSvb3R1rK
blClgs3AaKg9zkYyJZzE7MQzL/kQ5geBQ9zGkwjDZCsodza7DD+tMV4BRtye3P/AzqeOEtSzeeJb
o0HgpYE5gqbpdRgCQ4G0Q//X/Zndlq+mQeAE0oalSXnT6PFrrUXDeLwoRrWPi5Fs3z+mJAvmKJ6T
qLlEqvjj/pA32wQY48chpz//kBKUeplKWRTINF5N2rvFD1OpXFQk9m0U/ro/1O13A7gNCJ0NwtRu
WOs2DrJh3CJsStyAH6yeedtQrgZ3dGpkkjSeJ92uy8P9QW/vpomxzx2g8fzSFZnDAXNPjmtbE8Ul
DZMrxH3iX3vbyLBvJq/xhw4BxoCoAl3PlVbTzY6ZBkYGijPIC3mjWpkLp4nyKisuQqu6TVP4OdON
/d39+S2MglglhRFePyBCc0EEJS9jtALDnOpF6r/JXt59ax0wZis37W1TayKPwjVBwm7qbc2v+A45
JnDSUXJRfWAsg7cfEVp2UijxGtxgPZcuptm+FV24K436SDi0EmvcbJ5p/ClzpUYNd3FeCivjKArw
4I4vkujtXVXg6Q4KKD0Gun8qTKPcImspXu6v7c2VBpgMKDMKW0D16O7OLhrMgrHbVOrwkhPEwT2s
cXZUHRf92WBldrdfkZH4h4ItBU19nsDkDuK1feIFF2cI3wGWfBG2ulJJWxhCBWBB0ZRTcLsdK0zp
2tEsQyCZ6UbkZy9YA6DefiL0WXlp+DyUgW7Q9fjoObRKkuhSlyrwpyLuD46flH/H8Yh0pBjTB6OU
1ooqS9PSJ/wKbxxt3XmI3cWprXIzJngDq8MTZr/xnr+5xta+rfFP5VfKvqj7AL52brZCD1ncqqvk
GpuR7dpK+ARR70nTkm8x9qhmlRwm+9fJxlqRtGteVYcullbevYXtCCmdQig7kn7O/DfoyPBGmPng
/NsN21b5iTHOXjTH+3v+5gmaoPsfBpmFVHlYV12TMwjXo47zmx/+rSjxn3VfbVQbBq21lkSszWqW
Q0Adt8MqU5NrY36rmqNV773hz/tzWtqYH+ZkzpvFmY3yo2Rw/RtPIXSIyWuYoSbXuxbT7/uD3cSk
vxeQbhf5CEyheX8gpDnqRSMbEsHkJ1mzYWCkQeFKMIObVPoSBOqzrkVnJBNWXgJz6SigB0m8T2hK
wDfFrR+echqlLbrCTLNM/GY7pmm8iTU1uWhVIW+C3mofKxs/PT8WqAA7iXkp2hatkcz4BycRx7U6
FOwLofWv2Df1hzbRALBbZv6U1qXzkiGPR5WjQa4Yh7pvIbqwTyIPjb0ytPojZjoqdaZJ/UYv0aIB
yRjspUqY22EYze1UeHA9dJt/WEFKmJEOwaWz+nrj1FjGp7r9S6aAcw0wjd9UbT+cAhn0tRzCF4il
2pnUkdF90ofiCOK1dIPWyZ5pbZqKqzY4iJVdAMKwc7wdyIv6kHMNuqldF1sUV7+OQ9gcUAjWt7rU
4tpu5ebWivRyQ2XZP3aF8Ldjp0mH3Mnbb/e3wsK+g4EykQc1vgv00s8fJJekqgTYm+B6ZAZfuigb
HosBiCfmdwGuYNjg+S340vuDLuwCmgsaDxFVXm6J2aA2RoLIdIv4OnpStYnTMd6m6hisACKVm7iR
9hktDGhobHMwddPcP2w2O0rGOCuj+KrWZfnoDcLemK2XUMKW8pNVq8FP2UOhXBmD+meQYewd2iMG
V6IdTnnaCVyYi/qn7WBl7bdR/UORm24lK11YffrOvKVTBWR6WT//QqGlXRcbaXyt0y52KVY9ppn+
SMHm4OjFGxH29v7CL6wIiB/ehklli4dwtvCGnEZhj3PXFaPs3MTUSzLOwmwGTJ5VLN2RZd/cH3Dh
SzMgZSr0g8CiW7ObM9DlBrspP7raJs7FifpmifHv+0MoC7czjSS2EWULNtW8od57sde1XR1dOR4/
rKY0rpUTKCcfD8fH3mkF+GzIF605RE+5HSt/j32eTi7llvVUKlqzD5tYP42IgUOva9SVTbjw42j0
ExYihKMibjT7wmiAJKrlAyYP6uboaMFWjvOTlkYrZbyFdea9VSb/bES35LkQFAXLTkIPPr+25Dfb
US/ERkgUMe8v9cIoE8ZlYrNh2Ac4bbZdq0FoDXbB1zpJpG1VlFQIcm/NV3dhyUC4IHHzmwrMd/08
SkgdyNJxKriiYXm06/F7ZVZ/DNIaFXDhLJCdT7oLSLQ5N03yPEWfUrGT9Gp5JlD/AiEJ5IgMkuaw
CNY68gsvLk0tFKShxiHsPO9q2VITmfb07uW1eLWRXyfL5NU1q7c47N5pfCJ/WrxKSbm7/8UWUkta
DZS9puWkvju/ag0MDu2w84g99RiVR1F8182YGmPkIMoN+gQluL7fRxMAZpQPgSJW1XkX7jjuN7Ja
cKGQbubRb5QiIqsCLbpqg/3sVOXVt6xdIlnHRNhvsEn+MLXmYTDo7cD5Mcpy50MTbe1ubxveswVk
vkknwlR/ur8yS5+faB8wLIki/85upoI0Q7PVNLl6UaXspGCgG4h36SWv+3YXUdH5cn+8hewUrieS
PShwIQp0I3FUoKlSWMKKOaLpO3JLpypVdk4awcCLLp6IX3Ilv2h2/wgp5TCsRuaLO4EKNIUhePw2
mgyfj1Xmq4OOR1hy1dXymA7yMTbCY6r5297zdzoNKdfrnJONb+T/ttgkdZwzLg9UfmdHujFxWZGn
PZAX1riTzcHbmqNqb1HoDNzCb9ZMgxcX22atVdr8MCznIkx6irgoyJT0qkKq60Nq60h/1kF27Glp
qKLL3LEdfzS/BWvpy+b9/5JpUvkD4TRhbElnZ1Ou6kBXMsdPr37VPelJ+SK1Ol2G3P9Ldto/sYdb
Kf7dgugJqZkvuo8IT4Eon33fKKqcrgud4DqKBP4Rye81RwfgeRh19TUvtPLATxq2tW6WZ230pYdG
Ts0dOkXyn7Fe0dRnHmt7fprkp77H1FzCZ97mh6FSOG++WFYcm5KehFe/TDZxZvzpN8bWyZId2kOX
QnEOtTNuG6n92tstHqNCwRStfogb74BM49tYr1EdFu4iYK8AWHiKEc2Yr1Ff+61nqkF4pYOSxKVr
G9+MNH/VpHejR2fp/olfmjwgN+49AmjEIGY7wBzrxs5CKbi2VXHIs/i5h8if9Pnb/WEWHmWmw9WO
rRAh9fy5RE9lzGopia6ake1wKw62Vpys2YYsLRxh42/QMOUFc7pNP4TSmZJ3cZ/y8qvqsC/iZEtl
38285gREcjW/X5zRh8Fm+b0etVEZdFp0BSvduJGq4Im7thMWrn9UWkCJAUFCDGDeChCFX+eeNoRX
AQq5cYiZovjSg+eH9LxSZF26jAjxkZyd5P0nNvDnxbNr27OCugyvHvmVO4wAFRpSQK7eODCepqcv
C62jjaeXjtql1lr7+ztkIfj4NP603h8+ntzUyJb1VYh1+vgcZ/YObtSJp2pb1FwU2BskYaO6urzG
7l0elzYL6SWixXPA1WDFwu7UJsRONHwUPdxMMJ1Z0j5Ueb3tTTTKnNJ4NLt2d3++C/UhNNfJZ5WJ
XYNG3uf5Vk3qe0mShteusHYWXsVVYz9UobevY+hUtXUxR2slzF+c6n+H1Gblm0gPRNvkeXjNAqx8
LEQrMR88FK31TusHgxjzEWjYY2hJ3/+/pvpbtOPDp1XNPEGbjKkGEZd8WH0Zw+pR0Ru3hFdAZROL
87Xe4tJUDaqzZBlwR8DTfV5dPHCtkVA3uPZ2jolkemqq6DztIgtXVZP4LeMah7D38/5Mlw7s5HcK
RAPw3k0gqyUDBCq7CK5KQds0KInXoq6UD11mpqorlT0aWPdHvL2/idOmhgUv12/Rk88T9ZKqdrRY
Da9qPryMbXBK4+E1VPTT/zIMJXyidJ3sYLZbO6X3kyohJ08MfGV8LQhcyQmeM3VNKON2PhgWEvIS
hyH+fsOeQnghTdKG96g0zfM4qH/QvXwAgrGmGLwUaTIQEsz8S7o53yG48gieCF7Zrm9+egDAAlTS
p9f9VcuzBwrQ77koL42lXEsv3f7b1Zwm+d+xZ3edI5rc9HMwbF7rnwwt/afL1D87Itz/YRgaLihj
Aai/qaCWBQD/vmMtiyJ71sf8BQlaSohrrnJLNxkQCaqEUIi0m72RBALCiR6yNyrxILTxGmLo4npF
9m0YDDeb9KTGNY+RxYNGCw3BOZkS0fz27KiQ+X3J11Nadd/X2UPjq4fYareAddZeRpUjNI8PiY/+
71jz66sS8uDHGl9LFjWNT2WLR8xei/NtLYJ9KSmbphle7Lj6CVT5wQPBLUS5coMuvs4ff8P0Gz9c
oV3W6yHCWeEVmtizmiuPaVpvR8sCZGsG9A9RHRRjuCnQFrAr5VvRqGvFgaXODXfaf5dhtml7LRhN
C5bSNR3tPcCQJPiOLhX/9VXAYlo+qUAlwnwqvHhTDGss1OXziqM5iFvKpNAOP6+A0jZIHvQ6m3nK
ycYkgC5ngU8s085wtbAqtgyaoarYlKe2HPB6DXGc+fcHilotbSMueH7LDIaWOYj3VJiLXSOj22Db
QM92krzqaO/cH2hpe6P/YaKXThfphgurwvKvC4WUJJGyhwrT2hTZ9BpZ7D7SVoZa3Fofx5ptrSSL
h8CJMwIvYW+FYT1njvc4BZxZXp2FX/3TITQkI1DRZP0jL/ZKO3VhquBroJKT6BDlzgujYWNKZmcG
xdWUe30zZJ3x1dY7meZVpx7RoDW+3l/ahQdmyg3IEiCekCpMf/7hJNHxKEJBDfna40/9PFIP+tXp
qfdGL6RdYSks5CNkkxARQPPQZ5yXVSGWdNZQBf41VqIHhYCgzPAOSgdzV8fFG+nsSna9NB5HA40T
9PxAS86CnqKFaKGhzHYdA/t7QUjnEOx4kBiRE9zVgbfy5aYDP7sXyX9o5YJqpf82Pw0KAn6oK+TB
tamb+KnTAvHQ+8Ja2Z8LkRzuDEj688mogs3zkraOskAGHnHV0/Bot+XBaMJ3L0XJtMnsn6GD5y/a
ZPtQTV/ub5Sl1fw48GyjOKGcOdo0MDi8toNaj8SBWTxEOtDxtYvlljlpGZ9mOZ2SD7sSj82+6CrV
v2pmEeAZl4/hVh9V3GiJRMC2q/0mU0J5JyUCkbIsinZOwfVDf0DaaUmgb2JVqbZOblffC+j5mzru
GhK4VDs2qZU94jWFjFsYlTsnHwvXEHW3yXopfkos+MiVVRnuUHaa28jGmvHEQucDZxvOAEHdJPTj
TOHDh6nlehhYwqiCa2b+CtNyN4Llo7IxOsVWDrsvvXgkby6b45QQpHSSh+bdMzyUZoK1Ps/tVfPx
l3CRf/4lI3brVinX/BJbvGAW+yQmYS2pvWgUG//t5oFXTdeQ5A4eEiZCn4fqEbcOvCoKr/UYb0bZ
uII9Omd5+xjX1d5A7mbllMynRnGYBoGMgh6lPNQHZuMZuYxGFTWjS0SfYCwqz/Ud562sTVT1jC/3
53YTCfxnMLSNCPZAqMw7LJ2tJVIJSPBS64TKXT7Yx1bAOgHZZ28Ci6Y8aFUldTHAsp/IuKPHLEzE
EwRW56x1+ZpwxPwemorVFIsBzE4MZ1b881o3fRSFcKTU5144w3VEkx3EuhT9dX/W2sISQ/SB3Uza
jgDInJVuRIUF7Cz0znoTFkjL4yONCHXgOE8iSCokiAa4yzhyNVsh6fV3NQzMl6xXqw05Ybu1C1Cq
dh7QnLca9nsYOLuKQtgxbnIHcHViYnkhgqcOE7vRNe3MeUAaMb2MKIG8WqLNnj0/rh6LNPlHrePx
KiPYdNSU1P9GZIq9hDC94t2nqPitNkZz2ARFB2qBPuOzGej96/21mF+NkxogUAYk9/F14S2dPTRR
Znl2XWXD2QIFLvftwfMhMFgeOHz9W2u3K3WLm9jvt/qgwmVMhktiPYdz9kNVIa4g9ec+Cr8iSlij
FwsLIugJ/300WvFKkItihwniYzhIK+/APGBgt/8uiU0s1SlCmR2tNuwdHzKYefa6C9TjQVxWifM3
lra/x9Cn3hco0gmR+3kLK1qXmp3jm+dBtKXYIL8HSaw0nYoqXJIiLZ6MSueqep8dLa3uBnyKVP/R
7krU1hVYIb3pd9tSr4p3skrbFQaQiKaWsz9GJ8l/OKXXrxHiZ4duag1RM0f6B3itBa129jqWfWom
Qm+Kt8JKfnmy6bvqsLLwS0NMLXmdjhwmur8Vxz88HLo2ZhW6GuWb0tfhnln7h1qqN/e38k34y9JT
/6eoR6uYkvs8HsQ2qGk9rOfPZhIXR6dvkZwUjvxGlcc4IbJkPIpUFQddT7x9o6hg1AJvOBSyp/xz
/5fc3i+0HqdOBKhlc/L0+7wHPAPp0whVvLOWJMXXAYPjQzUSe7A3yt0gx6se40sDEpSCQkVrA5WV
2ca2G7OPI+gMZztUjlEWHjOZeyOItyZsgH/9PqHKzekH0MFrSI/t8+SCvhkGpNPKc4uUbPiAcezX
PlJcOi1rqdNs10CZ+zzS9Ocfdo1poniH4Wl5HvpmoyE04Ta5tvbczksevwdhR06QEUjz8wtpNCzK
KqpangvYgJtRLV/yGq1qVT01kyeMb4L5C6v9/Q2ycEtM5jNUO+iMcubmMChtbC29tER5phLe/Wrs
UPurwpB9r6ix8RyNNRVG2Jg/ibUakjcDQ5CYstBJMspmL/VZ9qOWvfR7NCKeWimjd0JNK61didCh
cCvkvNbklm5vThaI1gUGo7zKN5KLYJ1kQKV6iSiOCQBSq7+Z3fCzReVhZXctDzTJPk+SsSTon785
ujYIwgq7PI9tg9GsHLhh2z4hq7sqTTOFiB9znunD486H09CkTXPTI/aC2tSxNBHnpjHTXRP0wvVE
+zpqkeH6Fbeg1WhfEaLX9j5y5m4VrRm2Lhza35fVBOCeMGOzMogpiSHq46E6A1i3XgLf1Dd2mYOH
k+LojHanWKl+LRynye5iQgVxV9ww7esiHGtblNW5RubiQY3KYVNJq1t74QOCdAb9RtMOWeZ5bIXv
Hcgjn8qkNg1gcFns9KjLdl5vmStZ60rsMm+645bOM9qnw3nUw43p/dUlR9/X3Tyq9oq5dgIWXpfP
kdIs5SicKPFHk0gpMUPli6GHFmLTz5Ynq0D6jHx8Cp1QeS9KfHBxIhTHgRY18hutlK0ckYXvaEJj
RF5tqmPyn89HhMpdVCtq1iO24z9hD/Zj1KSVnGdhCNhyYIdQk+Ipm8OHKo3zFgxKf3aGbCNBTzfW
pIpvlJk5frweFkBQqIoMNXsj6e0W0uBo1Tm2BuC5rSZ2IFq1befkPdWVMt84ZiTeHH7GoSwLbVMk
SrtNxMTZwujI9dXQOaJml+3uX80L74E1dZ7popuAR+ZPaRQVpYRcX3WOMvtEwSR2U1/UuNGgp2VA
4q010eztPlsJjBeOzQRQnbYYIeqNSg+i6Z4dOU19TqwhhfxbPRp906Nmv+Z/vXDrMBAVJUrYCNPM
K1mgQwVS41F95o6bTHbKduO11d9jjtWRkkgre3VxWhqoJx0WKqjJWWBS0KhU89Kvz7UvvjR+famk
Fz1tX+5/s6XtOnV/phKrPqUzn08ER8zq1QaCtFblytcENwM397zsx78fBRlOeHwcPUBVs7kIY0B1
JR3rcyg1pZvL+o7kfNWS6PZVmsDyPIB0sG/ZsFASk77rRXNGGuIoQ3LfhtjvbO/PZOmrsFzcItBu
b31cmhAtB8Qgm3OgiW/TG2vJxTsi7iu3yML9DDiUEgZCjcBg5lutq9CQgXRbnYEgRF/tSiRvViil
Z6802Wvo9m+sRk1XQquFvYAnOJsNugH19vmO88wgKLNOa89p9p4M8K39lW2wsHgMgPMJqFdcrOZI
DqMPUBNs1Pasq60rt0gC5u5AuHD/Ey0cU7xVuAmAFExqTrPNhpXLSOvUac4t5lg7x/wrwUkeEYry
ugpNWZwQ34nwF+4ukrefT49QAtVG77Y5RzA/XM8KjauSeNWXPLX+uj+peQGYO5+caJoWogu3vRDa
LYpNhbI7I3X6jcKh36YuuH83acXrBOyJxt1qo2dpIT+OqX6eXZ7IdU2g3Z0l3k038R4g8fhyUq5D
fBaKaZSuFKQFpu0xPSGfh0IKLW+tNOjPUhD1R5w/+l0QWfa0msFX0aXqkYNg7dXxkMSh8aU09Ukn
xR+OXVimK+/JwjMG9IcElG3Kis+DBDmTRkp72mTaVR2Sysk3vchOfWg6bu0XL3GvRq6qDcr/sG0p
oPCww7RAMGfaax9SNpTNZQMyYneujdx7QFDURi6mCWv5QZSFeb2/nZY+7fRC09iZZLDmg2lBhmuj
Undnr5L9h7oO2h1Tio9CyL8aDJJ394e7vVk+Fydnc8shkZAFleqz2oaBq2Xj1yqyi39/NfOIQQQG
8TvRSGZJgZarRpBg53wuYQEVxSFBG37tBkOJj88wy33gyxF5TVYRUxP082cS9eDLkSfVZ8VTXpNK
OoWRo7pjE3bIp1CTQr/l7KiFG8mmS87pZhKKSCUOd2FDYFIFFzESKqhZsx9M5aI07RffV66G/Y8W
VcdCUX+KKuWwFepTnlWhCwTyoGTaJqi/TUWJwIgPVW79GCvlpY/Es546G9tsz+HovQzDexVgt5cP
F7VrvgaB+Eu3hp3Zwomy830Xq3sJgaJGK14GI33N7Pypkr2dVhhHxAUqs7tGTUjvGFEmVCwMjORz
WtolAfsQATuPvyjCf2y9P2sv2rVefVQQQAmZe2xWmwzoiBkbXyLV2KY9v0fBdFf69X8oO6/lyJGk
WT8RzKDFLWQpsqjJ5g2MbE4jobV8+vOhz8W/yxmbtr3ZMdsZFgpZmRkRHh7uzpJGSi1WFJZoa+QC
ZZX45ygjPNMkgTFoB8vGO0UMArWnMZpL7DXBQ6Bi7n9sbvdTnHjWII4dHpqlPB/sMfay/kVFgcko
FQQnlVcKmTc5Sy+SPbuprXBNGffTMp7jVDoQx2JFOkhdd2ZgL9jiS2GsP9k9ZbDX+bGhRaaJlMv4
w+r6oBe9N68vyqwjqJQJt53KwIzT18pOIjNdQxbVXRozaFnkfUwT37C/5Lh5cLbhNJZKONVpkOn4
ckqNn62vBto1yP8f4lr1BLXVwJLJE+oxvKGiNzAVnEe0H3yg1FnTDgNDcqu1vev61LtDprwOw1+N
VB2rVUb2pwoN7auZtNnlJaSl9aZufa3i97ntc3ctJbcS/VNntWfYCb6dzd7+o6RsQ5lfU1LyIOkH
3Cs633GSzHVwY0j18phg2+LxKaMwbT/Lp9+Ex1jtwlgTB7mD9dciCMQc6305NqekjG+S3c3KWIKq
vLLw3hj3vlq/O60VboP8rNYFUmy19StfN9stqh9t0+N6Zbh6A1pN0/Z26cs7ZcuoQUz9SyxmKFfZ
o42VoGs2dN9q5cTUDFaquqvak2f2XQQw4xr9gpT49LThNcig7HHGABp1pWdRmLcMv9w59vYgDdQ5
0xTYFh6g+fhsdPp1buO33OredL3yUctg0q9kt1ruulSuGIB7cKc0cLFWnOFkp+2jEmMBrIpgR7f3
x86dPxnNrZyWYQauZNYNnhCrL3XVLZXyL8ZA9r/I7D5MMvz82jo0Cuno5CpOD6yEvNiVixn2+9gl
qetUzmFC6yy2MHaTJM2VNUEFB6Iuisq3thytBMOTRXbI58s22xEuAQd9XQzXatcQzPaLmYBrp+pX
azU8AKCLuQyKX8S6FGxyGdoNXfVtCyoFcmxymLT2utnVU6wgEySJ20ZZIRJgdyuLFZSaXZHgqNXb
3l65rAWf0cseeed9PpeoyfVPjb25G4vRpyiP8ofw/dy4145jhzdci7u23XomCsnxoLj7arGoftJ8
mpJ1tBvrMuYJ9HHDFWyrvJ04hOKUWn3QFuYBb6GXVKAQ3S236igMTxPq237qZcpxi1o1GRU86N4N
FRjEvJmzNDJqzYz0Sba9oV8euzg7VJIZlrb5MqCIorXt80htgOZfGeoTkld0iGVf7tQfZql5WbMG
tYi9JjU84ex3m4Row2gId2mb+ug0dBiYlRq9JR8HPzHNKBfUKeD9n3XFUIJEX9bUTiPSYwtGWaWK
eBxiJBsZgSpZFywkLdcskOpdluzWdDrksBfPHNLRzwvZDoaskd0pVu7iYfOMamvdXjU+tkm6x5Ok
ccuh3ly9j5Gbc5ov2h2oDxh1c5LX9k1YMsMe3FNlnx2MOguKpD2Tt7i0wEOypiM9vspLy+Y4NN2x
H3pE2sqK3nbZXMpuOm7amLuzlm5csO1HUTH4GufSX0nufKTws/ql/ky3+q4b5WeSjOugrgcGWREj
MaTVzSQ9mpNZRw5RbOtTUorRnQzYnPzkmBTORn525E3yHGlQT4s1z5vbV2V9nhhfpWUvOHGLWfb4
NsamO5gc3gHq3JOM+JYv11XGbcnW59IZmrC1aBlKSMn1uv2YoLzrC8ne3jKlI9MD7ABMQBBSLtxp
sMtfdd0WZ7QH0yc9VfpwRIfZlfsm8eYCo2tirzHsKmwTwIgzZc/EtTEYZqOJMrQXzrncmxceMflw
rLqL0Zn2k1VhTeH1i7wkkTLI7QtzIBkzTdLmb3UuTvNYDM9m3s9fNYxCBaWvPD/1Oa55TCYtXoza
MqOnWNmIte6QMjW28YM23nKQdG0JtWlczyIexkgxmNxpl0VyzUHkT9ukDodpTRaBVWz9PHeCq7vX
kSpLpV/yYqk3XaFIiishyZeg82uuD4uQ7fOaang697J1yKZkDbbJ0Dc3HdvmLBYuzbmp29csU5uH
OsjaWI6yCf02G9GEn3QX02CxlMhhM85MXAOknjNFv7VXnCjTdn0kScV9rk4pMJw5XPvmdlGdu7nK
PI7YqWnV86RMmQtI5a+qHg0GQJTT/4VTTeXa8prh2K7+auzxhdTZcitVtQNZEafO1D+xUiEMKfUr
ie6vKkM9hZibV1kkZ8URTaP7cekb5PVqr21Nj1a3H1f6ByBJlDrOo5Qk4RJnnSupMEHSctLcFl9I
WlpHtRsCMRQPRVPbAaoCn2BN2DRk4w99AW1MS+SL13m7jiOCjogSPqSpYLAo796Zbgxkub7WaB+5
tTYnPgm66o7Adzi8oXkq0mjb0EKUx+wld8xTQaxcp5miQOcJsnKkbDnPKj+ZKnuWgOhUTc0db3uY
gQcktb9LtvhZsTbz3EuO5mtbelCSWkILIX7qRuYYUmY0A6VE3l9pbPI0FHnNKlirBl+thsq1l6WL
I6GIuSgXnK7uxcp0EpcLMSFYEp0uNwnoHueXUveqrQuwmw/KRQnLBuy/rZH9K/UI5PMAQhcUqxT1
Mx5a2lr4DU67Yp39rOBd8uquijUMhdooG+tnDYmNlVifJBxXfHDwR3t1kmuXUHamM1+2ZzhQb/i9
+MSt7N462bzkUxwxYBPUa0mmY0SWE4f7/w8isKcu5Todp2TwSMybdvRQMQxwDvjQW4HJFtar8WUD
EyjH3k+tGgWfeHpPTXwY+XlrGzpH2x8mu46S6a9Elc+rkR6b9GlPxnqikTTSLBzQGpARAB2Sm6lj
UJvIBY2Ij5qru07egibTvEWyI7lmuGO2u9fNMtxc/atsxKFHwZTeNOOWzvxWjN0vxuwiZJP/sirl
udQmhuAve14/q5JvNJabDK8S/0XppJ6aVL/DXK3oLjRF39HupzY+7NlINf4lO4mXO5VXmYrnNMRU
4SCLRAddlttPCoRTYzn30xSHjDeREvhguAF85hd1Jd4p9S+9XpiUTu72pCiVtjNNeKy8jur8PuoS
akMyc3GU6Ab3Y0/RiqxayAgnE0yL22i9p5XK4FtKGiJNBO2ojM8INXlaYv6qKiOwtt7f+ISGsikr
29QV/Uu24LgFq2A0UYWunZv9R8j74akr5rNt95/t2v3ok+qA1MbNXD8Vg5PgJOJE3YCFsmGfnU6j
ErrsaX4jZZ85ZvSuZq2W2ybImnWUCURoPWoJyr2juVs/Br2lBc5sHJZmfDQmw2etY6c8GsocLcb2
qBrdVXKqkwbHdl/0BYNpTZl2+d+g7++xkQza2UQIABdIufY7ct1ydWp32uzHHRPeViLYmPy11P3q
ZZuquY5qhfOYX01mo1Wu79TSvWUWJBNil/4+FiM6m0aDFXSO7PFsl5E1b34qGW4BKz/ZkKGcEbGN
JW9PiWgbMQr6ocRmZElszezGbmJf2FooxdaD3LWonSSBKLlkzOkX+qJhLcUB4mP4Ci7kfUN1XyQ/
7Bptf/YM0P9Zpomwl34JWRQDASgjNbWbsYtMDU5o/I5E6W1NKNqrzAF8WF67E81rpuWAhdrhtFeh
SJNGS9vGfrJcnToP9qu14Ujo3MM1xUel4uIap7dDVRyKSX2qleVeoCrqzttyXU3p699xAOXvMBYU
P0CV3fd4h5y/1egjSJpSpvl2C+J96ponOIRm/6uIu4PCfqVo16WXvRFldDmWAhWen6jaNVE7HO04
9Qqx+JkO9W82/kCA2Kv2/67qLfiwKmPfiD4qUHH/u6qvcCnZ5GXebq0+ojCwOUN/gqf/DiuBRe5q
THvLFM7It0fkbVUijeCst8lQuCTK//9l19qOErLnTi7+AGP9HeLZn7fbWvNO2t+atM2mi77X5PV2
tG8142hN7yy2Mf9BZ+CfFu4/n7J/i/9ArbAB0CCgb+ttxfWszjc7pLufw3/fN//0FNju8F/A9vF8
+gbpznGJv7g+L7dMoSAAUQz4niLF3JCIHv/9Sb+Rxm87Ae6RDBUEpi3yWd9ahLmSk5+YyYLBCvFJ
J7tVHkVSHnQM9vZ5QK3r3Ma53Q+Zrqi43yReXV4tca9b7SUGX6m7/9kIAZUtxvKoX+h3ww//Bo7q
LQFWUvElLlpxUdv+YpvZseuasFP/NAb8faH1/Y3ZMDvpni7ed+x8GOrU1rPOxm14OGt59W5JYwAF
+A+c8O978/djbNTzbDwP4Ct+OwuWnAl9oMF2pVXr1VJzEaZ81Cv7IEOL/fcf9Hsn5fejGApj63Cy
9e9UgSTVt2Wgnbez1gYXhV+irlW5fxog+MeF+7/HfJf9VwS886q3fz+m1dCLdlGH/vc3+Q6i7m+y
02gx4vg97PZtG2hSv8RxaphX/IjdaS5dXID+/Qn/9BJsexnOPyAqw3T/fZjjqVXUuNGkq7KBza1K
mkSisafDlBfz/3jh8jLIKO7DgfRs/95HUzK5SdCkl66WVaC9bhbvfQt0ov9JRucfiNc8CJYa44HQ
gv/2TrVeAubheXqXIpZ8XZN0OBmWXoYypLp3eNqc5spsPIeGUTTXZh9ZqlR76iotn7aJnpBp12PY
5Up/phYf/jCr8A8L/p9fzvpGjLBSq80X9LXutARvmfEeMxu1/B9bib9X+v8WwPp2d5YKPs5ywzMa
27xLbczgEVL3IKTfwbENllR9+fdN9DeE/PcDHXxjmJCEGP39xGlJb8SiMaRrP7TLiUJqc8dNmbzG
lnRQ8AaIx66mcCiL4WLDP/GbDqXVZlL/pOf7D0efKxiCGnQPFH2+X+VrImy5bYS4S1vBQIB8pnd/
yRrdFzr2wdX8h/P5jy+OkYtB+IAZpX0n1XRLmTjJwPOyFdXTDXw0V5ooTdIDumeFK9d10CnjiFv3
etPiseXhPvHxh8Xfj+h/hq998f/jOxjfdhRqm0sipJIBsR6cjwFBT7Oy17KLv2iqZZGmGo3XZa3j
5tPE98uYg6gGXQW1FZnf0PamaJ7JrGlAu2hegS1NqnVGLacN607+w/b/+42GshVZ1643hcDdd2u7
UmJcqG1n/HUbbTwsVTyHy1L/odX1N7rM7yUhR9k1RujTfqc4mE66yNoQJ3eWRoI3WYtxrpu+rL3K
0cNG1qegimMLry09f1Cld92YzaNB0UMdZ8UnBwjNZ8NWz//+Sxn/9EshZoQMCJyVv8saEFSVrkOM
/qrVuR20VH9eCoRxsq1ROUpJPHjTjMOIWQkkiHN7Uw91ixUPMQD5jXbOiGU20xTlrEfJ3NqeWv/o
5ydcDz192PTz0OhTaI0GKPqqbUGb591GWk2xZddVejPZPQZSdqYeWxV0vGLmPerWkdmzXm4i4Az9
IMnZIy7DClp4Y+fZc59drAktf8OOf0Ie+lnHEoBR18oX5FucoN3aHE3CySOFl+xk84D1V9xsDXj+
8jqHqTYhoLO2jtdoVn5bWhAwC1RgPfztux8iaSvSYj02PXto4Gw2w/A/9gcZV4A7D/mWTUCb9XsC
ns4JaMXW4cwz649ZnUSTUO6l9U8DYYy5G/+wsRmsg6W6i/jsolX/HUj7Jh1tJ+1wWuoRBKzjUgYy
r3ARkYckanI99rsMNxpgJe2G5nbvCT1rInxp+hfBJKDfS1pxLPVVcht50qNl7F4amBmeXEu3zPte
25HZ28R6tczNE7Z+qc1ugiNP1mH19l+z1fkqEtPUSsOvzjD0k7H1VTBr+RAynyYOA7SlY7c29J/4
TSRhtu428z99kphuuyEtCbcCsx1Qg3qb6Pdvq4O7TnnIGIR4WJPmI59tqJ7YNlC4VLmXZj1+2832
vHTJx/7lxtl4SJSYeZDBvoGb/7iAl7qx0k8e3iMHrU5PeqL+qDPzZpjW8TgNO34VjxPWJoCGBj7M
7igwti6mgtGsbMgvBONjLQ2fRdcftApEvRNwLhgoHHy4bLpr2cnjEOsPLXKBKJE4NFrMyJzG18UU
H31rHSYxhU3ZPaQjY3MzjdetGq9zVfTB4KxOkAz5NV3HUyLxLejxPxu5+R4TOfreCI1+9+HTQZty
f8BORskhsaACjRVHVNDZ9ifFga1uWJ4yGGMwzmgSQnP6HEvnCs3H06T4Ud/QrRnT9mlJs7dRVkZX
H+rXpjByF3wnDVWkJ9DaRVKzKgNVB2vQlgHstM0+0iy3voQCMNgM2P1kP3pNexfydsR2L7ImPJHQ
QwwXcMFKrui8xjaP2oZavrX0Pn8ozXUMslw5rV13rGQl9oYGb5C1WJ6ZxTgLZVA9s1xc3WyOcNTf
rGRlliQRXpbWL1xfH1ipfs3aeoNXOU44+nnqBO7x9dnskCJ0iqiiy+PV2Id5Jh7WLge/c/PZeRym
/FCJko5JTOgTUBqsS6044Kf6sW0wxhl0L6NfUswirJvyihjBE7MfqEHXx0l9ZXiN+UYtkGocyabM
H60yVCQLBUrxij/P7bzloL/NWW5SQP3ynMTwohwuGKk4tlieIC/gguh6Wf3ZGYuvDC9KRwuFh2EJ
7XZD5cmTFmjVfGwFkP54rA0rkAu85/X1ru3sIB/NY5JVgTFLt1be+MDugV5pN0BGPzOj/pHkQ9DV
4iAEyGuLmoZbdhaWx+qvLTUCZ9GiIdf9bVGCrqkvMTXjbJkPSlfpbp/T+tjM7qyUcWCV5nutS890
Rjx0xVJXNasOC6L5MDvjg6FCZxT0PNxJ6h/aOX1LkxK3I34ZL04yJ7BtrEf4qo7YFtdYuy/hkHjp
449VKt7MHMBcj1+Won7s2DbjonlWr3HXXoWhuq1m+xOmR62czC5+Gq6TZd62gNRtE5f+GCa4iwyi
EZ5Srl8Mus/M9m+t8mD34wsZAg/sls8Urpq7xnnPnw9HUyQScFX7V19YXm0ax8zqH7G3Pw0JHuD5
4jNG79XsSYcJR7017hOpvR9A+0UhX8es9VZuMCSv/KzVsB7q+pOM0TKOMqEyVBNc8zTc6go10uGg
OsjxKec6yy5K3O6eNLoXp13kTH1oae2xk/Pr2smZB5Uj4VrYPC1HwzZbQptCelnEa8YejC31dVVK
j/1auOr4Iucidg1JYC6FOJnv4ORjEMwMmgTulN0sEKaTGlGTMxNLHraMwdDbx04fzhOA9v6CzvDV
oIUX6yOdiyyQs8GTbIdF7tjnbaBy/1UJvbrefjPnhfVWHjEpz7E4yQr80o1LNtoHvHQA6YwHVWWj
wZQT8yVfuH/sn102nqwihUVJ+FyWzatUJEJXh7lDhQZLjzeViKONzW6Mbxt68Uy4uCbQGh9j9BAA
HG7A1jzkNnuBVbLm9KlQmKByFlfeXmNknHhNPb3fbwVNK30zad3avlv47Ue4QoOcHZqkejZGYN6x
oJsnB9r4svLnhVKEUzqepmr16sy4aJn8GTdrNG0pCP1su00t2y4jDHdYYtAaltNQUSr8dY2TyTcz
hy8OxaFaOe3m4Os8u2I9h7Y4ZUr5A3rnyVa6M4SlT42gpBb6Y1waX5WJvobUFrQZy5uYgTBRZ/c2
M7+wcyKIHMg3bd5+WrMW7jmNwgbHTPC4m128OU0a1zGms6y1900nextpYmls1NfNS5U8NlkyuVsR
n6UBM/u4nMNkfigBV9f4Jzj6ISYwbtlyo/SLHfY2/Sl52jS6tgxlM36iAaxvD4aTuksxvK1MTfqq
klzi3vJWqjDXqAxvNK0XtVTOI5x3+lSFpxv1LYTct3zAfmZrotLqj4yRvNaaTRJRhYWjRpYu3W50
esZhwCJnuu5HQqRTpPfGVS3YwMtcXiGlPDCJFOkpM1Spdq+pUsF8Zu4TdRe/KCsbs60uXMStrHys
nJN9W3Y9NIW2CGRitsrLG+l9Ur9mdX4yY+0jT+krD2qkoX+cbus5E5s7OcrblDlhgkMYich61ym0
PteMOJbfE9Seixl/r7EPEED6LCX8WmmZC2Xx21U6G0URdXITrD3F+PK+7RQxcKA07qLalDxllE9T
rkVVVXrGanr7pk3Zz/tlMnPjTy1NuZy/1fthwAGqP2lle4eg222pjz7pLLQA0WKlXkWjJD3QAmYm
/N7aMoxrgZdr6gF2+v7tFz2/ONV41hoCemZHpoYjyChRm5vL8rNXmqszSDcoxIeqNKBSTJNaiLPU
1oeZ32z/zpk8BToELKecfoy0OwY0YJKURp6tHFa2UMLvQ/P/SKf7mi3yZweRKpjYg2WXRFWrk8aA
fFvVtLplKo4ti68OH/SmzzY5WVi0ilem7Wts1svZgozs6/Z02pr2JmsxKTKa+ffxVvgmJVx4S/Q3
PUKlkipI+2PFd+LVj+XU23AAdYH6lKhZttHrqw3/bVSalAX8clHfG4z1jsNkR3pDzGIi70o/1YVq
EA5a0x9EsZzidF4uxaQ1F+oXByvwyqXBPgdqQasdV0iT96jH+/0ftjPdW1LhdUNyG5eSJxPxZOkv
oWCUkQ3Fc906b5TmrwsN8cpof3BRbX0SpCLHSrg3PH0SP1qjCR2kMfZwJW3DY97qkTDHt8UoH9bU
ftGEGW56fIMhpTez6NpYh/gSX9t4urNk1PYgh9TKRuWkR6acBLFV+MKaLnuuNct1qFcmOVAj09nL
zeaqKeOTQpCA6vHMeMF1sYpGYaK0CTOHA27M1gA9Yv3qR4QXkvijIH3P1fyVWVQs7JY1D1g9bzDV
7CkVCaQmvvpsr2xWlQa0g3fclbT0sJijUFzLXGhlY2mA4YZyUQfx05m1K/aEK6OBGs3J5iBLBOM4
/WC2/GuR5VephMqiczn3nYT5Y9wLV8C1mxGAgV6benE56vfAyrdpn94yvnwu4vWkFtDkTDwF2N4j
kMsaa0zj63gWCi62hfCJenvpW3A4IDN3bfaMIxcCXuhy6jAZ6lRES7qFVi1fp1njiSo51rROcthZ
PY6cQ6SmymC7o5k1nmqTCHJ1zW61zIGTx08EQ1d2unJHHT7SUn5pE/PY1eNFduZHPdaCYVzCfukD
O7OkcCgMMyzU9oIVEFqcle90xh7CSuhKqZURqn9JcusJ7pF6SGEtUvI61THVJ/bX6mvjm0MUE63i
jgpCqsZ9rHJPKdQpyIx75aBdOuXVxG02HnR/zEEDxnujV/yaTphkixunk47lqp0saHx7sG8V3NeX
9pjLPxnOfhdaclZV9RV4+UnEUyhJeh5JJdnJxpGIY8eXELumx6h4GcpAzeZ8MedxsuXqoMWJ2wvd
nZBBUc3xw07QvrckLxnKEF1bWubTfT9SbyR5mC7itMnmiWi8L1+ZG6ehXsiTRr8ckuP+K+4bTaU5
7c6ZEewDXEk7/JyyFVab6u9hJxPSvZIJ35gYDcwwrZPqaC7jcEF3Tt6WqDIzL0G/XBaaZ+cV0vWb
jzOeu9iWp2IO6CHI+miRSjuL6ZuyBRrKPRXbvW/3dbQQM/YV3T99f5qhVM9top4sJnm9do29Yrzf
11JTXte88xrnS1MoeDYczgfnuEecHsEiXPz83MZold9s5DpsnS9IY/6KAwYKa55iNmekOehRiyH3
lGm9EXIdaCarFW9ymLYLy5mNj3M9hIPznufJ80rU6HrjXtAJpiNbPLH0vHulH01n9hnXPKDacpvI
8UNJxDMqM/GnWKtc9Cw/l9b07XQ9AMY/m6meuEkBfyTLDX6BcjvARLglHqo9iTLr2Q9lkNvrbb6l
ibck8QkkJOMtpnMm60TF8QGaDPTPzW/VztczNXBIfMgcg7zWgebmg1p0rgCdLas+LCfTa9v0tP/T
gtwZc3ENuRYuRnKwsiGqtC3U9Ow1FdsXgjskT8zQsatXTmm62jh16w97IE10cYtotDcb9JVp/3EP
owROvby4k9VFq9Z8VukUjv3KipGM2ZWv01aPZ+uh6wy/mRffZsetBGM7e0KhHHmtypVXiARNfkQK
707U5eusEF1Mh99uvW1ihZ52+sLk9oMKC6vM++vC+ggcRu2kusIyBWvMIQRjEUHOb+bPmVgfxEDK
Azyxk6fsrKZshbSrBpQAoc2Rj6tXRa/vwazp3CgHmU29h5epeJDt9chgxgXFAr+PzSP/iW9I2msm
VUhOQL90Mv7Ecsd4+NBHCzpW77WJHW5kNdXEbCqAc9fA6y3GYzbOl2ax/NRW77vhhl2q2OktVH8o
G+1pEyoDF/pnXqoe2ldQUAavMAZmS7YfsbSrAMby6FkZZp7bekpU6IQyP0kxmqFUxSdlXFBcTDH2
To5amj/IYGAchzieLhvs3qzt76qtRFtHreVwKgdxGsqWfJ5itIe52YKpJUb+ex33RRqcuXEbQz0m
PQdn5zg4qbibrfFopwu99Mzy5FQ9CGfAuFIaPWZooT7GGh6kmGJteWZ7y7I+7BcaXbPXhdE8aOZk
7dnaHjq7iZQE1kEWNzQ3xUG3YQmVynOe5fAta+u0lwQLS84yOVV5m5iwwaUZGKo/rkXu10134LT4
XRP3wf4hcEMcv5LJMCzmVIz2ZdLX98yRjrk1foreOTgwtdCcoDBX4me7gn2hjWTybSFOdpe+i2V5
71rT4Oznd+OW3BfcymnfhGpVc1fpX2gUBfvvzMFfm/xTNsrTbGXPmHcAYWkh16nH5exZLU6qqgZL
T0ArWM/bvByUXgQG78N2RNA9XHGXxubSi4sxRPUoMqD3Owq2tUp31GdoX2l/k3Hq2/yzUSqKTsdT
lzFsthb95uw0xe2DtdafDv3pTsNmdUONrb9ZS0gwjTjBAfx0EMwjMhKse8iKHOn9Nyy12dPMFyWT
gokLbDY+9gOt9DO0Ii0/ONYUwOTlElxcFiTD1wxR3y7HlHA8bgCo9pYfl9+Y3xrkpPbpDNxIdkiv
ur8Mwg50M7k3RnFscvsrFeuzQeYuOh0F5ymgOYeTY+rO0u76bkS53h3tmZNl5ZQTqwQyXfoSlNLV
mU7yopz2UMUCtM36kG4ZYry8CP9Kqal7Ek7gNP3gcmzLLYrTIhzxHJjNPEA60J+FeItXRub05Xl/
URxZrvtL5eV8O2OjVjUzX+HVpmBOIDGOmHsz1O6n2nKPKLmH89roKjkEw6a14fU1WEujWJtzu0mw
UPuUgmV0/BmZDDhbvEh7p0Bmx1favt+S4tA377JWM09ghb2p+JOJTKi2BHT6PJNmrS7nYQ801qn1
W46/ZJG+JUkZaasI8sSEuxyJFT0RKWZcZoGgvRwGfbijAVa4dmr/MlYmQOI+PqUT5ZiePG19/rI2
3SP+stB0itdVK9/xRf7QE2N1zbX9hcXusSpSE0ef8pcylD/yMiO/5MgorRpqWD6DuXKPFoNyEY35
OI3T1Rqrs9L2D6hI32BUFZX6djAlzKe7Xr+Z9Ox9HFVy9fFhj557gGKfvJmVc2vY86dWyS+lIwk/
S7PCA9m944zc6tv8sVbWEXOBl77QonFbfmSw99ZZu+34pDmxz227ON6aCcNlr14STX0AxzqIrTmk
y3gjzet7vZX+ftG3a3uqButly9YvRWDHV+QgjWra3GhyfqzX5Y6coHQriwpz2gAFm+tW1kfdaK+Y
bbEWGrrLLKoHfHTsleW06LjAcEQnU7qtqH7zNn0wGxiPebZUrmHt/sh8qr4PFukyiYjWkuLaeDoS
SbJjiVZa1k2HTtLYh1j05mmXeU5dXNbKjiT2T8u/UayO8qHp7pcp7e9K0geosuQ4Cllk39VePW9t
xH+E36XVn8zCehkMKOXz8K7+P5LOa7txHAiiX8RzmMOrROVgW3J+4XGYIQlGMJNfvxezT7uz67Eo
EGh0V1dVa/VjOpTvbYrsoM1+xWJ9mB0yoDE79YF4zCfjsrj60/8pkvZV16TaQ0KWV7SHpR/z1UQr
ddVr9Ymaa+cU80FrqB5GWYaoMV/yyHxwmJ8+Gt09iPuP0on29KZuEjEGYqefnh3rD2JLybdLkpym
lYxfO1s7M0P9UOl45SdOmq9EhdSesdSXAhMD304+ge3DytX3RTpeXH1+sJqih78zrRnqZODzb/72
wYDGJTO/+rl7YyO/D1HtrpKE3zaI8U8+cGZ6aM6rKGq/ncaLQHe8m0oeC3zMfNO6LyMAGjSkp2LJ
UQRBi4DavPcjGKLEaKjdf/GSfy4JuJIcVmpkO6Wub904eOtSDE0jeiBWd5PLtIHyg8vRfHHrYm81
kkyhsgDozY/AKa9aHTik7/plmadju9hHTDYoPmeNgQV+w10shq/EYmw192MNLO8W3BVGSgOh3DVZ
9LewZei18d0R9rszVWeDmwIXl7XOAkPjSIeV5Seb0RDEivyvkSGjN7lEktG1wg6+n57Nq2yyHpAW
4LOigYZUBpagzbryhic1S4H7JXrOA9iYfWcesLc52rI55mlzh+gPPTPWn/U4ep5z+TIAWq28zsY7
IHNPnpP+pJ6/RbTza2bxo8sl1aN9JNJGzxLcqZfjpZmDuyknFBlacscFbBdJBAq2MWxj5mD7+RAD
BixbQRG68tLiXiX9qcZgIrcp3BhEP1X5lmCza1u+qNZu1ElrK3tD2bxPnThYpUt76bPspl5Mq0CB
qbnjtmetZgrJ2Pe4q3tzNzPufW5Ii532ZXSjE4Mdkm2wQCwuOpQWRsqeFN5+mQLIwqRmtSxRNmru
qvfQUjoyf4Ms5MHNaRhvNpkHThmYY5l9qvxHM7rnyqqOoiJ19nLqD3P0/7gtVMEpWrZ5o7O2rR1v
tB7nGQQz8yYok3Id2Lm+8obiTXJrmYW263OHwWCLvqIa3wkqWvQxEM3HEJFJaKfzzSnzF0bWPUyM
PPDdfhMPw97TufI6/xGJ7rudeR+JZVyroMFdvzqBgF+mmXLGKt2X2rDD1O1fgrp+rOyOSoB+UaOP
NWWKV4Zjb2xVnlGl4g7nfN0sDngM81J69sPKGngBIvUJDf6FWV/3QdiXri8v1B2kLK0t6e6lFymK
Sz9bB8h9DJxjoU0NjYdpkOCnBHyzdgZIv1yzS66TKgfHqLDIKzaeU1orjQA5VDmmufKjxFGVofVO
2A71yu7jQ+YmO6FROyztDDXUV+POq2gdZeN+0PFZTOogWJWL8638Flb46yEag+G7Tsng1UuSQb3x
iU0A8mcRu+u24XaN8r30LLHWUo+zlw0fgw15PjbLP8I2Pt2sPy5+cUgAQX0azxnDKnEKWHkF0qtJ
I3IE54mZYLAYWL5abpmhvC16/32Ky09Riz0H6FwG1cPQtp99V+yaIr+XonslFMIs05nLrXv+Wmi8
LahMT42qE6b8IRnMI47Ge6Oof9WOpDe3L4L4gwIb+MD9WiLnMmjx8+zDGoGXGw/6q6Y0glJcGbr2
wmTSEXnEdO5c/bzU4slYlqseUxcIeznafnF1tQ6FjsypBNvmuSWepYV26Zvy0WtJlao+3izUAaNA
hdlPjM1xTfRokFxrszp0s/V3NlEuyuaESI+LqPzjm83GiqnSRAssBxTs0JCYkq2fyb+ajNp1g6B3
VWbFftCaUObZLs2KsCqGEwKQ86KZe105NOnBF9KbZO/bzksb5SM9JXszleadK/4UqztV1ss3o7v2
0b83JvpvElDQ557Oo44owleuytIpt5ZHe3qKaFPEL7n0/kxmdu3QYsQ2Cr1y5HYoyt+sLerVwgSB
tcmPd1P/FKXzg+dUf1Ti2HnUaflonOCeoxvxaTgPlmzXZLg/QbaEwkcu4BlPeHiGbHM0maJlPICa
heR6D3XbAUhFW0Yh/U2DHmHheMloBTrz+KhpiDc1jWmD+WXmwRYyatx90LGCfwF0FKW1N3puOFSN
AErM8sOsJA+R4d9UcdR7/S6f6l/24GMtjIuc8r/1oJ+ElDrenXO9bhdCndso+Ll8E3NyUkth1tmx
kAVXi8P0d2Pe6AvJ/OKv5zqhJVWGptmLUGuLrZsu31lToTtzm3vn0fqrxXGayu1UaCGg6GPGn2OU
PqXBVDSIKro3XPTUDc0o3+E5cDJz1cwoX5Yh2RsMa1C1clOLEBXiK34eP8WQPMO62U+yecGA6STq
BdPFwFwPmfga4xqxm6WfdC34W6fGeaynZkUcmMI5jh4czdBQrlT3eiCDauq/hRSknuN3x2T2FQ7M
64Jrfja5GTXQdFORfksHcWo5ufckdf7ihf6TdMVXXdRADrW2lXbc48kNZ9/vylOx2M8YQ0HB7+Kt
79HL74WSbER8s/Y3C+r3TrSXIhVPuJU2K9l5O28a73qq73phvES++720xYjaxqbJZJrvHtOY/yHO
mZ7d1Dld6DesB+GEXVA/26Dog7FMdOHl7xSpdlaf/qgHkZl/ijEVAONH3ZQy4VAlX1Sev2lswlkw
7u5IJV0hkJnNYe2MHTDs7Dza7msioVzw079FpK+sor53NLzqqr1HmXyPKUk7OT71NoD6AEZSac0R
+s5xToZjodlPnJHPOqrqs7p07XSCFuHVWzIWJEBGxVDprEAzXf2OQ/O9TPbVQFPhd9M6FnO+jhHo
NSNXjeh/Ap2yP1eOo03EUEvu9jDp4mNMSFZZc+Lo48p3kyKUwmGD9LiulH30nWk5QsH5DwL2nzYW
OjphEp4ZaZLfNMcCWpDjpLeyrZ4GrhqN26RyjOe0K56Fr4ZzWIB97R9j1OipivhtiZjuaTbidYQH
gGPnk1sbz62+LF9ZOVwMv6Hx3f6q584kOSH9wEecmM5Omh1tUR074Twkeb1REDiJDOi9M5A5enZo
ITAr6wEjrFgl+kPx6Lry0wpQiinnTzQZpT4ccpwT1mXiogaJm4PwR7ymix/1tHrlnjR7Wttzdh40
86hCbjPUF70b/6YOgrepzvPXruT3BtEb6ThPL7c8z8avrV+/1Gkg4iEyIWLtME1YxwF9eaHT6kzb
q0G6PIrEOhQtHLJUbKLYXw2ZvgYoNVZBrt8qk8LRGE5V1nKoy12hZHjdrF3ddvg05biDK/mZmfnN
8xfwAQMg3UcozYWrkQrphGUE8QBDrhPG5eyH5kQPDHv687zUZx3oodLTDULYbg0C2tL78X+lE2B9
CytEy+4jyANii3VKnd8yxJtrBADWImLTjh6qr7heACI9cc9z/TFTlPYlIMWPrK2KJI3FcbOD3zx2
i9CPSdJSaX/4OISvRkIbuchmMSOanc2uQUZkJto21yHwUFloc//ug1FbICrrEsfadewnP+XA4rWx
u9NG89wvHEH2VZk0j1rhP2RJjUGzBQtWiJUfFyJE1fAgNbnx4MZ0HcQFY6R0YsIAhcE+bQBwU/0j
x3iXTJaMBtYPIErm+buRkInvBRfvr9m/E942OWRPZh8VPB78zVDVI31+U+us9qSCX3U6WoBEYJYA
CMUudYG6YUtN8lmBZiqEA8H79B1yL94jd3RIktgJ/YsXfBiRA3Y179Bb7HKYD6b/RTdumJIn8rQH
Pqgah1VAA3QZrbDqu1XOGBY9CT4kk7R8MrK50Y5L9dClzakUzmmJe9R6bxaxI2lgZTTdRaErCnjL
zb02amtrqPYGFwCtlzRK98wKAUWJJJLlbmu4Wuga+iHPiWaQFoIab14sHyzzqL5VbPev8dQCHibr
OBqPUX0tpHaaZuuitlqNRhg3iwFxKb1E98JWj4o7Yh5Eb4DUmtyaVhn6hoJTwomuFJ/oc9dGHVWy
WyvaAMsR2pMZFsatb7yDDZYiknfG6a0dJrvxO1XikCX+g01frrDNfWMsV3MZzkYKvpDdgjJ7pjV5
i6uhWk2evVnKMxY3kWoydNugtlf9iBs4zUvX6tcQQBbmBAUdzfbao3EBP4RnGfUmzGmgUudY5qUr
m5BR0GVfcmdqT65IUEYvZJjUCSLaNzGaH0FPbd3BCcJsBqqDldqfpSVDneS6tCDDKg34RC307XlQ
yL5kccyifUcJ1XNBEK2DEalbhp1CsUoBu+r6wP+xp/lhTOStTF8UY0Drg3Xhbb3ECG08fFzqcf40
FruWjQJ7kxB2Uwvlpfa8YpLDBsX6rvDL/cyWYOVMp9jzN3Q2nHounrR0/ijiCh+lNpZHcT4X3p3h
8leoeGsBWtC3487X893YmOJQWkjXBwY3klSqrd+N+ZNXW5A3vVWu/5QmZyS7cI48bwptwIiOZkxb
jmEjv2PTWzPnWq1C1f4Nlu2Q+Ct1OgJNHavXmd6AwuA7cH7L7fc8E4/MjiVdZ6ncrnss6+nX0/MN
/4vW+wv/SOwHE38KCAgFpQuOAz3XgOUf+Wqq5ZzVb2pXCjYup4BP78EJIwK6WT6o489/Cezx/7+p
fdI6yNhO+rXXOQYmXKR7qQYOcMe6stkS4redQqMoMNQCGMW/L1PCbcrVujhiK0d4g2BC8XIsNe1Z
3e1VOa9A8U8ZzJFSFGEA9MzHqjsRwfEASYVnqYKfWKD8jNwNYYNlVBAyO4uGJecf36S0FCux3FW3
RvEbvPZPXTirFkSFM6ziu/qj286MNDlosjxY1l824dwkoeY/W63YjlDPBuVEknugZm/J8q3S2hzD
BnBvnsfnC8bTO5/OqqqVVKVeGkAtZXOymnb6U2pfWmKvXWGG6E/XAalEp2QkdKBUe2ghxkSwQE1G
cS1Gv2WH8/IyTYZM/Li6NZZ3+a2sD3Ien+L0Rwb6xnfrv0N7Srs32KHMDPMu0G4RFe45IxLapPqv
ar+U063hUNL7OnCEuVgeRzx90V2oji5mriAm9Ei1+LUa+k1BVLQR5apFLt/4Af6lUvEUO1lmrSiE
WyyA7HLbSrih7Ei+7ax90vLlD/x+FTitGTEn9wTfHCftTZSkG/YgD+qxWUt6a473wtTzMBjTEyeq
neN/+HrDP//ftJxs9XzG5O58rnUimCuyE4MevvNll/YvpWq52w92/64Fy0qOyr2ALaWCMvW1PXyo
rNFxp0vPO/bLO4/Gmx78P1wNqu2sG7vGNJDXS4TACQ32L3ogYaONXDb2PpmMlVoXOCU7PGvWy/ya
9y2EUXoUQPLlvwcuvOotqOO9CsMDCK7TNir22K8K189wb9FcejisR7H3gkOazjv+UJCSsJqW81QC
AptpDwFzXnveqwYvxEj+P8ItMUi1zxyi6dx728zbyrLfSEsdZ5ZrcOcVr1htj2yrdY+gndvch3AZ
fHAmjPQJAxa1B9VfUoGKU6nuXj2q6LwDo42Cf6JC7d8VyUsForGFCUrYlOJX/QUVDtQW1z4T0ifW
TsV09T2JAk2g7lT6n5hgxPsy+LHEhbMSDy9ccwSM/98fz8pE541hpWHAUZ0XnMP5Rvhd/QNAahL1
2QgdGO9VxAtlvfP6rfIZ7s5P+Zwhes+8Cvir/CZMMJ6HiNPbsy1N2vcQpHg8WWGfNAACJtdkWdaq
qc1aC37X4B4z8A4Nsic74v/QFTHXU1VwmgjgBy4rXVH1yZNA0WP57OTx0Z0gZuQ3PlALIIHzEkzo
jLxtFtrBmUQtp1n2gm+TMlMBRoxOeUVIYYGIepwKzsAo3OegODHcZVMAzc0EVGnYR2yrDlgZYGm+
gqBvaheh9hMXck4XK2MLcGrZHoI41ekgDmzm1rUuHKcplp+q3h/p8rG23fyg9t//J815yuAZif7L
IBW3tZ1Ivgmf/aRtM/y6sf9ZNSUdYyjiCQQ8tE0V/X/tle8jqN+yST+KoYSZfU2zdqP6omp1xQwo
wE/0x2zMQlYj4s4vJkZNmdalnSje6w8V9dWOxYWVKHpDIXptGbcUkJS2nX8o4q8g3sZEOQz61+ok
8eTzgp5b7dTYD+Ww7GqW09FeK3IEkoOpmHZO8+VY9LTqP/+vxv/fsqu7a0DqRwxQH5eNp05cOPvQ
HM4aQwRbJ9ipmKPSPFV0ZW6msiN+BXUiZVKjUt7hRuzyoiuwZcJ8D6f7ZbX/HdDoKsTyQnBQv8Os
/bVOuM/cG8SJVn44zlMfnevSxsabjygoF0mbUrbzIoYwqQaVAZWEnzgOQnVmM/dXmO4Z/Y/KDzif
gQLr5td6upHrqbpiKQhdnX2K1Uat/KMpwa41/94twYZX6cPWUEdNbS72Z8bVqFr/6gCzOXVdnNDb
7TT3RauvjEmmmbolXbv0UDmizoesj8kQbc5g8C5L+aSeuscYSkXQirOvPpTrwOzMTWQHJIKEDdTw
H37M0iQnS00wi/Y5ocCOrT9sP6PP6Arr/9IVY3FhcUfvhvmOQ8XGgTCqfqdllXerle+i1h8t3l9d
HDHOPeHLsDKq4JQDcJRafNak+00TCyIm1sdKUu9zsWuvbtfeM+3ZG1GzoK5sRveFjVpMXM3pq06z
1gyS7QyKyJ5U9yQacl7TslLXQwd+bqvin8qRHaYyDalfVVKkIgtpiIptfAk3cQ5TK0t1UqdeQ7zQ
7zvsdPLKeKM1dRuZ28EYr4G8rZXYQJQPvPcIwIjJ0z9sjRaukJ5jDNfp3V5wo9tLRM+ZYhurfMLL
v2fRyThO8RB/gDYAoWdvzBrHQoQuiFduegnrX9/O5ps1oCICKW6Dh38niDMs57e0tGAy2vvWw/WD
0NfKifCtIg9ngzM9+iz5lyQ/xsxsV4wzVNJqBW/V6zARq1kLdXwjJ/g7eOmDSX+V2gSWZo1VS15h
8COAQ+oMBVoNcWx8UjmwB1QdW9jPdWp3Yg50lRkkWCl26jJhGKtKK41entXv6uZPp39XIUCPHQxt
Pqv5ri4Uh8u00eI3HtbsqOhJo/lbKvNQV0eODQ9dyLrcEzi/Eahja3aF1vZagp9Q1mwYC3HoFZ3B
SJ5m3fpijdh/PBF3llSEQbLDrqFFJSD7qSs8tttdVD9DGFJZN5/KVcobFsGt1bcelBmLhOcf/N3v
VcgcxulpqY6T/173yQP3fFq9OT0qeX45vzEH8E/x1OF34Vm7i5z4wiO0g16uDKQ/pD8TebUT6yeb
iF5PDEcpBlpEtgdurD4elPfCxCBE6Uh2K/+cmTA2u63K8okwxjQfVIjm1/OnfyGEzfEvIPJag2Ut
UbOklvuPLdP1v+6kr7jZer+hEMblqTTbVRQTzedzkkdcWhq4hakyXCvtftSKCJWW4z2YR3Q+J9pF
fA7tOlDSmJ5eF6o9hlbgThNdLZiW02InofMfc6oq4covNq16d/Rm5q/IZZd2yprv3zKocDu11T6J
y3fZyJB1V0wYYiqRuqiqrfoibH+Y+CTXsf2gqq/M63ZC/4kAGRgrvnYEN79mkiHSpajzbdY9RckP
16WqU9jbOtUoYY5igLSoyr7Z6DHrQVbd96DxpfquvPZy+qSt9zgW9Z7vK+A4r/y5eiUZKrNv3lhU
A8w1xXvKN8DDiF+n2eZLZxfrGnoiw9zWUe3sKwQafFnBD6nnYo9BIPxt6/kFi8aLU5YbA7bx1LPB
g6v6qggEw7T9bNxgA32wnJrNFBCcCDALEH2vZ+eZupzVkFycYAn7mnKFSARY8qMiMov7L5ljOIwE
y/73oPZqts1twA3P21Sf2brYEupk9tSvKlkqhM6164cqv05BClVYo9+R0CLWqZFgyqZInlTi8W/9
9WuJ8UxS3u3+qXdBf0z3UJvDH8jiMaiu3GQL1okB46AgIfePvim+deW0kxfHBYDFwcaHToB7S6jy
aml8GHmmzEuw9Kc36izQq3RcXWIzhsupuAKQCWQKzKYD4Sq91VV0Hle4acf71m3oNOj9HV+26zA5
z7ZVatSCzqOw0UosNUx0jH7sBGrVXOPwxClGIN2zgqQoEBCdQv8uS/nSlDTg9cqnL+OACJHIoERr
iQs1pJzUTjYQi/cwCp9mfEy7uTpbHecu8USxx3V6ChflyTbL5rBkyR+7rzR8jlr7hDsPffiAUJ/p
wXcyFo9LOsEY7JDyeIn/lNb045iHnEDvZKbmEIGcJpH+qUVsSTzSbGbejNMdfcof/DsVjy3wNmnl
DI8YEM1rmD/znrnCf1wBNbfii90ZX6/jiNO/5nWApdtEUxDLEKyU/Gg++XSc8LJcAI4gLawa2yS9
KQYPUYmz75eIGcX+b2OPDxINBMyY4sNpl+m4QOAemBoWlWmKfZD1t5SRvy3KGBlnNdPyR/7lTGTD
ujsLyGbak6kmggJxHyHcGYDA5qmfy2OQRmiq+ujTURaWjd1Pa4Fafe02urOx5+WzigxK67xZ9zKG
36+jkNHwxeI3uXz3Uczn0ZzvqTe96nKioBHJMXEs2HFRhbquaj4q5lKsJss5mj4gXx3Lx2GW/amI
Yrx0HDp7+1TrvMcsKY9+GovdBHkfVtyCisJwUyKgQCiFjyMVgU/4qfBYnM26Xuta9FYw7RQjl/iv
mxO8rHH2MQGMX6RNNw+TYnqqwbjrm+yaphoi9yW7+qP+2vG9nTp4NO0BnoWs/Ie5jZ9KkJGrZmPX
GPuHfm4OI9zNrdOPR7uwrjYtkdB37IMhp6uOZu0KnGpuOr7KGo3w1u6IJcAKXghO+Cg7Jl+V5hjf
UQgux2U25nPjAOkZlZ+ETd8z4p6jiaoT6UCLD+o8VRaFaAcffY7dTZB44xmXbgbmoZAMaXrEgCxS
nvQ2oEvWjg3ZkIG7WDwEeKfKLy2tf+hBcHhN7yW1ByCUjMBtBdWvsXD3r4zZjEMjGqI/M1oQBt55
Wbcy8AP9yuy8eudR6+1gDaSlY1O0uwHn0dNc0EBCCmkn2xKS/s5MfDq7nmtdg0roh5T3cYhcz9py
UG2Fcov9lI/pXeuIIlAxabkZoYxg5/XuOQ8K9zLh63zognYvO/sYecFeB9Wtivw6lyRW0ICOugl3
kTbN1ur7bg2+9F0LqGyQBl1DQ8TFZeNMomXTAQLTOsmeTAw/V77dOMCy/nay5j6EjIKIyhs4xw5h
Q5TBObPoQwvaDl2mk7pBz9hMDJh/NqHTbqVRPOfZAAW5LPe+jnYsjz8r2XqrNMvuRcb9HDEWnrti
tnYY9j40TvEx1G2+ApCAntmWazui8K+R3Rb+/NgPHkgP5OtEQuddHFJkp3+cDfHoarazEmCaWRUB
NFP6R8lwzhP3b4q40qYpYJOVz5N3X1xt43fy4g6IAGMIIlAyHYDAqr8CoQia87K0kBvik8odJeHy
AR6F9OZvMnVfRdw9OukQOi3hyhzPQKmkGmCVrX3wC7HJalwHK5wv60y/uLMBv3qeLsU0wS7AG4GG
2XxQT9LQEPEGRs1BrWezrJsxfa1sHTKrmJ6U6DY26ZlhGcZiveM1BQeI6KlPlbb2cLvskQEwnWhr
4M9jpouGpEeHjRzHj53b4gWf75bAxhm3AtSzUh8lW1RnG1sx7svg0CzJfqjME5DrAyqIjb/kj8K1
/zpDoBRjOl3tMn809TEKq0y4EM0EHgIYmmg6/glmZULUZ0qAZ2x7+lg1JSJgSozE1vmAGn81xwpx
c5G8pcK/NxK/SwscZk/+e8l8T4ZM/dhFU76183ljsH522dxmv3iqjPTYCu+uO4HGDwT0783qW9ML
nN8YCKB37CS9tCh0aekYRrTlsto6Xg2jEpAWOsEA1coc3aciNT5M2/BCL/e40xMn2HYWbA+EWNOm
CbJi5TOSOwiCJ1OXu7QZdBR/LqC85q5jrf5IS+Nj0N3vHBf+0I2WPy0Nhnpst8x5+JC19tBlxpvV
gGr6ZbeHUAI1tqekqrxrPnZAUDA0A6CxnPEWVFY9WsgC+ztO6Gx8D1nHlRTBIyjcs3C7jesEb6aY
Nq6VvzHbkCaeFt+jYT55Epc6CnqaAu5EPSJpUFuddZ2j6Uxb9ZWL41t6eYyDYYbQyRl+oGhvo5H5
1KP2MuYCmhlZxJBYEomtTEhZodumi8u8tfFsWMix3ai7GYnxpS/yYtnZJcJ9djXUVb9ewBiG1r95
pf82aFO7mmJ2tZO3w35i5hzevO3GcNJdnnofYrIWmnJIgNxMb1b9ZH9aVbt30g7bM9NY2UX2nNX0
0Lum1PftpLiDIkg2PWUCttxfbsQsyRzth1W0j4NDGmHnNg5V9bTP5+g+zSngQdW6q0Ir+H/miHqP
Hn0LT1QLDDDq+Gb60aNnzq9c1s8y805lR3FrO8sDhnnUrY14oYMVr1lnpTdiAQqOPGlOORWALIF5
6Rd7Z2Am0Rpg0Mg5c13c/ARDHZUgZjFe4CjaASpa924yutH3li947QzCnjCb8GrKkCHRj36SP+kE
GAZGbuHCXiaxnKXv/0wWkGU6TPvY0A5wYtpzMyaHrp6yjaHFL303vs6VUWwE4zKgf41sTN3GpVsc
6cEyKVnbQzJIaZRaoTfDKfemGmqIJIXPNmqkao6+aIV49Dw53pMsSjgLyziuF7KwFXZiKzwu95XZ
b8nbDw3EcW2oP/qx3owdhUqPtrsZFhpc+M1isv0rRzJQQ0dfZHTprZD1OdUtgMtSu1QWknSpP/oG
XZVOwLHxZoHzrylDR3ivBcjl0MmDxNEL94EUISOZ3MAnYcl/Ywb1i90baxQ79boAGUHjiH2fT5Rr
rJvJB23QuPKuvWgzO1D6ksF7QZq9C8ppDnsdVQL6K8TAxQ12yrl2m1fixh7JyAZW56MNfOzhsJww
jLmYzHLdZw2lW3WMsGbAKoLWhF6HFbqiJGuvpRN8MyDmO5A1ZHoOKeSy65L5L00iAErAAnJ3V9ce
pD8MS/nvGmbnSydvmkDwpjUx6KSJIzXkKs3a43Z0ywcE444gZ62TVWsbJ82pdh0UbHT7t2QG3lHx
vER/06qEVJ1Rj50956R+7qy/+dn8m83+LanHYxMbj46JOyAFatw4r0aZHDJ/uFX5iBPb9Nz6/DkL
GIE2sL3HsQqjpbmkU7Pv6JaHdunRX0ynk7JTY2P+FE62wZT22njmUcuHu4RbxCTMUI4m6Rcp8FbM
eJ/iOElHptjiw3ssy/QbvGLde+zdQY9pbRNZyNz7jCw11RRhCIIMFL8Mbj1s1BBG2YHm5496ISbU
Rd9MzRVyZ5TFUw5hfPz0rfbBsYYtJ/7MSNQIEod/WjSdTkK3cQwJRSPGcLYhh6cnk1oehCL/wUIx
SSpNw8I4WUl2hba9S0R0HUC3daP+8frpUpKAT6UaDJdpH53hHQNqH+TyYrMM0bEdk5MxekBEwUH9
z6H3mPPoJbsa0AK12XZx4q0Hkb6JBTQhhA1VzauzjmrTGcJ7lMm8nZfkwri7TwMpxdxiucliFXSD
8eUv1jLBbX8opwPTHM+2PW3yDFgDzNLsokPh/trcYlk1fIgsePfrku7tRDHRrxg0HyJCW/lZ9uim
0Q5QRyzG0STn8KRzBCF4Ade/aI54cNzXEdWKziDUjKnxytBglowDoputbkABkRb1DsI7usKDQvuB
C/0SilXhH6y82A6EuM7Nt0qLXhJtB4gQYLVN1m+T1qV1iLKWUsbwa1ij8M9JU3CC2Zjdq1fbu9Qs
nua8eiyS95SIshjKh8d/URFoUqS/qPwc0CjnkPPggO9BGzw+hzpmr24kX2/DKIJ7pOOWQ4aM+W+Y
Fdgvk+qUcHRaDd93Mn2P1IGJ2Osmde+IIwZq9ek39YLj4LntdhqWfY+Mc2oSEuTsmOvtLYelFQyV
EvaDRRjFFa8KFHoa0ezLWV5iZ1w3MxSahgiS3zQzorZmE8u2PzEAfKPN31TMoXoew1A1eXKK4vY2
ewGixSk0eEWSss1xzpmbrq3e2klX0n7i/CMgPiVBusfm/d7JOELPRtfWig5cFEcG6B7ymLeVxeeM
qndlE1NWpRhgAwXbocPmzsCazS0vMHAvAgOHPPhV9qWt4tkmWItXfuei+y7DiXnHDi9EiednNoCa
yevRPLFKcmT6HbS7eniV3WXokYnAM1EvVkUzyWHvLRrLwEtj+TQteBa3CzJmGsJaxHxwhxEBxYaR
QnwqcykAjcoEKRAAqkV95zGSByEhvINXZ+Hd6GN5Va840oddw8+rjTKlzaatoQUBHHvzuLHBEPIS
CgP7V53pcSAnNPud18O47YKVHc/wzXRaOnScTR/pdmCSF8Tjua19dF0lxYAHoGPy+S3M3ozEeiWZ
e+H4Lmp+hL1d94pThxq0t1KRubOWq0vQVw/kNap7mx9w8TkvVfKa8oHM53vxSdiXfFmNVD6Gw0br
XtW+p6diMmpeSq5Lf47gpTgW0hh8MADaST4p0tYQQqkcswkLCHZJ10RMnzSdLU7L6cqv8SWOxpmr
jD04dMZvy1FarOF3ajDcZpmvdto36j5/oau1UetWQtBXryNPlgdKpGNily4avIoJuzjGwA7j6iM2
vVoACwkm3OprxRWYOkR2tTu8GaIupVfS6281hKmUDoLuqc62BUVOxHtK9Ld8YUm5d/7j6by220ab
Zn1FWIsAEU8lBpFUliXZc4JlWWPknHH1+ynO9++T0ViBBN/Qobq6ekLf13ecf43CROK7Rb043GCk
06MuMOWVlzYyotuFDXDL6ISABia9BXEKUIJAAZpe/3UxbiGR3tHVPSJXUx3iwj0MqGOsNFuwyZs9
jU63sn8r9tmj3z4d24emQgcvD56m9GGbhUxi8SBFNzQMw3gy0eRAycKh7Qnd5MwxGTEQHEyVP/m1
xnHBLvg4tmE9j01GnoUCTzAA6ucPm46YkhsdxC8j3aFTXt07VN8QFuzIhVFTByT8p9y0txEMvv6b
XaZZw/LbPV2AjEOgOE4X7BER0jMF+nGrRA/qBXa4n9lt1zl0sXnyt8M/s59cUrqNJaDhry8u/Jve
/jd0l7M35V/bniLusrjn2e4/+3w9w2pk9EDtvstJVHNP240JM2e+t7JpB2aAUAkc1sa5pASAm6TZ
yYnO9a9qMH8ieXbjTgmtW5BU28Hbbzn8cfy2ma2zQ27oYwuh3Dz35HCDYND+YEftuXfC4wBdnKl9
b5NbPGdw3t0CmhG0D1ksor0cFQ13+zzXdK5Ww4PLi03uZ4BNrgcKeITv2ssinB/6ACmNmYrTcm4R
/e8MwqixPgtE7cgz9ZWc782zkrskt577xKXa8rjtv6vK2iV1cKiR3Y8hpq9p9lQmPDg61qb1S0EU
vfyK2ulfr9/nZHOPphXzb2aKKr8T2mq27sO4PPWwaNmzjmXxpnGvranSifL3wCSL9qfMP4IEu6j7
R8ZfP86G8NghGjbhnhXGZMNLsol+bpf2L8Ll+FDyhtsMXNFUxy3hLXg+xTTLQjZrsi8Dptdx5rc+
T35z+eC7+W/bOH1LiuJOK5350JwBmxt6tOmHgcY07vkQKYElLXmMoc8gfFJMwAa1IzxkTAbc2yNz
6mEKGYiwZMfVWF+wUxT0M8gzvfsZhxcus4ZSPcyb4kQv2KFxmve63f7a+rSVIBu0aRhpNM+7ooM/
F0WMoUB9xTf3tgFt6aGf84s9bO8Y9X1nU1+PIMCFQ/Eytt3zyu1Ol/GAVhnK8dGhJbeMkuot8Ph3
4TG8ozjMqX121/fJ/A22ecuXgOkX1VDs83q5o9DTsS2Y+hxfUlrhR+AzcGYK5tsgpGHTKhie2CcX
F/sd5usd1evzshlJ8MDXPSLjeYnPph/e+1VRXsMRsw3OdjCMlGM/E8xm3JnQVVSWyDCm0WfW0BhQ
tccVKyud9DrM9rr5ZbJ92NJ0qd2vkW2flqd8jfYbn3yDBmkD6mVWhgfizJPE8bc4Gilpa7NtcwHm
+e4oD1viRjmXHPAn5ydboq8YGY0I5G9G6TiO/6RL+mgmMxWIcb+1X3rbgx9bIQjYHCKioWbNb5z4
hXXBJxEWhMcZyQ7VwJCmlaeEyXQnz9zxjIskBSiHcPYSH+WksfthYg8TDi1nUaFf2MUv4cAnhvwx
ItvFRK83zGMSzEc9ahxOezojdU7GFW7YQEubw9CAHKVAznbQB6SSDZChdyvDvuVPtslLs7ZPXWoc
ZXcDXjzXBKM4fsgXE+SbriHgTD7eTRF8a9/k00tveTVNH8agc9BHDgo+NjJ0bLxiwABoLib8RKyD
BgVikuE3P9H28SXzs7spfLnaaj70Bq2Hwf6XoIMuxfzHyB66K3r3RBMzLiVGfr21k31CAFYwmIAp
QtqYKW/5KA8dN4toDrEbjxDgNKbhTuCrfMCAMW8C9Gvdf+t2ucXbnJuFOS2NDcr7vgTetUhF+xfG
rl6T22WZb33yz7RHB5lUA1oqCQojGOi++JNDOoz+9iOpcvHZY91qEh9dcYg8s/lb2Wg3JqeVm1dg
Mtotc6H4bG5tP8Fsi20qMXEEt7neWRRrQiQvdE1iYNCZYCsI4kd7sWAsQVMUo4rjwQFU9BlPNvnP
lz1DFeEFjYDuNlaoWhnRwEmxnfuYSqZCpw5yYwmmHzoZ+iwJM5dItxpoTRUADE1P66fr/67AdQFq
afK3dzg2Prq/qsdbbRe/wgq8gj03QMsANc3leSxRYOS++5l9Zzv1jthyAGwlVBz8P11VXWM0G+c5
+n/wcMikYrTDvQ0UfFWNqpYXM0t3BQJsFlHeRNy9tF8gcIdtGu2QgT9MW6pbBMBGjq5BF83MXwNO
9REv6R+03FsKC7xdN5AWjsFxXM6c463tH7c5jAOnPzLU7FIwxVfpDOWVGzMYTx3GNPVGrH+i+3XT
U20MYjJYTihsD1zOWo//5uhj6ICWDcTy5k4nfJgXyBkhnLLN7ZwKYv3OR+Np1b00XIBOJCLBwyai
1U1v0KbQH/nLGB/PYgZZcmzDJaVkjXhOvbwZRvpbgWzr06tcleeEQMwzKEZF23NGdAQLYNcifqXM
a4P74FhGtKkgyXGLqS7ROozKERkK6yLLhPYxu10CO5Bm7+s13stvKIhfV4fArf/op82+AkjQrpaM
vYGEkzNTx3uvZ+Sxig2dTtOtRi45LU3sxrFpoxef7tQoSU/mEkoIDTtVFONP2+2Pjv9bGVch75lv
cNkGKsQUzalZKcOp3aJl8AYlSFJDe3UfKlJej1biGD2eCRFx2iWu1mML12GyaEfz6jsaXN/ydjrp
qXtiAt8jxG/Wu4ZQwkFGPYmCO/LqPUKHn8b2yXLb+86AhNBs93FZX/Rn2jEXEZBN/EVXwJNPVJFn
wAOsi2uvRyrHETpLMrI5IVMLUVJ/ofSyjAgQS+8gU+rc+1N3a8XT3iEel78g6X+k1jxgVJVILjRH
Xy22Pz/h7XQrQ3iOAXFz2rj/thSs5QicbLkfwoMOFmagdL/pMr1Ns4yyIcmxs7wkPuoNRA7boHjS
ng820yUI+ksUFk37JUFDTclypV5Y2hyf46Adbg2qujqRSA3ddFP2B6WmY8Z1Luvi1FXzMbYQ2SDU
VbDPVSlIBmQiNxG1aM6Y3qedTzgnJrnth+KMje9YiLU2dxG9IJX7viWcTTRmpIdE1H8LkuH+zgT6
MtXIOVZmenJJFmVFOHkRm0pN34w+cGE3Dvswul8x8BOPdn0/YpSauEuWcyWUp834djB/EzYpYtdQ
NY6T5dD0huRSSep3r0XJ4+u7sw60fO4VYpYh/PHBfg6QHpO70Ntz4avhjwLsgsZwiiLX42Nn5k4f
eKb86DbDLgDis4dHIRhR9UGTLoHtYw08Id/HbKjn6+pj0bWrhPVjaOz6rDpiXPBJfIMDZYHIEVFC
kxzxKf/n/mSJSXP9HBEEPniNnlpCj5BrTQfGRcgKWtO/LSc4M19D0hWFdLyesuaRuLKCp4Wn4qEq
SNmMvuKuR0f5WT22bgt+FR+uI1WtmyOupqQhJcs2x5orZZmfI2YR2y3HquPJxdiutFthdZSlyzFu
IPjoYvqIN8pqLnx/LiA/cjvCDk2XGg0ZaH9g3wFBVpF9ycVgbwREdDAmdLPiioqd+VqUwfsKb0E+
jTMtZ6ugSJEwONTejn/pnXQ22N2VaMIj1OTxkG+5xfJ45EWKkYlhOHaKUThRfDzTjXcwWvisQiYs
0hO9ScQeT2RUwnhYM99eDu7GfqCl/3P0aMwfh1OH6P2M0Ibp/SSt9G44QuQlCc0Pq7mfmZNSjsaP
cKJZHHIRVMYbA5gW1Ur4bF9Rk0OsWfcVtIXOIhrPaM/lPOFcJnnPYHPbslydBac36r9BXIPboNm8
e85wCVg3Zi7sE5y3g44i/XKoBdDGsZbse4BcaYnod3zNI0jD4SBMe4/1Dwi7UVjYQhxn9tQI0Xn7
tfV4E/Idk8LvQtTuu4i7UzP1xvFJpGUzyI7luNnrsuQc+dTKP6V3r2BtFiMte0Ev9nnYVBBvC+Oi
qHAbfaxj8hB1ES5/vnNa75xuaXtnY3UDFc54IQ4BQkSASL9BzEGCDbHPPVm4crt8IqKmSE14079V
tXvRBeGKls1wzR6U3Jjo/DtNs8cYbYfs2GOpPEIkjsU2ie/0pA4RrfCQMLQZuGlyFSMaR6kVO9+Q
M5UAySQkxXdp0aNgeceZXWfyFWOUFtAoKkafutVMUDx622rnr84bh0h3liNFEw4jtSC3crTs/rhx
XtoWGhE1v01MJ1ISrTTKITjnbJrLWNW3FC+J+xdiKpwudxttVGo2xMNlaT3FMGQnr0UifHuPetJT
m5HEQfh07ddNiYh4097Rt937DAeFc5e17n4GXYOJc1wMBKoBzJMOzZ1uO99uvIFE3L4yVNf3HNfj
O+5rh4+IQu8J6EicPR6n9x8U4luh2rrz56ZLmFBPpx2B/AQ20KIFWtAqMZkusyeRZQnqX7PVvraL
AQadPJEg/Yq5On5nXtzGeHd5LuXKWjBv23Pj4KIsNiI8TvlHxw8NhhuzQV1BWEi5Nc4boFs5CgrI
3C/XPvcz6JNdfBud85rATjfic0HdVbHPNrbfOg9RfkBRZ7GgmX50UGl9zlUz+6eg2/zNwhAawXjI
2uGSlu6jAtRmGP6h4f2zLJXOr+/dgsJCGHzBSX3JjO7g0J7eEhovq3vwQG9NEarlRBRcCIppcA4l
E6q9qDmP3fhjMoh4WVyfqpvd5Lt+qu7CJjqSf53i3tptyEvNsnrX7ngh9EWTRtDEse+TwjuC995V
Njom+JIrrrahrW3gIrqYpXqJj4zIfqxzqj8D13FC8UBV803qPDJy+JRCdSqZp80cgnXXuXQ4ri8C
oiiaQ17p77khl9TZgqBRSAjMO4L/cLWfbSu4ACw96cb0K61+HqIEm+DYD8weJb/chrTflM7XsFjI
atC8dLNlovQ443a8/mcBfHpFAPoH1GJou4Q4xWEoC/fXujQnxrT/tGXui243UEaxmXY8NdOH0NC2
aH5CMkJPp362k+wzA48LihwVoZDKAhouPjaOMb1Xv8ky93Z4ySmyBGUJgdvcaQ3GwAUpMR9Sh0IL
+ITivYi8RA6qsu29rks5dfeYvjOBQ7aabOHmJaW4pKf28Ywt7fFelpyJqoqBijYXTk8qe6KifkDt
SMbPQtwqibJdBHfdBjvO0+QzGxrABOMe0Tk1uKNbAdyYTOcNMv6ChJRMMdf9qGxCGSS2WKmA4q2J
WF3wkyO/zOWNk0RdpgwmpumwJA5N/GcG4QEBRk/DEvyoWmQjKCWjyPjBRJGdYKJuWU9DFfzpckIo
e0FPOEwZYjs6SBz7aDCEJQM6W6B4QW06SnLfska0su2K0DtvSV2sMtltQCl00YSF63fM0TkrJJVN
M5RWGRRyybo7YGYD++WQISnuUwqEf8QfudjtHDjqCrquDUQoGlLxvZRbabTFjjtfBmpP+pR9vPw1
c+tHFG9+pWNz0Q1yBegqL47XvVLo3gzOyI3Y17xIq4vyCdb1xQySI7fugBbG3cxo4qZxiMiXg7dg
zDHzJaQDhdwDBBMf9NaeO0q4xEN0dyJ9xjsQDsH1hJ/Kdmsf6FVANm43EaTQhPAUWOWRQKiAvjmA
sM1bnw4OJFlpDiJk4IulYJaBByXz1MP1h7G8aNMVWXVm8FZR/8MJwa8VnoHclTp5/OSZo1eB7PCe
Wl5F/TyHkGzFkYiVHKGp8oCU4ZXPm3HGObmbBLfU5pkAlleBhQfMBhwDN1gvwkN4BkX3DaSB4WWi
6w3QnvQDwz1mrx2gGm9Rpt+GxmlyY5K42/GiClWUDvCKlUvjF6chI2lmC0narg1iejh20/Ci3VCx
Yhn99VjmkpKWgjw+Q9CU90CwgtWuCSDunA6nB2tlpADHN2Q9xacdoZnE9PxSA3V6mN7GBx9RxUGa
GP6BungLhjRh3EJMfh2FCB12DFEI/4SVj9IQJK7jBFWb36uS96o/tRy4dLrXbqncQFAarD8VdRMR
hV37ybrz+vpA2mpy6Dr9piNDqwyBN9fJILCr5kn+RLzgJLz0a0ZAOv9QoKOt0C/z19o8jsgmgo+A
WIp044BUahNe0ncePCJrC7Fv2YE67bTw/EICzjNBFhnU3kUSZZo/WCEiDaFoffXCyWl5d0XivD7R
pf6LJRlBswVSFcNvXoVvMlfG9oazgFROAruk9FqYyUQQqfjQ5tmI9NDSoBMDsjHLCsUODVSlhTER
mNyoAzLK+PqdQmYL1h0/apL3awkSAysD2qqslB0yCiYUBp7NrD1DKnaJjfnuiO41nQGLu5e7srfR
P5b7kAAQAPmczHC40Aj4i0g/J9KfFoeYlQXBq9ibC3GuyFUK8VosYqV7Au5gI2CPAtAOZ3Pbl86j
FnPwV3rHQq1vh0yO6Vj7ySl+GN6Ggj+CctnBBZtJ2+YoG8Wa0XYHlRihmepd1I8kBFHBJ7Q1x52R
t5b/BBP6RXZE9zHltCeYhaSs31I0g1hOpXyK6+gQ4uw70akMq1M7M0QBUT5TIB+f3C5LpndDHChf
rmkRZn+6uO566jKqhSS+eT4/RMw1uUEu55Nlpa30nA/v/xlVimVu8DMfg1Phm/RCqgDDUaIubzKQ
BjQNE0UU9szDZX6uDmLOCZk7/y3c8YFOpzb21MbHn/KcPLTsId19/Kb4X1Zpn21iUuSA6F5x6Ubu
6PX1AeoPLqDUPPlvCjcKCDNJnn92KYiMQwzK4VYV1Z39J1luVkFhbB2X91qrDFpdudYvpJB7j9lJ
7H6ybfd2VKhxyiXic6bmPrFRTiR8AXGckmPiwRFy3FtihFs9AefB4shpjQ2a31JIeuYgOs07FHqr
jV5durg3A5Le/pNrP9bZKy9U4qMR4TpM4Z+BejnquHsXAxe51mMFWSMejfsZZjwSk5A4gp24AVoS
NzykXv+rmihqYMyKpD4jy/VT7+vCfxEj23ig6LyjywHdAvqtKeOzoQJ5gw4YlPoYd4JbqnTXta23
2UOMqmtrFHkWhptk1Em5BM10Ahu+qW1yi/XTooCdu/aOPTdMzAmXqyHHbU2sq/fao5yMHMIbZlel
dqcNHtYWLWyIUCPhVFJ/8eRM/rGqd6HlzKO82nLSTPZ+ayGRZCRYNSTGyT3ZYXP97Kl7IuAlcAOJ
qVuBggTU2IqEdr6YGF0dcUKqOgAiIfycG+QW7lQUki3vIGPpFdlO9aZxuY2wQT+6p2REpnrp0teM
PBxNE7kFuE7H0TzpDzrVAqky8YcyFuMELGe/kJ+Dodq6STrVk6UUIqdvsze8a3Djh/ZjEspcPiTe
e9QtZ6X3MwmWGxh/xzC6KNUMtuM1bPasPxTu0yQ4b4rtF0pfO0IXykgGPaDJbqAfi5cXybcF+LZn
BArQyBRtQ7HPAlaexOFJvK4sSM516p63dE+PoNoMeUCazz3YHjS+rLlRiq4So0qHMkwC5ZuZ5k30
z+Y0oFb0sh2oKVi/6aTbAZ2LTBYE2ysAETFdQ8d7kuS59ZiiWb+aP1b7ZUSNXwbCTZ2/Ba0Bc9/u
fMwSAAdIMKp/zpudMoeJDpkqS8g63yOuBp0CiLVBJiZ9MH/QkECrxxNE9p2uEvYfOUFycQEoRFay
VFsD0EbnCcs5hGoV8wZ7Jz8/me8MR8MmT1dgRTVTfl9RseA7P6E3/UFxdxLSMs+S8cP/zA2mTp9G
JW9hdRxYZSx4KeFVApB15/8Ld3giTlzPSef/sDH8rg5vOd0LpxjbhjgXnhZxCYdC/kWwiNaYyCOm
jJJVX8AdOMa6RWIELjS3lViDJs0rRilYDEPAY/Fw5NOTeUIS6SiQjfeDboJd7aK/KsZXXnQygZ74
rW4+NSPC/+nrhtaedhPKbMbVh+5R8gIINNBMR62QMrmenIueckoAZcltb3Q38cv8TCw53jmEiNNC
344Khu3QvI96W/alEgzYGk4nHpFOhQfDbgh1IrekyYrMoW4v/uYnODl2QmSWll6qmYCd546mYldX
hB4mWAtKMuFbFaGuyXIrIYhW/IpWVeiREJ109FF5SC/8pWLhPKq1GjbK1vxQ902FH37/f19wUSZ9
rouZH62QgSAcKtaeRQX9ZsWEvumyjPmZHmXmwopAAlYi88CLAJx35na/Lt//nYWN+TkBFuOOVJ/X
TVMXmfNytSYcI1nMDVeJV+XO6zq7nHE7ZMJ3/C9P3K+W7tGe5d9O+kYzfdVBhdbSx7YGJuLHfFPn
XExNF6h6pDccOJFn4QfERZPv3jVV96hLx3f4fpA8s5Vd9RwAHVgASRoNXGXXbfWyjJTki4enXTuo
vkzAIoXGIj6A0xBSEqDFYOisCauIAAiZEaiZgXDLW0Nhq1s534BqRNXX8jh1xeWl2P5dKeQBWiHp
b37OobaIZyjmVL5QqaIifWR5LY5gRkoHI/ggLuTAFeCVCVygZoLaR7C5OSb8OYHZjHC4IPPEifc6
YgovmyHbTdYPHlQQZwvNQLdoNbUaA/gGrk65IhdNcSFXVcEir84XwlhC4Xb6CpE7w7yb5oNPuLuC
BToJbYrJyxaqnbheerJkCg8KGmEpTMp/2MjIsZiX7r6mgMARiKqMKUiaPigN3tEHNio3vkbyt9hM
jjyQXKeuPIwejnntew8+42tUJZh9Buzw5wqQo/pL3yqoZSv/S6klmxSE+rg7D+61qspLiQ7HqqS0
Eyhg39zH8Nq0zfB4+GC0TJGZE+ayGHoe8vgFUwLf+qhDo0iTVWFTO4RFoeti3grqQTpq3EwODSd4
ZtYJhMdbWeHC/LcYKfcTxGH61u7Fpe9HeC49FwcemO6325rRvgPlKl6YdeVU8ZjiKYjupPCLQHpl
bI77nWfOzpyfRIfjToHM8mYy5rqRsuTkwGObwDxq5T24ipNwM9YOrYQspSmLKl/OKQs+IXgInhio
4XvEMqrbc0WRD6dFhv+77zGITtaehDRghRUet15zRXFtZ4R8utxmBMQqBim0KyCIRBDO4E3qo6Zz
9pf/E+CNnyhyFE6HD0oNsvu9A+ekyBg1hzcmf8fsWqZNZwXZQflhWkKWh2vexpm3kcuxkGkieHNA
TuFv6OjqNAkZZAvWAVgSkJEZRXc5/ZMO9YwCQkKc8jrVl3hQGWgXk3l3GVyF1v0t/9c8svWYkbD4
HXhb4e0YG7TFAVDdOwEQciQreKWOvgKPAeep0pHM+KYXf5HpFf3BIhjij6/uCnLT9VxwPxrKL6WX
vEYjcjbkL5wZvigtpZq/n9kTDL89lL8UJABn6uORn4n2ATWmcFcUEQmRVmSDwSq4Z4pDiPZvXAig
YbU56lOybkv8YdQTeqiIAVG7ldtzckay2/lpjj90qThI4kEzxXFXAnlyhWIwSt0C6s9in2Y9dW1g
6YqBOWlNFt/tFOlswDdYJZXoG7INuXQcKdOKGON3RaU2afFIblwnXInVg5TXPl/rr7SIqlqiRKya
hosALC6VMCluhwFNk4Z3dAFvIpo9/fyPcDDF/SyiaifYAC0Uy0BdVpGVMmVuIaWktbzmDi0+Q2+k
HJ2eP5Ux9E/2krOPq9XnwWzrfhI6ypX8//j2P5aG7s40E9UyaJvyJT6Q0FVptZf/8ahF6e7bK80l
CdVhzFNJ0T1F9M2r/qXew/vobsLJ8BnYSV0Sg6x0TH81b6hMwIsRusbvYQXhYxAQ+KQ8xAIA8Qvx
H1FZzriTYXiTn9E7cI7EQ9H9RYQJ7LvBoEv/u98hTnwXN49KlOQ9/xcdXUNPIrsGUgVRAqfmyqDi
THC9XIGcmG6s/pWKkTWvPLFiJUyrDFOOYSm76EpLYbGxXzOZs0pGSc5kToSSQArYrDxpjhgRl7qF
TqGwcAbg3nnDz5bpKZSbdfLZm+1iyVcqNcG7KyoiZNFbG55zh8Ngug0tCaLqrXUN87EABIVNFaE7
MrrBybCNkzunhwTJzDAsoW51CGC2zsFLHkQ64h3wunTz0Bc7/OaaioPJl40fHJirFm7oGByO61Q+
Q116srLq2fJM8jfjwYPqnTHx82Zj5q9Ri0Qt533NGUNrwvSjCaIGZ4+r8U+MLGw6WlRpne6XvZDI
B2vERBnjObfbp3ZO6Z0JjyFa9dcQqYPTmQJi1UP9ClDL4AwMBM0nD7RQvIlGouWPi+0l8UOayJND
1kV/KOagWUxjTdc2BxCkAkA+eXJj71y2zdMytncMK3loaveh7dqDSH15F5JZg25TdP+I4u5VlI6+
nC/TQCc77z952w9Vz/ocFbmw+wHH87cyEEboXbKiv/jBch9JwQOlo7bFCoSOegqGLS3WQ3+q+uIx
ba17DjszSi1GyI1UN0RQtgLjd4pY3006bF7GMFZ1+ui1/d21kpMgZ5rhypxNTOwcAz/4Q0TV1srO
ygv7MfiN9yd7L/YCXWyg2RLsTNUtP1+pT+fmHrodw6tQj2NmkqogYu2ETfOeETbEdkKTA0lwYjTH
wIzIGrkkgevTRddUL0zruNtSKcAvir2+dQ1iE5AlCiwmcUXt3AacUsteLyU8tWD4ZIjZGyMV9sZE
/ynrLDccJ9ZlGO17+t+eVX3JGmpuq239le2Ltz5cM0pasC673jltsurkMOigzQNGg9anaUovszfc
u1CVbhqYwEAg53zt3gfTuWm6b5GCR5LHayEQuk4Hb2WQ7ptQMzO1n7eUmUf3UzEuWhNMe2GyJ2aL
icDIPH8tNnOJoi3DT8sXKBkfqOU+1REawzn+q+usp2RyISvnZ4PSQhHPTE7xzXMM516RDaOX9zFs
LBfcIV1XFY9pXENvBD8uuFdsAFPiqJ77TSNxeozXis7x6nTl0k/EPLaDKByjqjA/Lqtg0ni9+i0Z
CIBduva/O2NDErTpfpR9Ee9AKD9Uwrcz5jYQR9a0UHfNfLXRDkzdwFm/HOImZZbZOh+ubpsozku9
PUiGcgxV3wlOXnsSUDXEjPa/VG7e8rXuGSE2a2TjZxDae7rFT/OaQ2MZP8YE5Xqw2M1s3AprxBma
gb8v5tcMBs5i/fC65xYjyimRbRRrKnGrI35ENhgjp6BoYCy4qvY+fUiCVNQoE9s4zZpYkaI8SZhw
WaH1PFpCEXZLaIBntUjSmbMFX92jJNFCPYGLyDwgomZsrfh/wg9Jybbp+Hply/UEAV9yjErbHPcj
TOpjB/dNttKsoucqyX4SPvhFpsS676ZbmzJPysNEJWUNDuF2eiOiwoFjEHl+lW/gSxD/icvA4/HX
uBYva+4Fr2DYFRws1BW4i8uQ/OV1FHXGbXeSqYblF3fxD0x4G1V3WFYcCRQnhFHkpIUcV0BTG6v/
UugXMFiLlmXEsuj682yGy6KwQFf3LfXjxxaRIw9MbAle9FmpWuBTAFSUQOBiyTFIHvguz8qOL+Xv
dnOveW3gCKyW1G/ckTq8sRxaisK+BmKwpvJ3om+hCjqclKvw6RMu3ExUIH8YKr5mQYmOrptUv+YJ
YWbxAYO5ZcCza6GNEobnzRA8CklyAnRCGDBMtYJ3aKYf6HIYSFQJYufmsX2yUuLJXadlVb/MbDrZ
UEuKjJaC4WWUYi71PappJQwJdiHD9wsUw1fyqhaBEZ6OEA05VUUkhIX5aQzmP3QF32z4aZ9Ur5xH
INRFp3coGUqa3zs+4kvUzxwq/lt6KUtANTEsjCM76iHBrLxaDwhiP6Gopm48Hkf5JYQQlEZarKO4
gzkia7QBPs9FcR42X2bj30RImQuib4AaaHf+6CFpcDKEIikMDOMYHhSyA+GjAkRbynz0ZbBnnISs
/CkgSVQK1VZMoAZsCXyoyP9B0pSzm3xqTiLdVDpQUFE5f3X9Cl9u44ZizykV0YnR6oAjXqOXDlUy
NPDNEETlt0JaUJkW2ijRkV3Hl3b+RzUVkoE7EarlTflr1a94Kl5SXsXnfC90nBNttH52Yvl5V4FP
glB1FVe4TA4YNFtLUKYqGY8JdjB4xEsYeN11i8/D6SNXqZP3/66UT6Qj1w0vv01QYwSWHoDzJ0Jb
MmPqXrDQYfKDcw/b58QbkFr+y0swAy0tN4yx+oJms3ezeq8CjlTN+GFP2+qKtvQGMiYkrfLJAigL
UJYlEVEuAc7UEcXV9PsrvQfXllUjceOpcutqTpTBoiEnb8HREfUlhz+gqJ4kYlNV+8h7B9X38Xqk
4+xRiDmjtRPsU1UU9om72PX1A5iMmCfCwpmkcLEs+vsSuIQQMfgW/TIk3kp1oXjrWUjRdfSBW7cL
CqNA/vw2qje3KnELYmCsyY2HjB9QrWxQTwKbcgZVV7ApCrBb7Jn2X2QyPb4MPYeaJ6Kdlwt+3m5+
NKAWXADISYqidKE569rIK1UQtbDmektVNOQFS/BLr4VOXL/qlmKzGnt6JezngVkN+NrkdcI7UCgS
viZamGf7Z5rPYtSgxOjXIdrQBQPV113WK5k/eakQGizn+3hEXhfOTIdTb6HJEjFbs3k3Yew2fka9
AkLOgtZgWvzv06maMTm0prifPPYElb12/l0788AO8jFTLjJfeEx2puNMtfkEWsq17XcbFzUcY3pQ
WcmESDQU460iNScu/tnk9a7bmifhPD06DEy88q+EuxDCE71I0Q8HDdiWSTIobENjnF+LACmjwoMp
Roff5GWngZrt2rZvemmt7BQMj30DLDjE/aUxN79az3+KLFqReiTcBrTQVOoIgF+nnJrT4G2+Wwdm
cweOohpZhyjevHxvsobZvW2ZHIrV+bPY2bKbquohgVnat9Nr5G/IFGw0YL2Gcq8VMaeh7ZjdlJS8
XhYx/rijhmwh6dwyg658CurlZ1lQHLc9eRTCbbv0EWEbTwJxqmq8CBiO/O3L0EXoAqKAyLBjWh0e
LG/4EORbhwEwR9SExwh+v2kBsIbT9tea2cCPsJnR/11+IXX0Mnjrt21UP6rVRct3Y9zJAo+MPBHi
AwPtsA3p/C3NNAKejJFy3ML8cKt7q2ZoQxM+jW7+bdoWjYdw8ZZ1N227P6j1oHa0ZlAGMUzcffs4
Jt5TNyB1xEz5X7WdEXimDl1DcFaK1tzDc1QGKbxk4zGFon/ZjssRETBGAyvTraFexN6r1Xw5zqnA
GqF+W1V/sNojFWq+CNO+ct6EAW6GJ7+8YODkDcEtDhHFnJa4Qky5vn+XJcRmqdgh6qmMogxICJ8c
87xRrVHAbzfVpxJqRYKx52cI+TDgw8MNf4VwCkjHFw6OXgCrpcdQDi04kUo3x1vXWjGSkNqaZv/V
CP6PNS9siknwaOOq/CjgmRm4JDFYIRjEWg/ZYh6Eh5zI8KrEOl8jpOwfRXUisHOzWS8++NX2egft
Go+BfRTXa0HlUvB5DW1KEFxWoeq2bS8VbTO6QdzKOW5+yXLVp0AmLYKgncKlH19TGplwfRNohG2h
5LbewcRULMGMFyKfX7PBDQRDgd/ZFh9QTt54loaODcwaD7Pwd6pxKLU2IDkmjOQJVIYhvNCSrMZw
Jqqgc5pKFuqW3/Lnw0+K/SE6h9pGtz7L73ZzdhZOpxcLOhq05h0OxqgfAeT4pKpUsEKYtwVesZ3A
BmJGI4xYvrntbOiyP/mUginUnxFbMU3OkPfH5ELbwYNIU2TxrF/YzMxMr81326JZHMtEvzCQWfvM
HJZHEniCCjWy8KAzfjuHqyUzzNsyEWzf+0SRwLtujbpAQ1HSQjdp9JgdjEOwaOJcvPKO4JTTM8Ea
1Ls6YFWLWdMr1h1QaTy3RNphl330GO4ZQUKG2e6t9jt3YGf3Uf83GnhbHQU8hcJixT4uqATKYWiJ
jakleRVGQNm3eiUMbBpH+5ycvEVuixrYRXoRPAK7A3KV1Gm9Z/nTAN2pAh4o2VJE94HN4EjCgFCd
fCn0JQfowSd/MSLmAIReguq3mzNTJrgryNLh8aBrkhn0EL9LzQUbTb1GVZ3S7+9E4SBT2XWAq6Q2
CbNka2v73ZN+qA1aH0Rd22PU33m+exKvIG2oPxjGm3IEmxxVVc+5rncKXwjpVHYRCEiWz/McRcyQ
ZUKU7FZvtknCX85QfldrTmdEieTA8I/T06cJWrbdIBJRMcULXI/AoiFnCHP/JH5C4/7Gk+GF9CQq
KHmE3kwKvQWsYYmMHiUv2qyYfAv9vJumT3tBUqjL72Jlppg7Bhsek54l5IMGW8Ac38gQ8QZHgAZf
LGgFtPbjOn9MqD4puoPgzFJjOfqPDYNBmXh+Awa8VwmJMQQ3yiRyd9mrSq4URQgcdoS6WAWRiEtG
cx9CcfdG2+iuESjywVT2Te4yGOMskCIK5TxoJxpHgXxUMjniKkM5ufOHYo7eh0OtOr6ZIxdKUhMQ
mrlQPwYYMyDcDiEpX/iXbAz2sMJ+pONwcmP6aSjXkLIIF5RMj4hQbYZvJOSJvfKNXnkaIuj29/BU
U7BegnFAR9Mg/HSfN173k6961cDpYTkBE3n+zsn+sUKbZpcv8uOb1PvuOB9BgKVI4/QcMnCCieSk
ZWlBcrlYz6rqI0w7kwv2ZBkL065biKRzcmGzZCug9JKuPpvosmWwdzEy1xBMXGtu95K+8JC3GZIL
RuzT80FTGmRu6BiY0yuIvjyxuFX1ac/zT1UaM7Biju2QX0s7I63lHtMCQIIf0tDYdw5dsQBxfKoJ
BGdibLADTOqv2AkKCSLo6mbLLiBLRUNvKhw2RcOJBCQq36z5W3VM4BzPpio7Q4Un7rMYvsWtzx2l
WKB6DjKbGTOEaJAk5rksXvUwUX93R/QhSc/+d/loHTnwy4nJ9AJnOk90V5roqPXfKrDn/RM/swjf
yo7prU0ChQo+LhabDeUI1e2z46MlqnUQJy2hSDqO44feXTrJ9dkFAjHiJmH5QcT+x9lTL5Pj+0jH
unclhzklF8U6F3GtglnNjRSMyrugQYFq3Lv0IUumYGDvE8Qz/h9hZ7LcuJKk61cpq/WFXUyBoa37
LiRSJEVSJDVLG5iUqcQ8z3j6/py96Rrs3EV3WeZJiQQQiHD//R9qAsCEdyTgarh8c9KDAMmR6vbh
piNrFRKCSduU+lw5UAIMAbkXrSUGzXfNNH0JCV9mVClvDt7PcfyTdLjdhVeSi4ymkjLbSLNQ5NFJ
iFPUmkwemCMALDdAnuytNcGYN3Pw6S53Y5S9UvAXEjOCvgJ906PBNEPkb7JJZXZ41LJdzLxCKInk
+kCnZQ6i6M+mlaA4LASutiH1LsJ9S9pMAc/kNJRr4PiiuOCeFiXSKF5UdjdmQIrYzDDY8/e9OAQ4
WBm0d9ddLy+A9zDnfzW40XICB+jKEvelgdOJjWwFA0bmwwOvg8sQl6R3nq9+x89Is1bRCIIBWfwW
rbI2PGaVpgen4RieIEuhdcEjWE5SOego45N+NxXGK7mE+E/QYwscgYLYfZTzYGBWLCePocN7lDjU
8gShiEH3lxxPYC9WthOjK2GlKmQWef8LLs3ICdgaWOz3FPFK3ePBcIAYdZ5a4nJSJEdZ9pjYzj4w
v9P5UyxJRZogh4SJyWHrFvp6NCx2u0sTqpfWKWk0APlZY2aTMldmBxN4Ze6AXzoxsUeUo+AYzdUs
YCg+pC4bofwILzNPllUJ4/5BCo2psE7MxroJq1DnRZi9xRzREoAQsOlzS7ppXstLIuw4sXqpVQTU
Jh5JvPCUdkHR3vP47/DTeUwo8/gE2QCEzsnzkfuqYX3rETPjopR3y3rP4xaeoXzREU1svnQnDw22
zSnFTrYzW+21GYbvOPb28lscGo8aZwNZRs5sbXPKD1kWcpHdaO60jkQ5/IXlBCvaCbtEHInZs+UW
Qpm/tN3ysNDEKBOvNt08wLp5kN/TTe1K/l42Btn/BeiSgw9QLBqHUzCpR45s8ATtarbqUUq2jK2g
PIk2Sapf5hQT3GnCyrgPS9E9VMCQNZ4Z8XjA/R4sh2LExNWXk0b82HtI+nLqhw0UkWQEO38vOa1Y
8XFDBWLQTQwQyYwk+Opjfb8Qzke5kuXaPTAyaj7jyhWcfAZocB1dln5o5C/10pO1JxrflOJZ9nd5
riEuRjZvlIb5YpxGe2kxk2T847TlamDkLwbzC6vWeZMlQY9BcyTaawHCKLvuXe66Ca87Zjii8PCK
+pHosohkL7iu7GgNjul9pZ4VGUAR8Omg8J5qQ/c6ExR9ICvzVo5kIQGY2nAyEfT09iTVrhSPNEYM
fjykOy0cPotQhZ60uha7EvumMn7lZg2oBLCJrcBuoWNkmtffCoMbvKMjmZwa5JvatpNWWFN7oYoy
T+shIXja/FBztWIj4Q2MEdWm9jMSg/HiYH5g87oNqJFqw9sJXwkMRma0toOXoRCwyoyIIpbdpOsH
fE0/Bm05GewdQlsYhiTc+Vb4Q3EgoJ9AQrVmb9MqIni0C9sto91fIkgU2iPPVYOqjbId7o/7Ypf0
TXGWatj82EhR4JYwf1zJ3A20SEZlyv8INXYJdgihWAn8CHf0zSqijygvzv0s6akoungLi9xa4foO
3sARyUWTWHKTD/ZFIAOqHXsMvmfOX5LRxn3P69j3DKi9X1HFfoX2n9Nd3mspFdRcH71hubIZZHHK
5DCn12Ln8kom9pxcstYhFKTo/TMzeELHtRNkUTNMnFLJ08P9zSxz0CzEtr2G7qG8DkpSIAtRFQzs
k3LySW08ERdl4eps0qhEmGxMdvAQNy3aPdDj8SDblBc3d2U27zq3g5xWHlsy6r1S/52PBlp1ZhTC
2ZXfWWFekiZQqWGOUD/IXNlmfCL/RGB7h373+u3VQY/I44MMQy9ts4nTIFxVdeAgXO1Od0fhAOHB
+Oq4QH/8aiQcKxNinHS9kOOy63Cf0pHFK3f8uhXRZFe6/zZxBFac4J45HEK6SBn3Sifr6Oy9nAQY
zwrgVSMP44hCaRb1u8Yz9i6niCxTS6mzbH1kHj1kqhTJvIY9pYkfu3yUGPByenk4+jsxDNuMmZvM
oCtYBhydskkLWucC8QGukJWN1I1mIg2Il4Thn3TMvPgNNJ8sODfR10NWYAFhMj9CyNj295IKZgf+
CkBdDug+9Y+CQcvVR7zrU1FD8nvpA5xey2g7ZvOzmbUAKtnBGK3jVfOAfUMT6Bdc8wBuKmOdV9GD
Mo1z6zdPTuldutJ4SPqZDUdLLBwuwlfTQ1clUL2JPCld2l3m5hT+bJ1TUm1AlxIsMrVxozXxS0FM
3B1pPGRRBOpiBfmxKs3vJGvUmt4aCLoJKYjszN+nqsg/E4rc3LTWfZBDGZ2njR7V77NDuMRN7BVQ
xCPvlXcaIyW/+TU603c4U+lhFALpU8duuS8qazenVb/GFm+VmyThhlyYFqXPdmd/uKn5rFCaE6za
s6ptd+tEfoJf/uKvpmYeN1Zge2DQGvHVOpkFRn4NNCswyNEJCyW2oampiV2tMRm18hCLBnOzmoFv
ym3HB7Odby1N05F2sHiqkhKYBGMA45ziHs7skUFtAtvNOdjeQCMSjhRWEx6LWH6fapOzu59MMGDA
gzgtHzvctPGK1LeJ0e+1yoy+C7uXCrlnggNASoPRPi0FpKCqCUg7bqu3xs+w58oSJDm0poCN/XjU
uuIjo5w1irhYGcvwUFn5sRm7977Mdsk0/6KT/z0HCTmt8AeQgJVHH8W8lztgWVl9mXDLu1GaU7Ma
UxgaeAEmozIevNScvnSsB4leUReDItHR82fGcuKaQW3Kkrov3TlfW24OmUNv1mMxfTsUbKk1GLdO
lOGeXQVf00L12+m0AvZYYrWnAjKvcU9kD/joLVLORfWsUXah/40yyg/1UqqOl3TUdpiF/8mChJlH
7fYvDEAiajXjRw9geIXYniAyfSGq/NTlenJQTn4hIT07KRs9UxvxeForMnGuVvTFbn/UpVhVODqq
SLfE3e91QdZW+7C323CVNwr3XtI12O9ajrLqV6tPSCFgnseZRUuWN1utg4XNK+Z5DpSYNH+zeKpM
1bKfuq4+l2I5mEbwDd8d7W6L510/XjCa/sCgez10JayC5THJQ4BGDDzbPN9os/WmSK4ubOcTZdyz
VbHeq9EKDqquHjrQkdpJDyXSGTXYDUw9la1zz7rD3D++zY3+I8xoEA3B7cUT2i7r76GemAz405NR
pLCCyeEbvekN0y+btBP7VZXkHWN2RHBYtLHhcGMLjwdVu0As6OHmZ9klSktnF1iD/ZIO/m4pg0PK
gKPnYC9HQlisLDZ3viBKoTtY67LtcljdHTyHZqW3frmrG1ySenPcNUTNYk+GtarffnpwxrSESigv
QzpkwWudPt9NBnLO0CYbeJSmbumsVa3jEKA5MWlBWvIqp1Mcy8w//RqVf0x157Hx3bNiMcGAfTZI
wGogbGsBZCdjSLdJN32nhjA1mT6S5nyb9MW+CFySa5qzw0MPJxg7rgXESUkZwU2/MdG25bb+FNI2
4DkZnKgNHid4A1qAxlb+2dyCWtkIjhOf1kA5wBOF5t1M9RyuJw8J5jhB0jByToUsDSFkGdRRVjDA
gqCyhGrBWwMMxAAX2vPi1HCfybxBGDAQsYr59aEIh2i/dCV4uPwozAFma7Zt3hbw21tySgV1cTt4
LeSb5X30ZhBD2dTMckGGNmTy3Sq+XV568EUs58MeMv/DHW18KpcIc6JZvcRluEksC2eMJZpXsxWm
nwSG7jn5wbsSfSHwcQaWdwrWs5MS/loF+PAxGCixYZ3Zv3ElNM6NgvcY1edgZtdMzXsvWR5UThfR
WKRNx46XPHTLfNQrhQ9/Ai/KMybztvTNGTJffnLa5TTHen1r2q1LSxm9GLAkraifodlowMawZ/04
gtox8DbmEV+pMOhTqqIYYWnha9aOiwYFwA4fkrF7HF0TzUF2qJ1s3S9ADlgo73NpgvuQHgi79ZUe
QEfF8YlGfFVXRFIHo9PfM/JAfpATIOgaTrlyy4TvUQGo17MiH0HDJdVxsRcPYWfpKDENHm8HIGNq
ATFDEcNsI9vpOdVW4/4xOOWBggkZY8phtxEKgvIBZES812KOkNbIkDC7+5p5maH7W3mmMAbtntkB
CBS1MuVCD0pZMS3x2D0AQ0JioxbmxJnTXnw/3ScMwgSJow27EbxHHyCSA5xxziLo7DfVuByLBArL
pGMIRzraOEXqJqKqqIEOZT3FlXkXBt1bmtufE9WlwKydDMCSyl7RmG01nao4qs5V1mOO1KARnEHc
WVoB7IeFzzOCq2+OydIT+MXAb9mw8E8rTroRbstmOBlTKsEpV7NY3YzQBibXJhGsbJuGMc5Hv2oJ
iNdeZeQRIobWMJfiVkl71+fqQwhjHf3yRGFMTy131g0YqTTmti80DLezO4u3VeaTsreZiFdANGwz
hvPJigmV/TIBArY0sLlB2DbPL8NILNNS8l1GqkOPgUtPEEd0ShnADOSwVh0ulanzrBSQR5n3hI3U
Z+EFpBT6MlmlgXktjQkyePlaK0Ak4BRp4acQ5ShArUuJJjc65YNqwrJqN9/1QXela5voQyjfSj0i
Zbs/xtb8RKEpMOdU42Su+NHQqu8NLHxzIFu50w7gJJhiSnFiBqjRWYutUKk4aVzGEVyFljerhUlM
v/hrWW4xWL23oM+c4nUYT1unqDZZNJ0zdh0V9tgkVzuCC8RXx2OWpDJ3VRj1WzrXUFo72PBLF65b
G+K4xymOhE2vD1ddQFeuY5rVqeKELqKNCSp3I9vnFcahdg7zaMd8pO8wrdCqQ58lGGHTW0buHZni
v1VScnhBImux5Wtpi0fIYC0SRgqmq3sJ3ylDpmXwOQ0lQURDS40tiG45LHtRk+lU57IeumnnD9Ze
pgTFlzHiWS3cjwrgWbique0wlGfpjDEoCJvwWLKMU2Boc21O6S328aRr+0+i3bJxusv6BUut7iEv
k10KpNN40SATbMEcTNddwWMCIj5GFLx9nlxagr+zlMElW3k16Zcgh3KRLl+GJeqwcS1TVrlu1Vvr
2CAiAOv1BONjM8twzw8P8vNxRVlrFw88g5zyvh0QvPMKMObcKOc9QUQSQLzUmv4uY77R0wU7TO/K
OnwnyuIuc6d9Efe/ZWLPHfJnX924lMWzHsFmgW0FmXob9+Q0wslO8SFylvKHyR7TS7qNzAGuoNXt
bbxEsV2oGUqMFDkiKSx5jC45xQJrS9yuANeyxnCvC1c4GUEUMJMDKERqtbtGCmtEzNqnDWKjuBRo
W5nrnbsaTNSo9JlBDOVa45a/k6z7FvQb1u2Tn2lH2d+AUHZWmb5Tlz1YZnRHsbcrTQ3JErR+TUux
geU2RhBdsLql5+e7EAMq9cGF0vydOUdnR6eSBntIbVyS3evsc3Fj8XQkigK0Yz/r/k87RaSDpQ0e
1dG5HctP8e0KouX9fxgOCCmX+K5m8USl8dnoUJTq4iz/y/oqAOVpl2/MWh1kOoMTyyWkLYgnU6ji
chkwwZh10D3ex3OxkT2mKH3Wmy0TwLIW3yJeJoHHhRWD6/MjY/LtgKuO0COEk9NZOhsY/0iKi6BO
ZGFjgInfQXwSoszIlRs2G5oNroNBwUopwAV33gQEgDk5oeTaW1k325AtqwLxiNyJsQD5lSEgNE/S
YBHrjvXCBA9WR3s7q3SbL+lq6iwT7GjsrxqWyP6dGvFL5A33kNDvVXwxmvi3P87ajethR+u6H9Di
HfYowQpk00pd9RqDIBWcvcKClXmBK+A/aBLUqbrSby1Ohyt1ZPh13U5suAb2tOlweGf29F17Berd
+Gxq/auPCxV2+jc1Bw5rqu86kL6LjK7YhOIxIU3M2TtJ/EJ/LFsgt5+3X3aJEv2taEVEhpcN3mrx
YeEGNTvddwoWWQu/qzsJxZt5kw/9wsiXvQMXS9df5FVRdFVm39z7mr7SLf3U1dlDEOe72Q2ufMeg
pRol/ZqZuUZMHLljpTfLFboa26D5EWX2n7nVTlZLpGD2S8xP5NsPkVjD5htwfBlB4/NwJE+OQMd0
ZfUm2/fdMLQkWyNqInR5sZh+FNqN5GtG9TOml1/eOKQrGbQ5TX6ULSUOw6cp7R4awGvZGgM2t2ax
vrsA13w9Pqhp+mCscGWR8e0QJhHCADBePMn2oKvpzsrCY0yB4M0I+4zqSvpBuAosLpRBjl5h9HG/
6fRuO8NlCl5qb05HzEtFjYDFD1Ck4HU1t7yIg5NKuo2na5fSAc8Fgah8B2Jpm+POQIhygG+6cANn
62eE9CmCk0gP7jSdwF18Ip2oXrl5PkNnz27tGIMw+qilvM5jeWB8jSWP1/C4X1OpC6bxmA7aOomm
nXgv+p5aCeFOtnysEhB2pbyrCCwZ3Oht/yqeyUlvnJASzzwJJFejER7IvpK7zRsWa8OXE33IZqBr
ycZoM4T8vkth7dVPKu430HAQOrlHq7MeBzvMbsoBg27VP2LN8lvWeF/iOYO/iGKa6Du4cDfZqS4j
3M6NDwdIl9YFOvV0mlR1v6SI8VVCNxbEb31XPlaat5WBqkBK5QQSZhVwVWqFWK7Z6bHP3sydnMBH
zGlvNcbGmsLVMt7LEdOwWQm4RukIVAq9EVMHb/ngrTGhv8qal1vsYhAdJAmb+5uLoRw3+GpZGejn
yP3w3O5BtQjMCRty8PqyqvDCUibr/dgiHpXTSLbHqSGStojue1cxfHWLnzQfsBpnzTK0lY+eguuL
HRXDVg7vOY1O7BwCdFhasQkJ/RsQYbSSGgprsxufITW9J35+NsdjG2KxpH1DIdmmtc1h+Fqk9p9F
p4LnLuodkpQMhatcrYoy7BksfC8J6aTqPkgNO2neF1HMT63tvLe8ixABmPbz+CVrTNadzD8dJ2E0
Lz13itpER+nK1YbK2o8WCUHdOFGni1dijgpiqV4iw9y4XnRo4nYdJ+Vj2DXrkIhyiM2YjntXqwwr
j2iESmPHVNjyvHWvo9+xNiZRKG0YQ81N97p/sRxjP+rwfRITm6Pk257FFTcguCt71yclsZfgnmV1
aAk000bQTr3kPvgh5x8CKoTVd7POS+R46RN7RQyjXezC9cqAVk1LYGd7Y+pv0xDxz0jrpPTfNhtQ
CGrUOkSBxAGBxpPhYTHffPDwlxy6gjOemTFPCmmUk9aXucXckN1PM6gudO+BFRAG5Z08NjntcmJM
R4TuqPWS32TKYFpc8n2WTauTGA8sFLd4zscaee7NswzFeVLOGB6iOdEfc8sl3NiEimhh8ze6ey/B
XyF1qu7iJlCuusnEkS3rWVzJcrTC/jmbIcBXef7daehCKvw67ORxaNKPuhj3iwtWmOpB4mKnmv2x
h+HNmI3HpLMO0Jne8HJ7KXpGd5HmkDkwsDpVgMGx1KchkCvjG1RxDOWbZ7Z58H3WbuvgipjQFheO
99QPWJYsZIBmfhvcOWnfbki0PZhxvew7J/iCPv3YpuaRFlZ+OkDG2mRnfWTdZ4Q2+E14Hqr63eh8
kvDC5Ec+de7EpsYPNkW1vDi99zh1HuKk7M2f3fourfyvdsE/wPPfqqg/FZEPqWUyYRRYGHJpTflt
AWslFEATDl7yC/OufFVNTQucqDenLX7yqOH01lt8m6v6MszjLyfH5WgxSkAMDYl9CidhrOP33K3w
7VsE1YLvJ5XK1KjHMR1eLR2RVUn6B9ru+aN1uy2KOBJGCseHZOKwTv3QhueUPYW2u2v0fhNoVMNB
+pnhdC17yEL2dxE3G70Zj2NFDTANyJnTn6EwsTfwH0lQ2EX1xOwmm/ZV5z2NZfyVaMSDjW2A4ZZ3
cZthO4Q06VkbbpuOUamU+uhyuOoMuy7N+3QN7WxYDgdy/FRMcQIeb3KYFuW5JHwjYOMcffXlkk+1
kp+NK+etb5NvUrguBAhc9GzkMOM/aB6MI2H6lPGGwCEIlUSLDDMUkGXGEampiCKCFRaXzl6DJ3x1
eJg7d6c31RtOmNj9VeMhav/EyadVJ6RKfHBUuY1o6s2zAVU569U2tZkMQYymPJZbrrMfiXFJKQiN
KBFaQFZCW5m8yb9qesgsIaUE/yR0p7uRA9aq7Z3ExroYWEh13ifS/eurqPi6yuNgcVQmULw+M0Jc
rGNkkkzB5FOOM152o6WPaQbyc+ENMFuj22717rZV3W7CakAuXnOt20Lo/4igpcqK+Q3QbqVaNrkM
04dGIkcrZ1OEKUnEnkBBZSeEwESoz/hJupfrSZQvHMrejRyJI/pLD3Gobv0wvLFIupOaluFoCWLZ
wmaIl/BehiyL5q4sjjI9ZOwKyzfhG9n8OfbPip7s2trtZzqEtsXiDr3AQKktPFIFIuM3DFN4DWV/
EsagCYNMOuKo8tcoWBnNpIcR5zmTMitj7DvSWlI1whxlxrbsiVx8zIbwSXorX0UrOfCSmhq5mQ5p
jbyppzztaKdnF2UHe25ZeB+Dz4NMxuFMEMGjAr9xatKZDBcOYz08lSk2QHK75N74+IRAgpdXgWos
6N1zbNc15UJO3YRjgzW+yLyLlnT2soeQEVjiOD9XOp83H9QQ/ZJijOJWOo2WonbUiztxNIHl+sUx
drI74zNH3oSBClb8BU18qjWgzHjAJsZaRSQYYXWAQkcY7FOANgTcJontx56SJuZMEZrtHGsrZRKe
AcIIJ8fJfgjTue3oXhP2RqarW4U8RgL5sAuT6uH6BakLA3f4g3vHUb6RyWbm+ROlMja6/FjaLxuP
BlL+29wE8OTQZfNne/ot56+bJI9QrNbSlcvD09gUlu6Dp10jW5I3pxuGTavcte0c2wGwjKsfcCoN
EUeECMCoLey0P0CgGnxmXhi9xN8BnC35MaGxWFp9O9qoLJJjYCqmTeTxOF9li4qQeXsG8ZDm5dCC
rLlBT4zoRrn6S7NMjw0fhERhwwdoFhq9FvdwtyMWkBAoivcFwRB/bGtjW1pUggHzoNk94yOQduch
mNALDOgsIO5YOKy4DhRcBdjAzNfXH0PCzJl4CW9F7sWSpifNAOhcwkdnYm4Rf5OctMpMqDM93J7Y
MJmiQzdtxpsKIAevmp4dyrqltzCM+WdyJ+Rese5i1CfrhEXS+dl61FN9N5Yu1o56epJ2YeHLO1Z7
13C5XesfgzAhGtY6TIW4U1Bsac+ICBGfUplkV4sum2A1xufdrD+3QYZepdtzlpFd0pmbSGATWuGI
zo96pKvt9eiyQ3VWQcvXIL5r8uBu6cwD5TZ1SWndJy0uNHJXdKd6SPi5MYvvBl4uMvugMP3quUji
MmBir4WvYw/J7dxVeyerLkvofxbdaRANRaReFdyfGz/21DphlxHuRNIQeMV72cbuHyLLDrk/41Fh
Pg1G91mZ6jUvFwkUb6zu3ramQ+hoaJLVkR1Zj72L1tkH2YVtDfqyP7xEfn2C/7WNicgTLqqdDPfa
TDJ8pfadi4+hTarhUOgG+qD0mX5sHUXR1iuXfcQhmxv+qWZfJ3jNvLbUnzBqKt4a0jRh/Zho9yYP
Y39WDFuhFFsi/62oeQdgTPZnZvg50FBdvsXOADZYHcywfvPAepYpfit8TuFq6Z68xAJDp8UZKcml
2/eq+RXpNSMXxujaa284jKjI72inn9aZMJK6EKGLvQIytyV/7adpY1kl+vQjwA9A/6jGbaql5Z2D
Y9o44kSqglXdkb3VElxiOuskDe+i1lxbZrddChvyCZeSZ4r5vk2KVhndVW3806jhRzAbS7U4JxnP
dPATpAge9eAFoA3dxmwEgS2AZADzOXwJPNV5ZzV3FyizeNY8ZOg5YbOgqjBYTP25glmGhRXGQwQq
xfqu0u2d06uPJvMoHAEMiuFbpcNA4pLGDNU7yPavhuFJa3HPaez8ApF/lQh+1BEeFRqnVoUXm92h
sZP7eglvU1PtPWPchWa3zyHNTcwLprJ/C4NpK7uYS4aHgdfMkhPRYufPBBceSZBgqUNbqULvM9C6
r5JSBzo6dpAAXDdE6D0VGiD0NNi7jl1r6I2nAlVgFOkPsh2JAYUnXF9jONRi41MN5zqx7uc6njZm
EkarOsyaTR8E7V2CGgBr132W1AlctGydJVe9wgObGG2y373aIbKCjlgHVAeMCREFJX8grMAc7Q2w
ZOOgZ87ZNdEqupBcZ/8xdPS3aCa0LW7JuenTBbsHJqVUGh2lsewweepv6TuPdul3NxG1Q5GV/Es9
2UYgLjWAnzzWpNEVOuDwLgfjdmcH2moNIWiIdag97bEswvPYAaQSwrJvXNxpWwocoyrv0Ymvolrb
mwZUaX4QSm/0i3iZQ5YxrJmybWfNx7wd9l1knhkSf5tjtAlT5oThhPEBd1Y2n4DjNcf92PTNNfnA
aJ6neEss7iqxCpCBAur5gJFw0plbJzU2E1CMaQVHtMkiF/UOjdiGshEZENzrRduHJcZY7bztQg9P
QOOQEZTal/VxMAecvmOCbdt2Z1LKoILBNyvQcHz3Uhr27Dl3avjCebe1luBsGeh3hsXFAyTKsttl
yFvGE8yYQsxpV2FGr4Tuyd8iGn9FggDAPgx/SKoh8a3QHp06PtS4cHRFA2m3rtDEjh7muNPwhLkl
PW5MlLRuV/vaQuUe9vmvpJzfcdSm0FvSYVuWuO+hEsbwPQ+aVWexXFwDg1bfr8mH8T8bP3+J44D/
y25oX2YGyP4P/L6ZrgIjrwnpl4aF200TTo9EMjvr0Bt2zKQjTKis09hkKPX652WpwnVRwHBKJkWW
bNv8YSf0bnvV0jfWJml5aCQZm4vHcZHj4531mDnTqW7MePxthxbp3RF+Tv2MUeUygIBG8UOlDVsB
rsJlLz07pupAGCX9B2N7cJqVzziZ/y5IHuGOn4PdXno3+op5WpM2Psj/DoH60lq0vNF7VGW5HFFR
sZ/b/n1Qy0F88fs6QsGCSIrbmdOFdCxrSuv7cKhgE7fnqoe4D9jNB4nmJRvbh7ob11nIzt5N2p1D
blxI9ilyMYtDFpYOSMLggIm7+R2JsLfUDoJYUyohSayT31Jxa5yYC7npmB2ky0a2feAUyDqUy6D8
DuWA6CyEQD3W4b2gGyBsFtw/GU4NuXMrmeMAO6AnoDysIUoTsHpiomT2R0CoADFyJEBtXxWwsScs
PLXvSRAvpsukU95gCCONOeO9vGi3WAPfkEuFI0t3W3uEgYA7cy19jzDvUai9/GHR8l2Zp9vrKQUC
rrgrDTPeSsQSQAceJCdSmLBrpO9Mjpzk/H/OpNuWum7mL3uYXvKLETtyH/iG6AudGPK1/jwwiBw4
agTUpRClL2+4ozWre7bDDSeopXZu9FERBWskNdDnF78hG4lFIr4PjAbNE4Z9kj/pqksJ6UL+ERZj
9KEaCVbTQF+OIR5/o6PM+NSROvH3zMoMOix5zaEqif+QrXXX0omHxjCkYqMQfEC2Og1D7xt+BuXt
RhYdHFB2WnaJTTtA9ptSsY/Knceewjpsi6+axxxTROtNspb2S6YBNSp6sxWDLK78yjYrwoOE7vAL
pY3r9PHdbiCk8ca7TOCbDtp3yg09lWm9i2zmkXcQoOTJILNGt2HoFCRLtZpi2sYvJGvIZXAvx6tL
uGDoE1tiSdFoSLslC5BL6KmDwaGkReMG5dkfLYhWeE/eBhXezkEB5/kFdCdrPmXLDzsM/6N7vjEJ
IUrfd3CuqculdZVJUE7hokecEMhIh18qru664Zm7LO2YrDkgAIjaIipm3dbQkURRKjAhZRuvgKF9
YiF64xLjC/NA6jf5/XyMzGvji/Ql+LjKNMn8kPFCQtcWgXxr5afONJR6H1WFVN4U4nwrrjtaemhl
GVXBO/dU4MAcr4CST+bQ1jxQ7NmlGLKPemHuZSrhcwBbvfFrboM192NMYfzY+aoVlyAM1VlG8i3S
+JhimGMQzilvOkvDi7fXnh3jEgJLqri9zWwcwRCUjd+m/oLSIe8tPH/tNVFr6Jq4e3QdksNUY2oI
O3UNxikXB2eJUl03bcgozLQZvUmDD/QuJqtcA886Ycm1RPhyS4Royc2QXUJeF2q2EkI91NAQx76M
sMZiEYMlxOk3ef06VPgeuShSzhlLDhQspzmEZSU/LteRO/06rJfHMbLuK1qUvvfYVnit5WVSOIiz
XkYcuWTQW9KKSY0qLRjdLJ98rSt590YD+T7yTWaRI6+xIIcZIkgnHHf5daWzCT04/njL1Tj6tVsD
UeAN44UZ7CcV5jfy150RYsPrPcZEBPAvqTEI2CGqKkZWemeVLywdaEdIVh9wY1jLa8kjzeE4NwxG
8uIdqf39SA4L1CrxCn6keHRbVBhYTcXVzugoh/I3FjI9DgMffifLhYXeJtM98AKLdqi8PRgUPsSU
T3mIp4HX4/6A/iIomgmCeokpAvmPWkAil0mUG72dfYK2cwP5jhP6LTSvinhpbWS1Go3CZrJs2T7u
pIziIwIjXuGYHYPNp79LNjNZfpMT/5iy0Gh/rNhcwbSCwIcTAw9MCKy6RMOCv/Fccs1byXtn9T7V
H2a0aEqNwj92ebiWb2ywfcuazfpiW4Ot6AyaLAoixKiaGyFgiHa8Jy6DO5MkAPq0W+kRBC1i3nuU
d7FLrrTXwvqDtALUA4UY43tUZ76/YUeXD+et5R7OPVZeXnzvRBIG8mwAeTrQ8bpGYTOFtVY27Uag
ZsmhlItETSjrl9uuwdUISde0jejqLCjno39JNIAwYV3U9nMyjJcy1qG2x5dZtafIN16NWN0PHvwY
16ac8kgw1hv9VDouKsriPhtDxGdR+63GLrt1NTtezSmhNHN3Jvty+cJR/C1y3E3ouWzkih6YaJ0m
R0dc4jHnI2Wsl7dkrgB6QYnoTluG1k2YgeCPjvM8RyFW1dViD6cxbbDAVtHQbKhwgsNgkwYXDYSQ
Jqa/CEmfjMK//+3//r///DX9R/gjOOQMy/dvRZ9jBVJ07X/93f373yCGyt/ufvMnz4Zn5CrHMBTo
Ovilz3//9fUYFyH/2Pg/XZNnRQhF7BwwI2RAtCo745z0NjYJyce48HD++vPUv/s8X7ddpVueaxrW
P35eOAahKmcnPs+poT8YKZO1sLUg7CyO9/PXH2X/m4/yLE/BRHVNm9nHP36UkfbFEBVZdLYN9CnG
4nBqZe7mrz/k31yPpSvD0X2dK2Ks/Y8fwujfsKOsjM+x8qF6zuyNlmMhOBzf//qDnH+9Gs8zmAUb
pIa7vv1PD2pwy8hJg8E8E4xtgYf35GXVA8R9CVMPnKe//jTvXz/N56JcV1eWadjeP927wZ0w+ckj
/dwU8/uClYXXur8TWvJcN5+s0bn3o/L2rz/y3zwuHwcmw7JMpRvKkDv9v1ZiGRW+yQ6gn/Ou+rLd
CstKY3r768/4l9Xueq7lOqTO2brj/cuSGF0E0EvgMDfv/bvSNO4dgvpIG9FXTqFdjDnv/n8XZf7z
jeQTXd1nMgxmpuvqn9bH2JPakRa1OsF8gKeaW8wS0Rbf2HbPBArv9lUMmxKZkInPpS7zmUFvp32U
BcXOdYAXh7Y0cIW00g3f2fh0WfFwQ/QRqxR9xDbHjzngje4nsQuqaFzH1nASktUCIXjtBPPy0PpQ
dKn+sVudI2LC01hUgP9N2nstt60t4bpPhCrkAdwyS6IkklawfYOybE/knPH0+xvyqbMtiEWW155r
zalEsjFSd48O/x8L8uK6RsmUSsDbaUA8roCDB+dn2tihGNe+b0//xTlNsEkYRlTLFOETXUjhpuqi
8uafl8U1NE0zqWm0XcucLT1JNFO4Sqo9Bl7pbtqkz+7Hsb2bfDxiJ9y2JRU0lyVqn3abcFyDbhnV
NVF9+lzvlZXiplM1ao+DLHu0sr1ZUYbuufF31Qheac/7FcYWmExiQ23qUi3im0lr9oAarShgX19+
GHl0P+hg4WquhhJGHVu66cyOdiTyMOrVwnvMfOr3FSLENtwAVAKH1HQDJv/uTVwW+fl8o0osF+No
qpoU/vGwaVPsUFWiTgcV1EA8rsR6aam+pegkaATVNVdG+Gm2peayDQ6cgeLX3ZnWb7yujaJmnA55
4a+q4FWkPy6P59PBngmQD/CX8rDiJMu1DAFdT9l/IbL/fJ+UmhA4WZmhP1dDHG0vizw7JqHqBgpL
F6o2O9ltG+peoiASSw5rkd3Ud4VVVneXpXzaGwzMUgUWTBdsEGMmxSInX3kUix/KCl63FCjmrsWT
zY+E5Vckfg9wnQPh3L5cFntucJYmXEelD9x2rNmCFW1V1DSvTocgI1jePeT6Nc14bgf+LWG2YpXr
Ki0Q7NOhLTXyyZDjphrYpRlpSKKpU/4WDpvLY5J7+sMxk1OJMdOYR/qc1Nkx662SYljDmg42uH9e
zA2Rkk8ody9L+WynkYLX4dqqqQp1bqebSq0ATBymw1jJgocUkJZgJVRILyptdVnUuUUinuYYyLEN
59MONG2zKFpEiZQQtde+BSOtopdlnFsmgZq0dVx5k83+8WB1o9VFSewNB9h9d2ZlbCa/3cYUowf0
J03jY53fXxb4WTOzTLR4CYdyehSTO9vxnp6meg4/7sGhOSfJIBo23TxdVYkL+CIcS3euqTePUQ/W
de9SvOdBnsm1lMtZzi1q2xT0Bk9BPO0vP9e5g+gYJvigwlXhq5p5RIFJz1BdheOhTbXvqttw8IyV
ZhKESQMKAQOfTkDN9whKq9HbZdHn1gCZujQOGoswU9apYvajbhnMCEVmuybuoOT11tjng6omJleT
6HkMst+XhZ47La4l5A3BdATffVx4cP6TLKMU86B1/WsQEK6jFWwRFWp7ZYdp6plz+bckOfy/dLcN
TGSUhMNIRHQSK5f+1OPgUa/a6FZx55a6uqUZX19FhDlIdS/1AvCqy2OdrS1uJ06uaxu2y2Ey9fmZ
VVJToeZRLY6t/WrBuPsHeu43hjc1U+BSgLh1r6iJ2fS+i9QFQlVHxWebuzxlYYxeGOn50fVCgu+N
my+iMdz5NnhWlwcnF+ovtfcuyVBdLnnoPNX4ZHtbzQWe0MqP2VR+c23ItSaaZBx8noVuKj8ne9hd
FjjTgFIgF0ndtixddgjND3BMhxuVhzWkQWCiwWm/VWS9NLeWhdCwJpeFnVk6umA5jrgVOrWSs23q
xkKMZoY9VMxIXU3qcE8I93etJ9u8D1+rpts5silFBFfU1JlBYhYty3Q5mZo+Px5DPVpJmxj90a1z
YghwMsT5Tu1onxzcK2r+rChOv65hhwW8HR/Ph9ulhkvasD+GWuQs6M4AM4ckYtd8H4GM+efptHGM
2Y+25hgYlo+ySviJS8fV+2NM1xRMD2H/JfT2dgPkAwgkmrjp2mvn/8wKypuRrrFDbW5Is+HlKY3c
bN0e+CIazX8RSUyzVmIwTfSPt9nXhHj95UGeOREfJM5cj8CgkiyIkWhqzcmNqC5NbOO2H7u9Wvj3
k0VX0P8gUDNcWzPxgD9dbZU0rzOcRDZLrt7pY1sumjigx1CAQmQ25Kmn8HBZ4sxkyDPoqKaJSPaM
bTkzk8EFDrWjjgB+gvfUJuV/mks5kJIRRiV9vq+dFvid8XRZ6Mwf+SPUcjT8HrhbP91100iltKnV
u2NDLoa+yTefO+WVqTyjN6XClNrM1VWUzMcNag6JTt2j1h1zV7sNgVyogvxXXKX/XR7KmS3iGi6s
AThy+L/mbFMykI5buW4QRh7vOtAL1zEMnfSF10BQBPW47rL84bLIMyPDc5H/GLZOOno2srK3o6g0
PePoON2XIS8B5BrtHJad6MoyndkbLibdUglJWFy6Z4Liqk6hqxX6cXDIy4bezqzvU/8HRnaf6DtJ
YX15YOfkCXwXbI+qO3z3ccnAG/d6b3JN2pb47BJalODnkDotzQ9leWgbX1Dxm6v/bBhMBGoawR7H
1Nz5Bb/GMJl2rpnH3gIswNWTF9KLOSUNydLX6odIUUBxBYpcckZeHu9nfW1qMiZo2CRWhKPPPMVe
FApYwb127AbzvpJ1KJntH6QOVfPseFnW501jAhqB/TP4n+Wos33aCh/OqnoyZPo3Nss1qm0tcdEu
Szk3IpsVdIVpmFgiqcL/8tB8JdBrMAqtY5a3tw0A8E7r7GMN6AXH/GdjZxIG0QXRAsdRad34KMqh
7drRqsE8ajSMTy1w2AZZicpZqUl7RUeemzt0CHbHIAaE2fsoyuprSkj7SGfibJMU6rAvS4fe3rH4
dXn6Ph8ANqBFY62r4Svgg30UBEaTMMCm0I8UZ++S0vhhFO2L7LZsRHpbTDBP+sX2skhNbrKPXp+U
iUMkb6NCmLNNCK57Nrphoh8LuAZ2g66lT5FeBevE6aiAAoIRq+MoLt1C3bRNVDPaqz7Z/TgkR3T5
Uc5Os82ScnOSHuHsSbJIBJWOv/hH3Ti99U0E2XdN75Qru/TsNAPi5bCUNhHymZ4xbYXG/8jXj4Ea
rE0T5I+0r74bQG0s2Dwh5Cvqd6udvl4e3mdLwUQ7mCJUG7fweUKjG5yySsdYP4Ir2bw26TjQFu8p
EucYbr1ohOhgoIr9io45K5XwHckb6fzNnSYjssBWJQJ1lGVMFLrfykoGvaeEqoiHlRpVj5dHeWYR
dZUkMlcVnQTEfG4bxbY7O0oNiEAr+BeCFtLdFLLYyCdV+s+iTJV0jSo0wQ1pPqHGGFcUHgLOZbnV
o5979/FEheSYRJvLcj57Kya3eZN4OVuGnTk7/k5bp0TLkROVzX9a6v3gundZwplJI9gE+oytW7b7
yXGvmirSSoqzUDDDM4VOO73Qfpatvf53MfgLprTnRLTnExZaud2WZHOOsZVqdzltYzeuQzFVC0zJ
zT+Lwm1QDZm+45TNtwFlgGadBK44jkq/9qOSGm3qRKcWXKPLgs7s7w+CpEX6y+JkjtsCPiDEMSjU
hdlXGwNgDwHef+6CQ0rW/LK4edAJ19WUETtMjoXpMefXOYUmqDKOufC4VIFQM0Gt5g70ydinnISm
XwUg04H8NfQ00rriJrFZwuL18lPos0iIfAp5z7MN1QTliHj5x1HH3DPJiI7jEdGioA4CGLoK+D8w
fqRIcGxowFhoY72NFQmQd6+DdFI6FDO+P1Ckg4jnFwu2/Zrnv/xw1hmLwj5G2RC/F4AXzR4uT8FT
6+NpPDa9u4q0F+lx0MUmEfw64dG8AWRpcrJB6qxdwA8pvJBPRXWW6fygYRk8q6UewykVUYZra6uI
EVAuMMGAyFwGVE/iGVIkw5skCGSfQFbsyWIYMND5nfx4QKt4KSPjfeApEpcp3cdMyJS9ughhgU56
qpFsn37+F/lmgJJN+louz8M8XPW+SJgzvC7SsManiLzoJyeYpJnJLYCNuSv28S8DkAFKssbplxyW
XAMe/LLcM9aN5BjJIXJE+Oxzx6igfa8PABA8GgP10HixDhtEIgUCYgKcTCxhKC5LPKO+wDTDb7cN
oWNRZwve5L1aBS4SB5/SC5ZMCeMXSYB8WczZgWFApWlRoaqdHXWv6oMi6hGjiWlH5ovFliWROiDD
kiq8umZfzuh9Gw/z/5cnVc9fqqUime+qWqce42Ty7psAjDbDU7wrmvKalJl10RUryqxaVY827Fjc
925cRft2eeLOi0Dhy6sMFw25fn8NpAfVoTQHJs5um9U0mTTdDVfSpHLuZ14kc/V/RczWxiFWAb4L
o/CEf9ta4jagqQ3mMvUtRCddHs45lxW3jcDFe6zrkx0TdhOmQV9qx6LJDqIGsI6SMmIj9iFJx41v
Zjd+oj26KZXRoPP5aa5fMaRnn8AxZM0DN1XU3GzRbIqkFDacdhR8dhJFx0jiX8Odqu9QKSqAcrIM
FaYYUGeunIIzh01QbmFxM8SN/BQ7adrWLfum5rDB6abbyhoSjhcP3qIrs3xm0wgVHU7Y2eSfeS4h
sr0CTD0wRJIgo25Oe6qFdmXrf940DMKVoS4uwCTYZwcMjyvpbSO0TsCBvdp9Q93k9yLoN46rXjGY
mv5pfwrLpLgHs8RdhxDixyNQ+CmQLqHTnYJO25e1u6ctdS2LzP1A0A4xrXQf3OnKpB6XukPQBRel
E16J23ye0Y/PIPXbX8cwG1qALxq3g/KqhbkILraFTSfClcPx2TWQUkj3Wg5VRuRlPkrp4i7GgfG6
U+0kX4Gh3OSu8XMyoGktMzjB7WpPGvqmDK1na5y+XBZ+ZkGRTVRYwz2yCJt8lF3XodsNndZBTFl9
j0AWAiChuEnr6jbLaT7/H4RxW8T0cIf7dJ+KlCBTM1OwpBi3VRqm9nboO3cNB4q90cEwu3Lw5Jn+
qOJIb5IQpgqO2406z+ulNVXWVp/2JybgtktGytppMxnH8JZozUbowOe35SmP2iv+1DW5clv9tW0q
KCfM0szo8O6c23gAH0JAaK54XxpaH8LMvMGnuDNh6708ved2q0XRn6VJHE1iRh/FslOjCQjF7mRH
cJ9A/NRv2ryrN5elnNGkzCrJERJrhqqiaj6KsadJbaHY7U4Ac9RfFLv29qU+9TdtLIzH2qWRD0ZF
0BzTDp9W0vl2cW5J4K3+yng/61UehP+j0YWBOjI+PkheTDl4b0Z7Ags+3Fjl6N6kPU1kXlGIK+ZD
HsHZTpKeEhF3QjwavvJHUfoQGQXAEtWpcuw3NSe2koCKV5rfgH8YQMOlNP3yLJ8ZG1FwbmEux0Wm
5z8KJIwykQGq2lPi4Vi3FUy9VU5Rb4Db9v8oajY2r0scNYmK9hQP5KB8wyftnIbAXVRXkyXnRmXj
cxqarlOlN1+xibbW0qUo7lR0AYUa5NksqoY94J2jiNzXv08htZtoG+pcpNGfTWE/WbUGGeKp8dE0
lNHbgGNQ9PtDxIZxZSt+dnSpPCQeTVSaazo6/KOsLI6L1qQH5FRlXrXUKUCj+0nLNxbAuOvGVYNl
0yrxcSw667//YZQy+sj9UZANmklWCqEoVNI3p6huH7TI3hW2e6g1cSVIdMZOUBhBwsQ0WTZO/scB
Tmx/z2yG5hQaFCtPuAFA8qQHt6kX41T8vDyms8KYRZlt0p1PYUXNDEG2iFg5J6koStc6HSz1GqRH
HypjYAIuSzu3Kbl5IYgAuEZe6OPQQk/rkwKHnnYlcER6W81k1egLFt/5H07a+5mGFVdQdTObRDse
bfJ6en0CvRPi6VGHF9Cth/VgAmR6eVBnplC6mwiScaNPpUpW6UVwA3nNCZzL7JuS6doJkpsHm0KB
hZEH0fKyuM8WT96aieo5DvuQgNXHOfTBLIq9ZghOVCwNwN5b4bds3JXBa+vKMiK/Fv+8aB8FyvH/
ZWKLuKTaKxiDEyA9xiIMJTE3BNQAKYfXLi+f94djksJG66OJZbnMTFTtFz0BWeXolPRhdiGRqkzv
wMWoQGm9PI3v8byPdoYQAAXMYApiWwlBfJQF31E8jkAZnIIBwt54YdHcsrDHXa4m9051StQXkYCv
oUNi1kVQLYe3E8Cvlx9Cypg9A1cVyleIB1FcMlfSEfq0oWEpP+WB9wPYx11WdG/d4AJ80Xp0+0EC
elngGVcfK0fwhaSe7VKvOxs1PjGOdmhE+GkVtIO1dk9rRuCmybbsgCk9ZKLO1yDOcOWgTRSsOpqZ
i+KqITwTo3MNik0oUqZSV8Z1P85+Wdu15cV1iEtY+2twHBTQ4A36IvXUXw3tiwdxcVPFWxs44MBp
YMgdhm4V0p26zGzbeQwBoPhaD0q4V2zA+isu7hQ6Aw9Ecshce37arC/P3Gez4wpDFhdTQmrimszy
L41o81GF2vSUwMcCzTW9eVAtcPKGcgNL8xVpnzcG0mQA0yV6r33KO6lFS2WemiYnoZW/pAME8sqL
r/jE7MbfQQs88OXRvVcqf9yJLhX2lm6Am+mq3APn69GCTOziLuQVOB/7EBhK11nW7mNigRGjg0Py
wlgbWJ75YYLBsQf22v9y+SmkkNlDWHgPggsvJYuAGH98CAmr7iWEqU9W0XjrJvOmlda6h9Rrr9WN
aeeWU6Mqlw4JGSaYXwQjNRuGQG+yU9P23dKlUWKlud4IunPEVRc4axpwVSiIh2ga/stHBWjKmGaC
bklnbfyQRcXwRI1KtrVNxX5M/C66yzS3OmapOd03ZQYF7j9PDdlNkkYkKIhfzi1nbQ19mg5EhhU/
DA6AegrwQYfh1o9FfnNZ1Ke9h4OPl08LAd8QSJytQu/FBXXUcXzKwXMdLHHUaL1YqEBEVpVONrCc
rmSQP19zEES4EP8RRUAIYmascwroRE5dAZhsaikpxINsDRWQe5/nrrJvYNZc503RAG3VTdMTHYbp
Cny1+mFQAYy8MtGfA9OcOgI75JnIOFEWPDsJYhgG05R2oXaH4pn6MIPQemCUJ1+AILAwSKsVcAxn
9bapfCAZ9GG0X4qq8q6UNn7aobL4gScgiyLvgHMNOXVqZvhKFZ0gOW8ObRv5Wy7ZKrBUtbMVdi++
GE6WbhPTpmv6X3cA/i3GUaZFiXDNRfM0faHEZvGlLGnhV5QJXWxBYSQSfNAwHCFyrJJge1no7PCT
QiS1T7WyYdtsAyrMPx7+ulPHrC/G8TBM5Q38LfejDbqNURdX3OvZvEo5cnlJEjFCUnAzOS4IDZ0f
1NMBvM5s0RnWc1EklDx638baMRcw4cBnRhPuP4+OewNwsA6FazbdMh9Hl06p1lMeOx3CSh/3huWU
R1+4wS0AZeaVjTNzEP8MkPIxahxZOvLNH0VRskaQySvGgzsONmkjcWgt84thhT/NGKgDhyJPOzoG
Xb2+PETpeP6lvT/JnfmJlRrQCwwi2mHKul9Vre0aWer8zzIoLyYowIVdtiPOprHLiqorGyEOUZkt
FfrxF25jF1fW6swOIXpNptmlRpNr0UyIT6u1DP3ahwLyhEicqFlbOIHymDliGQ+bKLhWhnBm5j4I
1D+umDnqrRXICP0oIMb02uqkZsHvyzM3u6XI1SH05VLVQQkJJU4zh6uxcV8yokOHVFWegHwuEvHU
WHcQ7l2Wo8uHnW2DvwW969e/rgt+ZzmBKDPrkNnxIgZPGodJiX+nRQXCvL/xTLAjAatOulbS/S7K
wn2OrRe64YBS3wzK0YfSYcqf6zFaqyUApLBYKc41i3P2IemRJEMsuwHmGq5I4nzyBLNRQ1kHOEGr
9zCUKfCIg1w2ZTc8CgR1WVAtzVZ/lJDLl2dpZmPlauDp4OsYrArX09kZ9WBybgcvGw6jYd+0Anzx
BFpSYT8G/RCuSpqzL8s7s8MsfB3i3twyyELOVt8dQhzWph8OrRlr97nXxgctha3wspQze8zGR6G9
QyZGjPnlwvZyH/4Spz+UrQJ0jACztWsrQCCUol9FnX2ll0RO0myn4QlJh5ViT+r3Zm6DprcEKcKh
P7ShCTpeXW09X/3utPD1/PO4KI0nOqKje1i2mUfktZEHLmcxHPLGv82Neq+U6aNe5TCPa1es4Nz9
kDuDMkRdFpUyrE++UOvbVWKWen+AZQVqkRH45rUTq8N68uPm99CbBlUL1KJ1lXC+UAghUehgSbg8
YFIScvJmk+ty1aGNlGo7kkMzJQgatx+bNL7SCtg3N9Qph1RaD6BwSCpfiFCFGj60JZZTEJZewbPT
/HILr7iFfVu5V/O2WE5ccfaJsLsFrmvzRERGvytD4B70SdEfzDL82fnRa+5p3T1cIeAim6N7b6hZ
x4GnCbxrbADQ46HcxlGOwAZmZpxAYIdq2CtpsKyGrx7gwXctcMfrKrd0uAd91VrkvvnbKU3eksrY
oFmH61LJta9q0UQlyNaa9RwFYby3psnY5QAmAbsBEAUFOeM6GHT1tuOFCwOUK+j4RAkSURSuFTJe
m2JUkgdhhM2zGo/JfgSzZuvpGrhaSUx9uD3U2ygPABgsQ2+dCaVYFnYADltW4mmUIHhDXZX7wKQJ
/cEvIuM01I0DJUQ3wv5tO+G6qK0fY1OVNyIxin0Uqfh3VhU9+gWAB3me0DZrwAUaK3q0DsuUWg6f
Kng/tDR0ZUjdYQe4hB+p6u1oNP0jzIRQl2nryjaN/WjSaWUEVCwWYzrdGG5Y3TQwkmR9a62d3otO
6eimK6MGsSnNumij+zpgJj6oAgL0xMdJGazbqgepxhhhPOkmr9jaRUbv/BAmK4toPfjdkXUfqn26
j7xSAwfTAEncj0O63erxREYsuqHVb+SBy2FXp0BxCM931n4/uivXgI4wK/tp59lTKt2UepkNWf5k
R1C0t1ZmrY3Rj8Eih3rMXU2ml/6oIwWSCnC8ih4Uj5U17guo3aoYGBKSM+YXmmWxPUn7VdMDAFny
BpK9DvguNyiNZT3VziaK0o6kwtQFAAYKMDDycPzaKjaRZYhNy62XgSTvqVbyVuYWzF9VQ5JFoRAV
yBna9tqkGDeeXoHN3Jn9BgcInt7J7N2niUv6d7VVzGcrMwCgD/0YPDAVJtddG2smC8nhWhvWACDb
2HrGKSkMCDutHhBFqgGXwOhBwur6NctgYoyigNmOUmLOHfuyTkwTrsQ41l5ByCheJ7WmzwQMfuBm
syj6mrqxuWtLeT2hq0e9ifop3A6Rriw9au+3XleMOQw3Y/6UpdRzLbSyTlepymWqdqHxMmC6uc0r
Ti7IHDVtl35yR3R4Ky16wSx4fUjHO5mEblgU6oDhBhQ6zwHph0m4ojk+rDcmRBkEEjIH+EmIE5sj
JNF4Aho8kRmEe1YIlzN/GLQbqFLhILjpvGMcvxn+Cz8P4y8TlFg/pC9Rkvhl2jqAbq3zoFMef/BJ
unWD77bgpYL17KCngZRgCXVvFBN0NbMlfyHL0Wi/QCbylZ8QWFgeRU/xJqOySISH3H5OYeWM0jWO
3lKdTEgI802rPaf2szUUO637ZpZgyBbquiiytQ22P6+HEAhazOjeTWGndH4Ofr0EzRvSig3P5BqP
egxaUfisU3ed7iZDX1nUME3Bm4cb5I8gzzQvjftDct67PnQn4NwDfwPiGxzLtO3K37eACnU1sLK7
xnRhjU+WuVVLBHZ4eynqAMmX1u8EvGNqbYCDitdZpGwnl/Z23wdWnbv63g3FhuGH5LH0OtlW4CCE
OYW0Eu4GvCcvH1fElcGG1dZTmfDvxoJfPqY3sPMMZQ85wJ1u3/Z6vQRZf2v76u8WQFrHoIwIIl3g
EKMtm2Bn9aXEZIy/aFqjHnzIDAs/AzDUGltQxR0dIhQIwFzLhxKl7dl9Pn4Ux1FXzIUooS8bs2oP
QuxDaWj3te1sE8/9pQrYBr0kWpXw5C1AM3jQ6XVfOEmxC/X2Hqu0yxmwplTPfQ6UZ6+9JkOyD3UJ
odS7p1jL1/Tk3xSuYS97tHXpWJtOs77QaPfeE/2gdAbAiWJJw+CShOYeZMmVXcR3jVnfAe79U/HS
jWa1K8p3H3JWXk6hIZQnAVOSbvg/jcIEcmqkiEZZwPsMW3IDvFHj7+H7eFAhp7K08JDxCJzb715s
f4ltmHOsaD1qcC2b+mYsNy5PaxlvcVbceV38PBBnsqDsgVpVQvmULdHmjRrk+wYKJAto5Y6AONhH
5S6nFVBu4KqEAVejr8t+JUSXlkRzb2i6WhNB3eDCSj51fXpttV/AeoF5v7DKHBUKKTqU0RmEo4+j
NaxLoHBFNe6o7F1I1M5h5BCo0Y1NoeHQP+Qc7Aoa2iBuNnkORTYoQZp1U0E51VTVsU9SPI+OLkht
k9m/+hb86RQKMH8LvC5rmW6nqFkFwwiX17Om3XMUKwcuiKZfZr1xC1AgmPop4Gbw2LTvm5X4otyj
UfwmYvYMW38YHWC0nW1b1IDOqNZXqXiATXlkNmCWepdtRsWzpmxNo1wOVKcLapxctaOXG2SOAlRq
7dSSsBj5kzOm3xUJX1nXS9RMBmgInxNzkURTGPo3zPCKYxxlzU4DJ8ydjmr/OyYEH8Cfy/jMzlyN
oIpNR/Qak8RkNE4LDxsAs2YJDwSrCo37Bqp02Fg9p+TIkXXqIWKc8lUryjWIHOt6AroInSGpC+ro
ToVGHihh8M6MVV0Z36xSvRvg85Uv66gJLacApCPqQwO2DEw2za/C8XZsBRVwVjuLuoWvey8oVgeF
AvZJS03eIi7zG9Y5iyCPK3q5m2oB/0xW7iSQdxHosHb3rmzPzRWwB6E/q3E3+JHy0F84l7c1K2UW
v1kzjOYGjC2a3hp6h7mayU+h6GCtoJfHKAfK29FAXfOAzeO0qMro7hFd8LnGWB/Ru4qlL2q1Oapq
DW27t7U74FvBWRs1+GBdayu3ntwNyvgmBx1i2MbWOk2T2AP+tuW4pA5IbwzRG9QdFFc7F9RKVkfh
Cxajbeo1+71VxRICu2UNdYwubq3UAAkMvOf2K4GEZRb4NfBo7ycmo77X8uDXZt8loMDw5qxSAMJr
d3TDMw1vHqzJ2DLuqTep5Yfy2DjsJ/nFFl88qAF4mogLLDPbKP5zldtbo5uAUX6liEmCrUtEdUDI
qI8I5J4KAdYctHTFFRPr9FCoOJ72c+28FsBKJkQV+/FXDsA7BeBYmQC+oHIClpUeY28vlGw5AcjN
8vRipGbVhKL3jp/kaFHeiiEhByOA/4XzVHEig8g68hFV+OKOR1O9s+PvcKKq3j5IuzslwulxlNse
cJsa37OA40qHqkPano59xx7D9vDiwefy5vxkp7kQrRO/ZXKkIXrL+6eEM1PaA/wU7aO0NhP7XM4K
z8Ec8UxMKd+PjJg3vE9Jln0NoFBF91nqXlpTTiBJ6Q2YkcmQbZhImUoRCmf+cfK/9uG2d/371juK
8hedORDyvsIfURAw4LOV7Gun/eAhXTNZpb65cvTbEK5yaReRnqFlE+0FSuJd5eowB+4nxduNJNML
eJGl/swhZXPi39I/gaNZcHScgcpp/9UHFN14lA/Wgjshg0xyP6Y+tMvMrKJmawCwpdrIUygqyoeY
Au7Wu9EHdWOr9cqw+htFF1sGLzjUHARXgdE+BDoesNbsRapEfpnAX1t1vwvCCypxpS7mYw1vx9yR
ZuG/3JeWbvxbQlN6inajwOAi/y71BFEcgipH9DqNp8sRF6MZ7K/TdEde9V6P7CM+QCBw5XcK1Jwi
tk48ix+r91zmHhhvHE6w+FhPrZ/vJI5RWjb4YjthcdeUnz9Kas/MuM/x0XhnHlGfDWUVUMAljgdz
P7UKrtLRcHae+gWuq+UQPkn/z4CrxMqD23y8CZRNZmzcFNIO/HWhSdqGgJfvU7HqxvpRsgmxyeRQ
DOpRpLpAB7A36PfZ2KW7b/Jim7fGj5YNyTmR5w5C+/SVb6SKqEvnJPerxqoGADOCEg6N/Vd5jnN4
AVIVVRfLbUgCeSHNYajrSy+Z1vpoHN3EWdE/nC34O3juB0xoYDZ/FIENAWD8y4t/2zDsTbijGzRq
ihtpvw1GvPZAkYTFeiMNHWqGOWYTS1+XjxrU32ZpPDrZ3eRZTzl4ofxZ+gkM9N2ztTaMU7OO8lna
NH5iD2m4ErgBHRjDpjtKF1IAhNk07Sa3opuhemvh93jPMEbLzKTK7EXOqTytfBTlFdROxA/yOKLE
AjxM6QImBArERjrihMDfFaL0LDPV3odEMSOPWxnJQ4T3f3wKeeSNt6LE1mcbD/Wk2iyDvhK8i0jO
pkzqZ/J87z4V3jUcEryX/OyQwKgJUOD4Ntl0GNZWLk+/PEmEzgwWhJ/UnMsiX20vuZdzyWrInwrJ
whtvLGX6T7p9/9888aXh+jKW+kKOUF4vHAwy0+fjyPJXR3l3a4HpxFbU1lth5lv4DtYg1S+aUmx0
RXyR72ThDDNewWTzZIuWefIeu0ZSnWxwELHj3vuDcjDkKgQNAHBa1xx6J74dneFO6+pXVzx7wW+Q
ruXiSV+nzNW9MrUP/KGD6o4l/24P3oab+nYA4R+jzOblv3IVS4gTQNrPvydANiRDdCuVtouz3uGN
opoXNeTnvFwX9VbqZPYeX+QW5nTKM82s+rq6hlNIfuvZsJvhqk6J+ZtJo6/h1m7zFyPcJ377ENkx
VWtwxap7yXWAsmb2x+qN/ctZ4fXMGxmsNUqBwLUHti1n50a1pI/X4eADVLCrw1e5A1GYRqousih8
E1bFPkrvxuLUJ9Mtn5Er7k++iFB/04cUUklry1xUVvaE9nnlL6Garju//cK34CyuG79balkAz+e7
RQmT8cc0wMDJeMb0uWjKUzmmS6l/+BVPygxI+4GGbGDhY6NjNuQO1KCPdOuVPPf5gRfpAlri77wM
W2ATCordX1oh1S+el3UnbZopXphchoeFBjBjzedHobKPtFPmaTtX/Tkm02Iyazweh0FSCnvnSkK9
9oWjzvH08jdb/YqBRaFw7OVOwgW8o0tX2nHRtFtpGGznyYQ1lRdE6B/+4EEFIo9yKf1rfj0GQHdr
z/yArpRuE7/r0OqMxBvNryOObQ4IC7df3+3v7dpaUwq+coPffFbc3kqT6XHNsW5QarDRrkUsPdQO
pdfoQH9Z8njxkbgNf27W0pR74xtnkw+Q2yoY16govNYQoCu+eKg9EX9neCT4J1QDDWiLvpcvz/tv
+WRIH4p3ONV3RwLdqb+lwTMxVNInR5RUMoxF+uvCBlTZkx4F70YkqnWJ4WJNDBYCrFFqVaUDxOga
mGaBzOtGiKnxvvBxGGMzwZ5DKGH0vpiaI1dXypKzhq+HGlAfbFx0wl49V3LpxLl2s5TaQ+5T1qjp
+x/tUCy5cMO4IdMG74fFuuP9Um+0cprQokCZLJmqIK4WkGJzvbIhsYH21xjolA82crtI+12hPbkf
i1QqG8aBZpTcPsxHCSy8BRwwPgg7QirQEUuXcXEGbX7d9TBByBsig2ZS5Rh4ek7xqD8xPfJ+lkc2
gNG51JnS9YNNThq80vHl+sntiVbCa8uYGjt6vzBN6D+5tsRzpIHi0PSlQgRqj6ZlPnXKYdr8XqW7
wSDI8GdLyMVv8SGQ7rtgbWPGGyvc6vFT0zz3KCilgyzM2jPRcA1uSq7lciNjYHguuuUWdj7dhFrJ
pcVcpiqVDrH04OSK8xYeQ83VW94PK9OSg9SG4R4geO4OGl3eBHynNeb+z8JFuBd8aB37B2aelYlM
fKt3ayPdWd5NbHXLsYDNQhqewdy2JhWbDJecVDxVcqezxLxCXpITy1gE7ttg5XfUWouuu4G+82fc
PURR8W7BWwtvrtS0PeuTTc1z7U1Q5Zwc7KTNHaMvucodRy/BJ29vnS6V+sAk9ORb0Xd8Gw6AdHo6
7rJyVhh3NAIDz13SCsHqH9piNSoC8kdCQ4xaLbnODxvYN9Z2aD8wPPaKMb1yB9AXlf2Kz4bDbjlP
vZ5smDDpJCJwsAjOBV8muIjROH8Mr4r6ZzaYJBhpoIJz70NbwdVuaNHlIoGroKRr9nNAuQ3+g6AK
TSow6ZEyE4qNE8P1h7fzwQrw91zJFv+HsjNbbhtpovQTIQL7ckuCq0RRqy37BmF5wQ4UgML69POV
eibCohzS/FfdHXazSKAqK/PkyXP4ZM6kPfycJvdG7TeyJuJh5ERHyscdd9rINyG0qoCkqUM7bdUJ
V+clogmmal0n/46cvXpM4PIro3D2meX/sammIqM/qeJDJQk8YtTsVHR3+VvqMxK2DYfAnapfA/I9
eMgcGEu+z1I0ixCial/4RAzvlrUrsi9qwxJ4zSEIPe54E7lwgaQ6j19xjNS3YY2yX0KJlUdrP+gR
svjZRp3UAe20uG1OEAVRZFcH8v9tMcDCtTRBMAnsCtrwvSdVo7Z0SXp5TeAbrG7F8xHgaSB89xrg
GQ9AFU5V6jLprhNvXzeedbapRwl2Po+YE8CbHJL8oBBJ9T97fbJSZ6MnlWD5SYteVJKGbXFOdFGv
kNuEPd+C3mTyQf1jzM2BeS/3yWrPDVlVNx2EG6s8ajDvXH3PYMhmwVlAxb2oXhS6MI/NzrGFOjxq
R/Ca1c+drPKeKgQg6IHNxmuYzOlJ3YRirsI0x+ABlLXB/xoIQq88Xi22heQMcuj5D4JCAXwHcc1b
UWfV7Y/ERO5/sPYKx1d7qyeIsWKxtDtu2c4ufkFTXtcqDnrYQsAMtilzDI9sj1prTksVvV0gKifC
5yQfHlPEalY9xkiO5vzkzbtcrqpqY9d5FaMJEv8A4i5Zt5gAXtoBOzV3HwUm2Ouvrtauosh9nHOK
dfdJwwmFt+BFy7apxbZidFiI9rpGU2kgK+va+bFyn0zp4+hafzHYRZyAoT5R2el1t0miZePX2m/N
jg6TX4HvyKNXJT9UVl6V2TbgBAy9flpyZfv8ol5tFA+3lLn7KsjvxtdM71YStrgNVbyKqmdBCKnj
P+oBqLaxqiWJzfw4YlKQvaJuuEsfiALqSWZavB0tYrhW473HxRecVQymIlHnotK55HX/4Op9qJ79
fyWFot1xD6GpHTa5hf77lK0NBzkS1G55Jb5mr7HWgg84bpIlueuiF5l+pfGFC+QEBAoXKJq8e316
fTNBMl6r/HCe6K6DtlGboNY/3ZbY9q7wqF33vQo4wHKavRmUGl7yM84q8FZUvQ2xipvnWJhhlC8H
W9orm5RsIIRoIAI+Hw1f8Npe4hOolwrmPQmJZ99U7bIxzOo0kOTIedxKwsRCYl6o9pXjbNQNTgBA
QRgKsR3iI7RThR6vckEL3+f8dCB2jcStgQLZE3m2joDt9MI7gwfE1PnVfMgLjro6axW+ICWY64rL
0Gu/J0awGxVvj9DJjDvPNAYMqwmI3pQcLHYpKkWU3bJdKxQCovUrqKBCGTdYzb1PprTuTH0tTLnB
SGYHJf7l9ftBhOznOIw9T6XYC5mAN+dHdXICUJ4hSFXCiLbgSdWCUIebqrtRoVHFChVMuyhTrYuB
ATxsuaBAzN2PUY6rEVKlurDUrw0yHWNGn8dAKVxqWjg58UaKEnLCb86lCghNzYlIf6rtqgL3ON7O
Ondg/AfglKCcWeaxHnBJzKed1iDuxD/VT2HvGJwUAqA60aDGjpnvCzp3PFMTjFIaT7Yl1DqZr/9W
AY1C35e3vC0SDtxYjouNR2nykCig5RWm0H150Ct3TRNzbRfJuEZz/arrKDHrzGOwWnLRyJBbQVbN
QWTdyRvgH0XUGtNWfYpNMkNH74qtw3OJvC60+0fs3+889hVvrqKPx+zsBhlKzKda48mtiyv8IkMQ
vW2i2cZqHvtbQ7NVLHRjZ0+hufFL85r/nIpMnbW4Skmhf3KgSibflwAhbopjcycj++yRdScc1qCu
aWqIK5XCugppyJz6mJMOEZ57icBp0bSHKMG2SDgYU5mAne1amw28SohoyL4ryEjvQUrYQNYf9bcK
1znm6XHghCkE3Eijb5HjXkvg9NFlQosvSDChtQW2K/dRGWyn3P9jcTlZ3C9UQlZirGevukV0lzt0
YfgSQ2s5JCsRdMuqaxZ+zOQr1EFdil78o7TQBTSrfTngAsj1ru4EmAbPGGKFteHcqnZRQcI2kAg7
/rTrOYFd+oVOlTrQdp6oMqzGabTylEfpOcekXN2muYeW8SivVXqEwPTJwM1Abxb1C1TQ8Uv7aqKu
UW89Mt1wxDsLg0ZlOnJMBu8P325rWi8m+tdtFG+Ii5WFGjXEN1m0oUFMMQsiBCfAFMk1whuvNxbj
WHRenwmrlf7FLRYMPeQNwfBEH6EgahqTeTan4XZy46M3fkc2Xtb9iSHrXcDX64Db7PRahdZJT1ZN
Zx3Vtc8ZAMhAP5u6A0f3tOEGRxrs9RfmhTzy7iO7fBCJBRvfP0OuxGnHv14Gb90KsXZqfJ34xb1t
r7IiQMQvJQxgal9hZuAZUIixIKHPZWXDWQ/a23aQd3GfHzODc1pWofT9P0P1ndPgBwE0d3GVNuSa
Oq0mjzsyLri46Y2ozMShISPpBamoHbv0AQZefv4i9PlRAMxXdA4EYlxcdtncfa+TZ3WiXSKOj8y1
gsBsKR8jZIloovSbFsu7HOCyr+8syb0fYxoc9aE+jjj9dTuV+1RaFPr6/GSkzZOnj6jS0r/KyAar
OsIlsKQjXnwDClj54Cy0NG+bZH6pGheewBf1/6v3YPNgKyBCqypjnIQSXEnjnUq5sEG7yTx7b+I/
6y5kErnV33QeGVZedPDADFqVIMBRIvajRePPJ6lRN9Ps31g4GGVdGjLkFcYJZjMNqjwq24hSc+/b
Cz3S4knOBj7lor9d3Oar4OJOGpIt30i+ZsGAbc+UvfSGF+axfrCDIZxK62YkzXKdAagq3thm+mfM
8FonkPUUpmn+y2/yjS5K3Eadm4ZXX+AERlsbpCkOx4K+Qhps8zE/R3SBe7auQWejMnpstrv4IK0h
bDhpoQ8OaVH7VoV9Whi5A2JObC4FWgHCWY4pjzcw50O0FNjtECfyZIPV4XXcmocCrpwhtZtkWvZV
7wAd102+soJvFfeTz2Cy79AJXtDq7Qb5JNz2Vz4H5NMVVyFNgcymjEv6g5ZjElXiQjLVPxqr9cIu
aTH+arzHpZOQQ/InL6PtOpfHkvkX3tlmCVoWJ/4U5XIPPfygkhw8JbiCepq9VozwiGh+xZmD52Pg
AzmOxmoaXQ6eMxzdfATtbaCK0/jmZofgz5fExtnWfuWZ/UNdgoUDtT5eguvMn7+abX/rWPUJtz6M
Yui+ketIB/E80Bbex+vW9XW56zz+p9Ee4eeQHZWpf1OZ2VMZdbd6h4k3Qy3rrAv4cFp3kx/EV+Uk
v1u2tZ5KrDZFkxOX0DN3sO6cRMl2p4Oq2tENE1pIut4jHf9U9sM56JJ17v2oRgTcFeoYaxxObolR
1hSD+fJrKrqDILn1CHsGt+Vi6hhhOVzZ+tZciOK4F6mXqc4GCv27mlRIuOVM6hj/mqz+0XKjo2Fh
jdc0q1Rg10Mc3jm+IgrJl678OuDe7k2UOkRhB+ezGkjXzzPCjF8djDaBm2FkLzIZd2pPS93/6pjp
xqaQ6koMmX39W+KmD8mU3pS0OPTC+Yav2bPw5XWpQgA5aW64cApc/VFtPMw0t+ovEpUKI4/CakhP
xGiVGWbVF09b1uqe8IC4SwNknRDXkw7nNpWIIRh5Tr5kxQDYT8JSDTVBUj0XCinUK3cu3brAl1d6
u9yof7cde7dUWDbb1ULXnGPfN/2NqjvVzRDM1sr3F5rR8xNBvxr9RxXpXWp1fu3vTJu+QEViezOs
wRtRKZE2JZTQ5OW2R6TRlt2oxhNiOe+cuTukJn0pcAk31oZNVcNeS/S8/l7aQ3dMtcIJ7byy1osV
B7e21mFZixliUv9QZZwhxJ94CJ5zr8KGfNmrQq/wYSDM8dUIw8lcsDQk9dPiZjPr2m6kgAgqvhHD
jarQmbkQo8g5dmX10OrTY1a0pyypdzn5UkUsh7kCK6nGuNe5yvjuk0533na2WZD5+GLHv/i2B/Wh
vAqdxNnrpm+uVp6Y1tioyOrgbTeL+GFYEoM7zTzPNSxW7oCgL2gPWFcqaUIs67qiba6b1VUk86Md
e3Sx0VBdNXR4STTlPSQzTm8Whx7qkWuSxiOn9R6+grmWlYUyEga8QVV8SUv7mnvzSF60wRRw01j2
wV/ErnP6owrVRh1t44wugsvhj3KcEGNjgzo5iDp2ckywBsO602tEaKYrRnzajTYSSXMDA6RB9Eye
2ZKNZfYGxHusRhGZAO9GqGDbT8gfcczZhlVfH+Yp0taePTX492XiaOB8+7MvNevK8CjLFsY1Vobb
WN/nDsfbde64+XMvKjfsGCoLaVFgFBfUdujZ40CrrHd3vadc/IxcR5wamrGeDDYCSDENaLcYrxpL
+lhXLi1PA91+bfACeqsqpU6rF2zcx3XvWs2phFW4NoX9FMQVzlZT9BsB1x/L2PXf9LYtTgUTd1c+
kix3EdSYvV2V7XGCyHgtTXJGKUGiXBeLPi3LptDodXq2rVWt43yI4F1YctdIO7keFw9POZmO/EFh
brLadjdDiqWUPsZYCQ+U4uup6+ubPO3KIpxmTmMvWwy9vJQ8H7nUQ+PrX4VewAkcp0LskAXHFFMO
FeqlRgt0UFsTdosJBxrz2P5sxZl3bKYRA3EEZA9t3rVhNUUFZ872r2wZkTkzQOnsAzm4P1x21Spx
mUdt0sT+2k5NS8/NwbXSr+bhXoeBeee7cU4ehWVmWicebwRTeLN0pmsjmrKDX1R9WKRz8sQuEJs5
mvFyN0ptP5Odgeu7COZFItssLfXyaMroLnGa5hp1hGgDXd5TtHJ9uu/92om2nQaLCJqSL+5dfWIA
uLKSJwf+a01RlCb0K+LypqU6rQ+uvYBLWDK75V2IcMiZcemMyNzqLXz/zJ6ro5VozU1aUBgbaQof
xBf4HlZdEPp4Wm6YanLABOFFRKWnb0av79ceHISVPjnWOh9r84A/cnZvRNEQRtS1zxkbag0Pioaa
1uS3c22Y17ghBxsN64H1MqcOGu3z+EU4HpboRhFX8MMCDGudCeFeNKSxDevN3JyB64LxNm9iAqpZ
uKusxAqeGfgg7PtiCRnJSO7A07rbCHlvdMr7ZSsaFDrj3vef5gEp3lGUaX1AiKREcAurit+jSIs7
bEDErQE0dlUkdrXRMuM57YrmzhKRsxHL+CW3JHxEL9E2hjDjTWwsPhwLMKgeL9kDeuENW0fQ3vHw
KC4rWRZrfPbmb5mBPXOakxhguEFHNajBdxq33WYeLpH6xHAAF7/zaM1mclNUxLSCA4LVLiZDyjc9
hPFcPGCzTVOjVK6yqS3CyvEmyHSRfrRghIOkgyinfQpFdq4RdJH6fL0E+PjQyZanwMW7WvpG8AxH
ecIckiJDLtOVK0jiRS/y0OYNYgQ86bvBpy7o9Ga60hfugEWvsThPYGXShjdTzLDrsTylc6D8OJER
sxgsOk1dU+ycnENF/IEWqQ0JqlKxdewS2muiQknHmxCf8aMYuLrt+m28OPSdEzwfC7Sm8SOU7qr1
hLNrDcfbcrdr95OlBedUx59tMJpE5fq4fcZas8ky28VslBFplv0hbKs/pI4mN4k3LKhm6h71cDds
x8LPdrJemk0Ndz/0+/l3b2pjWMeWeYrsor/vUe0LWwt25jB1xk8mHevfdC9iXGhbcdRzHLf9yM9D
Y0if9ISRjYZT7JbVnlFId+MlRX8SsxDbwa1pwNgN587Go5TJ2AHu69JQlYGdNFWMMXZX0c5hnuz0
OuwQdXq7zd3eWQ8xz2AxydBkzA4fiR4r2Zb+teH0xaZZ8P6zikjS4cXx0qgHxUi3M0CWMRjDRUuD
faxb3t612cvDDKTqyNpeM50PMMwOp5VrYZJXESmcopahH4Fqx13PSZcu+APzz5slpSxiJEjf1Egt
Q2GKqtBomvqPqwPGlEVXrWoNcrdelT4M2QSuYInVa8EVSHttzjjVZR7OdedfgQvnq6VyUsqxpbmS
5kQzy4f97FI+bsqGYJD7mGaPmRGHfTnFOLjhci19zKGKAhJ8jNREGFuCwXu9WjaTVVRXFWjeOnZM
cSjmCf536dd0mZ3eOWGfPD9GM2SYoOK0xlO2HTP/Sx278pmJ2+yJYAStTE+g6TiJuR4bDk1dsjH1
YOj2RWdS6EwZ2UlF14JrecJJFXpbAoy2kqmLdDfcMqBB06rPPWOc68il0B/gySNp1s7hIjw0qjys
ArzC786lrAgcYlmUSkai+Fg/sswc7jj3cKuLNniMikInQ4/1Bytt2y337rSbke0Is4U7KPWX+StG
quLbQg4GDdTG3U8RmsdggOXSJO1tnGr6XZLZNPe5tpp1bgkSjLb+PTRthT3j8LAsfoAfN3hFJB14
K3kbrHRZpxujhjWGd+GwKXp/2DjtpK3noixizJGt9mvtZTDkbTPftLTx15qLUFnQB/1BKTXFqyQf
IegIXKb4OxbqShJMfIaMHjmNsVuaoXvMJrAqlBPcO1F2Atdr5LkHUWDlbVTUMgXvriKPPA6JW0AX
6o+WpmxeNUBNzaxvPC8TYY2R4qGO0a+YIjLufrTabW92/W6EEXUdLQuckalCdCVz9Y1ZcuPIwqxR
IB6nh8Qxwa3VBGWlmQUFM2lGbAbJk581+bHRB7jXoyO/JT0+7XonoeKgGEV3XbgHrV+KdVUa9q1k
Rngr8747WstCQ3VJtH2aDDPMoskasVNN5zMEcoD8fq7XtTcUe703aNbhCkyP1CruqoDZjVg4FHhj
N1N+6cuKeRXnFIhiODnLkD98PLryfgaJ4UADJT+lqsAQ+cXcCkkVQjCjFt22YwPl04JC56xr5Wic
fyJ6836mipUQaaG8dHTGZC6mgmbR1p6YguB2LoJ9y4wIzrIf/5b3k5ys4CMxhU8hAuiXWvb+AFeb
0fTgVsBVjSDTLCQZVoyJGjw6C3BwG7GZPl7zn8+PBwdmhJaPeSmvw15OHZfRe4yXmI6tvkO001La
heCfHy/0fgTOdFEExyQDXW0GjdXj/WtOkKJKtFVJo8FwOm/fzLTLc67VvT2XTRhHwClJlbjbjxe9
nPv3EZtw0Xn3MRzh0DLe/XZVMdp91SRDfJf/R98s/iOa0HBT7KMA3zxFS1Okauc64IChCbXxBUTT
+IvtDaGfBWc6wB9/qdep1bezVupL2SYuCUo2Ub+YBlycdNFbZ4rVjAQoDywSWo7/NYtUJ7jcs3cV
PwYYk/9QKDLtTJ1+Tq8H17wghe3DzGu2fnqreD7tdyB70GgFXiW0RRfKIQUdBXyGQm0Nikr1eUD/
CuEbQCw6upR8wOu0JWIgH//A94N6XPZMnVJlqAG6y+lDpvQ9lATH5WzU1X0dR4dhIMcpymH/v68D
f9RFzsGkJrmc0xNZ2eZuXi1nK5vtMJ/GDdkicC1Uko8Xen9IXHzJXCTvLV4bZlZvd5FeaHFSRVTe
uZORlJmJ/4prIvuDp6RdXLu5v3z5eMnL44KwEAIQDsuigW87l5Yy5EftvMAOv1FawGn/rYjinwO9
1iX1H1Mv/mRLvkpt/L0l/1sOh1k9YEIWu8+LX+i0cd3VhX5jYTS7qhuRrJGA/9nL6Qkd9/vU76Da
tKGonUe7nqFng+hidx1lW4zDboySyR78zCvdw7aYGboh8MsVHknXla2tzFlPX/vJknJ/xYTc2Tfm
716RHY2l/oVsNprH7jzhxeaNmyWfX8Ti0LQ2quc2g2ufNaQYuIVXUfrJPn0fb10fJzidGU+s7TiS
b390bbSmnyFrehYYh648q/BpgJSeCZXG7A+uQxrHbIoB+XVIKFBj85Mb5f3gOfepSwlDzGe6/VWy
6K+QOHv4UPTIOZ6HItbWta4bZ03EBW0xSmO4l3iZ9L4Lr30YnE+i8T8CI2OnyD646Lizzy5vs4XO
bJP1rXHOGPzC7Ul0h970hrPoh1bNQdIszyzXu18MaNVisNOD1PN4Fw8ekyNm1W6s3mx3C3kF3pvk
WLsY0PtuiT3/KgkS4+Xj0/D+AHI1YTph+pjceZhvvn1Thuxc6QKxnKnJ6L9EBXkdikmPZWemeK/0
xubj9d7vDMR/TCBjE9Uw3Xcv1ssdMGOIWOMZb07zCgpnbK1tzIRXwAMFLjYgKfi7irPdNTH9ZwRM
Pnk/70Mo9zE3MuK2xByUa97+YFvvrRYpXXmOQWP389CgfMAX3ZeN0X4yVv1+F5LUELCBITEqQZ/+
7VIJ2XOuDbo8+5gDocudCtR6MXcbf2WFb6GamuY5YKq/HGQ9farQ+n7u2LOVIg+T3bqhVJPfrm6Y
jZ52Mxuv1JmXNY2hvGq7st+2o51C62ut5I4oSLMJkHHlfJ/cRjybaRztxNCVjA2hh/KJooF9IRpL
zoAamUFoUGJMCIZdfCW/dkU3G4l59oPcRGIwbneij+n/DyiWZFeDM7YHN9XoyNjJfAi8RQLrlt06
WaQBb0q3x2y9JE2CS5CTLD9bp/AYpC3sI2buWsVkjeNvRjN9spu6vIuhAmzcrna2k9Glu1y6/f08
QidtpFYeJDoiVzmjESTVTte6TDL49K6iBloIE9DtTh84wtNUofEQlfIYY8+7XSDKw1gXcVCFpp75
qpWS/s83Iqpiro0oYoB6C5o1b1+b2ZuN41SBe7aFrd1owl++u0SAx64oq9PYW90nIif/OA/4sujs
FQstX+qdt+sF+eIKXol3Hqmex6Iz1qgl0tbVq0/yYef90UcwBlFlRtzRb8dM8+1KuSm71o89+9zO
M/0vUSXFC6PC4iFpmuKQRdm4b/wO7kF5KNHV/Va2mnVvWVb8p9W0ZON5Y3/lUPDelHorTk4yB/eL
TNxDEtfzc8Sc8K8mr7LNWBtLyJnIIeZk7bSjRqJfQmnwNXIKa6/Vo6WHjZcm59gJ+jAe3GkdgXVu
aqbyw0L05UPkWvlNYCUMwsdj/zhjmvLDa4yRcdUigshL/45Ls6m3WYO9LxPTo/8NJSnGaKdpuXLn
gTa/6cvvoxe86CAwDLiPGTj1PJvIFA/5t9EpTiCUQBNIfO/Ighxg92zwf3WGTUN49OUnwguXJZbK
5ZQdE3qAAW5llzZlPE4hhdd1TMsz5rskPkSMwfks2Xkf8JQakGmjmI766ztplKLBQKkD30Yv2BDH
tKrrr+1MWzt2jfyEJHW7GxN11ET+mf6f8e4eC3RUvZQ7sKMqvUsBQCvpTSm1pjp3IjP0VR24DMZO
4H6QuxZ7kyA48QyUHDDQujjHoM09fzfkQbFne5TQtHSG7mlbwCMV7cHoZ+cQTUZy9/Hld/kl/3sL
HtcfrmOoEV+cNaxwMMidm+6mk0YfdqPzvYjjc2fW/tpP/c8k3P+1GgaGvG/EGbEgujhvdJPLIe/m
7mZoHM6C4e38ZgmD1to0yWcJ37vnr36aS2UNXuAjKOtfXKuooGHpPg7djY9YAWRZOKFRAFNikdl4
MIKR8dfgd2M0bD7pO2HCoNIpF0sL06pMt1o3xeuk1S3a/5W2StI+e/740ZvvT4BNIkjxZKCM+d78
RvS5NNAN12801BluKyfvbmengjXcAGX19gy1vqYH5Nw2tfbTqfp2lXWA1rmQQ7tKIUU9Nm5cP0gP
8YZ4Qmgm1uirdHq8dKFmT/OJ4bJlPY8+pI1YUYssXJ8MByrPxz/k/VulfNGJpJ6BJRG59dsomjmZ
1XTJot+Iavw6NstGXyxva3nLTVYmzebjxS4vh9fihaeGSxiKjbp1sRj1yJJ5Y67f2CVGL66dP7Xp
dBvF8WcYxmXkUAu5uHyiZus5JKQX2ycuOWwJ+mg3nZMKbneP0qxOr9AMPIGNw5+D8whJwPls3X/s
CvXjSNPJRwkhFydyLipjLHXIDdrcW9+botXXJe/1y8eP0VBf/20RSMmuBDpZCKnEy3qkKF3EEWct
OTvgIgieP3SKWpO50YtfimsIguSBY/ZUCZKPtBjWVp+I/zHvBQxBhAYhugDZTYRhL55wAmasdb2R
nNGA2GvF/NB77QKJ4TP7lMtbXq2D6hqSXx7aRbzLt/tz8QstoSGUnNsY8uHkWfmJ+hI0vBmjfTQF
jIwLHRKOZrTysZsRefn4Wb8KTl4+a2xpVNWpI4B3qc+1dGLuC8SfSGjm5bmIW+jnKWUeacByChJ6
vrMnik0ayHjnT4X/i9K9vxpbQ165Zbuy+jacyza9BjzQQ5hwEkBctyHtjVJs8naEV1LuYQlq0Acs
scXkxPrp+szSoSMDUJoKK/RiKa5hy3gbYyEKzHkPSbYJgvUQLOUpGLWHOuqsawGPYZcnlrkd4ire
M3U4KeX9iKwDeL7HVBuNA81aZ3jmISsRoeBeR80+GZyZhlfmbYM51w6zGN1D19Za2LXl0RMSJuwC
6eEliic3XLy6WlN6o5KnadU+C5zm2yBtxty9WIf5YTqhoTF/hwMsuKGM3HktyhLl2GCan2c2+abz
a/FFZyp4pSE5cTCFrm9QWw22VaLRPemRFkktIZ46e/nMC+F9+EHCkDIBFyrcAczLS12UQWwkbT7f
9AwEUK2AkwDiOlu6A5/ZGV0EAqAgh5xFpS1IiRFdL47HgEVmRteguIPGwfTDWTSfqfqpUPLXvvxv
BaVCDqYOmn55+bt+Vrgi9os7YYLdRTbTEkb2WCXmsJnEfD/NnzlXXCIR/61ISa9bVKDIcF5ATw7T
A9XoGMWd1w23cyz3IppBvOlVxy5EfrlJUWytWylX7Rz/ycV06HrnMZqma9Emd25bgjT1ArtQi3EH
N/n58UG9CBT/fTvH8kGtlYr5JVZLnQa/FV4KhZpvMMwDFcAqq3TVVdEfWzinPE42sLh/BIgdfbzy
ZThWS1tU/so6BF1/3vfbGJVPkjYh7bm7GvXvwuBqgbB5yOYM9rEJouZEwyqKrJMXFzigB9sgarYf
f4V//Pi/v8FrpfwXQGXmTpE5IinvoKotkooGVrt5BqNOumLlDXromA8fr3iph4ZanekiuuyTnCN7
jjjs2x+NAWcrAF0MiIK/fHp4Nnyh7KZnDLymwWP1L6PUNoNlfHLvvH/YF+tePGwyIn9BWsC4zTJn
3RsChvtOjS3wD2/W9rpWr924zVcwSVD9+Ezu992DZnUqEZNOlgmUfXnBG2j7RrUtjVutzkcPfaZA
nhIzc7aVPuVQ9Ib+qhe99ewTCm+RuE/aT37/ZWBBdxYokJrEgVXmvitM9AIRhXhJ0odMFtPOamV/
Rn1p2X38di9W4cNBVSxfNT4A8khyL16uaS5OVS3MzgQpk0HSierfxoCowMfLvA/InoO4OpY/xBSK
J/PtMhbjLlUTwUMc4sE5lF4sjiDfaEqZsbb/eKn3GSFLIeaOWiAuB85rcPvrhERI6jE0Vyw3oxlD
QEJT8IsnjepcIVV4QEgsOkGFGsKANtD/CB6TMmDBodwkVVPNuMywkyyvZhBe49QWQXbXzW1yShwr
/cLw1nA9LK1zDbGuPvbxUn2SJ15cEbxF/HGVoR4TfWj4XuZOZoOpo1tow8mbkx8ec/exLn8z9cNg
zFjcyGLu/uf3iVS0Uu3EDNdFZ9J6+z6JQhFyNE5/QsrAZOwOg4zP9v/FAXz9TUilcgE5Pg2ey3TM
04ZuYtBv+L9LRNBx5cqCndSuGPwYPhNc/NcjVG1k1rXoBV6ed69o4gkUazz1Xo20UndX9d2DHfXX
heXv3GB8/niXvj93PDrDssHqOHUgdxcP0GdsvXb94STG8VfPvLIz658pHl9G7tdH6Fv4bVG5Uvxd
FvI2PKmqmfLxVPSm2BqxUx7mHiob1JfoqjS8bGdUFTqJRqFooW3y7Ddd/cmF9f7kqz1CDYO9L8j8
ZfmgmYGGxe80npY4yc+Bk4vvnhcspziYpk+u538spaQ7+cXohqO8rP78r5Mv2qDShkKjou5XAzzr
/49N+Y/XxikzeWdgAtRlatP+tYRE/ntySzmd7P4lKu+XNPkk6rt8wF/Jnnplfy/gXPj4tGiPwj1W
C6Abhw5FElLofHq23sdIVqHTBHJLTCaJevsz0q5asNSORoaJ5u/QZ6/tVGrrxvKKNdPYv7uE/kJa
+J+YMP7jRL9Z9eL9OEGsp7GH2sLobP0epo/Ur73aXc9Zwaxvx2xK8A3Gyieh6h8H+82q6s//emW1
W3me9LXxpOk2XKPkyvbQ8F9Olu6RPlU/Pj7X7mWr4vUFAgjwUGkTWZdtImRq+9FDavJklnlwP6Pn
d2XMMmWYvtBgdLTW2lBZ9GxGAzOF5tTvIHTHNyQ71hG+Zxr2Kfz5KNCQKSjwhzyMIqbKGlqz3Xeu
NafrchAWDYn+pfV9+eBVmkDyxTfyqwV29qNWiSm05DD99Ms5erYqWb0UGWypqGIher0o6aEKvpxp
2fU3jZEEm9xpoT/SNdim0P6gIidInHgDxL2lH140mwQ7tsfiODv9jLZBzvx3qfntaqqMZWWOnXFv
DsFwnqykeXLk0h35nvbZ0mBrzFFa4olbIVEhJYBi4A/7gaGzCh63TWu5wDzeHpvm8eO3wF3/j3NE
vKGRixmy8a5jpE+pLBItG06l5TE4ZdaYbrkMOrTdjxhmcQ6Rtcbdd7TqTdd7B82X+9qYvgoP5dco
R9x8YGAdFqsei601MIKYaLgQ6BBj6MZpCPOIvU0zoV30P7a7PAy9gRuBwxB7NO19EqrVWFubujee
J6CGFcPnW8ZcfnUy/1HRwm0HTG8y9+ApdY6+2HZBfVWD4SxMqGylP67TYrnSPP0XzONd2UBhd5tQ
OGO/orP6dUmt7+OslLvBJ1ZFQnOQQvor9Lgj0xowZGJGdOzuPjAiGCZZyoiNZ/4spnrfp/7r5G+5
JA/9RDVp04XwkXRksOBmSZKtuvRkIE6LHGGjRJCGvbj7bo4YVdudfc8v5O8LZ0sMPM6zK0Bj9Ge9
zb5aY4cx/fh/ODuz3raRaOv+IgKch1eJmiWP8vhCxE5MFucqzvz1d7G/l27nIsH9gAaMTuxYosiq
U+fsvbb7kAwcRJwi3sZGdJ3sOdTdwUXkKR6LorutneRlVmXL8249NxkgSmpgfblN4C1ioAhHkf6c
q/HOgWjpMuJVjQxzO994VX6I/fqzkdlrn3kvWpljlprbHcOCzZTbp1lP9zTHjjWgEXhA2gFOM/HO
XQfhMw3c9YKP8u3szTNM4oQKNLHziDfD8rDyVxEWD02cXKWfZrqnpHyBrrChDVaNvauSkWDKHjWf
b9V4+UmvXv4xq3QWyOncrjNRnCtHMDzQhoe2wSdtJyGhgRjBfSZIbWpvxk5hlA60diVi/ZZOH2aG
V/O2N1AQt4WAKUWpsBMWID8yUaLQEZT7pZOC6WkwANGDqgYAO2WyESkIHktV/db2Jn+nVbraz2YZ
hBpz2GxlD675yxf5eOtpHFZXsUpxjHEFj8NYHiNJHx2RJu5RlehoBXJ5ySoylrL0Kxc9iDIVrQI/
JYQmt/8mcPgnAPlfe1tg+oxwydMgOcBAVvdd4ODBIXTnurQep7bW9z0q0I/AaLoM36rGNN0iL+91
1BvrEMtpoXSiq5+dYh859ogKw8KHGZigVK0ua87KGbJdwR260P3i9qCwx55zMjMuvSvUbRpLf+uK
Ntlb1MyfjtcJ7iW7Mu6zotF2f15tvu3ZvC/GrSRmoQlCNvJbskRCWAk3fK1fvWaQB2R0P3wnqdeu
2/XkQVomhqY//8L/pQqhIYu7j3hemtDf6zqJbyS3tbq/qMbwH1NNgJXM0v/7GIj4CoIE6GktxPrv
BXhlakYVt7DBG93qbxXC4i3q8eIncE3zGNRB+uv/413Rz7cZUHCD/NOf/ddG3ZuJVRGT2l9mgeAl
phrZyN729n/+Lf9LORCY7D9ELfHefhOOBVWcTG05tZfBYOarYob3k+qSpxGh8uuQZjM80jb+y1v7
vRJnDkIYN10UJki0l7+VPqWhct3OCvfS0+Du4+iO5Lac/iwGCrPyYG+P8lpOdI96kxOVsDA8/Plt
//Nw/evh4yDMKyAaki4OmWZUJv8tgxrBiMKYaY95FtuIRrLS1nM0qIplWX9mdTqmoVPk/t6bgYBH
K0tipCwNCZp7dOgQEwt1x53t3SkrxWEzwe+qbVH/5VRkLH2Ab6/S5ZyC+AtVLyOPb8WaCCpIP+hf
L72WDHjY46+BNb7H2mpW9PpMt4J3QwxZXAyHLCi0sNVAL9QDhI+/Xa/fCjkerKUxQucFCQ5tmP9e
sDHwvEpJrKVBgzm2GQ30LcWvojXWcUDFo4J7o4O0PVbmzhLNU9ZXP1014BCK1L4XzQbSeOgJX4Np
5QZrt+9fUyrgtdRUFxZef9S9STE4qGEJ9hrkuDQ6uWPsrkQ2X/Jav63s8UGfSFGLxyZY5XbzDq4d
InOv+6FZVrs+mSkWUQmsgoU3AyETe7xTn+pxBJgQZ+wkuQyNIfsqcwB9ppzeg342tiqDvhVH2bBO
GPSC7dXwTCgO8XXrxRs56my4br3RfYm/AF6a1gNpQviTJFa0cmSD/zluvdBKDTos3UUN1hox8zH3
nA/gHsaBLJU4bAI7gauFH9DS4qvXZz+1XP8IevvB8ufjFCGmFs7G8dRTHEB+b5seg+KUQV8eOu5J
Ssxhrm5RBLyXgpS8Js+ujd5QR+jpDJmwBYPVpl6IjXkHbOCAx/DGr81DZHZr35kK3Pn9vTKBegk6
ZvrcwHLVAuiu+Ul3tR+pbwOXKT89Ge2FtC8cG39gTKNos/wLsqoIv2G1xul8m+f1HZb7G8ytr+hd
xWooskcvGu9k6+3Gydv7wjrBkQt7Ia9Ydm4cP3+onHkdlOUZaD2u0vwU+7Fc0+Lb+Xq6cUo2Jt+/
9pZ1sAbx6MTTZxA5B1SkB1ZGgJ3BU6rN/cY1ArEjAgJRJ4OerKr3aRTd+O64G9AnFb17rXPyGUpd
JaGe4t6L6nOrIRHxGmjvHp6FKPU7QgVbF1dVOy9g/XHnDBq+zxSOTxBkYWFXl64EBSsi9ZdN8fuj
zK7I1kF73iVzCTWb8e2onMGk02uvn665KFeeR6COc0Kes5WOn64JsF4LJt7442t3cSVE2UuQJn85
+i2P6L9Wk+Ul0HwwMddwyMWN8K25GVt+MRCZmTy1+tbRhwWQeStnDGp/Xit+3/+ZGtIZRypH+4hS
4L8rBeBafXKlrK90WMKUjRSZ+ENkYSRs7O4vb+nbuYa35POWKF1dNNYQ0L9d1WhCi4B0Q15HE7hY
G0YdUvUuCdvi3UpRrgTZ5s9vzvB+O7bT/iaSnbfIqoxO59vbc2WFy7WA5lLHcblB/fOgJkd/to3G
WGkpsLMo69L9sCjv7EZvQ0NF1Q8nd41XLe6njXBsm7xCEREWl0PJ0CtSW4ie3DHCMwGegnWYZknE
T+xyXpy0eFzLacCrI3KQ/RThL1Gka3ut6EixKKb0KZ+S/i3uSuyVBHUmt1mP4grAUjaqfTxrAHg6
OT5GuIrBPLD+tvrQ38Vjll56kFl0RNkEy94awsQgP5uNMD41KtK3hqqSg8tgE66dr7nbZBAu4XLd
7G/MKqqBruMp5EGcB6RibEsAcax4WnH3/7RSUW2UrZXnqumSA2q2aNVZc3WsHaNEiijbAzJKC7ui
Th6ILeYdVIg6xDWX3uUKcUKGUWkn81Ft2cDLk5FG9X3mY6BM+2Z45jDGGi3ngEObPR+1mdCXNI44
RknM5bt4TH4trOGkhYyjj7dwuNZtpGNTFUS9xOl8Nwezj/vQLndWY9oHd564LBbnXzZcPIFQUk4S
weR91Q/yMS8G/6Xy3fnVqn0ogPAy7gthNZfY4CPI3c77Ql+bPrR5p2HwQ4UTS8hBlFLpMZs1OOdj
O5Z3Q69g1ZOTsXKRRu2MnEQ3PNsJMLU23U4NFrxJsZtKpxEnv4oV/vF+PKAV6oEk5gP7XjvexjPk
2GqBRGFJy7GmpOYWJVK1t80pIZ3Gnqd7Lcn1h8QwRvqXrThNeRVf/NrzD21RSlpoPhwrJJ9YsAiB
KWNjPDq+nZwguQxh53sZhPNMO8ZIvdalU7erWUqgKfAc+TFU97LsddBUvXl0bU66bpKNH25kZbfl
UGCVU1lx8qWlbwJPiR0pT0APIZCtA+UWoZ0inK2hMmGxH80QvBp1S+c7B73jVQG1gAxW0Xgpm1xt
2mie1mNQTLshb8tNoFVip7mzAYnNufvzU/37M01Fz1KylMA8f9+XkUEMptXgyL6tPHoVwm8/MNLz
kY6z8mBxKhUKPc+3tuyasMPqEf751/+u+mImbxKvipB6yZ38/vv7wBlz2oHxrej77k6S3rknWx7Z
JJ3sfdt6NRQX29qg7nV2wATKMAHqAfS1qNZiJE6I+GMIMVFqr+tcR5Mwgbn6y0v8tnksGnzPIl2F
/hEyH+t70J3jIuxOMhOaWlxiVyYkyAaOHMTHKWPThjQaswuD4iN94th4PbkvHPgb10hC28CE1/4t
sOzbR4YUnGk89gBsSvQYUc39d5ehjWQFlRyyK57qXdbH276d7nr92DXdva2Pu8L86v2/1OO//06b
LGhGVvwXcNj8tvRrcWkQuNT6j7hI1rr69Cs+hIqQZge7+4iTnQ9l0P4iZDa+XflF9P6f37ocEv51
ECT8tNTbnt8qKWLbCiJVfVtUEBKfrSAlsOhG9hs/+epxqTDv3xJmbgjzKofxb7fAtyPAby/k25mp
8NSQZBH8ymyYbs14P+Bvh99j2g8ODJO2PGpByp359uc777e3j9KQqRpDLz5oA4vJf9/+LGKZOuhp
Hk2HzQj8YBsdez+Lf2W2MVz//Lt++4D/KSc8fxl5kUv3/cwtwcLzUhJ1ne0H36+PefruTOTgeEBk
4xuSi45V9ZcDuM3L/29RRgXD+Z5WkIno5ruWn5Kzi+ZGqquZgDGqXgwti//PBRn/MjZDvBPkuPHY
/PcKApRKdL0J9EcztkDgmIa9GoPUJSWFRdevOTf9+SpaeE1/e1c8n1RJyIAQiPyWWas7aKMGx7Ue
Fdlhs2fcBC0E9ny4MelvFSRihbJ1oJ8a9Yvb5S8W3cook8egoXTRnHS7mCGXP6gjXmHMYAZD8lCR
dllGPx3AZ/QVDhnCMz2WEPVnQg5qb4d766zV7ikoqqNBaqEG2K70hmOewI0rMYyTsPwWW8Ht8hfG
aEOkX3YyZxOl4x4x3k3giK+JTu+CVUvcZFuj4k8iwNuTL84DevoWMFA84wbz0g3qg3UJ3KrUPtyu
vgpatTCsx82gl2Lrqvli16CkK+tacAxZtVN6b2XEGxhvevE5Zc4qH/qzntYHIXR95TlemHg/Uy35
AmRzrjRrK7haHn1uZxE1jvjqxuDBhRET1Nk+qgWlIhfRJ3LIJqjFU7RM35t8viRWu0ln/ZgXPxZn
ZUTbqB7fDA60Lthp8oCAQ0K8qJJ14bsH3fgiD2k7TcHeaOdDCSNw0O3HioVNCANrr3rGx71p6h8F
w5TOsPdtT8qD723rrLnmVnlC75av4qK4Rf2yaXkd3vwUZ9qT6ccXA/JglhfbJrFWJBPMzLhK/Kbr
LD0Ks9LDtuufjQEJbvs4Z826BcjQxk6806gXWU5Uoi7KhDrUmPKsl3xevHqj4/yrtNVYwf0zvgJw
M9RkfoSlAU+4Ru6cC5SKZgbWtGtc+kC2oP/hsPeDeV5buR2sl4sN2rcPFLFXE4kxyx+UE+DApN6w
njZevSWdCfx2oMFPIFJP9LepgJUCIs2XC9pOa9e1FxwRo54CqS7z2J6CZMSHZeLydN/JPT1aBuZE
xlMD0yoD+bwqtoLqhyTClQSNb5vNBgPXTU19tm5TnRkX/Y+Mqqppn9pRPdGQz+HI+tjcSuYNg28C
PiSuRvJIDI4eluggIzCuSCa34FsyeKOgsOAN3pnTw3KVPBCeXRm8LMFEvJicHjk8vE8b+P0qa/rX
FqhN6dtb2MTm2o8Ok6JGhsf9xSkmCYdeE/tJ1t6d18nmHuURwQSd56uLV1gvA0sWoRBc2tTnfWTB
vprLozlkT7412Hd9ruS5SYOAKTvcn8GRHwtfA/xhmR27roqOTuP0LwkCyrOizb/GqKk/95iDCEOI
dEoKS5fqVM1+9KBpth8OmDJf7L6mSZJ2kEOaydp0hOJtO47JO4JkZwiLuvaa5QL0U44WsBKWRRyX
mu6wuaACtnNNf8jHbgz7hHaR5sbuAKS09S76RKdyh/oAJF7KzZOEzuj1V3fJHCpSi99u66n3WvZe
g8KvBNgGMax4cofZhUOhcw1qaybuyhllKGxlnX2v4kMnHFGnI8Um8xhx3nhSrtnwVNVNdpoy0a7c
2t5L2QWYtqJHK25Wc91D9KPPp3Sw8YWiieUwGYQMCs6lM9RRBemjScUVJ/GNxOuzqb300zPrag9v
4Sd9nhdbK3ZlnR1NAv4k1jCtw6EQm61C6mmjDwOZPCrvoTOytyoIbmarcNaiNV/80eWsVmXcgDqQ
kbmqQq8yMXDni8U7G3siM/S9E1H8WTdVqq+GIV833dWll6/6aesAONEcsqqXBzRHZmM8pKP7wzPy
NT9fMrbnS+6g/qVM0pkJMctHULnOu+IOOMXZVsd4eCi14AUi3Gs9pxhOEblFv4jr3fGXul3ethzv
lUncWIzmjosOULe0iaZl6GrHzwplsgZ1ZUktcES3leObpY50aG+1lDBOpAO1fdTHfzJCkqn77Krx
l1lZAoST65AdpN3JHBVUwvzVdvZJvYiHzSUWI0n8J0C3lTP+7LlsoAi4u695Lnk4trGv7rpy/OzT
Gh4HvIvlN7T17fIW6evueFOF5oSWx6RuUmvKUwyKd5r8zKR3x/vianT6ceBMB2yYLklQlLvld8+G
2pnxGIQIIMTyTiO1tMoajn4XhKcPikrEGSLOJk4BHn5KcPUVUi6LJq+KukxM9VOMCcyLnPuyMdNt
Y8c+qrljUZv9sY49lvmjYXxOTUMAUSsXUifVI0juPg/hAW6tfN473HP8iA9BdMW3OxlVPV+X3XH5
l6g/1XEmNowO2ptX5Af+NzFK8cD3RJ6erWOizzjhb9w+WLCG7rnKPf6QCBSAOSvF8pl7e36ozHIo
rC5dOmTcxptpq8douM002dHQPXJu3vHFbIftYHQrY3pYvhc/8vJaaBg/85exrA/8X9cU76aF7wFi
ljOeuMBdmVxTPwmX35w4cBCh7EPPWfPNNTUeXxKh3/Il5gwf8lr0MX2Tw0fGoYIvVhPtcqzE7YR2
rNPhT5ti3Y7Gs5YSUVrFG61RUPf8V18EK1UHK2QLW2lpG8+Ry+8gduXMF61XH3SdD/ac6ne1MkDe
GKKO7oCG+2HklQeAi7uCs7pwZrrZo3mqo/45LowfTgev2XSKc1dVbwwtgF9m/dWgiDI60D/jbEIT
qMHRDfGPHE1mqJWzxQwdeViuZUc9dcQqHZdu9kx2k4jaT1JeU7ixzVojz9PN5reenXiFE3NeGU5O
GMz8yOAkurjSgUU7TXOzGwt5KxnUrgiC7NaL13Wh9OUFT7M3mpuZE/FKso8zHE+O5DmbtOAnroN0
KNi0PNv1pnKtFdN+7RS7bnm0tamnU4SsWq5zn4Mun1ZbhUx1JwEFiRm3mOyRqkKRUjNGNzQR1cMo
NPvqwi8iZsO2VvT91DrtmnvhI0dI7fzGdpqPQggUBWw5pgkEb0RfUJjTm64Q1w/1xLpVRAT6xeZT
Xi7QtnG4ZdJRvosge/Enbdy1dVWvqtEHeBzTdKszswLECu3C7XUChC0NDqzmdofJE8auXHDfTc+q
bjhltM3EhDapALnIDgsgHVHFo5E4DqE3CmR4nA3zVarxzRf21TdJ8RKdoZ0CaqaYEAcWeTuR77Qn
fmp2+TEY4oNyI3r3g7r1EZNYxYQLwvfh1iiNKAjkdHQKmYGH1j/kr1x7ybzMD0t31sK8UhANil69
Vk3w1jS5/9pFWG5dPaaidOdGB2zUXnwk4foM27FyWthtOQC8u2g02xNZr+nRVsmzNjHPiLX6iUmk
GcKGM89DEwQb5AVDSJ/XJNNk9t7UEHunvoQXtasxYtymfj2caHUApDd0ZiVgsA6TpXXPhl6fo1QN
rwxEgh/S6ejTuanjHny6qvtcs/CnmnC4zNE4N2bEMmE5EEiBUfONvQNeeJ3Giy0MX2q1NhL2Zbz1
cFIShVzX9ujfrGwawICgwT2uR4+sMBUb9G4SWdLgb3uxLfsio1XbGYji2lgEHag6L7ljZSZPrjKj
8Z3gz1EdyAludyUJzlu7GcdLHOcucxoTe3s6E7+JphbcW9YnzwFaGtD6wmDhQcsae6p+qX3VX5BD
OKGSuvzVFViwNkUOLoxSqyMNzCG8i1ymnIovg25fXoSVdi9oLxjrmIESn0k65Xutl+kJrP6PYUi+
DOn/rPCNhKKALBzNhY9+ouEOgJxY/RR5Q8FouTJi60HWKyYNjFky1+/6EI27vGi8D14PtNmeDquZ
LWIlE+CVhOUGSB/g0lxmOg6F2QOoXyQ+Z6dWvycIu2TAmLbdyms80loTj30ICfpsCPYmzYb6EYtj
TQBoYJt3qqtbshdiAXXKa4EpB4RN9axSUdBaQK9IBh0sGpxEUbfGtPV9TQ9NCYSsp6mO1kLBusk0
ZklqW5jROk0IeKBPW+n9Ti0haVLXGDraa9Qeu6ElW9WhOMJTNznTErOXo4dNNlbV7xniry2rIaOx
IxelOgHHOgHVXxdq3ibMtNf4igDVdTdJayW/AsDLNWRyS5H/4mfs+qTWOYCTDReCb+78g1BA71R2
qzoBGpmVxWmw1H0eGQHfZLy7VfoRWcs0zh1CYrk/3Hg4dkV/M8hg31b5wirdeX6JN62jN+XdmAJN
DTXprtTQGvnJhwQhRm5Y+jgGjE1VG3w0RJ/B2ICdY+749wVRaPYMLrmvWWy02hwZhdnnxDdeHQu1
RUnh6o978Cib1CGkb56v0FCATkeHmP9H3b+GiIcCY34uvXxjKXVaYKR5rjHRpIOc+4cSNo9P0nYs
naesWzKnq1qnzYcSicwvJuGqX5v5ADCajkjVNx+1svyV0U5hK2Ep2tgPlvdJNb8TTfZJ1NO5q+ND
F6f52sKZs/Ospj/zcYyrzEHX1Q7BjWslEQaq9rC8uADibZeM9pIYWkd7r6un18rvv9yAgG4twz9e
sGeuPKVPABKtbU0swQqpHkkbAzcBAQ8meFT9H9AjhU1cMXtmWNt4wyrTc4YqIGBdaw1/tUfD5lmQ
+MykBsIPQN0aHPtRm8SL4/YPc6wRymO1FYPTQSUfvOlhQ4bqrpqLa2+QA5CPZ1/5WGuw2UPBShAe
r/VGe4oLTou97MtyFfW5gULKmVdWBk0w/TW1wYumR00P9K3unY3Wg2Ju9XkXtVTDEChatGLRRlP9
jRx4fFIC0nJ/ND7TqUxWQUePPGt+Bi0HWXY/+H57HZa00sZjlMc3WgfkuMQR4ptP+jzsKrt+tGZ1
D8LjKoL00Cby2jdLDgl7beN9kbp9cUZntQR/10GNwk3Na83IYIrMd7YjKejifQaXWnrJOUsqCkWg
inl7BT9/U+rFk7DUz9lpSZ+pZ1jZ0zmLhkMyFwe7AijBKCVI4MjNOsA6zQLT2/obI+phhMOs8qow
SnyyysU78o6RJE7DXWuBoa/pkENAlCxu41Tvat/6YcVtEopq1m/nuYi2uVTJwUwxuJZz4IQyldts
hhpggJENY10voJAxqJiHidA3wki6uPjq2mHYMVDw9pNZmhujQ/ABgpNVqIzbjZX42iEtsm2WZh6z
s2FvW+OtXdjTpYmClKVB31rSicJ8AD2GMYiLqNxNwSvKAOfl8LI4xmX2tlHdazraV2iM3bpsx+YY
14TK1aW9rRUDD394iAqkJO7QIkHTCJgY6xeR2wYE2s58gslBbPQcGYzUqo1pkilFyII6z52g66DK
eu/qOQpMweroE0mTU+zaoHNn7oLMdrAdJVs6tFsPWnVrsu3MdZiSLOOhaccICZe3kxzCZCtv2yS7
GQpcmKkFKCStJ2NTx4RnKmOfuOY9/VHigMfsHAvQMbEhD8SdhIxGGd9BTpZdGrpBcWMl7o7dC12D
nFpSLr1qq3tM0F2dmN5xbuVGOf1dY/THtFyOy7HuroYZUISZhf0kP4XS3wIcBkm77J6+fRbe+Ngh
blQialZF0py9QtgrFpC1n+Bqb8pdLtyjXbs3Ipl+unn16sFEz6zhNJPcXTfJa6U6ej8mSZHLMzMw
lFzPnfNotwBMmvxZi+qT35o+GeD+p6kYxtuCq9eU6U3QW5u+jW6rsnhp0/hpSOqvLi2ip6iUBmpO
FsCpY5FmFQS3KzXGLmQHktHIUc+C9KxvvJY4rZodiXBUi3S7yVG3mWGTic5wP2qHo8wUxUpq7QJY
IWu63hebZA6KznPgCrkGPlsMOBB66sosO6d6dyNU9KGa5Iy693VSoNFHAPZ9TN4hrx8+E3GEhLS3
EGDb5kQJcJHJMhUAtF0bAFxNca/N1RZB7HW55r4gk8cjUdNrkJswROid56oPoNUDo4zKg9WR2sbD
PCUauyeBDCJ9nAsJEbz5mEuYj3QFwwF0VuoBCtXhyNvOr4HfvvxAjLJk7baPUljPsxvtZ6+nOzlu
i46E0QlYM/9wxys3HbRME1eeUu7EaXmMh3dzAK9VtudMf0YivFfJS1YbL7hugUuJUEdgOigUtY2I
iIsWZ1ldYgR4Y0xLkYRn5DHmxejbU2LU3cpOSDafLO/YBfa1s0o8odqBNvVNHbV74ekr31YnXzeu
yIpvGijAq+UWlEsFxP7aLwWDa5M04MA0pUiKOqKBmu3y2RYw7HxWLX9CW+rMhGf2RfliqG5jsoZG
rrcqCAcRSXUbV9ad1Pt9p+lATdu1kev37ehtJot23/JJLJ8Kr28fTP4pjcVHJ8bHsmkIQgfv1XO/
k9T8OtofTZvwVM5ptRlm4GTTIPbuZO8HU3u3O+04V1ARBWHRlinXU2zcz9qAg6AAdkkGD42FlsYI
0RNe5+0KPyNfy1yJnrNLOVNWj4DvmQR4cJ4TcvxkvlVjdif4zLrSfExN+YmpOOYoqX7oiuqS4cTG
LWsYbHW+7kb/bhSeXDXVRcb/794C/E7gqTFsNFDVUR1tIm8+5PxY6DbD1SmJqoRWtI9xs/c2tV6V
pcRD5H6x8wuyNoyKQ6kx5Zt56MKEn+qWGCLK/Rjyrusg0wFYbvV8T2cevd64dEK/1zRauL0DUKbR
65MqvE/RlhomJQjBwb0aURdiwt65Tnpui2Fv9tlmarOFLAitWF9TvF+rutkCztlpmf/RQS6sB2Ka
zZh7aSp9EPocQjnhRuvCYvRqwCPnsSqF3EkzuyeKnmKTZvT4RcrofRzI3axM2nHGp6URwkTuqEvy
cpTeY70gTpQMbl/uXFbtAcEeIu9zxLXy/Jw1pR03kL7XjiSJXJueWsO5cWbjTTH0a7TqhNJjI5bX
MuvId3GcWjQBI398q7V7h9tTlF1BPpuXrJkloBw75QU7aA/ueMcQuzhkKClDOqvOURo95HpXazbK
dJs1GKk37tBXfermNY+gsmU4cxMJQ7sHv73O2oA2VNTwPlz9GhDwQT+6vtrc+MUEz57tcaDTYpZ6
GJFREvm0VklTkxqNStKnazXslZkQFzaJ1dS7oYYDBJv7l4MrX7ogptt3yd/rEdDu2d2kBR+HUDec
yFaTWZyNNDsJ3z/mcXNjABPptOLWyINz0o87WmYfIjDop3OyzPUfGYOYFWzk84z/usnF1pE+Vvx2
PdSCPcTeNR33EjjbzeiR4unRZ9662c8kiM6aXrnsBhlsYIo/Xc9KbgzyIToPfn1RHjIDeSptKFN6
bwVUunXh5B9zQt6c0+9jVVCAaJtoLG5n2nUrmVfULAyXsl8Ifx6jLnu3eI2BWx0iwfIS+4ciz45W
0D0G7nCKDJ4aZxqbkG1zXY3xNrJ54pZXDFA4dNIgtIVzB9bixLR1q5GeUmDDK63uBnr2qeWc7g4l
sZLIiZwEizoKQoiQq8SnIRGIwd96NkI5byTKRY414QI9gpk0pTo2xngjzGBZcfeLVYBl+ZZGP/EV
HWGmxDCsJ91hXqQ/G+w3lU3qRsmAoyPLqNGdLZ2f5+VGxB3IyhMxKBsuWZQe6iG6dGT9GKn4smVy
zXHNI9gJOzrrK1dVYVO7DxDzdyjVtlUt9wBEznUMaZnUk5Lmpp0Zu86cD6hawgBEGTFS8GAK6yIy
Zk0zwRNTMD9m5XPFOCZpaUbqgCd0p362Kbo2g69BhSiOldGHvSwe4gC6c+K81VFF1I8kHzgX1Bsu
/lRm2U12qVTuc7G1n5abhn5v7v3Buljz/dS0j2nmHoM22CKu/4Ki8OpM0YnlG9VZqW/htZ8oMs8j
bYLlNisz7Uc1GJ/LG0HvhfJ++Cwow+ZGnU12Zz15Ef7IqJx1wGNUlzaHMS33oyaPnHHC1KjvqT3o
fVT1JpG0CVIj2dKp3ReEZlEYkFnWrdEEvM0OhEOvAvRGxz5hMXOktp379llnLj+aBm1Slm+3rt5R
p+1IK+oOmSq/yLb8UpK+kPbmCfQLubRuxr7eJi551Cq+Q3RMnBTnZIuNJs6ukAyr0K6bW7/RHseh
3LPZ7PWpfNCVh2hR6QvXtH1fbCBTa8Q8VCyanDt/9fN0XcJaapBGIORzYuR4LeNgPRGkrDEdRcwQ
taeWpWpZQyKmul090KHT0o1M4x2K64DYmflSBMVzUw9s9lmyiwY+QC7eYydTkoigyTeyolM90GgV
d8xkI/qZ9nOkKbZk89g5LU+acx3YVA1dfCofrxBSWbjqbfQy64wFF6AEK43BiwZD1hNPuRxeWsLF
l9XeHbMfsTIOwwy3249pJrV2RlLIUnSn1aOMrUWBY7wEPMHsHiVDNBRTvTTXVlcfqzxuV8msP7cu
jiZP3Md9RqvUx0wUQEfqeO/FZN/LCulyy8kGrax91pOMJEUPWFvKAk+w25DQY838+xJqycpu07s6
TwgVVKPCykMK5jCTR1qlVbYXTR6TBMUkzWzsw9iX1ipXtKe1nvZuyifs5BkJK6LjrAnqa8uFp7ix
c8bjS4AwU1FgFm57LLz6KdErsZ6WiiKjSjLxiIdtFohQtFKGTtO8LqtenIwabdB406M8pD1CUKTN
/QI/juZgmyOKLAtKDfLfisjJToODgW50WmpD1592camctf0/nJ3XbtzKloafiADJKqbbzkmhuxV9
Q1iWxZwzn34+eubC6jYk7Dk4yYK3ikVWWOEPDfNErDYjdooPVhntkwzMs9O+4vCJ+WuGw1hTCLSI
yfYLSrJKvk+k/9vAcWQ5tra21MuYCA6eJlfVjypF6ggyzx7xTSxRRS+2WcB1b+TiqGCtpOJIsSys
cotm7h0IS3pZerC3TA5JrQgo22B0Ytv8pzafdJHmu8LoFn1HiBPHm5jslarc3MjTfdtjyJqUouTq
Bg6gKEoM9DR97UAzlnlxdJIqm3VYUMxUuzOJvie9nPEUGRltr+QjyYxzZGPm7Xa0AaPqV6DTiSWF
30rIwb5i3/i5wnGfPkWDe6t47i2l2L3ZgWmQY8odS1o59lSAk+x+uhCw/OmWWpHy0nU5JuRMiYbs
Xu4VD4UlfgQmIqhDvtO5cqrE2JkDrYIuXjiK3Opt/9zDyVgFRHxA4Dpf20mzchHTTV8Fuirczd28
0IgyDQPgdx+Pzo0SqvikGV3PFwoenLI3lmkS3LtZsZVBtYuQgteCIV7bEV08CC23fgQ4HR5kz1YM
pT33sQ7WHXMjZbOmQLfwIGu2qXxF7GyJzOomJKWudex2siTv4Ui6e1Qub1q9+RWhBxTm6osWJi/w
rG7cnNIcLKd2oVk91qF+oM8sL3yQcJTWfaQaZIJmhrGUE0NFGissMKkjvwm1Nk5N272DqdS48vv6
NTbTsxBjt6Ah8LMwA9Z5g6aQjz3SmDc7Pxp3aVLQ4yibbGX51Mh1l+NyKsLTXT6q5p/VAhKBY6nE
akK9VUNM7cETLGNXGIsmBqgVuy47T4vCjSJanGdiH4RvYaVUCdRs0dCayszMfs4D2IrqGAd3kzZd
PAOjyZQEEDeK4+52SkRv6C3Ht3mrpTtfNgOVXWrzlFMFzYWDTHMuD9SikM6t7nsXeWah0TdCx3is
lu1YJRMpz4QOihdHsC7jul+MNIVeHM9AX0OPEFYJXHMFHFOu+8amw2XCDPpdB2NrzkwrQ2sr8Imb
NcEOneCDC8Taw5UitfyVN5/hU28OOyqb9MNKieHorCfd3utghpbCieJTQQVxAeajOI8WXQkfDtam
tqvytUF1FV9AyjpuWbqPplDKdegpZBVu0m961clWmd+p6ziK+6OjpuIHhZ0Jkdiy4yH6LwK/qXCI
dN9aD7hKqQB/Cod62/YKolBJmRmLBALjzOlxjBux3XwIWQwpLS1q05xUECBnox7TIC4kiaEejHfE
SN2+sgIArq24t/NELlTdGk+ZXuUHRIjehcFbSP0ApSBnVJeVpIg+EPhS52yfyk6hAB2bCyowH2Gm
RBzyuGaCFbO2o/nHt00NH9zcU9hAzpTGJjj8zPJGgMPNgg4GqYznSqMP71lYmxuRx5PFizQCG1B5
1x+B/A+7UMUT7wy3u65vKdAKd5XG8C86RSOsDqlHNVywCxNyL/dx9kE/IrnJcMs527RubyML6U4t
66tTNfrWRxyXNaYtVvXWjY0vN5SOc3iWI9YvCTcyuIaqaxCiUJHV0Oemo9fxssfpdz/0Ouhu24dD
qpa4uqCF9I7UvKph5Owr/iJyPLEtzN6BtukMz42ARbXDYKPejzrWWJHwSKIEUOKVzyL1CMbgDLWt
9TKI1MRWSW9usHugSqc4goYhimEsaS997LFo2xqyK/AadRvlWNcjIvOEhxQ8arPdGmnY+5DKIpxJ
LEBgNCrqx6Tw5FLS5zkZHr3LEJ5wN08nG0k7qs4xh6s5D8ux3wWgqI4J1skoluXGrYbNTzCHGm2c
06TW30Y7T7dQxlGkZGZn4aI+Rlkwdst4X3TGsG+b9tXIwC4h2+A1cwVqFBHpgJXiOaCGCw9XgOCx
6qChcl1jaq7JGt+0XtHfslGr3qIQFPEMa3YAC5aaPkZG+1uzfAkCPDCIRyJz0dROhwJnUANZLqG9
v4x9+WtEAncuk5wmmFubP2loR2RIHc3UZMRa1XPmSUZI0oLvBZtHAaPrkGaL9Di7w6oa8B36Uo/w
hOmq9aC990XclOMsVhNzU2Mrl815ldZ9ptIBbhuOUaTTggXFTR8DUWrUKw2niGMYRVJZBO4ocCmx
RB8E9yw0ZVMNEgqZLPOT649y2HcUJZwF2mlQCCLhZh9Kl7b35GoUMAgyNOJByA5zO8V5uApa8eIB
fsGLMuM5EO6gJ5LSk4YfBJk6j6Jwa1CiWIYi63+p6KrOgtF9MlqQrMu6D8qK5pFCemFDpnYRa4O5
ZjRtsQTM1a6SGmg1QiDjtimUZJUVDeKaKr5NpXRwn+lrDDzzKHlLM9s117oaiKWllT3FxypaZpab
b2l+E5pNDkdO4VrHqgIdO1SdeIOZ5eBoDE0Bv1etps/NBVHJ9WAmtjsfNLKfLoN3iMUk0Oo+e1Ds
qnryhN48J9gt7M0mKY6yIIFNpJk8KXR+AST4rn9Wdbd6KKTZLgeNEmLn6oAwQq7LE9k0+qUyhULl
2dEru5N0PhnFDC27SeiChKOrHWVGm/FnqtGwT1wNnG8kT5WHyV5v46mjVA5W37l4qxSVCDXtC5Vi
SFMRZCgEs6Ytk1+9q+f0Tmwu/j4PYwjjwOCKcDgEZqts4rw26RjhaRdjqzPz3BB3Oy5g4AavkeN8
QP+kARqF/DIvzW6iaJSHVpS/VLuGF2VO9G0ZHqny/05k4K3HvvHnZU96p3AUH8ZudDcc7u4deIcJ
7oGtuZKr0V5VRmePQxqQGb+HzgewgX4nFU706qbKc5ksgtIHhOVWzg9Jf/Dk1xOdDGzrgqvAxbsI
1YbU1kqo8am6pytPWZ2DCiQjEXYmxxa0kE1Htx6A1HW0PTuFfqUX1OES2L4BlgBdZDjxqY1GMwmM
kGhGjAgVwYAB5Ci9fFj2I6D6sGamYV58NLH72LOK7NxfabV+7gOgbqayVHQwWiC9jDC6MSnBlFKj
OVrtUaV4Mip7mMHAPtLQzelUlBtWqLUPkVmeaSpclCBaUDF6phK2KOAaEgsFb30T3mkugFmj3w7t
eAZXNfUz7FtL7QuiGpXOrBkeooTaFNzIA/yok+WkO6Nunuj8P4RYMFF1JQFPzb1ahy8mCTQtGIy9
UpgveORNPyilf5up+i+/Ewc/tZdGa+ytDiBfkjQ7m6Kej8pDHca3ohRPnc0WKuqXpu437Ep65BKT
DlqeEoEDrSgerNJsqKTp9U6kYzWziF8mLtOfR2gawAA4Z+1qJV+VNLqRl8bKMT/h3QsodTBXeue3
NB1BhU6qdROovqjEXZ8oh8R8JK54qzNuYESSP5SmIuQNknAZsdU7DeSENM5emjh871AnkgjSJegh
2nN0yyYsjldnJ3MwfoH4nPWaPRODc6jMYGMQTCRAnajW3rNofoQuRUhdhyUxYTwVinL1gECJ+jRC
YK+V8eir9WNcdMegSGlK42AZtD8bWb43gfLsVf24jh3sxcdk3pXFjgAHf+hGfeeQ2QR9ckpyZVOE
IxhDC1ZCrNDwJZ01EAlW3GVHKy7o+/00DNybajUdf9gvLnqU1ZbTA0UjVeHGeyHK+T36qEbKTm6a
3vox/S17RNJT4NXeomM2s5HAV4OEtiz1iihtl2oIbidVjilpvFNRek2cWxwLUGylMFW4Kxm3D2j9
gr/GizrJaYI0xY7rA8MdD3ZiUR96p7zFK4pMs3KfcbHbpfiQw0LboJk90yjvZ4h6UI98xsrvBnL7
Go+wfWs7P/qGzM+23tC+oIBUEorYHZ2JPNvp9rDL0/5pquYh2BhAirVviqHCMa5UVxwI86rKlkpG
hkfHQRoujOFOHGGP77WyfnYM5ybwCRgjCchZYBepxeN2jOq7soRGx7Wmr62yvx+n2gcc0DstrJd6
X7yWTvIMgFBmPqlwnj/h04lPr4xeqkDdRGZ2azQe21u780S6K6Zngp7r4BlcA/ItHHPlRDT5Jyh3
hfjzVKbPzFXb1Hia4J1qZe6zqmpnEAAvjtYo894TlNh8TvrcNeMVdQPnppbgNVpM9TpoqJhD2M9e
XE8aN/WTNXTJ0pEKxm5SuUNgopiNyvjmCzyFdRiE3VDu6rrdxrghCmguo2HfdVXLER2H7RYo7w+/
6V5s5DcPoW6C9TRjbMzZ6UZpfXg5AXWduC+6GDAGNTPogtaicPFM0dVcn0Ghfo+BQ200v9vQ7N1k
gfvkgaub9e1Ae5OD/Ea2frJG7zveRLJO5+iw3WW1eZsZzgHgn9Nhf1mUejMhEm1f2adFwMmTr1V6
Gab7HCdiMVJy9zigNMNe8TeXBrhCB6hompaLRkd2SCbZftocVoWd44BtjFFyWuLCsATjKDFX7Dh0
Jz/ZrJkucp02QLDlPl8CEl/32Bdo0TkucHPHzXJQgc36Yjct78miKsC2qU8LkmOKo12Nhm2Fviyd
a8tYhtorSi+LMNOWtgoPWYr9yPE8+R2HAQAtfx4mHYYmI5livhSgM23wqWjAz5FLOlOOdWKfC+uU
gUEB+g5S8YnK4sAXU2wDy2d8ygvvpoKXmqriwaHpAT412kK/22uKc0jbylkDp+yMuz7ynkscZg0n
XhBQrsfAWSt9ceoFtUXAIiRsFOr7Z8yFVgoOsL1xl+nizuqMt4bJyDqjraIjSOA+dzZgdTUgsMc3
vKbu7lGkhxEzM+jT1l21TZ16xRRdC99mXto0taQquKGePAKMyVYaZtMEJkY/aaG2+dqon3r7pQzM
has1mzqxV0JDV3Qw0GlBnTd2O5KsYjVQ3hLgkKdfyKwisPt2U9KhAyA1+Om9qoudhhXsIrP93eQn
T7a2dJBSaCzlLHGnpM61h6M+wypp2/vp2dBDTKrvuEvwZcf+z19U8pVnq7Ob6eFlq8ySqFxqpjub
3t0QjNs2v9Mnq0Y/2xethtQBOPAJkFUqr5M5dByEq0I6P0SlP9ZJ/nOojFuQmyS2fDkWBq+VkaYV
NsGluUrEWKDmKnNlZQNM3+DoEqH1wLYXqgvTwz+N9LmrDoNjhMKgTnavauZ+WKq6quhmxlQP59Mr
iRN8mLHRLPGA1w/J0J8LZXxtEnEUQ7LuSOVBMlAGLpu7EDhLppo4PyAuM69a5WboABuYj0pjLrJw
wDPaPpRKvsR6r9uMjbrxuaFiPVxbIAVmmXC32mieVO49d7AGEB0dlWNwxZPLh5JsFFrENn7ZhQO4
VUDQLnJvMfHGnKh6hbS8LSDzNEG0rFvnxq2IPHjjqIVkSzGkq6km0BrJfOi57dMy+wn1O5rR9d4m
bJ6+t1cqFSSu5CO57qlBi522eEBNLRd7fSpd8SRt0G761jmGqg1vbUS2mZ+NymzgnzR86nH+QqMP
VaRPCemJJsZd16W7lIYM/POlYkYrt8BlUx5dJypmRl4cYqzdppeNKlNEEVUdqVHYwRaXAJ6UXexB
X+lQkwobZUVyt2YBxQUQTr239hMfqir9Q05WTDC4JzO5bYlemkqHA2CvaiE2cRnfdPwebHXn09jT
c00/6z3tR2ZT6IUVPNcEiM3mTqTh1uX9Ch+W7zBSjQwX/NhwHXyQyU8sJHF57Tov0wk82i4d+OD8
5KnWvZlOKvjwN2bTN4hkdBdz3gGAuAn1cNuwoAImoKjxybNpTEWc5CG/ideaAPIec20FMXvvi/Fl
8gZHmAPeB06Y/nsejn9swqc37SjxTpMnqtLIZI7dHagyyFE0cEH3ctwNVOuDkymKtUIR1uRJEZzH
tdtfgplDIyn6jenlOgWEEEXGk8ULJnujAU0I7w8wpgN0mScMINbnjD39XotulYr74wyGEY3Ecg4d
Fetf/5DASkgScHA6dQAKHoS7UfIu+uxnHPSAu8cNoTxa3SC4/A8P6MN0aMXpLqrx2ebQ0228rfuV
0vk/o87fQlMBGPFSWPZy+ssxSI2av+VBWgffTwTq3cUcSSYC5dwqGKQtOz4vCf3SZWdpJGW1Xy/V
KLh3tJH2FyA+iF2QgcBgSM7eSU6ZmmWcUyen/nZbxID6dc72xEqiWV4mgM/5JLLzbyzF35Mq7qyo
ThapwrEtgx2OO93CrXyUNfKHPJDFPM+UfTnqzz7FcIuDXa2HDaBESoXqIU6DltdnkyomPts8PgDS
kDO2Nf6VBdCcsemgfhgVwsf+YyTi+zYAp6tQq+kM7V5hCt0QfTSs9jD0dpCCB7KlaNiGmXOTUbhY
hlRL5kMiDllvnGkEoVXAfTWE6W1jZI8FRsyzsu9ekVBxc85B+1gAQEtQKzHz8li0LqBKuoger9hi
dqPAQTBr5TZsVJr2uVyLOLBniJ8dxQi7rAyWAm5YWLZrIsYKH29/1abJi2sVEi277hS16dHovFuD
t09lLEoXalo9O/jnNYjc+47eLV1oO3PVwG6VQnK8abPqCSGBlwQqSIPBO1GBftN22WuhA7QkMcz1
8Tnw8MMsbJo3OCgNr0ZYnXMLpCKcV6qOdblvrRzpQdTxe/2R5Hkp3GFP7EKvpXz3bU+BzAKdjUYJ
/o/dXidKAR317njRxpTFiwzkLXH+PdrjGAn7UDoi79Ebo0WoiDsnrbcYdK0JOJfSUA/I1mzMNKLB
1MNqt93idopdcOZZ5CVdYBDYpFF426yo1JV3JXwNeu/v7RA/uWl8U+vBHVJXK830HmKl2XYB0JvE
zepJzv4Gt2bgQD4UEm6IjlPbbiD6N1qxspyScqFkC6D6qh1UNhMtne1URFT4dcnQ3IdDM2zrukvh
0sX5Ah+1tdaxmyJO69Ce9PomEYqSOs8sUqpiFsZolnQdEJwgyV+MlKtcUoasYT92wJBaE+R16j0U
Sn7W0w6wbtR2FNPqdE0+VMxxrMJtUtqHIKfykxbqOYb7Z3cNO93EHDbBOhpciTvPnGjrG9Yz7Mq9
Vycfaj8c855kEzU+/NDp/lPs1WygNmBturq8s8b+UAeI4ik1AFcHNIFem5xzblkgN1MjWyi5kAbd
mdNXWwZlepOr6qbCVJtj5ob8ZxWraOJN70TI0KeLqR6aRL/PlfY+x55aHR2qmWKThMZCtxwf9SPU
ibRsJX11q/QaxFUKWrG9pJu+VtpsYl21unVfmlMhOkyONXBqzUxvBotrBw8FTkY8wKx4kzY2T580
sxCAnh7lS7ysPqxRnRXmo1Nlz1GlEX21u6SOnmRUPmaBsaKdtOqj6MYP+n0+Yg+oIKDLbZTyyUHC
gufKnQUJzhNN3MPQwJ8oCQM1qW87vlDq0I+b6p+TBUyWQ+x2qnVj5mCYE84plgFI+5nqpOcuNN9R
xlwoahfMKdRvfTDjZh6t09DYOKaCi7WeEoRCV9E9MMWVfghCYOFfk5qvqeHAZqnUCUul9oX3EIzn
v1j4mteZRes7wzlE6r5f1cUvD8ENVsN5mpXvggIs8//HmKZqTdTwP6oQF8Ttgi6LD8+lO/cA14aE
Re9B7A9fm8DcJz5nA+SfsfmGvf0PpSI0n22w5FhPmqCkJkL+XzPtu3bCXo/NOQl3jnYqjBfmS0kb
6Jb86Et/xR81E5v7xqWW/PT1a74WD5oGpysnkcEwEJr4PLhtdE7sJaI594Z3xjN3GUZ3XWo8NOGw
/Hqka+I94noqxHsspCa58IuRUBCzfcOpmzMhSH1PhjDuq7r6RrzhetUgLIKSgG5IUzWwrfk8nSrq
DM+gfHmGlqelRNUQBic6X8XeHfNZbhWghLtvZnYtioRYB26wpo74kq0ZF4O6fkQ3H72Zc6oEykJk
oOMJVLwuWaNHcwK2axDSiG9EBrTpfX0WMkCcX3VYNcJCRV5e6DTUit8kluX+maphNlATm8fB3Uik
f3HJKFa1Yi1sVXL+bPNWzsp8+GbhTtP66gGmpfXXug3Bh7eVH7Ah4RVBQcvPeO+eu5o/fL1y/vFR
P830QnpEgIzooWaV0wYBwLgew5zISIHeA+i2uVEROM2ISL8e9FIzEakr3i8tMvTYJycpcbFek1JH
4qlWynNEgjprDGCd0CgUP1lWlnoYil0KQbvmxxEU4q/H/ueEJQYEmiYnGZiLCVtqOSaGzYR9Zw1e
jUJGd1/n0SHJDiBFbnv+aAC9/38Miq0wFqMcRWh8ff6cThPAGsn+d9AQUTy3iX+koBb1FhCMAG0W
/NDS6htrzevjh6NW01Rer2NMkjefB00p5mJqVIwPuOj4b4PQ4GaqXbfF9cNUkPvDYPXrWf5jQDFZ
ZglpmZp55S5qOmMc+nprPBQ0Gry6f7LbORIeJOPu09cjXZ93qH/8NdLF9shMhBMLszMe/DYrNmGR
3Cqhlnxj1Xq9BzF8YImClrAtDqDpaPprD9ZDK9UCqaCHvE8PoxnKVStjCC26df6vs2EgwcnqqNgj
gwX5PJBloJ2eRgzUhX7MzgtikAnd+9eDXK17pFERn0FJCP0URAAujjSzyXKQIEH8aHRn1jvhLc0+
SuslG963n6km8b9e9PD1qFfv0IEqZOD6jLG2KbDW/jy1oq5Ab9lp+egU1VoZ1V0Zjs9UwL4e5Wrh
4UtOxG1IW9OFkJceGaY2xlrbdBr4POWsyB2l6lVmmrPR+MYGRLtaeBcjXayJHN54r7eD9lCYOY2R
rd6DkBwlYTNohWaT1souABejZUA6i5nrnRKYql0VfHw94atb0TGYKt5xqtAI36xJ3eivpZlKyxWN
zLNH5NzQoT+35RzR5JUOBhjcHiXcr4f7x/v9NJz+eTisqb2xzZvsMYMT5sPRXaIaKpb6GFOwVu3w
m3PkeqkyO/B3mEYCtzD+iEj9NTu3Nz3gUX7+mKOzGmBW6QH0b2uxRGwgHx9bJL0j7Tsbm+tQkXdK
ziJYQqZJWnixQdJKaXKrLtNHOYmSWM+B++GhkWtp8SNCFRgJp29K3qOh89Fazx5tla/fsXW9VXDI
I4LD4IZpS+vijsCCVgxaaaWPRVzBTIR0Dj2Vkl9NEV0stYnAoin+3I2DU666ZCvvtRJkc2m1KFJI
m3I9IPfcyzuiEndmJ0210h2o835Fc6JN+Wn/rsDqyPUYv+LOHLdB0iF0UEuIhR4VphRku5ljRY7t
+HukvivdUwmefeKL9epw6PRurSMAAXiBCpDfz4PWfNHoKlqAX+aa51GRzuDwpntodlPmRIxf695H
peMrCIAYZkUkzc3EhpgkXyYw6tTJCGPqWpQylLjaubZ4bV3IezGkIQ+hXZeuGwVveO61q71GRQP2
vhLxGrDZD7glVLbyX0XuHgfUAtLI/Wa3/2Ozc3HiDYoCKMfKpSNIqbuh4unUhPzIqw+OlVqLAd+G
b66Zf42CEj7/ZhgAARfrDktLFNVrO3zM2zC9cQcFMnCUfnNgTFfIp3iS34sLK35TfwTa7YsrZnQN
wB5ZXTwGlnguKSMKHE6RUmgSuTPK7PXrtfznarwY7o8tDJemqiNsN+3wv3ZwpxWloyLT8Dh94dTA
hABFufAt78n5J2iFYy3yCChGxrEFD4g+gU/xT71rEa8wgL2gNkG90nGtW9SgZ32FA6f6BKprBoiT
eiHHO7cYecDXj329A00kxagKY8VLqnipXFiI3oHYWGWPgxXJbTkYU/smjNbxgPjP10Ndn6j4hyAt
a+s0GgnNLj56qo/QFUvTOau5B6Wp/qF2FhhWqqIxTdz/Phbxhamqum5r3JGfPwZ4ECUNnAGFUdeY
5Yl/V4XjQUD56I3im4vi+l5CwRDBOQQFTW2qgX0eCpPREtaodM4dogBwe1BiQq6mnDRzUAlTUPv6
z1MjSSO4QMabgPNyh0Z+41Gfr91z0LS3tW/MgNksR6NZYEv79vVQ+nTJfV7TDDQFMUjmTvJzF3PL
otE3CO2Nc1Y8Jo6cUNJzvtikNgXvz0LIraWZzp/GYtVqxyp87erH6f/rWzjk86m3gA41jJh2xU8H
pNm+fsB/XGA2GQZlHXsyKnDMiwvEQV/IGgpdnCOnPSTCnqvRFv4yrAnQAMYSW/VZ0+1N79nR1TOY
9O9SyStXP2RHeQBLSokCIKv64g1pelQqUW6IM+tjlwDx5dvnpbKA0bv3UA1xlAqlhfodYBPMj++S
yuvd+3+lFipM5O5XW8prRZqmwj6bUDcXTkp5WSmh+gBpGr+7qy+WgqB0xrKjwTQtvKuJYr6Wkta6
JjtqWKOBMK1xHDMTIqFIyvnX3/VyXn8GIw+hEEFExE30eU/F1WAiqslg4xj9YjHFanVoO2/930ch
6pmk+S1TQNT9PEpVWlaSpz76XopL0065czEgLzURfLNK/zWbKZfCowEFzKsiUi+RhUvGyDqbVQwv
puQKAOSnzLyJRPH1lC7vvOnFUfPjLMdV3TYuFwQKPejMWEypGDBxSTNwWe5DVYUfiWkdBh8w4tfj
XZ7pf8azEd212H3CvAzglDJuCm2Yplav6Ij/irsn0aPo2Ce/vh7oqnzCSOZkumZg3Gyh8HmxJAxP
aaOyrc1zCdeCupSV3kB2XkEzMV2dntaqbOWdFhy/Hvb6fWpUi1mARCoU4i6LjPBdPKfyKzpcSEJ7
uJtL40DzZokmhyKVbz7e1WlGdQhjbErUiGlR1rzUpwWLnWBsnOjnAG3IoM63vb4t0lXrP/Dfoj2y
EyLlzWh/OsM387wMyP53ZFTlifvUSZT981ZIXRN99qzXz2lNGT7T4KmpgXrz9cu8yiTJM6zJRF1Q
lSYxvvyGiBbGZia68lRIzLMC9THrxcZ2vQV783cj9J+1Fv5wcv0+diFghba4HVEDyXp3jeHz+euH
0S/VcHkYLDWJeJBCEJBULqYs+wpVhsHNTz4Uu6yhbZovBtw30IgioldnrOhC/oKkniIXZeqztChn
BstNhbijGsbKcyEHNmgy1StHfudvMg3+98XLw7HMNcuarl6IFhfXiuVlWW3rWnZK0/qFrsWMlvlj
Zz7TuwVAEWxE5556IIxfv5OrgwqDA6RmqZ4RwFpXuzmnJuqGQktOsMdhkpn2QjTxUYu7b1abuIwr
cPqR7GWMYCdrcvvy3Ru56UtymOSkK077jKxtuc7DQfwS8FTXw6hC8R91c+62IIrGPCjPPTha1MfR
JxubFsL9GCJ2Sn1p1RF1P3KSu0vYfv3Sc5zy1MZWuuiHsF8HZh7e9E4abQ0l9/eZC1q1puyOUJ80
4ZSgoGr3hpg3lR3tkXvEq0ZJsXvuMm/4j52EacqkU9PW5qy8UtTtvDjUIsuEc1kBuESjbIYCXgUM
AZgjid93XhHXC4jgl+RqMnAwcPO+OC6tUkVuMJXxaZT9oi6Tn5lzR1Jbd+5tDTYblBBHyn9ePdhi
8DFNYbCGLo29c9vQfc1341OrrsymgUYJGB31/e+mdtWp4OiwCbuwMp5SO9O4SOwayCcUE0Ch+EM0
L1W44+lD5T+n+m8JmrBz20WAhjrpv4WynBKhdAJZ+eu5Xgb9QjNoXk1K7wQ9qKZcHB6ZwksQaRCf
hdpCuii79gZvDgdYOa3t1lK0dT0CCewy/7tg4vqS4B6itG1wiGIHQvXm81HtmEPT64ENyc3cEvbN
8Etvc3MJ7rgYpswDVx/b2Y5asTaE9820r64JjRRHJfeQGl0ErNQ/j93mTuWWluKdgeneWx6eiaX9
jZT/9Rk0DYG7q4m+nLSu3mzdK9kIr+ccOms5Vk9RsQ0s6xvrzutoYpoIhCauImNqU14soZHOmsxk
6J7wyYlNUKk+tjkyBfKE7HUzERJcsO8rXGWogtcPoZqd/usColFB6oQZNueffpnFlXCNaxIr/zwk
v2HA8y1RBViUwzaI7gbT/qbe4lwfuEjY4JZFRRoGHoDqzx+uhpBWdsAlTlEeaAf0KCRQMiDYiNSh
J6R62Z1Reeq60GL54fmlEmwDdLAn9JeZvSo0e1cevIjbsbGCX91o4bgne9AMqyi2upWSToZEpjo4
a6c3AzJSS5ZgRIF1O6j0wQke40UKeXJu2AMsyhGRCk0kiJFKGNqyCTpExAxkqZMiexaIWkR7yjaR
tazrEM1HIO3mOs/LlpKcadwZMeiyNtOTtWaGiBB4MMdA/MjoZ1Yo8r1wcLFq3GJ4YR5kQV7mrGL9
0RpwNCFXBWQyzscwbmHu+QJdyNRL5mjkmWf8vGFD+BW3vO/XZx0m8cJIBmjjalMtB33Qj+Buqncr
Cv2dgv7ncxw13Sr2nX4uPa088z0hzWmoMSleAxI+BecZWHawRC8Bnnuhmwcl7awQVkejL1qk0h/z
oc7OiYNgMlplirIaLKfemimqY3k3sW60UDgPpesZxxE8yXZUIKSVRtiuNNuB0+En0Tcb4yre1bn8
AS9xtEiLnvfFOunLBpkYzUOUBRmjQPnd5egJew311RCNrx61rq+3wdVun8ZjRRLR0z3jev+8LlVs
q7Cd6tQjdbkQW/rq+5vwH1OyKGHgCcqUJJnK5yH6vGK5C75eVPgvXWf+LnT9YAMNEr5xpwffJSrX
N4NlsB+IbiQ6qxyVn4eTsT+oVVZWJ9bx3MiOVvvilm9aJEG1lY9K+vz1C7yaHccYtTSyYSJrQouL
F5hoZdBkpd+dkEh90wQqDZ1z5yrQ6mJww5b4JnK7ugBwcaD3MhVVLYEp8MUFEBg06BMoxMdaU1+x
ornx7O+cSq5SSoawQXSYONVR3rpsn1kttAe3YEmQHx0qBRK1AQYL76sE7WHz7evXdxUm6epkSkEN
QFCNvmrKTwZ9gH5L1ntZeEDc62Wm1z8zX3vKwKlKrzwMIToviUxmXw/8j4VvkDTzL7o9RDMX360z
rU4bFXM42hE65nVmHBpaXzORG+9fD3S1QEgfKOJB6eKbSTA5n9fjYOQl9c9SOwIfhEhg57sad6sy
2Inmp2k/fD3Y9bfDjZF0ylAJ9sisLha/JjI1yNFJP2og5xdV8Ew8onJCUg77Jti8/nDTSCwQesek
5ZfxrddV1VAPRnXMuCFUlN2oBxTNxnDQtnEB7yHaO3xTeL1OX3XGJGOZ7NKJri+LymVhOUoS2NXR
FpXxhGrpsFfG2EZgwKW4Genlgn9uvCtaAbgOPvJSBMidObIATteY+p0xqi7qbHn3XV79z9f+14NN
u/av1oNtx9zIHa9dQaT3NGlaN5351ItuqSrJcsihsmc+F5Sa4dMbHYoR0qjB89kmTsQuJAO9bA8o
8X8TdVxHWX9eGJ9JtXSy7csedfY/zJ3XctxYlnZfZaLuUQNv/pjqi0RaJg2SnrpBkBIF7z2e/l9Q
VVdREJM5zauJ6OgKiRQOcOw+26xPGD00EfP6gIKUxG263JXiyOVDbM6nisNW6VMUAEHnx82d0D9+
PBd/nfjTaP3T+NRpbzrFirtG7v24PugidxHf3asCyZby1gXm7vXuievdrxvjz61Nb/OmtTESawQa
kvowIU5kULgwwj7+nl93DFow8dDokyuebIZZC57o69TM19NRKWkHjsqkPGGU/khn+8ntwIBxsSKa
gXNm2oV/bkPNI9Ea1LQ+qHX0AK5EtKLLtB2v0VH7ZqXJOXdGU0/WdT/lgiLixv/tGgovqyixlhMh
vy9fXCHeIousLRSMOxAAz+Bqruo+uwnbFITpcx245wplO4HLWGgUmoGIS2PVESvzcvCUq1Q21gGs
D9uI63z5cR/K76wUYwrVEC4Q8XXN84P0qDBTTe+rg3gWtsm960v4UwIE0SjPecqL4IkQFaT40q/h
sGlrIAovyWglduu6DiBY5DJ84wthke/qKIDIkUtIPIpOaam4URKSsJsQrAVQlKLQLsmrvTQG6Kon
vuEXx5Us40GYfK7IuRqE734eJALGdVGBVz14lfdo1MWrlm5b/7t2p1HJKsAItRBTX/V1SQjEn+qZ
cZfKyNTEy5i8pIBYo2S4uq01ZITGbux/k6pcOeFJemc5TKGp6WbDrQMv1s/vCGpzqKJBqQ5D6cGU
C8zELnX1hAjwr42QpUQXyDjV8eXNLzVxrnthASD7gGCstkNaLr0utXJcfdzfv+4jtGJNmcP4gA2+
5edPSZVYkQo8UYd6GIplxwB3mbu3Qih+fXL+iWX+c3OzbWusEKvSG6i/eq1/qQvzrOrJuzy1mbzX
dQhrmpNlTORDmqzYN9sVUOusYxmUh5FLISnnAlBL8cT2/+uGpeCh+buNH8HFN22UqlyF5FfThpQh
VVCN2mNdDuJTn1Ay9vEY/WoN/NzUbIxkCRmLHCD2IY7SZ8p1XlOk7Bxk5MAjJo2dkf1tq4q/aYUT
9vD730i2HHRYLhhzk4CKAjq4lcpDIw4BDIi4sD2p4CobkMfymW/8pyn55yEzmkSo9FbkG61K2Idd
vUNkYeOGVNLp/fDsm8a5hMiEDkT7RFLleytguqJxI8QTrcyvNF5A0pLZGOVByWVziYpeSzYD/Lw+
jdtzudETxLYU78Sy++UeJU9D+nej2izdK5MlkKC5WR4mUl8fqOusbWDHihVgTzJ5llIwie221vMn
ehnfE3VCCk4HaxrwN5MWIoDcellUHdrB2w6iPhmVKJcuMBx8SeB29eJb2omT/Z3+JWkVr8xUnTC5
o2ZtjhY+L0iVVPKPmMygQL56lGh1cPrLdo/sTvFn3/731/7/ea+Z8+eJXv3rf/jz1ywfyoBShtkf
/7V5zS6fk9fqf6Z/9fdv/fxv/nWbJfxv/is//Que+1e7y+f6+ac/rNI6qIdD81oO168VMtY/ns4b
Tr/5v/3hf73+eAoAktc/fvuaNSl7xPWrF2Tpb3/9aPftj98kLnE6J82bwZ4a+es3pg/947fz5xzz
In7/n70+V/Ufv5ni7+TwTMry+AVlbhU8sHudfmJYvxsExvBvQ/MgN5Z5kWZl7f/xmyL9TpYJqUzU
XOAU/eHDqLLmx4/E37nkQfYS2WeJ+1rqb//ugp8G6Z9B+y8IrzBAKWH74zd8FUyEf8wzYfKHTnv1
/MRvfddw/d5wN5hQ30VccHlC8T4RBeDXMPcko9BstHjuOq7KaA4P1rLVvZu2Dy9ADt9N2KJcbvYQ
BoFmn6PhPmG2zH3gdzekf2/ULNi3iXQxeskdaufUrnXXmRBvPEpQSZv4ahGU00PxcsAjm48jrLGh
X7LBfhUnsfpelc8gNL2kZbj35PxKHTJqFsRrP04PzVQMaxhbdZC2JawbwYwRiXuIcwhidbnU/RTw
T+ghd4J6QNDsIB4cpAgettG2a7mhzk6QEhCTDb58vazvAklbVR0lfUm+SypI3P1IkXaNeBJvFdXZ
PjGN7yQH7omc7bTMuvc8kJDQoEaNQmqtW6tR+pR7PbXmJDk2/vdRRyLBAteq4/s0UoTDqUWTJHQG
3LMKkC2yhVewg3aNMG5bt4G+QvnmKK0STT6X9HI5+snWiPxdkakDYMMaWkZP3aNb7AbVsMPmMYJ9
HKr1Sg0hG8sjfe0uYkIxZk7dFfV2Zj50C7R77lNCBoVW7omor7OkXyJleRPUEpJQZQPoMR6uUAai
pqq/U6TxFj7UC+mw54KfbRtl0gvLt0KBhPMg2FIxCRoMy7KGpdkCvAyLVRwI68jUnVLIoJ1Ru+/u
fbXf+bJ2Zljggw3QAlJJjTnMiygZqK0FnYNTF4lrQMHuTaO2wES9tRmn265At6iVbnCcWJQx6E9+
nX/tevDZpvoqtsYKWAt1ZAp6j8FTD6gF9zIFfVlxyNE/G9rosjRIwYYYUvntTW8Uz13YX+HuvJMz
He74sNQDchZwCy8GNX8sm/S8bL1d5n8rs/FOHa1HQaQ20YM3XKnUqaCa62jTudv4+tJSN2nf2E17
kwzlZSdF56CWFyHHMdJO1Vrt0T1Q7YlWJibVwQ9IqzUTAr1gBcYAhoakOAEyNYwlSOFEgmOFgpsb
XA4NPIjWNZ4iw8ttQQ/teMhZTsw/PaZ+mEQ2MXjxZOIVenlp5jGpUtlzGfurzhV2eqgvE4iEYCF4
D+DlQ9rvLD/cilF/JqfZsxfjOu4icRn50d3kplZ9yRZS76okDisQ4VLQl1gY0RNKBauemn8LAV9X
k5c1QCTotZtBE/GJu7d4shcBF+pKkJ5MwVqoWCVFoR6I7KKCiEiKXvW3UUz9jgJKZCFG4XfcoqTQ
KrdIjdOjvX5GdeLODwFGw7g4I3TmQBj9LpNoa9Yk7hH6sklWXoWp+NBD5xCN1k6AjitKdgB2jC6Y
MpwZZr5vg37SMKSEv9ZZBL1wDgn9Ru/0W8ovL8xqOK+s5IB4wcRklRhsUqnsVunOyyHceOYI8DsO
7D6KnSGB1etBDiw8JxQec1c85K60D0XjXouGr35RaksxF55bKpQohgY02VnKOm6QyamAGqybto/B
U2a22Q9I0iD2DTrIe4zEJn/qhSFaJYZPTlPYHYjtv8oDNThuDdM7kMsSmiuYH8nKbsZQV9YwkIg7
8Kd0oEjS8LtwJVaMgzVmOzFykVoPBRGNbmgM/oRqr30S9MDvYv+ix9G1ZrWQUw1WB+oQLjz0Wm0r
UuaH7iqt64xa8JDKKiECUQJ4YFMDnbDThnx7JQzvvajpr8M0usVCe82sZLSTKm4g2BfK0hhrA2AD
hes5Lm3C4MJj5rbmjhjOAylA0KSsJzbG52pM0WnPSGfwA0MHOF99H/HE2lauJMDE0ieqvKj0VUbu
h2N0GSQl+s+aAdndiJZ+V4ZLt/W7TWpylvQdEgB6lUc7eH4QK63ctNsM2gYukBp6jSDbqSy//Diy
/yPT5QLGb1Zl3+u5YfKTJXP0t/4vmi/TBfm//20b/GK5XGbltygrX7Fl/7SGfpg807/502yh1uR3
osEENKUpmYWCq3+bLdAVfqdagoQe8vaIpur85C+7RVWwWyBcY+tQ7UlyFdbGv+0W43ed667CAzUy
UbT/yGp5x2Yhhe9HRPKNIQ2gKYD33HvXwhB227o31Q2R+epEuvrP/pw/LaLp6XTFWzPdQM5SxOsq
HDJw6KFinps9ZIAaf8cQj+s3ff2XHfbW7nrP6pramN1AKqkh0VtJvOtIzO8MfZIaEvvENtLgzzn9
kzX+toGfL+N/f8Q86Uqp85pkL1ZnlbXZQncR7EXx6FRK4LGnz674aP1xWLi8vikHLaffcBFAqjjh
5znSN/PceiSR1LwWYu9aFSR31XQCwk6kfKxak4yuj7v/59vRP70zDf3bCUQLSGDRBEWhzSbSsAZ7
Wd0OgWatE789aEDOP9fS9JFvWoKKGwE0Nt0DFTYbX863SCIvfVN6seTe8YToVNLwkUlrTiP1pp3K
bcNxCAKLmCCSjcRJFl6olnaTDDHKBuLnpq05u03WGQDOlIrMg0dQ4IIv06jFDuorXavk+4877NiH
zFwRMXHBvo4T8xA2zaWYi3Ycx0AB/JvYxQ7+uI1j03e2won5kNlMwPOA5OEXIW5jOyu1h4+fPcsk
+mduzZY2zO68MaqmPVQF6PGC2i4uEKSxy/W9Od7F5DNHBcDAFiHQKkB291qNhxOT7celbX6ZY1sx
Zj52UCmVOupVeyBJYTHixhGS6y680FFg0ZSX3oQKL0BvJIPefDS6SfgcAHxRnOGfSyzgj3/+pwAj
z+8koPDdjMh8B4kaHLBrnej+WdDr7y4yZtuHaJZwmv22xULzd4ryUgRfVDJ7XaXfE9STSOVP4NYI
pbkMPOXMiEmCUNsd2oDLj8dolqf5zwtM+8Kb1RJbSSiU8pAcxEljjaTfboK6JTVpH3QNOj9wKMxH
Nz+4kJ1Ip0vKHD5Mabsq8iC5u3BTFU2nHZFAv6tODJ4xzfD3Bm9aEW9eitzqCIhSHhx8kKe+ll50
vfg4SYpHCjWlNXKMXZlhXE2SRl69zKF4L9qubx1XC+8NWQMopDaYjOZVE45fc12/kgfhorGCx77y
7oxI+CI1+nqQ+rOuku3SH/amJFwYDV793q92otvc9Fb4GiXicrQmW39SbzNN9sZGGOzAdbelGZ75
43ip1/0NZsGZKLqbpjH2Aug5fyC3UREQTWqbjYdoSd1MqSzuHiHXC6plHyyv2ShoQ1htuZkw2IFu
oXYuwDmCfZnKRYf+c7QiA2VCYhdrOe7PtJatRcHelWo0s6T0OkbgDCCpxb0kux8K/cS2Ngsq/jMf
Zru01CVeodVR4YSjfuhHnBNVQd5M4ycKumTgwJtYTi7YXsESDfgPPK5rJxbDkb3ImG/c/agZGtIo
zlDCI22AMhXJ5uNpfuQgnUcXwg4dSSuRc0ftksdG1x6EOtlxnX/6+PFHduof8/jNfFWzhGt/rhRO
UcjURWo5yrf5Rs7qFZJ8J8Ixxz5htlO3QpWEOYLJjiQCOV4UhqAcyipWr8ICVsWJITjWyGzHVlKk
HlVvqJyhji/h1+0HUbgqdP9zwzBPXDDKSrKqwigcoRCaxRhn1+j5eLY3yLuPB+LI++uz7RQyrymE
qMQ7rYUOg6BFcJorooZRLcqrzzUx2zB70kzyQpdKpxYGZxSEHqZmfV6IfnxiDI4sg+ku8Xbza0jF
TVtvLJ00hoQ8pGK47lC0OzEEx54+9dybqdqbfViZakzYZgxu9ARolu69ftwzUw+8s2vrs/WbWP4Q
iH5TOkTtvrtyW3JVHh3XR8Hb1751pnjiVnLsE2amF8oDcd12bFHIyqL3mCsuehXtw8cfcezh05H0
pn+QeUwzuOWFE/XW15pgNLzI8cQ2MStn+3tznRf6xTJOF/zAtVOTI97Wy8RYh1BjXThPPqLksvvi
RYiOoi2Ba+RUmeGxL/plTQ8Vkjg0KlvuOq9kmHNuNSw/1V3zVAY0faQxKk2Oi0Lqdw1xe7trVf3E
UpiMtXdmlDZbzgkS1FoXVLVjNWqDkmC2buPopojCfSrqD6IgA781h8skrbT/KNHk7xGapzFWuk5d
BIrWDlbpJWoCN52qFie+5sgpoc0WtpUZiJurdelUlvqtSRtbLY1vZSOtMlU9cZs7Zs7NoUbg50wv
yIUcS6gMHyMTrkEqDsk2ayqk1pl/dpwW8qUJfAytvgFJlkiTUK0R4vO6HTK2Ys9diZ1UPOhJOu5y
sO+rNuyxvDpPWUPDkA96C4z949lzrEemKftmsdUw1/teEGsH2eB1LhR7l8SuIE8vGhbHx01MU+W9
KTTbLFxUigg9JMx+zD5Un6Uph03AnW/ci2q7qt2if9aDoD4RzJ3e/L3mZtvHWHeJlRIjcNDYwNeP
5IKEc/LEBDr28JkJYMiqm5aNUDmxESbLKqrA+JoEpj/uqSNn5zwULClCMcbNUDsamgdLhCJC+gyf
JNf2YP1xE0c+YB7ibkKtgkwelQ7O4ZYi/EG3KR47hUQ68gHqbLdwCyWvg96sHKMekDlW0sfERXc7
NuQTKRdHpqs6O/pNvNhJEJQcPG3Znpmlar0MFmxf0/Sji0qt8uuPu+nYh8w2isyIm0jRy9IpRuU2
7stNXdbOaKSHzz1+avbNqgNAqJZlUteOEuHfEfxNavXeQqzabyeef6yfpuF/00Dn9koD2rd0wqxv
diRq6Mgnp5Yd5JKCiFUKisOjfMAoJil3BGlWNSzFBQaDRcGCjwx2PSIeo+kl1zgr3tetlOxJHsrs
otXjc3JD0ZmwEioNNAJxAkpHZJ1UnAVCAeCCOMEqzUVrE/vgolo3WUpjVyyFxJRXYVMahKaoZK3j
ikruvlPWkaGVa2jRIqBLl/PYV+HA5aJ2nlc9oLIW1ncdudGFIg3GqkQ7ZG1loXWpFBFidGK4IcUS
EcqoG87aum7uSkUId4h2pcs2qr0VilP+Us6NSe6lqL0TS/VIB0/x87cdXHVCPAx9VjhNppwTIy4X
ZoDqQoAWAfeaj0fxiDX3Sw6fn5tqG7W5QzVGuLMSU92nmjK8AsW1FrlXRrZXgN79uLFjHzSb8ZaK
+l9JrM+huONyzPtH3DGX5ZDtDcbq4yaOLKo5YzDIx6qWY05GNXets7oBrG95nrEva2y8TzUxz5Zu
S1+lvEfPHbTLq02NwwD1hALka1N9tgn555GXmziOyC3NnUCqLn1IAgvJjG97U7v7+BOODMS87K2u
pcqsOpWB4Ky3fatE+qWodBuhcX+j98Z4wlA5MhrqzCjtxyjJIT5UTpUXV5arXlakUQy6e2LyHnm8
MhmUb3Yg5FuwC4uucLRSc7/4vRA5oREUKy8O0k9O2dkmRx11ZIhDrTtyIFokWivPxghnVkCyEtVq
tfvcmTMvBWmExhjKQdYdzLbdkAbXmVutenW4C63PNjGbU0Qmi6DNaSIxhE0/ltdNWF4IsXuRyu0J
j96x8ZhZLtHQgVMhbuaEsU1itR/afnli0U39/Y7FpcxmEpJOwqCpke6Agd2HdfjqKZbz8WI48tbz
Ikm57/WirETdIXl/4vKnm6EhNh+ignvi5Y9ssnMQYGkJoztQTugIqAos0kxwkM65TepsLVjRdpD8
E2bpESt4zgFU8I0WWpzoVJMKK0RhyCIZX0nLPrNSDd+3JC8Hy/3cwviRHP5m7VHUWSN1lTPWUV5f
jBbyBh7Sa9sM1PiSNPbwc3Nqnq4FH5eTiSIQrNRGQ6Wqf3HFUjrvBrncfG78Z0tcsBD81sCaOB1q
xZpQXaSpuRZk6/Xjxx+ZuXNWshfwqjksKKcaJIJUiDCvek0qTgzDsck7X9VhqHbe0GjO2JjncaGd
oxN1Y2biib455iieUzQiUkAKJdBxU4WoWhWQGtR4PXZrY8zstDI3RX0h4MnOkXz6uLt+PPmdlf7j
zvtmYlGhTj4EZb5OHyKgcwcOeymakQ1nWU5vcTOhlH2RluiZuJd98iorL7HyIKrjnqpfTJjF9Kfi
LBijSVflxCtNm8w7ryTNzhnV77MhChPDMZFX0fvetrrvo3WreogUl9kWsDixEYQljCLcRe0lWjp2
5jZU5FYoRxGCKtZhMcVOCj090UvSkRP8l5zzEMKvrseZY/b4YvxbAR1hzxsWfrJLKffQR88u1KcJ
s1G4T3gfNiBh0Aaq7Tw5U93+xOKcOuC9jpk2vDdjlaoA3rmtZo7eHmBJYNeP6B8SXtPTtU8uotw8
anmy/ngYZsCLv702P/riTWu+S3WfSPWDU7ehuyorQmVan+rhoirVx3xU+oVcaMOOvMIX321vO8ss
FoWfD1d16ZXLrGiJq2jZdzmurhOPyuI8LtEbE9FxoxzMWxXJeNsnaoSMSRra0ZQL3kctEqWt/00v
6oJcIjmyRavMFjGSEUhtuvyGViKeRd3EiR49slvM0ZU9eQxa45apI4j+d1n2i4Vlknf4cQ8emzSz
nW5EvLMQJSlx5MH3FoOmYMIW2bJXSL+CFn/CKjvWivLzpOjRxhS5oceOohWXVtO86sVW7+710Twx
EY710XzPM6pMKYQ2cbyk33WqcB665Ah+3EUzWts/k2xmwwS1P1IGw9tTQlrvfJJib/RiLHeGQEZd
Hgcel6Qqz+2W/NtlPIz0YR4r56GWlGdqLwQbP2/Qe+ekP4w4C/ZDVcprMwAWHQfJuCcptLDbqkHv
GW+YThqY0p8wto91y8xE8uLRrZu0jR1XMuzMqpFdOeXBO/LoOdgwGFGHjEsvcrxO2lLSRtZh/Phx
hx+xWcTp798saqqjOyiideTE6GQqnWdLpr9QtPoaMZLzNrwgHfLpcy3NNiux62FlNPi7xgY5kSwN
F+kwrHtTvwiqBCxq/ugL1Ylz81iHTWvjzVcpcZz6qtIFTlbFiON5hbQMCuGUw3xWYvj3JJ3XISup
oOWj1AfY8utWK5YyovOddgCuBEAp0cSFYPRnXvAK5G7j9vkuksalH6NXDw1d0e9N1V9rBIU8y1+4
IGUyCZHkAD7FbQRt2MwfADVhyy8iRb5xEYAN3RAZXFzzP/hNNCGRQPrxoBzrqOnv33QUMh/4ntU4
dvpRfIkyxa5E4dRaPvbs2UaE/KQku0EWOXoi77uqXxt9fWILOmYXibM9KLAiwJFRGrGDOnBHVbQb
RdcpwgC9KCfU9Y2rX+XNiR312IfM9iTFg+sdjUmMXU8GtYceXt6rJ0IhRwxIcbZrxEkQ+dRdJY6m
72DQQIgpTqVovf/akCl+HtssiVOJwjgu5VYE5Y3e3+a45k4MwbGnzzYOnHVpwr2ZZOmsuEilwPFE
7+tnJqUyhy+lWZFESakmTuQjwaPIrbXSh/SvwqGjmYrv73iKNdsbfC0z9R7ZbSc2kzs8MeVCUL37
RukvjFA5R6bhax5Wq899yTTqb5ZXnsm6oBdN6Bh+dhu0MKQCHyfs5x4+jcybh7tjZyrd2KdOX3bD
qvWfTcXIPjm6s7UbqSLZfVIROVJoVau241BILIqcP37z9ye9Ms+nHfFKeboUJI5aqA9JmL6oGrpW
FA+c6BkOEPrgV8tYmefUuh5y242eBo4oC1TDdOdsBpp+38k7rSCTPC6Ra9oh1cePILrWK79+0OlE
wDjkkSO/qCKumQiHAWSfpJ8rjbIpJ5Ra9U2JbnlIPMLWi7VzmQfpdcumjhgk9RtqMgCLfRjApUSK
ZkdCbqODhqwxJQowsGtErkeHfV4H9q5oO0h98MWmrb0yuMTh5+ZvRuSQhE7ccbYUis914kura3vX
UM8LYM9lfcHvIIS9MGA0tHmMipELNUy94pJ+zsGB1vxLIF0bur/kvBAYOBPN+CL0VxxPWYPy8qSp
CYXRqG80j5oneVcCf9DKZzhqZAcayZR8nwN1ztalrCABv5b6aCnAHsYc4HcAdKx4BU3qyWCbREV3
YuEuAutBLBUKD/JlXiH8lIKyvAzdV0oFVoYEE+q+FfMzN0YPNhAJyQMYRyiYCL0FMpFPnc7CAQd+
0sZXmdTscXA8uJZvN9FFJF1L8YB+KH/SlIWUBCtP1h94B0oDSDat7KY0F7L0WBKe0FPtKZO6baZ2
m6Sg1Er0V6MHeLpG+uW8woeRchNsqtj2RAmNa5m0v2Y7daHUizb3RMByDZU0VFmBsV4HypfpI0XE
BFOxWvIq/dDaRZJNdytwJxe4LxYiCsQnCXTH9tXZgeB3hK/Reg6dKvQCxlb74uEZ/njdTVvcO6ti
nqQdJb5n9SkXkFa17nGfD3R7rCyzIeXTUl080cyRHdacHQ1mVuolydMh7nN9o1QTPA9RYqQoi4rK
niZfi650Yic50lvz3O0iKvIobSpsjMZXd2ZGmpzaG92JDzmyT5mzoyJvekv3pvs1SYI3voffuSm2
CBmeYp5Mu+l74zE7HgrC8ppGmqmTsh586mOksjtjwfmNRh3PerKZqujQUYRDuU6miI5U3388Eyaj
+72WZ2dH3NfkPWFXOkWj6k+uVeW3uQqqvRzd4lYhLf3SbIZT+W5HUpRBLfEWb06q0ooFqYSm5pha
IO47oP0HUSrN1TBS8WlkOr7LsCBTw22scaGXEsg/dEZQUrH0hTGgoRtklnlixhz78pnlCIEqRq80
QYM3zPILVZbjS8EbxZshUlGsVNGGbsL4VI7tsQU3sxzNSFD1ER1JRzGjb1R53lfQD8BZorl3iiR5
7Htm+0VcK2NSkqzjSB6I9pztaYHok2ZXXSU6MoywJTib7IQrbjId35k283xvo5cG15zK2BqxfskA
33ZWv5KS9qq0qPqIaoRBIxclxm798TQ9srzniduULssoGw6xE6Flmab5cyLKJyhxR9b2HLih+CU8
LrWJnVyq91bDxVdvv5h6fWKaTXvdez012zqGRojqUJVDp5bUCy9RpwN0V8felVbgDBzlL1Y61KfM
nSPWzhycloVVCQ9JionObLPxLCmoeXQd/pMPF3L3VdTx3xYn715HZtw8gxhB4qyJLTWgftE3brSx
0r/qVFB+F1Iz6VdpmOYqBowSUNkiq7ZfSRplnGxnZBSghQ4//NzsStylbTau0Shtl26n1LVd1Wpw
4sL2I3z+Xu/PN5xqaDspt3yn6dNFpHHge942jcxFnx6wfYYcjWCssPJZVb3lZJpp2s4zUuRJ8U5E
i5HaKw7/anRybpSUey5iZCT4G27qtZ6sIoOyxOzBL9XVZF9kXoANlaDAfd1ULV6pHBfpN7F5bJsT
J8WxyTrbtPTEEHMt5HuI7NW4t0IbZNKJJab9AKq/11uzXaq0srLz9Cp0UCIvLmRwlUszMwe7bOSt
rgjGQdU7cyvr0VOkVM3ahEu8iqREXEld7G2MVLsuRSC6Cx9S9kYyxQ7eUE9BeyCQkCFm1i5kEWeL
oheT+0j2rVUttN5tFmbUrqYNlmAlJZSfh/LCCId+7YtQP1SpzS6HAuXOUIsKZKpNGJGS9DUbtGgP
dUZaFLlWb62sevE7bDZT7tOzsNPlTVmWyn7ALLB7VRjPamlULluNuSaP1WMVplR/k595RrqdcKdW
PYCnKC1JJ6e4tR6pXjLiHK/96JfYFFmzEUQEwbvAIs5R5ytTEyjBbktxTcawtxblvLUHVffx1fjC
XjeGZhm1UWQPchrRR2H5MrSIVGeiigq1JYewpvzWO4iIlF/rovvgeTLCPYmu3IeJwB1Iqiu7G/Vx
3QvkZFR+TA182VcozNVM0rE7dKkQ2yMBTVRjFTTt0W7NFOWgIf21EJoJS+qrzVKEvLOtLC89I00R
XcfIaymBzpQzSgq8TVQUz/i3v0V5F+zkICY3MpSl2yLr4ysolsq5RVj/LEpibycCZ8gXqdK1V6kY
15uu7pst8bObXjerpT+47qUvlMNabQT9LHLHdB8Kebgkrl3ccwczUvznuf4c+rW0GXOjXQeJFWzU
ulFXg+mBMiOOsoqGRroKawL8XYCKKElZRJfQTUo9b1zlXfggmMULwJGAqnFqsypkiqoktmMvvRAh
H9iFUEKYH3a+2W7l1qCaP9o0Qfil63OIcRGbkuf1td3HxY2BMnlThFtgWPqiklt2ByV48Np2Be14
1cTFXvQVPG9WtirclHr49ltlRGhvgAOjHn8M3K2UGCszcBfsrWGqra3avW5JifJa69Id6r3U14Id
+eM3sr/UzYDRNroIJT2LBCpQW+oXqrJWlHg9sEF6amJj2bk0DdF23UM6CIvL1Mi2VaUvSgoQlHS0
g3Rc+PxmHmUb0aLQvXnoYV6l/VPd4FMU2WjbcmWUKG+3T81obASu0gtLRKJaVi/GjthYVi2xo647
ubhUmcV6oW8LpSM/k2p0BcSXjBdct1Jg020w7Lw2j+LFQPxswd303PV1wQ600VZ7ectXm1JBdbfi
n6mehgL0sxrGTzJLvYDcPNLPIxldWnorItPrCzVWHUrjmvXctoFdxgFEr2yluerUfy3ix1UwbKdf
ZUJuYm8EV4z6i7KuMGG86IqdaRFbxZLTepNjkA6hTkIv1C8p2iE+m0jAM6BMjFp1gesMnVEHhadl
FcurCrF6OMGoKZylXD0m2SJhgjwjVVsbNzVF+hKEUeDaOZXuVddOUKcDPwFjXFcvVinbPUWZfEed
PJSmvxeT117oUdlFw0tT1rn8GnnhuMRtl1bWptWr89Q0di0cx+n1tZIc7VEKKZ2Prhh9MGirYriQ
fBLv+NcyGlzVGIzIs7vbBraBwYTqdfeqDgp50dOBcbETqT+EaeJo04jp8oU5QQ0UlBqY1wxCdOYH
0UId48UITlQcKVNH/DcpjS9tU56X6SBucYMvc0ndu2Fkh3lL0WlgXvgqs4XIFvHc0SassA5SiCt6
fIVQRbNGenaRucp2MLtl0AQXvWuyA0nbMCL9rWET9dR1GJRgTuLvdRSd8Z65FF2Ubr7qS1Z/v049
eeeDPd240zTko7Nqb8ndUilqsLW7KHPPuNXKwFOQhLCmvzKE6pL/uEgoi22eX7uQSSj8PpfEfJpv
MY77QEWMrKuaacBMFZlwI+y+1R4Sb2q6hD56ESnfir6mBsLYW1657wK2BSabB545CISdn7irvL0f
4xZRoz5fguPbMnSTleIhIqqKw1NdyBsJ0RlJDmzA1X6wm+ZM13cIzGtGtPBH41VXq408Rpz4kAG8
we5lhI95TKkeJjLk6BhpzibeneU9uzfygnqwVugxzwiBQgoLMY5WA2pHCorX5O/7WrucVjZzqxq9
VUoJWJt+9YofiuYw9asp4gVQVVog3LFMe2mBLNxiWmt5D3pM2/did4e8wXWtkKTsi8/ThC/Gu1br
b1wLtxQ7bCx+4/Hq+BDJd5R8LbOE+sJWvKT7C+bLtNymV5kaiQqMIwG6NRAsS9hGXKZ7A33eQttW
ycP/5+i8lutGkiD6RYhooGFfYa6juaIVyRcEKY0ANLxH4+v33H3Z2dGMRoSrrsrMysSV+IMk34hH
PO3uDxGG8VwvhNyboVv+dYUd7swAav+63fcGVw6zU89z9Zq7+xMS4VPVWOfW995uj8ifvE9D7t+W
WdxnTudGq96LeMyDJ0kpUIFICt/rGCasIsyr7TS76sVIAdUgpQo56cTOm49mxZReqKtnNdfBVAeU
N+9QPUD//hYpq4Sc1LKPTXu62Ho5T43tI4Abjed+4xVtyga7m5XK4uwxPr3iwVyWyNBk1W0sGye+
OSzE1y7vzb4HEYJzEqNK4nvnmkJrmn31iusoRyDvn7UHJ6PO3LgoZgvDDPO4msvdLSbcJ9/BsueX
QWy/l3Z83qWBUnc4dLtgzOTzLbP817pufOsFM479BiD1WQX6bcyzS8Wvz3rBq4VMrvvO9f/oWj8O
WXqoGxxR1vq14ChD6oClI1n3tFpV4mwSMxU8lh77hirtukbBhmb37HTjO+dm8wriepqL6bCtATWi
8GI54ePSrBxB6a1pExInxXatAjqq8t1sJZY3qfpv9Ew8R/fsT5Cpr8Vk0BvL+d0ryzTJM+xcFLim
WwxmpMfxwm/KorYze1i9LU59aLGWP0Rv9ouq02vWLRflqLvKHn4G1qLDwXVFuHd48chxemX59NrV
moOisLHTWajo3oeR6UtmlZc6nz4rVsLZpE7tg12TaziytHfEJWW9yNYt7rF+8cO8a51o15jCj60D
b5wV2aefbkFMWcsPpp7SkNBZM1oKQGK2vzoEx6Xe1yypNG7R9xXK2F+rMeF4tPd7Z8Up9G72ht+Z
+UeXpr+iYM67f6XbOY9+LbOPce/0KR9pmwbMfCD3K4EtkQVDRVmXeFithvVsbqv9oTsrJ2NMtfbf
0Ujp2jZ2qN97u1KvqvX7KVII02hzCyeNK1QVPOC1336ptdd2AqNNv2RM6f6h1DaV0US6wa9g3/IA
c8zCbCIIBz5f8nW9PjFNa2qi1ia8QXXb8M2lYW1a4J/ym8Vi+3NYDDuZteiwTGmXJTQsd76fq2I4
67bVyCzKoT30Pi+f7Y0ovNtmekgd8kjMnbARb9Q52tXSOAbd3hwXXU68Ob6YEqWwbSmntSTFa52f
BKxTLLd6RpVOpCASkuYtG5Amll77n781YLL1Ss2V39Nk56HRNs6fDTut81iN1XeWy+lejbMVk9Ww
xtpFoW63vh2naceLly6u1XCi1/Nfpzecw2hl1nM6taUXyt1xwX9vg8PM/k9tGS7+wdqKa9vf4mpe
xSnLPQTzS2XEmyvqGOeEgEsSbtzlXIxfBPlAUss4uY/m2FqRw//9mtZp/r3O+3pfo/c7GLKX12Io
SnVgQ8t4ITHb/mvZQ/Zgl/1+R1T2WIW2yDPur7Hi6AwUFBkV54MRVFNoFq75zaBkfc2Vk0ajs5k4
Vok5TgffT2Z8wx9dbyBf27dRvHZC3G+bpF7rdF1/FrdJD0Iq95wTaXacy9a66EH6OG9lG4VG6pc6
n/tn9nFYprbASkMuQUbsZJMPNBnyMU21flqIKImqcS2KcC5m8WF6eIePo7Gc/Woa390tFQeRt8U1
U+LLLNQfUXvXxmQK5GLH+6q1iVDQC52NSYiAyFnF2SUvZ21XmHWMeH0tgaNi5ybQdkfODFlN8Khj
cGV39Fn5S2zTjjj4D5Em/iqslRapYWklN/a4rs1f2eAGlBGONms76aB8COz2gK0oToZu86ScgKbR
OqY9s9NoDS9qth9yN01kIF+DwMJwbKQN2l12eukztuA00s0LWSaqD56zansYmhk1UrY+0bF8NXa7
RJJ/LcyFd7Qsccxxi/RtHYTOQoNnmkjyd6zgxiP2SEeV60Oqez9cg/yG88Dr+BMGbQIHstYU/2Wd
/eUJ/HW7cdW/LCMDK1lIW8jDoBTPi18cbO9WL+qA1fklnW4v0XNNiGvNdgoFwPEPYvK5ankI/OA9
6Cva8zFZ68Jh98FLloZCPk0utxCDtcFWD5Siq7HnD77X3BEU/Tqu7aG08NbaltaM8Thtjr49eY+6
kdlRNe52bTPhn7eph6yyUylCKUp5tJyZ9mBKDfPSNKJ7lfAj9aHe52vlMSPooFv/LHhCPM6yYxyw
8seOAFe3zZ/ZPSqj3FIHwt/vFtDUsHGMB4z2Me+dijskpZ++LP40ZdslTmEOqErrv7jeXvVWPJSj
c3AL8HwL53P868tQ2O3TWndsMnvzqbvJDidCTvoy2Tj8Jj2/a/6DwzL/WQMM25zWuyUCgSVkbY2F
1Vz/Kxfs8KtmwwktpddvlPy39C4v0frgCH26Ka8w5UvsuvjPEvyeYhjuCtGcZ5nzlvbe8fbc/aov
Q89LKa6d8F/HoMd9a/fiVskFGbH3sQ5cn5vmNuZR3tF2/SPuCgdg7mdVNd4hbXHOozP6NyL+sNq9
CW+794HrfQelf7hdNVjCE153n7vbXqaa9zdvxPDMJpe62F7n/vOEhclaXqvXboGXc7PmnM3Gena1
f5NoTq9ZL+7JT7oY03AyyvV7qpajv8wXF2cDne9L0s+MdTTxxWFKKzOebSzJzOxvNc9F1DbylLYG
BcHAOW00vn0LIcKkEe4hUMD7YCm/5qHy71xWeeIUj61wdP1wWCvO2J0Q7Y7U82xTdwbPCx506+Ek
2yz0diJahKHCbKo/8RQ/l35/5+f7o/LyE/Z0P1vNapTdHOXgYPWWVY9c0yGYlUpM5mDH3ZNlyv7g
azKHyEmMEK3NV5W3dwK5ZeLuuX3AoDsPZ3+kmMobfmOjHi8Dx04m3EdDw91eO8gFspv5Ybzj3oyX
Ce+RfqnuymD/zgBExnxAjdRmV39ijHI4DEMv8578fr73gua+GvSjNNOr3xKldnv7bGu71pZ5yczm
tk7xvQXFqd43yIol+FQsrod+BT06O8ya9XxHl4S3Q1s9aZCczTXjZfDvl9F+sjLnQsosLpSGf66M
4MPb92u3ins72/4p031dPYvZv5wv9s2Egs2Q+7pb39qsv5eL84AorMM1Ayyo8qpzYW1P9hQcRdn/
81uwTpFNvwBovhAbssvgXTFY+ySr4u52JwodvNaec3Ja51zSVoabNhceW/a6ZeKaLfWJ2L7TUgwd
Ikx/OCK4dHhtZeJt5KKXcnhxB+860bWHhTIf/GX8IcB8I7MAC+ZmssdTDTZ1gmAWEfJdGoWeWAGU
9tNEJ0wIHm90AVEwJs1oN5guSR6mgQ+Guzk/ku+4di2Ddwl0FeNv8KAmze5HcizOxew091Zr91E9
9cOzEWxOYrR6RCmlaV0Dt+t+WbNqXgrfyRNtq7+6XN7xnasenKYpOQAs6665Sc64St51Y5PWvZgD
9tlm0+Qb0c1jJTf5aUyt/ljNAgFloKsLyFzw3q+mdc4sXcWj281fXm0rHe2Y3ItQz27+sw5rGcma
96ezq9ULwbTKw1anZCjU9nLpR45Lt99aInIIvP/FU+2/MctD0loKT0PVK7M/TLoprw595HM5lulJ
1ZaAKcN6HANUEhnccYpmlL9JP7m3TTp/z8LZ8vfHCXebp9S1uzWsZzv7oG1YXnw9NkCXeNpZlCtM
Qf1v2gvvebay4QOPXgx5Vt8kX2W9xWWfO+X0OPk4Mt1JTK+rC4MJ4y7JSEmFGRPH5kCAju226ki3
iXatn8f8TnauuPSD7i7dRMTI/5WVq1Plj5pwvqRZcVrORswy+zqYD+bSQagX3hDXahfEMHVeJMxF
RBxe1XOw1/6fYhW/8nTXOmp9tUXaKIIiKUkYlXRn1nAIBmFPdCxmfvQZ0QKQ3i6xXATGlsFEkPui
PJlmCq3YBBTabRWJgbHsoc1cxKFkDnknDAiLt4EtliPyRx32Y2Gchl1tiV8qBH38bdx6GnKrZw2l
15Z5X5qbEduTTeR6UVVYFbHX9jsfM/PT7Z31fl5r613JFedSQ23lk+G1adSqun/Uw/Yj+w3Uiivo
biaeWTyy7PCJu8IYG8s6H+suHe8nZ3JOG8a5j8OQ1Y+orJ2LKqvhfV6k/Ta0U3e/jUUQDlmVhg5m
uUnGpmx4M6pMxNRXMY6wEjQY2fXu2yXoPEtrIJUU6D4FLvVYxnOs2Xr3VzKvKt8V9806NomflU2s
CxQorh7yKBvb6k6wXnJdhwbRvD1i+conHDcYRobEWi2n0hn6SGlPgEt6c+i7izznQU8MBn3e8B+a
JLyeGLKmcBrF6BLznvnvRuUgLRwbXaCCSdf9atepQPUyDqUVWvnQbOFQmEERBZJUeJWtLXr2wY/Q
SQ+xbuv+OJbZeFEVOHAl7C3xWrkko9AEMw/rUn7LmT060RjwAAMyrlDWw874qZ36pcHm50O4nnng
KDKvQ2dAQHn9jexFyBzw8e7Lsd+Dv2uaF0lt5rwlYP4x8Z9tkg6L5r3L2ieQdgbCydEAAF0XuyV3
tFHTHIFv3HqjoguX2cuYMrY2ClxmAGiS4VNbRkE6Wb7xp61FrLmPh7HofPQ1u3UYUs/hmWbjg7d4
SxygaH8MKtALQ/huIo1iuPQe9p9Dq3wwO+l+OesGl6hEmUisdSPihPpfHakoCQYD+lDjKoxditYZ
RBERd3E6Ftwhk9PeZwPiMJmmfVhSAi7yvmlCz+i835NlLNHctcCxOIYnaZ7PX7XOtqNp6/1apSRy
NxYN1DK4Wyjgy0MBspXrZojLnSXVunL/M2o1XqQ2aEXT9GEdu3+ZBhJp6oeGcA8vMB/G3not3NJK
CBB+6tR2YYR7mIv6Hw6ZU1T35qck04Kxc23ivs9oIzpbhSvW0LHhkGharr0dtiO7VNwuDj1bvDJI
vWjDuBvzvGBHpfyp/J4Fn3x83VOLY+OWOZ9u7Z+S/rkNCHIjCsxxrZNQcx6alXPk/fkzrNNraRbX
OtDXpneASdMgWTl+yXs8bZ3dhQZeo6GPYGlQ3QkO/JwKsM3h1pB7xetQsQQRlMU7+ykqtLFKFhWm
o8Vi8pNO+X26Tzq60fRMbSODU/VOasCbMduPWdW9V47/b+3l2fHL39WKl0GZGiLKXOjhYe97jqXt
t2roovulAX5yy4f5VniHeu/CwNIDJlhNwaTovSxzP8VCAq263ftumo+48f3ocv1qs+1j1vt5WOVp
2gEfe+09L416ZGPsX7YZz9bigH8XpH237pt3Oy3qUVagcmMd9mYzhbLoDju9LKBjgscDLYiEG7KP
/k5P4AfYMHiT8QFe8gvW71STIYTlNH7UElghDawTLxN7GtwLKLrsjGQ/e+CQDiI5qt915VH84VCL
PliAZOgWxtx4FEKwBrKs6gPcpI7V6jdcfXNNyQ4Pe0iLSZufAYHNEfvqnN4DRszEJruE1YWNJR4r
v8WzNyOu/GZeG+zu5y4y7ywnzJZTXU0HJ0+LqPPIC7nJteuSI6hoLcr9wnBztykzwI85ezeG/b22
N5WkG156edsPlGsa6cpHsuaWU/lol7V72DwjP9QdIkBwWi/J8c0ue89PDM91IvYMq2TvNYGDrWpO
LaF8jxhyuqBvy3joxFiSzDvfUrSDPxmhwierkG+8xQMd+DpeMxMGv1UGlMh2k5K7xR7PWb6/TQ4t
Zl7KPVntfny1zPkve6YBptieFQ5LMSZIreRl9owmrlwH+SmauEffaK7tWuBm3aWShMMBwMNllD5i
i70ktC8BlWmwLnDAZWROlgcQ2jrNYS/7IKagVaG7mvWrcDT2xEP/n8ozivmSRtkqhwvt3nal7nt/
Jz06L15tgBYOqdAhvlRlPBT4Kbt9z6+VpOuMrN4mZD6NUWaBIAhIpDOteUq8otf9krXx2a/QDTUG
7q8Fm/FJKzxgki7QmA1Y8xftXHYYCTN8ALS0o9Tq/y4by8H1mNX0r3kDtK14ga21+jREtz2as/mv
WesW8q6FCl1zP/LtroO875fEWqRg+C/v9AK4tTi8UkDebJnxxcvJCXOZc6Y5tPBqsYcTKgim/wBR
5arWKnTwwovmyXQi6kCTiBZmFUgkT7BPpkKAUxJPWdfGYXLTLekzp3wwOV6fxaSnGBDUgva0+ZI2
ucXD7guKKM+9XCYnJ4ayWx8bLBKPq4POx562j3ZE3NCZWfDUBwbTniVJzIGHgsvfz5Im7+QPixst
HvQXR74JQZQHv1K7fNmqyk5SNRNW1cn2bGWmHwPg99eC/4FGdvA7B3fu7YYDUuMdZqn8s7+tX6EJ
FhfYHZeGdl6SzKBA44VjR3T6UNKywbyvq9bnvsxu3S9AABFQKmlw8Io7e7XDzTf/9YOBGz7i0khN
fPa7R0tBxCxcaCAeCwIFIkrgc+YsEji65Z6hCsCn23hUctAAtwEi1trBa77oxKHmGin48zsDybda
Yc1xWw8OKHl/+ZkujnosLrJo3/t8/c4ykKpO5F1UFx1DVTASFZPnYFbLuEcjU1Nkmt52zLb1L1bC
kDTN/qIJcWD+WGSS+2qBKcPubOmg4oZabFdvYzCbFh6vKVcz1JIboo3AjhTRbYxWxG3KoV2jMctq
Hp2Txb23fctCOIknNeEFwkiP02hsiV2Jt5JwvQv0fxNn9bzH/cgFpKXx5PYWEypeF+3BUdila9H/
KRp/OeKysNKYgZbroEDmSxcQM1l/0lR9ACZwxG4YjxeZ9cc0AELz7OY0JEqIXcCr0JJUwKmwm9M0
eL8X8p0ia5zvUVAQh+WUHeg5l0ODbMdaIs41jfGusbQKJ794MNrxxXAo66pbT3abA2/sax53gMH0
kMuMDYB4L6tWY0ha6IOnLHER2qjO9LXt01BLFzWO+xw4hkrkpCqCCMS1a90/0yQ5W0lLjSaL2Th3
YelTGy/Rvd3quG1xGV/NTDKyKkzHdVAdLIdBP60r82oJ/Ac8dYOZLCWTYq/ycKv77LMIDI7xQDL4
d/o/5XDE5ZX+nQddDUDYtvGAdjRmhG3jRjrdnZ1WQDKLaXE4GHbc2hunhoFemhl0e3fs4cuohfnU
pmmW2FNaP9WLDUWbWvOD6eXjkXzGKvZcIin6NUcet/o7QX4BgUvbvrwAZg7XAie3ozE2t0DXQAKO
ExDu2hgQGCR/f6zK9TE2RE89g4c9DBhEJBNRBOeuKutkbbv9jgXYm5zbqkE6lCYdVvClrrQMWTu/
rH1RX6a1UYe5FGlEfBxvsW2MCWhMGbZdFoRZvRPz15koIcbRvmeG2K4C0oKupV+Il+VuvW6d2z81
q5gupJsbkV1aGYy+15+zdAo+rAlzSqcc7bjK8ubY7kv5tk+1OJSZXx4WUmmfUmG6ycCe2TXoLHkO
CNi9GCmxHjlu0Y/1ws+hpqn8lw+pG1p67r8WoOZDno3dywAuhzFNNxNGlvZw+7qCtZQzuR5OvQ6H
vi83+IJlPNKLADYZhv8jgtxFMtCYr+2IcU26TnYMgaLvwarVt5cqlEy9lcdb0yy/yDq7gyh/TG+x
9Ju3PfUygN43Fm6JnzJJ6kb/ySYnuOoaVpPM9fE8gLpBGM7VD0Spn13c0Vr933owS+qZB+bWoTyb
z02rnM8hC9w78DO5RCVQ5RCKwSVmoHXlUzbh92WqnuiQAHFUsbXZ2aXRTsy2oKNe/L5/GM0U8x56
L2jbFBP/zluDR3ez/u4Z35dj4mEbGDDD5SRZnW8VhlJDCUZjFrjMCg5kOaBAqIwCfG9bzfOClV+s
V38JN9IBopSUqZh0uT72TMxAxw653mpsa+KVtn/QAzj2lqcppa1snPt9acgxmFyqeTD5BIzuw/Yw
Wsi0lMhZryce69hk5fSuhuAGZaRyPjXtur+6uWruOwaBv+Yu2teAzvqDHUD/aSr2PCET5J14QxWW
Vlkf52Ywj1bl7Pe8VMFvrQbGWm33x80btph67RJy3yOeIAwi0aJsD+nYz09LgblCGcygt00+dy8K
Vua57gM/FpmBWG62JQoJxzyari2/SQW0iMNjJSIzNxW5hsF81OCQNUJOfDuCKrbAv8Uqq/Mfv2/G
Ew2+E1cy797aQA3JCkyDgbFaXtRWrMmqjfxTeIu8ZnPtfuhinB9bQsnQNhDWno6Sl6Q2jWSrK+eX
Ny/ek2xa8dqNJPLZtRy+093z7iWM9NPaSftTBybB2YWL/qgWYNh1Frym7TR+2k62H1G6tSeifWgw
nHw6IClaXvuuWROnhlnCYkn78Wbtxb2oxuE0VbYZD3M7frQsfhyG2cGaOVXj0XSc6n0VYjzLFDyO
PU/rsYb3SzBAm/+zm2o8By7zeer29QeBHwW5n/0Wi2WVz0M5AabkThZ1crURbrRrnNnkjrRll99B
oZfsvMwMyAPUqPKclHq1SjOETXIenbEEuUZifoch3nTxPTeLiipYX1fhtUdNhibf9GqId6+S+z07
2LT8uWtgD2JxzGWG2eLL6o9s9aaIYhRBX4cG0wuowMnUSdl55ckd2Rtbp2q4OG1rPCyLQ76J5Do/
rcZn/SRtmPkt1S9/GuXPEVkQyxkXaOB+ic/MGY+z/hG8mt0g2mX5Gxus/F447YoPkMRRsGlmw4s0
dSiWuV5/6VXu59Q2tR8u7boesP0YHxap9qvoMkaBsjEedp1+8HmTaezvOx9+l86nfSnQjJFD30VN
4XYY/3XLPyZNcK9K9/PbNm3qLJ02+M+XWsYZnPPd7AKRMN2jUMXddXnQBHwfpwJQukQEnjCg84nn
RlBTZCfzVz7ZwZuT0uREjm65SWL32XlRKhu/mxqN1Up782D3TXGfd013l6atR9c1zvPfNaet762y
s6MdOL8NLZesQJnL5bcySvFrDiiv7W76F5T93Y/tr/InS9Mq6WTmvNjK8//ucp0SZ1LmxWszHLpu
34mZ4d0HiFI3Ud4t/aOHmSLjvZkeR7+onklWH74avfjH2vHl721ex4c8t7uThgK+E13h4pqLvXDt
78tXtlgkGYyd0x066epDYI/7G+6DTeyLbH/yAkqwD+90Z+6OmKKgNjc/VIGVJqpKgwbypqxiF/f0
eJ/BHLpi3C6GKB1sGfPsUNkFvKalpys4lIhJYyS1vL0FxYMRXPvGqI8OLloxflctQi07P2qLA7Xd
5C2n1v+PqBjBplRXPfRTF/zkVUC0DZGxN4nBtZDtGhqydCJrnttHyDYRewOdbVUbc8z9zvBHyElW
WQRajm0rD1kKfTtaXXn0MetGtsd7UI7jT0oy9tfYQ5hiWoTyenE9duRruHin3A+qMQEVGW6STNEz
tUatk2BZehjS1X0q2mJ9ckc5z0yLrMNNXTHt52ZfvBdVojEkPEBGODtscbbv1tsUbL97dAeRXxOm
pBr+EOSONGb10h5tnhCIRYsssfKe8719L+rCejaEnO4MdkKOW5bncdEyy8/bcFaAqmFdAZgwtPyV
hLflCF/Z61eOQVANWCbADfYmrW9ZX667ddA747z+MXzmdC9NzVgvZnUUReCeFsNbzwyS7HrPzT6j
YkJOFxQ7Hbzpy+UHu034ZZ1XV/KGrItJ4tmlSalJIenH7gVByYk8jxYQwqnCgszw0AxwfWDCptfs
g5HYrkrWceFvrK9hXfukUnf+j5uzfymCzBPbcJeoc/AjCapGkHCJRgFgcTmXdv+DIx2UyeYs3+tO
3F6n0t+zdv6mzf4n4KExkgBsOG7pPs9LcGH561W37H279b+ARifKy/Sgd+sBbw8V5gv8lLXWPa27
xGxFe8Zj3dn+c1mbI5rpsvrJ5hb+UDj2MfD2emKEScExxY7hH57n0doPIkL/LJA34sHHN/eQTRhE
ODcouv2prObYIV02+0KGs5irqAvEafKsMyebQQeMopem8pgSmGv1lP5cvo/5zhFrbv9RxM+DGvvE
b/a/297HGFscyya4N3sCsDhvkhz9mPTSpOCvnhouDZw4RoaXRaQvrTVfSYUc4qZ08njoUeZlINQI
3y+e2mQ0TDjR+rL2sKXJEYeNgmoaIAQ7BxObo07lPbAedStl/KMVHc0yrgnRtuwEzszlAYP+Cr26
2GmeBIr0agaoS13nVzl5VxbvjyK134jsevDMnBc8uNijeSKDKp674rFs+LVdhpkFRd32bQTAV0Xb
XBwtfuKtsq4lfuRNW5y6ZjgzBqDtM5A494daSZDVLLFuhNfObulOHGRoziRrueVh5XPb0/Vqbmns
B8iyLaXDAdkJXy9rocIIskdfM4610r7L4arACdY3JDms+6wPnovwfeGmk4KHzasIM93qULaWPnpa
ffbCeh8oRxVSGDbmQ3Z5D6tMF4jsRStc+W16HMUkm/bweJ7uP42WOhxs+Z0rcx45Tt9vSKN8uu/0
Pk+z6+4MVihz/0nWPSB47f4ep85g4u6250m5Dm9kdhk9B91nvx84Zp8dnT2ZadeHCPoMMsLY7Cym
ZDA1bPHen+X/08zy/anJioQM+TfljFBC/ZeS+ruy8qtVjG0i+hUdP7pMizY5HMR017X7/SyrLGmd
KbGoV6FFp2iOIpazHXtMb5G9ZC+uyt+rhp9kcJnevbe6nomG2to5UsZyZ2yEDk61tUW+5V3wFv+d
tY1BB9kLJMukYOcx7Z54b4b8oUDAy9bywG2ad4JV9L3po8B1LSvaLeOi8SNy/OJHK+vZX5YvMPIv
DtFDZw5vG37dTPdNQyUFx68NCtwybN1Vyux52rvDQlZzafzY+IRyH5vdj2EhE7LuD+gfH0x/C3fT
iK0s/z0ydw67BZLTfza7/iUDA1aw5EP719ufaNCIZRtQeupjyYZyuTqgbI7zvdrlH6JfftKSfDIf
4VcvD4XCBi3vjhuPdlL7s97br5rn5KRgHKP+10u8PvFzL9vqxeX3AMc+zxlVeIcbLeb8fikVM4BD
kprDTCGeHWy7bmaS45RCPAzmYR+XRyfL79SyrKFn9jAMuvluwTWQ/RwYVO4tT7DZ70bdTvJbM3w5
dfV8o3O82Yk6hDb5sMZ2O/9qCaF3pZO4zv6fRwwaSnTGZ0bUTcsvo/nwrTmyWDSmd3yePPXCpnex
qaMnUHYYJonc26Eulovd6AOpkwniqOd9T18MJF2lyp/mpbjrqyGq3Y0NT+vabBay/ldEdcnswYn0
hY5TjxidqTpP2x7T1MWOiZRfOgodMP6uZrrd16jaUMdsdfFeQYeqMjhZOdvLanhSnne4PapC6yNc
0J1PEMuQz7Taeyx64KRBhr293E2lc66r9FyDmBbOfNZOxrFG62q0X9Brdzurz7fXoVJL4visnmMi
Ughk7HrLoMN8Rpk6quX+mP+PszPbcRzJtuyvFPL5spqT0UjgVgEtUbNLPo8vhEeEh3Ge56+/i5HV
3RmetzO6CwVkpadccoq04dg5e68T3tfgBRcDNfVxv2Q4FVz08nhMi16BufJFaDxjJlfYtD1+TYni
4grycyVVCZ7XbE1f+kZSWJk3y31TTbUzg+wCd1mtKqfynZxNkyHQDNrHco1J6uyUpnaToo1cLh8l
S0piRzFEEfo3hsON7mRHK2u+4Qo5mX1L2790v7yxSXuyVNPTstySFt6y3qw9VfoQwq+WtneTyZG6
LnYJFBTPifd5M+17g76Iernp7PRInv7rHNh7igS0jbHFqij0Gyjm65TVOBnHnYgJUWITiRYprIlN
etJDvxqrE51qMkbWcreLjpit6+ncSfUH9XTTB2d2TtqO67VvUFJJVf2UlOK2HIPrGdSWZVsU+0rS
qOUtruCWvOBDKO27SbSPWCt0VoV427fm0xBX+zGKZ3Isy10q9CtEp6DpbR0ikdxNCKRWxMQCwVf6
FTGMokUj1o1Jq3wxax7VsAZ1s27Sq8vyyZXt8hBjQ+7tB7rbs9YXzdqJ6d4pw1tLufs4Cp6Iya4D
RYWTL/CFQvNFxek2raKII1NY70XrGesBLc2uTIgKnOLANSzyu3gF7zTaNEVE2SITdzkdezO9PVfC
eiotmuMMQ7mpJ/NjSrvHfM65Y9VV2kePVpae+mp6pwT4VJfFo6FSi36S3RNA/D0L+FXRoiXXQIPP
dnDkXPKdXvXfadbyoGvD7cjZr7Lbiza3uzR2tmlqnslHkuWr++qEKels0kd2nWvzTpczLQbxAWwH
avPLZZOdRinY2xdHq5BmhQQawTKoohofw6g4kU0DUuLOqP1WFA+IL+5LMd9UnqIB84hxKxq7XRxp
F3qLa3siq8vIAoeBSlQYbub21I/FYUzJr3i0WfBAO1XMt7Cu76rBY5cDs8CuvG6CAp1kxUzUHCqT
poIXEW7HiRKRm6LwD0wjQ8nGp9C50x3SY9IF1+SUH9AG7me2N53UFg4K9O6qMiYK+BT99I42ZwxO
t6NQpif90dHHu8roKDqSduVkwe6NpLLKE4tvaCHQ1i89WmBWX+3JwySYdunRS+pH6jjAKArEVgYL
ODmh+0qvd6Ix3yuMJyxJ1rCK0tDE8xO9N5pGpYU9ymxIL3JovApS5nmn9LNem3eWnbMPD/Y2atKP
gJDIYs0JXdGht5aTnwezvuqSYasBcejUMOOHcyzeUOdIfWq2j7l5DbJ2n2XmG3UXYxPqGDCWeVjQ
BqoMsn1SosBopbXktNVjhCAfeueNZVffM0pHQaOIyojsK2M4E4RhYTD649BVcIDa2yBLnjQtRZLf
fY15pxDFCa+7D+vr3Jch7I5h4pxVaxst6r/XBjUvJ/YORtw8LTW2SmgtOmMqn8XwUYQumrNaO2XD
fDQnYxHUfiAs3SVhuQhMd2Zr73OR35Lq2mNBXMadQZ9ryYbYRcORWuq9YNW32VGX+53RLEV30b6M
46rU7p3kxevZ7tS2aLy1xzjg7hNsIq/ph3VKSyKoFFcLoWIJJ2nZvrWm4NbL7HPBXmYW3YMxhhsh
PV+gN0I5gaNA+lpNS9d88AdMOOMS8R4tLXgJ0CKitrLp8Nu397q46EMOCSN7pYC8meoFRO+cC86m
ZFlfeGuv5QvmZDF0NxmsV8xp+XAMkTEETnRcxBLoVYKWtHQa3JccrTHF+V5wAPORAN1Ii/oJmfzB
6uI3bPb7AO1LTvU9b7MrGrFuK3kbGALP3pc2PoeCjk85tsqGqt9Ymb7TqFMyeTTwPTt4VcbZvR4I
pQhZtxBNvMjaSdmeeXUZZsUy+Ln5LLn7nkxmVrHho+O56+IrZTUYDHBIDmP+0LNFhn1x5neVbmKq
WnSDVyTJVx5bu2mQDNQORV8sA1qXK7R/ma8id62NdUvRs4U3yFguG1QfauflZb9KA5rHkzRZ2cwA
wVbOR8cye1UmFjD2Hzvs9mE3nRVgBwS4z16o3yh74DUSOIM8If7yZVs9LP9v69kuY2FHSuCPFCLq
OPkOY/2UNIis+WrILLXTSG60lemud/VTZdt7Z7L9RiJkLrT71OR5MoF657lbdIOYcpbjhfOw/DVB
jJX3xbFCPbRYsczaukS9ewxKrNoi0F/LPNtaneeXudjjk9jNYwZYVtuHTCFJyOwgx8QGcp+ysIwu
p2y4LdQFGtUu7iqaIN8W9mvWX9AQoMUxV7P5bKrgrCXBbnBQNfTrIH92WpJmnLK14FBZZ9l+p3ay
zknmcvkzVi/y4GvUwn4efocM6eNKfnQoFtOGtiEP7W3qlgNkQGNrTl6eVR3mqP0BzXDa7215vWzq
Qxn4RMahUVZrUqq0FGOmTtOLCR7MmPND47anIDEwnLNqhGWLtCfxNqVKWLeWVJw1UeOm4uUkrnFF
9oR0sXzlu47Ow9IvA4cxHaeQSVXUGpYZ5fCE6RzrtyxjQU1g2wprF6BQ8jHkFPhKUHdSf0Iy2MTr
gJZ8abrjJ1NatLHWh+/9onnldsS6fW8zrGwPpxFxg2LmksdbgZsRcFVRiHHypyBDsLaeNGltgl7t
LILnFAlugLg2ZdLpFgXUdhtNKHuRfHsoFHd1Ug3Ujwp9VU8sZhJ65yqSM352D6FBhHyJKGsXxQVg
UhhkHA2fmsxBXIKWfFnKPNiy9BnYSdPB1SF2QsVPo2ldZ7l5zRcZCYScsLxZ0CVhmmyjTjsuCxCT
S1C+brpoq1O7oJUJ9lpMFZxoOpPjv9N1t0oXD2BLU9qcuOa3lCQwiu+josKfsLQuo9RQI4kWncHH
OR8+3rRYI4bhTjk9yTjyBEVB1rH+yOxFvUu4XVH8XBa84MI9NUo5r526zRYMkrTq3A8SC8URwmRP
b9/TNJv35hCzKGQSR0TVmRid1FtZ4w1S0r3xMtSS+nORggWCV3WeVMVHjNGLzopNQ4oRgRs6qLi3
LIxv+UkocZfpWHYdeZdYKA48rfsuk+zOXJTAkf48zfYhzR9r90WY35I+Y7Akm97yG6uPDzZhGnlo
vX/oSf1uNOoPD9EMbU4qs/vqTmQiM21GCTaVFI4n1Jmp4zQPQZXHu3rAuGuG7ZMxoamih325p33c
V0paNuK5tt/RjTV9n6tyfixQDeLDLifiDUXe1xntN2eW+A+MpH03KlW9aXbjUohLdJRHqtNJrHh9
dePYA2mEsu6ourREKoiGqo0+Td2JfgvDaloiEwZgR6mNdgXxlKr9zJXvxqSMUGVWbnytqG3v22wM
OI0bHVXuglOYgH8aUFtFQzSbuPZn+1WRHo13jSqsr7PVz6mPMpD8bixp5deZ7RX6KvGwKDvYgyYk
LYYiCp1lE67ttMYKZ7nvfcTSWdNkD64+oitkiiqP6X/RvdFo9asbKMz3NXHpqusUnGCnHL7rJl34
ViV9sXehRns5W9AQOpMehgFGrLXLChEfUldRaLY60EkrUymrWudeIu8raRunNC3YwYVK9mjEUNmF
FVLGeXJ11rWooJ/GZOxcFz6YicQAAHwvLpHbjdfskyQeZVTfNuUs7quxj6hk5QTsoDkPrleLvZXQ
5nB5R+PTHUWdeCX0UU6kW3sYSAaMQRGeJ00Uu45VSo3pC+embNUU4w1okONIsiInZ74WSY0R0GRq
lCT45pNeF0+2TT9y3FFjUJ5yIuCZDI1ZEwlLNIqecZ27BvZAxM6rXpa3pDhIK7jukxzxLfbpYZmf
Ri5erArrptZvsYftaOflC93dLWjkGiMX3IbmxHl8P/TiKnDUSXPcF7fWN3gJdwI2pJaoG6dwkBcM
h7Ay72tHPuHQ2Fu2cbHadG85tJ0nZJt77X0Zd0uKwEPwujJNkvEOTIW8vU5DWreG6g3DBo4Sj43N
i2kOWYVEpxwb6QYvOzalmnS9Ls5m37XX5mBeaFNyREKf7lqFZi2tTwxxj+Rb9dpH2tZA7jh3iqxe
6B0Q9yMmkqrwm9C+T90QpJpJclTgP6engpNq160RcyY1rjMbLnaF1iHivb1I26MO5f7AXslZxO6+
xROMjD5/oNfNHSxX0CT2bRKTy3fH09i3j1k6grcmnEE9e6EZObVe18CljNExbW4RqiBedGKknvFu
dvst6BRvXU2iXmE22/yIwCzrrAz2KrT4B0jNNz9SCuzsWYv2Pq2pykQnL88ePb187YuUB8Z8jzL6
jcTTtbvsE2PVbfPIvQuS7rIEQnVnT2sxtijxjGIzSv19+dZJZTxaE3y1VLxqY7rV7fxJNsvyF7ZX
WYDdupUaSCBDP3pV8S2gteJQqeMQyxuSwihSUolijPEx2ddViY7MIK3AqZ/IBKq1+Ji4Q6msn0Oq
2Rw3b8hTn/u2R6tt7rFboumwNRT40Qt3K4cVYu7o/LYLBtNv5/gxZkfHnr7PGBwLXc4C95KhKuB8
1WP+s97cZLqP3fTQtdFjEOXfEeEVLPfpIYUSN3EaRLx2SCSnbZneGC36cDwLmAc9rAWcjEyv/FpV
o+GLhusP45mcTpyvKYgeQPytF+C3DBN0l3Q2cAzENpAajoOekpbhJOlFzZVErtG57MjsCF9Kt6MC
Py5uGYzBK2Ng1Wyml36SV5oS+76DUKeGjeVq13rbPhvMVcUJk3iccpD2dUnBOAlAEw19Wpsf6omm
P23goujqXoZW3WUBnnXkN7elBlzFmlwOPJ21JzWEMLsq3nPkB+BKklNs9/MxN4ubtsS9OCYGBdyE
tq1ZeGNRIzNk+4LSjrC5Km65+VuELuGmTtzkZmH6NpRreOJauSrncKcPpVj3WEaw2EWoC0MO5nP4
0Qr3pg1JPs/gvuo8PzaD8YyqeFfU2U3lvBNiLIM0WY8oycYpoo4ij4OhfcNJ9bg8T5yEdxprG9q2
bl8LlD1ZIm/tOru43Ppuwc0tT5r2GuKukcU5qsdnWXMM15zQvBVa95hZsCFzx1/WIRXRCJg8j4FT
O6vd1zCcsVx78d7QEUlXdX1rDuq1rZMLQpqHtCpeXFau5eeS24R47cqCT7hQ3suuoO6Qj1eL3xgD
wimYbVyi9kthRYArlgw45fi1W2ofqvB2MnE4GGNtz8qTVrUMhNy4BvnxikQ923gFatg6rI8RTZuD
OWQ6Za29UrkGGEdrXCT73QVZK7W/eqN5021oTbuybK5KNa69uVl6gAflOhiNr7rteIsMCI5DgBTZ
wfC1HFwm130HnvKWYeRqo+7Qtu4xNcRdYTCpkedil2Dxtxv0b5o335Dl33pGnnD94b71uMH2bO/q
NsKeaGOWJSKmqo1OVWwTPYRzpu9LLAfLpzplfkfCdqsp0i6ZrkLIAvZVgaAd1iiVacPEZGhD2Rya
O7hiaHZFd12F4YcY6hsJxFKWiT8awzoPg6uli03LSSOvnZ0+xYc+mb8pUHbecrTvrGNVDGw8Y/zF
IALPcqafGRKysWXNXn9A7kctFA2waeXrOIj2biJJIadUPEPvJKf2oEjX8+Bu8zAmVSFdAonC/W65
OZLTOu8f5iZALyI63HbRQZpdv3UqRSKtOBpTla4bE0FhYYzX0TysRtQqO3eakw/XaK7MSm1Z5T6s
jLNOV5nXJazSFXrvCgVDtxu8eVcX1t3cu/Haw9B1zHH43+dNIW/RaVICltNta2AuyfKFtp8H73Mb
q3UmFXHOEHC+7AzMB0RGQhZ3dtR/Wa4BVsku0uRVaKCyoWL9NcQtReQ9MI7qSfkRbZDnxryYboOJ
38BI3YSjP6nw4DjzQ8N6QVm9wu+BlgzhCkYS7y0S2l2aDQcwOKuskFQ7rYviv+naeFeHFBBrQdgd
5o8yjrBscd6ZMsge7dI9gmoMeAcVbqoksjeIVSXZVPMb1oWNiqJzX3fHJvpSIqTE8b6wDeId6JPL
sqLOLEcWMouEdVsO3bY1PAD3CJlpOXibmsEOlznZKDN+tLX0VZX2Y95nLKuYQ416z4noGiH9Uc9I
Mjn1C4iI8xC1r05GoWnhrO/clHE12CNE4/ytCpA8xs4Z/+GrngbtJgqrm65qLkNHgqNV8dFVlsUp
OJW7uEn0rdmQII8dm1ZyyamSaNCHnt006IhIgmnZRyPvPrDUY4e6mIryACt1PtelRVcutwQcX8On
mrWtlk8v4RQ+aaF7SoPeHwfvVDjlQ9LNj4PpkpiZ2YYtu6z2QR50FMHMtQPObFXQs5UptujFr9wc
BJpO9q6uEdMixcvvtb6utj2Fd78XMF46oY27voCiNLc9TbTrEt5T4BXOVmkVDV+Ccj4GuDAXqwG4
JfSmeDp1EWylnsGx0XrSUxPdyR3JvaEMnuIiZXubOVOv8athhurnL7Im7dGjM7gLynZ+Va2HfMgW
kGfHQbJhB+JYI3v7KIQ1vHtdHvm2Uw9PNSeVW6zs094pkubY1wMZNBnLeUkMHjv6M+7DZhZ7PF/k
AwOqoFtHZIFvhFVyNAWpApF0aF37YCj3kQ6eih4dbe9j4AAWNVGsyLsYBxUnteo1aYkCOSHbxJMN
mKFjiU+EM2OPo9uIoo03KH3ndqF+8hAeEA9kPYKdWh1K8mAvlJm/9U7fnORctusi0oJTnEAXKQyS
HrOhovs274arscOrW2Yt2ruMYjwZY3QdA2Iq4pDhKmKxOeo5eXjK+a/0m/YuHJ/azSyldk1V0joq
V6VAig3j4FT1Qy1Guol4SfuKqKBczwViQZ144xqTGlT9Wr+drJKic4eesKI0sioGiE1cOYfewCk2
DDN09rrjrgODrFmoIKFUQxlfhhTzBwew9FnX3JhIurW+FIakMbp0mxDXfx1txib+rjNvV1TExgdO
RjBzQzJ5rgflXRdoCArcBWuyEA2CmZBMaubGmDldkF5LecccCrXu3I7itE4dbiyhS4dIshCBk/kN
SgtGieE670jymPpVPOwVrIf1OAfRUQCA2FXRkBzyJZ8ezd743SxnspU6yyTBRuj602K6Kb2SKRW7
uLGKGkON1vQIGJoY2E4Uzs0esXJ/LISanomp5VoTwQvuqHrTV4l1CFy3xbM3QnIyYtvb2E71JkjY
+Yjy4g1Ymyxc2Z6DqH3KpMTwCgIvrvUQdTKsBjNERhjDIdrlAoA5ilq6z8dmtk8T807vhX3r4WtZ
aTOnARldbNujY4Sh3uEjPXDIwEKsxFMzkYhB0IdGpXTjrc2P96kWPyRJ+tobur2P66WlcVvdAY95
F33WsTLiTMJiBmhMlU/WaMawD/T8LjFzWi7MkQ6BhMjMLWXOcB9RixXCpvWcXbnr/6g5kWqNXXY3
ZmnchrPhuwKjDzkcsoJ7lZXnNMJmMoc3M7YIO8DdS9WMc3NYKUjXyfo/SqspYdFhbjUM67wkhqpR
fHQkX2sve3NJtc5tQu2cqHRa8q+MAKxTw2bMMEt1Wl1dtzHiPPyLT8mCo7Lkk4XtddXadePjw0h9
ZZI/F2X5GJZ47JdckddcpiwDS5fv8qh8EF4B0xGRUpquoYBv0P0+Jm23IKP8sUZaomI/QXyNhb59
kyHFQWz7t7+gKf5fsJ+faKx2I92uMnpaBXjRo84IL8Lq9d/66M9t3TuHsHGKAJaC/ngbxwoNUIo3
99/78AVj+gdCryGHFEl5kt6IKCsWxCSUmPrfoyg7C0f0D5/daIhak4jPLqIMJ1/gYmMSldzEzL7f
IZb/4yeof/PP/+Tnr0VJYUKF7acf//mAVKzI/nN5z//+nZ/f8c/dR3F5h6n1+Zd+eg+f+6+/67+3
7z/9QIxCSHzbfdTT3UfTpe2Pz1cfxfKb/68v/u3jx6cAG/34x29fi464h09TQJh++9dLh2//+A1a
zB+e4PL5/3px+QL/+O3po/6I8ki1H3/7n/X7l6j5Gn78bZNF9Xv78aeP+Xhv2n/8Jpy/W6AmXSkN
j7wtu9hvfxs+frxi/F1YliGkBVXCMl2DV+CstSGX4fxdl0hDPN5pQ3hfRl+DTG55yfw7tVHL9KDs
29Kzofn/r9tx8ztd9PcnxO35189/y7uMh523zT9+M35GnEpLCpoROw44R9fG47Vc3R9Hi2M6Xilj
gClujHIqt6tzXFms3J64taik7Req0zbsIPn12XNihxnHZLe5U60CcktmYBua1W1aDuoXIF9joaD+
Hzrq7xdmC+HwFdkSvc99IzLTy0RBZOQLiwDHiUS/p2QY3KACvK56404T7rNuW6eSNfnKAmxDU1L7
9IeH+9/cnZ+5y/+6Bu6JJ0xqAab+iSpc0U8idQpiCOo1dtlmp8opEIlF/W6ooy+zFlKkzJCqNyb4
pP//Py04NgjbsmxTd5fn9odZ3NUNOWB4i35eZRiQKO1uLNFPu6mm6ITElqOPhq2kQ3VbRb/42p/A
4cv39lAs2lIYfG1Hfm5kWlda2WAgKv0Qg2iMUG30Mh9lk9o6NX46w12CVuAMfsMlgsEMhisvwiLh
KbBR5Hn/+lYs8+DTUIABZVqSGbFMiM+PQc6WlQxTj8ZcN9w95PkLAvPp4FWNcY7yYpe67U7lmLxW
fYtZimIrAD8ir9L9VWfXPw8Iz7Z1yxK6AQFK1z9x3PuAIFMIEsPAEOTaGYjHyqyuLgsXJYfDc5hb
sOa61T2aDr2F/vo+/Ew1//FUbNdyTJf/oaOVnyjLhfTITKG98mt70vCLWF8Gp9EPHp1gtjgsu8tf
/7mfedM//hwHGCkFs9AwGYo/j8BAmW6Z62HnF8ruV2oomm0syq+dqT+Z/XQVkAH8RSNP42fu+O9/
Urr8Uc9zpaV/7k0a9gM94Me+QwI0TfvZZOuqQZ4tjbavA7SzK2Uld+gbks2gTFIZFRydwtxlGuE0
cu21iWnqF42CzP/mrruu8Fzd5YlzUZ9CjLQIrXJmkfE9qAC7tsOTN1Qm/8iI1KkHoQEqx12C8m7t
0D4bGKIFdAd9g2VFdzg8avLxg3sDV5dCncdxzk01/TRO9hJ/Lf0dY1vfEm7W+x50EUIqdFO5Qc2u
6XzBr//1Q/3RWvenZdXRDR3mk8Cjx3T68fof1pUa3R5u4Lb2MU2NHE6SfRI6yZEiSwE3ykXwaozv
aDStZ1Jyb175quVZtOvcNDzgetinWk7dzjGx0WOFj4zs3a1ghLYSCobdSXAppnnW5sY7Guw2q34Q
9cHUxRNdR8M9pYAGThRewFpDVdiTmd6ExeyerWAQ5DOLzV9/WftPm5vDGGLlcHSPzY2TzM9DuJsm
w7ZRT/nVjBe4VBBYVZgV2zmnMFCYIn8bl3+bK2wTWTKfvtQC/ANunqesGsP7MY+KTeMgVp1yVjw3
dR8s08pOSX6s1Ys5gpb35hDzba/29H1GShSmB7MwH7RJ7y74wcsFktmtI9RPPgeXXWg4im5ipBWx
jIG+a5oYAuzQUTfE5xWWwBJBn1I5mr340ainb3PUHGVSFC+dHl3AlNm/GA4/4/KZcI5u6Z5jOTQF
EkL/cQP/MBpo/RjNWaJaf56afluOciJBxLehQzmidJuCAWi/DJjTqH4xrz6x4n//06j2WF5021j+
+fOzsdNW2ZKCsW9QJNzGE3nHWb+2dDs7lYF2psiKWc1VDtLadlwbk5avMxj/fggHa62k6ijoYvHQ
ymCkL49DkxxHzicR0hkUNtR8USHriGlmOEQyd585VbitovajdSfnMhnDoyOCAXNzvtgYtR4Abtkg
sU/sQ5RmhwHuw6mELLeK3THb5i4yphYB/i8G6J93NmzejuEKZqQl2Ng+nQMwYDuR4y52dOjI57i7
N2ChQt+tbBhlAapGzwFWLHo0Em7XUB/qwLZmKXX90E78v54txp8WfAcNAzPFFI5nS2blz0+kcSXi
ycQBig0jc2fjDgrSvLpJt3nzDAeLEnOIrs3tMmQ4hfYR4I05AEJ/62nqsYrAT6RDqm1NAWe1l737
i4DwT+uwY5vUam2PSJXxKj4dayZpR4AKvNZPrJTin8n+YDBIk5AjZu9RNPjru/GjScrPCyU3QhjO
EgNZNqHHz3cjoMA8JgGLsDdZ1yVMY2+cSQl3Wneb6wnqgdKcoWdEyTFGdknOO6eYYzWYmg2gdRZt
vETYwfRy5VOkt4AVEQZNllGdgdi1aXFeyt7nKg8OYdHVCA+RshDXveRtEWwbFdsbMSDkmwOxqN1x
TS7ZQ7YgdR6gJ+YoLy/CRs3HELodovEQABp4sgr7qrZbA1YXutnBdO7aOh0PvVEDTZ4pDbO9zI/Z
SKFSgNRbxZFjs5FFVy3E2NccqSSnhJVmZOowWl4JAU5UGI3UpZKphi4bIl6DdOhV9iYGDzXdkFK5
ivoyv7f1ejO2YbGzEv6tpUa9CcxH6YyD75Kuv3eWDWKO9f7esZN0nddBd6VLaiC1rbJDaIldG3j1
LVvXplVheZqlNa2USwXnrx+rafLYPj1W2zYszk2WQYTxecVbOGfY5tvBL+FhbJEiZH5P0maTaJL0
RY7YRMdkLL2y2VGWWdBJprPu+spvyDlu+9Boz4lJfSKOyLFpOMm3QVLkN62ww6/WeIxz6uQ5hbYb
upN7u19c/J+Xa5s0LUuGTQBKRLZ8uT8s13BDXSMyIrCs4WxD7YXqnsV3bWvrV0ZH3U7TXdwwovmm
LchgOIrGY5N9scqF4UQITZOxOdh0LQXh0cChhhz0kAJSXqtSiM00VZROJz3bx+G3fHK1q8YdMGaM
HZqDmRq26YL9TAoQC7/4Wss2/PmZOCgndYtQky3h09eiO1LlcITE1FrF10bl1ldIYqpEz1FvyW8g
LEAnpNbBbaP6EZPYVSqTjwKa1XUts4MkEchoToBJ28681obEXEfdxgVbcY56721xdT3DbPmCCz3/
RYrFkNafHwmrt+NyGJes4rb5qZlHVoFK6AN2o7Rv4gNmmxxjZazfwHNMwQB74gkzISkv157JmAFZ
wKGDjiW0o40Ga6EZLgYnwJUDk33G44A/zXp1xrjeG258cZccZzl4KCRKGlc41WCv6eBxn8e0MM5t
7Utc6CTvAxJf5aSu84KtcRgn32unG7VMbQ97E5n4kqeItSyaPmjjeYT/DqCABGuVfKdt2KKnCp57
q3qyhwrkuQg+7NT7Qq5dW1u9+S0ikbwNBuBfkwfqcGhwy9Oci3Rk+xGbxV4aeuzXAWVSD6i+JJ9l
96QnTQCM1txch0hsNshGHb/2QLmthAsPS7Nddy/6/NnNoMEljpvQVnx6yLzGO8tOPyVkyuNunNDY
Yq9G4HPbaTMpTFuHIK4Lf7ANAKUNNCUNMik+b4HkmLs4pOegCR9SrL6LPpgGdAaRV9mCI56gbzpC
PxQOkOj0lXJEfunUQ4Vz6oKUL2lb7br3ZlgvJvB79EojHi9qGtpYzZup9NDDNJa3ytziFdZVtYHV
iU0Bk5lDhS8pvHGHDCvBEtGvXeCKY9NQSZTR1pycgSYUE7VP2uJivOVSa/EtHJaHnbRHuWSvWwPI
jKho2TAodg8AixsmYrvWDBjTMToUqOjTPo27TdJb5bE3cTOLmLiZAqVQTr2nCLmr7Y5l1KZW32OS
jMCtkXr3hivgQdk6fWAHsfFKI2idNWDPuocNGtVkM1gYQLLijs+5uHPp4Zxg1BnJq9xHIv+WxS41
Jz0GXmMnR693yPDmw5njP50JlPY9A44kGuBnZmatEhJXa95BkpuwUV86bUAqwigAlQMIIbZaKBc0
cwCoqTLI1dPU7gVaTVwF2B2y7RhQx00HaKxkl69GRfSGU3OHK3Yyh2gjexoGDPWdZ43OJjH779o0
Qt7oT6AMCz+d3Ts3xBRQ9AMNKZz5PavjYO+kyVMuotsMbzGFmLrzx3I+9Jjgal3DGh4BnhvM7Fh4
zbonHoMo1oe7Lujfhon+aKR/4g0il40+FwXyBBoMFNGpiGuFmVvg7o1RTk0YkzTsxagkcOaGyE+q
EHHsIpbKRujSdS57mBCoLyyWp6Ydk6sSej9uyk2Bu3mtFRROIEZleI3M+0ThQESWz+t8SD5VISK3
ovJhAM97COBMeUPbNVadXCFPkJd6+YelzHua37xIFRgbOeDuROZNydqvJsNcASv/Apd5rffO91IH
Admh8Ftl0wIS6KpVNyLaqdkh6mImghmxq5oyOqYiBeZQ5ZtYeru54cAIEWWhPhfIxaXbrvTcO7ij
d3Yxgvi9PMad9b2Ikmet0tgm0foWqqQRDM2aiJRwfKGwE+ZtLrNt3bS7MG+6fTY61KQMumvWNepj
ry+fuzm3t4udmkpB9bVOqOHgw82oha3gjR6iEP2pwzTBGoKiOeT+YTihh12kkJJ62lanY03bz73f
NjwlpwUnD2GwiKC/L0KEvg6OJuDyrd1AOOCY9j4K73EoNTTmeNuZgrm5Vpmh9sjWHgAvxCWOTDzb
8HCsrdu1V5XTPmm5+U1mzUM7kXeysfBUBTUCh85XK0IGbNY2QsNxsEApuUfsRctIvpiZonBDd4AV
QKQDfBi17zEzodnySA6QUKA3k9/YM6gwurCzoM7zqr4pQ1QkU6+YTNWp9kp6L9T9E7KLbpNqhKKp
xy2wkBWuzSw+FnRubw1gCVPMBw6s1L0ynlrbWUG7a6jaQxhJqzCicZa8HsritcUvmWnor0xx4nj0
X9Sd13LcWLamX2hQA29u4ZGGSSuJukFQlATvPZ5+PrC6j6p0+kxH381ERSnIZBokgL332mv96/tx
fTl4ig0summGwrJr9WetaWlQaa2HfNHusHLSgZkADeTw6MxCwQ2qye+G9lzmyetAexAbhKFH1Vp5
qbZ+zUT0NgUIMT1bgT+KxR2TXh2g2Xiq9vhrP5gALAaUT/H43tMrSw9LgXxJX71Sph2q2CG4jyJD
tXreIQkgPuarlvF+FOh/agq+HVnyOdnBdiGNg4R5oDzGXbrGc8sknq5INoFoHyyG05gGPboMwunS
8IpifChnOjczLBfkKf7e6sPoz/2Dslmbp+zpQG6T411NVBW5YyyQ2dZVQ71nQSquDehqFSPY2O/1
0fiEQmVksVXB7/RVbncjyRurL5ASaPC3IOC9QAqbnGL9Wsa0KWX116QiL4BhAriYZKQlcWj6IKlm
gmL4Pcw3xhVR0hnNLlRGupYJsIG/jOXXAWC4m+80XSz6bA/aosJqxF1h0NcABM2h9PjUVA8KZeQ2
bq4m9rIi1Thb2raaXn6nyOhYEbQyXNcKCV6GQ5Jk0f08lK4CTcIWTVwP0HWGRV3f6aYIjjpjWvys
A93BdfBpXTGyoLiU88+XgVwB9z+OLfDWLtakV64igYZTY9NXZcsxEumHme8IHJXp2djphmjl+3Yj
mTcVuFItQ4xagksnmCWmVLxxDI2TLk9PFYtTMa7hyo0jLTBocsU9/HcRZtM3iRQUtj+fo1g/Svb1
q5GyxwKJOssNC6jJlAM1leb9tnbW1cICEjMRK+6YO1Uuat0KN+ZiukgxJjroVlmV022j0cjca59k
K/6yGdpt7cRPxzMKeR3snGwv2lbxVZMywuoTMHkKuniZCbs28NImaJZtcqQRvXzZ7PjNS5qXHOtR
vzwtk/UOsACawITIcGb9k56MAdGVXEnIlxq8lQZ8T+hIXVx0hGh7sid1Hz+tMGCNch0Q2u/v/XQ0
jmnT5/hkTUJUaOq3NevQYFfyZg+FFOiH5kEzkVIViEfNKr626k9ukq+WJfaYfyFeLpLF31SVlgR6
Xjy6fdEkDtA+4tjNpoNorYYxg4/GGYQUYoqVhqi/Hy1aQlFh+j6z7ljDi0Fv2TWr5P66iBD+F0u/
k5Uc85Xjn9E0XwZVQvd0/DakLUI9lSJw2ur7CTqReILiuztSYSQu9rsn8j/7iclZE21Q2wntShCz
N72ULuM+PFOdES51Vpp025MKHo9QsAGFJ0takNAYsmh1KE8YCq4w7B1DzZn4DP1Z5Dyhd+ixpkGu
tIHd72xx0ZZLlwyEOckXoqGfEv2XkV51Vaikk0CLnUyvIUMFIRZwGSOFW2V0a+nFhODXeDReMzNl
nLKP9XK4CnbT0/yrCTONH0LsVjPBT1prlV+wVcwwZaNpUKlOqUHxdYl7v5IXwTfSWyJkbxYSuHMP
N4m52PgxJr15Vpq9QrXbarg/ATxG5Dh6xUrbpAAnL0cdU8uZetqhN/pCbjyBxJov5qc1MeerXmVP
A21HT90OOTORStlhNaXB28QwcAzVXFLuweurd7GECq2j+cGo2tTvsYmcaM6pdr265JVeX4Whqq9W
z+a7A1jiz+Z4l0vNEuDv7GUod8/KJnvJLLaXYpkiteDTCsqjhzy/jppRpPcCStfByStttgxJCIsv
bXQ9ElLCqEJYSKgauX5fK90NghFUv1no8Wta9kCYpASx4kNirT8GhEoX3GnXZwB5CZyvza+7qQya
hIZeHOmIqBMeF/F19WE75bB19fEsJ/kD24gRWCuy7bGKLxT1nlswKnY9jctzPyx+mSzLm15iMIad
Ud2o5je1H5FeZmKQxAVgMbCTa6IxTwLPgqOa0q+9hTVoEpoesQjZabVHZJw6WRU3Z2T9cKEMhIxy
hgBbplNllk/T1qgg4KU0VNhFOQNTUrAywWtJHTszjfcS3GyXTPKL3LDRKeblNZGUs6Wj9m/b/DWX
ZNoJdPR/hcbECxYXMXbZ+GmONVlBs4mbaqj49GGPTL3GZXPKWfoWBK3J/BoP5dnMWYrGgtVPhA5Y
A3u1S7H7WWi4ZLXl4AkMZi+nnEgISw/AJFHQpEPlE0zIspAWVxGjahWkUFKm7SVptzs53hd0zmIZ
WcfNPDakTZNqMB9mMpTwrikeKFWhPVCDnVhD4rdBj83b0B9CtlbHOVyGSZ7L2oEevxOaaQ7JsCJa
3mgKK1drhIFYZNHSseOP0+TUpRLNFi0riNQJNJCKieVU2w5ZtZwf1EWXokFRi2Abi+FZOETNJI8O
QxqAzdLScjNAiTVSVIgz89RjTkTs6+kqkbhPtPOSQPI1gAVRTcrSe71VMi+fYv3RGBWKhgW8q1VZ
6rN+6HCg3Nim1PfBHCuosuu8goLHNhA8OLjKNpOwcQThYqC0kLSh9ZqqWB7rCjIEcf+p7ZrKJ3Cz
vtJnle7V/lZayUMvA0Ab9HIKs7YYXwc6X0Abz5+b5jY01Xiqpt4gXpLGZ/aewJtN4VRpyU2jSu6I
WExdQOTUDELCodmSr/T43YCDthdyW+p9atAaXokOzSb5w95shleO8HtZwF90FTodONOLQHeHL68i
jTC7du3oN3dphil9aIwjkAPKvJM14ElX+MLwnaRFf1HX7CQOsx6Ng944eVfSjEeQdgEcpXqZri0P
zZZfzakuvW7esdMsRvm6Cyy0Wl3CWlMyxTGVsbJlrcfzdR+epo2dUhbXbGSz/EyJA9xe0QsUmbia
ag1Qvi8eOX/pQ56iMQTdMPmlvKvXaRVRcFF2gQFCq9gh/Gnw9nqRyukNBXlCOkTEvAqd4jji/VbN
6zshc/tYo8/wadRsLA9aVSRptNBuslpcc9TQ1/mQo0oz1rTYeGgnVeknOg70zuuqjhZ4VG8oN9lV
ZEX1rtXxtUvWKqiV2IDBJ4BrSJkChoa1WBZzIguzVTxrKnq8+7L8tsQDIXk7RIYmWPebnl62FIo5
7nfKi5DSbienGp3ENM4v82a+6bgl2GZd3WOEVBxZhxyDjqL3EiqgroyE7FbuNC6IGta43ZihH1Sa
O1kw5FMlx6a7441EnwjNa5Y6efCwqI2mx/ZYW8uQtz3EZ4aCQNqijFqMkwea+HFU2e4MiiBctqR6
R5HymGv5fAPEscjFpYB5f2KT+61pSPPACLOeWh0GlMYpZ5JZVPMt3uTqvt5xCioqeiI29ArFhMy1
2EwlhBzb+RD/OkdWWQLRCdMBRTbTG1oshvRaemw6cDFFprSBMsfsJbb2Vnaafpo6K73syluT7I3f
bCVVstnUfLCvFr0DxFc94lDaEmQYDWp/T7RFz0ZOAsdM+t5RaxGRBGHKpUDG5sgy+3WmC0KRsaZW
qc4jM2nCctpoD6kBTn6pIIpVcjGG9C53kAAUFJtqq0UjM+AZJO/iTWmnuSIrTKAb0jf25T1XOtV9
xIul306UktDUE/cjGMeB3M3K6XmQjabD/0L7spFD9C1rf8l0eTwb0jie67LYolab18toYKhRKYxU
std0V3KLDJOS3GicIT4lTveVsaNsilD0dexwPJ2rxJYE5iVZscDiwSnHkXpKAG3kz1YWJfsmPhrd
NIalhiR106aZRMS0eJZhWveWPD7GfcnyRQucZwksaS34SET8nRrMRICFlt/v69d1lF/kYsU5UWq/
5cZUXBEECzil0Qm7dxdKg36+wjbH7arytUwg/13l2Cau4hzptPTcjATurjJhslvEy+pLixDUJN8v
HYyFy8dPjYrEXkdslMR7ddWxhIL2Z7I8mGrM9tPafYw+QJKDYTjP+CAqxxgYNVB19ecOCKOFHNyF
iVBH+9ApIbY4op0RtyG2rU6xYtVHm4zlay12Cy03OSt5Fk3Z3l6thpb29TPZ8Es/bcttH9KB9AGe
F2aPSYc+WXTYLszmGRY1537fzUtTHczqQ9quwz/UFHoT27mgZColkkP1UjzLW4XrZWE20JLSbxhd
FZeMXIYiWHQYoNR9nQX5lOi1/r0oAdQQnex5nUazieOi2JvytUPSbuEw1BB2r5DzPb3DGEjesAAe
S4y+zCIbDmy9dK9k+gMdJdjwgVTgFnax1rNOTcv5r7UUsLJu3ToNfSHivybSNhoXWCRWUukTHNiZ
0FhdmJtao+sfxQTk8Zamz+r8nDD67/XByh+2AVTr0uf5i4DAQt+V7+jmsdWBNWZDtKoezD1lq0m9
ws0sU4c5kHWfACE3dE7BGUvNoGnVR5U17zlF0zFNs+xZWNI5YiFJN03ECa2VAcDtsMuxpQlBgqQX
wyx1vKo35X7OKIDOAuQ4NRf8dpExaGZu8Q31cOYEwkzXCNGVBdH3sZ5fVuFg3k/ji85e+UXoACwV
0r5EOo7XOBONPjR6lExV90Al5zub6hIcnopGVVP9QY0/Y/dwqQp1Jfu2JL75UeKbxeRcFwfJlRhx
zIgqmgNi0u0WVnzY0Iqj8tyIGlmEoY5PJbhghMVGeoYdl50rNovcPKlvAFj93LMLnGMB1OYEdQgY
Gf4HKs4cCZ2c/aqd6TVBZbDO9zGdKL4+Zeysafs8z6tante0u4Hfq0/NpK53O831oTCMj0VBC21p
SJ6E7xX+D+vs5wpYB+ko1m4gaMN4zGOXVI3ut2I/0XS7jRENvZ+sGjhpyY6WuyNL8eKcBDzBZsFe
6kl5ILL9pOKfIxfkgKo4HnwkTfdTwsaWt4eisaZ0hA6yEPWA/okU5vRaC+44Pm3p+jZulRDgkqVF
arfSY6Tpurt2tGvP1aKeIHqYgSYJb0u8F1iyaMs9vixjkOMGc27KAUchlbtylSFUm9iJNhMsNHl5
TyGsnIketwcW+vpBJs9Es3SW6V/0LF7I3Kjk8GsR8DdwjDoVX+eFGKFUW3A+KuVaRbW0sG0ocadC
NcKUJFOF/5zuTwQNZHor1DgJnYD4CXo1aeATNWn62qDWBUKeqS77sodDZeqqO8BIvCM+drgpzupu
L4iHNbhhcY0o9EoyGYl9Osnn2aSph3xX7hqmIj2CjsLyjPSIxbSkNN+XsWadyundhiB0E3QlPu99
+jawuwvo2RtsGH4I5KcFpRDKBMrvYn8/ItRvNLi0WEFMgUbQ6M198Wk5FgrhsIUlAsUpXHuKjetk
ptZpxlEEUPN+/fjnyP/4eath1WyqD3hGWdHaLTlgPyVayf3hfUFvzOnjn3kou5OVLBJ0MhXTljm7
H6Zt/ikSi1A6yd5BB8n2ZNTLk44brN8nunXG6cQ6IyPtCNkM8NvUuqluFNm7xmkANbj8rNfkvreK
5hXGDbAMVRrxZY3pZinyHZLKstyttai4hq4an4DEfaNljc+klmMaGvke8qsTlZAXDTN5T9sG8brL
Yndq4pwM2DgCptk1GAukYr5mW37+OOJBTwM2beob/Gia19dlepwL0PUsVvl5zRL1stEV69HIsj2r
dTrataoO33uKdx8vh2f7wp4i/QIcFl7U3My3Ct1ASBOBGWYMntvHHz6ekqTpp+k4SwMQSWFUxu9k
uWEGdv3+vJG08ky1Vdlw88GKOVu+ynB//DisjwPUUigDx1naQLOQbF++GpUE8spURwjofMUqG7rT
x9dO6bvz9qWRX5IsL0iLD+qPvvA+jvg4b9ZxAjd1gmXVlesdiqgtKnPU+zqWQ/cfJ78wtub1uK51
8YmtvE5+PVkvf/5DGuvCBFPQji6262U9/sGm6XvVEkzjRcE+4OOJH3/49ZKPn8xOjb1mhXr58evH
G/z5Xh/P/vWGf/6Z1YL2fSyW+YiPRz5++stnfDyoqKth6/uA8OPjsD4ezI7D/Pjpz6c3u0AKojee
fr3Zr6f8/nUA54bxZAzRvzyq42j+fAV5zNwtkeZRJPrnqWitnFPz670/3qIYZuzLhNb77fG/HOBf
jrqUvyq4ZgW/H9Zfnq2souS1nUru7+9X5i/P+fVND81SWXSEHMdl+/X4b0djpJbE9K0NdCD/8+v8
5WT/et2gjwQp1NB/PfTx0+/Xc0Th4v6vXNVLFWYdIfI2p6cCPSc2ZH3O5O9VRpM9q8tjNRv09FMf
D4uerMgoLFDrjl/TXXD6bV3CZfjZDAYBMglz+JPQ0DV23kdXe3crB3qlE1wK3GamGftDivCPxoL7
P0UHv3Uw/Pbr/0/dChaSU/nQAf/vf7YA/LeOhacfdfFWkA2uhx/l31od/uvFf/YpSLL6B80JkqjI
rEameigd/uxTkGTlD5UuBYXVTjNoU0AY9s8+Be0PS7ZEpBsaf9HRtP7qU9D+YEeNbpbNh6mbkq7+
J30Kqvp36bWAD5txSOX03zT42r6oRjbnyjWPwEaehjvhJoSKTV8fVihX+XT8qt6Zd7oHpBY2g2OE
20l6AvEo3eKH7I7QysM28vMWUlT2SXvdliA7kR91MTe7FG8lGFmbjA4p9DZSg+lM/tRdfd2RfFJz
LnwsTz+BFvbmUHUmfoZAHWCO9UgR0QOUf0ad73Rhdx481RE80ABuGoEmcXYXnm2IubNHg16gnrqg
CMgse4LfhLQ7PiUnxZXc4m4IkBpMV8ltI7grPoDEu+SONVzyFZfUrYsW8mBi2uaFrVfY3ckn46YH
+NxdU1ePVHc/lXdZNIetX4WIlnzVE8LpZJ6ah/heuCufKNrfNdcq7E5j2HuZg2A/Sp3EE65aYDhx
ZEILpRR8TW/k2NFEsrYWL0R6zDfrNzwtItXDu5e3VfzB/hF5gxv7z3RxOtQb3MyTvfin7nBefZBS
H4ehelLIO7hdoLh7SBtkNPieeB9f1hO4gaDwBIeNTDgFNCv7iw9ZylOC/ozqO2BT9dqfBxc8loNb
06m4GB7BflBEUrDc1+HMq5hAHlJ/D6wH4INDRHfKw+KSMAuq0wTDKZgdzamDzZ0dNgd2fkpPNA37
yk/pVNwX3+V36+sYUqsJBre3p2eHMr472nQxetoJMx9fvzUROgl79oqgDTG8cdOQat9DfNsuFNNd
vJldGmVskJy3/FG8VN/3Tx3sViTyMxkGm5bK/k50QX7cKXfWdYiKp/al9rpo/Sn6o6NFhlvxJtk9
O4RADkGyRLByPMkr/PyqXvE9CGIlQnZPA3P2ZNwbEVIfznYWKE4BL+u+PmUuIOEgc8XPatgSYi6f
hahyN1fmYE1vfMfzjv/EUH2szko0hRYeOZJj3qmP0j13YgCL2SdRxzgReez7dC5fpPvsG+OHZ+YP
RrQFbDD1kxpQE7kVT/k1v8in8qJfm7P5mKNglIP+kkfpqT6p5+HfdZ+oH20UvwRhv8b6bwrUxcgK
QNugrDpPv+6MwcYZAsEe3S7EakLgy0He9DHRcEA9uHDRHDrsL2pQM8hWd+FRwX0CvOzj1sGPmb/Y
n0Ds+ptX2d9JhDvU8O3UiYPZBcrstkF5Ykt6npzRpe7rt27MM0Z3db+agR7AGPDQ1NkAwryB4YyX
i1/iih2O/jG6+YMLENkZmBVmXq0Hko/67kRDfED+gHsw9pAU2uLX6VRGxxsOoe5NDknLu9UHQ+Kk
XO3OG/hv8vr1bAa0k9pIRz4eKN5GF0hfiFyI33Fsi4pHlTfqPOwoQkj1fEweLc7Klz3eHP/5KI84
OPfPL4KlkAu4yy+81DVd+kDdycsjXnVFI+aQEv4EPMWWHdXR+TIrExEnjdlH8ZHz883pB/abt/yZ
9+e8Ym/mABLz2AH7O+dTcisv4z86hF35xPtxutk4CfflS+yhheCQtp9cFgdoprN9E0m2P8WJnb4M
5y5sXTXYXRKmTukiMIzYUTvUlx0q3H7N5bRsvEf8VHMkV3Vw6QpGru3GkeKn7c0uWBx7cwSuzPG3
45xR2eViJn7CTV96x4im3msvdmHjbc5gMaKasSNweRvP4nWSS8rArvkOR5n4glOGyw45Or7OMceP
/nTewsznRXxQHHCCeIZgH7deEx4nj0zTF/O6nDZOB8kQ3+TaMxEGcdBe0mg4dceN6uqBcDuuNInm
sA4sbljTS/w+KL3eeSIXznfYuOFq5yfFc9vicEEc8ZnVx7nQbERAPmzMj5OMiIXVKObukT2Rqfhg
yXHDcjghXJRAD/VwZDrJ3NizQuEMEvMMcDqktMt9fHyWyvJ0jJHEJYf6cWNKvuEvHGjuQK7THSEq
HW4NJnSDkXfcEvVlO00hat0Aaxtb5BZLI8yovT5gM+IyYTqIlpzB27/sX9KogS3tpkEXNuGQ2L1v
MEcZ3N8qSRObvohAZDrpvlmRFvW+zJiVgzRYQoFRfNyp2Z0ZyCfMvcPeD2NnOVvREGI4y3AYeQr2
FTZyaKZpSisu9EjXYhoAmRiN7+pVOGPC5wnMnROnFDLDx1clNHfBoHLsCx8B1saVOZebxxkNGFIP
5svyoN4ZzJAZM6d0rdzjfAPQ47YrQtZtl3ezCxeDX5t0p8Pk7mPjaddBeZwPJ+M5G9+/YUYwg4Xr
gpqTV/MbNyWqt2hiJOCAyUDenPmycy+A+iUaMK/au87wFR8glXiZ2zub274JQcO01vCayWs+4TBD
uEKrPhPP4uRcG7CCnG/gs7bhy1wpdPAONS6nD1GJua1v8T3JWjERmJ7lNi6rkFNykuGunGZXPBFr
c1XFjzucRCwzFmB25xitmyMd0xCSioCR6igsnC1fHXj7ZdC4SZCqck47B3dJl22DJwFc4zRSP2RE
TRzKfAHY7yKPsSW7eEy/U5DgVLNJ5UDBPXnMnvy99SxiCTPIn2Nig/ZWBR0rauoqzE9dsJ93/Vrf
qoftxxoa3uCPnuFlwRr2ITMHQz0OJJ5m3VnIyc6EU17JOC6uyakEReVLIb+ear86FafkRFfgBsXJ
Tm/rubsO1+EHDDcbz5JAt7HtCVbRrl5Kn1gw5Fh8ygSOaos+N5gN1TDoHFDfV8I5u7QnNyFcaP0s
pDWDZxFWuDmxEGkxBwoQp0VyBQKrzgHL6KQ+srjvgpMQ7FhO6yEHtVuPC+Rv1+luvehO7psulAnP
CkYP76CwNe2Bt5c9hXAKqGvsWHdtqARocIg1CkeM2rN2Fz9riT3yg/hkvHT6y9Z7+gWGgpf6YMmr
wCQG0gJaBghf7IzTYrqWpz/PTCYRGM6oeeH8cqOornybCJ/qs3y/CIAJ7OxFjeSI0v5X9bv5rN5n
AaeH5+ZPCYejv2Y/rLv+rN9XQeKVflXYNHgkHkK25AH4j9eHVcASeaoCwwPdsNtUZQLBw7HYrxzD
QYDAt+cgndIGSe/G9vsYkkm2tYAHbCqh9v3qjG/1G42jIzjKS3YBboFC0VeCxQdgw/Ufyje1C9Ha
ZJH1VcMYkpd9wbUDmxjuE35onnmyC4iHyysc0SrJ/96WuJNNzmETHQGk9XHdLN6QTsY3dT0LX7Wr
zg0oANcNgf3ZyTPqJznK+gjPAb9xajd/lbgf3rEssOP3xV381XtLPyYFuE7AN2yDYzQcwwPJYoNq
IqpsuXcpo9qYA7gTUehoQ6JhUCWMcdNOdwffKJtgkbhYdK1A9iUp4NFNoGT/c2BaHTtnowuQbsdn
+b2Ksqj30rtd89efm997oGA4i9T0Mnslbuz4BIRztswnmHwSR2FbASkp4UH2dR8XeA5j9BYXAW/y
HcOfuw3wqd+wuOFywdLUMq3F3NNtSAR9NTzudqb1xM+9ytUZDxPBKsJCG7VwwJrDhePedd5GR2Gh
5eCdY9C0fDrVMw4LqLnPwv1xc++n3Xn5CeyLDzlOF5fZHm1ifz5kY4luHfGzwByl2/MJybVNRYE1
72NCsXMmIFRAds6ERCOKcxwCvGfWHYYN66LB/L/ZVDWZ32nEOCMB8Uqi6JrJzkUfyjJqHt+Dk078
HEBm42And+dA4HMxyR/hoOWWTsZ6aPrdc8Pkb0UAY4Oew989ITieyfLrrDeQ/o4aUliJiucu4nyx
KC3e8ImSFrEHvsesvZhBBWbYOpvNQhocG0cErsc07B1nuQwQyjLR9uDo7eYnWRefcgYflHsLawuB
i80LOGACKT+NxFN2hzv8scYZnFDZftNt1V35MjideO0P9gisMGCrHYGo4i/5gX+kQP6KBFDlv/dj
/Aq/f+tuNoU1o2G1la4EqUSa1e7U7IhZ173vxCkeoNqNNaQGL85KbvDBCPEd+D7M3ylzGtQbwicE
nsRnR5i7u0lY3h/x1hphwcLWDD8iVgWshIjigB3d4pf4Gl/7i3WjS9SboyWQ2JpZRKyDw+aYoHo5
aWx2h0/lMxDUcIxi4r3F0ZmxofEeO8ywOg3X0p/PfVjzv+4yCXnZdTzjXMeMOPnmE4wblq3Unz9T
6bPvDRahKhhedru+Ddf8ibwJy4D0fKxv9Fi4haeFZLtZAoYH47za71R0menXj6nKstHps/Qzz7Pa
qdzOqavRGGfv/BksOFMw9U+HCjMFf+LMY10x3f4sMBtCdznpPyUCXza+bouimXmz5uSxIya7cCwp
mF1cqM9yskDosH/d/JKPyF2wxexqjkVpZbwtLtMEzzlitPhh9Y/oBhzXETXb8qfdPWKDI+8ge7gM
MpEdJ4K1NBAC3W9cDCY4Quo9BIUd0xRXZGAZUVmdmwgMofJAyytjrmEPPjOjjxDiWDINByldHaBl
Z8bVn/jqTAOUZz2UyA/01TIfrJ5youwcaazac8jCHGzMl4rH4GCflfmk+Vj8V+Kf3j/iSMutiRCP
GJvdAt9BsZm1x5t1317Fz/lDdVCkCPXy68LwPiYR2RYSx0E8zkBBNZNxC+JVzz1JatTt2Wqdt3Pi
v+Dg4UwRgkdit80uH1bdSU/9MYGEPeO9ZZLqHVrg2AIywXjL7QgRJ+KfI8RTvE70Eaa1p9ITOaAj
MFw5cVPE0spc0jJrHCFdS1hWRi1BXatcjk2JwXjMeVve3F4u8Xt5l9xDwGFOysM5oHzNTAXt7N+0
IEFB+Fv31K/ReozivzSDLc0kN3rTSVeiMG9OyVmNHBRmzSHkabtlx967P3+OAbhIclgcarS7KjHq
xm5XeFYiNpde9QZXlllEZHM9EufJDNvC/kTJ0gfUSyBNsda0sxBPw4h8lI8sJzS4Id/pxeDWKBgF
R/SjsJMgrmMpVcgJjTilEg2AkuQ/JNEMAAKKsHnQzmg1PJ1wKgmyIPuBrxY4UsSzw4/9W/Uyh+O5
CIoXM7fXMAu2WxtahFdF48znR4EbUPikuj2PjWH8mvo6IYsaFSzqzYv5isF5JAFOvZhkXq76jfQN
d6L8vD9qj0csOZ+Ma2WEMANPyaU873d0WfrqTQuU5t7k2ccKzfrCpWb14r5fj+yRfwRvx5r2c+JO
eHst7XeiERZT5Pg22A9PPB2b9O8/cStn9TuW5ZzFge5AlgFI2MzvQ4S78+W4A7j+V/PuyB6sbMvn
qDzmB/QkPJmtJlSrkNneE87JZ/Iz3KRM+WIE0/iYvTi472Q82RtzUdjt1Nx2Mxv6j/D7bN0zbvit
uNvZupue+agaNisOt4McyAH7XxfIMUvlsVjCrY+o856Ozy2v27fkpqPlq1mCGBceIkOPhBF5hIaN
G23t5FXgTTmy298Bn2e9RN7OrM9e/FywX0CY4sO9ZwD2/hZMJGZRF7JvmOyfCflTQNkeZmxuzb6R
lA39G1HOs7pQfOxCFPXPxmvCmEKu8eUYmWyUIoF87bFTPwIBMJBu/MgGjSWSNYfEAT62p/YlYUP4
f1/0JO1/WvR+az6silYrSvCI1/iHdFNPOCBzYo9t04v4uOMaYcvX2ceKgL2eyQk8dmiSX98Lt4Us
8/iqRdmTdt+cyao97O/lhcd/Ij70lZBQ2TNPFKL89Aa41zuC8Pg+OdVP87k9S4Fy2n825Ddhozm7
J5Pl3HzUyOyvxgt5KHYDZJiimZ0luRC/D7dbSciu3/dn42U/kd9zh4jY0ytODTNtdqnodnOs6ysx
JjeVK94VxA275wFsiOR7+RVh4YVgjn2hTEgY+xNJzo6TrYdYjz6Yibu8z8h+o85Xz93ZupURYRLB
EOlz5hLlJt+B24vIYHnHLIM5UPhxCf6j2ss1e++bofk5/o6K+htd6l8jp44P+i8C1f8jNKmjiPI/
12aep76oftTZwO7mb/So42V/VmV0/Q9aQwEQ6Rr/HtXtf1ZlNPkPGpl5UFIgkyiaRbT2j6qMKv8B
9FujYAIuDmesA+r0D3qUov0hqZJIq62loBUFrfSfVGWkvxdlDIUWc/MgNCHf4CdV+a0400GIXKBT
Wpia6LoLIBoWuJyx7ctT4RbnMH7j9SrXEvUQE3JIubbJRepnlpw9Bl4PxmZQ2s03+grr4Bm1cCWz
tSun9Hsny8KfNxiX/V+zrmTO4t/6jI+jtWTOpw71SrSU34Y6OKB6KvKFbbEWm4FQq2yRBzmgrYWK
QyfjhFwlr4hRCOplsMnYSNUXeMRnjGQLpx8q0lamvqIqW6DOb9lLt5Wyhw9STvc1rI9tqZ9z5M4v
uUrzI70e+4pEYqvCubHuc6vA8QDF3vUvd8y/itb/25ei+ViSZAgSkgxhTPrtEhQmvMKphZ+CaYtm
S8s4j4Any68ggUtaUhUS9Vu7OUhDJKc9GghmcQVNpCUZsjfMLzIEl1gN4KqN9uPoVYHAqsbFW66g
9NmTSr5LS0TquFSiAyumOjTlgx6MfPRez4TPegY6NpcJOdd1PWsjHdjWSCoqTdm/NrNEHWtR5VDU
Vn9bG2a+oWYvAfrclXY6R8RKP1FE94xM0p77fZux+u5WOjSNFts2RzLgLYOdfzVKtfk3+xxKpccF
/1VnMBSwZwwQAEfUNOHiKL+FUG0lzlJvyYO/ryXmXoj/bKFKhCAxREwtCyPEGz25q5YBAq7Rpk8x
SmLA5pX5Ra6VVxB+h7W9zl6+7INU0Cb61s9DrxkXqQI6U+qcMQkirZpslSeai59I+GoYsvCUDDs7
eG9WC8u1lDoL9mkIMflWJ/XToI5Y2c95HuCaBdgdtukoF+yqt221iyk5AcEaTsoyvxTQe5XqaI+S
NRN9DmaN4tzSpHJ8dtj8H6LOY8luHVuiX8QIepDT432d8lJNGFJJAr0DQZD8+rfOfYOeVHRfo64+
htjInbmS0vs11FZkjdRUW/psxZFOpH4d6AcVeDAnygrCUhIfwDhqgc7djTXhNp1K4PGITWE0yC1Z
ux7jiiEDtmyzgBqwLknrXeMpTPPlch5LlwGvC1nGlP+EhQeFd8DdBAHZpnCU6mDpx+do0DmBg79h
Srao7nAaBqno8QhcA2q9JASzpHshlkpGLXs0KXrN35Zu6LXU9CJkMcW+oUvKJQzUi07NV+e1TNwR
r+GsPFKnwBNXVtbshojbtRV13AftmgRjcKae/J+fKvjjjIlxg+gf+XvXzp5iLOZ0Q4eQp8XLAlh8
5fMI3nopZXCN08GCKfx26wcLk9DidxTdujZTGkob3JiLSZGWnE6fkl6d+KzvlhF/sdUk98B20Y3G
SFFpZNMz1Qh742fNPkn0azB33dGS5Ug24y3OJXeTYa1gLa/lUCqa95wDGdZ17vDy9F1ApKvm8pR1
PyX5jpFm2i3VDMzltvI3ft7465Q6tnXRi+lZZFaAizg+RZM8JdSMPbuFxabXmc0hGqzxVlAsOOPU
W1WTBvX9cKuNdvAaRBbNoKWFZXP21tKRQKrE8qnm2hx4Kt9xRJ3JLk0Hxw+xcGfjS9/IM2Rwbroy
6y8WLT+DwY2Kk3xlB6PZp8Kg7dlgSxR4XcAe7tT3F8jLKOaL+6KUoH0kiqjsqLLjMmGPlLG3r7wB
cRCqP10SFvjVNIXmJWhUSavRORGBQtHW+ivBP40bTdknIyCFl0N3lGIQ19qWPyvKoQ//+eEX4BDn
vsxJJPdyn0yTAupadLchk9CBYmpbNh3pt/WUIG+B+N25JIn5RCJsFqzE6sXb+TQsiyzXHAkRgxx/
/l7jkfQWX2z7IKFcB4dhA4X3DLCMnCJd0Vbm60vXGufY2xTB50y7XV82B1m35AutrPBvzSS6rdsx
9nrJZ9t70c2QrIW/QCC6ePQS+1Q4gIUnkRJHfDwcq8uOrmy+l3SZbqoNx6M20av2yE0ng/cZ04R+
duuPTmiUsMEj1deFbE1drlAkHwNy+x63s5GY8exly0612d0dKT9sKi4/tG4fxpqoKj0ee9sNr5Qa
32Ghf+khfLcycm99mpaHrONXzAOfmuyRjCTNhD9KbQ+Xons0Tl1wvTLSjyWXurkQG+XMZ+qi2UMB
ddkN1mytK8veWS1JdK+hWa+KYzpMe4hBTkk5G9wKKEcLiwv9aCyjAmCFxa3fiwJRRXLT0RFakXB+
zi6ZJjA1h1YCkLD96b2ZWCx1AwAXgToaL913FIMDbi3aOSorX/tCzODLsl8CN/lqitL5EFUNiX5+
H9vPhztwCP9k92RKebqbs2BjwLzV75y2RM6w1D/XjhHxWpZoSe0cqHdkxSz4050mBCFc5x3VClW2
8cLavtWiRhpAldBE634Bf9l08JVXbqacD2t0Vg3R2I3qnfnaTsO/ogRIZqXUFjhVYGiGbBBDO8CF
cCjKE29GsrJM1e7BxG3pmHwPYSweiVqvKRQPVtYk+y3NDmxVLIrd83GuL+njh0q9i43z64DpmSio
7dunEIzjEMnv0HGSq6cwgI9eQFuk6WlK0PqQCwsbh3Dfi6lfnulfwlVepr/FEsrNUBVEabqUhEQm
PcrNrexHFnRbL/KvD6LVffK85glYoV6pOMaiQh/5M9xwewUhfHkikTne5EBRgw+f/IKPC9FkHSax
dfcVhOrAnS4KvuhVx/6PQcvpgBF48pr66X8/5lrQfN6FOyIo1SZxSMvG2v83x5b/Rs18sPX7FIha
v/hvi+gBMPYjD+LCEFWi2GM9zHK8GSo4wqBv30pH1Q+oUXImv0NijkMiMK2zn+tzVj0oaJZdbUsn
Tq6FH1D2BypoDRZroleJr8lUduUtirr55If9UTIeXomuE2FwvqVH3lGSoAvAPl87xz80+SAf2Vma
z+QvPmf1mW0fmIdVEQNpFnb4rSiHp79JfekOu0XokdMOvu3SCndE/Dqqudzu9N9/+u/HCK18x2Pw
HbBfexJVH9pbN3V4iNv5gRK1deen2WHKo/jQDuT84ijNmO2go3hU+H1Gcng21px9Vo77TsvFqV/i
FMp1a3ZpmX3EfvIzMNV4iBhQgmgIT//9qIg1nZp0DNYZbZNbjeF3E9sqOeSgnj7HTv2NrAHuTD6q
dyc+iQ5Sa5lqdplj5ZFG3E4tQ9GYMJIyhG4nTZEShlWyMKmDbbWrMO+4u6VEuau7/Dr4Fb2tevZ3
XWA6yoxaao/Hbd7o4L2r7KuYTHE2ieduuirMN5Y1QH3My0sc0lX08I4+flTxVK/bbrI3Timrq1Lz
kSEiwY6vWeU8vpeKvzwstboTd/pkap2haCyXXDW/bJ966N60rOKHkG2kch+9KtxpCA7vJpn9TCkY
eqCfWMSIXJAvosB+mGYarzXvatrn80YE3X0aCkNFexFsg7HE3x5fXEo9KRX3sAo7BT6JUTAZUULr
e/WqdRNvE9oaRxodeHnGw8yJHrnPMjTbJq/cda549YQFjt+FG0gcA8DK5DhrkudY0O1py9j3BhLn
2GuJtdeJqnPVscoS5U9CiRjblPldUEu0gXaOW6RewnWWJn+WYv4nQW4S/GJNOI/znymj5ddrUrFK
CirifBvuPzfLa90TfkuYatajn/ZbLZoz5QoKjsM07+fMoz+9LKOzAGBo+2z/ayBVKxHnZv1ApLoh
PvuBBRdNknJXEQq6h4nV7EoI6rcaFPke5Aa4l7KtjkAEhhOPMGvvhDHYmwbkeZ3LgxwaFs8TRhm3
vvMS9isMzMwci/3KTcecKiqKvcgEx6ANT5Q6F08q/9vn6MWDr3CPcO+ZAveaF1F2zSm0kpPHhjI3
701acq9zJrY40dTe4hzVKhK/Jlv6z0vW//QVDblT9P4lF1rW4Pp/CDfwb5go2ZAPfnueavldpZG1
rSQAkJKGIVAePgsHMkNUpmGCKWPa5ukCXrVRo/4M0fPilavUyYNrKyZuYMlHr+E89YsiwCZhzBS/
dUUhkhEB39WuXwvxeHRnUDf64BoLOz0UoavP9RTyAJjMuLK8IOVUmtFwKVyOVRZdI6L/hP3Vpo71
06C6dpUGnGZ15pDJDJ+dKCqflX+rWt6baTTl3qXpnifjKHxvy20Va1JlrQDJcL0AdbDHiujs6Omd
jsYb+oMtm2c5j3tf1Nzw0xi3CvXWs9H2qVJ40iFToaIl7lMY9Wwpc2IlSez+sZdBbHmsMpoU47SN
xiWCyaOhLrRMI0lKGH32Z4SqAsxXO/Oixv3NTEQMCpeDbJk3cpHjmt/e5/lgrg2xpi6nSjZtQY0o
1Np2a+KHfA+z8WRSrjd56r+1cV/ua5neI8nyNVRhvJ50TxO4757zgVITp9c8o6beezJy2C958KkC
Xb7PiXfPBpepVPP1DDNi0hZXBjGtFDMWj7mahRclEk4MxI7qjE2gqy85tz9i3omg+01p1TVoumTj
GnqqWnWXjinXLi/vxi2q6AL+GuV0SOqd8T3/Oj9+LCORGP2oqHIbYpJtLDYQSRHc6UE421XzKa1E
HkxhzXy/TXf/70cCxrTnJHp6DEkVzY25B0SPm/izbCz8D4s+P3hM4fBWQ3y7Ai76y0X1RS10V6eL
dN6bLn83dpVhAh3ZMTZDcC5sUna+NdynSjcfS+ZtvOxpTv3oTZvMOUMJ4IpH4FNWlvN74rLjz+Py
czApOmlLlWPIVzyKmujmcZHcmLiOvzpitaJ1xJ98qP6JIU/fHWvmXjx7PEzLxyV27Jw70bCA7F2a
f/tZsHUx3o7dtB84J9YFuMBr3+dnEY1YXgcidbUbAwcZF+xwsoIZKj1uXJA7LnxzaISpZkgd4y+Y
PMszWL9gSwMBKMJq+YgIPRyDujU8hsfkafTLX8mmz0JrnQy9JkZ2B71NvS/QmmNUi+zs5CkbqHDB
6BJQOT0QjXvzbKX3SU3mi2lmMy51ciitHs8OJZXbAVwsrdR++FYsQX7IZfl3iJwfEsnos7JpN6NT
Y9kHs8bDQN/VwapJ8+SAzc1IKsQYzhkyKfu0SYZX3ymwu4b1uFW5O504udOVUsn8NIlsM2nRUapG
mFZ4TUx8m6uAnxB0JeuU/PAMMMiUQGXW2TjZJuy+CgboQZnmBy3bKanet3iikZVk+ymqNMv/YHoX
rWTIcSlrasc9/Dg8SplPoYCBZjIu07lKYYekhfoIx4PJqNZKo6LcNbURBx3OlPsEX2HuUEc7QmWJ
nIXrYz0tK8cz8bVK4r82CJGhd5YXDN7WvaVne85vvDfWZ0PAcedT5n0QVebwjY/sYyi5aA+qfYVS
iKU7o+2D1+5iFTwjvZ56rrYWJItjclnQF+zPNOx60BTNeRyVvQkFzKZo2CVLB8JQBsS8w6A5yjG8
ZZ3n3gExIQ3Y1q8iTb2X2bRPoX4kTstCQwVpflk2UwAYQqlU9iF8c4qgVZBDSdyvIMEY6BbtdxW5
OAooWUBb0MV6CGZWplU77KBeVoQqBbpG2ZFWlYVPde6MC8kjUjLAoF0XjmVgffbuR14s74saxJPO
84/EiOKWKvs3Bwr+Sr+s15HlyPcF1v9acbIf00J629kKHCZ0jS15GKNjVYTLuz2dZmB8KHghprRk
bl4qaR81ffYqikEBRNarxRkNOID/ZqzgZYzBS0EK0iCN3odu0FdBgJlg5pJ/6sQrDklGoQySVPGZ
lTyKOzF3x//+LszsPymUgtt/f5PyvDC18o+aL772veHiW8HFtuT0MZJEvZrZrrluLeYj4ft8asWD
BPP4rxNc6r0NIXo7fHLFmz+TxJnBvrkRs+i4MLjah86xylf6a9IXhzby//4pL2mzU8fhsSHUu3wW
ZTRvlDLl8b9/SXnNW2mJgEdKZd6iyv7/fyrWXXQuRshzY+gfNLXqHyaaftfdQu67bT98oz6gTHB9
FvHa5KO7reeFhDlBlXwYvG1ts9gKqHUtM5coQtu9T4Kix9hvMQyOTLWt5svsI5Jk7hNTJqJfCnSq
GMn6a9vGgxcm2CxrZ1x5CaOCcNHNkMiS4xylh7RBpc3FE5xDCnDd+2LTijpQXEoL2ICdoqQyNwHv
CJ1lRQMyxrWks3ZRGdx7UjJrouXjyiTubgjIwEUxSXQN9pXkoH9qlM2UKRTexZBIN1XFzjpwDDts
PtNuAXaTqWVvU3wCEUU452GJVwsRuFsbdaxPw4/cb+R+hIPP5E31mw4vw5DjgQbZsxnAoaL8ZN4d
NKKzgsjNnO9T1+zV4gAbnX1UX1y1yyjA/ae9l7P6WuJCAVxr3tOa8bDgLV2ZJsb3+3gLm8Vbrkoa
uU6aCwTCn6lPwtBVOKoFH+2IFnM6aqA8TdSprga+efPskZi0gnHnITPTambtpNIk3hbsJyfHgAoT
vZucw/SvNYR/7O7h1tdL8sBu/lr65Ll48KuipaFpVWJQ0KzdcmmfvbSoTlYKZHoM80O7UGZGyhjY
D2N6rFXy3MfpvKGTr892iD7P7nSkX7Hat0PYwSO7plEIaU9bVAnqgkZWF5/9DBDPpkqJKFTP8OD8
qlqh1j4JV0r/mA9AcKxhMOAfSYFz5ZAVV3Ac1i2sAEKeyxvBcG+re/mBDvIcpH1zmMvkL1CpdjWh
yEV8Hzg7LbaxFdayqqG4QdsQvbOyuBW+gyKx9OFmdnguzcGNvsmvoU1/qtKsW951iwkTsTR8qtnQ
rJmYscvUkbosRXVronrfDMZ56dCD6iDJL7qTw3YOs+Etc617NPx0usw7FxMe2rFx0S5z70wAOadI
A59VVVa7IQkhqPMcAUeHAhSO8b5we3/bBtOwrSNM4lbwC6HT7CyJXbt1231Tpc1qAhPPxFS0Wxlm
f2XZWpvH4Jki/0Cw3bO0wChOk/OmqZ2TVzAyTB46MU+c4eqlyy6H23kulUtz+QMO2M8V3gdXDceS
yPe66ft6B625xxiz1KFzoY+LYIvN7Z4t2KlcZpqmHtyzAMKTHNxXyhejjUU6qS8G3q4AhOJibHKP
KE0UEUKIkzRwWV0qV2XFMrlwKMzIWueticT40LmfhtQ8uiUFj5awXZDEvbM/TH9Rq24gBrudE7NC
RpIFsP3SeDYGlFmF57GNzjNT3Qr40G+YPO/ScXDAx8vXwGCGohVUeYKz8D13wRBNtcEzFxPPZmrk
IDEZlg/AtXyOgLc14iIjYEP2gEbbJBY8r1r0O24ea/ZbHmQwxFMOtNzFUJNhUGpwrJYe11fQJFBB
YS90/KJd1lNXxZ8XuWl2srj25d7RAXWQ+8MmsvjWz0ix6zaRPyiyCEAIABHyxcTg4kyQkqLdAprg
EC7YA3u6fFPPutFShhOyn06wf/FResSs/eK8Kmy401HJSM3xAW3NwTpCE+mhnUO2ASTZOMmaDJii
GC66VlSQG1479AjSyO0JmARdcqZ4NrRwn9jRPtHLQC27P8hzki/zCYWy88r6LCxK7AOemJAzwx3N
WxAFCnsfhNZHiZB4oaCCr9P8oIE10YdXl9bWntOD5T0FKA7HhsgdD6M5e+uRdgOVPMWJrm6xqV6G
Kgruguo6n9/2q+XxsDViao5jT2Z1md9bqe9WFapV40i4YYG7c3Vh053OXwpyjb7GUcRhHkuRvPw3
Az06QockMa+aF4pPx/icFznbCrYLp4Yxw2Rt+TIN4byuVXy2qX3h6sY1KGidX44YMfk7A340OC+O
AwVIesMuTdiHSZ/toB16vx2kWto4HHtthU1yJPpN3fvChdkNAY0WkXv0iv4+1c0lHFnaTK1uac0L
EYI9g293UPhUGY9XRAb/wkc6mpEash6o+sq8R4mBlZkv7hUIB07QBB2om/Ns2/riy4Kyc7OoM0Qk
crNVO30wPPVPYRXbuCOZJkwRWFfLpJ+j9i++iccHgDDnz2tXnQTHqeu5P/R+9Rek1U16AC+LjAAW
Le5BI4JTlwA46HvvV0ThvDDdU4IDe56GduOZ7jvtu73xAWl2LWpzxGN43RkKM1XjbeK6vy7hcvd8
wFnhUOErzLEt1nX3LnS8hRn6HQQPL7PQkD0Uawg9aO80B941sEOMi7XZwwtndi3LZCtoKHhUeWYB
+Jp8WPayWF7ZIXEYNm14nivO1Ck0r5mTRmdkakxf7XIINI0Fj0bRnoP37PsjQ0BkrlHAJoe7GmY/
nzUQOylaGgUFyhP27bJ6nfxGbMfqx0gg9MnU5bms8dZPSb2vtI9vRc571dYYmhwFTX6yO2iGMBvy
quw2S2K1O8fjsJc1oOJOLxgYi3F8XQBIr7NHbhAWWis0yYkcDXaJ4J6WzdpyAwflkpNkUax/c9Nx
XZ7Qzhr7lQjpqU+q/KClv5bksTdiWp5UNTKm2QVzCMDfqmdz1TTBCQ0KgU5tsdRzH4fXU0dHlSHQ
thO2Qye8yRiK1AQSfSOpMNjYxr6XwPdW7eDymOWSGGQNo1GQ4i7rZUKjs48ZraZSMnqjQBOZzWm+
hxEbvmuYIEIAszPrytgM5AQbRHpvmPeVb731XvohpcFmOaFzWf4DCwdwMi9DAvcPFKnfWJtGarMP
/RvUrW4ThfgA4gClKHzrelVemICcHRgLqrVNRxIVGe7sRpSleum+zKr5Z9ypncmIcM2efpVuf0sa
1dHcUv/1xZKfQocrDxMDtLZFHamywHXmABLNneiNJt95G5+g4UMGtPh1wpb9XICvaIHwCpLkKxtA
N4b9uJ/Yla1tl4rEcaFmNvQ+IDx8WEX+M0UuWkXh+MyFsN0H2tanKkGOLFlXxgHE6zR9GUMoFt0k
gGIEQXUKJ5IItEgdjPet/Raf/zIfDBP8es6J841+c6Qe8jDPbXdgsVSf67C5551AGJ3bZ7YVe1/h
DmvjajsASl35sVG7YBlpa/TILI01ScXMVWv6JoODP2Nky8AWl4ZyV8+PwELWyybJg23VFLt+LOtd
HZEgCko8224CSSdQ2cGy8tdcQBEGPV8cdOTyL+v8fR6n+K0TMevgBveT0SDThIOflN3gPk4KuY4L
HgE5o1w/BNml9N6dxsE+Oja/8IrIZ2bYH2aJ5UvqSSztfFUiU8dXa0LMCqKdE9D8gJrjCxVvgX+e
LKvDehBYdPzm6hp4Ycr1fQ7gGVHYPcIJjERNRCG2d4FLyyIAlnDV4OjACvA8B5XeaDfUW1sTAlFs
RggYpGSUFnTl3OrLc5KF78oK12PJS+CWWiD/0kmkvIQue41ummZrZHm2d9by1aC8fHhcNHhAHhvd
QhEvCxyPk8aMNjVM1K2Q28IfcvRlny077VHvgQES5U/TVadwOZu/XUaP9mNBHLZRcUOLFqvZ8sq9
rRzCfotS+2VJ52PeiPbu+Iz/9aTVVnCLPKbCfcq6vP8nOnqHMeEcGDObM5/TrmNm7AU7TEgo/saB
AhE1zptiObnXsn6LRPaC0eqZUWyVMbZvtNIElbVG2/8Op4QYldc2zEDVb9jzm34SxIt8siyN638o
Fp8rmcEBmtioNJF9yVOlDnW53OKJHMbUICwyqfzqWPYeZxP9aAon3Ub5SBS4BxRCcXY6te2xks29
58Q+jPFdynK6mHFwDzNPMlrF8kPg2ZfSKL2JRi5Dg+dd40RgYy0nuI8IDofANa+yocnZ6uN6Awbd
vpaEnqEoXJHoQQKHvQu4Vc7HIhbHYBzSHa1+pPviUN+B2+7xuixPueQERDWudGaelxKnBiDOYTPX
yb/MQYB3hwdW3f5gamMg7G1wub3+k2kT701ILzWVF0fO1Ac9kfNDlqRgGxin2ZgSvsOjxcxSP0yZ
AImuvlrOir6Wk+FjUvlnHQpcQGAIA8yucHn34MrJrzpFyzqjxdyaxrtJLwxvlX2y/AT5ndReJ/Fn
w9BfW6Vwzw7UcEIyJW+Amb/cYA9azT03C5XPCxcOz0q33dwA13Tbe+sZMPL0wW5Vj0GpWlL6UUKw
18IyuyoE0ZNhkr4uCoNUn42nduYRHrUTc0j1gOMoDvWqmFCbOBAmp2wPI4Gv8Bud9rcn4UFOzuMT
5TJCpr1zyzPOf0/bRGPsnTRLcOnEYySvQuJfhoiN5UzbpXXxcdR0vqTipcnidFeGsJISlb2aKPzQ
ocT1i0MNqcXXu77tD1EAm6b0pmCV5d2P2El4D024dbM8YDXMtF/kJP0K9tZ6FjvbmQnYP1RpVbeM
iEIVRCwXUude09+qsPlH7fy4T0NerM7LySMyWIH/6C4lnUIvoeMe/MJ8cxjy2cqTX1HiPKjcKCVp
SYt9y06fSIDTsZ1//C+FY3GNraYAizrtVWlZR11TwzOr6LcBvk1Xvat3SnEpNfFdWSwVYr2n1vZS
1xUKWA8MX8/c4pbPXsgvaaa//gg3pvLSnTPBs6NDIqZA1prPuTW/LQudBIMpr1M/E5EaHv9LPM3W
WR5etOeBxOOkfVTFv0/5SG1Dskoh4z0NnTouMhgPHGNkQLIMTRceX5gnw1Fr9znQG38uSD8PelyF
45oFcb8dHi3mcVjc0zAiJ+G4L0tAgXALHY2HSPin6lu6FJL0h7WU1jmhRUH2GQO085B/YMx1Vthx
aAhe4VK9FrHMsFTxanXWss0L76Ky9Dyjq25KSqpwAgzxrqxnYANT9jeZZ/chWOfbvo4Pk0KdFSJl
SMKI5MOHKnmY0xdUsk2xbK55Tbgc27xi2dE1G1qaHOC1QuxG6Jlrt+3mdey2b1nSuew+uUvKUpX0
/njoGC5h63Q5FMpm6cKXYT8OtX5LfTDErAGHfDoZNL4T141dhwB4FiHeuxykVzs6fKnzGKe/232B
nGXqSoOXUKE/+WV+EyIjJG8nZm8n2Z1J7qnuw2FPddhxgXN/p8/i3IhyvIpA9k8U3G+x3oR70+Gg
4FYxfuBX5pmrk+7mpw28V2yGCPc/XTYvK41+cqY6mb8EpSM28r2pM766bvjq1B5JWdYf0g/XUUOV
O4jBo+SCs4JVQ1jW+RPVQ72KlLZWiuGV0512opm0/OBSYY+uAsxVbHrgvKDmnU8ZtMUrA/FzmHB3
mhyAFW6OyyJV6X0vZotjuUzhYoweF9Jor0Y4b9aMYyICHxh02KZBvRcquk7o3mu/ygpmWvU2u3HH
nx9R4+ElzS3E4cS6p1hh4pq2IBOfCsNm0nHx7vhZ5uGqyP/IdkxWIs+x06l903TjpcOihR913QxX
n4aL9VBCBVwW3E3cxVE3Sq/donA7Ov4TprM6DW740S7QrAwAwBglW0iB64BHVY4KS0FFRCbViolq
WXxWqppoRqjePRHVW73YL1Zc2fuK1ZXkYCzaBPd3VHOnz3BG4FILrgNXLnqw7XwllgwryBJ9I78i
9RVPRVqXHz6j6Kp2z0VWFW/50L26SbalPdI7zMvVzqRzzJbxh5X0/jlgN+NMSJB9lh8Hb3ibWSbu
FcpJPRmkbjsHVT6pneeBhgx8+ymI6OJjWf9bOMmOzkQsMWrg8WLqz6Fuz3EDS/7x22ZLwS1iAfMi
S4ImVUO2SgHQoNxhXuZyWyXVCBuPUhanL8GOxuIKY12tOkZeerrBbdfYVwUkwO0ioeIXxkspr5iJ
Ek9dyR4/oYwjcHAePH7QDROsBtvJtxAe+03S8rbYRZGe41LIs13Gl6nIpn1Tz6A5TTscJqn3VB7V
3IwSUl6de+kUJYsmYdvl6/aLXzV6fPXdUcOmokcoom78bAnOV9m4n4CtxS4PPftM39o/0XqwJxwk
DXxm/1qcM2ezyPasHz+iB3/44RBps0Ycx3b/v2/44uKyQS6xkC7qJEsAwnXO2W05VRxdHI2Prxcc
55+5gz419dl1dv7kdsN2fIrvIwaQ8/9+zFP+HEVa7nmVQzByVHMwovIuNh90LCzMf0F2ZskAvjNM
4bOHCdHNkqa/Ksv/td4M1SGZETU8D1yxT4LEiAWT2OPg9LuTLXF1jnlJcZoAzbg4YFLLkXLavIDH
0PNcESwfBxoOtzpOiPLQ86ExFx0dBUqaz9Z27FKL9agwFx5i91pP3YEOLwb+fvI3EShg9I4avXJO
fg4BTD4H4SN1MmqPbNtZ9Q7skULuMj282rlGcPCRnKscLMkUlescR87aU5iIW1GcI7vG/8nQ2ITq
nxrld6c9qoOE++JwydnUNly9dAZP0eKF0d0Xvz/4iy5F+8mXd1jLD3OoRInMnZfeD7sjxU9Y6DIF
i3pOs6sY3PZmWAqiR6Qr3YyciHndPE2Q5kgTemP7u2vsTQ5cUVSw8vIII7skRwcXXBwbDM3HyJXh
Jh+D177X00sBAlF5r47DVDarR6tCqvpV2IbVt2ZRVVtrCjCmv27Z3MbsZ9yMT2ityMueZw4+u4xd
HwPs9arqk7VAf+1658WyIAnVSRN++ll67coZU/BogxbunccLp8etZlm+cYTq9hBoAReV+WnplhfL
lv3No+x1YSV979aiE+3JnhHp244sf59WBj20KPE0DeDU7TKgNAY9IZOBwdfpZFc67zT/fxIcSw1Q
oZorRMmGxE2IlFL2d3WGx+aslhQKYZg6ZzFTjoavBJ3z4fuNfwVDeI9VGh6xDFzciNZSVth78OzF
JqqmZGV73EcXByNw6ICTr9MI4MjUIUdLWWzyqK+uMsmfe+NXO2upmpOl2AnopCE9afp0IxsTb2zH
LQ+lompl9C2wkdQWnxGGf02ucc9W1t3b2Ete/ZQPJ+5OpG3v1g1WeoycHPP8uHV8hL4Fuf1QLbpG
GQCekeX5S0BvyUsa4GnASv/UFfEPWtDwNbi95HHpGBoQqGCaWBpunewpz0pzs4PiK4LQ/54aK72N
tf3txdbKo+nmIykbd8MLv3aHgVxerWFs0L3L/3EqMatwITk60ubkB96wRaKMKT7yBdVc/F0SKzYH
B0vLNq85zF3WEJomh30vA2szzj507liyaXFg/VKcZmPDjlK6Cw2oIlNWeyoPN0vYJ6sY5P+zKH5E
4Ss+1om7/Xtvz08qcsxhRMztaQM4R0JYJ3+DjiGhz0P5pZDqQjsNiW8b4d2RcmPZyATe/xF1XsuN
I1ES/SJEAFWwr/SeFEVS5gUh04L3Bfv1ezi7EfvCUfd0yFBAoSpv5smgwZY0YCCDwwvrKvN3Zg8f
2/XGkRK8AeCUktOcvRY3oIY4zDmeQVcljyUo2BmtZ9rCUsmb9I1qzS1iH+owcQ5m91qbiPL5Jokx
ZDddywEsqF1MGE21SFt3mNt2MhyAQAK6m5oduNbyED9fxtFZh7XFIGKSxsyRqKtcIQdPDPeJm2db
yD5ZDG4xLvwurXTAB/batfi+M808NEnR7kLelWNrPLo8ybeZWb/5IhYrwguKXhBtuFQ1y3GLZ3yX
sw3FbEOPVoC0ywnrWSbn5JRJsAsvxlqtLFWN5GIoW8KVH4kuPIWKXHeZRtep1PuTwIYRAaRDk+jB
vkDx1oxQO3meNu3CRFyToZp7nRzO/704z496h2IOL182rM/ck2xU8Qd6q6bADxwMTkc9hfPI6qg/
W6NZA7NXTyf2XFR1+FkmuKFDcPYMtNgXD6yVM6G1wedkeFtcprBIUtdfRZ0tD5WAkurm3Pygqb+9
Fkq032VLfA47ZvvPJaZIV0PhxCvdD86O6uvHQLousmcpI54PiWMda17fLSeDU0tbS3uPX+lCJiTa
5GbPNjRyi13DiGwZeffU1cNbUrrHoui4QEr7w+lTmv/KCA29DwHIMdLem/Q2RAbGfCNFQRKCE1ij
lUSuzWAmO3ytbTuCHPY7SmtSefKzeryUqfec4u9HQNFzDkXgCSYjAQUPa6LO7Kd/0puWBMXufl6H
px75F5NF94qeEy1EXdhYEcnsp6q+090t52HfUBGHV/tElGeN3bs8YiRZKaZ+7fRGCUx7ilw3u6OR
1swXqfCJpzK/B2ZbcIQCZF2b1lakzYA869+FRuYwIUnE8J/FNqyzVeo1ZCJL2gabse1nLJ2AgWRt
rswq6Gl0EtNN8Tex7e0GRsULh8PWwtQxWvpiQp6uw4fh9o/WMPVX+hx/ph7PVkWTwDk0vPeMM5vD
MPja1Fjs0bmtE3p5YNvqg4WVvPGkFC6auFybbfgg74MUW0I0TupWXg3NbOfGaGlLr3dfKH+gm84X
46rptPgU1DsVspuvAqZo08BYyeVRtOZRRORz8PujnfrMUJiGhQbP1jqhuqlAjlXPGq523LdMyRdS
Jx/R6IpolRX0Hw4CbzM5+d7oGnFIVQmuA4PR0miqbtFj+jyYyi8XURSIDQ0PjXkttNi6BvgdV9Cu
2YUISDvZpB8jPHawVEyAYhyziCO4IZUcLT6FABiNY5Di6YJxWdSCd0NaEwdLxiVmgUVQx1ZcRxYR
48bNjpF1aBl+x0kQfTGhmLizeuOsh120y2Q2rfJpaZWUwmJhYeo0tT95gFkqpXnFKiKHIpeWNy+U
i2KyyxvP033Lm7YpQwNwTBBXyMXchmXET8rhRF3+ezFMGnVCkL0Y1Wn10uLWXvp1JfeBLPnVDBp6
cswOXFdm9F60CVQP7CBkfbZu2d/bOAXXE1frzvDbXWCwE28MQN/OWAbnyG8+s0hpuwkrxNGrxI7d
e3rNni84sBa6EMlnySZ04lnJ3dZ9I435u95JMR5xemqe9c+5Mh5Fm7N/NsYtQO9qMQaJsYwSVPtC
VNwdQynORTnliw6E1hCVpwKBeV54pbmdvIgIyOiycxnCe29iE+ii4ZEmQ7ZtBjfbRPgzX7TkWSdd
Ey2h3mTvmYF4VMk58Bp9M3X4XozIP03UVZ59YnsvPUV8nGAMaBIDjkFV6dHa9AmMJ/bwBuf+lU+G
VSp6DXX9LRplQYdPzYSQYCaVSRbLV55vDYQBjmnaKfT97qVtp+6lLN7p5EHCkWTLcESMO2UHf+xD
I4rjdGOd0vnHrsqBkeIxGYkG3z1kaQRNhUnbIcyiY+6PnHw1N3jpjIFuHpfCIsr4+nPvUbJnTC7G
m2pyuqOSL1Yh2UjjXtZZ5jFbhOMO8ad5VuveyiIk/Y8hlnPLrpVtuepFRUiFAdzlv5fE5BjTcl6d
2SNctdQqbnkbJy+UxdC+qZggVxVU/aoqlmMfuC9+yi3l+0TiLTQtT6db0WfrfdI73Xy0lKXFZR/v
HCfmF6/0DPtstw6sZLxgMENnJAS5zxkZRWENESHW7Q3wU0p3nrNAx89fSiFJUftsRxBtxb5ye3dh
gONe1tgBVwqw/iz1y2JfIpMxUTWsRW464phTf1HDIn3uvBNWE8Up4suK0n05QsctDAPlY2LEiLWT
jmZI+XRqRaJw7/ZzX8QuFZhNLoYldy5EpsCB5pN5H3oSmOdOKhuL65NYn2jdhjkFODBSGWvdDoa9
U00PmbYabSa1SW/FNsLocJp6OZ5G4X41oyF3AqF8m4yYyPqJGzcriKhGWtafmUZ3Z7o7XHQFzVjr
UQ8N1Nc/JelFsn+Jzeoi+2MM060qrb1MRvdCKmBdgBqHclxzNWHNwPmvi23CSXbfUT+IgSiaNnYT
tevWMU4sq/lnpTtHoU/tuekrZxsTypy1Y2WtKtvMFnRVeefAJi0YqnJflxylKRsdUC6HX79Q0FsF
HfB6RTYVCfANooFAdgmwiC7cfNTgxkMbmXzOuDLnaFUQZp3aIlybafBGeJWfUDOOMreYB2bTdGnC
BH6JKXUI4f4Gfa37evbI4sCqgC0nHTe6zd3gtyXcvarQGAaOBBokRu94bPjL1nqzi3jjQQMfmv7W
dd54EoZqKOJw7+2Yo4lX2bDMy9za2YnZYx/2qq1JZeAM2L99xHXHV7J7DAUN9QOMZsNNlOr0R+Qc
DKgKbq5DwTeLFPyDCeFVsg2cDVNYcNQo3GWBEmbKlp1br56U/rraUkZOqnRsV2YhmHvRIFOWp7hN
/vpAc3ZDah9N0S6qKJb3PqX0o26/mgB5WeTViYyre6J6BZZd7Ddr8+ntNUhbOTx/GCh25VKZdrBE
yTNmumCf5HpEZlOOF59uHqK8c2Y+S63Vz8I1AZC4/ZuHTvwdEKilS0wrX6XbJHBN+6ePI39IxsOz
gljb2RX60hosDKPU9mJ6Vvb5aT3Jezd5VX3yR2NEeChVO8SL/z5UrhYehojmOqjUzHgkBfWOUruI
IMsxeL40sn2xLGwfrVk3i2c/WuFO+ikc5bidxqddAUasnk5XQcfJEUM06UrNxFhTuy+1ROE1gcvP
B/p1ZnY+euDI1N1DoV6MPdGlxDtQS7RKw+Ij1pV9crp65DZNvZ1fagSFK/01qw1aXu3EA6XDS9CR
mANzlUXFu0UZ2KrPTPoJmIe9GOEALaaItW+Viplhjxy4GUb3pdhyHHFfMo9iAhLttKLY4sPIOuqW
itbcZKF/6/IQ2mToXyt3uiXC9F+FXgAq0oYBZ460lk7TqpduwFXt8py1/PrSkWEPSCFsSdrgxcDQ
0zCnM3V+xj6jytiPkzs6trG0rbieVT5vXznp5lFxoJwp5V+SnJQJUlm7SDyLymM/WCV23Zz1ujZf
THUfwrguqGj0P+3Q4y6GSn9vIx5sIqaCw3FNuq4kvS8YEY1FbIn31Gsvo6nF15QGg2ugpZ95Yplr
JLmzzIplbL8xk2xI1Nj52sXGeuPehPqGb2FFC0XOAboT95bFccNCYt1sjiPPZXQVyJoZQyXye9G8
dJHOVjT0j4VFGa8tESFHQw/f2dBtsRK3ryHW+ZWTps1JttZX7fjaMcu74WwPTIoMSo93uXpKYE7B
yqLX/qfmnQl/vNp5ubF00rmWaLrTFFfaA0cpjj+0aOQgEGZDXlKPPLEk87SIfIvIezhFj5gzUBpq
SJFpBlGsKbNTNKD+ZWU103R5CHy07SIX2V5visNEcv5Coz2CT3x13VVDCOaDUiU6dIx/3uS4B36I
A6pHeiwNjVkuLzMpfP2kQwE/2ZWFP9SscKBzCDPsuHgtUWhU1esbUU/BjlBEeeg0W26xQ6gVDgHv
8t+L3mXQ1NItkWWTTOKh0dEkWj0MyZFgjBtR2Y5YQ0Fd40DhaJudysbbdKPMjhb5Xnp7EnujR+Nj
xJuzbqw0WFacStmosp6XkWA4U1UXMuabtnTMY/gUmCeTYVkkOI8ZmemtjQZtJ+E3RQmGinajMx3Y
e3hri3txl2o5k9vCXcW+cW85U221TmS30nXWTtlRJNszKC77wtnVpsQKKp/CZt6cPPp4rKjt1h7Z
gHUtRlo+/MYBRfA3dYa1lQYOlL7USVXYQhgLxwvcWdPTB1ZIjo16RfljyG557Qe5NZ8quAXjYA/f
FaiWimmVbCaxcx1pbzKzx70S2DucN4rKr4wAFM1SnuWeg7o/iyRstkyBCpA9yZo1NMKBK8vz6Ilx
liO+UCaMvbEMRHjrgmzf4tecMzqCTpgKcZCpqeYF1xYnWQKNlqlex+JZdJoVcOmizj3ViVFdKWB8
tfI2vMT6+FCDbtM70/EPXAYp+VO69HUm5LVVZNcmzn5GnMA8Q0xwWW2HCo3nBK9IfdKq6p3cm9yU
skxOqAZnN7QmVAvSLrrdq5tSZrgMIz1chHTc7TOrqPf00W4HBjlrLUm1nRu12s5+vlReyU7uGRHH
En6YbOo+fcRJFQl7p9OcWXQOPLAx0U6W6vwT/y+b0QHsRsO0Tn1XniYnqTbUJH00YlDUZPBicC7c
TwkOFb3k5k6KaEVOKeWBg82oZDJxHJgZHfvOikimoHxWrrLZbk/FxipwYKTURF5V3BCQ7jMI4ZOv
pwwvwZXYCUWfDCSJmKqbaOg8p3irfGam1C3DE43/aGSIb3j08pk+Q2prBE9HKmNVTK5EHLeoVhHj
JR0QToaQJ4ZROOO+tnG1W5XzOtH1dIiN/kFXIYDgkEsrN6y7zlj24ET1/72I5x9rjc68qtU2Rebw
8Pgv9KiF6ItuDtCO8T+4hHnWjO6n57brorx0riTKwM8yK8ryTbdoBIIe3NUM/VB9vCd5ksmm1hYz
LwARaZnFrGWu6tBnOvMztCEUE0Rkj6y1c8uR2ymn5WcdTWPejLhIDMguUd1ZLBElfdwqelNCbDjX
zIfE/5v4zHPV5Ak1jgAVnv8ElQpzZpX9Sx7V5L/nMqyY4ZQtD5BrIt32qNH1+Qza0B0aWuVMPgOt
Q3mL++wxMtzkNAUB3NRg1IGAH0iaz9wcm+wo7I0fAHPU/J+nH81MkkOe+R9uAeTqGdPRBqjVJvnL
wvbeIgPqEmEC0kdjDRZh+mjb6jBiCd9GKEbItQCzQm63gaH/rOOiOdGuRivM09KG6q7Cd0KAZymq
D3bSbHQCdpLAipW1EZH92VXeva3tI8LerunBYKPfshdcjzUqlu4Yf6GrXglWfeRMWVA0nrgH7eY7
5XXQxYbqaoh/0m/XqYEpuzesZcc0CTvp3WGJYG0lMC8fpm8cw7G/odciITq/buUP28AS5azMes76
ZUROEvvh0sxtPupynPrmZ9u9OL39JTu0kLoK6B9k8o+7jRBbNNLTZB6MpEXOsa6UE29V8hy8oYB4
A0Dd8LubuKOmnIRhnYOfRgSYWZXApfLe1M13mqTdsreIXxv+ljuUNnQ7+hEggsyhfBtLb1hbpsnG
KnTuRsjOa3CDswzAZvWTOxN+idFBfMVO/xGiXXMkYhXgKbIbXfMt6hi848XgCzzVthrNaFX4408+
uHLrMMJZ2DRHMnZq2OvTotUjUq9Yus90bWI9T0p91yWjCU4gflcxKXU9jtgf1n2xaGNGSBYzV9J+
xjVJyn/eswehyb2LYTshA212NQlHlZhy+ddJDwHELEcyti8cGBlQMXf9MIASLOTQ+vN80h/MRGm/
LQhgJ1PwrAFMn8ocl1QE9o7P1MJEcA+UfQ3kFEDf2sBWotz4LNXOMdlBB0HJm4P6zdyHboiKnler
C5mAR+2bFgDy4ukwKzkOGhTVLlrHvGR5sPKM9Beth1CxPf7JsPkiNMjjgL/lfM0YK3/SFrpzHLL5
e/6FbrpYO02sUT43VvrfMbrD7QKP4F9Gu7cFE4HUyZ6rcJ7oHkZZwVatxgFVjPchSV9HpIGKYUxb
2UAwp4uIgjea6spZnRIZhhaqqW1SFa8ANV6BK8wDzKl0RkNOCNo3HurMLxAkxj+9lQf4EXeTdjqs
WmsLe+l/nyIsOWtHeXqNsc+P/LfSmMAQuv4LrXo3gp1yZXDD6U2zUvdH39SaaSkn8IIJTUs8M6Pz
3htVMS9D4v6NDjAt8jnXFSZlpDwEp1+/qa7MWGDo2Q1w73ejGj+jCeOwkM6HMLR9asJkzXtKsvyP
shKATnJgCF52EWSLZ9A9/gFDeBMqXmeuQXB//LbZZ7I1FVuzA4RoM2DKjEHMJyUXeOG+41R8aW3/
W0bmld0wJ9bq5nKYR0zrWEE1dyOt9jN1h72sKQixKAZMLe2jb5ytJwN3LiyLfE0Q3UgkccwqIenk
6aoJjC8+X+v947z3D7jNVSK3o9cvveq5RMdBNFOhd4cMcOGpvHR7/VQFDsumu0pd7lRwDAj3r9Cf
IH+YC8dP9qlm3W1D+/XL/BPe5AlkFLIfwGIt2Q1Ys+zS+s6L/CbDTwIFewykd780f/2wezNDbZVm
isxncwqQ2BFBtxxYt7VMOccKHVaIM3wkvv0XAivgwFtvpj7eIG8D/QxHCrANtbcG72GqZ8KZg2ZB
sxXiIOnNlgLBkC1ZlHpnbuvfKGAkO5r9uuvds3uaJAGHnGTfLOQOnrsTJ33ksZk7JNhCuLlMJ71Y
Q71pp/LgsmOkMolPG8Ziq8sKr7atsDzkxe9UvnRZAYI3qf6KYfwp4E+nBr0hHoFn32mOLYAXmGJg
hgOH4zN9GO6rqgFU66p62lb/iBqf2epc/XjU8GHrHwrgflKshiw/gRJ6h7qBJ4FqBpdiriBkrl+v
W8NZDRFwUpaobmL/nW/jUu2zQiNrD0yVVrDJ0nGGyItm7fIqP3DggtOBIBa+1/WH5sOAHeDRcyaL
bftcE17z3XRbJ+7BTLtFzNywFMz6x7tQrCCeLN6bh9a3J1tnzhLbZHmcdM+AC+p63SHTMSYpC7Et
XJ5KhdWomeXSQepHL1PGdIAuUhJ1CAZWHC6h/vy4k7ijUn7XhV/Ph+fZOlXG09SITtCQBgAkgrnJ
u4R41WdJFg74i8NbboD4L0FIxGqtMZt1xxQ2lb+rHNgrJQFNtyE3b5c8ENpsZ5jZV5yxrKt0OQn9
ZtXUAISHwqBmwqtASuDDv0bYmHiXcl3bACB6kDcC+Oq5X1O3MeoYhjVFb1SQkyvCQPdFQXnaUcLQ
y9ffRO93zgDmJB4/Al2eYM2omcv8eeiZEpoQgPOBxBwlRAqTYmmwlP8HcZgXFiH7lB4KS9HsVd+j
Ov62RywLEqdWI6JXLeby95o/3/G+9Annfe0s9FTdmRtcvKw8Uyn75kQnyG2LuEj4b/ou8SQ/MH6d
a4f4b+GclK5eS5IjqvZZBuPPsOygPYT7NALlZiTXhEumbTm9mKp5dcnMLKzyboX9xcbNSabwNkiH
LHl3FibB1kDJK9uebwFcJVMVN/b4WlLUJ0NMb8MnAcqA6PC6SvPPKcsAdeLBmzt5vY1BBlRp53KH
ea/sme7oZDxfaFOiHpgzr6+/KpMOkMm4NRhtKIz9sUJaeLIJ/r756cXGXRgQwVCA7IYjFaWO7Pb0
7mWcOCZZw0ctLK6N1H/vX2LPvFWe9Ssxc82iTrK+Juuhkj+2dZZhvJVB/qMH2DP7pgb9G4w7zPuE
ZAo08hFyPAF1EwqTCuYtSocmxD/XGoCfoa/NvHz40sN5qXcfyCQYBF3zt6geU1C/sE7drMw4Kosb
0clv7eA8Jr97INV8GqO+a4xxU6Jyz0wbzbJgo9hEf5bMnqXO6UtHpSRzVO6gWn4EVAZEqIzsSGZy
Gr5CYW28DrBMIYKXMABtovMdJtrZaNXnqIGP0LXq09cOncSN5gvwfk5EaQLjA1tp7+SnO6ARvGMp
QP7JsXPOAlzJjjD3hp6uyyz6ISDAnlD7YRT+Qj2I23wOoUc6ybuWXC0aD5iJ2td5XOM5xp3TOumb
gSDZazxxLAdzadAFZ29oLnZNn8xQbh3d/RCZg2bldbdQ2gshxgOF1TljK/FobN76GrZAaXt4NxG0
GvwVPeActB5uyUCflujDDC0I9IMYgYktBcPu5o4A8qVZ6quuCO9L/XvCRDZV5V+rsdXuJ1zijD7W
GCpZreoESARlzdGQveWe+RPn1q+h2UedxWQY+1PNcZqLRrtUsTWXkUlEMymPBCDndVfuyYbszLa6
99XwHVjVqo3J17kTtgZF83uk2PBbzGYzE7UFp8A1zbsjgvE1Sgkv20E6yydIHkg75qQC/hlO0yD7
qyuXiKDEVMnhouFJHmT5u463FHM4mUs9aQ9pl65rZbD17QeWZo0+6r4DHmjMqxzdP6tdNqSy/Las
nHJZXc44gPAbT+pt70GHqzBjM8oAad+XPwnMph6w0mxE9wVDwpFGOd2P4azbRrJJ07w/OmgpLi+4
MXQHvlD7zysz7kvayePeWIS5yy0MYmGmt7+hjkmki4ovpn2QXLxq0xDsylsiToYIcG7bDskvEuqa
wW/ebn+Npw8dHUcDJZJcx5wfgyD3SA5ev41u9xcK/l1HOghChbseejXM8jikIGDinelTex+m30GF
h2Z6LhPPrzx4LbFa7bUPiYtS3vmr/D+3Y22aMHiQFyfmVbcWM0AiioHZ7zBI3IaEtGU2kLkuM/mr
NSkq5LDU8KHNZF28ewUtCsV/xs2JiluzoYZhCl/8trpiqB94w/lSPd4k1PZE6ePzt/3ty/I0+e6X
5zyYKXyowuMegO+FBN7T4JyGWDV1sugxnMvoZE1PF7p+plEzXIjAYXqz0TuGVVQkpwtLa9Hx+QPO
Dz9L52HBONp1MfzgGXKFsY+U/m3kwdUfaxxznBSqMNtiIaC+INTpExuDF0pXZ6HdX7WyeQiXB+Qw
OFg63qTmYTZa2jG1StWAdzjzDhpPJpI/O1GMDxB1q55dfU7FcwOQ0rTaezXxpY2xeyicH7pFpWti
KHsW69nHgElddWAeuvy91IqYbnWTzhpDbUhwc6eKco9/4zu0SHFmrQ8Pjd1Up9LPNHSOtvOvjIdD
62V/1SCvxMTfqXm+JUl1CSxy5763nrRNp2EdgnP7ADhzqaPsNoKVh5lGtG/kohitR44m56tHXIYn
wQ4/sNeEUqvAvtj4aon4mIgmmfkvn3CxJt0NW8k/3YYY6EbuyW197jTyh8RZSo9BI5NNEq2awOWb
w/XW4n08RS/CwRtYvsuQS7OwqJSMFJgkaiQFxq0ZyfKI7cpA2wS/AuSUmd5Mj8RPH+SVx+Cm8d0r
4V3BYsXPovZjHriLEq8ovupFO7IcjK5itt4yrPuNgLc4cbfSBTdkNmIdLoozpdwQHtqdOW5hAeIE
B55HRpM9tPNoXPdjEMkrmSPcg1a7dYR9cWOGPvjIgD713nfEstNZCs89PAGwffmXY6rPruu5YNJn
f/xx6r1T64wbQ+8BoMkX3sx9AnsGJU29J2F1s1N1CZJtI2/IvWe2CD/CK+Byd/g1U988JOmfPXEa
CZtPy/WLWcmV4VX5bGRQm0KMAftwttriq0gxRmJbnPmyXhsmtwkVnSOuSbLmqbSOjUXbkGOjwYtm
C9AwQT0afMyCJHE7CVAwcChHLO4ETt7qIqaGvs32puC30CjYQxlt36MFHMdSNYVMMlpjqLmK3D56
JQGEql+ndTMfE5IwWGRavX2DQPnwDesc1/2MBNmeQcVhGCoSd37yD+uoHlFKUrhIGUCswZxGeIvG
sLwQif3EPniwiDI2XXzQW/21cse1+YwjxRt9kIcJXppv0BnICp08uSl8yQhgdqSmAzWnxPTERYiV
mxT3gbgmO5SNM+TbgdQ4RNsD6v5HUvHAa1rWKvcalXzYZXuX3YwjIb+3DIlAi2hzhj3VTMpJgx1o
7+whIiqE4dYnit9n1utQD9+YW/aWIISgrHgGZmqkwSc6eaxQo11L1C2JRSRcpAkWVPW8hAMFw64n
i6ljd59Pz5UKZjCrnnNLnUjNR8laONjFrujdPx0TFms2jyY9xsU96jBjGsuaV1pdAIpY2RJoUi0R
+1FzGZp1FEmGH0zOKW59/m3R85S1/X1Qk6sBrPAuR4/MmmKaWJI61Z7RWkyCJF7t5F3ogMfx5Ix2
+lV7PEibKvubRuOBPAQG4LtP3FPS5zvLqV9gI6z79Bam40ZUz0Ey1BDD30kV33kLQ24w89Y6LOJp
KLeRq53U+N7r6ZvM3CvGvoNpBA+wT6s4KE5xrr6ygMGO1rWfhk/60K+A9tuoB9uwHA+GD7WvlfG/
sNZezLT/jHR/VXTPgVgtq4Uf4RDusJpEyCGRZEcQRu5PS6lnrvBLNFeD3JjtrZ7W5UlrcaWrN/n0
W/Wa8Z6006YQVKhl0YdemDc3074tYf6Lc/1CmcOLKp/UKuanjbEO7NFdMqdbaQKefIjS6g4U6HDS
DUMj27hRQ9S82UX/SUPlPEzMH8lv1Z36b9Nwr2FuXHzbOg12eKmT36IJzqCfJnQ8btHJNN+xEvYB
9gVMTD1UA5oNuyBYDUDc5mW6HjNvgVS1Kt2Bx0GFEE48hWF6fUt9m7UCthS4YpI/enxu+/Zekzni
YNdc8q5d5mzdR3XuY+KxQ7XLAuomSV3PJ0RXckKAAkr1ZuOcJjkOJGXAOAZbUiJDHIwhAXhHezzT
qRAtRLsovfnFEDIfOQs0ebrzcndlO8FrbI63JTvdW9IWhyigqlMGX/BCZ53rbn33o26bRxIy4ywD
8AWa4z9iOE1lqv+VTw6GzJiMWm316hl7wisfuc3zPsu/zYkOgKIIdz3wCSxK8J9tnDSA+6vhUlyg
rxzDyXgBOfJWN/rJU+alTT58LdsHjdoPRYFuyLQ5MoaXmCeSbfPIVAy7xwkfOSfiu4eAn+bDT8IY
ZebzWbGdSNSY7JrFEyFcPfkbespUnWqT+Gxtdf/NU/Gxa/x9xnhdi5FGENCENH+8ULuMRJZEmh65
ddlGy3tEGiG2tMMUx39O36OnfjO0+KcrSL/Z8+1AwWaJtC65xhLSJtUjEssx5ZEGOouIej38FRue
629wZ94iCKlja6y7pkMqprfHQouwrxhmdqn414QUAmb13jPiF8mEdYDqaPrDJR/IhXFqopQCtb4E
hFQULH1NMfw9JyrSzX4qeCUgr9hUpSFtMHWjQIWQz4UneZDxT6s59zguvlpTHsO+e/4OvipCoQWw
qx6Hg2FrPusbKwnuVTTQtNg3XbdwYpCAgV7/WY72NhFeScthNYAdAnTxitBwBZv8Aahar7KDSoy3
KEC11DT57oUnuMNvfW2fhWrvgJqKWWrrcCL9nSNamvLsJ4fN5cr3hjq95NFv2ZAbBg41HiIjjskT
h6s8SX2YGRWZdl3+5VZFKGwc1l7t1HfscP9aH++6RqDrUHZqVVRF8Rk7EzP2fzwPmPLRmA5rwcaD
P3X9XmM6tGKz3sAqKOl01ZKEfbsV36aOAHjaw0EzwivTg3KlZd9hG2ibuOuYajtUAY0ghIokuw2u
X20GST1Xge9Sr436ZKCUzwPQmBz7uzqs13UE5ijNWhos5SY2uWw8A1sAF+zuv5csS8X/fmQojwoM
H+NUbfT1jqdBtesD9pyKb2Wue/U07zPudnaMA81BKVbyoVqYWqjtxfMFb4O/b3gWzuWY2HMsae2+
HpJu/99H6Jtg6sREqmlIecQUytmZnyawmn1TPhW+QMTjimDKlyFYhnRPW3nDWJG5cKp90JXV3k9T
gvT//+cKOtHCDaEDNcZwsUfrEkaAwNPu4LbJuTf8Nx3UDnbuWce4DeNxA9m5mJyZTNZFQ/ZhiunI
ExMLlY0tS48xWBkJ/mDH+e214BBHw4c0M3o3IieZj+2If3tSZwuKOTkZXEIeXi0kK0UFCKQfSybJ
HoGRcLONaTEdqBRKE3+le9UhGfS3IAi/yMqixNb6oxXew1HAojzrFQ9WinWIqK7Q87cMpCNDZ4KS
wnt6vUPjGDffPoCJhVdHVDW19r/S3OGV1Dc4cam6FSBT4Zm5if1tac4wL7AlzuLqjzwNpZWZfMnd
6VWHkhoZcJ5aOCj03JuKeh0jbhZjbC5BrFN8qtGlO6mKuAc3rTlpv1jqvrlwGrYuxQrPSLtRYQm8
ozOQjLrntr2E3eYwe8ylfZp4lLCz+/4f6s5jSZYjvdKv0tbrCVh4uIda9JhN6qyszMrSYhNWMrQO
D/X0/BIASYDk0BqLMePs0H1xL+qmCPf//Od8Bw/8PZT5l0FCXYRu9ebkEGUm/UDuGoP2YEKdKjgI
Mx+DFOZbNTKqJQL7PKtH5KN4zwrws6312etYIclh1Mt153gHEytCBHYVUshtrUr2L8R5EyK/kM1f
q5bv7YVdE7eA6viR/MJCSirMO2zNOUmivSXDDwjc2coxkEBn/D/ky4NDMPorh5D25tf3VZi0CLte
di2q4r5MZ2SFK5gZHoQQGCVd9BX55gUNauxqfPqzbDaBwSQKQxTHq4W8ylmgpum68lYtu5lmrJ9R
0U+qPhqB7ZKQF9c1hye5Iu42xD3xV14WhK63toPwYWxHqr/c4Mq0xyfAi/UiaREJY/+paJ2Hahhe
RRY8AmzJ1pZRbqOOl2/W3AHlCOQbNRehivV0hCJiBPqtCb+9Gaqh8JPnui1oihqx2g7cDBexdmBT
gT5i5bQnt4oyF1mvmVTcYKBVp6pYBrAfVkbTvGQmf7mK0LB+zdIJDGhyiMoKraDtfkpjSFaiNzed
VXOJzOeKKF14rOiVgzTpwrNbD74/cFE1Vmib3cqtvhM4gEzaBE6qnNcS1T4OxFohnDOscSzWdbzT
SCNLk3QFQcSQ8FHHPdo0jkE0n53iMYnAz83jJugxnKVZRZCdV2HFAU/7Nnwc/Hv9pusGPKUZjKEq
aD6rMF0PdXgAhuRcpVS1Bv5zMvSMv2B9MQGle2x8DwIj03KIN2PCbjUlsg37Z5dkBL0UOY/SYZli
BvlGWUmycmdJo07kIqniCt6XUXTtqeRA6vm+zWGkQ1KAD20yv7kZm7nYZfmKZ8gDaFn45Sv2zUt2
P1hxQfus/O7TqzQCY11AfBoPrAQNmE1IP56rdolV7gdyWWA62cOji3dstC9bAB7cZGGwMpChkp9E
7UdWfUCvIqPF4jL6FEl15gbBhBoH2yeB0RYNWsDRmAoYMJgqX7FfLB0p4kepX4l0t7v5coPHBrVN
RjiPUQZtCw1oDVw4vbL8+dMtE3OTjMW8VDmjksKV0S/aSYYbrz0DzmE7nWRqWXLVWBm4Zbg0U5al
sU34VKcsMTq1mxEj7yItamuDOyE8oe1hyXJDahN8Wuq8ELKh1PPWiudk7xrRYzuX6pglNEkhnR0w
qPH8zJ1tTs5kPdYUP6gLA2REZFtP+lfxwgPKaKYrEU4fRpT2r1O5a9oCMhtrWVk6nAH0L+yMdKIK
DDFYQD6jAE9NB+j34lAWxdvEivfgaPszSWocsQYzXe/iug53s1tSC25ZJEm9INz6UtfwDzhUOfXk
qjIVy5lYZ9y6RXHpxymOVWLlKKI5RtDL/3SGhKLAzrn9+6Vf6C91LP3X7Ul/LE/63/9cDdP2uzy9
59/tf+xq+h9YxERH0q8v1G9dQav37v1v3xhRsEDzF/jH36/fy/aPBUy//uu/FTAJ0/3FkcpREnYG
sZp/618SpvmL6SnsryaNSo4pKN75vX/Jsn6x6eOhbcD3BQAln2omKNld9I+/C/mLL4iy+ASqcdpA
efhL/Uu2c+nk/PcKm9/a/8hamvxcf2z/S6OwGMAb0gc/F7ii/XJ8cEINZgMsSv0WdlZ26jsr+WQA
Gk7xYOgj2RJQbUkxY3CZuzEflwJ8C3nCKRzf4tIcYWtZRfnNtRvNyfTKC+eGAOV+nGd7ZYBR3sda
8YhRXW4/VFMmHp04LgHRFLIEZJnWWNbCfMRf3mC6Oo1W4z6bVTNcmeArVhDy+xPHGXVjWOCfHO5C
EbAJWC2L2LG7e6/x+Hb3KZm6GKBN7ViE8bFapp9BjbHB1FOV7cByWD8GvjoeGu5kHsEfGqfMYMif
sev6S5KU9hM3Bp70YVW3T2qKelbLulL3MnKl2Japi1pQxV5/X2XsJhKrQyY306K9Trxa3sqAXQFk
F2XuwCj71yau6+fJ4zm5ANJGcGVIAuMM11bfA1aJn0Bm1W9qSIcDVuj20E+1e9AS4+0idu3hvpAF
ZjId11xDgnwwuNd4Ic0rRumseT0wWowXZAmW3vJDQlwM1nApuq3iBkSwOEewsOsJ6mTaTze9J/I7
N5j9rW8Tc7J80g6G9sVahzXS6Ww5wJsCjKwv8dhYd6XXKJh0uHFD32CXMY199QildfxGOSsPkTKj
dV+R+kgjUV3lQz6we8I6t4YRQvES9sobwga0PNc6rO6yqoCtZuf5Dv86reKiV4QdKoqWAaLe+oxL
K5AuaitBFR5kHBbXca4FtGD2KP0yxgl+17T4BzAITssc9ijzRW7WtKYMfMSY5IQgq9mT/h/Y7W+E
KfMronDBKg2z/DqqDPiCkAbXtQGtN8SAjIKI5WxEj6v8vR5StXWCUT3F9RSeacaM36RW3QlsUH/q
bbydC6NNIpwoBlRPijtYTo6kgCwaLr54c9Cbncstl2oYgiSqdoIdgl+21oXHxti1Uq6lUo7OWZXx
ALfAd7F359FnFiUsjYYSRwkuq3AXuZnYXr4Cb7GaJRyVDNOzwY3Kbq0QmhhtN5Pvjasw09TNWLiV
kX8bHWzm2qbJPh6NH5Oiju96nmbkRz/RC87kbunnGfywOJuJJzrdBrEMzXZw4uSQOXF95U9evldV
Pnl44+wSHa7l1Bp8nLOBpHRjmuPhbcLT8pJXgoijdP0v0/ONe5kH9YMGz8mVszcfR2H3TwO82qt0
yObvKNaeuUuoEllLOeiDUbL5nyxDHhKCu3ewusx3r+zBGMY8QF8H1iq71M7EzZyYBZi4Njt1XRSD
KegHd+skl3F/br3LYR3lO1Z4YBtta2STS8aJ8t0xI0gg/CnCsS6KAX11IC8ytcNxQkVfSqtNbtzJ
5sBHfFpefPc4gwa/ei8RIbDvpF53TkaU2E47Ub9yQq/dkZlvz0OUpu/8cv2skynYukD1HvOpa9YN
A9YSph36E6hdCl8bjzYQk7cJvz9SAOrsugq95OIUj16xxdKVgAuRS1ueZdd9pW3CILTHDXkCrYSg
EfXoXrriJ+t3ju22N17gTScQH9QqDUN4sAb4EQtITQ7wyGT4BpwQ5PdBYbl7mcv5oWVkP3OFi7Z1
P4fH2WxcOAfDaCx7Hp0QWCv9NraOPLmVU1/qfdzx7HsGEQ4FAx/+mAs3LpjO2mp4zCHNX1YrqDTz
yo5Eu2X7KMg38XHfSI/wxYL8iL83Z6+5A+Bb4NCcaihbFUwLJeRzgan9qq1cd1v2cfwdDXV/Bjqd
PGJ7wAOYYAAhQNXDi+tzId4uVOoK/0NDaGydcRkn4l46yZKlj7uKJn/mmj3U4o2gSw6skq0nQnw9
ET+a+ZxXRY3lrDXoEx2VPilv6uiuHWrnkDhhd62UB2p5zJLmFmZus2/cUdzDORkA/nXJybCn4aay
QvUcjB4atRxV8YC7FWaNxsOwAz1QbOy0AN5BhIa8RzhWH0MfzlCKMv8WiwrVdy7fjbYMX3C6l/cu
nkG2bSq5Mdwm31Hg4b2BHMItACoxxNZZ2J9d6VlrDGHEGxSUfchfdsDwxMOo6pvks6qiYY8BDsBD
YGL6COhnKC5shLynliuaMv8REbvbCzfqzLWwTO/BjlFu68yHSKfRQ42a+InKMnMD8tY8oZqHW1Hq
AQEd9YhSBLf0D2U0suFFtl2FLDC+uOEDb228+Fkoy4d90dT3Hlf279KaPUKbbWA85gQ91sqUzXsW
OSOFR2lLpkJQK5tZpGXC2N60g0VnRjQOOHQyzzmGuPp56CobIZ4D/DUCrrsO5onhkf2H+VFHHj4H
nq1YUHRqTzdFblmngagTKx282Cew7GoTjlrssLCRhumpI6EPZKUqeteSOUx3w1hFZ4FO+c3eFcE8
jOeZjytU+kXh6tZhw9dD0e4CTy1iXLsPvlX1V76pqyPCTb932joiUSPMK29oLMLwIcq3VVv3DmZ2
qJEVlfNWG9WIn6rccmAnADFleN/JSGyrSy6DdJ4xP8Op7J9bvsR3EhBJuZgSDTKv7g1xG6oILYj7
A3s8hpMrAXLrHTiHu8VONE/Lkcj0UsQTSyu3oLkLa0UjEwhngXWFAFafoqIP9niB9XWaBvVBUIt5
U/cOhRA+q6aT54OmqHC8ExFIQQXXEFwopRqDKzsx5/eSFq99ht7CuVfKNylDMMROOrxAYrbPeZQ3
MOiC6WqsBjbtJY0qDL9OLwRZVENfafJ5WK+z+SsjTYWLbNFVLHvrySVW1HPaJoaLSxEpEVyoMp4I
JrifUS0YuzNJWxmo5+LaxY+6Ngi47yXBDSReXTO0DvXQPtMNYVwjYjo7OiMbxO2QYRK2tughZ5UI
b55jHoJOw3fIqPcMofURrnLsz1Z73PZsDtNzPTasxkC1HzjPklf8uNNDN/lcT9q+9q5KtuLHLHOD
HZWQE1TCVh4H0YdXTVhc1EtiTbx0o++SAyiiNbWl+HnYiGMKLJL02uyc5gHtL3ywprzfdyxrX2DP
gKPlkvCcNTXA39nGQVBTsIGyFBjBuKxdzHzYaC64pXZES3G9QO0kH/VH7knJU+5n6aYi3MmzAdz+
uemKBlJxRSmmdVn3O5lXAJHDcwccSHU1aRn81FFDCZqEbRhlAQxjMOPXNmDRYVGyYacreQxuHKeM
nuEhTc+1dMcHc+7lg+0pOuHMNMCPL2O4cX4m3wOvT3ejap8JqsKfw6AS84YB35iBXXUWpERWfjxu
q0tYTufvcdTmYDU9bhVdaNMuXCiazA2oQytrhrbUZvwREZieq8GSJdCpvig+s0n0ty7Im0dZptkW
cqJ3NFtAkOw70uC6DE3vRpqalXsfjB/ZaMRPcRL3zBIlSIxFqibj1mTncMQiz76YmzF7ucTmJkOC
GB5Hb5ApWlikJkATp9zwih50CsQocx1a5rSOHQBTfHfd6EitRX8upQgQ0nuep7Y2VwTyLgK217mL
uhjQ7pqoH8mPO9apd/megJLSrKzUZO89JioW6lTl5YNu3eVgSP6RHdMtiSYuZtHA9SsocJWhCSFP
sUA6B26IJbKI+nOSmOJU8uLhKRb8N9kMoJbmUk5PvZ26h3hUsG4MvmUFqIuVgzi0LnD1HSQFIOsM
kO9t7jXpu4Uf/97zScsvpOjGTeF0WAg6rwWsH6VC3KoSE3s7dc6yKHNrpxMZPI39xWM168x4dLp0
2LtaiOPoT/MLTWn5+9waHPMlbSPLag66HT0VpI3ihH4TxyfaNvsdmMkmNW47YYxftuslNxxq+ouA
c79uwqQEzdia20uv1xV8Z18tA8o61kNg929DGVR7ppTuoRd+vQBiQ6KQ9+NksNoCjhyAi8y5YW/t
JuxS/LFjsSt722a2c8fPgXzajw+O/FY3oiQrlAxfmtzYEuBMeF1hRsNkVIp3p+J7DBrMf54IbB3b
ywy1ABNG57Qy3E1AdPHGpCwOT3CXgVJ07BAn9gwnrAjd6LEPy/DWEy6mE0+XJ5GE6buyDXWV4wC6
6bsKXg42i5VXuvNtLbz6E+SwegJ1GL1pjNNfdtUAM3Q0N8NS4DNufKITYW1Va58U8UVMpM+nkySo
8Ul6y0HEuAtlQpUuNk95nCaDEkLWEuowRG53riFsm2iJSp1Iyoh3CSgMFzyNfBUS+LCEFOEsUZIM
AFtdf6K8wE43ApIDcqbFr+OL8Fe2CYoJVrsFTqpjDxUJXG2ua1HvV5DW7FzD2PqTgykGpiEjQ0Ss
PKyza5UnDXVUZeH9AJGOvuYQCj9yorCbhe2ULISoP3xynao8TZ1f3ASldalwJDu+9DJuTKMzO99p
MAJLnqkNXk0Bv13GA/pfV1jQC/Q4xWvTZTUZYAAbFyIszWv2JbzIPgdS1XCcZXHsgWsd8+5pkNzn
+pof8sig1SItsx/YDRWBzUnK5CZmdCVabgd6wT7Kw0NgGqCVPPh9mdvFt+VIlwHVrMzIpWm4P5PS
3EzSixWXEeGKXFxJX6b0VuD3Bd8yw/roGtm9VDG7wDq1nbvAIwriYs0A0Dy3uB4q1d90LLp3vmnp
q3mM1RHwBd6ceJolbKxJKPTQdCRPoI2SO9hoio1HNQX+hB7os6azEntMY6Cdd3l+ZRMq+IlU2OEH
rwMcbJYLmJ7rpVFbHrt/sciSfW4CB1+4Tpu+TalE3p9bHK+NxfPdiOzswljV842bEnbdm8AhjxWV
htinCiOXizrDljgXfXngkZVdS88jDsVjz9iP3ZRPi8poe/+GzY7e+LEvnyxjUs90bbPhsauIsc11
Hs20Zr9ienjZE6W4MKdUOLxhO0x+TIaGj1ihlq9nJjbGcnADbVZF+7g2zBeIP/ld3E4ThWlBJZ8w
p7Z3HuSflIk+YgNiwxC4Nwq35f/opmjAW19hryQkglEYMnT6kxBud1mxt9VzL0X7nVDF/RWlSU6n
h2WnXzospxuKdLoNnMKGbFw+QTMuUlQMlWPhLJzI/ZwmxzjabjEoomwOjyOSodlnwNP0EHXkI6um
G56jueTNqx2asIHtHHuO0e/cjwO64nAXsExQdlgs43yQFluzCj9w3iS49oLCMUM6s4351cminBti
Gr5GadldjXUHNx5sEoFlpmjXIU67tCKaCh0rwoTdVFH84c0TG7EWCrpVWN6zQTfDVzJd2FmGk+v7
odAD8yDi2RL4SK0X+E8CCp6DpsenDMrhI0VNczYVqvqjrmOb1qm00tM6cG3x1OHSHdYW/XVfOsp5
GuhwGKjvA5/gMhTbgB7SBo5i6XIFWcBx8Hc5k85LYgKXB4kLvzwr0cKwu1XmrWG3EDpAgl4WSaEA
NRNp76WuzeDASm+EGOLLYQkINfeXWPhyZ9GyL7HZgCjzWtJAl/OdycVPFafZ88USS5llmOIwaVg/
fkMDDj1+R1UfcQF7Z6nbWPD4YuT7QsqaziUks3pjiBS9vQ5yDAkmrOA3srhgueI6NmlhtLytU2qc
USrua2sVunPw6BUhu/MRjk6L+/QR5FrOVsxwD7agqYVNB37G2PQx89fOfJqMIb12ZKvevKxBLp11
Pz43loKWCi8cOHwxRsBLDeZWxiqQl3VAwEYMMnnIRvJ5K5BOyoAmKTJjxZqnwE9E0WbaU/qsnaH9
CqwBwwqgGOrg5pBK+bix12IcrMdSzMbSLbmiB3OVvkOT9XbKp1nEyQX46anr9QNrHmdrsYo/NW1V
n7miZy04MgmMF2zIbSVUf0uaytrEUYkHwrM0JSW5M0WrvO2MOzsr56sxycWyc8t67YwuiHlnYK+s
0t5d5XaLmaVIYZrH+HofWsPGolLQQcN11a3sZtXVPf6TjsVc1pGeRgf1NmlZez8Z9husFLF5Y4w+
a2kzKAHJWWb3BRoTkg0S+4oiIeLw4Fu2vjN1hyo0IJSN9nTdBIPcc2By3Hne7L57I267vKPZ1sq1
8TVUMdO2qcH7dLIa99Fo2PdCS/kyx0b9zTIpepWoLrswTLZTYMWfjp9PewX0/qVuipjnnD/iQTRV
CFUtZevYzUNw55J1fhsaQyZrV+fyqm/s/qPITX/Fhv8SkMlhgGYWzmrPB6W6sBAC1p1Oip/0ApNv
B4nxNhqtN4KoGEGT3qsfgBH4X3YE+xxLHLQZ9DOWiMGAlzSm6SlcDvTMAM4hnhzabrauijRazyXo
I3BbH6WhQEihQGZefhWhioTGsDMg8mKRYNBoLHouQ+pG7p3L31YOIbYysv0d+bSY37cgC5lzDnWc
CCR1GB2x+Zfeixg741sBbHkHxdLtA4uTmdou+oJ4CQIKtXPFlByX8XVbTwR5BMyR16bnv7Hwehte
dpQOehkmQMxYJ7cfhihR36j4kasEeW0PRw9Pr4A7BbPfgn0fhQl5XOgM61zPESN5ZgfrmXAWngcT
mZeKorjeCU+5RLpnguwobB4lsBDPQfOAFaiUlb0krtOcQ1OTM4JhkR2nkhWqGXiC5K1j7MsxIcCK
93arE6sYF6Y/dl92ShU82HPaP1Am2Nk7+EgI/mbku6XyvasgnIw7foaKmFPQXXkE/x6necZ0YIMH
I+2MatJV/dqxaDNMwXRwKwuLXQHPatPZoYHGFw23PFiHNWJPtqdEU27yRtCvZFr1VUuN9jETVvJs
tazsuYd2/k5gbyfn3/kPcAyKR5IW6XU4oclwVPfvMAcEEODY3SWwwWlV01z9PJS1nZJ+sOnHwnyZ
7DlZs6Np1+wfiBvaThZf++Gk12weQSxrdv8Z8StMGKlBHEO193kFr83hFrfkksrnTmX50WspqCYh
4K8BQsdH08XcyUvN2RoH0XpMJHnurk/zbdDH8FAhZN5kUKF2s9EZRyQ8NkC5nMhyuzSsSmdsHmpV
ANoObS/kup3b9AQnbk8HhSgPfh3I+1LoXixng8X1yvPb4p1znsCLq7ycyjIgV195qFKHyUfHh9a3
7dV42VU75Duh1U2srVi623G9ZGzEhdqBDi5hmu3CwTYOjhPFwyptBqOioId6G6XjgPzBoMpsmzJp
Jtvg1wxl3Do39VwlLzleY6IEY+CcGV3KNT5j19nZaSPxGhLZfoonQz/h6XUeWP3Sx9IXkNcCqepx
w0GYBmCzxu7FBVAD2M5uIULBo04e5ZB4V0g5nb9yUzfeT2zDQ05i06AoAAn6k9sdyUIlugCGPXjf
ywPWCN7t8cKdrztuzOuxpxpxaU12f0fu1r2NfAXHzjWS8FRCKMGWOMWBR+Q6syhYjarxAmekt3jp
RIiVqy6YLmvwLDAEhJaxHmmEazHtmlaZoRGY1fQ5RiYRK6uuJNp8DTGabEzQc+tu62LcsSMMtniM
/PAw9U1gU0wamT9mNXv+/WDhZ1vxziWPtCTHMU2pxkxtUmNlA3MngnT8WdpDN+9g6M3Guki8/Dse
cLRgIZtxHneo4MNnUYSFuxX2xD1hyJLx2wTUmK20jxq8zngjiUuG3A9XPvELMsJdg5WEQc/9HE06
zjcOkQiKBUesfshd2gH1TIph7QDgZNo3wdivkhweGZdoF3xMUSWxtSktWrDLzmC8CGeg0LUajLOc
u3iTQSCMeex7nfgAG5XfgcKMdhaH8b0gonbss67HVtS3HLH8u9OV7KX91lRZ8jU3GlkQD+bZm2lq
gmW2C0AR1Qs3pJAFpzdHoApkt+e405D1TFb2PGuSbtFyIF3igUb00hqJ/91yo/0eoPYla90ZPFcz
pDC1ACFef4dD2CdbI/exgftwLmnCdSBA5kjVk2ln78ncTyz/WBScdOB7cK0uBPG6yH7A53Q35WxV
R8bfeRuZjbMvGr5DGxVYdHoac/rCX0wB5W7kapgt4kgAVw8u1OLnmeKzTWLNJvwlzzCuciqGWc+O
/Oax1O8d69IWbJNFQyQjzTuqK9dtNh7Zjzbz/LUEvnOjPRGvCyHbz6mL9QbuJRnvFODlsWFTu4oc
nLLaxljTGC1Xua6tyT0ysFuHHgD4XW7RYNONjty2yoNcWjmNs1AXOJFjpSU7BxdVSUztTR4N3oHG
Vr7qQ8qOi33mStUXB5RnVDwTxfhI5sm5ntwJ79XQOfs2Co1tVsTNJp401cAXPiUx0XI6WUmn8blw
lV1oDyNPVPnw7nhdJDF/N77vXcDdgMWxpTYJ/fSQOn0MiufQpZwmTovhienQQ+HvWrlLU0rEEktb
b1z+/XOFn3YL/iLc+QF0mCXrRtEt21j2bMUN83KytXNDX1AnnUdSTaDCUrMD9QON+wakSARys026
c2ewWbhmeexpEsusVmIRWKu85G7E3YOQXTioowXaZ1WxIIEgb4/qtaTlGsfriP/ENz1etIB3nAG8
9a4EfXMMdrnOzEWegyDinRsVVbqioJQIIas31v9PjCX/P1lGbPHfWUaO75/v5d/u/8/dn3wjl9/z
u28Ep4fte5LMn5AmzimMG8N322EBufyK5TnCtCxfIXj5fzSOWMIVPPFMl98rfVwrvxtH8JRgJGGS
9xX2L+WY/l8xjvjyT7YRF2sKRFullGVbFlR1efn1z/e7uAhbfsL/VfV2FThO2DNejWvcnBsPb1UK
co/K2+VIircJazRoyienfBlkX379mvv8UwT+G+0cQrie9jq9L2ayfNd9toGR+t77lPnkpwhW2OhD
YZPbCKIGsw/fm/ZAJZItQjZjWAZluhwCOAYsIyI/2ho4ln2bjiE+/2R5CD1OVywvjlZnsfq2voXv
HrOZdlQBOqpqiVrvKLBbldGXANA5MirWuKi1voWftzBcHIHVT9kCQd8V/NCyV2Bw01VFrqqjByYU
I6a87Uw6zimfbcf6TsOW26jDQ5htqAqesXVV2QcHw6rwzskFUG7mH9LqXtMLtmsmQ9GQ2u3NA+ri
gkXl3nbAPrvD1WhyY0Kz9MflHz5c598MPX9DeT+XMVvSf/zduvh5/t3n8+sb5qBaSvxGlkSzNv/8
hhmd6qAqJj3qsl4Y4XvWv4C1/qhDsNbNhOhuTT54TSA+FbVVGPdpzUixFbwPVj/uQueL1vQ2I9E2
nLWk5x0maPSMOABvc/hBe1389z+vcC8/0H/6gVlZWtLxHUr9+JT/8RM2Z7R0QYvUB3N4hFXtzucG
9T4TJyp3Vqjqi85f8+Ol6i2EEIjzYdFpoA4SjSguuL2wS7NmqJoojQN592fgNA2tnBlnbmwmS6My
7tugPArL4Yh9L9Uj9hvTvY2nT9ugjTug+5CPI68U65OFRcFh95CAdJmM58R/DIZrUpmBeqtBllrF
V0UYUgenLHwPs3vbzxd5fX35TITfeRrfOCj0ju0Q0bjS46NgT2aGAFooncabQR/vS+F/4hjJGkIf
Z9lcx9Ujjb7Ei17C5tr2aupW7bUPNiuciBOHm2g8d7UGTGgv2LWtJj7lnRDYTNlc8SNSXLFyh58S
+L54TKoSIwMYUpBLZoY73SLg4Bkr5yFOWJ0CuwPbotsHX8HYTtlIAPVUdr2KNHMeAmpPW5Y5VbhX
wBBH+Sb50ix1/McUR5MoumU36eU0NGe3FrAvgOpM3crOgkVWjySWu1VmPA/xyTQ+WROxX0b+oJmD
TNhKj82aKZbgPp26dr/N+7NO4OoM/bYGMFaW812ncYiWO7e2VwwYWx2vTMs/dEV/3+EGRVNPUNhJ
yyT9sk6DbaRorg3zrcFiJSWYqrh5cc2kzXFc2tWmYUSaYYGbLEkagjzRhYHCUhgXF/PRb5/fv2SU
/OdckKf3Pi5+yv9ogvzn/JT/E62SNicVntL/i1XyWKKsZd/xn489fsu/Hnv+Lz5MBGHTR2xKcXmO
/Xbsee4vroMZkkvqv5kif/dL2pxtylOmw/mmLPGryfL3Y0+JX3CHONKTvmtBWvLdv3LsccD96an0
r3ZJ53Lm/vFp1BTkd9B98+MkbbR8jo9MQY8qCiCA4w2WGfKcd01ph3IV1nZGaCOdOrBp7CRjY1q2
dqTpglKslax5S8Emt8mkK8P+WyOFKzwuyHEoW1DknKImA1JmbgnVI+jhCHpS8fC1QsMe02U/i9qC
YlVDcFYL2jkCVkJBTMEUUHTcWO9p2pj1XdKPFq0nXnFBaQXKZ8G7LGgpaL66/iK/wFCjzVrxzBRo
xwtL5xOxrynSPm6sdEpKdjEzkTvSqUMW8bSKZ4plM2I/rpfKlXQaDWmLUVySUzWnILtB+C6U3snY
b0xIJjMtKjyWbA4jpjCDZiTqx82yl5s5zOyans8kGjSUVGLyivi/xCRZL1rTNOujB7ovfEwhUtRv
s2FVVboKLJmlTypUE897tw/EmQnSLm68ySp9SHmWaTFAuYFti1tRlSNW0MLPonM82fZ0Yv6b6mKd
BlGFTcxrI+MzZdj6QoOb8KcWCYszYbK+viUUME5bjT2hvIZhm8VQQktB6CYdvEgA9uhndifwHqJb
T1P4zdPWo971OI8eDJYlnsoiWOW9T+0rFtjG4MAmuJV9xDG+mXXVNGm8htnB+c5Ah5SAY7wQlJbZ
mGKpV+Qpess7IcN1U8VkVXXv6/5shF1S7ZK0rxquSrlNwQDbjIY6twoTAVCsVtvoGsugL3Td0VrI
dMyCwFAzSd6ZWE4xcbmh/gXLrkEDC51vCt74B+7WGQivaNMwmJlB49TAjiQqW24qhg/xZmKoiDZO
NfF3WFbAoFms0sBYsuFSwXziD4F7RT0q1VpHHHxVa50mkak+vVxm8gGz1MD3Zu3k9eDeJ5SOm/TI
miozr2kZvpwJI93n0NNrCUZ6F1kJuYyVT1Se8Q0OTuo8V23s1dGOH7qPH1CRNFN4jJksWnVtb/QF
sA+r0vXSc+EFjWDhy9Q3l+Ho0WpKZyV8G3xTcMDEBw6zqXgiQj1RHiKR79yfaGQpyIFQ+AFDbiYm
cu05tKr7BslSwgCJcqBbWGOaN9MBkktgvNWKm0Yr2jF8SrzU7q5nyRBbr2iTaOMHlZtTexKlqoZL
S6vPhIp2NpbVnj8rFhvkpkjcKbCXwd4zvSHYp0gYOKN9D8LvoWUtGL/7CP3Nkx7siu9pxW5+Yn/T
tKm+fF2lkX5gV3UoEuH1Is9/8dJBoOceF0lUWycgiFsYTuLeZ7zZ9SaVlKyewtYMq2t2Lrp4jSzC
yQ8IFFb6nZm0ULxqFnvAHkgxTNO/UHeeu5Fba7q+Im4wh79VrFySWqGtbv0hOjLnzKs/D2UfQ8Xi
FGHPDHAOYNgb6G2v4opfeMNbUqh+qayKEPHIk+aAy9kWWdO19/y/Sl0nNOfKg4cuAx5b0b2u4VAK
3DDAOMIIizVwHaAp4KoUxYtRJYq8CfIkMx4FEWXW79QCDPMEYEix7jpDw3U9UAuMqdLArFJs6gvk
u4iJBA/ft7SmC3rqmtgTvndlk5a0P7SgP+VG7Hl7jxos1W0HfZSdIAVK4++ClrZke5BLLEF3pUFn
/DNNGq2geZZ47j2AY699U9rGb+8kpS9EwkG/LKB7CBW2Prpam+Afk0gv7j3fdWW2bFsjIpUGIGM1
3CNK2I5MjCDU924beuF9A3Kkvzez0EBizJdran8UlyXE4XtQ/Mm33lPa4pzTr0opyYhQm/ErDHVP
u+PGCsS9UGkRIbfhN8QwjmQqLZQ/1Mz9c+U2Le6RHdJZz2rcwiJZOShd1Fscsgd4cRmC25TcFFFM
cVkxuoHSg5p1poX0nlr1n1TMgrJ7p9HF4bEthVEYH5UCvf1D5jRadp2hRmjDmiTs00xUFbZRULfm
uWqMAS7nYDkIS+CDpHQbKwAI84jEXA1B1lQxl9rC0fRjmhVeEVq/RYVL6uwncUQ3IgoB+OCbrbI5
IOwKDTgOkUYdSnEAXuglm71p/lJGpM6o6dJJb6U34D85FIbovxQeidCnnJq9ey+hSykdPQc0/lmB
ZRmclJJuygjX65BNCsUsf+Va1KiUxEWbb3whdQGaZomk/qZERkWZFxbK9+Poatvf5UDEf7tFgqIo
zTmY9pne9uUJmGsgPvduQRVo5WW9F689y8hAuUZGnUoocUm1uMFywXc/6QOPI6VOS/W+BHqXSwSu
iHI49mDKX/1Y/E1FLvoegaRVs43QSlLyKahkOd/kDdCldYin4eh1kWt+sQ6FzAiOHnS1Zqs1MNXs
TBlE2H1q6erZd/y6kvLBodQY6qsBwrt/8pxKH14G7ECpiUeaF3+yqLt7Z7HUReiBBY7HxmuKRHl0
ajEFgUiJkjtxvhw0yqnGVFH4EgRqjbF5m+We9WWsjIV7kQAg2Pi+WCkVktxtXr2OTmnlRi2aBHi0
R3JljIQGKTH2TSHjDQKESUmfFLZXehT7JHEeeLRL48m0rM5Fp1T3YvHZ0AeZkjOGDMFOG1JDBlMl
Kv2dM5T0mFZEfg3o4SHKoMeCnAnJTiITOFlkU+9thjcjg8rytaRwpr1FrT9IJ5VeFbbwoWsgv4W2
kBO+pJlTtScgo6b44smhnB/AAGTYM3AnRNFXEHG1fwD4Y8A+lmK5+UG7P7OgSZe4FCRxg0Bri7xl
OoIapeRBSVErAoLq5rr0taT7WHyNGtfBURtTZDAIW7rV9OdWcl95SbmlZSJk6hb5i3qAlZYCR7GD
UsTQL+IfurYGGpqhkh8avTycfFlT8j+SSnWqxw5SJbYoYd3AdLYwO6F5zsPgQCUGmixaFXAguosa
qH8REe4VpxpdAVjbZYKQRC7LRCKtSIGj/k4w5ilQdUILpUgMJ8LCiXYDNwiAwZRuc7t1fHRVwm1c
UsOXNr2kJ0lzKOXYNyXEIUIBg1R40mrsrSsKj6K2joKKRpzNFLY+N1QtYVJ4Qi000X4HhBBpBbEa
T6H/HWbZ/0cFQAqrqqaRKPzXydDZ/5b8gKZYCdtfUfkr+ZgU/f2v/5UYKdJ/EPyWLEsFsGCJuvx/
EyNp/BNwqLKovpf8xpzlr8RIMf4jq4qhWaAOZSqJI4vtr8Ro/COFX2iK1BE1hf/gP0mMJEa/qNYo
qgaAXtUoPMpUBs1JeUkWQecLAAke0TIL8NbFDKoAE25g/gCbZZMiHZN6cC6iUVoPCQmnWCoYTSuS
019AJfVjhsb1SKRT8AvyjOrDMEp9wGMxAxv2xwHEom3mj379FuvULHRpZQk/31fuH2X8/2PUyFcf
89VfP/1v07LA/4sJv06O/l/v8btvER/SXG5uafx3/tzYhkJeL7KJTUWD1fh3vm/I/9Et2TIMS/x7
7/61rQ1K2bpGTVA0DMWSAZn+va0F8T/wKTWIk5qsqRqC7aL8jzb2pAypMr7K0eGnUHLnTMLS/Lit
iE5y+IH4XyrmADD2McG6ok6fgwx7c7ytoGUQQe+J4rYfJmmmYDvSPz+eqPeBwXJKpshX6oY0OVHg
bWh6Q622a/ULjJeNKMZnzdNWXOMrESnQmlpaxitTmf7aK+krU0qGLwpPD3uLyt2F1nHhF81NhSKq
INJEjSkeZ/3jVCSiKA9FicAiqwNdsKKgoAP2V44Jsb/Z4j8Ua9hre8f40+2R34vTH2rBf86FKquS
RCnHoCR7OTJoljIDGyba5OK7UD7WsbEHvrKR+/Rb1JoIg/7GhRX+jHpHcWCTwDzR9WhfI3oLduOL
QfzXR/1azOyqs0Fe2bd/31j8mf481TJEXkdTV3Rz8vMExcJKxSXpAaCx6p4VNDdiX74Tc8EO++SM
SNpmsBYvvLnlgCYM+11jk4vjS/NxOcacAyQbo4Yj8jn2NgjwbVIsAtQvKTINntVsS21nOd3p9te+
77zp534YWJ/sTN2CkIjQtGhnzbCjm1yvEIV7iIwvugbMxkdvM+vueaxeOsvb3B776lCYNMM0U9Ip
DMqUA43Lb5ahjTUiKAPbp2Ym07qo0gozd3qmqbD97w012e16Bdw2qBiqqEaTNH8jh5hoFsIWl4WF
t4s77nL/8FWcGZnXmIecG+fyq5pMpLjme6KNK9EqhIkBDtiOlOh8+4uk8Qm8WLjLcaaPtNnUiuVr
rmgPqgv6jVRUi/YAXE7QO9HGISGL6nXiFut66CE6WM+3x786JuPwqEoBsdM0XZcmM6qp5KdGkXBM
pB3adTC4klXa4zaDTkiCfDiXKMU5dX971GloohqTYSez6zVOhL4UnsbyMaJzJxgYqdElJJ8HxFeh
jykjhEMxd51RvKiXDsv4UVdzrpDP6NwPCqHR5drqgSK0msLaOsYX1wPSLCv7qu/uW1mgkQhyTD86
QvLNjN+CX66OC1E57EylhKLabMEz7AWpPkGlWJiT2aUA7mLpmgEbzZr+KrZjhpSxaJfl9waKdxVh
gg3OsMxx+wyHY94dkA2jUaiguTaEe0tVcd1DJThCxVCLsQTR7sCg+NIpVj7/m9/GC67wgOuoJkzW
y/J6120wgbHHlVK+xulrgvQQRcidjIKrnyUrLds5hroWzAaHLrSQEBvu03ZlMWU+Ne3ecDfDz0KW
Fy4feRLkvu8k3McsfpRM+DF9klFL6AxT4RnqVRM2ZgNxod81wx8uTC1MdE6pbJ01xYQ36j6lfX+H
3QbE8AQMvxXothtr+14G+muYn+UTwF1cqqNz/E/fIna7IsoSDRTyMmO63zDwGNpkiEWboicGXhTz
TXRqrLGgjLwoswS4905RlzYUOcbVNlcJxpCmMN8DsMk2pyznoi0vAoyxDnDckAp0nqn+buqS/nKa
QJRsNm7pHWujPEj5cN+0/AwLSb2lvT23tXWD5pGo6ZamjriJj8+i3mqORrV4sJHk2XcNjhx0Zmg/
oAcv/fD9byAjBcZd2LRXjzHTrlsKLxOJmGYQdF6MGotKSOWyGm198N/FuCJzXixu1ZiX0XFbWwCd
JQnN1iurh4Wh53alIRoEASgxW5Ix+eAGMA6aQtZgq4P3pak7jFdeBoT0zZ7bxbAODZU2vTzoNEDG
X6D2zsK5mL1hDckwdXNEpMjTwDDXQ9MxPGDuZtKcDNBmEC52guw/qfpwgAUtd6cCSd1x9BBnKuHL
wgzMbT5UyQ1VRHFEEqXJDESoeuOWwvhDH++rQ/+HXER7KMDYn2QbI+7ukUx4oC5ud4Bvm5Q6OPYB
eVIsrcTcJiDZJvkg4Vb16dZTPWTLgiRAgRzNHqX2jrRg9sYgnBFefhJS7M+g21hefO4Kd2kOJunv
+93E5SNx5hVZkd/hFB8BOYbYIlPCKydAt8wpfjoQ49TGphh/CrMe8GRx0DDykQ2MMKWTrGeHoPsL
xfVnK/fTn8/aR5TJ3NkzLDJx3hVartOtaMLXEpOUhQDSt2ljf5OZ8tF3I/qFPSK/9cmU0VHq7Nvr
PwZ90yd2rDsASaI1bKpjePXh08VE6/ByI1LLE1psxKSyKCCQGuG8iwgnggC3h5PG/97VeBx10kKJ
bAQJnovxvEDy5EhQCEJdlCtKSq/x3qhQdHK2mmC+NIChRA37rX2bINugWWfZtV6EMP2kZEs/ZS6i
M1EcVll4Lr1pdorzVamlljQAANbXhgW0Jf5UZjKYbvcpzsoHse3u6xCB0+TcO8FhYSLm9hzNdkvm
weHvlJAuJgKdWgEMvT7YKKHaHv0XRVcPaHNCuHrM5e4HIO6zU/So66JzbArf+qD5LtQLq3+djqAV
AjScTF8xyYbM8Vd+WP7ADFBf1bBOwjw70BECs+Ct5bEdVsmqlCO897S12He7BPXDhQkYP3CyEy6G
nlw8yKL2ZY8ajV0Jo6Gptg5S/Ov0Gi2ZT2qs3EFkPDaJe+dL/nHUXq7ql8rqd5mv3BWB9axKi1WD
mRPIVFAKhMllAJ6avEOhKSeQQsO/EqQuOJZIQeCteZewTDSY0I3DOdZyjwZugo1fHnDB25f4Ezl9
SNm83qlD8JhI/LaG3L5dDMZnrkgkryimgEQj4RmrmBeLJQTNEBv8vjJvt2NTra4im41E78H7jT+s
3nzyZYrW9eIjMTuyyZCKQrmJt/JyZBf5OBfCBpu18J700AdU62wloTyFvX40rBJyXLX+3RXlj9ub
ZC5qVHkRWBbVEBEBm3yy7Pm6r75rDcRkdzBRaKdt26zdYry97gJ9L2jBo8b7rYFnovuzdpuHsm83
Lv6Jvjgm8b+zvL0X5IoWgPCk7IYa8Ahpwe3fOfeKa9ThOMwKxTX+1+UE0SIk463BS8XQkQswmAn0
N3HUWxHDr+GAomNhMLjUv7RlslYN/HO7pf07s301UTFk3AtMeXxKL3/DUML0xJJysCuV+RDjfRf6
j02CmlJf74GS4tgtHxPTXwpfxzWYHGTgrOOAwA8gTE0OshTRFc10gsZ8FEP29K2Ijqp6jCw6R7q6
rpR+R5kSzVQBLzAH0MpiFDdzl1JSG8NHEL08LZMvx0QTijzSp5QY3C32hfs2Dh+tXDhHbbTv25Os
erwl6qrQlX1CntF3/hM2bgtXujz7MxDUoRKLiJOpTq50OR0k3LTwqulytKBwWNdxDgykAo0lT8Mi
cujRFMVVCo4ZrlXfSoSBI8C3UtacTCl4g8y2k8qahmJuZ/B+ROunkFTiSkZLFNtRC4bJUvA58xqP
5V6JUjHFUnka/AHW9GH2imwXlFhyqz2XmrbRwEciFqT/1OH1CcNnzMOx6vF8MIvRDuNV1EfjU6Ag
/aavF47RzJugSZKuiFiwovE3ouEubjgt9FvEPskEcIluC/T19fghCqFUNhJS3ZWQf3Pr+iQlyl1s
DRG89uTN63sEYsleI6ySaVt0fvlvdji7CzA5U0SsNFnYNshJGV2X0Mx3lJWsQm7DyXI/4Abcozxt
5pz6ih85uNljgriviZ6OK8a/F2ZnbrVoGHIHw3mk8jCJncJUbPu8Z5t7ebwHPHs2leyTkVgvutNs
o+dgQLt/ENBcQ5UrCM3noBzOVqgcaMR+6QAD3/4542jTYy9T2Cd3AL5HY+1yrSKYYbIV8voYfoEo
X0ND1PzpIfcrow86Xjd5Kv7450OC5yddYb4JWiZDVqVptKE89HarUiw3RHus2qLsxyHbgcda84uW
ln4mSNRQoKTMA/yfO2bSGSsyK1Mg/CB2IxlfPA+lqE7bu5W3KzPydLd4cHLh0ZXAsrXMfmm6S0d0
3PLTaYZHCVGPbqNFO+NymnPou1JV8ANK5PBACbmvXd6spTFbDoWzoYV7NIUfUxUCk4rRYFrv6g41
cF167L7env2594W2kIl+MQXXq8OZ0uFv+k7AJT1aZ5ll52JzSozocTDvrX7fiSYUgmZ7e8y5sqtG
wRPAD4nZuOqXny/7MmIuBg8r2lzP1lA+SJV6ENbJSsmN36bmY4YH0Qc1AUDnu4Wx524jXTTe0zFL
169ScwsRUxB7PWY/oe3+bjXzOa2aUwluojG0PWohe4NOCR0TIjEEHav8wavUfSqMdkbmCabrwg+a
24y6phnQTWGNmFdhGGIoSWtJlNKb4Cg23tMglw8qBNsuKh70AOfVzFpnfXxI5HCPDPr97fGvNwBp
Ip2ksWmoG9DRLtciCFqxy1zmI81hqLIPhugIjOzZab2v30J8o/1sf3vEmbiKIU3IOrjYmLByJi97
pHtm2gdyb1cA2GTa86vSPVgJdm+9QqJ21DJ3i8zTOjSUE1Xhsy8vxr7X4Q0ZAaePRxK2jjXtnyGs
hg9iFPUUJhRwc/Fe6V7buLLHMhnk/53JvHcqdA8K1Kr2R9BG9sIkXMcVY06iq7JJC5VHaPIqDq5S
RGZGHYJq3G4Mdo22OvxZ1w33Y4amZvF+OCbZzxzmQ6zjvAnr8faPuK4TACynw0zbCPFcYA+Xa5+I
BgBUK+3sBhlSjOrp6oSPPmibMhute5qFa+/66IF6oC1HGdsaG9zjVvyQl9ZhK5WE2qj287lmB0i5
7HZ5q69AGv/3hlInW6wRU6B4GUPJAQsI1TbAlyjBeFtrly6zuYW0VKoeBsEW6cxkqFRR0YOQGUpy
arZt8Wj2xrYpQMsmOa8HJRFxLaK9JQAbWyEqDgZDewsK/V5wnbfb6zl3lpGqBTUAvAWdq8m9SjUh
Ji40aB756TmxykMxmC+eKd95T1nzZrguvPjFGt/MUSJ4EqnyksxR85xsojLFdBYwGMr2frutGjYS
YG2lHGXrEEZFiRXnon0jvGZsXzFL1gg+fL792ddBC1cJzRHoXOM9CpHvYl+lZOkSCsqdXSPVke5Q
Qr/zwi+t/FrxfJn94hfPrDgcQ5F4jdoqCAjtcjy1zAs/yX2o4x7gP8M7GqnzrAZU2n55tDQEpA56
I9mGlvlS6DCGlORpZCXf/uiZtearyUf4YFpp09aLUTa60uIEYBu5sBEVF/Wc9qRGGAPgcl1CWtd6
/yu9tbvbw85cGVyYkjl2ogiepsF8glpWpwR5a2uUQxT6hDkakIWCQRGOlThu/4uvpC7CG8GM68a0
VNCkltPD/Wvt3sRgjITT8LxNrWt2KLGT4lNKz1bKw6UX6vpNlscIGFAOTSNKiZMzPeAOgxRw3NoN
PaO6e9Gx2UCOYkewlhgrETkyV3xKMG2Ry39xScrkvYgFU3aw9Gm9yjJitSpTtbV1n2hbjs4tOo51
7a1VL1xof89tIY1reMQOkJ9N+4qI0VpqD8kZCXN4Y0pkC5wcUfQPJTYPAao9Xqvva69biDje6yaX
0a8MWEEEmwd4j7Rw8vQV4FMl5Ehb21J/OQ3w0TLc5nm+8bz0zacZkBrfFB8BR8PdeTGqChJ4Fsl8
ub2R5y4NEBPjnUVj4ioIGXI8RdVURtY88nZeqq0aTbnzoaWjGYXjroD7yVJRZXa+kdU1xxM7ntnL
e0MO0MfA7qG1W0Jfl95sppW4ZjwGqmtjr7Qx0JeM6oWXcCbYlmUeeAUsJLplSChcjtrqIO5pxLcY
buBX06Aw7ErlHvNbOxR24VibD7FAdS3IiUQAPuaC/3yidSJMYj62mDwiLi9e/cYo9VBmonun2Yvr
jGcJ7sE2qVxbP+H9vHB25y4o6ooWkRXYiqt7cVC0sirMmgsq97D/rNdhIN8Z4mcvpihDw+X2x83U
2pldkJ6KztNH03+MeT7ENLrmmWKtiRxXWFJmbuzzX9Kgf6OGW/fdtg8JcqzHVpcXXvqr3WuN55UK
HVm6iJXCdFJ9ZAUd+NJ2gRJt7qNnGbTkitUJZisQoHZD3+uffun7kPgzyMwtKNnJl2qt69dK3ovI
r0MrleNiJ6QdXnzRfUyPITP1s5MPhY1+P9Jp3RJURrpaV4bnNiRvH+ErvD2XEy2iXIYaBuUBQcxR
gQ2+5veWVSEizGO8zvT4d9+V3y3T/GSauzAWXh0x/KnmyM8oEcSjXjv5UfcqN87CA/WerFxcZuPv
IvRA2A7S/DsK+eMGKAXEgrlHwPDI1k9Eep+FetfX1V6DCr5WhcKEdV3hduNn+soyYXsFayxRHhJD
N1evXoTY7B/4GJ/N1nuULfGHgdXNOpequ8BQ9j4tPEfkpcMBHL+XUD0qASoljnFMYnfDe7nUv5mb
ZEscTTiow0iSNbmhajdQ26gCtIAm+xpN380Qwxgv220n4r6btUt30/x4o6wm8guUvyZ7qlILvRfF
QrSDSr3Li3aLZ3zqPY/d8rFJmkjlQWm6+yR6ifxgA+p/g36iXSBzGUFo1HXzj0iXFiKc624mK0rs
LBLd0M6EQH2501y/L426YxJC8QVnSNHaykF85tefEAqJ5HZXufVWTZWjjjBB0mKGU2/QOU/WCwfu
Kswcf4dCA5/kHEjj9OIWGg3BdofmeeZLZwn6XFbGdw7CYlymGyfv7UFvTpbmfy1r83NTgrSJRDuP
F67vqU7CeJUSA/FcUyYAzTE990pVN62kjVhOJToh07nO0+Cs9RAi3WQlS+5nNF6f4LgeKzfbQDZ5
zHTebQrxKC2hHEWfhgQErq8NF/mpIevvRP2pdfs7dHmczwVieNhLLkQ28hhCTE7liH3gjWX6rtEn
WhdnGZQqIG6mcHLZQ9D9tc+e6r8WZUmpNcSvz1Bo+NGkRWUT0F9gZStNLQ8eMX0lAAvoMC3K4jeN
PyzS+ntUdz7cfWNTDA4SPJihW1gD0phYuFCuqyNABUyJygSHAmjntDDgKllmwiMFvWLG6zg3vxqI
g0vZnQaBX6nCr2kiHxBDW1tdvIam9FKoi9id8S69nD1DBL47QgcoT5BgXJ6APg8tzUjNsT4nfEam
59DHkO1qpNDb9nuJ3H4dnlvl3CX+idZHWHlLBdpxgOkPGOHqXKcSVehphKg3WGLECmrkfq8+m6Dt
huSsOS3mta+wirEUIFbtbDXQf94+c9fPKvEgh58ATRo3+/Q+8oxSFRs+3JPVu7KiE+kJ51D/jqQd
iWSM6MIiBHX2UwFlUYJV9GuYSgVBs0nUgAafJ/+o5O5s5uKj6iSfvD79CkM+HdqHVlP3vY5X+e2v
ndlqfC7jst249JFkulxnx80Qajdogciu8xPtxmcVo5o0D/HC1EFtAVyuEbgPvPBRaXlFq+onyfC3
hR8xOwHEppxUVHiIaS5/RI57d2vGVm9nWLDqjrHJneiMdvKThvMc5jlhdUhPWhY+3R53XMrpFuOR
AxwjGWC0pl2yXpAETXEQrqoLblHaipVsbGLjG1CA7e2RrmPEMS4AGqONuQ7jTYK1HkejCHliOhwO
YFKjBP9hWNn3RH1AdR2kKb6OAurZ3tek8b/eHvv6gWVopIkUgja217TS7jphBbeOg+Ri0I2e3Mat
CCuk3yKYNAnnqNujjS/j1ZwiK8HlgSbTVWInaLIF75krXgXdNNIRckrWcYljc+ecx1Yeod1dvQQy
mzu03FfU9NnC15kchP9ukAYObeCk9F6lHyixfjPhEeraH5kj2WW2DdryC9z2vd4Jtts5m6oFjtY1
BFiPslSiYY77dY1H5u3pmJt8VJOo7TLzkjStIoQC0pZq2IIfoMHQttVD28r7KL/XiJ/reqksNTf5
oCp47HSKB0TJl+cIDmrv4xDY20baHkD+EKbfZU62TS1hD1hpFYreAYWMpWhpvCMma05Tl4xAHiHs
lPQvh+3YzaIosMN0NTgOPlJ+qWd32PCsfG0kf5ivOPLsVb+iVDTkn7BXpJ7vLxzmuSMGgoVwiSBl
PGmTj4/p0eVOJdJSKLxnDZWhwn2DRYt0RLA1lK2IcQWWac2q0uUftxf5XejkagKYdkroIxdneon2
AYWaMkAHT8UoFlnordJ1uw4WVGncu2gURXr3Hb3J1xHr7sTRG4LDvzqxsvVRBVMYzhi0HtxWO+vd
p5Ges/DrripZIwiA4g7wBclSSBYvlycFdzQkFnsQANgeA5G2CX9h8NCvehAbnYFPmY9kry7Qc0t6
0C2Wv5A3zhwC0BsKSTLNNjCJkydVLOSyR2yaVmcs3qN08LMN6a8PW97ZTTgICxth5lbn5abQAexT
BDE/2Y05PhnQP+lmuar+WdOqA6oe90IgvcmBtFTGmtv5MtAPcbxeYQ5MxsKup0BygLEq6VMG73wE
WqKoe8xQ30pxweZOspXIWHvFZ2CXZrgUJc0ceC5ZVpUwkZBx2jgPMj+NS2j9IMfQQ6bM3RXqbkBt
zulzOyy7+yrdKvQZbu+omfVEgIyUF5iATNNj8tVqp/FKRX1n5xR9ncFH6nnYSYF2zHBy8MGy3x5u
5iNlEPRUCilegWedHOwOxS0UKuGPdXGJC7Tdas+K4G4ttz118lcHvddusBayh7nb5J1aRxOFv672
rIDtfF/mdWd7gXtX44niesKL0LR3RXyspIMjPekR0MrET1b/4mthC1Dp5rmwzEn+rSdtg2g5vSSl
69FU/9JlxyFB3t1V9xn2Yx6kiX8XglLtho0Dj4NwfxqfOGqtDILCRoJ8L4T4tJTeS1M3G3waDuEB
6bsaxXW4DAtLO/Nuy9SRAJlxfnizJjdDKxXIlCcpL0eL8IOiHBWK6ejoPktDjVcT0v6qtjC/8ysL
4MIcuTQUOCatG0lHp6Pomt4O5eCIhvaO8V78BCs8oIdFBXEvQMDA/4mIwOPtpZ392g8jT762U8RY
yFDYQBEBHcXh1aRDl+YoCGq7rhdXqbMEMpk7qOQxOO9BetEJcS9v/g5ZCEdvaXFrTUsVpT5qabnV
BiRrdR4mZSGMn7l4qembgAgAVQCZnJxTRJ0lXzRGRIumrVGb2uZgOjvhk1PWu9sT+b4dJw8uZUAT
ZqBpspDTnpDfeVoiwyayK9HfiV4/rKHYDXhZB7uuQOlaLPqjg3AF9LnurOHNrgvyMcdFZOUVzV6q
s98dhupalpqbsM9MG4mhhaBoduppKoCoQc6L8vDl1DdYJiRaz2QEsnIk/t6BPt85lEvgBuPAsdRX
mN3VI5KIttyoZzm9JJtgQN1jhBO5gbv1tfg8iMlb0CZvUnHudBqz3rYc/hg6crjbazG3qek28/aQ
uaF7OokuZDPODTR1iXAN7b0M3XFt4DFnG/qoP9NuS3hWt4ecexA0cgygmCrlkVHQ9WO9tRlMtcVS
FhFDTL7lHkhMtjOwIE/6t67DCD0f9jFkzduDzn2nDu0cqiZasuzwy0Hd3Mt7DdCKraBQJpnRHkGb
h0gR7UR21mbd3Rss8O0hZxd1BCpRBUI244pAVeRIdSGcxzZHyKzD/8CgziLUFGO6VzSJV10A1c7A
dSgzF4aem2LAWeB+qbOTV01WdUjqwFXxhOSaCnd6BU4Vh74GqK2nDqsm+DLkOGFqCx2NuQuEHgp8
OWQFKDZOprjLysYIfAZtMv84Fn6JrlBuwj7tn7dY2T5kKlBP30mL0xCmG+qgjhSGalOwzSCqEm1Y
udRa5NJZuPVnp5KBKDBAkQRxeLlxoqJtsXTngIxQARHeaFa3pzET7cVqzeSzeu6XXlkKg+cqOzJJ
59/jypfjulmMNqFAUqIE5yj9KuhI2YsmKjoPvcqxiYGWJifs2Vbxw8g/vL11Z0+LQvVcBF51zT6r
AkVEgIgCdd7EZytoN3g6nEOM0Lz6SR5oLNBpvT3i/GEB/DEyzWZgCU0TOkNT87o2PaxO1Kp2Quii
SVE8RK2L769ygKGPEXPypmT/KlykeA1eYEw7uJUuJ3sIS1kYvXPxlYVDHWxTT99lybALD7EZresM
wyZcOdqF1O6aRjFuY7o1AIfhOV0VihUhamovAUGWKTIOJCS//WAMGPYltpLfCY5AZ72W77RY/qHR
rXC9+tDhnjx2Lvo6KVYlxr0oPuEj5NlmWwZIlXXFOjPUEvc8rG7qJSbu3L6Al0RhlW0B52UyT16e
93IE8cg2jGGXuSI6WOiBDu3OL5JPmmHLuHXf3hezI9I1HHHVxtgGv1wZFzS7ZdVyZ2Nvh6A2PkSw
6SsiAbz3VAbHY2ChGjX39FMxR6AZrhGv8eTpL5WudDy95O6EeakW4r1UYljdGy+eL+2dxU0w+4EI
soigvkARTntEpqoMbau21MJ97VhX9cEqEhQx8wdtpyXhxtXzhThv9vs4YYxFawz+zuWMFtVgGZgp
dXZh3RWOtcZ5aD2KMyTDQzQsgSTnbk8CSvRNRtWbK4g+xesAKhAbxvPgL0rVoeAeC/RvZSkDxXkQ
Y2M7CqDf3jNzg46bc2x000Cavg6OU+EcWhesoAYtXXafvAKZ5VBcSY64SRMLQzMZ6cYlUPTssFQL
WcU/dXsvJ1bDNqYsPYaN8f/z8/BRAPKCbeZuZMknYfQGsUSPnYWrevahAMo2Fm05J1dJ2NAHrhbi
ZGT7tbzOyk3gfo+GZ/y1txYsdciLdD2ayFg5erGuljTN53avRUClqtRqyO8nxzPJkzBIMCSysx/t
oG1b1eUqsKhRg50M23XSLbHy5ybZAhRCq57W7lW/OYsjVUZwjq8FdFsIxBrBnlrSXS4qx1j43IXG
qtP+VXhOKUokK2Jf6dPoEfgGPGgXWKaEsD2GIdEKlHGcQgH1ItRo60MQRW+S+StGTvj2Xr6GWo2R
8oehx+P8AZ4SjnZmfcMMD/CBwn5VclT7fudx00ZGyGrrOPNsKuIgxUV5FSsOqHcLv2GMcab5Gn0P
0F50mbQrwShTa2TR9RQ+XxwYRjlqTnwg3TbewpFhQWRbfK4G95OwyL6eDQsowI/0o1GqahpU9mpR
QRMDGZoa92Fao27S/VHU4mte5AcAGUfUqtdWisw/1+frwmePN/3VZ4Opp5uozCGDMonAYHCBfvTO
c9Inn0Z20Rj6oXn5Wcpe6ec+BN7aUX522GRzPH/2fgkfoVjYAzOHjJt6xF6919Cm0UlfelroVB1Q
aI0uREljJk7Oievscyta+/To8fbb3/72mVieIQmJxt4a1MnxJ33YdSImPDnYFQJs4o0OJ2OrRvL6
PkjKhYHmFpjiJxSSseMkXgktROhpWnFBpU40oIo6Eck/Vp+lsBqQPHGFbCdjk6QjboD3/MK8zp0t
xgYnMvadKNpNnnrfEiBnZRJfqTrrPNaOQM9WXXVsM/FX15kvVv8z9d1DZHpPoKUeqybbOub3fzHT
FEFGVNSocTI535gbSANVLsDXkvcFQR0rukub8F4VlN+3B5rdRWOPFl0Nlbdxkp5VsYm7sc4dhr8k
zqsUZMXGilAqDe2yCiixGM1K0QEQ3h52emGPMIgxvOHvI9Z62lzBmEjGJgl5d8EXd2N1w9HBvUTN
RjVCvKLxMUS4SSTEuj3s1bP457gGXXkDWacrkaJY1GpTDUTUIir8w0a+vO+tXRyQ1BwglI68Tv4i
7Moyo+RdoTanLW2u6e0x/gA8bthgQDd5niebqxBbeJGN0tg69oJlep+6o6i0vw5Ri9KCF2yq8nCF
pPdmCLnR8SAyo0cdFMHteZiu+vuv4BeA3mSDXZXaCl+UBdNHNCPXMfIDJRzxRBRieSjL9iDl2jan
8nJ7yKsj/T7mqMOpk0qRUU2+HIvQ0koLs7GD0D+OmNVeW0uhe6KPtI7EvRl8Zl1WhvRPA7A/x7Uo
Y3GMRLgcl5fW0KPyXcnMeIeQhTLgN1mRMeLqajjO/SjmZyJCRa60EG5O78r3YWFescl1imhTH4XW
yRFeB7Fpy4V2HOUMa3SOq/K7V8tLbY3xCz6+SONQFCJgdjLSdYlFDvxUyaMe1Rc5tq3RCLPG2Saw
XkbKaSr/TFvxFIeoNqnFg9KW5zBfrN2O6cH1TxjFWdnb3CSTSRaqsCiUvm3t5KeLi9E4cIFsOgyg
F7l+ljN9VOK/U7w/FjaVMjcuJUr6VQoxvTa5vtimKqbioIJHn5wgjFdtlNOoi85i9XUIrB3tgrWI
gKNG/1wvmg2lUlxhrYVTPXebkRn+/Ssmt3Uom40XyGX7Tqp/ZzPkw+jmdEjTAPOaP0X7RujcwtfP
zjrlCUJBYu2ryzuE84337f/h7Lx240badX1FBJjDKZsd1JJlS5ZlWyeEI3POvPr1lH7s/avZXOKa
wWAGAxhwNcmqr77whnrwRPRMAKIK3bB61IH5tIciS26ZcbmhNB7lNN/YdCuPjOK6QEczhbjujchY
Zw+JAWjTkEe3blHGjHb4C2A3ZT4ZMX542lYvSLzExRZjRYHjAsIFiG2RfMzYZJMRhoOXToCqZv3D
0FFTSfvZcvZWtBWuVldDYQjzMYGZWxbgHcmf5JdMHYQo4jggcKaj2ZHfVfJz6WyRV1dfJmhQ9MwI
jBBwePQ3eVUXqTjcB4TGTu1uRAlTtcF+tKIdIATkP5E79atvdvpP1RiJG6RzJO4IlqMitsyilQIH
WqOSuAVA6CaKcdPga4rz4MbpWIv84DdE41lAIF+Vb98+XiwprTXLZu8hqX94pWWgoFNZ0TnB0TXG
Ybcy2l0tSTyytHHrrL5ZIZgMZmCFZ+RP8VyUifOf4O93L0IgKi2yOzhr+N67iQ2PINoS1Fy5XZlg
cMsj7EH/bjl3lZxA6gH/DZ5gvcNLPrfRk2V2N/CaBHbW+VdZhZBEo85HrQ9u06IdnZHNFn6dDB7W
8XujKFwBB6ui4lM83rX6sQyVoxD1RCB9ZyUdCRYilMUpr6wNgOfqk7/5HYtrYLTDKKEX+B/WRJ5/
08bnUAkOcfs85t4Qb459V8I/EgPizjOQerjqA8Y4eJSKySk14vFW9AF7gAMCyo1drGJ8KiS03sPs
GKO2L2Sp/Dr9kpjq1v5euX+BczN3FjIH10C1vhwCA65I77VxdMyNfu/bBv7P5l4tJG82cvzKpH1E
do1wcQURCfeI9y+CtV0OTcWmGwqmgnJwET84x47Zk85ZsEQwzUaAg+K72cnK1wjJ2JQcHiemf7Go
gNKD/hENtWX0sMtAr/K56z0NJ09REIZUDPZx0lg9Azz8IRnmjZzqakQsIhbi7kCyDNQpySQvH3RW
q0aOe24dxpOfpoJarD5VMaYx0eD6/dNYf6adv0vRwkutG1T4XNkcj2hC7EOsDoP6g13PHiSljV1/
RcV6/VkwVMmmQd0CV7v8WXaWAcOMjN7DlcgN7ZtK/djFt3rfYzEIdZWKRn4RjEahifT+l187cNp/
V17yoeUiVlIzIrkVU1NBcq+CP370M1RfAhp8Ur1Zv6ykHHwARt8OM3rj6hYOcwVB92Gkfon0kzbc
Ct2xbqB8GvZOGz7601e0Xtwu26JPrt3H9JqE6RnH/GoooqdBNNQZvixhB4IbSS0B8ohIqWq/fVQS
//D+e11dztRRaOJEizrp8ov6XTyqw9hiP8ZR1qRuVyC75qgPRp66ZbfVD19dDcqvAZyUVH4JlU6C
OlM7pDy9LMbis0WPzFDP6E8BHib5UJzH9x9uLVyIvQpkV/xnGS5w/C3UKWPT5D3TZ4i3YpYxtd8h
DGDFGOFnjrpgudV/Xz0lgP9FmCJIEjcu32ncNbVkDEoP1usQaE8+wifhbyc0KHOlPbcSCntHWT+O
+LO//7yrCYjB/A6yDbTqq3kD5tA1CnScz0Gm767op9hHD45uwxz7d9rL2NSe3uq7yt4SEVg5nqTl
9MvAkCJ6LS9gSeQ3upY3KAEGKt7GhrSXEIZt5AqAg+K2jX4WDID3H3ZlL/FNaYJTEgiJbXFlvskl
7aqNbLWCZmso1Q5bY+rPeB+2d4lker6+dfetbCVA0Ny84MvAyC4Dch7oY9PmRuflEkO4EBy6SC9i
cyd0srQjw7Jdp6Qbj7i6KLo2FFzoqpCkXz6i1SXZ5ID28j5YVrtXI5olKBsFlPL1iDKhVB1+v/9O
1zYQI7HXWQYDOToJlyvWVj+PZDY9mKKb3vwpIL9493paWCDG9RTLT501HEF7/ZtlofYyRoFncBVs
/UDvtTHgxMg9EYgpuAA1+EN6N8ZfpfSWYZUrRo+W+Y97+9xo6D0yQFJsuEJX+qYOHmVSaxORFKxl
hW42puUqhqW0D26m+M52Gtf53vbVEeu6ja+7FieoO4TsPbe8fBV7UY6251zm8wrlGpHM9olBWfLV
kbI9DHu4aSOV5lMMihB10n8e+HUaKbRDLRWG2RKpKbXaqNZ6Qiiuk72i5Wdu2FvElHsViEyyJdKz
urHovtrQKgRTcjlWtpPAicewpD6BUVwGjmcHILZhRCnzxzj5DbFDiabjPGzym5fDG/GBmdhb4sYx
BN/4ckcbUz8EcHxh4xfS3glw25iFk0Z0BtrgMrMXet5CCFAEKQsVt3+xs8HggoMCfMXzL+4Cehaj
KdU1O1szduLGiwYQXyTwRvgVjAmSe1jCxcEesuQWpEREh0UfQX+7tIjZbwKkmpu8cCCpnhAKDWus
LO3vA9Z0RoOscludR/nGBGVnF4eODEfrbnU4exuPL3qd17+BWTQuIysi4pPTVZWuZ+wy5KhMJAIK
KT/20UFHRFuPInA9XpidBcLEjM2zWdlfsAG7sfF9fP+HrEVSIaSN6geteDqVl+9Cgf7Vl3rReWnc
PxRWf7CpG8fpZDvzTsg3RxWmE1K59fgrSSSwejoB0Ovp2i0L5FHTkjR32g4pQPUs7yK5g/eLDzkm
lw5mKxx7OWxv5mQrjIusbfHa2eo0/w0hXEDr4/JxgTYl4NS6zos744Rp7amGQFqZn4PAPEVYnrPn
fwjbpLFJT5m81RFeO+wXyy92ntYWShWb2OpMiXGWS8DR0EgcIHhyfXCGj1PHJdY1bgVq7f3P/Npb
v35wMUkStTIeWJcPnpSOVQ4NDbMI4EGZQ/bkopzhilR7IYoWJei0StIB0No+Kp+Gz5n0IM1brHCx
mZY/Qsx6aIZDWsG76PJHpLiZznXsd94Y/7Dtv2Fq7rKMhsRmdBHv8WohVUik04VhiLh4z3Y0yIkj
jZ0n8ZmFOLzvR+cGgSbVCl1xqAyO2cYbXttaCmQpFewyp2mJypbyWiYjiXvPKcO9MRqukJaBAX7q
J/tp+DburBozMN0d4vhE/vZ5Y/mVE4XkCtbPomZxrox57ARt3zTlIOOyukfvPZicx6JoYDhXiFOh
D23X/I+kTbvB3Fx8JYoAcCFbgOBAWb6sJ7Aig53Ss3jVh9/Cpj90Uvx9jPIHq3IehYhFm+T7fvZd
Wco/+U57m2XOnVJb+LcrtKsNPC3a29DR653WPSLatxVurlNienCQTCAjiIruaj9UgT70td94Jp/B
1ncWeqVJEx59/BK6MHRn3fjct/mL78OtMe3PWBnxZ7/KdL5vA+lZhF9GLBtFyfUmJW0WYkuMiKAS
Lms+Gap3Nmpq49XF944gMITDAUWiIHtRreQcZ8lWDFhdEOwoOBXRlFxSJIaJPeooYyPkDyLlu/W5
bwxXIBuN/KFXd0KijuTDm12w9sjeotJA20ikmHF06gKgFNyPG7tWvzqoonT4709aXj+MsyN/GBqv
bHRIwRjZqx21L/IDleHa+FtlTXVD6f8YYDRhfotDFEEANaRmdtr4JdfnB9CwaIZzBzCyuwIUJrNS
mq1SI4ZhuDHy1U3ZYT3Nr2jQXImQ9MHZuPGjPUH0sLH2dSom1tbAuIpihn8v42KbzyauvGrtpflH
Q/7U9XcoEij2AatOcgPE1cK7PPojOVs08etjiwI1vRwST2jqVw28APS3ns5t7TlO7FrIkdYF3bGa
5+8/VsIxKKCUGx42nvZ6G7Iq4zqwBowdrrzVwICZSqNntWdH//FWazOQrsDCBw0H55OBP7el48XD
Lvh/pIMBQQfNaXZ2TzivICIE4V5rt66nFWwA7QHBmge4BepyCYHUZQm+mh/UHqay4D5oJofDq23S
2AdnUfiYhHWxrlUkp9cpjfV94+VcHwgKGNBUsLoJU1dz+amVjEmNHEi+wLqiFp7FOUampHgRPyVD
9qJXEiRnDBfT4tc8SUC7pHxTJ+06R8bZUsV+jsBEcm4sEiUnqduhqbTai2XGqs1Tnf5A8JoBa+W2
QhQ8cFtC1uc42evOd3bP+6/hOl6zOhGRStsgQCyRTarcpX6Z2LUXmgDLaGyiJjrW95aWuxFQifcX
W8mNWA0ZcC4wIF3AjS6PH77gQTlFUcPWr1/5GIXOJAr0mh1MxxbXLEc5Sx+w9Sxj3Iz19KRY6R06
6lvB8Do9MiAnCpACTTlmnIvfYRuTXhQT/MOXMJk/SdB6CxQcagtgM4qdwmlIoAjwSPdECmOh4dz7
0r5PGWZ13t+NlyJyscsUih8j+kfMM2juLDNlOzeyxE8CjLPpaANFdvF6Byaapc928McqE7eo8DGm
Wixvgg4R/c5V3XjT9OM6qbr8FSKWvCnVhl7i/p2oP5rubkoTELov/fTIzvxcI6mbP9Q2UE/J8CQ9
9rK+2diGK/FRUN8AcGC3ggCGOKxvVp9yX5l7xSphdNc4gKM3GuLMxRgti4ydiqYzCd/BV7+8/+pX
V9UZ4pnITtFRE+/kzarZFMR50RqlF0bHdERph48vRMCEo08NwVFCsrY2N6b5V5g3CA4MK0Fj2Tzn
NfvXLnsJfAKxz7a+VafgZ5R4UXh2+smN6hLhsd9TeUrmxwTTsU6xNl702hEEDUYrgvsI4vOyPOH+
MQJJK7l9bRBg1CXjk6G/iCtA1IMTdtNSic1J+jIwiJ9M5F6FkjlF2/uvfvUtsNcB/RGFr2+AAdB4
pMVp/QqkEUO8tt/l3MLwTnZCPViAxMQFKQZ56Mh7JRqZcb3VKH/tJi4PH/waBkk6N9KVQFTspLnp
jFHtFYqOhde5BMACkDn/VMYfLcj8pn+yhl9FIrngNFGjfU6SZpdN9+2LKe0GzXKr6KlMR4AvW19q
5fImlRb+HqB+CVKLOnLUs1SyoVB7DoOJZn5RjzPm2txPpK01Cmgb32PlIhAJoiAEkqdwFV2eBUbo
0lAqReUNffUxcWbGEzLQ4rS2fqqT/mueDcwc/3NHixwh4yZq1JxyY9xLiXWXFRNJlU/XZFC2ftpK
wvhKbuYdUlpQVVz+tNxuSzkb1cqrtfk4DLhJckZF41uKaJgWgau3kHB6dzC3uORXOmacVTEERTsM
eKwwobtcWukqax7VuaKz37rzU1xA4Cu5CejSTsi5icJz1IWsXLxz6GiIzRo36OuFwU1ePm58opX3
INq0Ik8A7ED9e/ljRmcCaVmZpTcF435IP8/N6KaKerb16b4L6O2BPoqq/M40tgijVzwp3oOYOKDP
LEQarmhHdTFhCdUSn1Ur9eAjowh5TnFCCjHAAGogTFNljGmxGPEEeIdG984qwNWMj5qZ7E2STAut
6u6nFJhelva3dTW4dI+2gsrKvU5EEbwoUkqhi375hkhvGxWiXOk5kF2YcblaM2ANDiLA/tR20n7S
cb6RCk+O7nuzvpkmCPMRjVA8QmMmRpOubXVAV7LMi18krqA3V4wZjeiCTzZXDIxeh94PliV2es6d
F5Pqp4VGJQKeeFcc68l8aUg+leLf7GNIQOAFwXNRdi/3cS3HmeZH3O5t/W0uH6TWS/oXoYHXEEnG
vt2JnSy+moDiVlKKNQ55UEgbQ9kqwda+EV0pFFXYx0CVFkdKHvwsieWw8lo94dZ1vtQkvXGa3xfd
RzxobuQx+ip+ydQbuy56ETga289frQwE5zLY7I+LY7O4AqDMchcTaMlOl0YSkxEN4VwknHEEgtto
l9mwWFLVZw5yRBgO2W/kdM2/velEbokzzUaVthLnaZFTnRF6KUOW3ayO9FsZUk61UBDudZ2RsOFW
UD2Qut3rieaFmzyptcuXiwV5OtrCOgRIUZO82ZWNbprSrGnlq+OxY/2wgmYnILsDRlFlbe7sMkVj
4W4Ii4OtVDe8zV1db5CVVwAmcNBpAYAUxnT9Krb22VyjQeoUXimbDCCOYRd7lTvNhFLgd435VMOw
YSiwS0zSMr3bCwCx0HjwY0wno99l1t0ofrt126ycWH6WYJzganKttdsw24R4GnBi8/amtb7QbTwj
sI/PCbehQ3ePLkVbRt7Yfel19ZX2xDzH3Q66a19J4G7YlAJBcMWYrxGmGaWkLj1MUHda2+4kKzs2
x6lOToXe7svusQRqk+PqlWApFTFr3/IgX6vT+QmMJ9kseJxpi42izsVIsp+Wnq72bp1nJ5GpzZjU
jhVaVHDMzEiiLpUOUd3dC7vlEiLD+9feSrygzQkLkzxdzBPEn7/Zq05Bu7PMo9KTC4FE6V596Uep
2anTFsZt5SheLLVINLSit3wrZSmn+1oHwQcBuBHyx84Q7POAgDh//afPhocDk0+OAZBCemKXz5ao
nTVB3Sw80QYTNFBVkQ6oiGOut3Hart+iWEnEf6jDAmhzuVLU63LWW0bxalMBOFPM/2B776R46wCt
rvSquk4xB+VkuWWkMkmKtiu8nCASqup5msH9053Xh63mxcqUh6cSHSTmW2h0LU06U73U0yafCm9A
W5N8rBmDo22k5xI4ms+lIQa6zPLdwpLc97/c5tKLbWmOEZIz3VB4TVO/MnjnguZ7DT5O/mGMutto
qVsozi4gZGwsLbbh5YXFU8NoEb5kuG8ZizdclUas9FVZ4DheNYd2ol1lVW42Ame+tWJnr9j3Q3tM
6v7ewAxd4JrsKDtlGd1GnCQ3rq+VEME8U8C2ucOAqC+dHGQJfNOAQasHWKMd0ZVuszspOnaokouK
Ui8lLzWQVRHwqgrj6s1xkGjWLF8HzWSBVINOwHG63NpJkba23/kcovGzQ/O6mjix3CBx8qRHKVBY
hkPQE0ui1dBtqbes7Xb8r8RVKrbhEpRjhHpRZmhSe3XCCdZJialT6Sa6Mgds47uL77p8UFDrJE4C
LM84f/GgSegMKmhM9Kwpl9n1UnMWfKYG42+6MiKR9FF8rhWilb1TqIjGeANMcPW4qgYekDpMMGAo
TxdhZOIKgFQFFCfpg33ISxaNA0b4CgXA+0971RUTKyEAgD0GLHlt2aIzU6srtNjMvcaQj1iTfNID
vH3ULYjCVQuIZYRaCqgQ2jJX01p5ZFg3Ziwzjswqw/wmMu1dinJVLzt3AhRToR2mxVuYx+vCUqxL
HwhRUVzFr+72oQnKsGqs3Msk/Wzui7JhQtztIlPah6TeEm13FUefKo13yDCdh7C7JYPfh2qHE/fW
tPzq3hM/BtY86p/gL9HnudxYUgiNzJSk3MuDTw4ssZxgHeSoiLtZ9vB/SLHWvu3b9RbXXp9RqASO
z8M3jwhuujbHE8SEV/nTUU54ao6q1bSuk+1f61oxGAujvZPstWJjm10nWTw77W/QEfAH2AWLO7/S
igJ9V+K4EeuuMGPJc1bX2vhBmeYC/7L0ZE3paU6hhpS98mnqw9tURi+/iLe0TtcOl0FMpxHLvmdn
XH6GOq5z2lHcnDEVa5NHe2FjG3LW+0LfeOyNpZZtf7Avk45ob8HWxqWjiXcdAyjR64438wFlfS1G
UAgU00hZFjhVjrhT3NQFvQP04TLMYNhYbZ7/kCcEEfT8c5RUjwQWT8q059Rq7Z3/LZmmbxno/jmU
dpYZbvT/ry5Q8c1xZaVTINBJ9uLGCBXfMeacK0uWjJ2AJnVd/H3qrN9zgbU6Fk/vh7L1PcbUQ3Q6
hc7IYr0ubPK462MuCZVj3kX7skWQGYc2NA32FRfHUNDlZu85zue8C/a9ib7QFnz0+qLmqRHgonsD
0o90c3F9RBBwTN8kbZCkF8G08utDM86uiOI2QkMmakp+lruBcWeMyCsonzfewlX7Chk3hq9Qk5AY
vvYwbZKoMLCpLMAgdzclSiRjY/nuXMSA8Px73f/YMQSrfc0Lwvn5/bWv27zgKpGwQauKxa+p1ypj
FKno/cxr6l+4xtC6JLMHLTEFw0GV+kMsuEJyd0ghKQmGFM0YoPd7QWXM+w40GNMgDiLdr1NfvWSB
6RbDn/d/4zUW8/U34pILfFpszMUMJKFBPeYYAniixSlUQWUHpiF4EqmhEy/pO2HmKni7upFgebMV
Etb2h4XIrLB8B0XN+bgMP+lcVHbT8o7G6AvWUK5ocgrrt3juDgnsBhXxPcTOj4EfHmX7Qaqzw/tv
QByDi/yGF8AQiCySSoUgqF3+gDZMpqQ0LH6AVu2YST7oWCdq2De9v8zqg75dZ/Gi1SkK5FasQ4+h
nAeUmiDVDIwXBp+mYbJrHDyyI9dJCfKi3aBs3bern1q0PhiBmvhSL0mIGoiHMCx15iyM96p9ke47
7dCi89fapHM0k8Ps92DOrpltOQmvBGMmXVCkIZLympcoxKo19N7AU4+6VjnIQ3hKE8NryUPyOtno
fa5kFczXkXMWCppMFcRPeVO4I3Y9mYQk4nokfxQt+4DOCRUax53rnnZGlG+s+HpZL3eQTTdJQN/Q
AFIXX3b258kKK6x01KrYoWNM1zXZWT3CNGgrxkBfVVqrYs6sK3gWBz6Nk+gsIOWgngUUMtLRNdc3
6rWVFJP38N8ftYj+sx4WFEBsN58uUjN2u2Z6CjnSI74wr7BT1PKdamPR6/qUw/R21cXb15IyM2bx
Kgo5dw0bwBHl+PxVyb4l/uTCgXXjuXTtdkPaeH1dMkk0eugYXaF7kjxRsAVGcqCSX3LFOJmUoIIu
oA+YwjKY8PXn3g7hvGxhSlZjPHwXJBdp/oPoWLxns9Y7M5BYeWaGHvCCcyyy8V/wyaUdBVYxQbwd
2p01odYjU0zUyq6Nb0woVa9lEzzgPtRPBtCHJuoRYKUrzuDi/eBz5YVui+/y5lcuvouqt3Gia5Iw
PfzBVK+QT+qo0iVATy0CB8EQyTdUr71Rp8LNEpmZ5/MuGENkhvy9b0kCvDpKf4vsVuxZwVOe443s
aC1h4yfqqFXQI2ZGLA72m4NbTtAeOyPKvVLYuPEyZ9CydqJ+MDEBFeV0BFKlS1NPAIWE14tAME0j
J0vj5DEgyiNpo+78X16bkLakx8C8ePHaMj3D2c5Ocs/+gsH2UTcZWwC9HMgoQVKJHyiOtqz1B8y8
ZL/yUvh/s8x1bYZHGouu4OgFlbmrjfvKSL63Ns3KQfb3artx8sQvuYxBFuZP7H4Mf0RbYBGD5FKr
rMTUIlKNO9rLnq4XB137rTtb1Jzr+MpCiFxDd1KEMPziM1VSPo64wEaelcrI8naejONeGKOLWTM0
mHeDb21s3pWdIZTwGR/RauHpluRLIzbtjkkJJj5m9iECtheppteH1TGopsj1Lf85LvV7O+o+J3X+
4NAOafPhJFfhTnqacgXfny0630rIF40/LG5oiqAysySRqHkTjmGS8ZMshnmTvE/K8DjN5bPd6w/p
KJ1MOTmlIXJNCO0oqtso9Q8/DD4HqvwrUF1/okVnb+XaK5+GdgLqHFx74IyWk9oKyZ1i0IYIvm7k
htgFdnK2U8bHtmo9I9vr0taCq19GYFwpYvk8YM8vz2zXW2MX93HkEVxg/M1uZuOwSd8Pyy8zBk0U
+7Q4wmMPzqm1jL0u2qOm0f8GQU7jI9AOSvDBGvqtXOs6p0N50EABXogSIN+6CModpYSkGlKIbEZ5
lhv9a6zIv/rqaxvk+yJun6KqOshZccb5NJiGP+BxvzsoI+Gx8Aup4Pdj79pLEuaNwsRRICqWqHiQ
QA2Kn5ST8szODOv7TGqObOjWzTA4DsudXtrci0myM5WvX6q4uJnVWHabmGlDaOdHCsctYOhKYIP6
hLg2DRikLukFLT4cE5YB/WDkQ4v+JpXRmBXqfZX6tU4QcmmTgLOd1YBGW9UNpzu9n7/pDu43hZLv
pbi7GWr/Y6PfNJr9bFJO1zJgakmjrob9QM8zUUE7bwHwV7Y3+G5ITcKrGWDA4qP2vTzKfWDzm0vt
rsPjvq/mL5PinwcVQHqk/aom66xk2l9HDx/SKj1pD0h33rZ1zjB++t02dborpiGE6WYcN77xyobj
twFwgshHMfOaJby5vKKubbMEcQSv95W7IlI/PFayep8E4xdIKl81B+oTalB4rXnqiNVDHH3P9JtB
rv4gnbzVGr/qTNPfE5JECOoyOgPddvltU2QwI6lBNm5OnS9REz6i0PksDNKa5qNVa3dynCKij5if
7D8KqNXGqxB//eImet1XYOqAuF4l4KqROnJexjghyJmHKBGSSEyYVVw2GB4m0V8L5Zwo5NZU4sNU
BdQ9yV1ttz87I9xi7V/X/rwJuoiWQd1BAbLo+NFchUHSBsjWopqAjvNdb7c3jRk+xnP+SdZpATjh
vR3Secsn6XnjPYi//Oo9OMyIBMaVBGJRVwZAqWQmFKj3IQ9lYREvEKeNijtE0h3IxEK8P6b6KTKO
uaZtfISVowLqWwdfKExkrqb7WG7GppRZPXxgqrogvZuLwXVyfFviaT9ARGw2LeJXqksqePoIsOnp
6erLPiJd7lIuUI73RpoGQhclyfGCxABaDSa3cuCxWgfRzWBXnjJp44FXqmtWB6AkklwLN59FWtLp
mfkfN1cHQxfX9ssaloPVu32HmG834YvWmUjt4k2hyNUPORNiETnz/2kjElyXXaKPgac5vSaBNlkE
1r6JR8nIzMGz/eITUJeHIWw92c/3gV2fVbpvwDwB/Bv1xi1zjZXi1DO4YJwgIC6UuJenng6OVsuS
PbwCnWabFDMp9mX2IaGrG2DRAaLlbxNGn9WOrNR0HtsZNVOD4U3Y/slLdScF6S5v1Iij0OMPGz9X
af/T0MZ7Iar1/tFY250O9oRCZlLIBS0CuSJV3WxLDr7GNTUR0WGI4nOPoESK0Sq6nkacbMTE69Yr
L+fNios8BTiKVgO7QEZLB+BL561j1cD8ZQMKF+n4P34+7k6AHLTTIBkvsQNma0pjlCG0GON2WKj6
udDxz8xcON5HxXTudGLx+yuubf9XZDkTbYqVK1fhNs7mQWnR7QyanxpiSH2icLVH0Dv7c/aiBKRd
qfrRKovbXi8emZv9ff8HiBe4CHaAyRkNo9qCy4IsPsCb+8+W4HOrOYqacxGdyc1uAwPwjlWeUqs4
vL/Uyu6hSAQ5BeMLTPFy0p9VeTOnE8rgVhHvhOICFlX7zpS8pK4+4TxQR1uo4ZUaHwIt5mzkbnQJ
yXUvn05WxznsR96uA2MpZSRkVTd5Yue7PkDTEVV2JTBORfEzSJKWFEN6HpFm2+Hc4rLD3ZFu71zi
4BGZGq3VzvUz3djXRdC6gf3nn78cBHtIRERL9WrAF+ZTV6LsMngW1hZslJPSax8qWg9Bk5wteu2Z
s2lGuXK4yCPhNGgoCqhXA+KgdzJJMok8pT4fKZnvqlY/l2PiJn56CPUtJeiVISZfA2iOKLxYcsks
D+UWi9+8J8HQnvPYOuRqezOo7UFDGaqY+vvoxhi+mNmuyOVdiq+1IsnuFFF4w0DfiLprl94rsZrO
uRD9XPq3tKUto3edjkgzx+hQF/ep9twE6cNo32BJATpV3Ve6dXSk9ifGMv+85ie7Ids0X5udSyIB
hlNGUFhkGIUSn4Usxyzh11vf6M0WUeLKKk9MaF/1qMFlkX1biyFhOfZR0QgpYivJPznVeFub+r62
6y+i2SHZ/UF14sdYiU7aGN6oRf+hbIOPBjesnhyKtHiyGv++gYDWxr9LOd1AGa1twDc/zl7cuUA7
wzz3B6R0h2gf2t3BjyJQtRKIeRT883gjrRTX0zLW2cKwENliEuwlr7MsCvpUFVozmRS/4kV9S99B
Ot9oPq2FVNodYC4QkYUytMho4jotq2ZEMpCu22TpzGJa5qVAMBjPvh80tlZafFzkG8IsbskWBVdU
sMAcExdlA2lrY+PVrcXuN8+0HAAnATXBULJSX8BHR1FsUBDl1XrAHHTW4ORPKLe+/3ArY1CcK0Sj
SpTf8O4WwVvPSiaTCdptAr8iOniFGu8MpTvEqnOs4BDYf8fpVV8ynwDRcDdXWzIvqzuG/oiQ4qW9
udRFGiJyNidGjklE4ABI+qh0+203qbVzAKD1/y+z2DFdV+Qt3ssw1Ok7d+GfLnkGD0UP9RBtDpNW
8lyhLQK1FHVSANWLM1dnQdi3Fno5YsYhwPgWQ6O0kg6S9qFtJ+a5PqIj/1wPlThE0oi0iQKf9oo7
5XRoDIw9qjVR1t/qeNWKt9lN3a0W5S9S1HpOkO+kXj+rvf20sZFWXi/QceIfQAn+WWYBUOD92o9M
HlmISsAlYEgpKK59ijtn9wWdpMe4/Fsn6UPjDF8zS++g6bhDNP6RpOmWjtRzqCffQtXeqH1WPgVp
Jt0lAYVDrl8c7ze5FzrXVpWPFNwpA7bcmR5s6S5FdqGKjSdst63Yd5uq37h7rre0AE+TUivITVBf
i5f1ZtHE7+jCxIhQqU5/0K1nlVg/5f98bsgwCbYadSGEYnRMLlcxYnn0JV3vgDs+dsOj0yI7KH9N
9I0J3vWXZRmQsOwnUb8u2/yTpIH2VZXOA5HgNlLtlsUvRrHl+KEqtx5pZVQl2oDEHFOUqYDaLp+p
sJVysOcKlewpvpfTmvywuxsdH1HD351F46xw3DZ6VgFuvL+Br8M8C9O5RxyAVi2KZZcL55pVjX6P
IFBX+q4pAbOaHVdPD+lme3HlfQqDUYfUhGWU5Uy/l3M16FXESArlJh59AIHfmuKBwVidZRv78PpG
wawHSVTggWLst8Ti1kUONnx2qLETB7bPby3Dl3uQXLs7RVmFbdaW0sragpiPI7BAZwVoyeK00WBX
mzlhwTF5sYOPo/k9CD2IisLfJn5+/4ut7RUVcWIe65V+JS8gcpoz6xg/2S0axd9eav/B6X5n7TlJ
DhXuqUiydd/fX/A6lLAh6VoQ0SGFIMN5uUVCKSX1Bgzl6dXvaHzskKqS8QrwT34OLzz82/gbSc7K
ThFEA3EQNFFYiR/0JozERt+mmRkg1RQ3TOYRNh8FVsk/avMNbNT3n24lFUB7AV1+urSWTtK8OHrV
JDllWSP9pWCjnDvJMTcjpNTrk5lR1MUHf6Tjbhj72bBvs6i7Hz/0+qd/8xsgXJPVCTTrMta0mWxn
aoCMTBg9Du1dP/rHMJOPVuQfDTVzZyc5yKV1kKfktnaZ4ahbAImVMADlkjmh6FKhRLDYwLpEH7KO
486r89yt0p9t+RxWjzMzzfefdO3Tis3EPUF1xKzs8tPmeq0plT+jPFXbu6DJbmrti2ImhywvDkXz
+f3FVgoUoIt8VJAt9B+vYGb+mEejkWko1NTWToUqGCgPoz+6c/NgVp+yWUNh+3th05QIvsM8zuds
P+TDXrV/qXyB4TQ433U12oi4K+Uhv4qoi2SQ4Jgvs6RkMPIuwezNG43fSjE8Qrs4ZMFvO7FufWdE
Z7S5nWEBS/bzRCfu/VeyEqgu1l68/yGYmlKZCMJpLsaR7dHqG+bTX5S2PIwwPYJ0C/2xviKao7Rn
GBAv+V2+NZdV5zMSxkHVrZkWUb+7UYFubH9nNFi4F/LGC15fERQtsh5oXy0Ta63W7d6BGOrp4XDk
A8/dF1xljz0CyRmyGv745/13uhIfeaf/XW8RQKY4rhuzRl5sTokUvbbDTA6I3owOc7wvfod09sf8
x/trrl0CtJMx2ETWRyFFWcTIlqR3hgpLuFfxE9N+ZqV2I/vJzqh/SZp2GEw0E2fAI+ppY2GxQy4L
XURcRaotBCoFjvbyBOsp0H8JlUhPJYWUgRCNpQz16m86MHUvEZpKewa+hKjUwiVzq7ux9m21136i
qJquMGNqkzYxbWJWL2PXTJ9z5UvofAXG2qb3sba1d1e6SjwsDUVIJQgWgaK4fNi87m0rV/PO68uP
DlogA8V9o7yE2j4tbrLx6Oc8rBnu1P5bTRf/qCX3k3az8cbX9hffGl15BDlJEBdvfEi0WIbZ0XnW
+KlWlV3URDgPw3d7TlQfKyzdk8tH00TsundTXxY/CAaOguxY6Zonu6vdAIZcNm1s+7UrA+kxRhr8
Niavi3eT4kca+CVpSKQ8icoiiTtm1Qp41S3J8dWICfUd8WBScTL/RV2phFKQ94wwcXj9Ff0VMH2k
tuMEZibddAZ2Retl8uM4bBR3Ky1ePj85AXhd+pjoF19+fidSm2gMuBXDftcV+FsSPGAQndThJjfP
3ffulwF+rThK8gstxiI6kKc4Tw4TfPkcmt5WTaeuvnLydCHSQzK2nCHUUWKYuR5R+cTnvFdcJfgE
xQ4joafBf27UO0CObqrhgHLq2y/z8BJIh6765hcfMOjs5Ieye3jui8wdx4OZHeWydbXoXp82+4Kr
h5SGM3gTpGRJrC5fmwRpSEJntPPU7HYMPOSlu2LGfSC8S3P5FFmfVKhRjfPTdOZDD8s5tW8bpNl8
LAIRJS0P9ibaQqx4FbToUSpQWKmIl7VHS32lIy5EeiNmy4N2Z47V3Ui4xtWt+R/OzmtHcuRM27ci
zDm19Gax0gGTacr7anNCtKX3nlf/P1Ga3e5k5hR/CdAIaFR3BRkM85nXuHmcXcjybaC81OBkYiNz
Yym7TNPUNWdn5QI+G26yhEXeiuQJ+snHk9OEqpmSsjA5AYqTQePJwUAf7jEJMzcvGherZs+Qko3N
VdkptatdlsHKzj0JwqhSomfMXSwEb8k6jx8Bv3UaQ9nUeraug3tg3JwTQ082Mh2ClSz69H3FYIg5
UYvgsMDt5HiwKWiboEJvzMtDT6KIpnxwmh+Vf+lMrpJuG7BpoWthDa3TCpNXJvvtqj/67ovBtePB
VczlA0xIeFPlsosenq3EFQTv2hvCp9m6mcMNJdtNzWxLOxQIIvlmsLdl6mrpg2xv5sOkxnjNfmrj
YWMFrqWSYPno1hab/KuahJvIjmE4KgfIHTs1vC/nu6p9TpyHTk7dTke7uVLdvniWtczFqWODifMm
D9ONNpcbZXpQsm1gbVP7k97JbkWobaCBOGhugNUcdgKVa4Y7CN9B/x0jK9dILJSfUONxu5je4aHN
7hrQQe/fNSdXDfPFGSsI5zCRTsoQuApkUpS3LZYWL4IJJVSC88kDS0CrHG0IzrnM3L4/5mmbErIx
oQSNemIoGAeLFZJKUhfHEnKAokIp0P5CdAmEhluC36ReViSfY8RMpuBTaKwkXmfel94Ub0xvHA1N
ZzF0niXO5BT2mziiogWC6a87PyVNd60NPYsuWYMriZtqsSCPBlwsSDmvSdwjp/EKIokIBrnZYocG
RTjnz4GEowXbAktvIcK3Ms0nZ6CYZjRCRb2HKEJeXKJOGuTco7xraUSuFVxlhekiTLsRgGyhLSer
P1Mm3zBTTxlQ4RPCU+OwrdbimbNz/ttzLFKQWh5Lp9B4Dn8G1ouJp4bUWzn020lGXEga8TWdvXLl
yHvDri0nHhCISEAcLs/lmTc1mlzlkdl6ffWpbZ5q59Amz366mfQnyd7b3Y+e8JXsK24jz9g3vutX
W2XcJdUemLYgiFlrRarT25wPQlFFAHOpGXFTLg4np5wd1DYoGo07pT5Y1sGZrswamYuP5UGaueTd
JHChQlIxz1pPs29r2Ssi1/5QaNfG3hoQp9pU341h4/iPWnrx/np5S0NPZuzX471lIL9VYYoaD4M+
ouwTh141b41sh89afR+nm/quntDl2I3VNrbZl9fZtQyGptHZsVdzcZjzi+u8cRPNRc29lbehAgJg
cwAA4AwPirVyfrzBak8elLMK3UBgVfAnj+cxi+PUnxXmUZn0rc2shYhFwZh5xUvxexzAubfH7MKR
sQC0FI/+5HYc1IvU6QqoNvVH5O5c7E3czv9Zx8l+Lj+gq7WteiJ9Q7pLzJ+GDFHBOqS0Uc2bMqro
4XuRbB/soTgYKar0KOaRCWB5oDq73M8PAIguLOOBGGAjqZ/bfqYX8hEtxaZ8SSr9PpLlHXC3BGvT
qEsPraR8wfRUaNurwqXwNU68ajKvwu4lzp9N8yIOCeOMGz3bo93uJtJ1KFXbDty7L98H8s9Ou49Y
yOA7Eqy0U/Ei1WVBYlJY80tYJLtUqy+0FCAPwstcSO8vE/PcsaK8BclAL6hoLI5Qw/GDcSxUrgzx
lLvmS3BVPRjDrkQbitvxKu4OM1hfqHTqQTGBtdGZ2Q7jRg+QeNnAyKjUS6XZON39Be4ncpy4oYK+
Vf6dBb41jF1E0F1fsPu0B+Wm/ZztppazaetwPf80r/1rSbqFwxOPm1pHB8Wj2KMa+zK+Kts7396h
jJY+KrfVzrkPS1DG3Stc9T7er0zCScQrtjKAbyJbgW9c7hW9koZAq/TWm7pim3/s8nsbrcSvwZ30
qWGXdBaWql98Kksji+ohs6+U+kLRt3p6qMCCdLdWe2GYr2HxMXV2VdTCbds0jaePpVvSvK72Ur6d
AnVT55QxWiAcF054p0LVnhWPeGbWdzCmMUh4DY2d1WgugrnBE9gS486Kvw/DVd7dBs4me8nKT6oz
bBKl2lXBreFjV5VwBNIKArFyp/n7EdU/NQi8ovsOgPE6CtbaDecmCnQGQFSkiCkfLOqMk6wWvq0O
RIOQsajIsSWDrTAhcPPmMxjilUvv3HC0wYi16UeRNC0ykSTTlFiyckrX4bjlci868yAsDhLrpxbT
F0vWwO/GmfsdtBO0NtpfNCUX0b3TJ6E0yGnrlZD5pvKzkGsRSrfvr7e1URYn3oh/R0XnkSpIyOmj
O9fz+HlS6rVg5STdZFUTGcFTpdByWnjI0OgLylRAFbuXEva/A/dn5hgdKU0ryXiVzc9OcNcLAjrX
uDJBWhqHW0AeW70mkWvXOubnIkXquUSIiFzAalkqejtQZGMjRzybLJzDZVDtSwkV1Nz+msYfw171
SCoDX/EqR9n47cP7k35ackP7gWuGxoRgnXDWHd8zPkGzGcYaNYehckXsJlCKgpiv+j99QBJpiKwa
cIKifnp/5DMRE/UfoOQYbyLQs1xU3eBkfRxTqLUjwmBEBlX0ZRIt35iQU4vvjmd0a53csy9Lk4md
w1em0LhYYsnUZcRRcQN1CDvX8EWwwoRfiIhVhdahKHexBbBfa1cW97mvTOWAoj0HqmzQ6j2e58gu
ZhmHAF43+VAa31PJnZoXMc9W/Cy3d3YIq0sCQ4mzmpSsFY/P5MZvIF2AISgEnDjgmJNhjhToESF2
fDfp71JRZUIh0Og/G1a19qpn0gFot1SYcMh8E38+ftUS5Wc7iSEAxEDvrTo7qNXOUGZsoe8Ewa5p
UFG0YKeiv/r+kjr3fYXJD6EnrgV0SxdReJpYztA5Vu2hNLUx+89CFd4SGPDwlcPkTSlH+SyEclbG
FeHAIlg7GncRLuBFrHYwJsnAkZof6u+tfq0Me8f4jPWq68945jLvUbYRPL4Aq4j3hz9zcAppK/pP
nGf02xc5UDso9VBQEaUHbV60k34oh0/+GK29pFihy5dEC4lkWhc8oyURLE+inFOk5aTQX6fu0aAi
mpDBhnHu9Xq3w/tnZyKfrLZ3Qls8D4JdO9quKT++/7Znai8AMdhD9G7JOqmcHi+vVIKYokzo+ZmU
FWLkeXTUJY36Q0G0bjcPoujWG27t6O5ok4cZkjesSceenl08Ai4RgvNBZLRsxRt+UViprZeeYFJp
iCYKEkCVQYaMiPvQvOjK6HJOV6i/p7v4eNRFmIFjcJ1EQp40LbMDBgbIFaCrrh/AKV9XZX6/Ms+n
21iwvAGjUAbncnirX/+WKil2kmVhAtPTx1YeU2K3rpVN38DwS218FDZ1g4sU7sgh4dXK0NrJUiPa
FDgVaM60KpYqSEY3NpxWtAtn59JEVSsGeIVuQqdm13mJWrIwvwZXprMEYxCZQkfcnNdck0/DrKOH
WG6rpIzKMDbC2pPlACtKlHAj4yBD51HxXfdn8F9rXoannRl4FEjTYJ+AaAp1TLHTf5vyqq/aXFOm
yquUYpsEgAZN2Yu19sKqpK0QvyqFMK+EzYWhu4Uqed2Q37dpeggxkNTWeMpncnnB/ETllZUu2pyL
Y424Z0jqcKy83gjpRxRu28fe1xR0b47WWdAAMiQ9DpDRNvqdcH4S96jQCzaxssP5x8uyuwFYUYdu
sD2i/WBqAC3vig6bt9IFyepRJ3p/6byJuR+fUjwqWGmk9lF1pN53PIXZYNuTMrWon47xFo4eChsQ
1ik8CAF6x4acqQdujSSNanfbYO7cVL4XfhHRRd590efbjivDbp/HHgvF7jIOUAKB2iCqN3UYXpoJ
roBqdSHZ9drxKo6tkwenGSfQEuQR1iJAqHCUVHsLldQ8+ewTzZto3A0IQSPRKoQrzGY/o9w58Fxp
txYTn9nq1M5tmWxPSGUt703U8DtT0irWHeeYCAKFfEsyG5uy3KsZyg4atoR5tzOblSPt3GF+NPJi
ieFF2NHOrSsvmrDQQVNACKII4RgxuqVf2hlvTxTKnyLMeFQo/Nb395fMaSNOdE8EYBZg/xm1os7U
aqmt+9LTBqhjIh0A5Jk7w67okoNMMVGnlt4m0z5BvcJ4Xhn9dO4ZHf8wYDICar0kefRJkRdWrHKq
S+aumQ/GvTQLP814Eyc3nX/AVm/flP3u/WFPD7fjURerLW0gZpqTUtJD4Ct3N80PtohiNBdpkXid
tQJbPxP9Hg+3ONiABY9aqfGSsxq6wGXcKUQcBU949HB7JHlZZ0L/M0j4zP6LwC29/7rnv/Fb2AKP
3QQZdXwsVHE+Y6ItI/VK7trEz2qwk5PMS1N7A587NNI3e9pe8a9lqsYrg4vJPN7avP1vgy9yrDaa
YtiJMwuMbosCmgJ9hUy7cXx625lElYTTXHxmfAMu00Y/hBma41hy5tXa8XgmQuZRgIPBcQBCpC3L
s1aA43HfTkIuO9mADu/ml2LukcbLD0MkrNafw6zhKFyDSJ1m3cA5VHTe4UzR412ax9JrAdQ4owg2
B9W+nn/MoeNWgDLhCa2UeM+sbFI7kU6jaSji1eMvHVoF4qhxixYYdkNqVG+mSsemnK5XuaeweZnM
X1c+7+nJzQWJzBB9YYIVZMiORzRLK6iwKCggFYw7gzgEguZ+7G9H/HDNqXaNkToYjfRwV/T2y/uD
n3lbga2l5kQ4fCpZn9W+kgFayD3Mfg5l2t2EvovCUohv9VBEP8f6x/vjnVnKtJT4kLTrYUIte0uZ
rqaBltm5JxP9yhPSRkG9coW/faHFdgEuCM0FGV3QgyfQEK6E2M7Rs5P0cTdpqEHHxk2YGzeQ+nZT
+gEVlAOS3tBb7Rchzmpm9lM0NtQmi6+O3n+vkmCm9WTqnp+YXuDgDmbfBnbyKTEQIujm3RQ6z/7Q
f+0whtk0VXwwjL52bSQZPXA4uyiWAoQ31Ic+/Pb+7J0KJGh0BEXtiUAPIcgleVDDqBoKGRJtEqCi
uc0OoR881VV0aQ79VZ3eTUPv2gqqwWN2LRgw4lCEprJvzPaqJL+w1GZltk/9SsQjAW9nX6LtSknx
ePXGaHEDzEO1bgpYrpSu05FIe8pdbeAWRh0N0hd6DnSx4hyIf+EKwcRsUveBvGrrduYuPHqWRWrn
66EaKrCO0PAgzh0J2IrwU4OqgRmm16bfXgWcihHO8HawCsc5t7IFY4UdzP8D7DueB8JWpAbSqPBa
5MGmLNjp+bAbMOIppYPoGAsnJf1TERhEudrbEZ2P5W6Wg7UPIkKe5fKnoQeUUqHWZBqLu7IY4fDO
05SDjILEaFzR4qR0nqBsZbypqJVm786mTD0BCxFEi8bxsLJKzz0BZ5mOmqHAUizBw8GcKvPYFAjl
yXcWubyC5pMQz5/QokXeY+Njs2CMwTa1gr16MPB7eP8BzlwWnCww/QS9HOSk+FS/pUFKpkeGlhjs
xpDmsQanHu/LmFyhjcuVoc4ufxJNVBuFMuiJKGAoxXlnDVmORZCJjFe/VZ3rsqSxRpxNJ0NkNI3e
blo5ohOWuqNxD/bWHdQv/+4rU8IBvqKj8/xGszx+5aGWyhZVpdzzVfnCssO9gxi71gTcYivr67R2
gSAulROhWQGtdFkDnUs5ttoY/oyvy2462bdQym4c63vqXzWoU8pafD/02b8PmGFUrn9DwcYH7cHF
Hcl1TbutVdCqs+EW6+N+DqsrmkiZdNll0aWT15vc6fdxnm39NrrRJOMi6oaVVz9z/LKagOALKRjo
XMv8ukgCK+9nqJLSqHhd/j1ujAvSIbzPpV1u1HQS2e3To62kF9qcbJF7khR539kzQmDzoYiyD+9/
9TPhGPxldhhcPRpI4AeOP3uO5reUy6iHOE13SZDhoYkDJ1F/q0g3NY5JiKVZBgphk7x/f+zTTcbQ
wqJRCIdwEy3O2miqC6ucVWASLO9BIUpx7q0qRKotun9/pHMrjs0FvxP1HZzYxHHz23ZuSi3A6ZLW
WBQ2F+ghfMit6SeWyV7X9JLbWna0HeZirYd7fm5/G1Y7HpZOXSgnQgMSPExFlaK8zNTkdrDrBPhB
7fVOc+3LwdVg6yy3cff+O5/KZnFw0U4hAhUY/ZN0PjbUWDVq9NrK9qJqy4tsKr4C3N9Jfv4t7KeD
wSKPbxI1/KTgyEZh76ou6uvZVNzJTcvPXZE9vv9Ep5GioMrbIvRAKIf7/ng64rSplSniJA/H+lKZ
rpwOeaAUNxRK071ccMUYK2fr2e/+24ji579992JoDLMqAeKo1S3qsM+Slb5K9bfBB2KdxjdBTeRj
/Uc76tegy6pdN4H2KmZeszG9CDp8lE37KaH5OwV7ySo3fRTt2ji8sZ1g5XXPf3IWOncmzVKur+P3
7ZPEsPw+BP+TjnuzgHbRtNdVBsoksvH5MS+TLN+lar1pygJTUtu1rMnTylcwG99xr78la3nSCmPl
6H3T5DyOJ4QyMtuc5iJH8HKj28aY+JIPx240pOsg6kM3AZ3qm/dB6ZSbMm/y/RwBFSlQtyf8iyrn
ovKva7hejhp4cx18iAITe3O/aElfi5dm7kzcnNIL1L6+z7G0mdTmDgrR+8v1zMX8JuhMq06QAXBh
OJ5Nu0p0jOTp1TtApEf7pezc1t4H4G6tjObO8LUc21tLQbPxKsHcMqZBm4bO15WnOM3tjp9icW+F
SVtARSW/grm15Xu5H5sH3wCrnECrQlvWiuZtrKe3chCvnSDnDmhRqYCHS0cDPefjCUis0U6rAiuA
ym2Kep8Gxs9OnmhQBsVd0KUXg+bsBtneykFD0WL84MvOLlQOUvOiaFDY8pXz4+x5Kq5OjKeFpPey
GjwqeQNIHyXbOgVux2BpAsxZzcJ9FXB6OeVzWjv3Q2eHNF3Cf5c9J0pjqBAghWJj5brMCSc9csyw
IyQM5Glf27Lk6mVzORvtzkmaW80uwpVY4dxxiRaBQhlZ2GYuZeNUebC02tbobY3aHUZdu8LsnnzD
uMEz8CBN02MT5BfvLzaRYSw36u9DLm5k8CKaNVHlR1+VvReHu07JNkFubVEy2aF6tDKlZ4pyotwI
n1oY9DqkPMcLjMb3WDaOQhU+MC4Q9XZnBHzlXrkKCexBj9Ve0hQu7jA/ayyOkykFhBYOa+m+fpr0
IdlOhwH6LCv9pK/YatOQqTiXeAaal6nW7S0pvukLQNSDGR1SjSSwy4jL0teujQ5xGX6atO4D5VT8
I+n+hZLyrZIplke0w/xar7ykSoG/2/OrlVY7S2ttfAWij7HxcVRBEpXdrp+Gj7k2wkfObLCg+nRd
WgDRrCZ8TtNYA6WU0/EZ6+s41vdpNmy0Mj0YpXGPqvHovv/RT9WsYOCIgj83M7fGiYicjxvgMIyp
SEDCzzfRbL3acbY3GwcJdNnuXMsH3mZPn+K+vVKC4ZB06rZXg4smTGdw33qziR/LNkMEhqjKV6rN
IRuCgzwOK/GiOG6OVifoBURAOI9AMAgIxfFq6VE0rqIKMVxNfdXnADex1pWKZvv+dJyeMmIYKuEI
OwlLqref/xY0NMagGDhEJd5kNZdJ2wL4AxkDnUNL+8ccC65YhbkyJzeNojytjH1y4jI2jSNekA1P
prIIkeqwlatsAqkYahjkxtNVrCaXY2p9jHLlzjCyGxuGA0Hz1VTYG0lAirXkphr7O5KZQ2j5NMLC
bmXaT3MW8VC0hai24aXAJX4872qfBbXUhImXxull1NxO9NzlHtHKzt7GPrSdubvI/ep60h3XkQY3
dSiYTeN9Ks9wEKYSgJO1om1yEtiRrcGi4EoSQKoTaYq05gdybcUeGHSA17NbjeoHXIGe2tD2ylC+
z7L5tfd/rnwecR4tV6AsOFmcFBwTy/jKj+ZSlRIl9iZt2jdyg6xZ8jiH2l2a1/Df5eZj/lVSqm2Y
JT+DqfpqasGXCa+vOVpzlzm5HPgmqOjDKTBJ2siijr9JlHatbpc8iTU4XlV3F62m3iHM7cpdtanm
5LLx/ZUwTvzKk5eHXkxcSRpNUHQ8pOr7Yd/nzLkP+YiE1C/qXda3u8SOD6azttnPvSAQKcFmRlcT
tsfxaLFqz3nUy7GXKJ8zOvBj1dL2fnXau/7L0P5Y+bAnQdbbEhdVAZEicssfj2Y1WRqakoTvtdxs
Y7O+ltRxb2v0IkLzfobvavnyhuoBbgHzFbpXa3XH06ONajY6a5A/KaNzBR+Pn5eKQYJaxt5IW7uY
y63k3xuDvHK0nZ4uMBUE958QCpanthhlnByjVEc66HL52pWPpU3uO99gw7Nbmc6TC5XtCXqCsx+o
DoCgxTEm15IeooUYYbBYuDW97Ux6rQfftTFAgWjfbq371g9XRj1dMQwqJJkNIgnhn3U8h4XSx0Yh
W5GXm0DTm0Zob7qylB3QI7vKdMuV/ZUI7XRHMCJ8HvCoUPtPKndTrkVyEURswmq+EC1jSS0fVH/e
ZWZ0k/X+ykV95mYCYkW0QxrF9XDCu29QUCyM1I8B24tECH17U77Cme2+GqztxIncOtXW0esAZIbx
uvJNxRY43v6CVQEQnS0iREcXueWM5mWX1GaM6qHvZUDldV++kxN65tV8HdoqwOlmp2vzVaQm7lx1
4De75D849oXGAawi1tYJSVqO+jzIZZ4hnCq35pSb7O7JTs1bK7K3eAx9TZzxIalXwtSzl41BgISb
rX1q0ll0qhaye2OvyX8afr2N8vFVUceHOLPx+x0fsUO+DVfpF2emG0wsm5RA5JQyFoJBNWyfV+1q
e6ekjjf286tNIppJTLHevVjx15UvLDbI4guL0gERDxsIvQxxfPwW+IROQthdAeKhdnuZdM4Nus6x
CChQdtAvtLZ/nuRmP0DxCZKfvcwVoITDQ16vXe6nrXJCIO53TmPatDzRIi1AyjIL2xiOYIamky6P
D/VsfjeL5EbShoewl7Ey1m9Zdi+jEn8ZnTWTrvPjmwJJT5mW2ujinFTthmtp4HKdk3JjGPPGKA5I
3+x6t/L9fVniOIm8sIk7GEjXtU1+GmPQpaYjRn5LEHhyqGSOE9fQZ7n4CD+HZHwok2sHE8jITG+U
QLtTInuXqaHXdtaWHXIj+42LDsdOClcVNc4tCNGDYdmT+p7YBRmSUVphMRHuyNMBzcG8DA+UnW5V
xIZrrblIOhlYnr0N8+o6KJzXGTBxSbb4/ro8pYuzHCzAluwCdLa5UY7XZROiHh+EQu97rrdaOt1j
k+eVaCIKr94kmg5NNj8lvvlJq2xQxX21q82r0t5oVeDpBTYb8jcjlT/rao5Sv6FtEn5FN88rp8Rb
k325fYiN4CALqwbuoePHnKooQ7vNDz2zcu6qyHiIsuG+Uc3bPhhvQ1CLyaAGoNlDz8gVGaNOA1t7
GiFu4dTf7EYGlVJckRXg81k2d71U3g5R+Rhn+U3uNDtcdbbTyNe+c1r/UVKKH3rnW+40ZVeKiQSL
DfI1C/Vnk9tvK3XJba5WFKpoodmRs2apd+aqpU+Lnj0tA+Dcy1dVqKuWZosVgcCBFgOw4qDaGnha
1TVU/shtAR2/vwjOXLVceHBOUINzYJ4sIooAx4A8t8nIu+LHVCQPJidTVcePpIn3w2yt1EHOpDws
OWjVeBtBnkXF6/hbpvqQJFBmMd4ItIc+bb5Yzui1c3cotB6hfhhocafvWygaARZ2xZQ/j60Ke6FS
YCgjjZqwMmu8Mt6fhDMXEVVznkawYIgBFpMQFX4R2xZ2IIkisX4+J1l5KWX1tqtQ/+rrrQ95sF4j
YZ3dfrAkkACkQiKSn+O5UKUwrUdscrwmGi6l0v+J8DWwy+xjn5k1X3363Gmzq47mZW1nu9YfN21o
bjO8FoK2O4j/tESH81yppoAU0tukY1zgfCV570+PJp5kuQMpllLC4WFPdRyGvG1CCoeR10+3sjXc
2/SmndivN/6kyFda+pkK5otdtc1NW/mwKGvnZbIQxKwN2DedA001kNCRTUrPcp7HuQu3YSf5AFsi
/o4M86iw4IlHGjwrCZ353BZCl3gwJL6WXTpzDD2ynb9b2bSbcvVQVB/ef79zu86BViDkhgHaL5nG
VZTUCtrI7AHeLeRq8Ixk/qBn2WvSFVcwvbksB3P3/qDngk56g79GXSRi2LdXWlOMkQe1HXOte4Tn
L0Hq+WO5GRx0OXB2tMqVs/TcHfj7mIslF0tzjPoUohGTnN5EiUQCHayEkmIHn6wVgyxWiGYR8Swu
FfTkm8oOeC0FjZVAVT4Xbbax/fzRb+u1C+zM4SV6rGgAoJ2HwOxirLypu0SayO7mqb6ewvFh8qWr
esgTWLypvZ3L+d5WK3tX1fIXPXDuNFRfNMNN0mTXFePB0cpHDXMS/KRUbYvxxkNoVdGmKpx+Kxfq
vm6K1/qyR0sh9nCL0vRw5QWOF55gsWjIjSMrRjVMtOwX506RT9NUtaRzERfNUyQ94QwFx13ZEDps
7Nha2cfGcdxxOp44B38LRPvcN8rR9im/Zg0U1PkFBPX1EJSUS0GVqVIFiHO+kucodx0fsHde9I9m
CbHch1Qe4VYVyMFjL4cPGjk1Urf7OHgZuskb0ZsRav0xnmldCGwrDAHVTB5ubdbcb32tv7JL/CNi
cOOzCtTJfgrGD5NVfzDH8FN827ay10nDPgrST4Pe3mZmq3hFg/qFKffP/aD72JGTfTV5/aUDqt/V
2E9m5mVGAto3PG3frakW6iffBilsoiKMBgHgcR0vbqoZGRC4207kObmzK6twZ0WDByAfAaNNbt0x
Udtx7mE+11dlqFyHmn773IJr6IbybpAxFc+t7sWQJ5x4s4cxwFSdNLmKSetCDeqr+VQG012MWWhU
u/oOx+ZNp1AKpS8wjT8nbv1Mugql/CZs6yvFz280TMSmybnCe8dTKtlrSmtfFRc90vSw/A7DpOwm
9TBq0+b9c+p4P7NmhMOz4A+SGYPkWFZQ9DHWO0dizQQzYMsACbrpIZO/293398dZVMv/NRD91beu
oNBpWpyHGqZTfaKS9M8NJIxLXbE2IT43Vt7sSjl6dKbrSbXvWjw/att5MqXkswP5+PNo30q9l2Yp
BgzaZeXbmltoiJcMChC7NQuGRevyfx+SYIljEnmGZa2uSlrdnMeERBncthy3H8ymespS6rEjesG6
DxnBTF29u50QgATmmyc7Xy5vfalaAfYvooc/n0T4sSKMA7Joec7WhZoBqs9F8uwTGg03WV4/zVL9
oYqHm6GYr9XOuhwD51Kyy/t+qB4NRb3T1GIzaU+gFFx1UHdYelxkdnkT6+q1OoaXigIX6P3Purjm
/nxO581GgtICKJHjM8c0Usmi30vaNd1E+qVif63ry8q66IwfHaAkwvqwf35/zDdnrF930OmYi4xB
KwNp7MSYck40G5W3eWHsnW9pUexkqb8Bn4yjVqnmVylHepRWYIHK23B+nJWbETCBmuJx4yu7pIA3
HN3UqNc0+k8jUdE5HO+ha7z/uG8VnsXjUuciuEKTmfLAsgIEFizIC59PWVXjvaRXu4Zer1E+DXr5
I5ONq9LRb/U8uLBgD0yT5goKB+SuvTbYF1mn3XTt53R+LYYarQHrVpuUD1jFdJO6UfrustdbFLXU
K2J/sogW8n2HNlBCJ/KzXBifVK27l5NgYwbZRhsdyBnB3g6mg1qbt3qUujNheSV5hf2pHjaNBKlV
kbZGhzdCUl4aU+qJP4Nq3yrZq2RLuE4rW3WgchfstLpEzqvzFOTOAArttSZ5kOv6seqqB8Eumwfr
kzr398EQfgqm9KmIEU3Qhs9Ov5Z1nNx7kJ9FgxnXLWHNuGwx23ri15PJeqiGGTv0a0fazMBeh26r
VdcRVOhivo8zBCqe5QIRnfxfR+h/fRv/O/hR3P/rUzb//B/+/K0opzoKwnbxx3/eRN/qoil+tv8j
/tn//bXjf/TP/Y/i9kv2o3n3Lz0XGf9b/pWjX8vofz6d96X9cvSHbd5G7fTQ/ainxx9Nl7Zvj8B7
iL/5//vDv/14+y3PU/njH398K7q8Fb8tiIr8jz9/dPH9H38Q0/y2E8Tv//OH4h3/8cfNl/TL1ERf
Tv7Jjy9Ny79WnL8DadFE5xTtL7pSf/xt+CF+4jh/pwDOPgFwrdHgFoCnvKjb8B9/WH8XBRVq5ORz
BFWKYCU1RSd+JP+dJht1OIxdBHRMQPP++N93P/qGv77p3/Iuuy8QkGr+8cfikJGAlCLJD9dcBKW/
BVF5b9GeJTO5QFcrOkz5xF3vS1L2aE2w31pnQq4o11Xpw9DN+iGQde2RHkRyMQc2aq6zVFxqVksj
JNbsi3SojHiTaRn60sgmRvtOl4tP6qQmD/4cW6anmaiPoHqEC6Q5Vwl5SNRGF4MVjiuxoXbcqfn1
Oos4x8kaGBd6p1/YToaiHTVZSwEgntj9hl5f8F0ayijxzNJvM28agviARda4zTIdOaaqlCFy1n3k
oD7VlT+KKLJf58ysOrerRrR24rj1CSMdNb3xM0P9NEi2fZv4UfpktUXi8vnTfRhpKL1o5Zh9scGr
C6mpLrzLxy75mqCr/ND1tn49h8m/WQ399cbG8QcchrYB9B4bFyiDppar23P7DWxGJm/oqNgvmR9P
0AkL+2U0G6BJsdHY97lROJeZX1pr4HQx2K+z/9dDsLh/X0WjkbfVgHLAhabN0j0wCuVT5TT+x36s
KmnlDj4O4X6NsbgGfakcDbMZZpaeNn6ztCn/GtWS/GRNgHicIhrTfx10R+fc73tiIWD8a6TFJY+B
jRbFva7h9i6l/b7JujTf1MjZXZZxB1LSlAfpQcIa9TVBsC1yjTqQEWyr5BeuKPvr0If9AVhYielZ
qzsY05YqwBBJbqYtzer2Qy8FGVJ4QTqthApims9N/yLYLOSQ5gJ0KfBxxh5BzV2YOve/HWZ/Hhi/
T8Zfzfqin9PVQ63609zu8+mDZH4JlXk7yI6btfa/lT3+32QvVT4TvCD1YejafaM++52ybZIfaXdv
luPVbN3KXfCfrZ4lmtwJ6ViEWtXu/Sp2bWS0UvnGGdDgLDjR/2txsv4+UX+xBZaZhaVPQROaDGAi
4+ZndPfnGbraWpXgr3798mAzU13Xs6LdO3PlSQD8VQ1zD7lbOTj/4jO/Eb5/uwYSrKdnyx7aveSn
blLfmoEAUsVbO17LwP7qBRZHRJZnUUZTttlTKHqgluHpxFhkrCvR0XER5dcyWpwODVK4sPbCdj+a
8Kv4BLUmXyrOsyzHO8fPVspCf/USy5NhBIQda+wGf4jsj3lbKJetmTuPoMKCn++vo7/Yy29dp9++
xNipsuJnDNGGPYmYoVfOF80Z1kQD/urXL/ZzGveKOTgs02wCuFWPde8OkPhXjs6/WEZL1mbu2Kmu
4Li2H6yr/8fZmTXJqStb+BcRAWJ+haKoqbvtntsvCo8SQgKBmH/9XeWIe67NcXXF7bcd3jYUIKVS
ylzfGpyzHgaQV8yySpTb91/PhS+wxs0ZGKqYQWuEi8neBL3JlKg/LV7z8P7lL7yete7NBGPryEmA
zE7Mg9L+RtjXFM2XLn1+Z3982Kiqq3Goii7Xns5aWGMAfnvltf99yvOfwb/uwF2sYnBNp7q8LMf5
harS2VHc4RnQRbHTcCJMoNlxTiyur9k6X3qY85//8TCtQHWFL5huo2rTxWGQxXtXHubSF3b/vrTX
OyMDBQ2hyGCDyOFW3XYoIV8rW67azf/vZa3m8LCgeUHHLUrUKd8LgjP6TfWjeiuzIpsSbwPpVNqf
6PceZjMBsJwJ6qgbnoxJuLnGXr30hKvlWmkKX4PWmLzhsMG2zFuI7BOloys78UuTcDXFZ+7RMOo0
Iu0A1A1ULQJQ04htixj0xDDEOflH5gq4zn9/KEGGYohqivvMs0zppHDY3DjulQX73wHdX58m82oM
lBdjGABZs9egDIzOc4RDy8IPUuY+fewRVrsfGrNomUmML0HaOWm76kuMA/crT/DvOYJ2o7/fj64K
qZoO72cCl30wdCe98EoUvHTp88j6Y/rxuKigP21MztpR4/wHh3OWh+OQj72V1eR2eu7CFQMnQ8ES
HQMdbypdXLn0v8fmf1W/pxoiSvQmmdzioE3ZXpWT1txRWewbZ/zguFxNcD72coa23uR2PKR1xDam
ueaRc+nnr2auYZyNw9CbfOB2Njcceme2Gysb8kCWvf/yL91iNXsb45NqmVCNIH6dlFGUduOTqMOk
MVeqZxcm1ppZhJar2qMVvm7VvRLUx2ec4vf2J7P8gkXUxz7zWsNVS7/i3CDCtfQbvJfzit5yW6do
eLtyg9+9tP+95QEn4u8ZYKnInaoaM0B3FgmTdmZs5y8iqhN3CulxaBzyq+TCu0MBT+xMs8jN4NjF
BvXC5WDQmtlDOMD81z6aojfm9H06LqWdxlrZB2EUm9Ky0OHXeZzjhxguKVtrCsSTbeoujQuTSB8A
nMnB4d7idtaG+a6/bZtSouhjFeh+jphJB0uSPaSDDYA4EFdB39ShFwaE48laVLrYFXo/eDvcMTfm
BzZO049C+hG065HpRSI0CR8taJZPLjXixkwWDkwaHphnVKWXT43yquf3R9y/lyOcv//9Kt1ltILx
PCBEfceDOGXznMb26/sXvxCpIvfviweS0U7buDhSfp34Rf+Nh9cUopeuvZrovTuHZUikyXunblPH
lKixz+qKvuvSxVdTPeyqaTE29ivowDnBvndfE/qxALUmGSy6p1AwVyb3onZK4dgIVBl6t68EkAs/
fO0Ly5cqqnqOmdGGEGE4/c5Y6mOXXlcR7aGc23hA6gQhTkosf2MjefrYODkPzj9WNKMc1boUkRXW
oPdBUd2ASv+xX70+LzdYxeJpQD609HAHshwwdq+paM+/7h9RaG0nAfnFBOoWMfk80k3EC/g5yA0J
r3b7nQfbv65/XiT+eCvWEA+Na6OdkpWdeB0G2WyEbEMgmBry4DEUTtoFxk58EvEnRwpzUAIbOhcC
/Stx9tJgWn2WybRi6QeBtbShzbFmtNhakCpcWYouXf385388njC68kI54/GCOht6NEVF1w7xLn2Z
VdzBKs3nunMwVC2U26Gkb/w208q7MlwvXX4VeiD5B/YBDXi58ilgWPVLy+l3m9tXxBQXkoC1FJYq
u+xliSQgqMixK9/UNOVMAMXqXglBl37/Ksso56CdBK0NjO6ArAm7HQRT2VLHXz80m4PV1kCZqXX8
8++fhiYpg1MrrryYCyNmzSGAOGJZOn80uXPutDub8109w7506VVGoQcYVpsel8Zqi0aNtHLm7P23
ceFrrtsEHcdC2aHyur0LkFbWBZG18Wejtjx0pzvtSnZ6/z6XnuD8sf+YToHtLD5v8FEbBXPZibWP
vB7rK7uZVdvz/+6bgWH+++rEqnQvG2bgA7kEWV0F0CiGAUWbWcNQfKzrdIjt+RCAEnR0htbNvcKE
6Lxsgitj9sLj+atgiKNzCTgdls32rPCMugriw+DH+6/uwidas2wka4jwZoVXx5pTSPojbblIBzXf
jW358P49LiTewSok6cn11OziHuDmnSq/29cDu0cJ7QvKCyePh1eC6oVHWVvQF67WY23jNTkxhHeM
5AWvPs3IdyFAvjLQVl0u/zcWVskRjO1biEWRY3RjqXhi+wCbDjU8uzsOOok1ETRVGSm/UWnKXdkq
ewcizrix0Pmx85ZleADM3/46RwM7dsLApmJgwWFhAc6RVKRyUMSH4+IxcjK+WA5FDCfS97/BhbgX
rOLeHAnShAo/nBRQTjpHZPBJv4grc+TC1f1V2JO1kD2qcCan9bcGPaDL9Iaiw5WLX/iua9HnXEDj
H/hYckzloD+hzYRdfR1mtB6QrrsSXi89wCoGOszCCwlLk5cmuLGX6gFnbzhOb6rs/dd/aQqvYojn
c7+BmHvYS8n14wAuajoPQXslQFwo3EGE+neIauZYCQ+E6X0T9zAjkWAfDL31NgMmuoU9ibUNGsm2
6NlGm+/kOTd+QdHaV9vBxpv9cY+WC/l5CIomG9wJvuXSDmDm4PCsgsJmNwvXuTIKL72GdfaAwmvU
+HO/t0XkQR0J19cZ0fvKQLkQZ9aQVAoJXRCAmIMxHrqIApa6EVaHPr6oC9MG3Qbwx3Q6cuWTXrrb
akYpokszC5vkQrvTTe9a/BY8Xn1S8BY+hVUIUoc1htPHdmVrc+KZF9qCT0yXe2EdHUg/xJuejmTz
/vC88Cy/uyj/WEA5FImmGiIHWVENxJ2zq0S1HzU/Bcp5rFh35QNdmGVrgps/Br20OLaW01gdlQh+
lZX10IT9/ftPcWF0rc3nLT3EuoBPQ27JbWT/JPO3j133/Dh/vB0/nmtUICOST9iR7GDJ9BYVOroS
eS796POf/3Hxbummaja9m6slgrlAh9YsDmTix375Ki5AYeOj2oV9hqr1sbHKjaM/uBFYM6PEUrUa
1Gn0z1QdkLF2H1oPHnSP+djAxupjP3+12sawQw66eTG5z8jtiL3BptFzcGXMr5pB/7OW/8Ze/PHm
W9lRbdnCzYc6DnccB6e7nlloZhQNAp5n2WzXo3b10DRBkU8uqQ7cgh0nmNtWJmlFM6JpnGCxgO/T
h57XXS2jrrErBoMCN+8K4yfBAFMp9Kjt37/4hcm3Fh0zRew6JsLsOThWgMKzof8c9ov9HKFB8On9
e1yII2sFtctUPUxW3O4reIXkjd/Ie9uV9b0HhEjmDQEsWmrSPrx/swsz57fg7I/v5zsQGMcdc/O5
ZU+q9tE4La9c+tJzrGa8UbSVLg9ITrnAhsibrNReghrdweLN5f230elo9rGnWM1/lyw+cD0eyT2N
vpkihsFWF5Ht+xe/kDqtUbvO2JN41lEDKVZJswDJTSZVCBfH0ep+NGy4JjG69L7I30GMkm6BAoK3
+eQXI/rJLLhI+XAWVZLspGWjiuhABfD+M/2GTP7jbOh3C9wf3730RrmQcmlyuysbQP9IKdzEbgee
xXWMDn3u1Z6f9Ir5N66nY55UBA7rja8hXwDb/1VGPkizthX9opAHpnBGJJ96+N7fqWZWsAO0uwNW
W2y0lEQNtsTq13vDF7RFNXtRFNavWbSWSApB4sxa2ukZghA3GYLB3sJ9NnhmBNZ40Rgvz7ohPLdn
Ra8ZRF/6nKuUQ0NM0IAu0uZF0QUZCaxfsMv+LEPnF2QOX95/vRdm1drhu2r9YuGwFMjRVCKSkRcA
9NPwGlPod9vRPz4eif4eKTAV4tHc8nqPOi14a+gbzWrXqg5EteKkyqp8jblTLUnZ6fjFkx69kwPO
zeHEvGSNDtxH1PJlmDLhL+Y41V6XLdQfZepBRLITQWVfa9s5t5r+6why3SC6jJLMYimaHKn7voZC
j1hQ+c72cYa/sZj8LC7kSwg3PYWK+VCKZOnb17i5EkkvfYbzEPhjkHcFto284yR3G1HcS7aIY4wK
2ZV97IX5+rsp9o+r88gxnaWwRQ6LeNouKJV/4gZhO2ho/Bm9i+GTO5nq5f0RdelmqwgH+T7qkZgP
eyDtxAs1I7rW/cZLi3qwNx4tWmA84zZ//2bnpfJf42uV8diAeOsCdNy9KC0PLffETWGeYA5+wc71
rHDZg6xRbqsGbRvcYdco6r9XuH/ddxUBRW/suB8CXH6E55s2prtBS656gB+Cm7Kwgd9vHYw0U3oI
d27RR1v4pERf/HKuTkaPVU6FQzfop6wO9syDe1kMKgMAX72xsXLQmTbJg+qoBbAwmcKsqI18ngo+
Pc80Js/nDtEYoE6/vqssdMFPS1hnvlA0R4pT3swdgzHm0lKKGlcwpiB61fBjqZqDO/b+DYws4ysL
znmB/NdrWEUooWvsIwJs8IIlnA6osN10Bbxgujmc0vc/8MUIskoKa4tT2xsGEEUGkDopa7q9sgn8
OFprAXvQU9z64gejyLQDw7ix6MlPzy2Lm2BcugfShcChd64f5XE1kBSzAOwccEJAYdK2/dY7cCF+
/4deCNbr/k5uS8Dk0Re7b0biAFRGwhsArLsv2junjqS8BvO8ECnWDZ5DUEH9L/DKo7Bw0shx4fbM
Zv/KfLrwQdfdnX4natNPst8DZwSfyalaXqi7QFHit/M1KfU59v9j0PxWm/8RjUZSEhDkTL+vHYvM
yWQ8+7bTbfmZz8sEt1m3hkYvnlPFCbgm73+dC3Fi3feJ3jzgD6q+3wtnsh7D1oPimrsCPV22goOM
cMgX3xm8KnXK0bmNrH6+luRfGhercEgVkbTGOrW3a+ezADfTJnKrXW/TGQB53n+6S290FQWhVWym
ifF+H1pjPaeuJ9pjBJYCXLfmEuc6rlV7j5GmBkUKga6Xj+Wyv3mGf3zIGKmZFxV2lZecvw6ITlBu
OdcOD1ZUxP/s19YNojGNBpc18CwdGzebY7c89mq2AphOMXA+WwMYeNAW7ZEOot2gVAJeoVvrXFYV
NAowbroKq76woP3Wyv3xmL0IOe9hWp0r1VkZ+u+d3RwTnQBe734y01hsp561mQHmaQOX4BDUcnvZ
DVqGGWyoy607Vn5eSgliPKQpL4Tgv+IxCD82Zde9qC7a4NC3hCWFRRDbMrcrYVwIPt9I5LXN/6W9
87obtTOdJjMAZPuR9uQlogZOvLCdmmtwsdsZXKvAHOPW835EDLjvFFzx6TkYekdmIq6dDRXjsLMd
7HUTRoyZru0NVnLF/4yRdRurLPXoG46KU4TO0GNgRAjDOziniSQoQpnyuVKbUtI+rYiAlaQ7Kr9N
IIu1P1h+XdvYmIGaaYbvya4GlnAH+bFzW4VK7cO6YB/8vudQ/cfwY0vIAw0Gz46Uc7eFZK7ZDnxp
c2gJrrnyXIj69ipGISbIjtetvavLfspjUwxZjNa4bcvUB5sT7FWIivp+bpfRk+gFqdt9gzEA4Pfi
XskSLkzR/5KrUr9RQzHLHKxaDeQi1SCMh7NbPMFJedh5YMmPm773nSuL/aXdgr3KSrjXaleJBn1Q
iwhyUw7hDzqN7XMQ0GlDK0i7azjQp8VYAIGCv9nu5eQKQKh9syHYtsLNQ1z1h7uwxKxJGIvXRswP
2jG3PNjL100GHAiKPnNSXnNFuDDRoLD/exCOZlYLp0bmtu1aW1qSGRvSWIzAhgCHWaS+iaMbCEzH
BzuCK3jGsZ367rfecq1b+kI7839RF+SM8nJc6TH3WPfGiL7v5wHAqUc0n+6DQeZtU925IyzRtdlW
tZdpGLMtRb8lIfuFwJO6BJYhNgWLzc0K226SIMT+vkx7ZITWKHO/Ka8c8f57MHrx+c//mLAIgLAU
dWqZD0BmwsbX1Ed4KUcEVh30B1zb5ic7XuJrVZAL6ySAbH/frrDdodRLi0/jSzjEaK+Y6sRqGP0u
0O12Z8XGchOUQ5wfFgbtN2d0HJpgervVDvLmPnMG017ZZ7rnvP+/Uzs4U//9W2DByZWw/QGzHHMu
AbqrCeB75LVpD0nhbkAickSPEmwk4accLqCnuejqqRo0lzbW8Ir9/Y+ucAMG5lMBPWPggQlCQSSx
VYvyq8dEs8V6a3YUa90G0Klyo9CRlFErUHlHiTg1sW6eO2uiDyNfYDauBcyMSYlwcGXm/ztUwibr
7yfUNastqIn7fIL79C5UTO56zxKpU4lr7X7/zuZgCfL3LRqLeEHb2X2u3IoCtlzUe2uZ/RSQWSsP
J27f9tDU3duNdY19fP7x//psq92sHHy7KilQuSXzv4J5Hb4CbvSx3nMQqP5+HOEVxQQeTJdHfmuf
bEIJGCTz8qHVEUiFv69uWcbVXWBBbVL4faKbEFgU2dj2LauK5v799Prf8RW2IH/fQ451NZUW/S1V
am/gTMhvCr9m4Ik1cXzjq6n8f5pP/m9CA5zY37cyDqPM9FA4toOpCZjHmUSvTtbBqQJ+U9xKo1mJ
LeoUOxy/HiL9wpfmYztLb91qTOHJSGPYQ+eA19t7f+m8zAZuZvuxl7gKU9Qb0ZwcTlXOu+lQWGSL
nPrJ4uHe66orlI0LczNaRZ/K8osgqAb02odBnFeLHW9mgD+SXrTXou2lobCa/rWwoYjjSLZ7pPK5
O5t563FfvPk4Yr/32Xytco4V4dKtVmEAW7lOUYgssbsSzU/WBcudAvGwhi+EM2+1CMo90z5/JJEO
M7RDNRtfVNO2qy3QJKoS/SlRQ0uVQNreJyQALcN5mFi1najc0vF7uWAbCqw6zkKsRBr1DcX/zYTd
YzDqrO+so+HiR2/mU0kVrGzbbV15qY8M1GfFfrY0HGQrBj9Wv0wHnMI7MKspxszV8Abt+E/4FkBX
pGkKdhHOX877tQrtidNW6yktpuWgnSIPeXWDSJ5Y/auYBtCj6ZAIJwbLjewZtUqIuN94jY0WbAKT
wjwFMfwqdfhD9fapKtGwoXFAZk8yAZc+tTyRTNTaerP9UwRPVs3OJ82HcHbQ4DDs5FlhcC5FS5X5
3b1c5i6xDXarcCZMuqY+kmV5jMZxC9TRHXSVW+odJP2mXOdT7I9vntHfp/puwGpiw6vGkZ9G+cuj
PwowHvElJsAGxa53RBo7LSSr48YzbcqQ+5HS27WsPbGw/1lZDFQOnS5WfPDpLgAam/h5R8p0jh9N
FSY0amCO87ksXq2Bpo66k514LGsvN0uZUPLo0iVhsMupdZ/OzlsRLjAgBu/SBNumqfZ+DKqTX3tJ
pxWc4Rzg4KPUH2/ZNLy26qHtf6gRWQKDJnvpIPDn090SR7fQIAMfK6cDwNloIx33o9BIEE4Mxz/J
zKZXBdZ/MhfdE49fqxjK6xJuvcsXScpPLv+pxi9K0DSSd7wANMwrrI1i+QxFOFZGHAjCHW32964z
dQlArcm4APoTdks69p9bUPYb+hPlpLSj/ok4KF37JNwoEJZgCAqcp5SvPrgkNgPc3ol5ZofutqaP
Xn9f2eIzRbBHpoP76cTm3s6K+50KAXsh3WdAX+7auD41EU2R+ADe3w9LYnVi69v1ZjDwDI6/1fif
kzecvJF/iqNfXWgSfyQ5h5Mz+FIYjBJ6NS/1tAP5HHbtRbGxBDwLQWNp0HfCiq0hUa57VJ2CeIb9
BX2DpgHpl8E/AONyiH62yHCGaEHktvtHgExh28c2rD3jy3wQL60fi462yHSypUPdTN83oZ9CYr+r
W99DAo/jBO2LowMk1dKEiUN5zmOzAGv2ifcx3C2rlPHHDjwXmHxUp8qDaqyuf+KQIrGAIgyjO1t/
rstPXVRhXzTf6XCBSTVw5Z0+TnAzmNAARSVYRHxfzxhkXZiMrMKq89YBTljVy7Z0+53simwZoa/T
E5ouX1q3vZuW5c0ZTyB8oRh2Y8+fgua2K8t0Koe07TBO5FdqVUeMpwzCj0NIxEG0oAMMOApf/Kyp
nazFp8Z5AEga7AB22jdHY+MAxi1tb0P/m4xFZvmQoAzf+Ky2teVui9JBKFKYZOoxBGyX9JA1os2h
KflmhGWSNXgZ0GDflwo0DwVLaBvdQFIl6C5OOvdJU5bamBq9/y0ofkzkjZMu8QKcjYPiB5itn8Jr
a7uUEwQcE/3sWyFLp7nZUthkh029HeK3YRhSOxIvA7tpFyhWJjxvlAwzTbwBkMsgDnacwJX8bNds
Nzu/fo2c4jixKPfVmyQ4X3Tan/2i4ENaHMbIJZDQO2kX0UM3vzZNn0ued119ZNOdvQyPbXNTtbDc
0zfWSL8MNqRkHAuATw4VwEC6rm5sYsPyxU09D9FpFimAHUkFuxKpWFoGOJoh7dbFZrjozJ0126Dr
3cYRdkXe26RkUsOYg3o/ATWDA5TeWvWPSX4yeto4YfXMylePOWkAmyHY0udjOW+oRCcBxsNc6GPQ
9Qduu9sBJk5jpeDEJ7OZ/4zO7pDR11pUz1qSmylsE83G09zgk+A076B5BcPsPitljylJErcFRc4b
8wZxo3LlHW3arw4AXIRjdPfdiOA+3VgSMYNApDeWe3iEAaEZLqkkJOVA74VTsGNawGOVfpnFozIw
TQF9nLMFBLgp5T42d2H3E9XFPdREKXRtOXoX06BFNl3E2WKmRLgv9sj23K1xvFh/GmyoHJhBZ90R
OqYsopAxOSfgMWCtI0XauCSXzVfSf1VSbPkMg+zSQIGHkYvkDNgzRLsbpnDrsvhecuyD7EeifVsl
UOkDy2BHcftSxH3Rg5RXjUcH7huQQ/kCHWst2CvHEPiJKAH4it7CL43carA1N3phuoDThO/jPIOr
n/Y42A/EwBwU7uT6vgR7fStbPAG6ecUCI+HJHHEm0Z8my/juxtd0vFeciZuez86+hHEDVuS4aA8l
tuz1ZjSEHwonUCqZQyaH1JsLdlxavzVYe4cYDc+Ok019FIKtVxY7aA5Q5IHawPslChHvJbrUMTPR
M+MntijGKG1AkoVvo//MYCl3avli7jSdIAH2ZVg/8qkCFdDaicY+BZPat8ySx9bFKVFqUKr6NNcK
FgfouMsHJDAZg7YlAyXKTiA1/ab09DTH/Lzs1UOmGU6UpPsNzkDiCIQtrLMIIlNd2AlbILgw4hcY
37deS9PQqXdLaI61cZZEFmY7WHX9JJh9GnyVtdBSoL83OKHqPsJgvXhlVGI3asqxu7G9ZdsVo7pt
p/EOlQmdTT4qF2IRD1MDOTDkaydS9tuS9OJYh0Ob+g2JEmchHSTJkE8I135DE3BWS+C1bNl9LuNI
JSDyeOA2qid/joJNKcbxWMIAUsZFCeUeApyMh6eR85eije195VQW8ML9RkUBTdAgiNlVwHRDDy8O
cfaF7B76yDtBpLt369Daojv3tYjOBZU63AGgDt90gfo1ygUBjmIbFNoB63NE28NSHocjQov7kZgN
fF52teN9AjD5tinjXeFaG93bL0NTwSMcOw8H6rbUieBat8wvOPQv4ZYTvXbhEO85B6smavZQ7ipI
B52sicy2AQLZLcW24N0xMv6xWmB/INvq2Bj7DM+cvxTdNG0ALjnwzlMJF/RgqtLeWYwkOMZ5okvM
Uun7P6AfpGAPdzHilO6cpBpqyPIHG7ao8CgW23Cpve91MS9pBOjSjoP8VKDPhvEyEy78h4HhjQSa
HGKNFNaiC3KfQbhAX/p9X6gtGhZJdd8bGarUijxsHIwzYdmqXb21gxFKDJcDkBm7rHqRS9xqYB6H
Ocj7eVIU/9oTP0OUISRsX2qYy8WW89mOZvcIexIkZ65u2wb5Mk5Ck95p3G8hdUuIR2rRgOW2SADg
liFwN660oq0olX2KtMQ2PxYiREXT7W4iB3iq1kTkvuugYRyID8ACLpBivpTuNqTRqHcjjlq/OuRc
7xnEDMShasdgQ6IGncFluTxBWhXI1BrHuE3FssS5aQ1iS2Qbu9jGcGk8OB6wK6NbdMeS0AB1hcIp
Q4RZ1rZH6I6lzprSagH3xlsbvnvlKHgeWfBs8mY3KrcyWpysc7vlhJ4wOPJOPjwVG8Xhx2A5DK2y
/jAJDMO+GPB3A5EW5aiyUk38RvSy2EW87+9Hy+A9hmOgg4OHU3VkNDGEEWcMZ9kgXMrISWKvcRMd
gzrsxpbB8l42tN57Ktb1oXdJ2e2HCdqr1J15QxGqORyrCzYtVR4KU3UZiss/Q2nX4Hpa0t/EMzDe
W01ogwYQ15IsWRjq6iBCgmixmwc68U0lfIBE4SwikwIZDBINBR4dxKpR0mJ9gkHSzBaVDOgfceAi
j+07Wjwb65lVmtzCuAwYvc5zvnZ9A5H/bKHl3zi2ukeX99IclIol+Kne2bVCorDxKaBOt/MwnnNw
b/2jz8ICOQvIU4ch9BYkxU4fHznasXau34onFPmiu1oPJmNqnu41PsSUaM+bPge06q00ULS+q2t4
dfk9d/IusO1Mx73ZRYCUY7M2u7eeCZsbUBvkppqm4aFoHZ6O3mJ/Hhk2HKmNlXyr6qLNZza3B1TH
iqMKCBAudiOtbRS1wc9ROMDjV254C+ie+jZZSmU1DibxTCSoUnJOJ93Ba+Gqq3mUg2CN4kxFOrMN
0WSZK8p8RP1ivqW+1x4X7nbbIAKXsIVBMYTcvudMWAZAw0LuH/oNarlxWOrTKLwkkBWgI2IfiYiJ
pKocAIWbcjjUvKke+nKgJ1aNbCtUII+mYOMj44Zu23Oa6tsltsvWaFe/kN/ITa/Mt1n2OgFH99ME
Rzuk9Shu+VbfH+fAPbRVgUDRfWbYggCeO5FUunTeOHOINlFd/HJmfVP6C/8i/PHrElLsKWESs+Et
vSekb7D9bN6AqGFpzxe2HYPuyS55nUalNLcNRvC2G2KKT9QNiV48O7Px9xCh2xcBax4cOFbPFlhD
O0N7H+2rAfIT29nXJnDzvu3HHeFAo0cNKbeqWm6o609HSnvQbCOb3dRhwVPRLC7gAcXPhiIqiYC/
gB8JqNMoakgG4gEglWLcNlSpuxKGlKeoo2flp16yISbxxqDWDP+NedoMrLc2TotMvNPzwxj77Y84
VNGTBVgYvMK86BaTcIb9p4nSshIs7YDZfZh0VOzjCvvEeumidGFhtK2NG2ShLeg9hQD06BneJGLE
W3FlJZGKBi9139pgBlU0FVI3b5QRC9R5smxdbYotTA38vMJWsET/fFrPkbeJkGn3HnahxLeixC5g
jxWiuyENtVU9DpzTm07APR2akApJPOVA//rDAf04ZYJqp0w6FdPTRGRxINqM90VtoduQRdhFt8rH
do75Gq9i+Tlr9ORA5vTSSVeiBiTMQw1xwF4RteRLLUfUp42FYA9RfOAX6sbqgiaFX80AqsIA+8io
fVSa4bMIDp+DYoHxuSoy3RUTqsdF/8XjQ/cqJzuEUrK5E+f40dejTqGCGDYBD4H+k/p1sdAvR3zQ
sxresBu6tEEuyypGRyReMrZh7q07anFjtxBidJXrZwxbpDu7jfmpKyf35LKebVDLihLwwtHm5sMF
2eaawavIUdZGTKZIx2B8kcSD00E1TClYy1jVwUNKGjIuGzR7jTcVU7+ksh97t/8MO8pga6ro0R4K
F2dL42cgDYJdNfMFTVlwmK4qq3mYULmCQVGFsxNnqB48CHQy44TDpu7l567F6qmIq3J/CK3cmPq+
DC3ATxXOQBoR/wDNt8pmrQ5t10f7kds0syZ4YxWLs/E8ihmLRv6k5O03u+mXuwXGdTGlLrg+pH52
StpkxiwOKiK2sxsH9rMI+ip1a97ezZ1j3w+irtJCWBiNTrQv0P2aKUhhM7sNGcTIXAA97j93gexv
uDfBH6Vz/oe5M2uOVDnz/ifCAcl+W1B7aVdJ3bohuiUd9i2BJOHTz69sx4yP7Xccc/feOcLdR+oq
yHye/0oMhO6dg291HWP+/CbhCugFoPdVoenaFGo9W1lxr/Mw4PLypoOaQu7cxAjvq1SmBJqvR8fr
jHMezlXcCeuAkOQ7pfUhCmpVX9DqQAKHfU8JSSV2TmsF+6YpgrM0bvd1YOm4XXNnY6XjA+PXkbfl
oguOENvgmJMi+MoHQz7yyz+2/njXWENdHlTfMmsVHjns/tDUD0sxiXLblXpNiYPXTwo3XMTC1T3Z
7jp/sUMIngtCv4mtTSf1K8UfudxkpMORutSJePYuIXLbo0JxU/v1k0kpYmQ3i/E99MKPcrtynte8
TuJVp8CQU9ZtWT/nzaKa+RjKNoztOmMQxoW3ERkBGElvZY8aa8k55XV46c11ubIZNhMjxTTMcTPa
1pfXEWTLJDBsuiovH7P2u3Tt/lArtkU6Ute9Xkwgu9pyomUR1FCWVAfSq5JGITPTuW6qIGN6N8M3
zZXwShbzdHWIMd8V1oyQMTVCui2q+WkRutqJIqNYAbZh+GNE3ndLdkYJs+i2JKu2mOvzLAeWqrAh
+hkiqyh+OilJCMHQCX6IPXCJZLa5oajY+JBOWR8J90BPIBPrOevq+joOvf88DiSGW1p4RzkQ+K4b
Q5wpY6MpPZw4hOZ8MaEyfUO+MXSFeMJkkBARYunlg5RGdBorrYMl+K0HamOpBAOjZvJvygKCLh9Y
4zZr48g7Z1Ez3LWaXA4Nen6sNbEjyjzNO+JbvScr5avbhs0S7kmWGg/W2PSbzOIzvy1h016sS3rq
fC22flPwFNKbV5w7w/Kvq9PCueZmngiax8b+B2nfzpe3ut4UZTUuS4YaUC+jTMtt0ofmxQBnv9YO
JmVF08evQgxes5vmum73Zp0D5fWZ5rJy6LN+s/K8pzk5QDAc8xpnZYT7cfIivyHub4uJE/P02oW6
f8Jwk8u7tmqNMyKK2cdeW6XzJs9AEHGdYO3olFHsEWLi/Z2D1a/vvDKx9F6YfLqR0fjJver96mT1
Kv/yCtaLTZC2xblWTvqZKzXGXlG2P8sGfyRVjCR3bAwjUXfmnKsT14vF+tvewjRtu+yjnPiyWAkC
mQAFFs/aljCizWbwjZbXesht/wFDdfq2rE1xHIFgP8essq6EurtfWtl+bJhtdp+kabtLs35+5NPs
X6pCcL1Voc02UdYFhbnLQrNdTpUO5dfJPjV8O86CCiN85Xn3yGXFq2c41RvFH952RGF4EYZlv9dj
k/zwPNf+Vn5Ni3ZR2lUX2Wuw0q0z5N7FM1og2YTmpk9h9T4VkH752Kz2GLkk4NBAllygJNbfc2hi
REQwe1kTCulcd5Zbar85y/tQh3SiDNVnk0/VT9KxAn6DdF6nXUoQrwYkNlL5OBaOWUeFPxqUPPPM
YjoqGDiVTn/nfp3HvdHkO/JAxUWH/bw1aRfg2lZ/5KATXBjkbm7UfAv2RP5jcG2nz8HCqaLc9Wj0
DeVRbt1Ty6klEF/x3iYLz0zyPpO81xLDdVAtfyPz/Gnb+DquWb2pFBJqk1aVueG7jNEWqd1yUx8E
ps8PUMGFNN3HZirPRud1G0X1+mYt5W5e8pwG45m7pWUJieuWi3lE6XYuVjNg9OuvzZTsg8k4UHIG
Wqf8J7/vn6FPLWyOlbOdnLXfLjoEFGXcyvL+Y5yL8ulmt26FvrAybMdW0Vswd1+OWn4Kx3ppF34p
0TM/t07sBuUlmZ0Lkep7WRHf4y/eySzYf8v827eKQ6AkCBAIMYy7WtmgqJpwCPSvp7OqCyqcgoPw
i+qyhGW3yZKS0VXUHnA3r92S9DATjXLuKuOjV2fVGm81FU8AM3CZBJZjmc73YdJ9+EWyTQfnkk/A
i5qqkPNo1ie7D/cQBPsJc7Snlj1HUrAXiCZBCXd2lbN11lzD9oNRDUakG4ZzCBaPt3jdL0uG3q6o
74ZpPKcGNYV7IFT1g+6gtf8PJKZF2w9M7L/hyv+5/yfQo+gn38sOYdrTKEBf3fROOcSy9WeZXN2g
Lu8tUzKuk8U9PfdZ4NWbPM3lZ1u064vsB+MQ+syAt2BT29rUyWDvy77R9CV3mSBkl+n5Us2ZIeKp
pGxjZzHRUcMcms4umEdkjkthUJXMjj+cSSoYjQ3P4vQHhfKLFzmNTakkpsvi0R0a87vzpXVUSUH9
EEAXG1E2OBBr3ar0R6tb8SLapnwjsdQLCJ/TIdfosM5Hp5n0Ful4gZXddp+T2jGfODN5gY0+iIqu
zP7Ig7HdjpYmh50ZyHiYkPshtR6SfoynwabiQYx1yVhkGibuGYvLxzXN174bF2fTrBNRT1agrl0n
kzvDL+zXIXDXyzLl8qErTYVkJXBAffPVNpwIUFidO9/rmaZldscvMT2mHThq3PemOFJNzx9tkfD8
oCPAvr1cNXUcLhz5Rpd9528qb1GHoiKri8mULlgrH+zvdVGow81snO48ULoHbbX2++A76SHtWdQZ
R0IJS4Fe8NOoC+vcoDD5Ecq0e/eXpn2yR9veh143+NEktXtxncWgRWmwPoQSrJOO7eyTOg3unbK3
Je+APVwS24e2wgP6B0m94MVVcHLSNv0uEe7DTuEWeMyWcbyOrr28mYvzxoyaHg3YXLBMvyw/O0Fa
QG6Hy7MYZ/vi1y03Sp/689EKaODQaM4/WljvdpPJLnmdF89NI9FI5yWs6uAx7ClO4CgaJR/wXDYn
OczA4mloV/wpc0GgqcvhrlqW9ki0s/2QuDYLZElNzzZzrcIl28yiGBYxfb1uRqOrdmuSOqdELP42
cWxdH4LZZAfwkhFSPCveRzqAOI0FntqNw8x6W8/D4Q0d6fgrW4akoA+mswPg8wlK1jdGl/qCzPab
3dKZHEEFNop4HsMgOxSp415sW/oLWj4zuXozSMcusfLkTthV+VTbBRe95y7ZEBnLOEyxcDToatIs
dgYxKbiU2qqWp9GyPL2xVTDeYYkMcP+L2twgZ12CmOcpeAuGYOWXxqnhUmO+dIc0Hzr6jQudnPMh
yX/6pece135OYHt1JSNZMjcRMxuGlzQfkxcFzn1zVqfnHlbrnPVueRRFY48xTTmjE9FTFkyHKUvm
ekOmbnXve4S5F8nU/XLVCg9Aarmxy5tc3r4Re/kSbAJvmHu7re97N+2TlnE2tuIL6MIkRU3bJVV+
fW1fIcOHXzWiqzS2jLR7CrC9fLqWnZx57Chq8W6uGBpR/Du19KDZa1cBKDKWoy8NPjGZO7+6PAfF
T+t13UtGuIMLwmhEqhyChxp3wOto5eubkwM+U782/NAhiiHSyoc3sTZjxjbcQCU2misMyK5osk0l
WdbZSYQbKwjVg7HmlthO4FwhHFST/a7Nqd8tltvvxjq15rgqLROnhhTru5iz6XsKV9HFrqJKfjNM
cv7DKILsyKqwcifn7Q88EcMQNQt3SL066nfr98u7yyvynpuJ8UD92nRnZE74Tqy0/g7A63dSTaYX
MbBa934Q+JCvy4qBZOrS7ykVI0l4sAEfgyZZcTOOpbP1dRJeG78aDjI368dwGquzUbXB+6ry+mFu
PfeFyvuip5F8Cl8CFbpiE7Zi/GgcGLfbwI0LrjFv+aSwuYEu/NuTnhqSP5VUfN5umJ9bs7SqI8m2
nRkLkapg45uLPoc1hgj4vXXYLFVnQtQua0nvZtBd3XpYiDtIOUZLWV0LnfsyFsuYvyXBCg3TJUlz
mI2FiqjZzvpIiHB1o66/oZtVRpcdS/c0GBu/qwa9y5wAIcLc16a9AWsYJO2FDm0iqq/b9yFJVXqo
CKQjZbDqvasMtTismd9+B244bl0+KxCRcQZK8Zd2ePTKunwXNC98hokP9hQ0nAVdlc0/hzYMP7PV
WvKNYSX6mpEseTcsQ/u1Qm8+i3xq7sIKkBf8fZIkVQSFvE+6Or+I2WPjATyf/dgK5nqOpRsqqDgN
iJjYNG4S9bhOTUyyHd/qyFfZbtirvDvhqXWXt1lywiPf/PYn2ADLbEzMEmO64MYduZHjBPx23wh+
y01tSQj5ZJLboDHGFwr+2oZffwCs8UK9RuHa2o+lAzHEHeE8NIDUrNkDBtiSUoUc6nrpyHdx6yf8
4+YvsvDopCmrNl7XMoCKl+t9EPTOKUtr67HB5EVXi1kfy3ppADyz/OJZhXlcW9AGrylJOUDHeNaO
IR6KRpX3UgFWZGOHHYJ7uY5Ag4wfVY9G1pqXIKeBwld7S2BTjVBFO+2mLubyAsZIy2YXCJDwqa1j
cpqabe4NPIyOCKKZgFVq/FzvVIWCW8Wru2vo0ZO0G5BVEPXvL/RNYMJoH5LM4RH3ZJImm95U3rVj
/0li9DCciJ6E7qJCeUHqHJTrh8hvG6mbabQSK9BFD0MCIafDpHjocnwdFX2pbJEdW3JndfaPJuia
+zYxUNgwrSBsQRnhRC1QCVilaWTPNbUbD3xZ+S97TBFdeNU43NvKzINNIJrwSP9G8KN2Q87wtgqG
+6BVuJWnhBqSqEqk95yPYbo1V2t9GoAWjo7d5QxIwu1lpEwnuaYBTZYzrn+kp26Qo8EqmitttM3W
WgzJ69YNz6qf88eCDsjT4lVwsVY6LA8TSVhvcqnDyEgH46xrc9mqLvF/DSHH/4YQd2vf8wbuTLwJ
sOV8fqIKcvB3coNk4vAPWKx0p3vCprgB+shYOzPqmPiRo/gjgip33k1UrO5dpwrfp3J2XmQbDC+h
oFbKF6b40XRuuTMH0e09PZTboIRVDyb3Y14EKGgGGBQTOOyAopLm9uw5S3afLk4fDVNqHVLPLCks
CgUjSl85UxsXkLAbfn74sLqW8Sg90ad7cB9XI+ohEXnjenwz4FWjeODZqeu4aO1pvVARqa65V4zT
66JApW812asPdlYXP1vaRD8SejBfDXRsYpOZY+psuF2dFgCTyBhuZB7mmEBRy2cBmfQxFw2yLxXq
mqzKeZS/Wt8xuhdf+/k+m2T9WcNigq20Sd5G3KYY02tkTjeTuMUxrhZFW19qjrD1KfjD1ehWHRwU
Jas2HU0YjwESpu3gjtM2sBLnpc3obaszNQHBh7N5VwZhs1MB1P0G6o/g2pXaM73VC2KrsF6yd8W4
vEuEMpCHGOxuaEOjBT5iOwS93o6+sA9mldb2Jvds94/JT5H08Fsd8hquDmLMPRZ61JFCH/6ryAPK
1Jqmfm6XfL5KTuC9PwzizrZ7P9hOplP+qOy8eYDh7N8S2a3vlGNkR51a5cn1ZX6s2hLkvGism9zO
wqzD3XJydK9+9b1dPaWF/9ajXXrniKyPoJsG7jsupdZtm4+JUtL7pp+XHdd28tqPqXkyx7w9z4NX
HswV+RVlxyvCmiEID8mkxNGRIr2iSAivFhcd58Vi84HKapfpCc/24oIdAtWnx5QPaLtMPaCCR+Q/
RZ1oFp5SJ0f3Vdbt+uwGHLWItbLVRm2g/e9l4kQodNp+z1OB2kYvk9tu7ckC3fXc+TyZVbktewGb
69cSeVyb0EwcZYEcaYHpEpYNmbvbdgy7p0WOQXBjA/qTNJvsYJgmLEPChRizDeX5aTWEOC1ONt33
/doe0CYixWKjaOyNDBC3r6rSryoMigdY0+Rc43JPN2VqBc+tnnkJXNXF5J6t1zVzyx9Gps3XqrPC
PRzw2EQuzUjPY07sQGJO9qU1ZH+aDEtBf3pjNHeDcwoMEFRO6wQpGlfDMZzl+ARnQNlGtRZf6SC5
47LZiMYcfEsZNmrXBP+D1gsgPFxxfWc5rrEHfNXbSiXcl5wO46WrxxBVyhJ2966uql2eOCuBZpMk
334k6yQbg+5Bwv+YG1p0vDNtTTOSxrYz7gbDyp690XbO9L2ulwqK7uxWmXgA4arikDO0lYE6BlSo
vORu3kDcZhCtGxJ358d0Vea+aCakFJR6dcfaz7rvbHYs5JxL8WXUXfnOjd2lEQ8PKWmwzwcxs4LM
Ig1OQZHqt5GW18Mciuxc1HPxrKeJMJZGlAW2CuQZZWSC/PpAmYYPR251McRO83POjeBg4FRjVkYS
sFkHT3cgdE1ngs0qw4LfFeGHrQ3vLvXXLh6VHig317cGoblvzY03mLR7qyR/1dLud5Mr7TfpGdWe
9X/Z4oNbD0BI/S9MYDWzbNaRR8QDCok81lLxn+/9By5XdYEvD3/3qWEfQpRJxgmaXUsgsyL7yvxM
IdApnfTkV7q8FCT3HwM95Z+hnxu/w7RYtnBabeTQgKROzFcNMcDgQ3dzVwo0ITI8+HYnSPxi9QhE
1l57BjtuFlRrCMs63DAGwhN7oEed+ys/ODwtH5z01pc2OvurKNixV1U6EXBR6hOe3yY7h7iMV5j9
5iFpM+ywiYR2jYhxoqJxNPwtqEJ55KfKOyF988TDEKCfC+QmDVARBwKOkmdqPGpyYuFikMsFadAj
8wUKnqGqQn3tLaN87AGc4rz0+jtYcsJr4dt2OKas08RmefZTj3dxcMIPX+ixiyuvzima7zMkmVMB
0rIZBquh35OLPmWBtpC7UUl8L2eRpbtAdO1FlStxNHVa8w5JS21Uo6kyZtp+zsp13HVenT4mQ7Oe
K+bGOzkF86U3We9mJ8x/5Gu1RG1pYxyyRRG5pLfuZZZZUWW41ClnWIZRFiwQl926F1Rt7W1wZODd
eeHRbCjKOcoSVhVPZFoi6DTFgFLCDytYEmMu9mbpGUfVp+hovZkdlACTU1oUXVxYuX6uQ4RhmUbj
lCZg7nYzBwevzPXd4s+OCUtS5vumV+F5GrIMON/z+YtaZmd6i9h4vSTZL23iPhpTvggQJ1Q3LHnV
fUM03FM6JtapN2zie0qd3xhi8eC6hfxyIUDrO0cF4iFcvJH8GFt6b+VUjz8dyxK/Z1kMuzkPmzOn
Nzpvx5q7cZMpSNIdkcxrHkmO1M96GUw8l25fnMtFu/te5v2xdLg1tT2In5V3qzdJEez7j0Fl8MW5
mEy/1TKoe2vKmyN4PW9QFboUuNAEFDybJTPr0OiwORCrv8Z5Uatntg90IG6Z6m3phOuOnXJGXb36
J0zexjah/+Xk+PX8s1uN9IlpZ9ytRWjE41w5d+sosx8UazlZJK1QbvPELbljM1rE3IS8l6HJv2U5
iiVybJc6x7CupmhS0jkT3dS+O7ZqDvYI6ZdatUDShnlj0xaugA5au0dr9pplm0sp7htr5tL0hXFR
tBXvPc+cjiNT1wxME44PpA+tD7gWrJjgfX3NsT+F0RLU4QWiatpw+Drb0m8DRBad4eNra8uH1ljT
aZtjQg43I1V8ECAa8Qy0VotmXpujwgsLbR3N/tqgmLPbd85A82EGQTsOUxM8ukwQPwuLPgWJpPgp
CJW1dYrEf6HJ3Zhjqw/siNHAu4YtBdTgAV55bvtyxm6dkzs4tm4Dyiht1AqduS3X1X3ihnGfh+Kv
cpAqXd4dmISJfuJ8ihAoFnRLt6m1m0rg7Nmu7UNpaPo8pVk/5VNuI9lCJ1ag4zpXuqFQmUPyRqJw
iKyV9YyMpHqGlcq/0qZ2zn2fr58lqm5E23p1X8DBE6TTatkmzWxtsn5ZP5kmbzxBOG/hIJytA9wa
5yYt5r7XBnGthm5P6ZBzUhkUKsytiGbI9W3TI5s15SDKzTLa632J1+HN4BzMomVqi31ua7UzpJwe
sB/qR7oG1q0sdDtvgr5j7irBg71MBVvDhCLjV5nyfelTlB6WdXUvDS/lkA/KZ00cOKFfnlO8jYEG
L89G4HoYcirVE29hJgvy17yu53syGgewKYV8tHHYn6GQgYKadN1muqyDQ9ECzuFCqMrXMDWmT4Ep
6ZIgGc1ic+aJvQOuT5g669mPxs4GKpxLZ3roE6buqObe4P31891ogeLPesg4XDyzPvtFOAVnwxa+
E3etY8GJOxxmSgbVoz3B4I6u5V2zMkUQiuF72kjkNPjxxnlnJ41xqM1xPgyzgYZtAs+7FMCeRjS3
oX6bSxOKrGpJy7Ck796D8SYvjETWcyXGimjKgRmIkBVrm+ZpSrdCOSCJ7Ly8/ABozHheZQHdNntF
uDcF93QM6V9ZQD9zH3WuXPaAf8o4k7ce+tum8vzf+saWIRRLj2KS9hNOlyV8GA3DjC2FrfDVVp4R
7jIrN1Gk2cIeLxAwKxifZQsvfVEYWX7l+ar3bNAs3UJjlL2btBmMgHtD9W4ZnqOpJc3b9EqiudfF
qjRc0NwyUXfoqEEIHeOWuMyrCalIMU8uGKBDEoc0PMC5U9VtS3ddTDQCEYUh3SzClOC5WzM1E3Xx
zGSpD6nk8mSFCYWfpEcnQT1ioNwn3tN0DbChGYP7tiz7oMAmYKV3vYv46Nmy8/aa9OAasS+zED5v
Qa4UZW0BxhhOWf9VF8Nkxk0mF8kHBKxw6jWMzsZejIXS1dqnpjqTc4YrJPMWIyqzmq4GO1znfCNI
n7mC++Vz1PtM5HvP1M18giNBOJLOc218tHWXHaRAy89VrL4Qxjv+z6aAsN5kYWegy69zt9jbnswI
FbNUtx6Vmq2XnEnM3NGvUM4YItpqBdOQ3Mcym5w4X6V4WNPBo8u5JU8fJEyJZ+2W3i/hMhlA8i35
A73QfPHrElI60TQYVfJiJwce2gEG7g35RhnbgJyxP0/LSSQJuw1E1S4gqd+OEJyAmWtncMEBigK/
kVOJ9lA7RrL1mcUwBHgVCyJqdmj+tSx3g1zTZxjrAl8ND9oJuVy615DdL7Jbqt1kuWuKFlSP972f
Dd4BMCVFp46wdls7qv85+Mv4DdA67MSQOHRtAC2qFMaHAJsyByQSJbpMUSwbL0Xo2hnuGssprZA0
e0Bm91Wu9R+9c+NWp3Q2eUmb/H5tmYJycyUdYxBptud0oxqQcqO9KlbnI5sLHEwQlB9NVhIoaxM0
dFck3fRB+kP5YPN6PmdBMQD8Bf33WqKTaKd83aFoyXdEqRg/OQS7LKJoZN4iTS9PmQxm1jFomQ+n
wJW+zmP3LdYU3sDKIdCRPxB2xajkFeLi9MbybYPwuJEtdXdFh5ntVK+xQyBYfpYOAK6fNsEJ9EZ9
chvM4KO25FzhSypPyvD6Xyoss3Ppjehs5tprxcbJrPkHbaFOxk1IJv4t3AbNhVyA8SZsx98dO+Aq
3I3rIHKXm4wuJnAmqzsDK4QnNDJTvWtqab6MzcRhlQSdit0kH1LAigyBwJp0W0Q8Ptiwtz4PFMNe
FkLbPt3ET/klaypVZ2WMwabPxXBqRm1jGJIdUEwCedYY0zljA/1DMHZtgXhvV+ECJD6mQTBFTlC1
n4aS4pdXtNmpM9rmF8W65Sfhh8OhV5pMjSTxjHiqbi6kv9o0/0/tx6//trL4T0XI+/9H9fH/h73G
Pq8hl9M/uFX/pdv48Ot3W//KjWMzfFd/KkX+77/895Zjx/sL2YGusF34WN+8hRL+reWYvfovgedY
IXIDuF+e2P9uOXbsv3iuiX8tRKBqEjyBzfrvLcf8X7Zn8l/0A3jpW23y/6Xk+M8hRz7aS4+is5Dq
KuGFgqDjP5uIueklViNTXr2kR2NhnmskfN3gxS09mvzlXVl31L0s/8F2yz/1T5z4335wGFqeoPYZ
KfY/p/15oSX6cbQxChqnOZsjCf5O/B9AZgbrUW5h7XG/WPXWwAy8obY3aiqmmpQU/1zZAE/DLDe1
jZwV8n5uboE5A3iVhxmo/ijWZUtQ46ER6rmQ5rYqplgnYzTBVHRsdL63xnP726rd/VI3yOndp5pp
qO1+ZxgQvL6+EPq0HWrvtVjUnbL6i+Fbe5NJrdTt0Wu4PcMa1xB5HYX3cx7kh58/u074ao6mv7F7
Vs0knOO0KVBZdHtzqO5DRCiLk/9CSmRuRGt99pP9wGz0mtbVNpXdzzwdz3IA1OQPrvwEB8tfU797
6rE2s3dErJulbLdL6cSe1M/Km6DNVBdGhQzu58p/7VwrChe9v/3AYZRHhfCFbWA+ljJ4mEMF2Lsg
rxhGNO8CDUbi4J28+EgEjXLYTejD9GScCkHalMBiiNYwCm0zaszks+5QPzWpl0V6PTZzc2iM4sts
QJct33wk0P5BEE3Ljdj9QCi5hbH4qHDDjdgsIMfR4+o3Uxs7sSoOP+tqOlSuW4hqrXrjcy5Ho+Pd
u3Vw7uQlN8ZTg9DJSkr0EiFe3t6L5dVo9LHrvLhx6otFCb3X1uDy92W4Z67lJvtPna+sov/6fArT
Z3d3A4eX41+SFYYe+pLEous8u1xUMaaRc+YOuxAop8/dJ2cu//D01vYw+BT5q/LSMzKurSObqKwQ
sysVCxddfNnsu9Hf5b1xap3l/caBpnwe1cjnTARVZrgHkYxxsy7Ig78zi0sjRwlai6cipLpaQIUm
4XHpbUSRbXWPCR7p4mXtXP7n75o85SzjASu8SzXAK7gZn9wU2zMuzVSf+6aJQA6Yd8Zyu/IytW0R
t656GMAaCGeOtDU9m5PKqA90L0Zgb9ECxuzej1WmoqoiiyrjScyqD599sqzcSz/MaIebkTrlFvEr
GamTW28sf4qZ2X9WrjyBDd37+BpHyWS6FofQqx9r4V+KSlPrRblH37+EaRJXlXGGj39cFTNWS+m4
uCqZ7qwR9DepH31eYZ059yXble/oO5V+UtceQxeg5gCaulkDyfTorYQ0vxHBT31E2YlvNLhka/If
um3//eNg2SFntC0cGyHbn89JVUpZU784XKUZvqLefi3MauunWxAz0Gn5Y7Wqr1ZxlFn6IScBlIbR
u3HuNp1snxO1b8F+Elc/FEtP+kxxyYMQuUuKNb/diE7cdZCXc9Nh4TBenWWK88q/dGt/nGw+frOJ
CWJ+MSx9ln1/dMFHHF/dATIfF8IjR3/eYhPbc2ggq/DiAQtihp6k4Q0v/OWcZB83BtFr90klT4ku
YlsWv1EBaxMsqD1oPf0wsyLuG4THQRF3IM15oLdtXm89hBEYvHbh0u7tlMNVp9Fiih0sR9Tj4Db0
7evoHhXgRrHMdzmOXt15l8YsedXbYwuITZwr8YbqobanGE8b2l59FnLdFhWZhNkjOtm7OhT7pkPi
TRpY1EucrhPPaRveZ/2b46kHFGrkTX2FgY/GHCuW9tFAfkrBP0UYJ76b0zR0B+L67mQaF1mrNmPr
HTubqysxHv/hmn/8m2zrH8usb2PAP6i5/npzCcu1LYv7MvSJ0f3zo1D4Xg2+3pExQKBL6/2YcLRR
m7cnWTEaHEAeY9jZCIsgEw8GDmTUBvvKTx47H5So6PajMcWG5nO9PUG6xddfHjvJeah2AP0U4eE+
FKD37aFbvd1qyx1paYfEc6KbHMKS7yp96hJgm3Z6H4LmKGz72qM7ur1ggsMA2fdOeioCBTxOfnf0
7XcZhpv//VP4c2DR3z4E22RsCUxH2N4/F+Sx1bC6AYleG+Fcb+ehzU+exRQvci4JVyji//3n/TVN
8n80dH//gQ7Opr8O9v4/51UrQ9rGf1F2XkuWI8uV/ZUxvgcHCKiAGcmHA3F0av0Cq6qsgtYaX891
eu6MsTn6pa363qzsFECE+/a9lzek2l7NejhZZR0y5vONofGc+Dy01mvkzOd1si5dV2P2i/FyvTMK
Ce3RusPDnJDj+L8t7LiVZ397EJDxbt+50l0d+cv4z6wXAyHRMeZpxkbDdC+7UQLkLuXw2Wzz0Fb2
ZVIwlhpqqsLcd7C1MzwtffU8D3gqLJJRvIobX+og3jvH8dBvAiVcrGPBgKEgjr85BYJkdC4Ekj6W
qnrIKjxCnOByqo61O17lVD8owldDrQL8q+/mFp+n1vKqVL6aWcfN7Nl4W3fVOr6XY3aH7n1KrNKD
YH7pWjuMs/gbHuR+ii1freNVI9aG3yOz1I+eykTayz0EAnKXTNzzMagJ6rHtbsJDtmJEqZCjlkoR
FV3fdD6WVHzzybzy0eSDAFhx20jx0mv2ZTGSc1Pgvvg/PxN/t1U6jEdtaSpDM6Sm65bzn+GgDVPX
NEn4+dtMSrrZ3BvFP9Dr/1+tzTX9xXS6/jP8y986lX/7l791N//bj/rbX+r/7a9PEv+ubw3F3/7l
ZvIc1sfxd7c+/e4xY/71H/jHR/6//p//5fdfn+VlbX7/6z/9qsdquH22OK3/1qHI23qN//ofP/8/
/t7dj5K/99r//J2n/fDjf/5L/62lcYx/RsWSNDq6xGYt1f9oaSzrn13XRkaWLGfEU3k7Fyrwr8m/
/hPNjq1Zuqsxw9H4oBt88h8tjeH8s65MQ7qusi1HSraB/fcv7h8HMj83ftr8MP4XBzSN0o0T9R8O
C8O2HQPlSJeS1gY/6n86ou0CB+EWTeUeCWqnF2I+sTX2oTbBI0NAG3cTFgWyGU5Nwq019pXuEiNh
d2CYCOirJpdZnXPTxTeVsmjwrlHHcuXEbgZIHJdKkar4rmCcWE0xjJ1YPS62KxCP0/eCyiQQ+XJC
hS096axNGOvte2KZy36LCSNu0Yq2q7QGcVbl+wFuBj6rHy2KIXbd206BsQiw1hkBp5wIFJmboiLX
hy1L7arUeDTiiI9hmq7bFaqdo2teMZDWJhi+7ss4j2D/BK7KOQsX7I95dRiGT6khg6mMor4wemdf
iQq10CUeXRmbDT4g+u2WeH/W3F3PQx23u3r4lUKWfkKVy9HfbbHTraS5jtb8Rf4zZoPWMJ6N3kev
s8/m0i9MYYnCZZp5tgXQ6DpR75WbTecoZUGCpp2iSC2n6CSt8sJyhviurRvtCWiHfYrVzagR/6x4
1V+bNun5zkiuatHIUZUabBTOAWeUSrZfOlLsAPUgMx2OsC6N3pyJKUCFo4f1ur833bm3FjP7pYPI
4Op2d/GgF3fklbPFhL9Bgn+Xlho8HeaDAeCEjN62SfZT1XP8uhA4JiZCqKOxP1Zz/SE7d/McParP
TW2oi1aCWDE6xuudeN7cRmJ/MIuzQRHXQQ0cN+sCwze7qkn2ge6CW7ZX2Vw0c3hyAfrtCpyax8yw
CRYxd5u/5sIdg6IrB2bJZEj6UiiP3CxlYcMXlK7JQ9S25css6htcgjGL1NgBZrfNw7zYKehW9VXr
eXMoMT1hgJEE054aIDZnYNu7zlXikN/IMAJr2VNjdl3YjhgXeismod+uz8oo/qAs/pRaccziPrmr
IeAdGuEZjdJQjglPTMv20JF66JWydq2Z+XMeZ8/jyLebjVOwzNr8aG0IUHNePzC62UKL5hzk/qw/
DW1JaNnSQy2mIEvYiYRjSGBpYqzjbe1IWK2+xSPTLkS1Zx67PWVFqT/19XTq6tgKiVMrqjn7e7Zo
BnquYrxxuAW1G4mk7KE99Bn5gy26ra6IDtHcfXaa0E8rvfLmZBTWi3WSspMhkwws0UaHPM1I0Z5X
XG4quR/L8bi4tFLxQLuzJk6zq7HqvJF+DMY4/trgA/9a15Wy9lc1L0YwLMlPJkQTy16j1ywbwmyS
02HMoiPGQ8dnUvq92mnI5JgeOU9LmBIt5K9Kf5e2CDKA514c1SlD3SIPcUExnGQm2hrG0QWaeZ7b
tIaAUgAhKbW3elhfpIgHxHfrJc3r/G60MVJD8C1/xFZxv9VTcmai24caXI+REDAhfKL7feMbCVIw
5t9wbQx5cicz1B1GAkX+SglwTI04o1bCXjo65oO5l3WrAp3VCgEp0lfTbt1jn3a9FzLNxEMZv9P4
CMZR23bSIuvY1bmXO2r8muqhJWeQP7WO/KXJCqaz4sGw1WVpY+tji3rmrq91kdRvWm+/RNFtJ+KM
WkO4wMM4RddpJz+Msd/o+kYkJxvjb4facoja9Yfp5NuBvufoxBuAG62/WUYJ5Vrxp1El9ZUI6LWb
V454An0mqRqPUmGlx7mRTypt2CP5rmTMF39pxxDSCw5bBbJIb5jeA0UksFI3J81k7Y0+pC0WmmI7
b0Ymgw4vpsfI4CPPDQUBKHrO6m8T0o9W3Xz45AF2mhRX9LR5R+xoMr5WvXzMYud3Z1vCk/XwLtgM
tR9dTuXa8ewxstEOsGIvxHJ8QtWBVZnMoBLHAIcTNfgcUlivwnxmz8+9OcsomDZxRLl+c2FDIHHZ
XjUX4mQCnODzA00lx8NuQLSwkSRJ+TXYJCWM3lA4bDHPu4jde5GKrzgts8McW09NrUyPoDMVZwpE
jNfYOcCq6NpUD6LFYpc6J8G+d9thtzYw3ZNVlD5sFtxAUhW32YH97IqzaffRz4IEWu5kHDtZ4WmW
b014sea1eLEGjSmg6C8ADa6NqsxgNpZjm2Qc1SK6jwfYawbp9gBsQL8bQc550HW+tbwA7MY94hXp
9tUPzcOQqK+UUDWuYm7hm8hO7ri8i2RxHEr7ISJE+BIbHFZuQqXMytxfMs+nD+4zzNNT2uwrp9me
5829TGyyWN0Y6MZC1D6KdRAYq0VAoRTPSXdYlAZ7hTF1MGKcwJuVENASs7cW5YrNy/5oLXKg9PvD
zhYPG2khe4lfMqnELttKeizGgL4kILFampcypQ9IkvIKjLXDZd0NXWD2LthStgWbkBVOrjTfhJx7
kiKCrFcj3WM9um4AiZabyTAxgxm25GtIQratSAqN4tQ3OXdqGeiRQo7TSRGyugebcjIXp0VnUBht
stqb+vAw2uspR306pX3xkt+6Bz0qNX+LqDo6I3tOXlXq7AsuuSecvb6W8nMHOAcpb4peGD444QJV
DjQC0eUl+7PmnX5G0dQfIzz6DtCro6i/cpFmZwCq30sS65jrYGdD8Hlx2Sh4zET5i7ujZTjPWuZC
Hwn1mRXgBxC6tov9TDM8Itpc5pm095jRWKCTiOTscJhHGBMCzDQXtqgyqgXsw/hk2aezw2pHaHeo
QgVJGIcbylkfE0umhzLngZrxXPouSzwuoDcv2Nim44QjyOn4MrISdbFVMVqDkZ+akkRA2lanlPO8
Bu1GlmH1qqnLn/qRIPzaxGdLk9tlYoJ0sb86e9CvI9m3OU+xBgnjscakGSx9wRwl9Vo5vjf8okO2
fOaegwldE2IMEImaYMtqwDq7purWBx0QSMHCjyOD8JXcRglSa+Quyp2K5Bd+QvIsveG5mMNPpWg+
ykQ5+22xxEkXZs9MOnX8xpgPQxpXvrHIH73BIHGJzCMryIiv3vwV6Ah+/acoyGKrVE7QSxiIysbZ
R+P4wv7RnwWW+HScHBYzV99GGb13mJUP1fhstMvNWlf/wfEPQGgaz5UlErBbsRtMMfhGFynJct0T
E2CGngPuL1p0g8g56GAdTwJeY5NYpR2jNOftL9XetpZEkBN16h8QT5e87a+5TijbCXVjtHDmmWQE
M1JxttkwpW37YLQsFveM5TFxBKFOopsSqo3n4pkM1sLgzC7dl9R56AlGX12HAyyyovaw1NkIRgpS
4F+ff15BarB6h7IcsqLtRukDqxcRGo2j1Ab5odgD702V80ll4wTwV24XUE5qC/51sGmERsTCdWHM
JZZQtbLYja9PyQKRs0aD7QvjpfwxbQzMOehAZhJ3TipLgwLXotAt8V6qen7EvekBttl8bVL5fe+U
Vlhhf0BhR4XojQiubUawHwWPOa7evuIARNqnM/AdxchD5BiGzVU/M8/2BAgtrrU2Ospiu1v0nwAA
O48LgpMBVjTAG3dnpiDs3Z4hSYJ79+ZN/SCvyixXvI2YzJecSBSt+rnD+OBPxLHkrjHy+7btMEU2
zQF7L4Sczvy1GevgRemifELoGT6hZDm09azvx9z6mHrQLtVfhr4a6sy6gsuuLXs+scBnr8Wt9CNn
IcdbFgdqc0ImWg2gILOba5aM7LdV0x2WLH8yxZMjiLQv3UK4fxqeBIZ0qHs4vA5bn+1duVJyOOSn
F4JkwDMhqWiAGEUGwIbSixCSOW7ndDFDLEL6o55gH8DEYfcqOc2GWu8Y5KqL1ZDx07bm0XYnbKfr
zp06nNNz0l/JBPQMM8qKXHEZeTVbhv214Zzoq6I8cFUPL63uEPOYRk8KiJ8sHnG4I9Y+KDULYEr1
DWrMuvvrHwRqQ71aztjynX1dk+rulivGsTi0qvmlztzHytDbeweJ8v6vP3W6nuyBX5rsLbe8uOzq
+7j+rpO+vpsGfd2vS/xWw+2iy8TJxg+I/CUr+bAjWOEYtZnHq1JA4IE6Wevo84uUv0enYEEW8CsE
EePM62+cN2YFu0wudgCqAYcnYanabNqTJjgcOIE+3QmQR9tV9xqOVFwDzp1YG7kfajHzRI1JMHpO
JhmtKGwjyn7sjU0/9ebsu1phB3bj3i+pDZCN7OJitGfdELhQE6gStDQAHF1UXrfZ5wqBDmTk41rb
W4jLY/N5ld91BX+MwdJj3bjfRR6ZQQ/QimZ51M6ZiLFU4UjE+BRWhRD7pG0kz2X9mKja8kULyMVE
8xqbDtzHlnh9QsexAdj0rc35UIOt32vrDpXa8LPR6QJwP0wphhgx+1Yed9NHXkbjJbJ7zWsZVjRi
iCndM9OvVLd3zGgIWky6SPE+++y/sxEXXRVbJF1G29lNIr3TWRvNi1UEXctehWTeQIeVepiD/yJC
pQO6yR1/WRiKaOIwQHc4s3/2aFliOkYUVtQQS4bHTX+KGO+ATp12PQOandu8xK3Z3wFbxOuGLqiP
cWh2m+6R/cgvRm7+YWtejF1Gngju57h/Wnc3Vuuh2vQecmCMoXboz9R8NlMk8Cqy4oU311zsu5jy
M3I2sYcjk66/QNVN+zwFIGDzUpM2iKxDV0Un9toE7aiRpJjSZ6bQmFd1gnb6VPik59N7vIGgAvry
gxy7dS7X2+yHYIc5a7QwC45rG8naJcQA3eyRu4U5yThDHbDmu1SnAdBhyYeu/p4VYMx4/PNwbWEM
3/XrSN4mN8BeUVuG8VT6rVllXJwQuYSZW5xfH2bavkYs6XonvuEDNLI8NRpPlalnPqCBpy51By81
ddsbI6hfkateVEWl1g44Y1doiT5M8B9YX3xbp/4nOXSjdNiAsno3SLN5Dzd5uSNYSL5EUPG5gFF2
mqOv1y2xM95+oDiEArBARvIBBp4JRe5tYJrJ4NoGZyU6Hgat+RrW7l2p9wmKJQ9Z8lnaH3Vv6uyH
H6H26JxM2OtmdoHsohTLmjs9OpuhXiqYQJbt3nVxX90LtR/JCgRpy4yaKNuroLo/DGPRXfSMKnsp
3zDxHLJsFig8HAOr+OyL59oxWKQZ951PBIYLlJ1Wp6Fs3cAk5Brm7vCktWp5rI5p3SIAtctB5Tq2
d+2BUTz+aJsAkdto1JUTjBBDG5Ch7W9rcXu/WpXuY/jnqXJamLfm1rx+zBPOLxsGiaqLhzjVLqU9
pmf8k0DtxPqQMf4Y3VuaRG9/mZzt6FLJjw7lJIgdnW9HoWvBQAoVwQ6MoXCf7thNZPn5JiY/U/KZ
WEgRzepojuSNE0KyQI2dPzHoI2OOxR6RJnTkhMvbykumYGXLyPRzJvWOhNYiDkgKO6uH9rTZ0+wD
gehSrE9Lp6e+PlBXJY17MbXmItuS6WST3ayDwcgdgoGHbnNwAVg4RgPYxHWiJ8Wd7g1TvM+WZj22
dXJ07ci5Fre1vH1My0UiqMzW9YgUYuzGggqjhPL8DM7e621go5C12keqQidct9mlqhc/gVtop75d
H1VGurQ3pofMBMWsaPKMFJQp6sD9lgBXq8i+QylEw2mD8YaYNxeTAU+MSGaU9yPmWLiGeedAv6Gt
4Qd8sTfjWeSwNHPy5jt26m23Y3Hv2C7khuouX8DvyRXe8IJo4G1Gfx5T8zb3jTlG75zY/RhjW5xj
TbHGI1InjKPq9NefImwObA+vfKedeOG76mchfne3X8tWAYeDBvIzHxwCpNlIAGdZ35xo2MJ2cXxt
qMmBozZw5tm/wFHBnh1APsQkdZLaaAJaxb0ydenFMSFhZ8EVFXU+yU6NIQQvDxnChbxtf51gK04b
so2eIu5M0i+j7V6Hj3YCG0Za1y32OSGxeWYX9jIX89U5JeM0fhS4twRJPZQSfQEScCP73J520mr+
Cjsf2M2C2GmF7FBIAI+T0yzoM5KNGlUQTCG6DaIG4iiaxLprpInB3cLxYd5s9bZZNXQG83u+GWbo
kJS0B2vy57avAoM6n7NTGwJ9vb/RWPzVyBneMy0h+mid82l6hWIDu3QmdjhZS3rr9JojCucq0/fK
gt/t4q5kWHbnaihWA+VqUKsd9/IWTvGyBPjGX1w3+dlPgvVottWetTi/N7vnLSe/lzMkAmddvzBn
O5NzHi7tKKnq5u/S3roQloLvmtCOGmGIwNzK9SKN+3qR+Ls73QZxO22Pem5gP7Cbj3qqcIvgbV5d
ofx52f5IQ6RUDYk6uOikufiUvUnGAYzjzlI2mHazB8QL1aVOUmdHiPdeS2Zj3+zr7YYHoZ47TXmt
wyCsfibCea4lbQS+wSrcCphQwrCuWp9BVrVoWfnW93EOw30ozyROv+JbLGpJkjI0sHDv6roeLlGb
ei5nZ4VRLkzA67GcecRgZ83jqRLzgc0jpwQURgDgEXS8PS2Po5bm+2bNOX3Y28DpR+zdzTbEzyn+
YzMLhH0X5yGYGux60Pw8uzV5VNthO8193O9by7ggrqCHZOPvaWCFj02GbFdpBEOtHvk5T9RnlAP0
yjVG5mNlXVOb8I4GUR/OwVuTq/SGvjnysc01/VFBtQYQa7wnbpSfQSf4Sxb/arYbmBUMWwjk6Ikl
29MxsfUmHDPwK6B/YU6JWPPzPgN6mog6BDBOmoxlb16j4kNKqBaT1fidyO03rDeOT9EccVojnbZE
QzSlgsKg/ej76R502Z9GYldPE6SouHForfSZvEB76MQAp3RNHE9bYwxY6JC3O5g9Nkdrulo0X0Ax
sV3aTXffT8UcWh0yMklgXIzGr4Zak15yvFIzzBBrcr7qOuGFyaY3w9wRYd2ujn7E6bv6ZkdaL9Gz
7TEy8JRj1w8KK7VgZoz7ecU6VvW8YBUzcpUIZJ0pv9bS0O5ui8GdyPnpuq9zbgPvx/ZQDa1nkCzy
ayf5iO2iB38LY5koZWLAXZ7is2ajHsfFrB+tDkd59pNz/8fm3t40i8UhZH1DvSdINxFe97RdFmUG
zyFcKtq18ZJYj5pKPyqkX9OEVG0Z3SfpF6yuGutsbB7ISy7749pFR0ejwC8K8EZosIW/sr4hXFGe
5g5XbQv3FyyXHnuV5WA4X+s5JO6FLxt4Mt6cC1lLEJMzOPcFcidGqtTf1Pyyzcmr2YRrgX7fWXYb
xot9UJtGbAWcIBkpoIbZ17o0P8A5EAGcy4Uwo0lN0PNUOgu7FevlOLQz7rYo3fdmhxwQD6kfa69L
k08HPUvOZHpT3hhoQ5W8i2no4RS0B1uWEs12/horRA6B8XwqVnBvJMbh8uN2li6Pjws6htf6d9bo
iCTzd19AWr2twZvSd1vjjNQFkLypGuqDylBUOjEFbcbuwDaiVIjKaKd3kNANIYC1rErgUxx+YlYZ
u2296ktoGbwdouESXVgdJhOiyrcJH9ASdiqwShEsK2B+wkpoPrL5k1batnfc6mVrUudY6muy1yOC
LmlfuoEN7phi8k+VcosQ9nGYewM3T9xu9io6nKirhvM4YwCculM74Q/O0Hi9HIOLL+yOZyM/LSp5
tazSDFOMhOs8nNJCe48Ayfb83iCVhMWoPZd5EiZ5hGIvyGJgx9dk5vjEfJ4NmSiK+45rdeEaN7kW
+nSAYS6Mea+AwEHOrGgenP5AgsJzqQuPemOx2isqKg9xovPNOh194EnTdFAFjr+hU4Mfx5+1S4B/
S5AdOi36rNjFQAryg1cMVtxjDdV5nw2HWz4wVDQvPnl4zxyL7DPTgFZiUL5FKWB94A0b2M65KodX
zP1yi2oOHI2Kjlyw1zfZOxMZbVcQHGmYDNHQA0bPBvyKJr9smvDvknBGTOzCFylYtXjKyH6tqbfU
4hl2/ztQ5MOYt1/b6BxTCZ/RtfLLQhY2Y3PAuDnM4dRcezYijwfVxq+zdbm3Vt8x++eEIYQU27xD
jgORgei6NljtJnhKim94F6dExmYR156TsBYEkPBChJ5f4WjkLl5DVMSiIYIxJsVDFWMOX2cj1JyE
wI0bv629XDChA2DXrL0TkTZr7PkJgzolBhgY6Iwmfd1Eg2JqHdd8VwVLVtLfdOOrrgaiApElz9uw
rBdyxUSrfhcCQ1mRPBFBkp6hVYZHuKTeL/0UNmsKzycu/Umr73XwIV7XgZsTfQaXI81P4JJrH+Is
Z4zSr5hQ2TSQjQ2w++XAfx2Ee85vdtNyqmEcJNIuPsYWXodO4DWIzeLaihasI439ud/s10klt5No
ZNX9mP008xOY1i+H1RcVNr+dNphiV3Et15W8n4ZOorccAY4ZDFPtF9tY7wFZJmFM7oKY2BRoEYkQ
ZUrsJQBHvLUsba4m4/ecOpygXKp7Ydu/lpRvuDJYD4GukXSEHAbiPkLesnIWY2EkxcxKRbjxdYR6
yS8szbqvzS6nlwK5CAYiKhVklSCOb89PJ5rLoskHTTQQyT6g5+HOrBt9N/YTF36blAe2m8FeHF8J
DbMXWfHUaBuTDHP4sDS6iUWyNrwoLVYIsPN9B7XjhYPjkVMXLg5YDxCjEWMF+QPZN9sDb/jSiqkO
Wcf8xtwq5epjbFp1DK2dg91AbllbTK1l0ue7PMcAiXnm3rKbT6dp39XN2Jet444RrjhNfW/s7BT3
cpXEIETJtlYjRlvzIE3B7e9ugL1wH7bsfeeJH7OALD/tQv3tDjP4lA6S3WwnR9FhEhYsrOCZ3zwY
t70cQ91y36fKNDxBQVOgKzMUGJ+Ug/ieggte+/vCLljQkTakoQB2jlVYWQunycxOiF564E20faz3
2V0ChRlbwggeH6pRP6r6XFefIlYbrFy2Kli1fj1qmDECPOIrSNT8HfdIfdpQzI7w8X6yGhQ5WJV4
tWRysLQNatFoXdjv/nPRzTzoDJdceeYVGtUqFK+kqjPPGJJbzoINO62mGHcfNnNIyYqWZyQ6+cBc
wRUdcIqtuypnwqZrKiaVVe0V5kdludemla+dGYVDZ2x7s3bDOfaB/2S7fMJFviVPxdS92rcxfw8u
PGJnSMEGW9+Mm1AvAN20auv8ZhEfSCU1EuqRBpbtbm73IBbGEU6UPGa9ybZAKnYtGEvc6ytJyzyB
SgoXARsu8f0o5/Fmp0HgSsSnAWCG4bTvI+WlaqzrmiiTb69lhwKnkZ4N+cVlAufeLkg2FVVPzDUO
RcLoVtbItS44kDIht5w7KIxEfcg/lz3VDMVC3pQ4ZYvYQ/MejpFjiB2f/FBM6Uu2zb/wzhITvbQM
2K9t1T2vi0HnwboMD4NN5RNQPGhvGgvgdyM/MzjlE6t4mNhP0jTvI1CBbpmE40RbZXYrtW7HmyBt
YOtG456kqrAqVpIlG9g42b0drbweA5tWBgJqPlylz6yzGoLM3dUWbF6KDJkGczyQAh2yJ4GhjAIm
VqTyDVwE7LzfpS7zhyHaUpb6Vq43zhOZ9rE9OfPYnrPW+VpBMO0NE0haeZsNKxExDC0JpM36Hx5I
FIHpe8FZQW3OAKiMN+1BrOJpzrD0GGZ8AS9Ny5am55u5BdPCy6BHVCVdDnjaDdnrYN0RSagrl1kp
x1I26U5I/53v9HmxwhYNfBDIRKBbJEpBx/IS4eCGM3CWyOWNRYVznd5nZBXy1Xq1wfgzJ4V42kbt
sh8VpbRmOed6wuSoVy2zi+gO6wCNVtt/loMTDKpO/bJXUKVdgAmNfr3hib1y47dsRlzGlmxxORjr
1eHCyLiaTxOprh0cxIIJN7QTrPlh3uUPmNwjDj22x4mGUcuMJHaO+ibm02CpSTQg6VkPP3rSH6BF
umfHeoHGIKfuJ7gNsmFjS9/cXMpe7/wR9ADRjMYreoeHoBhbHKhldcNcIw+yhmgu4vukgC+lWcMN
EIYEak9va47JXEdfMmpTHCanYgcFQ4oVQwg5PboeHu1akxeRC1bzjj09Y6ntQcXs+7l5XbKGLWTL
4u5yK/rablBWobWRp7VPtgGArTUWVpv+phCsGJVT7bLcbKprFYoxwm2iTnquPjHu1ESmpmtrtoCy
+J8DVsRu4Mc4C2RJvyN6LeAtWO18Z0YE/Jxq/UQSvbJqj3Xn2PC8Rk4PRnHj47m2n7k5Ya3G2M3N
BjVnZesNOy5PtrDvrU57cB1CYWZPilhyuscY2GCugCFlI1KyVNm7vpTkBaw9RijanolNF5F5XQim
jp11TNw59QsC9WFbV4+LVT+khdR38agBsfErfugWKIpis1d+QAkdgZaejao/J3jvye1K5I31THDe
8Hlcfuf4pESd4Qzr3txM/FApVp1UttquV9hXVnv80/ZgHJdxe6kI6gECRNqreb4QiF28cXA4hDN9
kaAJCGb+ZOt1jdSGumPNTKE0rb2KyAB1IxQBBYs5ASZvigYsZOluNnSsZbFDMGK4TeRzGBhjd1z1
7bNw1cFKbcxX7AjdsXMk9e2b8L5c4cKUpseKl/qjYXNyiA/QJglPzuGGYx4gSeSVSD/W3HnQ0/gH
PN1TbAEezyBAcX2hjBKw8ZjMUL3cAqtgEl6rFrkIPsFpmAa8dIRwTBAa/tAgM9tR7vpROR0sYVPy
4x7xNt5j0w7yjGvBQSuSGMTgIPGTbKHa42w69it12TYY8C2WW3EqKtA08mtw9UM3wzup7gmEzhdI
djmbIpa3ZFnLc8bSlD51PrWm3wL5mZRpHxiV/pvH60Wa40VoKfaYlvmdom6ptP5zgkAD4Gl5wFbl
uRabeXhJR9+Jlz8wBH5og/tqLfwaNp2hXkZjvItrNjcsINdgtskr8fjdKuRDnq160M8EOawcbIBm
lncABb676U+sypWpaJGEoMjuZGv0O0f3FpIuB2t8S2vknzjZ2Kxl88tLGOX6cSmfYxgob8AxWFSU
lum12TYuuh7o28h+qoU9SLT+W2DfxKO6BfVWyPRa66x4sHIkTA1gJMVV/gAU9SGJBiZd0vxStuSx
7i9btSFizJb0XEFyP5ei9jArl8AeeobiUX9SiaQjLty9DdB4YBPCLp3rYc+YgwhDEwydVR4hAeg+
C7mfQQSPezPQ+85+NkzWNMY1QwPtzlIbE4Kl3wnEpjMXw0FvY9aRzSvD0kWfqcU+XNqlm18wYZUk
9tE84V1uGDqp0X0Y1FcWIV+VDUGmkoaEoKap3cFjceGSdJyr5dyeuwXhq+iGQOL4eHCM/jiomRSp
c42GbLmzJMuqqj9awQpMCAmvdE/ApibFcSPI3zvWibWNtGiUoKWBW6TBK3CPPeg8lk0TLl3BKCnC
o8QfNH1qj610V2xP9rxDtGSOTDtwVkwSSuZLO2ju+o6X1jgx9n6YDYRZ/Mrmec2HXWTNuybH74gV
/KWWrk5/qG9eXJiPw4GEQnJLJA+H6JPpW3ZI8ewAwdtZtylLoo2/VAf3B4jGG/FYeJQmPQlDKaix
GmWQGf1x2a3jLbA/mpicUhr1AIwzG3I0mBMEav3bkAss0II+i+g9gLr6FOHiQZ3Tz9G2/lm6s2i3
7cyuC1/TNjDqGmFj6aJQLbpBR55djbFrdhirBriC0a8NQGdi+JA8DSxA+Oi1Y0tUZyn3DlkBb1ag
NulqSZ/Fs7xjnosJlLlAMoGEMbSJ1rh3eavw4TWsTIwcnA1pNRyKmQUKdDzfpru+juvGsY49SsEv
i5JU3wv1WqrpdnKm3c9Rq3YDNzw3e3ofO4lgQhXSlkBiX3Rs+vHaPBdrCNfKZfKWaIhxCB1Ds2Gr
QYMRNr2YwIzhZAajwRrq2GKDQJVDi7vGNguMPcuvtBkOA+foTnTDtHfT+NoNzretYViqYVIdrOfN
GcCt/TtZZ7bcqLJt0S8igiYh4VV9795V5ReiqlxFk/RJ//V3IJ97945zXxSSLSMZIVi51pxjtpBD
HRzgiRc/L6uvvidjU4BR2zZJEvAlUg+plWsaENlvu2PS4nIl6owGUsUgwTBLp96Y3VJpFmjXJqUh
0CpWALlu90pDxaGXwwWn45jqST9aZX306XfRG8XOTnmLWDXksuJAVj+h1DSJolmNFSE86DVo+YPd
KsN9UiH27Cprn2B8PodO8LupfbUFgZWQZ36JUnombRmQytZjoHLT6GH2a0rPPHyZajHuJJN8kV4J
p8jojRFFYJqLqBlU9T0BnjdhJgFD3L7Fnymx27UIrFa9ORJrV4zdIZFP1VRVeAGr9wCk4hHGaMcw
M20pcgiMKDZN2pwsM/pBSMGSEyo1st5Un4JQrDXxHAychs+OZeo6BKPw0cMri7WZ7afEaFhl0VuY
IhShhLbV3AsjEBTOmS1sfVe5t6kv90FKZKN0lIGL5L3ucjjXqfymQaqihFx5vXpz8hLsOiSIvuca
YeY4xWPEAL7BazJmToyMEJsE7/9AmWhV6PaorSHJlz8A1QGPAdgOy+/djaqIageUzZSCNBrVgDza
t09kM3TbqhcOw96u5Lxh7oMp7i55UUIkROC2V0wPWTvQFspaihG3+zRGRf4rX9ej0GiKwMEaZFS9
FF4J1iZxfiA0vM6Np04CYLouyX1Deev24ffeQh09xsYlr3vn6LkzKx5BzkyhV0JwRW8UyAAzmR8h
eLrPOuKsT1scbSGKc7rv9kESAzZqImvTqEc5R+imyMLz4Bv6m1X8qWYX+ADGbeR91TlXJFDMdcSa
OfwrB/fRfs3Iz1Wy+ZOS6biqOirssm4IhnSnPUHp67a1zPPEd2ALwpray1LnNhqfQizg+2kGglX4
PgJwC6ev4ettNSQhU8riVZhZtc87UPBtcjUjmNxDWzDt1e57z8WYTUKSxUb6EncsV/Ejv9lnM+FI
KOeYxW/wVA3pKasZ1M4AyVaynX94IG6ewgzjsNsD0A0nfegr4xfKmp/FPD8lc1Sc+/FPmnQOyB+G
3hiTYWjm8SGAhYXy7LvhZW8TvEXydlHbR86tj9RLXCZMfDvbPAVR5b/5IeMNv29IeyC8FhLSLq2r
515z3Eh0bttmJumUTJ8IkJFhinpvTcrnGkF8GFFbku7hTz+zroI17XYoR3/XtPVfNYEqR531quYR
gLPDuaUbHu2QAYM9Anwg0uqqeutlcJGEjF3AilGFe9MfPLqLzncF+GI7iurVGxG8GD75fM7cn+ym
O1TgdQ81CghyzWaWVUW880DOoZJVmrWInN4yOEVW/setEg+OX/tLGOiPh2n8ydRR43bS3j4wrY+2
Qn9Tt9kptoIH6r/sktGjYcSKfhr6+KoX/mMYtC5QJG5Cr98m5cy0YkZp7Sfh1neoqSa6S7Ybm7th
dl8j2Lw7AlAbqk8CglNUFlNOAxWTyLfOMQ7RRHKnC2IxlpLEO6MN96FrOCt16Sln9uEg83U7y9sY
JUTXEX70btMa3nu2k2zRZSBNU5Zci9HoVlZd1vvZINXEz68oDBDR5szaFjAaSQiPjif0xkrcDX23
Xww39bbXqPkDhqwro7Zz1i0hdZjID+S2+GuD4Kc1WMP3gHP0Bq/PdDEL1+HdQ3s17fynHXeowKkz
VnTZOHty/SkkVxtzZMQLSylc0x3HNmaixqJoK0ikqn+lDCrPGQtUQIJPZDhovifJeBjGJrpaboEv
HeGFTzQOIpv4pfOsi+hxMJQoUXwMIVcX8Zrim0U8kEmXK0/OTTxADusqaKsFRNe2MI99gUiLIQBK
83iL8+UdWRmJDCZ5F0txMfuJ+OFY06vXc0S1GjuxMpDoRtQzTZITo0SmV1sgeMZa9Jx3EENQOWZ4
e1q0Jzya4/bWIHzZWMsVrLGu8cS8mMU/UFAaIudKWWtCL5qtncnPoY23aVi+5QiY9sQgEOX00Tna
3RsAbogK/OVw5CCPgUbs+014iiz3L+y6dzP449tMayyv3OaoOcgEZuo0mfnPbjKucWiY8DK9R7st
4fZV7mtZM4NXSx9zioN0P0uD70+cPXSJufZEbG5tfwj31Axce8WEUAKtZ+rJcJcn0tvnPaplryKa
athIx65OBhKeTWQQCFXxT7o257dsrsSadLPXxG/IC++54jYMzAiGXNV19WJpxvE8u9wOgHNunAIb
JyHDskvUxh3k3zxXH5aZWJRcrQeIndWVjolIqzooqWKROvt0g+ZZOqeFpLHuLXK7uu/oJlEigcn0
ZLkhXeWt99pPEG8MCp3yb9oG+uR65qoEK7czqx9D5WuUEYPa5mHjHPuEFVMr5nWhd4aw4zclCGD1
YsTYedi+ZDlu22kk9JCxKrRvloSRzVCzIzUqD9GxRAVStFptaffVT145uxRoQBMCD7qu+5bNgMG8
GKFVTVGGE8wC84b617dRzDNHQ2rSfix2B5IRx0c+VSY6zTPav99OPcUHBlTxAxJUmp0JjihgwV0t
D7mcfnQ4IAHAi5eqCIrHpnV/+Jyww5Z5sh95m0eglNY5Q++COm08kg2CD8BU9EqDhYytplejd9Ra
4wRZj+R3hl37bcbqvwKKR5DGjOVBtT+IlLKZm9Eizww056rTzxmiXPQQ0AgQaZ2A4FInRANZHbZ9
bjyfiJHW+W6XTEatWSVHWKgrb55nAi39x4JFHhMCkEdcoy6SRimuWfvBdNW3Juz4RqTwdQev+uUw
L9qPnksLXaGbcPoQp50PyQBcuummz5bCKEMyAyONzsHaw5S2TQxSk9sS9ACczhaXej6jiU1TOk8W
/m3aj7iUkuybk0blPmfY3MUoJ2zG3Mi4n9GxNFdH69+MrU3su4pA+ovWwZ9igpw/Q+AnMag2frjK
7zcJ7UVtCfMFzuBVd1iZVFYxPkzQh47uTECC41acEbxPuJSoN7PBXkUFRpHhs0WH/1i6F4V2gI75
HzXERL+ER0VL1IixFkoMK00MS6NDWyLK0r2qIntBkbGpDApSGovZzsnVtCTKZlsXlsJK5A6Copaa
uRbzITVRWVo1vjJj27ZEB07OY+LT98pRNagWRHQYnDps62vtR0gl5+qsRvkNRxgTaxOGEOoTDvIg
fiWkB0nPiLsgS6wXN3PMzRTyHl1JYkDcxerggk9ZI/6tT6C8HpvB969+EG8C5whZrH8a+ki8jotl
q2SMgTbo5ALCfkGAkR8JTkH2hlbpRRQTK8CQIL609X7GciKMmaEhZhB6I8wDGxZRm8zNpmtkqmIT
jn71s6pbstmn7HPuF24aKncWnuGvrg2am+n2j9IQ4tgYw23CZHdgNodNWURUGkWabFg3M+Lolk7k
7FK7mAo2hSz+jhZXXVsab4g8/YdUMIh3YtBpzQjjdMzyzRzITd+XwZFGhrfqpIvrv89ZdBTNNkgG
Rm1xgY65q4het7KEgT/cQmXVw8FycHnkDlVjPQ8b4t2cpfVhPR+J1goT909S0MUiS47m6eMQdK9J
E9FfB9PclrZ5G5LPhFyJ1QeTBKpoCl34huUDomWdt7c0xuRGzNK5iMl1JTz0G1EzqFZKe9/kPaVk
vq+tDnsbJdECcFTtLRimSwhqrgUAmp2V4STM4fjkyzJfsfZ6qPRCTsAe2icaIWZebVDYfy9svKxA
1DKD4UXW0/40B/oN8V9rhLOFMwhUYs4okm4t9AbcViy8LzIcnxGWkSUhabd6v5Q9/S39/p2xDiFF
4U/swhgDS2JbdEJbl+IaFz2KhryEqTvVxpnd9IvZudr3go6V2fiY9SSl/lh8Jl0I77GO/5JA8ItV
bw76JD9VDkTH2b7wBflJ7g1cAEVwpHbUsz0FNJ2GY4+0wYdHua66nlhGE7YN/BZfNrjWU20+VdUt
jAeMSb7XX423wu3ra5gn37T25BOKxJIWCAaaGToRsuraOgTtfMZJDGXOkJS+Q+IfLCy1eCvtE01V
+xSHCapBLo/2aY7nw0QFvZ91bp2SvLcoN53/vbf87P4QgDIEscJ/L+cAu6wbc1ZpkQVxoiDS3lHo
srLKvpQMeMnInfZYnFBZjk7FbFygeGod2i3zKL6Zc2Pt8tHzzrjM5bmSqTy7TeEdVKEPDo34IfVP
DfClja7R17kh4SBox8307IdNeqZlJHZRERIQG4RniyBHtLe6O5aJ3NphkJ7vN06Yq69794f+bL0m
BmuCqKwLNOg5I1hKqRWLDB5Cz4eQsNztQx/lQoZHwhRiOnoGWtvSIL90YDeO8Qy71C1oVHd2c4ZK
6VrDeXBm5xAMPsVgzpBTpAmmgw5DTivKSyXrpF01hqx3iUMjGwqoOEGiJRSl4Lu13BQREzXsARXL
xvLoxgQv1EFcXXBnVSjZkkc0wtlBQ4W71KE8FdFEs3DONxX+RezfbTpxElEmY3IioXcNyrozZ63e
n2eg4mpvQQM5Dh2KhDAqPEQmzqFIkB/bEh0wSFu8GjoEIovWzTg7y96879f7PbjIjFmsAaPc8knd
b+LRuc419goXOTGDIFBSVMNAfU2Ln+WINaUdHfA/rcehC85OpD+qDDvE1B2JTwnPVQ5i0kezpw3D
ONbFbx8fBPZBSj5E9nS2U/NkYlM4BbsKgsdO2daTHfry6HW/BcxNmDTZb4H+d+/Xw9Um/wbzA5Fq
wzw+BZqGHEsGiIQjKNliHh5EyPUu6NKnIAEf1XWLHQ3VI94wAbtzWIsir7eq59BM6SHCvGFMxyRz
qOM9jv5w3bVFvi6IXxzHlrxw2zoNIaU+0ON6F1fNsPU5HJ8CuQBT7NDYjsRl0G1s9AGBeR2GCVbJ
ztlNIzxaSDUHs1DDydYRqKAB/o4oNU2ZsDFZQCzuCX9g4m1HLEmyDheBtsJ5+fb9lYbUWwTc71nM
QrEETnYaSrM8Roxq3KgLGPsCnW5Dur1+PxI8vtxbbuz8MTat+egufEBnucmXP25smGauXbGCmsP2
VBWzPlENkJd9RjL7nogFdwyCdSstC1QOFOWE1CGoBD10mGFeqEK6RVyhFBAXcpTY9VRSdsLpXJqd
9dRqnFGeDm5l0LxKJBHQr13WDAE1T8/s1K8uVdOL12YswYghXj5l8hqRbeqDY38wtVUz5nZNusFE
ihbAQwGKpP5LiGaszhcYZDXt6BTvAi8aa2xO8Xs1iVeK5vZg9MohRsFHhlXWn6ag5V2hFOe0RxMq
7jznkQTCHaLEb/Abx2tQCi7mI2n3pFKTpuFN0LACgcdMKijZ2GkBmgiqM+H4zSE1pPF9Ct7vBmNf
1FgSvZHYZwgFdAfK9GbcYtbrP1o/6g8z6hpaYNG4oyWYHgocI2YCxUhllr2DA3Cjoz9uEO6Siqfm
5yKEmUY+WQ4gE/V5RBmyB6oavU3j/B3A9QiXt05OxGzTT29ocvPOyeic4S/Sk4uRxRZg/ENSOWKH
s7+AHr9kWwNR5uKEWgrvpsUFoVe4Chi9hyyY+wIJ+GylnEfdB1e1xg80w+Rlmj4E9qeWfsjRVL2/
YYR3J92vAULlW05PiD7pzvij8bCUkrOEuhKjg3smhobjyz95ab2t2uq3ZQvSazOkBmZTiJOe50fy
kvXeKstfcVvMe89K6l049gSrRaCTiNmKjk5myCe3QUwd8Q4ANAEvCMJb4nxKPG7s9OyiC0nmXzKV
a76EG2OAepZH6HdNmYKJcOM5poClE1eJUj0l2g3PUaoRGnchzGSB5igK9pNdpmqd1/F0cAp694Gb
ysMMCW7lk7vijDgFUV3uCNGpN2jdMJlOW9v7Rd/MfpK2k1+myHwuZzjVnt+ngLpN5+pH9s6T/W+2
usU5Gq2mzv7pouaXZOeeJbXHkgzb0VS5GoEqTwnD06+bevLDUxWPf30c52u8cheHSdGmdjoApi3F
eVOBO7VFvMPJtupDOMqJ0+/6fEE+32/82D0lNoPLBIXvTqbfJ2brRwctEtTawqYI/ggZUqzNHH97
ZR/aVFgnllE+5fTQZgcO9VNhYfdmBAER10PJ1mKbpMCM3RVc1wT5PaEFtDzjs/blby7+HCVhRcAp
8uGd7XI9RePOxZrlgNjavfv369ptxzRoK5jq64aq4ezFjXO+3xP/d4/c2afYm4d9kKsfDAjFLvUc
3FbLTWv+NIbMOzUxfYzSnAzcnIZkSAzWKnYuGUsRDmsQABl5eQx2mwoyYLvz5YPjZda56brx4ljx
dLnfG3WI7Z+jcW0OTPJRrzF3taiq8ykrMQ6ayLmxWNM9z2G35VaPdcJmmBNG489ypiCrYoV1ofK8
r5veHu2jkVmHpJiWbIYAvESKGKjvB58k3kUkMMI9aS19TXNae4g4i107Df/5c7FsKO/riCt/di1Z
85xdxAAhPRlWLrV/YAbLzCz2L//cNGFfXqb6WExFfG2ROyW5TPch8dRtTQlABB0AYk0+/D83beaG
FzEChbGYV3r298lsz2kyBZfRY/WZudOvoJrRwxZwS7pg5pzboqlWAcw6EglhZJBjas3Tb/xFq8DR
BnvUvtLmDA/ZGMK0WzYVYdUl/tE/9X1PuBxmGLjE6iKcZ5KTo6vi9Ih6Lz7GIxMvf/kPmZwm1/vD
8KAEDZM4Hr97xPSscYOW+4TmPDIeBnyBlW2zEfAlrl1N02mM31nXVRvTqa1HTKzGLmsRLpui7U5B
WS+p1Y1zs3KCHXuVeS8hcOSVSTPRkNn0Y27n90C46Qe96rNgplXHGM6wq4pj2fTpL7qVI/wyO3kz
RxgfdWM4Ww+q79qOE3OvwsQ6C9qYA0HH8FLCYJ/mlBqxEPaGjntzqZCRka/CmGiRASJD/5mnJZLT
YA2jqvtMCcFCHil/FwZf6dqozIex1sQxWui46iR9sjRtZ479tyQsd1zG8y3EUD7SgWuau8jNSHE5
NPaoHvzWp2XmVgcUV/nZ8Z8rKT+SzibRdcWFwvjhd+pWG4b7d644haS9+dtYTtbaHafXfESPHI35
ktHDR1OXPr1EZR6VjpB1NnraIA2A5UB9+GrUGflpWd59QlJbtSAQt11c6msd9R+AWiQTl2pJYGJJ
rks/f6isDlUnPo3ezZEBzw5RHDbSZUI430tUSe+8nOIixcpKJlK8K4fOfc9+3Mrect9NdIZM7cF3
3X+LHIOWduhG1/vfmmF5Igk6flZTa72R5Hp/EpCV5NFx5td62b4F95MsHYHlY9mglUcTqi+n3X49
17BJdmykebhv0HNyFhqd5VzufzsLm/Q6x35KUg40eyThii1ODOQfmU4937fggabA0ZSSNre8f1lL
sS+jgo95eblkNgUnA4bO998ihKWHQ3f8cn854lmugsBF7MFN+85E6v6kdBDOo+tbj/95DyyFKW7g
yC3bj/o4OhCQmHy9/xTK0iaiDXy4v9zc+6h5ENNd7k8eZPzgBWWMgZX3ff+RJC7zKS392/1R2c75
BVk8S7jlGWI080M6WIxyl9dyZZ1u62Ey9veH1CFwDcl2P99fy5XuYy1t+2ung+bI/EG/x37UPsk0
R9PFFkAd9JepR6dzfzh6mKzvu+T+kOF4uQ1mLb72qy0Yxid+j21w+duwYVpWlfpr+0aBW6eO3qs8
dZ4sPpf7c+xxEpfJwQx8f/85GSuHrEBK3ZUdAgipnYtlQ4urENywSFOfRDeRVGmI+tlM2Uvz2L3f
H8EQvFRQ7bad3/GEuH9w9Sh3ZUsbxs8K+82ro8fEcYMHM4icNwgvxyj+JHhdPtx/7XjxU9404uuR
F5lPZMOZD05s2m9Mop+dbJ6+fqf5t4bZ774eyV6/QGXRX8/MZ/lic835+l09jK8YJfKvR+mUvVmk
FX+9AQMElWuO0dfvvEq/J8MU3LwcXVTulNUuBoce9HBMMSNEG5B3NQZOHgq68SBe2r1Zjn8M1erH
VAVPaPFPmUP+DGeAw9zaxs0ySJnAsGMeGjdqH5i6tqw7FmuZ6aNSAkm8HaOmfuhw/J+9yDiaYuGo
cBpaN3WjH2azJAc2No629U4rwHpIwo4wqqXw8hZ2R+rdljz1VeuFyYHc2I0LKu1S5sEb+XLmyjdV
gAy0RjJeuWl1CoP5WZR9uQXTvJym/SNmo5FgJ1McnUK+u1Mnblmh3MOcp7/uj+43KVkKO7dGLZyZ
zngW5UhlEbBWEozqo6o0T0bknnBdmLdIS/PmpH1yzYuHfEDk4WByZem7DYBasSAIcO4M/POJjQyl
qiRdTM9dhjSJv7buVvvEFTcL+edgTfYlKDM86pFX7HuGrzMOXkYRXHXjoKUVSANn1XQi2UepErc5
njywgDUkpuVhM7vOTfgPTI2Ga6wAD6kyclYFBiUKHOwUANi8m63gETfKIrAX1MBAxPzBiL0PZ3kr
XgJQ8n7vfuOyi3K6oceWKpb+GRmJYY+Dq0T1c99PgDjDU0zhaC7/w/1HUcvMV5tNu5MJ7041yLF0
zpAwG+cIcXci1qYPStgQWNhXpcBUUE44WgLbA409gU3qu6TFsGwOhGvo4UHJPNxpk0yPIXrWdHuu
/vIu78fC/Z7yaa0RbT1v7g/taPjN3Mo+jFYib8zDL+VgdoeZojYQETJdTOYPdmjia+3mU+oqwrXa
kjloiistgPwRCMzsiHAp3OzwNo4xWU9y3rcZmZCSNEGqGQAHYwWLd6LSt54MRbiTI+UPo68hNs3o
quK5QQ56v1nMFxQWZBDim6Ka6fbMXyGh9VWOJNX/4wWQKLqOxW4aY8zKAvTeQxNf8lZZmyQ2DuRU
PE+tEW9tqzQQ947ulbUtS+lLQQW7bwO0H9KEPUPVx3rGDyDBZZCK4NhEjbFiMfaStWQC5OIWT2m2
C/J36BOrvAPwzMx5H0bmKc2jE12RbAV36iznJywbCZNlcYvotzCRG29zzjAFyZPPST7MT6aVFycz
9gnh+OcxzK7i9M/DSHSk0pZzEZBWko7jv59qL3//9cP7pjSsQfSQy6bRhmGA61sbCfDXM/5ru/c/
uG+Aay5l1X/9+t8v+3VfFBnb+udp/34FmyOkOf/71f7Z/P2ehTynOf/7v7i/9P1395uv9/jf7+ff
r2ze99M/f3H/N79e8v7Df/3zX6/z//bD19b++8lfWzTBiUy9hRiI5JAGCsQRfFm0h8Lw1NHNPv/r
ZgweE7NcxtR/hia5jrWJQX/OP2lFd6fG6hTWqiV+vbbOVEMhi1f/HTqiPE2EWXqyOleCHNeu2rOu
wayUI7KSZb5rSdc598tNOTrlOa+iv7Q2+51XLUvMzPhLxqN51nkod0ZhfwslmUVSDeIcYAskAoYy
bXKyE4IrZg0fQ8xVotJ5AhvDvrCuDda6xhY5RB2exGXmjn76DLUIEWoWXPwMRi5ZI/E5IKhlTQsX
EaxppdsyMEC0u1Z2ud8UBHdgaqizdYYK4pwSAbyeqIE23rLcJHwCO0uBK6Tyk3c1aogTKPGvZoN0
BM3JztYNED0tsi2Ua9pe6X6auhQbIO+aRsCprhgVF1ODTtEIuVbW51BW33AZIy8e1Xg0fINmj/Ur
cw15GjivP8zpeMBfq3eKgNIZDjZ8ZTBZaY9M3mlfdZIe7RGSvJdPWJETtIpZ+10LxzxO1RUJgHPA
wLhVbf2CxRK8v312UYGSZFxk77F6aGiVrsXs/ybAmx5lQzZ2J3HlxizmrgQvsypY3q0/KWMb2+K9
cNEqFJ25t237WUiicOnAvdV5ke9dg6GvEdRrqf1qq0wDV3stSbEDKQi8+mF0431Nu+rS2d475jF9
srvgs2W8RnWwzHQUw+8a9nYDMUEYDhnnzrVf1vO+sarKur8wi/dJa4TlQzAb7elPN0mcrW0TuGrC
TsMgkj2kAKa2k48yny4YfjamGkz8ujViAvT5ffcqSHTZBTTKF6II8XVozgL3tzn0w07iLPVZAJ1a
LuD1cp3MbNxuY9Vez2nsxI+axFHEv0F5TJC/DHXwNHiWetHgpfsB+0zIymjTI8rB1eccM0yIYaDJ
InLNg9ak3WuivjHV/pkaobdQ99D79fORqtQh81HSXibaxwmNPajJlygq5FrBbXvDxY2R1ViD3rHO
6HJoYEftD7H8aMirHZbym8g3FEdlMvfvADUDtLG1tzfpjzoD1B2sHP3VCodzkTXRo41dUg5xt7ep
nHxfPSKwGfdFyV8Ig4VcM7JzY/c5W8BDOFA/iiZlyIXc/pCY0e6fb3iYe/RH55QmcDqeCOBaR+KB
Xnb3KksW1syUsHox93GqhcSo3KMooGxmHfp0b+KDrWjbhl7HqdnO0/VMfiuXdsPiq4ZAlEAzkpy9
+YhjA5/5yDdf6aDDv8jQkImBk+Yl3zR/XOkiOKiIsYgxTfbeH5M/eYEFJwznpbuPf4/MiGCjrORM
3NTFi61tovFGp0GUnHSmX6oOp4vHHkNUb6LCBFWwSL7XOO/X0uiY/DTqe9GQKJwGzLb9tsOGDzC1
FeI58Xy9Dz31GNfSXek20uDb6CiiM3QnZe8JZeg7OnlpSNaAGImkRq0+yIbwjMhFTy/aoxW7yQMp
RbRG8nXoe28m+VMo2p2OBh3c6HjGDdjiKB+aaUlNKq744dFxZtYrnO/5XFQdhjATGBupeDunzzgw
S/NP36QfaWt9A72VEbq+TmGGrC1odCbO+31rPIVD8NhotLyLF67HqL6i4PjVFrxSA3LoOMDy8Jfe
gcvOIngc2b7FQjH26KsvqdgZLFmzfEU8iAzYjojdJDe99KbfdSKgktXWM6iA+jJqcU0icoBQEWGr
wxm2z7zyLxac5qZJo7oVUqt9U1ScSltboCjmlVr64xzei7gs9UDFeGc65C6IpgECgxU+xGn9XTno
5KXrcVKpmkObC7CH0gVXQjtxC3X8PdDJi/Iw0wvbpnMYiOdCxi2cK5su5IgYMdWYNxBKTjlokqgI
3AsgM7vDwc9phXC9uLGw9tUk9i5JtkLCqqrmX3ZF5DpW47Y6uFPZrgmD3PUa5x2mbHkNKhpr9dTK
tU76k4mhYJvyZUB2hnFklMawGztPLPP2iwIoiT6BtE+iGNptYzWPJC3FB8YCW6iTa0abch+0o312
XOZEw/RR+NnBrsi+inJpnzWHNZ3lKKaja2wiN3wLMjAqEzHScRzsiqwyzi1o3FWoDJbCWdLuE7e4
euKx94gf0FxeR7jIvoNAgdFwP8b11T/Sny6eZ2/G0RX3W78E/UffiumfmJk7AU7XoX0cvTTGTTIE
LN7HT2J5kdmE0mC/fevmhnjSiDSqJKE1Le2s3fQpZ0HkgcNTk+q1QWRtMKfmA4DfPUk1/SOshRwt
whzvfB0cVRNNx9njqtM4vbvtlExRgxx6j2o8bBBnGBCg+VCHl9LrhoOiZbfyQ+kdteNcZY/DXg1E
NnAJvAB1TQ8epzlRW/ZhmGnSyhIkU9kcsqh8jMaKcF23e4DMwlTfNEnH8+ItMaDfvYb47LIzfwZq
QDsyEtlGktpNxVofKt+8QFzZlhGqDz2ShRXFrBIFEXfQXTQnZJwmQf4L0SJ55CS2rbv8N55krl+d
5jfI4SLywstEM9NLnvuoePXJ1Nn7vfM6FtBWI+VuaglIuKqzfJfqj6IdyjNd/phSoF3Hddr8jSTF
lmOax3xEsUgyJS7yUlaPE8u9ozuTtzBri0Gp4WRIRXOkapWvbnx1ObDgBBR/WiIitoMYR7pE40cn
JbKtmi5sKtqU4o1cj3AkmLYeOzTaGR9A0VXeNk3Mo60gapjKIuFx/gCRF+2zmG9RN5waJ0xJoylJ
AESEtYVy2a1Jb1wHifeGwjs7RzPd82iOm3UTdHzZO1piRO2gcXbzDhHhE6qYxSYyY6JPsQ+myt7R
9KlBnbDOAT8E91S4mzaNk13mt9fUWfSxRi1WYBhPjgRiFRlzsjXdK27XcJyMrRyKAFc3CHIn8pZZ
H1FzVfTdJJH0qe3Ln2aJPUI5bzUmAZqqBkQrhD5+qKJ1lyAYFMgL1vWAz9bxCKshwWI1AuF7rbr0
rWXGvHazSqGMx82JefbFcnVC2xRcT+5mxOiyB+o+K3Zki++C1N0aBQC4Ci/uXlGxqGRGqTGlhBNW
7gFBD93xHrMoafByJ+b+ZzQ4ejdC6sNFHeRbB8egmyb7cKqeEsLwVlLUj63nFOepGJH60gvUPRP+
kZZhn0NFn4350IqKk2D+OTWTcbBzbz9DYgCz6Ucgu/HApCplNpgfaPfR4SKiTXRmd/KqqNrDg3li
ZOYR3J79mJea13Pe0RA9z/aITLyXkGMbzhBt4N08pT96aZUoZzGWeUwFJ8wDM7zwl/HSTiPRrpb/
alplsyeC0YWIro/Y9q2Di60IhjuFBNbHP0GpayzZzU1NTvfSJ/4G8PxO4V39oeGgW9BZ7anH/TBg
8CwXsSUBXtauanR2cV99t8aa6Cl7hXG53tBvKKJu2I9k224EDfMk85xNYqgCVRwy3kWoKnqMQkZr
vNlDgOAdVclAHz8cOIe7pM9tyIBZB6IydqD1bnaU/w77GR2d579mdfHZzuJPuuiWpBsbjK+5IiR5
vC1b5roqt4fVPOCsRdW1Gawu2hg+KmHaNbehIo8OmeiK6DH/OA6mseGr3mouFww+bYcROgy2EU/W
1u8adTan9uyY40OpK8aE2VITGMnBrd1TmE4vyxp6Z6ZDvZk0fr28hpFtuxYVdlWuSXBEAbZgmDtS
WhzoLEhl/oe6M9mRXEmz86sItRYvaKQZh0Vr4bOHh7vHPG2IiMxIzjNpHJ6+P+Ztdd0qqCT0QoAE
FArIm5GZHuFOG85/zncmOZCTBLfE+Wemaiwvp61pQ4mcAp4VGJb1xjDx64AfZrIr2mU2WCy5ummP
ayDfVmNQ7NMCVa8AzG4JE6vV2yBL2jqy/FH4DFVMDkW3pVWubcCn9BghuxOqWNeFN5xtqe/qxdIf
NWR9ZS+PfTUf6BQetpGIvNPgDI8jXKoVeqNzqkwm0eAvH+OOaa6Fq9r09IORh7s6o+8CR/a4oPKh
Ajr5Def2s+563LJRT3ZN1+3aUbRq6oAUVu9vraKon1mVAbkCN5ESX4fpzHdB0ZzhidobjExnP+EA
0FRLnl4SAI4bDORu8aOmrmpDAJ+851Bf2Ypo8/10wiRedd2kuN0RuunceYej7L1LzSVB8B1glzxU
YQj4O6lWvHbcqFSRbfpe3gZD9KpTZZypi2CqmPvmRldTA2/qZS5oxQ60wwzdDtxLKd0Put/jrQrg
nzPaW+hKs3V2A6Af+rn2RzxNGsJA7wxHNuzvseaqMQWFXqOuEt9daG9+mlfHOhXRzh/z2yTHG65m
61jN7N/OclOqCRg0bRjgnKUG0zQJFs+O/TUIl8rTpdjVsLodT3C3imXHJ7TDe+ZqhpGV+CSE6gMc
8/FMt/5p6EjOQKHOHgrAH1llJjdxmtBqW3n6nhIQ/EDB8IhRhc8gOw+XxOChS/bjkDDZ7IlO5Xzn
SA301ilrh4TVAL3hP5Vhf4fBjmhZ86jdpV0p8pwtESD7w2G/aHNP3SFrP3hBn19kG1xrEpihMcVP
BTaBlXSj4BgAk8NlbEHWJKbgvaB3mVvtoIvgs5hvOSm9JiZsh9gen9O2cHaSxJ6deMXRwQxxqtJd
7rkTaoeFATdIs71V5Fccfd1NNOb3ukHTEK6ubgobjqfyHiyt4ZoEaX87oKesYte2txC33BsiLvmB
aeSBIjoNlIKmMjwHw+2mhvZ4svGmKfBHIaGdMiCsFdrGpWuMjHRwv9U6nA7W7O06MR5sd6yPgw3b
BxSbok4heRuDceT6opl6yI7rsXUjEhvuASeyKL5J4wAJIm7OmevVOygfDNRSotFYK3RZgdqJ8QEn
XH7HFMMgDa8YjzgM1sxu3WbH6H5R8kfsnG5BfNiF1sPfN3Pw4XkD2JeAEuCgUxhc1QcWREtEB1M8
yzwJdiPwu1V7Mrz5wzBFRQ+A+5zq8mtcnGZNgDXTg0c5gGlbO173ULrzqypIeCpeKGmiS5mb3ymk
OAMS28aIQwLjE+gnc66vCJnkuwb7CZ8TCLVFUZyzlCFlDK8YyZwWN/YMDnrBFlYiEB64rVzq5JmH
w9+UkwT7AGohoN62EjZ4Tby7Piv+CsMeUKqC1EVdsxdSVQdKZpem1bAOrLY71hP2aVxWKB6thfsD
19vJiuYdj0R3FrCV11aKaFQUnFFmiIHWDPmXiX3ozzWF593ZAEu/MVT8XXdptQV9VRL0IABTVBZ8
pRA6NXy7XWmoz9yrD6Uau21iNRLxRfv7PMDpKUbYzW3gvCU5Z0b8OJtpdhKSDol9ajWmBvTSrVmz
4rrdO+ngO9ozuqeuXrAqKkg4+cRsKYN4KLxiP6X5JS+89pYY/LzKWxt6rOdc594CuoxZKm01uRy8
sWn4MSqgzFhTCwJsG9weYsVp8dKZROezcpmZ5/RdCG0wwxyIpg0D0ZZ2RIfMgm+8GTToDc19HgfP
EHftbTDPT2WlNCZGmOq2jXHQXFz1bl1CoC5t3PIO5cN9dsJ73q5DQ3w2VnOcZ3+kaINuicACf9Cl
4YkdXYLGEsOGWz/UHx7BQeR7cIdxk9wTKYl3a0xG08br2+AeozpPZt8xPM/rTaGJvAQR/pIozW+g
zZknNuFDHIRUGM/lMekpvp2a4N6w7c+6B3AwY/QmhwAnNPrm6hKcTChK6+QmTWaBAbk/9k1P+yNG
6dBQegf4tMUqP1+HMcAz3zQLT8GwN53rQpNtzY8Q3/ZuTtp3v7xtQuxGxWzPWPWH7IgVW2w4wgI8
wEBBcVX5zAkIN/7UfrABVnedxVMPqeOs6K3ZtYywDkYIn9xWqIwNe6pk471rMe2uGjiK1GEm5bpz
bn0I0Nte00gQy5JDveu8ZGl1thMnuVS866YzipNJ1AQudreHGuEwmRmYCEBe7ACgriMHuFvjEnws
mO1s3F7edDP4K5cudWzBC/IioDbewTmgIyNjtbbvSFsbu2icS3yJK0oK5C5YIFnSgsjXTtw0JjOA
7DXG1h0hE0aieITkghM7tEvniGMlGJYCGWy0QnRJLWltA2xAcMpwv+vSwRLguYDqm2sgufuUfQgZ
L4eEIyFaDS6xsrKqn9OYMZNQ1XSTmyQd8AVv/YSzdj6BZEu0ha/CxReOcIqlnTl5Vb1wxjpob/wC
wsKR2KHZTC/z3L72Tsym5lc3p3UgzYcn3NHqrrEhTnp6fmVYRdNMhqPi91dVVR5trKCKb2iEmV5N
gd0UKuZDJYzsMRPm4fcfGi3sbj4j7fXvr2pf54wukKF2avbfeXgpXZLoPmvdjbX8UmMwWvVADc+z
EY4vtqFuO0k7e85onlNq8jIykPbD9DWcPeNimeZPExnvtXLx+0QZ68jv32T0mGy7wE4Pv3/XyfHz
tXXXnztMzM/2VK16n/1tMJAKe+0/B/HA6NMzHsGy+M9s5lloHuHblA9T6AyMyPhoz3RCpc78nHfa
OwZkMbmg0o4TErfcNi08WVIYoH2geAH7JQ0hMUliQTC//MFlUUkSaGOde43T+XkKGuslEZgm6Q2n
CNPmnMHhKV17YQpvK2PfsjXrUmxq6oPyqtu1Cog5BZl8ScWjl3nwICcrrX5QCb9S7GAfyH0CfOlw
YzAheTFNYgEGNddt+RlT/rZT/QBMHik7iSL7ITeNT3Z4fxXV4JaM3rm0jmJtQO3lsFRb+4r9a6fc
21635ga58hQ6dbMdS2m+2j5XnrJwWRIa4JC/z0A65ewBnp2ullTvvK6tHqEy31B5ZR6dnBiqPfnR
ofBAl7VpbbyOyaUU/QseTOOuhWv4MLfs54H/bXK+ZM7MiZCPRU2amxCv4s7xOqkPjmXltigG9xB6
abbTcenvESLxm7XYfntun/PI1YrDd8w+pUasfG6l92HMJL2woyOmA/xKiwxcGSyMnX/xl+SqE9yZ
fs3cIQ4YHcAkjGpAuzpCnrWG4FoQWnqzgwgWhY/Q6NjQprrOIt/YuxxcwKE2LRCwshqiVZNY403j
LOhfkUK1LYmjjfG010OEHVdrfyc5C7wGRb8X1hAeqAptd9GQktAwk3FrYOKgElK8xejsCUmXwzBJ
56nFg7drQL5tU6MZN+TYMIMpnLFU+K0srP17Yk/TU69giwfOTNdtEhEsLtyY8q7RP/KYVmtYHMzX
+9s6dvB7bzBPf2ZSB1d4t4waWBiPNBi9wG+g6oP7PEwrZ77vPf1ZuUxniro5Yfg0b3E+mUhk3BIb
Pct9DhCS5AKWKyye+lATP0hkmJ9bnmc+wvCQhD7YsdoqNvMfcyrUqtA40uwMtdMYMT2ZxjTsHESR
57jLfzmVcH9WDUdEv/A/LA+yu+vx5BcOXJq0ArAyRB4oHz2/D7jFjMwQX1gWdl7DbtsNi+MokjQf
xtcptjcDOc+XVhrdXWJKFt8ORi/dXkAB8vha1MlzSKPbczOP3bXBfTKq6ZsDSHimkap7ytbN3J+M
wqjPk98hWdjVSeWjuIWnUReVuPpQ3AiK1Xe//0+ntF4QkA0xWpSvTm4Wp8FCzRkqIkiJVVLTs+SX
IBVvRmnLMyF8aF1dUOyk41Jyl+YeZHAacQfHhBo93lk2R2rhaY5kcXAuu+6rgJs8Vm+EeT6wFMG8
V1lxHNsbAWR93bLdb8IMvmRUukcV76cerS5aZOkxsO8a1TPmS9SrDpFSx8a+mk3PVagb+l2Pa2jo
GaSrlmtQisLAWTa+YyaYURMnn3SULQ+8N9xoX5ITrrahaj04tduKA826qMpjPQ5nlFAcQhNFThNW
CoulWBN14MyFHFIhZnWsEaOc8ls/4gZY86k8YGjne9WzB+QfylswDwq1BkSW71s/q4SjgPKgq6SB
dSX004OmGgAwDr15sxw8ReQrtJdiPBujppyvvNdA0KmhUOPRFrv2YGLl2DsD0N0q5y7hI03SmGVv
JXZuZ3ge9JDtM3AICOQYT7zsXhYOxzkOJ8rveKjQZ3IfQ1Iu2k2aur8UU4azFPxEXYn7g0gXy/2M
sYixJxd5/MCea2L7btTZYkq9JomLxbxu1pprYpdzoDHN9Cusw0PZzO1dTV4wCtgAx4QccgIyjl70
1rsvvbL96XrUjUDBCTZ+OxXHMNYrNpSA+W6+DHuIBAeYZrb+5H/FjWZkbbKpGbmWF2xTLwO9ufsL
SDPvmem1PZfvBALte2qnP0eUd28qKmhAHaMD7DE72+m438xgdf1qzT4Un91eW2dH30QVERAduyHW
yG/kCljUFUbjoVRHbBNrqQY+FOWjWTsQWRUeOsZL2Z0Y+63RQoKGhhVSM1VyH3f8/RxTZBDAPr0Z
sio/oh0Xt/mYi32qdH5RAY94NuU8T264Y+LIMc3hvZGBs7J7Q6+bnBuS6VfciVp6FRzXPTlyJqLT
4UkJCtlc8LBiIXdrcDxY3V1sM6u8C7qzTI1jnlrh2kXrW/l5X21HPf1EoodKrWnCwrn+a176mmDX
Bdu6WBzlydIADKrSoV1qVWO84/aXvHKOh79MMnOVp5BguOSyUaVM86tp0wgUYe4OZx50a28E4B9a
qz34S4VJDdZ0qYbZJR6YJn+2QG6z6cxKb5nevYjSzwE3IHQlFR3gnF7iQ8xJJ58z0Mql8RN6bFUR
aGxNRqgYb691J0rOHmOPiDlM2wCsDSJZXV4buTiysWgDR4BK41HisM4S39tGiV6V6OI3ORp3xkec
axjN4UNrWleJnsloW+GDainHA46Uds7OnIBTA7S+EoNjksTuAfR7S6VIxyCkhyniVr+4MpOjVTkp
QJNLA56huy5vjmkxOzhqKDyyoYXQ6RNDpd3CTdk2Xfrg+dVAR8HONkEoptDnmDtQrVTngBLtFNJK
Ol6jZW5B2tw6ECl5B1eqec+BMMulNB3vvLH/S0fq/6J2VCwV4H8tHfVopBVCYCBd6oCFvTTK//h8
iIuw/be/if/eRssPLSi47dc0b40u0mknb2G2ZBsuVt4OXsu07rV3kAPZXu7YO9bRRZoj8994+vb/
8HLkP9UT27weTHvSEpaSigJe7x9fT+VYqZ+Lgg0FNCmQkuUNxsO9gf5x5jP1EPiWuqvMNGXbuTJQ
5FqaVKwICxy5h3Hv9MYLmPyEynDjxYxvZF2yTRTi2sHmXeEdQ+CgvT5oxq8sQCNghrZpk/beDZIz
VMuMZZLQqw6ocPON9qNBBq67X3w4PrsSymum8me3H675yO1C9MW18Hji8wROXGA+BM0w7hKDvtSg
f8fM34OMM4qbwpRPmSrMUxY2r3ZnT6A225O0UZBFfUXSrvm0IDy7UA7WKg8BuGLsPafq0RDcSWOU
t00Tqnczf9FhK4g+cOqyi+nOLxKkxUbZW2GhCFmVfHCY1w0Z7gJ/yCG/5cVbbfQ3GN0oWCDVsSWm
8jCVxdbltFMnk8npBdEiy+7yeZaE9mZkiIWY3gJbcSnBAUqjLmlRIPmOMARTIqOMZ0z6k411OcQv
djCX25j0G46T0uH81W69pOfRrDjFKCc/qCXNERrRR4CFkI7H9gdErGvmuiN8ocbcaXvYBiqDPFOz
vTqTfY+n/ijDlktIjounUv7Gzv07a3JeNQbMXWaHx8hOFWMcke64UzwWqTxKswMVHKQfLsMjuKqw
65awLmEcBDQFUdtx6l8oSprETrHpCnVR5chISA63zZhRCEs/RZqr9DguOyNE+RVjnXD9v/94S/Of
nzYPK6eQjq+EaZncrf7x041HMRCFF7H2esQ+Gf/xKprpARzYfgza6tinyj3WLMIZ4cN9Q+sm0Jd+
17jRusqbd/K7D9r0T4ZB2tqs9MU1w9seZxQzRdGt3SEAQAP7hhNUvpLMdNcCxZUkJIRAGWLKZjhN
PA9JbZqz+JI+jaEQm0orZ9MvyW/HkARPPZdTA6RUjmQJ/qDgqyYws/v9k1hqo//ed/xn//GPEgE8
DqPun375P57KnP/9rpb+z6/53Zj891/9y35q/p2/f9X+u1w6oNt//qv+HyyxFi5v+b8usb58V5/Z
3/6j1/r4kxV4+fo/+6s97w/LtPCb2pTw4i23+Z3hu+3+7W+e+Yfp2ChFlmNZpmvaNEv/R3+1bf4h
bZuWd+qtHd+hWfpv/60t+6Xa2nL+YGhpY/dwuEohs1j/lf5q1//HldugccSVjvCc5TP/lx0kMfIp
7IakObgQtu/bvO6vURTkRxJXEN5Nq8xwAXfMNhFvtHgZe9MrsX63xh5MAsze2izrbdDQhRtHU7yt
heHs6qojB53TfJXiyvka7B4GPIxgyF+UTX8zvVZbs8vh2gy9tRnqedxQ7kJ0pmZpqoOkvTArT1Fk
O+tVyrzk/Ip9zOqH8ezlQfg4Z/TGhrNAmKZAAhF0gnPe0OF0sMs4vfe5Kt3gYksvycBwk0P/Em7M
G5Xd+Y4rfhSKXhdk2+xrVmPyjqLVqC3NuM5m6HLvZAjoSOClHS9eeRilb1Rhy5vC8qsbJ62tUxHL
/nWIRPZcW2XACj74zK6lFIW74RuAYsRerB8sYvEZw6CITpK8KfFNZYIXg4UoPsyqZ5zbxqm49Pyx
B6I0FFrllgqf+9wFjSzLJgEsQ+bzQ3ONOuW5ITBrZ3n8FrhpPWJAcLw97Mv4IdZu/kpFY4POKMLp
NgE88TOdO/NWUN3LXmBYhMlgkxNPQobuIVuxRs3eaylFvVQyUKrA3F2iiAozY10WJDuo64t7Bu/w
0XYaA/w7/XowlPqyBT3Ul+il5ERBojANwmyQguSKRudOZ6ZuNlM3Mg4OtUW00mEa7TLUoJBs5dbC
t8gcinBmWJyLz9qz8DZPIUaVtdR0/Q3WkL1KlsyHtINfHqjlyjYz4U+heZHyaVjYNjHX13TVpXjP
kkaTy5JGSJJhrAyCzLPf5wAmkDGtKJhuXH/RVYWEBZTZdikoZOnRFXDLAHwieZ2xsLL3rlMa3d9y
13TAT9budx3mTGfScmIAw3l+xmgoHRwkrQeICUvDaP4qsRvR72wzfgsEbUlMkkEkeIXCgpepmQgq
fOS925vNyUkrAksT+KIvgi0SocT2aSj0W2Bp4DGo/FIkbIIuxYUGw8hdTbmMT7ZskKxoULYwDFjt
hG08NraVMBH8216RfMmrsTrKxnaPTdWQj8ymYqCeDdwcegJ2YgE5aqYn1SZmF6UoFpld69c0jLiz
1HYXsoMt/Rir2XHCn7FN5VqGtrQVHSSwXWK5zHGNxoJg602mfHWbGf1aVWq5boeJpKygscmQ+k2f
Vrt8ML1tAM/93eOdOBSG1EvGfazuS8nZD3kKoulgeTW+fL/oSBCN9bUZlHrKEsDSvlF78alrcv9C
x6jEzSqbod+2XAbjneuFItjT79D9chvgIE0T9VA+hG8sTEGLiJbRc6wE0DqXCG8h4791iaO52Jpe
Uf4c5k4jWIyxIAHkjk++BhXjt7NF/DwOia/HIMpesxjXw03acPpZx1r5986cNMOO2bNDrnayKPca
dSgGTNrcRYOwhGoqI730CzhlfrVVz0PpwDgDNWzGw9IbGfXfNfhnMmIpU4sYRsAz4NfmvUTZPRq+
Ki6144LMqUeLTpOySh7zvFfDqsC4+1SFdfkdRgiTszaq8rblvn7DHYBIsws0iuVMlenVrGUaQscC
7c0EEDLl3MxkMRvW2hCPVsSUP514SVy3iIrXnFaehFWU37HZNW+d7Xn3mHTsU8Kp4Yek7filU3nx
w8ZUoun87mEhMwPNYQaBpj7VsabA183giYOKBmaL40WPt45yDaqA5dCDyAliGLcxFG3BeEH4OEct
PcwrQvnzD5FrbRx905WvnkzESeeQ+xhyWO6VncM8G42dvjUtHT+FzVWPpgasDrx0Zt21o6p8E9Fl
FR0n1xg/wxyFbGMEleC0ZAm8y5BwuoHgEdARaHEiPMFQrkOcq54mf0H50UzlU6vx3esWOm+IOWWX
h0vJMKD0JNrMYQLmPcwoHE5LbOMbZ0ySh5hA2HvKDYZ+8NE3bpVD/QcWDK1mDli1y8rggmSDEMJn
CQlGxPsKy46BZV4RlIujvCcGYFNNA3QpkZoEqoLXswLgVb/1+Eo/lF3RCuqi1sxkzm4i00hfazy7
KzYDa9t1kftlAnL4DEfffncWn68T2UCIY7zmEHrKzvvEgKwfBWNPdx1p9giC7S2BgQadhf6XFGsf
EIdWvReyLL7iDiotPuYW0NxUx8FXMhXSwomQoMPNZjP+1H3GE9ThkWegQ1kT4YOA+qMyHxlztgDk
Kyf/NTmGefbGoXwCd25vTTOeDpmRmzFrRkbUZgo8/8O16DFswLp/qhZzFVV/Ma1gHasMAlEkN1TO
yM0S6km3icGkm/gOfRyYUlxvtaDX7oY+oRGgNAPd7bK5Lx9Iprqvod87x8bsSPmEOJNpC5ye56Su
vupiJslMnVmyT6gQ3hr9REi96EzfX1F7BeID7gFt43kTFdaaDAPQdRdrakkPPf4sUkwLO83FPsGg
B6pUdDVGOsgjZfg7p57MXTGXgum07+SfCd3U2LpR75su8U6lHcZbr5vF42gBfzL41rdz1xMtouHs
DKrQuFoDNCFm/n2yUeBnfk6yielRZLhYMMEcuAkm4Vk5sYXUFKYX143NBzfRsJsGT83HYC6AkOEW
wEFLjteiaHC2621Zz8OO7pf8jWkHJTxIvtjZK+sIdQl0VjyiO7qOs48wqzprKndMNHu3HM9dFi4d
p3ST8rFnXxt341D0PyI5tRfbpYjWVHDQ5NwXzzIq9KKdiuYX+rCihaGAXQArfN7bLWaBtfJC48MU
hvtK7fawHfE13uSF1eAyT8F0UQapwdDUzkGZhpw31BbKjvb1aDyrqIiLFdN2cdvzYd5FBorMFIQZ
xmAv/pgYbnzPhYeBBTMWvazpkByslOBXNAao5TSmRlvF0PeigEHtmLq5xaroUusdjW68Z16DJFA0
5aVUTnBtQopdyhaJOAhjuh6sady6sgIb14v0LMgU7W1/aG/5mZi3aW561FNR5rzYKHLm+e7ABbhU
YFnktEP/qHZ92asPd+qXvEvFa+r94VqR/zARvkimAODg84aKUDRQFNB/6gdtg59tosS9ENLrj5Ij
3JpPg/9QevNvqlev7qAZzTSxpkvDY+dHzVlGXnYdRClPYvC5R/pBQ+l6q0y411SSmnC04fInDR7L
VwfCBEnlDA9faVb5r9Co7D0wEOtgltNEWaiogJnqTqQLIoGp/0rIRr9YikbvwA8m3teUIDE2uh5/
DxMbdTe41TSfbGiS4YqOjTg6ZHlHYQMiAUeULHCmgua+Kj8M0spBJPkThTdOUqxI15gHjZltCcl4
Tw5+l4c4asWlpqZ9zSE5PNZVuuBacLavRLeg3msMS0hAtT6OWTjswpg0CiavOLpvU43X0C+xV658
YBHLq8jusHTZd1MXLwEIUwchnM6BTWGIqSlYeXRpIDEV2j9mSB2n2o4AkTNkqAnweJ2ed1Hr9pu+
yzGpIgjnbL5WfWBnoho8NhkHZXRt0d+p8vinkoHLsDs2cfwJP+zGFR8TErgm9kiJtDKol75q1Su7
OoRVpv1gFCUOaCfAsaJNo73tQZx+tl0H3KOZcCkXAiMty3P7XTa5vJ37toOgHuX0azjyGYd9+uDi
Ti1XsrEA9oV+Jt+8sMVwNpnjGc6mPLihZ1xps05ObdDbz1CHQ7jgDWYFVkT33dYOJWolgTwcqfEc
HKR2CvNOFEZrPtSN7B/8BCaydEF1B13P0JvqQLycEgeVJkSBsDCT/YFqEj6mo1MFdyKjammmUuE5
aiNi2fGURAt2E9vj5IBN0QZvPBFRtTbiEU5+jlXi2WIby1e4ULI3X9mS4GRpAGPEBxkX+QyKtO22
tVQtTzl27U1uO9NrQ8bpdpDAhVaGEaQnhOJ8k4MHhDWURrcTjBwaYKS03wny+a9zimlJ2O2yJTep
8xCWltsd/chhxDC7xNYmFRMRw7ZEJ5+DePgU9JQd+TJ5EilLOUeJmISpCI4koxJmAgv9ya1TOoED
rDqt79nXAgI4Wh/FI1NKwXRrDe3TFBHaTwFVsNFNIFJt0ilvY4VpJbf5fJCu1t6lSi2yPWMBUQ2b
1IwqmvZtf45lNZxD8N3nei7D6lDWgk8VWFR9mpeVDZxPJc8s89jl3UglTy1jL470U+yewR5gz2N2
K29tLmCnYhqx7eMt3fq0Tq4V2NfHMJoAzg3ddHSbevgKDMH5LRr11eBi9KnIhVIuSrf3xm7E5G1i
UblPusx8Grddh2WFUtbq0xlmOMI02wTbErhjhZ+r800GpXEMFxWb9evkNaSwI26W56nR+lOlwrpP
MjEiOApP7hzaPt8Sr3TdNZaYcMskvLlGQRlAlNAxepfGNmes7AyH1lwRYrIMP6KWFn+Ol4zFb0sY
huQZwnTsz5sBi9qdpcwW9gliIjNBubXVcoH+vyJy/X8kXynko3+tXn1M1XdT/FW+Wr7+T/XKln84
Jvd/n5mXh9gk+J0/1Svb+sNyfMHVHf2Kh1cwgvif6pX6wzV9RQuUQFhSli3/U73i70O3Ei4sa2jk
tuWJ/4p6RT5nGXT8ZRDC2+141HFgVfRtV7n/LM3qODIRfJN5XW8jp3kyO6GX5hVS14b3lHKtDRie
FkFyjanyiIg8EgeBG+cHDIHgU72NrfXG4A+3v0+tudlj0ynTr2CghM7lcY07+9ZIKk5uX4TNt048
XQib7qiCwrJSP1pJSC0ONZRJdzdwj1nNnEFXLo45OiHba25svRol2yp4Va7VePRztsyx2YWitocL
WZon7LtjUtwNDiiCmXvkOqgaVA2KewFDtkhB/FEThP4mXWy5VsE/QkSW9bp9asyJ83qYaxoBLZNz
pP8E+zNZ8YYZWzg3XD2YYg38JQH/bER1t6r1e6KDJwc7eyzrrcf3aQHX4ZuZGIwINwEVHewXlNOK
dxHAUaiBYDRc16yYnxGoeH5Q0M2WlzYNJHLMwMrx89WH5a9qh4bcDYJOEFFQ5Wl+gIJp5Lrm3DTZ
ANCK4VfiNuHeBMm6fGNJzk9Bh8arqwGE6p75ue8OJyfzchpT5aPZWjej4uCLZQapkAsMM3Zvs/TV
riQNFKHpX2u8u+saZXLD7Y/2JYGpbXn9lNLdjlVLF5MRf/3+uZhMdkA+5KvB45XnursfrPiAgp9w
F9cd2lp1w52c4vg3NcTw3aJ2OPTum8NP0kjklvEE3xRzpsQki6bwZlY7XRdHMjhoBZqfuRdkXPSK
bYXbm9tUtyX45G2cUO57jrYbTnZgpGr8W4XwHmQfbnVTzVsEyhmn4sWtLbH7/U5wv6f8xpvSTeo0
b2bUpdx2bK5z1rBLbVjupmc/TfJ3RMY9tagje501IGk5KrcSmwuJOXKluthbwMTZgB7m3N4bCa+9
cqWxFb5PifG41p4q9kaNNacGlrvxBP7+SGLlWT7LgPwuJrt0Stn02kAi2aiagB7iIu/Z1Hw3BJY8
w7lgm8okhOuRSTLTW0a+ImPCujwEXWCCvaE6XlJQNVqKp8DhEWTbUStJ4FPwWlJf3buSRBJ0aW5g
rbXCNETGggjXvLz1OFY4aKiPLFqQEQK9V7yg/u7zGhQCz2pdq0vu2HdGhQeKX8cuPHDEu1sYx/uI
MzqJV96EIDeeyi7+YhS2QXg84XI/Fknw1ObOU5jOjyHotZEYPeYu+lAnGLESjSiCBIIUyLE8Fi7N
l+ClNFkuJsR8Q1nEIhIcMzf7DFN+tJmRfpmz81RM/MkRo3IPQajBs7clGXCcONZvGDNx2eXlhKZz
oeeqdRGbo9THE7w8uZ3a245Dn8XyrOPrkjiFdOY/eaa/PPsPI+8Aq4GzqUf+Q1jwWJc+p5mmGy/0
3lLI2vZE9vicWn7yq1HEHes6+2Va4KXzfLwKZ2w3v1ej1u6ec90/gfIgP0OOlavqg4Agyp9kpeSO
125ayWe26LaD9Y4I6a6DOvkiM8In04YoSTLjFNFGRuzyEjusqWZofhvKfUNAIPsm0D4TQIl1338X
Tgc1IA1fC8bBvz8Yfcrzunx4GJzgdmx4VJb3rgwh1uW4BrK0RHCN/QcdO6xxsfE6CPWm7KzbW21t
30xNuTY8lrZCMd52MX672JD3BnaSsaRH2O8sKmi6YivC9tXu7WiDTsb1QYXvTshFfGBD2+YG2rea
x0vaBLd2+0aKkdFvbQRH5jg3zajsk/rz4w4wnt7qhum1S+SqJtABpsYHaTbhU3ScG8tigZtZ0H6v
ajxVek1de1xY3FTtp9gR1gq2ZbOOTHqY3OgrpHYWrjQ/g7F5GrXzipUcDwE/cqKGhF72fWbptVWH
z7hD9rxHPokQfjuJnQucg58VXiXcQXd23xOv4N+twrnaaxKrTZVCZsQBgGK4WOOrw7ItcJNeblg0
c3kAlLmBRccwS77+XNSXh3qpT4sMhjP8Xf7yc/29KrKmXKz2ZZRYjlgMSFsvKyWv7PdLB2dt4wBZ
2znZXcHNjhog3nnTEI+DoX/ME3QS8e/cncdy5ErSpV9lbNaNNmix+DdkIpO6iqLU3cCKJaC1xtPP
F3n/6WZFE4mZNJvNtFlfwcsKhHD3iPA4fg4VAlxAoITPLyGjQK3FcImQ8BC5ZvpcOzaManBKiiMt
SVsy7XQWdRiPXCyEL8531JX9Ea7sy1mEAgqRO7YDCNC9F6NwX4xApOuT8mFs2Lx7LXrVSqRYESdj
n0hexa+MQwQWDdcyg/ELzFVo8EYfVPWj+OWk5bOm2ObAoV+3ofVijEKSNAbHbGCNRkbu/8g7ZItg
thj8q1L8MkIdSxqcl2O7fV8yfXn2rPbQMalPXO0oqNFpZxadyngSGdIagvDEuuaMS5mRRQnfiFIL
vKuTzi+Lbjo5FrIkH1MWuJjyW25C3+whb3ekIF481Xho2vkFtZZL8cti+EvlPniawx3Guba19q6N
mt0gtrVjp4qQkdXsSBzqYD3tn8VwJ0h1LgaVwVmKXzpkdhRy3G0SQzPO8DKXDe3YoQZ5GkuUlubx
he7QieMYR6oCyC1T8J9NV67XFCD42BOEIhu0L18gzWco4i9dOu7N0n62M4i/HWP+UTYWyTkuQqH7
PSKddajJO/kdIhxiuDnh78DOd5dTrgvBZjehIVtAQcKCqi9VUntk7DANbdA/wYX2ndcMjlgpE2wk
OqWoaBBNiETV/EBMCIV/neC8elBn9nWVtBL8wNht2t0EPI1ftLgf5xAgWqO9a8rg51IwLbEHniIX
koux8YiU9FeQO4mgWecclGT3ZA8+HhePt4+AzEe4qxp6cZzrzBoQnoR7QyzNTHkSSdEGnh3Y7/OB
raimkP4itrvbY1+WRRytVPPVUwkkrFBg0hexhx37QckwjK+q5XOwxpXEuAe1ulm85npAY9YqzNDv
DDFBVfFhskGQiN+bMn6i2GPnzzGLlLswSvKILBCTw6XS6595q4WnKbjtw7G6bEwoIUPYNyt6l0b8
ynFoxxHnM/saQK8bhMo1nI12AST8dJbh/ujchjDsWiXjP40/oTThggzFxGXyGxUwLrqWVhwcsRJ/
/9PcwBjfq1c5acpLamnaXUWm09BIyPEnU/GtVina3XFJ67b9bEbQX4lxALZ48YLuw3Ezj53gRWv6
4dLgeFKPCNKIqW6V0bu0qonHW5PSPItVbERsqjgE+akWvEAE9cyrw13QK7+PHzRb8nWW83E5uqiN
WF806lR5l6/zZEPFx4W+bD+kCJ+kTf/VgAbj0h0MSn5gruYGzMSmPYeg5sdgoQx3jA5Hqw91/WrI
3P1YMhVDDnJWBYwp/gAHZiYw6a9hK381TKqJjh05/uJx0h0xRVUEFCjrqT2sL447P/bJyW2uvoa6
deCZjQRnVE/k1tGWTdODTQLtYIuDlEcsMWF/R58h/26EX1yVH4oYKsJeBS8BlIlPoPbZfefsNRGM
2eR0hcAKxBYlR34Kme91kXS3KIL0jOAmVXmtTz2syPNI8FC7pFz1WXa3NLV1i1wCBL45jFyNeFui
mhFaFXB++cIDhjmT8isX+Dwp3hZeG3gZV4+4uQm9yU8rUKAQivG+BFTsUp8fYFUmGi/CQsWKH69l
NqIaO7AuR8dKPFwMVVwOlCVQfx4Md1qmen+vglYNL2GPEiPu3Ip7UBiST4am7Cqs+uvYqt2dPnT8
+fzp+J+P/roExXPuFh9Vkl3XIIHNvAJUSfIj5gwjQmSkoNLa3Ip/XMQuUOYsYml/TNrhNaiJdrO4
3+UDb0VELmhwvpCWJG2YUWeI6LWwZReIU6ZT6FvXZOGDn1qEYZpTyMGTP0E2VJz8xO4yi3vHVPIV
j25jL7v8I/zjIJKFDx+jQeeiYNqgpGAWlEgsuuI3TgLEGKgqkLaRZx8LbZu2DO+zxnMP3GkpHjKg
eBuT8UNQclmooa2geIh3rgDleHSq7F1MbVmt56HvLkT9KQy+V0lHTBoT2Io0/abOShDEKiSjnnsj
ZMeRniBHRFp+1/QfY2VAVPK/D7piSLwPfwoKxIxTgz+XBCIk9BpfYjGUv8/FEdRFF8fVbERBWz8X
txlKcFbEDb33HlBK8SPuaE3GeosQ7nAuRGvFA7BsPyDB/ir+HjqcxEfwGchhU/AmuN9nsOOa/dJr
7oM92xSL8UMKRrh7W9Rf8b7S2veOGXw6ukrQ4xqDm35WvPCa3OUrGE9OsrTscXMVC2OKg1AkDvZp
wVUD1+Jojap1o91qqEcpSQ9oOTQ//svJsvZzORXfEUeGNiS8F0eCxJugPIRHxaCrCu/Vl/3AaZ/n
fWxepyzepVqkM0Nu+Zz5j7dSPbCvxRmNKwtZ1AjBD/6l0rWfY3zd4bWUxOlUdMW68zSm88fjBi5+
RQnpnDZa6Q2icS+ooicX1LrzF++RFNpLtsSvPVcHEQnqirs7D1WCUgtgxfSFZPzxm8cB/v1HSZd0
cQ3lnA5HoYlknk4NrPeiT6W7yyOTSltwdZG4W1UufuUF6MtbEM2Oj564EovfZU9e9oPrXCsGJ7hm
5NeK0pwvBGIkSiou6OKcIQ6e0zdr6f86tg/TyOXsLJzPIMqr4wu1Zqr+vk9E+hUZz9CntmncKxG8
l+bBbYYvpbDXCDzjZYNcsI5CRjcvzbU+xukFLOx+hDdD4u7uyBjdlYj6leVNN3DVbAx0ARIuq5fH
W7Zjq5+s+oMmDgpipnmvp3hPH58Wse8ebyc8JeicYFtv9Gd2xeMFuBU8El75eDwnU2IJ/6+9dD56
ha+xYvwYYLeouHkXHsso/k8RoUOSqcEyjrffep6pE4RfFwaGnaLhV4bCa0VEqiIMAbDGwodAeZMB
SuZbFCo+WE5BwfoY1leomGLiZnojDDcXslLVU92xXybMrOvWD47Q4O1Zg8ZonoRSixiGuLihHMHZ
syIlc7zci6RI7fF0KWh2HDa4o+EfEyfHq9ubhOI7eGUBkPwjS2dbnAyAqHiqyfO/TkLwLdhsjCPN
RMjXIphpVJOYvyFvBM445YipgVjh9d7/f5LD/f8PqOiB41tP9X78nsZt9/2PZC9r8r+zvY7zT5cL
twMe0ISI8ohI/Dvba6v/dB1AgtSEGPbfedt/ZXudf6qOC4zQdV3N5Wb872yvbpAIZuE9z3JNz1b5
T0ekqIw1/fe//4+izz+WMcWH//U/30MqulCF238aj5YsEaWMBWLq8YDj9dAyCR2W0u6u38zFO1Yq
rPDfVvo3FFJ8QHz4x7/B9Lad9VMa8AFNyT/3EPmXi7mBkF9rWjJ8lGjNFIoiqALicSRD0oh3pMXe
KAdYmxlRJfCm4ykk/2hflcDD7elDZXq3KBA8uPqy0byY4PfmRSoymGfXdqMhtLkMXk1ewNsLSdh6
voMQ529c8R+w4v+TpQUB+3YAEdRgKcdzy29IjJAXgxY+/d5S5nXewkoY19CEsGiZcs72C0/zoO4s
Ej/wB51ufWX2xaPJ284bAzcQU8dseA9H3cKhskwfPrmlXW98wHl//i0RVd8sr1FZDkq8geUXgX2b
pvWXNE5v0Y/3HV4lwDrGGzj3P6P0v+zfEt9/8x1bn7QRwCtk0KZNdhECxGL8OizsHaT5gJHO5Eey
DYdYG5PkzDyC9LXbBVz/NU+7KeEOhbEmJd+F/pCeQ12Y9928MX+aMKN3DNiSHLsNI5vK8d7iSMXZ
L6uvsmmvwnTVlfdD+dCW933i7knlO5RAnbaJFX+3JH8vx6Vp84ovhuNQXUDxeJ+b9UaY0oTZvjcc
yd0zqloQfGypANGzQ2cq15NXHbga7JFyu5ry4rkOuivL4h2g6X6dNx4pBARJPwXUMzAerfhJrfdd
TM3beU1Lvp9mqAdoIjR2xrSzcnjH2+D2dNNrnin5/ULdX6vDUe1zXePJYejng0WRz/WiheHGJ1YW
2pScH5JSJdFm8OwwMl1HnXNVjvaG2a41Lbn9YjbIHaoRZc1Od19lwxeU6s8zT1PydMRfaisEY4lU
tzpeezk1fO4Cs8vpaV/ruOTb9pzAU68Gk29GSLt67r43ztxHj/Vnb0LUMo6WWoqwAd3v3sVdU276
p3steveOV5mSy2pBH6u64kKAOGo8aLlUHoaO0v6uUCy7AJhu3J/+ztrsSN5rWjqZPCoq/TaZv+WF
B4DW9E83vTYEyUt1O+/nACSmX4c9UHf3wSQaXFClv3eybn/6G2vdl9wVIHlhTT3VBHXi6YcAsOiu
0rmBnte65LGFC/IyHFogmQg6ary1Nnnz9XTTApDw3gIbkqsqRbfUxjyZMBSyvSlflDKhBPXRUOqP
hfW5aV2IIPbIFe4cFb28Oj7P10Tdz9tdNTNTI+zjfvJjMmdmZj0M6XBzekgr8c2Q3DhfKJfkQDmT
VSuRQU/JhXTJQzZ6P0+3v7LWhuTIM4V7Q6miFFhQIMaT93CwjP77eW2LMb3xZF21IxLEk6hkQdLZ
SiCQVvJlY2LE3L7jywJ48rbxFrh7VXbD7I8Ld2WRHIgpMij7qxr4JNb7yJFgd3ocKz5nSO6cm5OG
0A5rQCX1A3jQB5SVfHOyn+q639gh15ZZcmt4xMzKS5sJgeDZ9mN7ni6B7mdfsolk8+lRrK205NU2
TJUQs1STPxruj8wyn/PM29ghhTG+txaSSzelVYPCpqZUt2HkHqigTrBWyzQfHTgExkZ9OWsIuuTe
1CNQwzKUMDLAP6m1+lNbTBtrLJp4Zwi65MIpYsCUmFSUM1ENk87LxeSCVHQjGIyQ0TCo3EqGvbMV
YaXi7n+dw3XJrSlBWOompJ5E15UXuCgvHHh7qUgZeh7WIkS6FlJy84VNaYlp3U3QgKFCeN7erUsu
D2t1QK1FM/tVDAm3nZHyjDd2pxUb0yWPD10PnQphY2mhZDvPpMbfjkJ1Y+dY8UM5tRS4SKcG2LFv
27zeg9GkmAqIbZTBrJwMf522sRVb1iVnNwo9d9MaG1ug549BdRTWVyXPDwrPaFBqbTjjSvQ6Yt3e
hMZQSUlSanhMq81XZe/cJLFOMV/8l4JAVw4iHqhkuhFb1hZFcvwE5dtaMbrJz6ruaw7yD6xx/HB6
ttbaljw/q+EdNh0Rt2bKG9TAu4ZNI9nwyZX1FoDEtyE+opaxUGu21WFweEe0bm24K/rU9m11w16P
keMdt9ckt8eGBoTICz6RqzDDRjsSYjy98nYFqPj7kDx5RvZtoCrE+qoisDQTFAo01VGRu4Fe+JBD
+GrCuAXDGWwH5S0lncffqUfroSdoKJF141JGBn/HbuqelCYkJ91sRN2VudekGFIbPMG71PD4UVC8
WGxHC+QEp5d17f6pSTFiSkoHmHXOiUZXPjnqb8u6432UWt/PevkXhDEZ8Z3AdPprK7FXk6KGWUx2
17YZwdDltQQ9eURGBxt2cCrygjkCjYEe2WboXbMqMZ1vXC8ybFft9XTyZ+ULL/M8jgAQgK9lhsZF
rK9SNzyqoZF4o3aZb+sQZUeLn2VoHu+hmt2IZWuLJ4UZ6MgrRYuZ4DyJKt+hDA9JgXwjuqw1Lp0m
OF6bSAhQm9s3zu9k6njtEwWSp1drrXEpnIwd5UqhgXS0oQ9QEMC7ATHN43ltS+Ek0utorEFckp4a
XnTHOYy28nS66aM1vePqqhRNvF41sgiw+XHda2fXBa9sugWcI2LlxRpjYyXKEB0cYPP8eSLxnHeP
QJxOd2DFylUp1FBVxAO22VKjbXqfoh6+IMMo9kiZPVpKuh9dZ6d3g29r84ZXrdi5KoUHSroriOQx
AreYn6gJe2l4hkyC5tpb1A+nh7RiCqr49BtXarKcmhWNvRI8trdPwyZCYGfcCv9rrUthwVGplnMD
XKSLVDjoR66hMzoF5+2Kqvjqm747aYLiSFIvPtVq1bcxrtVvtZfHV6dnZm2xJfdO7EnLYWGafKub
YbyMd7aqXo7NV8WwfPjUL7G8zYi2ttCSt3eG1idTaFk+9bL7MUJMuZqeVM4WjQH32+nxrK2F5PQt
D/ZqszBbEPpcxEZx3+fxy3lNSz6v6AmxXkUIWovbJ7UbX3MIO89pGqTzn2tcuVPbaV25+GMEy70V
7hu4Dc5rWvJm2wp4nVLoNQhBquCq/tN4ZgZM8yTPDSc9dKgumn2nhzjJTKFihlfq1+mOiw7+ZxjU
PMlnU7WZ7RSeNy6wwS5BBsKyP4urhrix9VYDd97G0fB9s9SObCRvHCxwskgfdIN9Ysx+2nP44Lk1
ZevjAV7fjRD3vlVSa/7n+kaqazXJtJBgyMtvSwLZPfwgp6dprWnJgWc0wlTo2dlCqfdok+JLtGzd
v46Hy/eWQHLYTG1iyj8JbLai3YTGaxmYII6dhzm5b0vOjfm9Md6P48Hu9kbyjFazuAOCy7vqyp+c
wOZmKx8qIul7HZG82liMbE7gZvGXeH4O1eQeeOmOomv/vDmUPNuJandwKmX2CwpH4TB8bs1qf7rp
tTkUrDlvwzdwLpt6m0b34zS4MCxzX8LKOFGOBvjXX1o07ToxhWr2maO7WQJz5zA58/PEi+6pjxVT
ai7L5enurFiLK0WDoaN80UKDEgi+fjMYwVPo2bvzmpaCQbTwetZY6uxby/CF68qN3ZkbvV7xUFcK
BWWmuqOnUpWCdOr3FstSEuU1GjXfNFNvY+NYMTFX/PxNFLBj0rFOjOAlUnaPEJjeFCMsN9B3fjpv
eqQQEC6JmaZqpfvAQ28nV32EHua83cOVQ0DcVLFqYr5OyLGfo4fiz45dnbmuUhBIyrA2q0lHWK+M
712klJSwezo9J2tzLrm13bmwkuY0rRX619icnttoeBly77zQ6EpuHUeemeoWrjfpcBHCkfuA7OWX
s7ruSG49qK1hmzM1+2U8/6De/luZOV8RXf55uvkVixfUXW+tESWNuJ1SXjaaoH+EoS67sHkQ0LTo
m2t3/ulvCMt7J6g6ksNmqmYWOohMX6/1XWe3N3mibEQ90cR7TUsOa7vQV1b2guhAkhmv8RBcFiDF
HYRYHIICZHZbXrViQY74+Ruv1Zs5gyiVjLcy5J9NipBmfdlDO7+Ru18bh+S0Qaen8J9joCoZi6pz
n8flacyhR1Sv3dk7nLcOkvs6ajvNFJtxQou6J3C0l0rpfT2vacl3Qxu6Tc8lWWxE2V3maZQI1RtN
v39x0BzJd6l/mVs0/Lglqg2lfdl3JS84l6GIqN7ZWndlQpFf5eX16YGs+YPkyk3ntG0EtQaqz6Dr
oYeZrvveivezVhvX1pgUGz6xMipbcuusDQfUYhtCKTxrlCnk88Ew2wbCjaa9r9y2Q04IiP+kj39p
WW1thNiV0clMpdPsWpoTcuNGZeSHO7h3qG1ddrpxgCHh+1kTaEvObuYWurjiGmCVSBq53j6wWz8P
6h+9Hvw4/YkVX5QxcRM1npPt8dTuhkN0YZEvukh4x0e8YuMYIILfO1FFxsS1nZKoJfEWbhuIuIy9
q8JAGcOIDKoFerssaTesYG0kktsbcGvaUcFkjVlwNw8AYT233XUY9+mZWhuI5PEj2Nyx9yLO7Nlz
P3+dIFqYlIrSUh4LJu1TXW18ZyXC25L7c+RoA8cIF7+AhOtjiArXJzWDvuX0KNZalyKAbo6FalQs
B4QolEiEUQYquOaYs9F7YZrvLbfk8zNyp07n8v4OL8bHbES1rkvuEAy8nvth38/xRiBbWWwZMtep
8ALWI68OaBkcEs3diyNxHlsbRrvWvLCBNztUEVmqBqHG7E+dUlJxl0X3bjK3+xaqvvNulzJWri8b
O4P6hPx6mT43ZvcEZ1x6cdYiW9JO7jjppFGewwaLxOmtN8KomRfVxhPWigXJWLheDcwQUm72kAja
mYjqNLubtTN7Ljkx1I2tEnhcptQItDwlfp/ExfH0rKw8O2iW5MFt4hpzNmObplM+NNC66N3nvLxB
2+VCbT4gvEEtwffNxNmaDUl+PClhgWYY8chIp1+NNu5Vp/w2oguyYaMrnmbJnpzoSIFZjKZ1qRsM
0t9t/iXkQdzNmp88Jpyes5VNzpLcuaNgE0rQePHrPP2seuFNQs2VUFau29w8b83/AwGneN2AahPv
+xAa8DzpQQqmRcWZrUuunIzO3A4W4dRy61vV7R9TY+uguTI5MgguqoyGgyyp/aQtbwK9+Kw0ykMU
WocaSaLT879iRKbkyW1LghEGJmAV6gw5SLOzkRUw0Yo9r3nx2TdxblQThNAcbFSHSKP2evhOURsw
5o3NZm2CJG+24YuNgdqTAVK6CBa++d6KmxZJpHDXmdPV6TGsfUTy6i41xskAYeEjALxX4V0Mx/yz
piyXEc/rpz+xEvJMyZXDLEJ0pGAVUHx4FW85XlpvXFbWFljyYuClbuzV9L5oARmVw9XEQmeusnEE
X+u55L9aWsxl6Yy8ofTqt9hQrsDpnNdzGQ1n2widJIXG+ddc9jDR7ysruOwTb3/WnMuotxLJjB7F
Dt7NFBSIyfTcDk620fWVWZFhb0pTghiOLbb3Gn6FIXqGE/rT6W6vRGUZ8RbkrWaqGiaCagFq9LV2
D8sZ+cAJrohqRsQyVLQNq1wxHUP8/I3zlrPidNSF8ciLLISeIBbvDlc1WhWnR7LWvOS8ELJNXhMR
+qEpQWjUiofrFqH4eIB15vQXVjxXRr5Fi5Fo1DRPfpLaN0zbp4pUtVmh9VerX05/Ym2lJc/lbqPU
Efw3vlgJtSlug7LZmJ+1piXPnSLe+evG4GJjTJ1gMb72OnMjcK61LbmtmxhIy9QYaAXUo4vbW8+2
Nib9COB454T+J8xN/0eF6qDZdCJniiwbLCkDJAH/WNKlhtKUJ8Wg757CBZF0mCODQNBWwHGOcJyu
UDCIhvtt3YewkPdumPR79Dv77FDzCNbAmZuGDw3mkW888awYoIwkqypyLIrJBCM9+NFEoTFTr5R+
2Gh97TQoo8l0pHobYJ6DH2a/G/u7GWW3sWYd5sG7mHmk4GWeE2HlLudFYhleNkdVUWVGPviL91rV
9mO3pC9n2biMKRs1nuC5pqBCWnd342DunWLrjLlihzKQLJsg0U61CQhJkd5VtUEe3P58utdrqyu5
D6qzhY1Gi8jSKZ9dxfjJ6Q8eD2d8Pt3+WtclF4qcTlVKxG38wEGe3AxceErjcatgbqV1GTwGdzKi
cbBa+LWa5/sFHg/VTc+r/dFktGiuF5UOScHiT3F5MQ6QWVExfN6siG3rzZ4B/qWqO5XA4hlV82MM
BzgFStOd/5v68P+yDk+TMRuhY06D41KLM+TzQ69z4EP9yYnd8xZVFcb0pvu1aSCQ6i5UESkK9eM5
TKE1iLmN0LiyH8lwPT0LVC3IcaSJ+pMn9GO+uOArUt3Z59AinHfvl3F1rRPUJUDpyl/GDpFjFDD0
5yzJEQk7vcIrfiVj64LZi4tWrytfU4vfGQQh+3C2Jwg+UG0//YU125cWoURn1UxhVfdRms4u+hkh
oOw8uIamiW++WeB5mRGFSun9YJh7SI8/F0n91+lur62udE9YhlGLp7pl4j1owSr1kCY/p+pX1bRb
EV6Elnd21mPdyJvOIxMWa3XqDRBiDFf6rO8m5SfQxtR9Fm/wXpyQWrUObqlcAv1kv90HkQcpL9qS
ieHdkCuHxaN4argdhU5/jaaDHTbXXXdP0fsnjz/lpd1lhmzYYBkvXm/uKqv1i/KGp9U60H52aDBZ
MSzaXiMSG24Bi0m2wKxW+ZH38fQcri29FLSDxlJKppCqmsIxdyNvH7x8o9N5uvW1Lfn48zcTWMeh
3eU25SJqUB8cENLUaHntgWLLxLWvqK+sqakykMQ6/b0VV5Exe5x5iqwlye7DWn8HRP87FejXg1n+
Pt38isHJkLw5rCwX8VeUYXJI34w6fIB1SUWXG8W/ydqw6pUVkXF4pprCvNMUlh9B/H7Rxct9g6Tt
6QGszY/kjE4OeTUU7RYw3dS3nXSnJJF4StlY7rXmJYcs42BxkAqjhjAaPg4oeTsQnuv9ViZ6bWak
o7/WIjFmBtS0R14vqLu8X4GTb9291hqXHCGhlFVzG/qu9uE10rFXtmFtHEzXzEY6uDSB1sLMSTV4
aySv9fJp0iK4v5IczpTc3Z1e2ZWCZuQL/oyzZlZ3fT5Uth8OKYR0MVrucDFDBATX56c+mB4Qg3iF
bjlzYFPpg7Oy9qon5eLSRYfeTEmgGbC0DwgXwGsUvUC/snG4eX/mIBL8c1BDrSfVWAFV1DP9Pk8R
bY3hjeJ+omwBg9a+IH7+JkDFcEiqBhxPftXZz1kc/0YuamcwbeS2qo1TiJiM/9xFoD/+8xvm4tg6
gtyYloeGiSrkRBLX7+PiweVcbxTVfW91yUYIfN+OBa/GHwOyqNkN7QDWFDg3H9pgOiTxee6tepJ7
w3trW1weMTELhWLEiRDvWoJyj+x0/fO0Ga8th+TirLc6mEgy+FMwfFYWVLcD5WrRs4da3XL0tU9I
jh4N1qxbtm75jhN866EodEohsD1fNIv3eHoU78dBGLL/XAMK8appBgbhL266qzL9oM71bVY7/unm
V5ZYxrKNs5skbTLafo+mDzzB6WOX6ee91yAX/GffkWKFlbZkeuyovdeaZrjQjS1M/cq8uJI7Q15I
1UZPxxGy2QUlBGKpY3+IkRna8LS1mZG8GZ4+iI+QefBnBGVtp3iw8vKsgxJI0T/npestO0e92PKV
sbwLFngEnfjp9HquTYvkspGSIncO+N4PEsWC23TSLuY+ugvVJt+wmJUIJEPTujDLENdhXtqbTN3x
bh8k1kd9aXdl/qQ3+Xlm70rOa1f9PJvGaJEphexav+8UeLuQqjhvliS/RTdNT8eBWXLnynwE24Ae
zBzPN/CiVV/P+4Tkt8HYuhESJHDOTBnFWGr2ArX2Yai7l7Pal9FqrqYUw5RCAYK22b2VpTfp4uw8
bOm85iXXVSnULfN8sH304g/QtV6mtnulLunGZrx2xJCRakpMFTwlAnhXWl17gkRen4PmQM32r3zW
/lqc8SHDKeCJhG/d9qhsL6ONb4sI8c4W6kiOHYZR3yXCRWYUy60JVV9jSr71hf1q2MFDkU7hhpWJ
49J7H5LcfFLg/EUURxRHfEbEjYuKVgaweHyZlm+G8lnrimjjS2tDkrxeo5gk7jJkJkOzzy+XlqNA
E3eV34V1ChGrCXN9QgXOadNY2fQcaeu2XBSGPWF5vTIuL2PQFGh5x5WP7NJ3VQ3PA6mqjhwBSDer
lgINDeKUT8g8+qmSn1W9iPDEn/FXm4Dq4KC2j+jZBwprL4Ouujo9OSu7hiO5fYteKSfz3vZNTpmD
HvoAI3dnNS0D2VQeTGN3YZF7dDev0K00L6tM2TKhlVWVAWvlpHd6u0Swky3RpbhvRVP+VMbuIZ2z
jblZ+4S0ZVuzOwdDE9vQBwMZcIbDQIoi7sBiITOdb1jnygYoQ9Y0UUANUSiFumH4aaIW8dKlgqKZ
Y+3MD0hePZTOpOgVy1DYE9zLSaDw3JHMP+ZY8X6cXum1MUjuHJWwhUQmTFllVw27ZVbye7Nrg8sW
VfAzjUly4qrUJorjWQstma09Ut7qByjprNfTA1jxAhmlFvQDeo0axoS+HEoC+R1ykvOZ8y85bzBP
0dT2tA2l4w/TWT5McXSTj+eVU6i25MCVXhRoLXIL1ctxuhhRIYbQxRo2XGBlYmRk2mQqjoq+KAkZ
w4xh7ETJqbrk4TTcn574FcuRudzqCnZZNIptSJ2cQxUmEP+nF1puHk43v9Z9yYPtJEUTrWHu2WtQ
cmtCaD7tefFPt77WeRE33tyfdb0EmV1hk7AJ25dFYva7uqmbq3IOtrij1j4hfv7mE1XBFzrNJoaW
6l3kzh/qQL3JeWQ+PYK1+RE/f9N8mocwbVvC7o2o/uC1mfoJmvro+bzWJZ9NKFD0shTTXIzxR5kq
125mnLcjWtJmmygZJyLo/P2u6cvLLNYntHjLZON4sjYtkss6U+WEJtp4vgW5E5tt2l+M9vLt9Kys
nLJkEFpTIoAzlSypEUdw6c8Q8LvZy2y71wsXH8uen+JRfUqKIthY5BUbkhFpSlPoTqyQSAr06bpM
8hvX6Q9wEe9Oj2dlsmSpqWyMldHIGA/0HDGbV6funX7oNzq/1rrkweMUNq1XkdW2bUDj5qIDTw6D
89ZZxqOZ2RLAaS1ytqEZ7uoUnSRPOc/4ZWq2BNXwxZ7IJQQzwpewYAZzsXEhWFtQMVdvvDZSEAo5
WlDv5XslQC+91w+5ETyeXtC15iW3zSYvVAKdniM/c68plQk7WP0LrUb9zGmXnLcOjWqwMqq7rW65
9mLUC7TNZ4ojK9A7lxhT8l0L7Zkc6Dz3TGO6b+bxuTSVi6BXD0NVP3LpuPBq9zGYH3tsSjhdrA3L
hVaiBQvemhvW/Tiov9KqJsehXld6/hFHPHQNwQu++IsqmFBtWSKkpLKu2nWJ+TEe262bypqxS3s5
Wpuh7YJb8VuzQPYvdbobr+ma8/ZyGeLmepMdFwX4mLQPoOWqryeGf5bJyPC2qE5JlC00zYnvEEC9
acfoj+bDBtZ5ZV5khJvmgLtE8gKDadX7wc6+OEG1tcOutS1t4iqCxEXv8CwEfXl6x8kY3u202CJ5
WrlCyKi2CDKhCAZoHuXc9Lp1C5DH3hWm/yuJnS0+3BV/ldnditDKLQrdmJ0S8dbIMtPdhMooOlhl
uLG+a5MkhYRJhXrDGFmAKgh/hunY+PEYpWfapRQORuR8y7ij8cjtdigL3roolJxnl1IwqOI+DOHh
NnlDiQ0btV43i1EFzCCh1YOI997zPiP57TwFdYCUgenD2RuCIC2B4GvJeKm1VC2c/oTY794Ja3/i
3LR/lGWCsg5i036XNz9tZfxg1k55kZhZhmT8+AtFlI+nP7RiTTJcJ/RM5A5agjMq48XTHP1wEhtZ
H9s8s31pQ88cuPbNgIEILeqwtq/tqr7GvjZOVyuWKsPsTDNQ8nAgDzsO6XhhzONDXWrfz5saMWVv
9l1UhIO500KinJ3eL5G+q/vhgHLXefuujKlLDCuvJpuue7WOjOJiXvRxFMGx5G7gMNdsSPLiugRe
OxdkwhWlyC4b2/5gze21M8S7bmgsVGS88+K1DLRLNLQXxpI1RqP9tgyUj3bmbRHbrQ1CcmlVNweF
Ld1kFxvvRs+5NjV1P6AZLPb63Nsia1tzA8mll6xd1E5lCFVc36Z2ftODYHELZ6uoaaV9GXKna6Hb
mibpdmWY7qfEeY4953FCxO68M5aM/pqUpoGXg2kaxvkZMuwdKcTfp91gZQVkzJdlKlUNDRRp4uyA
/Dm4HO1Ocx5Kr76Jx5+nv7HixjLuCygVLD0jEdUpdIHZXvYK5K4b4XqtccmPDTMowsGxTd/ykuJy
1l0fFegzn+FkzJeGIpUbFBhOE0SPKB3dO8P05fSkrE285L/kAszSasQLX2he2h7afJY77EIv/qSp
0VWRRhuYjTXblDbkNM3BmADqIWGuf/EKpGu7fd4sG9v92igkB6aiIBqaBpJnFUHUyzyK8muI+5eb
IIE50iCJBaNnu3VyXPuY5MZdXQ9V0LHUXTaZuza0nctC7dt9N3uIitmLfWH1Vrk7vT4rdiUjsBRb
LVJVzFue1k/oet4r7laafmUcMvoKBa2xTgN8ziDbvYTqDu0oHe0v189RWeu3eUPXxiA68GaP80JO
8vFIsqCPqnuqqB+WaAuyuDYG6aStTADuUbU1fbtOvwj+rbyqnutsuFsKk0czZcO+1kYgeXdhIs+p
NeKsOio7wPy3M5vQeQssPvlmcmyl5OrqcDYKVIis8q6xL5S536rtW5sfyb2zJEA+3KDjk3WlLMp1
WH81Q/U26H455x3jVdmxbXVYEnG/VMv82oDO9mJI4mVjx1m56qiSXyO9rDgaWRqfQvjd0Na7vPjc
KN2HJdjAGq+EJVXyZSK2ajuOYfqVZ79a83LQeHTtnS2Su/eadzz+9+fiDlpmjg3c0j4VnN6FTmkG
0Tu9HNp442i69gH3zw9krtEbKHyi6BA6Tzzp7Q0t95cs/Ou0cb43/6L/kuf2w2BHZasTVz0l3eVV
4PeqtVxQ6Xfl9vYZHiA+Ivlw5A3DZKNfAAyKys2i+1D09hl+K5qW/LbT4ybUZ43+qwCxl37+gIbY
RsbsvZgg2pYcV41QPv9fnF3HjuQ6tvwiAZQou5WUtiory5veCG1ukzI0ImUoff2LnNUg39QtoDCb
wQValaJ4fJyIlOLohWx2GUS+8oV+OcH7X3Z7efiV3Ybp2Mqhvvi1tjcPdJimp3iE+F6AleZdCpL9
ojK2/0ZsvvyxKxP2ptYHNBqn1AhacCb2EphGkX010rjcxesy8/L4KyM2E8QjfSBZkBE16pFgT/ro
Ygkxb66rcplcVVSRqc7BaL/MVP8ntOLyN6/s2mYe6CpDEm4AjjZkyTsqCymhBfEasj9LA4LR9ieS
m1xDxfRbpnINIgMadG1TalAkDuQp4OIunevbfm3P8O1fGMrFa/yPg7yGkq1RZlxP8Z1E1O8Ns0dq
+c9FBpt0rH9LgTqCQPGnbAfcxX9/qU/u+DXAbOp9gPEcXmqMkzvQEd80yn0RNz654dfkZ1FXBcSM
QLJPQzuR3ErsJQ/9gL05XkW7uRn9EsfZ//rei1w5AkxAWBRXQAy2U/QPGMZdmUD+6JundOUJ1hgw
eQElRIAs001P2V01f0eMBff4GmhmHPNk2GOSr/spOMZjRQo/FF+NkT/7vFeGP3hxO8zahBsLDgPI
pYURuOGygfPN9079yvI5iPVbwmwIBo85zftkzicvUV8Y3Gc//srECV9WlM4AsJCuD0/KAws9Vs6+
s1yNg7+Glql0AbXQiKORE2gcJszV0OQHFdS/H8wncfWaB836cVPXFiPqLjS/KHhdc9KmB6nafSP5
dyZRl1e4Ct4EQ2qRdUi7FxuXM2BXOfdr88Wd/8QXXQPIopqZlBPsuSib7bIVnI7pCoV3g80hWNfW
E6Y+ao/rX2HIvto+++SLX7OiCWsn0Qd9uAkBxY+Aog3dV3b2SR6VXJmwnnwPzWeMlWNQoBvuv7Ja
KMjerl+47s9++lU8h2g980WA6S+tQUScQpuzGIn8TvPh8qWv7Dh2xE1zAsmmOGFFDIGUJP6KG/6z
m3plwn6PTnrb+kCJ9kM5ZOw2sqL0dA2t9fUrjOBnf+PKkkU/ty2bAfURUC6GLHwGGS7x2rbByZvI
V/uon3zha+TYwuI+c2mCy0OG8yTG3SijHRPVV5XWJ1/4GjsmuzZZGNY9NzBgeRdKNm4MttO+cBif
Pf3Klv3AjjRyPp4eDAZbG9Od6s3jvzujz559lX+v0jUa/PQQ/RSLO3YV1VAmDr/K7j+J89fsZn3E
aUOherGJzW+wvmxJdRtmtEQFx781F8f9jy9v9l81dO8gztL3wMGn3fQzGSN0ZRy3238/ns8uzpXp
on4W/aq6cOPjB++XaEneknoxt17sspfv/Ykr+820J1qDgdtmhvI5aOnVKZmDI6/190qV+MqIdQxd
VFn1FwNL9tCPLccvN7H/0z39H0npNVas0qnsMJHEnGqStxPozAIitgLnlXvZ9AZR920lsm3Sxnkn
w58NkS+hgwwY93bJ1Oxik26MIN9ZrsZFuIaWDchnWn9EhlzRyeVV3ZEtRXVcphObv2eJ/w9dNlk2
VKYNN+MITecm7huAeb6FK768wJWdt71rIS+Pp0uI1EPheWfAbO6U2lTh8PCty3ZNfRYMXC34HxbQ
V3/4T97Rseqxzr5qqXziTq7Zz5Qa2yyGDWIDjNzwhb5l+qt1y88efWXnkE51WXTpvPpVdX95dJJ+
xZH02aOvrDxjmSRDj/AwuKxMdXNiof5epXONK0PpGXvRnKIJpNa97bAkMut3MGcs5p3pfvziXn7i
Z6/JzpQVY7/2A7ooy3Ijq9PoDhk2kPlYb+bl9d+vzmeHdBWoGbNZDJp3FKA8iX9E0cg+SBcvX22k
fPL4a1DZoiriea4BqpjQGzGSLq9l98VP/yRfvUaUeWQWuhX8YrbjOVtav7AVVqW1pvlq04Obu3+g
A6p2gNLJ8t9P65Mvck1+JkUfUeBWQrC7z+FH5zMiCqdVv+RZFyS3WSMGnvetsPf//vc+CVTXyLNB
VFPTTwxtnJSdu8yEueXqeQKc6N+f/0kf5xp9ZmIKUdMakRwL7uTZDXwmpdEJOKgzA06FTT+7yMul
Wa0qWim978j/wSdeE0YRJGuRrT26iRtgLBwdf4PduYiE/4DD3Pz7u3129S7//b8yCLWIzNbgWNlE
sTT5iJsNZdL0OxzyeIPwyrmQGiv0ELiCSwziN2WGtvD96quN289++lXyQEcDQRtW0U1vpiaXMX71
7MuveD4/++hXqQNwFV4NUi6YPKG3IOw++5k8eB2qpDnG8gLtN8CofAUJ+uwGX/kXcOG7Khsur7KY
Aw81dL2Woq7873WDr8FqzslQehfF06EDZ2mrQveIcTD7AqDwiYe5xqvFWZRmurEp2K4YotNw+RCy
XvsIsL4OivRJ3Hh9XmeeP5Sgxonv3ShS80UL95NLcI1mI1a5qkvR3wLrRQS5qdDLbitf2u+sSlxs
8PLF/ss+1swOJKm6ZEO1CJ7HKNJnl7buO0vWl8dfmR+KYtZ6NT58EvPCsnTNrfbT/Fu2fU2iFugh
mBmDbeMrNOXC6VEzPn3z4VfWF8de1qULHu5nTb8lnvg5rMtXHZz/qbJxOZcr60PN55nJw9MNYlU1
rAVb1zMKjwciyENiMdau2T9e1R/7rnsYsMRPa8zetAcyFTOQPEI7wEAir+Xe71Hqj38/z09cAr2y
Uqxv9poDLrBRo9n+Z/PYDIem6sl2FotFiJsOPnYWvzCrT272NUjNzmAzqVkXbbDJvgAyn/64bJT9
+5t89uzLG/7XrXbKX7oW/AIbpSrI3zFsKdelH2r/i5O6VND/oza6Vhm1reYt8XBShJkfU1WdeByU
VqdnX/qP33uFy5/+r1cgFitxywT/7FxVF57ra3Btya96rJ+9wJXZx0Rkyll4zNFryrTx7/11enK6
HUoTiOabX+HK+EEXwcLAQ83TTE+UBrugar+Y7lK42k8+wVXoZVm6EjahN++FqWuLOg11l3s09gG0
I+SmNSBsGWZiSo8zeVgAGwXzUbgcGtfrbTD2yx66Vemx85b1pQ6Tds9WYsFQk6z3WPTmZc2SYMPi
KX5R2n4sZDU7a4f6vC5uuGEzxf55PU03A03jcxdk6qFtQHbZsNTPQ8janyPLAXfKQrIckzbtTtGk
xXtoRLPzU87OapwQP4Y6KIZUuB3mdOrkVd16BFpZl7Fr7INxLfrSsoGUA4anN+u0gp8LTf1mvh3x
q8F0hG2WtBOuUHEr33y7yjsGdYa8tRmq9CnBWl3OkADzImUBhE9bwt+lumxV0li0UOXEEnIeJqBh
hRJk9bOqR3XTRlB+TRLrnbuw9sASOkz7uRog6h5n5hg1ts3rwPz1CbCk49L+riRGi3PjvNJZj2yA
Zmp3uvGjQnv979hb1/cVTFwbra0pMr6aA43Mmmf+6mUl73VX+P18HnwtDl4m/dvG95etGSCV03tt
fe8Hmd1kAMqUwYw9X0OTBtVtdIDQxdkF0O7BtllTqGlucsfUMYukv1vSeN0SjJ5+hLMed7SPVT51
uikGCVSvuSj/kjUmZwc0Azro5KbBqnYZLCop0bm9DxrvKXIh2Dgn9osn+pdpG3XronYqAjmtuyRb
5CZ2KdtHUbqU/VIFXT6LAUK2IyrMikQScptJte97f8JYt7VlYKdmkzrF8mhatCz71XTbrln++sua
3QcCxSl4klZ0NLIAittU34IEqj0LEBrCPkV0MEkfFCQi+PnoUOWDXYBizLAQRP3OKzlPzS6IR12G
Sq15G2HHm2qLkfvIeenW5nUNoYj5o68ndZbS6ZLP9MGPlgF4tiaFhB5UuAvauZ1e19HlJhj6m3WU
1YJGi4pzriYGqsx2LImtu61elIF6M7L3rZ5SupFJ3WKralJDmnOvRhUE2EX7ikxoZbdrFA/pTetJ
zu7bpTVzSRXBsaVLHQd5MrfDemwSmU1lmtbL8NKu3eCwmUjrzJarIITc6siv8f0BwN4RHgSkbPuh
q3DGoNUvWp0EtOzmVopt5w8YUDBW979Ty/rcjRQknsHcize0ABq37WDYz8wfmnk7hV1jNu0yS3Gc
23X9gTNMT3IdUwEmsiVgOcQcg5PlXdjcTMYnfj4FaX+/0K5602CKOcO8RpOHHKoiuV1ADxGxuXmB
8tWalSEZE+jVBrHvbwYrzIc/Z80bRBflXjbGp8XkjybNVz3OoPeYg+DQdhzy5BOEypdtFvoj2bNK
B3BKmWow3gHVVQRJUD+c0s3EqpnfY0XLJDkzJqXF4rxZYM2V08u0JjA7TQMZFlUQ22yzoId1hjjI
fI95r29zMcaOQ3A7sfquRnrZ7kY1d6ZgUTX5uQcYhQCtOiRpyoz2tH1yTda0ZdvMqt2O4cj0qQt1
Rrd1ZVsUa6vu/BL6HOYlaIZAbOM18ufSwJLsAYURS3PhVGpfG9Mt65bNMsruQpVV6i1abVJvABDo
LFAcICZu8tZA/O/oUn+RB+zaBz9UFaXzcxjTAGcNhK2unjsRm/bEeWvx+rS1s8pB027/VGiRzM+s
WfvkllEPaNAum9IXLLpWyanPqpoVoeohT6q7aJZn2uo6QGVLJ3Zn0YSHdvOKqdbNOMzxbZNObTVC
mYqq6RRLneo3aMPZIQf/yLJ2eYO18czLh3iU7m1JSCoP2QLlQlhgP69OA+3lq+GWjPEyodfRp23V
7FusvOn9gAjg3Wf+rOI5j9dEsbMlCPQyx//XGPkPvaTqRz9PmMPliYEsO1xRuyymBEdc5z93FadB
yWqUshtvFX57EWkjETj2aEJxHzuWlHWlwrc+Cfq7mActyPAwvvgdLJbS/VrxyDw0LBzIxlbMrEXY
ew0ijBuxMzcPnT4NSepn5eLXHSst6MW73AL8iK6lT8iZJiG8Ek96PefGytGUaR1TXnYDSMF21DoQ
7QAcIV3ejr6wG9+fBpmTQGmwq08dHuZEpRIQWFpcOqAg5+So9Grqk9EzfZ9NvET40lFg8wVOo9oL
prm/u5AZN2Uzcmd+N7XV41436yrzqcbPuY35pMhPp4g2hawC7mFgjN7zPYy1rQ8GCwrDg4Soli3M
sLRRiR2YNMm9KB7feRsbcjdIiDLv0jDIXm1DSAoLdtTLW+eiJ94vE903c5BAM2RcyM2SQEWydDSZ
DcahckE6QTKeFKEXJEsRJcHADmvXjfRxHQbhcibGWudqrMb5ELN1CPYUmRyORtHFnirtJLaYV6bU
DpLuI89ZrLskbz1QZd70Xbb4G6aV8B+JHhzgWayx0RZ6jIoVnefS7n4JpW43Om6b5BC5BEG875cZ
eIKmZ/qgwfRXPVdA0owb0tJwfEw0lnNy+PIM1D9q7LvnbI07Ujg0/FJQxrlJCQSBy7gRzbVxhrMO
UwEb4phORRWH2iQffR3lI7Q2uvPMovSS202DfqB+5H6pCPGlBP36GJVkNOtjGIWJh3ia6fZjzAaM
3Qk6PrSsJZ9PFR94WGTp4Dr0MwO6FJTMGqJSE7Yit05m2dLnvK3A95Fl3t+wAv8HGGciXLrcLLCL
e1A8EYU7lgjP3lHQGosHMEyOdt8Tm73XMfGDtyb1QIpStD018490pFkG3QhAS6ubdF2FqDfQmjHj
qWl0JLZTYzEqy+Czg71pocEGMkbuzw/yIrx5plGjaNEyxhwoyZa+2bbYDU2WEtHE13N56ReA9LCf
a2A6lr4yfQkh2aQputnO0R+Eub7aJo3x2BFZeCbyCowLPlBFSjQfUajMaa4kxLmrWIj0V5fNRu9i
7DCoR+Ce+Lqt3NAH+zWNK5PHMiXmYfENdgzpjJXgDdp2WEtMHSVjEXnapliUxwrE48z6xEe5YkFy
pnlYidKwVAI7mo5hf8kSkU3UOl3+EZj+rzdUJAB2UGJATRLxpg6PtJ58PRbGmWWA6RN4k7PD/nd8
m7Ude4hF0EWlxt7gmK8g8Rdow8azLsfU0PrkNVkyFl6Af3AiCSQE9ms0YK8yHLRfP8Vq9l9MjQxp
10Jdz99lmvbiTkhwuebChIwVkNXxLWQOpmgGp50VCWTF/WX0dtS4AVqVtAmWPG3mKi4GYKUAuCVp
tgJaemH7OyHXsdOH6LS1t9h06KtDE/SUvycqjSmgYtUgyjGELCEoZjzX7eD+tcdyuZpUY1thhF4o
iopB/qPDYUmLbFzQIlNr6+l89AefHJeKE8ShaenVj5Ah1my7EdqM+PO2m0tbzWlX9j0LIB6yenPf
5CRzod0HVdAEWwi/1CSvcHeSlyXjGFHEnlTVO60RCA/obC0N5KXnZf05r9jxKRjkbeJiglUOt2mc
hDRPVlbb7TSG3nREqoC8bmx1LA8VBP76bVBRr9v7XC+mmDELyZ6RZqzsV0htA98c+QPuvxSa92AC
m1NedGJuE2Q1dGqWXTJarz5M8xTwUzT71YXmCfntQ10PbNlVyLbnfWB0rM+ghWvpbXrZYtyjDmFy
nyWGgJk1EmP7RyedIm/BkJr6pcEWbHZa5YgpW4H9YTH9CI3umv1aY2IKHnyPLjvVQnz299DQTmzr
QY3qcRJgQNvWyIZp4S2xsTe907KBO2CWIntNbAyZeQ4N9XmbscSLgHeEDufJEoTGwqdL2+ymFLT7
B5HEor+BNbfuaeHtSIqKYMaCayExbE6iXkSFn1kzliYF9ey2plUDjHKGim+b+QuoTGdtZ3Kh9mv4
QY1+kuVsqg3ZsATYvXO1mjVkeRe1yFT1PDn7PkaprnKkCaJ+XO2UZY8qWcdsox0LfdSSxoWFUaF9
idsgHf+sfVr7QBH1FRIxqcZxT6M6HUvwSFh79GK2rPeRXCZbMGXd+CQYyNFuFCgmx8KfpLsllg9m
GydZf89WJb08nUg2v6mg5vF+WCMNknfN6fAPVFxGH7oDCBmnrEWrswhskj7wOhrk3nEAbMvK8ehP
uGRVMBR+ZwK0OwGeCtuTl43KO3j+qHkBn6p4KcKISaAKhyY+UaC2MqT3tZ03GZzjdD9GeOdDhK3x
cBuBDbb7Va0zvGNJUxkuOZUr8wpaeaQuwSwmKSqOdkh1bnvl3KuGtvh4qGoRRFssSzZihybAEt0g
xI3+GziuwEz6Rw8JrSnmtzND3uunDYDravWE+LF6Nsu2AiJLqrDthbslpGjeZ5tgJSC7fxt5EIVA
0GNXzN0EmWmD/QxUtG1+tuNkuhHLb1OA9W1QkpO4NJNcZtS769gWJAZNXAGUEVObpJ6C4LZLLQmz
HImQ1Eth8eR0w8w0rSKHxJmmBJ+jW8J3ZGqsR9rWtzX/I7BL45Vzpq3bThD5YnspA3uYmpbHebog
cnxEmTPZR8ZNYB9HXsvkUaoEVbQgAwqsTPtTmZCG7BIkHV1hZRSpAsV5usdXSM5m7KsJcLdgvc+E
UPMBBRjxb0KIP1WnzBv6xxQ5PC90IqDg69uFYtt+olN/9iz1Qeo8reMmCADoLUJwpEDNTvXzU+zL
MdjEVmZdqeww5UkgaXLiFe+qMkzEIPGf+yA5+bL24px1QfsGQ+vafOi4vF8iRO9N5EwHtuZe2tuF
JwDv6Njjv0C1DUsM0W8DwW+MIUIBUsTpYwk8+444j6jXwQGfk9EAxgcAzUzyWYGpa1gao7Yxdawt
46T3eJHNAkhhRJ3F3PkjnexugkBVnws5J4HIRzLHAiTUCTP0qZ/AFpV7reGsGBy9EMWn4L1qfpvR
BKjcGeJ94cnKf2jSSgO1EwV/68DGLB+DGb2oIOqDexPqxG1Gh0lnrieoxoKqsG8jvL6MDOCSHUoO
bixCAhRrUU8FPfh0N3FY0xrZJ9pNDwKcj1CiYElhgtArkfvyW+6R4By18ZRDJSN88+rBNJBaDXtU
k8scIiyMdbOpYd0sJ5CRQF8k6qIzDZtYFJGVYCXwhB6QG+glRdUejeQIv7C+jKGOihUFRVcus9fu
UUx3bNujCLlFvLe7jFfun8EOP9E1q/fhpBqQXBG9ScnwkvXRebBdtW1ACXeUNdS4mq7xkfNCRyWv
WG1wjPGS5ISD8r1EOpycqRxWtMeA6pAHFKcGvOScxva8TgFGdF7aguSet7Qp9Fyh++D6d5QD906S
9HC5gM9sdcuTv3ZPPF4GlNohv485WmFtYAX7cLh1R/SBxrSwpqvLNKztI60j8YJZsQg26HyOFsoe
kfeLmEkUI2/vKoLaW3QJ2flWr4XosXvs5f3A/GLJluAAohfW5Qk6B49u8ZXKCagAStX4yU8Q18wl
tqGiR3wac+epymEnV9GnUU78D+aNOjcS6mcxoIg5SkL95I+yplAuSz8g10jyVkwC2LWAQ28WIdnn
Uw8HIRoQovIxLaEIhzor4+quoxWqGje+Mid0mbVhVbQGnOtHNSzDW62wb1nWEMGoikuhWcxrm5Ru
CNHO79H3yqAEE4/zpmLdk4d4sZ9EC7ETaDiA6kthGd1Nf2la9eimTkeeRg9OYb4lOUGxpOyzkOqG
dOKGxOs7oz0UZgOo0De2PsboNq1e8I9jY1/gYu5Mwp6GzD2ShJ9N5Y5hhGKpqcDi7k/qqem7E3K8
l7Bazkzyj2oAeIIiF6j/k3WOqD+6eXgaXfTz8o+9RqXFIrNHZDPdA/zdMYlQBKzB/N5F4C9FvFNl
vBhQu3VmN4PPt1DQA+ktKj1vaEoqxGUvkcdH9IWWmzolycE1YQb+mSj6oKlAM9dEgyu9Su9a5d+A
RPGVcvZUQ+c5T6X32pDsoGz0R6XaB5JgUqXN1qWAPLbN5eRDygADcjew25p2DCMu5JOpmvftAEvT
Y3JbL+sJ5eEDMh20UipehJwesrkq485D9gKdF1rVm8H3/yRL/Yrq8Hftagia2DEPND+hH/pepd5x
9fF5sZf4d1AYpXK69ygp4rr7gT7iDZqwr8SnN96CqZG0z5xhlou4B0r++gGtI4TEeF+15K/mugDr
flUY490Tu/ACLfQ7RrK9s+sTSoYTmhPvVZz9GuvhByXipYnIC9ofYPtO34Ya/VtvoPs2uoCXmns1
6efMuqmgcYcpfpUYiDr42P0IxUam6Ds4Xhd1p3bz4P0A5TLNs0b72zgM2N55Ux7S+iYUmH41BkkU
tCzBsXHhW40vaubetjKhyNeGvKhgAf9KjyUufVDghcbCe3y/psNGteEW/v9ZddnNKPhGKAxKs8Y7
oF2LuNLsBa92eoQKCvoGI5yuV+UqNQWwXjR3ofK3DkxBcl4tvIf5EBwn0sX9sZn5vrL9U7SKfYQG
LwJMFuduUbawiT2uEdsuo9pM/vBTg7aYJDPcB+QmIIdE3BzlE2Ruwi588pFew4ucGOSvNPpb1ajf
0O//kVDFN3QgP+vwEoGov2eyf0WNFOf9Mm4VnkUwofHTBDSo607osbycO2gjbySmNd4c5kzPzxCx
u3HATTeYDjQrxItSaDHNabKzVd3sI949Gds+Q+nWFIDtyzzoup8+hAbHGOj0WMc75/V3SVBjQ3Sp
jjXzH6wdP9KUvgFbc5Rp/UIzjFYuMmeeS3Yh8n0+V7esr9ucp+KmZaJkidipmW1nXv8GSdUmpv4G
jdCbLBsaTBhquD6qi6iSe1G5RyhFpAXaZSVXaRloFHkRyue59n/UpO9zKWLUAEBW5QrJVw6GngZ9
nlmVRNsXXzYt3HXHS7NG7wgCjxGdtuiqipwBm3Zwy3pmLPqD9s0OLPsH7tK7bBn/Zo3/Yer66Gp7
Fzp3TtS65glHBSPk1kB/IiXT0xRJ/De+92Z31zByOybqj7O8BJFDyRCk0COc3tqQgZJcbDF6PkMe
78mL5a7u5Kte42PTrGWXQYjSJBA1nb284QjEkYlfiRr2Xpzdghfi+SLO20A1GTuVNz507wgFqxCR
8d/eb/a15+2Dju3REL1VHn8WwXjMlqaMA/W00njbYeyLod3G2eQBYra/k2yA5WHsrTBizx2h9z5i
Y75wvmXdlBYQUf6rsvXQ6/Wh41NQIK49tqO481h/RxazTy6c7uPaAt7vHQKDmhbO7DEO3RY9mVMd
p00+h+Sj9ed7VJXv1cSewrXaoFLb1414V/1aJl6NXBeRwenwGW2VE9KoIW+a6R+D+57OXlGH7slx
/SYXduyY2o5Je+iaZMNSfQyQa7bBcJhTcugzehoDeA8eZBX6rGIbBHUZBWq3thAa8uZ7gLBfm9ai
KU9uA18DFi9RqivIKyMIQZB19KEIp4eH2atq9ETQJQXsNiwovO/lqwG1fABl+gYV2qkXaEc20fg+
EPdgGP0561bni5vR3yJHAiUsV3c7Hz16EbWArnSPoAJ4V3CQLhsOk2fK0FSwf3mfDLioiVweEz7d
RC02DMjKG3jfdN+56gYbUSVa4XvJkqeFJbvEVj/6cT57gZhya/pbr59OzHRHEvrnzGV3WGi6Wxfz
83JjrQyKwEx8I9du5w1osvTBMR3oi2wGdFk8/9Cp5gkQodMy8y6PZADZXp9AzQwzv94PDjKTr9TR
jyH15rwl0T1XHOG3fs0S9orU/y5DVHKOlk0w3VUBe+6BepXoqkTabtJp2rdIxC57XGlZIxGB7JA8
R2z4U6fDD3yRJyQ6IDodthBu+jMrNChmMZ01GfcV7R5mke3WMdyvYB0D72exKHkLfZbfrk8Ll4Tg
voFhZCq8CRZmi3kECB6a3M/RXJGSpeQ8DclPQdnB8KrdAGm3x5LUnlfph4rx6VMvzBP0nDYKA0aU
efha0vxaAv5x+beLwFb9tNwESfgXbNLQO8RRQmLgfgn8vWjEvUrkHmwmjxadET6sr73yTqO+0DwQ
cYCcYQ5uTJovptZlRID/GZfnIGn+gZwZOBDj24ShaRaE+jXJ4hswksd55kENjkE0wk3eKcqmFy9e
Xmwi/4Jd6a5PvY8ww3wHAUJ0za9Iyr1J3V1r9A1b+2McmG0k2ePUqX8WOj9aLn5x5Z4TAd6bqH77
z0UXtd6tVXyc/PhumJJzO+Oy+SG7n+Mg3oG0mBeBWF8xn0b7QbFdj85XiV44gh++KjZbbywkbHFf
d5lt7/qAHaKoqvKeBD+w5rCdSRXnq8xOsZlMrtCLizL06VvOSt6qNziAkxcFv2aZ3Aye/0va7nDx
YKNrfvwfZ2faHDlypOm/MtafFxoEjgAwNpLZApnIg8kryeL1BUYW2bjvG79+H5S0O11UV9Vay2Rq
VbOYiSPCw93fw53AMV2aMtdqbz/kBc4DAVi05Lk5DN9sO/ukL6ZbZKVn9tE5ikixnTXG92nKF3Xb
SDqbipNaWmIXM7/UEpqrzmnpsqwfnGiaXchE+24evmAQwypMGT2fZhpNSiB/OgNuXTKNIq1BQRKl
uY0n6qaRgTlUZ2dsTy/mupZeLqstD0MlLDovSpsQOTJxJThYul61NsDbN0phHZNw7l1IXyEpCLUW
Xs0XESlxJ+XXtDNPSmJ2h5yqEpn2EdRx2zal6i6GZsPjEc6l3Sz34MS/90ZxsT6uojV3apy+KqPm
MOetvmi70fYnEbyODIP1xKi+9vQ8UrfojfwxqsP8rS+XLyGdEV5GTWJokcQqrzRO9VfScUaMY/LO
06aiBhZM49gfStEeSzvId2kFS5Om6zEfeGvCse5TJZr3+iik7cVDW7wpccXA+2HkeXSOCfRalX7R
GZFbtPlLaJqWpyjVSTJmaeaZBLbm4I+X27tZX57XACTz+aO2FE6MKnnu8vmoJ7TTu0reFZH80jAi
29MmkgsgAIfz1Hnq4BQMFT2ohLce6cXlnEyXRkHE4ryIKzB+KxLZdkqNgz7G6VqM5m6i1h6SA8Wf
TWv8usB8s71BcdQPPPSkr8uioPuI+64xFIFrzew+rDEVtNqKtSe7ZzlAOXYBOLUtzXDlOomG/mW0
x8ADfABNjDP6LpWEWmkkVK+u1vfzU2hZyWYoLNvvNHprwnTyS7Wk27zMpRAuNMB5oziQOEL4OUxn
rOy7qk+36HcRT9V9XJ6GqUgct2EjbgbMmr9M02zpmzmP5cbE2nRxMyem1Fbs3HbccUnCq3QsSyoa
NdkZxaw8tnE5+h058kHPLAgFdLIogQwr9FNM/XGIseuts6DRSuaFwViZnrzYILX35NuMQaoNswQo
i8B1YOwa+YjxTq2OXozXjOmZk9pArTCMuvyiJHO/gHVMduHGYWef4W7g5c9UiGLDNN7lyHVV8EXy
WffqZpKnOah1sOhSH2FtpFI1vdoItRccnJPKzSYZvGSsuBM1VXsR5LZ5aPGQBt6Qy0MoxXDMWgAh
J0lAHrTuclYb9TYa0lC7TMYixG6R+S6hW5lt8xwlRlickrxulW3edeExBsTemiEJw1APBBCjCK5E
FDe9mw925a9jhO2nop10ubFgucSbDH2tfWWkQ75NEt24IS/SMy8LZnlIec/XhmM027FVtRrLrLI/
p7OuH/u+lvfYsCSXE5DwZWAW5AmjoxzNOo18Vn66qR3V3umMv3GthB2RaMhP9NSUgOW5tdXGSDvS
H4682JkHL5Q2H9ClqV/XsEncFX/36R7PPmN5lOdy0ORz16rFrZmJ5Eijppn9QGtKyp1puE6s3t7V
odn1brXQ1Z0zPXxcesWyXBH0zq7rqmqft0ZPNwOe0JhPNp3MpDt0ep6Mm5oGE7YdFv3KnKIKN6r7
PmtnL6ddGJ2WYTYZOjVlvjNTui76JF2DHe/KPrE9JWWfIvJMj7FmV56Er7K3S7mhqZjQXqj3atNv
zXo8jEbhTZNKI4cBs6RSdblJUxNUJNceKBZqj4sK3dQWF3Gv7A3L2eqTdWs4i2BZ2I+MmPliqelj
XvYkaDSqGzAtfEFuSC6v8FtK3axlppze09ixbVySqpp/1VhfRWW9z0Y7eHR7c2/MurOSjg9t7giv
sJXEm+DLKLZ6CSq1q3Ln1Ms48aJ4uu5HAHk1mX7XreUyN5vYVWt1x/u9UoRaXTZBfEqIoVMaXLYl
2cSspB5zgrRN7/SWr1XzQRb6c5ZouHmGu65S/VnqJw0fZ/CbK2kUb7FSHqbc8IOyuC4aWE5hZt0q
0XSSXWO6+JIn+8DIPDul6WAtYjfqoe5GWdb4jACAEqMBoPVlalEtVBR6K5NLmD3JRFtsYbykG7B7
sst6U+hF6VopR0MR6g9lsHysdz2M6q5qxjcVF6+q51RmnW4ce2QNMVarK3ZL2++VVmxHbd5Fwjji
p02s7HIgDWhzSw2YlS+/Z6p6nxChN5mKN8BS58AhKsfT9HVU7Nqd2/4hZcmgiyxvOghqZV53XotN
ySRBjsQ6zKQPOaBHBqB3BNK5CEtXC5XLYTCv5Dz5lqLtspTBTsImRFrXVTeT/Jj3cJtf1Ei+zDrz
AUtLpaNCk7HW/fXaHWXaFbXktcf6IdP0K8WiSpgjmkFTmVQeTrQnnUXWwmeyzeSy4mnvFNsqfM1W
j6hEabbm7XlwlusljE4t3NogoWIuDSHdUUvtS17zfYwdR4O7ntszbJ5RIdV+GQJG8XXOzchvmplz
t4TmfajrV5atnoMiOdVRtzFiYEW4ajAQph09vxuFp66HhasoSNlb+wJPI79To1ctV26iOGCi33Rc
72iw8OTKnafU6K/bWjzrmuL3qvMFnh2t4wjaTTZsZCSohFUv69NkY9FtMYJmh7O9W0zTI12uEKgZ
LmFl7Ehyr9cnqnXVjS3TfRXUV0acvuPlD8Fp2Yimve3koro9rAHMx9+x2N00TvwIvLErk3ivGhDN
hj70CzU5ptHkUT/v++B2MsLHcqU+qIr61RL22RiNjdo0bhFXD+urAgzrN3ByNoZdbUT+VY+VKy0s
LoSm3RhWoFIhia8GEMX6g4K+6uTQbLXBAZRqD8sSSKgi4bIWl8PhBP160wXTHgSMw9mqZy+AsZOr
nBF661XBC5d4m2PbJJQHxYoOvQp1YqKBzDQ3/W2kBacXuhcSAVSFZV4Mt+t1FLK5hDWzrezsmkrp
plZZd9hLpQ4zJFsTAAGs/23G76Gzk40GqotHl5f0/UUIHSF1FC9s2zvFsgPSpnbZTQVuwJo6HVnu
QCODL7r+msPcawaKe4fGKq03EnRl55RvzInm8+liunmie41TXFVx/rs+aWeR9Z7hTJsoKV7XUYPK
XBB26XFGw6HWgq9lByo81cdCe+mU5MZo+n2qqvt0eTWs8cCce54jakiYwo35pDAmxeqErwp7H0gq
Nruu7hw732Nmxnww5mmHZuatT2FdH/E4bZZIz+GHipemWHbVuBqdBZxXZf4+9NkXpc6v+2CdwinK
PSXrx7dbwIvN15mIKNWeai88NmO6i2f7meB1gWTpzQ57CgelZ6FlSe92SebadvoOx6a6MMWU7JZE
7iejf4Ks1Z/iVpnfFS0KhyNdmbx2qy6G4RIYesaua3O/l2I+qlPQP+UFTzSLCTHCgU8BWA7UMQAJ
NrlChgb4a3TJckHy41yrQ50/2FMoD3Y1xx8BlMiN2Q7iRhsII6qldGzzIRrBlXof+oZDhJ6dG0NX
C3rY0D2FlBFDMsX0qIbUSWmYXvdZN5MPAnmmIwhNUmMTNFPuu5GTBgtWCSoPRSMVNWQjLxfA00vY
fotftLZ+aJuo8KpJt13RtuDxIFe7USvQX0SRCcsoMY41Rd/zLGTjiWUZDnMfJFvHjtuDHUf1SDnU
v5pg3XtVbeJlX+ZBeI6C4b4Ai9z0YWr1rqkrdOzWUUNgxsM2aiECz5lx7PRSHpIlfSyFFiCjXcqH
iK4qY+M4j5Pg0W6qL2qJcrEYUl9jjKQ7G+ImSvrUtbOkdmtnTD3AfAM2QSlcvL9VF8g9dK24llRy
ebHP+MYTsz6vuzFSt12n1ztnWnRP0+Hohqb2UTPd3dUHGh8EcvNQLLrC8pvSG6dYVBqr2FyF/ZRf
doV9n+ji1JuwP21M6OkI+KPWCFfnCt0pKS9aXfnozGWkl5gr+6lUSg7ZtLgb6jby+4HEG6psK9+w
UYC/nHW3Um+656ZPHA/K4MoHBRvO2vZ3OskvgVpc9V2+tpIGx1Nn49Gy1BenGoBZZE8Hu6qaHUYe
VF1a/TSCB0Iotu9Zn9bFlHfx0YjNm2ke96LIeQojRIxxZ1vDwVTUB9sKe7eAUHnRGnSurbYvPGgl
F21i3oUyz/ZzT+paOrIiaA3ZBjQSA/uav6rm9XumthYH19Lt6sIMzqFlPoHe9ZuxzVY4T9EPeVou
u4gQ5Eq5vOpioM8L3WFkfUFKpEyOL/KRM67QkGtPMjxODTMJq15wei40d2p6094yqYWnZRM3TfEW
zsbiDpNeovuY1S+GzK4pnplDq4av2OVmXg8is22Y7erC/AJET9vbdpoSvwsnuG1t6SBTtamz5u5c
WWbGAT7nrmUZp2XW7oDOahffnpdQQzO+OplS65h+bOpHJYqfYfjearl8i7qigt0uPBO7CnpH1JzL
vNDDZ2zqXNRvcaR9baz+rsg6BYiNkoQtIzeGU+FlNtpPkV5fpfGceZ3h8AIK6FlzMYoTng6KpzJ+
mlkcNJct4DZZ571n03JZR03ODccNnK30ZAXk41E6PAkKMmtd9YDjV0Mw3JC43ifAvZAb26ccITpk
heUGZ/MrpwmfsRVOYU/aT2KVJC3kDloyH0W5XEKxHdw4be7hbqY0u9YBrSpIdFiEEarbyXqChFIc
k5k2RG5L+pHZMZvjC7UY/DmqDwg3zmm93JpKgex0bAzYWIU8tY74wDKucYNWd/Begvqc0SDcWGu+
1OkBXc9p30Sztp0MQLQocHhvPa1Z7EB5rZU65TBKrHix3THLK80dm2U604mOnoQ9R5dVmF6NBMlS
T0PXdvqO4rX0iJ8XqRZdlUDD6JikCVE8vDSX7tHKlkObAQJXefbV1JNd4fAkk5QwIkf1yZjnAbq4
Db5mLY9BOPWb0rBMX6W+dFcz+NFOdJfW7UETaDgM5SgN3ab7V+21DmbTNJ/aJtlXhn3SonS3qPB7
lzY8ZWZ4LoR8E0O9y+webz5ralhcFkFceSCiXxa2vXPIblonP7StgtLVuI3acfIZaTawamgaDA3k
wjrI9p0FwBf2EEfbyNlooXWD7ucLj/RFiwn4VbVs8ry6Dep+W5kQfhwBVWLUeVgrItkPx0mRFryh
PtiubsNhMD8sBTDXBMGLEKb1bhmb59C2VGpYHZ1GXNBCGqYP6DxvzPi8WgAf8yiMib/k3y3NTVuj
D1EktC1COb1bsj3OCAaSQlzg4nsHldvH/dNLZbhbzYK7xdn3mf4mAxX250g6O2YkpeNzOZWPTlle
2b1KfqBmD2m1vDgdkAWYRuta+MxUU3djThnLC8VZWaikwZbHuE66cuemtvY1uGUxvw4c7EQcDhDj
lDAswMBHxplv81qFU37KW3jvvOki9qf8o0uNq85iahUfX9JkGRfezeTHFWlqTwYyOydSuJD53bg+
eRB2N+vfXo0tTJkwdDvwYuyusRI24PjyjywZ6L3Uocdo0k020HsdIJkTbBqn8UOZnMJ89JUebs48
biIm2g99shdMcVMR1OiauFUNOpH2fThfBWlCkOcyNWW6WC+erbIJlGbbzk+M3860CaiX5TyY54yB
D4tW0P7BGJtns+iFv2AMnJkPqTEeGFgHtSB8b5tHbtkm+xdp4Y/rrCi8oMaufQunbNPk9lWf2qz1
xuMq1CLw7NUjJG6OAXYChmlQVc+3U0+5H73w/zSD3F20IBxgLbpF8nIlGZXslOnWSuJLnV66yNI3
wGm6QGK6S0nCeg/GpX1dwK+4r1opNcoiMHggxueuN889eoiEJ9N09N+BhIQM3EFEewQqxDmG+gG1
xIDG2luc/U536WmdxZyO9J4chNodOHJLV2XqdLijDShlXoCnLn5T+KJIr8xlhpRL8rvkAcrr7GVS
83ez104qpyQfCNV127BWV9F3az7l6sPSBJxzjRdUkT+O+QXtZXfdBQg0zpzkO9mCdUVq5za9UxE9
crczO89extshVP10UiCRtHTjqz1rQzXyPWTLTWlCJgZ9zIrkuk2Ty8GQZ5Uvoi0zZWIH7ntCLLZx
LPVGK5R9mAy7JM38xQLBZYSboqc3hpacrWmkJ4lkmROfc2rZlHZPMw/6nh8oWbVJFGVTGP2NNLJH
qOIHs2lOPAj40utQaTKqGnWANTObidOj3aTqzu4Rcc5PAlsQN4eMoVKw0U+CMC7nC174LItzmI3b
cXQ2i6huzGzXO+3LuogUEW9T+sWhTo+2eYrXGUCR5k798LH6fagFhmyLCrTX3fMaExgugXpSU7Gx
8C6crOaWOXKr522VfxMAhrRbHCBhmmuE9vY2bh9U3b4Z2uZKDgWyB+OkSu1ihBsMLbr8tvWEYb85
ortfV0A2YbskpwFNR/VSEYI0/O5Xy6pMU85Fy5abz10a7CysNwwCM9rsfVdhVz/U86uRDNep2e+z
+TFzSEBGzNlZaDHZIkBFMV/mbLd84JwUTocJTbTH7FEqMP3L5dogw9CabpNy9xQxXkZ7cSrbrVFH
7oJlmdAM3447GP8lTPv5MFX5vsQesjbR4lVeRDWZB5fFeLVAhIlWKRtl4LqQUOWdUz0+8KHHUcmv
09T6ErbznqzDVbvAbZE1Qto5llK9GCbj2pLK5Bl2e792/zA459UnmnmTRsFGGXo3ndt93pMiaIK5
1ifaUa/dsJxyLpcGPyltcGhx0TOiZVu0K3Fqvg/W0rpTxf23Dbc6eDZm+mSx5XPjVp0YSR/mvk2Q
Ytrat6PJpg2rAJoMMMVz6EQOvHGUxASvPp5+hxRE0wl+XOqQs4ce6fK+ppU31/76S0mXwo11LspZ
36aTdsktVORdvLi+mXcj72mFlqBy3IiOLee8B85AddDCah8Pa7IRJ3RCBS0QZnLMGEWY8+Djn+Oh
RHsKxsqvtfzYKeluDehq9FKHBpqB9/U9ERkv13fC7FLPojUup5haWN+wctfwsb5is5z28fIq6Kyv
32tJKpL1VwymEExmsG2jyXc4U6baXyMKT7iAaJYimS4Zf1bk6Smuu201M9ateIgIsyN+eWvYjvP4
KumiL9yu1aogwjixNpo3xfF12AufGJHnrasioTQ5IGDjAYSaT7YTwO/KqVtKqDCj19rOIXQsz6kt
f2FOjjbZftJYG0hPVGT6BhrQgbvp4YV563GZLMkXc7TQGOSEAIyiXVnqlxntcaqp/WTJuzW+VhhO
9kn9Xi/iorGgUwFFBmcVmjYxJGFhEUNpVuyaGU1m+5AWwXWaMEm4nzbrgy/BgZy83K4XkBrVhiWv
9cIjMpr8Y2meZLGc9So+JCCq/Nv1dXP4QubcrDungZm4xrEFj6I5GmnF6C6ymQv+JgR22jWlh3P2
ZWlpZ4MisUsGGlrFaeHJLSzyKPsKAxB4IXPJEbLyiJbe5xL6rNnQQqRkhCw9I7/QSRWdG+axwfao
eWXy2oHH6VVFcBwrZyL3xlE2BzZ0kZzoNHwbGkBF9hpn4ytjC77YrfM7sQ/xmGKkXrJ01wm+ph6K
L2ZYSjazEWDk1EvAJxHYdAPNXTkkERYqLT27df2k1muvBU+aKu/rDuHH+gBBbjZZMKj7AiAtWz8w
iihxKbPum9WPFRLxraEvV1pGe2WhijONrPOWemaTrey7NQKvP2ec5hd1KD6aYCy+qpl6Y5UTCI/x
goKBOqG5G0S6WazhXI7zNRYlN6WhfZWDOEqlZVXojG1Riv4i60dkNdP7ukzAb39PzeUVd1WebWS/
DYV6OxQGvTuT3rZV3mEQWfpiKZhbo1MxJY5yu65GgNxbqP6nIS+e02R5jo2GzKC6xqZ8S1PB5yEe
QmXcmrkDMVg8y1q7QqVxapzkTjXTS0t29wrQtwEuAoFMuU/LAf1wFd+KwJkvKsbg+eg/j11VP4WJ
/jCm2kto6GczIxGITWenalh55oaINpoxEnKc+jYY6pt8NK4W2Z4sUgPqCUyRa40vGb75+CZWt01z
5EN23pLhZzNlq5a/F33wApnuRLmSuAgYLAzHzJUxClqbZhRG677vSjm5elZdT3LYLVZ7XdEYYKKP
dgs5DwKa80Hng/ksNLTxJMm9BmWKizzpVahx6zblTF+n6q4gY+luaJQvhPZ7Dd/+La/jqbXmGoxB
e2o1/QsJ/I00zfNol29hOWM0kxV+vlhbbnmr0pTVpHWfRPq1LG2/tePtYJPejtpLrZpEGKIZJyi9
3Cp7b+AoQ/5p9Y3QGI81drSBcNVfpuz3QYWoUbeBc4GNynqBGRIoiRi3iLsFXShQjdna41ZQNExd
slWsuj1lU/Fa8TDStjuXqL+6EeYfPM2bdQdbEthmHGovq/XHkYyhSilr1kC0BmBAOzfI2TmjOZae
bihf9WpVXQE7pnX2WkEoaMbuJTan0ovz9mUy4zc6OwUntwkA0W/a1vxaFJBSOhuRUWOIXSuDL6hC
HkD+/dIA2VaJquZUPJVjjRdGq7hiLo9l49wS4hEttcRbxTl3S3JJcvYgq+A1DG0UL8pytO0BIrJ5
R2/lYsqypxZWUJEVe72zLvCU4NK5lIC+uTrHR1t97sGtooc0cvxATb+UGXwuqKKJh3EI2r3sEKsL
qqiFBKPSorPQCVK4Yd0x6gvieAf/wEgIbMuQbpECPXWdBlaY3M3Z8mHHgy+TZd4r0TD6yKUg68Au
rN3FrmpGs3HCJxGlrtLawaHDLZv91Vto98NrqZbqbkET7XcteqVAMNPXHMLYg8acA/D3Z5zj0hsa
GbCiUWDhMFCMe4cOzx5tbHy2shgqWP2BtJnbwcjpkV++rE0ZvuuNlR9b6A/A2MviTzVUNFmp1xKD
5FMazBDHZx3eWGgOrjYWvZvZFLlOIlJ0z6gaRZnGOzWRH5Pe+YNZv9WVfRbxdKgT8xxEvblLaOpu
IbHnsaslRN9QSmw+p0xi/I1HnF3bqp93oeKZ5hD/jozSgRwcFJf/S8oe9W9gAOk5WumF1e5rtYz0
imTjhrVyWvLoFmHwbsrSQ1WDBeZXmtF8/DVnjU/OLma9dG1lxph3xLl9BJ2hTNGc8RemFz9y1vjk
7JKpXS5543w6jt2riYrK4akPJOujmr79/A5+YECmfTJqCWPmDA0J3NAFwqCQwO2avKrYz6svzOoJ
8/Ov+YGLyr+NHQoGHfBswsl7Eh74yKWaZ78w8PjRR38yaLFQESF/Xe+Azg3a5VDD3aS1Nn/twj+Z
LXZGW1plhm1uBuPCtfH0FHPw12xrPg8bKhcVi54EebnStfetZl+XsB/dv3bdn1xZ8gV0qu5zY2sz
AHeXTlHnyk78yotJrAv8T1xrPk8bWiDpJfHApkvzBjTIabSKDHOw8EqIZrMutqhOikfFyLUBFqtG
vTt2y4g0Uo6YTWN1nCNWrGAo/MXX9MnCpR6MuGxn3C+gEEDMqyqEnBAcfuHMvD60P7vbT9tc6OUc
BVbKMNi6yTu6X8F8F4/adNIgLCb+z9/YD3b7tzEFf3Dp6fo6oYuGcWVu3xVUHzRTkQao97ry8PMv
+IHNjfi01ec5oW0XLTjMGSuG80z9Qh8grN7U6H3d7Rlth59/0w+25OeBRHVB0cPIT3wmw+CtGvNn
0di/ckz8gbPU54lEfWHhPhzx2RRxY3le6BxLSND4TCA1qTYtiOPPb+IHL139tPNjDErMBPrFNlKK
FwM1qFlXhyYcfjE25UfPaF0Gf3jduqPOOnOumD6JShC3R+xWhv4v2pmpn3Y/TiztlCLZ235L7NZn
FI3mrybh/ejK13//hyufFyEQHq8qEEt5g9rabUSYGfufP/UfffinjQxdb8p1k0EgLfM/NrjONo9t
Vci/ZnL8eRDRMPeW6Kf1RK1EdCVwIcastPpFlPjRpX86rqNK70fQMxZMMF6sgwyoTW9//lR+tOg/
bd1+WtQgljjpCwaOR0YDeic3NBpGhIK1iWAfic/Pv+nP8wH78zQiuyvrSsHRfcsBnV8mTVwC4A8Q
S6kZXRAI1JSgdTc//7I/D3m28+no7k0hGQsQ4duGTyCzV8TzWCsHQxWxt1ZyP/+SP38t9uf5RPAw
VEeqlbnNdKv2LCj4PfOo/lKQsD/PJRpCREoLk3DxPHQeFCzCinC5jBzz8Neu/dM+zqcYkaDFNMUy
Hj0lHq4NlBY//+g/D2/259FEg8S7wLK5clvEvgorDv3eWUnav5Tw2c6nfdxUZSLNdRw2zqOTh6lQ
eIiyUtv8/OJ/9E4/Hcj2LBhkGTBJO6GNvV0bQaJepP/zD//RFvi0j03TkQj8cELPxr6saIwHZnBs
VCgsrl4V8PORqqXwJaWYwn/ez39+nf4r/Chv/plLtP/4b/78taxg+4dR9+mP/7gvc/773+vv/L+/
8/1v/GP3UV695h/t57/03e/wuf/63s1r9/rdH7bMheoYNf7RzOePFpLJt8/nCte/+f/7w//4+PYp
93P18fffvpZ90a2fFsZl8du/fnR4//tv2nr2/OcfP/9fP1xv4O+/3b3277Hyv5vXt/jj33/v47Xt
/v6baf5N8h/HNkzTFioOL7/9x/ix/kQ3/mY4prBU09E1Kay1rCjwxo34kfY3YeqqVB2hY8norFar
bdmvPxLybyoQDLvetG2hG5b12/+9vu/e0P+8sf8oehQccdG1fPD3G8jSLF038QJ0LCEN1NSfhzos
0OiA6nAp0RzzRQameYGiWV7MgiHzYjHk3mqdaDuai3WFNTLOF8a6qFqtu7IbbYFDo7wz2ELZ43mV
AP1qF3Cxd1YUtzf4Z8Y3Tdn66N+MV1VbMFDDdmU3xV10QmmNEt3KN3UxF26fpOplkvXqpS2HN3zb
DDAsgWicb9vi83Rt1+b4i6itrRvhf9Lhf965KQ3mWGPXpGPl9H0iUDZLVtYFBju448GW70nBhkWp
bnA1qvymCkPfKTJxKOL0lCMKhn8e4IiBrGblz6IjDl8xn80OuMAlu2hhDkY7Ds0J4yfbq0Nnvokl
XUhzbn5xPn9/iH67bMtyBCtTGOCUxhpU/pC/ZGmIq1QclnDO50u9qwQ68/ww9cu8waJKHKSRLLQH
sTL8w8r+18r540r5Pp6s32tYwrI125TSRhv06RDvEsTcOCGW3jLrhj8G6Uak9ugLS8ctaNx3mJr/
/Au/P1b/+YW6iceUoUt2wucvTGFWDWgQudEqKRGZbbT6NhLoVism0f7ioYp/vzvTEI4Qqs1gc2l9
zsvNCQV0iy0dXsxThB3RXF4W7XwbCAs/tLSUIKLALUNaQgAylK1amK7OQJETnnVPPa5i11SS+1bR
UeDhHepixf6rAYv//t6hBOmED6FZptQ+TxjXbTOQHc1zqK1VcsAFTF7IvDwajBb0cr1JffwzrsrA
Tn4x9vpbc+P7fWKrhmZY0jaFLvXPM9mGSu0dp2af0G3UjOnRGYvivoOKfm8ZCKn03rgR9jPIqXHn
COeRY9lwEdNhdWCU2bmetRHVYJ363/7YD2p21i1xj8bt58vlT14hzWVJ0GQ8itT1zyNSHKxn8LrK
UQIu3xT+eQn2lX84sBc3qlPNNFQd9RbRvyJzdKp6cYvUaNk2rUgvRDFiiFIG4tx9VGZ5jx+Q/Yvz
+JuN73fP0dB0A2Ytd2dD1NDX9f6HjZsaYtJMKABeqPcX2qgMOzAT1PRWhA2DgfVZye7ahVgAbLmB
jzIeQqDP/Mtqe+TLUSDXXf+nNBLYiFTyHoJX/NKgoh/yUe+gfqbZDmq9fjSViAHWuV8zk/CrVdcZ
zmup5RupOrtt2MO9K6ZfpDJizYg+3Z3BXEWLRWKqFqfJ93cH+st80dnIvaE1783pbsSK6D0Nxk2I
djJM1UOYivaj1wCpo5ROef5Q1IEC6aL9Reqv/8mVmFKFA2XTmre0z3FDq+Iqh7kOP2Pi3MB3Z+lU
zHdG9Z6wiTtPrxc7s1ROUjG7Ezz1F6PNrg2tkScmf/sBAMguSOE6JI61mzUHK74Oshxzd66MJfEN
uYwHbcboLyra5ViNyXAzBUXtt6GSM3kJnqJe7zHWR5qWJrOnyVyAD6bhITN+lT9+u5VPD93k+BJC
dzRmYtmfzgI8WxOALRNDE8vsMCqctIPh1FCdw+XCaAPlTmnHj86pDVDK2S9jRKKjJQaM55fmZE8d
8JweWQecjuEPHBCDQlrCE2xGNXY2hfOr65VrYvvpeuVqMQUzi4SD/OX7RYL9ec4IyTH3imm5LZEV
HkU6nEWbIJGLq+BqQAW1qXMr2eMtfI9LXnAxxJrYadD1d+ryNM3/h7Pz2o1bC7btFxFgDq+do6RW
sCy/EI7MaZFcDF9/BymfLbt1YOEeYG/B3c0ca1XVHNO3XwAGexvdsYHORdpX9H3hg+Zb1Ub67iai
aX4HrafcpqOtLDOtslYZmE40LAn2PKbt36LIvi2d2DkSWDr0nfblPmuS8LkwVBRCkjPYOyr9NIk7
HtFjIfxlgLQRIhQboDyANc2eug6N/ScbDtSyN2jFwU8w3sewLehu8bONloViG+r2J1nI9NTW8jtF
ThqLw9K6NJ77o1SV6CF0O3WdJ94+Z9cf3G5YFGr3EACK2MOL/uj2fBfmWeoUSFre9BDn9XH19iaZ
UlhqFGYUZTNzn43wiNQvONyhV5Hym0xVejUsGo0CRNxLoiKCosG4hQa1BtrwM80U675QDOODgeH1
U8PQLUtTeWprum2zYdcDUGz7WrWnDrpMxsqjE4OVt4Y67lLDMICSdOB8tdxFFWvtxnE4Tw1PWTf+
lFGBz0Arv/37FXL1ip22hniKkEPXMKJkoPT35Vl6NEDobcHwHTT/Zsjh9EShuogBtozqfkhAzEv7
I8eqOXH5x01B6K87sHkdSwc9aRCB/L1WalfYxHpoaG1fCy7+KPu1HdThWvcC48lQ5Nei0+NdKDIE
EHlw9KYJ/r3fc3L23SZMG6BbtCLb17GFncEPl35J299XLQzOyVCqj50DjktrPHkCLbfWGAyvSJA/
OrrchWSiPgovry5QjgJ9eQ7JEfr5iMmv3x+15YguHqAYGEr3wzd4cnpF+4PG9P6DOOHv/DHPHtuw
dAejT/4joDKv7oRwiLRSF3GwDCBRDknyqVX9JRxBje7OdlmpHmFN/d2Q/v9XpmJer21riEEN1u6Z
1xbEndoN9Flr0HH8Ml7Ne5gqSJi8aV//fT5nE7C/z6dBOoow3dKnuH2ue/wRaqS+DZ8cFsbUOTMs
iyrr76zOivdR8Ezl/LOJPu5cgX7aBWmUL4gs3ZtCB6+ruP7wBVpCszDC9FuoAyPvNKO/kKZzvZNd
RuJs1n24Mv2Arteia9d0PngnCiVbT0TeEoalcUlSOqjo7j8UproJ3GI4doSAQwD2qRC7Jq8mAFxn
HKIqcG/iDGArqninsVT6aaFndBAMV6B9ky+iV5cl3vH7pKELmxxbe0yyFribPaBrTNpLZfAo1vXR
XxaFMgJzqqh9w+tYuKElUbol310iqRsLaO8NOpDxgzN6NWbgSjJN/re4ZxGC2fbVlZQ3KG5hPqFx
HT0U+nV/cbC2NySif7dFqaKK5IMx2PubxOSKJcClkQhWw/U1FI1p2MMC5lldySen7Z4wDnpS+fe/
r5/3t4hJWmGK5jTN1tzrHYuj2CzzUMB802LGOZr5GNjQzHM3GBeNvzYDuVTqAi0dvUj/XvO7JzCH
1EXf4KgGNye3yt/PwqhVHZCjNOWVCq55noLAIRr9G9ciCxd5unroWnQAjfvRA/AqZpxOpa1bBnZ6
rqczZL1a7zjYaSJIyi0bAGpLYPc0CKRlugNsmh1tmG2L3PEkSUaexHlYFXT5enLT9CXdYlGprfFi
vPv3kbgyRJmeFwzvp2wdgCHekdexkswTxY8NWn2AS2eHqkRyLVxxUBVQArTW3Q9xpO5TtUpBgOcw
1h34BWNQyVVZFBbEH8XaBKN/jDrnMpBzOiQZTgmuHsndvzdUn4LMvx82psON4JI7MkhMXV8tmd53
E+oUNp1lJ3CnQAoEbtf/pClZDIZ6o+ENtiqbJFgiGYBNYmU9QJS4Wo6x/30dor9AAOjrq9xvj44s
iuXg6AX9TJCUoCQC+A1oTY20lklt75wCB/wgCnl/H3OY4SRrKmROduUqis7A4bYebMRFRRcd9h/7
qMbJoLGbJ2bLlvFHqfz3d7Ft8brXLBR+hDzW1cWmxZ0byHCAqj32813scif/X+5iG3QYaWpyBa5K
O9bf91JTFj0pKFqrCxejiyFon4eBsKkrRX6uITc5Sr4KVDeB15UlH72B3l0TNkkDk6PK/r0P9Lum
cWF2kFbjLXOYHlSZGh0+3sX3Z45rDl8OhpsEUYyA/t5FnJ+juqlMZeL+GodG7JQJ7VL4d5kBcCQO
mx//vtbfnzmHkTvDLa5yomn36pBauDqIGJTrogYEsFBKcBKm1ZFe+PARPIWaf99UPIBdF0msbiLo
v14TYv4hKoBqLshT5A+5kK/hoOIMt2HYmZt/79f/sjZ3yiba+G1a5NyuQtCsw7LPr3t/oVsDcKsM
y2tSbCFoog38VvnBxaG/f9qSA9Lo2iPe5clmTof5j/CEIWIUmSG94zG2qGnf8WD1ddqdyzhGwWWK
i7Bh0flQkWkV6tMb4FPfUlu9sWtfnGq9IGvg5LdOjAJSOuV32Rknmo12hReEZ2ocqz4dwGXltX1f
NHa9+Pexev9yZIvJ5XskQT3N0q823h/q3AeywrFq0mqtKrLg6TTSJ9L14x7iRrZS0XAtEsO4T23A
p/9e+/sRk02A7nqMVMhWWu8eHkY1Dlro87CSSIy2zqB+n4M27IG7Zex1W3Dd/kYV+oOaqOPeDAV3
vJl8K9vGuIMT4X5wLt9dOeSENc0xyWep+vukW5LF8IxtLCCMCZKvyAiFGol7zzkCAIs/GMW+iw4Y
nJg2DCld5xq13jlcjomQJmtbNGK8I5nQ8Mr5VGbBBneOziZUQQz60QG/LhMYJFZcDrZL0YWQiNjg
74sVCpZUMNpAH1pb5gvGpkhWUCucvALqcaZCt4lHMjAuwMXvep0vQCnxpnO9z1UjyhOQlvoY5Y+D
TS1EH4MLtiqI4KJN2Yf2OeshoI9j+VGN4P2Ajo2mrsQjeL5Urwc5fWvULobRqI1C+i5ds7v0Xtbs
UBGqS6+pwpXdl86mjBGETWLU3nhINBF/kIl797RkIzzdNVxCVZPhyNXTUo1jlzGCQUjvZ+E59vuL
q9IA2ntu/EEMcl3Fmk4SKzM8k4tQNd4Fxj5j+iKmVX0B+b/dt7/6hmxqYG9HnRrMmFmYMvHQQXrT
/ZRhHS4zEjjwuGV4xPbvXDeyJc2T+Eud9taFCcJjF6phfldqOrSD0L7j0eIsigwJf0wdNZHe8EVT
ynZTY3izQk17C6tcvQlLXz0IUlRmmCP2nxTY4UiyinGadoBco3/0MHgXenFZUrFwGRFQvrCuO5WG
ZhSlGXXTtdmYG2L5msoDCDvGvrd2oE0iH20TQJ+inZaEJAPc8C53jRvkZMlFH6K7svE+6AbU51j5
r1cXGzUNGzyHgTYR4dUNUwddhzMqD8hWFM0eWN7Sd22sJsxxK1yskUjm3ZD+BrEGUhHgUqidyg0x
bHuntxZaAg+mHrY/UUsztROFxT3P289RDqQtdRR0FP6ztEUGp6/oHkCeIWmKDQgzCWOw1Pa+JcOg
g5mBm0jcGFmxBA00hhhldLtySH0kYoH+jau222VCugSmD2bltfe9ouBr2OV4FPgmpQ7gfSXBPp4R
qAIt5GC03uc3Vd/VSxd0/oKXc7mKkBbdDrrzI4czeEwVf1nKwTsoIx2XFk299OoXxjaSDH9pA3py
lHPqNNkeTWa46qhvkbOvXzDyTm/UJNJBk/uQWpozOG/lrqffjcQnhlA5VgBraORn3a8WpFDck1HK
+NAA9rOVUvxYdVV3HGkFOngC8iv+BVuzRl2sWOon2SmfW02LLrKqosvYB7+c9CTjYjykidduADSC
GQR+cVvUXYB+A9+oJh2xMzJid69a5TO+J+YB5yK64yE3HVx0LEvhA/8CIUA3qdY+hSmpdYW3/E4p
cL6oh2R4Cms0PUOrX5q8+VmhGnko9aE76KXC7WU44aLVzeAQWop1iL3EWfiGpqxjshV3uoFqc8yL
H1nQFHt8eBGFkoC6qcviZFQ1CENcfxHlmufUKpITD+FybaT6OU9TBS7zZ1uMGTa6jnF2y+wO2JMF
LSx2Nr7h+yevtG9GzVDOpBw2wIyAYmuVum2GwD3TxPMIK33YoUX92ULtR6AHKikhidFT4Vu0OXZz
cWCDljKs266F0h84Lbp9/E5kMxylKu6UMK2XcDeMbZla9q4OGQupWArvwUNL9JcmN2mGcUQWGt+V
ClIvIm+u1D4qjmUFbXoYS2xVaCwHFd4uncYbj3I03GXeuhqGQ/GL4U3EIF/ER5EOK6mowdFtk+pT
Lp6A5QXLuIpsoHtDuNGAjuyqFHSBq0EwwQIkuU3S+osFu/rWS+xfthUWl6buJsLlbT2V88pc/eVk
+FG4yfhs2kenlcjHGq0+h6honSL2tnVbOHsDeYRUneFhdJUaCYi/ZJjmn3HASDZpKL4ooZce0Crq
dLCfJ6bxKOSdJgN5l4nUXVQpdO8RiDdGDlpyhxdDTN8josF/R0rvIhPPpcpAZpmSKSOE61dgTeDa
xy12FL5m7AONeL0KK20dqXq0YDM+egW9D8xY3zQucBh1qRTnp+35I6j1u7FEGjoJIvFL6sESTjYH
RCiGLXZeojprmgKqZc7L/6Zv+mWI5c7Js6JPoHYR2yv513/v/ruhEZtDjEqDCMgmSp9Xm4PvHkeX
hykueDgVDmkKsRxGZY88AmKkW+zBw33+9yqvwzMetiQcEZKqpHA8/brAWQjc0xwfiFpZZnCLfWwf
AKkaB0IPc+vr67bUe5zC+6d/r/b6RLNaokLK9lQdaYu47mDB0ChCKcRqRwCgKHN54E/xuEvW/D6X
9/9e2btsPWvzEEFQYCbaoNw5HYQ/T3MaYfoQqsjDc/ylPI2nSqSN+Ni02bDChAipS99o28IlCtax
t1pixxx98N6/PrfTNhg22fqpGYOE2VXCwhRJ6w8GWvL5tQ9nDno25htmqMGAMokEsM/7KH39LqSc
V8rFbdtEK6Tori6oKC6aApglO66QXPXj7NQWMb4feE6ueeUuQyvZqKDASL5C7YSEdcgBxz18cPiv
Y8ppKyjtcumScHo/LoY5HpSWi0JssMd4PTjCWBmMTOi4EZTNRbLFOETcdIXMTmnuIj0euggDDszE
eOM/dDnqvrHVLDTr4F3/D9vG6bCnfAQ+ctfxLk3jvjsU5u8xuyhdNPAduGTRPhaue1aBlh5NLftR
Z1rxFCUrtxb7kXpSWCrKM06p0OQVpbv8e6uuh6vTAZs6IkzgpDq1lavrVVGEFiuV8FEPu+HZb+kz
GC11eAKgihOfA0Yw6vsVIeZt57XGB8/g6/h0WjkxOdkZc8quXecVkrgEBFq0ygK8CiFTxugsKDzz
gwNv2nOv1p8xJ6dYpWGOXWW4QXPU1R1RC8yMQsxteEvD7zLj8lA43r3tJF/1ZO+r6k8jqcJ1ilXO
2TPynyGeo4s00F/Ij31vwvyrV7c3jC3tjTOMKz3EcsqS465W1b3AdeOsQ0PKEQHdCOUgwvFXkBb5
lIOvNgidSbYy9lylsAc2ZVh00P1yZw92mT45a7KWwTPAwxKCITThq4+yLJnwYXkPzT3Qt+1oluso
MzuE1QplDm561DrVjcbw7cxpRcUe/EjBr+zq7Gesq9naiHyxpIT5XUsaTHRHbdWYPpajeX72m+4X
ylR5qBzzsx/57c5sS2wqhhc8I4OTCOUWDCf5WTrvDBskX6pXm4J85MnOxmOR1gdJH9SxCf0XzB2m
txRuYmNm37SW2LrZ51I16cosP+Om4+1FDIrIUCJlS6H2hqflOq0rjHldtG9Weg+t1UeIB6Vejfzd
CIJNVmO6kS0pmQbaKpCTggAbWGfDNXRjejEaO2ffSIjA9GIBW7Crh16FixvZ6nLnAQdDnahdonJ4
zFtv04zuSeudYrI9MLaD636zq+C+FsYPe8TjuPLqG70un7DtXJvR4MFru7EiRLsqNcYJ4CKgX24L
DdvcuieFOKo9cAjpaMsm9kj/jyjdWw83GVfb+rRAZhm1u7Qz9tY57D6FFkDXkJEsXX92SBcjsbFd
qivHpO0AJlC0yAxgPCMN6CEWFwsHMGavks8DskLgqAGyaWr/IS2Jdv0Q9JmMaDwwzGFllZlNk6u/
HZUhW2ImJ9ZjSfe62qTxtmlxX8/iz1MmfpPnwTaNAlxKdecp0zokjDgceTAYg18MLMCQ5sWLlCix
E0MWayOoXrzCfzbNPNvSqbocggTzOGGHN+24a6ruRffN+oQL1kpoKHfHmlNk2RfH/ZoPI/Bzq+6g
PSwsDTKEpvq/sMTcNNx3K3qxxRIHMn8lIfovbItBRR2Qsswr+HQOlCS1gMWG6dMySwUAgzzPYACj
be8K/JFz1PpRvXVoklg1kfasxhR4CkeedemkmzBPD3ScWVhaxzeQ3HZjEeYry8BeCO8u7BiM/qBb
7aRvrx4GW91OiYKF5yyA4OJOwsAM+k7xiI0P4yQ6RAr1QUnkRRTJrd0RxBfctlEDRsYPFX9tmGfT
wg61LyMOMibGOfSuoTlEDOYaDDPHkUxQ0wKUSMqnMqBbRGjpxrLCJ7pzqMtFvbL8hqa7WmGLBMMj
wlnQb5SbJFabjWspP3UneVJEPN6Z3MmuSML7Ie/vnLL+6ed294Cl0peO51jKyPUzAteNbDpogIO3
tTDIi4pRrKPYwkFaNhRKKnwF0x5BbOukybYriLpbugRCJNNl8xNzGYdWpbBfJb4+rNrwRVa1DmEB
QCglVC1W220tbGVr4x6BA1KY3SF3DVEMeT/1UNUhvvji4gzt52oov4dtGOx8P5ELIbXsbEabLFGL
rYTkuEsVs3p0UOL2GukRSrwQLh21wXCrdBcWrnIHrb3FohE2ZyusfdcF3SLmiJojizMnEIebgbaX
MsbFpVA+Y4FnQ1uD1QV/F6fehug1Dj/FGDCu9NpMVtKmfIJ/jtbAYGlxdBpjEJeaTPGqtXx9gQSH
JkwGMxsVLzgeKxvhMMIsWtgpon/E12Mb6HA6yIpMEnCV9zDUBqk+y5Tem7pvrdNoJ9apSYFaCNWT
sGDNnefUzbcuKG+KNN3pmFt+43V+CtEyf7J4bK2y2H2eAHw+oZnqu5N3A842xWA7h2SoHqMUjTlU
bLmKhNHC0rAxkxjhlvudSddSWnUnI8gWZa15RxmOINxCVe4DEvbLofGR0juNskqbKax2O7mtQhqp
rBqTG2P6U5lldXBgam96dSjBXzvlvSgZhWM+/zj/CcCmUAdyrGOfeDeixhKWcEn/lfqtf+vrHimH
MDjOn4BW+7cjiS2aJkWyt0OlvPCU7c6ZDEgq88mESePWoTIqG6E70CtgkkXotrjjyuA5S3limmoL
LRlfwGd8++SiddXoHI867NR83CA7KR9G6hkPAU2YeiZ/1BgrIFnXu5M2/Zn/1dl1d/KkF7UT5Ctb
RLlZbN5+CcKgP83TzN+9TpiO8bilxvDpj+/eppmXrcxLbBpxMxRNv7tazDzx1XfF2Ez4pvSAbfOq
GM1iT5DRHOc/Xj40Rw3ufIkmfvr79tP8r9zJ79oxLnexjiwesFoGByxr4I9DqMXvRAICXQ2Fbp7m
P6+/u4b8lbWNv5m/6/77VUs7KuOBWuHPlOwTtcy/hyqPsQSXwkuRyOTA2wLslJZ7z1oE5FIz8+9K
HGBDHNB0l9Hrc+h4Q2/cwNOfjWo4ZNMy/LCWpNV98+J4OWwuP243tp12z7VSHudluFJDhDvU/mXw
SvD09RfXHU3/sdM665BWk9QdGNfBwa3ws1Nzb9tx8KkaeLuYjdYu5u/DyNDXQ4F7wfzRqJSLkQfm
xRa9fakCGiimuekOiTDAhMoaIQT+rDQ46Un/nFVVfx+PboUov7rvsC19UKl2PCR9RAEw9qI9PJvw
gZaW4Zznzp1QkbMtfT+CYhin3m6eOLZK65zIltY2Zp0XQo9oshQp1saykpfcaNUn/ZcT98XPwLEB
F4cif7AzMKih4gQHbeoWLVs7WAGcKL+MMtu5cNR+YrHxRIIne7b7PKfhFZeHPiLkkhlSQ+yJg09W
FH6bFxsOIEgCa/iKu+a4bC0nuYt6HVh2rLvbwjGT+8iBONoZRf7D1g/z4uMKOh1mhPBVZO1tKl02
h0J3tRve/2SgMXJ4Mb36MC+fR+ylpkvmWfVVn3e5FGeBXvNI1BduwqjAp05Er3sID3tpV0X5bfRg
U4sh1e58wpSdhlH9LkkEF0xV4e5QevVjm9dnxRf9Ii6JFX2R509xi7Ar8mw6SmM1f/IdRVshQ1G3
869Kr8abOMID1p0mBp9vbk3DJxk9fXRgo+7p4mmW87y42prHXnCqPdXOnjqDt70fDRDwWXCDfOYu
0LLDPCeJFvnAK2Exf5r/CPdpGHr/YZ56xCNUOl58mZdkGvon0B3yZv4NWgCRjY+mY54v7nDhsEfF
f92ByNHQ4sZDuHvdiKpFDtkbAu8ttjiNarENGMr93gHhpvs2hbQ+T2zHZPFU36DPc5rYSKL+XMbi
R2HjQG+hklg7aUzoGzYQ/X1Pz17/UEHJTvRgVouiF+hL3qaxktBJYPUx+eu3SgG9BhT6PMvbEuYp
CDmzkxvrrOD1Z6VQNl2SfP1jga//nGf8Y6lVRtOdQp1mNf9i9h5rfbe4aStlb6/HuDb3869v+zF/
/GPmCPjmLs85f9Ncb7++bej8w/znbV/ytLWXDlnzKXzmrTrt9+vGvE399kunjTdtoRa7uglvoliv
9lBDjbNTVsa5q2xnWEislxeTzn+rlE7oH+BMl1ojzrVX92LbEPJslQ5fk9qpumH1NjdSVWh+dZav
//hl/rkFQ+NVQju8LqJyDHuP8dLJwVlmWHnTqufpVKyIVrie6su4a6do/78tm6dRxuAF4BGvA7i0
YivTtD3pdPC8flT81liPlSWXUsWNzDD7U4YTxKWc6uIE1Lc0cBOkD1WDrwwZBn+s8lNKd/JlniwO
jEveJuFJUggLlzi93GMu6x5fP+Jz/1gpnn6cZ5gXGcfiCVpff3xdpK/qn5yQPPu8tPkPvoSfG4iF
v5dhdPJl7IbwdYrXzUrsL4Fmu4fXtXix+Ba0pXF4XaTIgh9+IYbfH6u+/Un81fyemDIlvmBQ+A5v
u4kjYrhoHGocvzcqBfI5kmPev21V16Qwnsj+7l+nwU8AB2fPUPfzJs0TkhWAGmVH3f51wzQcAUna
Z+L3POSzavTBLhZH0yGe/yj4KJIgjaPX7+YDhT8cIx/y37u3ZaepJIUwuubuddnSkBPWHVAWZV4q
jK0G5kbQTUQ7+nSurIyiUaB1qITmz7FBRRGXk+x1ma9nsKkolroy+r1MRtDKoqYxfvu2fQZjUewz
Y3v7uh7bEskEftS2b9vWOnq2NI0Gov58FXQpEX8G92iL0SvbguBPLCNLlH8sF4PYdtnpdbp93b5E
JyMxKEG4Zdz3+9hQGOV9NSQeg/jp6rIVV1u6TWn9/lyHWDdDP9QICadjgGUFKLgCouzrMls1o1UT
DvLmbVsD1Q9W2eRd8nvbXCNeDVaebeZ91jXEJI161zZuDbLOaLeNuc616miETbiPStFeRmE1NwDx
1vMnOTRiO0g629sk8s+66La2LSD2eb7hnc2/PzLm33rRRIHss/oyWFRDVW/YUsaVQJanj9MUr/N3
//Pr68dEWu7ZylTgJMyaTX/mrwLOxNsi568ivlLdsV+XXqqtUG+Li0eq9sywdKtMa5+nzzMnusGm
ZDMvC8luZ5GKMMA2Mtpwz42lvy63V/r6ElfSPU/Lndc+zz9/5UfmH2v/b8Z5nnkqGTjOeZrq7ats
Wvx/M75+35kh5aqgXSVlttU03jwupvCX2pLujYaR6NtXnvDVmz7+6jkRVYauu1DT6S5FAP25V7Ck
tHARDdP8ad5trSAJUwbNRkHsuewwg99WQm1YLod62kOLh9siG7N8P28tVs/2uVH9P/ZJawf7XFTe
/5yVqnid4vdJmj6qPh4D03Gd90VmvkXlVPl9VrtpiunjfOT8QPwChZ+eJRZQflfHXyha65shFe5W
q0L70qrFVzo9jbRIXvw+gBEYjuMaHLXzgtPiORvx3sAq4rbhOXpyTQX31942dr7beOsMGyaocOql
H5T02Htjh8wIcSDgWeWl1zFII45XTqhY0gc8iO9DDVs4qx51AIhADQdc2g+lbkfPIbgooymDL3rS
2ZueLtTt/FGxtla9xBJZ+5yZfbbHI5wiP8ZOL7SInWhZKB4710lOcWQay0L3Aqx0KMBaEifmoh/F
XegU8tbpCeznbWoDapBR0wegoZPkgcTEvQHdahPFPQmiHste3CetT66WAmaHwnsngyzfAtaN922W
jZhklT1EcSNp6dvin/NnxpS//2Xo6XNjN8P27av5X5HAogenC+aYZzNqaLMQuLTF67KoVvenP+aZ
V5CkSXWiQezt+9fFzJ/f5pg/VhVocLNXGVDMq3qbZ17f61pM3AG3cap/eZv5euq3ZetKSbJTpoe3
XZxnq7Dq+XNXMow+lm6gYR/zdliuVj8vQmmdep847u7tMPze+enwvW3S/HMlnIdyVNztHxv4Nsnr
fM5YJ2vT7J3XIzSv83Xyt01+Xdc4uMeuO/xvW3W90WVvCryTTX/9dije5vtjHXmp0fYy9D/e7c5/
53KeOo+EjYftJyGju9QZClA7OlGgWjV32BJmOzkMw96u0v5mNFsiVNt0PmGf9q1pB/mLHSzs2vwZ
RvgjqQyRnzAMy9eMUdUz3tvVocTTZtu7ZkPXlYZKSy+6L6DRj3UVdb/sMN7GmW9+NbrptvPM5t7E
8ICWiDY+emYJnt9IzXVbYWGX98TVQWs0P+DvAbph5WEYfnJDGX72SGPDPB7a20ybnC3pV4UPzn01
/zBPwqAHV715iyeVp1n/sHKIVoblD49jBC1miALzNK+4SyJvY/Vdez9v1ryBjR2S+GX2eIiPVWPL
LwoFz6XZNM1l3kWKI5gmTrttjwk07kQaT9isYcRJ59FPzV/B/ZO/puPmTgdwyHGBiPquu0F/Mu77
Dr47xj/N3Xzway8pgKIHd69HycRwtUqi70pIcSLTHfkgjKbaRFXuHTFg9o4OhYqNdPLuoRWIpUU1
Rt81N1rNWzydV2oGVB14LyLtSKuDQDr3+mco+yKFlW/sSWTGeyxY1ypmdje5FgV7yKtkW422XNK0
1X9y1bpctbLeuaGm3WYiQd4peMbmychL1PdRtzqiwfcIS5eMMVIDs++QWBEh4UOveQLwajyua2E9
hiPBUWJ6wVnrIoDDkrdoLs0BQ8Wu3jjSAbDPA/vAC+sLjfO07yhueCM1BUMsqNhVJWJiIJm/jE71
EsUM/RthLJ1OBSerMiJMUiOj6KvXZ8tNuvvILA+qTf8QBncVzCGzP2PiWmOB5rkbv1YNxPO+ca7G
wjxHfbXmnRitAi9WoSQn2idszQ69ZjyFkuVwHyQP9Delq2ystkiyx/u8oqQRI5c7H4rEf9T7kQ5E
I4IgmDMcBS3ySbWEx8HJayDq9s6N0Li7sol4oSRPMoiDJ9FM+uChfABz/12RmQXs3avPuCvWvGhB
orZBIVdiKB4ad6huEQoNm8BQ2q3pbQX66YCaENnXF1um+TPoL22Fgqi7qeIiWVo6ZAk2TNnKurHv
+gTjprqVwRcXAarW+tVjkRtYwXWOPBjTH5JJ2kq41tFEg3o2RBqcB/tEPtY4z9/QB/YjdzKbyJav
1C7/qWGYszCLLDzmulXAcvPcM9yodGMoMrmk8q7xMmXZ1kSSmkDm6GDu95miVBQ7L3bQi+9jVT0N
lSOf9F6lp7uCbE+vD/anfXyuhkbfaxHyo9QF9k6IljyrOmFA55PG1ctT1grlZFlKdy7ssiceeHRz
snGYFJbPCXrwdZnU1VYhHLovcRdEm7EcKZo+V5mqrJDcWbsiLrxnkUSXslPUS5ijQTdpn7X8YlgK
I473GEieKRPT0aBHeHs2nTIsbBKh55SG9yZXYlDgQ/ed1LG76CMtfg512oYwTvtWa/ig+BXkVdKu
9OI7urmz62ECimfaLU8JZdVWPix0qYZ3tE/ZnhyDpYpw6tK1GEDrPr4Ptv+tip1lBej0GzV+2t/s
xrhz+97cldbQkDzV84vEYFs3wx/VAO4+92J7NWpJRrONmWwxMRDL+RCVZUA1Ucf1eDJQOTcKgYeQ
fnpM5eSnUfL0JZ+/SfNmvEcLucRo2HtBJa4sbGCvD+PoZ2skuJzDlraSMskuQeaVL6MEMBomkZi8
7POTIfAGEmZxiKtVPBjiRN573dPTsYnp6t+HeJYegmS8EQWk29AXzR2iPVDV2EYvrAZDzaxMn4mn
xlU3mAeGtc69M4TPCYPeL34s3CU58PJk/PU9mdDPaQO7XC0NV13lUt4Fg8gPuVogmauKeqU2Ck7Z
LhFhDWthpTppc0hiKz/4ztQtHog7u7VPSmCA5VOD4WQNqXFshyed2/fWq0ioAu9x8LMvolt07Guh
G3DPQdxaWfZS9Q7mwkWZb4zpY1OOFzmSohzzodhpRl3vMP1Nd6Mb+BeFBDXsxmelH8Tj/CcdHu2R
kNAdMudYRrHxRL8Ej92ELFuVcUxwBJEYGlaqI3cNtdQVgtXiPI79qiUyPDhdaZwoNrl4tGInf8Ib
MzI6/5lLJ9gOgfEJwQsvnDzLTjQ4kG8rnXaJr5y5SdvAvDNaWnA1O19HRtEfgY53x7JXumMdJi9B
YX8uqQC1tklvJTW7e1114/t48vGrnDtsDu39WJbhobIzoNSaYt9TtyEasFHKylE497lePuj+ON52
ktTPoLwkFAaQVAC1LanBKc09tOjlaMflxkS2viFoH7f/j7HzWnYU2dLwExGBN7cS8nZ7c0PsqurG
+4QEnn4+2DNdfSomJuaGABInJGWuXOs3rRdO27RS1WtvML2RxvTDAGC4Ns3JuXltg1dKUVOqLop3
q63aB/p96ptv9fzuqhkYqmoVryrX9e9NRdcOPQXjcObdF5VH32c19yZywTRSdLkbKTZRCEcXYiPw
K3+mKl095MbkW6EWPDJyPIkJz00ZO+qjEjyrTiJuEUYcVytEk9iobzyreVDotk5aI+KtlVmUvzpw
OrVn4WKZhUdSs9csKpyPuOIHX2G1XQVYs8T9JaFUC/LR6p+HJH7uu3ombjYfo/U2Jpb5CQdQ20C0
EUcrqFog1Hhc1JWLhn0hjI2gurRKwOpuE3r5TW0rzmlZDEkBGSx+xZgI5zfZ3KYa9Y2x1vV70N4I
6XJcsEsDcCsYLaCLz1Yu5IehiX4jSTsclk2CD1yuMcQJXOU+Gdq2sxAcHkumaEZopYd6x2ecDlOG
Sx2paUyV7ZIMQ1joF9g12sUuo5QEO0UXM9eqkyaMEfsrK/rKqHh3de9ssK8LN+gkkieqK+s4ZLPJ
utfOHquBfSZNQSJKI81YBE3DtxrYPvrH5dHyBEL/mXoQUzluW0QeLq1RJY/WgOC/Y+j6zY3prLVO
rsN4rD6LCmxN2lCrJNX7zMuECxvl+QFWfrorhGKeA8prUM6VGjEkQztYbZttGZAptITxF4Du4Nmx
qx16DsqJBHt0damfUvF1qxXueciaV0lAHX6M/TFFaGmQAzUgpymvpXEVo2WeFvhq2HWnxmv57O7c
vTlR8UKy/Rp6nXYKcEMlAZQClS/SnBqc3KpGOu46V88/7RKyGp4UGJuE2ymSycnEY/pgYHYuf9SD
iYNFZjZX1amir4E/NVFduG+R6zzH2OW0zoCoQYrQk95a6rXKTkjGin3hEOU7eQC2F7+qxqkRCkGa
fl2YerEFRFDjuVim+8QSj0oL9bysNWzZM618jsmVkrtyBpy4zHKdl4p6ZBwtsItI8fFzMaEc9aE/
KXoL8w2rsrNCxb6uzGsa1FtVTID5Q5RBkgRlEKzHPJT8GSoZBis6LFdQIVMCvysH4AuitaER03du
6+YTwOb0mnbVtCWDqX+ZufMji9NbOEuqJtaX1Ifi0QmIFFzEoDe4kZePiUPh3ibhs7JAv+97jGJt
qWTHFhkS6abjyZJashkCW54SUsHb0ou/3KovL3mSen5OtVczpsKXSq8cK6XDE9cOsAWyQ9OiGDXa
6w60iS8Fqu5tUzV+20WOH3WD2EDMTEgHGP0Oob8cndEAyfLeU3+5PRluLHPugU7WxpylT1QErzZ4
h3n30Tsk7TQ8pQUAMW0COywrjI/Dtun8BiLGLerjr7I1zEMv0MkwvV7iieRgSd00xq4ErITcrHUO
AN6twsbsLnWJHVEeDxgRBlgnAEYy9zIyxD1IFfyIIvxQnXYkuJp7pyxRjLXAXtleE4R6/hhRs5o0
u3kK8uyqyCIkrZLN6FVKZ5rK9ACr09tIEPgUZNZGqrn7bA/GllxD56PlTf2bSOWAhli60ZLJ+xi9
4qHQ4ao7yF1fwGyg091YEZ4IbniHsXmrek2/mZPqrhMGVSgH0182vgKD44znXsUsTEOefCO2YdkM
lyGA74VnybTLqzvcVWwps30PxPhd6NSsJ1Cc2wY7hhNftO6PPPioDj8SrxR3oZby4tX5lW+eaBxx
tU8KQA+gWcevyOxAeVeXVA2TC+Ra86HTkUmfYhesV5PpJ6X5MOh6P/Q1VnndugyAFteyHDeVo6dY
3cY8fFNfIWwHG917xbu5+mHFMUxFpxu3mT1KwrgUk9x5nE5nGx5I1bijZT0Fqg55dGglxlHH/vjR
Iql3AfL42Xde/Uo0Aj869sK7IiJmGdokNtYAaqEu3PxUH4FcGy9erDXkLChwaPA0HJQZgcEJF28a
HLuazjgMGEYZGwRJbAAIJvg5sztCi+2Og4yYA8xr+PvhSeiq86XRvfLLou6P09ys4Ch9/L2ZUujZ
MfJvvSaVx4AY5V+L3/uaEihWZneOnyZCHiUVV3R5bE1Sh7ABrohmaw+BZAKSq3vDDuwjeh+KnxSD
ch9lOG3Q03VuidbjGm7fzShQDshJ7RUJv3qyxbUA4B/ijH7SAFH5alXeXRiBJCgGddMlU+dr7eyB
0nfgUeJsXEfhyGGozp099Vw3urnLzOjYKBPxM//FQ43Ip2zbO8jB/pL1zNFc7BF2SdcGKNrMhN5E
sV8NPLCJ4/V1WmAMYFag1xJRIvRQA4hCf1Ocwtqx1xgkk760wNlnwTVyxuBTKw5Kb8RnXTjYX+JL
sUHo8sEqhmRfu253hg6HZvCyuiwSdNa3FrWxuXianau5PF11Z3huRBpVFnbnZTsDXJJVhr2vYXTS
YATmNjL6v5q4YbM0c8ZpSQ4Jv9IWblwizu28WDaXBQj7yldUU6y1wdvpntoBzclb0DgswlayFrVS
rPIw6TCyw91w0TIqEKxbOymQm9QeO/G9M8hr6KJi3OC0MVxiLx0PRgr60aiQcFslcrAuDq5oVjcF
9xK0UmUxxxa1apwQdDBOy5rIgmJbJsnfy5bn5OZ/758P+/PYf/bphED1amlOPfUUuF21DwoN+s4f
pzCo/h+XaTBq2ySarFbfJ/9/b788/nJpD/PbMFbSwx/3XTb/2LecUFhzCLK0mLXtIWE8aqt/vY75
I/7r0/1v1/l92RRjqUE30B74Pz/mv+6JuSqduIR+X43FLTZt44epJBLb4Kx+sMqQ+VhujxsrHbNP
LcCcCgD4D1EBP0f1MLmC1JLM2RtlvZyqR7/AqiufaVGUGwyFyxPTS/UuU/JUywGR8E5pKLzXznTQ
LNEjc6+4XvoceNXncgBxarjiT5k9laPa8hYl9hGiVt5Ite+XIzTyAmuTEQ8jbUch9gVcPmGM88PB
9zBwoZrFMEYLWzPOaVIG1wq05/fThVEO0HeKPsgTJVtXk9ExiGTxWDgGmYL5o9e5eJ70Mn0xczPd
a3Zo7DCGdl+0uLsvB7gtUi1R3AwPwguGoznmBgO+7XxMBJ7Lu9ERX14rsICvadnWl0ghQlxOTdJn
Op/qK7SKdCPqvjt1CSnAVsms75trqXcMcW15Y37FNI7U6H6inP2EM+CP5QqGWv+Vx6N40shEHbC0
N7YT0f6bk/Jzm7+XvAnBwTmOcpuFh06FrIE+M8f8CpgbzQeEIwjNTGmCs5U2xhU9N/H9ahBE8AeQ
rx91xAA2tVpxdPhLPQA1Id6dT+286EmpivYFpl64j0rV2QlLTC9DEzws1yahSao6rqwHPSnbozKU
DnZe0/gRBJG/HCEdsH14Bw3X0AQXjgZY7jPS+44ej++9p68LJN3eA4A0W69stH3E8PUyihSLnt77
cmYZM+6hX3FbjICq1P0aw0jvS3H0oxHb/WvhAn9r7bLa4Y2avIPv3ywH1BWcYZNfyzm2eTdRmRvg
xkb3K7WKV+Kq5NnqyFN4Li7pkZy0T1vclnZg2tEmVEVyatskecwDQVV8OTEO0hUESPcBaXlAKDJn
LjA36NVLpnfdpxOb6dZye3nAwal+HrLoZWn3gJnCXhf2rYgn5Sw0MmWoUXlfXY+KWRg4b6Vtt7sm
1yNAu4r2GnjKYTnAtQckr4fSvcBDca5qXAPHnd8LX8wtC6buhYyctXciwyBubvOPnJhzOdMLRed3
Qx+frXpwz66rPFWYjRVVkz/lhZI91VOBEpGH4tayCds0OAm9+rVsfS9spmVJPfWn77PSKD6GHgqP
qt5b5TopgociILqq5mvGStvs0zgR664x/vsWrgKESqkI9uYjyNED/NcN4S9XX/aZwWNXNvHjco7Z
Fv0Gs+dpsxzgwIB56OKfvx/Zwu45AxjcaPVworsQb2VD/zAU2ZMEUPAIJYj8fC7eKoF/bVKQvV82
8wTtGK22wSvOrUFJNJqVvNSG4vdbVzy6eFe+4ulu31pb+Viu3HcgZakmT/5yDuAWbANEIQ/LOanQ
XnKl7u6thTQQ0+m59xJvkJurS9HgxbWcBGEj31m1GW7pMsRbpmFdWJUqEfp839qydmFSlk91MPaP
HRno5SQbBsEpzE382eeTHBFM2K6oGj8PTgp7Yu1agNNbWhvzRiBSvUpTM24Y138uBw0dGXQkRlVM
PzknQjvXF2U0fj97YIP0gqt+txrRvKBduVqO0u2yYKBmphF/xVKfqHv/zwI+q3qZuna6WLFTbbyc
z7G0Lg2/j1vWxoL/eycNx//dkGkDMI5luxuBLmdJGu3+tfN7tVbIx1WZfvh94qzDQPorvqZoPp3D
+YnS0etIb86P1GI9esq7EasQDXbN79OivM33WpV+/H7y7yuRC8WGssoJ5/44xepMBIWTUXxfBrak
tnJTEmqFhlZiSCkhn6eohR5sA61sP0gNo+g14bGp5+rZ9sboQgrHJvg2g2vDiMRPoFgz+1U/UVvC
s1Nrgr02dOObWSY+eVPnZdDDo4Er1qqtROSrXTqtGisUt2URyEbcpFlEu6YDlf9HQ5rq2lZpLUyo
//MMzMTrbcIzrZcGEu/itlwKixoFwFNJSnA+Y9m3rGnIs26CwiRM/8+GiMrLBsUhdIP+s8FLEnga
SYJ51X821CPwtsgNOv/35ZdDikbFnEs6lBbnj7XsWxZTFGS+Bcxl80dD0lezo6Bo/mxQmlpbQz3Q
Nr+vsqyRtaPvQVdv+0eDOkDwqAMXq8b5cX8vNAHuR2sw+P29b3kMCLcoeGoa734+4/dLDDJ4OqKy
xXfD0rqcMaoOM7pmhgv9c4/vT9RQjyhb8Ee/D17W2pmAbUzG9GeDbOQvx46jwx8npKAmqMZ03/vj
AppUaEUA4ugAHsDyZhtPGbIHGUPMzmyRPMhAKzb8jKMHL5nKjccE7l6UerUJWuHdpVCogjGVuZPV
azayzK2714di4zG1vONg2W0yt9buMoqxPDaL6Z4xL9hIzZL3kJwod8MTXdb8+7Jaae9SHyeOc+t7
WBgqd5PVHSSsxvXM/C610NjABEvvcqLaK0Ml5m545XhJiVaCXtmbQDjBTQlJFnpm6t1gu7sbKUz7
RpnDm+9m3QrSRXy20IAXrigcp6i3sM8i1HOC8Ra2kCW8JJBQ7LCFzyDa3WTDiMy/SNy83sxoHbEg
zCkRBBlqElK25VYmRXHLQlFtZVZk3E2FbqYMya1onWab1WN0g+3abj1zVK5ZXXdbaZfelUP6LWlj
7DWySW6zULOuMnGwBQ3BqoR5gi+0FunXUDTqNvBi0tvmpG2zwBrgTboYG3mZZI06vCG9mNwMORvy
6a/IJAADigYqvkX5qteFeg0m52tpcwBJnzOXLnucD0WWJjpmijusl1at85I96T3TX05F2KzdYvuW
b5fWARsPXyE3toPPrh2jrJnWqCBjl9zJ/qQOnv3CXBkCVJujGz9vUiiqV6lUp+9Npqozpc3LLl5X
Oy9Fnf1tqZN1WY5N6/iLWWl7XdowUXwVVRLdljZDqR6nqFL3Whnjx5o5xRbrpWkFbsimJ49aVBJt
zxpXAfpnq7Kz4y0+7mz/6wCjaPy0NPoTqJz/OTxWIlZR3Dq4intdrrMswnFqEE4IKHEOda+vl+O+
r/W9hHTwk6qAu1sOL5d7M+zCplLqnK+j6i4xQhbYi8T5l7TcxwohzucyjoZjlanJJp3311Pku6md
vLczEIoPBa/Oy50PrcPhW82+dM10NhJZm4OCEPqLjWngcp5tTAmspbaAhhDYDyoqwrDVOGGschPW
r9HcMhgJ1wnBmLTvM1+aqneyHNndTcIOqGF69SNMpofKtcuX0kn7vSWAj6lFNL55EbHwckCvNetq
nMZrCdfyApvGWg9NUf0oRlTiip56jzQGtKoxpaeWlTxLtcTQkEuXTdhALe/kQ1hkqAqkNf2JmwVf
bfx97wq1DF9mnqTyw4BXNTF45UhUF+pe9WVZS0nrnw1AWv+5+3vzn31RzZzOLlKYd/O+UNG5xrwW
/7PWthN4ndIjHcH+TGty3Kr/aV2Os/gsZKGV3e/93/f552naWu+2xkg+JJYKF/huXh5jWcwHBhh0
Zxb8p381/nOBZZ+GmouvGL3y/an+fJZyMsaTjSDK98GPbaHeRqcsHzBILR8ybaK8bufnokj/okgb
b2vLpLBVC/JEWXtoDfACoZshesSsxEcUckNei4SgKsJHHKAEUr0jszwlCh+XfRUSaX6CvCP1OfUF
qZRBMg0LoIhp4WXwjF8Wc4g7xUV9302ptbKcKXjSrfqgIHq5y8FTADCKe2UVpNKvIFH66Ei9DFqA
SXlc/PRyzz2qUzRc8TU2DqWcHhoQAWqmncGVkA6qbPB9VlxKGLJFTpo/U33BbOWzJyRKG3Q5J6OU
+y6uT1JBtz9K+/EhFK0fTvpwh++FcLNlP4axplP1ilw0ORSAbbPlbdblhzjGPjlPa43uFEmDBKOO
XaB0yc4I6nJj61m66eIq27qqMjzJXhmvSGlelI6EuhhH+agZD3GWfwydGd0Uz6teOzGACC7ix2Ur
jnbK39HYmPdWG4eHyR2zu1b/laBOeGmy6FmOlnLIcMS9FUJP/TT0tI+wH475MMPO7LA56AoYU7MO
W98JwZirfLwNSYBVpLrDfVkIMhxXWK3XaLDKD6e0XgERrCpidD1prVtLNAnS1sEQUlXlhgrYuJ+C
ynzX7GmLgOZrPYBwJAuOuW/oBSn2teiXHNJa2hvG2mNEFfEEpaQsIe307qaCjrKSShWsSg1RWHKS
5j51GRoiYgEm7c2EVAR8sqyGMyeMjwjVIN/EBvle1XMJG7gEfDeqPJWLeJQFJfQnGPmLocXJi9M9
e6ad4gHtiCPGWEfoh+mVsXXnpkp0rTwreVSV6gWbu+xcx7d6eIqcPn6HRYzQanscLIgBogz/RjYF
ee+5OqvJCblnadZnnEiLMKnecz1RD0l/o1wYXrKIz4U9TfyaMps6uVOJ4qvnwS11VSiWjaHsrCGv
/SJtQQWT/9w3XVDB/4e31nWjszY7ELQtY3IgY/Xctob0gQwObyH1PpQi1jjCh3+ZefaX5k0aouSK
vfYSH4HA7JyPToDHeTkc+jrA2BmY2AYOhLNZxKdy8g0QdR6buQidk73PzTJ8qIXYxEHZP857so6/
nmp1HwlJ+YtC6moVj52ytVLrU1aaes6qyoTLtVIi4CVVXiG3GRKxO5XFVSLFpRfUsJ+G1XgzKC6r
8Vj+cEM863pUBo6V2756SlpeWwGIqC0DGMhNnvtSJ3VjKMyhhz581BwnPzqR0+5MO4zO1LXcQ1CI
boe656qdq9+NdOk97CY5KnJy8StyinUgUOMmyuj2TaTn+zCuB2R/SHuMkHG/1Kx+ndyhh8WON3id
YWOv426r0cHpyrRPZeZ8OLFybeMEo2Z1CvYJztIOdc5nfv/lukDMiEJtmO1jo5PnQi2yfTivQV7K
qP3K7IDH/FEJqY+swS7Ls4JdtKWm4hCUnUTgzHD2Q8NkPmtbXNexgL+X6CPBO+iKNe6OyY3qDNIY
QCIAQXFHcyJOxNBwOpZB6K2Z9CPhSnkqgCawEwDgiBD0lPxPOq5blAdeIqaGZtdWJ2Nm+8Wo+58H
nUSS42bu0USzZFX3ebtPBvdn2RdnQZx8MdSmXotZt6gQHzKqD1pZI5gnPosUnORoef3tO07ubh2D
8T2shebnWJf4XjMZm1R47SFUK7HN2vgDirZ87KtzVdrJB0BAba9bRLgWuIhPmF4zn9Bmrui4pNl0
/REbGnsNIELsiLDfNKoDj3XkvOctlHpiFcG8P1c3Y+qMyM2X1nOQgTjXWvVNU0flJE0Y9HqO3YIh
MTtu+JH2qdmswVq+KWNlvTqx/mE5gD9Vb8aSKIZvgevZ9UZkPdUzeD/wkovjQNCilHrtFPM6yFw/
e7ayice+pQY86pcR3Lcd6Z+IYGFv3wXdIZBSrHkN+V6VKSq/VRHtHUywYSj0xrnJLBZ58ojuSnRp
EFh8ytvT4LT9s9aUBzTujTWVH4jJk3lbFl5en12he6fBjpMtFG5U7ae4vitMIHwHftzBcZh/uuXf
Spn86voYa4RA/4FUXPBgXxMq5aYirKdlEYv8Db+Ls46XBzxIUGCiaafPWsufhdphfhzrzgGJYLEx
ojjcaYt8fO4+FKwdjLEusH7uk0dTAwIeGa7xEffqT6YC7o9GptfBNQJg+8bfYWTmWyRJTX82ynkc
lPyXaoNVb2c0SyaLX20TjbtcNs/kbFXQVtFFhZJ9IDDOjsOck2Rg1g7IM8Ki89oXs4msrVXx34hS
8EAGNsyvgW1c0L1QfigOSn0i7GKQRKA7V2GVakBgtPiOJIVQEgOkWDv5tdvq8DmxcNDHJv/ZggRB
4Mx7r5LB2swsV7eh4jgoOnUAaQ0/4uFX02ni4HRJfYATvTciL30z9Qq6BkIXG4CfWzEjMfrISzZg
hVCD6PSjnjbZ5WjZbbvRKZECxGIoVdPw2hRpcqbbOGip5gLBDZzV8leSofnSjhIq30w3IIuIlhuz
g6pVbnkXuUc7TTo/HIP6KbWSfdYE+oObDK0fWQS2hMr3GBbkcWztlhIf+CCArOmlV4d1x3wDystV
QSP9vTSMfl1mRfrYxzGicyLcOKTb9h0sLB//8PWQuk/ZZJVXT/ewfUOH1CUH/KwVEmhbGtwjoK9d
18RYzWXHmPx0Ohrhh6VtY2pL72lTO8fQQIVrKsmSBr3an4i8rVVWWMZjXQ64rNZDe3RFKPdIfgvc
2VF30+M4f9V6ERw1tUrWMqmgQxXyJ5pATPq9vzutJ7GY1buWx9xYnQwP6DpQtHNb961qrkaclpdI
NzbU7iQ4vLpYDaE3baWjP6E+FJ7g5yc7N0Q0II01sozm2NwHPEH8sQeA7MYd+dq+svdZomsbEjyZ
byiKt8cUB7Vu4HEAtRwfPHRxb3G3FnFHlrvto72iKwiJtEl2kPMML1LVZxeo42aWWXzqu6PleEfT
NcIHYXfVq6HDl3JJZNAZjVhkf+Sm8xjB6UujTwd04bpBl2I7jNUM6dXhAOOJlVQNkDK3ANDTSulD
ZU4vXvHVREX9khh9sytVdNmWRWS22i9L2adGtuL1WAYRq1Jsp/nPy0A3+IkJBGb5Ly+bfdlguBxl
J9DK2UdrNz7lJespqpzj5KEvJJQqXpVKnJEahEOidEP+1pOt7WVj/dU6sZ/BRPKVvq0IoFXEIEcH
drj89wpYH6BGww5fghZeFYtMKgn6N1MHYc2d5lHZOixrBfqhVkj6IXGiJ2PGvFK5VXwQlCBoau3Z
lvLE5MW7pWb8yM+s24jAax4KVCAnvYNHmwTOmSmCeeiUPPHJ4bZ7ryvrAw4+vwBC4+puUoAzdd3i
axHxI7Nf99rmiLqJ3He8WVskFtlWaAr+6hbJCyfnuzZwWl9V1N1j0GiB29b7SMnPX32yiWfkhdLy
XkWTan4YwQuuGvWYxE33czw1oykPQYf+4dQb2ilFGGMXNsGTOQN8JQrJJ9D7617vyvMYTKuitK2n
eFSGm2mNh2rEEy1sAUSUfahfEINqsCBSnANFFRF7wVcS6uHGYNRF7K/R7hZF3ZUTdvJHGyS3DPPA
XcUveJ0hYXUT9bMNwX9bhVW77VQTQLy0Cn+M1edocd9gtuL6SKnOKo12cILJo/gydNQP6mEktLzy
1ejqbCdT5SL0Kd0U8JI+kqzcMHMdf4a11FdTONYPehChQDNYyc4rEQkYIid9DbpuODoNYUrOwKvr
qGYKOtlcOta7LknodfTnZ4pr+mUYelA+ILAn4CGvvRiRAKwgKeU48fhabnSH1Ab6hti4w3eM3lDU
i5eulV8E1fKGsJvjkwdwdxS0NrpQ0kekYrynNIjIZoRF/pMcoHFdFujHdmdEzQGqMRggjlTtWug1
gIUyZT+pAmhYaMLyBqWyQbhQgrNmn2XIz44omqRegCJY5rwqvalsk06kewqcNVbr34tAcZDG7VUc
jb2he+owz2hAElxJeM5BlnZxZPImzIY0xqiJjVOZmPtFAd5EpWmcCEeslWO49cnLkvCgOC6zmcHS
+FP3FvVrrxbxe1I2RGn1INatoY/bRPcE0h0x3j9ueFkWUineWxx6NnrcNOg/VuNbqMxdhVldTG9I
b1YaGFtdhM7FFQxmBD/T2axEuelQBwIJ6A6+LILohVnleyn0YhPkhbWWTV29tpgd+h6D7qoS+sfU
BvEtMKf4ZnfhsJdj8xXPWOkiidpzZVTeKpSgbsIymX9+wHjyVpH7sZjgpg3lFW/HZK8kgEzCHj3L
OtJsv5b8e8f2wbCeuhF6i+7V1gMjfeYPXWzuIdPgdUIS1OyLOyWg8cFu8UFxbWBlqe3ckaXxs04o
j4WmbZQ2Ky8JXTg24geiS6ByDDob0x30k6Wg7QL/ZL1AldUqw3M35qW6FjFjYuvDw+zUM1ohClUN
cNBIC6KTUA3UjIyc0d6Z0nPXFAfR8YeaAHBu01nSKgiHLXaTkN2MEcS7/DLUynlq8j5f5YaEE8wQ
9gGlIQJH9QEm62eYwkTUTNgeBdyxS4Gqqq9Y/N9KDSCAVQ3NpvSMF17osMrrEqul/gsUS4DKW+zc
ZmrVETTPSz0YEw+KoWPuWJSsMSe6eiPkN8gC3nUaypbxe5ZfFRVuUynaTdSJxzsAhEM5W391eg4K
fEZFUyBbtxG0mcoMtR/MqxjByu4DcsivUICWrtOGkNZkDpEnzWOtqsGB1N51KKREDQahWgVOxMok
bDjlEP5irQU1EA4XfEyCR1S+t6M3KL/kqYvGu0UX9oq4NbpoSbox+rB+ViIZ3I1yeqJ8kWx6csPX
ZNwNZdQhPxrLh1zNrQ9lGiucK8H8pmrRbIu+6c5IHNv+kFAo956xsvBuqhVmqyygaMDosw40LUQp
rViNHb2O1Pva10EVHFuiK/qebHw0emqsqpIj9RzoQBudyXquK4KScPLo5JXRWA2JNfigyYxdp3bl
3Qn0n0Mmx/dEjw9umvUgzZLxPcZCEZXKCBlJmxnHgs6cTJDhyGmi3ENRs6/jv2I8z99TJQm2sEJV
RA+9cl1aTYtWXA+Bj4QRLKjCemTQCO/whnZmwYRj0LqPKOihZ/UfAM2ZIZXKDxORAt8LgnJr6fBd
YusTk0rnoLmqteo0U31qSNYgPDPMInNNg4hhXXwqJewnbEfEDiXVX43ZxG+GJEfddW9lN6ueJYD5
kzbq3lxtcHdFifhOmSvpGoSzvReKi0cIrI1dxz0fi+iBboCys9fuVK2cbm1tPrcEKiVf8ydpmJMs
Hd8JyvqkWOSRtJisoBzUt0XUu4nQUpiM9mcw2OVJiUvbzzQlPA2Trq5MJUy2LdX/m0wFcrJ9PXer
7s9Zot+pKu+v1nVWU/Yzq4doFmGOnvKertlrRogcoXrSuyfHKRG1HXuUuedulok1CaW6+5CVKu6h
Ef896bafD6+RQ34wdyLxkFlQ/LsJ9q0QSBNpWber8UzduFTCNlWQkv9zc/cxH/PKb3oQTmWXFluE
JajVKDWMiam/WV6i7e0RU+828F7srqaW0Fm7VB30YzVNb3BnoWkjIHMKjfpVYVRY5y5IitIdlVvS
uuaxdbVpjX60n6Y2uR2lt9Zla76mcQ54IylrpimvLjI6PxShX/rGvYdVvcSj8XEwtX3nDOFpWRhO
A3zJq86F1ZhXQ4//GmSNT3cxzCCbgRpNZZ7KyK7uy0IjW2voSnV1AiBLTuhuUc0LLo2i1rsggqSA
C7tyD0D67Cj8dEj8+bqIug8hsrXXdCuhvDrqaD958ZQ+F/HRSKcvEUYGY7dBLrqO73kdlRtoJe09
deR72BnxVihdtwbcNN2ItU510zh+DvNpAhx0HyNjuMvgx2B1HTSW/2LvTJrjRrI8/1XG8o4c7Evb
ZB8AxMYI7hJF6QLjImHfd3z6+YGZ3UWhGRHdPM1hLKvKKkXRAfjy3P29/8I2JCngirgJI0mc08t9
Wazf8i1hVlHtm+t+QkTohDkTOpKPuEGlR+ll0Ho12lXRtA91/TpFUgPaSUpFOWl3b6djpsdl3CjN
PlMadBjhS3GJykll1+GLPuj6Np9F+UaIRUpbPKdkkN2qKSWiklA4Meo21RRuMBD3OcJpmxJnZog6
vXbIFNKRupFmayPS+4ParwuNU0YlyojkjNEqqRLPIVdr3FlBDG6CchJQdvJX4oiBcoLFIYZXKVei
TNwLUbbtdbhVmnKJhJCEMJ0R7dFM4z43mN9FgS+OB309Acpfc7mODzKJ8F5mEUJY8FY+X3zbUgJ1
wvWkVCZrvtG+9JX+bZAt5AUSdpJ0gqbv4/GJQsN3X+dNEi4BO71BcosT9Ro2pbfttOoKnnh2n4xI
9ckd3JEsH585nMPMsMrLOCyZsJhKUuOp7+s8UJ8oQSATA0AB9ZfwJ+wLD6qMGKADNmOGWs/6ghoY
LDGOIaUop89hU12j0Vr8CoAZy5Xn34LBjtw0LlZyJTRPGelkh6tYdFN7BnZepXkjl/eTNUASqQ31
rjSKZ5QQN6WgedtcSp7MFI6YAKTuzr9vZ1nv2gvaQ4m25A4Ar7qGkg/kTcg5PLYq8isA3bCieOgz
+Ftj184YPDGzrRgJ8LqKX5NAeQ6VUDkEIVL0Rs2+bVReuTX1YHJNq47XlkSxg9M/0kAK2R41+9rN
ACLDrKUdRy707T35IuvH8gXn3VcFDabvmVEaNvTT3Ek8r9pEVR1eelMMNw9KRKcGxipFDQXNq9ae
C8qOKuoWZdPeOmhBDXQE+H1tCY4YVDIkxGpYI7ol4x6qDMAXEbPDekS7CTqh2oRkdWxuAI2qwScw
zQ5Qd1lhUNyEFQkVhK7lVmC8uAeYrV9fVGSN7LZEo8j29nUeWhd53fj7t//R0AvZULMLLosuo+7Z
jNZ+DAtrL83/r24nMHGVlK0J57JdDN8mZAIuOjB6bJqK/yXJwSyLKdaa4OiHO5Sv4XmoFeeZuDW3
Zh6Pe/SKVVeWUs7NAngYNVKTQ2MOL34Ne8azVFizFOSnhgmSgLyn+GM19QoPtAl+kI6+T6heg5gJ
IGzEKygc+9YawO6n0k09WNFOH0GsA0YLrmJNSMjuGGBUrZEyo567pjIYa5zV81XFQcARKoKmLLfK
hcrptRRY9VmNdoFvqAoVyvqH3Kb7qFb8ey0CwNYaibAam4CSvyeNa0DgGora8Ew5wSLtiVEjGR0p
XEVZ62gmJ0CiTHMXc5faBZ33Ffg3M7PIDLiE4uvUG1iKUVbVRDRAJrFCOiotKVZE+bDhk34qlXEo
+oat1pd+1g0igVGSDVuxdqhAMW9CWUJ2B8aVaHyP/UzYo3m163wIFUPJsqZw1K261J/X4nwdDRi8
FkFBs1LXeh38VMUGFbN8BI0AS+iM8cN/leHGO1Oh1q7Kumagdvm7MPYojuhKaBnKzHMs6uuUxHWg
IoJtIb0wNn8rC//vl+Hf/mVcX78Z27/gTVthA9Es/vXfv+Qp//k/8+/859/5/Tf+/TJ8qfI6/9Wc
/Fubn/nVU/qzXv6l31rm6f+8nfvUPP32L8ixhs142/6sxrufdZs0b2/Bd8x/87/7w//1862VL2Px
868/XvI2a+bW/DDP/vjnR7vXv/4ATyfqeJ28E4GeH/LP35i/4q8/7p8y/+Pf+flUN3/9YVh/UhBQ
SWdhG4J5z+z43TOd+In5J8dLzFQUXUE8bvY2yvKqCf76Q5H+VDGTxACHsye/PVsP1myZ84/EPy0V
4WXLxOpLkkng/vEf33/zt0bz3wP3r3F9bzMvmRIT5V9azlAhVUPFPkReCIyraI/KZm9wYB2Dbqf2
gMukDl6RhAylIyCL55BfC9EEyDxu5RNlBGQzQVCL9TZLpHHPEa36KnYZ97Gi6b8KUq1uZSh/rhJ2
2kuWY9ksp368ksuYNHAnJY7izbJbpPtXw0SlUhXZ4liGPaj3pt2FYyisETjBuEHmBN2T7SH12F2l
VLKQ6gW1C/25dIoBvgFem5zVfYuD4ASNWBlgb3gcbRyhBIUbwOBQ0wCl03ayybReUYYJ0ECSJ6dL
xWe8QfZ634yz8PAF6UEgR4kBLWmMtpaerbt2KldNDQqwCTv1xtPHrSLIXGk0mFeFXpmunIT1VoGC
jS+ndo2mRYuFIc5CnoE2u54iFSiVXAutyPouIluFETTgXZ9sIy+aXwIGAg1rVC9DLzzJI9K8WTSU
a12USoJn8IUEkbaLkurbBJ+NU/LYrFQkxtjBYspsMPRJWUKeq/T2ez4mJLKEV+iRSCtDdN35bDwr
7Hl8x0hQQNLi/pIkFQASJc1sJclAnLTRdaGa0hqO5F1XJg9xWRau1UEaN1qpXCcxGjNdbaZQ3gzV
zQMyV+iR3nNkDe120kF2DFK3CkENP5h5DTMFfYFMcHRD544vyt8VL32xgCGn2XyxE7VmY8D88lq5
Zez0q7i2IjsWuSyEanrVt2W5S1PhSa+CrzCzACCWN1ImDesK42F0zElskFiKEUGUuAwFqbAuVSW3
20QhT1ymgh0GSCDHlZZdJpY4QUZFNc8aQIqNWiVsskynqjd7ZqieodikrCJSG9VhIiuyiXy1uuBU
IbpJpCoXJZdIGwpXbKdIA28N0hSOpJCZbdD7YJIb8WvnRbKTkGF/rFU4rEozos5HYgMTEi91JDO+
oKAlumVjzpLIzJdxwFj5Lbj8j0Lxfy/OHv1b/y8GWoKQcirKwph9quFWhL+F2r9/6+84i6PenzhE
mhZWAPgCaAqR7u84K6nan6ACRBynMVlFxI/N8p9Aq6p/apKhQNzi57jX64TBfwKtqvyJcSQBWFIU
TcXkSv6fBFrNWvh1UAzCfVK0sEA2DUNmZ/l9xy5znKBxp6i+apQFlWonWhq0xczcBL4h2VKUvOha
9CxYFKwsYMOBSkqXgi1IIlI3c/TNN1wAEhPHVDWy7usASwVVGDfU0FE+8Ig6Y5dTJR6cXjUn1PcR
s0dE4b4p0f/1o447hfWDx4huZ9nCJLUONigA+6ZSZP2Lez8oD3Kd7jh2JChATA+qMsgrFEgr9FXK
XWuJQPqbdiuw9kDFji9p6o8barNfpSruXKuuc1dqDKrXbCCmXMUuByoMkf1Dpre3FPSdSUA6msKa
xTv/iL0q4fKn3o4mcnm9FD/N/y30bN9T/rMjBYXcopTstA7RMWdzXQX+VdrN0np6EZDk1AonEsHe
Jd8yNBc2qSHiiFGjm+khe9FXBXvIJEw0xMYWlXc4anzJrNdAykIHTfP9VJclxMFvmBysxdh6yqYX
y89+lDWbT2tWeyHQ84uOVgpjSrbU/Z+lUbk1p+9+HW1gVK4twCzpBDsHgoxNFvlgeeIDBNfOpuKx
NvPpezlNz2xrTh2TirGSA9UUBBCrkFLJTH4ZJhGcX/7DmDi0tdRCuxw91t5TX1Fe0GwqNgUJhDi1
SXHcKmkd2SSLJlvnXO+Z8S/Z9C7aIZgcsanQwlY7u8bHSSD36YZa/KziyYnHQWPXQX7vG90ldVL8
rMIGgzo5vE5VYZ9xmEOqJXr2Ut/FN/aJhz0jBBzZbSFtk8LfGhVqHJ3O5T42tll9i8yPspLVQt2g
j++gmRetSqPnRt6H3a5SqB35Epq3nbRNp0lyqGhO7ETRryQQH4poFZjoboxAMUU1v+nU7iGf8meU
wVW3ncZvM4LMBVGCdVCXB7amp7AZTbT6rcHGdYm5pg+glH6IDX9QJ9mPQTZ/xHJwmTbzGT99ESqC
cPUYcdZ7+3ndaSuz9nek2++z0d97U8N1OOO3g0Z+9bu78aEVWhk2sPAihVLuakN11yUSE6q5hLZu
2lZtbqcieG0lYR+PdqT1D3jZQQ4NdAR6w1dBF1EYqYBkyAWF2ho5IK2PhPUo11e9AKC+Fn24vijI
w4J91fRkWmeC+hCq3uRao6I7RbnLZ/J4x23J8TPzCvzvNkYUnMxfrds6V2eRaaeWqW6nXYjxigVc
t0DgGqWfzs8PujA+yMNdAdPcqeIIeT2BejMzUhO0ewHUtBVjP6iLNljYx1TM8fMGU5TK3xM5Q3M6
CdD/SoJtL6vPw+hprp739bbzN3nFyEgX5aRIB+DuOEc8QN7I3UnD90AcjOtekG/DucY0KPUlJ19q
UgYwuLIAsyMXFmwSmZH0Z3g7IKt6o9W8hJwpiECM4k7QVO5miUNtBY0qzUAQtS9+RFg9bnQu+Vux
VMjUWO1KBf+A+1vthlMLVlXbQPQ2XQiOW18L0TIb1wWaMXbgW+vcqN0B0pbrxwXg1iH7gYHpfZYX
1IrEr0qU3dd0UFTWj5mYwugbrybNX2UApUw97V3PS/DYCSInIp+iTOldDHKjSL1vlty9qiqAGXT9
BO6C8i6pTUpLs4BRxstlJeoltWiLAXIzehI+G6ihpIFwEVTFPWIc34VAca1hQty9+eqHHS5t8asM
CIe7wq0Hg38Sb/M88R0tpQQZA52Pq2hVFIZpK+D9xjpt12PV79RUvs/FtOaArCVOq7TbOu/BomYT
HHMOS2GUHbIEpX4yK4mTVgZpaTnML8Cdx+jAxFO6FZAGlysNdUHBdxU/u69GAip+d2gZ74waKZNR
uh1VlGCUiTJDey11tKdW4soMs19aoTPKbEl8ZbdRUZGH0jB0DligZwV4napkO8VgnXgpubU6GlA2
TvtLYUivTcwsUFUSXcHP8q0Bxw4+2V0465gnOVW9AcdxvLoe25Q39cjzu8IUbQJg04RyF05tjpFm
T3qhzCLHqKwU/V71Xp+0BrGHBOaPnt4MZXSYILJxVJ/nv0nGTog6wAPkL6mEepch0ugH6CotUDTY
gxXhh44suz7dfCciUK3JslsrpvMKDcvm1CDkhkAZsamz0XoHdSGZmuPVOlCIg+THVJL9V9xLJFsG
woYQWH0tsKhwLH/0huwmJuhhvfAwafpOUW994nEhevXGg8ExWIihoeGzKxtD44OwDdVEkFPKnSf+
xFMhdBImqOMJ4S8PiJrlaTsjKA6S0ZKimb4hY7Nb4d8XXU9CbxucG5S4wrwA3yG1bO2wyu4SgtEG
kLxlB3ftjCiWfV5+3oFkcSLpJUwP2NvbyABaLs7SlyIcb1sejA3DJpJbZwgyb3ig3LEJtFk3vw5e
0aO87Lr+JiigwEup6jY6GyRp/cRB8zYi+o8zq6SyVXg2toyHi6NUdiCsaitIwayQD5FI6bhe8T3T
mwd2hsBW5OoRC/pnMc5/xF/ATCWUP8Rbesp3ZRx3VlIabquCDo91HTwmO5XCr6kx54NYzWe5G3we
Eo7dFaj7XIRIYYajBqDZeshDkluRmYtuMWrlhVp43xohG9xuSPFkISFkD2qzV8JGW5XtVy0ZS8An
FkykjNePCea6jEJ5DAbUxQWMj6y61IXeMAuyKjsx/AI6r7W7sFTsZEvND5mqCm0HOSnmWIwLpsx6
Q9tIp6pC3gjJ/gutlHowSsaLKDG7yG1lcFoAOFIwsXU1lthK9V8aOh7//9bw1x8gwk7dGW6CMAmL
Isx+/pbUefutf+4Msv6nLgKQE8mzzE6CHP//uTNI+p/zkV3G38pUNUPkdvLPnUEmA6PoKgkYMjO6
wYXiX3eGP3UJwNJ81yDfo/PL/5M7w+9+Xn+nZgxF0mZXtnemd30jeEWrpdPBwLWSqrUeOlpkltfv
+uKfVND71M+x1heZQxMVdj/0rPFQ1TgEZdRmWbeK//c19beE4fvWf3eO+9e70zfv3x3SF0o0QBYP
vVTh/FijsUXSIt7qBnv46Q+Qjn0BybH3z6DWEPge3N+Dn6uwzRrFVO+FPpQRcDGnr5YVdFe5F5lk
1SPpMdcU+ZckqeOh7SM0+/ASE4G9aDGqQZImiGfc0eTZZnmZT5sHbXG9M/y0Mo2wAMYYB8NjV1oI
E8R5ApAzA+SS1+h5DGq8CvGoXRflKD5NuQ8gI9LVxlWSsYM/VkxIIVg6AJRAA7na5smDrOXN7O/t
kV8amJMbtTatL6f78Vg3Lgyj4xY8lt/W3QGwN7JDnSegtQfW73Trcx7xg/5QZ6e8d5M4AAaPwG7Z
HWCbRC+JmRtbgfKKayQFHiWB169OP2dhFfmfM25puYfKCcnBoOFBcgOiW/WTlVb44peWTg1sKQbe
YEN7t37gtwLQoan63lGHQfp1+vlHJrw6u0e++065A/wkjPPjpQvLP3TavjFuTjd9ZIDUuWvfNW2R
9ktjgQHqpJKqU7JKJe9Mrx176/nP3zXdSFYTYvnbHdT2rhzQVcZrb3v6rY8N/Pw175r2vSDjsMjA
4wA+Ta81hjBD/RKK5179WK8sIowxoBnI6u8O2Xifc6IskbU7/eZkdj6es4vAAjd78jQh71DVJoVh
BjclWItcHNEWJPebgCOIQoRREcnlNG9YnLwMTpuJ6bYZXqiYb5FN2vRAhEnckydUbyfs4mTKUROI
kdPveOzrF2HGi2tUqmK+Pk/vg+TR155Ot/t7lupfq2gRDDC+HsCzISfZBHgEOYUecKgxYQI8ajJn
ehubHbgeZt9w+lerVM83p5975HvefFDfzZZOgRXPwd/cx4AkiiTckig/M8ePfNJbwHjX9ITGmGAk
Mk1n5tovLQf5XTtqn1Sv3QhYKzTK/ae+QVyEOpicCC1ojbk3oISvp5jKsAkP63MjvnT1bKy21vWC
1nvDCzZzvtvFbPnl9KsfiQPiInpFrSJP6HYigNtWF6NaPihFuVLj7PC55hcRrOsTTsqhZ+xVo7yG
NL8bVOtWAGDxueYXUcyyFPA2I81nuRps5Q67RHXoC8q3vn51+hFHopk4z9t3k8hKPJAhBSVuv3nJ
dMNuBhxdg8fa6NenH3BsBBbhrK4NT41aTZ8lHq/qGulm6Pt2aRWfa19ZTM5qQAVY1YHyhcIIrF8H
P6r4JtY6elzvTn/CsbipzCvwXSfVnmhKHv7Dhyojb0AeCOe7Pq/jCQycTIpEswqEMwxjwHsewp+c
U4TJhB0Kkdbl0AnqTYlkHvUztBkQ5gxsYwos3xWMtrwRlT7d5wDQUDL0UIEoDbKYEtpPh6Ir6945
/QXHBmER+Bs1McMg8lBTwxnKj1BkoMhU1O2ZJXwkEi1T/0gJoI04Zfo+QJnKlY300QyRlPW8uzqQ
70dYv/acGj39Lcdm7CKSC96IPE3Bt0D9LVwfpL3RFXdyJlLxLPyL0w/5OGyL1mJW1ROaAErMQzpy
iytwcKrTCHCkPtf6Yj5JIYw5M6f1RiV/gUQoJT4EeU83Ls2D+sHJVFnEPB8ZVaFVteQARK90jKHP
sUcs02LFUT34nk9e/30U6/Iy8dKuXFl4TICoRTuwsHv03MmoDsqZhfNxL0rKPITv1k2cQsEpofQd
gJug8zMJ+UXQiObnoqOyiI4hHn0m0vPJwe+k7qJRS22H5a1KBkwotmf6co5SH/XlIjwqwDbFWCj4
AisqmiuMDAUf4SlD3OmZFkduZmkUMNReaa6EKGi3/QQDw+6UUn6IO3+6NBJJvoCU2v46/UJvFtQf
vdAinKZNgdCiYmUHuPPxj8xvqVBbkFxwgi2TH/yotdOWY3SQhx320IhyqBaJMkOtlAcPiawLVZnq
n3qeSCCg4dkPtpq0NYnsVtG+NW0RJXZQxNret0zlNhcr7zHTKxVT8U6qncBqxjP7zsII/j8OZOKM
QXk/N4Ta6oGs+vqedau11MGMPZn3Qn9MURSTNt1Dvws/lREQrcU0RN6sT9qe5RZqGcliU51cDF6n
Ty7mxTQkV9IgiMeH6EWpoFgKZFzDeP3Mav442onWYgIi4gJM07e0fQ6WAuV/OCChZgDsl8VoU5nm
mQ3i2EqdY8m7lYpgXl80CLEcemO6ChOE8Y3sy+kpq8yB+aMpuzzSowilygO7JzLKK239LNmAqB1/
lTs/O/vb4XClOE9f73s7WGF/bMv2/etre+azjux7b6/07rNUf1BQ7k7zg6+rtpyUq0wwUV6Rzwy9
PH/CB58mL7YJsyiB3rQV3eYMbrIuN0SEtboy1pKbOxCqHM/GLW7TbapLBs/1z0yKeY189NjF/sHS
MUZBLziPVNtAPDThAfuEBmpJOb2eHrSPp50kL1ZnNg6BjnRHdhCbctuqyU2aR09aZt2YPS4op58h
HQmuS4hWhmoupjNSdkjVCbXrSSs3nV5QlPMmYasJcvmYGJZ3kEZJcHpTxdaqNhW8WEb+XuXlm6ys
0h+n3+XIRJEXi7gq80ax0Pw+yL2CyHgHIKGNbyW5W3+u/XndvZuIgceVFgG7+KBlreRA+ag3kEug
vuVttzr9iGNDttgZfApCYqLwiKS6VuAzCrgK5TdWf+6mML/qR5NuESJ8ybSmFheWQ1c1qpMbCQWa
Vj8zF441vogRrSnWIoCp+GBWOaZ/iazDMhiLT20A0ltO813vU5dDPrij9UL/CrPEgfL2uQAzYx/f
j2vC5UnyW1puERN3ErU1oBZJIRAElDw+Na7SYrGLIhoYDXjrg4b/rZQCpWG7loMUFd/yk49YrPZg
Kg30JXhEr41uF/qOMqSrprpBi+lz3zDP2XcD0Jkawp9mEh9q/7KtatusM9uTMSTMZPf0E45MIGm5
gDVdrPWozVAAzW8n5CSEJP1k0/Mj3728NxSeIg5DdPCzoniSQ7DrTd6qZ+bmkWX7FhzftT5Yva8D
czH3AvyCWVVpnSXxjqTbdz0Ksk8OsPz7J2ggOjmcFByx9PEm6eR7FAYKu9XUr9C3ujMP+XgIQIL9
/hDEkpWO9ISxtxCw103/LhGL4EzbH8dnccYLvx+DqEIcC5UWYz/E4AMQYN76ubyS2N03p+fPsQcs
ApAMhQe0kG/syesjLqh8LQWAGUmdfvJCubi1ApiLRhkhtL0kg+oEvkWM8KMzoPk5FPzX0AxE8Pfe
CQQ16lPQZ/uIsCC33WWgVxvgLm4HuajAc0Edf36qm8xFMBrzqPdbKof7sDkALrBL1OnVbtp+rvVF
HJraXoEwZ+hQ0DwLWnOGUH83yO5APvxTARsq6O9d1UUKeJre0vcViI0gT0LACVgYQYL53Ew1F4FI
gGU9CYhQ7CdRe/Cq8hEk39NUk7o73UcfxwtxSYwI6tQvNMLpPjFeMQlHIlJccc+2KaF9sosW6zhG
nwK3OsbYkKonWfaU76iThF90EXuM098wj+dH83WxmoFj1NMU8YQkuhtNyRYQiQLZbSsZvB5YL597
ymJJ94EFzA71tT3gA9VN+ipChzi66NtVAQGnFTzhzF12XmYffc5ibdekHiIJRZ4D1cVdoRqbNOl2
41g50oCwtAidt5BXuD4NZ6bAkZIgBYTfJ7GfBrinSkl04FZ/UGsZvJgMhNF0JaTjYr22myBxBNUH
2RKd6cwj8dFYLPzGa7sMy51xD1v8KtVETGux3MmFM+H3yN5hLFb+2IJKikOa96Vd3lwXwsPpOfC2
/38wNsZivadG1OUotPDetrZmx3DD1d2NaZt2vUNn0E420Zk5fewLFuveGEHF+VY67qXkuhXQdjyT
5Xo75330BfMD3x0QpCqCI+vzBealce1foeFSukBMfbuzX6Kr0ZXXsCEGR1kF2+HMbehory1CgBTm
s+oWzyxX8R36favaGezYgWPhKI60AovknKtiHeu3RSxo61Ew9DwfSU0X95qPbdhYfz09+MeaXgSA
TJKxfuwZEmQzrxq9+qV7UX5muI+th8WaB/tWGx2p0n01Ii9Wwop7HACYnX7xYwtcXyzwPtORrBjC
cY/DS/OdHbGo7DJUjUuFe8wVU3pYG6IR7yqvDpDLiA1wqdgGnH76kU/TF0sdWYdR97A32Sulf62W
xdeuq+47BYLi6faPDIu+WOuFmE9TY5jDfqqwh9GUizCqVp9rerHa8bhWgGUyKqXR5vd12aGiYIzn
cnHHXnzusHcrMTZTWTHh0e9js7Mb+VlB3+pz7z0/8V3LnoKM4WTqw74xQcGHP1L16XTDR3bamYPy
vuGuFrUxmnhlqRB2w4TAR1nUhyouXjP8cZOyr88M6rEHLZZxPjUKN3gmDZLOJKRfUrNw2hSjVyRw
5D4/U2899pTFisZ9LBGyJrH2aP7Zo1LYircfMRFFk4oD0JlT6JETlr5Y2l1dgxfqumGP9QCFbsSn
kM9WgazGn7sOi9pieZeFEZmC2A57Mb4YhH1Yg6xIUMY4d0A4MlG15Qo2curRNfpSoneouhew+5+b
p9pi6YoGugNAQIf9oD8jg0Gh8kyfHylaITL1+0Rl8sOgC5moiIqsSh+rWJQ2vTHdFWjepWjG6TXS
USB5Um2nZdG94j2cXiFvqZoP9tclGhG5gj7RJdZef4Euxk151W/yjXHnrc17YzOxq4IqtlFm2Gi7
cXP6mcfGZ7HcwZH72TRpw94YvjXjwUy+nml3XgcffctiuU9iAEYMJdd9bDdu5waOYD8mO3SL7esv
q7tdaD8n6+x6sDeH70+jKzmHijPQ0828t8+56ogcfLgWXHP1yVORtggLvVFmRufTuR4y0e1lF72e
/tIje9QSjSjJfRvFIx9q+WjGYUyKfDCqnKcbV+a3+6gbFxGg6jK2j4zWO1d1Hlu7t0PXc2CyvUY3
/lbr7PEK+sY+/Mokua4P3ROsfDdfU/9egededSvZxuvtc2tuCTQ0K9D8njlPFhTuu70efTn9lUfS
7+ISWIgnjuXVZGz207Vxn90Iz+ml4RSrca1dIAu6zc4kJ45M9iWAsCy7IaqxrdknykMJZzZVzsSM
Yw0vQsYQTTOqgffHUApAbjOdSdUc7ZjFPt8FmM/4BQ2rG++XBUPjMr+sXewhftVfzH1+fw7ec+wD
5j9/t+s3go4IpUjPRNV3r9nI/c3pkT3W7iIKDJFeS3pFuwivOHUoOkM+nJmMRypeorpY0IhwCGat
07awrVeDK9hYjnMXEZyf7MD0UrOCGGEjs24njumIZ1bkEQQOkgG/dxXq+VpXqwxJtx6dbFfszI2/
bTeJG1+EKzTMnNrF44u1h0nCNlthknXu+jV32gexQF3EAghkaPr4PBnU27RW3Git78Sdv+MUZXNp
4SM/NWhLHFOg+tWAKtWwH023ry+a4cxsPjIZltiltoxRta0ZMGRq3AxeJpyx02985Jy0xJmMJU72
osgbB4oMeBstyseBewr+DPbpB7wVAj/o+yV+JIJVj4Ml7969+A/gHOx5wiluexVuvc2P0sYSdgU/
x2nd4ZdygZOGdtEfIru4rM+EmGOHgyXGJG6jwCzq+Rt3jWz3KzgLa93J3MyFrr8xLr1r7SJ9xcx3
nW3SM1PuCMZDVBZxoRtzxRzqfti3SiXMJAPZgJWFxVmiRN5uAkwXU6FRw2+VJgzrrmuN3eDX7Voc
VbhOWtmvw9LrLpVQLXZGjgawgtDMXFTrN6noZQc5wOzIR5kbjqaMJvSopK5cdUKKy1KB4M/p0Tuy
RUuL8Ky1WYAunDLs/RBx+KdKX1fB6+mmj8zpZbEnRQwXa26JwBm0j9C0r7w4WJ1u+gj5Qnz783dB
WYRhB71TZr0ntvBY3PSX8Vd5N17HO+Mi/o7g8T26B6efdeQ287b/vHuUjAexPkU8qvKwUfQLR02M
Ve3/MATFTgPrTAA4FrLfjtzvHhMKWjKFGAXv81X+C0uzASKgb49fi3tUxn5kV/UO4TNyOtrtcNGt
mCj76Mw592hnLsI2TmU4v6Etu1eutcfqi/ogXib31d5bNw/hq/Ewwl/4frovj822RZjmLKCno9wS
Kph0tm4B6ZbL2uk9/cy3vG01HwWjeYN4141i1iLYPG9BaMGu2xWKJQdt3hH4Z1yNTu+M/BPtGjcn
UBl2vdJc9AE4ete2ZCfkHfGc2DYX7Yv1I7rSX7B+ngOWgyXYJ3eQxdasdE2jZhUvmBrfSrJG8NZP
9+2xdOCsPPH+04sQt/AE8xl2X+G6OwCkuk2/mofhorxh6lyE1+SfzkTcI+O4ROwoU9O0ej8HXElx
fTiGHtJ7KXjbM58yj9YHo7hE7LRe52lVTlTSN+G2+yJeRvc6u7n5aG7zawrqwbnpcuQ55u9dVg59
78+wp32cBgCSGxTpS/f0NxzpoiU2ZxRNlL9hZyMKi2YYbNRBuR1RzTjd+pHYugTlyLJoSZZH614U
u12AtZp/7iZzbDddomw82GCaNBG3va+jg0rEJey/a2/nHQSL+2e3EjbiQXYzbtoJWLG70x90rLvm
D323bsMRwbJy4IN6ePSC+BU1nnw8k4861lnzLHvXNlXD3kQeY9jjXhZMLwOqeKdf+mhXLRbziHVJ
EcgEbchcF/IqAVeGuNFdsUcG+JDuom24ji6NXbkyV58jHiEM/PvHlOhuDjGWd7PlqDOl2UVXnSWx
zdP+o2W3CM+i7guNPs+qyp0ewyf/Sr4It9la2gtXxgqN451/E9xVV9mFd+7GcGShv3Xsu6FJck3P
jIihaZ16JVxLrrYv1sPOWkfXwxY7r5V1KV2MFDKyy3GbXuvbiu48PXhvd4MPvnYJ2TFS2etlkWc/
ys4P/IbcLz8uY5sT7OVzeLF+zu11aN8FLlemxEYXYKNzfhTtXwHJmMj+tX+4TZxz2a15vnz0KvPZ
4303REWHUj4dP1wr1+NFsbPsiad2jngN2+DlzAd//JAlQahXxCBqAtZ1prGIAzRWkjOHlyMLbEkO
GvwimSJtjhgWIjpkD5L49XPvvOgYdO0nIy7msCDitXPvZY+n2z12aZkp1+973FBxAtF9GkZoy9a8
62GNndOq2ikuuq2r2OnXvYuZ1K94R3LzybrI7mRm4Zxg/OTeg4Leb29QBzoCmeHEcOAl0QzX3B3O
bA5z53wwm5ZsoSCYakHxGQ70nW0015y6tuwovonQopjlfk534dsV4aPHLMJqP0bCaAZ0YXAY1vpG
e4y36KFcmIdwJ66RatppTnxtuaefdmyKLSJtqAymicoo6bw8YsD02S5UePpc24uQailTiJjJyOpD
m3pQb7Xk+XMNL+LpgOtJEQwMMcYCWnulTp/Z0NBnXFQmtHE0dSXnhVN5I/tfTOQvTr/wh7swDS/O
Q74wIf7S8MLl+NQPF6L5EkRn7ssfDiBNL1ayBTO+rkfeuSjg+0r9tY4G1idfe7GYNXiPFiI8ZE+Q
s1WeNOly+r+cXUmTo7wS/EVEIBACrmC73WZ6epnp2S7ELF+zL1pYxK9/6Xfq0RgT4VNH9EFYJVWV
pMrKnD5ft8jazza8dIHi+7iAix3nEn0AK/Y9b+eN5Ldm7PMn3wV9q8mdGnpYqPrRLErdr4312Lmv
t/1swzfdCSXFMZ3nxFF4FO/cP0QFt6QRLKThiZC9JSAThbGLM00RVEA/Sat+uv6z10xieiJKSnwO
EFJEK15ZVR2BPj949Rb8dG140x+ndiqDEVbRgVvufMji3mu7o4eB91s9fCv7xQT59Q3IuKxMna0T
fJ8F25G03Miy5938T7x10Ab9934J6lwsTivcpOfP+fipr3ES8X9DP2zDi9Z+uumhKEKPAziNMT5L
T5D3kvvCzbaup2ujGz6qLBeE7PMwJN0ChlCIqIKsa39916wNfV7ud46kOrtoUT1XgJAF/h/oZuQv
dc2r24KtCeUbG3+R7SJVwglXu2Vgdoyiqtow+sVcjUU1HZVVeQeZHpU0Y+buJtcBetyCpkc/5/2e
5+WPoG714bqdLndz4WOG62roH+Vi1jkuQlBVW/BEjkYbsqRo66pPmZ3HeEW9C/JpJ/1H0NFsOPXq
Zw2vzqQDFQ3waSP0D8cGfOK17CPdsJ2CcLpbQjKkCe9qfV9nb5mjjhuTXbOs4ew23tTBYFjl0Opr
wa9OGmjCHEtHExt8shb/Wgwe301NA6G/qgDIZa9qRr9DXHX6A3JFibeikBbjsbCt6dRBbOq7q7NR
7fnIpo8ByHQ3wulKTDJRguFIJjsNFpJ4WflEbP9FhqjwCbZhhhXfMBGBDvVBqmsPJBGuCwa+4sSg
RXrdwisGNtGAgDJDdm3oSKIgJxHToj2kerxrcnHXQJIERGvlr+sfWjORGTpIumh/FCIhxU80wMYE
rB6bjYFrszCCh3Ag70crShJoT9jP4ZCFIDbIf9BwIkdgKAAzENLeXZ/ISgQ3ER9oSuDl4mKt2+7B
otBlI01kN//prb7TFUP9A/wotWsJkOclJbdBS4YmlOlXOwYboWptK53//y7Mlq4C5bbgIkGp+KHu
wESYta/XDXNOYRdS25nL6v3QWE2QbUIFJwEJ9fOcqRC6wWSEtiBK3aBr3bkO+y1C8uX619YmYoRB
2++LUKUBSaYl3c2Kfk5Ha2Orrg1thLpSQap6FLVIoPD9xu1KH2VWzne3/W4jog1VkbaAGZCkBp1k
7FY9rqgOLeLro69sThPNOOepAjcvIkXY9p/GXmaxzYpnu8mhzHhTY4ID/vi/17lzeWAJHw5QukN3
nPJguQe7mPUQgnlhYxorK2DiFmeZI502oZ2kAnxCVeo392Fnb7F+rY1uhqK+GB2aK5IEtvOQ2jWu
X/LrdfuvBCJmBKKlmgNsH9fG0I9+KnY5QXEkBzvodxn2G5ewFT9j52m9c+E8BXFn2Ht2MlQ52GpL
iB+BdjABHeBPtywgjZGD4rKv6fNtUzLcGgq7aUYWxKN5mh9SqSHvSyD7weY7MeUvIUQPNkLTSuBj
hke3wTS7ReuRhNoApwfDp6Zx/oS53jh5r6264dUZuKSHvJ4gDtlBRzYH0zCqc9dNtDa04dOlsroa
nS4i6Uj5oYN2Si6GjQfOFaOY+MVRa+jRhlAPoQpqPJp/UlV+NxTZLS1xDtRZ/95L/ZinvS+1Soqi
m0g0NiWIFRo2JnXT2cfcL5qNeayYyIT+QRNHQgdGkCSVzuuclh/Cwdvwh/8XcS8kHs9wCGmVgZRA
eQIqiSNL6UA+CgIUDvsJrqNhD0AG2sJTG9z8XOs/dZHb+0ylam+DAvywdJ63lyxcbktLnuEtEERp
sV4tTiLoQrkLXMZj6IJ5G3FxxfVNjB/efksJVlw7KSp6FGivXWa0dxZtMUZliaMCWCdQoyq2ispr
i2a4TJdDSdaGlkiiUv698p2XmotlYyprYxs+MyoS6J4KlUw6/Uil/OwDUXGTO5owPglB0NyeIDaU
Fy005jjEw7aw1yv51QTydaz2wpDjV9sFhzriaIPQHA10/s6q5vSk2CawbMXvTSgfoyxvJo4LK3o2
PrcVI1Fazl+zAGzR1420NhPD891JF1TMHPafrR9L9l2XAfS/+X3g/Lr+gZUFpkYq9Gof50DSq6Rk
fcJz6Ke07HB96DXjnD/5LgOWIpPaX7AKlQ0RQU+B4V7lj65sb/zphhNXI3OpBYWtZGwd8DWHBOqX
4J65/uPX7OL8/ePtbC54P8DwtLLGyHN6nNGC4eX64GurangsqqRw1QEeK1NqxzSn4bdhHqokl329
J3LzCLW2Aob3qj60+DCPKvG90QHTe59CAd7jEWRfy/31qax8wkTpqdAtBptj/9h2kbAR0oD99JGL
m5qhwM5rnGLrjDZiHDH8yB+98YvQW8/vK+trYvVGt7ch+oCMPTEXWkLBrJ9mZ9iCZ66Nbrit72fa
XsCkj963cG9X1aFz042zwNrQ54V451ViJHRkYrYTWZE3F0KWUMQpxEa4X9mYJtCOVE4I4b5GAUnB
gthvQGJrFSLbefU0xI0U2cZhYG0ShutSVYEhTowiGaCSFUEOC5J2OTi8b9uThu+GoxP02TzgEcNX
ezy7BeQta+nG4CvJ3YT+uG2PHuYw4IlYWGwtGQjEvzV0ghYEhJjcNyF/XJ/EmokM3wWcUS49Yzxp
IZy66+1Q7UO9kN310Vfc1kT9jBpSBYHj8CTzv8m2icY+0dOX62NfxiY7oWM4bcHCCRKJOF2NkKmD
RJUe51hDczyuPL/deymVBxZY+g0adpC2XwaQUgsBdCGZVP7kMohwaQf9INA8zfuTmsLpYFEL0oh1
Mz52LNRDnEHHsowUnQhEMGRQ0SjTxMk2lviicYhnG/tHDyVaez1rObn5aO9m0OgfaNbJYxnKLRbU
yxhEfMNIARUfUqsKoX6pfGrvsc7eizv3Th+lS6x1wfeFWJB8ZgtyGq1Xv6XpDDAqOw56eaLjC5ch
xF0JY6+um9o4lblLNNV28wpJSfGxaPp03/bllgbhxT1PaGjEHDn6PZ5MA+skVTH9wIkwvPNYMP0K
XTU8DzMpX7zcAh4BgTr/dn0Tra2Bsf1D4siAV9l0CgJ5bBjdMUUf+tDeXx/+ondhRkZZF2rn4IrN
+vEEyRES2y2Qh/MM8fnro19uUcbwhgdU1lTXlteNpyCT1UOtm2qKoIMDie98Gt7AhtftoASlXtqq
d7+lC9NfvRK6dDMdq9PQ+MFxIOjhycF+ti8YlKX9PNARODCrhM+N++f6r7xsYvpPmTgYBtnMzXjq
wkHHjI4ysSpV7RjhW/lkbeOczf8uWfE0bPKzxPoJWcve98H0LR30iwoV9M7PjFZ8jAtIemxkL+ec
Pv65YsLsRlohY5gj0eYQ/km9EfI6C5f5HppF+i3gSzPFKVPtm9JBBlKiklTfxdL6T1PW9Z+HjIKy
Pgebs4I0wLAbdMD5mX5B/FeoYjgGaLQEC0o4PTi0lN8d3ch9EHD6e4De/e+Os2GLTXtlZ5p8HIDh
MCjCOuKUUdd9VMCZxsFS97+vr/nlRmpCTTYODhk/rDs2voK6MiR2Paj6ZvMfKiEvHrgHUOp6x3mx
Tq4X/FZuu5ESLtel8FljI4B+RbhDGUKSo6a/8z6NJ24fprE9uIPze4H6QWQvPbruFGQceeOofTkW
/e76nC8eavBtY1eMDAKMGt2lJ196UbkwKC09ljPbCTJsfOHieyK+YCQMD5L2o52J8QQ2lWfN/Nd+
7vojFL7mCB3AP+g454frc1n7kpE2GqHrsEqhDwxJcjS6L67ziUCo5tjNELsEIBkQK3cev1//2Irh
zPddXSsplEf5CYXvOEVHcV3T2M0el3BjW6xEoLMW3/vwIKRf+g2Itk61uOfL69KEkdtvLfvK4CZ4
QjsLxIY8MZxSP9zzNOP7tPFhstrdOCasmCc01gItfC1oY73hVC05+dyEY79besf6qLnKjgxQ/43v
rESE0EiFngiWqp4m7C6UIlrJT2qpXm5aYRNCUUBlMx/9YTwxVtJ9pRUMRDxISy3lFOd1ar1e/87K
FEw8xeyiZ4wNfDjV0EY6CJRWHgmqxBu3iZWVDs7O8i7LzPYI0eaaiVOryuEOWmjdLqNWAdknaFBc
n8DaJ4w16GZdEAo1xNPilE9+rh6kDiFEJv9cH34lT5qVaaiiVoXUCFGqCe5F2fRxVwgV9Wn9AnHX
X7MXvizBsPHEfj7jXMiSZp2a8GIMXLtQp0At00fVlvmT6lD+Q1+K/pBrxu9a0Gu8uYqKzyne+zZM
uLIHzBp2GjR16ni2POVyHHfOAtHGFJn5NgMakWQEnfIgVSZOhTX0u66pWsi0gWa87U4uLX6FrKh2
VThuPJOvLdd5l7zbcEQ33OpsCNl1rqziBgR4EfOyh0XqL6ijfl/G5UNTio0L/8rW88/2fPcxu3KJ
rgmm5rvhF2+CGF2a4U3TY7vrplsb30iPZQgBRElscWKtpUPcIlAtb8QEubgKGmMbMWwlb/nO35No
ZppNPOjFSfVoCZfeHa5Yd2FB97V+IaLeapBc22NGSG5E7TFpBfzkZpaIwWI+xTJznq4bam1wIwYQ
mxeNPWAhmM7bjy4UM16YtwQboXhlGcyacCvGTi4UyTankJy2RvuPcIkb67qKb/r5ZkF4VjJ0GmUj
fdRjtvMBz4vrLN/aRSvGMUuqXhYOY2jBOGSe7q3aOnjM34hXa0Of///OAQbUiPCc7/CTHPhjV1Sf
UVK50ejG3g8qaPkgGPKTxvMDA/AlWmr7axPOW4eQlUhhVkt1nUM6qsYJh8sgCQr5EdX3Ju7G8FDY
ALhW8ydFt9Lgmp2MzV/mJZQhF5yxxZB/90v0Z07ZVvvN2tjG3pc9npIXgjVoxqmNJi9rIpJ24UZ0
WBn9n/Jp3he2N1jiZNlh1M5qV1dbWWfFrUwckO1INZBuROAJxZfMd39mTfncpOmWV60cAk0cUDP7
hA9TK062GB65T8d70mUAHRH3UObZloTByjYyC8BDFjScVEg4SpdFG1VFZz1p3VtvheMu+c6D6NXT
3Fldemh5KzZy6prpzv9/53d9XQMQCdXmkyTPnH1FfaWpP1+PRWtDnzfC+6F7nAZpT3DwXyQ55qGu
o7CEmKwvimJ//RNre8pwbcjvlkGKt9rTYBfHLlyelrr777ahjWRGppl3juuJE/ifjyWomiNFcK28
bXDTizVEPstcYsP6HfSmoAcWOWGTboy+ZnjDj3WDZhxSIh7ZFf8552g0s/mhE8FNtLQEIup/L6yl
RwgrhHA3YCGfHb+GLEzZvngF29iTK+cIs7LLprSCEiesQzMOMdrB+jKCBYYukx+VIJieZXDbqcus
7KqJu/7k1OpklTqEGoRsp32YWSTSnXC+XV/qlcUw5d6GJh1KRXEo0q3f35WNpvtwLMgB7ATZBqJ6
JTyZ5d0cb5oiHERzcrzm0ZoDkHSwIIjY1PwEct7aOBn9/8J+4UpBDX+27CLjjqDi5DC3PbZ8Co58
cYICrAxiqA6aTo67xx0qiPslHX+TsQj2GSQBP0BPtvthcys8VVlXW1Fbls6fwAvsZx64bTw77XSc
ZgpBbLAaJAFkjX97vUbRS/q9XURcuVCzXOQ82IcuK0hMOwusTQEDxa+oe/Hg+hDVBQy0PVbEQSFX
kFIe0bFR/EdpUaNzgJbfurwo4WlytO+nLg9SyIAweVek4qy9jtX/TKpJ//ahAoOX4oEtSR4Qds86
r7qjIbHqqC/k9AqZ8GUHkVt/PwZ992nqyfyU2brZh1Nv7RjUIuPKn8BT0cvl1FroR8/yckLohvLs
DDoKiI0L2b8yvCXtqIS2iPKJnVDC6MYteSUgmhXPophzB/rK4lTmoniqnKDaD610Ng5pK45pMpNo
m0yQq8ZeZtpu7+i0dHubzdNrUQ7gCYfgxcm29JaE1srHqBHbMzWNbitZfSrHoDtkuqx+axRJ7Dh0
umrPyjOVIlHT3W1uaoR7Wzt9Myvfvy94Bj2WU9i9tTc+sZk0PkDj0nFCswAeYGrvcfYt/a0nVoMX
5Uodi8kmG3O4TDyBwGwEfjkBTKkr5t93TXCYCyuCxGQyQdckXfhR56cln58E/BOPl7KoXqZ0ORTD
pwE8xNeNuLJkJk4AFfHJnSERe4JgQv2ra7V6TPtp2EFKXO3ykLMvQeeB3eD61y6z5xFq4gba2qEB
lBObU8nxLJtVdLnzdafiZhnTxzJVxePYdd5p6GhwnM7UhtIKxR1qiPmBB7O/u/4zLrocCqFnY7w7
5nhU2kPFpU6KoXl0w+au77fkG9eGPgf8d0NbpAzVEvQgXCr6Ep1PDMCRxdvCn19+r8cvP6esd8Pb
VtjWqNOihNsNPvSk0vYzNFf7MIJsNX8JiQ/NSz1AewmCtpYVAXjTo3QZ1sE+R0VkY9P+/0Xqn7SC
X3Ge/LtfoWqRoZTQLknqT3pGEi58FqlKFnqXysyjQBGKNzSYVb9Y5kK8bfJJf2hRVf3gTXo8OouY
I2eyx/1c+8Mp6Of/glD4D5MvZpCpWzTqWE7joiHqYZpZ8XMWVvVzyMEoa/ne/CNjQA0Ui9/qqPaG
HsJMJR4UuCQdMAtn9mobVegTw3M8WIXIsG/tlD1Pg2q+QMqk+cCd0N4BWlV9pXZTHcdcolNg4NOO
1mWxH0sLLEZFWDd3DWm+ohwISSNAqg9O3zt3oGz1cI+r7b1j0z5u+im8mzDxgyycNNZLKXatVMgm
jqSxrbxmRzvVvqAgULrQYa/Bvwfe+Id2CMPDZNnOvYfSyp2otAuhkm5Kyk52z6hNBHvRLVMWo78Q
vb59Dkn0uO+btr/nXFvo7ZTFM+h0cedgreMRXM5G8fu6c1w8/WBxjSCe03oe1CzdZPDtb24vflaz
/tbY3afrw188+WB4I2qHIxtVVUxuAlLaN1JmoAMniaT2d8j+bbj32gyMo/poL9AuTEMnQSvlG3Eq
6BTq4RHc2jfdujEHI2jXsgNK3dJuEvjZZ9Vi2zFvq211xT4mHYRYMuGVyKOJnsv/ZCr3EGL8xsfp
t6/oxpngctJxoKv+t/82tTfPi6zdhDp18wHa5u5eZAPfdXaL9n5nnI+iJOoIgqL5vpP29JSHjb8T
Rd/8wHMA/xYIok/oyXYPN+2J/xdF38eTEX3ABV7wEsdCO63uAcedo5p9bbbw0ytGNXkfwsADVWI1
u4ljOzvZfBnyPyQo4xQ9BtdncDGNIn4YFq1kuqB3pBNJnhH/2Zon8TS7bXE/E2Clo6Yo0p3X0a1u
z4uVAqyfmb+ILRWI/HXSBdNe6p/oVEnqmsWV+2Uoyr2YCvRn8v31qa1kNJMerSiUGt0cG9Jv6+IH
kOj5t9EhW0QNK75qMqSNHcXRF8Exsdo0CZ30sS2738x3twRl1kxlpKoc/MutynqsfNaiaSFvJy+a
my7c92G73FHfHXfFmOdxyJ0hShXTN3a1mpxpUJb3SA/4YiIzheOpE4RfuV1YP6Ac4sbeUoRveB3a
0qlYs6IRVKeU6rZIlZO4ZJS7UhP+GoZC34/cczZurGufMIJqSaERGzTYBmWq8dD1XzV4uK6+3bTH
TPVjXheBBvLfTSSB6JKjJhaf1Uk2nHPN+8//fxdeQpcJgoq5AJLCmyOftegA9T5b2vEgC6Oer09h
xT4ml0k6CxBAVmjRKIPXKqCR337JcAe+PviKD5p0JtkM6dPaRaJk2MzgE6cPkD+uNwb/P4r0wnHO
NjJ+2DM7z1xuQ3rCimonlg+QCq4PzbP3lf+AHmFa7UMZezImv1TC7ukOZ6h75+DuwWAKEebupR12
VR4Vn9pX/BGvxQSSoC3uwbXFM7Z2KkrWLV6KK7eGSGzOpmNgjypymf95lmLjDr4SJUzUn038CcW8
BgeR+kiG9g7viDFtnWgcPlrja9MMn6otpda1fWKcHdoRHIdZARAmzXOILgbjE9rRX7JMbElJXt4r
gQmhyypoC2AuIpnTh4p8oe3xlj0YmNi5MmwHn9khT8YQuM7S8X6SKdt4qLqcPgMT8tbypber2ptQ
ilmcbO9PSn2WshRfGhLKD/OMhupQtc3G/eXyEgSmzGqG6EtUj3u2M7C3XlS/Sa5OwJzd1n8ZmLBM
oPdc6GgrQJHHT63Ko1BtBLK1pT3//10gqz001opBcgQytSts5043y41DGzEAKJkG+m4ZhFTmwYlz
nf5xctvaiDBry2v4MEtVIHtZ8QRvxJH6ZgffFvdxTuvd9Of63rwcJAIT8tPglUZ6Tc2TZYF+yh4v
hJ8hZXQkqXujeQyvDRrbJ4Ms8DRjFzEv210OCPT1335evH+jLyic/l5UmuvZqevWSYJw0q/aYcWx
Zq6z9cCzstlNiE9RF7SqA+UmNfXrT6QIy4cOCM0EUsDLbccPMIz8PQWd8SXwK0zBHchHj6enIgsf
gmILpbhmISN/o4lOBB3tHBCzN9O+WYYuLuZgS31rzUDn/79zKk29Bq96wgE7NK+i0R95IuXk7lv0
b9y4xOeJvftEyQtSL3XpJAIEC/GgOvBE8GlLBm3NPIbrZg6AVfOA0SUVn/LGeeH2dFvMNwGUkGnA
W4dbUjTEj3FFIamEYs5t2944T1pp2ZfSxa+u81EfcwjtHPrZ9jZOY2s2Mfy1s1wqIXDnJJyX4qDA
FHrwwoJs/PaVLWPCwgpaFmXuQNqu0PjprfYPyvJPrAJY67px1j5gXCdtMTFLOAJt6eeTcOhGo9PE
mb11nDwPcyHkmJCvtga9ukCfTMImX95NZfdVqfAhDMGJ2Od91GkIr0/9r9vmYnhvr4Fm8ZkDY3lN
ey87tz4Id8r3tG62uLBXVts3XDifS28Yc5grzH4uYL9mW+/Vl5HrTmCCvBq0/w1T34ONS1jifpTj
fOAloLe7KsizuzIM89fe90f9sjjO8oLGmHCIwfE00101ha6MSlyadgRSiOhlqKG3PrVg1RETRfTy
ezLcM5WHd4F0xY8GdApzpLmcvpd+sAwRHrHSbn99DVYMZKorKUZBFm4zN+FZ2H0MBjaD2megt0WJ
f8A0I0oji4UoEWC2935Lx8+M6HSLlGsluZvMKGgZS32eWW4y2ui4CJwYovWRb4G9Wm69iK3Yx4TB
TWDxadWU08Sbl/tp9o5Fd1tHV+Abca4BKjwDxzKFhOQHX2cROtuPli02NEsuX1wC34hzeEuFAkje
0KQtacSgkDtbQ1TmJOpngCueKg7cTrfVe7sSlUwonOM6DnIiPpaXr7z/RSmLWPH9+g5dWWQTBafR
MjVnFGbiFge9PyV2NHD+7Bb6EXJjb9c/srLMJnBeedxhYLuliV0ve13P92UX3l8fes02RpTjNG+W
0gYrA0+9g09+WfmEJ4wt5oK10c//f3eAaKyyzxwivf8vc0sgvTaAATzcymdrdjn//93whfaZD/I1
mjTumZhO/bDG8OU2uxjbPxi7askyeFYzqKNfKrKbw/HBquTWW+jabzc8oHcEaVOk+0S1D0H7mea3
dasGJvitZxaedFL8cml3d14PxmeXx/Y4HK4bZuVOZALghsJaZmL3XpLXP7rGj4cR4kDtbxLmaEq+
LfWaIDhBgTqD6pyTgHrwUTF/HzQq3Iva7W+7SZv4NzTDec7geW7STOUp9IP/Ao//gQzsxrPMyrY3
aU/Cikj0h40Onp4fgWCJLamjfks8a21wY9OHYJBycXL2Eqg5R3yyo143Uc6HjTPiyr40qUzQZttY
kCRGHaf0/gib3Q+FvNHqzt/uGngEl4nSR0KcnCPn0C5vePnR1eVGLF7bmobPlozaACDjNbm20+eR
Ls91a/1qQ3aveR9LgEw3TLT2HcN1S0nQd4C3N9ATenrXFvSkC/upcyBGbHVzG1edtfF4vZJdTPhb
FvoiJN3kJVO2BF906HXQARrzXaDreocOuHZ/3alXFt2EwQ0swy0vxUGUVm4TU6GtGC0QT9cHv7xh
mYlJaRunGWGkMRn9PyL4LNsf+W0Uv1jfv3cUhMaJ6AJ3TKSfLOVjYH2+/pMv24P9gy5BtzjIgzFu
o/BQ3LzxLez5ii1MHAlLxzAdXGdMFl3uuZXvXQbyfGcrqawNf96x7xKiO2ZEVhmGF66A4PfrWN2D
KH9j268NbhwVSpcEQTZh8CH91OoPPH2cyg105GVFJoTE8zff/XCcbkBELwVPXKBnEOl98lSIYXly
cpJ/YT2lP6CaTvdTmDdPNchxYjvvx492ULZHgTsCkHvCRzNmn1uxGltoEkAaaaeJoh8gPi/QgpzS
Yzpx72MwltO9yPWwo+XsqAi8fFsq5Wv2OW+md3NYAklcYOLGBHQOkeRgucBFlW7l3bXRjdcSRcAw
Esz5mITojtdLzMKjP8qNe/vlizVe6f7+6Rp9J0zUbEhqmXGASiD+OvWdFfl+fyrqFqUtN0Wymcfd
df9am4zht41LhWiZM6DsPE0RoEcfy7QoY8jpbWTglQmZfBRkHMGJMwDps0gmnvGUDt46OZP8fgh8
9SNU/fLUz9LBfSPog/9umpRJU8G9IgB0sE9PtS2Q7lXUuVmEws+G+13OBcwEfwlJSDiFHOAv0Bbk
USeKeg80anbutdR3nizrjRPe2ocMP585b/HwMeqk0aKIUhKiDKxsN+Jp+Q3UDRsXj7UVOm+Nd97i
QX7bUVQviR5I+lCoMPiQqYB/K6Dy3cWTy5s9yyGPE6ezZLcRZTITABbms+SuoHXSWY13qCVZ9rWs
62dLNdUhrDN+E78uM7FIurTFWRxOJxVRd6GVDlHTZlZUNukvFiBadSlgvtd33UqqMnFJw5I1llR1
eqIgLHkae2fBTQWVzOujrziqKVmTD+Fk8Vlj00G9ZucNeMUQImXfAbMht87ACAYuNBxAkgBjZSB0
PRGS93dLp7dAfyszMHFJyLclt7QYkgalrSlCpw56+AYrfVhooz9dt9IKFyEzgUnztFQkmEFo0miQ
Xkh5GJcyj23XiYu635UFP83A0fnOeOfCm0jOkIKepLX1VLmyB0xczdylwId0Ij01FB0FQ1E4cYts
eX1y/791/fvqChKYvz11drvSaUQxJ2Ra3CIa2axjXhN/V9ez+82rSbBTSzHf1YVw9sSbFjBMKI3X
oiXN9tydoGuffvGilEYOHSIxujSu30pNnZikld73mrdt5EFpdg+K/CAeQdt+qLN6vgMLrf0ipKsS
YKyG/ZzuoYswfsRZuL3LVa1+VSm4fho9tjtbWPW9gP7FcRogsxS3vO+/ZQUl34eiKp9BueN9YJVF
0Qw9VV/nMs0+5N6CdtS6FezOCToJvhYUyvY5F/YHJufQRxsAG56hTdrejyQbQa7K7PQbQEXhQYG7
5nHp0n6LPubyjYKZaKKBVMxWM6+ThadJPYBCpraHo+9kaHsMwGUBQpmNTL+2Vc7/fxd2rVR03CFw
NkBJ1FPOe3aHK1P9dn2vrI1uHFJkyjo9uMw6ETYUkY9mg8giQ7kR6tZc2TilhJlcRA8qxlPevAr/
k7D3xVYhdu2HG1dHEFW7aUAz4PwDb7wrhdfe55D4/XObWYwI11suCoBZkSWDpjuf+zHYqzdssvLD
TYSgE7hz5te2dQqtYM9cluA/G46/NvQ5c7/bKgItzz0twH7Tgzu/96ZdnQ4bz7/n0HEhpJi4KZEv
wTyXPgXWw/4+q+ZJt/SUTbjeelUgNkyz4lSmTpS1LKqy3BQst6oENQ1gc3O6QOwVSCTX756XrNvI
9v8/gl2aznnDvrPUhNeeBX12ImFSTfsOXQAIhHlg40nbd9JT58/ii+/O4VvdpaBvgVr0HiyQ/gsK
QE4kcijLlui03XMe5nmEpp6exFbB+RufW/1oi8r9L3UoEAgTR8tBOFXqsUkLakcS0FY7CRvifcx1
CD9zK38cYx6A+HbDiGubwNi6eCmz9eIGU4Lj5rhnQ5ftmoLWu+uOcdmj0XX9t+H8sWkhwzuFp9E/
9ukz2pcX7+v1odd++Pn/79ZkyQUYgFpYnzoDyHKb8aNn5eVNvxu3078HD+qUF0ADVcncsHQXzl12
bxNV7ttZVxs3mLXfbwQ71hUETCqiwtt2cKpz8hFatlsnrstmZyZsTNSdGHlhWac200PUdQp6NKGH
xkqf5myrFnzZ/TwTdzX4lUotUPIltMug6WwH9SEtsvJTVzfLCQ0I1TEoMn28vtqXZ+SZQCw2CXRI
i3AC5WwaqfoBIOYoxAX2+uiX7yqeCbxC3ZS16NTDci8OpGetto7oHH7wRQbkoTv/KkSaRpTKjavR
5aX3/sFhFf40UuZPSZEN/xWF9T/OrmS5bRwKfhGrwAUEeCUpyRK9xEvsOBdWMkkIENx34uunlZOH
Y4pVOk2VJwWBWB7e1t1R2sZbnGZrY5///uFa1HPvTMnYeadsmvY2q3aOs5WMW9uDxaWYbCNruVOB
dtZC8glSr17zD1r2N/Zg7Tgt7kNSeHRiNsOZtcrnxBC/jGJ4itmrBJva2Fv97vJWr63PwhEwbder
WIVWoKlmB1sNoYHKw3VDL0xpXHmx64jGO/VW4QRlwneWUeUbg68s/rIbK5NjPKYGkg9OpdEuXoem
aQVd9ePy1NdGX7gChhqrmVtpH4FgMLBBlZnkfTjkP68b/bzlH86ky5KiatohPgFLfBsP8veg8gNS
adcR9dMlBR6I4EzAjGAc5KTqENc7+xobQAVsnMyVI7OkwIsngzMoesSnJLNOmTIDYBw2vPW1dV/c
VuWC0XCW4BiPKycAVcYuK5/d+roqGF0S2SluWM3c40qV1S8DuVDCj8S6DmtEly1YheMNsPSZimwx
BWiVQmWfHy6fl7UFX9zRxOZ9KZmTRm4y7QDT/2IP4vG6oRd3tGeyBpc/lsQBw/Wd6UmNi2puWcjP
3V667L9ShlSqS+f4xMhrNf/xlBt03asAFevl2QPKhSvzf0+ULrm4qtQt4rKN08jsXfNYFXMbljy2
gzQbk0e0Gz3xeSa+mIqvsVOXQYk0+q7NrOJgWVV88KCgdUvapih9g1bpDbTT3sSc2IGwjdcJPM5H
uwJiMlPk1ilmiK5rkcMJxU2K7ZmG0OP+U6eoRFKneSwTuzymbiaiWMw8BKu9hSolcAxJa/8QKZgc
WDH8dMakCWjq0W92R6pQ1V0WjKnt+iylGSS9i7L2iw4ERpD7RdKzdix3h38EbaHOKXzAtX9rF+lQ
v5EiC0ruVT6486Caqps6tGZvCiaQgezwfrd+MYOgEp6PPGWynA6p0fwB/VLm9wMX+6Yt4j21W3Sr
McDtoNHtBgUgf3kgeieG1NMwjU+519KnyTCMPBh4XAz+qGaWBbOB1hg0YyrqU+3NX1vV5m3QtyPA
kVBOMFo4JOgOCevBoA8Nav7IDFsUuYbGTccXBz2nma9tyt7VXICOv6eSfStZZwYiVd43wP9qJCwy
93sD5Xble70cQ/ss/dB57VEZivhOguwlGETYPoajEI5d27/wEjpxXlVDDgHSMUGedxP3odoC2mHC
pc3Cvk3Gd9W32MWU1H6X584UQD1QfmslJXem07lRk8GbSlMQN/pzYkJZuhbjPz0bm4PRetONQ116
EPUsjjnEym7STDe7wQPbvEGN6Qignj62omEPrlvG9xqhSoLemNRtbyn4CMLOsefRb+zB2OcxqXzF
5vkRUUbl99Bo23uiLfcDbe3Aau03CCDLgObcCzKKyoqX1DG4ILQHAoW4uY0zrw57qtBiNeUtIjA5
QAHEtA1yoHKAIJvk7iiCJnfmORzKJG13nmmydA9OY0/tweQAEqW+iLPbeLb1UUPgoUb1qHTf2FiI
g+B5+YT0AI9I1wOBVeHeihTMu0EmXftn67LixhNu9kh1eUZoabs65gKVMr/GZu1a0cbhOBXJKQZk
7Nntp+6xHyZ+32sQ8/VWZt80g5c3fmENBYAskNazX8EJ5zyCD9nKQmZSgX5QOu1ZCuyf6eU3tIUe
sOtx74nGrPoHlEH9ELozi4O8o/+4hUbPVldlx5Hg+PqJ1Q8PwAw2h7jl2U4wy9spC12MVSbVq8kG
pdHmB7FLNkDPGM4hf5kqQDAahJfvbJi147dQR9gJdB50OzT9VUc7duyDMHgPQHSc6VeeQxfNqQ1A
i7NMOKFBshKISEsFdIpLoKH7RwjlOafGtPO9RSkPRlDA4zxAWC3ZQcrPfm3gVt9ojeZlZF6qAMzG
MO5KfU9A2Ewrfj+NKKuM9QwKdmlUJ+4Y3UGClQd1TjB1l5NojxZg1gGtGQ9M0GmEXexWWNTqRSgm
sQMGSF1mdRePTnxoKjf1cYm/eoLbJxFTYHTK/KkG3PpgEsMN2SDh4sjsDYsyfgVRCD2ZuLvhxOZv
IiltP+/H0kc/9xuUtwofjczkZ1/W5BXQ4TvkwYbAYKUMuwk0tCRFFWiCSd2PBTgEKEESWIKBKeCW
dIMhRcPYqIfmD1cz/i9TyS3TqQtL2atvl1+GtZfn/PcPLlY+ocY8K7w8GQJtcpuDA9o0H6xuqyt6
xVFZdrJ6XkecHtTSJwDWbgpzmnzPbP+p6PRyef5r4y8cIXssaKkEBV91ns8Bg76jz2kT35Bys7y9
EmAs2zW7OqeQ37aMU93/7NzOT0xjl8scTPDI2Fdb8cUKEwJdtmy2ri2yvKUywuMdH3hvWSGE54hv
8AJRkwTQwcdjLb96uoE4t90OBwOY8BAAmvHp8lquuE/LLmq3dqDxqCUiKWm+V7FtndXE+IbH+vkq
On8dkw8HrYod1G+Smp/cajg6VvE7eyupERRTfZDgi9lwdD4/DmDF+e9xNoyqYqQ0dUTN/ovWqD3E
BG+U5V7lBjpLitzOq7NKgbvnNCrrSeeQSlBbOm4rU18GaikikUGha++E+79PeHEP9+XQ9dlG7mBt
+EWkNpcFeBYKzLymA2jEBGgdgMuBYtzls2P+ZXr6v4fpLDEzsdIkzawyPumqppBmtfuHcZj3Ho4U
2t3yITATz7ofKagydDbrNzVAL8bos3jfwCH6WqLsdtB2V//0RoftlD02u7xhVtgrp7t1pBuDynPA
k57EQvnIT7l4BcvYr62iPaHVB0+P6/aHkU15iDK+cxyYqiW4jqR3U6pxeKliqQ4lMcgjonekYTvi
/nYsHd+TKs335pB6L4k248ArS/tQK7MMkbsdosKCsFDTwtWzO6iHJHCMA4eD05LEkMxkIOBIgrab
sgiiChyVvN44ZCMusN2BKkwlbXqKMepBwFE8wll7QQxonHjBvDBRlQHiKcsLUV9wftigMEh8BVzy
ARQh8TdrRF2ACUK/mnGWPUwZmPlThNv3pk0agDpdcatdChcb2jv2oZzc7HnUZnM/ptXocy6ycErN
6a11LOfbWQHi3k0EWHaS0ihuuJgVHFh3eKgLr/YhJEfvDa8vn1jWIYiv6k6/cMfRRRg3BGRX0Kg+
xLWtn5xZgnurNq373IytE5uzn0ZdxaY/umZ1b9lGfpMCyfRqdWZ55xZQ0vAZNC13/dCKgPUoDZt5
rY+ZZcRhGxtpaFhef8dKw2t9iHR5+zbJ2C3IGvJAgSQlnIwJak4VhEmpI9WOZ/mIytGU5Dd2alYR
8DZpKGeECjG8DbiXOD6gwex9RaQIUET0jl0PrMLcQ26x65p65+WlGdBe1vfA55PbpOSvMjYoWCa5
I27B3tKigwixRdkyfppZ7+5GXUk46q29lTlfYatwlk01ms1j0xXtFCVFap6ERbv7zEbMU3Sku6e8
TG55r86nIqW3HrqNT4VovcBS/Xyb9DEPk7QWOzeptuAOn/sAzjINYtsE7VsDqNEITAO1ssDOfhOk
6ZT59bJxWLM9579/sP2GAdaIEu7jSRX6zS3yZ0eXDxDEeL5u+IUP4FVjp0oTeZY+e8ttQCnqe2vY
Mmxrc18kL1uwSKV0wOAyfwMtkN/kr8J5uzzxlTf/f3z+YAQASEM5HAYsfwCK+sFsVOkXcn4H89jg
m8DlEF7u6q7cdU565HV8s/HLn7/1zjIfwEAHBA4B0zvFViUiNB6qt9IrxEspmk76QpgIQLLKCnIO
BpNYQheljFNU0k0Lchcdo+9glht2pS3jq8oaztL5KFHct3iPdR7iPMyIdyjmLUK6lS1kCx+X0EyP
ds68k1TgU3Jzv3Qkokq28fStLeXidCPlhF5cpr2TLWnggCIhNrfoWM/lrk/e1CVaCw1cAq0MhXca
0xEKlcY07UaQaAdkblgAP8E5EDqPp9Zo3BMYl9t645PWVmxx6C2PVW3juN7p3C5qdVmY6Fd9JUWK
s/R0O9oDiNAq75SVbfI17jt6R+1C/UqqXGyc77UPWPiBsSIoLo0Th/rIV2mKG40kh/K2yj5roy+S
gWTqzZHZIj6hqooMTeYL3aNhcIuleMVVXsKSeKLisuRo6IsHkj5K3YFXtlHyCcI5HhB3Ezuw2J1e
L1uClSO2xCmhid8RUz7CBAmnDhjUWo5dEiONhBK5cTOSWh3QcuP4vef+agp7awlXLs0SuaQIH5q6
QIFXz4qEjSvGnWiQCbz8UWujL248+rZFVSaldyomHSZIM/kxRcrh8uAru79kIE9zAyQ0590vxzgE
ya0vlN4ZdnLl8Odv+vBYEm2QSYPHJxI5Sw4q1ipshmzeD6m2N35ibXkW11s77WApPfOTo+0dsxhS
YsX+8uKsDW39d/ZzbBYoJCIAc73dgHMMWt70usqB4y4udUoKbZYepj0l8aHUqHyXzvt1017c6MRQ
UroNHmJPix0A6I9u420MfT5zn9jwJexKwHmrvQEvLdcoPWdoOSBu4JL7ZKtHfuU8LoFXQmoQtnHc
YMngu8szDMSr6a5I1caern3B2U59OJF1qhDYEeKdKJpTGSKh0nuy4+daXHkel6grmxVmKwACipJz
lo1WxryvG0ceL+/t32a5z3bgvHAf5s+t1qSZJPxkNp4RMMOw7mmi7NCGXFqoU/aj7p3mlja0C4vE
jYMWEFcgkBwrjI1YHkrEFjcKVZFQuxMJL0/qHHZ/NqfFLTcsIsQ0ihz9syBqrIyMP9KprP5pewow
JLHKB3vILSS0IVu08ZNr52Rx63nTAnNMQVmbttaus/QOSa2w1s7h8hetvFp0efMzaWQzxodZhLyX
paQ/Qx1aWXUAO/l1qmNr4zvOS/TZ0i3MgOMl1VRzbGdVgcd6lr9YW2wBR9eO+sIOzFZOLUNDUSKu
jKoIqrIeHtGxW/+oSruUAWnQd355uVZ+acljDPLSOp6sKo1mcGBmnfMiqZEAau9+KYnMNvZkZamW
6BnU1kbRylRHoxh6wKmnn6JJtoqKa4Of//7hWoHmwmqU26XRkA3/zLEXyLS50gG1F2e1sduGgSMS
IIByZ6EF1yyV71jNVgfgylVYwufstkw8EPQiAnfs+kDz1NyhA0CjM3nTwVnZ3yVyDnUvwseWI99p
vZQu1I8mH89LYW2hPtY+YWGUaWL2fMw0P4H3JuR1dWva9qsxlVu6xWvjn7/rw+7Wg21SEwTpIPBv
fWKBIpH425CxlbPzN4n4YfQKGQxvctHAVhT1fnRRC+bGr6sulrM4luD6mBxjGmDtSfPGUZJKhIis
Ov0K8dyNWHVtbxenM8bNJSXBdlL9JkqUshrXr1E2cmW+0Qe7tj5LY5rm2gWRPD8NXrMzm2rfTFuQ
rrWhF+ZTx56EJi9sgtka4B1i7R/gSN8ur/3KG7CEXapZjqpwcWg48yDAq4fsxk0HFBSUCZy81LB0
2JH95R9bOaFLLCZHIb0Z+4afcgGCYsZAF63td1OnWyJPK9u8xGTKoTBr+CFwrGzgCtFsM1fzj0TM
uMzWlpzRih/wP7L8PGvTlsGIevVNaUMOW6HgHR8SqwS+yYuadNp4b1a2fSknPWc87oZ5wFNgt2fG
RfMnkhYbdFArMaS9eDVHVmsTQPw0KsGDnPqGrKZvUjctCCOMDnTdXLG7oS3mCEqG9U+Lzt1Gg/XK
eVui+QqZNFbLFHi7m0F8QaGgOrbgt953VAp/sibvpi1U83LVefubzv1gsyBS5qUjOhmhjWPdZDNK
mXlSH3Q2frlu/IVVcbJ+8mqC8VHWR0dMgywcaKq3gqeVw/yXwP7D7AVkE3rbxG3pQHaYlz9G/iOh
tzzd8pxWbuMS5NiomgrbEToalPEOduKfqNO/5bPc2OmV6S9BjqicFIk9Y3hk9sMyEX5RPdPEDUAv
sbu8/Cs30Tr/8ocFasHW2PBGzhEzWPbFtUbP8hWNbRCS6y5MSaZem7igbzIbbb6Rp1hbtPPfP/wm
hBI4OqhwfkeCAH+e9iS1H5PiugO7BDXKojJczwEVMVC893OTRSTOfpr2FoHuikVZYhmBYHaALU3s
KOmhkwIsYx7k1Nyq5K6NvngBKc0mlRcmP6FqlARJjipi3ii2v7zZKxZrCV8cmAANhx5klFb0FqJN
KkRBSndjYMtHK5dfU2Az/SF2t1ib1zZ6YSHFZM0Q39Ay0iD2H2CZArigTzourI0PWrkfSzSjNoSq
HAOb4cKH3WEbhltOU+0PiagPOWnjjVuysnBLQKNhJAoqtMBPG+prVRRBo94T69kiXxS5N/uHWW7B
M9c+aOHfgr1a6rGEhxgPP2gOLHidh21XBNLZwvyunLAlfBGNv8DbqERHdp4GoMzYe7LZ2I21oRf3
2hzThMW9a0VzN+McEQs5E5G8Xz67nxsq/j/FqKkZayCY+6gbuqPV2ei9HCPoS3yzphp9SvHbFG8x
Ma7gV/lSOSprchILQD8iCjqoIxos9S5XubvzCju9IWhfOiad29+oNLfuyqwyQ2ZD98ji0P2ejd7+
mkAwZMOB+fwK8WXIwLmr0CyZDhFy4bA2703+pwMq6vKafr5hKG3/1xBTnhLNJjVEE6SSxhK8OV4S
Xh56bd6LZ11nbG48hnl3BT+m83jgzADj21ZW53MXiDsLO+lOSucFB//pQEHbKNhQQqVsUId6NvPv
80QUQKxyupJ2ZhE7FJ1K0TsnwdjSZxD0uBtm5O6bX579dnmt1rZhYSattkJjHQeXRcOn+xxkt02y
ZbhWhl5GC0bZcVLiOY8St+oDPVTI8Rj98Hx54p9bK/6XifzDQz70gy4zVFAiUb8IcpuO+YE4mW/T
euMU/b1x/8968WUwMqeQ/E6FdCLluX0AUl1xFINj3dHa0DfQtUDba2oWYd0q41C2Q+bTOH2FiF0T
dugreowpSIjSwWkC6aKNBX8DbcdZyQ4IqfkVnYbFMaENOTZx2Ydej84mDizkbnY6vgfE0/Gpm0MF
hqkU/dJZBt5y4xWgW3Js0ak0trBCsibvOSPf02ome+bEt9qU2EClyE1eT791AvxJ7tWvYx5Dv8Su
EgCj4mKfWtUYToN7XekHk/zvTS6RoYtr6DBFbqzv3QxK13qrcWPtCJ03/8MmK6KlhraCE8XoOxLd
fDOjTH35/KwNvXgwhtw9B00YWprVrRiBRO2HdCNbsTb2wgBZeQXt2RaXqoip66d6LALqFY+XJ772
QiybWcaSjGKsEgoKQtXsnQIIf780eBvYaAy67QVpg5TV3pNwSfKlMypjn3TSCIlbdV/5NBjItptb
KrtrX7owT7XhwGOLBY3AWOMGtptJ3423qDtWv3RhnCZRg+6yw7tLbNUFI9XdY5mL/El1QISkrmfM
6Jeckzue2eyQ54zvJdTATwxl+bvayLSB1l5VbDgBKwZnGflafCoMqB+DopT1x56hJc7V/bNuZIh2
ova6V3EZ07W8If04UidyBiAnJ/0SI9N7+dysbNUynqtch/Yox8BgZqa181iShcN8JQyXL2M57jln
dIYJmueEG7BBuXeLRsNkRw2wVVz3AYsbq9tucCV4cSM22w+Z6m/Hodx4ZVc8hmXcVpaxSRsPa8On
FieYgInZYL/SfHq6PPUVl2EZuHk2EAuZzHNwGkhcx6Qadg5R4u6sUnADeF28LxnvtkhW13Z64aAU
cIT5aOBSugxNknUPFdgrqWiXUVxXxrCSPYQrWTUEiZDhfP6v3Hpz1/ZhceHRY5NVEDIvoE4ASADE
jgiCwhI9OJe3YWVhliEbSDDKlFW4wnhX7IDPNroYJ+gJXDf6OXr48FiZmWQoxp0PEUgbv0GSrn7X
Mr5O4IoviWViNMWVXYKVL5Pht1GWIZncU3Y+PvN8VQqcL8MztLpDHTXviihV7ZuZQHPOAafldYuz
uLzdGWNCKxi2Ef2se1llRghN8/F4efSVc7NMFBaQoPM4VP+is1SWQCNlqSAIS7cAzyum/+/79GFn
mbKoR/IYFMmqhcjePQOPHfFuxJXmZ5kpBOC2jjugmiLDEX6f/E6y74neompZCV7/dkJ+mDyB3GEL
agSwR3Pl923qOxULnPS7aUazykLCtsC3a5uwuLwVPHJIpk8siqH905buDeoeftFu0eX8lXL7xB9f
8quc9d47bYCppOI52oNLvyGHip39NvSHlwTguVeXWT70LYPLp2pl25eKbAXi08lpQO8KB/vZzJoU
NHLyhnYQI5Zef92zvORfKfoM3e8axtrj5q3TtbcAHX65PP8Vc7dkXQF204kd0bHItABYG7zABOLp
uqEX1zkrJmWBrnGOelVMO5ZD+yKvQWFwefQ1x28pVjXDm229TBQR+kWGwDPFdGc4XhmWGvKePSik
gJtVXTjYRmL6YLYevmQup7dJxdMHt2uhX2fCQdgwXZ+fa8bPy/vhAsUesKauObqgDAK4DMaF2IC/
ds+Xv/XzQ8aWyG+OUvhon0efM3Ho7Ts136fsue62UECfHwJw2/939l0+KplNGF8NkPSjFaAHvy7P
fG3khe/fepCzmQqMDIKpgBjjMTWmm2uG5ktSF5GilbQYiBkBgPmz0RxM5cNW6WzFHpLFghRsBr3K
iPAJcg+PRU+D2nYPferdE2k+iHx+MGb35brPWKzQQCY54YLQCJYwKpLiyE1nY+gVj5IsjK1Ea1Hr
9dqMrOq1GO9pZ/l18iTJG9Q3wsuzXzn3S0agskzjeCYVAyQme8i1HfssT088sa+8WEtaGkMBIG/k
nRnFRuXPPfdnMJBmwENenv/nS8SWRDRO1xsloPVmxEUDLQ3xTVJ5TIozwF4ejNzdiB1WrsGSkWY2
K8II8PZRDYqSpK4PWeZtXIO1HTj//YPlmSStgeCDR0lbgETzI3CRvqQb3t7a4Ofv+TB4YRaDFEbs
RrHMvuRc3KM6U/uxqDd8srV1sf87fpOjkp4BnBzJIQuo6g/K2FKkXxt6cYUBl3ekBL4xshvwLL5X
CPQvH5kVY7wEM4J4bsiTnOTR5PwqnWe79wIt/mhjK1W2Nv7i1s7ATCvgtFAzap+kdePW3Nf1Eygg
Lk9/ZUuXgMYM/cpFbzA3Ejz2q+FXjIcK0tHXDX62px/OC9GFNcc9wJfKrAe/0lKEWcr7fUWuQ42w
JZ6RpKM5tnFJospOE9+1ye+kTH7ZQBNsbO/fLrz/u5BsibvqZG5XtKzzyKN2+cAcRxzAqNkdVeq6
IfoQ0ezfpvIIcHn94pXdHM5tphQ4d7v4kCvOQkn7LOQDyc5cDe18Y3cJB/9vY/8a56wNNfPkLnME
eS64SV7BydH9dE2jsgOQZjRfh8JLnhwwan+TqQK7pJc6b61XkQNYzMwHY/TmvZpbNCV6IiMvcepC
GX0qOLuuJsr44vgxpwGLSj24AIGC7mGAnlUbJOnL5fOxcimXjCq9243JmZsAjuzPnH0d6QYh+Qpk
iy2BUyJtM7CVsTwyPYY+Vzsx77qWeU9VCa0UBo21fJeNAiwm/dCTICVtawVzTLsgmfpmC5S2En2w
JVqqcwBU7Pu8ijJ0qP5qytLZdxVITqt+/K2NGgSD6HIu6qDxCHkYW9Ac+abu0RV+eXVXLMeS2QhV
GdDKUkWiMcsYHkumH6lQaah5k+65yuvrnpwlcqu3bE6kyqzILGSOxezoXmdtFUCufKuLbO2gnK3X
B0MCnJ0103wGFLkqvpeDuFVuuxWDro19/vuHsXM6xFrHgDmrJP/ueuInNnIj5FkxrktSAqtxRkYb
TiHt1wc5TppnOz6p367a3yVCyxlis7cZRi+NNshMwJJNMMFAPtMUG/NfW5qFM1rClWDNHHdRCx4V
WdrPzEs3Jr/iaS0lpAqnJozZXhdZbKggZJcfC9vMAlA7R3EFO2ds1T5WfmiJ0+po67mNNVc4nYZ9
N/YDKgBNzrNvOpH2l8xpsh2IhMQWb+LKkv0PSNI7orJbt4rqfhaIOyvcNH5lYLYEkbizLs+dIxUY
ldNIm8mRi3TDWKzN+7x8H25BKxwzjUlWReCc4aC1AT8SazH7y0d1ZfQlfs0zqsnlqFpG2s3NvVUb
MnCHUl439yVMbaqrCaw1yIeU+kdqnXpjo3yzcn3ds2H9sCYV43Uipd1HFghSjrpsvC/tLGxkCrje
uAbm2iOxBKpZoMdgzEBsWXdmEiaz4X6JOwJdAM74UXJn/jXmE3mP07P0dulBUN4fJY2/FKaB1MJg
2PeW0O5hHmgJngINBenG00kAcv7pUOlBh9jYM81ObumbVCYcPFKjU+ylEBzc0SPUbwwPVYU0T8PM
BisXaI2SH1kn553pFe1BKo0c4Fhy94l6VrEfvML1USCsn6dhovvGAbGRnh12kIMGTxLRAEHzotvH
fdUfh0nOxxb+K2hymz5sOJr5y2lk9+CZKY4WiiVBnnJ9auopO7mQX7uBtbF8R1V9mOXdmT03NX5n
afdKy2F8n6ouOYAl0Q5mWlr7eHTzkzO7Cpwr0CO6BU/8FAo6DPsWBOY7npjDjrCpv2ddXw9BlSp2
35lV++w0tvLN3sH087zYdbRExFEM9wn57mlyTAwZh2Sk9NB6Z+xRnekKTQJufMvN5E+f1sm9o0cq
Q9Drt+HUo5Wrc+s2ABwwhkJv7zwXqi8fhRqR9Rsq0H4FtjW6P9qEJzsjHeRLrbKm9O3GlTMwj820
s3NRkXAgoA7OXWcCCZgLDZ8OJMGOp/Iv4IlI3TB2dJuEBvPUVu/0yrVcQrrkCB0Am0pQNEDAdcdl
1+zhslhXdYOypY6WMXUF+qbh/c9iBujBKPaT4f7Rg0Ajl0AS7rJpWbuk52/7cEmNNi2ctGJlNNmD
GYAfOgX0PfOCtAd7xnU/sQhLQVvQAePL+4jpkdxAJJBDr1pZ+7ms2UbedcVXW4pZeg542RA99FEN
pqdQOZkXOWCMe2oth99249z9vPwpKzu+RGeyyXYlaMyrqCxB0Gm4JAQm8c91Yy9CBe4a3qzQGhFB
kMaCSgNHPWVyZHh5dA/7+UkcRhf7PGegP2nRKhKZDt5T5hbp0bRMIGPTygpl5RziLjF3tjeb6KXZ
wl2vWeelnloyd1BtaSsriqny7pOudXfu1NswYBk5DkltTL7don+IYLcCVg6TGxA6iK2Tt7JdS7ge
ZEf6XDa0iigpXhrbvZn7YeNQrw298O1qG+2JIwh/o7Eyv0Mq9pcpnY2tWrmSdHEQ2rJCv2FHzjLI
3oMm3rNxxmCDV+7ySVgZfokL04ppBMRkjECSCBK/XkLsHsZ2Buw1GbeY+dd+ZJG6wNKUuaPxDTqx
nF3GagJWmlx9Ge2iOVz+jpUdWLaIlhQ9BDQ1rcjrRL53ma4PaUm8DZdr7QOWzks3ddodIadnCueB
pPMeZJ5oATU3jPva8Oe/fzC7LrTQXGCUIJKYTnfCtR5oBe+6m75ftzbnNfsw/DiRehji2IxQzLdL
vmv65MpVXxjzwgT9Epm5GUGRCwJSDeiTbNBcbrxGa3tq/XfeqDV1ejZFGzGqigDaZh4shyU28qMr
r8RSi4/zyUq49nCxRjH5hUh+d6n4VrX0FwFm6LqVX1zePLOsDmFGE+WS/K4yPKe8NH9dHvtvT9In
RnzZ39kjBi66GovfJU0ZzgyLjyZH8dRnrQ4cq3SdoIGMVCiNuvySij6/bd1R3nMvm+6ocnRoKFWF
ptU3JyESd9dLnoNZlY9HQ6ZZQCpd+0bdliDE59wMbKfvviunHPeGTgF18+ZB+M5s0qBH/mBHunp8
vvxlK/u+bPxMzNpOcpysaDJNGSKRDWVJsdk+vDb6IjirRp1j7x0ranT6pYqrn4VrdBsn9i/+67M9
WRiKxgKnnZdrK5pIiqbtEty8byDnM39PNtc3Ndzb+2kuhgda0CSI6/ofDa7aMHFa8mhI7YRt0Vm/
26mqIZRa0udGQK7Dthm43M5EnM4op7uGjPCuC0V+e1bPfJehpaAlKTn2zQh9VZyDAKaQ2gEA72jr
bmc67KHfqzaCrL+q15994sJYFb03GDnRbWRM9T0FedYY6LZEjrhquH3MO8t4RJ9M/8dtmMr9zFbt
HdreyPcmrthtBr60A1NFugPhF3iVzE4doFtJ3yku312FrNG+aoR9Krw53psAo6ugRVo66iwnf+90
modJCyiJ/S9nV7IkKa4EvwgzVklcWXKtrL26uvuC9euZBiEWIVbx9c9zTjVMkZjVNc1SAhEKhSI8
3HHJeTCzqg+bvuvOpcXH/ZxqGRl1P4tAjLYbcpshzK9LGRPoIB6Z17hBVxfT2W1EfkLqWT4yM8u/
CaGcczXq9IFnAPUyTqzIcqrs1LFhfoM8Xx4OiW2CQtVrAtb56sC0EkeSpdVF5Cw5FJ7bh6YpxLF2
QCdm+9z7BiK+Fp9mTOMiL5tq7yuoJaPlaRrBs9brIiQQbnh3e2UyaKSWfX6cOsjxQQ+9R02iy2o/
sLj5zZpwufraprpuhw+HABA/VWllfXse2uH3YLcXL2Ffy1kuW9c7HLYAMxnj2ZX9s9FOUYvPOJb8
6faTr8WNS8BtN/RtIVsJfhgyMIBmOL1LvVF/L3PAu0CBZ8lxDw5796kxwOuGPrnKf8uRrLbj2w+w
5jEW0V0Cl6hKHyIUsuojmpG4g2LH14ZeHBC+gqENwGadweyY7+oKty4zsb7WMW8vGRf8xs9L5BhA
fE1AoYumsh7Cv8L82o3XXnItIDHg2W5a1Kgw8lBp0CEUeiOg/vxwtpfdBdM4+jkQlO4JZDIRyJPv
MmDuvfHUJ3xj5VdqUfbSaue+9nRSluPZSzL/LM28C4iskwOrRnllZAcVedNcm7iRcLufM3eEKkA/
0ReqLfPdN1lnBKwi5Hk0XHdHyKT2OAx7K66RBuj2iOSqXxnXxDjSCeorEFfNLwmjKbqJ8jye/Jb+
8KHLedeC63I/onv8jwTdw99dp4y496AtCTaq4XeX5iWE4xz/LkugRMpbk24csp/HnPZyU6Xm7Do+
XNcp5d9V+8dydnUqN3zN2tiLDQNtZjYVJcYuCJj1kh88A1nYJoXgNfz77wFkL3uvS86nvDJBb4la
mvHoFRqUm8jm1HuSIbCdeuRGukEVJ8/t6r1ZYs9OLQPCd2DG7xoO9kv1e5CW/tuhzi13cbhcNxdA
s0His2PpT/fCqb6Ea7CXUHRrIrYswDF6Bg1oF2pk3YOCo/voK47HXqLRGSjpE3CcJqdmAIs0SE3s
OHfKend79BUDWKLRQZZedtyf3RMQ6ZE91EFeAZthPt8e/XN/bNvXWT8cZVcRBcsq2vpMdApVVmd8
R+AQ3x57xfEskeitA3RAMUBDFHD3Jhin7pUK72QazTlvvC2k8jXU/MSCl3B0zZKGetflaZynQpFQ
ViRO6p9K/6rN8vX2i6wt0nX3fFgk38p7WShenxs12g+UpWk0Q3JjY5nWPvBih2es94UlBAgikAPX
YOqYxv+Z0Ha9/ezXvMBn67M4FdkIYqgaDKdnaCQkqMTNCrxEHucBR2vJoYMWQNjnhvNU+snX6Efs
JTRd5JXl+HSWZ+UizpBX2Ua5cdKsrNWygdjqHKOfJ98Fqa16yibnrTcUktTOxh18JTyyl8j0nkGt
cxCyPiv7T1IXh6xTp6YcItQYg4FKMKlfmZBoF6KV//b3WdkkS6B630Cu/aqMfJK1hWOzkbK6+GPj
g6Rayneh7S3mlrWlu/7+wYi9pCq4PdHpXND00I/pq66tFlZgbiReVjbJErc++0DQDDRHBDPp+kSq
2jpW5cbdf+3ZF7kRmVm5zX3invpa7pBsvVPQKSd6SwR97Rss9veQKGv0HYWrEVJRrqifoJFnh6R3
QpkYW358bX0W27wZqzSZG3s6G3VzTEzjIBwwdn/NiBabvPVR++EMLgQyx6EDNaoWaJtkhCqO+JoL
XALWLTEVXgpKgxPlADai+SENJjd9/tLjL8Hpox5qF+ytGu1oaHsdW+4Elepr3N3MECrkW5ChlaNi
CU8XHm9YXQioThfe2U7G52bOfxHdhagAvzQ1e7v9NisfeglVHzN026Ztq88gX94rF9FS7kW3h14x
VHOxh8F2KvzkehBVFf82TckBCYQrtfIzdES+dltYwtVdSMhA5xt0x5pD/gQAVkCTfjRZVgQDLv23
X2NthRbbWQh77ogDcx2b+b4hMkYddMODrw292MqytMYs85rxnOb9AwR7LmymT1976sUGtsAhb/no
rEO+YxbPs6Jyl5uJ2vi0n5eRQIj5b/es6sobgfZPTjIHItF2QN0dtcMPSUvUb49ZdnFyvrH8n+8D
awmGZgbVpq4R9PsQeA8MV6u/Wp/TSFoOB599NVwIGJC+f2XVrCUwurNTpLJT3F/yWT92MsvAmQmi
0duDf75oSEP8e9EQiNldn0wSfLE6OzQ8uyetc+po+eD05FDOAB4O6sS7esvRfn4QWUuANMQpitG+
OlqXtuSRc90UAYeSSjj4mffn9kt9vsmtpU5nq01DM1/p8+iRZz/tnnjSPpOZn/q+2bgPrb3Gdfd8
iAVmMRjKmeHNeZb392mR5AF02MowcVD+v/0Wa1Ms9rhRoCu9nr383Cfvqt3P7bO1VW1YG3qxxxmZ
aK6SBl89LaPOHg+uhixbOu1uP/na+i/2edFJqAwSPDn6QWYAMbkMOrt5ZaLWAZ22+LrWZlns945C
FM3LwQPdFYpGzEbzV934U8xUY8SgjCs3HOLKYi1x1CPpNdrHPXJypiJOU+d3wYqfnpGXXzovLHa9
d3wwpXIcOFLj6ExIi3e7/znRbO9VdjCorZj8c49u/QdJzZntW4idTsp/YMLbme0Q3/7Qa0tz/TQf
Hl2Svi/M1nFPTpOGkgAEg8Qz2w3U2yiLfX73At/lvycYEpE1ou/cE8LJ4YWBxOCSu5Z+cJTjRijM
gJE0q0yOJizy62uvtNjYNlR65sHpcT/qvjsEyRsAKXrb3/jWawu22NNXSlWUTXCHJ9Y8BhY1phCy
tnWIQ2recBtrX3uxt9vBM7UJQtIz5cWdTM13kPVunXtrj7/Y2FPuVwzd0t5p7LLXjg/PkHn5C2jV
jUdfqeZYS0i6qUzB0B3lncTA+sME0qNoQGS7qyH1+DKMDr+0ziD3PmDPB9H7RVi0xII+vdP8hA6h
82wrXCwTozNPZEqsQ2HR6gFqB/QwlVP+0E0mVIT6Yrr3BEDMXa+n0MiT+aE2iDwqAYXtmWbywKYy
fYbun3lIqK4fxqJkd+6EQvIsPBYYLUkukHYH9zGgQncDamy7GbjvHYPy+BtSr1AsbP0hLmQ17kGQ
6AVVqb245VUXtmNBQkSfdhWmA3chM0ezmDLWnpLKcl8aNo9Ry3V/MIARjACk9SLPGfnO7cb+nBtl
EmjIIAeDC8VPP0Whx8+4CJOxqd4qPqr3ZLTooa7MLBp8Ineg9J4i23fVDh2aLJr7tN+5U6fj21tl
xQEvkU3c6oqubBPnBEDQyQRVAiNHe3ZjG0Wq2zOs2NsS0yQNaKQy5SD1MoPHC9TnR9Y5ZsAUKge3
Z1h5h2WfQt7XruCMQ7smG6G1KALUEULYF1QEH2/PsBIrLhsWOtWbbg47PaHhwjwjMukjkWT2Dxwg
0yFX/XSkcjQ3PsnK5l/2JWjo+mZeBylrSLnoB6KqKsjUuKVhtuKNl+0ADU/UXJapc6Iez+Nkllkk
Z/GHJOar0Q4nY5A5IKjQybq9cmsvc7WKD6dLMg2dMY4ALrdMR6x7HfE2t0desaulrssMITMIOyik
PMXsR23pGhciaLfr6m4L1LY2xcLTA8nm97q3ujNCxSkEvVB1rDUdoqTpt3phVtaHLAKgqhqbJMHt
/oyavHMpoUAW1sqrNo7efxLY/817WssmhHLuoE0rze4MAN6eH6aX+tQ9jBfrANWwkIZDOIcASt6R
XXFAiu/BPFT7/gAQ3YYpry3g8qwxaGpQnslzNXlVUFvGCzecU90Uu9s2sLJ6yzYFobKOlEUDcblp
2tfIYYzulmzQytDLxgStJZOJT+qzOzqvLi2f5sLeqPOseJMl3N4axrFuiEVOI/GPsqB7n0TWyGPq
FMeMHG4vzUoS11rC7plHW1ZqAgW2zh7uPJIbgWLZFAsEplEG8VwoiBEWsMEwYorOuNiEvOHG5Cse
eQnNz1nFkVFq2jOvW/tcKQ+CtU2VkzcAQ+s/FCyBG3H92kRXw/vgXurRKt0r4QvuDxBtJl3UyicN
ppmq2eJ8Xrlck6t9fJihg7y06KFBf2o94PdDv/IYFH2yKhLKrfe+bJ0Y7bAQ3+2o81uWxrDxZmv2
t/A9wJ4Mjq8m85x7rh81kkIfsO+3jsw161g2wrQUyDrtS/s0N8lrh/AiQEwbV8j7B2Oi70uRfDNq
59ijHhIDsvVtwyhtrNon/mjZItP4nNBS6vpsURHR0jbiYVRGqH23OkymzYqgAoPbQ1vmSWyXCYFY
eFvGanbdPaSbG2/j7FjZgd719w8fNW+4gxihNc9ehRYM3Y9QlWEQ++51flU2K0SsSrpVe1pxgksY
/wDYVkVMBEBgoQLlGQsRMIYQyo5ur+na8IstIBwkdwgycifH91+Jmby5OW7RqTt+zccukd2UStse
O88BRbwNIXBK+sjL5BY92trTL8zcBjS8VejgPWduPhxJyRlEGGQGmOC4dV9baTe1ljBtmQyo72ea
nKapiTpj79I6aKkMB9XuOHUBkZKRndHHAiWurhUblaAV1+Qtzr45t20rM23/BJ3OJoSKeno3p8yK
EbfovZD2lj7J2jyLCAJa6FCLcnrobPPEvJ9TqLVbtece3MGYdoOrkg2HtLJnlrjuJAUeqzRhB0PW
110wCTFGwEiJZ03KOoR+Ceosdj9s5OZW3mop/cFZWxbQn67PSNKeR56gT4n9ZXvTL6v0nr+0cZYA
724GSrBjFqqcskZWsY/9gVyMsd04A1cse0n7axYTRA0nXBfSojwCRRbVuNL6lrlxrVo5H5ZUvjW4
rwtBr631HglzZz4NXbfRn7029PX3D94Rdw1mzUWTnCCtkwRtCqZ42NeWWsPKgeoudrzO0GGETkns
eHPw7qE70ZyNRn+XWSX3zNJe5HC/2En0POyHqc6+thuXFL8OqLDbhk4K3BjVLuEoq3HaPw7+9NsD
ndJtg/p8h9Alfseu7DSdOz2eLWBPYz/V44PX8Bpt/9NvlJntNIBG1bAR2n/+kegSzNMliavm5Fri
SXMJvfbeehuoLt9vv8rnxgv5un+bgCwHY5gzBoCi0RbfoJHDdz2uuWVggqJmY4uvvcF1638wMwvN
OwmT5nw2+Rj2LIugL7qxOdYe//r7h6FJ5UqPOhoS5nYWQkrr2mwmtnLWa8+92B6u1dpjlmLwufde
RTqhl/iLDUVLGI9h6LQA8zSU/+aj001BDaG4r33Qa0D2YUXaXtbuSDAyWDLG+heIW/zx9fbQn7tq
umSQBJawpx7poC3As5+1Hu5ZhiQXJIrvsrqMb8+xwh9G7cUpx51GtG7TqnOWclwj5qlQwQjtkixk
uQ9i1bJ1gYAxdFzgCfZA4/sRSPY7gNWTLG5zc4hst/1++2FWrGuJ7Gls16CMCzA34NCggxvWBo+Q
8v/iuy7hPanoXIPNQA6h6uIBOe6VR3/26n1lZyl0vcFEnoEs+o9Q7QiKq8bckxyg07RsuoCZZnoA
7E5vHGIrtr5EAunK7HOn4ybaN+cQqlB719qKK9dWcbn9S3vwjTozQfnzZGd5YBl3HkTIv/aJrpN+
MHdi2jo18tSEbId+RZ0s1lX72iJxe3v4tWVZuABGrMJ2vaQ528I+Vb0D0sV5yqPbg39+QNIlN2WJ
IxE01sZ8lqRFMzlFafVZls7O0a+TQcFNM0XFFs5h7SMs3AK4s1LSQrvjbEN9V7Q/EUQEfbmxT9ZW
aREBmxKq0aIlEKAj/l1di0fp+1/sK/7nXvvhA6Pbfk7RyY7oqsvQV5qO/gXSP/SUkWmLGXfl8Zdg
HyhHAsQKiuqzANQ04SJQTb2xxdeGZv82z3m0aiJbPL3ll00weY4VzGyzLXXloy4RPjWEjYEBtcSZ
AKkRKGRHZU5cZH/yt9sWuuLxl9ieKW8mEB+ZAo1u1r52252T0+/OPOB1IDR4e461Jbq+3IcPbMim
RiOSA4m10YiAXg+LrbL/2tNfZ/wwso9MsW9rnFdZ0RsBjFSEHMJUqAzlaE4n/Pn2C6xNs4hziU+t
hssZ4c0AjSWIaStIX+rxJdHSjyvPBEPe7YlW7rd0yX/Y2lbOCbMaFCYs+nOWE3p9uhR0CkSXENae
prp6mzMKEnmGfq509GI0sIsYRTVjI7pes7jFTkfnXs2qBPQRs84ibkLjnkGobNhSGloJrJeooBmc
jgDSGtM5GZ09tOL3HS7ydlf/akkVN95ANlby89cgS0gQZT5aWVLMU8k8rM00tNP/AaX1pUODLDFA
KBi6pWc6YC9Ed5En6pfEoxv9uP8UPf6bV4Nt/dum8bWl9jqCrp+E67+srvVVaM9Vi4a4Dkq1YL1l
PyBZ7UNnUZIJPh7d0m6IXpvs3DpgtMQFTyEZ7HWZt0sSOp80yce48cfkktYIKgJqg4KigkBgCIFA
/pYDI1zuCzQy3bvW0AKJn5ronKv0wUJHVZzntnspOPTREjdJfriNSp6Re27jCqp/x6FoyiAFOdrB
GSYIxJpOH3W09dNAdTNYhqbSo2Ez1EkRMqsbv4F+zTj0KqufDNGqA6BhSWSg8Q7cKLV89gdU+5pO
vsrST2PZUg3oU518G5xBHQEm4WHrw4XI3M/uGmmakQ2ZgQNEAsVfNLf7HQoI/qkjPrgvGO67oW/W
7Z7VUh7AXaAvRNL8IbneV6WYnF8TLdw2cMpkPhVF1ujALWkrA+A/qpfb23nFCJe1xlanvTA8dCjO
3nPpjYHXfAPM/msWvqwtyq4Ce6kPGlYQm3dRzb2/ISJv7HRe+BszrGSWsW7/NkXQwZiid+ALmM9f
WidtooLyg1T9E/ou9ujviktV7EFg/1dmG/aXbsNkiRYDmUU9V0mPnoqyfbcL+i7AsrPxRp+fRFB7
+/cLKW0py5PeBM0KIGSIaqcAmcKNnbs2+PKUmGu4rx6Dz6QChxHZG1m3/5Ih+fa/n9vOScoHe4ZW
NXi8Cs/REXHrLnSrr7XUkf9wa2bGyGcHDq0pm1+Iu6wLeiiBWJgm9judgJW9/R4rS7SsWCfEHFES
H5pziV7TQpnvKdd/bg/9+RlN/MWtsjVd2+CdC75aVpih3cgoqyU5TCrxYty/H780yxJ8ZplWgzZr
3BYKhcoCpICV0TanQTbe2TXsr1GEkSUEzWqIYY3Xzz3zcieAiDbLLX2sFZe0BJ+NDIUi1LxBypCR
Om4lewQ3pBEkE6SBvrZEC6fR6QYtWAXERkAW2e+13786+dDfleCGAvhlIhsZurUXuf7+IfQrucNS
LDl48rs6rGpybgiwRppueKG14ReeIi89r5bXDaGkf88BbwuawfsGGPGWK1qbYOEtGhsZPp9r6yyS
d5eMgYFbG3ffbn+Dz++dZMkrnidWbVoODp5mNvsItcYhnjW3d2njE4h8KzBxcAjBMl32XcBBBfbX
7XnXXmoRPAI1aRgs9Sxw3ObQbO1iwtrAd5yNsGtt+MUeB3SGWFkzoa0FPaMTYKzgBgukk24Mv+ad
rqv5waQKC9TmDbp0z2NOnaD3VH8nMzptBNYrDopeX+rD6Cn4hM1BwmBFPoap+M17K6hxc0G+5Pbi
rz3+wmRtChoB52qyNJ1CM29DNLJtrMzasy+Mtahb8OIO4HSeuPugNAMLvvgbmLsK6mfkx+3HX/m4
S3wLnxiIfNtrz1I3gm5vCnQBbrr8a5b5D8Txw+pnduJnKsXow1yFVgWFFvfbAJqNrz37wjBtVDw8
36A41/Ish7KhSJ7AyNaGEF73NtJ3K8vzHxBLArwFwfkDqQBa7G1/6OPGdMe9sodud/stVr7yEszS
zq3n8RkaTtXkxg2fw9S0orxxQ4tv2eg/2cZPbjdLKEvWpYOnUuiEWEbvHi3V8F3GVPqz4nX2v2pI
+idDAU6j1diFk1AsFgUF+tr3M/PErvCjq2hh4Jrt/JY0XQWdeYGS3DhNXwL0kCXcxe6MRNugzjwL
+QjgbiDyveWjt374u9+wlc9vwGRJQ1nU1oBUHWZouvS914N1LFXqh0VNJdh40v5JGF+Nd5eIl8zx
qDVe9Us6MZhx0dgylAYITm7by5pJLrwCqm4wSMdszrLQdTCB0nqPHOd7AxH3jRlW8iFkiWn1oNbX
YXDr3KKyD+Heao4UQdxoTzWJ/KSoAnNS9jEvHBmNJEnByqtZqKbMeb79jitOdQl5TXjNeyKRVQX6
rg9ZRZsAhfIt4OPa6Au/4TiVYTvjhHCysNPQoO1Ts0l0eE1AfrLTlrAgokftSEFRVR7pk9n4Bzfn
pypRzyNF1qVgf1CO3wiW1qZa5EBzi9vaVhwnz6zIrnMYiEFVB9TzqK24s8v+laWwv9kx54269orp
LVE/oOcyauojwMnYHGUTPQ4k2TVAW9/+6tba+FcX+eG4SE0/Rb6hcc8AybBjy73yu2VW+QOzeHuC
kLR+sxT5oX3FQb2nhzKw8tK/r7JMXQrh06d80vZBQ1A5UIljb1w+VqxlSfPJCoFCCPRWzp4xRCp3
ImcTgrD2Ba9TfnjfiskiR7wDkSuiH92us+JcDZGgQHcnnP5uLL4fjK2mz7XFXfgNw0nRnwyKZXQn
mw+6HEAbz49Cf3HLLjFC1ejlKkUv8rkpWrbvmA15TU+VXzskl1gganAXYLur+g1wilA7VL2IBPO8
2KorffIRKW0JIqwcFEtyx0pJKLfWiHYd81FPLBhqEYI4JijYu2jFhoddsaklFEh0Xakaa7DOpTBC
JUekGq0Nr3ANmz9xQEvcT23ajqoc3HASxs+o20IOtElCs8liUWfQlDFNcNLpxA1y/4u32yUOiLkE
GmqI4a+wDX7s+9Gdgpn49vfW6bcqJivWuwQDtWZTmwYrIaZpjcP7DC2JXeK2yWkAa9v7bffjuP/c
Cj5bvOvsHzfkPHiOnOV8Hi2SxYW20m8Nmd1j5dliPwy5jkUuijMRY/qj4znwKJqWP9AF6cdJ1Qwq
IJA03hkAT7xWUOk9OuVslIE399NPP23zo6iFeug9UkhEd8p68GYy3c0j4A+pkRi4u5f6UmjlH+jk
lbvBFMmrkw393p4U35cIdaMhrdsQHNbslfh1usuZkncJaiEnho7l2LWzMaBWwe4rkU1HTc06C82x
l6AtKxMrzCFHcYHsoIqqqSwiLrR+lLprQeZB/K4JM9e1TpmrRoCh0Ak7sBb4ibKx53tXs+E+carh
b+an1jdIE9VIQ3PrubfGhoXNmBYkmEuAiKFPlhwadB09og7bHyRUGmNNlPW9cxK5t6HOjBs3BM7n
uvWfvckqeZgQUqELyWRGGvNW1jHTmgeowovQTTIcN2QEJq+FGmjtZ/IIWjYWjShBvSUVHd4yLPVe
JB1/5qqsBQgFcjuSrgP+BRd13nKkUVHVL/Cmf6PonO4rU327EkHcF15xtpUCryLafYMJ+ZO4MFp5
P86sjpK2CnmSHes0O/aZEc7FMByrnss38DjqOJM9aJ5dXLIL0iZRUYh5Rxvjf4YAGtyf6waMUfWr
YyBzAUax59mnMeSAIcUn624HNte/vVb9UUU9v4A2SRww5XxKTdQJepOJPcvtizH1v7ykAFm9HF7s
mYFZ3H0zfTHvJ03ulN1CGIpYVTDk8gKqg13uFHvK2idwkkPaGiLBQeEjHyDK4qeclBsmqkpwt5ig
O+5Iuhd+ez9QMGpBrKk9UAvaNRb6o+66oa37kHJpv2s0HZwGcCOGbWGDTcwcQLLqVbjhTjygXNBX
q9YQ+i78hyk3vZ8OlXJXzUUXJcIvzo30WQDSfeO6Tj3IQosyrNCSBTUoNYYZdboqGmU25EE6dT2Y
xo2COFdqTDBXAla8Y7rOTiNa2PYVenWPTaYgEVuYQ4w67HQw09mOkgxUPW3SFLiMiOaQTrI8mVWt
jugFMePJTRATQNzlG3jABx102jb2basg9FI79iFJeBIoYBehRF437TPCGxaVZekD1Fyw2FF2cRGM
D4+s8r8PDTK/hpAqtKBmrrnzZuXCiaoxf7UaERuWONWZ9TZNAOqPQvypgb58dRqLQTqXgR3YIX90
XZ2MNvnJKkhaqoyAKHJgxSXl00k46S4F3WlNcTaj7PSKHnXEvXmBYp2uDq5j4hlpEudNeTBl9QO5
pEs7OJHOkj2KKPeV1uesJCdkOy5unj5njv9rIvylM/1HkekiUqM+yMwFlaOe5nhwINOj2uweF5+L
TmoIFslfZjnFU9W+gK7/brbT72M/7PlMwR5rgH+4qk4o/fgBMN93HboKURO9c3lxBszw2DveUcnK
DByaRsoT72k6gSzRJmGSgrXUyIznIjUuCM6OLJmfwcX2QDvyzbHZrgenRVFaT2amdxXN/4yD8cSd
6WBw58GlxkvtuFNomcllaOmjMSe7xEofe4uLaKRI4Sgru5TMOYmiOtRpvUum9FCXyV7NGjUm+BtQ
nSXdgUKvYpLJX3klfqaWeOOouom5eIR9x/OIv9T2cQZvPdTP0QQBZxUQz2hxVsK4y2RXDs19X9h/
oSHkzEvoaU5jttOmIMFkqiyktE2CPCMAD3U6jTrhR6Ye/yfN6c5wp0tdqZPD2yLE0odYg1ebpZd2
tnioK/o4Ib4r5/Id9AlI6wj1TrTxVnrGd0vKy8TgFYWzy6j3M5HVfe5ZTeB27O/S1i/5ZL0CBI1r
uQu7pR2LZa0eU3BYpp7eGb53V3toqWtT6wekg/3Q0UYRNoaHm78fcV8fmNFCga+N1FA9s5LucwhT
Q7GHHHDQHu3KuO9M/mjP8h28WGgrMMffqPtV4UCae+T8gT7V73WJrlopp8dibB+t3H8S0y8IbZVB
07DHsbJ2mS0PQ17czZV3L8r0jvgTNJLxFro0RcBS8la6zcUr2FuWOhcGcq8AZaiwrdAYrIX77tvD
ENaE/UUd5zxS+74C3XNUM+/FbPo/00ReU3gOXhIRokvyh+/KO9ToAZ5zx4faZc9g+4UeUvUCiPcU
5K23z8cG8vb9g3DKt8ywHv2G7WYfNsyS72B6vZtL8UAMaCRlZvU9mcHoSuZHMlYXZ66ODU5gyGyi
ZO7KnYkny+q2CnSnHhJ7OExAS2XozvU9/Q5CCTv0OdtLH4IPZcN/90PzYFXVfZkMxZ2dVXATdQ+m
He3Re8+h3Yl4WbNzM2dAQXludiRNzLBXxQuUcL91XCA7N833VmaDdb6WZxuQsswt3gdfNEHD/S6y
RfvkYfvoVlRx9T85EOeJoT31QEVuH8aU2bsW+bLDROl9eZUXSsiQRhoSsdaMSkEnOn3QYiz3eQex
2pLoHKfAFeTv0BnNtgRqTom+QOTsxdOuDpzK/JuUsDwz1dCZKnkReNR+MJ3uRbbpwTKgiOY0YHUv
ch20ozp5Ngzaz6POy8Ox7N4HIk+JK9xglh7K41Lx0KHeXnUKqUKFhTaKfJ/l85MxTHPIze7bbFYA
XRYPqkxfkXN91zp/7YEW1rSL3VLsuorjbCt/eFUN/t2x/K7L5nGmgMU5gDzwQV7qGemeusvSKPfB
BttZ+cVLmzjvKQ8c0u9B538UM4RIAGM4jG118D32N228CH7d3jm2K4JcijO6y7Mzv+KU5XxsKL/n
wooF0AN7OzehgiSmh6yCB2JDdnSTCqTJMxbTc57disbKMP5GsAeWDN28ScG/++n8mjq28dCbHoV5
6S4wSu8RLXOH1Gnu/AYet1EI/Vie34FtbY4rUOucEHfhYM/fwAz/qGZ6KoGSHyf+1nJWhWZq3RMY
QzpZO47aOjZp8xNSsW8U4E5ABA5DY/yQo4wQsyAOdKo0ZlAlOVm0OThNu8/keJ7S4lCk5OKkNA88
X51Gezwju/0q+uFpQHEMvDVZEde9za9KqjToM2eXtJBAMYs3lTenvOo0KGdk8rMYjfEvxdrqh1Tp
ru91GegGqAfbN+5F7u8rj+ySMj0Djv0+1QkEWRqRoA8dm1NV/6foypYcxYHgFxEBEkjwyuGr7T6m
j+npF6LnWCRAXEJC4us3/bYRuztjY1SqyszKzHaYIfITb4x8EzrE+jP4AWCT292OeKCVT1JUjKxN
Hl24jnmCVLC8D5Ga0BLN8yDNGBqQ9NLp6DVwSXSeB2i5mOfkuWn08hxN7V7UJIb8tsU7j4gD+LTp
0BW9gCQDa+VBvu3kD1IxsIyPfXb4J8MsPzFaFLvZPupw5nk66V8E5jQyUyQ3bOnLFtHhpZPBWpAR
Z71v66GMlhUdTIDXK253XKFT/xjG9Smkbs/FyLIcC9J7TuUy5d2UnZtx/LXTbakQ1vldN+m/0JL7
JrtXVToEe76uBNuH9Ybij7zBiYNbh0D/ZREodbEwPxPafRiKV8biMGUNfH8MFc/ILdgOSjFsUFHL
r5CP482a2K8gU2+DRy4lpoMsFz17ppGkD3UT0U+MO5NBowhjaMvw0xl/SfrhXYztnvcxwTebm19m
0lU3WaCCupgh9IsggtmNqKYoPbF0v2Yqq8IOv3Vbixy9XrVPfcm0zrnRh27DWQPPl6s+QgupS9rQ
wgZxPjD13xbtSLEZzSWB7QHz/iPZ9mNGtp8Ja+C6Ffj31rJrZiBTH9ljkEU30+0FSv8xE9ENSuN3
ruqkRL/3kNIFYT0Jvo3vxyPC6ZDpY1DkUpX4fBa9zBcW/lxrofPk3sB0aw9BDjIjaR+EuV6SSoj9
ads1HK3x+xRz0zf5fSKVNf+d0f6bbLDyqTdfGeRO/Bp3NsKPRbbltrXs4OD2VELfw851Z+N/Tosg
h41tc57mYD158IdHrt169kHDy0Wn+gEp7rh7k7kbnsPar/9cGIu+8PiNDqkK2SFOw+ZdMqxWlltg
MBlOZjkF6TpfayRQP9gugLXNOKyYwLL9aELYM6GFJxfl8aUn1MACGRlbPm++PaJvTl5bPo6PiI43
Rw0f8ROHIvwUhA2KrG3HcvaNOu3z6o9wumNzYeQdEIbL0Ntu+uaskjR97ZxXr83auWLd6q3sAxOU
qe7HMh1J+J7ssXit401XrB7Gz3re+QPb+mQvBCyRvgCc14VYiT/sWCs5QI8Ho0RlV4DNa728cXj8
XmlLwhvnUVhOQGtwvkBFT4mxN/gSIgAbpvc32DYJuCt39G1Ge/+ITmc6zH7Zf2G6Yk+4dUQNHzIb
3iLYzsAmYJ8LTYzPrQ5JgXEajpbUBFf0s0OZLJvJsbucFiyCHXAemCypEJsJ9LPj2avB84pd4y5m
wO/aBN3y6mOjSMGBHCGGCQnt1zmruycJDuLUDu14XdN1wIyUrtEhwkv0jLYCG0ImSn0RESHOSTyv
zwhaoGcBF/Uslz2Rb4HAuZeYlmBpMmHAmzS/+VBoCxMNE0IYljSYrGyNbVom1aW1SV26uOuOaoIA
ryPTduk31peNS+piqTMgEBqUFgsIO6RTkJ52zEiHePMa3l1yqbpstm/YKv1ORiRjppsMXjXSpECu
ISbMcu6v6Kj3EiJTlmsLWDTBzsAPj2X196SBaDLg3XpE3Ua+hR9t1aRT88gJgyaOz3vObYqdG6LS
H3Yh5rUZV4L+SYR45HZ42Bonf/eGYq+1n6ZjpIYOQecRYqLup449ZyEle942cCVCJsqEP06MpDBO
yMJAH5fHHI/B3YMPUVfFoPNh3YJCQcKTU+Gi161fk0+0blDwTZlBWyCm8TOhWt0E6oTePcHxrZ+y
pH5yvPk9x8GHhF1/lZHuS6hhO7BRbTB5mB5hJf9ON34kcAnfpSvwq5y2gZHCrVgETjI1PAV6m4vY
RXcEI95KwNhzAYboNNx38fBa5cHKbzxY5yMbTHQep+UW9hQ7wzxBeMSSPjTwXUKrQrdvtiAhFzjF
UqiRjY9DAHtJ0ux7SXSLGzGcVjj+m2IZw7dRZt+7WpaCxUlTGYaMMhfDKKjbIGMFpuJwT7afmcUW
iG9g4p3676XDyfRZ5fU2loIDcnHL/pwNDs5YWv8xWoq7dp4drN/hId33jyJ0X5JgmsNoWNRa4ZyY
VRatbVBMB1CZPg1+Keu3vLWjLSS3jyRs1hIWGi8wXTuFCmbeMiIdRID1UxOLcpXpeUWVBfP9hvbu
oda0bNA9FOjZ3gekYmK9me65lvWXpvIwjOqQ9H3l7fZzMcFbaLpfXu+YlKYEwBuW5+0JKvFP1oyl
nqFW2cNyB3GRD3H9xBjWWzhFc7Ov+9Uw+kl7/91xf5p3+eDm7gVpAS+9x7Q+BfdmfIZmBJv4OXPp
cwIXECyLGPtmVL09LZhLmqIflvWh2behoilcDjNM6UGT3gBPp4eetcMj/CX+YgoJfoNz38qh7btr
v8RYiqd+OCDrNnzB/TdfgmSz59Ey/jT1ozmBpMXRxnfNgwEmTIms7QvrJStR9v/YyB0NkuZFjPbE
+tPuRKHH8ACjnH/bEL6wkB2TkHX5YHb02qy9LQECnSaZvU1a/Axt/wgs4uL35eToDP7fGlUlYfRv
C/tj7OTBT92znNK9Clvii142j1EMSyK0b7chxqtoo/kcwiuvpLEC2GgBOffLmuUw2arz2gBppjBx
PUaNxg8SrVeNTqSyA27ovcXgHM09O8xLFxaw1dxK4EGwTJVoYcgeRPsho9P4DlP4+MbHhldimD8g
UM1yl/LbwtOvRuK803qZcxsM48u2QfkKM5skh6IkyfWkwzLJtq9l7GQ+gq0C9oQ8zPYcttMbYiy/
p7r5Viz7HTogh9BUAoyapo9AzX9iK+rbupGxiLEMnFili3RKD0i5fQmG4DWLYpNvMSwCu6bYM2gb
NNsUtDEzfgZzIgsqhOi1rKZZnkMff5qen/qt2abCWE//tqnfziRm8AoxkrN8muM0V3WH2p7MlMPn
Ol51bm08XgOMchekEa6gWNnwkYSIP18aVT9I+C+Wde/Wn4OkWLFAYwP8ZQ1uo1HdI66/4cTrKESw
h+wMYBQbmLs1TQvXEhboux9CGCdF3aGRaVOBHqudcCwMsQe1kPgj2rZmr7BmZAFVpWKE0eOevJlY
1sjo1qR+TKZujwt4MPk/rerNLzUq/p8JkvYbW47DUvCsE3c+aHqru3o4MTvV5UB79qTnfj5mtY3f
Ergq3oB29TdL26DknNUQNUNfAOs3xETm95GV5+sc7m+7nwxU65bIKpKB9IUQbG4OLuyCEk17/O5I
AhBTJv6/BY45ZUy5++zM3L9SO6i6QCtJnmCpKqK8kUF3HQMzv6PfAOYAdR7eDxGqb9gMRDGwK9X9
2aWZCg/k/UzdMgMNofMTwyrUKdRb8G/AuF8sicpIPiLs/ky2YEFuSuq+xIgKFWLhqBpiTl/7NtBn
+CSmcGWGgt2Wtm5ioOpJwsNTx3vTIkI7SPyjDmr4CYUregzXt8trwOaTQRP2AdhllmWnZ3X08Bx6
G0iqw3yE7viFaMSzl+PSsxK3YXzAdwxLFi3BNRbYsiwCmXVYm0D/hY8Em84PDirhEA0LexTYEFnz
dRdkyNUUuxe3dB58I6n/6Y7P32qZ7kmG6IPKJEJ+bNwTf0RninRvttRB4aDxf1DjAthKK4wjEp5a
uFXiWTYH2pseDliZ8rkKsVptZDI/IGcwOW1RXRdcz9EtNUt3nXBF/R4dRJdEjLCtcK3DPsIw3Pwq
9lMAQyX8tGt6XHroGIcJKrG1Q/ZQh6uumh21zx5SqCKW0CqEXM5FJ1h6JFpnt3gL/PcWLRhv4CSu
4Mvlg+UQKDm+zGlGqnjjlhWmTruXLVtww/oOwQGzHsjzPCsEXaLc5f08kDFnNUMeuuEL0uOH6ezN
Eryi0duPYkDDualhf0ePn35aikUzCDHRxWdt40qzqrScRdAc6wFCmnU3w3HuE/eGlzf71DoUP/Z2
mpCng09w6IhreN6EKQT8UduaB+DJwWeTLPzT7tSVMp42EE6aDKijZDNVsCQCaUmt+0sgj8UDFNOP
LaUZhj/HC6Elujup93OH4IvHPloGhI1sWfrJJ2SG79L7S9TM80+ph+XPNIXyNGJx9gh/se0YTog2
GoAoHNI6NpdwYv2thlIdzTFJ5YGHYVrV0SJOydbYqxBRfJIDbodQhugcMT0fBXXu6jhi4/M0leQ9
Cs32vfp1+K7RxeCf4F5WtEzbV4O/8Wg7zw/DinClvO+T9GcsFnHUaQSIIByyk4AW5GcvRXcJ5ml/
6xCfFuUGYZhIW+p45OBugL7sx4i1gghOVq0c8phoGDnc3bhMTlyN/B8sln8p7t/TncLVf+zoz8mF
/2bQZeUqgpTfU0yzVwRhZoC6ZswJWxts6WFL4uBhWeK78Y/SfVlvuvm7Ba38FdZueZqjbn3zM7Yp
crGtv4lq5kM6Ik8k0V2PpFYy5yFr03K1WPxkY8a/er+BOdTB5GWl4XGfPKVM2vWVAMYUv8QSSFGJ
dQC665R9zbADBWzpDoxgFxDLSFmPOCUHzxcGxBOLIiKt3BQYUY7ZEJ1rEq14b/EgAFXVdf8Q9/f+
EPRUDmYqeM/SyBUmtPyi53lRBd2GGe9jjxW3oaVP9YSyUQT1FMPFcnM7bo2eG5rDqM/9Ri30txTD
5cFm5ncasaVUC12qCT4TOeznkeyZdDBNKsaGSqQACYClQdo9G6vVZ0u3+DHs1+AhFRu9nzbyFCBA
5dCu2j0LpL60ud0TxdDHtmAig6D5obvGFuG6kAqH7M3hRj4lNfnrGv+wp+pzRv5iKS1QvwzLbsXS
R8duHZ+dBjFk6Snh9trQHXA2Ygq03H5ZFxw7hUarVieUZ42kePq2u9ECZegeg3Qyt24SO7xFsKUD
WOMlmDNVQvn3CbYN3oXBQ4hvke+xkaXYzFBk/fgVO/0vjtFG21p0OWQodzuc+j+TsR6wED+kw8Qr
pBpj0o/XFrhqiI67zxTGfZag8HZDOYRDA4Chx97xpnNCxDVcsBl7FyfRZF+qlm3PtRMpioNFAnBE
IO9JMK1ONj14ys6i44AVGwj2GhN/1fCnyuUQLXmq+UMESBeTHtZejQv/9sxiPICzeKH27KvBGIjp
o0Y9hQSuwMCHW2QM6sI30c9J9T4fbYxwXyHQGc8fNo0vO0LfsABnbImz+RuUXJ83GfgOlZ4saSEM
THE9NNMg8303iAUQCKBQ4SbycFz+ONyqEHTX8NFCpQESJlQOZ0CSJ11tTz4w7xkfxTGMmw74XHxW
TfcDWcu3uCE3bI78XlZIwBAzwg4Y/Atfm4c4tqHI2a6XQw/Z5Am/bvO8byJ7pk2bnCPkep0Y1I55
gOWuYqbDi25EdjVofCoigu7IBWDaOIqfZctLHWGHoYHlSIldrWusAHXVcYP0Kok/IWbZn9BFvHAY
M0skZx5MtsP0aQ8v4k4F44qttM/GApw0A4GpdakC0LOJGv5iWMd8b/cQPNrmwX0AG/fAxfIVWwY6
hJ9mz9nfUZAn7IOZB+ba7K2pdV2l4TzkXbx+8BkBgT0EBm0v//gsYIc2AhM+ahnlbWgUeHXEAfQ+
aCE1BMU6qDF9WvfenFlmYVHFM5uPzfwP/2uXZ1Pc5hDOdpDxRabSDs9wjk17iLpFomTuCWJtIn7Q
URIUk/BJQdetrXDLX3qnEdK6h68m7XjVJm120ykFOJt0T41h74Nv11M4OnoeBvezniGZAsVrSvAh
SSlJMqELACgrSWSxLRLCAGcBhCezSVWRm95IJ0NABbATT/EGV0ISjZzBcag0mQfkd/cpxublBhvc
7NBhsM1dreMX3GJlLFWG2DZkO41EIBdbORAfU+pyUMnXdh/BWod4K4khNQIfaw35Z9A/rHQ0uYgg
TmjjnZ+YaL8msVw86I7jRLH1OU9cnJhqCDjTJiknBLcUbYiTtmYuKzYxHbGftxVYEP01I+wut3T3
+Z5NIC395ipYfgArgjsTWpT+D6wGsKEX6ZcUNq0VTtLwmu1gB5lefuMnCuCpBHsjycJfLtZ3JIvT
YqTjH3aP7JlbZPFq3f8gnXnH9kWcS1BnhRd8LNnkQOgLQ4q+NgDUHdQ9DbZyDcDKKk4onsfOwe6i
QXnHcNRha6Ye/2BavSb78LnD8w9jKDWABLL0GSt8X+naVRNNg1ONxKaqzSYgQBqkPwj2vbQKBAHp
XFa5dP8FAxJ13eGkcm5Is/4OOHYhW562BUphewnrGHN/CN8AvNRDoVP3Ew053I7ICqNqnmzl2Oqn
CDYduArHp7ndBbAmnKt6FyDwoyk5kni91SFSJ2k4RjhO6HrVFHEc3fAbLdF480FnniUmjEJHkL8A
ffpQAQ54zPQKFdT2d4JA8nEcWn/sQ2Bho8mudhE7/kv+n3VN/GQb9EqUtBRDp8So7kFZzQsNQfvg
p0bOHSaG1a5lso5L4WD3mycYNlF37hWCNZjYxtAePZQv1c6H36qWrMCb80Uyvl7XTNnHHuioVJ0q
28D8x8mEN4XhxRrMgqFAn6fF3gQOGq4OrG/0KCjgr8jwMYxgmlUcwe1+bd6FjW+G+BHhjg3w6Tj+
t7HhYY/x8TY3vNHVHNJeIdQhQ/hhjRsfiMq7Eghq9XsX5F2S/MGj+M16nOg0xQAupfozDfuxbroi
irt/7cCADc7Bx7QvcE5QFsSeI3+zyFdynbaKWieOXTw9JrbH3xmaQ2CSl7CpH/oNtu99P8kDc46U
DM0AIrgVmJcIhxxm1f95uv4n3H6dEXNVxkO6Qi4w0c7l8yqjf2DhV4zrYdaKnIwLgXS1boY82JKo
wp9AnkaEYx88wlVzq2rM9Dv68gAriseQNdF4wBIJ7lWqIXtC/ViczxFW18qSd3t0RYeJOBns4xzg
QLq+wVRlv8pm5Ce9xOKIZrapdBYjb7sT+psTmD2G+5ZeZNKvr75T5jKP6MLQP9UUWX3zxi+LNOlU
6Bke6A422f8Cs6xryUaIBrBDhtvcz7ot4OmC3Vl4/cMrCQ0dRu/174C8+62wPG6+cDaWg4excv3a
AtYH2NXK/rS6ZP9ahxqcg020OWcRmftSwSMXXonE5+BT1wOkNH9akfCHjSSqnExIbrxX4ZUpTf6m
7Ty8APrSVcpaqIAWqn6D5t1Oxo+uWrp0rtjqo1MEqOdM2trnHbrCEoBZdljjscYvrCnMRrOafzbB
7E4gKrtih+HeEeuP64Fj9f+4tRP96xa7X+TSiqc90OYIrKK+QIdFf+24C/7I1Iv/zEJBuKzbVLkt
ICfj0vEkgyF+dQK1Pbw7fusBIpc8m4mFEMw4tHeRbgql4UJdpmwPwNDV82lAlCqYDwgDunxScoYo
guMfa2RQHfo72obvFBx4JtXNpM3i8xb2YS3iXtPmcQkyUdZc6kOkNfk1D3C0Q2ppRotsmRFT2k77
DxDHfZvfiyVgtjkhRxosWLmF9h0glbMxzZG7q6o49FDLqcVQn4fRlOIlkANant43FzpEyVcAu2xZ
hEngbxC4RIVaM/GaISUL7iDxf5lQ6394S30OQBk2JA0AknqOwzyTBNBuv2GrTtTg71p2b0VseKCp
Mp9M1aLoqd4OK3C3t6xrhgNvKWR8Qra3zKbdq0OXfcP+ffyJQTyGp7KWBdbAh2O/pcEVet/2CE1C
VoRiLCkuTArfQDgXJ96XHsKvJ8BRAfjvhMUnu43kg80MtKSGgWZ8g8Ygu4PoTqHsAN1Qd2QHq9s4
YRKgp67PNuPAHfTeV0nr7LGhaJQi4BblRpC7mq+d4Oem3rJzrPT0J1hiXfnWoFD04fxBuJ1eViLI
eYwz8xG7zT13HKg6t5E+mHoBugkblK3wZoqP8EMf0edbUbFpnoHB3XNxNsMsPOLGGgm+tP1rfIdU
VRpG1y6K9JtKN1E6vKNV60dyGt2wlNrYKM/29aTteN9iQJIBLAVEEfSDq6A28q/oEqFNnPiynuAZ
BHDZN7xgQAgepw4XTD5zKv5DXKU47dA7ubzhUC4mNMS3koo8s8URQBFNc0DwW3BNPXIasLS/tm8s
YQYmgHI5pmj4z3B43grZQHUEk6btkd2XmKmvyVGaNXmFiWdTWd8tFUvWAW3+tHxBaR3hWsjUY+IF
qTCd9AdkLJI8pbbFzWMgtINuKMdiYF0iuGUHyzf3p0zu4yGGtOIb7p3DjXjM3DjqzcMAbOMQ4+98
htZLowynWz5uuObMSBbkUa/w1025tIWyew9RinBfCGSBk4HbknwCsFuKNJ4QARwAgWoSu5RdE9sk
xwlF+7zHIcoa5ozvdG7haZUB2Zm8UE2xYnKEuM8HRdRAnw5CaDGVy0R6mHo3FYOCmSjkVPK849Rd
h7lpf9A1jtHIYIVPtjYFwbz2F91JX2bCxU8YbzSkAJCdx8ix+pVBZvEAM31WWPiIwNEcxtYWoVMY
QkAa7caK3wCNUGmFX8QLJufu0SnVZiXjjSpEt7qq7ZPt7FqzFHjweKzbNhwBr0Hc03XmyFGvHrJ4
RKKYcNMx4cv4pRQIyAhGJdcohkgy56uQT5JjTA+zZD2TLnPvXjdYnYG7iLrBc9L89qRNCuzwRgWy
myNgaX2NGEULaBxKQYDGdz1riJxdj16D9BG8HbKSWuR9xAvOcJ29BPgXmxyKtp5QwyNg3Whxm7G7
w6P0r1Q9RCMw7pzr9qXN7BGvSImK3UKOqk8zDd+XIKw6kHMj2++ho5VKYdUOAeDedCXt7KXpQGH3
a5X2CQSH06W38pAh2rP23XUW4XwM26BC79sc0gVtjGvpY7aiSPMwwDqhRFeH9/iZ2jWGCRaem5cI
KArPQUyhtePyidQExw8usl1DsdYR0Mdu6p/FFhZCha/Q5/3wIZiPaX3Gp0X7tUyPWbCsUCjJ+Jyo
pi+RvZ4eZJs9KizFPHAUsmpDmOu5B4WMNATxAfjz2El56+ZkK2rI4ygVNxKrKB/D+qfd1kNI06V0
G2At8IkVfpIbZL3NuY6xcrCDIcyghQOdS08MvS/kn8UUj+8IsQ6vGw2iy9Lo5hB2NkJJyTrMkF36
3sM647mJrL1Ec7DheBHxkfY0qsvU+vkvNoWih6RvaYI03ck54CVQA4P/6NJnPsxJBeVilKNhQ1ba
2phihYgZ9MGU/snu7io13Sf4psGKBMYjCI6HTo8fKef9YZ2a+KJihGcTwnmhVB0cW3yWskkA4oUw
yC9rBUGLiMBL9rOPwMay1J0QzeYKYBvxARZFE7zSIHalGGCuflYb7tmOApltuzey+q8pEQCq7iI6
yNbZe03N9JomxD3OO+QIy7hkZ4mW/WIt8xetBMSUwL+rKEKzbRFF+wtEtTk3KYe+PeD9b5Dr+oEj
+hf5A+26FMsi6DmC0A0IYuwPGnjZU5xqfBnMgXmDkgOn3imtZszUEQhSb4677Bl6ongHAct6UXhJ
7JFMIdpMBvPpUwRTFKgrMRflIBkW+9JjJ+ZvhoP30spoAbHM1FUaAg0Ks913Lx3/oUZiHrJM9fAh
5etYkrFRNJftytHmpUHPc7XouGRLgzPIhz24JR3lkL3A2NAPkQJB09xSEA65NPt+ybD8/cL5FJdw
hlyRH6A+YHOLWLTRPsNC+cfENWiPNLM7oroSqLgHNi2HBXJn1HmzoxDY8RJIEEm52737AXSrO3q5
99jM9AP0SiPQMsj+S7hQB7icQcfpzKVPuNdCUTASj7dBYgDQpOse0hn+VrH1ppBCAVbEYAVr83EN
Hgeql38prmcogEx9jKd+OtNYtyw3ENjA26eWj0ufDgdIjcd8S9f6axX6oUMa1BEofiZhLthu71Bp
tn8J2TtYpaxYEIDnWNlR0yBEmv+3CP0Dn609yXj4ktmoAPb22dXjBXmaqWZ4DBQilzLAY8fiNvcf
wJieZcy3i8oMJgFtxtO+BPMl3e/7qCzFaCTSBl1ebKqm2/rKdZs7wMEQnn67hbfhhvyRlmX9eU9h
BQ5tMIW4axe4sSHfJaQRb6gjM1QBfj5HYxNdshUfFpPyXMltmD7MoMNqi7y7wM53PAfefXCbJQeF
0QBGXqQvoLN8A1QPqX2KLjYLQwUv8LvoY0/qF0jA7dPcueE/T6Dl6tqVFQiv28qFJ+lxGMasTAVW
TQZ0oAXTCkId0SSHlsLwiEofF3u4+Ttjz14D+LFC4Z9AHpuA6tcYNYxpMVmPE8l157vHsYtosWo9
F4k1CQDNmAJi2Gew7feFctcgzGXkg6w2bJLc59jszyxnDpi7+4fOFf3DQpLl7Ji311hPkCQAcnkF
HQix6HQ3M9h7dQpiw/LAbvUlS5R45v2eYl1qQTICsLKPBam0P/gSh6cwStvb9Ad4MDsQbMMivgSA
BxOEXhfwiz8S07h8naaHBF4xYJR8jyIAZj+gAoRGiAT7FXkb1Tbz7mEbod3qInWLYr++ru0GWcC0
RT+ae1OetFBbhQonPPHRO6SBh5HMP4JdI/Lav7CBv0yKHffMAabo+0sH3XS0T+9zACU3IKJHzVmI
jUo6nhwLwwqJNKCO7lQsJo2oYjq7UB09J2aLgGLV/21zdlB4TDliZZqch3c0c6VHvHw/+kC8obaD
NALdZzs5otqivzeaJrcmU3u1xpACwrHb3qhDV0Pj/TSkAUSOU3JC14fYH5eIE2Xra2NdDU0jinit
2rTouHvjE/3XqOHVBt1D4+87LCBLdjB990oHGn9fX1iUsBJJP+IUQSSPrf5guO8Pge6UjlUGhx2i
K/LSQKcdKVYld1cpMpG23Fn/K1wB1soAgAcHv5d7CZqgacFaEYJzY14DsJV53a7iYCjpq9m3YAMG
BPYAw6J5RJvv2awGMAa8yLd2qCuoc8GD49jOJhvyjaauohTB4NDebLB/WoHjJha4KPRjn2ZY18pJ
InKg07/CYUC8B09UYZc74baI4Th0IGc7ndQHm2QNUEUOndSA5ZaIITMdJxnifFxetw0eOyeuIU+Y
sYV1wjQwnvhAn9eIQ4oMhQEeZnqrIWSH0rQJrkbU8qCaFBJ2EJS5lN1Psq4zQAj6EWh5ioEpX+qU
/GwlNC9z5P9qsn4n4QznDQVUhkLeU6FPYQi0GXBrE2VfWq7e6pF9Nsgnz8fRQkJK+DkmzeMeeFwB
sCV9XN0yVJ2Do40M8TMk8HbO2ZbFlb+3Xo3GBiJrIZhc0OxcJrEGORQJ/9U9cgcM1IolNJ47GgXY
Ta8a6tqtk491C78O7E9DqWTpXIAyRzcFmRhUETLNI/c/Z+e15CiyRdEfukTgzauEpBIq77tfiLZA
4r35+ruYpxqmkCLqbboiBkECSeY5e69dPWR68BT1/q0kGd/DNnqYYtgSnfCv1YJAyoS5mytECDr7
iAz8Dtd2Y1h3LOVvC11Clh+/T3H5jTmppJ5UkVDlD/U1JL2EpXv/2CaoP9XYH65UjcUK2+3hjify
m2jFDpj8cx1OKEjMZ60ybp2JeYMXFDUowarVmB2bwDyi2nhSM+saKQmnU1NxbWM6uepQCzcexDek
aVeoGzVX7Y3MzcPuVtQlrQBWCnvHkamXRv1x0qY5R25A6hZX7G0oo6pSwXKbu7ijc8w+2652lTb8
KgdfoJIYwu+8p/VBmO1fdOD7vrdfR3jFNKbCO0k3+j1yF7FR2cFtUk1/4UF4sWG7XyXy8KTQm/Kt
kP5xbRKnOj2jOPZ3dC9cs1XQJSs2qDY6DL1jvFZyduM3yKCLnFP0lSTc4wrjmbeyP3Mfb1vGwcSF
BnwX/Tu9jcWm7xuxddTwqQ9kL1DMQ6i0rqlKL2qDcN/M9yZSBJ3619aa0h+FFO7IWtuxRWZii3Ho
NLn1Eo7o+xObD7aPTAfhPv8q7bsUnxqymoF1RVLcm/j3fFwJYyPv5VZ+ZVj6rVCMd2cIDqFTX+HL
om2qH9E/Mg/I43uu+GhNu6LZdmD6Wav7N1XroFGc8kNOE8+jscyyo0YGbKEGOSGUfaEZSSl2eKir
6PtkxuO2w6LDi5/8lVt0B52sUYYsk1e6tXfWiDFE1ig8BmWNBycJPV7z35XSHQZlmD/oSJT5yGEA
MgM3M5A5JkhRd0I1aYGX7J+LAvpYrSoABUZ8Pjlr22TUqi2SAugF+UCBu02lGyEKvp0xN0u375Dk
N9THzLeqQ94GkbK7kaV8uPN7g/ZL2NY7S6+lY2irVBNSR0Yr0jb7LG2YcFLb+YlCRrmK/AbFVYlG
H/yQ1/WMce1YxW5y1DepFNR//Tb3nJE+ZUwV95gWlF6UUZv2dSTTuSvKP6aS9vomdRL/Tpoi3veA
8kWtJeiiWbY1vPKtId3VFZU0RQzNDe6Kxz4V9GUdWn7Ivl5FqpJnTz/rqGpJ5lW+8h3CEiuEyVdd
m+Q4tmjlADiAFXGbS6iRCtoN+6GUyz3F8zehxfuaBV9TTDdTwWajRHykWuODNhR/NEd3dYkHTJ4q
eKyh+jxKyt5G3nQY+1rxqK/I19k0Gt6ksCLNOmpGKti2HYVCbZv5Y7tT0PuqRT2D7Z5KKz+W6fiQ
ZLQIa591nTbgYouk9jZVNI+kOqzyXf4HDhgbwSB4biv9pypR9YuB521aaxj3asxsIkvNN1K/fVel
F74Nq1JFmROJLfQvNI5G/YPsBWq6ESXW2ne0A7gBuunDM9X3eDuSTLihC8QybqAlXaB721NhcNtw
6rdpnMRQMeguYasIEO4Ghedk2pG20oi7AhiQPanmoaH/tJewN0S+clcb0U9lsuluWhPLNbmSKJEg
sXNIJv8bFv1c4cb4Gjg9QZIiqHbBgFu2HGwqaC0F5ICW5FaXFVSfWSI99BH/0daHOGvvx2Qw73t8
PZs01OXtbMZ3SaDvDg42g+dcJ95CloW5y7GHbwxVug4weY2saCSzV91xwLhmlgbJpKUP8MO8zbtI
pyIw3eTa8CBT4vXMuH63oe9LVngMR3jEEsVphMmDn+zMQJzgoweuTL+KSUxCjWCbz8yVj4mjP4Zy
bnjckwxslPanVY33sSiFSyX9blC015S6yJ7Oy98smFjEprzXSO+jPH9iY3Uf28q17VDdz5kSNzlp
7UEFAs6kLr5RRdNxc6pvOOO4BwXSKTtWtrLCHnKSp3sR5xQjiuiaLcVNU8mjW+vqEcHOX6vvIVPm
f2igIsnv+JyVUfUUOk2xSXPWyUofXSH3g3+eGie57X5TRZ9tQYFOnSV4tCQ69FYxvAQdlyryw2jq
xB3zxMYmdQTpZjLtb1ZN95k4T0o2tURvHkVqIMnXQh4espTlrqzm12M7eFLcZTSfqbkrlkOWLsuj
TKL30vuCAnYjw761fitR+y2b76Dq04jCmKyO+kOUIDXr1eZK4SXZVpP0pObyXWMpzwhPngfSjClS
j2hPG2+WR26UvDxNk3o9TuO2CiIPVMl1NmQK5ifrqqXWg8X9RjFnjX/iKaHmEUz8CjgISUDbn+Sy
o2qWpSjTKB3pRRxs1DJ6Es30G3vkc63n+Liy4bb1zV+16bwQCsk638lvA1POt5ZPbGkSUDixZvfM
bWWpsTvO363UsoJtrNEsVzP6TnZL9OVEVsqm6TO098B5jccSScS+G/T+ShKWssk0s34lra64KwKB
yQtVFbI36OfySDZQbhjpDoQze9sajXqDGvCVlkZ9bZpCuSOpL/srVXlLXYnlNGbl+aeHQkmuk8mK
71W+/r+kdCoflZ7FljGk0u+6a7t9UPS081IeMD3PzJ3U+fRGm4yicB2HN62Gq1mWMozUAI6yY1ca
7bFGxb23Igj09NotaT914GBMrUqzHeXoLMT1u6lvh3w2GrNeoeAcPU5012Z1drDvykLbYgkcbmvZ
oj0rdBxbk1w1mOPj0eAnxr/KGLGW0ZX0lItC8f6naSngKO7QiZUs9aTBQ1D0EBjlEa7/63lSwhq+
YsEtia24TCwbmNKYOiYCLCM8DMSNXGB9rB19ASqJJlFlop04Ou7CIGvfRY/9+fyZr9A9/pNikgUY
W2VSHFRj6k+mqGyvZsexGQXefCIQx43Z5vKFfI4VZoW24PJhYpXFOMfA6PIsFba3dKqxd0UXkFaf
jxNMqX/DKmiqGrKtZY5HzcnVa2/+ppwfpc9PHB3qv4+M3aSzBwwgp7aIaHMwz2b1Nguezh/9c+qN
8R+m2uBMeuXgfZ2cHw6yt9p+UE1152CAU5LgIav1Czd77Yfmv3+geQS5mufVXJoIVbBmbHwC41Zt
dxS1Nl3zK6ovXM/KfVjC1bpMomYUMlpTPsb0SRyZrdHL+bFaO/aCiIRwyEabPDWnWX6uo9tPI8c9
f+iVm/wfIpocFw0zY3NKGzPcx63hPMtUJBEPStWv8z+xdgPmq/pwA1SyWNJqgA6tsoTbpG02uF0t
/xiZxRpa96YwXtKG9ur5X5vH5L/wFsPU/v1rUmfYlq6bgPQS6cjm7SUiVbBP4RA10wVa4tpPqP/+
ibCSI6VoJon64y1LoA7vdRIBHfx5/grWbsnijTYw32moEMkoL7R3SAsPkWne2430NfqpscxKbRQf
4QXwoVPo6K+BDXkjRMe0YZa6wPFbGZ8l/ayl/5jrMuMDcqyW3/WyPHTijyGM/fkBWnkdlumH4Blo
skgOtvksLm6nup92Epvxw9eOPn80PjyuZmZaCKCE40mW4rZ1crSHr2UZGMY8YB8OTQui1ytUVaeE
YOAp1Tcye71UJG6ZXEpJVOeH8JPnfwkqixIMiHzzxUmTS//GFk2LybFIcQpMiFqxRI4uccv+y9TU
beJqLfUrxAnRHX6g7liR40iJzkzfs8hPvTw3S1fYGj0bI4WR28pFetQ6RzwOdV4cBKWdLV1h9f38
yH8OrTKWeK+GrpRwpMH3ct1EPJHjUWtHq2b3TTPXtUQ+3EgO2/+0LhHG6emUX5gz1h6oxZeOGSgP
bMPiEw2ewIt6C66dluoXHqiV93mJ+SpaG2kJeCDPwUwazWUXIC9U7UPtwg+snP4S9tUbJRadrkcE
BlXf7RRz8EJ2lbvzd2Xl6MvgyjqomhpBhu9BcNW2vpKCgcRDsj1/9Pmt+uxxXUzXeWcraO2558Z0
zyfCQkvXZy+68z3RL6WUroy/sZiusX62/qBptldKqNAg1M2aMRQJMgSSr43Rf9hnQBJ4KDueXHM8
aMpw74/p8/kBWjl7fTFnVJHWAMIk8z6zaBXV8lZQZxGXggxWhn8Zf6jrhk2OSuB4E9Ug9IPidoop
PWrCZU+3C9PiwlWsfBL0+eH6MPNpKcmhPogoLxDN4yipN7o0Yk7P3hAwX4CSr/3E4kkKSzPXw8i2
2bEWwq2Tzm43JjtI9qgWTeA2ZMd2/pasvBHL7QP0sKkRqjXDJF5V9TrULlzB2nEXH34WRlakWjyo
E/WorZ8b6gM+sOjq/Fmv3erFJFcTvaRaogYzqVH+an7H3U3W/sjC99jUvjaPavPE/uEuO5I8+eA7
fc/K7Bt5ML0S7/X5s18ZG22xik9x0EOqUW3PUpvZfa/gs2r+fO3Y84h9OG3VHiRfsVTslJjJtn2T
5m++UOzf549ur7zB2uINRgWXqRKv18mxBu02qvvipemMipotOko+y33i+XSar3x6Qc+Rgtko8SUM
GtBItklLenRMrWwjmUO/y/D+3BmxBC+MTCoLt59auLIsUx8c7L7/hiNP3ceFQORDx5d+rtUMCp6W
UXrGSzVdF45SkSvoFAhjq+BEmYTiMgt/nOnNsNcx4N6qkz8+pX0e10TUWPEhRBm709v+rRlj9alr
ibeuDbk9BX1fvgNElcCE9DatoaHIiJ7JFSO8RhVGbdzo413bQEkZBsnxapqtP+ki6/h0NEO5LojY
pdxDGTiQ9G+2jqPAScPqzWhl03MmdUB5lFi7PGQjiJRT3qU1zFxn7KNjr+Xg5xNkfiwRGjx6Y3A1
KQG2OqUvjpjdpCtJywW7PastdmyOzWvd1Bq8Njre4VqprvUkwEcdKTUyTwo2jEeKx+ag0w/ZB3qs
3tgAmWr3/AOw8ujKi+/P6JeGXxS54/WUbIPYRmcmX3gr1h6t+e8fntyyDTN9Kun92p1qIIutJcJJ
jL/oL6QLjNK1X5gv6sMvIIxXbFMjUQK/1pUKDlMPu0NjXdp+royNtpi0BQS0gsd3OA1qrqEtBWco
euxP50d+7eQXIy+L0LJRatlePn5vxlcN4WqjP50/9tqZLybrOG9bnJe+D+2nfR/L4VQM6oW0grXT
XszUXVw7sBXRnvv+m4y0Q6DvQkrwtUFZxuu2oZHSKx/1kypacH9wEKfGuPdD7AJfGpllpG42jF0B
W5v1VprcQLv8KSBhfe3Qi5k6i5oskOnSe2nRIiz1M8dN6U1+cWQWE3VTKFqoINf2InEU+XuW/Jkg
3X3tzBdval5VStzTw/FEMZibXO97V3aQC3zt6Iu3VCmGsdZl3/YgtWMvE8N3q+++FgJqLNN081JH
HA2/0rPZVm71Dq2i6rc7WjTPXzv7xWuKJkrBy1axMtGn6SY0K9R3GMx/nD/6P3mvn2wx1MWbavV0
X0XbYS5v6+jA9O8c6dOMz4lRo1wM0BhSuAM+VdrZNcpWBdmxLu0VC1dx6YTpAZGOsjcNVNpEV9r1
FbX1dEcJGVMqYQKXVuIrL/0ymbcqs8nm3NoTW/J0A9EJG6WBpLMQ9v35gVjZXi/zdisH1gxgtvTk
j8QLGr4fPkHHCn+ZSHUOMrKFR0eY1X0+FfbNlPdZ87WHU16M/9BhOHPE5LDFs0FkFjspsy4lPa8s
+pcZv1JfGHQ9DN9rIYb5Vh3ufbnewxN7A7Zk7M4P3MqtURazDrBZoDl0Sr3O/zlrZCuwQ0l8YbJf
WZYri0knEHLUY4zRTz5an1hJHmp7vMkdZ99DBhmnZH/+GlY+V//A9j98x80Gny1bd17ixu+2CbnI
xxoyyIVVwtrRF/OPCmc07CsuQoE+kRBpqEzmhfFZu8OLFQK+rrqbTL7h9oiqTlal25w1A3bksnNT
lgoX5ue1e7yYg7Cn1COeQXgLkTLgEiqCTaomvzNp/HP+Bqxdx+ItYFmfD9xs21NbNkVQlJDyOSmE
mqD745NPff5XlHmN8Mlk98/fP9xn4uxFkvV4Isw8uSqAIGycBqBr01GtHssDJTZcSQIRM23brLxU
8V0ZvWXGLynu3dCqrFgCod5pkKA1H5mfFe/OX9XK4yUvNn9iajDIOxlLFiiD9hz5wK26VA5fO/ji
7TaDpFUJ37U9kDWIfNR0Y5bqpRjHtYMv3+4Gvz0qDBYsvrMz9e7BEcPx/KCsjfn89w932kJwlwDV
sj19VgpW1xIcyf7X1449X86HY4eqFRpoTbifaoNKVtAjL67qsf9ag0BevNNa3ABvHXTHg7Fbu7k8
FttBYE4xUi24HfoCnPHXrmOxkhYD2qdp0HxPbTR2pcqVVtuuYUwXruPzu6svg25hntJMsbgFbeZs
IxuxoH4pq/fz6UJfptyqcjRgRBW2J7OuezTtYPJKeHbXTV3KV7bofff8CK1dwuLpdyqYyPbAxzm1
U9jUgJ4c5cJbu3YJi2ffcIbRGH3Z8fTuRbB9aVk9JmiKaEh87dwXb4AJ3nSqhMoPVBDn/RFr1df2
MLqzeAE6OejsEhy/h7HHPiKLG59CQwovvLr/bG//O0vrzuIFsELTmOQYsp2Z5PKjTXH6JoBXsRGo
P6+NVrKQjGRg1ns93JJ1YPLFlsE0hbo/7cJOMVzeUDyQkiRfCYEnow2tlFYkxb0qK7Nto2IoIl/w
xa6MEQAuLrNOgiERRoG06TLeA8OQYaPiNHGNVjdddOLxbYlx9yqPfOd73AZIyKI6laOv3Sp78fVL
TKOc4tGxPVyD9lFFhewGvj5eWCOsPMT24jXP2c6mASxSL0/HxwkafI1770vPmLUoaRoxCu8agRQh
Ks1wzKQiuBokTfvaBPJP9NaHeZZEyFqxEj4PvVbunE51476/sKD55xifPGPLlcAEMU3p0dCc9LT3
f0JdTb+hlgteEjONYf3ntspKlniKJ3JhwbXb9g7YFugpIX9NtqAvVwVqGESiDJhbwqIZn2OsHsQW
+OWFNefK9LJcFCQcU1Vtxg4DLhAcsDc3Rv+jnS7tqT//vuryYmZU1aQStRZPp0A1VHTr07EAcd3q
/Y/zT9ba+S+mx2rEdZFLOdV+O8G3Hg9u7pd7xcS2gTziwuO79iOLKTLrw6nCnDeeTFhpR7MHBNxK
CetoLcOtapvhhZux8gbK898/PMhRbaYZQEnbg1YFIRGfK0tOTHHnh2rt6Ivp0jGxreX4kT08NqcU
9ji9sLfzh167y+q/TxylIYfmvTgxRY1uWSHbxTkRbGXkvRfugTKf5idv4nIDrLcWcudxpPaTsNO2
g745NsKRD1KSZhtHoVfSEFjpEheh7StH0lyZCJv94Hc9NNkMS7nmi+rCUK49EIupMpDypmuzZDpV
RFni51HA+iRDsDFRLpVR+vCVUdX+szCa8iApZZ5tqfVPNtaYTk3fcTVcmDb/KT39d0Rxnvz7ruWl
AZXBoKSuY4S5YpOWwgKxSGGodGMEpCab13E7ZI9+Epo7+CakaUtlc1NA1cClCCLKtjDYBlatHWhe
+L+gWY7bTClAK8VpPhyQLotrfFfylZVnCuFc0sibo+p1pVy4D58/0toyaT2gqyIq3x9PqSY8Qr+9
YKifvzb4809+eBfFlGgduT4TBCnnqgMkrvmkPyvahRrs52+Mtly76H4VSo00kI41U6TsYRh2aV5Y
rlSExtP5K1j5dmnOYu7tNI2UGZOFddhgUYOEMLY6MGUIUB2gdV8ijM2OUjdKwKkbEJ+RVBAYfOHH
P99Ca85iYlZtzER5ZY+EvUsPVUusQSr772hS9G2W4eZyzMI/sEesMM/F5AvA0v5Si1Zb6oOUshF+
nsXZaU6oqV8k7PC1VQF8G7Bm5BcWBiv3bykQaqJhAH1eWB6848oD46q46LxzVyjgdc8P4cpPOItJ
NdJkcy74zR6o9q3Ajbh3QLpudRMnxflf+Hwa05zFetKJClggOc+4pf8a65cCVyB0+Mi48Dlbu4DF
LBkOkm4hMRtPkXPrJ8dAfyQn6EtnvkyxbwF7GmZtW55Cr0uPnjTCpDrtpvcviAhWTn2ZX593FqRN
Pl6nXAFqZpGFAvQNLu/XBn6ZYW8WNVnRg4GJCRsdHLhNYwMsVuINu5evDdDi9YODQzAA4W4eyult
XBxGDOuKjW3ywgCtzLz/tOk/TI/+SOG7b7i3QHSuRyFwvl6qRq8dejHz1rkOKaxrWc533VM5A48T
chq+Nizz4uLDaccKDN+iYODbuYs5WyQDABbTtWk9f+0Hli8t4b1WotGhihoLc2iyaQwcRMazcF7P
/8Dak7l4Z4OpKmRJmJaHdOa+DDX8kLar6MrXJs/lJtCMbG3Ki2A6CSgqfXLSkqfJvANYBQ3gz/kr
WJl1lpvBvFdsR2sYIq0k+uY3sW84fSkUO9/OH3/l+bEWy5qomVdmOfcYwLTbTwSA68bh/KHXTn3x
RTVhQmkVAHePQLiNj2ijC4wNdjo3k/6e/4WV22vNv/zhAbWUzAc1yu1NTOt7YPeveWTdTT6pQ+eP
vzY48+9+OD4KRxYD0M68XIWKo9qgdgXO1q8dfPHmoi1hjV5oloeZBvhwESXwanAwf+3oi3e3lgQe
BKFS/ZDxSAM06w3nwqHX7uvirc3w01caEHFPV7GnS99yGWiLf93GFz7la8dfvLSjDle07dh6SeK7
Qeda0d/94i4Oggvnv3ZXl19aw29FEDJlRsF451j1ld02F+7pygO5dJj0ct87KZ8njyWqhyEMaHjx
x+rC31+6qebiZRWNI9o0yJA5gM4dDce1hvrCVLYyKEsvSRgAl+iqiOclh2SD8Mve1cVwSSI+n+An
mydz8aKisaEB21r9KU7U6ZvZ5dGDgojClSimvM9+tB+4ozrPVCfgbufHauUpWrpMlDaGUC7300lG
r59kx4k8CDU8wV6/UAFcu6bF+2uUZaPqNDVPqfMWT8OdCR5+IjTSgp48u3DTWnHPX8ra3nNpMJkn
itkiTWVeKnCytMOwjQShjqHfA0qfieW6bCYHoUrBQ5eF2Yno4Og6KDH89p0gE0JSkvchABJDxEq7
7eSp3Y2J7gAIN7Prqo+cXdJJ3aGTSYcbxhBMQkaO1/mzX3uyFtOF4ke2HkSd5TmOId8J6L9AsPxh
f/7oa7d5MVloUVjHqi6yE0z/NEHbqL4VtrLRy6fzx197oxeTRR9FrFEGfHvAmwYszsa+ixRCPLJL
haaVH1g6V9QmNFpoQONpsH5FYEjYBI5hceElWOnNakvfSi0NaZx1yniqk/hBGsmgax8sm0RkoiBF
AIBiD+LUTi4tpFfutbH45JNeXgliMrJTGOc9Fnts0RY0jws9jLWjz3//8DlGkloqNZxcb4Bjti/N
wL4atba+cHT1HwX6J7OUsfhmln46GopddSfVCSvX0CISj4l+HAlwG6Q/VW1KhH9Sd3RT+A9EHUoD
qSCTUh0TDO/fHX0KTyTbT8OkHlIj+T4R0XFTW5J2cAjTIJPWrttTlMGBIGESAeIMmcUHH2lFAyUs
qeMCwISW30JzHa5zXw4OSG3tbw5oH4Iw4vg5Nkm4MB1gb1GpFnvRx4QnwuC8M81S8SFpRyCWWPFy
LoafbvMkGJ59SSp+ojD7Rjpy8wruR8u2FdkKgIG6fvpLyye6JmlEviU5udvqNlDssZWT61YnabRG
gbKp1SEm4NiAfKQR6VrlWgFY2Ybj1kriyiS65coaq19KStaQ1cTwS9UJSoes/iajZQaP1Dl8/Tw+
tpn0vbXI++hya9gTnaM8Tar05nelviPVIvubZz5TZyXlRCA7wx3Zmfw7HadZPpQTrdoyiGAtB9jT
o/QDbr0AuBCDCAb55qYO7vUJi/WOTvLopviGkALL9jaZwv4Jm/j3xGyRYalWfaOHvQqd30xdKWuz
YzVFzjYZAVlZBNvALDbJQyvS36GRBC6g8oYUArgrSjDFu1pr/nH4s2Trcx1RlqFmXgI2Ip+9qiba
hw5VB5T70bkLx5y6NyxdmXguAa5JaACKej1zG5gaCKCTH3psNq5m1Hq3SXoSDWERCnw6hV5dhXk5
vokA/bDWacbRJA8F67ta7qUG6t8mh1Cxn2TDedR1eO8bO9Tru1jCoa1XpX/XJQRw9lXb7kg7TG+B
RL03Vj8eh6jIXoFwK/u8j+vHEiPmAUBIX8APToafcU+swMYobNIzdFhmqqrFO39Ipu9EUvwlQSe/
N6oAeHaErGuDYFTbmZbR7UDu2mwNKwimoz/tdR1BWWmjdsN6PFj3AUSfW7noiqcyM/R6b5gFnts+
NH4Cgx2Absd+eiqwg31LI+I9c2GRYZTXylUuqvcE0KDXFLl/ryNnzg6TFvZ3IykWblDMAz40PCVd
Ul/3Qon2UgDazJZ9WgItHERi9pJtB2GjwcU+IjbvJ9Hch3aafCOZtj/GRq/CRm/VegvqnniGPCKB
W9Q/aB+SU0rWgkhRfWcNRhK/F9UuinXlkCBNtkmrqHW4FjVxE0ULFNV1hKM8Nzw/9D0HCH4RGEJ5
q/Zq0rtk3T4Kisjk66aV2/KCuoX1RLCMdHAqH4PQSHI34WQ54YNJXrwKP3pOC7npN40Iipjo1dqC
P5Iih0Q/QpZxZd0zyb7B+piApIZ1cDelheF2oTRxMydTBuNT+QAedacM3bomJMvV4wBE6/kv4+q3
ZfFpjMKibfyJL5eDnsUto1E+sKaDl0Yl69iCU9s6ejQcujDwr/xGLR5SHMsXFl8rX01t8SkgpHVK
Yk2noiK+swiGSgByBazY+UtbWVQsJeINiiZRhKHlFegIb2DsQyCaaUIZMuZHn5Rf9/zvfH4Vqr1Y
GklImIh81LNTnfobMt5BXxPek71/5eja0oTW8PXVcwoeqDiQseVBfZto6gvtl6+53HBQ/Pt73FUT
/G8D4deYtHszDtxSJqmgTS7UD1YW2EsTYxpqRjiNJcDdvPfkfMyvmiYG+Eaeo2pqRIlBvJQlRAnn
h2vt5+a/f1hdTHj2ukxUtKkkkzLIYL8Libw3fKGeGlsngMpXsdxeeH5XljJL915kFHgcRoDuUmbw
6pvTUSqTh/MXsnbs+an+cCF5lprZJNDxAF8FsOeA3G1VKppfO/r8LH84eteBAdWJgYdN01zlEI6F
X31xUBYvdTwqk5aNA/XGOK+OCmRjIuKhOZ0/8XkN+snqTl+s7vra6mszoQ2ZErWaA9jWQBv6LUzj
ugBDM14YH2Vtt7b06gHfMOvZB4L6kXxDoWS1y6JtdLW00UiKHjEXdW2wm0pyrLaSSUSAPUKAEm1r
XNEkJwbICrV3AdHFBbUHsFuJSXIH17gr5SzcGvDDr6S0jV1RQZ+XIsPfBQ2sIVI8oumOb3K30fvM
dzttME/olCK2dHp1hFFIyLcVZde1adYwsx3/efLt7g6RZnkld0Xz3BJY8DiqdeEiAyM/xIG4lGIj
OkQTZS/ZKqMthrieiC+pdqG7/PSxxsHjysSRryrPceWQCeUo/a6hwn1K2Pbtx6omXieXpl2s1pnH
eibeh/EgbSNCI1/rLAt3SVIO+xxu7cFKW/+o0KU8mr4VH6Ug5agV2u1bEYIsaxMn+NlMOOU3BWKT
P02sxEcdaBVYX06/0SybAHk/D/dRrnd71UoHolKm5FUGwrpP21YmO4cdb1spIWvMWH4mQyBwrTA1
HsJarR8DMJ27uCscAhOr7K01nb+SAg9PnbGoEgkItN6ghYCsJVRwRs03Ti8TBpRpW0MO0uNoF+Zb
NFrVj9KXw1fL7vggi4BFyijfhclcPyRMa58YLYkEtfhDapFylYR9epXpDlqftCZWWrOz+1iNRpLN
mpE0Zk3ZyYM6PhFixv1WRkB0EatEkudppp1/Nz6fMmCs/vulbqZYaad8ysn04GkNQ8MGW9L3X2p/
qMsyeURVgd5lz5Sh3GXTTTr9On/WK5/PZW0cAGmFwkfLTrr2bPuPFAkH60JH9vPJgu7AvweEAPDU
L5PE9KgifU+rINnkcr9J2K/Bhor+xJF0YVb69BoUeyn5yUvCCATO/5Opawesi9Dl1Bfbaq7OD9Gn
N5bDL74FYyYlleGEWDzKyX7SlVYFb9vm/oVSrfZPmeI/syo/sPgcIKYt4w6g4amiNPlUaaZ5Cz2s
LDaUKBHGpV3fbdSq0Q51SUluU+V9vc9U1fkG81J9agwQuNdYQDqvaR35Lte16LF3Sl93lXjUfsz8
rsJt9SlgfxTKsb5VJPJE+rJUX3IjlrOtrdgla/py2jZZNTwVNWRe1+mCsto4atHU7LzkkLjFlGjU
pCjB2qOA7x7hYgUPhWOxvLfaiUSNcpTJtIcqVQOXVBx2L7Uc7YsiDfeSniH+j3T5ezIZ9nfMd+lr
lxn1W8KV/ybQOn+t0lZ6rTC0wykYunbTpU69n7AZupSEBxw/Uupp6EGu7cEq8MAK49aaCv2alU1q
A41txeCmA33U3dgQopZVqgNrzXA0nYhGY2bCKpX5tzS02KuNHMrp2NXXQBeIzXUyKM8bINYNv1pp
L7Yfyo90YzEbWariqpUdXRGU/k6+dUmIbtz9ITGY5OlGdw4V0PT7NJ6erMR867WxQ9hGMttQOeOG
9Kv6JAea5KpBe5QdwHbtDGz0TWLvfAaCfyYSaUWhuakcTdsTl5Dg382YaEV+m8gEXRtTwKdIepjA
q+1Mp3+UQyvcDKlc7a1AaDcKiXHERORHi2QUlFCV4hbk627Rm9qurMjp1lb976aZqKRQKdHOT+ZU
xxg43lin+W4iQIuAtYIBnrQ3Ksz5HHOBm2uSiK61SVfUtdtJt8dDJiJ/k6ZV6QaaM25JOR1JGAEW
zf/TbUiZJ5VACfp9W5bprpLs39lYGJsBsuV8gdKfiZ4H4QCWvu2dyIsGnWS+ITQ2oka/n1tht82w
V88fwBr+eGxEt2poaUcahPdJ2UHaJdzuYNqSTbKY8tuXrPS7sMLAcxKQ9EU60FctK1jpEVxguFTc
miE3IXfwmN5OmZ5fZZHeHcgL+iNSXT4EjbhFUXGXFj2BC470EDYx2WbE14Gh07ODGoCtbYwgPkAs
BW9spRbmbMw+NvzLa1s1HJI+nR66ozDMziPGJ9mxfx049fQR/vkNt6Pe5vaY39BBJU+QQ7/livRk
xtpwNaZSfW/FcrJxQmD/Ut6iJxhk/1dcgmIbHbb+sU0GaicP76iayC1NbPYdE8YQIq3FJkvnFAOt
zPl5C5GNaDHXOGH5f87OrDlOnevCv4gqkBCCW+jB7vYYO3HiG1VGZhCSGMSv/1a/Vz58pruqq85V
kqMGIW1JW2s/Sz07jMLIGeYJiQlgNKGHCpwauN3dZL7joHbFh/em5+uN9Q1qiaYJgMMseGtKrMsi
H2gMc79vtMUto6U2/WJrDmuIqJsP2N3BJTqty72KYNgKYbC36Vj1pgdYz4BoCR+OvK1eCoQgZBJg
gFOHmYG3o4ajNKJ924kvTtTqG6TjQM+sCtSBWvgBRE3aJh6T31Bv/SMou+AGOa0+ngJk0WGNgtQP
k/zeWtHcwm8KAj/U7G6V8gHiC3jn7s1cw8qkZBzUTKbvps7zvyFOd3DrBCenmZz6GYaW/oapAi4a
AlkQ+B2oXeMBQ8hs+mQCXXRxLRFCSux3TqOftoeyG/L7sFXFFiVM/q8RqVi4Qg1l4nteFuNfgO45
2+a+p/n4s5Fy3jVVWR0yDgs5kGfJfO/ZunjWPsprkjqogik2qddjzhO6b2wfbXo6dzcOH2GrVcDT
geCdixK+JQjjPCFI0uzCARJ2NSjntw2j6rGSgOtaZDkOoyrAEfYnpqCnAkDwxR9V1cBcMxwecqTg
UM0PxOsjHD+Kl8kjEojZqGz3uQkFjIPm7JuZHBTUtxXSlANCHqKR2Rsf35MGyNFqHBcAOocRo447
SdzXeibwYHQJvRkYd37qIJsMCD+EvtaKySAe/Al690aHBrhzr5LbLAT9HbhKB3hVHbhwrWER/DZ9
/5TNSIcnaoAcjSkundOkJYWEd6gYgU4ddXTynS5S+phldfSO/K7365o1nC/FYZoqf7Z5WQNc/DAj
v+cii3i+5U93OUB8LhbvQpnWm3U5HmGClvAJbjqZihvvXcDuS/pv53/k8y0IX9Y1ODl8EqaTISzM
IfZjrcFaRmi/cNo67WP+//aDL5WBPcwXTZfl/dGqnu/r0RlfO5g6br2yz2Bf33cXtmlrL7HI1JRT
BUAXMq7HItU3cCv8wU4ch/MdtPYOi813hjS+13S1PBoy/qal/22U6sCr4fuc2Ssff5Gqw3VAWVjv
9A2sucuEeQ3b4c/5p1/pmaW4LIBTscthYHp05o7eKOpYAG1hS3C+9bXt8elXP2QbJqjscI0Oxijx
0g28Hm+UyO6lc91nDZdVYU6RFZFu3PrYcxStsP7RDewFzern/RIuERwh6rSRKknRtHT2Do7sJbnE
KV3rlMWAyfXkIIKjqrpUxYtx+d1QjC+KFdfkj7ClXwwWOMPXlCPBcESovYN32K6f6/35z7k21Bel
LensImYyPSJl/H5ykvbtUzcCmwtroPM/8HnX8KVKmzjA1Q7pWB8H1/+HWzGUtQf8z8j7L9e1f4qk
H8YjMnYw8nNDc6Ss7e7HyZavQpfiOMigvOrIBunkf39CEm7h0irMUVu6H6FyhgP21/NP//mY5Esl
JQzZGsOGCORNDbtLQJ0z7HRgWHG+9dNH/CQWh6eP/qFv0sgXZh7zEa3/Evk/0tNX5UfYbNtHJeHb
DLyA0fP2/I+tfOilpDJD4QqskVKMpEmJhCBvuK0BFNiNIGVfNYN5uIg9BOCjqcdFzzHzcT8L/xDt
XhhFa9+B/renvF5U1nZouRjHOMUdFqFXfmHy35bh/+4goUAR6P3eJNrrHFgEE3mh01f2C8s0kU88
G7Ryro6uaPwEhPmXFPx1QcoXWMc/NGBVXxhKax20CEEweoT1WS77I/yc3A2oUhmODkV/3Wq4zBs5
Alt4nfLhWPs6EVl1oppvrhqWy7xRKV0F0KI/gFcCfzkV7mGgEU8gMJ9vfqVf+CL8pC3MxSLkAY+y
oDNwXWDtGwas1PnWV+bUUk45zoMElhytB8GLSL9qscthzXW+7ZXIz0+/+SE4KGNh6tHii+IW9mWs
YElAyC7rqn8wHvpx3U+cOu3DT+TU6UaVFsMRjogpeG30icD/qdbBsPHSS2COtS+wmLrwJfIzOPEO
R28uti6djm0aPJ1//lOA/yR+8sXczXtP5wQ5q+PkaZhLubsuHL7odN7PSGM4HkdhMPKQ539r7TUW
W4iwDKxUFr81kKeu6rYaLr/XtbyYulVExzIDqeYIC3WUR58KDCVq3C5MALLy4EuFZemMQQmbbn2U
2Pnfsw5ut54/VG4yIAX2NuXcTfr+GVbZEoz/IWhkXEShekw7w+A6j4yflzhNCuRnWVZmnzYO8lF9
DicKOYzlzxz7/MfBNaDmD24AU1ZMM2QeYEmbH2AgW3OkCFl7IQytTImlmlPbIApsGQwQDTWouNE+
DNHFz2HQWwe1eFd9jaWsU08eHQfMgCNLH3hzyIo/17V7eqcPc23OA9QVcjscUawMhto/+FtfWGNW
gtBStwmTiVDajg3HztwxfCcxHQP687qnPg2qD08doow9hXPWgJP034n8gKDiunYXQQGwsUpSo4dj
Y7s4Em/G+Xa+4bUhsggJHndV2BiljhxybgmPC2tlnAvp+3HOdQAmWauuHCmLiIDiI9gwOT2+6PRT
Dn80yj3Ov8PajF0EhE6ltoBX+QB9z33RlkmWXSorW2l5KZ2MlEJdfGCGo9/h/DPkW5eo6/Z+S90k
zVDm7TI0bc3vyXsOpwsfdO2RFwt4lAtY2OVot/cepfcV9lUXenll2izr+LJcdn40q+EY9ZH4Cq93
frRSOzdDTq5ioHv8/1XxyczhfY7IXo3dxng/XPHr/AhZe/bFtNQVp9azTYXStzm9yZwc2Vknc3+N
PfEuldavdfxiijY+7PiiysOeL4JhhfD2mZUXhKMrk3Sps6EVwzLiDwMkyO+k/pYbm+QcN9JfzvfO
/2Bpn+wLljKbnEbwhFWYQF7d85sBtuz7vO7K7ezClmgA1QZ4T1qPUKZ5VeJXsKuRdsg3zK/lrefN
uMIgstnMKSoh/caFF5KQtZOg4DBMXB74D9pYe2VXLOY6aVqYmhIHW5gmPJnJVlOzbSXrAWlS2Uvd
S3ZVjoIvtUFeM9bSz3H4qLSYoZoYCW5qjdmc7/KVL7qkm7eF30R0RjxXpYAxC+B8sdd18LY3sCJv
ooxeOOqv7PiWKiAmctsHthCHei6gk3NE7Cp9mIbubm6aOW6mCaZPU3lhfxx9vr/8f1hv6OXAH4Tv
hkrbYpd6gHsbb6A/Upq3DwZA/kOXmjGLc7c2cFoSzoUBvNabp2n/YdW1TpAhQ4+3bPJmDyushHgQ
QxT8BjeG2/MfbCWCLFnfU1bhBpCw8thDNIRbZl/Ifcj6+n7Uvn4//xsrEWSpHwomOHvX9YzVxqRb
3D/ucOV1YVe71jT5bw95tshrUGoQvP1qTgRm0Y3Qw3Chc9ZaX6zsbdTPritOrZPxNY/sXesNr+f7
BCWSK4NqMePrDoir0kcCXkiVHcGqEXdQdmcvZkoZ9rOojWx8Ud/iMhKR0Xf9b41S+ldY8VzgxtuX
AzxaT3UbEUv7e0HDdDOmgbhDcc247SCihedCV8K2XYfHPipxn66zdH8qiBli9H94NxhlceWWajhH
4pYItlhd97vAHk8msFsabycRYl/AVRiP0OvfFcY6d41VdJeWbfoEL1LzbPuaP809c9+baS4HKFk5
L+PJc8DtMq39kbWRejIyZ1vwrcdvGfFgIGxVG761gOslcp7c/TyPsB90dKZu0jFFgeYURvXWh3b+
ocukvMmmdvqZCbd/QeYtOjZulz1ZxMTNWM8TEgTg41UibR6FNSEu9/IBbVlx3xIkt9JumDTAn5RD
Zox73qYpyn3dsTzJrPrZpFI/583obXkbyp/+0HVbUdB+B85xvq2IEfumLaOnUBrnOIUdRHuQm9/2
A2T86G8NzJNX7iYz+29Zl6U/kSPE1R0smjdqSmEX0kqx0wM4Wt4oFNRcuMTBLW27gX5x3KW5B0tD
R2Fc0VImrZqjhBQ+vudIomI7ktluxZgr2DVKti2ErF6gy68TGEhlSYp7afywU9z2xSkRA2BtMtQk
/5oJr90OESVPUc7Jjosp3DSwgthWjpRb6g7fi2ho9xSWf5upzgDiygL95IK8diimrHgcPVh9hvBH
QOFG2W3Con8fw9E8GrBIEchb+idEldt3U4ruD/xRuq2sbE9x09hfOqauxKMlOp7kZVrwEFkCmapn
j0V72WSvXRVcmNGf4108ThfbyMEGNoD7K/JAo1uy2Hd0uB3TBkaQ88j3Xk3dDTYMMHkL++aBe0Px
RAY+7yPoEJ5VwcJ7QMD6C1valfC+JPDjRhjY+A5xcdDkhcCtFTWy0X2W6YfBXgLqftqfhP4v+nxY
QtJSQn+jCwBAuB+b8rXtaQKT7fNB7NP4iMYXISzNe4aba58f4KABa+86n29Lml0l8CJ02T2QRlVD
BQnPUUGs4vF3A8u/zv191aMvx1lQwrndSMc7wkP01uTkMPJLl0yf7hbw3Ish1jIaVj3umY4yUjfS
m45+6ezrBmaqPX3odL+BHzyM2e2FrdDKF146FiAn6+oR5uRH4LuSsuLJDNMar+YXVti15k9//mEA
IQ473Ep8hVHTbQSGd0hLmO6m9hIdZGUQ0cUS7uKSErvQsD1KLuSh9E2+7aFF21z3nRdLOA+hdEQd
BTk6COA7jUMvxCQ2v3DYXeucxQSQOsp7AfnX0TDs/rwh0cG/vuriq559CX8vPKn8SvL6yAPUOlnH
dZJUKf/ChyUrD79Ev6OICFkdeOAcx8kUO7+Al0zHqzJRXV9+gw9t+g8yk7+RCk68IxiLdmFF4aA5
iE0LN/sEy6J/Y2WA6h7q5A8sleFtwLJ8k6Ow5k+NxTUePFDFbFjbJ2bhTVuHokyQHkhP+qTowkZq
7S0Ww8d33T50JthQeF14z02F8h9nb4fymgQVoUseuTGBkpzBzB5ikl0n6M+pyv+c/7xrT74YPLi/
LCOwIJujgLGsad+zbExU/u+qxpf8cI+3uMt1K9wxSfPLkZ44aMIcWIix62yU6JLmbZRuQ5GG3hG+
HS5UPPYvrkAukRJWggJZxFDpp0EQjqjoFXMAseV0287lhYiw1u2n1fhDQHNrEkCfdhr24qmvHiL/
e35l3dD/ZtqHph0L8R2cq2soOmDRkDgVdRLqzK6Om1l6Fw7wa89/6rIPP6IUbMTDPseKXgUxsDtx
BsVdgLLU8wNnrefpf5sfSotqXqdVkIZXJ7dBwNbuuqwuX65qfolnH7g7l2YAbarqR7ZDoVK4Mx27
lNdc6Zsln70cBuY3NUBtAa7MA9hvDznspae/5599rfXTn3/oeZv6BQxV8Owy+N3Djl74f0Jx1cUt
gUnLfxufSSXyKBi6I65p7E4Curp1oQq4EOw/zZeg9cVXrfFNKxfXDvAROQTmt9F6h2NzrM2r6htU
wvw+30Of7mjxM4tgXM1Bi4J8TFuCA4HI+6QybTL6Pxl5O/8Da6WTSwirzuBjyHKULzaKm43EqrVj
Vk877KuqJM+hta6msNpGY53D8cvLdtiV5hfWgpWN3RLSWgHurDxpgZ33cZx23K2scQNOb2jZ7Aoa
bS02Adb7cv5NVwbbksfKKtaUPmfdsWl4Gg+MmcQ44x0coa8MhEsma2chnuadDQ7zBAcr6ISnfagl
qhAinV+ItSvBZFmjEVWj5zphpY5IMf3oXfte95c0MytDbVmfEXLlCQE4ypGPLyE0OWXOoYvl8UlY
e/4LrD38Yro7TThUc4qrLgr/L2BeNlN06QJzZSQtCayGFcbUVaaOQovixYK3twWfke1aFsXpXEy7
IOvMYSomvm+l9C6U5nz+QmSpgZgtzSDkR9FsOdJ4gi7f1Rem5dr7LMKLhsEot/A6Purge+64cdhm
9wx6XriiezOwVbLdqvLXdZ9lEWN82k+MZyM2fGX60ETVW9boS1qLtUm3OC1kosfFt1D8wKcXw+8H
8ZZe0lisNb3Y7UFgoXiAMngs2/IpK8VTOqhvZXqVHhNVQKcv82FtopkPC1a4zB0o/z25z8Wle9TP
H5ssZYFB4OdlyNCup29D8zimD+6lsuG1phd7PFvVAKn0KG5LpY1510F01SQduTBMPo8PZKn9rpD7
0x03FirSB82fGp3iJPKehd/Oj8K1hz/9+Yf+Tqsoh4axt8cWFpmAKuQNahYuVPOeOuD/XVvhW57m
74e2i6pEURQZgJudvhYECdXhTzXWsK1+cUO5Of/8K7FgKf/2QBoIcDBWR5Pav8rv/kVNuTvf9FrX
LCYoDcXY1KYODiTnNz1tfnlz9VC29qr9L1nSRHFZqwPwgiGToQG/zcqxfYoYswDk8+7ndW+wmKtZ
irw11nl7ZG4U53DskBFuCqv8qoWFLIXfdYP6DBfVQQfT6lfo+w+oM3w6/+Qro34pgVXSMyXESQjE
qNzYdBIFfJyJdFN5TbMBRvnCJ14ZPUs5rFWNjEiQY/Rn9hsyOF9n5m7Pv8Fa06c3+zD429rraRGh
7/MwexhdIEaq0rtEdVoZmkvta0e4D4A4gkLa/G2H97Ia4ubSiXut608v9OHBQUBynEY2AYynwKTI
UvvP98bXogLsPnC6q5J9JFwstEGvrNNRFMdLEzBUGspoVxUUvBJvCjZXfYClltHjUmlBAnYwlcy2
TQP/NBTrXIJ2rfTSUs3YBwX3Upj3HFDGBXhNunHLO1SiaedSYFv5xHzxGVhf9tYLETwNCVC1V8Z8
AooItZnne2et+cUHyFFUl86+1xzD6CFiX0X6U7Pros5SxViL0bi6RNMVitmGp9a+FOrr+ademVR8
sa+J+r5QY4aIowr+1HrlK4U72vmm1zpkESsLlNtkKnKxqYQBcvOrkg/EfjvfdHBaMT5ZCJeSRS17
jgvFGpycpmc/Kpegfkw7wXNZjyBOyRRQgaAJHplfAKpQSLFJZ1BM4QeDkqx5AiMRfKUoyD0QIiaW
BD0EicME9CYbWLnx+jx9pMrIn0Mt8Be0wV/kCq7pIcnf2yD0b+egVDsUekIr37ZNoonjbGpFTFwM
ZYqyPhQ+uzPuDoKmAuSgbQOUC5bhNtVKP49R2m95LiV8kzIeU/i3JaB9ARLez9ke/yL6Sp2siSvX
BDcqzyCnxBmvgWWrr4FJcKGal6rPUOJMpzmOwvbJp+q5qu1vEXjjeyPc6Y/knjee9N1021cteBzw
Z01cgO8v5eZXPu5SaCl4nUIOWnVHuHeGcSQFx10fzbcFzS5k0FdG5lJm2eJASOa8CA4NE22CG+sx
diK3ui6WLemZNBxy/Jch3mfyofTZV69wXs8PzrUHP3XZh3AvwNhijKHprpzIdgJ56qbM5/y6MBOc
fvVD66bxPcs61cLmIXgEs+dn1HZ32me/zz/82nddRDGPObnxDSANmD4og/7nRr8zZBKva/w0mz88
O7S+KeraBpQgmMAFTi6XR82qKLGiIPvzP7HW+Yt4JrsQu7Laa1E9lNWPYSmmItbCm3+db/7zbBkJ
FjEtaNzZ63zTHmuIR3ep9fSu7ace9l7D9GfqYfrRWZ7fVtDf/Tn/iysvtBRk2oiouYxCeUyHTkCn
0M4x/MounCfWGj+95ocPUlIrkKkX8iiq6KX3uwdq9YWUwspyvsRWRlNbCSoxkHJcztr0bVb5xrPP
ubmwn105Ci3FmSmU5Ja3TB6ngADg7YcoWB9cMu6i3k9veWjtg+dKNVw3dJdCzRJOmNDctB2uZPid
X9t910oTT2y68JlX5h07faEPX2KMwiFzC4rdT5DdNgTOYWz4ZnJ7YVqs9dZyWitJhModH04cuTpk
pFCbsMXRqHMAVm/44G9JoYuX80N27V0W0xxwgyZ3NN4FIPdk8r5G8BZIg0tnpLXWFzPcdhWBzwv2
iTRtgdRgY/RIiBkeC+ZNF9K5a9NiMcvBm1b9PDP/EMzpobfuTUWvkqURshRZBipSQBlydshRpxA7
KSCR8Aa6bjovNZaRCfwobXQLehLS3UpLB54OgG5c9VmXysrR56TrO+0dw7b/WTbZvgkJiW1zZehe
ainLNAxlm3L/wPux3Q1OlsZslM7muqc/DacPE2xSMwPLEutmWL6NPotl+F0DOHq+8ZUBs9RK1pMN
4JA2FmD0Sv7biHSuYdgKas755leG/FImmbsA8kw5FrXOL8lW1L6/Mzk8QXxCr/2JxZztm0DSYMS4
7GEe18GtRg2/gotHr7X+WcxZ2Wu4pDG0PuNCr2oOCuj/812z1vJiqsJPgwFBRvwDqpg2Uwg2mbpE
rFzp9aXKCPCovnA9HHdRTl0kORKcBc/vGpdcMpNf+4HF6ttAn0os79ojFMRxE5hYUvji5pdSGitd
s1QbVbmZDANx9qB9NSXKFh7OKeJSweenD+8Fy4sKyIpgfVVYcShg7LzxJhx7bJD+5TXxL4x6/r/E
3f875eE3FqsWIB017oRrOA9WuRdCnGqil/ZUKQhRBOmeenCdjpCUQLaofNeL58lCRGrgzAy2E0mP
dW7Ij9DtaH/vF0PQxr4rS31T45K/idN0aGxsSVH/cVkA6FOAwxP+F8IeWs9lVexC23HQ+Qjd6NCr
5qZsC9SPs4wnHDdKqBuCDLKeDX3xnLwF5me08wHKBGcvI3ADWT33t2HXuw9U+P7tWAtgWACC21kw
7ZMCBnJVp9hzXYocvvVkeqPADu9gHdc8qKgwr2Wah99FlwJLK5mMqhscuMakDFgLDWk4vXFYsW60
63VI9dBHeKh+AUUSFOfeftFwIkTpHnW2mmfZFq/p7CYZZXHVjiEYYi2Y+p4SN+iFIW6nGiiWrNa7
LoWhtR0qG8PUZd6HJXF3uKLzd7OD0j0HtqnbuqmjDWvD8MbhUIhaEG76qvqSh/1fRrHWs9Q+GIeO
sWv1kEwBYH4Q3SPcFt+cccJJPFcdJqij96TK3qOAiHiM+u+5J8LbshYT9LBZHTcnOhJVPSJFF7x4
FbnLJr+IWdZOd4pwFCiWKgGxqo95H6Y7KbzbwXot2Iyq3mbG/Ro27rtT4DGgo6z3yBMA+g0iDeom
ZwjxQ76tYWEVZ0FV7IjuXosp/dPL8l+k2jvCglcXeMl9mLl3oB58rUe7r7HdANUJZWLUnyh0Suau
ECyIRafcDQSwOLkXYjcb2cAasILlKpRf86ubozhkZOKuoUAZelm3aSFfBsp6imFw+0qKYAsJ2ibK
nFsnj/4wkj/XDZjVqJfUcQqL102vQxmDCpZEKJtKBoYK3M7PdqOQN3XKRZI19GBsMcYiGp8M1FT7
sWpeutnvH2Bf1Me1E2Heu/2PqGgLeOWdVMbzwXGLcNeUqY1BpbC7HkmGKo3eR17e07IFm1xX3yMD
AGAUvOPY+iOtkBzuZmwoWgo5Eje62fRSVBtBqod68t7KUHxzoRM2bNy2IdXbIgKYy0dM0yj137EK
BlC07qHtKlSw4QQCRJN3u9xzxMbREIMFBGlc3IAByT7Qn+UU/atq9iMlXZs4mXoLZXXLehrGQ6Hu
jWnvRJffIy9yuloJ4rqabmUzHYeBftF5dIRt3t9JVb9ImKa3VIKaVwXmS9i5d5VfPBK/+jNV6geL
3Dv04aGNfJnwzAdjF2Wpt73oX6IS1Kspxe6MNOKOyfZn0PIHOgcpCN3t72IMvRvua3y9MGpuaiAv
46ESb0gL9QAtoUTdJYYnJW9aXA74P/KGHIpyHmJa4RXkienkS35Dcncrema2Tkp+uXXwosppn0Xw
vO2DBxLRO1GI5jdQf+42kDWSoXT8rfIGhPqu7uLCde8LAPAweqiKyUTxW54LW5c5fIWDp9o0efFD
VhhIbc5IPAtFNzk8p3FTxEHyo+8ZEtBRL/cgju9EER5zl1dJGLJoCyT6eFv5bb6N+rLAyDYttGGw
yEhrBiT5mBiNxZCHb9p32rfaaWgcKSaANo++sjmaMXNF8bPPUehbzcTdD0OB2NpidJdlW269CKkx
WngRGFcpAGnesWVjFaMojWBE6BJ66vRb7/dpPDfB30GRp7EaAdkWdbrVFUhNLA0eLZ/8jVPWb7LW
9z3k6vEMl9pEjvwry/zfuChoNnBqJwlNOd95QOsmFhClzThUfwQdb1mmhu0MeWziB+wGuMRXA11T
AhZO9OQBgg7dN1w17PjThdPDBjWRFAJpmcUGeOQNrMIPxq8fEQJfeFF4W6DmW+xUobNCuMfSlFbb
si57WBEQNwEj6H6Sk4wbDZtFOkeg9w/mu+MoAFS7L2XQP0mCerImAvCtqIsigfNqGvOiewUeg6Es
g/6Wk/2WclNgVEI1SfJwA4v7d5R4bFpfAmUG8HGsVPhiIEQEGVYdYeBxR/3+fgKxrWzauxCVILEY
A7sJWv+H309vjQUDbZSQbrKwTyJUHs4uMJZFh3/YFuzVwj666cZ3AAZufZh/x8YhMDnNyY9cOHI/
2fF9Tj2JQgRAUyeU6YLGlm4symeBXUrSedjSQMMnSVc7YQGvMzNeqmXBI+oLHnF275IgsyCnddGj
qdG8y8pbOStUz4VlvbHUqbE0V1vY4IHBlzbjNpymv2GEUgUytDqe3WnesDA94EbrHVIYuJJP+T8s
OEg19ONxiKSPGvXBTaYI/Lw4LCS7t7IXG218MI9CMu+7CYCrMkxYro8OFtsEyoRHxymDHQ9R1p6S
fjeL8h+DcYvqgbprOn6DnGSeYJCjnEgfGXVfA8vxMBM5YGG4QxWOH9e0/W7nOdsFfl8Cks+bbaBY
e+Nap0oY8Z2twcZhn9VNkTiO78ZmwhreqsYkqIr/ZSp32GoNoDwKeVCE0AUSWF5w7kRm5I4y97lJ
UYhQt4qDUhk8i6YgsXJBJoSd1h53qxTjWpsNFur83Z9HrFtqnDbUsJfK1AQcvXrCz5WngVHN5cM0
mv6JStc/Oga9DxOJ8rFAbg7LlIYnuX6A/UCGYZFPr0AL3zsSyega0v7N3JN/RosvftoffVTK3rtj
+9jNdRv3rbllMC/EAmvCRIvgVwOO3C1hnrzH3wP2OlOe4KCH/KJvUZgv8nKjUFQZg27Q76LRJ89S
h8VjIb1yS0ZUhMmgbd96Vf9vAQMSfTiMqNwGzwS2Z3l9lznRsDE2I5gPXzvzr66rLeRLFYro53jC
ajkExXPfsvgE1YLFqHAO4IPtOz1iMactfNIHgAc7fFJDNnOpn3Hcf0ViMinhi2GE+dPDuiEvp4dG
duBFT3vAV7247rE+jZwmsjcPeZlvzJxtmSxeU3U3YotaueMevOkggUvSEeYP+wYYvU56v8ADvqlm
b69N8UR1eSgbsgWi82BhMiSUs/XIeFcZtS98Ay6dSOYu/O4beYfigPeS4s7ZzBbezEjeEJ5ucBGN
l0xtlqgAtgd8DrGJS++JI1GpkiaVo95gcLfz2/QGGxQwP8VT68JnN5+2uJb4kY/Bcx3+hk4n5l7+
VFkHNyRQ7cKX435I+7sZ2uC4hTqb9cFzW5S4qQAqD0obYP6Cr31Poi1zg00AGPRtVeUbmcr7UkbQ
pNN3uCUDxp1ril3m3ywtmoQ12KIS95jjkOPQ6NB4etNRrF6Fcd9BBE5qLE2abHMJBnbvdC8kD1AQ
Vd/4neg2Pi52YtYBNSDtwSmBmIzE/JrpCRVsOvH75miwuWKUPuMWQsQsbLEi4c5EODUMgf3TDiJv
b/zhjak3Mrh3/pBt2gzyPFNVbgz+Oup4K1F1h5Z57d7t2K4rugqojYhvwo7cTqi1hWOsG+57rb19
pJ27vimzf9A6V/d1QKtDO5RlHBX1fV+gaIQBAL0bxHATEIIwMXQ3qhJAQc+Dn8L+ZIRpk+d4W2Em
vW1k9VXxYTcUuJzEldLPMhpvoVMBlKAI7yEa3o5+5sbUoOfM4B16xHuZukC3TnDdADZ7I2oC/xbA
My1qw1ogtZLUhx29adBhxO+8naXbFn40AMuqW8bT/Hl0LUyqaV0lmQEwM+cIwh311Zbott24qDCN
pWyxrYLo+kfYjvq1o5YnAUvhFaqk+dk4TfnouiT8hXHZ3soQrzR3Tnqb9fX8CPFjcVc41L3LwYTb
pxEMZGcBol1cZobmiQZS5jnKsKOd6gD+JUWGz6sCmdIbD7kCCOtKhXPaGGHVpw2T4raftPxZyimC
7ZhuigeNCnfwZUnFkG3x8ruycmfzVBoAaLeji8K5a+7WPfgV/Td3xOH1pXWH810F6xCGU4QzIlrx
S8jITw/qaP6UtP2QmuqhGI68QJFDBnJtCkypQM3O+fTI56d0tpQ98xn2y72beYcasJZTwKDYiptn
0foX0vyf6vtwRF/kjbAYzyEqfvQxHS2ysZ04zqW6I6588Yro8H+cXclu3bgS/SICEjWRW0l39hQ7
dpxshLiTaKZGihS//p3bq7SeZQHeNNAGwitRZLFYdQZEgwZGy8k+Tb2NqsD7b+Rbi1LS5CRk9mBP
csm8391VHz+7qOLrZ2bLX6r0OdMs21yaAZZ6PeKbE2b2j1Ft6Wq+P1XeEoinCmfyGiIhs+P+Tof6
ANIgstQ5lEhdBWSGfacESPj541dZWVNLdB6AzwgrQiRnPyPQ7q21HzmuaXafG32xYufSgZZykwCl
imPEaq1zm+vT54a+9pP+2gx518FOAepeZ8DSDTrzYoKcr/M54RRvqc46D2OjXDcBCqp/8fKvSv/5
3FNfP8NfT9001BrdiXcXYH2uLZxbl7f7j4e+Bpn/L4J5S0Mb5ed5mgL+e3aQoNWdizKbG1ewN6P0
z2Tbxxrq7x//0nWK3/ulxdZKQYBh2kVPv2rEw9ThkKn1DjWzVwO5lo9/4v3d6y1tCxLDKW55oruA
pxzliXfwCC5hrN8IDu+2uXBILLCuLiD9EBOru0s/RfMtIBV5ERt9DD5H+/eWUnTpVPvjiGPpci2Q
EBdc8ORT3RU8+mJLCVZi2SjeXnpkazDKCE0GeJjZaMmthIMldMvALQC1nRSWAorDCkxH6TRGH3/S
taGvn/qvpV8WBLcmZXcXz4aLxoQ2CKzp5g0zhLXBr3//a3Bm0jRHutRdjIOKQJPEGUzyPvfci+Ky
jY4rGyY8dw//tLhXTobzFzeTj0dfWehLyNYEqFkDaR8sdIWcoetmGdtV0YYuwP2Hz/3EYrtmvYPK
QwZeUEc5blvZcEGx8sZKP7siF62VtBRmZCNa3ug97fMkP+XEB6ei2Qj0K3t1CeGqYSRYoDSA4ZOn
EYAtN/ndFI8uyXGpe/zUDC1BSlCbSUUCwgTu6sUd/IIO5VB89ZnegCCsfOMlNCN185ryhLYXgppv
MTwhiwVo9NfHz76y8pdqWRKWl5mxnPZSpiYi6b7Lt0yy7bXnXoQajo4ZqI5Vcppt2z0GUHooQxcC
xY+WnVV3SOBRz0gmEnWdgIdW0ync2fxp38BS6KXvLavfWUxO33JLmucE1Y+NDbnyWM7173/tdVUl
pLJdTs9VPu+G/AnPFYJfvtEoXBv9Os9/jT7OUKWv04SebQbviITHcDI+zp9r0dq4Y/53eFnmIBTa
lJ4ZyHN5RSMzwuIS1kMfr4aVo/n/qPDSqVLX0uiN1z8GNwUh4vfMh1C5WyfnynJzFsGkgrRGKmHC
cYbbYIbORglhpvn7xw9v2//Sut5JLZZgvl52KpXdnJxKQugr4bW9o4STU6Gn9JC2mRcrCOfvih4e
rNYYcB2iZjmeGmi47y0wiKH0wOc7wiHFEuUoZH0pe9As1aTNZfJ48QBjaGtP7HKMB27y3eSnwXev
DOQdHIbrKKuJdZs1rHjUtDShPzmoxJRUnSkIg/t+xO2ciOq+dEY7dkGvgFnnbA5obmbHYYavR9HB
MdQHLbsISwULmLCbXPs3XBTmf9Auz/c9eHGoyoxw5szH7h7mEW0sGMNlqyrh5xcjkk5fJ9h8PRC7
h7q1xTo7DNxm/uEm2kcFlMkgTnM4aicqCOCF0s0/x9otozZj1ptArwDJXjPtE0cHvy1qUCWffehz
Ui3aIw/G9Mj93t7TitYnS2DxoRh2bTMMhobwfTN3KuNih05R/8RGLmMYmnSRGYIGu7sfDtIn+g4V
nODNnec+6swo9x3qtztmiIwFMOrIRiaUO8mc578gPVXsSl+Vt7xozXc3qPoTI6JPQTnOrZuRQgkO
TwqHzTDraXNoZN89ZF2QxD0VUsYBAGd32ZxzTLBdPM4V6plw0sz9MB+D4j4AYezH0NX+beBV/Y/O
QV3c5qU6co6QFHhqeDMsm/6hvKoPtITcT2d09XXmfIYfaMpRhvM7+EuO3kOZZSbC/NcHzpXznFW9
2fXWOA2xV+PBPGVSrCZrcOy4bKkMLVi17TS5GuQWzEQDQ9mewetv3xE8BJCF1rMzO36oujy5S0Sa
Rr1N/J0XXLsZVi1eC5/nEe1J8JJhUcVgAeV3mjl9E6OLPR2UO/Yo3KA9x+Ajd5haxw21Cq4Wn5Ch
GIU9w3MUXz256soUkH5BG9R30SVD1p/9lJbFI1FK9tr6DjQlhoEdPJ6iljP0YtflxYvgFn3RAt1a
JuRXTfP6wU0KgeGDMWQemuM93ExuS1GbHfbF/dQX+MV8rGDDdu1QESh53rR2j6pMX+vYjOgKuuyB
l/INszCeFUy7rmvHOdbUIXvV1eTFo6O+b2DdAsMikYQB9vIzVmB2I8gMkvhUkrqBBbCyREzroYzy
IZCh69feU6sVv4PDjHsZ0jK9uP6U7cY+r8IEqKkQVhAQFKE9arqWzHaSok1d4CdeCpRcgfnjUAVN
KQHcmUlUgDmV367q5ac5bRhSibzYg2zkfBshxHE3OaiiFjVA3YMClBsVERn6qeRnLn1Y3/Imu7F8
wBa40cVBl3MT5uaKnu5EcA9HVHiXEN3WLzYsp54C4lZuZKHwWO0h5+LfqwnyOc4g9SuxRriVBD0M
CXt7Os9jA6cdLK8LbEwasCrtZu9K9KFlgwI7G3AjJ3oqUfHLB1jFy7QN7cTUUamK/NAobzzMHZt3
coabeJrV9R9HJFnk8MQ7pwPerx99FivNxJ6WOtsVTA336NJSNA1QUJjBODn4rT3v0M3oIy5sdYBP
dbWreZfvLQ8BrUyYtQtI10aC+N5pDrxxD90tFqc6JQenG0wcKOAZtOmyoxmt/o2CcxYbWs/fB1yk
vyuoQD1aqVvGwVCIG25N+sFWZXnOFTp9WWV/m0w3PgR80IeEoI0ErcQZHXMnzS8taoKha09JlFC0
CUwPfEdSsT99CYEjO4cNTdCCo525uAkFTsUPVBdHxd2Li174pXd6c69rxz8Enk12mQR+Az1Ldsi6
oT/AHfnK7S/nECSAb9m1RZkB7RHXZMKGrhMB50eif6WwQEN1NZNwvKbBjWxsaYdOy+Zn487VTxJk
FjpRFvqi0CmMSRvAZc1vc1hb990JR9FwRCEhFaFGbboD2s5njzwp2e/G8VTE0I74aTXQ9xGVQq/K
Ie4+dYw4BcJBjx+2XIeyuwrT5cz6WvZNZ0fuMBRHl7RNnHGAA7zA9SILpsZHVROKiFq5r+M4wTqi
HUGZBqRh107j9FxmSfICP/rmlGSYhqIvnb0HC+QBymYwh3HRWZo8GKwbdGKPdu4UMVU4SzuKdoTB
zf6goe0VZxUIMQUMWWPl5ihwillBzlncJBb+DlOw+6KoxTGd0Cfopsw5AOQu0VdDzS8T6T/USWRc
u6rdzUNPEWR5fgG/G/9SShXaSBQesG9mdADRVXGqtn5K5exfu7rfepa9UgJDNWhR1Qcxgnho41OG
EM61YRRuql/9XKvDaKXIsYGqBhjrKoLZ6Ki1BxCFJr+7yXo8ZFZQkOwtSHehoYQQ3mgJbExuP9LG
/Qeoi4e07Y6wW5OhZ9oiBugH/2bSU9izmZ4Y7lAHYnlT3DeTiHw06ndzQ8WO9nYTMoBWDjD7GqNM
AoA9y6p/hK2tv3dTqNUhO1ZxWmqox9t8wEZKZQy610Fzat36PaJC7gwHqIM78EQpn8DnNndgeZBd
UV99CsoSXQ2cElFDxldVo/cH4NYDhO0gqN0EcARz2Nc0qdsdZ0D7T/VL0fQHt3PfhAaMDjEMJ6+T
KqQI5rcI/A7SZewbJOcRfTMDYMU4+WFmhnFXlwHfaxzVaNaOb+WY/fImXUOg5SqGAJn0XZo4f0pH
fQl48EQLHhzdKjilit4ym+IUKmGg0dd4IuQzL01vsSOaJfAT55ghzgGLAxhojjuKTicrIavuo9jz
XMGOviNQr5vTTkBef26AYhpMhC5IE5oON9fJDD/UOL8mfetEIw7JnQ+X1Kjw8/uU+K9oAX3XE/um
aftq+3Z9TLwJ/vT1jBA4m7yB+pz1u/OHLPYd/2vSIIpxhN671tX8Z+lTNNQaNMOCyX/IVYXN5XaP
vp+8lpnTxrB3w3FEJH4OUWoPqNYQ9cp74x40+cqA/ZqlzFF4aGt0HIZ7Tl1IcxcToC0B/wXWPHKc
boCgNmI/EjqFtxQQa4OH6hxqjSYZtPKgbz7kXugJ7yGv89/wlYGsRgAcGpwGbfjvtHctLWTskGKK
vJ5poJZoF+ZwTzthR5T3GTR6DnYJyQxuZ3+qOfnDYJgKwICNQ+1qBSl7c20UBs+ZEkeYpcKfxSTf
IOD+BIq2BdQc7U7etflI7bLbYcn9hJ90EvvBZK4AjMfMHqpYAdYQ8UFCZZDL3zC2dKIsnZHpNsSP
8hZ4KUdzmDC2yo11D0GorJleWtdSOxumq1GR0/5IshKmtwIiYGNB/3hQHj4n+Hiw4rP2pW4NCn26
wX0zeaktVoeBgrU9IenzbOG3JeoBoU/GPIIa74juqaXiyU+K2AaWKbKRCvpwXL52GAzQEcFtCiOR
w1QydHq4hAlv06EGkkOFyUGDs4adYW/0k+sEb6RnaKQHXrOTFpJkNgNYBso94nZlP9jo859b4BRg
48jH0AffKFIczOq50QR8I/NGTC13trKBzvTaDul1/qdyepR0/PRnQ4mHnweMjU4Goo2IJGE7D3oX
gCoQG58XIYBi39G2ryMy4+ibEW92esANIrdmb59AOPF3lvN0R6hn3SAGqyPFwbFv7QI4nYI+gQXQ
xWhJ5LCbHtXvRlGkCcGAfjdgfN4+ravhK7Qgb6AFIcO+Bh6t8YS52L38xnJzV1TpCJpyXt520iFP
dZA1T4qU5GlgWOh55SZhZbOnwKXZXQCAAICBc76HFfHJpB69Sa6t1LKBZ6diaSgB5No7iV/t0ZLD
u0tyzA2awUMxvHVZ08dVNz61he/vXLuAPyVl117TbVoj3enUQE+wB4Ek5TS9dBXs9nQx/cjRcYGr
xGDj3yb8AqOhIvLQ5mZue6catPKa8t4UBh1DNSL8e+kXISCTJ7muT6VK3lgW+DgHgEfo0gLnIW5K
UTmQZ0bFEy0zHDgS+0+KvtlpKbzQr5sS/xnekOZUJ6j1BjAjrN7adrjTNUFGCYfhnUV6sc9hWH90
yJiCK9g8DU150ZPmMRBdIso8NQNvAIDb3MNQMmPJjhTWDwfQmH3b6/t5KGVEErvCpgeMgnd2uh+Q
6kH1DGR9JXQRAa8KuORY3/bTBLNAY1+k42QnrxRWlEK2FTKn9S9u2gwWrF4dNWVBERVtsZ/SxI9x
nRGh6pskbNsS6skK+JRJGBchCMc+odZNCwvTnWao30N0uT0FEO084IzO40z7CCQwHQ2H3HklBis5
neB2TSgH6kgIYLU6pC8164oQuRzuw27yUyfiwcBpZIdON9JNZ74vXEUjApVrqMPAsdRXJIccpgc0
auCwI7w0cTAp78dQQ8W28OFPN0p7OrQTHqieYOOdOY7ZewO8GqtassMcFGNoQ1cqJiT4nmYdvJ+L
+nVsNAeeBLTKCndVCZjeQYP7BqYlALd2iwsYLEtZBGVd2FwLeEprKL0BeuaHxq/SkJccJfQMQbMU
zl7mbRVJaJbiP+CcDdztv7jN8D2Y+uFeNDL/XuV1cfCuNjxZ2dQPqFlMkHOFiWUzuRLxD/yrqQG4
jnbagcLPbECe9/PD3AbuaQIe91BRJXfAguqdhP34zp97lFNQF4SjcsQ98T0x80M1MhOOckIWgZzj
FFjTqzLNE9PAIaiptx7gut3jQG+xSHrSQ1yg0jsxFAQWee306MAJMWwHgkOSAUxRJUj5Shd1D3cw
ULdr2i7020F9T6ix9o3KcW4hm8dmg1Oo5QXW1QtyPDi2p8M5mffjDJUNiG38ElJdHcbxeUUylrcF
UE4vLgrApxb3r9Au8nanCg24agVoXgk/G+760EOvxhfVuBTmjmn3hai2eLJUAP1eaT3N4EPESYvk
2ykJWC49I2FOZn0EGKAPYegN61QIAKNiaurYt8u3QhfffceR0J6yg+epVw99D8OlVsOsG7vtpYZP
KZIcFCPAVnPDqmgw4OgmJzV73wxrTWwySG1bQV7v4TdLb2xlgV4ruizOmlSkkcqTtDlWzCPQ4C2u
YMI2T6bQ1AOAMhAptHHXdO2nXI/OA6QbzU3VanpfWGq89bMGhyxusKLD/RSqwJE1wrXmrB1tTbHU
RD/nU5C/wuuuPhZiEvsaUsF3Vt/DE6zdjcUB4jffAqvF/iqFvIESlRMJOA8dmINrywz2QlTpsbzn
KW1vhIZPEPHgHW7TsTpUOE32hS79Q8685sAzBcS7Rb2dNcCQdyqC/o4DM457W+UCwTKDCWdcn+1t
Amki6StEOiQRe9ZfDzbFoFgB5mtwaLuGflGj5QC9MwjUANoUqCVDiwuphXM/jAmkwKyAnRMEiFNl
JWAQ+/R6FpMxnuqxPAYkxdXSN7jGDDNkRue2/EaqMsHezwWUigDeSQIXgnFY83HrNdmxrp324M1X
XIyppoPLMxTWihRAVcbcKaJp5UA/q5RxmVvtIwN/vAibkYkXHYgcdZjc3DC7YncGqdEubeHA2hVD
dkahmj+ycXbOpGo6XG/T5hvOHxV5impEgz7LfmoKh6TGBbAs4Z0ChJHm5wkSWgDlqsEPx6Gmx87J
R0hVdoAmlsHU3RpRiS8Qrm9iQZn/CAkN+yb3dBna0vcUEjuvvKOEOvj/YjxPEtfj2Uvt38U0N1Da
QcHKZ9diiwaM3sO23OUWh2YXh4bb3h8L9j3Jk/mAQF4DzopilduyDFmYEefZySug+Au39WCfOyax
2/Big972ryzZe9XYa5X5r1p4AFgsnxJwSoOa3yWZOVvBHUHaxgr9INSvlM9/Uja9iOLl4wLwSnF5
6T8D5UCfpxVopnYe7AVqdF0x7j839KKsP/FKQ90l7aBcVTzlPrn1qHn9eOiVjoG/KOk3E0oBEDBt
odILXyrjMDtsaV/e9z6KLB//xNrELNAzjuLImySaviKDfD/tDzUtN5A/a0MvCvqyy0YtUwyt+/s2
yaGyJT6HhlpyoIdcVtZw7UyZ/LELHlRao3L6yZbaYmWWQ487q7HbS9PeEd9BpRD1rOn3p2bbWzSY
mMCtBjXg9gJSVFjgQj30Wy5+K2tlSd8tgxTqE0XRAUr8eGV4KOCopy066trgi4WYiqZC7yCHACT5
Br2K2C1qnJ//fDwpa4MvlmDQuT3oJ4gFdo1rXANfgCuGkPz+ePTrd3sn0niLVQgonj+gLcZPljHW
wfWbHHVpENqBruro8zw748ZmXXF08bxFt1pYCe4YrEtORT/0RSxLOz1qx236ELcFNN5RigwePNiM
wrWgx4UIVI0JdwiuHmeclQb5fAAaATpFgDMTs2NAHv1CXjmHfRDgTg7BgjAbVLKx8VfmxVk8LRT6
Ibl5bRdC2Sxsi+9DfseCX/JzplzeUh9aja07EGnTc19aB2Vl/+SVs8V1XVkwS3FoaBFIcOIwtoBG
EjpCKKa+OZAK/XjBrI2+6E07PA3KOZHumdsgrnBae5EGliqaLdQxP/6JlchIFzEmZW0yu8w2Z5H8
rJWP6wDZePi1ka8v9de5WhiAUkvjm3Pn1/doujwyUu4+fui1ebn+5F9De/bcNHyW9DxSHfbKB8tI
o4xkf/LJFyGmGJJRtVcGI+rnT36H3LndQsKs4DyWjPfCSm0Ye9v8VPZKfOs7TuLZytnTMLErPx0V
26vbXSA+hxhacuBb20Y+SSC9M16zyGF49qfm6eNvsPYmi7UJ3TQN6kgBPhf6c75x9mbmh0GgTV21
4ew7G2/wLzj3naC5JMLPA2Toc2bYCQYgAtq1Pio9pErbqA5QmvbK8RqshX6VerZMaNeJ/JU7Xo7N
CGopfF2bW5SBWdyWcPqSMCbaDVB12dg8a+uQ/ncd6gyX37YY6NkLCqiRfJHO7yrPNlbhSlRcSqqj
lU7mmnv0bNnJuC/hUX7kNZ3u7Ul5uzqHivjGD61t1EX4DSQIhmhN0TNkksAzQEo+OOTXx6tkZYaW
+uq58kTd0g6+EUCASPLipj+hhbLx4CuDu9e//xUGzGx4K+fKnE1ShSxpIzU99WoTBHJ9//dW3iLK
DI6QU+8OwaklJaie7uScszTRN/bAqwf0jemXrC7gjTYA8HAUDRhoPoUKOHgKyt5Ps3LvrUANoc6I
fYTWgg1Wr+AXNO3LGDU4feMJXz+JtFZ3I67kv1VbMdBKIcl8J9Jr9zRp/fbWaaHiQhkp4B/aTn2E
Gyt6Lrot2dFLCrlLR1hfoVfloVkr0NGbZJviYpc7p17QbNrb1VSeeAW7CDwnSTYSjLWZX0RIWGCj
1jA03lmAQOWi3329OXow1fh41awsfXexrzpKWz5TBkOFFPyp3lModVu+vYNReXJms7cV6NnKF14k
ZIkwIoU8sn1G1Rzxxb+TKfmKdtAN7vcgUPq32QwttI/faW3KFrsMnE5Ll5V0zgNK7oEzhllvorbc
ok2sDL/UZ+icuh+6Qllnk5ofVQmaKVi+B5KYrSix9gPXOfxrs7n+rIMGqifna6MZ1Ew0Dv0Dui3x
x9Oz8smX+gxAJjpFNzv03CXfmHoMigFu6E95+eXj4Vdi3NL9xQlaMDQrDJ+BxtvTuwbEnk+N/C+u
8K954TqgxgbI4zyjnI2aTDhmGyfsypTYi/iTjjSYgh50FY9Vv+hYooeY1b9mEhwLWF997ukXG5ml
YnTJBJghB8QpDHrv3hZ6y51ixUXKW+rcQ68hYHOQzGc9F3dpfg/BTBMOptyJxNu7vbuDmeTJpuaW
As1PZY9220+oUmxEkZUVu9TATwShFRqZ2N2Ai+3I4P/00PgOSBAcPjd5iy091C3Ke2j7nWsd3Pko
dLfdVgRcWa9LWXvcsEqeZRiaFULuGpxyu1GrLZ2YlZlZStqnUwsKZtNY54I5FydRTxlPzy6tv35q
Xv7FPf61JdQAnAMTjj4DYx8LPe/rhm8UclayzqWcvV8LJbCX9ZmI7GbKGJiEXv4IaDAU1LX1e2jH
rbxz5fS3rnP310tMzC37AefquUGXbErS4QfgJ+kNCRQEOeY+FY/cI0NsqqL3dryss0flA5rxuRlc
bP0RPqwDh0P7GVTYGyVr6Hps0fectaW12PLw22tAtk/MuTeijAAMCtDf6xxAbILExEVGcLmno9SP
M4D61zeTMZcT+WoILCmh/Jag0g0QhnELC+xNN5ujYGwAsHRND7vzxH8JWGPfNmPmnpre8//4nSiP
IOHbt6RO59u6JxmgfDWBXV5R+W9+YgXPdj7MP/GujoZGAOPPigXTATIJ/J8UtpufO8Ig2fHfTwoM
mt0FvJiufFEZwlPgR5qVr23KNkrJ784sRaPtv+MXMrMgcumxMyPoH4KCm0U2errxJ9YERl9EGwsw
JmcC4vHsjuNNXcIssqYbvMV34wG1l8mDl7GAAcV+tahq0M+ywrIGuzbpN1Kf90vsGH+RO8zUrixh
T9aFZPmzdqr8Zuiq3yM8lqZ0OrZdvSOQNcGN/pjnnxNQg1f8fz9GJk2RUiMg/1ZlDzYy47bIfnz8
Jf49v/7vZoD3WSwk6N3m3gzM9DkZ5/vOUfDZBqA51tQqomrO/a+p40GbYvDatzTPACF3gMEbYBDW
WbCz/Pgh1r7ZIj7lULaFt4pjn6vC/25z9BOgqTLsJ3ve0qBe+4VFEOqBIiazxe3zUM4yYqaDb9so
63Cim0YS74ZzTOQiFtWVCzwXLhIXRNEmrnKdfmWJce66cchPApi2XVt6eiOovpvt48cWtwqjk9rA
phbWEm1e7fuqymI2+4BMcBDk8rwh6OhNaQjJmE+5BuMXFwGBsgTqS2lrXRyvu9gpMLa13FtZsf94
CbybIGL4RUQo7YzmqTXbZx9sReiJetM/UljsjLkc9j48pjcmbmUhLAuofpoEnps3FsxGfzLgSDhU
fqp8KxlZWQPLEmo6Qygjs3C5buEd2vXlmVo0qsvipxbzi5Wyjf2yEpyXVmkDG7GogNi8FJI++Y2+
LXX+8PF3WBt6EQ70AAEZ38VnzqgZb+BzXdw6GTSwPzf6YqNDn91y66lpLj3xfGC3pu+DLDcC/8oK
oostbhzZ50FBejx5971WGTsADXJL62mKqe7ajV9Z+8KLXd5rJ4X4/uCcZQDu8gixrqkodqKs/oBk
eyAV2zpo1hbqYocDyjC6BWPdJcu9CHznC6H9viTJxnusfefFds5w4vtegUukXcjmKAm1Q+Fa/JOj
L3bzqKhA5oxAYRzgIoofCd+4+9LrCO8cV8sinOpKm1RX2yF5dg/tTZlH3RB6N8GxjtKdONL78pTc
A8vZ3zV7fVvfy41kfeVzLJUivLxCTmmBr8qzn9AyGwFKZJ+zFLWXMhEtPDPxAbCmABJ4SVPpRbkU
L44C2vhT224pFqHQ8B6NrcUFQmOXoLT3pJ2OHw+9Ni+LHW3qdOTg8plLMjroot+1FbBUm3XjtdEX
ezroDUiMkK++ZPP4BH7RDexN9iotNy5Ga8MvNnOQFkNeDYGB1ffVDN2P+qKC8NuWtdRKrFiWDLg1
eCzhONMge8Bjv8ZGrqgPqrBvQwELBg13nQ802ccfYmVDLysEVlr1TGnfXLoCCkM2WqA03fjGa++x
2M2TrgQUoSR86Xj3kDd55NgFWsk6eewmqNgBVL6RXK+8w7JSAPZCP5jawQ9p84Vm6plqd+PIXPnU
yzLB0M/gQBoMPXpDCKzaDCGyEni8jyf/3636TlhalgmkFkjN6QABpCoMsl0ld/I53UHeLq6nMP0F
0az2rnnQd9UuvTcbR/XaKy2O6nrmQJ0F+M3O+mEPFwBV9fS5jbEsGECyvEuGEkM7E8cl6qQHJyyC
DTHrtedebOpS10oBGGZdenyKMbsUHhhC5Ya5xNp9ZiktSysUF91r8ZUYiKTAODU7To6svsyB496z
YuqfgPf0btuA5iB9BlnwVUPj4wWCXtWD1NZWt3LtJRfHdwZfTNsIvKRd/bDNoxj+GbagNCuJzlIo
h5ipdcHusi66sSCo9WZNT2aGLDXYYB+v5n/bcu+t5sWG9/xBog/pYx/SasjANqnnt8D3wNGrJu/S
6MDngNDPLkiY7Fc6Wt0/GaCeIm+HG9dp5b4omNWiyQMlK0a7H14OUhikla6aOJ4EzFnqgsBU3Kov
bdVuiZy8HzyspQpPV0+i9kslLq0zQkIehM/J29gOa0Mv7vxQimtAF4Eo61BCJm/21Gk0yUah5f2v
CZTgf+/2aZJ6UMFFZVf3gYFEr+/TFz+AfmFdTwxsxsTdgjKtvcUiXrBeQ49Y4TBtcvXH96d7Cp3R
j1fM+6vdWqrvmKonwqor54ygdIRDJ/Rdx+QWIPGvH49/lXn5/wVp8esr/VXALOyRg5fY87MLOjHk
dp0R1jnK8PMQkEJFTfVceunRssDOgZL657JYiy/SAxF0kFelODPQBoWCrcTYG/nx+9d3iy+iA6iZ
s8Max1zAN25dvp+g+hMEX69U59Eqj0JuLNz3T27UN/47b7TxNQisnrnUcw2WGIlGaArWfXXuIJoo
7E/lxhZfhAvHggZDPePO6NbADrCh281O+l0FciP/WEn6raV7nrRky4lQ9tnhkA8l37jdg7QDRcAG
qpT1EHalv4M/1B5eWtBIBBFEnWpQjWt+T9vmzCRusy2PUJbL9GMFDtLHi3JlcpfGezobwJnJa/s8
QlUWmsx6iIrSe+rt4aauy3aXd9Xbx7+0snOX3nup1K2oBwvJCwREIYRg5bGbbxpFr2xetogLPs+A
YuY2FqMC3tmaQYiQwGZ9Sm2GWuz6s3/tXUGMVBqymOiGwtkPYoOPxi6gh5Btqe2vfYdFcHBm6ZWa
WeYSFM82CPG2/scxP1AyDftsq9y+9gUWoQB9PUWQHeAiMvgosPmWF3aj86nOJaZoEQ4GQeRI2jo5
Jy5us3bZ91E2iK3+29r3XQSBIFUVAxwfvVcffdHB1hcUKr/gA2xVvdZ+YLH/J5tYnQMc6IXjhjOC
iQnZg2jblHnlhFxqf7XEVDIjs7mMwPRQqSFnfQ8aza7ztnby2i8szncFDiHofxrdVajeeab81cnq
Hqywez1nRfypPRwsznkp0j4rrQo1boeRfQFFB1jcZNlGTr2yB5YyYJ4ASxKYSusCzXuoskIRvoQ+
RBmgAlMWFy3HjfR65VMvvRxbXNCgaUKCswSxMGHqHnT4ndbp4eNJWnuNxVbmAjY3fUHFxS5FqeMc
RuKxtFqzy8CJggQBdXa0BGd7I4Kvvc1iV1sz77vZ8pB7Oei+lm7yMsKlJvX0Fuh1JWwsxcJA7iUo
0yNVh1bLN8drXtA+2n88VWvPvtjVLbVsp68CSOM2Q+RVr0mA013Un5yZxZaGYqsqaQ0Yc5VBsknN
9zYHtwsEv40rxsqHXmqEeaIiEGUo/8fZeezGrXRr9IkIMIdps3NLVrQke0I4ksVUzOnp7+oz0uVv
ioBm58gA2axce+9vfR4FgVh12s6mTpAx239F7wGP+JSVia7OMWH6OFQKdKjp4iqYPE6iDvdZnrbb
QK2ylW5Y6OE5/4hLV9/1dsE860odYmY4bcDGaCuXg4VOnpsZJvoQYWqdq5c2pHQXo7Lq0OPtsEVM
pq0cEZc+4Prqd9tzJCrHonSMgHZKkjTUkkNgx48fj1H9uoH949w+9zS0SleWYWRVl7ANYTKXstJ2
mdZQMYbiCv9sRdjBXw6p7p86KrE6GKLsnPd99GghWAXznfT9PqgV42R6LauzNNXnrJ/6cjNMSf7d
cdrkLvSCNAadqZiHqkuKiz50zt+Pf/7CKX2uE8rLxEuGGmha1V2Gwhx/mFTGv2EBMlxKiVmGlkZQ
Jka8uz93kP7PFPVdX9S1U+ukVbUzxHxne7XhQfvWB9uydIuVBXxhq7Nny4bXpBwHSjaKUVVBc9Ub
D2xPFzwJMW4/brWlATVbOhpdifjRkXpRGwfxtXsGK7Kyaiw8es7lcxPbbTDOzi99Xf7gAPlDudqp
fvyzF6baHMvXiyQ1TBWk4Eg5PjiPPLvtymh6GstGW7nHLP3862L4rnuryiVaFxNGQNQpb4bWUP3x
yr763Adce/zd04NCy9W0UbJLVMnzaKPrH2uU6liRrJwxFobOXGXFFS/pmol5WEAxV42u2zhudy4i
9be09ZUZsNRE17+/+wi8bmqgX/CHs7K77WtxjqNg/7n2mW32Rj8BIRg8gv3WY1/+SOWfIfn18aOX
fvV1+Xv3q42mgDumc80uqYM1YmWfdMEKTHPp0bP5GnQeGOAGFZcXiu5LJeQVIBZknxwzs7kKfrlQ
MwezrWHA5tiI3E2TD1+lE6xsLgvb/Fwi0jKN9EIfmotwirNZVNhNsdN4Gdf4FMDpFQZy+LgLFqbv
XB2itm6mFIBfz44y3Zk2pcLI4e+pOl+pk1noh7lHItYegRhDYM3kQY55XN+aSrb73E+fTdw0bgwF
0UlxAa5/DN3gGeuPc2cUb597/GyDNxqz9SI3JBI9JNP3Ue07MFmIRv3RLcPXj9+x1M+zaTuqpQ0W
8Rp013L3kHlgHz0DAq/ZWMPJRi/+rAS2d/+5l80mMiabtpdYVG/DoSse01Lgg6Sb0B+6sL8tkcVs
o7Bpnz5+2dK4mk1tJ49bOl6ZLnZFbCvKzBcgU8+RFZUr+45GNJJl4h+npHmtXW7KxBks9mRIZcYu
FmXzgIGDF+BrHjnfpONCMyHkmcET0YphHyltkOJtZQ/YJ3AkogKxgf8Q5/AkNwVo+NS3ZdH6osyP
sZkkACWqp6lELt/riXLJY9me4TskFzuysT5yQOr0Bjw+sD7Vrk2i+x4UnU/lo4oVQvIHJJa9Kzwv
u8F3qvDxUIsxY6ufDTE9NqXyDfhOtA/K4h7Dod9eZenbklJ6SEFQ3tseE7PBdbRtqVpveuCIjYoF
37bMA4T349kGeLOxBuQmKD9yLNey26iMnuNIe1ETsIaRCVONcstTwt3ZNyz7d1gN6gZl2a2pm9pp
aoE3ZIzujcQSbdO28tKL8cH2UrETCvYYOdoSs+M6TMr1MTb12mcLOwUF/NYy6H7lV7ZK1o2PWonj
urwuSf04dPvI6N2TmZTjLTxcIjL9CFZpGkAYmGV4UvuoxFPKPExVdS9b5J0FUJLEDH+1sfe3nwBp
GG32vSKQcxCOwzKnTdVRy8CXVD20zzRt0k1tJpmvo/nZ4SgIRWhKz5rZXFoXqFeThOaxzI1LXoT3
0PJxLBonXA4B8myMERBabCl48SXyF/e0tzbBBbIREghByn/lvXtrJLaxdfLxT6Z55m0m4gvlYLeB
pYxwIKJhDxxP2couE3hxqHj1cVKAqJMq27IhbmpkTrlNa6CEmD0/JQFkOnOwd16OKrFU6Ij8ilLF
Ugj/oQQXWjkBfcIoKdlrnT5u7DZ9o1zwtzb1r5nR0JjTuSniL/h2vWodFYQUS55wHnqE1IB3odr9
DavM3riqxvCN7SdobD+9brxpr/ozSmC+j2bzkFvyTh8oX4iDNPRlezVIqWNnQyHGvlWUg1kYArZE
/2iE1l/snM5jpp7shErmDvxWb063+SifvL5769pa+iHluzvkw1TMiewFyg2OkW2xHcOWGn77ZyXi
B7NTjxYJn41t6dquLCgUmxLlzU7HeON1oXriOol9U67FW6MY9b2TRoihva9pWENTAXToR0Z91/Ll
BKINroUTqKnICkm7eDdq7fhmXDg7bMcPmGlnXIgqOJGR9rUV1aVUFIRRHe3tuNCd6lE9qwKQqZkb
GhigCTe3pitAlRBRbThvCDgypyQV3SE1CvnswJHBlg73lAzDjmMoB30TGrkH/U7KXV5ayRY1UuC7
eYFrTRw4mFqF8Q7zRDCDXvMTd85ffUXSWpdpvoO4ejGF922UzRGZtbMJxgi8qGlhuAd8y7S6s14m
r5EzPuQxKdea6LzIsjudn0Ildu35FNqdMFI6xnJ6BFR6Y7r9N+0/qyU3uKlru/L1Lr6Ten0bGC2e
j66+NZO23Y+jq+4btJmbtgH3pHTtsKc9L8SG7o2+hijq2upBRvVLIPr+kgytfkzb/qioNDVQUsBh
XCAJ2wKolOodJoSnSYMpVkzUTCsUTW7cKNQ3Lm6amwCbGuIojoFyZLirhrCiTIBFwR7GA1Wiwidu
By5Pq32704iTl2p3JOH4wlCsD1PhnFWZe8TmwRUHAebPtYBBO8ZKCJjF1M+E2G90kD9+VU7yizJZ
8VsyVsciGdjvTbpWDft9ZcK87NLG2rlmdEgkLKG0Mi+d63I6w0v22U60k+eo941dP7lK0fiqaE8O
FJYNF+zXYADVx7d9HTWIlfqESWAoex9y/10KIg5/H+sWxdN3LdOftDT/PSjQXJ3kpIS1uUF7xzFN
tX8WWZLuWOsYcr3bnqw4eFMdtfTbAJ8jvegc1gwDEjEIY+jEkDXrUkx7s++sTV3VX/QIMyozkj/r
EMiR0iRPycQodQzsh+s2/lsGhrlhtD3FaSv3VUKVKoGmFzRfX50rtmx0nW8YA7y1BDtgXlZ3To1k
rq2Gvxnme9D8xB+0qs4+G6nykvaIP3gHOS6m4G9XaGa5KSrSPm50EY2S72oCBbtcCGVrupgBTEpG
ULSN94GNkR5VwWertsxjSyRzWzjDKRDRTazJF9Cxd2oIHymxxz9JPfxRzO7nNNRPFmLGrdbgienG
PweBY54WBbXfB+5On8LRDyPjXunTH12SfS8AyZUKV+wGw7CcrJiI9d/d1HwJ1PAVWcSzBt4Sludw
MdQWp7zJaHxNagrjEcNMZQoAHKjxtuuclyG2hI94+GwJRdtEypBv2X69rZnLt8hlrbBqlpmx0b94
bF+7CmDzIY3YVvFoPBvaABNKK+CJiRa8kglXEtDgsx2aDwhnpr0USUS0wYTKPgXjbTKym1lT/Kgo
xddSt2PshcKWMwIRQGb9OXME9VjTiyhhUvW2/jWBLu5100OvOU9DaOMCKlH3lziJb/UEAp/XhKAT
u0puulLhdKYNlm/3LoIQRfPtsAC8FuAqNZSPYN66PePFOwAEwuURsRhMzdQfXP4PJCvuvKmtnQYn
7G7J1w5gVNmvBKvHBmXGsOOKrVwisFsbnHspvLEkJw83v8cTMPepHLza0hJcRr7oN1l0Ejym6rMH
J8City4jfRd5TXY0OhDkQ27/YlN+NbTsHvnylcjL7gvTD/fQ4bUOpq9RmxjbDnfdrdPpD5PC7QaC
N1Hq4hen7PwgNZljmQZKrXVa52KBRqNcg4AF1GT3Pkur5thxgvArKiHukyoOgLPJ4qz3gbeBLXrL
+qXC8BRf9LB/FEn51Syi5KxYwKsDIzfPLlNzG+KNu7Wok9ppVGn4UCJfAtft+02aaoRgoiq8r5xC
ngYzGMFkYiroFBUwuLQdH1IvqB8zFVRXokb5acrN9leSK8e8HuqbKJY6J5Wi29fNlMIfNSE2NUoM
Vl0HWQk1S/7SI7Xx+6irbpW6Hl+j/FojFibaXdErzn3Yhd6rrSkvHa5a9/YVNuV3tl4e1FaOJyMa
2T3t4qV1MFF02nGfD4kHDUtH0ZjIfg+ta/RxCZxuQJBWu4AKg72sW92PBqt/okCl4xgJgXDyWAhw
kXzIRgsDU71+GSRuhRxzxpMey6tjndCOUYP3I8redhfHpgZKmTI2ybl4KBrzVsst7dh37p/YLS1c
IacfFWrvTeOlnMXKOvSNhpg0KLuvtgq+LdGKYG+T+92ZeMZdf5TtB0pvn6IJBFzQqrmfc3reB0Sr
9nmpuXjlVc1ZRqW3B8zXbJUc16xAYg2lhVOwBdBsHeJ+ZNdDerGrChuBs4JfRh1p1TFXpPa9KHvv
xsbbDiyf1NHchulNbiPWQAYYHhEuuX5qadYXZ8jEJnRUYq26m/7IUi9pDknVFq9aaRFaN7HdLIvO
+5s3HGoqlLDMaw3wJfizEgHgxQtavjkLaxJ5hfDJbwPqdMxg7+rZhFe6NviBk/6J+lL3w9wMkd3Z
P80E2zTGX7nTzLb+HYtEuTMwOmyN7k1mxjGl4mCQowHBl9En92NV1TsQs+i8A9LxmYLhqEiH1EdS
gj+BCJKtJ4fvsQKTEXGfg+vlZJB1LdLjMKaKb6aWsZVhXEKqtxPf1c2Mf2Bt8+IJurEeOYQ04RwH
poIsJ6s0Xy9HFmfVwgJP2vF+qus3yxMPRYabbc8g84nscsniPL6XDUMjMvsfDj6F23Aa7iuuPJus
ae5NlD5oActTAggc0VXz1LRhxL6aZbs0le1WxOVTonKnCaUCZR9M341hkdKtverRFo68DYeRXUi3
fpkxWEClcQb8BEL46CknEkAdYmMGypuaVb9Gj19sd+azFlMH5MQZF7+pxEazTdRNGrrD1SCSS1uH
u0rkGpy6MY60U23c18B39q1Wyx2pJ5aspP7merr06zr8m3WttedTKMey0hPaCmxL8WjZJKUCTC+t
NbCgY+KPNWfYTHeSi9O5jeo3qsi3YzzITaDqnFVh2G9cwN0PXtCHeB+PNqNWNJdxigV2p24JS6sX
W5fV9BafTpUCdgqmpTSaXTOV1tF0KbLVdLO6Z9UGVVr3t1XLeuXZJmzvsHyBmA3AjzqxZFdKFcps
j2l5Jg1ccNpkh9uasRfd8Dc3KFNQMTTcVTbU57ytXjm4VAeoZNlejoX3hfrhHEQ+mEfRZL8LiEtH
3F+NTWiDbg+65mkoe8y4TZXq38gzvyuOCT/f0rjjTlwILD7wtYW4W0Kc3cT4/W4dDSZ1noHlsL0s
8tW0PykjEbncGp5iEkDb1IhqMIRTSoea/RZ4cIdHYp5vZA5UXAP/fx+F7E61C7dIZ2l2uK3i+BBt
WiPhxC+al9ILHvopeDLicfD7PH52HOuHnXHpc0CNcg1Q5WMOr/1KCMU5ucScUhTdTy+V0sfk02PB
kpgFpNCWGcT2qfOM6D42FESYiV36SRKzc7fK37KlOi+axkPjcEcnaH9bN6TGqrz6O6jtrVBTPF4B
a5dgILcxsurfFPt2W5cW31RtkkE4Bo4ts5h+xebDH7kE+IqqNnvdCjsMRE3zih/Mdp1ZAIOpOEY4
QQRRoi1Ac1JftQFF/L2tihJ+aS53Ns4JPjKj6yCKX6Ag4vIt+hJXBDWyfrRhKo4CIfS+ruCcYr0g
dso0APC2jf4WwKSCD+c0MB61F9023Nfqyo4zJ1s92ljWgtl2R46ATXJQQk6jqW1Gt9kwlJzv2cc0
Nq59Yaj119wOMbhHGYRlvVZhdFxkWLurREUlMZXv1C1yEmo6z/UFhL+boYiGn2bfdl+t1Ot98nPs
6Ra0lk0/yOEN2Ke+12nGJ/zR8m0ydODm1Ui8hXWMs6Va2Y9I7d1LXVXjQQ0m6zEOqugmtSgEm2RS
/K3yVkygwwH7Au/MzrBihJ/HrrnVajC2MWH/o1t7xaHUW3c3UdWMCzFBjC7MivPVv+aC0baNmE86
xjFqkcRrNSiWmBITb9PVCae4rnHBD3OemDRSEr358HHwbCFoOtdi4nAfCNgv7rlXWKFtDIy54oTm
auTs33GzuRQzGBIxqkPDtaVvX7EdjjjD1z9GKXAtdeBHNs+UEdxpTXiION2ulO4tBQRnIXOMnwPN
Yj09q7aanMaiyG+DqgG9m8t6JUe31GzXKOu7dEJbkhrvqsaDdOTsGyHu8yz7XDhzrvZ0rdTUgtJ2
zniB/8A6/S0rQObH1KCudMpSyndu9tQ4VhBZbc2Nt8seJhRZbxmeuTsREXFWtKzY6k6JEUenFeLo
xNV4zrsx3bexFQNWx+HHsMbh0KDz4NKPCvRiTim+4AbaQMjyZcPW67kXRN+S5UDhTq0B5PvcaJ0F
sTnKhZVOZPCSV/lX1Qkv+OWs4X2WunQWs5ZTUOUYNjQUYppb3bW26bjmPrqQlptLQZPYtFWJOdKF
sKvvCrjPRa3flY6DF3W0xp9YCPDP1Z9jmpaKPUAG6YI7D9sLkd85cFm6LIEevpKoWGqj2czC4xF7
CKICF8CF34Wm/2osd2VGLWTy56pPcJkqdCOMeEv1tszuI+6QiQO8l3tQYW67YvA/HkILi8Nc/5lo
ql5jUdMyhIiem2P41kQWNjHgeT9+wUJnz5Wf0LNyfJlQ+Viw/xOci2Awm08shFtlhIb/uZfMElJj
DPC8VMvmoigQqjXlJjHbJ0LO33Wl/PHxKxbGkz5LSiVxkWEA1U2XKcZ/u8PU5qTKMHi1ayH3tZNP
wNoLfWXRWxhYc2VoPBVBQ1k4CbbYujW5OY/BGhNsoTBdn81rXQXXVeiTe7Y8ae4RY/dnMdUtEZOI
O0U33uGbtBecKXFKz9OVnPDSKNP///5QUabguBkS/LTHr6Eys1NRJF+iQfn2cecsPX+WcwaGJBzK
8GivKj/0U9T5dq7/QnK8kktdev5sokeQciBD21TzA5c4R1UbPzqFm3MtbvuVHOHCK+Yy0Rrx7AjL
zDlzIojx9EmivV4qLRGlvlip5vhPWfePtN1cEiqrIOBC43jnKlePA9GGSXUerYyTVljtPK/2R2lu
gkq91a5g6dBoVxaZheE8l4u6caP13iAAAHNhOQk3Krn2q/HKmW1hhZlrRdVISTk4NtWlIejCBecS
aE9ljsyPWOfHw+vfGETqFK+d9u58Uw2xUPRuUM/AqvOjlWb21siGch92YJTswYy/SGvAf0gZCKnU
ZnrSgyw9SCxdN+qg4O2SKvE5Re5zmxuNeKlRPj5//NMWPn6uEhzTEQcQrBourlVz+sLUKUzqDbG3
U29Yvz9+x8LQnEsFs6uthEwIr4t0ulUlvkTqeBdAwvrU4+ekrYR7gllao7yMZvEII/5bnxUYuPSf
HB6zBW+0EiUsLSicGJ2L/dR3z1FXk35wqr9yUn59/A1LI3y2wPVkFSxb7RCn61ZyZ4eESuooFitF
KQtr9lwp6+rpFOMXQLRBuupTHVB+72tFdq3rt7T+VKnu+JS7KFH9cughGtdFtKasW/qw2coXSiBe
o6Kp567FjNAtqp/c9FfOOAtb6lw8SwxN73JbVzl4UwZeeATDzpIbF7fmjZ2udP9C26mzo4EFZMQs
u1o964FONC/Mvggvvw1jMtRmc8xqqBd4824sfdx9PBSWvmq2VniWW1PWkyKs1dUtV2B0X9jKEb1S
ITKR7SEUtVaJsdA56vXv75Yl7tpdEAyje26cntu/efAcff/xVyw9ejZrqrBrnRTfgnM+drAJ5ISN
jNOtofKXVpTZdNHHtsT8A5oSG/cmpvmL4k9Jlvrj37709NlpoMg9xfKuKJYm6O5w1n4jKBViYG6v
DKmlHp7NiUSOKnAjTjPDaCPpMrxvkUckqQsOHSeQlPDgJ75D8/5HH+qJiExo6Z116OFbT3PrU9ZE
UHh7DFE/fsU/u5lXXK8f70aQ14b2UIymdo4BVOht+Ew+ee1i/c8rDM++Nt+7Z5dhmmK0y8wrWu9b
k+sHKWFzX7/HxLveT816D8FpjSb6z42Qt83m+VBNXUr+0oUxWX3FX/lAiunkipo6ne3n2mo2scOO
GgVSG1ABsccAgrzHg3RlC1z68bOJHBZGJkk5qmdQ8Vuc1E9eTNywxhDGMlbOl0uvmE1oawhSxbn2
hjADUoxpnG8qC7TxZGFsE2nqp6SV9MNsamshO6E6Nqy3IUwuDXVSJ/axLFcG7D/nNo+fze2yc0Pd
pm74jGkL1qLDQFVRZ7yh5frkC2aT2zPK2LLcXl5IXZyvdUqOSjSaKNCnBtFcGKoTvM3sXucmpCn4
SAGYZC8ig/u5p8+mM/Y00zQSTj9zlCLB3MWPML5WGmZhqZhLOgsKnWU3QkWUvfFSVg55Gj3XVppl
oVvnis5aS3StnThm6L3jux05fzXctsbkf9wuC4N/ruiE0EUhbE1Vl1o0Wyy095nyxwXpncRrTvb/
3BM0z53NYKuKgqZtWBzwMH4VKZRD1754vYvbWngau+nrxx+y1AmzWZyRNDIUi06IqLTwk6n4TunA
mqhw6eGzqdvl5diQsXXOXgxNG7cn4OGfHJizaRsmdidK7kNM22hbZ8MZZOdnYgu0/GzClvgbJWnm
OueR2u19YuFcq9l5TE34IFcOqv+Wc2veXNA5DnbXuVqC/5RdPHfCCDa4fVu3WhkafzxFTV4n1avu
gFl7/th65a6NFe6fXun5faoPZ3Vq1H1pyvZedRJK5Owhmo5KqtoPcDvJq1H386oY6lo0bKEf5yIy
zxvAo9dUAGfRUH5v3E7/0soGVMPHY3Bhrs4FZBlhrzrzCu3slsq5SIc3N3b2ejOtDJV/81Bo7Nki
lrtqBSsO1UaedY+NzJ/x9d6NlGUc28GJHw3RlX4ti2afdh3ZZWHo95RquVSH4j758ScutOBc+uq4
TpXlNfJ9q6qf1asd7TSsaFKWHj07p8RaphhlJtRLPlLOfFHX7jkLvTLXubY9y8IghhHippXudF08
4Mqpb6yxO3zcJksvuH7Qu+NcWhaF4gJZvehsLZ511ElTq/bKDFtYoJ3ZuuaWthc0gxVfpjyGyx5h
cxpsURhQ6vzn45+/9IbZ4tb2iWc6pRlfXCfZYx6O1H7YZEm7KcKnz71htsYJst3N2ATTRTWrvaph
jurWvuv8DbK1+95SF8yWuklXYyUasYuJG3FANrDRKWZ0lU/psTRvLnEFNtXmRUvyc7DMm1THY5fa
vJdpsP5+3ED/vIrz/NnQrzwjxsIaF3rOolaHT7CJHl5VVf0ocifejxSLHQzFyzAONHo93ZX10K5c
2RZabm77liSSegYv1s4Vdm+55VAF0bhf63otqr70/NnkCJrUoqQgcc52971ryd9S3W4fKZtZo/kt
nC/myk6NAlYz8nr7LKK35JLV33PJrTm91M3K/WDpC2bzA6Nnoy/byT7r+ficTfkfvdOIAZdrwZ6F
+TeXcZpqq9hWwgcUOv7y6e+rYauq3NXj748H18K6OreC8+Lc1dypMM+daT9JQxywIl3RNC+0/VzE
KUU3qRSkV5cgpQzdabxdUVhPeeU9RUMQUXcZf3JrnUs6p8lJilYPtbNIcG32RNbsLMr4d47iNttP
tZN1/ch3yzjbRC+VMHTOfaRAp+n8rDGfP/fo2fx2pRhEr5YOJhUYetjGMdD1Hx8/emF0zpWcOAK3
mTZ49jnVzX1pKNhaUyqcfkppqXnWdVC9a5QUmYqGNaxx1sq++oq1CoV93mjj82sZK8eahfFpzXY4
vXZxEM+q6awjQTUpGrSGfvdx4yw9ejZ1jSDSuy6qp7OVBSgbOtnDOtPXBsy/kx80zmxfC/Q+pUxW
Gy+KCFG9OFiyvgrdnX5khuWp2zp3y5+S/A4kq3YwU99ET6ptJmcqsAwGxX2HWEz/wwXP3FnJqL26
bU31swAzsTI/F5aW//XbI9o39GCNEDQMFyUJ+9OUtPZRgoW7BwUcfW6JnGtDq8qgkrnI4G1UyNA0
LX2lGO5AHm2lHxfWmbkiNBUOiSbbNM5W96TYf2wL9+LxezJpG/hnnzu8z1WhohWJ2mSqeu5T7btw
6i9R1180CcH1U2PRnK0Bw+TpZRORK+rL6MvUjI9h0688emENmBtOaaGkDEibjDMYNeVb1KjdJbFs
JHNRsnZIXHrFbB1QkkZSeMn6a/bBb8omb6yiVDYFt7ePW+ffnEKUbLNVACOLBPSsV17QjpUHU5Vk
POp0iHd6nsW3bTjEKSbQHiaRJobKFeVzZncp3UbbBY5scF+vYiXZTnHivBRmU7mUuNpTtYEjkfab
qdHjhwZVFvWOnhpm26KdEj9v0vEzWncN5tL/XyZD2LMUM9rDmfqBi6m4t6lco1QvtLwx25ZykYLO
KPPxnJjGq95QVkwB763haC8ft/x/efT/yX3z22cDsxtkkAy9g3dJm1fbsEirIzYp+n1VR+ERLEC7
VfOgfcGP3o43GHZREZ/pw15joznB6/Ae2CebnZEWwba/Yg8rRc32jiPiTd/o+ikPzPrt45+6sAzM
69FwDsOWbOjrS1LcJ47hZ6ayU7WbsMD03tJW1pqF9jZne0aemKJQNY+Ic0D8d4xkhPKud9Ala2tS
/WvL/qPF5yJhocpAXpUi59REsVZ90fsSSNuDMq6009InzG5DSmYoTiQdApJ6/TAEeKx1BOXVNvv2
uX64XmPeHQq6rKysomOpbGrzMXa736NwfmLyRS2+96CLNa+bhd37P6eYd6+5SkqJqIaUZ+qGQOVi
GL5ee58zSfTmHg8yHGuDUNVwTotvwVT4LrrRhJvj55poNopQXLp1Ylb1xVSNL0FCXbO0X8qmPSZU
0DehXEOdLLXR7AiCYVsW9TmZYgsBqD/kSnoAuzWtrMpLT58NJCuZsiwt6eigaH5pVXCHZHAl2rMw
B+ZlfNTojyLt5XiuMqSDeeZH3Utf6yczW7nYLvz2ef1ekBJvVK+jJ5Nh5demdAjLjyt1B0u/frYo
U9zaUhrfIV8t7kA8HEYt9KnZ3LlBuLIMLb3h+vd3gx9STQsLEa9BLHXwTU82Tn3vkhhUlDWnloXV
dF63B9lHxQipIehgsuI3/YMp9Vs9rE5hH31rM/SMH0+FpY64/v3dl6AQrCnECcSlTYsJCUCa+xjN
d/vPPX12bog8PSTsOtXYUBQHK3b3g0xWHr3UBbM5rHuccTqoUZdOeF+mMvc7J4lROXjnSZcr71hY
quduqpYwJrUPeAdVpjeE8L+4dnwcrOqTs2w2gWPTcnWtwPIMiny9j1TRHEvNNnZhDFQiQZm8ctFY
6ON5jV5ecShzhC3IlKvJtnRk6mPBtWb0svT02elqatogKHRSgz3yUF8YKRIKoHkrp+eFeTCvwSsq
3SZwSxvRBfve4gY9oe9pHpDC7GplZUteesl1jL2bBCVKLDeyy+Ec9IZ5ga+cfXGsrj4qeA9upyGe
dpY5Vp9bneZFeU0Y9lQQSTYfSIK7WIq3AV32pp90lKXK4VMTb16cNtlxLwSlBLjcajf0yVmm+ueu
k//5Nr5rLFVVpIsp2nCumvxrUfU+F8zbAHDS5375bF7biuZKrsHioinhfmrcS6UrK798aaTOtmMt
MZVKGuPASE0e4mu+a4o+2d6zqawqpbBhnJAzc1G71c7Wcb3txw2yMDjn5WZ5CpRVGwpxUfUH13pS
UBHFFci+sNyETbeyoS2sdPN6zNZLS1Ax/P7IA4lbPFHwvCvT6XOtM6/ElIpKDCxgyDTwObZNBZyw
KYRcWUYXuvV/SuXqMWsERMNL0CExMMwDFfSfWznn9gwFLjh1UObiItkhld55ds1iJf/7b387rizX
z3k3j1zZoi0OnfZSRD161qy54dRr+h7abAcQD5KYL7Zo/8ZaVAJAFPpKTy+11mxLJvSQYcZg9WfD
Tr2DISt0lEmhrwzWpXE0m72ibW09ijIaTP7N2Ouxd1dWnVf+S9X+42o2N2SAfO5QbQ6jpaQM1t4F
kiNLF3iJXwRTj1HsmP61ENsdHCSih7gFHDKOmXWT9u3wjA+J56dePp1t3fM2TtU221zprCM6wfBH
jynebsoV7RST2HmohSb2ZVMoRzcd6mZT50mF3rwzHkLHivwGNu4BXIK210oFwxl4LrvG0OytnmrO
fY9mcifdMj4Wjtg1Vv5rjLxhb6VueD+KHJiU69lVwO3Viw/9MGRvoT6oh1hvOr9sUg1JfTkEF7Pr
w1cVveExLT081tt02qPoAoLgqONWm6R98FCYPeaN4bzCZBXsvRXi8r5Hwd3E5UFT3XjnCM09YRLe
bUc4JZBsPMgnRtM3t4pasG6rgbkysBbSZOpsCZzITAkR1OKSTIpzIBFePRpKmT8UEEkvaUGDKrrU
SXeP7akavGRlxP17PLvzasPasJUo0FNxEZp3V4FsUVcXxesJ5n+HmzuvMqw8JW1kU9jQwgvfvFJm
ZL1Da7KZROQbAutj+3Oz0p0XHTZKpNu54nUXMVjYa2UCkNYIIf7jLeTfZ2VG1/9falq95lxcDMO5
HMKvtRNdSIqjx5ZfBjP/1IXOnRtTqEWFcjlg4rcNXLMoIw7VmeHKIXCpj69/f7dUiinSjPL/ODuT
5Uh1bgs/ERFCiG4KZGfSfVs1IVxVLgQIkEC0T39X1p348JvMCM9O+FSQoHZra69vjbSLOwk7BWS5
6siCwdOFgfv1muUt3SemmUDDPKfAGrnd8CQ45CtAUWU9RMmZ6C4s92s/slgYKRwdB7TIcJXM88mg
mU47bIj9RqguvxA5uf9CsK8G7CLA4QUIUqplyZVjThI4OtIYd33rJ3uN4ORuAPoZ+GSXF9vRs9Rf
AdI+ObTguf2ZpQSsEOSREcRf2skPC3S2N161ut2Pc83yoJt09jZ13vDzBAeOx8orijDLHS/IFVK2
huxOFBi77oO+IewON/7udqop3btKyY0D7N0xnfV4Byiec6c9M4sFxvyztIpx2xZWeucyL90Ok1NG
ihHjzbVJ/V70CHQcTXClf/r8uyqR+abvR/3C4S4hcYXJkHhus6K9AagQXg2TW+4yswFxjHNjy2xa
YFnI8h/CxmgZuzKBxBwp1UAYTrXL6NzEbCqmW08U4w6+peIDfCHjVsEP9Y60gA8JMMI2lhJ+MBsJ
iH4TY/em0YENVud9CW1v2iJGVcNNTgQchzkuyrYoASm3zqSLWwM2MJshZeXRmbr6xwjrgR0pS/6X
Ti09WqJ5ybXd71pAu2jRXvdTkUZwWSFRbswyAsGWb5UH9Jnpm2U0195N6rZHJ5EV4BDzGx1tJxJK
PwJBKMMenJX9QEawwz1wwkxagP4xaREKB+AhO62PAtYkQZOWe5PPh8lWe2F3hxLItaCb5z/1YF+j
7Oq5bUS2tRwbSChQMqMySQRwCqOBDZM+AjKnAQezSNAU4GaV3L8rfThdM+ibHVb+hgKp2latZIEH
XV5IpuzeOIG+zArEnDytXlDGAFQYnHFI4eYhq2DDkiGlC5L3hJ9pRhD1Ef+EpZx+Q8G8m2nzoVP7
h5OqO+j7wNQr9QHpXxt00+xAKaOR45MOUDPjXfuoLEAufgbvZRhA53IAIjfFHBjsBLjn6hb4Pxal
hjzxyYBaYBMg93VmbycU3E1D1RyJJ36DWfGguuquUsiYd2LE/87pu9XLo1FbTwyZqoec2O+NSSGJ
UEKFvX3SbBHctUyV5f4ljbi1nBRyUTqAzkYa1IMZ0kAbZ/5V6jIIsrkRJlOFNaZ3VAR3ukfIn3lQ
T9UB3g7GfjgBUnTp/x0n+L2xtH5wK+MnyL9jKKU+Onb67tviYbQk8mb6GUzGl6Kz/8C4BxbjpD2a
lftnJECN2KTxQ56BI6cJ61DhR3ZOB25O5SV5aDNxTGqeRiaDY02TobCldszfxVSHmhlgRZYkR8Sj
bng1HWxWPBgDUh+FeEVNcR6aXbNNlX9divmOTPIHsDHXLQPUrk77q5NWDPyq4mhxZGS8gtCNz7om
6t3UikRlN5HF2Q1w5b88234YHfokU3ZobYCM5q4GlcK6dvokD/ICnEKYQxw6uBMDenFLK4Cr9Hzt
iPxKJh6+sJv22QwKozs+KWXFuvI3CYBOXj490xzbD5G0DUrAc5hT3aftCH0WgqiEbQW8JzRpwUtp
6y2VCm7LLZDnmvxtc/OtGdsSzVFYkDE2GL59cd24dQN6Eq7VXHsATQOp10A1IB52lIJg5odQI8/H
JvG7reNPbUQ6K2Ku84gKT0B1qgaIkgQgmdrcCJ3Om5yUf0peHmlCbjBUq2AaShdZGfaalkmEgsyt
X+CAV5tylzQprjfonTc1b3U3qsjzYM3USnAnWYoyDuptJlb/qVXxjtqwXdHYNAQTLxL2uIVjO9nP
DXhj2okdAgRmjthXa2CriChBUnPYHbNJEualvK9S7kTVSIAkzae9tOvfyhK/Zo2wdJAdD5Exf08s
8zm3BKR6jWmEkzm+58AcYF6mbmBBEYOrJeRnPJIg0kynW9/kB4mVgkEQHCo1m3uRwJssqZPrTPrg
f83zAVfg07VbVSIQVN8lcro1LB+0JOK8SAMDqKz84U5NdjDR6c4gPnhkPlp92lQJsEAW/QmkjvXY
wgf6vaws9A/sjYOW5iD8DCoGE/33WIwPiUN3OeQb0ujSQ9ckbx0GSJBN6nrEAomdZPxrEHHtpPR5
ME3cYNJkN/mIxQckaRrHjmXiPLByhJt9n5qB6dTP2VSa4PnMBOgqUW69wQRr0bjuMjOucag4idy2
Dry0jpQV88bMsG7r1N3IGUfUoWtuFWClkV2mh7T1oyxFRqhUGIjAhGDx7bD7wXbLm8F9bcxjz7w/
s5nejTM7YMH5VSgAJQl8j7yuefE79wdhMEZnSbfjLH/24TKObATdMW8sg5Z0tzDuQd11bh8sCeMB
u5n2GrtzUKmm37m4wwTtVKEDJuuGtjzGRTUPuJrfEzY8KuLnkZqsA1hSd36taJBk7RtuxQACRoFL
aJXOW1HOB4QUHNQcckRNMdylSUciG1yYrc7Fh9XmHpiYAyQbuJ4CPtb/MBtLgPpnXDsuip68+egZ
yZ/cABCuJ0D+d7n32Nv8vpj5fWPj3dIEtxFgWkUn0UmYZyBWNAJmU/OodTSL5DbFaAHSKLVCd+K/
7B6atbnFDj95xhCi8VlQl0DnAasb9F31RjOWPxnw0wprPtyiPOINvGEcUfpDjXE10qzAKq0c2Phk
GNUSJ7CeFCfsWeUF5Zy8AsMDxqQHdM1AymfqNzfpUF+LHDtaUz9wKTZmj6NbP/BAZvM+57a7L0qd
QlHnvLuZ/eTqYVeWuRG0KKsJ9QTUY5OlSeBJc2OWyUOJsqEBEzhkJDOR6qlvtCNU1DZzCfQiGWAO
eiJPyQ68WgmuJThOKDD25bzF4AExYkpfR4OBDA0/9B5V97iJv58QXEjF/jg9/Lm4QYN+MHSI4q0K
3d08zTmPvQaTT/LaCkTPkJLARsJnEJm1V+6UbTqA0Fovkpu/aubEsq0fq/6EaeJWNI7dnhYOjsw+
qkssHjZwfQlwoLHCFIfOoQRlM0lRZ0ogphcJ++CtRtDYWddp3UHo1kiEOkUHhpGE0/ZkOOImUxBa
ZQmQQq1tw5Kmy26qRP2mk59tOqzGgeuX8oNBTWpHaoCUHmNcZo9J3mzdwdkB29MG1ZDdwFJ4y8vu
1eLOmxJuEWXzfN3r4VXC11s5+HxiJA8mK70QMfqz5/k/wGYYwoSIqHZQ0zt4AL22eQnaK23AEFX+
OyiV1xVAmVliHXMHBYiNRrCRaRuwPeZsHRg79kEi7cpB/FOp+yoxQYIuKgwOr2x3KbzpbqlrOgO4
y1gugSJGHymoPACadYzfleXxEqKPskmipkK7cySpE9QeMhAz5x7AFLtqcji0jcnJ7AuuYrkkjIRt
l4EHDa2RW4YNQnzULbndGKGI8YRxHXi9m/K5vEcla3lNmZU9FLpKrwtl1Y9cQX9WGHb2wEycpnEb
5EiwEg0XaE0G2tqdmD312tNUHomVIy1iIWDZoTC8u8uZP/xxitSXEa9pp0Jw6+a92ZjNAUAT0KiI
iQqF2EUiE9gUkri31oyFJhVAXQMVOw32o9UaAFTCE6J9yRLuh2r24GktZqM3A91gTERcm7yIKubk
QG4loEqb7dzdJGoesX9CnnQ3401fbaX93+fPzSuHtqXZU+9ioZSkw8LjGNuBC/h5VZF0Ll0vrRzL
l7XvgEPNBBU741XbeFcAA9431EYsW1/Z9fwtRYDnLk7OVQYm0JQz5KWxSjaAMnZIMZ5vnJVD+bL2
nfeqlFkqpquW0HCAzIGTSzaga+2+OCwXmTf4soKNtiwy8NGMNzlWj9RpovNvvvL4pY0iZH4U2DvG
47GvXhVC7tqge0BJ9996/FIrpwmnhuFS+O066r7Isn2hrdtEJt+6xfCWbojUQNgKgMNJg+G0ALSB
q+MDPXchmb4yJpdyOQdMOLeobY67QoAJu5+iuskLHKe+R+4xvaVkzurgLNqqGtdHwn7JChzwpyr7
MTriklTx3/T5IguyVM1lBhc+6lx4DLa0eMzsSpaIaCnfEaxy+xKHjG2LpPoWCEX7wyNjsoW7c7rz
C3xnY9rGU8v6Zg+mm7knTatuqVL9M2TM3l3e6dELrcTr7vyeQ8TgJynvA8UZxKJmfYrEp8INHABj
g8kpOpD8+jyCjXpxl3Z03rgNY3ubWICUG1ZPd2LyimOW9cXW91CEz8bBCpBCL7fw1YDBkiXJdek0
XRn6qhg2Htw2545FnmtEbUrLG9SrpvFsu9nem8ciAryuD4SZD/uJpuO2K3W+EWNaBKJoxysfIetd
3nO2ZaNQW5r1P3IxZ3tmJfVbkot6N1gcgRVIj0jPNlVUDlUZpcyqr3xk0iOCiznQwYDI1GOX3nLY
oIPK6rVI6FoIagCf3HZ+Nl7IWK6kXt1FJsvqGkci2V2hdl2BLF/cssJ4ycxqA0ONK9z274FNevje
dF0skSJl7twoXB8NhL0PbhoNyAMERIOAcP4Hvk6Me97ixgU4eVbCuJHHwuOh0MkVmJx3gx53OLLd
A/u6gWPhTiXO+/mfW1ndlh6XCIBKCnc0LD8V798VzvCPmfwnS5n59vxPrC0Si96B+J57SBhx3NEa
UL0g+bchGEzBjNTIlaOd4df531kZBUuNpBgHdDkQxYgb2IH3YCrXNH0gZXusSPFc4awBP+Tpwn62
0m5LsSTljSdRGDlcDewJsQkE1LeQs194+NpmefrCTxls1QM8OVR4+OgbWEAYornvldF7S9FfNk9O
npgGKuhLiJBtVntbLwWI/HwXrL344lYndZVZGFheYCrreYchAzzVK1m2+dbTl9It6JtdYZSoM3Oh
+gsT7W5l3dHvvfpST5rkcKmg4FZeJVkDGmizGVl6YZdcaZWllrTyZs59UEZjIXqy5aL/U/vtpUb5
VwnyxQa2FJxNHoQoNmwkYg1D+K3KvOJK8QH4ZohOA5Smmn87I6dIb045LGWQsTYRJ0P3QaJyovRN
jwk7WFZtxjaUg2+UMRzDzvfXysRfSopSZWVZzQsV+wAx3GAZ0DFo1caxTcZ7KnzxvQhqqSdik0eI
QLln3JA7Ju4yjVTnPH5vzC2VRNPEZ7OF8gKYlTmSBmD9or7w6K9LNTz71GyfZnllkwFOpCWM33G/
kVN2mNzhAdcOt7DJiYyGfU/xjizpf38H1ZJ00nYp4TR1YtVy/pNV/IKk9R/h8IvRtxQVSZBvDY20
c0zu5eG2luGtRaKDU4e3gLvj4B6XBwdM5S64mngQmh+Pzutj8fiY75ILrfg17830lpojhEuZbh28
QddZkA2kSPpd6aaqNimBHwpYUmAqG5V1BAGJhzLP+W0HN6Y/pbbFhRqtU0N+0QZL3aUtCr/HlSDa
QOjIyh8Um7dq/Dg/idYWj9PfP40SZ5JzyRiqYQaT3Pea7cqctBcm6NqLL2INJE2MskcuMfYqoNXu
XH1Eav38a6/MfYf+97Wz0YGzxIQ1j0n3b8VPZmBFd2d4JajVSXmhbVZm0FJumWZ2DldaW8bKf0yz
DPY2RtAgcZGRYy/czfkvWWukxZ4mkYpwxw7HSwuX1n/8QvBXCzcnWTBxuFGd/42VTrYXrYUtwbfB
rK/jiu9Q8JD1F05/K+++VLVVCpe6de9U8WnRd4FdrG5Kdgl6uvbwRcPA56qwOa7hrioBp6whbYdN
W3hFRLVJLgzQlXZZitGKvBt5bxlV7Kv6VtXDKzEv1eCtvP1ShzblTVvOHAt7N9KH1urevCaJwTz8
+60eXUrQEixJjKQ4l81TfdsqyG10YV0qw16JdJf6M2l1M3W6XMZVN4Xz/MG8o8Klr0geCyTNIdf9
Xhy6FKOBXefTrsbw0c3QRlMz48ZZMG/7vSZarGz+6LviJMaPgU2hB5nhZjStceX5vacv1raad5nM
SYOnp1kRyETooCiTSz2wNjAXE9ajdKg5N2Wc2PQlq/sfYC9e2E3WHr04LtHRk3q2sN4QoW5VOz+m
qH680CgrqzJbTFl49Aruwo4q9ujThLxsUex7sNbs2bswYlZG5hItD4iiFtUA321jbHEVkARShbPo
NyVHH8xBmg8XVsyVL1mq9DhsS+CGLrHnFqr+67mod9Bppm9ZjVuCsjMuQZVWlomlZA+uzMC7JZaM
ySwf/Mq61XN+lXjs4fwoXfuM098/7e4eRym8qEWNEpkfvW/cWLiC6Iqfw6Rez//Aymha6uw84KVK
K8f+joRVh5veXkQTnJvOP/xfXf0Xkc9S1qXdvpe6GGsUovXJFadNCdcXgswPrg5uXJeTIPEdI2rE
CBGnzkPgQo1tV6h04zv1tDf+3ZjMdRmOXu0fC5DGbxhnbXT+9dYad7EEmBrFSfWoZKz96xwqx4GF
k32s7fLCbFobG4tFIGXpwNpuBlZcA+iCwqvnqYTHFS+NCzVaa523WAqqoa2z1Bhl3EG+ySq6rcS0
/V7bLFaCDl6cKE1yZSzVk8h/lPkNx9KLioMLQ2Ol7ekpvfVpYHeQkEPhicXdVIX9bvQuXBsz7K7I
teYRnS+CsVaaaCkNG4WWfdHjOya4lsyTHxJ1CYi8El0uoe6Z61mCzxUOFsVg3sNRpdj0tmH9rsrW
vprzFHjaSrUX2mtlLNHFQpDYrZhh+VLFtiJ7AzD5jdk08Eui8Lc83+NrLXX65U89glv6pm1QgxSr
aryfLYUys+n+e48+/eSnR7PBcChMndAJ9bRFpRq82KoL7bL21os5nM0lvHXNqYsBngGKuuO/uykr
o/PvvdboiwlsJz1KDjKIUZIcuWjY88EVF0UbgVnYlyLYtXmwmMJJ6nqyyhsVj5YFH8fsSH3jqMA9
N8DFOv8Va+N0MZVnmCmimiivYurDeaiGfpvU940lwfTSDxNLfp//mRUJgrcUhkHkYSGh13axyLp7
n7OrxMLZ2tdeJIbmcMKhTGzcFlb50CeXtvmV7l/C3A2rRTo8m7CMIEe96SoFWg9Dsej5T1rpnH/b
2qdxmzeEe7lRDqjctIfb3p2RLi6KCURPw3tO/Ox7OgdvCW8fKkf6ZSGrONXWxmzJ3h2BUM+s7+UX
/2UGP30GSC5ujtNYF1stDOeaCdaDgJj5m/ONtNYFp79/ejqvesySeS7jTM5hWY07kV7KgK09ejG5
oSaANAIUglj2/GBl5oa39ffinn/cvU9vzUoOCLrZllCq6h0KqLfuzC7kvKzTxPoi6lmSyo3MGomu
MChnM++iIhdF6MNFMnaqbAybzjCPAPoNe9edrCtXwd2pGFBA6+UFPKphnrVRfqN3EAvNm3JIjV+8
I/AB9m2YZw9dFwpcxT2SinavvZHne8t0Uc/oJuSgi0RsYK0qtiofycbmrtzOEIMEzZg5D7ZLvlmd
/28B+NR2nQBOuhE+elygFKQaNmN+SX21suIu5Wl+2ZV9OZtDPBtP1OewgzwU1Lqww51iiy/6ZSlL
KzJzdLgg6HPUomyH2YsS1I+osReoJgcCvXeNXZHwegN68qXk6tdLiLskbpgNbzgjuHSqcItbdCJE
/VA68sgrLoy2r+eIuwzgUUyFUl2gueCwzdq9azAaVqjFis5P7rXXX0zuzkixc8N+O27nvg5y1LNN
PRjZ8/iedv2Fo9raFyxmOezJM9jTVUNM1E2Z/rW8SzTsrweTu7RYmoamT9JC4eX1sUPtJ4ycIGi6
dBG79vTFzi1NX+XU1H1MOpns3LyAFIsLZdvB7HdwnjzfAWu/sti8q97nqd+2Q8xSVOHxoymLwC7+
nH/4CmXUXUbhahCNYtwDS0/MVwJ2qcfeGPRPAyVw103uv8FFNZTRLFH0TX34zV/XGmWZ5398pduX
kTkqq1GmYeoBdaoPrHvyYYx+/sErTbaMy4k1y8Gv2z72DeQvugZGCtQeu0Oimo/zv7D26qfZ8mkB
bDRBLWeLVyf80SEfPqfffPXTJ316sGyJ2RvNUMdDZr00s/HuZd3bCYD3vfc+fc+nxyc9n4nn4Diu
UScwwdCztP3H7z16MYkT6YvK4Z6PqloY05XZvjEvHdPXWnsRhYvJH6G1QKMgSRcWHd21zSWWwb+l
4H+3BHfJZPCgXZT51OsYFVWo4LbbFtU9U5eGLR3skLuAS/WVdqMBvqMQhFQZSi050hMop88jTlHU
459KrcGPmCOj95PN1Gj7Ch6dyZNCzBhMFodvJ6EwyqSozfa4cD/GRnhBn8kSduaWf5gT270mqHHf
tcLKcPkEM1EOf01Ukas05Lb/zUG7XEl8bVse6ixj4GNQGJSyj368JD9e2Sb+J/S34IfS5paOWUFf
EtON/JEcTEZ2tPAvnGJOU+CLnlpG+o1heVlqmTpWThXBzzwoeAcju0szb2WQLUP9Mit0R2uhT97b
OwDcdpD6Rt+aGsvoHobh5gy1nI4bn/qbQZFu37VZd+Hpa+1y+vunOY2xRKbWS1p0K6wkiv7azeQL
Cs+/VfKJypj/Pl7BOMaGY6aOoalqw65pykNKM35h1fj6aPr/0sNPL88tVfVirnQ8+EOU5n91/3eQ
9xYFbs76ntzTXUb6dVN2JtUlagvYj86G2GJOLqzW/7aqr8bkIgSwpkK1WDx03G7mbXPoD1CqXyHO
H65FFZTPXqQiJ+g37aG/mR7H5/6Z/SI6kB/prXFINi8v58fX12GtuwzHh4ROBYW4OHbzI80/CGTR
hnxMexhpA2RjEggtL90PrMySZXg+ULs1bdTBx7Ab26JIZNMP3ys8cpfBeSdsH1IYLCHz6EYiKw9w
Dd2eb6C1tz6Nvk+jrJ3NuYAzno7HlDUbDdHkXWUp63szZAmMyBoLsasgOra03Oe282Yn5XwhRqL/
8J1fDLElMwJ+48DrQy4bq5LtrdmPfHHsaLkFQiYASgIHbnBejpX6YWWwZv8tZ0BFs3EDKn1gzWpf
J3uWuUFVPsHmPPGnneU94UC6K8fXIqs3uEuKevWKQs4rn7d7SInaxj4O/WPCAOgvwB1pg0a8c3Ul
HSdokp0kMNdGAozrLevTu0SNIATKoNUqSCCFmSyceW96ts9U0PVQMqKYs4dEpxg9qExeYQkeJvjP
5MWBETmLavU3h2KNmHj0vYbOqixhSLWdq6uRzntAQ1x7n3D3zuufhvQv6tjvgb4MbYhYi3Q/pw4k
OWNQ+MdEy20//JXe1hyHbT5BgMH+1Ay26fMhGfINESLyJy/C7OfquSyHl4pDaeNCZPID8NYiu4Y0
JGB+JIckTOWm8naDgLGRCir2QuZ9kT1B7Iwr7B/qhRsgTwapjDIZ1FYbGE0TOY4RjpCxnWoKHehW
jEQGYEVETr8rvT3roB2ClgLgn448CirCKdFBXv5RViQngnqHrVk+po13un0gcMejj9R8sg38GyMF
aXaXDc1Wq2sAKuLG1SEZ32lubk+KPkPeS083AU2DMnfRa1vu7EUdpgOUJbuGjKFK48w51FkV4NfA
d4TYPXOHSOiN49aBKa/dIaCwiqxBk4A0ooRLPfy5Ng1UuZ0oQ8U2nA9BPged+au1r2G9sTVQBFzO
RTRkdtRBms9bsgVHDJ5ez1I+yQY0ZXuIJBfASlShQt1F5yKo+sHKbVYZG9b2YQMeojqqpgnK4ZiM
P6GGDXj1oEC6OKlU5+0IdfEgngceu/Yjze0gQ+61JDeqCwYIlvm2cfH1409vuLOJHcAeOfQGN6DW
EABWFCDlCWXRtbZgpn4t/zCxE0XA36wuqPy/0vgwsw+Sh4MdJ6qPcm5tzi80/3bFr2brYrfMRYM7
a9vFhmB1aqNNj7yNgDbfTJCZRAbMCTZ6yq1IAQi8ARoA5UdJYkRVB5SmA9O659HMM+iM6uJC5m8l
OCCLqNxM06KCOr2PccuFyto8cGUdsvFSTeS/UrSvvncRmnueQlrfwQnbGAektljBNnNmknA4FQwi
QrPMPOwLk4cdHHC3eq7dbQbA46+MmukBNEO+q0bZQc5si8dUJn5kAHa6L6sEVuxDn96Psz08m/ms
N4PT6+sa/OuQ5ukYQexsHbTbGns5WfKGEyggqTCtF5TQ8xGu9Gb11251cttSQNZ0PfTX5YzanIB6
RoYwxpVRchrLZp1Zgc11RMvXnPiDH4GCVB/cgqqtNVvtkU7jcOihbQaVsrKcJqjIXL7kucVvYc9e
7aB3agIP8JtNmaYiNPu6vUszaCThoa4u3ZqvdeMizgBSIoMTHZx9G2fM7tO6d+MUIl7ksaT3rSJJ
d8lbcbjfcpLi0FxnsgnruUciOjlWkFxd2Mq+3oSdJVkFIwI8GQkmyQA0Hea8Y4B9N1yqVPs6kHSW
cJUyrzQu+LAJT5WTBApAumu/bQBfsCvgE0CSxSIHv9Lz03ztU5bxBB19YuOgFzNFk1O+3gqTxPMv
NNTapyySCzVvJisxEK9a0P1eu+YpezwjcazdogkLrCSbfG7F+/lP+XpkOUvQSiGgK6z6po/NxoX2
vi4D5air3taX8ldrbXX6++fYiynlIXuP+KWD5J8rkkQQ53zLNdV0/ge24k1prasRymZ6r61n7b5B
vH2+ZdZefLG0OcTwMySifcD27zz3BVL8C/379VnZWZq32Rz232CgYI/ovGzDSp082ik3QSsxfsAX
5Hu5HoAr/tvwbgETkdnq/SvLvLH8G7//VvmRs9SjuVNfwIYDHWppui+b5prYEEx+q82XYrRad1NF
IS++8uWPMX/U9uv5566M8qUMrfYAVa07pGqNooP6Um3rpLzL2/FCAnulR5citCFhQJWccgdjs/cy
WHsjQlbjqwAh4fz7r1ytQvH1387UMqWJRw3gSSHAOVRIy+4mz5nDPO/bnTl3xtac4ClGkXK5mTuc
EpBfsKLzP74yEZambl7qTVOaY4+HgD5IKgkh78f3nryITnJcHGpAnnRcjIgQh8bwAnc0vnfud5bK
JezBEK6kqY4d2kLHPIVNXX2zSRb7MXO9HOCJvI+9ku/AQtj5WXphLH19mHeWIqUC7CQnwyU9xMFJ
F3JUfwWF4fN9IawCCXj9x+9zlM0jPxxA4+tfyGSs9PFSrVQ3UBR1DtpKeW9TWgVG8vd8F39d7+cs
bcwM1SjXQI1u7CAZEnTDBhaV8ya7LS5ZYa69+WIvNlUzyL7Fm8sS5AwYtpv5n/OvvvbkxT6MQKLE
BRLGvXAgU4QLoN4pWpcX+nllSVqqtTPHsaFwQcNgqVPDAXUxrffz/IuvPfr0QZ+23IHPBuBQSKpV
tAZq4x561ND4bqss5qwz2fYID7EuHjsOFee4J2SMvvfeix2XUjqxzDol6rxHx7gZ7F/+pQKklYMZ
HDL+2yYNKVUOW4suTpN0BISgG7BS+/pYWW17qDhMxF2VpydkBjRR1JW3xOosSFCJiibcd28AYrWf
lA++x/lvXRtcy93ZTr2KJX4bZ2xo9xXAHlswIS4Vi61sSEshnMOqaUqwfqCTgArKm4Blv0HbCJ2x
v9BXK5WdzlIORx0J6pjroaaEAeYDnWAR5S48e60TdIbYvdyaLYoQtK/TJ+12yQ5a4+rOzUa6ISl3
971ox1AMtARWi82bvuPDNjPS6tf59l2ZA0vlR6ex6DjtnMYWb36AhAouZ1Uiw6Oezj9/pf+WRlvG
OGVeQhE3txzuuHouJ1yOT8b34qClMM4AEVJU3mljnJL32cxumT1fuEZZWZCXYjgLx2hNCF7c5Q+q
1FB4Q+pdzNBi33peE1XZpQuVlTG4FMapDgy51sceKXq7O1aUb4yKiY2koFzhZH3h2LrWD4vlH9QW
20KBnn9VNncSdU1p523O9/DaCFos/+lAi0l5WI24j8Cucq9mbUPZXl44eK1OoNPvflqlUezTTlSj
j3EJyCIygj0C1arc9LSoYC0zNMfWb9pd6UI7QyaHRwO4ktucVGPoWwD0WJYzvIJ0BHoiztY7bWt6
O6bl9M2GPTX4p9dzLJ43QAZoVHU1keJyS0bvwglirWUXWwjFEuzaBhzQgSWAywwoqPDG+jW3zoVX
XxniS2lZq0k2VqfCDNzjduGQ5yyClcjOttldZmEVZM7wLl3j7/lxsjIC/6XGPjVUSwmZm9FAMkBc
NUPkFBd2CHra9v43t+b8jywTrvB+rvFglOVv5KF4SOP+yYyqSGz5tg+caNjWB/+qfWJHYM13FQo1
zn/RSv8sJZtT5fsyV7xDKh/oMGlGhbDDHhDC849fWxgW3e9OE9x14FQTOw4JWJ+EYHdFtHK3uBjd
nv8JutYppzb91Cm0EOloIecYG/t+O4XJjmx4WG6s/Sij4XqOnWgOj8NR3ugbsa/u6Wtxm24vqR7W
2m8Ra8B2sUqGtrGumF8JcBMYBfJ5zicLSFSr3J3/RPOfd8dX42MRQhQ4/yF+/D/OrqRHTl6L/iIk
wIBhC9REVY/p9JAN6s5gDAaDATP8+ncqq3y8pkrqTaSUEgZjX1/fewbICAGQgArUmELeED0zG0qH
utchsSz/KfP86t4emxS9iTNLGaJlrnGbe0PzGujZ9aK5yKc76CA1p1JyCgVLz8CWXHTjkAEcZ0yJ
xt9hk1aXEGEcAo06KYTVAA8awl519sal6P5o7vnbwuvc3ShKHXOQtuKSBnVU5o25mS0rOPqADCY4
r5i3pZX6UeYY1f1IW/qHVNl0hB4TeZ38LN86RDj30NDIji5haOUwDeWwKcgeTBtdiZYpB20AP/X3
yhmN7xRm2puyRRrVdGDmd6yQ0FYdNXTRuDGVO+gEwkR9QvumJbJ3wtnsil+BqrK4BDDv4OcjrPxU
6w73hUuM99RQ9GRDrxXasyWLkZB2z3NblZsBTh2/eOUYoWtX+ns/uvo2HzMGqdK02Qe8cl9gAQSx
vQpIEkuwLikgmAbrMU/lMR2E3Fu+E+xn+DWfDGdO6w1OpulONFw/NtJIN3Yjvbseo3UDGlEemV5m
PzqDq45o/QFDbY1cvE4phGPRby62yraMXd4K45iVJuTkRGcfzREmGdloBIc6VcPGHlp3g1M1ua26
HkV5Q7YEnmoqfcl6NhchVK3EPp2ysQ57NFDgoupP4yYt5XBj2KR4qgMfiphECAHQcPOS5nW9r+su
+DADNpXHTDgQV9Wzjtk8GMOVZbuycJbkMJBX6lH3iHhVXkcShl8Mrr6meL2yYs4L45MFs6SEwRiO
ZBPmd5IXMxQtZ08HkJpLO/BCOIewZSXnd4eQ4jXrbQOqoi34FXYDEbfL9197u0Xcy9H87EYpgiTz
6S/TUA+ONr9Pgftx+fIrIW8Jdhxqt2s0JJaPM9qNk/FQjle+yl+EzWfjtohn2AmYq4IyPxKLtIA0
laNTxFjtmCDcY9W3Fun+DAM42FxutDm7sMQ8M+zR9p07/gLJsD08ytgHNwurDQMY67ZOMex7gbKM
5XfXpEVWhndJBXbZKH0g50jS5FjUUGT9gOw+qN4tvXJiXxngJSGYDlA9h7YeYBZoitvtK7SSv/Tl
llTg0lYiHUdkmXl7GJ07or+EDIZK4H83wUaCtNLBCeIIJVUZ9g08KCFGaVyZFitZ1pL7q/yutI3z
YtVxUW2gt0VvoJ7dVbG8Zlq19kXPH+KfTZzWMGDOZpTCcvXA+TcBlqshHy+P+dq1F4vRQPXUhRct
srYAPeXYg0r+F7tDS1NBzbJOEhi5HyuxtfSzKO6/9siLZZhhWsMtAstwDuiJlcY+t4tdPpVXvufa
9F6kE0LZlURZszvCdvK5hHqkr9mVifhXTuCzCLI4pWUGHblUuPbQtfxpmDg/1WlpYas6e2IEzcyQ
rqBL3fuWnfC+sh/PoiqvEE8e48lRcJd0mzzKi7S70ypXsWhdEjMYBOxMoy73xWxCPbgRaOc2IPbW
5SSfMu4Yu1kN/NBlDEJA3G93WgUdWpuAZQoPpw4IjPnbzpnkDeurDsqehX2wIRW9K7SobrjDu4cW
FUDATjMGLU1Hbqp2ZLeENu7ZYwu0plIPsHZqjS2Mwz34cAwm4H2y2YPiaj7wiowbHNeK2Aq6a5I5
K1/pL+XknzWRT1lZAwSJQwGzDlY3P/nQ57iSmK9dexEvgFlvQSbFDjKqmzJ7tqefX5q4S4aCKIAv
yfIiP1K0130GagtRm7TJvhaX/49j7OeNZAaGhFvtLVfNITO/Rm2Ck8t/I5CTw1SrZiNqABCMHuY5
dsQ18uh5UD9ZEkv0e235woRaPqJE8+Cj9ep9NOmhIF8bkyUEfiibqcg8PLjmKXTdWyyvK1dee+7F
JEl50QQDcMrHbva+iZb8gULYPoOMQltYX9sPl2aF9QCWztCS/Ij7TJtCzGTjcO1uLs/GtRdY7Cqj
FXBpqKpJeOAwHB46Kwq0sp+cwLO/z9Rqrpg9BSvKkZ692GOQzVOr7Ad2hKSsyMI+kNW0A46OuECS
Ab18kLrUyI/6MoA0u8KhhRZp9UqmobuHr4W+YahiHI0GikEys92dLLvpYEPl9XlGzv6Ht4GPPL0W
z5I1RQEAkWlXoWtlwbMBi3F/18Gf76HygzYaLau4lRS9ZiDLYR1h067fpLV0dqItqps+fTKcd9h4
n+DbsdES+uHjj7J0AIWbE2fODxakWwDfgDgYyEUCbXbjHEHjSv8eWbOTLFGBFZGChWpiIU6+N36N
29mRAZQdXNPhEaBAYPsZEBIX/SsMvmNj5FAKx8HEt2KJY1bd5NOOFQ5QQPJnAfZMXn5oAPKn/C7N
D6l+s+c+rCnu0I1bHL/iEXF6PhfnzYMHTJMtuQx5TtEWVYdgZMBT2RygtXPJrPPv7OHNJMZR21YE
x5KDYsGGZvC4J9OODvw7vt2hVEZCQZJNjSGUDsXBz4iDefhoDFXc6OKN5mnk5m9+IBJ3ogLouPnn
LMkDnYcIx+W9qN2EcnEfNPYjgQnCNNNHgI0qnDCGbx6znqDwvGlanFdryCzL2Oj9sOCjChsNtWoz
3znVO2w/gDLCeS8tImrcSvuhaQHcw69d7UY+AISQsi6cdwYOsmmXIan3o320CxtQK6jsGJuZ3Kqp
AkLwvi/zUHlvZtCExeSFvJhgfrCVw22B05u/G5sArhr0MAsTrDQnEufBKLZ84PFo354xjbYB3w2S
3TS02Sttb3KciB0LQEEPCqcmi7TfR5AghDfKacrAeBi2BeUQt4e8MfnDiYle8XNTv9f5qR5Z1GVx
XRwruC4Ut1RYN9NHL0LrZRyC0DRDDl2L0EnsG2tfk+fpaAPvV8CmwDcgoJ1F1i9ryP9Yqj+m85M0
d11qRBzzD2T7UCQBh07JLuMbo9mY5KWawfaJ0mcFne58U6f75g4wLas+ASWijah+8qp9+cjzo4K4
tIhwebycZYf04DS3I47rEAEzvnVZ4jW7XGO+RfM3I9uM1cPkACbGwpRGsrmt7KgZHqQKoZwPgt+m
b2BwYUJ9OqjC9pm+0MDYYwXw6twX8bewkWPjM+3BTobwBbSHrdcef2buXXbPJXKgZ3vcT4nrxHnv
AkAQCedl+mOw8dVsxx+di3kh4EFQNiN4sEyHAOpvixJmIA8QvY2mEcJ9IHW4yGL8LQUw1qqezeFb
Nt+kd5YH+GkFj7wi3+Ri2HlwKntrPQDDp8j6mcFuoaj3UCDcEqiyNZKidvDWzknRhCU9lPAL4WGA
pr+RxbBeQ5xwegxTaPq3lXnfj4eGgYx6Amo3oHUk7KcUov/qjg/faLnv5R1svDDjIwPGAeK2g0NJ
G3nmTpSvozjJvAkVf0BLuAQkMQuAd73z5jBDhTsIBYsnjvxuO+8dGI9AF9feEVAop033CJF6AQtV
wFiTykJNfJs3/c4YP7TeWXjJX3kdk2+uE7XF3nzPZnCRNtX7KMEwiOBe4byrPylinYoNHlKsFv82
oL/wbDAPmqCLaNx3fWJ6r8y47U3o5D6MfVh2kX7OfPh1nVR/6sYoY1uYEPjtwfBevGwLW6BQO48e
8M3OzYx+sTffqH4v58OQqdDrYUay0XViljFouUA54Dc3dH38AJ8FHgG6Wj2ROrS6KsxREq3ETtrw
Aea3o4hygKj97uSTMdIeSjkVVkZcwLu0PNd5NqSPuFFDAvSlzn803kM6qBhpSwIMY2S0MnS94q42
7YNvkn1W6tCs26hKA5zjj1P521BPsn5vKXTi00cBy5zZ/g0Mctb/MkcrHDMeNRaJApT/II8HLw24
GNGXehBIkuFzkR+t7PcgzXBA70jbbyPZV0CJlPYLSYHZLEhoKhc2CgBflF18BusC6epn3ztpR9b8
Jjj8R+qbCrKDwvpO/efOcUJdNafeeRy6Mk6dZ1U98+bQmTuGamUOuLkrb5UsokanqE/XeLIyDKY7
B7UaOODi3M9CiMmEHlwE4J4QBsaHYAdD/EJFETt/BHxVBPRZVQC83WURU7CV4E+9WYad4e+lW4cp
HtwxTqmLuWdCPItHNBs2SnWx1z9SfSrNYlP0ECpGqEzhggEXkMzFsWK8qyDvD9ce3PMdhnwHMIm3
abUDwwwHhW1jycg72+jkjyhIxlLseeDHdcA2bZ0BgVptKr7R3hT2GvL4o3ljdTJUFnkkeR753f0I
W8eBA0WeoTYGjjdMCncVDjbcZcns4TPPkwLqvdm1wTcnnY6TDaAv/db4bqQa8yhae9cx/dB5XgTC
M8DVxYnq4UYC722XZhy4bdS5wc4pGxKq3N4TfEY96W9e1g7Qu2aPIp1io/1DJ7kBRxu6+a8cgkFw
gUE3D+JlxIRhuw9LIGeDhAZDAhiU+TqbzWHCFBaOjKT5w4enj+v/4f5rJtjOxEGs0Y9EP7jBR352
NZpoBNLcpje+d4MfZpoBQp3jPxYIunTT0gcT3BBmnlKzPBEJxb3S3cPxp41USv6YVrlhcGLq22dR
HVDUhEK9fp5H4yF1QBwc6ztRnQIUZBniW4XBBQQMCRCyBPT7Yad+klYKxe449Z9BR0ZnAtr2hbVx
/GnnuNCpDgCJn0e4lufImnwo67+x3NFwT1WPeTd9M882y0gps7CjthNhOp0ETTdz2+/Swo6b3nmg
Nr6ycm7KapAQG6sfXOvFwBKAHx2q6X/6wr+HjwxUY+qIFTft8GBbxUahhU/nBguo/zFYLIaKK7ga
6j4d5X1RO6+Vj/6+6vg9p+Wps7sNjNGOICX9Ktr6te9ATvDVrZ8KqJ+Om1nYvwqz2HsS2q9uioCv
MuuVcX2TV2xHaRNXbfqnH7WKuK+SQKUG7ECCvZtNP3vRY7Sqe9JYtxYk5HTOcwQScYTX2sEsOxLn
AgKyLnPqsEhr9FP8+S1wHDQSKu8Pc+HcNffa3voZRhdWWtW29uhP/MdsB1F+d5vXVbvz56m/FSn4
BmmAJVw3cwOvEInuutnsdElKVNZZB0IG8NjDH9JvXHk++zPL3GsfKU9hpWNoWfpeEPrLQwM1dPAo
Ma94XAn0/s4g80jk6peytZ9QozQ2UJuC0YeSKJEpb9gCO/MHguk3BWyqwqqVe+5AyLwo2xsCBfUD
bvd7HJgdmQVMxqAwCRMNVtTHDGlmbErXwZGiJXELgXHTqlqEfv/BTvGgjodq8zBj5sJjpdpBj6/C
ZgaHlNquY0n0Y1BbdOMHqd4Rj5IbzKJnqN2xTd2UYyIt8jtjQx2qLGu/K8WgKyFFHxsF0kDmifS1
1AQGLH8ltaB3BMaN/kksdjuOLQunAlLwrvIQfkYTjG6dteAR4Vn9HID6Oe/BKc9hDo+STO5g45/o
mIUwSTo1JbtzBd+j2YyoDinabNLOdsKIxX4PPy2cGX6lPgyoEJhgyBSjq3BkLkHFt3TgaGVZVdQ3
LdLKBkQl4Opzq3yYsOa1nW57V5yGfNyPvTDAkQko/F/OJiy5Tftolgh7he0ykAbyhMBlMLQd09kE
w3n3T9EObTj8aYCWg0EODleQEUMOVtjFw1AHQ6QbV90XZvVIVLplhisiDruTPbon/T4wQKN3rRoz
CMd6sVdu4cf9zNqDM5f0xe2scq+M1j9Bt74G5Iv5h06V7JiPNY4xnVee+z41VQ+BD/UZuD7z7GgI
30lqP8h2wpXZW0YC9lTABfZ740NBFYYqBbPgwjR62044TgXjvAKqeg5QvxCv9G6ctISum2xKRB+I
N3ygGlz/NIxzZcpzulu3Mw0I6Oc9ti+h48xwh/epa6tNClVB6Irl7kfdtGcSk23uGwBr3jLlijvs
UPO9H5TTTkm7vbWhH3rbBD79JgCYe4SNVVq+g65Q5zhojNB8k7Vnv1w+ZH9eXnWXuGwGs6KO8hSq
RvZpMJ7rdFP3V9Btn1ep3GDR2q2wGnN7xqWz7N7yXivjSxVhdwnLtoQg3twZzdFyTpPxCK6RP/y6
PBprj7worc5zCytMo0gTcKRPc9q9+OY1r/m1asZiNLCOIBAIe4oj08jHDCGfrJQ91W2xHWCbeqUw
+PnX9JYk+dxox2AyekC+se9VxlMnIaPmXSkOn2vAnxXCFoND2o5P6NbgDQzQ3Pwu6OM+UDUs5lkV
Ozm6RzmoFvHlL7HStFjy1IfZHnTnoC5GYMUT52imbjLX/jVnNjkxzdxfRGJZUVWSK1Wgzz+9t2St
ayzsUXooTtrwkMre0uDh8ousfJK/qKJ/6sDMnJlJbfBdkJbQMOh7AykSyiJOzd+/dodFoc9uoEqP
gAcgsjfHLYijSkaWeL588ZVpu1Sksg1vtkofhKZ6gvDSVk3xkG3KfHv56mtw+b8o0H9GB2ALo0El
D9gq8BDbGB6C3Tf4LLWnrt3K7MSuiRiuzN2/zrn/3IdZCqvZwH1Y4N/VTBwKFEn0WN4hxb4XLb1S
EF372ItFLgX00moPlAvF6z1vXcg8Dru5ulYRXZuji8YSKfJSah9ZI+Ng0hlGwim7wo0+F8o/Wdx/
P9A/A2S7EvsLWiLJWNYsEcyoDx13gZevWivOchSeHFaRyNRSJnBN/pqKlLekqTtMsIED3XgcchQk
SxTu56Y9etmVt1oR+PKWXPXMM4liqmJHn6UOzD7revrtl172lOIcJMNKwrk6a1u9tfI0u4XFkstD
dL6QrZatkcx+RXdFg1MNZQ1sbsd06uIWjLl36plyT8FogvmJ66McRGb+0kFg7R0AnPpNVNi4w8Yo
+Y1LECelIY0Iia7+3ubYboGYRvfDURa/gpj4fN65S6qP7+R6ykSm0BBiUS+wjbcRRaX58ir9fPG4
S7JPNo5uPwRec6ysuKth7efdG/zFLJ9ccM8v32LtBc63/mf6UU7dApKlQTKgIAt4dVip32V9JbSv
XXwRICep5dRmNnx4cQgKGaq7dCQ3gsxfa5uZi4d3NdxARAVskzE3UC99ZFZz7JorMOCVNb8ULcjG
Ev0n6bfHwgUd2+vPZTer2F8e9jVs61K0IC1H+IFCo/RYMuHsC8h4f1RSO3CXpWRLx4F+B8yNbjD9
ZxJNuqWg8Yo2QF8WCKwnYdbBO+MSnshCAwoUTmMekAgqF0MVabh5XKOkrshfuUtaVW94haF0j3FN
Q6C8dqqIAA377r3RCHaEbuxNVyLG58PtLjlUrlu601DQILG66cTqBvaS1/agtWm46DLRETi03PXA
mdP8JXWrcSNt941M4msMG2fZvm34JM22tOhBog+Rqrs8e7k8TT5/cmfZuCUTSzOOJtmhQwW3m62t
m3bwfxyjy5f/fMwB3Prv4seB1sp9XbsHKkq0clxu7QKvvfLsnycwzhJt5enWzAY10INLHhvrjvtN
HLCHubjm8PT5xumQxZ4MbFrOOaxFk8w03VMKgDE0sGHI/GKa/Rzbvd/+geiwgLrCjMaY6if/SmK5
9mKLdHwsFPyjU7xYMU17r4MGfEYeXBzgvKG6kp6tfPdlV33wYPzd0ZkezGbb6A8+j2HNvl3+6H9T
r//POJxlX73wnapSfgOPI3x6Etoo6bpRC/DWzvdARtvalKK4JeA7XsN7e0RHRiomORQzvOJ3kUFz
xIDyJqqKff01a0tnmeyauhZQ4UQZw3Kk2JjlqDcSpMore9x5O/jkhZe5rkcddJSB80pgZlZvoC4i
nmwgT2Cn482PnUmrh0yPENq4PL4r326Z+YCH0JWic/OkhEPU3SgH8ke7VnukJvWvxMqVWyyxC47w
ipSSiR5Ub7/Xk/ieKvUReOxL7ANnKaQdQBG1oqNsEtN37K1Zz+4O9fsCshKZdWUNrb3B+fd/0g7e
DdRDm14kpQfDIakgeA8HXYD2zy2yy99hJbj9Bb7/cwvDbWk/gJN2qEwLJd/UG3bt0OZfSm2cJXKB
Mo5i5DyUSQ9fXLiTN/kOnso69GmZx5dfYG2M7P+OkWXr0QSAjaJ7D0mdhwCmwoCpX4kwK2tiWbDQ
ne13vcXKhM2N9Y240OVzvXrcqCaHKbsiJIQagf5++U3WPsUiYjp+pynTOT1wmqPZzeoxZHK45vyz
Eo+XFQtM1D7rCa4OQhjagncp1G4Mv0Z/8fHy4698iP+vUABsD9yJSLLBBYYNXHnERXfj1tOVL70y
PstSRTfrqkwdNKs91K/jLO3Hk+0Ww5cUbpyluB6ptXLMZq6TeQD9YOiLqO/nOhwL1GovD9DKZFoe
8vWU57yqSZ0E02xt7FT79yUYEyjmmw34S1ZXmvvSAVrg8u1WkmdnqVenp8Kcq7pD713AjD5Mtcc/
mkDa+8FT3kOtivahR0qT5G49PpQlNfPQHwEDYaUzHUbpVmbUpbTY5oMSO10o7/TXfqJ03K+O+SI5
4cE0VBDPEQnUGlQWjoOdHRyZ+7f+uRZyeRjWRn2xqhobTUxondRJw0xnPxHFd1U6yY9aTN1rKbsO
0bQ2r9QgV9bAsl5QZDBWgGyeSNjkAZfU2WBWOGm/85hNvxawl6c5B0bBOM9NOUKqPYceM03wKbKv
qfc4y+MccVoQWCZeJT660y3ECGaSH1pQOy9/jJUlvDzPKU2cFO0zmfiiJpvU4W7k5NV8ZbdZu/r5
93/2sqnPc78sGUTfLDSgNGR6E7CAvqbV4CwlsIbUt0qUR3AMaGwecduoNvVgyyvZxNqzL7axqXWo
QT1dJr5MK4hUUbXJqXHN3GJtXi4WWuNagAsB1Ze0XZfdT31vAqIGI0i4Pk1X8JxrL7BYZ9hzZ5Ha
hkSJpJhvRx+WTJJk9ZW98fNVTJaiTyZA69DYpzJpR3o7E/bHQuc4BhLJCLO2oNFkorv+lTlKlgpQ
YLPBiIxWeWIOLt32EprVIxnn+GtXP7/gP3OUNQzGm5P2Dn0Q3NUTdD6b5v7ypT/f4Ulw/v2fS9dZ
5jJVA7DTGHkZ5sPsxt2UjueM5R0uuVdSorW7nKfYP3dxTLPivGq9QzFMezD0Psamew5I+c1RenP5
RT6fSiQ4//7PLWAiy8CGBXu5y2sBNElTxvPAsi8FULJsKYIaHThzlpZJrXzzJte5sXdZkF959rXh
Waxj3uYe5aAPJbwBxpGipR8xo9Ao5gdAplnDlVzi8/4TWTYZbZWW+UDbKhFFkz7C7SDdaNQpjkU/
GjugSmcI1BsjNKF9qd8vf5XzB/7/8yFZ6kA1mFxQRdR4M55ujFrBo6hCe96+sjD+JlqfXH9ZJNZm
31mO0dQJWmfj3dz6GjikXNde6GobZiAkLb+JzOpvh7M0fsm1vOEgVPwyst6nEbhj5gxsJBcPnSGH
dz7gxBYPve1di6GfV1LIssxsmTNv08KtEjdP2UZPpbVRrjKgLumWN67ZNbdaVfmG9bSnILHl1yR1
VioRZCk6ZXGvhTxfh96HtPWrZMI6uTkFlo/xGXg9QHUq4H61lziQ90eTQFWx6XT+FmZ71QNcmKdv
tJ6HK3vsigAKWWpU9VbDBsM/byW0AyDU9wr6MIMyF1uD1cemCcHWqQBhJZD9CCC2BU3XRsi4Hr0m
dvV59xndOdJB3l/ZOVdW3P/VXpGvaNToWNIbAIhXW8+FVIlzar0rb7x2/WU0qquhFyplSWs0gPcV
06xePGQuO6e1qpOlK6D6Lq+wlTst+fIUuZGPw2yRQBXS2qIzy6LApN2dkKSDKcvIt1+6j0/+G187
kuJ9FPpopntk6mTrNoIyF8Alz5evvxIploJZICsDQtUDzW9hkhYZjZz0ANLmldC3sjv4i1zGJSiw
aQNXH6S4yczxICFOffnB1y69yGEUlBF1PlQsGYsfrgmgOyRiv3TlpS5WnYPf2gYNhtwYDwYo0zkv
Hy9femW0l8pY2hrEME546MD6LdKHQD5bztemPl0kK2U5iYBoTBS3OTQAyigIPIswdX9cfvKV4abn
dfDPPs+VWU/Kw5ccsQfrEZgn6FB/7dLnwfrn0mTgJVBSJUsKk8VBDsUiqCxfvvTaeC/iAQGmkxnA
syVtlYUDaBWOfMuuyQ2tDcliaSLbLNsqECyxHQagMM/B/Rf9Vx/d/u+oSMjslt4IfRFncO6xpZwG
pg49b75fHpmV+LXUxuL+UJSUDCyR6fid2Z0NDkkBcsnMayjlVtcqfmsbIl0s0x5Cqd1YGcZBDaRP
xkxBaDSzxR10+cYtmDHdVqAruUm9wAgtqbI4z6UBQams3k9AHwMxXwbXOpQr77xUyJo9hwEXmrEE
PgPe7zNz86QCH6lHDq5LOKfKP3juxOMGZYgQ0TyIuEusjcGreVuhlIKTZMEFFBKAV30ELVwfNKmv
Ofz+Xaif5FRLcS3ArDCNyqxMlF/UXZR2Pm0jXVfuL483XsRL5UMtJWVAgAvXjvJgLECusibYhVjc
v+GGASOr1uSY40TuieE4e1UT9eKqvAVjpVLi6BtUHJiY9Ib6jfhRCE8AHYPT2a3wC+vFGaD6XQgj
DSFw7G+D0SIHENGmmBDD2lL8uw1UCtu3GiiHbyAk1zM05l1kNNJTLixNDNSneEvuHK9rPygt0N8X
ylQHimpaPGaAemDfgl4TMrExFqMyf9RndC/E3LW8p30fbLU8yUKBD6yA3Cx2FqCacVNNI2jAPsgK
02jvCg+slJDKKg25dMVzZ4o+koBLHDVB+Q//Oj32VVnd1RB82PVtCl7ZEORGBAEU51EFBt3l0DN5
msgIm2yu2IGwuY8dhr6vNIAm7pyuP5qVsn9eXmkrYcJbBGbPgPCNxaRIQHHcmUG5B/L7yoxem9CL
oFzPAnDRKReJ6chblhY3VTC9KADcadVuvvb0i+Cc0Yljn0WVzHW53M75nP6YgVm9ck5ZG5tFfDaD
ovF1RURiMXpf2fO7zvSV/fA8vJ8tp0V0ripWFkOWIX52PXQKGr/ZVc4UoOEAI7aUpipWDEzAr43S
Ilj7dTqm5kCKRHAwfXLi5TGByvyVDXJlF1vq2rW+KFnqjjlexdYPraZv5myQQyGJs738/GsTaRGl
x9yTAuMEZpXJKhHKrNNb5nm/Jn+0TrlrX+sxrYD00IT5765WOungg7yAG/W8AMlPWWJnlTS9r8oZ
8HKLCJAsIE+UzITyD2+CproyuX9luq0M5FIHb5gl6oKemSV+2SI2ePRMZxprvnVgEnht416Z00sN
PJv1ra0hE59AJMBD6a7PY6PKaXz5S629wmLJp77ba6f0WVIaIEyyoX2YQHhpIEV8JWVae/zFgnfz
CcyNuckSYwiKA+Aa8Hvox+ZrU9ldrEqIgA8uBPVxIEhvQTME4DrIr5TU1kZmsQad3IDnQIuzZWnX
734t4RgxpG9qsK8By9ZGZnGYoRlKaYHAs4+GsUU6sJPjNTmDlXrFXyOYf1Jg26JtDW/FPCnkhEzV
U5Z5RGsXqH1G0u91z6eTANXpGW6faO23fvmlHghxFsuRWgBmVq2fJ8OZ6d21DMVICvmwmIBq8Xp5
xq7ElqWEji9NuGJXlCVTauyYx9IQ8+kDCrK3vWqvlWrXAstST6f2DQLMRcqTOiugtjT38CbpqYbT
DWgZNykANZs6m3I4QcGQA0J6w9mHhM65d7j8livbzVJ3x25I4xLHwEgy1wJ9qWnrg5P1zRgC7QS1
Eu3BW6Gpycvl261M9iUUQHt5KjR1OCIZxvSlDsiGZdUX32URAiDeLLitNUsYWHyW1hvLfO9a+PxC
8yfo9NcCjXNeZv/M+VEAr92bWK/gCJ0CL/0gHETcy8OzslSdRZip+87O0T7FkdIf+J5CeS5mTnfN
oXiloLsU+1ElAH1k9HjSErtG0tgBDYx0O5yVKuLO9I3QzEDO7k3xNVUkslQx8wuu/MrG5waSCeXM
fjsgBKW83lwerpXJS86///Mp6hZ7ygzvkkRC6zigP+3KgPBfE9kGGt5AS12+y8qc/T9X3FFpWVS4
i1u/EbCzLJgn9dS68g5rJ80lZLHWcEyxlM+TVIFnLH7kwj75YKvClzJMSfGj7J5s2CvBeybqph6k
9v7owWbja++2mMyVHZAxy2yeZG25n4ATgJxcZFnXDOPXhm4xn0eLTzzrGix3kW5SrrYOGkZGfu1k
vLJclsBG3al0MAdMr9bj2HfKLTP5lTR87dKLTdPnnoHT6syhrKDyiA5QWiiA3f/ilFrkrXWH+qiv
CEcMMfaWnLclGMDZxK6kFGu7yhK1qFynpYGLlZ7Zv3wbjGlFIjiJRRZqvhkrbwJ42GYlzp/s7fI8
WhmuJZKRUvt/nJ3JkqQ4t4SfCDMNDGIbc0TOc1ZtsMoaQAiBGASCp78evarLX2SY5ba6jSRAEtI5
7p9HchSFPPXCTU92QvUEHO+JXFjZ6fmx/+NUNNfZhTpJCI8CeYrZr5iqtT/2h6qEnzJVW1dXqyiS
26KXG98jH3xqLpT9l37VbNM6JL2uEXwuT0gx65q3gVxKAFq68Hm+/LVwRdqLrMwxcFXq31Z8BGO0
v6Axwqtj/35Y/mzsRhTMgTaY+Al7hvhb3LrxkQyDfCzYgBgOEij9M6Jh2gAYiWiXtShQQGJxBakp
rLHG7jzo9OTBb7r6BfaOZkKhJp82WCimB+zrAqjveR5ctylTx9Qqcy2cACxRo18B9kQatU+yaUMP
RI5I/9RMdVtXRAXy79KQHVzVJ0CdsulDd0bf6VLYfNVSWe782GTw9cdTteF1AoJAPADwBeAJf+24
ybe6ZOnLwFN4Sv0e2tgAQuy6DQH5KbNu33YVWqEY6/sQJpNV7PJmNzVM/Irwsd5il1VuxsAbgJqN
EnndIoX8Ko7GARbXIYUlf8QEMXYAU80P+ufJaL1XJQgIky2bNRCuwUkKXv5sMqOv02YiKN2r8BpV
mOjRJm34O/FDoJOwE0aMn+kPYM0zxCEbup3iXqybPLfb0mjo6KO6qrc8S+BhoHGbADFTJvmaJ2EK
PAwQ0DfQA5v7MIxwygQEMf7t95Tdlpr+gX8eUjGGlD0LjsKW5SG/a8ewWU+m71d+5yFDkwm49BOR
85+g07l+nbDC3YuJ9b/hcBAnixTMY4M0yZ3NXNyvuhT5sbAPQxHlB9mtMumwGUnV27UKApOuB+QC
PiSRgODUa8NH6aruQfHSfPeDqtwlKH68Q8XWFRvoupC/WJf6kCet+ohFFiEQMPVRwAPyBSQlqhC4
qLqAbElo2LrjoH6tvMHoBzRP+7XpgnITDqqE37vJWvzjaJAtR3oI/MZksi/ImbYvFdpgmwZugSNG
aWtXklYc4Bck1m7bBtkRXZnre3j4s18Sa/WRVKiUrllSDWtsdeDh8juJ8EBAGst3OebDOoVJQ629
koZ3FFTLY0er9iQ8VdwGQ9WF+BaWGDA4P+GdazD5VrzDmoMUQALSSNFV9gcKitU+i3OAi2jY0h78
3ja/q2Doeh7BudoImMkVGCJ4pqvKDuDzIPivXces8Fdl2Aw3SXyGT4wdnMIgSSQagiXAM8ato5qv
BUC82I5Be3JAFJ59nlThPowDgiZIu+Z3g28fiE0NHtsqroL0EOVIJkRwcmHWI017/DfSJzuJohE6
xtVwlU1B/qxhqr6Go7u5z0NYDNatLhu5G3VmfnTm3PHVCBf+EzQWFVkqIrILVOiffJzatzE1yRND
zxC4kLT8LtOhP+Ql/Za3ZXnXgQ92UPhoPoyV59838EvcNaNHDrxxfOu6lh9NW1S7DNNqU3a52/iK
B4e+YtXeNy27kzojR+XJfs3OmIWC9iOS88rw1vXBvh+8guwSXQa3kvTNL6HKYeNokDwZn4z49iPb
jIlp2uM+xbcpQc0vaGE90wxZmVMpwBdBBAgOARvBgYqwfnWiFabMCl7+bp/wHiytMCoz5EO6Pt7w
fohvSGxBuCf0qYZbcgXOg9oJxFHuoP8aNrDB+RG4JjD6AGhhvC3JB7sVsr11UtrfFRXBIWXmTx3j
AJWOrR4OCSgAW7S1UZx2/nAYojJAAkxfigeoCxhY057/p06c2ntTBlRRw2q7HtEBvx5san4D5Ta8
ipHbKx9CpSuJKvY+AmkSqRUD/BzgtJyKqjbXJRnoDSSgBYZ3QdaGxsBAdX7I7spEmZ2HktkhQETG
I/dH8uwHnBz8XINE05lOv3vI7dx4CTKagM2ZzukXfrRLkhj2IiLAIEDTFaAtHFByzvwrCYfg1pog
ZSswbWCJdQMS1VcjVv9vVBbkJXZO3WSSgZoh+uSNYqjeZNhi4rQJLJUZR3GaanxVbVJ7gDSMICik
xGy1ztSt8cp6XQP2s8Ublu9G5OQ0htwiiNzW11OQQhmgcheuO9FIsNXQDwFhobhOYV68sZxg7SEJ
5Q89i2EOUVm998IMDBoTTUcPqq6NpXm7GlNe/cDfBMvBtDEq0VkRfI8zTz0Efhph2Ixu3Da0zp/9
og0BrssAhQL82juJsrZPVU7BcIyadKcTonZBmAK45bfxa4pq12ONZePhbEjfe7j4LgqddzMiWv1K
toMHXlGWl6siiro3ZN0DIeGkBVDFj9qfY8S8Ew1y8dbrVO98m6dvw4AWjgvAlXCpy2/acEiuqIqq
w0D6/ODI1L/ExaBv0y4Lwdqq6t8JN/KW+ZX85ptKnfCBYPiKpnQ/qoAeUeqDtNzvukMI0fOtzfLx
RxnUbteECpiXIdd74ZHgO0cYTbfzzOjqVWBIctMJa79ntWf2Ysi9ajOlSfQ7l1EDqdYUr3VB81un
SohtEQ9VPVDXxaAggbtDTZW+EpFR79AUnXhECdNdFVMUfLd+P70OGjQPKlGz01kIxphEkMhGwro0
bGQd5aeUFfl7BO8VUBIIYGEckS1xqdut6iWCWpBYerQez/ZJ5gFs4zmf7OJQTZtBsF95DwIHwBjo
5wHhijCH1vuZNPjcDdE4DSvXSoVGi9XgkUmzCRFaBnJFJdZtZrDsG0QNDsDRPAFNznclIJsoeKVm
l5oye/MLLk4aaJhjVg75BirLehdErNnD5YWgV6brXV6Bhmewm7mboJLeicE26xIQl5uhl87usjZQ
9zIAWkVgnT6NgFNfWXQcUb/oJ9ALOTivYEiNdgK9vjerOEvo9YiP1XaQLQB0fmWqVYKWJfIwz99Z
7CbAyW89rJDI3Vi7yIGgkYpuk9iY4sE0cQNyEx0PxipyM3Zq+Amu+3RlKOyzLOV4Hk1objqZ0kdG
sIUMGEvuwTaJGSbf0LKfWrbTXuTG7cPWhIcxq8M7n7QWD020h6ZromM6+gWWlxT7dJAGik0T9fSX
TVV7p0mBuckGH4S2dizxMZf2vQ6686oQqGLboh5GQHwr0uuMhNEOG44cMKtMF1vnmsrf1SpqNyND
JDQjIwBjCb482nGUkqsgc7Dpg34P5J8BzKoLBvPe+6okyOHtBaj3QcXv2xGbzAAGZLBbBgCQUeuq
pl9Iq0tvdeYBIdWZQkDgk+PLiiqj2xaFlLexzJTZioTqPbZYDeSPVVjDK+2NQ3xlwObzLABkEKhu
uqwGFK9VAqDFMgXwkWZMb7TquUP1YwAoxhjsqlZTZbMz212zdaIiteeul7dpHcY/JCPJL0gjqk2k
PPBUGLcPE3SRBzHSaVdNxCCanY/srgqovOE+jkFTlPdvrOug/3N0Au8HhlFyKzFg/DXBqv9e5oN4
oqSJTyUrmucUGVMjnkKOVLgxkhug92twAFR0ZckQlxvsk6NXwryp2pqyl++TTHCSDANPb2M0eo9j
1Ex3opjMb98S5BVBhkV/d7YPb8ekr86/33rXlOfYoaO1h9oipGMBvqMZwinzaKr2wYiORt17fMv9
EjZ7kpVXUTxmGxB4QefRwERiL9wBmZbSbsUQAX4Xhs5V65wO2Be1/uA0Ljfx30Z36rqQ6jnmKYK6
U0oBf2sRDceFCVaitf5LmiEj54qgKogdYGERYsOZvnOCe/uqwUkig7cB3eYxyreoWfkvXUPXdWlP
GSy8h7rz4ndPp+YMecqnh9SZ6L2oQ7cmNOL7BtbnNQr38hGxt9UViTP3DRscr1q1ViLIGoGZ30Ix
AaUj3Tj9ws7IgWyH08B3Hy7hb87L83DF8RW+8wrOr0lHx0fdDiW8XpQ9or5BTpkOcjD/wmTEHWXY
O/sIZVu3Qnk3QVLnt7wXeE2NO6PQ9hFvq1uPekAFxqrde9ZPAJoD6hTsryjdZCHrHuvWq26iop/e
MBj8bYp5AryP7A4g8o8nnLLCDfbU5VqYpt0ZBCZvWxzYrq1rk43vxuh16O14j/Y7uZe+3x+LeEg3
DU4maBqpCmzFgZ28SKbA9ehio0mMvDIcJ9bwhpi1UcW40xPhsDXGoX9Isci/NEORAvg56UcciuMN
c/54lcSpPXPAsh3648DGqWR6lUazKwz25EqFNn5H7RKyJHiKIQ5U9Sn2AWDniCjbV32YnPK48pFl
7ey6APLpmCFl61uUee1TXZYsXwHyqg+AA0/r1lC3j4OGfkSZAVCcxKyLgEysmucecd5XnLH+Druh
MF7xLLR05Y+g85EBJ9Ei5DWs3udESILsgLNkQCFZRxnbg/TZ6Lsyh5zSM4LUiFXX9E4M5/0i5s9r
4DJ/59VD+7MrefphuzOQ0NqxejVCnoVcObBzPIPzE3C5Mbt2pKnupMshis28BDtPGg96m/SQxeBc
fz7e0r7O9rrFKJBx78YNcWm3LmsJjBOFkDoHsvY1tMxgxyYsNnMllUCW2zPJadvgWPZLF8Q9+ros
8n0b6anGxqbirxh/06uLggoqkrhxyTrCQlzjwG2TdX3mWSOUMVuJMmuOLg4sVt/BAHKJ/5HZbgBu
sp8AzTDReKzLdMACoGPvuh3h2xoF8IoxBC5v2pQMeLu64SuElDYw7ICSvs5UXv3oC0pXAks6UKqJ
uWKwLG5zfGZaIK7sdF/4E70vCHz3IMlCT486MDLcZX/nconEs4aX1Rbf0+lHUtn8Jupy/4DmrH9H
EDvzo8XqiYaxBcoNvB2oiJKh2gFalyFtZZywsxDawwlWU97nyK7PKTZ9hNZrZSMPtX/lKlS15TlM
LsEXGSBf0OqiEu9obWM3fQ8L4aDyo02/C+J2Uuse5RayImHf1CsWVrAxSOSJTqI49mkdgAJsFNpa
Gdn3Va4PRvnjD/S1xQrHNc1WIwf8yo9ysxN9AWhp2Y4/ueOADTu4CCC1pMU2cCrduEnUu8bSeM+x
COyyqB3fE4cNENZJFLBToH+v4Wy2W5DIjV0BWRweSDoBnabytr3DprVaZyFlG+SH4rnCdndfgg+X
4UiSeWzN24T/AHMHxMkQS3I3QH+Z+1F9LDzAeEDAU9l1gV7PgUJ6dCgIs498rN2JDyp5rqdCobrg
h+WWVOG7cFm1j2B82fEhopsoZnyPwjQIh8TT7THLGlT2OgXgMrojFKO5l7sySZt7pACAuioL+ZoH
2r8ySuWHKk3tK+qb6VpHWKWrEfWnru/QfhiG8WSIK9zKD3y5wfFQAm/AxA5H7nqjYbtZD7wzf+KI
AVPfZ4ncKZtwtN5anDKQgaNQIehTGMAR437jt5I8ONPzW4m+YLvOirH+hu1z/wD7NLCURZfpdSP7
4gbiun6jJYu3Fsf2I0RDqCZ1ZXpsZKs2UvT+usJpCgGOcfVhrQBvUYMO/VwnAQdvd/BfojwqURII
sIa2FXRTOg/AtLTTb6h5gQkmRjfXWnjpAdsrtoutpw6Y3Q6CaGSkS8XtW6Zk+FRmXGOPlPNoU0cT
2Yguqq5k57LbvI3CNWIeo6egHqsjqlPiDemZ9W2oUkhsLcC3IY2q71460LcpiMKD0z3+fF8DC9r4
XrBC6W3a2fK8981IBs5r0ENFlYzpawQY5MnALvKSgf/33Ay++Zgi5o5R79QBQDq5rUFDvbLgmT8G
BRoEBQCtx7Ie9QGcSqR52YpecySi3TYlouV4Z7M7ChrHFdMOi1ZcF6CfOewbQOEqvmNKJ7cjOiob
KCZAzqzDBsfxOFJXmk8R5k/R7pI0M1sFGy8KdZPd9Qa7RjjGfoemSFYeyoa3aen43leRvymYrL8h
R6jYeU0FkEFwhpI2Xr1TQy5xaBcWUuqxuOM5wFC1lfYDCbj2oWgicUVCMR4ykmAzNo0+aidBjLo4
5gt5jEsr7njhyVNDx6hdYU+e7cAcil7lBK3VGI3hY23LYK0HjbpfRjr017WbqjNU1SZPFY5Vf2RW
6kdP18U9jtzZelC+eY0ckQdUKNl60LTfKtTfdknfIZyvzhO6IrEfnHzZqDMv1yQIgqt6qCU0zj8S
iVw3gH/n+6gO5QG+Vzw4J+KnEkCkjU4x14F3xKmvKJMShd4u3IZ5QF6mHhgfrIwocq0jzcU9p6q8
I5WhV5pQfiKEDyCZB94RCcHNjlMwOg34EKcArobblI54x1PYlMdQuv5mTKIQex6X9iss42TTVCAv
aFOLLXys3k2DmMNjP8BHOoScfKtGA9K5rIGtLVL9C0RoArfCpPwXUYcgIKOQs+narrwvxym9RxEK
9G0gW6B9bREuQ2yYrM4FV7rizlrgjNkwbUiQUyC+8ugtgVb2hkI5vJdD1wFf5FJ/RdNzeDWLs/G6
CUXIVqiCFNtRCLInyMjam37Ax7f2xLg2Dq1OzERQWxEp9h3yqvJtcNgWO5Aavyc6s89yiFNU4jxz
Yy09L+8pXDYipDcm7+0Tvm4ZTvpQPw4oxVwjkRRBRQpi9A5FRQcoqSvZoQsqcxyGFCd3hqp3jDyX
XSAoTn8AZHyQHjrDwnYgfpcgPXmDih9BXM6eQiSPiZVgyj6VY+PILW9Mve9iiKZsEvb12g8p8Pt+
VD47D/O66mp9LShE4CWqEPeBddmzh371nfH8+BhEngTrnvdbLQOUvUuF7L+iLIEZMcO+bgW0moWh
ewAv6WODIu5rqSxyWzSzb9qb8Mo97k9IkOzVb9ge5SPOvOKAWk173ZbYX0U24y85iMwPqFLbVQmx
1WZKVHKDs5zcM9FPu6LxLag4CfuACHPaW9ug6DoKc3Rtk2xw4sof875Or1MP21Jee0gOUM57zQfm
7qX0yp3D+872HHCsYofYYCyQ1lTYshoc9OC+wYjNwasKt9jgRh/wUFpgMTsbftMkisi9r/GA1yUr
k1c6lPVVVPnqHRUYuB5QgDQB3EVjHe44vjPvwchDg4ncx/6aKtG/A6IfPiPwsYEfGgqDD1Qcgx94
femLICUYniIrojsWW3vAuPBfcur78MWYjL8S3yH1BcnS2ark5DWZwEtWMDSFSBp4hbBeVIc277Mr
ED6nm0yV3o4bZMeMCdN/bEHCq1L5hdwwmbTHduIIdsA85ocYIP7nSgTuqQJQ64Sh5L31luiXtq0j
tTpzPB7gyxkO4ejUr5T0eliZSUzYs0JGhmvEttimppH3sRnsNx+EcIBwB/oHPrhhHXDYHj/vPC60
mP1ZK3XCBhiZA+g80pacrBseiGx/h/10Qaq60Kmbx7xNmdA1QvDkqQux6EUiSO4aFCUvtE3jf3fq
5uyKWCKkLLAeNHdNe+ZTT+E1wibG09hShPRCXiW/oYISvjQsQk6YpyRyEz9/bAu/i517h391IAMa
BgR7LHSInb9DG2gX00thukuXnrUfNWgfPRvduSvfHHXY3HPsrD6/64WXzWYv2xO8zSPoo0+G3Z+L
pQG6K45UXxtKc3wFevxNn1i0e2mUr0LfOxQ1xL3mwkhaEKvM2RUNjUjdNXAudDixrvoChHw3osTl
DTdYjNoNxxS+8JgWhtWcYuHFnqky2kB2o2L9hCJxHmBhKtoWfoVR3k+ZhwiDpizqNwA59W9eEH1J
ULLw8ueIi5SwHgQQCEpEHE8bASrCxoujS2mlS1ef9c1xxA1NnkNPojSs37nh62BwlxhcSy/o/Ef/
mhJZ2ai4jM4Xj59k8KSr6sgtKnEfTXVJ+L50/zM9DLFcgM/RYmr43a/Qy4EvoZcsK0vXns1ogzLx
lA146S11axTud5XxLoynhWlHZzM6jj1uRnQ9T7r+NSGDiNoP3PeFiy/d92xOD7LzdFgbeSoF3xRN
HG3gsq2/NqXnsAwJz2rQFbjzGNUKCHen5lcRBRfW0LMM5B+ilDlfKi1kYfIId24Tc40Q9CM6cT94
hj/k0Mn40oo3R3FIg1OG0BMSXtAxjRu7p/1j3pgL+KoFReAcxSFc0so8SbITjMzXpYT11O/q73B9
/CyS9N7R7BYggYfPf8nC9CKzuauUa7h1KRRVSI1AcyQWL63LUa4vKEe3HKRFBGGU9PHzv7Ywqsj5
3/+azMmAzVaFuuIJ0boHr4RrQvQXxtTSpWeTuKpBMJQo4p4q7X+kRQcHbVxeUG4tzDQym8QSqxnz
GmQUsZisNA1vRfeeY8f8+UNZuvpsHudZOSI0qUENKDl14LX7OAT6l9weS49lNo9LZBHUQN94RyNC
JO7425H2F+Rf/75vNidzGIssJz/HU/FNClnJOcrm2arxwgL074HJ5jAOVuZodqK6emrzA0OJwE7D
JqAvCUpINSD5X3n0LD7/8b/G4xBWeoDGJDsZ/T2VJcj3KPySC/yh/xbi/12J2BzLwcPIR04DRjsa
MUi4wzn31o7Ou7LoWeA8i7UanYBpjWjbEZlRqLUWVYztRyCa7ec/798vn8XnN/fXz4OSIewrIb2j
VUFzlAlHLFBUXLLfLL3/2WRGQtrYhXmcnpIBx74e1IaTQ9Frj2CpS+zzpUEwm9RmTGH6HmrvSPMY
xhdlzYOnoKkQnmiu/FHbJ+CWyIWt4H/a3n+9r9k0dxU0OtZxuFgbzU6xkH+YFxgUNY05DeDBIUwo
2kPghlgpBlcDtlQ/oKqpt02JWHQ1mDuPRBBzxo9jhkS3BvmaqwAFI9k210YWgKryU9uYY+Yaf+VH
vFn5OnhUIn8Ppv4EcZYDi9O/rnP5G17dzUjL/dgjEDmeyIT0pkBfmFn/nSb+9TtnC051pjJPk+MI
ZR9JsSaJL9BxsCOCb4K0PuDUPiLmV+bXCdw7Rx03+gY87+BANYJDFOA4aw9ij1MFr+S960u3wWRl
Kxem/boNYeD0mPwwXaJ2mufZ1Th06ovjebaYxfmkkPRKveNUwseFZ9Lnd3ykl+gICzHVbA4iCb0I
bkqj+ElAT3c32lEdQf9Eaxuy3btuwkRqUeBeo4MDLo0rOI4KI+xzNXRqgLhBt0Q9xZGnNwKEXjFy
BMxJXCmHxtoqj7Pwgv713xscNseRhJNJ47GFrxkBj8Nj6NeQlELogYw1nbFNQcrhwoT494GFzfEj
U2e5niiaEwrWXZoSEJdIhz0mhGcx/4YW/aEZhz1D1fbz5WphQZkDRlztBSgWeckx6T4K9KOr+o5c
QmEvrCRzVogUUxqgQp4cte/CUzDw6gHKm/qQVn56GNDeWRV1fyk79d8bODY36aI7AWHkMCXQ7/YB
GuXRC+HBD5iIPqaK3dMIX3gVmwubk4VF/n/A0ExDmsIGDwYh9Zsi7k+S4hK8YumNzNZfxAMJr3Ik
OfbeRNZpJfqnOq/QorPua6BN9j/IEKwROU3wYjKUPLM01SsgAQ2CyuDqkihTw/h6YYe4NJxny56u
uNckAoQFzppHCU7AWcX8QMbmnrD8B3rc9xDZ/IB582unBCZmy5UPT6ogQZQcI55/z8Pk58ChwYqH
L+0b2Zws0mYubJATlhxLH90ZZN1BAYCyKL+wN1pYZuZ0EVjagqKpguTomsOUYANmvnP9hiXnwmdo
YdzOESMcn6FpYnjxBiUJpujVGH4NjIK+8//f90Ce0CHnguHJFPIYglIPgSAUBvWlUOeFafFfXO9f
+6o2DvsEpbrkWCiBrQnKNFMGLFJc/Ph8IVx6NLOdFaOQBvRaJMfJQe3uq0lt9ZRcwhkuvdjZpE4b
gGMCzpPj2Hw0EMknDDXN+wql6s/vfunpzLZRUS/QLKuw+oE/VUPjMhXH7GsRS2wOGlHwWEIOobyj
ByLEpqKZ2XSwtazoKKPt57e/sHjPGSMRgaDanRvn6FtX6DLrZ0jEbgDfvqJ99limKwOF1oW/tfCo
5gyRIdX5FNARK4R7ioEdiutfkn58/juWrn3+fX8N0hxdwRjOK2grZXBUU7NxafwQy/jC6W9hjIaz
OSbBbw2qFtMXuhO02Ma1qrLN53e+MEDD8y/6686nagxIC6HBsau6o2jr94xNPpKCBeZCArbK539l
6fnMJllHSFXBU49vW1vewBKQQtnPHvoCmX2f/4GlJzSbZ8YlULZDUXAqB3A92fhgjX/h4S/d+2yK
lX5ZRdD6QPDdvheawh3QXhcuevrajc8+lHFRkyH2McmmhO1JHuxSGn/72qVnn8TUGqm8DltKSv0t
enrbJpIXnsnCqJnDIHqqXK7OLl0hnrLq3XV2V4ZPIJ5tP7/1hXVhjntAmEIQlAbrQtfktxlvfiKC
4A6GkBvk7+1ZMrwp3nzt0ziHPuQqt7WdsEKXlh2BaNjClfYlByULZtMWW58yF2kaH6ETbo81y4PV
6E3dhRtfegfzmVsGXZBGuHGQydYl8hsVPC/1uhoubRoWBv4clMc1+ugcXf0jwkQ40pNbSGf6LxbL
2P/wJCraB1wlyVFAho0E3S2fLhH+lkbPbMYqKiep4PY6Js016AwrXkLL3jYAQ7m1j3CRxlyK2lt6
B7PZC71QHI6Imz0CvHhi3rgfdPoICOlD0JLd51NhYWWbAybGKZRAVbXYupHyFialK5FfogUsvOA5
Q8LBUhWOJdZ+Vo3Fsws8sUl5o9+SCevR53e/9CdmH0afTOdvPAapnpDBeg7KAktT4F187fKzmmKe
QN5cUzycRKIqhDiXAtJDKS/VRZfufjaBI+XCqmoETv9p+L0O7AhNZY1Q8goWn89/wMLb9c9/+a/P
L4TDaM2E2D0PnD3qrjkFpLhwpli69Pnf/7q0Xw8R+oQ4grVAykLokyPpnBTNhbVtYeTPOQ1doaFE
9nFaTQUchs2PWHUbxW5Z/vz5g1m6/mwOU6s5FHrI5UaRYh9gwFj/vioQNk3ohaG59Bdmcxd6prOe
n4mjiHpA2XDneQvelMdTvO76wh9ZGkGzb3ABV4+GoxinF82al2yYprc0KAAzyCMZf+0EMxdoIG4z
Lie4cRApk2XrQPT5zzQcwtfPX8TCMJoDLHo/m0TjY9tc9Z2C0mvINkUi+IWP2NLVZxO4g2asZhAa
HBGpjrjjGiWcZnQ/P7/1hYc/x1aEFStdW49gA/byELdvAlqjsIg3n199YfzMqRWxmGgoEG58bNjv
KHpkAVKv0zvmLjQmly5/fmJ/TV9MV0JMDclgSfQH4MMCxvGuuZNJqL4nU/U1KhWbx24JA3dHzkss
0NVtUDwX9CEavn3+gJYe/2wKk6GpPWJwac9/pOENMc9dcMHivzRsZnPXGppoOYUepMTxrc7jdtV6
zSXtyNLFZ3M2gRK/y+LzmhzUxcZ1KUAOrvUurPgL73UOplCaQiDHcu+oe7keZLLJuo9aVisvvzDq
F25/DqJAsjRPmLXoQqZhdkLMBEwSub3Uw166/dmEddgQZmmA20+MXFW6WA39k2lfyuZSGXQBfc3m
iU9hGXgERr/kSJKmhloTfiAms3TNIgO3qpYj2aQwpv20egDcs9AZlKetOtaZVz9M/RBspZzQGPN8
c6EHsDCO2fnf/5qJUjHwKSh+si3eJoF4+Jva/f58iiygb9icBuV8OJ1biUVEK5goV2UXew+NjgP4
XAdh7tsq8Y+w3ERvVXlWxTdUhVchhOtWifhNRyx88uugv7BjWHq3/P//0LSKFcvPTz70J2hVAVco
yGsp+n2VNYfPf/DSs5ytCUnv6r4PK2zN4VzLpmRlkFI4DZdoO0tjf7YunK0CIdJ/cORtld5UIYDs
iVKXsq+Xrj5bGKI406FIC2zFm6Jal86RdShad2FhWHg0c+1doctumiIMhXzwHkjWfy+a4KFL2ddW
47n4LurSSE6Q1x+5hs8a6vG8kuiMRF+8+9m6AKp6VoF0hG3CGB4JWpartIctUQRfG5tzVR36+V6v
QY0BOcACsYsv46NfDfRUprV9j9rpUp7T0ls4//tfkz2A0rmKOxxLuyhrV9ANXHVZxFfCj75/aQbM
AwAZMIokjTCI2irv1wU0C6uEMPjQlb6UNrcwj/9bbP76DRDRolw4etGRJv46yXHwBZeDKH9lvNfP
f8TCTJiHXoU+uiFeEcdHXpX3Og1Qk7lUj1l6AbMpXEQJCJ+hiI5RLLYNTVbM2QNILhfG6dKdz+Zw
HIMp3mHYH3nXvcu+g8t2vMQ0+i8i8h/N/rnWrveC0qcFvACmj5KDEohKzoaCA7Ns0NSG9Y7uVRQB
wNGuZOw8ZDYE9aEkedevUWOHHVrCGQcknabuppxceGHRXRgPc5VeBxVYaT2sLLaM5QNC16rXwobh
TcMMeYQNKrr/yqj4P+rOazlupEu3rzLR9+iBS5iJ+ecCpgzL0IiSKN4gREqC9x5PfxbYPTNiqSWe
o7sT0aHoMqxCITN37txmfcplhc8Ew0Saat3cI/3itWIF0U7+rz/6JY/3461VLut7AmsRORwg1Gch
Wh9nGHAuBZgSbTPl7ES1FX3tpVneWPpkbdMukNkcaQTrs0q6loA434fUOFFryuXt1agN/VYPYBFI
8Ak6CfJMqyvpRpYGbRPOwLVyM9Xu2mKKH5K+CO66QDEPdTGted+oOqdoz/iyDU8ngyFF1FyW6fmF
UjG3Y+7GSRH7QR+kH7vOkq9SxbZ3bV3LN2FTh/dTOtDJmsXmbtDsmHjIUndOKXNKnyr5qo0tY08n
kvxRVPUSOXI/1o8iySMwHENo32WtNp+Nls7UIc3N07zUyY3ZyOq9lEkL8kx5eE5IrqaeElGCtmiW
jmR7mxDyKkbJG5e63nH/KrcIBrox46YyNCfP+/hmNvuipll8Hr2hq5vOEXk0PnaKTYttnuv6ppzW
8ngly5bjbAJBomlvOo/NkG4iWnIffj3K/zxRlUvRCcUC75P3wqSATjnSKkcraOuVaYQW/FtypT/7
iov1Xyqq3dBUhWCumO4ixOkUK95EXZE6mf0WR/gn33GZLO47MehdOJv7MepuGyl2telxtpVj1r5x
4v+JjbwsiTU0Ao8FYlz7nFqgzvwKmtUt6bL59Sj8xERelsSCairqhfaUPcf+0bdo3EKX19C93/v0
iw0WSlnS25lp7+ch9dVu2qfa73GE1cuK18FURUzpN86lMKrtRGcrhVKGth1k662A4xq3/NEMqZfy
dNlihHWN782iH2vbKRJJPyrJ2q9ql5KnN60aOFqdDlflWLyFGP7ZaKuvXZLMzhKa4iHUhbKxzxrF
K4fpVMMx/L0BudhwCyvSikLgkoct6Js5sjI4FaP2xmT657WgyhfrTYEzU1ZTxqfT7kGtrTjAxbkd
qt4dq+iNWOTqY/44KNjT1zfIsK20Q0DWpmu3Mze1EbU7uU4SiEtlD1gO5EiUN9Mbjug/j4ZyWSuL
2nERDiDE9s0watfCACOm9RVB7aS039ivf3IqVC5rSVM0/vJFys19RJaEI3ZjGXBchulaNmJOZ2Oj
Hqq+mNwgnqNrmoiBoLX1WMAebK3gQ9wsIG0Hy0rfCEX9s0FQLpXiZnhzFcEn9vWq632lsNqzULT8
N72Gy1NnUwdJrBbWXlTA5fPpQdKSN+zkP08+OF+vJ8aKJhtlK7f2Zme5tPW6WXydVbSrp785GS7W
jtIYShPYBebAiO0HsgXtnWHReQ/WIK++/s76VOyLFSRDLmuGmh9BE5NrVPLtko1vDOxPFs5lDWYH
5yXS1BhLjyv4sKDVSlin7L3MbsLnclG6bV5myRsl2j9ZOJellJOhST2wMiyBUnAsDzPwi0iVEVwL
aVT+LXMDne/1iCMMK4Kwx9ws6XIrjNlTTIOYKci06c2am58sh8vSydBUQKdYsbUfE/um6JtruR4+
/NZYX1ZOJnNLEZsVMWGr4qxpE03Fsv97H73+mu8OheGYdWNA+fs+7+ZrGp8pkbbfGNmf2atLqTOj
R5BObUJrnyy0u7mZ1TVuNs7JDtxD6M6GkR7NQgYO0MjKRuljYyNHnbapY2VxJHCZnm4Z2pdf/86f
TbOLNT/ng6i7gfPj0MkHts6UqPwcw0oKv/36C5R1cf/DdnNZrIdnDd6xGlk1s7lVjMRJNc1X026b
VDdN9tyFt/BDvaQvn3EV3tjifvKrLgv4So7EbaZEYq/Z820wlYvbJf1E0Hj6PSt8WcZXCJW9RMHG
J2xvjiqTjUnV8K0y+J9d/vr8d5NvHLTCCvGV9hS4du/SMJc29ONT1m8H6htxlZ8Oy8UET2IaO2n0
MPbqZKYqZN/IeNYGWesgHNI5VkqGgBMyKptm6TuEkeL6XaWaGopEahTOv2d/zIvNDA5IrUuWqe+t
waw2URDkTg0nkwOltlCD0L5huFfP5p+m4MUkV6EyDTVMlv0kDGsnjfRK2AEuehdFipspOlhibawf
UCDU911c9W+kFn56jy/2OyhgiVVLKNjgguggH5I2ogXZ6Oprvm8qHKUvwmsb+JKDRj0lZJJZlhvN
EMU7uutz/9cL8Ce7+mXRIC1tykTqVtvnk7htbGObqPMmqM1tXbyljfuT+XpZK5gCVppEa2trdtsB
9OLjdoWW5f36B/zs09fDxXergZBCF4y9pe2TcnRq2YATfcqm/o1P/0lnhXJZER9rVpsIK9X3hlrV
gFMIVksbK7ESoOE9DRN+ZtCB4uVRl+0F7Yg3JUBKZUMlb9o5gwpdib74oPKqQuqpyUwTxGro10YK
JPOkthGbfm7D39vwLisbgzYgccfi2Ce1oC0gkyQfUPJbElg/8W8uixvxwdQCIXQaKkoqIKbYtQMw
dP22hnAoqve/Hs3VvvzDWjQu7E4AXC/oIx1Vp6n6EMlW5cyiv/u9z74wJ5MOISVcebkmvHxfrAmT
Ron+Lj759+fpP8Kv5c1fF9n+13/y+Lms5iYO6X97/fC/7suc//5z/Zv/ec/FW7Zfy/Pn/Gt7+aZX
f8Pn/v293ufu86sHftHFHZWXX5v57mvbZ93L53OF6zv/b1/8t68vn3I/V1//9cdzyVJZPy2My+KP
v1/af/nXH+oakv337z//7xfXH/CvP97FRfi56psf/uTr57b71x+KrP8J3c60LPjPdCatEZDx61+v
aH8KWxGyYQtLls01QlWUTRfxR39SUcabbVieik7dAvOgLfu/XlIIM3AuXf81VFVT/vjvS3s1OP87
WP9W9PlNGRdd+68/9JcZ9b8zjcsy0YXmy+FUG4YAy/jafuRpLGp6WIst5STnQIMP1ZSO3UYz5B3J
L800c22gUBsDnI0zZTomzKreWeVyQKnQm0g2E97Z0QHkTm0Beav3iMhAsxcs/1jyOhozrQD4YtgY
O+TFvtHYykcA9IyG2pOmQCMfbmwSEGzugA5haeq7BehaFZPHC8vCTWqqsKxMALQUrtbnbiv4qjin
PYeYd7Ns4BTe1VLqjwvuaPMuBcWU0hVqTfDlzEB18xhYZiSJnc2xp22eTAukprTSl2QV7NLgFeFz
YqDWktKoN8JWmGN4L3kaApgzNh1igZZ6SxYcoWKxSzJzo5o9JO3suF5MDYImCyR/Ed1p0AsQksKt
Re5b3EgReoICzSC24IEXbjzp26HQb0HBPxhZ+a6wF4RZQzQHUzDjY3GzfpbUC9dss8cBDGwtf7bM
3C8UCbiWchsGw8mYn8AG+ZKU+QU2vojPwgZUY76fYzbpu07qPDTNHLm76xqPFkZ3IsgtG7lbRmI3
6XeaCK6yaFcr0L6i4F6mW25bw7hzpEHP9oRrHAH/wbatwqkRjlxH1+pvujDZkjve5YHlJTmE1aa3
PBJ0QNdV8h7N7MR1cQS/0zjzWH1q+6dSfkq5U5KSHWWU1CPtDsVD18gNl6tcr1yuwB7A3JEa4eqS
vhNJeUPJ9c08361PrUOz/uE86NtQ1rcKSKj1YgixU/Bn7Ls6/AIs69YO2of1/YMUnvCVHlIpB2LS
nSJIZVJSV27OmC5y4FtrbBOYrrMCfWdKi7lIQ9V38zjQnIyspnyX9XdFeScz99aBmKfAXyeEXDIP
TMkt7m30ozVZ3RqTiQ5ldFjXiar33qiYG7M3oEozfdp6a+rb2MS3Zsb0kuLAlUJ7xu360cESbCAz
uFOi+obFY3tvNF/Wr28KAWq9QGUp840W1fmUNch8D5vCLWS+o2GGAQlrMl81ddckGLkMd2FfIMYk
duWU33Q0txfJcAJy9qgv+bENjF0/mfdKTCNn3Xm6eUC/+2VOpHW4KcktlOb0obZSf50fc56ddOGQ
KsGXzv2+i/2mCYA3hYcwY+Qj/sQsQeuXEkiibJvni1sIY2N0+RHNcg2W/3TCcG1iHR2EAMSvxW8t
zHOXiq1oGBV+pR0EPrUGm3XU1hGNu8CvgROOUrGq8kInl/xZHU7riqn63lvHwbYnx8xkb5j8AaOx
nsUyydiUSn60YWxOVbSZQ32nKaxtpBxYHL26zh/itlbxbkh4rrC9Ru5PhpH7ii495zbzPQaSVuqS
z9qvS5Y2FLp17vCwXHJYlNAVe28po0PA+TIKz3M67MkYHxsipwn0rliRERRYQG7FhlmyGABDp+ls
I5pLoiGtEwdy5mPQV/12ysUxaXdY5i9tMEQbDPIR9iQaCOVMSKTMvD6gDM7OwYzzN0RLDKc0o1Uv
ASFeUEyQ96KCWdpslChY4KpnZHr7aKOo5TkZLYCckQnzcy45AoHQ9obAlWhEIq9dXatWANusEzu1
Hp+GBdEABemQl/cGStxCX4vv4yK9ifQ02sorNE8d51Or2ndoZJCptmrhCVC/bhirp5IQFeAH1RXz
XLhdEGLq8c5HdCMdVMhuwHxDvECVZGjzGeI09NoKoaocYqNnouzs1HEEIpUf+XKdnbiqAxgZAOwZ
4hoFj9wo3HEovhkItzqZpJ4yBd0uSUSnUA4+0XWAIl3Uzk4rDCehqN8t+/7KMqpqYy8G/MWOen4p
BkTWRJ/qodiCU4839Rh8G4dlQmZFhTxXoFtN5svJjfEpa2W0O4ATumxEXtIOEbcGCyz1y7OyAOQr
lvAjrdy9F7a5N4pC9WM49b4m+LbJ3lS17lWRvkMCw82QfSjT7DlvlH2u0VhWBA9VRmQkn45ybHpm
jtSVfIAuvJfUxfnO4/h7W/9+G3/ZpX/YxVc5Eh3VJIFb8HoXl2Jh66E+lttAMjdzjcnFgphlzmaC
qSjU2wyytzk8hfqwqp76EuTyNy7hpYT/8ho0QQexqqg6kaWL85yWG4OZkQ/eEvTd5nZ1VQXj4PaV
tYki9pF1P2b/yoLPafVl3Uen1kRJVi+duVFPJG4+60L5kOTqLbglzZGi6cOY3Vbj2owvYDlpSJQg
5vZVRXhAzqimoKRoUb3VQLNsKU++MVfVwnRw8sUkLKtv1y+hFNeV8/sB7NvqLWTOurWsRjFcpKuB
jQC0t7+a8vVG6QsnhlbfUmj4Lh2se6E/gUp05Y8dQUDkS2gbL1xdN/aF2bhzCHKzeByxSgaodup+
UW3I3Uo1Nguhj0IJD9UQHpIx8JtJd+PY2KHg6q6PzTQ8yNbnGApvgg1MpruGyiVwLQ6oOycm2Tdk
T+MyQIB+CjW2v4WsP06ekRgu9JJxdbrYDkwAtutn6IbYBkF2HC3FqcbyHSmMbxKY8hdXQZGuGg0J
P+Nst+O5ZtYiRAGLEm7ftANMPzlNbZ8Lm00ol/w2zb6NMjI72q6b9V0y44NNoMUN+n7k+dTBieqF
qCmgXjx7Nu/HjqllJd/isOj8WNXdMLC3tId+WB2plTe87mZTxm4c51CxA3/9KQ3eATg7hAX89U4J
/D9TR+qq9UyjeGrzHDXq4lMpFl/Xn8pFnCWLVqb8rbDu64PcX56voRiyYSgsWCbu6zWDen2b5WIu
t2Mwy05hq045RCsSOfO5nEiKn95YIa8PdX99oSmzhwrdUoR52X0ht/HQh4tVbo3SPPdxe4jSlfSq
70YpfZR17RbuMm5o44VsG+vmV6TSdmY7w0u+/fW1vDRVXS5WU7YszdRVWyUk+vrH222oE3Y2yi0c
CKDQuBt4onNa3YzQ5eY+JJ7KlmjhJRhXUvwui6SrJT0SAPugq/kxUQUbmuWK7HblwpPvs8svM3hV
MW7Giu11nZXRcyO0rTFKflal22C8qjLzTHR+Pyn6OZCaK0v72CnIkxN6qjuqFFVLO4UGFEj9SVLN
jYFT1bI3qDPyA1HuE/rZti8Vfm4DN7xAkccowgNzRJsIv9lXq/McghUc+Amrt/3rW3ZRQ7oOH1XS
GFjNVjgwqfqFjR1rNZBmiqG2qxWYmN+ri5ebkk8VmUf/u796gEp7Z+FnHZeqvDHqkJJT460y5dWO
vh6619dxcY6HdTrltcLQ0RvqLnnr6hTGhTnHAuuumZ5GocBye15tWgFOdV2AKlbFkoxde5sOra81
KbV6uruOF4Bdr1key/SYtwrvh4Z+MpbgymyfJoRCOhDPxlPBBohCkFNX7bbuVmS1eQ6a3C8xpeuP
pU4WDzx97EX/RiTnpd3g9W/VbFvQIs96wX28rD4rFFWNBvo9t6srDUTrkETVDjaro9tA/6qPmJIx
e1q0cLMav2Dbhw9UO9JQj+dOvVrXPGFcTTv3JyN4caEnYOXrXtiHEocCPGtI0ZPlDsiztA+1Pnn9
3PhIs53HdnQr5A/WL04l86xquStZ+nZG9OjXE+tFV/PHH7ke6IUCIv9SGhdkLfV0PZs3E3895U2z
vjWI+pfdesBkSxmLDUlTiiyBoBe5H9n5QRVPVsrBMHpyLHBZidJ5Y3AnN9kRCrCbTphXFvTLsqnu
1mWynlqztPXh/VZzcDUN5kYWJ1Vv95Ml9uurcPE3c/XWsnmpaP7h1wEPtm1cA8W8pCdqlQTwX0ws
myR7akucRwLaKJfFzVrXGRn7Ug+uOEM4Jodb9hzWcy++aqlyrSNRUidso7PkB1XuqX3rDFp2rDEK
60ZZTmu5rwmuNd/8ekheTPGPF20ATqUeWpYvc2daVq/y1C0XzV67HqsnCa0rgv7go3frVjEXg5fm
g7coXiAhdmSmR02Bv26bZ81k48rOCE3QrGBy2nvoye9NvXGyrlmf8fsgqLFPOD+cbhNkLLAZfZr7
q8Vd4ydjGp2CJvqwLq95UZzBZgcofKPDkBoc+hdtF5mELXirHAk3jc1NxyQNFZ4rxWYu24fVAv76
jqg/Wh1WoqnpMpATTPvL69/FmTOsQqrlWbld78J6BFuPQqthEYrqrBa7A3ntxByiRswBOWAnQcZj
jQKsP1EuP43J+9XiWFHh6IPh9pyT37jE1fD9MGjoUqMEZOEKXyaFRVUR31O4RBooX46A7MQud3y1
0+u5H7wz7h2Zhik7wo38yzfmnK+JwzQ9wuE9voRgYOkaeEnS7K4HUwy9b4Rv9SK/zPrX14oRB2Rs
mAqaYEK+cJYX7twQLKwKLTosnXZXtr2fM6Jmw+EWB2sM550qj25MVtCSfA06kxb0p3VbS7uzPqao
Ov7dJfF3CPVVdPB/wrK/Ebo9xc9N2ZbfusvY7atw7/9HAV5lDYr+PMB7nX9+FQ9+eftfwV1h/4kH
ZbE9WbItWy8lXH8Fd4X6J+NLtZBs2YJg7Vq++3dwVzX+1CyhGvYKBSb4auBI/Hdw1/jTIB6LRwZx
2jQF++H/S3D3hW/43SxDwtU0IGvbMrVSMALFhcuCsLo9qbEhPHXRpI0UAevvAguN8LC46htKQACV
F16l1DpVpZPqo/X23orFdE3QlD1SquVrWdK/wOfXPqPeuB3TbJfTaQ34M5mIZETnLlHzg4Q4nadS
XJR2BTXBWdPfJu1J1j8VHNWeUDbJncqo93qiEKbs5rulR1UmkNF1kGNb36iDSFxE8fYl3+jJ9bQc
ELhAzZw4C+vitMB/EZVATIcK+qG1hqOSql/DMhpPYTF73P/Fl2Y6q5A/jT8j5+DmqF9JnHXPKFl3
DhRUauq0QD71bT456OSEHNsHzR3GPvNiPSbuE43QfbN7E46VU3epBHQUUlxjL5JbLdp1IJX2NZke
f9LVXRsmz1OpT07YpKcpzNP3c0SIYyoyqreSp1aNvlRZ4+t18IzeXeyJrka8zYgramInZM2qmw4x
RDfsJsT24jsKNRqvuqOqtthIgbjtYZyz1yyxGxhxQ0l3ZzthjzhSVWeII2q6R8XbR3AXG6Mer6VW
lwg1FyoRB4rPpzYcnaJcELr6NCOTdewq4dlWF+3b7ks1K8o2MKre0yr9G1QLxHUaCV2Q0bqirD/c
tElN/H7hXDk9BKKQ3aQ5Iv91MGj+KhJl2CxU1TqNVQReYVayq5VB4Np0xKMaXns0sBM9n46xNiVe
uNTxDSnbgViD4S52Wh/asK8PYaI+qmqebwImwbYj46qjrnmcLYNosKF5qd7ZB0G0wCULi7xF4Rpd
iIpJj4BNVGyG2j7hig45tI8EiR4P1VPOSalPe/UtoWIw7mUcuW2bKleoznCXh/Emhp+OnEP/hVB3
4jKkdt+FHicezavawPaClnapZYru0Gkb0EpB93xRqk8ya/iaNbTrEP85InBysGVNv5WD6dqScxMd
rtS+GjUdTdEhuLKn2t7RfXFQOd9ci6C9t5Kk3TIGGZI5DeKl1m2BGg9hipx6iMF+Qg4hPKJq9xxL
U4ZoEJp+lDAhM6PZ9XGQjQAd4wjJjACQ00zY3g4Xl4kVO2L058hIfUkuT1GJ0lTzMdY1fVPJ4zbU
ZKLVPVqic4mAp65GzyXyJwRorau5KhI3RVMCDSfpXKTKB/QqEJnu9b02WmRiSMk/iCA4ZXqJC0pd
RR9njpaxeUtV5WmlUDdIBCMRQSjM7ZXUdibK2Z0Ff84BCRVtkiBMNkUz3dQtDfT2tC3HGbSiHWrv
OxPRplJ3CIJq7y2UiFNy4IFdh45Iu1OT1hxiooYEcdRR3UMAd1Jvy0bLriwMpSPNdbBNK61iCprN
ZuLb/FS29yblM4clR58U4Rqn61PpWHQZRwHNUM5le+yicsN1vu8G7bpDMFQbo5RjAeEvaipUTxPx
ps+twQmRnXLT+74ZY7cb5Mjts+nrZAbnDKt1yoRyiNHuOC4pTcVTFum+Ncr3YQk3ss8+ILAIa5DI
pSfFEMpGnm2GhhhM+E2tp0ODJjDKfhIYPk3c2BqthnTGbUcbKG3Z2x8mwmlXy3hOA20mRTSh91NR
YzhqSE2ZQXFMiipyIlQm3R7hkakzAzcpCaUYtnZFEokYzWijMtKrGVpuywLJslx24YLI6Fyn2zB9
L6FttCdMU7mZrpYIbIrrqNRybleh3aVp4MZh84niM09Uj4M2hMw0ArVoslrbopMnosRhsU/yuHE0
WC0+0qx7qZerIyhdvNYlOxT6iPBROW57qztX9ItvImNBKXa08tPA8eWUp1N+zKXU0SSx0cw42phr
JoRQvJfMlnbWrUq7Qe9YKZWQjJT1KMmZiuXl2xqiT+9EHr8LwnI4mR96y+yPrVDfiQgvNFdj/UpG
Fc8rJwnRyYnzRdv58MMSByUSAt8E9FdqATzH2vxaSxoWwkKVTwriz0Z0/Z1j8A9x2BeFge83XEsV
KOIqSAmYhqapl0y/RDcyvZBC4Y1tSEtrzalBpPpyNYVGfW0gqOy0ciGOVmj0BPLN7jC13+p5Ghku
iQRCku16aaS0FDMPgmJ92KilF2Z3mVnG92Pto02UeGRL8/MyD2/VPGsXTj5Yal0mgox7z6Wr2mXF
USiifNFrM/KoslZgX6xBSWAwthmPDiV+t1bZfZ1FtDfN7AH/gfyatk4PihWcOnuCifupGq+J5aN+
VNOQRiv4KUfpxmHq02JQOSNaVmxVlVuqQ+UILfrURfGBbd/twoHz+OjpyS2piO6No8EL+uK7cVl/
mEKEUrYUDc6Mfdl2i6fWa5laxt4oKzslyJ60yvajtqCPpUQzMshWJE2duaVg6QDwd6JMVX10rfKN
os13vZrTn2MiraRZikeZlLwrsukU1l3l0UzYEa2ucYWWaFfEQbcDyUZ+oPRW2QDEskcKGClMpPGh
kxxDIWObaggsSoKuqRElWrRWpJzI8CR/i9E18Hsq2x0l4mP7Od9S54oAjarcp/OsO5kxsYjeQqYp
L+eN72+QhhCuriM/ijeLO3up+2F3YSPNWQi9Vovp4LF68WFKjkr4eejhZzuBcWjMTonoLiJe6ieB
GEFHY6A6Wqa+0ASFunViPlOr2R05Nqs3KLjGHEkRerVMzF2ldzs8ZWz9ONUfibV/Scouu47Chg62
NeXSD2BQrPQqsHr7UfQWKQrCgXulK6P7PJ8/WGljfe5WRe4R5/paig3JC7SMU5yR5b48piaVuXnu
dQRPrqbxmx3RqCRL5bDR1UZx6eNNN2Nc1w4SJIjvNBBiZaQ/k8FcjpYZ516cDMKflP56Nrv5iNYv
eVE0GPMkEht9yWxgM3rgDmtzVZLQ7JqL5qzBVbgl0eMnLHmn6KFu1S0Vj1LbWcesCFtfHsaGWvTW
2ve5OTnoy8tXmZIh1VqizldEJEqCDtusGqPf6CnUhzweN4hNjJ5FYvukTyTpSkqkbgxhSfyMlLlk
qirAa3umHEKSPtJg+qVNin6TFQiKWkgSHsxIr6K9CFA9NqGY1XnyBe/96xu2TjV+MBfERCHh2hQE
6FSkmJfHCz1PF7GQ3LCEZKHenZ+HqBBXVdrYkpcWxHR0vCpE99bHjf5sNH3vpJmYt1JQl4FTkxnY
kRyanT6XppsJ1XlqoFMUoke5ao5lIN0vc32opg7dGxKX90vSYDfjYTqEauHJwAM/tpZr1k30yH6t
bI00Sbdlrc6PJeGiRR6uqkqNWdlNe61NSnkd7Zsq/pgQvdwvDdFecvJRd07LtIBw0Lyvw7Y7Z2re
eEuekBEcbO1GK/V5I7WglZWA0s6iMOVjzbZ77FM9duRQuiM1oxxoibZu2o5uCkbm1qRdXHJenmOY
7M68oVq0QPdHvmf9Z/3eQjy8qu1qjyyhccjbsPWyAlXPKZBgECdVf6iX6miMabNrpSA8dkg5uYuF
5Cf9VO1VDNVAJvkfIAqioRde1rJ2FNpw08hlvwuLsD8ajZuagXYOI8Wm3iLGqBdVeF1npqfoi7rL
xCRtByoMNk0UeIZCtRz+wOIVdT1vKN5tD2qdGLt8Tq5Uoru3uWS8l6js3RkoKh1x1LxZIIP98shu
VNLM9pLuX4ZpsK/jtu22emjbbq3JwR051MUrm2LYoFeZsj2ryc6sOXqkoE+O9pCM+BcmaJJhdps5
Fh+QBRgcoyuf56FejlO4TDtIXFQMReMdgfjimCmlVxuh4c6JgeQ896Qi5bILRJoSnEc7LYg1oMqL
VO9R8g08offFfSnRKBvYPTzFEo/GXtprPavQUNbVxLOiUiDoLQ54fGJbStJ9Lqfwe6y63ytZSBBu
cEaYj/dDIb3DzOcHZQYMgF4Serez1O9jEFjukraDk1iacVRE2jijOn7IEz9vpdBNx3LYDY19KEJB
4xUSqdepVX6uumH80rat9G4KAIyJ1oxPyrhw2bV9bJPFZjdW0tthLA6RhAquIBHim1ab7+Neeuxx
I+/qBDVeSPTCm4JMJ80alVcZtBq3TIqrqhfLvlaz7TKO0UHtK+YiwfPUat7ZI33poaE19+kSPVao
mWGDs2g/2xZpWYvJ3E01HxV3yCkpRfmBnaPZKZ2YOSV2xQc7TlVOHUPg51FwmoSQkaNYixSWJO92
NON8argzp7+es0XgREE07o2iNeVdiFrXlScP1XyQlHk+RKX8Saq6te320KSVeWdqRXQfqNpHrVDb
kz3Xqh+Ua1YK6cSU8n/48UahHaciovQEAb/Ty/9ZiHBv9Sz9RFKrizdoh1BgpmYn/E39PCHwuaGy
28YNa9HvaorbSNd90RX6GQiVtWmGAoXsoXvIutZ4VpTuXVmV5YdUq4gEKu31X++0unQ/16HtTukj
THb5s5EWBQqqNN0m8ZxTMTg+FnGaPEay5Gk5Ysyx2dzmU97ejqKzT7I9b8MwC/dg6wmN9HJ5btZ/
6kmxj0W4OGVmHnn3eO6AuL9T8lTaFPLUekjXVTuqqrjBmSUfSbLLsN+7zlN6A0960aNV1FjZ9LON
GGSpsJek9H77Q5ik5yTpDOB4mU59AqJ5Qa2Wm6Brw7tuzCn0JgnzMWAvMeWmejRRbF/C4caiq/UO
JYL4xqy6b5oxqw9KnlMY0eKbjkuoPaRpta9NM7zvY3s504mOwPv6tgKxYeptmKUix2gH5DH3cWHr
FCdXfrzM4w3A/fEGd228acjFOo0ej/uXF1JV7/ZtLT/UcgzT2S54VcWesDk2wuloLD4b1TyfRajV
KtPXQrda0bD+65PD+nIzN4sTW7Ps43zpByF1gUd4W3ZaZJIPiRHPWxDGN33OQS4uNRYda/fq5Z+5
jzlI1uqEcvzL/748+/K4USrVZxt8LmdCI3OZiV3X6+O1OnAolEgUGNiYQ6rJKBVOw15HtRACmK76
oT0c+izsuWOOCJrYq4OscyPVJudJOo/NLEwd0Zinbu6WEwnwQ6MG4jSj8rZp0PmTHbXplP1SGt37
ZCiuZK3oPTTNl20tL8l13intuc0OLw/6VQRG9Khu5XVxE7X/h73zWI5U29b1E7EDb7qQ3kkpW1KH
KIv3Eybw9OdLdPZSrdr37hW3fzsKQSZkJm7OMX5neUFNwUedRi3mZJietaNzhkHhnqPY/QVKQZ3M
WdjqssDpxkjmt9L8OtbhQCqoeM+MKTp70o3O5eSWu65qHlLPNY7x7Y/VzGLvusUhxSrlRSshdmu2
cbS9eNUIGe1ghDqrWgm/d0lYbk27aLZSSwV+vCJI+vqENc1Gz0Gjpqoxtz1J0XTetbuw1Zt3xBwJ
IEFYPIoamNxMciaJ0qaGnrI5Cqpo1vb2NL20pBk2FayHMDHLx0lXf9J5cOBtsVRIT0LXnmwIp2l5
SkqCPXYeAbaSeGKc3vuLQddmA+fP8ZfF5QWrje/spne3qeyc3fIHPmxHZLqnnPt1Tivw2SVZ96nz
Ht1Rqa8J1uo+xG24WaMTbbFkaje1K3auHBhskuqbiHN8oB1IpZjjI9dnKCRklITM4ZmLMl7TP20v
kLyafYs8n2E9haziZOmj5rjk4ohh9Auh0H6lVbFrvKEgxBuzhRbCSDaI6bj8Gfo02YBZOeSsnSNy
wJ/bLsKEMQpF0E0UE0anDkfZaBai4jIPkjaq7+3QlXuvLLsgmiLYQ00vN6RVvuuZSYgqTk88vhyS
9MIrpqn2uWFk2bhNkgYIYqyjNQAeGs6LC/1Wj6z23bHg1HlUMCZZqHIAjaQb2WU902vZVWfL6svz
bNFjrGO9/5oR1EpPtLGUS6SOm34w59e+iwLD0TQaQDmpvGp7bmKHoWXw9FUqVYAzTB83Yqz1O1L9
4Herwxc5ertZmu1Jb+lCTnN9dBnoGSf7+NGYPRcIjiBRncnnVdNxxOi89DonDjPknHxqzbLXXnZK
qsrhtCs3iHGOvuqD1nNP17jbSHmWWdZf4Dv3F2fEuaCGWIWLux5EjqKfrMIrNnNbO76Xqvq1ZhjY
l9yzYzUwPxzj/GWaLf3gpLCD4ol2UWy68V4hB3NVxprcS51Q7a7vvYNmNfuwqi8myu/7Mm1DaN1K
cyq98Wz2GvVqGH2PvHEPVUZ8q/Li1vGunWd95IhWU9huGFK1IBRk1BKl2lzUVnZbYUl3M8SUJaOX
Kys8+OTXqScVflwZagLfozM3rZSM+SE53UO6xhLKo+k6hBc1T9EC4X6FJazJ1MY243vBdbALnVLb
kfBW31uuNIJJz8p3PCwOuWeOQRbhT2Ir1YtZ5/KLKaRDn6e17mejTdZZNOwTqy1PTDqNXVerHYnK
7bAXRAYdzG4sD+FQ3Ux/iuhYFGqyL23DPsow6nau0st17pRDMOVatGIaXH61AO3yrByfTfL+9rHa
OmvG2vJrqt53tS38uWmHg2WNxcOAcHDTjKFcqQWTxGBq6UCU6COJ1ovtg4r8iIeKO+6MbHq8YRkU
ZuVXfWqRuEzercBX1nVTiQeFnGMtqbsdBElyAONEe2MGii9OnT/GXh6f9JBTxDifb9uxc6/kL+Fs
E+/GtNIv2aBtp74ZHrtGyVcWCWfbyuD0a1xcv8SsTFdZ/Zrrof1SldqVQ/Qe8uh/V7gRSOhtzVcK
Qpjr+soq4/k0dLrxXIXeLhU6adh18qZpjIh42g8vANcDnFZJiTPD/7Ryw1uTgB7uEsf8bjieGihE
Mx9oz7x0lRXf5UaX4M/QKquZ0WzOYamHKk10goefiT36poZq+SVNRyMo9ZDY+pawxTKEiGfMUBW6
gietQnr6phYUpvSIvzCPcZ+IGdoCUm3rVOavXaPdU9rvJ3zX7pc/0Szngynhv82ze1r+TNCH8poB
Kxot6UdmSEOXFHPdar27iNhdNxJkJrslI9p8mELbO06jeCqsRCdTO612SoglSQcWgluOM2/TzupW
WeNah7IN58A1BLQrt9l1LlkvqS67uxpmgcjnXT/Z8568SqhZCmrCdDSdGQ+1+ehG0rpv4xTkiOYo
3o9qe7Kj6InzATJSQhTu8mF6J0v4Dg2W2MoI23DdGW+WNaV+zHotPRWWc0zaELpiZpcnWWvpARMZ
fVcXbr0u+174KmK4O81Ien8kL/it1V1MaabiFqJeiy1YTB/gxVd/U4wZet5GFbH9YJSTQuobZIK3
1nHG10oO0aHoPXVVS+enSSDRocjDDB/Jbt4Lcz+K0fLpenmPZoRJsmN5aRDpRCZ22uA9z5ge5t2c
PMU0FhHFyI2VMGIoOB2f6oF2vs0T3RdlUW1jq3BfbCzBA8LZ81UhS9yKY4Jq05n5eoq8FBWu9LVQ
jYIk18YNbMrsWhUIHVTP9aUcx3WX1K9j6VWrcHLTtTJU0Kh1TdyLsm5x3PPqY5ta6VZhlwHE92OM
8vK+JzTofnb9MC96Ou9VvYUQ5EEfhDTdDaN2mAfAftWe552qj3QPYHyKxp6/lJKfbiVl/hKl5DXJ
adhaNtcHsfQ6XDIx2atSyUKfTuGTkffa90F9UMrBOAy1ShS6a3qH4vYnFeVGNaYsUJWiP8oezqni
6CVHBNoRvGI0H7YsjmE7mD5kMkhSbuh1sOkm51QUCtVd3V0Hq75WxKcg+XB3lpOklyrr7lIjd8kF
HyZgQj0lybtLL2AA8jAmMY/8fBC+pgJ1Sj2dAuIHzL0+A2aEtjE+ke7e3ekhOdetSRBLBnBFSrG7
xrd33kd4ihwdvdIDPV0bmto+dtrkPfaGwu+N+5ADSanile4hz3TnAGsaV8TKTM1bvTFuXYivaugQ
MN4MTsMkd94aSi7WSm2oq7wpjJeY2OB1SHN4m88PUYbco0oqd/S91t56Q94Elje123KI9smgdPu2
GsLjWIAyZoxapHBl8hKZEOhSReKCZ1vDZTDp09dNaeztuW3OboUrJLAiKaLp9FjUzisKoOjcKXWO
1MZs1rQqxnt7L7tau+9vf5b/iMqC9ZEbyW8vFEoTb5rBBhC8vc+aVO2+isbuNIbW0cm5jlo3ynYy
9NprPLgpChtjU8upvfYGELRpAs6iCqd77ejyQZksOkeFEW17LrUXDAivHb5Q39vaIvm5d6dHRzJe
CEmZHWbAcURTXEyU1ut5zMrHKiyroLUi5cso5zctT+RPvQJ8nK3ylYn/4MOXspvZ+V42VcOQ1eX3
pUnOGXQDoq8HL35GWfQdoLz9MarNQda1/SU2vXgNXjKemI+W3nSf6SL27So23kZFKWDr4cIwM8q+
tCn8qrq2Hugh0O03o8sYWclrabjiKIjQxuHCUC/C1JEEdQpJ6E38tat12ASpgH3omHeTNBJmhhbQ
YS3Ed0sL1yOB0W95H4p1KJohoFjwfEPqxXOWNq7fGtxSZerlz+YICp9N2kzLpi6eR0w5MctKVqUp
ENDkdfmSdLRTIquZ9k2ZVi+UqgQhim4+Rpba7udaq4KqhhQ1m2W9okUKR1zGj9k8w9ZymKeiVQ0f
PMUzH6AQILKi7FC2tvDaoKzyYA6N70YMBBkpLSDe1PgcoV0ihuvYheSbW93OwPElA+QF9DcVlP9y
Uw7I2symb/1CMd5F9YtG77mf6Q16I+qvyexPJJ1sZ3VCpKDHRZDDjIoVb9/DcO1ejXBmSJvkd9Ms
upU0Yw5b+5Kp0SMOXPsRh8lVP/Ye7dTorYhHGKa6gFWuPaKVQ26W3tmRKXxqre9l9hjNBbDlZK5H
g/pgzKB/yaTvg3Ast0zPOsB5+k8OcDEOQ3kfPWtielP0wQm6FiIdxEp/atQXLdLv+sH9UnYvhQr5
lpiHOIgVF9Yo7ygJk2sZeaFwDH4dFclKs3p/GqGkGbJGBILQlode4Y+IfPyyMGgbAR8Vifhpej/J
5TMDeI+3YHppAhHxME6N1QiV26MIyqxpZ6nZwSQlJ2mygGrHXkVefocuOAY87EK6VOYa0+XEN2r9
3uX45KF86krcvOxI+2npXmCF7ubmkxeEvV2sIpGcrIREdUBSGGjFl7QoaVSOCDBy8ehgeepbrzAT
wNBd9cVymotNo8oN+3nd4r/mz4xcukaVJvrE2Mix+BVa+Q6yGBmW6apueRTOTirhKta+0JuzKYxv
dXG1sxezBWSXnT1uc4kPnCWhaUh78LN5fBAI7VaZyN/FXFxoKo5ru6lQQnfaUZudc0cO+jouBjdo
u6rd1hHgX221SRAXUbjykvLd4g5Ox3c5aT0hms2zptHzqFMFyjbpff4AJOEjl7XX7pQIP0mtF6O6
h1dRrO2SuB2tFKdcqjmCQeRZHl7BSdK55N/6cx1yjZDuuk6jq1YWgug/50dTxD+tQjZ+B09HtBRI
XaLAZISPHTuHvKTvPWqYrehKzpVnz+cxscuVzv0LTs+pi6NX01C6oLTrX7Soj7qbAcFEguGmeAqF
agY10UgBD6ZzhatfVsStX8pmWoXhN3zkmFO2RkbvNnzXuvnR1sxyO6rZxUpGz4dzwdROpWC1xncN
2mRVdS3D9mz6EKG+JFZ5JId9o1pT6tchaHjhFCvDnO3AUI1LWDpXVOg3hkT+KoY88cuOixdHIqSb
UwHkaR5DO6WnGa3Bct9G1bqzMLbBko8Q86qhDWAliI/06aXqa99uFcPvtF5f3YAZqceHOZk1mto3
Di758lyURr9utfGF5kGyKYvjOETRWphe4w+XuKMfVDVzS+8Lfz6n0VdKHsGQYPYT9I0IHFOJdnHd
71MgJORRURRY2WVUmnYFY0dKMs9Dk8egp2McYvURCqsI5z2p2OtYoR0xRM2TI+cfjWxfXOpjEUHg
ECEgjEl95gdF3T1Vuoh2UZeg6sJgO4AOi4BPOs+Gp7ybPRUsnAvY1W146LijyoROFewAhj+x6roW
wMJEUkQkj2+aWbS96cWRjCKBYooY2FTSgTASNF7ozBFqQULooEJJ0AKl3SWq+G621Uxzr4eF7bSv
ykSig0NCDuCNRx0Qzv1OUXumg+Wmc8xrLvf05DjSeVHA6DKqQJ/c9ZzFl8SIX5Pe+NU7ByfuE/Rm
3nnGS6l3XOGDoXuogIwO6jpEqsTxtmrflAg8c06aAwMG992mmnlItJn0Bb1TxYCdnONgKMik9nPR
M0Zoxq8MmWJH0lPiwj12nHlavRpm298prqGt7Xj6Mjvz46AlzmW8/TEJujxlUUz5ZSdMygGXhxtT
Kk3SeBf1QEwd9xIdtDSga/44Qozyo7quAyxp0UzG5boZ4B/zhZBeZHpgxonPeAy4cXOFcVGrTIKd
VFVIkyYrt63DbWVO6E1DoJtxsqZ1nXKSzKhKjrq60eaq2tWJWNduna4rxeLYC/Fe5VWM8YWR+DLj
xiryg4Xj12qgiRS00XjV7HGfTigye9SB69SKrnhkvhSd4+3ccvyKF6W+dm/D0TjYDzKKqpWpU131
w2OqD78adEBrU7li7wpaqzTJmrg7Em4plADaUNWdMgk7X4bdHEBg30AOs+EBBAkxtTtsYwTuQs0J
A43NnIzZpmowXzKKofBn4JI1WbkMsynKZPgYAbE+Pj3zyg9TWle5+0sfa3NTDP3Zkmq/zszs4Kg4
f7MBKlur/GHv1Oyt7fDNcOba85GrX8aseOi4rmBtIZvASgJ1YLoPHcI0mgi5QPwgh4T7W87yZPdD
xOVl0fGKia6IIms75eo2pwG9mz2L52GcAD2IXeb09WGMxTq122lntO127lEGJ1XCbV6MayZt8HEq
HvqjC5ZszDODGfW5UMiZiVT9R55b1qpvcm0VTeMGcEuCMqnJhuKpO7jd2hn6YIjCFHaiPm4TL9uO
mKpbXqETwDU2a2S9b+gaPb9RdIV3Z6jAXCSUthNKH1YESaeZtLh3EwXiPQw5bWKooqGqFxfrJbIz
xlQ5qqhg46ApSm3dkaVHWR6fgBXBWW6YmJWeK4eJgwr3KCrzbD3Mys/89ryJVNhI/SBXYSJd36jy
aygZgYaO9oqahgGQwTE0Eu/sGvIpq7Rsp2rx5IsMl3RbdXciHcyN80shmpXO+ErQ1lmnRnPXV+lV
DkUUaHNSBbHDFKS5ydKHlP54tTNC8dOxcNFQuwp6elb9KujMrxusmDezOf8wsNYNjNz75ljhz8gt
NL83mpdpCF+dMUXU3GS/NG89ZFUYyBKKXz38bOwsaGidBoOHOk6xzKMrpnuSZVdFhSIK58w7I6wo
eysV5a6pfHN4QATeHD1ZjaSRVutoqsDsfEdw0VlJcplcp9nJSntTMo0kYVrBdaxyGYtEXhgamilZ
U3Q0gaRWCfS4tzZjOT4UbpY9xmKMziJCT2BmQnmzGZX9CPDzDhJZe28OJVIsh1ZoqXvRHWMblFeX
jpnLe57wvT81rgzf5o4JSY5kZo88WvtidkGIB7Ooo3dZZPpW4+7cLIuR4UHcsZPXccrSQwbQtzKR
YJ4jzY25bKsHPdHyxyZSlZPU0SYt38nAzMqX3izv5KTkRwPPOSI/4BS5woOJbxs7Rjk1YAbTnsoU
Sz06CJfkllxcuM5bEs/z2sNXZq/nVfZG6LxQq68q3efriL3xVrSYsXiyS997SEee2efnvqx+uTe8
rVfDraTXR0YcS5Y6fKyaMXYChAKLW1Z1/37XsrSsB5f/2PBzFZ3BLUgoEo6/9nV7l0rT6Ly8Sx/C
Yu9JGLixxJhZTb3zREHMxakBvOpRD22j3Vj40zDjzNpr7mWUQESWe163riYVj/zCGmhhZZIOcgKg
9T6SH31RNaW6jrBuriNM4qzK3d9WdXG+laMjkPXPSMj/+k29paOEcpyPr7asv61yHOmckVwPTPD5
kvL2js/fc3tHmQMLLb9nWW8DXS6rPnf914ZxyB1ZuqoW9AQmcYDTGBlnKJPLsr1zO9wRpQhzbADg
5Scj5V2pjmD2y36zZnDPXhz2MTFa/7v48d000NHl1eU7LPtWVZikt2P68Q56vSBfLH5sf3t1Wfz8
Mbd3jDeo9WODKB0+Fj93GQIJhKHhnZPcbcj8LtotnCJxrSMXf41eXJYlNfKifaHBQZmAuGW/BTHs
MERJ1PuifirauL1CPik2TB7T1bKY3dbRiak3UscBZFmXkzl0pV3I7NqKw6DT545snbkeN11G8bm8
p/a05trYlQa+0mF7d9vkY4fo6DdTS2P/c1+97lH1qDmz29vHLZ/JPRFtuwLNyLJu+UNhlNOTUcRv
6xI9q9GQdBCJbp+xfG4Y4jhnumH122dUshi3oToVv63Lmpr+NUBfsGy2fMaUIT+kggG3un2X5Y87
x+G2GaG7tZhPcIbbKtmFOJ36y3bLB6eKUexKbHP8z+2kUrW7vMdx9HOd4bXDLgxN/WPb5QXkMOpu
TskP/TxOlq7iWDK308e2ywtu7QCYOYP8bdsmBflxwFt++wzRqgU2ZJTFn58rtbDZ18bANPCvc5HO
9rAvdQ05we23Li9o86DusXaF2rmc1wy+Bfa3gMif+zLanmC0osMW4q9jRHcrPcB1BvlejpEYIW10
Ufjrc9eqnosDaMnPz624waZDKb3vn6tMYPgDc8tvn98TcYJ7IIjw/XOVgVXGcY7F2+fua9kWx8oO
Xz/3VQK0HHvaAp+r2ikfj4pdPS/7Ws4fbSH9qJrh4+fuu9BxjnZhPnzufo4d6O2h+nFJLBvqWVye
DK+7/9x91GBkV7TV3ee+ymwYT6ldoaRTByxsdKp0VBzcykQK5cqTRlSD4t0GuHpSntQKW8aMbCwo
QbxYZcMQiDLv9surIVOtNaw7bbO8WiMc2La4ha6WV03H1g6MVzbPW7adhZddYkV/XV4cGjd90CgB
ek14AwAp7Zpi6B6Xt+pNf5+QlXW3vBV85uZuNqrH5cWccOdgqIxxt7waJ3SpQP+ij+9QGuUICp0o
wfJqG1Ih07MAGb59hwR3qjuvVO+XJc9u2kc6xf7Hd8ioutReyR702y+3ium1Dcf8suxH1hLjkDTU
bwRD5amNq2FVe6m1XV4d8ohDMHjtenlVg+Wxt2MCGJdF+mUTkmU4qsuiQX16LzEkWZZc3ZyfsK77
+ArA77vZLZSP71eG6S+hl9l5+ZBUGIjJXWwTlw0bfYrXHhXfdlkMI7NFVACsuyyqdV4emBwBOvzv
eZvPMlS+Lktp3MhrlzSb5Ycuq5z6JCAdMNObCbiwlWTVA9m+Q4a6s/UKkLegfB09qoGh1KlmW/0k
ZRHvDb21T1OuIxXhJjmA0Gs0yDscGBzbfjKjVFulVoFPS9XbT8t/iqi01bK4vG/ZYlkUY9XdaQJg
VIvtp0ZV5RMivGVh2ZmD81Xl2O7d8m60S5jSqlZ/nJddz2G3EtpkbZcNRhBHupE63LzbzrTang4t
cq6P3c2J5lwULXpY9qQoKlQDyOK3/ViD+GCt/3/d3z8Zu+lYQvzfdX9P8dck/1r++Jux222Tfxu7
Wf/CCwCSPIRp3bNvctMP7Z/n/MswMWGxKfpVBMS3V/6t/VP/hYEAvssqPGsDefGn9o+9aaj0PPTG
uuXAITf/n7R/f4phbZo+hmfqLk5EhvMfSgS17olnHxWxi8lWoQSUEXpjCohQySrQluEivOZh1MoU
TlveHxzN0FFVtSiT5tB+IbTzHGX1ocpq9X0U9Fiwcdwk1hDvpXKDjawu2an98CySRDv1wlRP7tTi
JTKjr6qdm61EzxxN8Zr37BFy9vCki0IdfNL/kLroo7trZYViDupeqkO9QlZyMGKdFI18Opljmz5i
m2ltSF6Ndokm/8H4dslF+43tjhWfYagOXH1Tc3RaWpzU300zrQz5X5nHN6Z+mpx6uycipUbLpCrQ
TQbK1VkbDuaQTvcJznhCnzEgAI97yKi1EDvLfuO1oti2DTk4ZupNj3BU0o0lhUuldPudaYp1gHuj
TbVdm2+7wVRoNUr6NRHaOB5z8rGM4JxOy38kc/m/Xan/ByHKf+iLcRfRVQfHHId5j+GaNy+S3+Ta
1IA9HYGbd8vMH8ce6pNBz6muQwV4InnVXLN+A+U/VgqzPtuaBzzY4nrdhs28UjBUOFsuU2Jl4Ilb
Sls/Jt4/eR7/x1lwLAuJjOoaFlc+itc/rEszz5v0EnoPhkF0T2enoOE89t1dFeXDqc5xhm2EuLNp
tpyZw4Fs6Fr8MBXiK40Zb9NaOgwdHAfAFXirN8X3cF685yGTIBxUit2U5+s0w/3Ny/HEyqxyuhfA
ZPsKUzG8dDR/VGaXlrnXb1J0O9f/fgqMm5f67xcZP8+E8OTyGHBtndPx91NQZ5prwUfD2S2tVCqf
tDO2ooC23LZJ/tj1zGlSJ4pSX1Pah7IcjQuZttbZKlQ1KLFnXjuQf/e6Kun5jcOPKdXgBU4e9tN6
UV9IcaRVyoTlQUHVO1Z2dtSsm7nnwOw0wx7jPA0wy7FRqrLNKCrvyMS/vI8SbDH++w/9wxuWB5mt
8xxE/axZnsrM4Q8te9SYFgNwNmxdBdMn6Kt9Y8SPaZsmj32lzTSsJLYwIeYspC+FzfTF7cLkRz87
d73eFK8zkabr1q1p4iihcUzDQTnESZ3+w9dcsv7+dj5sHXEWdzwGWYBOf94Smlcatlk3/daINLmu
GYlvzc0BQl/WbJZngB3rqQ9Zz+RaU1LxHtMaly23fKoM4300ut+iOEkOH7d4OZXetqnXOF7gLdZM
+UWxou7agxA2pAk+Eg4zBnoSJZvlOdBBHFv/9wP/p9qMA2/gX+To3s03xGOK8fcrTG88aOhjOWz7
TpTgXupE0RXjuTXbxff5SJsVSfYcdXfQ/3O4UANFHqEIZ8qzx7bfTEfhEX1ud2pxFTld6tmLbMq7
+VC3boutTWs9OnXyT/G1f6rMlq+Ns6muqib0Rs/943qR5I/ofUxbv8Tg86IYOM9EynAKLceDTY+l
m+L25NvaSLIpca+0nF7asUx4Q/ktVDTa554SnuJ+RmE3TfV7hUMi0KVvogc+VyYk96akTWtzNmLH
rjcWMZm+R4gtbK7iez7gDgQ5VVN67Vlr5modNto/XGtLgtzfrzUGcJt7ARNX00BS9fczMyXFXM9T
326NZTiAopqkxrNXnGmgaw9s1a0nOOP3zdSV+8UuT5AYlE6Re2WUbnCfduW5zLXn8Z+yU/7IE7vd
rVz+ugEXH4Wfaf0ZolJWzmxKQ223DPbmXhY5/t6QAA8wMg0KJ3ByYLu9oZjVLprgGdtG/WVsncof
xzzEjh8RrerDL6/f/vvVvKTD/nHMmEnhkQvA4/ynmiiC+qth5C62o9QrJslpd4UPCLOaLms2nun2
V6dppqPnwxOadoRpw2mFGl05zrWCOXLMs2ReTaY3f3W0bDXkzK2nMsSryZrak9q47anW2xlUtSrX
/VDYR5WQ6Sk2xvvU08t9lwqc9um3Y6iaOz9M6A1giKE+j+fYRuPx33+uy8Xw5wDhOR7kN8NEd0et
8edFEksqWsOthm0rlFUvV5MzHZIKHL2mt3Uow9wfrPER/K8KZG87fuhML0UWR37WFBRvqK9NPOFu
7RFThednxtoQ1Dr9RKGWwKKq9KHFFLDWphdduxFDoM9pEQOLbNwNGDuWlYVabtWb72GTgColsQNJ
uUogTgsVpVT008TH05d0qH0cuXiY6JDl8MdyNoOj2ivYDytT0en69wU6YjJRdPXmc+pVIKlD8xqj
JDRusbexchdxt/gkIq6NvBaBNMsfVlW/p06/Q1gKA2GWkLTjk6NV8TpsVQvHnwbVKEZqJ2e0aFBT
TKIiQIKYFk26UQSYcRInwPVYFzmgIxsvie7jgY+2iu6HJ5S7sJwxvpM6qucfNhTMlTeCMMJbHApl
lzgSlf58r0GThOvSbeIO4VkpACCx2TO22Jjfj8ohgmSn3MlWBHoDGaefMG9PsLzAIRX+5gh6MHh4
GVVevYb06OcI7jBfoE1EKy2sbxdbsm3bUfqxw3htoKgpJyDjCreDLlITP41vdJUIOBiXRg5aogYD
c7VSSZ+TbsAEEGSs9woSeCx+rgb+bdC4LGF0BXH7NSTACbkCTl8JCQFGydlL1TOTOVyAlGfV8r4J
kI6++tnc3KCg+mHhPDUwHHpIegBWFZRrOCje93xsfY0bxm8ZtvzhdsllXbVLnfLZdeBNEjcYrfRW
AQG21F+j0b0g0NN3StQC5cPLCXXZBIBEse9aqUpuJzL+qXxJezp0tXkcqJTV2Nkx+t7bwB2+0+PU
YKb911h6Bzsz8OY6wUnvOnOFLylFflTVUMq5hN0kPDuli92o1DfmdLvoIZQpUf+udzRdbGOAtZXN
VCQb3JFuRF279Llfu6CF05SmAMfoPmijP3Um/GGtBo0OFeMtNAHqE4xAtRikPYqvE1SuwDJU0zfM
6n2KIOkPZH3EXTTuaCrpa63NYthYLaZZ42vHxH/sIPJMOFNa7est5i7s2/fEFKcW8HYlkvK50aL3
anBe2mneU4qtcTkrNnVVQqUR+6aqv0UZ0tdi7F+jXMXtUbg7ewIoLpve9C1Uoo2HZL6R2FyoGRZP
WXGzBXC41A30LejY0OEwcxbleCxAlLGQCC8x3wCd4RG1HBbZNi2zqI/xhI0Etqamg7FF67vA4YUr
sIgQfH0vjmARclvuRrFWk/qSVk657XSeDz3MSTfPxJNdvKQW7hwaMcqYtWJS6X0pleTVMqFSu1Rw
vl1TGaGZYkY6buYe0QhpngKdJ3YB3vTgaPmuqSvrxUxGDADnbptUkVgjM3e+Fmc1UeNvfVFW676b
nUPCVPmEjdYhHW0lUCQUJSGw09JatduVoaJiL6FPQVeq1lMniEocUjUgHqbFS5A5S9bST7k9iHhu
KI9mkqBD1QvnhxrjnGunybdmvKLCSVe2HOMD2i77i6U+lKY+vVaJrh1dk0gUTxr2lwHkNIjTrDqF
2mC+9DCSJ4awjUYOBgouu9/VdNfXUVJrb7RsToQSxXAxY+dkCAh7Y+Sob2rTcMO3NDHTGQCsC13M
PDAvxcbCX1iGU+0OR1fpXjucK05qO3+pm0zD3dlE4xE3ZjDKjvZUeHSSSL/EOpxlxVKnzZzHz5QJ
kF9uR2/Spq8eHg9QtczxHs2URfGevGAAVL/lESGhDPLyzVHStYVN63fpOAoOBMkpmzK8e/6HrfNY
bluLsugXoQo5TEEADCIVqGRpgpJsGRf5Ioev7wX6VfekJypJfk+WSQD3hL3Xxsl4sjCbBkOfIGF0
EQby3vmi7pfQhhFzzGPtW1rlqUqF9TJZ5eXWYtiDZURjsuZoVsbAjlt5GpUBZszmxgBSbhA/nPq6
eV14/D533WiE5Qx0Ja8DC3MTxAOnfGmMLntq8zYEM59Hw6rZ4WS6yotiAsdS9dfaxT1t1/NxUeAP
42Lx3vspvXLO9z+K5hwmGC53qQlI1tEJnk/obMGj2sZlNQRScW2uD/pQtCeWMrziRcFlbcb248o+
7zBm+E245DjkRF6+5K725kpNfFuptvju4syPrsnClDRrwGsK3EfyJeoL3qTTgiUIiScc7QnXzztt
87lweJqmpSOf+qqqT94CoserTHXfc7pFA7p4OALV19LpqFYpP09gaLKXSlE2vkD15XYreskSMVEj
koGdPKGiN3fqlJLRCdXG9MXmWFWQrZyRCGGYMvpHXQdzTvcEciNu+8dp+15DPXBSU+PdXY1pV8ja
C7Mmce+L7cPtM4jJuYHn8X+/0RIRh4jBAYW+pi5aSIlSqI6zh5up7PZh9cop5CZB3bb9gabnCnTY
Yg4bd13OXO/LWTfbZvBrD3xB2id3t+/13P7//vT/vrTKJvCKSV4UL0q6Tnt0Co7bdjG0R9kbmU/p
3B+z3FRRAE4ttcAQ4Ox2g1sVXWYarYOsBNpqzbrPrebZaaoeanV3rkUK1aosUsloZ0p2DWKUnVLP
9cMkUiRI0LCw/iIgacpS7BEaIOHSWIIpnEm3mnb2MAJvcxsHEdyl65XLHDeS1bx6ydfKxATGhajG
eRZOTqzueeENYBeoMppmQCjgrJ/OQHw9DCXnRTeRwI8LEibsSrtSdatXcyshxupRw51Vd92TaVnr
fSaygAoROcGsIDVXs8u/r7IJx11JJdCXAw8L6Ehc565uH5WeY390bHgstZWcBDg9Q2CU564pishx
oRWksgU5FNfN3e3D7Y9RVPBl23SnRCIqQUskxlJLUVoKQIx5+ruOW2PYMUt4zAbrfQJ/dzdlGYqq
hBWUmNyHpq6ou23rOV7ALFtAiYJJ8tIhLzBedbf1c2xkz/nCjlRb/z2JcM/PjzE4u6hCpX+hSq5Q
J4Or1Edbf2X1ElUKTD7bQ8ruGIb0laQxfq8zyws6pGuVuaCWK0pcrwkwNvlCz7nO8u7Kvjq76g4d
QD3jx028Fn9wM+P53vbg2uy8TnYCVRKuzV1RGdOlHV7XW/vQKQVd780dVm+YbKViBwmsJ7w9bvAY
/1D/MisbNHtfZ81zLb32TGbwvi62lhL7+SmGE7LLCiNDtzkx78sXGJELgXH+VDfjUe36V7Pt18e6
V39Mrfk7Dkb+sIzplspgxvfu5LGr6DzxMOSkRYwo6U+1VxfPmql/Jhk2FpPkkoM9Gs/9JMQvpPag
UVrtujJRDmY51vdW6QT//u5GM9rTVNc1OiHMJc48De9V/lAjNTwhwB0pyllkTXGmooWnc7h9OSbl
67//ncBOLcy316xz1iGcE88I2sEeqS8zvE9C1pe0S/8w7Rr3t6+gZa5hOlcEcCnqFFQ9tgZOLu9k
4IaM+hata1kN/TWLy6uqDfa5b/q7TnPXEUuuBuzC3Nkocn9V9h9Ljdc9CHzQ2FaWPgpygHdGH3bK
IB5HVOVrnqaX1hy1UK+H8UXjd/AXMzUQycXuPcOb/yZoTel9AQ23/5ibnNUuKPoGCZqz5bS4f0Kd
Ol+7Pjna2/mQGXb+3yunllN6nmzD2el2bz9oC9yntT7yxujvq43sHTBdubc2dzjxy+a9qBirbAfq
6JVV7HOhvoyzi0fNIiFDNpOEpzU/soM3IrQ32TnJjzzUTZS++dGsNBDHuXrI09mPTWd6HZWsu7Sb
zElzuGGmpMCclas9WdFV5I7CY39V7xxiuC63D5aZPf4bJziQ2HJ+Swp1bj5LqA8IZpI96pcSX7r1
lYHE49/l5vuRKdtOG7T2jiReO7/k6aieBqaO+Ku9P0rfnsTwq0XF/0FgRHGwRDZtOI0/RbNYD9CX
4pB04ORYxcszNX0BGKzIURip59v7n+vqX326SKfX31rPWu4NtSfTZCmC23iZKg7C39CD/MibD0dL
l4MmpBlmPSbXDt7dyTJnK9JnYZAposdRwkMevTNiEuoOUO3dZB1vX94uz9v3NDAsRwA/JkKpeD7G
hkIUGswF6o55BKWD6FXO3i9ZRgSZ9idQ+DB0J4lNjnv635ct5Bmw1cXTNGFN7OKpePn/PmN08WqV
lXN3O4ONwdUOnmi6OzTIo56Kp0TD0JoAwUvyGQN544ln+WBsxRc6OrDULaZiUFQldDKavYQ8hUvZ
LK+ZoRiPsxdj/KMp91UdKletOObrrFRyR3Nnvk51h4WtTP/77Panl3/P5qLJvb1mAFwwMgPf9W1+
nEsEXHq11pGoK4BfZQbsRpoWJch2kkHQcP1myNOwgHROBAq+ynDaY6Bh5dwavJcgQs6VWr5PRLgc
jF53LiiDncvY5+sRDf/FESARfBaWNfkJw2+Ts4KRHa3wBY/2DV+gNeyXdDNVOCCb+v72PX1o3VOu
Eye7NLgfl+ajZPnE7dQnbIbqMmKboga3weuq0YJUxsbVSeUWBIF1ndQxWoaRLkTSNu8609DOzGG7
q+XWn7TE06loO3YYnoNM0EruixiQs73cx8P034c0JlzjNiennjAvSMJ/bnPyam3J88Xr4FFxP888
q4KSZLK9mqJqW6flE/duFfy7wukZn6p+Yu0OczagFHBPdOJZadfvdZEq93mj/Khl2/lK7qqXxUrb
w1hbFXw+tiez6pRRkpnaphwvuDg6NiqzRVzaBHNgIvPooLDiunf0jghj3P2hvmV5+AmzhihTRYpp
wVtfvMJ4avInr+v+5OVi31nb0ZWPJsHQ1dJCoQSCPdMeZotUT43jiksFBGJDJhsHqVqIGzpBcTI5
9bkw0RT/20fkNUjQfl29hyK22v0isH02DFzvsdDtXNOeIdrV8pANivPLHH/GskpfyHd+WLGY7tFz
5RF5J6Cr+o5jUuMoJO9lG1oqRHr0t33X5Gax3yuEYxCzxxuqY9SySPwF9jXX92Oh3rkZCopC60Ea
MHb3b7UC2kQnmsjxbq3C5RwEwqRNI94b5ASfQJVgOBSnvK+t16yd03A1AAH1GgYHMXYX+QPzKflm
fACpeezPk+kwL7TiEesgxoQp7sU3hyDUnM67r5u0Cm+KMKXHjauigQwk12MP9QzJkFZzQ47br5rP
4/O/FZ4ugqqyk13s5tnjatYtjyGWT6Ve63ta1AVzntv5nVRC3h79lbfzBzSU9VxNxZ4yVDuZrUpb
j82TkJksPgqc3OG/H61ueuKWjJ3c0hdQMFSdKkILEazIP8ocDj9UKOT0cAGu7JDHXasXG8AK++bt
goir6vP2Ak5rbQJBxNIFbKE6Me7swn/H75oWHVlS81U6INDLshnRzm9TaD0rjimmuPguF3XwD7CS
zt0xg4B5Ye/xVtV9zh50/lbxdVy1YjHPg7JchZtAeWtHQJ6bX85CrHgqV/fvuH21Mob0c9HpG2lT
nLyYd36I2+PYdsr9rBZ/Yo053EoA4wmvLW/TbeX379KJ67nikG+Jnt5+VKsbNKNQwQ6JaSyfpG15
wez19Q5vmvrRQ6pckgSy1iiGB8uDfWE7+bsG2bPMcNnFtXEdJ9Ei14xFlG8WVWTzGEpdag/Feynj
9aTjitvNwzTdmcakvMVm9WCXcfE02uoC0aDFXoqE+A6r2cS8I2vf8785QFIORDZtdZ59NyJGzpV0
ZpjUJWqUbfJ66y0YQS1EzgzhdLNwVkpp7KX+XuOj5A2ym6vXtdmhKJMXbGlppLAoOy0OG2eIbBHr
Afs0Let6vH1WAVM7EpVEVND2mULgjO90axwWKvOvJl/a61xmxS7mrSWpfoB3ueGN8FImKHUeSpYk
05IWrymGmA0xDUdUSta/XcooLVm709Tby9kbpoR7tlKnNy+JtWNvjwPTza8UZO/VitP2WMwbNJdH
kF9XhUqKFT0URqoULTV5T6KZX287Vuiaj7cj6PZhyvmb+lJe1g7Efp0b52S1kap3TGjJG6cFZ1Z+
3/QkltiVEum33t+xHr06K+hiaFdclARR6zjuGfuScSxW6cdVZz0QGwJPuK0+eRWNB2XMbX/RrYKm
JrM/FBO1sZJ54rzibA2nAuH89pCHBNpGjsU4CxnCv55vGAXExbn4cVOduUVxUhgaZG7UeB45XAl5
JQmNxBtIIdipgogkaQRK7WT/fZZo0NgJvQmlo8+nMlPWUHIYfXp0njV7ue8s1z9QfLuH1DX+IsZX
I5mJ7qxK2ihmUfdlkfVPDOGVXZbM+Dhq2onJOqWQ7cDrmZRVS/kuTYHFy3XHnTts030H2kpqaqe6
aEGitnPp44eGlBMw74S8QHQOuTR6djYnJN/t3WoMbzzkvpwMXCbHEKMbFX9Kk17dmKs8dpiyViNB
LrbW76yDMHGFGxPEpGJFWWnNxIrZKYRQjuhAM2hERZJ8sHRGrO+J3VgaXwr811As8THfBhrGxLTQ
SIrf2DRPhMkGrl5k5BYMKySUQviKu4Y6ElxfKmK8a9GdwEpQq1EjhHCzz7FY903YZ2Sz7B0Ps1bF
Vz5xNw+zsuh4J9hBlFRzvjZlPMNlIpCvtxlZWRoDt3TB4Rr/SH7bsFFxiM4qQbJKcci1FoNHAX2S
LGnf84RgKzA/T4Z8aAslg56zU2IMDrN0gS304aKo7EAmYMoNuynX3Th2Hj8TuxPDuO3hBPwGRFoa
LPjT7L4rDly2X5ZKYaMrCJ/7P5ra6ccB4GzfdQ5CQb+N2ShQBLa71G1CLR72Q6wxk8qdPFrUPfl1
+PdUoIm12QF1Bg1QZ/gVyqQFMZgPPle3OM5/CizM0ch2ZE71KsRFtei4rWKueB9w997CEtJpbymT
9RV+ijVAPdby9YpAnJpLd1/pE9JgXEm4cgsbGVxZRQOZG747dq8OKgnVm5X7KXXYP8TuzixKg1ys
5pTmDobXhgVc+k3T+xl3absfja9S4USCyHo2XQ8edWEjPub/o+0aw3g7rdiqvY+pzsvZzSxyqmPr
lcVbw2LBV1vvV8uQZt8v8bfVp6x0U4bcxHD5kDHnw2omZ2lZv+elY9OX9nsP8XHAwa8dCh27S8mo
vxKAGaXa7+WiR7qukxg4asSYoH0SnpNEaiLfuk5GSdLfd6ZuHtcjMKS3MrVAZZTFAInBVPaKRt2U
UMN5+D/puv8sojos6P8C1rNnHMvvhr3eLTqWWm9fa+Kx8sQMWC8t9smSv8Xl8K2l4xIoTveVmeLV
2AbnKTaTyFX0sC7J24YDXUSpqp0aLf0A8rnsjWVlU8dLXxJluy+V8TJm4pud1vMifrZ7ZeBAdGOF
kCAj/8UjMw7SOgOvOqZ7MEvM9vu/CaTYneiaoxiXrymVPz3AvZ3i9ezlXEJEhp5wBD1RwGdW3qUG
3wJROWWDB2pXd3ig2eWyzyaCUMbUfBnROvmzPoRWSzlCdk+/Eo9E1/meta2E/NpezdIjoDrJnhds
2CAlPhoANHBC0f2adUqk4V+7jhzpJMw82e0DiQNcndUZ8XrFh7pQErmZEcU5TrUYJpVWPdv4HyiG
NnQEPMKYxkWr42dLGVhTJBxUy5RvuXvbLEaUr00LodattU8lc/egN2a/K9I7OxPxwdDXo2cyWU0a
zcctyFMEA/XWTziBLVBku7LZ60V5pX+vwr6IKb4W2vOZSU7Ey8PC07EwgppmwAHV77W+/M3tnfis
ROjQe3yUsW3j7GDq7szFUbPMj2OvJ1+giBv6YCRu2N1A52KbYj/krooaas02WmFBtXPir5uxWOkk
kw6r/D3qnRN0tfqrn+wUVbgM60Lh7GKRJpQq2Ykqh9/mnHWmOEGXZh96bucnUVVfnXoURjHvhgz/
3lL9GfQWNMckcaF3DosyiLt9StiZ18+nVtepm7qxO4wbVGYwIiNhA8a0yKRBTQ9Ueq/qaSwAqmG+
Ow5V3oQdGyN/bbGlwlNLWCRVuCSV7EFIUHCJwYMpzUcottt2jrmk76Fvi1krgYcY9utcBsQUXWeL
U1Sa+j5XQVlvAZ3QXDPdZHC7vCygpUCwo+Mdf48pnsa4gkBVNs1D0qbdDo+tHUg137XqFhZZTi1k
xBmbgLDSPZROJzSMgctgWuyHzHvQWvOvSlQtKZIWr8yQcusoNa9M81J2xrEm+IswH/7VtJv3rv7E
1q/Dolf/sdzss1LT6gMeQb01zXhAcwT3ybKEXTZC2p/oN2DCvqL1GZh7VkHJ2xF608RUgNlxA/0q
tpVXDpIlaLWRIDtIaEHbHWQtlaepZQHj5qrKoi0FlVS4H+msK0GTzNgx2Qw7TRM4TfY5CQh8Zp4y
AFfxXPTC/Cy0aqfHKiUPd8VsA/xTGcTa6HbqdYEsMo3ZPvHYSbK6nDAYCr1i1Tnye1DZ3UuFJKEV
hx+GV+z3ibQpKcrfNoPIriFTtFnNBeDMcJiH9K0leUe4+roDJ/bRZjosMCPee3SRKyNxVtiawuoD
Ar9j/IAXCt0Z77GsICwZK/ZA6AGM7OVjgtpzZ3r3KebzsyjwHTIGQNDgWfvGgZPMBXNcR9Cwadvd
qVbjhlhd92rfHOSiendQkS82+I4HCD/7lSOQsXH3yJztyG8/7AiwBkc/1mBDgLzjpvkZCPseR/ds
5FN1pGmEhqjEALHM7Ix87SkbvIBSV4N6Oq47/uXGqVs+s4QV8ppgRuJXV8c8ObTFuFMMfIrazMiu
XEiunCzU5329RsKaD06Ve0EhyMZq+s+SB2Rs0W8aTsFmxINVmJT6KU0KGbgNZIYpeTJdfOqtY0O6
JrezB207sVQMZ0RXPq/7rp7B1KwDGZRKPv3J9GASChMdeOtZZQ/niXiMzlM/2Yj2+7a1V98YPLIa
ZOMbXrEcIQpEZEhhaWyyx1n3Fl815cnKWvsAeZCxhgoszAAPIZnOrQVbVn1EiWeUEnKA99atvBBp
m31XHfMJDYFhrlQBBnE9WpquoN+eyG9onspNKLMuyZ0XY7UTShbkZVLy/jpLOEzanwlgROSN6tnL
8NUXXfqjxtpjrqjK3qjZV4uMws/sY1ocDbVKo77PHuWACRpGKGbYraqJepGSr2V1684ILdYGDU6q
ICjkAu5EbgfZAEsSrwEHrJrulGbVcE7y3C9LTpXW1j7MiqQLU48PcOkjK6f0l7TCGA3lC2rpc716
GjCKTbWfUNpg+GE94gvXWIhe2BCtbOoCRf+TyPzL1Q14FRs10s2YEC00SmNWm3685nHkjJi+6Pp9
UapvclKx8nrpORmIhfVG/Ovz2BE0rOLJtuU87DzwSlKbryBoq/xtmdeLFvVJT91P4EcvjL1t002b
i84JCqIBucaXS7IrT8ruLlsY7DmDundbpv7EiZYarrvc1V9bD5CrbmaUmPAFECbzzy1ARig1+mSL
PLzyl66UL0m67HIyTY6W+I1+6J2aHsFUKAHRm5v2zUzNAvhD7aM7deJ3fayAUBQLmcETdA8QF7u+
TD8We8SvatveCbjeU2LRetjEFRPmKwKmULXLkaMSnRf2tF0BAKQ6GGGgV/n8tWhalHpGgRxy7Xzy
c9kjwmPfVTBmesTBu14MVTDQaWTT5PkckQeKUspXtbsWRXynJOVHIR/Uvv9QmMOR0bb2tAfkthWW
zoCFZtTYypqa5+2+0+o+gtV+Sm6uHZx9ICB6CozWZU0xM2DenMemXTOV5zrIsGqF7POag959u6s+
hmQfFXeXBjSRn2lShKWDfJCl7bYkM06YYTa4fbK3nZimReLB75zsaBgdnHI8qNix3aNiWx/6lkOS
sw0KZm2BhaT+Ug287MAcH+RS5v5czhavXkF7gc3e80Y3FCnHSApDapDiReeQ3Y4bJqbWFXp+fmgm
LkjGor/sOjcjI57sQ2bV11aQvtCNNtg10plH6zrrFqzoQWCvM7sogZRdq8tDVuWRYk31ZbbH86zF
6oNVU9fRnADe0ZngrARQx4MjtsEXG2DpjAecSwthwj0e8h7yjJKPF6NkTj+274CQudBQMWEr89BR
+w0wIFbmoDXAXUyVw4HAxmjtFdz6Ignbrn/vTTuwOvc71b2PEuxw4GTeMUYIvxMFziSK0QPYE7nz
UkIvNczLALi+8azf5WsfMzld6DaV4pSUv5iuGRcDf41qJ6ygSJ6jFND2Bk/Ti9U3F8t7UNpYnnrd
/Gs10I1ZbrTaxjCcSDytYuZAg71EjW51x6khaqcpT6mrBk6CGTTRdYX5/RTBaSI4peoAJyjJeaiG
PyYkbD/9yuFb+TyCoMJI7U130wj7NGzwvvSzuOlZKYJg0JSZ47DqOHFJ8Cq8og+qo7XkmOAz9lgN
tx4Vxqr4CNwRXnkrKi/xNePmjuAstH4jB3Iw2WquiPvSxkAAZrrrrletv4qGLtTCdO4DEXCC7VtI
mQ+e+iPB8R3hyYIEtufND1YcON9m2ODJN/sU345r/SzM351dcwNsP09fMCdXGmnPZmzsbLHu4AcS
mgtTntav3JRExmPp4pecEJSwexk/4qQVdxPsnxDTIhsilUsAAQfTvWw3do39MRf8h12JYKH5WNLF
C61z2xd6FG+MhsYC3xorf0c2KDuvIaNSqFl7Gqf8lzqzz2opO3drvz7kufknhX0dqQPD5kaIQ94b
sH698mfOqF9cufBkjaddv5Sv6BmyHQKkb8VyPtNJe7PiEpe5Kq3tPg8rlTwAYBUMpKe9JlTC3fj7
OYoArGyjZ2C8Koour8RfR9Gbkqqy6qQUOkla7o0J3M86Af+Nq+uSkRDpkRxBh8hTv+nOXd/wX6fz
bw3uLuc9gRIe6mbqvg+EpM0uY5qx63nx1UKh9p9Zz/MErCnX5dRDk1OVKNUNBjGyPqbar2EcW19f
U8I2jSpHTM+BvCqfuMlgITczT77tQxtbKOvVrA/Rj/GWQeKxUpw+5K1y6Ul5GOH5InfRIP457BAk
Y23LHn8QjKu+ra0GLY3DxeSgaZHtweqn6WCgadkqKj9J7TM1GQ8rRhsOKTGsP+zAZk3YeAuDp3V+
ZxrPXEc/diqHed1RkgIBjPTOniKGevmUUMdqZRtVU8ZYCC6BqQnXR1bC/oEBu248D4tkK3coU/cN
BaHi2Coz5ft+2+iXyCYpcPrT6rX8iMxsI9h2rWEE1fbwrjLIL1ASVW4LFRqQF3MalFpogUQNuk0u
2Socv7VhaYioP+uB4BSzbZOgzlY4Mtx3k4jPaim/Kq12fBK5VFiFCGwNBF6qwjj2OAntYaP+7YEo
hhUtJkxn6qpJ3avWCh6mcK6qLlc0x9DwpLaVbBygptpwS4s/hta0YS+a16G6rsyJI6Zwqb+U8pRZ
xVs6YG2NcxGgtXzFIBiM5eJd0TXQ8EzZcTHRcuYwXZhwkK3Y1mpPaUNNQWSL+2QboBaBVRl0xYaA
p1/Wf7MGLCerZweJ56cknr6IeYEa4ERcnwblU0kNhknLgfI90HMJPE3VS9YfGrbi17WI30iQg6Al
UAMODok1MdM8e8x2mjHUYVo5jr91gAF28ou2qq/sQjeebo9qKzH3czHC5u1ZNI8wNtgjUgDOJZ/V
FBU20i57DWdWXLtySPZTDSmjUQZ7T3beFwvpfNEPmVahRVG8R6/gE2VdCKZL8jP6TnY7mQzsdaAy
bg9zRRWrQ75ZLOW5lZ0MAfc/Kq18bxPI0OOs57Bwss8yFq+o7txjthYHGcOfzu7h+fb+LFz+ZVgm
fMRl6chlVxTDHYEPAMZd7bXy3L/e5AFzc12/LEDMbE7QirPDNPTzUpb9eeSMcpMMLGcKLkZ6zqfS
g/LOk2dFTP1ZF8xdh1R/SkaGwaa2XBR3MSOwDwASxwHicNmRzOoUwKEXJwQUWiQNeFSei6El9G/D
VT8GsNM+uRQgZqr5LNR82Ov46MZWhJkzxKgaOWBk80Qy2XXVe79ruu6gGzY9ydKzHhPWFaMrJqiY
An/CYLuRiNlI1AZAWHc24L4UnJ1Mi70mPsiZMCQViedayH3dDr8WJmZDMmVhY5+7xtJDxM8kl3Ca
HqBMPJPoqe2F2pBD4HTd84+zwpNksfLqyTY+J6VL9JyiHXSnZ4uY3g8Iu+4azXrtWnSTHeV3ULpn
r+sJIsNaguGd3XnpwZUTzV3WWvlxYG+0GXNkiOffDrVpiPe0QgFihdrXJ4epE7QaEJQ8MBOWxfWa
OSw33TBPdT2q4RrvjM74uw6WuyNnqTpLCv0sb2Y/l8kjaXZzpJh85Xi9S6ejR4Vpd6EKSXg/O09T
giGZCXB+SjlweTooUY4nJbLER47OXPGqZ91D+xMnRnHoBveprvTAtGjkpDc0UZ9N72oBLGLoqz9a
A6rKjldSki1xoDqk78JaNDjKoeJ32QtAXbsakc/RdNlfjPk1Tjuc4n3Led/39nmSQJxcDvisd0r2
ixpSpBz0YawgLGdUtzpIkSQitrpgSL/ABmEbEakL973hInZ19AI8Mll7QNMM1GlEGtcdzg9a+y94
ibR/JeLhsT5W7nAgrpBE56UiEckaYPEh0E4zuewbj1n4oCSSmfQEVHfwHsEubkH3LY9y62AujMjs
grTEZF2MO/Shz4qqExGUG0+UDWCglCEaW+u9Lh2yyVb3tQBYvVPslU6CEe88DOMpGbRfY1m+FjaH
Ywtkq7XdhJSzOQnVjl+nthgPmen4I5ohIfR6esDUYd0VmAqCRkKOcy3UmC77u0htsZytIhuOkkve
N3vra83i7o54WFAQCskVUntERsW4NF/WQznYP6qhXz2Pdyif2AhhGEmV7q6QvkcR/VA4028bGT5S
TuOuGQe0sLw1rZMa+xWnGMgoYiFtw90va/4Ym9a1d6p5V6hzHfKvQoDWiIkikiaZuCn0E5JtrGhp
WdkKxYSE2Z1YX4u22XBtHvNisQbQKHqMqDr9v71pnTwbKeXyOMgebuoaP+SeHmlOZzMVADAsavtp
HaYd2oRpT5+QRt5C7IpO/K4xLmVooHNFu/FOBTU+eg6yAcnDNdcQwqeeXF96cpO2J8vbNBIDYBJE
i1pNDepkskIZawd1QkvvKf1jkv3OC1oyezxk5AuJfMxeEaFfpMUcHwZ+6GJG3Q/tUh+7YUWnZvPY
qVsu1AY79PPa2xH4U1ouIgwYVeuPVCcuG8rxajLMxd65Tu+prZ9BtlPdVrG8G8tLPRvJOTPLvYRB
e0xjgYRf/c6RbgUZ5Tsno/HGpSTwOSdvE2nfEk4sYHWZA/RQoUTxM6afpGDHB5nWOziSIjUn+IS1
w6D6zVMu13tuVPWhcbk5rXFN7wrvqVObZ4zQdEstz5Euv3fZ6jIHSpa7SvGel7bTiU0ojg5T07RX
/1JCXBbJysxNNTPQ6Wx9oE0aTo+2P43SxggyuUdPZ4fmOTBzICIeZgF/zdjc/64bvyYVxuy1n38B
OCSJ0xrY0PdqQMYjSY7TU9xrzU5yEg+touwGrMR1clTTqbvDbfhUWcxMnFxdj4RkCkaVzkdNiWmM
ytO8iJNJQRCVtRbvk4x7G2oTwhNCGuheAySbzQ5L1F/KAi8gL+KlRTFPe+S9uXqV8LOIC1WaX7Fe
MRTsjSg30EUsa3McyCgIZiSwTH7nnU2qcqFUbJgqSu0+dwmcRRLfJtiwzPq6SGEjZZBw9GIloElP
gSQzHQzsIXMZYlMlQrumRNMxqNreyqh4cGbGfoiEEcrtwFl8u/ZI/oPCONSQzTuX82c3frARML/W
4dFoIR8nWEDvpP7l5NoSYWJi9+RYZ4aJLSwu/bdjG43PtubPiM4BLQoNQpWoz64mDwhhaKAcO/dV
Tshx9iJvsH5puun3bdkc57z+I3PzGVa3uFMsN+qd4sns6u6xGy4mcq6AnTWkEwaGv4EFL+ditgPX
l+Xcgvbr4KqSKc6GTjy2s01g95jUJ8c8TaPnlymqNdu0+FHpdWZxyh6HJfWcjf1WGbFHkBavbvdl
d7XxSDxgxZNL538t6JmsaENQC0du+MHiewt8zNKSF09pQCqKFCgPHX0XG3mUtOMDHksuO4rnlf12
snTviAke7RIoo2UhM2loH09mgtyqWl2k4CNmwHRSjvhH3+vlfpB1/FiaQEht6XzFeoHAOv2sY/sJ
0w4PoBnvEB03iVcyy3ZOtb6wSk1OqVfuF3gdE8oWNKPfBBLn+6IauIzZMkSepWJOcIuXJv/azFGb
it6Q+23rlPTFb5zux6LfKqJyCIkQoEdN/4ej81huHNmC6BchAt5sSdA7OcptEJJaggeqYArm6+dg
Fm/xZrpHEkUW6ubNPNk6jAi85QZhnQvpnVvVWQdgDKuoVQLpo022hNaumQtl1fDpKrXB+fFmdnZF
1z3gWwp9UW/5Lo2t5Q/pnjv7djLG3xi7R2glqX5a8QKhF2WujYUz32dRB4WTute0Jo5Ndvzk0UK+
cYVAV7E/qBqQ60DUVPP1JRWsvDAWLLVwMr1dn6p6awuJFyOv1fMogQIWoGBatGH8lt91ylok6MS0
J0XWsqJJnmyrnA9GSkA8jXkWTjzg1spKb2AlQjtl/a20Zz3Xs5dW+9KwHq/yailp8ejmGD0LdmbB
LFQPFPv2vYuxjC9QTjrPx6K/5vPEYoN17rrSdSowzJ7H0CiPnIokEZYavBEsRPncpM+zz8LFLFlf
zB1bxiCguKqkD3nwAC3q2hNSVrK19P4OmpLyBDVd7LbQbu4/RNMEVjIP93zYszBh11MdNJv1XcJu
QrbQT0crqN+17MmCjbaW18a/ZGmPVHawfPEcIFLsbCAuFYZCB3LRykqxrnA5+IVqsI4WG4VXMrgV
KQ/T0jgmrfs+K5stc6k23mQrJnVuycTB4ty/OBqbOvj6MQzfJRNN0XJYe1+aPtXHONJPfeM9B/kE
tVJ0X1FhHHGezRtfa7qNyl5MP3PwCkE21gJvnXNNeqGh7ELD1bWZybC0Q8mvF5tM1VUa9H1c8LzB
/2qrb0+GLO6lnzg7mBifJgaNUDNAohrlvI2UzisqvzxzqcPMqDOOdV8h5bDrToYKkCj/bUOodpMJ
7bwsvk0L/wkq3k14LCg8dz46LdK3NbHUs7NXFmOMQLMazmjsdBi4ryg0BQz/nnu7cfeGX4Gj1C3K
o5808apnqt/1enyN470zdeT0DGjurHdWJMMwNxQaBjF7WiV5wQ+EUWxmJmLA4EewqDszfbw8SX8g
tMtEAoxp43jdK2vFdJsLZv2pCd0Y+kABEE923Y5T5NmKt74b7zt7vDNThRMsZ4KDNieWY/x1uXdm
i3a1munumDA0jZqlCRFB3vGUa1d21G8iPoXAbrHGELqwk7leNR3zv2Nb+r5FOFYyRu2wBeW+o/4M
teLLVdO1qL3zRCJ6ReeqKWhR7FPnxcqco9fHXwZ2oqNXcBpqotsMc3ELwKOBm/TZBaERYxCixKLA
xinRTfRa7sgh2mQxMrEJNrZx6u1a7KTZny3beqPr4BLkHM3TWUjxMPdqOjSNvbfnbBPNwIO5hz0I
YNybwiyuSd8XgBe5EFH35eQEqEbEyR76HC80plHKaj5b/M0StAqWemZ8NkGXdFYPPbTxHYwPfLoN
fR8O5FZ3HNsNN0B+9hljL6RUmoLqJ8AWLE+rR5z6j3SsfGavmc6f1uP50Uu9e+6O024Ucg+/oTzq
MwiXAF916OnZUZj0A4pgR6NYQ0SWNK4Z+19zZ4oVQ12OmGfyLfrPpjc/TkH2p2BDbFok4jTRNwG5
ehdDKyTxBzMD9p35rGsjNyFcnSOX0+8bVs3rkluWoHDogObGBEniJbcLa5W2tKsn+fTWG+O5I9cD
ez/Gd25iteABrlL0NqpxQp/GQWABcOTBGS+U1trJ6cmg4snTGCyhrO/bJPvDIGKHXLOpmaXpYg3e
TJJITqzmpFVEPDHDcXnK4ldXxijKbY8pUf2006Pl4/5nnd2zB851F/mkcjdZAlAbfTrOKxKXdeJt
4Y4v11YysHc6MOZV82qZ4y0wjVvVmSZ8aGojhSQqGyxmHoWrCdnp/uOO/Bj6TAF2PDUkkiQtVxz0
tMenPsmhhGgw+hzvBcEkqrfBB71B8W42cMDVLW///nGwIzwpPSif6WiiOnYYviJ/3rWie89ocNmk
ff7ulM2fHj94PlXqVpfHa1PQiA2Ey8a7FOTuY9uqez4ab7RjcMFtCsa39CQxS2hp9O578W/lSIem
uP5IxvPUexgSm4DambTYJ6gulu4si/ooQG/DNWvedHP4qVKyw8iYpdTe6pHHoU7jWYjRkXw+/Gzd
gAIUz6RoeWksP0s2MhiAknsnxUMZv66xzNq5h8+leZvmnySF72svFwZfUOrT4/jgMezrCPpe11jH
r5kplkksOsvG+9cAQQhtfTwNjkslVpL9wKn8Rbj6pHjgwLY42VTwL00xXqJtWtt/dYzznPU769To
iWevwNUrJDIjFqCG4rLauZTkTTvHPHIgr3LXbdfM5yyICX5pMSuSgOZXNv/ZlG0qtm32MjzPOSlb
YMTY7+JdO3zkaYVHc453PoZ7cHLdtmE/HC6/Akua99hU9z5rv+wy/sGHtFVZc4vrJFjMyHs3QDMQ
1l9ET2/ox9bBH6Pn5V2aSfdBTX8AGrCJwbucuQtPylzJkTlQqu5t1EiuN9w5kJd46nFIFiOfFSdH
mJfFhoTvoxujswEFylduIF+9LHkgO4CNhtgx9VLyDuAa2DXqs+dmICuxKq0rrljYZOg9ILXCEil9
kT7mSrYVPQeIv2pNEzXBRT2YC3NTqZKAMNowfOmlJB0HDSI4ZjwjuadGwjFuU9CUDu5mpBroYCa/
iCmvs+v+ayv+rImcRkh3HWHPZI8CLmE69172i7H2szKRckbI9PTG/pt5sq31JLjVtHttKM5gV6Ng
SeO9iVWS3PiP3/zB3ZlaBPi7YByzDH6COA3TYqMtAU6FaCKraeXY7a/MwLn3aYU54zH1mAGGIP6M
IvduP9oBnaZ68+2RM90BlGWOsYNDViwVjWlJ03lCmF+qhHC9a5rLiEPViUIGMaK/mSXyVmhuRwFE
eZZcUsSbwrAZthnWhAimADtczISt7R5aQLsHpV2oK6aTaTZYZptXOAQ16wbnre9YqAfa8kjEt9ET
v+JNV59ythD7gsJggueRGFhyVR+s1laDMOg3Hbl8WSMiempxGJcuqnhEO4zdq5031fvCmowVixuR
5Ac1RBsqY/mZKgqtSloRSggx4YA/etTzf1IyEJuypup3crae+YSRwDkZCSVpg37hX0j2d7D5IxVr
rIH1WxSgGmXlxEVaFSHU9lPntgAFXH7D5TsEHaSx9tvwGxpMuYlvAUqEsu9PtcN4NfDx2Y0+dh22
g6Djwa3SPY07o3BWXLztsAjcXxHpz4ZWfNUc1uzHjOeBmBR9lPS1RXX9JYX9HlR70YA5S/uhDDM6
BCCdAP3p8IZMNJaEAKIuU7lof3nENXcum5Mze/Ak2COl+rvnDfs2mLZFjCmGyXNvxCJ7tDP1lVXE
i60o+Y3m7LnOLJutq3VoSr1DD1fYuLBir/SSnsWoftCcH88ofvzOuiiLouqSe5KRY/w1zHmHL9Q7
Dk/M25eB7sM9b0gqNbQo30VxuasjpgDD40khR+QuwU7OU/2xNHWxJyuWbvC+340BukNruQdL9YsW
fZwQZSpLnvte2tcAf29O2nvjmcZWsDOb4+pkkKDimI6OtM6iaQa1SPe5Wd4ai2++bFufQbj94g1I
nqLYAmv7cZxmQitjeO3M/FALtHYp9kOODBu46p+seRrlDGBs6Aj+qaM3GRfEcfavU8oStKmJDwUz
QHvSwPFcvFAKvMVedC8Vc0euqAKmiYv9exdQSMIHoNG8GJxj+jbpB8Dp6LSJ7qyWzA2d0DHrG43i
9kwyvfotjlYNeyRwOTop6Ya1Of5xo41faRKfDRSS3PLXWovJRzISrhIrjdauSTcyxZ8nmRxLe4h3
oiflMll0L7CJ0ENXd08UCFT8kiaPrR6hXqd3KUgYaQOl18fxMeaiGohjPlzKqX7TXU0/YrG9At0B
/+aIZ7fN6sOg41JFiyJsNL0mHotTDKgUc6Z2E0Z6VK7jJoZcNub4xvBV41E9BbET7FOnPiR1GoUE
doH+9+lHquNitmIaW8zJeZw61jJRLY6FlA/Q7BHV+e+uOsfew3OKWRpg4KPf5eTkBU4r+drLL7dy
bj3Jvm3fCptfU3u0wTTgD0vP9tyBkrJMazN55Q2FSeOOQqGtRO4IBb7wfQ9AgCGM9cDcbpLBHtcz
ZBN2pj84BChpawSES4nbkN4Yrk50sbcA/3MymuQvklVgzmDaC+1OJI4TLU6GNQ1A48YLvosOigQm
ypMlyWQ6UYyEXRm7Mi7WZRldmR6zbQQ3n0O2XhXmElCpox3csRO7aXqygvHDzGpSWRB2ezoheV8S
vJNr1zLgFKcdlFH1q1dVsuXQY7ycppesyTc4NL4ApIf8hnjM2/LRiOwjReGXpuP+GdRLufjUcU+3
+KaI5ugzotbipR0FCw3lQpowrOFikZ3gKG6Xe4ZLbUwsSK3m5mrS3I8cAQFRSsfqnp1s4jEY/IKb
AGKEg0I+as6Y7Kz82RsV0w9S6gZ/xIMJtzbsXPnZzN3TALyQ/d2I83CeNmrS+Xmti+sz4NMRJDCQ
oA8Y3cUCyc7RCC+o0feqTOt738zFJlXzfOFJ+jb4vdoqd0iJ0hQnZyCsMfHBnpNkV+c+dBaTWwqP
FyxOtr2bB9qQfI3/eJLnt4L6bCMqOH4wCY6CtIrv2NNxMqx4HYv7pJU5Vq/gnHq4JEd6lbXKOE9+
8qE1OFptnR+HSFyNOMOtm4+WX5avHKvPXttYq4lfJW1teTaLXcJIwvaN6yJ/LYfqNwcZwiYdEhGO
UG+0rlZLoYqXYlvwrI4O5BLfIBegqPTx4Ue8RRBZG+nFpyz4gGvG/BrQrzNOfIVi6l91n70alMs8
tGN2Pe1D7sFt8xJ2moh32xbALuoRnx6YgzSxxdFSywFGZZLekaaGBOPTeVzgmMphdznQyudXHYjH
QnIrjuoXZ+gFxvOlQoW7/BhY/kpR+hm4P+SLiLNDZwq9NHhFFF/yohSF+Q3pEWnTGKl8BIeifTRT
gh5+MH8bi0VZyibg/dTm6zkFZ8bWHyKLnZzr2HiQrxzl9FQAI+F0e0TtrW8j9Ymzjo5k8ICif5v3
KKvzXUp3IInLuwEYSg4n+hBzykAaIqhcJSvbPUb9d6sFw3kyKFDo3D+uPizurQp2lHAPvuCFmQRB
od7MX5vEPBe+huS7JOT05jglL0Dr4iv+aT435HjHpQIGczueJ1lRNy34vx09jdzM+IDGUpkXVfuA
4FJCRSRfmByzld7k5gGE0zauyJKCdbhyxAYH4XspSkpBToY708rNEXJVWvf4Z3LGFt97acuESl+/
YjOZX0x3Zg+g0RUSmBlEgxZ4B0dYG/V/rfDHDV0pd1/DU1Fgm+WLT7z3HGg4wJQoDKOBKIJdGNgG
N8mChmswvtwC6HIdGYCdWv/xsTh1o/aldFyV/tDIkKgjl1vjC3YUhXm1eaEmsghFtYQp2I8nhcYN
OBIH9gpt7nAnz5YdUvHqFnPJXM0HQ0zoQCNyBkY4nkfzOZZuthZO7aGbnFQFQJ7CGpz0sfzWSig5
/jD+wCP9hyaNKcqy134X6esZQCbtygHzuP4giMGnev1uGJIjfd5K2/uXaxhWsW7VUAoH1HAcAGZN
OVnZHfsSNn9JTfgKV8ys0n/FGBlc6aJv3wr4B6S27b5TKwToC2dTeWMBHHbCBtyUV1d8DcwTrCNj
n2Tdwj5uG+43GmbibRT1azGbLjnRimYNKuOYCONnd0rMvbXkcRqfvjkJ5pw8UoRVB0zoCio+VyQK
JYnvs/iNmMjhuLXEZ9FW6cSUGOjTjTW47t5ruwtIe2eT6tyJc9k9uRr9YqBuTNrTqPvr1plMfn0/
e6M80hkHuBUrzwMDlf9r9Po5S7oCqaD4pfx5XGmRfnWdjLy+c+TtuQtq86Gv268OiWOqPnM2UeOY
b7q6uyqlXsbJ3pEnOHN3eKji4T3HG9r3Olqge/OVeZjM5cYqvUuscLLL9HkJ49QFw7JWkJCrlYvB
U6z9qn93LQI7pVZ+jKOBmuH5P6YmQ5x0mymNjzHuG00W2ySXYanP+FlIzRmNdk7MjoZL33g21Lcc
+IilyY5t7Hveao85DkETFdqu7yopD5giuUd6h2qqrSOraCrkaO9JG4fOo7I6dgYmIAZprZyZsKDy
JSY00aLMwxghluF4BEZSaoQCqYjz9aOjB/+MkXKudn7TltUHvQXzwem8K3L4LuoRCQzJHcArECOw
PO06refLBRCxdFkWe6J7XAv6Uu6VNf8acjv2bCVYyTG7sf4yx+pQerHcTbEomKAJKRqUx7iOoa+X
YWFo5zasjKLZ+97Gs4JqEapAeef2d2C1jx6N0STEeISNsRRPMfwrG95JjXLHW5ybklXjL8TUhaJl
Uxrbbecx6ffcyKawa9d+0y8uooNHC8chitBt5rGl+8ruqHCYyePM5tH3/A2Icyr8KPcIM3XW6B+x
enOEe/ps5X1wru3gWfbctwI/fzZK92wqrr+5wa9eGRVw0sb8GGuMx/R2b+MxbhHrl/IXBD2erNNj
oaNaeQF8Qx9Gil3muzIwgjCwqTfNcDqLer56hTh6lXaPbHnpfGqZiCb1yI6rqq+1HY8OznOJxNK4
/KosM3jME3rxlBtvjFhb5t7fPlbnWG+GU6+PEKACVLWfAKkqBEQabxRNJrZLCS7kWSEw2OojOyFj
St4rxyRhMJvkmia5pX/ttwc9zPKrq0L+h7GjLV5KNuk86sp+azopd4PE2HpWSs8CIksYCXSRgLji
ImePwUDE0x5Z9ah958hfJIWvBjn/4nnphsXhD1aiv1xC0yzrYOe0v1Xdv7bulG+mtnmC1UMwWIhd
BKmokhdoUw+cTYw6DrN4P+x72ZzSjkuziNWacNhL1eLwmb65nQ6nYgatM7GlId3AHoQtKWjNCMO+
cU6oHKIWwvltZxeXSUnZVKC7rNUw27hgp7jf6i/JSBNil8bztjHRh6ivJkYBXQrT/Q/XST0clgW0
1wCUyIsPhE1gifyDZEhQZLnBxM6C7uvbcxSZ+Up9RgnnJCltcfGLMVsVgOxDvdaTbQlrx3T59jrj
vU+4pBIJpl+HkoNKP5qK6GPMIe8SijlgGLnCXAP6GBeHTnIXCIYquWqpPGuz1La+wDjmZ0NoYj4g
B+OvhbDf3AjUEF/c0u+k/9TOrbYINWz44AKwOv9OFWlG20/TleFgoB7wBlV5ey56s94OhX3sKneL
HXkDwUhnl7SytEbfxiU7j8JU1KtwzldzP5+HuD32LAcvuWCVy810rafwW/UO2IozkQ0mAVPX8aXn
fsBs89aONErlbQYonJg4CMCU9eOcHeRk0guMTl0z169jzZ7CNrRUzHVSiz8dTDlDyZ6PCEeY8y2q
lnoH4iKsCWf6UmzBO6SK3oknoQHyYdkNnUmlFw2lSZlPiBU89NKIzKcy9iUi9xa6GFFCHPEaHAc5
tE+imQ6+q0FjydtdMsHCId8TGAOWttG9aEnwFjCvQUGuMH939kvNVn7OsWK6GpmttBnIL+DNWWyO
Xgv9JqO3DaCieGPA3rpdeleUrQOPKylyoaSll+bBZHdL/om/nqUccz1NM+zSMZHhDuiDhoBYEXHK
8ilQ80iwzfHULjWfk7ESezsz7oVvogS54KDGyr2kmqhhwbnWNgiKMHdxU3bK4mPNByDtwRsaLQ7o
Jju0BgKn0lmbo1ViHOUVwpZFjo6+MHtWDSVQ2ULNUl+RM+39rnvLJPF1xGFua1F0rvuA7JlNdC4z
d1FTctPwUGuCHNfACP4HD1P5klUWapTRcVE26d8u2p0i9A6V+d0qBnVpnZ9y4LpMLjvDgOtRwjuy
0sQ16z1X0pJ7XoxNkdrbouazgFlz3DZGDAeM3z+T2JNu4Ckq52o3ReNXVkwe08eHEfOmdebhE+PF
ZUoEaNW5ffBs827HbAmIBv3rzQi9gFBY3aAYdAHQscqHHKQE21C6davJD33MFFv2FffWnj69GGFD
mN1TS4E9B29C31qsY9IrC5p2kmmdKFSNarDjVZRmbxnfz6q3ISOAj3hSKJkYVHkREu8auRLeLRvW
09x5Z2meK1wXm2SmYcyGn0YH7IzBmatemzz0Q30rA+3imHKx+qMi1rgVitij2B5HVlQbZ3ekJUVY
9m/HdI5nFJh94vmcNuDTwyBBsonkcHMjummjrmRd7uwxk5Atno2MKtDMZxLAmShAD4ceDstWzPs8
/aqp0uVM5Bjz+cM6rgpsSfEzFC2WuDYLUN3zfrM89vZc1ujk48xx/QCjW+AfGZtWRkwxGo6jHb9e
YOkjyzfsTYtRqFiZ2ZztCcR6CNLNUzayD0hKZt00x5xCHdHOtserS3QeDxMhpjIatzIunjkvl1L4
kWRFj8yhJ+ZiQDq6AybdpmQqiHIKYxMDsLfUFbcAzEhscCy+vIA960QsD5K5v8kqpgOTFPtGN+mf
iTKCVj7tfhGhjrIJ7FUAYwFXZlGTwzT5aWmVGtW7zKP7mPkefuUE65hV7Qdjwj7XWBQzG+0xr7Vb
P1LpSiRa7mF1rwxko1CAsl+JfbpAb00X05lhwHsRyDaVx9jTqYQ1f0XwrXFBiqRxqEPiFG6D+OOJ
I1uaXR677g6TL7s7J7i0MVXHmvvcBZLOURYBPP1x00YWW18/yZ8C13xC8ibQk4EPsNKagwdfJGZT
CmYeEi6AZNJl+xgJjlxRm4rK10KeR3961pbwVz8qk3t1j2it6buphxur4ZwhkHXQXKxqTUnNldtG
oRHzpxn+xEIGqVYNs/dlLv2w1eddT51byC3uUWQaBJmKgJOVsfSXSHLRbdLT+oVB2qcjdy3zEZ4a
niB7iuojqiCKHQz20J3KsNeqT1cfHNCfExCj5uhYgcvwIIqtHFPI3HN/1ZXzwVLriYB3tq4DGsJb
k9fELD4zv+4ODQGYNI//qYnwMw9Menw4usrEP6gpL9ZZi027BrFH6+a5jee/vEKddVD+V1I7sMNn
l1lF37oEFtVnIFx098mi6WAtlLokET7iBHbjNuVx7uFxrVuTea108arkmLLkS9Qwmnki4Tmgs9Jw
HagA2Utkdgc2rjcDYDPG0poVMGEvdiHZrRo82M7JBOliihjLWN10Sze3IuSHQzQ+401KJGD6onVZ
yBHXh7i067OUoLj7aRDo3Qg7mxfJes9VM1i1blNB59Je43jSVyNb2wMaaCiWVLmOzWA1eCCh9eEX
aGiy8fG6DKl1Hd30YmUkIAGOrmxGE66lmU+kwQzwiVobETtMvWMWrBtnupQtiGFOyn/w1F9td/bh
75LxM5r5XAkgyYlj4zTw7HcNy8jGS/I/38MiBNxNbqQ8og60UEkNmBBWfIhd0bC34w1kIVPGLsKq
LVDN9OkypNGDBTmuycl3s/Cn7sIpz7VDkzVNDscgBzKoL3sLtRSFgsTM0MI5K9pCia+usEOdeBMJ
8Y3Iy+fYJF9SDNh/vfTX7NrtBJQeVfvYVhnOjYZij7zKP0qbBURnXTklhw124pe5G37M1Ni6PjZm
2wJWMDvRVdTK2rcl75vE794bHXyaoBZjIRLkHNYYZSQkEJ+AMotFsofC0WCS4djQpmg9uWSuxwHM
r4HO4FMlTU77Zijk0KaC2Ofk3TcN7gzA4rkj/7GaSwN7MWMcUAZMU9pDgAN33TQwkTOqmWwgFSUn
Old2ethrnrdW/Md5j9udGuwHgKdhb5UvhGfWpamNR0/VsPeSBV+VGysw2ITm+JaUBEGqfAqsuwSc
YkCvOpWtpMZxkIvMexI+0Yeqf7QHJI0gR0oxhsIkYZ8zbGfsgAzofIolbKPtS994E1jB+1xCMSSH
B44qSPhwlE3Jzo8kZzC5FCniG5Au+Ntb7xJUD4osekOkAqsKvm+CUkGd7yGnBVHhYFtlDYoEssHd
pgzEihUY3p4QquZA8UQJN4IGPgh/yYU1uZGa9oMf9+ok888gGULxrJphjiuYsmIXE7Y4VYH3hzeL
x5Fd9Rvffm0JvoRJ5XzXeYR12tG3UUPYpOUgM5V+KfPoOR/lt+MJomrtigXivXGuIJLxjQs+PoSn
byqHPdoZabDtxdGuyaOykFonEzyJtJRXb8I9oavopioNT02RnYwMvF/hP6SzwPXiJ48ZP+xSJrqr
FjMUcyZUSivlIWS5i6FjLxM/C1Udv8RTPWERfUNCr6Ph2Ncz6oHP47G25nUqCOtBEriX09DthoCm
gEahjtFfnYROlH+O5ILWdoZupQg7et6CTE1Sss4gItY2nomr3RH26XX6Dyd1I6OUI6RxOSA92lfy
39iJlgs5qw33MtY8j4co/ezGjvWmOmiMmn1rf/jqr0M1ZPkXlBsOay+daK5eol6JBftHCeOWG9o3
XO5VEhDzA+/+OZCcnBfoRUdpIhAK6peHEw80Ww0ybM0J7mEiSF5OuAi7mvYRhj4slel8mhkvu7ld
e6hHo6aOptX8kit4cfAu9FP+Izxz+cucTokf5aAugkvemxOCMHWrMvpsLQK6DCJ/fUxdEE3RD9Ih
p1EbmI68dmGkSKiqAizEXD57pdsdHBhjq/g9cvgTflDhzvbrlyglglfSj8xy87aU0VtgM1wBEccz
s1fwEcyCtxaMW2hHdpjg00AHhPVi1RCB4r3Hv1kRlHMwAKAu9PYv0qBi60Jg49+Uy4eeizWrCuNW
5oIg15AfC8iTpVWeBp1EbdtIzETyWpVc9MAgbYXqgPrju5FpoCOOTOe2Tr41tLWSiCxO4FNuvgi7
BFCH0UgJgg9sJldxHH2UE1Xi2LnPsUhuEd9ohKFDa0bM3pTXZDz/E2KlIT7KNUg5FZb0kuCkzh7d
hQDhYI7NgbwUNodKX+Qc0qNxg9fwBuqcRVPcfVc8BbpZhCrRL+3Q/M4M8Jk7kJ41ZMAvxf0Npuxf
kJGIIi4PPylARnai79pqr1Ogb7FeHhVY16BU73M2plCIec4ZW9Ol5tHuCCp3k0c/cDvhcKwaCCnj
Q6OLSy0qXvqmQe8tn/AGAIeRXFUpw8x5H27GbHggzvMgE07IpjE0ChgcEvT0JhAh9XTMzOhZbHN4
XyJ4Ozsn6jg2OxqNB1aA7k6zlxCaSt+5Dd0oWGZOsMVL1Pv3TIz6RuhTtCFPQVmTf1SpfrDnV2Pq
D0VAg73JPtXRTRTYeTUZ6CpJAUPIxaEIYv+BK8yjk44ouh5DyTQcWgB7o2yA6nsn0zBvKQGAdFrQ
+1bzUk7dRWjVN+rxI03fZVDcI9kcoyJgD4/UA8kNL/Hb0BMx0Kx9J8dtJ1lddOZ2bmh+4NvAoHlp
SvfP9bhWs4PfpOnwNQt1CXrsLp29Kaz5pYJ/YU+Yx3QDwoPjbCozRwdKfgJtfIuAzOuGxhdzGNTw
fJvV08jZNuWPBD8OqJdDWYeiXnY0yn9paeKm15URI8IVw1ZLm7ZZOx/7wrnzit8zNN9REwt2tIKn
XGavLqYOKC2cH574GDWbqElUQquabXi53fjWoXpACGV+zWZMleQhpd+OoUZkcQgObtuGOHfDMgb/
VvEx1Ufc2zMxFQfoKiv25ZvTG0KrfUBNrbeOZyR/O0bi9Mm8Zb7/7o7eZxTE3FrT4bcqqm+j98cw
i9ObLj9G2AeUh6zL1t/nbWmtHRNLtHLePeUSMIUiZ9OSY1T2CfRLyLbhLVBN2Jgpi4/94M7bKRru
UVk/pNm4VwRt3M6p8X+Jd1KOuF+td/BSl1qPf0hwLueus2MNyY2W7QC2pCZkEWrV46eY+Tzq7UVn
88P7jD8xJOxUvPhrGadY2TkwwIhGzjgBJg4rQ/sMJBDYwYTyQIUjeTnZ8GxzN2nRbHTcVJyJh9YH
c4EBKEm0pzKD7Y6v/JiVMxeU3HjTtOHj/xdcsajGj4XFNYe+YWfsCczluGhw8JjIUGQFWerfG4q0
KgJxnr5P+78ZGkuc1c+2LGDurbKB1OaYwNq1PWS3gSOgJ0PNSRxqw3xukg5thiyxlWSHTLH1W37T
Q5l+5mNyVwxYK9ERQOqvSfdjQk0ifjOEXVa/Grba6z4ZBBuLiM6SNOwHE4CZFEezrJ7oLt+AwdrH
alhbo8WzWz7bjPFM5L65LXX9O8JUhQvXcrfN2G0dtpgXaY1nHEt4hKUzIECXj3UNi5s0KSYGm2L3
ghN0JsMjcGlJOT1EfUnctYgvSTdspwAIjAi0u5axMPVsm1UVPtfsMVfTdJgbcbMBT3KL67eujXPi
f4VjoDmestdNklhXJ8JKhq53Ydfz3Qd8AIb6vWXbVPa9BwUoyJYueeAGxfTCSivz29fYUaD0vfjV
XxZBjQUHk+I9DIMPXuruCCSOK2VNG5qgyRr8T5ezsYSOBxm7dEpPOSWAa8sJfuOWD0wtm3Tt+/aP
1sA4QCO454wu65Zdaw6s0eovielTqdHg/ras7Oq226YhKzN60bMAJ4OGzACVRP+oVsMEfmIqpmfF
XDdy3LN+usgSyl2aPA5FU4RaNb5VL63rHhYUVNtDtBCtfuLIhqlcl7D/KJNgLZN/aUX1WLmu3HvZ
k1dXj4NOscK8czL7QhPv9+CDsxttAv72p0753IZqAN6cFn5B3rDVWNFrO/ah0QBryakE0BMZis64
S4cO1khAnqAr5+hobD6TCowvvmH8O8aLkMZwcl2W+pAUp9AqubTx8caYUKfW0SqtHpVVfaheHHyc
vhBhqZdh0xMcTPgEszmDNgGLvDIUF6tSt//MjpcHYqdxxhC6qoLp1Ey4Y6Akuav/GDuz3saVbEv/
lYPz3KxLMiI4NG7Vg+bJki3PfiE8cp5n/vr+6FNd1fc20GggkUinlUpZIiNi773WtyIldvCKTqbo
35Ffcd4Mqu9ifHCHiG4+zSzEFc2PFftgsvOOEfR9Q1dnGehBfUQmopfml9KGPRptZoJDXSJhK75L
BJKzGvbcY5RC6Qq9nteBQN5gUJLO+X705J3fVnNAxixkoHAyHsx68DcdrkyzurAso6wPOC1WHwHT
9FXNdrZu6H4vcea91ROWK9ycrvTdXedwOMXD6nUDwbetd7IEjITWYbmgLoceQVJtAnuZoKuI5RBd
VuL9BJJLAsnhYhzoafo98zEvpkVtVYe4qhQQJuAxo6ndj0117lSpbdnM76IxXAe2umhl1a0NTXub
uuQIzfdFcdDGXVnalOv2DRzZOXQLil6xlU5/0wuFGymtj17fnlwHxWRd1XggsJIuEsbpU69vyCrg
TJGYH2Pgs3EgfEK6kSxCThbLLGuHvZ2Jm7wk74fJ6o5PINYpFaURHRrG6qhm0NwZ4BedJjRXU7iz
rW7LipksSpuoZAGcKdS9H7tIm4XJMG1raNRO1WjslG4Dbqk1DNuSFpYsbeusT0e3RfIejOFKCIgR
XFX8H2iaOCHpWDnRjXH+fc0i47sQZnJMRU/OTBAtBd38RW5hvWZWdhh1bdpy6iN8RS+wXCPrkXaF
+DmSdP9AIiHLZuBgTKeBPYPApRbH7bLSwvQGGSSCIiZewBBoabDPENiyrJ3GuuGYfigdUhRcq+EK
V/17oJsPTYMvSlTJLIqf2ZQXgRf9YJsc+HXVM5Jx+gnPXnOr98NAW8auVxDwf+px2OQ+taHI5Z5B
16WzzXsufAOYsIFDOk3v4YJ85Ia+hQxBYym1h3XLRrqoI4f4cyZ0Wt2cofFwGNVh3OHiujjaRdc9
+KCjcWon/0PUybku+gjZGEGdDLaXY8xoA3Tpp0QxIbVdWxNwhMeF1nJ027RcXlMV1MtQucdQp+gv
+jnOy5I/Qh8erZD5POUJkulqr2HQXVhJrm8LJzh2Y7LHFrGsTa0+D163qegCcxBNa5pUaNASxDoZ
p9O8LunWZp6kK4AxWQ75M5TRblsTOcU8i9GiryEwqApnJbLqglvgoXY0ziQ949RIBvU6D26xUzIb
0NH5a6LjUy+A9nJJowdbkOGFAkmql1ZXZ3u6dDjsyPEoo1UbXE17BkfR/ebs0q0lA0IyaQy4BfCt
VVtevCSd2NCGPWaRHKWgpi2nY6zRKvDifkkeNfLCRI3MeLVPROUE11lvAQibtZwlgpZEoZ4yNghV
k+wdqH+kTzASHWFBLrWkuLaQveCAkMQW1RmPZw/HYsZBp7Ps50iA/ciGWm46L7jQO7lXpS2W41Yv
nccQkdyyA1NJ+GiJrBnbAmcDFD59aa90N4F/A/DeKwUSBzQQlVuDL8eQUAw9di4rCTZAAEnRmCGt
msbSCKzYTY1orRt4gJP8nNQ96lvbfqOjbuIFjTn3yCaj+cyISOUOWCKIOr06iboNdhG6tUWAjDYY
scSRgRVjVS+vlgmgjnxLI8JoVWT2qSgM3DsuPQOXSUYfp3emg6stV917jmp29iIdx356dBrzrp1K
GBnepqmdektm4M/Y+Zd+7Fiw2xfG6HdG34BuU83SG0W2dUwCfaEbQ8Dn3nX96NChf+ox03pBdc17
9xklLUzGLpDLYsnMzqYxDJUGdgWinLz7wktAY4zpveWSkYdISnIdaEsOdTFP57ob5rRkgWE3Hi24
nXgWpAPX02ao715liSQ/YKVFKK4Ysk7aj+mU78LmQB16FeJLsTPM+rFjj1p1srl0gUcTjeZ/X/cY
eisDZ5r/jWMcpVH43gh4LeyN8H785oFj/hcTra0qo8NQ97claV1QyuJPJnS8G/LbTtJL2tglk6Dp
HW2hv9Go0gGbRWG4ciGK3imPyV3l7xJn+FKG32+lHjwbIe9uoD3pRQmfW7nLqYM/VkE8W4hS6zaW
m1Eo4vhdzArOUoWftd7cZZogjBnre2PR6kFxZaMVtTGW5C52eMt86zTvWNVcXT4zTyR44qXFqucn
8DVFjGqmZG64CGkXoawd7tEFQdTdulTajP/qiY+GDa9mzF6MLrsOwnzmLYcfar4nbbZQl9rrFA9X
lhwi0TxGNaPArznQwzH5zxNkMZbvcTJxym/L0t7ZOiGbmp/VpPpNY0juCjPYIjd9yWggpAaSrExr
YWWwxpUKPqlqH2UzwQ9hzOn5r4ZXP3SSks1mZcAYjbQ7TL7rMgFZzxtVxYDBqPgfK0gwnhO+PeY2
V7Rro7RDmvBahVYLnyFcN+nc9BmAQPlWui/kbVlwc1WDs80ApdIgauiNRiwHeAIZxzzoYXlUbmOv
WpdjQ5n6G0uk/tJ2vHdZcMmQGfVjMbjnY0kPnIuFC7fV7KnoMLxQzrC3c0ncQk6o6NVL9LNgptqM
SkKLh2Uqpr3voGDt0t7dJKC+xrkKKunD2ap4s+yeyDvbY4XwvG03YTtG8MiZl80F+jN9jWlCYh8E
5yyy0xU9FtiKBimGg4xfCGTikxkZBxftcGl05vDKYX8kMvvR8Bg3jewjC/yvP4Yk2kWFmMTxByyD
bWWP95Y/bIMWccE4OUym7gKK0A05bwgoZPRu6gyMpiJ8nWamHp0/LlIYBGkYn5Td0lnnVslQMqZO
t2dQdV/1BOnJLr+N7BL1Z352BSJahl84pvUvjzWsN0DdTFaMeNchrIsk4lNcF1y34a4F2nNIP7GQ
vIoWG2xkzyMCZoIgGCdvwxJohWfCQfaVSROXZjzN1Lx7mbnuDPoXLAkPNjhqDg806HyOELHHmKMr
rFk14W7Q1V0o/LZlat0mCUADj6usnzxQ6RKzXoe277fgdYgxZ9hLy0mjS2i2H+kQ7MuigdJZuLvK
6oc1/MQZpEgjhwkKH3WXLYnK+mwTE2oWHQLQYeZr3AmJ4uMtjI1p49S4qMrmNQ+rT3fegQIxCcCx
07FM3hJmVGR0sTfadIbXKKEuGG0H0a5Q7gL5KEmXMeWXLwy0GU5y9vwjkTOEVE0TE3mz3kaw8w2e
hbGI2ht0OTcA1b9FuK8S9BlmTCtcNxVckqY/GM115OKk58aLjRY29zTlup3SaZqoTIL6Frn60Zpg
cLemgeOBs2WIhYIOt/mRU3hx07QN/ZvUP9UZYclJrXB4pCmwPA35sJ0Od4WALZJICcCl4bjl4/wt
ORTB/gXaOg9kkU8GrCVLgC0RJjE+NPS3IuKz0+wemVd4GtzA2vTDpy4wvGvR3P4UHAxdS2OurliL
Rpk8FqJ/raYBhbQzLp2gR0Y1EMOeoDVBA8jREWMg7LuQlIxBIVmqm1MWh/56NLNnLOMrC2nNsn1G
8/6cQQCB/zcEq9avjqPFsAbyF/jDsgXHzdCZa51Ze2njFYCWiUsmQbwA2mM72XBturlyoizUPUjY
jkvPvY2g/8a23OXVuEa/mizHwUxXrFb81xXC3BwbUSOLXUXThqMpFxXMsr4K12lfXBUUHCP2b4Mg
f4/KmHNbVXxCyJqkq9ZKj56wUE8nzGarxKQCIUIZjgpxDWOEpKVVjVjqGt12mRPxWfgvFXmblwF9
uWlp17rqvvCJTxtmfc2qkWfCutNVP/rv9ESelPs1dbBWew9xnK/LjsgTvAeDp93aOsM5g4OUEM2j
rlfXXgXUe7OXzPS613nRkCmUwDGw75Moulh++qkF+tcEeHEhYgZajJMam5m615otvbhno6NRloAJ
9sL+0cSIvxrKcVcm5VcCymydifxqV8lb64SKpmkMs5CsrVWsspd6EBbAsvpD0dRFQeezP3LSUnQP
nOzZsIN65Vh4mDqk3uP4SIDYwBEq3gfDu8E6HGbdHb6/F6SBB2/uyVdm/u6l3BKVtJ46NbA9aQ4B
mVQkkbIPfv1szorwMR9scJT0meYxG6PPZgmcJDrFSLr1KXvOXOiNHEk+UrM8RBlDXdNjaOXwGem6
Yy65Fcme5TIlqTfVo3NMagudT5otHb4llYOyp8rupzBDKg7SRYrwKlzacLWRvA/BeB7qNFqQOUft
OtmzcSteew0uVREjYyot1sTcrzcysr4IKsq2AZa4MW12owPldaxxitDnx/vxEAroi13+KVO4YLmB
I6NEB2a3+ooICEgXWXevYI0wh3SuXt+81HTuweDYCAOXqghtig6uRAT/4bJs9HSNTN0bGndBy/Sn
IMQzzrqCOBLubA7WzaJjog2nXPBuhZ8Zp0Kk8jnPXlW72gaeyjBRj7J3syZ5oiPfI9S+6gSqDh2S
tWExisuLDgthDkXIxm5Z9/2ngqL3+0UfKHSiFVC4IVP0TckF8GVxK1GvAGNGBxoWp1xQ8scju5k3
dc+EMa6tzsDjWpaofHlpMaD1LedxhvXJtsjQ9mvC+UDStYpqWkzCphyh4TTAC8CixKSQsoMZlJg+
yKxcotOCyuFWTxWYZLOuv6eG6f78QmWBE82PizfFEWE1SdZZLfPWbi5uqprpPSp9zdFpaeNiNmw4
jzG9vQTdPoQ41OnzC9als8vB8WN/MPjXcXEbM6JPzEPgNU/j/D/7RpmuTaXZK7tbQSFYdOZ0n2Pp
gV7HXJSL4pCC1hqxiK/L0LgG1BAYkvdKwDfDMevi/xFboUjx8Ytvi8pxYfW8hsjGgaWKYzLiLbT7
lTGwK3MKR1XiJku9kE898nhahP3FqZibVOdm8N/weEKIk+KzI2VqysA3ealC1TK0z4Bg1jDF2HBp
4mleLbYmMZNeNVMVGU3rPnWlVhZoRyX2Vc/0jnS2cKb2YCIzzWecwfCYvaunpYvctV7qs8XBc7IL
ATT0eslzSGLSJbs5eCfECbpB2r+wJ0pbzkUam486lWJp6rJggI+S2/NzBpURXVoGiWKj+eaPK8Yd
/SYIAm0gN8ws8WXDz3EZJCqgt7QTDEi++BFqGT7RFwpPZbftM+NhEh36pma4V7m1ar1EbN3KTdl9
4bYNgPX8DKeoVUBOUfFBz4ZkqTjQSlb0VUgzc+tOF0tT5IZTsoMkBzSKfWAxkOgDIoVP2Q05DEuZ
PdONGM+ggoZFNb1VeV9ssE5W9GznDvL8SaXJs9sj7veaeUKJVwev3SCXmKR+YO9SGUdiXQ3MdvL8
VTj53tMJEWY/WfkNr84ncIKeGboBH7IK3FXa8aCNUEJSfSLl3LrGgYQ7eBwEEMGGj8Ry0quVDtFu
0YQ4XE2WAag0r0J63bKj76xa3nvDbp5zJ9GBeHN0qUwaAeb0QQjtZYymcqW3AkI0406tHFmkhx+0
Sh9BVtL2HgLiIGhQNSWv1CV8jKAjopCWEqPcMPj7spTXOCKfll4mYVw4uVBpKFzfAdlVVTa9g6NR
G6MnHEX234XeFzsfFVGuT3BnZLmnyZRxrWMSzRAVoSmqPmrmWAtjcrMNa3qnoasTfnODZggiEZM2
Zs7hSP5o0jdH/nBDlwoVGuRr9p5zUayrGPd/IFsJzIJNGxApMp/U58B2LB0aYjLHYeCVqcZ4bRYb
JQafNt37EMHuwp0HEsQTPYjsp2kzxbSadKKAKD+0gJDBhzU2y2ljVy5TV/BUUJKsZTtMeCq4k5bE
XPXrUFCquOxi7FD2tvQeezqjogUREj6K1qkZxMp7E7GX6IJ1myHooSv7nJTZPXUJaljeBbKlhtGe
WRebX99aRNTJWMA4wNaATrY1TmGAPloNrOWF4jxs0XXnrLUZJp8r07VvU8NYk8pLuw3b/VIzaeHq
xuOU6pvISotdKgQ0q04tmoLMdea048JvjkTtovULn9uQymLyvjOz5vzQLAV+vxPNl2drRvkb+HIW
U5N/0iH9yLtZQWqCuyYiMMULsEHA3SZowMPZ79YNDOwpx3E41YsxYcLFfMLpuT99ygGk9qRwgynA
98N80JitVlOs0aqKwksSwVQ2cSgvbaoHyrU+g8FeG9eyN79SyR3opCMZOFNY3gorsXf6hCHMKnCQ
G7Vqjo4rylssclctwjlr5cyrsshjQkuAQ1tCPE9HFp2RFccaGSpj7X6kld6vurhztq3vAqbzwnfi
r56qzmkf/IlxReOYF9PLu4emjWNuLxS8KBj3VILdM5O9Y9toDZ0uK7yPkOiaydjxXvZw3yaHSUIF
MLI0zS3u5OGNCNtindS0SAjhffXmpMbebuVeAQ3gooUGi83xGFtRfVFjTbOxmw0WEyCFg25Fb8bU
Rl9VpJ9dsqOes3H6cgcmSmulqMZs9A2PvtXNTa/m6joDuMQkhIladEW1FlqjVpkHyJXYLnHAllBc
J8YJts2k13CCDy/uOGyBbbjyg73PGbauqXt75lKMpCJCbBmdRqcc9e8pGMfXvJtIPigbZz9mkWsd
NHF05rDE398M6b/UvxF22HGRulqNfxOa0Mr6kQN5MPnMTFypgNTZGp1MvZ0Ys70YvVPjhAF64KW0
dVCk07AxyOX0CmabUZivA5WmW6frvzu6CTttEv6NoYEVqSQ24qQERzz/VWxq2hbE5X1JGPGxGtL4
mCka1EhEE+7EO8+pdp4x4eNo5VYaxEapPD94JRFVowV3S5OwGk2dCEO71OQdC6C6M23TXfphaG6I
YY0BxKfVWlpjd04ytztHwDcBuXmc7fs5SDAQ84nj96PhhFFsuZTsTYt6fy8NIm/L2vIFvUfYwF6S
e8cCbgsmPGr93wjlzIeAl/HvNqQ1FmdvBOU84TdZxnYzPyRBmW0xR8caGq7IRwo/MotRuYST+teb
PplyPP5qZIRtx2eXIBA1BuOuaLTdbxJolZG6HZsdPms7osx0g5teWaDf5z9JOQFPi5sMV90IftqA
ikSOxlMcBM2qFLp/NHpr3pASwLu2SRyAHeKrJhl1ZyQzYmEOLBZzjicfjTgFfABbBZOHnr2y2aHj
FzamaD9Y2nSnw4XchVJDKURz0zccCtQKQe4IDZH5TpQ9jMr1H9JrOW9otUlcFlap9nlSmNZsYumt
9tnwh1JQQ24MgssRgLAW/sal+WYQH+sacWSrk2oOz2yVVpHc64BU4WggFG84eB1EkyJU0Wq/vJXx
+NTIzDs0f1276exNmS/qGEffrnDlvW/Fw40MSaCz5isX2Up0GlWknZOhekIaPd5GaR3e2E7MdEKM
4UfPhGURFuh2EAHmuy6sq2MGxQ6nAc87diBjU2wlPcdUQNECrAatPw4eUbD5696HjgLS3kCHRGc4
YlnTGZv63c1fLxGqk7f+jY00TL9YRIgFNn6OEAik/1eamOPzCDtCLwb8ty56mBq/yM3vhVipCnGQ
NNIdd3OHynOI9syhaCZZE1gX2WKNzLMvLWpY5fVAPvz7T5kfI1qZ3zVuCJLK/Bl8YubNrq/LLzsQ
1jolnmlp8FO6WAhO7LUZaaRVuZwwQO6CyncOyvhkiDHcjKJIjyl4LJGr+hKY5v3vZwTkZnZd03kg
tSI/TbquHmILAVtQGK+dnTerRKeMDJEAyubIFZFjzrS9ffQYdZVckyDB5yUjAs8RES5MPVMPQ0PM
n4Q0i2jdoxXVgJsKUnNp4Yq+ELZAUwTyqiPKQwXt9JK2nD4ct7zDpHLloG7d5pbdPJaUoEFarCaj
Yt6smNDBUa1OytGTE+FQ4IvGDdJkwJ/DWN5bpJmWWvERuu74UuqWzqilJ+3Cbtdh7dPoT4b4qERJ
A0bW0Z3tlmezc921oXv5Hf1PvAHE0q78en433AlfpO6D86baXSKO6m/wkWp4HsgpxqMcXKveuas6
srqKur9CBrT2lOyIs+K+eE6HHy+Y1hJWyYD34t73XHVvSYeCRUVvwK/0ZaRRAvtNeXYM7PdSwnyS
zQnSq3bJWDPn0Clm+pEJ9EYa2ckrPAS1EDXOsEL1Wx/jNAf/SSzAZnXehuihM+0OKhKjtAsA7Z99
JoL9UGFWKiy8ip2f9SsLPzf1KBw83fbHNxwlHG2Daps7sOC6yl6bY5V+9glUW5BXxo0wMhJlhvIZ
qx8AyAjGoK+Q50e0ZO9BfBABoKXRF7OD7TgEh6oprMcSde2ygbZ128ft3axOXcddX0B5wq5v5zmJ
min8mt/bojfj8OSNk37qNX1gXENMILB+LppOutdwpeE9AsnuxGd6VcRLVio8qSAht9GBOFiNJBIm
QlJ99PYxl5yh8d+nh4Zmy0GMiGmCB502GUhkq1pOZV/ubWVX26yAeKsymbNQoi4DKb1lVqh2U+w4
a+UTzISB7KY1KG6iwGCZxzwYORGk6A6iYmoOBMHSEOgB/QVZdxlQNoJQRSoTRhnNeemSy8qijnhR
OwuMPUrES7jZNzGB3LuEGBCERTkQDf3UsV5sm6bX4XlOF6HnPbchus2QYekaDTM3Uw8JoB8mECqu
vSwrgnhrEonXg4l/y8JtFmnVrR2DlHeQ4IIghtTQtLsAXTtYxWsFXgLeSr/qgWic0HC5u5h9lIw5
QkvQqpN+GeL3YEcNoYn2JwdKKcDwJF6ljLBkUhGGY6b0RCCu0sIJSLIt7J1JAmk+VBxqU4dSqPMe
WyddO543707eh1al04zSolnW1uupVNdKuP7WtFy1cAtza2e1vWsS/TUz5RPniJSja+EsJweBoGtC
6hXcGjhTAMh28S7lYswi37gJBxJdRtT6DNMcBJ36kbUtpy5DXpRp4XvKDqVqdFGOwbG+q9OtxUW5
jtrG2OZJjj4mfGUOFi5Y1PEoYbiEPH3fptpbOK9/Yy1uOxZxGqvlZYytm2BkoK8H+rQSnf4k6FYt
UafP2i87hrR4Qnk8PPFymAqi1slJvhhhd5KuJG/tbIS2YB2oapjASJ50gPgxm2PoFCEYxNUjN3gO
Vn4g433CkpvhvLFT7SfX4BYaqgQC0ifNOgcDMDQoQUWYkFvS+YehC18LDuqIoyEaYGZ4HIoc7vxE
YGA8/QxGahNXyX/L7rSBZ+GtEO3e6CZWshnxQXxYsA/1Hk/htMntnrKdsdNSlwMjvNKeOzJL6UXV
0SX3eTAxNjp6eS2FuOHAm3PXVF8V7Xo7UXTVUCIVloaVmocpFTgkW6f2fjIc5K3li8y9S2P0X16P
ibSurTeXwi121JFPtNl6Mt4Zg0D+bY9PgLCIDI37i5Z15T5sCK/s5mllkxr0a1EEVzSCG0XaRtTh
PgBbHlDt149GkztruM058a8cuyyjODmOE2w7pROnyngEbgxaWMGAohYxXc4iXVHQEy0xP2lTDk+D
0CiSE0PyFlQ5sXOEkJO5WUmxm7ICx0webUXSfDUgspa+f02toTkNoSxWjHFOMs9IgOgZGGnWsYuh
dXfTJU2R+FfGeCgYu27duH4aTfPw+0LiCc4M8QyLOw4u+o2XGelKKkIeSQNlmViECeZ+WrLkgNfd
nR3zLmtOBYkSTUBadneY8ZMV9uwDMUVPBjCIhejAneMiJURx1O8jMb7WXMSrZvat2BFCRoeGGBLD
+LVsORvNMSoqlqj9g7sx1/tXK0Lwkn1Gii5gF0PcsieMypa+j7XuiQSxJ2tkvwxvHADYgMALuFwj
OW2sxPPu+8IkgL7wrNmeQkDfenZsyuiztqGMjcZG9tg1pOY+tWSU7QoWNcTzjEJKBBtBG9xFU/sh
K5papPklK1zCr5myMYmlxq016o+WhgyVQoqOT568IXa01sQDqqrdZ5wOFmVOQyg36V15INwcpRBA
OzTV4TkCbYto3kbzdHinedVnjZPEH9U7ifMQU+rf989RBsrssNy4AudZzc8aFyUNKRv8F3OX35ss
r8o7ZihwPKaUZAlejxvo+yxD16zS8UAv1rv69I4aK/wuJDWE2/kPBawcosupQWSuI/Yj6PXPP/7j
H//5H5/D//S/89scb0ye1f/4T77+zIuxArDX/Lcv//GQp/z6/Tf/esx//Rf/uAk/K9Kffpr/56O2
3/n5Pf2u//uD5lfzr2fmf//nq1u9N+//5Yt11hCrdNd+V+P1u26T5vdV8HPMj/z//eYf37/PgvTg
++9/fuZt1szP5od59uc/v7X/+vufhmn8vlF/vU/z8//zm/MP8Pc/99V7/H89/Pu9bv7+p3T+ZhnM
l2xhu4bShcsT9d/zd4TzN5e0IOE4uoXdW0j55x8ZlPOAb9l/Q1BB8KIwhG3qti7+/KPO2/lbpvs3
Hm7hsHKV61q6K//83z/2f/n4/v1x/pG16W0eZk09P7Gw/vyj+Otznn8wvqYAV45jUiIausFhke9/
vl9hWPJ4438kKcnxwuPCzZt22VBn3Hb1QIFtq5vJaZW2qBICDMO0Gfee1Aaa64Q/4D7BiynjB7BJ
9GsN52hjqL9gVNY2OqeSvQ/f4NaMXHSCdKiZRXprmtk23hAv29skrFCVs7y7GV22qgzlF0QwpsvJ
t4xphxhe91g1DtG4g91AvfUInx0Zwde+bs0KWnnfjPkF/9J58vz2pTHRpXQGGkDDCs7+dGEEY8zE
YmvnIiGYwhhza+5E2Fgkt6oRpGc77LbkNbl7WBMM2hDo3qlaMHHxZugrRejGYN75mJbqnRFY9NWl
7c2EROQ5qbxjXpL/qztMGDydXBhDC/yrkIYkzKLBCevW8U2dMxmLPVhumVWtK45P7129j0NXvSFt
z1ZJkj1afkQISqySO9Um98ZAR6g1AfjjAJr1ZV16V87ftKovMpoZcFWtPJhzq2tEsbbyiU8mNMmi
Q0PrRMIAoBkB4ZnLag0j1qZZXYn9rNHHgCl3mYVtqcfKgs4K4n1W2WpZUJqdU5IvzyXNNcdQG+rH
8jaYVEXSm+Uvu8yINlAvrz6AAMatTXP492+AAzB/GDGdwSort2HgHDyUTdXOIsv3kFnMXAPGYiu2
cb4sp/pA0+m1ixI8ZRwR7jTJBEX3O3ebpb1xYN/4MsOpv5ukw7yNgJu9GZbYJua/g+zwo8FHPhhC
F2fNAec4GgP2hfI+JwJyCSM9Wime5lqmubVJXOK8NCt2ydxJ4jUuT2pYp63Ovh7eG6DCWT3QBPT4
hE9YMU4mF9xOo0GInbRhaJ+O6Un0kwMSPKp5lyGp/f5m4nlEc9nADotw4Q5+2MDztEBcDp/OYNQP
OJQWk4X4w8BrEfQCr4irqkeiiM/uWFsXmMvtxgXNsGKDclGxgtmnr0ZS3GA7N2MEY3mMC/ahAtCU
7//zN6/2uV9GJrEEhG4NqpibjviLPd5b86waZKrFcyUb82TWNrt04Qlma7hbxjC9ZxnhJB3OW3E7
AODxhnHP4RoCXQEf2k9UtiGm54AkjLD2VoQ3gY1uA8UqZtE+mLOIsPT5xghKkVYYCWnpxTePlHME
hJktoWnlpG2R3m4K38eyL9HwImMfawKDS6dJthYd+QXaIXQg2rNik2IfkzwRnBxmzPkyGlwKqLze
QGQ7DbktjzqhcMeO8IZ1FririLTRk5c24lj1FWC8vo/v/XI8aLX+2VmRd41r/rHTRlTodNNX1G05
PXh/XEFOvfO9McI7baJDjVDCEOsZjRzXiHlAHc/bM5dZ98jCUodoxNqMCjwgaXQMLefTSj47PRpO
vdVUp4KRZI8MYduXNfwQTsHLrqvSmyS84Eh2b42E4gHWN0YThOrIiTemIb70iro7jbLVIKr0Hto6
7yTlV24BxA5DmBltR8mXTH11KH7/iIiKfbttYriHHTH2/8e3wlxVh9+vfU6zu7jiHPivv/r9+3j+
8vfv/nqysVUkC7VWtLfCIj/8/magQVopjHoLAYWBiOMBsntp5X/9qY1NhCI1tZFh2nQnEh0x/fy4
zi5oPLvTHZrDYtnXSXmgWi0PucEsHkUzZqB/f/37bVBi/KU9P+j3O7+/4YhRa11zXybE9p7ny7nm
/ecDfh/aTq+iw6rjjtO47Syp3Zdm0B6SUCP5IEn8B8wP7j1VY1Lo+66FiD9gyHlwavYMJRoDMhNd
RA6FBfkuPiKf+ctJ/SAAUTdG6d+kV6cd7Hsqz+ChKzJStGVw+f1q0gglBoeS06fb+gXCG01vvJUi
v0XlBkfVojc+wGkdkiYSx1FVeNJGBMqGo119De45sjmq8oictqCo9k3vXTTdIvOsnZyzjmGEHsaD
bAGldarU17OTP8wJ+SNbAtki4yArbL9rwrJWYRbPkptmS+xGeU+gwkHR32YkhlCokmQV2DgRjSHP
HwcbpYXA0dztixjNbm0z5IIEumJI+wjm/wEu22PflOu2Bk5i19ptVVHs2+hoWtLiCyTh5F0wf4bz
1+1iLX4BLNLyNFlOKpl7g8hi5AS8ouuFI3sWA/nJt2jKq2EY255IozosTcawwCaT7ikWBEkbefnB
DQ4vXd9im35Qozw3k/OA9m890Gej7Wgfs3y8c5Q80PhdkkFOOujQXcNhSBftVcurs9myS+nQgYCl
vThKfxki44bRaWmHl1avzxMKFzd6AcrULbNUvzDVv0PvcuczlSwC4Bd1caiRUWp2tikd+5g41kuo
uYROeN23NR9Y8hFZWi5IHNW+RIRHwy3SW12Xx5K7r3lQaPNtWeH0V29GR4luVuF3ww+PR7/BbhzW
6b2FiKxI5DqjRRKDaGondZd02s7PhtvOyq7JHO6af9Sh9jA/jSAyrTERVkV8UDSp1lEI07cyPJKN
o+LiyuLUUTJ7XdQvDKu9ivwgUzrtebVDgLxXlUFGSLpNnPIwuT0rwbAejpFMdhNQrs7EJ2trybMs
nbsO0IreAFImoxwCwTUf6DHGhywaSCLByRLkHdkkD9Ms4Gm18cGaxCejvQd9atcoD+E2aCfs3U9J
Jp9IFjv3mA/RfXGkudZOuWr0/hDaFrKjHjIkd1lP5AxRFuY6oJHW9fm98lEdlgjkTjXBkElfXcL/
xdV5LTeuLFn0ixABb17pvRMp94JQqyV4oOAL+PpZ4Jm5J+a+sEVKZNOAqMrMvdeGwqbGUAKKxv3T
av0HPfObw181NXNgvDFNH50JyTj2dXKGt+Jbyd61xstoaHgp1Y0IlD99VF9shGQRs3ghP/2eOAK1
ggJYRliegpsTIEG3TP7IHunxZO8xC1/cMp6DKcdkSuFT0+kuDlMaOSBwgM92xzKQSgbmdA7fSXDl
vAIRAFj5rDawltqRuuw8/SPnHVRz/S1S5ZvSMUiZgPQywsiFvu5oGd55oOZDo9DiLhx78iqN/lEP
fLX8Kt0WZv5jN/Rgkuy305R3vTSJsTX4xKDFJOjpSF5CiOlnH1HhvBGrbRonX5lo9z4rk1FiQ0Ga
in4b5VSel4++rzdJ4WN4nKLuA5nNcfVc8jF9zXr7VTYzd2o1jegMMYChInTMsy6AkhQMBma5Hc2F
Iq5VCYfVhvng+9GuMUKyvByfGnOyVoqhgb0JmsdHLVszpZrJBo0Gi7yckaDTv+i1OLcpjSY1/C4c
Xl0cfQzBzlesh67kjyFs5Uyo0S1RPY4kZiKmom+BNTEhgeYLICL6MAlZAhWWHrKYvSvYyR4zApZF
zPFF+UDd9K7HOhMAb60F3m/BpHmuBNVXF5d/eosjnq4TPW6s8l6YYqaZ1P9O8llo1L5k5x08I7tp
mLihr0xsnpTuPbi6vEYGHtPcMu381HMxC7zsG93+KqqKfazyRWdXPc9s70ZIrpwxRDDnQ5sc6Qje
gAK9WyYdFHawOYKnEed5zXsTJncNnzNezBZxqtsiYEBNl4PutILwgbz8xW44daYKPFekAIxeIRgW
ORjCunijOOC0FmHR14NhxfTpu1TpmyvobM0w2/k63o+WwmzaDhzQIS07Cv8FVdFL9UZsM5+MznQn
tcvFOJDx5dq48yJzQOCDoMEO/saef5yk2jB6bTmnyT1ZyEOYImD3E/MnCul3jnr5NjKZi0nqqNA7
B/mHWnnvCCDw6hQe9ijBwTaJP6P2YhGaMevUid9caz+665ODVjwfq8z8h0hQsTtp+FA8FoiE951M
HwRG2lfTde6csc/ZUKJNjjt53vTiuzWGn1GMa5m7J9iFD/S57cJukhv5jGuUz9eq0nCgtzdYkWS8
TSuRgVyshe6TtHezsT+MUT5GkLvszkzMbNpmLIJfJFnoedryFIXyRygwerPOvxclgcmm+gWMr0Te
Eb3F0Tbq4vfWDR+Q+H66WL+BWVy4EXkVvZ29DaQxoolYZCFR0S3kEGBH333ILq7K4/1IxgQc9JOX
WN/o3X9s1b6U72FgblzcZEbIXtOt0rNvm4c+Y0qWtvD4o/c6ZBk3qw/HrrCTIKkPdXQheK+BvgaQ
pHy+2eOGpf91jNpNgLZydH6Ijv2EDFWBEHhXW1gyki8Lesh7GGq8DQ5cC+3ghCohAfHLNC9QcGVC
hnlL4vhvXxKUpDR/R5wy5s3Tyq3oPOQlowDYUk2CO9ImdB25CJQuvxFEmTf11qjygwURmPPKxmnL
WzoCNmkH+Tck91MYBJYbMB09R/1Kom++H8zcs/THTRlA+nH9PWPozfLi2Ne2rW8MeP8oagjIJ4ea
H+XRD19EFHC1w3dwAEVijQTYWf1niqoecGA0b0rrF2X4RR0M7LbewrCUF000P0AAkZha4g+zSYDh
HIYh3zYqXxTLeObD+MvlKaWD/o1s5xo0BGVppz5Kj31vk02BMVQE39jU73kCB1S7thb1PlI5muUN
K4sCponmCz3sUHmrpz5DxnphZzHKvzh5p55Cev7re/rrJO/RQ30/9pAdprdaD1W0qs21SUM0ocNC
b5kBFcVRoOgHNAEly4U9Zx2d6XAu6VWQ+RkYJ6/HeZvUG9ZGmW1lkU+RqwdLq8+Q4w9V19GQfGBf
JtKTBzQKV5sZlfUwtU9MyWv0JBdar1tbkRudKnUo6u+6I6uRFSCU6H4Gqa67vsRlWOwYdqdkQ+Co
lDmZ4SXTZce7N0q/wst2ydR3T5O/me7+KdTqOMjoULDUQIpzTy401dwm35nzRzBGP3R+PljjAk6D
iop/TxywNR1VW2zqhgalkaSArjwvnuPL/sDCu7IS5aCP5tnptJ/cD1habULUw8yBNGTSwg3INM3i
jTOGb43MLimqPaQMw7VIU/xlHsStUb02VXUnO+CcE38063BjznNDvVmjfK/qsiW8F/19skDHf02T
e5kSukCT4KcKGGbFLsrb0h5exsYFv9bg26kGbCCxb/2RTfooamiTjnrtjMw6p1X8wfqCaW9YToPN
hach73KHZCOKYGn1otw2GHgAhLPCjzc4MQ+G0Xe/eNaBzVzdyWBsDvRa6avrUfCGfs1Y52Fw7BOY
3NUIeH8ss79YRgbHhFkWZnCdkxW76hAQf6yv0wATFurZiYsV5yh5sqNe+ASLWsggQv3dDCF6RGvp
qx02Y6Y/xKBgAvocdbhbgRHzcZskRptudlTN+J3eZPVe9To58vKTua6BRd44oFjhdDPUf0LSPdFe
LeJhOEG6CffEAELzVcYzXYC51Wgn0/LzdWzaODnZe5cO+5JuMMk+8L3hruXZpend+Jj1AMoNq30t
S128el1+sFP70SaZ9hlBNakVuzxMDZQE0YCD8HKpQH5cDDkGnygmaWFEQXLWDNZJGqCnzGB6jzOg
mxfkNa5CIvCYtQBU09KAYG6Wx1uXNnsQ/uFXkXzTbwQQYkhrY0PPsgyyNwSRTm5JE7+DNLJMpebh
o/iMrRjfOUGcLb+jqsKq0pkQ8yVWTMBe43xbl069ZhCb72le3FmKCbhYaSWmZukftShNL82AJDem
Z6YEEZrZKM2WY9dGjOgl6YEJqRe5cS3LeZMU2lr01UNpQqwRylqWV/RomB1q/KYI76ib2e9jCKhn
HfD/yaSEliJNNmpVnlO/kcvGKT415ujQJJkk50W6iiQ2bysti4VbotwtO2z1REGm5l+tpqkVWUa1
hSxJgkjeroivX+JbRYZgFgut8+GIMbsOo8ykwBnR7cpOkL9BALrFNkivjXvVovwqFFPdZIEDx05a
O8t61RXcui269MgKblWaVxstcg+FW8YXEh2QwdLQRD42AF0qneVAXbnAWgRptAVR8Z6mNGfHVvnp
oo7kvIq9oq+dmlwk1Gby4CvJbZpt7rXU3uHi5+uQwjQmc5uWKqU4w+VAso9PLnUtfiUSwRk+LYvp
en3SSQgGy+Z900Si0RTXfxPAmaDmgltaAC/ly/xZhtAXe5dCMzBd9m59elQsAgz7uIKNZfi/FIsM
zdru5pno3FvbD9YAPn+Elv2aHm9cizGt6tXF8KUjtF0Rs4lMvI3evITRo1n7y1qi04q0St+VFV2q
Tofhgqo4ZM/U7XokbQdXwwBR4f4geo0GxqQaRVK2slocCH2D0S40L4jGnANdDU5cwsvXftiuRZLX
Z0/rDmSucKR5/XtPlhcsE9SCbGPwV/xFkV8zgBW/dllvcUOylBHCR+tS3pp25NDLTgbr7lFv/Z+I
ofdMw+rHpHcrirq+ekb3N9e8D9VFq296FaecurgOSShWjigvmQ+YymsvqI/LnU3K3LJ1tA9XUBe/
jbqLd0evkwUyUnPO8WmZcBPgQV+sqAtWzWDggMhMLBg6Xj/Uekw5EY6hSkC33YwkbzvV3gl6UrWK
dTbkyVuhD3sbiQD6a8mct/SWIb6gVQDuB5PrdxlEJjI2eMOIRFip3Xplk4fqRcDpZNtXC6N9Cdgy
HMtx3QT5DUbpTwJ6WSX9GDMTagK9vrmF391ALZnrrkjQSis0qi0v+9Imsa601HFl2ZwdIE1PrRYS
CAILt7CGmMya6BWDR78bszCyIYuttKdWO6cPPyYewDLWp0mnVih4cVQMPa7x2wrxOmpILzzyn0HT
wl3VOjsDF1S+AuXZ5f4qHWR24l9Xwo8v64SBdK5/VXX7AqSgXaiw9wAsUSP0XipWo9YpM2gN57jV
3xobi3AyjlOdem4hUZFMo8E0NPuQEjDQaVIp7a1Cfio6pvCIRDSdRQvj5I8xJcx6/aYw+mMwpQrJ
99ri9Jp0pERTQqC5uHjCvbnd8FobO1xmTgzyhFf31mR+vEhkayEpb96zHsyHY+LZlg3tK5Mi3dGr
Yk2KSj5z3WzlSRWaEgGTS7d9yIagMCS8MIej5orYWQPu05PgFKmHMdY5mywctsqcktleqS7nXnje
Xou6VXV/6/xGXXnMO1yt4JqwBB1ZJTapZa6I3lhM5j99co13e8PStm7cvcjYOWuxXKOy3Opm8zBs
Uj0bJMBkHtCG8X6HVKEZaqUfTMVhhmmO+4mN5JdByXevMDLm/Lcfu+ZoJv2FtJqqMG6jr2ExD05R
i26VnzM8wwlAQkwMR79216mozh7ag5nXZDf2RzBeZnFmH2VZInXR9qVivZJBum/Zf7X+VBh7YIb/
KKmF0yx1Tk1NpFOEXjIxjiH5LTazBJ05hB2qU6txRp7UpjWMMxv7w/TUHMy+Ea/PSoyLmYqTVjA/
EdaV3ia+aXWOaIFTCKj0lkwflKjShAaWfSo1DSqE4hFpG0G9sUPzDYo0jVSt+HT8cj+09aU0uznR
YqvaqB9srNlRLEOlP3YmmjK1/h6B0OryWtLXqwNv27sMT6Z3YVTKO87qi+Hq67G2tgGYbUcwY89o
0xDg7eTMowjRA1cL7MicsLNIIwyXrXaOc6MYIKjIdE0fnRXWvvR28jlYrNpud4lNzrGd80ZrCP+z
dSxb/2SzvRqHv2NAQLbBetpOYFqdJJ7sViuELRMJDh9wxdnpZBe33C9v3SRJiHhBvgqMOU3MJc3e
iYI7U9giKVL9Fp0cIT+6wySb+dOKL7OIPrICr083aIyzhLFt+6mSxym4NboR6L754dRIdaKGgT0p
zozmFVwyW3usPtFcbEljXYCKXZsgihCf5sdK0qDwhZzHA4a4CLjMXI6EaIOEoyD0tqSi8O5ABiZY
XsXvcAqmzDE9GI/oLNMuXqkjyj+NpEvUH1TkSN43xG2tzUz8duhfTe01qBv0rPm9f2VUuFUNOCEc
UEXZbf1WI1yrepRqu60KcwnESQaA5UwUv4Q3AjyYow85OVX0OXrtze77tTRjJN6zOJf7KgsxJo3f
MlcuqutANyEMyr2oGeSjqP+gglt2OmfNUBxJKti3YfZZRcMpdCRiyjBfmI7AEIvF0Zyy5xgCnD3L
vzDw3uNJ7Qy5RzX0SdjrHfEy7gCzf2lbbRs0+ASduDuJqDvR4twhQ1wAEOWMah7xs12CpD9lgmBE
PUwvnK1xBgUGwd3KIbDjlyxaYU4+xE5+1W2UKJrdkW2JE4h1djSqW+UqYpYIj96EqS10HEhk+7gr
Eqf3ZGLTautQDsff3eAQDx1cRyt56V1jiQPpSmb5XbWBezuFfZdGeFYLZZ5mBWV0efRVcQtz7UjS
8HdolCeNEpvT/7c3VJvEcz4Sq3xPNQ3hBkUbB5wI2mPexpdaUIZ73R+LTOaWRaogC9aLQcAwdsO2
j/JzTiLnGXHvomI1dnHguQOn3fZIQBgSp3DDF/Luuv4pqVZEgu0DyZy+bBGPNJ9+NO4iTA0wSqHG
rbww/EAqc1VoSvPVwtnuvMa9up+eh82pFUXMUi33igB4ovUrU9d2Wpr/OjZfMcM7NMqHp+XnlOC0
fnznxHsi0+ZROdq10IaXWNKmzssfH0jvjCDce5ePrx0ei6Yf5xpsbr3v74FDsInNoY9s6A5m5d3P
upmlf7QSOZaHBJjuWrx2PeWbF9rgxGJqoOxrL9xpg9iGIjuIYT4Q6ml24sWc9GVhWnxjZsDiBL9W
EpjH37V2jy62IMjBQy+/m1AZjBAQ8CQDvpmYUXG7Gx2OlSJ+dXvnTQ3cSw1Ucuiig0Onj66oG5DW
qplbYO+b6V1M+m6vC4stbQ1nh4qwstYoMJddetcSZTU9Q7U1djQ4zxTWb2yVFo4XHVxhbyiLCcis
EdgHDRVP1pzhc2/qTK77EFK9wVbEPaWtc8dxuXeaaAVj6QvDMyGckXjplOQisaehRt16VnjUK+eq
a/aLFwIqbbTsPHaE90AkAsiPS+ZPp/UXs9QPdkViUNXToNIIzi5Ix2Ca5UGySxFPCm+ZJhgyAIms
nFD/DXz2LgXIK7WNw2PgWs0Gq5DsPKi0VXTqUwjOWg63xgHfVkW7NLbjnYaUULS1RoFOUiNoCogd
xXfjgBNqNXrkuUY3TSGFRTHXJCGjjm3ps8HH+8z7Gn3VU3YQQe3pQEpCeYNS12SYOZL6qugieWDL
cOdNht+x6vgJvVyyzVN2g0wKj358SfV2WBZpVu5FKz5ctNh1yTZeUgysNYhDjUfrd4j03eiTHBWW
+RF4/VI6JuxbVom5rhfpOu9pWDUTNzTE/w9CIpjXhfdOTsyxcmowEVn4Bl/r1tCgHm0CG2yXBVcE
kqZ98VazIVwg+MK47qbLrDSUWd9zgfSLBc6OdgR1o9YNi2+h3ZMIVrVBsBwOp/bFxT3n+4QSIcQE
O9sX3+QArY0YKr0y8oZkJbrJDj4BswjKc3yJY5MQXiOhoCdOQBBIgZcjTlzAvXBn0d44c5YaTGAM
CxYdcIGBRqNUyZbwHfJlSgOyNScjhgGt2EZ5OhwSeErgaplA99pbzwz+EGVUw+z6eUMO+KO1uWZs
ihGAkEFnurIkQaPE/KQqIQRen67T77j0OK0q0XsRiHGO3JQ2r6jZmgrhraFyED6kj3s9+euY1nc8
kBsTsBNfJ2PY4PCgU9UAiJrZ7ImyGINUSAxLKVj2CgC71eRT9NlPM0YBN5hNDb/PFAX2ysxkvCTD
8QuhwyXUUYEY3kdWKd08Hus3D3kr1QIsIY8ShCQxe1G4zJEU92Da3V5r+lsFr3kmerIBEjG+UKzR
Ec+gUvU6fmy9jl/rjGTWplVCnDhsd1ofq6GAVqWoe7tyk9mA/nAZF9UCRXsHqkoss8HmhFqw7Amj
XuY+GEMrDYBc+RE8NQEyrjPg8/aAsIOonSdezF4+h1LgCUnxTnhnqhD3w9GpLRU9ep92IYoZlTfM
1j95NcL1HVGgB466xAZDnB31QsuhuhtDSDVWAC+6zwfePgapdvvqodtfUPKdUL+s2Rz8GqLd+bYw
dimCwIXv1XOeT7kKUvuMaF5fE2Z6AGe8hsv5LemFMkwAkeoPywZ1DRhZH1CS8O+ZTG8FNSE9heag
RPJvlGkOe23abGPuAxpTKSyS8kCP1zuUKJjj0iVngRb2cVB6Y5vAiugsD20SFUk1Iafcmv55ofqH
zooPeZyX0KrAAsRIMOUEsQb7GJzJaxOOhpPATF5CfIcHqzpAvVW20ThesKCUO3/KuDVjzERATFsF
DxH23KXUbpRlJGiokumTYQHvMR30KpwXQFQnKn2KrNg0uk86tNa9uP74omgtwiOtaZfI/IZdJKpf
N8S24VYMuaVPhHa2gyqmfhPlmMSpdcUL6rOEk/xhW8nKiJQ3oYOe4qj6qTLzNRimJBDfW8XCAYyl
6vvACIeVIO1eYTbO+Pu9D025LId4ZSqWnEF7gFpMbB+v9jS4yhYTkXrvCzZfvvYRTLY6MUEle3AP
itioNRWQF1dffvTTusmt8J1fAb1+1ppQRPDozeNSlSd3rE99XR+MrIpWvk0dr0xGlFjzHMQIKFSa
knNMxA7JJRvmmMXdhvRoDWqjczQy50YYCtVeJyAwDh1DRWaOZRosFEhjR+G358i1DnpJMkqYoLFt
bcarEHBQ6TFgklZo79ou+EvS1ZpUv29NJ17RdeJPie2w5RNaEqSEoVoSi2WAk8Wkq9TgxtmrbyWV
GrxV8YK8cmTeTTYwGWGwM1vFvFQWAjdkGHvZar9mLY+p4da7gU1holbtSeJlDizV2SYueXVCZb8u
ouIjr0G8Z6r3qOYk96x0KK5HCwCcq2enLhl3Cgt2rtS7KDLrVwU8RY/XHTDr8J4J8mXj1FvWJu2w
XIK2N6MvkQXFMs/sL4vqHGT+FpjxX59uHHthVBOGEazTEoOJXvqn0OCYjrCXr4ZX1bJugURqkMmG
OFs7JZM8bK+Z0bBfMZxgWQKZmeWkSwaVSpvT7X8zg3eMVKhLkr6xACTrknutCxVlMSFkJ+r4gpQt
xNaoSvgXMVkc7O3IhyejNLOSdvNMY3Y395jabwPTWPqRgB+M8UXT7a9MNwxqxPShwohe5GMI/iTU
1/iP5cLN7eJSsTI9f+AIYu6qCncNf4IAIBvlZK4B34mweVlsdonCdaNFUdknRzYcJxVq6go8LKsh
Ozhbhvsy4ytTQIVbeGNzDY1qJFzMWGR5H2wAGv7BOqgsXSPC5gBThU9E6zapWptXC0ESgxL22ey+
Otijmy4UA8Z7JnBhMc55R3gY5UH6RYge3qxWTATx4oXw2/VMm2cdh0WuCEbn1BFge5uH6Z77KntF
CsumqaD9LRwyiJM2YUM82vus9h4NqZg0OMpDk0XEepIb4CrZDwraHnXBEO29wn0oIxboJNIexE5J
QYaak7zb42jBQWAi6HS6s/c8Yn70MFjlgX+li0LwJyI8P3pYsv0xzSacowlFIqJU59H1577f5IRb
fCetCCmXyz2MH4yZhF1anP8t8c7avW2c2FmRet3OB11jFtXKjVSRM3UkC/JidCLL4AEyP3tXDUPd
kgJMroCLjD81svWbr8oXr8iReFGklX5xsIb+RYOmMZcWj+TjDYc9pC/pxiIriPjGdZw096HXXGkN
aHtHYdCcC79ZF2hCN11dvxeW3WyY2gI21iEfY3tjm6M4M6gCiUf97cOE20BupB5gSDmYh85DcSEI
sKAKhNxNPZp30ZEGEolkqbxZej0u8qxG2uglDJy8V1Xnv9IFQxA+KFgKdftu9gS3twl2wqi2EVdU
GGoGn86bN5x9lwmIoFgt1QoGjFOCBs4rWtgoHD1R0vhSuoPVCjrJFl6yrtxrmkxhrFo41UJlT9jA
XwU/uTUZO5VA2fYWZWRRDwczDr5V0lrWqt0WKy/OmeSgGfHz9pQ5HslrSUKjFIkr+Rs+qwPbV5LQ
ZlYZgoZFLMpU7oFmyl5akXHT+u+itjh5FcmF7vFvVZOxG9Xjtqu7P5nKHDUt+VY5hS6BL60jt99D
gXwJLJSVHq4nhc11AuhnHkOjw0WbX0byiuB2ENYAC3BVtfGHQuD8Ivb9agEgu26gCHL09MR3hVib
cCSZ40r3QFwbcokPkj+VZc2qCZ1CZ/MYCshKsUozoCOAXKcpGGiXwFDqVabTlyz0+LOv3Y3WxQg2
ZKvsx9Jb20gcls0Q/7EmI0YP+jlPoFT67xHnK0JOaR73dbeKLdvHHRTJDTv2i6KaiyYbQ3y+MOgt
b/ABW8HYq1zOviqvvrGiTdTZ487X9CXlUbtI8rBblRPDNzJvoQkWEhneIohOcOIUFHFz0Q4VJmCO
7L5RkBWOs8rgjdL1g2ox12wK3gAJbbm1jX5dDtp35UYvptUls6ZDzzf4v30x+ecSF/KejN4soz4C
/mjm7qTU6hMiwhPCLf5IwwJuGdLmYfqrsYvyPodwryaj/h0nJWNTMjzZdvYlZ4nC3o51O5y7CnIR
ZJnsqzbQZ8FziQzX+SLu5jtMdzX/vqWCmFtppOV9CMCNeGOsXiKV3GKqRvaubLcbLUSIhVuTQRwi
zm6Mh0PQoAHLY0V+OLEEjh0S+B14mkeGmHhrwsTcJ1FjrDpEXAKhHFuBuqxeB2foPlPDxrpCRfNS
TCC1FN830raWVj4U1jq6jbHnPrSM+a0YlF0aDPYB9h8GxpTBi5tq41epQY8HWv8uTZo0rWoQ0aUG
m1ZirQtLhpTM4LtTFKkPfXTzrd9Na44Yg3pfTmGkFV9C0QENKbpiXFYdJKs1Id3GoQwoZdvs6KJU
Nqv64KSNC4E9TrMjxRENiKyGCqRbYAX1ZFhXHnOj3AVmMvb+3xFn6o3I5Ig1KPEZJuvjlwcStEHC
MDMCEkZYB5RVT67YJibadVnH9Ob6ODcZ8/zfhVchP+4yRs4E+0XHOMjuSgeXQ+mH6Pi8CUGmSdzP
MCzjUsN7GSplSA/dG9FDE+kYWRGz13hNNiSS4ySD74HfMvLbN/Kqs2UYqfkm0fr2rU0nRGiseiey
CJO3Kb9Ib35y2DvnvujlqSgkAYhd0bwpKkWMafWM0umei9LutxCKm70xWIaYMWpu9s/r9nRjUObc
2Ea+S2iZgHGU+cpOLXt/qWQt8RGyJGaUpLKeve02b/rPyO+oyk0rWoPOIGuq0cQ1pbc2Y9reQqpm
UUYrtX9eFL1nLPweciwOsvwKbtqvSjoT5ChkwKIR1uB8qAHXmOWHGebhQe/ZuKNLOBLh5R19WYxb
tYdAoacJoaBegA8auA3+DmbhISwHXhoO/XI/kg7bULj8c03Nk2r/vF0mTvnPT0oxAYOAROEcyHa9
ZWW750+I52O08SpwCk9FmDldeHYa7woyVRufwF54lvUtumh9k/0WNVtqTy+MB+naDEujmnyenNF7
Zfu7oKCFWBWVuyytmCWT/b6wHpBD80fuMmfptyxXJZVC5t4rYzfS9Hw41TDe6/iGOtB8yLykaapN
evrss61140H4/AyOWgt+ynnvwvAOgfqK6Diiyo+theGq2SqPuxCZUmSxXcDkURbiRR+HHkMN4hZf
Vxt6cDaBzc7W1UID1Jqhv0bUyTuUAehR7PYOiU7hPAPjxvHtpT6Wyb1i9LiN2JXgxvTjuyST7Cok
Vb/JbiueLgrZvGBZisgcmdpfjbvwa0j6bPdt6NS1dWfns5COPixFk3t8aIN9Jx5YolvvHfKvuZo2
vX6yjeDl+UtG4Kuit+KLmX+gbHPulZ64d48nqWdeQa6adO+xz8S0qHr/0PdUq3EcXv2SdlQYWc3W
tmL/7nlRQ4CWiWc/Nbx7mOXKGmF7uSh4fa1phdc257VrlqvPYkMod1yJzUkJHRi8XHMNvbplpTtX
+H8LdCbXATb/QxZ/dT+RLx1lKPu7cErs0c/PXxlwTaXevWQadZWjtNGDzj4pv7mpblvNiRBq6S5v
hEfhNP22pO2Ls9Cgq8EGpGza5CFZ1DetGTp8NmHyqDwv24MshjY/XW14G3O1OVpScN5S04cM9eGC
IXX3vGaXnnxp6SfnVeC91O4DD1r2yMtvizinNYknwLDkWJE/b2Nkz/RrWAb1I2kBS8exhmgzW7dq
1jx0rfzQ20ycntegwECzt1rnIB2rfjh8Q2aMD5WVrWWP0oI3S5xiPG+Mttk9r5ZFCFUi5mPwlLp9
QF9gwKl4gMVM5LVZ0PSPRnLyL4hyXD+vSjnky8InPTq1rf4BOdNaVo55UaWpTaFKw8POumIFljNY
ybgZHm5srcvcn6wlK1XplGNQyYTPn4vatV6ssBj2DYHRV95wbtcQA3XA9FHwcNvzzxQ1TqETgRL+
9zbRAXqp9d5e/vtwahsSxWYR0P3v4yGsrdYdjaT5v7cVaVVsadrSg/3P/1GKutnrxGD8exNdX+so
tJQS6v+esB+isFSCf57bP893eh2CMI8x9qPzvzepCltghNOHoSTmtbM60Nnxxu5FPyEnk/PzIhkJ
QLELrMsRWrh/LgLXO2NXm/md/783Gex7L1V6ef5eWK19kHUawAfW0vMAYZVh4Ugd30sXDYTFVcMp
0/PIMGOGk6VZP//QsTF6IaUrlyS259cGfn5JZsnpee15AZnnkAa5fqDceTMVlTgTSy8vpCTxlbNF
8YfK+jpWqngYAwq2ulShBYYF8fBl421dUZ9LvTO/s8j5Lqqgvycp+ZQZkuZNPnCWc2l5THun8Sjo
JYKzM5GbTlefF4wyRxRtgfrP1UIguK4VPMf/3vZff6eK5CPIaqgp/z7IdP/nIz1vS2kxc0BH+/96
DIUtwzF2KvvQRKf/uve/V02R6luh8AH+51n9+8vnbUmchGtsjrSf//9TiAevZUPSGw6ngAb1/X9+
rZfjQDWeEQdlAp1HNzb95fP3/9wJ088XUiLNLnISPKz6TR2GmVk11aN2zf7i2fnjeTMBVcM2ENip
nlctlpQFJZSyeV4lrfqT+bxxjsj/ei3NszFkzZtoOp/coBz95vTIg6Zqa7vxx+Xzt0oKYRBtRbC3
pj9uanMncAvelKgoXoTFd3i6UwE5bp9oPP/nnWCR41C3ER4+74TNkLIZvc+xVMbmTWd6UVlZ+0iV
sr3EjfbPc6+avN/6gnbC807OiD+jbYk6fN6pspUP+oH22Uma7LXJb8//NykK90jMLcSM6dmpJcad
lBzT5fNqBDxhXjQU8s+rtDd3Hd24Wyjz9CWvEtAvPJ1SK+Ue6RZBTPkG8b85efq/bf7yCmExfYEY
yHtR592yqYzspSkq+KP+rRBYw55/YOvGlFnb2avnbUIR+tlRYFo/7z3dJ47AtYVKXZGCxr2YD/fH
KPev2XTteZPigmNLkzACS8ltUTl2+xStHFojnsLzotbFXyzJ/v55zfdGdStGRD7Pq/88UuaeHFch
9ke6hwbsw4GRF0iTNPS+/oe9K1muG1eWX8QbBDiA2J5RpGTZkizZ1oZht9ucBxCcv/4l5Rv3HqMF
8r2zfouOcMsyAAKoAlCVlZmjbqluZPHNjS0LdYqxc5OFc/fc8vjj5Pb8OwjboAFehOy+GDGpDIwz
+7d/ybnhx6VBXkRBY6T/XQlt7ZB9afvi9PYLkqDIoUhm4y5PWrx+czDTItnufR8AKM/GRny2QQmG
YjY7O2W0615J/fz29/OAqAiFmMptkXEPjg5Brre/AIAOMRuZgk5pblFT6EVA4S0tOlBkG2Zgqj0Q
0tidafoNciA49cuXt7+PIFqzi11mfLTmaCH7B5ILIXj+PSHzsR+z9GvjVjUQ6sjEUtQ2voSMBm+/
gEtFDzBIE99bQIPdu95QIKSFeUEY7z7KYvLsVQ25gVaoeypkZHztoCzh0mT66gA8KTNg3wwLvIcy
68f7nsG8gZGyfvAQyNBxnr7h9ovEQFrJAFR3CDDbyK29/cbQhA/SaefnqDLZmVlxdBPWpVwW5gl6
JdYPCPxBuFO4xsMkSRnUMWiSBpoDid4NhxionR94fyCHlzXWfQZuyjtjhC7F7977m3Qq2PdiEPxA
OAUihmFugPUOf3fuIrA5JTH9giJ462SKuvTBSNc+UVP8/dY01Hh+TEPnPUHekN9MAGGfjZnmX8yM
B2+/ACo/0BWmpP0kRd/dGnYJKcTOq78n2ee3X4igvnvAdyOdHjfIoYOW8ffUTChAQg0u+waXYR0l
D8cgAh3/A8NDBqA6fJeJUxWYCO/ZBB3b2SrA/zHRKnvGtfl32wWDIAuPh/KRkSEObC+DnuY8Q9cj
wmNraaJCp/s0rcL7wiXWHUlqCYIyj/5wK7CKsuxH7RLnMEXMwIMqdj6aHqpv3v7lLDNQlwqgyQV4
T0owxi+OKIcEBiQ1336D8xp8+xzXa4o6bZTGgxQItR0v+O/27Rf6DOTOsjLAvZRikyOOVKFCqjde
Sfzz7RdA5GDshckHqMjOKWRRENl/WzgzBKtsBmZGs4Cqnl1FdmDauXiwDKBk3v5pBUb0HtsAVRvg
rcCpa0G2qTQEHvr4I8rzAfmKZ8jQVm8/BYY4DtIGIfL//tLFH9/+kccK+/btT4ixkQjwC6BWLOHy
w0Vz6dLm2y+9tf77b97+/3dziKxlyzPyNEkXeutvf/Pur//++4QAbiXidvr9CW+/+bv3t44uhvi7
J+519U3Kzd9DePsddRy///lbSwRWgzhmmv6SOYjv/zuOtz9Vjl0H/0+z8b+h2aDOKs3GC4osy+/F
JdPG27/4zbRBTP4vG+gRlH854NowFyaL30wbxKT/IraN/DRIB/jCV/Ufpg1q/cvilNkmtTmY55nH
/8O04f3LJvgptyEOwx0bjfxfmDZA5nFBs2FQVJ7ZcH5coddAn1M153jhNgx1M5DQASnpzQXXyL9J
PS5JPBxN08vPL5g7AGkzwgraa0GbMuC+BcgPvOwjckv5fr0D3diXn190gNulZQrwAQXVlDMAClzI
JSaZsVtvXTd8cJxctl71NcJb4JjH29+uj550vUNXMch2jSCiX+9C9wH0zy6mcErccHa7RTUryMEU
Bkqg83rT2Drvris27uXowSvZj2E29UFOK5NCuDKR8twR8MB8YsWAxD4Qn6hzKGIA1K/7Gs/7s0ve
Qg05bZGsL1vjgzQpcI7s6/rXaNbCW77yYqVJRwA4IMA+CcYmF48LUzzQuAWi2YWa9nofmsXwFEsA
w/GIjB7gZ01tsocUEKAbL0fJ+FWtc/PPLxg9yM+W09gFxTzgyWF/Epz+Wm96md//MuX8x4QXF3E5
OZQWNSTTrS4gPI5+IpCBfGvagLZkiSQHFASfwArI5pPR8WS+W+9zafudPpmyICPojplEECqgE0LW
TdQFSNv9NcX8luNSNBjEnyR9wiuyum7+mLI6CaC7bjRYbZAxD0zkEJIsPo0Jg/jj+gct7bzzQZ7i
rKJFhNg0qi5g0n0Ka3EnYPkVr6GCPLPX9T50C7XsvItdXCM5gKpn7DAW2RnKY2poMxpjG770XgjQ
QwT+xnqYUAVqkez7epe6Ta04MVRD41ptgqOBQFsIUKpyaMoDDq309rr2FQ/mdX2TFhwcGJYw2zNv
K3EmYFraWHSd2StOjE5tQ+FVlmgd/QA5rI89heocIhsbi06WaXhv1RWrdPOQ5FNot0EnkExD3Zh9
6AGEWEIvDUjd66b9ZDX1d5lDkZEZz4hd+l6FREmandbnT7MlmGK7oMWAZBUt4RYYRw0oeFpdqIEb
jvcpnYdfyOgO4MupNj5X19ny84v9h1drVQI51Aa2KetjTQd5AMXXHViY78IBvHWi810K6ZD1T9Ns
PaZYFHiOw0Ga6C1B2utYDS4Um9M4vm5rsKXXi2/JDc5AKVK0gVlw6He1AMlA7tz41g2tt7E2mt3H
FNtpkdiHChd231yzh6puf4oKkU5BnKfrJkixHQpoaj1E4KKKQLvfQ50MVTGnEIxVP9fb17g0V7Ee
G+rC8cymBrGWnyXYAGfgQub5eUK+5roOFOtpU0ltKIc3AUhPjkYYHUtIivZ9cReVpb/ehWYTOYp9
VHVdDdBCQw0TRDKcASEuwB/Xm9Ysr6NYgwO24Cl0CCjDIgewONSSuRy7yfr9VvrNtPfptxO5vP3q
Rq6ckDM40o0uT5qAIDkOHsNdVLGNedeNfFnwi72fgDh6Jm7ZBKiJ/FhUBYJCGWh77I1jSjdyxXDr
ZhoNgGKbYIxtyPVVmTh3QGoe16dd1/ry84vB15S6sRgxL5ZHANxG8DOlN+tNazY8Uzb84NYCcWJc
QFldfqmj4QuwGvvRQ8EagAfXDZ8pex65kKw3apwYoNz6DBWFIJ0APlwfv2ZdXWWzD9A8bOraawPe
x3dxNx/AGL2fwJ53XfPKhjcRPkf7uKrZE6YEN/9vQ5feI1LYXzl+ZcvHSBfi0YQ7Gs8S+WEgxDgJ
s7RuIwoJvfVv0OweV9n6HUF5WJtGErme8wQGB8TJ9ust6yZ/+fnFvnRoOuJopE0g5F2ePWZAbEEX
Y2PYmp3pKpu+JMxCANiAxQp5ziHRTsGTC7nfz5FRbHhK3fiV02pE3MFI67kJqgJaCqCl/9bW7Rlc
e1/W50f3CcppZQLPORVIxQSARn1M0grE38U5dekLKGyfr+rCUT6h96jXFIBBABhufYxTcmpSQAFl
AXYxzuZf651odpCjfIfjAm9juVhnUJ++QkX3AVj403rTmiVYgkWXW6gawsrNIEKOCrUIQfYUldqP
ibFx09Y1rjie2vIc6S1+05jvIXCFYokMoJX+uD50zazYiuvxJEMpWo3VxdB/ijIBBdvk/HVd24rf
mYaxSTuraoIUQhc7b3R/yDreMCzNrNiKy/HsiCUiT2XAwI3XMoKMaXkL6rANp7A08877wF6M4cIp
uLImCNvlmBZmPYaRczcwA8mt8SluRpTg1x/WZ0j3FcvPL7qpPYOMKBJoYVuQgwMBgJkTsJ/2qIVE
hV9zv96Lbo2Xn1/0gsqkRAIk2gSorfzVm9OXIf+23rLGN9iK4fII1WmjxCrIGgW6HDQkO/A6gsO3
/5g02YYB6IavGG4kK7MdWwIDKAFIdPKnqZfX3XhsxXCHGQAgXsA9o4znVzM2i8RrV2/soWWbv7eH
FMOtkBcroKEpgsT4VCQ3AtCYtH8e8xcxvmaoD1pfAs3sWIoBFxxi09COhHuOoH7O+wx6ejV9ua5x
xYJxrncSlfwNyhNA1+HdOM3WC1w3bMV+JQezF+CImPkBCXFoiaEqZX3MRNe0Yru1QE1RNYUCzL0D
8ODJES9SqIOAeagCKwYYfKA4fkpyKDQ/1Z11QvrraDO2gxTEzfoINFZtKVZt9pYZueMgg5yhSIY2
fdS91h0m8yXsHPa83onG9Kzl6y+MmoMoD0hMTODcABFpERge2ZmRsRNeeFjvQvcdinWjNtwba4hL
Bg0QaU7T7XvcjfruyiCPpdg1+HEROoKGOwCcf4MFCqiqPvp7feS6yVHsGvUP0qwg2RzYsrgTyKta
nnFGwhEA3ytD+JZi3XaX9k5ZsSZoBbDg3cRRqgI2n/Xxa7YwVYwaAYGhkijjCkB4VPhRBzm6XoAZ
fL11zbpSxaoRDeahzZeJh4SSG/6dktdsvjIZQBXDNmg/DqhLReMOP9p5dWpBAbY+bt2sKIadpQwy
GGCACNoSKi2kuneyaePRrpuS5ecX1pRJoMbH2hUBMg67av7myAbl15+uG7diqpCh7FgsMN9ygA6w
BbkdSjfOGM1Gp4qJUmZFlplgSpL+WaCq2G721cghLN9tdKCbGMVIzQ4eq7YcFCtCbIlDA24QHybw
0Vw3M4qdCrvMs3bCZuEAsTZRBohf51/XtGKfSToIqBZCTQu6etYjKyDKWdbduNG6ZlqIYqAEusKM
ejZco03up9Q7gvr+s+TDxnbUXD+JYqFsXLiEgOcNrLFnqMgwDfpjGgmw76DY5D/NuSnB/iVqsH5e
NVtEsdpmDuOsKwuYFkqCPVv+EBRl+OttL3Pyzj1oSX//YVuhABh0GnD9jKyXEvXyUNWsn3PRf7aG
8JUk8tWC/CZQ0VeGaohizKKDJiOqYEAD3tRB1KP2f3OeNPb2due48BNTuiRSUeIckMg8x0Z+Y0Kg
00bBOk/cjQybbmspJo1aV05A8gSTph9aZoM2rkSlt3FaXwxd64o9IybWsTTCWwASSiDTc1lbfKRI
Re1ISg37OqdBFLMeFsz72EoRQNTb3CW8f2CT/eRkgPyuf4XmJCCqcTe26YA3G8swp+AsTjIJBhvL
Oay3rpkjUzHuhjCobRQosXOhmbqbTO+AMw0oXpBpr3eg2UWmYt52N48oqIO1Cd4HVFQ+q8h9moJ5
2RD/Vsb5v4ahTcWiEW4FRc2MK4QAYJ8ehjASybmca3DUrX/E+7NE1ax/PwNLiqw5DvoMRHg4PXfM
Xcqtraf19t9fY6qm/kNZhyIrWxFMMv5kiOY7a8Ctst72+2O3zGVhLsy4KyZqpwU2KB6XIHuRqAsH
H7O8auSWufR60TpUzpk7p3ASM88ObkI+tuA1Wh+4bucoVwnwYKSQ6AblXTha5zAKWHXvIXAAnZDj
ege6mVG8D9AbfEhbWJY0QO0ENpFBWocmra5sXnE/0KZtKNjwG9Q0SRBEgzoCNZqoEDqKSSZ/r3/C
+xvHMhXvkyYxhHlyMD4O9jg/GvYY38nZc65sXXE9Hg15EadCBHXm/mU4EsxE9LpTmHLF8Uwz6nQ6
iCsgc8p/1OCx7BtQtF0zK5QrPieJcwP1StiUYHj8O2vDPUqX6yvbVnyN2XduZbtYVaiFuQWqSpMw
OVKLyPnhqsGrEB0UwsRxWVd40nvuDXQdPkPl9arjlqo4OJQODSVd6qnpWN4A2Ptlyr1zJY0vV42c
L3Z24QsSw8onUsFgkVe4nx0HSiDzRlzsfV9AIbj1R9OVBaRuTCJMSlGgAoAeKtodQCwC2oqtx9yy
gP+8ulGueIPYylwjrJsm4CbJxD10nU1xMxBUzu9mWiYmCIEjjx6iEaW6G1/1vvVSFY/jAtwnQB2E
r0LBWVvZPpXW41Vr4SkT1hpzAiL4chF2gYoB/hck19c9IKmnzBRK/3PLaGbcGUzwibivafkLvOPX
2ZdH/1xpWUd5mjE8wmRZfEVk4Gin4cv6nGg2kac4S96V+WyQAXdla/QtrwXlQ+EEbSOeIGy24fR1
S6q4zNwuRuADGfqg0aekHD6WZbYRQH+7Ur6zQ1UcDWSLZdUnuIV0ECkx6OR3Msa2yQ8CtP0g+3ka
CGSCavI0QLcbuoxbkC7NN3FlSbqohuJuDo+UDOLXwCuwVDfWsF9flMU5vPNRizTfpdMw0rRpQWGB
u9sihoaC730OQ7As6Emvd6BZdRWUCLK6gdMGd6tCTC/Aud3WDd957vCj6turkg5UBSemFh2Lvkb0
O5yaFJLJc9L6seuJT+tf8BasemeOmHKe4RJhl/MSOkhAftDX0LvpYw8ASzBJx2mZQmWgGG8gQYxq
5NG7BzobRBchBFFBdwJ97NvZSY9Fwl+bXB6sdr43EqSSSmiqzeVPyLjemdb8zYP6Ec1BIsDjfVlL
KJ3Nt9BUPK1/wTLQ9z5AOTTtcXJAcoaoUAqi04gwfMgdFGhQdQ0xbgOsWxtnp66fZQ9cnkCCkoYs
t1EOYh8HbDUSRcZ56X3IGhSiZCnqrhPD3dhYus6U484mkJXoLZymiHR7gH57p6Q2DnOPs69tfWmb
XzqebtyFNSaoIsHAMd52VmOKABwFt00sPvbc+La+NhoDVBFg3dySErRleHuYJkhcUNBIzE8tqLvX
m9eNXHEeudf0LsL0deBloD2DxCPtt844jWWrUBgwOVgDiACw2q740CQNpLbsZ6PzDgbfinzrulDc
Oapws97qliMDJLW7IeZ+Cgpy1It9avOtIIhmhlREjISgIeENjox2TM5AfqNuWZyvmnxXcRzgpvFA
74RQrztnRzOr7kG48rTetGbbuIpJj7NsUaWe1cHUg90fRa0fB7BQQXp6w5R1s6KYcushm8VnDN1G
3MAi3dGLthLeuqErhmu0bVx7Hgy3Eai6llBxQcl2NWYbAU3dyJefXzghVH9adLZwTFud+RzboNR2
s42DRrMdXeXmVfEevhosJkEeeq99Xt3EsXPvjennqrJfrltXxV7bkQ4paE0Qz5IhNCsbsbNBbTXO
bGPf6D5BOe8dpxJFmjUIZ+E4Ojkgq3gNJSiBPIjIPXgZGOXXv0O3CorlEgixQz0OR04sS3/ou3vX
rjeu7Zr9o+I1C0vM4OwRdVAJC2W5Yh9R59kK7Y9XjVzFbIJVBNSPKOENXKeODg11wl0WMee03rrm
meModmvXo9v2MSQjq7r73Ffi2EMWA/Sv59HoHLBKThsnlm6SlvW/sALcU4mVpE4duF35NIEjMqut
c16YG2gGXfOKDcfdUMVAeghgYrKfRQE+1NHagzTP2tg+mm3qKEbMOpp60YBtCuH726gbH4d+eEF0
7ugW7XF9JTQ7VEWCQSoQPKpL6N4YQWEEYvLCIxuLvARR3rlvqfiv1OX5ZECQJ2hA7Ldz+vEudegL
6jkfGtSVkIrcRHVyaKPrcHNv9YCXiz2E7dBmzoSXP2LfZdM9VIVxIz16FEJuAS811y1HMehSdo6E
0DTukI5zk7vGTdon4MiHNBrYrrkBKTjTSg7rS6PZXSpSzE1oPZsdVt8o5bl2k0du5p9BwLlxLGts
0FaOZbBulz1PcHGRKM01s+hriwvjLNoPkWU8kKi/zkZU3FgEykjX6fBOT6FZsiPR2IFhu/hrYMWV
wTAVOpbkRhz2FZQ+QwipDZHz6gyk2LBAjXnYioWDVzfN5xhYwLmpoItmmG4GFSgajVsBH42J24qJ
85HaYVyjbljaBrQfEgjvWY8e+PXTudk4KTR7VsWMDUXcunBOCKAOyVnOk08KdtvGXXTwBg7VGprd
QRdnI7qnmzDl5I5zh80hDqfAzK0PdjcGzLU2Hum6qVIObeBvIJOUe5iqGLznVjwH4P06QrjugzVY
8YY/1BmdYuDhaEu3ZWMdsCY/Mges9JE8TdHWG1TTvAoeK+1U2K0N8BgqxU6sK37ireMhFThvXGw0
028pRj2zHoJkFeaoK51boyjuwV18c5U7spQzGyF4wykFR9w2IV8tUJ3TGGJErrWV3tINfVn2i7M6
go4LMPlw3y4o7MHkDiKspo7djc2ja10x5MacnXwy0wY69dBN4Oknahrf1ydG1/Ty84uBQ0fWAKkB
zgQQbkB1mUtvLwFW2Bi4bsdYf7ae83KGcAYOaBGDPtIMj+kYPvbMeb5u8Iq9SpiORV0DL6hheoYG
8Rmop5frmlbtlVJaAuTcBEgk7DJqAajtHa9rWrHS1EPGeLaRNMuQ/rhnLchl8R1bcK33F5SoYWsa
uyYdQZvul1Qc8DQLZmFvPMveX03IPv25moNVOqKr0DQB4tgCYS2HEsC0WcT1/plO1Lh1XCc28EM9
95sR2oA1eZhQqgA+eHaWkfniLGQfVy2AipfjRs0BnR7gZ6Blh2qOv1uDfVlv+v0poipYbmwKFxc3
eGAQOUF0GFz7uXHMrA1j1RwiKloub8Vc5m0EL0amF1nmn7zEvEWG9COSZxv7XvcBiiMjZpWNLYU/
QPL1ZwZl5aGN7zLqntbn5/3dSenS7YW7AYmtF4JaEAEnq0CyO3qEFMfG7iSL1b9zZaeKK6MiBbea
xLs7lln2w6tasNz3g7UjcwMQERTe9n3Wd8CdN/dh2pNDPqUoRRdQVOrs7rz+fboMgwqxI3iJc1Tq
iqAEfXAzGN+hDQY1+OE2Fem5QYg4r8xXqHh8WNBlc2V/Xe9XtzMUTwiGCwqddTzmIpAgQiQ4YqD+
fujNrYDP+7ZJqeIOmd1xkvY4P6Oy/z6XVnviYfbo2vI0W+lfTIDaZ/1DdPtPcY48IlPW1Nh/3IV8
WsIPcnT3I9kK52maV5F4LEJ9EgeZYOCEJzCyHUNIww1EbFi/ZhVUIF5cygaAVoCxTCPau5UJUVuw
3nfiFqRoj+vzo+tiWaALA/K8OBQEHgzxf/BBUwioQShrrPf5EIE4fbKLDUPVTdTS/0U/UHesK14i
sYpg1p2UwxFavGD66zYycRo/oILuEuidd5YApilJWmi2F6fJtTeuerqmFTcAMdmURRIW2I10P8l0
z0CYsD75uklRDkDck0o6j9g9OYPwS1kcStvZZ87GY1M3cMWGC+pEZW0sS8uTamcWBnj3E/s63hKq
ouw4gUOsS3gI1ATvG5feArO24Xl1e1KxWYSZwbrXIO8PKnTXfi1YP79SMBH1L3aOu95k2lazsQLv
+yGiJqAd4H4iSgX3oYmOTFz+d5an30O3+mg43ddOsA0re38piKd8URp2c+kydGMbzQ6BQxdKS1dt
IRUtGFpjCBYPLDKvIQw1MJ/PzSmzwo3N/2ZA7xyCKlgQ9HgAGoccQUMoKide6juM3RV2eDdV9NjH
0wM1ISUXDh9EWOzbeH6KneTWnqP7UOJETL2H9c98fwKpiicM7bylM0HOipn9MXO6O1BKbDSt2W0q
Gg8nbBdWEl9YuBKqKvMtRBKDkZAXBlHm60a/2P+F8wPZfJdDTAwZN8YjXM6npxYAgSt3wDJlF41H
cQzhb3D3B7UZ76Hb3Dz2Vup+CafhvD76920E6/lnByh+g0L8yOrAsEprRxf5ES+6C83y7AAXgHTc
cb0fD+29t9UUf4XQWDJNBPmlglGoJpukfSDgKY52OelqufMst0n3EgrXX5vGDjccgG71lYtIEjaA
F/aA600DJC7i9AZXeVQbMGiQttdlD0zF+FuQv0YcyiMBmO0B/IGWOAgnweK5PmvvWwZRUXtV0iSh
lMhVloNr/YpNswPgfICe7nXNL4t1sbuIhbpEhuxQkPZe8SxtFEBWQD9fZRhQTvqz9dGox3zukekG
O3B8ixemcciKRG6M/f2NCyniP1snFjh+G3D7ByNi30YdQ0vrMLghVHUm1NtlV6VViIqxQxw6HUBz
ifsBa8WzrC2o5dmuGUHyNdsqsyR0MYJ/GgdR4XZQcADLZcKroJkhVJB3df4yA1gBXRABTv4wgXA5
RHWi3YiC2DvAc+ujEdtQzzVYiJA/B32RdO09g4zZEfzR8x5kgcU+o3mxa8sRz5mC0+MwVtZhNC1o
DPT934UdZ+e8LyO/AW4DgkVz94JYYHQs8jGEAm3cjgck/CFWFYOGlXllctNwI7+FfM58cMHJBOJP
E8IhBcRf+ZRUviGBJ4JY2LijtOlOaZND8yjv+W7OGzA3O1m0B6m14cu8am8mGxTP4NmCfAmeX3vZ
h6jhTqK/Im8uj2Dgas+sMSAOYTT0AGUEMK53cXKY567cR1P9tSm74saxi+YemqcpBGbGFjJ1fbyH
fAikVBMQQONQo8fCCvOHshmmW+oweZCGgASay7tTxuOXVMb1vqG2hQWl4R4aWE8g5gaTq4RCkmmj
K5t2+cEO5biDE65AIGxbeyduokMFBlFIBDvsPKX9D7P35seQhv0BmWLQBjHHOlrC/hl5HmASDU/u
x5rIxwLSWF/rktdniH3QD8Ix5U2Zo2dmjkYgkiS7RW0zP6ee/ZlO/a9QpGw/WNCoAMFivBuFUZ+g
KAQJUKPP9wNDisEE696za+G+3XDoWKaGHULgyoT+Twu1LKOP5SHi0FRbdxbv32fBKKkYnGkngIQi
oGN0ZygK7B0P1NHpRqZd17jiiZwZedeclNyv3HpHEmj1QRph+LY+co0XVYnlUgiMer2EsgxkFyF8
1eKaT0BatTEvutYVR2S3oZGzImW+LUx58DrQUc3xmF/ngFTGq6TrQ2hENq5vJE53jOIwegTlJoHy
UJVtJDLePyWJCnYaHWa4OatdvzDS2HeMtrgpDTCVpSKBelhoX8cmAnqSPzcQh+4sNOlcx4fc0s5z
jCN0JPeivy4YQFRAcSmgJVqQuQygiHEoIa9lmOZdmVQbj1ANrxson/8cvoQIKkMGPAsqKNg+mVli
Bp5lUN/uyxw23fBbiFSyW9IxCllhat2mEZu+EdH136cY1OwNnMLGlltM7r3zQr3XjENvD3Cu/tRD
YxIKjHMF8WYw/8Vjup+SYidgn0AdbFyjNMEyomI6c+ihNTxDf1BDMr50916+K5/ok1ntxDcjsOyd
eZ0bUJGdYBRt+6RBR7WBk9z5KK14j/zzxrRpLPUfZUUhSVxEJ7hvprH3AIJk+ogooLPhZTRmpBYV
lRUKtSMXrQ/d96b/ahbfW17v6uTnVU5MrVMgUQat6qjmfpt8lxCWrKItGlGN71Vh8WE61NwNlySA
BDv6bdPiDC2vY7wlTLEaXooUtOu94zdQWKfVqxuevXqLDUGzoCoiMeHQgJSkXSTD6l3k/nCHX+uT
rZkSlZHLDiHNBVoo12+xhofMzT5B+y4/QAFmY6NrNosKQmQGAkMlxKPg1sNz0YcgWq9v5SCfIMK0
/gmauVGxiJM1Q2Yrchy/gwLVDrclCIJX4HFYb10zQSocMSohSeDMg+OHw3Cqw/rWQQ1KI53H9eZ1
07P8/PJh4qGoyszQfFcPp7S/tReIdIdCl6uAAsRdPuui/aFPaw9oIMePIU90yCZcWz2b/azBJ8CH
8MR7Ee7CPN4qstDN1rJGF901lKWk7DhWexy6A0rTqpM5QBd6bI2t4jrdjCmHq5xSS/YF7MykD639
nEeZT8TjXDbX3UNcxY6HAehfp+wcv7R+ChHvQoPvE/t5fbl1e1U5zyJbpGROJsefCAirvbQzITls
b72vdK0rT/QagiJh1qH1bGbDsV3kmk340g1L0LSuohMNRJAhmoStOsbOXdWlX6rZ3phzXdPKpbi1
YzuWBZxEVZWQR56ivt8PMoW65FXTrmITs3YQcuyJ4yfAuZ6cPClPQ8m27sW6C5OjGPEce25ixgbu
e9lrFc+wKgJFZbC2wxVZ2ZdUNLsiK//yON25DYXKZLYXmbFxqdXNnWLhXt4DREPROSWJvRt7t9q7
XsavXPSl1wuD5sKtUkI8xx+i1IOUng1toJ0ByNev61ZGsWYUcTNUcTe2D428A4Kz+2iT3UzjKFSs
Yl4RVPVWuelXQ3TEU2I3QndYzOzQ5MmV+0ox5wnVDQPq4UzsK8w6rqQj5cfrJka1ZZKNeYkMvy/C
9HkW5pMotnaMxkmrIMSijPOsjvvZT7oavnNA9fDMDwUvt/yQrgPFnF2rr1s2e5Mf995+4Cjmm4ru
VSbexp1C174Sb8uKpp9FEc9+uySykzKJ0IPwvBNQ6+nGJVdjVioCsczSkVopG323cz+4ZQHxGXOj
ac3GVAGIU1w7yIfOo4+Qy7617b2AVi+qmHaeqM9X7R4VgjiHRmY34YjRg3Z5N0z8szteBxojKvaw
RMDOixD/8kenjo+xKJtTbCOmnQ2Gd1gfvmaB6TJzF15nslG7An3Hzi9j9gnEJodkTB/78DpybWIr
RzyqlXlsQFLA70ywTrX5sYzDDY+gW1vFI7h8IBJn++Aj5Hikg/095dF5hm5yOJVf1ydHtzMVz1AB
HxKZCUcXpLnz8vEMvfSN0WvmXYUyhrRG7ksanY98woHJ2Pec+RB188au1DWv+AVEezuZ9HHvk/FL
mX+0bboznE/rs6JrW/EJFRg+R0bCzp/BGG0CnE664TRvvu40k24pOzK1J8SbAYjBlhmGR4G61bNs
vPa6J4xKdpdXVjFasdn5Q8PYAVqW2dEatpiLdUNffn5hTHmH60GS9p0vnexkiOI2gnT8dZOunN5u
ao+JV0W9D/TFGZUrfsxcOP32yu2o2Glvich2RNX7opD5zi7+QuYpKIh4WR+9bmIUWxXDKPKpc+Fl
mH1uW/vAhuhxvellW7wTt1KJ7Tzee3UISWd/tCvgR2MIdHXhS9Z8BobB25h8zfBVvJ4zQlCtMUnn
F45Tg2kcup6Q5R4P61+ga12x1UKkoI6HkruflAb0vodTkrk/rmtaMVVot5mjY6ad38/QpKlZ4M35
xpJqvIAKpHPqsu/wUOmgsipPoxOdZIfSx3yLD03X/DJZF6Yk03gaBwPnkt0I5HUMcQOalO8j8kPr
M6NrX7EnkqchajbrzudOAlJBb2/1h6aMjuutazblW1LuYvRlm7eOh6yQb7g3AKCUnJyTDGjYdKu2
STd8xaBomdvQYxrggxPaN5BjqUfsycRCEgmpp959Wv8O3dZUDsARAkZmxbvOT2fQFUO1OS+3mPo0
TatAuLSzeTwXISSNs3qPhNjJbLai9rqmFYMKZwvKfZXd+g1zyxcIALm39ojr61VzonLPua5gOEOM
1p8gJXEwPRtEFGM1bRzcurEvO+pi50C3NO1SJ8Hpl5J97lmnLEoerhv4spcumrZM2xsgqN36Q+ue
LS7vQJZ7Wm9asx1VnrnKLhZ9DUP6ZjbvBXRvbKs91p2zYay6SVGMdc76kFhDDBXyV68/WtWVzSqH
HjRVU15DJNUnvbF3WOqPXfi8PiHLVnvnVPoH2I2lLHERVfEz9nUuACKV7cdUzAjdz5Byd3eQUNn4
CN3UKyZq2WNvQve19aPWqQ/hmNS+2Rvkpu6v9cUqZKwYXcg95Uz6Teo826L50MbDK8gyth6x/P3J
UiFjeZ0L8GRPrY9q0BvR9/0u85wDJ8iDG9mTiXKC/TRkZyhpXgeCAwnin6ZA5WBxkCNKfyyon3XZ
PbOaE6u21JI0IGyiQsTimKVJHxWtLzxnX4oGCPzPbkX3JsIuhD/VprnLx+bg5NCBN8sNI3yjE3xn
0/2DyG20oNITp61vd+FBRu5pFAKhmOZGzu0xdiy/S+Zd6Im7MhQbfWp2n7lY7IVPcVuv8dK8lX7k
9bvaSvYQnnYhhr1uRRq7V4FkDlgUaNhimUIAUJrMPYKN6rjetG7giu0P0wQeNzeVwHFS+8Y08vAg
mgLC0Vm5pQGybKb3lkM5o7lRIm8Lwh/QJaZWMAC//r2UXh7jHdwLerTSsHch6IpswcZ0vf9NUOj8
czEgvO2FkFETvmP9iopsV4kaGYfrilZMNWHrSleGSYrWe9ZUhzYEuLn1zK1cgMZhqpg3c6r+h7Nv
W44bx7L9lYl+Zw9AEiA5Md0PJPOmu2TZlv3CkC2bIAECJMErvv6srOlzxpVd6TyhiKoIW7KQEIAN
7Mvaa83onWix1S7+DB56mTZQUe54/diJbhd7/c0Sknfh68gpAq4BBbYXT8oetOfa7diNPCN1/T4u
EHLKXCe9YWl4D5OAiAFJGaSrN3E1vk/QkJwC4IDkWYc6ivuDgkKLZ6ID6MK3gvc6rYP5rU5wVToK
kE9bjBdO1V8bIdR3/nyqZkVN5cDUfIh5f+219c06XQpqzw19PMi/3B5BHMSgdTAYeo1zBdkvHyKN
77Fvcgp/QyoUDxTgXIdgfqEuzArgnZy4xBt0buInDglZYqgMkBi2QJO84EtuRZf/fuLnhj65mNbG
HGU1XHdoTFm++EQJ8NQo8u1do5+CIcxoPBBNw4g7WgOrp/blcgn5fWbip0iIuhdlmZQK/O+NP+QQ
yV42FOxpF5blzJNKTqEQ7bFpLnAAFxrg8ZYArcURcMth2ha7IrlS0KXtvi202oarfVfUT07REdXc
sKogSw2IF0WZqdBq/tRY13gXPLczxSxyCpKAXRWFBbzmEHUv9eAd/NK/Vm27tz4QN03zYe7iPTjY
X0C/dMvGMR1RVQni5YKFnNuv49d/MT5RNa6fwiraT2aEDJApxn1QeM3T+w7aiYWsoLgZoT/G9yzg
6VIlaV39fN/IJwZChirsAG2c9nZVyRb8XDRHl52+4Bf8tS9KTvs7ABbqo5KV034JB2QGQVpAizTk
NwVXKeX2qlL3w6UepDPv9WmTh4kthSAk1l1psOewrt4Clv3os/r59yt1ZvxTdKWaZ+sD/jTtq359
bvxg287RU+sl5YUTdG78kzg78SC50VqsFSvGBFTv8m5s0eoEHpT9+36BEzc9gAxcOC8JDqYbp9x4
9slXEK7oO3UhJD6+Yf/uopFTtd6mEJOnlmjcDwO7q/x7tDxdh7TLivlCyfjcEh2//ouR9U2r7aqD
ae+pNqO1yI/FJ/ToXbhCzs3/xIap6FYPmPVxnwBWTdQBTVbpqG7a6ML0z9wRp/DKsafNFPJ12hNU
+5StD4bMF+Ay54Y+MWOmQLQozAxDi7trqukG5BT574/NmUCInGK4WpSdfCG6aR80+qFj9mMn7cY2
R2suTZeZ0H9daCPy9oim69T7SoHkFOGVhMDX29FMe+GWbUzb+466C9fpmXN0iu2aGolkAmCfOKj0
1i9LlYkQ/Wasf/n9kp259k6RXcBNTEjtTdOe83W7TG02rl8nhgjV865mPmyA0cbBEhf69c7s/SnS
K9KkMp2Q0362Livh/w1d8a6CNTkVXrQ9AQ2MxNbrctwIE4A6qXObrueXekTO7cSJRXtTDdVtoqZ9
WM3eZq2bq1U6voHaxdvvt+LcBxwX7ZcrA4o0E/rBm2nvhJcv3sukvwfCv2Aa51b+5Fkm8WCQOsbg
o1eDSV4Ci0A3v5/3X4e75BTNVfR07SKJoUn7BiL81KHJ4dg40CXfE3spTDxz4Z1qBfdjBwULkAnt
a+Q50sbTtwWKyj1hrz0lF16dc2t0klHr0HzF+kXjCNUkG9su98V64b4+vox/8d6cArtqRsqJ4v99
Egj0p/UfTDhlk3fjx/6+DPXGTe/MBZwy0FVhgpT9ABMLXLg1BNqpipWf2+FSqfPMRpzivHSzWvDk
CpzS0r+zfE5t9zhGAfyjS8jqc59w/PovdtBpk/jWHLdhjfIaDr9kNo0SkpbdpWLwGVNjJ7ZMxqA2
9YztaJD+W5dgTwd7PS6X8JPnhj+xZBMin0lRVN0vnkQTr0sn+53TS9nrc6OfmHJPk8mTTY0nwd3p
yUEivU8XtCT93prPjX7yPCt/Mv7keePe4zxzQZBytqTT3FwwhDOXxakEKen6FZK7uEXbji1Z50Uf
0Pa0Xal7FE170DT+/vtf49znnNhyUtZc0hK/RpL036LYe0pmd+sn3Q10ZTI2thf8pDNn9RTnFSko
HhmFjwHPP40fI39Ku+h2iX/8/rc4N/zxOvnFFBQVjhNQC+3DwKQTu1fspZqudH3BFTuz16ckc0Mp
OBsWnKS4KVJb9Uc+hKy0l6zszH16iu8iLRe91fG4L44iHbFabdbI0N/8fm3OTf749V/WRsSSg9sR
MULJuQGs3jxHLrm3YVJdOKrnpn9ixcfgP5p7TB9drLvFebsZLuT75h78ee7obPCXiHOEH373pQ9F
PoxiAfLzEknhubU5MeJgDAa0+gfjvvUisi3j1r+FSl+HXkl6SdXhTL8/OdUkTQYXA7mKxsPOjsdd
KFzX3os2GYuM0UkVH1RN63jfyn4WOx77HXozjdeRrYhIKbYFuAKWvOGtHK6kJyMB+FyyFOkgRfhO
ly04WWam8A5Os7J4C9X3caFPwiIGhpbjt3dt46ky5CQ9VjSQZd27tvniwuCGafRVuveVKtAk8udT
MpkgFJEv7b7uFBJd7TcwJN3OcfU+AzoF0DjXdDIGKHxf83gAP3b5XYb1JpzJpYfqjAGdomcMKavF
QTdtv0yQfA1D1yLPW156Sc6NfnI3jlNn7NBh8WfuL8CAa5aOlL0PiU9OCa9G1Gig+oa5F0y8kGE+
BL23+/2pOTfxE/9m8isnprDo96Nf5iGcDxDevy9zeYrNSeAgUzrgxEzeY1WPKksYCgO/n/YZF/aU
5IrMrWIVSCP2jPqvavygmT0g67Mt5bSNqwAFwEtg/zO31ymT1YQNRb+zGvd1EurrBAJYPyBxEM+p
pvZ9uhgkPPEPionxSevF7rnuNqWUKy6ti7IVZ3b4FOMZTyTu68TaPU1mP52Zd5BYuPz3+3Bu8JNz
XzUlg1zdbPeSjJs5RhHRlX18YZPPpANO2Sp5GYyiKXpc6lrsnC7gdXB906PnJavL4iZ2zIC5KrxT
hLyPh5acwj7BoEEa4Oz+CFigMFEZM7x2tXxfFyg5xX3WdSMkJdruS+z3oao7cVOueHNMMc0XrO7M
eT2VOB6TGfS84OsHhOFjJco0KdudHC85aWf2+xRSRpEiIQNhdh9rcJ7O2n4vpvZSM9kZN/mUXS2o
oJqtWh/sAXWTMf6pnsFPqnLwIgjz+vvzemZ1/BNLg5fgadfhI4ok+iR8/gb1nk9RCCntd41/iicr
h5a22mF8uixXzIw70MJe+eP7EE7klFmNL9IYBvanfUmxte3oQeSmlN80uPwv2NyZi/UUV9bw0O/J
HNh9NcsmDVn93UffReh3O1nbLNKJQYM7f99unIqcDsHs+qoNLQRjUKg+3n2Tl1PALX+/GWcO6ym7
WtGBmScCJ+Q+LqsKjrOAftvYXfLnzo1+/PqvLn8fGDSnY6X06EHey+VN2+/fN/ETV5EbrwZjASae
VGpXcA0SQ34h6XnGAP5ohP9l1sQsFV8HZ/fh/FWiNW2YUlG9sxRzijdjC4AlICqwe4WO/UbfgEMk
Wi5M/Nxyn1huTYRseYSxO8LZnUZ7C7xz/5KvcubqOQWX1ckYk8Af7b7nnmxTpcwEOo3W3kT1Wh9o
JYpbdK6Jd6IZTrFmPrhv49YOdm+DeheX/m0QsKffn50zG3wKKktY261VB1/CqcZk4WDuinh9aEDb
cOGKO7MRp6iyro8g4jjAn5DhsBumKS+1/z5n9N+gY1ShjUxhaFC2X6kqyJuluUBycW7WJ9ZagMTA
TcGEFfcScVsQXm0D5fELEz/jqZxCxI4obhC6Eg03yLsry+4F0qifyxF51CmmV77hn62WL008xO+z
BuL/+fJxTZj0tOv0HsxGxE/HeJQsbRiXl07ouWN0Eu4xb9U1U63e+359pa3/EvXzVtTr8+9P6Tl7
O7HmZvD7rpCd3a/NJuy8FBCoa7o2GT41jadLqc8/nt1/y3THySnGStQ2sR1tun3pgUNLvS2ifypb
KMC2Q2bW5Lak1yokOQk/lvGzpHoDEtS8UGMetd/WRt7EXpjXABKvF7U6/vIXx4xOHGYj6VghAl32
yAS0MvWCofbyWjoG9uuwb1xmrKDDM4sLdQkHGv9hP3+1DMfJ/HLp102H3kCZtHuNPs3wGVrN4ipe
FBtuEG0X7Yc5on79bEtZVUFK/H5VdapRtlc0ZYxjWinuJ9sPaQGWZX0IhSLYpiA20VMjijk5SvCM
1ZVdlyPez6qp/oqe5zHeqZgG8QZkUAwtFLQZ4htjOz1sJQF9+4bOHel+olYGajkSDrWBJmaRgJmq
ZB4S7TP6LbKVlKh90GAoy30hbBlvV6PJ90p4ZkHqdAz4PoBuBziK+maEFDRqM01qlj4oc9cimwtx
OxOaDxDqnn66BXQvaTXXDr0cxI4rxG5tZ96ghlsOGEYcA4oxqNrqGq0NKr5uwPS/fhinuTQfQJS9
jns0Wsf6Zlw7NWV8UggLRQfG+IdWtkX5ULjayo00aNLJZJlonjVBUpCt1hZNHUp24XQNL7d1O1TX
KoSQx2vpK6h2oiBLggLNE5MpgyVlYz/VH6GxOn2pQBVPDpo1DmKJY4tKFnptR4hwFC16vi14zqNs
mZmLUz5wrbccNFnquoBEaJirogtZSrsQrDZGSdCDubUKdVb5i1fltTJ1myOxLpo0jpELz8qu4NFB
JY60uzgwVOwETSzPEyxckQp4UuumVkVd5GzkzmSxiKt2PwIoVLTpBLnN8soCpB1vx3UoAAFog1jn
QM/2U9Z163DD2Mz8tBuqNkrLnlbfCGhkAdmoI3dTG1Ri88JvfPrBHxVE4ou5MmMaJlq1wKp6QM9V
I4vo52gxEfkReO1UZV6tE5crG9XhdtW9iFNc7CARZItzRWa0QaMXk5H1N4xV3M90Ewc4oXxeimya
erdmixOlSIeIoe+j1wkOjw2k5HlMZDI9ry4SUVotwPqgu4UlPXjYmQg3LR8Ht2/J2vlZ0/iiftAj
UPwpWK67aRfpeQbptuxH/ezxTg0qBaiKqL2jRJl7uiZiAXMcALnmR1QlfZIPAMStm6rmENqgC9oO
wYsqBE2lKccPNNaSZ3FnlihvVs7rLVg3HEmHvlzZPRMz9LsyCREHtwG96DyaVPV6VgddBnG09UD7
EV/pxkPfcZEQDpYCXeHPq0I3ysGuXJItkbr9DCnWD7yjG1cECUILEnbXkZoa8XGIVflM51B8c2Ro
5cvQxo1qN/WwKCM3s51C9VjxQumfqBBQvgElhR+PKRriAn61DAEIpFI9lUzoTIIPvgUZ50DmBJ3/
9UhvWk7CaSdnzthN3AxSQdZRAmDNsZHuo1VeM92XYLssd1Ujm+KnX0J9tcNyBE35ZqGs0OUOSaAl
k8JOQK41FOVABfDidFUMDMKT6Nef2LZxwSK+ONnL7ga3bVxnIcNR/WB6icsYRbJyffESXlZPXMIs
N6tAr85tE9WJ3DVj78stGyY5y2wYAgX09MpsCJefSXD4gYFtDvKqidZup1bVNGA8p2j3bloRzWkQ
9VrdIGtaghMsjspg40NeheedYwm/rT1vfuU61t3BSJePMfdf0TDUcpy6Jx8EiCtMWyN0CVNRrKkL
+ntXggyxso/S6xO3qaEZ+aVCwzrLuOZ8eFgCw95mTixanVcnJHhf9FDvS38F923OwjoLgAf/JMOJ
9Bmn3E91B0nCKKlAfFvgzTNRLKF7WTXBDo1XiTqwMYJ2BR6Fb+NS3UoWdfVBjFS8Nm1Lq7QKJYVJ
1J56gT6qdOk6keqe1fYNHym/0TUQ3/2WtPrRyJiDWctxKGuABIdEG8+BBPRqqOLRZfBa6ZoPbb3I
RxVI0t6tZeXGbKCc9mlRqA783ibm5W2zsGALST+djgm5Bbk13s1o4W66CaHH1++qdrVapHLwhnkL
9Z+yu9Wmp1isGU9X5moIJ6WdoV2QJiDqGFMhbZFk2rUVgegqWnJSzY0tsq5cgd3ox7Fsrtpw7dfr
QA5TmxIXjZBERY9Usp0DI/UuaZS3Zj6rWJIJL/ZBLQkvf7kiJqC3ayAXlEZBwcCzGW4hg2IW9YdN
B84TvAIV4eO1XUrwoPrhbDCKgNpANwU2AuveOqpDU0rcgkmBhFHeWbyCGQe0Nb6tGq/DoXArliLk
tQtTXhref2nd2FUv0SoMS3GpsXrb0r4J82ScfZNbp6jMdJCo/kmVjnQ3ruQounkQG/TR5Yg+spua
uOKo9FjE9abzTFungYrKKh+dHINDhTYIyMICw3vvEVHQjIW+v+48v4qLTLTaq3cdOFJpagB/Jp/D
mE9fGG7sFuSSbbdkZtY0zFeGi+JhEo0xm8ppQ68Mawq2c75qgSqawzlDyEdpLvw4omk8+KvKFtF6
zR64rbXuUlBgj80tWedxyppxAjJ16qEIC1bQeXjxbDIanA4eLje0jZMRNMnYWtQUQWX4OkWWeSIH
CmUKHkuOyCOFckAS7JbFsb0d4ax8GVRgixRM2w0Bf33DK3QMa71b+iJc7iCMAuKmWLdjkOuY9l02
galoflgL6Byk5ZBgRVkB9qtHTy+6vg8cHmscskaNayboPKtsavtl2BnQNoqrPgINTs4HrfG81u26
5Li3qvVFASnpZYQC1JXhHDWgyS4n9G/pjqtiD45jXLUoVqkgBw6iZIemb/o57eIQlhZVw1zcsokD
GYFeL+D1e1iRyuLe94dX2S6xe2jAk8Nz2Kfo0STaDCvYVse2vYab7Pmb3u+BGoB9q0/oJgLpCZOz
lYcwGYrxRoXB2jw4vL7eTzJYgCNYw+qj3oMCPLnrIDac0iFEjch53kSvQkttAoSDRe8cZuN+jjpA
sphWhV9hj6PYbXlrVbWhDvpN91EDaritNDgxyHfRtswqD2zUYLby5jqvgIRm6VSw6SvQjTXJa0qq
aKuqia9PaFQPwtytWk4ZnRY0SWtQGFZZlUAlaztGfaVS4WbrbVQkR3a9iAqNJKwIE5ZLk3RJugrf
0GweR3/J5y7BjsKXavgRQGH67eix8HFs1mC57Uxpy50Kaz3u2nZwOPN6LYYNxXPdQPC9IixtS9SH
drJZVJgXcljLF08OfpSuZoBiROQa8pkB+TZsq4jNZgOCfYF8VSQ7DYm9eTDXUQkW3LCp2TWyrTbY
JQAulIe11k340V/LJZ8Cd78MWBDjQ1V2LMLhbq6AO8Az6pq3ADI+EB3SVQutsGnxjb0eQHYebgtc
EXcBhyR36qjyyd4LIWa2RWVDjlfVBE4auIlkYDleLPnBWTol1z735yZN/CGh+bDWrt4s/tTRDE+/
AH0v/KZmE1RLq+5AiayiXTww1DnrNjTVrloLtX5V0BQEf6AbPHYPdcd1AtFtspTQGBxm/9DNke6h
AdeYYRtDvju893w+Q4vXzuuPTk8ByJUqx/cIGCzu2oVGeNzqxDN96uuguglYSTABQsNtMzmwC0Fc
Ni6Azm4bvpHoDy8yvDFDsRnawFUp9AtifztbEeOCdWH0wxcRFVCCHAqyES1uidQCv9FkJBID2bC1
BrNQY5Pwi2p671vRwUdM1zoyXrYk4Py8LiRE0/MZPvwNXE6yAxU1zrgb5bCRQwS+/qiQgAfEQwXd
DdIRmiZUREsa9gIkue24LP6VLsboWVhIxNzGi4CUOY1Vl9yVcK0U3Qk8JN5T0SLegmZhNz3wMBJH
QCkNPlejVAAnyUbfM+WFw/fRRUuZxjLkPG9wS5M9MvghiJGAkoY3oGi1aYsJYuPAtOFqgDT0gPcY
JiNS4DH9LvNQyER81miFq3BCjfngxjpQmUzgEaUx3KCnGqLuPgiVpXxlcJhfYiHnZI+gpVeZUu0c
7orVn2/tOPUPZpbG2+F2t5A7jY7nbFLTHO3KiBORL3Etyl1sTDvjTio7didLMtm7hIVJtKXzuK6P
Sd/L8FWXwr4tsJGf6+SBtXnGKQRD+bqUc9atQdzmtgBByK7tAa666caIy12A6Sf3jKzsLlzaAJdi
NQZPxBTz6+CqRe8mG4UIvwQSB3kMziSaa6S69Fa2oy63ii+IOZhz4N0ilRfRbI0TNx8618c6i6qq
pR91Xzl6G4wLdKEMnhYBiuWWtVlZzzjheDf1sduSo1c7NwpEfCmZx1JvQ9mENu/7JlHbKNC2ujOl
KWQO4iDebjitabEn0Ghqbu1Aj88WKLSC66b3g/U5AJh+PQBmsdJnv+w6+yZWu3YfKyVttAExPp93
iBd8fg8HRic/+4phlkDK02BN63Vx/J77IyL/WQnXfqiJbL9RaHL5X5eOD8G1J7oo+WLWwcxwCBGV
ZkzVJNkkpRHhVTQTvKzKQPotMx6ZQZ2sHQXHlKdLGj54iUdeETMiNtddJ5NNbTXprkG7OpJdDQyU
3C51yN2RgXLs9mSkVQ95NEgBIHLXtM88dCzWIHdxPLylHTpV9s5fjL1rF4ToiB1Z025XJ+cRaQYe
DZBC5KPMoUQnvUMzlA7CFYMQn53ruiVvgwQY73EAnjLzuaXtXYxb0s+LIIzY06KJ12Z4O4YZCrCN
Hh+ise42+APoZaaAN3JbxBVNfiIiY/NGR4p1e4/EQMt080TV04JIdEZosBTiMCkaMYnEyeoN2wAs
fclLgAu1kqltj45aHPWNnwq1Bj9aKJ72h854vjs0uIjQYe7ppFrTKGzsBNVn3copNbJb5x/1TEG9
FCx1+zSACvxVUxcgmyEW4VLLQvE2iTpu9iEvyUdZh4mfeRMpwMdAV8S/ZsQ9gsx85IBUwEep3Cxk
ijYWvOXxp7YHmeNBtQxsl2QIRLyLpOfDZytKHX6KIQHrpy2i/DqvVyKiCukHIDwtrhW9hF+9QUj2
LXYd8gPr1I2IgAeHAtUo/aXaIJNCTbqohq0X+if/slKFTNoJcgHzk3VVGDQqQWtsH0VNl3cVnTIb
+QwkGn77oI3juzgJLolX/mUOGZ94zJX+kkbraUsNafp2vyC8ysFAij7mZfhXPek/vy//Vf4wD/+T
j7P//G/8/btp174qxXDy138+mwb//ffxZ/7fv/nzT/xz98PcvTY/7Ok/+tPPYNx/fW7+Orz+6S8b
PVTD+jj+6NenH3ZUwx/jY4bHf/n/+83/+PHHKM9r++Mff/tuRj0cRysro//2r28d3v7xN8r+UD75
z18/4V/fPv4K//jbZjC9+Tn+xc/8eLUDBgjjv4MsMaIsZBDMoUfCxfnH/3yH/z1mCR4vxpAlC49i
mQjlBvGPv4Xs74xB1gV8qkFIo+TYrWDN+Me3wr/jGgjBARgAc5JwlHv+79z+tD//u1//AeL9B1Pp
wWI29A8Azv8mVjEOQ+SADyOEgCzfPwUXtWuje+Mp/rFn9G105pbV7JmT3mYgUIfPV+FPcxcMWRiL
W5/XP8GiVhyIt27LIyOZuqKLUdtCNDcDAkaE/uVVKa9CMritmZJHy30vXymSk55xt727i4qW7srF
zyuDaBRKdY8cXjjyKnF88ERSI0+EsJUZMGOxUexW4AWbMIbv1zfd1mgHEOQxb7FSPOCEHPxd5y9i
b0V0p4Mjjb9db/D73rRSPoeuubFQr0wh1AClgXq8j8IQ2Z3ioUyS9Vp5+nqGLoAiwWPUorVoncNH
0iIvTOXWN/IbRBiu61XvgiM1epU8rLSCuoKH/GAStx+atTzYOv5CEYTRMXySI8I93MztRtBx3zey
TMNVPIxz+8AaxGnHHIRRXx0w3pNxD2tc1Rma2Q+BJVlvIptS6um0rIvvDMTJhUKaTFfidpb1vhjK
DXF+jjxFyrne1avb+F350RvRtFy/mDJZ0qiND37jvQqKhPKoftb2BQxvoHLSeBbDu8qVW98L+gMQ
L11KD4FvP68QOEWHQYA+npBfFb65NaZiOeBs3yoaP+Nm3TeC3IFJ6AMBLVe2WH5XhN4VGIwRTQzs
S6CREaPyxrd0B3nW1660X73Qj3MRVD+TRfwkWnxtqvU+MvcVWOB3wke2yXP9ZhT49WoK33FZyKdq
Bbybuq+qKZ5HrjgE/5I85NHPooy/iCp46bT6CcY3klexekZOFlHnV1N3PFsnCzAsH7439FZwW6dN
S2bkCihKEvVbCfGttJcfgS7WKfC/7T3FsV2S+0E234oInnnP9IN1C0nXgai0r5c7AcWA7WDiu3oC
gC9ESrIMwDYBzcYdEtxdKnlsEBLENq352h+zxk/ovRmrqTisYOrLY+3ZFFlJiUOy1rnjSNcUIDAZ
O4AyyVx913PCstFXj0ToGaUI/zFZwkezqDmPXfXVTvFdF0QEkFNxfIb6Q1KC091TOhddWg2D3FBI
1IKrCPsIxwYO1Rx8Ns2O2XrdTeHGsz1LB9QFMsh/yA1gclcIq/dVVDo0cQ8kbYc2CwLxAb6fzTmp
3jwVPiaRd1WuTyG8DDzJEBDxjPipPfGz76of475qZz9rmcxHPqH8tMR50GC1bek/qUUfSqTlYFfH
nQOPZjosXaaEfugruW5Qsv82MzqmsJwKGTGK5am6m7hSP6PEf2RbMEbo1BKBTiaS3M8U0SGYktIR
0K+0+2Rooq6WokbBSSz7hrItriwkyKbpdlBwNIQGWTQyDPeEXdc12SBZ+GmKRbibjBfDKtYX8RxY
sD/22iP7EtnTWBO55aWGyod4SozNF4g5Ifvp27QU6mszRc/o9xC5I/MnyEis2ZATV4rc6/Rjtbdh
wdJ60c92MjvDqjeF0L0k/G5icXAQNt47QIAEpIMfoviVlzgN2tNd2gLKlpZt+Djz2GZt6x9IRB+l
qd+mEIzmxWPdlQT9XPyJRC6Cb4aSYgwnp4s++Vj8zerITR1akL8lXsojcD6Bxw793M+cT0h2rN21
rhe7iSDZBJIc8yDW62K0txVbky0OzwOiE5f2LdXbBRnmtOsrCNeum3aln5JwgnZAWTxD3uSbnJEq
muwO0BDw2dfYiMjEPcRe9NUfBwZp1U3dh5/w1D16VAOnHw814i1xPcv2gczTLV6cLJARkiMUNBcL
+1IM/BallyWlsz4USLSmSNqL1A64A9jCdomunxABZNE4XoVF1aaAEIrcDOMPUGZkcDbbTdLEBxKb
B2YwK8/oh2kx86ZjMRQTNcI3c4MC1Yur+Z2Pg5v2AF7tg2GGMsKEjCjSynszmA8LfMV0GnSM2on5
2ln3KeLJVi7kbiX+pwKQ6XSdkVONhiTlUw8y7UGj9INPiDlKGs4gM4uHqsrqEKLZFEZSosQU1jxt
reRpE2c9+vJyETYfvWYu81YH2TQzki9AA2blZ8tQuBu0zWKPjxn3Fgm3ElWkmG2U128sufUd2tR7
Mt6WsbpxLchvIhCiWniElCK6483HphzfwGpx1zmsHgGtUMoGDzEaGZFSXGXmG5+mwaLbfETuwx8m
6B5D4rA3D1473nYK5z3wAR7uEHRmNSk8FGO8/8Peee3GjXVp+4poMHPzlKGyslQKJ4QkS8w58+rn
Kbd72pL7a/19MMAM8AONPrAtsYrc3Hut9aaYfrY8j2Z8+coBwxOqotLTsq5xGqAer2wZH6l50zpj
LzzI7xeMt8kglHnDFLr/8iiZs+rSRXpzZEYe8NRd3CrXZk2cT5oAQITTeZ1NtqvLbF1UFNZYPTa5
OCjjud5Gfjt1TzlDPqccrJt6dANlIJoxL8B9VkwvR0+m8UNBQw+uSI0rSzJKJq15l4VKQAohR0pj
3dYj+SJVHNGk9vMIatCuglq2t1NyA2Y/basq2mlWxY7CTxN5FKzkYFlBYYSeiV20vWSOVTcPdG4P
yti9moQqWT2fNdZ6Xtpidqa5uLEaHDaihQT4UB8uLGBE1x4mXp/s/iTpcqBtAa2YK0OeVF+Kc+G1
A/Z+MnHrg34jBpvm3LwN4KSfJvEc20XzUHe9l7J0oyp41s3oPWBS45S6aJj/XEVD+WJVA/5DlmE7
WcTEzzS39NYTv8DYDkxbgnQJ/dkoLto2K5x0SV8mrT1TEo6tnObQVe3nNkTAptrW2lz4tdHIQu5G
bV1E8xFPmveliZ6Gcr4zrIdqCiY/K+YjngBnU41NRCINp5lW5ECrE044rsooO7DUDnXOL6XCPKeY
3aeSQ500+QuxR64UqEfDIlyzeegRoa3tTjCVzTddmh5laTlWrRm71cBtl7MWVHc5h1t6Oxt1gG3A
KiD0/sLsxYET2Nri4E0gHW3+OpBZizidJB5m2bEjEvKB26VdUSdPrJCSMbhsio2RxpuKZnPbhq3b
2221rQ3GM5PINno1rLNgCfbgmODQ4ezrGg9B0eVzO1qpc9m60LMiX40MP5Zn2Rk5Pt2JI1mrKBIT
Y5OG0g5c/8bOiyehMUkV9IdYxUAO0B09jdy0tkPWTde6oR686eroKfDfGb2kZBpk5rkcKIYnWeRt
TcLBil24nDPausavC6G4r3ZJ5aqS5MsqtVWhGjdMSwmMip2IsLk0S99HnLBBFdeVkmmMwjoVcnqj
O1I8uyOu5LsqyJ6qd0j3oReq+uTHlbQp47nxzDrxjHTJPWQzIG72HUTMxu0W/So1vrd6Ga1jNdA2
mAYQXXYNbuRC9eWGSFxi1DpvCszbVPOHpr/QOdenrGJJKVSFKFIoHjedXm6XobhZ9PJyMtKnSsFd
hIyyOayEhyXfSzjz6wj/c2Wz85J6PkqdSZk1nCVTPXsJ8oZp4kpMQijzBkfT1dSTrZfGfAiybJcv
GRtywvHWCekN0H90jTp1stDaFnb2ZIzNw5BcjWX7YunWrZ3br4EUfafp+R5qgHBpNrbe3GavI+ld
ZTzybJPI9sDKCseOeamDqbjM0vk4q9O6F8mqy0BMZZkCd+gXxgya5WhFPThGq2WObUpvRplsMQS8
CC6gqH2XZIYldU5eIyjqEy+vC7XBrbUhcctbRCHfpZANl6d7G0jWk4FFL2i2Kjnj1D5MIyBVmj90
efCk8OwXUBRXBtlxJWs+Tml2GXIJIs76XYmhgCPU5MFoST9L5ImAmGspDU1I/eFeqjnCdKN5HVgl
a9MYLtW4M5iP2q3DiWsY6fdsCt+ZNK66Lvy+NDlfL8cCRrlSM/aEukveocUkDq7Emy7irtSmbLjb
e30KLk/vFVojJzCxKhvjiKA4q5LISF9qZ1NawcuwTGANJFdhysXizeZdNRYvcjjq3vAW2HHkZVLy
/uNmS9mwbUXYUBJQllaxW/TWHcn0DpD6o0prYLtpDHhIcJtr59Jtb5zKc7k9xnKyh3HEYzApO3pY
6Y5Sxakb5gBXI4dEMdMsymZTU2xNt+Nc3OEfX3pNjX/RYBqB02tyspLnLneKY6bqcCH6Jl4Tkuwn
8mYolnAH2knTqSRP9WFkPIdvBiVXUsMabwnuiyi3p7lLKQciJ4ZRuI453Tf4CxAYA0V7HUTwYyrb
vglG1273Q3eopzz0Oim7pCDQPVlW3EZrBsdOKLY1aTqmcQ+Kocb73lLOqwIZTmNbt2FW7EX01MXI
dnnXzlSqGG7K96zTX/WauEzNX2qL9OiAcj2RcycUrfBC7N5IlkmvOqWP/EruMfsJ9de2hqVxOv3d
vp2ORsz6nmmGShE0XplWh2YwBbGA7UNe1A9WRGEskmOIRDw2GkrGmlm14pWClo7sVpeigDutrPvw
uVI54yiXTRgf9u2IFZgVl/DS4lWSjNy2eHiordNClkNfzbKDWS9HKFXlnBoeqNwTJKFbGFWty7xj
naZa76Fq8whB/B6n7UMxUe8JE+q2JkUO+Ot1reICWYc04UWsckwaBhDu3KS+2l7FoWk6nBnkZsTV
cQ4m0+lNqrd4oLCRoPQ4ZGoWvA5QSegNdM7thIBj3wJgWUvYCk527Ix1BVPJkK/kxFrBKnqYjHFc
x1b6NJbzgwEjxiyC2T319cMY4OaPwxS0lZvRFs/YAy4xg/a85VSJo9MZrcUvi5U9hFJxyMBe3Kkz
JPgQk7vE7Nqik0o3xBfHyazoJhfNex5ba0WXHueGjaA7EQwX2Ainis3Uwu9llT71LbB8p701tqJ6
skkabN6EAo6gdUU6+hNxp5VbooGkStV4pGcRA1k3mKiiokDcLhZjP7uyj6FZlKAIGmSbrHGNYb28
UDQ2cQuCpVKAGCbD69GuOt/kqHFa0XmLhfRUr/LakcaONd6mELWwb/1xkhdhGbpzGd2FgbrLI+Pd
hEOQDIw1m16tHVLm1kk3H/VCE1TwFJTAHi25mqmnC2BisUi6mw/8w7B5JFOxc+nkDBfE8d6OAFDC
gmJzrmDdSLJv9RzxUXaFYueGfmhnz9atkikX3ZJukGZmToobYWzqXszAnX1TcSOLjcAKp73WXkyG
myu9X9vUQ7F8JWyxGyT9p3nKvxqGnsWvTdmW793nUeeH6ej/w8j0P/6i/4UzU5P7Zp20Wv95anoT
xSnyow+j1v/+sT8Hp+Y3W0UnwshS16nAPgxODWEYumxZjFc/DE61b0LYOq5TimJYKgHGfw1OtW+W
rOImCH1A1/hp698MTrUfyRcf56Y6pv+yreqGZpjybwovNcjKsIiXu7mqL2z1TZ/VXRMVV0mjvCaS
fD9ay2tiaHsCKFbUyHuTm8aIZL6n8+AfzzdqEq1ZmbA2jTMlpwVLWvUwSGeoGq+DZVghyCFpY1wT
AXRMgQNcIZfCUwgQNINkYwzJ5GM8ZiMGDre9Pd+wB17BlzrK1G82ubs23cz8JEpjXwi22JgdOzel
GaRY8yLR3sPX8uyyfBtSIkngepwaSftWS5QbmDl+bEqbgQMFD8xGcbrhEWLQvTKKCyz6D5NqbYXC
mMSSbmVhXwR57xQi3tR9tumFtGmm/DHPkxccKAq3yl6LFl5HpFIG52n5No+0aEa2mrvz2oagW5nN
bToFK72gtjNiq3ZkdhCogdhXNtedpdyURQyJc0ofc05pSFZXUxxt5yDSnI5jf8jNy1CZbnSLH22Q
rrqUaN44DIljjtIdFNERkljViwudP28NhemR2l1LrbRJlHY15tYRg8YXICeGO9VVH4IAcuCtpUhd
6XqwsSt+b9u0oIz6eFO3zVpN+qO0qGw7kPrG8jpTuIU0Tjc54w8zmwNnqRJvGmCI52oP46+UV2iC
n3S5Ju+BuiVNgZBJkc/cvkTANST5lcpA1YF44k5zfUT2nTuKsDazaXGVUluNZJl3arc1Ov6GWLTz
BE8sVW17N4jpq0U7ps4oLeskUi5qBqM2ebRRlLrVlG/75cXMNNWBrkTIk9VeirA8TKF6OrZ4wktb
H5NwuR+1wJ9l6cLM5D10utKJcEHuaTqlUX41TjwqAZvUUVQFZlbbXCu9eQuAei4Zt1lXnZXQfIGx
20pcxmH8WCip4pKJ+AasS70sVoltEAEs8reF48rDfv250QcmWXHnTOW+tcvMhTyVucbYrcdOx0Up
me/tRDt0uY6yHf5fH15yc52+xXmR/DDH0KT3PuIMKZcb0hdKp53bCkqtFPu1eC5UXLSlIqBqwBjL
CCTKn9EjYG5VK9JGGeT7IauPKUlbhlUeoYpcBUt/NqvFtVLS1Y9lfszIu1WmK9XOQk+SlptoyNdQ
Si9DUpuXuIMhMCcBM8YboAxI1RGKkkhPdtCkvEE0UGeDE/Qt+fBuDzZiNCeAQ+ahtfY0ZaDlZQU1
KiB1ejXYgS9m4qK1aBOwsmAevw0i3aRC8eNVNKsH5ZTQZQXiKlY8qTo9jKHxrTbwcWJlINl068Gq
13ddMR6ibhxcmDQXGuJZokeTRynp1nxeZzLmd1Vp14MqbeQkw2mIqU2bPAaV/ETH4GP7dejH7EqZ
J+KMRxrMsqdOrptDPeqv1aDt2pjWgdC8ikDa0wcNywJvaSAHQ7zjOLCzMmsLo/6QV+GDPioHTOpf
Ztm4VTRlXwz6C7ywuyDK6LszJ5NheGrVdZtON3ItbYwk38yCJSZB2JVGsauN0JHV6akcxTvplxfg
UDtZVfe6dgaJ+TYhPRj8+akKo3Uz57upUveGOMFN0drqvtLH//Bg/23HB6sDJeN4sz7rCzWdIVQ4
TssdSDQjMpPOr64eEgVjOlGAW1Xh6zihHLPM1RIUh2CMdkZQe0mO8974lYzyx9U+fxoGG4ZtAMYr
tOwfEd3crse6bhr5Tk7mksxv1p8hu1rIQA9QHgmtxCg8O7TlKmqDi6TKn+Ck7as52JWNdpUH/eVI
H9KRFvXjIP8fKHv+L9U0ILeyCRD7T0XN5bOUxdJrFD9LbfsREf7vn/6jtrHsb6bKkIVfiYiE/1Es
/QEK8zeUOkhSZAGqZFH8/DcorGnfGNBpPG0ZvBMGLn/1ExTW1G+GasIy4mNqitCwxfo3oPAPF62/
1pakKrqlm4r4gRX/whJgL8ySDAbsBm61cg7Nmb7ZkPu9QjzjjZXkQnYmswnPyrSXYqJo5oVqIkwg
OCftdW1DpWDGKOm7cMkekrF9WpCsnufpLO2NIr81m2FysaBfC70xXL5o5JaBiuxeQF3RZKXYNeFY
XspaOSc0/VF3PZRluq0o5iZ3ELW1S+tRzb1cynpnbOa3jkneCXG9BR58KopKAFox2i0s0kIjgVt8
lA+pM8fM2AZlbtyCaYyraulZIBSoHzZzbHk2xS4LonnDpA8lSyZGt1mmknDW5mTR0Erja6Cb9s0A
eehq4A718CvD5k0qZx1wGrEin/kUoWiczWnx2BYnFvmQylBYVR3ScSa341FudHNlijw9H/NQ7GHF
dS8nMSv1XW/RSHfj+Rwb436S54F6pJ4Pi62h/6Hjv5C17HuQLMO1omPO2+a1tSeJvjmr+/rVhkwH
KxPwqx6a9rxkWrGzAtB0SC8E1U+Vka+typy3Qgvs16WQ8wRLVnu5tTQ4sk4vG3XlKUErn09hEq16
WnkGlTDfBIoEPKXjmNIESsoEb8uxJhmr2zBKL2GKQ9Pp5n6l95LiBiClbiQspjyVXW9iJGGuXtiW
my1zvmLDZNJBFM1Gz+3bhNtKUzkY50x0gtUAt2cT5fUz1dFtGQSxB0VMoVDJbrPUyt+sbnnriKeE
Dtn1/kLh73dNWV4ArIPm/BDQRGX1oqpG4FtZ9xYkCviqXrrQ+jpKQC15CaOmOuOBAmsuNOoYxhau
WdrhFcSG0h9raXItOwg35myXnhkXb+lQZoRpl6YzZ4oMGArv+v9vkXBLTkrO/9zyrZ8XCDHNW/z+
9qHt+/Fjf2yLmv7NQD9h2QKajKWxx/25LfI3KuUuskC2v9OuCH/pJ1dGU74ZkFiEbbFfndpBKE9/
bovKN1VVVCj6bI70IUL/V9vi5yNXNW3FMk+yP0014etYn4S4XaSZYdWEvas1aoWII0pXqNtB9Tu9
OYNsEfvpDNIOZTfz4PZF66zTkIRZEIaJK4CXHwOPJ40/QRm+n5I8uJQWaTstxb1uyq5QFR9Jn2sg
akMnDi8v2WrTtIFpCPyh7bHp0dyoKaCl3jGcNAEVyYsqUwR/LVMrg5qkGJLLYZ7OpIHCvyouu6Ze
5e18TE9BO1o3H2TTPNQEfzMgRKGMXM4d8viuUM3LImgbl8jfQ1eHxaaeEpghBEf5QKHnouoe+wxP
haGb1nqlzX4Iwrwb5vJhlAfbbxXQ/8pubQjoqNBqzWjOKgtZaGB3Kztv3XSe7wZpQdC1wX9wXEcy
Khq7tgwwRrNveLEnbFAKI1PO2qqCHdFiLNeH1gqijK+X6sqKVgWipMQvW4J3YKKEgwfFYVUk7a5W
TTeJVMbu53logyWY6LfEIx9zPXfqVjGCu7TLoMPOZjCvNGR0uxibrMc66xPSMrOpB4keVW+mUj+A
FJ+Gto2bds1dWjaR5Me6la+CroOjgk7nCrGkApckLH8Gs/4PFE5/Py/6XzgJoiz9py1h2zbPb9kH
6tzpB35uBsY3k5GQalPuaDZDFmTcf9RIp83AJPaB99kWDF9O3ht/bganGkn+g05nsUf83AhU+5vO
HwvyqRWhw3XT/s1G8JFDaalcWZMNW1Vsfp9FQ/Cx8h5Mu6shqSPzlS/04rnjlPzlLvxk6f3Kyvth
zPRX/fX7FT5tNGWgRxQQKMM6D4TSBdz05zNi+Z5a043dx84VN8ni5rfZBkreRrvN7sS55f3zh/io
8v79M3CTf2WM6kNJXieGMG7lWU59Frul91UqzSdt+49r6Co7KaxDnrX2WVEe0fBZVU650HijS+Wz
0y5I+d1Eq3Adnhl+4+OGtUL65heu/cXX+5uH+OHSJzuEX0rdOC7mKaizxZ2TyNXK721++8/375Of
388vpyuKrbNMTOryj1cwptIKU5nnNO+w4fDqdXCpb5X1vGpcuMjr3kHW8oXzzacghN+vefrWv3wr
zcrTBhbc4o4uu5UX+pLbOa+681i5lhd8cbUfjlKflilcVCa0MoeyqX22BRxga0+ZhHbQg4nmPjFR
d874L9uqruon3gstqWO71Wbxx1W6HpzJDZzGed41TuW+93vhm37vHP/5tvOS/2IM/PMOmIYKO1Dj
7fzsIaJLiRUkwp7dJRVOElkeds204Nf/fJXT4v/9m/91lU9WCDpc+GJE1OoyQHO1lmStvVLxpL8K
mVdPe8nvFxLYOlqyoUGO+fhAGzuSY6FzIZwB/KNYP+iu4tQOrsGO5Ofu4Fz23rjt3Gx3c/XVavr7
W/nntRX5k9EFhFVjtC1upWqe6/LeDPd2/oV70qln/YfvR/v68fsJFNHywrnMgpXXp31O24R+4A1+
fQuYtPnnp/bJzv7PxfHXNzp9ml9ej7arCqvuWbBiHTtvuausgQuddlN9sbn87WNjHoSPhGIY4sfc
4NcLJW3TU9hw63r/YdhG3rZcQx9d277OC6ByzdijcXMTt3BB25wvXsy/29s0wAmcVZkYKOanRSND
Mxs1hatH2lFpnxFcfXEffzsbbEXTLNugIAaHsT+/ZMGcjIkgX5Snhn5v232XTQdWrvQgHaWdqh+k
tXA0l4Z7XX7xCH+4I354IWzFABRiCscLATD06RHWsNkl8vQGl9Gks3hPzF9D8MzX/HxZWfyR6k6O
czn4QUY765gPo7f47lcH15efQvu4kAbLZqit8SkGb/Qh8L1Lr3ANlVV7fJBd21Gc62ttZz5Uz8Gr
+aDt7LXhRv4/PwT19Pr90534tNfHWIyIouEz9H5Fr45208/PR5+RNRvENnResYJh8CH5/UFdqc73
Ly7/25t7ehAaRxu6Bjw2jE+XXwrRykoJ2JI6wZoAgkOwFusu8p9s5yL2bVfZGbvkOrpOrpV3aR2v
si8W+e/v2KcP8GmVI9dPglDC/r13iy2xzuvoMlijkD3igLurVrkLNOa1B1aB6MHWnM6NvzwCf69g
Pn2IT1XSRGosEnXuQuOJdbW1HhQ0Cv7T7JvubeiYXuPD/msNP+GN/+r8/W1/tlVDNzUATwjfTORO
b+kvuxmA0VAIVZvcZpJG30RTaI+57FpMw75466i7Py02oFMTIQoqFmbfwv58rSSMylmaupOmTRMM
evoqupWUGo/GPs+B5WV8atoZNgfU9TuzHazEn01UzT6MFi1aTWkUd7vMFBHEs5p4Bp903/wxYVRk
ri0bop7TtEvpVNby2CvTUZKmJMTOIA1PxOQCwUDYq+UEGlM1MM7GsbT4DEJalaplPibxVEurZVGm
aoMTTlpvE7nGwCrlfdpDJwBtWDSoYtqiFWdxPwd345zaWJG06t6MLZ2zdEQYyfB8HJ+CHvJLMqb2
Lq+C5EZfCvr3ecKCwYGsVy2OHilG7uYig9Kuqgtk+9YIEbZhgx9fd2i4X2bMeWGBSraqnmHMpr1j
qF2YfiHCTHmR6Xgk4Lk2L/2mbctrMQz9gPYdCA7hdFVkMN+ZkKAPn5HOKWpUSivbyjMAmSYVGu79
EIg2Vt/myRZS2gAvVtZar4z69EDCV3ZTwbt+anCZuWy7wt4WgxJvGM9pPpr1GleHcrjmZ6HBTJWy
YdrbIT5mGAGnrX2eLLX3uqEnb8osUYPDyrFb6DB2N/HbFJBGNKVWBI7Xpt9tcsPRrY51eh+YTfBm
9fIEUSfMJVDWlES9xTB4jBPIKtdYECO6SmllN8DWp9B4/S7V4gFJcG5vdWKcDhV59Q6mUvn9EPTG
KsLBwUewlaP4YCRzEgW959ZghU4ZZ+GhSLLaS+PJYqYrcJaBCQkAn9RuopZPxPnwylUzLtVmfxXi
WQdZLdLdcuqwyIMqawaWeUZ8mOFo5Zi4MtajfMSlW+kVkHRk26Ob9eNji6UMqon0LIvyR1M35rWt
ZJlXhKPmxk0XQzUG4xUTdOC4bTx90KeLdpbXeVaskBpLbrLwm5pUksstkakdbGtVguI95NAGsHOI
in2dDHbk5nS4pmMM84icZK4v7dA2j1Ib5OtYa5q7LIExC2MFGDSxug6nIxH6pSKaO2wEwPhI2/C6
5kTTmcfSCUbDWM2S3HvtnMYriQjzLUEQDX4nhbkte0a6Mlbbu3wEOjJnaJogWhorruSFjVuIYN1Q
+kU5ZqDt9egHIqj9ZjGgIHYqd0yvy62mZ7xhvTpfWZOoAKAkpNHtpJ3V2N76dWPnbpfnilvSLrtW
lixXKTD5Ji2gVeMFhWdYmxrsjnW67odY2QW9qH3d6njtBxU3rHjBbGdqQ8ZrkhLdBT0CMKeViuFm
yubiapGDat+ZFc8dfwUv6/L5vEyUYW1XbXtlLDwTT9RRdtH2eohgaJDhKNRZwe+o2FSGtpLXfWcU
TMmLwli1sSLvAzlt7jpGQK6ch90bTihlhSkwdlXQEmrzMLRxtw7DBk04lmSbqQ6GLWwEcR+1lvTQ
ppV6bfA3LG0pOi9rrCQcFL2L13RmuyLMGHf9xGD56thg2YjqIDlakzSdL2E2rHEqSs/pp4rIna1Y
/16ECNyZZFHGDXKbvrKh6fANmwWMWelwBSqByFWztlZV0ES2G8APvsNcwFxpZocSu9XHS+RPlCGS
eZ7b4bBtwi64lxtxXqD3cyPk0G+TvAMkZNmljinwBAL9sIw32X7GcQJ+3D4bO6fDNECD7qg0kCiK
63rYz4CKFmzRKRJH2ujp0M0brI4Cq3EbpFDjdg4xwyGBNBkhMWZepm2t5FWZ2tkpdBT0CCU38nQX
5ecmqo7gPa4eh/Ji1p5B9q+0UL1YzBj7NojermF6S/S+mLlfx/jNKGq8qsRhxGhMghw2zHhNmPMh
SA6DbjnLIFOGwsir0VF46LDc1nzP+pWBSQAs0eMQoxhQp0vo64t90wTbRN+RWJvJKwWLi3mNYcpk
rjOJgS5hIGdL72k6VPaNwrGiNqulHr3OgGJsNGuFlWZNCnKwAVci2pjJT60shSYsdVdMPTGd1cOX
tLXNTaqilsMuasBLDXcFKdh3Sd3ApagflTG7G0Wa4KYR46s8nVe5dDUVhr8wIYYD+zB0z0vZMf7F
629bFDJOXukWiwGIoptmXDfZlcXANQjfRvEW6c+SgE3OoSPCFEsiBbr7Wz1ZF2mP5kPHErptAPA0
+BbpuCJYOXRUmYWJ8s0t7Xe2TDfIZ0e2TwZ5YG+q21Zn+Hnl8zvToEutiC+y6SKUKpzL6Wa016Lv
AOrMhd2rZ3gcs75LitFw32cAdukz7RaOSQOmbYMj6zd1mq4X3V+ibdtdo2Qal4tW8Q11vYhNz9ZF
9yzsF1HFTmpd4SvSZU+pthkAqjginKJ4nrrXBBbvLM6j0b5OI9MfknZ9sjkFf9vFOZ4ObN5QADpk
MELslyr1LOX5pHIU2rlkvaYnNwhs6ENk5+FLNxxr8zucqE2WXRsaNUgUr7UK/Y+NLl3u11pxvYiT
tUbnRDkkqOoWUbRXDIOv6q9yulXbYT1XiR+Uq2A4V8JHU76WqBaEeBtOZ2SIn1SCZUcLOZQ3Rfaz
SIcjdTZpBHuO5zAHz6K+fKS0Q471FA2qq2fqeVbV93Zv44ciVIfCy63HS0ttvbELz1E6boNhX5pX
1eS3WaUL1+7yapdGvY5rP/PstHUn60pFd1PA70KcKJpbMT6I9kaO70ImbAFHIuR6HUrzjJw1Q7KA
8dp5nByy8iFcjmMDgvdW5a+48bhqFDvqfGnX4AO1GyOcMnUkd8CjSnsxzBdZYq5UPblosvFmEd2q
C8szONJ36dCvmjo6s0Hr/NYwd9nYnGWtHjudod8odr6ypuZsmrPramnv0so+twPlTp8W7AgWcReZ
8mVRjQ+GPhxCggXHEf8/bJDcjPiMyqFONRFEJgo2TmWFSMt6kEszuizbCkFllVwBAPtWBCHEFPdd
bbijInBpUlcEaWA1VKyysHJx2aFAqTvFF2m6SWpxEXbSfdwYntIr1Iogj5mmHMNelAfc1Rp3aYvp
SkpFt16IcRduIXciPFpNUo3YR8Ki75caaLGeZwm7K1m6IhmMfTY3MuInnD6C3C7NClYcmo6bT4aN
Z4W3DZs9zDvUUw0cLjVYx7ZZQkvTqq1NaRrflX1lqKumCe4DpUcZJSst8lPFTPI9RAHCiuMxfAkq
sajIbxZKZCXOJnE5AESPbm9WOu3BbPVbKR3y50RBLO2kchBbbKtGImmOXuIF7Su1nUQgTbWl+wzP
+uWiaWbtvp77/DbQoPHhkRjkkAhNgvNSqcPiRMa4G3WaUkvXi8Z5u0mRi8VHcwgaOXDywBztGqeI
usM3DHROxdNyEQgiVL27jdXeQL/SAcA2hZGkf7SG/wpJ+XuM5APt9v+SDcEJ4/jP2Oq2+UilVU7/
/A8YxdS+waTQDRv+Cq26dprA/QGj6Po3WWcmJkNoYhT+A239E0axv1mWpVIVm7pty4zo/4JSjG8y
VFUwEBmGk23q4t9AKT/cBX4ZYqBjlk8gjk0a+ukTfMZSlskoU8MMOa2X+OpHcZlCTPSaJcrQmXRv
vYa0q2v6MyMK2VinBMtEDV+PGA8Sv0Kh1rbtQVrwZ1yqmhfDWpyoQ47JDMmrG+mgmy3aEvyiHISD
L/LQ3MpQyAfJotbOhI0pWgps2mQ/wTzWz98bK5zMG36dzgAOwwwWYNZ8Qw2CyKcJUSY3dprmioyq
C+kn+YPtRUfUqN9lCC5yY0Re0+Plqmr9sjeipTgLS4w1Z1kLj7qSrSZCHXcSHkPYrfXCnaNI2ctG
dtM10D+lMhOoLPBxHQU2QXqQ5Z4R2ctK1epsBSQhIx5S3WwMgi0swXzbmNRgE4pKaWou233ULebo
LlPvxT0NZTbgj6yrS6jR1o3J6peVePnHs/wVzPph7P/hEeNvhNJLVTSTqbxqfRpTdCaNZM9dR6BQ
16vYLPszrUQZ0UfzuOs0SpFUq6DQJVNzoVtiW5j7vOfJsFucyblJ21ppqTtk07CK8Wny5Qrpaddq
XwFePzIaPn5Q04SlAlhj6Ppp3vFxnpIaVSlFoW55BElJK4zWgvPS7K5JAUbdOSm3/0XYeS03zmxZ
+okQASQS7pbeU97UDUIqSQnvEv7p56P6dPScfyb63DBUrCqJIoHM3Huv9S3b80+V7PyDDqJ+ATcJ
s1M+vTKf76HcduOWKb9NoyLGzcvYQyfkDcSZPgRu9hRXSI9Ap6rV//7u/qZD/fuLZj7KjWjzLmMQ
DP7RD+3ryYuCIiTCOTjrtPxrhYVcl3Rgdq7Zbi3iGxy4V5ARVbztRMVTRyetL0OCR0cgJNpwbMKp
1YyrDmhkp4fxEI/uIXLbCJNkvhM2LYS2kzQSyWONe+ddZ+az7/TFk9cPl7FY44V2jar5ClACZF4w
H7PeAB0aZvoKaGfrRgG7j4UQsqAeXow3r4frZ/8hrfT/8+Fh9IGGwsj5V5rxz3le47kuV75YCcRU
0AS9JzkmJ3qkx96ou4PQL/jUSTZq3Gqj1Mz7AIt0FTmZ3Bl2dOlGssPKKdvX/gIu+VPjD9M5sFux
LooHjEDf//vH9s/hoO1hGcC4gMwFIwLttn/0DZ0WojQeRGvlRqJZFW1YrsyQqmA2dbyq07YEOmJX
i7I0rpGPvFX08BycpuzAjFM3oaV+E1FhHH31HxFB4p/j59uLQ4NI1wglt/TFP68pOEktJncX3Zdn
yPVY5S99VbbrIq2NdWAmd24/0H3B81b7abMokp4A9pFuDi/tHGOvBI+bKdycgb/WRlWCLk02rsjL
i0aSXcFFffVnOLiDQ3CxJgwB+6a16KB2b4sK+7yc3ZNMpXUUCZoW1C1n3slgPVeWv5W4kreqTNNj
v8onYgilYSo+xqDcF2P5htDjIevG8mJNeoWM0joC4UNSM3fxPYK5H6t3xbNrunvfd3cUx/JYthRQ
HYw8gwV9mRJ6e7CDa96l473iit8PQC8wOmFkTQAkDSnovLa8t9PEW6QjFUNT+Q9tDtLATK2PoY0N
nIbYvyfT45iZxT9IyYMFDbl8BYgGqAf40F3YxyQP6OxgjASjBm0QvxHfZi/GgGUH/uDZnzqxBeB3
n4MMXUfmUENZ64c138xelpAGlKr6R33jCSb7rilbwJJ5u3VLuez8YLwnuqpY5qrp9sDYg8XY0Lhl
IxZIgUW9nm151hZeZs6L0fH3q07qg9113l2X62Pm92sLAOK+HonN9cOEO3razrXTbVJj3pdjL2FU
rD2WvLuejqDp6ewUG2H7WltWDStc0wTYTJwdNzku+I2vQFAjm3fYqRpGQqUBC6RkTATrHMS30seh
IyN+QFOK6wM3VzYLe+VwDX0ox9vSyTCXAFtII4b9OgOHAARo11jmKm22r04sdlDB/LdmlEszUPaz
4xjOcTaaPyIZYV3xM+kVG/nBz9IrkIF6OwMeXCaNqjaPEcTTk2PceLGBOLaWDSgFc7KoExPwXv81
Cf0oZGe/K47MvuisQ5Fh8nNQ9x8smHGr2uWl565JJ5yRyKMbM5YdDHpwQ+uj/546eWlTxfaqur0P
143A9OwtjEWE9hOjZt+ndLJDuloVPOhtJWA5IMBqVvgH3LVOE/MKzcg9u5G/CB04BFxFpwJ58H3Z
F855rqGPJjg7xGC+ZHZbnCGjE0EnHg2nlO4isu7NWjhXmBPlBayPCL/cqo7P8OnlWjhtt43aBBsD
OL1tPViwDIDsQlnU7sEelE1vLO3OYSj+0+zmdvr5v3ct30KPA98EOQ6TC05K/77VFsBMwthyw1Uj
TlNoeg8SfPYiTOkAdON8KP11KWxveSPK39dVeva9/j6LwCOC6jE3FBWL2SjvpDclhFVyA5szSw2t
spOeowWq2EfTa+U5KSb9n/aZfwxdGOiyDtzG8bexp4cS6N9fedWEkbrtxStL0cPrGoVHORHrMBIP
HAvGayftZBU02Dn0jHya2xxtXmRhR4TnPEGHAAoF8AkCJApCkNoApsTzaE+oW1Mbd0k8vRCycDMf
mdHOEGO9nnog40Ver//3LYj3+//5FGwUk66DsNDGMccF/u+/i7TtRpqRQgUb5c46DOBWlo18jbDV
PwUOWE1kx080z3BWz8ZLRJGxc2r9VDijeEQwjBdNW1hZneowhGI/1/obI/+ibLNsn9JdOg2FU4IM
VeZCoIZcQZinB5bl1cIebLggNWuO2SFMLGA2W013gauw1XEtMLnHl67ywmsDxbUfa7lo5z4/GGp4
bF1wAfZ0Q1ZNE34jbiErfCntEKyBXzxowPSHcSi24NC4Eka7e+B4huMpNJfWRHugmeP0zHvLrpND
IaIS5rn6XflwkjNVeOdu/khCZ6wWQy1gzSLmPGicdhT0/BeggQcuDfuAV2rZDxqvODaP0/88BD7D
DOWL1e9TVpd3KyZqt0N5ctAmu8CocRf7lW2v6QIIWyd0W2wM24ZazwaRSWCsEU7X43CYY/05TLa7
bnPPPaC4x+dEm83pumhvgmi3dCSOQEWeK7ZDAGjtqS/j8grimLtFHkKCYkBLjC2kBzYrY8pKzGiQ
giNrOIno3i5H/xhj80lytzh3OPXPhs6LczUfbwD/8wS0/9j2nJHc5gs1N43RKJbnGhs/uMZUS0TV
Ml5zfIAUV2tYq35/DqrcvGqblAiP+dhiTr1PWGXVuTL75wltzkPqELs74sbWIM9XBDWM58mbnZ01
TX/6JnIeDPm3KyB8BrNxPwEqomflH9MAdlZYuNW27EW/DoQWS7zE4tA2s8+854ZvZkkEmoorfKhp
tyqMlRnApkM0GgjYIq7WUP+1GvujHYZ32oogrvo9b2r0YDDrODZ18DCUVGUYQU9mbnzp2myQwVbO
Fu70dwuNnN/SqLByiU9XT85aJvPFdFX+x+JfLdIh29JLKnYTE8J6VEA0PfvIt9frJIC6U+EBitjB
abRcRsvsac1mYj032x43xjIA5rWpkv4ZWg9JTQUd8kZgC5ePBe2dlbTumz5ytuBW9zR0SJaQeX1o
U0x8ghwaMm/tTae61yTA4RXQ6MVksXMrO7lOQQNcG+chyxARKJgwgBa726B0H4HBwyjPGm/dMY+7
59YoJ6H2bV9f+jJxjyX08aPqp9umSMRmwtAKA8EzBr5ijdGrBZ3HaMzpmatODhSdmlwYYKXkiEAW
7ybqJ+WBCCCsiGvs5vNYFSRvcBbpaI/VM2a7ndd4cBycOD2ZfSVJaJn7rcD0lmUkpqixfopG2EFM
LTCfMyjDD8zAKUxyfsl4PATgBpexjNIV9Lxk31srVtZ7OKXtwWLUtkyG6k/TdsdiEnSqlbNzs6G+
87KZ9i1Sq6Vu5unMEgZPpAusdeTS6v59KCL5k7bO357Caum61h9hh/TrW+xVlY4/Ut8AWWM13B2U
vfwsscGx0Z04oL1VBGDgTUxYMoeIoWBXTvbCSZPlZMTt2mhNpip+/VVmxXxJ5nGmaUwOS5aKcKmy
kDnbMgg2NlC3nYUHYtGEvf0cemOCSU8i6AsKDwthKVCa6ew2ytV4Ahttwravhx8PFjnW19DYFgYM
PoOeHgGEKA4rme/ifMWgsaCERrBONbkTYPjujLYmjaAfEwap4SarywCHCm95Mmb3QrAyKpW/sAiJ
ezrQ+9nIXmWZ59eOs8tqKkp3FbcKp1vX5ieotdmq0XWyzGOHLbl3883s1ca1HVZ1JasnHDPuUwKE
0Ris6sCp4JCa43Ai/mE8a0dAyWjlQnv6IYznet+0dCYCjCbUpEW00Z2YDy2pYB1op32Nf2hwDfEQ
PZp9/Ti4Y3UQsQVzuOifHX/KH6pKf5itsl94vW/NFKOYl8OhYkINcYnTfEYmwyZLbsERElFtP8v8
MAE/P8g4jMlXqMwHzD7mQ1b0p2QoPnKLc5E9VtN9EhxELXDSVYY6/n4lKrRPde6Ey8BK7ZPfdPbp
9yuvr7Z8K3/P8exDQtnchEanNRd6mpymaXzPm2raDk4JS0GQJriMliSHjWvMOc1VJRkqCVzMyzTr
zHOQM5ECBc1wF8o8gEN/xVnBbxcsJgzv+MUOQCKMXVTP5LLvGgX2yLbFo9PVzpnTidrJofuccFOf
1VHTvB0WXtpkZzbm7NzDNt9HIzd9Z/THeS6Ho0r9YN/03r7V4f2AwmGFSOMKQH5Zm6rewmsPT53u
//Uwzll4+n0ubX0NUTMiPiw10L3gdIbt17P4pOGG/lN9JwK7ASG49Q0jeYlqwBZhz7CFc3G17Eiw
uEzZZ6a6+3ho6GSI0TrE2XT7/0V9R6ljr/VgYY4OZbJFteCdFEJl2ES02sfGoSM9IvdJG5XviQXA
jS2qt94kisNymnAdQIBbkIZkbGmHdRetpzNQp+ncOeEx1oM+JdMnSHFrX9Ldhk2VJCzFhjrx3R9d
1iKvCPOzArS3NrnmGMze9CAuAyFIk+NJR89+PM9Xy2r6O2BLoamCu8gJQaNUugZ+2oJYzOQ2D6hL
8GG3VJf07X2mMu4sL9qRfyzWXoZClrUn0AnocVSxj422uXVlX6xrx/B3ERkYWKji8iKw2heR0fxN
FV1Ms3MeEmJe8Fn5fxtlEAcx2Q8034ad2xtITmwbaqdpxWeoIt9B0RgfXt8/AXgFKwJ2g4aHjN36
rSUtgoiCWsBd5bgaO6O7VK1Kt45K5j2+EHeapocSaCKWlY45fpXOF9uux8WIfX43OrCISq3Fl20t
3TSM39lWaXvW+R6y2LzII/s14Uz0GDrZddDNXkgdv3oen743ZdOTnOS3FUHOTAfxM5NDd8wxAXvA
9lDF7zxiJ46xOXi7cfzC9UP0SmESlFCbessIzAPysgvMFvGKF++gguDEtzJ1Lq5Vo38M79Ak00r4
rVwpBQLdZsJXS5XA4hryla4aap0J/HcbZDsizrzlUD3bUYeaUDsbIGPTo9VI9mOZzVsXgTyrlEJY
wpZ3LUR3CZNCLeqKZEcLuKSMx2YbDfGD4kpfsLz/mmzkNuKoVycN5rekl2f6mm8mlmskRsn0FxP7
hjo2ihZFCUKz6qPv0WMcyC2a+dFbjwV0ya0d3ltjD02sqbHm9d29HgNq1twqnvIAAQx2GqCVI6Ek
LafweGKOP7nqq3OYKZaR9eM17r10avVOKpe3lN7QH4CmvBXCNbbDWAV74gAD7IxGuo6K0nymJocb
gOLnu7GfDXLHtkaCFdwc9XPbue3bzFoMaIAZseUkCWeF3LtR+QIm6ChIRMrp022d9WAP5onNqNkP
VP97CyDbSaXUR73NEWH2dHOdHPodEEf9h9iPyGXAafiSGgiQyHtJPqQbPjQ39j08melRThVgQvpl
EF5PgZcgSAC8t49VP/yFn/zXcCJvjyNRrvLC90C7l9WzMhUZbW7i3EvytSh5SoDEbmpv0yqVR5dx
aYYbfyNDAWNN1cD3ObxvdRo31y6E0Fg7Tv9AXUf7fRbFqkIEu3RaB4OXKog0I3HojcwQQnagMP1x
pPOeAJD9Sxr0ec6V+smoWwJUGwEtx4Vlv5Rh1IG88PduSposLEgUB760fnw7PqJsK1b4FMOz0TlP
Xpk5H1Hb40uNx5Fyhc7YFFfdaw8abinRyZ1grQIwLekBWV04PtawyoAWmN59G3j04GygmQTJZ5tK
TdbF0DCqIlrw1CJxeXaNLtnVRmIcE7Qme0Ys8mBHbnFIY2XuB4/jnjVJ5te5XkdRZgJZmKAaeu26
8tA0FZKWTjJk/crT3sS8pTVXeVyOqxTF3NJqu3qTVJVAD9ZmdFGmF86GHIjtJysMi13fqflkctYh
WwfvatgV4Sk2y+04M3Q3RQudd/a7fpsnyTerS7GaAmLGsyIe90D/vofMclBgIMSf4zpcYo6WYN81
JpIkv/a+1aIQYNRB4hjLWpKuxymyt21njysdBO3FUQz+aXO0K+R+2dbtir8Bv85GhbW9rJrKXIaF
F6yJRBmXQBs62in3Oaa72S3vBos1QsUqRZumM57zirVhm6cCiPwqSOt6L4T801RjsvOF8diPnXP6
nweqzWmDYipd/M9zQPg5MHoaAXw7Ao1IvH89eLevkAAxj89NsamAxZ7Mu0GF9qm8/cvfr34fPFHw
fzw9nExS3TxVQ8a6mW79mhsmN2v79PtQ+zTljDk8uEn9GPNaV0MlXktHeeikSltADvjvBzc0mCFJ
5zBjqDtpfMxroYaAQbKz7UzD3vcmAXJF4Nf7Ttj25fchygJSsOeNWbkQN6BTn34fFIbDTW/d4nWK
tDkiIT66qfB2bR3PJxE286kprH4R8+Gtc5AXR/Qr2MtZ9GeFGEn9Pg4zYY1VhYxAkIdyKlonP2hJ
DVq65UFwAx4oXonJ0T7LtkGdxKx+D2vbvxdlREfM6O/mmBBeftvr75+iHpGFW3DCp4dab36fQ840
LruEz96YjODC0lZdymgPXtG2CSUB+hzcnufjR85Ha7EbvHw1Kemea4iwZ3NoyhlUmPT2CSPHNmlO
Dpi0a0GV9hx4w2Fqp+mO5glIV7v8iCbLO//+XeKxS4I30sffvwxJoVg6FNb7jBPkAYQbihRfmdcs
aJa5dOazG4v5+vuQ1QO1dsMsAXEqm/3tn7lDO9OTDZ5S7b3Di+iuQ2J0zPf5CsP35sYMZeJA84eT
IEpIo6c3A5FMbFtZ+Pdm6nv3oWs929MYHAPuc8H4/2IZXQrwxEr2sAuLg1fOLTJklwNdEcqd39P6
Mjuob3VhPuqxtgCe5EhbKG73RIo0O9SH2V1hW4ycOK68Wa1x7/XO8GN66LZNYf4lFwUpUuOrJ1KV
ok1fuM1J5EF3pCUKWnNoHiEjO+9GQIog+bGNQ+Fl17JZDwJQLrM3Z1NPmsSK8ivkYI3q8lH1rQPe
swchhByXY0W6DW0yh8iwrDdYVL8M2kkbLyvHaxZn32waDZQ3EnnCaYyO//VQewNsndGNjpWzCJvc
OegBhRmqhj9e12M4mAu9bpxbRtyUXMb+CzFoc2YGKnZiDNY+jvy1XTbqNfWIxWv45E/dKNWrm1WH
ySvLB/gx4klkMZ40/hURj8G2dbtnzyxRdnvzIQsiY2tNzNVS2PG0u+GMT8fAGoYzs9zskpJmU3eN
eS2N6farcV5GJHNTnAxQEttk9rc97/t9Tt/8PvVRWqoQ7PLvc//1F3V2VG2gedHFm0uuETrAYT+b
dsOPjIEJX5NOFGstm0eSGU5JyoBBB+mrMTJSKWJm104OIyZqR7R19qIaZvszn9uXW0obYl52CLEx
CxNSNr0qNQcLUdscKAo4JdK5CZ50ueot8yCh3Fq0L/Zk4gzhQy5jUKQqeKiK4bllXWaEULpbog45
gIojMfIbTkfpKirBgU9e8t0MyZtOkH5VSXOA+JMt/PxCR/ciZRlC7yFGD/j2Z2Ul8Gd9l0Q7LgXZ
YBdwqvjFGWN0s42JPoegL5Ca6M5CW40wNVHQqMbdyixJj3OYX0KTc1T0pR2sKLQUv4OeWWdAIbeg
+Qrp2tqJPnn3sKP53MWLpGj22rHexg52dKEmfDJOH0OPqiXSoJQpgafPRtH9WFVLhdPLTedDrEoi
f1xXuX4v3Gg3JjcUUHAJC/vdSrFK1lN/SZwrE/99MI7Gl639CxHLK7efvE8XymtiRcT6yZB8Fqf4
jCLP2NP3VbHJSKqaN7Y3ceIIinLJAbJdphyA0OuUCcQsLgDiBV6HKMmfhj7+1kP9GNAh/Ejmrl3U
HqCLlLyBDV6xxQzx4sowL18zJ+9X7uDUl4nabSKR7zCaHr1e38WUkUoHxa60to1RJkeUnNbWyYlj
VKTSH7MySra0+MZ1G833OSQSMJfNpahzfWCmQCfTY8hW+iADy5fW6ZA1UHMu5mHeIlj/tBRRL0AH
glU+EzaGElKEtVq747TqQoaC+a3H5e/T0QD3UYw27WcYoixdYqEj58a6KK8wNlQUqsewAL+Ydyfb
s9NL0HTbYqZdNIfXOZf5VVR3dZrhaNf1IpPeB7XuHzO3UUF7r7SHXgdAj9qzv2SR3cO13I+u8e6i
9ViEJeq+UbHTlXIlGF1Fufe3NVIQFWN0iiN99nrr1Cj3vel742xEYJck9M6iJI+tj7dZ2v+NO+Qi
qGqWDnmIZWafTMZlzqBD+s3TZk5IiUszYgZ70h4XDaWY3+eY2t2X9hZMgQEj6uGQFUX8E1nNl4H/
nlfCTpNJ9ZeGW+cxlu4JtChz56oIDlskgleSzvsQpgexlh95nLDp3GIO7BCcZ9fuSE+w12bJW9YW
7dG22wN4EzLihvHNzeEt09FBRu81C8ax2DraMl7S/3i0gw4AKvFdU/8urYCTgNrWAgBIK19iqS8g
WJJFoJpPv3SMNcOo+96zNlxB5ejecvXYfjPvBuwy1YMYxENJ8YmEIyctMWyfI7ZVo882aRBuy1o8
ZlH2A5OTnK7xigJuXERsTspLXOT55dkQXDyzYqzXlR/cDHT+NolBa9IL0Of6B+zg28EYdy3mYTS9
ZrSsJugEuiOBspguWAJDYuxmA5hv8wfRxgONsLiUl8rnAJ0RJCXle2eKB6oqPLKx+1KBzEU/Cs+G
PvCC0q/j4IzokqnsyRmio0fe0dYMWPtSe9C7ovL+JoF3Dyg7XWeu2jEysNajIqUrjl87AgU7u3pP
0uIKhHinTUai46SfqlCyaUkmsTjRpkxTK85f/Qwrp+vDdjmmyroHT5udZFldwuzRN+x+YdQgZesK
SFRnWj/dBFTeuy9d5XD8kKB3lTOvvXKH5lp3N7mp05wUyYHsJ1w6REFEGAiqR0E9kmjUvbmrBBjx
1FjSi35pRt4pW36Y2rLWpglpdJwIP45SsGhcIstC9gECsLf4ZhCiP7adOPxh9jBPed780EHGQZEB
2gkJXwW9Pa6kHrYw1BXq3/zBaSoiZsDORVVLS9SJvqta+hAiiD0q6+DR25QEZYcmqTZGQhwL2ylK
I8S6cbMY4424of29VD4xOkr3JPatbIUyNQiD16xeR37hHsZaHWuVrjE7/PWNqSTmecCpMA8bXaHX
6vIiX0U8t9JFP69DDwkx8VEbUEQXp3gmYeaOZp1xnuNuQSrGK9eGv8jzChGoO0JZjuodskj0bKHF
vlQsxFBVC+WGJ2MkUrx3vlOyWEH9qvXQEuHlw0gHYgsDo1uLIj67+YwjI+zIY+3NTcUNRAz88BOX
FQqTITmCZDqDB36vl7np411z2jfDYIMA+ISNqUaoRBSFjMR7pMjoYV+nt5Qh/TWwlNPRYZmCKNtg
BFqJIHkNZugbWn0ro/tDO746O8DdLR/AsRzV1uRdQKI7k8JqlFszmugIZOFzzRim1O7THAcvqU4v
aJGALPb9i/BCFFMmzqc0eRrCYO0KQYh7jzAkdZLnWqIvmShiGhnSu6AnmpGFMNavzU23Ha3p3J4K
cj8tkS7ykV8uzASeJB+dO8k1rqv2cUBdxIbdVEgIek6fi/QoiWReRl31qOo8P0Vg7a0C9AE49Xoj
RkLBrDE81naA1S3qiTIys1VYJ5/DvBcoL1Z1LR7CAhGIAblap9mmpOuLtKG4G5LkvaBdUNYENTSy
3FmFuI8xvlg1Npg+PJ7n8Ja4XnNQaevubrgpy+dkn8n4LrXovIER4EDn8vapCtafHBk4mJRezC02
jhyeXJ8fFBZ/mHTCalbmmz3rxyJB68jUoLTdSz3gpcgrc5+QLoo8mUScyNRUJgmI7xDpOmu0XkZO
+unMxpfMI4wOc1tv+tzbCA7yRA5T+BOwsnJauTcKC1Q3136rz6Ywjg1SA1U69z4El7Xh/Ax5NSIH
o1YOUvezoatmWzbHKqYXSajNXRYdEZR9hyTDLMWMqt1wP01XnAXK5A0KoJItKejQrtSvZY8Kv0nd
bB86j710UKhF6pUR5ks60Gcj+/wjG81XCxFQldFcpkixlwYzYFnrlm5nmx5zf1rFgR1dnZl2x+wO
NCNun6sy2+vcTZT2YJ2XUuZ8AvH4Pt46vVP4ld7KemIPzp6gGY+JbWHeUNaVLgxaLbT0Z2/hRqTL
MwZxFjK0FhYnzzKO3tImvw7ecIrjcOVNzl1rjXdBFFKHt78xGqo++vA9qT1mbuhS//efo76qj6MQ
xqYaqicMJh8Dh66N6bQ2HHO6/cfyzdOpd7BMpVZihO8ji6kj8Kbqjr32/vWV5xpEfbi4L5qSayuc
ZXhUJg+0XcaM4wiCAgxPeY4DirM1U9NqjJayMepDYov60N9Up4Nh0IoCO0a3q7YOnfatw+9Xvw+F
N1IEyOTHsHd53oE1ij28TE3UbNvWfojys1D2bTxmNZe6dEkLsTHy4x/bpWWKgnyShwwQbtr30Vvc
MbBQxacxE4SoGyt6yIeziSWMpq6TPJHAl66SoopZl+C0Ku1irp374Wi5tEHrWoZwafP2XH+nHuxR
9L9kuvQtA0PDPPVhmq3NKeZS87DPYW4hrKd+NEz7J4cgvinTjJmbglJORuMu0eRG17R8SUr4Cscm
u5t8t2KGFfyqftxtxwG2iggwm5Dx2233PDbuNTTc1zC6KCXfGOJTacjplWvnJKxvZWXvaWrcN53P
kUOfx2TYGC6LmWe8Rmbz4ycpzip4oSIrmbWwVXU+yHA6sHiQAKtVXoyQrF0Wg/sRD/2ll/Y5TcqP
3vCeZcJhsVWnjnmy2+h2LTNuWvQ6zOuacif9/C8L1LItx5+qrDrqmckj4HnpEp7Eock2FrjU7ozR
KtZyWIRWcu/mzZGkyf2YfxuRcyi6B5IB9kU5ErxLcZuZ21jbB6PwX/PIe612fTP+dArZwpxlZP+I
dZ/WL6WBZKRz7kqJ/LOIoMtS1WNITNvv4tMfqJvZ5n/sKKQHTEBVZT8HlXgO2+Rce8YmIl+NMdXf
gnjdUEV8p+o62/6xEtE5Kv3XLHS+4PvupoHURI9oqmRuUCvlREnaa/KVRhD5CCbzYiT2odvpMnx2
O9DvRduRLeZyIiM8JgHmSq7ahQ8xoTvUHg0jP/YpAUXyri/oT9T6tTXteydXl5JW83xHRPKBzwBF
nbyMcthUJaKuGRw9O/xnyYG+H+f30Dq6Xf3IkdNf1CaNJd6xnxSrofLDl1oRj5Hd3g7d6RfDfx98
n+MyQgVbfcS5tfGT+uS4xdPZCM0n14gZ2QWkBzOPbCdA9y7HL/1VGsZdA8Z4mebGVoypWBKeUxqx
vaG3yeieypxBlsNC374qrDUmcWuLpuVp6O7raKwPEL1e9NRey/G97Lt1Wug7PaJjJiniuTWTK7qS
TR7gjsW6QQJThm0oKrei5kqq0d0jE6k3MzlmdbadPGY/Ta/UxkYDLckwX2GD95ZUxaaUbzqgZmSN
mVkxFXqUL0smd8haLm1u36EaePCL+TNxAzRG7t+sY3TagGqpuoOmiIgjK991MGBNfyQRlVJQ2d6m
mLljY8dfF0JsJVFHjjvSdKrv08K8c4X8DnLj0yrlk87j94rA6Kybd6NhvckWdnNYtq+m0R09WR+8
YCOy+VKG+sEr2nNf7uLY/5vYrIhp6iI8GSyU0NlXnE81xY/CM9sGG2W1f7IquBeG+q5osyysaTgR
VxC1P16ch5SYxVEN3Z9CjQTwFASUq/LiacTXlnqJqvGUJO7DaGav3fSW+MaFIRgCERM/5CSffJvR
BZHQz8IKD405L+26+MPMczdmTxz4t67X3GdDcRhTinpn/HTQu03WC8LVH7Kc4+XsZh8hen/bRLLp
pm+xZCVh/hcu6yx/7Fus03LChKu7+S26eZa98FiBN15qGz26Q2ggpOj3ge4XIgRu2Nuznt2QMmZt
CE4FpqiZq5aTSZCWiekKLhTTVAapFVjeiY7rbCfjMgfkzBDnKfNNApjI5VhZc6OW7QDgHyAxwlRS
3nLSxah8CbaW9svsNvY6dGE7VTG5giEIC+yVC1dMyzowj2jSP8fceRxCV3D2ZrAb08WP3IO0b9RL
8qe5hY1l76YB9r5CLoDlfrEhHBOOIMEDQbkUhiTnLmxdvZtTf8o0cWBJvifmeYdBa+Wl5bMlNmks
7uYJH3o7n2p2Vy04CLf+ThbmImyLrcGt6Lt0cIeYeDYSk8f/w9Z5LaeutGH6ilTVytIpOcMCbGxO
VI7KqZV19fPI+6+ZkzlxGZa3YRup++s3rgXH1tgKDmraI+NqD33RPclXv9DFwFunFKG2tl7unAtu
w6WzcL34Z+hB2COlOpiFsms5XiEUPIs0fNXy6hHzkpbabXtCSrWAt2K526Yxjs7YXTsOq1Yti8Vo
IlVjsqO5heoMU8MOjb5sj+ItW9pR8Kjyl9iH9SSluQCR666yJlQ90qntzRBvNLbV4L6jAJyo0lDl
FrWyaJhptODOFMC9qqSRpkC0ZXH0lfZwTqV5HW3z4pW4OGlHqjXEB25QPVFc3iv1hy6Tgzl1eNJ+
Qi1a6X+Nrnp2yrvvbMJMXhzWNFIA3uKK7E0Cp3dBR5sVqqum7am3s09m2B2xzx1sVEAYk54FllHD
cTlYWwUXHzi371iftoaAWrgUt9GdcjHKettSTDurh/BWO857br9mBd29VUbtHYQUsr2tMlQ7u1Ve
CJc/e5p6QkAMyejVqyERy4janJh6KUViYMRtTupnqXID5lRo0MF+zAK2tEZzr3SJvDaDf0fH7SXk
6Iyv+XQJ0zkytL1K6pMApHX4FAL6dND/dnR0sGBRquG+aDYmWmXw/5lVuK9G3puKc59sWAp1XOiN
ISBPjQ3JBThwQ+ekWtxOg+X+2HF7z0d/rqXGTxritbR7pnagoAsUPYghnlTEBMHJzbtXW5vlrv0q
perThcK4FfezNs/vOMXhFazXTgEcFgrXursO6CJK4vJC1MQ9sy3E0jh83fSX+/gwyF+MkscOv+3o
YaLKGm8Tmq0yo7rrU9GKfRDQLD6q9UbD0zArwezmxE68NS32Vy6MWKTvTEtEKcU1tu0AzCGvXyVy
xqVpsrmY9iGP3A3Z2KBL5qrx2ldTL3aRou5QSx6UsqcGLfJvsbM0FJcm8cfQ2xeUuAFZFzT+WN2V
1WzmD97FHrqWhAjgAnqzt7j/4Wb4BLTMv0a1+BSh2Mf+0nV4aWAXgmG8lED5/oCkG4oznZlOlSzU
tq4X7Ub3bUTy00JFzcMZF/PGj06ZSniaGYqHoSTBQlMhSXVWqCbnLiEB5d2zX4XnfCh6cUIV9ZnU
rOHYuHrCIanR5QAO14gUsrziSfunKDnemBaExOcjCmi7ATtMaNep8M/KfunXyblM9e+sZ6kaYjQc
ntbfA4RKztDrzAsm5LyguVR2RBy1ipw13q8ymt/0HXIoHJXb4DabLsw/CJrG+FbyMYXJZ49dvB9D
YjKigOiSrgYgSJx153Nphhr4mxXWv3o73Oti4N1nrcVSEF87EhwYQAHA7Obbn36uCpQOwsSeoyzi
tNKQel+PxWkK+aXyjOAqXjkUiLHV5ttpmNnUEV1di7ilTuBlqilEZJQ/dsn8bAdb3h9LTWz/pg33
I/kLQVp/jVPp4hjLkirgkkICxaKdrviC15vLjGSW3k1oFo3lFoUlNA88BDWA2VrVi89MkkctM7x/
SAX0jv8NVSqk+Xb9kqiSlByJZK3GzYGSTpZKlyLWIM3ekPDxWUyOcONclc6UL5P+Zmyj5shqgN07
H70JD2YgiJKaZo7xmmYoWy3jChbNUJsw5KX8USCbaO1xwRma2l1jM1h13viJ3uolcOudHso9tOk8
cMsjMXThLPRgqRN0tzLNZ3U9nKgqmQWmc2w9+zsawfX69DGiHfBknMzqEPkf6DwkOI7uVkHAJMri
V1jcYLr4RJ1KT3yNwz798LTqRYOqVeJoVbTsdzUCPM744zI2E0SDPTEpWlVSjVhPSAJsjTn81JZk
skm1Vzuk/yytxYHlfdG77V3rEDvqMZOtUm7hy2kOqi4Yqs6WXVRTh2s1x2ywbu3kYYX7WMJzCOFH
c86r+9IO9qSoX4fAPQO5PJs1LRn/3FL5Ar3/LtPwSxPJ2tGM/dCy2wjb4rXZn0qZFTjKQYzsWnnL
kngHh3vW3NLkhgF+TTXUlfnT6qEfA698RpkLv4VzsZ50Et4l6FkR6sLYyKD9aBSL5KW2+mDLILH8
3dLA7G0lAT6I/rmobLmKlJ92wHDT9eQqcFFWRb8JgnFnso+3on7VUvOVI9Q9sIcFFbyUDZh3buZ/
ufsyUPXWlexYSVK/A8T0avPhoiGgswR4V3rjj8e6xefIqZddi9tLsigbxPnSMDYP/WHXV/zp1cm3
ZfjZFxPu1jbPIFpfXQzdo6PubRx6NxlmFFW7dxeqZ97aBNbJK9r3kRpnQ7T/qLXHB1+hb9LJzFOx
YRF9/TIIgw5ltEmEdNNX8VXL5KUc1XtjYDPyxK2clglBEOcMKplLs3hxpyCMpHVADboX4sS2UdXj
HgVkncskI85pjZCHNJa0f1Z6QFbNYtCGW1aXO10Fsi/bz4BTv26wNqlEgAy6vR9C7W4nFoFUUOq8
gmKgy6yrW4u/h79ati3V+JrCTzjB3q1ZCt08eAa9/ZuUaGZaeXMqkzLdZqnX6fkiS/s+lNEb6MFp
1EnZCk+Quw8vLc5YrC6VW76Y2FuFH++93P5A/vQbceyrBv+GpGZudVANFGd94hd56RkyUPuhhKwY
qms2BuqrrEOvtE8tSVm+1HYXezReeuquCtoVaf8ViD0DhGjfcbgeE9HtfsJOvyUJosuYrBwyr6cr
2TCYIDQJdYa0O6YIbNAKmnZ6JD5swJZ+iYS/KoiZIHIU5QLNk3BlSGq047QOj1W8VIA5zDT+8L14
h2WbhGEK7/LCn0r21M3QeLvIAUL0w72SrPFtBQDUGBys4B5rbkcMV8SyNFxa04ahD2s5I7h2mPWG
mOF3JcXEMeU8pPU6nhojKv8rjD1/GZipRupR953pOsIG/x+RyO9djUPBd4lBSYgNSjFNioo7KMzx
LA3ETbdGRRmxg+ZFq07xHa3vWyptAP6ge/GE2LfJxs8bJAXOwXUwVA4jlirrPEoD1Vq3HDF7t+5b
Ix551VAI6O3SEgmxuStM/TKY4hBW/r4naCchKSYs6n3IJUOITj81NmLCqlUbE7Fcx36wCp2B+Oxm
KYxy7pXOW10lp1ZJV0W6cNPhvUHfP/WlX4Vjn/24+XVlyaGByoGuu9l1irCUKy2OfNzF+UaBd9Ui
gre9RKWIFn+g3X4NZfYrZYyS3eO4nHyLuESwKdNq7o5iqzhMZVU1+bjd7FCnoPZ2cpkU+G4Pm0dA
GsPgiEaxytx5HpYslTpMFyJripRGo1tHPifdpBDfZWafE9ZoJTUyPqxJj1lGS2mVz06pyM+nowgv
wV4NSLJByAuzn4SbOis3LjI3mlBRrFctXHBrL5Q+zLlyauSWZE4JUkm6Es9B+TRxNStB+9AG9Ttu
2pe41NH6kp6W3G1G6EEz8QtHOyQlaxWuJoUvV4rsaavKd6qYL44X76vAoEknXqJLv+n9IXVIgBs1
Z4Wea+12glvTXrpBeCkM68VCqjCZ7MknG6xlRLUnxqFrlzk/RuP+mNfaVz/ULKHft6CCsIseph/e
6XpQJ6KdhuYKEaGpvNcmO44hyUZy+r1hNk9qvTedaP25K9nJpV7eI4hy8kOuxIx9t8P4UUr1Ex/N
IlN7XPAWZjyT4p7O0LZDhXvCj7rPphS7NA3XoI4PNRM/qMcrPMvxBVMN8z6ctWrZ77XRIIv2VpoP
mJqZ74Ph/pqQbPaLZWEv8sYSiUtVXsW3brYNmAeRWE7pHOLeWrpYpOf0KyBZ7+VsMMiXGzQm9Lhs
TtTfri23+nUEzVeDdyO1aUHP4q7X21/AsAlAiq5Kjq47Jj6xIdBA8Th8qXQQY1ZZI0zcDrbx4ugT
S9z9UrX020EFCfnoBQ6swOmOpuZizshvaPpvuVJv6/9+BYe6gtAB9xWxZlODWcKnEKjjXWo/uhlK
y+xivmUiuAqcG/SCEhAT4YLC8Evk/FvcpT/NVPcJ28B6h6/B75Icapms95R8FOyMUDU+6qJeYY7i
iV4JvxvUdbOxLT7q6b36kCh/z0aQubZ2CTraOV2O5kJJqO+K6kWsy0eCUIAANhY1KaZxEi2kwag+
ayWpe2q8C7XhadXKAtkwn66PUsserIPQJujUCoF8VHimUufyqghhw7cbL2tN+Bs7H15x0HhzdPIQ
Cu+q31a74hcTqv+vWmSBB6fYa9mtKSNzpTN7myZ5RXHkOJegpLerSqkvK1Usv7SA5S3IN2M/QkJK
lfu2EqzDwZstKoNTjC92ZUoNmBIoJ78DwIrsFN2ZKM+DgfhEcftsMSZC3xp5B2DbGLRpEPfGRdIu
MSe1i9ExHr2MieyxaWmNDQgwu3vPtA8tTZBki9aZQSKeVV859cmkyzaMFzrrUrgJKmzzNHuktrME
iPviNvahlL0tYZVbM1aapZTVZxO/GaW2MQwg15imrA0GnaPdAwHZtfdRuv3BpZCtyIj5UZOtHMxr
0Fd7t8HqgUyCCXvrxU6MpMNhy2lRHViA1XX7T9rGUyAlMXoXutG2m6VaQKwSiUEvSD/yYrQybhX5
PfYEEBHucdc99dhF6qtbhuFcQSb7YhfwVDFJkUszVd56rre11k1bUj5VkmVXEvXuCninbXXYt5Xk
vdblTQTjbxjkZEkGKQJ/f0ukJBZBjQQr4ygD+6Xp9afpGxuIoKXfeu9dLD/tLH9vvPEsfOWRlXMp
bJBy0BHpszkkkhS6AFnqHKPuctAMeHYaTbdtUx4ykN9gGJi8siaHRhiXheU+IjqgZ8RX0pxQNRit
/LPU7Hczjg9VWd+k4n2lRLRZBVWuJGuv/0rsCpjvghC92YQgz0tuqzaNXxMmM11Fy2ISeSQlTFxU
0Ckm8Ioe/fDaBF79b6xd3lHivDk3OUQ/jUUtdqdhr9PHfMlJJ160A03z7Cy/nVpz0aubKPQffz9i
YZcA/WV9dko0Jd5IXRstcxCYPtefeYfaqioXhChOATpaCXKElCQYVW640v0CvshnJfJFJBByYoDG
aKcUf293Y7jpQ/csTmcW7GjuAYTVa02JnKdStIyX+dnNsjNqMPKL2gGQP7VZIwXRzJsK8F4fRH5w
Qvm/L+r0MFdNaPMRn4incuu5+oJ0vVE1i4NsEMXmfVqtWo45h8xE2OM3IiIJQo+Pf18Y+nwKRjt3
PUIXnsFiThrJ3c28ciiMh9Fp2qDbYKxBqQHauI5Hh45AiZI3VksVkyjddCkr7uLvuTI4REVtHjhR
vkqHxo6C5redJiU1R9zs+9Gw2g2W+f8e/T3190VMP/H/fuzvOXI1PaqGCIJwIo84h+mLSRvhUkYx
597/+xz4rz8ZkfzD/+85LCbRXKaUGtkeVeyV3yB2GhJkPJOTT22B4+B8+Je/fy7VztwHghACRVec
eehV1YntTC5dOyTEeQir098X+PFenVUZZXJSb8tlh014TXYYvBgHCdDaWGN+1TJzb+gdEZQIhJHv
bxn00MhPX4SRktYjkEtNj+hb9LZxG+Ldnh7q7MRNy9uLmjAg2Y83sEixCIPZjP7RBok9dnH5v++a
6bu/h15K/KxLLNs8QH7prxuYFdxThp4tVdo6ACOnx37bGms2UEQVNHgQCOrsGnO4EE476WaU2lhW
ZCzO/3tcyBWTWjRPfLyl6ihisTY1XsD3pyAEZaTvwwd2bEa65aGeHCY2jv37aPqSwgFudWnPQcYa
ucK5p+BUomq3N0LVX4SG2m6JyV86GQko5KwUJzsWzSHk/V21EaKstFV7+99DKYsTdXj7yd2WZKp2
koSUXqx+tMG9Fp0KYxP5ABxmpcerQOsq4vjaeu15+gAJTdzK35ee2LmdIbJjXriS/uouWpN6/mxp
VCfGzhjl4b9vXUtfGbbv74fCDU/12N0YWBIcSTz6eyoKx/995zr1IZfOuZaaXEdE/J7x7Ovnv+8q
ijJxlmMpLoHIyEa196FKKGXQJN0qELb2KE0AKMTR1TGaHg7UFZsyfNShkCeGIbpHp6ezXsRrd4pN
JdVYOVld/5UHNY1MSiuohbbTu9HG5J4W8BZ/D5XEKvAOIYyInX5jNFb2EjaKcdPCL2AeDnukIbzY
zjsctn37+2eE0ZvOyFJ8wlRad3pFXnf7Lgpl+JAaZKgQ5bjzso7d3y34g9XjB8pBg+FR1c4Op0Ry
SCJ8o60zfmQBnpO6JmwvHONTW9j097iBsbWiEZpNdqzAnuvvxySDEAXvaCMWSqcI4q2t1OYN0Exs
ddxRs04PzNswfbFQ1St9dhu1AN0vYE5s5PQjTmhwrwTWIarSKWqWw/vfQ02T09GVfyDnykfYQdCr
WchJBOr/qkGebv8e6VEDdW5i+mxyBMMJ5kSouyBf9sl4dQwn3wa2k+71gFKGNqV91BvdDdkGd7/S
6pPOMHdSqyxcNVJVoJHkEpM4cZ4ZGjXb10O0Ih6LycC5Ks2KZGnpieoC++b2DpeLtfPU3t7prX6s
aFzeqrYkBAb77Ony921Ijdfp7zv8zlMu4hmdj78pJuBP5feVy1TNV02slEdR9/JiYxlYEN3s4iku
Z3pad++odtNNm8gY2TEPOfkeHf772wD2tWsDY2UmJll9UZ9/xEQeoT62vkHcUNtUhXpnGtFXxBqO
M25DFjcDlXU8dsMzFpAgICDX0enMw9/zGUfKWUCkwc63/OpfSOBKQaInFIYq/8WDA+mkdxAzRaLz
SavBp0i8VZVqx46Ai10In3kh/ApfVe1TSMGgGsYauGQ+YDhXbIwhZkIBp2V2aKBNsaMsPN+wAKwq
P673wmD0+vtSo6DdW07MLUseg8VkdbT6o2+Mw+HvgUs1K8tnCUcq04gUYH713+83/VHbu/pnZhop
3sbp+Q7kgcnS40gbqztX77tzMfXLCgNTswZDMtgDGF5B+yZ7Z6CQwJgSd5AIh3xR7p3EI6bUAKac
o1r3555fkkZmwIVIfLs6e0Ha++lGRx7mG1HPpe9+4LD+KA2UhwgzAb3FDw6LdJb0vT+L8uLri25p
lvMBQDExHMjAqe54yK9dTzzDEB6roPj1U/JEld54h5acxT625PLH6ryn1v+Lez7KFHxnhteQf2Sj
J5ri0aTwXkmcbcc4YSSKjNeecQqFz+eQArZiTj9ryjQDsatJobBcVfEFH+MlswG2RrK7vSD/l9ao
5Qed1Uz42XeipVdXZ8rtIK+H9u6EasbprHxRPeu7KHcpgdgpM7OdZk82iCchpW5ufmWW+6EgbZsN
rn0hP1h3AdRFf8hGb2tWKM3T/gUtyaNr7PdQeMfEKlfEy4s4PKqRex2r8F+blCs2aEifUny5PuI2
9cKqasWspZKsu5mjyYslvFvpHls4swLCDQV7urAzJwfZiW8YQBZoxzd1zPHUDEC17egmJlSjj1sT
GXb0Ronxqqz9TysF2UqmKGOdjALHBcTMcQYtatrKAqE9CzNYZ26xN2KS0DJCt43Iu/p1fXUjZdHk
cpXk8oNQlV1n5atadBu/zh9KOb5rTQwoXvV3U7jrnCg+loWzNLgzpd3dOMucWzO9uyk9lHqNj2tc
5nq6grQ5O+NOr+XGTTPOxhVSXe8YwgSYmbK0ZXYZy/ZiqEQtjNEecOqEs32hWmhVMf5L/yXX34Zk
nZT6wh8krS3eP18rkB1Er50W7Ac+2Q5+uw7Ia0sd1iQkJrmqvgaBfx4T9eahs0Hml7wQOHoOmwy0
QqC/6CCuQ0SthIC6Pz3jFqWXFzFkPyXgH8sEMaYpdkbQrSxbRM1YzcJx+KDxjF4Cv16YHaaLIr77
UbR1iR0iMB6wQSwlUgNFqS+kHG4IdkJODpPg6kDmsU65sy26Yx5Fcpsa/il0cyxNrfbM2f1neWs6
sxaddi7KW3IGS4V7wWcxak/RcaGIGEkeF+J3jakhJvecyrdhlnL9zAgyhs2E8fPzGdHTEG6Nh4a/
ctdG56/6rHjmZdizczkP36suKH3PhdU/jGG8c1JJCudMoOK35qpXIqM+7RRbF74HK2JwLOgf9j2K
T/r8rPjylFzysHkdZLsNm+IUdsNL0/rhbBweRIc/a5OC0YirJOFsJMzun5F2nCO7dsWlsGWf+/Et
Wndc5anZxNqpnA8jHBQLXZAAUrcvutnocNvo3SOTeDfy/RZ+xHmnQButAquDEgOVqb6JrPZkmaj6
/DLjTNSLe9S4985FJUSWB66eAO9K24L1aQUq30Z7yQRYoF1qC9sFSfey6sj2erI9qe403BPrgrCT
eecVB1XAolypn+RPWsKrGcmx0tVrzJDdusCKPcyXpXBNRYI1geVt1mUsbwlzTeP7/7Dy/tLg+e1E
mAwhSEOJVCxSim/QXe1IFvnckVRoDhB/bVYeFKe7Sfx1WC/DqejSzkzK3lufmDTP3hDW+lCGDGyL
/QeKqW6QnwHcKtncMFmFm5om0zaIuTXkSzEmtzjRwVM4L2C2CbpFrjGwCsgJfN7NrXVW0LvhunQq
KoIwhpaYN0ZaUSsK6ZOaxPLU9uZ9bwDRmrcAd+qu54DneUq3CKvyqSfRwzIJxXbeQpGg9Yl2SR8Q
ups5M1cDbJ4QEMnIEpIr4SlfI+d/Nk5w+s6Ab0nVeJla6UGA6KSx463qN2Kx3quq/NE6y1g2CMfs
kRbUBMJ2Fo0a/9uG3Mgw/ex69VJo8t3u2d8pND0afv1uy1ouPbOdUUoB+WH3K0p6Ue93Y7YOZL8q
vTo85QkxZGHjlnPYUCLr9NuAb5qmJFTvzoeDmA0ac6B8q3MPGbJ0zHKbIM4I2XEhiv+wAdFVtJOK
Q9IRcBF4pCfCli9xQiGXHCbx5aJ2MRC4LktaPpoOwk3Q05TBC9oU3W9qspNxPPWKAeOHgpnNS+J5
qhNVQCIOdwLrQqfm1dKKFo3t8BFnir6Ma7RpGRGJ3Bh7m3gl3U0+kMEFKAz1axQZVEuO9lEk1gRy
1feB0DTskbxWaT7weVEbX5I95KIxjDL1w1FcuMb4PbVZ92pM0ME4bP8eyDBAqM+ugjYKIR+4TyrY
QVInfnZesqsiGjlClgMguXpWjLTUtyOSpDyx51Blm7Cs3pFKBjn0Z2MpJQFayVvlkIGfJz+W4D6p
ks/BRRpG8si1tDOfFj5+/9gEO0hnEEt17U2epZ5srXmAJWWmNnSKKL9ha/z0RM2kOW5vs9n3CnTj
KBWai4JuTRXmgUgiVGYpSkn6x48kw/VXr+i2nE6tLS9Ptg76Tmn0Lw5GM5SAlyDq3F0b1f2GgNNN
LON414AHFWGpXDr2UE0mxsmx4nUiTMTRofxMwLI9C8F4onkPzIAsl3ZHpIaCK6qBurk5+kAtVUj8
3/T3hnfKl1xyxPkTHXZICEAvG/qWu1YYRIgj7A7VVB7ihLsF5Be1gBG9KaYK9144q17A+YyYG4js
GNsNlR392VN/VCJnuZigJRRXeY1J49hXXnuOQ5EdjLpTSOkYMJfHHpQzEtuALpJ5DDUFiexZZ8Vc
1d4pEnLAkdtshsCiNgAng957hENZmHDdKCNlanAtFBFWsqHw4zuLzX9wTeOLl1AHUFTeWxXYeLHs
olsXSuIsNFnBt8hN3PRIoM18ojAxgEW/mJn4tUoUz5zKM9bWiN8jcC1S+qYAc6sJSgr8BOj5SEln
PeAKGvT2PSwwygNSJK8kA82y6TbLd+RwvxZFk6zDDrNTTxYrgBaxR72dToNqgLHDjjeItcViaAT9
LS0FHTpkfRFkiFWYHtFpfKTaIK6qTS9E9FC0nD8RuZBVJJ7JOJYsDRzdCdReyL7aoaacsZ/A0XD0
xxKekdjd7lTStbdlmQKQD2k5K/LcRVXBltHY8RYG4hF2ccNxrvIv5rAUGIcG2I4N+V4+3SNrM2Za
wsx/VhmSIb2SYVGK4U2WeIj06jMUjfnPmkRUNBMlHHKZZRJbFPMB6wNc8QDU0Zk7D5PhglhR5tuX
rtJZGshSRjJDtkLLmQYNh35oSTC84vZDc3eMTa15Ejd0ThNlAwOsvLuyc5fCZCQcExz2VGvvdI3d
GS/Ro1DdL8PtqK9kUrUkwcNhXf+whcx9zT8GNLLOXBn08zGVRAwaibWg1mDRlg5xs1r7L9QAhUz/
6Y+NtyBcuce+6x1Y6y9+oOh7iyPIIiFeaeENww+V189Ea5q956pHzTDVRT2QjZBTSHOjqQPVENm1
gcE1NpXXjH77HQr/1hPg5XZWt3QQ42Nbq5Z2F3YrdUBX0JcrNyKckyj4TZ+XRE0iyqh6/u6YesB2
Xzw9D5Zl6Ufr2I7eskq8tZXnLAq/Y3WJzKuvEzYFOHavTea8tnGCOahjMw+c9qdOrH6FLYW/qhni
s7G3VIl1u7T1P5sqFPNuGyUIN1L709Srfdk2m1AEv5j5ifh3vAUiTDDvhPhnSY+w5bG9ma6d/DNE
F5FtSWB/I97LZhRX0lLXLvKR1v3SJVt+l8WI0K1/tWEFN1RWZOXi+KurF7Ny94FRPcOKJnLcvVVH
WQ9XXM6Si4+mSqgZQUSYLIYS30yE3eggIP/4YS2MjIskyNVKbbFFjprMqyx2KSTPH3IY6YK39I8C
hK9OOM/j03mMKAU3hCffzTqyuV2LvZDFVFVRESMc3wLm6lOJgCpJlG9NCW6GSadMVDxYra4USGmL
1k8vYd2eHH0yrRbmVz4CvetVfUqy77Qsj+aTN+kDAMx0TesWphvqe4U/DtelnSwVDO6LSLIVt5Bg
GEHsDI0D+oc5lGOwHCuGZKS8Lyjj9olm/6Bzb5eZYfCD0gNB8QNqLnLj4WH5hqF6TQVpMXHf8fs0
ImPyAhtWXgbt3H047HLsv/jgeyVj9COPYhQzfSjDXVeH/j5oEEDFzG+epigbWEvlShUDsx0bWGRa
2oYWeu5fhgVfGfvViDWV84iVnwOMJ3NLD+ylju1pFg6cR8sMyrnONCJjQkxZNXKELSU9Tya8ce6I
ot8GWYLJJ6VeqdEznNaOd+2HlIOTETFmkIr05uSAVirEekNAx1pPSyYOdz+SM9NEhEPGxT3OlBb7
3MnUsDA98Rk9q2DYd1URXfI++o3U8rM0nHXT9ynwJJK2roVo6xSVGsTKMIjnONcQCnfiQZxdUajI
4sa3Qm1IuKKMaTb2FQfvj3Ik7gUQ4ogk8s2zMNNLqOw4PeocGmZuB2aWEWVSB+FHLSA5IfkJfRJk
jfg5mwkaLquRFaEjTANBjWJeV/apJYM1IVZXHffqUnr9b1W4ZHBCSImxNBexI091rRCkohRXRkwI
ECXY97H4QpuASMuvp0QXMnVw41Y5R9Fnm/jvWpdyXic2boYlzW7UswfIZIbOd0HMDGcGWEK/TBbt
oJWrGlnvclCLZqN1nQk3VD0tYK2NNLecUoa1kXjqWxvZ68HfZH5ZvnPMsudKkXjn0KaCpsQ7kCoR
yUq5XV6UQcvWrBvceiYGet+iQseJljYAxqx1wC+6lDluUHJ33bgVMTlqBELTcJpJrDtr0abNOef4
kY3VrwoJjDK3ZC1D4jD0088yDmBHcF66G5sn4TTrvEH4zLbEuq1QyKsVLIJW+I/TaYfSSgLz5Wer
dYclPrOzKhNqNLBtWawBK0KecZnC0RA3FmnbNNWLFQzNw89rUqH8Vr+bPfxhE9ScnHIdN5Jn3iuz
H3bkHH/1Q95tu6o+5tXay/z3sIn++UV1N3HiRmStR320M3XnPRj9NzzDGGTNiJfr5N0x227yOM46
C12EU2KZq9Ahtj5zj0wag/xGUpVDFeUgjr0Fsn9M6wMhfThvOTwNIlphHDsS3bIOdFVZaH74mbjK
qSZDJCO8SfPoliXjmGw7ek/whpPqWVGAqFvFpcqqA/wNxniz5eAgER9MFL03Eo0GwFfO6mm0pGhc
aF5ITP84rApVP5U69kE7uFN89Or0owuHULHzCGftpe1RinXhdg3xz1yw/jjEy9FjQqHzi8AY18Xo
5iAYUq0vP/deMxrLYgF7m+dkGZi1vWrGoZgpCyuyLxGwI9ZwTGmmly2gOSW3FcEONcrV0GsOJgaV
2uPkUCX2mnhttu20z5dGgA5/NOJTX+G2il11M05uQFZxYlq/SIsyiTNAFzko6WvN5+pphA0YuLV8
fZkLkiFR5ix0rUpxg5JvCPpCPiB1oVGPdjYs6/WQlK+o1WANKYjBb0CurOo0OFVpiQpZVTkkZZgN
xiZj5r+m6UDGiJVGiz4TzjKati/TDopN4nGeFXXNcCSXmeimhLYB+VK294w6uySOthOTzSGWbP+m
iyZn6yPww2G8N4UDTlDKAaxRm/aR5kDc8xyTtlg4VcFh0wr+OSk5xLo6JnOEeAsqNLJD5k4lWpyj
Of/a700ZLKQ75ZQGVFAOarhv0xuLCEuBTx4O2i1cSZM9x3WA/BJ/Ne0iDhFVSkQIba1zsiz0Zp8H
HBzAw/Gl+hfEURs9/cJUTXuZXGn/h6nzam5bWbPoL0IVQiO9MkeJpEilF5QtS8hAIzaAXz8Lurdm
5sXHko9liQQaX9h77VTf1GN7KRqjwpKY7tvCw11cEF7jkhNXQ1xfdHH9lshNkvcov3zaK80H9sNm
eekpRtRppZnznJOhxgScc7BIuOrZcS0il12AZcud4WvlZmRwSzUVoG7p0+nYkT8V5YKRh+fHJxNU
QqSClRXFs7aR5bHqjHNdJS/kH/GNO1P7gfvJB1u4DZs4Wk3dM48Z/0Bu506QArFw3ry0eOhJ86bw
CUDJeo1CY41B75FlTrN0A9BGRe8e8rSUO41Rqye406gMQ1a5uB/yYuPkMGc9/rKciAUzAthQdjj4
m3hMDcbDlgGUaATR44zdBYcRoYllDprWtiGs4llPS+ej8PUfWRXsreOe1mh+hng3345BCLh1t3Bl
/EV+XUPFBpXps8wEzaZQr7aVxITMIVIJBrKaehl9DcJ8yzNJv9rmm2Dm1hSrCE/YQljhZ1oStwf8
kmw+M664eGGX6s0Mx2mrvYjf4mk/srysO/cFcraz1hM4WnWZuCACHcotZvp94YfbxCMyiKkGZmMM
9Tx9CmPDPI+LCP5N7NWMCjkvrUzTb6au/mmJbwJ9CS1AGSxjRZBC+4z3YlT3sfT0LcoOk+1V/uAK
gavcNw4y7KKkklFsW0jM6g3t7GMXfCoH6aIsto9OUd8w8mGu12k+RutUG8nfxOGhWjRateyhdXKm
qGJVx93N9WnQIyMGQ+7OYU/I+Zr0c7QpXjGJnQrxKYOLEZcfjFaLg5E7366bg9hgFUjxy/VY9Wu2
zmSRuNXK4eXSJ4JtPYOOI/MGigey48FWsA9isJahwJkF7qy/Ku0Jha1YYCDYe3oAiwbAxSrrGjiT
QSnW+Vg8MV5HJ9Q6//TQfsIUYZxiaZyLEd93ElbBKrLOlSI5ykQ4sNG5MGo1z8Otl0bH4tKA8vPH
qTlM/qGVltobnfqrVG4eGhwQSShXRdCPyJONcYtPz0BVaJCM5sAIIqXdQJBpNysegm+lk7+aThES
lWBclTmc7BrvR6DmtzgYYU+NlIHowRqLfszp3c/MJpSQQ3Uo3HTtGdlVG8czscTwUt4qgkiXTkCw
ot65yC7mY+fF7AyKnQTTi2XGu6ypjq0WeXsWhWgCUeh53pZj4BXQ4VqrEeT1Xc19Hxlbo2LgJ4A/
HTyufxn3wTp0hkukpZ/YSPF9qepv0LSUIZwNO5kmr2mYEG6vOOViwnsmqCXrcGhwLQ44wYCbn4c5
jNAl2u+jTohRs0u7wEmDDltH+Wn4V7R496LqwLymaL/lyqAiWiEHzTfU7ih7OHAHp2b6yD0f6NMi
tCBi4lYFf2eMRKOH1cnETrGwG57sTeTY68qtzmhylpqLczKzWRrhIWfb4SNAYhb6N9cy/4TW52uy
4tNQ2X9kTHvr236+MjsQMl08tNiEsocM5mEP4khmtgBd0qOBSRkC1/TB0dGBqNQoziu57Rm3GS2S
mzZJZwvj9Irwa9qwi9yrajiFYWdtSx92FyyyHSXEU63dMFTee3wXD0u2MJx9rj47MF6ziMByycXE
qIllP8qc0rXOLVsN34jyvWhchiPwT7w5GdV07LtA1YWuD/0epycO3tll72ftkZuXOWUcfcNzZCXS
aZAsrWRDffmsR9FmZFnNvQInRXWoYVxeFss1N3DAvV1de9epHj7wYb5M7G3oaVHNQ/fRPDk8lcKg
8ezVylcM78PU/mm99ObH315S/5mapH8J5E4h8FoJSbQaQtsbczoyH8vjmDJsHzxtX4gnDqx+q7H+
oBpj14EQbgONd1j/9gHYrkq/+qPBW9hAUDnG0o2eNTbBZGigQ8rFqwztb9SmdJKm9zYayWYKwdbU
cDn2jbLFlVVXyeDsC3EYRPcAvW8tnnR4oGNf/jDEGA+RVYDhD8qEugCAompfBkfIdUU+w84etGnl
xJCaAgsPgygM6NlG3a+jWuQc6rc2K8t122nWarRxEgi4GC5jgtCrDtE0XZKo1vatcfI7WMnKy19K
Fx1Tjfmx8sJnFQd4cxwXLjFGTcJ5K1Ruyckv9eBEusYzgzUGqRaML9tXa3wpb0Q+W/uBWKhzzBdY
ynJ4TQPbP2EmbiRDobEISuRNHosbIiARdXX/RrfGC4PCLOiSmx95dwn3ZjEoCpOAwjSvx6XhYqSY
BuurDM1tNjHELmtzqwrxXOcciTlN5DDlMdUwTKKJ0BA/yX6cjIex7T5RZJcr5XSvkokIdIKVIN+W
6CpIcSS9gU2GEryoG/+sOframUyXddPEI1IPvgMRV7cMXh4I63dHpMYa+CheGw26FGxBUFCFC0g9
8Z+1qMPL3qwJBsvXZoI0Nilpw4wgYTDCfnHpi5YtSV6sAk0zVqZerbvM6E891BuuEmMdA1pCC4tR
TLZPbaBRZbcA7TuNoi3vi5XRJK891f7Szz3MlKHd4k2eXkpl0T4FFdkfVXcLi+5olS5JHGz2YdOt
vJTlFi/YIlI5z7+ieqNZn8cK/gcBqzuF4Z5e5o+VD8ka1mcOb45ZfZT/8YjjlBlLVyTOPcVdDCwx
gIPao41nIccZt2xKamLdA3CMuKTdaAFzHdr+BiCL/cUGz2nM6eioaWdJ6W8zp1DLUkDDKkKWY4DH
3+PK77bpV+wDqcesd29d1IE4iU9mT3U1MX/QrR1YLYOyWeJQFfZnlMN+n6ZTlE5g5cGdNApX7uQO
pyAs9yDbo91oTWjsdFjoSq/nctTjXAhPmgb0Q40smHKcjcsOlU7MvmJpQm9aJC5GsmjIubuJqIED
j0S8ZPNFu45IEV9hMlIrJWmHA7JQWzervwb4eth/yW8gJwCWQffipoDC9TJEYx09WrP6iiBerAon
PrD2TZA0Qjhgv6stJi9bp0rhWG59n2yLtzLEnm17VEqjY+mrJvR/6iEkDTt6q9zGW/dTca5L/90J
mnAZMphtZIOPTHHNGWaZbaWNTwwaarrqatI8x+w8Mkldorjnie+zVEVAqiDVbutKQLrz1SvxjR9E
XlTH1OzGtZ9c0lg75xk4mrGQ6b7qc2+JrocKsuR3gSnTh582V4G+GOkPT95hZsZjBrvECFM3E205
s6YRRUEeruo+rvZMxYNC2+TGGMwdDwNV2HPL3qi+2J3Ph4ZB+94Y80QeqkecHkIvOZD60fGZi+C7
WpZ1/KR6mAYp60HXbndTl0Rn1bk/oTA9npnih70AGKEoAEnsr/FS0VPVmr+OyAJaQVvmqKT/qTUY
P5V5mnR8KFb2tx/nnId132srKDbPcl53oEh+wS53HYbk3EfmHjbG0vXzi8hral7Uq0Zl/tGGZKM6
b64F7m2BD0zfCE67hhSieFA7EpietcaB3p3ZKwEeeMmGdFdMKSs3WuOwe1NxBOvWPugtP2qqbbrs
jpN8rUViW4CDyBE6wCk9NAzXmVYdEqfZEbawJ6C9XUOXdNL70Men2ivvU+hdXOW+EavzClWQvqY7
ZMk6GSX0E5aFZEJQO4uD5wVPmVldwdMf9VHu+6H5m9IUtmjTqDG/oBKKbanXL07GXNbEYlSc5v9v
/g7bPDo1LiR/PDWpHv9zUcJFbobAXkfc7KefncM/1IzvlbTugFHRcECJ6KzxPuB6apizdyklSjG9
2r5xJ8izWoxF9U22x64wxhcUhlfdDx+kEjz103tqVSfPKJ4b7aO2/JPj5Dc9K34s0yB8qec2zpY6
Rq+A8TK740RFF80dj47EESf0VYK6Gh3edZiCd1ArLU7auEt/X8VsRp7ZDeE9zrHG5K6nmzSCj2rW
d3OAWVjHO16Vc4B/vsA8oRVv6CFWHCnP0KpBMd6gwu2KWh0EDvqgxLhEApDp939Tt9rP3wfKprOP
BWIgHwSZGqD98r1pbUZl1S7Kyq/BYpnvlQijWrASuPZG1rtTec7zck9WE7jv6NkrGYA5WEEL5d2B
tV4Hz1r3RgyNHHexDutOhV9ZRGctzKUr7CMx7AAjeOzbfLNNaqdgFlAjaLq8+TkhcrxDtt8+Ww4i
5NQtrvlknpDLRU7ykoXaSQnHJJovY4ydXPKK5TVElic/zi6DaUJQwpdujPgHokMVM9bmLYpafry+
MwDuqpfMxNUqE3GfkRDKGo7aN6fCMXK8i+KWwgiS0qv58ODBCUnLw/fkqVVfqCceNJ+Eix9yWZwn
ZlvxFKGIaT+m3HqS3oXX5UiA8pNR+JfGVF89zVIx9UcFaqHFWeTN1u7u5tQMeu2QkW+/dJBBFYKr
JBxQJa0qOiipdyS/yYfZTxfhkkJmx5sGs0fUyn15z6zsrsJmNwnjtRN7K5c/6VxWjNYuYWjKytP3
WS2l9j5Cs9B4z0ExnCNrBEEgngIj1+eN45LSnIWnhNg4z9FZiOP2pdKORw2wghyWFXPshVUEBSvI
lmEAKtLUhE+t76sEFee0l1OAMyEjR7lhA5AH2dKsPqaM2Vnhp86+VT2nJLfWfuhH4zAXIVYZf7Ty
T9f16MM8hM5AXqil9S+iOD7tGH0KK9A0FYThUXtGrr7rZm9jHlQ3u7zBaCaJftjQ7V9qLTvldn4L
UZC2ycqyEjarYX8DNmvX1lZ2QIRN+zxaBut09y0W5qH3+stgF1e4Fp8BEjTUKAviOLb0pDsY5snC
ZFxKQt9CF5hm2IMlNCOoSxwiX0LKk/mf81z5gVG+8K19PRlbdywvo1bdhW+dZ1kr3gZ/Lz1/AQ5n
9EAC6s1XJ+yXUFNny1u7/EC11Tzqgrmk6JdD11z6WrLGydEOmaSUGsZbZlS7FkVx15C2HK9wB32a
Lc/loAh+5DxfG3Kg+OVEZUp7WVhXBv0LVRdPbWZcYq3Ya9wYY9+ehRafAm486Gr0CAguMvOWR0ii
MtjNIt7EtXFODZTX0FQKzhOXLHuOi6+IBSSj/gCaJ41vdJSa/SqVBQq33kFJOtMzI81aei0vR6Aw
nZCp4TOhnV+EpLd2GaDykWULre8S0SNPcgOyF1oIXoNUIajjW/Oso/IxkNbxhFHdZUbkfGoke2Hp
rpMPRPDIGPGzIy9kS8DrzNZsHj4/Qn4+PRm2KnGfOXZfTNvYe5C6DNNZgc9DjbiyR4uzFjtGap1J
idvnPfhSPT7Xxa3UvR+va+j8h3RpRDpFFHWrk3VbclrGxLx49XhqSV/ZM3wjVjWqr4QJYaCu02Kb
xo+EleA68okTb0S2sdLZ4WHW5dZ2LMou1lK9X7uLjhXScvKrdy+U2HlIMVvZRvnmJCyrZYLIiSmp
epW5cysH7RkiXprSVqRgCRf1OIAsfWfgce59RZQRX6jpvk0T3kSVc/8zsGlcoDVadyOIVltCsuTJ
brhqCZUzcPfT+JyqVl9Lrcbl05lv7WQ+6wbICYoXuQnyrloYim6h7CC3N033EhnTn1GS2qX3mAry
gPp5yJ/m/yaAuVSJPk/PN1iMeDRonY1cpfGWJpNo3bN+GpcugB9OA3/AfWpbvr3uY+09SuGe2SI6
mmwYsvpEoCQikuzaObbD9TtBOZ50tUewxPtgxuTFdBMuXpGxvk7/GBUGF2SvgBdiV2D1CfqbaTY3
fbC6JeGeLhTujdX034ytiTlHejdaZ7N7UVwhK2lpTOxbpN0WY/BojBcY98LDWDKmCt2/CuTqIq7g
w5sV/HG3sXGTg5kt4+HYlU7yxhRt24v2Ubv1EcC3Is6cDqSJJ4PFJ2EfZeL9ifAyLexumqW0ZQhg
rb5kOfZmwnaBrwLJNwu27pDrF/qbK+3P1jU+6FtBw6ZJdfC6S0aW7MKR1WVII7mRTXm1/JmP6kFu
zQ3/w7P6fzNt9arbe52oNupAJqukD3ybuMbOQZs/wRx6oEa7FdVE++0EPyOQ+GSS4OMkveSQ/CPV
C+8gmaHo+6ld1fsUtIB3aNkqGFVzv7cNpF9sQbAiHWzdUywuQzt7IzvoVTL0NpZBF1jVEFUhCBCw
YNTLIYnLUx73hyBGLKBY1ixqLFS4tGpCw3hr1+QksdSMQDAk4ZtbQdY1HdjV0KPgnq4CH2EuJXxp
5D+2EX+3ThBuPVGAQer6W2On44FUhR/FV1omLSnPjUjO4cQxIHSm4A75JTwXws+85CnGYPvGvqVY
NknzLywz9MOa82UmWomcrXkilNjeqIonb91IEk/SS0yfsmtpNpZ1G4q1hglpg/s654JyDo3hpnDY
0xu2h1NDE8F203pi1xYe8IJCM45/bE04C+/T08xmP9fq+B3BHFfuuqduPVR48BdDgtSvYHZ90WPI
/BnSKzYUt+5XONfpW6OB52Ydgon2NASzuLNQ6J/MzLgrXGXMZfCothVHiddpJCDkYm2P+kbvA7WO
Gl64nPqxsYs1Is2OCICQ3rGv9yRK0D+X/5jrLSHH/GlaJ1y1cVZSRLIJw8qcbUY2GlFugdWp80/e
+GEN+uFZTn5CeGqA6RyLYIgUBb0gQnELwhw+N2LEOL8phS5VE2xduKhg8h/kIRvbOF/amXFVBjzF
VqoN7ALYO6iO1jzFedbnk7ewNc682EkvrX4eqmhmVZoQApe2KO++UxfEw7nNFlJYCkVnwH/MgUxz
WjhL0+CwEUa6sbK+uDbdn5SmZdlFdb12K5zZpcOayFLaK+L+g2UN9k6YaOOL9IvEhegPyrojB9Bc
goc65m9iDcKO5QxTXfasyONQE4Hitg0HFTQ/Kkys/BmQDIidgjF94LBSc5x4XCfdsES3uELPVp0i
yQFE+PinnTkPry9OBFPLV9PuXrGRca0qLznrRU4oItv4bhTmimFasehcKCOxcJ4t9oJb0aK87ipy
xsfnMSGvO0lFCGddMfNDO4Sr3x8b2OKI9xjtn6yusTZF+IdHr7XqGSO861n+LvSSPAKV70REctRo
Otk6T83PqmrxfftrzG/9KdpaUcuWITLfnbZ5ywUb4nDMz1IDbNX1pckSB5d8bCbmVjeMaKXJdFOO
3A6/ljwCiPXkH/mP5lKlfr92ZXDSCyJdxtbQXgeXxYzRyfaU7iWr6GUu3UtXi3sOw3G8RT2PrEbz
WAcrWe2xb627zkl3gya2oaGDCRJsbFE123YGe2Own/l61xBDAx3vA6TL32rO4CK4npFC66G6csYX
xOiwGMKAx+4IJivzeMal96j3rgzA27y9VQ2bHDEN74k+ouintnZbIsBo1585pO+QBa5B5st1kXHx
jOM1lVjCmyG/ACl6i3PiiuCGNrjrFmHu8lg34RgFaBScHnXfJJ7piU+DKDfS0z5C30+WZppBPWkH
aD8OjasjzzKXZF3B+25nPXsl0g8cBd9zt4HOausivIw776lAf7IYhpj8jPqcmd5fzxh+Mv3dzRt2
H2rj+MwQ+7MqCh6JPfiCDmwS86pDp1AvDng2wgGxTTZL/eseNRURjHnwZEPQjq0RvH90QabCfPHT
ja1HTaPAHER7Kebo9Dh/oEC7MPE/ZXb1XPenNmVkpJJsD1pLVDtPNRsS3p7m6UXFJnHsbkZln/OG
szsgOQyt51SW5/kLVsGwilyNcNH6ypjzVBUOXl/MEF2rH6c+XKOYeq194yd2btiv3mONQ1xCRKRq
NF963XtDeMbuR8YwAgLYbT36QkRPcLqz6eo6R+xjd0P3/3Y5bEdLnIE3nBNrwnzy6Y84R4gg9F39
jx4lfyrL3IgieAQRAtgSwi4l5DWx5V9CnFAfyfYb1dOLVnurBr3EWNUXSRBWxQQN3Q0L1rL7FFN+
HkbnqZ75OakOvgdfUvwN/X52I8zDqqT423bNLfe9K0aQcLFC0fbFNI0rMc++wfLnqyT+8viWzGYO
4hlQxiufXf7wL8XRxbO1uuVTtoMFsTDr4oRUZY/6Ddabuep8fMN+N+NKuD5bPU1WxEuBeijknpyN
G2FopMGrUruylAVs4byFQLf8ZFqBWn2BAfHAb3Vivc/ybbzLsWNkoS0bDSmmo7/pBuYJPZ0+tfob
jd9yjLudMLLXkXFY8GmEDBkLm54nNBOGgCDtHKfmqSDqjzqCTdbGnDvdtp/rzME5uXX2bEYMp1we
YUZDBuTnqHuXIsm/vdT+6kqsrgkS9iI59lFfb2EsfamOSVoW2Tc7CkkDsB9hLt/cmLWf9Nn35+JW
NvZ3nqYPFBfvRbX32vStxPnD+lX/U1RymfXBHe2cRzDm9F3K5imTyPnHMvyBpbvrfQE/BShF7U0P
q3VIj7hnPDEWtBslGkyGpwz7PS7nqjbYaPTXAemn3aY33IHdaoyjhyo8PJoTWoHxu4GWlRcmOGUt
3oWm+dz0M84HkXZEN9JTtS+QRm6dLHqUKSW1zINHlIpvC9ay4QVbD5Rfp6OFFj3WoTTuLr4JtIAX
eyj9jqAMAydI7b/7YfEB6itO5HokGAxR01sUobSYv1YEpdinji49DpBEOMNSDawuYz842+E/32TL
ZP/C7JxhN8IZWQMwIG/InOkZvrGo3kDLv3Q2gj0DxH/OVLpFHoQLoOKGY10TIBKUOv1ekXOChLSl
MR3CrOqi8SjfQDqfhow23o1Rr2s8J7GcEqdeWi8ijB45KpUs5m7LW69b1n7Dco2/GaZ32g8D8xai
hy6hKBICwahRhe/cILehS8+WnQkuBV6BzPFvGjL0WMd3FdXl0S3TjQZptxfcgyDinuKsXefNrLS0
AcZFCa871bPeMp0A5nqr52WKIdxN76afkI2XXsS/aAVwTKZpXPc2ZL0uYZUa1n8KAjmXZAf+dK6/
NRLzY0zNd1FWjyqNVj0/4NJSmJmyZAvl4oRE2UDSFH9EjNv43hSvmWbuzZC9YKL7J7rK2xB1SCO0
AhqT/RjCg53EH4VbfLt69NVm48Fo5HPoqpdV1czqMSpanGS8NkWAvr9rEOO0SC+ATy2Uiz+wsYCu
+UGM9ira8TDHE6bJaw72nRAoe2FIEbGc4FkJiHR0MLC6Fk8A1TKucF45V14ZPV3CkIWs76PgT7jY
etXs8qJ6+EOzjF2QpGY1O5Z86hJfgzJjWU9JuItK903z84+4z10mo/yoileXtbxRITDsDO1dT6nY
WyCGovj26xlbwROeh9yjqEYMimiB3XrnaGvD0ECAF2cVdy65CzHDAtA6kT68TYX55g7VNWG0WJGu
oCcOw5ZKGgvNnvOurSVPjXeZEmbrjOheMjRepmX8ILShWYKvJtgVLrzYPPbIOPuE0edYvsfkwKC8
vzihjX+sDm+wLjA0sAnylXsYJbKSWNGaLvq4uZSh9jcadVYsxsW1p4tvp0fNWYsyf05kch6a9LlX
OtiMYiNhRY3WeGsN0CCt93dKEMBFcXhIVf1c2/TYdTadRAiZoVPlS6gDxzPXYen8m8JOgXLDJhm5
9GANbCtoBuhNbrDAzn3u/PjCfEoL8WqG/auntBPCyjXyq7Um5d1mWW4Kde8FBC9GvJlsLzRbCNhU
90e5e6Hy66irm66FO7bTPDK5aiseR2TIdibv2MgFHwtWY8d0Ysfro3BmVZpqOfO76d4k1V4vazRP
/c4sDxz0N7+n4K8blgldfZKJfK5mjFYcQ/FvYECXxHHgz8oepu/9tIn9Wcfa3S//phGSX5HdwrK/
RHGwCwbrypx/kw/TCiXP2ra6VdTMnNyGqo4cg+zbqONv8AghpEn7k83rVpjTmlH3XRKoLY6ezC8m
LqGFgoxk95gh63JckTaIdrj/jjR/dmo579Jzj4FbbDxkiYgwD5ldbhV9U4RCf2jkNZHjc5WXEBdU
xGNkGbBOr7SQdQdX83ROGfg7fvIeEdG+yBt9PeGQ4/ppwViydrlxx1cL2wTFaYtDXo5Xy3GPKmWq
1xKD0EzeXYziKTOce+LoWy8SD6JZ/iaWwETUv7JoolATEAF7zd5RVm/Ntrp1/PCD5OgUnv7k0MWZ
7Wx59s81lBR4Szkpf1r63gFQaS1EutxauczPbkfshOvSg08sZvwLKl+0bm3FCaU9xl7cqzJ6BAkL
VldaYCN4o4Z+zzgKdbB71QlyeqDowTRRCzC/6BkhxzD+CFoWeln14kbtNiqQdXG0yZUdd98TRPOd
NjSvUWmZS9kj6LErOHhdom2dJL5PNfTAbvLIZnKmbaOCZ9MN6z2ZcruqyJjeB1m+YaN6S0ZMVAOb
K6JxEutYI7IwpTL+itLwFkJG+0BvgxUrRMG3rVXbqt9amkhWcVZFdxF10TMq7fPvRx7og5f8wrT5
ZNmTfbbkj+qH8O40bgumiOyL3w/bAKd1A4aI4ysL726Li6NwCVkEZq/HPlnGQntBsKnTQdjtIVEN
H1bNuK0j4MLt9OGEXXUQ//uLz5m2HnPIgJr/HuTId/7vz37/V6yvqMX6OS8apsR//2o4xnzy/z7+
/eMuAm8zwKxPcBgwG67lwbY9fmHxR+S3+xrUBU81TYJ8Riknwb3M8Of5/2uDlkYhQ7pRmUN5+P3F
I3BsP5CsO89MGKJGEGMO5LLVBxz2//3lP58DboyORO1+P//7qf/8jd+PqQayFchjXpDBw57////o
9+taMVq6qQSuTzUyCKo4xXb0JUvAK9WkvhiG9Y8h+sYtC7IURtPb6YAQ4HX6LGOfu75Gal7h2etp
y5a9P/Sgk7DBOG19giKDFCtjwex9NTRex9pM5DFD27+EaQyq/MUduaPZWyY8+eZpMLVHAlGL6ZLY
M2lOVm2hXXMvHFdB5CP+Iz9g5XZo7pOmbDYd09YbsRhfmhwPllIpohOmVD7BaceYWJVTHvmsmjVt
jVI2OSoyS49tIpHM8Zdj8viYN5LxMjkb7u8aRxjnajW+kWPYr8Z50DSyVtzGGNK2Uddg+Zw4J0OG
MQ0kODnREJns3NDAEl9kHM2e4YI+Ow11ouMy9KNbqdjPStep1qE7S0A7K4YQhebQDaH9pHaxGaWJ
BG/mrqJxGPdZN6gVIxqUFz7mjSHOX+IGd04rGUEZjZutKg6dExW14Iqpzcp8Ag2LIcqo3lPXkCeX
FIaTNxJJqNFThCQLXRDrGU8De1bXHt33pmJaZr8N4H0v1FDa1kdTR0dceueicGj4Gximc+AzGWqi
2aQDi23PMsKnoY3+wS9kCymGHdcluX4xy56sbfULuC9/LXExY6bSgcowzFg5ZlLctfemMOII0yPq
JrhdvCMxMUm8BOtGRN7Snmke9Ug2qrLdo972zlYjXvYghREc/dD1NpWyswPLkB1Ij/iYWGa+8mqy
vn3lhSQfsMEaE4RgSPopbzPH+5Mg1hjbE2/YSfqGfCVviA4lKpN9Q7CEZuRcKjPtxclZfaCkCKSd
nWAOokdSo4GxDWuMnU7FzqOMeHfMPzn75p64sFut1c69CeRqbMro1jWafXddNIAtEVS5rj9TlbWP
MNAWulzrKXOTIWYLXYooxHSDDaBmikNd2NRoZ0CzBoZT7iLDzi+aLB/WP5j62tkoLX9atKnFb2Px
7tBVjoz0bYulHKE4sl9Y0nFOg4/w2vRTd6urDISckB5600FbxmZaIEtg0xGUTbrJa5bO9hRSsOle
cnOs3yST5Cd3BanOHtgD+nUiTYzBfgnKieeRlRsIB/hwwrC9jaI5N4hk8pdOZOZlcvv17x8mbfzG
tRWe4Nh+xMVk/3HZzHNZOwmbWUaimUHAXMBK9crk+i/jFe4sIpjPKkzCBykHxdJppLv//ZAFtYah
SjjrkWcyrUdJ7pqXjsfKU0/eVBJKy9m1wGc0fkYU6pwZ4603kzdk+rw13jC+Kwn20SEYywwJuPVs
xC/4OepMXoO+1I/K0s/MC/pjqiX98fd3bME5yZBHyzixHg25OI/EecupkdLJtKixiBildP2X9SyZ
Y3QbT6lrl0TiVDbBepa7rxVtXB2MS2FmxcvvV0ng6P1+pEliwTTaobWmgPBo+K5efn9XNGX2n99p
miZWrouIfrRLZzM6KEQtj60ZeNeMR3GhXl36dD9SVy3Mk3+zaHEkB+MNTzamC0vf9UZpnvt5HTyW
U85xohHCbk8l4gcEM7gy7gKmMWApw/jQBro/AJo2KRmmzyDHf3Vqo752InqrS6c6ajZMlmgGs0xJ
+p9PSbO2V4oSHpwDauOVcEfj+PuLbY3FUfRbL1TUASEae7/oqme0cWqnhcQJK82USyKxrEdhjvwu
1OMLE+iO5RIQFSbZmICMRxS5jMIzN9sYCSsie0j0tYpwDkXMpde9hsrBzloI51NUzZ4DduPFSflt
cg+8Pjp2NRalen73XJfmue1o3yxkN8shE3DfsJF+YR4IlnTs1dHvs/kBfA2iLD3rtuLWaN0EM10t
dlYzo4cbZ93lSCeUViC4c/pz7jb6NZujyGf7ca8795KEs4XWM7NKSTu1tRiiLe1C6E/Ns4lTZ1fa
vBcxA6Q8jK+6MJ3t/7B3JktuY1uW/ZUwjQuR6Ju0fG/gJMG+84bu0gTmcinQXgAXPfD1tUDFC71Q
laVlzWtCcxIkSDpJ4Nxz9l67Iqhja3T2yTSV4WIn2zgeLk416W+toEIMm7pbtBJAamZ6IXgWEq5N
NB2+GjCfD60u28Slpd5UA98WU5RpLwdTXddkaBAEbak+CaUqY0hVUXjvikbBgE3JBXx7TWSVrSw3
JaWJShEGZRvsa9HCJfd0GlmhF0kf9yGGai8o1xE1/qvXN37qGO2T5hIZWg7Yee83I60mttigSWjK
7LXqx2Q95SL0ZTLxs0uIC2L+cFX6bPjIa/fHH+G/35Lb+kl0QXdtmznaIcABgofua9cNNppeBCsP
Yi5+ZvLXqsrzYYPyctrIblAuYcN5vxLl+BXh7KKYUOagQ/+jqZXqZApjZ8W5eRxcZoMdaUwLiT1i
2RcSFhyhZGts2MOyUgGQx8zPcZiiXDbBxdQV4z7VsA1oMJm7CzJFrkwa1O8F5UPvlV8VYMcsJ+e+
k02n1qVH+2w3g0mKEW3gZAZqFWVFuzN/x6LiC8Kxdo5hTog3IMwtGCoTotgJFf9X02zClkDV+VoX
JYSnVgUtgdnuOmRV7wdOh5ynlNVBi/GcWu6hxXMLm9eAH87Ue+picl1FbywnjSDdTvGxk+hYNtxp
Ae0Dwc+cFzd1DAHQIi7dQrTfvHj8NraKeCtceja5EhqPVOkGh8RUOc49Z1q6gZ+7prLKA4UOCQso
uwq7r63Vr8dZhdV3uLqk0e+ZoKhHoalcWIV2vF8dHQPnkRYippySQxMw5uiK6smqcbSOdOnv19QJ
vZZIFYpiK6BFh1hEZZJAtK1Id2UTJYvSsJ8DWyL2xEKA3w2G8/0qHItoxWQMOBtTpJqkHxzzSgmw
t5oTBzkamKmzHfQgWMOtz+Zgmp4sMvUZmuqMLkgrcJhK7Zcejgq9lNEqSIC8DaCbDnhPhU8dVRrD
FlgUUdR8CIug01xGtpQQ1NYPnhWgyyO5a9l3Vr7VpzJfWrZ0vyAWh2hT28+OLhtMNSpeIc9KNh17
Rf2wiYek/R7oBog/19QPuK5eh152ez23EGhOhvKK5n/OdkeSRfMxfBuA8uoq3yMjtMsrMv8nQAnh
mxkIudEGl5p0jq6rObUDCYxU/g3RhrhI+Rgxh3vMiXPxazOIlvfb7hcYXBi3qGa2S+a7hAgJtqbm
0vOnOSdn9zIr9uhJRwSBPgg3NTW33Ic10xCWryyBmYKiQgmbFxvS/jExsVv10tvLEJB7kAsOiTrt
gnwS0zIza+PS5tZI1xJbC78Sl5OdFposTodXA6T9yqE3etGBRVxSh1YeltEHszfdb1RlzWunFjqL
/9g+2u2wVC0gAkNSGq8cSmlE8iZOQa+0N7SNYzivRvvwPWpcxqw6RWkV18rWMnB6DSGYjBFJySpR
muww0vNe9g65OaVH86JnVuM35Br7UDmdS4gdklfLuI7iQlq5AEHganunn4jOFW1FgjkQaGYBqHA7
FNAVOmQ/0fEoB+OkQnjg/+blTuw3KIq/xnoUHptx/EPLnexoVqxmUQP5lot6JymS8SmoURMro7ga
LYHWo3C2OPg4BldOp3LEofEb9Sj7EoOGWQ9jxY4Nxe/CoTgxeJi2dIOeABM1F2AIBgAZZgtTa755
lIKfA2U8R0EKeqfB3lT3bbP1GgeyQjeOS9ZnBCe3Tr7RJqNcs35+JoSzBWqcC2bIGvQZyEXF6f5U
MNFgZDuR4d8LT91rvyYt/glK3GzfSFY9TS3jN90U+9boyqsT0Fiu8d1uJHImVY7Gxas5mzjC2DOr
ocFiA8Zsov5DdcZgg87h3cjFcMQNQOKw0P0wI2C0NNSb0vThJg2CYzow3yRj9VR+E5CXAmbZjwbF
ETnpyiWyVpB+0+8t6KM2wVRS97AwR6eqz4YXbZtoGbiEAT7EarJWGpcUOcJqwgKrk9lSKFlN5d7C
lgxRxp712ppgkY+9fWCkJFYKKaDrXrNWrA5fHNMpnsqhL1Z4XPPtkM2dEUbxI8WDbmS4yhNgLX0o
rI0rhw72hWKusJKwHu0D48jKlqwrOHeLzCNGG8z8RolLWImtNh77yl5PlRwvrbYDoovOmiaO3hIn
mkm0XEU24uKZFyZQYuhQVcPzEPWInCIz8quq8SezI/pNpUK21XR2ORfjaZ6y5Krxos/SzrJjVBgB
yYcUcinNmGYjyhoc60q9rypkrnWWu8tp7LUN5QkNfDc+V1HFIUqdrbwpPhen8mIQwIghHXq1h6Ei
iic3SEyL63qleVq8BJFOKwLUy1KOqbMa8mg4GkUKNoKMGc4llnP1Uu8oCspkvSwJzZ5QiObDsGYI
nhyMoK8RPcxSffAnrwZcNL3Us6PT1Bm6MeZR0smcXW25GAQmY+fF5mMDnON4v3AcL92DCjf3A0vT
tmUBYaJmXNge/HkV2c1SLfDTNMLlp0h4kXDKQ2nH1VPFd66bdT9FpSBzgN+05KyarDLsIO+c2TpR
+H3esWxrMMo0edKj6ch8fEfaqn/+Rti8cQraW53SIloVZh19hhn5WQPgsAC1FK96GeXPxgRSRU/0
aT3aJNqVrtyPWvO1C/C/FTUnTDFfmBw6lC7lw1FI4AjVCEttatdrRrIgCjyh3mKncY6MfN2j7WRi
0YjOW8InrA4sQqqDYgh3FdmEjZF1lD8OHqMTlbOINR9Viw7Xx32f9wuz1L8wAy4JHeHQC+SaIIxs
nyWTgmCdpWk/xPaeHBx/QlqwCpW6X1ZtzY+uU4c95lWoJOVa6e30mOs+sUW3yhA3qp74WS0c98Ep
MGT3KONaz6C7PrXx1esjfW3Fer8fRbHDzA3dXGoOPsBsQltnUFlr7rRNkiE4QhH9HHbGAGGpqbe0
QJzXSB+PBGjMItAJiaiWHyQeCCqn6Xq/KM3WpncdnZrejK8FfmymS5d4bMXFsJYitI2t0YZfutEQ
x/sFIicsCWSK4QFHHU/szuDnCatoLJZiYzfBjf9ieqBKAglLifJQIMPtJ5mf0qwY1hGko8WkldEl
NtVpa1d86zr7qvHtviXIgheQbpih4dPx0xxLgxwAK5uiAfnuCp4O99IaPYp5wrKItpisx3A093GI
HlUvBsaLyIzP8mtBI/BY1cSr2wYApNQywnXpaM22HUiz4F9KJz1tVl6jPrU42XwjGPq1QeKlX+bV
m3BEhBO0QiMZJSerkdSV6UNgpuEp7M2bSgrRShsU2leDJk9og9JdNK5TzdC3Zk5HFu1Etc7jTl8V
dvrBd0zsTPrE9JBfAoVg2HbA1at2E0dHM92ZE+roOjLsBTlwSDQcmaxxuFo7XdWTFYgPsQTgpjO8
9MY3o0peID5222FQZm5Ej80T50IL+OVoZdPbYKYlNc1YLwNHEIPpAjBA+y6xy7Z7+nbadXIsb9dX
5WPYEfGqj4O99kL3iIumPyiDUm8J6sE0ZwQKxGwOnqXbhRv0JOlC4tlWCqW/ilq+6DGErgxrve8Y
nAJGHTE03hJslhpIijwxdmOXlhDe1OHWdN5Dx+l62VDUrAbOqRfFLOWijDwGu071HUdW/xjYI0qG
OC6ncz20fjtRMeWZycoQV0VDvNZKd53PNvLYM4Yy0o7aVZtAM6H/swMv6jw4VVf5MVbosIzqHcKK
yYu3PWTSB1U5Qnjfi55qTO8LiIbmmxJgGkXkNUcyJfCKkbIs0AKoV+mJOQ8xqM9xldHeTQtIOT3h
J13hPpKOQugQs2/YGjoiNNvxDoSyM8ljFoEwzogOE2rcajzleaJdDUaeEBiyg0bKjyEV7WDJ4g24
aLwO22KNBIwg1U47SrXmXwSO9IqX72zV5zYEjF83MOzHujuH9lnYCGCHxMSlEUA9QRXZrJQ5Thcs
jbLX6CYV4nA/qHlNu+/lBM53rhBkPmcvsF7bgD15asQoDo73Dcxjsr9fGdqSBCrV9NUBqitrwH3M
93kbW7WzzYTx0QW4xaSrrVobPXTC+GHRu0q0pmaVRzS/3kMmUO3PUbhRpTVIuAAgaDRYtrlAktGL
ZHqIByN+U0zKJCXhG44/I3/s8nBJKa18mOoin3Jvl4FV/tGrU7zc29pTd9RBdCFshqyLConPqWSi
NWNvJr2xv1ZQy/TWOAwz/MlIjavs+i+2pLNQRGa4ohWM2sWg6ZBsi5bUgXKu3MhQXzA0nJZuJ/Ol
QACNNWEZJAospWiIfKXnGywIrG/7fMHwsMeG7iHarLdOMsarHOdtkhwEnbsra48IwIlTrJAocGZj
GkPk/egd+qIkTbGZhXppsxvUSexVD+Xd/fxMVPa6dwyDjkXFyTVOh3XTlZAZx77fOi4DgTpwSlRm
dv7GmeNgMM9m+pft1fmkbjDNXtgOmcqx3hl7VEWMiFJUAEpmoZqpdGtLY+6iJVV7MhoFZ1ZWhizV
yKDE/lyvPLshx1RA1Y70DjuRskxpv+0KUYA9e3GmcA2+S16atolpyYrHgWUVhD/Ci2VKFz3IU38U
JXbYqBnRb0kYqUlQhIu2S1+bIaUbWAGPiwFUZgWjmww3GT1a3G29QJ1Hx2gbVtR3MWtQjPJMJQEG
nT2luzJ/LraxGz2HIWrsOgho+0lz2wUxWKyRfoWSiQKbUtQAm5J71MMaNHTt4uqlu2tROvpd5hpL
meTJqiHBfYeYBFtF15hAMclSaC30JEM0nWgSJpee6emgs5YaQmB7wHTORT60224+fzRDt3PLigZ7
AEBZuipJIfNH6CaTvSFeyZ+ysNlr4v1ewvTO89QDk9YHsSbTZ9Pao+M7fW6sGcIj/w7Et6QE1juq
3hOADkh2TrEtKe40Z8SaMOHQZ4RSczwmfzHIZyD+Zohd4qRw4/tgxaOVKT202Ah2lrZWeOeQyvdg
xqFfdXp06CGXYJgcLRYIHkDaueHteKyGei0Ljkq3tVWW2y0e3yVKhXE/Hoao9C7q+J3fx4gHozy6
TmTvaS/iQLMINW2ASqwY+WG6ogEdAmBpt0nF6P/eRwxLBjV13n420ArbwZAfI504jh8XmjMshwa9
0GSNJ1F57db2XO0Yeuq76HFnmIzGIVE1Dp9MEWy1CkSYznDiXLIS53xL01bD8g7AhpDre7lFBdZs
ExtBixsSyRyHjHEYjDRbhanOgxITWgd3G72ZwwJ5Pk0bzmsry/Gg28NVV0hzRRtfLRxZmicGr+ap
NeCCk/BK5wM+y7qeCPexs15e8pliNIlHdG/D4X5sw1RnGU788Om3//jnf/3Hx/Cf4fcC4gNznbz+
539x/aMgZyIOo+aXq/98Lmhliftj/rrP3x/xz2P8Qcuq+KP5b++1/l6c3sX3+tc7za/mrz3z7H++
uuV78/63K6scpOp4bb9X4+P3Gmnv/VXwPuZ7/k83/vb9vpfnsfz+j08fRZuzXn/8TlRG/unPTdtv
//iEkeT+j/rxf5r3/+fG+Q3849OuqL69owj8Px/zHc31Pz4Z3u+malqOp9l8Cx3sDp9+67/ft5i/
M09zVFe1Xdf8sQUPeBPxION3tMtgc0E1qIahq8an3+qinTfp3u+aa7nofSzDtnWUkJ/+9d7/9hn+
/Ex/yyl5i5jCeX4zDs9f/viw53fn6I5qoklwPQ3No6e7tsf2j/fHOA/n+/+v1G2inM5Js6ANanMk
FgMTxga/rpfKr9iiEM8E7xgyWOxwWtxnFvDgAvrFw/0OZlS90fNInouCbDF+uoOfAZV8qwYqn1Qv
v5pGYy1MWrhHT/HGU2ED0rw/0qoFYol2fM26XqxNioWNN+Ulyjrt+mPXVo8DQnHaCxxsD3Mm1ukc
2aqFy/w0sQw9j5E00UHF4r22WSjHbukA0mKlMBoIC2rc0++j2jFpLrSXcICMTCPDQUfPAwb70Q01
0mTsNlm7iaDzYObpmyTJ4/44tFfJyuQntSPtMn4uvOCxnfdn0xRdJP3UHtWso+YPdI5YymCPD3mq
68e8S0A7a/FHIEJmNPcNP/6Mav3YMPFYjDWdJA8s4b8ecn/cfMHxni5U0UKu4c4/9jffft9BTeIT
ORkEK803/Xj8z/v1dpiwHEGg/fNh97/uj73/1bgIUC1cdr5VlOnacHqsaXH96LbSeRn4Fpzz2aRU
G1wTaXNynfT9vk0zPes4JcUf920hqQ9Hl8XAw32jSsjfAWIMKst5P7XVzYd2iNf3q4g3OlIlBz4l
o8Pegal2N0myeoAHBktXy4tbgSyNCi5r/NxQi1tnD+YSLlO6uW+NenoseYKn057vHIEfgvOs5rPt
trgFIngPzEE93R/qauM+NIvyet+GQRk7FAgG0Q/2bOTuT0Ph6r4IrIH4+UnzFS9WsYjit4+0SGcx
lEw+2d/GaUgYuohQszhETwB0tcA5QbDt/IHMgRNoxNYPzFE5DQLvuZBjdC7orPrcJTkHiSpJVMiz
swib0h8SwnnoEkOGyfLyXAhWHUEyVucAKYY/mHlzHiqTARTeuPPgYdYOkqA/4/uIfeEGnJ9Ym/Ns
inoeWrQLwg6Nc+FinAuUyOLZkGoMcCjPogfcxTqP02zUOSulcYJzoc8n8KSIgOOnFiWDEl/gRpgr
EerpZZhhYjCTxQVYq0YMXV9eOBIwyjddbEr6OK2EVOrLIHHb82xIvjKdwkOz+osI6QwEZj5dhogF
IZWYdilwq7G/1uDZ8H4PhbAuIqBtPWBqw2bEVEWpG+9S8LJ4Nle5BAnshCHRousQkBki7Ca5kgEi
eLYhu6K+zNhfU4C7jYBw6JZxUvqqOTta1G1rN/tyv6YXOhb2+fbOkdG2j6dvv9w+8bPbpJSiD79s
6BWRb4yOaLWfO7nfpTHA29l0Sn7dEHWzhcrADnl/hPnXc+MzjNadBjjjl11ZyaD7JfYJIPWCGKj7
/scuqYgk0YHozC/85wW4NTJJO4XJxt83GGGgAQsg0ufnhvszFWKqVkZJM/eXDV6mRqs8obv1ywZU
hLQjJ6v9dYOWpmiOmLf+2PDzjQAhFUtySCIm2LzcnxskdNyF1hF39MsG4QI6jkYUn79syM26ZSze
Kqv7Xn7+A4m4glMHgcL/ufv7Y52aThqnQ+3XDV2Odj5kfkH75F9fgfsj0ggpSp0zPWUZgjBbxDsD
w+QLB5WlhQH/VWhTsGkVOD090DdWXhTpakhI9BQrJyYEIJDNWZ5Q9eoBySjOLMjFgarXnysPOsTk
2B+2JLBYkErED5yAurig42Sn9kZt4C2HTt0/C9P7sJ3A/FBp/3um5m01o8YoWDkZSAsoxKhZ5YsT
dldjNIuvlTuQHAIu7tInzIKDyHgVYa4DmWGVroT59X5RuW1xaoFA3a/ZRsxvylLASTsyO6fJ1Kw7
CUcyAaN+BtCN1E6b5rwmh8XofNv94n7npo7QLlm00NJ4ktc6u5iS6UxVhLOcG71mGroeIGu23S8c
dBiqqOJzCgzrx8XoTT2pbjRKNLmaZMHwAzHhQWMUTg55etV1N72qSRCf5cQ3/a+bWiVL8f1slQiB
/P3mqOLuIKFIxLJQJcz3vN/JGKKXqqyb/c+bGFrPdJiq2N53f79bnxAPaZSIS3/eJom6hMsUGauf
z9DovQ2BKJLLn/vTp7DHnpQgn//raXspqNPBSjz83J8dFSONPOuJ1C1khpoCvtT2YDzkwavTVngC
XX1cEVU8vtStZfsShKAMMMnTO3hxemtcl2aAck3xRwSCpPN5mm+SdbiK0DTdrEapVtT1DGc6Jb31
mZ4va9Ui3bWwv9QEadzmidlCaqMBFp2rnD/JVa0Q1wwDoL/arV4rzsIcTSl8vPncyMRo05Cc+Hi/
JoYnNSlxO0zNl0kXwSGMCJrJex09b1dvcMJM57hVbwRQjDfTrE161uBR+qAdbxGusw3kLGZ84fSK
Lbg/EwplrgxFJOsBYM5NE/dQ5AizErqNmwhor+q9jA/4+RcSUtBN6Yu1onhMnuNWvGTdu1Vl+k1q
VnIJB/tpogdF7AnCj6gN9H3ZAlhJvdq4dWVOcm1TMVvVAKX2lnouw6RZJV3Ndz0Z4pUa2fYa6B9R
w24JkQWi5M2GpvmgdXV9vF/Fu3yUuppeyaZ+76ltT31yIEkMO62tmY+lZfn3903c83iamuLbCLH3
uaX1l4rR3VGcFIv7++w1SNA5qX0rMy8nAG+8LketvLVbYGMYTXyX9wt96MAxO55601LxFkqDIwA9
2ZsB5C/TUHg3A8S2vOp6v2qhXeMxuBm0RE9xO3y/v2936OTOSzpoZfNGiXvXBtO7rLMi8jWQ9TeZ
kYfJ9IEkqPmqG1gYulNDPzplFF4d5IeSKEI1LYPH3lY6MNFgmIzEuWENo5wZtY+g1+1b3wt37ZWl
b6eVvmCi6d745CqW+8PoNyJwblHDb6iTJI1GrYJjWNpPXTUdE2FdGVMoj+Egj45ak4meldEx72N1
j5KIdktg7708NraqODf5BBXYC8XOUPsnZsEPupWYx9Cxxdm6JknYHF3Iguh7fSyi5pM9my661NiV
nHlis63Wkx0jJyqWNKDtLcdva58Brtvf/7pfFOZgbV1oVqGqWOu4JfgNQpJPFuhuSOEHVBHMCaUf
secX2BtHGQCDJ7LNBQxkiSriaZ7oqFmHAM/0jnSste1iDMHSDB+kIXAeguQIWs9pT3iqHVb/XzwU
AAyM4UrGVuFrWd49Jqp9TkvvrZV5/JwPBaaJKH0qPbRXMoqIKFCii1mSjUB12C68Md5X0/Rs6ngm
hj73KzvPt10CzrDSUYvmKuJv8nkIYXTHa5Wiyeug7+b65K4jRf8S9nSwpKMCC871zz1T1HUxIpt0
puYUeT1jGlt85kC4leUjQPQxx8oMMWgPYxUnskuUtV1I7MTVtg1gaLrhCc4x4aq1+0cZQGBLmmEt
K4mpFOEGbHl9FQRgTF/SCAKPNTAoLoX8Os00ibQ5ek7+hFLvvckby68C94/eMDaF7YBBwSURaNkq
ND2SK7RvFiBax7y6lilXgXTee4ScQwoYRMltcykt972S6U4fPeGHkvhVQ6r7oJJ7jTBY6Aw5LDD8
QPjBmc/pKLXChQVDE40T/uUKJ0l9w4oslxqlrhbSZbLolZh9Al3LhlE3SO9MEi+65MqGdA1TOatw
+bqQeQDH+LIlQhTZWLzWVSIRWhzBisXXsFBTb4v/aqtXIxiGhLTQQznWKHwdubf4ZASDmMIDxQIj
NDlm3fQtQQsh0QNKRmKFw1kyQpKSdvql1MUZSLyGbBO/YTYY+7KadmUKcitg8UwHqloStuc3SfzN
StBipz2OJVJ2Y0DKD6qj8w9KAl63RKOWTw4txxI1veXrzwbzK0jmwM5dWZ0m1CIPygoBsJ/WCVCQ
FGlKuvVQgIKS1R850m6yEb9d2GJLhuG6IkION0Y7vXtI87AmyhVUAg83anw6BZKvU2Zp1JWqvTBq
bZ3FLUdx9dVtk2mhm84jkrwni7weYcpL56WvQ5ToK+z/J7NtiHMkHxzcpr5XCQqdGmuXZszLO71A
E50X/BbDjhcxYFyfaj/h7UEaQ4yEKYAEkyxel6eiyr2HAp0hwUYkaoRZPq26MLLJ4NuUqhk+ICBT
t0+hG7bH8dmRJkNLMUOaHZxnKGDzhxCsoWI0r3qYfNG8PAXum53NrsUUymtc5GTEoEcIFSzQ8yyK
kfeKIzmsVpZ44HHBTYU4jb18CedTXcONsyGpfY86YFdtjYigQSYHcJiIiHrIdwS2xWtlNK96QM46
9qvt1E3GYpwm7Sb7AQtGFQKOovaJNcqFQWpfpE5MQ+PYvW/0JcIl8GwL08IWHBWQrS2FQy3zRig/
mUXBiYAtdAcDUtO6Ccf+NI1TsZVp9xLmSuuz0PA4WCVr8hGBjGpk3IS8B6OkhnQIZKefmbM4g5Vx
CG3vhZUNX0WOrFdC1rEdJleLVWANHpZkmHgv6s9KM0y0eTB412TWWkVd7Xp3pE1ElHfYG/q+cB7z
QJZHQkue9MhlymFLiFh6BkC2cDFm4PJsR+vZIuT0IWhSC6Ga9wGrkZiWSMsgPOCVJRJh41pyn2GJ
Onh4eVIXNJhCjhiSdO1h01h59AdusLIMERMjR3yhRVg/IH/Od6q54aBsHKPqwEDPXKEp4pN3824/
5caxxQS+0SUzF8eCXLSL1DMJfdq7ILEMrHNATayaR/al5ijUo4iyQjY0KHT+VUrHZ2IGfAGjsSV6
3qjRO4Tjecx8RRTKDSi5Raopau3ECxjsGxVZKlOD1JRc64FIs6Vteicv1+2t1wG5nIjiNb4hlDUZ
SKQOyE++jVYo3R1u7UPTdfmRtIZ9Colzl8YOXV1Xf+ky72LBIHtGAPtgaZFDHiYpvaWa20cLpQfW
QPy59FM2GItMjDfpCFEoiA+h9Uecqv1bmzbVGviItuhwe5XiQxGWusFZUNFYqKAn2rm6bkNmHPzm
Jfbf7n3q++kRZABG2cZGf96T0+sWCBlAVKD/NTYBZNbNEMTOykvDL1JxSgJeKG6yzFogXoj4xMFb
I6FZw9pNASjLZ3zu1TaoEVVNo7YtNBx7mVO2THONL5FRqWdXQgL2yNmx3VA9w6FA2BQMytcE99Oj
48bWMhoapC6VBd1OgeqD9Fa/aab+0jtpTuRBCwJH1601v9fvsuWnPMXyImmSHQMwmmTpMtDLSP1m
6ArfMypNGGSRAhtTtUdcAyXxd2Z0cQCtrUvm8Q/hEOKKG/TIb/mvJSrJMqgn131lKme3jblQcZjM
dTef7LQkw5Y4CDcLV6VAxh+7ATUA81M/Tnqgl+OpCZsIENv3Mq3c1UAy9Coru8xvVEp+bXgPEPdj
7XYIbzIDWAKe9sZoZV/XpFLIarCXCv7IllzDhcZkG65FdlHdaZgbgKxWETE84ON6772tXnp4wpkH
BHObjt7PO42HIigVIipKUmFwhWsuubwstrxKTZdhYUG60J6B1uROAR4uSHEYouivLBvXIOKwkIU3
MwD6uOzLcL4lhOCV/FMepmB6N4Xnw71+MbTm1o02UYwK4+nJYIQTNeWsOefgMP9FBfPnX4GBo1HN
sbb/2EBjBr/NfJ/7RWplxd6rCJr/ueHf/iTWCA2d1Fv/x0PcUP543P3q/fkGVIdrs7Pffj7n/+11
JIV3qOqppgH7t9f3874Wqakr0GDhYpyfprQJBfrzlf71tLpKozNEn3V/A3/dzGrNXv3/kcz/aCRj
/LcjGcj573HztxnO/IAf8xjT/d00NIfgBeYuzDwM81/zGNP+3bKQkHB2MG0EbKb26bd/zWPU3xl0
e6anObrnIAX/t3mM+7ulm7YKukRXmUmazv/LPMayrb+PYwzbs3gi1bV01bR5dbyIfx/HwBiUJGTr
iG5kq25kmTOBGGsAzDGnxSHod33BiGOBaqHfRTXZWth4+L1PsdD3tRuuVWqsTY6WZxcGY7dzVKfb
/bxKntGcA5WIWUTOoSUicmWXzff+cT0Q9jqL6H4qFEO7fJIWxLYmb3cgnBhdvqUdYGXyMpBqkfM7
etpjTu4S9jCSUnGLrjzdfPZAqZH8C32gSMMVnn7KVgKdoS0IzKqco1ZTGuSLUSaIpCt0+lqbfbdI
9diJsHUX3bMq4Nmk0pDrMKLhrECXNJR8acTFNxvdry/KifI4rMfZ3COulmiOKk0MSHzZ9f7C0Brc
htBRiY8gnKBSd11uORjKK2wFZAQ8kCJorylkUaBVpL/UBNz3odpchjKlbFYtmmUcFPXZBSNksQ1n
ZysZkdQCKikfAgHSkCrPimau+7Q4aqIObxDOOiK4zSW29yVq+O5gNTOQWcETTm3hXBoSQFlBB2tR
DNs2pyRFIJ/to4p1e5iiEcnawDw0ZKkKK+x2dt5f6pq4CbV2u4WejNC1ZmtJEW0TdAyPeoPJ0MB8
wVGNRUPbjyc9S5ylk8LvdUIjvU4HHDzug1AKEqcT+VQ0aw+rw8GZjtB2jY1gnvXg1eO0owOeoV7q
juFMEZ42lGYIzES5poJ8HMUHih7+LZokAFRak68DpWe1SofUnYgQ7ZrPhIakGyiQpN7gmCGdxlvA
m++WDV3SJTMwP/H6Y9XAh25URHaE18aNt3Dtdl3XVrbUB2rsMMheooT8PtI7OE+SBgyRd9b3EXcl
WYo4Sbp0bfRIo6O/IRtw/YACtO1wLbjUfss0Gt2lPdWfw6JY1z3pkcXUEGwFhIkvmLilZSrgSZQ0
k+/vhOqIhYOrrKjy25Ua7FJ0ZqwpcVU3UBiIX6fm70K4LQnNaoAem3Sg7ycN1dcoGKEYacSuRutG
VKiMLOt1pOmEXwcjdiGrvRFb+nJCNo+WGJclBlOPEDBSmfIhoBgckWlQsUW+V7qHvILDFxcsILrC
GlamxuIXJ8xR40e9xqR2yV2NIVCRY2QatWHNt0uhIcLcYihpmYUuLbjQKw8E9z13kWlfrIZ2c5QW
LutCec5xzVyDigoJ2Hm3lirtlymplJ2LiH1dOeH3zm53iGY0rBR6h1ijJLjWRJSH3+p+UQLOM516
Orna5OCBbaErCHvTqZ72RDCrz3g7WVtOru8zJ7/RiyYriaV9iDfzPOhLwqutxP5gxdoQmhMaW7tT
Or5GdHKJTSSSriCD00XQvkFNzBBuUokbZ8Cz6ttMXVHjxus0+4g1nLSJbVLM9yP4i6Z6Dhy6Z/zy
wJi7cxbL/D1okjD0/zd7Z7asOq/k+VepF+AEGGzDZUmWJ4xtvAzG3BDM8zzz9P0Tq/rrfc7X0dEV
URd1UXutzQLjQUqlpMx/Tksgmtb29la3BykJanfwbNMYPx4nStfVnjvvYyO8EfYgXvtzI3o0iUZo
fCNXLJpjnAkeq+6qKYlzmx1SD2Qng/T6OCVu5IpqRYACjTMLFbEy+LJcUUWRqyzqFTQP4IKEQ1XM
LTmwCPN+42d5OxOzR+ZP/Arv8v5ubsi4Zq/l9VO33dGJTDgEyMrrg2JfzyM5OOq7C6GTR6K51mZr
/j6ef4DqXt1la6OMerUeL6nuEyKPLOrrz7OLAeDVpbT6OmBTw01PH0OlnRF1XQthk5ZH2NhK7jbN
R5dsT/fgZB1KMjhew2oFR8PdBduBvSP34vlM5Y37YVs5+9bdCg2qRJC5yr6GRNncwmcNd7A/XrR2
sR5dMhvjuUsSsqVs1TBD3U61U0pX3DO5APc4/sS70eMUfz6GKc3d+gkPvWrqYhHKjYOoT3V7KrWT
rSrYbnCPuxlUktrca3ChuZLPV4XqlY2mWTaI2lrfHqyqYNb+9blrhOb1iR29OSX+mQyTz+0e+0WT
rA9VfJlMnGXbNcrmkJFhh5bXOjvAb73Li+oxhGibw8s2eBhNYwyodFHMFJymKo8e7rLbzkh76m8+
JCp7nY0KbjirZUYmDRLJjVqmdzKa7cfuYBab+7VD7o7N7F43xqZ92vS2+LTi41Nbk8T6s5b2xap2
PyTdE6fqvRUcLMrb3+q7eF+pavc6imk/KDNFdj9KfC9vlv9uXWvh8Zhc788VeRZeFA4CLHqwgA3A
3uMVaNF+Dz65PT4s+cCkSGoIoxEcr9Wbh28kbtDGrUf5PtLJNgiNqFBziIix2euBim1Vjmciil6U
n1oah+BpX2xpk8MdxY0oOMO0PeILTPYa2wjsZYOSpaZxSKpLu327UXfUqlwopW0cTqp+NrsXplQL
cDzaoF6RzVB7olsUDJZ726IEkP74rrJ67Chbot7W/hrBUuSq+b79vtRa5DmuvlreqNq4SSSqE2mR
1k/DRf66RqMnovyhgVc7aWtv0QZ3yWhZf8yP+Au630P73fIebQkW8wnBbS8/dSosAqjeowftI6gD
6QTH2KhRJTcsyQwe7omgN5Lzn0ktV/2+NqisjrPHq9vakSyodiOvzuhBqZLqIVgSoTK87EgkTIir
cTiSye1kW6QpXN/aqzMuwusboeN1OExuDh/Skj1ImaGzdbw2Fas/OrCMrdbvEYmt9hQJeJArq1kx
Hh0MEemJkd9fTsvgXPls4y2uvqeL0fCa1agKAaMb9VWcw3qn6+IRm1m9ktf0tvncnYP1quKr+Xyp
D1Vyq6MGG+qhVmvvyRb/tm7EQT3t7quFPy9Fdpne6br2oJr8zrRxO1h+1PpA3CTSSsWxiTEP//B0
+g9voj+9hxrVvwmrFtIqSQ0QV22rYfyLsFrdMpk/O5p5ulIi5W7hr1XZd0mN8GTfOkYXJpCOtMLH
/H12bGP7oAiEbZB7s/J297vRmEVhesQjLjKWN3+/Wy1V81YnZbf9Cnkq6XAfp8FqdR1Sabsqt+/9
Nnri5tra3fbhxkbuaVhEMN5w/iQmyR+tV3fVelYeZBcQq2W1Jcl6QzDSZek8sb3Ljz347MkcTdKj
169v3D+5xv1JiJr5d7HdalZx1GrUW0Se1LWC8KfYjruTuVzfCDYzrOMteiDpefWjVXVeWIwbJ+r5
mub6SSXnSlNUmtRAeVpAyg3jhEmQKp26FmyMt8qZlAP1dXJbfthjnjW/sq9WypV1UQZ5p2Xlshl5
ROg90/WW9ION+93brOvD53HT8JcVJsK2dhx/JRizzk54qF/Iq/Ui2529sQ7BqnFo4Ye+WSCI2fFj
1OxXq/ddRLq+hWnVD96xSeWFI/FY23rdezzw4l/Wyfh23h7L9fPqky86v191QPH6fohrRDPaj93Z
aawPuO+u3o/kXb17Funf26cmgNm5Tlryz62xTq+tMdFlarTC85kaUt0m6JA/IiUPeTUp4Xwkw9r+
eDfd2vPYVCdopIPSDng3e+RgIvySELpmcxMRL/IQZzLy+fX3ySIJC+D5+4Pbg2FSvWDpgtHeFJ6k
goQbK9JeXbxmHVmitQWpO6xGvrWxLoIwmwnZwa7CeuyJyd1T04gawuJ1rmNNtXHdOjZ2CZqLRWHk
uzRu1U24vmP6QCMJN0aPIsynwKJApxp9zj/n98Ykv8l9pAgTJFcZ2dDcN7XdWU7OKVDC26GKdTHS
tAXL1HVR1sQRYDKQF1KUCty4Lj8H+1WcK6fJiZQOFFppeWAig4vJmrRskIzJMhv5rrLpNUa0mZrt
k0oj3rQovluzV9lKOy4sbUDRzXJTJ4CHJJPmdtXZG4g7o3Vpv+1Gfqhv5L2+NNrLXYkDHW4EBmFY
tQtWQ6TerV392b7neyIKRGN02fbfm33n/71GaP/GP/0LUWibdq1JjTWj1sCp8avw/uFfuLNO2/qD
sh8OSUSJ1BxBqqq9Smt1aj42VrmxJxvRftn8iMcIdkBKeABlr5sftIXjpdk2H59+hboYn6vdyMw7
kco4FmWnHam/DCqRmGZgaiR6+wpG950Oz1Vs4GSSry9zCg+2K3pHsT8Aqzvj+g617dw47svWyxzv
bkiBrQelHmtkPrsYL2EZVkThd5Im3fB831ES9nlCIK6ZeEMSQoKUVJ3VWALExqA+x84iHe0NT7Hm
4cI2Q+7Pe7NOjvB6Q43IHbhZXm7/44L7/+eCC1JTw4P2D877mx9ufj9M/i04XOe7f/bE/evSX/jH
NP9RNyx4EmHZMCjhBbv+uuPyTQ0nDZ5jWFWcyfTj/gP+Max/IBHCyVatblH43eKr/+2Oy1d14J9q
1bK5HGvmfwb+qZnNf50uNjOEcCvtMkziDqv1LxsJaeYfh83o3nDaNQdXDuHmA1d0nGQ4vIpsLZA1
nLd3VrO6wNPcfcqu7dRSNHOXJDLyLaiwyA+VnhQpvHESELu1sIb+wauLrXi5prNgPZBv2X+qp8ot
bzAgr4eyPNxx/KNvOuBJgmLL4uH2cWkSm/zkXNydXDozjJBiL9Dg5Mu9+yPFvHBMQZCFWLr9wVnk
HwcnNzEh4leA/4il0+13bdrvJnfRVFtRF92N/Om1yX0khlvRX7xUGAtD9OP4LQa2qEoSuDjc6eOy
+8lOYsgjfRnenBePqokWt72rzp0nW6rikrTQ30nu1jdFl+yyot1yBm+f8FvPuYphd8DbrdMedAhP
4uRhhw1D5kkyr4lpSWvFS3hZEARnMWmG5qA+sLqfKclyT4N9uxYspdyAdZPyQfikNRaDTh4MbdH9
cbqDjvMWMhY/ezHo43RBS1dyMGgJJ1nTyAEEcpI2hkK+cm80fJikwbAlEoaP8mr8DCcufjH63M7W
B9/gRDROdYiWIq2qiphwD0N2CBqkw+6gIioip+az4PLB5AxNzsJdiqwluCvrj0gmnYGbJO0kJ5Mn
P37iBvmQIRkeRSdpCVMcgqOXXLmSylOU/ARgweymk93yWq+LVl4LKu1VVO3S3ilWzeFlgCmLSApK
CYh3cvIJXyGRZiMdnUSjPN3Ew7+1R9x0rfaqwWi13KOg+8HwE4DKyPagfabVK5kvxTz7iHxSVVWF
P+VHssC7GMxzFaumKHaSh0japY6YPwSZGT8OOy8+4lQiISyNyvQ3f1sX49ld9vEU3jH8a+dSNoLq
DCf1E9x+FR//KNFGvKtbnTUDSrvLVbJhYDVtWiL3pg9V98ikpE7uxyOHESdvpZqT6tL5OOTCgs7p
lJz68iWg4JWRSnEyE3FKBjJxkGFc5GcZUL1DnmIsgMHFB5HwrKCZosQ51CmXD9GMLKdaIpMe3KPc
uEtFblOX2FKh77rukFFNtWRL5fpA7gV7ufeOnYc/ClacP2cjFxsnb/HwDM91AVN4+4AIfYUzojQS
jIuuka47Vjli4zmIay9fi1NwFbklg6UQlBkVVxmcRFNIktGJG2uF3Mssu4k5VX2535xoKodTP4IB
skVnsBZZkHgPwcLBRO8fxUY6w0me6ImB+CF0E2krThli5cyvTvEQQUPySIZ5A4nXckrgP6zY0SzX
SWBIJpVXkUW0FkNNEkxmKrPk1KJBUy+F3nmGU4tzhv5nL2l3YOssw/IkOixuFaHfNZwM+6AoAedk
OkeB0g/P5nxIaQ9UajrTKZiXSklbIzLySor0IIojlLq1bTliNDYOZSScVFP/t+svkT2EN8Z2JQ/y
IqNimml+OXyvzLhE7GWxlD28bkRKClXmPRlaRXwTIxFdHWzbytvKrVx7JbVY5Jh4p+DsAOmIkb++
OZvJnkxYBxJ/wEEbegcZkgF5XAU0eYmE36ejLtzsImL0f9GStzaMQvKpn1dhKOg5eTINWCwrsOtw
kEC9pXjIp2OJdNs7drAoJmsfnzpWBT2bWRGuLLWa8RjYq9MQFYZ6L0ceSxR+qRL23Ym57RUNHocf
vKyFtqKCs+gR3iXm/C8uwlvLPLU4AT9HUcSQuAkfraFMWXEWi+jt1mVZFNjX9WqpSajHAOaQNXl3
mmIp9+5JHF2SEzsn+ZS2E+JtL0sVzVmdQMWE+Fm0Z5JZPhIFtlYxqXG4+MjoxhMrzo5dAslN3OQP
Ar2YPp0Ns64p6nJaRt6crqVKt1Rd5Eb2ZftHCvkUceGJ8VL6aVGEKwFcKsbcXpTgznTwI+tqpfw1
N59d1ax9cZ1he3biSXcxMwS+/mLRPrIMEsLHsluV7ERHtiZyz8q6WAWG1/D67/5bNUKi0Norz3TY
7OSiv+sh7z39n5Mo495bzOIpBXucuzMOF4u2XpUpycNKMps9xY/ffToFZfwkjlvOWTmVQHd1DaVm
ROeJ8qdbFVS+9aqC6ko0t3fqoe3gqyRfw7qqqzXc3hQ9IkucA6NDfhIH/zMx+8CEdPYmX4qtjaRF
QkYijtuhisRcKV8W8U2O2RHJDEqffvAgCcN6SLgqBFyM5UPNqPVBC3zyH7kV5+kWTyf2CWiRV58y
wKJ3b+MyLHUj+10yE0Khi7O48Hwy2DExFqwUtmh3FgfZXbT73Xan7Q6Gw24YCiW7/knOkq3ozKB9
d0SPB4P+iA10YYhFGO7Umna8YZu7pZr+qVfJL9PqcNfAe1ls5qT4xg1p0z2ED2byKbm0qb/YOSYX
bzPGfN0x0UAFqWA+Hj5pLUr+CSOiimbyKa9qvzA6m+Fr/ky25XvwLo8VYQ4bg1dnnRhLCjypWf9O
c2Z3BokcYMhN/tsfsYltxYdqFcNL157jIdh5eZSjWEFaQ8Qn0aNwjZg3vgOg+ZxCJ5JkKhJHJzol
l9LSnDdGCIPWM0b25CAYxFsG76QIExU9v3/w7hz2nYMsnqK9uIvO0qE6u/MUYRFF6iOmDxGFXell
KvyJVqLtO6VUymOGRDINY99p026W51l3D8OSb0RU/VYAkyFTMWwnR8+7szo5Q/Kpsw5Dei0MUolQ
HBWzRretzWj5sz+E6/8L9FOv1v4V/NGSqo1zd93C7mJ/zaV/Qh4jsrSu7uYS+bHaqRnONqst20TF
7Kz+EXDghGiyyQ5uy/3kd7VjL0EicrDiRcaQBEgb0rU5FMJtk+T/KQ5vf83yenb0yquXgC0Lmzvy
UMmY0SC48PzTKfXGvXKwuPkXZnv7MXu5yKohuq86hqfpKzm57CN93vsj96TQyd2HZK1fq2tvv1N2
2/7gTaRW7M8G+1BVYcgM1v4pT16u3jXWWeMt1r6WCe5qooUavcTeRL19zzZpfWCEb+8RHVzyskky
wjhQ38MDxnm55Bl2qouXMzwqsz28ME0wpg1ycmAib2lRm82AZZS9bL4WSGQdvcUn82TiJsPAkmCV
Is+1CIWNikUJYS4Zum6743Y6nSRIOkfh6pcOuy0rjQLXEG2X/ZMh34dViYOFkySTZGhxKSIMciIS
5lV4QiQd9yz4bincINHCDSVhZD5xB3v226OYvFUyTJJ8kLMfu7mX8Bwe6ma8sDEGQTaZsI0dhcO+
dO0EyfDj58PcZSmvtK8YDP13RvHQaDQ+wJOyCTW0ekKCAzXEn1iSaUntvZHbEGaXfLf9tSkfVXli
MwvYwPiZF2nCIzMeEnQ66AsBsmzg5oGYCoX8EYnEjei9O3DcJAj0ZpTxVwWI8gg++kRkzK+gkpAW
Vdyi/qAzGMD+iCbkRESoMEXVI0v8vVsbjvxPgEzowiSOt3KQZgxFfbes5jAoV3bf/iv9cfZkokEQ
m3QmQ8w8YyIqLKSWvSC1FOW8jmokf34WhHmlz67L7k2EWkA5MCYjHj5+JarMRtTfkbvOqrvGp0ps
wmaxdx/eSozfoleyg4T4YvfxFKWGod+/iy5K2eLCsqJ6sQpVFodHVvC62GXnANOJJJDHW5DOGd3M
RAM7BCRGl+/hqS4O7Jhls38pt+1PbrtGD2NntPZZlN2rfMYmdAYMEzsnSFyk8KcHxd2dG6zDYK3O
TLKNm2QvH2ES8WEFtyJTbVxcRiUbMkXLEag8snVMHggi8upSI4zpMNfic4MKfJ4R6KPI3ZVxZXwT
U0wLylTTFYmgyMOgTw3mWU7kqExg3kGSuJMAMRDVpML4EGjC/+GwxlzI86twhxAzQz/LteKLJMQk
QIlsu+yuCaUNBDwZTNxOggRdEx3mQB/lbTjJvPwsuW0nn7T3Yoaq5qJqBcwpJhpaFI/OoYbqw7T0
D6nSy8QcFQnlL8SbWV1lTiMeDo0cMns6VyYtXLgWWnjwB8MOmxpTRetcme5TlvBs13XZCtuaKZGp
0TiTjLtqwSdbyQmzfIKaO3AHA5fJHuSZCH2VBq6bT4ZJ39GKWZ7kwz6TvsMM5DhqAj8sEy5C/aTu
oDnju8l9NX9nSD1eTK9ciHeWjIyX5Fj2HE1KygZ9xedhQ9ZRHtwgmHdc10GNRqGkSWe6rSf+y+cx
K6aMq3Xhq5hkKBtZ4DFGwWTIZaw7TLEyg0kIpxV1J+ezwTaFRC3zANqg/uthY1uM6ClLphge0Pv1
2UG+KuvOSq7ctFm21EPYsiC58/c71FuJhjzRNTaZpPqGlH6kUSj2MN/KnVNiEVGUAu4dUt2oNokh
9JijB8la+6gX8Re6wdSjkLuzcjeDC1UsmoJKTZ8bkAP637FTWZMgGJsxWJ3YDym2id9DQ6yHV1yV
qVqB/L4VNYLsKXCNj0W85JQNfh2U9GEd3chtQ+x72pdiZs2eaWXMUsGGtJav7ORbP2R1QS1tkZtR
mt374Oq+skvbzCrQdhBM8gnDpkdP99aLlnKE6FZ6ARyR66U3BWmYLsO08A6iHHtaz5wq9v+TCJXI
PCgfcI6XetFJRMyELMuKopiWXhR5vEeg1xpZFsxTb+Poc4M081Cu0mjKG/QUF3kBsaGCaim4xzSF
QbRyldEcPVuZv96Pij8IGp7gZlnOALO42zKAtHMG05YwWOHF8gd910PdzeeBVgS5Mooj/qGV1RB5
PEkTSxF4XuAFWk1S3hr25ECWRcrzyhj534tCOY7KMMppQBp53jxS0EUVvZ8fFRWlCqNMlBFv4zJM
y7psCMjBkYr0IIpg40fEVRnPQGFbKSRScBg5Rt7N4JNIxX7biXmzkFEcIzBFUXYQ4ULFqB9lb8fe
cRAKkdRxuiUnyKJQflmqcSijcVN4grdxT8mYc1iPU+UpwfMJNUpj8ut0iyJCYYsjdB4vFrEqx7Lw
VJTenYdSH1VGoYpLIWLp1yBHTfY+qoi8VFUgtIhirDfUjd6mABzQp8mtx3H8Uqgo/PJSbmg7R2SK
Tq2vKdBcqqhU1vTALE9R2z6QxLtHWvxBzeSe+jLNV03dM64eTdfpJS5eyqKjqtQAAMJSht6UnlFZ
FdpDWHJHl6/KkFptQhWsz4w/uolFm1OORzyv9PjIsBKQ5NsS3RoXfIHy5WnpNzoIweUq8rSkyh4w
hXX3kinLnFdePJ3TBWASMX2BjmBEQDt8ICE/0YxgmDngAzgB84jHR73wIBcIqO2u3411j8aoHzTj
RJdi5OW0hJ9PYEJommMGN53OeVqgZbAcSIeZP80aDF1sooGqm2IkSa8hxiFKLGS4u5jPZJE+Xd21
DO8YJMdqYNMh9NZphYWJqt/ixWaxcfQqtHKLNE1NxSqlfsJuT9ERKF5y/7rkE9MupL3IkS3EkAhV
tOzpRapQaPI/P36o0kIINOUS3k9TvdriOCO36uwVERy6dkP1M5JdbGYCYkYamIKmK3eqZA9e9ZiC
WuxU+ks03ZoI4g0CggrTIEjyIINtFCOgphlbwFIkkCJzmVwqzWCTsgaz0+LyAgkYAogIt/WgrReW
vXjrhPDmT1G6kSFYdwp9IhETTChyDUuuZvChP6p/sWtnTPagGJfQ0StUsZfz+VbaMpqStkbindVR
CD6OVMzhsheFyDBlabgjnjcSYe/o1FCNYHRkd/cZnFqSPPrGXq7RUT+uZaplyYoIbWG3OyINLT+J
cXkTir/xmFpYDkU9+xnDx+DDsSMBpamTKmk4OA17qud57Hleb0mnxmELFU0PHgxylCAuGgjJ2Iah
KME7vmbhrWSJ5B6eV4Txu+3/rN2lHJsyrIq3T1UhdNywDlrwuootxdaJ4uiT9anJXroPnzcfrzVM
2pVFrUOl1FdsgoyQS1XaL3HPb1kTbfCjDFj3IujCa1yXY9Yz0D9+SCYv1J30XoK8b+mIzmjaEPTh
9K7pgYXlnjRdagHlqMNRZbHyb+Ntfugf2qf2ob2GaRvOoc08ZB59OLtXcSpogSuQyKfWpplEhk8a
BAncMi75qTCl3w7NONEnTN/8p5614+vm2V6ToQIwZAZG8Dn97r5FuJThuNT3WKKakuSId2jtfewC
tnBmbKRJrfcYkv7ofQntdUj54W4kpuRdF2PvArN6HkuNRmvuzk/XaTvc8sEqGS66jQ7wyhFNFLC/
u2LRXmydlRjsUFbbWGL5Q0CzQNIauO4EWQbViGeS81oi33axQNTF4AEE3H9KJOMFqbzkiUfKknVQ
wxqHYNSthhg4wgfI5eConuLmDj8uAOZT674XB6NIU876radc/uxPDtlZQcF6VK9vU5RIUb1ULkjw
NCQwyFF87MdpzMJ0c5yK8/bbxwPke/Qu3jXZhCvmv1fFParlXnr4eNGS+R4N1asCkoTni2et3csy
eNydHW5sIRzmLlbgHBpBYOCenOkfk62z/amKnTp1yd3MExc7tfH0uSu1dGspnNjxqz6PJAdn58jF
xHn+XIZED6D4atTwR4/7BcaPEAFdwKd6cPQHZ1CcJ7ibpgp1CPiv1cyGN5LkooDSvh3M/AXpsMRP
BWRt1l/4PRaELq7FDDq0YFni2ZiDBneB1hJV2hsUuINHwSoY6QdYPOYJ/NQDQoQx6Cx+1s6mXRU3
z/Bvnbe/XAlC4hxKmdlkpw80FyEeOXd0oQZrLMKDv+2QmixrpoCdCfLXlqrG3QZAwHNM5JyzCs4d
M3kMbg6FOm9uK/gBCNCE4WFPDFz+TYZvcI+js/NvGSGksYZe+liu+6ccmzcF41E64Zu3XKGC9clw
T5ewvSSI5rNB2+bakAmPAP9xXwDfWkVjSbcF2g/wFIJ5RQyR05MKjAjrL9qwVqcaOtXMzp0fLB5e
Uw6eoju7Y6DQ+JE2gpGxXMweTr/P08XVXwA2UnEsPDlnH/w1tHo4+dUkkRnogRHGqibTDOrR8gvs
fcRmBTn1zX5m7dlswc3w3BILzFti1sb+Bvd2+pRy97qLlsO81CcveQgjrLE9U6v93+s1dtlQy3aj
8ymf5KbfyFrZVLZjJ4fgFmH6WwW1GW6tZn6lAtFkWbSiDT61LHjyMDB/lsV5hVuN3O/EHocS9zqm
sJCZ7/uNDqXkWn41a+WPweOIzjnqGMTJ/jTQPxGCbyQbV7iPXZbOHiMMFoINwWHtln90LRdjuFfB
RHhvrx1gsQg7f3vn+RgSnRHcAS/KigOxYMx6SpYgF4L4ONK6De+KJdLwlvGdNdI+UH8lqCynu0rw
xa7+CzJZ/XdMP/VrwDb+gOf+Zvv+98n93zr36/ifQh7+uu4vw3fVxPBtNxtmw2y2mn/FPWD4ruKp
azRNu2pySuMPw7f5D7IEEhNBZqhfo/j/MXzzlWk2LPJQ/Wcs3vVG6+84ol0lw5XZaOA4RSQlDfsT
R9zbZuVSIxmNc9N2qGGOKgUOgDqMpjwZYgQVIFsawyJcTUMH6PwNTIko84ihHzHRqnbCcQOtndP0
y3CobYqAQHqidN6AodpyrbeZwVt2ByfUb0yjvAc75qA+C2MueAL2XHYjDbUOZv2+thCgtE6SBA1P
K3cHB+GROC0AwiG2V57Fbapgm/o+IGrfa03RZmMy9T20Lfz7KOwyfNizMN6xhM+eYoYJTn8HrDDB
tvttt/5Em/d6ASNqQF/xZl/S643+qNvWfwLLs0SA4/f7M43R41TMUqdf8eYHLQHkfnv6udoLQNPi
a9D8EgUbO78Pbqh/+n3dYJawN74BLEbsJNXhZco2zc6r+649Bvp0BdkDWIUDdIkljOhgNpjvGfos
fAS4EpuDllFY3NTrrsDJKmZ0fkZGNdw23OtJWj0LBRn5c05qQnMlrLpHxPKn/F1Rn1AQEzC01kOH
lxDZsd0P0MldkpdRXBk8NvaNWG87l4M82+KA9nEML8jpMyN+AsxN7iz1xa2k/ENidD4JIWv1pUN9
wfpdrPuboBqOuqQGfxhiH5/jQ4m/k7WUhCiQIOSNU757teLPMrLtsHKlCvlPrdUdvcPDOTSWwejZ
aX2cW0UeqTZ+JG5FkMbAf3pXOZyAGn45cpgjoc/5n+P2F9xP7rNBeVkgFlgUXv7rVwNd3yNwFF9q
aFVDJ5lmrhxe3yz30vBG3rJbP14kJmxNkok2I3qZhgDQyzJemRsb58uLYoKZnyPZHJyHr3ghSf8S
YP3smWj+XZNqrKJVPIIbP78eFZrY7Rn8ZUj4gQ0IR43ZV2rjXmA8uDOAtZ3I+2phLvK22KCNKrfG
MeGoH0YnAIiw7mq7IH3g07cTNXrCgV8chD9UDl+J/UuaSDJwj79zdef1DOJ8zZGaTZlAwBFzvpgw
rQHr8JvIJyBoYGB8950R37MmzPNES4x80hcnNIbZo5+tnz7kZAhZpFAGtG9Cu7iAeyWoB/rufOKX
P9jbedVXAdzRh6WqF4zVfggMOIGcOHRoQ+vvKS9uDFUg+HeK/j6Nu377nDP6vOHurEA8MJnw7/uZ
5/EhT9z1Tu0MeaN0GsYHhxwqZqGhLwinAaPvYsVN3qxQLDT6SYle+ybkie+0in1YOznGvE4CY3wV
cgOZBT8JnsmV+HwAU5/K5BF8sGTc2Tkpu5KYg0vEGRgXvrRjiuv7cmP9qx/COOsFTy8z+l2LV/2j
j/wepzl6udU88CW+TedycLdcE1ZjlJoPv34EGsXTFPzyA63+pQnmli/D00gWclZJ7vJUA54/wbcg
g1dh1j36mh412vklxtfIP+eboFlaaTOwQeAfqvHwiaEdPfwXZh9NtoxL4ZbsMbFwisFlYgW+d2Jm
ms6JAkHtq/f09v6e3cGdTPR2AcvSF81IX77RvRxOoB6N43Xiavj5uzbm+Twtiyz7tuaKJq9ZW5/y
fYd16Hfkv9d9vVr4DlZinCcc4xf1vCYGQ30aM/WXK/IvD+jnaxee72DrjUp78GiaI3fqXaQz1IOq
f1oc0j+zn66enghaYtISyLK0msUBJrtqhDn7kpxnMrC6eyCaoMhf/pwkcyyXqKLpnPWF1eVLYE1p
zuNs2vJtazYvNKBURAA4I0ffs8bt9YM0W3BdBr/TVN0PRiyOx3GZ5Xp4HG8+pYNgO2AE6OXzeQVQ
Q/9wF4xbOYTTU5OOcT19eDl0gZtZGjXiZhnAAgT6zk/UY8A0fENSPbLcNs1SnBNQ3bNf/tDk118y
6roTLIPzbKqXQ31y9kuIq4RBNbuCdRZlOvdSvpvjZCu2nUr2aGsnm73i3HT+2AtrdmprZtKuOZsJ
8AZMxwM0kjCf4lPg0Qa9mupH0skUZuMvX4KP4FbrcCzD5wcw9pf5NSP9/mCT0LLLSsII+sjvSv9l
DvjA1baHfH6UsA10ZfBIbqn/cnbC+wl0m+jLfs0AEAqO+l6sGZ/Tk5b7/f532oA34VEz11sObZ8C
tWiOnXsQd56mBZgn8EZvJX6AmHGTWKDC8Lv4+RmP4xXf8JUpe+EY7EVjim8AHAAEjSkBIvEK9hAr
3FbKjwQVY1yZfBrP00MOpkIVcMkLmJ0GoPgX93rjC7rXQj/zpwfGy1PCGOSh6JWxBrE0ApVGBa0D
mAPcnBbTAogtK8Y8E2YsAGrj8UFpVMMQvfG4F5fxuAeG0AthP62S9lDlYrDZkvsVJVBRAaTEkBcw
kD4MZB41QUyv4IA0jFbRJ2AxotPpIx49Gi0JDRCnUt9CN5yGcp+UhgFuaBjVm0YluBIcMcU0mRaa
H+cAwYy9CwTIgUgfxeno26e7U3gFAKpuCXAr4IEbM624M/ePiqhI6VeE3xB0il6AnPrB9JZvf9uE
AwYtLHnhDlEMSM0fjWwxQTXJSmAaRm7FOVPAMFxDSsA9TsePBgJAGQoMqYJu6B71SnoMuQCvmd0Q
QINCzF0oycDzx9CznnMjWqCH7nvCt7WK5nPwF1PVX0NKHv9tK03S5OXYL+V5w02+DdS3gUK4ZLFG
swRMMa/hk1V406zCMb206Omo56t+zzRijqfcG1KA/o9LuBMmnWfYBsbM3zIGXAT/n2fjkIdD6QiW
0WOrqZmlerGAsNov6SVpTckZngeyjysGxOLAtzf6vaaF/qWP3/fkJhfgkOUTNO4DmlL7wuna4UC/
1//10TegC4nVv0fx79CI6ZNDNdxj9Ijt4IQ9p12Dp2Pz0JNQTwNL7Rp/sNjAQXdR2wkK7Cx4qJ5Z
v/9/x1rfQ/+A60kNb+6Bpl8aWN9/l1AW1O+aOucI7WDYseQw35YBviTg3OBtsjd+O8xZBlVP3N92
M28JI+EDUoYkPFUyo/S3elL/HsSmojH5V79xl/trcGx5p1P6bFIxZdwYPFfO8+7VjNAYEHW05tl0
4C5Pi1fXVriN4aKh2/f5NrcitRfjVH/UToDUYA9G4SvofNCuSCTGlqv1jeO3PwXkAzAkOQNtu8Cw
XHSW7t6D0/4Xd9eynTqyZH+FYfeAukgCBJNay0iAMYZjG7/qTLwSkFEavdCDV69eq3+jxz3qwZ3d
P6g/6S/pHQJVkYJjfKy8darucZkyr1QqMjIyHjsinibEavQGkTT7G0AuenozQcuC1gT3DpGD//Rh
o9eAg5qc5aQ47ZSzBfCAoB4+S4yI0lb7R4wetpMOsSGcyVbcQkdifPTFvLvx+jfIzsPTWfemYZah
hBDaMQWMmhaHVKJxyFWKbmrtZZtYAe0uOuQ3R8RB7QDI5HRXEHMvLQ80Jd8aGsDhJrA25E6b0OzQ
ZKENeB0EIfBmBBFamQAlt+B7I/8srVOIbyUteM4ZXD1A9eC7cCPTfdCyb2htsaVQzcrAvRCVIBKR
oY0fosjkyYajDfyFMBeCn/TiEOjVSduGu3FEDt0HRrQAHREkTS/JwBEpZVMopoOb3NGc/g+gU4CP
0Z+/sAe0P4NzK+428L0NnLKpuUewI8yKyLDjy92MgeoEopBWELc/By2Q/oav0XR/qdKrDw+7Bd5z
K+6CBiAa0zxoahDoDOIRqcnphBlMF8wF3nQiVjoyPdDPbsL7TYW4Fl7AHe0+Ro84s+ij2hVtLbrD
CUJSFEgg+lOgg3YD7QmcLRVQduThpgiWVx+iagv+IgfbCm42IuArPWxSJ+TcLP8SLZF82HKuApAG
DI1oDjqIwFJbuibifPpVAyjGoOX/Et9pbIGQx33TCm/tfty9gv8SDVvwNbR7aQcGXZgWGJ5PLCFc
tvhFp4lWcIVMLbxmt+ndwNgxFuZBE/LgyyVXvffgWd5DMKg8cXiI0eQBrrTddGnqOm6CMHcEdCQg
ItnTMK1M2o5jMMkC4FTiHqRJmyR3aEO4AEXYLy17i0y6yTpu8VsPGJ9Fl1+53TcEy0h9VPDNHik0
pK54JkZSMCLHn0hbTl/cWQraAog8o3Flrx7D+2oMXzT5WoGvRB8k6GYkPSDc7mzE9cl7Ay8F5Nu0
YowJy0q6GyaGXzIayJWDLX6JPu1wtDRbsG8wEP2gEx+mjM4m8GIskRZAmDd6JbxG0h88uJv5ZfP+
7QFtfrpoDdzR2uilZcYpOT0APMmXTY/EqZXWK2phmU2g+1EFuDZdhf36xrTLqIVpLqumGxmo/jev
dRcvJjqNoXZPskSVu7ZdM0MU2qgPlvM+6skqCSpKGH69W8HdLjoImNQw+8t6H5ify/h22UXXMDts
oRlLdFMzVMA4Z0YFj+s2qyKW0bKHlY6O8I3eTYDGBNIMoNy6GQL8PO9pBqr0Gahnh1jTErpYhFDq
EnElYBp6VZNw4WsD9dq6vJd08F0EROe9Tcfv0QmgAKsYg93UJ/AIHOo6nK/ogAZffwAnLBzEZgWY
XaeLO8B85vjES9tB5KBpviAmMeugy1RnRlzW3VwioAHm9NKIxQrASbze4fDx2m2nDZngQLFERT7j
pY30PXPZWXbIi/u87JSR5YdwTAIobXjt3dSBUXM6iy5+ESLtUdgOCjH+9fCLv3o9PAITA6ASVn0A
k+3rMyJBWGGyTLHUqWsMDxvyWjw7vWr3eXNVvS0DsAmrBU6x534f9u6AfGX9x/7zM77/jEQE+OHw
FM9hWPUD8/nx6+DZnLdGfQB7YP0ZtSfni3JJ3LyzGGG5rMG+Xm/7jGQD3I/aXV2pgw18a7S5kGlj
2t0GKnMgA21YQZrCTdQv3zeGOkIh9BOhokeIyqjrrhN/qZJ/DDFvBEhQOB41yRsuqhwa+gqkfgXl
6AcBuRXCyPjFjiAtfTqd3k4B2Xy9pRf3/wA5Q5StkjLvFaKjQE5A3YZjziVnI24OmTOpX+8W0xxU
AMGdYsbk0eybj+RFJMuOKArKEk1hkhF6hRxMQDvt/ZP4NFx5U0yMbrUJKUMAUseI+t5gNmr29B7N
uwHL+0FZth3UdX/YPJG8ClBmC7JqcxkMVmPPKpcvUV9486SO1fF6NUAeelQ2kIKtXq6txRfUMsAO
RFis43birv+lMjfCry5Bs0dkPeCXBCYMCPxFOGcYBvgLzx7JWUU7WcNHp+RTgKuG7gyEAylwf49w
VWamNCIniPUQhRFiwZAPfueBDW8YUC7p2Levr7c7WOx3hRY+1gHjdCuNP2EAQlfrTXSiANZXUSpa
Vce/92IR/3HXHrXvHtvmf5ae0ObCCr3SCM1EhNjEySF3YQqt9lNTw3WQrqs2kAanIRixy8/DOzrK
NaGkOFpWVFAbAplxWXkmapdRaSJUgW9pVU1HdvY+P09Tf0IrMk1por8FwMoo7fQ90Qqk4SEYcdgt
4wQtDoMVYZxooeOGCo7/l1orrNUuZ0rdRiOlWuV21dCegiaKADdV96HmlG9RW/nxJambyUzpRbUq
QtCaDZGYeF0nrA3Reqila3MzaUaoHBQ5XxuN9YuxLFeRRYG6aSg+PVO7y3X9aaZy1CzygwB5XAoa
bLzx7esGeeItlCsNR9uosmyVnRdI4fXGqDju3SrQg5Y7t1/QYhmVi/SlX+2h/v1wvY6H6Oh1uXH8
x83KM1fNJk5/tHlMbHQICxd3KDqL0hNrBb3MEo4ujSsX5yUKZxqK99bx17AFvGQQuY1qp7n0nlC1
I7ipcnQQqzViQCWSZTsK10iiCPlwsdgYSoBj0daXaDqBTIgF8tDxjaGv6ahKyh/jJr99KyvXWgXt
2LnaDWvUcGAeJde1JYTrElUGzcZbsDVq6ltihjoqRqBEvGlH/qylBe4r6lwh0D1DqdzqWr12k+01
qtmsTa2KK7vLBpSgSsWKbIdFjXJootBPGe8BBdxAtQvU8XxBWqReh1IX1JI2WhrNrr0AtXcUVFy2
o3kfTX+aBg9Xo3JQHyfqbNt1Y39thdHidZMoyBZ+QTh+AzZYzLz+erW5Q+uRydytBi0EwNqrFwRg
ufOabMJty36po8wV0rbqngvMq7J66a8X/LK+9Tsz1Leptt7eHCB77crKNaJZHPVctIBsvdUr61aN
I6feC+cuQg/2202ybmy7fqToo5UyrtdnL/fbF6e6aTU8F9fV0RUQOcvQ5SI+AwWT+ks7QNQN4fpw
hWJSfk01601XQbVzzx+4Ae5CdyaxOtOR8u9u0exbRyvLxdpDs83V9kqpAmK/rSGLqlazq8Y8jjqx
duu/QYVFW7Wm7n5p1MI7VBzreDoUL3Qg21ag2XBkP7poIUjtNyp28859m6OaRQPM/FpeIc1G88xG
iHoN2+3QQR1M1PEeBE3eQU2YQWhH/WSttqsazkN1MQwa7pd1w+l6idOve4vuPIEVUIcBUkHn9YUG
RWs+34wS3Qe+Gd3mXipRC921+qnwkiPQC0jr/QQolNtOS94d9DLadV3aNzNKO/fc+5/7UNYZiC5z
PNC+j9GZ/kdVCFP0ifq9/VE6UDrd9wZwGIp4JVN0SNJQV6+ODgsoAbBrgYSUZ8f3UA4jfRvC/idd
q6E4JhKzFZQKaByu0OmZH/d8Or67j3zmvRuw0mWhHkkoYVmQBGrlJxwcTdyjoqg1dDvC2XVIAqX+
EwLfOqoS6o1mBVT6OAkOGOlbNPiNnwybO9OUk7gVnWK4b30gW/7j9/cUTFtJVX/PfU8/SIy1u/aO
lvT858lhn620v9fBm8RlB0+Fz+56hR28mzUHO7zWnhrH8zx5B9mLl9wKWYi0hHa65vt7Gqb9vS6c
mZVTX6AT/D6No85hv+2Vd0dFS2ZH0InQdqvooC0/jlbME4ZVZIxreVwoqqBiixaebAI9Z8qzgYiB
NAnDGjaDyr6bHI1JYJaiU72zgmTs8EnJfy3FtlUyILz8bNj0ItjORS+SDlr6N/PO+PdssHRoCcxm
gJFDX+xqV5XAFwa6a6LX3+F0awD3FKYEBgiZU7p4DfmEeaWM/NnIRJYaJGTh67DAKj1a4dTKxkpH
hqwvOrL5xsfo1icwdx0IrqLjtmcosJ0NQ5OtS5hse5GwGMWHQfFuwj1LEB91CWzSDtGgRRxWl7Ar
2+h34gc5w1LCRrzHDu8ydyyOTHVaii5fl43FTdiQsHxdOyfxGxKW7JgRlIqMnf3rP2KrNP2///rv
3tLnobDvFBknVd/yNgL/KqoEalzzcV4FQBn54vxwbUV+bAsniVKVwGeYb44KVQkn64BN2YxFExZm
d04SSJFxkAzYxo9jkR3IvVN0ww2Yw1aCFFao3pOEYXODStjHAxylk4nIDDUJzDtgCeQvOtSK+0LG
cTTwtyQnF4m4cnUJzDbk0LqzlUr5TJfAD+moOUKQr7AoQ+zEJfJso4gl2XDprJsS2O0OOv1UWL3U
LVl00iPqJ7xXsg7nDEdq9vSkZ+BD9s3I8qwZc7KBiBZoVZw9LTAuLLWQla4t3xOYTlUksMfId1Fx
VKS0ImEBRwk6RGf3viOFBBLf+6IRomoSjqTRr//jlxCa+PV/S2C60k3469+9CQ9EWmsSaI1yfTzK
0VqTYOvcM2+bF3aqJoHcD7OjXViVwNCtJJxzj5U6LBJkv0put6JbHB4MntNj4X0qPm4bboaYezwb
KeXpugRqfD3Su9W6BGb7yt0xG69ELq5LIMROhh7vb12C1EA6ROke6osgRGva2ZFPucB+FnxlbfJy
iR7AzBN27DgT3ajH7++ZNGUBeHGV38Jrh265d9x6fwEXoAELSzyAZQgUpIpangOhcriLqNxn0V0/
sNY8p0jWz3LNzr3/nstyxLgXl27oALbSw2FAmh+82NmMUxaoSLjSg8dja1oaxSy2ImH0qoQ9a4C+
qXsJTjH4l4Tx9UrjvUMUk/mQ9mOwkI/Hlnjow4LWmmg6lF3whBK0G//HbWCl3mz+C+7fCy+Gdz/O
LXbtPKv+uJUAxAF+HEEqE7/89aMpSUSbT1T8lPf23GEkTDh9/pgzraqj9HThhThkpP06Hr4kHMjC
omfvZC++J6BbzA4hozP5QuJYkeCYMDZBmAhiWIZbosu2DBIeHYCE+VbOssL5g6oX5gSvDBsO7UyZ
JahiigziYq4LgQCqkj09cT588Pi58sOcwamoEo7lb7XVS2Omn5/ttTVmnqhFKDL0qy9ujg1kKPy3
AFKE2QqlO6wpYYuNWDLlpYuQ5Y21igQj8Ah9h7L32R18ftX2OhrNudR2eXikqqkSVDUCEJZazJtn
801VTBmxv18s1xIkJaAn2UU+T5QuYvpe6dLiMzsWJCbQiTKE5q7HQURGgzC88nuTg4Kb8UwliYKj
fx4b+u6FTx2lf4x2QOUqKh/SDnADyM6Iz1i7/gRGw5nP/ClAMWloPtswtCv144DY/pY/eGidVtJT
iyRnEX/nuHkv44mQ4PeN2E5CX/SIKmj7eiQ+vm/QoR+SN/6ETZo6VYqR4JTSvbMwCo27jyAcz1nD
AX6kcHwfPUBklls5Xa0omore5pqG3oxoufKuHxoCErb6jxMNKvFZprb/6/jCLl5nABzwCBHFw+2v
ZU8+f3hebK1wzPibOLAEBegixFkvWpwSdDaoJTOHTQEhz249VU4kEGKwYZ4rapmqjAnbSX7RJKho
lK1gCYEAAsvipOPx5vO8AMTa2J+KayYj2jIKeeka+iTLpkhrdnxyJfAQbu6sGSez5GMePxtBHGFQ
CYx7CZxhCQUHZ6XRxd3h4Ogxlj39PI173hRB1JyMVeDsKLx6GFlcOvQIKD7qFQtE0aDIsGP6m3C2
2ebFmaK956b9IE/sjvS+n8O+KZTSVHSD7I7eE2NLYIw+XDNz+5gkEvb1NRPhouiYVpwWAzZh/tEW
qUmg8oCAvnlnpYwAKoBJU74UgxsKdUYsyheEeNrk97QMlOjQCkQ4h6JLWLobFjIUBCn1Tti0lAdS
lBw3bH6kqqDDsISBkUnBgwA2HfTM3SzT478igetG3JuxAGJDGFmRwB33NuP5iKMqQ7e4Z2/8mNKq
jDyBe8aBfxJIIUPDuAfugtTCvJhTZUikh+3YOkGOqgQJ+sit2GOuQA8Zoq4XIx8j2G/Ew9GVmlqR
MO9+4rHIBqRht9WFK6ChpgT9YBTACelsTskSTaEgTmFpMuDTqWOV2iyKs8FS/TENEX17dEiID+mQ
I5vPfajoJ0iEuKyuy3CKp+cDK/WBCXUAw47mbMNKd3w6E4QNgo91NDXNbvLzOuY9R4ZIGThnEdyr
ozMv+q8WHx8wwzmbJ9ma/83kzEfjecZLt0guYgKiCmVsdVWXcFHTn0/90t8AzpnD+uMuy+6DmKGJ
NuhoiZ699HnS9VnCQy54vhX04KrrTQkq3g0rO7w8sTkrR1GSTZbmv7+GhLUfwUA+MbIEWXLNgtjO
aSM70pxVGX6gPyjFlhR1CB3On3gLgIDDl9pkd2fILuFa2TvZi+8Gki2HbwWBICOYY/g4ayFrRMiN
DG267ZRGzFmyqS+E5nQJYa4ucqMsoILFPS5he8O2n5KLU9whErbdEAQO2SwRZqy8C2v64PmEnitM
FHZK8yyJT3HnOzx7Dm147v0DXXznlM/43aDU5/2O+WujES8cxMtF/4oEtrmANwjI+kN2PCtMz0Mx
LijyIM5VkXB8ofbdjCeiEqxkU//8kdvyIxA2xTZeWuHWmvnLnFePEvOL2qSYPMsBamQkqbUSZwbY
obCCmoTpmhY5owU9REaovBeCDCL2VUbeUDuK/dzmQIC28JoZW4uUpWwgUpRk5A11+BEAmIorFeWw
Dgt9K9OJs+FozkBnFx88ZN5EUA5QUqnwqF0+Biwwh62R4ajpJqhAFVmbbIqpjn721Dov2bpWCHyR
OKwMOgAULlK3KUEMG6GPfA2BfZWKhHEvE3iqQoEIiozssR58gjnhgNpj2RJ+XsD3YuaIs1UkUOEK
ZZ9EBlNUCWbmFTwBSIwVYUqoHlOcDNcsXua4QUZw7ZrHdpJXTdK20EUF2sjxl/DkigxclUDjaw65
Hlse/BM54KyM9KvrZG0hjpmEoh0sww048J0paJLxQmq51ySINUQ8WC53pCZhi8DtFIuTleHxG1qo
xhKSpBDNKBnZVwjerZgoK2QczeisnhdsTSVbxc8Lthugh5Jcvq0iI5foDimxOX1KlVEJgnZ0HpQB
xExxSsDrBKkZck/w/akyrI5RkEPXqzIQ4KMlg0EXTrNbp62sqhIOu9HKmoqHhyoDXD5a8RhInTwb
qzKOvIc5JTAIyqV6DKxLvhudsQcr9xFYm/qi2SgD/PEI5YoKFRnAvAjLKKWGhe/hgLJmocjQMqya
EQBX4qGqyijMgwiPRaWyBmLYTqlJyULYoSoQ87cAXxFnrzTrMvS5vh/5S4HaKB6LRnfNbG2/Jad/
pK9rn1tY1N11eAt0m/8U//JFmIxFbeAcZc/bY4APczg9U+cNOhGMUXIhGzSVqNmTb63dR64wS7gj
eoJlBOVptnBdiyqMBJ2L6lghJQwuW2FoGaCpIVsylDo5EaiUgW0y2AZKxyn/hQzN2cjxnoyCQKbv
ohqCGNiQoeBm456ugScDL4Qk9Hxuuwx9tINhJ3YZ0ZMpMsQTES1/DA3//hP9kiHOle3p1PqREU6+
wmbJLaMiI/S1Jwf0Uqqaka+XJKNmIuy2OKLSOLFAFBmpUjfwoMU+Be6EM1GVkao5ikt9HsdRKraH
1pKLokoG8ASXuE4moqKgylAT7mFk8CmbpnO/98csV45HhqeGUEo74hhgTD86JRRVGdEDUOmRw6+L
Cg+wT9MqpzvRcIRwk1FKroWKZDyycclwxk9KeqR5ZIz8+RP7YfTuFSRYmy24S3J1DFUZYWcDoWGA
WjMSpBqMDOjKiImKl0rNlgt759LCIG2E+mAHJeIOlhEl2RUegZoEb49juYKJVZPhFgbzk2gWjWWt
0pSBm92PLXoXNUX/Mxef2KVvFTUloFH/zlli2e8fVco7nNGMxEQNGcDAFkDiOY+6jIT7Vsi2Yvkn
GSXeCAkhuFhkAP0M3/HzJXNlwFLbE6iQIqxHRi2jnUJG9Y5zxXNluI47zJmTe+zUYa2fdSKcN0S7
CRLEBOsWoD0JYhyYUAB8BNZQZESMCeQP01yQ20pDQhzrxgqT7L5TG0BGPeWHMMlPVpWxQx7hxNui
XpawcOr56rmHHpn2Ht73xwCoTuXbFj0UDu/mn+Zf6lo+9EqB0DKSSe6SKJdZg/ZUGf99XkslHV8M
H6vncTuHdPwOrjj1NbEPCH1i4lgs/Pn/AQAA//8=</cx:binary>
              </cx:geoCache>
            </cx:geography>
          </cx:layoutPr>
        </cx:series>
      </cx:plotAreaRegion>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Südafrika</cx:pt>
          <cx:pt idx="1">Namibia</cx:pt>
          <cx:pt idx="2">Nigeria</cx:pt>
          <cx:pt idx="3">algerien</cx:pt>
        </cx:lvl>
      </cx:strDim>
      <cx:numDim type="colorVal">
        <cx:f>Tabelle1!$B$2:$B$13</cx:f>
        <cx:lvl ptCount="12" formatCode="Standard">
          <cx:pt idx="0">1</cx:pt>
          <cx:pt idx="2">1</cx:pt>
          <cx:pt idx="3">1</cx:pt>
        </cx:lvl>
      </cx:numDim>
    </cx:data>
  </cx:chartData>
  <cx:chart>
    <cx:plotArea>
      <cx:plotAreaRegion>
        <cx:series layoutId="regionMap" uniqueId="{22B8AD78-328F-4CCB-8849-171BB32E248A}">
          <cx:tx>
            <cx:txData>
              <cx:f>Tabelle1!$B$1</cx:f>
              <cx:v>Datenreihe1</cx:v>
            </cx:txData>
          </cx:tx>
          <cx:spPr>
            <a:solidFill>
              <a:srgbClr val="ADECF9"/>
            </a:solidFill>
            <a:ln w="9525"/>
          </cx:spPr>
          <cx:dataPt idx="2">
            <cx:spPr>
              <a:ln w="28575"/>
            </cx:spPr>
          </cx:dataPt>
          <cx:dataId val="0"/>
          <cx:layoutPr>
            <cx:geography cultureLanguage="de-DE" cultureRegion="AT" attribution="Unterstützt von Bing">
              <cx:geoCache provider="{E9337A44-BEBE-4D9F-B70C-5C5E7DAFC167}">
                <cx:binary>7HrJcua4tearVNS6UUVMBOBw3YgLkv+sMZXjhqGUlCRIkCAJDiCfrXf9Yn2kKpddabftiL4RfRe9
gTj8AIEzfuc7+vNT+NOTfXkcfgiNbf2fnsIvP5bj2P3p55/9U/nSPPqfGvM0OO++jT89ueZn9+2b
eXr5+Xl4XExb/EwizH5+Kh+H8SX8+B9/htWKF3dxT4+jce3d9DKs9y9+sqP/J+/+4asfntzUjq/T
C1jplx/f/a//+fz4bTD1448/vLSjGdeHtXv55cc//OzHH37+frG/+/APFvY2Ts8wFxH5k1IxZYIR
QWOJY/bjD9a1xW/vCf8pkgLHVBGORSSV/Mu3rx8bmP/v7eltR4/Pz8OL9z/89vePc/9whj++Mt4l
vwoica9b/vKfb2f8+Y+C/o8/f/cATv3dk7/Rxfci+levvlcFHN58Nf+leiA/YSqpwkwxwSMlxB/0
gMVPhJAoxpgLQmIekz/q4d/Y0D9Wwu8Tv9PA78+/F//1fwPx/6ctXgbz0v5FBv/3fgBu8CrZmIkI
5P8q4D+In/wUS84xiF9FESWKq798GuQENvnvbOgfy/+vM79TwF9ffK+B9Mt/Awcwrxr4L3QA9ROX
IHaqlKJExpjSPyhA/gR6gSgkhMRUkAi849cQ+Kv8r//1dv6x+H+f+J30f3/+vfCv9//vhf/4/83/
74L73z34F/H//5wbfk+X6eP4mL3l2b9JD//87V/yyndT/1m6/tWMj8+//EhY9DfZ+3WJP9j4++Kx
ff7d436f8PLox19+pJCnaRwxKaXCcYRf49fy8vqGgGcJSpiC3C4V4xT/+EPrhrH85Uf2E8GMEQWh
jbI4Fgq8yrvp9RXCPzHJIqZgNRILqvjv0ObW2bVw7e+C+O3+h3Zqbp1pRw/fpAS+0v36w9edShy9
LsQBYUQES0UxfKp7erwHAAW/x/9DbLAFW+X38bSNulzm4bht+DK45gW5qMw8M90ut3WVNpN6EnQy
SUy6j0TO/EO8yTMdu3eo6g586z+Tgp/lGt8IKr9uET2Eqcg1RvJIhaKaUzTpRokHOp/M1r3vuxUn
dm0el5EdVtKlFjV3pLcPdozahImJZQUxnR7kYxkrm7VDv4si8q3eyJyoYTrPTgvUP9nGfOha1qQl
nuOEj/hqWSupY9o9z/PRyv4rtc1XqUivRYUWHUck1ptYntoBmUQ5gjR88X4Zyrs4KpUe0KbtJkf4
tbsnjUoMDlPiSLhvAxM76nZsGr86X9VpQeyV8kzCsYq7qunZJ9qirDGJbCKeoUC7XSdr7SY0ZKVB
/TEX5ZaEgHaWv1+G4VMvx11k0UsPc3W34Avx46IbaatrRVmZ0i062WhetYp4lFWs2/OhaLU3/sjH
otK1k1sSIzWlqLA+Nbj8QqbtCffb7TKvZRLF8mMTuqDzZbyb6nFIy2GINVG41PPonwmrWl32KsWh
VUlczw+o+sqCF7qICr+r1iibgrW6lO2tYPam7OzeiOiFt/STZa2En7nM5vad7XUZtZ3G9XA9t3mC
WvpuNTe2vfRYlbu57E5eiVEv88uC6Xo9EZwZtfQ3rbgEOMha0E47u12FkXUJVt4dqtB96Qv1GfyC
7OU6X7HKkH1F1JexdFvCi97odr2OsSQZdTykrCl2pTBLYtux14MlJlVyU3vC1fFqXsfuZCq0pWCU
WV7xficpu5W4WZIYrw9CViBuVadoix7m4MvTOOEnR4TQucu3RIjpqhfjcrFT8Y5sa3xivw8yd1GK
WRXrYRtNFjnpk6iP93QgHxuvjkPd+KRCXQTeIqOzU3Q95Kw+5G5uT4aaUvecXHVlNCay98OpItXf
Dm/P8tcXJnRRRmlstai3Y+cHt3cGZ61r8lPIXdIUimVb27yEoU/N1nYnvLqdiNf64DaFau3nwp2o
6dzp7YqsfEdYh/bWx+OpMdV0ert6G9reVcm2Bp6INZTndV2ptqWwKfdrf+pZB0Mp+hNy7Qie0GOd
y9VqtZVNsm3LfSnNZnX1NnZiI7uYRXdg7Did7XZhdP1K+tWfw43YcneKWthtXRB3QnPep2SpI12M
uE7FdsetAS1EajhJUzRp4BPTyF2ZbjaHbiuuBr+iDWydbho185hWHe52AfuPbzt9G4IYe6vfNv12
z4QwKccL1UsoQqqa7QIh+XGuG6Vbe89EW6ZFlTcn+aojhZv29HZbM8+TvrV1UjWM7JUTNwNiW8rG
kuttnebT1EF8869DXtxU052VOD/6odo3shL74Ed3ml+Ht6u3ocBRyFzXFHrb4qdZiEK7siwS4vr1
JIptPU1j/c2Npc+ivhhPQ9GNp7erLebpkK/9zg3rg6+7Oe16LvRYFMsJrWS3CUkOailecjttGeSe
8fQ2VCUZT5hmZt7QscTUn96G9XX1v97WEfWpc8sMIbP3pw2V/hRFuY+SqefDiU99UuO61aqq1rSS
tD2Vr8Pb1ZtpB6rMiT5vtaNpxO/KmUi9NIPVcZ3f5ZttEhqz/lCBYsdxfazqnO1XGX3JOTG7FU3+
hIxbjzh+L0uR7ya2fHKjHI+bl5c+r0hmpgrrcRO3BcIyET197Kt1aDVvWpQ6axe9cb6B6QSROln5
BGw4SsKs6jN3KPXK+MObDb/ZBEVNOHrWvOvKQE9QDNLT21UhbZuNHFs9TUOcEDLIpI0u8can/RCz
S0190ejmbVzbejm1NocHuA27AWF/AMUF2NO8yFNBFBibgSwEcuxgUgteXS5a0qI9t7xrz3Uo+anG
h3hCNMkZmKGwl1JVRNNg5l1NInJEVX81972OutKmY1TwZC2wvVpeB9FOU4bKokvo3F6P42w1EXOr
24jhtLvlY8uuRUz2vJjoceXrcAEri450jc5s7G5tXstjN0ZV2gWInyXdxqSL8yppXZthHgAGuEmk
xoLypG/lzpCtBJ/n1TGGy5uGxx+kQ+jXu7o28qCIuIrdXN1tmH4rWludtvGdrSBjIJmnQ8TavRD5
uh+ifEicKKYd7zDLOOYHQjv1ONOlS1Z3NnIBGY3hXG7bcS6LXvclajPkQDGedeZzThuZ2pZtx3aS
iUQ+XC2QusRC0mXrUt9JfI3YmLgAmXH0aSjnKsNrG/Yeiw90q8vUsXjUNuY26TZAQnURbrEb0Xm1
UugKozsHETxxCn0phmZMMFnrlMc3mzHhaOP6ecjtexpykQ79JDXDA1jgFnlIRmKAZL0avUXipmC1
1zWS5DLOPEW9OY21TR0eJ+1F6DNjy23XlgVJCOea5ikJOLvqx17umCWT5oabm6UVh2WjfRI7/hwh
uycDzdZxAaVtAh0wRfIjIKTBOj1v/fow2arUIS+mc5fmIS7PHlKQzjFkRUo+zA1dtJ9Ur2vlzK6Y
75cS8mpfLJ1u6gPr+3BwFAIQ67cEN3WTWjLoqPHhUFXiRnjhzkR9irwJenHKZM4PaRXNAPsCy0w0
u1QUfa2nYPpU5hhBvswKNvuDlOXVwC1JN46fSI7C1ViCuU4Ac7DT0RgXSSjmOhkiG3SbC3oWzTjo
qZq5DsOVGfvmgSB1qOh4bOa2v4bQG1LOvDxEdnru5kWvhrpjGPk+qmy4IXlEd908QqDnokrjRdEE
NYlCEdhIO9bpPMzuWI78oqr8JKdevI8WY3c+BKYnsE3NCvLNSEozWjhzRr3Us6wK0J3s9JxPALvy
daeomy5sWNaklr7WfR+XuxE1VULbnO/iSd3kfUx1TCoEebtdkjlaIMuthUrCEOPj2tEmGTamkrK8
V16+4JzWSVfyOUFyeKpz9xKX27NoOd2FHI1npPAK+MsXeyordjKNOEAEpLqi/XHrx/jA+8+DAh9r
WVelLUAcbfx6E/m5TaJ1QgkYJdsqiPbOXVWIvu9WU2ehENFnG+T72hbdPVkOqtgq3XZTkTSTVSmJ
N3YxcdklYWPdIeTNN4ZCoYVnFIKcvWLDehNM+8GVw3KE7V/qOl/ABEKuCbghI0eDhjx1bXupy/GQ
z/RDvPBS07h+qgZx7oRsdhvAeu2XWe5nxvrbcZJYk9CYDFYedD8LTYqo+cxHe0GqfBHeLBoVYc7m
vrzwkZ5nVA6ZYJglrcR9Jps0R5N5V6t65/PuNBHa79aaP09R+dCbTyACfhNGdxkmuXwYupEBoLMf
mTcuKRhj6dJCETJX1l+9DYWZf7t6u80rNR8XQS9/fU5FC6CQDDi1plo0HtHXgguRzY3/thZ2um8W
s5w2vh/GqU6I9XcA3cwREsanah4ejArrVd53J4IrkcXY34YQf12qMj/0nN+T+tX67RRd1a8D6VzY
TaqZdNl4KU6N8hDQt6JNcWFtvx8WsWaqKIQWBD1Jua1a8qFK6vFpihf6ca79y7z67mYg9JOX7iGq
A72yEvAcj9sbyeSTDe1woJWYs3zYPERhdt0YlmuKw4WDAy41QYlghQDHKuqLqwlLy7g5A47NcFMe
a2esbiFIax+Lrx2tvmLs9tja+yjkH0Nc3dRx4rZO3YmOlNoJrMGvyZdeQJWxQiq8nQpVX09ogWqr
rsiXvJkqTSvzaswliHpj4fQ2IDGHUxepb5Cl591Ux8uFVw/Wxf2O+4qmqm3j1HvyEFhtEtrPz0sv
7/JqjE6wDlj7+yLy7VnF453sxU1Zr5+XcUAHSbZZD90QZ41nU4JIs6+710pMboCBqvwYUPHBxYlZ
pYV6U92Wos6vqqKDODvJFErWqzKu5qumascLBk9mkATjpsnWZnvc7OCva2H9cSrsfVfkJnUoH5Op
iT6prZb7DfJ31nsOFP2WQ56I9pFd7uYaSqC5fK88r3froJa0be3LQvFn6DdUJz4jq5s1RNrV05Bs
BEq7IWsqfyOqeEgV5rPu6oWncyQjTaEIQv3G9NLTcHKePlVVmbHa5VlQNod3DPQMWCsh2LPrqkIV
QNv6nSiG7YYIrgfjFJiHjbLFx/5kZDMkgzLJNpTmum5NBmCNHfqhO4PpPhEXxL6FClNPtpZaBvce
L9gktnMpCGxOYtbQkywmlU0y32EihtTXxSFG21fGWZz1IMfe5xe1QIAlr0AilvVujEZ3HnpEtSOt
THmzZIuh/NDD8c59hPe15f0R93K4GCpTY+yyb9WQRlNt9bLZy9YVMUAVvx5QUPjcs+Jcri6pS3PO
w5IRWaIk+Cg/1jlEQUCfU7vRZPG1SAo1TcmK5BUjm0wqEkut4jQy7gRStHrsu17znM6a41ZH6zgl
kyhXbfiEroFUuR0arwM/dLwyV7GPjsdhiQK4Hjt2hfJHMXGXeVKDbUwr0AwrKxIUZBZF3aqHeAtJ
u6ljL4qXJUKHYmB3ExW7oQPLIsW7pZOJlVF7RAHwoWspIFtqDp4O16SACF7k7OxQN+uqbcUO8FCh
Q0TuKBFfNl7KPWMm0nZtd6SEQwIAXDsRoFQR10W93hdNdywkxVpCZE/qZi2OaOaHIHmRAt8m9Fyt
V3ZAELPH6LDa25YRn8Rh6rVzhCSihaJ7gVeF973OS9vtqR0/51DcwvlpSjpRXpQ5bJOjp7lVNmnr
imsRFU+KWaajbd0htnaZzDeIBhj4GPB161HmRM/PaqUuQXyNkoKaI97MJ0GW9REmAGxr78PUTB+m
0kLUh24HNIUuPVBjsGh+bcVTd6z7ONdN6PmFM0L1ONeA04TXORIfxpwXmlWTSznJhnkgh63bRFoM
UYq4+IJNG5/6HB1XhwHCQ7zImzKRQZZgs0z3Q6N2DPn3UQxb7eNvpt3Gm3nOOx0XEOHqfoS8XVN6
Wkr0Ac/1M5qW+IO1xXsH3MgxANTSOZUoGejUvCddAAC+XCRS5tJDMkiHhbR67eekJ/1yJjV2aWkG
jbpu/WaK9o47Uj9GSzRroCaX9/G6W1yHEiA2+Z2EqyyMXl3Z2M+HlsfhtPlmOXH0EWrNMp1sF+kt
j5JlMPke5/Wd2FqetQUgwoYGYJ6m6VpWy5RyVSVBqBWIhMUfazmH8ywBZNJBTed1/LSttTy0aBm0
moNMo3UNhylev/DYsEy58YCXtTwA3hu0LQqcTh5wFwTwJmlHQFUzUScsWrSHI0WXYhNN4hYqNVnD
YxvmLTNsmfZhuWyF5+e3oejxb1e85yzt54gDD+iWZFgkTvjaXVrbfGu3ckpHqNCjwe9nOz6Nizdn
U2RjHbUnJ2wmlw2f3wbRQjTvSggfKqorLaA2SeKqvlKx6M6yatO+6Hza06g5GAfFIJ/s+61Wp7IC
cqQ1CqKFXNDNClHu0qiNpqx169eg+3UodwgYwTO1Spdsebet7SHOXXUWnfB3fc0/8H7jn3KD/M6b
ftn3wfJPsZouAG65rucO7/2wFpl0dZ2huahuJpyqmYabvjPrjXsdeJt/ktjkGVnbYxlYOkXzZ0Zz
fhSzGbPBgcJX6JPrrQT8TBrxGES+nfLJGd1B+Mvw2M1Hs7nduPRguYvC2UBEmeZAgidzDclnqS3O
VkHm80zG+exj9mos4ZsSdj7djrEBpleGJp0IBACNO5lSIMDfbRtJ274q3netQdd24rUewFs/4Zn5
nQUqZd/1aEqhNiDHkk2PAq3t7WD48q4g7TEvZ/spiieAxUujfa+qlEXFYVgBWbQlBNKl5I2u6/5J
+Fds34+RrsZnMcTd1dA8mTJGFwPJCjAnvYvFEuuYywuJ71s5XpaZXHeRG642QDv7rYeO/xR3KZqK
b43Lrwn56Go5pW3N2iTf0baOTqQ1Zzk4p4HGg3KucsAqiDseaBJqW+q2KPJkXIfhWNq7sWm63VTl
dbaW03GRrMpUbj53UwxeDLXrVA8oWVT7CIV+d1rmjzEBAm8jyy7P0WFQ0u+MfZbIVClwiXmy5lF1
hauhuuq9eQ4hj4+ygVLXN32KhXxQ9UizVtTNx7nq78zook9LHV+2uL/0y5JOnZt1Obf2hvXu1gAm
bo3gj6tjd7J4IUKqK0wPTYE+NGhsE9m2ehvUlm1Ld992/oyWGNi6QtcNehecuZIeg/NWNwi3T0zl
mnOfsW7K9aTQepldoenQAINj+O2q5vG2npY6oSJla16fMf/EiqlM5xiCs3pNjSzU6QiN41TkoUiU
Go4VnzLXTGsq6RNWxXvuomK31bleuXR3ZT0CUeW6NFaCpvWaf17r6sG0Yt5jBShiAIbNdTaGfF8d
x0WVe1UuryVz68Fy2v7EqJIJM/H2HroKk6HFh8AJ3fV1NAAHIaAA3MaPW2mmZKyUS+zAIScVQBfE
Etjbxc0HwpqQdkwMR756/hEhBHSNlHeGIH4feXbyonzXccKvQhV7LXgcZ3xm3al7JWTfrt4GJcl9
vg4H5mugfRtaapSHG28hj4YFRals+NEBs3XrFg7ZH5ZyhNu0hHbVfovaQ9VvH4Y+1hZaFMcq8ie8
tWk1Q3dgjj9GAkqztkk88BanccYH8Pg+N/l7Wh04cc2hqV9RehNf17V3e1GJD6b53EWDPah5K068
HO8EFVvWCXe19riAjkRogKhvQN2IKF1sKg25T2yP5hRL9jUGljoD2vKmYvJWAq0yzQXUiNvY7Qdy
lZtmuQeG611Du8yszbhvoHWWjtVyJVRXaTL31XlZKnm/UDCmGDuTeahzpAKM2clDqAt/9H0EZjGV
902FXcaW5Z1fAqSanCeu3AxwJ+YYqF+yiG9twmXX00Su06XySD7EDpK4kD6r2wal6+bh+CwP7+aC
Pxf4msGxU/AVkSzYA20iDHBmor6Ndlh4YF8bYff1Cv0UtCZbUaMDeDhPxi0+FK1K4z4U6RDSGgJ/
WuRY7AqKRMJtuyYRoN2sjsuQlaqPgESBX3IjzqwIYPDNcEXdst50tWRZWAxOIlaCe8fje9wEdARW
KuawIxIsOrb2diwwvoKY+oGPAMTuohGytMz7AZL+ZzuWz7QDFp2WBdQKEA13YUpnz7YLJK1ZzwVA
HlPOH6K8+4zwgO+guvHAdpouXRX4Nmt3QxGTSxP4x7iBJgZyQ551rzjc2Ec81jLZQgEWMAG5AAX7
tQO4C+XBA6dNfz0qkfGq9CmRUK12eD21M96HlUI66+vlBtE6Az8A+fj+rsHtOVL1BIgN8R2sLG7f
hmEFELNFgE/iOErH0HU6QLfwHCPg/elJVPhT5yHlW0OBOVzBzsYlotlQMXtmvpqzarReT4y8wxvp
bktf7Mjav8ZSaI7k1mMd22na23AYZ3aqmvELEkda+UfY56nayMsU8dvGC+jdMODVCLtR3bxvB28v
A1Nf5JazrMVlc3EANZOl8rOGIIIualumbNwmIPda8tBi3OhNEchPDdBtYlbQ8uRQbq/5Qxebu6jj
px73B9UvIbFlv+/WhZ4aoEsoLUdgk+u9H6eHnCO83xBLuIgY9I/UOYzCnKu6/Vwa8oBrsAMUD0sG
ntpAhboUV7Htb/0MBIXHOXBVvNg1RYpGV+o8cAPkl5HAdAE2HZrrTg7+EENbpOmHeUfn4crVCGUt
G5c9UJ0pn0x9wmCqq7pu4/q49OhR5VAwVfF2KHFzh6Lq4NDgT30MHWNgoxIbvyLkYEOC4ik/rVXR
HMD3D+NQ9VlOtnNDkUqsL8QBjXX1SQAJm1fD/GXaSr+baTcdOjR013bG52pNSkB3J1w5kTjUxNnU
VdNNRUSlLWPrp3ayJFOctgdD2XjN69DoQVRfa4j6ai3TSJXzDkcRTkbSm8TxmO4qURa3BAGwqtfY
vuv9vCUFyqMPfgRGCpozd33fho+fBbLdc9xtTSKiMN0OiPLjODG0K8qJP0gqnitXDc+4nI++hUYY
9/KuphjaDrnIFnmMGDfv2rqcdB8Z+lzAnk0ELdB5aABH4+2VNCxBr5RdIFCNF0qhAw3NM/dR+u7d
6Pv8ucf0bJgJV1B1TDqfyeMgoW1exRU6b4siWT6qFdhb6KnNpUto1zXPW9IZ2HgnpiYpgSq/Nf0q
jkZytQtlNz7IKWGvAa6u5umBe6WA+Y2Hi41qqqcGw38TKLxljW3aj3jgd5tk6/Ngw21UxHMyDhRf
eLkiHcDytPTeHFdaVHtuvDzWEZI3RqolwZ6Hm6nNIWfD/wksTSVe1qr8nFuZfzBiEAnj0Wm69EMl
d0vM3ncQHZMCbzfwLwnA3WLUHPAakM7z+CNi2Cdjs0H7vAO3VdCK3Wajq3xo7mnDLp7EhQYqXx5q
B8pau3UC74/XtDe9hZYuhczl++MQiiWZ5DdgEdPQA28bx8zuKQEyoM/XoLkrPzFVArZuA+D1ngCE
Q5B15mNhS3+EZlmAjsHzAjQzMIMm6d2cZzMPbWrH+QUCxBhvlwY0OCxuB4i7BhvoRqg2p133umTd
9V3K0PK1qtSjY811i1WjoYt7KQZyK2I2JGwjQM79b2rOrbtNZdvWv4jV6gIUvOwHLrpbjq9x/FLN
iWMooKCKO/z63aXMOZOVuc7cZ5+301qiZku2JSGoGqP3rw/Y5jTzElawb6N2sgS6xXfI1veEDjsa
4t2ovGzSvF2eu+a187mKHYHi2oH9BHsEHXjtRU2/nDI+bMY3N1c19lEcsHxav6Mr3y16evYDfeej
QaEC9ahQ6EsXlEcBPgTZjeXGlc6Nn6u9M8x+Uhe8iazh7z0Vp1VX94Hm32fBb7g3vmJjSucmkHdl
CEvZtPQVr2XTeLCD5qZ7cEfWRU6O7d1OVMbiDibgQx9wFbFySWs+NREz68eIooEXL60TfBkyz8RV
Nm0r6Cu1qF46dRodL3JseEeG/jh53abx6YZ32ISy8hX6G4oNeElkOBjfh00vguxQLS5Us96+rH4J
Y7LC4q/ee1kvuPqgUrWse85q9qnieBGk+AYz5rBQNKeKzF3iStSlmRse3dKvozKg1ca077LImk/Z
yONVjMXGK8KvWI1PLe3lkQzrxgxNdzt3aySG6th2XrCB3RsUTCdcz9i3JH9w2pUeRqNid8lGFKTk
S5+FEBkLfjOM5Xo/yeJFjyr4PqLXL7GV3+KTgXDXmijU8xgNa9beO5V2dy037rag4a2xarmpK853
a589EWW3gW/IGefOSdpgOIR+tpxFiZp/7rIyVbxvY0EbL+qC4rVtUZn4OhqN52xsXzS3q+HPk6/y
I8P+E+WlRMlIscIIgVI/y7rYq8sGUqOUUKZvVc6yuB2KIlZ5XW21hwY+WNqIEdIkZnJdMDsTthZK
lnjIv4autvgDkiRlOO0K04vIM8e8DT4PrYL9NnQcPmq0rNY96vzTKvGWmQPBSS7j10lWXtLlXbmh
ywR9syjTNVzeMoAzyVqlusbpu8p+2JXSfwihDcDJg/vowiGOmGfkEd7CmkgPAj+cm+LsFtMfN4GB
lx/Mo7f98UBXZfAiPdQfnukcnC9//vT14bnOlpTpCe95LuedmMzT4pt6iYzLUKfQ1kcxBQl10PnH
Cq9wanSxsQMc3mAJky4AJkTyCRXioL84JqzhLgt4hyzfF8OydRjZilC9BQF0sB7gB2qBMtJMciiD
U5OGPkq9LFkZnHZRK31iNcWyn3cPDMJJoksFnIaEFkLHHoJEGVcuqqd8TetwSGlTHtwcQl3mLVHp
0m/F2mWJwAISgXxLvSDcg2Kvo2yUWLZ6+zVoXTiu4Z0hJcGKHn5S6DETO6k86USf1CxfI+rW7+YC
Rg2s3tQlr+NuFXeNcjMI7V0bLTQIYmrRgMkB9tbMYesGFUAxUvO0D3sSw3JvNxMZPgVqOLqLkww5
aaO6r97IHNSHmmnotO29p+qHCfDGFhzJjsFnPeRVYzemMDCkMx7utSOxwU5YZOciCOF/TtVJeXOw
n+2YZAS0jlfaBr2pbTbahi7WeHzQlaYvs0XvWtIvIa3f1zm80Qo8Qs6rLKrxbVQKeGAeCLK0Uzko
qNaeZXVb5+yZFuob90pzsxAskbVSD7wc5si3QxHbqr6felNgGehupFdsulWyeOm4G2uLStKDEZvr
Nx4sN8aYR2+EVauaju5A+USrX7zBSPkgK0wtmBnsNneqexZm77WLz4xLnGuatBsN8m21MMzKJoQv
mYfVcRDVh5nremNysEi5DBPXW5I6I+tmXPvyWIUZ9MW8fltDaPMQsHKov6yItB+WB9tHRvdhSkah
t63GMiRRY9OOy9j35vtM9PcFU0+CLy8UPWYc6qpM/dqgtCx4dW41do6HZlpviol9J/W6mXgPBqVh
R/g9UIhypp+KhhwIY1/GoMfnNaj71pIi6kzYpGsPVwaY5mEm6svqDsnUDjLl6yOpVX9fCh511FGf
6sampfYSPmV5XIAviXqBU/ZX9PjfMMxvjVlaleV/hEz++va/HhuNf9ckxM87LxmVn9/d/Blu+cef
2n5vLqh19/sPXTjav/7WT+b2Qq/+heT+RsP+iMP8H1DZf3zw/5Kj9ZBh+SsF8zeOFm/j1+zGFaS9
/MYPkBaBFwbiNSDE44KSkCPw8gOkpfRfAkSsFwKZRVTDF4hg/AHSOtT/1yVE44XIAgHx9AR+60+S
9pKw8fF3gtCnIqRhyP43KK33G0frMXgInAdAczkE3MvL+5WjdVC+Ss8fUKM4sOQe57aKx+r9l+Px
H3BdhBn+jdXFc+CdCP8C6xLwwXijvz6H9KYCoCvW8BpLbxn4Wz9TaRaYBP1bXbYpy9Hc1367+een
ZcCd//15OeeeAOfvEhx4GoBh/vV5UfAS1nn0wwKV6/lnX70oAdq0e8GVGfUBLlHzVNBia1HT2ClM
lqaOtfNq+JE3N56LdvCo+k0/ND8uJJy5SGr9h+NxYZN/ZZdxvF0SuB6Oi8+RTsDJ8uvrGgqjssJh
H5mrT0EBugZYJ9wRk28yAmljAI32z0fibx/y5QkRBWIupWjtrgfqF1h6zrHptZJ/yMA08ATnj4Cg
NO7IPP8P7+zvT+RxIrAnhp6H3AX97WwSqi5V32bwGbzy7DdrtIJ2ZZn79M/vh//tjOIexzNA5AkE
2h/y2yfbr+BjeDFkEaUftIJ96VuQX5+V0WkGlWfNRBqIIM0lzEyzvtl2ckBWs41ER2eg9YyEpTDV
Nt7KUqaqmBbDs5neVuz1hkDOqj8K6h77eti3HFLwsu1nGbfeF+GBvPEmmK8AchsK4EGpqGuc0wS4
S6FPmcWQ/PN7/Q+H1AXuDtcK/8BL/3ZIYQiGbd2RDD5LEy1Vs2WZE/UQe/+3TyNA+QcBWBKBuob+
7ZwUU88KXBMMvSKBJMfkjYDS/v/wLL4nKIe/COvtcsX+ciL6nem1BFkNJ+8s/WYT2C98nNJ/fhJO
fw8HeIGHYFWI2A9FE+/+fsxcswLYzRUqrDGrQX+IaZXtWSo3UFtODZ8SdyKSnWXYTf5NF7rEHCGL
hGhcy1GAnghz6e6pi/Z6oxECqI7aqVl2wnJtJ4aj3ywj6R/Aq7suTakY23B5qC0lFQl2ftWCLUtC
H0Cw/Nb5ZpHToQ+HYH2DM9QMG7k2PijqYvHLtNc2qOEfVEJueeMCuMyEHcFKuYG/pIoGMoybYAnk
CWBlLbcSfXkAyI6Rz65sQcGBl3VhEpoue5/7gaCppooWwHf5+GAIySU+TM2ah2kEM5daXXpzJNB2
QDLJc4Z2KIfglVJWOUdbGgBnIvT9C8ZqRbkvfdqCkwwWUWQAWUArbDWRKFuQSFjc5GJSwuixZKp3
rWyzAdX+PKw7vBlIZ9nkdPzYz1ROIFvJuMKb4qO/47U/4WtvKimKnKro7MYtOFHg6PFHUguhgT/z
znNg3HuhEs9snjTcvLW89LmTt1T1zgaiDHpggqrQYv6eoQ0C5YZXmbsmEnk/V0frNeV2KYBjzKuD
4yI96fJHiFVzE0s/K+pdT+gynHu/pPNT32R5EKMZCr9KJ6tl2iP4MG2AXtHgoxXW0akqBxrGNrSD
2EzGM+Lk5EV1oZQC30EGYwqqr0Kp1oWNPted89bpTNrHYVAUvkNp7fe1deFYV2MLdW1eO/jKspLS
JT3qzUqLtUw7b8yqW+GUeI9O28AghqbkwXUcFRjPlJeK9vet21MHXajp82eytr2zwZeyPQA1DyPs
A8bsMtFU+Gj8C9UO8BKaBdzzUgdZhmzBMuWPCE5c8KGQGecemiuZDoVFCCJRZakreBPeEH6va0Rf
nl0aZBZ6ivLRwxWyW0Z4op7wYH8VMJLZowtjxtuPvOPFjFo5FB4UiZ4136yRaobOADm/e1s6UJfb
UizT8kCzbiruam+FGjhW1TLvcb4ELexk3vhwLccasuvGuJP1X8Kpl3DU4Sk0bysuWoBsqqLyfa5H
iANR37aLVPHiT6x46fqi44AUUIM3cV30Uj0FZMrYnqDKUC+kynGqr9XkgWYcfBb6SGzY4sL9z1mm
bhuo6+yeKC+gJ8dyG34W1GFwhOzKZwDpmQm3nsyUjNdwDJ04a6birfEW58t4SSrtTAlCZgU7iUuF
lOhvJYhlyKcQlD2d9MrWdeKNSFXFuExa9FMZ6R/hfuKiX5qA3vVGGqA2CPvU/Gg0CZs7PhdiTsdJ
535MTFv7GyIVokKBh+ey8dTweooamcHUIFAIpRt5xBB1GJQLUHQM5jYA0jYRFDi5niwFRJ6vQ5J5
TuUewlrWY5qVosy2az4XH+Nc0OzQe542YIMLYEdGlqpE7yWC8TFgkupUrxUQ1TystdgSQ50sreqA
3PUUIkm6TI6rb+o295Z4dFk7fer6nNCkrwN+Zp6dAYmuXKHrd9zmBpZ9EB5c3XgNuM7wYmpTf75H
hst0kS/HqUt9HzgJdP7gddF1YNEzrZATYTL4ERVNkW/1WKwrFNVGwe4YSLiivIP2OorJo2nWtuqr
HseS3OW6zJbPq9PDkOjaqrPHfIRfeCvZHIzJxHHxhpHXzgCaFDdkNXGByk3wbe5KjoqiC2cRJEOr
7ZudKtonbIBtfJJNPpOD1zEzpgslU7eZ3ZaOEQgJjybIBcthvwBy/DYtC4JXcqEuvJBsMTS2ykPy
xh+zVeGyGqs8WQHILoBBVitS3ubhm8PYKPYiH7Pp1SPZOqbzUKpuQ1FZBkdIcgH7CCpvkGcPZAM/
4iRfw2jl3vqsHGJXZIFKUz2J1Znw2QrupUPt8ndbyKU6aaUX9iyVN3QbYvnk3hhcouEjAs1LtWvs
PNInsEFZuKDwgZWLqsD34GbS0WTd7XXH/iMT+UdF/CPg92tv92ur91//HzWESB7+UpH8rSG8eRva
7/1b/Uug/NIUXn/rR1PouP8KmPAF2hIcdUowLOHPrtBBMp/418I2QIUUIhb1V1vIENoPA4IqEDU8
KgsXdc8fXSF1/yXwsSPsj1BmeH3oz4b43w7/f25QLk//S4cCg4Vil6fcI8hwoit0f6vTMneCCJeT
l74FztEANbxruXuvmYa1IPJzXw7jLeodN3Id2b7lNHvPsHTsNFGMoZUqgEg4njzrMA9PZY8YmiOy
7SLkAxt99oS985xDhv4ULNLZiKyBvN7um4k8q0CyQwDhptCDPE7ZRTcBZB+1HjMHOxyaXNEvZnLg
eE/STbgfBgfCdYiE1fLmhxoMmXdbj2A7u6ns/ocS2UVr9vtxQSuJFirgUIEvBfml8PylfkXoMluE
zs8QeD7NTLwzvmxK0D97zxmeZlzY8cx9GCcW/gtI8EjDnNt6wXg78AnUd4G7JWVHNIhYVfuKJ03W
voCmuilEqc51MD75NsTa5iDDF/j70gTzoWclLPrp3fVR0LLis2UIAwWtnJOimzfEq5szk92dLx33
U65xCGyp8njWa37j10CkbQNpzDcw3XAmAo8r0Ef4AqRkO5s+rg0cPuHcrrR4FB0nN/k8HWmNmMua
A4iDCbNB7bvr/cDerERu82KtjpNEp5zrsUO4BO1C5o35ZjXDKzjNz6KFFtXM6qucfHRhci4irGr1
pMokH8s39KLPs81ZJD8NxayQIYBW6PfP1YRkBWCUMVpkkYi6SEkGtqiDqRaJ+X31g2etQPJDfB2D
GpyT2wbpOIgx6gsT4+Fq7+d0I2F1wTueD7QW+CswoiFnwjgy/TZjeRP1fNpRKHyQ/BcWsWk6e/Bl
o3ml874euy1q1gN2arqxHDbq4ENrHsDuxqyGZDC1oMCaVa3xMrKPalDrLljyVyKxOBaenDfdgONi
AgmkegnDuPSjuh3a2+WS3+hDBAIA/CABgDqLNfImMOtn2pEqLcaJ7QbW3axFi3AaQWrDMBDYcF2i
tqgOQLHDy67XRxASv5ZFtqtXdYBR0m0bupKkIQvIA9/bDcNmmBpQZdi/9FxteG4yoPp1jn4CmCdO
gvuO6212G5S+vDFIpkXzfGZi6LaBVS50brzfajHFrvJPaCZUBEVriia1fgVNeE8CH91NZ2LrVySa
ueagHLetLZB0mOFT9C4HXbaki1tuPIVkDpmbNi5rDgmXsic2tlkCO+lCOfHXoQcIiZ7mBKmUNn5z
HGAVwXNpFRoNZM505lfbxpXnYMzaHRbSWPvZpqAUTJZa98QPRDzmOJxos0wKUF3H7rzMgBicHiwW
nxM2lgaho7CKKj5CroWPn9AVAinjhsVmYSe1mOyJ+mHU0EWneVE621Hm38JJnXh5biZGXpbSiHQg
+oPOWZ92BuniMjc7VLn1aVgHESE79DroCtoNRHp0izJILEe+T9j+e2jQNlFYvbdYpLY+4yi9aj9D
v8dZ5Cg9HLsCPc0l2szd+hN407cWJP9bSXw3ClFMnYvyLGyDFGOYH6dqGXa6nTKEsrMDuE9nP0x0
T6DhHbre37SsvetVuGNVSzb+UFTbzhl4MohBIJChl5uiRHbPgVHeB65O+1E26dg492MZHIewrqI/
MqPh0Rv6R8a0k8rhE/oieCNgzyJEG2NeGfxF5B4ia8XzQgDrLQ3yfSqoUSz2DtYCZ4TpiufhgRcD
YkBb515O6hyxU8+HD+IhmlG7j7TFzuIO6TLLIl1UAY5wrMsIv75gaQz24yynY6XDZ9thRRprDyxz
p6JlKUHp6+wJueNbCb5242beoatRB+sAhbSGd9OX073VhEcOKY+2LhPSVyI16EOQuuzCRLvrQRtE
/0DWdsRBFjNYshPCqG48cbXRoJIGF2FyO9pX1HOJt+QfAwK3UcXyPsouwSvHv+0QXliogcPp833X
b2DZof/hGi8izOJK+Dama0PTgWY9kn7ti84hPDRQncJSRBTRvG3GbZ2qnA6RO73aplVbQltwpiCH
M0NT68L59zPeY8YAqzZYLuGDhBFpvxV6urViKfa5vWlVjkUesO/G9GTeZjb4nBPr7LDB3zli3hZO
+ybQhich7o5HPa9oCV6Ma/PDCr1ia0V3VJeKOpNov3v5zpyxBzgxHqZasaQ0aTUiOa34axPCqaS5
X8azhHtewZndr8Y/hwWfTm02Ojs+6m+lrm+XMPhYsItuau6CoYjWDIB6IwqEMqQqH+wIZ290Kfax
kG/QgQxnz3PYGUZ1woulO6uuotsAMSzZeVj5EOOt7dodCrPEtrDtfljhbbMZfiv6ARedc2wgPMQz
KZp0DlrnOMBLs9o5eAtbkAMu3bTvgc40nPaInbWfnFFP+1INyNYBNZ8Z/MdlYTaWJRCZieg5DeCi
1S5iiFPtLbuGmjfIH/W2mYnYddgZG6xbUyNAueSLPjC9biFiAGpc68fVPk7ChlEgpg9k7p2oMEgE
dpeFFPBw4OT0sGrQHhSYCngHUhW7wTbbznJ/z9UrmHEZjQMYKZdmr+Elxf4j+Uhmf+PMErlB71Ls
qE2jK3aAOTltdQUKYuoRTpcFRT2AGwnx4gynK10d5DEQfFpTagt2bkBonzpeRwUuvo6cAVuzqOz7
DWJLOrIB4otOyJqt52ZV3I2sPMJu/645BlqMKFDQNOYveTaegCqDqPamj2y0OyChcFW5QA/Hh/Iw
cec9n0OkC+aYq8y70SKPNACnVFgc1wWLy5k1bX1ubOnG1kE3vSLHdPRU28QsJNjOSomRB7iyAiQm
Y1wt9aEXrIJy4pXNYamH5w6DRzYMoAeiwkR8ge6CD8Xhj9Vl8/lzVMB1aIDuy896MXArL3MEmhmK
gGqPyKkN2ObzG4soYujYAa+dzethfa8IDjks0yUFLwG45PKM15vxkoC3TpGQcBx2K/rINb4+cA3E
B2o3GNfdX78hpX6sXERYOPRkIWliq2w98LBZD7Dhg8uqAJUcMKcZKrvhl/d3/evXr8hAX+oOSIHL
t6t3B4GpTDGPpYrmkL/kjrfNByHTStggccoemt9lAIG63Px4IejQNo2Yn+vA+1yyuUk6Mt1x5VTN
ThV9sWtX72bYTSXirVh1mthtvXo31MWeTOx5Rp4RxK/FAb/cTHp4qgqFRCzB7u6C6PGB5G6xB/wc
GvCUVX61CRld97Z+rms7Hq43MlwwT4CHoDwD8ZVdZiVcpybYccGFwEWOLFU1dJGCsWz6QQHspJhj
0OvLPYBZndbbOLV3cz0odLA1sjXLWh8qDH1KF6hDPz+an0fweh8rEVFuISUgSO3leK5IXD67LPcR
YJpCgXLALm40ug2+z7pzO5gWdBSSrb0YUCou23BWZHc9nL02PGIaBplfBR1Jr0ebQYeMpkGL5Ppt
1TFst7xBBqREwXF996r0XoJqDCGL5H8cEMo42Ny2/g7oIN+0VfBd+/Mz2Jd149BZILbbIf0EjDwW
egJvcv0EtAGn0Qwl1huX7EOcSrwrDxnF/IHrTYWAzI+vmNuf0CQ+ARm/w5jBMoY0jezlhbPO+Kvs
fS/RPMBAGQDt3WUIxnWKQAFGDCg0qpvLXdcpHgCvO9QD19uKULw6rU4OcpISZx8uo0ssZMjIFvXd
yVzGeLQuhd5UStCcsJUO1xvZmjDBBY793LsjW0cv0MSu4xgKjnCcNssSQTdqD8NlLsP1q/kyrAGO
Nku0XHrwvWV/VH73pUCeerMggHPwtQeOyR3QY9i+2l1Xg+sn/uPCwbogiSeRrfRvzGXLoL37JIba
4qA1x+uT19/GZkWK3ywvyE49uU4lzpVXwN0PDMbsZBlYDmzOSSMhWi0Z7Nmo5l5/XiUwswlUtlzz
nb48eL3hw8LPgsqtpUERV5oAe0O4V8BpK5aGna83Zb7+8ZWBSjbS+sfdElRXAgAEuuvlB3JE2lIf
siLoIXwbruHZyhaIClLu59zvpnNVla8OGbwdLAT0UNcHMGTBvfGq08+fuv4ohaR3LnKfbpmDcuzn
o8Eg5wix9BZFeSe2jjujdoVp8IIQ+Xvllpi2kK3N/RpUd9e7rVvprde75MdPEeM/h2Nl79y80Xdt
TT5ff6rNmwXqvI/RLiGtXniO5O7GYsjKqe1bc5pCYk6il+aXb6/3LZcHrl+hYnrH3Cm+uf7C9Wev
9//2+9f7yBK+Q6ujG+HJvQwYUD7rY+RDThIT9nuOImjnT1619Xv3LYTyf3IImNPcRKao3kOMD2FD
cSp4titEUGG+z+VVYL9SYEhWvSk5BLpJP4+9BVTdcnKqHZvteBncShTCVT8UB+SoZqeoEqWzN9W7
n6ww2FYBK2u23CMD4aZOKO2hn+GrF84TV02eMnSpawmAwyrnUKj2RksvzZzKx1ikoUmhttKIFFmx
cdUl21jKew6DYCuLQp9qis/4541dnefCt2RLCx4bzAra1WxOqdT3wdRdALEM6oNBsCSagwBDWXgz
JsqLlOrfPd8xCOI2t2MJUBx9CqCZTxbB6EM3gKSZsWf3Y3/DiDot0/QJ+QreR7YvVSqYu0WT9x1x
no12vdehWorUtAd/CQCMjS6C6/mpWqfygKolYVYMyDyjTllAuZz6GalO2eh0WtH350X2kLlzG3lI
t9W9SShU51gNIYwx961a1hxAlIN0mc5Bco8xtNl3CA4lRi6FbdQ2VWpw6sBMskfQgsOpvdzg0OcH
4c5pB+cjEWHnYPmXO5gSdl8EK9tiSXqcATGnXol+2L2cnuvk6FMxLvUpc7oklxmyfagu0SnAXu6Q
gIiMmBB0C/cY5PSimSjjHnjODoz0WeQuP5UgHFHrICNRdYhztuouF868Wx2ni/GC+wQ6dXe63pi+
USdlcELgHs6bXblmbgpL755PAKyCAjw4XcGI2QUnxtp42aFdEVaeAM8jirsFOd2eOgcpplWvxUa6
Eh+yiPEq1ZFh55ip+2hXXSL7akrM+2AQ2kW4/3HJQAs+Ev2tps43gkEraWvqlKjSYFCN3AcVnAdk
myGlVOTAl2JBJzBDKMIci2nGSBl1eepi4e0Jjkl3Chhi95h+GaN++zTOzsPlf9kt2U6s83kawm7n
DVMF/UjWoCnDx3GC73j5pr0c17Vuv7vzzaJGi7JQ9htn7UDSNuMF9GoxQGLub0TFD7WDNk2gvj/5
vS1PBRbM9MdfGTDRhqIKFXkFG75GGrBCeSIEPvK5pnXihK9LgMlaBBd6hLR3kdbgEaOVQdmA2+mf
MMkGFv7cHLzLqlQ6psNEMAfJIVWjegfXDYxuA+67jhXG6QJahj8SaDTqi0qDcGwBcS7vXpZtu0bB
rCqy2LpjcQSdiOBmzdjBL3B01N0qIZOu9YzQYgkBD7UkRBdeZlHYJV3L/bS+HGcyLV+BCG1WzOqB
99F8zlqObnAYP8ISALL0jz7YroOlE9Ik41Og+/fL6RgW9aPHEOUrgJalTW7hbBXkceUQX4YG4GU5
VEmIChBdB0lXMsUjD7sTJhx1J9Ll5XZl6rlERNavKqweWbArACttMeviHo5sHXNghAlCAOBHcbEZ
CGg5dz4jNwmE2ZYPLPNvUe+kmIzw3k2IIGYItctn1hNAonDMZliwcwNWoShGDG1xTB358w4eOqay
DMEXR/LbznUlBgb1GrPXxiczG1jMwRSe0EuFp6Ev5Y+vsmBFYmOxMr4+4GEMQoyhPG+BWb7RPhxP
P28IppKcAn/94771UinDydz//AnIG8B5Vbm3GspXpoLPLuLLGN61dPH06s59n/KihUKLoSma9591
09AIRVIZlUj+jJZDB/GRbyhytQV/6W6VWzzrskRrSaoaEnQLBWoBAyD4V+2OEH4rBIGC7oWNud0x
sxxXKgAAG4vMgZb3zmXUhGlBnIa876BGgOQMHL51ceRGzItI2hEWrHGxAiBH/Emysjih6vTiXNZF
wsDUjj4Q63psIfJmvirjFeBRslwOBPIv00nAXUeED6n81WBxGJ0H/5Ie1ZgpgeAEJl8EejggApZi
esGxzaWfZFiTJowIiziQ1RTLgkccbJBts5sr/tqpwWzabkiaERz1MGG4WFmu0CflqjD/RpYD5rON
5ID/+EuLj8RdBcVtyqsdN9mDKz4XzDHH686ugw4z3PByWGl54pN6iDvSHPPGKoRu1mcBNHYex/ng
Z3W2aaVrMYxg6iEb1h9wrPnGBx56wrAl6H8e6SDuIFnQ1Tidr6uzqAqSuLN614g2aINZC7Ii3Ul3
Jd84Pjb8BSs7GeZb1+2dFFgnTYicIGx7IplMtp9wouxd3ftJZSh2oHBHEfSjGdA19OyIy9lJAL7O
MXxivUx9gPUc9XOAvEfZnsBxtjFmZX/PsJ3Tsn/oGHaWEVpsagkQzzB77X3I5fOKGXxyqna6J/s8
5/MJGAGMeyfDl9fv4cr3EZKfYeIV9VFjjoxVkMfDpQ/j6+ZFUcsdFkIitZDXSsDNxAvDsiWdBtEs
9VYP5fa/KTuzZTmVJs0+EWbMw20mOWfuedQNJm0dMc8QBPH0vUDHapf9VtXWrQsMyK0cIcLD/fuW
2x0T72QgfjaX3wOn0HNpUF0JBvLkdlerMDPErhROfHW8NLmajuGj+m/nTS/Iy7TZSYp+b/fkqNy0
wPI386VbKJbDarTSm9YjhtIyfhKSTDBccunuXOXY27p2T4MPmrJPoQYZS1BlzuDhXMPZDII72a3G
n6IQ2r6JMPBmZPW24zDI6/r5pYG6uqmNFKRm+mOmDMbqMLmTI3FK4yHMMHX5xMrtWEqmn96Z7pp8
/JNYQ0HFsq63ra/w4FqMZqLQUPXG3kuqk5owvOQwTQ3C6tE72Fh5jm7q3rSAG7sZ+SknrX1GA091
2RyS3eAFW64HTBHkNCmJDVkYqcXbYtkXVidYejVnq6di2gYsNgpyq3AyunHHMgmm2hS9+4rgRZA9
tYP8KR1MdYxapCj+8NIk2r5qdCdUM5ghWwbHuCB7ZUe/sX4h9VbRuegapNY9dMRCJVtL/R4T1kg4
J6Ots0w4Y6Z/JN5YHvsuf0xGCBeRXYAASLJbgbfyRB5jG5edfRYyLg9J2X4tU6Pj/jC5M8iWmIwM
wy23W/T2fG9GaU67UxlFC4hB7tpIXIrEXFCfzDJ7u9UYcoYAf/ekBVAqQH256cJIyT+9mgXypBGQ
W62nQlI+oac7fYgAtMD2EYSN0eL59ia8W9AHTE2653qxCTlkpM6F3+yknO7nUXYHrXd3CF1I7VFL
DV3/Yjksedzla+wanQnI+iXa5GdgLVU/FIFbEaRP+pybx9UYPiiWElxdXzjuP/R4dnZtEYUQhEh/
JsnZFd5nS2qGOxuGYl5vFb8RPkbSYXxxpm9UA9ZZdcmmjkkvNv+ZqDDgiPKZFRZomD/LLb4IFcZK
fdlWH7H4meY9zoc/61U7o1XZBWOMbZYXv2KEr/BgNfE5AMxySpZ4c4o8agjLZj30qrjcgwcBJLOc
EwYTcWYmr6lmRdeGiGqvSp3fBkLaZU6b4FJ4rDm94LIO8RROjV3SEFz8HfaXOfFv/L/Oe39314dk
Uh5zvZnAhzA1VFnBGuHv3Lgcj8FSPwkKMD2OYlhYZ9NerVzJQFA20+QlyrgNytk7IgBCmt8NMjhE
QVDtv9Mx37ms/zj3vVZf/+T70f9I4Pyvf7c+8L3s/36C/zj3/fTrM69/9/9/7v/11b6f/vvV/qdz
//d3sP6P//WLkO7s4nypFHW67kBZCAguQ91O6/S3sSOnWLmyxgZATTPP7qxOa89TXHfnbsmxlIb5
KSfcHjpVmVn8dhrrKVPOfNNIPT7bdf6gNYn6jEvXRJTo2McB591rpVm7Bpth3chP6ceCBD+OhqSF
4eGbPJMVRTdEffg6+vyW9w1hqgdnLTNc79MtkPsIB79mhljslTziKXHniToJQrJEzRAY7IYBslHG
fh71bbL8JxJn29TqqvesNqrzaGp2KMfI/dR0/y3T2+ZpnkV0s/Q+2Kzny3kKNiNY2aNlB884x1ly
dK13JuLa2EBDP+O074+AAFhza5CQk/cJlc1TYJBcolr5ltsN81wnxm0buf6Hq9U4utIWXbaeG28R
dmc9ZVbP+/ZjtOJg16tmk5qJTlJl0D40aW+NOi7fTFP2zPZas13Pz3zYbYkO8zqoen7zyWfby9/7
k2Asdn1cHtxR6EiL+VOr/VeJefkpaIvpbnKgXAWV7J6gmj6pLEjgjAwN7k3Zw4bMg09f6ECSPPNd
poF76vsx3Wn6ELaBY78wFQMhEF13zfWCyNwonqooXD+ZXsXNOVE24Jblgyot33X5/Dgr/x77tn7o
A+00ONl818/eM4LBXW5SL4F4RShv5bj1zMLfNga4Y1FkBrYrdEzjpL3mbv8UO136NNZz92C2/ldu
OebHDF5g15V+dNBQ832AmzhTM7OeUfO5d2gW2k1TKwRKWtaHjfhnHPjCGtdOzmkAE0bvumyvDfCr
dOpscBOPGkCwbTJcHAnmWpTUfjMtBZudiPSzKkyPvJ0+70bTe6BmdfQcM/3IsJINQUUFhRADAHX6
Q/oe4ZjIyg/Y4T8TzwVVpYrh2Q+cUzs2au/mHYlo9AHbOafam6IiO0ZqNE8NNl1Whg3Jjvo4A3Q+
u1ZVQ81KgeU1MwINu4Z4N3kQoBDaXere1t8973H9rk1KoadC9fA8ssH/EC2Tn6DMdScKR38WfKrZ
ySc+XY4TT3eJfUj1o4NNP8E4wf+KirNfZuLTmqkKSxvCwCym4rTMTNvBc/+hQH7IiCzPU6N5HyU6
m8n+0IbMOUNNyIhiOTv7sIhr1KXbtB/ana4r6y0LPh0rKj8w7vcX3ZJyux4qt0e06Uh5sNLuSDOX
4sMPtLBpO//Fd8v03nHQBLrLeey8454LJj8MwLzxs3FvylL8km2dPqBgc5+dLj4SWGcf4J1NYJZU
wBfdxClAGRk6lTOAZXeCXTxzO3Sqct9bICNTodevVlHLeyNzf2d6I95ZUY3lpC9LImpspNfedY9P
lOU15uvlMJ9eZr0Xb6bNurpgHRUGMVMp4ZS+0T0sxXB06qPbGfGO2zt7H/hHLG3jChwt8UCK/1mv
KEPoU2LcqdhJ37Ew254nN3OeZtdgRBOpZdaf9cWaBn95uhT3e8WgoKea/U4OgtEZ1ePVmqX9nmdv
dhL1bwPi5UuaydPoEHxmOjdun0Qd8AQ73k9ZQwGokg55ls66zsthXP/0UY12qShffPSz953t/xlL
Zbxje3cOhmMCN18OazzE29m2fqZYoPeB0+rvOTKHTsoW/MMQX6uote69Wv8CYOe/o6RRB90b0tAS
ZPH01HvHgmNt0moBJDBiv+ti55RR+a7qIrq5PjblJIlZVeWJf8HpO++d3HT36xeQmW3Den6o7jr4
t2+mAAsmqXN5tgb8fcT3UXCnwUs9tkCvzuUMq7mbsmyvWhOkprTO1sIp1sqFgpakARXHNIYf0+kl
gopAp9KL7LXu8qPuEReWqqIYIhd9wgDH72BG1T5DDEckiNacFe26vz6+/v269z8dzsuz/ceflBp5
179P/h//b/3r//ZwGfPNuUZ1iNqlIL4YKNe9gYwcQxkb8V97qOQTfbuejNsJeLSdO+TGdfGgLR8D
KS1o7rjllVmv3oCFod9YqpPDsskXIPW6t54LWh8XgMlk5C6FzY58zhl1hReCaYb3sRSCIk1noieZ
cMSfA97eIIpnBO/O64bkz797WHQ/Okt5u3R50F2Q6MNS9fEkC/naIGM3pWN79oPCDmOCVCC0HBbU
KM+JZbbn78O0z8vz9OA2rtibvvfYVJ551lNJCXhs7XsfOMzenJIZ9CF4AGrEKaUNoOBWDR7cl8F4
CKLoitaxBPzdN7tseQ1bdcw8ffxrfcXvl/0+XN8eq/GKIvlpff+dDUGISRLEy7rbtSkJ2bKFlZol
/50t5Cx1sPVcLwq5H5R8QKlTAnsvT77w7ZPTS6qB6xuZTH9XgFo9fn/gce73fp1qB8DUFNWWjadD
E8ol8A/YMgrG/VLhDESrDl3OPLFUHN2FEr/uYaKGF086iMGfXPq8lLoykdxStOT7YNE4rBvwQ1QW
MyRLLHP1NrTT2N+aLVQ3Ofkg15yhto5jn+E0leV5dpzyvO59b7QUADxz7xtWVm+3XmnJwoT3YiK8
rdE0Rhiz2gdwMtRb4EYdaep0KT+zGf5rD/usdrJgAzJz5Ivbvjwn4+jP23nE8psNKgrXp3bXe/P7
VUaDEqcV5z/Xi3jdgHME4v99DDt502hzcWqWK3m9pgNHNzd1I5IQB5X896LWpugrUuKhcWD2gqnn
Oifn/+9GS+r61JUZi7OlLNhU49nB7v53z9NsqoRucq0TTz/5ThFZizTeZXmZar9dV1T6jjJrfS6r
VkJ1xseQnaDkbihPY89dNnik/t1bz5H3RwG4nvyPv/GXlwam0G4MpusQt5A4r5t5hKv/fej36UAT
DVbidUaB3OgpCtemPf67t57zM4Cots+sm/fG7u8w08v2FGR/LAi4VG1Lzz1TdXYRj1DRmXrzCLGt
7eQeHT0JN90czk0BX3IRdUVuR+Q4d+9VGgHrDNLmTNwR7OegfJhdqa7fG2hy+UbXFKXAYDQuZUTF
hG4WsNPz+CJNM75Yqn+sjdhGKdg3V73EgpLVdEUoP1YG3rppGhPgI+/kQ041NqVScy89IpmLcqX3
d289RNmm7/zl3Vl1R95Fyy4o/z14Sp53iZfNurc+aKXFrcVYeuh1DzEdjSrIlBnQXeJdiY1UFsDN
/wE63B4qpVuPxNQP6RD/noapPACXKcIpyKajRtU0VGWCaaUe8quT6tExTXuqcKCuEJVBdLDq31LA
cqGy4p9SMTqHXMTag03unDtla/fEsLLJtJ3dPQaVFv+K8SWGE7SlC0ux7lE5tGpxjImiJPLXY4Y1
fluLNL9NrR/vwbL4+3a+uFPbHT10P6FMZfdsl+XvSjfSK4k4gUTNNKE0uuI+tTW6lHh4vdbDdTM7
4x1+dQ21G1qVbsi6IwYOcb9ujFpTd0hIUVEzhSqbucYucPG5ZY1StwEvnMwAnwKTjATRTUX3EK8N
g7F+HedkOvpRdW+R0j+6htDazdSAf3Fn2eySNsivYBn+3bR2WVwNrf9ChE0CdTmvRxn6pyYJv/+U
dMy0jeMyR0rV9ldtybiue30f03yAlHq1FJHsXj4jSZ4OWBhcRIdsoG15F0sSx3gdeeNZ5XCKDQjh
aBqBvfnDKLd21aaQNfvy+vdkhArpYmqhueQsiyV7Sc7X2uaU1GClpnttpM6ZtlQUSyD2QRCfWmi+
Rtd/ggNevG/G2VySKl6Pq8JOdPJcKXlQ4Et8kUl3mgWaKfKAaSG4zSINlBZvKaHZUJ9cceP87gfD
X/w9x2KpXAidZF1i0BDHNRA3ZXX8o87bT6cbrevfTZFS5KDagWI7QvxSah5kC7AKw5L3WWbdazyk
jzDJP3S/YMbMA/l3M1Z7x/CyszuSW7OQ3m9Yu9GYQ/l7kqA4NMzagm8+amfDnsxD4/rnZumOsm70
IY3pXCT1ijQ/gA9HGz7R0S0caHcAKiGJ05Y92AdXXdjJYQ0s7M5G6ktWCvI4Q6+2tDP5jjjWc5MJ
kreygJeswYa2tHz5DjvWw8ysx12QO1/VKilZQ46/u15XdQeV5yhImMaD0Yafu07rVGJREyUP34DA
OGc6X+fvdW/dJLa5dfJOHZmJUbB6vvXZOQyxQQXcbolu7GUjjeHBGx25T3LceFieeKLSHqqNzZ1C
stYwFetCooN1Vheq2xpClScLiW1IQhO5RJPQA0E6lKILNK9G0+UwdjXK23l3KYxOnkvXKEsY9D8k
YIZd7PX/AI+T52x5bN2rhonyTaoOyKCZUPVl4v672+OAODqdHWIzwzOwTt/1ZJQovJepV4v3fgy9
9HuKDZYIcp3S13NTNR5Ri8EHsrOSS355dI0bKc78SJYWKmsoieCMBVHkQObGRiBNwK56HOpZjz9j
nYjXuNJE5L8dxmRBEdugpOPWRTa1bNb5A5KB3DmD+mnKjq9r2RjLN7I+CF4Yj1NSL1KLQh5yKzkN
i7RHLJu0WuQ/a9RDBOOeUve4xjv6EgfVi1Rn3VvPrYdG0YWN1kxHM3KT7liJ4alPumFfdfSDwVFj
6hTb2bU8gMRC5nvKHMjek2UGXM4XFrP4ureea0tj3HrEz1yqPLBuehze53bZrIda5JOgntFvtQNV
vp0tiwFJnxeiSKKzRdze/0dgniF3xyB3LQzzqQp0uU3GpHkwwA3NVFPIApjgAljdxXEm7lxlfUyB
NC6m8BmcUPNAYHwaKbpv7bH3tiS7QLC4laeHkRlU20KbXxpfwBuxok/DJGmcMfJMlMpOvS8plcUD
fUPopXJbN6Czrp69cIX9Su7SuLUemqYj8ceSI1lEc+WiMVz39ICXMzzLpE4IAX1q0W75PToQnDMZ
hYfpqCz7w/Ms7lkrFUe/LZMbyur3GcDtsR9Vfc10ADGsL9/p2fBzVMFuiqZrlAGSmfLOP+cISzeW
LeRWgPGlXg6FHNE2cawDZ1viwvcXEKdvTBWi2D84go8iJfuMnjp5MDP0vChXgnPOZLmBkrXTfe2j
ZPF+9LO2PBg6sDbkn+m9mIb8qbZz2jwwxCIIM3eiwGDqg1nD/Oa3IXJU/9pp+b8b0yp/2C4sK8pu
G5kCx050Ra59nB9zZpkeYfX7GI0MYBVlrQBqYVc63Uc3Nxq00aDbSnuCEdVrpC/HCfJ9KifxLPvg
55xk43U9yqcxOgwltTb8tls3V96HSc+esDA8+2y1hfex5WKcHs0AjKyu1Rs46Qx9jaEfzenB7z3k
wcX8XsSR9kbHCklVPfKu6yFmhIOZBd4TF1r2kpXg06xJe7N7FQaa1lEqsc1Daw7VIR1n+QhEFgv8
0BzxS8fbmrFzG9u+fytBMT7mifZLS5wfsV4Oz0VbIwjOPfHqOEm5I/DxbsXoBqdafyLcbO7/WrtK
nUJ97TbyxvM8KjxHLOXSbSVUAN2scNAqzMYxK6LsQou8/Apn+Q4n9RPts1jVFgi+8drLvax0eQ9X
GgokxOYfGT3+wMCrtzynhOVMsn0rAhyKC00Ri1j7Fq+0ZnN8kX56Ep0z3iraQuzrhLGq1gbzAVul
+WCOQ3adZ/1Way+dYZOxdouMhjzSOGNrxhnSOGo3Fy/MhtarQItFdOTqCxAKVplbmZdWBf4l4IrZ
56O7kW711sq52CsxBm+8V4c2GA8zGEOn7bTbuokUotxMUjeLBrGdSzO/n5xAESP7EULWEXeGX6A9
ZxR+gvz6hAo7ChWu3C2eG/uOJoobn+TRCcv/HCKXlB9xBZ4LjsUQRo3AkqqL7pFiIosg85ZSWyt7
8ZQLxadRTn2Hm2Y6ycI2zM2YWCNESendfJY0t/mlLuqX2O3aZ4Wzey/9vrw4WgvgMkeRXjb1vjay
4ldg0l5OlV8swZFZl3p110++e5WRLsLBHKaXNE+efbjstWeTlA5k/BobzosI9PluPWIKRblk90hf
lweHskrDfkS9bQ3lMwl3+uPlQ7S0KSOxPx9GxGRbW8zGQQgH74p1l5lm/fT38lK4l3DtajLUWx8b
+aAGovtH4RbxtsGFcZPzA7zZ5FbYQfx3E6j4Hze3g3Ob/cQgoW1EaqSnqOmS564oslPhaXRnQPFY
GX7yy+jj98mtniJr0F/t2X3206x79t1eu9jkwULKoxgxkNJ381SFlj7OWwspltwUATNKb+KVw5/y
BuR/eBSzj+x+ksDkKOprUex/TF5qhKqrNHTpRLUuv7o16lqo581Bz7Xg2YvizZAM8tXsKYk4GDuI
lF9pny1fhQBZMpYvenbflALPeq5l12rCuDZWtCQ03Rk4TZQc0sLXHtdNpljgkJAbZ+fBmY3p1cvd
cBj76cntU/lqVNWR8sj4uD5W5sa1H6fxolXzRRRNeh/PUXJvSpfKiIeXfD2MHfXvA6WW2CQv9Nt6
nkwwfo8Rw5mYrZKuhGw6DxAJQq7lbumWhLaBW4lgPsooWgeVWz7J7hU9x/BsL5tBMd8keJEPYvL6
53qQDtIG8bEekcYzd7NEwgn3XDnbYOGkZpGLb11H+HXyqb6PMNzPWT/jusnlzZvrqQ7tpfht25O6
SlfxGwZHL86ni2YpeC3rbl0O02XdA1AkLsZk/rEqVDygYUCzM4IiilOZd+pr++8RdYzmsp5PHJmG
uQuqL8tGRBCz3883k7D0Jjvrjb5Uw5H11HyLa/l7GEBnzCg3Htx0qMJ6aBlqlkNVpvNDImrzbEfp
+3qqMNwq2uB9OrpZqV1JvXK4/jcppn//m+nC1jRqM94XutWxPEgT3ELD8GzqQXxX4HKNTI7WU/bi
h/QQS17Wcwa3IC2lABGuj67nUIsSS0XiQc3J8KxMIoSkGsgwLE8iSGM9APXdrQ+KNH6LE0KY1E7Q
iLFELx3/ptuB99xnYG96T9P2KrbsUzBmi8elh+ffkrJa/6TuTP95oIKufDE9rqeawDGZ8KL6GCSt
/2wWaFb72CU9TbcUNwtuVB5aNAZwCIWWoQDM6ctnG8V0wj4oKMDjvhCSrkwinbdBnsNvpuXqg8TB
tKcFBJY6iTGtMj3vREHffNW1aIPLWu0tHcZeDW/hzssm/441P0vquhQ7s8R2GHvVpY7s+IwxPrmL
GlqMYlGSZEXFoADoYvDAN2Gx/qpkae4aa/7tRXXLvZOT+z6nf0SGz5/OA95HYcC2NrO2CI2+ess8
69GR88dgAMauBBL4AUvNWPyTEaRvHaWeggIMFb3nnnAB2sV8IRbUcLfkZzU5b0FmZ9tRQ2AI6g22
Ht8lHO8X1yzuRIRyNaJb2AZeMCZZvUPuZbvGJQb+rb6QKDp0fW3NcDz7ufc2ta29LVACqiLooTH+
dkpz35Ro33WgJM95Y0MmxEdRcXGqyvtyVKKOnS+bTezLL1vGwRFVSh8u0CF/csS9pbDKTgNG0ZRK
LPCcK1KxyzwZI6lAtw6HRv72CToXlWUEvwNLqEZsA36nGLEh5ns/tWmBufjwNNbrjLrjxYjcRTRb
dyGtiElvNXcC1SC60VIeYHfQksH/bVQevW1tq9nCI3/MTfzMvSp30gIPn7nw+fXx3apIjpRtu0WQ
tXfc5KT1cEFykUVQ2acbtbWvuWUWCDTvGGvuwfGL53x2gkPaOfdNChMZRQ5ZvAhRnf06WQ0q8tak
QdT0lWTms9CEGTZxQVkpWIbtisL57FO3qZGWpw62kRZhb/TuCAhRMQSxRqF3waljdbo6iq76pQ1p
c0LZVIcupuyRL/sw5trXdEliWqOwwoAWKk92MHV719LSY5+BCPeNRXOB9WKY/9RtfFoqb8ZUtveo
2X5Kz6b2axhfymvTKwTEB3PISM0GwrqzB+e+jrDrkZXvWM/R7Lejo1TYmPVeKjR7Db7seO7/pKIe
NjSESw5R5VzoI4pxWGUMj1QbJvIKrosrMtU92EGmee9MfUkfUZj6bfqSFkFzmMb2p0xprzo57rTN
EaHQ4s27G0tovm6Rb7zYfpI+K2WZJPdlNbxN3pje8DzaF+nR7sdpWiTH8Ka9BmqRd0BveS/4qIe6
aH41MZ3TfAM3GFfDagYREFfnygpY789bJL+Hqs/p8NWPm67PCDwa/2Wi1L2pUB4dR6d/bFz9JavH
dD+Yyc7PXFSIpLAz/W6yioPMqhO/YralQ/yvqGX5mOk0lsnq6Smb2pvbAc91Zl+ctd4LI4FRuKq5
Tzwbp3aLJonfn3ZuS6OpEd6TeVd08UcJOuBkSUKCEV6uVsiE1JAgYdm3B6hoGPC9XeJY8IQULSWr
ik8gzX2iJQjI/fwd12+/D6L4MtLNwJLJfaVb2i5oWCZA9I1kET/nvnzNlLu4sAm/zXu9p1Y7Oi6e
nIEkkMwm/E7wt0PM5gc8xcfJGblsJGaoVkPCzAB515h/RNNYjzEtnjZmU1SHAUZNZAxvvgex3MX9
uFEZ/b5GAlyv02LqBvN5xiZI95fPtJpwqA4klfG0AqzTaVNhDz5CKdJTtJj6mIwGdPOLn+98h0uf
4IOex8Y/TeH9iGv/S0PYRu4le6WrzybvsWh4UDM7NfxJJbc8nrSPqhzobZLiyNHFfKmFi9cZJuek
GhrWdroVOh1t/Kz6qbBgb8ncuPToF807Q6uMrSByJVc4vLbBXV3SrE1Yev1QiPQnUbrwFbNnlF5s
finSqBNVRMGQZFOh4gXv51KTqDcJoDyZb34ToSUbT0jo/bTs4n+3NHVket0VHRIwgByh1QdPbTJ8
lhjdr7AAfta9c28O1h+lmQAhtOqx8buviHhy0sl0oJhr3EHu3LlMkfyrd8/lfbH8SkqNBlFaWdxl
2LZpt5oeYHgDdEn1U6ash9IA4DLSL8CsXZxTAH5KOk97rGEdoW81Gln8VgPjlw+iV+vKD6Xkvpqy
m0Uz5bi1D63To5oD2+X7NHly86dGeq++RTFmdk8lHUW3XW8zNOnyNCHpojJMdw3p3sw6/xmnegIc
KvvlxT64XufdL+lqEpg2yOTqRY9w+s6FfW+relkFxQfkFsg9TfXTrmyamrrodWJz1xvOe0VQNYua
Trjq3iGPrdqGi6c3EU/3xX2h9oXJ3Na4CzB29LRN7i5NvyPaiwQl3RQLOhNEJsv2gqtc6Dp4INXv
47Tk7o5pc+tkZH3NtHjssmupG1zlvrV1IzIUgUbNLwtB/XHPm5cJtTSUEC7oAPoslvXuQsYc3WLm
XeiGi1bJPJKOeHdqydA82++dRSkAYeCfAE8A3iyEqn1KnoDfolAC/HjsvtGyavK6Q1EYTCYzlTUb
d3nvoo8eho7qT6GT7/D0+piM0WdZZ8Y27rxpayXHVKYvlmfinkEiHmniJZDw0m3P5q42vDtTB+eK
LyUi4t7q2UivNzqFeElLO4AyGFD9quD61hoEnEhzWbTURaibZUPj1tnHww2ZpG8Z0ntEhyFpoXiD
gPSOPNA+mONLmgAGo2JUbuOAfs6FjL9ygRcSWQaTmPVEnm3aRlO06FySCymHZ0SXaP6K1kGMrX7F
gfMSxyMoxOqUTrF4ibvn1PRpU9+k17xmLgq0jUMkoqm6QwiNtH2kISs9+35nzi+7FfeegfefPJMN
7BoLR98xq6M6GifHwWyuaqhMaGs0nd5uLdJaf7L+UGgEiFi56iBBOpNnb/6Qkt0rf8pPaY22H36B
in8D674D84ghx0ZLkWtdSG63e5AW2gTNIf3eIz8IOiIkcAD0e4gPBCP2ntQsKJJRuBvA5TWDnfia
6dew0QsS5iw4NxYeyNIiZqMDPaqKo9RoWDH6F5bgagdD49IFIWIX0rhJu0xIWS8Pk+n+hlZ+LAzb
3fc6Q5nhzv8MKdQpmv+JhVNCe+Lul5C2cZUlpemqXoqhfn7J0LvvNA/bS5XHHUXq9KQHdLHOS2j9
XcZ1UFnVW2SnP/SEYcsnoxaRsdwWiF47/GGhr5qvGdUXxsR7HWnaxi+SB1vJ19K13uzGpf18CQR9
CP5YZvJD5bzn2O8zrJZceUNE57XCowFo0NDfKareZocBrU+gfeF7wCKd3k1issNstM+1Y97HjTee
BH6lXaF7v5nuH5bmDWkcGNuuxt+r94O2TWqSArG7FMNRx2z8yvS3TvTTTFjZ9XhotvRXU/RHzEMr
MI29UNljaxkHjS54iPTypWEYHdwRL7cGzHZ8kzruc1QXXW69WW72q3P7NwUb3acWnMYoAsssHR6H
jrFWCnsxYTAjOuD3ytGSe5P/RuI338X6CAZTIbRGKRdOdftP11YXJ5u+UDLBdquzMMmDdh+khLW1
1sJpVMPBp1UGSqDhiL4Q2HkEoN/XoFq0SIUPNDGh8kjb525OfqY2vg9F5XTkFiOzrm7xwEvHTXU/
kRc8OEb9jpgojPR2T9vqcKDbJBYwSlYFGoO8uh9bQWc/1zq3DS1nqsLAPmgMWDB6BGHS5Kqxk0/K
G/tRQ3RsZvp1TnN530K9ljSHmuZNUgM9R5W+7YzsTwcd8NBmKHcy8YMOBZorRtSSFbh3ZchH7UUj
2KJb04SDqCVY6mvugypm3ikN/AjClfS3jvYyM199h0ZYMWo1VkbxyvynZSQL0V5ixdTcfkdr8HvN
zp9KgE0fVkz2UFgHVGH0AiXi35aujW9NYIitCbE35hGTUklU11QhGLfbNPoT3SCwZ7C2eJVmUp1T
75+2wwThZTXaV5uboUgNO6ReQ0sXSDEUUf3spoVxtnFteoFr/mObTkAGxuqPP9IcUk0/I296KVT8
rhtwYcRgfWmBpJ/2XKkHlAPgim0NR6OLTmdsy2HHFVHxJum6OibVSxqdDAGHu+4jB3xo/K48l16e
+gTPYfhhxCzxMuwaeYetwG/vY5e8SidvMvkTYSJ41pfrsgmKem8skY+Ey+AovbwznPaT8nm2LVUX
bVgESvpzvUES3KpkME5xhQKN9nnlq8oSXAtpdDdK/SYqO8RTdoiU80b/y2OCKWAjKXTVTUopMsja
kNHTSGmR0PTzfRXMe38a+y0BXhsikj21XD3WTE7KlYs0PTropU5nz8h7HZssP7Gqb0jROA4FH/cS
6NYP2rai2yKjnhM+CZdefmnX/xAR3SfQQ7WadcGtSe8dutlbTxaYprABeKfppbsfdZKkTpGhHQea
UyOjoLXSiNQzxR5P6WmU2LTKiMR1swSSeNOqwj1QbGDocjy6SUYRRROcGmathl2iL00yeJ7W8Qmp
inNr05ws2+qgV/Ea5P+HvfNYkhxJu+u7cI8xwAGHWHATWkdqtYFlVlZCS4d+tn/HF+NB1Fj3DGmk
2azJDTojIqtTIQD3+9177q+0peSMu1O09UI10ZTVWSvdxebfRXm1GQorXKv0KeYWhcNA5stYhfci
i/R1HMCu8tQDvH/++JgeGJo53iqJWZP3Hj6I0Z3LkhTnvLHX2JNn/vBjFfj3WEFtnN790geLVutu
jLdFcg20gqYVqX83PYWfTOGx2Sro8V24Hmr8Creno+EXUsiEqptoiz7tPwOVa8tYihT0lzXuPcE7
RtncsEc6vpLywN29J2WRf+FQKtkyJsD33XGTD4O1Y8P8q/VXsImabSIaOstD/g4sHqNFXo5ku1y5
ZTlWbHXd28au/+4YyUwgSKkXsM9jP4uqgCTDzmSqwmQqiPBtpgz6doGl+3jCuB1qaRWsvYGboafl
3KQoDZwi34Twaxd7rM1EGzptZJHNdgEq6bLrOxJaukP+Pc0FLVsfoT5Q5AYCKVHKY8hvr61RIlvp
NmfYGfBhezdQBYRPnIiYLONDUVQduVpyvw7bCbwdX0Rum4cRTFbJd9T5VvmYeiFkbY1BiaryemPU
7lcZDiOhXa5ZnrGQPdWy0EitFRc5btd9v3IGulSm2tWuZYKeaNrTMoxisROtehzlWN/DCFqCaQVP
mwV3nW7lK900z04Owm7oY97H7pm2MxdDLwtAf563i7RtWFrRKDvaVbqLRbPWuuq9pWmTpmYTzEr1
Chj0CQJW/4rJ+6woCsgSe3jFh9ce+7gt2ZIRpPXE141M+B+RF/9fZPrPLPj/M9J/+5l9RZ8g/PMm
asYZ3jh//j/ZjYb5D6iIdEBK/va2Z5mgsv8Q/Wdsv2uY7BtdXQrPcSVcxX8i/flXrrClDRjdMW6I
xr/ZjSbER+kJsI2w4EnsOP8J0B+89f8GKYQ2S20XMBEhgF//L5BC3tuuWXfpfRRnNBnFyVsGZcjv
HSKGDYa05giLOiDEbr34YTInTaHCsqlO9CXY7F9DKU5omeQ2vQkbYraUA9NWmKzP2hhBQ9CGz2qc
Ti5XeEqIuoURlh8ZLjsEbRaRyGpsUeo3GjmPNE0SUa08CjLyYptm4SafSSNUqdcHbzaTOPPh74ch
GfGV9AsMSrOl9fYpfz4v1eSurFgbc7Pbsrd5QrK91lzpNs3GAG4hfUKMvceOMP+LhXL7f9gkbhce
ENR15fbxDglpwwhTYVEtpn7F1YDcI0MefHMcmPyNh3Co3+HUfsXjJipf5wJnPPmkCiQhvVuaprUw
J1V29KsiENfm1FZrbznItaVbVeGKghDcrhgIGXfOfs8myjAwpBpTRj9OF17FRAMfN+bDluKjSdcH
2oL58HZIUgtUcUwFpzdOtMrW0ZJiaOw6hLIuTXmWRfpNNww2dr01gHMAY2x0PC3mI3mQ4kCZ0lsc
TM5FC5nZ60oeA5qusXGPQl84RdutwN3ZqG1jjEAeX9iUl2dM1i8sv9DeJJQ9WUw7gng7x1ctHTL1
Fl865fJTQVYeonVoKmPfMVGKclYRWVTsQKRzN4ELSWaXuntFnwu5fUiAoVymUj24ICZNLzef2o5a
2RpBkLxdvHHt9I27Zbl3QUdcC12nakg5V9Or7iPGcjjvPMBR2TQsOigzaYdGo+uJeEwm/63zynoX
Tp7cRXq5Ykf0SvoWW2Js7CMfVGNcazlQnp4dQQDITND7SM1f+eylgzg4I1vMiDm4Rw/SeozTH9VW
oG/Figi1x0oi+6jKvl+O+NQceoclkLMXje/Dd9S9mfT22ZlSg3agjntAM/qrsoJFWVSMcAfl0/lJ
HCms5RrHypNn6OWxYwu5RYh/csH4nTTTLhBCvPiLTdavMKJHueGmtba4oBwcj8lFK549Z/jqwQ1e
zbFc9KrpAPPoX6NPy1+nsrUX/rLxbSypA8YTrM9KooJN5Eo9W93HwxC+GF5+LlFNI89M9s6ManNz
Dfh8nG1a4KwgFvg1UzCy0LPwOc8YNdSGfLBjIt45icUlKxBuxLa37pAdtnUH2C138udMEB/TmLM8
R12U4lNFv23LBi0xyNa1gXklxhqwHNFuNglVx4q6nNVQi4hmtpDhksVKDab5wgsnoBP8P+MiOTE/
mshX8Z7JqDnMyGeiD6QW+AWxN8pYX8aVuw1zWoATG3JY5omf2hObolX+wnWFuOhjCy4lGtcdC7Yt
CRSSQ3lzzZuWlTTdtGfXnEVXZaAA+FQOtii5dvoaK2sN1Ts/Z7gENok2bxHN8cENYs4+wwFkMugb
V3dN2B7BFvdmc7JT/avS73GuSCoIM32XMS8JZx89AKk+DnMAOeI4uUBlWGsuwAGFeMt6BHnHXaoB
v7QfxXQnGw2kCxdXcqLY/0OtiFvhrjrI3mTdEEyK8KqxYmEYYpAFC7meBCL9oDUQ5mqhUfasPLlR
yiJa6vWYFQ3vReptttFzmn3zYZSrvkPFiYosXzl1fXElqpygnH0FkuIyJRvvTnf1CxaxHAzZfdI9
4w1Nz60xPuVZWb3QQr7ssYZpVu4fMWyV67HQLgPKt07L4sH2WYn0Xajtp4bGV5cVsmHWzzX1mu5A
r0BCsh6sNLQ5MHZYZ4N1OwjGB6UzLLE+DWsdisI+L7WTHTrMS6uGJHkB+L9rzTtjDKlmgqFWSaLl
hOPP3kwewrm7xyRjIX7U9gPVEttRdYfStxACYTsQJ5d0A7u0ckclVYpaSyXkYGLJrtqgxtUXPpsq
RvvD04nnCcg5FQ27zEWss/SrrEq5SQaN4u7gPiTJuJsECz/VAeCz7fKChHCaOq28L2zMqzSfLmzI
CFu7zH73w9EuXHMN55sF7uCxoCa9Tm22qDZTHmDS6vhz+FEY3iUuf18jh9qQ0ATFba7bmg+T70V3
muFtKZSot2ZLktox6aOLDP9QWDZEFzd3d8LUGFr65J2czKRATTrTPm2DXYI9bEkHsLVuR0NDKwBe
0LORRcpQ2BJRwhY57jGcuCyWOzM4mYAvO8dKVmjPJmJFYG/NCoUNTHC49fQU/KEfbGAmcb9Iycop
7b7QKeLuY+0asBzaC8gwbHLbJ49U+bLMkEOk4XvcehjbUsWzg6ag+FbP8QTes/GSDgWUomK7d084
w91S/8HS1bFYJrKnuWJYtX6+7c0qoi0m2aBMfwXwcGlgP8bUHrdCAgK1ZLIajC7ahhEKJoNnU1Zy
ncWcVKQS+Q3kqlkbRlXtyw4YIJUV79SVjttAJdbZseNHNaXuhmFyv+gsUDMFwmIsmR8xGHzuhmlc
Aeh+cXrwj3qu4+HWgmcjm3ZtYNhnqllw/vbs/mSXrqMins5Kqw8k1JZxkEannNNN5c6nwRVh5xhP
knde7VjtSxAF2jUN9cdycF9Nv7Zg0NNRYTvjj7Sp0rSRrDH62MUJE7C1D5x0ozJ0iE7iDYi5v9YR
hlbgd1Bn9GfliJ6rIyRfQK64F0owDUDc0pmgZHC1TmNiaKUqD1o8viR4I9YxS4dNoWDXIreVehrd
ixzeZepyRRSq3ga6FpxFNrf2tcW+ZT2gFcB+FJiZ1YxI2nUF8krrcesdBonFfTSOUV+Fa8uIZn+t
j2o3QrBvBMUNVubuStnuUbSGLT15DGDLjenJTykLB3e1f2y0PNu6nZJbd2q31hxOHuZwMnGnGn+u
Q5ApYyaKd157prya+FJrEFsuCwagbjzru9MkD2PrygNduOkqqHNzYc6Rhps5lWClt3eBK7Aq2Y75
8BsX9WIgMrHvGheWl4HL0tBg6TTavUUAann74vbYESzBL3kOzP5Zc51sVbJLxnM7e2hvh2iOYvWR
OnVwhzY3/2dKw96qzukUJfSJp9FSD1kCrTNyGhfEw18xGmNMl1bp8pMkiHdOa55rg2DHwlatu4sM
Sl1nR6YLVKyJkV7tPj46wLzDtrlmBsG72yGR3nvQVl+BmIpVGGVPBKehuAZlwhlEhtkz90U5gT6j
VCQ0aPloyWtVncDX3pDuq6f6EvUhdn8xvAS4BDaY57+0wpRHbGMrPAuC6YX56DVdvYySgr6bjEWc
7ZJljN3vMBhOkFIZiVKDsDSsfHd7ZJQT1Je+oZwy/uk5W0Bu6y9VbM14YRqfkvKVaSw9KIYbrXwk
KD9k7m1EzBOF/CBT4nFNrL7oR+ClYviofKRuJDMXQ09tLrIeMGUkZhJ0QKuLydSKrjzGQdyY1ChW
uQehpuUNj8JqX6qM31Vr8k0MA8NbVjhQhtIG0VqPz3rNjI9uynjFqmrdJhm3lmIeXUhtK6t0pBl7
2k9D4m1bERCsCEiijBtFim1tFVzJq04398F0rdBPZEfpNEAlaw+D4SdtcnVNu/hZ7xqWolMJP3Ge
h3tbrIQDJtbgLNl+rOdoiaGq4c75afLGWolJPlVlURJNwILqGlW5mQq++WgK6L+lIKbLMkC1ernW
/EktcYUkYyWWLkAlllZJsihz8YByCSdSoVxLRDBD38aNRz665/8TlyYgAGhS8z9I9KpYCUhbuqB3
fj31Btd4De9KoX0Ij67F0kqX0nZ2dWa8sC8SxCLAhZa6j4XY4ERA1pNyHU/dI42IP3HDxddABZOM
h1ujMMluF4BkJm+buW2zqRzII1EEzWaoNW9NESFajOXuPQunK3csJMgGaHhYutomOTh9weaHsePM
f9tYdvpElbK1rkl+zLCSRVtXJqdSK1gIoGwHmbb1DVWutGa4UPI6LSf0ttYY5C5OWndhCXVKRQMe
aP7JpWAJFqTkr0CZTQl/POJOKuHaSyhsYAZrjw3+Z9KyWwlGdn6v+Hqxx8F5YXVbrIYeP03002Jo
InoZ/7Bu3CG1MfYmMrZoam0pM89atkHn4hIqTMQgCne48mzT+eztbSh0TGdovikG9luTOT9Z3D5P
IE32Xw0yrTGNGHNGP11OiF7YvmHsG4L+yAQSWKUxI3a3Tcu52PTFt017zYoZrtwlIbnMWi7i2YtM
n427wuD8WXtNsjDNslrUmYYorr9YFdfIMmNxTQB101j2ZcS7vXJKDO4GbZFB10MKzNzPhgULrC88
CwyETnUe/+T8yLdP9if7frSvFU8syZQ7q3RdZA6xeIDOwRimR+Mc67G1jjRsoFm5a5TJ2kz70lP+
0PH8x+OyuB89Sgdym9+4bDmNOjqSggZUXfjDhmCEz/UqUkx4XlxgJrajA0FuS1f7jFj9n3Kw/y94
PY3l7//+334VLUXa48NvmHT5vwpY+AL/b4rX4//4r+/PnzpK/k31uv2jP7KX6f5DR8Y0HdfWb4Ul
fzWWIHoh+EtuXUJIk0v6X5qXJsQ/jNlDjR6GEsV/kcr+WViiWVRcYtuUjq4TuBaW+I9qLCmq/HfZ
yzWAT9JARlOeQ2JrVsD+vZvDYhfsyk6IRUQJGTmhfpsDz3xsGL2ReKwfiyBprkXQyJP0Fr0G8ctl
fDNAUThObNgYHIjxo+V5u6+GneEjmuhIM3eTPrDDS+yP26Oe3M3OShEWWJ4xQi6T321o+1uMUeKg
WPyNRtfjpp1CGPBW3+zzOtMfG9cODmPKlK+/vVxRvO5bcqkCw3nnYkwPRuZPF+qze5RvPk1nefOs
pWKjacyUXbN8iiw9fEyZb66Grii2hhVEjyQHtWvl9Xim/bdG69PukoDhAFEfgnR0i+AJjIW/NfpQ
W5ajqz22wsI+YvX6qVBUOPRtUn0SBlvKW56J/BJh0gc9iOW1BYa6iqeRUQWDsDvmwfmdm2bxKWV+
HbNhIGL0yvybDRBe6SP1Qv0x0kiI+4JAdyuTUxH0yQl2OoPS3qKgXjPLZCUwEx4p0VoopcmnOmxe
qwagxSRH+QQQlfLRQDj7WqvtJ7cZfjq/y86ebmfPOZmQTNP9B7bf+XOvTbR5Swl+4E1VtbqaoVBX
naH0ouF3tOk8uIdGK+1NpPr+wRkhfrIS3dY50oJD4nrnFmwVGNOjgqS4Nu+yyX6zq5gVb1XIXReJ
T28Yq6MzH3o7oLjU1R1ao8IAccfoHokJnrN28B9vB1cYV1GWwwVTtHmwLNUtoy690/raeqDlObr2
Kv4up+9QpjU57jo60OnNvIofeV0HVrRDmQ231FnQ9g6Uzesy6N6BTg4jkdOKBnGWemHUbzFjOOe2
8EBRhAld6A0LqRKzoBjy4aUs9GcAfg+K7GI/dvTE2eEjpXWSVdW5AI5xmUpkBYgtVKXp0SYtK/Ch
gaheImP0Ns6gWzPbunrJTL6+bdjWki98NmqAxgsxL+St+aCczGFIZ8XarjT66D6vJ8Vvwd7yHY+v
6EfZUeA8RnhrP/s0EltQfvnM88uPYzlxyML8qNfCB50lWpZ3OI89mcJEMTRmYE5PtXLbd+X6Xx6r
+bFJtOgg+/Zxaob67nZAJuD+0icXrCM1Bq91oFL7XGu2u2uM/mH0RX+k6PGfh1DiBS+TYDjePrq9
8PdzDDjbg+b+RqmM9mmPJcef/GMyH8qKe/7ouNNG+sqkIttW2zROh2Wcky+1wsy6qzUDvr+vJcxg
o8/WNNgD42RauFZB50Wl3WXzQaZDdlezt58fdJbv38U4P+9Gc9irjEw6F2RUK8oCT0qZz0ZoDdtq
ssvT7anbocIP/+chZ2G6dab6faJDlmjs6LF7SubtRjAMUCTn9yCUJ7gdBOs+IoDAXLd6OIu96FaO
srKLH7fZJXbif34k04AR5EBIp1K5JDk0v+zOB4JAiPfsxf48lza+ua4pAlrGmHIFm2mfYA9mynWs
ATMGMNKZZ6t6xE29kOQq7qXZhvzVpmqTtiVT19Egldwwknf+enX461XEJvdQZCx4ynG8JLnmnUW0
7yPvPtXcN0/a+Tocw+KSlT4AljIVfOhoWFqZ4K11p+bhMD2xVHOOTYzPzAAWWNlOtRZJznXd6bex
DN0vKyAHMYXGe1F6FTPvPnjit2XAFfFI2NOoc2mjHIKr8dEztkYrBYi9CQ0dp106VFu76NSuaZJx
7UsTZcmoPHeB7ARJuYBJUMX2xcVWtQI/il3EN317SSsmsSiiI7N/aTK20AS3nhevB6SmJ2zI3RND
on2glcnd7alS5PSpmECRAtqhdrRb4QWcvOjcguo/4xBvliT5cHvPD/9+wU0qY1f43eVWGhEPcXQ0
MgdY5L98mBWTsZQBODkrLdU1Dguxb13nlcoND8agYV6MtkGSaQgG6BQAUOm+rMfEI282Gs7RJurI
r1WuGZar99nj3meT/6WTQVgapsLBS53QqbIkeRQqX6G0LotxzWYQYg0b3/EUOuNdFts87Bth7GpB
6LoiibcaKSrijtP54E8a2ng7Np4Hq0oNubx9aOBGc3pb7Ur8QWfqvwwKq4LoUBjiEGIsGle35+xo
EGfc/R1VOT121vnzboeEFOrC8bgpxXCf6WsJLQv0PlIKfrjynMiwOKk8AspSZ1czLjZc3puHTk+b
h8jU9U1j1/mKOBf7qE4Lf/o+T4+3V4HWEACj65QAbP0BHMl+0uNuehiSeMn9VD7dnjISnVM0Srbk
7ZzF7c4F1FBdrcrJN6YJj+P2nNu2ZIhrikaloxgYEdN+ZJg2bmmkz6gkjrJ7MFDawlfTOaHe8YyL
IL23EG/xRTbF/vbwdsiGOMEkUY3b28Nowo7WZDqb+vqlJLD3lhl5x6SrbLe3h1OAIj4ayWNg02yi
Bekls6xvYbjpW2BxkwBwYmyYL6VvcYJ+pUTYXKNW9U+kM/48b6D4HvBslavbv2Iz1uMYt5pjpSYg
IHmkXYBU4lJGaR59kzFUgUE3cLrozfP0cENWYNh6jRcRoOjeJ8qp7kxoro9GojGfqsdDUGYuOEiT
xmc9E3TRGenBhgayLdzGhX6OJilsp/tuxcFDYDgELgjtXFPepRX6PhlLrj1GP7HHDoQGupdl1Uht
0oW2p/1gFuGjrGwIKYGUANNLf5VahXnMCI6gmisHWbkjt5La6THwuInyLeMnDWhlIcFz51ux/mnr
WFGcYiwu9WC5l4hKmaU7v8Be9skLcKmFuT5dTJZBVCkQ7MGn5j0RGL5zhPkhMXw/p/xS1tTD0PXY
2eI5Szpt3ec1TY3zuvDvh2J+ePvk26vV1MgHrhOIPBpGXNBad5bLerVyvHhHu0/woOv8CFRudN8W
Z2pWpzuieO5WOFZJK2jvwzI1g4fWZCGLCF1+jmk7l8PI6QptAP03hzyM9wEP8STfNN++a40m+RnM
eh3iO/1ighotIzdIHmqQb9u0MGjuUagLtn/obdnsbd/sDyLx1cFk546ykjVHuylo2qiD/iT6El29
8qbz5OaobWUqL8JEGS2y6dV3yNSZoEUxb4chy+9JfpZ9/DAh5a1otnH3pHIzHIi9uqfVMgXGHIvz
0Af6bkzGln4UORylysW2YMUb6y4QpVB2x45k4QYCcvTACj4ZhbkKKkULXNaYL7qg8KitsrfUspem
MtGmLGt80ymeXhFx12kaqEfm69SMS9d6Llp0nKwB/4Dn9d0tXyTcnU+98fN1o/Z1XsEn0e0JiXo0
fwkiLLR8BBQ/BdpqzIb65GT0fUWjQU1aT8rGx9i0K+ypP6KSW8hbVUPuFjNSaZbrvsJrlmcDu+R2
+irLkFPTB+cBjY7UhRZovzUYGJ2oPrq++DDM7ynWu0f+R91j6QbN0mvCcXd7OBq1OOIiDnlT8inE
OpapKzJYqfa0Cb293fIFEtHGK1Omzjlxa3ly0/Qn0SWxglx195wR3ToxC+eKA08h/DrlxctKtW0Z
I5zyJO12eZ91x1z4chPBO0eudIC71e3ldqD3rr3oFN9tOBFx7tjjh6l35e+OwqreNKpwEVCfGE1R
/c1l8PdIh9krjtyRvoBYPUh8ZGt2UuPZgbcPyolrTx7LlgRAoO15+zuwRcKJarcWI/UYT+sBH8ID
hjN/qUem9+wFGX1tThd8MFmaAxztt+mCS5ZdES0GWHgYvRctVY+2rxvf8FhfU7st98rk6sDdOlwl
3qhfEol4aPYFXP40Ll+Y/r4oLDzfyg/PXRwVb0nd05/rxN2JTEtyDjsMg0xEsve87/e1VQ3flYi/
5NCqZ4aBwComZlwCEBRXiapbpRPWstjqig9AsyFLT9M7Q8/p71Ukv4shLD6wGTF1p9LmRFalfzRq
857QafHRCVtf6bUUB67czBKCfnd7vkrcaR16/XcfcrGjL9l/7p3sgKUq+ZReCXzcjTwufUb1kFLx
+ed5JehBsWx5sWIrvKa9xfySNp9PoWu/x94JH3oH36Ey2fv58QeGTPHSFFnE2r/LljmYjBdyHvq2
KeoKkg6v5j67GAtNf3d7VWU1q2ZbE8fbw1CXT6h+2vX2yEbianQnvIe5ceqQQnYsrLAYlk3GaZo5
h1Ry9wltyXAyDt0DZ0W6r6SwjsDA1U7XK4GtMTLIyEvjXICc2XQeNxH1oiY8itjzo2PfohAvuqqu
ljLNjXXdxcUDQgZk7iog8kddwQk+Bjt94bAf8Vt9M4xG/lyPwa9eOf236Sd7KYbqvfBMa1XkeXb2
B685jT5KXtLp+Rvui/PoNTQUOW4KVj3r8Coo9ghBI45BgErsmGSzy/Lae8r/sBJgFDR65AfOW+9h
KM3ft9ctjxal1h6jBxt46qEdBXmUSKPIUG+PYR6Lo1aQTNSdzrivOmuksUH6b5LdtO8WijkVEfti
nldN0SuYguktNHUyup2s70NBIkz5VXuMOiWOBX/QpSiD11qT9QUQWby1g7Q/ZwlyX6M3xgkjiNo5
XeUci1gnfcf09ejVytxTQwYrr+ACHFrmtGeonB9dRnC7hCLhkzVmxU7VRCkzAFMzVzt9NOvQojYA
sf328HaYZf9wstQdk5L00XXCfsOKi9v0Zy49/zFy8unCrOoOtlD+ZAKVezLGeJOzH7prK2QeEwQZ
Pk1cxoZ/Jf9bbfuA4ORArO+A3SHZaVMnL63i2l3rYnxE9EmXdhkk78z93hN+E7+zvl16ToGhqOwq
vEO+/Z1n2VdAD+5bhPS/LFSWPVoemn81cWVMrN7Z5kWnbfVhzt6XhTxgyax2+thFl4lk4tpTmX3v
99RiytK7RJXBDtAJMYW4bK8p9h7adA12mrbSJKMJjAnbImfQxWU//EpJMFzjKeyfZkH+9nSbUIXo
DzTqDdy17SbtPkpPf5eK5D7sSpc6FxbueHOSD/VQ4g84WMrbGrTHxsxWRbdjn3fvDa6HZchun2zD
glaDDz5F4W5yOuM4BFZ619uUEvHHDXdGjd6ud0l3bUzZXsX8kS1Iqdsm6cXbc3+/wPU03bhjQB5x
/uS/X6hqjwBwQykXWTd4p1ZwR1Qqe8ihqKxGvrHN7eHtMJbj1cZ7ei6KIH8QHqpZKIGDyYIr+vxU
Ai5+25fwymiuBpk+POAvHR5itrCkPwFW3J7LQZhfyFvtb49a/CMP8yx53WkTfYfzP7gdijg7ar2V
XG6PNFFT3+vJo+64/kmRwq29E3Ww/p8DoHGM62VKXq/p6+yoZqk+pYo+mnRnJQktebbZ7NM8/m20
NgzdxHcPWl9OOLRpmeSLApwbdG+lRnJRxkx9gtFBGMYEIwVeptlYmsYb2X9KdA8Kc45rtQuwvmKB
6Q63g0BBJIk9PxYNeJimSLNFN9NfbmNJEEAWUxMc1DcCU5dlmHqFu/M8Ye47IJWEJLFkU/i8kRNG
IdtOqMVSloFrcFhPIngJdc84FnyX99HUMjH0U7ZTjNcIOX37RZ/vehWQoLUd8pAYwmiCZTGhy3aJ
cxbhLXri7qQ2bVxS5yARmWjc8JhaAfrt3wQDQNIVa93M6W2dYz6YhJMD8hyG8ZCquiGHjsZeGoCe
TpEKcptO71Ax+S+McdQ5W9LwuyZ9+ulyVjaaJZas2K+9j09mzuooukJt52xhYGuavNjHGOvrYcyZ
bSu0Ankvi1zuqqTDkA5HycdeMoeSzZPKOjry9MsgEIEN6mvqihu55hh7K0a5ydqOBWpuHye20KsI
kXIxnM1pMo+Eb7XDED0qrIEHDEJLwYbiSIPulxc08cbBksNb1dkNasDXmDJmGbz4aMUdiy/TgVhI
ueGW/dTFSBD1JujZONmw3w3l/e1s4b2EX9/N41ccA+GG7BjyDyFrth8dLWKdG+IqU/yYLjIsyKn8
TpvNl38OOh5LoEokLUYwUAT9QPbTMGiOyX5IGJQLK1rIYNZNFE04BE7fwnpjznVuUWp7q0lr1WGY
WZuZPlQriCnBpvLMN6xI+Cld5wudnjoVCNBuWl7ThIBRYXwqYaYbAx/3Qmg/uh8ER+A2W9SKdE82
AJ7W1Hf3tMPtzKgVp7E9w7XDaGD1z32M2hPWzl4TZCqqZurWzM/vkSGDHc6KEzbVkLYSjAOGIrpF
rGbhJ/VG4zR2RzSo2yEyJrlhcPcLaWethRvUv3FtWVa1LtGzQHqF9mYe1CE6gVB0dYqE4QYIb5kP
Gu9qp93AFL9WbsUmqovNR/IYJtRPx+UEYMzGZgPjjKvvGr1VK2lFb7VE/zNYIhKm6JYTvOFN0hQd
RY5ggT1Sqk48hpvEict7o+jogfPH7lq2IetBY+OlaEpE6AjZjcSYqik6WZiVloU1iHVhcw/VqG0h
9U5c3sBqFNBVhHa8TPzoS7cTY5cTeGTLGAU7YRAK46cjxJmisk8jE9FKFCcNNN5kBNXGF2Nz1Yfo
lBbqx5PqEdCCu3Yr8W7RW0QyOE44V51ipVfpm6RhfIOzRtuBrmPTEK9ho5E4KKphU4AZWpTc1JaN
bW5tpGCQAR0d3J57drTp3M/5vNZtiRDSoubkqj7n/GFjfHCGS2YOn9KuakJznxejd8zNu5zkGP3u
b75rpqz05IqbcbfjClty5+Ywd7IkMeU7TZSwzeiSow9nLO/Jx3Qjpl3LBRVAR+oyy4NTqff9gchr
fwoAbLpR9ZQp5pNMq0mFWxMQ3hJueTC8ViE/MJ2pfDkKJyqF+gDPJV1B96HbphdXw2h+cjfHpJh2
q5ao286MaS8fWha3dszyMM9crDm6fHXI0rZu+WD0ErTCMAAH0IJ3E64JEXFXPGbAGlaFM26nInNf
w24ZwJUM4+FIZDC5cyOSeBg3nkIWPEu0ZS8JKlDblfNsK/CQShrbwjbM5YaGUfclYh21EE71Qz60
2OYZDEgZ2/XabGpOevPFNaHrkHkclj61w7ERmYcxU7R7ui5dpQC/yT1CqMUZumib57wqqnMaE29u
IdHC792UiRasXahxpAD3KIgZOl55nlrnzsDUlDkpaOu+3SU6J0eamm9Wpzu7mfdW9w1eDqAM37WB
rZek0mdcE+1znGBYQ/oBaGv5bOE0djpFhAOxZLk0VM6e/VZ9hdO+LnOaPlqTtVQsbH/FzoBYpjq2
diPxS4wmpDzzPi1IuaUZhsqIIuR+Lvm00KCXrR4fJEoCKWB77ZjNufSm57ruv2tJjL+3pkfs34fk
fxJ1Xs2NMu0W/UVUERu4lVCWHCQH2TeU0xAbmhx+/bd4z8WZC1d5asZBAvoJe6+N5+ahNOudKcf+
A7p4s+3TpyxOPSg8DTcJ3laW9zsNVz3nImlUJY2QhaJuEi1elZxhY26UV7K116hwd2Bz641KzQ5r
SI3Zx59SlnzCO4MrvHSO89Mw7/dolYOmkFek/OgkXdfczkSLLI+udVsP4gNyDBFDY/OW+FIcE+Wh
OZnZoPt1dW+S/A82yL7nYr9MRcYCDCjU1p0hEkiMjm56coTqbpxoKzI9kYTNqHaLVDAZLeEKDPkH
Z/SKRkwFKJiNTcF0px9vVcNCio3n95Atvn6VGs+KA0HP3SLIzWje4XjKD8mMBqVjyZ+6Itu6Kcse
Qg9vwmu/iDnRV9qiN2gJTimSrHhigrMxCHg/ljrrBc1x1cFNEGCNyEN4dpbutlS6SV+NSciY7eox
99r14GZv0E4+O/5sDQKu6djDbcRcIeQ2oRxfiP1VR9SFtxF+mW76ZoQwxmAeGXH+bETORbdyN9CH
2ggIlbiZnVHvBvTWeufZpDCOmI9q0FlWZGKEfh+sjhGwyew5c4RYKStMVkOEJiyKwc6GHsmQVWXL
tbJiotjyMchaRLh9lX+QjTHsFFHG1Dz0h6QPVB+Z7/vYEv1oRZzBCNux/hC+/+gqKsWqil57YBoE
4CCvNcN/AqTKusz1u5UBFhW8ew5CXlLECUZWvDg8HvZmLJZ5cnJEbjy4w3ywtAlI23Q0KieIS/+N
aDhOiK4sAruAEk3Ca7KzB/UGkkWs3FF2wfDgd2BN8TOiccrMQ12rfWp07BpsJKC21ZyVcu+0rc3e
2aP9Y17FQyYglGcd9fW89SNvz5LuT9LBJ1KnJgOzBnkSj2Lv10Fa67umc70dGic1NTKoW3JkLH/e
uLjveNeWLBkVzetMqqsLBGRDRN4hpNKpdEICwQtm61SzuQeFdUv66ZtBBza60IA/rwlA8+mOISC1
VE7aXZrl4SlEbJhnvdyPSyzfBJsB0Q+sF8c+2JQk67lhl4+Gc9OS17cFWPTI5Dfdl3p6rubOPLlL
LEpdt5gvygzFvetjlyhf9Io9NUOYdDMM35llsraxIqhoROJZEca1yOsERVX+ACii2qX4CvvIOdjD
Y7oEShjcoSFj4x2u3NeK3fdDmHhiNenA3yq3Pmmyz9YiJjhMuaF9Vr6L27e1n0pS03uGXmv02CON
nziGrfoXDpl6BvR/bpUE59yVsEbqdJfGoEhMAu4b5HtgvPS7wuy2coXLEM0NHxOLy6eDVdvy+l6y
MXrpENFt8tLG5XxMEUmySzT8TYGLDQQk/NsSB11iE2cUR6+uo2sYoR1IJ7zFu2TyOFNFFG5GIujW
fR8+he2EXZ5cz4pQTsJHxZFUP1nap04HFMNVbxCk9DEiFDnwCdPDaCNKx9sV6OW4fI2PoZwopZbu
V09DygDBNsHqDpHvyFsus+LUNRNu9lK4j4Rjbgm9E9eWoQGs7Qz1mTcSfp1A7Rw1OyKQi0F2Zh4T
EpEhSPOhKX46jbvcTNHa1g7i9CSRlyERrxWaNtoDCIV442eipTdaat4JHVNBBuxti4vyXhrefPRw
fhCVrSUP7Mzh5oN4MWue6rhwvZUmGwTlHWRi1Jsm1F0YVADETnmRb7w2jR9U350r3fColgqieZQ6
aZXxYfRlt01TlspdyY7KbqHjtiGnm9lRPFcPvUPSSAUutXFFtXHOJGMkJ8lwv1w1E2d+TTS14NGj
aUI/JdOLyVJLy2EnyhSDcH8zDFsPyBaug9kUxRMXiJoslCxVIYKZv1q7jThpIYr9xiVAaCisQ1f5
UQDMc6ZH8n5G7Rs6ZUdmZn9NEgyNrTPs9bn4TZzIINbP657Hyeu4z/XPWRpnNC7JCXfiZwf9nuoX
hEPZEwPRTtjKk5j7HO7f8zAusfT2xPk7+qfQqi8WZNGtKjyFcWr6UaOgPR8r+zik0w9F4PgMl2F8
TlgWHUrs0quptcfnUsqN8hsCzLIYIAidAO6cYtyqxzqKt6yZvGcGv94zllxEhDF4Ac+QbJ6JrktU
AgYSf770fULLHK/bJAlQL8ua37RvSo6Ue5A1VeOt/TKweFMDzmNehzRfLMBJH2iYg1wwnIRbWlSD
FAgJGGaWSP/9TJC7dGbGpHO1F8OTeAAw0bEyzAMR7pFDxSsvk4RtkzS+TYYX2ZK6I1yOGXfTYa1f
VX2JmUGbrwmD0qf/PsBConllqMDXwTzEhO2zoyEDE27gUS8FzmDpkeHascMul7nqvHOd9jEaBNK+
ArcceIsYFirmrOZczNcJAMpVhsY6Hpk85LmbHEUTPZnR8EwGHAunNoSHMH11KZk0OPmvwpvJqB1A
APUmPiO3Ko7jwBMTlvGW1etnNVjFNo7p6lK1d8XwhNDKP8wTxxhDEpvWm7IDb5iVPOtm91xQb59Z
uXzHadVDAc4xupZn5JV85TgLetPeS73QghGj0XrKi4AhG5wom7ea2A/kkgxiu8pLD+LeTQNraeK7
I4fCLo/8g8YBFnkINpz22XfqmvQmRKpsLxERlUMwDIpaukfqPuNVnN0B05D2O2oLJy68JmlprPHs
PrayAvTaY8VfXNGrRmF2ijC0CRM9pUcg5rrzcmzZZv/WEopIlDbkoDokiQuE7QAE/MRuAoCXNhwz
A+EyAJMuaIbK3Qw1aCiGbTgklB/6OK1spsy6yME6oF9yQKhkqcUVns1YV2D1sJUBcdFwqfYNdyy+
hyIkIMfATy0ldKGo1b31AP4nx0WskTYFTorzX28+XGIL8SRSi4japDZm0RLU3vQmptI4cI0abODm
cF8LFHPg1VLLQL7R4h23Qq561SNnQQi48zHaBMSTnK1Z0Z4XLDtZ0WzJFDeZ1cBXMEBraS4UiqJC
Z9vcfHN+0PWa1TrjcQ5ylg0QvHZhU+D8b+5MHEOcbqeuK5MT3N/tjDR5p6rwGTutseq0kqdooj9A
YQR2HCZYAT/KbGqDRAeUYHvDl5V2xsbseoKX4m3qqQfNr9oTyB3G9xBVsjAtgtAhg2my+c3C+MVM
JwavhFZIYigOIXyWtc33ObflhNoO5XBhgAIql1kI2xko6pZ/nLCQr0dfpRtd0ew7UDVoOGC6Idh4
AykRr1BK9fhj51cdkO06lwMOb5sX+r8PYC3KTZmwVjJtuUx3n5B24/OPyOYJ8YYiSkODCH9DG7Jf
BOTD2qnctQ7woMRQzqxfHFkiY0R7KzukEZ4AQu1nOhj7cJdg/SU/DYE6mnMW50uesId9An0fgdLO
+Is1g2BpfiiQxPBL8evJEFJA2LNcrnAs1uAniuzI9jc5EIEKIC/G1F9YRJ442KioVej70dPU6hZ6
+kWhEiRJM2ai534AithF5MetmXVCTn/35orkb42ErurVa/R/IO13ZmJOq1laXBh18lC2PTaEsHyy
3Oap7CLIRRpho96uj1AqVoP+prmtRWxxNwCxdOe9bTq7jpaNoZUiCyvhaJs72P34UUA6XhKiiN7b
3n/MS0z1DE4+FCBUP2nf4BAy3XZC4qMjbzvd2HMkVSk29eTcy5GnaIJ4dj9PbMI1+qHCZWywmZgR
BOhjeH3JUM+zkJs0zz7jEs9u4Rv9Vjh/OTbhOJyYAdaeviO8aKIP3EYOSWymNFC2a/2N4S/VqFf3
G6GHJ4EZimy+6OCNABQL1sDk1Rr7wQ2fdaRN6z7m0TxM71FjJZtQ82Fl6XG+5nqLnhbtYJW8jo7H
weXo1UlAla+xIft2tqL9IgkYXdO6s2CUgPipt9RSu5TJQV9a7tHJzCsMMeDNlr5HdvWZxTvZnaQ/
VMEE2BAe22oQkpOLMbYiF9jGH7sdqrl86tzJWUHxe/IqUOlTRmhVrOVIVaYlm6hugrPnU5dmObNg
W5d/vVt+D7o17EY8Er2F7hMmp7ZV9fAZR/EnmCzvNi+8dc//DVPPDipERywrp8BPIV+1DBkZYZuB
OzAs6vC38ahXwJUZItWGfEzd3Dkw/XgoZ9vgOIbU0USqWUcuRa2Sfr4fdNzUS6AAiI4PM0q/cn30
t2z3xTHFR9GCW7PMyQcjBAiJutqnmOsDI1d/zQLOYSSydj1WgExYedTHAWFE3VXnGHYdYyL447FB
c7RG5UGNJ7QhkI6WQnWobzDjpu0o62aTzQVOjsYs9hirQDv3SYI53DgDLhpXdOsabk1GIiaRwkHT
3uNE6zZOPb32nXaSC78CxQnZTrriwR9FmL6ygs2Nj9CqZVJ1RUZz8D0QymluBLGVZjvkK8CJpvTa
1DDgQ6B7Wz1G96kbGeEgKpizo92ZX56NKAJ+DNPZvLt3BKekxbTXlfyRw0NrWN+thls217v3NjLl
gdS1ejNSDfUlzbrDbJ2swOlllsI9THWXgFRysGr1/nMxTS9IbE8kYJwpCsz1WHdvKKD3mFQ2VmK9
JNL8xt3nH60FaxVq9Q5MxsEFGaTS/ivlZMQKRXuiQ/F0gI1vI9fGU87aY3Dbe2EInoOc65uwD0kd
dHUsMhKvtQqbXUWe6rY2ET4JUf3w0tvbqGnjoPHqF3y7NvaGZ9untDZ1Z+8kVbR2jjMfCnJ6NU+/
l/XF5T23m0ELXL3yNqgPf8Jo3DPldgI5kXC+nGj5/JOO/SXJuk82MTo0pfJalxNKkDY5m4xXAsdK
zuSekaNgy1evhGw6WvrdSMzyAqdlB58uXSMDovrm4PemE2JdjuTuojdoKyoYEaD02ru+qJVNirBh
6kyAS5jchnDcI+XF45tnjGL0EDfiPL2ntXcbRv1jnI0l6n2gIYuSg5l9ZpHtMj0fOXusiE1PnVAG
djrg04whvILmVyfjfXK6Z+T59C71bzMmb02l03jchaY8pCTWPq84PhqSxew5vSgUd+g2RITT0j8g
WMW1rTfvZWSw+07V59CIdNM5rEczV/+gkDzYtVMuEoVnuETsMudLYXnv48DTuWodTo6BcVSD9EE5
eOX9Qh7ajqhwjyH6utH09//PFYMcuq7tLtp0CK/49ggqVeVvaufFGsvq4LDSX2lDsvfm/oO0111l
J1+eYNcDYHTGKa2w/pBO34IGKO3yx9EeZ3K+YMmxiNK0Hy9drFjhiHZC8pVC/m2BQGCLxzZQaYWO
BM7hEMN87d1dApiYWIfHXm9uVR099+Q0LVT2LG1/ux6H0zSRQmNVW91GoVe7PgDV0n2KS4ZkyzY+
EPX86ZvczSAuucl/+6bp98YMvDcCI1kdUnReWzuy/gaeZXTrRnLMbe/mT+ZrZkc/Vs9/1R0iw5Fg
cUmyMVEwqyEMR182Piw2/fGXTpLg2vDsn7DdZHF8LqL+cxDVC7sZ4glU/+vDYMc/1K/gS3wV/Lar
xRfUgQxfxm/Yx0R3N2yCknLzBeX214yLkJFNtNYIh9F8Bwxg9oQqHc/WDLCodO5F1H277XRNcDhH
g93hkHPp3sK4Y2CxTrDK1cDUkWnMX43DM9AkQH0dT86j3Rq01m0wD1JbN8RKwSIEkFxie3XKu+p1
hNcp++WnsROf0jLvSAsexwSk45zjwe4rBKtu91iQi7mK3ejJk+bOjZ3lLCW4UJ8xRgtiECZhfOUx
YLy0xwyZEH200sviyVLWotRt+p3S1LjvQShygS0IiCoKskS9GE24T4HhEkfBrCgl9N1K5ftyaGWQ
ln34ujORFiyJXrzI2rfzRObbHL9Ia0iQErCGASaPm1KeRfqaTEgEK00yKirCZ55VlxQ3CfsJ6+Ik
46r04xzoPoe6dAjfNp78TsQIYZOjNU0ftDCoRJLiqlyBg4t5hNE1z2Cp6H7rQ2HaLhHV5r737nxL
gqC3/SRe9E5jPZOQpUr/uU0VA/16sqGOzTFKcB+CuKPHn1rSc/IxefQ8/cgi6XvI24R1GLlnhlcw
giiid8dkv1o76bcmhnNS+TE+xeQjZXDQGT7PlTa7l/Dda384W9Lt1ozEks2A4RzdCqfxMkAz8zhc
N6pxiC6pyMf9h6QT8UUs86fIKijA3W2hEZkwDvot9lAqIK0OGcGrh8xjXD+XTCPKHOhqA6bSMBTK
5ag21mmc3kD89eyrPC6BltXv7LIpJrbGx9SfGCtmTuGKgd8neZBkNDXhC34HCg0/u+iZ+9VMdcUX
7flVYJDrTEcPdWc9SFM8VXI0NrphnZZna2FDRyydBugkEQ4BIvxw1Wf8HXFX5gaZI3lA1P5z7/L4
FB5UA0y9yu+JIMC7ktn9s6k+3QguaJ0plOLe9A9NFCQcrlw/BhU3zbesZzET+uNNZzla9AwXHE3f
WGE8clJzbWmSRfjYYfbvEVKZ7Bb9trilNLuBrT7w8+xprIBdm+Npilo2H/Ze2CVwMCmhH3Cv6A0C
YyYv2roDPLZKa55tNj6OxkheOwQT7GDjLYuH17yxTWgSzw20lJ3r+jQfNe5BjQG9Ma8KK3udBZoX
rrud2fCsZcu1HeOER0QDHTmafWsfVS+ugzpJ6wcwFVa655I5oeoCNmdCTvHcgvQDp77qE1EkUhJQ
VnfNqTUhXpv6D/Uig5msWzlIk7ka1NjyoS03Oa7cDAjxjgl8L3BXmln9uiQ8jRjQwxrmc1cnuzCs
BlzBnTqh2wqgZsfnShIGVy4aolkcXeij+FCTY0IgPYvjmVxKvc5Oypje2fjBbYwpPZbvH0oLqLNM
WmuPmuSfGlG3gcJJRkCXzKTHRbcILMR4SBpXfyC87IKlgRqcM3JttxShSgwbLJIPhVv+ZXp2psE2
dgN8nmNN7s8qTtANMWlaUVDTxldWoFnGv6IYdmbf5M8qY4tjYsEdDGdg2ZaGDPqLnTIkS9ExAZcn
OqzPch0LFa/0xX8Zn12keAFkPC1Pj2wCeNujAsyPhiFX9eN+GtmJF825aqEFx535UqdwJ2DfMIOr
cwJeq3I8ZTCOwnBCOl52XNUs7hLOjVXlqhvF6/OMG3rdTuh5KomNLg5LH3czYSE6ct2100yvWsH2
OrcNuKb/nWkEIMygW56Hfufo7poJ1vw8j55HoFWJeqBr/oY2rVhvIs4ZVZ4+YA1GWYDGMq7y19q7
K8cFlGKq99JAbp7NvXFpoc1lWfFHQHlxsXCq8yjlA54lpn9q2WLO41EzCT9lmdOt9Zb4PpE2jy39
aTRYaOvIUHGgw+x1cOGQS9U9jrJiNw2V2IoeVH0cSUxQFinIMaECGuKc19A0zd04zf7/fYqIIUFp
ZCxyK1YH6D13Nj1KN3WAXNDBrmNmPqdWtOGbomjXYlxQYzecUbbmO268Fi0BRrIErca9nT7bjlqY
LYu/0+bQQQLTicB1y1OByDq1+GSyxKbVQN6hk5zX0m0ezVwbHjI4Dyu3kuIy10LtktgI1yQUHmpu
S/QhKBwIHAPQl4t2Mw31NUE4vmtqrziFZS1W9kBK1yxe0nqJ9HROgrCknZER0tPjLPLVE+1ctE9a
EtlF3B+bZDoPPRSpIhQ4WSr3rxUIdqxG18/u2L3JoV4Mck8zXn24IvTH6BESRPJ7n7tqNZZvTs5d
ImFlBhrFYW24qCF88ynHDkjqHTp81P0ktOD258kL37h4JDn5CCv5K+omAqLn6kNFsmXEJO8Sydxm
tpZLgaWi7j+LPqpXU+Qxelz0n6Prk75R55ulwIgb/Sss3Ke6GYE+SUestXqxY7Qw/9jJffIU/xuj
GUpKhmkAkm5/HBty48BLSJMgijK6otnmf43+d8eJghwnZjHZz1tQrmI7mk7Doih5sEZgn8g/sZAC
HbLTMlz5gyk54CZ2rVmcbbsk3pu8aj78qWBQ7S0dW/452FMJLXav5m/pFM9azIluFNjqEhbZZM14
Q+9vo1gCYWKxvo/9FkA4zNjZMw5uFAeWjWaASARTl+XVbszsCJauXIW/DgDTDRFJsOebddpnv4OJ
44n3mamSS0fF/IOBYTAaNNKxTwwEAUtkaWjQuay3krWXZbTXwXN3gucCHchCLmvPfVNdBTb0VS4P
kvm4nTKzUCONv66lbETZ5QRpyB7cD40nzdbE52x8N23yHRd3wCrIKEIfLoHfMzGqaf70s4XoaYFP
oUsC7GWYARD+ejOk/gNCScK43emPcBu8a7vMjy/RSOBZjOCYSvHXNCQTtuydb3/Vxu6a85SqBrMI
wKeSSzHDiLQkY/w43VuOPlEcZPshTq7oNqNNGaUN+WXeIbSBxpVtd8CM1TDmT3ENxDadO6WCAU16
1KcD8UWUTFODUIwL2swyEiU5jEqgEHl8Bj773pDAyPgaXNhAbKeqogun07nShtdwiOH6T9an7Ui6
YcYT6HCzNWJ4TCRy6cuJPqgA0J4gnpbsZSIfrti5zol4CGOESFcNStOELWWtKkays1Q/HhQw1D73
1MG4JqP6AT7IZXKY2ADnFZHXIstaXl5x13L8rBSLdTLQbJeSNcGUrKS5ANGmz9p2nqLI+JePzqqI
vd+IsLG1Yxg3z8wfW3i3W5MlgmelUDdq9x2PqbEaK5KgfCJhhf9dskga8YvjjCW2yWA2ktL/pw28
1b7QFr+E7IhZ0P/xckEtRbNDUDmDZnaHPklyQU3nOSToFXqYKOnvkOQEFhnujWJgWBvF0R2oW0C7
HYzcQaIRTSCeja1hA+0VNOANAQ5R9A+RP+WZaaI8GrUNsQGQYuCQpBnOzKR+SsnBQxQZbeY7Esh/
qjNukETXjVEC0EBPmyJBG9Cko+UnCo6lOcFEvHbmqcKxQMfPc89Bb2al2nfE6oqFCexEs4yCVGjf
U133eKfZ4HnFc8aKZD+JcSQwJWyCqnEe5mIk6ntbew0OAF8g7Ix/Up0YX4CJ/TrkuK2lfPK66ZeI
WPpzJ7qaiD9q87mwGFzgqd4OITsBx8ifiFgICX9wS/WUexUkZZb7qp+PbS1+y6VADFmJBoXOq0tx
/YVylJITkmlaXMwGnXih3O9CkW4Ar4IQwqn173iDJbsqkyu1vxLbCLtVGju099tudl7x6jIAI6/M
0vAqJsUhNqN/E2psal20FggW0PTEC9zE3an6ljk2imV3k2HPwuaDEKbF4eW5CLhi7c+Kk2ILQaCF
1chCd2yyY992TyWWmoAgClouKERIphWZRMNL7i4nWZHPlJaUBQyK/5CWXQh/Pc+uSYCfHqT8R+p9
/IZ9gxzHxAMaHv3YOKMSSg6KuLaa+cQqknjoI2X0e5TuDDupwCKbaVFLKYgsrcPVWK4rdH879P9v
k4fof1l22AYXlaV55Ix7NycenUvnY5ga8USTKNTTpLgfI1lNdYK4jP7go/bjF23AOOjgEZowRu38
5bOY4Xtrdl/S9smSC/tNrpUns6l4WC63SeUxWZ6MkYTVPsI3orxz2efEqjPvxiGTrkYNuY1TsZ9y
Pfs3VPpHg1hgTc1S7SPWbZpmnen4aI4cqw3Isl5pI35ZVc40YHO1mm0SPviJmFNBq5aASFxjvsUw
TeIw+8t6XoApj7j9lNywKD2EIhm2ahkbRl34Z9avuIhvctRf5JC8J8wRBI9MPS7e8C6zz7c/U5Ie
H8HKczbIgXVk+AOY4FqiFwiarDb5cfgt2je+/rRD2feMIK+ZUGxTzSt0vTst9XBkt9iR5goRZcKe
dgGqA/OGVZgmEoWDefRsghyX1m9fYSxHO6bfRAQ0c/J+GqW9W8J2UUWNzM0th/l+yuDJX9rzmds7
7m+RGq42hglGsSnTbJk+Sq41JqTNKk30IdAko0hP9YxhC3ac4s0a1kqvhw1U7nLlJ+E3h5ePfXcC
RW17f2yEd8qb611WAaBUqt71MXJiQsVPuqDrKqr2Y6S1Nx1Y07Y7hlthxbz1qsfqRcx2Umrv9qMU
9R+tK+rw2tzpYfcUQ59TcdRtk4npF/mOgk6XgOnUIjDEp9tZMOOYj7OtU7/6Kvq0hg3HU7IhnPcV
reQD2dsaOH0atbhizuLgxGphNw/luIvn9LczmOmhe8k2DfEiFaZdEGJAMrMRUhvGl8A0O3mwC+e1
o60Bo4k0mCdm7/jYquPmpcKMnuL21mGZcSOh9ZhGEiEirkikI/KfG+8LmweM/WroiK6b5JBVIPOr
pt36KJKFjcJzylsyyNvxGrc6vRitdBDaNKOtfYOXn7sM680q+i3c/EqBZZgIbOxOsJ6A657MxlYa
Mg2IsBhWJlIiuUzFMmG/EHz7Mdpog0YWzWDOppPAmIzmqF9l3ZAdgUGyLbN3lmkgsY2RmbNeX9ts
Yhixme62suRecOHQDwFyR6d5ilHgkxDkwQXM7p5no2SaiAUBkFaGgKF1hEbUuXcdEgh1hNQYJg2E
M1tJiPjyh4AEmlMXFK4y2HkgXiQMOuz7wNM5vEo9OplVdtcb4yWd0rOPGEBlQDOFzqQdnAfFIMXS
1HCv9e2tmzubX9e/Q8equT8sMoIzcqtnu57ZKr1MaWEfDem9qIEayXaMtYXdUOGiMqtuuEy9vkOv
y9069u9NYRdbaQESkQgX+uxq6tHVSG0KMYSIxWSHF0czA6z1H50GNbhvf4aSulniNmRuSZWiYglV
jlF1XfOM7nTtknVjs6E/XxkkGhOIaB5DMn5WEUVTmA3Gxk5hr/lDn/J+OH9dWiBvkd1mTJxnhkQd
hKf8UDJvmyHwT6N8QO6J2jJFr5zyHpYmFpDSpgUupYlMsXW3toJlPLqEYfdmTOZuTW+MigaVCAKA
FBdZAgFTSAHNb9gU+fIkKXvk5wLTkkYDOiHO9Waecfyb7miR3cGkMhDSuCAjaRCRGSHB6O5mZBMZ
DFPiovWbIGwZ+9GuCV3psnZTWfExbrgH01FtOxWDZJOLtCz7yiLtFtv+M76OdoMEl+x1LLG2ys8p
ZkYqvlyATnSoAE50w6x9TOelSMYgNrlmyqSBT1Iu02nr7NsaiUYMnXdFXQN4MKOLIGOLKc5pyhmi
xE2oLsu3gvQYSEHh7Ogt4jLZcAx49FNjPc/rKKzEjoB7akdrDoOu1pIAjEFQ5cPPzKDvTKod9PSx
Jj2rd+hh5R95mRYc3zEK2Fv1Qar4gXvD2mmuhCdb1WMAswSUoe+CM6sQeuUGXYdW+OnWKaIvELvg
AQpECR2lQOQnDVfliLQjjs5peZsQna5AAi6xJdyy3XCqfKaGDYBNnixoXCN3oxrdW5kJ6nIoyM6m
KXhGxYwSaOvPmUzvRaM7+ESMc6szDHC+3ErX0YISJFQ6L3Gs3ri/6a1qDlrJgjFFT1Un03gbhYJS
C3qDtcaGs60KtM8igzsQGtNzTpDnSvN9PAc5KtTQCuiaPuEQsC3JyH8SzuydIsb+KwS3j9Emzxum
g6XpUM6Z7VGfmbXBkQ085ypwk7KXlX9Gon9bE4peY9JgV8ibG6oTE5Dvefb+hbObr0su5I2zsbzC
OGIDWSCqpr9DloB/qv9xO707IsF891t/XEmnR4tQ5MuVbQWzTfaYi1zHS97Y4z/FlfEvjkkfKssl
8o2BPJuP+5SofdgR95EhD+hGAsLiObl4090lSumpMf4lflc9eAKDhh16YMAGjZighWLdFmZFXlRy
I9u0eIwF6l3LmJl1LQrqvL7xzhBOginIs58cbuXnIfRrcpey7min2bVxBvS9abUSncsL338pJz9Z
0yPjoF0xdT/Ad+kz8dKdKjY7DLfTL3znCG88bVxNvaavTZNBZWaEb7pkHmWxriK10v0cY3OPM+kz
pfDaggHF8RFW+t5wpvdKDhSvKNu5ENp/vX8bIy3bGV702dRa+OgzJtXR0WEnonjr+TtIbudSoE8N
TdEGpmf8+uo3AZi+ZhKcnpqSA6XQF4aClGgXa/8tL5CbJ1r1oxFHXQjgqFHJNQnyz6I9jcE/scu2
4ctFqP5iREkBlDVI4XG4H13NPpiue1RWvbtq5O7SixX/WXn2xRTRCZvqB/pxtYr9PfjLeOfn4UCC
TovwOkm9AMeKcDpQNLQH+GDjACMlSXwDoX9yzre6ebdNaImggk1mItGXOxoXM5VHQNXDJbVqibUd
F2PbGi9Y7sRqcHiHa8n+cjb8raKHMthhuS6tk1XgWZsEUz8muyh8xU9Vdde2VTo89F8OzWaTUNWg
d+vttTb7jBEFXOy23ei2iz/aNHZ6lxGcNHruCmfXtsF6x/6FUW7i/Ivt+d9gm+JIYAScQzGfJLHW
qz6PvSB1KcwKSzCndLOzzU4MZ2xtJogY8u7byxtmKtg21yyu2MD1IMNZl6Od0IaQQx48a8gwhyXo
lcQRYh1U225z+pq1gkhLZzkz+TV3Ucak0oBbs2L9zUZakwjiEeqvJtmeSTN6BKMhgrHyLnql/4Us
oGoihobIdtY18zS2muTN++o2Kqc+pfYbiWZrregJsiLEb0svTOzLfERH8DX58BGy+qWDpLeOC87/
CQVtW12K1OdqLPE7oDGDRx8Hsy+D0sunLUsCwEi4htJJ/jP0Es8AGfeir3iIAxVCtETj1hjti9b7
DyEJOebsvrHQn3elxlCe9ep2kilCnTE/6FQPepb8Wm2PZCE/sBJ4b01QqZoQG9Tkly5lmtG66Jfw
UnsbK0uGwGvii4kif5eH02cETWqtII3lOkcGqYNE0FgIpoalw5QGw+mQVGS/PZge9yu6mrWQLjFn
3nwAuvs3/o+t89ptHtm67QsdAmQx3ypnW46ffUM4MqdiKJJP/w+qe5/eaGzAECxbtmWJLNZaa84x
2/yq23q8t7Vpo838shjtWN3TS8ur8bX0cLqGMSR3DyRv3Fe/eVc3sBJRWttKnbM+PMN6cInHi5/I
OASh/JzhJH2I5dWaQ7O4yIAh6O0v5FqIt+xLora2PSPY6MAqY1dXzNw0u7ug/cWOnRIlg7VtycoA
q7x8lm2+AjQ/LQ2Wdi7APRvhXIeOPMU2UoHmPo/wyfYKUrqd7XytZjbUgCXFW4xlJZymtcmhNqLV
BoNHO69n6kKyLg1K7zjhCgjSddnPSCAVXIt2IIrH6E7lJO79LEc+robvEZqoTf4jUut+bqxYu7GL
qUhM75EhTb+BWN5zgQNW6b+XtfvWidRZCMMUjxIzc0x1Cxi0j0+M4uSm7aJhVTEjMuK31tVfMYQf
PYZ1eLeWbpEdEFYlS49m2SrNy2Et23juoLT0S+YpAUu8qo1tkI4P7Nt3XhITOl5eTOYJU5qGKJnq
p14f6UhBdONKGGDy4t3PvOCn991lByKVmjPEpkhdN8FYmexuV4QRLMymeSX0bVz4U7ZrKDxXeIC/
tYusceyNvHLwhQ8VSrC9Gs5BSiLvmBg7JsjML4lAIqWWVUV5PrjMGid5sOsmLAwakpUc8CV7wpF4
A+JJF74ONtkfvV1T2veZjN4cs78o7yUwYuYdrL4LiykDVlzx7pTDQ0rYUECObCmGWdYJcKMu7Gss
LVqZpv0TGqEJpe/gYWRD/hTTR9TAik0mqVzDnzigwjBOAjgiJvbhpTEpkr1wFTbEA5kTEPr4zMbp
Wc9zZuwIH8OpvxRJfUmFwMvFS5J0NAKzaG06ERtol2mH7DREhEjHJ938bSLJKU9vPgLVlBm0BcZB
/CjlPNFtg8SXbVTfEC6h0IqnqvjKZHpC7YrFnY4IweUbo/E4FkGQF42D8q84id5plg2r+0o4VGhI
5nhRCgxUlpVtTN+EycO6nzTPCQL6VVRMksElezVa/M52aKnDRF5jg9QAZSMBjA5eOa7aIfzIhNmt
EG8oIEUhyCW7O2Z9P24V42xWY3/toGMDwD0SX4aANE+DTWARkMFswC2/5g9zYG30/PfMpedUI043
hmEWvOcdUjr9NbO6T5SHFXSfFtQFO/oxACjjYuwqDCL3ej1a2imu/2TGdYURbClbWohNxEwPsenw
jsHGi3nHGkWyWmjYD5lq6v1AgThUhxgh7f0odWPNoA3NnCKwCZOCA4Bs4XIUenbyO3UcWx0v3Dpv
jAeRM5/WY7Q7Ecb4qTLtdUAoCQMZzoJUQyddNDHwaJu6aGjqk5VnBJZYxFnnQ/AS5TTRbt+LQGti
O5kfdrvxf2Kviw44yljYMoEexhtjAIBGPv/GMNtwLjxGs6mbbUhxSObP/rnr1vWDMKcHNMLd8p9n
cXto3R8zYBD7oHTKw5T4d00Sjhs5PyVLtkSWzEDq290myBST75znVZ6zhm7R4vYbSqgGixGhzooO
TI2rPPv7JoQBYULW3wYVsFnc1w7f0AWmYsHKc/vZ26txu/nnaf3ra3/9z//rMbf/8p9H/6+H3L4m
Uf7jRJ1f+H895vYc/vWX/+vRf/3pf33/9iv++dP/9fD/9Rf+19eYK/B8HKMlBUSzNv9+CB7jfHf7
IooKZHX/fF8kHh6p2/3bk7KYIk4so//5x26f5bny//5v8c4mDQjO/xx2//Xzf/3ov/6121399kf+
+v1qIJzn9vN//ZujuYY0sshCB5BGr3b01e50ZUgQFJTvRCk+h7CvtrlAkG63qN9FnPag7u49bey2
uBZemJxn1Jnerqs8DQjTe4eJailRDDGiRkVh/KZ0QCngUR1NMsgOMzt8sjyyTWhgRnDmV+nEJBOF
s232s7nXwzOOyZYJy9HVbRtQoYtcUUcaQ624I+SXXUu58tvO26ZWa+3KgtEDUmVkAsOAhI7f1Mz+
qDr9UEP8S/DNLfD1J2qH9MIM4ZUN9cWQMVssFclFCwtfqvQ1bdg15K36ToVmnFzl7MuQyMeqToxN
+N2MrbmhW9OszKzx1gJf89byvTWxN+4r5CnKf3KOuMqY59ENfodGtYePcEbNZH4Ja8D4okztevWJ
+o/G3FjeSd9q9lFfJFuS8Wi1ZOVXzzzY7MZoB1CSEUzf1xfbUBsEMPY65PyFNHaPo7qCB8osKvUU
KRBEzDPbaj4dyUnbYtpdmmanILK0Z1kBnPPkvnPQQvbFLLvoww79u70zmlkVESk8wSRdr1sXB6Nh
4wzjry+k41SbOkFP2zfOMBv38TG67LtSiX5bTf4rXbUR0Ib4DNMMpCmh01T0iqhg2u/OkKhlmL37
1RwDJ5hsMKahM8q+emngTVz1CZxeIGgSHOvGy8yfYSKvuHXLx6nLLlmkfpkHxM8Z8pTVCDaNzZ/x
FZio+ltFTkCtv8jxLvSddhlFWEEDQy19s7qvhwhDXko7lvFosgzi+w6qGJGxbn+KB52AgZgkecno
OHaZJpPLtugNKtXi1Kd4hnXdf8fD+F1b2m/ukBUEZO5YuyhCbcLiVoWp7JUZGFsLhxYvBHE5qS02
oOMXehcydKvZDrfwh1adU5r0gDiyDKEjcBniL/KekkOVAL9N05Xmora0bRryKmWSjKDdQIZBskBI
E4/j6jJoVY+50foEG7cnDfgT4m2/riwU3FH8aZS22MlE85dGXPHjVUddT9d16mjh+t6jFnneSqGw
XAd0JW2XUjDOAOLWE+hO/CvecqzTWf9ai1XdUnKXidR2sHSpLzNfHLWU39omslna0zx5IVXd1NKd
rvIXCuDXFhQWcUOvjDPBFaHMIHQsvDQV4fBFAOBE18xrHLFxsaYC7x3B2AsXJ9nRzrd5xKC/HOBe
VG3in7Qqf/BVG20guOHegTERync8YwOmsW5bdp1xZzvxt9XY7Q6LI7BcB6aJGwTYSUYGOhEvLrSg
r9Bh7XWV+xQaZDcP9QQRlNBgKyemcLAzDH6nyaH6qekyrfNSvrgDra5BFy94gnjl5RcuWFAcMToR
bQc2AA1hQEqyK8ddFUXaofetw8ReZZkRylFW6Oo1OGSvYp/mDB9GCMXrGB1Y2yEEYK7U7ZgYEFzJ
KTuE1q/htTtUCcRepqI4zuHObq+5G7K3gmXW0kZhXpG4xp/OmpqVS9W+ot44j2E3IbjE2kFaIcNO
JG/CUvvGp4lC7PcTc+hXLt/VgvydGPw+2V1uzOQ3/vZpzuUp+eWJOZ1ko7criTFyOdLrsVPSmqGp
EGzBydq3Fih8pExLgwpZ14djWL6JUn/uEMW19WyXRdgsArbgaaxtgSLfpV303QPBhV6ry3Xajaex
93kFaKrrjv2MknxNe7pG1BW1C+l1d7WQrwQ9MnQfARHoTL63MMNJVUGklAt9aw79ngJwONvDyGK+
Zo0g2zwDN+wf+lxtAM3a26nLP7Q2K08UpM+OYz90qqJEoAm9II0yprQIB054O0Ti5DUpl5zUvvaE
VFly2JkRIbtKx//BdMg/Ip9cS/rGW9smhaH60MPgYFe052dgqVlOMGi1+ElWagMLxF5XQ0lUDh7e
LsumJa37x97PXkTQRgsHxN22TpGu5C3qUN197mlxIOlCDae6/iOuRbgbDPlcZNnJsVC+2sxEp0F9
WO594ogJMSjzmAkcozOHQPeajc+qo3eUzf2xTBprozMz8PqkvkS6RBqgdlJjjN/odLwLNAt2Pmxq
mQ+HGoENhzoqbVtbp4aF76ZQP67h3KEQJ+MPfXrMEJs34qUywC0RVpssOcwd5NtMdJs9NkZSPaDE
Hqk/roFv3XM8QEaztEepdzs734xhM1xipy4xWrfx0mO8Mxo6mVr5rAmmVK49vPJNnXLZtLS1Rs4K
mT0vWhi/AmtQ28htFyRVjdZLIZRNn4bSAOAJfX8tuQ6Obe8CaW+KyBrBxOEEo5G1qg0K7Qcp9OKo
he0xL7RfZlg2Ii6eRuma729Rh6fHyTvmex5xJV5vTesQC5Ew0j367PrCQPeeYePCltVbJzPv4HYz
x5odSytmDfdAEBsXMCztsD6KP/QqvvncXXkDF9IccQg1Y0CTHp8Iw1t3X43hXUFruy4FQ48MwkFW
aAhwmEYIp4OC2JIdwaiX37gkkp2+xj6AUr8IagQhoL5Qk6vIuTIgM23zWQmfcUEy2fu4JQHNq+h0
OCFT3ApTCr0/+rAka9t3pD+v4e7ukGiNNIOzpStsZ1+R1IgtgGyXInuAkfjlmKzzTvQ9MNDfWSp/
Rho5LJKp1lE/N0+jIaJ1u5Oj5x3dXsHK1cBBEEy06Kz8h5j5kxydB6yJxiYaR8l+8CQxuZ6tEaOx
3sTpJjTRHcBNWjRTVTEoIcrYRgU3ER6C1MYO0bNUYIXNvllwbLG1MsXBLnBAKJ32xVfOVDssxkem
LQwWYudzimkJyYkusGUa0arWx2saZ6fMeoocpDMEiGiOqS8VI3NJ7B+tW4us39H7IEL4jgPyETbC
fJGhyndi7Ixmu40HLOPa0J4GN8v2HWmKjGKNV8yLtoyZD1kNmdw2I1aNuOfOVndIFcyFHzAEHiS0
fNMBnUI/peBRAat76v9CDSKL2ggglBomiWmgcmhi0qureupPcB4ekwVEmWxHiNcM2GOtSZ6qNyPX
Xw5oxktNFe9Kx0Ifwrw1tDux80X0R1gvvZO8iJYwbrZVJKXcR1YKwM9mqF8a9lsgo5MI0bWHIx0g
e2CrPnXr0P+ETigXmR+rY+KzkQ7R+sRj/Rb500nrTHjZIxFoLYuHmZeEbSJOIkplEw2kC1dKW07K
fW+FeKvL/k2fsCE5doYOOtZ2TL9RX9XsMDnAN2lNY8qqsOHqMyZLrIQ5soe0EZqA7bbRtuDHLLTX
2SzrDFyF9WwEje1nGwCC7dYVw5VmExHp/MTWzdIXYstWTDYAUk8Mvs0ugfeSmkQZVMXZydAUi8bG
LAXEnnyZYuFf+xLySOYtp0AEJD3gtuo/ixBRjAydfZ6N1sFxetpWA6HbKSwj5r6d9TQB/MR009iH
LvKjNXqQn8hoHOQLnlz3foxQ3hqKowiIMI9DBsWKLd6GA/+Q1vR7lwE9BY7d1j5II6w2RYdAD9lQ
xMITBtdO+t6xL3XkYn7afGRas/W9SHvJbbWtWttE5aL6x4YxyR17kH0lvP4R42p875nx2eByWwYx
m+yyV+gz9OangsnIdLZ+C2cGWg51ZtsIYpsMk/ba7YYWiL4DVnLQHZJ8/ATlM0EU4tmK8QS5Vqux
FCTmc1mVf9/tIqM/gu6j2Y79FdNZop81x+pfSe6LR8d7rYYhPBfOQOWXMqMPdX3aIwOurl7kM1Lu
XQ2LMXdptlVXAEkVBpQY6M/8tWq+QaoglhwZJsUud283Leq/Faolmub//2ugLEfsasbItO8/j5N5
3WAA0O8NTrhND5/3sUkTHY1L/2nQ0cC8ZY/7QdbjnaW19qPpxO5KxNGHNHpjgWpOIZvT1d3tM9Ko
33ir9P2/vt5VzoGEBQSzNjE7YPReoC5Y65G5xyYAY/wiOxLkC9STO2P+bhMrb1nZOv3G0K1XuD2o
jEmgvZSIYI7d7HCb7w2ly+wq0J4FPUCu5lSSeN3da5XV75UVB28KGTowWdM7sLMMXwrV4p/XAvAY
RrMJ5ZDubg8b0rWKZf1G5iGUgbB2MAzG/oa/FVBn1ylBehZgJrZxIx6OvW/U7jmkfbnWwHo8dpbO
totcgvc5FkHSJXgBBv1ku5jFtflNsQOfHIL5Jm5za21ObOA7nB29cptHu4jCx6D5646jF+1jhdgL
/0s6pzHOqqLStY4qCLKjChG+dGml35talKyKqLnahODtateon0PChRvAcpdmvheneNPqwDNOt28C
IgZ4IGmecQ2ydm0exnCABgbqg+4dMzn020L30ru61+q121vOg8xQI8cNk0BwQVSOMdPENBb3ru8M
DwX2Napb18HDXzmU/B6qlHr6ljht6mH6HRz3WLU4/UwqT+i79Tud/hZBq1nj78FJOwKd4wrIhmOq
K//aJjSVMTD2NCrJYWIBQmtuOu2OlTA/mk6NysFw632gDelpSqkVtZryMVDKvWI1ca/AEVaWzVWw
Lzjla+n2L2UMMybu3Ddw6O7G9cS4vd0tDJTcrJWHHAMPGijRPHTEfc2pBsnhdhfdK9lkY/9dRvI1
zFLg06bJaKTUqB2ywXjKooxIrBCBZxMwXUg5XoxCZwXJ7wR9+ycdqSlPuPnFNxscp9Aat6NrPoDN
DY6x7DoYWtisWa7kxZ1vcieSF6IjYb27uFxu33AU10Y0M3wHEsWRkLbkQ/XDtrercUVylVwHoUlS
XG+SDzOsWzAqp9yY2Lb0xVVkHjbMKie98/YpcXR3ssKVS4zCJSnr6hpF/U9pQyUFU+6xtTS1IwjJ
uQDzSmC+4rkz5+FwXaMBZ/d1psdl70uZ3GdQ9dbU9tWxLKvxQq58uPLxZbKn9QvGUXGwrkurWIdd
jHGB6yRiO0goiyzm+k26avRQ5v2cje1Xn1TKHyI22nth+qyE2chVsYYg4eWpee/511yW6cPtZjAT
ex94DGWbBPnnnEF4u2GCUB0IC6oOHsMA2h4bCm9nzh6KLs1oFjSG4/4caCbFDdOxU0KCj5uGwX4E
GXhq+IcA43oLB9TnWXhVgJgm38TwukZccgXFHe2BlYbB8jlg/s4YjHoiWvdYju+GjICK2mRS6bRf
DiLfFyMjVIjdFGMHtjU6cOet4Yfms90XBkenbaB8tSgPhnbaamUG4yoZxMkaqj/pLdPDb7wXb0BW
X+JIvCeX95o5QOYggyARiEe290CVzpPmRztaU+KoLF2nxUKyK9mizTGwzHnOgiupa6atEbIOFi7y
ZN7I8tNILXTpVfDDP/9YxOCxJdNxM5iiu9sNVLo3zniqzM7RrshZ7EUf5M63eq3GYcBJiTizBhhz
HUvcCGz0l3Sa3b3l2+0ZTx/VkRycRx3a4MIcUgMgXVsfq/mGHz+2g3j16ip8rnzP39jaiCCO5Lwn
bJ8Xl70pkdMsyuTubipTz14IfLUOkTSOciy+ml5LLjipY7HCIk5aucW2JZyGi6ZX6soCKXZp3ZpY
XUP1lmf1dYBevmLABhQs1pqjR0N0wmJ/xoiub2Asq8PUi/DS+smjXhjhU9NkW6bu3R3UIQIsVW+/
jHG5p8QMjiKCSSEmTFzMlyniHRftAOGMW9jU2iEvHXliLSg3wE+0B3ZBuORj5BdNn74lY9U9kk1O
YmiSZEeriBUxNA4cWE1qT4Vm2Dv8eZDFdEt7qlCoZE34SAQ1bAiFzdjlSNXycO5+Qea3mwOpijB0
Jt0+wjClhM85qVqUtxcQiYTHRoZaNY+ytIYLEeXoPecbXZnjBYv9YyGKYe+TGk/5naPZyvIKbCjU
312jCJ22Sk4vtCxoVDl0H3g9aRj0HV4iopVMLCELFIfeRVp6fkXT9q3IgV/i2AzxBeeUYKF7SIsU
i918UyIa8nQ9uY4qB4VAE7XRDA6zMYzv6KeXx9LE4jJ/6XaDwRrOfp4aSLWVc7rdZBNrX2w40/p2
Nwqlv8nRi6OcTPVDGFTPtwApmuHF/e3GjJBoqNIfdhLS9NHWyUJ+DDjJ7yZJf48OQLIt0Z1vnbAF
0pFk+1BGbMix1BDt4rRnE7wMvJOE/OEEA5JFSs7aI8wJpQhJArfP6Oqw4w3xQisvPA81J7Djm/4G
rDElpYOzaG1mqbc2TGd6cBlHjhrFophy/SGvK4JaB2B2t2+OKSoJZ+gx5TLROQox0ZK/fTrNq1HZ
JS2UegvUtqU7F0V68L4ZanPnSAfTFyK/BvypD3M46lepl1RrA07AfTYR9Y4EBZ+pWSna2IUH7IEQ
VSLO6zQwjkD2g1ejR3gD+eHZ7dOAlrsgJiyU8jGBArAAL6H2cVClxxFV/SKr3ZzELcbkXDyGP0Nr
VytkvIAQzT8s5LAhu9chERoU3qxdplZ9Ccdil6jAPJd9ilu9JlMFHIR1bqby75u00XM2VmKkOJiK
s9bmwASwLu2LgHJAo5CIUcjsJNKj1YhH68hmiLq4Y4M/9c2z73vJjzaN647mPzJ1JrkWBSCq2fI0
pLF7Haw62cRmjG28d+6gcVRgVQEkm4DF71UN/0VUlgUOZVTG1u0x6/Vz04I9Ky1JWW64HMF3Yz0a
kaJBLyCQdLBMi/l4ke4tLJW8XJV/QCarbRWKskuYih3bpE8V5jUs0pou5v+LZTuGNjlEsAzps6uI
zS2KGZsKMDxyHH/npoG+aEp2TI8/OKvkAra7WMk2oHeCcZOr6dYdHblPRozyqiFPDPwfhT62ss7s
zpPe7E0vlxvlj86i6NGnspc0UExeaO8y0Sgchhnd1jM4M8upOcmB6tREHs9wbNVIllwrtImd85MV
9gHQnuaQ0+HiCDWd8bkRU3Kifv0qGMJvrMw6DGNZ7j19dE+jwCNSQH/ezpzfxiHAim3q42Bow1Jh
sVy2Jbu6puQThklmWDgHw66+ODDf83J8TTVi6qO8SU5lt3LSz7SSwaPlWf6xpAlL2Ss3npp7xabQ
DwPNyS6pnhK8j1ns03W3UK1N5N/E/r6wW28RRd4pzPNkzfwGNXPhf0UdG7xstL+6ogPqQHxAn9TW
sRT9JTK95yauWMKOjTpPpqsdOWGzdQ/Q08RQ2AYJvha9JfYuqh+1NCJzGkkLyCQm4GQwdWm/S11g
/Gg+N0YdmFuyXb5TtYtG86HOIpTEiICXbeiAD2noaE1TqpEK7Ubn1hXeZhjQQyWG+Tq5OQLErgVd
7AD6iAS7X+ldRWFt2xDCUJt7TCHa5Lto1Ufsn/CJAkZOmW0VtVzXtrOVAk0pNth7LFtu5P6RjuGi
bPNZYSxEYbSyT54d0rByKYBKi4I/DSEI5Ua6tKrqYqH73uJg/WY69JA6SH00UHal9PduyzsHcugT
8MxOqerJCZs92yEgECl99/CoOd2zZ3v0RJt80eXtR2x7a15vB7JcjKMBWyVtKrRFk27taxK/sC7e
qXMawoFDUiaXtDD7+3rZwKW98+qyXFP0tYSc7zSHlvHgeBw+VjTuk2IY9gXP/6TK6VQ3OhdhNq2R
RtuktLC5oBcZTOQOLkPGhZ90R4DZG/bexb1XsjFK0AG2LrDoivaMbeTjk+Vm1VlYxWek1adWqe6I
AII2m5Y+xSpTxKCi62pit1zUISAV5U/a1uy0k5/o1cYfcrWO02w6JxbSbtpc1ZrI+84qxVnzxQGk
RAlNJ7wzM9gcoQ4Bxi3WZQTWKdf8n5pYzgXwbUwyiU02kjDI3AKq6nrGFpGZdT9E2WePaH3qHYi7
6P9QWWyKsQz3og//+PoDrnSVs7kIW/nIKnNxC7SAraBrkN7FRjOCu9feyrL9wjeJ2jq2CGWD41+b
888ALnIa9xl1RrkUnX62hsSBKNAdSmz3QHUmPd32w/jbD8lZyfzdQ/y692T7hn4oYkoRfw1/qLgZ
foh+2oYmU6nA4TVK0djRyWbMZjB3yvVPN4aYWNsphnOpvQ5oZxZhA2Iwj96FNT5hnqC1a8CBhg+X
eJ+VZoEQsWhZlS3tXXcQj532OAapu/B9yfW6QnmfRKiFp6ZZZNWwRbNUGGKn2DIp0rTWdjveW7GI
N2Rg4IJNwmcjJyDe4ppWq75e1DXjJxLl710dtLnVztCdgisaZKdIr9sNLcE3tm8h5zxr+zyYcVts
Az7D/A1pegn2FKwyfQ9HqcHg3gcpMi5cxJp+3wfGJbej92TmTjcEAayYda2YebIVGb+rZpxYbqdr
QWpb0XPZ1gIrXg/+Q+aW4ToPSvTUlQ7wXM8uIsY55bAru5XBtD7cj5yUNj87WWnzNiEOJj1teGeT
cehwx5C7sRZQIePqp+iaFDc7UDsu6Md+hr7loXoPjNzYOT0AjRh1mUN+2gVdjVjm5afej9/Ik7+S
0WCd9bKPaDMmFcASj/OoHL3jIHvvqKLuO4mx69G2jld2axOgEVuLyCp+fZ2MKVaNLwR3L63IDIzS
7I6ZerpQOY0iXXBJQ0eTds2ylXKdSSw4NTMl3YcZnutUsLX2SrTkr9BxZJXtfaKoG9s5ccMoqvew
LK9s4l+FwhFsJiAimuAU6tVJzN1HA+9/Xds/Ed5lyPHdOQgug5WgQa52k6KOIxp3NUZ6s2YShvie
ga5dM34f0y+V2x/CoxOhNfqS8DAcfAnq9Fqr/7Sxdk/b6Ox6kjrNO0RuQjrCNel8xN5SPLAfsXdy
qDew3A4I5yK2gu1T4ycnjyYP+3gjCs9RbT+NQXhoIwi+iY91hDSEQy5zJKEtYGM47Pw/zFua+Bq7
HscJuGp3k3Ml4/hP8HqNjVpEY44UrL9QE0HZyIjOdH+1iOWj9gt/5W1Zofaxi2I5xgGLfN92MAGj
JStmXsKZVIEHA61j5yGVd20uRdGgjetYhB+hVP2uUk8pbBQI/Rbcox7nIr2SwrSOCdk3dQLCKkWU
jIrz2eoZ1pZuOYufsawCptwxrbx4nGaMQPEk6g8+Cl0iZtTBzf139Ev10glAFnuMr5nY4Z9S5ckE
dAYiGNq4KL+zVqSkAAenwgppqw8dZ2JkZjsrqa9W479lXf1YJzio85aZS4FJsi/Q2wKKXkx6tWum
7KOLTda9OEdTFzp3oVw2wXyplTHjPhf2met3yIkJzgs9hn9UnDYV3NaWBocziA0d/JnsrF9s28Za
46JEhO26N7J16GGrN1uQ6UQKLgtUPntk2FXo9OjNDXZa5IHJKUIg4mbfRBgvI1esRQCLTrZ720TS
yox3K6P8DdcuIg5Z77P4vauCj6xS5noM+49SG5NlITQkdpldEBpAcEdX73FxgLyq/e+mVD/zXrJr
x6fRyd4rO+1WskKnmCTB0TBetBTdiu2x59N1kE0tZ+kIrJprjDWkxBkqlAuTLn+sUQ9WjSAyMbZ6
PNjJiSbAUQ+h5mpMfXPyEFlMtRIrGGFEpZnvhQmsEj2fzqVrH07kISt6IVxWdXC/kgkfoTvlujK8
H4SUFQAGAYS6ZJvSCjJhPPFCwCNIynCy0VT2a7fIzRMqv9QhrMiN5FrUDJ7Sz9601CZl2owtDs3F
UOl7zUxeG7TiAfQsDe3ArNduNCwejVbeT5VpkRnwVCr8YsJQj5gsYHWDGIxiDANxrT2KUTBCGMs/
uv/ol1qFCMhbmkOHDwd25cbm7+bO9BhPNSDI1gPlGWZr0BUdnBGbWeBAy9MwqBR1i4QdmuZR9tVX
8K0jopkXZD6El6CuAco1Kd6FZy/XzpXTGAzk4JxyOIRhdms+ynmzBdk/qi4Zh6/2pxbuoiwLH9L3
cSoMcJC+DV2n8T9kzfIYOfhp/Uq8SfwiqzIi0E9LvmIENAfN00JaZCPTd1l8jmwRSI1PeE0//Yhy
2k4/2SH0dyh6uTyrNbAARNb0r7WW3mC5R1ScE2Lbdtt+TM9545QbJBTNQgjzQdeihtAQeKOTMr+z
s1OTsmET47MsLGSqqokvXCwWTsqb3LJpBMjTr70oi3cmnd0lmLX8T0mEUl31d0bnXd2+/9FZz5hp
zvu7FvMzciWr7V6cAVVSkLhb3aYaq0DexB7g0zxiItc2+M2hLNy7VSLZJXoa05xxJ2lfrUwcGKuw
61cNYd73jenfM7GC201vkcuG/o0cZMMWm3yBdlq1gTeswijCwh3T+fWS7ipKYzh5FugHN/Q+8VvM
qt90X2L3w+eV78wpLlcyNV6VN1yxHCHkGWguTRl0CNc9DfPGva2sdos7DtmUyJdNQu4BuSwAAdJB
30I5xVtvAcgir3hle/6PQ83GElcfpsk6EmF3ZNtyakLtK0jaI7bItU0mWFD232gaqr3lxO8IePQD
gRccJGm0xMAb7UnPpa3d17tJxx7uqWxrMyFDKsxGE3HZmeCnVwQ8SIrJ8KqmapFQyxBSQBe6hRUl
/ZBTduJdJioYBQTUjMLeDPZjmOYvDt6HTH+sEDxs6yR/02KqpdrydoD9Dy2Q8N1Aik1TvIY5wnEj
kAQrmOAXu8jEYS5BylljtYXG3BCHgWVZkk+Qt18FeWIUAgiK3F48002TS7I2SdIAX9oVGAFS6LOZ
HIkpsOHRN+5FGTUBI+MTDq9Hw1QoNNmx0SLOQrIGX/AGulF7cDMRHTTNeM9Sd581M9NQuEh6vJ4M
SiYCy7idXkbanbmaHmpB5zCdkB/bQLKKmdip2jnF1CsWnTOhdBezwiEzkjU55s9GzWjY0NvvCVws
g/29Hrd3o5ycle6GO7CV4xEn+hvL4aYBXZtq48R6xcjAS7yzb3VYxEa802Vabhx/ZBDRgKoUZb8x
J/OpTO03p+VA6uOBujPw/VXt+YfQQO0+BMBFBxoNS3PUlxBAja0YmaxEZPoUEAkyQkUIu9OgqElO
XK25FCGERscFxzdNDXWbEX75Nf2AKAh4X2FxOYIdjAQAkFSKQlkyhAHGQvGt/7pkUCMgC/ZV7/ya
qYbGGIGAl+EYKOnukblygYP4qgJJdAmhWXpspbysIy4QhyGo6lFuKM7+dM5ziUW7Rsp/LEj/WTqm
x8Q4brCFAC6YAvO+Jq6P3xpRJE56C+q94ymQT9XmmNR1oJURQQUQRbyTCtrjTCtvglI/QMkOgFgZ
/0fdmSzJjWRZ9ldSYt2IAhRQBVBSkQubzdzMfB43EKeTxDzPWPef9Y/1ASMrK9zJJjuletMiIZQg
fVCDGaDDe/eeS835zTby4ISEmQf9YSAtkjzTT03hujCnEEsOnvVqFSz4VKQRz8yWJz5kIzqnlfQO
LTqGLm6rCzECRhUN9rEQaDbuunYFwEytZC3XsZsgo9cjnQ46VX1sbUPOfNDrdLnt1kP0CiFy7G/Z
WgqoOTQYvLVQnyQZtBsiUf1lNZCthW4l3yGyXOCH61dR6SDAkPm9orW5r/UZy8tzvQeIsU6aRRAH
xbbicIrdizOdyye+9sUqzLPHwGjaXeXAtwmCBIi0RYtwfPSkBssSuQpt0ZUJc7RL3WvXi9NjDG40
NdTVUFEaqjnmyb6Nr2PMtbT59nT2bzqic4qaHDzTuxq1fIYPVZ8Cf/IPisRnUdjtse4Ssn+wTHfE
dG1MLpFUqdxcGJLM2kx/oU8Dpk0Qptl2CAmNYt4jCLNeBUXBycwOaTtP+7HwaDN01U1K2kQCZ5Jy
C4pcI0DSyd62JGFPcO/rAcyO1iWhl+YFFiy1qTMv2eG4vA1Ml8S4xFzqGqOLzD1oYUi2AXTQpf1M
H4Hgjgx9omj2vkPpiduZylI94VBsAA+hN6hZETQoCmG/sDTb5BnRs02R2TZngLFcltI6FT6kcWyd
Dk6v9tFwIb1V8b6LBvDQxVyEyGkTtSq6rLSO6HlTHL8N3KdsaCtlcT5FAEKjp9hzbuFJxIXrIHoo
gMkBSWDyhSV+MxaRtsl0Ni2mab2KkljKll0RE4JHtOE+kNEzZeErUBhgGEVDBLweVovQFhACJqin
SLz49ogy2m9/+7e//8fb8O/+l/xqDgfLs79lbXqVh1lT//GbkL/9rfjzn/ef//jNMRxT1x3BMVq3
8C4JW/H1t1eoUz7fbfwPFBN9bKOnWMZBWV64ADnOEUBSV1L6p8U7nAKAih4wrnXQyaOnUXgTk0FR
1yRWzawoZroAf8MeDWRfwY5GumvuScO7scfd0EbVZRc79lWjLC6yyvDYm7NMovMuf3Ed9vvrsHj5
hmkbljQNXcLkdz5chzP2UZFmoN6Bt2z0oqt32Lq7hQjS7gp2bQSM1spXgi78dRnFjxAkkBmn9ckV
tnYuHc/dDWbxqYwH7Rw4G1nl/jFR4W3kOOOBOIMMTIRerjG+YT3BAOoYvXZrq8w7G2MGAzFo7NXP
L0m631+ScF1TmIKzl20q6/0l9awHWEHccA3YLOKNpdOecsKghxNe+F6iP+q+te3ZvhIHFJgr2J8T
J676GoZk8iXsy63R2UwNaXzmVGAOhnX5X3+Q+ktZIIzuSzu5VUnjHr/9MYGhOFKur3HpJYPVXYI8
pAiM0v5uPjoty7yQkPmBNXUdCUR9isdsqId6lxf1sqrT5qrSR39hsYOfn6bkHpkqxyzbng608pKH
wub+oQBBNzoc9o1oC0rNUXhuDfZOSUDW1Le/2hmT/iQThCBJeilT09mnvnX37W+JbP39t3f63949
BfW3p+It5+pDP2g+/PXvd3nKf/8x/8w/v+f9T/z9FL5VeZ1/bX76Xdsv+fk1/VJ//KZ3v5nR//Hq
Vq/N67u/QKdj8bxuv1TjzZeabsh/Ps3zd/7ffvFvX779lrux+PLHb2+A05v5t/ksGL/940vz0694
iP45Wcy//h9fm1//H7/9r//pj0Xz5buf+PJaN3/8ZqrfHVc4ytEtgwBKw+GB48TJV4T1O4xkC+QN
hrT5aWTKyQjeC/gh43dlGzZTjmVInaBXZpsaEDxfEsbv3OuSpq5pu46Dl/u3/7zwf0xjf35iP57W
3j86tmDatQW1JUvZCv7Mx1lNJsB4qlwkSyTNV+yrF3hVluNjs/3LG/KD2XOeVP5r8mQY2yScWenC
tV3bBjTy/gkNO+mkPoZPcD7jJwn06EiY4H2oD9eFDyrRtdybmtDwX8zZvxp1ntL/MmXrKu0xyDNq
77vOMSywbeZde12rfRNTJCsy67OW0nX9+bW+Xyi+v9YPC4Uq0Xw4tJtxCFHCjPwAF4FGKRmjiPmL
oea37bu3lWo2hmTL4Z6Y5/q/XOAQFvWko0lbAhG3fTaHOAfS3PFu/vUrsg1uOd1VumQFej+MnKzU
Cy1CSqSf2p8CYYIfHrJ0N6Vt+/rzoX70kdlCcEEuqy03/vuhHNlDuQMku+xpMqOxjVBxQVgIHrO2
7dcF9qejUioB7z2OLz8f+kdvpo28g1XEti0hjPdDT2HcSKAtaBM8WnZD4NiHvBrdw89Heb/8frs7
uP9tQ+A1slwU+e9HUTbJw/xztJxGumF3mnpKluJ6NO9/PswPbkLa1UwptpQOM8yHi/GbngZwxzAe
LB1KJeWDKG//e0OI91eSakiFax+Z/YSsnzRuclQgkyE1+u8N8+ENK1rUhK3LlYzVGQ3SIqXE6w7F
L0b5+OHbJjOw6eCtYH+kG/aH+47EY/jJMeLvKRdPikJnOda/eL/m5/6vD+s8BI+pMpTQHdu1PswL
QzICV3UQyftEFhC/q22ous+xtxgTIjf/xX32cWL/Nhp1EmEZpm7qcn7Q/jI1gHdsY9jsPLNoeI4B
eN51Wvje1x5VyHFKe7GOuoTEgsmMqDu0fnj984/tR+NL5Rj0SNmUffeGphycyG/miK3hJhr1/NWg
/bVP+/GVpk9+nfpJvVN2VK9+PuzH+WO+bDnPVTzCdKc/3veNXsA6DOk2F1XiIsBuWpyeidKsV9g+
PhuuaJD7Eo5XgAEx/MXgHx+6eXAmSLqOrKScFT6853ZCT6WLaAcnXbIuEd3SJ8LwRmX+5xf5ozvJ
ZYZkimQbb7rzzfyXz9Zwp84Fd8ZMhdOeA0lkEnrAAbV7Q6cKrc6PYmRfPx/zB28s6lCDCZK6LUiT
+fP+y5hNrKk4Aga/dMgVtVd+7OFdHCos49vK0jA/+GVQuouBtOBiOcXUGtc/fwEfJ07eXFifFu4i
3l52ER/eXGmbpLJaRbZ0s5mdUgcIIenJ40VZFk2X39RtisEu18s+W/585B/MDQ752BybTC6e09/7
S48MGstAeeFUjr52iXKLwFFR1Pt/fRTXMQU5rdb80H64PkUGol2UgsJCi48sfA2Crz8f4Ad3p+My
w7lCMgVJ/cNltDScCUoxma/Jvd4YIcaDRIHXshET/eId+8EN6uo22z0w5krX7Q/7Eg3HZ4ExEp2k
32unxtS+QWtbghnMcEg2UY5A+OcX9+MRmVRNNimO9XGLMsW5Z6YZ2Kk4x/UZmL5NTvekLkRnsrNN
q/YXj8MP7gmeProJLLDU09iEv3scYkLBTE/jCiNRYNvAD0tHsv6Xb3lLF2jEbO461+Ejez+I4cWO
NbW0t/wOwme2IQ9jIdybmfPRZPIXg31/RZYOi0U53HwWG7APt4etZQaaIlyGvS9vTdTqHgWmf/VD
YghEudLiYSKH6sO8NVV9PRBRSRwwQQmpiNeDIM8P71tF6+bnQ31/NSwBQglWPpdGgPxwB+Kr04h4
9/FSWVNOyGpk5CCpSt/6xSV9Ny2yWzCtbxtwYo15vt5/RPpAkGGOanOZT35kUEAVn2J0APiG430f
9zReDlZva28/vzpj/uTf7SUsxSyIXIsthau+WwHimAUdPCvpBdll11wHmXnISU4yOvrPnXcUiYR/
+5KI6RerujHf198NLHmkJbtkdkwfbsnAL9pxyBjYLp6D+jKhcAnH/8Lz70v/DJJ2GdfXuBEhI3e/
+ESN+Qb8OLRDA1nnNMk99PHuwU9KHLVLCbRYRXu42Gj71FfvEO7CxeWw+EIlnt7EW7U4FEv3F3Pz
d2sPb/c8NfN4WMhP7Q9Pe+fpiHZNlMgDlnxnMHcpXoeiBNIpGcyttz//eL+7eT8MJ97fVLDMnaCa
bIq9hbgIRLTl+PWLGZry5YeLolxmmRxFTERdzrwofLh1exDkgyxIoRoM8kZUSbUSCJtOgzSy9M6+
xD8O1Eajvu9ummGadNCvigqrIUBcU5U3WGirujGhx09GSVum8xU03QGm3XQjS+0TgJxDifgA+U3j
f85NcE+hb1Okx3dyUp4JD4r7jHznqFxbbq8WjaXiC9NpoZlV5udUoyWfq/EVHOs9xL/bONchjxrP
qnO2BRjh6Y7gjfVIs3a0slMyIp+2mIeLcKkVAo71UdO2lftJ1eV68MnJqeF9a/Ga2u4MbNAXGH8k
6ttS9jSbWpIksNlFO8wFJSYjmSLekuU6IMmgpkaaVdp9at0aXbajwXOwyGGUBgUyey2SvYwy+l+g
WkzjGgzIqiU/zkFJqZR+imf6o4B0rgLUBTn6J9Mi2LpB6xD0F1apzrkT7Dz7oc2m4yjzYz8Cyu1p
GeNvWSYy1Rd2iyOGnjtoSCC6TDd3XpPuEoI9ZcFeIcLBQdwYu4qtP8F9wFwI/1O44UF6d416C+Ht
9Vl0j/EC63I9vLmDfJOs/NYQXqcOolNJ28ISYKp8nOZVdbSDGGOPvY1UBGa8eTSU3IPlXc7dbNE9
mwIZSQixtwFC4A4ruy832hwJ2ZtbpQO8kyGwStrLunfwkNEOVn80i68RXfHQLdgQZ8nGctPr3iTZ
QVlLHS892RAEAtx7tCpL0S5JRp1hlicD/zYm4CHZ0/2Bb1g46aIhRr5ZTO59IBdTeNOTkdMvZXly
1aE1d9ijIDrNgDW6EtgqMWESN0dfC5Vy+RpEmDX7dTAeA1Iox23uLmYNnLYzaNFo1rq2ylWFfKOC
aALpvlNy3fiPWfh5SK60CLr2osC3aPeL1ojuRvrNVkpMaUa8mx1vAxqyU/ioxd2jPZP6ZjoIiHUn
hRvvHitvSUebAGrUT/TTbGs/+DRi7io6oZHyUD8uMvhL1p2vJRcF/Luufsr164HMct5Xw/rae8jM
MW9q9cHiXsDGqh+xDpHwFFA+pr4sMbJcWe6uKW68IMCufU3fnAbblU2uwIQPTC4GuiuofpckG6IW
74hqG06mkgehtL0p7qPhKyQJMBnEBhif6KsnHllUdFWDhtjDfJn2D4Uk9eepGzcSfCZAjiG8jzpo
tvHJEveTdY/aneT6OxlcDtPeCzeKvpuNnALkwKwOjFdKnEjS6zn1uqAT0L57sMOg7xwMH/mDjUCm
UfXe8aF1RNm+Szc9fc90RPjz7EHMnX2cdJijg9NcYaMjk/N+0C8C55MtbnvzFXRDzvc7NBSdzLpg
rub8WbuPxOkxvkBj61wakUnmzpE+EqDLboHGoSVroZC0ulC/EzRhL2IJe2BDaE8KiMu6M/DX3yWC
yvtrh2zBPaXNeYAQXC/NOQ8CGilP+CCPc4iahnijxzoBPyRZGi4ocRdMhBy/ZIT12rrzEJF4jC1I
bdBiTAQ6d0tKNWvp1N3VSAlqXdUF4Xv6QHfebEZ6BLD5ZqBv1Z6BF21rU4HKqFfJFH/unGSJJ5KU
QFqwQzfCa0jVtreDXRvLh3YiX23GPwQO78jgXbtafomdh/wVnrhcV9eTqDZl4J47T6MDFNYQCHnB
KkBD0NiHPhsP5mTRKlX3M18k0L1dPQpjKWj5uYO/1RvuyFybYzVpJg/gPuSBCWUPfmkRGS+tgBCS
Dvt61uvU59zTL5N2n5BGjhJA8Mnn0yFska4RTQI85I4CgU/OvcYzYdzYzsZpj32Aogg9nDd7rtZ6
BwPzftaX9RdesIEbJ19juamuBzi4Q77OYHd71yJlmobz3LwZyKkbMpIygmLJkCGZ4NqpHipyqZpd
/EpXFlUg3DmD2imVilGhtxSHScCWZa1K0mU07GAAlwg0/PPUX3CrOflOqwHcXGBraAOiQolSrnVM
bT7ZpSMi3mbjOM+Ea33y/eZW9igOuy8NL6MwBI6sEWFAeW2M/Qlr9hajwSU6f8hIE1zrXrgrPGIb
LbdHyhPhE935Dflatw3EiFERx12SfkGKL0tX0N23MSGOI1jqbufM6XDlKe9RcT3E8bNnXNfWSQ2f
i5z0oK1LZEWIbInJ7goNQsjkqCF06u+HGbBRIlIippI1sXceUS2gc3aTz+iyyWxeavHn1r22urc5
0UuP7qrgMLjr0L+Iw5fQIB+euCU6xlr47DtPplhOYtGiPYmJbE+mrwEpfM5XFW9J3mZFW5Rdsyk9
/AOPnAIWcXCjE9NunrX6thAeiQpLX26AOHsOSJiv7LQ8lROCU165PnZufUN2H26Nh944W25FnDS6
+RSNVOQcs9xYuxjeUY50d1mGZ7yQ3PKdHX+C9rGp+2xVhXIhIpMimMBww3kDDfOpj0J8Pg9+GK7a
sH5W/o3k1futjWQ12Q9auHXKZwsPv9GjQ46vRTTubL2a79uctmGSX5r5Po4IhKIFrsZl3aDdy28l
rnudcjVtn3tg9g9C+ud+MG7U7Bd61Y1L0zqNtEGbAUyVix6uuC9h/bUZDlg1Xrp9cKjL6J7O1VUk
XAgIKW6B66ZhHr81QmTS8b1rN2dUKttiNG4tHeFqa7z0aQFkalqPVcvUqvbDZDPTEn1SonvemegK
B+8MnGKwSAEwL0ujXlphSlbqwbVZCDj6JUhC2xEKd/K5k8Nq0gjoKs2Fnp1q/znRd7a2IKK88Dao
e1dpy64ovbU0WPp9uLHLl3o6G8V9b55U9uql5BhAiwkFVPjegZrEPBLl58oIkVAbi1F+sgHB9ZrL
B4/HgbDx9MlrP1WyO7L7JeDgODmbSLvtkSLRuBnRBbVDtcrzCfw+jhWd7IEJaHI3+Ls5SGiM82s1
jofIGDaaze4q7Vd5zSQ0odwKTrFXrHQkI7VZX5LUtKNCRRJmsYuCnvncJXUm3oZWjv1A3ra1t9Em
dIWciVd6A1/Ar7yXSpE9rKX4IEl86lNjD2ARPxN7Fd6xnC1CbR0asUdLbzXgSEj4RqbihOEFAMtt
MGtMCyaIEVunBfpzjG/xrF+Y1MkqcLYpJn8sI2ii0g4Qp7wJcGPgl5kwn7SQeNEWQtU/hrZ/Uzn9
tlfWlzZ4SrgPi4spQWajuUd88BssnSfN67dtgOK0fctDtZfeSRt6hKUga+v6Jcqv/R4IaXDRTuVt
wum7hYRSBs0a/3NL5B7biUUvn0xCkdCcLU3lmItJAUkACmfYIfPKfUB2VK7V96NvboSuv4LimaAH
OUSxEVGgi1dhAv8tbxCsrEO2ozJuLijEYP05WwWxKLgE22AfD6hVdRfCVMosKkryzlFTLMgieHGc
BlhWZ9yM/SvSrX1rHXUPuDi6HvIg4bciN9HjaWBPw4Fi0nhlogD93Hkjtu1A3bU9q7pUE6k19ZQR
k5W7fMzfQEqE0FKVQpSBj/REvtZsFohwOnqJe4kOgOD22Bu3aWNfZLNMPg/FenLxBkyxBLkn05Us
K6YmthVuJW71ST85UaNWVhCuQvgLoQKSyqlhI4AjFCN4NtxQIs0e0MGRcaFfQmvbE2WGJly7qpvk
bBpIwZDOYFQO3Z4wb7RvGKf0HMG0OA4GN4itXXIb8iA24mAPzqkrxDZC0xNow1VpIaRyECPPmJTs
zm9Bf1vUhIkKi8nqfOiRwg0nXNEccjYhSR/NtE9ZHgsLRQdnJIMyDCh2gZbZGhxiDKxHzwjunDGH
GB6vKpMkUwz3hCQ1wf2USz6BdhWSoTQRwRX6+Y2RZLdV/SrllxxEe0Kg/eCv9WxX19RqUdEHQJ4J
f1h29v0AlqiIwY+gO1NND3KHtcOBtAhfhruMsD0qhsWyGTl+uCOZz0DA3Z2pSEXwOS0W4snPo+2A
BysdxR2P7GOaVJsggirbu+i63Ay4s8XeBcO/n3+qiCtRecb8NSwr0oAjMrI8/G2av66c/LLVtQXh
YgsCvjLZb+roNFPPZwvnSLFXix007Uenf0kpN+ezjUO7Mu1qZbvFKZIPEbNo11mExciV8liAOZkg
UcIvj1v34BXNMVVqV+jQCEvsetlxjFn2Loe4BsNzZZK1AV3+kgM4eOdqqVVvFVJ5oCP7WbjVN/46
IH8NSePeIuchDeNtBDhjQo4olbpFYJUtCfvd2AjQ2jCuXodJ+2S4xpUG2HrByXuZEk2a89sHiToN
sg4WBDqb+SYZpitsRinOmOmuysavPhwoiySWRR5fCOfKJcxBZ42U8phFPpufz5DvuCM5l5I2o4JL
w5fY49yDW6znhIc4rjaFDc6NM0S4nZf50b8F15Rb+o7PoUf1HrXVwprTi8H2cX7FtJFcKv/JEk9T
vyNzr/OvBaVN/BmQ0Pw38qEQdDmbFBtk4mPxKZFsnwbJXpnDcInvriBjPUNRv8UahPF4Ryv5ZHFE
yZxyiZZq2SD1lv1pyKHN+Oe42g+Y2MprzmIWbNAZaIZbYK7kPCay2ZYBSORljOkB/1gIdPUoDRhl
dz2GfHdvsEEl/3VkkyfbfQensDF2kTdtE3t4TafAWE+pVnBaJEVdE1stfeLUkGu4ew6dta0xlC7Q
ci/LDGrm54E7CxbFyquuuwA1pMPb9LWAGwoYB5dowdttrX2kQ5UPzGKAlQVOpL2KcDxq+05xKuPY
mvHvia42LqRn+8KjDcJc5/Qrora88X7yjHUQfMbHUho0K86e9zRpn43uErCWE+CA3fTJuUrdRZq/
2kzA9UDe2WcN8VF4RrmM3vSxSpY150+brS08fMTJLnzk6kr3zk3UziTjhdXdNO2jxiaYZvwFUb8X
dAJvvhmekIZzYs2o8DTFMisfeqUfCLZbQkleaeEXLb2FPAPaaTzEkLra15FCzEhqqbY0xV2lM39G
iznGs/ZeRqXtyooiKvoU+j8khczrIyYGpi854gNa+An68bzjxDgtw+meQso0uSjKOdvPKaK2OqGf
PjR45RAtT+UdOdmLCZU8jcDgFlDkFL9KDu9+SobSHEcDAMarNxqOWHRqbKKKhYVPQK18fyP762i8
ArHBPhm8OeY6CCGkvSbsfrBGsXeXh2H2YHBCrzCvp6l5RlpzkXXsRvMb+PDEY9WE49LDbmNOpfe9
iwcFpP6kkzArx7WE1K5hoy7NuwLDea6TB+uQk9GsISDNrt9ViO9GltYGUxDwj+OAUWcwtj7QnIi7
OmpZjWsOOqaxpnAI0A3GILbCkzDeYg8rab1WeHmCriAHmGBi1bX7YrDWcea9FVrzdXCNfT6le21G
j7cI1IvpmWA8EsjCC4t0D7pKs1oYCkd41qjg6zpk5iEmsY2AO0XMU8ZRn/wd19l3+mtMdJpXn9sq
PXQlqP5r1xzxgPr7JC83UfjF8k91VV+xXeMSx/UwAR+N/dsK3umkSkISfMpbSbEx56dFLmsngZES
xTD7Ko2TnIfppDXY/2NpJCEvUOWmdVREkoopuehwWqdhjRMq1TGcWGlDbaz36MgOpiex+rH3WosR
a9iCwOAGKMhoPkv8FDADAHPBCzA67w44n72LfAHBznPKl15QSNP4R2jlr70IjE8NgNdwmU0Y5GGO
+vpNkWnYX6Yxb5cTUfJEDHiT9kLcD8DDHgQE0O6qzq7ANvSs3kOorUf+jz6m2en7GpLjRejguGUh
11DuJqVVgdG0cyp0RGbaA6i3SiG9ATtkJPmuDgWVSFVFL9KNpgsntu0LdGZDswh1v9yZhkrutXBQ
2b4OrIIANJVfUZ0FBEeoW3VZQwkBiyoFnvWxOLTogQEROLh787LuSaOrynXZivHBEjDb6E2a93Xa
irveMdq3NLWzLxj5jPY2xNyKqtw3RocI2Cz+5JCDcKiCIrih2+dhPNGq5NXI2jDZTUHLvqaUhCXr
rUbebE5UXxPyuRJZwW6VFIbYWJslnyIhsg4d5QT/0LOyw3o71dQd+5EedJ032ZMiQO1cS67Jz/Ju
55mOc1t1BPqEklIrmBtwbX4lDcp7EgNdZsrmOpehwAGnkSNjm6F6jiiiHkHzUHzE/ZadpVtXLhW/
ObRzJPGYraEOwQeEcY9SXTI16fjnVqZl9W9ZNXIo7lsTqDiATCrjWI3zh7CzOmIXCOTNAZlV7UF3
PPD5RUIW6liW53JMhyuC4fMXxxNDDZUAxEGTuOYXoH0kYYIAdttTV08y2hRTj7OxzmATrQbBMoqc
ZwBaDekGT4pvDACXo6w7j7nDxGY3jXFTxoZ5wiZdEFpnOcUK4fi0LjBqXiv2TgcQCxrcFTO+RGJN
ymGGh3CR94ZPtbE3lwqrCMc+Ub8AQtdvddGXr07tBUdQSfaMNMvBOeJ66R/qcqq2AcZkMpUGR99O
1LAos1pMzWmvt3eePSTrXq8qAF5oqqKecAU2A85wU0DamBdBKExaEVufBxmWCzcv+5OZZe4sGMkt
psx2F5mATnE+TxifMWoB4A9G3TCxn5YcJEpifcItGAI2jyX6bwAjIuCg3zYYkjd6Q+7jvoFKF6y8
MCIGrZN+562TuMNHA6jHRoVuC2M1pnblLLupmse0Izc6sJlLi+fU6PL6liAIaPVx2secnNmwk1WB
/Ntkuk7JW8tRYRSnmpp0/DUrQXLd5cFIFBVwvbo+DcHkDE/oEVzoWW3bemtFT9K5UH1i5XeGSs1q
p/Q441SRj1GsjkPfTCjhkzEankNT1P0+Rh1ZrO0ctt+yQVJEAh5goJsyzcR4xGLBTqKcMlYhPdRF
c4DkUnDK9jM8+yR1geWNKA0lZyOaApIChow5kyzoOkaonKh8a1bY8XBvDoOVXkzIgZ1LlMNBT/aN
gc1T62PdZZVuQFT1vmaQWCtbyyY2xqWZQeQOeWykWctAdy/cxLqJ+nl3Y/noQwghz/u+xJGuKzJI
NWuodl3pu90ioujx5MsQroobhjZIGhRT9qptByIRSzQFFSsdKn+YlipVZyHJEbowC6CHWIa70VjU
spXlIQyCOeiuqczwXCMfza9SoOSEmsSd5ZWvEc4F0uM6JKmU9Dq8fJEYI3mGYeXp+zH1JDRUC3bT
XvqEHZLdTLboKY7UQM0LfnPzBOK0p7kiZBJ7L4If9sifMQFG78IhbKlDak3Buk8yeTIfA3LiVgVn
DQqZpqFlwC3yjDymh6DJXVLmfGnaguq7bAsaR0YFdZeGFJI0MFdYxNXeAPpmEjpiZH701schaxpp
qH0P8FxVRKJNU9DfJyGh4RNu4Bm1BeGbOorTLI3WHisqX+MwXlRaVgYQK0lAs3FamONF3friFtRT
MdLeiWtzLefJ4zZSWZvfEzilJT61Yls7Wpo7PVkhFrRp7yOCqa59oaMgz/F2DG99W6riZEd5gTuv
d202TSxM6Wtb9BObT2EO9P8gdSI4A2smmmmppbyZ6F/NWnVf+phgtl0OVIQtbDxI+3rKhyTbCtmZ
MluY04RLEOJ7K1+TYXTrl0KAL7pqS17nMqFAoYNuTlt37xF262KmJ+noKXAR4T+oZpqJM5qdcCw0
w3rID00Z1N1JlCNQmZIMzfDNHgfslKmLpW7YEGg4lvf5kKlq6zmJBjxHzwqnA/HOfY/nOFBGgvfR
iYIj9FGqaZ3nVTohUU3ayDevJdyZhb2N22cDyLrHnJ1JlwzKPLAwQwVM5tpjhriPw5RfkeQzepB1
SRBRjXEw9cxKtwlBQ+EZSbTVbhuCyL0KobDWPeaISIpNlRJWdUFi58gpkTYuwKzHNsv7VjhrKF1C
lTQQC6E3z07e+jJ9a+j0B9oqF3TZSs2pJs57KoRBw1yfADCWNogUX0SauRXsH8xU3xh2Jf+UHP6/
dgf8/6T7p/P+f9b9r+o3aPRtE76zCvAjfwr/LfN3hCG6snGmGAIxLpqlP4X/lvE74gm670i0/iH4
N8Tvtk4lzUUricQN3c8/Bf+G/ruru67h2rTqMQyY/5Lg/2PXn02fazCzIDGYPUDWh64/HA9PszUT
VoGmznLS52gz/idXJof6/ixyufvLe3L1p0DjnXHqg2SESYwRbUuiiNRnx9GsS/uLctA0laKoqsTC
NSOYCXUvll1Lzrpqo6+ZmYQrze3xt7erOWhXx/yymFJs5ay8VHXIrmerJEiGUmfsaig6jXE7kfYy
uggVdMP/qkVUqH/+kudX9BelCa/Y1medB24NtlycEt+/YkfXwJLmPa/Gtc9map191zoPvIKfD4Me
9cNAZBYbLBp8roLaDEO+H6iO3TAQFWT9OCMXuzXCfq22LezVxopoi2s6x0gfp20nIuq3x7S2i3VP
liIby/zQauWW3TnVDjP5THAiuVEB2dHuhPFIY0ac/AxYNLltS1fPL7VxbjQEeLVpPFnUH9dNXx1T
SXPLpWCepuyIy5mb0F7LyiWFvSPtoSCmYN5gwX9oXFyc3cLWaBO0GjiqMXqmKwx6wZwgAKpmK7KJ
YzcRYS7zP6qnrNxOHI2APsbRyS9x9AWkCpU90uM0iCFNeKx0IxD42DUuMlLrCMksX1ib554du1Qr
xlUfeTqFgSp/DCvansWUU72Y6CAUuFUDlh2aYftoGp0D+/T9BCl+WcEqoYofT/R/De9tlh+XXnyd
NlyL240vysjdS7at6WUlji7CvSTwcLgZDbGXHfqVyMWo6ftsylkYIvrBU34Qmgtc0WUbaoVQJYRB
ncAmxa6e6DZ2yUPbZC8NhSiaShxRdKcmdCgifSkALhD5V1ldUcZz5EUorF3ag/mO0tnbWb6lIog2
hFVHK9AeqzytcwBvsdg6euqdsp54XvyMlO2hYuQOIe4ymyZ6DwQxehLiFD2NnBV80bbSPFVBfBUK
T4PvZz74nnx1jeQz8SxU99KrZg7UcWNN7iDrLr+h4wI24nvAwyc4KDcOKiMt1bXnoNR2kU3PhMTq
kKM+zf9YA6Wia9nOyyk1aYV2XWeafekHFjWrJqYzxE4RkyxtKrrD2pNPEAI7E+8hkYm6UC5tQDl/
m9TwQ6cxAOyMlKv7YAzImhj95zD1G2hVjskr58exWL/oKvSvdWnKqzhrP33756RtKQ7Vc+DB/MuU
T3yrPrWnygKJYMWUfBqdVW/oSYIY4asYMQCzsvw8hs6wdqeRemmT74SS5xwkEEUK5phyGu4aWT6a
nr82Nci5kUYtZVKXsoMpbE3ITEqZ3wEbf0hWKeDqbRVXJUsy7f0Obgh1WWfeYZEqNU9rAW+vcKOv
PgdHkr9vq4i+hgIZE7ElWhKEbqJ1+N/cncdu5Fp0Rb+IBnMYWpVzSaVQrQnRUquZL3mZLsmv92I9
G7YHHhjwyHgAIVXrSVUMN5yz99r4cyFDv5vzqMYZXNeCBGiLxy/UyLAbnLMxVJLwPX7Oh1fK0NAv
jLBYpfy5QLKCd4roL2ylgkq1tfSNTMCea/n18ZRxt1BRJ5X+b1QIEDM+HxT/MbsdQJCGtc+waSxa
ugiAIBvKwbW+GIXrkt3dQ850JW26gbxXNuMZ/j4GFGkuHmcLdsPNychjfQzGuO5/lwLMU8c5NEVb
rR1fUd2Dk9pRoPIGwox4kyVC5yej8N4f5zpL3HOXWVT7FAstUovmz0vFyUHg9uQknLKojWkRes8W
QYMkKyGMmi+UKjkTmDCbJdL6jeGzvG3r4KJ5QY4lBDBagxrNsjhnnYNsZf6tCHiKRdDylh6vp+1X
1Wo/j3f7zwsVaG/RUCHUEDKFkrpx91cK76wp95wa/FG75jIPOqWPLHy3je4s5+teTs5jgmyqwdxy
Xz89zls9HDntoDWs+Y3G+nvuGRfb7d/oWe98fAbkJXAxSvkWVeEnn+Yrcjp/ac3lMhcx+xIp/W5C
mbZl6PsmK86fH+WjCdxzGUlu3sqhtuDqKA1V7S8rm/vUL0gOtUPaepWt/Wb44V52mQfFfMZQyYNW
S7knDJd3TWvv4OM9WfnzLU+RmfFizo/wPrOo/k2crr/UNOFSeiRAHVobKrqaM6CSktG+uFLc5baN
+aMmffE4IRAgjspnpdPULTelYn+XpT0pKn27yXI6bCVPC2vr14GRkPkz54w4VNqhnzwr0ayLit+e
L5s4haorQ5Ie3JeOJTdhP8Qc9UX97A3aEbLdBULXinn72NcBgQc52CT4rlmjvKUBXpMtpvVLFX6/
Ff4s/SNOwdWMfSDGYx/lwVybaBjR84VrNHycIf9bVWaEe4CdCxSNdspZjORRvwRqfcsq6aypu+8Z
BKo1tgZ8DvMpjivzD/E0O5t6VdMX/Sbyue1E3f+KhHVME+pIOo/hE3JNSetzMRtrKA5Y/QaWY6dx
m9FqzBfhmx2WILMa/yseqaDkZXLER8B0OhN3pEWHw5XVesq13WMgwUHI0+n391ILGbzil8dvefw5
ml0vidu+2PMI0GbO2TZ4n2NzTEjbA6uY2HtLcf1puZJ67OjvMX1sdgLuckLuB+m8+xLZWyX6dRbT
j5mGLNjIUm0MrIRUcEGzlTI4arbcGXX8A78K7o5RXMqRVOAoEns76759g8Jl04Kdnl/tiPywS9hJ
48T2n7D5aK17tKYZTdBRlgN6fDvmmkfVsHRTzXgMkyVA/mXrjM+qlgGCQcYfaIFrVREdOhjlkt13
tMxa9ZnW+q++CSKg25x5DbULuyZrIfWuWhdCd6BcYV+ooggRHVdUFEF+Bfv6nUVxt8aZpBMr8ulm
WnTT1LQbvKbc6ykloFIYFtz6q6yhyw/rsjXkBjF+vUTSSv4x/kJgHTSzStM8thHp7akwfURKwZoN
lEmtnb6xsqgtk51ALJs3vpvgaxmDaMSYpUcz3PUvVZMHx+5TheWHruuLVupEdxHArCx+ANAASZMu
205nxCbUISosmym9GBlbaT+290X8Q5IQd4XsNyywTPoZ9BA0FlBUseXe8Oc5oOlf4J/UYAzJQfFy
xSCSjE9VmHEp5rP+GLi8+Tkrjfx7IPdmHojp9pKkPQ+D0+wgSt5CGfwOS3pcceZYlBfI60Stwehu
GNriMcQbBr2iXpHonLSbsiY8ErbhPNDz8c1Ye+16E1GYryWrqmpMODzRbgYjDoYpT4XemHQBW3qh
iOgevy7Vxd2Y7Gztdeie5PDLJncz5b2j0+JtafQUNBM90GNaHk0aaMEcdwoLIiuoIxM19RIlWrjw
8gTGS9eomx/aw3EMi9/eZKub3ST+2jLCETD83raNBXFlMP96Wix9TFRLkiesKfuR0vvgHhOrtY+F
2XwwiB/bXjo7gtJ2oB/WGC3qkxWbhKdokbUY6vIUTO0voyvhHr8A04sWYI//DqHMlwBc32TsOaAB
1Q7WeblQ9OxH57XAckh5qH+LnBHBsXLRgoR/OrNBtCn/tL6ZHfJ4vLBp1KDnbySllX1dWMz5BCpJ
GVEnZJS2OpeDUR+6BoeGFPoC8DIZbB3d+jYbmQpYw1LhmpWsFq1MtxsWIKBh+ceEiQJWDelCy1eH
xS99Y+IQXKR7GkUhOjk+irbk1PqqWBEYdY4JE9L8iHKBx8zgBWzZQpWvYhPNcdJxNwc2SMRyCJCH
EN4AQWX0UGyU5TiSV51tYzzJgDUx8EbJSuao5am+A00tM5ifcf/amnqyyH4mRxUH0PUDKrJ8xdqL
5pGlsx3yopMuoTsKAMw3Cjh3Pmm/jKjqPrUMI6Gq+Rl10MPpzQRxu8qUNzcBK3hmolbnkKlk5Zeu
/2IA18kR6YukJ4bNJFraT8llUEwLTgnzuS73bjOPN1FiQFH1YtDQuXdC7Q4asELWa/vyNGXu2h2C
T0rLahe4ptj5HSfeWmQmdZ2uhtvj9jnnyaSaKuJBvShSdTbg88jCMyvjSbNysUNDQhXaG8TeGOmb
x4kclj3+dJTNNgm3bkKzmnu00a3kV5DYH36X/B2s0rvY05ldk7GEtQ6qxWZL5WFHW1kliaSGlWgI
1giJT6BRuPQVSVqFqmn9qEh0V9rFNy31SHkbKQXVTnsYJzdaysYC9FRR5aIT4G0joeRe8+7BvKw3
Kb8+NXhdAJz7hwyb5aLUJ2ufT7gustE8Mzxvkqk7s0ihXeOGxjrsNiSGBIdQ9sMSNUu1kpIdREBD
7UkY49YuiuGYRA0hAvYsICnyU5oBrErldxrCtm3tOQenC07BhkAgQg+BkM6AvHVAqMTVjpJonRS0
zqYUpjIN+9Cw2q1nZO/RpDQUr/nSLTLWDdJuHgjQZRIF2tahyPAkk3anSy3eF0347o6Zv9MLKa5K
VItceEfdpNPc+1m67I30lxZqxcEIg2Hhh365MpW62JVq1nk77BBOd5d+Plgl+Cl3GM4qQ5PmyQYt
DjkPh5ykdYiq0Jz1qt/bQcuyqu9Qs9vd3qcTshjQ31O4AygFk4BuXz7uDdo0yRRAFPJB+hN2wD4g
8vpyS49/76C4OPQDitiga/uFwNuKQETX9ypBeJqHZC9Zzr2Q0YkuF52xyn+CLHVWKme0VO9WxENI
Ji/kqExuAbgthd0f45j0YJZN9DWjlyoox93kTcYlH6hHyuYv7Ul/3zR/tVIt8UuFa7RykMYl/NyJ
btMoaGa0PfNOIN4e1ZD/6+rh/zu2COaf/7nE+K959FMnP/8NLcL/8E+B0YAE4gEQCRB4Bli9Z6rG
PwVGzQcfQlWJcRsawlzHwkz1H2gR7190H004BRETIeHD6PfvaBHD/xcAD0A6XN3UHR2wxP8GLeI6
JkXL/1pIM+e35cxlP5vqlkMj57/Xt2TFf1MVE3cQ/aF3shWdeCk8ZT+RqYcMKpc5kRHssc1uOBoC
xZdQdbsOMevBkRrnTTr7Vfo8BCyNxkLZOcja7OaaRXluo6E8R5WFCtvJD403hQgkc33RWSU76Dzc
+WDez5onvdXYxTHVpjY5+2x6gTh1S52FOnhPOcs90wPn7088Snfj2zI46WFUb+O6/Ey7qj2l9XYy
EarSAgT82el008wwP2sWSZweppUNIJPsPBXJhmrHFzFWxbo3KnUogmKd63kFvt/a5QiE91Eqs1MX
fORpvfcYKPapM3PwmgxxK4H0zLkJSIDehHLWoVrSFfl3QuHK0P2NRbPpHBcsY0jn9OCd1cNJdm/R
QOpCPxhns7WX3QSZuS4kcsV4Gs6Pg98Fw9l1Aa5jnGWgNvFe+L22s2XJSqorHWQJpPWswCX9jSNg
ff18Wgs8jefHV2gfGjoh/dzigdUWMxDAwzcNCMjzqYhF7fLPyBogvIdPcVUSzhhoBDZ5b2HUJyfi
+ujPzaceUySZChLhX54xYedWLagK9e7JrPJ/Pzy+rVpM5FkC5K7IvKOFs8UT2olB1J/I4wA+TDgb
2sn5RTKLtJMdAiyTiXEktaQ4DyNIRVDSiPUa5Lg9IYmJ13onS7O80+Mret8eJLNuyUZ7WgU6sXA1
k+NpFL7GvpuvHgfymSkgOmppVw1oTW8EPtxXVXgKuvxPqrnR1tI7KJtkUUYAL/mAXsaZ56ZLFjke
ilM6Hx5fDdwbmYDy/ni/03zjTNLKmOpM0vg0jRDi2M2wjD6+ZxOab2vNyResGX53dZDftVpYCzBQ
w/OodfY6IMBpMYaWXLZ1aOxb2NWb0rLai2+0zlLPY2MHdJq8uiohJ09rk99p3Vz6AqAYysNlAMuL
XUsWH+KIipqeGvFedyn/96oNbnQ77BWbr+JEBY5kdvJ7Nlbcqz3xeG+ShtSyoH/10WbWj1vR2NPs
P2nk4Bmw8D+JFJy88mDBE0aP/4VydlAP4cYlRASjkdO/6EPorVwh7TmazUXgyb4kt1O1M9A9n6IJ
jQ+tx+g2hDjqTDqdv0Tywix6jhFNE7QFPyyfP0eshde0CLJPwuTZvhRBtSYuCyxBkgWrvDOyEx31
eD+NdGo72Kh23xEwOMhu2VSRfFaaeYpcbF6yC8rvgLVFMNw6B73jUxe2MN+09FV6DfsGtDjMgt7F
ajR7Y2UIgyAfUPshQaYGbLcaUz3ZNYGjPVkRrliCasqvQK9WjG/ib1uCzcftEDt4b0x3mkBJ6tXz
GJbE29kUdNT8mm80/lGXJo4ILftbWYh8rKH3joQb09g3WJ+NBXE4ZiVuEabqGzlF01M2ffqO8P+K
CD2/mYWvcEQRxpY9yn5Tu+o+RV4pBLjuYDonNnGHVqO+KQ+PuzFmlYvhIl+hBBJvloZC0W/H8NY4
VgKLPF4EngtGPI9feznJe5QExTIb0y/iC9UOqjXLoxF5oHMXrkGVo3D2NKajJbD+cWXkyV9KFAtM
JgJPXPudFNWwp396rYkh3Ym4jreaCA8dDNB724loVdH0Ogrk+yI81l2vL8Egj5/jQGxm2ubvfdq8
OsU0D2ADSS1BW+6oE17TKSIZoBLDm6cX7yKlgBvLqD2Obn+zSjIarcG7jA71gdyZhxuDylms4m6n
Va/thKVAFDUWovZKKyp+9p0edSZSgUJXvyb5LFA+QA/OMvRxuXNP07fJ+wJ07bw1oXTomiBeMjCn
xhY5ZtCcl8F0FWNf73y/MM41q7WnpZoi614mJMi2Y/lZDnCjCQJ326K6QbRdsxVFCx1V6UGIfnzX
A77ruSZQv5Id43q8I8oEGVMedXeVMlAEg3JPfiLqN2PO6SZhaScrU1vqSdkQrKS5M+54vINTxcNJ
rsM4Wv5p6N1o4xPkt2zNdOvl5BRXuT0tSjOpiNer0DdiW1okERzNONb9u5HXeH/kRL3flGtaKeFz
UYjb48MQNRpzztOryMAFp1473AnzfLdUUD4nWupv64b9NKTMN2Qxxl33cNQpCf2uryzj3megzXOW
3o7mH8ui1pAAI0/OqIfQNbIq8k+jE7MfQdU9FFGrr8l+a0LtwyVroEoKwmh7FAMG9tZj6kNwoRse
vfkOW6eMyhsnJjhMrjeyN8VR25cb2QczYRyDpEhdHeVxTTyhl6hNVOMh8eISuyQEgYvZYESqGS9d
XZ39DNMmq9xhB2kUVcHg/zhVNd6dCI1qmWrZo3eG510rX1tt2vZ44+410ibM49q6rY1plVN6u9sg
WZ9CEBRnoXv9RvlVjxVm3MhA1+5BMbE7ROC/oiQgH1etVN++NKqrbNkuNqmvCFOaTmUS9c9Nar26
dWduer5amc0XXef8XnXFD/qd7oDp7+RHpv2S6M4lZei6m6gcFugMXtE6amtrfvu0/N/EWPfPPDHb
uKutkyeSN/bs3d1SjdhUTqnWoY7cTuVGdOoS53fYAJglK6V6oYhylUH2d0wYi7AnfAZ19EdP0nYV
V3m+1M3uZyw69WxPW7PRPltPFVttFnQj3Zmes74/UAxcPN51ODTtpo68deB3itE6N+91SOylK6xr
kFKTxAJxJr706jZRjW5ZEfdW4E5uyUtA4m96H36O3qSSdXSSOdTswXcuYflHb3mzLPM+49koZzgN
YXkBbFts7wBU/fKOmo1uk5Zb6CmtdTU/PfTz7GVFtT0r2Ozrgg+HkCZ/lqp9L92DngTyw6xRuXHe
EZcmRbn1nKhbTdYIqrSoWQkOzKdFleU7iM8jf+E+AbqFrgS7lxJvcscmBWl3LN4Rs5QrvCVE0/vc
J2kTvFkB4TOifO+10F25Y1kgaTdvNi2fhegyqri+FvLk4Bd6/OYYCAGMzvRPbBjmBrUQAZ3ctGEa
Dfdcz4Idybk7d2LHbbvS/igUayBgKwfkVs6eaJR+HsUIVMw/kl7bY/KVu7KrfWbAOL+Hado/GbxP
vdHdbVLaxbGMcUR68IUHtxIvNYvmRWaz+hjC8e+knO4YNvNT6nsanQwyfGRckNGXp6+kIt+oHPWY
TQtzY/VMF4VoKaoZ3YeiCkrII6wwX6CaViCLFqRYOoew4bZHthkcigZnajsNH5a/ae3YedfUQUxt
emosRYiELg9pZhSHwZ6KJ7328arpySG34wJiVyvfLGtaRp618Vip3jQ3aa4qtX4RIuBjdSzlksai
2mSBwFJVyeJem5gaSlKZzkyKwYHOVY+23Vtocc9ZcbuJfTzG8aEl/aSvGgM4pxMtKRPIvR6m7sZM
WS4xN26cLAxvg2Z0hByAVYXZ/JnqdnrvE6vZ+PC113PeQexGyauuQVt1Gp7B2HLbD8wVKjPtQzCy
rJuKIjkF2KqeOoaeD8kshu/I0zdjcAuDeHyPGZ/JmZku1MXFW0BvsHeCd68AGa1YNB4sggwW1ny1
jITSWzah4zMKeutGYhV7s2+8J9tPaJHgc6Jebr0wTzMu9yTAJQw60mBZ6djC2XODEAdvBv0HTzyn
k61H0I359p9ro5mUpuvsMqyxlcj3xnwlWEj/YJSElUrKTaDr4p8pJIhhWI85q5siHeq1HlJBN/Xx
VVRjcHVMh0YqYWPnkuwCX36MVN07Xx0bSchKy6RJ+wi3WEmWxDmgjscKcKo2OsK9VQYhG6mB9Kgp
2+mcwOc+aUa9SvqGYDCHRU2ArPhYeybtGWbMEHtrZuF6GoX+o0VwzQlvlnFME9gdzm2jfTdxiSFH
yi+jI1ezpNNxGjtSGT0ecdJunGzVh26zMqai3najg7bNJPuBdkSwGs0e519TUotL6ZMwsEjTzN7i
1DhCaY+JlbR/DMO1thAGwyXVM7UZLfJV7FjHa5G3pCLCZnoqPofOqld1RZBtBcV5BaZSbZqT9Kzq
JR7F0UFOeqL+QkaB9e3DqP8QhXyOnNBZgODHilhEn3GDUCBT3JRVRc2+HAqkhr60tvrkvgOsIHg4
MPDEZ1xo1T15bIhXQWkDTfCQIQzNJ4hxGLNuZh1ENdwTQkbUT1QX2u1xiL3hE5qvdiw6BHcpPKbt
2AoUz4iiV5Uxajc9LP2jMRm/TQpqt5L912a0oy/Tw08bNzWsnMgg5ykpH/LeQ6Ah1td7ucxTC/En
12vZUQbcp5V31gkVSbVhWLHzCPey4YfIUdsI9nlPcctMaKuNVTZzpuSxsq0cp0WRkGbifKZwZF6S
UZjEkfWXyYVLKJoq/i2IgsB4Yb/pVpVvMl3fJJalVmg95adTTSxO9fqMdPzTFJrOFp0UgzZrcUW2
zT3r9QlYMt7VZSCz25AN8oINbKNVDV4rcHobt9PUs5VJyOIR7vFKnRwbzxIyGc2O6oPE+kDSgfsU
C4j7RojDQecStLFxTIJyBpk5jHFxdRBesk2zE45QgTXWPnoR2AOVDC9trDULRxtfUie4Uq6NmYn6
V5OtyPVx6NELPaH88unp47hKRBpc1EBAaB/iUch1M9o4QnPpMuTZiy6H7IXsT0JEUqG4jBhbJ98q
1lpt+NeaZz194+OGdNiOPinTz5VmbIWjI9kOUjoHlGupRGMKQ1TfdBMDD1ToZ9snYaiVBpkZo96u
gMXF/oTcR1mHQg7mMxp99kf0HlbukzO15psI6d22qpt29MU/VNFWR0Fk4NKcPLqzdZMfQXgQu411
rzHgXFAQW9WRiHez2QzdzFl2aXmtEvneEjq7pejFAzlfz670EOJ7w7tfNhIiYImvXpIOX495e9Mk
/YNCAlmoM8IcjbzbEJMyXIO++rVuleifzYQwcVfDsjIOGuBylwkpxeiQWDrslqJetqPUDv95qOx+
yY5cbQDPTk/aGBIh1gY4zimBYx2hbY3UO5r6emN7any1endY184mtONgrZMJkfVjerKU/ievXQKU
+lVHyfdA/KYRtS+BDmClByAywX/ZsL9DHUfNX+5lZ1f/HJr5K3r69EoLrGxjiZmwrbaY80KR3PoK
62qe1Odk5sa0rx7b0L3ZtaiWQHmW+7EQxP4qy9kMZC83FOnIbiUmQHXUsdEhu5Mr920ybzDJTq5R
mKokepeDF5BjMJAVnB7DWnSLtGcD1Mz5DdL/Be4+JaWVTUF1twZG1QlELel9lb1Le/qIwxQynAeM
mWOa3Hy9/fEIhWS4MvSj6dkXpEFz9WzAgYPPEGukhqfVg61rJJVxVFOP0TnL/xAmm9PIwwsvxejQ
x/VHal3NwkOqP/WG9cqyAEhQpH8XjYPgvanU8+AbP+6QeQuURG9WT+MRydL44uTdc0cHNZTmKRZj
8z6lfkxNvrReNWTI9CPVuK98xiaybJ/aFjkBAdOfIk/j11y4hy4sy3tgMU90qRscWE0n58hQxTKh
587+Vw9WXk1eRdii1ohjGA6OPNh++uGn0DeorNUnKvv1kaDLAniGWd/zHDGIjjW3TZKWrGDxq6Da
+qZ1fb30fWdDcxP3rxmXq9oWWNWRea+4CLbmvGWGr13G+KeX7Sns6u6b/dFveFXDq9vr/rrGhKQQ
Ou4yIhCXWRzMNJUsRjrVIEWPRH4e2+ms5m2B3cGCqvIJ7w1FyUU/4n2nAEE6y0gMC91TD+NrrbaB
pBKgJ+ZBqtTAIBG/KJbFHQwpOp3JngxbsWGEJ2LU0IxVGqqPquqDBVTeY9570UYD0PuCwXpf6NGu
6gae+zaO9r3vftMlmjY9K0J/Ev4tpYe+sXID0lATrAeR0kpnJ6nKNNyGuI/jqbfOJUngS6dGJTQ5
7vfY5Oa1dFKapICPePZJi29ZasXK/6EPxtKDQsNblpHbIg5k8rgrCNEYlcOmfGlD/JZMoqe01A9q
9AsoAIa1gkSJAYSwq7Zmz28IipGO+9LmdKcr1zp4TfHVp1W+Hhvfe8JFZR0Ipzj2yvwTQd9/IYES
+ITpbVuSCZdxjMzBwP7BArO7DYX68MgawUizZvPeEnTgU4uNUDzUDlbOAn1OHgCcUMHswnVKirIB
8qmdXjnXkU7SNQuzt6jM6W2F6H0dWHsDmzInk9NFOcw2hkK2MxRrwlzCC8tWUqhYkrBf0JZCtoeh
IAGHRL1gQwYsYFxNOcfY8nD/i2plOd4Wi6W4BAQGefk07Ozc3RiJWZyF6byiD8D9U4lfOc7bOK5q
MjU1Z5E6A+lxPmJIkChnIgHzJ3PwjHU1qoUWSLFCDeKupJe9IEHKD3hLd7jMfXzGrKz0THtnMvXO
Sa1uZlaeACFUq25sx0XaUP812pPZ5B/21E3ci/FLmJoRYUL2ndH7vbQmfU23t1oaNHExgHbvzMHh
bkq8fdpU1rVKFUQLZPcdlXJqcgMGWXCSdjPg382DG2VaoCDcDszY397QD4txbreLsC9OYfVHoJAF
GpWDUIuzdqUXkcD8GvUbvf1OJwBQ1Ik1TCiUdTTQRIgsrrxCpV0vDnl4TWQJVSbRWNjFqK0qhBh6
S+QHTqFl9HuQ0Eh66lKFnR+QmMpbkrqk+M0iWqQ4eyS/lHVFunWso8bqftvURkVz2qUiaH92XksM
pZ/gLPLJ/UrpGts+MsrRnH5clhmRSs92H61zy/tJQCSuETV268wx8bBEabQaLN6SZTPGex3mfKMY
7M0QhCPcFqgtwNj2dkMmphfGH4Fb3oiBGI+71HBYfzKQLC3Rmc8NSdnKire8wgIHv+c1zi+O8sdj
ZfpvemaMxJ0SNhflRXCprK/WC9tLU00ktXUWrmg5nZ0qj294EK2LT76pNUB16NA4LRJGZDiEuro8
vkL7Zi61LLsENUikFGHOiWtYLKsm7Vh4BsF+IgtrP0S58VS4/rSSZzOS3mUItEUphmbb+5jDjaHs
D3ajdf8cwAKCk4oyJr8wRtRQpOXG6eQ1s8N7AoerNr8BsQO30W3tYKL2PZoKWpYnZbI0OZHQghxM
JICcIlP91bPIv5hpjQxSqnxNnSU5BI7zTiqev8m60tyO0Sv/66HgdoOjGe1miwzTonK8d06ps/Jx
qE41LQkXV9yi7sVzkiCHr73CB7lQdPswT25FwWbUKs1dUUd7FHPlNqedBpfJzVaa1w/7DtX5Pvb/
4ysqCWAvNOcUBpp/HnoZnEUpVnU8yOPjpZzowqStxn3ZwFOl1vbc58jEejbgbmUBiEuNcwVw+WzK
IGEQBQeON80gaoMF0zThZAs9m2/nw+Mf4nSkPJP7WHK0hZ911bki3BZ9AKuiOkt11r9zblisp++h
Qmmbju/UCWZFY5y929rM4SmNZR3Tk04ag3+We8VVrtiBv5LuZG4mT09QBCTF1XDFpbandktdYKV1
812YRsl7RBFua2tli16bb01X1Rt0o3QaekK8Idiar2GZVrsi+cEVCV0288x3i+cThz9wwJqZ7NpW
7p4Q1Vs7OT7+zJ8mD1+6zvpqBjv6sExxFzk4Ak+L1m0eD+tcBkhyPbs7ZKCU0MNR83eio2GwOpVS
sKNoD02jvTsomsmIFK+TbVG9HIbx2qOwXxMaKk91WNnbRGd16TI0pHD5Mf72S/if7lEN9tazgXMo
HPjrdPyrWPksmmF8Yzvm8rmNL9qHya511dYPmSBZuv0CAoHW3Ii9BQ9l+2RWzo/ynACnpPhrlCWL
nKnV8ErDGRwiXEmRhKQQ5/qq75wl/SHoGmFArHPcQfLwfiUyOcct1UeiTdmMeuVX827aUbUa9Snf
lSKmxl2R1oXEBktH2cbk3BIqZTlkSZGW+uRNEyvetEWrN8CKIwf0yX43+cCXwcu+qwzwgQYfpEKv
xwRUXtw0LC8t0KZzGX1EAkZIqhd7vXPfutS2Lo8D7Bo2hOWVaXhXTOO4NAbLvJSlPa2xIozkhtaO
1K+JkLSmS3eWchfFOdAo8el6f8GhWx6l3W+atBk2SFIhIUSjOpclPLJBQ2hKmic0Ikz1kSdvlheb
F+pgxj+HmNr42qzNmkWUXFaawybQmH+kL6RaBC6pOan5K22BMjtqyi50NcQawzr1Hc3VDyLwXnA2
e5TOEx4ulDaMkwjl6ZH45taLLYiA5rll4YMYHPsl40PaeP4lNTMBQ4qDJOGMC2XrS9sy/AObnqNe
tfGmccmoj6waLk2efUSy03aP7x4HlI76ZbIwzFK2PiZQs0YD2F4UB0Cq4I+XehOvh2aiIMlfRIMG
w7Eyhkuq5HDx+9Q9lcQCs/0rViJjdxR2en2F71lfNb1CqZJQYbfJxnZKG2AQ5JyF2TTOwhv0k4PL
YVPZ4pqjtEmiatxQV3KeRkWlou58oG/OaB4SrVxjGXKulmQd4vh+tepF6FyrIZvoOGKbIH+6PhsK
taaBh2Kcjey9dx9Lsz3UWftfD4/XoF2gwEkMc2+2KauGMX/OfCN+wQV6DXVW453yn+nyDks66PhP
oyZc0gnx2ZC64t7VkLhGTwAH9Ar1hiNqYeuivItpWVh5tvf8FBykZ1C+98mw11Ij3Btz+qOPoyPq
Uo1IlE5uU636igKT29Ad0ntk2aRJBqW+YcHBt97wYbupfWVdm96o/Mzdt4On1+6LOyZyl3oWmr/O
i++aL+SiYzg4PL6dnE+H1fFetgGa486Iz6TLNE8dOvM7tvdinVWT3FDRj+6YFr+L2HIusKAhrhi9
u+fOwH0Rhx/dkFv7XkNIOdFb+ZBAMuBs5d4OYq+6jhbKZkdke7/r915f+2g6UJycCPoyT3jnzWVU
IwElaIR+3NggopsDvZsEkzX9HxpT85f5bFYJi4kExCy+1T2heGNFonmM9vtNM8WlKrR8bZiuvbMk
aljUAf3VwRhJ3m7oLSsUhl/1fJDUDBYFuiU/0KwD96e8ViF7a4MT+1Wk8UkL/o2rM1tuG1mb7RMh
AvNwywGcSVGSJcs3CLfdDaAwFwooAE9/FrT/q3PDkLwdu2WKqCG/zJXp+JG3zXzQyqqOXlqW+8nj
9GUJPZxTH+tWFYCTyxo3jcNa2nf6zz6nsCK+Yob05Sgonnn2g8Qw7FIEhocW7vP7O7Mfs1MoSc1H
wHHPbT1nJ8stOSyPCdN0MBGudnGM+4gUUkUGZ0F6IWBSFLdgtORRDJG6KDsAW+bONlAYSFkMM133
PInaPSdskCBcuLyF5fT4vgX3wfAzkA0/Wp6wyjU+Lq1enMfZq1+cPqi3TQaztU26D9kksHxac3pw
ZOieTl79zhoS2oubvDP6NCCDWud2bbeXXknGYJgCVulAxbXNtugwMQwj/70Ms+kqXO+NrgU3Vk3/
H3gR2GHhPIHdbkxEHv9meD7Ky/hRzIfakAJUH1f1cW7/NElJEMgQxmZc+jcpz0iJLZtH+c5YEkDv
kiFRWi/cSo19k2coPVP1txWL5hfE0tiL9DDPAKqA0YpnDfS15/9+iyyOBRpr0yYpJJZJ0/8hxyja
2FpSUFuovxFCOOJ2HQJWhsjQ2nfKCoprINmVfapUoOoYJ381Ufg+VYTV5CzHJDTjmdGNk5lPMEOK
VVC+RQkA6omBOjlrWV4nG7RRnrtdXJfaYkKONZr16Mg1uN2GGXN+DAwp1bC8zF0lT+ZQYQlqh8vQ
NP8seI7jwmdRmlz3g0H7uIcwt6dX4Z+AKBtFDxlZ9FKdLVH+0zW2dZa24bzQPPgJMfO0+KN7VeHC
A4uvCc+meWyN9E/FzAnb9I0kfbcNa6PYWbR6cufBnVHhKlWuQabIb20GeTn3idWsM7Q+PlRKCK9F
QJYnQTmQ0zryL/WvsQxw/iUV5haIp2FDrDjBj8SYbT+UnvidOPWuFq3zlmbqq/GM5Wy3wUf6GZgG
TX/S3jVEJHfKCFClBdOFuW6PvkrP+KxY2EnQ+OwiDhEkF4v2KbXV39pOl5fxZ0AWQFOdqozxjztr
HTc8n/vKgvawQnGrvj4HEkGucjIgaF7BOK/Sb6bPYDeC5Olxw9+QdoAm6rxPHWRDnXC/U0lf4Skm
T8J8go0ZKPMucOfizH1hH+WsdzRQb2THOZ+U1dH0vQmxZRn2WVX8VNLNjx2UwD1pcih3JSmQBE/2
Piokd9xIcHvKRnBARIoCgWhbDH3+agfmHvmSNSolJlHMkK5gw7zkDEMIxa5ucT+4ByaVUV1X/lfs
A0qbN2bKvwp5HXmItGzlNssWOxjt5hazOh7MbLqlQARw00COzhUX1t6av8RMHWRaMV9YCXHliFDl
ZZhFpuYn57bwbSJ54ltPKqTS1yaFsKSsjLGQ/KPytDvhG2KEJCqT2EiG9uqnl5y3jYhqXIwAKIYh
ZhiE8M8WNKYGxEcToYj6sL7LqJCWNRBH69n3TFZD7Q+nvlUvHkbbvRBQvcupX+8LwXtQ1D/wCtk4
uX3UPeCtvvM+Y4DdyBrOTtHRj905DHSY2xn3xC53hrJ2BtJY0LZYNFR4JexfE+RIUNDpgBWsz9uO
+SuxXmC+njRP2JquRlGrh++0x5It0e4c+2k5i7x7XvXKdGy/4ttasiBZV55zblk4ZhGbwco4Z6fu
vkrG+nHYSu8C+W8yPAsTgLOglQGhntIfxdzro5Un/7W6Nk+oyUBrrLA6+VkJdm2EW1lX5GglhhOj
i12mrltLgpsaxyQ/5HhoYivr/2mN+WfZDMtRpmJn50XKBHowcY07l6J1ErQoLt9LJBs4QHxQPX7r
6KblfkjffO1QMQ+XfevSQLRp+2b+0OOK5g1LnhmRvFRdKVeDDOEuKB+XKs/jeSJGjKEOV7yuN3jY
dwPVwzvpZ9shF1kcOHSG+1ZrHsve2LtdzYG4AhHGJnG2l/xLDpEJiKo/zHr+okykepRwv3qBocJE
52rFb8t1CfSxOm6zHrdh4hO2mvNeni3/33z23Cuf2p2NL+jQ9eDPlMDT1FPhbkrTiS2WvZ1n0FQS
5rYDdyr4kS59f5a194FbkisK199KYAafI8ZXqA0OcszYGV9hiJVfj/UfUuRsNdny6invjUKc2a/a
d5b3WzXRxlbZD5XlzatkJZjbF7JNwbbiUxBPDv0a7gR0hlATbeODvncELMEpZmtBefE2pJ95a1sM
B2nXhcsNGSk6V0OAnRA3IbXLBK01+PNmQaTx++qAq+WbJAQU1xmwdzKjOuBI7erpEi549lRz80Na
TBtKWU653X/0hcnK2AUizroxdjsqeCPETY8SNOKVhhWPaQSvE6c9Ea/fYMBhXcAiwS06mT0FL+zu
8IWTy5jquxcCxJfshbXM7oDpSTticSHRhAAYeH+lCfq6Dz9L8CkoP0VOOu6c+xE6e6RYR4WeryID
zsgwnKFo90uOxs5w2nrnp/1T5XO1r0IXTX12OfZbDrSwiIz5xLUJDtxJKOj0SbnI/WjDa6mXe5QN
GQtPKw6JjWTDG2sWRbdvh4yIlSNjxx7I7JRq/uFDeQv1dGyc6VSyDSTYav1oenQqp+iWORUMTG+j
e3WMLB8vX2q4vxpGIA3B7fWoRdiRzgF0MPYDhx2WnzH4UAHTCAhEEOYBSdkZU26OrJbIy0vg1HeJ
lxEfA5npqAvP1Dwck5oE5lj9FVFwlQsh6nk4tngldyIVuCH7V2MZ87jzxdecV6990Z197RpMIzjn
pDVHyYrPzc2LTEgv/q4IoweRmWuW0p3slYe601ectMxyG4J2c3mdQ4z7IyQmT/y7xOsr5S8j+pAF
mSYNirhsQU3bhrlpgjzb0y8yDNW0dysSAH7jPUi0DoZ5TbvqTq79RKErqAewLvzHxC8/sVdFTb4u
C0UCCXhuzyIThCCpmxmRn8r1vWkyQgapsk2nHDtpw3DfTCkjBmRJcWNy6hJM1qAnN2Yn8w1JBoDN
hYbtZHinlqkFG3g/3KaaD3vvjBtqyO5M6n0MxFiHkUNir3RDDomlcQmqktNrcrMr8oe5x6/d6Ml4
uRO685yh3lXZh7lyWTpQwJbDzJdwbPKcwQ0gllIoPJBYefbryzS0Nf7jMj9HufWrwvCFMdsNM/y7
XVyx0j4iK4MUaxUOyd9xqk8J95Cr0UjjoHuDYCfKziZ0Ju+C13rZ8WNVh8CT7buMAJovFWCbgSKK
9zUn+WIx0nLWSKPquHqalvfy/ZVL/3HjtfPt+zvo6cFDeCzjoXus7eWOYda/ZmLikyhKjDo+aP9Y
gGJ7cXXAO8w+BcAqf6nyD2Jm2VmHkzhYGhRQZmb/lk5mHKiEBlXek/cDn/5V2N58LGfsoBTtuptF
DN7RCbQ+NK7tPlPCZM0ymod+ggYxzwieoUhaRoL50VhHagSEYGTjQHhvQ/s8LuToRWW1ZzuR/tHr
K5puCcUa1IxFqfPD1JN6Y/62Bbq8pQ3L/hoDt6CGIBO7ZiqYU08zt4DMth9y6ibwQEV1nCsozEow
mA9GL9zD7+83sp0MGN+u3GOBbc64DbEXkpUsKu+F0Zi71V2SHdyhKveSKzeOXLJUFssjJLYLKITh
gndt546TuZOYYrdqKsvHrKwP7YkpDkP5Ghp1vVkCui3q6MA1nbEvp/PH3LXo2qqbcU9n+rlYiAck
uKKDJ5f5axKX3IcvTXfET51YP1UXXIUv9VUi4+l8jz24ea8tYn4CUOlrx/qxawAN7BhhFmfk3t0Y
5rhl7Epe6etgwlXtMmuqb4G+uknBXUcBWRtwoGkk000njeTRry+6J74MVyLbd4Zi9t6zXAVrxKFT
YX231PAvBDk4TI5vPAw7e+blMu5FZNHbrE0OimOhP/z1dFhnjI7wBtX6MLVDdAjxLFzwU/QXa32Z
nf6TivMiHtKEoYDRvPkCXLYdiFvdyjRGinyWhR9dc6Z/kuE7dSPlchwoJ4/7pvkxY4UHScgHR8wW
dEGBql+HVw/LGzPxPrkgoonwjE3VOXi9C2M3GZeLyPH/piEf27rQvzqHBcWgIfmCR2XxuuGQRONX
ovxPv+qjd2N0f2o7sW75nL9KaoY2Djlb3kZoWUmSkCF30keRDcO7Xdlx6Utnmy1ATbmKpY9wfeEa
RizdqYqdaLE+AU8B5Tq7+j1NlqPPh+fl+zseZbFpPZ+9JWtiz4GT6qwv3199v+hW3KmTpuZH4juj
rgHHUVDhVGb2i0cMHi7BBfq/rGKJl2KIHlY/LyfQBRDQIrN6V9TN0AIVmOQjViiolXw2JCjtlVEw
tVSn09hj3Zz5GBEdhSOVnpwpc39ANdi1Vg1MDGxoDQTwIAr1HLEpOIYrPxvksk3YG7tgtssnxXTF
O7S9mgBB2Z6c9VtZli/4ABrGHM2LqgN9Spoxu0OKxq1m9D9LL5jPGWrZeUYjO8sCplTmJjB/W82b
EJXDvSVDv7VxiGF1DHoK48Pfka7rd/5D5S4qA/eQcO+5V6p7a8u62ncTB4/el+ZtdFUCqbrGR0y1
woIJ0yOXXSu48xpI9jUrl90oc4pDFpNocmgQhk1VfssC4RPpdmFozeKi6sh/Q+F+0ntt69+th0Mm
HbpLPUScQFR46Fezhu8u5oufqgeO4ORgdlieXUtnj6irsqMnWcwybtxvIHSKZrwHs76mFRgx6eNF
MQgConzNRoYJxxSXMJHiUhr5/30V4DA4TfWEAJFOl+8X/FTTJcv7clfnMKsX4B0M7pOnVXEg0ZG7
XSzRP2uvl89iEKTWeULqAMZptK3QJS5dLonGMD3lQqgAe3esKFk3LJcRaMi+SWwo5MOgXsDNHNBL
jVNXVQuCBFFho7PL1QB0lWbf3yxj/lJoaBe5vnx/9f3C/XNc50+8hdyrf7CRNjf4hB6Im32daiwE
qJY959qWwONmP8Dni/1QGFwXzFRfwty76lL/4QDcwS8spjdbFSwzOQhirlQxKSX1oVL1TKO0pMkc
s05fu/JZCcpbJrCJx6qm6Hz7/T0FNqTL+wyttVAleS053JWHQ2v9bgizjxI0W7MtP+ueygDwksvd
VciIpmK3KNc/+/4fxiidd7W1hLtocorYgB+666duudiF8RxVo1c4+t2Xlny6jstRyvIOBQvYs+6a
P6ZZDi+mNbyAHXDOLEIORF1viAcb4KVhS+eV4r3kQCPcsOVXTeGTa3FXHLEAMmXwavMmIjQEWi8J
fdsO1nFdlzdPTiV8/QwPaZr+QQwobhk3I+h7eNjC4JDnXvqIzEc+jtPFd3ET45It6V2Y+k1YOuEV
3o19yEqXjSrvrJOFuXMT6Anc71AyYgwC/bp+5jTFai/B/PjeUjCiO7ekmo625TycYok+Rq7bRw46
1k5lGOkxw97boGseVSfuSRX65/99p/vo7vSbUWnzHOQRWBaCwdFuwvu1ZVwjn6YIKg5G267wSTpE
7iszGlLNI29Rn43prbDy7NYui4w5E7Fn0VL4+H6xCumQD+VlQP3eevho9xwMoxusz/bga7I9tVpP
X06ljlPP2dIzZ3kwuP7di6Tv7wG+MTGjhUm/n3C8q2+RIT99/6xm5ZnnEMrE3psp1UMXW1DpXCyB
EMqGsVuHNcSscXLyogDxbgLxFplEAG2UxX7T1owgW3Y8VTQzl+uQ9LasKELwvEs1GP2pkC79rJqz
XqAeXDcZu4Yt1VlA5KGttjh2mg70wzS8weDOAWuv7n32NKTKrmICPyHNheh9i2zbv56WDCeIuJdK
Yycd9Y90pAok9c2bafgu0aHOjvm8R5RBeDRfiHAxr67qdhOz6p9em+XHQBH1cYbm1sJHONfry/dX
QBuNIZiekV1PrzAccDw3zCHWT8noMqhwqH2IBbffGG/nn8YYLGAyUHv55E6bxST9ZpVgJfIySo+9
E1AS6/0MrKh7t4iUQQr/1EDLYb6eK6hO56WWoCyD4gcSuTzOQasYxRKwVKQziKuHy1Zwdd3Ntghu
/NaDm23Dmh+N+U/Ql1iUDSF+lfjsGg8YA47tPDfFq0+KCuzts8P0dUxasFeZD5RBLZZzHFVHfqHG
+k0TcIPGoMd9VRX6laeowPBNpSB9yUwVmdWeDHAcr6ZWAkDEfMciZNySUNzDkoE8Cbn6BylSJlyN
3x6Cqf3duuGMGctcnhk3ZzBizs0cpkMhyXd5UGx4qJ9j4M9fQZDdSrL4EH+T3/7UPEgtWZ9TFYDr
ztDS6gBVRHX6LV9qGxOy0R/GIszitJbBZzK/uUJCR23mXy1i21YPGfwoUvJ2rnOaEwy6L46GUekv
k4bNTUbU/mu0QzjU3Ucv5vbNzAi+CUZAYmqq9++jA319G6ttQzKwKIITJ6PrOrg6pqWk42x4ICSS
PJxkCljSoJgIYvCGExzciJkLxdhTe5YSIDs2o2FucTcD1zJgLE14mI54F/1DMEx6X+q/HbbuQ8NJ
EGYlt0osWb8tlgnoTIIRY1g0WwmiHA+q98ZV4dpW+yTPshcUkwifqCt3eaXLR5hwFrMrrFo9v12B
b06beR8nc3gXS8gkSMszlnJsUePKb8LJzMmR92JRr8ocq9/YZEAM0IFRU+++z5DyH6GZJWDtNM2g
H5nrW59L2PxQg4KFDOOOQYKe3jqxonYmP9r5bhOgqfv4oQL4vU6ZBOucEMlZLNcok9Z9bTXmwpfj
EY4OcvK9347kiuJjf7xA2nL3tgNjVWqpdimTuTO3Ydqaxj7c4nH+v4M4bhciALZ+reSCAoLb98hl
gANG4TwjNZtfEkYL3DOfvr7cpPjGrwSZInghAz8fPqcyfMmm6IHRtzkMKZadfiSbWQULbtPG+Air
yD1iGabYCD0ZfoK6l3L4d1AuAo1IQL6c//ebcMzgQqrqXx0hNA3KLs9hHsinZ47y+f/9GY+rvrmj
8aw8WMxJiKBndjcyeuPrTPRxI93iaTqjuOaFV+60UNm5QI1h6o/K3QsvO6a8CTfD/WnNmX9GXTwh
qHccOziODeOgYs+d0IkLqkWsZCEBlrGIirL+nJCPm8HRDzBPWwGKHctgG+D7SsDIJa0PpCx7dfs2
+FwcQnqhx7OLI5c6p6ytzzZp0E0L1vdOc830u6jre68L8dLY/K6oXBjPA7mdkIf9WnvK38ggbOMc
/tb2+xDnDtMnBqXg4oUuF+S0MNihmG+onBOjN1XrNvdVqN698FGuXhPD/qkA+R7WiRh75OiKI7Wx
B6Ze+tJVa5i7JFUUFFN4+L6FiU7UZ3MKflvaro/0mXGNz4MdwxL6CQr+OdDmUONlSkGdJY6unmym
viKuBqbhboDRI1IQwFTlHDIL83lqWdNVR/nuu6qmwQxnM8Lal1m1nyIfdLlvHhujRuN1eY4lDi82
cs+n+GNhbBy3U7A8XZfywdTBo8J9+Z9QptGJQ7Y4VyXcROo3jZYuI0aPCWMX4no5OiQiFppS/kvU
JCQTuP720R+CI/vZJSnBXss2R0NGxdvxt/fO6FWMOaTce4IS+z6wDkY05y9Cav+NcsgPYWYXAxkN
d8wt6prqgdsAw8AGO6u171dbeYpiPPhcCCJh7kmhQR6ECO2gpWKdZMbsqjVjG0RbjY+uTqa/U5bm
mGIK6xWiUsa5ji6Xlll7NNu7pQ/2ecgjQGA6RA5vT+b4XW4ddvshaEXMsB0mV+r/W2T2dJhDTz5x
DZMUrHz1Kyray0g48T82s5jywQN8w4ctX1k9qSKKWmy1tArMob93mNL/tBzzAH6g/SOTmgNJI2zA
2zRbGWlO2BK5MDP+I9KujubkpDvsDBiIZXAzcRBfuzBLLvQt/BjFCyfJOOD04lxDmKLpJuFxpKYg
/+2bub+ZFfiPAfwxVib+FSbqBueewjhyk9+yI1zynLnbzAigBiyYUT7yC1NHwv2HQLTxX5ZE5j6B
LrSBZeeeStY0AmRlvXO0vbyB5TGeHRYVPrTLW2mZwdkv0n6Tq5DKCUzBp47xBXU2tLZOFIMfTD6a
u2G1QGHm787k1shde5syb2NrncXIAGBJignadhYEDONHqpjh0TzvcibL0y2h2jy2Hd8lWu4nf8fG
M49G60d3LtTt1scGtZ+kMq+eyLmst9CBqqkle971L2oR6aXxpn8Z8/0MKTvep31W/fBBXVo+vZUT
iKFhZdhMXqU2RQpRYeiHa1CDrkJwhOI2Xqd1byTpUpzdwn+KpXntOCxfuAlQ7jFjnTHq5d+qMpvX
AmW3TcbVs0dXuJp/M22lXoqJSTCLH7JM4r5Ko11QaIhLJYVlRm6Bg4Jgt52yZmuOwT9lCmANEM01
LPE0LN1cxG0rI541tuaMAqvSZ89HstxOVXTQo4nne5FQt5I3ALAa8dSmdrdtsTxrqPjSiL2EiDV8
9rhrG4FW5VNkRtRdpg21k7MPkMgwBozMuySNrkOeDgdNzYDfjT0pJcbiszPuKhm8YBN8qUcGKnJu
xrh2qmaXW8zX+7UnqNAdxbXj8lMUzHhQrt5hXE1HS/Z6b0f6LRgxzGXhPy21GxUODijb6b2zcK0Q
9nkQsM13ahrGD8dLk401an0Z+Vu7Dv45J2qc5KYp/F+FGv9Kt+Oz5aNc4en+p6ZcpcDRGKddD0KK
k3TE4boyjCQmh0cp20xHlOjFHoUR8a7QVyvDttqCMmTn1XEJ3Os4jliiR04cDa5NPZTnPsFOaA48
xfP6Iv+DhvcmepdPaNn2V6VvTmsQNZvpBGgQgX9R/nRYzJ/UCTRfehiMXRfmtPYUY/tjDBL8kW6M
I0t/4Jp5sW2XrQGkyp0WTOtUDlVyKPNBPFOOrlt7fh3szj779rcAjkkbszazjiU/5bKcGTKaLehF
34rRrGAkjfMtBNdZkAZ7s0Ce4DIwKf8sP4B9pxeUuHm75Ib7yeUVLZwk2NGeJ/dTBtnbOPoFQRyp
iF2Y4V553sHIfe9TTJlmtQ8DRN/ap+8U3tbst/dl0nLvF1X7GLjpOYQ34nnkfkY1xx+NevVaKU2b
LhZIY3asV3M01mD9Ut4Wl/m7bP5CEU0egAAY2BJu1Qs9Z0l0w6eQH9J2NQXqiEmMgh0woDpu/RDx
jfPBTpOKHvNc7lww5yesh29jnhL6zIa3FI1kD64Eo2vZ48agqYOz6MOYXFTBWWMeVeKtDEOGFUu4
yiB2sMdWWKDD1d5pahqBYYPlE1sgpyy5r0d8ouYcfS3z9N6zvdzH3nBoy9OHHPQfpbvOqcMFd44y
+yMfgo4YB9wsMAvROTXjEBPmUQcdKSaMbnhbSLeKavqc5l+e1fyjG02AJ6WgsepBdnrBwj3MXXtf
2r9ugEkmdEsLq7grnkxwvKs5mJux0jiNeVOu/uq5dMrm0ipBR1+AIFWD/Yqtueju1GpzF5L5sHFd
81FLaGel9VsE7HOZ4vlvonxTYZjYMLVtb9lyS3Mgd46VzdfQH5y9xkmygfuhLtmSg4dYbATueS2J
g/BkR3DNRJHCwq1orcpN6I3Qpq+TkflXdi8Lr5yxcM7qjsxz5oMCmLlwt7l8v7BL8hV1owHeq0up
CnePO5E54F8K36J7QXh0b4GWZWjaOVer5I442FW4d5RnYEatjIs5PAUdQee86eoL8bPkXArcGdl+
Kmd19ixHHPhV/WErDi/zOIcXPEXS9vXJcGI/db2zKkfvbFeUUiVDjdC+/mxOiivHr9arHso4lH0P
gD4UHN8aPyqOn88qiPQLKxHcB/m03do49WH2n/Dt8QHoqtkU3RTDuDQYmO98XcprPvfu/15q7hpI
lrQ+Sd3nl6FWvzK8eHHmCIFYFvzJTJdxlx4CasZl2yHtcW3O9YzvoS2AVUNS3mEBxICOBs4UENOH
U/9VQcA7Nad/p646ldiGUR/FJwRIJwujw1BThZG0JfwiA8zLKHBMcC5jAmQzv03XQQoEz3ZCbG0S
/0WPwQkYDS2lbrEW6AqSZviWDq1p/cA/EexoGRjOHWfwjf2ZtRbe88G4jAXl4qlDsazB7XkbFP+S
HyGrMM8nt+pT8OrB2srjniLM0HuOBNW2cjDAZS1ehYhWpDGEZ9BTXTvSHtUUXGiWAUNqwcrPAMR5
FwXwb+mtrWPGcyExsJ1GSIlEdlHKBvscVaKiql1CLil9G0OmOAd1m10srop3QSuz65Gm8gh05TUV
lgHkbTpLHgwFYtgAXKRcD0VjfWR6l/qp7s8w8Kvrk/CeN+NwmKfGOjStgAm0kEysxgXzw/tk4I43
raAAmp6dogaLM4+Kuw8EpiGulRki8oRTl6yG745r1YaTHJDj4Wznan6QUcz2aRaWqw3iwEQyuXNf
mE/K6p9+y6qd9aBofK/3yEdTZGaBbhqL9o/yewrzViyU1cvi/v2V2Ylfc7eMx1yC6EvcS0MfMIGr
5Aq91omLhfC3oI9wKVnTAt5WvH1WvvECmn8KDhEuOtFZ2WSTnMy9+liD3e5RUHwZCxF+8u/ct6kA
GtnYH9pM8XpMmGVz7o7n0TYhasUljSNrmEFd6qQ8FX2PWSSaOaqQzAZBnYP1nK9wYgMMFcjiuY97
n+LDn3ZufNKBImgTtYhJjhB0ZoWYoO3qoMruv4g56maa6TEB379tuYSM3BSoaoMEjSH+UafjW2qA
rdZ4Ng+hVR9IWL8WHgPm1QonwuEEeMSjvZkRdZdT7MpTT6gdJbjht7Nhd38OdlLfk27nuo0Vh918
BXmWbLArByVH/FUd2g/hX6OO5H7ODAq7S+NQN8SRc6M3j9leaEmBbkshnJXQM1zIzT3CXnlSOQOF
zv4DoqvYMoDDEu5iedfM0MG8TMekwKHuZf2B/hm07FpRY0hTw86Y7Bc1U+bMhNsgph4+y9zdgYXA
6m5CS67LCB9Ivrx7tZWfnLb/yob01fGyv4PoTdoi/Zbc8Jjt0sQnULvts/QxYk9HduYu7bdPDBOc
EYZdw2SRRhfjH0mWv+qXo9VK65lyXEvtEwCO2FKlB+ipafe2VcznxOxbVMbXlCab35aBJAtHqmA+
sFmv2sxq5Uuj6ZnvJiSMGXv5BpjoMI2P2eTibtAytjeY2S+Aix8F6rqWW5KVIbml0WFXsPENjzYm
GEzB8+wNPEhD+kgCQSVfAbJN5Z/STty4Dr4Up71FnW2dYflErX4xA7OkNTp8zjVUdZpT6Ss0+its
DSa0hKVx+jGvRRhI8mF5s/WnRUf5Qztqr/nknsOy+jfzfOfcyPUg4jqX0eQpGxnD7hOGeLvc9Tlz
zzPt9pV4M3Iydab4ylWdnFhTx20iFyKCHTodom3cBTPWaCZL1zpxSD26DM39pCE1eBxB577hMGEq
GhjvxBVg4SyWjju3+9NHnY4LhjjshFwbB/238JfyMNhUMQazybCuzV4so3+ZJVZBlfdIMyO2GWzJ
6S4ySMeC3Uan+paRa7EaluYMd866zy3KL1y2BP6wnULsF/WDLBDTWL9Md1ZrrdO41dxJl91xcNXe
lb3cummH2kurFjIesPU2daJ7sq6yY502UAmyf5IR6vNEK4M/c4zATG9gMwJaCyNC7EtJF20QpU/q
30ngOtV7g1GBFL/66obKYsypiEGvL6HBuFtAGsKi6W3p2QzPng9GhwpCfCENx72wrmkMKuzXvjJR
fcyfjPfKvYrSk1WV1rWJKCugsotDA0N+wOc+Yy+weM+6JKGoy0bu5t44NZTdvJMni/kVh1feu63U
PON6vezM4SdpRhjLJT2ndmBB3pAVQsCMN3a2kvFsuX10cVpw3tDifXYsiujZOxIaa0/CA3aCSHJX
pJW3zDSYsdvtOShd+a6r8ZkXMMMNDU7caKtfoWUPJAkJQHtY5LDoMlYj5Ljt3YF5imVynASguEew
+G9oCv9Csrt/44e81gVzEivHsei/KcdjKQL8JlZcX4KarpLobBrTT4yuB9hkBN5Beng9kDFh9UMc
JTx3iSjsB6ms/xyUEubgRCQTsom24t9EBJOug9x5Tq6v0FItuhHrdAvsongYkRy3aYsr01ZAsoaJ
jwc2y01vKvPFQ5vfMerkBhiOZyzNbjP4W3ccoZwuEhgpGv0Wu6wqhTjBlPkztYBAsLSRaBnZ57Pc
GHZDCAexb/ppP7GfblOfZaW1PuuE/gQ/oBZ8SW+9n1YbeInuvjTHo3JTEPFEC5rWpNN0bofdaAzy
mhnALrqyj3YuAfNz4TfHqWVyDsQaMJ8EcVHX/ck2zfeF+/puMfW4wX5AyaJW3sEmOc4qzd8vShwf
IkQrTgYLOJhD9RVLyyXRa/nXsM3mMf+RGfnb5IB94QiSgNHCil21Mjly5lHb0XfsWLuc4Kx1H6aB
c1wTCCbO0LNr1Xf00pLI1fSSjGX1WF1LMf9uJKyeiR4D25Byjso6N0vExKrKVNxm2c9pdNiRaPcu
LdbBKQxZtUw3xie3pXTF2jclgaoqUkyUXfudvNUWBDmJ9f/H3pksxQ5sV/RfPLZeqEspNfCkVH0D
RU8xUQCXq75PtV/vJZ7DjjdxhOeeEMC9QDVS5slz9l4bEeZFJ5AMPxAqBs70K8tLbPK5T0E/TXte
5Ms8RM8U648MD5/tjLK+G0nb7D17KzQo8q4XRZy8a93XNTGvgRlKrloHsQMZgsGd3WJvcFGVluJL
cAyb9O4wQ/0zwoQkwwQ5QyA02LJT52yENXAaz82X31o4y3ncclSEQg/U/GNPzohZ1/W6VlCslo44
6rv0dcS+Rwji5BPZ7GCJ3OslB986QOQt6GN3pZUhLLXevtElV3dZHpUkobfHbmh4moNzLLmIdx4O
x+VxQFP7cesJlGdvnouBZKIsr+g/STJfibQMJUgoBoockECF9XDXg3meX/oU6QnqPayuTucADpZY
L41wPoa2ZMSA78m1hzWHp+gqB/UUFezvU62/lrm3lMCpc1dZz/NEOWvXMJ7C2M24LcK3iR1ksQTb
x8YeD5jXiFKRvMYOFiiLLv6TllK6hT1qrCFiUkS/hNgBXvZnaxBURqM8RjbLLJQqBVAIgk3GcrlB
2jIdgA6eXNcx7ptEaxkfZHtu0wuEgvqjdswSafjC1JHTN2xNZ6uQ22GUUU/kcEYHRcb2BUvPpi26
5pDZWsTuOpq7WC+NzVi5cKxL2CkdL4gKM3mKcrffdyFEX3TIWqTZxwGy0c6oO7SDWvjVVbdG636q
2U6foTXvRG/OK+xHJw530b6FfEDGBt6cOovx8dCWv+p0mCc6BSdlx95qZhIekRnx4Ta0FUnObqII
mSsap7yS+yyrIfyVLM0KehXFpfOs4xFi/C9fUZl6SG3xFQriQyEUfBTY1eIyhqE8lD9x1J+9udwB
auqvCgvnPYvtl5ituyQX4k7rYEu1qamtHHzyRsc6rLX131mz27teZc8QAu1JiMeOpnY7OhhlYUeu
f0+JA6ILjby3i8h/xFC6L0rL8OEVI5Qem7Wm6Zz8QhYj82jerrcGMiI9p+joZNAMB/0KiJsATXRg
59CU5RbgRckZpAQf5KJ7ihaqAKRxlEQAkCAV1JBN0FZjIBVbTY7Z8wJk5+j+IieNCsBMQ+q8Wrtn
6HVyk+SbnmL/oCT/qQupUthuBo/xqoyiH2Ziry7CiBcGi8ZeJMyvi5nwWUiW7b7qRvWY0SpPe7YU
+rbdY4ZYazswpzTYP4qy1jmM0C7o7UFtAtL+iGCvp+Ocp1UOX2eiSVNIrOhF3h5/P4StoOP2+2mJ
nuwoG5sYhp4mlipmwi4wUqB2zmljosPV2kUDWzt9dfz9mkTWaI8dZmtVc4C2Vg83fcmJ/Pdvtu4E
V2P561OACL6FP714UhFtIBj//QxfEerQ368HoVId1yD/9M/vNtWwJE8i5U/MUEPUxgcRRMF+xFQ+
2qZzjFpaS+y95DAph3DaHpthSOhWg9T6aIYu6ot2aLjulq9/P6sak/xuwcy4Hocj7a7x+PvZ7weg
nQmx9raBa8i1gbxBoqMDeqgbPXj1NFXcxUgQVvbUijcbJ/42DpEiWGkkcU8iw4eaTLZ9ifjVJvXl
jb6owJj9FhVDeNHcatm2Y/fNJEF8dlW8btBq7dy8kW9OCcQkqK37loz4cz1ChUn6gGZ7rb+lkvFC
3TifS5qWr/LZeNOFyajFjumSLF/Wtvzr0vm7r+M+f3ZNpEzF54hl503QmDxjgGexXL7Maa9tCcts
WEdc842eDtEQyXhoR4j9VhS0r0ny+tuTzHrbBN6Mzea3Y9nMoYedKDRWZTXO/3wBgsT6Kzs6kIB9
k7PlUkC3/c9ECugb+5lxNxf4YDJ8Q01n9VeizyhIFO3LqM6TNwH+ZlPHotxTjjn4zUao/GFE89qz
1HJgA1KD1+41GZ5/X+04xaY+uxhjfr+0MCht0BXpOzwDsV71b7Sk/5hZOd73mV6+VAs1a2mYaiO8
JIBk3gb8GdnwDieUlAkb/hGSKaYiNw84DJJ3uwmB3aFQG+oyvlI6fnldH1xajbNkM0HB7SUyU7GY
PG1ijVauk8f3Zd3IZ9dDt7d836QJMIiRoRSdgrVtBfn7bI2Y5qK8Pf1+GdPKBLr/GrWq3hQ4bHwA
Du6qr6D0Y8iBEKIS4sbdwX7PmPHw3bg1Efn04a51cVcMDckb/ZAdaEJFd5gK8Q4jzbpx9j/OdQxB
MYpvShpLRK8zkSMBSmLEcU5Khjrh5dKfOsL67roaOpWTKPmezhxcDc2SAEkc+Y73v2ht/c2J8uEU
D65JjVF67xo6Bb8uYussQBv6yAhMSh8yYuMKjVsmV97cmYfIHcR+TEO1ocXh+ZzHWXe6at6CEz/U
M2ym0HWqq2lnn+Zijh3IOvXtJv6QvQM41yvCj5iYcbrC8Xsem3tMkleqpmmDboZ3PerjW0xL3O9y
muH2SIszVCdgcJkvsclCh3HuUZwCUGjwV3hTsafRQHNFwUso+59WS1qCKub5OMO3QTwVOHc0rzG1
DfUx6Avrvc4lbaKEiUliCfPdqOW3Kic8zTzGx8RpH8Nu0F6gYq27LKHaM2iNmmaGmMBKPeAFsc6B
GlEyY+oNV8xTy0D1rvE0BraBDhIJjVU6wXpON7+vdTjb7XrG/YNrlJc+D9aNqrLHdijuqaWbs1S6
RxNX2M+BrtYN00TITJ5zqB1uXBepsUtqzQ2bROtP8bhgXz1asHX4KIuRgadY7qc6G+6wrBSPWIZe
sCJMt2jmdqhRCCJP6xGnakp7ZzfziY6bXslcSYgr5gUzlu/XtQYXxBzbs06u3msw2v/8fmRG+q6Z
wXdaLApp2tbvMykXy6zHhfnxioQpPwutbP3fZ2Y0lOyJXUVnw7bcV9raiIuQc+dj9FZpj7HeBhuN
dXxvlY26DWgMibdyj9LLabfZ3pNyUxyy0+DRoQ2cm6m3oMQn7s1YrytiSeTr7/eVqdlUFUZxjKym
eCObyw/RAt50ffb7iBFNaFcdOasTiSINue0hQ7xtn3eHWFThS0ff+iSIS/Dj5YcYBjBObCvn1Lfp
JbH64tEMgosLX98Pa6GfzJ7jzyBDAspZEG8lTnCNoLvZDF7aXNh7jXYo/rNovllleuUeKRAaCaAl
lfUYT/0f0hwLk7Kb5AymGhFZ41JyYO/mx6kFzsRcIFzJaajeESx3ACZRoLH+WL7W1XQjnOalfWsg
/r9nKDzQ2tM4rgsWz4DbTeC7gNqsd7vG6p5IBQ5WhHZPjK6m8rGAMarfRcn8ZDgo9B2ImOtCr9VR
OixXRnJXayGYNyvpHlLFQi8j8yFtWLT7sf0DcVjcyJfyrZb3TmvpSI9FobMTdxM2as4HMS5JVvCt
XqMgaPvgkUaLApYHcoekbOfWL2PjbvbaOycOnQdcYrcWNNVOX/ZSq+Iat+xFnQOJg11P3hLtb6jK
7D1nwz90Omlnv9/Wo+5aZHX3BOpEwsYp4PmXnzRZ41swZZVvjcwWw6R3XzIenlnN0c2LxAYai7cJ
5YgjqvfoGIV7O+tgxDPQYdlw50PSTQZJJ/r4juIbJ8fy2psm4gxjsUGRXLMbbQ7mZWgDqQm195Hu
3j5Qk7aBnxLgr+/eo4RG39w54zWyoj9zru5pZDOsRtQCaw1IBDY/2C1VGgMy6MytRyLWCoqAj/mn
vNUhFvE5ZQCY22N507TpKTdE/aiGIToGDmwZTjJ7lMYUJyZXHVGasyWbva4ZxW0QWG5IfG5ZGtO6
tjEelU91CyduKp19ZETYzVtvvk1dcB9Yaf2kuqa/1Mzgfa/u5xvtC+iGfYH4EvvKE6HL19//Xw7q
TouHaM1its4iGrA1PmnWv/dhRavbgIOAvyybUn0zmuQK2VLX37GB137AUKuPjZPpWnJfFly/nicP
YjzmFi2g2OJO7up2XlvjABlTWJ8FljEgwMsYkztHi7AMd+UrqSe9C86gZD56RDg3cp8LdfM61JyU
WCBpPiuiuEn2y+zFzvNMphvno8SZNg18A1qE5k0rYqpsyB+//3PqxVOY1VCo5XPe619JAbhlQpte
xk2/JbTvxGkAMUA8/ZmSaD27Tnrue2bdmqLIjrJTaQYI/ofyzRL5uI2SVm1iIiNWpMyvKdcgVvZW
fZPTTDshsd09iITvOEatEGbGE3N07uRWJadGsDXYRK8ysl+P0C4Z6zr7cdL6TcheJmaDZ55gzYi5
nbNaNXvkZNamgnJGR4ky3M0YkUYex2WvLbFlIf7xY7ioPqVUsaoajBealFjF2MYVbsKu58WVpSdP
oFitZ8eaj793lJvix5Iy+Kp6Dw1tnu7yoEgOWmvP9KA3BtppnA93sxgxOs6yAYcdPIsY7lYcSZ9t
JKbrbbmnOK1fqqJVjzJbxrUGp3R9NIxb4FUPSVhwjXnuyhOoZhdE1sDheG+0zqvToUVkCE/FkmE8
aJqDvYRoEq/g7DMe0bBMD2wz6jfx5D5ORMMVzYCOkU4Dp7643QyEdK1EkJ5C22UCDAdiVBig6VVL
NaZnmL+v3Os7dG1v2DrfQFbM6K8QYXnF3N4FYFZWqqPyyZsRqiHT/kK3Gj+uUlrwE0s0056XgFyt
TNf+UuJBJpI126Sk6z4IYKK430BX1O2LFVXrVob6k7LJeLN0BghdGvgZ5lTAMlazm3Q93SW13m4Q
5rADq3rHCXpgOqjrh3wC2tpSGXPUxopvkyDrKZLqOcjdYaUjn8MZJ0wZhMSmIj+kBuLd5TWWpGXe
miz+irAL4H3Pjoh+LrbC1MFdfUxmjMhuijJCEDXmwAOFxsOaFzpo8Jcft89Njj806Jf+HTPD2Hwx
lEbprYljGKArT2VnX4YKGiEO7BRUL4dZqxMvLu95sLQyvHZ8q0jE2wRWwvMAXf4WubCweatSat99
ZDfEqQ79GxhxdM0FBLgQvyI37DJkKbW0R7cJSKJlNRKLQ2G8j2ZuA5uYCppuhcaWyrJoMsf9sIWB
B2cxbU8snrOjkTE8QUFojRcG9NY2bKGB0j1yblIDpyHdh6TXkitisuISEfHESK7wPpRhvIZpWpBK
wclFZxnfQErIl8V4r6y6ZwmQhCs51Xtj6C07mZVdTN4fLUF0GM30xkRHqUTyDtkgmk26lkeaG17h
T9nmf4XSOJiYWbPPkr7BL6xjcCDPdl10JYBCnbqQLvAd7/WZwRG8UTFjhrrzOB8ifpCk50RKbmet
wFEMXPeOQJ6/OTDlo6ac5xC/8kPFi7xyg+JSG6xF7tBaJ1mX9gnmewsdvT/WYI4/vFwSmKtP8dGI
0/bAFlWsVcF1X0XE0eZjfc17R24mQf5d2e9BUzVPi8+fpdsZourO7DXuCABU+8bOa2p501nDYD9h
gGi3evKcFwhdnehUeS68JvFBD2SCwcFfCbu7IABMG9Ar3wVzTCbQq8qGnkuzwSRblualXExmLj9x
MQhl9IdQ+/aCaJ0V5rTj+pvIs3V0v4qSeKPzC9DmP8Ha2wdRHp8nC+Md8SjkI7F5thE4jqAqNlSB
zaqTXX9I7O4vI9cBzofrAChomfqWe48q3h/APKyijtiPOjBYs/RvtghfE4zRshYlcRftZ53a1mN8
sKr6PKJnnn3iGFX36A3hGPf68yJIi5daokOsR+woxjHOl3NgFx8zUd6Fy/w/d9gSph6o1xi1x0r3
WJxNuk+wkbSSPqfdcBDrehYo0KIOuSFHmlO8Dp72J+GovmVqD86iQ0w5Fp7f1ITltZpMPwFU7Rlt
Q8YGAgz6rUipF7pszy5yNEitAXsWQOzXHsFs93eNbLuVxukArCYqhGl+dOrWuNR9aKIs47PBDkBn
rXtsyTiqod3MGi5Mq4gF03W2ecbmTGKcYt8bY7A2kCzR+SPxc4ic/CYjlDBYSsu9Fqu3NjO9rWvy
gGImyaXdHmzNaJ/JtVHrWFMPFP3tdqDphqcGRmyHCreNh09zHhZZxFFLQwsW2PRTBuuJqfLNCADs
0qyJmDIQccLf47LFBsHJuDYGVrCEgOKMJrHBzPRS41fETIxMswJ9dSmiodhZoicjlyNUDfb6pjFw
2eFvRFI8pI+/z44Y9cdlgbSKfjhp6Qj80mFGY7m6gm5co1/JjMfKS2FtViHO5mWppX0HDLjxyaDq
T7IvuKgljYXfP4ET6kFZli81TV3TeXKuU6V/N05S3iyCN2gsraRnJYcxGwigoCwt8V9zyNMoKpeD
uQk4e/V77v6fI2KKOuykJ3PgU6bkNdGMA4mcXkLx35XEkrsw6G5jnbLkyErcNc1CBg5Rqi2XlW4g
kBxyKmzdGLLdaFbhTYTaCebX/DQwPMVZExS7IsYq/VtYQTzf5xoS804I1B8GdJgIaFwoj9zXwUVk
16nAyz6OgbEmI1gnXo9OnbvxeudMlY+6WhErPChjb6ui3FWNe1Ysn6dR8gUP69B333HBlINVs1sR
OM41amm4kRBOwn7vEIiU7q+zFE1LpvOkVEciFJiRsuP7mpvHGCmbjlHFMSwmLgiDdk8ZIXsNovpO
uclfKH3Mwyv6EFpoPM79YOOz+AloPpAsO2ynSSlfmbCtOzIxRMpQK/QaIFs9DWL2pbgJyMdNYr9r
UMJ6Qfk3XXJ9aVKsJgRKuyjSih1DNVzM4eA3UArlIssqaAn0ipeq9yQ6TVKpSSoUvOOIg6Ft5xvy
imc4hZtZWvY2LdKbk8aYjhjLrRTZY1RtzkM9uKEPHOuGo1w7Boh4mvxpTohaFQy16GTxkmkV+iDh
sOapkV+UUNS5kdvuGy1rUG7RDikcjJ6pZqhtzIu8B6SQGBM3AS43YCAN0nndJf1vQTo7eKPWgHJ5
DBkKH3YpCxn0LM8NYBaGISVBP27BMWsuD4WadqWKWQUSCWkteBwrez12oG+6bPBO7AYv8K6x1xgT
xWxBUoyIOZKCWtqEdKluFhiyomaxNjNy4oGWej4on7UU94TNj5ukDqttpY3YVJx3ZByPY1ms9RTq
hjCHdB0dwtRBCMIAfE4jRkpmd5mXSZCeN/DdZFUhGFZ+8iFVAA6lsIvlKIs01kQVlSwTMyR5EXWG
nxHjs/ro0TfiADSZt0bVC+6Wweppncvj4InPHuQcxau7Z+g/D+6THc4oDJYpWGmVi8FUrLyq3Y95
cu3T+QE33iuF95pg2I1Q5YdtY2Muw+DST+mh6S50ljY1wSjSgENpZ5xtxvQbKySEjziEmJHvZKe0
bW0mBo07/PE5d64OHtRDjrkyswyPaH0Nmi/SCopdp4+0JIV1lKXao53LN9Yopm0bMZzwOE8PAUJN
knE8HTaxqJvtkGGX69W3LNAeFqP1iRb8z8juW1kJOiXskExRrkVyAstfHqJEvVlI8Xe8hfAw2a/R
M5PWldcnLZl7dF0eohhFI6511HisOWZzY0ABNvJpOhfFeIgNXi0RDNYhGulaJ9jlIHjq1hqBGjln
JuU6z2FcVcrdCNmdSji3s2U0l6SI0fJrmBKMLNvaWf+YG4ybyB/zqzgG8kwbc1UN3qa3ouVh6RuC
lJESzhCr4LSI2lv6F+77aGdf9uycMTbTktPeqSC7vjThWEyfLJTtSqFxWkNUGFfMTt9tpI1Ip8IN
wLmZi7mM2S4t3x1oFurYcZj3lIRnzTuztXemO5SIoLmYYO1RYLbjOhwmeuPEpjI8wyWNupa8r7kK
to2ZX3qyjI4WPE+WS8TMrK9o0Hn0TlUhEV3e5BCdeMNhonMc1ODOfBjJAyQo7SFkndfG5G8ugOWj
hDwiPH61YiOgKccoJmRX7274Bhq/nr6GWAPInbZLPvcjKeLmplXhXxUXdLqjyfWBJ1Hiyeg5D0LE
nahhtk5ZKCJk+ZFezA9VnD4PQ7HtQUPv7Jb2cW8hC6MxqPm60mqK3x3g2KfKG+OtTYN1XSqsYDNl
XHIJe4MGG57N0cmOfUZc2CDVmbMYmFGp09ZDeLaOFZSnoHZZQ01k8AGuRW+SOsNgAeu9ZN8StIsN
rb+69Ah2bV3/NK7W+GkIkoY4JVXpSEYb5hYJVezseIh21QWAyJqgLgYKTrEqHPubgK5mlTQ/zDTB
ORmgkORYv3qB2FmO5VOBPku9+Gxdwk1s6wukWaefHQqC2kIPaY9iK3SdqhVu4VpvyS5T0cFs0MfH
1beL9gRxKa7UYMLiEGgHr9YfSg94SMiA3abidHPrpQEjwxD8VMnpOcUhILiKuILZU/ociHDS5h6D
Iz2B45WDLrSnV0BuMkveK0FlaAwGmLYYIb5Un/nQlpxWiwqZg/0jtAjyqVhVhq5tTboIPhj+U23N
h3CONjG/nAYqKi429sqHxCjnP1konrJx+oN7slllBRMrtNbYTOHX09r/tsiXWu0rV1KaQiBgVunc
dYA3ZZFFvIiYS2poQysU91NCX5TOF8UAiXksHhHG95m54Pw1WeKWed1nCvLODsIfrc/5TQb649ji
qfQvYsQrgY7DWoM3xuI8f1gOy769DDfhTzDzKXc2w/az57iEACGWVVpbAdgvQ8Krv1CL1AAGcNTC
3bJXoos+gLqxmSUGVzfT2o6EZCbY+ZpuSLu1Bglf4JX2kx/bXoUmGMepEXlchnW7080u2c1OfqxM
B4qa6z2SFOHnRAX6HfQlYTRiPc3BfSiWnqv0HvWc9rNk8s4uOVi1r5DQ5FczxbreOwuZaUt24THq
5TcTpvtKFu2Flt10yHLjxE2HZJ4mvKj+8D/gzsGgj8zt3GKDqmQCwZwKk5XuayzNcd+Cr+tNp1vF
3JUcbLXgHKUbGSJ4n2SYr+0UHJOUtAzKQTsnGYanHBEx05aC3NY1rxAeNI0EOYw0uSanveWQTJBA
MVZh8Z2mVrZ+iCSxi/8f9FsoBMHPU/XzH//2XaILb6bHnzAu/yW3F5rW/xb1C8T2p4k/Cff9/WWH
P//xb78/8V9Zv/Y/HLqhS5avRQSCdAn0/WfWr/kPx5E2SXzCEJbhSZMUYI6yKuLnrX9ID5WU51oC
P5e95PO2GD/4J/sfpuPqlue6eCClJaX7f4n6FZZw/jXq19JNRwJtlZ6wpCF0m0dRfX8SlRm2PJB/
hzFqNZirV3ZunQmR6M596bont97HOeWNSfsEpXtEuclR73oSC+sCXlZ+lS8TTivJjkP1043MmHdj
StRZ3cL3k2ME1HFRLjWMP9Zaycaos1e225YDCxIvW4MUWhZvGEvobKR1/GUE5lVkcAxXVs2tZ8wl
7qpYReffDwqs9xmHRLCHNnfoYnJjiYzx1hEfVgBkh12CmggSbsAAe4wX8G5Po88bp/r0+0EuOuXQ
jIvnaf6ABk4fr7ZH6HEzNRI0AuwqzsABGT2TmTrRWddUeTF6LSOnVRuI/SAazy2Nh4kgwIdK9tew
QyDYS2uC7BCEFxNTcxyg4TEhr+7jAkXnSkEZpf2HiKsZxq3GLPJ5JOCuUanXbssGYWSfxsfQ5KpY
ebkTb4MyokDItRHdn1adQdCdqUHRVs3XKgMg8PtBWGRgxENwdEbw2Zp3qRZ+g6rIuP39Mm3YM2Z1
MahlDozs7zJltJfivz94RAJcKg+fo9ZeStd5saxWpJc+K99jMjZY9aiPCV9OEO1qyfCHCzOG7imA
6+lZifJPC5pPA/C7HpXGPjTpJJuT9oMIdsDYinCRYgQMypD0V62Jo3XvWWIT1toun9sOq4jjU431
O4tDtjAp6lPhKoyScwiLi7iK3supysPILS9FSdaJRoYEPHs+40hX3mkJ7r1isn+AyvSn0sFKh1j+
kXn2JZvq7kwMLhLDFK9pJ9SWiPTlXR8+mxb2d+FaTwocwU4zhxfgLt1Gn+ozA8NoXds4SNSY6K/C
7Eb2ZI/gsYgpCBEcF0/D/9Fa9kPfDMOxgON9mE2Bom7y7oxOFbtksQ7PGEEJPkNin4H9n/URDHww
7JTe+hE+TBqKdGWHUpqUSVwmM9GzM3IgSp6hYEqe+cWoe6ekocTFBF+uPK+316FgNoDwrGWDtj7J
RWM4YcDE/mpKUFnMdbldFKeHeKb8GFIsUOjfJuIR6Gxj7GpQqG9TL8UYMWZPPRuRbgHhnUbnrERy
Jwj6JfL3ZSAHOKlcEKGp9dp4I4cqWmKrIXygA0C0qZueUytANZroT1ZnnBuH00+f3Af6R9hWB7At
xET2Ot6Tcj6rQB21ECqgnts0pwkINQtMpPO15x4BZcqRls4wMUPBhckWdT04HsKG/gYW9FAGaOmh
ztK1k9MOa81iXbECYWWhWIjC7h1xFkzE/MFSOEcjfy5T+474hZU9kChYq+zaJgbXFrMJHwkxMuLq
TbYTKTBK0CMN/mKQMfx+6ErMi8v/8U7hiK1ggMC9Ya1F0p2SUo0c/cFJsnQ3upSHBMIA8BRxv5/7
9lmPvPSKzxhkFUmOeebddUPmN2VLjpzWv3ez++oGNQIBV/suwu+JZo4vREZpklj3WarZmyosZv8+
qnleSdSWp0jzXj8gECFOdSMiovI3HPH1saEnTq5Q7fiKiBvlVt2xj0KeqmXae4jmWy+bH5Dwdb7q
qdTSccT8GBKBmA02iVUZhHaGxpnDZ3NA/6rW3S23ykRyJPhCDZ95beL+TOLgqTEL5lmKp0leD1Aw
DrDreSD1qbOB/gdU8YbAlFi6t0h5+j7wLN9OAuwXNGXosqH7y45cJPf16HwsuL6X1EG0TeuZVxZB
HAfy6Uz6FAdIeIYgcn4MO36Jnfxeky+MJDgHLShYnZhAPZyo/CbyIAGJZV9t4PbYEGN/IdMQRaG3
O2yDCET084A7bD06BNd6YAwZAU+PZabsowaNa2eaXNE4Dlg+nKDemeG45sBcEhk3f+YWim1Bnbju
RLp1HTP6KZvgsyZ5uerN8r6wempXYUIX5R63B4908LnwrqYVkJkqZs93iRn2AWwio5zTF00BODDJ
rIVAw9kMCCnAT7QGOX38VWq2x7oRybESnBYqx5C7OJoYwpKLvSkyam6ZBtElLlJ0jeCxdjHIxlAB
LqxQaSrXuhfT8NVYrbpvht7wOwntExPJUTceAKUb69I1a6TPxqpOzXoXlSYoP6sCURXHoNOcA9ZC
EMpDXdOpoOokV8TXkqx51do95kYO1KPbo7fMX9xGvKakCQdh/dFkxAB6q0iHudl4BRYi97VBcwRt
w+Ab0VtJj5Ul+zJVHB0st7oJ+5O0q4y1jORrBr8kVO89h64yMv0No+dNF7s7BTuZhS9IfZy800YL
2nu6VWdHFMrXKzPZMMffFQ0urdSLtwahx3QCZwf5slVd+5jZdNzBC7eyeldbzXsS6dvhc2jd1yLX
BfgN1/dQ0uxw8fzIgMGztP4oUrVA+mSPja1wzL1pTbA0aaJrxu+drKnxZWd4vgSTddH1DctztDF7
5IUD2OCV57bt2Xbtwvd66WKOhMfY1/Hf1Hb+klT8IqP4D4wQQD2DvNI53ePVmNc6CZ40vgqcZ/A/
PRJXEP8zlCpgM9nPWGhxvdHdi0h8baZ5ozr4qtOMH0nlL7kI/HkwmBohUPfUu6aiJUQ3fZ5MWo1Y
GelFAh8Op2/WI30dwFDGiuIxmpr9KldQGvgz+jA8kZwQLclqfmMkj3oVU1dEktgrZt+RDE500lig
O3oFqeKIP2IRQXjIRPUiA20E0okImEgu9jiJXTv0ij9iHJDET85bJ4DwLL/VbMqvCnQIlCRs6Huc
pu8YOT4ArLjIKZAcwYvSYHRlI60VprGjNZ6fL0VoRlvmnmyRMTuGJQcXERQDxiJKlxsnflnSe6yc
tmUd4rnFGcWzM7C/241xHSlKuJMhmUk0Ep4XfWkhiXTTMdbR5Kbgee1q3xXGpjDHI2ZkOrPjdRLc
dHj00PE+K4RUjjkGh8yDXJNxb/oTkgo013S7BQqsRoKtF0sLzWtoDcBuw1sboABY/NVZXVxpqryH
CAh2DOqXU6hw6CcQYQ/KjBwv18J1IBnAjEzZ5g/yCOc/2qJFLkLOe0FYoiBtk0PtcVQep2IT2NJ8
mhke7uIaJoUosetUAKEops2niD0h0sdPiAdipUxYJmmdolyIDZu+pcX0MOUy7ufCny3+cVleuXry
L63gF8yi89hPyz8Vo1GKOibJ09wcC2OJiDavwCTAL7tHvXTueVqEsdYYbjEgTHLwg28nwbDjaNZL
or0CiyYALm9Xwzw8WRFD6X7aoDB4HcbiantDuckFqiDCiF+UO1+YE24MGFY3QmkhD5Rh+GQNTCwd
D1FaZ/jKM1BC222dcJRdEZJrw2nBg0Vw3Rsx6/dlrMwdMWTZjA+rZePuEzs4TjijtvNY/C3Lb1Ov
TTyRA4QM05j2OEtLPyZsZpU2MwqZxsFAwuXv0LCBe/QRMUZB5+QARQ4dP5wNTHvSWhcghbcNmEqp
ieYwjET0pOmHMZ7KHt0/wYAZBY9z71ox4FEEDevK7r07AYiK0a1ebiLX3Ekbs3CJmAslHFf82NYH
u4b4JxWvnhms60xm+wQoVqWX8A879RBHWb3XGAwFAaeueubGGGhBg5/5K0zyFE350LpssmlpEQkT
4hMVQDQ9KpYWOcOV2TUg1tnYV5433M+T+uSodQgU1n077E+agbEhhUDFDGhlJsB2VDqf7cJ+rbLw
7zAMrzHwLx/OKdAnlt06HXA9YVvPaWpl3cgaLIW1Z8Thz/jH1zRkv7wlKcvqiLFKawEeLqceq7rC
D1FMQBnKWLu9I5KkJ4bfCW0b9VcIxjesDsvNF9HzYsLXeeKry9zLMONKmCVeTBjQm+ylMSrUpdzH
mfJqbmjjmQ28Wqe8/Ehx/pOj81qOFNmi6BcRgU94LShv5VpqvRCtVgtvEpfA189iHm7HnRgjVRWV
eczeay8veJC1jdOO6Qv7pzfTUOKSNPN9JvRsA/uDuWrbM3SiB8lz7NAo6lWvb1nSFkjASIWdxk/d
RkXbaAjskpEFGOaprZcXgGARnaq82PnlBdPd6goiFrbOzSetg+yhLd74ojcnh64jzMWpNKF1k2W6
6S9jUj2Jxv1lkOGBdgsTExu/xWtqxoPM5opqyfbl4Js7DRyJM1uHXkLKaQxp39g2iqBPieUYFDxH
Dfe46zfMr5X4RaUIR8r9lWn90RHVI9b0B7rbD7OXYEUqcycSo9i1EbboriP3W5ZUIOQeVJticH9R
w7FzdxlK2yr+KVuyBSOvhiPHGV/XL9xd2HA8DkcCIXbaeBUk6+26Qu5mtexinsrzXEApnwryyNI1
x6Va/VSpAVsAH3cXyGTWD+WY73nLMMlivwzTmViOqr5zMPEQL8QC29XKCpz2mpzGwBw6YytnKH9G
eS/zNgmV0TZnFhdLAeirLa989ksoDZ0h5dSjmwByNHs41KYBr6UrlzT07JKWKHvLOo5CVfahPX+C
2LG5l+oV6b1TLlmv7KvzcIqXFzEguy76kSYhwxKGpP2bWNJPH70ScziACmBYzkk8x0Sj+OFQnkbd
uyYDWyTZWuhLMHsgqcDXGZ172AtY2sCU0J5Bk3wh014748wGqDL1p95wjmVvjhvqIqJG4frVCRpm
ss7kVF7kEr9h+vePmR+/LMAzZoMnxzW4z2K9/zay+Lt11bC3BGq6isVysA6nqL45RteRIa4cZIR8
oGlDmrvd12wIyKCt4+UVwCSNuGMQoDcQ6iXtnqhWSX1nFNN5ratxb5La5nz1kmSSYWayM7Yfs1lC
ALKcm2EyjhCIXzhumw8mMlVgtaxc9QYApUOMQEf4BI5nSilQRTZrkhArC3DvpP6QGs4icNvnIs62
Xn1J9OY3HdJnnoGhHWsLDUE2PEun/p4WNztHPT8Ta8tFZdExdjUPWbTd7f13O2tmzK8aOQjV0eMJ
x7/vgqjTEEpHd21EeFwtMt/DzcP9qpjlKO4YG2nxwIttmJ5su8RxwyT2xm3TVlBockBbOZB3suhW
BtPBqP1Ps2EhmODKoSMf0IYmNIz0gfeO9V/tG1xpcNh9S36ZMv8zx0DgUvI09v1lLmt29gOLQwei
eDbCuNTzl2Sgf/P0a4Gj59imcM56KsGR2mlG9NPa1ifoc5Qnef3NKu53UzVFwKEgaGdYsERs0W5A
pKmoRr3a5dL4kU372VngE0oHzmZnvc5s4nLH/hqrBL73vB62Y/URc4fBxm85jhKZQbCDfrftkR0y
INT3i+IfS/tankkw3sVePZN1kawAl+JrSbj3YuYZnEsWjoHM/0tAzgIbRzz61hjONHGUHDxBx2H9
SuLQ/8VAa1clXseXOxkQ+mY5NhpYTckSwRaVGu4eWxP70YDtBD4Ymn2z+LuqGeoD2rcdp/63ylcu
A2wt2WDUZSCHdsLBptOTcMXiYG1Yi0/8WdWrbJzzMMsfpA4vXR+pkI6N0xVn9uLpsO1Xsx2ygl9V
SkkpZ5xhKvYSOivw1joeX+RL5s7LnH+a4SRHesRjWsD5/P+PWrTNtovQEGJTCB2SsIEPQVNVb27v
1mE2lICkNcg0k1w1O4Tw6ToJMfMkQ8c2Y8SqzAPb1prZOvtHEGUkHi5k2I+Ia/k17qOfR9uW0PeJ
qmHDWCfMUmul6ZvgxSP4EvifbWgg6j5A5ESkV5H3RjfOYG16uDZGY4zE6qqXGRdaF7aGBtJxEhzw
jXlEYrefuUbOZq1+ZtslqRT1xJLADMjpHjtd/si1E20s/1epoj/VOJwyptLUj+o3r4qDB2Q7cCAP
RKfOXQFrdQpAdIXCKZ8xeh0EzykhqOmHzihEoAPPuAKDbijep9r50WHN7+OuOgwaQppBzP9rHQ61
I4qzE00h7ncO1DqHfSIxpS06g5Sm+d2ZMUPN1RcuGoFxR0KqQRdcloIvK+ycjS5nGLeD+c9PWqJC
ONnRJ+mg7XX9Ks1lQBY/OWtcghaIOjtgbR7kfJ8gykepn+/ZTJcbYSRHhlUagqZ82bIAbgN0xyg+
SKMxXNp2DW1pR9erZ1ihZXeTrrUCxWc/BIDz4FJ8aos/YKOiXTEwPoC1RExz9s+LCVBCfEqwOCQA
ik54yXp7EbX5ktoDFmbBiDA1uhMT82BmthsUI/ZjdxyvsE4ZfCfthx7VN8dM5o1mMZmLOUO3XMkc
hRL2fk5+N3qbrTvMVeghAec3nYkcaZ9jSPnb2CKTtNT/GKaygjVNAxtA7mAS69a1FqRHHKE+vE/K
OtK7YrU1bPVV+Qt+upcit58HSSObkSy+UUomt56rC7s21631GiudoedYspxt2B/HqH/aknV93WGX
RPXw1fFOdm3R7ks94cE0jb8RC4sHiJkm6Dtz2ypT8vMo3umDQxOpGCISfHSJIJi48vONEdWfnPBd
0Jrs1XomTETdEbOHNnXTmHwX+OagqYMQmHDCmylexAaBjujAoquy7JnikkmL/u2m4o9YJNCpUF6R
/TS+eZ3zobXJtiXsHLgYRJI4X1H2cMMnDTbI4ugpbwy8fs+ZQqdcd62QwJg6bgmYCOH6TYcmlyGh
O/U1G4w/arJPMGSSrUKmx+RR7oqq+STwrT6TCuVWtJrmon+ObRxtl6a8KeSNu7YWX1VPRrbRuy9N
Ty+YWkmDzAcnDuz1g830txmyNe6itAivAOHbYgNYknInFsvf6oqL3JPNcltbx1of3jv5QBrBAIg5
DFVzeSvb6J+ZBsRO4Mx2cR71BR/Kqm4VItQBDQQ2W9sSNE4+0D6bHXe7BYNXj7I3UiL5sjjRH2Zu
fxhKHke7AUUjzEtnAu2Tg7droE/R8JK1pDiFTHO5YtVYsBcWd2UgO8NKmxf3tkeVMq3W9tL1Dymq
lY3ZJN5+emGBtexM1fyk+U88LSnCH+93Gcty1woEL8Voomtw3CVUYgz0uhkZQsm33kr21QyfAoHZ
3kf9HJCXSW2D1sor+u+sT2Wgx94LmpGjijJ/CwYKV1CT5Jskiu/2BMPITVO1G4T3SNNE8FumP6BY
JUPDkv68IaGdL/hu6L6WyIBZmvL1xCnOiBKiVehB8fYHJotxwWPYc6vopJ5puv8K2gvig4V4DxYt
/B7XOEpBtgl7KlpDOEeyBmDRqe6IiR9imYlQVKubnT/pZDc52t7Siq+8oeNhustxBQfd06DoKEVF
sIzEh/AFMCUk2MX5QE4Cp9M5Sb+OAmFEL0vZfiN4OBGJ8uxXpDg7VvbZZcQNz8igmgrZNOFRL04/
TTxSzcuCimX2o49FaXjI6RgDHOqHwc2+/Dinfl4i2CGTuTWn5o6ZUQSmztyEtwfd4taohocxwaic
dYW22v1VzeOXXquHVsU3t5tx2Ka6HpABhWXY+NQoq9AlPzN9Zb+N5zSjJm+IJISHlhPT6x5NS67I
1pEDBegtn72NnHKG0VNwRUVjzEVk1GEigFr07XotdYSRlTioN31JCG1XNxfhXpkJPk+OZKY2RDRy
iYs5CBQTiHFUDnEazhGwtqYEbDM4Nkdmh14Y5cD3QsS5897w+e7Kanpz8jlQWFlE9spmkh2ePM4G
6oee7wYnQLmpdjUb2qB5BZZ8xbM6b0UeQfZvohAz4wPCkGROiZceziNfcNOpAOSobcuh7GpoOlrL
+dWN2q8ozvYAZK71G0q4HuWsXu9HVzFCqa9z3T/7A9a2toFetmwnA/BJ14IOrWYC3GvI+kzu+vjg
V5SEBn31rmf1KbEcYbHxjCffn+kfAcZPAMzzyThCpUAl0ipnPyTFrVDyZgCxurnG73KAm1Z5CfsA
7x9Z7Gw2aqYCsiNmpR5Cuxye+2XNPUxjZuUmpPokA/Zv8bzrA+VXrTDzzQVNG5uic9rWtB/mDNyH
iDYzHYkSzo0P1Tl/2GqDahC8j65ll5d6E5ke8lWzeF46g3+sy/MAEG/KggPMhSY1IGwSD7jeBE0M
7knwr09rFp0fsXZJTVIgyukhdS+Go96ceuXDDZVcAT26WNBVaRx2ygHUglU21GLIn930mBSx9TLX
5jAnaBKNCnldlpBEKHlcRylZgiak+AC/RTA42BMSZbk7r5nflY7ZodLGrxLtkKqisGOOvbfc7gOk
L1sHvE12FwWW315qYyDczuoBOub1q8/s9Apls/S9R206H5YXf8V29q8b9fQCAOMZ0ti59TmrmwE3
UIE6QNoJuHPRT1vIcg+peSuvjldiWtnqHCVYvNRXcLCTB4pB0WHuxVvFkq8yGVizmb+Cs4BUQ9YE
y9P3VPKVHCYwPaTlqQ0GpL2fiL8uJIGJUgseFKuy3mcfwH4BD+40dJeaPZgld6MHv935TdwkZoNf
/O1p35GZKYl7ZQ2QwusqK+hzPjaDAoBxa3yS3FntheafbZ7REyzco2j6ktxG61aObNW8MTMuZs9j
OVcPiIuYcxBTxSvvQrSHoQz7qEBhk9LDm6wuvR7BW1XumckfxDow5wTFyioWNJxe9rtgOmPCUdxk
qnnRiS48QeagpuMfjOf+DX1Ljt+j/DWO8W8yFoDoONEH4qEzNWi58+KPASbENqtQ5yU8yggDWWqI
h9m3R/igNgODJixr9wMvEMau8kMDRIdU1D2tNykTdrYB+B22s+38maLk0sQM0Rb11fSKJHm3CJwJ
I7ugsY675WvSrM/W4KoZZ/Vdp2W1n1qW/+2BdmbERCVVmCYre8+u780QMwjiePRtAnQKjU5gnU/6
DB1G7S/DJPGcoJTA9skoHmgHWZ1VgB2FGLCWfYaPKZPcQmqnptqPZYeVppWPeX1qlB//yiRzzmzB
T4pXlpWvdHjpIBggxfKdpodsvfmnQubLzKN6Z1NeXW3ZWFudfbxrZCzrJSlenvU5OaS0NUmB/xAw
zKBzEjRTNe1FVYEVZyMYLFP2Cq7aDQvFIHeCqenPQO5yLvnLkA1iZ5O3wTiwYWFNiQzvSZyG6txF
Y3pIc+h4jg6d2pMkXmJn3tjLvBP+QoKaWJrD2H3Yup7t/WIqgpgGKde57qd5Fkc3EwczZ882Sxyr
XMM7J+UhhlTy00Fd2MylIKVUI0e2JVKL54cxFEyuflPqRGg5nAOegyKEEWxJAGY+HWudzaJArL0z
+kgEFlkCG8b71VpS2+fJbN/7uX3O85e4VekhlwWq01J8OR4XpVkZHy0w1L0wblYu60tMG45K7zE6
LCL6/g7rlzFoAtxQYwJiZKS8gcuFAlI4Gzf5wcn1g3iypjUy55B+ozOyH8fz37XqOJYT0jy02vjX
1VvWWvWpgYZG6hI2CxtZWORa/oqBQZeu0QHwf0gYyXrGCW0Ff1DbxxFKOahIKdWSAbo8q1FyM2cQ
65YvvS1ozvfU0tc6K89Obhp7fekfC0mvG+zoYuuBWx7Y0G3NrvkCZRFOjnfpHBst/iCewPTsZDIE
A8olbmbzMduvuko+l4JGJDczeYji/gSddwwIYj/YJq3WYKVoMfKdG6ufDKOCEZ87rwpVM37yvAI/
s+Y3yRSWWUN8QL48Ez27tsiX1OtOpHkf0jXIVczfssrLQOGJImkNgiW+KkYo2XVo/G8nYyxU+T/G
6CPdt7UKxQPVs7a6LWBfwwpI//Y+Ta09wnYHpeKn1jZbeM64SVHGQXXsHffkxtpbQobEDIexjOc7
K/XmKJ9n3dWwqpp6qJynXupb9L3vVDPZh5BPs3u2FgthNywwDA+UOou9yViJjy3iXZvxGyv2oYNj
wJiCDBED1NsIMCLAbEJwUFVcRmqNMsIw7ogPiwuvBFVvcxNNrfeSaZKEN1m/DT4hMr46EqjOE03G
km0ia9TnXWL2n/nKWUWccHAsWnbELXs1/G2M9iT6DDQcSMDUG4YteoA3nvSnQrOgmRbVauBVbzah
4WYzvDezfpZxxOnOEha1rxEYVaxDjDE/Wit6MiNO9UlX99FKbzngAik6dJP+c9rhUktdSuAW/T8C
MNRNQzKfx6mGmtgBdVqdG3AkiKDOoGpw67912N2EpYV5w7Nqg9nHRENDM4IprLwbtvR70uZstGMY
IqZmbrmLJ/wX0xnvX2Pw6hhWQqurSufJ9VBIZb665przExvwNaGVH+e0upYTUUAJcGU2NpDNz2go
6aC0mvjfePwux9feo02dCwNmUTZQzkfLk3K71xbU00761GvxbHzP62Rlfe6TwRCo3o0vZWVPz9rg
WldX+b9iEEyDx2Y9rThlouwsir0qxhPutmSL+AF3QvWelR1pl/mwzTuLlbvbF2cbD6A/RIehjt4c
s3ABPLG+ruwvVN0lhnQmJsxOgcS088bx5++Ul+fZPNAW/0ubOLRWjSwj/CBRi7+dJtMP8gJbp+fK
MFLaD0kB1NVmj/BtQNze/oVcAgYfp6db+1/MZ3Bnex96mv/tR5aEJbhGkMPEdYZMxK+2xZVV1Sdc
t7h8tUcRiw/PvGWiv0Tt5AXQwdjjaC4TEW3VIMQ7S+caV7YqV4DcJ4dxcRBe+ZSq/q0ygaENXaCB
R080+WxFHAELkr7uh1JS3xACZRwWhg7liAhkbDjHY4BmGOwg8Wr6wbRqZEcIdqh5y6elXfxrXTb+
NUs074q814wJ9Jls+Zb73t+i6edQKgLpI4CLgsZ6ig6yeCZT6k46FIHLxB7tdMhwV0yW8dW1zsLr
jIM2mh/MBsywswoip7hAdcNrd56WvadlfERsc8rI+yUkgW96PtiPZUb6VdpzcWtcp9wNzXj1PPd1
7OZHI9i7JiZGzv//iDMkAE5MeurUb3nuiwNKQeYpdh3yZtKkeqwaSkPB6Mathkp7xLFWuYt2scry
6g310U7z9wxJAqzbxCKqLfk2Ne2ldfUvIEctrx3AV56be4DhEXVHvY9Tfktdt/9JfR2IxjbOINTw
4WSwZJLT3N67FgRtfnJdjThUEM6+j+Mwr0Ip7LuKuxX25+EKlml8UNSBnGLMCTT6Djc1+i88gn+x
YvUvU1ZLYkWMaqNlaYqB+Fn42R09fHoFs6wYhGnBwqEOGxdoROkFhBnZW9e7lEWKFD2VMJ/FtMNW
1LzHqO4ZDk5/0hTNkarITObnRTpgDrFARtblikDKTfKKIi6syW9uepJuZa2JKxasD9x5F7kayvFF
EqqDRnqZ66MFEfMCXp+2YdHLJ0QHX2Rzv7spXYq2PMzUwdAzONY2T+f3qc25rVMz3tYutmlsNMe5
dJKNpZ0bHWwDZCLS7UKrFv4vUckvGXsVopHnyLUjkCPDFGDv/0xgk5GV9nfR2k/aKpPNKOlF/vI+
JHpI7Fa+Fwoq5KWCCYvb7W55aPBjnQVdRojvKXNybFfodHaWXXySLX4B/8+rYfARl9kN/dMLZrQL
g1iJHKN/s10ifaJ0lYp2EhcmAnpIxUGZzqx+2uc0V6/R+lSV3W6YzYtqQD3PWX2GpQPdro1+xiTB
5Ufaah0zA3fbL2mjb2oGnth4fk7shd86a45J8WLVe7l0/8bJ/7IWSZRIl2Fo8tEkEO2tFv1KB3Bo
B9Qhru7+Zmlfs6xJ0i4PLZlddL3aViiI40Pc6391BujtKOAQaIEyRkSxaU7hIHFUTeOGUDtkVu3T
oiwGrgxQouSJU+sBavYVIu/VL0xM9YUFBnGmf6sgFXMVMVUbnhkunEZL7ZsmjzmdzTfRmD+dmf44
nKhdq725BbIOXZ2lci6z25MiHC37wrMfeua8ZjZyYBEDHzN6Di7Bg1eSj0wy23iQ4nvuR3q3ZOLa
TzELVM4jm/u7ZegMiBmF0HRYuX8uVHXpiCIYe2QwZlrfwKRPRnTN9G69H6qbb3B+KTBGEfRF7V9W
2w/PZOke7yFy7la3hCvRKMns3yDdS20XcuvZUIJ9Nm8o9QB0C6QEOklhzPp5EohKjhH+MLTT7fe2
dB4WehJbJsASZgK1jf5oJP1zbfvQT5snwDbRRrdBOUUZ9ELGZFD9rFlv11jkT3f2LnYCbJrYpcs0
la9WnnIR61bQ6w5GSM+6FMCzNp4VBSZzLcB7Wscabq0XBS6qsYXGtL4ZvqM2oCbcMKrVcWzau6vE
KYNxT34PD1vKX2CcIDj3OavH95nJ4B45jbI0bO2gw2obCGEkn4bQiLn1x/waQRUeTfO3i1Q0s10q
OrZYJKERUTU/tOLVc7SH47ESo9B0hEWJmCusoAvuFZ+PaGMRZRuWcffH1pbnlXEV4u84ODlz3Q7G
gQ1lEcZBiRByTA5tAx9EkYlLdOaQIWuzGZX4ln9oGnGplvKoSftB1uhTIpufGJaMbme31s2p+qAr
OvTQzPpiiBzLp2E7uwqIItGEnz4Ps2KuC85si+Ko7AYaugZUAEWC3mgiIKnkZzRKwrovLcYzvK3m
dqSos2ubkfyw9QHsy5ZiuLbSJ1rJbypN6F+mPMTGdGAHeLbDDOnWtBifWTMywSFXYkK1n067mIY3
FJr2MJqa/+gS4+FqID1Xb//H9ujGvdbzW6475+I3i5hnPa1uzZwdFVmwDF7ftWG4ex6iU4vWczN0
6NPI7SKSbdcoap11g9zyvJJoeS7YyJDJwTniY9CBXmlmnN7mCFespJMnaQEa1/S/pp+gqRTWuxWD
NOZqmPA4ZxVRbyz8CSuKb/jQk42v0N7VESuDQkQdg3zMqwxfSrwtVdHvO699d/TpmBl8fNiGymAw
8gt8EXQBcD889bWQ97lOBfivOPIq8EldImiDCEvOTYbaF1XlwChvqGdQL5OJ2z/F2AnvLsuveTbd
B1jgJVN/dFfs5azPITaPs299johOxiVedlXpUsLVLcQURipNQ4GvLc0VOBIHnEVIp2BkviD2dOT0
PLVv9BxwkZdHH6H3tny1hWF/qqKOJUG/BqQWJ1ij4AeK8SEBzaSjT9QN49CU7Y6JMj2NNhifvFBT
5Mr4sWOHWDZQY2jAX4e9WaTB0gwPMo5BE6TVBQnsnw62uINzbRj1IbBq6wsFCdSAYtsk9jPjZSdI
cLw2ilLcShxzNy7ayQTLwUabER19MOcAFewoGBh3zL47IOK6yaezZuSxtw/yudkaq0BcPU01wdKL
/ELd8qrl+R+j6rcQdzvYWiSIOAmyh9bxNtKyTsJnIKEkCgp4J6Jk/baAtlFyvOe+htSOsxoh81OR
o/qycGPp8bQTtvMGCof7OQu4P4s1ue7YD186Dor1SNbG6Nab9mlZwXLbam7eXZn8lUCz2BfxXbFw
QVkFN1/ZzJ8GKz8k5wSYop9gO1fdSrf9rbERH3Mati6nU+iHuy+Wd66Hi5QFVAlayg3Qz8LvD65e
/CiaSqNe3qpuPk6DAW4MBx23PUrXyDmnVfo7s4FNOdVwH0t2rrp/kLN1bpflnJZfhZ/eMrf/kZX3
xdD3QLrZaY0laTuEAU0E2Ea1xls3PLHMZbaDFS8218eKt7MqS1oB5n6y18/Axy42sevu+KeV0G25
uiLhMxueX7pIe4AAKlZm0A95Qg46d6Tgq6kZ6oIVWb/sJBHbxvQP2CkKV6aBppYTqoScr1ceQK34
I9rp5mjWtZTeV4ufbZMy/qFrdfTiqR5g42DV+4TleVLxAPhiHncccHxgZHTTPsZ/KKTSKX4eJtw8
2O+35G7NG0NDGL0lCe5eJ4xuiuHT67ZzMe66lmgur9J3o+Cdswb3M9KMd5Ap/KzXKF3oSbQXLWFg
qiITcrB+aEHCZVptX0zEb+yp22RHkeOpqL1kVA84t1/GVXA5IPnNd21FfnMC/QwlTAKwRgw/no9s
FIXFKW95NaQI6Nsu5XcEkjf+rWpCihlPPnCl/ug2aVmmOcGq9AWdms1OOF7e+KiOc/cnmjpAIHIf
EzbP0koNdNn8sSrriHZYydmSOnZl/mjrAHaNaMw9rvHsV7VWcJ2L71U3tAc88oTcDOunb7Q/mvLf
Z4vk8NyFu1omEJBKfcaXTKr4EFlPGSdNv2opq8jASd6yCB07cFhqmOh5yAmvFipQb4jelpHRQB4U
hT3ueoxmsJW88ZzCB9qgI/AYEXp3Q81E8LGDNoYngLCn1M/MC3rmb1bJH4vvmli539nIsoWn0PS6
cduRNJWRYEehgHJrYSV9bUkn2hQxLkZL1BhTZ1JiVZJbmBgqPRiYBQV6JOyQWjtDBcsUJaP3TLXY
oRRkmvT/H5Xo8DloT2lT/RCC5U9xfaJ521frvyRW8rjrVg+dJnlFV134RjebfA2bjXQxEqHAH+3Q
vLqUB1jcGQ053Q8pePE+M/SHrew3/tvs4whfWH/kYN70vGXdBs6bcUhTnzXTng6T0vZzy0QRsp+2
YcO1RzHuUXBBCq0llv5E+wRk8G6Wvb4zF5eJW5HQhi7afCBdEFFwP+EgS9jPEZwQYOP6sQgg2Rhj
85qQ4nVY1UOE05CTxwG88dkvcMiuCZ3ESyW95d+6stPO5EC8L0Jf6SIY4mPyFefee64pJsG81bih
O8HHv1LB0+WrLHa504+7OifHU7hOx4JCB6Pd8vKowR5WreGZ04hhkjGnuNR11MpZBV64e66S2t4L
dGwjmx8U23XBngYUvE8jysDBLs5dXDmhz+5kI6mwbDq7IwxUhGSyC5OlflL8DXOKt2aKXt8r6qNI
sfCyr9EDdzTSs4fTZs2ThpIBL3/C+PpipIhkJkLb+vUl6DZLv1biaMNd/yKS+Q7JjbGnVnlBJ4cU
xe48Hp2xxHTnDsAp+mPPggxEBzqeZOn3sWG7AaVSCVjuGOn5vfdaH3MRrAhmugBRd6TksUZxsR1p
FcF13hQAAJ7QWIkfqkfB8sEe9HORCnnjb6Jh8ZlDWEVn/Mo7SJOifGPCm+78WYl928v7PMxBmtb6
zVis/SiGfzTbuGhMUFNK/9dpjJW7jrlPrmpmqTzlCix2SAnac8eWYG7YiqcRSztZsacTqJy88Xlq
+u7alnYw24yrnEK/zK2KQybpfmhOKALdSLQvPkFjIduY6hVv2KGSiHvqDJHnBP2JvXGyj3Xx3cB9
eq0ci06pBphHM79l2nTt1/hPIcEqKV9SL3YunME+5if6J6piZAi8e2yw1MXroSI02YIW0nOeZOQh
KR5YH6MX7cbmk7RxQtSgfeud212NtuDSt2imEobaWouueZQMpgbLz7e+yYBfI4UR/cnBtuQD++NP
zG6BX3vosBQKB+U9RgWUWyqIBycJkQOyI9LuiQAQKrneNxnnzY50Olz1zbuEY0V1QmSTgXqSTxU3
Q/3jsfeDWaKGEzCjt74GhmC4KIvY/LjqjlaD77BAwe/WTyLOj0jq0dfY1qFY1so/Xz5QwD1bi30o
kBWHmYYrjDgl2p8crhE4MTq4QjvhPCeDzGneamhXg8PdzLscJFN1INnOCmsMhIvsSVTLoCmSyWdy
K0Ecq9rpEq0oOxSGa6yNjbCpaTmjexOjqpue6NI4DATHdba+fSydEDpO1U6UHfNMbKK7SjMO0zB+
MIVFqc09lE3dcG3hR9ECEQTJZ7Vh3POntfeE0yF8N4zhyEYXoH3q7GxZ2chkx1+JBYct11CuLM1T
EuO/tOZnbQScKjnG2hWMx6TPCB3T/WA4lCLPjR9WLj6AgrBqKrlAU6OFODJhTM2mlEE+KaGATItN
OsPlJWyo2kM1eRb9AsioZzUPSEfXCQZsPK6lsvbhQ2cMFiMbx1htFBcCnX5n6+06TtzRQC3akESI
eGck7lNu+/XWMtRTaiLM8wuIA8nUdqe+7X+ZOqOA1pKf8SfPdMnoHASFkfbn2bOtTUbKa80HqLVw
ObMZxtk6NZqhqTWIFW8WumBGyg0SWUxXQ5q9Ff5OLkMUKOZOQV1p/BYNCVt0zYxdHkmptztbh8KB
KxTLctwzLrGh8owDEzS+54ROl+WmWeRpzjTvIBt/vmeG5DshUm8fMyZo3WQPyZS8O9Ybmu9m4WxT
ufipdi1UzOQmIfAF6RL4VPuMBo72iTjzYGy2fVbWK7vv4aMjoXmLg6QEJhXVCy+t5JewJ8ysHYnC
6651dkpFKh46BQh0MR12pN6k5M43VhwdQBvP0EESaTi8nGbfZKhXsQgTZVLzQFUjTx68EqZIemvs
OPq++2afZc3v0ob7XmfewTdnPAF8/pZfIJ/zXbVXVfcmHetht/wYs7ok9mrjw8tm15ytghsrUzg3
885/W8zeeY4ViimPb86iwp524TLN4rVIC0bQyalcB5SqAX2XsfiiZzrMUYGTSse8UcuFFCGhhQpV
3y5PK+2jH/27jfo2y5BJjXGzn8BMONZ4mpsrGDl7E0V5vnX/Eg/OXmIwgynFqFwkxO9StVcQkfdN
fvBovgKK4mOjeWXYldpT3GGekoP/JCf0IBhK2Ot17V0RYn0zax37O9LtnpQTzdbxmpBWAlPpViYE
RIs1ekVF/VVX+i86nmYdf/wDb/VCpyeFyc6oYElFxKlAUvnAW/pSDxHyevcwt2McauYAq8JGB5p2
LUA7NgzV4KxSfZTE1hx3u16LYvIKn4gDGEjMc/9NqlltDx8qmiXH4Px76LGMQGipTItsbu80auTH
0AvsiIMdsB6hpPZL7Tbl8z3nXmKd4GX79Yjdek7ZnomU/lA1SsaZCe2kpd+S2jccJZomkEbFFaTS
hc0eRy6tti+Z7smspcBsbMhPs9grg4VslbMOBrdwav1RO7r/UXYmy3Eja5Z+lbbe4xbggGMoq65F
zHMEg4NIbmAiJWGeHDOevj8w06oy87bd7NqEkaJEBYMB+D+c8x333JshLhyLeRSLRHWwRUOo+Vge
jIRDFxIx6K8RkBOx2szaq27naHXFnB6PiYZeg10z8QM+V0+pIp0k3uAQqt77ZbaEloSG/dEiJoXG
J+MngogmfpjtMFOF0CJ/U5VZs9a2jiSMnpVxjxGN3VQ8WQ8Oy4pWACGPTeMppZf2DMk2y/AYskcD
10jMzL3UtB9DlSL61rtoi4H/V81QbuVUWrvvWRyoAYmXrh6yxn/3u8Jd12n0CIuqZEphzhmuKVK0
gTe+ybPPCDa+FcmF2TuBKRWxU81o1+vSg/nowT9bOwXPekzgWsXcT2q/wMzYG5TUWZueTQvhlzZC
nO9by93HGIX2jakQUVTodzIHSJjQWu80sWzZosWdNm4fwxUVCYGZPczKriaFJbXfRyd8s5Ad0Ds0
T5JBxrkxiD6I8Q+9+GbGXAN/GIz9AWdr1Wk7MYXI0KanQGOtTomGwoX9b+ngTsqg+VVof2vRvgfs
Y0bhWvspLWcVRAFJmOqrq3uxNpiXAKTBt9YqrPPfCysgHd0C2O2KJ7DvyJKdd88lqCZswnBVOoDS
3BhSZQFwMfSm6tkL8nWfQaIcmDUvQkQ2e6fFERs6B7LQUNOanbnJ+4bYLvOKXBAdJb0U+uwAc7Gl
moevBy4pKBEmpju96mlF2+QBBNaBW/g59EyTpNJD1eTZwx0PZvkAcbK4xclDHb34fuPf9GpI7ti3
bvaY4CIZQYZ7aEELb3JuZVl7twgUIyms7mMQ2e5jCEmHJ6A3e13pmwSt7jlIvDNuo3hXS4CNvuZv
gePrj3bd9LcJurzrWdU6yHom0swXAJJXYo3yj8OM1dtQOt0uzX1cACY/j2l/tpusqRkghHp4iJ10
Zduduyni+Y+swHcRFNC8e1Z8iOK+uRXQ/owkXuFhT96cSL/UuSyXDMMA2HBr6MnvssERr3HZ9VsX
wsZC2Pqb71Yl12OFAj4xTxjUx4PE9RqVDHLC4jMWwUsXWIgQDTTFcf9ZycDeONUA+CC0a4KoGF+N
OWxtOg8utgE6RzCQY5EHk762UKCfsld/xnUkUJDIlKgOAttsa2ksbafUXEftGcpeuxKqnT3ImXWk
jKUeV0eiXFmT56DFZ2mpxgVsOs2nqaZd30AQHHkPgIJChgoRKAwwtIAzYbwVpeEF/EVwYcy9Q4YF
fqPKXpQ7iL3IrDsMkTPo83j7ObVk0aPEuOgtNDbfnml5OVGy0s42YPqas2qrgSxZ4nO1KV95TvAE
bbHa2nm4IbvWXSQkyoGcrneYZ9SqLrHrWvQ29ujlgC+c13mRc2kgblFfkWrrGc5aB9QeDx5pWBUm
+pxvDbi8xeMy6yfs9mcwx9jEGCTxHaLvs4wWKnBJS+P7+lNKcfwrxkxFXKD5QYYS2aZZsGiqTLyE
EhhEXw4H/Bv2GAvAIB/elKR7/h+qWw4L3+3NKwxtKMdG61wq4f6sC0ZJZHX8UHmDeUujKdGz7mxP
3yvvnDLv3jjUS2hoDX67VUgPRi8e69ui1ncRlUlvF2KbmcEuk5Asio5uEWP/cJhQtR7CVM0icxa5
LsmIjHZdznwdJSrVP/eKkW0u++N7Vg8gmEY8PqWI4LuH6gxNVu7swpnrc48lMqFD7HhwysonP8sd
einRLUuYZGuSFtUKCqxcFUH8jTc2OkCDvCctU5hyJgvBNm5UF938ev6mG36Ip8mN2qfcqdqV5lC1
QRhUaw2+53aqzbU7DOPakj+aqbe4jyOBdIzph2WjAheT+gg0TuFERQjANN9Zp1m6M0sNpHMQvo2i
QEngmzVmAmttTHmLoClodgyOnjyjVncsQRuUqu0GXhbC8EEtu9yzl2ZUJJtaWM7rqMTa62EdEOKH
vqJ4cwuEcmTiruPEUre6Gpq9LT9HlO9rkSAgtCKzunqhv3ZyQ/wUmv/IjAvBELOac9GWMYs/7C1N
RSkUd9Yjx0+8yeJy2dNYrgsELaR6RQdcTXsVu2++9BoGnOVNL+z4xpdZooWst7C8pjZv4hB60cbq
cAOSgLgm4EguDF0XyIHxgzHR79c5KUxUNMVLaWCgw+a5JsOzYvfQbwSFBz4T72JleryDpiZ3KL2O
IHCMgzY/pO43Gcl+ndosnxp/IKHY1J+JsFn2be2zmhTDnviZ17gfMHO6FXtxWlmCgEvWXr2kqAw1
zgb8PlHtlit90NSNAguojK5XxBTAbXvOlNQvAjbwrrMZkttFGTyMRfhLsSXBIuSii4FqkBTep8QN
oYjVBuTGER2uUXjjQUV/Tkp1aTqcOa6Yjjh9p90UkcUatbRAXs8EHhF09BAAHllniQO7mYweDlFz
8tVl9InlIIb8ToRRoF17KTTkvqA2myS7NzL+KUFrUnQN5UXNLiC7eMtZYd4C09WWdWF/I61tJF8M
sQmk+FWYhVvVtnirixPaHKZkjUnwseEYK9czZvydfq+dmPuKFz2YQHIW9LRixwZlwD7ktdRSWaFG
COkDEcNDz4VaeuzZ/ByvUSHMZU7VuPDHFiyZp/tU9ua8hUUFnxuYZSHaXSZlTdsKqjOebI/9MUcQ
x039zrGZLcjLU8+uKDFwgGu3XYRfWazVy2YEoQ4Ss+f2zY5XFTpXYtQ9Rh5j4Fho8WdDnpomb7XU
xh8uwqSG9eMjHIIdfHC5CmvdOHv5HYNWsSE48sZZdkLmAJDcAguUhvss1su1FDkCkhB6RE8iJNuU
uxFoFmMjP146g3p1AigRZFNTCsXjmT35Nz1rtx3k+JUDGYvV2Ce6Uu8oymTPRGpa2pOzN3ys1H2Y
jfjFWQdFExEIDU5Vo/XGVdER1FtJ7mt1Oh6QM2dNmh6GpPyA0MkGMolwE4HftfRIHVRv3Yy0/ZkN
sl6ZhOTQY9bLLFkKXzYYnnt37+X5J71vCnCCV3nILtEQucRgaMwPOgRJLIuQAJCRvDM5cGMnitYO
VtO1mfBF0vggOTi0SdPESCjJTnRVx2bkKughAbgtk1EVF+YB21VgIqK1IZT6U6OWJqDw2nR+DNlE
GRKucLfpD67/3ARg4T0rHbkJFIc61sUD7SabnH1m/1JteLYSRpkR00NkTOAkob6a/olJFc4IHEmL
xMvtB/gPxUp5sHmruHmClmYtBrp6TX35fyyG4GB5DRQw+O0RwPgNtU7AHRC9Pt1ZJa5MXm9dFt0q
clcfKqt7Dops2ls0ZQg2Ufdqc2J4SRhiwyYpPeZTG+2gApxQCmyocEmZ7fWSZzagZUUchqnlXPaY
LPzQ0m4m3SkugUAk4g6gRdwZDHxMFnbroBbbgizNpSFyoBFqOmFUpilhlrY3dTthCoKqJWjcS44K
+ikTJqHJiHARwDPo9XElEyq39chBXDKufCRyA6xo3mzSwrx0FJrEO7iQOZDau1O1SvXsPep7Y2dO
614wTkuZ0tBUv9N2w+TUtBfN7x8qt3pwZsYTVdMuapJj03PO1+iNNpbHGmEyArCQwM5FIXAsWwsc
xAkiY+7UFpv1oiC+jpXsRxbwQR+2j0Y7vpgNImlLNi5jhuyBk8JYAf6IN0Ei3/rMIK5Zlc+j2X/Y
QZcCxgKZk9d08chCrczttpKeE1j1k0ZYHPULFj/NkkvXQHAp2V9mEmtU1M2I4xJhEgLhbadNxKAa
TM1VOMbI+EZoCIE86QTuairdAy8DGMNgZ5vaoGJL5CttCnyk13ktpD/FDN5Uuit0gpvxAF9KBp4u
4YCbKlE/U8jBK1325bbKLLh3IrrF8c8paqs1yrxymdVcInRUPFjtN8O2+3Wt9Oe2MJyNJ7RxI1J1
K6fiGb7LuBlF/GAKMEltidx+qBhVgPBdM/KGH+DPbCQmYzA6+34N0+7EJPH7qJ2dlNNMawMqDswX
5pidbBOTLCEOeyj2n8LSxKb83kqBBz0Uwz3kIvQzM1qDsKQm+hWQdn30MTBGqsTDVH92BrJIRMDJ
LjHDk+mHRNej4tqC3MLuUDT5JvhM1eQ+RCmZ2zCCryOnykJjYrJi6A5cvAhYW15bJxIE4WUvesNq
gNuqg+wGulaE0jOocShps1LYQA9rTfnWqlBdwcJjTZyYgKsUJKHcxYDS5ayLmgE4top/YEbgDdNs
bSmSb73JhDpogQYQkvDkqLrmDoWN1BxKJquSYbzd5neTTOp+dOS5KYytI7uzAfx4SVQRslRlnjw9
7ba+wLZelp8TCblWMxgrZvo/IIZdkUATRN9Xat1k2mboi2Bf4Ua3FInkImbY7jJmpXylZiL99S6a
hiY5Ko9ktVZLM7/VDSJExxzww9cQcQJfbPo5sjzDAGS1Aw9wR2bnirXSsRUONq3NnG2qIAGxAcuf
hzZYj0z0lw56NU0gGEPivWsUGDTP8NeSX05FGRc7HA6x0x6lVqX8h8m9C9HdTnp5nVsoCqKlrcF8
kHZwzzEtwU+L7nWOKnkYviNQ0/C+AA5rI4QJtktDpiu5zUODZLgo23RWdgC/Oj3CIIMb4TovFt01
Cmxqf1LS04JtxFxx5yaoPBvway/xeLN0X40VxHQDhtQAd0+4w69HWfQPRN+Mez9IdnnuUsX7TL2R
pYOyjT+aBrfOZOPy9Cx9GfhzWq4evncGGi6YhxsKGcZmI5NghomMxZLU2oTZcLXI+UmKoCJVREQr
L4xemwyRe8yQuwXBjoYtoKqyJnSfONL0gJcLTTc7cN1byyTHHdeOFxPD41wriLCEt3FuCbPDvJY9
9hW6UxA56WKJchM1uM4uIcmCj7TlPR8n2NoEgiY2Ylsy3Uim7afbZGEPw9q3NtzyNZCZsYj6HPOk
/9Dk5Z4hZbwbGv0EZxdJDnBdjQXbmvzcDIk4aj52AmynpdwEY4mtmcKGIwCLKQQBt/fCeddkbdvC
eZWW7y573pCr2LB/6Znn7SaDmAXLQXrlMCCTGVqEVPmsb8pYX8NwI9RPz3dmxj0/bDkvDYeY1YFx
WR7HpDTgKMPPifC3DDsMX/RIcYYZVGuqjTFbTKaY/5Hs6kUdA4hPVfYezyDlzjLunsjfMGDixJ/h
oFHV3XTk24tmztvUEv6SPeHwYzfK5EDLlgI12qomQXAJ6Go3KGbGrUn5OqYHod5KnaTnSoiNwmFU
TumTAb6uhgzWObhiKZMMghWS9ho4UpsVj8vu3qUMOMEl4ODK+G0VlUIKZYGHrCTzyIRukQ5oUUOx
X2hVaFNExw9xHMtVqWZFEipBFuv4d7EVn1qD6RuV8rQ1JFsL1rvrarCeJFPopaGngLmH9LUqrRfy
h3AXT2CDUiYF/WwrqYCV+aVDr2f/QN3dbyO4UNy4sNuWuQucxERNLFxMx3CVUaYOSif+RHIPleG5
GpBcckysLB3EyBAHxMrpK1Xp1T4s8n6l59VzVhIwHSOwdELzGSQa785x5WkkMSPLXKaxibTLCSHR
R+hiYclUc4ZXMbTuoU3MXwBSD0VRAscAth/aFm+E2WLfJT3ZObaa0OZAcQo+LAXuIJy8TzoTf6NX
+UvK2ciqoKYlIzmLXQZyVATRLeqB4T6FfXykqePBCV577rMb2X6mwqWtCHIK6CC7mpgol/VxyHU0
KfM6hNgQm3WQ9zb1nSTwmgejk5tSDtpOdSRqTTj0Ux9K2djbjJdqnCB8mV3WdT5PF1RioKS57iN1
HtLwDAfI3FYRF+kYVEToGo8h0OPQzNG+uQ8cdtE2H5KzbKqdJEQdfSfoRhKGbsXk/KjcZO+lzDVy
VvtLt+ufJqbjzGbag4fgmlkD16czSypNBuOD0WbHOk23cgJRJ+e0M7dx9s5gefsJXbpOhtrCGfCd
+xMzKJUQ28x6DrqVT3s+hh21Rf455Eyscu6KcWX/wlH3mUOVVJI2yRirKz89IS0hDPDBO6V2aK9y
14o3xRjswir+1bIS5jfFe9qjpUIt9uGZOkX2nO+hXB9YXB4iEug+K+xp2yJaUcpWBzBJP6Ujvcc6
3bTANAffD+i7UoKU7ZYFU6Eh1Bz9J/7yvIUMw/3kOd9AqnkHFHPg17rkVplls2m6U1kX4AryEZ1a
J+4kHhwSrEpwdjFjWtkm3mGQJGMYF7Nt9dEhFO/Z1KeMOYp03Xno1PJ+eBChj8G8dXxGKna2tIqC
l7ImVj6IxgyFdwnGIvKt49cDxZw8VtpIBWhiV+87eEtfXyjHm10H/dEJ33NCKfy1yazxgLmjNHdf
Hwq7U7tgkhukBDxPqb+30q5RZ4TG8etB9tPvH+E/+f0jFTPgXgROrm91d14E4oxgUWM0Tn2c5ger
BOf+9ame1qO3/Pr86yt+LLUFwrhoBfGK2HgSSw/NwJQcRysffv0h9ylxEKY57jzFkFpI9/D1AMqE
9bEdZ4JVLdvkWdJNbIP4HDNs+livUIP156+HYUB2iSiAz812XwW9ezLzbECZOLL3MghiVwmn2ddD
afHR6G3zIlGHBl3LmW0V3Q1W21VdQ3v772+rsukVTHO2k/M3++8/F+0L2UrpAxsDZTZ3bgEji5YA
2K2gxba0MSQPNutf6BBeyhLeWIJhZsAscyXRaMoOMknCs6iCIwm5xHcb0n3Xh+HUOAHNhkDVAQYj
+IlNA3NnF3J/nSNawWU6V37CYMdIE8xUWoWnrr1iXEtAUkblPrX06SpyXF4Al+VbQ0A5PFfzp52w
cqqz8Q15RIhze2qviYFcPwACizHBCo+EENT7KA6jYyDq3z/6+rNg/rOvjxBk3epCYhNG2fkC72RT
SH4Sq86qFQQv7dDZqLWZO5nPX5+acGrZkAjxTKz471/9+rRtGnvfpw+TY4brwuqs2xATnCh9lH9o
eIdN2cnxEBgQKgiU4NXMIn1j8MLeYm7y7RDg9TLz19Yck6thurTUMsQL6wxL39W9b8prf8V5mvxo
pL4+MoLgNQdz8sDdCKKMhoClQF9WGobau6SUnptWeyoiWW9lymg88FzzSO+x9PQEIkllVzS4xh36
j3HTVG3cfvsI1KGyK7VSwq+B6o/W3Y+G8Tg044+vz6YJRy1li41rxH0xpFVclO9rT0ZVcNnElntw
w0rfykpCusFxdFacXYGvmtvXg4nRG5C3XR8morLAlmT4rrzsKSXxIDfriL/OZxQGwdrqpL4Bubb1
vakkL2IAjmZq6lIlWfU4SXlWiUjeNNeghvCMlz7JNTJEXOetmblF1KffJF30gcmBuxohbb95cfGc
oK65R80kztChUrSwPUG976Ti7ijYBZ2S5m/cKYHWEHQf7Emg/5qDS6tM6LQ5CoerE2Qb2IJmVeMQ
f400ft0Niu5ihKc7Tuw2XKmCjdCaBDHbGLHCou9Mx20wMIrIMpvUYzE5RNL1vJukVy91PMsR5zp5
2smmL3LvYsKwRnKRWFtO3ynie9/5eTAfjKvacqrd/5zhv/1ZXL5nP+v/+LfP4d8/i3JUURA2//kf
f/rsHH3CLC5+Nf/ybz0VkDuyv/6VP33f+j+/vhz8LFbfm+9/+mT9Bcx/aH/O1H0utd+ew+9/8//3
i79j9/+G4S9MuPv/9vUz/v79f/938yvxf/730/e8/p7/GeL/9U9+g/hb+j/wW7g2yxjHdqW0nP+C
+Hv/MIVj2J7FbMi0PNv4L4i/pv/DIyrR0nXdEPpMHrJh69e/Yfw1w/gHEy8ACuTHSN0xhfU/4fgb
5p8o/q5hOI7BNzEI1NBtA1zanyn+nh66VtcL+iEKPsNzqueO92RXdhDTez9cV3Vj7/TZBdOAGGoK
j9zDAoJR6ie4OH7+4bW7ESIdFPn/ytvsVkR5M6cE/DlT4Ldn4wrXxPrtmJL27s/PpiowAJIdw6yw
BOnA6YxJz+vkvdRieRee86S5kTypefbkZlwPqlgRwJzdh9nbP/K/rtp+JooQh0pOVNtu//XzM4lP
KH972nM6A8+PcaHukcYw/0Kl5c1f/0PmQWmXiRZ3IUAXt6VVM0KcqiP36NIUr5Uoxi2z2Sx2cEmC
FV/4hYF013PbTRE4C2XV5hVceLUeQtiPTpKOZzfxXjsYa0tw/Maid5np2QWGtA6f5y6w2ysUxIfE
jFNgcv7PAsXKtquZ5NatDiYxmRxuPMHSNpzsb35Swdvon39UE2oCP61FTWH9Jd6h1zHZZyGlfkws
1UsjSDpgCnhFdEygbDqqlcesfJmSiUSRSyYPCafVzg3cYT3U08sYYWHrbOMjF/X3lpSd29dDNrrZ
unLR1uiBs4eZBSHE193qEqiU1Kgocpi3y1lPI1jOBXk+YsvH+Da0TnmjNUNxXTdn4FIS11zsG5cg
JhrNqp8aX4e2HRnyaWq1E9kQ5PW2Ml2bFVkNorZ/+mCE27a9WEVQnEDou7u6yOxVSxLbDmGOe0xF
cizMOvztIVQsmOKBvZ+laBnDEugziE5Us56/5RZLkHSg6ydI/4fcmYbdmMKSEXaxQbJb/Ogy7SPi
37wakFV8B3XClNuk1quacga1vSntm5OWl7Bmfp3bARuq6GfeE8IWOoRxuYPV3wplhJva7Y1jMbAo
a1O3vmIGmraOXcXMK4pVWyTVgXSOngYcQ4/En31grIVMCOyqLcAy9UjB2OgsM3BlD7UfhZdsBJAp
0ZZ3rbWVQG+aiVFElTjfkTO6B7/1b7aQzpYmvTnBKNwEraPzLrS/odsTm1TF1l4n7RMvoGc8QAXa
N4M9HDUbry+LgnCL+sG6iJ3RD9jZXAKVMEYii/Kt+MpdJr7iLowWegm+Isqtb12iRafS7upL6Zsu
xShRNf6YQlkhbnVr8NTGMRcIeSyxarBvk0L1YsOQNEpm+8wozT3wgGShRVb+GGbdd9aYYJ7DXC2Q
KGg70w1RvcitpqXJmVSzZEGnt6H374CYtPbyBURjubFjVR+b0IHiQCSQG4ttxXt+Z9UNOIla8Yoq
071gVACo78+wT1u9JtPkXJpAxevKq8qNiUlgQxNNHkDenZwIqxLc8OboFCdPMeV2Q4pSz1qpbKXG
aHhre49JWTDSY1XedhLJunQs4zTq0T6mEX3ykimC9JBXm4GpZZmGw1MYR9XFipV1zUs0iU3b1IfQ
aIhEn50zVtQz9SBnkmoFTiFWECWCZ+RkK70EylTXUbONVPQU1mO2qZRn03Sr6d7Y1I+Gc66hyh/1
Ce8ZsEvGwjTQ/ExIDaJghua0FdAsfQoflNCv//qWarh/uc8ITjrLZl/I6pRwS5dz8I+31L6qkIB2
TA49D0tSiOn1oILSXVrQ10PjPpj9tDUDnnAVQjtmpeKvrXIq36Oa9fgmBWM+mBZPPojkkZkh6tuy
N8313zzLvx5MghukbUldOK7OXVH+5Zgs7ZzVaEGqNldacPU50w8CT2qEGazOgmCJom18n6eNmu0u
gopJFn6SnT8aICxsx9h3kXiLhpptFYCDv3tu80v0x1NJCNOwhGNbuiEdx3OpWP74EsZEu2XJhHMC
pnQAJI8dU9T63iuDRQxF+ti8GFoPWo07ypOAPx1nhnlogSYti8wHXCd8BtCW5SYnJNggpqd7FlrG
xQ1d9TyS6Mz69TR1yetAFvoh7hncujCQiJJJz4rIAUZZCSM8zz6iNkUlNprRMwAnONUdy/oEVpkL
mp8pCOwROBTxXg9wlVSqvoZdCYqSreWOaL/+RNRMfxpsTI7o1YxtXrrmI8Khb21qGd/1CTlO2BJ3
JpXVgp2f1L0XYbqPG01ASkI6H5lecfWdYMXwC5Pt/NC2Acx6HwdnxL4e31NQP9jykQlDeZuVurrT
xA9jaWQkfaXuC/oXMTvHIeDJ6HmC5Hnu7HY4M0DMVoIKqFsAc3yXExjtJHURDcj8HI8gugrxa0C9
ch+CWSClj7A35lS3sZrBnXkVXcY8+lCFD7N93YVmceybpPrtAWoZTrAmhPEz/1Bk8ExrN8Seorth
R4BxqSEpIdcDGmx2VXQjFU7yqz/V2EM95DtW4k2cYUz0kS0TstFMN18mw9mymcDntDLHpovsc8fs
dwmVlTDB+nuV2UfCMNBNFsaH51XOTzvvv2cpKpsmsW1k/izfobREtGddtwe11K7kkDAiyrxs4Vfp
hYGXfLFBI7QwvB5kjpXSSOs3JVBgcuFipU+CGf+yUBkly0IwZxrCQF60ZsATLgbErvBG12GW74g8
Kl8m5F/7nHgDjyCJW52IxdS8S6tD82fAd/vq+CQ3NDaV0Nwms5YHM1PNjqlqd/6bK+qvRbEQAA2E
tHUKdF0Y7l/K0JzxO6EdIYmtygA2Y9fek9uUNx+d4N7l9NjktZHvYTmprefhM04V6ZQAC+OnpL85
k/f6N89H0Cb85Qq3jbmR4Pl83Ynmm+gf6s64qWqP8wtij+VsfTRwO5OF20wdyd5p5VcwO49C5eV3
LaJU1Bv4NhKOOdsDRKPK2DKUqp5003o0tcEljBeRXsr45GliFr5ylIivAeK4USXqQozqczDExMKp
sHkeEtYOAFrsTRlNwSliFrTw4nR6YnSJ8czMiHYsq2NFmmamULl+TTg4t959S9tGjvs41LJ4y8CW
s7W5R2FePQXzgxzgbw6J9/D1GaMBeP55/4pagpj40Ae4nKXlh++31oGt4HgeWm0dg2s7fj2k80de
1tuoDLpsO2RYTMBuo1luje7JSztmRQPliQlPZXAsro5swvaref171ETPUagE4IemXKucPadkFHAy
MpcZZIo3FbXUsaz0DaktxIzIhkKSEmMQOnwM7ZtTz6kVFD3X3JzGlTtKHQ6Fiq+Z1d0pTMIp25im
gh/bYqwdNN4dxQgTEpecx7yBbduk5+IwZVV8D9OR/VzRV5QlMtxJbq1XlenYfOA6InPi4ouhFquu
tzd9iyDFMF7Tuhke4/mhTKZyaZk+diw5RMfsw0hc/5KwBBu6LLgHAbfFKfGnc9An0TO0TZ9RHkYj
EkPcVWlo+uZv3qWE2/3Tm9Q1Pcti9OiYxl/PyHa0WpPkBkSYDL4GM/6QwYjlufWj0yyjw9JuPyD6
+u7I9mcieMdWZsg03xneI1KAj8IkCjv5LXqQiQPd+O3/0VH+09nInNsjCQJTwHx4/7WNqRxsMZAi
MV7YVK2DMAkRnu090m+0lVFl8q1uTXEd9LaHz25quyCaYQxuN/yPSwjT9HTXlI6wYKUbc0//x2vY
djJ0JvAHF6zQA0TNe2uyCC/1x+IMSRHISRjik/R6/VK4pr3sEAGieLQ5nsaXckyca2DhobQ775Ew
kNXf/O7mEuFPJQSZ5ZLZHn2eZUqMM39+chTtvu6F7Bn6yM03eVw/8bLgzhnXPqzFD71Fldr3zrci
9oNtOb92roDxILJ2ZWeBsaukUyIStLBqZEV9gkqTPIuKUB7Zq795IS3D+2tvavJsHSlNJig8V9P5
Sxteq4pBbAGVqR+Dfcbo8aqX3oMa442ijLtEBjAaVacn34UgwBobeR1KCEMA2hpBO8/hwbURbCq9
vkwtPEqnMa9G4d67silPMjTQ+UfIiXKOOhn4+d5xFcS0OoO5Z8BO842z65XQDhBAjn3l0Z7i3WjZ
cpaitz4bk0W2XU7tmqi1eCsXkya/lbD//OIwBih8lGy4Lcfd1er9DzGgLSQu9iLb+l5paNO5m5kr
oDwvbUqhX1rhPqUpgcPgtxD8agTe0m0PvIv9GYsE+cB7GpAyr8KyfbVtHMyc35auHdhDlns4k9CO
LRg58P+5MtOFUVh4kZ1aB1dekQaDpnAeRh5z9KuY+SoM1zTaTTWdgBVMB+hZz2FdIReYJvpY8hAi
OLVJ46DQ7cJvoyFQPiZeeFK1htGqfeucbZjKloRFvk3V/BIXNMsQmGY3ZzjeGn7fi8KBq1zVKOr6
Bsyd0xbxjeSJehWEGRYPZKsbvwfjnKO6XbQVoMBED1JCMMK7xU6ncNAr419YEJcxFIxf8LatXbtr
j+SHL7w92ojhNAaY6BSwv2sKL+CALfziNEgSeh4YeD8wbWBuCxHMM7DZNCNiRW7MHSmFdCFwpotE
/z6Rpc2gA3WF0dtEoDSnMlH9N9cuO1pstJzENCz6GEtMjXsYISdAtzF4a9sG9JVZJ9uWPCocejkQ
lvpZ+M2TN9jrFMP5dmiQ16LUWoZWnN5NoGgLlKJIP9SHrlkERxoAhKksES2d+LA+DVQ7j27a4t2M
FJa9AOVWNAKZsHre5GG/ROAV7AWzmBVJLSG4SpTYVQxoRatZvE7QYwmJfW16dlG1Riy7nyJaqB0J
CMK07hm5zWeUUI8+Wrp9UH+OVfqL0c+np8KfcVpMR4R5FpZiRyKngI3WT0sI4fzHh95ApKt8661X
3zliHobY9gi8z8FGbEkL3ZlF/GS5LlbP0QHMjLUndMITERGcyTAxHdT2LKYRA3ST3j3WdnpMVDiL
UqtFlgYe6UMRCJ0gP1X0KeEYikMkh2sGNNSTVv+Uh/7ytew8seswmojAEZukQZsSR4yFfvUlcdlu
3rwMKr4bVV7dGb9sRDPjdGR51KF+LYDSE/oE66rN5WM7ee2iI+loLYMJJV5u/VKC5OIKkQekpwVJ
gskhc2b0RyeCfSOCs8A6zRSs7letjt1Hq9nvmqmO8pQj2m5YNRkh4rEA4PKp7d9Ndl38UGmxzeCv
eHSEmmzLZ5ZIiLINFh6k/150FP9yDOLl/yXqPHYjV4Is+kUE6M22vHcyJWlDqB3JpGfS5tfPod5g
ZkNUNRrdUhWZmRFx77lDP3trsmmlN41axV31FZSz+5PD9sD2DiXcfbXKvlvqhXofQpz0DdZH6uRf
rTsHgSBrhUmihl2TdRiraKAIslQcxr20fYY1D0FhYCwQdR/AicT7RdcEqvcMPI0TiFUhEAzMFGyK
9Yr17MvIwgaKuiW31fQk9ZlHiHbrctJrnG4+0RMad5uTth+q73YdoRsbr4te9DQjiXpAymygN41l
DOrfMEscJ90f1WguyEFssI2djGdfEogDhJT8shSQD8DLF2HrMHgc6ynKgV6J278bBo72offp9thP
x0qeevfwUmwbQzQHXfXjJug4drW6Q7kyey1s5KfAwMAXjgqwMOMqaG15KJdGOawDhNoUKvW2qHN5
mNzhwmad7KRenaKytPdzXp4JppQzODOXorVPbuOe85z2pd778Tbu8uhCVvkGH2x0Vdh9nLZjuBkB
SsFJ4hgfHYrtdRF6q6wqhj1Enx5pULiFxRtuIz7rMknQwQTzp0UypDniendsifsZgTWrmIqP1UzL
5UYpv+qouje+V+1QlHs7xANb5usfQ08GRJTDH4Ogi0SokVCb4Z1vGvZ1Bug4FzotXgdGXG4CG1Bv
Vb/2qvZ+8blqyzCqyo1jQUYo8OSeWpm8EVX9DyO/uukaRovG+uuXf6y2jy9hjVh/iDN7l0ayR877
YzdyPkh/5J7pNZ77jFBbslDXTg7Q1gsDezuG6kFjZlv0gs6kT8fApYeZEUCxMuWjH5AxUgMz+wIy
1ncJreXJMfZeQXqIoegMJXpjLXCxzqDMKIThkmNJCZOlcMsMAbj+KhJzn1lsiAIb+Ea3081YGtMh
ILpB6vBJ0hx+jUxYj6amFA9bPixi65axQiyB2mA5Qw+kLtE16QU3OB8mtxPbUkH+uP830/COeg5Q
BfoI+AjrunipUYFIcDULFJvFpw3Bp6PP0de9mvme6bEW4z2chL/0rXI8ECWD9ceDdR9G9j1GQK58
3Fl0fD9HAi+2puILM1LSDEq38g/YT2DuSfTbwEwkHmIO06sQAebvOlfPVqsYhZKWDB9ihCwwuo+m
Ru5lpxOzadJP2iaXLPPjuLbgs/AhoZbzRcrYlq/BoxsOv2HjRPKKSBaVmc9OOmHwYeMOFuDJjlbf
p5s2a4K1N6A+U8P4t22SLcObZJ347JiY8zvhUI5L192USYYXczwSkdms0FRrew5iSzMutJvINGzA
KImX/eQkO9eAO8DiCtNfU2KVdL179BDXLTKqpq3fcYdMuTl+yLGCu0dxg6vQ4YDRDa9SwepHlRoD
MlLjtwixDCM9f6CK+h1h8N7qpAyOCwug6i6RrbZuq/ybqbq2N+wsoC0HF2jZtflmqrXkdQhZHMOm
JtAvto7k3U5bYzDhNYSkN5Q8t2XdUSRq5pFMsHw3eUN+LlsF4Te0DFJZ+kcOzH0u0VS817Pod4Rf
h9xB96PooXnn5RiiHopeSbFzDxYZefobjL9VZLUgn9MYhBZ0XjaAfdd49a2t6+TezxflOQhErIAg
aZh2k1fT8KVCGtrh7ATq0NoKEigNpI8y11L0s8YApzuAwRkDB47lS0CvXEB+AomXcnjq0Vc4VUds
EmSkVZIR0U1M8ifCvuygWpsslaYHkWw62BxHGwGRRijddsBdfOakg5OHsdXSmKhl7aySV7yr8up0
051bNL9NkW7dWzeAkdomwxbxe3kskoogD0U3vVHIZC0qqavdjESoslph8W5iQMFMUiCJ3aaExkJi
5Yi0SDtbNyNgzKqPzHPMPH1ZtdrHUAE+Yj0L8Z4wBYk1qziTDpng0MwyzrS0oEwePP5aswayUa/w
wQPF6DNrn5c9kuMwgx819YSkFhHbd4uwOCUtASF98O3QiTJL1d+1KggfXq8bmwJb9Oq/t7o2XoMS
Se1ItKfXYy015DPrUu3ezqqOAe078oXwnob21fQbpqeW/WeCi/WuD5yvOZW7UWSh+4Kk5chrqtuz
CvLdRZZO603IXTYhQ2XCk72WJtP9oc3a94qnOdNmkRXy4JNwSWz5efX/l58/y2L9Uyt9Amr14rdK
de1UDpFxBYr8pxGCFZU7eVNZYjqagN/MOWxYAqYOcp/ACs2L34QTePhBHYOgtjJ507t+C89A7IhK
MA/ufIELu4WaHH0ljQNoT7Hdes00h3wrk9QWlbySSwz9KCYujawE/RyjxFxlke/vdC/VtvCug5c4
cJFbtBMHIxEfqon8WWaH5qGOhX4IhzG/wfeMXgcDloc9DUSlS96qg3zv9M55eFVhk9XkyzsWs3Yd
jk5y4wyZwnS14VeYdoWB1XqxAPiuWuziZ5pkZO7lAGNdL+vOCus+YILmFWkLArR5K8KTeQYJRc3l
WsnKMdDHEcKHHGTMtuNktX+Q1hMHyUh+4eIJ3Ltmjg6GITlkWLPGpPBSmy96lUeUnFzCxkQvWsOg
HmKrvY1y6Pf08SIySBCz5HEenXyXswvFYfhSB+FbZHXdoQiq4hXvl72hLxIw2WjhT3X0wgc4yGs1
qgG/nvFGeE72iHPLvGgWomzdSftPve6NhQWrfFe2fXupZCVAIiLctTSHPM6x41mqgx1RwMzHCUX9
Bg6xxkru/hFzqjMtvm6dORlCQVoBVwh9xJp9gV6lak7S+Jr+XOx6RKKFnTkxAqYtmx6S5h3TT/0o
UuT7hfMN4kCRu3ZqvKreIcZ56TKHQF5Laqeh/UZgQx1kA/SXLSjhn4un8mc8GfVRZdHFSHHcgQUP
HkLvq/0AoZT4Xpsqqgo/LYiwHCTb6OoDSwNBqkcHOTCtwFNhbylkxD0pw+QOrLBZ2RqOlNb96ztD
t9aydoBbhqNpycn7Xzt7EoqSujzNnT+1qtvXxBTFa/4wMnsR5wPHpCx4bcrYeHMt8WzbMPhNb+GF
VlHzzikPPNlQ5wRk2YxxnfDQk9i9NgwruvSlaeyVKuod3XuxVABkD03yw9Rzne3PmGHqx2qnHIF4
D+P8zR+tCh5Kh/6JX3XrhGYKXRjR0awgVSz4C5K2kPeBDge9Xrwhw8QUpb30Af8xO613krCAKSyP
8azRMtr7hHtkFZWe2thmYLwyGfd2Nh3rZe+b3wMHwRcclg/kBcl3rCPgsAPnLw/fdLDirL20AWCh
yZ5ee8G5FdVTeco0h7iuLsaIJyt5TzGuV4acYxSTFzdknsXxcRTCvmW976zlxPi5TML8apY9ex02
1KU2aRuJN+/UtnZ50gkfPcGspHbKEkHbBd2oA0X4EYRAqcnp2mgB6uMGe9OtnS+2gMbslTi3UW0v
IGvGnLNL99L6k3shqMC9UC700AODYpsN1gCRLHxDVD472RiDE1HAvDvWzbcebScTg+iua5yQrFFb
aolAA9/pYb50beFsgAZ5p3nOiw0CqKTADrMYC+OSqcy/Jqbr/XeJfYAKBQO+sAH+Qapedg0CDWFt
KvVvBwx6KaX5hyhCpAml88VpsH0Alsen3ebkW8bOnPiTkRpeZu/k8kGpmyr7mASn1kw7kGmGT04u
0CIrbO4UglcXIMsFNw8m7mS2C4jh9POuqchp5mxMdEveQW+tjdcakTOSNAuH0eA9EBrl61QLp6tf
S8bw7q3KAGlYsz2WzOz6GOU0u+SoI+VEvDDvSM58kWMnr5y/1nFvqIPemIhPROSfnCJbt/HYQ1th
INzWnvpyoTIA98p/59ATluUAJprhrHtUw7/Y1+510G4J+erQ/Q6YIDzCa3ppkgMcerS8MpNx9STd
gwNUceHIyEA2benHthHNAZQUrXt1TwRkUBD5zg2+IRdKUrQmXxhbGpC9ffMRR4A4o+ZzQpm/nxw6
+HY1Ik2Kx2GXIlc7ypT2KdndX6kP8RBkkLolFmRd9H1EdMST/SVj899EIO6Kf7RGQ1OXl37M6KbP
zx28EpyRRbkjkyLFJTO0R1QTc8hTCXXe9F2wCvqHrk/HNNEk+Q9W+1I1+8mfKDhC56rplXv9edUG
7YeWOW+tm+Q7sxiTt3Ds4w0BAhp5aDLeo/2rSbyKMgwdhOM1s0s8EinDsyGMdk1pN5tBz+y9aUIs
a9MWexR9AUBdPpHGLtFciYvwVgbBzYjio5MYZ7LY7J2a8pWLtOLcT3V69Bq33VY5YZRWLfHEkM59
L+TZJmrJGq8uOzPc0jnfripgKo+ivpoMITadIcjfoNdJ75KQQpRg5C8V+FfwgPVns2GNmUYRb1K3
GU7JfEFguWoDUz8ZzHSpsvA7DK4G8K4KcTv546EYhmFl9Dy9IP+mQ6bAHgbvnDO1bwDdeL/dbLo5
+ENOsWkT0JibiKlqM96FwXtP0KLf4qMZ/DjaVYVhMYMSLO0AnTnVbTR3Cr9IYUg7p//KLURXXQuu
hEOo2tczddKbmmZPQuO/onL671DQ43SGKLslvl+c68A0oVQy/jREdxKE57zEGEaJrK/3g+sE6xxd
y3ddfreN0bE5he22hC5NDyPMPvF10xqEgj/13lvY2kcvgRolB1dxawX62uXDWZNCQL6d59wCXz9Z
QeJ+jT5muyqr1NXSdPuCT8vHc6Was0bJttQnictNaQyTKwotm1CJLCyab7tfY82Of8WkugPJWFH2
BXussu5bZcv9aEuSREXrrVgdph2f6sqkv/EegIu3C2v89AEP0vz7M/XM04JiOk1WZdwDUhP6qbgm
tqp+V1p1bzlTvhfhQIwy3NRlbU0aGC5WM1INvr0RICwchgsjQtxtZXi3wvqbogo7RTemVz/B9+K2
SfkrJBg4VY75Dt7bA3Niv2cqN4kVJoogruWLOxDhq+eKgBSGlHHb6g/QDnBfiGm4+sJuT3o1davK
Sjo8VhcAuOW3nWS48FiCNiLOfsnZuJi+0mvqDhAMaZL5Zv49al67ICta3jR+MyzVap+ERrauyXzG
d0s5sM89v/sihGc+arv5NpTcNiH+fK1+7VIjucWxNF/m1SGqsu7+866rsmKVmTpNL0dYpz4SH/RX
4eoSkbCOhh0JHPraKjS8hEG7DvwyesUVwqDbM582s1K8XdCyNGN4ibNQYZpJXkg0ga2g4ZrGc0lr
GPzmsFIz7bMI6r9CnSRtVezqkJ9M2XxNqi7XCMDwYlfEIk3WX70t35rRFGvb+l2EKjoz2fDphre1
e0gLSAvz2BXLNFN/HxOPHn1MRoZzIALpLYiTMcQ3KNlfmaicZYRl/NQWLrYEC3+lSFAuRbSZ2kBN
VEBDelOtzxi1a/5iID2HHLFWrgXVeGIy3M0ycqcZzrVPfsvIbpuTSqlV6SkqAPAXpoYMvPjVAN6c
FmnW6WdDyIommIEvgHdVXBuHsY2fdlf0q0qMH5Pj5a+9H/23QCRaB04gNG4Rk9r9wwPXf0ypPQJs
GTQvR/Mzq1x6F27eXCPf026Fqv/mlmZ+hl2+RHFWrUIZIWFq3HdYEnBzOFOibpN/6KTHF5WLcSvi
vF1nljrkbuE8emklDzk550FU1hNbPwbNPCHb0xcvLOOcGoPpo/e5ecxB/LMGqoW4C+NnnZMuk45O
fgzTMX6OVXLroI7cGQpmq6Fz5TZt7UUycmL00urmGNXFJ0lM5PwYpXQegQ1uoTMiln0bZjG2769s
0Iyrspm4kfgmSWOo/S1aAbLekugVeuysWFt3wCnOsH3HJ2llNmcYemOzwwTnhWDdISGv3bXsfItO
c97IAs13RUUSSFvSqSJ/+2mkKFIDzM3H3rWLp7T706SZ5LrI6urpBUsKOwlVtv9bpjzSwRSOh8YC
8vjztu5HsQ0FwItqjmTAoD18pm39ImOr37tABhZBSuGZZvotNPtu3aMtmcSFcKZgA+5QrZDRlDcy
/9586FE4fVmt04hceQ8QxtqxwvyjneYxz2QYe4ujnalF43sUh5t0UM1+MMFckSSIs9upPirzTWK8
e+384G8Big50FZb4wgymR+fo1wm8LlYcCwfk6NfvRckPBu2mPRbGMnCi8Y0e+yT6XevbT+UwzBZm
Xe89vR/23vwlKqXEMwhh67GDELYEMeSJXB/URMxTnqQ1qDvScy/eGH2r6BOFTbBoh7o9QrGMbvyX
32nGHLV2Axd9BH38n7cRQbcLt/GeiQrinQhr68L88I2Zx3qMnOTpxnZ1tnQe6p/brCwaB/ty8YWO
xdq4sHKXmMXk4RH0A6sWyyhSyip6JtrwqNJJ3XKsQ0etZBDR4/GD2rjOBhceZTjeSreExZaYd6VP
+RqqlE3lwzeeKQts0/wWDSA3Diavk0JNi4mz086WT7ZQmaynCEVOU1GdikJY99jyTqXVJE/kCuoY
00XmpJx5x8QGdU/aGKhZe+xX0kgfrQQQkE/6HZzgUmkpeN8GOixIVKuq6chKLTqk4Cd8frNrGkWv
fglYqQwQBlHNWAQjGuTDEwC9jslj20wd/YAyIYcvz7p3RZ3K7eJeLU6l+wTp2bNKjRe/0L1bTafx
AJEARyzbHnvGIbWa+pyg0G0GwzqZXmUhyPC7Z+9mxgb/xrQpe07XtKhAK0fu2yBWthfqh8L2TlpE
oxl5lr71b1XuyOcEKvfSAVtFD9vIp6qrcBnGDucSu9igZX8p6D6fmTQvi0BETDz4AQhBRLUY3oGc
nbI0NI5+rhBm6TZZSGN8JeyEMeV828iZo+8xZsSODyrM5h6npYzoDeLmMgsK48BCIT5mtkud4REV
buUAlaZto3MrDLi+Li4xXsOUHEaQrCvdtOrXQXkbfosBLy4wtC7Ly2frsjAVqeIwYKpXCfvepAzZ
w4fEJwsNClQvc2Uyu2lEq/bp46tfVpWpH/y0ofaWiXHsWENMYkYfRDCNLyUP68/iRnyPeSwkQ2Mi
ULpnFE0RiIOh2Jal/F0qq7/N37X0+vBqmZzcJD8lEM50VxHW3nnxh5N01EQ2jGWm09g2M0iYZpPu
wipyt5Ow6WaL1v/oC/3ZV9aj6QO10XIPzn66IyvG2BX9G2fo4ApqcpXbIdRTQVQHMnBElhKJzyoO
CxB3jbYp1bptiTqZGNOuatf8nSeo7TutBvg286RgLKNbFePD1vJx76KxOvAJ1ocW2OuOvNZVBht9
tinqOLcFCUf6CGgyN/luTTKt3ZyU4UZMTUGIl/UdZSQndcq7iU4YiEQCzmWGe6pav8VPNHwQ/Bxu
nPYtEuW0V1onD5pjJpupmb56+IRbWgPfadDQ5hpJWmtjTJNpeMeaR9txovXqqTueLtID/hi5kRxC
Iy8OWtkXh2C+/LyKHewdmQHgtDUrhMVDg7OXSnc2TzeHSYvlIXIlTRPdIufdsCTdQy4KF+9/r37e
CmIB9gweigY6wGCk/3sxkWyuKyf4U0QGkCBl4syNhkONdARkl+hXQ0qPHwrlRnch9M7/poyq/0V8
V22MeEOP//3w48whng5lHHBa9OC3W4H1e+hwQseGTkKjbNFZzJfh/14VvvC2vki2ZEeHe1ne0cm2
FahPbpH+oE9df0CTweyS5R0juHNNgWhuG2x0Sz8qoboCUTzENAkO/vyx/byNqAxXyrk3BWGFYWJ+
hxxmxzEaV64xoLv1vGT13z1hV4g3vbYGtTXfIz+XiWayZXfVhrg2eCYuYCUpJw3z5XyQs4tkJ7TT
5NAuCuBnrMgdbg4unGm6gPdBkvSbB5FOOHnIoS8iFcgoiurgKyQm6hLmFZZUMfwaMigylmOsJmu6
U8IzGPfhAhL4Nl+ZCT/iboYs++jQYpMwuaiC0/ZzDzfzD/3zk+ZMqGCPdjB0VIlV0pN8HkQc03dw
28PPpYDV9t8ry660bS5t/iOrOIAkxRs+v7Kl1NDplzyo5lRuBK6DQ9tVK6sXf4uI5EvaJUuvDmh8
awShyKbcasa4bwyiUMQIoVTjzw7BfPkBgP7/5efParYE0nGMc+KxZfzc2pOA5pQOE4HlitwD7BpH
IEiSuFd/bzfm048cYgssoutx5q2JJqFsm4S+irAfH34uocWrqg4fjdcCtva6s1bSzR8QJJFHOP1u
4hSUXju98oJ8SQbqCW5xPWd2iW/zhmWp3sC/Rl/tKBJ50uqwDit/j84HF08+JqtYIz84IL6RQEvk
jaEaV/VomuioLm5UwwWLS0VQa/DlMNtk5NSCf2TM1UTBZzpWX06VlbssJTN3kLhzENGiPWH0453Q
7NTX3jQIE7amy9j/bYO5KEI2zB1Dt0+jdF2OJTGxxhpjNRAhYR+LGsSADtUXEOplytTDcMvXwscS
YU3Z3u2aHacxGgkhg/mxKQtubk76UVB8wFpBexzDFw6ybcmyQYP6TovJIx4jeRkt7lhjBjTHwNsa
rfgbD/i7WfzWOuxNlMpoDAo6QSVsRDNvnrkt042ugiON+R3rD6t0k2wyk+en0LsngU7crV11ZDTN
GMnt96FFmhe1Zr8d/AwHqf9JXu5DOoOLMNaD9156nwX5dAXp6dz75JZBrWDu1Eg0vDLZIU1Jl5aL
sMpkXg2nimQyI7nULkqhqCOSJBjMcZemzpNg3/aYxaz6fejsFarn66CiXWk5rEIVkREtRZoeOD1E
aLKnJLDLk2V4fIuyVbtwqPL9CAd/kyQBdaHt7Sr0m0eMVBH1KZJYl9yR86h7442C5k8PVbJzOeVq
xaPzp1sR5dsciL0Ji2wNoFYt4169mASIb2D+zO2t344W2mew/3epcXbB4PwS6/axNLV5/l0jXh4k
bXR/DgRp1+YwLZn2o2Ay3XDdpAl+D2S92EcD+JT5lsK03DY1q7zl/Gbk+kv24brz5/ZLrTEjDA9p
AAzQRwVx0XWE/VlFrJSwzhSNb5kcQG4LAVv+e4j7U6BhY5fIuxaqRnSrCeQ7BBuqTj27FOUbVr5U
tzBGy7NVoUtPAygvZVVsVDkj9af2S0vfIzJCF1nqme+1l+QHMswI1mrScWv7oEmUif6wT2RHItZ3
H6v2OjRP+qjgewgLKH2e4UAs09Qtd3FKbQ0Y+5nrNKVLTDtMlK6Y9ZeTWRl7WrVA6wf3Ofpk9yrT
OeZJwjQRlLArJnKK+e7WeIln0JSGW++PhthrldZdtxxbnPW5vbWG9C1pyCuhI/eBau8mJQDRMUjW
CmHessjLreHXEcf4pKLnCCbCBjS2lk72nncLEObnpmdiGIIaW+bz7NkSaOPbT3wTL3OUcx0pnkOU
I/Tkdqgyvswmf6soRLGLVy+aD8Jf6UgH5SytdtKPLhjXfWmdoOFNSPnrf1Xgx6swp/VZhN/UXEA9
Yol4wP4g9hTpu0m0ZiWsf03/F+/7i9dz88JHlSumt69WaBvHOmsOlef8HQHDgStJxyuWC3bXEO8F
owkLn8OKc8iXMyogcMj1GtOKVl410VIHe1toTHfyiFImzcyNVWv5wS1C+IRiTLcME7CPgCOK+0vo
rv20zz54+pjME2ybhAQWNTSXaAuaL4nDLDB3/XDXu61/8qrsicCbfaygX1rm3mYMPOfeaS3iBz+9
lSbpQjEVoT8ATiRRTKtrtaodMPl6GHQv3khQD0fuRdf4qB5dgJxlKL6G5sqEHWx93+kL0nPd5URA
o+4WHI50KgBOnxVaFluZx0R4w260NTbr8sZhMHwrs0MzRsVuGvG2cIcumRq8RUjwFGVt5LA/OsEy
NDryvUfnNXCqJ8Vgtuil6+1DzxJQsd4SvcY7SQrTWhPB1Zvyh976294zSYshIIJAKM55Jf0pHmga
ciHsrH8Bp82d2zLVz+sJ+Izfr3xt/BL9yffRfOm5lS4Nllj4MOG/OvSQ77EvJwFGg7p6T4LxQ+QH
JMHfYcaDJ7v42uaxS0RXp10KFSVwYNbSZNOZooJmqXE3ra8hRpWSOxpxlI72ZB2ZacuKoYZ3GAba
Flj+w7oEJyiRC3Ei/xdJQPV8dTuI+6+5JRgj1viksm2nLH0RxOXSPFotj5/VuRdpCn9L5Oac5Psd
Depz0I12A130PhB4hlTI8LfNyRnnwMCqqV/irv1HDuomwIL7CpPh2uw1j4CxMUBt5mt7cyo+4sYm
tr1wIehUHc4K4Od+V30Ofhk/ENUTkzQ6IBMa9ifSegljdbG/NPLGPOME/uYrD7NnUKA2cET5128y
mnfRlo7ajZ/oGFGH079bgYwMlo5bDVtinS5pkR7g2xRXnxIf5NlCt/1/amSePaIntLArdnTTd1hD
MRPhmJxoOaxCYzrqvYao1D7ojJzovxeAz4nNsRUqg2pEyGGwx5YpzzwhGf2y5mTfhMmwTuPirXYY
MdidIKTT0DBEIbKmb+rMwLs8WYRDsbYyvlLXzdxlEky3vkcn6J49lIhvliyPJFquSeWDueAGHekD
CXexi+bZ+hAm01k4tshOGhw9Fqq4gcAAh1AWonVp5uImBBe2iNFVCae5Dq65tTIeHYYILcC4F9kA
o8OM9k62+WLQHCRV4l9CxtGooD3YwbQX5ZwrDuoMXQJu2bZ7s4xDOuqffSaPNKCSLZLObdD35rVJ
FErnrGuJTaKik7/bOLh7Xf7VdOzudXwxpO/Nf4GsOEVyKkXqxvKCnjQR210zJ2pUNcP/0cL1lv9k
KNSsJ5pvy2owoOj3abp3DXSSWU4KgDtgeB6ZNpTMPxdMUZmzNvKrmClZKVzglUzG16rmBNtn2b8k
5472g/6hSUVI1iD/4LJeaBSeF1+5vwdmLnSKFb6WSNx96Z9hfusYwUF5yBXD0Z7Ew6ndkvt2G/nv
zDD65edDsRONxYyN/k2A5Hxl2sN7mJrTchK/fZTRgcm0AZnO2fIyfCHuZ+QHF1uyj0VeWBK9SFMA
sXHLZKjxx2kzBeJoy+ilF8a4mTyAhkO6iZPa3aObq3FDbTKj/8CQeIgUI/QwQTxCq3OuaknpFVRk
uutGC0k/e5riz9zP3/zfJYV1gO497IotNx7rwtU0m7cKyrhPqMECwrHYjjgQ2sZvtyAd7yCJTxby
YqgC2SUeKnlouuwrJad+RcYtMWdw4cGvVIsoEhcaBt/Czd5sIU+oYqF/7WoVHPQh/JsG3FoC67VR
bXWn+9CzlM1doEwXmVhXvn7rQ/uPp1WvmZZtLYdq3UVQgu9Nwasi6SZG4ieikETmEsZfN1wgsFWe
hltb8gdt3e5Shl37CEV3VPY6UlHrkOhdtQ9zDcJbOm20gkNzBvHJqEEc48E1FrkJHckYdXdHsNEj
0+AIY0nbGkyVuz+G04hl5Q3xlu4Xx3oRWaAhwyMb35vXkCo9VB5NIvdT0yTgSc/+B/tpD+7QQrcx
AsvNgeWZzDkeOYUaZjm+krF4CKtedyDwrqCX7I2VmiW3hKavlI/kKtL0J67rpU70SlxnA9V3f9JL
TM22ayIia1i3dYTnRk3z2dNKfvrGBixLo80jNAtNwU539He3rf+0RYgNN2nZW4YdYjV9mQb1sdON
lyoa753vHp0KeK2LYForxpuWJQHHRl0gAhRbLFWvXWNuPGt6Jw6RnorRbk1nsJajB3VHH9huMnzw
yEI2ldPx0In2GFiRzfrYbf0Supy9UVWWHnXBWWEkql0fhtc+UQjSBfk3MYDR5YiubYMQhrwU1gET
oDmKeyBSNRAedL2LrM2vmm++o66eFiS2b0u9R57JsInbXCPILq+2Mof+33N+NOt80XUZg6XsVzYk
mGMo4kk1JYORMZU3H2PINF0KHBAA1U+jN+fy9Y6D/HWVevYjhtfdgBF4gzn2aNTaVOSO9pV40Qh1
LVAFb0Gd30VonqU75xuO0S/VfqMtqaDgjs+mJwSwrtx3PG2wT6VyV8ody2UOynZlQWlwa7JTdRI6
oWSy3nScXqAtwp+cICgefl55cWQv4eFHS9LTGnwu9H4Sj0H/rjO0fFHX+BbCuBDHlnvwWMTP3kim
M6JIWvhRQoGT54C6TY9bUxFEX3rBC4wnjVyaOoCVlwQvXpLFB+UFc9aNYr/seqKjg/KQRVRolUeq
nTFT3UPTeVqENm/sNqxOtUtMdlsIc23mTnTolA9uNC8ukzOFaIbaoQDaC0EYAvyqtz28Aq5roSvs
+Xt2kKxSInPWWM9dUsN668aQoNw1o/AWeKD9NR7ajwShKxMACc5sqG+izIdT5aViazbQXGmSx4/W
RDCfJdNvVGeEkLiyYcl0IoADWLeaFAmPlBtKHlq6sJ2WhAp65yQ2LqPsCZ8HEn+UVvyMDNGcRuaI
0Miw9fApQaZux/fB1fFqBCQV0eMa73amvzatLldhP/v3QlNnLAHxw1HIEHRtWdm6OCvnRVdjwdNZ
U0DRwNJbxljwpC6Z49D2KMy/AknzlSGAibkmTxf0v645ZLajUXrT8ecVMLUIyVv2MaC3J4AAWqln
RcXRb7qGAp9O2miocs5I5dGII0XDT2NyMjUnfQKCa86XdpwQ/QSpi0pP53REjuQqnfujVYTEG1jt
ELAN6h3k1iH5k5sJ/nH+/c3/EHcmS5Eja5u+l3+vY5pdWvRv1jFPQEAASbKRQWWm5nnW1fcjh0oy
qTp1elj0grBwl7uCUEg+fN87RIr51BPrODlpy04rd5rVKAzjiLa3tyKsDmbKC/cApYJbNWxnmY9o
jQk4suqpcp+Z4aud2w0Z9gRJwkLPL1pjorKmBCnrBL53yrVxMatfB2BN8skNt64f/uGrbnnb4zgd
s8t9zFyz36slko4QP/TnfiLzOJkduS9oQ0Sr7AVhrGKXlKNDjhuPggLUQK5paHurg7XTVf3Z8pst
BlDdd8hz1/inaGur4KQWMxn4CE27TbxI2U5jVO0HgbI0qlBE6fMaGXs3/Aram2xf/AcKUQFxF/Q/
S1VxwQwPAiVW21zVVXVTkXD/Y3LhRdbC+dFEvXLAH1o5BIPmr4Hsay82Gq/c9OiBaQr+cNxViJ6T
Yuz1HzayU4ZJ1qTKkOskIn7bqMH0Y+ajFEUdspv2zpOSAj3V24mUjp2fY51lhc3kyCIChNvAU7MM
cmPrAB5n0J911Qvh3qQJQB61206Z531huRJNDjC5mIgE6j/aY123ysZD2wIUtfni2oiL6jzEiGE5
3YmLMLIjqNXH1jRd7K/tConz2jkDvThqLhT+KPRJh6QmnIN8XIMf2JPvM25hXuvbpgeqn0+Ocdsl
12NpoFXA84ycYqQdG0/zth7RvxWwF7FSdGCoVUQUJeknY+mOCF9GWGH4SnXPpUYQo4sVQF+YeHSR
9QA5qt+5WVCuZBFaR7Fr4+RVqWaNQMCsaIlrxF7AYaAh2xV3od1Hd7bdpBekr+doiqOtTaAyR68l
CNmppYtnDD06z7nCx8K9Df3BvXFNTKrnY/JFweptCdG6XJIIf8bbs7itJ5YqsBauxwFiaqxOD2Ba
m7ZKXnrkzRM3uAn8rF0Wih3tFAN+vA1Veh0UDBxZVMGTCIDpxwZcZMVzrnstY1Wi9SARxysV9P4h
b1JzDRwI75m2R5y/FE8Qtr8g9eWta+WrEyfBpaiBqiUOcDNhoBpg28LZAD7baKoT3ckXD3xNlr64
uMjf+plhbwHG8GI5+WM3xld9WFWvIbjjRYBk5Bp9a/bjfniTlA5jAanF7WSrzlHFtRacTvIYuVV7
ZjPvLrP46LN9PRsC36ICyx9tlhbAzXE6+KmtLZK0Zdvvt/B1BJpJCjYmf+CDshoy9OhGJyfjXk+Q
GRCYnoxhHqShMJZs37wRJZcgvggHIAiEunTb6hq77sDA/Cgb7COSqESowTimpFGXVTGevHbMb+GE
EApEO12A/Cpaa9WEYDozYNRstA4ZsYtVEiOQMiT2Nbgp8HVRuI7tFOcirGnVWge/lmIZieI3W5uV
67qgmcLuES1/KJBZukbgr4FdWtwNjhM+5Bo7IIYOMqiYGhKmb1wceHPuqLFyckDJ6MrH9dIABgC6
2eD3tjbIsl5g590JZbqZEvNoRMUujnhifUBzbNBQtBnCHRA49BvUFDO4+nESCQltXIhYwNVLs4/c
ZZvr2Trp7ocSc4Iw0S5ej3+YzqZ4YeP+sEtFvIP75C8TDxgXrW1GrLrcml1DQkD/7qHYf92DlSQn
9+Kq6JEwtbJ5nswzIvbxDltzBE7rb3YEptIbFJzKxo6EOrHVKEmAv5g4VdQ4eaD+dhsZ0MYyyEvT
hFfGiLKRSlCS/NQS4H+1YQ2wHjn9aui1uynqMEazSEL3Y15tZ15Rw/lG3YdTYOXcsFguJCEmgwax
83XNYgP1fpWYVShidnslgNcICLKXGcmKR++cEYpbCLdlrZhyLcYYpFIzBLu6M69rGA4+tFxDP41B
cc1AsoiDYQ20bVwVNsrEpVduME/CJIa05iKtOmQ6wDixS1EwWosbBVVsMjqNOl4qJptFnrywP6uW
jcriRmGiXva4TICOI+ZfABzku5buKgnSCjJGke9bUOp3oV6eU9RovbawZ3z1vL4v8DgDll+zdMU1
D/vimq0cBCuM1MREahQ8Nc+ji/UwhhU2cwiM/FZfe+Y+zbBnAPTq4GRE7n3Ec1KLblDTvyeYZyz9
hEWbiwFsVDgvpAucvdcY17oz6Hszd28UqGVFMjsOYxFJbEh9nYzqK9d3XOC5FG5NSyxzv5kw9zsb
ugNebx4SWqP7wkoRxAgkajwPdzq43G3iQ7dS+uGPzojqfY27C1JqpJ/IKPOEuydEHpE0ImYyu0eS
sGb532Rwj4VQDqUeGVggFi5uH8ZtPIphq7pxvuuC7Bx0OUo9rmWuHUFUusOwxUKxhV1ZhNLa1A3j
NseLs/VWsCe8qmvRyxxf3M7OFopI+cLrqHiAsNTeuoWWrIKyLcHE5M5uDIIfDoJVvm3aN102JHuf
bPFWy8ccEe4csmKt36OYIxDQWaZIyM7ro20cYWcWjOjcWsXzkGHPkOvFNzxREUZjktqYaEQQH1XL
a9CLlirOBrn9ZQ2mBR9cl51NU6DVKnRAI8V01Nt+2DtOtCdO/w3ZKnbUNtj1Jhh3tvkyhEp2aNvu
hP/AIslm9sYchR+jgz0DQiwVD2uX3fUq89h+thicGPwfZxWYE4KT0Q6IP8mDgr2C4ez0VkkWvjLc
KVWJrWWK8k1FVHwDQHapv/YqQcgWx7KF3ZeEGt3xnj3bE/iDzdTk6dHJWfnCCH7UybltE4/oUaYh
q2Uk0ZeCOX4dx9gJZTFsOEA7z8A1Xke87NAUu2ElDLJKt1hjq+GdQwSIh8M8s4o+m4TkFDW09gM8
jUUdAwpT/PFY+GR7ImR9R1b5jdo+BZbl7smQrVVV3PF3ckjctlX5vcYVYh5DsR9rIcSo5hb5uZ2i
gEZ04/Cb3g7PXY1F6LwIHXgW3Yw4ZkLwnkc8xfOLvJ0VCJLmKWALzDyI5HfJrrXbOxOlNWIaHY54
7rAxRXj0hubrkBD3gAxC5CTYJu3w3R7hVKmzEWrzQDTlm0YcUYun72WKEIAYa5bppD/IfcIUaRbh
HQjOhZ6p34L4uWe+XqIAu3aHGSU6oYsVXEes+eJBebKHbyiJXRcFpI+mZaHoFdXNmMfEXQsL1IZN
1IUnP7LB1toTUY026on8xlyIJHnW1PphgBq8FDYUq0CNXpTIGdalgedjRDDCnRDtxzEe32csVxS3
PQ6R0m2CJjz5Boswf4wPkT2Na8EoQNYHgo2hejjytZseo0PLC/alDmseE1V3CdqWG15/Zfj4hrHW
F9Xw4afVdwaABk2/JEQFIF/rZ0Od8F9pnWkdq7DnRmdnimE/mZWzGjBFBTLvXmyNBSQy0Ec7Aq8U
WV2zsdsSrWDv0CR5xGao/sG662nMiBh32oA5Ss5UkYb3ZExuWhwOts3AyslEBqpVxCZQiGsNyFau
B5Ht29SyCdlaHojKet83oOInwlTLbIz3oPq8Lc/lEguUmpAAOSrLJB2KhBY7GgJjZuXW+wxl/0Wt
44PueeTYUaT1S2AuqP4l8MHs7ww/qx9hDy6kgggAxN5c5YH+VHgpqzj/ytbqZyIt16wCIOI3q95X
X0EpbYDq8DxVguUjvwErcfO2qIxLOeZL1UWh38UDFO04DEYxnez5JxWVmzrM9jZfm+T71GFgdEgd
z3kNPMhRsZU0WKWxAY/CsTgR7Wy7brwoge1crMx0YdMBVMSfz7l4ndfvwAgTOZqLg+WY4Log184l
NRDizocqicbRsrDy9kHnXrt30quC1MSAb8S2jXXjPuSjHoKQwGpmRRdZggKy7Y08YMIp2NRgineW
L9hAgN+MvSPwjexswtk815eh8seTyAjtTlZ+je9efj0vZjU2sxyYJmch67wS3/ayTVhHhYM4Gkbk
HOU7HyfkalFiT3PM5xdRT8RssortiZGwjpKN5BHZRhYFRCfbGyGJzmpoalCox8CDU4Kk95Wsku8s
zSEpLstOr5FWy0dmKs96b/N2+KOP6iA0V5iatZFtSnRE33tr86c0eRBdJeuP9rKVnbG5NjzG8vmL
R4jtw8jbyEI7q7kS1rEQSiae0CgoEVsFOUqlBxSszhakQzKcAzCSFzRGdmUUBk8GC8u9r3UV0zGt
TDtXlwrWdrCaOSpQKo1Nwe/lB9fcERXziW0cgmIwDlmLRSM+40xDmrE1QbYMCUupGnG+ZekeVfAO
mU9OS9Px6hhiLHwWTeh8z1RCTGlR9vsWSRBv7PCTcPVoE/gYXndu6gAxCBDSjvByZZPTHUCaQCaE
f+4KUqTQXlaWS2RO98a1EpjDKQ2WcPlqCljpxO5sH9NORGQQ/TnUSWcdKgUVMjdWkHsgIrAHWZM7
2EMoanXQmb7gfX71EyLBugPVkwTfQb4YWMCgzEM2aBdiJyfrrMbtiQu62wFpEBLs4XOnlGASYIFs
zcTbp813ywOLm6DwwUD71ESPDlkuJGaSHeAhIAAV4niGJ17NCTkvtGuT65wY8BbThq+KjfETOaeA
7cMp6RQYBwY6C/CKUKyMTQ/ZjJZ1PRetEQNeKeEMput/WG7/GiMXvaqwH3Rxg42T+z5iXE5ASTDs
iWOLeezCKrnLwejdF7F/GIwGonlXHjC8+zFMyFUONhTL1FuJWfSzhsznYz0CjqV9Rcf9foL6t2xj
95CUrM3S9oof86Sn3TdFsVbe4K1Jdu4mxz5kAQ5QRaH+QJQFgkOg347tjylJtIUO8GE9qP5rV6Jo
phrDnV5flErDJiPERQYyyNobXyx4AytlELetLX6QYVyY6DOQnOV6QmC9IuI+rvtIjYgJ6TfY2xI9
wdQDF4wSomLeP6SAV8Lg5FcnMMEPWu4BuUexFl4mHrz5aEMdTDKQ1Fddy3URY7i3h5uyNF/bDouL
Iu73WkBgObVcRCfYShE6f9TM/Mbgqi0irKbX8eA9kXpFkiv39qOi9gsvVpsD4rpnPHDxV1CaY062
qy5DC0vuGgy8WBvkG/l5ZxcTJHDR6EqdFgzg7CMysMHLSgLF7RRffJc5m/Q3qmSFDvE+BYRn1Omw
qdJhWEVB3G2IH5/5aZpdb7PojLHC1oBErsOo8ViB6wfAKgpx7sH8YgtCvUpj7EjhmTuDTy1jZYPk
9CrretA+rpbznJ6THLhQgyoCNBKsNd1htpAukY8d5ruvLt2Do0YzHQugIeDjxeD06cprhyO64U9V
n898HJ2bU9vbqqbuFZeAV85EkHPZfBIvfjPAv1KH/IYJ3KrznOi6k8Cd1PbwYbboKwLoa24cd4bP
CNddjdXCHhKeqsyaNoNT/whJ7C6LMgD56wcPLjE/t8FGlTFoRaqMuN5ryaafOAVg0bbXflRo6GLL
VB0ZudAqsBYROzuEMOedGlICDSgRUaCZmFRIW02atbc6736cOvfomzcFt72Wo/9ijOii9joZ7VGd
YSqJwOVpbI+uvVeITu3cPoECthVTsAORf1Insp8885AbJ2yZoZ2shipZQdpDHWViiw4DaoIh0yMu
sGNdlC+ltNcslf4hgYZW+q8i7J+K/33/t2rrv/b47+3/k7b7/0/hdqIB2fes+a93XfZZqFuYKIL9
e9H2//mjCuOXv3R4k2y3zH+h026T8FWRo/1Vsl3RrX8hsUoI0oDCrauGxqeggdUE/+O/DMEhVLJd
09F02sySZH8qthvmvxwLmVthOqZmqI7l/p8otlu/C+ZaQrVQ19Pd+XymSZDsk46cJ2IDwA1CyVOd
GWf2T+LUTONzA9C+WvqxdRgExCIfevllDHVlNSYM4QOr3ItsizL387zmvciquf2kuz7qA0NxrnqY
/oU+XcrZxsK2eUKi8r0UwpuRJWX0EOr0ja8jCzMsX0MCmEg/bwPc7C+JomU3WNXsEsPxL7JFDrV2
CTjb2OqYwJ9HSJkKNrLTIqtVZupea87yHU9Te/ZbfE0/6v7uXWYSKvzU960dIOxfbou/UQ80fxcC
5VpLXWLHhObnOqbhfNLdZKCMi24svtsG0pYgr27ki60QaPD6Otl+1KEYWt/IA0mPHZA8IOs+enwc
CBG0vRJDqpevXd1+1Wt2KMBCUTabycuy2CcpRasxHrAGbTbtXOR3Mh7MgpW35loqAqu6v8FJD3o1
t+sD98ywxEo8+jI67UJ12PFCVQOI5DGnq5iRQg5kGRkJ4z8IEBt/uUqupjMMuyoKxDDNP18lcv+d
mSfAjdsMSEHqsuRWQzXe6AGGhVJAATBcbawCpqYNbHKmPps1IGJMLJvr8kIy4t43jfE5hS+2kvVI
YRWXHrRYlwQrP2Oxgb6y1eNJT3gk39Wx6T6Z8R+ymrjVuEkrpyPED8rqpUa3U58y68rT2WOnDXIW
l3++L6QrwodcIvcFoX6BrCTGsnxlnun/+l3LsUqjturFazTa0RerRCdFDNDidLWpbsfBJfrv5+Mz
CvHFEqdNmDA4Hsf8P8WzExbjPrAwEVg2jgvyfy63hFZxtrE2pEX6fTc2LoYuvFM73T1gfdPvCQDw
zgenrbH1YyOmnAary64TnMIu4QRPW4fmu2wNGxx1Yrqn7ufRQRSwuNmC/fM1MH+XjJyvAcE61yKl
qxmGysD3+zWIHTM2g8h8yVBXuXJy9ND6JKq36EvNW/WZW24IPCUCVKS3OUpD6zxhj+/hXCnlKIKk
/tEneMKkqjpsGNRU2OeKfa3YQbCqgOw9/2xqeu1bU8XDHqecJU6zINTsR4H++SGve6N8VXwANyGY
axgKqrrPbPSBw/mdP9dlcHH3WV9uo7yecIQPx6ckcBEedpWLAHR4rY1ZPgcixqcRqYR112f97mcz
Nm/KZRCTc/znSyiH6o/bSBgqYBJXNbmNhK0xwHwayv2mi3WHZFJildrGDJz7olXzazOI4f5LZroV
evF+PiBLoelBVm+DV/yyvFPaT1ed4tnf+qC9U8eo/JLAqOFfh7opUMK7qlF0RA+nrJ/mpn7bio+m
KtCHtXC3AEG0XTUPH+Cxk5WV9NoO5Fqwb0jhwyHWrlr0PM/qPPIgTQtvCWKtHIcKSvIYYTgEOZL6
S1I29Y3jjdYxSIG5os80PJcW9zkZe4DJ87Pwewt815ABhBa8hPR7H7up+9plxn0jNPf1Z81vb3zS
LQf0udttz+8VDZ39TfOHaqGHSXvxw7TZCuLwe4Rgk3M5ICtYG6b2+u/aukH/NOb5LkSOAmIPcNH/
9Atbs1L0r78wniSGg5sLowU/r6Z+UpLmhnYAx+CM27tIfQEU5MPglReTU91gDAIlmMQ+JtzO9cim
5HtE6qrHAfoFha52WZW2d+4n/b1TWwI3Vx1yGY4WhLJT7qTpDQhLF9SOdhfpxXQJFRsEKlaOK4Xf
4nmkfnS0CfxuWkFwEy1olXaVD2plHQCaF8cuZ6s7gnNaYUhzpztOLq5B/ThXKiZlGvK90DD7R0CA
+TXai/k11Kh8VifMr38/KOu70X9bv/62fP3NE+bTJCxMlD9sW7O4hEwwmmZ90t5PzCiqhJN1y2rI
gqlHktXaI4/O/++L8XXoS1ztDJXn/WfRzQr/oEbBva8FCUJZ3iJS4+nZS7TZ/EDXSQmo8ZOG7R15
q/HZ+VmP+XH8NP1Z/6l9PHPO5vaN0SLynHr6jgxifLFRafGHztnZqHheWj0DplMQlp5LsqpMc8zG
fm/RZOEZ8Cth8wm6HDGwzNlVpv1Lf9kVXGRwkS0++gfWoF8hcXoj23/6BNXu4A9V/f0cNrvYGGKx
6eJqyKWYXabVyezVr9FYME/83dGfC7smqPqdUqg0m7+I2Yh2LcZgXMtihxvkHUoWo8Z5plZDd3EQ
w/sx3DDunJVsFyiIZwH0HvZFXADdzwP1IfKnAThPa566PsU7pB6qjV0aXMRq1jVVbChi6r4YgO59
6lT1sXnSS7c/Vr1XbfDfUNBqIAckO3nV3kau962TEaNdCe5mBP3D2JXGLitb8sH6vMKq7F9LICOB
m0JSJLvw1lKWZL+5pTUfm/56FmgYING9/lM/C3vk8z9PFJ/mWkcVujBcV7MdB9SFQbz997k2yKC4
2dmzXDe1YzPsx14Z1m6QTs9ogMJE0M1HBUPMvTsk41qupcY/6z/ay/oEZ8fMy81HQB72GiU85rYU
hdgTwErUABXRLsq40LZazUyz9mqiY85I/F5UZn8QgOAA9SHZ3WKKJdo2v8tJkyKSqULEAKnzRUxI
7M5xWhmZVQOkAfpeQQP3z9DtWz3SEyAehLaJ4a86C7LRwRW6SlvZbhBQyf/5CuqfDTzenJuEo3IB
WaKKT4MIuVd8moYI5tBUXss1uTGv2OUSPfazS470yEHWs1ZpblyDGKaRwgl6NRMyjaIJAiikVXAl
3729mNWjDy5+96neJ3fx1jZPa+PwtuEZuxyk13+QwnZ+X3mz1dTRWWc7qqk4nrrG5+kligL4Qe4I
Pk/+jraIfgQ4ET356PSt/Mo39i2A3icScUtI6M4DLIn6KgpwJA9UZXwSujGtPAjL+yJJ3XvyVyDp
+gOSWjref25wcUIRgaNlad0h20pYqB3fjqbzurND/GJXxWYHiOKH0tvEsAjN4QurEux3+oa0oIfR
w8JKh2Rde2Rg/bTzSKU36q18h5grSIexILzome91H0c/3sl2eWlD55CLPS0ClNL4+j1Z/PwScksf
4xJrRxwIGJ2pd8s8v6DMSAgHHoJTV9oVjhaEBdjWogavXXWG+kN6NYq5NB+rkcR56FCnWvvJ9NB0
VnqtTiOqOEk/PkHbCdfgSYJ9NxftIGIZOor7j2ZysRirUOKjIHf/gxuXlF//WEYQJreJqbmzKZoO
zgHrt9+ff5cRHDwHwW04aeEuQKZo0aM0eMlz27poWbRxKqs7yyp8CoCKe01KEJiDVR/YR9nBUhrr
Il+cKn7vYFrK+u0ub8Conzo0mxTctbkTUDjUyULUZPnXHRJlwco19XwN6Ku6TbTnyOmjsxeK6pZb
pLr1SC/NNW+FuYY2NXnx9xrhf3vbh7XoPZ2UOqi2U5/Fb2OzLGIfHa/l4CyLet68H/ULu9zKo3JA
/ue+0IGb/zByyH3M79fecnQuu2UJy3ZwQ/v92uthbBLsRFM9jQkmlujfdeqc8JG3duCih5kQspR1
UiIzbxAOgdr2XidbSNlMeXTuXzW2sapThLzyqRfg5EX0Rb7zhRZ/cY2aSMuQx291H0c/3uWawUo7
GYqFZVt4o8y3PRz0fdsxubEBgKbMLfJWz4yAHnrAvS3rIxVwUud+bi/m82Se/5+cVEx1tjj8ZQns
EApj4WsZlgEtZL55P4286SjUUDQ2IGuFlE5QxBCkexG8auUVDljpHwCx0aN3k/La6gLr5DCjrgwc
c15N/wogjva1LhGbcEkxlWqefSMjs0i13PpRBdEtBp/5V9LqxpJJ0Tk7bgtmRjTFIcyL9irJ0YOO
7cG7T0GkEDQx3rrbZm7+UIPkdjSy4ms9wCNrlcw9o1m2i11BhDsLhiv5AhZ6uIqGEXPdWk1AAQ9i
L+vC+YBsEsC8/nNp6oMjXv67CRd/t/cJOo41A7Ik8DUXt7szdEFvozVZvvSteDx7iPie4a1FN8Cy
3lrIKnkQZXoC5YHi7mRXeeCjv2cpmYeuRU/fESJvpPvXrlohQjf07H2thP0goT+vLpXzOOrI+Cfv
gcCoJkk2BEF7lHWNBVFJRXL6rUMWKexE6CC72zUJmFp1Z+HX2p4qMt7jqs+QAVrkJhxiC01P+Q4N
tuIL6K1ioeGHFLNXzUWvsSC16zuYISHrSwSsHRTBbvEtQ3oNYv83A7oEe8dvRdr82pTcWbRpsGDw
RavftW2ULeTtM/X5TV2F4yOaLt5GIEWx/5sWozaGoNyYKuG9j8lLZQr2OwEPSasqWDXWEWJEarDx
MY87J1qdneU72WyAOPXeTOSeeqO2mwQ2vmnDYf/Fd1m6I4MG7Q49SEi1z/80ZHYs0LLvlwsONuKz
UnQP/hHQxBp57dhgwGjIgR6SyP8jzRpYqFHbrwcQbgA7OgQIZFkuT7LY/2bHAH5CHDuPkcOkK//n
seBrWBXwnirSja3XTayrCmwcjq1eXMuv5I56egbxjTuGnEbbAB/bPITIYNjaCXC/ezPGrXuTAXQ6
qJb5RVZ91GOCqyz7rBjWH3XyHcLFf3uOotG/wInQZgpJ9yL8uNwi9UR84OcLAcqbttLsbWpVuPaN
k/d+NLfJ8GxkQ3WulEcAT9xAYrS3UWql1aKKO2MzGWg+I0MJGixL7K1SVMElLszkxmiHHdYR7Kjm
F02fRUzmFrJYl219pYpN01rxKcch5+0F8fFfi8mYxifZpC+Vp47HaivbftR/dP2om3r0zLM6BGmG
vLsxc86czEczbMAFeXDvI1QQ9mkpyNIjfQwNkTooqNT1zkVHlnNHAM+/ki/Rz3elGoYYkahv9TOv
4e2dbCaLQwV2FXYMDmlmLq5E0uEXUrsj9n6ttwZ7nBxl6e2AbGODgl8XvQFZNHTFFQKHzbQoZRf5
kjmsejoc7ueSGUcT3yg01kWVGjhh6AQuleEsX4aqHM/VmD5kheYeprkk662ybtc+4T+sNv9sWwa9
cQKS/Ut3eZDk4lv3VlTdTgt0WLq4Q5+UwSeL57TWY1R72Q5bZZKBczH282jtoS+2lcUCc4qFylh1
lMUxKs6+VdtnFAuIFd5UeTE9hlOT3vouYYz5BChZFr+cvjf1bBf2GZnQCHczchvRGnQ1rNy5sTw9
VGLvONpVeSOQRE+HFBqT5T/VDn6bYcf0AyHU+dIr/doxIxVkJ/iBzDeDkxJb1W0KxBZFS216EfaU
LhIz7G9Hq/eOIsGISx6YT6kQinrKQHNtUYJ9PyVh1bVsAMitWtVTG5zSKa7fTmmCP4KPkz0DtL31
gjEE8t6nW9uc8Ihxg+SSdWhNy/Hy9xZA2b2d7xDF+Ggxsihv0LJ91Acj3f7ftfj5KR/nyHur2bMk
ByI69SeXG+lJdMLfEwNwVrJYWlG8BKWYnpCwCp/6aF+7df6lnGo2LR18H9lqzLtp3RbMHg7gtacG
cxF8UPJbkvb63Xxq2bnuo+CXUzduFi9NdjknMX/wIHafTl1DsVAzNX5l9b/uS6hPsG2+eB7D7QId
sJsW3ZMXneGbpZnIHt2m9zEH5UoVkKQ2KK1NV1boWjuzLeND7fLr6HaSbYES2DdhJnCztfvk3oBp
C7w2jr5mZf0CWH5kPfPL55F6RMYGEOQvnwd+K3+0++r98+C3xBsL/9ErU4ntHRp/S9tMrS15uOhG
AwyxEkwCT1HUEQElhJLroIDLsXuBVFyBuOZKtSpPDGBS+O9zp1DpfukEUVr5njjTxjKj905Zkr13
MvR42JdzJ3/uBO7eeErj5u2TiFq/dYoxbXz7JBF5f/mk0LvEDmvtYAvVwxj74WtpqPieNNG3EHFs
8Lz1eIfP87AbfMffiUFUF23m0AkcbL/BxQS3r09fw9FxVmFZ6qcWQt+VrrBstFE3fgYY/Ha2eD6b
X/vjXY/W404FxrRzYBNcpvlshR06p742KxA6XgqFpFIqHTgrajHp18yejK2mxCE0bvJSyOPqfeN+
zRPxqVqpFedvqj9agwTni86BmgKX1vkkfz33xO7+b6rlSYr/3f/Ennx9BWMdZ6i5y8fnorr0T59b
I4aHxSei/wVSsM+Ntf6n7yTPjVpbuA3nC/Nb64+P5KvK7yTP3QT2sBpapD8h5FTt0nSRyqiU1tip
rVoGJzG69b3m92tyOt4jQvfNHhKt+hbFMqhPi+7Xevlv6iFAVJIrj1oTtm/th86bYHka57T8hvyl
Q2YAtz23bPuHVo9T3KFjDDvNBslUhzthLERzRnYKxgmWVE99Hty77GR+/Nm7dIps4Q9B/1DCRfrc
2yLbisGBNqGAl5V7EyL8DhCVcrYSzFbMxIpe0FyCdsETGBTuNeG74Cu2gfEq1GsyY0lXkqMak501
6ng3lKQqfnZSO9Nfu8it7zo1ae7GEm9cNXbOaTsgLu110LBVEq1ogatorc3EdS+vjK1s/Dc9mBZs
PC4IrQqk25Z5E4SnCeIZzG6j2sMVDB7qHl7SPCtpjSjBByroG/gNEg/oeS7lgawIH3C1Cu9j9GIO
ATm2t/mtgLoWKsHLpxNqGD3J+U+ekJBcco0gjnIdzUrPdmcPh9INSX4M3UAywyPG1BfGQ+uo78X6
96I82s9HK4hNu26WlZaNsXOIdhps52VJ0IqdRDds4QyjtVn79qWaWv828ceVEqnWRVaVMEbB93j1
URV4Pf27DqPQ4BPkMKlhU9e3zqiJXUnWbVF44OKXsmzpKBgOylDfSlllo3fFTtZVso39s488LBtG
XI638yC9owCuAiE3IjJ4St0CsLp8i/64igS3MfOCWDj/chgXs+m9EYJQSCmpyKYI8yRkxlXuKVLW
+9dUyfRrnrG1Jf9N1RhevZXkgT9bDQpqBHZQl0C2mvhOT5tbskTTU+6nFbcT+5zUNIke6spzNXXq
Wbaasu5WVn+0MvwKNdQ8fKktWz3rTIh3A61ktZqrFdYfYL6xnXtrhfOtelY6B258OzFq7cqyPKXJ
5B0hivprD54d8syOd5Qv8sDoJMpbUdaZdiyw+P7ZBpE+f92kxBg+NRRzk1xghoELjXXUtO4Y+MPE
8jxP7+CwXyWsT770bm3sMzcuUPilGDv4+g024l56GqP++g+ddMwvSGKMoO2n6ApuwKyDrwWvbkh2
NdbbJwCn3qa1YxyOW9E82LpzIxuMlYntGHIzN7Kn2QLj1Pw4fEU6+5eeoxqUiywxsBZqxuuy9PrT
rCgdLL0Ri6phGE5GqCMvn6RQc8cmATFgC6R4eD6auajPRfn0pBqK6fKofLbk0YBo/9vRj75ZkwLc
i4L+WmmRhGkiModWp+3Symy3ZZlPD72W3LdzSvdngxGo1K4XEY49foq8bYTbop174sYuu3HZD1nx
CuIKclYjvpUquuxKWNkXZWCF+tFWb8xxGftlDowEt1hzgM0X6mgo5FN5lyIa1mgwoKLERgUJf8qD
jEQMuVHvooAU+ltc469tvTrHfr6M0ASf9x9yYyLcOIFfjXwE4T7iJWTFxkPW5E8fTeS7ShOoKpZo
sfzcusiufk9XueF5awZs4OB0xnVdNYshL7W7bn6pPQOdUJRqNphdqG91Q4XaA0KfsgZeAs5diGkv
ZXtZB1v/tVR74yhLpVU5pyQrLrIkX2Dy4i9dWu7mo1M+7RxkpW9ljS3U97OGfr80vYjxKbbMy0oi
wuRlShuCIWJUUNmd4z+ED/4Xce+15DbOhWtfEauYw6lyaHVud9snLEfmnHn1+wGkafV4PPN/f9Wu
2gdWCcACCKslElh4Q71vzAiHN5EcOkfLt7KLjPYbnhWyLnb9at+JaIkiy8QI57SQLDu9jkbSv0Xb
rE9PXhy9VNrn1hz0ewCP/gP6Td5NVFR3smTMfECOGwOmHuJ8GfcKnllliuepj9PhpvZyBa0fupmR
+tNM8IaUPWR9H3+5Dguxwr2ZayR/3rvkoeZCKMj/NmwfWdvZHLpt5un5XTAp3UqDZP1qNfW3LCVV
mO/jyJoQj6+haFnupy5G3QpOS3DnID+574fG2cm+mp30qygzs9fEKr5xWG7RN0H8+WsYd182ZVXA
3AMV/FjVubHrHQ6mZZ186UIHhr+dmTtZVAe3edzIaFlWst7Y8dS8dEmDVj3qePsNwn40HI6ha2Oz
W05vQ8f/EZI1HmBQ4N78DC/hBsr6XVSMwVNMmCnCSBe52zTUEX5TqnGZgLNAjqSu1hAd8QeWzzBZ
rkX5/ExzgeyuEZZ3Vue7kBah7dwL7wC9Rt9UPoLkE0ZaSyAeHW1kw7VOhsiG0sgvPWSwDIF/j9Bf
gO5PgVrFwshd9QBeLHoakwnBQqPnxF0kc0p+CiermW5DZAQLOAR/tXLoje3Y+VNBDL48FXZJmtbN
qpWJeN3SshRstOx5PMl3gDbjCRE1nA3rsfKx3ylSJAbY3k1mcuOmzrQrVf+oiJKsur5c64JIm5AI
FDG5Es27TnGPsnQNkUWU3PN7kFT5SklmtMblwWcSlNFdX7wZATSHNcKnqPcg8YfXNcHyJYMgyTMm
vA045oLPX+qsOpr61c8t6yhfxjHCQ20MvQZhxwC0d4Z6dO0n3f7aHJhYAWyiWX92cmTolNq4M4EQ
oOgLyWBE4ujJEdJLEpmVI+EfjVP0LSlalLDi8BLLcw6XuD69xI516aJwW3iwBznldassPMl3Rls9
WHU/7a5Vsv63sKYjeWFBt48yUPzycGTg7OpOvsP+AY+JHDrL+ThFVpaVoaEnbarra+C1YRDRHb6V
O5zbVLJuUexlz4kC2aEFpX3XsWZ/CuLgMIgj0Roh9R2C/RifiAPTTITVIiwME0OGxRlSmEqrquiR
AYBoS+cUwg6/lbgOIXexI3uGm4xolEiM9wjMwOzLiWzl2z4YcbG6g9C6C2tr3ssl3XkxV+bwpFEn
ZMkna0UM6Ct1L6tMw1BWl+M5ZLM3+hjYC6t30u9ZZ/M7SZw3X+vRZalr/ZAaLVsfH85aM1TZd/CP
6CqH5t2MITPIvMragGTF4mQG/940WrydbCd/cBN+MC2sg7dAd19nwwgQj4MniGNFgCB391zXU/wZ
Nt/IB99bD0aNd44cKIJafh6ozUkPkNe+DDRHyquOIOtLXgewZ831iAP4D70wWQhgHIaEpFGzKANw
vK+tIcBJ3nyNyeB/012OFSbT0+/N2Q1uHFS9VqloMMB6sbQMvxhtlCEjjTBslHjnnoXmht+sJr30
LFGlQ19HWVqstdczae9D1YbBvZZV1VLmGHDTnXPvez47LYqZjo6lHar/MFKKTVhq4yclTp9kILfj
5z4LuRnMVruJHK85dEOt3OlDdxkquv3TUJGJ+dmINrHci8lNm8pTz8kEfE5s6MK4mW4yJXiWbbKq
0sFasFNB8llE/KGTk8cDLPX4Bszk1650nGY5o5JZ5iS9cKHJn7sJXelS9bQDLsn5szlhl5i7ZIRl
q5qHwWk2g2+yUb5gWboIEs5SZAn1AtRXYWocDGSJUenqut0wxPbBNBLYVSZr92hsWOElVXrjhsP0
6iTADNktKNy1fo/K5jm9ceZoekWMU3aWYyE25S/lPkCORRLrOpbcLcQNDkGIEIEaRgBL4hIHlAH3
VRoj3iA2hdPfi9dWuay9FmWwVUyXvnJJfC0a6BkcdHiQS4Xf6nqc0343xlP12ctVtPbi9BW76eQ4
JF64SlB3+NyN2FYCxnRuw0ik99PpSdbL7lHd9rtedJ8AvMruQWgkx6SYwxVpBuVoa1hFdRxiLkzf
y446j/+X5u9FzHbsBfT3/MhPWj+3Xov/a19VjHwdqtf6/CHBDmAOZ0Sopia4s/zGe4r1fF+FBihY
OAG7RuWwSRaRdv8YVhTZ72GF6CVHq1PjMpoIk/W5GA2UyrC2xBLjGhbVM6ctc3uKqglLA5i4qHOa
9YOqsTz1fS9fqxytYS/MgddSllnj++zb+wZ9bQJlnS5i9Dhj//PbODKwT8x/jnO91m/jTOLSBZ8I
ajzY+zrZXB29zjhK+I88aZMvbume6yVcSFZJzNB7/BVGJBvf6weTh/Zadkc7+3jlAlyHbWKLy6UC
ISOwSLKrqLte5TqkqP+3Mc5RucNAnvhvvI+BS2N1eYAYRmMlJzU/yl+7T7Lizord/flOYqOhqEOZ
vOvEraN14ekijN7sZKxiKxCTIBsu5Z3kvauCekazbK323NUtQxyGjdohdfVzLiPlm1CBW6p119xn
AV6qiOOOW5Ru8qdgnjGyEMfBhJJl+RiaW2G3T4MmXCAWMKwKR032bmLPd7hXhCuzd+rPHG2ehL3q
z8CYdlmI2VfqmeNSV2bjHsp1vZOdFOh3d+AOgnMnq4BxoZDaTpR+N5mu9WViUbxURScnruqdgur0
hyuFY1t/Fp3klcJ63FlN9+crwak1T9C9VhbKcIvEbuK3oRY6v5Nv7GLWhG9DP9yaKmA5DgG0h6iz
HmS12s3Vrvc8oPHqGL11RWEtkFAMT4lGGgIMnIxKTG+4SUryRXLoUUUqc+rYJrwP7TV28TgW6Yeh
rdipdg4CpWtD7W71Wsmeskj/Vc7lcG/W5F+aSf0p72Azov+rMHH1vSwChRiH/HM9B/Ze8yqcX4Tf
mujrd35/r43kgRxr/CmrFZuTONm3c8PbBLDY4QqUw94WO6wAvwqBnZMv6D/+DUAnigiUnMOQ+w3Y
qYe6vQ2CAgK3iUsAjg/fgggoJ+au4a3nav1tZ3K64CUARNDhOeCzg5AU5MVtrvbztnON7FX0lAGy
Z9Bkl56D6Mk3EB05n8QEnN16r82hszhvIyrTfFKtJjnJM2TZqneps5BbDsvxlcNlZzG08bhPcRw8
RUo3LepaxbVNApL7tp7gPoT5xnaM+ZiXcJBz1opvyLrdJAKubk/mUwuM4dUpcAnmxx+zXEkwtW3Z
Vb2HjgLXP7b6U9Kq/MH89EYC7kKO5kh7VeZeovMqp1FvmqF9lY3yZfACIgrHRGfcah9dAWM8bxzg
U96GHXuuQAAD5KPVLnv0ad+LCOnFx1I33IV8eMpWFpUPODwfOa5cD+Xc3cZDyS0a38j16BXdLfdP
7sai1YRn9KFYh3W+Rsw675ythrbyMcu79tEc+hxKT6NuoiAX2eui3vjBnN71bcTWODaA2GjOT1mS
HdCwzldql6obWTeKsIxObsE5MLrFba/2L0lXI2GENd35Xf1eJ1vhQ3Obeq+TrVAKcWR7r/sQN/EA
8zt9NVXW2k5AXq/ktsUKsbRbiHO0g2jxW6GUIfc3XYtCe50LKmghFEdYdGs3KDlDiMUGlP8nxcLE
EWyVyXZZoWLUcW6Po0GHKKUhRCOgZHI7I1/ARDRTaN3K6lGCzSAHXKskruyvyE5Elr7ibWMNbWVv
wVF3f772+aqJX6CnP57k1c9VaW2oNx/Kf4XEKodh04Rr7GipCOQrxqte+ifN9tFdQfryMY0RGhKJ
0iapk0MG3wveCFHj6FWrP3Sardl41Emou2o0HFGLMZNTEXv9HoWU8TSIFzROhiWWjbgyol96ki+x
Y17eyaIMQXPeXg5xhDbefKvgAXjj1Fr9IF9ElTpYwpAwaB6kBauo6r1+uDl/TdthhL2AznEZ9jiy
tabxqubKMQJU+qjbRvlo5vaNrG7LlttfVrEb91JwMF0sNH9iH4bvpVPdBsMjQkHVI/+fc6cOvCT3
PNh5htI8yheEjr/bftAeZSkfJ3QTa+CMIqAa6/YxsHTQRGgir/6tk9bW6o4F052SOj+toaw+W2xW
V6zgjL0jio+1OQKCKxDAsZBCWA2TU35uvfqXnibjfZPk8z2mYx+6IhKIzr6I+tBVgxji11pzy1FE
s4yx3Nxcv4vyO/hbg6yTX8JxTD/2OG/Y4+FWt4R7thjpNwzkbyOdO1xHuf4Qfht+mg9DQtYjnoz6
5vpSxWFzgy18c67T+xKkRKYPC9lQ8S1rz2+vMUjfG+uuGnG5bEoSDRz1biq9B0FVaYZ9KjrY89Iz
/pyHsRJtOYiY9D0tg+SOI+NMaxUMLorVqDEO3vegHLWDWlbzpgm5waVj397kvsJDSRxZkXgYxmI6
jAi7rICkp+oWI4n+cIZvVz7slqScs5Vlx/ox1GBprPLaRLKhHjW+p0btvY5lChnBMMHeBeV8U9jh
93ks6q9jqnyTb0TNKGrEmyC0q/Ob0U3uzpcZA7RofW5et03TBmulqLyXbMpxMlLb5qfD2Yw4Bx2i
8hOKmsUbatLRSjXj6F5QOXdNPGn7a+8IC7qX4r13FDzI3oZtnrCQRaQlHLe5JBtx2vnLQy8bY1B+
8fI3bQClOCRDcj8mSvI4pxXawHxEjm3U22z02o3MzSRagZzcPN/r7XyOktUySk2zAKXgYTON6OYq
iHSyF9XI6cvyZGfWsCoh45t2s04bJ39DSnsnTWyTZFIXlaHnD0BWy0NlIg/3HtHNNpQ1vT2MgHS9
se+fEow6UVqckiN/kBTh2wHNxTrMPgXZ9KNrSv/npL6lY4uKF+t41Ifi/klRTHXDR5Meu75LT0Oj
X/oMHf712OCkKq7y8zCwcA/1oblTLHU6V8aiOJqpjZlrHOOAkpXTptaQqiWDlW4C3x70fVR5CSbL
VZGsHIhICyQLko3DfX2TFt5PFy3YjRIiF2LlbR9sryyFa4ukKhhOzbPNjTFJBmZ4VBhlWvS6exr0
ujvfpOVfy0PhEZNlGiZbqTfGjDxcV5avgYXpiUd+ZncuzmWBLkmgnNLYLV4TdvMFCa4XfWDZqQfe
Uyc62ZxaHiaoc0vZyQHGeR5DtvbYAZ3HkK2p9cseB2fVtaaL0AYnskBDOkwuk5/nRPR7UTbKA9cI
MbqD4mc/z6nsrJo7WfytQ55gn1A7w4MWD/mza1rrtAqVe1P4hFdNDzWRw/n9uYi91LabhoJHgZE9
O/Byb8GTPowF2KDle1c5EGp9l66q22c4dfnTkltNg/EUzNKCTDYOMl6NhzkvqNvpKxIe+TPPJvlk
Ba9Qn2IHmS9HPFkh/jWbXlWUjWytdIQgi6SEkGfqyeu/dGp6gL+Dby1H5EK42ZE3ly9Csh+jk0dZ
GD1O8mXAeQ2MparbW49yBSzboqb52Jn7nOx8zsq/d8aEs9njigsTa8RP2jCErjP8M1k6V0lCsKhH
bOTxfBhdBEl7F/HzlnXXsMQs563rk2ar8/Bz26nOXarqOD4WoJb47rSo4926qfDhFN+w0A/nnRHr
zkq2GhwnYXhV93vZ+j5EY8bTp7Tfylo5RF2yzZR9dGg0HDdY3WK09QE3PEFG5wRCHKa9YQlb71wA
dRuJ4xH1rCk/1st4ngi/x7/XlyIe17XLOLI+wuHJBHf/fM7wDrVdL0Nt4NiGA4CNXKDLYmbN7Uau
yFk6XFplOksVxV4Ey9ZrX5kKk62/9R1C76nuOanUU23rmfgLyASMzIzEvc5t8h9VHMa76AeTgomj
trwZ1fwZAL6E2LXuNNwgfYNKnsDU4ToPTLpNzZ1sDdvuVqmH8pFFhfpgF96DjGq6qdrhO9KsJXpP
zwJr0YMFh4Oj6q8MLfF5VVn+Y2jMjkF4CMifGFqdkw9DB13a8jiMHHajSNXOigksOoi8TaF3l3dB
yH3YcWcktO0OMYIzozqIj8mg94cz55pzkHEDcR48OFuKVaUM9U5m40xHQ12qLOvdOXUnWq9FQwV1
VgwmCqlwFuRLrEXhye6Q/FqgwCs4cx6sHFGJMBZbBxk0d4azUhvXOqIPc/7SpS27QpR9pn3RhMan
93rdTB8TFzkFI2nDA8s845m8NfkNN//KyZWOLY0Hg86N7Ps0DNBd7pTsq60qzaLs2fLb4VSdXAf7
DNkw5OMDqOOG+41aHIxKKdeZ3zISbO2yUnVY0bGGZDNH/lpnRJ9xP1/IALPCbeQ6BTK/wKy5kqlA
wZBT0JPOvh8st1wUYsS5dJtFLqZgKE51isEWL2WDmAIgLpBfYO17bAY2kMk93Nf45Y2WcWiLqHrB
xQaLvhm3I1k/QPkdBq186UX9Nf7v9VPggScViLv+r3Em8qDn+D/U/318ed1r/L9dV4LQ3q8b5zDP
ySlvk4ZzlrBvELr1XWXZ+Gb4Ok94hCe67XyfY0SqmjFCZrhxl6Yz6z8wufsZ+Jn1SgrOWGo9RyxT
xe+9i339hkRNeEAscNwNpTLe5opTrHMLoiwrMm5XU1J/aZP+AUn3mYz5tFDikLF9K7wt0yL5mlYF
nn1FqT8DnfJXfW0kd/Osx7tmzoYDkt0sz8R8SbKmD+F/ztcFZQrnzvihet3PuFP/PF+L0/CDHpAr
w1RjvO1sYfL0Pt9BwUelN3DXEpO2Y1JMi1a/TDoPAngM+j8mneCr9fukQ+x4zh9yF5r/Dz/k6H2+
leFq//4hy/lmOJb/Dx8yxzacu0299Qnxkr0WFNEXEIs4KHAvuQssbN4Hu/S3WKroCKDn8dLnBvqt
nXOyWZn6M08zzNK1AnPkvFtDpTduvLxyUIjVgg0bjeiFhFW8wCpp/qmnTxzEZz+CGrucodPNxzY3
iq3JjvfgkaK97XGuIGlhmm8Iqd/KPoHxcVJmkMx3rRIA6y5Hf9tWjnaeVMxR4bfJYQUkLlSDo7hO
aojHy6Qwuwk2VjllT3kA7HeEfJhbivLTf0gLN/81DHa40MveflE8v1yXWV+fHDsxD1Fr4fbjwSFC
KiFYzpWTf4usZp1ETfFLMQ0MgLqEXTLGaaqjeHcJH9YuVBxvN2nWfIdvMpaCKchlYXB7vlSEBIKp
6d/ioXexP+SzGP3I3SSTGbANy6JT6Q792gnC7uXjPLEEL87z1JroH/Mkn4mgcdJf5pnEYJtGo17D
eSp+gTD8fZ650em7WMxzdqvpVKnV2qqwC48RPPrkT3O079Qpw4rT7D5lLWDrTFejjWyFlqmt2Kw1
O9kapz3yimwij7LV7qpf6AsUt7IR4ZQ9OgfOQyMG0jMWvJrz4iWj9zgZ6POIq0Vqnd1Vrf8me1Rs
8jA1G/9jKikC7Rs5oJxK1AQNebS0/4QG0GUqslVMBRHv4lY2iqmEeZpyu/arrT0DEy0RjlogAxF9
QbbNQGZ7mlFALZOHJhl+zSjjsS4LkLsomVLh6/XznMIZFPHsfup1oNdI9emK+xp600LGJ0mcbPs+
bbcyzG6+BW3Zv1mqm+6jGi6BjBoiHVHI1H22QuQFvHyOUSbnavwcvtVISj6AV0xvgeIJuyKu5vm4
E3dlQRoq92M5OzlrpXPcpQUP8jo7OY6cHRafl9n5xXQeJ07ceKsg6YmB+t7zregp0vCH0+OwfptT
/cfIwfQPlnvwd1BfWPgqkuJDzd/TL5+N2Uq/QEHGRdEv9OexcA1sXRT3LgrKCmhdYh71opkOztyU
OyvT+1vDc/u1vApOH5erdN38o6rTUl4lMW3c2yx2X07l4BFo5uerIEGOP2rfwxHSih++VtTLXrf0
z0Y2PyRdyU2rSQ+6z8Qau/yKYaj7qgDsXeazZt7rSdtuLZwID5546PiomG7IfZSPcpxRjDOl40M+
Wv89Tq/wRzRjMonXcTiZKR/TGmqDHEfMJ/qP+Zh2YN1Xtt+c56NGWXaezx/GmYPZxSYbrHtvhlgA
S04IzoG/vxvfW/87DuHIf/RV38f7X0f5vx0nZoVzKPfaP83+//tqrD45usJ4YRHej42b/OgHL18W
tlnf2/Be9ilfA1T8Led5CKwfLPUB0SG2WtVl9Bn7OmXFY8O4GQcEiybQK6uprfvPKd4WMpTdCqLJ
qto/N1abbmvFmPdQKfX7yAcVKEOix/++bF7qPwIvbP71smE3WzDmlWo/+L3CmQxCMXb8dc4aB01o
p9sHjW691CwmZb0mzPPA07nHKUmaR8xjv1exwcoly4IlmxT1ti2j4g4QGuZTKuuwPOCH29g+T+wy
725Q1FOWsiHDKtXUh+iFdKAPH7gc1vIKZgLZHLby25DAN7FVo9pa2jh+Zmayn5yZYk/d3ili+2XI
db6mXMiGLPdhZvk0fJ9FfZPhMxrFM5LRSnOZmbyQnFnfVMYDp5TxuqoiZZGl6rzkd6F8DibAADke
affN6Bp3iQ+IVslU5bMZ4fqD0oYJaNNqn7o4fJD15cTRZNbxR2d7PQLqQVawjoIvgcsdWKmceivD
jKFaFEEQvDmKPu39MCrXst4fnVt+bg6qNUMH3g77tTDnctd5OJyLnuchx1VUaBNjHVnnebSxci8H
qkpOX+U8YJMMr24U4n/JQC6+t5WFtAkyC/DCxTntwLJ5NuvpNEVK8GopJ3kSq+VZCEcCYSp5xgpK
BmGMFjw11jvRG2TIo+HZ7qMBjf0hsdoX2cnH+WEL3Fdfnw9m/z60rp3kFQMHaNNvQ0djtGtSpwBT
ivyX1ACTu1P5LgnSF3wv4v21/hqm5PlLrbeXxmu97C4aI1PDlreyml2vzdX5YA/1uRNSYv39+Zhv
SD+UkCA/l2QO4b10TjD81U9mH97bZKbivfTeL+Y45L4GXC1QO++X/ENXrcg/TOA98r8mJy/5/69f
jh/xsvTsaqe4POC1wVVWjQLfb0YC3i/6bzC5SQo4vnfsIj+7nyqcCGQDBkmnYTSqT2Gr69sO0+9d
OPfmy9zHGAfSU9dRtg3HSb+XQ+NehdWhEaf/29BmPvaosQh9QCPAWKaeQ3MbYKj5mk7QXsdgbm/G
VlM+YVa0ZxVYPRpRrz2jA4LuvoiCOX3rBjh4gq0LXt0uLfbaNJcQjWjFiqheyyFl6+C4+nlI2SqG
nEK3fHRS1g9iSHklR/91gVDqBerGAoJXFbW2jDFAOwV6yqFklnCPF9C7uS5utBI15Kxvk10UKM22
0qr5dVS6rQxI3f5jT4Qd+VWJIQMdMuYcAMxPjGJ/JuwoqsYqIy4Okp3jNeqwAwmGQbig8wzjNDwa
+DcK5s6f4m21GXZ61a56lKVXqhFbQN8N9/yumKCZyjq0BkkQJKb5IN/9d5xsvfaV4w1BNe04K/DJ
ECGjh4o4EP6xztQt/9I10lgjNqX8lBuD5KnVooJ85gDp3FEwapqwyySHfa0DdjxtzxDrUcTIsmw2
4po/WGk5uGXU9aaBK7fUrdq7qyGg3cl3JoqJYJjbcH9tQAJW4fwlW5bvYbKDHIRvTPN7gxWZl0Fk
D9dPH6caYHi7wr9vWnJwqYDYmuuDimjeS2MHB5kBmfDCWcv6CMnc3VlW4HzK5Ooe32txpo33GR4D
SYuSUtncySr57r1eYKAvVyvT0EZqijNdeYDL8Q1sq1wBEiIOdZ0IOGnoAQS6aCbMnrJ0mrRYDy2R
66755NWmtinm9JevTHWHdUgFqFR1jeJUmvrTZHn9LsdkelykpYYOXjyMHMeyi0tl5cxK/CSj5Tv5
AiH0qUUFaKfpHZwwY+cD2oW/nM7dQnEz7UaWlWlWb1D6a/GI0MlqiAZZJ1vliyv6oXjR7gVSuDcx
n1JSv91K8DCm8/odcvubsyic6g1scuq029oCX+xZqn6XZjZC2GiLe0ej1sp9i+LOQDoer8nz2yGp
AHmqytHP2nIPbig4yVb5wrFuix8U3PE+jpJHJe42vdnrL85gJY8m4PBKqEDKtvdSYkMLe4987wdG
BOxsz31DI9vb6VX2Bko92XjDXBwm2yseLMUDTSrUXd4jytKJN31iVLDnAEsMmTaQbGinbGmO+Pmc
y37jqhgoYg5g+CCRyXzrL/hEY04nipoAN8pilvi/9N6+NIrSte3aE0WV72eVXaf6Jj+E2p2im64A
4vb+0eXi87t+TCS1o5umeL5+egZOigsv1c1ja5sc4CmpsTszKAptixBH9dz7o3qrjCyPJOOi0ElX
DCTwdpKPgUnf1sjFnrXLq5Xlc4BdacPHl2udOCzCarBPokMOVfZPce1k5RiHiREcMVbnOf0hNJyF
MgufI6EFwt0cuw4kSmQpExlWLCoydOgRos9rO9teG/DOKG7Krj3ICFdtOo4LA3Nz/UQC1b8HeT/v
VFwLL9832Xr9iK4hTj9uQiv1NiNWAstCMIrHIPkJdEh/iJUuP6G4/sf6v8fPRn6Jr6bZwj1Hy+B9
26qn3MmbQ1skwN61GfNocV/wK8O4HSbv2RQ4SilkJ1+qelKWXdUX62tdW9XNnde1HxtknQy5NmhT
5e4zJS15tMfuCWS0v4yDOPuOCIbiFhqwNEwEHE61T78FsDiuLPx8G6dQD6ngRwVJceO2DUk0QbCq
JifhmawVG1cQs2oThpmtxW+p66LgXSN/0AZwZWVPqwrTNToBL2aZTGgIVPUzaRkcILTO/kFebOnn
5vS1i0oLy+6wuStaIztoZulurrGBQFqSMV6SC+jv8aQJMU6dw/2EkvRS/opkUVdCCDLiFyeLc0La
8VqUrdfg/+7bBcNdUdo7Jaif49bkbLxGIKjmV0haPFpi9uc/BLU1biO7A4xXOv1tWjdYfdUWeQM6
STHUa6ckjUklBpdOnA2vLj/rxHf2ZzHlwR53QTNrJwXZAow//iqWw1Q/WOLkVVRxZqOdbANVlLSK
ti5KOY9AIND7dGuT72Ztfcpzm12cpDdO9grisvp5zmvskbw4Oxoua75rRIjRrioiwLKuzzNi2Wdv
SoGRxroSixeRS8sS5SbOydjL20FnDs3KLrroIG8WLmaYMmzy0+yAwOW6tTNnOSt28zXENl7+oQdb
jRYegl/PYUzC3qjyCpY/ZDV+y5dYEmsfYhVWWYe4S/MqQPup33G6zpm+m2bjqgtT3B8kUMIW5bLG
DUKrIm1daZa7Mts+fFIn/0UTiuGQxGC0BkVyU4PEhAPjvuCcghJ3MvtLpRsv9RPx1/q/x6dCbOy3
+Os4ml9hOpXvEJY0AZfq3gbiSnSDjld3QIsmR3mltG/jFpvEtoSlVCncwtj/Kp+1yXpyYmxK3OEh
VRxs+rqi25e9MX1TMU7Ds6gvPrWqkq3k2FHneRtSa/F5bA5bc5ZwisUJfputazG2p9SYUdW28jky
HUDKdrszXcdZu6hBoxk92juJOzGnFD3rfHgOlGG49VWsL2R9XmGfaM8hYUJbUYSNfLOfIxGWVy1O
HgLcIsPwW7uMNnI3vobJ0WSYoVX5eq6tZEXiEWEkd6weGiXGJ3RUx68JgvESdNJF5j2cWfUtaJoS
x5UpvIs5cNrDg/K3OP9WD3lZXDqxAjh30kP3Hsxyuqkjx16XQvMom1A66oQYUjTb9pGDBVkj22Q1
6kVjA5tHh+t27SGDmxx5f8ZoWxssVJjamNqlMJSD6i6TgP5qAqhZIplzLjq0ymIOw/KhEWfLosPY
pilyDcUmilBp4idk4jYMkVkWTUgkK7ntk0VN9z4WZavcMMpWOJTmKpxNf18rPlB2IbwUD9q3mrTl
LrQ9UFeiaFcc74ZT5pDnTxAOEoQA1YxYPpFSPFMRxqQBH9imLIL+YiLIqr7PH+WhuFIhXqdnNqkY
I3tJMWd+HLowvkuKusGSMao+Kx2qa9gieJwxx/2ri0OerG/ZxYFE8rW1LL53b6Pm0l3pBxgliDys
ogj1d04GlJUyYVlrWUZ1ivLscF0oB25bnWY9OZyRjjKiymLE0Hk8SkCkrBIRspN8MY2wlp1kqeMh
Cy44N06lot/ZWWg/toUX3+UjOoOm2itvAFJM/sCjsY8HT3kz+nsPP9RXVtjFsVMMZymjBpSm8I9j
inmjICraYuUtenOIE+wMGHQb2Xucw9c4a0j7xll576nZL1mNFWS9hhzlwoOjkzkDWJ7S5pMR8QxV
sSlcmpbaHlmT2UsnifLl6Bj2jUUi6tms+h2J4Oqz3wTJNrL8YBsANfzs6uleK5TpWeOHeQPOJl3K
etndn0Ln3B2yOncb3FRNuFDpraL2pZHCnMN4oeiVT3LLwjLEOfS+eRE6lXuZRtUeC735ESRlc1+o
6MvLd6M+Xd7N4l0Y+vW9fHeNQyu1xce3w09D0UiW+cK5K8vabyEfzA5XheK2Fy/nemFqhh7RN6Ts
t6z8iiMQK/u+BD25wAdn/prgVbgYSj949MGqHPO5hdArGroekYJa5x4BeGarVhhe8uwoXh0r28oA
HifJiiRYf5OJIdEW+DhkEGMhmHs6zxMl3xh2Yzw6OaY/vZYXXwoD7Da0bNx469ccEvTPue5/uLD3
Xz20CVcRR1n3SeNq2woq5cGt6/FGjuMapvEYRW56HidE7bCzxmFVj5ay9WdUEX3sH9Dd1ckaCkFE
WZcbfb8jh8HOS9QpUu4QL7gi0ow7T5bKAd859tz1Vk1G7QaQN7lPr/0q4fHyJTKhVgAezg6yqNgp
XLWq/iox9bIKw+p/RPx9DKfEgcmHDL5nIcmJqflaBBVIB8VzT62jT6/aTkKF5wYJfR1xQ5ikAjls
GPPGhhey+a2PoXXu2gtKfZnYYbVO0UkRU49uQz9KVzC6568TR4EBzp0/JhORvx6z04cxKuJ9XZj9
VkvC4jl3Wyh9ImRQUhYI1vyW+075+2ha2XevZIKQC93ZThY9BZgCPhlaWC9du3d2JmKeT1WcOnvd
iJxFPdbIyIoX4mMHiXJZSGqvWu4bIHn2l8S1USnLK+SWpACwpOcao7DrFpVen/XLtEzindSV9ct5
YZiucXaZ0UMYE6KE5y7O7aCj1bGBduwbzkZ3m479v6EBoEF2ayMXc4OAzGnQPpZqUTkbubbDG5QP
kENPTtlFLm4Mbge3+i7Xq6rhBKi9Vd9Rv9BfdFH6e5vYJgZJj/5jp724UJeOIDLHlVzQzE55W3Vq
95zPU3T0W9DdYRu+jPMcHeVT3/NXqVXDeK0j92g3Wos/MXziMWztpYzKG7/65Jq+bX+BnLcYmuT/
MHZly5HqSPSLiEAsAl5r3223t7ZfiF7FviMBXz9HiW9Vd9+eiXkhkJSiyuUqkDLPEtxBXQ2m2lIT
eQGZ90Xlv0EktV1zo26OSS0DIHUFFI4ViLz/X4Q1Vcl9PZXNyoUvIpThRLLyakviHokm9dHByWI8
wP88vYV3lvaFw75m8qeFUQvnOKsk62YxFuOqHDWpK16Y1VS82zIYIArSwXBO7/Tcn0w4zV3QhtmG
HCN8d1lDFvo5LdpvJZwFICvUemDHahaH2VliPYJqsaYmHUYrPbPRNs/E/ZAC+H7AHJ9ojLpoUsNL
a22m5ctoDijsa6QsGDLtnRRdtzIzw1lRs2sGa8sEcNIZ2Jcnojt4PFg2rgeTV03LIKoGnRUhBPUW
FEft0fCxRm5/Cnco7kp484LMBS8GOhuuZwLCVHPf7ayEUs2vfSJ7l2HFDh5w0O0Ifgvd1oUUjY2q
90cf9Ei0TeX1hh+7cg6m27+q3AyaZz1szkivoGykBaJ7DZTa2MH2IEGFa25nygP+mdpu3cMwsYic
42QD7qDlusHJCy6DL2fyEHVltTfilxOEW6zAEJGb4UX0PdQpEU8H3zPGJTcYIrQg+PUaNEhdt2tQ
H0Xoa8jZi+b6CpPp/SgGv9il4Qjhnaj6OMimAjcmi/0lDTRe1Pawu/5nGNZo1TD5pz9mUQD1GalR
rMrE0i6Szae4TeVjMij5CM3e3STq4Y5aScA8gK+qdk0R2Hd2sNZQc4siAFGE31UEfea5WVftwQFD
HeIZRlAt1T+Xo/mpl6wSw4Zkrlu0z1NQIKkxmu2zGJKPs0H3wXSvfS7rtlv+17j/Pfp/XEUoATPc
eFKHHsYvCoyQLCnTfTEU9ZpYHqbH37o46h4GBz52oxPnkOIB+wMSq3JVhkV78JiqPkfjibpvs70R
JjyNnUMY2WUL3tso0SaV/doiY+QK50UV7nDxJEzioWZgvxZOm2/zMM03FIVl4MckWzn80PWB0aHI
WTtLLK/Ya1RhQQG/HRc6qYeGGcFy1NLq5oQ9jj1BJbxuHPPVGg4dHJXXqTVUB5b04xpPp+jYRVl1
70TQUIoHN/8WZ/V6wmLqjSIA9Wk3lm3ecZ06HaHLi5pums3mFNRnFzs7dutPJOUAUKa/NtW4LqfY
A8RjgPKGmbD20pbumlbGtIi2/umaGXDUBNh1jVrjpXGwOJWD6A1tkbnCtjq/zE0eQMDJT4Zo78LG
594tGu++tJmz6gG5WOfKQlMfLOXKnYDADtAdaFIcQNjqXANZmMHWVMMu4QKvr0wRMCkZjr3dPo9t
ez9MfXkhafcakpLwT1N8rbQ+PNTSvXNQp7PuO0V4XT3Hkzy8ZRjjIk1BihgzI9cyCUgfNspcGc5g
rKhJAy08Fe6gGkQ9dCgh07OHYPrzTeWj4hwJQmoL7efYpYXa/EKVa7j5yksxmKDXAeG1DnuYS9pI
+mzJb87qxa/N2yitGgAY+hgdPKc8GD4qG+O2wMd/V3XFd9dv+UOdDeA4R1htWDGr0s9+iKwHWFdw
WZya7L26nvmDRB8HKnJAmfYcPxDhw2QwtE7gkH4OWNicY85z0IC88Ou/xk3bbM6Nj+TC38ch0vQK
BXgU5qIIuuNmCbExqO9b2M0tEz9vdvO/gsEgVIGgtaAmHa4TAqXUbiwjvoqEv8yrNkE2Jq3WlhPI
o4Hv/p1TYidDb/wawWFGXYTYemVwMibuUq0NkukM6LBolaFOs56pTb2dsMs1zuQGbEOjjC3nZyE9
BnuvDg5WWi6pRYeZykgP0xaV0QV+Qj9dr+ruoRNTAQSE5JAVwxgFVkTthQZAcC4XlAUqINszD5Qo
3d+nNsxEwSEPXqDRCPVH82NQof7wy+X+mAU0JNRA/vI6tzdAMyIWfLwBeh16A4kzHTS3ON1MKMa/
DqYcUSzyw2Y1DH1/lihDGiV7C3zTgyJUCuUubTtnOH/tttQ+Crn5VgEruYb9RmDDi7bAOqnGj34X
ltjCGhXoIS2DqSqY3uJ74G9UmPPvwi7Ywhna7lNQWR+hRTxAHN4c3scU3uh+wYtTPEAd0w4csWGi
Zk/YP5QLOfjOD2gMacKRAj1l4WZO+KT0HGkn5alLo+gEp/dkbRtPrSh9E+y0NtxMkAwCtF4Z5xj/
abCxcXY7ZD3spkv7DCc01G0ypP+w2ktSFM7MYNz8dVo7QTq8rJoFXW8cO2PtZBnkaUhhSR9Iegl6
Glgu9o2ATHI1zH0UYqjJ305G8EZfJdHx6cQW9A2jjgLlNCzIrhRVGqGodqHi1l1V2H0IvfSL9QHb
/Oe2Tow9TMygpe77wlpA1QxaIpk1nurcRHmkDsCpD5W/nlqGVasn7VcvQS7cTNr4jk1O8lLZPyxe
O6+3SZkIi/s0T6BeEcLUD+K5n2h31MRww46arNnRXqgKx+4wduB9OZNCDv8a3I8y2TO3NVdh8OJ3
bvPdsDvckqC18Jim2Av2QZEf4ylPz8Ls8BCzxuQFueEflAC34BKt50jPxJwWKVFRMRg/Q7BqjFdI
Ls0WX2UGNA6odK9u6Hg7iC7E8/e2CT/6Q2AHd9W1X8cjD+O92jr+9/7bdajfasAwjJ34gbmBg8xL
UkP9N4HCSFG4c5PuzaOCDiKNUvM2Ogf/v3NDiSv/EXxtdnpUYqno+m4Nlegg3tI6jUEO+jx43iew
oj5WftDr/1EGKj7NAYFXwNPOGpfUnBeI3hkyIsO8Wpxk1oBgkCZbGqMLRol4pBZXLcBYoQ18f9+b
C5ZYyfdu+halbvgDBnffQDiuX1SJDHGfZdUZ3PzoGEKtZhNHdfP42xz60eo5kxfUL72e48ayOiNj
Eh2xSbA3uLfVj+z6OmY8Mwt/fx27gvtLpFxgszWlHuIY9alJnOfbNqoGdXXltzX/ZWslauMoOfPm
rdXvk+g648j9FZuwcrhdKDEgW68nUdf/nOQl0RdAzduLyWx7O3HQI5GLd18YvuYrxgWAGWXtvnAf
6w17ktOJmklYn4qOjw+V0aUvfbWhOYWM+vskl58oxpbcPE4t8p40SNePjRrUgt+vH4M3AdFZ2mgH
nbUUkCDYCJQzniKR9Au4rBnfc7Gn/0KG+y4KKuYIPDzWlLHd2qcwLkb4sGNSFMMChyYBPltsrNzO
Phj/WNJ6W6MJX2+LnkCLn83yAL2S/QFGkvcA2VqBm//gDTJpZeTnT9gWlpsmGix4gGfTiWeBuXaj
qHvuMvw3qUb2zyRmTe1ClCJ5YkdAio0lPYT8CRsJX6WPULCNNeD5oz/z+2eg4j/6KZ58/3R8AQji
QeDHQGtBiDVdLJDpLrTwg9RZA+E2ZGNpcBCJPCuXPdMgdXGWXgzPQWW7zvOFkUXG0oYgEYzc0qe/
uQFeByMrSJElgUlbVEA9Q/L2kRcZ7GDDsD/hcS+ORTFkW17044Nt27BtDWvnLc2GO1WL8KfJ2YJh
o/ZdDilcuUd8SD3oweskaaNLXgXmHgm0etfnsXuHuhZkIe1yfE1c773X05+GVvk/p6T5kueOfI2T
uFoZHvTupjBFUtWepv3UV8nFmvxkDVER+ewDPLloE6v/3uE+S++hxWoXbhnsDWkftYyLSkH5DJZK
wLEaB9fv1akps2QD8Tz56Am4JrssgWFN1G2jRgU/G2Ftw5QbX5CC9/B1z7tHj4fJ/AmMTR4dUZn5
9ROoI3f+BGi6BDuUPgG/xpqK6U/AQCVoHddWdAG2ie2nwKp3KmvfKqasEwfbFDlzsN/mvYn/t7bd
BXzlc5ilT/lUPYnhCeJHGVbBv5wA6Jgni9JBwVqfYEikaf9Q0MaoBeZxo6J445PCbW/xZYnfx7lC
YfIOVA5sDrSALTjiF8jFOM9eNXW7oGLpFoJ00MDBTApAbQ8z2z45Tj3IeIWcnqfiM4CTxotwx+TO
jflXanVG7+0l/qdLamZhwte+HxcaZAk4XOVDQRmqz0dqVpFzLgOvf6ALluyzaysDkD0UMPQFHRBU
7hLe+fa6nUAJgTPCTgRQsDPN2NoXLctAiAr4QWVpvGc9/BpCJ4l2JZ7m59aEOLrTDtYFruHZph2y
9L7I+2adyM58YLWcoLmQ549wwluXafitqyaBUikObVUd674ZLsZYd0vejPjJpYwfeR/yowLLL1oB
Ao3V5ejufN1HA3hUdQs/YOwYOtja977j77mfe098quASDOJX6+3xE+LHdECtDiYQwDnxOj4yfJQm
Nlh3apLsGZd/ZV1rgyQcM5h5WW+eLHuQKTAWhcaXDkUChbTJrvESfJRjUuK7Vtb5Pm0K4z7pelii
9OkWMj75rmzZIQEr6chAG1h4HNykoOGwlgmNH5Md/7SbdIB9pQwu2BSY9gKoY9zLHVQeI6dw76Nq
QJmyZTmwN/KMylK4iUcXcCQU7A+lG/16mMb6X81B9wkjNnPcD66n88Q0R9nqdo00xPIPoroAu4zw
Sim8e79HqqDjMM4N+ZvTOJ8t2RsPsR0DnxdjOQXhav6G5TrAj5M7nlWFwkQvxFPfKP4Gr0Nosfsd
vohwQH4VEC+meMirmts0cEBb1GFFK9dKRuXLABGUQxRJiBeXSATybPyWi6FYI98iVjfoG0lcIB39
MQCVG1CbumQDhA3gqNgh3tNhTAtAd3rvC4yv/f2tvx7bYn+LhTs3PAYApF5SCHAcX+SA/H7Ql5D6
+SP4dhV9YYobcrXpvXyE/LUItryZxrcxOdIeK8IOH6oX6O5z8RlS181d6/AKwgn2dAKuPaw+Q8DL
XrgQhjxA8axZx8DGrAnS1mMl8AlEUEq50IECJqNna7jdLQrmoBqfsGypAPlcQ3IUu3WSVboddO4T
lNSqXEsvOIuxYQefhM7yqZXb0IG9qSKXpD/b+Bzxiy2By4RePdUBYF2A4mEE9SemcWT4+gJKqZs0
CkGtdg4mzAvj1Wkkp/pM+oe4jrpXzxtBgpryb36noPMMQdUHIKzdvQWE6+YaYVTKWoIOq/bkuOrz
rya4tHAaAxu+T1mxMTlQI5FjIjOl+6IWnsfxwmrzJei5zZFS1xB6xS6mStWR+npDDSvsVeS2WDi8
V+8da7ut0cN5Swn4jL9y3enwqdtadfvRCa3NQXyE1hP/6H37Y37omO4JUnsSMKlzaGbFZ6C0ukOc
8B4eM2b1piAYupgKDrZaXvUPQY4kmy5rN6lfrwOeJPtJNzG7QEVgns24idlYDsO3T4JfZnFo/eRa
zIC77Sc61F4FEc2uhb/Htc90PhW5UT30WgLzj0kONpiQ6RKgScWpgxRYsQTpxzuhOOlcqAuPZvsy
RRZ+iJGplsA/AD1NnRSTleXSArQB+IbMXrmmA3tBQJwWLv6Re/pyCtuuztxXEMVBjYu6bhFZUahF
kmIlCh5iuoraUJ37toSOcJalKxIUoYPIUUotS9w3vV5Om6Y2JogFxJDiRGGWwedU2ybrA/YvkB+B
cdpGAZjShIyfIPAAAZpJAfJRThCb1VA+Au/BGjHdDAZsSFNy+ZLBBAWs2IfLYAjVfJV3m6Dx2n3L
8H+e+6yuVMgC/TbMqyA8xvDDW/ZeCLQQYYKcIh/A7/fV2XHk/eRa8Z7rLupvO2Ncm1RY+0hwqD43
V7ID5BPf4ak50aHgaXusrVcszpoTMIlQraFTZHBr8DCgaVw3ki3AM2dnEyuWZ87bFZXJIlfKPWqK
yIdqbMwtTMbYNthh7eF5PVTv3HZQn7kBbUfAa7VxRLF0JKhH2Af/A7cNOtcBt3/iyMYMjp1vALcu
llwY5WaQBlRWb20o+sBeLQy6j3GqJNWp89kU3DlEg/JPjdGdqOjY66Ij9o/+CTuVU884MGbCzecm
VSQpjCbpiBmUdr0GTacwvAUT7tutVjO3nWUlzWh+95asJd/8AhnWw24TYlhDi0sHJKJ8kP7Gy43u
YBnh+oa/JODvH5hMX0G+pkvEjOTkLSoRK5pBwYG+iImL/DHLC4s3Z2DdroaywAWFJrjBpj40dNGC
jQIopPoMdoLlJXbWWWjb9/SHx1h2rQujs1fUDGzsqKt68L5Ca0ocphaSNakf78oSmx/8PBJvO9hl
exrPc+krKM2nthqz/dycUQ88sXcjMC+OEcExXabRYv76zxhX5X4N04Tv5z7cRap9D60PUCnws0m1
mWIQJs6GfkDAOH8tHA7bcD1IB7ooTTDkhKckdUKn5qvS/niNgi7nxWg7DiR3OSAb7sbYHJupuf1r
G4jlZMWMCT9xMx1PjmNI7AkhqE07OwFV48r/ETZYfKdN5DzJKIfvqoEiR2uI/CStKVhj7+GBfIo5
lPsB+LlNh6UDOiekKYF1COB9Dv/J/D7SHpE3SIQJqjCXiTgRQALCCAiFnQQkoyS8NAhIoQ9jDydA
PV3il4ZCthgTFGfTWBwlRLDBT0BCWQEbtffg+7SNszZ8zPtemy5Z/HvH42UOTvHXnCfmHGsOkC/x
BgZxbQ8CVXEK5w5ScHFJ6EUfajw65gHBGEySUdxofOyfoJc+PkHH60wbW66KaQVjC+PQDfK7amwJ
I3CI+9C9i25Z41iHR2r2cNqQYZMDWI1b2a3/b7G3PsuznU3Cwq8u9F0sVRfHG2z/Fxj/fKpjqnEq
joTWtyScLf3RkGt7GNJL6GLpQ7WuCNCozRjbEG/TpS+YkA0Lt+n6M8fj6dVF7R4V8dc/JtXBS5a5
kAKdqp2YlPHrw/7a94sc1LUv0TnOW6E7Mepf5lN/ClLt4uO/akLnwRSh+e4FjxFgm1+xfHNWAIBP
RyBc8wewnoDk6zBgD+mXevD7R7vxsVyE58IaOFz2bg6PNN47dbkqO/ncJQ7AJ0HPjnbqsCOd3Q7/
tU+hUl8vYrhmwWXadCBe8tvk1g3VIbf5gnDQArupdRZEuK1ozPSAWvQ5HopP1KKD5cYPOdxlZhj1
H/GOqEPYsBSfCGP9P+Pp5ej6On7qnBiiKdbRkdo4FvCbrW36FWhW0ASCJRXkFUBKqLSTUzyaLw4S
Ba9WDrJY0EbZxfPS6jAFJVgkepIZheHCIfkDiy3Jjl5PshWgf4Nt/WtS7kMhhybRK6l/JrlB9RTC
DkK4Hiqkol82XdJ+wm0ph6p7HZwGMGf3jjLlrp8y58IzMC+RBByfqqq3gKJk/Rc+RqeyCTj866yH
iNftT7Pi0LX+54pWLttPaQxFdeZMwalLmm5lxwHc0UCv8nro2SrYFYIsiWar0vxYKAsVnrJCgruW
/jIypvKBgjkgj6tRB+cMnq1j3rj4t+PZ0Wx5yY+dVZWP3mCMd62Ppa7Q6Fhl+xwJPBntoLONB/8Y
HHETLOawBJvZRacXBH8Jo6uljjliO48wmi6qXTqGIR75UVKda/KuGIWxqGXf3VnQIIViKZpJ4XZ3
rikb+A70zX3t/OxeAjx2f9YlKMJN4L70UEFf+VUfXPLOj/eJmbnAcdnVnWnwbpU4sLP14OoI70wY
hT2lJu9/hpb3y9yo7U6izrxzA/QWwC/Qzwur9ouMLPZDCGxU6R8yltg2GEXy1bbKYdFFfvosGpNj
wQNMt8z8dMeRh0RGwpKnyCjkxneg1/D7JSEMwH5MWqs/h+OYDRW9LY8lVkl955gnOrT6rHPDZYaN
7sFwvBEyG3HM5lFQ+lfWVOMrLCXsGldDYbwXUuzHMFk74QhMtmTaYtOD33JllCdswtwX3yguWOjn
D3AYHV7i50DHiKzg93Va3tOMJGfws4SA7YJm1HC62iog+Nc0yhKIV4KtWO5olFmhtahcBuSCvpKd
IUcpBmAKAwtePzW7C7C9gqPBAApiYNzDgz5/Vnnkgs5a8o1vuNZnp1crCpAFi1ZD6wSnTM+MoT20
MGMz+gpF9oeol1BjbIPkENWu88d06cbxVyMxolU49X+dTi98m9kXBnvRySRg/39/HAdgMC1Qho53
MxyxHiZnW4ywZfDB/g4hzOrV98VXejCnqVWGC5ohXbVprTZY31YobpYDVutO83rl1q+seFwglyp2
RNlJTKzdJ5iHFFXUHaA9+EZrA3pb9CqWF2/dJsL27roYKMYyXgEgBK+/K7TSnBx4JSDlSWHUb01Q
WoW4ZwitLmvJzQobr8gz7osmFw9QOv1cesI7VLpF/b1nR8uB++OWmnRIWixD/HgyVre+1JHmFuwH
saQr0UARGz6QS0gEXl8BEk78AkrhkrroZSiewe6NpeZf38ztRarA+3gz2MK+f+wIJK8s7OZhQQzQ
HvyG6fR2mLTTcAjOzTY1wxemWzRI/bewW1/A5I+eKxcQ1ZCfe+ee1/iQfH3IvNCeD7hZGcsI9egV
9fV2aIAgqCfk8oG62rrIVhUoyltp2/Eez+donQQBLBcCMPyiNM8uDvQwYcbhz/23sDwAYys2FT/A
51tueB/le1t0w1PuDk+UqTXCEt7ro5Pfe33cn1Agxt5PZ2pFnIHF33ZvNNPRM0OFWVF6V2bqAQ8v
3ORcQAQS+cOPzWQBtz7jGXURYxU4HfaxOpduATq0c6RvQMivhaZpW2Wfe85eoMlJs5Hu6H9wPdtn
3RfkVMumWKXSK+8qbrqH1sOXOVBF8VSi85Nfv1eJxdslcKnfynHyTmnq5U9N3qXr0W/UhppgTroH
hvzmorN7jDLwNlJmIfsh/Gbt2oMFj9VCBSsuCtASwnjjgkppYFWLmierm/2E7ClufjpaJCgVofrs
QgPJGZxTjkV3oWXcygEMzCLzY5iJxtGZ+uAZ0IntbQTgI/AGJh8yyWbmPzTK+0QgJukCCWXG/rgh
iFNsNG/RZHj3IuK4jSMqYf4T5BG899IPeAw/n0GyxyRB4QL3WyjJDk+y8pCZtTj+/yMpxs3nVSyf
LOTAd20kxTmtwIbpPM7WMcym5sSCUbXDwWZQs/FHgAop2UCj84DrHqhFhzmEBgIsEa0Y0pCayfEL
4+OvbbMaa2hxjC80ejuYOrkQtUO0xlsGiNUb4gOq658z8gCnPtzVINnVFeN60lbjqVCozcMLErou
jX2iPoqb6mqey3TYNCbR0oR4/VYwt95BytGFVhTYI/Ohjppf+ohR4hlDjeJ84eITgGtElAtsTclr
wTZEqVHW5YZof06tlAvr3+yjk7USWYIJz9JFD+2ydUpW4/PtoqCbxp+3Dro7ZKFYDV3g7ef4Gkq3
R6gpdqtxFHzlhcN0L7DGnmoWP1utXT8FzjYbmlItUaACZ3gKHvANiZ6jNnthVt5fqIVFCJAYXdQc
qdl44AwDd8121Cx8sLY62cPYiZXxcwaLw23o5moldFM5U30YHQMKWfrCfqFKKAyoH/QWvMkb7x3P
2NMYlKIa/YYSekN1ApOvQgs2WpH1NGdB6wprLRsOvNs6cJNP88EAKDSQ8kItiKGgApOWR2p5U5Z+
gj5Tt42here8TUoVdub/7ULGMht7MGOjMng1/TWliCB9Gx2TRHhLolV5ptXCX44HcxSQsInXbGdw
YRl3xr6sU5T7ldOd/jgrYUXxrz6LdfvKgcqX2TJvI5qiuniF/3EWXM9odFLR5yaBciUByYXq20Vu
us2JEsY2Bz0Kv2DYC+nsMo1GuknZZRrtHb9ezTWocuQ7gsHYQSuOmTOsoVCI7Df1EXCGzgBhEkfI
8a6syHPuKHPfxwPwmKgVrLy+RuV6CHWKv3LxwIFPbHctHcjYMFcFqHhrl8iP4OjsXF7AhVFnsihJ
A6h+uQvN5te+Mu3SbZA8oahZw9wL1D34wsPX3QgejVz2R1f3oygynoIys4EVgxO0sEcA3JHFHIex
xPJxYJ8YLKNRp2ryb9cIPkC5zQCu/n9GQUQ02HiMl3sj68ddwpNgGTej2BlG+377YOjTuSGKrhH4
uaQbGMZ9EXwyF5XyglcjU+bCiarwNcpxVui+P0ZvccjHrgADyE5McwU6L3/owO24cwvTfnZ5DLEX
5dyRBKjw0j/GIob/0V/mXSObLm0u0vXfrz103eurXOf+5VWur/n7q7AO/DEb9dWtCKDAGUD/80ui
xqXU/hG46WYoTAfZ09Bo6WCo8xyKqR/uKNYaBv6ltwZAgRYB9vjfrWT8V7hq3Y/wv10aRSmQWN0K
gg0N1Ki7qZ9Nm4Nw2qRGr164NVn7XEKKkHQ3/ZTN/RQf9V2/9jM2PI8QO48BknN9CAaEpe8tsKaf
PnnMgWxQK9UhggToubYg4MF5mb76vvl5NoDBpNwHJ5smsdqfABk5Cr+GGcE/vEpkxtXFxDNuQb5v
MFL+h6WpN54qLres86EfT/SErm+9JWWwUj/67CmP7SmpRQdASYZLaFmbFgiqIy2+aVUOaTRv68sB
xJNrepFGedTdUSz1Q2qiW+dBLldwJizh+8uD1e3HGF77brli+vlSnJsY6c42rAEKJkjaFl6YnOwp
zU4SrOg1ct78qarBLqHU4SeO7PsP1wc6HT4X7pOlp7QdS05p3GcnSIKLRd4B7WOmtT8u27ofPtzq
Cr62JYREVBPc496dQVL0asdAZ71i4I1jFKL6w7lzYfEBOatXAAHvzcoOvukT35/yNzjyLGvwLVHd
sMflpOuYtwNIg6syTdn51jV4fbkZdSxKpkjRpnBnG9OkWZFGdNAk6bnpkxX9H6hLqFydGyTPC/yh
qyKqvS3RQxXganOz1sJDNNqasbelJo3empMBN02WfUvMdHoHiLpdhGD33E8FUipYJvNFWcNQHkoh
fx8oQ9zzA2BAz10e1TOQxuQi2rMMmFmC84qBV48Q47kBfLOEBQt4G7E9QYIpXlZsXJjdIICr13ZQ
FfBJp9rq1rRCQdYsW6sscHdlEDyJqPK/mr37lxPH9tN9BX3rJfIb3X0jq1U6DHphU2j3VDs2NlR4
BFilu+8wConAftmrrtRGwbjfYeVQRfkzPdA4CixekT3/M9KM5q1BI/Sgk6Ds6ZGk5O9W0ZcHKmBy
uN+sLeglLak5H0yz3czFJPixgwaSxUthAhkytrGzA60om2GLWNUsYVHgb3gXTLO+QyG9emPaKKET
FL9u9I8QWy3cPpoNDHSnl2ZKzT2ruFzLKh7fgxp6Jt4EY3bOIAfU8VcuxvDJkhPfelZQ7lgji6c0
67/yJC6+XQPgKgURgsDD+m8Fu9f0pHr9XKfT2jZBrEL68UTNW58NcuQRE0aKbbIk25eKP8G8GFTp
gTWPJuwfYYIgBuzMZHnf5uCDCMgVQhAHBFONCL7FMulB8yWP31CZx05AqG910Ja7P2ovVIWRbPwm
ofSLZW4VLbGOBc9Bl2husTqi1dNv/W7jH7POrg9Uw7leny5IEyk0xR3uo/6dWslGgcr3LRXJA8x9
7W+dyB6uPf8+AcBNriMorOwHkICXhRj6eweOXvsgcMdtZLD0ETg2UAW1LIUnv6DWHH+7hQ4FGHy5
bwYAmoVgtvZ4Zl5XNQZQJ+upsHzcHHBLuQ2IPliMymkuU2iZOy+CJNJYRAMAIDayI5PlHaATt7nh
CmhQ6YhR2ub+I3OeZLEBAf4fkej8C6206GUgqaXWgBuh0FsWRnmNqK2gO8+skXlZ91EkBf6DgWtk
2VvVjwKU1sZ9lIFXPwTKgUo5yJbUxbO+XlTg6hwrHUETAFQTq8KLQ53rRQmKtZPY2FnV4qENKaUk
zfLllMXNJtZN2Kc7hwT2FGBC9HbdXNLJe3WsHDbbmQmvGt69wdF1WE1B4p5tZOKOYwakuOmp+kWH
5o2YvswE5NR3oAWmEQkuCuS7chLZkpp08Fv3YkGc50z3D+DN4DHef6dUKh2qHgbvfuUGYPOWySkG
WWqdp+aCtmK1ZvgPdTfe6a4Q6CH4m0i2oTsLH20krSLxQDcdD4BFYKWM++sY99kvrRaP3zX4ToDk
6lqzStIaSgHq860WTf3UHOAQ0M1x1L4G124abjPuP8qk2VJeH7rpd3mVCJD1RQbVgba+cxlMsRXk
CHeuj3fHIuTgE/AovjRmt6W8vuOkdxVLxFPY2yv6ZoV8Av1EzA36cv3xhRuMKj1P2Qqrf7t/gZZx
cJxL77riTmV3atKhYvYiUVE4R4DBuDdUa2ybsm0fotzssOsy13Q7DEWElbg1QX1fr+3rFnap+eAM
H8oo3lBr0JL6re1ySPONTCuldF478yfpLu0X6RlLBSgH65qTiFE6XdhGNvfNTeApwiXuxq3N76GP
CUdWwhk1ObA+JtgQu9tvM8ngrN4y5/n2Y7KZF0EKESUqD0eA+RcN2M7pIhDW3IROMpron09k9nEy
ZAs/hsjeCA92PKcKf296brDOh9J8j6AzoHO4VQWFAtDfzSNXQ/bAK+BvKbk7ZuE7DDbUoweXn3mi
kfNJT4QF4H1n2nJRZ1xs6QsOGaH6ngdylcCBp4RAlQ3ZZT1aDylUutwM0DiJsnYfdwfi7803gdFt
BWSbIaM1BO7nABSYC0lsmY3/2dCtcBr4fpzGatGrsN9C3gJllCsUKHSmjZm75h395CjCE9CN6ppY
wW3NslFUSZTmOd7Uq6h8D7uDA5z95J7q+9ZNpimuzUMhx2gP5ENzEvkQb+00/cISwPxW1Fc1ft8t
6NTE7fMUZogxrfwLMM/14uN+xstMHm+7zzJuPJQ28Li53X+hN1NehNb5uN6rG+jTb+0wsRcS2xQI
/jbT4obUIVAONWN8xyuX2wfqIsQO9cOhMNwYBthRNACfge4AiNPxvz6HQ6yPlDhBMxsUZ3o809N6
btOp1yoJeB1oX57Hjm6NnOcyGExx1k2Pmk4TivNYmH9vIgce4F8Rf8snAwArwpHVNrKGukn3LBFF
7tycswTXJo021+A/5tZWA/Gl0LW3hIdK/sPZl3U3yjNb/yLWQkyCWzxgx4mdsZPODavT/TQziEkM
v/7bKtJ2kqff9zvn3HghqUp2Yiykqtp7R82raTAIIzqomGrbCNTNSM3gyARNKeAZim0x9hPYpzBK
5VK6rBYHARmiMoKuX4ZFbQ/YpLvBcX18rb1irclMPs9GlmIiRJIJs636Q+Sxn5nq/2xP/ZXVpvuo
yBGOscyJ5smTugh6wnNyU/6g5eqyehm8XCVtYy4L16V/BDIFsffx6hK4s4o29WehhXvqo6fFXIrU
1x0j3M+KkKUHH95t7K4u3QuJDLWZcp36GF/jl6lyLQ9COYxX9APBR1VK7tldI0wEcKmPXiR0uDY9
n4PRBV7xC0kYj9psF5l55Zd91JyeGwUZGuz8u2Pz/LZGwuQRmJ210yTmMwSXpgPEc8UqVDijUYTl
xktThCA/OTFIZG5b10I0POHNnZGjCKyCpMWOmvQopT6Qg7FdrkgiL32FAT7iqIRMMxvyKKAbCOCB
buNOobY8TC9NoYHbRsMfsO4Qign6yh7XFkhWHsvSdG+4pz1GA6B3ACOGq6hi851Uyq+Gw0I/jxt3
T7aVaMuAe/O4plGnsfXrpn1j2vRMd3PeSuuoWnSrn1s0BiZo62g1bLGkloMWPeXJUo1dWuc5syyE
AnCX6luKuF9eKApvQogCaWmEEGlgiYkjSglpbLc9jUXUHKR66VOz/vBiQLnlgHobz+c2zpSXURqg
Jiq4k0BloDPH6A9eqPUHuro0hQZqc2iw/hku9CF9Z2/Bg3QrZ6UWb8yPbpjoj7kegZS4sU7UNeUT
xxEbCTZqMtAebhJplVtqlsL6LhFc9Eetal6k45zSyCvvsxIJT4dVzxEzmpd2svJgCtsBhYCw0vPq
n1rm3qnDsvhQGvVVqMMqiVEzhQN+AXK80LoresM7eDMQJMI5QSAOkUNC+Zpg7YSGN3K+qnkZ4PMK
2ADn5MVlFMw67q1qilD6bHRvl2c6LfoNfnV+WTDE+84b8bPtsmkfJp+KCPU6UyCf35eVYGEjo2XD
bcz6uvf+QaG6L8DtdesozDaovsDzCVrODZsYHsAGeB1Ge7zXGtHchGH8LS+S/Lng84lD3/COyah9
wi2mjg3ZM9B04phApQp1PCWaMYgYs5wba2qmuq6v8yFzdgqvd6hQIecDRzsfCvVCV1mRQKMeBWJf
B2YXJcD0ool+Xq6gHN6ixKWw7CszfWB4zNzMLGbbHHxx4GLJk5u+dlA7SiOAZOEybnmNeC+SM3l3
bMryWsmkXrsqOws00ngruWWCjieKN1mdjrc0kNhYULu2PJEFddEgt1BVUel4euVzESJRniQAyljG
mkbJOC3BBpkYtg86kK3FI5QwxI3AmSMX0KBBs6sATWFOFgfURKYSO0+jnK4NNcrkuNEGxh/Kjpf3
ni0OZGV/noMVfZDbovc5zpXPU1K/UgKQgWgWZf+/Rdb+Zl46f0OayQA5cgQGJSMGKyzKv3d6OcuT
GQOEd3am3CNUf8cyQxI36tJr2YIlykaCrsSm64mlc3Q/YwfSMtY+8d7kD974Dw1RT+f6CX7Dj9Qz
O/kKGif3+HJ3bS26x7EG3VgTp9CsMpHyaocweqtM+8RMLn4DWbxioxjBpwzlCZQ6xNh/tNhLt87P
2hI/GhS3fLdt8wTxuqvCzroXnLeMtTbXco+9VvcSo/5dOA1/BGxzOHJFC4o5u5cSxeobsKnXO/Jy
HfCyVCx+SFBEfas30a9IdMMT6wEgjiZx0/O8vgEYzbOEfc09LrBq48U+X5HVZMgM+wYA1L4MkDt5
eHGa7ePOPP7N/9KHrNt9XDNjR12Xj0BX1AdYLBAG8lq0YTv52JBON/lQdJDPa5ER1moCyQKLqQaA
gJ1vqC+P29ZvHD5vu9KAOvLFkGyGxA20/FlPsuFEW+eq1yE/Z8ulJUfjnsZoI61alzFl+dlvUrOc
Lf/i16iYYNpMf/OrzTbeeyJ2VlFuvQ6gwb8ZbMTZsqZrwFgN3hTRchskSyOOoLostssoQEe71mtA
3KSVzuMUe8416o8i4HVhnHTmfIft2IZsqQtIoVVYhcP9Mpvh/H/eKi9EsSXP7C9vNYr+V9RtojZK
fuEgc6ILyGQjUjDGvyrHXHrOQ+cLZUPG/M/Feeh88ckdWC9rExpOgkDsveNY5m9PQDamKOoXfERI
AENu9jZP7GKng7NawYRRp2eJeCMdSPi02F76E8qG/ymLh7N3OFriBVizd+9Cjsh5izpe1SIdt24X
6j5Oe/o3bWLmDkgFuUZRGarpipxvkKWJAmqmpjuDuQr0mdR07D7xZ4hPHRfjkgUQ7J7vnVT9vCp1
ftS/NcgP32Y8vCWbaYzqa1UZBUEqzP+/fzuLZclxwtMJ3I9usvGQUxmLhn1LmG5fN5aIVsQJmg6g
VkLdU4m0CR9fgAn1Q/BVL2aG1YF5VPUPyHQvZpYQE5ldZrPOZpplfZ1NdNZ4iiP9YZJR8mjlK2su
JHBjeGFSPNt8tG+oBYY4iLOAKHhHzSIfrEAPw2pNTeGAkrYy2FuXOf0jd9rkcYYyXDp/mCsCsOvD
XGCkrHam8Fpoq5t49J5ZlUHXMKwTLx9XXzffU4nKLRoha5SY+K1XjM9VWby1kJD6oS5SNi0X+Z+L
89D5gmxsp7p4nYfOFxebqot2I5A7uz5GhZ8FBnNfGPVGiC7+iUobkB6MzfSYRshmDck83yBohdrY
zsl3QJrzE+hfK1D/JPVzZOU/yw6SN267WeZpmPGUuZH+EtcmCHnBnnqrj50MNNMyrpBlNq7xC4i3
2HN0DzmiAj7AI/oP9TksC3syP2ICVKT4HI2BusAy1savn2OKEqDx1OfoU1atEfStn9M0XT6HBw6b
vNefnHhO/QYkEGAymu7DouQ3IMPiN3SVDPz9CmGFFMLIZRd8GSBj8s/64f7iSldSzURXWdrhbZoS
yueyNAKQNMUHbaravT7lYEeDdvpeqj6kM9s97un3qyrEz6QPs32WDnNQzoLfRTEUiU1DFm+g2Vob
iHr9IyegUPMueuGVNiAkB/07e5bhHhInc2BonrM4ATX5wckxnYeIa6ti0vQDYHA4F+rR7FfIJi51
n8up60/X5dA14oE2J7p9M4O8mR4gWVaOK3CtmHt6KsU6diMyK6wPzS+j9dBb+/+pb6emuhjTzHmR
P4P7wUynfem0bYBqBP1QAs28S85XGiSklj66At0A4AHnvv+jnZbyNgAQO99OmV7cGooEaEpbY68V
ISLzn44Insd/t+bUIbiPfjI1URK9T7zol97Y3RUi3o1vu7I5oqikWreoO38FHAO1JdL5lXrVW4Uk
+5MYZbmVHHeHUTrvplpTLaalIdl3x8UB1qp/933EHkIe6buscWWgj/3wZPf948LRDAPJWvYAEOK8
w15r+IvBoGaIE3teZmBICAPm3i4zgLnkNwdB08kCknjQDA+b7sk+fblqCs8+jUi//XWUPKQa7ZTd
xdeKfzRM54dKB109pEIe03jqH1xxGiPmYuNkWg8aooHHsmfyUbq2seKWpe8a6faPICNuAzwMxzWN
zuOoX+NsBKJNNRrmYf8gNATlMSu9ZJOxTGaV6XyrTeJHG97keQVUtQtS9LFgr9QqWZ5caUPkIPLL
tG8gYgpBvm/EwWKrFekKpxl5oFFtLE4lN/K7KRHe01wdJ+UDxPEyIbVowsLm9oqaAko6Gw4Kh8Bk
TFzZltSmAQyPEEVhZr1x+KT9iA1sgkRp63egCzODqI6cvRuN5tGReb9OrKJ86TrjnhaCGU5mnr07
6VbG7irlhNJpZ1/HCeSLvXpe9T3jq8mBHIvTvbSNlvyqbcPzZ1vGd6ENnaEedK+I9mfRE6gz38jC
9qobHU/oZxxR2Aa8VP0hKiEt3Kq5UmZ+mSsBBOnDXJMLip0GN/Sc+9XIPCB4EY1LUSV9iGT6SmE5
6urceVobXVxsL/E6kLXvRWT0x//kBIjZFc4j4E8wEHJMUEB5P1paes/C6DXuakBRVRdUg0DlPDzT
EPWoyNs+SpCxvvRlAsnc/zpP1xferUiXea5NaFcNILoccGgshzB9R+XaUMXDY6XLEZph0FW/JDdo
RK/KfIvyzvekG2KZ1gDgX4b1N9Pz99wbzWbIdIsqth4lwQn73vYoVyyMFzATzqgestNNpbqH1H4y
7FHcI3BeHbuUmz7XZv17ZQ9iZXqRdx2bjocfPqK3qr+XkE52xmzYfZo1mst53xja+6wMae588j7O
2jQ6iIIbHgWoxw5XuLedq0Z440sBOpDBm549u0PiF4wmq9KypheJJPFnKx0hp31eQG4FevLeyerT
7BQiHOhG3sm0G+8EZULvhNB9Gphi9vwvAyVqm/y58bLdZUCDhOV5DuqmqRG/ToO6ND3fQQptPegi
gSwJ6npmO503pVvOiMZueNiGr2WG9TzqNLFHzix9KqoB3AEYR0a8gSxflh45NF9ObgHSugwItB+h
JlHj1GgPAoKXVwboG5YJK0QYx9B7TSb2cULR9CckC9ITxNFmYIXFZirS9lHoYrzNbQM7bIloKdhd
d7aZA5yimvghdNANtMSBgqZnpwm8TLeo6fzohBjQuqtuKfLYoo4T6oxg1E/HqniUKeP3DJXqUoUw
pZv8BDcSvyZTcI1niOiyYUumF09DRT+jXPB7K32lMZ70RmDa+HCW/dMaS+NZNJ11JZEjXbDPVgHJ
LD2PK1Ca9t6dOXTfCBMNRL9Kb3oW6gyH+rvO38i7KAzrqpAotSCrUiJf0/GmOtmxWe9xRizUj6qH
lHsbDXJdVk4SRJluP5gArxzGSsbABwNsswBwCrZFSLIG96LC35wd2plbD6mbaYtDFDrJ0RbTk44a
wBttRO6cbtK5lM56EFBlp1t5NJFzhVrpYqbnQveh0zu9kJkDTfqdm5U+7XScnll+zJP2QNsTrNKW
n+tDc7iMTripPzRplE7WlvKl0S++DsQ/H0z8mIrcT1HQsOp1KDbSjCIV6RU1aYpWH9+bNMWl2aq8
2qX5333HmierAWDwY9xr/7Q4hj5BX2dAvJWxq1iz7eMMeNS6iV371Sn0TVtq9i9lCvmL+CmqYeop
U83FIRMKXNJvIg0Y/KYPv8nO+ukwS/89gIAJx+Cumt+ciWXPJdORMQyN/JTWGTZtnGu7SDejU2kI
5Gr++EJPRv89r+rUsn5D4OptHrz5mKZV7zPHGfDEsqZfro5VHbtgsHP+7uvae+pH0W1ip9euEUSp
DyluvC3rPOOBfEblY4vbEksT+XSV6aEeePZWuT4uh8rW4kFra9XjVBbGsVK3Nh02Ec6tNxo32CJq
o8zidv5ohvVx3fMkf+jCfgygxagFM0d1n95mhyHs4reotsXKnrBFB2djeDNOxbSiAYYa7ASAref/
5AnArFjJonfUXfs0KnWUzsqCGdGrW2oVKvuALT8WZwUKtJDlvh5ThFdoVCqHIiq+Oth1GwWtNJ4i
UWhgfptwBAA/ccrqegu0+birwNv/Epnj0l9nWb0N52Ra+mNEqZbcmOr/bJ8CLbyZEaGFHLcQ1RGr
7A+gvMCIymQ6PzQVou2eyZ0bp53Y0YgRvC5JJi0zDrYxNt9C8Evv5hbK6g2Yap8zlGzTv+o/egIm
jidJEm310jCcYGYjC9ysED5W1erJFDaQP2bObrC+JlcFfX1hqt96CDuvItmGwJ/pS7wGhO3I9Nrj
r7kRyED3rHyylXtty3f3VBtQyZhK3H2F2/pZKBZi5yxv7nJ34A+oFh4OdSiEqgEeX3ne3eljieB5
1j/MtjPchKpeEKoQafHomca9m3TCT6du3jK7zPDoBKJSZRGTFvGzQkhjR/3VhIXxL/3Knr6J2WHv
9hz8wn4H7qc1oTj1CXK1rW4DIEygUW4hxQ2C8/UCANU0AcyYscVzDesNGdvVAMoEdeOARzQJAA6s
V3Ye/gRVWx4s0MHchXaRLlkeUPaN8nCXvg+nRgNFIYnuVptOA0GDOhDRASqrCusKTLePdDwqWAZa
B3sOG9+DoNiOOsn4bEetLg/B3z84zS4PXfOYcNwyQGQETleiuFt1MVeC06LVQw3QhKHaUqd1Hi5n
ZLElUrOLHdg/nANyUeBvlOGxLnrpgw25DiYtmry1tMI4kNKcfSliBYbpJvOYfXd4FkJ0QPW0yiMU
8FjaNW64YFQeZGSrWVPEu6LpurQ8kDAkYyOQCYmKbV5FYG+MiWNbUThmKF+5LohjG0y2MKrnfGtk
OAsxQBwfQEfxAtJ3G5xLyfBQiAl3uFmGKxqklxMSqu/GSZhpq2GA2B6NSH3g11Y5vFALKPdlOlkZ
NipkMTlNV85tuBrApiBWr6k+gqoAIJV1OCFcEWha988wDhNOqOZYBUNqvuZ21fiirIa9jd3mbV9p
QCSlGX8bEFjR7BIUnuBXAx5irB/CqpYB2UIr5t0WiTGHbAGyLjaDmNpTmRmrRGotsgk1OFYdlNn6
qk8Ji3y9WkaBMsMPWHn8dzs1WqICHPDfHPQWSneQNdhf9CBJBtBrrM316wPYbeor3QSDoaWIaOll
Mt7M3mjvqZEIMIF7Pe92UhEHgyOzvppR2bnYU9/wbo+NC348JggVEWLqv9qjYgU/tX/b0tz0VvRZ
EGNDvbTBxKHRPQck7ZEMKiN3DpHlpetluY4GLDhe/5Cls30AixWYVdQyXvNu6Sf7v/Sz1rUPAB1v
HQE0Ni2vaQhdubDPvhuFDgUGPB/2EC6wH3mWPpBBZkNeAWII0W1uefO1WYK7QKiVu7AY9JHjf3mi
zvehhUSYcLJxE092tUJ+u7mjF6vo++DSp9kQYcEmqw8mwarViN2cKlhQNk39aregWSin2jomkbRu
eK3pK8Si4jcUsgZxWE7PYOnrgn6Is11mV+Jb3CbXZNDmNUotEvbuiXosfdWrMqjaHoIMelfPNapk
t4kFrq+yOkVh3ay62Sl+ar3lh6y2XqN6AL1VBjSN5bjlKdLnZmUo2IaykHELdsCKJRuqPaSKw6oH
0yD4a6+oiwoTz/0SRTBXoFRBAbPUQ2iR/bElM+qiq3N/2bWgOTr3dUyv933ZghB8NbL2kOcgtwEl
bXWVxqBoGdzwYNgiPJhOxhsfSSe78T9efzYlb7KnqyKzxBaQTzxoYis/dZ35SFtIaslPrb5gyxg4
FQqypK2oq1pqLAf5y8ZoXNSTqgqNKUahtgnA9fryZEihx7P0eRSFJJs6nCwwXegourv4fG0rnHrl
yORWAwXOvZVA/tMIXdBW2kZ6Ty+Qg17x0gyhl4IuCaoO6AnrD9Qip6RMgBjX2nJ96fuvE81GZZ/S
BCT16hFmIxZqgarySA8qeqAVc2ZuUhd0fWRxGfhsS4NJbRkbTbc0lOj+CSZ+npdaVIgw9lBLBk7t
fd7L5I41+qarm9v320FLrHZD31dZDC8ogdePdFpAzuRF9yC5Td+QGgOd4PtY06BMQo39H/w86Ozu
igGhZaFFD1qItWQIBfgTmYFy+sr9WbBeR82MGT+oWo2tlDhudXyyTlkPslIcz2woecYRsGxSO8VV
Wq+xdYpfTQH1aSXd51TtD6i3mE8d6/OtVWnZIeNeeSRTz7Y/mJqG+OG1I6KhGVLTlT4bYPkHy51Q
J+puRrTNiBNsJ1VzcpD7qoTlHt2wF9+S6jsdtOPaM64T07F9alZe9dHJin7Y1VNvcFCVDyD7QTVy
h2zZNJzGMN8AcNLe00tWQILFM4AJ7/QYdWghKB19QDYAAVcetusOJ8fLFg88i9K72v2eZm2yEwIn
38hWwnyhPidgN2g97GOcFnzV3bMHqQJIotg6KkFBH+424+hr2Tye+qn4OACcLe6KyRtOPUrgvno4
TTVC15EjhuQ1Qax0r0yjvUa5k3tNi3KtKmdVV6JN7jWtydSvuoSy+txFjstSfXYSA8BDHOSg4JFD
qtl3FffrxJsahORpu03NKbqhvg/DFxtIhYEp0h52y6wTBHqCMgJr3/u7sNhZ2tkg8J+CIM9724PE
SjB63RB0MVRApEIMIArs8zmp3rQMD+La6/hpgrz1XtPyAtuR0XmwOOp+LUXf0wOlTLaD4YAF2TCe
DbO1s5sw1kykZ8t071qoNhmU/kLN68G3OM+OtgO0SVLxDWGYNc98N6MmmfUszDYZ6rVXuB+CKHHk
b2BTA6hlDL/PPf+++GRT1WniO1XdbTUTxdNgLkbpBuAhtw5PULJSYV9GTaF47BHetQ/KjrpiZhe3
S7+yZXIC7WwFzQF5PVdivu9k7a4ge53tmRfhl6aa+AI/NqPYyvZGrAP7okbNz8YyyspNUTdJDETa
wF8hoW5BHAeKXJC5fpUAMeNO1pSQixLuCsP3PpC5AUpTVQ9DhzsZ8e7hrhY8QSh8AsYph8SlA2JT
gPaKnxcLaU3AOyN24MVahyMTcoc+56hxB9P7PmeQcAUfbXEbKYQZYCyQuIp5FvS6oozTa32xo1Ge
a75cnqJNoe8NRfJdlBl/lqDa7RU6plBU4Jbq54o2vAQfeOiG02uHvN2WuSCu/0s/2Ze6DCIVTbdC
LA0i95znxOTIeCgoh45qtCxxntuxLjalN+hQvczYNZmywsIHsPGYUWkgZVoPIVgTJCp8x+xxAvtM
8ajrNtJNuAmhtTit+BiPhywb5EsOAS+QIZhdjOpfHZucRAmHkJFh1uNhivvyCSIWvmFVKyHAuwv+
UbaCchJYQGym7fO6SgKtBxW0OSu20Mp0fp1tG7cCsZ6ytYXCDwuZBHEebnHSlLfATLzbQ7Lxw9wc
yY3Fnub21Nxkayr0xXluoBcL30PtZRwb5Rpl0BrIdqIESlpde5sqRjYqMM8VPisaTA17NRBDQgy2
u7VEg8AHSHjneNkiXTZQCbIp+8HUny/7MoMBKBumOC/8CbMBqvdQTlCIAHjO3OVK0AdRT+/G5Qoq
jJalFH8uFpaS9wEi2LvRymabeSzgsWhQimdpoFVqsB2cuPjOJP5ZNaRxD1NlJRDFY2sExuvvAsWp
AejUmi2ZzZC+MHJAn8g9tksLPyCYmcrdLON3d5kZaySv7UbLH5LGlo94i+0EtORdgpLnx9juGVY7
w7yiQbssTEAfx2hLoyLKm6sB8Dt/5K18HGU33KIMfUeD5DBGzVYzqviODJKs+ddsDDxeIHfTEWQb
AetQR6M5Tkdwn4Krhw4r1JenkKpya35LXfWol+tBOdBJyOX2cEgrlPvRKcnuB2dbtYNZvyH2Fvtd
VURrqAKGO8L3Tk383iRIL42iwCjcUfMyuoCBz76aFelbE7x5m74a8eNp+7sCSIarQbW8uvBO06CD
Cxhlq2ECKDsooNDXox5+U1Zzv6YmGX/2v/Sf/akrRJTRd6wE/EFtUa6m1BPXpjM1z2y8I8olcB+x
q5A38ZqImr5YVcVdkuc5wHh57egbfQ7rKz4OoMfDtxRdAdJ+pDWTFtPUAgMw0Fsu/lmyufGgHHrH
ehCcI1BaAaNkR0gfjuMvHZKPIDziEA9nbNs7WD9lgmhC6uTpt4kl/dr1pvh29LI5iCsw22HXiseF
U2gINYXRXTUN2sqbY7HMiYLH6Vc2W+9zMm58mJOP0H5ZvkUPj9r72Kx+1og1XFP8fY5bYxvXgLFS
dH5KRwbBzGRP0Xzq+k/2KU67K73lyPRyxZCBAD89fqhlp9WtYXeoUIt7l8bowdWmxU2HoqGb2Qm/
2Tkk4qTC+eDRiApy6X7LBHhju393kYHVivYOSJt3K4azy0o50TwdZElAdNn/JlM1Pc1Frb9MT297
dqYWDjLpJoyAd8P5AToJQ3RfKzBbCRm3VTV7+Y6aXlbPV27mDj41K2XyFwczMvIdYofihJKGPWKr
4amE7sbl8+Qearz34NrAsvDnX0BmUR9hr4M/lWw/e0pwf2MpBbsOaoh1tQ+djkKCA9ps+TP4JvTv
A3LWEFnF9smK2vplNB/ioUR+CYywO9D4pFsN3FLfUw+KS8yuHlPR4HeRAMVJ/f/LWTWN52sn1Rhy
IZaRtWAxBqFjVbvFtTXV196MOuBIkUpRf8nlHR4ZHcq40b90lSXIa8EztQ5J8bJQropNk0wuL6CJ
BUMx1J6bFKsc3UpD1o0r3APmsiWC3sy4QrDSXPZA1DTV6Kw2TJoavRhrszasdm1hAN40ORycljxb
1AGpmUCh/EOTRmNo2SJN0Q342eHTI0WV4x4x8z0nLiyUd1jbjlUg9FD/AvqjLUiZH6vW8J1kjHHm
Uy6GVeb7lMiyLi4JgzhF38zfnAj882MN/m6KfdggwrFx/nzSGgfBVqPIEC6f0hfT0DZkMDuOs9LC
ubkhTwjzJKtWRU0yVyyeFZvePfmYpS8yjLcUbylm7aOnXrnxqlHUZOf3vHhCeWp5T5r6b572xIur
WUJ9GnLor3Jg/WOWJhlOB5kWtK1rPMai/E7RmP9mQAGd3sHuVM0AgFkK0tTmwwz/yWB2pPHomOL7
Xww+fwakNw4ZAsYAMoNhjRu6fexAmw/+2AkptWSInyYn+o1qQv4LaDZwx6TO69xAS+uLaWW5i6mj
TiVnU5rVU7Majs2uhA4utPOsZDqB4QjV1PYrmcqsvbUyNwxGJUbH5N7AyvINpYP9sRt5ARgPGDnB
/p8GbdKC9ldZZS3DLx/q7Df/drI6CzpKirfzb06S46SUqCn/vFMjxv5ITjSXNeAW+/JOF6ehxJ07
ud/+p05/Ph459ee/6fJOHOlp1Gml+JoVi5uEYsENCtx2AwcXb88tUBqEvNjbbaVdL00EQUvsDd0k
IBt6MVrwYzitma/MJLVuqc9qZHYjE7lr6tjsNqEpgFUMw+uLV1Kk1Qq5RxDfhLnpf3jmhKUOTqWQ
b2n9XR46DbhiqW85+RvKBpyafHtZu6mPbCC3oJ5M53lobjLk53mo6fTOic11gvKZDEmHbE7iq04x
C9ShTI+j2UDqM3Ui6lOq21mPHG/JHaf33RGllXqNr3vLpjD6aSWmNt1DZQuUMVqyrnTXDUxVJjC5
cwYuNK1eNWZXPgq7xmo8pMGgQFJk0UYaNJET90itKnP+5T7yFGFw5TCEbLoFLUEQRmGzZZAqXTNW
45zrAE8U97lxhOTgOz+GLEGC2uZuvCZuDCLD6BWk0oWt1sH20g/kDURk0jhZx8QCRMY4+YKoVSLD
O+PPwUHwz3w1tbUUYnjejM1k3Kb3dNpYjhyeAG+pjT87UicQOzPaG6+ETIJq0QvEhaHPpiyomRVt
exOKeJmDDjWzlod+6vKPFu4fi8scEmIRe3L4PAdZOOpz0BwFJCRQ+Ah1ABJmxzEcQqVRdQIHW3v3
uUvlUO4ahTJXVn2GkgtqkennrrNjq6zmEDIBepw5297o5KEbM3lwADgUPl2O3JDAgWrANbt2AnzW
zID+VJ00TD6L+WKEWk0Rrj50kxm5NnL6bfIexI1AZx3qSoK+uBAg7NMgU38o8S0l0OZDds+xomjz
oZPslza0a1aGYbp1B4aADYrXzaOtmAb5CGyQ1iBFrrroJcepx/TByBOt4rQpoeCg2ouLsnYybbv4
qgk6YiQk6wTEeVt+6WwdfZl7sbn4XOb+8IYgaPrWLumcXjbh2gLld+tM6p+It7l8PByUuq2oK+Dx
Pg+ALRCoQXg1yOEiInr+E5UZeYGfCkwPJhY+R89A4QqqfmaZoT+jMmpvK/CYE9ndzRQZdzRIXcAH
YVXsEei6WAywoNbF4jKHHcvuRoutxWLKXM/vQFV4kIkJdr4qe8q0OrkLeX5nKoyUIYf2SiBFjMTk
XD0LRRjdidwKaBT0HAC3NXy8oaaaowQH85PQNdQTYg5khsSzpeaoQey4SvVUe+xbhZtGlrpMjG43
FfGMnAiaUeSAtbd9i0IPSTjV0zlS99NG1lfUDC3voz2KK9r7mL9BKcf1B7uab9y8d4NIT1Qk2kmf
zVzbYXuevLmAxyMC1qXHWTe7Y+LYSMop+ui5gapVHpnfGqv46BnN0Z4MQuWJOg9QtS8lPt5gypcw
Dje1Yk1uc3bXd33/ArnYZm3yzkMZaWLsU3ChBl7UyrtY9FDqmEvrhwzdi5ONlMNLpRlAbOqGFsTI
YbHc7J0tFCjMjTc1o+8BCcjvqR3z6GC2Web3cVz+ZKDVAOhohDBU0W8zw+F7DfHRuya0et+MQDSl
LOIeeIO27frtXE18P3gVvwuxj1osDJ4vFpc5LhZtXDj3vIp+ZqztfPDtiGs6wlMzAtz/QzNRTTrR
xzG0Q76Mku9CBQYQwtdR8oVyuPkEKvuPo8z4rbfWm4LZHz2IAD/nfVCrJEAyx9UNA3TBp6bohnor
oGsUkATiXNul/9+cpj51QP2W120SVAL46FkRAzjYy1/TFb2oFeNKi9OVQVwCNGqmrcu2NAIFNRC/
bDpPAquDh1DTnOQ8eydpT6UfQqN2B2ArmqoPUaP5aLLf1GNbgBr6TtpbW84BbcNiAn7Iv/mSOfna
7Let2+a1k7rbtm5a1Nuh4NnBSomiEBuQvz9ddHXuJytwrCBdSX0gd19sLw5x27vgg33vJwdTzZ2q
fjV3mfXJai4gHoxyOheKnaF7PeI8KH1u6e41fs7FTobsgVr0Ao2wSfqLDZlHwkQtYdNefRi+mNO0
yKE0wCtKBpnS89y2eoOLIb1Va88PyxvkUzT/eZvFqLE2Or7PxNzjuZNdoywDL44Q2frDZTLUm7GQ
IKnIQ9S8XgyVtUXECmS9XMqx2eh24ew/zECXgib//NJ9MpaVBnhrxSE+rCXpQQ/19MDDJj1QM52s
dGf+P9q+YzlyXdvyV27ccTOanmBHvx6kt/JSlTRhlCVBB5IA7df34mZWUqVT57zbg55kJLANUikm
CWyzVlTtaZ6mSEgvzqg2634wJcEHsz8tMevp4OymxeapecUPpiA9TpESR3sXbYotPXL2vlUiIjXu
vullCAf9jq0DpCzVGmGQH4qXwX6WB7Vgq4IDEHnanffCsd/5MMbtuOnm+l2E7fq4m687xo5GlNyz
Qm6GOO6/VBo4sjvWlfeo20YUvSj7vd/10a1WSZDdFUL/jGTMnRpJYkejpNO7L1kBNi63zsr7ADu5
bVTCKBKRdxKpD6qhAOAmKL3bI6sIEFuAyi+Qx8++uQjBgOVevswaccAk7xZmF5vbGsRTQcbqrY2j
00vRISxQgULxREMv145Ma7z7Ggxxz53KF6BT1V5sYeJZng8/bFGFnwDm0wOpiMcrEqLcdFj7oYFu
4lFXN8yLRxoGgIknj7FeZOSRFiprmQHHzR8OwshPYG/xp4wfJfTGqUi0/onyf5TxG6eAyooK8jFL
SFN+WUxaNCLVqyFlAgfUIieFig+63jq4t+HDSV/T1jKwwumvzwIjXvY6b44kbavmVlhtct/kqfZs
Z2f6C8ooULetJd9oRA4rvwJ56vhdoMzl4pCkhttdHE7fFBxytMuD+kHFS6nK9uymuo0OJ2A5J2G3
Kezc/1RbRb5N66bcNX4ZPIOgEIhEULAA2woODxHdkmXDbHvpjUR+Ttq/sxROXu7cVuxSr8m3OGEa
T3lT56u81YNpiItKbXGEGlZRYhhPRiqtY+FG1YKUcYqO7xupb7jlG/VSJgg81Zp/T8LMYjEQbBJ1
omEvi784zhI5ADIXy5Jj2QXlxbGJ/vSgbqul7Fv3NL9YBUidaFhHKYrdFT9mBSsapMHH11k86QBT
ED2XAFD5ICDpPHf1Nc+rjGkHHWkWfMbgpjDN4AZ1gvEKxcIMZD4miuoGVUUHK9HuScXgFsroSrPb
y7pG0FaiJWJBEne0k6PdpMMQlT643L8nr554Qpe4OLZcRSeGvG+8orfTGLWt+In32VI1ZnSiuer6
juZkhd77DUnMJERVMfcPs/JsMc99cFANOKJGJdaIhyiTiMpjpemtUTo7x6sQoAVIsjN2p+ZdUOwt
x2QrHDFQUW6j4aOyIv/seEo8Iy47qWUoGpnUyIrUgEjKJjVZ83feeA6kT8QgLt6K0VudROJ5XBQg
Njqy6KmxdS1j3cskuKWNvp+6YotiffQSj6eAaaMPDfA7BLc0skVUTBo6oUpc7UmKE1KxrUAIvSot
/s4eSHHjHRQ4zB2hf8cjGrifojk0bvqDiHpdHvSHS3W/FsbGMU90HU15uT+94017eTfPhX+Y02Kr
OqSWXNliKNeU4gxjG9gSYWTeIB9VPFWKbWm+bEpzh6roct2M6VJSKzrTuInQiYNqqahYgm4NmAVm
faaADEVOzK6Zpig8Q/PXKWWMiQEFiEIymiI21a8h6bpl91Mr4/4WZAMVkiMjNCaeCtXSc7g847aI
vnet3bG27UD46IH7aGj7txq/moUlbXEzCwBo7iylhcYzQMbl8TYCAfNZanBKickcEDAn38m/KpOj
ftozQDPvGFFx+F1ao8hqnws88Vqlo6BOawTwwHsQTXAEd6d381z4h7lZLy8Td2/jeWE1aKVpui2V
1qLVaVghcy5WU0UuS3CIpregqkduSd3Y0rG9VeOUw4qLsJj0SMNQNTslYKBgKorO6Kdq1zzWnYU2
WGhYym3gutNbehGuCs9uYl50uI7W2MVHpWb00THLQX0Y1Gfrd4qk44QlQHy6HLFpoB3kpuftw06r
p3aLeThLcwRQpq5XkupKNJNyI/GHeV75MxXgdEMofQQ6wrtOSbanocPLU+Lk6iHMWvlg1Ar9CZ31
CZ1qbP/BiOZIejVqNE8+mDhd/LORm2o41SgxrXQ1og9AXnlZXz4eiMcewyDjX3ofCJNgBuaL8R2u
gwLF1dd3eflrbpbOc3+nl4Oi6yvo7DZhbP6wLc040hWZFJl+QIoTUSO6YH+Xxry5SPUGiY0WeeEE
1JUEr0eIe64ZGjcgQgKKEU4W48s8bTmoCfk1M0+bfKKO8gtw/BQtN9eUlrEAc7WIjNKd8jDO78NZ
Sspo/h4m5X+2dSK/3/CkBP17kjcHcDmaC2nV2RP+z6BpRNaPRqiOzp5ckb+hhy47A783eyolKC90
4H5vSGM2Jyn+U38y77tvpqaw8XeBjAeCwcztAVAXBDawHGlimh3RH3E0rA9MOMu/6CiV6QtUsqe7
TMvvvTHboFAImAUasjmuAEBDU3qnFhh8JwSQypGhsvv0V1Ut14GpiC1iVqDsq8yiqbiLjVVfQx4F
ixwIX2sazqVfH/QAGAem01EvU+nXrgWwUp+WzrIJGej9uCOSFZD7gDGrRQZg65ykSU4uoDROHqt/
aV3nSIoq0gQFTjVbNkDjWVH9fxxm3o7r+RdqFrA82/FWYW5+84F0vps7BEh61Z3U2go5TjP56en6
SE/Dpb41HQvpvQpBb5AVdndm2CR3wlrSQGUAzmjGl8FxgA9timz30ZQUSYdMo5eirHXEASpesS32
DM5WdXr6Utr8xkKl+ldbJvZCQ7nOnZbj4m1tz1mRgG98wcqvwOhEg4KJbvjEyvo7D8TcC5JXIESW
PPGfqx7nIOmX/4ln0UXNVwQgmGc8m36zB8C2dVfk9RJ8AfoNWklw5lLIjC8YK4odSZ0os+8iiWRm
KJS/7EkH3XX9EZwC90UlYHJ109i1fjPNkRuUM17ckAq5YU5ko2h/TX+FisUPN03zx7YFiHFeuKiB
MfToNS316WtAI66+xDmD30Re7gMAC+UD9FcAfGHloW/71dSQ03D6yN5jU4nNi1b//DvXlpNFr4Di
+eiaGT47p0n5JtLyXkv94tX07WGh24G80X3mPWSJe0fzZQvq81B2QCTnTvkaJgDtVgmwnQowSqMq
zUNOCfOm1V3MCybYg5HYdyKpytcIZ+oNqretlSm0M91BB1s5hwhZ1MX0iKfyJIGUPrp32+kmywbT
ObAhAAPuWKhEepaqwoWysersRQaJWNQG+JrQWtG99xDLZBN2DnDFZYxKIcCxA6MX73hcjghXdXsX
ju/+JP0P9MCg6udPtmZhwzZWMiGIPZ6L0P5ExUf4UosHZvNlBEB+tfRlf45Nr7wlIaDnBVCU0npP
tUsiLawNQ8HmevYkow5tM2NR1NXTVOI0lj4Bie48WDJbY4PRbWs3Bt2eHfvPRopdGNBnou+Gy5Zo
zMXXVYInNuKl+yXvQ3vhhII/NQXr1qzhgDEXjbnPWIMeat4nt0g7m8jhth89DTKS4UKT1eTJ9bRq
Mcg3q2b1AwBcwl3Uhv5Oz3D4NRMfmFGo8/5mO1uqu2uAIrho9faiqtfC3+Gi+VvV2Ws/quqNE09e
e9ufvQoL+V1STdFPs02jHmuobFuOVxyqUnYFCoefAjDwnVgjcW2MF7in4UxsAtXqjK4k/MssRCLG
eat1gg0aQLItXchGpm0/mNN8wnDgRxXLQw/ku1skeBHMSlX8I/3Bu7j+URaGWtjYqT/2DgqnQ7QY
HdzOLG40dLqvwL9pf3bAQd4kIEjCb+soAWb+muoWcpoC+GiVNZYHsCLdVjjyPGaeDswt3ec/QtQD
+oP60QFGENVliC6S/7xw+oOVy+Km9CIAuY/+gTm+dRElj8ocmP81KvcC8P4sDI3tWS6try4HTQeO
LMGLavGzdQbXu+/AurJRQVzjkBOi5Bet+fvS5NZJZdawESUKqaK6RXMMOOSfDQtpVSNx9S+SWeeS
W6jMSd13yxSVb35F4P6yDKgI3GkZva7eLwPMX2/lqLbfmFwBUZhFgFocu8bmJrLp3TiXIMg4CUi5
jlMUgY3NZqRCL7bAzs/3WXJTcLYCai/a+ZXHNqqOzR0vjPI5KdFbbfX8ax6gOB3w8QBO8pPo3Ksk
XFFkZLRkXty/s8wjXj0PlbizRVOcQ5UjNh17+cmQ3UsU5iiKt4GFvDJMoGyj5A/julRH3niA4shr
9QAYgxxn9uairJA+WQHIAhitqH/HiU6CJm4EBg2cddzZzt3UHYKQGA5k7mUE1jYaUW9imGcukjYR
O9Z2565q321v+tyX+9JvG+AJVNYtAsf5itnC/WQZw2fXGnm5qi16Sb0fpVkCJ70vipfAZRfrAriL
e9TPNDsfuNKTte1aw1ODO1BntjiGhcaDhSz2bTNCR9M7HR3Ah4D1Dzkxl89zV91w3Mby8YV81KW9
9zTUangpukIrEEWO+YUWjaDGhhIMhmqw4xvFtuyBI0y5BV0BSUNW9ojyUvk7lVbhinBQAXjk71re
hiuzAcKDaoeLVP99SNIPtjTsR1uCIw1NhDIaU/TgAsQnKBCqXas+xw5tAhKe3hMI8YwxjJ22WpQ5
69ckILBhktJQKRVvih59YmHZFvfSa/YVj63nMo31c6U5WydPj4YonRfZJ+6JoYR0IRrLeYki3djF
BghySQp0VrWui6jf+vjNvVgOKpf8LK8n26YIn1pfZXekC0qC3I+9Z/SaefcM0XUymf2T0uyflnPB
so4aqabfklTzBfwLs9+FXnyLL7s69q5yjlXq2BvH1537wUdJWFc48SuOgE8KgLl44OYLZP+0n2A2
Q52lUX8GdZc99oqI+4Z18TbjvDpGOD2/86MrsK4lqnrvxwe2lEIN0aU9kKE4exNlzgAE2tgD1a1t
ffI15a9dmbdbGnYtSqUT9IrfYrOfvnD9G03/rZHvR9aDUg3inYjqSbtwN0UEgF40ivqvZhQ3xypz
gnuzU8H94Ky4nzf3NOMn+BUD8gU3ZcT6aCrGSRYUD1a7JHUSzG5nP6oI3+yra5oHobqlGOp5R2c8
VcNWDkiXFcMPF1UrANBsbhNLZY9m3GVPgL9qFk6UR0fV+tlTZOvI7blmsSapl2bDabQsjAHIGHiE
f7DUwzY6umWTLKaTKBCL1WOCUpWV7sTplrZRdiqTuzABLrLlIvyCTRT47h2WTNJBgF1LaqCUHKkm
JsrrOlTWDihDn2cWCV65w9eAgeYBp1PUufbxHQE4XEfUlIVO0UlGsYjriGRXzToGLU2SMw0HGVat
wCSa3KRpDG7MVsQbGxmCZ+B6v1EPArA0d4A+Zq+kGiuV3OSjapTweJNFLTtmulvsvQEMAlTSV1bB
PWhWw+cBwl2LgMkmiQr/c2TFK1JAn0yyKorMAXw6d2/JksoIsWuaLI2rJZ6cYLnQ+A/AOYHMS9Ul
Q94fFGWGjscIHoxFd25nEc8Lc427ggNkvapasfFYSS90mJxaiMC5dW/0aDQhAZ0tfTzDABPRl4jV
2fKkoyV2Y2h2tGzKoo3W/TgG+/M/jpO0eQlr49FCueUnkP62W6RgzDV6mopPAdi9lqh1NQ4kBY3C
rVBtfY8OUZQk2s2SppNEz8812twWZNTodbvlvTDXJCUfOuCk0fSCFcowuc3iIV92Gmr2deyXNsCc
tY7A7WHHoi6Rfs+F9qCqFueo2nO+lKG5dUb+yahogGeMnBdKq8Ml46n9QOZGpqxjWYDMpEf98mQe
KhmgF4bZL6gHPNW2BmJFPc6301dO3/7lH4Gat0mE3QwHdtTULeOBSHc1HcOnI3kWW+nBtqIVMLlx
Nqdj+eWYTgd3Oo7HXZ0ePC9cFToaAaefVYdm3e0wArf0fQZ4PRGJqVI8bPEYlwP4BUchlYvnjZ3i
w+Td8YMBVZonjCdnaTu7AccBUiA+5r7z/mLkcitfkUta5WpAfvTRQIIUYVrFE/GjW4IOjWVhPLbX
Zo/1EH4jqIq+A6NX4Bg42Jq6PAYd96dOaKSAY7vQxiJMez0bgqHkG3VKk2FaRM099VeDx2nxjoom
Sl5Kw9V20y1jppppIJAkiBFU7arqk50BRaZ0Le0R24F+reVRf3YzIPFFCNbtysLKbkXoofHEt7AD
HeIc/Jl1/B0tRsukcnDGEWoAsnBpffmTp6FP7ZEW6OIJANMGNtzeV31giP2HkQiOtUANntT6r31u
WUBu8IbH1KtjVJEoeXL9PAdMmOtvmipKHlxNz5fYPNpv+aAdXBeAMBLmfl4Pkzmo1YZHs8atysit
i3lclM2CDTrwFVCQ9sBGH4Om2W9VzQ6BCWAYcN9OPiLNtfAH/dUHfQQyr3Lnnblng5v6+hFEHL1O
16QQwCyK01vNC51D4sbytupqeavGlyiPp3maEp0llgMCIduiB7BrG0faVqEr5CljLNq76C1b0hDt
jA2gnhTw26zsiaZ8T4Lhrg5u+DhF5uSIhLmf8I/meiu3eO5efoEiZBPkBm2CEdpH+xrP8wVtdee5
DgVHi2lrTDr6qDPBPaJXT9/7WflLHiqRgn7YO7K0rVcx4huvYapnC6a3xq2r4SKPW/VK82CEKdfI
S+HMk5nFq1bcpIOTfU61Rh3i2kB3yTg9W6NeFZVLsKZ52+TVOkn7dRMF2WoG2ZzRMzO7D7Zs8L55
tqVAhTHCcoZcItA0VPYnruntjubIdtIhkyiwv5GXjuvWok/6bAcEzegxUOkhkiDopREo8vius5x2
SUNqTS4VP6Dnwrkp6wp/ms+Ljd+4NYrfAzR/WrVzD6r27x5Q1t4KiRQAIEWTs1a6zr3fiO9tKPq3
MAjqZTvO8yB1aZ70YwOFmQCeaHI0p5TCPVCunfLpNNW43oFTG2sfq0ljGl4NpqbX63DKzhc2MH2n
nqEGIFWbynPRMwTY3K8xIpMAqXJifTsOyx44KXHFU30rWTUNWzThGTjONvo6SJFqyXDpHVVVgudZ
yAwIeCjYnybbgGGS5BbznaO0reyv49mozMDmSur04iGzrWwnNDTkWYB5MPhIuKURE/Kxwn19ozIU
oV0bsy79VA06huR4IBwFAfVopegBWVhDqu9mba7y9mZ0QGbzfGD+cjALpCYfW533+0wrT5lfgMBh
3COyJtqDw5Xf0RYRRadALm17e0dCwBSB/QwPWbRHwiCsRXWriuI07TVHU4cb/G7aTo6mApT1qzoJ
asCDpd4xB2bzMQBX3cYQofsAavVwqbls+JLG+S7N8MhOG7bNgR/xpYuAZTAwjT34Xtds8pK5xxK8
DUdfyzoU3P0y53WlkzmKv6ujo6fZRnnmJ1UE2mOO5sm9nmnpJvAi/gZQgwWVM8Rh362sJA1PoYwt
cAuGqEgZ6xzM3Jkse3SvTJaeOURvLiKHpRLdZy0twFiHGAdYA5Itb6rmk1mkuBNbdX2moVZ8wa9M
e8Y51Lk1bfw4mN18wt/g7NDijoPAaKPFfrjq4zw8kFT2/M7wE+ySmix56gQSuKNW30fRqS+xdaEh
cpyXdS8uIzwGruv23lsea5d1jUJ/I5sP60YJ1jUchLvDJF1HidRf3Dj6mTt9DdIDR0dUPd+4wRgE
5nb4LBACpekIMf67vBgeaYTjGqqOe8OZhK7q8TisanM1uUiHYd2Ao3s7mWpNDX6ptDvQcFwO3+T/
y3LlYF6WozUHHOF2vA8iBA+G6Bbwia91zsZuA5QarZoYRSM5nlLg7SvaYFXXUbvTYz1cTHLL79ob
rdjw2HRDoCmFr0DSGmsLijpYlaGWrxqvclZaJzN7gZR9fXK1Yp/n+ltje+xRVE66bwpl4PmdAH0c
hTMUKu87EAsrR+k3qKyrzhnPtSnIHqfeIpZW+OaJxlszL8kBcV3IBzS14hg1JhOEbeJ/1fzRNyk4
Ps5x/999925ZnVVQvfvcMsd5E53Al8+NrmX5wABINX3uFN9J9/t3Emp+dpJh2KPXuVyD37K7RyON
+SQUIoWa0/JTy0rjCTFmtXKcysS5wTLQtmsYWwRd1Iqkdq9Hp9wFrA3Zxrxs73Wl1iQkg9n56G12
TsJqCOSqq11zSwZdil7kQNRwjnKiU9uPYVUrjbaqyjU0ZuXRq6yyc9GU1aPUkv4miVD6GGRO+Oor
eApNH+wo4xAYzwCv+wwyeIVUQlOtaHbIgU8byby5AStf/Vi29onmaQ1T1GjZ/m2NqHe7j2tYZVYd
6KMArckoxCMHMBIB24SiHnYFrzi6MgZEy0YqP0LMCbBDnAQ0Ry/U4o2avveCucd7FvyzK4lSuIWq
AGVevHaZG2yYqQc3hj3gsJiBKCIpgxt6oXl61zP+VpoO6uNH4TxfhWm39pnql/McqQiAOJ501FrQ
vK5clDZdPRV2hA6PVmpLDdV6Gw8YiCDEKbeGhxTfALi8p9AtvKVpIIVEQq1Q+n5ow2hJw94O2wcd
d66mUwl+OKUEs3XUekeSNn5dAVtFZGugulJHv3GORfesj6PrWiIQ1R1NaePDzgMk47QWxw5uWouk
17XIGWq02eqyGbUqN9/kcQTAkN6qTqwtsmWaIS5YjHMFGHDVgiS9Xl50aEjiWZvmKt+JjjbzFnPF
IWs0YA5G/GauOARR/TQ1bZWCXxq0tyK1cYqNRrOfGPWHnrSiaYpUr35oRKq/T119gTud32go+1no
Rm7uBc47p9YcXuY0nJ4V5iIJLWNPc40f2rPGwK1ihR0AUAf4gJqeIOXAohqG3ZB1ODmOI3oBSQuI
ovCz3PgeSkQ9j8eoZIJepQXVUQzCRRh8FGchMs9O1aDOZrZGs8Qu4EIehVGg2sY2gK3zwU+kB/6G
5bixEcCFHmkr1L6D/Ed6iPaoAehFYzHSdb4A7Pye9c5l3ovw5Bj183Ge9AkQw8E8QC4SENpUH/Vp
vrNygeNFeV9HzAZ+MDJerV6gjcKpqjfkgI96McifaObd2pXVfnGrPF26UcQfhERySgoESAbNLs6t
W8u1lXjNM05c4IRNfOtHUqwm67T/jjqW7sV2S3/FAh8NGqhk2M9LanH9bsmujuVPD0ua1yUdS/IH
7BuzbYyn5rQkEPskau58fZ9o2MOBa0AupcmjpxiN+qsGwAj3WY4Hh6aFQB6UhUL8L1WnUrPTfVIW
xQHw1elRJrrcSRFU507j1gY7YefWzpVYt8jpPuDEATbTQBfPVSQ0xMLc8jMrctCM4w72pdOix6xG
wsxGO3+I2ssIJJAHWYBfb4EGgAXP2yxcmG18tFg0fAs7+Rb0ffqWC7NZoApZe/kPPnRte3L60HHQ
/eVD85yZG9ORlw9tOBKVTKhZ/OOHFonT39QdHj9WjFhDhRT4Keyb7gEwbK903c3zqfK6B1/yV7qO
5nnSBxT5NN8rhMbJz1WfrlPuotxm9j/q0/wH/fbX/Ow/1lEboQD/A2QI/yc4faqjz3sbHxGRYW6w
5zYM7Ic2zeyHgOMp31uWu52GoeL3RQia9FE4GQngTXAA5YLQJOXoIdXCDUpz+9tJpYrYrgcCDRo6
FADa/mbBi+kfFutVBYZJfDhazPWqCqgxJ2CwiDUoDfrHgYHfLNMQmxxH9AKWvQoBx8g/0ND0XWun
M6dErh8qZVkOj669A/Wn9yDGgTYEbKlZqDghGUjdI7TlyJ9NCHyLpdvq51a4/Q1Z26j93PDeEWvS
RdzTv1Um8G5ULUsgLGHlPLfZx5U5iR0gtI2rkqcGzM9L4d/XVe/vQ3RJfw4GAJ8GIn8RQKA/Wzln
C4LN0FMFoEYRB3sC1ahK7Z0agBDYgub739VGb0UYi3feSA2UkM3KA27THpmWj4viz7t4IzV/VKPP
8Ptno0VZVGEnaSC9BNYYpMj7nt8WtV2fOxu16pQ17cNyk7SV9ilocScDDmS1a1KLPVeZiVoEpFVb
QGJ9tKSjWwfObrIEAmS2tVX231i6DQruKSHbg9WbLIcGt7L8uiZqSc6kQJXx9GljVSHlHmEjVDeI
Axdjus2w0+Ic14j9UvZtHlIBXIA/9UzKMmguyrNtaEJKtqQ825Jnks7KJJ2H/6ltEpYjn/cImMLB
uluWNoJvyIvvCNwORY185cvU21F6hKTzcBD+e+XZVgPSxOFSfyU9+TkxvznA9UQ02xuSE6pMUG52
ffFmiRFgxwLlaWoyIe0U3PMHv9ABeqVrm84MjD0Qk/w7bI20hZub8ffBfgz6QUdZV+wuOYosbnQT
B/ssVda65TloH0v/3IBo4jta177YfZE8A9ANG5vKNPalrfy7fPRFGvDl1dx458vCierQIx0LYnuG
kHhbvuiZ84lqS6Ru7I1aqlfbj/oVYL7tswlUpuPvqgTRVEK1L1R6NJVA6la66L1VAkiqZW6CBRc7
l2HctNA7r46GtQN+l2mDQwLa0pA0Q12FrbXmCcQBcJLaKHboqyQ7Vi5KGdZT9DXPPNzBFxbKBk7C
Q5oUEH7tsR4BBEXWOwezisVCG8N6cRXzR1JB9vSi0ja4MdhTb2VfoYu4DUy0raH5jB8NuzpPoJt0
KrjO0YHigx5pCHREbyeoKJOBBzjRWaV/jZnh7WNH3zkZQxVDUxUPtmW6m8H0q6NEl9+pDSr0zUc4
IjG0oS0qlKp/9UWyYWNFQd3nBy/StDcybyxNPKjedzfJgP98nKF2l8xDP1CTuQb86KWhJeGEBmDX
rrNpVGcsp0r0eTyVootYuJOcatEB4vqUyDjdhyPfRDfyuHesxv0NZ9U1eDe78zsBSccX7vRIyJW+
swqEWspYItHlyvgY1NK/05CjLLc2q6Llv//1P//P//7W/a/wh7gT6KQT+b/yOrsTHICl//Vv2/v3
v4ppev/9v/7NwMvMGAqsfMd0PCDnGS7k37488DyEtvE/MtcXrpnZPlqmngFOJ29QBGA9i8F4o5HW
NWA6aDvcCzvPXmYl4I/pIsh9Vd0ilLFlZo1ELCI49pIHyIzRZcMVSzexkaLX2c5f5IicKJjrLxMr
zE6u1LSHcT4FNfw0D0j4dJ4n/cLS3usnRgiUY8KlGSyEQPAVmjs709Q2S7jxbLXWI6GR5DlyLGkv
u0dfopqGNFCZpD/98/dmMN368M0BMdnFdt7VTcvxdNv68M2l6PoFqwfgYO37CM3SwHoK8lbbywHB
6gT9/nvVFvFRk6Hc222I5sFx7k/vkrb/B+lsMesB+c8whhpRQtSTIMPbrB2r8kcwG2H9tFAqumin
W3U47MMInG9Zk+pL/J+BPtMLxKFxqAJO4ChpwAi2DDMfk24JJKIsqu563A/Qxt5ax46avE1TbBVA
Plc0BPoa4HB6Z00javV2MpAG56H73qDPZLVCiX68bo3COfZWv2saX3xGujJGFU1bHgBVnd37Lnj0
onjIvv2ukTkpkMrSZk/XU66zcOOxIATP80iwK7XxJMcfPgjpyqS5Xwp01xIajyZrktFLVKKiKucP
08X8N+7J+h/X/m9dy8K8fHIc6NSyRsh/U40w2ISFjab1YquBE3YxDa8CMykFauXURTpbkGCW2miS
XdCQHKRDEqx7W0dhhtV0t1r2VvfD2KZpVKgRTtBOrnA/T+vQvqMXrhT+SbHs1/Ncz9F0H5fo0yAr
OZpWozfXfvXAhoS8wmh/9TbNAWS8WkU+rgOwqIJir/TLEY10bGnntzmYkRiaL2tEA6wMZH0k9Wv+
BajP3j7r6xR7Tq1Vx2BobyYpsPPBEYBLcT2N22jyha5C+JIBeHGQ1vrlS/jaW1KDVC4Mn3ynAm1M
l1TZ2m25jfwA8+40r/Xu6mrUSFv8VEvgnS+YDZaE3rJX05AUoxw15lVZn3FohkrDUK0p6qDeTeOk
SrP1EPnWipEL9O3zfSoHcBaMy9BLMLrtiCe3aW8lythEkjr3YCXgN0GldilqOO9pymnz7FAx/GBp
SAIf4f0NMBcBUTZa0UsUefVKN4twE6ZZEi/TkZtb01jwzpfdFHdtXg2n2RWrTxJ0dCht/rV8KNVu
divi9rL8/JE+LE8CWj6WcbghW45w9mqwGLD0PXw76KVD0NoaGz8tMz/qed2dndL07u2uZ3eBfksD
b5wBoqN/LDXzeVL3itLbDm2SLzOr9O5Jr24tEAyXwF62g7KOl2EZdNMS5IF09Dg7gqDxsgyQqNid
W95NPq9LkHqZuYvQdmyExPCbM3naHMIMu5/rDw3RQDBrXgXoGgd4Pw1jJz/WfgME1XKwsoUCZuCh
tQ5WFmsPUaI7j+Ckl6C39R3002FYg3R+Xw2lu6AhvUA/ARr2QytD952+PhZYOMz09xk61LG1crNq
6YBqavRNhuTb9VJ3R7ry6jtBuX+1tOpDmzXaQ1YngPxImxNiNN0ZUb/uXDhgFA5khXMqkAzRBDGS
XpCE3vlJnC3RiCbW3EghJglZkzjUgnQSB2gwu1hHHVrNhAuqQwt/DSjQrGbtc1SC0gs3o8tcNiKO
J+MLzVU2uAxIpUP85t0cqZDybDv7qwdprWbbD/7I1bwu6ZGKEn5xIwdrk/EEHWKqr1Bz2VWPUSj0
kz2oV9DfVY801dvDdxBKRagaxhRj+Jb9kGVLEtILeDNWiMq2d06QVI9oUrPXLk+QJBg9Bp6d3jdm
jv89hDQ1tOhKc6yy2pFL4IUNp6TvX0lIU8CL/e5JJzqRkeaoy5opKqaKkadjVQRuvSqNIV/TAwpA
Gd7GqXvgi4wbcXoU8cJeysLT7+ipVdiuO2lMD8VMN5c2GFjuyGCWzk/FobYme2XgXqvXOrC1HXkL
rFJg/DfsLMA8gQ6+MFG3XV9Oc3KswdAThClw3K8WUqXsPA1JcrV9p/fBtq6/J1Xsg0ah1Hm6BjqX
fdLKHMCtuFLoMuj0ZpqqCIAevVH2KYyLc0FDMpiHpJwMAEsbryqF1u/o/zJ2JktuI9m2/ZWynKMe
+sbs1h0QANtg9I2kCSwUCqHvHe3XvwWEUkypsq7VhEbA3RkMkoC7n7PP2o1l3McW/EuN0h2X6ODV
xP7opasc+6CnUuYZS5FeNzg51jCzdVgP/25AIjWIv0zLrcTd5cK5XB7ruTg0lCs7uvvt9NRoz0Gk
oucbs94rUx3xY12K+/VBzPkepLrK5MYpigOmU1RHXxNRI1X4TwPU2VGutc56c0CRsPLpKelx+sLX
dTv/UieqCzwlf8vZzrlFASJ47SESJt6Gz/dLUuHlEelbp5JitndDUbe3w+KfoTddsjHQop3KxS1D
SesCq9O09YyFMRtgh3ub6IFvLUfrqcuAdXytmrEfyaWZnlNJ1tLzWlRcTPOAw4JO3evyjM2A8/Es
/Pns0np5RlGAc4itejhe+hVq+y2fRr48QxrOCRvhhOD6x9F66i9qxaVVhgtxMKOqPIm631O1JX3S
qtc1Klk6w7wl5FXsxXK61KlC07pbuVSAr0Ab92xR5Pfrs0Hqs//87P/uh9Dzx9h5eQb9NPTm4Gnd
TLXDUHrB2Ix7EFza0+Xw0krdyLjvW/VH63p4af27sRpFBI+m/vEjNBTrK9kJg/IaZoC/3PfX3+vS
ii06Xk5La9vU9c5RF7OVXsv26kQUPNJiane0Sj2DafjU5X3/uD40EehBRBvrQZjrr0ERIKxc2q26
LrxK5ICVl8PLa62H62uVTfbJ7kwqingdbXkdFfH4rkPRZ9XbLochpQXJ0ZJRP5COSO9V2U7uo0iQ
15gkkvxlMaRuMkhvhCTT09rqOIg9hbm79P9vX6OrFGMbWda55kMiqLLkyZIld7Y+IEVrr/p8aI6F
mXqX83/XbT1XNxP1NQoh8roxn9arZH0gfXQ91IkCrJOrR4QhFBobcvl6SD6+O//aP46j627pjywj
OQOyuDbXOFce5/K2t8CRLwEwqgzS6mU9JziHQTRoHCf93BqKdj0EVryPk0wcBjuHLldTqz7Kwv6k
SBNEujJ4Vwpo7IpUviKYZ2vAAv1uWgbNlRAHgiLFjVgG9csg25ZvsqLamZNT34gl2mgJrP/K9knk
0FX/PGiXoOWfB/iprwfK0u3Pg1/GENFqSR+N9yyns2uR1tfMNPP1ejvpyQn5Yglwrx9SGEbDmSLB
p7VxvUP9p/6UMnC/HtrBr5olBxYQAF7//HooC8Vw1ze9HmYqodpLa/Hr4dp66fx3Y9cPQ80T9BrL
WA2N6hnudrqt5ag7VVpa+2rRh18yhUqPFeKFWN1VndG4+a1HiL9TrDVQwrL2epUOWmxPzjii/DD5
QqBonYH07NbGVWG49phaY6fK0YzJRvfS2lh4szQnNhinzANdiz2aI38Sber4Ic6ox3Ee7VuKJKHt
LTtsI8N7YnDMjTXmav21JLvnB6YWnBJ+aJBHlqfrg+i74KTkwAAv5yIha34TUPq0NkTrkND6c8il
Y2GktzHK9ANevg8fsW277G5mjpQ+rn1dMwof29loL+XsxFa15+Xh7xr0ZZESATj4y4iLPpTyTMed
V/+5RlTA4fPxik13clKkCB0Gxbd3SCYqd6SO+ouuwRdcdbBjghq9wTUrtJVNnc7Gg4zL+Tb/OTxE
Gb0LsH+6Q6r2Y7hIsD0DpHJrKOB1DD5kV1sciWYl9TS7lagrNYBUdY044Wtq3fzaI7TG6fbjnXZq
nN5U/NAjarJeiigMQPRh781isHqRTd3yBz6r3do6kpzGc6QMrtZWzSy8KWqbx2RKDd5be04TG67f
z9dYD0UsYY7RWhUV3eZ8CkMkS6XZRJDBpfkm6bOIvVwt34QpebP12doaYoV+sz4rS0LFhS4Lw4BS
kH7K2/IwhFLUAHhUhOmvfjiybcXn2NI/vLnXU6v/Tlb2NQnbXv6L8VyjZclZwzZn7ZaYHXmyXpPN
HRKO51UXWk/owBVHkY7z4myDeK4+dbBJN0xXxBidRYy+NmeFPt1iLbvQJo1ZD30oy7A4WBo/ZYgv
Pp6t5+TeNp/WZ87Seul3aW1NE4Z7bur111GyH9d7AEYl0bZPu3q73jCikJvT5fDSqlV6Ri6U9AYk
QH57YhqPXJX6zaDqLXm/OfwWbFY751xgPJZT3HhjogU7TiJrt105VM89duFrDzmZHvRMdM/rS1HG
Mx4xw9NvjBhL0kSRpTfFvbyUNtXOzWA7g8s2LnV1U0LCaSYQkSw52qxGFrqmeGVmF6+KEjpuJ7XJ
jaWiF177ds2AUirAA2CtTSG47qVdobO5Y64QRXUsUjIMazmz2SrxPgCn7K4qi486HBU3rSQyPtwa
IlswmfQUGF20GZTEH2MZmtZ6ynAWbuaAFGB9yctrdJgToqCsCCqV6I6pwr9Th7I4Cj3KtnFkJJ/k
MD4kYZK/gT+fSa2r9R3wiPwIfiXD22gqSX/y426mCDO5bH5vU1gI/WKEEizOJ/lsEONplcm34ubF
UeYYh0YmsqGOmjMFhxwuk9zYavWZbEG8Wb/xS+s60a2t69i1lc8IxlmKTj6SHarKxkh9Ank++F2k
YBRIfeKpzacWTe0UPIhJ6TagmaxvQj2a3BHe10EYiilPlm0O/lw3xtUk1cMJiWm71XCJOjisBT0Z
5edaFKjM2IsmlLNcjjKO1pLA2B5/b/s5rhjVcZNY8Aqjbma5snyKNt4BUtU6n/VANH6jR+0pygPr
5tKjCNgwdRFG8LGWsnGwG5aIlVOR/1v8WYpwxJPSohyo1YM77hJvdIKlU/D1G4w7y0kU3A1T+9G/
0CzO/+zf8DqBgrR4siLHs2LCH+u/YWGncIJ+YX78j1Ia//WQ+Eh5KlF66et1OmWZ8FjntDfpHFIm
sDxTSjt1LUdrkdqght00zQbyZuPJYWK+jt39OkfGbay6YRD113rEFj2z5flnhyBSsrfQzJ9LrR0B
QhRykN87YV269oIBHTrT3JmxqaDW7OzrYiF/RtEsPum5drd+rYllsfHStdd10DiGPwaNVC/9ZRDR
z24BTmBPoftVMIfnVHdC9ro8Wx/yMm/dJq9V79IQKVU8bNbjEgDe7mMGDx2oi8bUXKm13Vytz9YH
Jy8DNxGq5v7W0APTEZtLRwqSmivpZ2/TJqtr5xj0dX3nXGuT0rvr54ap/caspPx1UiXTozIwv7r0
WNcWSw9hDvlrkZkU66JK/C961GOORWNvF17QRic7zp3jygOhUlhSN0MnzG2dK8pmPamvOCMMdI6W
xNyxgoxWZsgHQkTOyRcsnUPL2Ffm3L5UVoucq7CMO/DwYp+SVtormqLddVlob/Q8Mr5dZSOOP2FY
/VtHechxZzSoilitY3VKev1kYq2VMC8bx/VYryQNS2ScZV+HxNL2vUmV/UXWpmno2otAJ0I6T11E
kAf5x3q8StzWjsbSR7FIl34wTQNleF0L6YBWKGB7ZROx9iwWFjF3tbXO7qPEjopqHzvo6LhK+FYl
oIw79SZTbQSIg+Brvgj+1mfTevJDH6gQAAhLXMHWlg6u824Y2+8fZier70lJ3ARvizDcaim14zuh
kfWWMlPy7TQjWUT5Sflhk7K2rD1X15RZUWD/aa9AFHGVim1rFwyVfBuYren2lJ1/qsv5fk3Ltuz7
BgWfk1CqYY2bVvE0I8cFeBMqZzY4ye/DpzH7GB6pofF9RG6PHkdyfxTh5uVsuHIZ1y7ht+bHQhr2
So3QQzQfK+lgiVqu59Y+H/6H65jaspq/lPdczq0rcGcKX0IrnvfSQsiiYnDC5oTqwpWFtZ5bSVrr
s0sXJpYPwpYZTZI3gyjYZaxEfasOnNswliqfpfyPZ/AQndtkaS3lKkCw8Eu/31pJq/1bP1nIpte3
wrNDVfc/XHbXa8RQGnGlZ4NnOYZmeaMz6tcU39SgYW3d/+DsiIlizaVP1075OQlydy2IzSXJ5D0C
7FtlHeVyKBG/2DZLIINfi+k3qjNsVw0IshcEeb+2/jZ2PUx7K3vAFBxMQYxHWCbuLdNo7x3iettu
tmtvPVwbitF5SwOtOa2n5gm04TIo6gRhvsuAta9p2NExCMwHWXKgeUhBBOlhsbMcgbP8X8d4uYHy
mVWXrLFGuoHasE7P5Jtiso9TWSylyl157GZHp3SbQrMyHRR3zK1x/1E4pnXd/rehchocL3Vny/C+
x8USJcpDZmTpSTEoLW5sMqI1BpmC6wlUQ9i1x05tnnI7dG7QaCIvW56ZzGvejKuL/1sDhYD/Nr7p
qqf1xZMWx/guBh6RIv4jwJPet+ooPaYTmJI4olxHqFyLeYYPxgLaVAqZgAIWcleazr6Fmirzo5ZF
UtN7K8qkR2sYnH1hKOp2sLgMl5GrYkoJoa3UjO4HLIlXbZdBFQuWauNTkkbKuQoDnJUWzddgp/pH
t1Xb9bMbX/9DjU6CtQZWTgTvw4wd24ZCkey+zLC7HbP7dYPQJFrgF9kEI+tjR2CdlKXxY7sgnMDv
uvbPRkaqQ5bdr9Vml5HrC60PjnUyxjwmcR1itNx9waRrPl3wHSvhozRCfBxWfsefPVaEx4eJtJlq
X34skjQzCGBOl+8r2Lavn4Sht9/GBnt3S0+nhySq521KufiJTW9yNkeJCobKiJ/jOvsYU2tPeVqK
b6mZTxs7GKaH6K7AoLA+oe8AsewUmm8p2OwOFhNQSpD+qIb5/qOcOzea4fyQtcF8GnMqQeY0a59T
tf+QHtmjdQjmvPmsKTbSo3bUznmm/MeubfugYnT8VddTthI4pD8U/ajv21RrdgWOvk+4EuDGBoH3
0iPR83GP+UdpNKO3ymBWk4wpsRT/cm6FO8Z2p/hKMo7exWtj7cc/MXoD9nibUovLK7JOBFhSHLZW
eyAzc/56uLbOoY0Id7FIrPJi/L1zQxjgL2MvnZMB6H2OWHQbRGGm7daX/ujdm5X2/XJc6XKNKXY0
PknhcZFfIYxgb7Q+4UxY6Jz52cST+M8zWAc6j1Vcvlb4G1yHcunKadFeRRMWQLLVlNdc/8s82lZu
MzvNVRkrpBrX5uXcQtb76LzYgymbNrKT61XD8v9+Ef+0qxjoraymBhan+O3wf8/xW1O25XfxP8uw
n91+HfS/u/fy+jV/b3/v9MsYXvrHn/ZexesvB34hYjHdde/NdP/edpn4U6G09PxvG//xvr7K41S9
/+uPt7IrxPJqYVwWf/xoWhVNCJx+CqCWl//Rtrz/f/2xe/3a/Vv399dWoHXS/2kg5cEM3tAMZD2q
8cc/hvelxf6nSZSH2VFVsfGRLVv54x+oGUT0rz/Uf2qwaGSMehVdtVU6/PGPlmofmiTtnygdFMBk
tmrYmqnY6h9//ts/hFkfX8bfC7U03ZB/FRzJFvk8y9ZkW9Ed02DK+1WqNYHXXhI+vjKZxakyqNo3
FbdRtf56PIixT0+zgHvokAaL1W4DKonQQT5ustKsXaxOFj1BOEMCYLWZxy7WqPJRnfvyoYssVJIJ
QSWBi6QRqiyYkIxryona/mjLhJjiT1GRyw0ovlcbRdrL7RsGxJ+spB1cDF2IVQ7SXSW6Y+nY2qfM
WqwFuUFgyBuM27ogQUzI3zqViTGzBB++KbkW+0niREcMFzySnNhPZI3tqTpkUJYZR2DKZ4Kajo+p
GgmsyvLmJkQbWw+SJ6byJrd0FQmtMcL5kQk5h41LFUIBtCEnX2/KlTt0iuZqNdKKpkaQgvLxeyUJ
N7Tk60m2pesULLSbgTw4pFF/Mzn5QcVw/mrUkanV81zuhjb3QiO/T/X2IVmKopkiiz3LEQi/deoi
RZv2Rkf9RRVVjwMllgZiqb0a6s+a8RKHVXoYepVFuqnhqG2AKUGuwVsTe1NwKXcJIXkt084kBKM7
HQGMS41B6mYtJahVeJ9hqvAoFLxEgIKMWwOIiSnUAd3csHweEDmQrLqdLX8a0dFsc3UEQJHaT/Zs
8rpYOte2Wm5FKNJHxVjUWVIYXlVSo9+L/BGDoGMoyxuUMLif1W3vkRHMzsYUvqZT9GalhnzSqwDn
htly7UBpgHTpmTd02QuFxPKVZpmu3VODL2NQa1WjN0KY3jhwAbYxjJqt2ScOJnCTO0596bdGJra5
LcxN4NSzO5jN9MYWV/4q2kNo8iuMaoQCY9cRkZXq9KjETJlq9RLrIfRckrF1qlA1PfsWNPJDl+qv
ACXduW6t556rdauFkYmSOnnm55k/DWRJ4GIix9OlsNrrRensJnuUt1NfsN4kVKfbiuwKOVe28oiH
aTaovpzmAl0pJiFy173rlawc08G4Kef8WFgKuIye/08obb2xCaLsDTanVLBuDGr5t2PfZFdOAHgA
c3EPNEXj1xryCgzaWdplHhLc/jEjUPGAI/HGVpP5gYX4CYg2fBhnRssDyAozcjxivziVzw0ldpN2
tHeUdPpRZUU3RRKaaBpV2QdxcWoWAnQDGvRBigAGCgPmaUYwwY2aEDh3Xzh7ZbyymxkUaju11xjQ
umNpRksWr3OtWDf3+pzHj2mjH3XFnk9DoPt53kQApuU3qVFsgJOBfDvf90PnnIzyhQDpuWs7yC0G
Rk9l0TtbUnPFrkxwVZSMQ8tuZWsWKd7bQGzzNGy8efoG1PabOUlijwimNe0ORykiu9ncPE29YR0p
Dr5q7Eo+YB98N2dmvomy4SYO7Ar6skGkB+mT03YHCah3YeB4msSE/+oEI/A+TIZNGKokFikHm2UR
+LJJYXYmU6+gSvzsUhlHx2EOfBJcZ0gNkjdMgzey2zrXERW8wrLbbYtlMsiCsD82ZcLbC2ccWdP7
oWOLN4XhPu5022dOlTeGjGgAGeMTG4puE0uYKy72BZKcfx+srriNM+uz3CA3TVKY99RcQF/lavQj
u/2klbp2yjD+Mu3qODXSOzW6EETm1BOmGHaV2kV7EgF3io0uaSpTajMi2ev67NmpmvkAQ0LwO3Hl
JC4f08HcJAR6y9jRn/tYaf0qklmR9O3khVjPqLlBCnzOO1cRJAgngFRwZ846d8E7GFWvXLOZn4Sg
WIbJnDa9k7RnAZvcDcuTVZXRdoqD0QsxDE0Uk+CxIR9qM3gvMug2VgGkr1Gb3TTWL5Pdhl5el98o
d0o3E7BhfGr0IyHY0i/zId5bExtUPQbiQCnl1C7Ye+oGhtyFWAT/zWy8Os5fqI5JvqAHBUMZNJ6i
pPzCNVh7ZB7sWLkKVOgbo0BxGLdZ6hWFE3jYyvW8+6tZFAcV/+Jm7gYvQgEONCE7jvAhj2Eo9knb
RDe5aK912UZDyS03JVJjAC1cHrBk5h+KHV+1CgpzUpFt7Lptjlo4txnaQJ6ux3HHxmwUc+M1kqns
4kh8npYyNeN70/Sgj6ro0IQiciFKvoVqvO0U5YuQm28dVJhborzRRl4sVUWtLuG4+GjqMISEiB+7
EXglSlZja81meZhPiYTpPPVXARPAmvAIEn7m9iuzLf8Qd8yTSSx5UzrJMXUqlpyBWe5tQYVjb0vf
AJUIl/uHtZQZQiTJ1DcNj1OSv0W5j7T2PVJr4UsGyV+QWjObq88dRs9jK80uDjLGlSihbrGd+96n
GCOFVbGXJAx8+xQ+o6kCbhJG9F6V0rztUopM7UHi66Jw99C3FR9sOHZ3RtNoFNtpz6HZlWguk4PZ
RrPXj3K309JeIRIyn8zCLPZNOulXhcOWxAlqFx1p6pUBZXUmU9eo8KFlWkCJWDu7acin19bKd2QE
h0LU3RWC4ECepY2hNfIhlLTtUIje16DgbPLGlIi4F99J67Xnqu1hy7Sn2dCUnTGXkttlde/nJyUI
SFO0MLbKQr+a+mijBv30oOKviZ5U8grBatuxVdNLyU8+pEF11/eZ8qDPHYsiONr1CA8u6Odk3yv1
rjK4yKIe2jaaTJxW9PJYYLUlhTrbiq7TyJYq9TYvRxz+hkLyg+SzNVb5RpVJqkxDU27aqTA9Lpx4
Z0ltzrosNwjbToNvSyZTjE3Bo1QOQBFtsRdxle4pXg9uieQOG9mWr+OpUm7muh53kmyAxbQqd3LA
tsjZSNsUbFUdcOyMYfKQSJ6S9ZYrtdWxwbL0EITW7HUD8YygQ+9L4QE4aBX8imgUjBorouhJr3Pj
FleOPDxb9VgeELfCswQmSEyL3EA4mSdl7B7S1rq3DZW5D5IG88A0HMkEutzpyUDU2rehwws7ryS8
lPVpN3b5Pov6eNPjynQbjl43DxYxb6AIGYUqaBrDwc31KPeI5IU1qxDcnPPtMLcyMtiSSoBHUlnF
rhGYcE+TUK/k5cHJ7tMxEsegUO+qqjsYU7UpgmS8ncz50Zqw7iznqqPCasSXvhXXORbNywxGZD3P
rsfacO7sZInxfXFSueT+qdwVkvYupaSFOrmF0YPAILLn8BQHTAtaaLklyzcvKu0z1vTJjrwnpnmm
+JIMjeqP8eAFWMIxLejqOSca4jc9rKVg4JduIojXB5WrNe4gOpH9hSJSHanCHT7rcwRkwDYyrxZF
gbt3ewzk2tgOfiEVAQEYLbtDRWu7IGauEqqjn1rus7CVKOsf9Le0/M4uJ76WA3iB5jSf5Xp6Kpo+
vi2DetySi6KaVilZyocHapedrbRgpWelGA4IdIjFJ6ZPFVt9m9XYHWbznmx17yGy0p4U8t9pPHvY
EZQnOw/qB7BXz9Vc1iTAii0i4PispGp9xJ5tck7x4t+jpWVzRxnPm4JK2s6BvYLhtQgGZ+3GEmIJ
+pD2MiSipQRK1EGbX8Y2+BaPkpfUvb5d3phbEhkrsuGcTnK7SRQW4KU0PJCiKY9xRKVM3vBJOkN6
iiMizkIBGmwrNeb02VvfGGR5koPT58jebKu7tcFnNWlKWNHSYdkoiRdoMeFCw75pzA7p5602s3wa
Kxwd7Uzfy7Wya8YhJTeYPhV1yIeVqx5IgtJVyTZ5xmDLByvv3UJyBOl4qd/MTp95Am3C3pYJ5cIw
idygqLKTGen1M6LseKOUin6WtR5HvDRsfSjIvTC4VLWe+ZcKDCHa7tmUnDc10c59rz70Ix+gUKhU
S4Rr4+OlwAH7JDfZvMP3AzCmPSqfMqN0AxFoC9CnBF8VX88dw0w7bbbxbNxwc083SYY5p+ZM5y6E
bMIa+1CGwddyKj/D5eR6J7+T1WRQItbkzlJPEhSpRgxikuAdcYdmGTbtO1L5TLqU58MEdM24hK0d
JNthkLJjpkas6PvqIJXGc21W94k9am9xH92GAw5/hlyXnpnK13axs6nmI3VUfxYwPQ9O0dR3ktJ/
RtCTfdaAwuDiZc8uLk3LbXmW3XGMn7BxujMnNWPP1GskK+Hxh7m2m+fmWa0M6boZsGxirdO3XXrI
ZrU+1U1y4xSBuR8l7oV2jcw2j9CDSt141JQaBWUlRj+jdIBwD4bVpuE6UZPswOzjNSq/NEqc7azG
Bg89bJD5ONvR5mZkZsXnoNwSQEjPUR7hH8VmeeSL9uZQSze5PW2zEV0u9TKNaxuYyWWDdVOl5osK
lwjXSHk8kFF1SJxPV2U/S3vYFWTh7zNtNjZtWL+2XdN7sZk+Dr3IXRBwz4poKMK0K/uaiNyLjrgM
7xbNQ8U5uNQQk2zOuhulycVR6vrZrfTxtZ/lU1MnnWvquG0bTB2SObaQKeb50E7TOVLTyp/HeDNL
YeCnqe2PQ9IcUeVGSYyIo42fWbhDU4bQdWWHbNLhpuL/lOZMAYEJGBGQn08xh7yZk7DbdSmKtwBO
mRP0d3gw4XQ9XstcLoOYwrNW9a0HQhyKLXIfDUKeYl87YytOyhQdxr52rtdTUioHrlVlSCmLtCHU
y8M8CFednfZcbOd8DnDozqk+DPVmUwXYKzrzhJOwPbNsaPpsi2aRakaRf7U1oZ7Yf6h3TZh3nhFO
XhEHsquPUoX5FZNUbCn9bnAUrrsgkE/TBF+5y2O/yslCqt2o3BGZFoU5H/VywN9Iw8tGFmf4ZNoh
hxWg5eqVXk8vI3x12apjqseNcD9ltXOHaPdKHjLue9A9dKWYntCJfAnFSIEbJYiHxsAMwonqaxni
BEnllE1yRqA2Gydlk+KmfMTk844Mq1sY8Nso+Xtsk64+ateOxY8jI0bKx5n39zIx52POpEex83c9
pTJ8BE/iZ9wXNk3LPtdoSn0nSmymFIobU6PVN4mBik99JyUpAzKyHh1HEcf1QemD22rI77T4zugT
xSNG0m1gtJX7QQWKV0cwGH0HoIIbCju+kc2i99uS9QKBTErgRgjg5CXHqzQi6KGUEi4ofWvtMgqK
Nk48P6n8kLcRcXFyFARq9VujnUrKH9A6d7lJAWZVH/PaMlyTcLCf9MpOnWbJ1ZtcoWZaazaDGmje
rGevKniIwmyc+z5sv1NthpYtYoWaAaTdRxA8PJmtYyVXkGIoOFY6q9mojvxuOumr3fQVFVBzdlWF
oPcU54kPYQaHSB8tkcw7YzSe22pWwDJuVb65cKpOhVrD6VJTYrpUSx2CMvCDKVf2U6VClFGmK1m7
m+a696KswCZSL++NIdjbNhiwPDQ9wtwxayH5CT3ctmwUbj4S6us40E9zMLzz3otd3OJcmBJ9C/Lq
gDal31SgfShUIo43hleOqmQPjXIv9ZQx1739JnrnM4l7jI2gkJS6mZ/w/dGp6cVIxYH+vTfiSgXX
G94AxrBtLScdHbPURvWPrSpW8U70KunOczUu28A+Dv1RurGn8pqF2U4lN4N+rnB8O8tvCFvfWIor
kdYq65lP3mKdP2vcb+L5E+9ZZeYaH/S813HnzN4KMXydVd45y0Eka58sOxe7uXm0bAkzBJ3vkfri
As6g2XuTOVyRlGXxAD31gA8VM21jAQpmiiBeme75tjFskZDogjne5Z25qzPS0sVLEfY921fCIMrI
V2dqTncyphfMELM4ZyfRt6flXVH27LhVRC1DieHN0O6HRqk9EeVPYFmTrdVozhFPjGPcDN+1NEi/
U9Fa5G7fD+ahDzLcw3ql34RRofoQ59w+nuJjpNnUHDTM+3BtEbScqwpT07TBE1qtryUWbm5ebByD
qs1Ieo8bQflaK9muYQa3LXXgd7WFYWyMJXohf7fE9J1ZtaSCnM1D0S7325R1sjk/iXK+7ZxZ9iV9
wBKJzR1zHMSkiIvXMs/yYJuYkUau3MaEd83ynFcjwq3c/KI7/DhZF5ehorxYpbVL5PvYseZDFwvI
ikqUnOa43/YUe7vIdZSbvhlf2+xBnp5iuJOVks0uFMLwhIO9p/X1XZlLT4WFDhKEZeFSjNaAmh9P
SZdIV3FsHEdVPER55nWVKt1puj+IpOK2XRXsYM1hY8ls59l+92bf+vmIR8di2oFQCcGhmRJWkwim
4VXYWF0A4yNo2at1IEEjr9Nlk4ilKChYVLdNrN8ASVniEh6hhHBXRNk3KeH65xpHtTzi/YBL5cki
ce2aFbXjkxnH/hjFxoayLBC8Dp7cpUs+4AHkX7sJwYf77XgYR93Z61EIfjfBfSboFV8e73qjDDdG
326nyZTv7UY5zd10u0BxvEKTX8JxgllLlEgZ2k/JXL8Hi6KhJEZvqu2XPPXGSd+NmhZ+BxG6H+XA
1wFBbOChEE4qgo6wMhaLRqJvVeGIY6Z0nwkYbKCV7lINA+kc5r1rK8pn8kGnOpV2Wax+ynXRbcoZ
CWDVNCxs68xLmAyTYiCJKOcPyTjdSZF1g3+Oryd823Pb+KMwT3OTbUrFs3GTZ8oB7D3K3CAAQ0ie
keJukhHYKUnAu86ka76Up24bh4OP28prrnb6Jq2+lO+5IFqDS/InmwmbJMFZQBj3g5COc5dtZ9n5
LIKxZhPcfjJ1S0Kgld6FhrovFDlxbZxk3Gqwv7ctPDeTukY9c677unuf0f97nSQDJtO1G5LzpN9k
6SCmrwZebkincjyAckjYXXHM89Br5L4/WBP/uBGZ5EZBQ8pJ0m5qJ7sZpkLdVOyrNpL8NRr0z10u
s4y2P6sTDhu2k3wZc/0tSCNuWQXjqukqkm6bJMP1T2L5IILuPuwarq/gUW4aqAOElUzAKTtQUGcY
ZN217QTP/DhU7syIjRv5c+5A+iMqelJN/K8bleuxzHZG6RyhsMoE3iYI8KxlgzQ4mcjzYpyQ2LC7
Vu0kbjRXqNX0fTbggSWNbtfKbol71aboLDAB3S2qGtZe+eCVaoHyqDgU6PQ23LO/F0gnN61jsvoQ
KaQHpSYt8hp386GRkqdWLz/9f+7OY7lxIFvTT4QOIBN2OQDoKW9K0gYhqVRwCe/x9POR1Te6+y5m
5m5nwyApihbIPOc/v2HwdVO7/C3iJPJJbY7gvmL7rvQVd1IaBSJfBb/XBbVKg4ox8cUR6w4XAt5M
lB2SjFiJCXFNHT0An2NON6xht0MrjyMaWRC25lyqyOjDquFKde2TVs1Au+MZDKan0gFMreMXU80/
MbMTfx7Y/gGRDlnf3y+J+yBb7igk04ZosgPN5MsxDME8NBHHputprEzzs5uqY988Sq/JQy0vUfW0
nw2HwIZiuQo1zzgOcfkL4v3PsngmfM/5XqfK3lhuFEjTDK1Z/TEzdQS8bG+h3cWoR43LC+sm735q
eZlGt6xNHvcmsJg6Dt9iKvZTnu3xILgpchXmGdHRs9rbpOVtW8iGjujvU+qJPP8oPfdYQJRYyFr1
OW7vpU6hlyt/WCNwC8Ubsi7QB+DD6MTpzshhra3juUyX12pezzj+3rGdvibOsoBO0fuXh8JeYLbI
B9NKIO5Ug9/Nyx9D/RhLRKFiFEdbGemupswWef9Lr5ttVfOTxVpK+nlX8rst2y4i0rg22tM0cIzj
Y8eK0yIgNUHg0tm8KdyC+VX1UK8krEf9AgG1ZWiDeRhdgQHLY3pKhuKgEhidSr3Vc08adlO+uIL9
rRHq6E1ttnFk2viNDPB7yH1jsuywsYp9JtSLa4YFBUBeSwAXNMPMTL+XBRpXMigOpMjGvdR41ebE
9MsJIBXEaPH0aDuMpEsvkK1CTW/5aQxtk4qZN74qcgRb64u4mBcjyx+1WMR4dJhekKTVMZdgPaOW
o9pNHl0CQ5Mhj4Nl0p+wyeYveE4r6pgMb3mKsnU2X+2arA8vf7FNcCqBZaOrd2/IxZ5iZwKZGi6A
ZE4+Eqtizce14+FL1vkJnteXp1o4vONT5Vqe343OuunKLg8N29zqekPB5vbEsgarIC7FwPVzQVFa
V2d4Dw9LkuFrVf52iBHUXqPWuF9E3l1SX5i7EdhCdAckZe3EIXdKzPJI4aH7+KU5G7safgMmnQ1Y
7360H5EXFP33Wk9dMDKCLVP1VXGW2w7B8ZX6IEP5ZyyNczpQJ7bWwalltkHVnQSy6A4ItTZYzAE5
MqwwzWVfxD3RGBAsCit/WcjZdfXomTDEs+mwhxfiMhFdguqy5Jit++0q8QktBswvP1rVxQQ7aZ6U
vLhUMDbOkeojaj9Aj9kZk2Tr1QxO1aV/0wf3O2ZC6Kr70Z6Ej/elyQpDwLfIILOpY2f1T6QrhU4B
5xxevK8v3lmQAyEHBcMVzpPfOknn67kbduP4KgfnpyjHp3wsXhYE1BM5l1YXZv1ypqnT+lH5zH4h
+Nb2Bp+xIwxlH4vau84zXis1PUkZPQvIl1Oao+NJXnpR7HWvfpuNak/HXPkuzLDLg+vU+8Hp7VkS
vADNmvzcSJ01QhsMstkKkd4ldfwFwvIUubhVWZP6qWN+a2bll+BHrfPL1d2nhYU6ztoRdHB2u2Ln
mPs+EVmQQ7yjQtE4Ahkm0xqmkEC1AWshqxX4rdjfw1gcpEe5LQftsHggRrPh7IwY4Cnro8nvppFQ
HLXe5+szTO772lnZQ1pefK1BezHIvFuwWvdTauPGZMap7wzT/dZg2wRgOMrHUu61wZzDiZncpgfL
lC+x7fwaa/NQXTBslb9Umd0iOq4OhVRswHONN/vMvK78KCJql6SibyKchXBnRMsNtmm9EZr0TZ0u
ECuPqFpdc8/+W/tWxpHaN/2Jcd29rNB7VNptz4BCd7p7LKe+W/yVN3Np3BhjE+bdgGg/DSPXDQiv
2kbmu23xluFFX3h/4jXzEDAbHsp3CPqX4mSCBgf7o9mmc40pikU0ZI2ZmyVw21noLS8Yh+2WjBhj
VqpsZtvos+eVpPlSFXvN7U/JZUah7Ddmim/l2L1RPPe7tIoOS8tRG9W7ZNUejEbip9zxzTdGvAU9
3SCrdMI8ZTFgMvYWf8g1QZvf13taprCuOL8i+0I+UH+QkX1V5Bz2qwvV930q7XMvF7yt7aLkS3aP
ZtP5HoAafdkhseBD0Neeyee4BTzAEce6KY3vDK5QbqEkqoYTjpknbKC3dKCHnMVQt/W7Je3uVRnF
rHu6X5EZXpew0wZMoZPlx1kfc1S0shu3FgqexUFIBsRcxsrynWl8KDFL8h25xvijJr+1uT1mjYaO
iV2yaz+A11gskvilA7Ssx3qH5tJEBkvOCkI3Dlwm1fFLVEz3LuNYH6b4xRBleNK9dgrKaNlEl+I5
Lg+Rep8y/dWc0i/HSP9A/MR0immDkV6skRiPOvh+LtB5AiLBSW7H4xA6l292xrc3MS3kTI+j/Nh2
1OHDdCaVYr+Yzf2EQ3A5/4zRIR+s+zmjOCnil7xuduQXPuLCcZGFgsyPEdhSRanhAvS0xi2cwi+o
ud9L7L5NyXBTl+V4nkVFno/Z3aOg0HdWJIrAXc0bw+5/CCQ7tbp9M5IOjC80r++PjHVC5kyk7g5P
FwsPINjpQ6hLbCycXJvnmu1fzOKeY3WaV+0TaBcaxLRuyqS/R/10xJzrrbwsMtJedsuUfzRKf2yJ
Nq/j9VWs+R1jnFed9W5d3IRt2QlhYnwskolOPx3XMWd6WEXvjifojqP9BCvH9xb7Zp6tbwRuKkin
U5rmcte0jcP28k6VWIWOjBUxU5QruOV6gYEvMCDStgOgjUuPMPQUfG0dwljCUJDjG6V6c3D5SGNk
fZqN7HAG2w8Lz7hK1sM0Pmu71G5/14vxMFgEr7jup6GiT+SAwLPYOFYsi1lNUrOXdn4UU+QCOO90
ihHbYs1qeob+g1YHuui2Hud3ndo/Qxz9UVYRaBbleqPclhU6fRl17wYO/9pmZ33lwKw6g84K++1Q
yXre26b1K7a+gMZeGaopX1+nOSyxKuj6LXq8F2dO71RmjjtnYSqYRsl2XVq6oVHtk3S+N4clGIsa
ob857zUbPNEbRgtHuUtrlHoeQxpKGfdBtOpAqg7tSplYgVU/dSPvT5cT/L96A0c3D2Mby35tZvxh
iaQ62pG9LYo53QH9k1dhyZtFc6jNlUbPWqYsdbiNKzUMPjIYkLCWbgGHt51Tsi5WFmiDI+vmdmVR
mq00LE0FbtiV0MXWatxVUfI15ct8J37PooPbbLdmsCYkeyxeEigDELSudmBon0W/we7rbDLAwk9E
mH494eujF0dw+u96KMpN1jo37WTJ/TJmL3MNd6Xx/oCcYT9VQKwxNOSduo6ytI6utAksNgwVR2Fh
nL3cuyMX+aJxIobJKbNTYWvAP7LfeVH9ZUUAOVYzPk/2cF9AFQiq5bKt1T2935wEF4czBoFawMx4
Yy3ZHXXh6BcMFllFSnLZbMPCPh/yVYnvFSyltjc2ZdvfJ9L+qbIZikk/+yQenIlpGaEpEV+YXQ5y
xZYLbbjEf54eSWiAG6RMx2l236Ri2xg5jpsRNY++0zQG1FaFaE1O1W6sKRTF4vnvxmMbgzHlgYup
qdmZN5M1/VIpRXqU0pvBO8n0eMuJHsH3IVko9hnTPeh29ugx3DeLvvV/eSsoiG1AUsWqYHazg6KH
GmNKKENn7uSmUJI7j15ej86xjTCoy+CUXIuaqKnfGnd8LPP+fa2o5uaBhX/C4akTS9C+ylmeS2N9
Iq1jnl3GoIBaIVozN6GMoy48EPnzrY3FEWMb3Pmr5sl2RryqDTsUg/4uUHqVpMxRVzCyU+tdKvuf
qJCvXgXDhU8rPMHbEb+MdN0q0eObhxqWLAIMrm7nXDBtrwpzZ1+c9R1VMcnbOT36UW/RnkvZMx60
PlJ3kbuL/xdkvSnITB6l/dJG8YpWpmXNzR9BjgOjk1t4JN72uv5p8POQOvpj1N/3cWGHFCiY26wy
mMwpD9sIz6i5DVDN3FhW88ekDKU87k6ARfwAa/8En8VZx+MCvBGPxYVNUOl+TO7umDo+SfKftXbp
GSwMbhb5MabKOHQZMx+iPyCmaIzULvWOpBJaXeunbaLHXH6TZARRjlLRV165HyI8VArxRy5iDNpx
SUNmi2zOI/uYhHQAePXa4IkXNKJy/D6vj7ogt6pe35WHXX2hILLAONDbpA80DadDjMwFxkSy2Q0K
d+6UJBD/Kmem+3A60rZHcH/ZtFp4+b+SwYcv4Ei2qJanOCd5000pNmhvJipb4MRNJXoKhzr6Tlqi
dq2188FckQ2v+MXHxq5hUd+1yj15pWVh3YvoOTbtMQj0suiOfdJNihEdMobrbc3Izhbo2VLSU5te
90ZFbB5hUCSggCKZDhO9nJU680kVQg+pxB1fItXxW206Nx57gdnm61Hl/Xo0cjZ1Qx4JeUdPW0fQ
ZC53l7FuHsb0rU2pLArUr6HXrkSDdRQkbPoJFI6GngGVMv9vZjBVYEhvoJV9arHnbHqn8HSoseVw
9KwCEqUt3xavXQJjKmffENapRCi9m2ifrp/oepGN+bQZ8+zHIFl93xli41w+8r8uqkX+8yYUQZDh
ynb9pJx0YClLP460tyTT8uGWiLX+cnG9JltWpanqzL3W3lqjSWIlkoGjcMb6+K+bip0x6bIaMduA
cGFyn+skw2PAnqkTcopos1pDJ2GXqPXh1emynYVxzybvmEVG/UTTQ8t8TApCY9W6YAvQzd8RDli+
AfwdOOtDtFKsM42cHHc3oGAVrdYcM8lA/3rxr5umrmd7w0lp2wYQtyntwZ2HFV4lIJ5Lk9pfKoe4
rz8mGovN9b7Myqljrn+4Xl1v59Vhzbs8HoZsdbze+6+bqWNx+kz901Itn15XnPpcTTt8c1vmQhxx
f6+5Ng3d3LaRjykyCKbxmzYIGteMReRxvFyYlw+B7wQ4fj8LTi+S01w4sR0sOlngdLMUboBnG9HW
ifmDHwYrvJHfWbNH7SPm6theLuy0ro4iuS07rMkV8y4Bc3XGhXhyj42Tggcj+VYWlKbUqvbzmn4R
9PO92gw4qnl+67Uo4Lwp6czh01aJ2CQOgpekZ+1IIY/5sZG8xmP7mBPvF5Az8xWRMN/iH0JTdCy6
7kx49Y8xDu3R6N2NmvLpNprwEf7xKoqvXnQeLwwgFiNnqi1zZsJkM74oubsh2jLDz7igx7qfcwOe
dQt9zuyxzDaTLx2AJPBaqw+bqWRmZefwJuGAuNlp9HT5zMh0DA6zhg2uFgOuux2oUTk1m0FE3Rmq
xBraJm7GBOM2+x6A0a2ngzuSYsT8vbu7SEMRZa4MtzYwM7Q7ge/eO45925Y+L5zhrPiVOzU7YNv8
XkzDcbaWrdZ2BAEzlPNzHcaDlsSbiFBMqL0jIwvNlgdDYycp6lrbtytT+K5QwCkuPwGEQRtbU9g4
y69BtmSGWNRayLxGphhmUCUmadLi7WqQy9Y+QDAehk3haOVtrH1hxZ7N24luciN6gV9MrT9DqqVy
lQ9TmxQBZDJ1aZCXg/vNeXHxkMGZoAuKRcN5iaWaZrz8AhxkNLYywU2qtj6lcP0aXKgOeRkbZ02Q
MDvPF5ldP21rEgFj9P73GBNjfCSpmJKuws82yppN3OnvrVyYB9TDu6ErQd843zlVD5xJecEe4jx0
CKtuJU45LLTO9EykDCLf1jrWtaEDiVzCBrXO+j22MwByzfy7iaGLYHD2wQmxa+b+VbqCQNuB9Lmm
XPeWHJIniJjDRlqEBs/iBEFoRcdz0ETmPsmZJjCa8U/2zHrvrG0TLowND5XiI2s2A5dcI1O56NIH
KYE7gUYhU7VZfNuu8S72KH9G3Txbw3CY4EDeQ1gVAe5Mw8HJod3N9o5QDxs0JE59sSrvXMJMYxAO
JmUQUODXmvhWne7c5xPQ5KplpDQwx4lhUgGYx+JhqNdQM51818ZLvG07HmEzeEXPurQPemseus4p
yfpF26MxjaPvzo8Do7jnEuX0BlskgEvMoPyrGidNh943Ej3ZRkaUnmyVMNrn+y6zDLvH5O16TCwr
6gWDZnZfJOtDqaA7Z3NVPBtF/hpHvQXRXXUhuFDpSy39RpnevKdldWzyormLCyWPdm0rMgZzoaP9
MUmGgdiwtYvR3uKLyS8p0g9tMr8Y2GVBaa4EJg6z4vdQexYOyMoT2dzXA2ysvFN9+aAJ6gAGrC0M
aIibbAjyRAN2SUMrXYQIsXE3aBqYjw7NrmZYT9KxFQ5OVd5YA1QNDXallQjoC5i5a/2w7WLz4hhd
pPgjQpIaGKWeyyK6MBjjR9KuZtaQdNwLC1v7pfKireoynNCx+oLsi0FQ3xHT42DwvkczYzxf32x0
4WdEA+k7I7KKy9kVCbaThlatInDv0EP5OXiV2/12bXJwc8etbpBSmgAoOs4BZcHOUk0nmNTazVSa
L25h2wgluJUVuXWQaXdLmkUa9CtpAVYKEF9HnntGGe7518jMbh7vG0+enJR7YnJogsTDuPb6kpMc
4As1orsUPPPWSWnbSZcXmyEfQAf6+mBchZz93EGqoF8AnaxO1wsD6tTfJ1nB4zdKrRGSnewwiswK
jaItKLyN5mxEqL9Gd3hGZBIfFhKUvcah7mTE/TphK711tZsRg5PTUswcDcgZQZIuWYGLgc94o/IN
879All79KMb0c2Fxu+Qj5gP2vtngBNmAcyUbVPdYJ29znaZn6OxdkJsBAj95iKMG2uDcQo5w5VlO
i35GgYNLVi/PlUVlvDTSu1kjEJNyMqklLydjt4IPsqUc58SlqeqU2raFZ4dLqd9XCDNEb7OSsVJj
LWOS5YPJRNe7Ydp5WzRN3SND+teuQZ7rTHayccf4m3HjeuYXGgPK+Gy3ggIfpFOnu7QlyWkyZvqm
6yJGvstNAmXgV/7gCLFsGWwMgaURDmyWMPDSFhxyXn4SnCI2drHQ8ab7btATUAL5jaLOo0XsGe6r
tg6BOo2T2Rt1qNqMFcGYZ77gkaZjTrbXu5Ic5213LV9lUtxEqZfsh5Qy3ZKVPFiTl+66TmXh1Xx3
YDMYFO+YD/bTtyOBsrJ7wHOHavby4UtrPBiCLZX840fId+mt1PtQVRBNMr15Gab6zwCvX+B9H0Rz
bB5kGSMfMAzO69zazp4jfCLHE5gYtEPmUtQBnpTuIV+QeiBSzkIPm56R7Ot33ZK+OUTdLa7fqz9d
Av3GSX57hjkekC97d2IcwXgtuJ4XGhU6rzBVd3Hl9t+dt4z4PqvmKenIMJiX/ieBQAgBD6/1ummG
nagH6pAEGPJq7DQgPrB7RohYLib3aJnhMkWxvcOpsLuZF/k0o5K4pj/Ibkm3kuT2HbxbKh8zfiUT
k30on+7Vaj87eCNuy4kMF7dBoXz9/u3ZI7fJpLuZU/vkLZzw163XzQqMX/Aj35s9bMXBs570vlnv
SixAziLmn7yeV8Mdyd6n8lIIQV5+kD2GApHsUN3IdZNk7GOQPm9dlTvfnaP9rnco4/K3GMNf3B8L
53nE9T6cVze/G6EzGZja7yfNbrZXW8ESzrBmMAcyDMM+cNyAw86Q+yeLllWPOEJYHsfTAofTH6zl
YNtT/gCDBqKMmtywh0AN5JsczZUzp8dGN3SUN5JFQMgIC3h+TBv383qr1QiLSN24vJmc/jjIOt1g
EuqEyJac+6zTO3a6ZNlOdvyJW5P4XLgy5cXfK7FWOL6pNJ3KZd1Cau/fAA767dRBZGeHLDdlE9Eh
jZVC1Ppf10jROXNYj+SSxNNecypxE+lLuU3cQm6iSWAr2UUtuRoapZrj4F2fKUZYjRsHlZMOe5uY
5W0O7W4/z5fUx+UYNQxgUpnIXVy0v0q7+kRl6be9ZTzbY4MG7dJQTp3ewgpGxbAuouD4qf9kG71R
0SOGIyYAuDUe56nyySAtXi2XCcDKoGvQRfq2zgl8c2Z5GsTMtlrMQ1TG2rbLmayScCg2QDrD7Rpx
Dhs9goRSn5MIf6ZpxpBf/Uw50zAtG3SIdlyLdXTTFtjFOpMsZLGgnbW435XN5IUlhol/95DskjRP
hN8SQG0CGnf7fNc5NqzialvCKrqNXPQu7TSnX1pSn9elLF8Nc3A2DSOelMzjbXvxxZfOWa/76T3x
VLTralyWVi//cGnwX5lNPGrTbH/Y9DXO4PxqcwIlwLTcjak1n06O5ikdIS3PiiCUqyBbSyGmmQ6l
dqa9tArIB9bzeCvQR9h2PhwLq9E3EKHsj2kCX49xuyn6m0pHAmhmJG26wo3vcySjzLJc4zFe8opV
f0FX3xvfi6bYTWZKOFiNb8OljoPE8MB04AOlDPnE7WI8QVlKQi2Ge71QNJ/iyx/S2YPNpmugd1E+
bldLp7OF/YEtgF7ueYNPiQsqAMZgIg6L7swOKCzSoJIsKVlsqWXIE8U/vmdmk+1I+fm0jQ0G/Mbz
CN3WGyy1vZ4rQKw9xVm6tbUBzB3PSZRvVBij5v5K87l7sDr5DsEw+SgDrcrGtz5FfBQvwzZeK/XW
kjeIjs109hW+7HeRSG8gGX/YnbB/W5JDp1XeexLP76vovta2mu6YT+n7cp3Lg9QJHLEGpgagGfXG
0qfyaYzgJZJZo7FLRvFOm9g9tKxBpNBo57U0AafzcsJKEzGQkqV7UEr/cGkldsTdVae5GtKwi/BN
sckjB4Yh1aado2QvkvYXvCQZakUED489LChT9AgXH4XYxZDN7HAauexqCbvHybZuBn3p/tRD9Qkk
KELAz2U/WIYHlNjaNzZAz66BTswhRrDA3DnvjBAecmea+dGmNFjj3CYyj1/OUpN2/J+r0J+phKvi
v6vL/0OQ/v+dUN37P+nU/xejcPX577p2Hv5Xpy7Mf+iuMAyXIlmXjqHzl786dcP4h207uuN5gqnA
37/8U6eumf+QjrA80HYIUsI0DfNfQnXD/Yduiv/4v/+BUN10/lswhu6C/ejCcXXTNB1UBJfIkX+L
FFlKk+FI5m4daDZBh7PMdvHAKRUqJt8einmTmS6ofC01/qA+lDQtsHmXebxcTlaBbNgaJEjSkhSn
bm2KUz3QQNVIkq53XS9mfS1OTrdSDUWmJkINga1f5jXjQYI4j1h4Jacibn7mSbsIqUycA+016o+A
I7XvdB4RfPazHaUD45b/uiiGOGF9p37Q3bQ+mgglQLCsmrHy3+vj1P7X3c1Ut77XzkbYl3I5NuOw
HHGLEhstVd+ZKXGIcgfrmHjOTZXq9xibwppKmg3Nm4NDvFADokULroQTxVhK9dK3deZDRrvuEhc2
kb1KtNTQE8ipRKMJuZLcveLOrmZjS1bLAn/Xg8wjkYEFegsnFyciUoK9+2Vm06kk8xZTmV+4TL72
cV5t2rLC/xEllJvon9NQ3DWTbYXZcBP34rXN4C90STOxRRcHrabF9ozqI7foYsn3wEMjgsXG1nbW
rRnqz1R9eBmmQHI4aszbyiWQleYEsaluR1yvY0CkLtPf5IiILXZRMsXn3nEeIfmV/tfiFNDxvOSl
TeNHr0CJZVq42GuiJCvcgnQwzwpFa7kS8G5/lS5oj44HRKDbK5EHTRzEOuYGPV5FmotoJ7KcIagH
IgSwjPwqCkSSooICkFum75oDYoG5Q5QQQUasEtJ3jeaBChUFMCqnQ8Pc1c5QmKRjv8lXeZsk5Qs1
3hGnBBkYC0wJ04DQnf4ZTcMJY4Dkizt6huZhZmrmFq9mp3+mZIauWvHSWOPbEMfGJvb4deR8Y2vE
vS/Z/YWXI+yMnUaNlOQS8zfET3dFXNxFRf6TzSWeX+5NNOvn2TZf9YuD48SntL31vETA2A1ln1/P
xzHpPKxv2h+GsWcH+eZJUyCqLdIS0wO+Jx8V5pW1xfzlZrRUwnRd4f+Qw5RtQ8hNAapJ5lLI/cDm
+gwuXseuXTi3kGgKMEem93H60SMf8id22oDokw+bAIIHW8FUgOzfTF+NrR6WEo4+6JoRrp5jMof0
TvqECevEiCKuNgke2GHMuHGjjbssY0adu+vbClM7X3hAGb/h9ciBXupQyytLQYosENGZhzpNwjW3
Z2a3rnvDgWeXEaSvVgfbHZlEdGW3PteChiPGC3aZwKszXeJ6FVgZ0d3JNLMIFAyZ+EzyKxtKxHH2
dOtCmvOjeihPccNFa1OtVvrwEAl3My6JdkwULuxmCj8tHuMvO1PrlvYzPsRL8yS95yHJ+j+korxG
Qu82DsAWUpJtLT2F5SbapBk4VOSuTjk0aEFkokNhzFZRRz4ZcZYg/hlyRHwfzAPEkwfE5S7KCs05
2usyYcA9YBI0jfovbNi+FtmkIbxlZm/pNJK6lM3H7kIwGFSykRnHT97mNTRiKFiJV/8Sit9mpFJk
epFGu8t79zGgXOG5ISucvEYwgsVZ0qS79oS4QZCibnUjegLjUQfh3lnWiDHBwj+g5fRRibV3U5vm
Z/hdW5y50z0mSu89yWeH2FG/6yE7ZLorj17rVMGKInTL2A58F5HTW+kxBU/JRxkHA4rCOIWizNz3
tNH21Dn5y2pN60mWphZYSV/vepCHrcuZmfIlcCDnMe4KyZ7OHl/M1XqD6xZ2drsnsCsPkXKi6iAU
5jRWxp80X2nJ9PmPlziwaM3VOiTJ0tyvLidKk43HfrhP7O2QaGJPD2oErmZFt3pYLcq9VUuu3er9
Im+1P5q21LeOfUIcsSUtTtvMTu0c+hETWapz/a5L3TfCMrJtEU3zNnaa9nlZGbOtKmp+PPFsEdj1
XSwC7CiutQenjMaAKcajYWBM57QZ+1Yd00o682OknQpsLxhkkPja6xzu9I/J2UggZCSWoCCEQtOZ
lsbUihjvVujqFUIgXbMYDhkGbIxn7WnnIqf0ybroiJKpGsgQjf3ZZyPCSAzV13YuYapLnDBNylSy
nvwxqbutKuRhrWT50OZQlnIp7hwt7gKBqnKfk3L6hH1degvl+9YzmpYBvUnUOZvMpYkvbpaBPdFd
Ga0bwzSjj4OMONmdn0+jvBEUnmZj1FuRMucrE2b+xlQZp0EMt4PpNHuHHqpurAjaqoVuqMPjN1V9
G9RsnAHUZIG6Avw3St1gADBBC46syywMdk49/VBYb2zMZX23cuLwlnn5TPMA7hMZliLtd/9WZP0/
pKFBXvdcQ9qm6VFXGaAq/1m6CPbkDFOvuy5K7DCu5/ig9+JdB9AcRJeF1wSq0v1m0nkH+2tntugs
sedlvF3Vtthkerm16vLVQ0tCwjDa8km08FfF+u0CKF+S8Ua/s9qPWUa7HMeS0SbcYcDwinX3x0Qk
ejO5Q7ytkzEEVJ05hhlaU6AQ7pkSvhZ7IYB2ds9MeN5ht5sEhevUhzHL8AB31uUxltryGJkDKkXH
IFLJQhYOaYofzpDt/yU6ztYNl6/j38LjDN30BG23jcuRY5rkCPzn16VFAxp6F/JrLNlLVljKsffQ
VVMBM5QSLxqQB9p8177oI0Zps/awkloA3H2v4SW6dmWPcwyMbSnLoIHVSNuP9L3PQnMwsJmuu3Dw
uiY0sdnfJrQfIxYkRR8a2KDdocfE4qOCTdKM6LpgM2lOKXeIP749rz9JKwY8UjDhY8KcEOp0G6nE
09hnjwu2y2Gjf7LYzKh/25cc5AGuQPqEkg9k6sZzJiKeJS41skWVD8Gf9G/mZmxS/TB/DUGsSN2y
mxHJsQN4OiWMslgsHJH0W0bbkPfk7Wo38tCqQOqi3YqeEZ2jzb+hvOjHoWleKhemydjMvH9CgLdD
e9L6iLrLbR7ibPxVj9QQUTb9IFgJvaiCwhDr9wnTaHjkLUqOqeHrTW7EoGxkwLhbVBkzteGPLqFb
8E034Zjfl4736JboCmwtyAxGvZb128L0PCAa5GVGXXXsRPGYDcDCsBVE9QbLFpV8QtTtdJLKTG8r
u1OgyMj9R0T1RpjJLL3tSK3axl0JmyGZa50wrp47LxfTIKajo0UHBzvTf/7h72PglAc8hTpfn2Gp
aoPSeRgU0/6l3wHiqHk3z9kCnipZOQFtjLC5PKVdKcgJXfV1fYHrm/r7Ji5/VLhM32Tl3b+9j79X
7VjdL3AgDtf/+vtyzOvLAK8S/CIuH+3va/QGS1eDd8XfT/Gvp74+BlRVPxZadaiuH/T6hv5e9Rh/
Nbod//0811eBgS/C0UPHnemqvpURWI1ha/uqcarb8ZK4d73/782uf1Lx0Byut673Xx9xvVkI8z4l
wZSdlue53vWvh/Vecbs4cYz2jqe9XqyxA+tTGNppEYy7J0e8C6MwA73/34yd13LrSJelnwgR8OaW
BjSiREmUv0GUHLxHZgJ4+v7A091VU/HPxFyUgoeiKwpA7tx7rW8BA+mBNqyTlvF8GdxGBGbvIS1Z
GOLSH1R8kHyMoMdHdptO3k6/xE6vb8kgCt0IpecQ4SGRbP4jtzJYlsb9XEgsQHCpZekcfdGlGxnb
e6x3oqNijhsciUO9wFZN2nszERm5j0dJ2ShP0M6HgYQ+mFPk0MIq4WahGUyfpIY3Rxg3qPfsdVBW
akcFuqfnQ6bajEWnMcZiV0sJrivu/kJISTodA7Jei+xNFozexqh5gQpRckPQilHQ4o1oDNp5mm2c
7rXI5LNjY0YrNUBDfQssWfwCC8GX9TpoxhAW9pneEGDbnhGWnxbzbTPYL4UJTBbjiMBStYswha4V
zqOiICfD10wolIm4J+uRGSiMtRrFwT4dxefQLXIlQs2K6D5hEqkjJmfBdNK1Ln3FmFz7dctHnLRy
E1ToNCOGCRtUd+PWTMvL6JbNplGMWn0FHjFPUNF1zi7BRrqykqg8+c1yWcDxnGrlu9dVOeXFbK8Z
1fYhrbXpXpPIJ+1ubTrNW5qkONTqY4lQHFW9+YZW9nZoUFn12JO7Sj3j1bkVJU5ZW7ffsEnWWwJx
oTAEDEC1XuL6quOPusVRaphFQ6olXklTq8tVJK1PYw7uTBmHtrLRy9JP3TrWp443VOJa7QIceSBA
N5nbfLZ5EyBQqMpVk1UPLPQXt4uMS9o+R2ZfvvfZ+G7bGn3RvOLwcChlo9xE6CfQBZD3vupi3w97
yppVFWiPLgSDd5cRz7qdkNV3gvkiTgwUtDEGW6e0YkRG3bQpb4d5uUoCMwnHCPO0RAS4Tic0uSxc
za2fcJrY00ve01POgvJ3Nofu2Ino0Bnz1mQEvicdMb6xuGpbKXK5zq2fGnaiKUy9WHnPhg2oE2H4
XpX98D4W3i6P4aRaU7VGJp5syiUx1jamn6YfMQBJa0QMnBVrEPQ40B0QNYBk8il1zkSr4bWyOdFo
UjyDqclqGrJNhdc9N6AP6W36zlJnhf0YP0IlcULIrm9zZJ6huFGMwnglGzivQmPqx7UUyFnqVt8M
aZxtLWPNWqI/M78KhY5SV1j5MRpZStNa3VtG9SENAmD81EXH5n145rlpbRsJX4YtvNPxz2owwM4V
bRWGcj21Zx5vczyZm1qiaTDjA9icjMpTDcgMbbzMqnoYY9/cxw1qXjaZ8CA/2SYhs0xqtdMXIPbc
QZrJSbcIEzYnupgvNQaYREQl3kS92nSlGDaZiXs3diD1eKP8jpVFSVanxMBSha88mR6nmZO0iYS/
brPm1+74btS+EBMheExq1rHm/xVN5skcbbkfS3rabYHIMceNj4sr30Z2NW4IRjoWiwDJ6Yb6z63r
P3vHtA6aszeUJ48JYRoQvaw38q/f3cSqb2g3RbtS9cfUW5xgwkAghC6zOWo49Y7kdaWoBxpu/vn9
9eb1V9dHXm9dH/7nkdd///2YP3def//3w/PrG/39Gn+eHqvPbnLFNluEbtcfwicuZF33aXX8czOf
5v/jV9dHWZmPufUfT/h/3FuVCifXvx/w//fcf7wPAVXFQfTJCvp/dUR6WB51DqGjGEzKl+u/m7la
PGPL79X13uvNvx//5/f/fujfL/V/f/j1N9e3+/er/cd//+Pdr6/+n57+9310zMOx8RkN+lAhkuVH
ylhx3kbL/98/bhp9j9rrei9+kcVUPbv+AfnMYKjuOGoJKsrllmid7thffzhprYPA4t/XO6+/Ngqb
+ce/nkMhziP/ftD1Oc31zuvNv1/4euvfv/7Ha/7jPf7jG1/v9CZJ8WaPhmOQV/g/H/d66993/nnp
cYbUDjVlMg6iKi+C3vbaqL03b6r6jWNM2Jjy7nFk+7TRbewmFlaPdDRPglgAEM2+dVtI7F6BdlMA
RWRsZ6MgwMeNhWXb6Rb7qq+ioRnj1fiIFea4pIMwOY7b2qXLZ8xsh4DWgAQRH+VsPHsmpSWCkzAe
WmtVo03F8wBBxov69QwoK6GE3hXMwuoCmFEh35XfjUCzLZP98/zkZ4iYk2TtojBZF4MBhKAHOzBG
w6/Rm4C8teQu0dR6HAhz7QJQkx7FRdGqeZ36cmUbGg4wp7mxInSIxOkiTVwakkZUf0QeI7cIZoHe
4vZwiMgM3SljkGTl27gbqdC1nqbO0mzpE2Kdwd1thsXUVsXqsRZttM38L1tvucB6JAgh+mJ/7v1K
ab3VxGwvm8JDqv6yXFzJE/zNXRN5+UYfgpQusYmbq9hDwFNsRUrA1wrrjF+8wmC64WUrS4LtSTcq
fgDu951L9YHIZ9z0CpXjaL1U2mzQISV8NG6IbSVWuiVgT5xLE7xVENAzUIF2FDWr1OAZP/USk9lp
N4mrf9U9pgmGfD+QG76GJLq3aNqZSXyykrpfaYnroEMI3HXJ3mxAv03QwlDu0oViGpULEgqcPjIj
j2VFMjBNtLUpPPvozyxhBGgdDD3v+Cy6g0IUMIqD9502+ToAu3vQa/1+oGzaoUYr2R30GOgzPz3C
WNorRNE3yDD1Xc5GwyRJ/aaadQKtgSiapBdRUd7xWGvnFRgh+h4Tu1oYHYxzjzH8gmM3Aa9si87a
0tid13OOr7lr7GTVo5DdQdRpYfXOK0cQBV3wNZpdbe57i3ZxKY29EUDkarBslqeyAsGYYz5dTT4x
CajjfMQiGKloAYLpK7FLZmb+rU+tjzeO8McZr0tJOYlUiTvyVyGIBWlzfQpzCwu8V3RPeTo8j7WE
0FlEYVP0Ahj1iDQ+QQ1cTA95CQ5AA3fAIDb5yGz1ORN1pmXavQcAH16FtgHhCayhn90w7YeH2SQI
dWTTjnC2cSiZ+eU8CHwnHPVZlJWgbnM4C/pt8Z0zqV2jCQlWOIAI+i2/69r5aTrXQuMcn2PXeRyh
c65aVnOELHa6goXC8Zknd4UbIaOqkr3jTO3G1YednngwFr2OJmo+wNDs1wFSF89G98k4VkEq2poT
0ipLsgKV1SYlItrWC5BVE+gDT9X3SM/PIgLiaWjuuYh0dW6diRL41k/nBjdzru8xY+rLAfEuTXtn
CPemjulYcHYSjY4Dg0UtSVd6k/R0QBGaZkFMI45qb+tIrVw5g2DPm8A0cvJgA+ZAZ3ZVwYEs/E+3
mGkWyfkiR+dgxzif6TEhZ7fqt6RIblLrXbA7gaIcQPdCOlFKthSzV1CKxSqc7XQ4GO0ZmUW2MeZp
rRzAsr4OIkwX/rDrzXniS+aqGhQV7zrQzZ+o4jlFYYCi14BzNLQo+awZN2PFeMJkEmM2nR1qOpUU
MJEn6zMQHWDR5VXKaNaRRHLk9iNIAC6gDPcyvs/epocXbLsESofV2a9FB8nVsR/KKIvunJFGcV4F
7UbXAJhQvMlTwR9qaH1YgQHGHadFt0Wm37bLkhjb2XBSKrZCkyArPH7aSuAECicVFSjaFXOj2d2o
BRXQ1zY6OtQOGxbVXeaRrDC5Cf0vN9PBO6uHWbr2SsZaFWYQBUAeYibEksCFeLYBDR11TBh7drIs
oIrMuyjbNZrLhblKXzWLDkgQjDBFHkWKkJoaW24ijX2dNejpenRpvkXT4MGMYW9GHh+qpgjki7Zn
GfsYp1jcEwD5DtQFmeUAz2FEib40g6DCaDBWUE6uanto99nUMiKKcjzAsTauQKtGG71iJ0TctqRR
lX0ODa5YsshWokzqMwWhPDp5cx/lM39IwiIuuum89/q9SHHn5I4qd4SdHmf7bZ7ti6G7h5QqcqN0
eLJm08Lvrr8zfVxbWJOfBjN6bN0BtGbckj+ep9oKsW26l+imboOSsDvVEBRn3Eq9Qs+/Eu4IeIRE
lm181fzP3SEqy5UlnE/LyzvEPYO2LgTSy8l8nqGzhaghYvTac7OTOZ+i5RiIwHqs0XnxdfUElJht
HsYMazYK6wKOMP87So0JcFLvrNDebdxW6w+z12PkqIsmFHa1wzCVMOpU8T5+1uPaPuIMAxwbVPBM
uOBXhv9U9SCPXdtFklwgQdFBzK2c2s42LOB7M+OChaD4JXXoWI41YOyANczUGKrNFUNENCmPWlri
vq9hc1WQtTEE1iuUz6scHjvlq01Vk1iPs944B5S/d8YSY0Bkg4JSoJ8BKl/mfjwZwGN2bPzfE5QZ
p9lblejHjqaOka0s1fQmX7WOdawv++hCY+WWMezilI8+cUof0JfHNzI1iRog7a6NRy7PeRmt+4AP
7Wj5g0iSc+78JMixYK/ieO8N5xW+YEWhELmHBL5K5C3euDJCbmmGVgOTQbQMNWt7pr7SOMJav8Ib
5hpYaQ504dqzZmOIIvoBtEwBohQ//Y1dQGAdaaimfuKEZWq9yZaUROGc0MpmWG10/scMbJyFZuz5
yqMwN7sT7+bfFIF/KRXvWLlszrkWrkqaRH3ELBaPDOVQBx+2Db5dTv2xNOv7zjKSrUQzuG5BZLmT
4x+cyX+OkcataBiy/x/9YtM5LVsKNTehrPOdq82SViWRNAb6NYZv6bqZ+3idd6mFYvldMc4+1X37
NOcy3hCP+0Uz810yzOkIddhYbXSvN4bPQNuDYFGUxtGrapb0nkicoguODIp7EhXBJ4rxYcwgtZk+
uOWAApb1fIDE137nRaHtNMa2diqpeYe53YiOLsFQuwdA2Z4RaSFiv5e4g/JpQVy+xLX56IEpq0SL
Q3oeEbT3JSORLtFWQ1OcsTeJjadwgEpc/sCoX7yIs8cZoFJxNKMfNZm6oC9CLFvcCROqkC6Lm9yu
B6zSiKoTrNR8JP0pKCakr6nV7nubkZOivjK8b9+YWVakJNIcluuNk2dEvbvkBBgmKbJLYIAlBHa6
vBgR5CGUxmqw79rp3qYvRA+c9lWCGAM0I7rxsaTbkUze3kJMv4pze58lsMp0HQkG8iaH/4MKePsu
9UJBqvdix0IgXm1T/MNblyQ1MkkhzGYkT8HI3YxR+qprd6TFafvE1r4Kzx+w+bHXWZok7Monf6cj
slurij924SsSL8cHmyi5NejsxfNuOBsriAfCBSvovgYYFQ+ngTavECBz4ekSuBchDIGykB+1lauT
5kPTn6CYI8MsqSYSGnirqkccSx4WMWeBBUUcbxDkOJ8SPjHRPrj2TWwTkWUKcOK0liAwTfdcjkmw
XHQElQVaR5JRuBrTSV+XHxx+AJ+MjCsJ0BTmxeMczoGimm3Hb5VT5+QTYA7XcD1MozhncAQdg/gj
reXFIk2Po8CHtwYJBC586Ip+G1jWsw/AKHLGXcymM3RR+nKdGla07zcVtstVRieR2b+hhanRnFl0
apgFFAJVQ6nBZmJVNO2NrVq5qlv5RoDA/WgMNAWXC6gamrOTmQ95ziDO1r2LFvSnCpsGo+WG7ZLa
idmAqwZFh8FptQHPu3RCydyM098Imi7a6SzM3XSiVIXR7ioYAuSnRfrgrIDssZNDFpqiUSt8RKuT
Eehb1Hf6OjDKx85Oz5PZPfYjEEYRoFZt1bY0wet05VyERYzIxELrSYH42/T2S+0xbzJfXAcGnRhq
ACGdu1aW9xol5efkertUNJcumJ2t1hR/xb53Lzz61xaW3566aBrf4zGIN6aV/tSzvLN6VMReOmWh
LMTOjfsZ/9UdvK/v1mTc7XjaW+4a5A/0rwvXwKRuHL0CY4nfwu9igraxMbKOAkiXQY8bB9xLHVTA
dWPvQq5UKH3tQQsQWQP8/OmMV4YSHg29BW3a67fpQG04iRFv+2CBlCGxWkUcO8hcRrCimJZv62SO
H4BkrGUlxtD2anMTRzLEoVEe1TRgSBFvJEASR+YseYbFN9LqR9HRxOsMyMFZELwCVSNFXjm/qJpA
Kpdrq2EbVA32h2WrV88dtm1LTdDdD4UdbO0UKh465FuQmuMuk/Ksxx3opNZqjpi22HpKZ+U+5AJw
n+1gzBUOEqxa3+Y+CDmzuj57rzofbbOZHYRN9NZYlXJvwFGEgQ0Q2EVKsA3kToJCR/KL96c5oBMh
hSRQR6KhDiMRuWvDVgUcHPVQDaY4aZ+GuSTG56GzeEcVhoFt24svNqtfKrW0nZkTxkke/X2WFcwN
5vhsZTrWVfRNic0Yoy1wMYmffuzQWmplC+9P4K2cWXqSLIF/l4UOcvJQBAqvVYXcVHf750HQLC2J
UcGrHapIf+uTkbGdZuG8RiHCjAv1VTQAXC3ovpvOA6l0I7ptP2J55lhXGI2ZmDZ7iPYDl8wp3RMk
CjEc/jxl6U0ciRabKaskAVgeeznGnpVXnZg4OJuSehjvUxc2QJzT1p62g6aTmcgKtlKua+6cYV/p
DERIoy43TmI8Dban72IJ7Dfp0w1xiZrUbu04/UYe9Ol4wUJNqh6bpYcp5Rj6bmhoeFGMERivF1M9
CT0gXCIDGkFZ7czzdABg9g3KE/8DTN1UI38lYiCJG83FidYg/DMWm8BMfJfbeMxOsVm1hFVThItX
2tcc2X65EremtjS5vQSbnwkLTyTGGE6D/VZntJhpHfyWs7VvPM3lgjrYawdHH8oTdtZDxA6alUXM
EsYzTmHSJ2yqJZhNaFuAjyWHbBLaRmbDTW4GLVQZm4YQVj1ivjZKMWZCCG4CoUI9hFG2OVqYCQgp
JpgEMTLoDD3HesiwdelXVP78HuuZtR8dgzh1sNKWKZ8R895X9fxhutQ1LZEMbfxLIxguVE6vynaW
EbUBmkpwxJpTnqH2ZjKcUoTW0GFXbY6thHH+xtFLKKkOMy3C9KK9VTzZdXEjZjroFhEoj7H+FteP
XaYh5aCJQ91mfXsouNja00ps4YHBgv1KSzYxk5k8cM3sgXmKOwoBn53d+NEJq9gQn/eax81fY/6I
Pg1UfP01mwJRh/Ryimj9xXBlHuIfuHStS8IIpNCtTEnVjdEm+ahHMEGT98K71dF4sF/GJn/rI+lD
OaTnOctdnuLldu2030Cnf2By5xjK3FgdSGKD/QuKieGhZA5GxctxZEV/Me/J2fSZF68/yNF7KFVz
GMsi2sz6HRj1Rf0ZP6L6CH0HVQSwOdQvZX7uKhdFCRp8HkBLcmpzVhCPaF75Ng+402GSTxv8Qfw5
luKdgIlV5Q7wFCzvm27GlhEFu0LTOXqdth/r+b5Uw1emC4wP7WEyUOcEqXdMaoyfkbmTy1XcEbh/
iEwJLSM6+66LoYPIBeb4sPfr38l155DAvxNMWGYiDO/DrGhv+3FrgPpYNXbz0vUp2g7vNmHD68vo
LW1JWkU+08M3WXko0bY6MZ7sjdqsfvCi+dWM2WR39HSUwnQxg5ce5ZYo8V1nOE8gDko8P+AhPLPe
oxmCuztjQ0GEBNVlvuhxE1JdIzNqzZJn/tpQkkONq3I5a3UYj/2XSKdXCwTwqhwWw2YBNdasXBSA
dKGwmq4IgUuB/RvP9Rzox+uPsac6vt6ifYcVWgQXw7fq0IoDh+bDZKh9ZlB4EKq9bnpCaBoisPc0
AfZxjrM9SZjsr8aKTW7NmIirHnfy3dBtdZXHbKI0g31UgwbH1Fzt6wxLMScFirjSn8FfL032uMVa
XMwjqovWu7RyxniYBXdMCONVoCVgANOKoVzrkiHALMYKGNB0urNAsdXERE9DXZsFywDn+iuXydzy
kXwQCV6yqx0NQ/vV+x0to5xSm7ddXvG82jE2kQtSokty/q41NJllyu4mURP2gBcyvtt91TKDzrr4
1NYmrAk+o2QcTz4So6Qm2aPvdWRBaPewgLTjFLi8MmsCgSt/VVDsUiXAP0zbdK/R/ENtUtETqqAd
6Z3bH3QxweIS8707Iy8cTsPUuCAUpgTQUXzUcbnThKMpWjdrrUWeZGLDXHcwVGjZ6wybNbvfJq7l
s2LjHqhVQcqWV8hjC2qCPCbl0lQDoGXqAsAII+16BHvSQkfFwMAKaqTNe2yOnBaGD5picmB3GYXX
IhBDtlC3zdoCvUDB30/tsRigmQx6trjake34wZqd6FPhy7c0Y5mJMzBvnZ5t0mwg9GTSxw39WBJM
jeeZDGQCfJloGm8YxDeaaW4G/gQ7ZzSP19e+/vC5YP/3e13/TUXRHTWldrHqnZ24TlSWH9gdO9p2
zfGKBnD/TDB8gxZFbX8v9qvr/dfH98vjzSCFwtMwqTWhVCQceYh3jWCLZWWZqaEMqI7j/9663lca
zqEdTW+HxZ3ORgqgkAYnn6YlUyYCX/jn1vU+pxmsddo43iq1gEDqqc0RrtDlQhSv0f1uggzUZao/
jpwVsMygBQgPbv6ctgFQadWsB/FJ/EQNJc+j2Qz4EOcbqVy+glFfRs6dbFR1O/oBl8YCaTBusYsX
0PmNA3QbWc2LOt0NawpX/RHAq5m2oVDlp96ZP87YJBt86/RokdNKeNdDbhHMkXzwBT73yXSJEwhD
ehXTB/F+nBhZjV07L7FXX3DYa+Sl3JWdda/ETI8lgVBVn41AXobOPVl69Y2CjyenSDKDCp0te48K
nD4heowI8ZTHcCwwAF1ys7pJOoXelaMuqMd30DjBVuq9oIIzzngST0U655ywDJ01LGFe0N03cXpH
kA07V/Rns3AeRZw+JUOxGT1ieGlMwwWanJ3BLJ6RxNYhXopLo/XY6/I+w2SW9JJQrNZcD3xt21jh
VU2IFDDbFd02G9BS+2sI687v0yPZG80mIJo5NwpKCDkTCjzFpJ04rD9Ed8xG95Yyahq17KhDKgjG
lmk/di6QVFTubUgt9t4LIgQijP7H648E2PrBso3HnhTaZF92i7o0cr9qXcanyVQ/eeNDAKzNp0RL
vpTlXCr0H+shGwysu/exk3/PjNe2jWXttZJ9aly9GXLZSWnYSIneY1mBMJdkLclFyl9rqsMSVK0H
rb0Mdnme8wQGcIFq2+kr+tdChJ0b06YeoUP75dkx5QXg1O3y32zlz51tvkz2b8nced9UCT5KtMkB
AQbo29h2mxN8Sc9mQ+NbXJaEeujJSaVxG2grLKa7widUMBokSNW+onnl3PJlUYShI+AirhOBRiso
YXdm5zZI1eEmIFlz30zeO92tqGsQJHeVdt/nJoB4ijiukh1ip3lS+S73JRLT9Cz1cTzg946px8mr
7XKbdCqOltIzTyQlnQJZPQ4e/Ctz3pNybzJmweMqCeUDaXjwOHWoBouON+wKBO5XKou1QFqsqmr+
QFr+3IfCTt9e70wL+phG6/7Eiy/S7MkqKcCGCupIr5W/WDXnbZDmxwpp0W4U1ilrS0KrwR7XXpae
9H051THpZ1mD0wN33xAf56q5r7tm2ILaQehfZn/NHQSf1m9fsgYtSt7PPjwWA+BJesGB+Eie7Mpx
CXvBOIDnJPlKEh/DN2GJzjBuEof+SQ6YMfVwSJPQpCaKqKSS3w06fnSm0KybBQvcZrexF/w6QUfK
r51ePBZQmWnf6PL5cI79CiZ1o1xZr5H9uStXwIQG07ua5zjd+0Z+cojsXecW/ZfZt42bIINL1NSU
/6ipvJOwWwSu5HFxXmM6SGvODLOK1mXtwTqXM6ZLOb1rhSehQKOXpJG+LUqmWNNEs+XvZcsfQBOQ
tUXdXETxFqxnBijEYmsFIQsd8UaAM3iQHmixMnCeaRwKRiggsZUcP9EvVaTBVsExS87IPZmXoBUN
m7pNd1yniLAq7rCUy8OEARTxVBxKnfYdA1iDiwNXzQAzBdWn49bbLDJwJECiIiNDOyhLOzjIjm8x
YR4qBJecjxlGIwayJ+ExNpt9F4pICrA/+yT/sDoY+ZFNj34wG6KO6D3Nm6KB9tVarQuDQj7Qvw92
5Kz/TH4kjl4G3ARhH6sA1u+hEhktE8Dno27MLNnsyQiGXxVDgA2moZIgPnNaFY7/0zQ+k09RbFXO
gLDsjGzN9uod3ldYu/hyElX6D8ls7zoLdoalte0hU87nEDTPGtROBkNUbQBCfHWgVjsl0J/1PiiA
AkJxTKkX0kT/Hp2KcrVdDZcuN+/R3xzHhj3hzEnv47dG5izeQD8EmjqiCIFoRmIbf8GE3BaXKCvB
/kbBl4GV84PnGn4/F+w2AmdkqO9Svsdl9OMq7SWxJpr9uGBlVX5HTnwISisgM7L8KLdQVR6KOHgp
W0ahAZMRu/rLLKHg1BATIxJTAPb9uJZ31NNiPQTEnETR3dTV2s7viLpJqnW0eI56t8SqOp5amwZJ
xYRq1dXWKR3qA37mddfyeogCIEqvyh5KcOxkn6Q1neE3kcFw0TLvlmHJakqXrY/3aSOA02NtlyUu
1lZxM7v2KZPAS8cONmvXb1w0+Phmkm87tj7rUt/ImqQNTU42+VV92AoXeWTquYzG8eY7FrvT6bV3
OWMidckC9VZ3Ll0mGdL/YQsfPDCPIZctVReszWeJUgLyHbCoIngJ7PHeDQDTZcY2qOF6u/kjG6iO
/grNJXgnpldj9CZv0YmAQE5l/NgxV+loVQQmIY4fUTs+cOEqTD42vpIVvSmce+D5hs7p13r8oJii
bb0SE7gc2Nd2sYbtyD4OUb21Rbuz5vY4L7yoXFWfmVs8u21wss3kwmiIr/WW+vQ8F86NVBn1v1wN
En+yW1HIeIgu7HK+WBVZVQZm/jUw22oUYepYf5VAh1c4l4et9AOeyFBbQzXAB6JWbtlylw0quMWF
1Y4MLQdmzQw3yLvJ6+AQGG6YE7a0DgSebK+L9747M+O0JRMCaHNuhgI4d7KWAQOAisSp3pRz6Wf5
0WJ33tZ1unLKhIFY1n16ue6t+zrelrr2Iy2DgV/BEYXZ6L7y8896Fy2vKGx2AgEQtMlCH1i5i5BD
MRsghAqIL6ccfRdFf7dz+MuL4SNV2UKcFzvbFG9D7n5VY+VurXbyt+3AuTR2aYpHka4WfIHjBFSv
yIZ25/QNpVSOqUAljxDUWNcMlBeT/9XkDIghee2QCH6k8Axoh7CXzGljTbWLcLU5xcgCQ9LMmKay
qgGlWUxJiG5i7zcP2FjrIgwGeU7pQrW9ZRwThmNTiqMvqEW00+zxw0ZGe8Tot69H+6aibQpxos3g
y6E1jsbxCxvBOVIHM/Iuk1d9C7NgmDGUb8PIMIize9WZAgdkgm8SBBBfvLwPxAz9B4Z5588bQ1ug
gQY5w1SxoPR5dsZarmvQ4LCdYYJ6DojzIePE3cf021bpiFaT9YRsj/6dJIu35Y9Ud4qISJPxQ2Bv
icWot7NvnpAFRca70/PHyrD2aMaLZxtfihGtSjH1sSEbV9g+SK8sbqxSQ9gwqvZI4iAzAy4r5KtG
6yGPXukCCljm7WdcOT+z+ZVp8S9r91+uc4JbTLMMoiVH9SkpObmLXD76xb1rom6d8l5jTIoHx42P
bmz+6g4BNQtKoSNRLboPZu+RZBQ2xZH2oNfEBATVGEZ5uwfcdF/209k2QdtZHZIIujstUypmGvS9
ULFk20bGe8M0wkErn/wGRFyvwWkYo1UTMJwV7uNY1Xx//mqKwFgjnNo1+fhG+MQHuJdvZuq0CODD
ECS6+sSfO6zdF7lsOOx1795BcmcaJNkUVhnVS0HxCY25pfJkCKvtoeEQOaNP4NJVdJc5HC2lzVQL
w9GS5oKHSQ5ciQiBXFcd8Ao1WPOSREVVp+/1MnvRrMa+ySN9h7OPP0/Lhcero0uelOdhwQYzfYCa
7vP+voGeZAb1s/FlzLSigRtoGs6tm5YOXEvtlFsODcnzkLBKs71xR6xozZOGI24999SAagA0yqTE
TbJopTV+HJI785TBg+vIE3AG+YA1Y9cJl72DcRw5R+IOrw7R2PFeqvJpVizPnix/6SO8KC37peT5
aRKTw4SsLmivW/ipCS4p/d4tLOYkOUOgMWmQZ3BlKCc+Jqi1njJ2vImmjylzP1K3fVNl9yEV0P9x
4gvKI+wkieXtM4DkZFY+wvH+KZIkCwcm5vSrPiyUJatpqJ9J3oKcGYDSqouQrs8+cXl1RAyPo7pL
vPbV64pQaEywSCC/gWR/LBasvKULarzvVI5R6JXdTdNlj0NXHO0x3hIyA3YhZm0VTfPY0pSjxWew
VahCONLdNoqqT5KjdpR4/TZrzftWUD3htnuq2Y+3jmcToJw/K63aG8X0wSkq9zippkl/6Kq0pa4L
voKUcZkncLqQqmbxiZtqiPaQOsJFze0liP2IorYbImK6ba01a9uuEUTY2GhCjEp7o1coGAw6KE4U
fRlc/Hrd/+rmCMsaLryetpAJg2qdZeNvKrLnIuf76s3mPJXpJ3OH+7IQx7ia3rA1buky0jrywA5z
oWOyre50GjbLdxUn1glFyE8VuIj7b2CKUapFfHVlvgsmnzS5mFJibJ/NHNd2K6adQBC4cebi22Q4
jU6g2VvYmoFivFlR8uHH5adjGGcFZK9McDmPNIVmdOmDm+yWr9LopssUQyn0o+AwNoIYwmUQMRG7
EbB4UoQC59p1Lf83NLpvLERcdNxemLb3aPiQY8f186zAWQnUePzlwp5OZ41ij+CBlRFTruA+t6T3
0LjWcbAGWmhq3bRmqC/prONwyug/r22/vVzPQkLtqOczuv66+ToguMxFf6NqsR0c442AFu3cIZps
NcWVzn2Yk+S5z4JbvWD+18klDSiqb2xGcks8aY6Lm0ZZXxVbZ2bIMDnTL+YPIOeTZEwbs92HbXJT
YzQfK4FzvP3oesdi/qu0te7czSMyk37UCNYZkWY52WmMcx3TmDfR8G+nI6ro6dhnfo8W0vidq47Y
oiIht6Gxmpvrj7QSdEUEXSxURAktgv+i7DyWG2fSLPpEiIA3W5KgpwzlStogVJIKQMIlEh5PPwfs
jqieP3oWs2FQKkklkTCfufdcCMOJySKiHYmuLivfXhPVjQu0lgvB1LxDAlru2oEMZLc30pPsgcjV
RYWv1a1xEIKmpObi4Lk9vU2gcF+tKKRxgwGpXreNOFoMGUFUk3mcm7W+j5w0Pjuto52g/8bnHsps
ZsTyQBGp7ZxpBB+lc50K6iA4UnA6nN1MTWauyQdm6FidPLQstylZy+nN+ouH24dm7LPzGaI0dDvh
I110CerWCu7RxMxspgaJvLiBOkGboLab2bovnwNyzfb/9vT2NbawvI1wKOioQdb6WC4HVleE2qKH
vj3IArvKKlqU3rePU1Le4NCdcmGNJ39RuiQtTVTjjeHUB0uqp+D2cXvaFvmV2zNuQAcVP9ofxPu3
KVxMAkZeFA8iwmgEyOZCPalGezOZnoWtrZfXAGY7/FUt9Nr4s/CK6O72INsxglzgwIGfhtclelaN
Oi8VgjIM0fbVUqwzgBWWbV6dOEkpbpUPInr5kHrynDS5eWjaQTspLd5YsS/uINrTzECmDgMROOfR
cNEf1uoM8vNBtu3vidW86ZOghndJPCUy39YmBJysmaotambiZjP1XXT6q24jGgw+UXE2SBVZHwEG
2OmtHhy95d3Nde15gitdDDq2MJvk6W45yqftrMzyXVjFDumN9xEk0lz7rf9l+Qs9O/AYStkFPv5q
W0MNjyQGLcm2bTMmZkxP4r0axqyjEqSL9+KIMWXSOmFaNgJ4hnfnE+8CussPJ1Xa207y/prjsjPL
dXkc5oBa6PbUhbt5tGUedgS17v9+CXklknWLxciBgpyzc/7SA2CkHqmIwKTXManACFeGfdtJ4wIU
t6UhVFZ4e5ujWbLvqbhoWlVGJgYHv53W0PNGNr7CRRwGbrxcW0hWyBp6KIh1Z3LC5JhZGJB6LdRq
XgPCy+Lt0NQo91O11E/EBVhp8mTCg8Al/cvpu2Evk+yLnPl1MhGz6PhoP7DGLK0HwUVTk5MUJoc7
Y7q3cigBkepRM3giOMaUl+kQ0TiL9IrHM0zyYNq5KTlnXglRPME/NzIkBiVHO6WX4s/sp3srrcs9
gMMLbzlQIU6cREp0OCbZKOboDJuAOveIC9QLbF4UxQvgIUfE/3RiVjYg3aHRG/Ql3kFGlI5udB5i
Ej96r1N3lUmWVucX9qY3makZXMFlRPLRzDoMYBXBByT5HZt4Oiua5gMQTfK12KLMswvLP4vfvKyK
3oap+qWbLLLidmqxNmkz8CO/RgiDfzIWyt0NPnCoynrKWiRsBQUAsE537/FqPzoFagG9rh+0aHyX
4m0gP/441GQuY0n7DggSP2pUMpWk2UTQK/uxejRiZgG1rkBOoV46OkwbdJfBbDHKgHQuBn2sYtVW
D8Ctp1Zzz7j44iM34Do+7tVgIHK2yaip8WTsLDN9G9PyEb4o4VTlazqyBLTEiOw9N6+U5NoahIKz
1ce23w3ShQCNoDyIDzA8f3f05pvR1bEttovrXjrykmoQrCamgPs5ZksYKVq5ek4/rGK8zpFjX7p2
8A+GzTdNReGdbM8oNt307SV2/daR/3VoahXmGdolrGvtC72KeYKNC5i77NuXgBs0uIbnyTc/1AK+
QLzYXouAr7bt+blYHtDlHUy3ihgWwmQlGUO8ojc7VxWmy9iqL5YPr4lVs7bJS7XkpgVwiytm59YQ
XQP3wUY/fho1XOn5QI6sA8EDSSwiZzKBtR2rGS411vQ7m9GjyiJyd42Nu3KQ4y/fjXCac9Sgw5f7
Ef9wzPHFyJdwta9mHkHF7FSRGH9sQjjitOI7NFdf5wwBzkwRwtFsWpK20WO6EsnNwIH7TOzXHRAS
/0DTevSDciV1y/5qhUVKVM1deRwfRDU356ybnmBfBidYwJyIvAZ5Zr7Sh8Tk6JnDzg7E9Ig/5K3O
eqAiJJpx7XUZYU1AFZ0BI4ah+/D2KZFuhALulb+CAm9q5tIleo31HJHkUtVsigGgtVweWfpErX3W
E6QAQRPoz+wTv02kvhwneCnTYNsTjvdOouYZexzsw5QY1sxi8KkpovoCDG0OyXCaMZ8al6vE3D+3
/jj9mpvgMshCnLhSrGANlmHgwl8Y9bp5MFx6BkfZsE5L4gMSXemvFSi7Weo+znYIsKaBlIz+gykN
4Wobysb0DjHAyjct65wTx0xGa3IkP/iKiuuna4Q6Vz7uOI1wg5V+wtwuNr1fiNAvffg5dlPiBp60
p7Sc7yOPcwvK6JXe2oCfY+MyJQ4s5F5Kaufopwc4ZaCgawW/ruGUqDKarBoA6AmI5pczEYjc47C0
xilbk5HXPfhNT9vU4kpX0YcmzexhjhFTZiY7E0tnRJAE6EFqhpnatPjmC2SeaA3Yr1c9YGeL/EfQ
DyXQ3l0ggz1b+uzVdL0PoWiUx9S9DOwu+Z07Vm69ne3L9FvEcED65otuIw4d5IjbJH4TFZhbAfnt
iKQue65nccJtzoTC8/q7mrdnT3+o79h0zNz9cXfAkZ39KnotXZd7bIzw126l+1Z1LMlJOKnWaGQx
PXTZeLVTeN00wGKjIQZb2ZH2NnVMqNAzsx0jZypv8xSLMjL9hD9nIzsbWZrszuCT12XRRUTMWphm
aanug8o9Fwn2Tc30TDxWo3n2FV7+1l9iGxP88q0Tk8qhUN5rPgsdx2N13zb86ZgMoOLk36nj6SfT
sa2tGrpvEGDpnWrH9M5hIJIMiho1nu5QOLpbMn3Q2XfjseA0R15ueUwDRlYgACrQgrehmF3uKfol
q7T4GDtxQJBcVewzB+qdBHTRA1Im1YwLfl8ORSh1qNv4YxhfW+m+lSIIvWVyp9APrTNBaWwNIjRI
MwybfjAehpJsg1Jtbg9qMu91nRxaHcX1UIHT4eLrf3WyM97cuKRR8sGKON1XI6ZjDtJu0zZtEk7l
BXcEAQxG534TU3yJlNhgjyjOt/fXJMMLnB6AwCKwmdcOzLk8iF0TE/MNBzmnkvOKqOdFxe+O5ydh
gadjXZA9UZSRtosaeLSVheo8liTzRHq/RcZGOkIWWKGXR7/r5plsYLVHdMwfBc9nA8X4j84c52iZ
xHIiwrWmDzmSmq4ll6Z3krNZT+SfdpLTEA5iN4MvUx3KzwawbyBksKkdFq9ogTUUfOXezkyoWpIF
imIYMFim94T95Skhz4NdHTE5pScIu3HwbnRm/wYP1XwBLmjhD7EHaESb223EDmzue7amrZnN4zIe
LXlFAIW6UGXOUe/QbkKeM8Oh1g0A0NLaVSkBwanDhEnLB/Iv0wklLuDCLMIsrqzB+RWI/LHwhLMV
Q2mFVV3V+1SxGSVyIROO+8kOswtV6m9cSBTSMrWNRfNP+hjTrCpVex2RahmUT2aOCaUTrvvcceYy
w0dZWhhTmM7soIIOAd1ozTuNioAVrnEfQE47atmwm5a3zxTEVqFTZhdIZ9u5K7iR3ifboqcSllc8
f9psWsI6EC3gWNhYrkyuGTGHK5tNwwY3t3W0QbitOQObY1Z2wYPDxaDz3eaU6P3HkKWPfes38BxA
ys8tVjON4SyOFg1daANmknwrfWtFb63oRpxpdJhiCh70KTqwva6J+ZLO3o50FnWDofYA8knaoq87
AjrB9oIhiaBZBmPZ8qMG9Pij7x3ZCDa7xjdPbedL5KbFdR5GYkt1ZB7RYKP4VqTBK+zkZL7F13GW
iNVEtMaPyqCD6cQ+wMyfcrNBdVHH71Fksg40V2YwTfC1GLx7LSNtrwkAEwl5SJirUV3re4Nh68YE
6MFRQ7Ae2h0wAVGuNk7ajgd21tpjZkPq0UBRNMbvSuryj2nK9yyq3xB8a09DbT8nCMV+rKHYgqlu
N4R6BxfiWL6CSLivmY5x3ymm7i4XKUgoXrQV/nFjZzDTuSb+TLHeVOm3mz/GAPp/+hnn/rDck5sm
uGoN9cpQK/+kC+luFSOqNd/9h5NWEepD/CBuduzlI17xuRIJ3H3xgFtsa3We92AR/+oyZMJe6Vhw
R+LswWEvLPIp2iiqpxMlhHMBKTVsCtQAVMeD/WC5D4Kb0jvRWRmbZiaUVK8sJAIbpS3VY28Eko0s
olqREQ3Ni7/tB94FqkCyzVn6skciiC4rzR+X5d+m7RFe0DlbRK6g4jGN+Vhpydvcgw6rVBvsm7b4
LpiQw5cgDrcmp3WdQnAmSLkaKaI6uBRD5PzSDe43cWAzUvaq6USu1J8sa5yw8sCp+Wz/2EWZD4nf
boH4Ep9NXF14u+vKMQs13/jjEgvBcX5kSPGOkifDSJ6iYmk14jPAmFODv5EFSYQP1rJVWRd6WE7D
gyLY5WhYibdlOWlQh41XgSVpc7sgu5V+7zdOup0HaBQQzp0NMkoqpZJLm6x+iBnRNuQJ3DDSfTv2
x1nHkSPr7j6KuPjImJtFMotXGqL+rAJsVyWmUSggFkzm9tmUEP9QyzHNyRDpMDZA8eog/TXHGUJD
IjC09lvGZphfyxTlnY0si6Al4+Do1pmWyn+Ngo+so6mgtk0OKPUZk3GsNE0r2Ipym0iDPCVYxy0v
ydUfWNVh01GHKnhpnCI6MEUYNvpcGdcocdLTtEj7CaqtLu1nMSyx7SJYO45lr7BLAAxyhuemcCg8
tUq9VDI5+XrlIYNFM6z5IylNpVE+xOsCwyjyee5KdrBzs8F7iKr5nuTz+LFCTSJUlz+lU++z/Uyu
aaDaC+iil3LsgV2a3ZXd1YA3AqkM7PV5hwvszSeK4YFXhiylBRU5EW3reTkfmqwnWCccusZxw9E/
oAGv8OlJbF8t0qIId97yiq612HXujNgAOi9LcfYN9lCtS45B1rj2kzs0i6Ur3QkDP4N0gnHdEeR6
JKUpgtbgageTOeWqH+GrDU38PmlThOV6PE2JNT6U/IQM0ydCo8Q4xJV2mO2pCwNpNu+1cyUvaXhM
S9Ybzai+vaGMT01Jc8ZwIKm5L0uTDNLYV3JvlMPWzHUKyS77UpmITlGaMMERFM5lgeywQfa3hvsG
vaYrBjyh+p9a6Po1aweWEnjpbM0/F9XEe4LvF4ZEgfm3us5d/SPIgTzg4Sh+Shkzo5Sk69mTxcHO
cKTIZuTnuoFwHa/jFvnvUbfMamfqilVPdSc1e7ra8JlCONh7wXAS8uYTQXwau0tFHGGGiMAx5NU3
F415W2D2Z1OPPZmtVpPdlZbxh4hkgkqtvifGircHpl4KSws9V5+M+sER+g92we4yBsPjgPIsamS0
tYppT24nzM+A27D0Rm+vIwZeucpQj62PHrky6hKy7yyXuCnyAHXM9aiabPZhS8KBKIjQgM9Fp3vU
RZReIYA9Sd0GPZ2hxJx7cDAZmQSwIndNa0MeA0KfRKwdBzwSUIEk7nEEb5upc/M1nV3ENzGvL7yU
ZGwwjXh/7lkz4DlFnI7mOSXEgxfalY9ZLY0dpwfqiqrmTJmbn5yh3Ma2DLLFszNBaKRDpFkW1qZ9
qYQDqCgucJSwM6vREqJLXSdwizcDF9qqrfYW2Ye9hc8FZxaIlc78CsZRopScXy0tR3AeMCXsNBQB
uBpqVqC2s2E9iNY7MSH/lR951XDKRdrBrYoHvWgc5lbeThqHFu6SNXgyjDWkx9V87orZfuwbBX0+
off3pg1svuQcO9ET0UP1IehyYtCgmA4zxv+q9ZMD8xYcDzjMV91UR/dkszoofcmeVR0yLwqzdeUn
f6Koi9H4sri5c13b2EitYxuW6WcmB2bY+oa7stPxKPtObh1SGleT65tbw7IIxJEZDjSNOQiRB8zF
xmKbENbpunUYwLQfpvMg8aEWagm7Q9hPA1BQJhzHpY/jtg0sPj9DWQMcjgLS6BoDL6H1UY9adYrI
l2WIQhSBbZSftlP1F7zZ3SWTFdFrGmw3JtH9OUWCcx4zYg9GNe1vHwXVrkT4doo8Gn6YcbicGGg1
bKw7NMBj2xyGWfi8W3jSgyaatm1Wq+Vbo9BzSaOOQQduJmkzYQ0SeKWgW8+Fnz6YAKi2tj+zfgeH
emelcbxJ4kntwb7dJ6b/lgZ+funM4A67kjy74NSYKRl2aBLVbJKpcTGTz4GT5bEd7Cf0OvfjOL0A
XBN3FfiyqBXLxORVFnP2XGZa8qCVY+iaeXaWSfM05/n42C930yw5ZdPNUihAorn0t+MUhE0Z2Fe7
H06+Qss9iZm8HdACESvlPWBcGpEkDa2GWyb8fcJpFL6UgSw2LfBOrvJaGLSezdUvyM6Z8PCr18ZB
ZBKmupGAFtbzzWz52T6z0Ph0rRZOE92JabhfSmf2jYdLbC1u0OuI9eOWHMxkE7iTdXIn45Lpo3+y
unOZGHDAFqB8iuGc4BtEaC5NeZ7gB+wbutBsQmYm1Q/7T5DBVeOFRp82uC0ttp6Rsw2GCvOoAjvH
plK2kqkW/X9fg6aQEsN3OvjGY6KxYObdvAS93OLtBwmqrjn5XllEsh9Im8Iq5c6daKZKD7VQa0Dx
6/LpXGhs6uTgyu3oyGtbD8bWdIOIUJY5RwdKDEjA6C2F/Dm1Yt4QwXv1KhIfeqx/joh+J7Pe3Fmq
g3KQ9xfR04+JNL6kVvUrZlrB/5sqMoDEAHPVxJcKzip1zGGbzUazarFqIOb20gcydfWL5rEWmXW4
sqx6HCB8bZJvIUERSxAN04kuvaaxsdE39Wx1gaeXYV56Z/bOBEhm2KW9khAoUhaax1zH8TlGA9sk
0GIQE1kmAyoDr/yZ1MaOPPj6ZLkUYJlDUqYdUAhVvgUSC7dc2LITXVVWK4G9+3dwAYj10bDiJlFD
vLCP5T5PFxE2DcqpmsCx9rVzVAPKPXeGDjqlAgGSi3NedQcFFOtcp/10nqn+2G0tC3gT9bJZuOtJ
+cWWm5v9S1xT1ZWhZtNoFW1gA0ClrqwmmtmEaRFyKTYGJa/6cWISklVDtmjz6aPRklJb4QVsDIya
DYTJtcFtaUNH/CIzorUgaAXblERRv23uG4P4UCcGEdx3LM6hdzMcZeChspeyRkXotvjO0U5v1Ggh
IS/zJpwdb8ApXOq7ecpfu8j+Ao/HLhaHjm+wXiFMYjXrRXEuW652iTKsQ4cAGeVQmj92unqdjfY9
t2h62I74ojiOwj00/hC9B4Pjs3BQ6V1A/HUgiVAyUYIhunPsD7fAZ+xV/AP4lII10GQtgOn7hEXE
vY2q30899Wj6EUTPok7D0p5abjZGO5+85SFLa3FwTB/Td/OecRPf+0TA38GwnO88FlRmH0e7FJWU
XDUzN4NxnrmQp1pydovipce/B1K0Ss9WYOWn3nlkqwimd3lgH2L/6xk70Rj9wsKqGHSv27hUjKig
IrgHfrf3Pe55SY8+uHDRKie11+3TvH4Mipi/rJV/9LhPNhUjVoAWgGATR8Mz2UBCiZxsvGBs3rC1
rZ51yQqlyv8UwTxB1lU+bpiCw4z6kROoBrgFhxU9lEaWh6JOHdV4CLLGeDA9iHjLj4qKLWPf/MR9
/8NN6y81pdG2VgYlaRT5IUG6pkYyUueR6W2Rf0m3TuKw1hyLBc2SNX68c4z5DURKfC7m8q5g3Lif
G8wYxvLgIX3esHkihzxxxOn24OnB91DHOruNaDiyoJ/3ilco9vuR6LX4UE7kwNoUdQkxmlUm32RK
bEOvLTFAmr2VIzmhsc4ebLBpPYsYCay6ZtO9PwbseCJmTFEDwiLu8KUhcj7lKf4zw212blf9Frr4
QBXC7INhXp8642asomHlExUzu0w+U3ZYSVnXa3d02Io7m7y11FabAbzAjhYp3s061rDtonxYLUWc
a9ufCchNEqNe5WAHG91HrWkPGNNrlE7EzcrN2DrM77j8QNK3MEC2w1BvidYa5u5LNAr7UrWrY/yi
Tle8MnxHNVIhAyjgla9UgIJKnxHqaOco98BggA9cy3gnRzAp9BZ70/BYOcbukTDOp0xmvDqV/pVH
dGdiWOmshOgnO8KEEIFKfDAz689ERyEZjd6HIjgT+42Gz/Rdy0gu7HR3W1u+4hqCqC21gorj37yT
aX9pIgtScP5qW4rz2hzeax93rLTxdyNToYgVzYor8u/JR+ae5cwR+J+G2H6v0Y4T7erI1RwYTwqN
DBRX79hOxjtHkRPy6+2czP9JG8UC1K0/oh7xLtcBuNLyhMRHhrn95cTpSy78MfQOlcvQvOh5QxL3
2R5KsL42cCZSvSk+on1VeR9RQIwWEajPmqc/M3fCIt2QmBmjROlq76rB5+QuHuHtGQFZ38+IjGhX
wJ4s+k8nTJhpIFG6KxdzUespWBM1KV1qoMLkEpfmAIPszqeJKVnoaskxTTGUAYxaE/e98yMHvRKM
jGjJ8i7i4dQmS9jLvgvepgADU4yNeNW5VJ2jdhXQ0K82fe16trGxxHMGNsh7DWYNMET6ilx9XtmT
/QDI7AELyQ7Yza9gKk9NhjRWz9uXWnofIOnXdav5a99jUW359GUd+lsDK2SDe1ekGJ1BkLCmw3GM
svrT0DouA/OwGTKCl/H4nbrUeIx1hZIHeNXo6ygOCRcT5jeGMdSAKSQgNhFnrk/3eR5xSOjDujQy
tXbtdmfb5osqqDLL02ymNvY8izv8AnCP1a6e5KPjIKyoCnnQOpRU8AhWM8xgkD9k/s1Mns0GhT11
znPp7iFufI7GiF+nZVLt1+9dZaAqQgRvdUMUVgq9mm7mz0R9vrm5fDOj9F2V4hrp2PSx5bGVjEEB
tGxUhZNvcmAU9CWADrRfQ27+WdQoRv7l5a2+HQZvLUV8mQBO7lsk6dZoA5xt4rBq3IvpZtVeVDpx
SPFXnlmfTYE5KIvFWWvFXTm4BGJFKFKK4Q3RzJ6F8WsfT08ZfFofz7+fUU950qOlquF6+MmLPwIT
GRRGP3PZnbpQhcT72PpiQ1LiahppO1UZ6WSqshOm2X5rWi8GwGAQYOi/FMgghI5fxJiJvIQNsE4Q
vG/HuX5ne35V1bjLsgAzoY8oL/YcwgIoZO1Fnh5gumgAIrHARmNa/1Gy+pyCYefWdASTob95TFjQ
lulzu4cqFe1jLot5gnYkMeJ1O8NGKiDz2MEfrxUM8AxQ/N2IDmpkTZCK5mzVydZxQNXEtv+AzS1e
GwVM7BZuSpSoGE1L9pKpxl+rhO3JnDfnyaHLCSyTPB1xXwrzkqQs7rPU3PsC/FkVI65DomGHQYyf
JMVohJhQfpB6t68bc9xUubovAMIFVcrehQFZGF1jt532hUyfS9hOdP4oCYN64o2ApYQdz2GiTppT
tvXUoHbE2CPHZ+4ctg5BWYnDJG1N+oD0PPYWAs7V7ND8eY9+gag077A+F4BM6CjpzhwRlhLlX2xy
FdWmn2EkJsTttpDw+k1BiO7Or4tNnyK7W4LoI4YE1KVBOFbCe8SSG46tSQxEn+VnO1qwdHP13OTc
Jcbkp5m08Wg33Pj1BG8gvlqs9LwYcdDyhxIiFylsKz3XZmIItghhQ1kUT6bl148NkXdSU23oJyzN
tfKzdR70ShveDA6e3GHeiN3wp4M9JwYmFZ21lBQ/fc2ZUIOBteKKKzA6loalMNDPmivurjHqeqXX
ZN+ibztZsfmcG8EVWhhvCKNB0GnOOdIbf2vIKd/wwowwhvWxOtz2lYZhvIomwUTHDpuFgWmAHHVb
0qrqyPgB6s4WupqWlfCK0evs045nz4OOdnpQ/ot0HnxpvzOui8Ji5rWMTar/maACY8ruRw9L8qTh
j58NmNOCQSJtazNzxGclQh6dS6xh3yFhrrtxXHGn+Mpq3ifmZXdZmdU0+qUAZxz2LgUX84gXPaDA
F0X0WpHtgbBSPfqRecU5g7jbhcfiDPesI98zlU9w4kGD1fF3HzNw9CcO1hZPQt39zMFK1RCZtEaf
Q4ctKMEScq0nKKxlX/xGisRJMRqPghCXqpeHeMbhxLjMPjbLw+3ZjOIHR6f2LmzPCb3F0SgWuyU1
rzpWdYaQ7fYUECBP//7T7Zl/c0HeHqjCRrnoOgQc0GiBgd6elYPx72e3z/3jw//2JX8/d/tiNBbl
8e+3/eNzpP/A0JlLY+3MJG8jfP3PB2KY//PD27/ePpf973/4+3VZqhbH8PJjitvTv//092f/t8/9
47//x5f8P3/s7df7j+/5+4sLz0n+/fv9/R//9cl//Jd/v+fvH/t/fsm/fsLtC//Pr/nH3//3p97+
wU+dJsyT5ht72s8YjGRwO2k4IAndq2JkG1jAfycFZC0s9ebnqtp206TWremam0kPb4fY7cFRwAnm
ZeA/Fd/MxMZ9WzR7wnCHY5t/cnpV2DNBrZhZMB6jDu9xbdRhPVqvOR3qsWwSazt02hUix4/052Tb
VBRJ3czUaGQfvk4bZIiBKrn4BXD8lgzwvw9p3hPX5ycYDvRsJ9Fs7RvGM1S7FcJbyCddkO9yK9/6
OvQW8IcRJZZ3p8zsSRutaesMintNUbq7Til7l/8igM7eO4m+SXoz36Hdv/RpVx+HIXsMcKOD4EBl
Zy82drLoy31aAAoYjV/cAoptKQhdDpoYgOXtWucuw1QQIKpgoYER82hjPTowB6Jxxc2uLQ9OEnUs
Kd2CCW3UHqP5MdYSC5Ab+jz943byzI7z7xMUThMzF13Dt6SAS1Eq4H2cPQxOKDsIybo9tQwoBg4u
aL9rf6cywiLskRIKvonbkDB7soywORKQHbLOf2UdzLAzQ3YBjiWQtFi+RFOmQ6kfCmAu43tqtUic
MrGNSketyBDNpREmtfY6YwxZM6x/6DrYW63EHdGLHVwb3r2uWKhMlLLAWbgl9ufCGI4JV136A8JX
tFl81ihrli7knNLLhYaWQUS/DF3X7fq8LTD2HDI92kdEG63adLbPw8mVKZaQIKY/Kk4DwNVjtpR+
HsiVDSpg1iYG/Rn34LJAqgoojPVpMj63RYV2UDOHNZEUF+M96uNPBx8y8nz/y4vzdW7LBvonR7CM
HH8jzaRAadnfczASygguN1ODc7aN7jUeF5Mnc+qDb41/RtxUvDh/fETKrBEJTHQEzYOW/M57+8UY
xQcj3w98LDTdbBqyoWUYD010Nek1V1y4MywY0nXcohhqDOPBIrvEcNO91Pura0xvszt+J3r1JsB6
ip6b61KWgAh9raF0m/m8L2wfUWfZv2WFOIusvKvm+pm5u3UGYnCJu36D6kpsCpPtvi5KVEpoigHI
ABlhcCUOzSkv4yR0cauuSzJ6hLMEC5fOlzkA5+p9WmM6uJNXblF1TeABRnZTzuAfhyyjx4qnKrT8
4C4ClLmqK1ovYb4RPk5EMpKQtWaNaLj7RxoLrCqmPOiZ+TJoZE5qTfng4IusE+8nYviYyXxaSfxR
YToM+1lAh0VuCb6lcJ4UeQ47aXJVGbQwd4tHNVC79h1eJ1bwe9xuuDmJbdaU9akB12PidnWFujeG
PnkSPwTpvJmawA3YN0++Deo0Ig2aMdsqowTo/RdnSlve/OCnsqBc1S+IeY6ZbrxVJvUvrpNPcKwk
INT9u9A5vV0En+AeEKUHmAGJgUGMD/nLA5HElOlOULYs+yE3dMFWrHU/fp1aUw8bPdk1DspYkEQu
1WOyNZuGJVrOLxxH9pFBzjlrq2+LaiNhwuvYG5NaBM/MsdUdppQdF2eMrztH8o5jU52hza9TwuKq
PgXgFj+4WQtoZjrF8qvgAkT63CRPLNeOxYjKPU7HOzdlJO9TUxE5S6SLGolT9kcC3keL5AUwYdN8
EZKK2gNVJEd+k5gk6xwXCFSU7H3iLVnnyC18Q78zZHCWqthWZJ1MAR0KJ0W8M7UGzWd237iTu6bH
uQucUgOi0NvrCNEdG5qBtUv/Wydi82D03ls2JY9J8um66T0DmFWzWLSgIA8k/BhJCVxnPFQdUbKp
+SiixKJw8O/zkrSBRNnrsZH3VFvHAP82rXb5Uk/jxwgHF123fcwQ4UPWIrLQSN9iLVrbLQNgvWnu
WiXCSm+/VMLmpOUAoeoDJN0YObQZvz1b0/jW1IV7bANwJux4c4CJTF7BF2HZJNd3nqNyX6AOXJmL
+9vOjR+9hJpNvT0/VkXwPi/lbk8rvyGG6BwkKDhyIKy6f1bmd2QHbxKU3b2py0uGeGSlJ8YuIC2O
tzxfYz/Zw0LNDvOUvLYpwKxRvvsOrquBXC7uHMV2drIPdI0aoJ/pwhW76ChYMSWdusB6T+d5XoO6
bfp3GRNEyG0cCVL81Zkg5uiu3rrURRCy61tiDWwo2iu/nNnq3BG8a0Fhibkp2g9e0n42yzxdTcUX
q5TffmX90V2JfXeZXyaZd8QAuU9K963up9egcc7uoqyWDcaBypRf80wAjsI3gEdhb1Rlt+2nGhJH
bqxyd7lcVgQulEwORJwSbuF6Bf6HOUQAQZNXl48jgQrozE+FY725EUI9w67Z5NdvRtWSMaHXIG2i
6OT4r52wn63JToAOdleHZSzwbPc7sBdYMAbeYMjoXgzxCV602LPRY+evX8gz2ow1imxjti38jxQH
Mj4iBzlnDScTt83HVAWnfdPL8jHx6bHakYlxP7O9KcmAL2ZxjwM3xszgHa0+vmv9bBeTFttKtvoq
AIvqTveFnhAGUdspMp4/WZLg8+KQG8sIgsISVMSYrC4iAEhOmS8yq2vstCbwONoSUyXHGp0w1up8
p5oILGsH1RFzPczIgUjp2PupEgIh/oe8M9mRHLuy7a8UcvyYRV42lxyoBta3buZu3k8I74J9z8vu
62sxlCqUNHiAgDd7gCQo0jM8ws2M5Lln7722IKoyRvW4baqvJuJwxMPyrnBlSgY43ITZ8EQAH9xq
CqIj9n+pwbJ3yJO7qo6OVuf+girr7pTR0Rsebkb0IPSi39toM1v87vb6T1pig5/ir3Kv5ndx6VdR
jrRHhu2//PK/KJnlP/9/9cwa/9eiWRSpRn3k/1Q1O/+Ov7pmvT9NpE/Dc6SUpmVK+3+6Zr0/PU/S
ZeRIU+oO69A//uMfXbOG/FNKVwhX2p50bEfwtaZQbfi3PzTh/AlRXTdJLmFCNj3X+uPf6JoFrvMv
DWS2LSW5SVNY0tQNxzb+uYGsIeyrYsjpuFGyMFlqiuV1tCBsVr/pJg1prEZGrN8uOosr3WvXdhZh
X9ck6hKKuk9X+Az15A6ZfMAaRFc1NCrwDe7RcsLegYXp9wE3xcJInlyUbOtYQqjrdrKKa0F6Ocx+
jWlXhy/GQCw2DWX7qGNMa+H0JbAbFOIo/t2y6R69UtnynDUuXGEq6EC3dxzYo13uYzlY9q6dDUfR
5JNN3kzKGgW7s3DaYyDj4NBneAI8YloNm7WouB95zYniqYK+5skCGMuD1adhVkVelyBGJ9mw0Qvi
zoR3qu67E4rbaOVqr7UO9XphJH0EwbfQw/jVdEdVXPwCNXNNK4uFRGszdG6jvE6+tR4f9zmeMnL1
ockpjIh9EtoUE8FaXaDGedOcpmEQ72KGU5ybSXwTEescMum6DQVJq7gjExuq+SIOxuc+bYb+pdBh
h9piDirnWCC8hdN4ZscgVuJJrMYkf/O6mfLrxpR1s8vnZTzG/RiV7y5dV+lHxBkvPfU2LpOP3m3S
Bpvk6OY/uGUdEvKmC9kYnBH9B9T7eD2dl0tvislS5K6VEPEPU3K/RCBMf58hyEMBMBWtkRvOHVRv
lWQ7jbfMCqV46w3g1IsqD1gjAsc0wPEw+wy7OQ8nL1DAazj9yZS37XPaN8WXTq0bbxU79GCRAp+W
hAyr8DkywnbnDxXjzUQ5Gw5yup3AKbDvU5xP59iFUeg6Ijz2u2CrbAMlpnOCW4+tjzh5KIOXAArr
tyan7GcKKiPe8UZEGK2dvkgvfocItXA0EaEB2YJCVwt7wLLP+sJgt44DbukKsKFE3CtytqUly0fL
psj07AyG4AckEJetsQS1LgkMJISVZHuOyj9a3iOq3+i9DiDqrJvApcvP52nF+EICReuS5aDBRYEo
ZPTW0slNLCZ9PIz1hjY8t9v6vhNmB2WiSz9HdcdWWq/yFJx2YIevud5G8stE+Q0PcM1zMrbIdsM+
Y02VH4csGH/ovDQ40rFYzSfoGYGW+DsKaeryV4wPO75rLBP/mPC0tNmbSZlhOLFH+2miCS2HWmZV
H9pYNG+Gieq/ntTMGlhiamn1b3qUynQ7jkPD2rzp6norqDdSuzFVQ3Ok24ddaZwqGjbKWhUuOkbZ
9mqbeIZvYl0mL7j2OFZ3l1yNeX8DDqHSXTVZTnRsOjIAyKkM+lxtzWhSZuT7pbkOM9ud9srzw+7d
Srlx7XWzBIbbu+mEjAHR+Bs7RJh+ZbMVbE566SWKc51n8X3XBlVN3rvr4kPOd5veAIZrtAiyPYaD
TV4tjtcENbBniTwy3Tc9SPFysDUMKePgka1hI8+MLIxR5KPo3mJTpnYTUu972cOKP8RBTvFwywJV
UI/YNcWK6z7jDJxEOUGnNnCxvvUiA71KMhJ71lgMppjz3DMeJmZuWntu3vsHHc3EXCiYNAP3rr4s
14nPSfJW6TpOnRAE5I3ys0K7dsksl0vsnywNkgiN2PEpNllHjmu9OA0I/80I5wqjbSMK7VQrcBK8
Vlyw68HGwkJ7x9xjYLVjFu5Sd/SzsyUJSXDCL5xkp5yoUKBaySV9NBDy0HVtWXSVj8bCdStXtSmw
ULk7XNOaO94wXY+WsTa8cWppq4kaX5EthP9RPxhJYamnnBLg+lQjlLabiHMfP4FR16++hj67BN9n
ZmsDyzJ4ekzp4Em9qkD4KYOEH1JPVbCuMX2MpMNd7SHt5XBLNQvBIg9Hh4P4GCUQqEZT4A4znDI7
hw0B3FU1yeGtw39VLwGrRu3JJ8DyojeG9YgJvLzXgBWWkKuCyjtQG0/mQVg5JoExmvkumTtDoHz6
sJF/U034SzAypbUbCfRpG6nTSTxjJ7m7b6H8THKtesmNG8MVkYyejXB47qe04ESJBzr5e4Xo/+uZ
bPtT3H1kP82/Dm7zn/O/Z72//tzVR/vxX7//XQbD+RfrvI3a8V791OPDT6PS9h8jx7/zxf/4+f1d
Hsfy529/fBUqb+fvRnItZ1r6/aX999/+MCwqY//zf3//v744/wB/++MUff7U0T9PW/Pv+Pu4pUnG
LdvQPY+Ho27gOPjHuKUZxp8WZZP8U5vQAdMTVax/zVvunzY5Bk8XprSEw5vDl/4at6w/TRulX9cd
KTzu457770xbwhL/PG7ZkrJvz9Zd2nHhIem2w2RXfn08RHnQ8LP/nzTPDB4x01KVjXhosHIuiNfg
NhnYVsTkm1YOf1PSOkh6PSwFlG9v2fVM9QbyyrqeGmfZOWWPj/udg+CZHwh1eQqxKuewLzMvfRg6
/DRKDjS1xHUHLIBkZVaUJ7smSOAZH1isu2UHN5uc7iGc6J01IlalvQMhrKz0bQlNLUiqtXtl14eG
3kbqPTZPQQR+EjsIQHQd75bJAxH6N5bLqHsP7LvWNHVQ/HDIgjF4iSL9FMuMsyoMelEdpaA30LaJ
IBIaJuxKtF50GJpJP+jR6C3ZJZwn2AO6Yb0rDvMLsw1nyMzOn7z7QmksuKtPqZMv1atL6A4VdiiG
nsi5A+qLWMXdCwVnuIsr92TEQAUa9LAiG5HvxfisheyiQpcFqemE6LlgH1rji2ndnatv90Fbb2mR
Hcz0SeTGkxbN9ZsGSPWJtMlkiFsBZTjVINKrtn63dXYStSE+gPdCxu1Ycs8FHgXf3ADF43nYUBMZ
vo4pJhKCmTu3zim4HYwtycDnwBuXpV7ZawVTme3RN+k3Kp2iircVe1oLmRMPNXsaB0ENy4cO3YUo
ulkdjSrbST3fh7p6ZxHitITsA6/aGulEMEXh8wrurTa6QOi5pSRWloj2VAJhwBnfA8NlxFoYFUZw
V8AZSeIduGM6OEUOvHZIV33rfVAR5u8adzyayXgzGT6WCad4gt01YKgAI2YwTCcj5zke2+Zx6HGD
VMNAlAFIpdo2RYmbswGIyLeKDfMVvZo2wNNg45qvGcyXuCzBRXKzzOZpilaMberlj6xAAe06fF4i
ome0kuMV8FfxQCsj0ndJJMhewP+Enmho70Nr1bhY7qumLBeejzkef08pySYKCpyGNsUtHK3LiYeW
kxPYpPXcsPZZ2RJEDzC8mHBqQqa1Hgi2iIN7TVTEcpk7FoRXSe3EkH0S6BskCyYLyzkAyp/Qa5eZ
4AHBGCyhhmKcHdRF8vD1+pzPIKD8DZm/Ozbge421/6p1oW9p77U0wPO5YbJpx/7x7FcYDELNPXsp
EfLaOAqsqaxI5EehB5cwNJ8Byf1owDGWoYGJ3c3zvRsl3wMpUdzJ1q8iqk6Mv889Hy5nnLylRqsC
WGHcPH2JG4xn5HtXcdgJCdmnJNCRQqDEqDUQ1n5T5d3N8vgN8AK40wCQUz3+PLIJAncgAroZPqX8
mJvKch4nsWZHSa6wXDf0olIh9M3QzgSMWItFJgUp2xwh9VwIQuwcwt9Ml4DwJW2qUm/8FWgWXQQa
GDeS2RD5m0WuqWdvxO2Ayh0Dd7pySbIMS+3npDX1ddTYNz72Bx19RWo1Yi0UhLHaVWXMWxjFaskh
8caJMV+7cYB7zD266GHwOSzJtpADlaCErT3Sz/rUKhaN7pA8Sb+4kaq+Erj4UqmmL3t0XjEFD/MX
uyZLd95cm9h1R/DxL6HRvIZRcCnivCd7CoBnZh4JQUjFybob+zh3jfX/KTCzC3N7xr7RXDgMiwtp
uyfU/hVorWKrG2StgeTWcWmvejdmBITylIU0qOIO3lJa+ObNCXCfnGeLqly5VrtWRHSWKVBmc8TG
5FtTQDPPikO7v1TJs0N/aE1KZT3G7ss0mvXa7bt36ePlCmcie2V6F+nJradr1hZUcYVWNJynbtrk
ma1vMETkCzkOR7uhXIcsJ4fhN6s02LlSd6doxVpolJRofn1uimFTC3ky2bUzGIFu1rA5eVp089l9
kno6ISPgGJ3CpfDVlWMYxQKt+Blqa5c5zHVBR5Cz3fIcfXPT+B6YFEVAVK8ZDhU9k4AXnZjLsrMe
RebtwPoMB8akWzuib4SkLwfYpC4kUYSwXdirXWNbt8aY09lEMCua6/UCx11rT18hYr4/9Zfard+1
wrhmvvkqfUwWHbc2Ip005/lDvXb8X9ipD6UCQDraciNHTHAh57cJ1BL9x/qHb1eX2OfC7hrT3CB2
NhvOlXSeF92dhUmM4B8e6sptWVeH16J6rNN7rULL6i5sReTCw9E0jiRZh4LHWA9NCNM8/y4Zxajw
39pxOJW5zlUTEian0kVXsDn5kFzz3DqPeTBiRjz0lvkVavCKu6HedhKPXBzTf9J3dCWExrULCj7y
qXr3CiE2pOvuRSR4vna3bhJAFErUuwbzHLE7nmIBGCqpcJvgb55KghvcJlaNHXRLQ3YfnimBAuYK
TUxbJEMO994G7KHn75QO/RgV3hIEosfCnCABzy8oiMZrbcfvUvRk3XQ+b3LogoXebEa3uGv4nFOx
AmPC6mDTll30zv6aROGqZh+6DSV0plir9nmm3dIUlBwZ0DvLCtwdCe2VJcYPsOrbWogzY8Zz78fn
yak7DNddsBxq+yZgDgsjuCBB3qbOPw9gWpYAg6bV/LwBVAAzx42XnPwRAbqlgIXSa/aJozDRmLah
P0qrjlDXf1ir/wAWh82zijo+trEDPBcS0G1SnBnALYLkzgFDkstbW5C2F9KsD4rC80Uk8hXVh6TJ
xys0qh1napoGRoSXJviVRhY9PpA1UDGnB1VwRM44eHkU3Qe6phHNQZAdxm5ljs+TOZchOuklz+pb
bXOPN/KD1Zc78BMskkfa3uP4oA3uc5MD0dESomNK/yYBkjiJXCrVYSOPqHGYP3NqQnmqeDb6NveD
Vn+W5DmZimapF6uPF2f7yUZSzjVIyTMDNLPyp4QY/aJ38ycM0pCuC+aVonNR5OoL9FaM4U2UbLvS
wSQFJWI50O7CsfbUNPw2d9CZ3DhALtD3EPtS9gQDdWvkDEuCucO3H7jRRtri2XXhnEkCSiWMlMhh
V1PVxasVsNAxUu+I1axbOrKymRSdT/CwWHqK5KEyGgcR8pOaOki4OeXCZPsgD8U8CqmlsF39NedE
GjoGY6KrjpThYBNMXjLdvEqu99obL0HUWw90DwGlHp4RYZgyo5YflDlATCzFIaMf+SR+OYSsF/Ck
1qbjv8zPDZVOxykYbhDKn+d3qKpbBlka7eAtcshNjFfaf/ZR6Z37Gp0Lu86ydhkWFJxbAJHZQ9jD
O3MgsQJ+V4uktcbFgDDRwqvP8vQmFFULcUsrYi93g5/shoSQcEkIX5u4Que3pAAdQOJrNJgHsUxD
Y58vl8KJXkhlw1b3kA5Rzzvuhrj1IZOHfAAASP8gT5/80j4W7aco7R8AwgPDnpMdhSDs5+SrxNyw
s7UwMmX2ohvJeUo9fHJa860DeLGxAnVpS5u4dfzmkynimOQvHDqpg/rJmynT8aqI0nZPyZK9bcdk
1VLDl9d1vkN/OcQkJ2EFw8bDN5X6c2SF5HBDJFeSz1rFofYgdQx33mgf+ATwefFKzKrtyR41bPUk
YggccpSQsMtbDzNeI0iXDhhCO7s/dmX1WY/NO+sNtQtbh2xdTPAH52lUyxdOPMvRK+WKnmpwZxK6
OA8S/LwZjW4E4KbWO5f+ORfGKWIYx7S1hHRO1fTIJUWKi2T9wSiZFqjK4vM2pQ6eeVCDCekIm79Z
NVFHlnPrTwzvK4ApvYzaaynMYjXPV80w2IcJx0JMPnKZNYa9DiRxlNaDd9eg7XP19Z33hrIJvDfx
8MWa8oBHuCO+SI4aTMx0NLTwgnxwopKirXnT8UByqoDAW4lDbotdp2OtEOJHCnV0QEQr7TqpYp+0
lHHkDQoyE3KvyGgmc3TAIFKinmTkPVXYN2FGthuV45TEfV8xFnabhuEghThO+jF6sev96Mnnecm2
GAQ9dKPxMuU2KzsOLTQkJNMXDP9zwzPJrOoDhaHL3CH0pA3FBYwqsFGt25rOzmAnv1ISfKK2drL2
SicQuHfscHoBelHZ+Gpd4HiAa2gJ4SaS4oADRVc+zX9QbalXLWuewsTHvUfe3S6fWj/5/H0P7qzx
Kig/VBZ1RFNAaV2U7R1zds8LIrzAF3CCs4iua/85DqlyGOVpeisGCOw8kmPVX9PMOzdcvn7lM4SS
j1yjgD9UY/Y6SbFwR23a68FZuUx5KSNEVsHvxcBeliFl5DwmstzacfShqTaMcHOnM2Qlxyab5ePJ
jrmGB25figkvuU+Uss9UYahFpNlbD+i2XRa/ai3cV3hTFiRP1WJqa4YRFvrxeA0s76upyic3qG+k
asY1kETHAgE9IJGyC4gZpYifd5a4TY7qSUF9toDxK4/oniHcnyzQz8Tfdmyo9R0Ju3IBw2sTFHTL
JIATNZIgroa7Sp9wk2P5JKTvLHyhXg0RP+gmj6GEKQ2WXRsPt4ACBZIVBc+AeHK3dlT1y4y/2XLq
9bPOXLPsuuk9twsUIro1z2XJXaRlzi3a8qmj16mt6c6L0xyPcpZ9s3jk4x5ANZODk67I3r2bRyqH
H1JAPh9uCX+RiGJiD48xSHpwDcVCH1iul4GFPkP2S0zNivqRW2ILSPiBuOq2ulEyRRkBVL/SVjzH
rAgLt/Gp2fY19Lg39hBjQL1QAAhEZhc4j3rIG6TM/t1q+JBkmbYFzO36XGZZCmypN2t/H5fwMrhb
biXYljMRjDvfYWi3G14AY+KlwDb+3Nu0MJc90lKrhxtiUuB8JysE0zE8Ac/LL6mb7hA1qoOVOFsI
NdViykFpyBxzrDt8cNjo16LtzoHtrVvxVcMA6YgQvCovuOsjmnPdPr40ksdHC+QAa8zIWvzcx5Cg
h5RY8aBXLEOJUp1Ft0/8qISnmgGmEeF3lQSPRWkTEwqBl0fA81vV2/fKcs55GHe7IgNCk40lqnaQ
shtv15NJFvc3mNBpFcO2NYMKCc4u4wC826RFF9Of/6pudcaNbIYeACCYIVZPVyLFjlr5Dfy9W2pj
+aSTUl2ZFAkP1kfgT8lB0NQWZESFYDccOtr1rhEVSTCwxTNdn8epryc0BfwDyvQ2AdbohdT6cI+F
kD+cfj9F+6YVK6BeUFCd8X2uSXonbL0wCAJrRZ6dHT+ldtJoP+sp2MMTW1DDdEsmTJrKG5oVnItg
W2TFIXCKX4Z3U2V8DRz/2SThzU5eXmSHv4gP78zdiWxfh8w0mdchKu/7rn7GKqDtq6C8NHHAeRlr
scxUv0x8Fky6w8e9Z9rhlbkIwUzkV4xSEUB9HFFLze+OvmEW2xQhbeMXIaNjn3fLpMJDI0bF25Va
x9DVT70IHsa8Jpa+sEs9PFkOfL2pogFyGkAhcU5CLNmTTcS9Fnw0CEjSKJ+SKnqqzXoFGHHpEgcn
h5I9WD24Az0sXtNGv0EbZwTkONbKZd0UIQ07XEteX30EpeFvBvzOekIasNYIStQTRbWtca9Xpb6o
HcW847tILtN1TMmD52MLVIBIO9TUEjacxsAYBfJLM0ZqOSdu6sApvnsDiP3Qb5kuUB1uWdeeiItf
55xVQCHzbvJ5ueoh32RxexkNsLnD1I/byr067nCcKElotMkCUFl9SaPgHkxPI/uY6tDZonkkPsvg
J6ZDaURsaBqlDkgRr1qbN9t8bDZTM8nVfLKlJ5Pd/Icv4GH4SfzhmuC5eehO+CNHu91VWF4yw/PP
fWXgXmZzhoRCP4GlPZt5tAIezTrE9wQFGuJ56nni11VMONbHzhTRKqrHLo067oMjLSRpZT9MhIVp
eLTPZtC/dhyUy9H+yRG8FnMGosWeo7viCxLVNfXgHufIe8zpz2knDo4LzmlKX4TRBrvcACnEmmZ+
K3Uba34V51tJWmxXe+2hbSeyPX7Jljd9mg+ZJtWRy0IV+SZXKt4pzYZek1I24Bb9mqWaXMKLm3Hg
rGgSOpXclD4Q8ifReiJGKZ381xB311JWJMPpmi1DZ+LWQ3W6mub9zaQ/B/rsGTJP4OiKNZrytGwG
61NH0sAahJmqNfqrGfrmHnl5a+XqE3fkC3IfjV6ZJtnxSuMlwp2o12SpIzqRUtTMwjC9p9EgzdXj
yuMj4MTrhBVwHRgnGWXXrvCOaRb1K/Kx9A+I62CX/iE0i93gTNO6tlgVkUs5hI6mtl6Y3xeB8zO4
HZksh5bBNrwjGJDuG/ZzhMucXd06R3AT0SpiAghLL1pYJWABzrnBJJb1nuTqNiSzubNbQq0D4wRE
qmwx5ppc6En83IECEsbVS4dXjzqmjQ/R00+6cYMofaf7AUUqjr7F08CjvwP55gPrz3Pjs8zNYWkH
kNDYxPhLjbvUOjLepdbecAu+9cQtkJJDGs0gkm+Vk/DsxUq/yCIYGq5jWttJVuf5v4bGKcetin7n
VEilqR6ucK9ddeRSIuiXtnDvTNgLFYyRdRUHOw3jpknCOuv4ICQjV24GzxL5kO1YXO8d4OIqlI/G
eMypbeRRKMut7nPKxQLY6JCPZeS/cbU9OXRedglr735jxr5cJfMWpYUoJ0mGbIsQTlY/beU4PcSN
Y2x5GzrHXPf6fM+yrkbVqJVPSm9utAPlUexILN5bFAAvgDIe41RR9ePeGT4XSlkJZoUJP1XXaOuW
I+DyTHBaLgxSpYw/clpBxwCrmQ37WN034Fcb2OSlbZwKOua/MqL50XAfzri8FGhGznsptAJ/x+S9
WeBmqb19N+OKPE5e7Zu6eObq0fZjcCgyNhVz3m4OgWjYJH2nKV6o2DrZWGAWfscUH/JhblKJ3I9o
j+y390oNG0lmE1OvFEx0PT3aU2Hu4rq+dNIEMI3svG087UqA2QHQwsI6n5KlylgHqXH41OMT9rSA
2yY794nqcNVMNvyY/MXpCYd2IyA/+xODHRXolfDWmrdOiW5Rq1RfdB5Ci6mJnkM/+8ksg+oQ0dxF
w4ysKNOzP7J/8bzaXUUtgD+R4DKmR2Dp4xrZB1VfQEDWz64uoLeZJfsaqc6u2docYRyy8h0zMONQ
aylKCsE2rEmV58tcWJ+adLHQqkvppE+Bb4D4cO2H1rT5uAua7mp0rgX+FsBBSWovjSE59hAYgc6V
B6ekcdqzaDOu6UA/0kW2pQm2qW5dqqNeNNQQqKRZug4imPxGpvc5rzUbfZpeO4HdoeBH8PDSqndc
s3jBm70VGV/fXRE/2WV/bSvjyq0jmtt3HvRQxwuUV+yRbLU0tPQde+G5Uja9bO2wEw2juKllZ89z
fvVdtRxltzZKGD/Q0+Jl4qTrPH6dBtNcJiDP16lBnSIGaJPuGvcgxrn0I2lfIVuctY4VcgUdeGeU
2DRzPzzrInopmIkPfc2/SBf9ISCr2DFEkpnlQKsFGYQZ9d0qkKbqx1TcjoLpd0o3e85zf9w7ABRx
noSL0E3vWXy9Z9zYMVkT0+7ZNipVv4MZdLlrFPa2b/maJgfiqlTBGSP2IZ07di/3pq17q75jMMj0
HjtkTl+vGr7jHpSA7rRoSlq0FjzcVihNDFT2cMFZ0xB0AmeYxt9aPTIa5DPkZRzXbQtbUVP7zqZZ
VbdmDxIbEJY44564V7xsvfSIVR+1JmqOQBzA1c3R98m+mg3/URwx2/5s2PkFrio5jtA5E/XcxYNb
rftB3Q2UESykY37FPYNK4rOSTbi4KsnVB+uVyWgsX1jZ7iO2hVsW878Snj1smLX+RFaAxZJPs2jc
9mKfAhtwsR+vJtsN57TvpaUsmtPhzXfLfk1biRiobhzr2tij2DDba5hmWUPtxvG7MqL30E7zdVjK
neMUgmTjiYN0ScNROrD2L95UOd542bjjwzna2FjIDE99eJldghhk2aFE/JJ3PJL7eOH3PMQLzCAr
5XTPmfD9bZeJjPBaQ7/vztJ9nV1E8SuczuAZ3ZOeuRofMXLQbAk3PvYVFtd8KF2eho0MK8jklNC4
PZiD1rZe4SaPW0GY2oM4Sz+IdtFLAEBDOH3ndAg4tgkRX+XZCrqg3MOnWZZpBkQ8mRHfIaXh6WXU
6BQvrdH93WO4tUDUkm5g/KupeV2Oqn0tkUo8hwTNzF2cEU3BkOt7S6cVEygK4RAEYAgIJM5bHYZS
2X5mDh1F7sBuoMGuAe6IJrO1o6too3d0MqCnvXWNfUgzVT2NoHu6nBhM127DXhvuDItzdtuOzzpI
8K3Uxu0ci2wUCH4qloiOB9u+2gUWgy46RU5ckwe7wV45yrpoE8+XPIx5ZP/nrmPCAF/KxQRiaxwN
jMmli3cj+Bhb0MpOIMk+FRi140EkK+x8Ja+Evu9y9Tg03pdWa1R4jNGNOIQj3XiNa2nXxCTT5r0p
LpqIyLfJ2SlK8VJb+bqU3Wsdo92WVfoe5yFIYU4uJUvYmHXUiekUygPP4WCcieLZSm+5LZlcS1zc
r5jT2NjoK90wPtNQo6wUs+faLI1tCoMec4O58lJKf8Z6nyeqh+lqvHYQ6ZZ2yJ2sPIxTgFVaC/QN
Y2NDEZVAXq20nm0gNaxaqh7MLE7XOAvW9IGhj3tzD5oXbqMQOplRt0+Z2b6y+cbyzzfNGC0xpUEl
40SD3R/yscWVX5a7gOBz5fcfCVxxINNq2zYZG0c+NzEUBs9uk6UlOHmIWH7XEbF4y/3hCoGomU3z
sds45/jehoyYr9OQ1EnI+2PdYHmJJzN8yItKcSLAlBC4YpvUvM8x95Q56N0NpElkcml7BvjRfFRR
9d6ZgJf0m1ZoX6ZiLGYOAufMLYxcIk54A28Q34Huzq8mmasdIjjdlu4saUlZdGwa1rDEMdCTEV3W
86bPCJpjJTnimA3grvBSm+QC3Ga4w9eoZpvGq6Hh7vbt8cTgvR7TuqEacTHK9hX3pU9Sw8W3qiCP
c5B6nmB/Foxq8GRRuPtfE2Xz3tT0eP7lQUuOc6V0ahg71dntAU6tk3ewonjFt6rgzsFxD34v9eL+
UXcZtKIh+HamGkEpSBARx7NmclcrM4spxS0oTenAhnlHDHvmjmJ2LtUGdTfMv6lCUfxFaEv1rH6r
svra1Xa9NP25U6ZP1BEa+NGLKKRK8gqMUXcy3Uk9ws3MK2oj8tGdDnUAPreTzFtAltEahA9RG1iP
ZMOtm1n9gyyIa3ChAfQ/aKLWL4nuYIrr5SkRGkSvEWzP2DskD5PeXVYiKrfeXExR6gMHDIqDVKln
T6Cu0b+d8AaPPX+iQpUtrD776XnUGnafPHLYTB5Hv/uYuGJPok2Sx7ig96rytHIjUi95jJyKzDsd
TEHSfcuuqG+//6fA4de40Lx//6rVmnrXeuhguYWKRvjoiRssNRtpn5wNs3bujYQXTvHnl4WNwR5a
Ctqu2V17s3KPaTqJlfBdcSgEBg1wUxZr9jhnIVyFJxo9QBTlnCJaW/MPWVgZJ5UTmxu9lLb59q3v
c/KDPvadGLl6J1Kes4Vo5Z4Xw1jiEKhuQYOjQw/zK3rSOvAAOdWeXa1jrKzAKbEr52FOtUkbYrdA
zztHtb+r9YZfzf+onf8f/u59EQiHWjzzr39elu2m0uESTDIsdonSwgc9KsIH03d3U51kd79/xcwz
Lg3i/qiqMXwJW/9GoDLOem/fImF4aBs8/t3c97YBQUcotH3zzA3IXadT6BAv2zNGGS9xRYORb3vD
RRmE9Kj7WJmVrp47R5wKPs/zVS6M6qi34aETMntMpY7i7kzvRlA2bI7gSpAvDFYVnW1b0w1vHm1P
73ZIAqlVPuHFVoxL12XsYUlebORU+eiDd+nIa9rVibNXwHCPacjJKWX9j3ylA/vJ3BrHT5DuzSDS
t7ZPsVlA97cY3ZIPYiE2hhXy8NenY4uYvvUtYBlN23Zr12jo4kVR7Tyb5upeYAYtOwF0E/+iDKI1
GUn715g5x6ahW35eUF2YpeQixCrJgrU85US06KnX9MvolPssJtgVlKb+XE28niKFZy+dAZY409sN
qho1BfU7tOKT5w/fgxdb17Hx6qt0/cfMBVwSl+ZL6PZPo86wlmKU39AVWq2bS1ePPivrKcLJ8RJj
j3xM/e5eaX126dNXkjhwEiyvPlOWSc4R9whOLskBIFiY9Xws9UeNd6X7MgbV8tuObuodXLBX4QLc
aOtF7O1bwltsSuRWwGLbNCaKTVDK8eS4VJd4psn2wYAMLO2CI79K8ORMmrH0YSyuAG7JHa97uilS
FEaXzuyxARTMppyznoQ/nPqNt3YSNLVq1n25vVs3xH3+YlP4ABvQAkMGQMLw6HwNsvibo1mLEYwZ
OyhhrUFIt3IP2CgLcwcNH171nMwrB/CW/83eeSxXjmTZ9leevTnKIBxw+OBNeHG1oGaICSxUQmuN
r+8FRFlbBjM7o2v+ahCWrIwkQVzA3c85e6+tI78Z7BqTUnhGTWBArUocutcQGFB17UZTM2+AF9RD
Y+G8S2y8e0oP1IMWVf5xNkOESGOSeIm0NYbzOBF6asEDNlWGEM7eJqmmGIl8M2LigAezJZgvQoOV
YYtyrC9jFzd/dBFi0lyr7po8YIVgobt1HdGoBEtlOxiFKGb0aD6HoToK60tuBg7V2hw+Oh3La2QL
lEB+8Iok3D+huRsfsFl0SLwFWFtneOZDUg+0RIIrkg2oCe1tQmnzorRYe3acExG3LGgy+BIGZMSk
TLpAkJj32CYMHkwXzMbUkvOKy/bUt0VNTGVy7kPeHUEghNfQf77vigQgiK6BFnLaRzcV0aWv5o/I
Fpx7v9MJ15UBvicTQ7CfToK8NihHk1F9+Hkhgs5a2BflntH5JpkIzKP5EqCVc5Q3EkMODSj6jEeK
VMjRGUG8x0my62if3NquouMyfWWOoZ151dDGJEzhl3sQ5tawVWi5nIHxLoqG8jGmiRUh84Qe4R4D
5GF3fiPrY28WLC1SpQdhUBnbMM/6XHsqRUFh3LFFyWTe+QBbOibwHPtOk/spn2PtxSFB1UaNIJSe
07w1aaRk/ddy4gxjzcvMLfmUxNTpiT/7QDarF47V40PSxA3oKi6R7MP4/3uw/leqYIkt6X8WBQM+
b+sfv4iCl//gpyZYWP8yLEG4n6lsF7uUhbp3+NG0/+//Ws6/+EpK3VTCcJWwrf+WBBvuv3TDxNbk
6MoxFCPY/5YEGyaaYGU7On/B5RTuWv+RJHgR/BbpFBT5onaW+PuAjaIuNgS0eU74i2D4T4JgUPfE
h4UIOfowzrcExZjwc2BWSrSdFdYxGOF2trWZuxvkCqc0RbYYCdINgvdqN7i9R/8dTyayqQ02wuhk
I9wQM0shW/TGARYJd615Zd6Vb01CXzwrKx7svNn+6X7/2xr4f/IueyiivEWpbHKr3v8a2EiUcND5
Koys+q+/Rq0H2VA5pUPYGMi2KGEdd3bmbBZH0eB252xcHEN0LYQp6PukKQy0uuW+TpOZarqGxEiQ
wd2gXoU9FMduaXekk5RHVX0fEi4d0BfC4yK2NnzLaP/PF2/83cVzKy3TRPxtIXj69eIVMzplLiCF
cdKNmyxNQQBe/DkyGpPM7HMsElCXltZw6jfkTgzNF25uRGXvHGJd5ed/vhxr+XHvHgkXi59wkb3y
mFnOr5cTWhoKuxApmVWR1DPm5WHo/emUawYcxvboGtV4tEaKpoYQ1UrKxzS2mcI7/EFL4A6QepDI
5pmoP5y2UrsNNukPrdaZG9+l68HdhU9G8vO2j/gFkQIEB+S2qB4DwOTjvEdhcIumTEewkV96W1Pn
1rF/88AYyy/x/pfkzXMWE6QB+vjdc98iiMfih31ZZiDKBr//XIYUXJHU/pg5dZKFC4e3VjNzzQLj
uGyfbGZHd/jamWIxg6oJdDtSQjYbOGdf//kTMJan9f3FKQV/R9oOdniTJePPL6VE3RL0IxIl2quA
0DV7s96q9YFIAGqgaEAV2IRHU8X3Xc/u/5sL+JtHgFRPxSmdPpRQhvz1AnC9hL4pBqTPNqkhZCh6
Volj2g3zrVOO5qaomJbHDbYY9Kvpzw+3p61POZr+tJj84vr986ttiL/eDGVTkJu2jQWC5erXawHt
RiuvQA8zCcc+m1mSAyCgs106+cUuDg5AtGOcIaEkipBk6bJkXhYD/lxeebZ3n/zk8Hf3569vrGRR
dy1atiw5GD5+vaay5mm2KkCQrZxTTmUuoFTjxoDoS6Y35nLEts9u5J+7BEj0QOwTrEaMAtEcHIgl
tHe/+bjWn/frAyMNVziOYbu2ySW9e2DcgiNVMWRo2mQLHF1vmVrhhegE+Z/1PUj8HWlKxq0MIxA8
fh1s2BfKc1qRhsLrTL9iWeRqK2NRYUBA/A51VJSiTNRJY4p8X3KiTcWOIdrnKrjaI+FhTOi0o4Up
n/K0PjUzaqAEbgd+TFZQ06zuHFvn0D+e4j52Hzk8FkdJPCkyNBt9M7kiRjjZZ0Bbd5Ugb6YGxeL5
VqKh8dI/6BOU+wIr5GiJs9GUDDvH9nV99Oj+GgfyVSJvZpJRCJf4baN5EmnxBVMIBAAsuVmsn8vl
8x/0xGayMEJsLeihKWZhO7PSIk8leB2XRXQK65tu0yip7HMZOcjc3Ju0pm+5UdtnmvpbQK7lXhYE
nRTUd22aBlsjMUDTT9EHS5bRvirqbRSm+VM9ZtRgdsfweeTUnsTuN8fnlq6vLX0i0g3dDbMw17OT
XiOlBKUgYV94KsrSfcTNCmFf7Jxesl+1FdtQg/gE0usZl3J1UGb5WRbK2rWkb21SNEF55rz95kH6
u+eaQyskRvZBF0ber891NDeFmekYRNedaIBnoPkgf/zUKShumm1ouNk2HOTJnvQ9SX/1Q4NlczON
zmNvlfe/uZq/rtF4FFzWZh2POOapd6uQrNy+wyLMGXscfPKG3Cc+gj+YgtUMcTHFKYuSSPK+EbCz
fJKVRnwYmvUX6CWCA1DZkfM8pI772/ftL0uSxOC1vPumpdum+85FpfzC6qd0Im824agf+2qD1Ayh
qw5b2iGWwvCnJ9Jisy1uvx0g4+L4z3dmWV7eve4m67OrbCZTGHKXj/FPh7ZW0/ufB4Z4OVf5gXm2
rXnewXx8NkpSaW0jNtBq1uZmfUL/+Yf/zXGFfYGdCXuZoevm6jH7008PsyCaGpPFZjQoy+ca3KaN
0l1MhPiVOZNjLfCvnXArataMcJFKvi0tu7j/WgCR+81pxZB/3R84txouz6su+Tzku2dWFc2oTRUz
lfW4EllOtCd8JaKV63+F5j3uzJCqfbD6xTmTR/dF9hXB1d36VvYCFI8PR6tZtnM9TW6aMWrbymaT
WQ/EwdBcClMBQilUe2sCqFIJoYnl8gOsUYfO5WvisH4vtEz+2bCW6E8B3oa4RRjBEseKibOGVkOo
tqVmTd6cqwz/VYhtapodLORa+QmbTrSXQ/IWsejlEPUeVKszhswUzjFiHmqOvZAXayZ7IZ5aik8A
OYYcthOnqQvJTthEp5dM1eannmwbqdNLWhdip4v/UD5M7gKMuoe1OaMJjkkHrd106mJONoUFm1si
rSWV4doE6loPRbRtZUSrkD5MVoaP6xUnjc2BqGLYv6hmR78qPwWo7PRc/2BylHrEwY76RKEsQzIw
diNhIoUV7tbj8+w70Fdc+DN6ML8x62D7CA4WMTjHJB2ZcvOcXSKHBIhlM9fME3kxzFxIHap74wbh
mpzMaWM5jAt744WzJ0hOsqBIZYlOU59hkcH7Q1oyHth12Ye9ot/GVBho8cKwfR3xdtlGy7dY/H/r
N6WJR5+9HOxz62vPQB7hU6KdiYu2fWWK3xeZvzWtkf4MhEliiqx9fDSfgrghMVfGl4IQhRuhv29F
RFHjjOI2I4BYRg7XAvIEul30/QGbjscoAlHy3KOgxy+OehXSdVx1Cycs/lyXydnUg+5kr7ioUqEy
6PKaiA50ncRBVds6bl7nPO6uxfB9fcAL0BHbWftRmnRjB5/RYdr7+mkhBZWRodB3orogF4B6q+3e
dFkXty7n2FHRp/zNQvDXU6IUWCKlYWNWxG2yrN9/WghSYPda1ZgCbe9M4gkUD2I0eI/sDDshvY7C
qB0vdkggGoIlsnwpAZI4A3nv28bv1mQq4vdrorBs1zII0wN1It9tFqpj7hLSDL7LyYV36FXfd+6k
H4JlkkzQHQnQ63u37KkoJKRndt0XjB/279ajv7sprpI4bSncF/fKrzcFrZLbxS0F9fpp1SaRz6Ga
OWahRofEVcLTwhcTTEv59rjekrkwN47WWv95ibNsnZxP2dCX0v7doRD5+FhXmCjuuuXGl6poMegi
8VuLcZoCR6shDtgf6cb2mTtD5rWPJGJPp7mGAdra9c2VVHn5ZO/q3PuPnx2XpofNLVI6W6n97tkR
GeCgbhasJMvRM09JIFo/oCAhBiMEUsKxueQkVS8dUiCmy+emAyyaCm7mP1/L8mT8upvSldFtYTu0
Z1zXevfkWCHBa1POpRTT6HqjihgyDIXaI4gHglCwi64f0z//0L8pa+gGSRo8jk1qCzvqr8+JbK0W
DHaLBgteykFjwHLliF9+iomxYwDiIsiT3+OM0EJH6d9MM7HAiLXs6GSixABbhmIQD7+5puWm/3on
mBPZdJbg+ygbl/qv11TZNPhHoaw7c/g8Wpl9ikTHyJFdKokJL4qUdSwiM4L56qDMa4DFD9/9jsRr
QYffQ+qDtow4+XVZ/edL+5umhBKc5VFgLT2evzR4gG0tidx4WqyxaS7YC54a/QgCOKM5IHFdySrd
RhOeYp2IOppQTPmXR0bk5l2rzxXecPR6dO6/yi7Kt4U/dR6q4UvqID3qBIoCmVMHzdFQ7uLK1Pa4
ZlzmDh9lAAKDsFEG2GiG8gTPwKT54CBQqW5cpGv//Hv+zeGK31PxP4PFzHHUu8ci5FGjXERBWpTl
ByNFm5Qx26ZJAXS7zHEL+/jUm47EocYerE2W2G911UMH9MF7pUL+5t342/vOqYpO5NImpFH56yOR
dH2HtW7gvvfYTNEnIftkNSHHLeZuEatZZ8YbsYz4l0L2pRIxl0ISUUTsvUaI3jENW59+hZtulrMU
Hu78UBvhfkC95qV2eSx8Vz8nZnueaonym86cZN4sde1QwKNP0+5ryxQJ7RtvQrfkVQIFLH6zVP71
PE3n0KHPsTZbrPeFhmMgKVAas3E0cfbZkfJF5PUeBy7gE1LN11oQZFt/nHT75Z8/8GURfvfK2VCE
DBeXokMn+N3nTZJ77ccRUgG5VKNqeTjXMmL9mTLB9aE7EYRsTq77f/7JxvsfbdEw5QHDcildMs2c
d00Mv8upukJMTQyC6RyMIB98YgrcLPrh+2zja7mtJxQ2cikl4iwtjmllPJaxLfAu0hucQqQIgZzV
ttGrL26PzXUoZ/mbCzXfb6k0oUxjwWBwfGTRdN49g0aZd2REoARqsXztI0s2+1oygByG0SYiZmyu
bWPoaMY5sq2XNQ28IxFoeWRPzMf3GAinDdG79z7dh3u4hM8MDltUHzpMPiPYJx6NsN8dj0z5lz6e
ZdiKKh56hwsWRL1vE4Fbz123Rmcbmma2zZsr6TguEUcYU3LRazurDsnl7IMdlKtOyy8WFrcRq89O
hxoDOJSgSPTL4CrinaFP2ob9YfJGPX4pzIpUTIWDH2HTszDqs+gc15OoxL3ljA5fFepmZm0Js5TM
W/e9cMlt9ed722W+puzv/sjn3Ybhj6pmL1HktGbx9Nr18AVcW770HNJSzsSTOx7rkPIAu9mrodHr
C+vwj2AAwz81T7ZZ7olW+ERz5zppCJMlFh1YgXFzzYJm1zT9sSGo6FhbxSU1mw9Ta4nL2EmHoe0E
TrimhzLHrGVT09ubbmg/LQppgU2fE6VXFCXBM6TJPE9D+UWfIma9sxie+x6RUuDHGjZR8QTTOEVJ
bXlB3d7jzi8vUwqbA4gQyzzpLFMVRduKJQMjSHAfi3D8hlAaWgDoXBNF/UPH8XiT1vIJMFm9WfuL
iYNTzypu5Dx7wRBQZoWO11SqPseJ9g0BBspOIk09ufRqCLIkaduqFIBaF3lRC4NfizsLG8Jrr3BG
rueawkYaPcng+Wc3iHC5x71WdNnGaLsfmkR+tjQPzJiQSI3O7pLddV3/Q2kq5qyV/moWxKf2UhHn
S2Tefjad+1Dq3wtSVU4oDJI7GG1/EFb3ihxlIk6NcQ79A7KkK/8iEILd4eIhaDOMeq/BGxgz5dcm
DavMMmbIkuGUW2A28amyAnYwJ+lp6QfTvdgIN5jql+nH5TIHiQopK1BH6Q62svVLEdUUiwkegOUY
1xDRvJkzu9+3ASdbNcRYL0nDRUqOpaVqXwO7FtuiQc8S2Mwyg5FZrBsh4mmH9sp73KSi/5CWymUP
THZ9Pfu3QJjjqZ+/4disL1oAESQwsPUApXqm/mfGqoLdWkmOKUJtW5kHqxnzx3UFW2+4YyKLF4bv
QDHo94rIt/PaGilb62ZPvUKCy56bjDWwjaWBmejMqJycqrOUbnMkhvRswlEBu3mpyU70QsN6neUj
qzTmN/qx2wLoUzqQ6uQjH91RbJGt4hvj2RjnXRWHdBGWPyoDS5Wb6CSnLUeUuulcEtsrXC5hS0pZ
EBqXKaoCINpZsGsGLdlmqANI9gy3BJeFlxGNGidAmG1xKbeJmv1tZeSj1+QGJ5SpsbrjaH5Fpw+z
QCFJDJjUoULARtdFP8JeIWvD+DlazaObR9mFqOJvImvvBb2bG/GBnxyJ05sM3UelaHBE+gN+fvJa
8TNElnGIYlwXOdatrTFb9+tpNJqqGnSVS5HR5mgil78Rgy6LwM+wZvFITzpPkQqsVyjSIE4aiuzC
dKZjAB4PwZRW39AtFBV1f2NWE37N9HswL2e1gJNXgXqLRGeyX1S2t8nBXMpuKye7ssERtC0Xm03k
invCp0jDIy78EsVgiMCooDTcinlQO8vJcU+zt7Zz9YX0ItDgAlH2MkaY5XSklRvs+DbfcHi3pw7+
i6VJx5PYki96mn8j6x7Lmg4yY/1t0Em7Z1DoOAFbC9dgm8x7nVbwfn1qusnY1EDX92Zu49rXErKm
TftakLp1aEYyQHQp9mw/n+BFkJ7t4hBPSqV2zpIELJwHnzRJ2EXxE+jItyYQLC5EqpghMTbrWgCM
ZTPbBXF9ZnXRYivfuxxK13+lAgabsdKBCfAyeEkfv0m/ro5WHekeJreKfpGGJ1cjpx4WRrIrQHPv
6KKYnDxOA4DxmzvtMdMD/g5BhhkGAhqf1DjBdcfG7B8RmcyH8J6IJHFfaFG6sYp5VzMnvMk03rGh
Zmd4yxQLGvnnIRl5kzjDfukfNPsetUlyKfRxBpXQzNtiSrMbfrCfX8W53jyEIuqgRxSbwc6j57g8
6DAOcHp1wx7CEe+S4+6dsuZ5Ys7LSOAZF1u0EX3WUYSkwy4gbHeT27jK0hF5lhFgiUM3Q2X9I1rC
Fmu1LBqwN48uvpMW/sHOjCqEF1gCj6ISUHKLON1Hi6sm6qgOqiQpHgTzVo3Itn1PqAC9GKzdmT42
F+F2n+nbgGIrkesSNHwn4gxsASwmV0fUh+uruFgzfbcMAP05ct9mO6KIstNTmHDimmPMB2XsFMco
OLXduDVHIXY0vYzbXIWneDLcB6TThb0J8Y1ugxDXvyCQ8GrlH/u5jvYwEU0O1Ixp8HI8FA3xSOs6
t0wekOBRKBRhd5xi/JDjTCJvgy4osoA9TiUWNMNydzGAw74q4Jks53lwm5eAjEwPSzKgGRK/F4Pl
fLF8/cEgHHKf2v6DIFD5rk8brL5x398ZJQog4PcmaU0MS6qouOp9NJzcjI9JG9trXfeNlyO52sb5
/KjPRKIClaUd1ybPgd8RGGz6AyAE1FiC6E0L8TBvMyPfvPk6W6/9PG6tuCQ1UAlz0wUqP3YS/0hg
zYkXBSUc75r9U5uoj2zazmNbGjsKKHPXSfvHuvYHNYYUo56N5wD2VB5/YkJXtp044f3j6Yuq5K43
kj/WN6jxseJMdMn4FLiq+Lx+B8E2hL/oa2qThmP7rftMMX9Wjf5NbzS8dXFuXkLDzh66YbceB3Ds
EHyh6eFJ03q2P80+2z5RXI4bbutlrBNxck3moLk32IBHLduuHZB14LJexyAppsaMJmhwdQvk9ZXT
JMcCpjwhowypltZz37snG532pk8Ljbc2c+FosV3aW6oFm2b1CCY/sFjrF8s9LUV7RybF2l01eszm
U5VpgHSmHW0sdYhK7EZyaYjCCQy3dGbwn3x3al0SWuGiHZvqr4DIkm3oE6ERj7TTMyw0O3+OyEyN
koOBqPRufQgCijPGnwYBn2sPnnt0sEsihuu4e2ixYXpGJugFj5N2M636Zs9PNeX0z6myKajx8pQ0
iK4Z4y1mDOW1EP3XTvx6mJiSUW0IXMf+y1mEvYLBHjzO9S/MsXl0fM5iSYyPvBqxsv98Bsr4bewE
8avL5BqBLW5xS9zqsB8PFuX/ckTd0+InfmJujdt6DlsQtkcS6EiryCEOaV7pEES33P51FyghmSze
uSP66l2WiXHHx5MfUSgmd44gwV1a8cGlG7J+tAiyjuT1OZ7gwfdmlxwxu8EN7BrpFkbCsFfUPF4W
ii9jCp7Unppb0iQvKm+qvZ9HAYMGvEEUABA+Ne1WdExzi6k4spfPXmiDzJnFv/voy630ExxrgkGL
YqLaIC/aiNDV3mQ9erKovpMCYXjtSHJ8aRkpYov5bSrC6gy4PUjQtoRLBPnate85/GO3tj8KUkuO
QQ/uoFJUfV0tOCC54nPcyKdm7vVd5Ixf1v8kMe3DlBBbGK3DaMUSnVrwdOHDNgdL6zMcHYxMqRhB
55dSEgCQfUWAyFSaLM59ZCY5TNGZUpKCc/2Ohttm51wGR66/xWqWaIvfOEEEmlAZhSiGs8yq94gE
ov36sWDFSY/xcR449uj5BMU/ZMwxBU3+2EJ2I/lXmVF4E6F1HsK+IzY2fiC/hgfCuKdwScgwaChk
ev/iLk2XdZ4wDgKdIt0YTx/IGV0fxWpOA4A/I4fsuEYJBfXPzZNrM0BXUWRphJYkBKyu9oAGIYvh
x+LE4HuAKD+LUWUnSdaH2zMYi0f8JrIik3Mei55jJq6tya4UwJTgw1DFz7RfbOxnkGB+HvO0LhiA
B/s8SvKyCnDCjsBsdP73+qtPAeeTYHaa7arfc7qBo5SkHBVj81D5PqLxsl72uio9ggh46su+uPWi
+ehUvr6USE9ZNYbPxAyXN2z2e1/vvJwt4baW3vipB7yajLFrQ8PfJRqMj+h4A3eEzOr7l3UPoqjQ
PRDB+GbI9oL05R61MCLJfJnSlsZcn7WQNOe8/1i2rrvDbrjobPVmHw3ktDlFycl7eVX7dsTk67cV
B1AcuIVf7YgqZe7dOzbovyVYKyG3jHiTXWa+FCNdoiKuwD0gkn2QLYdde/zGS9Lv1ouHhR0emUOt
j0oyihM1NHpMZoqH9ccxQqWzOdUNxxeiKkKSEMveKDZxY4IdZ7S5nD3LoiMOwIfsPTp0O5A9fB1t
u38JSnUNRoW5A0n+HNoJtEIy2ZpAXqsqYX/X8DW6pkMYOdWF4VrlZhwj52w7yamyTePcR2qHqkZH
KAItcWQxBs43dNv10t2w047h0PKwt7lPIrlGQoM1aG/ZwK+Axdbrqox0x05/4Hiengap2SeSo6++
lhS3JLFuvZLliTNAb1TlCSvGfZFW/L0oOHZZ37+YQ5Zvev3bpJPQNla7dUFdt/aSMykxfc1PRYDb
t4hYFK295nEdsvZF91jyfAWTK8lAYmEI7AJnv6klm7XWbugVX6NUHdeCPHaaj4OC6JMY/Xb96+ue
FNScv7IhrbeWj3C71nh0mcg+rW1POiv/XpCaGTW5Nn2juMo5DPKIuFRTvDr7korZaTjH4DtKsHqk
l/W+cWzd97gZd+uP4u1qKNmbZGf0sYZrHVl0I+KTmToXHSDXeSh88OBu+I187NEbmtBlNlw2ZK1Y
znatdIueCyUP+FOj208054zbehfwVP3odA40LkOyO3KH0HlkFBc6bwJjTPNT0VYfaS1Gx8U6mZWN
vEage4C+M4WRc44tmbwQbBEWXt3AhZzB0DkPnqAj4oUD2EwRFz0T8Gw9kCnNcw2Hhn4YoaaCEnFZ
D69NlXJqIHrJaWyEDwJw6tIsg6JNHQdOep+8irp5nSTKJLsIEXabWfDZdgt1WI3YZp5uKDaCPSU6
Xc/C0DBiY1YZKrM5y6S3t7EBDTqEHIOTy8ar1EWHMoHVD2wd+keLHkDvYyajg71BLxK/xFN9PwvM
t3lvfJlrUvXIxYQW4U5frL41qKIC55ZjLmpjG5+WxtoEQYK4oapuXvzyS+rQoVFoYC/IUhgqGJl1
msmwFZE0z/jH8A3Z1VMhu+rgllAIqqGBnZZre8enxKCckJ+SCZcw0IotHgdtX5lheciMHtevHp9a
H41EYs8fzYiqGdCHS+AHnwSpA/0dpKjhRP32qSpl9xiM6V7Y5odoUTKFs4xYXGvs4HVMgBeIyfWo
w1GyzcSO0rX6eYYoNGu4xMRO3zUGh6KfRz0HIIVeiS8cwIojH8Z86obupo1Zhi3abV44kumqzbyg
aYPHSMEsmnPpXHW9KQ9KZMFZ0qc46Yo+fG0B7Opsj7jbfdUHV57x5IbU0rg6EmkS+kX8gGH5EmMz
tNJqfCLRx3rQcfMUQRBfTA9SN4awXqcDFk2vCVKNGipF3SThE9CGr71kIBISknyXVC9h0rS3oQC/
Aq4VItvHoYytLSd9cxuGPnAuN7qmRKcHfPAOyQWbOIyMTWCaqBrIeAaiSGiiMf0RG9G9VqUDbF8k
UJ35IcGniG7hWljWCYYjijGw3Ee7hZtdgifc1KKFbNtPpNMGm07LvvFeQW1B2MX0fzsQhMJ7E9H6
jBQmuy5xt6KOqVIgCMjJjC7G8NWxuEqtBX2V6VO676bhh81vyceibvqcfTMjvMqBAJ4Abp5tOpfY
kPIiPOcYLc5x1dj7Up/f5qhfXgf/NTMx+dXhMU3la0kReVdEPXW/CmFL8drfpTULqShJRwoOMRZE
0tTEw+zULscBS39pc5wVRgO97Rhy9melZmO6i/VsKwQNkLQMxQ64GuBU038AoQwJmFpnX4LF3mBK
G7dxdDTr3trGcU21WzigbVvgkSIEpuMIep80QroNiUCLzKM+VlgPz/qRlAW6mxXZrkGdFReUSR8L
PrGNTCpiAjSqTAwkH10fBLMvohcVtzNUyV7xSaVXWOhYouqjDGHAIWFmfOM/11qTbIWCQ+ha27EU
37FovAD4l6dY5e4pXP5YvxzgC20wqWsbMFEv8VybZ2vO9Cd0MVvd7a379au4o1mZtIcIbPu1tvrz
5F5xVMN6rHvTsyhAKWn6j0PYLRm0eQEXFTtbrZUsmrgKZ8ItAGq0dyjMM48RPGYQC+9+HLHfDdiG
k+YlA+LPDT67FiT0fGTLBZZvbezkqxl8surmsWaXDJZSMWwLjKYpQ2DhdJthUBiRLKvfJnpL3l4y
n7KKiPi+Lo+GY75xNvuu6Z/HLCX3o6VnYC8M7Fpj/Wo5TEbOkIEWiHeiIWRU+snrEHUdNsvU3frt
eHaBi21zmkwbg3CLxo6f5ICXhcEx82elL9XgU68HHJ6k0LxclLfUWoLk8jyBhLbRI5+8oC6I2XT6
zei35pNhRMVdozeCkOGJcmEQ+F3FGF46nsLE7ltPD6wH1bTlNkvQlhBkf0wdhnDdeLOSCC9Wnb9E
cgQE5qTpLp6+AwOFV4j0uIL/tGtr/TuJIR9KYX2wWGiSdNbYMGPSHudiYxnAv0RH7hlRBrk15Rtd
xOg8HSKik14/pSb5BLJLdqiI66PIkiUHSXfPsxu/Kj0rrxHnPoIAPcCKYKGaFmKBLrbUauioKBhw
uHFY/jIYFoobgUxaliz0UrcJHPHD8SJEdHWd/aAP8FXQfG1kWi1uyefRDx5mvwl39AL3WXXqfGe6
ov9+I4qIqCdijzybJRBej7FtBCMbzf0Y8TtuIJ5w9CiJm/MTdTdG00tbkUSXZObzoIxvSsLuGyyo
CsotfsD8JLOS8A1iHcxjhkEWnA9RtTgM06Z4M0Xw3Y+xGwQGQw50htM98n9tH+bardVdd1/PvMhG
RdufKzqPY9tylCr4q7Z1P8DvARXn17gxD/jStCtQlG9u+BVJaXKZ5rMTJkSC4+w8lEYIzFfRIwj0
7nRyprg+O/Nwnq25vneD6lMnOnm0C8GTNOKjH9x7UdA1m+2yP9hz6rnkhcDx0b4qv/OvVd1/0F5E
7RJukBjDRuHxZK4L8ypL+agY3xX3Sm+uwdzoe3eqdqbMGSOpL+OELLwoftj2oB26iI43kBtKwvpW
06SFKdhayK3sjc7+dtdXBMhMGTir+QgIqv0MsSC4q8PqJc0oIaslpdrSC/p0uM2jMp9BKiD2zsZp
o0U4CpwQxoqyb0XpyzPn++rRESM91xB64qzybtsrbfLi3MCeGtkOnsPhPly+ioLKehCcUM6tzZGQ
WneoPw1md5J4MjaC0F9qdbZ305Ye+xSQTXKcPR1i385V+1BByOp1DR5SmzDXi/t200z8O7+rBvZc
SAGwCv5oNDa4mph3FXavtKiPrYaSOIG85MFmEm+1nijAo6O2m9JKeywB3PFaWyc220c5NOlhyEIg
a2kVvvRN03jokK6d86MUFH1l3DsPxpzKB9cEmzgELih9/q+EgJKdNJ16I5QDyo0133O1emuSIXIW
8xn9/oOWjcbDyI28q2ew+EYWQb8T7YaEUY7kHWuwhZjuosrAeS5JO09T7RA3uLUFKsW7IiC/Jwiy
DgCXk24c31UHgukKT0NgtMVIAQqGf9xLuIwRsF8qxqtY+GR0gT4T6kPwqv+h8Ul1dTpiR1pt4mHV
35zZ/GIhFLvGNXeFaFbiJjPAqUhEiqNFUtyt01v9UJTilX26P0kDgFfrzJe5a8BY1zMfF73PrwEZ
luzVYNKyxjyMhfUhcc35XO1c0Zqn9Y9UG8MjmkMPeV+9syHhEUpQNVcpB2eviv6j7gwLOSCrAWT8
/OcY+e82m0DJhUg7L6qDMg5Rs906HJPPpJ/D552URqAbnYPUHM8D4s0gHRTnxiTw2ornKBkcHhOH
nGqSRXIH326RBM3VWn503+de1NB8CvzWoWtbHc0g047iInpkzi7zOMZcqXPs6cGp3nWfs/toppkY
WboAfJNc9baottaIaTVKn3JNJ1TT2WPM6rXsVcPXksfRo5V1pqec6tgO9ZNxH5rOOYxyugVMxqnh
8sepdj/09Zh48MI/Vt2Qe1UM9SbFbe0l/MJkUUMWfSEhdb6Lw+RFKqDDvf95iv2A1pS7MQcz3nbn
RAUAPVLITPCO70lNRzsQzNvYbMONyNxh19NQ9vTZulUC9YhwMkq+ORnO/0XdeTRHDqXZ9b9ojw54
s5AW6T0zk2TRbBBFsgj74B/wgF8/B6xRTHfHKLTRRhtG0VQymQbvM/ee24lCI72Aq9EoCFlkrQhf
nxoaEihVujDvroBozridGRSrm6AlJNy0HiDrYAS36pMfpN52lKgCMxOB0IzFhjawdGP7zY5zY9PN
yKZC85GVdNw7J/QpxPFEkfun0OAo7Qtw/luAeM9FQbQu5CwiRahK7PC4CXzieZknJotCMPnrbetd
WnF0YOvxGOj9NbUsIiSkdfIEbmD8a0CGevk7VfFIugPnmJu2D/SvazWa3jpy0UjWjv/BoO2Z2CAm
R1lJgYToiuWkudJZrj/qKr/Gnq2WNVx8J/V+JTWvg/7OMDJEOhA+DSrR1n0JAa+zu3fwlwpzd/dl
Z93JTbtPPQdZKFkbeppslmx+X5QfvOtdeMdWBgJDA9jepWtE+StPOmI+Djl9wOP42VAsyxzKBccW
e8JmWbUcE1pRQVtjgOV2RPwCGsIv1uEX5B9BQm3o6xS6VPRXn8gd6JjJfsJFYWs21FTDb9aSrnhR
W/2+c/vVwNCvbV/sZvjdMkhZlsF4L9OGHs80NnngLFOPvg2MgBlFoM1nrUrmP5dJ8oSE756X8a0s
sldROd2KNvdPZuVfHnWx694sjRBdawq059KrjmR2sF7zXMYp+koqc5FkAXBdvWBg54PzlunB4u7E
EROIKXgljOetdTNmLHb2kKB5noYuPRpBlfGiLFddF2PBJuxYN1JzlbgehPvsfUSNhWiFNQyPW1Ak
b5rIXiD93AEGw0K2Z0xMEgwLMumCbVuUxNHObnfNhNMRMhVsWbsvGiAcTEbHL5/0XNDBcZ5dyxDQ
odd/1an7VQuC0eyO63gk0EmmQGZHRI6UNFz+oulWg4q4Iw8G2OXMLp8JJ8my8Mhc6Yex288kiTt9
jwGlDlok9i5BH6RHW9VRNihPDPefH4nhnaHl7HHr8KUQc/2lDpLjz63/fAnRPEgr5Zfr6edXJHp4
EpZmn3++G5QACsDMvP/9DU5Bal8pA3vz93MZd0tPtNX1760HmbWvc2bQ/3XzhZoraRKZdj9fM+i0
7jB/0yR292oEXxBZvLFz+BErKa8mYySl2q/aGmKmZGAIey5EioKdC/En4PIPEULS9KuvCGRGw2zF
z/4EUwWKBRMgOV473QiOwPf3I8qVbng1Pf0DEeS2ThHdIFd/m5LoVgwBhLiK5s/lWQ9DZmvge17q
TjvBcAAkbZjo4ROGWdk0op8FmtmU35lWv4gYVrfWEd/ST/mDB5h/MC1/V3lErrDzfvehFay5QHpD
ADfcc7OjfwHQixRnSi4ELVw9RdRMYQbtoqZqNUzjbKgO4Ht3B0ynFiOkQLx4E4/Fr/ZS65zeavK+
bHF1NUICIi8kVNSCWAwDGSJyeERXY7jMKkKPdIS+RztAqnhL/2KzG7ZYJUqDqbvdl8yiop2rqfcp
beQ2ebRGFCkaxsAuL1GcNJ62QYFdrwDKXHywNr4in6c6JFP/UnsZcJ3WvTosclcjzD1e+dUiJ/Ej
LlFturHLNSbNG/Cb+nfuRsswxY8PCbtFHRHHNeat0oJtqU8n4hm9VZd/lDHZ3lFGp9TFAQv50N5q
fspbx+/3rDzEVjpFtHBmIaKO8tqiSCRb2fyjC9QADfK3ZSPFY51B9J1SdyaUlMQ7wwdYuDDNbCs5
U+PvBju4wsgVu7IptxlPBAuH7i1ueY9WrjxPZXRt7QF0v0B14xtws0345IW/JGuD47ituNZasKsc
ARcRJuWByOvxBilr78w00IiyJuskQRDcHtGKC+aCbBgMeXUmolVIlKOqH0yAlQkeMH3CNaLhsSgF
yXfSpc3qyw/EcOnKUR70KA+h1ehr26qOOGutjscx0t77PvpItVpbx106e4Jox3Wwk1VJAghUDhqA
SNw5hNaaJn10REm3aCwnPETA4bM0uOkYpbmI8WyjOD9EMH1Bw9XZOigeONj9x7yb6UYexR/umCU7
s54a3rwTLsgpnJrVQrHYc6S+JTkBLWOunlzImsuaJE4qfmI/9SIFu982S4UtonduSitfwwqfRXei
7CVcIXe9ZeZ3z0Rv6StGeH0tPnXi0dZRYmybAplfF8yIOW3VNk65Ilhw2YcMHLBBQrUJ/duQZvGG
AesK0wpqxelJY2SYVkCwYhl0C62gsBRM9GMJDa0w4miTECgMehGBoGOuc5KUg2I8WPqkL2jJ3iYe
5DrjVMlkjJFE8crlzMC3jekRvJdO0cLIK1f2mgx50CQi5x2VRg/ToOpbHyti5MGQy7o7D4EwNuwB
0a0MAFdtIjkhcvoMnljfTbN6I/aYspFRvMeac6x0jStHlUFDJ/Txo5KEZ79OJGGuIxl8B8Gprcd6
QVCKzTHLNyGAw8ULGOwBc7JJE6icPVNqxH8OCYA6+oQF9M1fGtZ+ngttH5CBujKb4ZKSt00bajO4
y9FE5Ah+wcRwROp6t0C3zvpEwwCHsiRNs2sy5r/JMFVL3EUmGA6UBh5ELOjWqb1Mqet3tgU9WOgC
X0iSv9Y1O2LMg8gIiht6b1pnwZlrOuqZlIcdtppv04LG2wu6hmZgOoGswiAxqxFvoIh/GRapXNra
dKKYe1T/6RARZDc7SsO7Dg+f16h+A0/w20g9dB9eM6xCr6P0GZwQxGuzq/Dj03t6oIVz3hJ6J04F
2VBGFrcLrfGchSEmxt2R9qHaI0mT+doR3fAGnEvP1QrOTeVr2oE973oAw/Tu5e0frGnYodOAS2Le
HCPbNS5OFFyUbheHn896fucegy51LDUjqeSQxiczXRRqyyUWQSczk3WiZX9S2V982RF6IBH0hJM7
EutBMnIJ5CeClwqGEbWXA8GnHAIwPn6yaqROyZaXa69hE8O0M9rJ+fqYJ+YxTZLH2DcvXa7vywkA
CZmuFsst5+5a/W8cqTaHrbrBK161bXL1IsRr5NMHmyb7JZDe0pKB9VUh46gWPy2NFqeREea7lMZx
wTuMKVISM1YWwzGP2IA05OTA9G/vRY7VK+UYGPPuObHQ2otwuOIXA6sbbQtBa8hAIwKXzO069PoL
EU9voY9StiYZlkKlUBVLOsPgPa2FbxqyH2NePmvjRpTfKZtDsrRALLrRixVrjPEAQSbDY8MKQaUB
AwHMb5vMGp8oktcy0bFWVU27cnvT2GkGJwwa9mpddhora5Gro42fm0iIld/G4aMPufuxs+ZjA34e
Hq0ufIxGDwAtRuaVN3+K7C67prq/1ZleLtqaxZSaX0KFnvdHS4K3ERU8rNEIXgwrah9/PgD1+KpB
553MSW8eU6msXZzwmP58kwzT9rEBMs4K2L3+/ETcav1a7wtWiPNtRFrTX23Cv38+A1fVProhC0q8
YNru52t50lpHfp4c8PnWfr7WOQNdRZ+d//4vFQAkdFDd/nz688E0niNdz+//+QN4t2LpzwtWV6xa
uyiPke7+7hiUPAXII1BlNP42bCbvSYtq8KSN+Jx/oBza+sloDbGLEBD833/AsMU/3UIggt/9/CtM
jbj1/+5XoOCx9an6736gm9y/9+HnTv43t/CvP/Bfd1LOsTudSusll5cKGpx6KSGF0lzF8pSjS0I6
aja/fEK49ngd4EvN3+W5QbLg2uS0TVXzq69mWaufhpuf7/pBJFa8keM9scMUq/6Qs+rL97HdFPFC
yovdJ2OycH2mI+7YfpdGsTHpnjWPRKsy5qYmlOCkOO3dxkWyxqgJkiUEQcYm4S4ahfwyBmi0KfC5
zHLY55Vu9+oW6JUivP7P0nEc9qMwzCrkOStha/q1tsN0g3SsuyiHl6bbYzqzdLLlZN73z11sREdC
rdlgaF7/bKA6PRUY0xY/3w1QTJ85ErG3zj/MVLa61Jb9FjRJ/9yEU//gNPrt5zPdSy2Q9smxFB37
g0bv9nlpqwtwAnXJPBY/aCdwBtou0W0/X/z5UOGaFUK+EYYU/OKSSkb1m+NVwV646LDrrKnfXDUv
NUg1vTJjtq/s9r9+vs4fq63w3U37cv4x80VHCfmmUxeCi20ADsBB//ufQdY2V1VShErhpSsVr5BQ
Bnf+6mEtSZq4VJ0ifyQMGS8Es3CuMJ+zfjyaKE3aCpba1CE8boueX5e8inzKH4HANavUQ601tyEh
QcdUdXB8ey6OozOIY/qnNfVk6QMdfCrKbGOSX7yq8jI/IJBZ94KbjtD0Bnq2K8pxvCsPpWxKqJxb
VzxySJ5QwBW8G8uXyLSoGsIhX7t4RQ2PzVVIiMY2aqq3KQr/Ojz/X8e7npNPBl/ld/fv+a7/HO/6
v/4/CoGdgSv/Z9zT4k+R/Etm7Pzjf2FP1j+wNMKUAfZk6AYWecgAf2FP+j88b3YYYsM0HZ0VmY3L
5T8DYA3zHzaSDzhkQP4c07Tx3bXIuOL/+T/cf5hYT34skq6LSQg76f/Opr3+tRG1//b5P7NUTMv5
N7e8CerGsbhJnU7R8bif/+rnSgUK+lJjGOJE49FJ+3CtEpv8oNifLvAh31LL1XatjmQkZSF0kQSe
p8Lf9XYKHM4znwi4mPaFMYNE6QpqFLDsKRxlkzkZQQYpIsm2gxpBk+KsWECdQsVQAFv5zwck7ZTJ
bn4qQj04g9ffavzjMEKMvohw+pNlJEAxRQUwwZQkwI51iszKOZE4+Iq0FdvH/NnP17OiKhYEU+pr
RzbZsRHOW2AazIl8wz3aSOdJTfNeB3+4DBPUkXZKD3QwYc14sjXXpGa3a8DMz/FEdKKf2jTrpYHt
NaBYd7LmnDhkfiJDm1Z93nnHNEzkuuz9GvquXx7hbFdH2QX7NgbpEqs0OXp99AbFr92GwkzPsV6V
h9jItv78Gb6qDPuFm2656/baKZkOO5UrlnYSa3O7zPpYTbfJY0xIB5vPVyKoOtnvscLhbgnvAPVx
PPT7kjmnYGmiJ4M6paZ+0Eb73hUm1CUhgUg7p8YCuGn32dUZlWB2FAeoBbyXEqH2PkoUHZwWhk91
G20qAs9XI5twHrJ0lr5SrjcbIxfhY5mnf9C61oeSITTbtq1m9Z9OEa9bH5XG7AVfOu3QLJ0q+OgC
E7ncHGHRW8B96/S7GqNd6dvpRtDVr8aA7F6eDU3NHW4PKhI9z9s0pmvNiL6y2v0uy+E2FiRSZcVn
4ujpGgMmpoKiAfod4odjj87VVmX10qgj5u9Agn1cqvsAfKk70WK6kx/huxFbw7TEkWCE4dADpcD/
JBZxWAu0XBWI2JgTwRyfGiHLJUGL+T6pQYrX4VdY5dcMsO4qqCjdcqfZlSo7x0hbocHcEqswjwmd
ZR8Zj94Y1ZsmcQ9jXM3JCPG5dduzA+lamN1WwSle5DGGhD7zNlLfuVNkAAHtWMFyrB/bPj9istV2
9LgbfSDo4eeDFgRvJgyVZRN18AALvVx0VKIZ/L9IPMiosLl1f9wHwadNmhSbtejVjFEo6/OHclL3
tuwlS+euJNOsTVbKaSmn+xKqeV38cu0k3JDB9eU05JR0QnwUFgIuRosDa5qlXo/uwYtmYYAkVKjC
9JjOfNTM+sY04x8Sz4qWk4V8M5uTDnMkGinBWqTekiqijUuddOMpkmurdp6JdwDhW2H9wPxE8jYU
8VrHhMBflUb60aEV4mAbSB1RMcNmUNIK2Exd6/qh+BGloI1ZZFbFfrjwxdHqeGAtsoyg8TbD1nHc
L6Yq3pppJtljEVMXkjQm0qkdM54x3PavTOWv3Otw6UYDX1H2UzU2AIVpL4qEyr2fLV16Z4YnwwjX
FRuWJSwVBjZTCfMry2+TKtx1G9D6x5lcdEaCBKUO05Xd58gAevT/tPKon3qEmyM6relJViAh9DRi
WiTlgy2bWf6NvsB32jUtNrye4qnASAFL0gSFGy5N501PioOMpq0hdUBewbjT2yZZ6l7kcM0pGYy0
1bL3APpjqC0WccAzqVd06kml4ILCbDbCAsuIWbwNtnG3HH5IeeV7lyJgQs4PbAUJmikQuTQaQqk0
FRU1F5eCill1y1IFcWmJWjINNr7CmtsaHsl7FBgrqnF+vV7sppYI67bS15RhiB86YpQg08klC9pg
WbBM0dmp7TLD/VZ2A6DX5jf2pfdaV2S4+WMMrNzsF3nEH2GxSiylJE/SRYtXotIvHCwtGcDTRSpd
8ndhsdpxba/yzDzxFCGhNeq9Z4c3pudn0neIcfWrV2D19EHIx8VAKins0VURkowSq22W1XihZZit
4M1/uC4xL9I23cOmGNm/EZJGLIklHkEz842zBWwfxD2RnjCby0q/5BF555ntBuuAiZmesCwuXeYd
WU8CzcAAtTeDcpkx78B4TQCTzF4zC1lTjgtw6cy5V0I9NBmErBCGN5lAbJ+UQZhH3ZNH4fWMVbPs
PWroVOPJgD/PUiU20GVNnfjIRLKkoqN/LvxqaTb5rkttYhm4KiazL+57ToeseI0mAgoSaEN2zDqE
RrRre1RTj/4Yshkgc4nYGubTXYcSV53iIvxlE1hMsMv0yBCG4ygUxSZFLvDYGu7W81nB+KqDeTo5
BPTa9Mm+/PAJ1IFhldxLm4Wn60b3MeNGXJYvI4NhXa8ehjljCIHJXSQcUpnHds9D/Nx4NBQxoRSF
HyKDjS6pTv6KhXKXlxquJkD0BtwWXvDPFp41HOQ+PgTmKQb+ryYNbdCQrMYtiZQ4ES6XcC2Fh0V6
pNv2bN8UoYl443hwr0ShYRGH4ywVqvvY7u9WGincCRZYOFvqJ7uOsTfY7XYYSvT9gn06CBekLgRq
lRmJu179NS+VVhaji87+DLvGQgnc9tsicU6exCvIo8KzNipgZ6idkIiewQWealXdAVTQieWq2BV9
na76aiQg2x1IEmcuGZkeK+A0y1+cqN/mbcoiXXzpnYKjQEDzKiBnbOHYyKp8s7bWLuQeOHK8Gv24
3KYmLgMvYGeEo4D9KAmrlbXvYPFvSWvivRKJX72XmJtUYGtW0TGS+iXSeNVPARGkyJKyhzS316KZ
0Cl+irIj+Upn+emRv7CdBjFDG9JTZHTZjqYF+pj3WfeE4jB4XJRIL44ClR07sGUY+MnayJlP+fF4
F8NcjH0KBZki0e1PvDfunrnJE1nAJ0/zfntmLsmfdgs8FkDm/N9OFaGjR9Ieemw/HJe0xEDBxddZ
uq4DKGdmR/XmtYm9VGZ6wy47bjqvfibo5Bp3AuVZ6nubTDefK49nts/Ui95yNJgT+SJcLwlcSCRs
tvSPZSbXRiDRMZwBwi9nHXmpzR+kCsnGgHaksxy/0LxAUJwg8IIXX3Ot0xeMkdDX5NFnxRh9OZGW
uc0BKS58onX27fhA9eNgm9UJEwnS25TqLBgmBrwjAp2ULdEi7kW5tq0wWVhE33E5Ea8eoIxBtvka
gFMz78+fugz2TZcOW98nCFUfjzZRvkuXYSl5INNHMDXPShhMnTPnLc6TDLhnbaxsrbzZoeWf0wJj
Tuzov0oxPAqUMFsR2h+lwLLuDEzeuhjYnyBPs4dFlpqluSeu4NAoHxkvEShtjn9W0Xmsk0gceUXv
mByhpvHrWx0bt6ZOXkjOQRkWvlct538ZjyQmOmu3tg0iYqt3/LCrYSRXkwp7tkE5S1Fal8aknpky
/cDm8VFJYlPckoSqUAarvh605ZAkHBBs2cuij5/izr/UvoN/TXez5VTRowdlwbqxmU6mWSjqUFx1
Wj2ZW6suSEqSH1gEqI1Jr/Lo9lHZRjcjTeY4u3w4e5a7NAYqDx076FBFzZKLOzoPQpcnFMlZTtHQ
bpDvagxQcm9mIQJn68+Evkx7NxqfEy6+NymSa6hVV649Jgjp7lJGtNRE8ZYLq7b/QCYM9pWFo1BL
7VvYMKMZGH56gWmjs+meaoy3LP5Z/lJFsV2uyXTUfM6QTkbn2MOd5kNFp7qA9OffWxmfBclZU8m+
0tm0hmbehqg+KNmOmyoMuRY0vworN246nFQj7G4E3X+lpsdaEXLhOMqP2EJQaMZ70kCsQyCr8shY
XLEBqJ/zBDh0Jk7aLD6xGg8ak5/c7SyTa79nw555+N9tUCixawHsj8mR8nu+iSeI40AluP2UuBTj
hNejpqYoik9Ml/4e6U23LBDTz0BftKVMYp12xRv9TzvY16FqiBLlYAsaVscud4bYkOZDaF1+0Jx1
m8nxEMRYfWmNlqYEY2Z3tb8AMw6cqRELFYvxYoa4vLyJkB0X16VVZXvZiQDF26cvmZENCRt2DCxb
qoKXxJ/Omml4S62hOSi07rX18PbFJX+wXt0VZMBl5rElMvrWW4Yh6Tgi3vceO2DVCocLX36qJ9IF
ifrahMU9aXXjHLeQXgVXQ8nw7jEopufO0cavyMXNR0FgaulnGoTMqOZioS2JWNBnrjwB7As5krVd
pOjlPB+Uuu+7pAib1TlFcvscxhV5bmbRQsssoCAXxhk3Peo2XSNtnKb1MtJenYJ4xCaSf1et6HeU
AO4lZol2SX8+dIRT5iGKLWGNb9K38svPhzE2wEJoZrmm2R0vhOpAPhesXOzlpGvmDjedRd4lgrFM
5Ky+zTtPdLLChWPQwBCLLXGgHMa0ZrQ3vCAb2FbwCsoWJ2nfMftUzntDwBkaPRbhQnOp+pLwigqE
3jjNvpXm0JW5wwdZraS9Wtu+MZ5STJs5vgQycrAeEv9lsOJeNHV3iVDaoQMyg6WXlgMFpPfq6gpz
r4N3yraPeTW5Rz8k/IE34SamRqgJuti2vYbpR33iJiflRJ7h6ouNi7olyXpi04cwW4+2s0U0Y3SV
c0tMypjGJ4TMycw9f38WBogCjG5YVkPBmnecxtXAVHZpqg2+MdLhS29P5i2xnv2B4e9ZjS7OPVNj
1krUAwpcNCY5ZtdChO2e/ZDuVz3NGAVtJtwT6g214g1TZU2xzAyCyWoR7OAzOMtA1GT2SPu1zkcS
D9Md4S/D3jGb56GjbFI6avbY/sXEB4ww0PiFiXbOzyTKbJtLyihZLHWIGTuC4zSu1QXXrxdN53Tf
jGMtN2DrKhrffu137WfFcX3sCBBdaxbapehtHmUe9dmCqTntqxXe3OTsttWxBuwAImLRKTZFbc+q
QYzDpoodwd8aWusuNRbd0PIST9ludlFylA7ygsJq35vsIRuJk5Ki3iYRpQbpVcXGJ5U7HgN1NDLE
QkGebYjmC+kN/G0UgM4y4Hby4NrZShXaCWgGPAJBroYKSIOqIo6M1GpIGXLdFlKc/gE2xDjVrORX
xmzMHeqh2WZRgHGDVKt97+pfI8lgG1U20XF06Ucq3omLfPhqDQeTaugTJTBsbbevdl5tk7OhLr3e
UsBqoOjGFsAQE4igzp6p42PeOb2+aiMFzrX3LtIIxJ49BmbM3MBBwiiKBGM2ZzMA2rPq1YRNLh+G
m/JQcegDvVZYOwYIa6RNwubGL7IuERL2d1EylYjjk0DIXNQcckOUDQsxjWun4QGRXfYwlvobEU0d
iX5Ml/WW1iYuWhxJOnEzQUQlH+QdvjLv6LUeTOp63BHnUC/D8TGw2sMQ/HYSfrSuuOBie5mlFGyu
UzZluUmah0+2jIZYRDjZe2oMMEFLdUBEz7nWmLgv4vfJ58wuP9pkLi0M9qLpBzpRvm8iOCLK8BlI
xgkL7RM+3DfHCE8yaO6g2wlyGECuVkgCUt/eTeOn38kjSZL7KOPm4UirRSJ7Am2dJMbHlWrLIiLz
qQ390xDWx0zY9Q4fFDG/UC76PlCrTFbIGZzsPObS3c/ACvRiWoC5vcUlZU9vhcLehiCJpnFi8ZA4
PTz6Kbm64iytdNq0xMyis2AElIyUCm5AWsLUOpvR9blCq/pXRXzwQqupvtOJ+R0JauQ4yQPqem+x
HAmiHliUUZgi1AjVwaI6WUT9sK8z/ZlXiGb+LucQIfQbz0Wjkx3DSrfPdnmCHZSt742cIp1WPIYu
qRePYxjOZAGUIPYjvCkGgUvkG+WyIByOdjQn7MkClDEwVptslPjpTZX1aX51hqX4xbvpj4OZCMYW
1wFeuo60lrrknYOa+Djfhb7vPtN5ge9XBFEYamtqQ7cK/WTBo/Pt2dVDGvnXxB/voy03eR+91A7j
GIIIL32Rn3H3fuPKmR+B5qNR9WNOxqpU4xWL+iK2rOpYGixXiH9daQNqhUGpY0Ifh0/5QvlRr3zm
fGYP/7f+Y1UW0Toh4Hyn0/+EgMhy6QFWLBihEs2BuaItdtaYWiizhbFwdBBNdXtwYw8F5LBLi8+x
cX5xJGzt1gt3g9XcB+U+CqX0l2qIKW2b9iGy2+Yh1OoGynPm4rS7MVQcdl1MbW1EN330rgwpzgYz
TEK/tHpvKxQNTWJco7LMNyLi2S4LGzNVY72G6JkvMCqAFVewW1h9ojHH7dOLoLyMifYyZ+Mh/JH6
BqVBhGUijOlReTLT/AXiAvBYCyiSiIv+HGby3A/mczjnmsUheHYkodUuZ9YMEGTc5ZwqQfQmyQPJ
RV0dx+A7izkV09IG7/KZ67X14Gj9lnns76nQkx0MsDvSD0OamFXi/NISordg8WZhDGX96lFl4ULB
mXYPCByqLZRIidnfFeNcLauocObZUEA+dmBrT00+fGeh3Ol4RVRlvJsVl9UoSJ60kuly0b70+N1C
Y25hfIYRJKEQJUq0Smfcjc58T0IhFuaYnb3AoYVUB1O/uIk8ytKcU4/wflaW/ygnSuWG4Rj+gZpq
LjwNMLB2QdO9CX+PiDcnXLW7i9RGITzORhCF8QTzEi8HXPes76OoOI/IhoIxugXIDsg7RerbNNU5
N6F4jDljgVjukM6zhMu7u1eGDDPQVpu8JWpeaWSg02unvvMowUcsBm16n9TVG1AwGTYnT38UKmVo
94dUrgMhECT9vUmZEU5o8P+60ryX5Efm8VJW3WPEvMqQCEBTZKng9nJU4DXkA5UUW/rzL+yeFWgx
mozpQWsyLPfIq5f2yN/pGSP+8qDAjpA+Z5316fr6blLJZRqMb1IbDmIwHxnIriOekNQkco9D/L2o
zWdQIggciAmNR5YTre2srJFcRWWeadqbHfFzG0TJJKoO9ZdvPNMXU+q6v9Nm3LYQC/EvPIa6xqVQ
knYsibnMNNOkB9iAjNpU1ZxeHcmtV0cvWmC/ouuu/UFsUw8O0zR84HJK/PwjscN65ZLm7jrqjHXL
f7WyX3btIwFzYzJDiWNzcvBeWM6YzCKTDDNRr7RkRO9KyqZbb6XzFbGBMSKalRT33ZKn49TiuYOc
zrg+7yH6QfLsbKaRZg23MbxOVc2TqZNVlBnPQ68+huZZGsNwDE2m3iUMn8FGsAPovLODLz/xX0cf
s2U6PONPAwCQ7Xqy8/yak64j91xibYm6ghNnRBgTW9ojaZLvmsAG1+bWOpbqkE3yno4odAhUipcG
Y1iL2bWR+1TlLgL5AaVGlAXbAOH1YoR9QkLTaWqHA7adGiSSiXheh3CTli/GFFNMNOHDTFprGVcs
/JxLw5hkl94kvnRqvxo9uPap2BvKetHa6ERMz22co7g8B71PZ5tPeYo+grFIohGkFyh1nQRmG8cr
duEkcXEB2PLt0uM4AA5lme9Sjo89RP41wXtcK9l2+9mDmeVzX0a8oHKLDx/d48ReAwkl3AXGAQk3
090GBwuQDB6NkC1RCluEPOvlRNclEjfZaAiuks5e6zUYtqTDOmlmnXGoh2GPSPNg9dF+aNxinbVD
thHI2xc27hwCzraC4VGGRBQ3EN2vW96J5FzZdQNnpfMekeIVi8l1HvGEr1AUIpS3OrQDMjo2Skc5
ZK2EM6sWPBkvA+yWy6HJHxlo3afYWMsYO7I1n/49Odp9rz/WfoTkGfNR1Y7Yx+VrYdvkYDgeGByF
UThsmp0tc2PlsEzdK9GsvYIAezxQqAfBwJGU+u761Hgp9nRXTQ8AoOj4o5joNzeGUqlqln/5oQzU
zjB/dyTybUsNKXvt+p/mxMsq0egtYns1YU1b6GOGuKh9GeQ8aI9JKjTmYMqB7h69G8NBcyFhX3YJ
c/eKhQHhIV+TW+wCbyXBiUihrcAyGA99bz4zh+wG4oBT3e2uU8Duoh0b+mWmAwEOfc6QXMNDaDDY
U1JbBKk4DglKUS0y9kGhdzc93MS29Uksbbd3DVWyC+OtGWGKpBEwe0AtiRceTck7PjOTb3NI9I3R
TSiSlXGWRvF76gjy7mk017lM9/bISWiiU7nHRvhKRnD9MsRrCm4GLil3oIlw2ky9eG+AfO1IIkCP
luPSCgpz4j2av+UB8XROleHwYf1wBFFVYSI5tFcDT8CqH/WJ1MMRH5vR0MiwGFiYFpbhjsw7TmDm
yNJifwLt1V9UAiZQr90G8oRQmhXPcQXoWkYZ+mPpUKva7UlN6cnyKLSqCdtIqLGDwxJJUzvmiFnp
K7m5A083ZLk6SC/Icqd1QfXNwN2SANWH4g42EIGwTpcfdeI7ldHdHYddFWf2tdOYr3lBBWMhZJuD
8bSlUQXfNYXxRraO+nCSikFp1rAydzTexDPGqO98IGCjYIgRPbA7547YzDiFMD2SUItzHac79pTV
GgpatmyD6sgxfzT6yUQ8VzNfn+EwVd81Oz0d8QMjyulbX74MPhQY0HZsN+P4udGZcIrqP1g7jx6H
lbQ7/xXDe35gKKaFN5Ko2EGd1GFDdGQmqxiL/PV+dMcBY+ADbMCbxty5Mx0kkXzrPec8p4xvmQ2S
aMknfz94On9b4JiYQckkuFBMZhncEDshQDoJdbI8lnHlgCjulBiDxPRjzXF7Z1epvVIT33mwlT51
fXwox6656Ws2wYAeTw19tafcKt86u8q3XejPESIbVZ/h7di7/bU/O98BpjzPKeTgf75gwuR4TdjP
TkqxGtIxYRBh92+XgXv0SaJBG/BvOxHIYxo04wbYTrCyvUXfdr7LWJuNZrSQKjCccjyCick3GJAo
eTCoLfRTDoBOboHeyaNRjgZvmay3KuyHTWqEFN4VzpOUUBYGyCjbuHqpDZZKCzAJl0U/iGlMlTMp
hgmwKAkDZJ1OfQSywqVt4ZM3YtRJKuyXyK010/CiJ44vpKSTqmR3kbEB0GdPtC12UpqL6cR61lfG
fwGmRmCM5m2ZQdUl7YYThcungpo4IoHVzWIGXxOJXwyvMel+MEVyyoKVaACUsVQCxq2b10EqMgd8
PPWYxJg1egDeDSdg0B0CNRNOijU5095NAhbnTDxygUomW8G91J7ZCZu0WbVKXhJNy2shp088saIt
0115vfP60qWXwXNvM+8edXt4nuiankf6XEz3wYLvxHGIfajrz1f2G1pTaRtb1XtfAF0qZFBHRU3W
PIpl5iOTqUPAGQTNis1iW6BVt34XVVgLuD+3RX+kir1gkeEzYvcsAwkb7/rcuXEsazrSvcVWxGvc
yDaLk+gWmt9zSU4QqwWcS3Ffzll+Up7/oDyTGtsllVvPLp9c/BhHWcwqsgWnFreYCYdKE0Ue+TTN
OndjvcxGmtPkXoek/0hHxEhKRa2PKLSvcZxiy6fZr1269qYpn7shMdA2dDQYAUXP2XiyBud9LEtG
Jwl6cFHGVtpJAddGR2aV3KVT4q4Ww04i6Hc0b2boLyEBcdP/g3F4PVpnKX+roEPKm4957WFkKQiZ
AWtUWYprmBUQlELJAQ7I4ZHl6rhQUgMZNi7zZQM4xNmP3Pc9ryo3k7VYV7YNFwGrhSuIysau4rZH
joRTxMnpK8kQ+P750malvbcsc90GDT0/PhodDarpqZoM9kLgCHh9Add4FaTApLjr0y4gU8UXux8R
zspuM1vdm6zZdvZw/wlvVdtRm/lJ6DY/+RnAoNU//1wNxHGISvUgMLDEW2LXM4+QtxdQsiZMGrlE
f558Ta+9WWOQcXhstFxu+BM1s3OmgK3bsIhi7e6dwSAhg6TlMfYrO6r6wdjgBenoUafJcNEvJT20
W0xz71l8axu3QG0y9k12SSkRbArq4c2Ay0f3mwri7FGZet80idhZXToeneuXxhbDv75QLs4EcOjM
cd7HjrUcaUUHDlMfTauqjwCy2B6as3eqWb/v2J5yvPVYBhypLneOgk9MVFrBwDkxDvf4S3a1y3ZJ
ZN7FaK2ncvZucG7y83L2jF6PyUfqq6Wg3RD6wMtMJeeDktaNN4ReFFpNzjkKLlVlnmU7MwJyCMHQ
Ut2kqFFmO59bkW0XCsXrHs/BklB00qTtg2RZRJaxe54EnhVMqRcA0hXzTsaLT9SJxThi/twcbQeW
foUjkdiA5RWPScswbkr/Wq7Ecz5UZ/p0vpY+0bSH6kfUmD1IPTzDPIWMeCYuztYr12PNaSd7lHh+
F60UtzLvkxwAa+NKEkkHlX8BRfFC/mnLzfSXlYqD5p9AihO/QDr0CikLbmBDt7dl/wQNMs5ULmez
yc8WRlUndVgfoTiQqLsf0Ha4KZB9rYzvLoO04fcErezwnWLPHK2aVp1kNm/9wPkJDAQl1yxe9BC8
huj+gfFFZIRpCnqVaoKW8RDJw7jSXD5LB++45vX0s/zPYeqtivCBqfHF1A0+N6K2m3L4Z0UTHwgK
XuJMcRWgT5H5yVZhuJwNS97XA9Odnw6PZU0taYCO6KKcsILSUWJHdtnsh4Ti9L5g8iWqv88mi4T/
8sa0a3b+ty5wz7SI+VejAalsh5FwXs6OU2CfKV8quU+r4sFhSlo5nXcxDcL5NbQv8tm80Xl7DKY8
xQ5MHK+u9/4wvfWWd5lC88nNMpQvmHnpH2DKfcuVwwruUA94asLwtq/Dz4TWrY1rBCcF3dS9dIE6
Vg2tty4jawQEb1Wk/lul3HaVOY23By/0dbdIeSoKvFo07W7shofS3Nw7IUfynAw0AYxgXfA3U0o1
YiVpqmzcqwwWMCe02sW5PDvVRmogWOAQGIlLbFoaRNvgXPws3aFjOwTZHGAuA1jV9DYDnLeOn8xR
/OU6OcySqyzAt4GPB5ZKiiJBJqW+roA+sL4yqUIO2sXz2RvjgYRI8pyP+BJbOqbBJLlRGxonXzhU
lWGRbzM/3/a8OZbn8LfkXGJ4djelYvGCcX2jJJf+P97Q/98e2v/MHftvFtr/1Gh7/W2+G6xMIIJ7
HKH/47fbfPaf//YPEXi5fn4Yftv58beDGPM/zaPX/+X/7b/8L7//fJfnWf7+t//63Qx1f/1utAr/
mynWMmk1/M9NtDtI9v9emfrP/+FfNlrD/w8PJZyoahCaHjgm53/5aA3L/Q/TB4MR4jYNOfTYmGX/
t4/WA9eGMZ1amsB1BU0e3b98tP5/WLSBXQkHjsmW1v5/Kk3F+PPvNtprLyM/xHXx9JoB5SHW/4Ht
HybajMiyRbnppDxfw2+IkDRQdTRBK5PakCVbXITOgLOYcW7mQu4x/RBNjDsW9aPzYMhkXfd5cbMU
FhmWmGqhKoi3waQ+Q88lkq5IdFrwloLyD4mQM722n6y0eWvGmV1dU8FG4+GMXWfNOvDqjiTU376Q
SXpuxk/uyKSpVXfQyIMrqyUvbhB9cbz2KCQYae6mgG7/RhvEWGDeWCUle/NgEjmrjQ2HgRHfB6c3
nYLWsEXc7PxZg/FC7LR5VMWzfKlm06drntzdpEnOeu2u81hEBtUwkUfHZtPnyZMXqPuylcZhcvtL
mbcPTmk4KLAsU8l4JDtMC84CEX0O76mCnzeGG1/gkJ2hfVDM/Zc48qgyvA5VwcVK0TsbS8d+Kkdr
RZH6wZegnVhubfDiVLept2w6ydKkHrsP0VofLn33CX80vRS0V9YJf7ID52jCBmtd7WFxvJW6xcuP
7EvMsj/BabvMKpfUfcTlmQmG0FZY7GNY/GIMiqOtxScrOquQLDT89qXq4nHduj8YvujQ9A6tBWd/
SY1zHeB7qloYRvrW8Yt7wyOLiTV0zZ4ObGtPUdgKz6V/nJ0OYs3YRyopf8pZhuiNHDWqNB+RXq/p
6cJ9wP4BYguPWS3d+SSL5Nmy0x/Y0LxdcSbfLMKuKsBjjHWSR2qJaykHMl6w6kMXqpId2UTrtvBT
ixqb4GMxPXEHH25ZL9fy3h7nb6mxQOf9LqYHeKPL5sJ55UP43tXGBzjBZH3cmP7eb3z2lyhCK8O0
bqasOyh88E/gkYmFlb0GklXs2D6MhCmttzBDaSChO6465rAVrSWsqROzPwN9eilSTxxMTLkrLYY/
J8wRl68uCSwNPn9g60AZzU2FrdgviNAGR80K9Ch1LDd1E5g7ZnlmSrrVrdk8uB4fpe4ajAlSO8Vy
w2ONfJkzunfmhCVL9WB9WGOWN0HP4ybAMobmUG4sGTI2phqkdooDTpLm3XS+NYJpVcx0hf5RZs8V
jpqA1A24bdnbCjcDHw4cGJQOFjI8VtlE9HEXQ4H6Vt01F5d/wz5FrQbbszIGd2fAFT7Gsbke+vhH
1HwXnVv4r2B+UfPOtd+a9sEOA4gyvI/HyWzeWVCXPDq9Npo4rp4tk0e6tSwH7fErWkNxApThsmDh
QKGJrC45jfeiB+tvDtA+x+TOFVqiyGC9BEt9sAp3WxQy5miontIq5PAmEG64LDJDX9IFWnMBywYK
GmjwwnlmGbKAqhroPaP13Laf7ZCd6EDJBAt/ZAH5NM7sCmrCket8NCJEF6w2EOADwsVALnqQq/Zu
MCuUF4Gv0Q+UYg1Mq7QNSzzzq2+JEXSbjejlTcqUUDX4GYOc32OYyjev0eOKN/29t9kMeSmlb3iH
3/1uTvmcmdkhS29tLgWGX66enuU7NQ5Pk7RO/nAnpcNaPX9syyPIEmD+Fa7zwg83DeEin0XQpg+h
sMbm9OIb7NlHY5MuRFJDM9aHCTIZo27iEaL87nqSpUAyk6PhuUc2IAWWdG8d+nkKUWnBaenLHxYg
50qGxiFpPwpLo/ZLdSRM3UTeNf2T4INE+AZwPfjBsnE6/7eChL5rE4OIP/7prLA/s6BKNhZPhjX3
abKR5cSprTiCVkyjoGYsJikbhSnAZhcViBKohXCqj4g4ESJuhmCd1ePfPOCqqCqNLnm6IoHvUH6e
+7H7tfvmcm0m3PBbJg9yAMJBGgMtXP/MpBlg2I3Rl11jnwWXgYte5jeWAfFeGPd6GtADm+7gIUte
zYD6Os/PzgLJSzxDKdwOFvIsdMZVZ8XbsFzDdh7J0ua3wltoLUgPiyW2tZ3lkVNuWQTHR3NGBdBw
nav+qkzyWg5Tdqfc5KP1eMQAWoTqZbOSJ90Um/M9TpZj6Dg3QLrOVa5eTBPBHrTWYGb3eTDA5LHD
cznAh5wm+57Vhsoq7nHGOXWydmXGD4p0G5/OelfMHJjcVJZbkxXVXN07efzRWzx9r/+BCrD3UPkV
CueF/VbCAZlhM1Ev7AMhoXQvxjT4UWzLQ4tfUXr4qVxhIP4m5cnoKCkb8oajtbmcKSlwtF7z5ceW
ZJQlC3xufPssXUg4eMWexW68IiD0u7TlYerl7VT3STSI7jzYuOeGOHwtGpw1SDyPsS93U8ibWtqc
hkzaDupQ9rug6BHxsadnBOBrQr1W86nHZueMvHuozZyxlgtMVJZGaG8g+K0UG0xdokUbIt9r23wm
xHFDtvfKLE+jabYfAr8meVGV9RqAcxb5k/+Z4b8Ujpz3XuGezSVY0Yfb3xkDqgvZFxUpRfR14UMk
8Kc7rMVZ5O97x0K6JMgr5ntrGZBXwh7vWtGBGmi8iCNlymIv9jmRjper4/BoFeotD8btoqT90jj1
x9TYw42NmhG3WJY7G9RwUl4Tuu7Qce83H6VVJNtKiuuNfF3U8U0efhqL+9cs9bBiAJ5Z+ZdvZgkj
X/rllyW873JGTifJ89sF3XeZVPu65lhoDajRY8hOkNyOaGy4W2x0JhHc6xkMue3GUCksdvPLJiQT
EjUWgEHQEpes7W+U4t+2bv2aM4ySaOA5bmoGDt++z3RtbijTfSIg4ezJ+14KQe1IUUIhwxuztYrB
wr3YHhoka/CN6qH3yhcP7gmMh+ClW8JPH97fCH59vWBsfbDCdicMiHp14hu7gJyBNd92RcJnTmfd
drGK+KhDTFoJWL1iAEVByKXTnNZleuPW46Wvf4JrGn8ozT+Tkg985NxSR9B6LLu7iVW9V9/xhAXr
VHISD7xvFX/QvmWQ3mqvWtSotmir3C5bcdN/KQPAECUUtg93KNb4TXP0a69+i92rimtgd82vPcZo
M5tgAVbRIDWzXN4BLfBBEYZnISGgBP7i8BPBHheLONbDUkWd7hHEg2OeldZaqUJtyiAZbgtW19u+
NncpvtQ+DfJzzVFuQbDirZq5CLPhQ1i3ITiwS8Deh/7y+pQsLsIJhbA+YIuV4gdButDcusfR2sMk
tVGC+O8dM34c0JrC3Br3OcDytS+dZjd3zbujsGR3rO5YzFTI6I1hMQMbt3DgVkK0f9ILf8MriQjj
cuA641a3BswFbRF88R0qdVAterGfaIJa+2Ew83bkUW9fCfuEgoOg+zVsqsvt8WHEtrzBPxoeRZjc
cVDFy5PxQfYpCdEW7xyMtofkt+DRGwGgw662YMqPuT+SvLOgeGFnC53pFyGihC9k3LSiRSr1l+mw
lNNHOvRgRaSD1VaAMARftRt64d/H9cJcxNA2iOLRBBcqsvwIIWXG0VX+jsVcrxDz72CierihJomz
12+pBMeqDFhv1YQxyzG3D9aDof6KIv+BojGsS4dOx9yliA+LQNpaIXaW4Bj3tbsXtQDCntDSdBmB
ruRpsOvyeGER1QOkWjRVG/g2qEPgUQBB33Plb9F2FNx2mG7CvKHvxCMK4PYvbItvlnD60pb34HfG
E2uaafo2jO5+EO+SBV9tVgisCye0QPGCmfEv+DBsbW04ErYVTzzu/3yYEm3sbp14YfywCcOFPS+N
Lj6CwtXoSgbpoSZ9cxvImR0Jq31idMwnLj/NnrofsLnUfbDt9CuFWJHYPK/pjj321vQwG2Ty6pGW
QX3tAIndY2MMDOm+EQVucJ9Xw9kZjeWeWWsVemDyfbD9KzbRL24HzFbRRjwAeYLjBgmcm9XoJxFH
4k+QLQxI3XcbTrtUEfPL+n6vgdWtuagnTzZYNYevAkEvqvhYgc/J76605ppzn5ryZOcRgBNrmljW
yij4i83vgcKWpZxv8KW+NQHbrK7F0djxUZIj37ad76mIWXg04N+bKZlCQOq2sjdUlLh3enxjCF/1
AAkX47kLeKVyicWunByAOu57trCwgt332Fr1Xe8DbIPgKmCnGSkRkPiusaczmJq1dP9sVa1UvuDv
L5NPTnifefxshfhx+oV9NcNwTBiPj+fRUt7RbQN5SGzvo48rak7YHirfAuca12xF89fBaR77wj+H
cnJw7qpDgz1lr1uUkAzwQRXbXaRdAdnbvGcRzfrYJxNYjaxLkc2YGvpNOCx/iEFXQXHPwEMsTcfP
C0I6jVcXSGcnfbXWKXfeinIC7D3+apc6hS89c8EW2ruzKDly0+Vlzs3LJGxqFF1mLqwVBkfA4k1X
yNPIYvdWh6Yy92pfayyYfsuwyoi50BJDA/MXR14quogBNTGOipjJy/fwP86RVs4ve8bbqfARCCoS
R17L4JJ1+8T79pPq0Fzv7KlxgRec7qdm+ImtZ+1yHk1y+WIXwSakzGhXw/KQLsdpkx41axhObk8J
XQj0kUFllV7ttaYBiEC4vNHlQr4Nb0xYPGe1/WrUpEoGtUlNgED1mHzS4qnXafzQWs1TDV5Td+2L
3QzQb0X1NsBuWPtivJijfTvZyWEMx3czrcpvRp1PtbDq5r6/afiIb+tFcJxxfIcXpr8Ydu7daQrU
pnrITqkmytgJsIOx9lG0UV7s4hAvSb/34rnBLtkIrIVw5+c0/sagjyHC4c5DcRILYaCHoXE/gUbh
qrHvitKt13GHtanRJT+DdvBEE1KhRoULLewiKRJ4XNSDb2robat2tnhE5WrLggOOvz0l0ZzgEsZp
P0bxbLKhHMtdIFt9E8TtES0tBJFlm5ETJMup5QV0S0DK+ODBz6EG71I/5vTqQhao8dQfoS9YUcY7
2jmZR5QS1w+yF4RXCkWgb2W+3Hv+NK9M/FS238jNyBC9Ide8rrP+AYbHfLJADKydao+dFmlNTlCU
jeVvouP0UAtynHQoYiLlA41RlxMs5WGeqTDQ6uwgymwTMoURkAJsepXN8dv23UBlWP+ozNblqZse
ZOwAY6JeiLBltbZNRGClvr1QLtxdHCcSLoKCx84WKzJoI5Lmr+SDVqGQt+1Y34zAog4pIgqQkwIL
1YRnuLPWpVJ4qG0uMNSaeu9l/mNG3pIdF1AzmIicQeTBKXhox154nxj1fkCyeShbeh0wf/8ULcGb
cuJgU5ANiYYxeEgq3FKddd/axg10hSeeB1svnYudYyGE0NiEJOBke8d2Q8YNhiTgp0ixiNvme6g5
SQbLthy4jFx/nLGCApojaHhD+N87EmfAFU7gxxYKkhVoIspRrUNdP5iEtu7a3GURNhXx1Xp8H84Q
KpemdXe6DqL5PUgadT/akfB4wg8y/vDF1fEJmXdTu5A/Fpu3u7aGt8JTYHiT9C5Iv+0BMWQy1zO3
s4onMJlR85loCy0Qw8Cs6sfVNhl4WFKRJHJdbrQg27UAqI5qRTAjzYW5XmDV+wAWMUBkn1ObNW/a
HlbmRqq2OVe+yem/J3zt4fTN44HDsjoMVWqAUfYIwuYULDVxhiCspmKVqenrSqEXxjRHSUcNcBD/
DRWeKRqtqnVrGo+qHvcUwi8rWVgbtvU7nuTYiMo1d1cAiG2Tv9C//EwIxKHwEtdS0ZkfKkz3ed9s
0DS3fml/L+n8S3Cbu1wZxSl6g+HUr1Z72wEOnLEzqZa9GOvRYn4h2vandC6ifkwv9cZJpnhTsp7d
LZymytTKtz5/75qzw03hOPt6IWjYCPHgj85bxdHHmPFlwQ9+I+8aLSNakggSvbFaXn6FDdfD2UQi
N8BOtzFs475vx2JbM0isqhw7mZeOT23BntSilcVj7QmazQSoPamVq2pc2zTDQ/zD49E3z3M3hDtR
IbyAaxg3vW89Zcpmyprr39juv4gFZ+tWpu+ceNYeqm43d2kEK5Y7Cmo1efeW1DhHNd0BZCCJoKUD
YGuCIS+q6U6obB+4Y4zhzSayPXO9+kFubvMihhTV6+fUav6qsdppTJpA7/Nf2+FckFBTM7ARQqhZ
eYakaaZmn5SL+woqN3kp5Pxa3CYOgjK1DJt4TIgdeHTn0c9r7pxq2XO0+KIc5ZwX1RaIgAYEs0/F
xZ9x1aZi7fptuyu94egVAlLUhI3SQtG/Ar/JzRPtABQAIlWcWUjLlbDrR9ccDkWF7pM7BHIoRGJg
TeSq5ZFTzCudTyBtgEbG9lNqZHsxj+apbIt3w4Yu7XbC3Io6eRDuU9jJYA/FXUUGcACLDzQFrutl
0G9BOTxOmLfa0eTenGbfCy7JLbCayUBIBxWz0MmCj/R9nJuKHpeRwbg/4TfhQhesgpfaOre0BdtF
+0OJz+PogkUtMMWtqjKfOVJ1v22bB3gV5Kki/txyDW3CsZm3udUtm6w4w+mGhOhgmR07Flpxt8nx
KWxaewSXHqAUFm4UZ0kZadnA8e65XzYdwnAF7ngumRsWQVAk7rojtRkzzqYhwbxqqn3h5T9F/0MT
E1yZnCiz2ZEh7/VjHvdE2J3qQLSRdSv0oE06+X/kodV5QlrdCBYP65T1OROPT/DaLTBaXm1iFm72
2H3zWoy4KYrz2pIGdqgJZZ2ITlPkNPmkiQ+8goRAIJsw2HD0IQTpdg68jSm448Y0b/FK4JQrOsFh
li+OC3wudqG+26rwZoAMxJv6QC3XNen5Gg5jwIZTB61hkyTQvyjEYjsSO2RGmO0SJPCI7c+wZq4+
2G3v82rz1HZyscXLAdl1yOIblbOiWPqzVt5WZXDEg6q4errJW41ndw7PoffsTsQhhccPSDg+tkv/
Qjr0Nhms44wMuomRzmlgdXa9EVtA4zAyRWnovBsBfqFiuILgSof2guDRTo1gp2EbrEevex6s+dTU
7DdDwaw2WOAljdLY6eyrBh69okCZAhI7eDCWH56Jx9nwy7V262M7gPhI2eJAOb8fSzfbOtesSA9/
kDTnIxr/3krkR8XFwi7sflL9yHQQsHzv6tcmeSHUUq1amskWjj5t7VAwTJHeyJUdNstXBT8Up93G
rg2PvtvMBj8KM2myD4mWf50Rl+vBdzIsDuTiQwLMDLIZgo+PrjtODHv2MN/kxHOgBYgJFzD5QnEz
9fN7HD+5NgHHpBlhs8bmH3yXzxAnAyZ27Lfa4hmQ+68tU/KQ9a+K0K6nJ9KtUKgJgK4Ui8mV2Ye3
IUZnQn5yp0oSNZYFKrcIyc3gAJpWHpTC+8DiRM59be3kNNxOXn3bL1Rs0RPFLVklxIbLR2G2RKIu
lBXwWg9YFUrQ0hglE+4RakGPwo9tyfgepPdN6D6MvX119WOlYT3ujPI2NDMPD2TzSSzoOR6AOgSt
vfPyJCdtbqabpbRROZjMRpou3f53mE4EZ5cbNdaRLiHeWkHxGtvzHTy7AtMQkeDMfyFoxEw0HlId
E0/HCh8VRX3rlP0Zjx13Uf/V6bjbPy40RW88qNx6NNmhJT5olMSnnMniaTlAcIF7r43itVL5zEOb
8roCaoCtMNJUC+hDwiuLtaMbcY/+TpqIjccsxK6T/Z2TZfRq6ficBt1j0eYkir3+t/Il0pmkhaoj
kt30zNWD/8zGa+f3/b2FMQ9DC6oSm8HEvDIessll6O4/Ze/tS2CjVK64AwYX7eA2nDv/MAC4aEcy
T6NkzhPtvs8mue+H8M12gcLP+Z1C1cNQf+Pax0yYKA48vLTkUkgQicqmfzBqRq28XS5hvua2ex8I
74mmnb8y7tCqgbb2lvvRKI592p0JfPfdqjGmPcIrgTqbPAAZaIQpnE8oslslsotnXeq+/85ytRwC
03vXPveUjsNHNOpyT8hjhU2CiisyWQYwuLVDbK4JvARPafBr0iAVzdA713jt72fu+yGuShyd7aMp
LvWScxsSywEKIFsRaS68S1l1YiVGM+ZcPrd+c4s35BWF9GpLTp8o0EGoIQVOxS+fIYIVsRKEp/OK
o2X5YRvoUzW9Nf38R0Vtsw51/xik+P8BXuu18GfFZcqKFdOjubZrJBAZDNUxMAmwe7LgU2Kb6KcZ
uBHKn8TKzRzcW1fwiFuDvXZw8hmdnWx5OjUrWD9q+llAo1EBka5yi5feboAO+6gKDpf9ZqRZe+P0
fs8WHGRmEd+CGpjXcONvxszm1rB4uOfS91ga1AXR17zLRfHr0jS9GgMqrYJpPoxtXZyqK7kdRArd
BMZTI/VWWfi7J3KGChNibVRMqkRvav/WlvNXVrEiwAdYcL3YXC/a+ajG5tkosmEPAohR5akG37Pn
oeThOw1/qG89Wpn3vUhWb8gYAfMGpTWj/VEbebdTaXK2WCWn1OWRD3B2KDCRpZaTdjyWGWNGsqGu
7rLWPKV9RsPJXV3np1GGVBuhO3R9dy5NFDT2qqaZHYMreqlPX0ZuYX2GQJ5cnSayJsQDb8LVl9Zn
yYThfTNVE8dIalImGUIz2Yi22HuUt9y1pfklJwIAIkueewNbLm//JU76V/vZcCwzikdgBMZ847rY
yz3CNruRj/pS+Fca0WMnm5epQndzKR/0c/+RHTisBVU4RMcmANmx88VtXU36l36Gr9K0edafiG59
+XNwzq0MPAssIsMUyVHWbwQ/r30GahfEAMURn1eDP3MPxeJYuSrq2nGn2+FnaZpbaq5XnT8MhzFv
+cXMjRqRrvp05DBJ/MvHbb+izfdcdyCgXNe9R7FnqGMl5ROnTM/a8HAJ1eB2ZDGCcqlvcxKIK3di
FpXhXWISQFY5/CRrSj5oVXq6buH7aYJGOOZ3tQ5OAK7WjZ9TyimEZBWaQj1hZvRKHg49JYWqlTIa
bJuD7V822fxgizcGhhm/bkjbfeuvOC+529JDEAMNAg5RPuZdCr02xUjtQUyYr7nyIUUF8mhPKKv5
FJgNCWE+vkPM04vSn3FS+8TONCFFwM9ZboOBp5jZCZoUoZbm5pHvVQVDVAThuciFWk1WQ1n7z6BA
9BTuc5+VZ4Ydc60L78PyNDETMvcx4M9odvlUwxsTlXU0m+Y1avOSIxZMYOlaxRYiyIuzDMN2SNhO
tWjdXjBeFjvk6Nz+mXVirkHNPFphvy0t11jpIfziQLD3p/y9Cr1VvJicMfz6m0izWAsNFpsp5dvM
R7VvVYrLsAkuYYgQuNjmTx3AukJpPyK53S1XpxqpRYpG6iTfyCDjIM34NreefUNh0TvNGKd+EJp7
qhnjnuP4kJPqIhmd3eFI/iJTULCdSG9YSZm8J1ynUJyxMUeKaanBkUzmqKYtBpf8EW/iluNOMhJY
8RwDKyLlxS5P7nluij23lJdxSjm59cWPXKCTx2Xbnsjrf7IIxwDAulMECyuz/tEwzG9aesFfFXwu
shQzzygHLBEQENLmF1rrky4pI5+G8EZLDkClPR5m9BiXFw3DePrAJQ4sbSLLcbXpeUPL89ThoN7n
2wFpaWUTcndbyfIEn49mvkiN35wGiyir3xtwzRy0mD6gOBzjETycFP3WT0L4uKreeIrZm/QcW1Rz
nRasTUZzeBVZeeNOJYa56qvwNMfvkIy/5PabQi/ZmL5710E92S/YOjqbk7mat4YtZOSL5Q5r0olb
F9/WBtugTJoD8urFM9ufWIwvAXamVe7Z2bZz5z/pYvlNndteJ5zUlz+zcwCANJDdlXFbae9VmUTV
iyY4QOhoota8DSjIi+zMnriNg7gM6dubyuamvlh5VWHtcHjA2KBT3LE2tws8fvolRLe/wvc6my4g
3UE5S6/0cDD3G91wwPG9qbtkfYfW7hUfRq7fEmEs3653zCczfPAHXIwprWyI6ESTtLX1fT5lk6XT
o8AHuBIDz5MqP0EZP2FsprshJ9QTWhnSQ9HBOkBYBCbVulj5WcUnkgL0dOBQ70JkaXCUc8KRu8W1
+dOTvjtAHNqGSfkVXjn1PLUJjPsIzK3qt45NL0o28swgVGQOQt5oZYs1YJDVUlW/PYPUanTIW6Hj
ACuoBZteP39mfQzVOZii2WkuwmVkY1r+qYvpJVCsfFoiKWuedb5/19klR8uG8WruOX+UQgT7tuuj
jESBGfYvRX1VOv47c2eyG8mSbddfKdyxXDBvzX3wNIi+ZQT7YE4cSTJp3nfm/ddrRb4nQRBQQwEq
oIi6dbNlRLgd22fvtcEqBdzq65Jgd38NBnaxVUxmJh1/05iHPk05a4amRW7s2XSjNUvmrcKENDhh
uBiq+nsU6myWLWwAnmBRG5x8G2WNbCL+VR7WieeTLHOSIxbxtQ8mbxGrOCd2E+8KV62dgo74zCdc
nEn3wCF8a8NAPhgt8bZ2DqotpRfL0QiQY6IZ9qAWJNXvX6iBzbcoCZe58oAIwt1goUhwvO5DDNNk
7xwEwmMa/nLTn2LS3jG1LXrXHAbEjstaLyZoNH73OA3lryHDVxZGYN6JU6/1NOTnSQa8MqT4pw63
vayQ76qybE/NcK9JSYodf5PH3J8fI0/wPKePkPKhplmYU2thIam+O9TAdRp1VGwqJ96LAcmKMMZT
eXaFyzpzgtWa6uSGcWrvNB3OsvmqXO9ZtjSm5B2GI8z3VP5mkzoUIed96N5RfprHg9JbCwWk4sFG
GwDKvLSIQPe4rMtXg1zAZuwgAycRZq45NI+JA2N9VGiZvLHLGcJGHOXm2lLRzrHqD1fYDei5u7sk
upVA2BfwBPyDbG1oXm1ytWv/p5mZVtl55wZtAyyiiS4N6StdE69VItTGtOLvcUy8Xe6Klwjz1zo0
8mot4CE9V5Qc8rST/mLkMlsp9k4wHj57CmDPQqqPsaLYp7bra2sH5wxjE4n7AbFbJQ+ae1SNv8ZP
Z9aHjUeGq892ElEaD0l9LZUf7lEbH5uZKy+yDswX9zKFemt2TbOXsFPcHls7pvZgNyj7e856jq2J
RmZHB2+GTkgX5Txv20ztqKPWrzxSdwRNOn+mvY8fa3jzQStFZKKjS9o0UE2FPjWwKLi7nZSnzb3V
k/4rQqCVFRAxyMtigzjdVBnh4RiTfsSrtXEt9eIoB4OQKcq12WQvFq863SDRRutAQ1s0uaVJhE03
qhdWo0c2dow9SEO6LL5DZKbKryAMKxq8jAQbNw+pAPs0Ug7nbLdJ5OxTFDWKjUDNYQ7r+UT0tyLh
GZIPlCAVRd0ss9yudhM1gGIOX0Um6FKxKQCUMLxbQOpl7tw8YEjFWD5mpnC3U+TSN1cUNDigG87d
9BZ7pDKDPgQLotuTY7FeMXxxw+09XwDQP89Tua77+x7B4YyNzVAc/BYzvzc9jKZBCpprz6qClB3D
GFg5wvaWSXYbHZMe69h6qQBVjj2zAdcfRnqok7M5rnhCfAxu+iKk/xWJ5tUQJf9fR77CiqmqNSGo
5Q3DioVIow11KLP4nFBrvpjqp7Cmb2uQx4GahKwiiG/XGLvAEcVrl/zFgoaR0oouvj1vmPA5Xu8k
xYBXbwnwEIB/zkoURgE4tVVAVQbKHX5Wjhnh9Idqql5INRvsxJZ9S931lI8kbjoLXorheDju5M4v
6WvRQ4TvyYapjUavQv00YUAjTFpfi0LeVDJS70QjiVRJwoWA4TsKwlMWIDJHAvJOLa1NV/EUmopu
R9DlbiMad7VyX+9EEa/iLtfDKeCpijks/NvEwv64GYRiGxWuUVFX3lQ/wMQFwJGSQ7ojS+0EA55d
jQunqhqqLrlPzpz2dIrA64g9qzsyNd8cLSBFMbiwFm8pC2Ux9fdLoR0NI7fPyqMPwavO9WGUPLMW
f//n3y/UAnu72umjsyA+lubJwTWNN2MmLCMUq0WZmgyz1EgvaXw4D0b/3VDrjIG3ZaWXVPvRqX6i
Vg2be40Tp31MdBroy+hEX0FAvC3U9eeQm8ZTNO691nN2OYTYhW14EqlTpevEoaNtYE7Ns9y6DByk
61xb/kJYzM9Rg95uwpVyzVvsCVSzOQo3NlOghSNxHaXpe4TBRSR0syUivIFDSagkPvShepzT+R5D
WxrQVAEruN9hR0viROOn8DXEODxKmLfeR7d7D91h4LEHmgFg41cj7IxwJRw3f0p2UrjPIw/vncIS
1oUJMlaDS6rAC7SasNTQeBa/smpbxcI1V+FM5GCMnA+lxQ/13DUtWT6PGkxHedKCZh+e8C/evLYD
IND+hrVB2TKfBxTVdOF39OHYM/v4Ac/EYJiLQJHdCBVkp4m79iA+e6quY6s7J9Jy8IRH33wvaWVN
Fh6QSRxhlUO3jqsb3v7N+NaP46VKcLnedzSsSNSfQQebfr7XddMfvCrYLCw48yXtWGa3Skp5aqsQ
pCVWjWIeyi3USxa8bnnsKHozcKwve77LHXtugE7q1oFx4SAbj3bA8oAXwu8k/bV+xKPWoG+sCjhJ
+I2OUZI+ZBWg4R4UaooncwFjlUWoJU78wmLg85aUBsp/b5PTb+3DGEYLkNAmd0hfLkVk/xRYkqxZ
P+fNfYzuMDDKclZEpQeM4Jm90iWk1s40luWd66/dX73h9g9l/x3XXf4wy4BqJFuewNFjmwju1ImN
7efuwyT8ne8RWEbbK0EDEFD0evZlgvsg8IZhXs8hhpZw1u92k89bLh3F2VDVJpuDea8kaIWQHkwc
ylBWeFmwTXjVs90yk45AdteZER5snxIUDwTswcfBXyfEtRKdmJRA9W9N5QQPGZvBhbL8XyVdEctM
1THutvIzt5zDpOdnB9MOxhsP8Wsy1rkTH+LEO8khf7eH/JOB491AYyTiitdr6PYd0CMWY9RkDWgG
DT7IpnAPY+Z/WIa5cUN5UgEmWkN2F57Iu6gJXygRJreTYGAu5y87p68A29mi1pT/Zf0v3XXElL31
jBbR0Im3nKIA9M3QAQ3kOdwQOeb90l5YY38XtnxW9XfNI20VmtuiYv5JXq05f49GH+e8Wz3lTfNo
xgzBkZFfeo+frMbux3JdrIldc8lK88fkenanf6JyuNalkVW5D60ZdyzmPvYr3/jhU5A0xXPRGEAZ
O5AHCLhPM6jbKJtpoiOM3Uzi6ibxbmKr4hoiPISD3GivvwO3S54+qYaiaE5X8tFOED9mne1v+Bta
qzRUf5po/EUZmLsWrDhdOCdbu0B4HOy53lpRQ8d7Nx9E40cHxoOnuSmmU+eQ/CdU7jaSM5xYAQ2l
SypoCMlDnV2ycdq2AYvElFsyFIZd5Jt/jCp/wryXb6FDqG01BCP6mp9tHHr5djCrgcbV5o0k8Bl0
3oukAfwNoHR0nrWPL4Hu1Ldu9sTBrFBz+ZwmTzmt6ELNw441yMCSBjxH5nlno/A39fxgEY1aitbd
iYEycj13w6HQlGC1fU1VDY8Q28yNYz+3u2CKH6hMyKlC4ZNjtWdWNfKQsz+aHaiisWd6q2b2N5Xi
7hGSNzzEd3ly9CfoErGvIJ62xZ3OfnAR+j99DDlp37kfai6TDZ9sd59PsnxuG1q3jQdaa4YXFpDW
Y152UGgBBqiEJeOoS/vJSspmZZqEw//+IwgJMWXGCeggeCJcPm+xBdEmGnh3JaVyDw6BMs7HzNvF
4IlWnJveG8SGbm211rgd4tB9Q8UiW13VsG1zebIRQWwQPqs55GWri9zEIYRlU/lvthurM0Q0nGcA
o7iBrY0ZW0+WVJve4uPWFtWVzPK0F9WUHjCIozVHcPmCuLtw4bfWsmaJZSY4hJRbtI8sgLM15GP4
UgVPjiqoIQtNCXrrZP+ueL7ig/wpUsMjJauueUGYEgcsjJAl3HvoXR1parc1rW1sV1iyMlg0gGpW
KnHdFxWWnP9O+koKO3wZUVr0nTgJLAhr5RgkWyVIMWf24NKl1OI7Dtq3Zna2YJSPNkgHoPeV2jYZ
cCSjE39qNZXPOCA4y0ME/7J005Us9TXF5/hQG9TORWX0MpghAnxj3x30JS5L0UUbm7zoPY7TPtH4
veptd1sQI3ztmc0bERwDFZ4pAenPqmhLQk3EEcTYXwWMNdzc47eZFs2SPxyvbm95e7aXj0E3TLgo
YanFg0Gzfa+JhFS1WicaZgH73qPKFJFuegmozK2GjK1wAisKjepB8hnYdWNH7U03M9fF9rgOqtjb
GfwcthmJcJcdmBFkwsLZmw4NnaLVDD7uDFcjZByZ4XzEbr4A9PoalHG1HkKPRS6QsmPnWN8FUXKy
As6fws3DrTWjf9U4e5ZzatFB3t7QoLxD7xX7FqbCnreIWMGxYn0pmUCpb8SWX+N2k7Qz8BtO1q4J
k34ZtUN/LAk2YReH0EqIJFglXtScRX0IwqZ8RuWUtV1cROvHe3AsPckLVS/M4b70iaRgsyDwEWU9
SyXebPsk/k6a4kVirk/ZEydR9Rzf92TCI3nxlxnXC4QT/Mk31VlER0lTKaL1jGnADNnalGcow9nJ
ipnxqBXnti+L16okAZEBeGSv25AA1+jnNXH8EIDpcgxG52HQSgLG5HxRo/7NISc2qu7RgTC9rWLb
+Pb5hbCn2XdVnth8hKnVk+aiqQJr50KPXRSda+7b0V4V9w/OUBI3CgN2/dQ9GtekFXiYYg1smnFm
BUR/erb86LEluPGrpq3nvnbfVAL+n3UfPPARUCFAWTcaX0Ewp9Zv0A/GS844AT4huE3oNmVFaZBo
anlANOVtZFnNWg22gTI6Y/xKESs5tnEYWd1DIs2XtHTYAJUu1D9TOw9mPI5rEBHnrlThmkn1ZWJ1
tVWKo5ffv1hPvNeXmJ2Mg2pse1nj9uGRHKMIOFGwMe84rwHu9DOyERAWNJMlCPhv15LtS54YXywt
na+BgxGHWPDWgcexWDJhHx7C9zyxqL8Wwbc44tOjtXYInwxVsnS9lzTakvGsnR6VG225VTpgoX1z
S3r/jVo6xsvBeIwVXdTm/croKzs+tH7acxIx8uIwfYqIjC+5jqT7xLx7Cdj6wXqXh6wfa5DdTNA5
7Miz4dYXr750UCbgonE9HXX9UmNoxuBnx5fUkt911wOF90eHO2amr1rjE7YNum8mpz3McmyI9zEl
WwBp4yI81kANdl7lT0ve0ejNg6S5wKvgMdbMcsl892YBe+LSq3CVFBq4liMLZrFy3nHJ4/qFBwDw
27gHa3kkSTcemplaCVejaLlivLaeeW6hGCw9Q1bgMJ0MAgLXzdYfp1tnGLfJYwPGjTS55vEmbtLo
LYoieHrFgBCX2K/pQBYTlbaY3WCdsC7ZDImVvQwBXLvIOvKIwRccAFWthxZcBTmlTdUN8izvMEpV
YDglYrieZsVfOHOhNqb1h41ba6Vj3znZIwpQ17VXNaTBppvA2Jda2Ucrb7gYRBsTL/JJOqU+e+Qy
ZhM1FLprtumAWh+KILUOeMgMV2me/U2yBcnarazK5qZXbI1CnOy8fFVVz0qiSzHEjm68agVFKCVZ
6zDTF8ii8YL91gxLvwUH3vzYY4UJYE7/oPKdXcWYYjUmen7lcevPM1wxWNhEqd77kCPFyteGrTKu
u5ztSDD0IKj4zYiaEmbRR0Ky0A0mat9768HQ8pnkpbMSIvPABYFwJZBElNF9jVXyVQKex3GBvSxA
3vUGPpoE9qmcqF/DuXReQcVgZzWcX0458qaISppfWgpNnAkX6qwktYLjIph7e02CztzntvmLIq2D
qErMVzPIS5yqv3At0YXR4H0GI/Dpt9T1WrGHP8qB4z3RJYjAzTopdZxVCdOaPTRP63n24dXGa790
ncXQ8eu1TgbCAvJb54a/jQbOFteK/BSiH2Hg0MaduUH+XpSPltMf2eWdoi6buNfOHQ5SxOx+ah4k
/VVwvqpd4Y9scuVj4aln6PgSDnCQ7COaPv18SyQFUg2KH3fLaVmmcouyCdZ0Dph75JMaEo+Ggw8R
Nr8kcdJVMjWsmm2Aiyykw5E+oI5dlhtCy28j6zTPuO099hHUlbDcW1YIx73LYOVkYbAk2PpYV5LU
AmGu1gFBAS4K07x9y4b4B8LtZ5KY3yC124V7d7cVQfISdM2HEVPzEN1D0rJIsYAJk4mb5YSGd6Dm
loZc4hV2SDANpQXyHzSIseYjX/kjn5h+40nmybTepuAGxn66OU5wS+rxufP40WNV72eMhASSmAwj
o9kVYajIBvhnotfd3VbpVxX3iFs3efBk4vYSaYaEJHKDlZV6t3SuNk7ZuQs5+tiS5vbBr8UyDi28
1fXJw4iCHY+eeGP6bOHiw8FaBq1+oX7sAnsK7ac6Fa5/jsPoHNjc522LayWWYLmxjT5Z+j17yRlK
hz/KHd4iQMQZNPsc+0pIhVjatZDi/K8gBqbVxukvbCmfiMjEPnz/Mo35M2CDazPaj31nbVhrX+Mk
PFkUNFD9qi+2xsza8es4Nq55v3LelaqXkSf3bU7YR/Troc6Z+Tjax5TrZChoQ7UksA56BgO3gTw0
9ZuykvcOGHXUo/5lYfFN+3R1/+XB0J5IyPcWKpZCG0omsImOae9MlruLjmiBFWQr1wVY0VjlRSc8
Gglrr43EXirKbpTgaTFxKe7N5EE6BimnSa4mK8fYnJGYmM3iCUAmLBGsJ/TJnp0Ev2CVPrF9vA5D
w69gfGQm0XBsUHOjnoJmxy1+JJph8mZpv4suHDdph68ms2g9dxcNZtIFvmOCvkZvHxu1DtmZTCxL
zuzEtENRZYLBeGV76XNbzvnD3y+zKUZSaaRvKKkcXOOlamz/4e8XHWGoSwjkcu8iVNQNa2Bj3yEP
90Vs5i9OEc2rxuyG45Bo/FkBzC+rKMuV7EE9UvrO6sIYhnXGFR5DH+5mPW/cAFskseltH3jXQfYx
5TvtTwz+DJLetPNViynXi2iPM9lY44Uzr9obLzAV3SOBFPPK0TXuQkYZKomt3w37DQ7Daj1KyhjC
1NwGE0ib0mDLDXt1Piu2NnyEi3g1WP3RqOtkT2d7zvHIyshsEF7//iO2peJQk8EA/p0gI7CD5/0K
5B5bln/vaJ7IB67sEQqTe/8C+Ilvjeb9UlkmVJ1JWQvD7DhivNLY5IN69L32RZYTW3Vtv+t2ACV2
/xINdGMa9AbwCf6apw62Z2X3B0f/cRlEQY+SwLUrZHp2IR65REkDKbjJYMfGmP7eOCAyct/QGpE+
eAIo7bRVhfmMmTGGeqUdJHS+3SZdEwavhOsa5ZoEK6UN3uStJL7QvZd0O8VebGlbKeJ0aRzZm6Sr
ELD/PtXpoS7SLzZa9dmbpfM0+dnueRraB+LS1YuHNRdpAbB9Pcn4/td2UHgIBQQxxnaZRyte0p5L
VPVd1B2RahYNWHurp64R4YIP/ksxNXKT6BTuWaaxrU8DU1dXb0eHEJfCrTCK9ExVjb+iHd5fJhVN
UJTML1xBIXkr72rS6B2JCp+d+SsKgQAMdRDwfqzN03iu8ihatwZ9BDKA+NXNZ6HSGcIhOV7Hsp7x
k5n1GwNBtIebzkuGWY8qufrBKLHYRnV+1qyZ3Na58Ue/kJXTLghoCY0XK8HGd2ue+bHaxSHxQn84
WNP0XPJsB1/orwM/+dYB6V/HpBqZhBSDj5gPUZP8+CyVdrb64w4scX01/K4rHmIOyXbyj+W3J1O6
Ndtt3XBYGCr9ETWw2LbDHHafH+QV1uIqr7A4jhnuVM0Imgvct3GrfoYuPpMtx21SbjwjMjnCqGEw
5uncRurARZ0O87E9NHRlrbqGqAf9brdxlObyfoRsfZtqJbYm4eifW/L5C45yQKkDraA+dvgtvN7M
n2sIfr2/inT/E8/WI0BqzZGO47Myi3JnImWP9FS7Qvk7i/4pOw2njVfpF1zGj2bhmGuCkZ3ELo1h
h3Vp8hHOeE8qerCWTSuooWyCNSUpnBP1wkjStVGOw0Ohr7LIPSbp9qORBneY6o5oc0hajWj7ePqy
49Ckt5ob+BLMGdVnOV/cKenx9nNJB33pnCsVHmm0rdYkqR8tmi946ofGqqD13heSPoY5WMUgDZbs
t1xvMJ/soj8QXKUlpZhWYwzswrbC36a6yE5069BLngjaPmfVtGir46zQP2ijtrYtyLC1g2V4ITjA
oOw9+TFkhaotX4sSdFTZcmqY+fSie8WkGaqO4HtbQCwIqHposTRFCcbVaUqxgQzx1izNm0mHH4J4
u870XzoStkZTM/tP883zy71BJRz+B7q+0GnZC44ccca8bPKKq3Zhq62srXHnTRi4xFiP67Ry29WM
Rhzy7nL8+tS0IYgFS56HFsSc2VtiqfS70Trhkn/NsUltEy0o4Arzol7Y9LXuI0XJ04zZ2vf0R1NB
ZhBcBwQlLqcWp/Y8sIie1Zp82dIKa+z4+aeL7SaBL1eFMFnsGug2cy+oBvnZTE2wBWc5oXzLVzko
LLzwSzwmGqvL1bqJR3apbLXcmOD/1OA4NXJ/HeEpwaKCodo0/hRrDzFmEzvJE8cOxmXWKr+4dwP6
Dfrh0KjqtY2y3RRYtzhuPl3dvvUJJ65xRxOM0xBt2X15i9L97aiZlFozA52qX1nLXQQ5/7IdXq2h
OwVmu7U07cgFvHlZHfrcM9e27XDfSh6Smm8KSUiS8phayFzgsIt+nMLEpBgfXPvO06jdn7CPjkk3
IxL0N0J0cW8QZKrxWjUVsWxS6IvaoIY28uyt4aYwG+OWTXxjrG381M1UO4sx5m+OzHOSpPqukqOS
9m95SujaCEE7Y324ryTK/Il3EM2Y0cPALLYQXhMsrLCgj69znocuevJCoiR9x2Uy5OJMTUpZLRvM
+Es1T+/dMq1ZV4PFJaZjRweRGGj/seuTd3Qw5sbnVLlia5XjLZZpv/Th4sKT/XQJmU3EwTtCE4s4
BbvWhWb8q4dS7aTRL93edeG5kBt196tJNREJAEe+9dz+GZkXUjj1KH6YA7eMNE7iDHgMlrjIJMEm
qlxsR2N45/oVoMqDtDOz8Fh4hIwC7Z+HGC51P9LA3hvoQli6sFp35rpR7jnNXb6XAkIJtM5w2+d0
d1gEXQy6+4DATz8Vxtks4Bvm5hNJ/vANNwSR/yxiW2sMl0x6kgGpeZ86hDvPmuViSnlyCZzZBjZJ
Wri8r6FHvSv18AAlmFCHWe3syDtDi3AXFFpceBudLY3vytJXUt3AvpDbhqaGdNgevRxf6jgUx4hW
gKWqw2mP3W6vO97OoLw7Zu5hPyJ6JtO0ru9U1pBPziLzs++pjh+Ai+K9sOZL12IrRw1jsjbYwHst
JA6KLBd9N36XsD8yxlwURpvZwIXJUg9yHxLDFHQKrw0nu4RyPDkzMgPhNxTMDnk5DMpfZZM8Jrbj
I+vw7+Cz/FJ+9ugaDAL1nCxmern2lizfyhEwI3toNu/W+Kfynkxv+JbYCdj/MQqAnl4MQFRYBhyG
HhhviQWCbofsXZoUjrLoxmKN5VkysNFQoc8huVzL4gfSWHvo+VRsRq5ny9Szs/VEgmaZJ7fEo0m4
SDC52YQtp2BYKy6hKFU/jm3kZ8rfVyW/pmfT5JDi7o3w1PTQ5ZfJxMxB+GypAan3CvKSW9lXNJPr
QJ7rjxubX0mv9zPGNpL5ZoYGf49rFOVhnuebj7vN1gqSwRR++/lzTiKYBAq20kxgU9Bwav4IZKaa
eesI9R93dWXm7LGrQ0kfHRup+Oi0yoVJ6JmLWnD5yiGrE5hk89j67hNlEtyzYSoop7skEy3UtfyM
PNizxNIsnMbMLj44WCifgCBpDNKp5e5d2UFtIhkhhVWttBZnAxFzGegEUgMgJHYz+D64aS1HrJur
vGOVpaYEOProLVK/fgglt9EsT/8UiXqbJW5iVTeXaNCIk+kmnH10Hlnl8PK+4n7SPDrLNxzw72Fm
w8KyyxtSeYEh7m6na0/tNH62Ob2ndkGlAhzxlYfMuIFod7WCvtriK6l2cdNcnLm0dwnNZUe77p5x
u3G8VOAtnGBnSNImwkRHozARrc3zeIcTxyb+dwp7A3iFUCuaJh+x6yK6E6QZ1cFKU2PfNOUbgVHo
AWmLfh3/sud+q+bgwzR40OUtQss9+tmO3Cui/jEkSO0K88uMxanBStew0tflY5WP+2Sky8CQ5rxi
NUfTiCfkYl2plOBnia6lUC3o4UqWgugSkcdLX2FWxL13tKEtQ5MS7HhKrubjJk+R2RnaweA4V8Rn
6OO9Z69dGpuJNnjT/NTP2wI9kW9my9EoS7rYYHJYScjVEVEldXdu2G+iMXn14vBDtymRGuL4Bp+6
MBbVVkYMJGN1bCP54gbRt8lLH96VBcMUxL9Gb9WRtl1bWBulPb/Hbsib1MBz5cxvuvQf+vZCGR/r
rqm7TvSfrdzaZo4oh50w2ET2SXW+/1f35BEBqYGRgbkMqAtKDHh3HuZOBPRc46Awtf4oZPPsAbSJ
BpA8xn2sUKgtJUfvMi/MT26cRyA/BbLgvUDLI5MUkmVpPeshoLR8E1jgv8yOZseMs8Yyr517ntPk
bUr4C7UK5rU/0lbu8FqqvAqpPU+3xtZxmNs9yhGr+WTi4sX4MlwrQe0w4uxRDt6uGSZeBoaefWWf
adisMWM3Gr6H/WeMskduqB0ArfpQxD2vkDdDqbHLHRyP8NA0VzP3KISAnLXqyuDoxfkVgMVJ59hz
JCxnRG0OcpOEXGnXwWtEObIB8GsjGB3uRHO28+Z72/JmdiuQjgZdi3DePscSGCdXyf1U1sM1w0kq
zEYu08D8rD1wZ9CWizVeAYaUe/RmerMQLFYdhwU0pW6+ljElDFlbgctqr32U/RRhfmkoGVuLcvxb
3rebwOOuOsvhwyw5agefN4JqmP39UK1mw0x2JcUdG7ZaPCCQRjwne6Um8axbyj3qoD3Q6ZLvCNlu
05Cx+E7xs6WPTGWuINernTG9ey3pxShyDhAc3hIXJWtM9AuBmOvsW1/aHmjApqlg4IOSNf6fJsEX
2k23onbP04yZp+3cJxdRd6k1lSIJl0C+m6gS2Ni4uW/+Tm5JYr1xRljgvxA5JZhadt7vJmRBNlgD
nh8s4bksjHMM/MMF47xj7fvmAx8CBhCkyW8Lh9K+/JAhcE+D+gUMB3KVT0C220Kzse5u6DPdoaS4
lajYjMkOamvnWghfM3gsn7YRpgyigmn7lWaes56yiqbl8Vj512Eepu14F6Nh8l3qsdhMIfM3wjSb
JswxLACvAGtPaSyfQdgLp6ZDpt0JoLI2pJz/N/DOf8vl/D+xnP/j3yE+/z+EdzrwLP89u/PpT0Uk
JE7/RVZRlf/8Fw90//0f/9x/3n8iPE0fhGfg24HDt95xTRMW5/BHt//xj2nC4mRgEKZrBlK6NhX0
/wXwtP+7FLaQRAd8/gOu0//fAE8D7Kfl24QWCWb4Fj/V/ed/wUuvJVZZ0Nj/1z//q+hyPrZFq/mD
wQv951/Vf/7A+5/UF74IpMkYABaUJyP5fv791++nuFD8ePO/mVGrkxiugmHFw1KZwngMwY5xOmrv
i+OhIAP/x7OpKS0rbLTdbI8bHuoJC73wZhuuuJAhYDYoJ6ZA2Pi4I+1NkZ6SOqgeZIx327cfxrQ3
uEOQdsUxPKXGQxDEgM383N4FQAu7K9Vbh8m3SQhFU30NnNnd+2xil0KMP2j6pIpj5yccveiY+RC0
Gvo6V36G2QKnJHYCjz+J86qBuyRgHTh1DBq3k2IT1XjkgpTzrEkDTNrKm48aw9hrbat9TkHoR+2J
YQWFbFv5NZlZOa+cKrZvkuYFzgL6Z/1GcgvrMucQoK4MqCzVqHAKGcWH7vt4l7OVHdwmPfnSbC4e
vUeLiJwfeY3x2Squ7QjdDP/YS0ybLrR055yauieHPhz7gKvxNAux7gr6lWsLm5xV1iEjQ1ASrDa4
Spf6vS1CwIRdg+kewD7+/SxaN5p4+ZhQRhYP/ZZrEBA5Cwk01snn2It328BYW3eIWoiMOFIo+w5T
b+XFjkXW7Fc0denavRfAlOolQeDb525BlmOkVCCUsXnPZ3LuRoLK0IAKIHMD+1kfA4uuxygz3too
aX+s4MWgPcvATLCPvYZgZJx8OjhqV2aNSk7O3zh0VEmXEIBq8v8Lo+qKY3D/Ih22OLHwhoe4K05G
Ju1PGiHwMd9jqJjqnGOnlwHxCBirw/xoqF1pAYtrWE6+yJ7ld3hXAV1M4ysa7ztU/jNx5PG1jCNQ
iyhyEfk+L8oPQOG4cnGj3Rq5umlKeogqfGM5ejaKx7q1vXVcNuy61a+xnTfKQx1oLCYB2bg8a9tq
x2yw93ssZkGK6tRQ10h71R1bl50MasIXRi+qhVcKfTUxISCPMP9Tr8CaHBTf3IKCMyDGKxIP+L3I
VTEVrqrsvm0XE40xGjJ9/A1rgFOwL1pc23wD7Dl6LoevWhlf7bAjYVA/hpYNmKJ/CLyC4PRks4wf
yvcJY4Nte38cY7qywr+p3MSYT2WWKbKLROUtAZTU7vAcwNjhhp8+Ks3ifqhy7rFZQfJfP6ZTz94+
/zH6j0hnF/op3lCAn4omeaWc4eRC3o5d6q3b30Ikn5M9Xs0ehGMmkJSj0j+n1nidvPBLNsnvINKP
gMcoaD7MmfdG1hAzd2CXq9zht7Vm75HHBoFLYtYffS5OuYuFxiWyDst953VkuUKcDAzl3p22M/Ou
BLE1M4sgjqQX2bsXLzgPffzmRvZr5hXfzGGPXk2zg4g/fK2feQZ228S2Tr5XNBvcXu1T5j6QiEX5
UTTP83smotBUEZf/k6XzaoocSaPoL1KElCn7Wt5CQQHN8KIAGlIm5b1+/R517MMSQ89GD1SpMj9z
77k/5TjwKlL7nBrH2E6D+8Zwn1gkZxV6Drwx4jT2IcN4hN/usWqQdXjxyFDcvNWz+abHkTEvtBq4
LQ+uQSBmowCM9BbbID4yeOGFOOQs/7duGimKfGhEEzDfjWFgi9Yoeudl+m7HMC6yun2N0bFjmyPB
zYQAnkfQPaJ+P+C13eIbZyAXZ/kROUN9HGw6Ltb0fwippHM2B1ao1nhjvMchbIx/FM60lR8FCcg0
SBI4WT+HxIzWUAcADFgHYHnwC7d9F/9iw2Xf21Gl5fZwpHt/Gtt+viQE0DJiwGZsIURTVvs9Trtu
cOS1c4Z3N8TIrOKK8KiSf11DSWAkVWiGjrXlHegkXhJ3slc0ZqeupwNxcOijwTrNZJEZssdkRV5I
wotF54ybpBR/lUg4xIroq74MQJNOABrBCenmj918j108veL6u5LLCYCrM8VqzlmX5WyxWal9pY5f
47noDswTwi2B9/3Wtqs7HwMHVZO+z6xGQP+Wt7ChQOqGD7+grLWzV4/AcDwYKfRI1RwGkzlZYx4T
pwdSyg6QPk3g33E79tgJ/ETJ0CmugMfywpVnRPjbuXbGfaGoDdkBEkyEUncFMoyycyKn3Y4/dEH8
IFiiZkPxfTN470gcZKs6QcUj1wKfeGeNWwIr6n2XYQQe5v63YSzG0BloE96OPHWsX+0UZDwxfRlx
zu/nMuzuVlr/5w/dui2ckVFxHHBtl58oS6tVI7A84qluXDRYIsyMfRNzevXjCfkJBpjI/mkl/CTP
zj7nZByJYHSi5z48RZBodZURrsgYPxmqTefZT3HgfKByNOhoWRO22JyaUNoX+GFMKI3syfOYF8Or
uM+dEd7sqcb73FPwYmRCkWRgAO7DjbAZubPbwUfR3p0BaYPbEktZuy72v3hZ3XHedtyirL2extqq
tplideBMNbocSWk9jsaBtwWmi8ehk/nWycsYg/EEqmhcKarqtVktHtsYgyV0aHxjDLjL8jTF6JDH
WG0Nw/5KMokQZ17w2HGnENt4xGe6fywy4tBpRQ9onplrVOGDaACX5QZqcCtHDR47jMJdFfzWACEf
dKPeRx97xxi2+tp9ZTSzz5kV0cPa27Fln+IxUhwg4w3+T1e9m9l/foloHuzvvGbScXYinvwGkpDX
MU+CZwUH3FphtUdDaXnbRX9XiiX4KHA/sA40+7TnuzycgBV3Z1YCW6938Zs8kh+0KCYRVMS+/6nc
0d5MU7uwtXBto8Tat25iHNoJpokd7iYyXTfF7Fur0GTFOmfFW9AWmqG96g9zGf/oEGQ7xAjUDNh1
5j4VB2KZvxqGTCoPvuMg90/1pp+6dxFCq/MlCOGZ0QKMa5S+LjmiDe/oDTHuLUHfjcnbhiq3Jzo3
IjoDwqdqrM3Ih3JiXIyAbz6JOH9OkuROfYity8ridWT2vGFe8C6JGsSFK06u3yJA6rmr+xHPWNie
RhZ0+2qyjnalzqbhRUyfwuqiiEYgkEVYSHzcMXz3uszFIjjT3mv7Q+LQAsfeP1aISDegRrB6obBu
x37Paq88I7nmYx5r2CyWIjOEd+NKSDlLW666aghoVrPizu98HYBNA+6ZiTqOvA3MHZdZO7b9JYas
Rr00Tpq9BcJEVs2A2tuNS6wLzt4MWpMbAVdFfrTBsevPNWxe4wTp0NoZeBXZGaHXM7KoomWtiAIP
5rtOPhIc6YzRZ5jRKsGkSnIY/q4amQI5W6sq46VrOaG3vnBxULI3Xllyqtkndksa9WcUwZwNQnQq
BsY6nkl59Njd8cNLMk85ZQghQ8qN6ybKDcQzNmyqmSUHcKEtEVbGlU9zaSeMalyPak8DxsWVpCbj
o3aYo4JSfvSNqt3kDdRN9HLGftEnDz6D1GFrI5b8D4BThlQsoXGYatwc9qaRKVVmYgYHp45hTeJx
xQXEvZmHjw0lAU9oha49mPidl4GTC1KD5CPWPfPYHVoi65/1ZNXrAVTsWYIIWZeWc1ANp1/R4C+q
Mnb0Qe7kVyfhgtKJ82oC8D8hAVuhUVnWqv6fuV9ejjZbxpUEl1QZozj+1lWlCGWPQ7Bo8FeXLQyb
DdEMGDm7ZGvESX/Ug/OCdocuI9z4vc/Ksi6fa+Eah8wFjM9KhjulWrPQS9d4Dn7imAOojfL5THjH
2uiSh16Sqli7OEEG0K4ezw3jVVzbfpQzkQ1DwpMw8G5iHeozOKOvIAXC0HG6baJIPs2AXPeiJD8h
H8W+l1V7HRxgZuVxWpYVwHbDHfoo4A8E5dXLu14RMbqufM/eep7BuSH+WpwBhIwRP8yee19PPPNO
YB39TiB97NRrzdzhFFO8JGOzVz1aafazM/EFS9IC7p0xYD6mwwliJeQyflhEEcg01sqfH9LIkldF
hDmreiROjekcWqd/TrEFHaIx+uxhIws+BVumKiQEJi3gptjr96IfLk0zqWPSqvziVYGDhZfdAIPH
jj6SOGfEOyfb1STX+nQdbDoLBk+7ukCYP8fqmwBhXtGE9QyRfTOFSf5rxlXBJ718cSRke7bj0Ks0
jewYduexxso+j9bjnATlwecnFBg36zIf7zyXb3YSYWcpxic9JvAQyzw+GWDqj0XFuNa2pwOGxORF
GKn3ENUW6ulxD94X+d3yJfG/pVMdHdv1n43aKLexNBt8u/Mf+IjRkb0dx00WzpcJS98qQak8xYTt
0jhi/fX9O+688pFDqTmHsVWu2yFA9SV2Jn90w4Bib5FDpJto6V4i8xgFjAyZQBQPoWMha0AtmfXd
9EpI4bP2vHTjuBDH+55WuGcxsdNlfkVaPjzmYXsni0Zd52xdoZ/G/OU99sqJH3n+UQeRAlv6r0VT
DEgfoeln6dEu2LwM+HJRiRcM11EEhCNZERGyyH3U5qBXWkNstMPL7Lt2uy9Ka3xk4/pS+BMLOdT0
eyOsrqUW4uJg4GWN0KmDbbM2irDRr1NOU/Qd7lsvwWszZr9KaiyeAptshoWikFpcW5J9B2AmcBvQ
M+4Vv+3p3xcEUYew6O1TE8cPQxnRpfVcyoOVHPGqWtu+LnYyn9yjpYdtA50LLWUb0+4KECdQ8tnX
n4GxbltPlddctr9zY7RPrkv0cudHbPwFXCWX97MrkM/4hFKiU2x4ihlH9CoBXNfY3e3fl2FEdmb6
r0NR/Ohgyeemw92UrHg3rgYL/+/LkOGLQt7HMiDnl8FKxh5sHoaLMTMXJLUaN71v9KTR8gUEi7VK
HKidCA/ji4WZbFN2RkD0sumfuniud2QNkbFJveGFXf9IT17OEQBYlzzvXPrlg1+a8Z+lFrMT1GVa
T9ldnBTzmHrqmmeSkluwRIJYz44aA0BD/BYXzsl0goNllu0nGhFMMFBP19wDxdEGC45mLanvBizW
DapvNEIRwCXdZ3gADTf8IL1hi84N1XuY/paFQ+KdkX0GdVqTTjd2eym59wsOh6OsJ7DjriDVwR0I
Ee41VonGfmodLpA8ZjVFolR16uq3EMDAu9kA0o/dd2028XGq2R4NTIK8MHw12sbd+x5d0r9vbcdG
R2XO4/bft3VLOGKY4me1qE1tOE+vImtAm/XobCNwe6/N5GSHksXo5t+3iYy74zhnMz9SRjfdT49W
XhYXEDJXrAu7tOKnsUMqXrq9dq2IjV4HcR2Qis01PmNZXpdGGxCoZZRHj0qUsh0DZWRgL80ZLVwJ
15qJ01sYnrwODAaQwWhptS/EI0cb4YFnAWt1H/2jz33IvtuYnpoZqI8hf7KGUL7CcNut1wCKBgxw
y7rUvqTERmNhYnBk5syjHCZXXZRYp1DiYB2GCLsJbVUDwW8Ns25pcgse+py5MiF0DIIKH15Th5fO
agrj2LnibYzw1ppG3hwLh8guQ8+YaEP7c7Tnx9hhV1Zt+7wrz4OWlxx9OBfFzOXmhGiQHa/a5rZH
czDV6tiE8R1jafohWwNQFI8Q6t9qQ2Q3itrI3qcN87FJTVxctbVPADa9xuRdrFqZex9tNj+VgfXg
tyCkJtLOdybaRJKWtf8SwcwiHbA5hjrkUAhKpLp59lXhnDmQzsDYAUOvGaC+oteL5Ow9Sqd+Jjbx
xF7iCZ84Q8X0xy4RTVb9Lzqqd/fXkGRImKNY91UdX1ISB1d90JFNkyB6R5aN1D+PXhzbz3/V4k00
ZbP33So9tR55okC7XyY93mJjAts6VsG60M20F51pAuBMnqSjURApPzj0qt/zNjLZZFf00E3pWwhf
9GLU2L6xMSHBNlAFLadkaAKQUlFIDo9RXlN37k5h0x7CTCFciIxoHYbBMe1Q0mr+pNCDvW3YZ62i
GFJT6HTefvKDC9pu7uwAZZJCK2F5pJkHjj6GLVnUo0g4WFLVXCt4ebh0pcOaEU9x5ldEvzxry4ou
0g6b4+iMO5DM01ljg89gsF/sAR1XWpXodUtWy7VHmCKXpMuMMnTIKwagmPJYXkBmVC8KQtgdZeEj
czL3oonPmxubBPMQG59yQrGNVE7Ikz2Ol0r52/yvuei9e0f3W0WkwhZhcnSYkGgCqv07kmHwDKFx
S7aoA3dzejBNhOYZQ7hvJJprG+mYm8m3Cf/ByQrY8iN7+jSp0760oP6WefNJctpwNe0S4KLWzW60
uPrLGQmQ0yJeZ/R+diEg441ynA2C9u/AFNBIw8LAFVD/7VgBNbpnigeTghO2ic+oZ+Jz56a3GgXL
wUgfm5BxBeOH39H0mCpN1hooD+bsEkuAH6M5tBobn1BlfEGofWPxGHsjszBZOk892yx3ArmeCO8G
EBdZKibyxmDQxQz5ZEeJeUJnLOphPtK5dtQ7iMI1ClyoFNIzCfjoSibqlXukSCxO9CTZWmULv6I+
kb357edWfoMRAtXUYgQ0ezWR5xXhwx4hkiNSPWRhbF5Dk7FnWp3RjnDzuXl0kAwfERYMAq8vkL4a
uZIRhP1T2yz5FV1zrPElbiZZ8Yt6Itzl/uLTN9DtFJaDQadlJIb70t8W7YjaHGeAmu1kg8CGyCu3
3KglQxRt1Ziah8otw/8SPi1tYVKpK/3UJjxjQGnnfZNkBHYoVshDP+uLl/cXhYQKxfm57H35wqvp
R+8x/uw9A4axnJILFwt6SsoQyXp45TVcVYKWqfXq+pBUBQRZ4ha6aVJrf6L4MkWvGSshX5FsIxex
cyZwtQVzsFNePT9h59ylgGWwF/V72bZEDYv4j1M7+Xb4DGNY2kE1SDp2fv8p6LfOiCch4k90pa78
jHAM6sjb2QSX492K97HfRjc7jXGjKNI0lgI2BNQfW9FH6if5HhQSkKg0OwegDjN2iceyQPQ/g6Dt
EkpEb85vuhHRzvMbBnY5lZRr0du5yvyLL5uQmi6DGN3lT1GGLHaOVIZfzkvwR9KiwFuAeOuYDxKB
fN6YmKjjENezY363eF/3kJ7OZmpR9zf4dUVVbe26tZGAYi4nuuSMQmcxO+27XHUwIaGoO00HhKuX
/jogGGjXh6hiTWz8a7amzSZsrb0lHeCN1KskbV4Jl/wdx+bXwW8K/QK1YRC5/S6OIDLXxpXF8WK2
N1+QVaApUbi0vHwvjfCRhUqNorHqAcuqv8JAtBMgJjPETLo5LczGyqDLmHBF5qi59Iy19+MYnYtF
vP3vS1UkfIQRotPj6SeTW3zvzEZ+DDhupwwFShfRGkW22KcjEgA4lodEJDlWc8r4DrmhxiOJe7BL
9vzwGBpK9R3l3RX+Ci7omAgBgp716jrC6ThYMb0ilD1E96Or1h0CcyiK2FdiPIOncaY39jR9Livo
dNVk+g8TpQrr/SqOk8coSocnn91PYbb1pmHXD7Aao6cZm+AqK2sV477btDnJygTUAgStd6ItjQ/k
AqZPjpvs4le0NVBNgurdKSi2/EA468RNY964fCRleb6Zfd1sVee9pTlDZzAxDRIcDT1/Dv196hNR
aozonYVGHJFE2S4eQFmB5HDXxUBLPk6difl+JgMgTsMH21mmGDMAPCOtv9XE74zw+YcxxmQNYg0D
vN6hurnkhEGsakmz5C33SONvBpMqr9MesdZavbF8c5GTVT6irDrKyfLy/CWAI9+YaVZeHfFcG7jo
lTd/VXl5RVI0oPj9p1jwfieu2+Oou48iB1JQcXm7IdyISVm3iXoFwIGxG5ektS5rn2QdIZabEvM2
CMFlKM+ZDL7nJPvCkjOdZx39BxsRv1CO18sUyFoasRs8FBLaRXLEJ9RF+DBRI2sCVDWAAGJU6tc4
InSTvTHU4PAzlOUn2V5M8c202MIA7Tl4W5gqEu8QuW5/SDToroan/vblWJ36nOBC/jeDlDxa/jcS
DeBOHhSJOXwiI1xcDZ+4dc17BbfJX0RNeFw1nKlN4xW8HfNr5iUO0BcdrMaiOhuFwM849w8ty8mX
tqUobe9zYqFxw/yLdRV3s4of/HkJdI4oiah26frto8vIJGx65zroiXoVN2LG8zNLLsoSE6yO3Ced
RDjaBrhyWUcIdlkXnGPxUi10Z5/4gmMRAiWMRu+6uGyiQVW7wgvMbdDPr/9+LkNXx2TpAaPZuIQN
8iy8Y3odg0QmyRaI9xhDwymD5jGp0jUmvoYVa1pgHQ9fKN/whNd3RLFvmhSBUkRAe1TvrlN0SSAG
j5bTbflFZ3yHPQu8RJwJBCRXweC7OsZWLLo3KXwTiESEFARFIEa8be0xcpqWS4IQo8RJ3oDw8pEs
XtxIQwg3rk6Pobnzxz/YpIifuto5M+M6KG9O7E6MwKKeQw1jw+zBRCVjhEONWb23T00bCKY49dIN
9mMQ/y30/G4E7r5oS8xSdvDREblLYmNFHVtlHzpRv4VNsdyU4Usa+g6XJbkpzYDYP3WjW4bNbESc
tfgaf4Tq7kPgoKuqxbNZOG+uYfM7tVTLIY4nHVuXwqtuwP2RxifsqCabC9/s2j9+UD+EBonpY9M/
dybW5qCd8GoWVDE23H6sWliJsVujCqvxIpZsTSf/pRm65swbXlp+iUSForadxZbWDt4JqXxezywI
7261pinY+IM37QghhlWhuGlwWTom4qZhDiHputObWcev4lZMmo9SNaa7rqn2lq12no3juJgGFqJ0
vVGit9wAOCVTEqk8Q/xOhFsaJIPy5qGTBsaOd6ncAFusN9ozZqyAJTRYqMD97HKCMWr1epyLsXLz
cyv8ErfGsMtYJg5x/95ZJMObBrPhyBRb/ejX8X+FnDNYgO0ZQ8zZS6yLclS+S2CSpIiLL0OV3nCI
bUds0OC3iAm1UsqlHlfo4hmAJsjQhi6PJLN8I4h6OMjG+1ACo1xBWPOISs72/b+RM7zHYINTaXgM
nt0valxgVxLetW92l9ROoJdHEAAr5qzMYM6Yp8cNwCmsukwvz7pnnW9XmKQhc+1V5b5W05KRtejY
psRPtvG+iBJghpT9NIlNgBeXBIJ0TRMOAN5/80nsOtMHB170UllWiG2PxVU4jbs2BYXeDDxYwjWj
nTEbJ9HEvzb6ibVOzQjTcOpd/lPB/Oi6vbWxbU65wWLPnsI+2vhYig69nxOxbCcfLMNfskk+tkaG
7rsIiJWp2R7DpJjo8tb4v2J28OH3jKV1NY0wwKY0aU62lwgYCjzprsGM1bajtc+cw0nsv7HOQeXX
8sbMHjy/+ULYSgSuGbV2E/nHKTCno9sHb0adA06oaOx6O3woM9/dltNwIvPkVkOmGFvMb3FZ47yI
GR6HygsPvc3Gpf4i0PGQ9g1Z13Nw1OWbbAeDyQQhCVHfaDYhKMtdm44iSemczDy5GMYfupenNOBD
iI4/HbJdMqr42Slha3mLq6ga34O+eU+m8DuJY5w+rJ4TF/tnCEBBBD+T4fNRrcaHBpojtaTK5Xpu
AMCQP8BozQSf7HGvsJllxe7aEj6hdZ9BhmAHAavcr7ZZ7z2iKOTWbNANTGTK15HcqtFl4SDxR46i
OFYhxM1GA4DGHcF57hibeeLvqJhs2qID5luEwxV2J4kfGcG/EgFEb8CF0D6yahWTAcfuG4QgTyf2
OwUlsN12GRMEv6ufjUJisSnHZgf0F3BntKRWT/GdyN56I7455djvtcxNctutHpTtcnXNkjA73nQd
f5ph9d+AiOfIXaqoFqyPDEjRoWMVZne+PDsiXnYOybDWoXSQFahhwY3Dm80oH/U8W0eZTMfRp1jU
6HKZRikf4b+lViNenE1PqhEMgUoibU1cvG7cL6knk60mCYRDKl7Dzkf/2M9HZAAsWtKFSenN9WmC
2shj1Z0MlzlL6TneJUtodXJLPDON4T2w5mgFegypCQXWTuANdeb0mU/gNgMMkIzzm+1mz5Yl4Fnp
7DFZ3gwXLNiq1LgXgooxQsce7GQ13WOw1F7mQmDxipbh2DzE539fiKSFtxPuXCa8KB8QxLBFWmPY
aZsxYe6F1054aAaMJDmBcthYOcswB5vAlr+MXPMM4SkDhPC1iUkPWgLhmoHu0nMBC/p2ANdj0reu
cY6C7SG7E/WX7oVjjcXXETD0o6WNfoVZ10/+tCpzHkT42lfl69S502PUOk8F+qONM9cjTiyM0ajf
8re2ozhTtg7W/74VHfiZ1oQH8+9b35rxFqjxb65bCz8YrptBjQ+uP3wtSwCu/xT5q20br6PAYY6t
HzdcPbzbFHFSeN4x8oLvEXLsJJa/yMrDIw6oNWzwN9MaZlJs+f0MnwogHFzvKgxyA8F4nfkET095
YvVv+E/JHKaksawB6vaAGr5M4xuWCtJE0Fjw4euhEkUBgiKPdcJeRfXbwBqkKoeXsrG/yzh6iQyL
PN1p+GpldsK7ZFfFS/PKXmAH2SVgCTf/WJZ1W2LEGjc99wUYfyRDS/ZlehuZuoY9ERiSqnLI2S5X
pFC3db4bI9s+Goj0m1q0uPTYhaRNDxZIYa0Dviymz7A6yUp763y02Gby/s70PYay91bOzecys1Xj
KHZiQgpbte+5NV/qouU6d6xpXXUYxDqbFBJWraxnqdpgLfnpoak5zOmN8gNMjXVYgjICObPsrilT
koLzYuaEzNL3GbSUHjvSRaAOyw5gawuSh+4+2+P2zkjNqP5jPvlhpNkpmAURQCaLeCDgNGNJemiN
4iXBsEU/w+I8AEeEIV+RgukP6oBn/jIVPnazVv0Xp7vA6qqtkMRBMy0sH1LJzkn4yNPUfXRxpaFK
8eDxVO84nclyaPDceMF80nVyhzNGD9gs2xnF9cz8lDjyyF61RWxAqVIvpbR/0hkbjR3qdIuAe9WK
5EiRXK0H5WKebOdw7Yl2I4A9C+V/idb6MkUbIW7BUlTKbWd0O+XXL5w23bbFH18FhKsiPWxs6vRs
nNm46nKX5O41GeGUdHV3Jrjzp5wC0hAr70clgVx3ApYkxuiGTn5+Skp4iUakEAKCEVX5W5U7j4zZ
TQBGumNK7zGSNVBOVD69XGA0R8ex/+OFoU9piLhETE/xk89XGrdgCOWpiMnxlYq1/ZxLfW2s4XGA
FsAarXtnIPdJsYA2gfTztD3HPj46h3NCp93Ep2oNVtPyIICje6t7OgZn8g14wZV9ZsCKBZGRB/X0
g3RAPZTZ4nclBwQsKjp3W8Ddx5Gfw7WleSW23OzKdi8bRwGNtbe89KgERcqqoW5JVFJYgCG3b6pq
QsXpIOCYfSwVyi0/5jL/GAWeN3bP3caJHjHoP7QjxubIkNmudarwySXXcpBFfUid/jYN3rLvjf6A
33kpiE46iTx96JwaMC3OVAg+nKFCBosQ3Pyp2wwkQdG9ezbVr9GFR7N3H0TPjzCyS2alU/ztqTQS
o32mmrgHRnidDc3mPwwmCHJy10XENHpKbtgo5xs0JNWpHsPnpKAKixjzlYMNI6+Ru6IU/RKbASFZ
8ui3IU9uTKXQgcKdqDPeAjyi5hJgEsvFpLwsap8I5oQWXPYfNe3gqjSBCR1Sm4EJGk13QxiEMLVB
Ro/7AKJsOyTyK0LRhFRY8ehLMucN58Xx/3Z5aWyI73ahEnt3zM0X7VXJnlQ+FDIY7Gz5KqTzPJgB
dgBUkmzbcDvp9hN4BUtjDTLf/4vB/KE01aWOMwnPOG93ovROUGPSDf2tvdpjblLclrmJG4UyhMk+
yHp3gQWrZ2PgR8K6vGYV6z4MCP3/8Tt92d6tYBkYM9Yl2IedquHTAVJ6DqZ7HizescjV75zJZPP2
wweNaD1aKFiGAYKjCX8hKMz3MCTjSnTwqpxUfdGV8UEldCa342s2HGJYvbUl33pYJBhEsVSldKKg
oISFokM9Qx5IBqBJbkeWohoOlSYNM8FtsVJpFGNVo5DCzA0Jw2suAeGuUwpKLUm67x4mwA7NC7Pu
3PqTYq/j9NLNpszfHOYXWcqOvDQHhKbefPOmZy+xX7xuSK+gLRB8lOVhZLobe7Pao2XjkLeBcpKf
hsqh+OW3+JcXWp6qgvdXmpchFIJpXc6931oQPcjPmhxkrAu4NG/GLTFUAE+c9FW3qjq0Czosp2tz
IA7WRrBtyMYrRjKVh5AKvohyJj09QUJp/c7kImBPnzzKBLe9L0krxe+5xmjKwhUVo9MwBK8Q5aim
uyPDQkiIdlhUeyK47H3vT++uiyIkj5HEWm/MZL45/q82JG1c1BjoihAa8zq2+7UXNFiIi+fwt1b8
NrmMfzFmnmee3U0rjXeDKLFLq70XLd3rHPQgopmjo7AjnEJcLIGql3JJKoSRNNus+uDsjCgoKbp2
kQ/iuEBUJThSVnXlqotLA6iD/3wvZtowUN3Cn95wj7+FxnxL+/rMpMxeWexHGKcVT4F8zdDPr4IB
Q0jKVgSL5bpKmRq6UExB4jCYjU5tz8TcH/UjRIJdWbLW58P9R0JaLMxuPw7w82ZjexEl2wmSmstj
28RrVjbyFhKewO4fcHRao9RWUhnPBLXZNGHNPTGqd5lnR7cT374iRT0wUUZWXHEmo6Desp1DFEYv
Ha5hJhxPnUjSnUXcNCZmLHBN751l7dibzqzJEZ1HsdhwvssxO9lGLPdWtM4tpEdOkOEdbxMw58GK
FOwHiAWPacBbYwkwYLUNfuLfF7SAas1WuFwPDtOWycf71DXd0cdL7CqI0RFCiE0mQiRQvV2e/n3h
BRgRvIHiRnC4EA0dhTsWGqpMAN1aIEgN2FX0r8UpLPniWsRlou4p2TtGI4U89qOWB2vnihBbTluc
zFoT8/rvHxMnRQ1ERvnKRYmzaUxDnNo0pfTs8pa4AJSGVPJ3NjnPQ9xVJ93p/3+Zlm+JxiOWwPep
WhJjJMhDP6QIa9akt+q1nCqmYejS8iPihg1D6a1jopuwDGmdAmtkYO3Tj4E0+TsG4IdIgqFWz+nP
h266xEwzW0l/mwO8LouzOz+r6QexQQVqe7irIDrJFlhCxsSUuOsb3vXHhDHLbBfH2NA7ZDJnB9VI
nTpQAUDAWt9G7lz9qLqiy36YCQpuXWav3lQQXCneFMT9IfFOJXffukRBserzhY76XwT4Uo3Bym/r
ry6ES+Sy+i64MAxXb7y4OIg5KrbGf7bdviNb4nmWHKSpr+k01S7WrMwEFos1gb9PvSg402l7i/CY
BbrdZ3S0AQ+pK+U7jzSaG35iAuHzMrmMbFN58BZMSvxaVemMfku9Ic/a2wLSSF2CITEgGbAFK46U
I9VuwDgdSLRioUvHNl+l2VPC0ifLYdka4aPHBPwfUpFdwHDYwn+bIAcfeeMZ+F1zDfw7GZxvn0Z6
1PPaNh8wYhb8l8xbU7Xn1sD5MlA6rpQPYKkP0FRx4Mh0yRyw2NsPdw1nXLYaXmRhHXVIHYWb4kNi
dZQlqw2qLuCgBe0MorVRvuQjCvmOcpVR2h+bOxMvzLHNbbX6RM/0pkJ+4sSiSxa2/2325r6290yk
z6PLMM4so0cj4oLLaj4AlsAzGcn0lswvbTbempIXnqk58lSjxD1Su3s3oGX3WAmLANqOiPSRPcx3
kOYcmhZ6XfAfy/2aP6ALfU8TDDsJAxFMqPCmU61557yLAJKeLdytzDvAgCN5d1j+4xGzbnvQP4Gv
Yog59V2V6otH83EM80NYh08I2NhfShpShl4MzV7a0v2B7vNmKg9P5ICPm73JHJTvmGSWNdxrkVHI
pvUJ9NrLwKBy+T9nzvSYSQ8wqDplpYtvZZmUNg3gA7mRYoAc13CRE1vM4SyLVzJz7qLzfkzyhWaS
fYnzQmZeU6CKjjbAatLbPAWXxIFky3OPvjGAW9vfG444XZL/05eXqYfUw2GNb17fjJSoi87/njU3
nMdIIOrZS8BIQjmXHRsk3WWBjCsFZEWuwD1YHJxJeyKqFG+/bX/K2v/OoXqsZgKBEYpw+7ETyMR4
gfRLaGm+6cb4NUBixdXXrO1mPDDMvWTQ1PAMLJPp9lgnKlq7JWOHyjlOi/C+Q75XtvYPCZwfwvef
YICsslh/dcxqZIALNQv55+nWIZmV1PkD28+p/hsbhsv6LzZXys5PSaLRsp/LnLgrRX9luEMNuxjR
oGjmW9Qab+6fXud/YYqsKh08TUZ5cRkKFPVwoXlGI7rmIHxoikhdSlPuoIZiyWmsGaO0xfnutndf
15cm7L88EQPsrr8qoREsYIwxPZpS9n92zMe9k9094AnMsvJekYazgkz7yqxvP432G7OjmDC+iBK3
zlDMj4j2p3q6q44wUG/K0HcZT0mPbVVyGLa8jyOh8LR4rG2nGLJvI18hUXwZk2ZDJ0YWEGjaQ5MA
tDFe3ES+aW2m/3F3Jr2RK+kV/UVscIogCRhe5DwoJaVS84ZQVUkcgnNw/vU+LANutwEvvDXQKOC9
rldSKckY7nfvudILd9oModpTQVsxrIx7i7eRo1BQDjxr2NQFc5aUtK/v8opl9FZ7hAI4CVY4hujK
W7hIAaIxnEfmFSt/aNItGYQTvkzch1P1Ymnuyip7BzLKtswe4fX8LWLcAmIUe98gAlNX84RRu723
IjoKfJzHtbwMrg3+a+luj1zkKziod7VFfUvocShKKc7UxbHsmG5FPk3QZtfsuIu9lfl4LzILb1Ne
nuDJQhi0vnVj/fQz+oY7YJs0nCuq+g0t42iTzdJQCryhf00y9VCMtMpr85UW2DuGvKuOZXHfcWhb
YdJNwFdAu5vD5xRq2AreC3ovpoQoJDRi7/LAPzH8/ZymL2m3jzWtIaJwKQAaswOPHNJivvGQmUeV
HmyvOOQ/gJxP2qVtSEraeV0xUBHsshjhKcOs5urHvsZU2jf3TP25nHOsxZTSusba93S0ZeHmi7CJ
itr/DpvqzaM92h95VRMTYvtQd1+hKt6B/CmSzk8qZnzWeF+T5MsYk3NiBMemO0FmCrky2C73AXv5
wmPsX6nJY5+tj0PHv8DIRcgjnL9b3lgD434rhxby7V2jcSM4Q3sLQgdjbvwlDL77Tszbgo9s1eyj
biarpnmQqvDaV19wxxifhtislkCA4aiHyCuZ0AANi5NwzaqM67RmWWGH4CeQR5+FRQQOCRz/qq+Y
hM/uxWRF0kb6kgTm0R2+aIwgNsL/53ts8uXfJcdLfjzFmjOmPCJl/TUpeqBoD+AUPeAV8y6FZGVq
NcQewLtoMDz2AppI8yRrhlZzNmKotg61JXahMM51gdW4C6bXNMOf7ZbBKS2z/cLGtjtM6kLKcxfh
PYPQ+zFE4bUTLBEQ5F8NyqrvjTy91AGWx6Ls7lU+yd08hEzvm4sOuyfX4CcF/zTZtvVVReZd5CAK
Eje6tb78rbr805pEutb+R5tzXYkG9yM0f5US0cD10dWrIMPMyyaZRhM+VPz75JBYzkw6JbM82kRd
cRpzKgTYx1auaQJPnH7BrTGOwndfGEU82AF+elrDTM444/cQG/eJD46hhPFdDv4PvcHmOrdMEleZ
C4chv05WFG04Vr/Di2YWaAYfU5chb0S4S+2x3Qbdxc8HMHuRfodFTGLgO60+M5t77hz4X03CbwyR
zP3JdbYM24O1IpXvKvKcbW8YzLuhR0RxO+89f2myxvTK7AbnO4da/M9k1aGRIBnF3kMyTlfPzG+Q
nejdzOBAhguLiVrosufjzlz0O5XY75UyCEFaZ8+yPrKAXSV1enBMtbMXnFyIEHxYLRF9III7pG9j
21D9ghIlwby1eAsG+jYCyoEGx4EZNrl7amVraevPqaTEFKxxMtff5qDf/bZ4IetmrnLHfJM8spup
mx69xjqPkzSf3F7veDgibp1XGdLz3qbqB0D+vB5GcB3NeDTqjChPiTfdtcStWA9BTbzGWWCqMcVU
o0ySrai4WEm2NFZcDvqj0bD6ebhBUtFgKcr+eHho921jbxqyfYayH+ISjv/AoS+PBkoVrAjsm36Q
He5EY4TCUSX92c0Ntk8XI5SRePzU0l1GLzScs574a7CVDIMQ0tnDu56t3lUG5t4Jqk1tXDFObYKx
uWG6wC8uwru5788jTYP4vXFwzG7SPDJKe0EbugZYHwcRGKc2xT0qsRX72YsWT6novjBRWA9p3woA
oO0utNzkDKIVtnXgzcfEfJKlty8iCwCEOpWpYR4gPnx2RJcPKikAXVMvzd0DZx+TpKkY5SVrQ3Df
IKWGYtPUOH9Q2M1tVY2PnZxfPCrGYB50dwMs/9VAFzkNbP1Po36ovzTuGs/Zat2JayD9RzVJcHpN
C9jd+A4FTOZiSQnSCVT55b051bBbK25e2r3QxRxjX2wuCY6fIZmSU2NSx7DkHDT+WwaH2VLKXkoQ
22tYGexL6qce2x9jsTt3XXBSLjXlOiaX1lj0wQ/6gBh/X7LU15Lcm27Hm8nZuBr4CZKvbbO3ZDa7
M7sNL/4ScG502e9mqd5qlmMl9kZsMjC1pdoUptqlcYtuHUjByi4e5lGES2rSP45LErNWPeWdVg9M
DDYkpk2cezbOrcK4OY5BMosDQI5pHRl904j2Fx06v8u4wm/Jd1UrjtsxY/s41IxVAFyWIQ66JoQY
SadpbD3QzPQw2AVvrwWb2QFQZ7r5vWU+8PM1NvhE6GvEceM0hG2CBV5vyUsMh35Fh10OterMe/3g
Lo0xonPzg12m7BM1Z0bmZPnZYa2wTc6Eug8+cJb9Dsnw4PJ/8m0ruw3RXUAGCEcY7UO6wvUmRYg+
peJdrOWRTr5iP4XDdxy659xQELobsENiTjF32S8BLnIQdBHnHZ96nSE8cAF9ijI6AmWd9Rulr73B
AdGimrPDL3joMlhbU5Ida5t7UwrmYhOHZXUOEdHMnU9Rw5Hx7CvORXkVFPIC/cFFLoaXwB/wI5lV
dgfjviLennzl2fQtFB8vB4hTSXkAA0+O1LR+bdQoS1JrBrjPive/i/QPzXLBkzXqxSH81duhs8k0
c0wMJtyOe84PPRYuafgJa2gk13CwT4SC2HVS6L8uScAn5zHtbEDzMds/kQjg2sn8oizuB1avvb1Z
QrVLY9ke8jQe79IRMKOJZ2ndEEPgxF/0WB38BAIj8e7SXkzWMVfind/zvY4B+p3bp5QlltdyyK9m
Hz76IOJOf3+hXulZNJZ5sL4TwaqmsQFg1YnxJeVgu5ze3Tv4kWjOHC2kXK0AJup6rRz/J2P8PQtX
n+ScE23x1TJhb3iU730mmKeyq55zEeZUrYJoUf41VUz/1EgCqs/ArUYwFzgdhs0G7eC+xud/SBnC
HI3l4K6n8dOxiumFi+9xBkPKXtbfjVkdXMNERIfZ411j2PXs1NNb5uT2XRbfLDE6LFwt1iinQAzF
4dYxl8T2gSZgXYMmlzvt0pGYIJnFTNrOEX4rttSu31c9iL3StKoLoUmTO/y46Sn93cjUtLG+Kfvc
y/TXQMXiyuQ6RDC7D4BIMnbLwniRx3hzKzsxVlM+hzscjnOgL6BI12ahmjPU6+YsK2iqbPwh2U3L
vx/6mm7hKT76o26pSuRfBa0/OwgLCR4nYgKbvp3Q5wjBICaO941zDhfLqxtWH61KdlMadXs2rIVI
3npbtczSJ5pbcI/PnCgWHHRFE+FdRWvHX4mj1d688+ADerLGnORtJyoEwJNxLwNdtm2m6ZLAMTiG
ctQQfuEluS2NG3XarUlknYOs//IwQ3G9CfTJBzusLWRDX8L0aKyYi3KW7BrlvMXEUWlNxtoL2v61
p9sNZVw940ujHLMrvkhJilXyKBEkNgN670HMAzK356+9To9HwrHzPY0Db+ME2Y9yp3s3R9ao/B7f
no2KbeCaGcKi2jglRq8oj19FIBXy0w47ysfga5MBc0+V0rCSDY6q2kqyvV+Yb2FBXSaMU3iAUqy5
Z1aaH01DSzybFpkKnrFTGDLTMIe22NLFUTMAsyng6uOHamjrc1Ojs43wRpfyhtzpGCpV1WtrhTa5
b4yI2E43NYaldUT0MqiiF1H1xOZKdDKqJ5ftI52JxXvqg3jxRyWN6hqDRzyOTfmBxRF8b7SX1cTY
iPPtkBT+PhmNB/y9zm/pFE8NelpQFdUxpkWQnl2KDiS0eyqL1nPqTFjlGpiK+PmIe0wgjnA/+jGe
43yMCFOXpJ6CqqT7OazeZDPk3ChStLn8w228X0kEXKWbiqNlw2N1knnrlnChJsshWhXWu75gOFDK
5J7urHIftCE3ccRsk3XhnR1jYmPNqKvQxvS+YNCSFi5862ybmv+sqc2bXVsXWXm/q9poXwtI6Ab+
B6BPhGaAIdeFbOh5LNtDlTXuheQ01z8AyK/4erNzPBLEVgJysvAygYUHNpTmbs8pnLfdoTRMDr55
dPzCoyqG98WkHbisuSnyI3jhysSwkzrsKQqdQ9bmMNxmVPFHTfJ+04TCfzAc1KXaorQicWEQjsnZ
b4ZfgTt0j+DL6MLyDg11sQzNkt+a4wdbObH6NPbQvgZ19pahYhpPWCy5BlfGcKOWjfPwhJ3ZC8bL
ELYv7HAEglLb3SVjtM1U/M2mZ77p8GZ1vLMFwe1dETBU8exSc70jMxHkcOUok10FjfkbK1Nz5SJE
FGsKznptYz0+ucw3Ly0Yu3ou65c56F5Bb9U3AQWC2Goyb2z7bHFRfekxTiza6QJ2AvJB7yPFjYg0
3YA3tBiOkWGEnERxQdFpctDgD7Xj6nVZKRi4DbYDlQwv9BZefAn2cbT65F67302EbF/69kFTQWj4
ZYHjYrqrM1z3A3NCcqT0wQ2bxQO6myhUrqmY3GaeyZm0/etDF/1H3hATmOHNBcDntmB8kTGakZwS
CSt6MrnQw5/d9nFnX7re9w+W6jFaZDZsBN1+igRBLBAgaDskDLjm8M8p0SBjgkQyR2fViHVvwrBj
SMF1lTjTLKxrFfeAvxPrU/v7zG6DKxWi910P5rfoER/gqtCaOYKQn9F6/EkMnO7m5zJMoUqw6RE9
ORqFTWwzJpqYPf1tK52XylLdYpzz7b7Y0zFrUXc9Im9sDK/Jd+ztHtPCfeHSZxQv1ejjgM+r75JF
BUQScJtNmo8WmCL0aouS6akf6avxuLB3KEaqdv4MgipYJ2dGH+AXa2pfbgJBw0KmvSd7RN3C53xO
JtABRWhNWzvHslePlHOZw6sn2zudcl6gQGM5ijbWqrTVxShbeKs2lgzAHbTktgR6ik7bx6itTvZS
T0PpsoERcuW4YHnTaaL21oRSQL/aipRcBRdCcBmoR6DzlfVg+eb9YLB3lLILH+FYqIPjtzBuhmYv
kUs2gSHdFbs2qHUDD69v6Hyd1GWypwZHorEuOUWTIAs8Dcz06UcwkBov8AGs7NwCld9xeeCxc/al
T/E1+LVTnmUJgFrrXAtoMgPZfaOfU653eEj6igZLMXcfQ59ZNwAEV77qcAvJsoPLjRDF2LM3S2zR
CdHJiGwvVAEixaTL7DBkzskBUvVby0kZVvcD7mW3PpO1/EiGWBMmoxa3AWsBihT9o2j7LcP+nXQa
E3vMzMqL7bituzuqLI96mH7I7kB4p0qj8ix5al1W6KQWe9dA7bUgjW8gwRDsbuVR021LvEQWh6Cd
z65i/Ekzabf34DFsQjs+DmSJN35gvrpN4xwmStquna5ApNomha4DJ9RWleh8pcExNzb+yKiJt52i
QTk0ev9klEsYkC6gGYY3Fxj2BiHF3aBBUdDKfJvCXHzk7S2EJbcOHLiUlIF+Swaih0YWzkM2zL89
0jxYDbHrzgMsos43/njMljZhyMFThZTUkHw91R22fZdDzRn9vz/NrfiKHS/lscanboz9okRp3PaM
omR5dKjV2rVjaG90mzyjF7Au+dGJkxyU+4GfXmDzQ+sSmECCyuZOzZ/RFO/6KIBmhO3FnKr42Nft
lTcUAz4csfpDG9LaT/izN2lnofLXujkZyy9glNH4//5zUyuouFAwb3r2/S25E45QsPf//hJ5FO0A
wsFdbFMCiogUPwxmc7D6uT/5HC9ObZvfcRZgsQv5U4zsOE53c8miWxa0yqWa6/zURgbxEKiiAQZo
5FrloNZgnzC3k8cxOE9Sxrsi/cS2gBGfnI7Cxcm8P18X1bbD0XSWTMQzx7064+JrpWdX5szHzVG5
J86B5wZ2KRtG9mf2iY/MY/3WNzj+kEwiPl2D26r/XeJm7wsLc+yMS9ZxR7DCcbyLDCoIY4pkDUGP
aLSEcQJQjISWM5LgxVdphOnVNesLWvAd4Y7lSc07rpTsNHGHyNbrCeQDvZHgjTUSR+C+KsPeZRCQ
rBTDurDWTI7QGaqGb6DPXqsgNjczYCD4xjkNQhC87C4+oBkMe3y8GwRIZhOT/w2S6KQYVtil65wj
HwHfT9RWd0iVCTZ2SLUpA+TM++gB+D6GZv7TVOE34dd2HRbM4TjLvbRF4/EmViZzqIk4hx3uXZOm
nEaA/dBAI6hsXo20rZ4anCYrzqKMy2PFISyeg0s/DRuGdQZLRnvxMIpvBwUtv7WNaa1MqCoQA3aT
SXFQbc+vhmHB5RpxJNY5UcO+h7k207+xajh+EB/oMENdWwfL50QOEJdXx7jNwTPDjtlPsXkEcnxX
07cLjr96kb6mmFJjgXa7U4ILhRlm8mea/mQqIosDrRisWrJpslzs8NAci5R20ILu52I5AlOuRHW2
7qadkBEuh7du6ILz9EQgxXwMG8t/rFPzNz2TMcFed+sAIzmnjXvCaZ48g3KTJDJh1tDqFT+PMfcA
Pel7Umg0cI53qi+CQ9RE5bPyGmxYosduHgtG+qxrt9pJ4lviYraebKIgaQT4tPLiB1n220SP/h7+
YEK8f8sC8lmb+aPKHKozFoZNhsMws8/m4Ey3kcNbTKbzZhO6f8YCuZGDTu5qm0Jlt2ywlVgbOiyJ
CcZEmQIHIp/LGozrlp3bTQ6MR9m7oLjj1OpiyrSyk4nruxwa66Tt5jtiqdwod2lHxOg5j5Cn0Nkt
6kcRYlsMHITEkv3ojyap/jIg+hVVhxan2qrPaWAPRJW/tH36akcxcDHT83dTrb1XgHPrVrlfaANA
bVu8Eb255X4JnBTEUd9W1Zv4SbpEMVDiSN7WDYHTuDZPpCIHyP+/XNsff4d0mjLOI5fooxfuLIdI
CHwDjssBDzEqMXWWxrSzFix9x363ManWi6cQx4Bct4Ux35Vp+oYTjok6jlOuFxxCnCq8l0qY53SK
f9OK8VV3aXbxEewov67IXSOyN6wHOn8O4sh9ImZjnOE5s2JTUPE86aHEtklqSbFz6czxXmx/IPlc
Jju7m961jHjx6HXczC7g3tYenmTrHApT0iNiOdybmsJ5DquImZkLdGVx/nfQciBSoVrgooQEo/Ys
uOl9g+TBlCLczDH1hp1kw+9tDiERPyRXvDmR+yqtURzGKXms4+pZdoF6i+x8OozL8Tt0CCebqjiw
0DLkd/UtFvnTCJekwS23n1wZrB2no04pyI9Z3D/k1DAdMxk369n0jXvgkPABQDa45Y/D7YB7DFco
14W+lIwD05yMS6/7N7LreIQi1PTiFt34ECZgBmI7f3Cs2tiwt+HlWGp882DcwZsPcO8Nl8owTqy+
xbqZYQLhfh8vUMw3zkSMQXAD2Yqo+zNU43xIx9gjFOzZG2y3I8bdWuygi9CDp3oqnXx9SvvgCk7f
u/QUHIAaV+9m8CtsWuMwOox3gq7qt5XDXblxBYSJyrHO1vSBSx4IPoaWdTYnfAfiGFJdd1M5TyFs
BUtiZXddXHVehYynSg4m1kQ3QpulAPcnMOkh93bMFBh31Dk7wEvp7ylXX3MhYXcxq4vZE4/yPCg3
djVYv5zUvHKYn1/0GC6Ijnhr153eJkEwvcdSP5UdA32rox2oLQFwGIMZnZkEl7vGM4cXPxSgH416
29nFvPUZZTPn6f8An/Zwbo0P9K2RdA6y5imd9sA1CGYzOHyaHOjrCcy1U2j1chs2jc0r1zqPeeii
QlAedolSQFNG9aLSZPj2a+x/Tp5Zr2CWwSrZY/VA7G6CJWwhR2tBoDlsvYc0IiCGDFB+pRClcnye
3+FAKy3C6GtWmhuKPQMuSiC2y9bt91MfybNLkdGptyPv0JVlf+f4dxmHo9OQ2/TzAOP9JLlyslTS
vLRYild+NYizdjy5F15JfKIb6p2oaVzoYtvlPqzHZ7wCVD0yWj/TpkUZJPLS1qAP49FIPWbJgy2P
lbwNMq832N6SfdW0nLQNakPV4F007P3HFOYq20fXP+ucoheP/ejDU/qjnrNXz3Sil9qtPsBtOzcr
Jle4vG/2TGTFbqLuS8UrXlv3qxlLphPsGqdQuuMtDIx3Ig7x81/07QLljb7Lf0HL/i6JhCeMnf6T
NPtf//jvz2XO//7tX0C+f2G0//wt/+8QwQ5s3v8dEUykqCv+JP+dDbz8B//JBnbMf/iu59m+ZweY
eUz3v9jAtv+PILAdN5C2iw3K8//JBjbsfzjY/kVAtsKS0vdM659wYPcfrhSeyRhG2l5gBzL4v8CB
LfbNf4UDWxaBCsk3wh/leb4n5P+AA4O+ScF6vBb+l6/SX6ZTB5Bk3ItommupwUARc3uf2+xmT4ok
lCB+r58cK0IcrvEhh/IJ/CGzObGZPIcR21De4U0k4gtFyTewVExj+Qt/BYZI1FRVGpsmaX7h34dI
m62gvtHAnSsMzNW+sDk5iJyzflmyCzrwMbmUTAxxvdexKh+4FLPvF8PDnDcna0ptJpsjU2GNsSEI
Nc0jbAskGNy1hxi/1c70bBFGM/2CNH9FvCM6mESnNnaI4kxz6yZJsX/lrKW1SapfwRfokZvayiKN
3+NLN4Jubzg4AovEerVHNDeJXg86XjkctcOMNSYtaIGRGiGHDhGs3eD052tvWjcmpGc3dkyEhvGQ
0SxL/Bw9qq3/KOW8WkMHNIshi4vvjMDiRgS43IYlXBzGuPRaLucDTomVVv6SmBlQ2Cmk1gXTUwl+
ptPWm2O5F3iJVLvHsIy06t1dR07kAQzUFiDyE4xA/EY0x9hZETxJj+QTSyOJKIkhospxGVneT5qC
TuYR+ShDH9ktcrcE1V6guNzNrLE7OoPYwYQTk3Shps+Kxz/VHw74Yj+CyUuhX8X8pQ+dyVFNFYxc
4lz5O1HRQM91GN2bZHtuRkfp2ljcbec0x5L2XVomTQO3F/67A2rRuM1SggucEmPkV9FjDTV6g8xz
QlIYGSBJTADoeaw3LtOBuOB4netnz/L+wDV55NKcIBdzvZ9gbObF+G5lmt+x+ASYSg3ht8yMU3BI
w7lbOam+S2jLwPn/K47S+2HmmQonB3gfafdsjgpE8uyTJ0mf5qjM7tN5PKmupeDPu6JGovlX1EwY
RboPXJo5W5MKEgRGHDgPTnAKsUImfJQrfPTmT64qEuDqoy2GTTFh5oXcwqApQkPyMdqsIHnsh9jt
6Tj0TyKZ3nFcwZnonwJaGI9qULvZSx6H1Bp3QkfE+tJzMbncJoz2kiRCUwWG3INvOJKkJA0vuHd7
/yMNi6fYNC7AhDD7SIhzKXZAGmktd3gdG11sipmCgNHL1xpd+wDe61dAFr1J0sdEyXYPNgXnxLYM
DBO1mtGzzsOLirNrk7qS8QnYH78Kfjdx2t6XKLZ0SWm6/uZLrMwngskmdsTiJ2s5c6tqfs58YKNl
rrnCN/pTsfeC+ORmmIWofSS3xm2eY/cMidB5o1bHoMfQONaQgm0NlCBVxhvsaN78xTXqZawqyqM7
nLmHISPFYSx/qzzWAULFWASbe9pwMCD1zWeVEr38oUYXPmsGG9ARNqSVRtq4DZ391LmYzkULctP5
mPEs+6J7wS5xjhOO/Ry4eCen4zTrpduHJt/0h3A1r6e94OWiN50EybY0bpRuEP+BkrKOlLsvsHA+
tLjXq4SaxNR1dr6NjasSCM2wsHMHXjJ8xaIG7mcTq6kXg6zEwAp2S8gAOTXxIq78gDZ0eaZ2rHlh
tO8lzbn2TeRPeAsQNfkukCA4WLJ++AFD30FZJynIO5caVSexuZmpqnrpQ6BPTY8DMiXr7XaomZIz
H2mVlraKnELpiNugRYmHsOJiR3j2pLNwH8bjuTZFv6lNBgFeZG3ytDcPbkYeAZacOZJRt1z/Jw2N
VRAVGBY5ZzEbPiWOdR/MybDvSqSirqdRPAxeg9E4GY75qEgvEDf+pt7nOyyoRIIM9da56jOZ9J1s
9GNsFbyPNslYl0l3MQqBzk6AbMQMzytRfYBMMNeOiDvuvR7NYW58cabiXfvEcAMHbx5kK2PfyPyB
bmz5DDR415r1T5wb1c2CL7ly8KJ3/r6sWXl16l9H02p32LM+CveL3mOIaDZNdwyT7l3SvytGftAa
7MIzuXBne8+p7wonvYt0ibme29FSFmeNwY/SZbQ2akyElXBZ8BeLkThlhnmfNmwoXFXfc9AveL8W
66bzOUrrykpzbEF+rhAvCDVgeBeucd/lqEB9nj0YWQYnCWiE051kbb4z4XyNa/gOToqSP4ZfCYRF
CoUFXBEq1dYKxyci8V3S958jzHgaoHokIQCgcdPZh8D+we/GtcJcUq+y2o+4HHxQIOlMzenc+lTK
5E9eDK+LCf52akliJs2rbcAjSyV+ibpDWVuIzVyFnu2MVnchyEdVFZcVcu6DtTFTk8AMb+1ky3UR
Ylhw/WNFiurFDBCmPby4yCpMG+0zPvRNOwixn4eFjcq7w2y/QJNdG31HqHguQMbR4B2mn3MW1MxR
DKyNSweRY7pbM637W20W9sGze3Jgczbt5lCNuPSAQDGDkkX2mMfIxkMhr1Hr7ygMhIw8eWBMreJt
njj620IZB3pucfXO7q1nnLeuW13clWUpcC+GW9P1s3eZfQ0x80YPy0QDBg7n4ITHDQuGWWT7v8yL
Ye6u5cJgI6S+DVS1t4K44PbPx2fhm8DevXMme9pMKnoO5hx/l/lCFsYgEFs8KDllfEgEU/2HpQCU
QhMG69p4HXwf763KN8xR3jHMvRci+SMmdg9Q8D+krUjsuPBgazxQdCcQP9oRxvEP5hz/9DZx6442
nLXitd+TtrX3Y/RuZGR2hfo2OW3YrLYXWL3vUy2a/TTYB9VwvJgjH8lwhD4q1DnojGydZjXCycxc
JSAZeKc7Y1qBUL5yaL0EWXUsg5D+h+StHa2CdlEqMs3umZgEw+0O4dWmeoEG8U0lBqpgpAw308jH
aQ3+LuQ5W3VUAhQ6LB+Dggetre0X7FXsDvVuttLbyGM6FfouT8ZXYUfZ43zoOwtNiEjMzXL5xgkE
A38g8JyTYTJyOV2Aj+xmkD8gcEoGtbiOcJ6b5/hXVDrxduZUe+wiAnvUWm3CGAUxHclIQls8KshD
R0VkJhnNlzAxkGqopqM/eDo3ABr6RuQAb/Mvn76j1IrUKh3rlu2741g0j/lGU1uPhY/O9sKkiM91
513gxJ9d3JwTfFx4abEUW3HwESdrLqxsDzUf5whlCY8qxkOmZAFEn075zX6s+LkkJlZNWlQZQ9lo
Ihjsk7E+k6e4ZQydGTdDGRc4v081ByjhMk6BtEFIU5jfpiLBlTVXH9WJc5uCWDDHGxk5irMpm23L
NrBJPavdiCY0LnaGW9z3NT0HzlXA19ONC8muwqVNmPVmlAEJZlQMyzawMDVPLYX2RuOfTUoA1nXF
PqKIpVHn57AxRRV/KSZ3paV/95CooqgmIWovUup3RInrwUq750UEEQQKMtHcUl2+gKzCtYc7hGGv
vOVlXSGr0VBEC1XKoRuqJiZg9nxnXeUQneEfSJvuC5yfd4kdngS87GrIPmyLDQLLIFSupj+Xjt4Z
rGd31KJhG7QjZlOy+8MyZOB8bH/HfXLmT0HTSzXYAaIoflYJPCMc1OcoO6hg3EZm9BEES+8yShW+
YYLOUd4cks5pmLg00NRcinsgg3KWinGXu3S5BxVt6eVb2wDJN8ysPOJxu6tc/+am9A+KYdhY3DWU
t3gWSqwOFSM3uMG/WCLuJ0nIJWfSjNHF/V0oQFbD+J4Hwt9rb6rWtmBWaPQ7x2Xp8yXKE+kADCT3
oeW0+0TKBQ4VP4TEBASKYEPtCPi+7gIEdLH1Bg+9qs+cND6MnoEizvwnBgDuWoQMz5wZSADXpITj
FPJp3OBc6h5I0CHOG3gMXHJ9bTLeCr8myGJVG2nfx8jCkcdShJlzzUr+6DQusKAO49TU6T9BSwQY
GwAkeLv/7tLxyygH5zyYHuY2235cAuVmH+drXleyhLm3lZqRpMiisy2ZykCL4vpD6QMblf+szI7P
kaH/av6xnC7cRXN7LnMvX9meccCnRSeMDz2N/WPTZjSBawcgUveUDw2Si/NdUuUJyycjaLFQZkre
ysIr93B6HlTHR9Pj9jcmsQ54YbRtbbN8SrZwHGg066NdDZycdE5Gv9xTQjxyxQEyA5BV3Fsj9iXH
draKpLtX4E0GkLmFAcsoOJo4pM2oqSVIsAmcLpQM5Fra3eYZmXQEtQJC5DoF4wlj/Y9dUZtTyie/
GZnjTN4zTSucuemtYrHnLTUU0mNfeKT6PSwACRWNAXx7yIIdzSDWXUqrR5fodSFIVTi1x18QH3/g
kZyEaXJPxnOL3nsdUJBXY0uEt7YJSRSCdQ/zYq5cStLT+ljNmbehkeeIJkuFTdeNPKDWOUv7m0jr
T7y9t3GYH2InPoY4xaj8MXHFYZuxBEIYJrcjU1T73KbNEYdqvpZxRTbJSt59fXZ6/NV8upDgS/8x
9mEtzSnkPc8/IXja60a5JcWvJ2K2SNl8MHCYSmejp+AxTu69etC4EnGdoiQnM2Qtk8RaEHTnzmnf
I2yfSUAUs6IoUSZ0dlOa0x0muNERABFInWroHz1yBmvffsltihpT+ye3t1NX0j/X/MXpA9TiRqbB
PjGpWzXSOY51tPMnHsVCtA/C5j2c2hVRxDCcPjMim8tXrzjLdWZCfjX5Y0TdQDIY8w0QqnKVEl5z
YLeA3CuN/ljV/cWg8x1omDgQQmRIZUJoncmHjp79W9m44kA9qqrkpEgQEA8aQp/InxmGR2td9y9R
ULVb6dYXU/tfSRjbO5m/m4I8YvpSO161/Q/2zmQ5bmTN0q/SVnukOQDHtKhNzHMwOJMbmCRKmAHH
5Bievr9Q5e3KrDLL7l70ru+CdjNTIiOCgMP9P+d8R6fJ1czJGDqMc6wMX5JBWu+hHmkTQOxY0opO
ZQO4O792f7DvIQ9QflRBS8u9M8HXoFNqzVNfsxcLgE4GBQzXMMEZw8pwj2BbmFmpmsAzm2xwAHOV
PJqeeTIlj2+deaBImmM+dBAp8eg1A9BO38J1NCrwFWZWv3ceTaEQ+ngZZ3tuLrXV7uuYftwuu7Up
G0PZfjUaiTOe3F1QmdeWalGZYrBG7v2su+bLYZ8tvrmipS44ch8jwJgqHOmRtk/R9GWnwVdfKIH5
PFq3Y/09jM2TYeHA1fOvfJiudLnUSF3qKP3h6vns/prsmbnzaQCtEsj2RXX5++DWR91kt7wRv5qu
/UoQZj3crlrggPn9HSirzax3355/2Ym7aSqERKNpX1Pw+KXAuIL9q4wCEgR1dMHbSmZz/tEV/rhM
nfhSCmdzfwm0AyBpgo0vcwIQnJNlCQ2xfiL48elBSZ+ATd2TZZgSevYjybp104cIQaAIK840ZvHu
FPzgDsCCZ1w8Y3xO3IDtpyWfSu3ccaoX+KifOiMtVaUdFgTF0MhsX8xIHfWQ31KHH2qjHK3s3mU7
AqFXPxQw4fJsIrwBGaP5Ba7i4lPprtWIFYNJCrABB1g2HULA/QLn0ar18/1dGCHksvvmrgW4NTf6
3HbFrcBn47cUv4TMV1z/tZ5/SI7b3di+YLssaGLmVrX5VVDIeZ2B4EQlIX12hp8yqrmzw53rxzdi
uiwiEVEfd61nPlajdR7v77dpDRAdyaXIsk+OwDaKLyfsWAXfqGPdEO+OwN3wYLT4HYlsVyh25x57
isVEpoxpFjecSzuFIWjGNd5q53XK66N08UWEHGQwE7Oo1c630MGkgCfukmqKqaKguo7cWXEcX2JM
1czy7hItkTKLlMJE5vtOJMHTa9/kgIjYDeo1xy1L9xQp7NY9gkP5bkGEhdpIn2prLt3obgSpToLk
YDvp7+1Ysi8bOvAtU3MULMl9DuKn8tDjOgScyCDJUFzqAOk6aL+KgAsMN429mKjnQkxFTxhZenx2
prEC9Kvu0X+QcgJj2TZElXDg9gp7/MXxbJON+lmW9LdSRD2TnOLJTOLninvypIX4hYHxByY46OU+
tvDBqvB+DsmllHzQtZ0+del8qYECBAGfhFYxh0PWYlrcmREzKK55WlTxQJf8FB9kZWx4rn2j7Orn
/dfnBeX3webThkl8kEGwbVp2AtRifXbMIEPMkUCxu9c+bYjFKvFmpxxXmQ7MCE9ciiN7XOtxsHCp
U27UqdncuXn2GQ7TsnOcMwn/d9amcUSUJK3rVlNxmASmB2qLP4NVCOWhpzPhyq1Gt8T9dfb9tiCX
xirHD6zt/pJDAsvH4ZfKRzZmCLFLo3zynem9luljDXyCXFqFOwWTYW4YagWwowIHeXfo52yAlHJf
aw1/2nDHNxJOav3/lZmyg3r9PKmf//5vP0g2sll+/Eksu/yr0OLYqBX/IM0kzf94/jYk+X/7O3+q
M/IPKhhN6dm277ue6aPb/Edzo23/YTo+0gulGI5jeTaVin82N1rWH4L/IZqgnFiBDKz/Jc5Y5h8e
RwAwfb4tCMJJ8/9Om/mbMuPZpus7rpC2LamBlI6HdvTX2kYaBwCq4pYgr+cp/3uDH4qBKfgq+QGq
rSMgN1fxhx3Ud3jx2PMNITAUAifAoq8SAlFMD/EmhzbdQ2tALZP/+P/ksntLskT9/Eq+/VfZ8G8q
Ikrjn0rk6lv37W//sP59Ldz6n/drgOl796/6y/uf/D/9j392d/5vriiEsH+6op778meb/PzbRfj7
r/xZBWr+gWpnkbh3LYdWT4mo9x8XlPeHg/5nBb6LQkGjp40M968qUP6bFJ7tmY4lgsAV/CWM7138
7/+GfGhJgdcE8ZBLwUE+/Ndb/5tc+5/y7V+bQM2/94B6BMRs37MtGkpx5CMi3qXAv/SANo7hE2Yi
0EbTbrkdpD8dhem+xwnpfhp/AAE7VzfV0cH3m8dqyvplkTj+KTasV6i+9r5VU7X6y8f352v822sS
f7/IeU28YcsRnuUCI3ZN7qa/viYAkjPnSxurbNm9wNDwzoYFHc+5z1sZ09ZbX7G+R/443tjKQZp2
jXD5z6+Bu1z9Zz0qH4uUfB6sACY3G7an//KxzBjNQtEh2Edxkq1sMEyCM8sRP3yw1XTtse9qvXUr
va9//rnMVv/bT3Z57/x4hzCzCO7NsX99864n6Jnw8ab5mf1cqYpig7Sx8OmENuH5RB/crv6Vh7o4
V51nH0rb8BYMyaiADwT+KTeqYOcyqQkrj9lU7Z5BOwYkOPG4cm5negiJIjyPVjteafu7tGGcbsrY
ho5A3fIMfvc1bumGkNRQIWLX5LO/OMHS6+6P8QZwFNHHmGIBjy0F+6+ivWYR/SEA+B6yJi3or+6D
rVlheA6IZ+yIX1Du2OC29rTJFsq32cRWpBnN12ZAXCOxoQ4GFh1OESRbYiU+Q8xdfSzGhylgjJYy
s1GuR5sCXQSFOe9KKzZ2YfRpwrVj/v8FnR7adhwd5eymj6lv+zuij0trek1k4B1wPT6KlJOsgNW6
96+6noxF0hM062JCu65NaxdRsh9tb7ZPJRzfJUswc2cZndtYR2AAo3vBQ/DQUS+6jLtqrYvJ2Enc
y8cI1+4a2YDPdk7jW22z/zFmCtZFNKnnocn6w0wDL9ufIrr+83VC3+/fL1DL9XgU8G6of2AJsVgg
/nqZ5Phdq8m555wS96p6UbHH96nfNYkHlceRvOOp0+abaTRvth9Ot6TIbxB8OmDu0XTxYhINZsVg
vsXfdTNLA6xmYXwaZpgcKKuol64dt0fdIp5nCo0Vr1K6VJo8DMpYCuMur05+MefMRPpNmUf9KUo4
JoiUjV5WM+grcmZWgLk3Ml3b4LBvY5n9yNM64bT17Oc63IE3Re0M0S+9CvO0aeLki+xf42w4xz6J
vQMdCd99MXl3pH+3hRKKDN+6hrGwsdmiBOFJjrklo/RRT7fBxmDOxJ6MSlcdvbLwd6Vuz4X5MIdG
/dHwK1xCjMUT5UTt7U5myZlpLDuzGm6iyj4qU92SOmu3fa0opNB3N2p6EBHSGS5Ifx1OAPLK1AnB
ZohbCRoT7EVnP3bgg4hZKx/sYH/DjMRkpw8kVXm4A91jTdXJmVqhVWA9FQ2i4z9fBpbl0DH9t5UK
cqVvid8bE5tx0n/1alQOwbxeuj/oWLgRNMCUF1GSQvqGdZHoCZdzdipMe3qU0ryGxBGuctuFPZ4B
hBbWMjMgHmMhhNrdJ/cSPXoiPIuOe8OPy2DVssxuq94BQ2of8xmLBqNjh+rGeNXrnnYwXzF+84Yb
Y9Ad43RjbdnCOCZzdhvTDhCc2X3NGf0KaW589JQMZz2BKzea6K4oNPHqmGoNKGlIdFPyIiJp7nRO
e1Wb14yg2l1E7EKFHVeywCQwEdY93L0InmWz156B+8oPKCHh1bbabuMm+XBOIJDOqrBXYxUMR7Mv
36AYwh0U1CiplFIrNCv2f1vQWdnGAp7QAMcENpDQ/GaY8zd39MD0G8giUfwB54k5ihPCN+M71lX/
DBPZJYj1qu3kRi7dOk6ewV0Ivy+f8mCPxRdRPdfjlUzfUyUaf01XEAXvXar33TxJ2p2L4dFoxmOB
F4iBoNzE5eAvrLvP4w4GP5hQ2JbTEEVgUGW+8Ape5WhuYyydRSe+kceg3Y+ZHMCyZm8KDh6FEPpK
i8AvFot50zbzt7Lvqo2p0l0/7jEVP6b4Rg6a50CTjcYW5RzBpPQfiPcaeYe9QDjJMhvbDz+tzpHZ
GfuRbvOldrpur3BnQ85xC8e5QhAXD9Cl63OhzQMp8L0sMxP3WUVSOWyTm2z7tekN22K8DaqvTk4R
YDa3HnIm1hdbJOSuiRhGKRHJnNf6rIs5u6gBA+K95bnTOluNaf0dNw4zTFkfaoq0+AU50aYiQ6ym
KNqGdXYbYnBPjQdvjxTsUpaK6SQWjNq5c3bcvNxPlDDGOG8cxaPToU5j0ARq2jBdOk66S6y+PPM8
IGIioOwPEYI4cX4zgfOhpsnkRDxuVUtdVQU1YAn96EPbPBRJVXenWgPGYO61lBadMrEURwA81Dq3
8/d7igkrJYCleCARjV5w9YVVL5jpRBJJqR9T41gBYFrhM17TaFPSNZuVb6qmqG4Oy5ySFGI1ZZ4d
lSEHppYkbpoApBpoli6Yqa1zlrmd3hoQ2FtCoF69r0eRX0jXTCR1SmeFDklXcRd+5Izaic/69BHm
2IWwMC5s1NtJY0ie5U+zquSVtOMCd1O/rzVKLqn+dDVRB7XxBRqXqV+JSqfLvkNeYfRyS1KjuBgJ
uevEfi6EdffIBMOmmsIVPTE+YTUmCCpPdyWxi4PjuV+V/MjtO3UmFSPSEes6OiGe5Xxjabvbx521
L2AIBVR7bSLVXzOL8qmGu2QZgPMDLihW1mAl+zj8qZluHvwJEEFMc2NrhulapsbFSj2fuSzdZJmJ
ABTDDGUjnhMjLX8BiAgZkCQ5WbVyPrSNEE+Eu1/tOfphE/t7kO5wSkxnAE9qvLn4s8u6vBHNIE43
9w6E7vlbz7luqwON/7r33FMzmG8x4ljUGtkWcj33VxnwYCmCi2GFVEc4afoAWuPVbZqnQoP3Rp7N
15S+IndNwbw1O/dJeXN9mh3Ua6++wB4l5RyQbwMHYCJgohLy/mPjAAZfLVSd3/2parg4FQ3WoR+s
89x5LafgbhQ20scgseqrQWZkpN/EoOaaD7sUYPDG4mGIi+JhjjwgaGoiA9CDNunsL4bw3SV2NBK2
m0CWdl8MPby1Wq40fqND2Q96jYMEz4/qfmVSehezQIlmOGXD89C8te2YspPQ41vRE5xs9Xi0e/Jy
wjbMreqAKQJiaiFh9NUyNAFGd7lZH2vLKd475ycBk+RlaH+UUSXOquVy6uqyfB8D5wNuc3jyM7lK
UwWyDEsWhmbk5wzhKCOk0HHts7cx6GIMWbgrnlALW6t+XTNbxiBob4nyOQvcLe0xjXxzZ2cIGIDI
CXp/UmwULjPKbhZFAQCTPB4EYGJxrlLhCVAS/D1G0rYNurP0lLcr5f1ZnlqvJSv51sUk55SWPOs9
uV521YrmaF8Oh6CMioWLvHfrRYrnfzIotKKseqFRwRMUEMOVIaDxxtpbKdKTVTfVQ1kBX5gD24dA
SiuSm1OSEmig/UVIcMrnedkA4wPsEI6wYYz6aAvNd8yMehPiy0OazdeCuhMsjDz+jOB9psInASV0
MSgGS0O1cTu4Qj0vcjZG0LsyjzeNXW4sUGNMl5mUib3HmHvNQy9I1UMS+/11si/Si6YNr6lZGXSm
vyrTfnFYkq5+Jb2Nmc9qQ0F6IdP8M2RB3I7SZYdnzJ/+1NRnIDQ+t0DSgVtq8ALI4GmylHe2KvGr
LlPjBXcOLe0d1KHYpBu0Vw/F/QtBjC8mFHRwTI61iodYbZFDnvvAAKzjBegi0loBK/8ZdbJe6bwt
ngaz/T5Djtg4s062tkM8JMpaY0mh3x7/fbkEl5fsu2ITRoPaeDXlYdYYrjp269uQQHxk+9vQyKpL
MTvV5d5AFc5zcMkU/RZ+arrfpwFplGaNn9HgApRrf1VDYO5m36P35f4FD9jGIFJ7ULGbIEvVJA/7
+SCH35A4H97ejKQ/uFeQJz2UaIk1dgSIkIYrre1yWZBUYP0kXczDv3rJnHpvK2vEeRK116ZuWiSl
MT+L2dqmF6fJ7t04WO9qnPwXNvAwA7GwJHmwadivrEUZWCtpNe5JsZyktqDyPlTfY3478+RFx8YI
T3Ut562PmqstCB11WF4aQ2v8MkhLUkXlMWvVuGDTHXCoF/pOyAPhmW9CaTm7aUaFqL3jTPvfcpRi
3neR/0XsJ78VpdEeiDbf3UrluPNzr915DUhiyabnG3PmdmcJkv3z4K5CA1ZxWrfnjFrM5diygQQu
W5D07facZNkFgFPDyUGbmlvxQLcyvAG+3d8AhQxnYQoMaQ541pGXNstiWpeho3mrOVv+hCSmrepL
yclp1XdNvDHdwj0o0yChmA76vY3Jn1XczMfCTfs1SdpobblutvSwxLxYlBPTRaPUycsQ9fB1vaW0
0L/33r3uMRmibYorkx9RDFs3OnAcCH8aDm77so3NFzNkjl6lFRmReqYaxMGqLEX2xYK9iE0xfiPe
BXwmCdFCoN4thjs/hfqDK7XE5QvUquKxSZk748lcanr81hnWx3Meq+rck7PGhDXBTKNZvlDNrwwK
xVGa6sHOW2NrugmhZZp7lp7b/EhoutgNcdRuKOx26VXAhdyFFKR4fcV77L85laBWIDKepiwob1I3
K4y95gp5iyCYJBHqTOVbGlcHKPvtmYjXfqyIjAoXEPI0k/L1u/o9yJ3uUAT4Po/5yLDfyh0aRqGL
4zM1X6SFq0V3tArb/XysuKJX0pxxw4QivcV9uzIDJkgqTbfkSPUyDczkBqRqQa2Cc3Pnc0sBrzHn
eqeJ6HOe8F066OT3zoWHEOYE2MMhi17KghYpALlfIz0kubebsBs9cZOP5CDRsgpuMxxd3WYcXH/n
mj7DfVkdx3da3Y2zTIL0SXb5MpP5I9Q2ax+S3SYP2MKoFFhBfDvZOVDithwyWWZFDBx4VPNO1DYx
qogkfhb28sKBYcXN6bHpddtVYVbqzGn9AWxgiHMawSUvgq1r4sQtpyerG+2TQ3HOOvQTdoW56Wwx
btqMFPCsUtrbLrQLTkcSOt/H85sLOeCo/V3B3mibGiFtyB6OjQZvxNboc/TLKjvQ+HWyBwwKUUhz
RsIFvWqiDk205wDKa2mXSVP3j/GUP9HXRu64HtaMt2bsEY59sJyQQzA4lxXOI2OlVNGfGBOuJe1w
Hyl3EQ8imsPTob2X2kHSUooYX+sV13jgMT4ju3dxfA416VbTJ1Ib9WO0L63oxyCyeD+bQAVgDv20
9UQowPO2VcsOMJ3cYuNnWbQDvIXvfEofM2UEh7qlMRMUzEX4nXquKBQU9YUgRXwu8uy10HVJHHCW
JwUuOYztaCMMl55fx9jVgy6fYts+j75887Vhn3qG4cewzgGbFhJ5rxf+WpvJxfEGagWyGkxZZRy1
Re1dN1rpAwyRFfjyJx8YhgMBaVWz0qyxe93LmNRHpUexbeGKL0bdEZKcdbrR8ZQ9+DnnRScdKBbu
3DXSOcE3AXrItNt81SFlZzbsFQvdehG31bClYKI4QTGrFpRp8QFU8XjQDqiJrGi4ocye+GXvORQK
zE+42w9xGMiD0U27IfGjaz1b0Z0R+t4g510ss/hhirrc1Z4HTVkSp/ZH27tCvMSvSaM6jqj4h9XS
h2oY+NZS6gBJQ8l9ojG6Rk13GjwJdARyNbs+SFst+xk240fFYYchqXlqi9pa0xwEcxpA6++HUxEL
tid2Hh3mJj54kZU/NFpO90aPNdrhV04V0a2o6RZSrUEZqNGTQ5p9c1vHkJJZW2G5M7TtOv59XYTh
qg8tZ+XcrZ9l061HDqTfU552pk3EkgyUlVQZ4e9kPI1OR/xYJjcQ5R546J/1rNo15AW94bGVHoPu
ogPL2rsMrLc0NE7rghPFymwz+8FMCaFHvv2RzNVwKP2Cu5oT4KKpAQwFWa8An4TTms5scynAWA1e
Gd9ZQN3TIOcvKlaTE1Ms9GPZp+fAq95DowhvbehsLAp2tgTK6OYpqaRXGUGXu0Bq9LVxiOz+Iy+j
kR4Oz2EqclZOne7R2lExh0eJxn5xY/+jJL1yqjTLJq2T8crEFLbWUy7Obtv/nOWYbN2qvneDgLwb
HLYQ2YSoOZfHPoY9g90/vBXteDNrvTEitnHNgMnAymZxQLaC0EdRG4UOonwbONfYIDVoj2Y4As+4
PDayC5jlCOcbQ09IGxbUdpKb1CN75NLoA/RCqd77DAv2O88u8cMyQLI6VAhdJJ2eR88hAOD39S5P
6U7qMu3s9UD4kt3wR+V76pWCTneR5gNWIbtHqS6NcGM/oAaDDomM+dllCLUMcgPzgxdv5xaRFT5I
eox1K/l7jnuSnXbJzf5ylbujijW+KASCJcEDA4BeWv8eYG0GTI4YgJRYi7bL1zOJN3T5bqWo4qB+
AlZ6bgHcM+DR+RF0kw5u6blqKTux4uGKSyA5xrzLDdeNWmD3D46GqwLYl262Iex6tgrLvVBuTlTF
t3nYJ3rL2SrA7MXEx6ILAt9bB5vS7q+QR5BSegCXTOaJOtvFO12Cat2aLU2Ucmwo4Y3nh9Yb9BLD
NYYkdzLOTV/qjW6zeu0Enr+fE+ZKheMxcbO8E9DSZB+0lCSA3qqupVdXV43fTBtWwd61p4y2c8+O
rww6Q9K9SiWJdUawVezOD4lBOtGqTezJaNkH5WxEW1JZAdZxZRny1Xc1Fw+Feg/z+Bk1DFRTDuue
575MHLDPqdd5ZxFj/xW12PnZIElIeXtNHcJD47vTSZc+aON5qJ+ATl6TATgs1W3Jm4tDeTlVk79q
4zxfAuno1zprHoo0JxWtnOm5memmCQhx5ulPTpew7ERxpTaX5gYp/TeqP5YGflE4VvEqZsy0Gn3m
qWy7NnGe1U+NsAZYITRRxF6fMakdvDcS3AzNwoRC68YUJ+bx/r63csJcEUAmNzBfWhP7ijCz/Jgr
nwaMJrM3cRxwTjepiaus+0vtacLBiFjQ81N8FqbhUtD0Xrh2eFJG/kpSlWeDy/S3Ck5RijPcmwgK
N/EbPNcXe66oPxiyaZ1yNR+G0a6ofgxpHrRjuRcUfETAvbo+rh/7liG0EVZU2FgtiEYVvQ1BAxjN
UfuAmxu6ZbAWNJ4MZZu8im74pUlDTbFDfJzAsp08NPcvY1LdfbXmNiCnc6KAdS6y8JzEbsAOju62
0SRnX3OPUlA4LAHMvtt9xwQtdShNPnYQNc64Ftyzmn/WVBNWRjUfHG7zNaPRCep/+5CKOjiS9irZ
NZznsAAGDRFCVxNYF8vAJdsG1s7LovIKZYBETmHv57YwD4XVvtX6Dtseec2kj6tXmuSJ2hEGBkGa
wSKYx8fKcR+qqU4ubEU/UbrUsZfNo5Xb0aPH2LrioHBtvPFF9n33AACDzA+zevAu1ZMzOz/kCB8V
PHdw8uYuZSWgKCHvTzyCp0PfiMes9/wdU9VfbNiDR+LPV5HN5rObx5SOAdW6abiBs5eCEiB4hdt6
PsYUV1jEwOGJMHoz9Hgy8Z9dCubIZJeZgEuf6rq0JQbSJjSoJ3ZdP9kW+3IVJI9DBP/ZTvFWajxd
cnpImccvjAo8VeF04mGQ5b7VLmzByTJWEmLq2klEwsam6nHDMLnDVOcc5ETgh4BjvzQHImlpKJuz
CKhfCPIeIFYvvFvbE9hoTbdjeEPUo1LWU1Ym7otXd/lWsAu1wxn2ryzkczlNwcb0NGPkKV35w4zd
OuI8GJkenJJMUrRTO2zgUnbQnRSnhM6hNceBAmOav6BxN38xu1rvE/Bu+YSr3JdYsaF65Atlw68O
SUa2rX8unRQusR9yd9EpZkC+2GSds9Wm4SzSPrvgktAU6LQri2X+XM0enTFgMoIMsMwE9m4x07rO
okywpc4ERRY068iWeIhoerZ83ksUI7CYCZhgkYUfAycemmf6gHHLoivIa4SzXFNl1C7tRj16odWv
TDP69H3YXUPOgpyE2D7r4qINaMMZ3kfgEyXYQauLxrUnDgOE3DVjFyi2KtrOM8hQJcd4GTFGOCZJ
/JOAFF+tSIM/8Pks8lM2tTn51urHHE2noN1GcDEpgFX0mwdXB4ySDIB6ZLF5NgpiopnNgMgZpLEQ
c4UBLn5UbvpB7jvZ9NGjDu/VNGyG6ILpdvVMGY0I2B4UX2E+sN9B6IoT/+Dm6VJ7ebT17ZJBaJIf
G+doaeoMCHFir50TNqZAGf3SeZ3vckpuZR51KoR7nIHzB+CWYk9z+8EVg/xULuyrKG53tidpshuK
LfqptTTS/trjoz/G1cNQDfs8U+MO3M9Qk/altGdaaXNoNmARV6IK1TqJ+YANjFOIDyRMUMqRk3qL
TzesOoabGjt/4Zh7AmDNqs6CYpcM7PQQRq6MNEgJYtXjEN3eWASwBWpjFfkfTo+3kBEVf44qvVMb
dN6CtY2er+GQ4zTBd5gYxM/CNwNnP8v5l2FW47Kom0UnjXqV5ukFWACNRmzdWUcuRT0ADg6pIhAt
094J3ppZTzQEnprmWx/g0e2joFtLzzA3ucv9x+OET4dHPk2Ym4Rz7MbXrdrFVvtamkm1d3zm6211
FimtllyVw9Fa5MqISQX3VJwI0ax6q6MDnHIF6hpZYjFykkog7YFUS+gTeD6oaLQ4z/xVI0PgjTbP
XfRW6Owp5rrZwAkgUjX31CgJZJyWgb3p0jhnqRRxpOR3PYXXgtqkPk6qx7idrsM9DdDAW3cL9Rwl
G9k5TzROPeZ1zWqpyx+MtwTsVvejU9HKrxziqxPz5ZS2LWdeVE6NKuhbr7g8GeYW3osmlLwsSvQi
ZAW+9wTXsKVblw9w+JzuyUOzCbytUfjkvrU8xc1PF7f3IQUjtDKCylqlGpO1wwH2FIjPolX2MSvE
dUTZS+akuIIc+nBKiGy2JeB1Jh9kuSS9AdGl6g25u5OaXS8WOxuYEuUBVM3pNIaugWRbCXpX7sUY
PiFwUKn0nuHyjJvEP0Z1VCzzOm/WfObhQ1D5PIi05ldQIQbYlrzT6xEBGMWvuugpDeJinSt9dsee
cJhbYGAPPQiGxhCuR2UxA+vF3uSCOFIYunLYluwqGItxfx+4EcvtdYjK3aTYZ/uGznOGtqoh8FkW
/RbJZ+FgOacDXrCxK9yAJYsm2qSXv1I4Lju7yqMXGnUZsd3Js5O5vWOvosQ5OoKqYqusP4yisg8E
7/1FDH5uRfsE1EkVQbdciIJuTogq4u6fNmvbuhHAXjq22kHC7666C06GhIRGiJSWTx7nNDpTa5L6
AiNAfO6BJ2+GLDxpuMcrxmprjgNI17AdK/b2LnVH3JLwrcrZ1BvXxA5fN89T58HrY9tvVp55BCL5
0tvOs5PjDuJxhsfVJj0o6uYBbG+/94eB9EY031rQg6ekoQ2riijlaadLoKzwPLVe8pSEWypx+02b
UsajcevCVWrHCAEiwooAEM8kb7ocA1vt4Vz8UFF0ku4IFHyOose6vgUET0yv9J+6rHgvJI3WHn57
JfFo5rCok4lKkKwYPqaU8Eies7+KJK3N99967lDV6e5aNfjo+hVRmTxZzbakz43Vcenez7Q05o7J
L+4+0h2GAwaWvjtS6gH6bPEA6BiOO0+cDRKqtzI9wYG+TR7dFL64ObiXCuAJRNgU/QzLzKqoYua6
fQTmAP7dOnE6Zz1CBmHDEr9Lp+vXs+vA8jPB5tR1/TCZSBEq7taCSF1Z1qDAcY5RtEZwoUoajy1y
WcDy5YEYGDz7B1c8B65LL1bLUzzgHCekcYNCyqcc8asAh7TkDNJw+i8PVgzDE7D0qjIDDdBUDWAS
ux9Z4cJjAeP46g3m9FAZ9ddAhm8PaGXjB1S1z4NmgSMsFkC6m0q1G0A0q5BPTbYzFOIK/KcPcz9+
wzz9Cs1sPkRT/TF7Pr4Ij9gdSYBvyOFM9uAxa+Fhpu2pOCryMw/wAnWv++T3PnI3RdCEI1LAYzGe
OJOxoIddcqEIrgUdmJJs1z4JyGC8GGC+SUxl894r8UUMPPOWRjvXZ7RXdMjvfjSKXUUwW0XKuZZZ
ITloWnsvy99KLewHt+/MgxqS73bOsFNTVeWy7OE6nr9HQF0cO+jXQWfRjtx1XJkV2ozIvw+h0R2z
kOBzHt7VWcs4VfcvArcEIR4MNZ2HBGug51ScieEWjfXGrNt2md5xWfjRpnWMq22VjOqJKmhGHoU1
3yAthda86bHZI19LDAKeFPvYD/ZTaJKtaALGsxm25bgXF1xntzoLvaMD4OEwZt0Xz+h8XWuOWoFw
XywbQkSPM3Bh3NeczEfyTLGZIwWkNwrB2Ni3EPQHp9zAF4cL6aVfEVRlQJoMeTJ6N0pa3nSDOSa0
0ucEf/nKAOvc10+FkRJvCHPn1E/qR1GxzymMJj35NRvA8RWYHTkTyqlMYo3aJxXlMAHjyYnA0uSU
DwTek1fJ4eQF7jPYqGVhEQf1TNFtAtaZBZkrinwru1/6kX3QGQS4fpbhc0SDo5UU32qvqG+eEuO1
rni8uyqsX8s4WVutB65ncsqHPmhTiD6Vu4yS8MFtKvHSeP17F2f0BuTjNa/Y5RQd1TdBFTKbxIlw
+P3/fn8Z0lIeJkq+EMgHIkIwBgCU90F3dLXZ7MwJ6nFOlc627gKD4F7lrW0mAZwnCahpBiToEcUq
B962V1URHnSC7SSkCmzfF938wp/g7FdN19//RJXVy9TJfcQ49Dj4hXjhx715ZWNdoor68+J/snce
240j3ZZ+l57jX0DAD3pC70RSFGUnWEkZeG8CwNPfD8zq21V1u+tfd9w9KK1SZkp0QMSJc/b+di6a
eZBKG7GgYUWzLFfiZddoxNLgUF3Dlehe8CNjzrf6Ww4GCHLIUJ5tV0HKA2OlKD0gX33Q3fLpCxkl
Ns7pXuwLYXRnUUqYcsIytnlKyhiMg5NfS/u5L/wA/rKmra0uDp5IAd8XNUmysqvsmGkI/xvgHYgZ
66bLzuZoNaK0XOAFFESJKgKIYjRBKIQnHoSZ6+C9u52CjmTX6+EBKbU8Z3VikyJcFQs0gN4r3kZz
DoAZp34dUOMx8EWdYO06nzELczTzBJngM08S/y0qRuShNXrDRh/8N5aXySSu0TFqiH018sjbDeaH
09rBW0PkxN4Dq0Dzim9DtNILcwjLraVW1iUOgUNh2DeqKnrSrcg4Tzp9vVEiAmVydU1HRVlKq4/e
yGypCUVg8+f8tFEa5pw2jSu1i9I3L9K8Xe740GdsDeu4E/kLksFi4uQWuprl/An8SDuVz72dNcem
sjnzoCXi2TTOsvZrb1HkBCba0dDjjnceXVVUb3HsnSNHCy6ZPiDea6IXjupiF2UU9T3XxB47qYaJ
3QzRaOSd/ZYN8YCYiB3D50wDTe3Y9bZY5j3LGYNw84x8vQD91YyLEa/jOVByvBiDmOwQkM1kTixS
4xKj7RfDOu77o2smZ0Om9Rq12INW10wfQhA0BjxI5oU5LioSCzy1wHlEgMLZnb7gI+wo5seUTYv5
GsEED6EseyYKGqiweGDsjpcUGY1YZ2odrBwJwkDx3VOv9Zi1YaW1rqocBh0UUC/UUycqgkK5GJQt
gplXRVTqqZq8rmPRgKYR4WGAVLf3OwOveUCfORRxdv79BZrkaXBmVUW2CVOpDOKmoBGr78oIdjJj
VYYWqXsKSjfc67l9wFGZuvalVSx13wHjmSMHgGoo6Q3oRgWjXx3fiXBdtRwsIKuTh7XMEzrPFXuy
X+Ggs32d7Ifpi7ADcVKsErO63mIixEnEXjDPOPutya6SOHeYD1ZRjZaGeWPs6vkhUdF3ORyYNBdr
jwSVvgkyPDvlJMfq1pWH8CDLkX6p0OVOyThwGNc44w75GcnwpYE5crp/GVvrWUaEKZHJs84AlthO
cjQjLz9BXctPSaHBqLXx8wMBlXb8ySrdnCRmXu9nJKSeupGIM2scLzpNvZmBgHlVgS8QecMdVjAc
UXJfg3MZhNu70PEPdf8fovC/gcX+9u3/k5wxE238/93Mgo85r/7qPJh+4LfxwDAmD8HdqKLbyIfl
d938z/9h6P8SeAcsF3m5axt3Z8EfpgNF0/6lW6aGgYUKRJhYEv7TdaBo4l+GUOH0qBrOA9Vxnf+O
7UDgUvizbNVB4q9PZghTnUTMrm5NvoQ/+Q66lMaHpVgUvQQKzrtKQS0RvZKnuANmuSzQYmgCY3bV
WpAsJhh2McZ7TfXe3aA7D1Muct8AJyDj5YbFdUVVD1Mlca+jg6V0RC/oFzDItOGzdYOAVcLFyjdi
AkzwEvrY/YJR7qHT1guvhlDmB3xJkIzr4EJCD3qGmw2PxKrs8eHcLIN8LsaBdOUQU0GV5Inhdbth
PYcMYfCvi1599S1xCOBeYIrGEZc3I8w986FhrIhfFQja9Ke9sLfTT3KkAS0hsOvyuPe/bhAGusE+
nTL58pRfiULfnTclsgoooisRSXYBhYEH6hM6lPpSFMSkR4yMNdEzQ3fSG0TdY22XBDESIhCWEFv7
4UhA5tZK7OP0D2gCEVnPH04VKxFlvJbeqh32/Pih7tGC3l8Q3hYMxcP76PB7e8fs5lClgFI49tf0
S+6/PU26b4EoJ4uAHFieRmGNJmFBL5enYhQPkJ3OvZ/cLLvUZ1kJzCjW1JmXKlc7BYPKAZp3G9as
GgU3dyy+XCt6KoPwVlsAT+q6cRa92Tb044Nb1E041dje1jhBzQY+Qe/fLAB1hNFVhAXAI5rR+6IL
jawyU4qLjmZ84RYqcKOU9oYHR1ZOr7KFTRPRVgaowpPKISgUUkNKWLnXlr4EbkgyG7o2Zy/gQ0H2
zygSdlAcjea+1JzhQYn4uaSQzbJI5c4Gpju3YOHrcoWuW+l1fYkzIuTpJ7f7Q5TSP8lKvUbTZWI0
7cFRgwapzWJ6SAWTtNCwrDpcyrLX+Bxj69uhfZJajTsPkuhGmXkr60WE/DJ39V0aEZrGVHhlT5Qf
jcZtNl0nZD+QtalYx7IwX1PS4EPEBfPUMY/MLG/I5O7XzdFlHiJ8sksLnx/6/ZMjF75UiMfFoH1/
w1q3ePDRz864yTBBVMS+MI+6dgbCKFyuDXpQSKmIytK4u1mNRwXUygeKh50RQFIyu+lyJKnAjJo3
SAdcY4B6ClJX0eCh1Wkp4qdffH+7jUrHdP0AhP/gFryxHDG5v6ZXRPcM4u+QnVTjdH+2Ss6tPFop
nk5tdf8n9BLnRhXWy8arr2YHzvRPy+gfu82fLUgT4PB/23+m1ck0TEMYqrAteiH23xxItkVpPPql
OetMFhkvtbbYlficFOd6f/x/frTJq/FfHo3hsYbdSMNs9Le1UKMPrteovpkGTPEf3Df+PmFQPm84
fqu586B09nW6aP75Yf9qIfnjRf7pYae//9MSTLhZXRMDzYt00NXI6BZ6GRYL7vZ/825qf/Uo/PFI
OCqFZfIfnq6/PpJMMzgVDcRFiAeTT/pKacqN7V2H3IbqFAAuQC53q11uA2kYxxRVEB2XKzb533XE
X3Clf/5gtb8au34/FYu0a5PEK+Jb1Omp/ulFy4LkVogEcGZJx4XXtcUFsnM7lu3p+WgBH3dUZgfa
Nz9JvO0m3LtvvE7PLvXCDe0aq+Aid+v+5e4G/udPRPur8+2/Pru/vVEkYyo0Jbju0rgk0ks5xQVt
jftWho96S6LW1Z92sYg63BDwuv7N4+v/pyeA7tPkQsRU5Jh/e3vc0QY8EwzE3kC3grSnIzpt2LeA
jC+86TaNptWFD/MrrEib6Fya8c5XrUiWrIilZnACmkGZ/qNnztV0pkvYfY80Ot929GRa4qo1zjX0
CtgwQ+Gx/ofo2dmxY42NpFfe6zEEJxyPBxUSNX6qWzZtE9MuD3FsLpFpgH+HttUSOZHpSHAlzy4t
W3T0+Z4zGxKChC67zZFM7ZZtoPFB+/J831I0Or8LZqmE2rLVaJFD30G+MzHD8h+yiI5EUc9qWmJ+
a5wMumEQRDyU2OFNTu/B9D9t/Ksxqo9weqnRtNmR0HDUgmHlJNqvwsBPwHOqiu9Esy5p0q670Mdv
P21Wk5N+NJNTYljXsv8mk6yAQsPG0LoEPqX5KpbNVjWsZZQqx4jbQ0U37grtZTBZWe9bz2jH42oY
+Ta+v2Um83h8P7l1hEfAGzw9zHQR3ysqxadm8WEmzUrPp0CPb2iaqTWmt16aztUiV8ZgGwbvsWlY
Wn6XNyYRV5l4lZVJFi+v976X3Nf20OVTyujYsz7NALhxIL//FHsIZ5n7v/vna1HcbZ5/Wxa5SVmI
CS51Lc362/pEQNyI3ccmrWCqBFtEckTg+I+jw3dF3HHH6uXUu+M71dlytr7ZEh6nl7+V0841vRXh
OH57aCTtgQtmehOyuj0bWfg06BbgsJDisoJvdX/bNNob6lsNNqpzY5KMWxCctEqYOCjLYQhvjTKt
DQ3vdKOmR4MfVaa3fXqYqfCUKc5ZpdigY16ZoXakRdjN85BPODM2VhphweBTBeN3a8YpRCgl27Hj
hmpKri3T7D9ciF1DSVuNfwLg7vdn2dqw8o26OKtUQD3bz71irEr2ytCbLv2ai9DvHFS4CTxBLuVK
UgfliXpJ8nrPEogAY7q4h95aFkHwJknrCjSqHT5dZ1r2FL/8UHJzVWk1vJMKXMf0fIpvaTCeRmix
lqpzudckvRvrs9K6JIycuGOo1HLXvQ6qeYWm+7sGqXSuziSFILbKhXm8P7zL5mWbEa+0KxYlYWeG
P+1yeksi43QzCt2/TauFJBoF18Gj5JmA+6bmGPhoFflZ6B6X3HTLFxVvC2PCjxqv6v2bImJpSbv+
mqFFu/+JM3DhNxVKZ23fFUA3YlvcplVHi6m0pooydv2vnmDQUFV+6eNb6LhPWcYNx79RBmIaTADz
1lBvM5ChuHBc7BmCksmaLnyKMYbCPCaSN9YlNzhlkNqMhIiWexXjopeZmz0+B1bE+22aC5VmF9UX
QuSz39AK8sroZkwLRTytbbExfYEOm8qK+Ixpee1D3E9Bc2qqZuA0gRPqfkaZThGIDN25MyUTqNq3
pSt8MmzXRW1d73d2qPeHKieoOJCHVBCBhYv+htCOhSqJXqpKf6rs4AZPnOqZkKcyZ7Y/LUIpaURl
/gv1YY1cmPeBaBeaRg/3graLWFIxkYFWjZp5RbcZpxApOdM1er/n//8p/98QBoBC/MMp/1p/Br++
/syrmP7970O+AFdBD9Z0HEMHOadNf/P7oK/p/wJiYcADt1WXRoxJ1fm/cBX8FZWPhXdJw1GKd/Q/
z/n2v7CBQkuzVNjf1Ib81X+DLmABwPxLbWvrqmXTTTDhXnDSZ6Iw2d3/VG/lo9UaJcFKhGju3R7c
8Ri1iIKUq5QO/jJmSY75zcyDxTBfVnX54MH8WjONEk1bHZXcW7sRsmNSBsDuVPHijbknf58yulcS
TA35q9Wq7S6Su9ZGHYm3zMPjmD3YyojAE3FkXGj5Rq8mO56FVKZCPjal6NGiQrSD+I1f270pBLLi
Mv8kX/40DK25AKc/M0FGr0TFNHus4Y8j0uc358hiCGIODO+MKpEhHbi3NpXGzijkpo4xg0nSHhh9
bewAJQNSbIZExPHW47ycDm8EYvhMyTDnILvBF8L+OYQtEaqZfalr2W6I0tiRdrJuOt1e8+S71RAQ
QVBGRzjE6rJSbOJnBx9t7CSkViRmG6OfjxMGinzSRZ8ilYjHCC92n1nbUEl+MkQeDflvfbZpzODL
zlEewAVZI+Tby2L86q12AslhpS9unQG8CPa6XJi5+ZIO4y3poGwnj04SfdZaxOlM520eFf0k8l6b
DeQ5JOhmRy0mkN0EqNRyXkpYsD1QjY6ZfABdekKnjh03E+dsHLK5EX4H9EEcequx7ewBstGFRnMe
+mZ8jeiYBg5vd49wACQzA/3pPbIRJTSxRTechZtovF9ZZJBiJ/YcWcs9uxxCyiq4oCP88ftu4xIz
pWvhj+lxILf6plzUpfZYDWM5y53OXtk90zB0nb7dnDKD3O1MSW45zf2lIYiP4hjUN1YLU2+SgmqT
c5OlGrinAl6RQAVAlSmZMnRJCDP3W2S7DgEbIIvf6FW/NHJ4GaX/qtaAI6O+fdVlj0Yrzb4NLM4m
wcdzv0FQ08erMCMfC16ZXMjIPBoxePkSDYNER42vTufswVCfE5VxFDprcByT+Od1iKX9I/j9tVeT
5tEl/RYVt7mSDmmxCk6zjdV1J0OWL04NvrRTmBG6Qbkqoxxp77hvmELObZJ2GBeTskxmrmMRmVlN
gzWoY35Na6Fy0S/l8iN3kS6WIjrg07bowfFsdeu50qOfNKGK6VVi5Luw/OBjuCUGnTb2v7eh9zdt
3L+VHcLAJFReajO3Vk00TKGPCh9kLd0F2rEvDBXHgloGrYd50YRzcjBJzQohDln9geinmJPr/R0U
46zAeUuHhgBcM0Oglen6PPDS58CiF9SrC+iBLUJTcpDcZ6bXJ9/vfTyCYqQqviWB9pAV9lMaQ2+A
/3cybLR0dfrtJ3g/IUcAFzlFQ3tWgv6JhggOsCLf+6TS1ll4DHUsacOefCHEP2n7URhGPyNb7Nw2
7q/Y6fZ4cU9Vh0QF4fKOtLJns4lP/eCCeZq66Sk5UeTFHCoB/smM61OLANztRY4WxHqX9qrsZbzp
03TTkVQ9w8W9jXDR0zPFPwiFdOnyqUrmmzuL4nk+iuhiF5rGrDZ5uH+TOQ86sTGhFlrL6aGbvObl
UcLTYrM+h2ZKL+C8yuwPcELKXKUt3xQ7P02jCVc85EGwHcCs94rY1krzaBFLNAP0dWsIkdOQgD1g
W+E8iuDajMBGxvlu9IJnyxm8DZhqUIoLpRVLdHXfjspFT0wDDN5gYwvSLLsw3ag6zyCQXbkO6umB
1V2OC1RqKkZZhzyxrntK1fJURN1zKyZ8BH0vch5YzyKjPap+uRs8ZR0LPDSJGzxX1TAFCeXXwbEP
+UggDMPzm48LJol6nZJsXDQdUZ5SueIxc4Hgkp6HIgrTHT5iAoZvI7U/by3qat3nPnIGdgXtMx/0
g+JRZBo1Uk0nTn7IisCdR4QmvGMcTszSYsN+h+EeaKR3EbJCilR5yVX9iKoZ0oKV9fVaYn1DwIgc
2K5ODU5jV5MMrJzxUGakI5jCOjOeTlaBllbzsMPaZz5YqMz7aW6VPWh2+BHl7QdxUsGCvlkbOism
OW1sZJwUDXImg/RSquNbGRa7yOwPQRP+uGq89cbCozKlqQ2YmnGzs9aidVXHJ56bx68F/W/phz7y
py4W9bvZU+ZXkxN3wEYaYWeZJ8oKte7jaGbPEXRJ7Hn6kyRrEr1INhzMQJfzgrGu6hfbLMzFsXZ9
RrD5TrUJOeVuMSOc5aAymHrPjK45ZFGVLfrSIjYHJQvaA4mEQbyA2j6PUj7nangpPBFS3Y5Y+Mhe
I9Uz7fHbIvqrRbgPvaeILWFt5IUBUABGnuFsKudbYzafWQoOnQbJ4hTUOM+THapeiyGdUyA+Nl/8
3qRVrhJZIOPnWiKlTPyMs21AoqjaFs9RngOujt7R9K48wioqaZ+YmgKn6/RnDp2k87XZrerDgyOz
ZC5ytPUifA0C/9ijZylUjafs6svG+ca/iVHRD9253yO9FLAIlFHZiEi3KEvmoU1CNCcE8ZEy8KB5
C7Vh5rRNzTWjtPQanltpe6tOliBgZYHOcxqDYqws37pF5PNhRqLTTohfNkF4UY1UzPAyjQu/6xl/
DEnOmWaolhYj4N2Ymuqu9yOYB7K52G0V7yskKWUPoyNAV4D3ADPRSPeLm2fYg/bGYZAGxtIeO3Pl
jMarpiBJsXT3U8/6YGZVg9xP8hvE3trcS3Af4Aa9mkyLyPFsnlIS7VBONy5df7tw5i2nSQH1fEhP
BdGP89YY1KWWGHuYJAcSTHihlDIIZcKyhftsBstI+UjTOlmaCvObpo87iA3ZlYU4XI8ear8hRaKT
hrh+leEsK1oAID5QiVifbVGqGLb6p+FZmHQR0YAxJNIxWBiaj+0l3AgStawSWlCjpHvMZiQbUE/M
UzovSOiS+TDKHz2vv2uUAYkwqw2v0lp76O+SRr04NTd8UnKwrdUW8WpYr3W/r9FNR5BLggvSEpAJ
RH/Oxq7Mcc6N4yoINRpGNEdWCGM5wOPkscyFpidPnrwQwyc2avvcYV7Bup7DngQxMY/qNzPq66lS
rKbUDAhC/Kgq9WUKcgO9KfsHOdFc/Uj2oLWXEvSEaIiBadvg0polTi8L2KF6qWIu28jAjeKF6UFx
aA+OIDeTihkSiqJNg8nUHqvlBJ0umqOovGTl58VnASOCku+Qk2sAqnc7fXJ5/wvc/CtRdmc+ZAS2
otyGJTq5xK02vk2ChIp5dBivHpteSGILrZBjiXZMeNqpEAj0Sd8jeLc3nmqJHisJPwpf/1ZLhNv9
2dCxyzUs8wUKn6jlgIxYinG6XBC8PFc0fQ8u5rVLxNqHAjkwgJGBdvZ4rip51Lnrn8MyebQGSBSD
gzK4sy5lo3y0Q2UemvAyiObLxfQ3rwL5XOXAeMuqvY3dTDb21YsZJvL2g19RH5tkTDbjSNZDBfs4
8uxD4llL1Sx28UAsh1JM6cZ8APjO0eEPv0gyXSPQW8dq/K24DWmyU1fM5TYi6BEQtwRBUWF2SA12
W5WjzKwap6OKqXoEeCjPZkUPiaH6nNelLrMqJ9dW/ih1oG38olv0Lhx/aSFdTF9dZF1I7lBl2Vp2
0bRzZNK2mHrW2Y8n0WlWEiNa6eNNa/ctGXdawkYWdCvUD4DPDVgHkUEvwo7OSh6+KZp/QHV5pJrO
NoFvi7kR3Zj05cvcwQwdWuY67bgRFMTQK6+B6UHZEZuBPXkSUHSPsFpM7TwICOAF0W2GXckVU8Bu
zKKt3gAMcESAN4g2qsX14pruuLHU5BQ28YNZhYitLVwA0bI04q3V19quU93XrIdZqjkQfb36iYjK
o4JfkZuTzSCQ9N9If6eFx+7batHjmIHSsc3XcuTIxb1N18IIiCFVVziSj6SFV/Gxw9YxybQ3XWAt
wyhfYxza6pXwSSnqXkZRX3VXfklf7IDynfvMoJFlSp7UdKdNZ0BAZAgGn3sfbrE30KRutpX0vzXn
xeqUKZe2mujwqN7GcsPni/mX5KdeLLwIhZzmw6pBzTjPYuJnC/fSVfpXSWgjo9Adgy4sn4yl4xev
G29DOCL84jDDEZRxcMFr9LBIO360j7h7lM6j9mgoVNxI/AIdOuciexOltzBiBx8mOzhZjVNW1vCe
BVyh9IN+SgwGa0el9M2jbW8DkFAKjrBape4GMm4HrTga6Xgt4uxbH518o7koudGiVr1EZIrnlB61
SPMQXX54cd3ujBlyr3edPze76jC05OnaqHyaeteSBA+mXN/59BemGWGwEE5zRTq9FMijKFWobHzH
WwYN0URGHS49/CKmYr0TprBVepaKrJp3JbxKO2l/VOpsojLshSWrk9VoETPJfR2qrzKHi0ojesVC
TMk7jjvbCr5jFUgRRp1U4mcISqsFiy3R3pjG1rDl01cTZDltv6pYu8mFwTMhgRY7IGLWHEjCqavU
En1Px6UaDADihovekGeUk4WlOM9qewShs7Fd4yPJwu+ohzkM+6TjAEeERuI3b3HdcyBp9b05YHPE
JrWKLGcOWWZTue5LESYVCdzw7u16Vzf6qxlT44ByISFDjSLaEGp80Vv9F8lESNYpqwHrEZPYu/Uy
ltNqhiC9j52HnhjrmZ1WX6C4r49S0777TCozxv+4jfM9Fcy+HnV/iRGj4gVCCkmnwJ44TVAyZcY8
yXpUySGtykheSd0WmywKD7mo9CX7DqQ6esSyspN1WURPQa9AEAymMI2hXAyaCbYpMd9R0x3j0b4C
9JtWtnKFGfLJyaMpAZ3LwrEeDSf7xOjlzrCr5vPc609ZkJKt7ph4tpsal7l6UKryHbYu5+t+CVdx
VjjQmQTkbiQZ5ZzUHwIpVEPOSr2/9AK3GtMHVJgaW5coVp0uVg6EwOPY6W+EnZOZjpU5F9k0T2Jw
3ctboouNFC1wOs/7aMooXFMyUYSOfcsYYJ6Y2rDzHKRWGvrrXSb7XaFD3tByRGeVt3JFdkbFsa/K
8HUQOXOZEdm+4/7QZ/lSEg03cnEFSPCVB+OL9HxSsIpV2Y7aSgV/Nq8Lf5X14MWgMC29DB9JNOCu
ZF3d+njRym9BWNBcczgdUxhGswJHpjVikXHxgeg2QQekpQufYzZTDtZYIPrkLelCzGJRJJNueVU2
h5R6+ZA5nAPyrvmCDAbpTdPLmTsiZa89QoeDkQhpGwuwiLSnMU+xcdnWj25t/apP8ZEzvezrldmZ
JYXdrMoR86dpckXFXyMGWQKi+a4EODiIUvgxUOUWROSuqpYDm1+t/WS0N1UVsC8o5Y52Q5RLfNlW
9w6r9BVkm1zkXg2JBBeuI2nskVfmra0o42gKYQ0fOGa7tiZopox99xqy8Yfeuyj0ftNlWHQyZYEc
Ol+oWboM1OINj5oyi3R9KjmCX6C0Fo0AJUWxuQZ3tMLLSxiOA+1EmPU7EnpOP7a6Quw+A4L3A/Sk
26hkJBnZC2ceDpS+HdJ75LxXtbskbVgNk+egb1ZV6LEl0xDxy2GGEaRYJgJHDhlIb3e9bj3mz27a
TG0O8ZYlhJUp7nFws+dUyS+yHF/z6iWD4RWyfMQc6TmYMxFIdeXbJAuCdBhBNZch9kfuR8wwc/41
fMUfJoiAisIQb2tE+FlvBPsQQbuWcXmNPQD/WJsZvt4tarO/RIGrEh+BpwubEyvhUyS9q6sQMKTo
+Uf9UpAvMIubviKGQqD9J9MYGzhtiwh3bN2wv44dtuXMuGHQfBsaDUuSaRGzB/0VOboeztlg7RkO
UkKhUOpLiUsLx/bF6cZmlcsOu2PYvsra206Qfsip3cwayx+j7p9VKBSznsiahV9QDKvqg6qnBzFF
SRjxl6tebPolhafMPemeykhCT2HpthJ5FA02vya1GJ3E2XFAGCJdmqPUWruhD9/loBw5MY0LErwP
iW6+ugYZuMLqT5XuftOfeldJipkVSQoKXYyEwBr1gxJzl0XM4dZVKzkhesWOKIrLUETfTvRmh2O7
ljmbp15KjjHxKVcIqyLbdh6l3hYCQ7EIAvEm/OJCGf9cA5liPb2mA3T60ibLjpFYWD4VwvkY4YwO
2gcHiB8XczczcXdDovKpaoNT3pUn9ccz6mQXCt9kjOYMnJt/3CDEXWLVU98znWOLuTWu+KgLEii4
di1UbWTCJutGKMM66oc3g9V6BuDxcaio30uTZpsX/uREgi+lbejb3C4vdVJtXDd08At4nwIKjeJB
K/ONfNln2SPBRFvk6cFBKbBUB9pkYA3QcqkvbZ0cc6pq3yX6oXfTCa54CRVG5E3dvnHUMdYa5uW+
AhE3pI/q0G0FkvbQprINIZv44n3wIhoPFpRIpfGnpB88hSETorGx5rXjpjPoUPvGwayZaVW5MUvx
peEYRk1QZycQUjUZzIsxLvl8qvHmKg5dLw0ibUmvo4p4dewQ9CmZoIf1RpHj49B+RH66qauuWtEn
/0inVIHhoyXkhbOm96sGAYsgz35Jqw43j9VdCpPDjN2Hr/gjFQAc3cE2XPS60iLm72D0fQhULb9x
+ZLx01Dosi/Ajmj0fpH75dk1zq23R47yjNjghj79keyan7DTyGbw+rUv/F9kbl1lBJbFx2tT29qy
KAuUvv6nYScEUnNksrrkOVG4ZfyRjV6nOaVa6WFwHMJE9Pwr02ltyiI7aTzfpkQAiRF6Lrqqnnt1
8T12jkBIPPlAuG454+1VbLmqTimQyO6sQ/egg/ygmlOr0PTfjcJDtoKO3G2pXXPnVxcNvKwm2Cfu
zrILIlCitJnX2De979ZroeeHxhrTzBy7AIi1Fr6LRQmRYDBO3IeoqDu6r/YnYm7GsoaRc0xnt2fw
zD7p0Gn3/HnXdpc6zB8Jj6ba0LKD42O98UvvAUfVuXOiVdJXLjKHLJtjiachJNtTZ3236gcXhPqU
69Gux+3O/Fv78B07nzld/8FknbJKOkfCSefQjFnZR01sEHQvAs986QSfvkfYclNO+FI8S65FwymA
sqebOjj/oF86ufMyKDWCNcPDc5IfYwvu2UgnqiWEd4WVdju9Z7qffrkRgcx5vYuBjnAx+Q85ILdk
DF6nv2xTun4FdlhpAwiNXvVQPyslarrIHvFOD0+U3r+mLrrpx2TeaKRz53ZxLa031fc+9VjrYGRq
P2LoqNvjkF5celA5Ouqp+BokqbiRgdoztJ15TXCdRoTN5BI9IlvEGoQMU+LSSUaORX2SogKPzAfZ
2968lVZCd8PdacUIy6cn2W8Io23t2SvHR4Me1xGEI/TcC2/0Fr5pPnbUFnM/GdaIgD8HPubSfidV
M1rYaZNuitw/IT81VPfJgYuDHehXkRMEl+JkR9BqrfWov3mEKRmdgn8ya/DwW5pOu3gxkPMJEdDS
l2HefJWjiSPIoTwrjFsxggH2TP+V3oSyGXu8uJr3MBqOXCeIh7zL9CmZQ0sbz/MSTLjup2qqs7xE
daqm3mdh1Yg2dZNNqPzBjp7P9XL4MVqk/qQ0PYxRs4pc7ynRrVeFMTcvb6tamUfQRsJunOfPEYbu
WYwgmWgt8xxO70cVtPjJxYdq6e9Fpb8F0IBncTYikgxHd1Ep44UdRU16bRWR18GBDoBcTU4wmXQc
q+yX1mE3bw2OJ02SRjPFSFZuG7qLckbrVN0IPTjGLVPNmqmmTNKNJ4trr/IhqdVqsNR4rgOdw14b
ZusmhfjRSqQbxF11Zv6jpD2omGLhYKhaJka9ptXImA/4GQ6CrRCcZQqTUPUgc+bCq/u51VirNCKB
UJT1kWN/v0r14eIJeC5NaH8CYc039dLIgguwCPJvCPiloS1XnCu3wi61eR6jS8jKB9hI4baqMjok
tPr9omcY6MH5G6dvZb6DbPHT9riOs4G8q0z55Ve6tWm0+lI76DrTeN5abzKporkT+sQzac45ZXa6
S9EKO2bpLCGqPKpJihOIdGDayTRlLDtW1yP9dP+1Y2OYK3nyGXBUn3UtZ4IW2cZWK8RSqTgmOBE7
hj6q70KhIdmH1RnUKcEwKhgBf1cWDTWNxxKn1QQMNpRCMVgKxjnM1OIAUG5Qx2eD0EOGDB8Ohd+a
KFxM9LwnrULdim+VA1Y9ncoJTFBxaUEtTc466X9wEVYiLdC2FkG7HHyNaZj7AwDQW+uS6Uo8WttG
x7eIwkSfG4hDhip1n3oZKHPsSAAAPOCbrruQAyAypSLiHkafM64c4eK17r1Lr4KV8zlFByWZLmoZ
HHvJCQCKFEMxc433ZWmAXdiGGGCxybT1Si+Npa6tah9iTmbB84gaTME87Whlepz+WYC3XLTE5Xbm
BdSts/J1/2ANBPF5lNo03rng6OzNaiOLjqjDcYMhR5l7jUuwaeK+ea6zECkDR71UIZjgYqb+gFHQ
G/5nUCXtzMq0ZKFTr8BgTbOtKiJK2SAKV7YaHRn1LKG2a8exfhStdB/L1HQeA3IR1zoUwbpC2pSl
+U9Vu+NFpcu4k/DkJPA3twAX0UPZLIrGfyAF7gFr2ys9yrco+A+izmu5VabruldEFdCE5tTK0bIt
p31C7UjONNBc/T/Q89b/nagkRwVoeq0155igklGD/2zjCXPeclMGylly5Yipdf8qOHNbnS1QO4v1
M194sc0mjJwAyrtxMZuK8q60yFZafFLVVCn+Ifdg0QOpyfqfbB6iQtnHqp3yvRMr6iZNt8tlI07c
3REkYDw+5U4ZbS0x3gz8xwsyboi58kACgyui2Y0K+we80vimRkUyXyZzFp6iAZ351KdV9h4W2c3P
jHPmhB9e6NqbLKhpr9kY0Jh/fLZ9OyAobPujkAww8f3BEmWSqoo5vRhQqPacu+WmHK03nSaIBOm6
DBOTSpl+FhEuIdRRxdeQfU+6WI+Rw+giS/wL9VR7ivFO171xM/x2L2MLq306lIch8t9Gb+TyRsG1
8YkTeXZCVtCKlWvTBIV7LWFbbcJigCK7PJSpV2+kjr0V5DrSz5g0HmITwcDyyAd58Py4l5elBqxQ
fNO0JwXIhTvpDpRSFdsCzvvuFbLAySFA6Fml+EQ9e74OSUABp+iFinpegU9cZSVvYqHQKIBtYp8t
Ke+hcEHwCQP4Wt2W+No35tuAfOxc7b2MpmLBRW9tizVT6N+NZw8HB7reVsDRJaILZMuAd22TlPWl
z/sKup9L2ngkX2scd08ipMk7m+VPOY/OFmRjcrC8cBPEkIcyjX/AtpMUs7MmApqZuAhamoAUo33j
bJnMODusUYquTDUseYOs/HXOy1bQu1Nn/FnmaXGcJAFA7QjCyvSNHZa3q1jyjKYe4a07bAkLRCmX
yTeOZiLUA6YEIbzmldUh2JTL4WTb3Z+hHptT3YJ0Y0v7JhlPOwnQ5OVtRUFHGKaKd3ycL2Zb+8+l
K6qdCg0ydtm6lMXYHmCecTwm5VM+0LqGlRw8ybgfD+yCwcpwQZnm6Iqw6JhUYfJS87yfvYAw7aWr
zbzwGV8Po2Gfq6FqG8j/EVuvfjiowSZxwCt5Ehvfbq2razbn0KMApGLs90mi4nsQfWfD3L03roI+
UmHWJQgZ0t5X1+mLZHpxh83ws3BY/924hVc++dmnijDa1RZ52HZNkFOYqlMRN+Rr9uWnEefYQgO2
gMpBZwQFi1EJ19jC8w9tQ8Z0ZFYGU8I2ulmuOhhdWp8fj4zUjm6NTQhEYsFpULHrHB83QGSxag45
TNAxnsBH4NGbiSVkS+hkW0a96UY5uMC1MjsyIWtz55R+sImp9gvm3UIKTIIDHEJWwlNXzde+TmbY
/G1FQtWI4KVorM0wMPWSNGTOwYjDFkFB3Xf/GivtVj27jpAoeMZqwyWqxEdHPujGbEbw8ARe6Lq5
l5n7D087ViCv+jOM8tLSy/iAUf+LYbVxTCsmhkMbnBvaMgBBu5Ok5R/WWbwJ5oUHRqL7FlvlKYEf
gMzbfafJP662mQVqyLQqkj5HsQ+xyyZlfolG+73t5N53iCGtH2VlV5wzchZ3edGtJg1EziPxbE9a
QoFLnxpUpsRksLmYySjC4cW+aU7MiOx2mt25iklO7V8l8P5dkPhLd8d5L6WHMtJ8yTH0oCLSCALs
aiOi9nfzYdTmd9T7P+xOIvNymxtvHu0Fz2aX4cC0pQKttM+7byZLoElF5qN2N2y/GRYEvdobSYVn
rC6v2PKvOEHF1g4bfOYezx6G/jov8qMzx+1XAL8qkvqIrAkJBcrN5+zaeARSjhUX8LRdkeu+MQMA
DYoKo+uwAakeJ3yXB9OuCzyarhlCDk5iGrZ9+FTWRnSCie1H4acu7XWdyXMXxw3JeffRWzI2La7A
+USWH8vtlnOc07KhNWzgzi1KELFx/xql0/MER+jJOrFOE+bUJwytnfekW1Is5XTUbX4y/IYOOBNl
eG/hBaPAARlPBwMIqj7Xo/fYrvZJqfdxUabP9KrfsBK8TtCHtvYs3sCCE+gIpC6e3iuUdmQ3riIP
njLwu5fO7T6T2P6OMht/O0SShkmJVyTFAQlbtpK5areZm35WSJEnXn3fCevgtBPu5O4+h8QpgL7/
LlpYUe0ov6beIqKgehv78Yuh73sUkXKTGTvZV69igpkbCqd/Sq3myOgMrm+fOasx+jLNrn0F8fSp
2iRiCWBuJcQnY5AxGfEiiTpcxwzSjx2kDdMR09ZpXZ/4kJbJ1JQOZzVPYAL6Kt3oKaSqssxpjXZm
uikz+JWFXJQM023PEdxZDhVUP0XXwEJ3T7po/EMgDIagFU1s2LK0cfmAU9CxR8/KwFsHvyufjSGw
7tUAxR0deXMfdIXybIpf+Ucl6sDMBbJRfS2z7FJBTR9sTibPqGguWfGX0eovHzU0uSm/VTX/aoe8
PVUtIHZT03C2gDQQKye/OlM0u7Sy5c7w3e8GLOqqBL2yB/vxZupWnVtvCcBkCruNBhv8LNSjjcqX
FOIy++POGaQiMBPM0HpQzkTHItVmJwaUkvErG1UQHAuk0PmycpYnHXb9K/+f/TixhC3XN9uLseew
68WlBjGz88InwYbNc6tmNyoJzMNcUDLjTg/daR4nvezp4PU0ejfEDKWnykUq4GU3RWld0flu3zDH
T3iH21dnnj+nyO0uQ8pyHBcuuiVYQE5piJOHBpaoERrFTTDtJ0t9MJYAV1MGqxLK3xpO7GEI1asw
ZqB7BYz9lnCBuElB1bvLgW2qQ851KE3z7mYsWQ+D83twvFM5UVmjL+e0coEuzw6bK0nse9GU62a2
zDV8N6tDIUM/dsJcMhBLnbgfZLIvfZTMxWQ4n725ZexodduYEWabkZQjZErTNZ5cZNTcwLmGe4F2
CMVpM+51eIuzkQwRY0xeY3QGpzrTX5krumtNZolN/ee38UcgAgYnY3nNmtTZlzkkVoeQ9UvTR/fE
RC5lDU1EUntp3NB2/PWLrDxVJL4j2oHe0fnGD5ctdidctmutOklaqAAkjQOi4XElvA66w8gsxv+e
I0j7qUlI5ehd/OLbKAswr9QWT7rNqCpqgQEwgk7vRd2xtOZjHmVXZO6H2Ou+0DiFG4N3QimS61Ht
lHDU0PabGa0n8qx2AtH8ht40Y2fN3kaJ5iUNmDR1BDdwrF/HlsnXAI20IOh90+Nop2r7kJP/b5Ea
7crAO/ap12/V4F10mOWrYaq6XWyoLQk9e93P1D6khbbyA/8SmDlyI7UEy2WSK91WPnyBT4O8YG8e
WeKMbxmy4AwgssAUNMFcgbEi0n00cUyQqaAi2O1NAZbVgTpXKP8jc4d669b1G5jSZ9tTxapxqZuA
lCBvoH2TQGNZWUWBIICxoiEpVe3FR0fkY7IjaAftnG/+6RtxBA5F2W+12U7YpJZ1St2LiYJdplT1
qFe45BAYt+a6SSJInF4ydCg7uvaU56hX1x3WI6KsKyJlO/czj6aa8pMQBBfw1+C4v9ORutQM98ou
5TkL3QNpPOEu3TIJ4OTw+n5txtNBIMWVEdQGp5XoFAVIBou2NScIBKMyRCldERsorR+BO0NS9WnN
pC2rehgn8Q53wrRG71xZfLb+IWHly2sfjAGbfKaT5TeTBbbpJZ37wEFDhGh9P/VSbEpv2XToUz3G
xPtg0jX9AYmNR/gcQx9ipZfY60gAn7F9oN68h5NYthF9jY+hRLrbsm7GvcW8tR7GY+KgHy5GIt1Z
u2DaVS59Q79WyO8mB1muPd8Zca5VXTabIkZaqzsyQqWRfyXdUJCq7L5nVoMIb5ookIl+GAiCYYuC
gzoZxbvTRNl+Rrd4ToufI4aIQ4aCKW9aEmiM7Fa4SI5jwzdYezklM8c6ZVUApT/GvRJXpG8Y7DwC
hBYHjoZo7Usv/ACpfBY41jb5iAYIrMtbmZbuMaxc61nPKYQI8khdAg7WJjrKJwGv+tQB2T+FbJH2
JZzjLhP+Pg/ESwQT85LY+rnPgXVMqXfvKjCo5MGT7EQQ4dHn0gPGut72/fCBfJxPrwJpR+iTdeVS
ogjadlgpcjKCrSl6MZMW7BdDs5xGwcUiXn0dUaibFnn1jdH1OHfqqyroAGgTKB5cnfdHIyrJirs1
9SwO7NvVMQgmQD8c5+wlF2W8NQGSV156aAFej7Ovj1XWz8fHPVIN/ncv5hckrrS8RI3j0q51zXZn
jkBX8tYd7i1QXRag1gAKlXEo9ob6IFSJa5ZvJheaBsNH3YfUnb6++caUflA3zMy4wsgY734oh2cU
Nke65esuZahEvCDLI8zMC/3/36CXx/dgLF6zLnd2wTifnKD9rvK4+qjYchNARe+N5mb5gfHA2/oG
Mts0ENE+KIW57voJZm+u2ZoLswdSExdHxDjZVjnQmoQ/j8TNeOm6ykZzN00sEsuXANDSZKeCKCa2
3+SgXZBifEI63YAU+9V2jr5mw9B8ZDn6hAYsaCHTS9da9UdwnSzyq7jgrJJy9PfAHHFQhUxvjHRu
V0wJepj4H0nRSEp7ba+slpPV0DnmH+3dnLa9tEaefxjtpBnhyJ8yMWmLpictpz+YL3Hru+a4m1VR
XRpV1jzs97I3yFluyWwzeXmi/dTWg8fYF4Q8OMXBmaA/2jUj7DzHrTxU3syMc0RMv/zjOctpXNb0
PR//OYehs2a6eQq8hnE5iLAPzycVUAiX9RoRz0cSuKz6YBQ9BiP0IPXaDnRyC8ZxX3gNoOGkTS4E
mQ1vTelv7ABCdZfLF4e+4LvOhn1J7bWrlOOsMkiuT2YS91xWkPwmXG2kjooDyfblq8sR0k89hYd+
btBrX/FL1O8NWPPKSV8a5DCzSSSV4LwIWgTtREF9zQRqlNo+MutSWyQTNCGguK7wwRLpNKT/jHCU
1DUeyxqd1o/SaAjTnpaLUQ+9KCiVWDU6/Vd5NdoHtw3XlUWTr2ctOli0+KOCZZRqe9sJn+GFwJbV
QC+EZTv525nQafDvjNMrXR9yqra10VoMRXx6J/SCN7kW0bdU+uKhKZ7zeZd6gIpUU4fvIecR8KWg
P6jaac7l4klL2QSyS+Dg0xxmM4rZp0BO9HoB6nJAuVc+UOdjaFjhpAqeBeN/gjkgd3ZYQizsjCO5
7fngEIzgCmcT1PI+FNBbmRqsh1M66PA6hCWKxJHeVSOd6dD29hNXafcdoni1TfHCg5rjVDUw2pFc
FpykP4PdYgp7GpsfU6Mt1v20opfcmeiZ1FMANRZJYBM9uSL/GcLIBYmMNA8+GdmMIz9f1WVx8ixQ
AQgyl/wrlEBDNv4FeEFDNx/za6HBL+H8b1YiNu13a+CQTk27RoGDKtof/taO8E8uDtKj6wOHipAT
P9mD/ttak7NRhlVvlEnA1EIfSJYmht1rY2eMBG08ehrhPEJVlcjEszzbVgvMK2Nm3gd6PgCZdhYC
ef4RR7Q1PC9G8rQ8tOTAWzPj1k1iEgscOat7awefJqhbtJcx+ydFm6HxrPfFpbIL5FBvIP6ZR6vt
klVSdNVu6v18QzHWH5LEi0m/E8C9+xbEVRtvdO7tXdR+L2CCoq0p+hbaL1jHqDReq9kN+GOp2ta6
dN4NutgbOtTjtq6L/Lmth3uVdvNmSO9KocHTuizeJx9kdWdx2De5yilD0/SofEhgo/Fz5rW+ckZt
LDctjw4Nw5VldMP70IT5yXYXzsHyUHURKlXeQYyY5CUYTKGOfdvIky4joosSEX0wrye3a+og6i8P
Y+Hb20LKQzAYtBW6Wb0b2WK6CIp81cdGe0yZRqOt1e6B7YNLiB6XBpexxE7GtbXxlhOqI3MAoSUL
OAaS/tmsuw+XOftK9HV1YG7Zv1t1opaWXrI3yqh/x4DJLD31SVFaHvoVcDGTyMvt4+MuhVfs2Pow
fF2+W+VYgA2rqP87GJoasizW5glcHX9ZFKl7dFszgIrMD0dDn4NlLHCCLgeSQerpxWnEn8cjd/Lz
5zJM3x6Pkrj0bklYkZW6PCUz168KYPjjkVPU3b1Lr1GxxKwhbjKDcLw/voXvZ90Wpv36eFSENtED
Krw9/qRvNa+55dfPj0dS2r/b1hOXx6PIR+YZWFZ1fvwi7DVJNd7L//59CQQFhnQzsyXiec9s0NYZ
tgMuiTy5oSnizYjKYvf4rqM5ujqlK0aSvAV5XZFZFIQNxejySqRr7OKJk+fx3TavyP1yGUY9fhe/
RX8kozsBx8MPQwtzTkMhGYss/zcJzOKSIHelMcxfLjI6/uEQvj/+sGNM7Y2I1/PjR+XQJq9pKFAM
oQBplRWswyQZ3mpcVTXxDO+zyvR9Mc/awLkG4T2joLXPj2wkXLzsbavgRdVc15mdU5fG+mU260tN
7X0yUdPuCeG0SOOLaFj6rPlVLM07nz3xkxIBORvLPTZF531aXilijWIPYCJcWxQarEoRDt95mmjq
aYuIJAsB+qwLxIMMtztlJZhfBrUx8eAgnId2XJSovbz8JbOlcc8nlb765bzmWhO9B8uNK79FF5lv
ZGYc0qYyb2UpwW6oZNdIP19hxMP8H8cDqsH4TVfJ35yr/MVczmsamwI1FAZnlyp//fiai4dpGQUc
em+xGNnLJa6fv/xpGA+m6MzVsKAL53rehV4FO9gJu/++xDaYwVg/jeuir+XT4wmmCTsE6RjfmRV4
u9jt1DqqauslwC2Ea9m4P24S5xrFmfH2eIWSSLI+Qi4/dd6z16VAhJaVsmYPsy7G8pcRMT4iOuwO
OhD5BwPzc1OCavYJ7VnPMRAK35F6DzrNvQt0o1u8dP1GL7/R42I6DL2LurNjn7ssZbTnHMjxEmyO
7+Xvvkv6WZoXt8c3hd8Ve05xZAw6W7sqBokeuMe+KXCVeUxtS0Jrkqr+Z4e0FCJfTPc5sd7Ksequ
RokiOoyGm6dhU5eVMPYVp7CfWuDUDId5hePuFAyUtZczsuui4W5iv2IKPLxgtWQcv1wVZGVEh7xR
aHb6Ut27kGjhpnU4WJ79cdbvjhDBjUP7SD/fv3Tu+G16o7ra+UykCVaIfCju1LfXMedjURYDwCgq
96yMaBJNkha9JnkheumPCkr7MilX7Gl/k4xozsZTFcYUlIpWUBp5EfEC6ZMl+q3dLJqHDHJWEDGg
IL0hv0fpEGxTOgJrp6Gdn0z6J3GwzTKynOjpP8PCvfTSNq+TW3cvsum3lLHY1M3kd8im7G0yk3wt
yzrfTSVadWB4pukcYzsiA2n4ED4Sodmv3H2fVYR7WOYqzRxvnyxzNBcvFehdL9r0XaDvdvmzqCTV
36z+GYIWZzjV+d1s2fBFwQfeDZxDIoXKRXkRN1UH5O8P0hz/DfQYMkM31sgoMvZTVOzlaEPp0uNF
uMEbfIV5zXQ6O+Rwk5+s5TkJw+3oDlJyezWo4uXTfENw4YfZeDUJCMCOat4fNzAlBPG4IkzS/WP8
Z9Ypq1BKo2d5EZHLmyGXN9FoxRanvbc26zuTibuoVU/wtTh7zOtzfxb4MlhOVGEvl9p3Os4e9g1/
LwIaiVEU9QesboD7BgnsCeC7YwxIicqgou0VNPcQEzlXtzHgkl+3EHcKkrQDXFKeHj+txKousvGD
fZ4hVxe0Z1znvZGDuMZKMvi1QKwJBv1R9zXUhrl2JVYmoqb8Y6FoH/lVUZ+IZGzwPDTGW2+W5j7D
aEr63TapUSDRaw+eGswua6mHb1ljgSlEUpweP+6Wi4jIND+6eDOrNtgFVTS+TUaxNdhA7yIDoG6o
0YYY1qS3qQAHX9bBs+USP9zOzn0ODOe+bJvQwt45jc1nBsNHU6dfCvDWlIkRsU/o3W3TloTFjtkO
XZl/56QsN0Hkvlh5+l252bnz5upGWX+lbYMQ3U3PU05LGNnvEyOMH0EDkN+TvnpT9pkmRHdnm5+9
lgMl3iIjkI6NHgEDTyvta2C6w372Tf51Y9w68xPOMjGuUU/fFfbZFf7YAFuEe2WJhl5W7Wdt02il
cYNymlVDMYUC5qnxRBExB3j1+rhJOY02elC3om4/U98voGdMxTX+//cqat6a8vTQTcXFIdDZRAPB
TxTLjRqwV4OuewVCs2nZQv/35VK4DrPShL54SoTfOnLQh7qNQ0RoftIYylbEvgbriY7gtcljmkhV
QJ5HPG1rEsGfAgedl2R+n2CVTmcsJX0oWDhFehZk8KATu9CmYqhKq2UXJ8BLk2LsqJxL6oLlGwF6
0P9+ZFweGrT9wmnOGJbx9b7nql0q9Kvt8JUbGUVZLq0ja87/7j2+htS42Nk6usQzsU+PmwJTxJaL
1I/Yjb5iYRF3G1g9hpaMJob9uPXnsD8+vhoMM8qXx+MBKZiX/WS/F22Nnl2Lp/ODH7YvvbLevUYV
P4a66teMuBL6KmX1PsTmQddD9iIqrJNDobcGcSq7wEX41NM8WU+6g3HXg9lFHQchH20WXHjo4bBs
1C+IzX9V18/7UAUVl7DQOgwkLBKoPlfffFgLVLv/xcbQRZmPTbdif7btaTSgKmR/ZlMYYXlou5dY
1nsv6hHtAcMvvbQ96Bm1aJ5vgZS0e007r/G09VZL/0SjBJtrawUvHazCJ2+c45uR5tE57WtBw06O
v7JnwxiSHw3dvjIH7GunBtT3Phlu02z+03O5YVC1t/L+RlS892HFzGfKuZpeA5rryo8IB7Ar6sVJ
LJiVYV61V+xo4lCPiDcpSNBBdXF2KKLol93uql4yt2FMe2+WcOhetune7NS0DZjD7meijGwulz+b
4ispjGVw5zsfVuvRdfma+0b9bnNCH/NMVs8FkuuNnzpYBto620OXcc6pTYuDESABKyawX3+MXmP0
9oe4cZK1A0/nlwg/hGakLRN/3bQ2E6ec/jemk3prNNO3WS+fnm5PrNDeHXnUT4vWHTXwZNykEN7Z
6xk4DCrEJ9LYz2KKdjrinRdxTmuJd+XZxv7UMWjBTGGpb6bjn3RfiZZEpKPdgTWcyfVmtJ3hi8OT
CALCP/xAb0gVGL6IUqe8DQfvmmGTurui3+nlJ3NvRIhUFwu8AD15U87uSZDcDOkfrJghk+oyNbbz
4Rk/de7WXy00pVPLzG4FFh4OFn5JBZCW960NOPj7CeGMY7z5rOaIKavvSKYubH4oO2AB8lNsW2wj
UHHJLKRtzGfplC7yZ1jhWjLC68LPOCiHXdpoRR5TisypN4hYiPOLl7U5/Yfp1xyirWJ0TG5YgSZn
1BJVG/LuSjqvINvYrGatkLu51DDHmdEleTU++WQqMKNEsq+qdAce6zrBdWd1z/Fj2iSS2PKS5r7e
dwjLSLpdWuUzNSI93/ZFREG6nS1Yim2PeoZNccwCheDCc8oVCWj20U1rlKV2wADCmyRqKCZwrT35
CDX/JZlwz9RA3vlxb4qjf2Oroh3me+T8MakGg+suEi0vw/Y6YlW13Gq1TJ2deD5nilAA6WLgKywy
NCx6euiK0gv9N4AqpD4hjssjvyYDbSoBBnU+8nn2i75Oz48bj/pk05IP9AQwtN64I9k6cmwERjBp
vruiQbBiWifL8t5lpdXOjkLvXCJROCuaVehOULuRxNigfv6le4lpjkT2mTf6bER3iV5tNSCEXI1O
Gp+QPsenxz2zzsmykCEweO3sPF9967JjyF7DZC4wcZ0S24pPsRXGIKjNRViHC9tmvnAylxtGdsVJ
W0VwhPZKBV7+95X/+16T6J/mhHxMC35IIDc5zubwv3tu9ebh2TxWRFjhl+dGWwj4SM3YY7wWzt5M
2AcOudX997dRv/l7nyA9f/lPsFj3c0oOiaPs38VoFceank/ji+DgQ5x9im30GH5yaRO622VJIUEh
x1poBFl1kkZfnZoef2qXMjjNawY03tQe/AiESrDcmL43nMwwK9ZplxcrGzx8NQN7h+Xsr4glubh1
Q300xTlNLq4/uhQ/H48G3eSnx73/u3l8jfTr6xiY8c60V4A9zFNTDcbJdVlNdYUGLW4zhrO9EDx3
jVfIc4s7JvB+lah9gMT19LixkL5uagcqClEWx9kw6PSx2cew0T+VbWevi9QeD+7YbTqsrABbxDqY
+3ZduB1m0jQ9Pd68xyeUJlF/zGgEOLUx3gYjjjYR/dVXmFiIlMaJPS95EYvME0OTrupPx+qZICrT
/x784LfMDf2Lj+2Z9pp1Q3OLUUAsWdPeCBQISn8AV0Zq+011lTjpXh19e3b/EjmyT6TX/RMET2us
JcekFDdG3TTAEdnSCreMr1nN8AC7Kt02WNa3KqmGVWOo8p7W6Tn2F60YEWyvo0jSDZ09dUsH0CdD
i2fZw6WyE2JMLrUAE8Nh/sMu2/FU0Gs7NK4f4UXpsxPzIWtfW419ngWyUZNB79Gsq7ONORdKxlze
mGISlxKG4Blmu1zXOerEFF4L+0SGgnn/Ox/FRubIeqZYOu+kZ1UZ43VacSRZOqzzcTIfB4HjrGlf
yMC8jdjmXmbMCbaTACOi/hpTuBr5nKUECbNQTl1rvEU1UQ54lHhPTNyI4D6oHSr3kppFtQeVkbGE
1BM5rwaOQItNvFqk4k1vIxon0mLfmkKCWkf93LY5wzaDFJUQLK6oRbmfec+Tnq5e2w6HwQm3cOVa
dvW5cyjTif4BRJLNYPPq6S+6m9LBjqXNPNtbfvArnMEtkdIUvljxEgzM9I/g9YujbX2oPAHakmxY
tAbyFV4H2fbLPWh2+qmrw1Pda++c4x7HHNivLVOb18qeLq6PgyIOG9ge4TO1L7ktNHIzYjA+l2aJ
o6uUbTsCP+GOJfbvzLzZNf69CfpP4k4X23OCVVE/BzjntiRNVau8ck+9Dbxjn/o4xrw0gnIDetR1
mO/m2DNyO91llTxw9teUNlmA3Lkx6F6PznWYw68hyl+S4kcvGncbK4cINLayLA/w5dIkXrbDzS2T
MTFx5pitGtqvz67j36e+AtG3BF4toKSgSvKtn3npzwCSuxp/eNI7US8bT5MVWGSd1G+1NpA4cIkm
s42GFFHDDJ++ohTzljb6YdczcOBoCvyf7DZYI8x0pFky7eaxXo9dvWecKTZElf7NbetHax3S0jQ3
oT34x5ptnyZwJKhJOUqbdpf76F+CUBE6Mzms8/FsftKs3fZxh3zHltbdEvAO41NBO2HP5LrbJRzG
Jm57NLaF78S3qcETmabGhh1/JuBx1V4wHeosM/bZ4PibofX8VW0bP7g6Iat4NRw/fkXfse6WtA53
pFyCpUlWYvlaJPZvXOT2yY4sC58HUph4JmizszgckvzZb6zqHuOHYnbt/65T9/c4djuS6mhYLNEY
oVmwZllXvHPpU+Sb9RYWxEqUDDajorFXqY2jye31H6RKxspZnGvoduA+JwIRcj5fapbJwW/6XVdV
/1wmyITZadJxhjxnr0ah0zQAsAaacm0Z/hkJCyvQqVpR8zqjc90x3dnTvcQTP9kGcza/3peFXR89
TbWrdZ2vWmOxoGtEJgH4RFlY+dEI9dafk3W8SDmSgPhfulx/O/nHS4NXOQpn23dAtmqyb7bgXKP9
WJZLQsx5mCt1AcBFpg9G9OUXOT0BvHA2mxE2ADMpfhVERhEjKsBTOK16jtFPgQ57ShJcy1Y0lU8J
QVmwLZCgaMSGT41ug21YxMlag249ZJoI8aShjMdEjnrIw6/u9Pqs5946eyYBWGWEA9LJyhW+diBR
OJjQpgGjLgZOHGCUZoRzoRuKz6r2v8bBbDbAkxyavP2Oq0RCdge0LXa071VdKMTVh9yJWvwkbMpr
v5HUto28KNpKTSSvfn4N0O1cMYn5F5hfOtHZXibohc2epp7DDsTrOHh7FYLBVGTxudItSQCDSPDW
+JkDzckjCWuwmFi08lZ6HpJEIfYpFsDr48aEXSl2sYYH30ajQ9R2MmzgwmCTqDNiFo0cYbyf2bvB
84NV56SnAvcYEz7Lvz5uyOLZW1NHdkJBNhV1DoZJlt1fSv4gSV1zzc6qFQSYF7Mf3FPUZQd8dIEH
xKFoX+tIlhu6Pb9sdv4fdcQsviHvjEk4x9NUuHwEo2wP+Ap/pdgNN2OboSxO9KepXLGxEvadgLhu
LhFxca0/ed6szSZPBEwTkKrWP4NlY/bhKbrXk3yqO+/D7xK638FXXRn+ZeaUHIP6OoUMm7sMWwX9
V7jvM/QxqKUBcAVcQ2OZrkkwovdE3L2B5hb2ZP2JZBN6PQCXPE/01pVgc1pnE3aFRDhhf+pY0+o3
VolBySrLJLl4QfrMiw5JfH54ybjqVSj48Se9hZP5G7Rq/6sy+Ic6lFscYvlT3CQooEw5QiPqnE3t
O8+CtOu14cA3CMqV6xn79Mj8e3ximNw+j6TTADtiDESOOzNzk1JsNp2/RhzCGIurXTLFIfprPs/R
qb+9PCep0DN/WYbxFhjxH7OPBQsernvSwT99VR3sorjgYzXOyuxReiD+ydOTKwOTzFkbhTN0U0GK
GjLLhDkulOK5UP9oLbT4m9K/Ue0GOxYnipv4Dy/N2uQ9M+aCxudxDuw/sMTRD7nma5WHNKr4eJ/w
6+BHw/zQm9BNTK/7nsBUcCCvzSExDolZcVLrQr3/P/bOYzlyZevO7/KPhRtAAgkz0KS8ZxWLrjlB
0MJ7kwDGejO9mD70vdKVFKFQaK4JT7NPkWxWVWbu3HutbxHDCZnZCB7yBD0yD9H1KX6x6CqMrmLL
HpuJFOP2E8X4rvEqjmdPq4G8AgHJ7BQJZxS+DIYeHMPJGhd9E32Ouv6p0dmAd0OlYAKs8ZKVx2hm
1ZZZvG6zlgkuGdh6CzDUQxbKCXXqC/K6pX+LoeortovawmhD2jrqPjISQRlQxMYVgXaOC9lw1OaB
IXbycNzCUljatXmFI4DiTBzZQlZaYCIVwLo5xka3cfzeQK/I4ViA1xcRzZKytZ6VFlxhQX+aVkzC
c9k7tC+1BJ1Vce+04DmZKqby2cQAToIsqiaNQaN49u3qNRzbRT2K37DkuoZJf5lO3ofJ5AXVcvJu
gSRIjKR+6mD0hXrxCIHnCSCbsVCG9YE3k2gyl9ZUqXGG0BI3q+9QY7YWkm6q9fmw4pJwI7Oc4j3b
+E59Qs4g9vhj+WePZ72hY6iiyF37cUF0nmahGwbNpbhyBCl8MReApemHYmln1PXTnvF0tiDdCpiZ
3X5oguMCbBC55rl8SAObqsJjBK7ne8OtMPSxbhI06Bu/Ks9MUcJ94md3B1HF/L2qnKDk2NncE/BU
lKmCetJ7DzoMf2lNbJ7n2E+OPdL+cnmB6d5/ofnBsdCOtKHqoyURwtmkQNohtwst8Ve2mRzCIKJH
lzndMvfUqZEfiQgPdkdGrNEEr2lRvw0kBZAxTJxrqporS2eNIMnibIs+G4FNqdH0fuXJ7ybARd+M
3q4MC/qwvOr1GZItrRw/f5hCk8hH2rnbIMYRghYG8w+QxwbndaKCozuQkYcJBOl54u9iVBu7LIoy
Dr2KU1YobMfDB3uOtbF6FwN4u2maiYIz7X040/igChpFiTROAhID8d9qRurl+R3RlQ0n0HthAlgs
IsrAXWUX74aB83m2i9lhd45HdG5NbAN25JbFXkLR4dYE+fHmbuz2T0JFnNt580BH78lL/EtjMt9C
Q7ASURPgShtxVeUwgafJeAGiMVu71YOVImQptQc3rH+pC+UiMQ88EiJ11eQ4nIOVF7RbObnfhmz5
x1vle901p3w0DHr9+UPnlHRQNHrsiE8R7LVZtcudYlOem0L70iInP4XinHf0GBrJ/QBv2XXQa2Lq
GJfRyDxqRQMxpvwNiFnt+gTzdzM9K/9Pi8AaQQrnknR1AoWbHtOEdh0lEOTIrimjsteGTlBpaR1v
c4e+IfJNXlCwaMUq8ojJE0SThA3SZF3z726qnvUe2iQuyGY5kVfIG8Rplq601jYZe51uD8hgDYRQ
3gBkTIktJmNKlGhN+Pk3SsPnZF7/fprdSp2YEye0z1rDwm77Zq114swr4rDtZNO6RiekRPoBauDN
dPchDkqdkU7T6NwpXEmDMeC4jP2Q1iMCg4bGh5Vaaz0KcH01mIRp/DRFurYQgy6YDBPNHlrLSFdk
M2lhjT7W3lSBuQSB8iAD7W0ApG558Tt3lhATwGNUkgUaR7+sHp7kCifyHEzs2hyTXW69BzbMvNGF
N1kf61DT4cz+2nb1qMPs3+KMi3PvmoXum/LUfurQjKaduUKI+hTk7e+Qb0nQ4lTFHwZnoOEecphE
9DlQHzY+BkC8wzTAWyjVl05KurajRRPVeDe79F0BW1pMRIeyU63LCIcTTWdrU3FT0Ocw47Ko5apu
kGCGugEWaKC9riFoml54pt/GhJ8rRrJ17OwqvAy5GIATRB7ytcKaWiGraiQTuyrVqnU/ykcEnV/e
j9RyNvkQkXyM5101EkNDskFZKkiHcw6AK06Ba75jffW2kLKqtZc5MA5Ft3Bqm3zQykNXYD0qr7tp
gCuWQwIOyuK64g9339ZB0WZkjCV+QLoAoagoBkJ2XlW3tJyD5tMjeBcdEXVDFADG71L/jvYJBBwO
YcxTJL0kvEA+mMKc3ZvJT7Ic7A3vFAcHQ8sMO+H+lwNKxOaEDRs1njY8BfoPsRbLTPsIcb4zWoKM
Uba/iZM/ktnZwJvIyZehWdFqwGn0fa21j5GQJxkUz1bYP7IpCQKPTHw2VGoJsJ4nCmMMO49lN7x4
8XgQWdtRIo5XdtlTTmiiLNlAif1aitC5mtl4CDOOCVFX6MIa1ry5n2p5C+ocgEK4CpycUcqt0zXM
vyls5GYzBdw19HGip8Qc33fjS2gJ/i8ep5IcwVHkr67HBtAY3YHNhGrR/kKEc9Gn5qFFR6GY94kg
+21Rz67hGz1ZHsJ/hByfVld/2cq8tQFLMi5Xga23C5LWUdq1MEZhEOJNfcw573E+fEp7etN9FkRg
alhB6xUpPhSdoly043SiT8lBDl/Ghy28MRHdjoP1TqMAgDR7XIs/NmdnStAq++6h9Jmo2/pBhhUi
qhZRdbTJjX4b9g+mjPYAWXbkZN3T9zKkNepLZazzUF2J98NI5oGDKclZnIz8TycImoSL5q8nk29P
AIoLt5nqVZAAsZEa5Xfd4czn3p1SgF9Tp9giYsZc4+Z7Wk0VEBdYGR6IqBQp1i6ag1nzt7juuY1V
xbHXWx3PGM8NL4xulTDdslzbdIyHqtB7CbpabildWExQhprSLvadtxm87q1qhmTHQZuitz92CK8W
RF8HO2m89V2/cxSk1BLD8zoR+cFG+7nKi5YbX2tN5DqBkxK1ehkjrfpnPyBK9F3gtwwQE2T4Damg
nplcZ8IwWA2cIbGG+TBK2qMTynUR2ThDFIoTP9unwu+J+sM00f5x6n6b4RHZJSprQW5PJB07otqN
eYAY0dG/nLoN12x1mzSBQQVhtOA43Y+DC9QOyNAi8Mtj7kIKnYb8243mQgM94LJlg1+OSfaiBJqT
UDfrpdPvy9ml1PgwORoPlAgzuWwIE6YB3JQVssoaFCC9YJpM9pMaOqjgCbh/A3IHcoGJ/CeuMyNF
+1qL4gytonWpfO3Nd5OBAhW9k8ZsijoEAUAY7IxG5xIW7mwbPIhkprTFR3RKHARuCExu1mWE63Ny
tOKgvJRdx/QR8bceFhFFcIentcamtnN9hZR8047VtmosVKcmScVDxj5WSuQwcYfSsAt3CN6PJHnA
nmo5Z0I9uZrod+sC0BFCbib9M7Y1RCthV3KF0zA668rhHYTHaoE05l0MNRBBCiLUTOvI03wGUoHG
bIQhf1G8+TSSoXB7lOjWTVdAn7IWda4jhlfTgt2IUkQDlNNma8fxmNhE8bkrsHTPlG45eXT6tZaA
JtGuDY06NWi8lZNC+axd7cWkjh70vrujRS8Jw7I4XSBa+CdgatGq6S38MXpqLOMcYg1wGxCyUjDi
FHq2SU2Yp34wXqIAnEkCDCQbrzEQ6n2AHpK3BxCipHjNUJYjRZYB1/PaBkyIHtegVXWrmMPVhImu
gB6kG2voscvK8M9EevvKA2bR5TQR8XaxCrDdc1b9QTuxJaDsbMjIXElmLatCmKSk9pqiNmGhuXGy
6aVhbxB6Gnig83ydDG6wwzlH3aR9Kd9udpbeIno01jWz5LGw9FeCZVZlA77QRe/GOO+PO1UQ72bj
pQ5yXBsgD0TwWuMRhG2UIaCg9/DeMP+dRzd0qWqAYpN1zSZDrszEeWc9e0nMqYK/yVREfXKNIuV3
G+P74DjyIdA51quu8FNlglfZ5T0Pdr1yc+59DaLpNGkcAHC0X91OPfsBtSnwqMQ1gmUw5v6GqXfO
KJBLk906+rbnOMXR1S+7Ie1W8I72Y8gQS8cnx3O31txxBJGXYYiL6nNrBeNaBhO4wgLBUe1jgnVA
baC+ONrC+8mtMdzmZfI9xdrJieqOU0UnCpTmGbisajMV+req+I0LF6sI7FZ6U8jgZAeREWJIvzdT
zC25O7D3ABGE0gSeTd3SKBfrMq6thc2zaFVIs6CXwoOX/ovEPUJCcX0RZBJcDE0euUCsavpRJyfM
FXdaYW6ixKE8NIONkMk9UiQDKUiOSxBGpG1ABRjbch1o0bi1J7GRA6j2lmHQWkfwviTVOydBPTAI
1aNdltjdzeYZlN0z9JlLPbQmiCQDJFnpxkgNkoOsNp7FvbF1h7n0/TECLKdmZSSQfntcITUeVSZI
3Vy04Ke1aF+tM02rOIgyk0YIvrKxYJBXe+UrvmWoE1q9jkvMgS4NpIU+TDef6cQersCt9sgDoMfQ
IISl7nRiBYPWhzUQxfoxM+ILlpD6xR+0bpuonnXB8HiVjfmx1Cg8i+BTi/wvmGZHsymGl2R8DVDP
YGRkTuGN1OFpBuAkSCakXqQvQuu2C+YxbrIPRHwes/jGsFje244Rgjl5zsbyt7ps+0M0TptIZfHG
DtLvFhpWUxfdk+NBL7ZtMhLmerpPzHskdHTg/dWaUDKibOIeM4FMKHFPVVL7pig4Th5mwZzqB+Yz
UdadVj26AmKc0OqvFsl3HzukJuS+f3Athzh1MS7NaVxXUdWtCznnF+A1zkzyqXzQ9u0Y0UMOqj+c
M2cTaOyqUe1F67KNG2Ya0E/O6gLQ2NpuxYAlYdCXMmSmwy3RX3Wa826ZtrUKvIFIvJZNYHIgnFYm
0dtZ/u55HWwozLLwh+QD8q92VRQk8wwkki9ry0HyjIZM1vm3dZxo5y25jvVbRLgnPQVRRA7VKkv1
6Rh5YMgoT/YRDe6VPlXWDgEFWEAaRGA1cVBOos+Wgx8+pmT09F1Y3ch7gVjBwmxkDXPiKS08qNO+
3uwrImCzTtHiKeptVBX2NmFNd7ZE16B2eRTsUSDYW1qs/tLlqm8QWhycRNU2e6vLflETfDKtudt8
kWdABAfqyHR2tF965qWzxoAEn6p9ismaIFe4evCl3u+yeU6isGuYXnVz8kBb13r83LPaeRmzuxpO
pFKW8wVulw+zfK5GmB6Z6hxpNDVGZCmuRcy143NG0uGrNk5nvXEcLOk1+X9UET7D9jU3MoG2I0bo
elOUHZwQOUSp6duAJwRiJ747MNEuyPNU2zZKC4GFIp/EH4w5T8P5AkW6e6hJHGhwXdg4ZW/D1Aga
Cw1LDFYV3vAWAksBSbvLVrpXRQeDFbK1cBhAsLn3kY+St8XIpUuH+yMxx3qAaKQPETmgeO/C4rvU
63VlmK+OF5F2Hff0w6nTix57SqKtpxrxzdzqXHsVFCyLnnlkltglFEdhPrylCfglCn5iBla9Vuws
s/zOOHOAzbCLz+zg8mGAeLUnNHvPzH4t/fShUdHFp1O9iDPa75rOWVikxllN9j1GmLgYJsgPWQHL
JmhofpYdMy6bQ5irDlnus57YEw63D5DFfYtmP588lxZg8xAJzdkkZQM99DqV1buwGhrbmNAXeXU0
40StIzaXhRYjlcgNdFDmrkCuNzsloNXT/TKa/Dq44pPkcVqDBjO6CeaH4+fIp8xyH2csKeA8OVxL
yA89OHRN0Pp3OgANeo4EUJf8Lj06fs//yei4I6mwcTLMoZip5ThbI/MvnoZ0383Ipyas8I3eGI28
mLTNGq1ZFPwWHehbLe6PypHZRsrpLVXRZ5IT+BxVBLzosc7Ed+TMzNiFqiBf6VTcJWIbNkE32cJm
Ly5DRjWkrPSKO4ehsb6wBMyksKT/6RtMccqZBaCa+qMSGU6bvtsj2g03iUNjt5oeZFL5F1vofAhN
eYjK7mb07GNmY++SIkp2wjD2AHXB3Oq0sEkPpjzWyXWKDaaEquZ7Q7bi9zZpbGYpqv0oRi1QR/3z
OHnHUeNAJd5mWVWO4ObQpsdptB36EBZYcsDUB5+j+CZLhOFBgIIe+FkxMYBkSIKZTftsmlquQ1DY
y6IS11TLf1K4I5emrteJNbczo+pdF2R3jujeR+u5y03jRtiduHVRm50hLJ8QUuT7ZNJssnYT5zkY
g51v0DoszSWynmlXucOwNxREDxfBq921i4iZNYfZwPw5HjAU0OR28biI0uyAyBT2OkHR9aAXjnPo
2vbgmauEXEBQfWGxnpR+LfP+gzbmMvE4VrkEPwPVyZdklJ+6qHxrk6SF1cXZbnnv9oDihF/4R/c2
oT4m216H+ikT39iIBE++GB3MXP2ulsl1sOvwiDNeJB/WkKNfLkvaGG2yYY87YCaHT+gx8pyC76ar
NrXVHBA3f8o+QiDQ90eEN0yAcGtsVQ7TO5TMMQpkVrmfvmsdw848qD7GyHxzBY5XCFDhwnPC/m5I
59q52APhLJGTYRaHqAHEMYsDjmHd0jSZbnGNX6FHCsWdmu86PBkVU+Aqs1ZpKD6YKOnMFYhZEfYU
b7mdPNT4ofvQGBD0OGCcaaxNqQ5XS9Zyn4bT3esw9fj6BzvKe/TlOQlUA4vj27fajT2nsIS62KA2
shZG50S7hqNOzuQ+2wOo8h9zNNb/jxD7v0SIOSR1/p+Dwv/rf2lDbAfRT/4/x4jNX/OvrHDnH7jK
UWWY0nB1G0/2f48RM8U/PI8oUO7eniAQ1CAr7F8xYob1DzSwuk3sGBouw7L+HRdOwBgEYiJEdSkF
9k3T+n+JEZNC/18DeR2THDOHTF5k+7aOltqac0u/PkDMBc1//g/jPw217JUV0A4KuxRfrftc1SET
TcAMNeJaIrSgkqVBBfe5avfSji+WWw/Xqq/fEm4pi5hexLYc2jcAgM4l48KNfTZ4lvLbHAQx9627
s8NC+60s7t9GaPNzrN8O+AnBzQdWIW6QwXvW1cx5sX1/qSVJeAu4jiKMJuBLGACFc2CBTxPZkeDq
CId0p8TA91BpZ0FF/vczJLT9xYujfdCV0AJzj/lvzOQ4yyFdKImY+LmXtBQzSrPNREvr4gzyTxv3
LoagYoWt0ziSNvIDm9N97lWRnrV58Vvzp1RC/cnkpFzMX/P3iz0mVEe9oBP+9xFMhceFZSHQN6r8
WP0Gqupo+cC95fh0DoMgzkCRYLEggcqjEdoD6oO64nbtlvnmSpkaMtAUCpghWgi3nXOWHv4r2lqP
Q1EZj06Uv1LZ/OZVE2zdWapPs2rYaOCll23NdboHeOp1GbV30f4ie23XCq/GMmvqewrqvly2QfSL
iFc7Ej3U3ZFUt7t4yomZ1MzhoYgQK81/T45WFdXB4z8fhMpxJfLIQD1THBwQ7xeublDGTIVIy3vw
a3s2UPYmjLUJ6r0RLqfAozCGjrqmpbKM08ncpip2L1Fqnfraf4dJxpxCDdFD6oJma42RUSjGJwM0
xCJ2Yn1tYkwBFLtzQnM4ZGUQbXszvJcGVM6eXkmDcGMBtxb0Zt+uhZY9Fm4a7YQu57uY9pVxuz8o
fdzH1NF4E9BlX7J0hGaAw5j6D/MP4hzqN3w3kpiz3MMH3SrdBJLdHwJFk2ymjEojvKMMJaI7PhrD
FB28yX1AoJ3uue7ZUnVIMIL3rnDOKbeMZf7jBo61MJn+Ok16rOexoCYC0E3CO9FR5po9WQ8Z2qot
Ha9z3g4lUh1xGyIuAfPcQUI5XsxwJJK/PuLEgIFv5N8BRMKWJs8iHzZjMl4tzQ7ITVuzKLm/JOck
ZGjit9ckaodlHeBS6BgzLzjeXjOrf2OlG2uzG9cmVIQIfTwDs7ZjGFDT1iK+j9EHjQLF/cF3OLEI
FpmgCtMcMCgwSwq91umwggLgRRut/YpqbVcuWFjw6szbyJubBaPNrw2+mk2geUKs8owp6j4ExZxZ
vnBw5ayzjCCHKOu+bdfbAcK+ir6/V6QxeC6MzrTQ0G5RpI/OPfbyk0kAB4qIbGPYGE7jcWtyDWfO
0x6CbMajm9q9bh68HHayS5fIKqtDgtiemrDElcxQiTnYE6mHDJnBayxIAt0MPpPWErR4Vvyh+0FX
kmzmp/kr80k/2lARfCPfxVQa9hNgfEKthPgJqoJKBsGdKVctRFKs19L/cqS7M+RX2cKS1aE8bqqa
YJQig1jCPrN2e++OdcCwXeaF1QTU0MTjD3hhCSYDGVSmPzd69dbikVi0qf5iw39BGOoyWsVlPmUk
FnWC/mIDp7ePklVR56g1KKjzHviGUeoPUgG28Zx9Ru7MJpeZASJNLGsHfqqpnwwv1GnB0RyKYyJG
AG0sWabe2g6sclHE7Zqb0LlHJ06t2L+RF0TS/ZTM+WqPnWI05ymkhs65HeLvMjY3cKUUAWK7Lkq2
JdFQ1WTdRVoeR/rQRl5t3dH7DPSz3dKMpYURpNw5DCOCt6vcr6yKHus8em6d8S60/ggT6qvHit6H
LhzGieRBe6JHyU+mrbNAPnhVIeK44JP8h0878K69XREWzTYeaURDtP5zqYGNLtNfkY0vqumZM5nj
drLDZKOpOTshQD6fnEuHsVBY7lGsrEerP8Cnsbd5QE5ZptuMzX7LST7Fltvdx0G9R8YeEBGXGd1C
UgMflfChDklEO22aKvAfRDk/7M5bbY31AE1KQbBlIBXJsa6oIXNBcPfc8b0ksIEFXw4/rnoelEZH
lvXnEYRIM+KdXGQESCRDrgn4tqDQtus5YzNs59Au+NlLmqvLSLLHktQ17SxsG6U1Uz/UyGpWvg9H
wcYfllp1SSn5BjoBD8FUZRCHYi7UXb7LS4YEvol4cewNwnZS01ljqBlOzsCu7AsAnJBT7UoHJRX7
b+VUN6dCgcZlnrxUyPZZwPG6j3u0KxCrUDhQsOqxe2iMpqLUTAF+2NVb7KKdjzijaEt3r2bIM9a3
0WtQQjs0w0g8tqoSa5IQhnVUfbVRCPYRLm7DX+o+8cs1GI9qCDkLwfstmFveB3u4dMVXhfVy0w+X
VAzM8B1EIqy18iBSvTxomYX0JakETwVMC+6uca6afVAwokfes1Q2PYgo0ptlnZYanp+uJfiJEb0y
ShQhaZHvAhARS6eM/QuRc5fSr6O1iFH5wlVI1lzNoUzqIKiMDpmxV1N0BDJEn0Ml4UTQqzO6JqWf
rUrIA7sqIi0Nie+zStQ8jkb7oiWcB3aD5P3RbrQJoKcNDRTxGuIJ9rl6LSfzDZ0qprX58X7POmho
mHl1TA5FAiEQpRhOKmJqiul3zi2IM4TErl/qqAKrAnKJjA9a68IZQNWysvEHonPV3wYL06Fu6fuk
mbHmpomjrTSi1ZCEsBml2xzziUBSEInfrp+GF3A23rOfd69oVbRLaTZIFuayBqXqk0l352JZU/lc
VBwLLqHWp7+fur66ZaVz8ewyY/gYfRmycm/2SD4Mo6pyZ5HqAUzIfCj1qbxNDKD2HggG5JeMP5oy
u7BotGvaGNoVV9iPDYrmwJ6SEBzPJNhzHjIUsttWpWhKPVPxXee/tHWaW4Pswad7ufuAI8NEPnoR
s6hSjgaJOT0rIoLRsnCIJ3mAy7Ohp9Sc/n5mFewDQzKeQOZcypKLasUICMxmjg4+dYKjPX/4+6e/
H8p8DHg8M2WOwnjl0etnkxThsQs1PsQQ3v9+KhuXlTta5J1mk7b550Pm//v3cf/+lA5cby//96/7
+//r+dv++5H//I7//vzvn4zWgXPctmQU/o8f/fdP//znANnQWgrOoNPdhySdhnXr+vGNyaaH7C5v
H9vZLNAYBuDBGhplyVjimTqUYWnvqJfUHZgMdnbw1iMtpiiIhz/9LF4gVDD+KIrwvUyE+CQq8JaR
yfM9+NB8VRf/DgOm3ch3MNE1KRpY7POLMjn1tHGo4UPKWMmQdrCJArdm9h1urTUJAMZvYJs0Wyr/
O/KMuWOVf/V1/hr0if4Rieo38j2KqTk7LJpS9aY0cvjAHQev89sEf2Y4PlPN0mrVVPoEN5ujUWX2
Yzk6eCxkOtzcHrBZ4WvFdSj7YANSPSZ61jY3Nljbcz7AywPs5pwqbax29LHksS9b2vWQ5A5Wz9qi
t2LvYbxER6SJPmjNPD41DhhKsOXpueGX2GaI3y68OxTy9Kh7AGHKjADk/dVvBDFxce/dfMmGo0MM
uqsuwfGMX+KpMxFLUJ1qzyogVy6gr/SqQBAgZ/K9tyjGL4L6uH+no/8VDZIUe3LfoV2aVBvW2eHt
/qNj+fPwmcydOW4qMBWYf7efcZ4hdsV5+Pfpt7XXqiFzctHbGt4yWTOgG+yt21jjT4pGnJum+4WN
4sn1mvyz9Y3P3PD1d4o+SFKEmP1Bac48t+jHV1GM/qIbmvilTqp2WRaR+YQZxcMPYFZ3qF09FMI4
fMT/Ga3bzrCueQOCDFjf8DDqVJhjlWDJtxTwjlgU51Gmwa5v++yUIqbbOeOQHh27tfZJ3GcHL1ZI
MXtI47FniOPQ5dxM6MeeOFjHreypSARX642DaONiEKeMQt1Nr9Oc6RSqvL1pxWitzMwRj4UN4l5q
RfjE8jeWXhV2z9XA1q9pgwPhBP2WAVD3zba4GWJLcf+APYAImST9h6tCDmx2tzivryjPkcTJ7GCQ
wfPb4F6SAZa6RUcqnpNi3Vmkcv3P5z1KCAEW5N9EjruIhCIixSH7T8dp8+tp3kE35fDdhSW1ful+
xlr6xwN98yEN/DUkaRh/WEVEKJBJ+eYGhaR5L42XsJ9Z7bmRP5u08ZZWqZw7Hkdaj1E5PFZR6qwM
TIS3OcQGGmYIebc00k3F0OBidam3QVMmzrxjBPabaToh3lc7P5bDccrCdh+mxngwcmCeTl3oe2rM
8igj39zpTJxPCs7kdmCUdY7BX2wnX+PeF9T1xmwd8aCawGBb9wEhzC6lnp7uY2Shmw48Sn/NrJ2l
0Y/uEzZQJgNBVb3o/eQu2lIyIgUQsehUXv4JBwriacqd97ZuAPMW/WedkeSYdvE3ppQTlZX9Ezf5
dpBoIhd9PwJKStD5k0CYeDYtg+LDnCRqFUHSA7uiQEDFJS6MLP937jg4MO5+RKiTlOarL4jVz4Hq
nI/BcL6J7y3feVMjpMoone+htDe2GrINrcwYazkcnEmDEYtb3NspBe4o7b3oWliriGALmE/oKih/
zdx1b2JS7o1DjmKJZs3676dI7onAq5tP5u0mc9hmWwtfA82r0xnxRQPoDsXVPh6EfQNe0J49MDtI
5f+0XDEAT4h1No6giGHCEMCjnfzMnE6utpe9Lh5KOI5bt8+LZSsJPSucfGv4DmPAZHiTVpssSSc3
dgRdQzFJzqoWEjzjJ0q/8NZqnbuPHYh6bQWIIhy95TROztaKGdgo36rWSKuytQBUd038H26jJFXq
Fbl/hbyFtuFtFINRRqLDgk2yPTmQzQJc2VsV+j+kHe0Tl9zKaOpBJmXRg1ZARBpDlM0erRMcrTTW
gY1C8Vi6GNPWMGSoA/MMiI6V/Eiv2hE54J+6ob74dpqfmjbBxD9/QLbCdqmE2rUQuI6cVy+VMfpM
H0ZUFtxPqRislWYkEQReUoNtwygfDYZGhlV9RPbU7B1wBswu6uE0MOzhp1vHyC2MWzB/cGu1zizd
vJABY6PZrb+Ygu+SMvPO8aTYfOzhPPQ2XpiuOknPSW8SDmCBVfMSKigbOgOXoJ+RTm2CcJLLNs7g
EJMinY8VzQOykzz7UmWquiXO0K3sPfNR1hCr7mZYSXWjXWuvKskL8PfTYmCAVFGOMndN1yqeQLrN
jw0LIGX52KkdddYOkB6C5Y6GPJ6A5gY3AiyVGMsNqtHoABt3bpOUzU0L6OAzOYR2bRo28/n61rnE
YHp/n5KaWhTd0/A9Ck1cCDhb1QrAv9bMi6AFVleVzIYbE6Saiqthm3ZdctPNqN6HRFcSY5emN42L
Nj1G92wIqI7JyO233w2pHt7yREN245fLyap46cV9CgEUte1kLfXBRf0yf7AbXsW4HcJNXa4hhpnX
ti/zm2EKdHUaHYy/n6aElR2dwXx2PGJBpvkZk539gMBAP7lUGxv8oRQNKj1B7hvx1iNLEUZO0HIQ
xrfQNONbXg8V+9DwjgI/WaM3+dfyFTa0WsIxl5pInG1ASP3V84i0UTN+IaBDBWkON4+WuLfRMZ58
zc0P9Y4l7G8RK792RY2o1w4JQXCRDbp4u7dZQDeLWJMbl4D+ZgS9uxeOwmMwR11wRV3W7JGHwaeo
ts61wWKOuuIaVwwaKlnalyJHNNLbHzJCwh1G3N4hPGMDSUiVsgOEWrcirUr+O0/3EJYGZoujj51p
4djqjLw039icWPAo6GX1lDVvDR008IX+9BKWTr6kVUgz05xComzBfaXKCdHcY6dNAUmEw5uWReWl
7RJ/QUx78QInEwNV4oXPs3dYWaj8ospx7zwxEIllPl3BLbBLB0cZkxkg6S3JpP5QAlIQ8vSRp93s
D20AlK/qfc5RGkz21S068+4ns6XbKQU8dTajUfQniNZ3jlRcViMUJBRKwQHz3x/HLb/jupweHGtG
xXsbxI7aq5GJK17VGdnjc0fqr8jSkntG2N66Ni2DrD2HWlLEjHYrDoN2BKqGUSDs/H2Dv2bBFbK5
hL7aDjzH89uDy4wRhqt4yJ2VYAK78eKUZPv4I1dM8MZOQ07q6VtzplQTX7iMEnKYw0lvL7hRxar1
cN+MCLKW5eSQCxPl1tmeP/z9U65H3OYSbtgdodZgdNFbF9KQS96qH2VGABSyveYcGtBBhYx3WZeg
SndIJ8bdOkI6L/Cxk8+7MGUvoAkThZKUM0OT4FakAM2tyNzvpkJ1oUZrnQTGc5YhkQITtaCm/SG+
gR672XIdDweiuDBdw965mzpzJUM+zlP4xyhIfofUOFUG0RD6wL/t719j0Ip3RCyCnwp861GbH1/+
N8LOrKlxJtqyv0gRmodXW55ng6HMi6KAQvOUklLDr+8lvui+Lx1xX4gCXGBsKfPkOXuvbUTv5vxc
vZzXzuuZQiqRU7BM38KEUSdjZZp4E5kMFJyQn/KkI6GOZKNzOAPtUpwSTXwPYzSYmVkr7/FgcNiI
M6yBRb0VQ/GRThDbNEfAQeqw+vLlQ9eCaJmkUZ1ZpMKFGXvQY3ujQc9ot/ffD609ks5F+AzSQsap
xiQuCs1Nn7yObp0HpYI+owIlF+v6nY7cBhafRAwSf0TtqC4VUbUXOyMhI++AhoyTfoxkcEGJvxub
At9iA3DMRP9VijHzR/tMTBDr98houoyMs8GFeIPuiUhEIbvWRMCPWCUN7ZFoETT6mboR3uC7XIaA
WzEYjwEW3gmO4TWhg7fQrBxAtErcEXh9a5s5X7lIw9depVLtiZVejl1NX4ZDi+HYTHoTNdyIntz0
spLJlmsQTWkwMKgR9JHKkurJDZR6aQ/GeNTpNbYI+jtOOxAD3RXdsR5LjNUeWKOUldaaZIdl0WeX
6Qeu1eKZIlYlYbD4MZJA2RPJ3Z44emKrji2GEjQLOVvw8gfGiYjdZZAq1hY5ULEnoEVNA3Q2SvxN
oNjfdjTekrkMAj9ylXjnTlXN7WRxTlUs3G85kgK7mFDNuthjRt7aVQjoj3jEOb80J+ysxjJW5WRv
MEmfm5uJH1ROvHadT+rLaamPVugnurnFgHhImgQGdRJeMWTGGLs3mtv0vqgZOXUjvVZyUj4Mmb21
01xC4dApdRhgqUlWkepZOepplOrgJfeJTq0fjuCWjHQgCUHSM0VrAHHfHfvrQPPVaI7epGWX2vTc
S6RIcvMYhxFscuO9ArxHxpYxZzcqreFyZCDuIs2sndQrlxpxBwTXWNTVLNvMYCISY7xOhMHpXJTv
aaAqdKUjqD2pgn40R9PqVuWHE2FSd0uVt4yJEaveVxFReMRzl00Lo41ZEpnd13bMBAuketkyusN2
1e7reb5gSiCvydRugNQiTG0TKsYnMpbSd5US32EsaQNU5KUF5O5qzKcmmcOqoZ2+LLubkeX1jq2I
NHix7kgLQJRP2kcNVC0AF98RIOhoTPgGM7/ULZ4l6SjNRolR3wTeBCbVioJ96FgIXJPvYOxQVRrV
pmKJ6EtEiEXjQAAtjz2Y0yLsWRZRyiwqWsDk73oP6APAPIH1kUfRe8WjQ3EFeNVYSHKPMMV18Lkz
JPwoOciC7glb/OF44e5F85MPXnxWnUm71F457tIwvHt97m7jCOO9KY+Vxsk9rbc6rCkfMRr55v3b
0JPwMGdO9gqEPROfDn2zk8jcPx66Co7DzFFmaobjjNph8OYsOeCXS7sfS+KPGCdJo9xaA6vWwo4B
eCJ0jtj19UVDEvDe04J0V3XMPhSHeqzH/kOzptuHnFT2Fov6pFYS1nPj4Iqy/TQK7INbQyynr4XQ
aBjOvNPsxonSXcgf6i55O2BagvKkt3BRbdAlVLvjPBgqDkmaPx06oFw4McOlwD2aSoUpVAMvELbu
LjfCd2wS8V7E7c7uUGTHYRbuuq5DAztnz9qqFDc7zv0yNpWNVPI3HUT/FnnLJi3IhhgxLnHHhGvL
q6or/Np1Bq2ARlBGB2HntKaHTV25YaTn9GR9QZyYwEfnJ1u2sETt0V6XtoQRGRGsgkx+UWu2salG
ogU6jSQJJmpkReobllwdSjCOPbvtz5oHon0C/TUXOyY4yH2qexBYREBvL/Ze9Clh2kz21sWpnrjY
6/2k0YHIDSdb24ljLOJBIVqnjztIIwRtOb27HfLxpUzH7ppm9j809IyMiJgDDHE3i/7H0nMeFunO
sqCXsTKpAAnJNcTC9jQNV+W5VSfnkpbZTyVtNMFZ8qR7/LRc9C9VoZDsKzADtg1cKKvLObR2doG0
iStpAriz46iDDV8UKXtV420S1+3vSm2orI21TRlP0aECGN9MLFZsLFYQFEjMMCTVSfi3EEQTcqal
16MusLQxPwl75ySdLD5nKkmuI7M+n8ELrlkIWQ58H7XpN6lS4lOd0e+19Kolt3vij+UMnxoncWXi
Deou96pnV+NC0trI22kIW5/GOyf8+unBSdpJy1J8MX8ajfLb1BzzGrF+/veff79e2JnlzwmZOzcq
omf6oZed91bk3bOuPDAi7QBPjQ95aQ7noE2GM+hOG1Mh/uX/+YbKAGFX5eC2xjg+aE5iXOnly4ct
1FsTkJv0+xl13zNt2uosMykfCRNX0n6c9PT7aWkrM3aI1NZcceSDtiYNZ0y8h9/vmqqDAlK2xmqk
TU2oaNmehRkQemMq6pXwINf3Ejd64Q9GNk/t83AKcptQQrV/iNFFmpPY9V+9Tx4RDuFvMQTbdEox
umnIzB1hs5skJfZetADoYs0VkXT6P4PVnXEvhoKx+XFAViFUgsQku3NsChSI7pRxtmb2XIJxZyyJ
Z58sX8YRg1u/IZ8I1n2F77vHNfeW2Ga6AtatocjguyrClKXXcP6wNF28kZzcY2GE3Pr73dge3kk+
ri7dkJCsUoz9CpG6u9Eb7DddHNavkWr/7SY7/0K+SYbK5LwypnM3BikM//sDLM6prxEcLOzc/9+f
0M+/IsgxAP/fB+hm7rz+z3NgMfvvOfy/B/w+h//1Ab9PMhjT4n+eZGsWZLondk4Xx23X6oB5gTyY
5iVS1exuaI/fT34/OJYksHag1/P7KdrZ9NRZ/X+PgFLavPQFlWceN8bh9xFKVihbJ6D7os4/8b//
hW4XarLkcMKXNElbB/KDnN8bgfzCs69NFvq/P+33EXHc42PrBmP7+wgRKOHRNdzv32/+fpg0772o
dKYyHZemkG53aG3k22hAaAJ1+Hfw6W/0mALL1VusnVOZEVPtTBt7/tSYhnHfGQP9mNAOXrwmCl7M
zrec2TqAgvaA+xI1Xm5yvM7KgR5Gp23LJJ+9eZ1YeQTwNH3/6mBFWmsJfUclrV9rr30BxrHVI+VT
lcFbn08tmgk8q+Y/tJrjuhxbvC23VrpPaOwlxw087MQzLlIz/6u4zamIpmcbOipGpxBtJ3fiYjKr
DsIXNT8sNqbi19GBdFF79UMGUCEyFBvI6+9NifEjDx02/TDvD0Uc+VbdV6uUiE865UG2dTVe05Zs
jTGgEwdeHBFv13CmTd8Mr8BfEiK0aJv42k2dD3wM1gwYC8eQf2tp3RnUkBszWfCyM3UXs8ukMQNL
vigjMk/Dbgi3rnCdjZuVQJhVmtAZHhYDDcFusvLdADwZD3uxQYHKnmfmxNzj3EJ8i3MdteSOO/kM
UvGfanbDSmJ755i/kRNFKicTQpZYI9yWeBNHACItq147tzS891nmnH8/c4hzOWDodxcOAxMY2/9C
JU0+JB7BLCCkTHF9teh9i7Nf3vZPROK0kxreZ+UzmitDgbqBaQ2XEP48+tppfmwE7ndEyaB7SPhL
BO+sqiLJgpHFIV30AAmJhhhcicEyV28aAlsrTIL7lN66cl2o9T8KaZQsM/4w/lGn9C2wymcVrwgX
kMum3/V5GBFHMAVUdcMPxeE2H+TD8jBRJiZjBzqIAkPxoqrpVxQ0xXWECwtCEIRPNoCx5UzjYQmc
HESzyEZaN9Qh12OoS8bsb5qk1zbtoc8jzMBYsQDDQx61ADQHxxB9uCAHMJgaJK8Cdwvo3srWqLNs
OGVlAjjccN7UlOnsMNs34hB0kWLx0usk03pf3DbwkzBvWWhEOTGM5q6tRziQ7F+d90OBEqzEExwi
CUV19znNs2ng+QV/dnkAaWGy9XGsaQlq89O6gjPVugfLmwibnJxla7dYz0HWrVHZnbCCYGiPYCD2
Q32TSXihycuctgRWV3XMWnIgNLjyuY+gnqLakWvUBgKIAvSyOqEnruTRVgv7p1NSPQTFuM9j0hA1
mtQhNlE5DzJqR1m1HBhXDE+CRUgAOuo8TGoCKexEJCulzGsUVasK986QpNG6dG2mLeSBI85iyITd
ByVr6SPRoe1hEnlU1xdGxgS1VYg7tOSrEsvJw4XnTuKBrGXmVGBCsPY5iWHHliDNNkmtG25NQFNE
xgJTqiOsKFKV+G14q7tseCVwyV4A+N4Qz7TR3bGi60UXo07UO2xhCcIRBrCGIKzqsdsMtOVfKu/c
T2m6KqGPM6Fw90Ex03cEF0wTOTeT+gGGVbA3lKDBlyfchSe1lesld6IRWR8hey5cJWfD5o+K20Rf
pkqNXcL1/nbS/SiMClOkdAGHEWy4qZ3yaA9OsjKcljASN/scB4Y7ZGmlm8KyyI9hetEkoIlqyRFt
aPNjSz7gYtCbq6rV2RIvab9QrA5NDD2zrj5kYiCAHGRc0ozjTY6w+/XG8iVwOA4SSbAquFdXCdfC
ZGU+U7M96ANQDCF1s1qSuWgTX9PYiBKM+gkAgSz0pNiYktPZYHpXoWhby4hPjkrfcwxnb2g5U/OJ
vhUpGVhNl780sxlKy/uYOYf+z8zZNqJBx0nL/SYtkiesyM03rSt3sFE6hPAGuEqPTl6KJQz4pMei
+ZnjwyBtdzoGJWqWmOzdRUhO06LBjiAwy9nhsgZrSoMNsVhk85CyY/qhO+tSrRaTbPhzOYb6WWNf
KeBm9IB8l9Ve4CYnYPdQaPGZvJnaHwQJAjg1R2wJztIEg7hIXmQ1km6nDB8BvlxZYpDRcGi6RjEw
CYAbbEe8+72kUa4ApgVkZPTHZJyDY2fiarXuwZNGDksL+ePekoZG5prf+Nt+1KPs2OnyiVksadDT
yCE7ultTCfFH106CXMJS95qFO1jD2fWcK/2J+OzR5vXO9GzSg9uDdclG1FnkDkchHWkHcyk7i0tu
rMP6m13CDgpIgc3fx7X/3mTixwgBm9tsqXEcrnKNDGdhkJEiWuUIUepdCYh+qexE9zOif9mDJh9w
wi0f+ideS5Z4XBGGA17GHv9M1s4qoJZo3qFm0rbVQ/kRTBWu1PRfUAh3GdGGqb6LQGAxrj6D7IuM
Phps0gIcagxbYWB8HIfm28jESsJF1ghtZTUa0XwMGFQ009q5OikZukLLPO/vtP3lVnROvCwCYGdL
W+t7PEKuvvNCR94VFFtX1jasC2mUL2f581rLkbX+97maTh8VYQac0XiwPml0VF33+N+PGuYUS6EL
CVaa7/7+urFGxxGmKWNLvjQY5FgxdPjq56fy+yWvh1xFuxBg7O9v1FTkb0OuXX8f4uCd+kW4LbLf
Z9s4BLtZI72l359uxNp40+WCbcMl+JeLyArzaB0iKBldyFQisb8LR35XgfcSZ+k1QU3jjUANxu/G
JZ0UbW20CBVuz9Bw9h5T6kWLO3xRqiakhdgjgSHXGd+FobVsHcgFRfoeFPEztEWxHFQbD5W6TPv0
I7GdI4YdUi9z5bNr6YFPeemjiE591NTJIQGxCQ89u7Q2PP0iwwiL4iAc7pwx/MDeMQFJsLwCb01A
HpP6prNh+q2DfgMyWvlWwUg1AX0/TAVpn2XbN9dYq235baCTLioLK52a/6lKlCdJe8eV/+ql7qMb
c5Xgx/A5AMaTIttHpr0MJ49cqwTeFvElLTEsS0v0f9vmHfg+vTSqL0Pu5GRZi0ab9VIKUlQ1tXeh
Ee/IJgIdVQQUzP1ARraJTRZ/2FhgkZ7/QYBlsvZUZoS2wuChbvDrMjyItPQZIqelo8frZkDX8wKM
025noT11mBc2MTKvaV3OQEu3cu804z/0Rn93kQgsoQ+umkEnAairv8xOHN1QfMNGYmBQiI8pyOql
Wbh0h/vgtePBG4/ms52hmNTtN8hAbU1cSDMl12ZyzBeHCYTfdDrn+zhblUNcb7pCPirL/VQsykT+
l7NSYe1GiSUubZh+KoqHGsMTf+OiJwW9jANad9oxNYxuG6icKqzwJSgYuopC+0gyi7tOUi8GbmUs
cKqPaxOvXNmBPwPkIdGVJ2RYTM9qUL6DnhgKRyX2yw7cfGnNQq4St/0sAyHQNGJY60TmEw2h5OoY
mTrp6BjprXle4mwUoz468zAqI1dN4DNbzd3RKEQJCcL42bEt08iRi3rAb02QG+k4HumxPUb0DrQC
RjeIrpadU6YwYYDnRoS5jekpHLV+bagVsJyAeCZm3Rga4wsXs7PgJ6i+PBi0BVcxa1Ccz73e/sPF
VgYHKn3tNDEh6y1eTWA7KOHZlzOSHhLa4wKTe64G74loSK1VrHdbL250hMDOsU2t2sg6WCerre5W
U8Ea62Zqa3yjWXmYjPRR6JumQjNZ5TAFtGwzDRkYKS87dnrzF3tCfVX6ft0ZVnEKwmmRO2lzDeRY
3algEsuOSQKk9QsW/CrjsDxS9x5p7a6loTgXxyJTFJFHxsUPm2/0hmVnmj8J56mbQ0MIq/OlKEDA
TPwWQKtbpS//ubbZ+mM/mfMunb66rPKNvVSFoKKuX/QimQ5kTT4yDhoeUMalE6IuNBIuPw34twwr
EC8u3gRvxKVOrpOK9DlMK+byhHZnHE12prgRK6KshxHKVa94b33lfMF6/SIVtTxYLtaPpp/t6IxN
dyG+kaupQT327JKwtiQiU5yx7jrX3frEjrorm/RPOWEmrEJlnVu0IuNR3pRhQK9sZa+MPdKz5Sr1
KwNpNhEYf4QgjuZS1rW5SZuTlmaPRIxiC7LQz5tTELverTUKeGfuUByEEfxVOMJtwsrB3agzxGAl
ZK9C5QgWCklTZmtYHoHSdBAG1m1gLVmDjLlnPfppqtl+JVW296xGlRvWDGJC91JiCNiUiJ84EgTl
OU//ii4pMW8YybayAv2qjdZfLHwxo4+i21Z9/pHSkyaRgjs/Swaa8YCWHWGRM93n4pyyQJSSdUaY
qgJOMmte46xgLWPfAQcH643Cc4nobOKNqOxtlY4HcrlMhEux6ffWG/NTGgNJ+qw6Ew3w7we8Rmut
a24ObaOlyIbSt4RQ/XwQOTZ6zlOIx3a9x4m2rbVwm+PgXdoeJ9FkpnnZAIM8q4AQSGcaPfJIKidg
MEsQ1zQMSrrE8sgxDOd86JR3jzx3H4H2QNPyTHzIQS9Q13NyjCVDA3dg6zDs8kG4SUJU5uQtdKfj
OGu7XE6zVbYgXkAf013baimh9x2iq4iHonX6oQzmBGKho+slvd/Iu00WVDMoKbBVGB2z96QHux5O
uS5IRBblBblxca81JM56yOGmB7fbgXjDTOty2JIFiZy2DJkd2Q1qnbHi9jAFylnvNMUJmFiIY0tD
Tgd9MOwl6H/WECvddHo6YaZIcCQ7EXSdf0Zu98dOiPc4d6wVno934t1PU9jvM09jhJjZKrot5iBW
MFy8xnnUrEB+kSvenwG7EukaMAmqRlY+rPuVDk/mXR1U0tdUdQYb6dvBQh825JRzHNi4bmNY6Klt
T9ih6GSH6jtcaaZDgRkdS6/8mAcXt4Gi5ZK12K60tDrjRczvNlzJlSwM1E/ZeGmk17zWtgHC5CnR
rryXsCGZZKLGInbM8dMw6ZFukghrCUX4oAcRygch1DQPd3rrlN8BxGDaFbjl8RivzFcD+zcCmZxx
KoQhsyApNh3l8CeArgNfbyIusrKP04pTvcELYjiPJi2yjelRk8d9fI2NAgal0bH2lxzHOQs2Bw3x
SDm8jApMMUxiyspNR8iqLCuThdtMiJDiOg3Jta8KTuKZ3fuMk96AEeuXIskYgmr5m9a3aIoc+zMc
WhDCuKj7io6DjGePx1T+iTWCWJqhPg0RN+/gqioSc9j9iUT4g7bQVBjzeWm41jwyS8Ma9Abjn3Tl
4djZ9E3/RYviGqTacKdSnqEp5ANgwf8H1lssrboOiFhizKVbhK+nYbDvw0cis2HVGAF/1YzmKwq4
p0XmRJvcCC7SUH9ItG1825iaje2m3wDsAFLADW1C7qC9i6mHUya8K83p3p10BF+fO/ZeH9x+yUY/
kASmKPtySl61Yoipy7QjkEuaQEAeoLIqeyMFU9AkZgMFKWPC3bPwB2ifgFFG9dEspluupOob6fZM
FRsL/l/OCaZtf3o98g3LgsM04M3paJ+fAtN7QOyj5fg+UVjumg7gb5snF72utmB1GVDbpJQY9MSV
aozekCHSggysTx5I3Y9cKx9UZUFOqrkC64vRmskzCMa96ANQ8LS5XEK/N0o3MgfmsHVhHQugR7ti
7+T4mZ38otILITuQTQvfGMaAIAAv06v5XWXsFOGZ3/d47KkyHpEEJAXjE252oYGVEJ82UA6vpV1k
nccC2HfkTjs3VSEIC3Gv3dndqCiHXJmqU2sxpHLi8WF1kjzCqAyoVbkto9x0kMorV97Qfy2Y/31Z
oPWKaN7UXYKICf3lwiqJ9JzgRztu41JIlsepdhzfUd4jxQpvASHFJaeQlJLMMrjQc8DtOr/INxRy
j0cDcdmkQZ52hHKF4U8ROSEQzOY/RNb4tDjgwxYG7Xprh44wojwAIdXkPlvoDz7/r0444iHM4Wfs
dftkqCQTxunBCBLzj1cyu1Gy0ifGxbwmUf0Yx/IOKclZCgo7b6jMLdFS+soFTgQit32tdU9bOK1l
v8pCe3FzzN/zaQXoJYCjdGzWdhYm75HIzq7dRMhZrwrvwqIZxuiUDhp/HiFzXLTx3qjLJ+Jz65pp
0VnoKS/UBFmaIhYKm7w1nTVdM7Cas6XSXoWaUi5hEurHgCJ+kfT92a3iNxMd9MVozOlNz91FQ0Iq
uiJPf1Gr+CfrXOsDaM0P6o0YoCvzK5oFMITVc6h69p8ldIxjbLc7V3hyY4yedeBc52MYggSsM66C
pLyINJcp+FyXdkZ7NcLqx7Srk8hHytPKrXeSMZNnIoSpzIKCNOr/NFp9Kick0C1ZWjvNtfQle3e1
SkoGOFUCpibE9+DWxFxYzJIsZ7Q28CfDezbR+cRLF68xC10GZAkIBoe7apJJvYj1tLi2rUoPqBWA
pMsW6YTtkghuDCjbe81bWFW4N2JFLlOhbA0BgZsdJdkgj+WYqCff8UQKeKK4V28+nEjVjlZpOhiw
6XJ5iIFC+VLFgRkO6t7Tg7smxXhoVVg1hnaSHe1q3XL2YD0TUMROt1ZBZC1yMWkLiIaMLRqlOyQ6
3WPNoZx6drx8G95azs2NjPdNX7ybTo/u2nB9OXW1b3jjGvWZPMd5r2y0WqvAy1AYT24ebnKVPXAM
kdSSEQEBDOyiTzsScU5IYE2otccQ+i3xdhCicO++TJYhjxYX+D0HDRhY9tLIyvxEh4ic0KiffBPX
C/wQO96098bIs6PZBtURU0N1dLwpxMNHjURSX37470M4cEpQ7BmpSJ+tXtV1hq2jzIr/vo8EEzDf
mL0HFVLJngHgUodwc3DIFgaqgQWJoG6IzxQD6Osc88B519nYiB32sqYvaCI191XXDQmrMMGbYuLh
p9jCl3oeHmUzgX8JyeUNBym0ZcVJa9/TLiDnuZ5poRH9phRh9cFUsmpFLkkFtqDsVkLQRuMmsPZj
Yuv+5CG667tOwl3I5P73xxhp2/ijGICJTKRFp4qzmUbsgyH3yCAkeJF51kzSmMednTT3VsRb9PnP
1oiUFahqNL4ku3b1yRpk8YSq9o86noI6P9RR9EwK45WN1qNC0RA7oFVcNuxoyyrNd4355cZEMI1V
8Zrk2geey00TeyPxZOqXAZ+AJGTeCHHQI7ZlrYw/hkA5F2N6y6WVLU1jjrYQvMPqYK8GgbyiMyGQ
jD9crS1VN5CGkByf/I3jy7areYZO+RXa/CFa6/0d6+6W8v7j2OwBFSoFwd8efTjsLmYcIPsJ0mNv
mD9jSTB8HOlnYqaLbYkxIo3FrbC6naJhRKQiX3Z59pU4PXN4sIPokhqachFmGzwubTmtEJ8Qni7B
SyjwRnuvpH2V33SetCXuCANeK+MVhifu2qjFkx1btz6BrqghhyVlYTakDwuvaHH3QRp3XGTno9xQ
9Xx5pof8z2MUM9lQsfPZJToD7qZaewk6wHBaoC1GRb2YY/FZWXBhjJlBQpxcmJDB1+ACKIU4D0bc
bhJRxitHBbvmGZemRLkrkdulFjpqeIlLW0UiJBNT2xp6c8sA32CZdTj/EGVp37oMnHJKvh8VATOU
OuEmdzVcMO0HXgtWIr38J2JUSosQNz7v7zw90mf9R5es+3DYVtgoVwrCJRMN14LuSQlM6E3vwMQ4
6bpHt01Asn2flUVLFP/pBqntwQ1Iss41EpuBTi1rs39DcLrRPP1tpNhbmd5FwpXepl38KJgroE67
RGn82tRd7FPWn8RY3dSOgV5pIGI0eGLFjG+mlfYSmhqnY3POc8pNwE68FEUWGSsE0X8UamMXQUVi
IkMxtS930jd1qNzwTa8dB1STGTxcx7NWjSsbDMX2FdlSTEiV0i6VMPXzgsZ8VT5SczwSn9me6Itr
m0H7m0zTK3DlbVk6X6FJqZV26cayatO3c+erJEICjke0MwK99kG7MTY11G2a9X+zhEKPdZgCzD2H
aYbupVtQO6Bn5xpdJLBia9NkcVbil8yi3CC/tNbNnRmCXOagBnKZnXZhM60qScglSllhgKOWRAXj
Ez+kdKYxlMiXkRKICoOFMIABuhxGBypZfU4Vw1yOKOFER79/soZ77LQvNkZoV88eQilOWW/dXQs0
M7scyM8mYTWOOIJaVF+DMC9ZxY2hm6jVOzkrQvU3JfPgpiP9ZtkgGsT901spbMYcHoOhqwBVNfsF
ifbe1ez3ujdR2Uf4D7oDyHfCjBpiD1vlTRlp1NgZRupa3dkjHWSRXxM7fiqm6q4Tp3kwtFyis3/L
iogQ0RbA7OilGtMBa8RDIz41+nnKgIDd43DKNAV9pPGlJF1NNQ9F2k76N1ARKdPZIVw0hAAdAMGd
q6xZBxiGle7cpeGw4NxdLoTi5IyMp5cEVilermoV98yDFE6bioaes+t6RDstthTRFH6mFcVsgqec
qlSMTQ0zP+Wfjoy/GYL9/BpTcgE9LBDU9UpArgC+t9JJzlKNV4GHhS8YAFk0yToawsc0dfEByfYy
tTm7OgMHZZrlIM61Z57gRLJQeOMubl9JBOiM/iBUG9uGcpaS6hoYT0G4EU56+yzq5KUZmW+7Dkta
qF1tF/mRSoBvWGpg4RjZRvX4SQ+kv6R5bayZCmgr3cy28ajkp6wxNlCp3tnvdz2tWY8p80KteYe1
B6bWZxmmO6MAdUb82JaoMJbEoNmWE4dvdK6miYpQUZwvcmJ5A4YbMS0QgQlMdZP6xwuib10tNlYA
qc8j1y4j0reavNda1S6eINKdXGbLktdeUd46gWIdhYZPXOL0ZwSn7oNiwgZtZt/s8CjkaWTp5AkV
W6Nod3AcrK0qFPx26C4d9xQiDOMSPeF6Zgwz4tAJXOMEm27XxcopK5NHGJHrYDYHFMRvHclZZXri
krGX7YRpn3Alb8nEmQyXuGY0m2AXy7q9Fg+7rtUXuoldydbw8Ye49uISu4Q7YNJX8PL3eFhRhmg6
13pc8K7Z6d1IV93Eq4yoLFaoy0SDw0hS981HgJqWRhycOCp9eBXHcTkRsz3G95jc24V03dMEbC/S
0w9gGZ+5Iv60EBsq2/gDjgJnlXEUUhDk0dEj7bKLqiB/syqd0ACXjiUSIfChpFS16kOiYSLx84R1
7dwUAdklGVlKyTYQ8iiGcmfOQ5VIbgtD2QIqu3p685G3H7jctm0kHlYd3mPd/gdV843ANZOETZZm
Fvu74yDA7Q16+oE7vltMupCoDWYALIznMWjhtzIWP6mmvFnwLtVCf2gj+Q0SJOsyWPUFxu/ypbY4
a7vmCe37h5u1hzRjmmJ1+xaiAB37i9Y9AwQ4E8jwBVwzGj/FXjeJvWWKw/GiS88GAZNo1emdFkzz
7bK+1PYA8/OrDBOwH7X2VusjpLopZainHtuCh84dNCni175NiflGzWKYPKmR0I61QSWekI4gzfwR
0oBfjiLwfAX96NDPMkiu0LGPGEgFftZ6p/k2DhPt6AT9IcnGdUjgIxfON4DY3djNql0yP9nXLZ8W
t29RpauR+R6isocUs25JTV2wr5yMSKPpoePlUIPpvQUJgl+NxHNOWItKfSayOSQa8nXoKUVpkT2j
xndbdfwJGUhQcp1OSXh3Qr+iiaLY0Sd9cUK8POdHxqdcYTwsUn0uiJSnKqC4C2xOC32SO9PTth07
MOQUvAiV15R+X16j0WBE197HyXpDBPwto24fz4F/QMRuA5fc0NS7VgckFBZ31rPed6wIQVzoPGHq
bnDkkGDqmIU/asqNnIOXrDX/EeH6UfQFGpKI9nXCsK1Pu1MtDN9UpzvDZrXhto4iXDB6G5078Iie
xIkvxKKnZFsiyzwq0MjjAfhXOOrQ4I2/DX8aDVtybsOe1AMruLKdLJWKwKWg20yIxRkrkIo4cvM0
0pYY6qm9UhAKbHIYEiZS40gktks8/mNw8yQI7ZxUlFBBJzPBstnkFKyUR+YSoQ39HnwsWcflTR4R
zXL40C0aqhEFY6htxm7ypWyytTcVaP0RvDr/XHYhTU/tfVWyWHN6NtcPHNXFSZnLUS/9LtOKIWBm
wfO4Esy1TCzmprF3LnPwHkgO4zUtQ8I8kAqyXOjItARb7tqOmcyTy71oejSBNNyOUys/SFBt5lpJ
a6CQjQSUCdE1i/l+6Cz3x+CnzfrFmVXHWJ5AkYLB6P+h7DyWI2faK30rCq1mFlBkJrxiNIvyjix6
srlBdNPAe5MArn4e8PtDn0YLzWjDIJuumoVKvOac56itbQbjZUhTQPlOCKYVwmA0+m/plRx0b4U9
9bMzqvcSMTEX7SGLMgAOlvE2zQhdnJHXvy1fxzi9RbvxGfpA7pTCRQpgcZoweho+BzgFKxNL83ce
uCTYZOIwN8AGLFWjFGM/RdqY2HqjR0byp+4sBpSAlM0x4zZw56Xt92yAhnE5iWwgyRrvh+4kI24T
0zxInjqJ4Ubk2N0E5q98AtbS4XzejEb5NA5s25VHBaGTiYqP68zrk/OgvPcuq4BhkHEfuV9BJB+V
H34zTWRTWlxjP/8um+i5CcJbTHZYCxmk14jS9pM1A/utZq7UZKVzYZ8Ezm/RhvOp5DhZ9y0GOHsq
9L2l1LxxrVKS25SmG2Mypm0VZKzCUJhYWhAQQBDg4DvHstaEIQw5DXsdn+2sxLVdN9dh4A/Qc/Ux
F1mVMW60drgaMLtWgz+/dUhH6YYyhoceO6HpLSj1DvvONRH+Wy/TE+kOM0L8xN6b1XcS2FfGes0x
oAlhMLbTkXjOyIbu0hdPuQ8RU1DuZPNdP05nHVvbrvB/W5BM+nA8hzEVd2+5V7vGDKRitE9l+Dw1
almRXfLoMhkMQ5kdXSYOhqwd76K5ulad3mCUe+3DYUPO43EgcsKNvxuZvPTkgm4hge4pnJH4+d/c
pndmzMlQm9W8ShJpQA8j582v/wAd4cI0QO6yaK8G4IGoko5srW9632B9gcww7YJDwCK/sbyt6Bp5
zipOkaBieouyjpG/4TS7MsC+X3jTKhjBGrhEyY8ubshS5f62wau1sWe1VmnAYDsePQChAU5tpkvE
IV56x/mKLKaGntwO5QOTu/q7tPE8z9PNoKWBeUXwf7e5tnP3hlIVBZZLuoEF0yIvPqVQsDPwjzD2
mgb4oE7EvCVUT0YSt6eArNttpQp4Ox57jyXfYDNEAHXy9lEPmq0fAYs0X/JR+sXGlcfZITWbPeJb
kVAEJhq4xBxHeJbrE0rKl6y+DDLfpV0KS4rkxD3aznQzxAtnE3lQaS1toxNsI6jDhEcNj3Yv3k0W
gGtmID7g+HKCeYnWmsiak9f9djK6u9If71AvVvuMASADxGyn+XW0hR19NBwjIs3hDpVqlRfRi8D3
vJ6zEc0WsSG1/Ww2nMoeHRI5cvk6T8u30GE3oZmksR21L510SDamcte19aB1O/O7qTKzLPjwFUgR
P3XvqzV/GO9YLiPpuLnoed5Li2ktBpzfZq+enNS8ythMFzfRvTsy2XVA34Q5XGk0UDtVkWU45AeC
GOUxJOh2b1vFH7KpFrj0h0TPR74Abj7RE500oVlsMfYfiiKGuGaYj+Hki/XCNBGh9tdAmgCvxo7e
a9eEwsRut+GUi+Zk2Ifo62RiQTyAiUqVumMu8W5iKXHq+dxlzkW69nLMUzyNovsakSjPbvHZdNXR
kYTrwsS+HSr7ju7qxvChWvadv+3DekNW+iVs5EZqzjAW70dF2K0ReC7EDhdp6Ftgp9doSZc0X4rY
eZtjOe/JRm73tUcLZ/2ZnUU8FyUoaCs67e7RD83ngvkuWXzzu6uyoxISCHYQt79SmzLX9LMOiZQT
b722SPf8QZFhieZXaJjFPnfSALMuX+uGIdkDhE97bepckBUvyzvTeasByhcG92/BzjuYDSD7Yf0r
i0+xdsMt/423bKitW4KKbkm66d/VaLG01715cky+F9BhdLZD8Z4gjQd5pZqTHutmLUrLv3goQyCg
xg9R2+2ihv9Y16v43iudT9+DtUQ2Qp0/F4XxEIVmQdlG5GsWuMu6fAWC5DSa3evskcnKFu9ghRY0
PWjA0vCjPcwAzs1RsfetGvtcuyRVhtYilBjyx47orF3UVnDum/TQJHeFp5xNZCAZDTxnI5CjEtxN
jGKjF8AQBxZSWXvUe2MiYSHLw7Uxo0sj5gunaFhuAnz6bTPtA2D8dlWaj7Nw0PIWbk3WkOfuiO15
cPzsoSFiWGfdAV3FEm5u/UH+1G6ixGAUojnGkZkxBzXce7NlWG4tl1B59aqgxfqPP8gYE5BYoLdx
Dj0MjmJHjIoAEhQJVipuqfzSd4ykZH4skemD9aRaDh4VQij3uuEtnR+KqEGwZotNYT8CSrkXMV/A
1jJYB4a/pVK+IcbQOWgAVU5AOqIz/mFYnm+iUVyd8CZvGU8MlAYZRbornHhnMm6UbQJtuCekCqaH
te4aY0NgIzvw+bFxSmAiCYUhhx/5z+RNuse5K5DnJc+dLD7s2jn6Cb1ILny9TeeND6o3TotrnUcP
LpXcOQoegsHND6oKDypvrmbmvBCzuMS6S5KMliy9tjwYHT+DRfWwIfzzooU+2QOv4kZbm7E1OMBn
AlPwpbHVh8rWeU0L+tt4jkMJ1NZE6uBIhej2VzBWwa4psnc/0w4ohXDtVrRgQtSnmPy5A9OYfn3I
Q9rWnKV+OCDZGZHXwtIu17PKueOmJrkhPfIDtjTkVptHTzBLzXPzPsEsiyEe/0lUa66P1HzuQDCu
UlmmcB+SW1Rt6iRz8YYE3dkSUumThdThgGziHA+Rk7/lduGvkKcxOS4IGlScr6ZJ7t3MyXgaDKc+
5bAHeOWQaMARZQLuNwqKo4r1RuIr4C/TvBV9Yj7Ca8e3g7jVUO/J2NyA1pmJ1aufe21G344b/qYr
St9YYJPnMt7jqT8HSfQxVdU7OJMCQQouQtFl2cGRTCCIZFyNMQqNAX22A10Iq6zxZROjusaBSvwr
+SKJTTSE1kswhCoJtSnDdQQn4lmAc8WC+CWoA+4ZmUOXiKENZNNdk/tvc9N/M3DFkGq47QkBDQ0c
m6pp06FiYo/sr0H5dqefNw5tnJ+ds/EN2lh9Ljk/rBz14yKuYBmYVlusRi5TQrC8LS9ckF/UgNJs
T5PR86YOu9PPh3+/ARj72WDZ2P79T2L5sp+vZQlMpoQSOA8KGwGsts8/76GITQ+RomnJC5LxMh1G
W/aHH4x951MuujanmHanU1h38wmC0nwqdPPKc0N+7/JRPAOyAZpCqTkCKUgUCZY4ZEx2TDuvpkbu
Ezu46YfpCKY7ODCKZVISW3cxERFruCnsXOPhM1Jn3Y281h1yxTNAEG5/n9ntw9gNIcZQyYsxnQ7E
kLyhy4UE80WFGBw6FaS7eGHLI9vAwdnQ4pTOb6N8xm1KEBMKb4q1JHhlDYPgrS79fcTseNMkCOPo
SGzX9o8jdREHyHASfkS/FjfJLjQTDoXQtFCu3oh8cJ+BnW4TtA/vsWHxHg7zY9F7/avAO8K9BsEB
ooGsORSWJHguhynaDAVDNLe6NRLfeGwZ2JClglo4yNPoPeGWzJRZT3deoZzdlODzMGwsVn4zRe+B
GZCLgwzPcSAYYO3eVvywo8VQlqGpe/Td8WAIJMJ1mH3B9IP+mNYvyjUALbVM12sLA1caMOErpflm
1dF0VMXwSYACL8+QZWJWN9m2JxPB7UVJvA4g2SAUzq22GLv2sVbvQYYKL0zC/s7mVXALmR/JvgHW
Az5GvR+Xpjl1vOyeaeRwk0/cJX++zTCjT7cwkVhNlbeynancoj2Tf32yc6q3ISrxx/gO7K8YPqdT
qeo2m3u4Ab+ZHyHEzECnAoXauxFeB4KvqJDRfA5pJnZRtCwlIEhwPJCvGwHoVqp9JHEBSHi0xRFv
gYsdrokao1dHW5SkKTmyReDgTQwSfNlucLVzsizJct4kC14zbmDFdcA5Vh1TchVyixnHWDMEsL/c
1rz2vCSQmzB7cS8DSpOzE8ORsTQ9p+j63xEj8qgtI2CJYptRNSCdWsaomAsDtp5uUg3nn/f+fqPK
/hm/R7WzKxum/zxchG2fInIFEm2e4ahzHfM3vZiNQZhBBmEePQaGQddk4xk122JCemh5X3lA9m43
O5wvrGVma1nmKAJlRM4pQUogngLUvPSxGIL1ktlq4tjAd9GILS+ZcdwwM9vDaayuJLk+TtHwmSoO
etkzDiZuDLG2hR7S2wQBO4mQDobDmdK6Q7GiyROe8+HEHh94VTEgKhfywPHKQbWgCuuhf+LGCRMV
bEochgFy1vrkqWHiWXXEq00C3a6OkLF5CDlPlGLNJvNan0VJpU+mH8JrgKlAWosX3JQ5i6w+jx+E
L8DjEIQTl5/cpYDkj/3BrH35qNvROk222wGnb3YC9dtR9Fl9DI1XFht721d3Ueo0lK6A+0IacsTW
Wwye/dbq/Y86Z7IzsxrhggKXKcC9zIuVA+/aqqSTtJN3YfqfRjV7RCifvD668QzlnuSE4UlM9hfB
Odc27vfOEqUzUCF7vSRo0cgJw4rtI4ZM1GHFsNV+9JQU7njj6Hl6JhCaMGtzoxz9GMZjtm96BsIZ
47Qim4oD6i+xz+PxPQ7m4My4pT74KZKsSdunPAr7TbdIPMjkOxctu0uylM4yjtfahnFNvk9K9nUT
uLs4sn+VkfilM4RzCRq/sg2CXVAkAmcLbyDeWFA6em/dSm465HNOQXJkkBluLNYcJxPWwUoYM2lK
bn031xzMRo+PC9VNsQZkPayKOWUZSpKcbZIkHNnE+WAn/XArLjpGc8Ajbv77KPn9V3n7O/9qfwD0
HyVEYaKluv/9vz7Gf/37oydiOcv8v/ySm/ijQWPx3f3nr1rA9v/+k9p/B91vfne//68PyIWJu+m+
/2qmh6+2z/56DOFXuXzl/+8n/+nr56f8P1DylvVfoeTPOJLKf/ofm4fz//yPLPnlm/5iyZvyX0xh
A4aXUnBYOCaUef3VdnDa1b8o4PLKp8aSUkGb/3eWvP0vpucIQPPSNh3PsRWfatF+R//2z4aEJm/b
qGo937R8k0/+d2DyPApXQYsvM8QaxfHz3/7Z41cDp7cUuWFK2ThK/hNNPtLJ2EWKwWneNWg+KvQE
oxvEmyanda9gcKwUQO2j0c3NyqjN0xhzsbVZOe38mFjJcZIbVH4fvgEkWDqNOCUuiqiapfcmWcgi
khX+RAnOTiwox4PTh+WJkQNuQVyKG983rlnb7/sZKs9kuViyRdpQifvoCBlWpFvgqYT6Cj3tQN49
21Qppx6dy4ZgqR6wmahOP28IKatP/hReK90zCSa5Y4XB5Z4Xu9jVWfgbHrVD4tH8pSZI2XbY1ye9
fIvj2miH+mbYTEYWHEq0YmW3gGRL+7ufV6pmE0H6STbbyHkqg/JZqn+8iYtmbfakmQ/4u9hD9QVV
/rylkdQHe26bbQ+gdCXHDhUIEnAgK7TnbTSQt5TARo4wchiVppVkk4BwjwWftfxxfGMDgYTCY/kg
iSvg3Mt7rDevCFHkrjRkeapzwRDBpQd2Ozkcjf4RzdiCPUDWX4jx5I75L5GXAcx2ba0tx1ybqXOn
QudFIkdci/A3Bkx6B9UAiuowF/qEyEYJM3czrWgZbCOg0wpfNTb9PagZAtybB1wP5naGYk0c+DE2
ZX0nGDuNhXEEYAOiEywstrir1xGxK02rPIS4KS6mO94VRHzLiHhkF8bO3uHeUKdxAMyehai/WGS6
xs9OcYdxocBzX9q9Ok1t9zbl7v0cuimmHPI/wW/BWQpYwmOOXDUakg6dONiFTLH5bNJNncNnNAp7
7yNbBuBGmM1Azdurr2CmnglJdtykj4fGHayXysFs7PRMkEDANyRxY5xcLFIpY/8Z5/5+yMM3gtju
hq5iM04O+iowAhw6NbNDi7n3etoMjjWts9Am6NEob03pQwEARrVvSO1bG3XIaiB9dKIKQo4PxKkn
KrytO+RLlhkDCLEgnvjTU9qwlcrD6ZP2HBsC4zLuLO34mrn3UH075j7yd2Wjoej7Q9jnWPWK1txl
85HwnwlHVrUVonprBvujyBnsFFn9y26DaYXa6ahL6neOAAwydORoy0iGQloFxQWLUf0Kahzbi4Mp
lC3qrWE0x8axe1j9jEwnJnvrGUcVM5Cc3qw5k+M5z/O4oV974VXgk/LkzDt7TPZ0qyhazAmECTtW
fH16RhhlJcxMXErLpr9NlgcRNurS+RR/bkN6XRjZL2i+zYPuTFBFaBOmNKB0ZRueNP50cFrq3dZk
EF7U7FMx06GfANvF00GkgnEQQ1Hv0pEFQ2a/k5BNovqzJKcBYgBeAmWnh8KjjGnI3DxXtvgTBcZn
l7jzm9VKHEqDdQmgz57cJeXdR1+CbSR4h1HEOLlKDbbMKC/apGCQoBuAdVZEmugUpNswefHj6Jkh
MvKzqTchWltXfEqMzGvvtpXTDTM86h2L5933xvRSZzJAKV7u+gg7Z0TslJz1QZrU74U0JxyAzauY
unzdCuzpGerESkSaOTEHaTN7a6vsj5yNj8qr+p0J029V2x9u2TabOGobzAggpBLrovTgHXq3ePam
JNl3BjTCKTA2vRmB9SeXdOtF/g2yGOB4jXUkbiZhPIg0KKx3LaKzzVhVKaQKME9NZz/aPjMbo2H9
lCGZyc1x03igJKfB23cDsh9uYaBURoLoa3lASHNJJMpT4bvOecL0a5englkjFXXFzFW032K00d8P
Cj4NazYxVuFGstjeNK353Gb9dmA3fNA2L25thtsA9iluD2+9q8DqILBgjNIS3HPOWnFFIYiPOEGR
idpP0r0e/Dy/QRf04aU635ACxh5jCJ9m0654wIitgxAEekQhzo7zPe3Mj3DeQ252wBSpV6ukqJ/M
4tE3lY+owyJY1HV4Orn5lK21pYbubjzTpIHzcPIP0Zt04htfWPs5zd29luOLI9q7YgDFowMWigzO
z3C8H/IwfyqyWW65Ge9mtj+bMsQXLLyuPcQV+6QysV65p9RYxJodeQqEPrMxMUxq+kAOGE7BnmHZ
gHivYv4WxUYRb4J7muFZWM5/MvkFi33G4myGbE8QPOnVDKgAQdhjjKJ+a1UPIgFxkPpbwGb4WePg
sUGksBIVvOKxn1bIeWh4hRWfsqJ9MBTRW2O4nsrUXpMBC2Dfk3SlNdFrmsNi+AoC5qfaJ2CxDLAP
D4rhRWCRi4Vm0qJSpws3jX3K5hEbjCIaqxuOiVdu5JxXELLF4nm98psxKiQFKiCDngSULzgl3EaZ
sxo1oCYJ4DEqYbfb2v0YzeGD3cuLSiXyepqW5aHokX1WYdVH2d44oVki/cZIF7vJcUBssneTaWMw
sFuLzGQBxDxt9oZf7uB+Ys0XlPkgQNPmjnhYoN+2V2AMBvCk9MNUI5lFZ05CWFvQhnEDVVnm3QSn
ZRewR4FHUoJJQocLfhufrnUAZRivkupXnJrthWef5xiaD3nIhAJMLZNQcyJKdyyBAST9h5/lf5LO
xW43x932PISKXYkpapQP0ERDljfC7x4A/CyZANAw456A4mDJO7YE/zJDoTWbHa7AzVznfwZ6K8TG
DcZvcOt9zxC/DtaK2mbbOow68p/Zhl/dyrkimNAsX3tNnkse1QfoEeUuq6OrOYzdXRh4qxk+B0oE
7e+UQV8mLAOuejPX2y7htZ+U8lYBvVlFRfE0dam3Dk2P2FgdEHdhPIFcIhsjKMVOOmAUgCRhTyAI
RFQZynLJ0+m13DfaaZmvDt/ACbZNOhi7Sdn3U0siamC0uDrZM67rmA4ZmS3XumcBCecqW854yZ9j
ixhjVtaVQICNqEraXBE+UGmW0DYWRHnn7YJ0fgwQXS4oXCQX3IbZgAAkbiv2Q577nZODunLagC1Z
LruthA5fhyXgFIG3lhebx6Hikmu4cwEgUodA0p6o3GrFvFlhhERKQ0awB26lMn6QE+EG92S+bmL/
K3NRiXZxj2GsvEkM3I2daJbiZK+C+a3PQlDk+bTu0GqZGjUhZjJoKz32YHzuZE4QX8qsClZGyQCy
7e6cWGoknaPNpMosb1LfewWcyNIeZHpVe9ANEWlX2QO7M3YaQ8epmjMVrUt5TkrrXdr2gaMoP+T+
OWDluJrVJkm6mIRV4h94MW9N0z0SVHpso1PEM3ZITJVA2v8Dy4KxLBdpADAv0P6brn2ur4wpNvhN
KMSt2GQNamnLgTrQ6RYuRJSTjQGIYpDzzAagFURi46qglznjfaZYmxyAfhCLvMDuD5KsVUJq1NZg
s7YDv5Wvow+zIKdPzoO1kXBKTxhOKu8JOwR9vI/maiQSWRpE5ImI625iVNjhE0aETivOsMIwifCl
jmJFPubEwpSGpn88AtBPULMSAQu5fpPYrCwDpw9OjiNSFLcMnCEn/Ew+NugE2llSbViG2ufJNmwa
PKzDn3mcyQOiQ9KUnTDYMNBkVINmUhytjFe3NiJmZSNLH5KbEmYczQdXMkshD0FUlPY9CRt3ULUr
uqWxxwOo0CM7vwMv24YQ/XZdC49NTLupA/naD/2bw5RrndrWDbPp/rIIs6NFliPqQlBkwmgi2Yt4
8QIZWLigGNIx2XldwCbLfnc0mCHjPq2fpVY93iPWdIliMQr4euhSdmaot3c6YM1jpgLE3Xghzdg+
NDXjXrxe4KfS9qGdc9zGHV4XoT9mz8yvZdn/QR1XsZYX8jkQN0NnlJtxSB1ICR1gPRYMO8OH4kHi
BSQ4JliH2rWJHm8M/AZpBWEg8VaVG8CG1CTAoFbEg9Z3x9EJS14dySUC9kR0t3uMu+jN1oO8Dk7G
zqjTaoMDKz/GtA8U0ZlY1TkkEWsw8/3U9O5udpB8xkX6MZDEHCTVsyETGKZ+8kawRbPDYuccysoH
x5xg85GDfR8SJ9B4RAmZzNAKn46BKFgWNQF8U/xVe17jdGDeeqx9cWtBgGeVMrQPfhr9ylPyPvqG
qmawtnWenyGHVFtAM1jO0ji/ukYUnQfDf2pBRHFl9Z+hiptrP2Q3heN9Gb6ub01/H8zOfC3j4YsN
x4efNv7Fb1x2Pk4/7N1adns+pC4N6aWGgVOnEF+WBbAWKZ3BehePfN4UB8uicMuZ899P2a3O7eRR
F3/6eeApKudbzvThZFUoeQC4oPny8xSuzBcElMU66btbu3LYVDMNg8kx5imNZ2mvf/7x5w2qbOcy
aX+oN6kXI8Xe//25v76rnbRzKaOUQe1cK4h1mgQVc8Dv+POPP5/++3s6GfpnRzypPGn+8RWVZ9es
WmuL8iCr1X/85r9+cePImAx15LI/X/nzw0aUjxiu2COs6hgv4N+/4ecR/3z416OoJQOCwCUlavmv
YL7j+37e/cfD9/DFgsoyt38/0r8f+F8PU2HPOI5Q8/56PD+f/uu7HcTEnGJyGSvz0//+W/x86BiJ
uyFL2CRAO4seO+NXEuJQqOb21azdNzZW063F59dVx+1bKi8+CXuCJawPI7D/lWLpT4CbSQwRaKl9
maB+qjLxRFgpUdvWMO1qnOqHOCxIyfOj61hgBeib7LdbbohAfp5HU10j1qW3HV1Q2WbVfY4EBCQs
mUgh2jgtav/+502AKiQJR//qlsq/N4cAOLgljz+fM3oDeoyhSafFVUB0nNVtSYPIH8kRTB40RnzC
mkzdoOJRErJg6T+GrXhnd/BHe1F1ALxsk2ED9WX2Qv3Xh1OBjX3grtcIo9vjNG+ehjRhowP2iM4R
R+SQv4RmSuSwA5LGCCQex4AmKjQSYv8adJVzbc4P7EgYEJv3vS4pbmusAGE0skZt02NrltO21qRG
pzH9tO+XV8qIs9W13h1MS6w9luUf4rQV6FaRC3Wlx/i/K8DUOm65t0rrN1AnAORtb+zKPpcvaerO
6xQ/1EksKtQgeIWxSfQ0fs/K9a+eIVqWhx7j8tLcTyNcfRJwiKCdEqj3ih2H5TkEnqh+viG3vWfa
EtzVVRsjk4rXOPnnb12ARSwCGj7LMm5cI7tPRq2+fdSPc6TD7WBKA1mQ80ZjtYqqUv5mxR1uR3B2
pz7RxomB0Lfw0Ri07kieU9PAYyBr28dGu+NPjfWmmtRSgIBe6/v0A/Xjkq79Ky/brbZqQNgulY6Y
kuaYB4kBPkHKewciOysjSx8LFw6+HYhbLLvDlxN2e1Ood4/O7lABNlmLCqqRFSwpaZN3X7QW2uKW
9NrOYs1DHNnwyl8FAjMLZVmzEimBUB2zOBpeiJfYR4RD3wdh/IFsPN7HEfMW/EsYXItLWpYlsUMR
YpjO4vSrVPlo4rRgSud069KK/+jceKo6Un8J+6Bb7KlWiya694L4WFou6G1VIC8mnPNceUwd895m
51SP6pIaFlFPTb8rVGydhI4/01n0+IiigDxkCgmUp0sFaGTutAEzwKisr4EQGNhjgkR7t97yhuD2
5hLzXDRdNm9s8i3WXYYLVLYO/mIJ/qhYUArkytdrOCuMW6bsLeFlty9YzZ5V6U7nn/dAdjBKyFOU
gZz1qcX/OwLolNtMMwSrqFspUM0KPGSSelHO/HGE/VhbIrlBTOfMYO2DxdchAoTABkknq7YTiN44
N2pA8fc4OvT96IC0a7vxZZy5qiLSVsCmUKlHMmkuOMteySiyzlOLepg049uuiZB8w2IJ5qnq1nPb
7trUwx8x4eGvAJtIp22OSMscpPvTR6+S6jw6dfRgIm5Y126a7FMoZJdG13fN2DLMG4jFBpT7ljKv
2rYjSE9tJeVhAhN+R3gMHNGJaj+xUKnM8eBtuebNO225/trzQBeZkJvKThe3sz3Rb8PKLW6BSuOv
YkjbF4lC6ecRCrl4Cml7jZ2h7Fc1WyMp0T8eI1S85ZRXp9GQw6Ez5Otg4P03pi46oSb0HzMNISOd
S4OyAIEgrSjb38jeEgmiMPLS2xlt5+8a1U43ZUTsURCfjahIzk2NLMMNaQ7x3b4j54p3Bsy50zwZ
jzpJw/1Q8AVpg0g4NbMK+A+Bit7iUsTin+9HNT+gowUFuLz5eS/SGc9zbfbbrsKuWIjPwYpoEzOv
3NcM2G76vESACWh/PeSDgNplOHtJXyuYg3L9YfabTAkxESWbySDen3wF0/iXy4J5K3Gk3gSp+WFb
I4NMD0EFQOckYAxZdEn9gDDdWkuBcsMwtL1J0VgIjoND2+E8SAqQxgQ/g+9L8uesnb698o9ftxKj
CWyLcY62ddp90t3pW03oAMZ2orqS0fAvPXG5lx5A3KGQ8z3ak/mULG9y03EYOuH/G5jkqsZxkYsO
GYFeVnaefB2eeP5WTTGrs5qreI9//FcO1Asq5YDkXVpLoUzoRd1eTPPPZEt9w9WIltzNb10Kq600
IuK1Ztu+Sd7w03sntPDDjuCJX31LaFPtfHgI9IwwwcRC2l8cAxBykbLfBWLxa6jeX0XNsNNJfG1Y
9W7TZ2kTPuDmvJgjtRNGwJHc3mAg77ZAH55hHtKn2PmTSEqwUUQ4roVdv88sATP6GwKxPkBs21tQ
GgrCYr9iPmUfkgnvfD3cVMZA9k+16m3/HoMXdIlyhT2XGXTYL9jA+DP30ue8ZGIe+P0Z6E0wyPcM
9QV2MrJF1qXdXX2m9rQV0c6s7KP2LLk4AsqVx4KknXJUSs1h7stHXC2Fb33bbouv6sXDn88UeLzL
UrIimCPPMKIGWls3Jvi0qTx8bT4LckBVQarflt+eBunGKbEGJYvZPYuwLaGhiuPbbvLvMO6aG2L3
PLQPKA65z7ecbYTioeSWrnciMP6OAPqCyRO3ZyfQ22ZGHw4zzpTxm2O23D8GkcOCaI6ic9RZDsFR
2URTSOzykKsX8gu6N1mFx24er/bQPjoEcNMmPIaDPM89Xq6QvQN+MvuoFGANM6mP4Am7zYB4zibO
doGSLQ15wCqHOX82FKBaiq1gskyOWH8ul7su1iNmXbb1wmyxWYf1k9PLC9Pg/hIsAKgY8UrsWl+6
ICIyhO7IPId2JWRhAWEJJLS0/SeGb+22zB8BxEMqlOo7bjVmX4PDuThCDyJcckxebFS36ydHOhgp
68LfynofOOP0MMEuMpOGPrpHZuwxfaod7zIn7sGYzBvyXXxEM2MKjL1VBuCoXKPjH8tXAuOcrRUg
W3HD/D6NSn3QXsLArhKcynoVRPOZslqvm6nArJGdF3rWZSjr6dJDSqFyescIuda9DpnWjc1DljaH
0ItYOKR2sjec4trZ3XHmRzWKPBUZGzRlMui3sYf7MWOdZ3IatTXXr2lSwaUjowzxUXOLVhw/FwCS
Fx4tVjyPR6UpzPum2LGQZMJUYiEHcrM3uCnbkHGfimHf83BONcRIlFUvyYzfCb8/92xf3XtAnMbx
1YLffoCrwZw8tP7UnfU40cgZEZ4vxzlq2rONLQcAB5UusB4z1OR1Bap9MeW1ffCx7KK2+UNlkoyG
eORCtg7TGm9AD8TSd0WPPhfVRZZutoHYy5BsEL9mK3wUyBWQYOIorF1SIwJ+3joNWYjG1A4Mzk4N
wZyviS0R0y+9JtCg7QzV4DWyoX4rKQeImziSE9OwjnMVHUa+bpOO5LFmUO82tYWaiAMpJI+g/jDS
uL/j0lHHNrC+WOv5+JWN7KAYaT3Mwvw2Yu5SMdl+0Ah2wVCpc6XgxzEOZ+xATXnuzAbTCtung1Mv
igaNOixVIeqDQd+ENU1/RgIBIr9G33LuzjeuAyMuLmHxV4hz97au8VI2N2RWch1JlDNtjV5ZQ/7e
US2QPxVLseGW4WnsyBhaXVymxbnN5UM5Ze8hUKP5VxboTyvG1TvE7qkJm18OISEXTK0GJLUGjQjh
N11oAP2y0TXjk4QtES+I0gxmCoaEegcvEv1WFR/6bOheYZpJWR//D1Hn0dw4kgbRX4QImIK7kgQ9
RUqU2GxdEN2SGt5Wwf76fZjLXiZmZ3enJRIok1/mSwLn1HsU1gMgTnQsnQakLY6m1J+3fkQLhw97
hK9koU9NDE89rVYbc6LHlVQMFTgCdEzbeTxBFkgZrAjJNRroBbNsWBueGyf7epE4WbUZRa5ygpkb
lfLaeQ1wkHlJdRnmzputbpelbroFvWoHHF8w58B6xmCLXZyXKmUTW7Uo75twTr9VXL3lFNZe8ZOI
9dza/3Qn/QNwliyPNPY0sbfQLup34U0XIy7+SNt/0qx9bkjY8VikiGAY9Kymu0ROn27bvHxz4Z+s
BbhqAiYJ5mM2EoET+mKmyVcVL4Hf69ySJaaqYsWwygs8z4nXFaV9q8SiyLBMSEGC2L6E1FyHs/Xb
R4SIdeuJoA2xBsPLqnWHaqsaMvSCydRRcSpJIR0dzIKSp4kHft3oC1tJizNSDppPwEpxo82rhh9V
NUddi7BQ290uL+t71au3FG0R9kl5LFT+hyhkuxJTFOhmfxr17jYMHo0WJB/Xlc4twc/zILfNmAZ1
w9kTqKbCoQdulteyZWPloJ0Z/muVYaDpzRKsmGKmIspvmNsgpTEitAOeQseri8UOfGt0YlIEw179
Vjw01fylcKkjFMpo0pDaIfacgLETDZwD35mnxFdMVB8vKw08VXZM4YZTOBhrErmsIho8ysM4smab
S9q7S30Pd0V3t0qDbrUyKeDMJYRL8k09sWsUADKLidGCa2XcAyabymIsS56f/IksfZd1tGyb8aFz
I40VJ+Lz9qrfRjy0mwwXxUonEtUMMHrGqki3KImcpeJ/YVLgMuJciITKUAwoG6F+TbQfqIvjvmh0
NluyaNCOwXAOrZO+tMvfsappGyFtfQ2eM6YtafmHnm/ytOdUq/z3P/zvL//9F2YuJXhH+B5Fjn9q
mPBVez10pzH1OTmm/h0rTEfaAlO6njOzYfiu+9MfGxB0YKINA67ItuSjbbIZ/V9Lg6qtSQOPrLzx
jYoTNvgSxAxUChRfwwp/+dOpz4Bn5P6wd8pQ39gJhoZi+GsCM1+P5LZoj0PI7wj0b/QcL7xGPtmJ
u/86i7jWxjBty4IdFme/KDHXQwbhDx2aL24gM5sY8a+Qag32/DamYsd+JGlXXdMyinZcEYsV0EVd
Fp+Yg+1VkkwtSSugUBbhHYo42+kFubI/do51JgCov3hNu4OC+4FRzdpjnJ0u5MWuVjKKXZp0Yt9J
2b7VBtle0swrhvRkLMhHXFNk6aKYvJ+hxeJNfdCb8kjTzrQO6dL6PUSc2Ic6wYg6G0da1O8QgNkG
iOFs5PReVhGu4I4jNJGbpqskeVsasw0VniZo2ARh/8K6gAVRC5a4troZzncGaXYrwFusmFmfbLDg
AW4mDnQWILqyi09pXXwVjMK4nt6kKR9D6/Vw0sppM9XJNxOWTZ+UH1I1z1Hn0I73NT4qiyC5pPWj
4SaXjt4tGotPARSmdoytCAlZdlgpJCK/4UD/PrdV9YwZUsX1uAtrn5io5v0206cbWlczNf8VFgor
qZbAdngZq0zctXsinXCdxuDDrd4kfFTJ+5AwKClp+VSe9ZmlRbFmu+S4ZalgbqZPRhAoMvaPVpVv
0nDPdW19F0xcmAyMFEX16WEgaVE4Rrb1aP/G5guZsYFhVeEEcfpkC+ntlRKZxySsfTLMWNaogxBu
WQbpd2x1BDl0ksOEILU22bmgjFkBkBV8jgXoJ8rQHzRtVEFtOwvGYNhnWviW59ZPyju36Wzx5RiR
vWkFtFLIAJ4joKWSyiukc05tLq61KF6ylCDfPP+VikW2qYGWMAXeVpVSGCDGLMAYBvCd9jLlzGfa
0/Lpp134d85ohAEv4DqaCF9a9jc3xXETtbU8UNVI+Cg6gHE1tzD8SBwhMyL0PJMeMoppMieyHZHv
cu5Xa8NqNsr713BbYMKCHuDw20xlBywxXehwJscrvbN4+2Tm77OJWKMJ3SMJ2+KNoDboQhLUnP+6
nYTUHApDQo53ftWEi4lGIhhqNYbhajKueYFUP6Tuh0OUYVuwXJlkL+ArFF2tPZIp/V35k/szgWjE
wso+VWTTNZHJiOug8a/GoHsHIHeoEp2eYKIptBUOOA2CLzwrWhF6jM/zjYql+btW7mvYzyWQWZeM
P5tiELcL5I9U45kMLNDZye3ehYtrTpKyHAz1PokohBPmuAfDzbsbzCVAOVKvv0GOTaL4dmEhrXPi
GqD151VJN0Og5Uo79QBqmfPbf4oa2t8kJJ7VGtqpa4ffcmzv2KqqX6mRy4C3V4Fjj+2zj8uGCAsO
m7EfT07IITRiwusQ7f52CV6vdDtP71F+TL1sUVqw4CjhvZJjxO88HHq8cN+yD7/F7NjvsdSQStrI
OVjC627QM4u1VRv1N7dOoY+/GEi8So8jXpVJ4zGFM3KoXnCPMUQUWLaEZzPFYmuLLlnblW2s5Qhj
NPasGJrAzuqKvzkA4oWI3r2MGJv3YEKJJVNJ+9SMhfkTd92V6Qs4IQ9Wet6Mw1Hq64L7W0PJ28tg
1R2FAnBqNGT8T6/zOK9n6bOQkbtwDfy1BvOpa+FDaQleuBR+euQy62vhO67HmFvIVPCzJTWlTU0q
j22T7A09e9XUtKeoHjdjo/2ZZXpI5hdOdCfl09pmqm5TCfo48QRpgejbS9kgASAHrRqP6MPYFoA5
rOMA6XS5XSb8UNz1y4g9zI62CpSN6mmNcvPmZqK3XYQ7F+fIpcXUzBKe18R8zzLYTcqlIqf2iORL
cdQy/JK9MHZeId+Vke7SQshzXiQBZmQLR2K1G50WcClsP92yjrkTYRYL38fJpuzM7f2LByqQ26f5
VRnE5hh7v9OakXDAHJhHWpF2HlO5nE9nbHicImlFC0Ughf9ZtTJfnFG7EivctQErRs3XodftW+/M
P0ZE+/NY/5lJ+hrNZ9eLYzFiJ+gwzeQS4BFy0wp2KeaBPt6CUeK39sWdZi1QAOj6AbRDBB2U1IDd
km4zzpekaCVtBKP1RET18ZWpwU1POFFJipaRAUWRA4g2u6+xKr3bf3/xVOFsZcP0vKugXrcCYqDB
iEHkgZf0A55SZmn483fYDKdjOMCyaKhGsSM/yBOoOY71PuRC37d2+lL1DJM1crhBXdZo4POf3DTi
UzuNYQDZMMe+YUN8dMyzL/Dx+AlQWzLdLriGTWS2xqsBuzNFxYaszykjw7EwSDFTeb8JWwdWL0NI
iGeQFwoVf0/qtx82bWAwnly/OaqD/s5j0EWGcanyG3F47eBkNkhPMM0mxOg+GT70OeeQk4FKzJvE
DtrEna6xN7SXygEBQLPACd/hxuDKSV9UOQYZaRC4mPRnDANejcomY4h3oN1YJg2bJh1aVM93s4P+
hl2jjKS2X8YuHdUKOQdSWI2GPHq7Wi9yerUIOPCfVw04qDXkNooZtRfXcr+nsJnusFshRzPl3fSh
CpKmiaHgtv67P3VnztOM5A17Rtix5AIuTQ6U68G9ruD6qmEMyLncyclVgceun8GW3Bih1R5sz6EN
pvjAAvbLhT0GaLvFLMcQrXtEQ86tb8ElkfpjQCMaOMzNtE9N2tbnUmNpw6NScQ3oJobf8DH1lcFK
d03GEiAibJw4F+/dUGx7iXkPACGjvWhdC6s7Wo68kjFTx6LeNWpxj/jnxqN6873HFLJupc0ngOUj
k+9AmJ4ppcIgZ2WyoandX9uEMoZh4grFrKAquGIgvnPPwC3H9FjtTLjXzF2JMRpjSAbBmvm7jR9X
31ob2mfycCdwEHzQWW8f4I7tE8fDnWXlVFuGtBbEKEdHYWLQMME7GbmVr71hF7GorEBBX8rOuQ2Z
te3adtzPMQ5QtNO1EQ70TajsJ44wdZZjPQQDh7myoDgvwfaxsRnuXf7/F3OE31QIJBSYPOF6tMN5
G6kwujrgv+uidE6OMX+lSmvwJlLfI7Klz2+4qwKIUzbWLmmHYCzcf9ViA8xLrBjNUpjY6hUM2U4H
XCndI4GHHMkBzsBQ4rAUw+8QTWg9gKXBz+Cw6hfhCc9iDTPYPkTMuri+8tlDs2Ch4I8tZbW0hvcb
/MwM56vkLU2yb80z2qDvCyJNYfqqpwUjQ90doeG0V9deWg1THrEucfZm+pdY4qEm8fxGFRGICI9m
60qtYaVc4IgKZuy8ByFm1bbp411DPmgzKQpBCP2m+76RWBQWxoo6hZMNjitJCZOX/j1FktsW/kR2
h0SNg+QOHdI66ZQtebpxcWaAP07PYa95W8QAiXA/zbq9hQeRQ3Ovng2nHXoD8JvMOHljp/stQqrV
fNI33tSXAVbNCJs0eB9QOEhJT8hlxFOYs4FOhNDOkP8yDiERGIKSEweRTafgY2YYAZPEyfa2wGA1
GA1taQCjvBBblaawg8wDnXyJ652p1/jr+/W3Dtx5FSGGYsxvYT0UTWB3LuhN72FKPAUFrvckxj2n
leWFk3vDU/ia9t4l9gsOhVn4IPVA48XUPFy9hLYR/2SMOmO94FQt3aVgMFvAeNa9kMlZ1ICnOeiS
c49gbsGAA+in1aDEfoj6Tut+aHs8ybB5RmvJZeKbbaviV+HnNrnm32AdckxhZcUik73ZdSfX3Fsl
NhkK1FFjTPrLg9nkoAlEO1AFF9IoTnyuL4BYqGYnjpAsOlRBNZ/14UAOzWzEkwZ7jma3qxb48xGS
x6q190Zo3wtXfTBK+s5jkewtpB9MI3WA/I7wKSsmK/K17jNgUDQu5Z5xyyN1ggYBSckXPUMtj5wq
oIs0jUx6wxmwZGOD5Vajmns0nqC8G6YQXLQGLOW1WX80bYjbxzXHdW2Rty2K8To6Of6TiJnMwp9e
znz7EeRdaEB+YFehUihVnJCwho95kuEFHQ18At5eS9Otm4Lk8jPBTINPRDR0oPdWSIuySQCjFe3O
TjGuR9jBx/iNXcHa0J386eMGdBvvYZdUIvVkTglXAb0Cec55+C1rRprIzfpQW828+qqn+iT1sNyP
XFyxt0OEotMhsp0Xu2U/wOjJ0MvxcZTAP0R1/8NOhZPRaRbCeMQH7qZANXloo+SN49wOY9eda+7D
Tawg95p6jSLEpLy8jJGDjADlExKwtyZvXeykQcnoh8AiiUPih4NwMNuvZBFwP6H0rxm0OFxDOUbl
JGk1i8sPrctFgulJMDXGqUnG2/QwVTHMfoSt/XDJG79ZfcdOgwY1/uM51bf0CWAjb0tImcLmZgWC
onfUw4MPF8T6sgBEELfbQb5ERvHXGNFAye5yOrIIHpfYWwuTn8i0ktemFf8AJTRrwE4ctygZ9k0T
qj3nKVp4MNU35VMMVKnWooJ7R4IDk5pprOwJ523eAyThpArkztkWNdExnHBOC98+TmpvO4ezi3Jm
3TSBpFA2gnN+/00xLi1NLq2l00z6YNDKl4jOU1ZB926XMlp30B+Ya83bNiGTqnsV7ZUNjg1yph1y
q7X36uGmOTVbW1I+UlEu5pUsSGu4OYk7H4im8z2k/oWDCxbuEsdK9EbpDcSyoaQ5hvH9SuXAr2bp
/ZLCvFW5SYMRqJQ1+MneCxnVVMUN7SoNwmUoQ5dEa5JbbnC7rXO+obVb+s4qnrDBswWsXU56K4zZ
RArxU2eL9Jbwb4xi50FQlnR2EznrsDRZs2wc0JOFwcBVzjUczRc9xeDoOT21Mb7L/uIKmFf7dCCB
6tXtxQGQQ6J/ocMzwSjRjVeWF32G4YAnu22ObWgFTg+J2eg8yCtene+y/EU2rLEUD5bc5aKDrem/
q8z/ytnnNpprbFvZ7vvlxQyh3lLyWPxye9Y02AtB2dFgBo+hMdyeOqph372bIZpZaqbHZgIBtPx2
iS16zLIZDno3f9alvMzss2CykKiUsfHQNMuZ39HS1ZZMibPVUP/A2lhbQ5u+Sgfcod4eK7Snsz9A
CNuV2t1qQ341yWroJ+ro2mAPUAqrvceEcN2myaXhrHZRQ2+uy/nSDhomJQvMajkwDhaYElGc3qI2
e2O15ItWLVK0suGx+hetwXNmLnWDklwSHU0uMxrwbaGAgcFg+JMLhuLgNL7W0sq2TWj4q1tk5OhU
WnlWc/UYre4AxZeUp1/uuQ1RW6fb0X8MWgwAf3TcZzNTPjmJy6DwJNV2f/LzW2lSrVSF5NhgT3Lh
MbVT1Y+7EUFgpZPYuIrlzA/DCWmAWXq9LZB2zDzdzHP/HH2/OI38Ua00r7iZyQBoC1RiMPejJk6+
gZrYiBkcGewSoaMy1WSAPeL5K1/QQjSbJMF1AivNHDrbRG8PXDG/4k2Jsr/1sHgGfsGgR+JCWVvA
vjaMTILEwQmmJY/eSv1tFNUIJcSEVrXxOoVFsRqsr4QAAQZdsWKKf84d6zD0Ge0YbMm4MTSXhrU8
oXrR1Jg40C0a1EULu/9gTR09OtF4F6YctqAxI5uzgkjnu6xGTv4o4HMM+ysqrG964YAIMPZflfE5
rdBDTYoCLVkKQAziWvjqQfbvplrcYUa1sIy0hkl7DEaK799b4DcjdjFw9Fdz7F6Gbno25fSSNrLb
5mF97BJ4D1SOE5Oy3nOuJdjP3r0s/LHreqFSmdu2r3ez1YwroTB+5NuGhoKL4fMPms442QVy0chg
cu3rLQb2rAIl7rb7Ntevw2TsEQwIWfjeF1dRsrHmy1h7AWe0x5xOj95gGZ18bO4a6TonPokaXGBI
hyIQofRE+svYduikK9I0aI6s8iHrMtKJeU71/iBtVopY135wrTs7wtmsa19x7G3liHkeBo2h9GJD
t8pqySe9DDfGImqPBwyTkWGDxuVAOngPQKFB1yvMQLxQB1HML1mVvek0HJAiYzRQECPb1nvHj78j
HnSuNzHRCP1uCdqXnQYpMZLDRpThT2iy2xg6CG6HbsSItxU/sZevFfHwoHbxnnkieiZOv0tsC3gn
T1bg+fpeIrIxA5dcTzDZUWkwlWBNp7i+9In54ufatPd+AOGBzl4+ALuwrnEImYs7zs63sDZE/Xhw
I94fcEN7o+x4AXA353TAOV66FLBh3vfjAxou0RZoHiRjssA24BS1iXkb4BLAaQsZWgJdhYF8dp9F
1D/1ZoAKo2o+2qY+Yzh5of+xXEr/vBXb4M4SgPD7Qs47TP4y5mOZfTIg0zwzcC7Ko8vxYFfXxXkq
xqNRciRh6kw5Z+fjcnNYGWh0YWWmu9HBFEXgVLzKOh0DI8/uRUrgnZDBrlycEXT+sDgNA8YCDOuT
Kr+IbT8lYC8WWpJDgwu9ZMBAbqniBfcD+Egj+91nw59BVP6hRlvVc/9PlQ+vbLa0Ri6ykcETgprw
K/MQgBPH+q1b4p6KtlslKPeh8RwWKpZsaSkhBL6eXQWMv/CPgqwG4TNuFKbCtT/BR1mlUwqlw2gB
QM/yDbEm3Gb1/Cy6qdxnCdumxz7L5JP6TaV/aSTVVlJ2/ziQfHGpQwcbj2k1FNdo3KFaB9T7sKUS
4A1UrmX7Lo0IjqpJ7cEPMGqoR4tFxYuuAqdRk2KkhJufcWM8R9q/Uut8vJy4LTW3EMDnObrVrnWY
l9KpufYy8j8j8w56cIfO3BmAq85x4x3pB2vQK9aVquyL0+ofM44REhuazhLs75t03E+ljQvW9b8o
K6e6G8j4lLpfPs1eOSQYuL79BUAzKzzK21pLRroWVzSLA/ZAvF01Rhke+vEPnZfpRiYadHabpJQt
cUxb4z0RCf9rCspiyM0Vu7yakWrcdLiPM1FZTKOMmHDFgFRy6+jDnurjFHHQBnJVGayPdkOykm6j
A0Vqt8EARtiJXcQphwFjd+96fW3mUEml0T3Zebl809bqF9fQ994cEf2VstQouooDoe0bIzljEv3j
svnLgl9C02hTcqenajK5Tscvt6OWByrcwKtO1uen4EyIQnj1uJevicXs6rg7jYCvGBu+4kzc91W1
ESGfhCf5cJFthegZ3l4Av0c236bflxyddqAEMDp16e+61X8R5nxTXKG5FW+FH313PIRRsuzOiDNG
0Nb8vqIO312bzTMO7a3T8u45X5nbPbMmvGhmtXd4R1cIZCdpp4RldO01Hv0vD4c/ZmaMMk5EMHNO
vlNwjdSd5EnE5FIf74ZpQUCJGemprMZssW7D6iE6gCuuHrQ5NZxNO99cyjw6OuFDUMHc58bzpDc7
TnRvrj6sjZyYLFLJKgIutQEdFViKNDNsfHPFhRKAA+DPikwXNOKU+xptAZTl9u02xOfqWcWebHVg
ahJpEXrt7DoYt6A3dr12CeH/YaTYe8CkEw2FcVmEveyvpBABsMyVWeMG1ZRxI3F6MCUr8ux0jPu8
dWHt/bhh/TbVNCbbJURSjDWVjfgAEpcpDQ0IVKI6BrVXVZCZqMxpBvhbqGcbAkRSs/uixXYUTLr3
xwNd2hqs6gwy401ok992fPlVb6WM3qghcFz9gsNlbYNdSupnF6oTvSmMDXhbFWdi0sURMxV5tBSv
B4LUprI0DYx9x8Ag0gPbo87PiOKPseA002LWDO36KD4nT/8cHuECDkGf3vCsHW07+o6G6gBTd+NE
3sXufH8tK4IzQn5ilyHcwpHPcPWQmzNlcXOLkaimsz3Uz43IbymjpSayHzhw75AC9okLNzGCOYvl
aVtazscsimveuFwziJDYgn+PNaVXF3gnBS9IJMp8gh9dmptB/befIAmJH6G1L63w32q81pH704MD
gGHHIZ5L8oId+zWxRK+XAx5NJx+jI06ZVj5jm+c9zoI6xw6zlHSVPpvd0FWHKKmocQ6/3BZVVFMn
zX6OZKUBbx0kIZEQZG6CgyQvFqeM9qUv7ZtSZ5SZR5RiOfVVxWzqU8muBcnTzGi26rXdpHT/yNNl
xApCSn9ieEtoOyRMM5qboUwfhl68k55ZL9uC26dXyrg/VRE6SIL2JszhGXo8gRGvCfsMi9ZPmXvP
ioQggoe1G6EKKZTVAbUs7oezkWp/TCrEAuijf30bZcaze87+zZEOM8Au86+Cbt2VFIDnWdL3Y+Y/
rLncNaYV1F1I0iH0XwuVfERm+atJHAeje4w6Vv6LbXliWobblNk8cW2cMixIe1nL33ZBcazgNNTU
xZKvwaroD5KLMiPbU6NPNw17KzkL6M0susOy6VPQ+ohZFowpQfUKz0MnKW/sujvGhWOcjQgUen5R
8jEmxcHzoFQ0o3vlZnyx2qhcg7CkfsF4YBCmREAvH021JVyPb3mqdrQnk3TyLxFMrKyC+pUmcMgc
+JLI3uzpQJmnJCD+/mxqDYpOqFDihpvMquugCGXlL6VFSZwbhV+60d+aMvykghcfAd+Q1vgPz672
olNPGqnulk+/8bJbtOn7MOG8EBOoQhjb6fDtmdHLUutj2dm3yEN/XeQ8Mr5GuHyUS/Trwc2b/QS+
ppsjo9BUzymQ7uh/ndAz2BHAE+BmFaxXj24gHDMaDnFZFV5cHiRtaSHXsvE2he5rPVQWhpXtDDKc
T6r48JzBZiqnr9vGpi3GZaFztG6rWf4r9ro3WyLKRmo4YS7AGlNZj5mUGcllaDTD+b+vSasBjJs6
X1hFK0PJsrZKRudBaPrH1tkcNM7Rnd9ToAGAVuUvZpr/i1tUtHfpzf+yvKcLZxjv6h8uOuMYx8Pd
kh9lNr0buWIrTdpb6P9xJjZ0vUgQuz1S6/Xe1RmYdH1h48PFroaAvF5WNWfVJ+gAy0skyvhlGl3F
IxTkMeuwuU4yRvEQEQ4MLlnUd2pRQwBv54cKkUUXt1onQFh227atUfst75dp0diV0Ohg8OWDa8+x
4bHUAgW5p2ZkEPkrf2UxXSlE+fDzr+2w5ueULvcoaNk+Y20+81KgYHfJzki7b0HsB0+t7AKegiBB
czMRqkVF4nvLHK5Ar9bgRI+3McUaZSZ8//mIgmNlbzKmPr4hpDEsPNwCf4vvWx+ayrcWZKGsybB2
cOGkWYIjfEq/Tfi3MEaseSafrs+8c3bvPF47Kh4ZUaTipRLWPY946+YaTWzK3x0VY/uwFA7h85TI
XeQBejb64rMu0r+DE777rvdoACCsxQfgKbBc+XikHjLc4mVk7kbOuwCyRhLhv/YW7T3CfhSP0Bg7
Xr+uKba8rGs0D6AKM2ynyWX1ZHSX6x8dx6td6yZvLddgMLNg30pOGgovoFnrW9fkR0zT5LMYYHmm
+bDODffNpsIBUO1H4n+UFX5IIc1nB2Fjl/bGMemKm+lWn8rTq62RzJfQdBiLOMs4WrIN0hGLifcF
Yf+1SZK/SoQvGj971fMFKQ5A1I8P67jA76hqtoWWnhTFrTGc1Mnso+WkOnICupeM0C+pzTet9cV1
QgsI0X7VaH/VOtzrMcXrilpLW3lEZRo5QFxLFATXmX+fHSaWk4M9lvr4K7k75hdQe5kS3FzTOkgW
sijigkHsAGb3dI7l+AOe+NyV2lfdpNdMWj+S2LvT0LE4MmnyXA6wDSlyDVtHBBMmTinXFKb/wUym
2pTWcsUIpbrwS17Sjk6PsI4u67RSr9bAYqyntCIYLftr4bSYuqabpZhep+Tg0Tf5CmERvghPe/M5
LVmpW2EioGxKJwptjqCY5YzYzEFgw93wo5oNscoGw90uQD5cW/ZBuBUUygQ1uojxcfhTcUpdrFGI
7Cg1XbLVjfiPdGR1MJ2Mhlwaf8zB3PZ6zEafcGvk/4KHJ9POQ53Tv/eJ0rKIIuMPvgYgUc8I/Lmt
9DvT8PuAh3qqYT7Kpr2Y/TuzD+buHlTutIAJCYb4X5jifgmpLyrHi26VhE/5Gmeh4x1ojB1+Up2L
Sfjs83w42gg4Bh2VaPsHF27Apuu4pniT9ePMSMIOXWUT9VYz32ue6GeLO/YKdTSjSNtY60P24oL4
JtMm3R2By72QIT1Usv0nkmwVufVnrkEir/8bZg6onjX9O8rD4kvLzWxXI26drcgEfEDjH14P2gAW
f1CW0TMkdGvA9UOTSe/Z60YR6KDbM8+zD9fB46EPxgaBJlkbpHo2EQ51iMnUQ7s1FnIIuWUXrsK2
+gT3itcZcxfv3pRDIQjz7mlVGr9fNmyigYN5COWAPxrdjwqsHFVN5liXkmEZuf+QszhaCxGZNOFZ
AELT43JPsvaDfO8KF6y3dYBGjW793mR86aj31ioj7bjKlgULtBw3MWynKyUR6sT7EFro7xRlJSM8
gl1c+9fE8budsSweDNmwsZtfhio/nZxZ6qS2BPoftLrWu7KsPH4D6kxA4oDBZfIWVcs+5L2YOSef
ztsgA5UB0wBj5bT2Wm+QitIOFn8z3CgI+Spiw3/JhfUmGhO9rE9wD4TFwcpeI/uv7imfdBB9XwJJ
N8XhKcZUXMKz2zra62AlP3ZZB43HLTtZkj1ZrW1iRViBIZnRuJw9C9O80fT1N1n6GSbch8SD8KW6
HoMWi7lVCRIFHX7Fb2WhOyPyyVTBw03DEzATQgKEIRzTiokVITKOzidqE/pn3JS7hJzkh9vFH7Wr
exvbzX6oLLxjm3RQCukTLrgUcv+Ia9ZUfzFMRLRca1X614tsgBZRxJLuPe3ceVYRl7BS+n90StZX
IHc2vmHdYHCqUz1tlW6jvKU05KiOqFmWNmyKLdPWuqAwz4aKgPeNCL1pSCidXGbiEHd0JuodJoaL
Mpj+Ejl+CINxLMJxlhcPZjJoCYqeF2bWHfJ56gSNBgi4w7O5L93qNPAU3cx+adT2XyPyTgCIwN2L
Fm9XlRSvWuzdGuFiT/VAkeZWiOli3Mad+xhyu9nT11ermYEHHxaEojNuTu4hBBDXRuyFfKJntDHj
tyTAmKD2f/Qlv3fIquQmUrvWaEoRGAdFiQ5LK9OZVGPm0jZvA4Wqy5mPZg6qQ7p0gg+QWOeCgw6l
F2xy5cBAgOpEw6ZIF/C+gd3afyBX8wJQInGkVrDdRIi+Sf0+h57BIiLqYMr8D7OhRSp1SZAujThW
GPab2BruNFesSPBmTJnQhjKdD8mloHGtEwnG3ZDexZz8ybv6BM/h0nWcKsJQgTge0ZpHLDSKDUgH
zJzIfT2k3NveBrRDx7KWS/SYHzQXXyXikWct8kJOHIUSt6pBAjU9DPKD2501oZ3qmUMlzGGeLrpV
qSpJ7O7eUzyhIxWfrNw+Zpocg4LDgDtlGeFOPToQZ4w3guwgO0L6NvSEhvJp4CLQ4p/12Ht2KT7X
oenovIiNrd1/NGQ8bpkx/CoRGhOmmvTy4XubUVsjjkxvmZuhCFdS7Vz5ZoR+GUzs1uuZe/UK3gMm
ahLxKx2a2eCwf9DnSJYVSOsma5N/XRzvY2caA6sJAS6MkiBUC/3KIZrgQFcx2oIKtpiiljizjvZM
AMDvBxQ7ZQf9xDw2zQhwhxOZcKzdhG7YgBpK1im22IPFa4NcY0qUkaGZ+9+gxgM9JvyUKT1CB1l2
oM5ZR7Z7G2NrI5nhkI5RgIZKkC6lu7G99JCO+Ihl7TdbYshvcwRT1dRims+WCfxQ6ejZTrXjrnQp
ONVW8FzWaS1DlIzkJ3Gk2Bph9ptOmQvyLjhrH0cFgqeJgRKktLGGZi1wMNrNiUjJllrDwh+/jai2
9303PksN5ytvzQb3h3dKbfSYJHX8gC6pbduoLBhrB48HhXEZtakcP7MN5quu9zGaloW5d+ca8rJn
4bzimBNjkAraXzDY7d1QdO3WiQDnJN+9BjHd7hKavOklWSmT+HDjpr/6MvqHK+XdHkXGnZQZhYJn
SrKHhCh2qq7yQfkaMuiYQorW9t+Urv5H1Jkst420S/SJEFFAYdyS4CxSoibL2iAk2yrMQ2HG09+D
/hd30Qq7I9ptUUDVN2SelLushvKbVMeyOhXr0LPK1N82OKw+BMes9LaAnHGdKYyltdyqlu/acMVL
38mvuew+ymWyt06nHFywhBCsFbxbiR3eW3oVk/dbODpsSaFZM3WymeFAl4wvJoJ+yi/iJuIvnOHj
CUUfmRbm/LfrMLYz+ojIVabQWGsiHaRhw5ISr/5HbhQfqEZmKzJPJLMb22F1kjnQYGCR+8kqfqUH
KCaeZ529DewqjmQSmdtqtp9Ti+raNlGSVrS6oknOpIgOR+lSh5d4AY1CXnuvyvlrlt3R5YjcYza7
OW2ch+kMCwlWGOV4dHA9z4Z5xfKf5CaqLMJqiLtqQJfWRwWFJmyZxjN5pjECNaxtrGtTr9AhKacP
R5MXemIFt4NsSYq1InIDgDUXg03zP04/us/fyZWcNpokmLCuCchAzfXbW+51jcRhTCHoDnULqae7
9LNH9sT84XO3bMyfgNCqDXiC73nm0xva+eBaUBMaxdEcucoLk8j/R7DSa4wSkeSrce/HTONjmNZk
sW4q4f1TeqkOFb0EtzFvlokwF6kfGI3s4s2xie+g9TcVsz8AiDaWDWMYxr3pI8bx/f7BIgSB74S5
nflTTVQ8cRGBj4gJE4jvwqMmrAs0bsvgdTuNzH07eN5P46g/rqff3QL9UrKupozxbuAm24JrPupR
s7kcyhOBKEyARBRm0cS0oSQBNlh4Y+71Mpe7eqxDaKfelZJ1nzbzW7rgSTVwKI/ViiDWfN5nf2DE
meEOwDzpM21clowh7pdP7VPXam851rFTzOB6Hc1bL5hB4Y/5ngiYXbOwWg6YLLPghFBoXuKEYWfm
ogJtNUwdVigxWCP+M2zFN6slaRTKEMF1/XIR9WfmG0C7GsnbVPjGQ54F7FFHjCBD++1EsqFGxP8+
OAXgfz2RezI38NwMFE+B/u2hIDUg5u9RsC/bRGF7qtvQdqvizUDNiKJFYULP5qk+C+ypu7bnNbBS
rP66I98sB+If+L+nEY6N29NasR/bDojSNnMyVGey7ghUpyQw0/ajlBYHBSOmuKR9SLXkbz06jOE4
E9aZTeaOb0BoSJnw23+1n0REFLgfRCgY17jz0AEmwcbSH3GrdpmEkGYN1rFmzVgjT6GqXmQ4MKg7
cC/MoCIMZHgVxpu2OsQO/hLl0PS35XKcRX+wBGhEUTefiJxukSQYIIJKn3Q256ZYDbGjYHuG3nXs
Rb53Tf+TFbUM07IkaaQJ3hJ3+pCIOA72bD2M6ijc6Zv0XIJlyvJXOqbfGkWKEMv40K0ZwhZQT3eC
BRq057Tjj41Ge69GKz0ukfMvovXeajgasWEfAluwtcQGbzo47rA+gtnxuumGxTg7zqZAuKBMsp7l
I6V8d1SETeUdGIo2z/Mwy3jXa2d6ZNoF/1rk30LkWFTegvZmRuLL4PUFDt4ehtQvOET8VfYizl0r
vmFisopIswX8ByFVC5JBCAnpobQZk2dUNkyNhWso5lppwz4fhCashqdUmy/AzNZ9Y3kaWsCZdHMy
Y7q/FNZG5W9qAOQFi9UkBTj+FC0Ypl75Rmj5vF7rzoi+SAOlx7GQze47UuEzK6fgYLO/2Eo6hNL4
ixX/T2v/6tMW73a2PNdVi5fFroiQodAqzQZQkt0TzWzR1q8BL/BoAKkMqFYqvz84wn3Eo7wCYSog
X4X9nmm27OssXF+MpXmWbOcOwrn3FNUuj4lwGRxhBKm3hHCf4qmMz1WkroK6Bk4YP6nWkHcyFP7q
Eos5salsqQhL3wSIADk76BRrK/oGgpfu2qCnqUKvx2qcB7+33tl4M/1LnpCg4/kn47uDSLT1FXdg
7hFbbcmZsNvMPs4edcmAkQb9jvqWHp+nbeTmbkRp6Dk+4mSUvrRf/F0bUR9a6gtAFPE/0BIqJJz3
kjcGo8iO/sRnszEl68JtWJwHRsPdOeq74mFMug9IArA8rfiHgcg5gBK5GwRFFZknm8LGLK57ISmG
oddmYOzNhAB1snAi3BUsU2a07RiajpMnvqy0eWmS9C1WiMwml2kV954d0l5X4j55fvkokgmY/cVO
BMISf3yfc4YxifMkpJnimuBoYvgTDgFaOliyR5Im+rBWqIYDzz45A6ZmnkCEzFNBpadvZoBJofT4
dqwJdQxFTMxcCx+Qy+BUCp9xPmSvLkvz0OMRmEbP2AcBE0odjMORvPvl4KNz2/Vu/xNXWOhzrt2t
7ZFEoqyepw+NcJitNLtFlp+eyhUK9kQcEkscMBfRZKcY5jN7OCaNSrY84ubQsKNJk+ehqadLQSNE
osZIF3eOmE7Kb38kbqet9clWgbtneKfwLqDM97OUjApeuTod/tjG9E11bhIR7G6byTy76exw08wj
TMzqmYssWSH38yGty2YnZ+MjTxsyF1GF5EPynKQwe5Fbhub68xKIsyK2IL05VcehHV4H2UI7lWN5
UI1JDE45nz3lYhwo4xPzaY9uRPfIfAAf21vNTGGz4DahT6anLNXfZDSWo1PpsJlZD6iFO6mo+l0c
BcHBNWJrFzuP3RooV0qb7L5BIccATcdigAAPMhpJL2sJhMui9EfWYVfO7dmJ5xqZcTntVcRCmc+E
qJvXyS6y54EsDSbj+kYCALoAM2dU7+cvfSCnA6li0ZAdPZYnqJyz+DCNpAkyp6LRDeJwMKV/tMEu
HrVOyJfJkg8GvYQLjdAYuwDSn9XbU1jz4m2qhWCRfOTnt/gkyJdYSmzcskULVqBxJ1w75QwuJbmt
JAMSUOijHHcM2xWfh2yaJLWRxKIgW74bBejSPNBtJztpwz7w2/hvZeF2EPlXbpv3NhXwO4VOwED8
TXoki7X03e1qSze754U57r7QSflgOEiHKkB//VRcI/zgQLaGF1TZG4QdzSsn2U5UHiaWxDpryI+h
jmu0UKLk2fKpckVzpR72UM548cl+dDXROUjzsPKgJCMGFoIGdzNpY5VgI4yLerYflHnL0/UITK2b
hF1xyJxsCIfuwTO6/YD45dAqokxxO22skW+Qf4uPmPDcBNRtm6XkcbbdrUflNedtSRdopDtQnWiJ
3+JAnGyr5GOoKWfNbkLEnZk5w1jE+cMXwr3uiLWbXAa2+zvtTeQWZPNLjzCb9QehnXHnmDthO8N2
6hhn2VaFXmB8D4bcvqCgs7yiO5TLqk4t9AdCF5yWGi2tGNFNrdqchO4VACQBfwgvU7bGW8/IzHPd
ZxufCRbHBZUZY2zOhY+0r7/ooOUmdXKPmHcGbClZu/hI30sGYlE5pri6cmtX3zoGGCfkarrU2dX0
1X2tO/kxCP/RMq4pOQ9HUs0ec81nJjAAnmG1f3iYipglIr9USGwxCVNOl5ldbMkKO5IfBjkGC/wS
/UXoJB9S87P30+E0uIw44vrfOCPZb0VbPtqZ9XdamCaVDL9nNv59osBsNuhE5Pw61OOtHryYMX8y
Ep0g7zYOskMfI2RoxQTO62x30M51b/+NSA2s+wmItG+0GAIxYiyIsyPBPqiigPRSxNLxvFC21k8Q
stj6oYzaar8/iWF2d30fkTERlPUWUKxqeX6rBCywZFScz+3d8ryJCVfw1a34O3YbZkeG6aINHRIL
0W+ZfZGtVFk8+ik76nE5WL3XHFZvDF1y02I47x5rsKskSt6HHq98A0KRddSUg8RRHc6rfwo3V6p9
djVvvmXDExind8Ox0rCvGmfLVIC7dDHnne+8xVnHSYePH4k9qZIimf3TEn+0TdkfiXPymbFPd+jv
wSHxm9+i0e9JXPqHJO9w5Yxyn6TiWJi45BYqPfaI6UMLPH3TSH6OuTU1OyK2gDP38aOOjOaokpoI
GrkAX/UgWmhUx1VhzRdzrvdTpn+8gau21h7saOhEbHZ2tgazAG0DGr5ogRSwVcN/sRI6l79MK6KT
JuJ4Q9gzMYGmjbEoKew9WoA+Z5buucvw4BREVMxmwCin7rlxB4t1WpqFBPm9zmX2KD3RnIAJrToc
btqi7sSxB7VEyDstf36BveNcgYtvhjK1T6xooxYiAjY2ta0KdZszA0ioWYdonEDcdS/Q9ZHRiPFV
LsMNtR5HYNVcfA/iBVo5O+yLN0jGJG4aCH2YXtQbrzDRssdxS2xb4G88K7KuBMDaHro+o6eCmbo/
wxAbp7TPf/77B6zW2WPVj7S5v2Y29qOx4sXxC0noL9jp2o1gwjRBuY3y8isemQrAvHFNbCW+cps3
Zx3PVSlUFq+Dg9PGNM6NwDNZUGO3MgcS1F4LKOPM78Ay49P6oMKA/kU5X8TeHy+1LrZkfo+E9QmV
M3ObXN+D1qE3rGdjj5pg18TLU1PD/nfxiFGtIDYV+hMWfXeqEueH983bii4lUGcor5DqvxujxIZm
PS9ZAfMh4daOkS3g5JahOzukPkyzv6NU8Jk/UhZj+kCD7SNCrrPhwXBxheG4ph4wiwdLcuSh3iEV
rdx1hvhXTRYZaEP1J1rn05XnJowAnOBmAd2kVGGQUqFW27puzl6yAGkp6W770kZruiA0zho5M4GW
/oFVJFJxIApM6WgwKrSaBFC2uzSfnqwinijCiO1ri9nZBnmGpXEEG1pn1Q4z/huhRQTeswxXXvSJ
uWWvKlxZEzqixgNhIKYCO8nk4xQnn0Wz8Fp1HTr0Cd3hmhjuSRE/ZpQ0rIqPmZf8ShC7I3hYw8yD
bN4Xp6GjeCzqmxUz+o1GvmeE2WDOI2wKgcuke9e5zAysEThYSnb6wezba2oG3x0TMl5f7Ma1iwau
T4enYOAKKQf+cBH31bH1WF/35sHyIb0yNgG4j/o6GFhPZUE10WGn99GHHu4uvBCj4xTn/74Utrp4
LNIPUjcYZoZ+Hyt331cFdOieDQwyRYILOC4dJ/jTdvlAJcSayDKix3Qmqz0AyMhMnsXsKF6hP2wS
TQ/MaerH7rDnHS2ReQGUHqf2p6z0jynzK0Kt6Fz78mZl4oABvA2FU9Xb1MRhD9iuoIudcWUwxgjx
6uB9M9wulNo8tGV+6tKuvxS9gaaoY0jZ4NPVwCsJtfBBbZWXtjUrZGniT4kr/Fhw/ax9CroZRxC6
lZA+BAxLeF4azrEq9rjsyCrp87tXwJggQomZfD39bVp8m6Jkl+FSF20dNcb7wcyfChY3eB6BslQ0
aIXMGUACWvdcFBb+hBQEGhLHr/EbvWvoekYSogV9rKRHchOEpyeviA8jRd+qdWCBXeOmBD/3gKJZ
bvLRuTvU9bQNJLUv/BuLqdde/e6mhT5Kq19aVqx4nO6Q+c74WDTGrmoU7LOVWe361W7yXLQ06tX0
JcOyqs73fjuKp4ip27YypoaVKigG0o+PkU/acgT/VlsNfoyMO8ezCCryKp5Qpk+Igg/NYPwyzjnP
0KtjGWf4Nls5dQ8qbvKHsgGD5bcq2dWpOwPvSYcHtgb3GLYQLiASPSwv+N3Z83GmtxYcxpYh6lAb
0b5CEBla0WxjT5hI1WM5PnjtvFGJKVCbEWiUWgQ+59EQIdfGVz+4IKx7fEQc7CsiKxruGGaTbbB4
v1i9odCQkE6zFT7NIdjS54AZhbXGgbY+d5i4DDhVmBtZ73kQIwuTiIKIjdcGjVWJZ6T40zGZM/Lh
BSxqAbW9QjlMZKTV12KbshXAHoNu3VrSW2OFjotKiwkx3mWxUzXEOeFqcW7dZh8YaX0aaa/j1PKe
nHmg76wAA9XOPfYQSiJvUqn9biaN8S1a+8EDUMkfsRJMOmwxdTubAFW9U28XPzry8Xlmj5gYkmPn
EiGyAgIlm/mLXCITtnpDh9L0F6+q/4KpMTDa4kDNlPWH6ZcTJtozQ1Y/xaUTLkqnukYatNZlAmwz
/zucb1DXrotZfzm1y/oimIwv3Ruf9QhkYfZYMDW+eCcZa4c0jkjzaPwjHHwExjTeEqootOjFLveS
4Vn5f0hmzMMi0vFRWR3ecMRA0CKq6r58IazZ8V7hEFkXZ6OwLdRkFuoT3Mb0y8x+3cV9CKCfEuPs
v7j90rz6nRhZ1qN3ixvH4YULSKauuEfMhYpZ+ChtVUBZQ1xD9TC1kP+Gbr4Ey7i37Kg9ZaYZP5jN
cz2JBpdHdZQFYrfahjrGVL+9Ms7qGfsKI6wCJz95RPpuDHdLXtCMqlNx5vuQlJ3eO6hkBTL6EMNs
o7aZ4C4c9yK+FiSpLwZ4I8t1F8Zh7dFPdX8mTa2+itQOzsVs7VTW54/YuspdwtozdYpVz8O+K6qS
99KT/W2ZGqZKvC30PAGuA2A8zKHvEKLEoeLKOFSSpoMpJ1zvYsC03tWvU9b/beskO5fD2B4A4VMX
teUPFAA2XyyWIjWaV485LywJNqk6oIpupYk0APo+OxOaDuZ2/Y8dPSphpv+wE0KHv9s4xlNZP+du
5T2KAUHcwqlSo3NW9cwr0QZHuWB3XZf6VjbDg4CLFbiAHJLc8V7RkxSMXiYIRPGwINYQt5o8z1o7
7udsx6uprRze1pEEVc66ti9pj0oXxrcR4DkG+5EUzFcpMB/HWmWfaHtfkKaoU9pBxfB9c8UxuOTa
yZ4lhmb0b6NISPO8voA5ZGgNtnZ6bLT1pWPeCZiZ41Y4q7wS5/cmGsT7BBLy1LdFgv9YpCduX+KW
AiaeAA1GmmRmVlmJQwmDw1vVu+UhMhGBFJUrzqa1ZDD1WCMxK6JaJtIzktB4vMh+wqmRH2zmnKsi
sjjo6p+fuCApx4XcqAVXYC5OxOv1L0UpNn7UxeSb191r5k7uJrKdOYSwzHMsCaVNAZVfAwtxcc2M
eW9UHpjJWtakpFdBWApNOn2XeNAcI/9N2QlEEL9fZXbsUn3ZqQ+oRvtGm9fYxu3kGgBLiOo7mXHC
5HFEaNKNSfvW5R2LKPijzGn4rTRHYoXLPDmoemjfiJDAVI5JdgCFvk8Bmr9ht5p2lc+P9r/fkirs
06nm7uG/3+Kcw3sSvcVLlpw4dR14rHtr4W/TR6izDJSLdeltJ4tiy2Xoek/M9NYuNN2N22WXZdHW
XnnWfFrWELzcr3vk5wo2jRiLL2z8h0X32Q8CO4xrzi7AV074MCY9r+mWvT+ulRtVRyhn2bzwquWQ
+QqUxBOGMGKnUIumXvslWv+YWPLsgN5592eTgdmEPcDnQwkNlPvPAIxvxSmG6vMy9kSPC4PNryqT
X2k317ee2oDuRCS/ZLsfimyAiAyIYiU6RWOr92trfe5GOimnQMWETDN+MJrWCnWOOLLM5XCu1y/Y
tHxykJFKzwueK4OE3A2E4eHg95rE46JgI5C7y+2/L1XaIDgpLLgnAVsJNPj/MgaFRAS8tK3dP/33
pVfpEAK+ylkC5yAojcDYzrWqT2h/doiroq2dWDH1FHy0YOnuS9D81JFFsgTJDVYunAtjLuFDPFGq
Q0dVQ6py4GtAwHNPxNHvY+b7JM8kpxQCIjN+mT2ISt2KvrDP2m2Ojczn839fmFi9RCPfjIWzCMV8
lWP7S+YdpyFkw4pKCvHLtZd4knLDfedIZeeU5waKHk7JLijUMSgpQ8yhtUA41lcFOO5Q4lY/gLV8
LWtzesTYSu3jYONBjc/ijrYa657dHHqtVkFD1Z3TlM+qXuRRVg600yI7Db66sdcZ7xhZ31qTjcSU
sfLvk0emiY8Nx+x5oLVIOnVdHP2ywFR/rKf8mhbpuPcC5jtdYATnybVYUqv22RLx/AasEzMptQ24
tOqGJwR5U2Qvp4Dc45ISsSKfaCcyii+JGoGifWM5IyZ9qdsLo8/6sZXui2mQxEmShdpItLBUcqBK
JrE85DxPlGCBOuFb+ZXQhm/T0SFV2On950XDlm3/YOB2UQevX5rxkM/oFHvXvbEgTF/tdjrS+2bs
F5H52XYUnyePq58jGHqdnVy6RL2jwxtfeMkqpEbPRm/WR8yG5mOQBy9Yhnsu05UMSgEL+5VQdLt8
FS7MISPOf7ocG6bCmLLhmheh0QXfPAaMusqKdJIOQFQzvtiCNI/Uyq2zZDLmSNXfWkXhK0fL2RuB
VTxkbYOuw+nZ7izDIdY1WcBeYm+JOzRA6QVHHBefpMZFx8nqnvuhdY6WMB+qIhufs6iRVxXPN0V2
3tZEmxPaxThiO19msiRS5n8u+AwyZANtzCe7dMwXWemDC56uhBl8LsroVZSduIBqODUzTpIecfkB
OsqDgMUWQqz4awTB42zxgyShtNiWTYTaapY7UFHFxRgAVzY4RA5IBAoB6M9W3dUrTe4NPNyGOUNQ
NsTdMtmyTi1RcvxPvtM8yi9mrGOOzGjYBXDPdqqR4JsN7VynHF1FVwu+eXAoqRnffNb9DuqTS9Kx
iGLK9E/69IqY1ZttNXYffWl9DdZsHC2wYwxYIGhm+I0J0opr+bqAKz55cb3O1bPxaIIC3rQRLiTo
7gemD3gEMKS5zeihoEG6Oi4JK/Wcb7Oq3V/2jN21B+Xbchuea9d669BsM/5hHuCWbD+qmpa8Sl3Q
0hWgQbLA6Nmm/BKXk95OOCKfQVIdZ13I1ZyI/JXMeYKJJwH1iw243yFq0MtjF9EbY1gwdwGJJwAh
KDWYUkXbxpJkinO+EhH8ioGkoBQx1O8xHIkV2gZSnjRG04PnZhzWNnm7cWbcBiXkflTBZwk5b6eB
lqU44V6JRbp6+bkalXFN3BGuzaTzY9DTrcPfYm/fHdl1X6KO4XlBUIbkRAmrzjp5//3UiQJZhXI4
5gfQWm376iSNPmcVdrt2FarHCazmpGIo5nflqlsvJFQ2phgRZSMuMpxu5Wp4js3faLdfMiP2Tjrw
GUJOIyvFivq7jJnq87ZkjTKeXP9UWL6x7S0EtfQe+S6JnYmoQGaeSfloSLKGob8/KLCdO7gc2igz
NumZuwGzHib2QiB9bWXrh3TVRfXC21SwkiXPvo7dc+Ihx8g1bbw9GB7Wbzqjvl/qSw+kRq6pwUbu
k0aElThQ/aOukQtSknyKaMChVCl3B4rzw3ICf58VCJPJ7ApE89DGQLqcRgE9Mk9zAmu4RD6mh2k4
NmN9n23LPUv4+HaTeKwMg49OmHBkZENJtk58yjJ/kUn5PHjLeRmwgc49HoPWDME16hNknvhSHHHQ
tDsJSBVBb/C0Io2eWsv32AR5QFFlhKVUEngUxTwmc/8B7UMZHg5F9w+mJdxZ87cYMutoj91mGGVA
RAFAG1GjvrTUgAabawtr+Ts5DHAcKkXOk9PQRwE1qxULVlcbRz1ZpDMWzmE2FxQ+tcTN7Ptf2QzP
zjcRSUV3SaOLutHckQN3WXBDpQNGh9XkeIiH4PN/PpU5OBq2vyPYYwybhDWu0TyVVbwcRdKeTEEE
UlqAxLYDEGmmQdEsfhf2x+D/YzlG4WHiIy/odjEDl2aM894cn4fvOeryK+c2WuxWfbRtPt08Ffyk
Dqp4ag2EmgbwadnO1bfVRPAa2P4j/ro5JcvJZvF/RSp44t5me24YSyh7Xm8tvG9CrvCNZdNurOsz
a3OOCIeUUvanfoVUSI2QznHLbFAMSC7Oa9+IM70VpjM63rDLoiO28tURBVqzVM5ASz00uxTEiZSm
ILZ9FczE8RPD573X+Ux7e0JNoYi8rLVYNHEAZyNVsGUl57Gm4p2i9kyiA/bGTERPfmG9wM2lJDay
e1VA1/PL3n5gIWhQAum/aTIYO1fLz8ix7kZKVA1HLDKN7C2Yo/1inseg47zS1XQ2iuxr0qyvrNj+
15BQFY7TOVv1wxZZaQcfUs5eg4MWffLmQn3hSCu/HDAw2xoR2I5KfIte7LfMZtxoaeQfFgMTRdwW
H1Q15k+fPSTURP8TrttO+2M5UEdSTqtDzepzp3LoRoCazHDBirRVrGDzwHximtOGRWUTKmYnn65H
Yk/tN89pnK7GOqKpatjQG6Gd6dChxRr7pL6kDYALG6FDnFYQYoKGfYEeQBtD5Ec6VVf7rD1VDb1e
bDbHbsEEZky8QsuYvWXNaojvPql2D+1SoujXUHXp+/D3OXtpNy+OVQ0IVBV+CNUfU4dxRW81392M
Kp8dU5j2Aq8kiHAQIuM1F+b0Zgd4xupf2k8J6kGoc5ZnyJFfnK4UefPyt8lLUDD084zih6dI8jij
4BsWniQ/3XbEgsFX1OfEnbk5uuy1MWH25UQ1xCScDPqnzhvGjQqTmGvk0Gic8QN1kbwGiOCN5g+I
6ZKDAhVswgRoxLf4QJjWfamHE5NaGDsdw1htGv+seNeKn8Jejg0F8YTbdGtL/2uN9YS0xaoi1g07
J2PibVmxTeb05ApWbVgnY4yD9S/eqLV4Z2YFpLg4RZ0DOd5pvV1QHpYqyQlbtWkYTc1Iu6u2UaLf
nMSqidTFr8uY+oQ5gdGjR6Zq3lk4MwdKotRIll29BmXWCZG99HfMcfisHMNipRC4N1Wg6J30SOs4
v7f44pjOTAeoEzTLi3sqIMGMVZdCQbV4pUxe2pQUsdF9146xy9qJF4rfbaAJ/JNdgv9kmB+CoT4X
ESqFwrnBDuieAxdLQSaBGJRdfwja9sVMfnsNQBLduffCLf+ajfOmnOw9qW5D5zERLx5F3tVh6elD
slQnz0PAzDxtiAj2AqJzmgybmT04EAeCbWA+MG39jS0NchII3DszS3bbCMtCO0UDLXL3PTtHFTwM
ioO7r9OvxY3+sM16Mnv3OjEx5kXlplvk9NTG8beI8Jxij2ndd5Vil9Xpm+Ekz/Db3pM2h8T9exmK
H5F1H6ps7+TgIE4FKRMzbCZUObvDpwM85owvdRefMNyeLYRKPjYOJqnmgzaxjxjiyZIuo5QgLMYK
3KikuWcTT8LAjfKAIoEoHQKGjlphwRn/2Ev84rSISIyh7LZSYtSxk79TBjLHFBzD+UgchAkfCVcu
4xmyizcqu4gOTUpi4qxzDWIdTZagFoGAG68S7ZMaUQ2phGWlL/MHK0XAmmhTbZkjn1kbIonwstMq
b+X2qzeNxf+y6pggjrTRbAs+Z1l91p10d1F5Bxb44qv8rwFyN/WXD5QnLFargzETB5rjqw6B6cku
qg7mGGz5ri84eW1mJcR4L+USkJyS32PZfZtogFwFLHAkBiFxPyuzwGCmVlCWSj4FhyFARUTbzi0Y
FUq+edPijQjg19taICjhqijCmqTQPRkVXAbsx/22ubqrJA22G8WsLHfUqVttFsxvU+Oy5NGDE5FH
28zBbqnOukd6jFUK7VPJz56uzV9Vk20u3ltvfhgm91oanPcy+jsi+yHN+3GSWMKQYGNq9rix2Gs8
kYX75I7LiQIavGKB1hkVJHSkD4ltommMFwiKX8acvRN/CWA35tBYfDzII0YFPIDJzzCLvVhNhBks
hMhtzrmTvfnSvJFp1+3meAZswcwfcc2pCHjpefHvZeEXYelm+yigoaBZ4ueuKZlRWHKT477J2+ir
K5HwRlqCFXQX5ieZAubBOa4FwoqC8AApKMuJpRrYQcnvpCSzNhsYbBk1kC5G+jfHQViAfN8HdaSe
iz545a61Nm9xzOrfk2j81YPhtaE1sNXVqfjgmWXrViOBge89uB5I9gRDNMXKuYZysXeMnNhITHAD
cXxOg4iySjiXuJpIS8J8rBokZqnEdiuZJQ4jWq8xEe9ZDwvIdcJqJqIc0ALT3qdSJk7o5CxLCyd+
Hyfzu88Wls+6LbZYTZ9cc/2kkdp7iDHYJc4UPYBy1+DgCRa0qviTUgTE1wArxjbeOYuEQ+hrzd+G
WYsgk53CnXqdTBWucaR4bNZCF1kCpPuBNFXbwEsKqOxJgY2ZM8iFgLxzaKittSPVmjNoikgZRXRL
Fe8nxMgjOUdWuP7yvy/tqMHUrF/+/9/971eRIzdlr2LWimu2u0sPcHa7V0MisDZiIHEOLu6zW4Pn
89cv42iMu6Iq/5FyFF/8KM3WMgxH8gJJijQpFhNmmqT7abJpMS1Bv5KDZ2tQaWw6H0GEW7Tztqrl
fKnYxTrj7OxAtn02Lam5MsNrmvTkYMTjOtJ1af4Jm2j3hRTWLqfm3862J68c34z7Dfk2oOr9DWvK
DQc7KQ9lP9xKHy7t6HtQT9ZfoUu1D7NKdxW+gVuXAbYlBK/4M9Ws+938zScZ+7fsqIzwiD/iHAMj
XWanWFbBJ3tY56IxHtTp8mXqib4hLpJ9JH0+9qwsn7BCETnvdmL/328z3/7q5krDroMhhtbitWmj
h2ZR0wdCG42ryzatDYs6g7A2/8wTzHiHyQL9TymOYFQYgknMHBQJH4NlRr+WIfkVyZxBZ8HGw+M/
lrHPE2stzFW99mx4ZMWUqr/ksC2uE/JNIA3mLtKtveZ7obIpHH1baWSb3EjB5Co+Gtm1TyZpOvtY
Ir8uk+kyOBkac67CUqXWtTIIdpPL2UJ8FuLkg2Q+9/wqgSgxW+KYej5796Y8zn5yJFbkx15xxfjZ
MBTEJK0i6N06eJVJswjmA/LCHek+z7LsnIPRTfvIbllLpAtxLk4avRLUl8HxJZhrzndrrZ0svouU
lHpSzXoI2RVtiSn8gzBtPErrF6O95d5gp3xpdHYeuVzAqzTe3u202isQf3Dj966feRtBkR4WpqfR
aD55lMGMxviEesw8m4Sx7ZlrWJ3c1MWboMhCqiiaiKnCub9mpKleYwdv0cbV0Fuuzv9xdV67kStb
tv2iAOiCZLymYVr5kn0hSlKJ3rsgv74HtXG7gftwEpJOlbYqRTKWmXNMUx9F65u7aQEEVkZ/68VF
S7ZYXyPky10ZUxJI6deAxnhhpMlLCTdgalhOZRGtye/XvNxChU9yGtOPbHCCpmr8fZc7zFXVbVOM
6aYpF1KzLeZPKgL2r2Go7UDQvkyxFR2qITaJC0H4wrx713R1MBM0hPImhKyBu4OO5cuPawsjiu99
IIk/zK1Vvo88bizbkbdJRfpaWNyCEthIL15tx+HZb5Q6V4qJKfIXxjkhsIivjBXSDhXeS+H13/ZM
W5zSqwW1hZcoYqFrUL88mf5QnTXhJHk8fYp5vrei/tqPUbmPYQ1fS+2AZmonEAyRz85SRNRmk4AN
kVsnSB9XwjAgXbU+YXLjUF1+P+2HE6Y2iv3KfZxtuerMuOLNFQs4Ty8Djc6h6nV4m+Ne+O/F7aO/
aGDEHlvgJpm9+tGFZAk72HJ2kpEIwDY4JkFb6OI+YoJMCb3sK7seg67IH8uU5IoN/QuLWkPN+6jn
fjdIAtmwzZnhwzbFZSDVxLdLqr2xPJtdJzLqET7/fcm1UeyzlaNvcockkmm8neKmw4tVncf15fej
/3v5/RpYQczMY4iw06jIQNNTCjVKoOxo4CCeodX5Z7zkILJTMuwLO4Y32cVec46tFK2Tt+pJHXSr
ApXzKSXwYVY23tZ6/YX+vrj5GJ7htZ9m1xGHFEvUaeBSjzpGfBvF0uCaWY2B/JktBeUPs+ehYTGR
nUGXSlxi2D5SrXlsILbAgyzbc29OGA2iqj3jKMR0g7pYEVB3WeAZk2k9yhLxhnULxRuO0myN2wLn
4zbGFICimD1b15cGnGSBOqFBqT6zUrpAZ2z+e4FNbaFepxseY+cHe36/z6S3Sm0XBuM6W84mPJ8D
UeBX6egMOaF4nzW+v0Uiz5nEtiGdFNvZx8QhwJAU1SlrMvYJiPRdo+dLbXmZF/MnV8SzokzLwbyT
RZlS2dgrkDif+UnQ8cJzZmCCrO5mjmOgze6D0YgpaPqfGojYXSfNtxH9rkgHgEBxsFivZuqBuFp4
X1uEQlvbb56SpUBZQ45iZvenPDMDGwUTo4JtX1nndEA4b1MgSPvcNQjQSo2ZoQ0IjmTGr/7NEyXP
ElXPkw25omUOylIS7GwIu728NA2/mqJSjACO0zggmmpD9p5U94pkoYyFcJKC/6YGf9K1c49w5jCj
+vJ0yfjcIgfc0SdjkncqKj6tMP6wOxJ35hB1RHX0Ut63XpHFJlwbEKo+WDazRSrgZxA66OcYiORs
LUJ8K9EcMwq+FApiaR2F/4jYuvp+f84wNw/eAB1vRS8u0TNbOMzG07J3DAOh6XiW9nyvf2EY9V1G
nOwmHtLnJNU/ZgV+rcV36tZS4DELj63hfxmZRJwafpUmdhujm2DTROoYjchTnXtU0IcIWZDnYid0
6jsyCpc2D7RV/3heG8AhDo9xz1uY1rc2Aod4pBAcao/FBREcejYemjCY3Hg8wgv4mAyISVbyzHVC
CD0ZJJkn/8BZ4VRqrPvSIxWVc+ygwvITRyv7BRjq0jafaxSmoANqRGlUcDAVoo2DUiv20nNex49+
0fKE02FgfDsGb51c3+b1vUrSnoBr9i0uP3PkNa/TdCuUfFT0pBsO/2NbJDnsggPJQlzQJr8GwIa0
DdZHB+wtcfs0EJ76V+vsMWnDh8j2jjwMOMcaLslpoiuPrOoDJMFbM9sfVvZBnXtB6cNoXWILTzGJ
7aa4RloMfFXmNkOS3LjHgIL7glyguBj/mgkXRzPauCTSH/YXLy5t6jxxtYMd/yM7EWFVpBewE/TN
gCuawWWRG9GS9w/UNbdo/89NLp5SYUaBmwompnVzQSdxsEuTq03yW+UXhEsSXh73Ef6Qur9LUQ5N
ubhKLv2NacqbrE5N9vIUmbPpLLSl+K6ZPNFBkLdHz1D1BKUUd24VPgllcIQZA4PL0DiEdo3guSCE
jtrFi5hpJLEBQIg3qCA9eOi5AKUNsCDE0sk8k98GRuB1+hTeTgZoS2Xi3DGZt9ox0uSG+GgscwDN
wo0Y+O+zu1hptVhuDUBeT/OfrEz67TM6B5is6joKaH0a4A0P+A/bGt5E1xzI52Z406uNCe5mnP1H
VAO7ypUYukX86dXi0AlyFi0zAHVxnDtsMY1VWZhX+WEJHA2stt7bFqbEgnwAz4nvVdYcfQwB+Edg
AvtkLOIrJgPde1T3DTDJLRk7DGuWB7dYfqJGnCDLoTpEXictH1waaPxsfOxdJyYBxrgacKnsziK4
Oby2i/83Ae8wW1+iwHtlNJ881QbE/OFrk6Jt0hNO/Hrt9NFpnGXFAjpkcUfo4EZIpMdk7vIAGFlB
p8uXVwFisk8++tdNFJrvpGD51rUEO84RBkJ0Je1lrOULz//nFvXbGL7NEX+WdXm8I+J0zdwgVbIz
+bdaz0DygAoK9JcpB7CyUYgbrUX6zXxcRlwTccsERqQ7f8D6HI33HYU5NTQ3qXAYEbv1qirU8d5G
zTxa/G3tMTgKvScwsrRDd6QYf1kR4kFtN+mxyFz+Edq5VNDI7MmYzqGjP/yKq0VT7RNo5wfuPIAB
cpBN9+NdsQJ5eGCh9vxZmJ+joIhJg+QEdHgSM2/sA1nUV125PwUGPd4QsZkl42unLD98vEaHioef
mv2vrDUVGBnWjv2jT0ge5jKQchnWOCaW+JO9mP8oCSUT6xIcz2GxXZKOsNkmdvdd5n6tVx6RDoeY
WRuoofFjwMaMrsvk6OGB7Wbm/ZQ1d4nPxrREUG3NmJLZZ/TOGl2JhXpTHhh+fIohui/zVQbhz2if
+SV1lUAUSZoCkM5Pt+ANddDOzhIKcbuMH6N8Anj5JmxKzpQH3xaGHhX3+h1tZ7xHe800vo2O/oBb
J+3NfuubLi1WSJejg/RoCx8m2CovpiW4y4E3qGZa+SfuLhTEb9oaUPbgq0M/9D2lNo/HWNp/C8gu
HNCGn2er375hG7A8CWytAD1LnjLwxGyYL6mTAXxwUSznd+WN1Iodi8VQrFHXhOYwJYB+tqnorKU5
20Nz6MKKgBvnzHJsN/Q48NxC4v0E3LzvzPuadc22XSxs0GZ1YaKxop2mbsespR4fGv9DcKk3PVp8
/8+M10hImLFELq5Queocsg/ejDPeCHfEDZY9ek30aGOaSNIBejez3Vy9eEuDzstHSSP7O0v1nPGA
AamUHkYgIqUaIa24L4kixzScnlrX2PfR/Iqg396HMd4X5Ln1QEBfA0WOuSppYhWjv7IgEjWyP1M/
/pamw1yM5PsUxLZYNXdUkFdFKipedpZI4hBlzhMQXTfkCac88CupB+FveRoY0QpMFnn8WadgA+yM
zZ60Dg2bq8KtcKRUp1I417YsgEgBLt4Mhb62bnFUEVfUTObryoKYYY8cBuP297GyQNaVtndOk3/K
Z2BTTuZLG4/kRlp//bwL8gauTxapF70YD1Cx0uwDeTszN6GOqU6/U/QAuUZqJCdBMmD4Lydcd/qu
Qwq9xnU7JjrY3xfrXzRDfyqxw7eEMnj5CWJMCWGcpgwwmZjOCAxaFnnawjQ6c+soE0hAVpXnJrPu
u6cZudQkafob/Q24n/K2KZ+XToGskQC8LAWd47TWw3XEDref7GOn6udkkp+WaJpTY0fYQBZYm1Ph
P5QuYzAJL9tKzfeyBScwOSPOqHGF8Uv3VEfuvzjOZ8znKJ09RxoM2gzNTrw5TAaeLt/keIYElsJM
Yb6D4HLnpj7sdYJWz7Np/lscUx2UOT64WrtB7cRszayQrLuZ35Nrgwar+/MyQD9BKfApsuxC/IZ3
LhKfCEbgI+RDIza3YY87HbIG5Zs3oy1OkZOKE9ln90lIF+UaUb3n72+s1cCr7nIJRaSLu44hKKWA
MuEWD+548uhIszE99KVODrW/pAEF/orsvEOYoM5THJbBOOpPTL9QwmUDuk7J58Fr420vYwsa57Qz
KYR7wfwx9VjKg36N9zUdCVT0AkmZjmt8JCDoAivSxT6Kwx1LivF5CY33FvrVbmjx0hep2CYz62g0
kfiV6GsQjIKRlMnkXfu8ZEYgDcYNWWJdED6XO4r5ZNu1xZWwvYRgU/r1BjyPqLGvjO5YbSkYd750
XhsjrJnpCQSyHFd+9kRAaAZ6IKJOjPMbrwaYoCPqmAoAUFSO39OIKsJ0wfSmoK4oydjajMCjNbcp
B1nsIzbJY4SwcDXNpd8WKJVBtD86Y/ZUGOhQu8UPkhrwaVP0L3b96/RP//LmI32tEQmURXufKyLC
F6hSJL9uy7kigvWY+GaWXF2foYMuD30ur2nceod6QbSw9s1+M/7gy81ozsi9s7snqLerfUD9Y8wX
76yyZPAxOvXZ9NjY/L4s//vR76f/3x9p8ghGaMuxnFQ+/gz+xdVpYO+fdpzoQ81COrMWAI5o6Pr8
sRVAwj0KBmT5oHad/RjzJkqL/cNgaH2K0VOlPs1mC/ErOyRlS2HK9KXPLPOAZVrcA9NOTysGavbe
WZ0pRlj9RWZO0MUMxZO6ug+FsY9ZNhLlxIPKUu6Nn+uSZX4/7vRAMog3HCY7Jv46KREdDtND5dsW
NlgHCCKJgh7nOpcKVhZyQ8A4DQnurBobfUXZkcgXzBLPkbZu0sa5cazxiboeBrlJdhEqu7I0qRki
iBk9AAqB8HwnjepuEM1TxxXVQid3WkVHjSvQ7cIbi9HoNhQohzH3G9u4ZH2EO6qx7aOBDxl3afad
ePcDR2tQ9R5QZ1s+gej9wmj7J6+BASzW9K82xgjkmvoKK9Ax/clKLMjj+jEaU/Okoo4l+vrSDiEz
oCp8X3SA/Y/GFBjXFmn7nW9FJ6yFZ0jJtyIBDFL3xCQgBGkqHsIjRgXseym8k/jGNEsQnSo9o6m+
HeP+J58m5yDWFba6i2bkl5oH2b5aEKooMV0ifz4PsHoQKD0ioGK16Pc86IFV4/fBHmkBG2ItmfSk
NEbJH2OQj9QZiFF0+pYT/gnz535eEbgdOyWCMTKS7Ycrqoi7yeiG+3DB0BxW+l1lbAbUog9o1C9h
ZrB7qgA32M3R8q1T1cFMWxiqt7I5mWtoyIr9dYzye2jdq05mNmndXdanL3pYjlYj76vw1se5B4yg
egJ08OJG5sj985MNKSsyGwF5Vxisr1t2HB/QNNBELGO9i1JKmHHd2cHDNSlmw7T+BE4dYGlg7FFA
a7ZkC02qajaxSna+YuNWauuJ/T1OtIgBHRG85Y0lPZRuuLXkep5OPHw3RpiKM8PvalerTz/G5lKq
AQhNOPKVHgxbWGG1aRPjMUydv/UclgS8avsE7AJEZoKtLUwPbqZWZDIKpdBQ7VlIk7HO74cyyYHH
tgNUsFB5h9yUp2EdpfaiKc+/Q9Xfj36/po5T5CtYLfg0KsvTF1nLG8uvk4MLPpb7dR02xY6+lcL9
nliUEsPMDGr430GUFg1oy7llwPz/vh6RVnIIp+lAKmE+XWQ3N2czdc5Dm5UHz4RbBO23a9w33Fzw
Zqyd5ZvPFNZIdxE1IdUGIdhK4DZgW3ZpWj7Ken6zc/OPRXAEz1tWciVnCyaIze/3tjJB/1cS3wLR
jhMzidu9lkC3q6qQpBcn9btP2DqJCLXkN9QTThf5qMAb0KM0lUC3J5csGsVmZc1npgbVQRVrDPi4
mdYM8w7ax6D3COw5Qx1SWJeWCXHJ99uaPBw75PRzJU5EPMdHHWfujp3SlRykyUiXe1v1z2brdqc1
i37jTimZSqIBVs8ddtSg9nTmrLBq3Jt4Q+m+InLjUf2tkjaM+bQmXigOceKxeRpp1FPUC8xFALHF
0XVBWpcIHy4uCNBG23UgG83TSVf6yNzkJgwjnyU/qeArDh0Ji7knprs+l33fkwmikuTQ++xrKV7P
vy98w/q/j5z1zymMblto90D01k9/X/7vz/1+anTa5ZdfHWqUUWcq+2jTiBAD70KQSeM9xYWD2/p/
x7QN6cLnbn35/drvp78fof4EFTrr0+9nNgfAf3/M/p3zDmC1ksJCIpWu3pz1pcFIdq7Wl99PS0zb
RPsBM6rcyYPnpoGN9Xibqi7GD9ZC9xoXBhazOf33TZz1eFTrdzJ8uwqiQT1NUc2ma+oK88ze2vjv
xYvM5wQe9DqmWOuEjVm6kCmIL4dfgs8e85EBvWl+FVP3lS+iCkKf5naZk2DW9PgWGVstzMIlInhq
Wp4WEz4TixdmPNjdXcDmDtQZAhOBGDL4/BNr+0AsEJrDXeJaw7mhZjJ56BI/trzWafWAf9mwmyDW
vrePl4LV0w8wa74Y+2+KoL7I9W6aLrnnvXkxIlrlVu+TvLlZMuKHxMxf8GRxTTJjCVznnzPjtZPj
8pVVpr8zl+g+ZwbqDCo5DJqMSb+2Dv2Ur2i68++/w+vr01j1R/bWX32t7+0QSp9jyXMazoEQmCsj
+Z3aXOK2vZAWhvN6Z+OmZ/44c3ib47aP33RPjANTjr8IHpnqeZRZDZ4hyiTWvTmiME9yaZP9GdQE
ojyEPvdbc6tmocAdkL0w2A82KDhOB7vvwRxk/t+26DiLAG9MVfswW8xJMS4sXL0tQRTN37LtHhjk
d7uUX+YmXsYDVIFz2CKrN/34zX7B7XhieDBlYJKNxGv3kfczgAK6BS7s78ViWZsllk8ajmvAbvmF
/JTsLFqcNYnKvzi90X0/gIr862vjtRlAMA6W/qjiwsceNty2uu6we1vxQ1ykB/w7X7D1Abi2Dbb1
lhg83/6OXQgZRBQNh8Z/EMub5bXQyJZl3NpVfmnlEyUdkGlJw+sYhXdwfI+hb2afSoNenGDp+IgU
LSjgiR2Ay+R7Em+27CNINckcGsglaa919IOBaGe6FheGPX2Uaxxj0T5XClcD5ltCMVP7WPjLe9qK
Sx/hiy8rCs2pQ+iUuANGAQrE30V2FEJujFlrop1cs1ky0jKTFW/voCyz1Lo+7y+ITYj7XuKTmpcr
2+mBFSVQTpVa2KNIVFbIaDtcUzBuKJOcZKRXqom/8qhBc4T7oyIGgk020T/OWx8zb+ot9Emth1fO
FKEd9Dd17+My1BAm5u61EYKmrcDvUDNanMmsRBW1VttwhSasiBtYAwx6TeT3WeUUO+VUh7Ibvu2m
nU8czmwcoJkpyY7XhsamxxSV1aTKIIMfXE8BvjjWTip/dDxFnSKsz57huFnHt648LmsYexUV7/Fo
GAflzn90I3JC5Qgxz4vjSNz1AZi6vanBo1CTzfNeMbCLjCZgZ89NBjFvV3glcNUqJBcbVjxGTtxN
cd3spwi4Xu8deR4ziknS5GiP3MwYeOtjk/rs/kvCthyfMbGf0aHIB+FwA1pmc1OOqdyNMb4Dn+Zs
g6I0AVxCBoSTBJaWWF0ivpHbPdvMM9g8MCs1KWOD3k6CPHWjy5IS1zpUHIJAlPDC5JhH8+Ffo455
tm7w+PdigDDORrVEd3aRQXD27uuGrk0niLKj3vpK7PZrJIMPSABbpCQLDIuQSOjSPTZOqE8PhjNx
xUJI3iJdPvkkTEDhivdGfXKthUEigXJE1Da5ouvpmTnEIia7dAqHY5hUNkdwcqpWUDDRIhbeHXaF
RCqwIipsE9WUXB/KrsWM7Q6+O35Y+TPRDpyXCKQJJLW72CHCafb1jePjpdK+Vvvxlow8pjCy23vd
8Jr65odVd1wUM8OIlqlvOckfHyVOotTryEJ4O2XMoSZlP3r5t68JpaIjGmlkcdnp9kEmCmESwyHb
A68zlCtXdKLfiJfoIcxv0GC0G0ZWZPSF+K7iS98BctYD6m6ewoSQdQaMaMMGyzd58DJfO/QfJP64
AbXzA2PbYDKtp1KV+LTt6KUyIxba5pyxk9vGjolxklStjWnXPJEsOe81slrZvaYuER6eeEuUyPdi
mr9lTvT3vKxd98FN5jSw1vKiBJBgwqUVk4pwgeh3E000igYAZ/ZWeN59WOd/7RRsKwnQT3BHD4NZ
fY6299q0LrFBFdMuA9Pk8MdxPCRVnfOiivpnsuEIadXttNMBlWPKuyFOFM5NfkaGT61ltY+jkd0B
+3uU6B6QVyqDRW/hsa+q/pZEmzhaMp0FZ8OGQpBrM21lQaIN4DNEk52XBunY7AqZ/cSzfDbHEo/L
iL5E1AsZGKYETTAdWhS1qCx8wpiGq214T4A484uTWg9jX9+5neMeJ7Ov9p5V3ZfN+IbMhRwiNij4
wVkM1+aOBSkHOPidAxX9nSpNEZQ+7vx2ghlakKLtI2KQFmt6TDNZQK178Ng4+rb9LAfiTbndZhGz
Q4m9szHAverSnt7ng4SGM+PzcC9NlkNoJVCfSmIN64WHVt1z32m9et9gSI4miX1SmP0u/5iS2UBP
CeUynaZ6M6xcxsUC0CnK6T6eV4zwMJ4BcxLjI9nMVNrjIjlzwdUxjWun7Js54pG/uCa7zahhhV+g
L0rPmuThkKEw3llvvOb5+FHaQREUddnva0n77EJJ7JxlOBW9ydC53FlActbvQ9583QO4giG5RWib
+VN9AI+bbJcJ9lXBWvOQVMxX6G4NZkegFyNHfHGXi2Nm3g5V+GIZZrKz8WdwU6OLNEiAyvWIYm7v
9KSIFbmq9g0qIIBrh8wF7TsXH+XMqS785GmyrWNL2ivHhHecCg3zVGMPizxgjo6H1pqwJ1i7tXEv
kvDod5gK+izXe2sYZrpHNmEsCN7SGPKkk6UI6xCBXyriLJC2Ma2su++RUv7SkuhlJLSrfg4eKiyN
P5Ez0U+x42DfUPW7ZcwvvbXiIrz0ViddtCtqtl1SVM+KBM9TOXUQXCv5snA0MlcXhN7AH4S7fRd2
UHCZ66MsWSqcyE6BU9kqd05mPAKL1U9OBhEpXvqXEjVQIFlm93zHUFAGp3Wzs9G9Q5oilBOr3SFM
m+/W7gNfmvPG9OHZwLllC6gfmgpjfEe6NbMadbY79hh2lqWsfamKvdmy2RwAWMAyQF4FMJchbP61
U/keyuxrzsaIsV71ZwxVdJ3yd8MH+1GhvGJgpuItPcV4GMJVGQiVcaiyg8GyL2CgiP9b+/muN4iz
FQy0Ns7sk40k/VNtFttBsNjDFhNjkWirexkzb2rUt1btggCAQ5JYnx0p21TlcJ8XlpOAsbzdXMV/
FiNRl6zrrxM8vwDMqXUs0Fkvk8MNFSGdC3Pv6jH1LCb55iLKCpCgb+lexxOA8QKFHPwubDQsaRp9
Hry4vSOxfKJGaGZtX2EkMRT0LHZYPhxbz49oyPAdYRb4xry67Ns1m7sMmRibDNh6UyIUNwjHS5GF
+9UPtfZdHpUP/sSBVqIjwAzLu7tw3+xb2wLFMHACWxatkffpdVV98IYWI08XPoW8bobXvOAwRysc
kaJj6jOEu4jAmatWxTssjegwd/rKBOHJd+a7viAmHvys5nbxb2ejlgyXjce+d1TQURedmfrwHMsB
JrSA9v2KqX1qlZfJcR9DJ5KEEJCbXc0277QXXeaOH1rVEgchsAwgdZCIINMuJGnhxRA88hwX3P36
AC3Yt0wGyEtlIXzPZvrXqCKX/g/cjOhok2TOnqtEJpHXPDrBAjW6xKacRLylnNigsOZj7vrf8CHS
i7CZc7oWWo0c9QkrI7m1kA0iuTLWEpLqu3Nh048LVDbZ2UHtOc81oy+7nsXW8tiJWIP8VIQfkoXd
nkRnbEuds3Fj8LeZttwXUGaUdZOjYQgoANpqSG/qtk7w48DIcFjeBq7UbL/xpqdEBv8h1GxbOt+W
sos3pyKwxs34MerMPwl8mWPx7goHOARqsMFoAbiL+67w39OiV0+WaWEnT9v70WvHc+G31d3ks9Zh
YE4EV/7pEd25WdYYqIL9ACMvyKZCZcUhmXlGVGnRHAcEiERji/zJFXo7zeA1geTwUQn20cuT92mO
hntw2mQEHBGKQLyJMYfFmGSK0fLOvV4HBL0BSENATzbmDrZLssJGH30MVyt6MOcdzl5zwamgyMI+
WPLiIWyGAWcbx/o6ZQpbQzexAUCcukkckiGJfC2DeXQdpF3TAwxNg3iEGDur58/HCo5hk1tQjjTe
t0iuWxoIAbvVruTWGUZ0pyogTQ3kQ6MhJMOaal9ADVcp6ykHY6nnTjP9CCW69BWaLNJVHDFeu4Eu
0+jgoZNSnW0KTNxITh/5M1QFjvtK3g7RjDj9qlazCgo5OtcGOwRDtanzlUXgwGmGS7mtMLLuuv4f
bXwNyjrdFksnybUuMFYDjZdcJoe8wMjogbruYyXAqyNN6Kc+qMKOtIRq2CreWIhGxFKG8U3tpmfi
czE7Jw7ZEBOeyjE7t40C6AnjlB8PoUWXkzjgjqPiqZKPR3bMaCGy/KhbVpmSHricST0zcQBs4kyI
owcqU/nFbTSaRwou4yAKUEONUZxHXGD+Qk69k2zpPpaTtOOLEFDU6AHgMIfhEQThlVTsB7jHn7Xb
pOQjQbvrm/rCJmm2XHnqWE0WdfiASj0JTAOlyaD4rYUdwmidt8eS0XAQJoLHocqfu84YtmbiMnjM
Jo7MaiXn2DicsAPi9Dwao8+0UMKPMyMyAUARUv+1qIDVg8ZIs0uG8dNUJXRc17Ex6GRLdlBt/VI1
vQpab5Qbi8WUQknpWXeFkzAuTVoFHz76Uu301rHGHeHOUr2EL8OMeSByjT+jAdph0HoFYer5YMLs
EClDPGt9dJPN+TKnj4RDsUhl+MBAAO2d6u+Y6eMz6E00akv5oBmiXAbzT7TEFYkjEwN58xl0SrtL
Vpq3ME1GmASpw4HzXyIHP2m/6DsK92xbj/DrJmjEpTGfOuEck7p5iUP97WJQyGMB8Btz++ww3pw0
4KIs+ztOJplyBtnFttGQyhZCW86xVSToGAgkw8yeNt7J6yTS3JzlikD7FzkPS8Euu2IvpWCPsNDh
MQCo40Pb/0IfdEYS/UmT+k31vBNlZtxZy5rdyW+RGqZ+kn7BZhMl/0aL6B9BX3fT3pyt+UQAkArQ
Kj+3pZkdGQ/HUDf8oEL4sIf8sQ8LVHEGkN+ggtmPmeAE02EJsMZ+NGb2wAp55yWe3PqaO8wsJGaK
yr9vR+KviNi41jM7Ue3NMDJ5EPB/612dCHyCqLX2JL2gXKUfghjII8FbkTxoiiybfXr+M7ckONre
2rePCBrHKKgKxP6TIgStKam8+UdwXJR7Zhj2lsixFzExwxNpARKLBZIe3eHssNoidwpKuFxPpqRI
cKql95hWSR3U4WPRpCfdFNS9yIhb7pesn0D4m4VaUckhglTnQK1bx6x1l2gHWbA9IOf9LMEf7itx
9SoHO1k0mwR6IKgs1K2dkqXtzDLZtaw7eCLYRKRKsYmtItqj8ifUKeIhMWdTMDMgm6SR4hRj5120
7XRcYmo++o9l4EZ1IZQjL76g3rsZZJztVMkO2kYo3VokdhKueqOrmyYRwy4qOTdcFxRA163L/vl2
EPk3jDpAAcjVHfFQW+MHSegiGDlPiUtqfpU4XUImwEh0WhcVzS6ur6vIMOIZOvkQ2NzMfc3c6FP1
CKfCxvuLLhFOuMMKLotNtenoX+na2e7RjyXZQqgyD4eFelpM/RWt2qq2xmqerherR/9UKwIOTPbH
I0CUat2rzrKLgnJUN6TZ9kehMxy7yzvaO+g/IP2YC0QYIIco6EJdXKI4u0EWSciZ3Qz7sVZvFCru
UYcJGZbWW8jGOaUkDBqHMCatOTsJeJpRLmsDCvQguQLnkhg3wWguodbRJUeuQweE+/sLGze2VoFg
TPEAolcNUYdz/jn6aynzKMBcBvoghB9IRwJ5sIAttE7zs9K6d1SL1oVx+gGEzA57C4soVi+bbuqj
TZtHj7LQ6V1KVxjLGQ6/Xt6KdT7mjOQnlGjUV7oL9zlJ8Me+dm+bebqBM2BuBUKGxPfYndsrviBE
Zw7HjP232GNqpQWULJlsfJbEHMH3yiEbGMSmt7jd8Vhl2ByL+RBjVp2L/TIQGtOtQU6VNceEldeE
xTDaBHrkQ2q70SjuN8UwQKkCcL7roMzW7spQaf4UC7AVq89/Wtm+4mw/pS7TkjaNxRa29D7X2kAI
Ob9ONs8v37FPkIM+Y6CdKkH8hr01lxO0TwIZU8Zyt1x1z8PgfndYo3YMIveTBJCemwVjHd8yt/XE
yUejHxlos1MJP9CONB117idIG+A80e8+o/+DXynXFY+ndo4o8lNhfwAfvq8odoKoDv++KVcCkynj
5qpxpFUrALxOk3OOBAkFxYPV+M9Jpt/iEbEjrju5aesJDYNkrphK+WjaE6Mnsa7OmQU0FW1txkBk
KwoPwdMko8MkkThaaSMPZMT84cajtCVooQ4RmKRJcWfbF3eNS5BisA46WniEZjs7JzZYs4aDheuj
dBi6Q7XkDwxNsf8gbfhVqKPno/iQICpyU1CNW1Z00bOW22giisDqpqtRyOHERCrUzRjMMYWmZ21H
CNd7Ros3cUa7MbEw9BIGRS2D3GNc9EhFhf1O5btc8vqjy9dycynHvZM9RBWTqFQ/kNDmc7lJtBrG
X4zI35iQX4uEaQv9OoqlOXkdgAseI288ErcQbUN/cc8MHDe93R4Nbea35LoFpq9pv5z6PopowyfM
sDtosO6+sIp6l4yztzOld+F/3TG0Bn1cGpyWKiYjaywf5xWY78RCgOJEY4Lg6BBhdNnENo/4Lho/
85L6sCfCq4iwOdqOK1fVwNl3UO7Bb2WBbOySVtTBKPW3BX2riRnBkYo3A/Ogtl861LREyKWnkVgg
HBe71sEBnvuT4n5lCqhQTNvYl0d2RtvppxB03QN4YZv7g47rf5g7k+W4kXRLv0qa1o287gDcAVy7
VQvGTMbAUZS0gVGiEvM849l61y/WHyKrKpVZ1Vl9rTdtmRZGRASpGAAf/v+c73jrZsg4LQ1aZ81t
A0WE85hAAFeUH1O6lkxIvd4sDAyGnEXYmEYwCr8qxNfPbgLCQtkvTd5ke0uoXxKBO17h8R8lRkRy
8A7EkVtBQMkn9D+SOkoPCcc5GrND3NXmKjbAS0lXTgfqj2QpjQdts8/1IZdsnAnCewN42XA9vU+F
R7OaQmUs0BPpBu2bkaLRK+gTYVryt5gCXkJHfPYy59so3FNdWfdyHt50moDUxxbHplB+lyaLOhgG
dHhtLD/VeXSAlpYtBDWjxPFRcoX2MZjCCl8gEOTbhqlqq8FM3AhmgjxJqa8lkb8DUvQpFPZj0MCE
E2Ow7WkNqQ48h/SBH1EwdjeywWLpX4iTpQViI4hvRH0KIueLBaIbBou6kAH1jq/tSKj1g6AXvC0n
unvuYN51nCW0U+biZkqpkU7sTe0Ki79d07XCak2i8AEyXHRTeKxyEFs5Nk3gwmQFlzcD9SMWk55R
+3tyl4AZ+2+1SxKRM43fkRFVGzRrK9E3B9NMCtLIuvImHBUvELPurgvK+BKE8uuUcZGqYn4LJd1K
P20PcqK9Kyml42+fegwu/HS9yVjX3CIFQkWfM4qhURfpCBEGIaQz7gyRYpymGbXuHW87Uas5ZdGF
moK7c0vKZLKkO05s2LRKq2rc+cZ06UtGTRJKnH1Ui6+SaWknCogQTVNfEHnHpGqb1tYZalqFAcVA
3WXuEhhm74NSI/jtGUHCAt4+cwG+rCm8oI2+V8Qpo32AjVe57jaf8XepcSx2qFLfEi2sXYHC1cQz
GXZ8qlPr7Gh4v0kPmVDsDiQRaGBMqpreZZcBrcmt93hML2xB7wz0oTdOHY93xFhUh8HKXo16lrfC
ZnpBffSCeNJbUROG3RnW0TnB+lK1IEPUOE2PxufCtoK1ISZzP0Z8enc23Md1mxFbHLXlKeL72lbV
nG0qL4OYg9kqzPJznO5CC8ilV7I1lKZtbJSnDqKNHj2jI3ZjMUWBgGC3MRe/hDGvNi/GVa77ZFPn
F7zkj2Ps+uvSfFXFBCEwKM+Bh8xCWTBM+8J8z9JarkKXxHKLq87oPLWuWsaO2kzlTSKnHeGGroU5
FcANvhYqtlUVfDEd+50OImydjKV0acS7KuRz8xZCgLRQ3pmmvDcVGZyZqUnZaL9B6503E/6pYUBE
YIrqkYyRkS08ks1pNL6C8Iho7sSwQiszPpYKuRA8mw2NTkLQUmGs+LxZfBCiR/tK0sLWUXgE14as
G9D7HGPG7juAH72mDo1PEmSBCPZJG53rznlqSn/BDoElcen9RHWxzVv52R0r6LkArTCtuDc02bKd
V4QEFgScdN1UUSLM4n1TheYFB3DUK31Zgg4g0+m9ZbESSrLD5PpHkeeKs47LT4gY/IlrXxRyZtZ5
yCkO1J9AXzoznHoEpiu0dI9NR/9u+cpg8c8kbrNVQioA/jEez5gp54LiNIvIhhKY7RENR1uxjddY
MWhTX7Na/deslvtkqj7FND1mRDOoXNONquGCDDb9feQPN1T2KSob7DbG3D04sKN1gTBKDcOmb8V8
oVy/+Cu68gVh8pc6sg4RePxH27ZOVZ1/QisVrnyKwYhnCeKs2BNvFEI3c/zUza27x+sGdDBGoFyM
LDcDwp5N45EoK3E/sVjxlCq3GOi+WmYCORDgxi2ERXuFtgifQygvsFN+6c/CaqINnUsuHewLYCgF
ijcAL8CO4KjxoWHVQMzPhVYpAqhrvVOZiZSNzjxT1pNr2bje5Vp7WE59mSLYnJN4p+ra2QIIRMGU
F7Tth8o5mYvu3+ptqG+9n3MORd8HUARsAGzC4vJoIvqJdFCc6OjXLYO6HQ3jtvb2BcEM7NyMQ6tD
MjovelGh87GY7XiVS4PJ8UB7qDy9bQKbCSwb7+pCLqq9ZCVDmA+iaffwdsc1HDpSNmIQu6YFBtWt
9GMPQK1Bnrwn6A1tEREomOjZkZGsQL4bI2wR1QwIVrcdtRWy4bNWaKPeLY2VgTZKvdMW4WWD/mJG
TbadgZGszUqeqVh5m2g7tBidCDAH56VLIMooiCHXHLuWVmpApN8aM8NnhOn8Y1NHlO7CzmS8dquM
+JZxtCge7cDigctiftsbuc+CuJ32Ad/urqbFVIzzrg1zf0dg7T7sfJRIeq7WSB/22DieqKdObMBA
lONAwAkwsHuguXEztLRnuWYfSN3MCBigYDHo+FK7iblqiEKm6EA9jBxUtQ1sC8dAxTxoU5zHqfQF
GypM+qz4EiLQZOW0HeiuU4/4ResIkt+gn4Tovo+KLXIxorYyHql1wnYrw49wWFiz5s6nCV7hel7a
nE5SsVRmLbK1Shz5M23RnSCJgqDpO3Zf+cEb9HGJIGBlo+GjuRsxeeatj1n7xiqLM2sgAlVwgK1E
l72ZFd722iGKczCHW5kPr+YJPEa/Ax9Nky9Bum07wOO98ZTiTtsAmTBwM5BpWqYE2iHGsUABr2bU
mSz/4S3Nc/4olO3vppXIdLTuRhbPYE6c22HGrUay9DZW7yP4DeAa+GOEj8CFPvMqa4Zbp6HsrZR2
qE8KpMW4LXAlGFYQP+ep+Txhhyc+PjkYic8lZIpvyWQhdN6P7XSKiUpY5fEiL/QoVGUAyixNjaTE
JtGVcNBSMX4nrYV0E1oHAUsXyg3zAAtCDJu047IMpHmTsmM1cnbps0yNtWMMiAkYTGSCB9Xa9nZ8
mlOuduTnTDTl/FGSE5oPCfBua7itE4YKx7Q/Mr4Fq7ARGyf3gWXmTxW9VVjWNaLo2gaGyTg+eemn
Af7lOglOntTfPAEe0C6mtVL9hQ1/RSoOp+fcO+vMKz6aivw81xB0BEyK7WELQ68mVtA2m3Xgoahj
4Husaw+xPFy4gkJBEhEphd2CzZmrLl3PuytbilZVW9OBzc+Dj/+GLQ1wHoBRXUzKsi42gsIOCj5B
YMUGvAdRtFBoWlQbdRAjGHYRUNYRk3u/aG01K33LeFeVEYFI795ZMK6nFm/4RLF+De9/b94u7zNN
TUg46UcLZuiNt+DfsxC9clK/oqRkb11E30wUS7IpvuFr2MIWCEhzCY9d46v1DJqllvOx6Wt1oOE8
D+SZEShsTgS/41A4FJhnLdQi27DiE6Hk+QS8Um6iAf6IGzSX0bC+WSCJYbuk32QKcCHS+adFqurZ
Nldjoyj7I6s07QG9QN0RdObjpvDATW4DRYEgIusY3jmDTpgIvW57VD+GTL/mMd2XwXcMBlTacoPH
Dgn+FHstx8OnX6B/+/DTf/z1v/7j2/ifwfcCTPYUFHnz1//i+FtRTnUUhO0fDv96ir4hfSl+aa+/
9o+n/f6X/vpcZPz/p0/5P/6h5eX84+/yz//t5a3f2rffHWzylhHtofteT4/fIcm319fAG1me+X/7
4E/fr3/leSq//+XDt6LL2+WvBVGRf/jbQ4f3v3wwHX39pH79oJa//7cHz28Zv/f0v/7nO3Kjt3/+
ne9vTfuXD5b62bMdR3rKsUiP0sL78NPwfXnEtH9mH+xAqHS0MJXlyQ8/wdBvw798kObPpsnQ43FO
S6UcbX74qSm65SHrZ9u1lRZCIrN1QGa4H/7+3n/3Jf72pf6Uk3leECbU/OUDKdYffip//bKXN+dY
/LPKBh7juJYSvBb+pfLb2yMoGZ4u/we658gyp+4jegbfeoKwkvoXfLFMpFB4W4uWPFGC6aFBLYTj
1EOlbb3ikaMuHA2YW7hAa5pifUjmOyGkk/7WUJONNpNb982+tJqYGHaKFuEpjtgwUoMaF2VbSf8U
SrGbKhZfkaGwiTdp3BrYduwoAFdUp53VsGnLnLjc0GVkHvsyGwNypCEAD5OszXAuquZk+k4OQCjB
6BIgUrM1r5vNXc7Owxqqrd8x3exA5tvHyFOe+Vwnplt9bntWD3unq6hrDW04mKsOe7i1QuQisCXo
mnB06jVGOYSryqSauzNM9L/E5WG5peEdOqytcLEYXy0Xbf2uHanj2V5BggWnV3awTQMRq/JKA8Vk
LzNWsMjuhnOi/IGMqLQE+gRd0qAy/2jTQkMBFUzKXmPWLU3ylkSOMY5VpAI7VHvBOcVT2sIjbnPU
XJ4UxD/AWu7JVTLZ6LzXMK2NHVMuDT0zbn0Ty5aLLqagBjUfO6LpgltT1QjHXYqF1WPHNiU4Wglg
pZuSbEh9Ad5vpqdkBPFG9RRDRpMPQfgodTkB6PYzJb4mzQyUaXR7HewdBw/dPs/UYjbCJ0hdiphu
XpploNOjCgQhm9wmEwAXIeJmMb1MJlTNG8GUEt8mPXKvde+XXks+F4nlAI7wGzaAVeFLxWZPFS6Z
4NOKilX4xncQSOBYa0h/YO3hDNvIzJ2ZfX5rPfXs0zAsu4bdnexqIDUo9c1sXBKlRXk0ZeiwkTcg
LWzQUtEHLoasjHD5K/08mBUdRwp8CJGqIEF00/bkyKzYVTbeHcW23j4HjQP+mvCSmsVRU9QkJoEX
6Z+KSJZUXVyY9MWjBwtjuofpM1l4voxo2tUEhuUHUeU99Klaq/Qh8bXtZASKex6NhG4gKU2RTkM/
sSUFrAeVShMoPwQwWxSAKPBl8ughoM7GTYbMICIeS9ZO9CCZmDWGvYTYdlKMEo9QEdYo2WPAN559
LXOD4HlUORWquokXg2BQUwvF0upYDr0juyUg8yYLOtP4pc7GiEYKsPOKrO42xD2fIjiMpaYhqCnI
D3jVjcF8KYy2rH02rtZQL32ENgB4Qpi63CaeZ4ZHuHlmBIu7tmEjn5OQ3h4dxZal0i435yFkdpdg
pnYuax3iNoyilOchI5PtJnfDjDJl7qvhUKrZMaybACm3cWw7TVQxq1bkjPvJEl25acaS7e8q5Fl2
tMRdZjRRRoSVLex1CrDvmGX9ZQZMAs25Fmvm9i+1OUTZAxttp//W935VPIiWOHV6HkloH4BFgmHo
fAPFkNQVeGphGayftGXRFif9eHEV1D6indIDdaGEwKfNpbxurGEQAIrh7B2CtqMD59HgNrFqy/bR
a7qADWYRGsW6atwBsEPhNdM59xKoxgMsJUgazTS+0Urug01IGvA3mWnrUXU2DmnXDnvG2DSJzU+s
twZ5CXMrVHcdAkVj1xZm034mrsJfCPiTXXLXYEiab2DSrX1gmED1XQ2vYa9RSOqPeTPWvATHKRKu
KGWUX3ziNtu3GpG6Zj0tPLVNyrHNtp1VO/JedKNNtovSqNeo/tWMQT52GEroygPnAbX5lqar+91F
1oU3zCr8+SUI+JrWgIcw1wBg77O9WS4b7ZFyqto5QVvL96kzGw/DYuSPZ38Kmi+oxnR+cGOJvAvX
GlaQsM8BZ/qg8+kgJvkotlR2kYgJ3ykJbGBtTBU0orLxBeMBuXllzlvcTnZAaA6UEGfJ/mWc2IqQ
kxwJI2J1EMVdjCRgztESFFMAx72yB5ZTVFrsad3XLuBH12GsX9PUJ0aV1AoR3mS6RDXh0qluLlXs
9d2iCTVjCput1heDLoRxRzEtLzfSG3Fgd2SA07EBC9PvAyTy7Bz7zia/wExheMN0yOxbpxOs58aI
qkmTzT0mX4eINiyqJM9akl6vCbkB/FIL5CAaQOtt0jnAOJbphNdI5ldV7UfN3Lyh44sMUKH4xY2c
jsl76qtWXkqn4sJjS223604aY3xwIXyj7XVnAe0VoGf/VWvOBWkA+uwHljWIqMD9zE5uUWCaSj85
JX4SR88J7zbZxdTgIICVnd3siLiyEayKWD56URElGKXC7DUZFaATolNLmMGsVhwcA5Dn9i6tlWpF
LTpEEYB3dyK+LS6as8avX8LesMMER4yjcerHLtG9SGWyAjVv7FDijhj213xMRrTrC0KsT7WhJ/NO
2GBCvgCwIQLUBjYQHEZnQS/TC/A1bLoKJUCsutbcgtmYS2odOSx4VTd+tanJegNtOzs0YgunIgxV
JylMzM6bsvkSpTZiupIAv/pAU3Ou97HbM8YJQ1BXy+n3Izaa3YyCUZGIatcGDpE0uHpCB42cpGwv
XAcb/dBgfqHD5qGf6SObYvqUF5b/vaIN6JDTjARlE9azR/fI4bLcIwCo3vEmUBVWMzuPTYdfE0E0
0z/wtZAZZktSHwWzHxaof1sE/rjou67pflzz2cp2TSZAl1x5T6Gi/v2aD3c68Izc+cpeY5Tla5y6
KUUDsKxMVJGvivRJGY5qD33m0y3tnXlpCSNuZ6VlVOZMdng2Dobr75D/QGz77280/l+2ED/uIP66
+14sy/Tmj7uR/w/3GZTtf/ga/2mfcXp7fwvemuSt/nFzcv2lXzcaSrAz8DxPgCSzHPX3XYZt/Wza
pomV3KRaIBxh/WOXgcLlZxa97E20cthpeMsr+Ns2wzDVz4qVpPAkfCFpa/u/tc+Qv99muKZlSbzx
Ji9O4aB0tfj9KTf0JNy1AR20YB5YXTJMJcc6tm9S0/0+g3RZ0ScEbOB732dMiwcjhJOT4SVuG9BQ
9PzR41f3yKmQsNfJVz1+/eGz/FeXBHu6H7ZBy+uzETRrlywac7kk+Px+3AZZjKgNIWTJanAgf+YZ
6mvpNVuztJZpw3rXEaT0UqRnbZvvc0uZAgcZZeuPxdjd4gWj7z7jS4hdcfPnr0z98ydHm9OWDv+x
mFIuu8QfX5mqXBEQfpqsgtiaGYZh/s+duAstOjNjJPZUbtGPz3OFd6B/VkE4bs0KWbh7lUvETbgX
AcFCqUdwYjcsTiSKthYy54zOSZRSTnGr78y+L+li/5DSfsD98QCiNoHBKzTi9RyFBlBqLKJkbtnp
t1yelIeewFURa2M2FCtsBEy9BsSeyoHPpr9KGdCxrYhpY8lY3hTgij0XFqWS1osvtUaMEXsIk6gd
asY8CjPOthvadi0Mhz4sfuGwYZnlGtYp9/MWhvf80Yrc+7mhL/bnH7DHBfCHr56NL5ghzkx26qb4
w1fvGdEQODGnZgkBZTtbhtjjJAUf1HfHmC+1ZXFwmToqOg28d/aPX2UZ9c/1gMu5m/ReNjqihy8/
e35Lj6Sb0hXbAn8/DCfT656s0hE4f1zergIPQmf7VCJOq2F6E8ibbqrREDtLLAIVRNC30mNPkKCI
3LoV6QBaCaqC6EdXVYr73lX0q027Pncz1daizbcWYdGIk3Fnu9MJ1wAEBn8gjxzR4sHN87tk7mOM
3ng+BHrAvZ1Nr6ENIsZx5qNroZGaDMXSFND90PfPUZ9X+8F3CxCL03nqDziwArppCPvYb/srZwK9
N1vpWTWTONZJKXcxvMalSxXDDRYpuoSQ+NAJDlo2w8CxGqO7w/KNUkM+st8EjGvqe2Ogp5aElCLb
iVoW23reo5vgOwpXiG+MnWvrT3noEpfgTLeW2bdr2UOyte38ks+EQf75KWD+q1PAsYTUHme0RVnl
99dY6mUpPVAKlKzHWbnbaJnQyJyRyNR5Ksm9c5rNAtTMDHkAk/wSJLCKg+oBlEq59uqa3N4625BR
hVugAIVtVBY1yEHR/TPtc9oVh4YFxSY08n9z8lLt+aeTV7oMV+CmKAdpvYweP5Rv8oZkkRjDFGTp
9hgEJnYEr9CUK1IQawbLSYRbhAqDK5TCrnAmGDC+Eg+DGBEkIwGAPfI71vndFqtBsxijwg2xL2fd
k+tYVYO9TgoyjNT8DDA/QCTMSqB1BiikCeoulNjUXsBS//n3IZdL7rcFyjIau0tFSgj4tCay0WW0
/uFd2YjicwpOXEjFGYgwbYKZgGi8+96yd14HuofCX33Oi/Pk37LGpeE7owbRXntr2z3yStP8NxOE
tUxQv39JzIbMq9TJXAbhPw7DvOCqMktYO3oa6q1lEOk9zLML3/WGyXc+9n68ZZh8N1qhqZJQnO3w
nNSlfcQRMq+MMlcrKdAMiXi4reBsYwQp2m0Q+1gF7GHlxDYxkB5SrgwiZLyAK61KL/X0ifDn8pnP
o1gPaD76yGv+3ef9T2eRzWqQ6U8L22K/dy0S/vB5I+kYa0oTzM6SHGc3qp4TtW7SPtzj5GQdbKGf
0dA59IKXVbm3yrDl36Du+hZiDlslDOaroH4KDJRAtgVpRZbj5s/PCeAQ5h++AtdxFDOhy0uVFEed
P5wVQBkIgQtYc2vyxg0Dr+uJCpciv9Tv1iwLnFt09w5WReTxblq+Gb0wNtf7U7COsHzn8GNbMKjN
Rm6SH1bWT03jhHBKi/ZoJuU9LTXjbqiBKTfF1H7OIlvelI2DEIBd0mNTeg/X+/2ADJUu0Hj2gQh/
dnOkt7b9GmLCuwVYyWwsGzji7EIOwUQBR40Q6SL88i+uQGXbRuVMbBCHumR3bI9CkFI71y/x5ERL
9BdisOVRAV3k1g9JKWxkUT5Qmd+FwPnv9QjtLPT0Y5am+rF03WZT1d2Aq4r7EF3oR9j1NyOM0Ifr
M2oQ0zt2gBaMSB683ngRFGav708AnfjW63HasmWIzzIJk3NhoIAL8vSOsPvk17uuD14PCcODjxwI
AChi/uKkM/EEvPpNkQ62v1Vp6x0pTXjHoOjTjZcxksaDb52KbiYI5Pqj0DRVfGmzsmiCjcqF9SJ7
p9+lPSH1stfmD4fz6Ms95ibWLi3SgJQs1IMq4Usk3sC+Nutf6lhMdw3K3mGCOdDMs/OZuZb1JXnC
gOG8+USpZxcnYviUUKN2qENhMpTy2EWRPKK1R+lt1eQPz42+n6tsb8xJQ86zF26HmJEbTUwd36Ei
RNZi1t9CX+Qrc9aUaaiPndK8JabbUPOFBRPW1ZYketfC85TNyxXcl0hogSe0+/id+HD50c/s6qEv
g5N0DPGxH0E1ZkTK3VjLYQQFCCitk6xxGj05fVQd87mMH7QNiLSsjWqXMuoRCkCXcN1HooTAMUUP
qSZVULTL0q4jMq41KlKs0Nk/jYWpjmnrfgLUBS6nq/on8C2fNF7M4/XIjaQAVRGgGFmeITK72aSs
3TdzC6hVqKfrTTjh0B5GaR2uh6YSxp5AsgLqWK6exjgpnnj+GCsiXmz5yEqmfpFMKg4gsyd8rPWL
QZQvFDNqb8tjqCse/cQuL9ejsbW+G07en65HgoAuVYuYojHAJicJjdP1hrKWf3IrwokpJbX05DmX
JoQiNy5ihpnJiCcqD4hejvhqd332b7/sLY9aXsPp17yhS4DbX/DxRE187E3Jx0Mtd+fD1t8axAyS
mBiBw5pZ8C5Si8lRIR5VxMHnwRvtcytewzo1T9d76mL+UhaesZ9Cxzn3NZY9R6ZijUhzmZMmDFt5
VDyC4QWkPHvnPld9SFmcKCWm2zME++6Hw2YhAl1vjOmu7m2a8nNm/3rTl5ziIR1wKD+DjQIf6enN
9WE/mu1ybSsGJy3LPTzvkFzg2ACQLWNqW9IwHxw0EkD7w/FWx5GO8LiaB9FY1unXQ4xxXFnNw/W5
AXWgswMfVl9/MxbmQ+Co4A56yF1FpmA1lNZLlzhLoEjzStyf9dIsR7RBX6+PKTI+ro81yzOvj3Wi
+/Wxf/F7y2P+TDKyGYbmzpDl9IDoFTCRRJp3PbzeVEgjqMXm8za2gvnhep/ZR8GqzBymqX/c5xC3
SNqj8SRaEkg8LtXHMpnCsz/7x+vR9caMsXECest21Qiz0u4b1FTSGR6s0TunIpxJBuGoXW6qkvx4
yldnF8INvlfKvJU7mpcYcxle2KO3fHRw94eHsoiMS8Va+XqkDTM45UNxDHo9XkxEtq0sybBlLZ4A
BfnKmtO5jLFFvbnwvUPXifREVn3yUPEv1ErMp0R0BAZFoJ8x02eXNEbSh/3NyA9hZX+Zog4lsk0i
bZdAKEln/w6WpHFndTSm84lTmgrrNrTwuxez295bIBfus+Wn4C7vm/L+t3uhJYO0ryOc7suTrg8Y
eWvcFuQJXn/lt/uVJV6yqLdvr/dfn6pkL7aIO0AaRB0l1zqqb10MobRJIswMCUSn5Qj9lwfYZp62
lDWcpzQj/Vf41S/4ebBnRLO1QZph3pe16T416RgBAjbNHduENz9U7mkyMgtyQTJvkLBNLxIb3c5z
KJPCF59eKEqau6wgbvh6SOAGTGIsdGtUfdMLUa17tMHGwcqs/BhFYJhSiPnkM1HdYr/sHBGW2rc1
241L57p3tgWK1SyG6TKaBYESimVc6drn610CuxEOo35cI5zAyUW6I9mpRf/cirzbtolVbRwvHJ5t
ZA53YFKxUC+PQjFSD35IE2t5kCjh/tksyjtVzepyvev618Zivs8yUGVzveTYgCIKj7Y/hMd5+amT
zR2Dy3xKi3APumu+1JlXP5HTiLaEiK5NVZXNU0tZ7mERz16Prs9wzQzcFNtDXHGyeaJ5qY5QdD9d
n3G9awyxN6koOl7vCibL3OsEZNL1wbJtvvsZr7YZ1YPuJutIoBhZbyD+zknnbq9H1xv6aPMOMysr
WpLdH6/3GV3GaU+nZ//bfWB4V7FK43uKsWydKs/fRIi1txQs3DVd6eq508s81cfv1yNvCZZWJjgY
5qXrPePCx02DdCc6l21vX/GmEQ3JJ7spkPwn0j0UoRRPJc77Q9Rq44YPTT7Fy00evwk2MZY3DORR
1cMxg5JJe+Tqc+5hUTXtGJ1JvChPDu3XLI/O13vcArhGCZxcVabzUI/1LaQOJoPliLQf8z5qPl4P
6CmRhCuNk+v75amzjVtVpSmjR5aWa6WncRegil8lSk13YXULEsH+nGLrRsg53s4I7m5JgrzphVIn
o0kVwigLLgSLr40YepBfy831J6JTxLHlN/3CsoE+cMU1gZSvZH64uoo+kRv2vY8ngLUyh0CVIJXE
sVEBlgtaYhx47/AJ/nGs4mSkF83X7kY5+FAZtiuwhcGrwSi3Dbyg25IbHLzW5YjnHdffbcs1g+2Q
dOOkVPaN2RAvkQ2N8WRbFcrwZUWindl/Eiqc7kuj2VbSpmmsg4V9QpMtKIr2WTPJPqayRcEkOJIt
yjO641zecEHGeZSboTRGZOzlRESU/eLZA6L1CllRg2f2EVUdpbCFn24NR0k/Cd4fQQ5BLh8z/MOH
PECq1boJ7fJseIh5FecBYOUmExGUIBRGx7r3ijuTDuCrIWu6q7cpWWT3UxZN921CcJTtEefRhGKT
8vK310UqJJB1USEOx+aMpK7o3BXvUa8yr4TKOtJVJXqhhtgaGx5Ll/KtNgPyZ/BkHpq60esuqbPb
IFOwdco4PtkZwXQhbbg9KEHj+devrGkHuvgVLNABouzFyeyLHy7/HFVKQglsD79PUz4g8nABmDft
yR/ogbErWWV0ul61QPiY+64+OEEaYpFIKWMM2rqo4T3tvekL+1lEnX0R3TMsD7cC8zV6iXYraCAc
ar8ESYOp/obcxJ1ntnzcFtFAG5tS4zLt11lZvnCgM7KR+tkrbq8fGMWR+Ux5iFNIqufUM2HvVMH6
ejS0lny29uiZ8Hu3+oHETvnsN8jFQa1Ux8hq8m3bUUc55JAP2KjGly7rT7lX5s8BOpVV7UUsg7vA
vvfGBP6QsSB3WbGfmixAl1ISE5h7w5dJfwrw/X+dc+JLI9s372QHvAiUQowDRXF++R1hF0TXDgct
YODXiXUb2HN9BHDNZOpFJ0cGkngx/VBGsfUSggYqKGX5RNod89gId+M1lQZ6ZHlGmV5tYFAZdxUp
CGeHgS5pG4lGxMdbXKDUdkY3ew6DUW06hE07kfWP1z/LCgI/aIAjnehjvmI0eu7Z7xC4a8OKHk1B
wHPkRcG51cUrCXLhGfks2IPZAZeJiez6kj0SEzeIQ4Dc9HO0TpI6um3Lyd4zMuNImnkzpV9GJ7Y5
5npqui1eB5rpCLuLuD8I34ifRRMgeyfP08MVuO8nGW+n1A93TVeWr0HRUJawq/kYTsx3Y8b78+KY
QbXAHqS0tE8uk/d10TMZzCC6nR71dbGUzDNYtnh89/j8j7psHwQNs0dAkPmmJhpvcz2kF99tg6Ya
1zFV6skc4vvrKi1DBb9Pek2RiX0T3I5cvWiZIUiW+rW2TO9iqtq7GEnWbKMIZtP18PqAP8r4EHjN
tzIvVbszCpcJKekJF8ATucuALK5SozM4s+C2DbKQn4da78vC0u9Z1nzOUZ3eiQLaoGZbQRaRQvTO
n3xlpYLgopghmjhR8opedV45TTeyUipezErNjPUjvBsRDEANF6G1ypuLI9qzaMLyaRDFAT9yeSvq
gppn1MXPEkIwkoFX0en4WQEieKpuAf8CJrGCfRxgZa38eTmzuCnskA7iJAIazikLxZ4/YoserbZt
kY1WGfYDqH31IEtRbuMqyOkCcF8pHfCyaNS7Q6AC/5b5MbwozD4XSTt9AVcgWIVPcKA0RBBO7hwG
867PibzX0F2/E9jd9rp5DdNun9aWOJZ1/VpQNr8b6BI+yZa5YDAchhZArDDUqazMKL1wGxMNhqy7
Aq/oO2lzvP6UMNGucEERHJ80n4tioZnb1LxJuxQbj4jcFa7gZ11axZ5LZEDUPVqbpWN5HLp0OnJF
Ap2m8D3gZcIjlktvgyualVJX0p4QqdjTaCJBh9yL7TjN+8iagvtSSjgEuvFWnpTDjbDoyqcxmbM+
8qpfP6QWRtVyhvXsdfNmm/QYhUunGZetb7rWLaElbTYw0OtwnWVD9TGexFdix+Ef2f60Qbht3WUs
Nwqfgaw1nC8YsbMDQIP2KFGI/7pOS8z2lM7q2GDcRbPP9gx6OyK42xiNBttGqvQCZwa6U3vtpS0M
9BQrVSPm+NIuTqQkC/JtXXf3hLYDN0TTTLEtKXakaRzymJVAQ1Tws1v7LMXjhho7dnewV0jM6zp8
ymDrHJE4j2z/+Sh/O/Tm4mimEVCHJDF2c2ScimIe3se//xCU3q/3LA8FKmIyTGW0iYRLSGPXoqkV
xMqJNniuTdu6n0Qjt6rPhp3/v6k7k93IkW3LfhEv2BiN5NT7Xi6Xq4sJEVJE0Nj37dfXomfeynq3
gAc81KgmBOVSZErupNHOOXuvTVMdL66DmLoAgA1KU1KGq7wnqJgy1LPBzijDWaNf0AmqFFCeqlzu
OhwyGn2Tuxu0f4IgvlFJ6yerMcNNUZrVNitRZ5CWOCtljeSl1kr1/JDflIXYxBVZq9gjl+xqavxo
Ojc4XKAD8dRzO68JjnYgjD38A+7hijCp+LuuEvITaLUe2d1goo7M8k0SdLezbZhnj0OO8uJMGihu
fx08NZqdbWP35sm3k/w6OH1+bYr0JxT8Q+9G7BaNHACAbc2oojLBIxwkTx7FxsocAtrz2O7X1C7N
USnpn5k9tOh3wE4Hs5JHhpkgBHi0zpPmWgx1GKDRQOiSsEXsEm3swCE9otGJSArCM1HxySFGgLAc
G4QfOL7bgxnBougHKIFGy9SocNrud8wFdDJg9+4iLmb8SDLeIuN2D67taSQV0sJrDfdoeTLcZBYo
m6gVf6oqAhCZ0/Z1iVtjFTgVjvWHagotdUmD0baN18gj0EypIdyPfQ7IAOIEJNEACUxMvrCVeR+q
SEC65uWRmE+yIn3iGNr+d0mP8YORyhn5wVPRmeEOlRR78irXn+vYi4ndGm4jaTR2Xb/Dge0OgxDl
lQ71skbXcFP6sJ55jJ+iaI0t/7bfuKlhnFPgrKQ4AmRLSg+VP/8FbYJxHTdjeykRa4DQVMAU8yze
pJT7ZSqGc2RMZ6N361v6a2qr5KaTegVAPT4bjf6cKgpaw85/CXxCW8d6RIoNRKGayBYTAv2oIz1t
O8QRYzKW9/1YleNVOK8FXuG2R0Q7UUkRICODg8/O4Po4dHV5DqAC//CViQ4o+/JLWR3buMenxkR5
q835IFXvj8c2zNJDLQnZ5A203mPFbGYc0nHPZn5P5ixpuKAJ7nk27BrEJB+IMMddp7XAHipGeUVH
FK7DaIiPLXtHy5duTU+NuxG80EZkcxXlu9ZlRnJdyqk6DPbn6PnkYxkJPHnHJ8jGIJkRR2GozgHg
kuU4BFdrqIIjoVUDxV+b36Uv8bzbcfrOfJcPxnOcJUNMG6baMxpAd+5iSoIlzL1CbNjNRp2qSf9U
uXUHKVzNkYFMx8I2HD8aZMELZWRs6kTWncY4pbYqwG6hkzwE/E4fXvuEM83e2kmXgi2SKcKUyQrO
FREdy75tPZh+NaDQPMH9Epc5zvv85Jg2/K8QBDcA2rs5H2pTvUstpPkYxATYO3G7boDg73oL2yrC
0GmXhilbyh7Tv1a29XeP849E9BaKr2bsTBBppKsG92I+8A7/GIZOO4Vdn+3+2h56AnKQkIpiG/PS
Vo9JyPCL1t660pJHkHpw3NW57NlWUfqkn4OL203LvGtfedEWE/T4bFZ9uR9t56vNRzLe50M5dmIH
K3rniyl8ehzKJH6qBRuzHH0ivY3U2yRFOa4wm/bbwHGexJB6WxR4Ok//blaDiWANC0NfMBANftPT
p1kXHqEUw38zDO+sieZGLcfzRbf9a2oQOkrSQb5SPl7XHKQeDlenOxAMzfSXAhL/i+HSx9arlwiX
EF2qGF/NSGItuaDrzisB9+jE39Ac/4xrEwxUldRbMYIdpQsOwQorBIx0j4LQDg9Voz+JPHYPaJch
+jtGtylrc6NkU1yU1KOLnmNcF0gUzUGh1/BAsEUlrLgMafkhltkmGWNmhw5kTBCP8qzXUMC1qclP
k24lHzm06TmjkP2aKexwBzYUqAKW6Z1duMesqOLTaFGRGu0FTYa1jRDyM6vugF1oFqIGhUiEJ1G2
y+B67iONJMcgGLuNEE20Tr34JUVqeBCpBDs/ye6ADHKRGJMDkV3g+JiFBqMfWDD6HH0RDeQqxFP5
0xmx7rYHFaTUiCN3kauzdsS1J45VH6Dr9WMN6xI0Y788W/0jXKkF7qpjxEaU6x78jlmtjg/PrplL
5jaEZw8e36Gr4HEOlICU4s7M//bhhBk3h40SYPPeYnwwLGURVmfP5eak0jl07XTDl/PsJEZw6tCL
nXTc+GmokjMh4C8qyOTBVrWx1bJ4C4aAD3qAjGpg+0sSfFIGgPO1VUyr0lH5m2Oz6yoyEGSyMtkx
8ncENgPFWNbVJgoGDV8fSNHUl0hjg+wzKy19lQXeez8xkenC+BZAsTAJVzmXZRs96ZJCl/ZnQLeV
dq9PlKsIiJnETp2c/NI2KZHnUw/B6walI29G6MB6EdoxahrtCWVocwLJtzViQ/A0wh/gWQYYFtxT
yPLYiboNwgps5MWtFexG3KoGr56HxTrwJsJ7R539q66yazgmvAcattNMnz5G4cRf80lfkj9tRTFQ
7Zy2CDDpmcsl3jzV3h037qH0yv6a6lTRLUm1TIK2JpLRY5e0PZbgMOZuq0uy7bTwXtViPCKifc+a
4ZPVNUefwrVWov4h/GRKYD4ogizsgI7J6OYfiY+JDbXQXW96+6K5Lgl2xqAu6HhZZLF+MyQw8IPN
qEI5dobOJz6Jl76MjF3QQEXSuL7Pdox3E+FDsc6oTAhmoW4qJU7yFCjvkDc4jNIB22040voZYT3p
TV4dBStu1On8x4e82neiM18NA5tBkCYmiWzFAMx75CZPJ4KGskxsfH+aTU84smrtu8YlvaQtqV8F
9tAFCVHRM01jSISjip98B9O5qsiIBHxy7Ux5qSeCy3UXfow+HPtxbKDa+d8oZXgsV0m8R7tgvCS2
nxzGUCMmRHO2tYhSPmGI1VyO5zIef5sofpekVGBCZQC3IM9q1Y6kpnkNsQJF0jOprzV5GW1capDQ
UQCkGC7bMCmwtublpmiicjU1eOHjnq1jGec7s9iLyi2g//hq3cbl0WmM9ER/DoyfcW0THmqEYLwB
Rhwuutt/4RpEotF9cR1/DWUu7hXv7zYu3GCPprbbJ7j1Vnmafvc+VVosIyIT5kPjlMHJNuQZa2GK
V+YzIGZrm+dOsM3bYvwx1RsHeuJbNXOieWCfhMGMrEsD725jn7i2dci+ovbu2PzEJkMQuGxb59ls
tfRnNeAm6UVUn7PJYWbQccclgS7vQUyIRD7m/VPAaHQTVVP/pMJPGST2c6bJ7ECGBS74R50/mBlo
wL5A+hIML7GPl22cn8K+6S4hsl/zsXV+YsZMFpSL2nuoExtU5VV1j/HeAHyS6rklC1vqsjk+Ssgq
p6+GXTZGpRJn18ZkWccqzS6gsUQMY9j+rprSIWJ4is41XKNIGeDLw3Rr+KL94tGNLLlkzI+HdFsE
ZXXgKRPsuFMnWmsduJouDt4AFeXw253hO4bKxTcVXsKh+FQu+nRbH3jXJv/WT4120qPmU7Fzo3nG
nDCZpzCPg5VZ5mqgjbhkI1bhipUBnLttbfS/LC3wXhQBBuANwE7bQ/OaFCLddnUTvbX2b/4m6z1w
mvGEJNdhQ+yDzwo0/9wLkoCgQqQXLFb1GUo3JtdoEF+z6QD3IhAyyegZG6NjcREJGGX8rh9dBxeE
zxtRU5egFCLwAa5FBRaKiOSUFM9dhQuyL2Cny7bpeQusfufXWJ+GaebaIvNP2TlustCgNQFLBJ2m
X531dxdjwHMOUo7csrT6nNt4euN1jLS7XwZW/aVjF4vYIdN2xOhJMOYyWhHlW50GbRj5ZSrx6SfQ
3dGzVhuvHcZ9i046ismhH15bI7LfSkjJGzwapNRmUXupe/KnoklRrc6ZGrqb6zvP7oujRNyHNAjK
LuzN58kvylstN9w69dWKzB36FjipUk2foacj3491lPk+vlsndqBWecGxd4fxQ3fX/EU1l9I40C0z
nHNe0VkQ7F5NiZklH3vjBGfQYTPIB1c7QAagS8pPo4sZPTeV+alGaoCkRpmiJfYH+NTBmrRvuLWA
KTqvu9Kk1/dBx/XoY7e/1xI5QslGfCFNsCedb2Lytd03V3E/drVs900S1QAgACaUsVGDfVTJWnaK
XYPhMiGMAdM1M0dDFMXHUIfyoPATEhprFR9+N6s04ukLYqK1ZVqkTsSyB5vY6oy7Kcd8kTA2fjFi
k2Q3/8mtygET6mRuvWJsv12NTeFklOVJKdCJbhX+qXq3+e3bEhx1I79SB8++0goywBVBH2j36kOk
is2UKX+RGp7zHOpTw76jc9aN6PNtrEERHvr4taxAt7ZR9VZKKpBk/lEc/7DDYDySyxp7DOJjcVGu
Vu9xPSBENarmr51/Ev3SsQ8c4e8k7HWG4Jdwu9cgrdKPLJ7YiJsrfaq8U1EbZGjWSNOKNlZvcR3z
4GH1bxMEITz9nmWnM9PTwjMbi/q5BQvFx1zEaze/taY7PZum+G3OVGsKESZnw1gwq1BjsxKx2QOc
n1WVuBLRIn0wuG1u0Ug+d+Jl9qLrtB9tn9uvbpaffB+XM6bl9E5JEZ0Mt4Cepob3sTefrCwdzrQZ
qmVJx2RHehTwNTG5B/wY9guxOzdipc7NZEh6lXjvIoIa6YuLaSHsSAD0aV8ZXGt72wQ68GhSRCST
Dzlmr7j1nsIs8p5sLeV+fLxZqVlVTwT42i9ltac+c49qbnhDdcTnnln4tyifT6Nj9hDtmoS0hh79
nfqt7DS94VeAhpfVzo5oTeOTDVWkDU82uC2S7oeEgXRwx8eYP+eqek9z9GBjBoEEMDb56sI42V4c
Xj31wR3nIw5wxm3RQil1ms6/lKKF4NNF7rNPJfeZs0tbEDufw91J800+agyXiZ2ldS6I2MR2vWr1
nLBAnCModqAkAgQ6DjIQqzFTw9nBrV65pGIsCoshZp07V9GAuR8HAimbfDJO0yiLTeyTJpA6WnZR
LekYfLbw1Rgmjc1gPickzAOkukeV3d1Hb3wJi/otxP1zTGhJnbUBfXjTgUai+bas6agxm+tPbB94
4LCQKiqwIVmnxMwgueQP64qB3Guh6KjnuXUsOlcdZWIhv1TJjhqweU/bEjdSke6SRo/2tZW+sSWZ
vuYTsqzHx4k9vwLC4u1xMn/L9aR1dDwkmiTSEfmHeehKGDNccBlqa8Y44t0Z3WM0Jca3X8dQeYxx
43geIIVaHw72mm7U8KseFP3TvunvdNznxEie3yqv/BNE0PSoaeYfkrwgv1BEbccwMV5MliOwa+2r
lWb5q3dRncjXBg/AJd7ZPNvFc36MjVwcX6C2VzOT+XGAIUyXQI/khTRK0PD2yJPRHKpjVf4xUyZu
PqqDQ0cCciG8p8fukffbWFvo8Veq9OITBUx8yoU4mU6tLsBQylUWFxalstPd+1Req1p5u3rm2eho
ORdx0FiXAvo5mXjhbxV8CL0x3rvEu5q554xQ8JZu4LcXPwnFJUIBBWIoCpBAOtUzE5Z+03Yayyk+
x91UwDtQheOsdP5Hz/TmQC7gr7L2MnYSWvvaU0uZ84lGW64NF3lgYWf9p2bdZ8Uf8jYyKVukbCdM
1i595NR9Z99N1guIMpKvlPfeWs1HbPXNNe7C8G7YrI2x4ezK1kg28SDpEUZ6dsm6wT54DB42hmdV
d6l0tnQhXHfpGEu/igFkNbgs1aN704zRKSpdRn66PEtGbt+F1v5OcbDdhZmZW3xLEEcJ/eBZPTWf
drqqCRH9ZLMf74YmbTYTDZBPbQo31Ioo54KwuyByK3cSK+A2Zqj96ULZIF4iD5JNGDc/oE1pBx0m
MelJ86lqYx6vg2yWtoKf6fZucEa1gSGcxvz58aWupLNDfvI0huW57zzxMxmCLQCSdCUiCXR4qGy2
8eooGucmHj0fFRTGDjMiPIZWfameMhiR6pjOIdjK3kCoV2jX4yub2OasYyH465BEMb/t40WiJGo7
2WpOoZjogJFkbl4Ve8016NgY4fTp012YrDH8GgmOQR7AYyse7z2PJ0JZNEJIAqKA2SDspNXIm8Wg
/Qlg9VbvXB72fiEIPmvzagMyp1qQZtOeElSXtH4za23kpf3mlwkU2j4bVtL2n8XcaX4cGkLaaAFC
t10Vsjorj9rdNG//9OjmuUXjGDqzDVzge90BulT7zs0qcKg9vnocXNDjIJRcOmIwIxdT2au7o1vB
nZijuBX9Lek1/2Bw4TECNy9xaDkvVWA3bFNN2tZxo336A9E19hjEV09QQgRZHKxwYA8bTdPEJWv1
v8/6+TUaE80KEQSaI/b+J/bn9jZ33NfHV4nlmOskwB1SdmBLC2v6NebuPiiE/FOXzDnaOgnp1RNX
J409fuee8bZlHyy3tQ/kxJDC/tfp/OKMmQkQae+suSPdEli20F2kaY8vk978HJGwY1433iyG++8Z
mL+VYbnxRVrCoTgbMyAjwTHKMVmuwtGqTljtp8XQptV2bIvgYtnR9rEE+PM6gAIgXjXxBFOJW7Kd
SOCZ6oqkdWrAF01HLiwZAb4RZjgiFEy0z142PzwsMbrWG/fCTOTObkS50sq6fisLtFKxY6hNm2vV
W1V2cpWMtFjNrCkXxMUbYI4yCw5xuq5jQ79lFviQLHSabWq51l6pUG0S8g/XcVlTdCvWajB66vM/
zmKyif56De8LAUqK2JesdY2nx6GUnVwqts8U97w2FW0C1pAFqnSBwQN6zPYgvIe3DF3gIuus7lS2
bv/mVsY5nitas/iqpPiVSSN+UbJw9gPT9o2Bg/uzF6BhGcu/1p2vLebsmxEp67VH4fKMtdy52F69
fnxVxFSMjhiWoI9KxMZlvWcIeCD9wDvZTYWcmAR4tLfhsAJMFoKw87pdZo79TXOU+1wq3OV80Ttp
T8BlgFSstAcqAF4rGEweJyuLFzDCd/VmAGvBhdL9fcgcixzFKuzznefJ3WS5/aapp4qwH3btVSfP
BjD2mwfZ5Wl0vvgD0g3k81mSYCATZQMNsiXJUPM77D/Wglbr8rHYAbDTDo+zxzL4OHscxgaIPQTz
CrfNri/08qPAKvYo0ln0is0/rwvGrkpYI4kgvC6Y+LI5MTAL8dBau7GOK03T6Taw2tVMPr2CMT90
KnrX0TuT/z++gH+ui99RW9SAfAPkS72aFRH6Z5SbUJRHtLlNNTjnbj48zvw0+/uMPuOGy8lm9ho7
hxJT9WGQxt9n/7xWWlp0yMKXoB/js0Xtfn6cYaeOaQ+GApG2JAv43998vP7Pj4XzN1Q2VoQr4yP4
5xuZnkZrU1GDNjURCN5MJ+R21e6BEsnVFNMRc27wGnROfk/lFmG5XNT0EDaZSgEWRRE0VU26y8KK
671hmuPWkkH6wlYU70Il7F9+/5u2tf8ls3jf6Uif+Ey9bQ1H98mryChVGSNy2oxfzGab5UB/4OKS
+wv3UmzRQ2DhaJTxVTneYvCj5IdFObluMncih8WBbdxPTBjRdZ0eh8EDQfE4g3v09xl4cVJkq4Cm
kiuxHzOYt5Kifgq9qX7y7Da42IzN6THS3Mk7qmJs98epScrtGBewfqGRLkbNX1Frqx+uNx2Y0u/9
RljvUZNWh5FZ/jJo+dKCIAckpXofvBIy1NB+xbxRTEwwcKVd363cRvEMxsuz6BIrJaJiCC5mn3/o
aPHug19WN1DJMEw89570zPT9nCxe2qNHz0YD9zgEEZYc/rmLqaEb3wdlpie911IQno221ZgPPl56
HGwefFhh+AkiBtS6MHCc961hHdr/ffCiWoPbgDD54PQFoSUm8gbVjNaeJjQc5b6ysqOPIeXvU69o
ibkAsnl8nLE9J304Q0DS0pJ+TBfBNv3QZFFfC/BjL0L2h5RI2lNBLM12LFGnMW1ioq5BtCU6t0tI
5QDkVmECbRnD5AFxm3BhtiHSiYtGMCELjvr3mUiekrzLrkYW/ACCkJ2refSe53CwPM+mejeS8aWI
9+RsVu9COccaOG5V5h0RJ7VaORlmXartX1mmuK/NhAG+3vmEFZEjTtRt9GsqXx0tnb40HRZZRnP2
aHvWEhB/df7nMOTjt8SPun28FCL9ztDWvGrlpBZuTWsx6B1+s8D+wxW6wBKKVKvSP+yKC9cqbcyh
xHOvARdYq8IrtUNguX+Q++BeDCSENy+wXjWWzV3i+Rofv2dtEQ3ZtJnNY2BUye8sN44adLp/TrR8
PMhjJGxmrO3cU/I0JjGK+XEW6SvT7dwTJbtLbZH+fUaT3j3FdDz2ltai3kCKVbaCHAZPP9kWyUSL
x+nj4MwvPs4AJViHmp97vOQ8fo6xKZbFqbqkvVu+OP5tcOru/jhMtnppU6++MDfs7qwWxnLoC0rG
PiUtMyTUIRyz4NrUBS44p9O/G3c9wJT8bq2d75Q/QzIL30hULQ6FNnfM1ei+1coETKMYPA/zl+kU
Tdjh7PqQFfjmjZ43yuu5aujt0rVF53D+7z1R3v9lSsMjZ1lovOE62XiD/8NVHSOqSnunG/AGQwRk
uPoau0zCGM486/bknZrG7DeQD/uFMMZxg3BhPGhqIL2uRoaIIVIx27Sf6T7WZ0a5wQufbbUfgXgv
NCsxnp30x8MTYMwBVj3mjXVIQDxNdf0FQ41zDlR5m0jp4OlntO+VDFG2GEb6lhLSttTR+BxYtdKN
bWOOCx35NbRedlJi7oGUclpNbc8mZxgxjWXVIdC9z24Uh6zjIxAjSo6gdfEWWw7CPbPFb2KRIhcG
LTl3rZ7CyD74eiGfKh5Fk00j3GAnTfbhJVPWPYfysW1l+BzVYYQkRIO1Ds5bc/P65fCYFdeO9ox3
9TiRrOb2o1zZGpI5rR/mNSd7ESmtzyrR+2skaTFI2V7MxmTr5SY4AUb0zU1iAnPNYGO4sTo2Fq1X
10IOZVfOXk7Z1tTzbBU55ebxof+PQGz3/wfE2v+vfIT/Ho9whPJQtf8Fwjb/g7/QCIb8F+wBptY2
IizXZUj1bzqC+y/h6dIApmbSXpNS/B8MNutfOrcXMw9wHY5pSEyTdf5gsBn/ktxtUNPcGajgmab3
P2GwSfqZ/8XZ6FiGYc7ufsuWbDddw/oP/zH1bzKUIxKfwD1rRbnhUk3WtQjBnFnESoDpgLy1cem4
rPuwvfvETGS1WCe5uY7FAHpWMQMIMKaX+VGazYo+kb/sAkJnRIE2QsXJvqRLIDBDApUZMQZY4jfS
/HuLYwVsoQLEMAcgQepeiCrENsykATRY8pI77DGamnTV3gq3vSo/dEHPfISwBMXhJTWZFyekxWBU
Ki6WlRBvbbTlOoo3cMQ/UfKh6XBw3hAYpQqxL/riBvCOOBKREq+i/W61/E4vlWZDTl9FJ43YnwhV
DQjRm0IEynH5GfRQH8ZYJ4ep0FcC3fDacSeGjy2x2SLc4YL6KP1sFzJBXkU0aRZdSQ60Tp2UWgNK
yQwezegWiwIZ2A4FF11HeUhQSHRiX7XxsPQJVMPy2bQLiOyn0PloMaks8kKYm9Bz1kMHaG1i9cim
HO6agfSWAaMo4SiQpu2b48+cJbfsl0ndITJIIQW4BWHrUduxXwyI6+xzmGXtUyA9Am5tK12ZLHxJ
3rxMTsqoE+AZWrZgWcn46FQzAdO4MjD53WeFt9MSf1O9WmV+xxak8vwg2RN4jAY3SR7dk9D5Zjt9
Z35xC6rmTRNjSP+eDI6eISCkOhLpetgARv4x9IKlPdJnJBLhSQlWGRGILc2crVLmuwOjfM2DhjB0
VeubAlqtY3Z3GD7hydT1TWR032K0ipWBNzhIoXV0aCfp6UZrKwyfU2igzwHFo9OQ7jKI7lcwlfO7
oVhYtZ8p4Tu0QkPrxDsFGZ0sSralhHN8NuHjE9G+WuG8h6kMllpl5cux1i929mO0ULtjZvqjFeTD
kRo3ldPKGgr63NZoMjUu/MW0ckceNcOQvSuA01tGtgQfAi8v1CNjujmk5Owx2SwuKJiYtfvu0bCV
uckZeKwIEd/nA1IrC8P52jSjvW/CeZg9JbDlMQYPRrCKqvuQYkyZOucMKP1XVBpL0GXMynrClnD8
oQy8gbPYdGn2syiyPU49ID/s9N21qJkGq37p4X3EisvUCS1VI6uvommOKWyAxkogJVo3UWlqkR8I
VKeh5+RobZI5OItgunh8aWLIsDZS9LVfYz/yqw0NbyQG8RwZgmElLgei7DadbZN942NDC5MNhHtA
1hYdJsj8YltXmKWL2tyFo9EQgBE9j1CQuOGJvyMjbxM1MSEdDv75dCIJAzHVVy6iV+njEzGoOD2b
Xj1eCoblrBO+uJpTcKvHYp84AoWPMQ9m9Tm2gaEAdkhym18Gx2dorsWHxs74J5EN8nsx8bnHJ8CO
W5gO5GnBv2jj0NvgjToIIo237Ki87ZCvSKi7U7o9O5qb3Wwn2UWpJTfsaUhhh37WVXGNhD8192Yc
bzRSz9Ec9PSD75ANtpFEfYgw9KAsOHFlE1GjkGDieSxI5m8aUASMRxM6kZJcVSJsWED5G0UYgd3N
ut2cBdvBPK58SHrsEb9cOrt1fjXY9jRRq99qk7mE1cffpd9dTVq9K9Qc7oHoA7DpTdgffLcGfv3e
GqxTRdMf3YLMMBE454Qarci7J5iS7R9j7FaSu/jgFXzHnvUVMFmSKj2zhzLXYtRbjER2Tp4PH2af
BjHJVU4AZXtATqtGngLBLKmxWui4mOJ/NqI/JIaZnwQAqTUdgCG+G6VjfzQ175uF0GhptCpfuy4l
SVx4i7gQzyC7q0sN24o+8yEvq2MwucxUIr9f24YTHqRX33RLjZs8N8jVxKW4sYoy36ddvAs14kgM
rJmLQTe0vZMJyqZYtChTcXMEydg9Z/XLoLxw5eXcwa4X2ntbh4OeOr0+Z6Q8GTRol2EBSt4YG+tH
MiVvMdZcYljNkw2y4KKN3370rYgT+rSq8tVW6DP6XodyEwHdljV3NkUyqLHySyQo4/24lU8JQqoF
Svz4mkTeW7k1mGRt6l7JHUrP19SRbzo0PMmzbC316mhNhbtKCNvZRKJJr8Qn8+Z1vtpR39O3Dizj
CbHbL01r38ZauuhOsmZrjeAnnek5EiLAaqHWTTlfOXVJzhJNHmtSqCCniYexLtZpfTNcmOiIAiBt
CloXrDFZj7HJbEsuAMDUDhEJ28rD4uLdgwxzTi1uMXRR7lInYmWU76U6p9Vrws5/0br1WxfUK3hk
v52JOD7pw4PBlKolQJmRf7va/JBDwlsPoIeZ7O1s0odJy0Y4FKGSFWlwy/pkY0fGrySW8z/4Iwrj
ZnsTVUsj/4wqvZHzRPZMOrxm3ZwKHv5pXOI7hrBAD1VNp55bzq/xnafZnhQSKANkmi1xiL4wg7u5
ZW0xjc52UMieBIpbY9C+c0UgmJ2kr5DLfzXeD2Wp13DCzDTI4eQq+ScO3BWYUb36Bbrys9LCDw2s
v79HWn+r4fNI9uywHsdF6nr6vgTZmR9QrcG7X4ftirsISVeIONzRbqaWkfUamjqCcu0rLhpjQ1FN
wm+QPztz32xMGF9kvBnelD01lVzlmd8v2BzdmM/d8BfCuOgYTZNiBx+THqdzHtLgIp2r44KJj5N5
DBAR43QD1A2vof9C/rLETtodtFR+ObMgTutf7NRk1ZbDh07wWRh118zpmqWeeee6jlfApw61aD96
P1mPcf0t3Y4naw7Ztu/kosG5hoGWLOgEm4fqm4LE6RzCpR9Abwr+WE1IgIbLYspq4S+h4mNLRH+W
Cz4jPI4vqgRwWStQ3H7OxNp66sbsKba4BC3VHEsPOEac/zRyaNZjJZEajP2aQUi6sv3iu9SpwHt/
mOYEwwNxUeTH5yREV+wjzSZCLuGbEQO7nhAvvkpqeE6Fh2yqiaZsk3cMIGwj/oo2dBm/Y2uktAq/
rIg7ryleXbTDKyMI2K4atyyW33peaNvyuc90bTsyTycoOuWqhb3oFvUhGdRrB1R4Zp7iP6zfCBlV
y1BZPYdDPPm/XdETMDHWH6mGDAFv3i5wu7Oc5+7E5ZFY6pRkOBLgPE72j84mhJB9hv0z51m2wvUb
sGosEryXS7K/EnhWfrQ0EnuLyJpowXEWJ5eHvGZVsOd4W8pFxiD1poZ0paLCYoOVv096+FGh7Udm
RUww+j66BemrRa64RP7MZPAnxtK9LvN6TczIsNAZ/Sza4F1SevZpycGQP0b4xTTA8DqI6TpY8M+t
ZzsfPrg112aakPDoF4xYCfM1GrsjMVZvUOGEmzRIn5idK0C67o8eI373EVg+bUj2sD3v5caJstdY
8750vVgiihwPA6l5ns2mAkkmKyq2t6+m1L4F4ZGJnHN6UwnIvyD1pgxwKEDs6H/qPXK5qU15ELsM
KpN3LZI/UXTAySz0L+J9r8hQCXsgqWojT2hZy2Wg6RMTEXpg6RwtnA23mDTFbeYU9gI19bWCfIF0
Os/ZBk+frSgO8WhTZTvjteIxuwzIVHOtBDCCZEtR6C9T4q0q0tGxfZZPUiMErA+4qJmd0X7pl4Ug
U1NYuJQMK6gWBk6bWSSzqhyiPcvUveJP4TrN9rBVC7JzCRAwwoiiRnw3vEdLr7cIRtAP2Ay1/eTO
i3rxVRiYzqE9P/et8cGkiE3wEPIMZ9yFWAaCVWvZpNfB58j/F0fntRw5cgXRL0IEvHltAO2bbHoO
XxDD4RK24Ktgvl4HetgNhbTicrqBMnkzT24Y0b47Gl6pXauhPjG2tHba3NJXaFK7odcc4tHEVl8w
t8DuJPWnZlzzc5HUXzjvAW9j06WbkmvDLE6Vkc3xRGPuLvcaGsk5SE16PSPfTBQNctCArbsnLQKQ
qJ+qqOr1llEj5+B8bGaqE3h/tMD7ryx0+2Jt5WZW7tGu7fMMobztR0//p7xkfNTWK92mM+kqZN9k
RCRyJb2RQb8rvEqee3qDqtR6XOp5Inc5kWFr8YXMwo1HwdizSLFAIjkSnPQec8ea4nykIFOvk/JS
pfSdeRmttTlrs6A+z6IJlk8tj8xmfFwUZ04zWXBzM1PjQEEwjXP5zhHVf+ugXbNSssPKudgViT4c
zJnq6dT4JF8nI9rnciZZy2Zd4v+ypLhPwFWsZTgy2j7WbYqLq28f5lfVp+qAHzgN52EbTwFvjVel
9lXu4E6bHS6lmYqIC+UxxsC9OYD0ImnzBb5h26oFe+sjYFntI1PUCwfyyQ0AG/TL+2ryBXkpRkzt
sXI9NnBHXbpS4hBK3GtHI/FQmN6z0249fm27m8vxM6mGL2f2ESGHq3JKeR90Llo1KgCl7nrIgFQe
U5EymhpPcCrEM4U2NfakqTw43G/CDEzdbATGuXBxbnWLRwNpOoaQ/yqMLm1952ckbvaVa6I5pm7Z
7+uuv1tj80gjNzNqZr9h4DWfQDXWMWfEr9qjZLPBKG8G0UzveN3WmJ35yM0u6gvBJz62Z7FB/iry
jO9WWweEPvCUMVh+0n1q6flTJ0jq/PIe53EDIALnh5cKKtkeey3laVtrWJNQCb9SNPSC5zk4B3l1
tZfkCkNIvEH73nQFje+6EG+yOvaU4oKSdd19Yw0lFSm9PK29KvdlTt7Nz4ZI0lHZawOP38RVzBjM
U2BMr6OFrzdx8pemqYMoleCtGooYKbBcY85gXw6d0ICpESr5xOPOZNsSAvsMS+c41NHq9Mt+0kA9
AaOjxosUeGs60aSe87x7Rl8fb301PS/D8m5s7S8WWc2tjfiJqO97pzI3rpl5QF2hlJv2KwISC8Zp
+qw+lNZi1QFIE1NLGJK6YtsguswXiBMzw3g1M3V0CkADW2dTDvahYS5/CxaT62lzD6zurR3ZnIQ/
s+gUQEbKuaTWKvlDcik0VPJeZRVVNMx03cy4N2D3jjqtkLVPUTR5ta/WbB6z0Q1hGR6SRnsYkcCO
eKnjWccT5fiwC5JZLY/EnbKQyTurzQtSSkJzMDZO0ZaMrD1KpzgLoKiWBzsALkH0AEJsEEm3epza
kpeb58Z1eRK8+s4JHY+i2PiItvU4LOu1sJdPs69uSY/07DsUzjrWBbq5fkkp2QBQvfc30nFJHbWt
wTDOuolR/XJ0q+oeDLYXe1UFNGXpyjOxIB5dXpqu/wcMU3soyvQnsP4bNtp21YIJHtojdYrsYql5
Vqm8WNT7IdZ69X7+BCrWx03vtJdxq8Fpvd+yABuiHMmQT7BrzvR8lwLbNmVEu+7sj9jZJ86F0XZ6
1QDPIQW9Q7uihKZ/St3tl7WL5tKLfb8dlAdTXZZlugL1zvjYGASrsov0mUF59zhtXVcd/bWmNT/q
k7ogx087jQYTNCy19/yeA81c7ZaJsfQy/PWq1GHfbb4qhBKuU0GN73LaO+UsD83EqYBarItRCxv9
y/5WrcSo3O/LrviheewZIg7T/Ew/Y2jYAyHghEiXMPtH/dcMR0fPLoNT3un3O5Ym63DCVcSAibbn
TeV/153yYOA4sPL/vJlqPCf4YrCEdFWWDLdV/9kn/nWl5gHGa/tGJjMPTVppIQZwXNDvIzkQym4y
AN9WpMbxjAvQO4PNwfZjNS5ZEZLYgc34GbGQjnS2RHoxY9D+c+jgS95lvnk2p/TQU7Z0Mt1qJS/Y
WiFcxmxJj01aem/VqrmkhcCKT1p1VfkobqWTm0+qtoyn1X5bwXlyNYZpkXdfFYE0BuFgIByreRBa
/R+JnnteaU6I4ElSX/6zNuI41jIqxihXuwx0SdJTFGkrEcU0nd1z0uFV1JcNlY7zAxubZ8IyJ3xL
yTN9RMElAarzVuWFPNLVzKISWNZ+7jUYNlO/PVosP6nR/G0FhRN8AeRyYI5FCManCsj2kZTm0VTY
C4tWPrF3OmdiYsmDW3a4KLv1sfLGaPa0bM86eupNYZzmof+LYayjJcZJj3nbsINuJnlnxVcg1kOG
HwmwhYgxs+D3Dnh9O83nY3G4Pm+J8YqoUpctU2QU+rnocHNUNdqmmPJv11k/Z49LNOVMl1a6sDm8
/Nfvg5tVrHudMk7c6flnQK9snGhaezRF8iBszzvAIGCg2nGQrCtnDJPkP0KJWAZh/bJF8C7KksYi
epkJQ3XxMgBClzlc0VKYUNQsCpBSiphZgp4zL91cDVTUMoP8FsZQI5XCmkEmbJIWj9JsHeea/lnO
64XA6eMV3UQJ9AXcEqcOHR6J3nZfjXtn7E4iRfP2aTI8Nmvgh9NI/ASvIYo7CMEpY5pKnDNeKJLa
ddJFfh0WvFyNYP1TOPPrhV8RIxKZb/OWAm2h5Y6Pkt4DwmJT/uAm1WNCTjpdKb8Liu4EEevRr6FS
ca+pgyRyrPan1+ujgXpUdGsoyjbK6vmzmZpTlwtu/ZKvtqvZ3D0uNQRzaCVIk7jRkhNBqhORdUoo
6P6J89b4YA4XYyr7oQtuPVuK0I2xlY2SURV4IXfM+o9Tnujw/I0Xh3OUmfoTbzTFth4GXDehOYJ6
knGvYTfnVxlACA0misRsP0FY4fwiQxre5aPQuBBW0EFoj67W6zhp2E8r7RAsVz2jgXGw+aSy7mlp
0fJwst/0XJytxULoKnHXG07LO9Bkb0OTJH9qh24paXNdEx1thDI7BjZCxKryr4IsOLQvbHH9QDp5
HlFhEG90n1aGeb42mXiZmGNGg17gtaYcjNhy9zRO44U1jmCgr450yZCZLyfmjeOrXlOjOdH0sWPc
9744jHG3NBUSALk7L3sZRqpcpfi1unE4FenVM+pPviQ52EmYcu04NHnK1HE6Kte549ki67OhVq3t
kkZqq284nHA0PQl8SqT3X3OcTPsBYjK/Cw1uQ/fkkK7Eb/2sMcoJO9JYhts/EksILVbatbOPRYnD
rtS0U4HlIKwrnee2WLh5V1bUVO11dGx1wL1AFekFvv0P0hR3BBtmfIl1lfhkDvCNItqOO35m93OU
BBLUj6i/8KBPRx3Ha0MnwS7DFhk7lgtHEFLBHFCj52a8WFYw66E3mgR4LfJ7g1CC9l6hUUUn9nyy
DzbaXMRY/+ak3R+55P5OC9rv2gKMpo3eV+sgSfQ5Nd72usS0QS4hzGVKDZLkvJkEQ4nG25pa/w/A
R6y07pkad8JKcDsjPbA5MVIf2jvaD3cjZ+evam8o9lCH8+g+U/eCxoODpkrrxaOhOHep4qJ6kUW8
ka/SJvWfUo8+CUJJy4rSZ5JUFcdCcZBndg7YgbrEF1dUT/ZY3dysqk6OgGMYJNXGQMIY6nREGgAM
cXBxhLuzfYZvuvbhTcbMAb+7FE76k6pvPn+C2vRs0BhbREO/ULBN9hYKQ9K/C1U9aO2gXypSdFwP
kQwoIyRq6g1RbS0+5WzqiUQ31ReLAUG49LkEcojw0zFue+AzGE0+eHTQ0HtHUjcNYRJDPS4/q/Ti
tGVbhcQVaseqddIIBi010AyOOK5zaR3L+T+VpEs4Z/rbOO8HKc5L6xdnJkAETYAthkswPRjeG4Ee
ojnTk18P+s6aKyM0oftFa4mYOwRpGdvzpl7AHUjrbjm4DPWCLfDbK/11MoGG5j2GkiQQL6AO033G
78ZRwdq7Wc3b1rSguzILnDfP+JxmD+PSP9g5vS14Ad65TuY4r2nudGgW4c8GqCKvTY7DT8jTLT8D
q4ys/fliVkiOSaVONsCTXcDbvhuWbUsb0UpVt92R9J8eUuBetQr3nu7vqICX4VIA1qQSRtBqf3DM
4D+qXS8u32aX9MiBTYPYk66QNex0iWccNdU4SELRODiXhckroAa34MWdgv4knQ68LAP/fqTnpbNy
41BjZNi5HVEfW0psij5ln8qIxMBiVpJdShZWh1lT3s4vBgWHTg1ctisi9O+YBsadzvu3Szz7w6Vi
BPWQ8jfPtKrDrzkBSa80vDZuUBahPJqlhxxOzrxd3bvV69AnqPDuVYfystpfuURDsDKbLkpcUXC2
MspMDMpVPf6y1uHiBssfYkqnZrCzs89qNje2/tGxBFBGYulUHynk82Ov/dMctcUry+xYybGOtQUf
riRbiGBU7lfqbveWQqeqTcuL7JpLu+7kVuSv7Y2++EPmEl4fqmhdqcmjaol1CHD44vDPMe79Y82U
FhqQMPadpvjDoFLqY6WePBO1kbi1y5XbSWnY6TkmFM3HnLRN1EwEYw2/OcngPmu+eXSXnBTg+pDR
zLwzCJbtK44jYdlMdVRrXGjMZpvL+Z7cYXDd+IEaPmEWrFoGbTTvR8eTL57H5KjOP6yEhIbd84k4
aR1PtozHgcM5dfX1xS9Gqkewv6EI3Xyc3aiLo4g9Pdci20bVwPNOGteBqr0Vww6N/ZTT0wcIOtut
XoXGyyQpSwl/QCzeC+ytsQYXmATmb5Orr6wg/8wgqY3qziCB5HW03pJu96YC/HPNmtpT9W3780+u
l/dxFAKZxUKuS7xLOrNFVoU8dI72sggwuGqbupMRTo/chg5QqfZUWerU6CB1b7iiHVdfyqgpUcX4
zmHA15ozPbn+1XlAo3iqvHXYZWALXFfIg+cqI4YtaA56fxIyAxyjDEBK6spJaThy25sZiWmfyqYc
q2BQuZorbW9aXoXrijJpe9yyS3DR84yFjpzEaz0ZL9nKPUrj8M5nHNZzVh7JRr0h5lI7laAfdXLe
+eqU63jvZnOe4WWId3YZj3+XBGQnETf1uf6hTXLaZ0l7YdCAox3MdthSFnNK0rMonYDv1d77NOzF
BnrWWqf6joFad8RrxCmWxqnN7SyOfq8O7vinmAw6lxN108TJm2R+aHMXKxDNx0U5Xkqq4Xf5kGVx
MFCECif5roZ1QgiVDAKM7NRNxnH2c+5mAtt4YizvhQ50Zh3tNYJp10bewNiI8fm5sxzyNhNoq0mq
o2t8DlvKXJnbiZvEt1NUUT/M5XEJ5KcK9mPLn0jlnh6SRNrKt6mPzYJ3hdvOFbW2N+zWCzOvPuuo
mZM+6qzcDVRItmq0w89CvohmxcCLK94j/cs1ZEWT69pT1grmu4z7K/3ueOhdVjnaoas5DYde5MMK
GhkeERdOBcoc32yWxMpk0MDY68/UGuKIXEolr4ZlJJvumjPx1WU914ovKuNeFjs7wlI45eqxMTil
1MB6WhkZS3+Wg4mXmBJe/1zRgoY+jbypJp4Jjoqivbv0wNs9F9pg74ozszX6dZadRCbIySa2E5NP
ZJ8os7RP6lc3WWH9NGv/u7EaOo7aZ+bOW2/Q9Gau9mfm8rSknKRBdN+6xWFPkf9Apn03nNdQsuxX
2fVpbKXidxbVXtom1CT5OEjvwW5/usTPuRtN5yBg6oLU84G6GQ6WYn7vsmjDxk9oo2JQuV6YvfC+
c9Ko1KfS6ehW1dP2xQysPWj/fznVPOEbOcmZTmPGljlU6B0NDGeZBXfEeACBjoqKgk2r8q49zBic
8JKi6AUD5PxuGM89Lgb3HWcGCXOvAY6TZXt9vjmZenbT5i0fvWudT8+Wf8L3AQihGZ457MUgtoZQ
D9pntq3ffBq1sBrNl2T8xtIaZjoArVeUCDMEdEt8jeQTEXUncB58FjFDxwByYKq1Batx3Ykye0Wf
oag8LUOIIRHrNvJElbwUKf8BJOO0yxImK0KX31yE1HXEqM6A4F63Jpy54tsRsCtl7lC0m7wAVj8Y
FcKyN8MGnxJOIOULqTNu1U4iUd0582QICVrfdfQhucE2h/zyLbikgXfuOyYoVsYNFKihFYwxWWC0
zmTIoy7dUVr0DxLOcw9QJB6xKTONdf19D5sid1jwLXNnujxmhSvu1gJVtyR9SzfTZybW99zRjpk5
f+W6cQYL33CI6R1iI8zRlqliuymdfZf7MjZ7YH+9fuI8y7cpcYEn1lez2J94LzhZj1BHxru+oHEP
dvWw1GKnm/m3kV0WSz4qi4y56VlcuOXBTqdftLVXXj4Gb1hZFSxiqZJPTWj3mWdMzxZWZNTG5HfI
COAMqr+QFn7M3PzZtPlYerFwGuSNIF4XemvG0csvf3MyxjCMSBFwB5Tia8Q6Asz/TwdoqU+tUEl3
b1CxExY41oEjZWx0nKcdg41mbMC2s67WaJMMRPhv8TOMxK71lqbmpmDylbbO1aT8hT/fpO9Km2rm
mlM/n4jtfc5m9Zd6M9rExBr3LgS8VJk3qbAijNiXucDdOt0QjKgFvlNOSJzM2QnMH5czh+Dnpa51
SDp6hlEIwCxsAZSc+xhnrNhEyQv1HnKnFrCRGEojnS6Xt6HKXo0GCbw2PYarFujJnr11HRXOYW6C
RXA3rErFAKCuYyM+CniW1AyV6CHaneN4hDcQ+lrmUDgOrhFv/59sWN8UQh1zV9Ltqv3trfHEWnfJ
s40Qp5M0T5J76eBNLRxOI1XKdujV/HjtX7fBHPb9KDr0F2hVzPiIMXTjhEGjfqQ/xIgHaIi+3X6Z
gI127upvdPiDDjiLMAArttcDXNy0uxWkfdP8BlAOUxuoSicfpTbTiLca7wtRYLSRRZHfY6LGXhSN
Fki8hIRtsBlIXciDlbmcsoHdjgh1WPr9na+E0YfoOLRsIoRDkpOz0i0bwGYz7by4Xf9V8HOO48Ik
ZayDdzZdFwHlJZUT6mFjzbF8qN3cvHKXZyoScPdXjP+Hdb4l7CJpknzWHvF1f9L/BtPyUORdHiXU
reGop6+oncHH4/mh80dSlTCll37wwUxhrI0Ng0KRjGJLP3EPaAl6WCX1YyvxBw430cFvM3wsHJV/
JGS5/b4/qKsqGqaF17XPv4GrbYBsEDzTcIekAvT2/7QSY/x0rPzDk5ijKhBto/N3XZfrrGuQnNIc
UIFVki/nEjyyd7jWxoshTksq+wLLkp404LKUW/1LAyrYfXdJ94nnvoqehpIMaBqy3teSUZvNyXnY
vSqz8PZ9fepsONwoNr5TvgDmzU5a195w6zR7MHFIvn6HmniCotvgRnCr/VADghYE0VJsIzvbHf9a
A8eczOOj234W3rW+w6Y5LP6tSbvhgKbLZAIJUWr2nmMzLXh57sd0WW9QgZuDUByKcTVPCT42hJ3E
Z6WAlvmUTnjChmzaunfNf23W/JTMcQqfX0RXvE5UUNi5+bczDINrTvma682zKt24MsoeCHO7F7L8
6in05Q0K/tLlwvoh6SgfnN+qghrjdh96o7+5sCZnau+ojWmrK34CTmha+hYUZDFqbbMQ8f7bdrEw
vbS+pzS9s8e9EarhTt5kIAAxXvyf2kc0Ue6DsaACV9tMRymTCutC1d+Zfsq7HQ68jSyVpjZEwaJh
8PKpqiH2iquBy+IIrVU55LtxJml8rgwt6SjKCF1O8OpKthYSwP3eGNG/BF+wFLCFWpJIeOFQUDBc
Uc+06yDthGmun1Zd/2aC+A13n9uiocMTzLP32iXB0btgMsDpIUkEnXEbjIHyrfEbYi8NHP5EBBak
GMHN4t1D42ZcHgKneZhB3GCglW+F3mTsNIrMNK/G0vPP6H33p10yZFLZWOdGZzfnitQSBo2ohnqu
6oxGmcAkReKZZzEuJvGEzIj1OvsptOJgu3NwoP73v1bQhakL+avn7oO15t7eBsy792rGvBT0cuYK
cLNVxUW0NV/zRC+u7t+YBAvK6+2GcIh+cC2tOtL8gmybklyljis1CVb9/2+Nt9ahHBZMMe7riD7U
oKCQU1zYAaG4noAJ3nsGzCGAa5Bi8FIykZ48rfhYDR/rYWlQ8sMNuFDt1tdu0lIxGEdGQulIXnjd
YIhGS7TUoc0DT4XxKPpnr2MkpdElRuhvqswQc88CQdb/x2TlzQCyQSlblGeaf6tFG9wWGhhuei+e
hhwWv2HBAGNPPcJ00c7aqJ9ky/G+UhuEd+gYHFfGkQda39nV8Nv7691MLimClde3bx2adSjM0K37
N+WXT94wVEfbXr4IoIhd7ykkdGtI9/P0bQIT4dmhGy2h645HcwRE91Cm3qeTB/ekkBHy/NmyQDYP
4y2v6c3CFopXaTdbsJDy8t+auZ98CtdOd78xE54t7t1cDr8hP3OuI4HirnoWBZP2u0D8jig+Af24
xcCovIwHo1KhSa1WBkDPdD3kXP4GJuc30I0f0HcLG3iT8LC1f8oCiknhu99tgNYytUxHmuTNl8nR
CqiycRlw+AR6eefh5Cl9PJULcGDOPFsqKlYVhieyEHN1gTNdRxlZkn2TxK6nvSfStW5PyiqeBpzq
qTT4FfyMVCYTA2zWPx0BSsb+db1X7vAK7+bJKEjjMQxjn9U4lVTqtUvVz6o17CJJmoeBiQIH86Wr
ihfpYRVykZllcdIQR4mfOr95ALjTb0BM1N5TFgTntPMeDP9gG3EP29f2OMwbIEBpEUo35gjvfqbw
NfgPvVI7WdNeU9k5NJqWu7uVRGVKDMl8JWuZgF5JNknhEzc9FsfT6pYWZ+bl0jlMCN+7en3L3E1k
HRiftkZAGnV4LjCHSSt/wKj5KFd/4AFJtqa9T327prarMsIiKUG8MYGtYD4mQf+R+tptDsa3pEJT
40JqIkMloGjkW+ZLGdcJdPGx0DZ/2HnSvpMJoB5hytDHAXYcAvcyVv1Xrua9zXx1wUGd5ix+BYfM
MZh4fbhAUBazq+bkxXGHzySvjh4HCNEkMMTMuG+1SATimpTcyAsyCiFcGI40a1hV3m5JmNvYHhd7
iUEvzp0xMheMdRZmZM/gTSe099nNF8URS/bFZ77Zs4GipvLJDChPdnVm/B1jQdGeRDE95j7AD9Ab
YMze0KXc8yzyh5K+DAsyb7jSQBQ7LQxn8BIDG4Q25P/8iUEnSFk2EQ7ylQ1AUlewxEQd/NoFfRtt
8IPxv7jptO2SlQfFxCilrVnj3eUng0SEEjcc874/k0PMCfxoA4tJ1QomZzTU6XJ6cwGjh4iLX7rG
aNw6W2bymdfjb4qjBsvApXGVj75vHYfWVWGi+vOQ+e1RWxrcTqn2Jx9epTTvY+BvfnRJ6Drboxyh
u+oLiwz3N44dwhHfI3tV7NXWidyGG2vohDtf7+/gZoCbTuVFLdUNyEB2wAP8MDaAK1hYasnXs3KG
Mwe63OyMq0lKU7eyq4ueNPTZCY/nsM7gaepNsoMWEhwc20UfS/AVNozEc8z2Z1h0bybW26MUzIUI
f9t+8NEbxS+Fu5DulqiG3hlmjv7rZL8mdM6CxiuazPDeAWX7oseGm3Hb19t39bj6dZQX1XBvfgoG
UFfVP3Sp7A6Js3wGekFL/Gx/6ybieOM2xDfsZ0e1z0HXEtQv7AuoRDqDlctLwdQKNN0S7IlCe1gw
PB5cASFsEHYQWSaqX5JYxNOrka40rr+qQQZgk6ELq6Do188ptvGX8ZcjH8a0Uq77pK0UO7p3zy3n
CJzLOw0SIWRqLMK+PGapMRYHL/nQBZYBa5CUWksAp2vi74CUYWCGRedusgywu/wok7PpS26lg1/y
uBdtCMX/JJva2/tS0y5ZnzVA5cZrZhhNnIrEiaw+e7VaDEoWtdKQ/9P5IBdUW5Mo/ugA7htlu0AK
ML781DkAhkAo5dqaCoz/uVnUt9ooP/qCf5XKp19fGQlsP9oSWk7A9ogq7JcrvUCUY5cd3sc5SN9X
ofsEGLr7JAZEsxEHWlY3EeENupNl3x2EnZ9rZH/F9SLMh2BiQSlOOgn25wkfYMCM3/b7TWIFGIjz
NptTCuKRx7JCNo/ubDKLrIhsC03iNOuOVfpE/EEcVm/8URNwvFEaX6k9fU+5CR94GbGwmCh/iC6W
Nn7jpn8E73qFh/O3lPQLzFiAQh2XH3g091wIf7+YxWeq+h9K0j99r4nqBUwylnPM5s59UQHMJ0OG
9YYiNalRHtYPteUOgWxfZO9/1jlSfpFxr55g59gOvsC2f6spX9oFRGEGFL6z1dcvAngMM6A1LmX2
h8/X2W2EMS5J/IOFi5OUspHZ32JC/UobLC7+hGuzBAnLn1oY3rBbl/Ws++szd3RTwc/yOaRdpW/6
ka8bD1iRBZ97f5r6oD1rnX8RXiIOqbt8FaXC3qf7ZyyaO8oo7bjFh7fra+A95jAfnDdM0hL70B+v
RDFuyXBOV5K1w7X0WnxxbW+Ek8kdzgBEHmFiiLPB/hcEigR8Ne2ShMei0yS/IZyZuU7isQS6Nybu
zZtADfZmTcTKebPlmB5J7pYhybcIb216NV2Nc7TGHTd3aGIsuoA7JM7DnG723exoX0brtJGFNh9K
q7skc/Fc5n1+bdLsP4wjf+EdfcrARePbkcRIb2NSvc5lTfWh17nszt11DmrWbB4QujL2JhtRT3fD
QdUJOSEAdZr6nmocjl67fJBCIwDiJE3c6ggARkasJzcYW+Wksqoqixsfd5euHG7VtgPNz8jauBvV
fU2q5x5CUTRUBMQ6CEjhILE1TJ3d7IibQPnD2ebWa3ptasUvi/7Q80MrTGRRDeuSC9dyxVUZTlq+
Hns+QSOFqjp62O0nzCf4ryaIx3rxLFskrD9uo8TVFszwO40/uu2Yf21z+YRs4jEaMSLQFdw0PcZK
aH+MprZ6eslCgEUJFayo9F01ejvp0ZOS2x6BAWekrqgcWCghdZXFdLGWqtoRVI8x3f0Hreps9l55
cus/VCQtD47RPMi6eAAfTAoZgjW/QgNZ5TdtjBuO9q3NeDKeutTr0dta/gLg4Qxs7BZtPcfJoL+9
n7f5Z18W97H2EABxYFBE6MsK50ozPkO/vEky9bwjwN2mgNIOZvrjLUiLQ6+0d2uw3vOV+im6XWMt
U3Hrr3Xsbhzrec0HEvgcHoasv5NKSyJNAd4V2ky/QXKtnnFt06Wy92tN4PY1sBIizPREqXJciDQl
qHxgb1zCqp7fGtsa9+wbH8vF8cSPN1A1yKScZhDdVag5NuyQNI9cKWhbM7lXpm6OvQdC0eR0GS+H
/ey6t75pr21N+JGlm/uB5GFxZsvZGU1PbJCfBn+FZBtzdkxbya5UNg+ZS4Qg0wEtG1a30a9OVsvi
iDkCgZs3Fi/+Y594VNAE1XPhyZjN9EuXNK4qxSwvZ+TWy+S2NtNdLOrbctx3t5BfDio9Q3N5V7Dc
eg6ONvoqHdBeaMztoyeNOE2pvWu1pIpEnX17dnfEHEmvs+5iblb+p1XOHCrrF8PuZjIX/gs8WlKa
UxkNXcmfqc6+2qBJ96Kyn6esOlMC81NP/ksf0PJrOGeNKs9IVry6Cxa0IkVz18bLNFHcEmhIGg0C
W1CzTpNS5WspvlXqbK5BGnJU3pLS5vyrcbkYp+G0pOwghV8XZzVRG92JBEjHbBCSpoUzs+17QbqT
jcl7LT0MQj1+t2biG6/R/vWAKRII3aguCJIgzGD4gnGKs+yvy7GUUEApIpqVIto3Kd/rtf86ek4P
pufyVHkAmS3sx1WuPZhtgpqIyymE7+HHmdGc1tR/UUXCobIaf9wZIc0pzMgX2K6JujhAL8XrYGWH
tOveGGuqWKEu1qOxRoSTirDzCAix3Im93bp/tAlGVlb+GlP760Eq2U8v0ne8w5KsYidG/wgAHOuf
QUOQ19DmsB7Yu5leFY/5NK0H+kZuk2UD9aE4p8pokIQuuC9HrC6VR8ObjdtmMzxOXf/XFf7fFuZo
uCbFm8m7IXiW0Wc5eI+iwsHkPujWNIR+a+KqYPFJAjZFLo1lDtvPxNDbJ//ZUjx4hcVFT/INDtrj
hO2AVu5DGSTLA2og2U08x3EdlHsM2SdyjiUTJGb6weJ7+4bJ8SqS8QgR4dn1vCbexlZR29gvniIw
qa32N7yNdL+04kH2eJaMVf9a8JpHCuOHg0GSe+8X/ZZ7tTTdzjG2K+Rsn3Np/PVRom4NLsnJSmdG
hVoERnfW8b8EMqfkatHBm3XVDWMcGD6qLAAQ69zmN+dy4ctQM2eQJ8x4/MT8NNrxzTcoYkoZf8NL
/iDw9NAqiEupS7uVO7AB0Hk0Qm5IwF4V/qMwVMD3PLQHarVax0SQ87cXYKirQ23h1l5tBCd0dUIh
u3H0CTYaJM2sBVDj5HuRw9ELCzXTawdzvB3ULczk2bxr6fovKX0rGuqkO5T5EtvD9G3jbGPqi+SQ
Dc2xaDeU+CSWKJv06TAn1muu6ZxioOVNXQalK+swPhhB6KTms/FUdKwjWMe/60QCSFTXzMNcjhsD
0012BUW24lpPObDL8RBmGe/Qss5/7cb/nIzEjyftietuhsg8+Uw7xzqSph0PNL7wqZLs9tLiMjG5
iSmUgE61ifFDCVhTbz6XSelcYsdb65PmWjkUh+AmSORCocERSRCr24rhIUXk15VSU3JwGl0Si4fi
gCkuTPz0P/d/7J3JcqRK2m1fpazGlzIHHBwGNYm+kRRqQ0pNMKUa+r5x4On/hcr+283u/E5k0smT
SikCnK/Ze+20vBm9ZlpJShKIjO+sZx+qIruXXou5w4UR07R3LdpdxAD0WSo5gkPzV8AD4TZA59Ol
1RBGTP6K7UwGNtXoGCTccH7spzRKZHn39XSp1m6ZQFFSxrqORwdE1AxLVsC4rgX8tKRhyR819q7s
re+5ntxTOLBJCYTpbuZaHdimb/HviX2dhywisXbjSnmzK8c7e2h8iHUm1zCBLbI2Q1KhmXmh/bEp
DbB2dngysO0VB+rueN/1Furi5HUQCWFFauR1Y0IbxG+uhiM585xhavbYYbLOR4bXcRHCc5mx4tts
+ujTPe9oOt2fQfFYIu/rlPvqo2vVlV7cZy5d/NSYJPBcy3UuZYPWQt4GfffjQo859zreF644lphL
mLxKuTebZgP68WaYUr3gP7iy0+F+MGZn2y7xBvmAicTs+0vhBjYDYfpjnibGBttsgDLG3HRdhFzD
rLcNrwA6WQCKoBtnzZ2TWrOzKlvvODjMfzsk/BuGgQvIm/dyFggWOxhETkpmZIZQoBgSAl1qk9PB
7ZhuhCc5yZuEXR3JlCjXGbptI2htjJb44OjxGJhOdFSJ8z1EFQplxFWZgSRYR3NEVhKXJm2PIhbc
vpJDxB7b5akyhy138OzetImjNxjkn0ic+XEZJSOmzJ8r+4/UVF9jLewdtEMU9nU7nGqTynDKkzWh
lfk6N7OvcKp3jbl4KjoQbOaMgmpWKt/KWoKYDV1+15nFkAi4s1PfSzCyBd2KzUu7SadxRzbUtYcI
hBQZRnmZKUK08hYlQOfcu4M77YbE/zRwhRN/ijBiihKi7eLsb9XgaDNUyaApMHcE6tbnSSOTk54E
RoyKI3CtnmTphDiXxhueYL6dfvKh4BnO/6VKpEZItP7Wstp69bOlemjckgaS3v491dMPsncGcBk+
K4Me986dOn4Hr+LCi8FGS9P5E/bZF+lVZIUW5ntdJhsvTUYGxDx144GwIbQ6VbIEqZgXIR8LRJ6b
EnDeBhLMbgpjZ+ucGHCZ+1pQhQUy+vDs+m9qeOFWN6jSZ/dEWsoF7Fa0RuC1UA4jqP/O4uay3fci
Uwcu8nM51sXJkdPBNOIWp+XCwtOzSwNqt9ueyLOwc64+LIytW4Jo1QghkjlJ94gKwJYGwcWPjdMY
Be5Wzf0btNOjlxIQnFSoP147Z0Ri6BCfC4n3aLbqxu9QRJszwkQ3zr+gBT8yDUaPkvK+aaYfoaiQ
WN2kISAEKGDnykifUb2+EU6LgKwJ8fGXDAhLuhVwjBYNi6g2rXGbaCzDvNo03hAsXLse9pHNgsZR
9t1o8W/quHoTA4/2Mat2ywvVcdjQfL8443AuQsAe/KV05QpTrWfHrNcVrHNKWv3c9Ba0j5ZiG8f0
2hvxcJD01WwIq6LAw6zZ47cuPUDGWDzcNfd5vx87/7P06y/AkmyR7RwuWzxsCid4LALXp8UPngtV
5Dd6hkfmuys77B9rM7uiLGBeajrHwhq7U4KiRKWmcVZW/FRIomJ4cvVmPtAje2e4A2vWRye3nlIm
K7LAVebeEn5r9jSt4RRu2rA81x71YlAgozfS4l2E/leboHjNO3JXvB4t1RTOT/Mosc0GuQfRYNdU
YXGa8T2tdPoeEv9UZDwF0yYhKTI/qxohztSj9J091rFoKii8xg7zoIDEQVOymZv8VtD6EMQxmk11
LlJUXZGHPN5H3dLkzIw9uEooyffaqPZlgmfYduN5PTb5pVb1l1VgahixNnGSpftJOeKg4pIosyho
14nB9RpPc3HKIpvyfIa2ykSLfHW276Dddl5pz7tQ3w5eptl9Vgdpjs6B9urJyoZD0BfLyovJhA5/
XBdLb2vxhua9e4UYRt8+Nig5AvKgGRqmW8TZuJQjc9frxNgFXOHSmO5dTDipwch+dK8UrtjKnKvy
K2Lq4Yvw3kxMCXnEYJJR69qs5V1f4793JyIG42bNsNva5cVMJI2AjF9gKoQBz9zVNx28hProVe41
ibIH59QHXDmwzW4ydeIEwdxbQXbiNAq7Br9lihmjH+uLMlPOq/yG12zX1KgERJwwBxy29MeI7Y0o
WpnLpo5QlfdimA8CQhsvEYIjK32xUUmjMttrgnZ41M9szOGLInMWl75zFSpp/4U7N36SnUvQSD/j
P8OMRIhEhSDafM7ZzoHwjv62Jkqe/CVMMZoIj9Qg4jQQ8ajbwXcIZWACkm6UGu9zmf1FHUWES/0D
lhZlhzs+mZV/0i38GzSTlOFQHko88Osx5bDNbSzVQYwlKY5RR6MG0x3wBc+xDzkWRpTq+mDFikEn
anTE9ezFEiwAluWupTtduyD+cQp5hUNzYyelx+57rlZx4O4A0m4iGQ5nAybpFGEjnroPxhn60laz
eSgo6AW/wH1E0QkFoEcbHXqQYuxNp3xxsL0HQPNMo1LxM47q0MzGvCaenXMh0W8ARauD6JoH5gUe
Asj41p1ERoIesc3koaywz910QXksAxII4fV669abDXpSc49fkRaA5wZRUZl/x+PS3xg5rMEylxeV
cBKWDPyBk58rEb2H7QDVf2yORjRvSGiId01u2xtpzlDoUXS2Ld1OStkaI8WoUbGAzOBB0Ocuy++R
k5NzrsNktZZMrQ9hzXDSAsZ2Lp2/hUT/Avlhp1AlnNpabqPAaU5xuAWXYu2nMb0sI9TcaZ19OjXy
jGxLT7pKmEm07pk1jOKJvZIadUNYkcyJxRjZkDDTPxFTokqYt2RfMjxEWCmlxVhXV/eV710zc6Cg
j47jrJ8Y4rUrNAin1Lgqw36pM8DE1k8Mh7pdGv8iq4/grgmoci9BCWITMbzRWve81R9T2jGPB6ZS
D9Braj9D5F/7oD5kvy8gU05hwIuPnIGag17PbzEomtrbGdWIjLpWCVj35Q97lpBmNHyQsccGnFsg
5hv4s2Vs3NaPEKZnYFdGDTpkzLe1ZOiOppKwScvDR9l1VPQGutBUTl9u+l531RNB6fMjaCCbcTyk
iNxwuWCZPQf11O60lphSxUIWzO6zhlawoHrfCWNoaVPzeCNdGtEysowtrq4YArLJyhuRNgv8dU64
7FZZY4BSDjlKMz4nERv32dkvNx9JzBuVwlPBIoSQ4ACUcE/UHQmN0ymk3uc+nrxOY3tlQ2UCAtLt
fE/ke4kuhLEJDmm9snLiLBryW4mOfZlzqgpfTDjNI868whtYKYhlbSWGaLd90vaIbJgbo7OjEdF5
a6zFkrmpKipKIdv3KozfbEYuRWruOnFYTodijh57yTuT5fLV96kIYdZ8YfsEHZHgwkkcu4FF4o7s
kHBsGgikw5YBK0U379ShJAJ145tTcHbyfkcMEux2KBTLd83tCZk8lz808ifK2GJVg+Wmy21MF9Fj
HRUsgQFjRdNnG8R75SnyI63FFj+nz2EfVShfmzfPVBuMrwSH+ORtpS8xvXA0gB/B5TrzsiKmBWSC
x3rfRfJZjfwzA076UXa7PsBQQ2YcD2JjM+Vw+yDaHCLN+t+xNRdm/KWG8iWB5NyMxneyTMtHCuBz
KQTHYZ20N7DiiaEcOlRKpYc6l6DPNp1u/Z4+lhMNzQ/QhrowLsgEgAM7VwwUxyZEwtYTPdF59pci
OqZpXRz5TKtD8iQVyYYbGTnX8E+hpl1cV28kEO+5tpcdh21svKGt7hOzc7dW5iPQ8uNd2Zjtgw2L
3aysZKug5XNNBABJ28tsRvSQMxvYnmZ/hfyWEea8dax6i1iJibEOy4Og83Po2VeOe5byw1LVH1Lh
0bMaDG/SYV/70WueIG2yRbpl/X0dhhxRM3Xi6CPqVmdWKe9JaG4hFF4T3oUxljR4jCPXtH7c4YSK
sjhkCIGDP6e+0yFtue4dPBBm9Ixtd2v2g6SUHmpiCNHKjROiI1GZm7R+aHtx6g0R7AaP+YNtRN3F
R/IZBTCfMYmvNTPBo+uwGOgzbiCw9qIW0S0RyaQ3q15SVtE8mi05dabNYDF2dXIiAI4bj0F9x/Ga
2USIk0fG0F2RRANOKr4nFwSJABXIwDSEzDwa0RxlM5mqnncPSdRikIVfQ9G1q6qmZ3SaEjiVWJdS
fdhY276RL+54i2t0r1z7Uzp+eJ1d7q0Ymptt13tJgMKO1xpWC/ufva6JN7BAPo+mgc2qbKdV2WOt
DYbpJksa5ht4hOgQXVhHRIwGCjv/X2jqj3KqGU/3oO46BoscrETKsVZM2PH66WWpqxG1fo/wtVGA
IcNJsJjVuUElCmIblZa3SBW7lziU744RQzfICDpPD9EU44vrFMsWGzMuD1lQdn8E63D28ywrZEYu
ZoB4wMR00tO/UCag5Sc8Dg9NHDxVFlU5QH7/WPG+tFIwcxIYuoJiIMgOdQX5fuiAlk8yLTfLRgBQ
wfgyNgT6iIp+Fffvg1gWQryJBzUzjyLcqD9V8bi1/IzXoaJMcuOwPrUUfcqN981EeXyXCXUtjLg8
gxkr1qeup6Al/1VuRWJfuiKeV+xncTfLv7UyPsmc4/uVzhWuFzL1BFUZZqncdL07c2I71YeXNppS
VL/1MyASzjSXX9P3CgbvCWE95TQ91AgTNqlrx1ziHb5IwkJQP54bC1lyUwKEc0p2LoajfipJ++dV
+Ovn4tUdrGMTR4w4vG7Yx0NyHxIgBQwLN6R07DsaWVg8aMGQlCJURnH+VnkVPaRv5OzuxwJ5C9Ib
nvHIoZJjPrEnK8ofS1GqTrbHyz94t2LOuPqxycNXsFYE3N/38lMQNZQqLfdsXNkdBd0pKynJBsEg
oC6BmrArZ4zpDMnFqBgIyvlGBgRddWxVxjy56aTMtqV5X82YxmufU1U44mp4It6N0LnjUb/44bAd
jehuHF2SIZxixyoILVry5E2kchh4WLZujbwhLiXT9p6HGTP1dE0PkcQI1YClI51J02L1IkyUJHhL
xLry7A+yEfjrMsFZ5g9yM2qUcNAHeBTljc/ZDFGlAplQ4C3bBrNprCYLIcyEID+eq3TDMAZlB0u2
OdB7IUa9MkOWhHKckpXtBPiGCnlwcKvsZ0vdDZq2QJVmfMTOqk+NLR88A9lXH9i3PhLaJ6eRDlDv
atzAL0app4dq13bLal9VbI3dgBlvys7ekPGlc1vnXCOTjC1EOjKAAmdnefsw2+U2mcMEK1U3UXVC
wGTEwoxNFX/bdpbwlirv5jdvJSJMUCDsum+b8W1Ysp1MY4mR4aREQWCdg9+omzlCnh8g1oiWDDrQ
LkzcDOCNrh6Y9gwBC4G4LfZqapDeItf9E6gSWUNTtgibQvcQKd9lxzTji2jrowm6KN+oPvrR4ZBi
7UHEWUhgVVNl3vymvU9DBkANgzxDLfs4kyd5M8WFsw5ieCDZ3N7Z5QjXvrIfIz31V1OMK8ut5att
uyc3dPNbI/E/jATHB7UcbMrGEyvTDRDB6aQjaHDA32vmP7HQB6PEGNtPPbs/TDWrWY402O0YJ/uM
2eGoVAYcXFgvzmReYVyb47pwO6pCYDhPCcSBI2NmJpXdwbeHcUssMTyzoItuk5CwcT+Mto4yyEML
eMeW4FV2D/Igh+G+0X3KJ9EfA1II4lhkzgZBMgQ2d5u0beu/JWU3xa3ZBeIioUI8jK4LnUO3elhR
jrNskCnZhrgzoI8YvCVmSa1ETM+Wn4ajGW8OrSEjudVv/GKhLQ70vCjOw2yfrSl1D0kXeGszlfeV
V3qPQgYwnxO5tQrLZLFKIlRiF+2pipAKa6w08NfLjw651UOBFgKHZ31BAPtpZhTJ1If04Z5VX2Ke
P2skVMMG8Bo2KXveMkMNjxjx/E2HgODoDES0Giq8jwAKbkRdiF2LIvEGGNA2DgnESJcPi7J3ItRA
YYJa08f7d+nvr5X5LOhbPLhbeIPWrTvY3taH7QzmFKvgyDzgKW2HmX3TIioGNSanJ9fSn4iy0ZnW
8TVoeuOuikswkmTKKCfw7rSPEc618vLOEjxFp/LRc+EYdQOlRhwfMF3gLCq7QyEbeWcvYCAZV6/C
7nJY9728M6wCDWxXvZqN80RwEmWB0T7OYQRtjzCDlReb2T5bEomt1n4Yp+7GqJOG5FuDXCbyR3Ov
uLOikZRTsinuK43hYE48tXc9LDlO8M3k4bubUuNllAIWCkrZ7ejiuc+Cen5Eu/dIvTa9yN+8FwYa
4cn2fIcEAMHpIJBJdKyITw5sXKZCDHBk6zWXXM0scJ04/hs2zSUqwo2NBuM1CXGppFMyX52Y2yeI
2uQpDoAGMTHxicQQzm6QsP7dXJ+VV1CVqqZ5F353GPy5/56cZq8cxWVZZHddPgAQr7hvXcPQB0nX
QRSMfwm0Vg8+Axhjqh9+v+gBVh/gEV9KyPBRmw5PHPjDU2tjToO3ddRgY7wynZBV/vcHM6EuSYiw
TQcN8ovUyxBFzgFX2sgmCVCRNYS3Dj/1MSLK5fb35nNkvLNBlZ9/I2IMH3bwf+6VVtXHgjMAU6ML
x4fkFnWrBau0PJ7urbAcb6po3kuMnOGmY+GA6z5DB72tsNcBuFt8BIVDTCCAOvKfUNdMdk7I2f/9
KTNkslRal5+3YrTgrbqR7YsvvD+zQU+a2AR9jQl1snKz/rFvqnRVPpGSBtPSnY9ZkiMS7YtL6CGo
zRHKerG0NkYCebsFy5cvnnY1f/rUpRbSSpOGYqUct0afyX44RyFvzEz8pHcMCIfAmxo9I6C/y5h1
Q/rd2IX3QAoOQy5+RSR5Odr2JDf3IqZuGzT/DZTRMohpt/xm3Sop6u5QzcsAKoWOGsoAAaj6q1FC
cmVCXbFDbFQdiMBIAIgrQD2wL+CszQ5zAT+CzK0BSnEX7dgz0xvgxM0S95mlKQdIGi+6ro/IebTo
xM/xYLz0Hmb2KzaO3UCTJ4zuVYUU/UBt/epO+BBbvIKowrr40UEcvi4RpWlpb7k08iWkETl0t8wX
myB+keOit0W3aymrPfNQBVsX5gfmqdwnYEW8XrO57af979/wQtyci8muOP1+nUmQv6WTHiCtLQ2E
bMqVbWqyibGhnHA+oJpSgG4iRupzWiJC6bDmOCnoxbYrOUY9BpzS5bnhQGL/X3/w+9l/Pvzq27Pg
3YUMcZxz6GqyLPsj/EzB/MEhyOfURqo+/X5mTgZHRzVwbeKyPfU1YxwDlUS2+v2Uw4jp4TuW//iu
yUMgk2x4NDGXe3dq9lTO1XEY+p+N50hawmhJJKOSKE4Wy5N9Ult7Par+MEO8IwUacVNTv48G9v6U
ymqi00Jwcujt/ilzqRJHRoS8GOk6IMe9DPMe1Xu9bwxtbIjoMlGUwJp1WIFh2697LDzwL4Mdeqi9
vQAU0mMYDk+pBNCz/D2m0/t8gS4m1fzHtADVp2yYxhapTyjon6LsCumLDQMCZ5XJYlcPE5C0yRrW
eY7mwLbQkpbVQbU+M9oyYSqWfxV9+DSY3rdE2UC2nWa1yAYrTMoYcld6ywLJPLaJ+964/UPWNkwG
uZALGl3GXwBZsHEaPb4tOtWPIhtPeLmxwT8FPBCR83ZnKQYEtXP3k4/zrSaykE027BOTZKTZxtNb
TSuuNTQjAfFlJA6bRjcjmpqvk0WVF81yZ/WUrGX6aE2SgsSV6IPeCuTGWpBIMtYuxRftncqd91/P
jgvpsYg5l719GlW0kHN0MZkm7nVqgUnu71Cq9mPfbFKrc3YinneN9cr4V6+ASN96pYnuTlwju/vG
eH/RRAdgj0AgGJnvYGU5mtjuOmq4h7L5ZLqLkTMsT0mmPmFkHlWEO8C0N8jGcO2ydyUJDJgg0MHS
ubHfGrgWQzttkbMQb1Siem7m4U9tjI+sN9+cqMHZmxRMr7FdUKGHt4UCAG16ccmUke8a5REsZ+RH
XnK0+nvHhI7lISNfkQ2uMWrQCZ48L3tkb/5A+8y0KnXepYsPJyTxqd+phY3jiAYO1fzKq36rcoha
8Bljfy0eSx64KGvI/3lTstrTi1A3GECnC3C7BqjW2GcAULLvDrP7FJ62iXA6n2ghgqQ6v80pA26d
4O8jURnkojGsMTrdYIDD/pWQNWG738gO7o2B3j7Oj4vbfI26yzGXcqJ880NEQNMeRNuwkhP6Fltt
W1Y7RcaHoWMLtsTx6FmgXdKoebWj72U9PINXhV4QVH9H1+72mcugskhITQEcTQALCZexcQmCG5GF
wQZTR44dfuhZsiKTJGiL4GY6GURTPA9E7f/oqmJyk7zUmpl73ABtLtmHwfL+8jmxSg0dtqV0LEtk
nFYobnArjh7bdCgeyhv2gcBzY8z+iSc2SxKrZbn/NbC9vdDV/53mctgj/S9BfeGo59Shw7QYG1T1
XeGgwnWLAYedoQESds0jFnVo+tPY01DZ+H6SnllUXNFymR7FimPfOoZ/1+M3YFPMtL6uyxMoQb0K
S7dfh31PN4HCxvN6zAlewzn8BJwPBkxdskRusmPgPQzKvCYxBuqIKcDKY/q75mGFcluOh2boh40u
0e1H8703ZIdpavABB+TBTxAN0gSoDPuEiyrjF+hVuLu+ZhL0NhEJXStYX9ew/Kwz79UZxvGA1oVQ
+8yTu3Z5YBlhdgMVUQu8NW76UmX8fAFovVU0Qhh0YcpkyvsOTB+OQrere6NaIwlkjubA1MevE2t/
74eQ1BWRxhhTKKhAYTE1KBY/64Xv9DfzvA/LzC8s8x9c3X81R9AqVNLppZtq9Ir6gPauZSHlfFCk
cZwH9dFJpzfJgerN/WaeYn4c0HQinf500y6qxbyFQOjjPeEqd222E6YBcKIWf6qG7+i2jb2vnTNh
TVyeo/NZtd7tsGCYHLwwhdtA1g3fpyFlctDp02ijSGny97r2NtO0ICAm9zBo8xoM+WU5Ao0ZD2lp
PZJ9+64SgaX3V7ZeveV2dcJFfe9qRKstpY+ejQ8jXdKVnoXvvZpthdTOY+hDFWZO71FW4Det+qc+
R1ac4khgIj3DYFYm+qPOu7VjmiC3+04797bDag+3aEYb0CTdvVmy/C6K4SZ0h1u3x8WQO58dPra2
Me8KdKgiLweeJv6uSty9qlOA73b4iP9lP/fxy5JWIHobBM8xhzGj4xte83snrw7cFTd1277phTWT
iJuxCFlvEpxD1bdo0gqHbSVVqLWuBMJ5rB8iLmlXFTSRaWqfbM/4tjUFe29dg/mPCAsCrQpQ+WKb
dhoCbAfRICM/UrGnWdEU3RvP2hks7l2uGKQv+DyQg5dDtW8r9Wk5/vMccwGmHpi8Fn9A61+SqD6x
f/9y7TlczyEcAGPoHvxIsLlYuIrFbH4lkv2OxzaE48Q2T1Lk6XFCmhBH0UYkaXlsEq+hCFK4Pj07
ROPm5ndtYoz7krnU1tIEGMa2VZ9GpE//+RAuX0bT8Mge4wkD/zLsL7rNaFA1ih5DX+2h9ekKyLi/
BdK4FFLIgDirfz918JyN7LV3KcoMFY3DJkw6wIuwYdgn+XF1ksuHmFAsWnecT6GNtLCuz5olEfc1
tgRp8mMVoqd9QLB6+v2QWchRSAYVrPUoDdM4oGhpAchNXnDCKYnqSaKZAsS55pP69PtBWOjE0tYf
EBo5l7wy7jSOEm6lZNuk5VvTDvZqsVLUtb0HXX3yLbJG59E6dKKBD9g4ctMMjMBhLm9EaaNVtADL
dMZDt+y5wiB67k1Jt53TCkb1myfQDFLcAUF27M8ZoyxV5pudd0++TVVA2oTxyGaGcOWU0Vow9dE2
GnwbGFyy6OHwFFk4tt6MjOO0DRH3wtG31A4mwStWeGaLnEZqzC4toytmkNEp6WZqGVc/ViC4KGbB
wVY3np4VInJ2gZ79YvVx+SA8rNEFz/YEL75vEGHfyus8Mx1MRvLklIqPbub/QYBukOh9ExQpLh0O
sBCRzg61DGJceBtUd7P0mw1PHv4O5HNh5UfXt2/GmXG1pGfmqD2P2rt1Wv85WFxYLfCLSSdUD15/
TgLjuw0twgK+TJTF4PmPkRyw5xOSGLwUPpzm0on3USdvXT19mrZ5ZaD75VAdqV4jTanlHsPy3jAO
TdxjCm76p7mwad3s5DBa0cSECegwVNy15FrHdwbsjSFnNDaEc4/d20RzxVvNSchDaCszzJDNGB+x
gvnbxsIVwu/S48vJu7A+RFHx4kfsC/N2ZP3X7OEqs58auSgDg9EcJ+uG6HNrPdnipirdO6j+iER6
zLCFlf20ZvGqSjouHilwvv025ALjcCHzZRwpxd1ep7fgmp7d6dFRvCOCaqD3gBObbc2C7ipnEkY9
IaEYCptvRUGvCmOk5defbobYaJQJ+mnV3lSe422GoTwaSRSfsDgUzNIpBY3h4PQOgxytkSJDkIJe
zD5704/Nk+5uEj/OX5px3NemfYXYiq2drWB8q52CXS7/gEzDv/1EOwjMqgfIiCzVjPPNgCGGRzuC
MV1snXB+V4ydkLQjHjLR5ZSVxz4Q2xpzqLVdo4rpmmFVxZmNWmF4KjNJicn2Zg4b9y4lnTLQVOsO
UP8JtxLaHo+REhta1GdiazSs3854whdRBdoZk9FXbeDDqGPA1KUIb6pE3jntlxn3j7MtkLRn3Uff
0D8YNXf6IPytaTuPobRfnIR/jileqmo8xp288R311OEm2XcFpsGu+2IH/ewipdpYFj9S2Cxx3fbf
SYaMJty7YKb4QXgdeikLGPKPVxICc/1RMzpa4Qp/H3P6siB7ANq7J0trkzr8j1UPkEU72XUGjYhl
32J5yZXoUKlFEwJfaYb6bpgkNGusONlYM50ry31h0hhhuz/NhlFsVJXTrGtxtFu5CwJ/ep6MzNx5
RnBbTvoJZ/hjkoMSrJuvziA21xwoCOaBn7mHuQjeCLtF/wY8AzGDb333Q8QY0WCPaVq8Y2y32r1Z
pHektuqTocvnII5eR62SbeIM94wNmoMDZq11atyfhg3MYCTohfHMnYwuTZdSp1k1j8uqeEdZ/T55
bGFshx+hqsEA9kuxvoyyiPoxN55FAZLMU4uFhPlmyws99xWZFHkMMi7l9bFNG+ckZW7DMg9FhLEv
c3I6LGfUKOONu9hrNu6MuwXFlTzLyTN2Q0wsgRHxkFb1AQwFE9iqAyLhOAMvs1dsRco6WPZMNZAh
iPIDFtrbMNOqN6bGP2tntxy8BBTEORUrCZ0noOrFSNMYUYDYNaaoxKY7lY784xntEZQn8uOBZbcn
LBCG4Hk3iSAniQHbxcivemh95nW0qimCcKcbH0ATkzlgxeCEYlZuulbf5QTLAonWd9f0Zyr2ev3/
M9cwLXVc3NX3v//5WVJ1NNPjdxiX/0eEmuP8b4GEm4/u4x/fv3/tjrS1f//znS+aj+zjp4nTjyJu
P6Pvfzx+V/3fLE6JXvv9P49f//7n8l3+E8RmqX9J15YmsfR4N03LI6JNf7fdv/9pyn9JUqR833I8
aUGPIaKtKJsu4o/MfwnBQM/nahWSj+7/DGKz/mVZwjGFENCJwBwo9f8SxKaEtwStlfSdZbH8oMom
iM3iRxB4RExhuvYS1Pb58YjQuuUH+R9sjQc0lYiEXTi+mJXIYI3vUx+5Z2opvBMpzOQUJF4e6ytD
p/kBniWETnO4Wmbq3SICxj4b05aSoj7vW8O6KhmtdaqDY6xZvHTh+Eq2+VeTpt4RVQQal+nNnQy9
8dkhrms7C69sToiUN5ZY6QVa5dfjXT4qtmszZgJysym0QGPaVXmNkHlue8sf979fInTFksjxffz9
UizilixFR1660LDMXj3UJaOQeWperOY68ii7Q7yUvr6Pgl6zc+inRD4dB8g9wEmTL34/H0qhexwB
AtynMT9a0xCU5veU3MggsZpCvPXH4KVzOZDnllxykD7sDFKJrE7iN0+Tk62wWLUD65weGBShBNRT
aFA6ofbMlXjKBDsncwHWsjTG08YHw51J1PAwtlRpHG/GSl8gmoUn1uKCfrr2t3GhcUGYDGqCLL9Y
JlJFx80f82Scr4Vit5NsU2eGQd7sQ5MUXQ8bICYNdi9DlOjNLOVjINClZ+wjbhoQ7euqUf3JDYDK
a685UcFMK4Y8S10qjlM8gAshvGzteBAXlJ1spUW2mU04/dqIRxtINfa9jIkh+lU6D+yAyFKZMpER
icodU+jR8ZV5TCv6B7LKQA2i9EQJpHCY5iV0+5zWQNuZPAfg9/I6Y7FUyndk8zwZIRkcRdehg0s/
HOZlwRDLv7CztyrOmjsBlwolBhmg/U/jqGYzWOlT01Tsph22nZOyW0SD2ODE2D3mDbUjzO+tUWJk
5mLFV2g4GyOCF5h6brZFP4LvGpkHHvolxYeDvywDfWsvw7vKqLbTFOmFlGRsYsb4TAAw1itc1+by
ZvQGvrhoRBvcRPaW+Om7IEF6sLDnA5qwW1IqAMhDIOV7KPPJkXYOkY/S0nZpvQgsNpGfoPYr+GZr
DZWKhUrTNueUW2A0PGABkDw9zWVSakSI1hURNAibKfhE7POGPoFbyWI6ImmRxjB+TDTZo5gkE9+5
TnX0OHdvGSlaGB46glqI00tSJTb+MFNkaPzjCSn3QP6vUQKAd2gRbqv8MLt/UR/v+zCBW4TOlXQw
DdevckOUO8NlztJ7CgdAsx6UJBFeZImVQcnBPbqucXVzf0J06x9LjHVbD6zNKgjtZ7RN6Oac+yQr
bFyv8stPcFhwhYFBrdhFJPwac23tXOqJ02QDRzFMSaVrB581WMHVGNUVi7z/4ug8lhtHsij6RYhA
wmNLb0WKFFWUNghVSYK3CSTM1/dBL6ZnpmKmWyKBzGfuPbenUWmc1w7i8EZq+aeh6MyM6k2W+acb
9NVRShZ9LCxJ7PM9Rq0TxXqNEn1VOuLC37TuXChIXnSwwFEugyz7RRx3zHO8oKlNZC/6PzrLANNC
biMr4Vs+IaF+6yAmihTHgvdu4dlcVoy4lxibMZZEJey4ZcFHeI62bH2SdduPlC9jPUKLch4eyVIm
IDL8k2y6Ui3GYEQ/tijpFVcee6AjobxOxNojmbULadOfGIzghjSIVMUm+zflnUXNgife7p+m530j
PcSWRckuKlAn0v0EY5btJLLgVeZ3d3+ciGHr2f2qnnheMTcuXbPFXYU1qnLXqk6vCef9KebnJp+N
wJpEnPSyPY78qzAnInOa+IPDcRDrCXIz6wgIZNRJTyNE+VAOECkxjPIzl0cTNC6YK3ytRmijj2S2
lRN6EGWlvs+gxazcAGgjUwcyREz05Cg8ACThrTR+OTNscBuUZ2FCDmEzbYqx91eOVbsHHSx+KxnE
EObGH2f5SlzlhH4sZTY35O7O0omKIPnrjx42O+zItHk9qjgAfiszQuyMkD4EQQqrREfeSTyogd/Z
OJXCq7Y1LIC+k0cyMt8CyUBbGM2LIah0DQ1IhFkFnwpoGa7lMaObIp66l+rmo9LZuH7zMnXtHxa4
4HsSFnNpTuhl6Mjr4DRM4NNDa3Y93G82AnJy3yNl3cocxUqX9ffW8n6ynkfdYJ/QJVl81VuRrWrs
DBzYztLriXqPJ8TFHqFjTvlJ5U3lB/MI8a//WbSgOAPfYZ0yPf0p+3azmI2XdoA27a+YF1i8MVHX
we/DvJwbBQOtJFIYmcCb1351NYs2O0fn0PYTNIbDH0uhBQ4w2cUBqv6yftNTNJt28l51HKTAsYqU
tjPr1iIAtVyM0YwbQIJRG917HRtAdFW8cCUlQGaZxx5hGBGFYtoMrloz3d+nTUwjQ+BDpmr9AIOB
Mn98j6z2ng7WVbOCN11P+UMB2y7mfuHalRdMIDDxMbyToD3t/SbJlj6qOjIWtBOyhowuqd4HJZAQ
T02PApE3iuQQT0HHGzK4Z5J3gqXLKmdv9kV39AXO/IY7uMvRSfZWtGZ8wssYOa8JNAO0P1BmMlIb
XKxnKEBXXXYssIyyruW8q1C7BgEIQI319DwJq/dTkV46P30jJCddMZW7Bijhj5PwMUwCCtp4zqRO
KmNV2qdo9XMaPUJGMZEif5ZgsFHj6cHen74HnygefzbWOro0tqpr1vD4egKYnICDFaIZVzSUWNhE
9LO/g1lvLIzeRwkxgMeV3XFnEYkTc0KT7FPvPKy1kdT8xTCa9boO8Nm0rmYssjI7YeGnTiuLcgdT
bjcZFk2wcHZjx45Z19v3uGk/eiYv26KZXtlw0kdHihwhhX9/9FBjaqincg1NWdoqprWPfhLjmqMz
Whga+/YQkT2OxeHdN6zwMD5SMiuuEVaravxJQf2t/Rj4MA3TfBZh8fKn15qrYEVc0GUoannDW4iZ
u3PrbYs5uGgSZtV4HUFZdifSfDooiBrTo7bD05K9ddCDHkHtf5nMGTfI214tnGIhpphl6TbFif8y
A02WhpPbe7os8DJ1v+8jgaVlVpBy+17DcVo6CXd+YUJo0eFPhWhiGVX0FzPJCEGSfAW52+zNzP0O
rRLbV39wpT4c2ig+Wf4YbhkSvRLn1W99J0LRn44v2GfecsDMTInwmlcKnS1PV2c7OGqtb49C4xJO
LU229ZPMB0EALXuvkq8uHRmFNWhDHQK3R/ZbdQSaiJ0PWJ8C1T+AvqrHmaYx0V7YYfckXEmR9Nmz
v3fKS8ESeRcQSEzVcNGo0ZFuxq+Qu9MzBXyldG+fXZVojHXX6KRHEAmTm+47be+yJL+OWUsDAFw6
DI9D+RV+RW3S71wVk61nRwTbMXYs7Faw847dZeagvhe27F4iUQmGShEYnNlf2BPSCkXepOygQGNv
G2LCVfDIrc46EsXOXIqyXLE94cSCL8sYYe0OEOLR3YiNTsQZ6Y/NRvGR4mTDpQ1cu90l391EnR/l
Dqb3XKD5b0CZhpEythnJR1lcEKG0jsI5tFH2BZNX52xbRvtCEOaKgXqzjO2Bu77diB4NZu6h9W/C
5NFgmOYoVSQukMGIbr3JVbKNNfOlqkPr2msvdXyOUc5gte/1XSxBdlVOvwxQty6rWAI8CDJ9ab3C
Pog566gncNiWiPDYjCueGxINYHtDBqt086AjsIDSX61D36/fWq1dZNF4R8cVLNnpEH7qKTSYoHNJ
OTiZsow2g31LVcwJEbng3Rkk1TnqIcYJTaLDALfE65R9FYZlbF0ZfRvciAtV8QtCao4T5DK2+FvF
as6exd+aZpAtfGtYcQKjlvJwolUxecOjuawcaJ18kiQn4nLCmoP8cWIBnIKLRo/v8iagBehsHynj
KFn9o8U7mbWItiTmPaFQMrBRXb0j1gnTP6Ndv7BYd/aMy1DkR1tHJEAIA4JTmw1E1GFretkdV6mz
UtocIjQ0L90UQz2w8vSWR83bQOaN5g87zm9IXtGIeZBA5INRrZDV/gq0R0jzYAvWesrHOU+BMjVL
imlPthIaHI3AxdYiYx0GPsGidB/aGHADYo5EOYcJAanarvfj74lZ6tgzk6pl5iFasaxl3ZkprEuD
zeVxZOe4R4Z40KxiPJD7RuZ9X2w7vp1NJ9VbKwaCBAMCv3XU9XoavEq9ggOXAB5Q8a1ypmZla83F
GLVnXBX12nCQopCLOfuqyhsQz35pE2u2qwaBVIN4KlC8n6Y2AG5W/0KB0WHAb0ouG41hzIdihr6z
aSooQD2GNSjof33apsw7FHHJMbPs6grQWxLfdO7btY9llgX50k8ttWtrBJNMtH4ipHEgXIAbwoFb
jybZexWfiyFbMp0FmHqTbTCuXZOqpoy7Xet0v25BYqzKsgnBf692ng+qC+2XtnF05yJZzRCRPXHa
6t6DUwF50BAvFSz12TI3AdDBRD8g4UJAWL3AXIdoNzka65mGQCPX2pMcyNi7ZG/JRYvxDrohXTC+
J9zi+ENPkX0dssBC/ta/m7FeL/PjFCOC6xGuXUySicZd7qX0kw4PBegNOCFx8hBJfe9d/cu18mHX
WmP46kvqclThuFDi8uTwfUVVuylS21x2NurpegaKpzpfCjyGtawprFSKfR20SdirZ+Ab+Sk6IX6p
c98+tQCxOWVpWD1Oy2VKkEWhBcdOM8LV5EY/TUzMwOhBm9JbKhNuKvylIQqGnji4RFJaDwRzepBE
XF/rD7HJonzABWmgm4c2QynnEriEfYq1rVdmm7EG++B46TWcrKuwLIo0fZHo3MCNz0eaWzVPihH8
TQp6jcFE+UEyFQ9Ox86QfQNZsyr6bjTzNcbfuZpIJN8UQXgOecgPbgZW3EurJRRrhswsUlphXlEp
GbW0tsFU3+pjUzbHpJH9RubWOx71kdElSw2LR0Ant4/NCoZA3cMe6WbOCUEGr2Vocc+I+mQRCDyw
5t6WuBdWMp1uxKi268b644EPJqbm2+hPoZ4Hy4RIm+0o6kMyOu9jSnPgYJtbFAzmqF8EhwyKUZkS
12HG6eeUZ8amp91Gpv3QSj5PzWGtjffbzS06wHKf2Rq5KY24e3l3HaY6XDPNACTi8Mem/GTKDv4P
WFbjMKrhjOZlnmvaJJ12QU1XISXs0yHVD6PLVhpNH6sPuQ3CMDrpgf7lIbUVD5QdF5gthO1KxkrG
dMEazQiIsQb3j05/hJQMYla7c8xLHooWeatOikVpIj1zMZ4XLg+VblPNNci0iLlwWCPl9lY1qzwM
Ee2Z3k8fBQnyLORBNep/4gLaA3GX+GS/eH2RvBd+f1KlYuuQ/8U7iYQVg+jkDH9VuCM4/gSAt9oi
XHliYERnhI06doizwIP02TMI4Vlo/UUSGntG3OaKPZq78hlW+abVLdmsvUxkSKHPTjgC1LbKcaii
XN8Cw5SgNmS51bNy5SNhsaaGGjqE/5r5KH8A+TUrjNfL3DN3HpYIbppo3dnPMvaxrSMRLAOpnY3e
eZZePFt55A8C74aEx/4xCXUdnfi75KKFogLFJvPyECsVHmUGNCyp5bMrZLlMclxLRKkeupY4HkMJ
5ipUx7xrHVklH16Gg5+lrEnEl7ZoUH2tSHFQsDmG6qBxOtWxby2DtemU+YOJEzc+8SajM+GZxaDs
SJdxVvOhNHHWhvlrhBPFhZjT5eciXFsBFeSkJOIy0FNp6h+z3NO4Igl3SDyM9VNF4rM5HTPNPwrZ
xDuTlVBUcSdVOjWCZzjRBiAJQmAR5HxbSBr4oAd3eI6Ghiigm9Y4f7MN2SbvLfnspJBFAMRya5eh
utTx7A3BV6LTiYsm9sEAQgbSNbZ/1QmgL+vldu4tmmFHiDJ/e/1RAJT3RuWe2xYkc2ux5LBfbXcn
M9WuPYfxFoqOYBX0FmJ+s9jLnjvHy3Zh1PXLcHglGBPP0GBLOP7dO/vUf64IfgvEUTinI/pF/rrk
KADAKF/nPIQM6cjaSthyALCJehD2ecSgDNQkSziyVKfU6DelhrEjr+GC3YiT97gTCrEGBJlbnDOu
QCOAFn5dzY6FCB7dlvHoj0/CZI8YwKPTXQzTsKHjMlahSRiVqf0gXXdpZKs5bYZsh16O29GmLyon
IP0aDml+GuQXxmKc9Cfk9S8jB6BXyTvED2r4in8SHwxakw+grSBu88BlOlvwwHTZu9cPv7JD2qdL
/tnougFpoIuFMyfX5bwfL0K7w4YfEobew/bSzOGsdXq3SSNOxJE8xVrWHADNprcpaL0amtso6KFd
18X2lGOc7jLYJpgQBZijFfjwl9gs841eqnbH4IQ5X2ifk7R4NAjdVgXtDbgIBtAqxSIZ4QPTBC+k
cG4ChSpSdJ9cgCl/5IwnDcDyiOqmFU4ZJu/z49yQvS004kgCsr3nPJAcLH9HgVcylMIXXoY2KYtk
J+KvUpuu1RapGL/NAAe5TLx+L/4Ru0j0tYP1sSrGe4bsn/0tVvfW/FK63awy6HTLMm5+Tb/T16Q5
8RCJrSDJZOFW7MJioZ4t/+PA0e+FHJhDDeJlhPIVNIN+Fhjql6UvD1666zkVspglbV6SdjlbHKoT
jlZUwo3t3xjBrHyS8tZ+V/pLZXUrahFZDjUOIhKMyXdLV1HkvHVF+Fu5yR9pCFZ2hFmRboCgsNNU
v8fkaYfMM3JA2TxB9rb+E4ZGs2agS/gAh7MWdCP77M7YBbRTi9J47St044lJLif5OsIl+bmuW3yR
XrWJEioo4oEZZoPWPJJ7vMrJUVvQCz/1sALN6Q/fxDQn/NJVZtdHo0s4vlLOMY2uz0kJZVBFBL8E
ukKuznqAOxuS08YM4p+4kjS/fYYzEqT82FZnNTnl1upLyFqcjCQfEB4YWvkGzfpNd5JmEw94UC3E
mEwl4DeVrIkta76QFWNokyfCvea0oUt+/l/uA/asEbdClWjrMBk/wGsOycC0vBz5QLyBsj+UJzdx
Bzhr8DcSHSqoGv4kAxQpqjsbrzdlFVfDUkWpeWhKJklRWeJ9p2N0ItJGjO6l8hUm7DRmfe9aCCU4
J2Wa/So1mKumUtrWkrSinmkt4DswW9ULeneJ1NOxVLGsIGytTes2INnd6qAK5qZZuynD3eZZI9ex
P/HEk+iZRtOfWIv1q/AeZl/Sv9bdPeaNcRu33/ITIWFHdoIulWBT3sBb6ApqhJQXeoi9EOCyTPfG
xNMfzr4TnEqeU4anzmHgYXf3ShgnjMqIStiQELR3TbroZA39KUe8Rehaw0AvzrudaA9eDWlLJFZA
w/Hh53iQbNPMNkr2K4aGfcJ+Ztqlfbq2K3rDIBMrRw3RSsOUpzqNdCYtPg9Rc+yz7IvQp7ucl3WF
xDWX6C7Dq5LapsmqdF3Msn6zvyNG7tFiQVYwU2hvXuy/OC3VQBhUtEgRchTxZtlgGzIGt2mWRgfZ
p8iA0/APyiNWTjNhN06x1jouzNmOCs9Al0WWr3lqk3Ez4jm3A+KyUMgxdmzqmw9Vf2H5PJqRNNZl
RucLjAc3sHapaygILsuPGDnEIw1QEI6e+BjDsx55QENGB659wjiLv8UplKgMeWve5HCzHEa+vuW/
1/q4GbrwXJojaRwM56DVe9cqzl9ZIgBMzmzwZrzfi6nWXgNofVZdW9epg9nJDmlX4V1a6AlB3k3H
78ZxsoHtd/HvXle+Mw4yBc9zYGnvkYsxADriiwxJLeyqeOfO0HxbL/aOK7mAsn3jswsZim1FumqW
1HSPwL+WTYJwe0jI2RMN9M+uPQaU1ciEV4LGeFFK/wvgwsg0zHv2U/A0x4SfqHZIfM3+ksdwxUOP
j1ZTOqmANmVk2yC9W04F8yS9UXfLTX9Klr4rlEOPKDTTB3OMYhuCXF70zudQzaK2CdO8x6tOhBFc
KZEAdbewUZq8gvyQ5o4wF+aHtsWkyczIugm2VcUJPuDNjVJDB40g/065YVz12mWMn2Q0My03MbIX
EISLClfFwiqqtSIm12kc7dU/mUNineMyPZhYKqcZFQf7gnKv/Gekr2OQ71kyswOrDbFOLfOWRcJ/
gRdNlnF/RUp4nWoX1QichIDNxAJRc7GuOh95Tn/CBgtVluUweTURf8FWXPUEC7B/9Bl5bvXBfofr
zBaMU6AtPtVg/DNm+0CUKVJUM8V+QrscY855jmzNoF5FPJxZb1Ie+6nhx/UpNhI4S5T+Pep0dzTZ
ysJB9CP5NuY4TJ3A24RzPKEoHzQMOxMgqhaapyntMQzUErKu9YOYVs+Zmhmmx/6vZsQWw0dYGMte
WkDZ/IqFYBT/+ln3hEtRrzDdWEwbE/c43jqv/hwzeH2wbJYiiOttBd/JSs2TrTpsjBrttVTGis7I
ILo7f4iStUps4EJl1N6yfumx8PJbcRw4M0hhxJg2JzgvehG7L0xMTdanm1Q4TyS0GSxluSHbCtNh
lREPoYW/dFGf9FfsPbirZcBivpx2Pjfx1snKYAdVEy2kAPKHUNvwWADblsDyqN0duLAmlOT9GLjv
euP8MODELDGnlHdib1uEGGaAGCbwFQd85x9jEIttozP9nmx/2RpUBFAP92BpzqWR416cTmMY/cY5
43R6X0IfTSIwhXpr6uY8zuDMvo1umYZIcjTuIZ4Mx9Gflbr31vSDmtDfxP1nGJbfVtRpp5Ky3TXp
ICb4ZKjoTGOTx+5vEOR3mrlyL4v0i982JiuoMNF6KQLnx/xoQH6u6PEXVtjVZBk5e3fkDZQNWEgL
mSeSKftRIcxbmTqbdaoctRB6f2yHbjOVgLADlFBs0m+F3r5Q6IJSrQ25sVp2oyIbr+irKfZnQdAc
jj0p9ilaqV43XRQjwnb9jZUziAQZck4cLV4mbEeJvQ/fs3iiA2M3Ow3iFNXICb1Qv9fDnBfmw0PP
CRFKnR9qx4sqtH9kG5wE3j4wxqd2dmb3bf9kKXkpGJLDXLyyUkOYxf6+rusLaH8WoTOG2K+0+8QN
hPsCSt6bQRwBk0QME1jbSx34hkQwnquaK9bccfBeNJ2vsRlj/8wwL/RGVJCVB8FAHfl3wGcFs+wh
f7QtmlHYmbQp9gBhmiKaSm6BLfLC/OevHuUM142XloppbZXymTswFK1UnAdXP1cEVm1ySXRPl1+R
5h2UE1VbWxpPtwIYFdfvlfIfaBDuqXBvKkFWm9FSxEn8qXUqXYtqdqtOH7A2JwZJYPWVYa5rN761
wzRtU/0RMIqvlTqS/9ot8kyAkEcH3db5RnR8hQBudqiwOD/8Nxt2Cek2mOpKLQVM4rIoTuFSWMZ4
aGa8gvlgfkfsr+u9Kyd4A8r6NwppCj0GVjMYOLJOlOngkQeMjVbxxlYgXachj4Zl3sPSeJHQzPAM
a1uteIt449AgTHdMzA5rseAvwZnZfGLlJVkmCfE1Bldz0GYbgmoeTR7QG8wraVtQPvXZwTbTG0Av
xrM0AYIEXm45zP+KNhyK+TreBFaJKzL9jkFNhDhVnXgk31bjFxmc/ptieQsEQV9q9/9LeDvBCi7d
MxFMBhtD8CU891kkt+VQ/VFhJfZFS4Vl9tyKE1AlWkVYbFQieRYcxtqBgg9tLyWuB8nyZtCdq+Xg
xJBYstErYVSYr8M1adb7OGc2gzetCQnRa9cxFf8W6cYLwp8jdHciGpa4neZtJbNQZpStAirHCZgs
Gxhjmuecpzz+O5Y0fIbkAWuvUYTQCC/qmyUffjbeJTcdHIlFLaZ7klEEQL77vYeN3eDBi3/7KXmZ
koIxtnoNDCojvXNnwdAPGpB30OZEe6IDYbjDb9kkbL8M/lPXn4owpaybob2T/a5Tii6itj86EuJb
qKU319ZeawYNjcvrVtc2CRVYtz2daU9tlw9YDpBPvA0LMXM/BO4r06lr2CG+9uBitUX4AiV22uV2
UoFf/lMhswLLyjCttRCVJr7+O/nRt9eQf8imMia2ZRnYGy9h/zNDc7V0TTCABHXJEWzY6TdI16Vr
hC9x/50bzo/llA81klhaJ28iQVXqULQZxJCUnnqmGXun2n+n7LsDu0hQMQaf89yGMei3qzgnomvp
DnDssJmLabxGId9+hRo2UdXTHpmbh8+8mB8t3tFVGkPTh5iDvSrYydo/I07bmQ7uwdbg/1ZuKr14
Z0PBYKET76Rr3SdsXJD163PMSUabRHnN1p8qoJDFOU65IdyatIuuu6sO5Kxdngdyo7AVjNeg7N/7
Pq+2/39NIk/eWS3Po4Brlp6mjc3Wh0AYTuOxRtHcQ9Ww8gZAayU/3LzYeWKJCIDBkIlAegKgJBFP
/NY2+ndsSc6ij+o/gZ4+0Ny+Qjqv+Dsba7fJ8fP578AcoDr4M1WDmTCXwh8zrlZeXx9cW53ApnHu
1vHfnBsTOon21WYjXQRTrr5iFgRGHtNBX3AkJ6b9ZDT8M4pgXcU0ojqVUOb9i01eIo1tnSbKT2dW
ss/fENcHRvI3VSRkLK6UW1PhOFCrWX4f57cIR54DXO2g2eFOpP65C7JH7BpIeOHgVE51ITeToWap
jhOoUIAJ2r805xSP8az5YB4sbyntfO+3LUkFH/qkjl4jD5UbfltjRddClpUfcBIh4S0zxgOYetdt
wHGhFc/RsY5FkDOcGp+DSgkhGcQfZtVEjAZM9tIYCEXo/lQeP0T/3WAaWzL+nRZEvoT4m0hLhzRA
vgwRiiEGh4K9S3KxLH1eQtecJVywml5emtB/1GQYa6LeokPElzKWOxc7AJ65d60Wm9hJrk6gn8y2
qqA5Hk2HNCGUeBw8GkTrUZMbAybWPA/3KzaktYPVa4QLgYqe8vpfGXVg0NhHGDPF921sSEl6MnM5
GI2aE2L5QsPoAcOU3IqETGIM64vC1LSF36LUm4F8BGIfDG1OOQjypd7V7DQ51nACH2vVMCHZEb2A
aMA4m4osufBWEsEl//lkbSGsGSMEJZy1blqsUDp9TWYQzk4RqMI9ULq8f05twdDWaM5twSrCEffS
SJel2Zwm7tPCTm8y0k+C1TCRMJChInkLYu0H9AeXJNHKi67hLYMlsEhsg02Fv8rdS1ONiJS89C/Q
34hYSrBh4P30cqe5+klxtUSttzctf94J8TFpHHR4BNcYROdzC6STZJSR6IuY4gVl6JVx95n6Iita
UpHoqVlmZEjwyDooC8ofLaRK17Nu5zBXGIX2Ouhwk4rh5OcMAwMt3yjCjMdaXGWmUVO6+trush8E
uO+k56VofnpvZpsZTGR0ewLZTBs2zg3neDWr7BuRoeQug3qpm6iqivA7NqJba6PSMuPuWGu01oEB
IAvDCpT751j5/xywIdRbG2XISwlcqa64HPSAHge9oU3Cmk2Disq0Bvo0OECPevtWNvofBB4f0ijx
mu4jQjmQZOGGESwK63NYjh+2FO+utM9Wx5y3QzufWt0OnMprb2PxauWxDGA15GjxdXJF8qBft3Xw
47uTzkc9gs5exsM/GPhyqaj3Ai2jIkC3pJguu075hXz2ZBIEqpG1JwGPs9f+a0TaDdPOpdfJ3Y11
dBvdU7BAXrWg/JDl3XvA2Yu+s7ZKlG9YF65ELO8ttHUoGTG5hdZH3YwkVnNbqCF+xDK79enAHwwz
KDpZmuV4Z6mPpYuFPRwe7Ug2UGRRwvTedPfzgjzHnlVKjMys8v1klYR/41lTbFOcIbnik1BqkWQj
s/ESLUDNja51wzmCrLgC4fY52vP3IX55flgeoT+utSBZ4yrfmaG2m+yUPIoGy/AIEQammH1Gd4ge
EYKS5x/sUooTro+ta2bq2OfTWXUhk1hfooPVE2sfG+Q7UjNijMdoSQqMzzTwlz5fngyWy0QOX02A
zALO72Wq+DbHXviIV8Z21ybEkfJMzpufbFonbuKwkBiRqm3jss8vbAIxLHcHTc//NbL7DXreuqDV
/4Gs0ninmfnOY8+sGwtmntOzkoyPkkneOgHTMh7nfjmJSEVptXivxdq4NE14NhYYi9FtTTwH1LtN
M1xUyyPsi+d8LRSobBaSBooX5kPa0Ko02/gzu9iki1KRQY3HGKBndzGbw+rpEvb6q570cNOgXS8z
GWJkHdN/EWDkRT8YfxBBhJtENWojk+Ej6UQAhuuMltA8s+1ZVK5zKdIOr0Xpq4vTyZ1wy+gWFj2Z
Nr22CfVnlrt8jn4TQDrWt1VJ68dWi9oObkDAWnPSBv/cu7T+KMjX3TwV9LM3X6f0tKlF+9SJZnHl
HaIGZ5GDv99hI8i4yd/W7VQCa7esdTgyxChC9wsiOnPyLWvFeJ/Y3vlSstU+VHa0rcERoBsmp2Cy
yxcdhVMaGfZmLLcC5/KLfGlEO6z7+QEkKvZfbuLtp6T2NknUbkyGMyCInQgUJxk87eiu0kHNmW9g
njTtEpkKDFMXGtxwA/ECTcmhY0/V9gL4+iNgb46g8G8Wsr3SzP6asUxap/4jERxdCEafMjS5FhCn
kyEIIBAT0CqULBCqRkNr4BNoIGj7wvwLeo3NRNz5ngwECnWP7gG/6xL6I5ELffbJJvJGNGRJ7nZI
GoYR8rlyQcrklHoCeow3AyWi7lQ5JtA/HsLRUYz6UoBgZMBedOzkUwwID58zvOk70yYP9RrtRlc4
O7hyoLLi9Jt/35YRRn6N+ZIToFmW4GNTtieroIzOvfOimVQloYHwirD6YCE97DcROzwXsc9yxIuY
w59AZWxtY+FuKl9A/46ry5CxaUIueENxs/fL9DNt2MixhDwkWsfTIadn1k27sko5U1J/7WbsBgvG
ydhxvX7VkKJsyMzazsBuEqtR7QSiWcWtv6m9eryWykXD17DXthnUl2g9UI9+x6k81JRooTGTE7zm
UZQWaFwCeqAJc1K3l3FoQQ8Mwlq2Exj6TnsVQ7uN8E3tmvbF5XRdGyMv2c3oPjyU2RytHjx4tlpB
5v+NiJcAYhJ9Edg3sIPH6w/NY4Ge1eaolR+GY/brocmPPcLynGMUF90OvSiP19jDSSXVm9xUATDw
j5sx2eOH/4c+MeCu5Z0e0cOFo/5hMvensNOIJRThMq1y+6QVHucE6rnIHtme2NDGPUAeK2HYPwxy
ioXXlns/Z6/TlK22ae32NCYdq07p/kwTdU8Nv58j4epEGMd1tl1LKEK475uQLPXib5vFHQQp9WU7
SbtCNfyGYsYnexYtEsx05oLqGwEA1L0OcoDLH/r8Q1uknXWIE5/uG6m/8sm4zP6OIDH5HiRLQyeN
ihNbOjyBR35hb91FNH1xxuatRoJIjzDTpOrpmdrzwBAlYhAf7LboN4UZUQY3I6rQHr9ZliEzN4rj
ONL1lj6TD0uPODsyLVha48WNkHyQ2EiY+QRtzBzpn8PCQg1ev5BkWV+qmqYKwAkqQ06l0bcuRhzT
TVBAorr+7U1tr1I3YS81b2xS8bo2jejFjBiwhxJHepEZaDTwvNk2spAoMklUU1vBsRSmU7NTRiFX
eV0d2nHU1sF18gOUQwkTB0gDKTHmRNzq4JVjlCKW/cgdrdyl9lDCcrqDdoVc4HjQDir92k+ogwim
0ZcoUru9M7Ohm2rasPJEuaivpryoZwfACwtbPt/YRKqYx2+Dx5WUyA8HFRLzhFyH7ha/Os3kMTQG
NEg1+eg1oIyW6qODNpwCEDmSFHDg2Eh8qSespqLaabZOzkYrd9J9kYf2oqu8W0k+zsZW2bvjI08l
ueqSe9GtHvmHjPyOmTDlAVmyxSHC8/SQqCgahrZOYnyMGaDbQEP6PtHAi7QfF3WkO+Cp499x8KlW
0d4CouGuEaexUk9XeEi9hPfhZ9R5U8mWIfU/ysb9bJLqMpbaT5YxJmT8clE1Tt+A4ZyFR7sMO+dY
W1BZuX/WiR6AR2dyVomIoyv4wWz/3UBLXsQFum2jdZjRmN0xXLd+G1I2INfSaJvi0t5kyoAHONk0
RKj+YYPSQbXZA2OAs7ISd9mombaSiqNdg50xQFxs4si8q5jhXWWBSZjgg0LdhJIhtD8GCo2OhMnO
neaO64EGRSO7jwVZ3TkvVuk/dXJA1Rh6MyQC0Z5A/Z0yFDO1quRcK+VJH61nQ4/mckmNI5XVGAlG
59iCSFrcKOVV8IAKViPcSKWmu/vWgqXDhYr1i2Rmq0e/TzAd0AK0EkcBxnPKWRllBWnjUznaG2no
yfyNX42W6k95Nk5GGuxQsiikDr+6cuo3kyJ1BAkcgJVhH1sw3Wt+CYwISLSmdmO5GFtCuK5GU2E6
R1/Ryag65FioFyxssZGbQ2yfXAclUlX82LCgEXP47dquG8SjqfMfR+e1HCuyBdEvIgKKwr22d2pJ
La8X4sjhPQUUXz+LebgTd2Ji5kjdUCZ35kpvW3p4igYvFVtzpBNjrGm6q+C0D89sOejlMe0ddpse
NNmFuuQu7iTmF+kwSusLYA/2nMOX6ihV4itdcUT7HSsQ2N079KnsYObdTwyWmVs9xoNw0TU7Sjwp
8IzwjuJeci38TCnWAh+ESt2ziRpNc0v59yhf34YVjnZGd5/h+O4uduOBOVrklS++T3LJrt6kwbje
p3g8c/XZDZ1fSfSdgGyktyJ493r0jEpl6xgqb4BaiSq3lHhFXGTNrTcIwgmVkuuIqnR6d6V/JkaC
UygPNrku6s2Qc3FmpIEy/eubC7clRW2RlEXt3PoiHIzLA4+fbEit1Kn/QdT/QVoDQ37YxOwItHVX
8NahNONbopxlNXfNyYReHWG9XKsITaEYC9rgxrvM7Zwt9/hpFf1GSfKTifazdoFYxX/dcn6jffnT
TzEmG+qrYQXWYsTMPiDClvpB5qbL2QXoe4Y9cuaGBUatfc1h47sh64KS6SZIsHiI3Jz3vhH/OISb
yxyUYYyrzKiNX+K/Dh2TzaYRJOCYoYdl8aWg5tAQzBOhxkfuwZiiwZpg9kW5FDZ2kyaZMR1ljykX
2VVhlS/TxPkGuNoOnuvRCrhnOHX+5RdMg1RLoY+fIEwk1fzupPKgA+z6Mgt/G8ROioUpbrPdcU9m
+T7OfHmbSG1RRjagekwy/wwwziVOR76g44HlaNcKVnsuv8h10DhoaEOCWqhbqOvvFYOcrRGWn67/
bk8x0A7PxpSV4Hug8I6VJOdDKggORSG9uRZqAYYl4orGCsRewgq9irvwlrT51rNIY3PV9P30J3Ta
cud7mPsa10HkfevGihinVDutGGstd/yidgmeaHAuIWsQfYfMlER6oz6GjovyJ2zoh1kyKN00PeF6
5dOvuk9epGzvJ2LTaHk/ddFf26dfwFsuVRG9z1of3Wp69RLvXbaJ3EgddhhykHgdM6Ha+NJndvtk
e95hNjhJYpXfBj2381x6d0UUIMQ26oprfltk4jYkY76JJoF/rMu3eJWhsli8lrxVG0s6r366vKNh
iR3bwJCs42lr5+gfLkNCWLLGOhtg13b90peKMWu0S4/7S/dWqmQ/AB9UDYHBji6ehtRlVjJ2m8hd
tB3QXK7NS3NFsKdC+dwTUyU25XpoewwW3O4IMHnTTMuT4LI4AOTf2NH8nsZ4mDqOVHVRlLtWD8RH
QkllE03J7XhPtgnnkgswqEhOg2D/Y9P6kDbIX9WZR08adCxJ94YM++UG8UHwfcT/vwoyhPfDQKzN
fzDC3FQmNvF0zaHtst7ymis6Uxh+hvkhz1ilrJrUR1Z+VxxVL5yQ+Qakt640uSKESrAMV1DmKMxm
r/Y86k9Wh+4U0j22mpmOIm77gbaBGr8k0MV2iWIulggH6Q/O46bVDOQjYpxVjb7Wwe2SCr4x50r4
+CUyU5vez8tX6la4SdlO8MxDFgEELOmlL7zaPdsNUXmiG8emTuvHvLT+2ZUcULYdTOZyLzKu3hXx
uWuBeSvwo2TvCPaXAr4kvohVNVX5xliUOlyKz+ngGCe79u46rgvxWIz7PtaPnuGfYBS7WNXA1+Vt
QpyQhyWjIfuSF4p04KC/THIyBUEk6tcZczsBeooceygIXKYkcdZdEyEV18HK6JsT7HqyVHDHSDh4
OHM7CY4T+dKuxpOsmapk5gWzB/88Z9WpgyVxUDA3ZYDCb+2y4+mSdg0vQgWQXIuNMNlmoue2zNh/
Y0aIp01vA5i3fie3oigH/QTxujsMXciT4jAjNQK3w4Umf0uYXDt67aHmCDchEySeDDwAflagf8RA
HXx/zzQByCdLvgYksfXAhNxl0uEywk5DlolrQFXSBJnlyVcsLZCc9nc8xadh4A3Ip+wxhh8Gb1lt
RsOA4dmnO2nEv26B2Sby2JpsQBRk0H5EjQ87NtunJIquVhukT6av/+zELtYt/uRNOhCZnqh0Mujy
Bt3OetAY3C9MyRCzE6uupv2sJa42S+dK6wUgfme8UnDIE1ODfWGWfe6IBaztthIUVvKCVdOxdNio
UXwfyywsaA8C2dIkPjLpbG+piJugRSw9J8pIdn1VuVg1bs0w2rsgUyE2YEbZZWvvkp4Qa21dva6S
9050Tr3E3GGUeUvnpcdOuthpan2oxdye+pnx63GsA/XDataXT3aHq2gMsheF5hnRbI5+XFecl620
FAxhwOc7+fxYcs44IrT7e2ZUu1mjItp6PA6OPgosoUWGMSOMUsxi+TIZYsNZE558loWPdwGkKNUd
OIHEfFRTj82yLdZNp1/yDvmCsEx0TxBHrT7LhKpFWMz7BM76YInPyEGetS1WVLBt3AJiXl8bqk1K
gSjWYErXrU1Xg+gNADANNOys8uUj5cu8M3xQKkWC57oLzFuggrdceHj3wpjBk/AXaTFbz2b7V2WT
cc2zGUacnVJtZj4FVc58zwBtV2RfQN+ahwDunqKjEuTrXpfjQGm5GcN02fZ2Mz1O3fwa2UtWLyFJ
wUditkzvdWQVWwNM5gWhnmmn+6g1uWpMkW1qfBbxsgp5ibuVcfLl2T0G6oREiTAhVtE5qwRJSg9P
1Z4+1C3U9LshJClBj4ODozwRJJrGLw+s354+vG/Mqzuf8RUMnYDa3H9hqfszznYQ660R7uw+Y4mJ
XXTkgXAhXFcWJChAE8vquoQgiCWFG59FcUiBF2RvSFxWmSz3/B79OnAaYrAN9s2mF5vatro9MCvQ
3hZUbC42cmcO1jm1k3kPpI0LoHuzWw53If6dcKgf1ShOfS6+GGkG+K0ysbCxNtNYBKs6FXB1+owR
iI3DvbbowqnCs/ZcCJrWro1oWByHBZ6b7pWyP3g7X83QriEfUW2f1JxVXe6c3cz7mMVBvmkn/9j4
NX1QSj80spDrAeIfTV/HsgOCFdiFeMU4ePUzn1F6LNM76w+/3rZuvGmvmgaf60B/me6Oo0jfqK1C
I4BJu5q8/CUYrX6XE3SaRXk/BRJHNARyNG9KgKiHI+TtodYw9B0HajQSf8bAr0RFHRB6deExGgAx
SmeygV4kHfoGobI2CCrnOtObMfdfW5Q8eoDYt1OmXz2+hFYyZfCBAYDl1htimUS0PUBI48CRXuLi
CspgNxeje6jG/tYRyOBbrEhmiNjcmjTZWwUOp4p3C3cTtqukDe/jOf30BnyirhXeENdJK5osOl3O
AY88s7UxPCBi2jkbhfkaUQbRAYAhMkvVg/FeC/Ojt7HotO3u/3/Nce8iaK03wGpN3231UKEYZ/gx
etE8SJTnQ9t+qEEYpwqdQfbNQTi0UzoCZljWdXc5Ce9Ouf2xUPqly9rlObb8tS84zAxl8YdiycOB
ch4QWMcBxSErN59YZKANnfosDx/s+deskrPX9sZptEqPz8UsNlSjrtqCizOwyk27dNcKcYrm8ov+
P/gTip/V6iYTy8jGbP2QsitDUVGGVINRge2mdNiFioMAfM1YJmFcSiFmH2r3FrX6pX7mNuq8MDzl
bZArkQKhKvwxuCgM2Jf//18yTFxQc/P4/9+ZfmEPFJW4wcVZ/sIOzw7OOY2WLLyHuGo+SAj3fSJf
OQXBGnDosVCjIjqXiw8240fy8vUtbU5ZM5TXBMPjcpNVj2ncvvGyQ/Gxk+IkiM69D/j0Wj97NyYv
O+sFzz57jVzbmfbJwjg37Ee0+cxPgiTloQ187ybK8VFxMfvwXByJlNBNB8xg4qCEx2KaG3c45B9S
q2ue46CyTvj+Q5xXzI/jSE2kx7uvptY/wyCf60lYjwnmpofEqv61Llf1JNHT2vMZqwe9sfZiFHOn
nrJDRws1B1pw3hisL1j6UzfT1zR2wq32y73N1Pee8gTel5Q2hBDhUy0Vi72gVJkKZAiW1pYGMIMO
tOxsCQJ/lVwoXnm9AeuQckjR1oWypAuRoXcypMGKqaZ579IRh+J7y3RUX4ZoxG2pf2o84uTNeGkz
/6Twbl58orpszc0IMaD3d1M2o5DGQNF8EhnomfY0cR3hxBn1Q3RMRdpxIZ2NWw9bxXeYEWDyu/jF
bG1k0LQbRlQ7tIbobKnmRQQN95devitjYqPldrnGr5Tcl4YVnmoNX1wHrboMHKy42DDeiNqEfjR8
lZ6NN3hyOXkQRcPx7wVPDPmBalKMtnFR1XSXz3eInqfeYw/PcYRyWSbuowIw2QZd9X4evHOGyfdt
xrjczBsfowbF5Y2gBLCjM4V+KQRzzY0ttiPqNUyfh8W52Z3bbeMGKFfouotXLN2VaHkM8JmR9hHX
AGntvNLeTp3q+OVMMGSw3o6haUBYmdg62Ws26IqDSeTfatzNaLXPFt/CaezpDUjJ6lHSviMlcUnK
5m7C+qaCYOOExrVvIR3rEUFpbosAkElCf30A4DKk3d1MHbqLkPTgVIV7ULRJARIlb71+W8QFPk21
k8nEJKRNH/xCgFqRnKBt4s8CDWo1GAxGUwSpEv8rVwbR7f30s8KqxYAge+AiBus6ZwEHYrSE03JC
lbNJmwO7l6vz/lBBL4maO6MS6NJp/cCcna4e0KcZZ/8Nqz6F7yRJKD60jwwt4SXPggG4mXzTDsK1
Ngheh62rg3kfLKUMIHmoMZ+wQyeV9+hPGQKTY22UO2cn03IfOtMVG0otUtgb7wMB8t5n47S6W4z/
8pCWxr+K5gFhTgDa5upvqk5mRbiW07fYx/VETfnyd22JdjkQHAaWDICR+FG5MN4YFBTRsDNTZuE0
spormRuPiN7aqg5TJ78N8vXLB3XzexbUYgS/m+Jg9XqX+XnHjhaXDCBEfVN9QYlPZB8Hs6RoOOg5
V3R7L1D49ASnaawZo1P9Lc8bOEFgsgQFpJ+Ue1mBPU7EmK3F0OwsbKXw2Z67MYe+3pbbzB3PYWDc
lcqZD/9in98dpPiO7hfsgoTVt0VEEjLyX6tltElkr6LLzCCCO5KKVdgrYL6UPnfPoQ82HX1CCCvM
/KkRes9apo/VZwPCYqMHV29kZT/gsoc6MOYBtfTVywQXFRcirosoOBDOAn3ZyLfB9p8GkgRkgO5s
xfVaNPoP+wzYSe9X2g4YqqFq1+bofVcDtoosN6lkdr+lz8OEd4iMbOW/Grci8H9M6Y97dqE7246v
pbQM6ijD14pVfVfJr9QnRu0q+kzjqv9Rk8vbFmcmT+VGuBa3za7hrYvJcrNwb7xBfcmoc/eqjq55
X4mDJdJ/npcCKTaDJxzgVXTvEvU71MiEG6h3H1N+DUvxbWR6r7CEr0fbfixMSL7L55GSbia7X2Zb
Wp52U5IelZcuCLnGPuGvOAH3y6nSJEcyNfYd3xj5wXmJi3XjIfbp80wKb2cU9hV4uNi3OWRgjw9X
covWKJdYT+cfH0AwTjWu+9GdmrmBCoei3J4ODfzf37p7jyyehuXdx+uLEODWr3qO/yGxPOFJPIcN
nL42tR60eGVJ+BegbK2V5hzVpD/ZHL+VBhEpGd0RpaTICaOLT1ht+YdTG77TsnQcAlfsjNQZSR3N
R9Mr+BZCZsddt1q+JW2Q2yuH4hTMel8zCNikLLxk6ejX5b0dBaJ7EtKSNhJulL041F5BXBD1yRl9
II7sxcEwfUqLFnTtaDKN9BhHZXKK6UV9KsAINb+Z2d0bDXF/JC0y2FUO4pMtoW76hxHDRxeRngRx
XF4snP5IAo9KDbdYI+HUsUchFR3ktQdBnZeW197DkubI76TuhpWXB5RZJGcnv7KZIONGNIBCBlsv
MX5lt5jEfnx7eKECkri2h2SQBafUM05tr8RqsJx/U8TBOPMokK/D4/KZZcTvtm5zNy8HUo7LD7M9
Ek7x2q09OGcXikIc4ffHmCg2oVngyC67dTYCYZicGi9ofyPRdl8hbTLdKH4aQX0iR54LuZSfkeKm
9TRybvKG/KXDteV4OajDLvhqmvq+96xtzKFwSiNW8FJiTY3+SV9Me92R76IlubejR66LX/R6vwzh
OZQPddQ82L09LcMCplq8FJzpUggibfEVzbhch+FiLtnXDj9sYPUXmI808xbRW9D5tNDz8wryl6um
d17b2QWJn/v/ijHhlJN9hoSO7aH4bFsYaAmHx0lx0J4eB1yEpcJRX9lGuhShHvsQ6OScmFcY6KTg
xy9cF8XNpLZqY4gPcNvlfR3i5LPm+aflUr4sviSKC+9sSrdYMYdYaKUdCYW5WbUYxMMyCYgaUtge
VR96RnRw4YXZgUFZ2HBMdfbY88HylZ5aq5Z71an31FhGOPNNB4W5GVVJ4j6ZH5ROr7nWrzk0cJYS
6xrWLr1CQXzxtDrS6/oY2bh8URcZw3APn8LvMKB4tc9bnvXmNnnSPkpNwWaQ/NVEu/DLTtFBdvrR
pjx+NaTje6yk3iczDdGjpJ8MZE/XDA9dID6FyL5SD+5I4QJIijFPzNGfzHyGaQG24xCZ4eR/S13d
D9q4FoS/6yQ4+PDP1qLq/nQ8f3INDzL3000aYlUzLz5MHu2/kol+9ulsDlrvxeIgHcXincMlR8Ui
PLI4AkBT1clK0/s0U89jzVgIFigNnum7O0W/7ZzfGCCeGkUnXGIa9R58D7A4o7lDDeDCNsWE5XLm
bmFefnR28CvwljguqOfMdt6QXi7M7eaNFAHNY8lHJ5uTjEkAJSMBuCa/0rVK3pcz6Cpp1bVZ4iJ+
Ne6L2bu3EgNZDiXfvNH6+aOAlGdJfjGbO/5rxHf6sVrYBbSHdNNLQyt9PvDKsDajS4THyG7f+J/D
qwxqvgQ2W+HHXcV1DE7XDg+9hWjjSNCCwnD9teu4/WHuLQAhUUksyPrqi8bc8LAsd9Bw4ECDR4Kp
oqoEOHQm76ugZWyePVNs+DkpHlqcUs9taT15ibGrEHpsjMB0Lw03J7KHTcq8xJz8f/H/cNpiumgZ
Q41YJs+OF2xLbZCIoSZ+bokA0VaG/I1ZfQVJEWuerZHUQ/9XVT1xZYbriwlw7cnsDQzzGI5vuVHd
pqB8Ibl1LfLuUyU4MjFFceIpXrylotbInPcCkYXhiYA/HsFJo5e7SxAQkqnfzVb+UlD4ObgdzI3w
DvUfT0DKKE0CU/On9xmz6qEpEoqJWdh5dqnixX7fNB+03TPRFPO8bZF5SevvJ0ZhaMbkRlrj02iI
AJaaCDiF5O98WpyU+eaoQNuokhx0bU8HCgo/gEHrcfafRQA5d5G+8CZw8myAF6/rqA33OKM0x0AT
+ItPsHqilrHCx240/YcBXW2rAJE5gNAHqlyqsvUOEeq27euTJVy1c4lT6gxNvwS4dMIQ80uVu+iq
jqNT+mzIZdJV4ebgOlBOTbdLwkPcTsWp1ccilsQxi2ljp5g+vIaZXMz9JscxRljIRrDD92IJ4q2j
ZApt02DE8D25uOll7CDcWRmCty3IO3O2YHRhPbS42Pl56j8PrDaHb7tfebO4b1wc5qbB7u9jh2He
wTZgNb/xriYzCjA9p04AySSdky3RX56nHGdSSdysVbOFMafeTbhOKVt6neGsGP5T66h0F3jB90Tg
plCc6TTkr9IwXgEcnBl1PTThzqyYDQXYu1deOJyENbqn0CkLrEe9Ptm4PoperUXNpzO1frzPev8T
WqizYjx+iMP+KwCByXU+f+qMiNZYz7/YsfUelGq6jmR9HJcOvmoGYaOx2GuBj9Mc4GJyI0gLLgmW
uzBM2CByosYbf0msdbRQmezAQYlTxryUORWDie/c8a0xWY3H+7khVTcMDIpkmX8HKIyAjzhO4sNL
RfKUF2R/I2Jqfus8B7K6xgItgWcKowXR+zKeD8lExpHs99NIvgQ0i75BSMi4JLQo0GlySZUQB9vv
n5PEXhUlIw3WaLnYpliyvGKXupROM/xdKjunaJtV1dlNx+ocoC5jpoM1Yf3e0Mafy7H60WW73Mzc
O5cyODMBcejMdrftQvZ5Wu7YgNBEpbL/mWZ2Yy0GigS2GYNFBrQmi603RvGnMS2oiokI82rvVUbT
IVuWLSNGIedLChyGAB1JK0cDtbfngQmwC1qtF0BKyuTXD+SnKc2Dpa7p+NLNlGRLKGtpoG9mrE/O
DIN5bInEOeJeFZDb3JGbTG7haw/zWyazeq8WlNyv441PaH3yaKbDzpondQLGQLlPNqyQFu98N/61
5/lE7TTfBfr9VHE76RPzbe7OHovu2hvb+3nClGeVyZWB+h/fAAewMaW2rbzmRgqU1v0wkMF4ebbo
DXqX29jsRaKuWJk5JgXxthDts6eMaDNi4VtTO3viSkzOID2lFgk2Wg5ghdcXyVqAT9Xk7jQ8tFly
s8kDc8t5Nj3n2E3ITMC5VpQV72ZM6geQS79RND3PVg15w93Frj5xICOK7nH3r7wD0ZeIDl3wSpGr
/zxMF5Btxo+wtnAxmeydo+blaYIN7+l7lLJwTfO/1MUun0a4Jg26CzIVn5WvlgZH7kOqFV9oJbwW
Aydpb/wajfi134LTZS2iF7ftiuextX9UHdyQHk62wW9X9cAVGR78YNuzBQAVPcwbiFkNI+EBs1V7
9gYmqsJ/5fP6mbPuOLHaM9G4gNJ9qRR3YW7XusPQB3AIICo3wc4TD1KZJ49SFqi3z2Y8vKat5rel
fRDkJN8+OLd4ONAVb7H1ZVemEFV3TVuTKsWYh2DJv5nMPM3Sf9Olv+W7foznxsSLNTwD0idMbTlk
YFzSubV0r4ySnjqLguliIvFtBm9YFy10/AIKbbalB2ZHougc99mdA+jFd4L5oF1CbF5mL1yJgwCC
vlFzmR6z4df22nFnNRMV5zGhIZZYAAnPFUcvdsrYuyyn2l7D1ph0iQFoUfBcZ1/6qdpytSfCnn5F
zMWAM8zlgTTANbSiC2b7d8haD2nK/DWoZcgnj+0ZnQDPxqpX072HEdwxg29bxndkGlkW4vyPAiyu
yt9T8wDx9Ua6CBdnz3GnHrO3VPC0puNf1S59MY55ULr/m63iUrkI1w7TI4tEy1Ib8DI4ZsgYJeWB
T4lL5ZL/jmVrHM2yRKu1aign2FspIVzNIcme3Mx+9djtmyTi5qv/xQwzmVng5gtc2gH51vyqOsXA
k5PQuxTt/9GY+SOmBwSWgn6M6vIM9YIjR+E8E1XQdssMKMerJnuCdAyNXKP5ccSjwJ18cT3/kx7N
m85YzeB8ERdgmhdEUKxbWkHr74pDNVS3M/nbL5VzzZLJ20y5M4/o2h7HTYwYmyiTVmVMF91EdtHG
WWlOxJAlS4P5G5sfJiVHKyiNTxYnci4sMPBVjJJZIhdxn9Yhf1TbnBxNQt0sHyMH89LUHGLEz3Ve
1cey5Hkpo+khGt03mfzT3MEIDR5Ldo+myC4NI9iYn9Vm8rtz6v46srbpBq9QcYs4vQPgSHg1Ser5
mE1gnFxY+fB2U8uzcjp9cwU/DwA81ZF074XBgh3SDM0IDwfbmOFv/P8LUIo3ze/FdjZpQldcrAxR
s7gWABKG8E3nwBtGi9F4K5S59uOXIMjFochvws4Rq2mC8NcGwGuu/Zig+wIQHqlgwK0UiCKAcBZu
Si/H32I8mlECwwdtX3EVBbqgCL2WNgcF6AN8LDcVBksBlruf2LrwTBXreax/Xaf/C/+3jOGUMIRd
EjSHnwLqFw9cbBzwDn1koBFRxY75wA0dy+ySxMCyzsm7mp5Y7jAulvJbG6iOI3n6lk99jIN648oQ
aBEcDi9pkr2V5s9TR1IzWIAeqGWM+MZPaczxFuDUL1k6REsxnzgXhLW+CFDVaHxQ1QJCk43I7tMB
CAU4cK/GdhECzlDa5CzuZe2Ta0DnDCfzGecFgCNbEZU2cr7oegShBYvEjantMRZE7yzfDAcrYBh5
9nYwJMM7ofW5NLlrBaaEJru0GFfsgEaUftkqyc6ib29W5aOk9cBCdeHQgi67dgueHvNlBjGWLj7a
FBME1l48zqY+DF5mAaXiJ+ez7O36nfoxgN3SAAbe0EimZtKqVfziSY8c1zKZ8TWoChASrkGUXnym
XhCyrY5rOwV4wckQhmhNqIoQKaXjC6tzkbx8WJ8B+cdgvvSmpOYnvLPa6I0G97tgxALcTcklVCWu
Xe5d7WC/9CP2EfTW+2J0QNPALTeij0EXKADlSxHj93Ic+IvYkvsNE6YX01w6URxIa54AQE9+eIgV
fir/iCCVrLGywiJ3DaJXNLp1/q8v/YNgAxqDWO4B62V7d3oy0/jcDoxPGK7Nzog4yl7QzZcm5IxT
m9DzxvEFM/IDZprXGbDlOuuNtyDmaM0pkRCg014030qJf5vOn0MYJVvLU68eolTXG8d2Dqyrqctj
jkzkxtg2LPiBl8ljcKA7+ylLMVZS//iirOaxBuEytEv5Mu8oxVDP7kTQfIxw+PDwMvXLxCVOuAWZ
d2oDh/ueXbYA2jqWfJklz5OweMNr9p5gNn4Th4ZT+pFqc34vjPRG/rLBhQfsUYxHguu7Bn5HLePN
YLefppd82lN+x5Fi5QVnt4UlNIAzK9q14REezm350JbYJyTZw9qCWuqEwReVswiBaLMOFp0kbbp9
SrWawsdtXbG33GC7HBOLGxATz65yPsggYR0gCgAB/KXFsUCOPPmr0LvYW5ajHm7cxvrWPhtZygPj
L0P/IbOJyH4loXme6+KIgHWTYE1yEQfbfDSeQfX8lIbeTD10gbHl9Wy6r3ruJrqC2FHC6rlrNQ4Q
y3j2l9Frg0nXBw82BN11NglMZIJlvhcdZ6l0eBE2/T1Nj4YsKcgT+mE0xW+KqHXqw7e+q5o9jAMW
iaQ4wLl1t5T2Hig3xlZYh69k+X9bcH5ijhlMbDUYioMhjOe8OmFLBsiS0Xhko6kLGYg7tUCknfqr
KTz2EaN/1IY4zpp5aBwfo8y6WwC3RnHvqeZdVEUMVZY9m9mKC48d2IbNBKCkzzrG+mpNyX1qLf4F
EiSDcu8GM76FYXpHCMViyhPfuGpqOCwGOxMdc2bdE2AKwBwNQbAtEucIm8NZWXgyWpraDpO3Kwb3
o6YOaB/68TGvmns8V5BUPOMMThRQNjEISMb+ZvmjJZ7UumPX64boymnwvqvUue+Df11fPFRSTqsY
Q2fsFjA3KgzT1oYz69UgaObV1dkYDAyX8fREtvxB5PF9bp8qizRfaaa/I7+dl7SY7HoSirX3RKb5
zmi/ZLukI40xAieX3duJ99KEd0xcYIHOMwGX8B9FwS9Tads8K/oUGNjZmgFlM6kh7Sjv11VzvcZ8
CCzhEizOUyH8e8FE1vKjfqfr+epMLgIPPuY+Nvq9QrhDva3cXZEYr+0AEGzIkCDYku3Ue2eQRcNC
UH+NSfOpTbS2Mgcb3dnpH/i5l94HIxdHJLxECnqccHGUELDEh84ROcbLSsOQaqnCQETvY6SrOtn5
HRodJzwolI55bqb6iFjU7Pijj6aDO9YZG1aa4T7SfntAvKQ6UBbObsynI7XFGFH7he0fXd3RGTZF
EL/YNjd814QXWnKRKzqbcHQGcW1gxu5k9npKnatnwhxKS86UCbz1/7PpCTzSkX7DLqx/UzLD+K/H
N06p0IG85M1xzVdtTa/YNN6zqNzQTQC+wm7dnSqw+YrUPHdNfiqncNNT6UPZ24KEiGhU1T1e0cym
+S9XmAWclEh0+pUiYZEcau8TwVRzApoV14wq6pFy3Xp+dHkHN4EHAGKmO8/XmNbgkLo6+fNrjhrI
H2vhRs2ZbeFcpZLgs/GPUm0ORRi6/LTfB8lMtMrGf2KRQw5cjqsDO3sCy+mZjPu2cXzOfqi7WRuf
I+EdgdkUsy7XYykeoiqzNwI6gFmnn6Esj0XD/kXseXQmfiEri7YT3X0T/RsC4W5VJuLeDxWpjNJQ
TBKjbxDpj4AxMap85bQ4GD4yHj1T00onX3lT/xAfWspHR6o6x/PcV3tjCYgoJ/6hL/QAKMRfe4De
8z8/M5yjX/jOns4Sxa2Y+guy7auQ58XG8sMuSUFECA8X7ch5r5Gnt84I4H2cTpmlhh0cCm/fMerM
Igb53agOXundCG9ly40DV/HkbpM6Z3g+0/cAi0DvuBhRkMhOW6qtH3fFlgVuTJBJuloGa6ceD0Mx
ylOxlO8GZXLIpf/QJBn2TMVtonNWQ/v/7QC/S5AaLQMoFxN17YDGG+/7zPmelwnr1L83wGAhvqK3
2RUKSGkyg4OcyUIMkJZJwaFygNz7UHlgKdz1EP3YkIn3ZHC54eqBFXvD7RZcloxSN1r+/iLQq8lx
UetQO9a9h3UsTLL2ikupKE1/D+ryjvMI6N7pTNHcb0sxK9CYV6GC5wHicCxIkscJckFA8yQB8mTd
txNBDA83ygLsAfy7I/gyrwQFLiSpsDX8H9H8DtPm08AEpnIc1zGRVmhGRzM3ad5Lku2YkL0E/Dut
h4YJJjJE6HYL8DGcT/1yqJvU/C9AotmIxjvhg342PCKYfo81fUgP5HMCTtUnH5T5WbtmesDUfUpm
PI+DHwJ8dryHkMjcU9yyythZ/dsKa9jNChzxSPiJ8sazcAleWkwglw8w8iuEkA9F31StiLgH4xIi
99XFXLLOvo9eYGyVcEuqVFwYMUn9GFHDLYMXryVf3NExKzMvQzLjLeexUhCQMV48BFn9sPCLVqnf
BFzsXVQ1Jf/ARl1kNS690i64rFezsih7dNGhPChMPnf/cJEFGHXUB7zWxwwbZl39/sfemS3HrWRZ
9lfS8h23AAcccJRV5QNj5hAMzqJeYCQlYp5nfH0vD6V1Xul2p7re26xKlrqKEeHw4Zy910Yz8ZE5
MVhu9Y4s1luXlWDfHIOZspU6VNlMJ6dITqgP9sKGL+LCCkJ1mm2J4YEyAGcxbfecg8yrIRNXbHA5
syz1TbAkN0M9fmnm5brxrFtrqsCBtRVJFV5xki4VjhIfwVClSEuyW87imFwUDasY5xMslNrKs91E
X7p3AgItCHzR2pRgz/EZQfmF7REu0zvpfAva0Nh180LVfhQbxLLuPu/8YyLULqSd5Mv8VjDDlIoV
2pxQnSLy3c+cXvO2zDaTTHYyVSSG0qjFeOEx3dOJQ+sUwATvGlTnyq6fLFGeqpHgJMjgNwQ5Rtcl
SRk8ObyazPrWXpJDzQWKOwNobkzwkgVv2Zdc/MYFwwJg6CXJUdgxfmpdLK/Xnk6CcEuO6/6cPvtp
dpcoDl00lO1VTSwUDMT72bTbm9ko7p3knn3j2nKziPWKFBaJUcfAqb3tsDetQdfmpXHbCIRzVjFA
47XYtjssTHObfF26AX9/Oe3LkmDN0oooX5Flx7cmHW3oHyefFDu2ZbTP6XXmMC1TQaCbyQYQaSZR
Ri5RUOHCIXaCpLS1DcJUAxJJbJE9gS3SzLPwYeyT/GmkNsxG+zqYM/8SWVb/EJrC2AwVuA2WKndT
2cgGjTx5gCrRg0tkEc1D2mJ0z8AYLVfDAn6dtv6WFjmeNcsIn/tCG6dbMBdxRJmdNCikBonGwIwI
PYNFsKfoUsIHJFQEur88dSv7/AsCN/QmKRgTqvy3S1OdnDKot3VjFPtZttFXTmpwMU7cJvAbKBzU
yEfXg8850vdM65K7lXphh2peVOkugAF078opv8cgdyhjY6P9BSR4QgXUN03rd+bWs2R3ipNrDjXg
P+nSZHb9hUgZZEQ1deS09tg6Nhu3kNezXXWrqOJbV6O7S1D8e9nWsHC+1dH4XDvuQ6fau86OwDIl
xktyJOuZTpY+wERp/jVIuelHsOXYGTCkJhxiQoFSSOlMWdVv84kQDKt18Y0TYoFiXPa77h7WyjGv
OP607A73eidf+PHVFK5URfkDnaJgR17CxpdFvzbML9aEBoDTQrsbe1LSQ+07oqp47eSAUZD5syti
9TVMB5waIKSJCi1yEhy6Kl6LEisW5/R7K0YfClmXymgYXuHYyq5QsSFTlpSDnM6/1f8/lPR7OXbA
iXZadlFQDauWw/pUTNBrQvsWpuspxmB8WVB/utD9HkSxMeFN8pEa1rQNluveC7rb1jM/kI9iy6SC
cWmxl6WOiJ06MR1qxGBO0jGBSx/T4VVMychNqh0Zjehra/bfJrtV26O31alh5ywYVjwLNGgMCXs0
gepPcLnoHmQHc2lv40L7kC3msBhzUNEtMVO0eZfU01O+qJxTDNi74j0SabILEAPs0iHnIrRgdGIv
uK7pnYda1qp9OH1lfzHMZFd8Rorp0qHFXyH/dXCt4Di4y0yV7XKZvzNnkAKH1dUvcCM65vfJNGCZ
cNKbGmIVJV7cBsOpRjQdKOpcVLk6cUCHWQTUHx0f29/er9kTSeJG7CK9aCQHcZXFEKkQxdfUNoKg
vK0t6kTcwzA95gckRgQ7pulVmJH0NDM9Vmo8tTGEMVHQOXapMQ70meuEsiNbxFPuVRLNI8hDI5/u
6xyD3gK11SAqjUUyqFfiBl5WsU1MavNNVJ7Q970jCWW/lbhvpsxeRvU497mkdoUBwynGN4Obfr5Y
Kg/1fe4q5FKYBuw0psEO6Dy03g0HJpOSrYlIGU1XEXvz5WJCXq+9d46+T+HQ51sq1qj5qM5E8ReS
OJEAf00KqgZZmN/OVrSdQzT8Zif57REsr3v64hiIEHD4C6i06Uvc3pGwuS4d5ARhveNAhF8zdb6O
PaAzOYHSD18WCamDjSLWV5feI5Tmg6ncN8AV4gCktI8gtNVwj4RDmQWQ7dVsxl+mvnwJk8o+NIiY
cmSGuTFOR4cbi5Uo2reqZjYdvxgN+7dI2buxDkjoJV6BQgZmGGZ9GxzNLTaEkArC21QfvTR4nxb5
tevbzUTT88IKeZTr6xZG0t/E1bTPo8AHbdF+8ZxRbpIl+B5Fl/iiGQ8xQGHPb59FyHbZZg+Fbu/J
q9rLrOb2iWqS30OXTVNhGrvqzpSRsctT96O37s2Qz8MdRH8pA6C85F9JEX1P7FnjRz7irWOl8Lzx
TrTEIm5Ln/CstOWTGVOibVDjTYseFswGf6PWkENmcVcWGnuk3OBZsXKtKcLggQ6qDxxRqKGZ5ybU
uBdmKe11AnjFx1Akog7ZPpSsfi5u60reCkEPNZK3Yd3TFvfHB5qqEHcS+L/w9i6ZyskeUSOQ8w5p
Uq/Cz9hFBkHJ4yIcO4ZRhls1rNmytWl9UWtUlIpK+lFqOE1p+zEEmGSc/ovjciAYE0ql/g12X+0X
n06KrytK84uTCxJDjPHBjfwtHLx39InDZRQid7Hm94STA3OcuRwS7TZ3Ff0pdpx+G9yY0ruxA1LR
ikBseQ4zYvbBYQ8BPJQiO5po1XprBZupKmJIkbzphctZJcN9G+ToGJOqs7bBYLyXsdAAFZKHlQc4
sWdqTiV3bb8G67xIPK5+eVkBPGZLADxjplA4bxqDNkZa3keCQHXcQfGXNnJfW/UBzSrh+OFF7ufo
TtechvFq29FT6389b14zTZ1CgWpOxgeTzVa4gmzaYk8Qs428Nb3P4uGhXtB6JqOA35IXB77uauDs
TmDStR/mKDr1PllK43s+RAeZT0/FYoCcoQpXdO4nd2a0syvr3jM+sSDDME6sbzlMd5RN9wZmfTw6
ErWncLeuGKnHgO/CwsqW2PC3RoPC09HNGFRbbgZ1hyjlFm0jiAvcWu0zRd+ctu4TIUIE076EJYwd
BML4YitxX1LIhVX/aFg728wavYnEgRnl9eViDzdkFlCWdBiC8QKpQU63fXjPTt3ZcLZaUI2Hq5l4
ZmFmWOljJJXdQkK8Q9+BY4igYgLMs+h2U+uqNe77Z4LLv3lwSW5ztcTratCRHn2JzMahKpR6WbQV
S6XW0myu5EwxfjGqr5nnPkNSempGlPjQKWBg79LEf05I8DkhPiFFOu3dWzvL0ru6qt/NBTMuHrbq
6NEPHEZmVCdKrDVWyKcwLdNXP/kI5g/Hsc0j5+3rZBAWBj5OGnNnf42qhskzKLpVsWS3mQdfhjkZ
+qlPRYzOlCa3+dhw2gdUmMNdkWukRur0N27h+PvRtKjEdFiIIyMDs06sDZXw8oCWGotOiV1+saNZ
A7nuHcuLaZZDZDJm5V6xel8l02WTmvV2SY3mmFTOXZOi8fMUsrI+KjcCwsMK7qzUywHHd/xbn3aE
qzdlW3/dOiMB1kb3Ztq9xyalEdygs7MpzMkm7NMLN0NO5FFP4uO6jCS9RDoSOwNX3yZt8pssY1GX
tBYVJkdEiKTszcM6EHP/WZbDbSp88Jqhd+NVDYBy8KUWzrf5xVdtTzJQPF72OnU5M211aVWSVKMA
W9CYfjTCgKWZ9CaFc57dlidvfGUH8V4jytxbg163ypUsBki5KJ3Q3NACpSgy1NPIzLaQXM34A1Qs
v5t0NmXgcCZB3B7aAjlpdIkFAG34FDJzP44lt5wmL1ppSi88F9iQ0nY90hlrBZeNZG8XQEC2d+n2
3RP1dBeXA8+CizP6O7szyFONclwrmDK7gb/1TKVuAl9wpKW2JqZi9BEZ5mCXFeX80cNv6IoBncFt
g5Lp4keOu4/ToXLsDfW2A5ADKNcnEQjiIgvgTtIKb2PWy4t5MvaFkzzVufGe4f+gbY93Pe6Aujd4
0LewvvaTC0ynMOhPz1Z3KFuBV6eH9NxYzk7aBfbDmR8zDpKtFQa3+KiSA2/r4In3/YqEF0IN5gA2
bp9tBaGXG9xxnCxbSBVkKz1MNq57WmC9h5c70rKNAjgxPLTStu9bG5cvQL4SCoDMq/d4QfYULg7n
n+ppJEnECah0NWojiYwMjSvOFQeU3m8pYeGBn9/TZ0tHbiIvysd1XFureU6/zYN3g5zVW9vBQw9b
YR16zXUOOOtC9LPa5FV88MhOINUBqKrnZYeihmjOuiy2/QQY34xRVJjFUQSGh5YXt2SkoASiPKwS
Fingw9Euy7OXVBqEka2itOJ0RbzJSkz4XGboLegVkJ1Xa0LhPl3tm7Lk6zzNYDsXdn6ZAATjeC9g
z9/bOFdofuJX4hDSkgmU6KA16S/2deaHFtsv4y0gxNeYISWNzvDN7ShPGSpZZ45o72C63Clid3vA
oydmAkhxKXgGjktrYgw+LNPcpqJAeiWGx3KCjxG15hbdC9zhbCL71VxePIBLpU1D2lokdKvehp+S
mBfj6GCgs5hzp/HqHFf9Hx/Tf4bfy9OPYOf2H//F3z/Kam7iMOp++es/Hsuc//sv/Zz//Zifn/GP
G5wPZVt+dv/2UbvvpY7Fbn990E+vzLv/89PpNO2f/qIbkt18139vCOJu+6w7fwq+h37k/+s//jN1
+/E3sd7EWv/Hn1/+p1jvq7fqb8/fm2/ff8rw5ik/MrwNIf5wXdeTvuObPv/D559+hHgbQv5hSx/J
h+O6UgrPdv6V4u39IUzX8k3L9IUUPsnbNEDO+d7OH8r0HZws0rQU9Sb5PwnxFpb597/9KcNbeqYE
5IDPmW225biW0v/+8a8M78IxuiohFk0LwFBfDBeVkS1bGFXAODcYtva9i/YqE/0XJQm8yFLd460P
xVQyc1rwzQ3jTgR08dRgDqvC7bAD1LBdugm7DX7fQdlfPS1gFd0UXJZ2txtTPKVT+uz4aAE6s7T1
JoCan+EeTQhDM71JyysoVHNCteNWUYWj1ddKoIrdNdTWN0Bhy9aYsfG2RfINtRr3+lbFLg6vWg5I
c0KmZQ/PfwNdWTfXCcPdOxV+zqYiGk+VKDq81zhA5mabqJRqf94oGt0WZSS2Su7l6BQE+w3B41wH
3wzZOiDM2TQrOhDMcc2hkYJQShMEKaYz9pYgGqBUqUcbSskFamJNFiiL+L0c26dSLQR1zTbdWLgQ
xrQ3ep5XucWhQQMCaeGxIl+R5MXHaHapGhLAISCPl3nFgjvzR0XnN7HezIqc9QoIn9Wpx8Q03oaZ
R6IHS/yadrWg8evPmJ2wFK/IuXr3uJwIGAciWdj8MZjAI8J/WlJwLUvfbRw5PGW9vekg2oiWL17h
o+CMz36JUyVQZy5vr7zD2FhMgw6/AAaXjd0JmKLdV/0O5zfWD+EzU68ZYCBbG0SnfBou/PltrdQ7
kBr8DHR5084Qt5Lo3QYWgPpdHs7v2td88POno11wPL/rsfxWhzZuFx43jdGCQZ7PEs5c5H6g6oo1
+MLUP5Uzhe9e6x70h9GvTmw5v5++1IPkfwW1uimk8eRZ3qOM0/eqaq8AtVz7usrem5Qm8lUi4/fR
cY4O8uSCVfJimeA4MjgzBGp5qyDeBuFT1KJs7ui2TATHUSGkCk51MTL57Uuim+gYxe+c3viQVBbT
HFFpWjnPue/v9JWwlQ/TFqJlY1NFLuBLcePHq9Dh524s7Cqe2s8EPOEJQfuvHkerb9d/mpL+OXP/
rQBWjnOsa//775b8y22ulMesYaGosvVtbv18m8tsojYQ259h9eHWEmFnwAU0RQxJjF9QfviKTZBi
cDh6zAjIgVM+r6U93M3w4n7cghxnFnRzjFHVolziBVxO4mkCmJKrrzLviPgFAljHK8ylB2yeWyhP
8rWs8leoOCAb9X8ouWxWFr36Rg9axz2eP0oc8M/6HrJi/46M0LvzcMwwEhBDrJ7QCqKoZ6iEET9v
iTAKIfPBcHSpiZ/wPIs4BEoIU7ejGX3nr+d7BGVxt4WTh8IcOMn5Vmk7tT7/LhkSvJF2nR+0p4wj
ukk6y0Udxe/LFGwWN31Pg+rrALppO0i5R3q21x+wHOVRcSqqGkkbgItguGNH88E9nIexfuVKf9Ik
dEGs2HsyFN7P/0HfkecnLAWjc45JOTnfLefvhXrgGEbGo0NZMfpxaxBmQ0xjsClcpHT6Pksteahn
wgPRvXQGr6FvGf2RzsO9HgzOey5uS+rKnn2gUZ/MdHy5i/SrZEv8rl+EoLu3gThHyGHfjRTNjHvs
zR8sW9wF1E3sgHJgze2u72Tk2Q+xDG6N5KtTkwWS6F9RD9KYIX9+PPKwH3O3X/EkC7mDEzvXkRew
j4hPHiVxX7pHpHS/G9PS/XXlwh7oKWDYDqQP13Z+GdJhbYs8nqtPkYnmADx3H46ed9GMXHv96ZYP
d6rCFdbeLQK8N+CTzHFMtYv+9JoBgc5yjRsPs3jMGkRS0qPrRe+4hR8XFrDzlG0yggYxdz+mtUPk
Gm8TAyZMw8ucJNy054KdxyglcOajxrlqcW9iFTmCWmMs2f5jPmji4jSswNHfcn/gyx2DayOPAGME
PKbK7+dYHfOEzMy49ukWIscrYg6ZDdngccAUdL7OgV429OD63czw16voW0izfJv5ATcj25M/r/8d
CUvEk4WfAT5AjgTUvskSQu/C32B3s+Qi00dWVm6FHb4bCf/5/IfT5CdD6mxxfb0RbPqr33ww/cY/
9qCHb//9dzYmCkqfsITpWa5rcbT85YMt4dhq1UVDl6sQ8rjoey1LgsdpUOdRHxZcviVmnkGqTqDn
xEJ1/mx6mNMaPqow/eYV9r7ilv7Nh/PlXz8dey/lK1tBueST/vzpjJC6fl5V37GDUWEdL7HSQCKo
WWpdlbx3BjMklvabOCKSGdYmKkM2M3rKrKcWISNxdDDBGZ1MiOeRGdSQk/VS30PsurAqHeDc3DEj
AMvGkoXuA0uPksc+4+mySPc2wCzPZUx0sTqcdy5Fnb9z41JYmq+B2p38apToVNkymKRXrK3e+LSa
elf3/VsNfSmLMTUwHCuPpkbjMhsNDn94wX3X6wAmhz1dkCX7pJHbpsE7aibqGHCu0TdXWyH/IlrY
qzza/o57gBnAr2NgV7bbw49dIGcWOunxlb7pGqoFK3d2D+eRkhvXTUbHf1j076Z3d0ok72lEb8Ko
WBrPZLx6yDitMf+33JV6VqbVDckzBdXGvH2+wmOClRxqmE3o1xyv0T5R92IzUAZM8XpilPPUbezJ
O+J+f7FVAtkr5BUTQPR0/3D2ZkQW6gcabv+NNBvtNUOVqbddkQHxNOgfzq/VUowTafGtnrEegNQ6
r1So5Um8rl7GJH2M9byo3zocA+ZQ9hCtAWnzPL9n4wdiPorXekPjj8k7fZHHDGFE0KXHVG8i9LfT
s32i7/YOEeFA71HkxvP5u533dhG9wPMbnPeAel6qjImeI5GqftjfG5W8VAGT2tAQXlYBfuuo05zf
3koZlF1HGzbtzKsqIQ37vLkMjOISdfFbpUgdbiwyMg298uc2olbCggQhu/bYbQOF+HgAv7Cei+lY
hQu77h5DbG0gAEgHROJWr9Z6TAxJ+WIvWJgDirer1F2IW8wJajVQhPrsSs+7ntl6D4fyYYxtuZkj
cSJgmb0jz2ZJTXB9ABYicRiZOoeJ39yzpv/rPeub0ve4zL5SwvHO//6no46FPDyKlvaDBvRjaoVo
twtUh9yck814GUvn0Q+Lj94PIITZPh3rBJidK76OlV1eKcd4yvURiXgGsSliufKdZdxLz9uVwtue
DwKN3lp4gNCBlKEUZuW6mNIx3qXWCMCTnmjCrEHpU9A6dp/jor3MiXJcxV6I0HlAVSezTwh1n52H
t7M0uxxsOLU6s8VBWEH4UTnRYbFRsjulLsG0UAIjoS5bXhumTVTEeOuDaAfoEZEELIdtxPys+/U0
btpVUzZ8EpBxS+zTFE5ihNMVdNMGA1ue4uyzAdZOAAZ1egJMmO44p+YWaQIXQaG8tKu+2VsZRi/o
HJ+e1tgU7ZPtwexHZvyRZwW7kij9HKMCi7q4ImD2WpRy71fJx9LlzFb6VWisfSIvp3M2Pozeqwpg
HJIMtx6KBriI3fkb2wdR3iTieeKhBQHmG7sed8403OPQyVcCC0/X1hiTwWUEIy4MAnHMfQbdGI7K
cOPSV/rNwNHn8J+XIt8SvumZrgTnY9n2L0uRyiKQWmb/HrvLtYZoXTj6WzcKVsHiT9WrTGu4MHNy
o+phpvoa3dNSXrY5YESk1ixWg41i2Xw1YmKmssljSioO5TypdcECc3CsXd58YJthX1pM2MWbpKPo
vqokh+3QwRBO81SgnJKr3h3UmnwXOjT1cFkX5XfKmKfcsQbsQNeL427MAdUTGxOftA//CiLkU+uK
F8JE1ZpfGbZmXLziYaoQ1K+qFPdamaps1STJ3aDg3y859fWx6EvyZo1hVZrhsRoZjRod5+OiEnNw
GVmZsSJO0aZ8Z6AKNyLrQMhsEcnN9OmDQNuxM+C7WGmLm/FEUA1O5QQIXGyHN7KFe9imEPg9mu3e
4BE6qXnF4QhCOpzzJwOJJrpXUtr0eDmPi4ivspFzfxuZLPPZQ9Rnn3p0IOB9N837FgCQpkISP6pf
KZsagnHKYHseQDTxEnday9kEM7R8ItdA4lY2zxVyspUfClzWBECauJ04oaobVmXiZcvoU7mVsSIT
eT2x57jIa1QsTG7ohaOcvCRxrOemBx/IHeb4/gn4qSLRLn61ZcRAbDgwOuaEKoDLHs6BezGJ8Gb6
Hhik42T6Z+g86te/Gad/2ZP4lvIQdlIaktJ2XfXznmSYyNOhEfYR6aNygc7JHqi/SLYies97XgzO
R3X0XP6KU9pNrYO5sG8zq4xo9xNpnH7zkahT/XrnKI+J3XWkaVOg1HfWn6Zct8BNMSbTh6UrDGpi
C27x8882roJQ7OKm+tRbWsmWSQhqQHoTrs+jWLTf/v0ncf4P97DPsVgIXzouVTe9OPzpk3C5fZLB
u4/zXogz+OKaj4ETkSegpphNUffauSStmOVrOZvNBoIz1PGGlB68KHTjsZgwkz633vSRZvOu6V0b
vx74MKZsw+/RP+a4VsAhxLm/mUXx0tm07c8jH0/MKjDizwwM8n7RWzGOVqSFCEpbi351EFErGqFs
WRgyhUVY0ixYgvRsl+ixIhuTwlO2PLW/2caqv44YYXnMaqZEzuaY9i+72MZ1CVuc/PcgBrRGdNw+
iwaONYD8NwOBzDvLQMt14Vg9VbOMezDy011s9M6m9bDIWcjBD3Y1EAGSDT+uWAPJ6GrO461hswp6
jsDiodMJ5JIgzZkKjs3amEH5C0LN3J5ouLF8dBFclqV9VcNwDIDDsqGHMVbS+dTXjfDZFKiuOI6+
j5pEOHAblYXINNRlGerwa3p4vEoEIAx87MYqj+cJzKuh9cdV9dAYTbrqq4bLTeHlIqufAxiiHPd5
Vl1y45c+cQHROktrufUS8okTg9yyOmMi89EjtUQxBlX7EkwOk4PqzJuJDtw6r0Coj7h5VlRG413u
0tsQSDadhKaRM53Ot3jeD/Hu/JtSvsGDxnwwwZYEyUq7NA8dKBxMKKMeNf9+wFveX7c7tlD8sIJp
waLI/EtlN5aSZWqGb7FQ+VR6Mm0W8GimHazOu40u5J31dqNnq7k6fw5CurJq6JDbmVyagOeNFa6Z
tAXKr6AzitK6w+JAb4zBMKCFW9mo3ohU5I/zCzBhUs014rU96XVEb5zwRL+Qf4v8C1zYWO1Lx79P
l4kY07C/TkEm7NRSP5DU7jG8eha+njW9RhbtzFEKf8r+IOsP+H7nZSvcmbfCwlmODwVpV2deANdj
HctGee0jyO9D3DyRA/Y26muEMCNOI0zUTQC8NNW30kQfk6pLyhpmF7vZZemTAOIBx2IKLuJHRYwn
DA+k9TMdHhRl3k1CpNg69q+7nI4PoT4sMLT49tR43yJX4MSbZpK5PJpm+npMAzkZuU+pYY5P5wf6
SW0dEWS9icyDA0BVct3O6KxlHfZIIBGYJE7+YxxHaGkvyvFqtN9iRZpDAnZlVZvk/DkGo7eGHQMQ
khjysfQ5j2A9qwb71gBjATweAd75UYPev1pp8dDM8z4hRIBjXXnV9ez3VF8C6R+uKxT7nEj5luc1
ljhgvk84vVgSDH818/zBIb0PUitRR3p8VujOw+YGVO/l+RmTvnCZUQF6DaAOQbiwnBfbLebdYgwA
A7hSCbbmbWwRjMRCndYNvbDYvDOS+RvafWN9nt3Or6UXc8NjW0lbE5ctZ7SwZubzRVnR9+pPpA+i
+0uPOEu4BIluRiYfsifgNanxXEVAZfAyNTfU4wkFSbjdaJC+j7bDXhHUGLSV6FNXxtl9tHfn28AK
tK58sl5dg8GdJCWWsJHfVWVOuUkEZNp/fyuei6s/lTJ8W5oS+7ZLnco2dTfnz2tPlNPqcC3zbfqS
d/QQoBoIjLAxefcGfukWeQdyR8fb5Eb8IALzFJWkFrU++0NG0LtIEf3mZizoIPdah0fNZnU+ajAq
l4Subo0bDb6B83K+peuMxYqOJ9OsyQ9b4laJlv51VDAuHB9t3MLShlQPHwlsizybVpkMPpa6AAHj
EOhpQLs6z7sYVbGh+Sjmo8y7CPSMrjf05yXu/NOdl7DGSS7LfvwgvYN/byAn6VleD6L4fGV9n9aH
5BCZLgz986sMWLAXtHi29dGdzz0RO8QMe9vKNDipWGxkrqJLxJRobzB/nYegE7rvpCg2q7phtiIz
j7BqMO/n84RZ9+yMq60RO1+Yom/SkIecf8P/3/z8TfPT8his//fu5zEGnvPnzuf58T9an5b8A9mR
a/uKLqaQtk+B9kfn0/yDkh6ONR8TKuuTdBW7NeLTdH9T2H9ICuW2adncEopn/6v1af3h+i6cDykE
fUvTU/+T1qe0rZ+3P55QdD0tT7mQSWydp/LLnpBQJtagijwnGKOVAbCXdI75oEz1gio2XEMrzE6u
eMVP668iy6uOXQGAsJry7zIv70tVyO0kBWbi0LjN93673JMhUq2cJWiOFR7RBER0iownGt1505Xx
HTZuH6FJhGN8bUJgM4iC2VtKLFc1B+kLw84xX5szRaBrMcabvq/hGAYj5+pN3Nikkql2A6H0sq3I
vlw4pXhlFd6NLqcp24/TfdFI85i2Txa7J5NQu0gCubMmozklrQI7F3kD8vfcWAOZ5QhOVX5jljVK
WZk0+3Scbps8+VJ7wXQoTRHcFAF3dGiTDu4VV1RoI6D2ctzk6iVsF1gVDX+QAHVVx4kk5REvSWgZ
7ODMaI++Gz4vFpPW6JZNDbwdteQz8nzqomk0bqAM0BI2YeEC+Wd/6Gqs6DBddDPxV1UTzWQDIpgx
CFroLTpVZZaeurw59Tlm8GIJXkvLPwR1mVyG1bIiUXvY9B7eHysiLNV0H6paJbsIr9aFg6NkTX2w
v2kCetJ9Fj0Ofmp/n6DOjDLCPrOwGsIantgsfksn2R2Q7reneco3LY567J6vWCEMtuHCgSBlb8wx
V1+8oU+3SUhGJsyShl1EdTFBpdt6YbiLBqe598X4iH2j20/gXRG9yU2lfLaVYFa3Y9hHrwu+xWjK
90uRqQ1x40huU6eGJgT3z8TmZLTiGzrimLncc45l9d1c7HnD0zdsvv2dO5cUlKKwpFgykh7d4HEw
huTRcTN3S4AEpGLM9iy0oMfKekIxBsRCRLO3G5vsZdb+innocGQW87wpLJd2b0NMEsrdlD4Bg8OB
G5XAr/FKDxF+7u572d74cxVss0wVlwH5EFtTifvRSdggmwp5Obc1ySUWNGJkcgdKuTMxkA3C0sWZ
Lg1gapfVAGamkJ021MEVS0exc9NhMzoWPvNd0GDHGtM5OsyZtXILg5UkKZztXMDUAiszDjdFkrKV
SHvUoWr4ZgKqoPH1vc2ld/Tp16F79OzbCBvMhsR5OBptdkjUe2114oarHyKYhkVBVsq4iOdCYLJo
0BABe3XebckmVgbRZ5DZj6HrI0yvcD5h4PRIFMOYWEZWdFks0/eQQyHCPb/fLzFA0aWD59okJbWX
7FhJtWlhspHSiJbbbEGMpHnwZc6zch8mnLtzcFvkrRBP2fT7NCUwPAgbdeE2sU4qq3cySh49RGep
1Pb2AEBvUvndTVtGaMnpr9L7TqpLM5SXJJcRouAu+xTzs5fs3Ck65rV7P5AUdRBmibCZV0frug/j
LCIVcYiOi98rejo1YE0r3bVLH+0s7eEeGKOiWYCxed1H0J9A36/xR8Qb2wsrYN8e/HssfT65hVbT
Y3HyvH4dcU8tmQ3YNwF0QCSI9HELt0i+A9Orr8RXTEjo/BNJalPojow+7nA7KebNVJCEkxlKQ+oo
yLv1VEN9D91tPH4kUUXeZUjCaSzIKbc/3KwLttYYnLxwmS8bz7k26Pvt+mmu9nltv6YGBjHBCR9f
Y8lbEayQmyjEqri856BCygueet/q01cPE+Z6rFdz7nWnqsou84gdNx23QF2E1QDUUQi1te18jSkk
ugzAYV+InYl3rLW7u4kC2qaLEhS2w4Icjq/AxofCnFlFK5ruxpoWW72Z+2kj2248KZwPD74R7BoZ
E3FDP3VvJD4HitS5WTRwRpndgeygEEGtqx5mp1MPEVQgeqX+qfAX76QioEPcqis5U4D3gwasyJTe
+0EXnJr4OU7vLMMpT6PfVXd3VVfkd2N5GbLaHcYov6mb4pJKYEoSDRxkSu7mTmHZRsHS3Z3/KFSI
EXzGMcbKgNbbBqVAzFRBsiBR2hHt3jDCQthvYRjKw6h7nEPulbcqLDahv9RPBaAPLyFpsPQ8qndd
RG6igubnjt7XfvH32INhsPDedFQuK/+Nyas5hnKLdGJae6PA/+KwTw3TBrlsx9oXZ/JgGO6qEf3X
ivMROLtgXeraVD3Ze7g5XKvAW5Pi8Wgt0UPDvb+vSLDHqUVaBXh46LMuPrfWYj524OXeNPzUj3bY
aXPOK2TBvkWK6I0UNrCsYGYaEc0RPb1s56WtKXj0WEA9r91j6SebwEY8HackZw89J8sAgPkVgLQW
02qPiXS0OCISuYT6ub6cQDOQjkTypOpR05b+kN61SHo2fm20p0XhPuAUA3RJnHDhw4KeJNlkmVyX
CCq3BMMCTsniB38ocS92wVd3NJs7s5m+wKd2a6M/NIkPaz31P0uTQ86oIYOlYXxzkhQ0cAxwrCA/
aE0pgPT3qifw0bYeOzFv4N3c13B+7+LYtU+1dd+J5sYWzlVd2+2j9JOXceRTz3UBu1Zsp0Emj53L
YiEjy30nOGwT/i+mzmM3ciVatl9EgEnPaXmvkjcTQt2nRW+SLpn8+rcoPNx7JwUddUOtU0Uyt4lY
0arwh4PtxArBvBQRv33oRAurSjGhohX0DN67Xo6HsSY9N9KpQC4PTnPSYoD60Z4QTDEAsPhqdiJu
wcXxmFY3u3OMo4OpevZAOigH24lFagjBigTgSQblUxXwUMankaeWjQ63vLiBX1zbBocH62lnE4ri
Py9Dwr0kZxtu9pGHY0tBYtXbiMUcAhx8zQKllZtCCZghBrcdU3W/60I+++nUuwDaXGdrO2tLQCtI
ZvPTyTiGp+JTMfzY5q73z/T64TwPj50RxRdLx91uWrbeaGbB3ccucvK0a7Eu4xywBt4NpuYb2PVO
XSIZCfNnJrPBvelPtUt6Iw4sMlfo6JLquQrbfyoSzSkHSRIjqOfDB0c/Oe7GC9EQ5BCoBaOq2eZ+
QR67HibrVZnNdOP9gnAQ0tZKjVY7csNHp0D+TRKqSFJSh0vjCOgVd2Z7yFJqoT6ERj7ACADEfwpr
fAgeIZn6J7JgDkLqIWxwvhbNdBJ4foYYv5iImV1L76vpjQcyOIwPlSUOAnyGg+ydjm6HqF9n43i2
c4MbAgSJJE96VRAd3aj0NMXVPXTDlybCyW3AUdcRIbk+1wilx1MnjFc77IY12A9gwzjEBLyK2NEO
1s4LLAAiUVz7PrJimkix2VthoUF6MkpkKIuwLuTtNvESZM1n1+wLv/yvN1uBNL7CVjTWkHDqbrjm
vYC0mtHmwlCMjBm1vDDFtm26A1X2rZH8M0SjUOCSYwsH3Byvk1viSWd13VoFkTGQtdISCENYz96K
ttLZVYjsAg5oMtHHe5eVpIsv3GpsMmB44D3MDqGaYOSoVNm3oRAPUuM6OW2yi0IPz4zm7mGpukJO
szd0TI5NGuxTwbO1aUL9MGVGcMAneOIJjn0dgNowBOrUcYCucGkBQpfA2m3TZslRmmCr03vihSuz
wX9WUTBtRs2eqJmx+uThLsH78pqB4kyhKlrE763qZqiRXFXXhmyyVBsTIXOIns1FYZX631PgoBdI
MRaFJuQ+2ZdPxqdRofhzTCx9YnzrS5O6ypNMpnziz3xLP2bw7LZm4j0y+ohZJyxEM9LHVyl76g1t
3mclSFFx/PwhhqUHugKgeB0ksJZM3SA2r/ZT2eu11yOCAx3Yi6jaJ7rNdr4mnCMMBbrCbEIy5y6f
v2jJj0+Wh+7o00z4H42I77mJGxMDzAfPNLGRhg/XJoGjRAjiloFlvBDu9dw8ZkazjW0+Hs+f3ghN
dFZF6u6CXli3RIjhGNmI9qWzb1v9TSAAQeNo3nEDwVGalguKHA2mfupQwBItDXGYR+x5XolutZ6q
nRTLldcSphz4kEJt8loIsvRSEANws1xm0JtU8RPqONmGZYIblegEn+kvO3Mb4FKmmGjIPqVpsd7M
CZhnEdQH5t7crgPlKahBy21eg7STO/w/xinJ0C+R3dlvGKEge8pbnrkZCaQzaXGF/9Tn80c+V5Th
WA4OUTXvAW8fXU8+dqaPljJp9q2nHjrvZHrNsas166l2fE08Zzih/bI3hl//OF5DGI1HvVa6myac
eS+a9wYiJBOeFIJqbzmkoSGpgMRy76CaG72bbCZXqjWpw6AxQhJi44HWT8UmtXRZ/Siruyttl4c2
2LtEk617npNEoZHKEy1vX4z5Y1jCEsyWLJ8Z+cY1T13OiSbet2PzNZF8sIsAOXsZAVmB+4gPlyVM
Dxe/jfWlwLy/TQa8DcQQeD2AfLMjCmsMZc9cn9jFLh6gH7TNlXsWhQLnELpO99hrPQEqjP5btlRC
sNFGpDkeGNDyOWYFpPWheiFnB+w9z5dnTINEQ5DhwrmPnqAPBLNPDwJS7OI2wNRuGix0ip1M7IAz
siXZLl48CKibe0WR65jAX6WT4742UVh1rRkdIHI/FY39z3DS+rmw+2efhqMJnb1U2rxJ0HpG0z0k
sePv3dFPd2XWvJp2845MR7zJAuunkKQv8XSm0spYw0M4SlaoEqIfp+Qdc4KJwGhBkQMDsukVVblP
kin2sbHmnE4sLH04yQc5x8eOfWcfYk30ISnnRg3ggV01mK+jk6o9B8l4R9o+HoOOkUXnIhnP/AwD
SkTId5y8GCSRnAi17+HH6WIRTBNU5hsQ3FP/2RuQaxNTw5wTN7ccoxTtnG0yiXU4ngu8MSmDQ6+1
Y5K2IWnLxyZEaqvM+UYihnP0BkSsbjasTNW5m14n5TlBprz1nIxxPjkaaz8Hij1S+c7d6OyzsXui
9dhgrPU3MnRJV41pW3kcm0eVNve8GBlIEJi+Hc2if4rtwgTdZY47tOXCEou5k/+FTPnElskrNfZ8
kFP05BrE35mjjULDs+7mGLx3WhjnMEqiW2lp+NQjpOCUOcS80ExDRWreJOWx8KLyAOKIVg8E1+x2
1FdgC4aw8NdoAaezbIFVYrw/OCDUgL+wL7JQ0ezaoHwvYOa3tUx2nRlBNgJGkrkz6dgz6pQcChX0
jwMRQRrO1FyfCfOauEpxBvXWzZRxf4I83++A/Tmu94pj916WcbI35/EnU6RnY0O822b78tuM/74Q
nsIwSgn6urkhrNtw95At7lXPR1UqPDZulu6boqnBlm50Kn/42aXf6e3vv/b7kiz3BPy3mDTJfiG+
cWuTyMVcO8ZZM1QmrKPcPtkYorkga4Jz4gR8po3ESido4gEml5s0nYlKBrRsBh0zg5LsUy95mKx3
TQu3NoYMG3nwXxJm1mVhRceWekzaJ5PuY2fL4IESMbgmNmc+SjNADND7yech8y9b65HHtT9EeNqX
Ywl/2DhM5m6A6rMyJM/YMhKEk4b82inrgj6yH0UA5tXU875IeJBnXpAcJuzJx0iF711jfOvE/oGd
TfEmjHvL3Y+evAClmL0lOVAjIFuZAFKAZCHaSi3LTVTgBY8xRYlGDbffFxrbYF3KfTh1MJS779A3
jnMbz6+Sc0gtpysLb7hljn/mH/hxM9Xc0Vfv27ke/7YEHyFtyk1473j8Bi1PoGgIu/GHH3vkAI25
BmEuKuCFZY5aZRiO3E6RCXmdXltF7QWKj9FSucBHb1n81s5FmsHbiAoOeiNM0haIi2U8A0j6qIYX
sF9PZee8Z3H4Nfg9fNOK67VdwnTAmgZ6W9LUJdjrHS0feDYmEC5qfsee5HTLawhameInyzgrM/4O
OiVXVqNDPn7SY6d4ODCZO43F/AWR2ebRWTx2S/M+rLGwSJa6wR/HsK/Q/QkeTL9bmJjlaIK0UPNp
CoaUFvrWZ8bBptXdWpH9Vvn6X+SQTe0s+SBzDl8o/hlij+zIyLi7Qj8zib6VYEY6LISJR+S4huHv
XZCtnRFNsi/scRAozHoYEZjmYCFIBVLK4XFsxWsdEY0qu2Ur589Ig/tTHohDgyxjjNufPExvSfkH
8NjZK92zyZDKhuhD8PRD6vDOJVX6iUrqPAmq9oRJIaoWa1t2ZNPV8ys2s632U34KpySLrR6ccIo/
fBtHhBb587unuoeW+C3qx+EQYaEovPYTUyNyQxdKrw1fwRXGrvTML87tZG1YyPakIQ/4e9wtsMy/
fti+X4F+8QYz9UTVeMt1/xCkA/OkP545HdFBEVlEOqQo5TFwXLD8046ZM4wWMtVVzGjCVGcsBRnP
u/GhnNnVBWW0a4vvGN8p9m3FiA7Z4kiqXBETY4YoirpxsdCQobf1rfK7FvJFz/KPAsoyci/TCXWz
3Nou6+YS8tKMIj3I3DNeUb1KR1ySNvvNgqZIeKwuYbQywiiTc+YZ1g47O9B5zi3tGg6GafFkIRaw
e0j+tf1nRN+1DpkU54tsv3e+dVpdnKruyX8c7gJ+rBmTa1glL3rizVORs8mIVWB8FbAdhlkypJu0
m/+QK8BCdwzPbTnthhx6aNEkDMpOtU+oedZrezMyBtU2MZQLsyTuxH1wvRfdvtLwPlXg0DybjZtN
0mbOSGTNE/daL8E/rs3TYs6Hdlk2482uZpLjoMgO3pc12se4sb9imnOQhysLClyWTQ92BnWYgJnc
yx+ZfT/0SFuAZhhvBqVxnYXnRtvwQjr6HOFeiPm8SpWCl1Qkfkk1/7H19J50PplSsLhqlrLwHTmL
s/mY18M7wX/7pHSBsY9/GK4gvkKjjGqRNeWElqvWfDpWkt4Q9KAUrfRZOPKY6ugSW8vmupZib0nm
Lu7Eb5u3Jx6skMtbkN6RB9PSs/dsRu41wRdN4WAimRcsnHfpLB8VEd1m5Jk7hwAtMEoc8cCjCEnS
AOHUg0zyd5XEl9DIj+zRbwGngPtmGjZo1PyWaftBUPd0HVZVQMHKxcVisQYKoHok5K1tsnQCvMLq
dGYuMIPghH5RUWUwU/Csc0ycnUi6A0lCi39k/k/ZOXYVRFQB1nFUlIB1e3IVxz0dyLbDS82xfmFW
tBv9/idnYLKeGPxlTXuouiEnGpUWkVGHXUAGaTZ68r5mHtqNwTRUi6+JRPM1RYCC7jxT8OZbUxMA
MxjXVDY/TlI/xq1zz5L62MfhJSmIj3WXEW+v9gOFf6GsT9kEL9wLh8Dk43OiCSx95V2LGj56Jo2D
pvnYUCs+DXr4psKxNovvcNUwqmGmNE+4dXxyyObsU/Ttyac8iIqXVOp7XCYJYKCVjdxunQLAz0r3
M+SzH8f8mpBYNWyZfT3GGM7TUNjPNQNqy2G0yGofa/V7XjRPuRGdlBmcmrwCLKBwECufjrp9sOzp
qNkvbgoiW9HfkMHZeg9eyPqA/NVMS/Z2PEYMyLISrMUiezQL69KZ7rgSpo1QlGGhmsqXLDRA+Yfu
KpXRRRg1oS6QwyQCRnp0nvocn+RUDV0eoXQCTuawuUv6JzQyR98b9jwNHcJtAFkW/h1az3trz/Tr
6d/EI06WpeKaaIedhgqjejLb0pBzz4k/6oBOs+d6bVLWhdL+T9HzB1yyZEQGI2S/2rm36G/Rf43c
opEIr0Qv34hnJzeDBKmcJ2ta34a+CQ7odpgkVKTZhOdiNPifZ94sqE95JPeVT3UBdZnxFZxMvQzT
/3ldOB6Wo0v6UB0Tpj1VzPE0mi0PTOm/uL7HdFrsocORVFL5l+VZ7RfGBWv7q0ewH5uMH2KUfhrb
ea1JGNvSjO1FZ54QBz9lwH3yYLTWmaaYL2wE3CYP4MIsr1z5Lw3VA/Xvo+JiHrGEpzbpyhajF22O
wFzv7q8/vJsXI1EM+T18gQe+SnrzbxAf5vxiClQYcXHpwUluQLjk+/IdnfOnPRMHN+v5MM3mlQJu
p0rmQlUZgxsbRh708V/djv/8cV9Mz4isjmHumsRJmU8CkrSOKBb0wG6t1kSJAMNrUemrgiKkCHxG
lVl9ZrLLnF5bl6HsdmHQ8lbql8l+GjpLruc8yYHml6ugk+9hWrcr9ili1dIuN0sCSE5p7Fv5cxwX
twp19BAhLnFM75I19deQyHQHzh/SXmzVJ2OGy+LHAN6iInwoC/CjF09ZD2Th5vueCrQO53dka98z
7luCpNqvrEv+kgbOds/9UsXMUgisU5cfRU9O0yRLEuVzgrtdxihj8BX+0ZMIdhHt8covH62p609F
5B9SV/i335eqRkvUO9lZYVmG0coMWRgF67Ymh0dXQRtNonTcdjHjilQz0xpGnsdLikN4+32JbPtQ
s+XfW21wT0eht0PPY7v1c2f1osYIFAk5ihsCkPFk9EO0cES7cscQQ/QdLQorN8w7GgBG+sM8w4el
6PKkLlhTxsFtLF8KLYOr9GVwi0NnCbaN2w2xoU1TDqeM3cNgU0WXhmZ/BkKk6VoH8ZUpt03jf/Rj
+S5ieOOM7ldGORq7OEj/6DGwzllDeVAaCwJOZONKe3rn1ba41CRn17rBpM+ojoyPcQFGMQbUFfUN
VUkKcVKHO10sH+0Eny3BFELgKrLmhGMR1byAhU5Ik7KGBycjTRs8HHGvVo21IW8OVdocLEuSR8LC
DioQo9y0W/uavTTS4DhsgT+gIzzINup32JQ5zmS0bD6Np6D9By/4X4aJ9AA5B4wQe12f5UXuhsXJ
pftc6ZTwjDFh2G+TMw/Bp121XgRqZ8oAyePaOZcxY6Vu8hkLNZxMWfcEi5CRGvOEKP43BhL+fTdv
q2qZjqvqXRtqG7SC4Mcjx+eP8mW/lx3RtRMJlUWW2ntFCexa8PetHum11+v/cmsJCSgZDWYxM6Ei
p9tj5bYDW5mjrXgwTIRhzIFJlO9p32O33xeu/7fMor9hSX9IAkPzgqEMTmJhX6nVPlt06rtIID9M
2eCeI9v5SzrmEyRZ2BnUt4SYptsADp0/VOmTETyFFPRwRL+JDfRJoY18evbOOBRZSenMxYi5mlun
MbY9mtbBy9K72dxyqV9TNRCzTvCAlfcjsNAUifyrUTXWC1IqVJ95tdNkT+AigoI/lda0n4LFwqS7
/aQ5/ribrY3IL4CI/FMlPXNrh8emcr6csfmXFtLeOrY8UG5uPKH3sgdfmk1UMUHXBd9uyFmSlgIk
F/m2YOE/iASqN2ENfbSrAM/5ECkJC3kmihpac8ebh3vgnBn6C0nDiCUZX2Jd7MZsbLB8ipVo0MUX
cfQiffYeAYiaNY90/FhmJ+9eAqdWcdUEBpd1YeLDpcB0d5JuIK4e/ST5BCHr3HBPGexdu/BA9FOz
Q6tzdBEAu337H4pdYkONvHjpmIZxi5E4exjIDnRh1dSmZJFSgSFkEGSJEDzLNF+5wh8HarddVY0m
9YqomKRGyIBBaD5OBGIyC47eVdeuUQt267K5s5k0XriVBWEV8zVhIn3zuTo2k+U9izygFIyMc17M
hIJkZfjEXI750PJVN8J9R8TwEAeRPhLTezUQlrFHmmAXNIQcLPdho+K/siS7eq5JJU672Nv6dlTd
ddPq7TxxVtlm7xzj0W4xlhm7UM/jMU3mcxXk+zaMqkNEjd4VSLWNqMZCq6hLKxUFxFmWiFOlEZ6i
LGDvmZCLBOuGyIxST6dR9/nZwGFxcALtXvXMe2gYgFC92b7XlhSb0LKN56yTcs2GG9WsmaSHXsZr
S6MKqXT7p+5t+ejnI+IkBtpJ8p+YzVMNGR6u0nIZY9CABrAqCDN/Rbbr0EE6W4ui82/qoj/s7TF/
DfuTtHxWNQR0PjGJKbZ8GtUdeWrFaKi5EM1MXxBQ44fShIKkR3HwJis/yyZnM44c8Vj2VA0sub76
QBPDiIT3KrVBLpyn7BuOunQnxmC4O0OdbTtlSkBe4NTHiMSKzq9eIrWESipNaKxDvpNR2DaZfVn8
CT2YMsWVM3t69y7piU6083tpy56wGvdQ9Zn3zyPkKYJddGbg9TyDtgBh/Jbg6U3QWM07OC2MmSLM
MXJkKA2fC1d3/J89pcFnnFP1TKFo3vOY8DeNHGITRE60p44A7RXX5tNsVvFWDXKCOhWAnav7U2DH
1blyiRcJRc4XMF9cVzP/RV9DyFp2pOneDm2kwENMy6MAnVJE2p9h1/NJqWk+iakmU6/FmQNR/Pz7
4gmExCUcHLd86WvOejk2ZEuC56GnISJqqU2YGpsOF3pmm2dhreGYJvsGzE02z8WZqc7/ffnf70nP
/TYbGGG/f6PXUGRQ1F5DNA0syosgOsGzJp++XKMqLjd4ZdWZpAR1rpaXBa57LBtv04OURDkr1CZI
EHP7Rl+fBboNVKwlFWXlFdaOQXfKdQsxitWA18TRcSDofHJdGEgQmo0WqQgs4sPvm1dV4Tauy+DQ
LG/lPLkdfjUyfFUeu87BcN3ukEb9PrXr6RwvLyQxgik1n2e7hLY6OSHkMb6imAxPHc/DnWea38Ky
y/PvJ/T71e/Pzthpa/7S//5ZtHyEZMsxwDMdkrrMKj2nIkrOw4xP1aS3Yng+ujTYyGWV6zDiTv51
HqHmDPMZI1giOf9+1dYQUYOsRajQE7pmxhdlmIiPsROp/m8AHRxDW2RSj5nhGtkTsQIOVXYwACi1
hPcamcRcJVAGnNx+NfFmQ8eXYLJnG0VelWG7ljmtUNwE2eX3pVwGi9nkr3uL5yY0C7YXJjP3ICew
i1V64GZX03aKlWv49q5aGn8Tjm/UAZir7V0naELr2jI3fhvmK7+FABqS6K28AMG+YoG2h2X0gxHR
uwwNNevvVylY9XG0GEgnXbZOY+MjqtBriSpYhlL+ZJ08dkBsDBMWeSmaf9NPbxUf5Grus3xHGMUj
ozg2SjD7MJ+yReTmT5ErKaI9SkyPEfEaG5j3fwl0urn9mO1rX24JR8X4UtQ0fWN/sQvB4MiBvp0j
ymQNY3hPfu+2KyVZqnTeeE4gVa8X2D9V2/xHx6Jg6NEWV0fFu2ro4hMDiOHSs6kGNBe9z4E8lfSE
2zgNfuLaso9djGGzF/seajkBVE3Btsts945Y7CCcw5+VJ8/E38Uvo2lP1ylhYjWoDl1RXVf8wbAy
YPwy3XZSiNql/NDDH3y+7pvvdvXV93ui7FvQu54KyFTFCrwtl4yCZhb+mgWr+ujjkf7OkC/wtMEx
NBbSR8sZP5CBz9s5LfODjy9g+ZtdB9zBHQHcxBRspldH/7IheQ89MXz2BWJPG19xMtfTg5MUMxFQ
RbFjOrlHA2I95CNLYZ+Z0iKHvdjWZNxRYDKgnIl6zzyGULo9M3cm1b6dPlOW4zsgjd2pRY1DHqjP
Cn+03p3ozS1H608qqcpTpdIjRMkny4zcU+ARywu4qgHK1jiXiOrtEGS4dyrcy9syhxTeFV2/Bqg7
/HXmD6v13pLAd94ylO+rtvywvaLjqUWizezkB9ENzNCCNkNvNeb4kzOKMZi1yAP2VRz/6Yi6Y+hB
yJNUNDo16JNjdU8Lc14nBo//FF741uoxCCFEvbYD7qoEiCDjxRwkDcenoC4neGGrZ/MnHtLxbmeG
ONeFF2zaAllSrNKv4kH4gfqT9w0zkryIWdfOyb0HAwEzUYSPiJ4gnMLgw0IvnucRpoRaNBc4TXbE
StRe1rJfCs5+3LOyDpqD0bTdI4sBBG822LFhwck0QH12aUvER5ZUOIvrsv9TgBF04Y59KulWO+4A
rNZDSF5g19MCt8U/n0CFP95UcC1MMyi3Nhw2pPrQL2pc14NlNZvIDdQ+htK3V6XeMedU65lJyaNK
zCNHSP2a4T87q6buN74cyq9hEK9B1D6mRKMf48HYE1e7UKqrb5W8B3PUo/mZiSVhesqBuPy3TY4Z
T53f19/vclZIOt34w3Gir4jk7x1JGQqkKi9YQ69FHJb70sgtZvkB8uH/+er3e0M7fowJgPShn17Z
pIRXg2SEC5cxHCMCXoBXR9ff7/9+NTr4yLJSkXOZQoovHBnvf/8gzER1ddJTru3sQvO5zmdi0ziW
Ohz4QXyNnJVk6Mx1mkw7YsaZ1xbJlhDm7qaHAEQ74z/EfcU5cqVzShz2soQ7blgUIrqyXcekDpvK
G1qy8lYoGFJh+jSCVdn/frtY/sytB5aq/YQOr5/oW+nbfr+f+qRS/36VL19hXXmfx+Geu5AanaZL
b78vc5miwDLJyeS5TUmX0TfLYSMxHIV1+15jjL65QBtu5N7+/68IIfE2jcCMGCQfuUwecTQraiR3
BK1r3UazY4xDybxLEm4Jcr72eTNh/e2LeD+n0niGslGcqbe3c28xHvlhfQJMTgx37eR7RBNiQ6ba
jWGoxi5a7IRtAbgM5+jemwSOl4APhK3sc+ogJupHC9WDC+zZFQ0m2pGaPcOxdCP1hKA3594zFHTG
NtxlIRtpSzvqpRcmO3TbfDTrcHpujHtTiy+8uqewicVxYJeMqvgZ3W2wVVntbGHhHTw1T1Ap1Jlp
5ldsddW2HmnLqAvES6Fa59HV1sYmChaNZRYf6yQKAAhLWtvsbrTeE4CJ5kTSZbRpTUSsU8vGSRQe
iY25Pe1aVWQvLjzhs/AAcidMe/e+oapNHEzZC9nYIw5bBFOEXTVlc46z6Id2ARrNzO0TJv95qnFO
hQI2jmPabDh+A+ARYCV8huHsEgc8gTFMsMEynPcGvfyGKIf5BozcOzqt6dCnZzumyuhs5cTIocr1
LbXRFOWW/nZ7IR7NBPpFKazL7HL/9sL4DsE08LOHx8EEttaU1iO1ByxpdGToChni4+FH7msEm6CV
7duQ4rK0gBe6SJV39oh/ARohCWY/MojQ+TF/fIVdXG2B60zXqnJHVhlsAx31WBi5fM769Av6Q4GX
GvwoVbHYGxGJpXr8N0oGSrk75ecSDxqO9jTHBUESK1vd09jJ6nFsYLGS+9mTEJnZ+OIkOokodE+1
duVHiDoVkFb/VrqyP5j4GvLZ3BPcdW4SdCAIJ9ptbcjp2bWPzTCpbdiKAfKsbT0WbT8cU5tCSrAF
2idJ92PI4RO2EjWrtuttXOQ7Z2Q1aROkswfguA66qQFYUOY3YbPD1OFwVL3fPRQe/IqS/eK6hO+5
Ggxv2saG/9i5igR01RISNA9sId3seQrsJWAL/7rA48DACEZeIBuHrTt4J5Tazo01mL4V72bubwPg
BWcUD01hpNvWbGjzm+dODfoKz868KTESD2bNX7//leUNIJvI/C6J4bwNy18YXfz4Polb7PH4HuoJ
67IMsLJm6g9KV6jk1v0gwnU/oY3RCI7H4c1ZRNY65xnOUixkhRs09i2zfULkJ+PTLZZkyqCF7ApM
ch2AAIskv5CT2v/ZSc0OWuMCNcpDLTICImIIRUlqtdteEVgVV+21KCe4EV7ZgwLze25MenePjNKI
vPnUqvQDNFJ6WJc5UWG3Jfi0WHBFD/FxmrwP8t6QiSqYh6vmTG1I3Z2a8ubbjbyVQUlcShK+5q3a
emT/PcS199J14x4RcrmZWF7WoqvuNRGKS3Hk7U27bm/+3PR0TcxCsZ2c7ZLMM9nQnYfGZzpO/wKI
x1dyft5DgsGNjJl0QqrQJXLJzCsU+quZieJAcAm+EdLdG+Rm3DZ42bssi7ZjgfZwQr+5csq2uLnR
chS6JQFuFgMBx9PqorttNI/y/bOdvORWDBZ5JnEV3qNevZjQnXbWJFsoGzxwPcPlzhuU3E29Yj5o
5uFRwP+d09x8B1lSpo18w+jhteQHkixJOMn0PgVgym1jFgvqmgwqNb7jzSR/M4ycE821RBk7q2MT
6ROm6vnJqEr7iYsG2wxxb4OJtyFRQ3lqKha1Xcqyp8FWxwngDWuesWzHIww+tkGi3Tz4by5XujFX
1WvsOPqhH+r/8HJNb9yD/HBz742tj2spD94bECw49ILkyrAJmr/fOWc7WfewG99DJiJXc0JTFQ5m
8qI8mHF2Uu5mBD57I26zDyNj4h0gvhHTRHA5StVnE6zEgOdkoTS4DJ0ZbvYpoqtMZeIkzBLiK/Hb
a2LW5lNLnOUHo/e1QQgxn6MTnGsWB7dRoed3RVB85AqfUDCzKwgTun8OYVIATfMzc+z2XrWR+6wm
C92+3kiioV4TyXk3JAkUGAunolC09WlXnu24OXcpqU2YILMrJqlEm85bK/a/n00JySkc+cdLh0wk
vNDuGZ48aJxoUBuKvXIFZ9LcTCnL1HJqL5nBXJ+9vNh3Uzs+Stk868lNX7TLwIm8C9KWLGNjdHw0
UVsOF9QCP0GEPQZGOMvrNCqfbN+7kKOUr0lnLi/d2HmHpMnfSstAyejNpPmSabsal529DlA+A4J6
H62XGavQB8Z8F6HieB5kBxC+De13z+co5+0/UjEgf++0+iiBYDhkUL12cWVhus/+w+u39L5V8sFa
RWxpd6L9DIHu5PStv85S89nVNcjxSXvbgGQB2qJV5Dqvc2Ab/OpZgEY5AhNX52947o3NJMzkY+kY
1iNetcvvT06sk0Vq29FtUdyFISsWPku0u7DGt9bALM73g2Y3VF27DyxutxgBVdm+GWVcPNqd6R2K
EuVhOHhX0XNXC7YcR4sHCl44a9cYQ7LNxqH+gG7oAkTp1pOBvkDMREIgZP3Mm1rdLfdvLCb3QTrZ
h2C7fDVZiaycrvHfMZMT/mjwHDBUEy14C/nR5M0dHliA1pY4+plNtt0ZC0pIfDRzozag2HaYk/p9
nI7Fh8vytPP7M4Iu/UhHRPyhr8pD6QdfcXeocGQ8ztbwDxI+JqscI5Mrwr85Nri0CLxDmqc/k6Hu
PouGp6FeftnR+nbaNr4yFwkBoKdqR1BztV+K3g96p9ei5R7sUWP7aTw+CgaCrfanD7J8DLKeipeo
bFFUlS7OJct+6DLpPPnueG0rpz/3Vvbv97dux++BcxuQE5dCF5gvMfmIj4BtrrnPQ0cvl31Qy+Y+
zf1fr2n0B2rk0UzV1nXacJ+mlfGR9hMZJPCHZsR2e5zSmpOvoznK7O4jacj0ATZgMB2MVr6cXd48
tu/dXL/UIY0frMF8Lzh/Wdvx62eu+y/Iy2TFYHk6mj5P8XSQ6ob1eG1J43H0R+uhikLnqhxAlrXJ
A4Ccum7X0ghvHGrYI6eo2DluXe+ZSTBp1+8psM8zwy+SomeHp4CKX2GjN+skzsbL/2PvTJYbV7Yr
+kV4gUSfU/YE1VFdSZogqlSqRN8m2rH/zD/mBd0Xvs+OcDg894SXUl1JJNHkyXP2XhvhSnGEumRS
jSLn9UbjR6vKcTvGiDAXAtV2BlNnpjL1TedD057XV4flx7ivYosYoTJ/wOz4mE61eFOo949UKOiR
oVe9IY994WaPsoU98mlJ52p1er4aqZre2soODmkbP9BQJ3Pdm623KM6fomqKrt9LSBGxCBBY8luA
LXhjFIcvCiUVnBFGxc6Anpl+NrMfGHp7sllO5ojan0JBHWetUcmxiLItIo13PWruwhjeDIz2PJsY
IdOGq2eanB0ds+bF1YV3q9hRbkpa228AG+mcjj4rurUk59xy8n1GpJGfJPOrUCq9DG2T70ptHzx6
K09T+eW0bENEHH90UAEP328GTlszbLo+MO/YfbZnt2KDhAfi++Vk5sR6PIN1JMG5SWhy290v7mK0
NZy3yvDTM+LrZVciY6Rke5+hBtEAvk0zR10JYX1wM9lcJlKwFvmU1/g93RUiUtO82GOwdU+p6d77
ZVk8eEI/aXjdN4t2kB202SsNmvHFGOibq8G4n1x0qhxR7ypJRNyksn42EpW/0lMgGaiaQeQ1q5qw
jG7mg8xmxAAu7gmrzJe3dGF+M6XxaQiWmBSK4GHu1RSaRfuZ9KoEMrGg+CMhJ8P06a64sgmVQuWJ
6ahfA4p5GrDmhO7BH85BpFbxW7ED49a8RUb0RE+s/YMwkVESis4gLaKnBffNJpv84iWXHJPZI9nP
66z53NpcnEtd75psoYyE37U3SSczdGs85Bg8tlMeH3XiyOfWH54COJYkCX60PnHw1aLlU5/nT4md
VIfM4V5kFfT4icVBUyBgxBC684d6BOmDTAJERKRCZMNYwzyLm2Pe1/WV/Su0OjySwBnkK6krD70Z
FH/chb5M45e/fMNVW1MK1HRJl8CbYVDjMSq9reJAnny2kdhSnGOmF/9+VATSNU0bNv6cPlt++2g5
NjIQN3+iBkYo11efFRfQZizEbcBo8kpcYb+rrHS+7xFWMP8ZMIL5KqSzn92OcIT2pPIC5BFWfZjS
NEVIMWQfOBcf8FrY9Edz7jwV6jkwyRT3V+4A07uwiSsavUk9Oa3h7ZGI9bf1yIHqDTS+9NA97gPK
uQ1qoA/K1sMjmRgcS8ni0UQBJsORwNza6UqGFoj42EUbQYW3Zql/02kfvtzW/LKCpvgBO7bYYV54
WZpiDGedREd0dWQUOEVxW6wuWB+rBKnBzFYg7MRhLkuT6RbOAW0x5+anF9Wt76Nv7vPJiH82gplc
VmYt65FjEjtYudB/O43k3JdHdxIibFzKynimrGuKyjm0cz6xOiVIbmyWMn/JftouzKPRmvJTwW2J
LBaaSvvWwtX119dlM2ZHCBwwCSlUb82qV/DG1JHbPV/NvrfA40GzaauM+Ak7Te4yET00u3Qo2nM5
LOo0OclvrnJ5+/3AeRTdjlhr9wEOd7arCxNxDVajiWfjtvRLHDhDQkLZkCx7keCW8LV/mzsjntXZ
SgmeIAN5hIUUdtyE+d9a6nqjKu5gpps32N9A7ZIjxz1zzUwhtwdbNa/7r2+m4jmjb3sjLCfFeUAs
QJ17t7FkuSI3oVzxNNxZYgMYeg9e7a/3w5Q/ueuLPLkd+hcACjgDjdiAPkKnYjDpMoku83CIxgix
0BHkd6JI2dKQjEciJsBMlbFqoZFEIaSm6u77GQxjhR5U/3EY2u4L9PaIs4wMWvH669dnUYfLiWjw
W1Qo4jBXEodyTANlMKt/PpCsg860ZQHWpvWO9EztlwXzdlMXLx1H7dAnMdkvKMkIcHaJu1pyRli9
h9SiKxFQ1S4lfJuGKckQYa7FfbWI5TCyKwrLLin/esDzOeN/nL3tQhRVWWOzEyklFPtAtpHkkIW0
sWxmgwYiZdoyZIbzIEb71QkaY5+sXzkztgbOG/y2gcYECtWoqg11sdLoaLttdHT6oDlNgKlS4Lzm
PhiMB6K9mAzG3hh6brltar84T3d2ozCrgBTYgCH77ZRrLENDbD0W98Ro8LlHCMG+xfJBcGhx4EyO
1ui1in6XNx4jI3p2DCjtXFLCNj8YFc+hO3jdAXHsc+c1h5KBOkNm7C9doMcdZbO9IWD3pdDTb5Jj
+62T4JJMC7YJioM9wgabOXbhVNe/IWHrPWr0FmPsEbnR3qpxWGN9s04pzWNuTU0oO/UaqVhRDzSK
csMEw4zPMYvj5izKFK92bcB5WcY25JPydzVHxSqngzIafYA7cy74MCIrwq1jZTCpVQH4oEMlY4qi
DL+fgbPM9uge1yPPkNmJM1js3nQwymA5qDG9orxswoAEg8MQBNdubHGoo3jHy+6duH4JuCKqDWW7
XtEPjkBzJRPy0oQItgbCvy0DYIyi6+HvEoNg9kktu9ZBLlUmdLQMhovc0edwipMaSxBZpXQcLnmj
0oPlLy/fx2ns/EM3RNFR+9kD0SlAEJgKH6E6nmzbhNJvJT+nCiPwcJ19Iw31tK/9nh23A6TIsdUF
eNgYgj0wECdhJk5VQRb3bbkaFX00GNoTtK/cLnmelAB96IPT7zQllWsI68S0zzmpjrs452+KC9r1
2A0vzq1E47aYaThazrQfJRxHP2egCQ1v5oDMuBm4kPLgcaaLsc8C4K1pM4dgVti4RSj06rIP3bXT
/v2sMQQD3SE6pr7We8zaX3TpSZUHC46pcNMon53Fivoyk9zYuBU6yO+fA9DRbKKpELvJ49rIY6p8
MfSYokkQGpKISLYJwUONIwP9LWw+rOL2ci79/q/jOyn0a2miX3JhNaHlTm+VY+Xki+ttXchir4P+
eYzqJ4Io4WDXo7lzlaZ/XZDG7Jf7UuoXknvZlJntqzd1qPLH6sBZghvMZsBuRVG85WZobtg36i0o
i/zY28aV5mx102c2+nyLiRnzwBbSXltfEaddsqkycYVBr8hzosAyVbFFAckHb7lZL26KF7Z8hDug
oMizndV1QApKD5BHYzzb6fCEm9skvte+T5MTRQwWnZkyK2fp5TwhYS/K/FtlqHurn1lYYnDNdgu8
wbX8Apw64gU2ERmJK7Y+EUxebU1KVm55xDGZOZiWXt27eX1b4uEIOb33JGg2YQUdCX0WkKK6oH0n
FEZFvJyhwprEPqa7hfeJIEkPhEN1+WlVSNjsSdl/Deg43enStmzObAJz8g9nnI62wrIdFM4ji5fY
xOALtj1McyQpMWF9FSblsXDD2RNyM5rOxFg6cS5TcekHoU+ecF6QA9/1yZjtsdJggfGIaZ7dYVv4
+fhoEA1pLoVNb9j0T7YvPwVUGkBqzde4jM+zHPqd7zRZmOUIJ7oEUVQDLoOwR1RZo42mKTItfVr/
hMs+H7u6p86uA5WdFMXygeP03o4/JxQHLHdoAHyVP2YIoPAw3Fps6o6dS7heu4uy5hjZ/meqoJd4
BFqzUljpkd5di7CGg6iX97Rf0mNvLuxaq6EM/35YApapxSM3nUYUEn67vOadczQmdzxFzJYdr/1p
qaLao2rAyl3BlNnaND23euB2hCmOGGBPfq/C5ND6xRPiohXie2XITELC4NTIfFgTdQ6r17e5o6Vu
VGzZnpLQbFcjwpyNq20jpCiOT5pbat3xVbk+NCI4p6ptjkF7T74qNsuAN+enNlnHaT1wIvUUoSQT
tp08F31iEEFdcPBmvOyZU6KzRo86o5fDp+0fmWUpmtrW5zSPAIcV+c2Itk2GJQHvq/eHC1Jzz53r
CyW4tw08C9DX+vvQBuecx5A8xnQ13ZWwTNj76Eu+5ESLd36EEZ/zppAt6izNzT+ZQZgtnfNbViTJ
xrn1Iub5U/c0sOgevy+UvQdml9e+scUxSNFp+RO3tQI33vdvshAzokZskj3a8mdiQTAYxklHeFKB
IF5qdRgzWruN9K6Rh3zTT/WLTMlwLbFjsFWbvAP5hj+7jh5A6upxn9aLd+qy8eyD89y6A9rjZaYO
2LDhjS4eJqkxtRIMMsbnSNrvUbTzsy5RykGiNTcVUfe0uZjKrA+qNKNDmvnPpt2l+8hdWkqy56BI
CPWuPiN0vQeEPTguVyd2Ys3z5fuhYZLAwaAI1TnsJy85YKr+GAvSDLvSfa/08MLAqzwOxKxxYzXP
ZYrPr5B6ugizleGIniUJkNcgi7/4FeLtFBiAb8aot2kgnGcD0ZpN2nhZT4g65y60OqxITgZGA9da
vBlt46Yr8ZtGRD+DiZ+HHDtxrB7yLDSM6TWAyeOZTXAyTOgseUAC9jgZ5Eg2lNqt8F1EgXLH0usd
qXnGcGLfEQu8GrzzH6iS0QYxL92OyOg4Oc17CBTNuZoT1F0xs5xyLPacucg4e/bHRUVzWxIQgmPp
3hqLiWNLaUl/7E9hZTRnOof2Q8XmthZdcGPRA7gsALp3njRuIVbmz9J6znzkXFkawPpjXHBPumwa
qWuaNuJtGdgPEYIXvwZkP1CycpsigajcSDR4WONdpBxQL0g6bIDtjTd1t4jjgt4q9gqS4zKMnJ4O
Pry+zS4i9vi0MsyoDHm3eYkvOSHEhb3hp8kHepin6QlCA9yhKLh6+fjbMlhGWoN4dj/Obkoo6vNo
yVBNw/sn3A/iRFW9gIKyBOaAkj+XDMXGl5cld42jKLLfbE1ZdgUtzkzhLzHFAz2Z98Lq2pNSX0Gj
GRYbaXxsSY10ueFxynMapGJIdmMQBxvDa+mei6m5z2K33Ezeu+OBpFkS0z2Nvlke1ECjmfjC577w
k3OiYaaMqrlf8j829JAT+tDfC7b1m1lQitfodvez/GNAijwOM4BVYbjzltsAt3H0anKvqaC2Fft/
dJlMKrKcgUoW3CMBqEKaWQaqaVo8dXLLAky/AQnLPjPS4ZLVFgIdlrNLO3yUKueuOg8Ii70Kxb/Z
w00nwhLvXCZPkbTGQ908jM7rUhnLXV2iGJs851Bw5EeXyFhnKO6yVqEuzrE6pPNPhmK/nATPNxHn
wTkngbIrgt+QQuUB9wcCGY8kV0i2mEi5u+EswGBUYCjYK7ardHBWd5tHoEBLnBDsYZAb5I8O+6le
c6uSME9wWs8zUAdvKG5V0eNWiEk57Wf3ybbdhq07x1bHpAK7tozuEKCYhEFb5IgM+nks0CbUGa0p
Eesjoh30F1171jm5laolznIwP3Nd9adyvW2rhLt1r78kjZQdc/j25KY72AJbN/MRu9kFy0pk/y5B
pDJLFq9sEG6JP8zu2LhszQDnuZLtCyCAbvXjV5uchNknf0x2Rjt4OxfnyH42p5BoWRfrqaUOndv+
blynOtLt2JFLa2+qSduIQM2janRONWyBNCXNVq1hqh4mTILjB3eXBWa8XcrqFitBdgvEi3YNLy7W
i70PSmQ67iKBfcQBCbRZ/pXAY7wYyv50oqWE1tLdYN2lB2PLfWcsl/5EutYXLfk144++PCOiaqFB
nynM4l3C0h7wEYNxo6Na5JJ8R1wcZvc8jbVFi43892Eejl2DLgZCk4slBJaFs+DaTZz7QX1N01Tf
89nyp3ECkIzcHjU3NKMXj1xMNI2c4oCptmVB07u5gDwLIcreAa+9jonxmc8VV3CKWdyJZLSN0+7O
aEH/6068zLoj85HGPZoLE1k/xWtsVE96GP44Qx8icQL2Gpdbb4BQ0SixGyh025iESDnbzdUoolsr
FkSL1VDB4GZsactFhyW3SckKGgoYZ5MlnsM+dj5mUzKQZ+XYuyWHzxGDg9qp1U2imZkdzDG+2gbW
YKckKUVfBqajm4GYz70r2+scFJyVKbaFQMXMw5UqtzKqbp1Uo9LmYifywwTJBrIBC4l77fCgn7Tn
/vEdY9cVCRrHUZJnEeGVHN7r0vZ3SGyOGKWDY8/QBfzQjtcJmKPEfBIwHDvOxfglgyG6JUXhRTW2
cVJl+aYrIK6zBtpgY6saMAumnJY7As3p8fv2hkG5vS2ItUZ2suzYGiJgaesz8ivYwqLZ2lVZYYEd
CQRj29ZCh85ch3jWBNW392fAVHifCLgasZ2d+qW+G7VnngKSqvplfqcoAZXXXtEbYea2EQuUhg03
jdEiofI05RApb8lIRfnF3rooDM29BIXlTIrJrmK0tg9qGokTPdLNMnlihy2ismrWSCyYGUiq3jWK
W60g6CfwDJQ/mcwtl45rGEtEhrkZ6/CPJOl+1rV2Ofkom4oFpEBbFs+QOiArKoSt43gmwRLgf4Go
LJb49ktFjZKmO862tzmFCCjTR8bIMLCVD/OwwHI2+dPW9lJ7WwUwCWtYNcEla7tXt1WngubTLlr9
15nZNjtmaPcB24bAH88DrdpNUDJ5GkZjnVZfSXj7yOLlwydGa+MvlYVUJeXyW1LOlN2oarbhTg94
pvEAzzRPBiSGAy3iahvB6B0bfb80U4UnAkkA6fPEm00DFPCBMguQtthasB5CZvDrDYnwZ4ljqXIj
71Qaogpbw2eEgHOKfINqRsLjEgavY/f4d/MIU9dbDKEFxwdlcsQ2HpvBaIZt6X7FdGDw5mPHcMye
ToG1XLHjGTszJjF8qbn0sNbRgQFz4pMvAwbJGKgCm6eiWnbeIuuLbgNIm5EJJs7qWV/65MvvAyRw
eH8dx9qV+STCoMi/hF2f7AqzDIHyy87HvJ3NBJDbbYeyMwj+oGqK7lBRcAMnEfSjtg0WvLAD3/Aq
c/XWu/lPT5OsN7jzNcqu3Ey50H6ZUyNuU2dDOIt7QvaCF269IcwxxGonBnxLr4liSDb1ozpogHJj
Ld+Jj1CvNbcZPL8rOnt0HvE9fLJ5izb8W3ypO1PQ3WT97zElkauc/xRe9Wx3DRwciMq430EzV0t/
MIcGG4Q0xP1MEgojx191K99kAQMUvyK7uiiW+WXSETnpvfG4jBrnTcxmeXbVfsbZTPjS1CG5rs/Z
t8dNMuc1af/uvFRlJz5OBDleTT0NpMZ3xnuxoMjFrL1mBqsjAUMExdCdEsW7yNKHqShpoJDP7SMv
T4MIMVZux8fGcou3QCFmpczPbFw0ienhC5NAk40/zLpPMnPkpva4nAFyP8h+3T1rx9+UFf+jEli6
EojpWyM4L8EC/gb3sTvyQfvYYqAxIPHBUbVugiTWh7a/4LjRRzgPLEztkchqgE6cUnqSSLdG+0VT
I2himjeBCQRFJNkPRBjTIzREWi0jnAcVR6dcdhYrREt/owPWDTIcVTSej8rPaZwqF9HNKMW5k+Cv
GHcV7OLyZseWat/lNqsMoRSncsBAMlB7m2w7tm6lzkllt8Sr9Ie+p/xZMFY3WREiSu+W6F5bsNbZ
ZUyHmpQefLzoyux8eqdOdjYFWrQtgo3rpJjdx0VKIoeA9ThiUlrP5KzD6ZPUrPPtzkffzkYWJApN
LV4n9888k86ebt9psAUSombh5L00xmORj9lZif6qKMk3fUquIeJwrHH+hxV9Nh4bsMEHwmVj4o+1
z2x9vTkKzEkT86U9yMd7kS2/J7OeiLTFH2TCI4+K6k8HS07kKywDTbuaEey5CX0hRlYRTpmS/R1E
wspeDlbsP4i2noDQD6GNOLzS8o/tMch1r8nsPLr0P3bBAN5tKX+ZGme8f9PGXzpB8lsgYSHYQcVn
wpIee+XztmFMo0fIytM3V0ICNxAmwiqjPoNa2PXxQKpV6tdntAC/a4UNjmN5h+bORemn0ucgJ9So
Gox411RdfGejr+6UtH6YaLUPMwEGYZ9J96EC34knkcvbGLvyEvX4AZbq0Z5d59diBkjLcd/f5/Wc
XdCsSXAhY723bEGRmGPSacfoFCUUb0uOFqzkT0q7bO5LZo+iN81TpeQO4Z5zYKgM5cZ+NGEUVbp6
QjbONLLNr1i9byb6ejZHeHAwD1UpHVOEytWW09wFUAaR7cnFIhhRR5iyBVNOw6uYA+S3q31rlVWn
Hf0UxGQe+U2lGl+wqaLnNKyf5j7R1osjJ+6TJICYA34YxuZ7FSOHd/LHQ1UG7MZolSgHvU629BTI
E95xXNu0gpvXxQvouHQulwV2BbZt9KajLNno9QUO2OIPPgnlS/KQuoPPmyGxzgWQeqimlvGCs7yr
pZtupGlIxNCCPl/ee+fAzW4zhrLb2ktmCs5Y3NS62eaF05yIpriYIrrxa/YUvgfxZSCJfJ8kC1TE
Op43VZ3S5pppN0AGpPORBM4pwPi8UcaIDMCh1aHgOGlFVIR47+oGahTjz8B/QS/L3q7GO5n8UoJA
ckhhwTZP2l9z8DSK4sPP3T90USlz3TlMBOVO7mYfkcBi6FiHzBKs5/aquFk3u2O05DvOd0IXTbmp
ul9x3YeF8dRQYtKxnuaT1/kfaPMvSuZkCiLSBH7DPQ7VPLpuQK4xSQp73K76nDjWu1UX906Lgx5X
HcHdSNOLhm1MHqQvQRzfQG47B/70WPh1+NEbwkTyOk6cutxQO4GGTTbduLYSRqQWj7aSzAmX5pAh
bYf2Ht22VIf7KMNsFjl5eY5beddplwTXBOkvHb94TwIYhhjWDGVdPE46ksBqkNEK4mHjnLmi61Pk
jMcASgPmVP+ajb8rSbWCuo4GSNWqy1TOxaH3zN+shindNdnugUC1RzOvLYIMeloTcL9vemH+Wjyv
o7/aGkf6vbCu0BVxu7HVLsnwI4ylcWP6TrYzez4QBrDySJzGUQl2XOQVZAczS2FTyeni2yndAGIn
YhURgtVD7EnnkXn6fWF3HyAmIZ9RGl5aLisi8bqnjqlMi1xwX8UuMQXdcGgHrDQdllKIb4hWEg0X
o7wk7o0VXSO3e1tcAir8spAXR73TC2WaS9lcFVJdfE2kmR72aIvr8zQ3/WEbmazlhW/qH9EA7Azq
WaWnde8N0Fc0YB38DFkd946lBDtqStN6tGLndTQ1m2yaoI7VvuRjN57LMTk11Uh+vfMWEIJ0EpVw
t80SnVIhHOKrinKLs8x35mmXwsbJFcS7rEUXSiewKKLujAgAa4ebVie3HZytCy59nJma6XK+jfUU
MgHbNJV/NjPgiK1xGBNa2LZ05p0m435rmBrGaIRpCa4Cl6x1xqBIn5tthKlr9yoAZzjuETowwLds
YOYxRs/kPReH1O9vKb/exumzHVh06zxfjopgPcmUygSFskWC4aHDdi4LCgNkjPXJwzvupTiPlGvh
ik9KUIKNvptiaVA/ZJq9BFhFzFcJYoYlW56d4RgxyTogx/vF+WVtZJr9aejIgrKNHnLDwyeHQ5XP
MEqZgn70uqjvIeImG1F2fyW+/H9Ewf8SUeCB7f+fEwr+/d+a/qcGTPsTaVtSfpEb9fWdHb+mjK4/
+s+wAvEPWjZsbEzPslzkI/zLX2EF7j+IS8alHLiW4/gY9ggk+GdWgf0Pn++6RNBaJA5Jgrf+M6vA
EP9Ao0WqgLRdk19MwtL/JaxABP817da3+SWmdJE+21YgeZH/Laug8VUvfU7axQluik5ktC1A49p2
iduZbfBQkjsQ0h2hKzoMaLSym1QLoum4xAZTP/XoH0+DilPO1xqke8WuL07LffvQVUV+Nk1gFfPk
y3MvY4A7GcFwDXEbxw5lDsXUueLyvIkEbSQX0GjfOtW5KfM/8ZA7YWYjq22tWeynfjrlqHcOIkjd
R8s6SvIdwB0jps4JSQzGUbBUl8HRW+HyUYN9uBZHN2mzYx5B+xg8/z4gFvdxKqioExAwh1KUAFsL
WjRttRBcSFpsdY6Nsj3k9IYrfPax6Bj61OT5JCxa+LFI04HduJ+FbI60yBkxoLytW50crUK+LLa7
NQxgxsot4HoR4VetDAO7Sc6szBhivzB40CLp/cdh8qii4CYk658Y4v6HYUK85mURm1fY1Rkj5dpL
tlYbAdwqpE/g4ER1Rf76WjsDPt3aRCEGyWBji7ncG3h92WlDuEVE8OKP/Q/LY/Tm8zOrcGEbBwjC
3DqHjO8bt2PjHDSevUtuYm9blufv31ZDiOqJIGMuUWzbxXUvOrH6HZ8Y/fCMYVwaMFJOlXrVyGJ+
TCm9Ek75Swqk9Ahvx0thg+Ejtu3sz4BR2wGK+eLBVaQZQkX8/TkZXvTLNJzxYDGqxwK2nKCuQttw
HtvMit+c9rqwBTjI3uj3Tg4ROrCB6coHEpfty2AR5BJlaYHSSzHmXJ7R+7+wuk+HIX4qQDpf6Sm3
MgZs07sfzLxh2TU56pg0UzicakqpdYRNxQoYdwaiKOvRvZReV4EHc26ClDZrCq9jXzBhP6RrlnPg
Nx/ABct9EY9fupDLgwEcvvYgBXEJs8gLsK5+TbMvmqqzDF6ttrX+t7C7NXD675gfLlGO3Jqg7K3/
FZb538LuGC6IEioJ5iNebuK3qOag5SVDiiKi488aWRAODS6gspn0i93AyUBCmhz/5fb28Nff+9es
d9f/r6F76+vwBbWgz4uxiHdbb3L/GjcUkBJU0ZwlGVffZC78kcyHpzXpR7JpX2MFiI00KOLbGhvn
IYgqkpPZ+Q6SDRcdlXqa3tixtRsjNz9nUsNTtzohBIZl4gTEiPrJY5xGRMfSL6uwAOfJfdWRa1Hc
NdYE2oatN4YtHrSpihXAdO8UQbQFZvulvB4YSCxJmXWifVb5r9TMTB/sPMTvZ21zp0Y3R5subAXi
CL0+5GjPqMqyr4w8IOIXgcMieUZ2p4TkX5uiC7+fdVlOWYgmf6rmn6YYnmLf9diO0SS1v7U867O/
vxwXPw2n+28kD1pUCr/vp9//67AMJpdq/VF//8P39wjigiWxbNMxwa3P/iHE7HzAx56eqB+bEOlK
y06MZ39/adnoa6JEHlG4szXbMjPG0McXBEVu4m76nBqkQLnQxnHOy1BqgjnYRdGWzCPiQrDfHSuz
f7W1hqSQ9QvI8AwRBCBFTdjqFvLmc9ZMHE3V1nSMxpNc59DOOpEW/lCHf3+ZYwnLEKj4PkNpBhN1
OK8P388k6p/RwKGYK9cMmVbxUHmcxUEQMG61u9ApYYZ+P/v7IXPsPZsF8zRm6VdJgb1H5NiF3w+V
lFe6wvmxbv2LNZbTxuvHeUtr/g1jDQTyVdPS+wjUtgqZ3H4chp+lgVMmJ+WFYEZN8yCblzKcmwZx
c4eS4TtqpvTAi+Iko+UwvpFbjnIJ1Weo6yhijo2QYi4jO7SY8azfdtsMJ4hMyi233hvHmjWeDYXd
ZfFNpgHZfFGww2orHs9NVNNBK63ECanV35KCmwVQ+T9oLW6+3xGcvI5fKEcErevbPCiSu/ibIttF
dM4vXR5cZj/3jqTliCPaMI7mqkLA+E7luhmH/k/uuXQe5/aIoyM4di1pQ5jtNraLLUhb71AT2JJw
vtM34OT+fjqt55RcRV3WbKAZwx4X6thvwu9ngrkfZ5QTq/6M7dcMZ3Lrzob1kZpVzHm0nu/fD2On
//ksd8UESAl0i7NeEn//g8qpp6sRJdGYM+xXhvMase7Hy+KGDrX1jlk+lpClr8V27NNT4VD096s6
bliPk1TG2u9Zv3bc6Sj70T/IiXVKOW5IdZKfIg9Vnm91F5+AYfyQEfDD5OX7J4wujrJVUlacgKns
U0ShzE2N19n+kmXk7AVzfwzH9d20IG7zN8HS/mCnBkdoOATxazE+ebl8sUptXOD2Zr31c8mSjwWm
FyBd7zmouGSQH8KIKQGZcm3vzBK73zDnpx6tHLHW9AZjUNFqqscNU0VXWWrnJKA7Uv0L629D1F4G
hGNhh5lRDpyKCdViR7gtMBW24CPVgEgSmMsp5kdSO12oyXxPzUG0w3p5DfTad8dVH0x3KjGeIouZ
Z0WehDK7HSAETlgHBqDr8ZealIFFubxEdJ6lv3yWkjZnl2Rb9uIPki36zl+98nFgMbIo7wuU3XsM
VDSTjWpfPyFcZc7j5f0jQ6RiY9NhAEAikAJlxns/Qe+hhFpsshndifbBrCYqIzQ/ybTU9GnXhZJK
JxfSv3qXgABAwnltN4wFmBzROfB3AND7SA96SdPyux7p+rTGtcVo16RNvC8x/x3KohW7jB3iPtpM
C7nThvK2VhO0N/YaRUCL4xID2InyBG9k0t5Q+c2xQPMzO6DfDBy7cQEe74OBAYUPiPlT25oeNnOj
fh/beTul9JFo1FyFQ1HDOvM5WuBy8gZ/FCOt6SKXM0PU5DgtxovRIepe2ur398vlrQk4kv4hK+P3
IAGCGdMXFotVMUBWLyUFAjyAHqYAwUibQfr9pm1KfcFdnZ6VPgmnDmD4LQuLKCYDH/3KfkSpDcnT
kbvCAAkla/diUIMZSVucfJm+R7QWmR9nH41B24u092U3VMDR7GLw3kriaLqTDVr0ruvBwkVx4MG6
oDPqEeKwi6thOnaMbsmgRWpQyCcrgVkoJpiNkSpyIqPtdUD8RQCywF7boXTTpGMEwkh+eG/17B0L
Mkou+PiQL8btQlOzZNxEb/rYIHfZpa11+f6svr9l5u607wY0xPFPots4j5SGG4ewuZvSS51Rv04B
8orKvhAOw9AHW22Id/7qxkDx5Vgd3bHE+cd0+CQReO8H1n7B+QkP9Ycg+mCyf7i+q0+q/9FMnR92
VBnRzH4lGHbIQdCgZJRxHf0quIERdkO7lDHhKnwzcAorrGkSwUQd13wkzrugff6u+xLDbuDkWPQH
DA6Z1wY/Al4O7sMPodYRu3sClgZ7RDWfrvPEKwPiEIf9ogUfe/tgFmlDrk3zUruYhpPUo2FgIVaa
QE3V5GK30w8/hj0VK2Jxu/4ldtOBMhXcLVSFdyeO0tOMnnDTDd4tOrvzhPTTnermNLN/3NBDZ/Wu
Kn2zTPBbcVoD/F8ZJkxtDyfiLhEVSNN+9lMa1ikc3xzMZ43PPGhdvfsP9s5jOXIt7a7vorHQceAO
gAhJg/Q+mfTFCYKuYA68B55eC7zd/+0rtdTSQDNNGJWVtJkwn9l77alnLT5Y4Qee3AAgxpTte8z4
SdxAuxDpNiwHDAJ65i2TQv7ObWvA7B5tQrtUq5pTaOnmJnFiXx6XZdWr/iIad83JWh2kcr6Tuj4x
ITqUQfVvImiNvxairnAMz7V0IQyba7vrOLTH/1yI4qC3pqL8qm2tRi7w2x60YWNFZ1aq9rHr7qLC
RcxgRfjdC7nOSRoADFov2vC9d9FrlYSkNlprMH8WrwDn0B6YOcFy1AhlRSgVDL9+he7k9P+THn8G
Hv9mjKLPI4//9RzlDFFeqfyfpyc/X/HH+EQTZD265CB6jmVZum24Jm/2HwMUTXf+pvMUEcSu48Fy
MvlB/5ig2H/zDMO0XM5MSxIP8mfaoyH+5jhESHtylgDPI4//mwGK8ZN+/md3ZkuXhozvQndkSMfl
O/71YOSXK5UdNZ9lYBJYsQXTmRAyt6gSBnT21QdNN3mrLnE0wZovzRF2LlI2pJW1Muu2ZE/g6G6t
X6ayML13IRpn3MvR8yHHap0G3RsfRv3UBmYwPCd96/S7dCxqPL6x0enlrTchGn2x7WyMTexqZMvY
YZi1+HSdrIsWXkI2L3TuFl/M6MVttyPHgOAI3CgDuRAFyt0BzsiwcZlPRTANJUWkwEBukfybu/VG
Q5amUparvfdRstsROA4Um/kF85vaIb+mH8hhmk22IBM3WUStiwi/YJ11BbRZR5j5eOl6FHmzyan0
avO5wFEGtl2qNtu7nquYpAa23KXkTwiGrvRGUIqmHGUcApkdYjfz1hcTW3gJVKNjwGt30bJnOzWt
/c7RWM6gVgBqnTWnjnE29qw0fld9kXyUvBLQ1FJdr7ZGbCMy5VaN4TNoC/8UFlr+5Opod/ihMagx
VJXkegyJDLatM0Y8SLF1Dt4DJqAy28GyzpJLblcTOViMXoKd28c4lhe6MTCEjQMzinZ5afP1DCjo
oB8SyFRUnqavNH3tAS5BCo/QX58QV+H4XVWoEaM9Bwj6G2egdjigBsrDI9i7oSPoy4u1L+LRS/cz
bgjOspHDeLTT6G0sl5WwiCO5AIxQF+vKnCXVQxT78uIUjq9fgeE62qGpWyd/7caUysA0q7Y8lbKV
rPDlADyKUA4CQIfSq5i8hTbX7dDhljtyD8kqfLm96Ko1VVar3eWWGTiPlds0DuszK47OEwtHl1oJ
lFC0QMeg/HsGJrF80RQ1I60J+ROQKjxb3GGC2vQGd70OvmBMI9noFJMu8N6d15hqvNOaaDJ2Jawt
oG8mCuQTx+RI6c/sUki4PODDRtRESAHYW73YaQukzxUZmpAK9eELikZkH3YYka6t1jHHhvcyoXhD
ahnWQbPNCyOwrngOStrAqirMPWJlTiE7qwRJPUYcyOEFeAiVa0ACKXAN2jBOYUT6aHR95GyYXcJe
mz5VHDKYoMqhen2kVWyNT7iDun4rJ7SDXIgOtk8ZW8M8bSaUEDpArhWx3Xm7kSomw4tcsYJta9+J
Ec28q9SuzyrIRoWWaeI4jWMUrQ19SPyNURgesxZZIYzp2shwVo0XlQwJtCl1GwQ2RiWGxeDnHZJn
NSELQXA5adwaGdRWPXEdgUsAB2+tD6se3ctg5kCvGdpSq+WTpZGJrhDsokkwcUHnR+Z7AzI2I1VP
tjZ0L5oRKRhURjLpKJ0DKtb3Wrc11127Ypj6K3O01F77hpuMd7Jgf7jkKhPECLHTWu1E3ZX4RM06
x3VHamxVgQ0hG0FhUhyKtlB7pUY2yfUAaWZjV30otyFeAaBcBfvQq6OkyLdh3FrQriJfd7UvxF4l
YAWP1Gi0QhgmURyP1pz5aQ6a9bstesImPba7BPNZFTUh6oJM8SwZV9mR2Z+IrpnVmvE9epEihNtd
VAxAIQd64ZlGtMTNzXxzarFDZZllgEfv6kFgWqa0Zq6ljdnsT7JRjyI+b+N6INW+cOVGuNKBLR3i
F2X6VEXjY2AFPtRJjcIpWjZBnzE+JyWvaYal1hN7DVMuqwp9r+rCxcdmM/7NMWrovdFd8oIclh2E
lYCA1SE041s56i7kSoMsI2IZ/ulu+y/Gerr4azXFboJ1vGW6hmNKfk8slH+9gfWoAXqEEO+xxogD
4MioH6GO9MHJhivavk/5VJfvvqRSXqWcxlauNriNiWu6Q61eVy67QV05H63rR7XiGIgRy+TANY0v
fGngrGU7GalJLF/D+RqowGdJbmiDbqWLQfzAbuetMja93tdiS3JdLNAs9ccIpqbTMC3o4hZunKCr
CcQ2LfrU656JH4BjOad7Zx3GrGXlspbdOLW0jINlKDPDQuGREPfm5o16r1SYfySxKLWVBdC2J09A
A8V3ooVFXMRQux4I9tGwcjKviekEEQLIgUyTqATGDRMSAcGuitVk7dgG4QjIuPeRQWxEJBdxnfAI
calSZnEfBkp7xDbsFGKkC+3kqvZL5zdnMocQyAYa2Jljdy/7bvyVoDIZOR4Su/zOw8Lr7t3UzbJb
pDH/RmowcISwFuybIv8mgrbWfjNQGklvM4Ieu3xkjs1FTF5fvdRV7qOuUDhFn2rJrgenXsu8wA01
NKbIVIE51R7OYbYzFk7Mh37EhLTArqWKvZv5jjjTYIjg0QGNVbwnygG5HVGHF+sp8wvv7PUNYWmN
Z9MgEDU7GeKx79th2Mf5GIR3MCTM/FSgY6W9oInVnntn9OlllZyiLdKSNmc2hPyXSKvIHa2YnXoT
VwHaBMN1X73Gy7+0XkMx8P+k5t5+55f39Lv+L/NO9DMvxioKwua//fVh/cfj4DtfvTfvf3mw/qmD
b+13Nd5/123Cl/KN/v6Z/6dP/n19+G+raRZ4/7tqOnnvo78W03zBH8W0SVGsz/WqbUjgpIzz/1FK
m8bfOPO5F+uAOHSDPPO/19Ga9zdTOqjMLWG7hjH/659WkdTffO4//ti/X2x4nf744//FxWf+6uLP
4hmcACl9XHZ0nY5Ol+KnuP58v4+yoP6v/0n/z/iuWidQeEXCMeVm4eX5o+Ym3c7MBnM5Em3wWCKS
uOYsPn6ejND4mcDUmDaSfvjnh8yvya0gPIpczTkR6T+eVfO/QjeRB1Mvp51Ti8tIqbaLpdIOU4DN
uZy2TW73r6KycPqUDFJ+HialhsZH6eVFL2v5yI1p04Kjfg3pdPeUEvg0anX5p/fqX7wcBrO3//EF
cdnoCqYYUFV163/qJnISc0ywS9gOS+0pHOLoGHfcLaqaaiqpZXOI5w9JHZqEeKhbaaH9a9kgrvrZ
EsZJdZ2UzVy1i/Z93L3kZtHNmYHfJTPYgCSotWdBiDQwBVSUE3tS1t8spT1R91NfZ+IB9Tmhu9SY
Vfa7rLmbJ1VOvufo3Vq03wmabKPg8tJM096LE4yeyPKWo27fIAG8krmZnPoCaIEy5SZRebIk/byE
0RlVMD8MQR4BFCJPUHoM3aAt2sJb+yMdQzsDk6XEbJ0k7XHA/b2z7ZptaZHW65gx2ArGAuSPEAIQ
2rBUkTiHIuWRPSlWnOjsoQxmi4tpNjHVCRAX9US/UFaDIshlCkRX44bWvvP5w+EIrfVc+2DmWC+c
9sjSMj9RxOB+gTUwhi5J9C1u3UjHXBPnzjaBmrwiztNZ8EvWXJYRGbpqpWvBFwtrPjsnZmUE8ias
Vwt4fMFKmPD0Fvuvxv3PjvyrxB8WpZhmQaLG6iri9BDDQF2bNnC7IbnmOUeiPV5ieFo/fieDoPgG
M3WkRnTi+grX6iZTybMpmQQC+gtpNahcdCICY1ZXAqt4YDckneiQ1oij2DugOYrEQdvYVju3dXGp
dOzECNklsxFZFYJIHBsSJxOgEHxwzqfO5FWbZLyWAPY4WNwJxZX91MPlZjCSU1ZOtr/OetILuVMf
heEHK8gL1Plg1WxPX3Mtx0jWdNsIagJ1dLaOtQ7jMSYKaHrBunJD5Hg6OY59NIAg4+dllsIj3hj3
zqhd0daFTLwTulfuc7vRQtmYjusIgl3byHudhFu8Ivoz6IlV6ycnCn3YEBwJQ1vg6THVKiyqe4/K
a+812Zz+ZJ8NR4h163so2XKiXpiaITk3EC4SOM7ID4F+gpIJ12q3xHb3Kwod6tJ6b5l4Mm3zqpGx
cHP6kph0VKGF5o1rWrR2WfQxE2mr+1UO3nJicG5hh2DYCA2mH7Glq9heBRPqWGbA9lwcZFNzoqr1
J5v4AFhDK702rxZt4LrLk6/ErNMVcffAmnL/bor0fR94s+KaqrFZTqNb7TIDICtrgi8nZdFa9tG0
d83ykfk2h5l3JCzypBfgFVwPnKdoOIwmTnTimBnZ4puHS36mHr/19MmLyY6eEgyJLgUqKlp2hfD3
VwzJbrIvNjVc26h5ddg86GECD5qsW8KbdwNX4tml+fQTz9Pi3lFgChe2HUTrvLGw+ZfQ4mmW16Dh
6qWxtYJBHAxNu7Sm+iDwk9CpEAVX7OYnq6prGDITFXwrnnU2cayEojPr+Yd2iK/BTN2yZTPj1I2F
TydLgu+jQvDBYA6nBG6/ZIX7q1ggXHHs6uT77XpQ2GVYfX6mLZQ/X/zuU8y5divOtLAPfYdtkF3J
IRnggYuI070fSBeaMd21Ct7ZWnuHyug/O4znuHntW8bGmP4yI4LV1R2i+AqTITt5F7SlhX+s28A/
Cs/KdnqXkVxhesd8wHLNC/KPZ2VmGivADS7EIT7Zo6ngjSBqA4tG3q+sxGbp3DFydJIyP6VGkJ/s
+V/MaFAtzzBDYda/cnvM9hWtFQgAUkl96ALo3D8gd06k9HqbTnssgob7VEC60WhO1fXnXwH9YM11
bmHphr7++a8/P8zyQ6ANcpv31LogqC8u2sDzBKwhQMj0KGou9+gNh8PPQ2Mk9xqBqdj8PGRM+pQn
JksENzOXJG4Zj5AuMY5FxcfPoyp2tHsL3aaBJP6x6Wq2GoOPFJNGfdNF4gOBhbvsMw81zbzPBEvA
Vnb+158P9XnbGdVkcSsN2yL1w9LEnngsSEbYgud8qGoOQUFE9WEidSXIa/sbBf2bAgr67LgGYx1U
MWdmgHLFrAndawI/ORlQMMaRxQ0znC4j2E7yDUhmk27x4jfeK2MpZOHtyk5uiBrTLyNizcyuxH0Y
hJ1vjKiUxzGT2UnktrYOe1xJJmfKqnSYMFuorpGHXoZGT3+zOv2sw7x/TgldWed+UBziwd8nddIe
fE4TqIOjusd4t7IK83OqKzjuEpwpRjixs1Jzj8uEnsgJins9gsegfO2E6mpRtOVTOnbGY+iTkkey
V/6gVTYxII01ndkfBxsspRfatXDvQgC9eFlJVzwazkPj1aCi9ch4C/mpg4FLpxieuBqWb8OHZztg
dtP2a3Tilyyf7oeAHl0khOGEMebmrv6sBi+5ZdHobJrembeio3UwQLtvMaAjEtZFux3owJZWkvJK
+QGpL5G8UzTlZR3n793YmlhHJ32DPD9YDoHhH6QpjbU2OPYr+54tzLj6kzcTxqVu1LcCYNXCqVpt
5TWMIqMhRc8fWBfXYgxXJFszI3OyH3n7eaF0rQFlVdnawTJr+0AkO5IT5O2YAXCqpJpdbLBQu3d9
ixsn9lPykEg1XslC4WVMjOme2B5yyd9cmU13UzqGG9sIjcs01yp9VPwOFWRb4RUoj1+SgD2RMfSg
/oeROdJUQ97QRmJWEyfZT7E0D6z6IfTmVbFUbf+S1tqv2ozTeTePiiK0o51SKibbVJ+DxeQ9uXkl
9rVzrvKnvs+Kx6AgpYwLOTSoS1E0FzDX/iIefttu8qSZlEB5q2ksd0iHQy2/cNB7HcPPAKjUNZdR
uDV7GBie41s7pM3P5KY3p7xachEJDlplMQGqfXUJsR4tQ1zYXJTm5AjCyPdo25f86oYAhAARlPEm
c5E1kjHwGQx9epHgNBarBGD3eYKOfcms/CGybbxxyZc7ufW2s+pXhqDubK4nwBC28YPuVmCZGELh
URKbGs3WZUzVC4aJeiXt2VJAXJJvMIzpnctEgPO1Stz3ppBk5SmwNX2gQGFLok2balhnWEcXGijF
dXkbDA4PdqftY9CP1q72FFE9c05YWtwlacK1IQ0edObj13Twxk09S/9HSfhTf3aRiuCc9h8CzYq5
29jzJbG/0weKs9y1XpUciAJxw+jWZP4L67Z29VM8B2Ylrj8fECkSP1ME+8T6KHRGcJQBxiPiLFB8
cUR4uhvh5Ov9lyLNSS33TRtxFMtqBiLJnkHJSTW8X4VL5hipTw5mOwaUdVi3R3MyugcU0/qq7gkW
IZQOwLrfPvx8iByL8Sl89a7xzgzTLVDhxoPZyZfY0Mw79IcuPpS0gX8YrQs1NHcpNI2HJLSdtRiS
cl1ZaX8/jUd71JpbOOoLku0JhEhHCjIu1hcZ439GweglfK0vhL0O09ZbqbinbJ2nRKlZOjf4ys7N
pNsHtU3AgRy5k9CGxTsO6P7sa11CKUFqJIt8LM1JR+IGpFryU55ck2orjsLXgFfoaEsAwJQKwWuo
dxUKCWHvf57V2mmHp2p8QHg43OnV8PrzWbJILUQi1NyBMMRyDHJ70xVdDhVY5ZcIW0CQWfx8Hlg4
UB0IE4fOt5MzgMjkrKVpck5h74bx2Zj/4+d/2WTrzKfnzypZQ6EzzeD5/8fno+Tl6Z/Hf3xOPjLd
63UDoh3f4o+nf77zn1/DzJI4yUIcf/7L8UeDEWTJgUHhhcnUORbzh5+Hlpl0MPSyitSXelLEZ/PM
z+eExI9j8Zy/xjJj949PR+PDGLFshtXPHzmbmcY5ndxTCcFxP/+XTnPoGQqUnyeaB1v3g7uSAfdd
0in/GBrZCZNsdvfzQWsQdzAdDvd9Nm7jwG2e0hk7HUU581AedcowH91xW8rGHHDunM0p6h5LSPRP
bNqWIVoSPXSc+wi700MgguVou9bt55Geoi3WOr/f/Ty0uH7vZYaTLpg/t+u68YH4Dmg7xWngR1GJ
Js2ZMyVaZXgxPozg4JZTd4+nLFzGGSYwUQIXIq2GowEul4VxsYEP76Vv1Qg3rjIf8ta6hSFXnjiw
mP0aU7Io9HYzBOIDL29DF71kl3hx9PpN2MGZhn+HWPF1mKS16prwwviPNQAL93bVuPIbgDyxYiW2
OQfIGcN0/8CaD3g+lguUWzWQRFL+LAyJC4m4mUl9eoDlWS8afkvhKJi1Kt53udfN3H9tgdgKKYHu
I2uCW6s34KsGw1w3ulcAuNCcDYPR2fN88YEjs4oLr1n02OWBuY79GotEAXcxnsQr8WO/0WNyxQRg
77DZUXbXcMllSe/UmDeoGZhkeg+Jm5NcBKxzFTQ9IdJgOrhG95UxQdRt5LoK9Ds7IqO868VDkx1E
U99z19m3dv/ipOKLiQQshHKNz9KjfQKX2AwwOHN3XbTtZjSFfxJlsoXqGM3TvnEdjuoQmriJoiY6
jXSAGya+x9JO81XlSHJne3gXseEf4UOSfOEOa7hr7z+ljz7Z4dIQ9ZNKkjfWqjC1sAlHKZBhJbVu
ncBwhhwvIeHZL+whA+TZ1bVtoY6THtXiAJouzvAFb/C18+l3YPSl/vTmD2It7BByEIZsT/9lZkAq
Ovind6Ne4BZ3kTTOeg4WN4AxzJWhpm8jzr+1qPuSRfWk14huovxq6+23gbCiwWKzYGT5hP/5V1CE
xylHUD4ahEXaRB51sr23EdvtPMrvBf7hiwwdzOEuJ6w1qn3qgnUk8QadE7s3rqprUEO0au3whvns
KwhwTZuGAy4U+mQLhBqZEDSIMd5AOP2m4ieGdE7WdO6ngMmKbSOuF+3rNNWvJCgeS7ZSxAePx0Y1
4Jzs0EXSGtl7m4oeGutdmVl3nhY1W4C594lhE5viGxlxDdkVP/YKjuNH0ORvk4z0rYCMu9B9CSxc
Bi9wSOUS2TAvRttt0sfOotUstNLdkBLPsdsde9qaY8u0YZO2jYvdiEg+PW/ste6Ev3FzAX+dGdIt
p2HRsj0cym+mXaiu45zKtMlIWYydX4LAL2D9xApazrjUR8mdUbWowu/ZfWUvKVxtwMjbSve/wO2/
RmN7B1gQBSKGgwRyytIOHkOmVsVIaJlGpAl/aumzY5qo0LT6SFy7XIYqBMDlEAgtIDOS5ovwqxYf
RkN5W8DMrMcDmVTyDofurrQM3ieBPDxUxpmj9LcOC1Qrsm5hyLxaJzaSkgiyJOq7dNmYxrfoSfnS
KkZTGmpV9VkIssTHciPxqaIQW00UI+skTggyZVGu7tC6oOlNf1Hn/i49m9SE3LtP/B16POtWtGC/
4phdW0hpPFYZgCc/AR4+PaCMcNdRS5lLO7i0MEgvR01L1qwdqm07Vo9VbMHJMHHQEznIBEA7Yx6M
wHgZ5YvD621O8ZOZk2FSkKtM5R7KCzJ5XSHnTeTXyOmHbBb2KaM0CBzhzshKkJoTPqzU3LVpdh1r
up/RITdBy+XJzrVjVLKiEFWjM+ofMiZs4k5vPGebDcVvN2hr7hfUW0ltULiXPB+Yzz1/lw7Oa50m
BjzWAmGh13tXrtEoye2Kv4xlBoG3cls4zjMrtvBhzg/NrTePRfuhh2d5U5A5sKxxVEUug0MCTdhK
5zccVKS7avW9ygCFyHEoFyyBUo2nKzJsi4bEraQ/FD5j48FITjRq4Lth8m5AhYebof+V2ul9omf5
i9fVp3bgtuH28hlB20PnMX1sU3ftNRM+bMa1yyHDEhgS5UQ9j7jSMo19HgQlVKk7m0F254TOSjeJ
OIeVix67Ig4jJgk6mcwNZGz3QTXk8en2o11oNMhxfg8ACO9eyyAzJT2zYVtllmqOcHT8JXrCgyON
4tkgHFxFZK9BvDTlBOdeI28N+Stpd8PaG1qQjjNhMhKwkGmAtbJDA0b1TlQjzLKmIly6zwKO+oSb
p8NkreaUx7y5qZsOTyDIcBJkvR2wE17amstomqpwKcNkPWjPsdMFh17HZ6dp/VXY5aMKkaypQElG
b9MzxkQ1kGvkOF620QtjUQmYp7Lm9lHq+yyAuWtJeoaRBCv07t1yFHh+GkX5IanwZ26Lhlt+36Yx
WP6SDLyO+5XQGW1R+TOi1uqDD+L16hfiPpbyqW7NFfHzcgMGmxNGMCOxPLkwrGJaDwgKBtsJL6Ko
H6fIemGC62DPpqchf4H6zCR9nSkhd/e2MReT3tAaAzjy6qfcS6qV7uYWV0xInSHZHk2707xy2IWZ
y+zVEfuxjA20MdWbpsg5n1LSXkObgCUzRX/j5hsdoiBclZHlvCu4rMHG62H99HpyV8vxAQR6sFbS
uMVFxMGEI+UIeVG2tbkpY6QKepl6O006j2m6gY3Q3ZrcOA6teBA9IcfJTKgGrKyFQm1IrdiEoB2W
rYVX3qvCCwwCpkEziwYg43pyh/zUTMGLl2rPTRwxCJF4ewWCRKfGOTOVL5nmvTFkI8VMRY8D2cYQ
UqS1F9WLpXW4NCMAIVARlqOSH0xcyY/VyqMlefEJiiPSqb93hh6kmGcvdshLqguAPGwC6J2Zf5An
pVPVaBDVHN0ONyaKlDjhpJF0Ql0Zia1oZwJI5j7pcY/oerR+2YJGgBMPSYa3ivF6Lz3P2CRlB7VU
3BIM7uvUdMbF6BYfrWEzSzTo0Tu8UYrsNy+Rr7I0vlBs1PBfm70gNGgr5y4/L8NzW9X3JQ4NZqDa
sh+OXTbnnqfxVy+4ohaVfpOjePKMTC20nNydjmsy4CBgU7oGiaSSbA+ku6+8Qd4GFIiIoDl0CKxP
vOc0otF3uMbn7XgXeW9awk3NN1EjdjD5faKFlrEibz6dNkRCMH0X7V0HnksIZiZZFKezSgHJNYfO
TpreE7xTpsvo9FmrNEPzRag0wfWQrnA+DL9UVovzpJx3KcNPc/ShIR9zOb1pmX6rRwD8MopfnI6m
sgBeBmnvOi/T95HNAT/W1RXjyiyXlJ90BohdjnloRWviDUmtcOXCGcyvQtNiJMQszQfwoPjsMy4i
BSwPS/yqe49Ri/6GO3ZYmTkw8Uo5+7gS7cFqCRVEMGxBnYjP5giWnYz4R0bazKG51Ce4hlLX+1Sy
eO/c6maygMKPuFTFeKOw3llEA+GHpzRIyqdsoKrSJqZ3cc5ssR6838yO002kGxQ/Mx9JO+BuVvhM
3iqv0pfEVgNECYr4Ogb+tui4Vwg61JU10XhAhMtZSlvMLBUsG23Vaghp20xcx5Shz8SfUs4aY5mx
TYLQ1vUBt3vJkj/dGDUZbInUfk8BvIeaEaFiBrTCK4BG2RACW7RprgPs2F3hw4DXQYZHntoY3MDq
qtvMXiRO00qQgBGfdX3IjgUwNYuabJ0ZTrspcUlEX1JW45nY0e8eUcNNBMeit9x1Xeu869H8DkUp
IgY0XpYfrksy4VbWx+A9V9E8OpoRcDDDh6qiyFX6bN5rP8KciJvCtKOlRSvQzP1UOC8I8sy4OOTk
AONAtQyZVaiyXw4KlIcPfqbFn7AMmR1mjffOuMJe2AkjfEvc1wSdLLOkN/dkMCCioDhS9APszsot
acisHsZmIhNNneOuAnNXTlhyIiKTU80/5YSIgK2C1GOOXLtEyNbPyGdkI3RAryIsZ2B+QwU/myYp
Iheuifk8zk4joMwtRQVWsjYCadDu0ZFHhzwJD4i8F5rfoCUvonBhoohaiYmLhwMGH50FB3/O5izv
OkKwwK9WiJ09IncStzv/HL84e9kYMutdgPxmisENptB/iwKJv/005lSA2uhiwDQF2Hm7eWoY+Sw8
EewNz/kw8IwXTumuoRk85RPnqos2auUP1n0U9DphlSmKI2Nv5kG3RldocgYALSFY4H6y1S2x8MNX
VoDNI3M+IAI8JbHGaNrO2ARBZjCJhVPaaRTUtYC7iKx4HJUDMcGHd0P68Wvcs8PjNYqWqYtnLipg
Y+mplxCuZL+nfvWdRvYFtttHbefmnZFLk74aTdZA3MMyYYradS2cErnCi/4Yuf2cjwYIv5Lerref
sRYnl6hnIGqWv72M+07sG6uwS7eBiLg1c6kwomDa6315c8SpLJHJFy68X1tMj9jfORsUsvM4+NKw
qFzCvlwPnvlZVE2NzXOC0PXRx/F70RCx20kLr1sJTrKLf9FUWkvSWKDxyHbTkcnFDYeobJMW+Jox
y5i05oUe+8OE78xie1xJyMIz/NrcVjmeML9moIkPxypldGFsvbAtYe4NHT1+Y/H++YDooWcz0EVk
ShKpmZyzaAZ5E9OJZons158PHfcwX7oBSW3jzpqw6Hlus5niZ2755On0tIM4dx7gPTBXY+PpuK3c
9ljvOEyDaxGK10k6LOMroo2t6aP1F6WMz2Mg1CFKmjcQTMeyd8Uh7bcWo7pNXQS/4k5tcKv4KzDu
bJpt7zMb4Rilo7avJkKgzNjcaG19C7IxQamP3TXnuukNjUs0AuTliPUdoc2xNvi7HNdWW4E7N30O
EYgWTBa84BXcq7kVdaGhvd15qQOtKwzxOLd8IOjowTNxXGPZ3rau+GJMsAMvHuBya54CfeBuLFgL
O4O9FM38NjXaisvu1aW7487O+MDWp7PQbVJONQm0r0LDam0dqdM8uu7Om9I1lWi5F1r/olhHQWzo
F31qvZm6nyzdOHtS7HdwqQbbsEmtPUy6X0CzqgNuv400a+BRxTz6tsLXangi5VFe6ywO7yIwbcih
MWfR/tEhEnndm/19Z7GdHTJ/Wop9Krt7CKG/yS751dKTr/ug/4JNeYmiGLZjMfENaE+ynPU5Oeb9
Nq/o+9Io79etIe+wES4ThytFn8pkibV6XBGjyw6uzEh3wRhf5ABuAc5ZPmpL8r+5L9jcxrXU2ZMo
z2wXbqend7tBLz6lPYmd6gDkTSZs91CjMzC+Kw/THouCFc2avUNkrUOUqKIV4uG31gxwMgE8Wrn8
zZOeXEsv0WB5o5bBDEmxVm0YLBqLtvT38QBbs289BiselxTlXojiHVbhYGWrytPPU5zS+HdInTNy
G8hFc+BNlKAXoS2+9wQFRldI29WrOetQuJlKBgoUskRMCK3dFXkM0nIiEQJO5oPOrDRR+1I06lhp
IOl03Ha0N7yaHXYusJqISgIMWX2WlMvOJU+2JMV2afatsbaz+D1S3FQe9KB+juhM9+xJx1UrGCYE
bCRPmf67416xtrGBJimRGmH3FHZUunjrqkoO92XA3bkkaTAKoMIXLfc/e3pFHAB7HQztoWG5IKEH
0ywZR6G3n7K3K+TvH70V4D0qUdC5qNq3aUvcSN7X72VdRjsiqeCudG+2bz9NZJ7ikYGwNNC6Q+9v
F1w3uLOltOrcEp9cNwWn8tZP4LKDniZDpsOS8dQqRuCwLG1XESzun1QYYBDuw5LAH6aHHo16EXZE
cA0OcAaGL8OAKIkwJn9peN02d0QCUkanzO+SFVReuSkEKSmWb148wwv3E/AZtKb3BiTCU503vzzE
tkuSm3AZB5SxAmvOYBjkN6bYwshHAA/l7jq9zo+a6uolM650Dt4OX/Oa66E6WW6BaIDYFgfwyqIE
msN7ExygCsGi1pBgR6w6a+qNpYMVl842XjKEAastyO5lyHuXVH10iqnXaS3I/xZ9uzNhCyzj0SQp
0Ooeawev/pRoFQxNjREleZjLss/ORkD6YRjHD2OtN2ugGmvJPm2Hku9Z1XEKzz75iNIGOBuakGGE
kmO10Zle+BZEk0ZoRULrabIuEG3Jhm2Ta3626ghFY68y85qck4Uyo7Prl5JWpKCSz4ENT4Ykx72e
djIvn0CL5ul/p+48liQ3si79LrN3GgCHXMwmAqEjUqvKDSxFFbRwaODp50Oxx8gqsotGs5nFv2ha
i+xEZABwv37vOd8h+amStDElgzjkQLk8JuX4qCGdXhHO4Pqkn00UFWIr+4XoKihVJw/erki+JcK7
EyKd7mWVbvOo9dbEzvW+zRg/zyBWB4J8+aZqyw0yWqRmctE7UZPS8QOY2il4an17CaviNecUBl2H
8/FsQ77OzH5JsgmiLZBONwymfdhrF3D+z12hiFDwgp3QymbTtF+zQa94UsDQjQw/PXFnpy7PL4PJ
kUMcxkmCtQhaPlmDTsy9kZoUE/bGwwSHC9V0FuZig7PcvS5j+x0MNI2qJHe3IEQCapuGgEzOjcwr
QjJnXXEy5Cz29QKFrsQm01S+RqP3QDSBuXVHrC/C9kBa8lsGr4afb+ETsDkEkj+PJftgYR7dcRSg
2aoT8Td0DANmigPBwCcWWfTehB3JlDUgoqS4QllzgqcDEzQBSzAixZlwOz6UI2GDM4N63xhshu5p
cjITGFI2UDpNS+6TiiURmDPx1lazBf1kXvOmvToxpt1AQhipQFqt+5kun4awrjIZPD+5gZ1tDMJ0
1hWn1RP/5XxCd+8YnbtPHXdHlmxPpzTnxnmuvfMKOIGy/FKV1qGBybbRMuPbILR1SRnq0z5Bv9xZ
5AzbprdNsSNeaLHIfTro12CeIbphUFtFnUq25E+gbmREZ+Xh5zg7GFBTdz8IEtUhZMZIJUJS48zX
lIMGjtdM82PBINkw/LzCwemgTt6K1vxWTMWwxRVrwwuo6ADr0yk1SOjtM51nQ1qfOSC5MaaLxEBR
I3Brn6e3tdvIM0LIjWkH7U7mKP6ZVoH6Qpd+xVv22cn5CDuYYTwu0nVRAcgP0o7zn6MHu4AlhFkv
ZZidnoIwvR4SeqJjbm0LaXkbfRD05YT+VdIRpYOYgB91640+QpUKmcpiLh+6tty6MawCw7SQBuEZ
BWI3LfoJvIhzW5067Q75E7o/tOVO3Ryrnl0GjFm9aK5uRrsk+TEKYf2JaqcGa1XYIYeQuGYnQO1F
7u4SHSPYGtFTM1hXtn20BGlVcjt17TqLUoKXp8C+6U1t74xa6neKvmZCgjPlfuWPwwQxtU6fS+Ur
kxS/WePSxDqzGdV5sx+a+haoSBPX6DsLzg7IGFAWso7jaqIdTOta9slTOWgXknV1MfebOJvdHTcq
vrVEtddFzww7UCSgTFF1Tz7xlnnZbg4YRk0BEcBaT2AbgRUj2iF8R2oDHuehm1PYbt5rQyQTS7RH
B6Wbj3SQSlMd2hQfcGZi3XVsxwRsgRFg1FibjcfU7sC1aviF8AAfxAhhgYHWEUJ6xlcccCQyqP7N
TlwS2+v9aYbSjFkA4LNOLgBhSdu203wVuSFHI+9lHg/ZmHxTan6yvWLYtSgJKuiE7MucjAgHWHAc
3iaKk5ITUXIfBarcFN0oDlBzT1BzV13T6/u56KlYw+wODjhwhS5odrK1Yx/3xZdQuhSfhrHN03dy
pYlJb+obKamLuyVxUmrEeFQA0cAhnUStHoZOuX7RvBHm/MXsXmxMahuzRRAomVlzfpc556X8Tk0a
SBWDOYEARka7RhG/8tpQXvl5r3k7XD4QAEiKDUbnszLG2wnWmG7HHRjy7L6X1VuBFUao6sDyAy5C
w/BTOwtsWAcU0E7pTRc5TB8RR2ycvqD94REdSN2X9hlGarjj67kvh4Mhi62EHbgKM/0JKD9g9GEX
40pcu1b7Taf09JSRHJrR2tWIQqY2ACZY0Xmo9Y9g1vp9zJlgGUK70It4/pI90BcJ/ZP43zG7LwYv
3RsjzWqNXlw+ZO6GymZcM6498CoPShcbO+IBrrVd4uXNfaQESpBRwv8tuOU4BoNjrnV76kDFJnh0
6aPzfPQMUdCQdLHbM9C8AYWErCGgoeLaAVGq2Mfc/rM2kbLwxaDgvg5KLPblPO5SUp2HllZjlF7l
BigBgzW6LOfX0WF/qs37lp0rQ07hFxZlhoOI3BcFqDgP2vFKmJbmE5PmNM8oWailrAKPNb549m4C
pxgKZxQ+uDHVDJdwfu1I+vIn/kLfQK8Kf3Zez13hbsN8ceyr5rYGlTpnyI2z0QATSvSY7MrjlKAV
cAtl8QYDsYNcyxUfccExlUz7O3gaj4atiPZ1h6PTnmWPoiUm6vDoyvalbuLsSjn2fWLUW5CltP4G
r9yaEQOLj2Ymgd7hEA8VaiBVxJrOepYw/7sIK8C/zWR8nTSs7RqxPphx7rQx4oUlaxF+J7wAdMOB
Y7xi/9hGVTJtrTEhVyeKLuCFc1pthqK0qdh+Vs1RWPBhCOA26FNXBwyoIY4xKz95FvsjHdxzIzQB
gEfHRDmXvmg9CBf616Lz3ZEixnW6HR622xjp505Us3Uw0EvlAQLXKKvuolhxmqHBJfvFRR8VBycd
kKi3mAdnD1ZgoU/HklRmBIbWvjXom+n5feJS8yF2OKKj+Ib8Qa6Z1dlbB5nObsL0zZlkKO5seIpE
puY7PGLPymXAEzHnX48LVj8m5hJDYrthzrZmijIDvkVKhl2NgpXtshHWpkUjzwCGf3mIl4I6OKqW
zbMOAToRv7Mq6hKxs/E6Qc/0J1Ok63REXDZ4w31UNTdiVvfgrBhgSfOjYdZgAMQCLTWd9BKipVWh
lgF5W7gdW4HXvXYTh8wF0RjniMNa66MOmgdHmk/E3mQbBnMby+gZeHHk4gyPFJDEEY7elICGWuuM
GoRGOkbNLui2IaCy9naO5nOoT/D9x6zd5MC2CsYoByLj3gPanvZySpwqi74TrQc7iC/myI4XjbxC
OKxwP0XOemK16SfvIdVrfZMKtcOYCWDMddZMNal8UBrSVDELxb6HbEpUOoieyCxXOvn2qxHWF/gP
z/DtwlhK8+pgV6igkrjs/bh3wa0uNJNQpgn8i6Rm+js8JN2LLDHZpbpFWq0sv47SbTY4nw6hq/Zz
WhtXQOTxa7Ybxsq530TTOptoJXGrchcFp3wki81CgxfvE1PlqzrhPNuFNwwzepYSCnynnZHVWs0p
T7JP4bkZyX/L2VKHNosDCrdnvUVV/N70IDhwQIB/ZUNOB2Pc5Rh0JwU91RieEXB2p6XfS7rktyCw
umPbtx8TUrhVHXTthlAwlos2hm1HYCow0V1mhANWQM44NulffBgdrhxrzfh9KihSYP3g5I+ZZpx7
IO/uPCS+kctqrYtipl5kFEByyU5E1mdtebf0RG+zJGESZ+k7hZ3WNTpGSXg/0CcL//+LaeoSf9Rl
U35rf7RJfXf//OGh+p9krVrYh//dWnX6WsQ/QB7xLP1fZ5Wp/+aSo+S46Plt1zMtPJa/QwqkxHOl
QzolCdeVmub8QXm0ftOkNGn/uxb8AI9J/h/WKvM3xzAdvAm2pxsGIJ1/ZbPSFyDGHzYrFg/LpOqx
gWZwlYWH8KPFE391T5faefeCgubSc5K5HDhXNubZ7DYOGCLdW8Kx2kOfB4G5QqPQjNRAAQIBqhZj
JvwuZ8lzg11YW2Zx/NPX+DeuJ9xlP3044k5tx6O/6koMZos/9U8eMKT1YUQH8lOr0Ln57lR7PS+T
Q8Y3kPcw+Ae/q6H/6HfFawa6zrBwjns234Th/fRlhGM+GqRM0KG2jZ5MVDdJJ3/uk/TF4V3VaWcn
HKvKwnyjz8r+wdG7o8VmaXn3hHQB6C7Y+/mxNs2xWqF+gA6AkQkyubOquRVYLZmWhICf+oxNFi1O
MU04FQT5PPHWBGnLSa+pKhN2nadQwnlkIsKnp8s8XfcDuXKHjl9m0+PXUMN/g9fLscsTAVKqdd81
LnMPR+LkzEWpI7WbStt+IXJh0i+m6U7Sr0svfp5cORj+1NBpOpbD/OaWYmt2U5Gj98XLMIZdfUgr
o8OFDoso39PLwUddeJmCggQVQc2cX8PxMgUAgbem7Jv+FKRpRT2WOm0IvtG1BxY5n3qQPN8e8N6c
INfiBPVqEcXSv/TMsjr1psWiaLyPprcRt1KteCqmC9DqZmZAtcem+o5dVdSGD0CyMumgJm3ibDPK
FecG3z/E9m7IO4KacFoMNGH75UQFmAHSU2QpbxMDK8KbmzkmLJu8atWNXhXUTf4AN4lcid6R4VGV
aMKf86qMSfSVlK71EcOqq5CjUfwhkyrhOgByq/XaYSwcT5KsSK804auPfDvHye28fKUy3OEMg2aN
vn9i2M7OyqtpvCfauGpfi4arsMITw1luutwsPs0g5RcMZNWhjR7wdzemJq51b4ruJeJiIKlszx3l
HHRx8v/GrmuKq673CmgBJFREytj0dj2SBEMzb6LfbYc2THRd6FNwLurBml7awua0YkT99Op5Fjo5
ONn1CMyc7lUPg0oTokmvLdj/ZDAMS4toSOtG+uE0kOtLtpPJRJEjgnMxWoAKnNkrWhCkmIZLRwhg
wYqVQ3M3SYO7/rrupWqRCNCcWXUmSorr0tAghiEx52St9ZLpeVoXg7Fp2ejIMHNVp+erEIhIsRMm
qWrUWCYodZxNjtg0jiWbvW0WqMlcLWDzrydJIkHNkCO86TKrZ0DdOrwuhjF17NR2nk78DK8CGuPG
jj/h5LYMouLRSH20iVBEsm7i99ChR6axssUcqDvABwA/wbNGDijn2qK5Hi4vPutvNV96UtuCM9wS
GhmxNRHapscUohej1tvhYZK0Lw8IwXUU+3rScaybW4DnYexN32zVlOrKMCA847eOjOnAfJuawLB5
r9boXXuXckRENb3PzuqMW2S+CHsJ/G3yj75t+URoV0oZvoXeNNHjngIXYh+NO2eHALdGXUC5T4xU
qQszfjKprRJGx0mcz13zkeYMfXF3YmBr3CsjrTT68w0943Zr6kk4X0O/1WsG1xniKniFxDMAstaK
4wyCIbijMeUgpcmVZs3ia0LZllNnBbzIX369vP/saP2+3DqG7mItps7BMPzD8u6B6dAKh8LPUhxN
eG4Kth5PZsk6j73+AgDAvf/1FbEx/2lD+X2Bl1TbBsYmWwfO8eMVkTwmPQDxhGMLUlifSRLAt5Hx
7zTN8sqhS/ch8jYs17++7IJh/WOT/c9lJZNCR8Pt6Jg/7StECChdMa+A6Eeq+yJbvKPHZ9z9+ip/
93XSMbIBhWvQo63lj//Tbhk2qcAzgw7WXYDl+EXb9aBNX6cycNYwJJx/2C5/3Jz5o1ydLRnIFppo
iFtLYfPny+mZ24LsR9w8N9LZBfTpccM4zn4wsBz9+i/7y/fHpUxqFBjUBjft5++v1vSm7Xh+V62q
SEKMjE9Hcdj99UUot368SVyEaS6KfOlQdjg/fX0jn1tnHonESx9AzJfEehVooGg1n+y0v9U7/UlN
5u/or/9qc//LAwnEm99rOjz/HlGdP10Uk6tT4omNwI2OdJdpQGkOR4N6BJsccvoWxNQefv13/s19
45LuUl/StvvLfQudIS4V0d8r04q6p3xGPko7GwGIR4rSP32pf3sxW6f+1TBm8d79+JAgi8txvXLn
EvxZO/B0+oOwY+0YNqBmf/13/c1D4knNNpnGLIuJtnyUPz3+KfjQTA4IFzvC4/duMuIaD/J/fRGq
RtAEjmbYJsSxny6i3I6m5xwxEYwjeFWSfuzg4D779Z/y16fCoP5fXixPyuW5+PFP4TwNlSjnlAym
ZCMd/dAVaDeM+KwR+wQ6VDz8+np/vUsA0WA4mAa7K6yFn9Yn2QqQRBF6mKIavliy+2JY9VPRFP+w
3v+1vgZEY0q+OKpsw+OV/vHvaiv2Xo1YenRDpgDNDTFlXZoWWWOVNZAUhyQ0sHzAzxikmaJ3r6Ie
snKfZqHrPSCmpAiMlDkFa4qH/vLr78DQuPgPizQEDNPhA5JSBXv/5/ffIri+rZyGtJjGvjhaAsAT
i7rMikemwytqF8Z96A30Yp2M13N9o9xvRc7ghE6qgbe3hQ9qIHsG35MgmR3oYSa3v/6If3ebLHyP
OmhDKlT7p8ei1JXqjYjHglQfWZ8txC4xQwU+OHhmEh78f385myKNaxFDwNH1x7vVLB1pGws3YXCk
sWBZ1F2OX+MEDj6nONH/YV366/trwPuQrsNf6BnslT9eLkwYXFt46tB3m5up5jmX5b99ez0dS73u
sBZ5gE5+3kfQ5pLvuOBwhELQVLbFXZ2m77/+1vS//B3Lc2ThS0bTw9H/55cp1DTVDSPbMDa+97IZ
rgacUUGGyyYL1nXEICXgwMCw0tHASlYaI4/unBT9UYvi39/r/9f5HP+DOjELQ/G/N2J20VvxQyNm
+fH/pG38xnnDtKBFsnxbhm2zE/0HFil/48zPE+HZHjEcrLp/NGJ0/TduJI0AcCvmUurw/2rKro3+
9/+iDwN0n/+Je2yYGuvGv8HdGK79Y/nGuiuhlrp8FDYvE+/5sj79af+CiNWTyPtWjKp+0HROpoHn
nns3LKCt6oQR5NOFUwYtULsbd9FNGYvpwDCVkZUxBTslKz+bmVl1KdIngpG8M3HLO1HnTFKtZNw6
GcKXSmopmVDt9dC45ZXXWFC9NhzWUR7rUKt5+5pzHxlbhwoTEZd3sasJ9IgBrsUJBgCoA8ffumld
vw+0aqen/a7qLH9mZHlDQBH0FVedoXVnOEGZSHImivDiZqbeHA3OIHHz8f2TsbuFt4NJuLZrROj9
kbSeSAVX68rdO+XYEFZdAAuflbHtVd6s87pH8zIGtl9HOLemOEMhHKZHVRTNgdLlvbS7YitqqBAB
aMrPcsR1legQwnQVZ/vSm+PtTAQ0AqcCkdzy5+BL6UFplNaC/rZ2qdFYftfNCy4l3cZ286WBblat
QnBX+BEwTSDRE/zYtGvqpN1wELVuh5lTtQ6Uksjz/r4tZYvOD0k57pFjipH8KqKdPSb1PXMkgX9R
DOSxyRR0izHrx5B42RPQxvSUtNkXSg4GB1ZwZYMOx8wZ3aUeY9OVNtkcvviqzkh+SXlOqivERukL
jDsctkwlyii/FgHtntwhK0FwrNl1yWBuw3LjENfGKLS5bZjCrqTg/I7OhYldXD+JCmLzqIrgaNae
c8039oW0wKs2dQ2U55L4DQRqBqDnK5vw2EWZ7RBU23XsPWF83QidPHgJtsZMgfmHC7+HGKXyMhju
KQd0uZW6sfv+oFQJLvO6QYaUHXKP++WFiDnD+cxcCA3S9J0cMswPOs0fewbWoZeF5Y/wky8VsSRs
uhrqPSfGRj/mGNwTbye8GvHcNNjn7//IIm2j0PkeMd3tUgjf1BFFf68RRnMUzUKQKsW1ps+CAAW4
q1z8RAyBOoQDvX7GeA98BodYUKXOrfKu5pSAU6IGow1biEQGiYwfuxouXN191jLyWgdTNJ8Jshao
7VU0G7fW7Kh1LcQl1dLHXJfNi+1UWHwKvzDG7sK8lJislAKH6O3+ItEKRNP4Zqqqu9hLxgREanPv
4UOHdVaAK//+6nOkj/y273JYdB27YrPwYJV1kzbthFsTuAAEweKiVWtjapMtOXbj71+KRPx67pjL
OL0pu/UJWFtDYFjbLNw8tOcQNVe9SxpBUOXRIXIJSVn+05AKQD40RHzdzvddVFWHrPLqc2jO9blE
/z3xHqP4xOC7zsMRyaOE/bJttPIRBGgFxU079sRTb2wXiUEZtAA5BD4bbmQmoHTB1NmYehbcWnn9
5GZYAsAhqoeamRWS3nxH0rm7H0vqK14KmiSkxKz0VgKnmnuUt/mEmJeQPuOajtmLCwXCRxGWnrDx
Jr43dQn+7fqDsMhpJyTg8dQNwqeghyeXZzWRysgJThBRa9+arNGnY894ywyNxxM2zRdLldnFM1Oy
F0iE1IrY8mlJJDsIdyA5J7u6zwt5wGx/Gzj9tCkt7yvsYgA5AQTKIvxMmungCGfaO0F68YRL+qFH
5vvQ4N4snXzk38FT5fmEz9OQYoZQk45a2qpdo9O+arTmibb7Aw7sD+DE6VbZ3O1pcR33D3Lmd2Om
3zQAuTcmbE0ySRhXtgVJFUZr3yrsQSdRLt3fhdqOjkpBJs1DcKxZgb7K0JAkEo88OpcpyYt34JPc
adV2xU03OccgBzU42rI8Iv6o0WrYCKLxxFhAenCCmeMOu+1XTVnrYp5o2am62nQdcCNUOAGgb4Hv
q0/fqxjTbS+yt0hA0kqiLt9ZhX1slGPe5GN3UDPSQcSebnJSmmJeO+DRgBUPPzXVxIaGLXqqEbR4
muu43yAENjn6kjSnTx4B08E/vbEQ964Gu013DcYLlS9NbqSl8O1JI9Ladq07Y7uJH8Ebu6DICVwm
hTIiVjqDuZTwXs02oQBBV255PFfjgAdRleFtYu1dB2FfI7FDlAn/cAubjGbcp3VwHxWEwkUOXiwe
fUJcqRxJ9HmEif+MSGDaGKGcEJivKWobjJBdumlqYu6Qbe0bssox7evfe1x4CDBMovzOm2gdj92p
rqcHQqT6VZ6Xzdas0zs9al7afh78KqVINajrM06wevlSEHDetd0dmcaL6PA+y2cgOjYNzHGnldSV
/NyjstVuUEzb9da9WKge3akP9jmbqnae4sI7kSxtrIy8IMOUDV+rXgVx0uBQXkwOYjgu6HtpkURi
oBQI4Hxu18owOIkl5muX2V/FOOFUSsWeIeouH5wSrTEjDdxkaxxarY/Xb19QG69aeq8wbOiqORG+
DtIyMX542o5WI5kY9asJ6QYEV/EmZe1BDBXxGocD6Lio0zaNjZek4By2iUy4/3AvSSiPrrkB70k9
NWj1xrumpTE7xu39uMxRYYNHu9ioeGxMWMfC5Cl1vK1ZivEMnKxfkYFwzIuRe9tWuW/oCvFdYs5M
OXCAeCOTZdf2tl2t2oOunCU7EI9H6tXbMo0sUqIr7A5msun0ia3FHa0jMzLIcXY2rkwH9taYNsZ+
qOa3wkaG1gXDN3fUElykHiiw0uIb1IYWj1FzzkdC3124IJsK9547X7o++6DhabMq15JPteZoF/gW
1LFNA2YARvO5qQxW/lBjosyjg3w4vVMRT00cV28cmp5YRRZzRngKo/JWOLSgB2SGX/GH0VwOZwky
LX11BtQGae8eY1PxGLLz1javmBawT5X4UK44ciPCdz9IJHmUHZk93En3ysKpgQsiOvYDZoAOfIfP
1Kfe5ZaOwMpGI4zWUkM4HE7hJiSazndJeFi103yjqmkng67irI4oOyS6aMoN+5hMlcaUqrB2bpoT
CtTnR3LYeNhBDPIBYqrBlhlKE1xMB/IFyeRvk94+wBV/dNwZ7dGUur7TcNsbagWqGLYhFMSJI3Li
o8ZTFvfpxpXyw2PEsqqAUYTEr4alwYIm1bttlNYmdUhbCdWajgKnzAGuHXpMse9Eh/abT2cExqUf
6jclk3UhBn0zBBOmYLT+CBpTgddId6/SxvMuU33TugHUkDlmnNM4K2Maw12K1nykQ4XnGQBD2dxZ
TPMQZpSPs91/Kh1YA94d1NTAgnNsy9zdCrQ2eyAa2W9WgRzL0qDUiVredDbIdm8xn6UYe8bIuAVN
sW5F/4yfeCXs4WEos+eBTJf1wOBwlyaUGkFBxdYkKYon2Jm9uNVkeChbui0eGAUgQUgjkvEUAcDd
OnUS4pWb85U7xic4UKZfFzlvFdlsPgorteo19K41A1+7zuINDPmVc/89rqtLLeTVLIpxnKnDZJq3
4Na5Z61FvjuPqjab/Uq2881g10doMy+uQMA+cA9QXvIqKzVhHrDiB6lHB8MKniIxrseqP8FrNM+N
rF7Q1OChwbqwoe2DkQ9FVkHN7UXVGcXfxR4Sqt0peYIxAZI9bLEiui4Je7xDoKkPYUWviUTlRcCC
pMNzuus4TN6WprUl0gThcO9nptlvnahRxyYrr5pUZRvvTrq4L8Jovo8HHHCdGimTqi9O4N0G1w0S
JsQVElNaV6zs9AmUFLiJwb6Gt0HEdfrpEQENPTB6GytQ8W07TSunw6OJLXFYk2r3OnBc4Xbh02xn
/ck1RX0mRecwlc6XOc/fWjaRdc0XsnFEu08I8eDwUxso6ukGFoVxSDNvxnBJlHqNf9tUnuZbLlSP
NFeQcsoXhDTvfYsXG5lTdwpKTNCJz09dG8GyATooteeavLW4lA9hEmzyfHGuhj4Icyy7JbWcGpxz
xnFKm5Gv03dK10Wjvwvte5NOg/cEp4HjycmeXJARtxSCPKCT86Rk+hzz5E9sqKy0Q8evpdQf8urE
6zFvEume0QQf7IAUnbKf7sAP2au0Ku6dkeAlw9R3KLI38xRtkqKmATrnr3pt3OtGet8dLT1+DDmB
zl72RCm7npm7btPFMl51K0+ve9xQ80XPL2hNz6ndtBuAUZ/ZEB0ru/rSeVN4Q4zjWxQgQKs9fB3Z
wL5Vdvx5YopHzO32atbJzi4gRK8h+ewkWTjbeo7fsB3PZ9aFoK/mXcJGEbM9ZgC6W/mkjTa0Ngz/
AzLMtfgeMQQbMMMJh7NFbQahn+zM78z4PrGb/NDJI+GZDkUaAETd7HZx2Kt1nI709FCfMQveKjN0
YHNGbAzCJuouRBvnERC3yvqjGnmzGS9OVSNXaZvdFFE33HeZ9mYxTxwje/A9naypkUwJCIkaN6r6
Vkq0rw4yJ/Avjx1FDErsIaUEZ6lnaoWduJ7PbT9cV45F/QmBLIgqibiDZzpR+rKJvFSE9aYq0qC6
VWfPWeJ9sQlibm/QhjLdnCrnM3VzxjSCNrVhp4+061/6Tr9HlHaBSs+PTO6uo6m7WoxYeXIKpRhI
ljdGv5bXJcxz3z44JXcG2zIw16H0ZRKc7QB6uFVS8dvWM2HZZFc3a2smpQxyKaYwwb7pFHstoqQc
WmruoNeoe7BYrIvA3mvAsrcGiRl9zHx+ztpjhPEqVzkN75IAc3f2HtEbPBhM3HOO0Vi48ByFwbI7
EKD8WFCDODa1+1QPn32L3S/33EuRdTddKd+TJSbeasiJabT7yLXu+V6PrSjjTdqpcNOoWdvavJy1
4Xx4uXyxNBvpmOBI0oY3I0LcBfHAryx2aMfx2tcI78bBvgeuwhMWJzcS3fGqt8zHqX9Meu0oDY7u
DbndQdoDKpI3VYhEbxDdaxSXwPv0Gy2orT0WdNlRCuRBfxsFAYij0Vplnhf7pmL31qb2JqzDZ85g
e00LH3stmFaW2yJmjI4GKvDMDbRdO5iPdYEwfW6imzzNtrrCmUlXk9MnwdPhGNSbIdfevcxzLqY4
hyngh54Ola9bCiF1tYqF9xH3440es4dFhnVfxOojRMWPMy54pAf7xcolaOIvID9f0Cp+J/5+Tdol
BhRxs1tfOyVbcBVBMjFz7dWMP6tAbkt3uo860W6qNoISmjW80IlOOPYDY3V3pQq5l7pC3tjPL4kR
PYMOq/zADY9keqpDJnD7DdOnXtk3SWvcm2b4ILRxO/T5Yerns2YPOMR04FUuNVmk0dHXofbr3qPU
wQ6Hkys2TsQzzMR14MrWlV7cAmS8KdvJ3g8leUnofs5FGCZnbXgfJbVWhFg+xdw4JfO7qpdSCQZQ
ENFYcF0KGBvwiSou6Jt7Hj3acgTB+7YNG7IiQWOrKcLfLIoPW9cDn5yBzDcDEJ5BDkJnb+vjxEiK
UYmdPne2dq8jZQJtsQgXbANbLZYkNfFMR+rdEOZpSqe7bLJ8s6x3RVTcDRz7t4aCJkOqHAR29mtT
az5F05TbcHa2miwldqSY9uIUfkekIaS2jeuUDRWdNal9Di512W+KG2Oq7EMpumeiFWuwMe4CY4vP
YunD6CM8naQc1p0NGYao1DU9hRwMA3Qsg/BynAIFfRWREsBLX8jJJuMYItTF9lXcVnQ5IzniUvTi
jxClQOAAGZqd6hGf68ouFxBEY9xl8O/BFRbARDu5b4BMBV60iU0O4dTY13KgotGkJPs1Lcc1hC1o
+UxA5W3xnEQ8wHRo1h1fVzfqGF/rDd2PWy03b5ZXw1RRtQlYDYRoX6gg914qcEhaO2PAfWcO1d7U
p1dtrvb1XC9SLk5UjNWe3Ujhjcrna5OHbAXWxFmegrPjRM+t7PNzD3NVrzu5SnrzTBIGRk00UMOA
wRbSY6GwIMlW7fndHa0NpMEThFTtsUNUtob3/Sly8SbaDG5tDl6GNACmxptGNLus168rYMlWUu/K
CP+VqSNSnpLsugjcL/mwaM/c+zlR7yWE5b2uoxs2W1pX40PV6ZHvDjGszCL/qCttXxrmi1YOtGjz
4qAV1qaUl8TAhqBH3hPepZd5sABH16jza8Csm6BLxw3BgLD+L6YBdry3gAeWzSM4Gm07jucOWg4r
C+v1jE+CwAbAUAiGcOUGS8WTqLuEYgn4z2rqR3pyM6CjyMCMI0uq3WVVLkL+ApIakcQmYpdH40FZ
wUPshTjNciq5kt/YJ7JDtj++axlivSIxvoqJtWQWxYueCAc3qgT1mtmHAufuAUcQcGNrrteqLR8X
XbBpbbOhuu9tAtAWbbtXjPdaZ3EAKSPEutZgcOfjkR0SVIVE0stjfsxH/aXxjMdJ47CJpumFzvFz
oY1fS4enmXQX34zoWKMl3CZjvtfTx7kJCHwlzR4QKF9jDtwVlIhE2qSuI/b5wOtpyqk7pxDFVeV+
QETdFT1JzUFRbQpKYuIgGD7SzgNsBfcBKlq2JewW4FIqUrZkDlmuZ2BQg6kwO7At8eza5U3reU+o
c0zIDmT0xQO53v20p9pZu0NNvvfyjzpHxkRWjx+WajEis5LrWu+X2oTL1CZOBYmWhYshPrbURbQq
x03bEf1m9WLnTOXkk8lLdq+MngBtDccMBF9ISPHadGBHuFVyFw/sfIYtzcW0BBSk+VZoeLGYoDo5
mBN9rE5TSF/KE/ZLLN1xJc36M66KbZtY+VGvm3sX6QuuYVWu7M4EvaPpNLunBOJX/KAXabRDX4oH
nnEAFRXrLkJ93/s/3J3JcttKFqafCBWYEglsSYIzJVmyJm8QtiwhMc/js/WuX6y/VFVUVW86oiN6
1RuGpWvrShSZec4/NgX72/IIhq/Af3Gge2TMbybVIwRXRKzV82WZDkBjV6EwPVb+b7DyJ9NlfBGs
T233V/QEEBsxP6KwWOBj1WL2Hs8DrWRHRFbYQMidI4iX4dghS5i8/lFO+PRa583x2yeiquLM7sNF
R4PPZJ64+XQqi/rZ9XmxdeIhkN7VJK8zj4vfXbUah9jCMMCevDFcl+FxYiiZUrY9nfoSV9aLaod3
HPwwjPg1AkWZVZPfWV0ur02nsluP9D0ean+7ANWFaFp+ZDxRY94h5GuWPYvuFNrVGyIZYxPThxxb
e5d7ba+0uykZ1YdsWloR6IUnZ4WdtZuXcMyqYp8D060uJioh2SWsBpOU4oUBWvI+NBh0zZqQJ0oN
q4A0htr6ZSkOD7ILjjKbH9DNOWFh+7xq2/LQtA1Q2VAJUNrql6oW66CS+KWRX26eqx0MSoVLH0hY
9Gq6GIP/FK3NhzMsxcVmYaR0O46QwIoDfte7wfDJhiHFDqlilddnc9YtZC6mTJ+jmEzN02ABb6eK
57+rZLiq/pTY2GwrBYbmgOEC3bLDhfbQ/spy/2eT2WGTL5w73fzLLieK7DmS89wKvwPunAfkhNyI
9njvNxzF9asXrFvZE96EEwLr44xhgwqdmFAwLBl13O3nfCXOkJBAwgvbe5KuUwJNz7l9dEm/gBMS
r1QZQFd3zsFSnnsoh45U+QFbVTtn5cEZ6vPapWc7mx4ZzOyzaTo/yEFDtE6GGgf66kfBtkBQQJI6
OQKek9/PrYdJY3Y+LPodiRTscWNO9DGknrUVxJYRwlNTGAqUk09EtKLWFFoWFR8tIhUCQZrzuJIv
JvFVduXnMIH6LywPXMkVusJuWk5ly/Bl9tUXXN/Z90x5qtlAiEoRSZhL1JOxIJvQOBluf0VgiJ1R
MisVZfRcu2W/J+NqOJN7M5yrgMNnqtOvgO+ZoLyWfO1iOQjqUvtcMaCpfOetP5KtDDwjTMb40zan
dldmZRCS/dpcDU8g5R7KXx3KisOSDe5W6hIb3xoijhj50U2jCAOKujeNFK8WL7pdVolb69b/6j2u
ZHePUvtliZffFjZOs0e67ZjLlg6qP11FNUWTY3ApxvJn13d/F1sh0egq88Df2c2uVPj3aNZsF9E/
pK774FqUQg+jyvY56TSS9/4JJ9Rrwatk0wjBXy/Vtonr/twS679VERBQvbAWDy1fWRjFG4Fb8R4N
bnP2BRmVSQzVaQrL3xltNp2JaEpgsS6lrg/PFCcd5IXbr905DUr/bIvJPzvNdO29+MegyMZRuXdD
7DGduygfyQErhp2BZe8cX78/O9fO3ehQGTv2TXqlAhTFDhp5yk5DGIeDnSGfjQNCRYfgFdHsABvX
/h7Jc0/gbXdOlv9M1MxUrOxtq+3PIwHoZ3eKHlzSxLHDoyjmwGx3ZgsHiwEr9E3QxsbFENnCwu4Q
dEThrOTLUDfvCFWJruh8sv30g8gPnYwIAG2Ln1VSXShOeu0h2fcxuYOi7+5I+OgPKqqBMTxzDlO8
/JPC3ENY/DO5qdrHGfvq0Ij2AWGGc2B/uq8opu+rfA8MHe9oSyDovMzaY5B0e1heeHIfmJDuaiI4
3OY1UalzqMtEnWPzsqwDx3+xd1Tzu2gCHJaL+iRM6dpF5msvvWWj+vRpEB0VeDMdqcxiLHOleh6L
vNwRVPRetMW767JA40WiJGG0wwTiN6igvxwraw8YhnYsAT+hD4F6rfQxAM5cgBC2a+ykO/IqiZP1
4Ogq7sfKJhFkWqnapjBmn06P+ZD1YdWCHQ1QM4ehotvYSe0vFMx7Z3bqe4kMOjSL/EwPTnEKrOy3
6/RskuwptUVQaGIaV1YQ8gZZtud4fvYdDWQp/6MqyBqsivydoguImbh+o87ZZKLD4s5NFE7mfEtk
qn5UM6Yo8laMNj/mfvayxqSoYsoWWwTdJlH5b9+WzzojJ7lRnSKXqSaxDzU1gbE/oU+689J65K7Z
78XQardhTeyvV6wE+qHYN/y62+VYAoOa4X4KvkpG2r2KdL1mW5KDRZThNjVWyHljfJjTisKsseAX
g1r26Dr1n546uAOtSD9ZsutdYBdXr7X/RkUgjtQvkP6no9sW9sG8pwDHNU6RZ90iz/5je8u6aWmJ
URFIuZMdJ2ckBlKlr4m7qDt6BchxG7PlnJdP0WA8UVB2FJTP7ceYu632jmvUE+vgO/4xL2or5Cn+
jIeE8WOYdHdKtze9Uu6WCXU4ROdW+U2+WedbZzoJ3gwFOyL9x5FX1WqIv01p3ZZRL5ElIveMbTPz
5Cmu5uCQ1sve8Ifs0FrNoeim90T2YLaVd8MhTObgPF363LnrJmAsEbX9hsLJbDfXxqWC3ETggAfe
ypkFsR9i0h0T67ki7llkL0Pm5ScId5bItRV3iY8brYwevdWsb/FIOSN22lvPTOsmPBmWN94pz/lD
GuyL8KvfeEDtcDDVq1zO9ToFRzOX/l4x+M0C410PLJNriKAd/mTC7baEpdJR0dbFMRmBgCeHxB6h
eHE95qa53I31JZFVdMloh6CYKNmXftJtm2QApCYEcpM6ApDJSn5ODRN5JNHKeFJ7Puz1MgBVtHF5
zNtmvKDXOc7awiud8m9jEvliE3C2oa/vWQI0PxQjkwIhkB6kPz6Iqu9eI20YqjuocCKo5alvQYqI
7PXwLNbBnF38EXmMEcWBDq2mecdnzXUdrOxOlvyx3O4v1STzZrRYKtbZvfheEp3WfrzVpneUQ99s
q4mYgHWgJEihFnKG7NOQpFoJ46UtRPTD5JwkLGa9pBMKg7TpD7LJeA+POc2RxFSXVsUP4UN7FGI6
RB8UJ239uQVe7LlwXd5yG0xeXEhJw7EtrWcrGPdpCtTsj0OGV34l46Bz/S0k/J7J9E3SsWTL7pSV
Sbttc2hqEo2AZup9wCm+JYwOm4GNSCF/aYwA7iI1p13XWPNhpLXVXUd63tnSt20Aj4IXlfe1M9zh
HhrPbsOe05KFrRSI4FLPRw7Q9ObjLofZs2H7KXKVIQmODxo1t5bWhxHFLIb7kqCuDgQkAZvoURR4
Jh1igTL+Eql6cCWB3ujyHQgAkNaIGE1A20eXPEbM5QYDlnbr5/T85WPNVstxIYNmC7r41/T8PkRF
igiBfZnIdS4sdH9wD+hyrL1ozF+zUmfG0PfRdj9wZoDApC7xMm7m7xG0v6U4MbhEKKTx5C9JZCRx
8BEJcQPQhmOm5ibHQq57mE5GFTnnOSVIBTiWS00XFdjRUazZQ1JIc0tF1iMRbMGG0oZnk4loW5ST
zwJrFrQZ3iI5FdxP9adBze0SUyTg+xmoMGmgi/mEOlFgu+Zb98rqI4nz9kAVy8dIvHg/43xuAJlc
Itx2Bj2rKEysst5PJW+eMr8kyogIXCgIzfPNAzUriu+1CJekbveLB9jjjMinereNw1KDQVkCSKgf
yrqTt6pTLyULbcxkk7fGJU3KAhh49Hd44o9mI/tbu54tFtQbRqMFQRnVje0wn1YGtts8r/G+nyr8
RvDHhs5f6yWREUbTYAqOx2uXG8N+iNOd49HR0UTrmZazbZLSxMr9LbfCgLbJ1uGHZ2Yke6f+I/nH
1SVZhwcjICig77pLJECTuKboMUMrKvHusEnZu5bwSLKG76urF6AlA6AjYlH0927dU+rbWdQ0jxA9
pGrbdDSh3NvWxPSe43r6MFPCrxf/03OnHr3w4u3S9C8gPA45D3qi7MtNzpn1kFnuwSZpC0M2SGEG
QNw191FBkW2fEbQ51ABz2S+c7s92T28xt3q2J9v3E/d/+kB/2D5da7z9q23s1q+ls0M3Q4oaT+WF
uHbeuZoPTky1HgVR3Y+Lhpg7ghRhAqPmkgzmdGyHMVxy2wvt1vwFg1NupbLZRyzkeV7X7KeEzk1F
fbCBtZ3zSyBRz4PqWnUz4Ry8sUmWjZBG+9FxRJeyS9v6kxSon9TEECAQwQjIZD2zlteorWDdC/fK
ewP3dcVsHvfqnho6Ipi0iDHhhUdHzGvQZeJHQxsxP3+x53cHmVmTqRFJbj6Ej2BxEgnglDjsDivR
2CQ/70UwOj/nLCJPqumP0hXkh+bGpatG4/L9J+GOkHOmW/zxpRudkHLVA3OavTxlbh4cZPs1orU4
2wZ8wSx7yNkB+t/U0a+2mfknch3fREf0SItT/IDnsLmulqiv2RzUx3Ra78xBQt327CmkVoST4lcC
U3RXeRPJx5kcTnEHUxO78+cc2dlvo+J6DxzrEWSAzqiJIJqECoInwlUeOGISbFpzf2bWC9OVJ01l
Daw6A/ncZ8HexM90H3jkLfeEt/QSPqGnprRHUeVE9fAqRrMNtT0UoWWmjmbpFxj/gGqqr8iUVOyk
FSlIzgOCDXVZ8GpsRJ04bwydS8j1NBwp2rDflFwOhASPP0XWCRRi8iNXkK91kZ1YfOpTtECHNB7S
qeoJi6b5lGl2jKTlnfGgTHLLsP+/GDMIQuNWx7mTL1h9uQRX62o7QFTGHmG1Q8Y9yX12HskLJUsu
wK3E0D9Lgp1l3+BaNRebA65YtxE6tSZTfwy7eiCqg04270cAaxTGvs3/OPXvWaXjyyDn+JIWo73J
EOCG1lo0B7+lja9OouKezILiPunX4t6mQ+WM2IlkPT76/pRF2ykSHI/NcnaJM/bA/gUhBF3tnEs2
wG4UVbiM2V/oaNC2RYuzTBLN12bxzspkHqKaxwzd1i23LHVn9EQoRGzqACfHIz40QNnklDbYrv1j
WqzhOdVJu+NEi1eU5KQ0W5n3MlXxfV7THMN6MADcIz0liHC9edDIZHJgFhFy3OJkilnMkCSJKrFu
cZT1x6Ync9XrOlYADpfI5Dq03N7cTou378SwEOktq4OICHfltFzcOcdn2KS31O9/l9lY/XQ4BBL8
EYQiNOVZdV9kkjcXmlKmCugR3TXxKnY1X+ysQwSUKHBdjMixmbbnQpiPhs23U/nOi0MUzsA5SnA+
kdKCrH4fsLayl5bkSehXMVrxiUzm/EZ/ZH7rCOfukHRz+q272XBAd+Q07pHxPpEZKHoQXUdxNDkV
JEbaOVvJUTcG6Rh6mfOei/ho2OqEpnqTkdKwxVO1nsv61tX+q4UXOk1ZYSteT3NZUdKVuuYuojYu
nLNsPuPYTrYoWJx9PfbRdiImJJnfwYK3dYOluFt4nyquArAYf1cRfbazMoPRZWrIlm2QHfnUfOfG
74y0kJl1xKAqMWzNuTsuwfy7xN+M4rFmPVDX1o7fzKApT8jUp7OR691cDLdYjsPNmP12z2CYb7mR
iApGNEiSM9osKWMCklwRAmzSqfw2Oyo7OEsSUIPkf7UIXBZ0sETopChyJueulBPKGSS80ZjdbEAb
dl0TkegvI+q8EG8JvCf5gRNFPJBVBDx6kuVYEXBjkdU6o8xB7EN7EC/2JXkOTMoooD0v5H3uzBn/
Qj7w+xpInauES0Z+24VJXyBbljuPlpedmzkXj4rE7TTbD2Q7Z/yu3HYzJtNTrDich52H5HCzJB1F
M9HNSCpabBb7oTKy+5haRs9h86bBFKUavZ3DKF/6IT+1Y2/gLA5pZ4eWvrlq+BHU2auPXnPX8uIK
HhMBvmAaZHioob3E7Ugom3393itRzj3NUH6OqR7TybnhN1YMocBnDoIVrzz6S3lDXkme5LRcpWoJ
EytaaE0aDJqCtPmqwqreqMemglg20fkCeu6Syr9Vtv97AZHTBTcIP4aXOU7fxHzfyeeg8OgoR819
7rz8jxwTgmgRGzQMa/QHEyKaglyRsMxgynvJhLXg7QEAXX/2QQRYBTLgiTnbOnn+AikRH/BF0cEy
YgIa1msQUOeUsusNUX+RTURQs8TvMnNcjjZKXbIKSBt9rWLY9LSnt25oDSfMEH6EUPs0IID3M6B4
ZFkZdbYN4vS4xtPb2IxEVgnQoVLQMp26wyWYjI5xEMH02h+oaJsyEdyjVOVQaizu8FStoF/CR0Q7
4W+ZubCLub/7fpACW2PlOC+CC/WfnyqG1Nis/eqj8qzkLQ2W+RLE9u77oy5Y5O37TyoJ/vUnN0Bj
hxgZTGcBsBd11R+0JUruCppDB9uX10ySd5m7MUrykdenZ693hfIoZHEUVLj+8D8PSdPfuQmtQkHW
mJs1Hpa9WhRFUX4HV1jXZTgNwrl9P4yo32UOpN17QF+iFfJHZK3pg+BM95L10eBQ/MHtZh9XOzK2
PTmcXD0cSamDpBfArUhFv2MvdG8ppahySl9pW2x/dAvV6oMqTqNvNudAEc2lygdkw2FCAYLAh3Zb
g7l+V0P2syEv+67+9ogYnnMaZXmX2FN379nu8dtD8//aRfT/X+qL9X80G4X512f55xM/yP/8H+Rj
/m/N2vpf/tN3ZNj/wD7nB/iEqAJ1XbR1/zYe+f/gXsRB5DpYkyR6yn+Xa1vmP6TDhIPxyMNd7Xr8
o3/7jvBompKvZ0shBa7o/xvfkYu9CF/Rf3yP2u8JMi4dybIaQJJ5+r//l+9IsvFSSklaeksmWu7N
/bX11UJosqtzldIfTWn8GiiHI0Ca1UryBvyROgYljWV/XPXSP5MWlUdV84LDiTQ4rkB+NtQsXX8q
hrl/9JdlTwBqtnFREISBTKuQWqH5MbY7OOJ+Ie+aI6dIkmtQjNBnkUUVNeJXsk/SPSDBqwemsiML
ZbmsaXyzSJE9LdG0WQsx3txiHG8xQtNdZsG2p7oXO4llxD8kOpAqLFBZY2U1aUDU1/49chAh27gj
fnvZqw03hjSn+1MiyuTUEvcjM855ztP2pSEn1YQRmycKMWKJfiN+4Gr0TnR81UA/qTdso4WksBF3
aEaTzzWX6l8PdN7S4Kc/17WE35lJdojIckZIGO9dQqoJxNCyDVK2b9/+CFkUJPDXpDsxc5prxzPv
jzdyGZpzTtPW1e6tI+2YXH+L8G6uaRBLN6nCuvQuwikF3MzOk4Im4dpCLzHs0LChxyReHknvcCx9
enDLiYBaYJ0c01jyrIAZ7vpJ+dcccLiLk+RBNaNzhxL8nx85Rpc80LOykhns9ifOq0ufBiT0oi9f
ksx8RUJGzHAQXEq/+YAaap5bhzx83BU7WDqalcfY/EFl+d53IATdtrWvSEvor8rG4tbHj4azPKSz
ZxwZu+n5KFInXPVXWUdFuGFxtUnNuX4becpU59UkxZs91hTR5JQ4fj8ofEbh2xQjBMTRPt6xXI13
7Jzuoa3JyMH6BiNl3fdGYlxRJV/tzBvRB2DM2DWlHG6IYt78yX6Rw0hMvJW2t3YwSUMZC7+bkcrI
LxAY4OShfQQvx17bVPDtJARGl2VxBLodd70aah2PEeGPKEey4hrlim+xzfEN5TjOdraznGmjig4I
zoGqlDLOiSkZKP7r43IdD0aR3tmOqXNxeRApLdpV4VwjK26P358a8qI9mcrfY70aU14fhkKuZ6ur
4zcBmTDp57BGyXGJ3Q9JJq+1i9ka7mQ1qrv4ZZUEjxEo/otiVvucrO1IZGNN9GjXAcSR6jeG1YLs
2vdq+qLH+L8f2LSNwzAn9//5PAm0/qUt01+4kOlimZ329v1gjKq72Rn5LYT0k5biL/2hCwitdB16
ymaE9Fc7hyXvNAk0aBKoXOQYChxlYV+/B1Z6WwfXOhWqi0PV4MhwxPTM6OqGlIXwnBkSjF/SaUup
cheS+O2QxDpRFpT3qDQbQcPGOAW3iK24zQqHPbeKdwnEI8yAHIObSWgULslo2Y7u9Dg6VPC5vTAu
CAXj6/effBSGO69CqQh3Zl7pzjavZMljjIg7HGy+QIioS9e8UjwZrpfdfT9UKs/vbA8uN65NkIPa
zm/wppTZOHV6kHYdEZKf0slbxJ0TLgSTbk0zcwnabJCzLLZ4EC1dQMha7JtjIDiom7sikCSCR8ll
YYTK9CxV66lqpG5tcxz1rAUvTnTgIZsN9CC6v0FPZVRSIU5gThv0xFYOy5vPCBfoWU59T3V6vuNb
a7DoMPP1evpL9BxY6omwql6BxIstINBzO87GXlu5PD1FFstIVJ5WrDFgYpS8li6Zn0TEhC3w3sFm
GBV6KjUDcmg6BtVAtJ9xfFv1/OrqSTZipC30bIv2Akixh3lromhb0pfu99UfINTyjMaLlbp6IUZ6
YmAmViv1kBwT4jNtSz1Sq+iG1M8nU5RaMmZuYOBHU0/hNeM4RIXFSdIC6+DcR5Z4rfXsLhni+7w+
oqM+w6b/cPNVwQs5N2mnj31QnmrWgFbzTCylV1yc4F/thaKqfJPq3aFjiegOQLbODjvYK6kZP2R+
UywceRt2ev8YWETsTLxQJr+juZsSbr2rKJaWSRb3w+I+xGSB7xxhUIzbHaTec0gpJDvw2JbLk6f3
IENvRPHsPqAyR9+gl6VcTCiOyK13MO2yTtV6r2r1hsXKe6MLZjwbLF8oGi+R3sYQ/z0HQxsRpZ3+
yZ0N0QTryWaBkyxyid7oKoW4NNdbHv1t6OtWLyyjX9ZkbS29DwYshoZA9tpikWOsvVv17oidABm/
22xXL/py9X7J/JwdFCsnPfJ0afIa0LsoLWf9Vun9dGBRRauZbxFKkl2qt9jhe58tpqvQG66ld92O
pXdk+TX0Fpxm8x9UQOisRXeUORBipHfmvIIaN34vAdW0AJIbyXItKklLgN63q1Hu8oIy8cwGIsG1
BPLNel6wps/mttFbu6H3d19v8ove6U0ZGjqvnEknoOrJ1y7YUo3hvMSvvi9eW+NqlsV6Jnqox/KM
1JwOXyONj41lvqdRMCC1QmU6UG7eFvmjq7EHT6MQAw0GgBK+RicWjVOQk0ZinUS5tcrNt0lk0oBG
PgXxySFniS254+Wj0Y8BGCQZKBaxyQbdpildKM5Lu+AcG3z7EcVcezZ9dD+tjZujmAAxCZW/0L9N
9pxGX4LuVgz0awXyK1tWqtErtFcugE2lkZtMQzgay8FFnB844r88YB5T4z29Rn5mICBbY0GGRoUy
jQ9JgKJWI0ZKY0eeRpECjSctGlnygJiQRhchEZoWDDD4U6WRKKExqUKjUzMwFaiA98LSDQ+oMaxM
o1mzxrVyAC4XoEtpxAsGfEH1DwrmazwsBxirMsLGpOGZlH+CmhFdRdK2CZJGRB3KCI2ukSb9t9d4
m5Ze9ABwsQcSF09gcmS6b0aN0tkar0s1fJfrB5PBytGo3venEo30NRrzCzT6Z2scMNeIYOmDKMLd
xpfVTRXtVtE9PYvrLtJYYg+oOAMu4rl/WJz0T7TSnI3ckWUeZQs5asbewiqOt5YDN0Zsmb1QzOdf
ssSmxblIEJQV6hBlr17t6KxfNAYOHUwAoBhLaXcHEk00Nhr/mDVSihdoV2rsVACitoCpyBaP7TzV
p5RoDkzcA6/D6MMi0ODaKWv8mWfmwdVgrTsMNG3Q7hNaHHNvScTIy32YXKpUPJBWzHHR8A/dL3QA
e2JlECK6rQIapygu6HB1ra0zvDaMNttJWuqs4CzWEqJuBlccnfkenVKwNybeO4HZnsd6cq+Tk6H7
Fv05IZTkLJvyoZGFeLLqjD4+QIWNEKn92JJr1vd5/nuazM9pRhdXdukI6mXiLteY+Aw4LjVKjucn
31kA5yDHd36eN0cjB1if7K65jsaaHHoUMYB67duQ9GDwfV6EgcC5na/0pEQSa19rGt7Z4T0Bb3yI
oqcePdgGLbtP1+UJq8Ef1HOAM1R1wAaYrqFLO4yL06Lys4djQHraMRh9uAPi/vbDLOhZbFuH1mGD
23XCSbgAekNrrD/gmtW2DMZi31A4KAyyAdpoek1Nzl6jSxtsJNE2Mx1172FVmLgOEezdkLmi49L8
x2iawE1WxnaPHItr/meZdp+w0zSXYjg71omhHbUWGk0SBLUq4Up4oLXFRhds+xifVluah0KzMlR0
7Oit87aQfiUcFDSk5nAayJym8Kdj6pQtmcW0JFI0gogb2dkj8Ml6jBxU6OVQYi1JMevM9nTHQhBi
pUUzBAmWTs0eZmJvRS4EU6C+7HnN9lFLB0Nemc/V8gt2v6JwxEOgXWB+sO5NTVkKTWA5MFk5jFah
qS00/5tJk12AQinhMn+R7nlwI6QTJ63xaQp0zNHy0cd2fubaWbb6TWHCpglYNRt2zdE0m0Rhp7nS
MCE+YRvf+cu945nVi48KZud0q3aQ14+01WztARJMxcMljqD1qM1+0BFvF1KjH4lgcXjFwAFqMjDQ
tGCqCUKlmUJNGboclyMcIon0w97UtGLcNuGgiUaZS3YFuMdBk5CLpiNNTUx2MJS2pipXTVramr7s
oDE1nUlqGZ5gCM5MU50FnKevyc+qeazhQitNigpNj34/aPk8Crg4dDWJiiubslJNrMY13gBNtVIT
eXA1+YqnzUDBfGGXBOnVBG2MwJfaEU3bFprAHWByJxjdsQv+JH7QHLwl/5Ca9CUpQ2CEt58Sk7m8
oRVCEVO+EkPcG+3nEBCePdV33sS0VmpSmVg4tLLwzIEmnEeY51RT0B5cNFjX0dPkdAlL3SdQw2ta
umd8AKdCU9muJrUjTW9bmuj2NeVN7AUkZk0rHmS4BSuO3N7fJ2407Z20hoDv5Ec0+O/WnJw9OHXX
2icw7K2m2sFQOU00/Y6Kbwe8AgMFM8+Ph+5yRJMBZW9r8r6DxZ81nS80sV/A8Jua6vfh/OkWcPZC
ywD4Swe0I59NB8OX2nG7sbIpHKvV3uPA3xZaTgBL4bOT4Mtr7IdSSw6GwUZ8UF6yaTeYNhVd1oKY
26rQR/hO6BrGBVXgdG6W6Y5fIG8E1LSbqqK3lmnA3K3Ioimdmg+yZ9ajwI8SsTerYCX30bdsanwX
WxsFRYqSotOSilyLKxxUFj7AS43qwkd9MWoZRqMFGYGWZmRapEGY0r5DtdFq+QaZhng/fFtTvnW9
MStzhM6kKujL7mOepDKLT21QH+yZnoegKLaUKZN3gWYk0+KREhUJTQA0lGthiWe8kMJthWtRfvbo
b85jRV1JBOHha1mKTC2MhLmDHhzgly/iIU1cKr4TEFQc5PnSjLu0I8a6tiySPYrIQEC02PveBFEZ
UkxSffNqUZ3rLeoDNfHCrdq8LsZID4ZFfWta4HZKs+280uEbDJh+OL5c3XaV72miwFYmxT6IovzS
qfg89xM5NX1mnrqoaB5KkYNVZboxhOj7fqarzJFGE5qVoGQyq2mglVbzbPuEHdftIz24YWquChOV
fRdEBQNr+RYth4QosMd+Wp+borYv4yBepzURKMQ7Y5tDTpO3OE2XNkAu3Hcfy+rf9w5bmhoIAvXG
ZysL/INj+MTnF9m7M1lvbo0VtiD5ZO/VWvUR8510Q5wdGFCP65T9lXaesZ84HyVwyI4SKyR9fXCj
En5b8soLlSHEQWIaLgB1jj0t8nPFmwy2Fm6rH0PfWx8HKzhXiSCHPlofdUE8b8v6OCpUDdVvwh02
HZnTOzfvH8tR8PUpnuCcmWlWDlD2+OBEGExDDD7Prda292P1QljyEzz2ZcHuUrS8aTx/4GJs3+fI
HMlbMH8S+PZbldavgnybpM9aSD/xxuAScXigK5yNCGgPhaG7VvdujwKrqyoWobE/lTkOFCov4230
5KXCpqX9M6Z0Js3EqzF+iQbpGUl/bi4evECib0ropDLiy1jgaIbO4o3iTPuuKfa956ZnrjYaHbzo
ofPbj3im54IBgSxbjyqTBOLnmFTjXcGBc+AL55uF/BvFpU/6XNWiofY+y6aXJ2Fpf77mBMZObkun
xkVrucuuZNsZE89EbyvQalsx9VgOsuaKkjCmVupQ0wmERaC93RnUNs0UK+6U73yAcnIWWolDDob7
MnbLfMDMXW7dws93PmXL0JpIjvLic4lLtC7xvbvIe6pVDJ70+O9a1Lg+cE5sUaNNBBlZ3lPtUmZV
Qd1n2iaFgg7LAFjyCYIeqtPkljtF2sQ8TkU442YIyUa5Ol6jLqiXeMas4YewOFazuSW0RIvn63lG
EbV2FT086xclkoheavz15P2ywQvL2WaBTQWjAUbisqkSSE+JHPAx6UoUtZK5OqEfj1nbyD+Ne7nH
I/k3qtLQFh1hwKN3hpy8rgNFNOuxiwXProhPKRp8eBADCf4GojbNxlM1+0dCjo+LBZ5cujTey6l6
WVaRblJ+FSkC+B3yvB6dk0VoA/qHOPbh0WuD1l0cGBJxAtdcsA8oQ91RmUTUNhWAudH/JBZ70zq/
eWJ3YhQLdFhp7lwd3pI5zXrBAziMnIxunFyMNfu00lfDcH87semR2ZlQkGERc1DPHMIFiUHQUe9j
YRen2qIQqa/eOYIfEu6OC3B0zua1BmSUIFnketxUXf9li/7JR2205MlrkPfcr/WfKTcRbfb3vvVS
RPHFdD9EjKBFrJS390eLqCmr7VFK2uMBi46DGxFqPKYHkL0V/82OHuzfUEif60TVspreKNhpN/Y8
vSYD+dNJ0xBzSvhvM6EOEZzvsXQRDfg0FpfjV4VLjlLW7l0F3s0wBgjOGi2evwT7zkWsF4Dyntsx
gqo2HhEXqZ2yE+/djD/LeQZ62+U1pbNRKuhwt09uk3w1bvtnTead7WbnYWW9zAosFfwGTO9XWhLG
NJnADXR1Eqlh0ouJ25Hi12lD3MOK4i9+ADqwrwFUGGeJpY9AvyRvYHDsV37JA4tfcy2C34FVz3RN
drSk5zEUfYPkIm6sP2okIabWr5nanR5W1aHBrBlSeedWJULaps0IZqrBjJX1dygkKTY20c+6aTHN
Jmph3DUFJ8UnUKjow6PnIlx175bztc7JY2IU2BeL8utbgj8p89JyS27/F0fnsdw6kgXRL0IEUAW7
JUFPkZQoUZQ2CLkH700B+Po+7MVMxHSPXqtJoOqazJNDWaEis64xQew+aYTkyksDu9pwtiPMawM0
dVceiywPt1McA3DhcTKy7mOsbmFvwp0M02ur/cW9xhgH+xPpUGilA7ryhHaXOMxDoJWvTl7/ycy4
Gm3+hJOdSyzeDkXAtpIzMiGeqZjdgzGjatJkdDKJih7GcYQRvDQGDFtmNPwbGI4zUjjqenfNDcKu
gGXnaXjqxoKQGcwdviFGlFHTFmz6LR0xcAZvSUTnyx97iEx1NATKeUUDY5P5/P/v2gzuP1BDblPc
NFdtPPyTUB0biFZj/GrFLf0H41IpID4HxSPkxwufkjT6sqM4faDLP/NZfoXGcJwsLirU+ds8Mz68
wVN+XlofhIp/WdNM5FTBdA2iw0qOZOH4RkIro7J+r6oXdCNUv60k1q57r4h8Vo3OfB13VvS4lwCJ
uTWeIXTQO6YP16RMt3bbzNuGrXmskPUZ7gpmwCpPxg+y31Ha2e8FMliinrllOtbfNW4cZ+JBM+v5
203C51LQ8iJ7NBT9cRV0qzbFeuyZO3OwtjarsxzUGQni4eLha8hSaVF+EBhX1OpgkPFRl+nJmTF+
iCD8m2yFJsh8ygXsGRu1bV/i8XZktppGVA/cz49J9b2jzgPSEQYL4Dpcptk3kdRAzaqKqGXE/I7V
f41mtU+yCqehAbR56t4m4kltJzyZefiMh37XQGPHYEnUcuVVv05IFA/4fcJg05Ven3rVKho0mAEd
Ur9e0j0S24TOI/Nw7CIXLrThJRupPEqNUAOuzmVkzgyOhe0THMhlEUuUreF4tRUwlny+mUiA1zU3
6iLy57BilpdWNoE01nPJtMMeffpndaZcWyLwP7VZu4+T8S2dzGsWabSR1TqtYaZ4MBOYQP0Q4PKB
fPuD73GRjRG9mSCgpjHchVbpT1PtsQvozY6hFt5jxYGc/ZTNNlTSd56aA5rsb5obOqIgP8Rp8M1y
AzmkVe+8YCS3Ht10SUiNT1wUK7ICFxLMeln3XyiC75YmuO9pDoCznHsRUXQ9ZO6V/pWwWRs879Lg
gUtpG5aEpX+1KFsy850BJTKrrDSXgUGr0dlnuveVOWW/RihReWBercbyyXKyu5AvHXWaNk076WYM
LWrVLlmn4jt/+KsxJNRC7GUTU+eHxLKHwGciNI79baISWuT5BMxqfpQv1XOMAIWFIXnWKi1+MQzy
78Moq7WxMDnTU5bRdMyDzWgXUJYAuLdo6wKwzz0wkFuTUIRTnHtiGLx3Kfo3uygI25y/mY872GsM
39WGecEagQBsE9JMnuEof6B0ejohP7fKO75WwAyQXSrNnfZ2WIQraDrE0uM2EFFA9ILjBNt2IDsP
s52bPtASRnaMMBqRkCZ6Jo8MbdmcNPr8QpgsJVh0b/KC/GxR/hBjbWJMZybQM30FA0SmQUbichJP
ybrNCI1txWlmwOwOXLdQbuSO7fyGKLMtcEnk+rrzWcc/ylV8QENK5u63RFxs985blpfxokr2NU53
LzaTp9IEX2E0BYvKJN1mBEwneaYWlkmoW+sS9kp5tSWo9bWCANh09atHBBybN32DW9OLb6Ir72Hg
PdSPBprGCqZM+yKzPQt7VN14OkLjOCb6yavdD1xtW/7VNk6YTWvXzlkUgM7vnCxdBvpIz27NK7rd
tdJBhcAkCjPrCLRz5T7umWaAGsCI9aXsJMEbc7lGoggsk6Itf3hOSo7LRU1VG3gdayWHv+zxY6UW
Aq58kJRgKRADWF4GFhFkus9b5wF3qXmg5z64JiHHfq68YzED12i596HxYFpqjCt7SNIdo22Zd9AQ
na/Hox6ZxUvdEjVW4oXtYAwE8XyqFUrU3PrwEESjJJUL02Sros+/DFXIawrDa6gAPDJr3XsCfK4N
FSGcYBPVVfhbQGGurHBlBc6vyYKDyrS+jdZg4yDzEa4z7bHeK9VEfhln+XoySsjJ+X22UAZ6Bkue
lIwOP+mRQrFS01PsvpXz/0hi+DKEYkRS6QYCNbITSZLbjuD1qNc5wruYg6Eacgffj3ZiinRA53mp
Ru+cTBTCkDbISBmychk3xQvsLL4Tlq/Od6bbqN5btipj9KoreA8lI082Z8mFmO9lltodDltIPJ3S
8Ook8tVtqaQjMzjFxK2yl4hee+IbNFJc5pkUT2QI753ppkvFlHcd2vVHUTMJ00h4gczJ+Wpc0wKq
MuY47oWm3Huu9mYyKIe9JI32Iwd2VHm0rwIZVtZqfuOwUhrdi12kYk1LYSxFNv3Z4qLb3a6PQR7Z
s9gavOHE0746fbia6oLISwPNVoRpW8qoobBC5sGnlBdUpu68VTVGb3NihdXa9k9ZszsqrWKlD1jc
B7Fxy87BY7qI8ZiuJl26ID+scqE3E4dGIg4oQBMUYeOuEaa5Myp2xTJLicqwiNapLbIusn4r3OIL
MXW5Ggt2nZHelGsAWsBjKEuqOU83MyJwZl7IlDWD93kqceml8CcQq/nsZou9a4C+nME0zvGOfScT
4/EW98MGz22/BnmwkHP4NU/uKg3cZaWcgo0O1kVIgBxpo0KIB98iT7f1rPH9ZgIGl7rOYXNLY/B4
oQ4bSxYDsFRMHEhU86Sl9O42ULSMReqWNNBGwgyC99Kr27VU7lszB9vJnZ74v/+GU/tUBFxwUcaH
0da7uNLbA3PS1KXsCOk3AsH+UvJG26QSBhX3uVSbfgCYE0XRDdruRTxuhYYSN53Qo8LqG5dza9+m
bH7pjI7Lt/gXh0jQpHbuHb7AMeFZEyFriiIkDUQ8RmRUVrgpjwBxiIycWWjZlPBYkBzssIbhN13K
Jrh7iSLiDkk5x9g2F99yrl+CbnzFngsRjgE36qiN47ofo5GMC0c0C5kx95sj+6ehMDdNUmLwlJFF
qN0xTB8sL/sEaIDPyS0+yD3Z1K3HWYxYxwBuOEzRjrUM5wkqYk31JzcOVo0tzzFP0aw7CRE/Vgcb
lzXoQJiQaYcx2s4ipAVzvnpjfs8Is8H7MpE13BwzO171FrqZkVHXPOySpAt8FwlOgWleUHgsVLN2
+uZIEFbuZ3352ZN5bbGHYN5o3QoxMTggKDEyjtEUn5E2nWRAtaKHJanyacy92GeHCv/VnFQr19N2
EYOGhXwY2IfIuCkbi1SXwJlBR4JlbHpchB7alJwBO7KZg6y4q+V460rrPR4wrhfTeWJXFqjytSt7
YsO5g7IUCIRShbkuJlI55+5rtpwPEE9LrWNCZiTdh4X/jwLE+4mq6ALtOPYr3XUJ5uHsgpymB+af
wewY1GJmLetoOJlm1CwckrGWTdvts1RbN4Fwn1Oc4QQV8PHhdWJqxuKpK7t5hwRm3tu9Cc/Ey06W
1bEck3bi9zNLwN5Fj52/GZ1JZrQxcw0D32JqAdHNUq8us6KF+NEcpmUsDeI1eq3lqFko0KpMrVn6
ZVDOKpNJtu5H9YysZyPDkoxeVHlrz4qTbfy44SwPf31DXAMoPwxcqU/h0y0su+sISl+IIfnnyPmV
kq3Y2+X0FOhlSgCfy1Mf160/DNztMPl282PYpvVDhd0fEl435ZgjZ/Q2E0KCmdEMI41kjcEYBzrj
ZSaWC0w6340yPj2m87bWvBaiOuqUnY9JNCANO/lQEYBf4fGbDhHRmLba5UG1wxL9k4r2M0aPyiBy
3Oel3OOOGVDNte9AAmD/ZtmqiNU+hDS3pIdhc+WA00FegCzu2S7o/tIcACWz9O/SeYlLL9nkCfJr
RKJN1uzmumH6XSAhcGDazSzocHXloHpgu10tbn+2fC7wCYe3m4cPkftnz59TNPo/bE1YhP+XANd7
dnA0Qd5D08snnZt7L1ZHiObLRneC5YNZR/J6cPTCezoXI3NBsmmmwPqwod6l9gtS9i9WKvXKQ5aw
Ci3EeHHBqVmZ1mP5E/gB/Sd3nwsNhZ54cut8T7OMa45dwqw31970nCfiL5mPy3UW2P/IXB4ZkCA0
IV0rQz4/DE8iDH9iDYAQtYTYBPZtKBwu0o5szdgdk5Os1xlzAoQmHaYxno6VPhchuwRz1UfGC3qH
YiENWT+zwVyWSC3qYd7JriNluXU/6CnTnRem38IsVnGkxLpPkOEEYl5h1MZGC+zVGOzNUI+gB3Dc
TGA8fIrVXUnYLcTTmSFL8CWl0fuViWzQENo+ZVtpk66jZ7b3wV9rcg+AFF0nmpUQfhyIP4lYgKzJ
XFu63ch7F4epn2lTsUZ78BsBTFqGUGZQ8RGA6+gvYYjJ3myZajWwtZ5o+u2yDfYE+r0RCIegmPRY
NbJqdKaUARrg3NaA/dTVxj9EXdlmmjELy5hvNmoZEuTVZvY+Eg8YMjlX6QoBz7cj1ch+E1WiZjTo
1A3t7hVSHvSifGYluHBY1kNHDPepMN+4p7lm2/6EHOmrqPXfqc61dQ0ZAuzR++AysumdeRcOUDw9
fiU9fM7HeGu7ZXvVQ43vYa6fWCR2fme5YokxxvGZ9scrUSf6ki2Nh7gQtSVlZhPxUTA/muPggDgF
RrXEzpIVW0n+MsaTXK1FaP1lnatO//+X0/cUtNGibcp3Y6IbK3KdqV2cvtpmR/PXWdB8hfXbJo1a
jxOckMSz5rU9sFohUfsXm9m7DSnxRHA4uKC1crTvOpDzUc7Zm6FNHzS9ciWc5nWEN/6wdJeLKex+
ci9xVkHVvaupvpoSLmwTvUds1Pw8nu54HzqW6oTMLotBzauwHjW2p0ztQMK0bBS0cdUQ8ubXjJKm
xjkjzDBPkWI1IoushJjlHswyfIoc1PCUmpXU9ph12l3jQIuR4qjL+U/HGZKbX14R/Gl2eEdV8m6a
1Pnm/DV71hPLiM0giHRDAWU1RLyTi+uPmXctmK+yPNyBUdlaXnnwRBD4dkKSc2NsBg5BqxQ1hv2H
IubuwSq1Jz7JUZlX9lf/8m68t2mAfnBEcROoTYbObqFHCH/Q4NCNR8DmETch0azP2sOCQ85AkWl/
hqTgmMv2KUzeuhpXvhMa3tFl5mh7zctYukQ+N85rBe7vwIg9oMnblazrWkYxW72JBIKroWEA/WWN
OWWEpW0iBjznAsJ7Pppqk87lPcJviIvL/NIjned/QOI14VRZNBOhJXz7XFNlxIAQ23dQcejFkFTL
BuFR4/wAOnZ3wk3MJQt3dnqe2VKnbgM1DishzX961pI0PeHiKyHAHQwZvCBvtk4TSmQ5GZJtMzeJ
ymXDhp9LnFXhmsLuC/pX+sNR9VFW2nYekA/23S3P1byEJ33PXQJhu5R9jerPmDKuYfBMtPa4zIfw
CyY4c52m8Z1IX3K4vbs81483IRvCGQuuvOPqoaToGLPC3CJS7uFMjdai7w+O3nEmZP13TiifG3nT
xgDLGzrc4gEFTF+94lv9RT8Q0f1qt0Jha++LXVn92vMWIiDy5fgRVo7Wm6WS+eSN+t/k2zhxF16X
r8Gug3pF41TZSvAq5d8a1uWCksNtPDQ37JHruNpWaqxX4RCeVd7r1PHpvbbJuKDSQzmpQFzGvbiZ
0fymDzaYLfukJtrEsfzu2lugWiam6jjN47pzeT5U0UF0ogRmH1mNwWsURnRN8VYvkchGhvpXzTSw
4D2WE8t6jKDZTgmQa4Ojnw2s6T0rpZVChAqdnYGV1/AC5NUucmrpW6l16WT5AkX6nXjL14lkdNYp
Vre0ohxjlPlpNm6102t7z/JlL2b9oER/Gd1wGSFAW8fBq12pr1T3Pit8vViO8kVX/euZnZeyB+V9
Yjfia1SDEI2WrVN9FE52qpL+JZYMJgPWcROfyeBWup9S/C7Q/fIy+EaNEze6a+ap7FiCpj3510z6
Kd48hvGIbZdpr87lwIwDIfuyaTy05P9Pyt07Z8+xr61j6uk/UD3WqPyXkI4sghkfVN5Me/Su8TaM
klM2MDVMBgS5uWq+QwOzK9NU5UDDBUm+5QDLl7WnNlHb/kisuK5tfKFPo6FUzKYq1EBBb/82dXoy
uXO6UHuzTapokAhw+5j7CwRBcAj7i2O55wH5caH1pFi7gbXHg8sG3jyOWl+sRjE929kQ7IeR9aad
1/pq5GpEwIBbW7W/tpNgmO+YFbWaXm6zjJTGxEjuiQbdSTfj6diN6WfqddNGOB1KTDZGGjf5YLDY
z6x/5C5cG0Lilxmz7cUc/DmsFBY1YA4/13OXj4MA1/ojDLvzqH7o5ovCuyrDfpZV/41kBU5u8ya9
gi4ty+FBQ3hK+yJEz1P8KcJlDTRRG4cNK4GJfFph1cB8s4GvSHvT8FWO2U1p4VEWpt+PmrmdCmcf
Noa38DBQL5NaPlUiXwlT9NQK4W+QlTR5sMDKAqY99khiMaldnVEHCjm1FVjq3F4zpD31KSc26sW/
mTS3tYyT/UxIbGemL05HoqhXgI7tTOfcRNMmMFMPlIqTLzsCJpeDmD5d0tp3RTvoC7ZET+yAM3Ye
6o/6fYLxCWbaA8zFQgwqtf14UiYC6LXfYJiflcELWzhovx0+fl56cH1eeGIz7u37Jm18Y3gOxARB
223/EEr7aEoV6K5kRarytBkmreB/yS3tJHqTSe7lpPMzlH1EUg7rrLsEU85pant/ltn805ncy1h7
gl9iYM7Fy+dqKsWhb3S+7WUfKGDKDQuTeFk9VCI91y1wuOBlIk0gKjTUkHphbPWHbdsGe7coSIdd
2BCyN9pkkfskikMrxcaK0Xea2A2m5hM7V3YobDM6JzJej9GYXLAlf1aIDNJowsHPrOtp4m3yWUqT
2O7um5HXKu/nHPu3uSd5QvcdZ0bzBOtvGZjeJcmx4IRDsmHhjM6cZ4ZU05SE8nxVa27he1aB5MIu
7jJxAKuEG8OZg00r6mPFuKL9DhvzaKte891KICgb6U0q1B8ru/2KJ++H5CAYHtQcGCRPDSe7hpvD
RgdNiOj4MafOssv0f23yALSJX7MYbiUG17FxNx3+HKzz/EC6Vh5o7MlIMUWMYJUaSPUU19OT05/z
0NFQR4z4o71mM1mqeu49y13Sq2+a2ftydffNqjN9i3/yLe7qZ7jaLIwr/BFpTyNm9NaaoXG8TMwB
Lb1787RJbqe2vEYjK93JEedKZ3lSgxWPmV+hsc7e4eqQaAsKrpvSG2UZrSHn+IqcihLDZS75u9iy
8cKa7pmJDjQ3sxTrZtN7BnC7flDbnIk2G/d827hEsHbOH1l9Evyg+eMVybeRIVIvu+ROQMPERc5s
hLH9v6H/cgf36GoeOw5zVxvQdftAf6n1ot2YEgJwJzR7iZelWEt32I2l6I+VLD71uhJvKfsXkdb3
KprafRQPN3zsfPUaykirtFcybVkwe2h/xNyj3zKnc8hF2bOADIKtaT4yPBDuL2SjIH5r50DJx1Fr
lMsOrQO+TpdgY3kxgwggZKO/aZ75Nacz2j5YVY/5RYJ4WDzDmCexgbvDDK2jMUyvhMUk25KZJ28Q
aXnDBfTs0pMuXhpjvlUFMX5Jlh0NWW2g0HxpObaxVMcXweA67a6lV0HsIimbGYGFgmDIyZVqNp0e
I1oJ5WYIwIwJpS2FVV/Kie3B2FVPepPtCm3+g/kFK2NItvUwTIsOpJM3MagRyv2r5fjLfwBeL0t9
vpBpxBS+ayhpwuxgw2Zlyj0zmRTJM8kYu3DsnZXbt29Rl/tdWL91nLXMkADmVbcqlSzxPOfDTILP
HjwC7vHgsxbpWdfOmR5nCGtxaii2SZs44coOnmmbwEzo2oVFxGdo+qMS57xnW5cJ7zKMzNWZHp1F
TlNC5Vck9Vsx1xdoU8eQpARNn85QdWikDQn1ACl3a4+Hugo+BhWfmh7UZQHsD8WqP08mOHdb88iu
WCWay7czyDWctZ2pjSe0m096bg7UHsu2J38jnhFIGN0ioPJqbPN1lkjxMlg5UdcsbTuCgFrv1OMq
JrjvHAU4b+bomEg6UKOo5fItzXDxjC4/oPe/wYztgQi1Zelp4XPHFto3upKozOoPNuhrV5fGqdln
OYbCsR+rbYTUAKmeixFk/NAdyAgh4/YuoQ22YnSvZK6uUokiDm4JkUxOujfaTMEPGC96i5Emthpu
SGF+mSFUgVAjMwWm2Ea0zl9HYoQf5OwXtJBflg6PPyXM0Y0/0H6JMW61+pOMI21nheqC+f23DxFI
YJgGplog67AEuxWbKqLOwn1bkSWk2T9S5vaqLClMsZJNO4NGDQFbSO4Idayu3lpP0vJQG/hF5eGX
89Cicw0AgOkYuO17kb2UlXyze/BUxgHc4NXpSNiywYsuBAkWtTymaRvvCuhSCxgrH1ZUt8tI1nwW
rvUx2R1sGpXdHbrORa5zACsIdIuIDnlZ8q3jt8h/jBH0RGZBX3NJ29Yk6gxoQDkbVbHRZdDtyLYX
BPpkXHjoEhqmpBmTmp6rl+6nuMpKPXVGcxAGiiwx6K8jrrQWYVsaVvM69/TX+jHW5md87GSwg/Th
ZjO7Qk7iG3HS4PDEh55iNMEXs+b62VW1Xfq2CRTCHbjBH6sIqxt8PSkN6JnBwitnJmyWshhIxYeM
U5zJwzzvInwe4VCrS+JCLjEm4KtmlvOkRO6eARpNUdiKXUR6POml7KmgoGwJ70LQbDi/QaojZEDC
3mTmJs5r7iiV5+sx+alasnZJchQ/1CxZrC5FWnl7t0d352UXAcCMR4w/RXlxuC5OdKn2qun637JH
zt1OBEd4Ib8ihxq1iYO8q2KwjKLHynz8kvCR85CJe5Mda0c4vhshwG10eeJOB+Mtbmgxo1cXmdgi
I5x9HTa1vnOReEQ82k6g6xujhVee4Wvc25ZNXAAyU0lWi4xzKMFp+ApwWGv76Mn0Eu5Rs/9nTBUj
BPigu6rP3tghdReNhDPmr8COq+gxiopBizuGvItHDLzRJhvXy8bN3Mw8fYYS15IoriaYj4NNVg6m
Wa543dmWek/NMCG/xqu8Ucr6nDLgLVpEx5FtKgUYrlFB6D88uJ4zz0uZKuYNvf3JvFTn23b0pyDT
8JIh70PZCMPM7RZVV/OJOP2dlXuC7fYBIg5PfeBq91rBJGHia3org/9z3+ZsDOsBOFy5nCgjMZNg
JZOpvXEMPp/URaPnFsW5qMc3RKEROsGEqasK157ZE0XC++OL0bzpXGgbswU57NkJ4rt8PtlVHjxN
Nkd0RaE5yCbYsf5GmBGws7ApEPE+ypbSBCTmp95DcVfdqyJmJaFhRmAQUNV57FdQ+JCg+D2Ycbkt
rd4B243zpY0AtFn91Q3FxUUlyVDMuHZibn1vBHBtm/DrkDclZlgu4tRcJ9b4+jiZWg873A86NNm1
L+IQeM4no5PMRwDYLmgwILMN7EgjCP9Vz+nHom5fklNrdzWYb3KQEiGCJ+aRKdsf9TkzmcO6oz8J
zuilGfMBhAkfhdaVUGwjRBltMl6dUHLNeh/zAw8LD8MT/V2NzH2zx4lBF9mqRi1nMjlcMLHQiv4x
qFvxLRLNJkJ9OyfzlsisJ7YffxRTxqJyvZ+u+J7sHl3drF/tLEZzhuZPGSXVFUkdq3j8x1c4rZyw
ubYxE8jY+dHyi2EyFsCOQAQmz7Tt8s/UxnDHofePtYSP1HXjpnzFSd9bTwnj2HrDyG9J5CtflDcf
w+IRaZNyw5STK30ghoUvbLEVJE4s2qqK9q6zF4W+ygN5x3ugfFdg15ZMcxn+1Fl6t7L8JS9nCG91
QI6NmO557j3RDF/0aViHBrf8hzM5uH/HC4vXm1fxjHQs3jWrcReOHIsFaKgdNQ+qXqKEg0p/ayx1
CR9qyDZIv0OrejObV29EksW3+taa/b2w020QFm/pjBwdyDVAVann63a0bqjDF3Mp6cOd5JtUcgLE
yuZClFHel8Ry5K5P9hxq3o3xyDSbjfzsAEVcxynEQqvad2OzEap5yuYfz253j3+Q5kk0g/O7URp3
x2Eqa0/WzUh2CNHeUV2BMEqI3ws6WhIPmVohmAUY7Tp2H6oXy36ro7dojl7gf/hDT10TPcTlqKeW
OrwXvS93qo+eY6Dtoj8Ak/kDAbhyWmM7AbUdk19ql5wFDjlgTU7lisVdi87WPB/Kx9KsSa8Tllvp
oCUIH6Upih5CAT+EQJgrQQjZsPwYfSzA1VrgUfPHwIW7SZTWHrPkDlcty/zuEjlJvEy5sx0bhTED
nHVgQf7QGLO1CcWEFVjrsiH/KZopEV1e/ofSYzAmfprbKMQUZ8MmmLX5mOkYOxKPjAtjY9ZhvjSx
q8yZw+UauE/Umo6fC2j/jfPuoINmfHgIO5a9aoj7bT21n7Brv8VgIfHiCiQwTB5bNlKu06LV79MR
BT2/GUTjwyCPVMBEi+n8mlHm7KVizq2l0VXOHnzXnBkil87YK5jzSfawJuCmTxmW6fE+b5pi2za5
304p13pibYo463bDAwxLlooImzdrNwtwcoFRbDAwfVia3IRpewbLEK7rQP+wdaCWjxfYmXDt9CaJ
xXgkmsJmXiQOyWznB8lzD2ZN/KmApak8lBMdnsmXnMRc5IZunZzBZc/PyZh63sZI2l+VZYBy0eNq
DkcrO7x20TWoiaf94BZveFORjblEHEje4Q6eJz7EbYwiKjBlveyb4srsdqFMIhI6c1pUir0mc+07
tSJ9apO/9Hyh1EfskDHyMzBnEx5VHvkExa6Y5D0wR8fXen1bcYmD2svOXazfJsRoPWNGo24PSe++
QySkRW4L9FLaz6jzN+aAGwxPRWArnoOBQUSV6beATYMWKfOl9qazXdMO6/Ji1cV7XMhXir1DyH3K
BhmwP2PUh4d6FGwjPJsdzICegrl5jX/5uzJaIKRl+tLZcDxVjjmH5hXfTqyWeuYdJOcFl3t9t6E0
c+gzVOHjoarljcRunHdxAiht/C3Z/zEvhdZpGMhYBoFeukQg0HbcZW6Bua7LS/SZ9mrQZbtsQg0n
SVulGwUYGflvcy4G95krCmS3anFQ8pXorMsBpRdvc4/0MNeoFh2kyhYzYZpUOvnS3rH+wx5tilvv
tNBtbLTFdbCI7PCb0h1tEgUQCE4mAvxSQa//dk6lLfVxuuHtvTVJgt9bp1NlRSDJzmDzWrQNRKq6
I20hO09IDLdiuhE0NPiiADTIHoU9Lh8i4rmu1PlnxvMLp4O+BPSnbZvwX4WeAck72Qau223dcrqM
ZnyurdwfqpxoN7hO/5/BdQHofqTsNktkEhNy6Ie65VrYlobsk2tihhjCg0qyyV9bTn/xDO2sTosW
tlZ+HjQaXc2CgzgsC13nD6GlJf1y05TV64gQi/QbXaejD09jMF4F9AQDO6NqrKtH9buc7GYA6gTj
rFW3YTCfXKD6Ukxf8YBL3AxB1tfhCXI/68nQu2qKZtRBmljD/EAqQKATB+UQf8pBCqIkZ9J8Yq0E
bFvAUlpL0bIb1BngyOARgllFnwD/LgQL07HKGTu+cl/x1ZKXaBR/gV582sISfjIWvwngA6vod650
oqvuDF+NBVc6DFnZQGOGOTLggXf6pZKhtynw3ftt6+wijfg6qCUsMHmfLE62snxGWyYo/NVn01Hq
Z5G8UCsna43mNdEsRB3cSaH2EEVjapH5vs7tESeV+TQb8qKbjIHzydlGEb16odPRT+MxNsNPIlWn
hZk+lOsZIXV4qtgsY6/lmWP86tDknQN0tHX2bIpXYggu/FC/hHy7YQvNYV0Mp7BkWd2NZG72rZQM
15kf9l4JKET/0quGj1fjQbexRY+Wsy57TIw1o2Qr+EdSIYEwEy98nybb/z/QjBKiKeWFYvwzUAxY
0OG21vzTZoa1rcbpKyCsCA0qi3hdwKzrtmQrtxZnzGPhECqPZoKbpAmmKwSAcc9CeFsO5itlNe73
nKjeWrNtvz+1M2k+DF6epeV9uFnHwa6Yp3fHzCTrqRN/Bol/lD/qUtozNnGu0bERx7xlqZdm11pj
xERM77wUQ3utBXAsCFeNxJRY2veeLcOi87qXsh9RxkTpRyPy/MhGWwuGAwfE40i09DXZSGubQN+p
5lquKtPcaLPNiM45hxPPmx24rHbV8AkfhWzIxH1HpqqvLHCbXXoDioBd20Txg1VSMNtH60SMreMO
y4reYNUyNvUoNF2Tjn0Kqg+lj4gPooY5bb3BVV3CYk9I5kUmz0Py0xd5ueH0RP7hAGI1qFkMyZSL
RCHTTs9FR4nVDvDE8uEqWqo8OyZJLwiA0SYoUcM4PIc4DqcsuOGRP7DHxLKS00zU8Zsxhy8Dodn4
PjmQDPcHU99lsCFC8jctSbXgaenb497o16J1TZ8JqcPYiS1sOB+YEfVIpQUrh2y4mmQZLBnUJH5Z
VFu3Lfeu1rwZZC9Xk2KAa12Jv9BXlSNuyN6QJ4D5NKDCu7jmAAj3N1B+xAe1IzGpAj1mx5ye0QcJ
xUWKEI7Q2SZDG+NkWx5z9h8dQa+577IvXvRJO+IkSn71/9g7k+XGlTRLv0pZ7nEbDjjgQFtnLTjP
ouZhA5MUCszzjKfvD7zZlXWruq2t9rWhERSlCIkk4P6fc77jE1/twXgw0xyNdSHtp6DqMECZwTPG
w/WEfZipAiJeiPGw03ArM2jnNaZIm7qQji0/pef0NZKiifcYZiBmw7CYog9GN9BfyS6wM8F2H8qW
wptWeyVm+tzX+akIjd8JPnJMWjQjZtnexT3CBmTuNGiTH1FZL3kfgrb1PpndQ6SsxBFz9CrUnHOr
sH0gMLdPRYfEZLqDu4Dy8jF0z4DfihV4qn1WpBdyxsnGmiKM6Ll75cJwN39YnJ4PdmKwa05iMLxd
/JPB2FhrZoxZUx1LfnZbIrvmE3sJ5hXz0sG/7yZzJwKEAHeGRMzKoOFW9DrJfROv4P7+JH7YbpAa
REivqTf0FDuFhJrM1YDcsB8Bt+MEv3fVMPfHuh869ubVvBKUktKQGIWAdbJHw+/UzZH/pbD1U99w
wQ/M5KlK+21quj2IvpCFZZwg8efEuFn2Ly0oqHV4yDLxhlPrM42pEZ6vNwTfKoHjdNDZjZkV2Hnj
WLismrB+4jPCul1WpPOioZ1bxgiqK617rEF10ikLmpcfpfVDwuo124iqNdY5pzZ8eMdC8DecTdy6
sxg+NByNZeoRV3UxHDf59Gg24R0fimwsGadD9JR6QYwV+cV3QDe0H1qa7slk7BisHPUBldUk8EpG
fS7dG/vl4CTbyM6PfQk1vQrp0BNt9KsZpxNjCItK3hGuQk+5ps7vRwSlCZLdkJBWqnlzBQBECJSx
XtHqnAur4a2NqYNuiR8m1D8bbR5xO/lHrDHPyghNd73+KKfCwrZsMQih9kxk4rk3k+feQ4AtZ0Fv
H6UjCpL4dvOi3xt2QKooSlbKgPZr81+B48wgSQv3VqAAD4/2KfO6S2ew8GwmbCKBfSGxhvTsYCpm
B3KXWR4dBPlXLpwfLmb3rD13RhMwR6bGYxLyY/TRDjoFFGakd9PbiK7ANkQByoKLJiu/eCgP2ImX
VQQl3PPWQCNex2pkg+u9YEvDXmliekO+xYX84UzEyXQyt0tHD68VBUsoAV5I28aJDP7HaLBGXKmr
Rp9LHqmtV5Qgu6ue8WKXbF1vQlMfh0Ok5CMxGYL2rvgkff6T5MVJi/BlGlHVbRrUQfY0VbTwbGqb
GKKts8oet5nJG6sJcUZ2Hy1a9RJPDwNUQ7RrwDKEci3K/Drd+Y6qzFv+N58wa8JmfBqLn7//7Ttv
s6YaH378MM/+QhmU9u0P9T38T/8nX302n//yc/u+y2fK951YmDZB/p++408uoeH+AVVQWVBWlClN
9W9UQkP9gcypmzpbLaE7pvtPKqFmQCy0lXJcXSm0dO78G5ZQM/U/bNtBh5uxhVKX5n8FS8gJTP8L
ltARjuTMN+8VLRZ7rmkaf8UShgQbfQuMwQJ9AldzSpfHMNF7Zdt4PHiHV/T/5OANPOakdjNcfSt6
jxrf3hfoGp5aGYHQN1OpPifB0ACxX9skQfBolAwqEgijmzjwdxVByH1Z65fJLfeOYfBu9sAP5qXL
pHJWPLSGImJt7q6zo7s6d+2NWZDAn7DDL7p6H7AgZ0/Vv8IBd5gIUz8+jvbZyDn9ijCEZFCpbON3
gVyNOsEQnWy837X1deTTRGGEwTa6cQe8ComkwKnbqy7bGhWjH4fVT+lwnQxx0GXuQTfIsCUigXVn
ug9uxiAxw3sTZlhbwhahNy6fRYBhBDASWZem99b6UmJYW3p1L7DJGsPGiHb92DyUAVaewMGznhWc
yUHOxoZZr/SCyzpcBMn5sYto6+5sbAsfY9HYV9opMBlS2M1sSzM2msHFwtHSQ+rE3SkM4MRi1zjE
WvNFuVq9HcU9jWLduo2w2RI8p1kg3UfRVvZtfF8Z2jvSqrXydOeKxPxsNS2Y4Fy7B29EpMxeaRUn
GWMKiL2IV8XrlhYYCTJyvAn2mB11tq+EW4uEv33J/3JRKgyHfhwU27ihgKZZW3qf7isdSwTwd/7l
sHrWWrySfWBA1GJgLqsi35lIf1y8XR/HLGZFo0AU6Ly1LdNshd7vPDoRxeyIH94KBjH9RfAJ6t5w
1hi/BLHRTR0UGYKbvdaG3F6B2AZhrFNKOwtFnoV9TRF2hMhGQiIPNYiayYWpDSoHUSieWwVdzVlf
su4BUDLEUIDLLqJKFVuKhQptMZUnAV2wEtAkE2Kz0J5qcwAVo6pdlA7HaHSQBqf+WkTWyYJ3eeoq
tq5QShhfec25VzEGi3bioq0KeQ1c4JBdtLBIkC1SmRBdMJqjbbZrvUaDkCU2eDGKCY5P/RM0FHTX
FBUuW8ve5fR9LYKwfqXOzneZo819r8sa2JKMtexQdvZvOqm9PRvujV7rv0dUL0QlqioLZJYMTqMy
0PsrgUSeJD5vBHwIlvC/UaZIHKsS+nCmEapEFUPobLe2ht2YrbKxzdNr2NYYN0i9ycBn+jbqS5Hh
LRYITdQr2QG/o3ZoPSpVaxLQC9UkPusr6x294ilte4qy4GaNmOMXflFsSGgwCxxHlK9gtp4z3tQp
fERVSPeeosskjt7rsByPEJPwmUqKQcLmLq+7PUOK9UAFsGVQPcMQhnpIZocT8SBALT2QaZInC+kM
7xU/h+HgiB8jnkX0NPjI+ulhuo2vppcowZ7eOh2LCEONi5ROjYU1OftokB+Z4QUH6pMPVnso/ddJ
JP6aVJ/PgqK3t7YpH3NzfPKLGlqRewGL0GHUGgiEWW8QpsQuIcGWB+wYndECgCDlc1MmNKpTNrxs
VPdt+B3t6+V+kCm/A8NhAlU2Oz6sTKywhlUx4ezgEzCsa1kwHaZsk0gOzq9DJZ3dxHdAh87fWdD2
eI6MR1s/B3H6MlqPELesDR9cs/Fo0UoRlU34LONMWbHieYScg0MfOPs2fnhqmEYaVfOaOP1ZDYDS
XXRcIlR9stV1A8hOV+4ihueG9AP2OIxnqiB6EzD9DpYdfsh8KvZa3v2yBeW0eb3WIvikvvativhk
d/lRn+SRlelBaVgKuWz9sOTW4TlV8lKMknnAgMQWIvKxauJMhC9qqU8+Q1rZbEeQWPRTqxO4yNUw
EJ7iN/I3gzPcU5X02jcSw3ye0ocqKDIo43g/IMs7vvPlSoASJljXkxu193pIKsmTGe0zkzkAfp5W
Qe5REO45m9Ewf+HsDTHjzMtp06UDkVC6V4E2KYFU1qTW4fqMzLQcPghFVM3Xmmtbx7h+A9TmiKvV
opTGRlhhwzlNbdVAhxXn0hek6wIBrdkkYbhloU/pKRMso3XuManeeZlzb3ZR+ibLgSHX4AY7v6Ba
TsU+Y9mW2AGv2lCHl1zahOxQDxnIoaqnZ703f1VuH62gy5JKIpKqOSSZstrON/0YU9bStNuqUURy
873fAqyMq/J97gjt4N+s+3bVkXq6a6z4y+NNEass/ZplakdsCcd9abgzgYaTqbPThkhD/F0ETBFg
zZOeLox3hHqTvqCUsEbNnsW1fEKgqAiNdyzyzN0RfVhkjfYGvTINikuq+AxZWOSko8Fkj7Z5h4+9
tGuxcVPt3D6bNXwB2mKqbQFF/RIyNaFnENhOmHyzo6aRN6X0AxKlNuCNdMJZgpmGdpcH6drRTF76
CWk9FcNjQ2dxHhn9ZtKYr1i1WgYNJWr18Ej/xZtK62pVSxcAWUmgKcaY07btmyl6nC5dSqvck16A
OHX87OokYDnMmvldnwO4aASFqlRK4Rq1cRpofryoRUjqCIzQJvnyiNUsSDyCr+kB/zp7qgKMk0V0
TqUAvgI7UUuCvy+BnjwE8444jQcmdmwEkf+tn7yO83UcpTg2Jy6gko4iZvDIgLLaq0FNa9OMqlVf
JHtXEncsEgR8kqGzLoJnzLehv1MWwsycatF257CJXEqPsEbn5D+SkxKz4jjbGBNC70B2GbTyEWSC
7SAls19H/slfshYvOn95YIgx+8sy+mhYFs8fpSbvf1iG/SKxojNryfc08Szwv8AG5OcvpGqjZdnW
n0Vc4r0lVxro74VL00LQQYsdo3c15BMOKgpJnWpvejb+NwgyE2bzBO10ssNtnmHHxj8JMoM5buQu
VcPAi1ARvjNmi5rqqyOy69qE2VqzDJFsidb00v52LIE0q5j7VuKXmLaY8aylpljMoVVSO5s1J9pn
EKsr2nHIRaGEpEsnlHeWEWBUC80Ob2TyqevFTmPEv1CVulROQy6OCV4VkW1N2/LRql1CJeU9Fu9k
Z9Twgaaea5XleCe8ivFda30bLSW6Ku45S6v0RMkEs12HvRnwryUlEuXSTt0Pv3P6A3nhRa4/mHRM
gvGAT5Rml4C9LHrc+Duf5raBLhensBfPXtsB02XYFhfFXe418qjwlNdAvksADEnkcd7pmR71HTJc
9BnNrBQycZzhYXDgGNCvspEPbtKfTYlNTNqjYvssX/zQWeKGnsnHe3dblhR8ValAY6h+M+gHPUNL
aRx2l6SMn8cIDEc/W5FbLXeWHp4o0HKKKWpeh/dRIRFCwZTVOryA1o332NgPoVshlgaknRhF7t3Q
fCpK7+S7qb0EkudGJ89vnooR9kFjF4euLjaGxkAAGNaMO6Jbq7gnqf4WOgdeRVB7SXkeQhezVv7m
YR9ZqJAVzNxhKXu8jnIyPssx/pZlc2bAjdw9RqshQJMQroPJELm98YodprVNiz27r8+uC7tlHIwf
TD70KbL84mJwovb5FEl5NIAlM9EoXzVSMoWZfliUsYCFdqCtFtW1DfALVvlve3itPG9YTRjlNmU+
bOMKIGZdVesY9/YSgAoRTPqOuQpxZsa3CG+Q0iUsNpnzosfDt6OL+iC8+HfXmKhCHed5XYQrtoO8
d8rql+unzrF37WNKvw+xz4IpwqZ3ks+gYQdvWMX31I2/kvyrJFVMfbsZX2x6oEInx1iIc2XXds2H
Ulm2mjrnaHYEnHOuWmim6Y9XU4xMeq1RX003HsJ++BjrKtzgU3wfnCMi+a5JrU+jJj+JfsTnujVx
MNnRRRfYnFIZ0v8N3Gk9ug9IWOEaHne1ygNrnWj9fU6gfNHl46+ITGdN00JlDLiTqAnnpdXeK2L0
qrhSrABilQasOKDhOZgRLYhOy1qnY5NoprOZtzSrbGAZZbRkwyXI8SY333295A+Or46VKyqDAgni
6O2ZfPq1Kgm9hTkgI+a7j1YD6J3171NXIklLes83shnx9yVEnTEAq1xAGDkUfs/sHBWUCljSFhK5
Eo/alsZqHAMM12r90W9TbRHQ0Il3UhQLL2KBkZwNITCjGxBWh/4Jqsx7b7mHxoEtZXrO62gEKd4B
1m1NqkMorbiwReuk9aZZEWB1CqEGTg6nRpOLzzJ5cTL/m8pWFkIO1+ouIY6mog9lBefJ7H5Dqd5W
HsPbd8TqgzVENu9c/czHOV+y9nz2cUeMHXPi1KWpSc+MS4sVAst+8w0D8iMSNUBOgBgDwQSWLQCi
+kufF4+ScpFFxEBTfxCd/5ZSyL632jbaGDbhZ7Z0LZtlTc++oiiRV81miWAl3qaZFC9XjITg+8MC
xxVnD839yXAHLRsKytcyeMfCma/T1L/LUxfV0TUODU7dcwjClMXnOpTgOxBEprMz4CtyIp3zQKud
SEBq21HhnqhgVMIJY4Qe9LPRECbEUwbwmikkwq4GYqguv6gcy8+S2oSnHNWC9KS51iOMjyrX9xPI
vyuNXZuir492z8eoNzv6shqmEqYrXrJAQwXtfgredLxhpxNLleYUQk2C2R+M+84L4CGPQbGsuZCx
79ylfUhzUO2Fd8Wy1NsOXLhXYmzowm13trTkrvDHo6Y5cm83YbmijAlZucKda0TqPHIKadLms0/q
dMFUZ9kAUdFi7TBpVnRgSjiO5T4vs6d6MHa15n9pEfJaVrmE7tIdIFK1EH77YObRr96dxm3fZRc0
IMYSBkpgJpNtzP9/pSx/gFQTn3TJWBZLK92trM4XdqDe3B9DRVdiCiEvrrVNS8qeTPXqJ46+WAXu
ifXeJ0mVX8HAIsXSkwZTomRCad+XAbgP26YfssXcaoo6W3eB/ZpkxGcLZldkL5LwPMhMA4Y7gcjx
uRCNIejMIqFo22zFg4P9X69/6STvoCs1ziZS1aWJgcQCSmkCWlyGFCMwkItDEpSPrQ6Kp/ZY0hkt
jtww+YlxmCF7KACx/VnkRyfI7n3Tec6M7oIbUB5TH0dmxnideobvRkja413tu3ShDGhJyh6VmoXU
Ij9Id8Z+mJo7Jutswz0FXlLychRPvU0tkmnoBzVjWYKwIgJFsIWwmXuMisp7ZM2ctSs/raNTpE3G
KsnH18H3P1hhfTcO/DR2rCss7vj34QNhui2XvdCGJYARIik+GLce3F81wPA1ekhSOualfszzvcng
KXVspFp3+q6MiZ8/9s9629MWPmbr2oXPd9Z9Tpg0dj9UFb6L3Kcwl3gbyZYelGxRn9LcPTDWomTS
pqO0QAoxLx1uny3TGZaLER/opG3ohNTrfWO27BSqemv2uFCET1+E1uaUCI4VVLqtpzMZwq4yYKEt
jZXvQXUL3PSzwBPSC8k/aha/jNQ/Om4BwS4QEs+pL/97pPznaPj/O1Jm2vs//vV//b9GyuHX+PMf
ZtB8wz8mytYfxCwtqRsuQxHhCvm3f+l/6ubvf3P/wOdGYpQr022gLPlKNvcO/v1vpvmHsF1d6Dht
Tcu0BCNtqETzl4T7h6U7OsNkJaWjTN36r0yUTVvnX/l3RTeK/xtj5rlSh39Nt2x+3l+KbhzKJSOP
E+QidiEZkjMX0xjojxNTsMQg02LHP3HeNAfNFWCsTfdsAL6kh2Bfl1a3czwCKb5rpY/ASdJHKgb2
zRBCRZunFzaL0NcIM/UohXUZhvxxtP3h3grpcTB7l2bzgVw6RB7QIlwLG+tujMfkToQ2bKbC6k+9
5XzpfCIeSVKfUK2rTa8XPwZPerLhVyPpxC/gbLJdZUKnf6PBzVk6RnIhJuEvsYRRJo5ZbWI582R1
lTjzOX3PK09/igyu2Smi97YzvTWYMSx4XC/Z3AYOWpA4wdDIqEZpP2EOiUNNeCIvAoMdxTRBUGWi
hLJuHOzRHTeFCaitcGWzsvrQYXU2dfeTi5mcwBFScQVtxLBJxWiu193rTdnf65ZIaXVk2KJPg9rF
knAsSDH8SJGRvyHiQwvA8UUaIrlTmYGSy/l8a3c4q4Udw3Tz/HrfVgBn4nkcTdXsxi81/wXWNrAH
NxXLEivswqoZLsDRTTZdZdvXVM7m/IoS7aqzLvOQYimjSv9iSbQWIv8Yo7R8k5QOAyfAVVsoElg1
u4ihyT7j3vvVg6C/xgYjz4Y2wRCk2TeV5XNcVaAvjpo4cDEs7xIgWD71qfdxRUkITTubDGxVJgcL
tGJcLG1Ks9dEU5kvmdGWXHvxYLh+xmINH3Ga+P1qYpmzKoUCVRCbn1lixDtHzh2uNGv2rKMIkLsP
LF/uohzaO0U0AOU6r7zvU2oVknzQoFVXP3lYjIeAzOEGZiiwM62F2cRED6dKTTOcBTRQ9Nkp6u3u
0/b3Ze5T52qhDY+EH9PGSJm0tc2eVp9XPakof4dkScDBNh9qXY+IeDmXjKmNMb4SqWsJxN8NAA1b
wacgZUkhHNWc3ZZAySCNcNVIn9l8peHUI75DBZtvn2Q+hruo864EHIms9Yyc1YylaPs62YCptddY
k7dB0hor2Tou/IPC2VGG9jQ0Qb8P2Bf0JpwNQVx4J7Bib6RmCHYaY/aqYWqrnFR9+A9EEyihbPPs
CvDgmotM35DdslnG9eV7zTWD+tCkvbLCFlcvpQ45y8vVlNEYC/dZ3/Q4rfIBDsXY7G1p5udau3T6
wDpEp4auwjJvGs5DE5LcznEob10ML0WqP7QUjz44dfDROTiL+xaKrKL/9yKCNuKNIi6tL3/ZZh0+
TMVMLnY8dSGwRlF2wZBTB914hXBG90b/2aEKPhhS6Nc8/kENoaA2d5+kiVWKJEB9iKlU6lQVYRrx
u6csY8OrjWJYh7U8CjbJOwfH+PF2YyqjPmKBoQkvnbq1Hw7NXeu8BFY8Xr3JGq6a5F4Vj+ho8Zhj
DrGJUme4Vucbr+VGT3ONASGDFiif4RHpPl3N9XdLGRj1XTz59V2IieQwMYxln2YEcbixk8Y9MUKR
QOJyn4FPIKiN5DHLS645Bo4TekPwmHkunrXRtQ63w8qKM4QbpPkqUmJHdjW7ahbUsTzkT6EH8ikv
DULqgRuyF0q1nVMW8lL7rJVGPXtukQVIWuVMw4SVxUezTp/a26EnO5OIRL5qsQ2ikzm/2sHMmUH0
brCBryKmHf2TYHTw4jlNnZxv98R8eLtXa80ycqh5mEIC1YEaIfZHrMObY57jTeyS7OTqHWPAIU7o
KvPS8DMfTUIiKbP31o62VPN5x0Bxw+70kcFFfSd80S/DDnsVuzp7NZCmWAxmJU4lQ6F9JwnZNF5n
PvtljtEnesGe4z7FYQx8EVDqVy07bFvtM379aheWbnwqBMtKU5UXRMlmRSuy9eDHJRu0ojFPOnxc
GgeYPNq21ZET6zDA+chj0+S/3I6kypneUeCyuL05tMYZdyS+mBNxTlwx9Rg2DtS3x4TN5JIseLq/
IVfcPpiOFT5BsN/0JQp+bg0a7drON+boznPy5JAMmXM26GFp4ty67/ScyhKb5C3OLnl/u+k7snP0
N437ENoEZEXd26aB0q5plfGqtm65a2FA398es0JqQoehodnC9PFfd2N66HU1PuIpXwxu7z/cjnQr
ZHw1GcVWGum0KjTKMHE9G6x0XZPpI5/QSlT3qB94/FJ+pNFPzqbxWPk73oxlokH6rXScNUmz4gFG
qbsCOE9VihPZu7GQv5uy+scnIAZ2v4d88uRQ/3aS8HT7jRNlOf6WKIG6zbx/pMEYmjBmTej3o7po
deDtxzZ/GKmK/sc/CP3aWkI8xMabdQhDTkK7EgRewkQi22DIU1d/iBkUGFX85Ia8ujKJTPzGeD/j
QY6fJv3olb110eyvtxvyl941yK86KZW72yNGcca/l51Mv3JO5cB6vSmKz54sPIuQ3utOJWG/+trj
o2KxYKpLKBoaLAP53aaNuriG2bKN78EhdiTaM96SK1A00ODtmNdDhv32dti6vlqENV1xt8PEGI/u
aGGQctyTSjnJjoQ/sbF30/Z2mPNOPqi2hrKQ5oLOA4ribKk9MG71l1S8DQcvt57QuIe7pNPiF9dw
d/6U2Pe3o4p0rlXa2VMk0u4Z8t3tUXZdtHqF44MO8rDxfesLNjjGTIXKXCcp9KCaWJdlqvg9oYC1
RXn7kgk8ZAPHNDiHgiLVFon29q3lSbf98avr9GkVdYCjNehxVeGfqF3QNk0zJFecvsYqiLXhSSed
usiV3r8nhvXGFir4sZ1hNRBdn9N89DDBMN2pru73TBceJLn+J1gojF0onyPmNHWfIjn4+tR95H3R
kwxrbPhsU38KOSng6BlW0q9GYlNFsxdgAldV4UJNEZyBHceX56AUzXPhor7Q9ySZ9BxC+ApUq/cK
qtJ893aT5nF2Qo9l5eBPSxi/Rri280ouLbRQyHnz8YR7HaPskG1j+qXu8jgl+NMnAJ5l1aBQAGaw
Zyb+1Dv3c5XQPanS4WHK7JOFoPxKgRjNDy7jmmDQ/bcIVB0Y+cE4To6evKjgt4OTW9Nd7erxHsSi
mStGF1q3iepmeEToji7TGF9NXuxy6Q/Jj2pR9zDOzQ1PbkfSqec9ChehpJfperupwoK0cZeQ6x1M
IsDzF8zUkttoLrPRAGibfjLdWVRQP/OpJtYVm6+24YUn30mBj86HQP7GdWbW7jZhbvU6FdO3bnf/
129S2Ny5PhDFJIZr++JJZbr2LQvvWLZu8lsnuorXYlZBFcyaoGXXP+t7CXvxEfkEbgopMWFU9FkH
0CIG86T5AczGBE8YOMljR/3SSxNQFtAocida2WGWbDEJyzb9iguiOGFt2Re4SP3ZbvDR3b5Ai9ea
M371Wvhnq1HmAY4Av+pcrhi5wJQjUmp/HqIAVRdYcW+3L7q9WV2LODrdjsI+7h/ipoRjCCeGAFez
CkIxkaC83dpewP2iTRe8U+Jja3j1SZEQ+vPmz+f8u2ORDQcbPMjteRp482hENtBF9pw3Y5GsY70g
QTsiZfqpYd1Jr7LvbveSNP6VlhF0ojCw74r5RowWTuiJAROvFyOKpBs/XCPZVX3pv2Ae8A8Wrse1
UD7oiSDb9YOrPaO68DgdEDBS3fEjruMdHAt+p5JgmKXMcD9VSbYpVFl+Dju7rZJPrcmqTYPZd+cI
lb9QH7a/fZmdYALReMIfXQhxn0W4kqr5+6oRBdabsuCqZDOdhWtdS817Ibg8kigbjWUDV/nIx358
i5+NKuweC9M/OeaQ76BAhLu4COm5B2OK7bgR38LX5hFj/lprHgs9fMtTXzGMVzW7A1uM2xE/84oQ
KB9DETH87J3gmjtIg0EPevN2GGG+u97u6V3+QCuGc7gd3W6qCswWXTMf/3wo0IMtXkd8jqKcY4bC
erGN2UwDvxGsfG69hEIQf+5x89y+qnOBXhploA5slq8GFUBn1yiKvZVIYjFmRQaxNmvCUQFj6ynM
gwdE2/quxGMz5oDtdBiEuybjsrVodcL6UusIr0C5rtY6LB2bqwGNl5TIY2cGteRSa0dfRrD781gT
GnqtgPbSTwC9BICrfToW7IIoU6IytL7jF8qutxsc3Nk61m62lso7JpkHIdIhnNgWQ3TuYhWdMwgb
VeMmx9tD/3z8dk9jo9n7VXFxyeIYulZcTJmXijRDau5HW36EMlB39vzOndk1aV7m9XvPf2nDjGya
azUpEZjvNe44HSOvlAt3CE06W/7yhdtTbjeWAAcqI4qjx8HByRPGVQ1OaXqpMlwTeLuG8+2ePd+7
HSb4vXdGJf58xu35FUA4uE3m8OjXJjqHFopdNh+SlUuP7KUIIsCGI0+BF53igviuhnb6qBPI9eNh
xNPiA1oi+fOKUJaTGq7ss4V94LUD82KHLE01KuLvSVlcbs9CvE5gkc4LGwv/We28xiXx08ALjSdj
mt+vlYrv1VjFmzDrvbNgY0SoidW9SrJgPQK8eRtcErSVhjJWWQIKWrDr54cba7KPg2kx2pwPbVCt
qyH07L2SKnujtGPDCTJeFSxZt8zg5VPdfNAultKqNsUPNYnX25GIA+POLvyn21Hn2A0gFqD6A8iw
BZhOY8MOiD1W0sGrGKBdgxBjn1B3/drwvem1GVWxojnMuUTtDOKOMTjZLLZogPCiu4pzfGRl49Vi
/3O1s4eupbOmMCCyUxwyIaJ/hSPpRIv9KIFca7iMNgxpP2NpX4oO0zbK1dRgPCO8o8x1ljvryOh5
I8830kvqO9Osx13sga69HQYFVhts4uaagjNXUp4I4QjrypIcUnQlyWY9aHYkFyNy0x5Lhv2Q+X13
maRxuB3hZ8TL6M80VC2OgdLK+FyY3afqrGnLJzEm8/h/Hg9otV3X2eQBzEUxxva/KHxKEUjF/rRa
8NhT5fiJ3ZTiGTqKn6ROd4sxmusq0NW2NUeknsl4rcZcvzLBHx5Loe9Im2qvMWjofYmShK0v8d/q
GV1DD5p3aFv4AEEQTptq7oCnC7HfkKZhWoeH88xHiSvlfHO7d3sM3Brg/yI9CGX/lMFQHHiNxEMn
AZ422NqIlOnRKbWn+9vvdfsNLfYUOwVS8Pbb//Px2z2KWHjl0yA59TrMiCGMw6WA9LjLuF5FoIyC
RyPz2kOc0uqUDuPcpxZeiDMdAf4PD7ebIlfJuveqGddXGlsJwGjhjj6RtKxQ9rooFWGNWg8ut5vE
qOA/Bb22SXm7n283FDdYWAaHdpmQcDyDDaApsJQDerNN9ATj4ijYkZfSde4IVbt3bd5q2zqBFjHd
nqFc3PFogHIt2bOcrTMsguIM9QABO8/aszOVULFudw3f2mfm4B9uzyyEwbmcMihfMV1QceEc4awR
oJhvbod6GvUgj7zss58Cc/MfnnJ7HsimjksSVwJJHP0ulBR6QcJ7uB0NqUqxEs5fAAlCWlyOXPk4
YoTQbyPDKOjxBIPTqKA5WE43vQZ2gS3B6B8MoxcPNkEZqi6mV8/jLDb14B5vhwak7FULuhGLv/uG
8pA+qWHwNmGnydXtMA+07uyE/lsYq/Qpnm+wzi4mtMgHHLc7mSrtTsMaRtGwo+/BO/lPpNyi3eA7
CrZBMU9ebcyOrDHGRVsxbujGL85/ELH6b5iz6dMQ1JiSsbTS5+BFL11ilPjpgpEPeBW/jDW4S70F
f9Ojve2p99I2Bm57q8nFop3MYkNAeqw9/YIXk3Xi4BLXfnMGZN6C/AyJOfudv1e5UXQMsSoipujb
FgaDFFtfi5YNvj1gA98MK/asNrQXZrtaSdCB3PM8fPbza6omst5DZNAs2Xv72OjZWtswYDkrNpSZ
gg6JsJa5RXWPXJwu4qTvDx7/SRop7XO0a+JankvYaRPtJVszMl5SaZEZVYXaETXOFmVmZmv6Ysgq
au5pGilQTKe5REKOb7r0ftuV7i2tIvmAxcUoGqiL74hd2WX10QwIIWe5iUmLOYHRFTSwsqhD7G6r
/03ZmfU4rmTb+a8YfjbbDDLIIIHr+5Ca51SmpMqsF6JGzvPMX++Pqr4XfdoXbRs4KBzlLImM2LH3
Wt9Cz6tRXiRmdBjinOzSWG0aj5N8bAOGihAuKQ4fooogzzbmZ2FY6YewiDSfPHc69S5OeuxPVvGr
DOv0AwwVYSpxOC4ULPgFVuia0bHTr/VGClATjPWLFNVtSt8vir80JvUvykSI9BBXga7bh8A5x1mL
lqcvf9dyYhcihHkFe2zY16RMRHH7xRbyrqwxxGnerizgP+cg/xk6hncOXFCnXa13axqoyStvcPqK
0GrWsBNUO6dOKSxsRV2VlzDUo7fIlbCAbOPRC2POcYbjWGjdGeRAsm9oRTKC3RPjM9KVHVHRtQvu
uOYMDHfAZEftgnJPlCXMr1y+W4WBiinkfBkmKl4ZDYr5Ei2DVjdY0mT4WlmmtnZLxfIkXUBmhJLR
yY3BLninLJ7owg72cWKgzdBUOBu9HL4JP7KuloRRoYqEzAngbqn7BTJ4z/bdHQnHka+R5n7vwx5h
Sq7THPPGfdw4HDb0waNnEP8uyiE5Jgje9BpvPdlwBGGlQOF9pK+6KwmO7mPimSb7FWUUMxvvl9kb
IRgwHWIwGbwarC0Unpzs8podVOn+Gj/kwXX1nejMZtfrCStsSmiKjol96si3KQGx5uWnVPbP1CwK
uBrR1gvjYdMPLbmUdIKIguvXkPyZM5e3qudyCm09PfeJiTw0TDcTiKhFUjWPOMpebCMqETUA1LZr
EGLQvWm0N2RDN6550fJf5VA7BK/mD7qIqA+lwlzDWAFyPUwm6FJp0+gQJkILuimyHzsvkzNnFRMS
TBEwXzUjZiy4VydxqWUSgy7fh3YKHVJM/bIaw0NE/fGi9UGyZsgFGqIzUyoYIjvsJlhxjKyXRmIT
SkUQJYbDdV2zFHRxdGkyVOROiorILcL83sv+u9cH44sbTQfGDD4TIaK6wwgKG3rw4zTzUEbin/yR
U6mAf41Gu9+ItharIWAIjPIsX9QEblRmD5PPoe6h6Xui+7KNkd5IkoxeWjsMXkUk1k1mHRDU4Oty
012YEdvqIk/KSIHd0VRg5uP3xNbxirllfGXWp60zqrASSSiaizxfOLJE49RBX4jK73VHUVhl9XTL
++lONzw+x1JONy2sdIKu5NLQw3gbQ84466CxZQoos2jzYzJcaZ6Cf2lX0kN1JqY8wIrBAE3G2Y7q
cA9HqTw5Vqm/WqllXQbQpGQCtFbDlcVYk35Do+3gKpyiof7UJivkVkjdNT5ON3TUK8kGy0wUGgw5
GmbYWvYUmm/NsNOLCMBfk6+raqKaktNaDPbvRNe7i65TUimpV2SWNEjsCfEzbG42/IOkGoLY9de1
DjcS+g3s0EBAgPG1ep9SFHO71w46c3PNfMxcAcc7AOnp3qwIT26DBmXnpFj48jpxEI7I96GOh8vk
ynEREFe4y90U9SyiVABxBo1f/yoJRAl8e0XT8EaakrlkSLjWck+sk2L0P5FjL2yCaNFsTN+CAVJ4
Zpbje2qUC7cX8brJB7Xpw5fOMrur6SE4QPl4KKLkixvqPREEWCrxaO7sUHWkQqUNOJPKuwDQ1MMe
YtFUmu+DvJUS6IeV4S1sOl98wYm/neJtDfH7RcVgD52kF1uz9O+9H2gbY7LFshdowOys0Pdx7Y6r
1pnWrYaSirIIMF75c4wa7tcxvBoVEa19oxicjtVWt9trPpEGgHh12mmjv5xKH1pDp6c7JFcHXtWL
LvVh47SBCzkS7jhbinfC4bOOsuprMs07Rlu7e1kUYlMQTbXo1y1y7UuvpothYQIrEkrTcHaCpMLY
tCCHluVgo0W29Ks9gLhrXRvR7o2Q8u+kWgLR6FiZo5J6s7E+YU0v0wo5beMXEB3Zc3zMJGC40E74
iMnijHAGNRXIykRMIBBLrHQ59TxRHrOqEUqxje2SHMfa8z9dD+Xy0HZbsq3DXRiJ757HMNHJ+3s3
Sh/XL6lhpDCZLqACPzG3eiftoyG6ZWj56cFykh2kZHcFxkfieQ/LE9PDHqLkML6OEufikInsJpls
VLX2YKji+JhJhzgeF7nlH0PC7X9HA5ubku0hLsnErpNgWNtg6dMEJwkupI9qkP6XpjW/V4n35ga/
SFhxcJ0M73Vh7+HAOK8ZGU4rA3HhJoqxWI8aUDdj+NXHCkgNzsbb2Bkz3QhMlrB7oAToBx+mxlFV
m/J+i/cifHhtTMRvSY4y2zoXQkYqVZi+jgrQ+FjHuFR61d06fN4hpoOgFocycM2XbMpRCmsV/K0g
flSFIOtwfLgMz8km1aOHRe+M8VsEICutrE1egrBTcUveLnDDxBnWPm0yRrStOBexDzmBsLNipQIT
OPf8QcID59vaDbf5/FB4kThbhbnTOz08tKyWmrSuyBvbddAwI45R+NJgdc6cipCx5RmqoEHHVqZZ
p9AfRrZz2nS+0w375/95iv8LGcSvBoTUmOOHbJurYJ+auQEoqF24SfjujClOFZU6izFlzmO00dVp
ihTxMwNehftFj2uLncZ6RFP6grVVZ5neJThoYjc6JPk7g0Rji1Pc2RSd+WD0Hh5Kp0iAMuYkx3LF
XnKn+V05MSD93GLCZxQHG/nwkkkrRQE2/mOZd9oBizu0IjH9GA3IpQ4p6OWrARhsY+qkfOujRoi0
ZGn0QWgenv9YtdYeIjMi/mgo6q0baMQVavZlPBom2P7eT3jT3cTbE9ZGcmrN22vWQ7oEsjmenAqd
lxfHF6oEev+m1l+eXfLn/8F5oCsGmAPyE+oQuzYvEkHae1GSc9Sye1fFBN+OHL9Lbn7X4tS9xCNi
8SmeR++Gc6cjh803IbeEVgIBbLObHZh2NeyMrDWufKRehsKKNlsFePno2Pk7HVkY7cgwR9feVy2Q
c7fTR7oyhdwggs1x0Nj93oVC+5JXLtScgRKGcq1dj1bkr2NT/fJrbRX7fXQuFTqx6VdOz5NZK4YG
QxMSRKARrr2x3jSd+FrXhI2GsIy4q4Zt0h6t1I+2li6XOimXTKhhRxpGMzsvy/c0iQ9qzK/M5MFm
fxTQ6bOBBJq+MMHEBAzGiE+kF8uePxTXtnLTAzHC58gyXycthhdkBDtiS72lNoTBQve+kwHbbhwN
IE4ZAaTM8PksVQu6wLB/4GNIT6XD8LoLCFputOaH2eukfvjlKfbVez73bbyCwlTAEwD5iMCc/eLQ
JCQzeaPxOoaKyl9DAGlUj8Dr+0WK0X4JO0VfD4PGh+RHqrf+NlTaFaAKQoYg+oJC/mSGwJuCAhCl
g1dMxPmpTNt3M9XVeYq1xxjWGqYVIgUtO9mZlUn4i4rfuoqVhZyhjG0GxNegxHpgGM2SGqbntNO2
IcrbZeFr0OYCxODxYK+7IvvM8ZSuos68WVaVns2EcIlWDTumojDSxowdRW39DNeVqYb7qPXWMQpV
TP5x7m56Do5LgIiH3rI4zxgyWqe9+jUYvXcRQ4oeoFt2Vg49Ii6nS48SXxrxS+uxCBEeEC3xSN3H
WE9fGWy+ouGxd3VOcQIiBm87yG7wUSljhhnDDErQ3Nq6U2NKYoPKPTWsdXvXp/0XV2vfdbD3Sx/f
D2lnhr7M41ZtLRhBPZkdbywiPznAHbl+TbS01McKO++6s2afpHGwcine3PaNP6BHdIlYvcb+YbV5
ceLoa9KnxgCiTeRTUk2c0J+tQTDlb4maapDRmrVqxuRAYEzuWeOd/PJhlZjWL2U4pC9j/1tYDJ5z
uuaLMLXFqxnJH2IkkaBnuSZlMjHP3ry10vne+j7+KVIYGd44a4Vgl5TfnuAOok3elWE8ho4j1pTK
H7UncSc0NUwphAxxke99S9ff5hHZxnHFUbQluXNp/SUWGnYTmxUUa0C2aWx/b+QdcI1M+5Jz4YWW
gwW11Q9Dg6s4TOJ+G41zJ8gkflaHGL3HYIrNyqY2dL0WKErIuT43qW+HZjoDE0zOrM1QRed8N4xX
yUuUldWyi/N+V/YzL1V31o5bDzdLjd/ctmp/tGVzGgLSIQbtYufOHbuGJpkzljKDTmQE+cpE2npU
jrXBRlItE1SCdxjrGCrDhkp9cGgexEeNBtcHqWwpAVogl4XQq5OKwGSZDlanxioPaRAcDc5woDSa
RRro7gqvbbfTMPYuY+GHZzqkLkoXu141Xp5/UEQdUqT0t1QZX8uGsKp0molihTobGMv23ljpa83O
zdsYOSi54Js/3NI4NVDFZYJXz/HGN7T60Dn94Y5xSS16R/ya6qLHygxHlTJD/2GY02rshHkjHQFj
cLPAuYssLhtZCklpeOd9omOCuvxnN3UbPSzEsVaUG0GokdIex9Uu9odyEaS+uRNKXgxH6EfbQ/yi
9ObXEIXvEN6cZU9m1ybEL7UJWbx3Y0qKH16GOUmo+AglyluCtkBfOp84oGiqcOpHm77QzeCoh8O+
GJS76kL/0alxZZuJeajDblFqwCSmvsHnaVQzqbNeVjDNepYePSY4mvNcvqfy4+ifaCLfgzPP901w
KxPMqVlxrjI9XbpZ+E7bVQVbk6TNnTdmYoEPnJAcuyv2qMVSTL4tOaN//pfeZkgRG+PXB4lRCr95
6xn26MWhoFsDa5gxpP4z6sYIt0GP2SJw16W1MTp7WJuqH2/a2FUb3UJkpgXEgxYkPweCitIbvQtb
7PRSmG2/yWUH767U0Nj8xz8NSMllbih9UUucXa29YeHOVxYBfTsRlg71XtZd5wbep511wyus/XZT
VzCuphRC+RMhNSbNu1/2ZMxUOXUZBo/FhEPg0eRqNRRt+VVYlruqbbyHeVg+ijbKX/EsncHZvFiM
63aSw1ElKIqcjNBhKH9LjvVwrycFqqSw6UrS2TxyvKCdaUw7KDbMrTrbuMP0iztiDCqvWCHpM65O
bFEqUTNp/srubRzuAKt2uGBJOrG74epo5rjg3gBLpBjJehMLvOWS/YFl0x31raosdXWjUR4D3vKE
ptfOA0r1Ch4zZa8pZsZ91m85avIClEP85jBOe2OlsRdgqyDZevh4uoFArSCLYEBXxLlKIZ1Fm4Iw
wZZrvz7/ydPuhhgUpYPlvgL3e6sDbXa8DW+YhKYdXqxjbTGGC+NTOkcU6+UB8RLFDWfNRR2gRtXB
Qum0DLOmThduhpSkRDjuoXk41LQJJB1zio7+lAgftHB5t1qsP1kH3pfMkHITSp452JSLU8bvCDF5
uhG6jS1dfmQKjBJCGqBLkWn6PnLir16mV2dZoAKb38/ANEkZB75L2zXZdK4u76lgKlYXwTctgmVX
Zc0lGDPjEArdQApofc3zWfIlzYSeR0FTC6SXq/XIcHCuQOCCUzNt8G8t256hTEYq4crJ1W8zds9Y
lwJ6NZAhisKpSHqvmK8X0ypoykM3VgNBe4Kte04tojseMZWF/KkatRGap73rk/g2eblzzMWovU80
CYCgZ+YqBBdDMYYVw8o87eir4WvnGVC5ul8BHIC0GD5iOzYP2MTTRT8QLoY0YYk1AvUzx1wJoeGl
op3pihR8tRqRidkPwynNbTakdMYKKFtRP0Ybv27qlyL1vxpT2C406RH0mpZXVTfZFzBEP+qOYBO9
7E/+mB0LZRZv1SnCVrDBA8WJsEDJ17fYe5OvIoGbWiXYeM2AxL/BpBQhaqffSA2Qti5sc9tJ+Su0
uuDgR+JYGEZ81yBEaaGzHOqckEqj4zzit+4qNJBVNKPFqYODOroZ9gddt+KVnZLfNrStWmQybk96
y2oqy/I7c20mnrX2o5js4cwx7UUMV8/n/EJDHy9R0W6NtCfGKA4Y3jpreyqaw2Tm1VkrWFSy2cKT
0eHgxi/p2bBEVnW30TL7Zs2D4KjqV3T074mTGmvbLMpzFurlWWhJuc4PHa2rF72CE0p30f4IzJYB
AEGd59hk/qOsLiarGMlNMMf6sRYwsLasnasJ6hLVnAc7beD9Dc1ZS6tTzWFw74cGTkC/BUsoIsmp
EuAHnlE2Zh0wEmtB2Y4nlY5Lt4VHic+xW+LR5Aw5aKR6KbUIncLECq0BOBviOejS8u112z4Gts96
mABgtIKogn6B9vZ7WDA1G4jeq0bTICzRmM62SKt1i67/ZZbYc9Lw9G8haN1tZ1TE2BrT144V7s8j
QolGIuzeSx0/55wJvJqnwL0RHKZYrSAdGeF4hukrz1PpybOaNZ9DyxGBeNaetEUYZb2Dsjq1oneO
U3S4+4p7lLyIveapa6MBFEzS3oU4AUkltpt61TUK0erotjvdlNANUpK266E4Ziw2RgJqyuwQHTLu
XKcMadH7AVb3yvbTD+rfelp0G/Kx6pcYhugO+R3rcgXgCEVOv5LmLtMYnBcyrlYcAXy2rQJaKotJ
XN8T9JRb1J/Nw/EJyh6t8sPyUL9WI39ZOZsV6Y3Bhi+wmLakLV81IzH3s51HpmGMZAXmKXRodDYl
GAxVMW6lKJU1OEjHj6dFoJGySwbf15gUvXeTFVEF1SbNrG7fKTWcqK2yFcdy5144HuwpKyp+90xT
NByK7Hprl2jPJfim36oqq0fbaM4S/uhL3AC6jYQZrACBOqs8Na6NbjYbyrSWUdBwroX2bbTa9Gsi
DHrAyMVkgySGpe9bYFJC+lk8nstyKJYKIsIpj4C4VTq+S48DgFVH0zlHPbBsDE1+0bxhCwmGQ7oT
MbRq1QGrOMPLObNIW2ByDle8tXKvOcFPbaQTZlbVrscJ+DJVXXEI2CdmAUhfL5Yy86KbCfAD1iAL
MEpifJZOmh00NUS3wXKHdeBoPKvCoNnr0tKbkGAv01YUe2yrb/D+XycWJ8lJ6QI9xt9FHvFeWDeW
KFDltVCtuEH8wA/cY5KyZPPV45AReu5wtocRoEIrV+kYUR20ZvPeZrB5c7HzLCZKlvlVlFe9LUas
opG4BuQKgzUebghhQJ7V9FCLmKg5z4ZCT2Rb1UTnRobqXVBRL02LDFNOguE+5LVg+G6bB+gmrG08
T5Vq3msBF/Lq+0iZsBQj1VbnnMbwEmTxptR7uGCNZMr40o1kTxZ9hhEvTA9abWjvFCdctcjfFpaP
JmeqiKIk+GCj6Oauhi5LXxwK8lGvwpcJU36URMmbn+fNDSWDHeTdOyqVeNsW/dcxg2CQ2EzEZBgf
lV1DNmvPsePlr4wcjoWefA6huvbzi2eGUt0ax4yxFsBQwvqibq7S+r0h1UrXko9R1Pu5BL9Ymo6u
G21eX1u30dXkzWqD45DoLoKbZK0qOa49l0TpnPD1RQVCY5PE+bpAWvpuOqO74R7oPYP6DQZPwDX3
nsoqPdSoqiDxjZ9lZJjLAAAnsW7NeEeWpztEX9EA1bfPL6dtS8jAfLGlDkfNhO1kT8Cotp6MWCyl
9cF8EPGGbtdEXriY3m3znIbqrvpD0dMKAeNB4K/m5SfbG9FHc2advNY/jFTkt6ZmjJd6AW0Wrahu
dpEWBwlSAzwh/WXWXo5OTOT7NG92lQQIk0c7hf66Wfi6xhmrM2jVZWSOOeYOvPLJIv57MsjZNHJ1
iw3OcDCKqlGuFRrWtSbHGXlQTLexjbLzVERoA3mEFJLZNmi/pbdyvVC/Pf8BdEF7Ke7PEDqa2hUM
DB1/mUBG2hiaxRarSmTIbRnQ7JMkeub1tDQs0gDdsT8ZWW8cRgIDWYROsUUAQtlS3ysKofdG+4nM
vX4TecWwQJnRbuxK7vDHVI3uec5GutFxSCB/tb+T3DEZKn0ju2y8Ga7tryCYKAKS+LPDWNrbgdPU
AqYFCT+5tTXmv8nrHuB+jfWkS7Djmz5TxkJlFHc9CS1Ltxma9yn8YfQZrwbY4XVvFfW1dgz9HGr1
iVAmA4UFU6SGICZYrmYZpjfOclgWQ17E0hMJsIpZ/h7LgFQ28FOBS7OVXSP0bf8kWnLsMsDeu1Sf
NBSgg03VY5nbxs0MUp26n+R0h1dLhymIr+tV09JtI3J/2SVDj/h4OiNuTG+d0rYimY6T3bdn9rdP
9g51Iu9nb5qQY+x+Gu9VcykqniR63EuPGfUWl1QB6J057zhTe8vIV2YRxrAlXWMZzv4RK+HwzLu5
FJIzlybht0ZiessgipI0q22tkfYPDqzu1csmPMh5fR5D8Y6lYbgJlBaLIC9+B9mcpI7WpS7T6kJv
dy/bgOn7iMNew31iqDrdFknLh5L0FWVCe7EV43mdPeQljx2JW4RPVlCn2waYUe2MHjyd0boJ0yRo
2sfu4MCevdnSGbdjgOoCQLm+ZJljNxblcETwCK55/g7Pn96SPvueAxBbMh8ClkGW8c0aavtSs+8i
CF1HhqPdAKlo7wEOEiQ2t+c/CPtXWlaIq28BsYjQ1GyUpCYKc+fkETB/T9g8GVDxtvj5AP83baa7
wVwQqHcOMqiYNs8PTRj3F/bA2Eo004c0eudY26HNmpXsJHADTpBZepc24Rl6z2pqZdgBnx+LM4ve
Sh7+CuzgvQkCmqOZwV7gKHb2rg3ZzR1yNlFOBSFd4NrX36XziRHGvz//QBtAdoxZ5+35DKWdXJOs
fQnKmNU6jXWeeNeuqlaQodX0UPEnrBOUkv59gImxdCaswVPiS7KpsVHDqSPoOnSoHwdqLavlKFTV
vb/VW8cEc9AfssDRb5KajF48R8BqHMRiCnziQtKuPIx6cfJnWWDKndMUA92PMHevkVkyESe6zy2k
cUTPbl/gzl6M4Ti2MVb6jN5Lbprk1aGNLak0lxnX7ib0zJXqqvAt6qb6XgftkXSwiqvSb+744e5J
LMyz8pvmHhSIrQNXT0/PL21ToNkE7soDupXmbiMcIxRMNfvnZ2ML33CZ5MhE5u/152fqOZa2ef7g
0vVIRCxyd/38LA31fG2OHPif39v1ebFpAXutnj85ylQNSoVIxednk7GcdilR4ovnjwpF4+zrgbDI
50MHD+JRs0mzfH5xyTZxUo7x488fJVRxsUX557m6Reu9Jp6x+/MnpZw6BzdYPh/hvOxvDGi0JNIH
EKFIOor69vxUwy3s0Vd9ez4KaOwEQWa/Pn8BDNd3YPjJ5fnILM2fXhvof14vrBH1i0ZS0fH5jbIi
7tZII2v/fAkw7yKQKLJ+9/xWT6T0xOkzbp8vQRcm0So1yVJ5fhbtkL/GUJCun5/tIwA6Xivz1fMn
l96crFmE7fL5k42moJsBpmGBhuSBvKS59K7pbyuIs0tWxh63QCFmuUK8Gfq6ewyMyxYZiLMd+s+M
zoFW7dEKJAzBqxK51NTenY5zEvzeHd1vY90g/35UA2U+yPhp/3w4cMJ+QU8DecRD7xnowKgIHeQA
WfvpUdfq7j7nnQMJ9mgSzw9NuJAL3YqyfTGMqxHN4Vvea9+Aoh6CesbZP5cy4aJcULm/HeZ7vaGs
wWByA6QwJ0F3t7xIATZo6Bg9U1e0/DN575OoXWcTV1flZ9obvtDlBJ5wnebSX0vyYa5DYm9dklBW
ooFKlHMyDmgeLIMpRmzQIC4MyLna6BVq2j4BJODQ2lqBw4o2MRiGO0LfmsFSsCE7BIay4X4x512B
oMloheQDBJ7TGXStxuRhQWxY+n6lbZ4P+Xq5YMud+1PRNaMVdokS7meHzqk7IQ3/czH03DwCsdgm
mO9RYm/ZW/Tk2Gg0MUoxyJXoxl+azcuJWJdjTTUwUZOmOkjV/dIHNkw0zwu9C9K9EejGXdA8WCSU
Dfsp6WlUN/i227j/lZEiTRuCd8kSxHllRZZCUYdlj347WEyNLA9uRpOOlsw3zYEA6bhxvelVC7+n
1ndpFmGHK/n6rvzqpBUqQgVelP6Jexg1upeNxGdHQxo1o8zXdF+sewlbpXDksAt7jVEPF/BL2I3e
uT0Igwj7FLgd88ZbZgHxijvJUgsvfU0n3mH3Zp7biJ0xqW3qtIgyS9qJbGoPNyUlY5ysH44zGJvR
HyziO8f9JL3wFNb8/tQAdN8UsjyOmdvs3IQrvoEifg9tzqljwrGmsk4InE7xaPqfYQBsXIG2pK+n
z2BpAo7ysdgVkwGmRyLaaymWCr/0V2q+oagcB/ATHqJpskb1ut/Wg0L1KQBa++BFyDYoYjCJ0W8n
I8aQ5FFz3w61SxIEa36smeFDSFgbnscWF3TRb7fjsp86G02DRrBJE5kth2hjP9o463Kr/3AqH1lG
5R1HfboV/K4Rrca1oKTlV925odxzbYyXmihvKQAsaVH2ppDI7iJUFIjHkO2FQXOIgMa/ZK2UCyrd
bjMA8jAZzN1tdCtX4YabIlMAOe3uPQmr8JTYZc/stN8KdwxftXwYl5PtMlNAUhW41m+cJvEDNAGA
MVyaDEpk/HDskkiYWBxis9GWpZYkD7vQwVcQFr4253ukGvto1QLa38SUpScMo8BJBhQhDh1KSH1N
+mASTTJt9WXiim4w0G5VowXX1Gq2RZuhHWvT/ARSH4riFJovgzP8xHKrQt1ZaML55lUDQ8T5N3PK
PZXVaL8+fzEggWUaYSUJ0KNuat9PH4QpedGE3spDPZkp0rGDjPCU3ob5A77sxTlXlSgeeepEmMPC
I5Ex7H9d+ShrOZ7R6363JUQh1/0SYG89NSltBiuaG9dz2uHUP/pBAt3p9Vk8Ey2N+UONNKZ107Kv
1wgV95NJIHabjNOqagbqtQxtRzgv4Ajf7JXrOPbaZ7D/0EKXDGURkxSVBPmDrN9Pp8cLUdO+dXoi
l6a0v5vD8GOqhX2CnhZgCB61c8ww0quDPfkC3cX1tf42coUwMbCR4j5sUzEjb7xLN28NKZqMU1QC
JAgbrX14+BTZVTheIOg0ad1Y3W3qI/mKhorgAgBMTyDG//xDxHjNk9HPs/pJyPiRFxDc/KD5p4f/
fstT/vu3+Xv+82v++h3/fgp/VHmd/27+5VdtfuUzy7n+5y/6y0/mt//9r5sR0H95wAIfNuO1/TXj
o+s2af6R7PH/+sm/Q6X/b+QQy/xX5JDTtxF0xq+/wKjn7/iDDpHW30zasAqutNBZag1gz3/QIXxG
F44pHRvhKqJLCz7I39EhmjD+ZguDC9OWyjKEq/h5f2eHaML8G9Nm05hpH6YwpVL/X/CQGQ3y563e
/fxf/91B7sGhRJgupFDdgmPCX1H8+PYWZn4NqOR/CKXh5glsh5RCaJ7lF1zmw2IoFcDbeNt0qKxx
XL51ffKIJJMumuENY3Pgwj3n78+elPkX1EoQ7ew9kQNrRA+mj3/LbNYGZChbOXtmggIpD1d8dmdo
im4iTn+Tb3AVhnWUdXSgM3vN1TW02x//8Eb8/YL9b1mbvuYhQxOQKxBb/unJObbgNXT5x3VcOX/+
H55c4yXCiVjGX1DKM5J5RZFN6z49BmF09TJz7U/UZcsoqZeZHy36Cmz99B5o5Y2dby+r6K6x3AyA
H7FIbKRk5km8ivcqYE06DnqGONpU1rtrHPAwkg28Zqtam4GxNPUE8Uz9Wrf5nlqKPIv6RRFJnduL
f/0MoZL/n09QWVwplqJusP4JJV5WTP0mlwaKIL4lMsLXYFQ7W7Wn0XT3WSg3RZK/YnMN/qwFf1kK
/vGVNf6JYc5l49j4A01hKJfmgy3++sqiQBUF7WWXvuQjJxRMNNkBjNeh5xhpdo8JPCI4iUUONdlB
kRBm+kGnmZZqAWQ6i+EoVS2WNKc994w46ez+69fF/i//vhnxrktuPvamv/59g6sw/8bNbFhGjV4P
H8QibUDs9k1wspAVDco8DMxF9CEF44KNQFFxAPPTq59GJzYjHNp84DTVfiQs9uGYbNgT0b62Hwxn
Pyw/vPKsJvhxLwFREwUErwhxGl4kVZi3kg0f7C7S5fZFFM2n0WYYynG3loH2RXQR875oY9QaQY1E
z9dy3xnqgD5lpY7TrCA5k6L6ZgpY1rkfrG3d/maE6ZcqTS+R5WyEp9YN9ZyEOOcSJqWHn//6xYNC
9F9cVg6oLlYtFgWWhb++erqTahP7IkaeqTxbjbqqgPseJ6TGhMkAFNbI7xycr2Da7oab/YgC76s7
yg/cV0AgFibZHanOKFZfW9a0Qza+nJiANrHxvaH/igh/UXkWaip/zaQcxyqY3HoNKH7rQZlNAELC
rlv5jrVuCJH07fGAwn+F32fV2MGNrjLwx0XL0DQlIrJwp1sA/yWKg3sn0oO0ltR74F96DIOAt/3I
RdaSTDebtmKGfzrRtU+nddZ+/t1Fc1EJvFdBd+rLnKasta6j4jykyZ7mxnvMpeo1HBdIG1EIfYqj
K7OrngS71P/UfFQ0tXGOveKViccLrT77p1XZC8ud0HrZixrPvsCm03jizPAXPE23c1uYncmi1a2L
o+cb2sp7zCrA7Zx9ZIvvTZ/wOOd4gJOe8C/MmKhpT33fXsLa3gYgJcsPVXWILPN1HgWnTnAEaOpT
PTEGg4ekgMw3FtYtLz/m4XgAPb5pfIxRU75eR264ZPQKtgQlp6hf/jd759EkKRJu2V/EM3DAgW0A
ITNSi6rcYCnRwtHw6+dQ82Yxz0bY7GeT1l3dlZUVQbh/4t5zZ10FM+J1POdHVZcXGp+7DNYrrN5z
PBAiS33/s07NFVrubWoRu07miNVj2OzVcGVJ+SFU9OGBtKuuvZM+EElyM4vybTDdSyYCvYPairv2
PBvkfE/GDbqOC/HqoRnlh7Ei4yluz2jQiDXujsyO79IpflHsaL3iBobDmeE/FaFC4EsIjWXuf4iE
vM90e7/2DtBcaOMy/sWVcoyKR6ux92zr3Wcx1veR3T7BPThEa/PkoPFMTAtL71ogyNYfAJj7eYdT
SMu+nVGeEs4fx2OPanjPvbTeWuMlbizKWf2Afu6Qz8m3HOzDshh70yTLGRztqqChOwz3lbJvMxba
qElvgBJ8A4v6s84R4HT3edlOXQcx1uqcxu5tsOQtDOErGoH3TjSke29Y2/iWxWAOIjL7g6jO4BnR
SnjoOxjQl8xj+pf1TGkHPvGO4g2FnNEq9JAAJYhVW0piWRAUWJtfW2P/xaC2d5+tNv3so+pJYRdC
HcFuYHktOpZ7vLx7azCPUV2GOL2CDtVqsuqv/WIda1V+ag4mF3Ig3EI95WYBdjD5FJaCT6IdRR49
z176mUX4+swyJHr9U8/krRJEj+XRRxy5z40crqathTYhCa1ioeDZ3W2clPtBtsfR5RzOmSoiFj2g
eXtqXfN2iqPzKvOX8WMaeB6rqfErhQQFOsuWMqst6ha7Jy6/X2SxP6RQPqlqeiULHTVeTCxcyb3q
zhmf2+dGyx+ni8y1zxlxntZaD/Nc3EChunYsiuxWPXWl9dr+kKSmAfQSAFiwhtxaXv/mpt5DjnyP
HgzSfbkbV9bDRaX+1GnynRD2xqA7B8CB2NgpgSs6ON1t9zk2099ZmXmAf2AXR85Rt+r7opuA2hsX
ZkbvdVLcyNpmUYLkzj61Vf1kEma+Qwv4mi/Rc+mJg17gS3AgvkOHChyLePtmKyU20UG2SahHof+6
OXvMpKugYtsIbch1W4k+iuTWKxXuBYM5hgDlaqGqKlypZmA4MIhGxzro2aDQC6xkVdAHucVT25Gv
4C0lSfDWg0C7WYvs19blXm/k89wRlNXYn8yDTlMuTlqPOnatNtyVdkZ2dxYzJ4zrerWfBkaXvZrS
PgzudCTGDu0xWFPzcSX1NXPWPfQ2IMCjb7bNE5GGnZPdzGt7nRtcB8Qa6Y48R1ayQwn2CgjgSBbf
SRjpW62td+MAKN1CuJ5bgCRmyK9V9GsBgewd9dB6xhUBf5hdZ6N+pOlns94SNPAh04JyVQOhUD+D
ygs12V6ITABHYdjB5Ka3LQFZ68oiahR7Bl3HdFIcY8shTVJ49iC+ir9Nlxznns8YUyZvWnwTMxri
jONqqkDaxYMYvYuBzhuIG6ttA13wlmHhHoFZnFJxiArvABntNDAyZ+X7jP3oHnXiuece+D/f0Ibz
v7qgwdNJSR1mme5/KWzLJpuyCtwDjN0tBuXVndwgGu/IKmJlzIZqpg1nkTnIeKePpu/24dQ/WPon
SwELXV0T088AS/z/veH/tTfknfnfUyWvH0X6PzeG/O//2Rj+h6AdRCRsWa7BXHwr3f97Y7h1f8IS
kqKeLCIhDMm7+5+doaB9+x8QSf0/DNuj9Je26/4/94EODdH/9EzZji3BWwr+ZMp6x7XM/9IJalWS
JXXZ7SEwFj7CWwJrPO+kjQn6uBq0eh39zWsN4e/KqDy5FHJAVhs77JTW5DPTjWsDEyoUpXeCk6MF
pBY6+0nNfozoEQ3mc9tQ92m4D8aMyPYsmcRe2HXY6OUn/sn8NLrRX1Ql/QHjxnpiX5JA0l/BAD54
LRv9PjEeW83iM8whlym9Dx0DeXXCWt9vN9XDnJFlPxZhm2mklCdvmqrEQRmGoPtLv9bSHq81PMx9
MxoIq8htO86W9zv31r7AsNtbLB5Jhm2f5IgKNVXvs6tKijILU6bl7gcWvjuicaKgWCXhETLx49zm
gFqJmODeV+x+o4+8fCKn46QGBKwxwcy6HObDPPwBHX1t3Zak2S3xmKgfP0qnG1lauDBJZ4fEyUlI
b2mo81hkAMqq8ly3+u9YO48gCN4t0qLK2CGcHJqgZPW5l0P/VGkVVLHiYgoL4paGg8SqA121+65o
T5qwQByL+xSrA4EAT63Z8jpvzpWKRMNyguGpIKMhffSVoT64CEkSXCHwgCkIc6O9Cjm8rXU2Amow
z+h65vPC5V+I7t312q8qak5RvZxUUrn4VUiwSwaQCU35tzSojjqhmz5OiRtcAs8zZDKCot4Xbf5c
LKxoNXCnFBlr5OX7KraJXmyZ5yaTEZDa21MHYINGE9KEy6CLcK28E/+CMDhVXTBEoJU9HZioXS/X
riFbV5rrM23VL2IRS/aAdtqh3ywi5EQvna+3OqA8KtGor3eujQqgsJB7biYcH1WHlxrXQhgBWg7i
gaVD5h6Uv/2k2eztaWGXqEz360J4xPDbaTPvQ1vOzw3+CsPSfENHIZ+QsRXgDHoZ3SvFA+huk3Gi
tHtF6VLcOoOF6N6I1vNQ9+sp6lkJENBy0KuCSjqg+xmXrQTJtb3qgLTSevmmxRKtScZbnT0NywPG
02tk/ZjjAgWf3Kg091Bh51lQVNn9msXf7FUpsJbx78qzdkb66I+Qmyr3o9U2BQeyHQSuCF2yBM4x
R8yNN9XPM4b0fxK8ZMTkYL+J+bVNVtYIRnWZ8OYCLZEzi2sEQuaSE0aCG46MAEhP5vIqmpipco+O
1fFIh8yakFn4Aec+IjdAc2tck8gKeH6XgXQvhvzOpQdc3PKyBbh6qfnqDVBBhhpQj1e8m2uEn8Fq
sAbtifgQiK3dvR5j38p6QmPWEV/5D8mACFpkGoLBvsH8Dim9G+5g2FA4eB9Yh0gXARFOjjTp553F
T6ZIdGJAlx1Sliuai5dYc7nfu1uR9vEJf+9+WJJTb1D6uKl+bTovNGV1MFq8mHUh4MvX73EBFNHR
/vS5PGICKHcKMeeSYMchtHZX5e1uMkjnlq6L9ge5ubkEWeWle0QYgGHUI2S6z54+CPV5S4GZPJox
La40Rxx080QKsIwgWIMlGPo1CVPbuUkFIzZjPJYxkV9GjGyb617f9Q7D+ER6d2qsz2tS/NpJd1mL
9VHv5OsweJOfu7i9NNQqAgrdjiDl+zhJXvtxjWFJQ7GL0C0Q2pWZREN7JGFOXXfQOTl3kgyMou1g
bRI0AspwTUZ00BA6jCz6mt3lqtboyM7/Bc/U3nD5JKG6eOlkhnV2Kimm8U4NqI0owfBXRUerGq+J
zs61SNHCm6J+bfMnZNoJRydedwETtQSFW2sIDHsRmyie7QCrYYUeDb8dZmOxxh8phbioO3Qnw3hw
1PzqgWRq1hQZBc5evT/1UbdtLMksxe4YQB4wQzb/KVmtzWlxoJTjaoXzj1XO7a0uiPWWQJ+qJQIF
NFXIQfWBimM45iUtgsDWWJiwlvTGOClu75NRrScEg6TbImG6INT6E5PutEObQ/KVqw0hp4FO0MfR
Ieu4hN9U42BtlGWH3eR9mQv7Gas20x1pt0dE8eO+Jgauqh6FuUGsEpZP6yxFsCz1QRuScKiQLJi4
VJ1VAO+MMXuOpzR9KCP9p0dc7ktNif3i3nfOhNlKEmdld7EvizQOBu3JMrq/ppFwcwZNmb7GbnO2
x8hB5o5PfomNpxF9+JqJD8cqsM8yl0Lbb+8bb4uPi903LXH57219jugDxzF7lpHjMAGK73QCzeEC
2s8My9Z9s5AHMU9eD+mNAE8P/L09g9WYrDKckue8Q1Bv6/EcTuqrMoKI+Qu8xOYRdg6NwzJEe3Oc
O5Sf2h1RT/dRHOOKxFswlsQMpyN68xjHfl9ACRYQN48pHxpTEEyjE0eGfgOMYA/VPp8L4NE5WROT
FerjWAeuERe7xd4iSmFeGKh3KpQ5+3pqk0Bk9tvsQK9bg8kG2q6Dn2MxTPD5tj7pWa8zIudThlXI
aQ/IbRjsTt+ImUhLrNozudcQCrv0iI04JEe332lyeZ8X/aplDdHxSg8jDcw+LBwMNc3Q3qnkqhSB
oP1WoEPXYWyOHbnITbAeEO6reriOWUYgj16GRlE/Q3WNcfzZ79F8Jk6WaC+zO3bx28JOK9WxvDvI
5nYMGv/KjPqsLSdaMTOucAptX+xkPlgCCoeJmX2W6qoLciS1cQ0YOmthg2SusinYxpR+PFbpDjDj
Z405EV9a7NEmxWt3peFE4pMz5ehmE7Z/dNXN4uCiPw/mbPprSOOtX8UT+uvkIIFSSc+6wwwOJwNE
LPLflSAhaNV1R86Mob8g8Mr91hR9SNiLgdLNLILa+IPqNIVUBNwvf56acldpaK1r23mSmnvh19+h
YTx2rcX9Z+oQE2YiGIrMfWc29mnzfFzw9AyAtVoW5YN8w+mISUeTZcj0yfYIPhTw0HeQhNCoOAbK
LQjY577IoBKY7AxFD2S/L0gJYaThqQcJE1TrezxlMKfCdJ1u25gZCcUaVkP4Dd4qC4A2ZF2sjn3r
5B7ckiLOeEY6jqFuR1Jpe1/MSEqn2nECXorMN9ihMrHSDoofZ9u5H/LJenO3TwnI7ZMkn+ACHdk9
RiYHVhzjNkm3IKVc7tKEHPAR5UEgDMChbdE0ga3IPsy98TzVsrhoW+yytaQhbmbSu1bf0do0NCyi
hiVaRdv6sTxuDFiM9znuF02ck4ZuWprxY4NyfinNt3myT/Pspntqve9agn+t8/YGHCJSwbbdZ/aI
UcjtXkFSACoXF4QSI+yjRQZeebVKCiLNUPfwpE+dMb/iN0elM/60Gtp+OZFYQuDWk0uDsFsaTO1Z
pDHA1Z+x8/5ASCfaMnXvgQHyBgviSdKUvAqS6yRynMBm3OWN7h97JXHFHVUCUQFSBwLLGEAHUhrU
mU5GPeVJfMKebENjch5c1N1D7JPhoBBBdj5Xa4LHSD/OM4SM5QcNEvolaAG7WrNgnkJZtUg0GZrr
opESt7ELlVXejWVyEXYWaAJfFZ6SDMmP0uUrwYLTzk7K69Qa0N8cBn5x/p3kuPyyFqenepYZMRsT
8aSMRD4Tu3mce/3GlrsuyR5QSr6A3J4jMqIG5D7RA6NmEoQhdfoHD+vEDsQGg2HtxxtXsvqI7ahz
QGHsztO4uVnj8VUyUUP78bXUXwTg8N+l6P1KH46OmT91c7VbwKBA3fJ+zBqhG6DmMZhttXNb+yep
+1+kGwTQFLO1OdVAvPKyeWDMrTE5Zwr9CPvmYUBnbBiIdevO5/L7snvj6roEiieWcVtAUXdKpglV
suA30x/aOrmNEPHbmO95KN9mpBaCj1fXGR+tLKjZZeHHI1uQZbzTVHsksuZ7xR4c2dVB1xIovyOB
lUtys1ppv4OhuDllNkyt3fUIsMl6ngwwOvB5NMmEzTinZFQHUL0Fl/RyP/XG+zbaKndLQfc3JAzo
MqapcGHw9YCugItBH8FpJHXsWqAW3DU+LV711BfGo40xTccxYyIE3VVl0m+eokvr8lqsiBF3qROt
PPj5kyDMgN1l9bYsxIGxIKWMLRioRG79ok/pY5yAYjALQayKwvYPga5ONs5Ra5zqaOAc5ZMYNqke
bCL5NQUzWBjNu6qYcGW0h6bLsZFO9pNe47gZaX2UOZ4dDxKVQfuh5RFDtbSigMKIcTYnAhE2ntEU
m6CBnxjuAv6dc/QAoJYWGwcaKTYB6jD4QA0xvrqH85s8I29r3AwHySOAqd28JROaEeddlcHhikmA
SdQdzhOa/hYTFqZpd3HgVcrp1oDmtVemSQmpBUX7snRvWFqAzgDiaaNrKudNotWHkc4s0sWd3Uva
YSc1vuKFrFHEb3u1RTY5kuYw0iH5NbI4KzuzgqGyOG6+WGC0B22l0ExaNM7t1EN0ryOfwdmprmwe
5ny5MzxCccrOsA8FgYOqdXdONn2vwjY5NTA2afER+jsMR5y/WFSICFo6eRbN5zRVu00Jtq9HRvkk
vuzQ3fyOrflLDR9AyU6D0UFJEs0bQaghnjY2hgclh2RPDlGHG44EY0nAKNP9KUhs2nyCix6hZ+Rh
VkWClAIsouXaBMrlTqnM+KvVyRAUYGD8AqtmQFuGBwNOijSoYxr+nj23QZ3QK7PkopZMjTDRMVOZ
HuK0yZU/dgW9oEYD5gN+BCrRRLdN+7gw6zyWCOlhAP/RI8Sgo6YVF8bqFJlsr8mHm4AjoWEMxUtk
Uh57ABKDFAfXjYcNNy7i11z0nNotsxtWtX5X2aQTZOuXS11AoGZ5N3Rb5YflkNEP21KzvUCO7nYk
C63IeDo2WzOH7phxqWkTTYPmeUy010BvSDZgCW3SNRyrHlUd0IKc3izxu7iglZM06TjqLng83kma
KA9EDWeJikhZq6B/ucXrkLP5EzHLIAkajAbVmfY9XF/qo3Fzui6XOeuei7im2WdjAgairqgGODpw
wgrQiu25gB63yOdkEY5PtHvvt2idVDVWl3mZd2VpydBQ22PIWjJ2rIiUDy6bJG+AOBMFh8HuJTbI
gBzhg+309FnD+r0Ne+7dLu6Cem33EEKgBqgkJs03m44qSzCmNFmQZ4oHy/GA3c7TabKsp6iOREiw
QxWgYgZWPWQUo4tmB3kknV1jdPm+jQsiLr0JA4q1Iv22aNzYMAZqgwvEWobVZygvRj39rUo4YTHs
5l1KLsKxQD02gs5HiAaFI1Xxn/gdiNryiNwSBj1iR2+2xi8Hv0UPbspn6jeHxHdW7K56/KKTzvQa
YhxvG66mOKf3rhfv7KUkjsbvWNOQbWtO/tQWI8xP7mWCNNlyT5DNR6b7OT+sm78l1FZUujairU4N
SDapWMzZai+Flz70pWZd1okXXOdI1cfcChXRcklGZsO04g2ZSBUEG7zL6SB9htmSWm9bmfUfNN3d
npSVZ+mkl6RgCZdpOJ5Wuwg6UMq4Baq3JjKyY6PrdVCuKiTs9gjRrjjwiL8l2ZAdqjbRfQg0H2MS
FI5gTau5P2Y7jsFadB/Et70KwjNHoFJDJeL9ohba+CXpTvGFxh8WD2rgfGwNH4jxl4oLMLG18905
/ab1Kk7/5jqm8+HoFjTCiC95Ma5hZXmvnZ6dY2mWx1Z+TiONa+lya7nyD1ceTVoazaeYp4i5kwWd
OlenvckW1akJGLVNnC8L8VD0ByVyLjU+ah65kn2U3LiMqlLP2g9CYJRuyD0QhtPvBhr0fREvR1eU
j5wEkPG23HVcmwPOAg4lqvXXpH0EHQefplMn5LBEomQgzGC13y4t5+JKFPyS6jyocQfGzBB33WAd
ML3bfj2Ijr0BkHP0CYgPBz5EU33nzWWNhlBTAVSf8ShLGAvTVHNhI6Wlo+WxNjOUwa445p06K70r
kXa7p7Eq0j0IbDqschn3POYq7DUV/61FaNnewdCN/lTHnefbCabAODW35Lzi5Cq5N9e2uqSZOBpp
vSC0Xi36aL4dcsbpvojXnvi5V8NW0XNWgt+d5nDVjdce3w0oFAyENY3oHI9X6BvzXbeaL8yVP4ZW
iaNWcSmPWrYec2/pjoRafOZGJHd9bu8TKb56qT4TQW20Zm8UqF3YJPddNUzhaKuHKa228U3a+bFG
44cECX97sU0+h6dRVNGVfLUTCFEuSwvTbmtClU8wrRI4tmuW8pWP8m1fLMllRE67be710d63TXJj
eEAUJY42aC5eTdR0k4dNC0cMD+alrew4mHLQ8ZaWaBfsb5BJgGJF6k9ujQJlRH/f8aFCds3EXbJx
tArAK3yekc+iqaxc3BeCaoLbFE4Sn8CsAcRluaJjIvYzl0Z5LnWOc7iFCD0z7m8Il5DoVizSbq6D
7nUw4dkuRFBKwmSomKywEwusJLuLhmZfmzoQN9JHJFkwjp3UQdNQ7IIGfWI6khyAHfg4sBlGDk22
t7oGA/JaH5Nq3msZqHw715wTGRskvUbU7R1RPFWq/vZL9BsrJFi4XkmrJL1PMND3Y6PmTXBi5noO
ks7F/szwR1FxEDmFDwi3o37iUa/9cTwmi2HsEZ/+0R3S14ZkY+uk6QvZ89EOAUDBLsP0i6zcCIPZ
24jhnaBR4KOimG7XDISIV5mfjofojUEbIaCZgSIgWbZIgvrDmow/VsnSkyAcdYjGBhgiSqFw0qab
1OQh0SNX7lSKif6fqNS7FJYHaHPWqT8k4Ybx1F+1vmYFw8o3iCuOATHj+qMGjVfAQk0M8raegasV
Awhn+O6vIFwAYAAR8E2O04Fo5WsPDCPLJaonYrktD9hBFgMOzNH4objTjhQ3h9WtYyA+RUp477aw
lSYvUSrZ6sKfm0zzrwSBsFdxfx6N+1432hcEeOppXRJezzzftdw3u470wiAZsCDE7iEb7ITt90PN
asJBXGCuXRqWDDnDseX5sDqj8QtCjsPOtvNdDsccdjoBqYs9BoqHo1hcCcdyuQftfEQXCUlGS9dH
q0fqIzoIpQZAv9J12NYkWBGrVV2yWqi7vrYeo9mzroWy9RvcDp9wqcywMym8dWsftaOxp2Mm2odJ
y0lEbsPo1u/MND9M2rgtuAk60lN9ZCBAkdnrm05Dcw/IiJkNGJ3rM/r4IuUJJjib9vvcAU4aRfaw
7ya+tV1AbTTcWN53etudsyr+XmcYokN3AxBdpzwHcJARW+snRpo8MOCebgtvDOoZ0mLXktykj2o6
2uv8NLbUYWLV7UPlCeqwTAmUK6x8DE5eWa/VIV27W1Nj4I5L/GwbURNI13Yv9dJDgK3CSnOGl8UQ
5pNONUtDe9OWo3c7cdz6yexhIyRkYaXmwUYxbtrHRwDW+dMSMQPTyUoLrHh9HpmkYLIFED4uzeOK
TwHIRQH9TUPQ0cxMcYFa37Ehmc5FqR8khoNDVWsbiqmwTnox3y91amFChZJVwloHR9IoLi4dALji
YEtb/jKgFEOoXKEjlX7po7MzE2oT9+XDvy8cNsrvF9yn89dc8sgTsVmcAKBMh17vE99CyFW0eo6b
gEju2BhvRSWKB+JzI+6XQvfVpppq3e4yOBMVPXNxS+e9cmx+s13U9YE0h/OqBkjhmHOzQRw8TSee
JY4dSg+3f+DPZuYguuo0NfW37Bi7Et54yT1h3QDZA4A808BA4NMwsoE+nbKnf1/69X419GRfo43y
tQEzNtFV74QfHCGcNHCCF80nwjPFNOcQioOPaFrcp0Z61dERhgrxO2+1gXDOlTrRutlneU3EIm4y
SlILowy3nheH2AocpsY018VAgeYJTDUU6YI+o9d4VNw3MgOiGyKs3Js2WEonwennfS25Vx8qhUG1
UoISX6hg4JboyvQ4Exx4mJOXNie7pm8on3oxzEGrjwN9cMWUK6lRdKbWSGrgQgvsxGcchjUY+eHo
UaL4Y+lZQWXV3bG3bXiTHOVW3L9V5pD6xewQspl2CWZfYkWE9Iq3CA/BWoFtij3JAhUtJsoXxrpt
CwVXKxpeHpqDgz4FQxP1R3RFYC1sMDB2Vb3paTw+ZBr1nKh+AQVBk/N0ilBsF2wiUGvgeiFgu/PA
UcGzUgJqRmoWp8ZM9riWUngWdX6OfrJO9mep2xs7b8bv18TNwTZgAVLe77PSqs5Oou+0eJpJoSu+
2s5jQtjfxmYUE606iLDTYSARwPPmNbW4RMBTTirCg66tJgo03dfk6mEtJVxwJEbHs5kV1+7oheig
0VG6xR8zpsWPi8W+4iVcjszM1qB0ASDELJPyqbzWKrJvgCx8VexEOxYHjLLJPRBmDh91SnljGSAp
m73GuAHaOydOr4hufAwDGBqamW/O9SlyfAvmMvw660NfL1FIB/Icd5QKXXkw8Wz7cDltEwZeNb6l
ulntBmdxuTn0t5IWigIUv9xMzhNhPgQndxhfSg0d1TDgC5ECXzol01hpvx2aGX/M1z+pLX/qse+C
fIHbpiUdWS3yM/cq2K/wTPzVaUt/7MnFMgUb4dy1H5ZpaX0F/jrwGq0hJDn+9EQSbQHfRyNmOFmO
5OeSP0gAwAZxifkJHFAxZy937+wcOlnRwCxpnZHznR+DSX2L3oeEQQRi9uIPCzPlyGLbMnu/teiA
Pxokxi6y7G70Rv9eCzM9jsYvXZa6WzoUNVWWnRidP09ey1BTUfWMmmMfae4ggifvecmmm9hLdRfJ
dtyRHcWju+qIo8aSC6evXbo51Iba1igqWnZN+6a9aY/mqP3VdeN+AEnI6NdgYuwAciQQZilwaUrm
NulYEtELe0zGguXBNlx3oRf7OZrg5a/sNe/cyvajbFqgY7rcCXYEIViJbycmCMp2kmAR65Pu9LSI
UfVF77lriDQ6DhNENcO0g8Zm35WyJL+Q5PIeaauD0raceDmMIy53Mnn0m05gEBOiZmmSRTFLACPy
M5uwbRSWZtDZSYHRqkhfTfINEJyZxp8qovsbDsyZujtXxtuOQmfkhJJec4vnxUxuyUpNgqFjkN33
wr1xFJzaXGOMTc4O3VGeELKdtCJkGj3fdOtd4zjxqcwLb9/OMQHAw8L+MhFl6CbNA8dzFi7KVKcx
k/rd1BAAXApCOSpvukT98OatjM4LN0dyaHJj9VIeiFYPtCiHqsYdQ4w5d1SjI0b5V1un60I+oxxO
rdJfgVrMSXw/jwWTR/b/HJS5gYIkHhHeRszU68YVCNCUuOByxKFuqWPB1veiGMlmSTycKsWDkLoa
C8c6CROSlC96XqAfhCE76965zMz50m4Z121B0ey4lOF4Kw+WMb9wQf6NtdzcExr/HhFjsZ+RoeFv
Z0Xc6vQEznL596Wy3BbEdNm8Ycab9oX5lbOlPWfJi8hM9uVAyLZPwnMMB2mfMCahr+ZLXOQvOYIb
RjsrrfyiP1tIfw61nn5PNN9haiwBkmXgRY2SLYtAQJHMFjeD9XxiWQfrxl7JGReMiMpp/QAqJfet
5EiY4diRPT++IHzQ9qnmPsQt1DhVQymfPYQcDcubGzJ3hkPSe89Q+SgVpxhr3dRaF0AXjC9XoK5T
Fd8MemQczFU9jGXp7Nk0/E3Y3fpNbXx5PQS+YuZjlTnfRMUAU68azy9Z+Pn/vhOuUNSo4FV2KQPz
y5I2NeIjYrWws5ihRlobOoSyvDhStH42slGz7aW5zHBsBme8jBkKfBMgSNjFrNSnhemUOYqvOZnj
vdZISKI9EfAjo2+bFTMlS3L37/sVQ6rxEYhONcXsYdUHEIDNeJGMfBmT1WAPJRpSp71DA6PohtxT
2ZkaGFa+dGUFO6tIjlvle2aRNVCXniuvmn2NUTAXrmSsXMDV9pigna0RJB1N4RJwsjtIM3a2hkrW
mZbtKQVVyaQysPmLAwVbFtS1dcbwOqEJN2La+LgfPrBB71q4uXTr4GvM6qGqxuFgRtDxzEFziPU0
K373//gyYHD3c9Yjh2H9a06dHo4Nh9c6eIgsFBzuqredA1CZr7JvD/wP6NFfQIkOoMOuReGkN25c
PCZxpPsFyKmdFn1Ae/or8wb1rM2o1dLS5OQ1jOEte70VLbd/LDzEUSTbhQuvH7MRbz7w6CbBqNb8
LItNSYDCTBeR+knQAztz/G0o1zl2abelEzAywP356CabItUdw0wW2k5Ig8kcf4SM5EtZev3RGC/t
9gQiJiFTgpnEFnthn4HR7hxRWLsI8adfTI7rexbTr07JR8eaxd6ycTqt73hC/XGunnn7lwvGLfLn
J9PecbTNiV4cu5IwnHRtbpvFgsChVSwF+vOsReBsU1Rm4L7L68oPyBwta89lwc9ZlQzmPEVqjRXf
dUYZzmbkXPIIwW9V1ow1tP5oWRWJNcwwWTtilc2ajO1uCky2zC2E8056F2ejcwXeyBUQ5SyFJaMo
kgfx0m7pvHdryZtoZeOTVNozgC8tIOpoM7YUkDw5nqmrWIk03v3MuYI3PeUnT9UjYEGsApm1hDxZ
+tWb8gs8lOYhkjNQNq9jr5U6EGfcpb6hOXyssGzSZLn4xiyGJSJmJrrqGm8zGYz8q8muQPYHtvGv
WZ8tCFtwTPahG4mcOeKE5FuAQmfWyrI6656SbGYeTDgYHmK/Lr1ib9rzn9IQ6pyn/UvfTSmr/+KB
jStXZ2mcnMbTD4bwrYa4GbNhWdcu6Jb45Z2ZUo02NQORZiWjU2sNqIEsVxyGXmdMydBZUp4Yy0UD
qBQCC35qWwGwTgbexrmPf3Kn78NxGaNDq9Fp/Pt9a9Sf//1TysDyIByTibFazoVL9TOw9s8K93Ft
zXnb3OGHQv+uDQagM415GAvnEDwwCo4kUKDqr3qTOPgvBubC+Kr9VbrWsXA8ceyiYuGxs9pjv+1D
7NxOn+2FrAt2IBYWpeTVueMxAc/jQDvONQtEeh/RP5pMOy2DRbEzYDFgYuZo2Xl69ECt79yq+ABj
noG3xJyPHRoSZQYuzcnv+zGKDjXegpQUFSIWjZdScTcN07aYZ+uxwPojNG6BTKopI2yN5BPSE+eP
V6yAuCjsiAiqz/YAczouqsrHlOiSvc0eZVktKluCkUPpi9YskXyhTEoyefxvfJ3XcuNKlkW/KCNg
Eu6VJOhJefuCkEpV8N4l8PWzwNsxNdHRPS8MkTKkYNKcs/faurgN6dWRGCayCzRkW8Kuj7fzC8tn
m4fz1opS+G3mogFbvidrUkoTGx2rrjOm3r6arYZbCFkNYRsUWnNVrrvZOuD4QyVG9anu9DuvY8wD
5t4cbTYkm4pLZ5XmVX1gtbNqYrk4betwQ5whkQxG/ArtvDnCgVznUjP2ZiXq44javo0za4dZXkn0
D1nY/kyTx59sBwGnL6QQxwogRgeq12bPnar92JbzQtSEuercbmRoUGy6nCjat6KhhZ4/Z9gTtsIk
9VJp7ZsQLG0zJK5HNRA7tgo8yKddisKgiNKrhWR424kHwC0oiJbz1Mu0PIL8s1D5+tmc/2S5Sehc
ycqmu28qJz/YHAxLAlnFMbesNaOHgcOl+R0dpRDA674puTfMJNhVlUCyg6Wc1p7Y4xypfUohKAzK
tjnKHIMPHvhXtoI8Wx7iPgloPHsmtFgmotvpZ2US09UfNN9MezwcE/igCCxAsvxLt4eyjYujrEgw
yDkr1C27Y9gmy293O1qAfPiemTDUMmLfpbsx0xxCrWFU9RHzLO0V5JgaxY6jNrAwRkaKC8/cNID8
Rq7iwxS9EGCqLpQqieZUs86akoyZpOow2Mn+kEI20gtXXFQCqMqDZLqNvb6+sqadGC7aeTtU1Huq
qToGwxsNuPSick0/ytg4VLVTXhnjtskYjqdedDllIhCXItxZrpFcqSAUOweB0oqoPCo9uNiypZu/
KKP3xQCeSbezz7ayyNCeQ++iZ4m9ECt+CMdLTiP47TaFfKxNVr/RJn2dmkmM9BkZzKyBF1xKOdco
Qbude/nVdUL6ZwUeVrpr2YnPt50FJEZEzY9SON4ZbcDaLEhggT6Zr3Og2ysI4OV29tIFOm9NZOFl
2Jvqju6CSK90yVt0Qx1WxyZ7nEkdm6ktxAuQ4hF5U7bpw+JXSlSBXADHhYBtxN6bEnvoazoml9JD
rVeXDbfpmD+lcMJHccZIz8oF2A3FlBAYb0gGAnRAqBvBOWnaibwU1CQdMd3O0Ku9tNR3SR+/dhNt
q7UY8fi3stz248Gt74VV/YzFoxsMiHVz/aTGCJ2yW7QXzzbu+JFfBC4etaDcdoMNgjnfZPc2FbOQ
dSPVg1XJADxhGnbC8CmyFpXeHACuaayNwejVuw2x4aDkcsd7TOUCbbfzY2voyQ6x6U7VIbnjCdk5
totnBb7p2npvAqoXZM+326SS+aZ0bQRM4t5ktbzhfEYbL0g+ewH2ruANaa4atd8O30yFXLqirTY6
lSs6h/iM+PvnsGp2ZVarTaKRp9FI586KvmIyFamVA/LzDHThuvsS2RSZUDJQis5J6Ozz3ymoBzWo
r7pwP7rY+DaEdihsHEktYZZpEAcreizJSnI87cXqXMAnTmlWr4allGxgN5sqY40IV+0OaHzA7E3p
LznhopQleS15gViAzQhTqf6ThigUZuOHaXNuqzWs0J40dyK65hkEAwr/WVQnsyVmrtY1sR0Si7pg
dBco+bskwQTxBv2o3u1w9sQb+ukWBQo3phORvIfZJkr013okaLJhYloXJQ12h5UyKruCCDsCXCkf
GVTy9WfwxyfoY7iSrRfLHPdBTWKzgwIuqLWHNBAHM5jiDZMlWCgTcr7Z/MoDccxnpJTEGxuFijfe
5IQ71eIOddlrsqx7HLRzqB2x5nx3jvbm5vUXGQ3PFULWSpfY3tvXIOCS4o0pcNi/7YCNWDIid2hD
IC997WsUB+amu2g2MEoW91ojUGNUODKr8Rc9vdxv0XWtO3xvLqtnKGbDve2BWysBVXsDC/hgIrZN
ePUzEQL2VjCN75BK576Tc7+UrsbypQeYQhDSGQiPtp5QXkRO8hTRqvHTi0ew0brq0gXSLolalvE2
VvVTmOLlFrWfx7pYjyZadatN2/UIXn+nxmJbx+nzaM0PBnclELaCBnxsJtsiCM3z7EbPuhNgmMKG
Tl2jYErqwj99ahl+pR6nlF9RsfDWzfRdFiYFYvijOIJ9eNwy1pdbPXuleXtEqphuUJD8gf7pO4F6
mCh4tvZ8MEBsIbPR6NsTq6YteHFaSyuarGigGpCLem+tmlxDJCac9ogx6yLnKtg2knlBAtE+6q2+
pRBC8uIIKsdr1QZTTLLStbhfmSTK05aQOxMGTWyVfzRZoQsfsTjmurkeyCTx7VkhDaIIi0CDYq7T
v1tLhmDvBQ3qJMjBUpu+UKMCiBV7qxfvChSXBAaXMQVUlfXeBRYsPU6fkzL41IxRaDB9IjAo2Y/w
vzMLoXfuoYAxBS17Fmj0GB4TPWM+yQVceS7wwQKdEqh0b7v9qe4cf8DOQlwxD0Wskxc1kq+emsBl
IEonazsYzQMAPDpzBYC1HP/7zDZpQyww72V3isII9LlJsjWGuTqsYz2vTwB3r22DAKUgZYZ72Nl1
Zv2GcKA8lMlptqz7bE7xlhF0sZ2KNamQPwomrqgXxbNd/5KBvaXxwYgTGqexztptpcAaOx7OB/Ps
sELcylhkfus1e9R+UKoSejJAr3a59xVFmKq75MImo+PkcKKH3KYZjpiEhuTaA+S6TUwiyeLwDvXg
tGEgsjIRbT0ggyjJjPcpaf2WnXeaHGTuAmilB0QA7qdGjII30tTOp9cmUZRDo3sA23sjAFlcMYQQ
fDbBCeVoaaODum5HbMV+HKhUKs/6mmb7KJt+P2XbwMpfxkGlG4cqz/aqwJkvhYaGFCsuJjAaiRHr
tAkSwrAKbIPUyd1T+jm0HVqpqjoCFEbCli8ecwNwcxoNu9SIvktKDlt91xk4oTWEIOuppDtvt49p
473DuicvKKy2oUqV71l3FLKA4zne2qSP7Jd1BPc2C9+jIsg+gMqgaLJIGOUcbuFpV2cSpRuaCPPL
kI3eSUfoRfwajvk0eDQS94RFK0DtPu1Cyj2HMXCK8+BaJdNbtmnm2T2bMjU3eHMpbwJnWjltQVFo
QfXbWDrpCEKjaUQQbVKdaErsRUiF+z3U/W5b2tQbCk1rWNFmzdqNnBYpS2hzWJTchrZdrSPKPivT
wqtjm3RcEkwZc9XkT9xn6M+Oo65/NKOzpH/ZD70w5TqcKj5DioQqK9IPDdoKVQ/fUkS5phNydLtC
SDBGNqZZquSj5xKD0rGtL3nmGV65Qa54agd3WHPxoaITxW6OKF+i+4aBCqI3CErUYqDjgU6j4Cly
qtHkYnMK2cXUh6xrhz2I7q+I44oQH9ERsj+Cr1S2H/UfbRjlPlx8a1Xsrfk3GSec5I+IanjcIfs9
HcB4VEwML/FR61XvzyjSVmFNe8GjsAoxvb8ImKUrukqU6KnBrhRFxjvL7flIFWa9sYvHaz2VIBOK
nERG7xcesPmgp/WOcHWTOrJ3trqipBDT6Xv2YZshsCmNDva5rUbH10V+SgeSPgN9MxcoG+3sPq88
7xKkpzHiUOE7yNdWb8HsyIcLGv59UlqLdcAxCFIMip2SNZnrSpuf7FCcJlxBH7o+ZjtFTOdWR9V3
Ckyb1f2C/GyYuxK3Ag+2AEVRzEUfQ9nCJkys7JiNDPZkFFSH4aQnM0d6sNOTVoTVMZoxb5Al6L2b
NIVRaI0skjQht1ViBs92ZPnTEj3ueWBW8SzAgsEyBEfhA0nfr2wGMeUJ0d33JoO4Gz00RaU+lGuM
JFQXw3HuowE5NqCpNPnlsXH7oBGUHWovNQhE0x/dLHLJY7E6lmBwwcJMFXf4W8ZTOrffiBofg1I3
39WUP86KdwjNDvTV8ha0+WHnDoTfRGOxqxEiXCCDTewi22BlUEm+hGAcuckZIZJaH1nzKOc9xjUW
2flHsxwKNpFGgDBwdvXiw5CbTNN/o3My7yJ5CGAHcYLHr6EaT0kcVCDDoHMXxLJuE9E9zMgAN6TF
ds9B1RwSI98hg2ZRnSH/CJPuzcmscomGslfkGOYf3ozz3JhASo66ItBZt+mDIbC7/XdEc1gHTSht
A0liuhttamJgOZUMDg5W6EtDf+ty+woR0GOux3QTgshv3RbVUOQM1148xgjBP4k+iTfZWB8L2Wd7
gstTP0SKDk4BV0Y0EaIh3PQLUPgAbx4tUDHSWaGmyYa5kVSPxU+pgHwq/OPLZTUw/p4teOursGJ1
WEIQiAVDdsSdNfMu80BAW2EjUcKagbWn11BhyOLTrDid/ZydqWZQ4SQ5F4ca64UBLrCFMRGt/oJe
/qrRhG9IycS3pYVAr1WPXHzM2h0dfzIViYjSflXQck/xkqGpI9UdqBPDj92nSRv5wnVs301Zdqay
/4NEaziYgi6UhxHLT1sG67JsMlSkd6yiw5WI8vjMHLD3xvZJn2PizJLYT3R8NkZHCm9eGNMuYHhV
oYDty3Fw52G6IO8v8FWVxgWvCq27bByOvfcq+AMCfA1mdIIuov4aA6JBmDFMJ8f6bApV3lVdcmI2
2OoJ7Iu+BTncnlzPQAIn83o7D7CH6VWhdx+j6irU2UaQLpOqAYiN9Esm12KwXZ/yRH1vLkLknpVs
q/EuRpy2h1ab4mMAnc1vpr7/pMRIMW0kd7Mu4ZaOrXmaWmhmnlFd9Nqi9DPZ6UPY28+FIVz40+4f
VATRVcOavG6iDpxF7nI9alxc4tpb1OycwBYnvMrnZIqvo4YPsewXaq/E+eC02nxiP8vC28iaPS0z
NvJt/ifIyq/OY/mNSDFa1RNHcVF+r6Fnik0IAX9lLg1S3CoXaIXtY2lX7xD4FDN5PZzyuNhjIEYi
6xWTry8HJ0rT4qnX9SXhzftEE63WNpk+lxRZ2b1HOomgV9s3o/0RtWSuWF1lsrE2XzpIwpqN0nO6
nXtVN/QfdB9xWPNJfvZiNCpYQ5rRgC1FECsTqzsbBg6zrWOQHEV5irThGCPcnMm1VoWPenFwiYim
8EAXVzbpKqOQuM8wVyyV2MINjTdhJvSox6D0Rxa/b4L0WRdWpWH21ovehigpl4V+Rd5R5vbyEgVZ
inzSOnL9jc+J8VLrS6a74rY2TYorNKAVCxgttDcVkSv4b0lcqedli++w1BHVN8jHIwghuVOFhiUQ
wE1sDjiU4+/bUJvq/Hqmz0vhMj8gH78mtpoORswy2Bq7a0AQ76cHCJkcKGI6glYP/YLz43Uae9eK
soHs6l1Dq+iQIjVE90d/ugtNMgLohzNLpwHxQexwILRuOzfUnmRUbehZvdgZJRpWR8bGcNlQJMs1
wLlbyh/ijyjF1oQoZE5lQlUoxdyqsWFBGMvEC/EF7bD2RjYIM0SBKqe0kYySvQKcHQCpLdWbReqO
sPtXVjcpbJgODlj4KG31HUkAJCDHT6phud6Rzey3JHeRXIesc+ZUJZPzaBmcdLpLAz1vzy/N0N4j
ioxpgZIMEHUpKnfDwFhsPRlYP5VDz7bR8lNglR4LeppDaVh8CK960BWLpnE5xl7mkX5XtN1jQrhM
FHDSpWAsNuLIBR1bbXIreI5nt/G1xc6H/Qw7RXdn6jSJJOpWmuGHRsdNWS/6BTf4JoYsp7VquB+O
OR+bVjOfvdJzT8PAoq6vSeJYJmwlkHrVjXwPPXY4oyTTNxtgxwVtOXAPxQBcyN6jhUf1rtby+q7w
pOkT39bs01jr4ZsmNWYv/TXqyO0mX9vX1EhNuino2ev1BtZRawXIhDuGMoZ/ioyZ/pTEc/lIHefX
ABR5z5TUrurBrD88PCqURCo42EwJcdJ2dIBytZ3Gkp1NgHMwyk4hk8Q41NqKJW16nhNa6fH008J1
XE0CF3TcDFtyrB5Ew7qBjuS34z5HWS3e5sF6IjeVJWmeX8MyDnctfssP9NFACXBZdQMWx6GQz6Tb
wWdefnJiMNIGP+gpSNwWVqgRKMVVUH9HrArvzfhqDX35itJzm6j5o2k4uMQe+Kg1vuQyEw41SPrE
bLm/qRNwBR8DxLY0IMy16ZjuXg7gaBi6BSKSNcFq2vtkFOw8ibjzS5zaLHEC/V39M803zVMekbjT
kqIYJmNEMYIcb2wlHzJu71ELFU/pUKhLZ5MbH9QDHyhkOOrpk12ECcZt7oO728/HemTQYi3tfdM6
l2Iqn7RwkOveclji5+KsrIsuWNNoeGD21cySxZXC+OhH9OY2SnisZP04UgpA1fsI5O6pkKr8IP8a
mWeoc3EYovwoOJucNTSoqJm2RQUQ01W9cXDmjCsjKpGVD0zrGtTl2Ix+tN5W93FiVw/MUe/kVATv
ghKjP+kOwo80FO9VKLcT1dx1WgfNzpjkXc5uDI1S1W9lOZDqZWjkDPVwxbXGoYY1L6RzAlsuWkjp
1ps+4VAE7AzhHQPH903+s4+80KhXDc6LRNFzBrIKDTiL4o+0Kb9Cj6ToQpF2lNX9kx7197c7atCI
kqLyNHOzl9l7Kv7883JI1quU1FarHstfygq7I+JuZzbehxOHNiV7r72OlKVWAwlBH7aM0rU+Z90l
bYfgUa/je3QUSdrAKS/Y5U6yn9i78/m4fXoKJCp6y8jqoIttfZCh9EPYd8f6VHuIQx1AsJn0DyAH
qfkkoOeC/L3UyHZxBMx3A+PfU5zMT1UAv27HzrJ8dOH+Qshnsdua/VNHs5lEeZb7bPO25Gwhuh/n
cJWnLP4RUnnv3Vta2c1LONQ7DjjCCZvUIgoY/ZYGGZNw7MKCQtV6HeZHtNbhwxjRz6zDObkamfYx
hCUdh4YGDAE29dGrI3YcPWMzVu+hQR9MWeq1TnvfpQuOL4gANiNBcjbZk41E2qXxYNEluT2MLS2r
//Ta7bt/v3H7ub+v/X36X1+7fSP63ze6Pf1Pr/39U//13W6/9v//3H/6y//1tduf+vtuf//8///a
309w+43bD//baziFKB12yiP8LyPLVOUTw3IijrZOQQN47rBu5iLazGExnqk1DcwKePmJWB7OWSVD
TCTLl3mCFxnX3zieMU9htYnyvVp+5f/8zP/58vatsMK86QQGAKzl9yrd8Ri0d4qG9kkzsRxPuYYq
r/dY/RLLBXsheul1gwLMUv2gBZet7CLEND0Q93V7DVN9cb49decqPHTwNlqKj+gZtXA6uz07ezVq
gU9JVJ2VXf0pRuQYptkG29Ebf7mWPW24P9R6qpzyRG15BYyH0n5o/I7HpiSDc6Yyo1NajUQ2AiCR
12kM3shcxVJmz4TM0H0eHG5QcSAIccb9xHYtnCymzeS9HexfLcJW6icN4YNTaux7L370urlaq4lE
YMJMvgLzu640DNQz0ZSGBdZvmk8dYIMNuUcpk7Ptq16B9dR6RNmlL1vkH8Xy5pwvG6/QIixg08VK
xN6A/NlgUsw2KCnbTdaSHh7oM1oh5nV6gprPTvrDiqn5mB4+KqvFFgk6xKxF16/W5VjMPigXSQp1
f9IrRbRVELzsqxy5TQCwhxpSvRvn7iJjqrG6in/aUn4GVPHz+levsD9QT5LHmlzidCaAmT3TxZMc
OB1ONHpSthROT/pIor0zHGpnt9aw5UeCdd/8MyUDewsw3Ju0qVhwB8feJCLNDt0fpFd+IpW3Zxo9
O7K3Ng59ipQNYk2rlFLkvDdR1/eVifaGw6hxjuwe6ybdSQrsQwBtpqg3c0zSTtKTcBt39r1jyhOa
tMYv0i5BUIeucCD06NhSwVO0vumkgugZRP1UQi1aBx4VWiu2L6wAB1Srzm4YMS5oDhhVEklWWeg8
zxl5I72JNohmKZVdNoJLDQKFT938wWV8zcB37yPC5kgpfQRkAqahR0IVZdFVObq1qt34M6unmP1r
zGZ3uWq7rlPnWEMxVAY5MmFgDVur6L+4uJBm2/ySToNf6+qRg5dANHLZmBUQUq3ZoiyXKhstM7LO
IGnMbUBE6irnE14MVu3sdjjAVoxqwWz1ZoNNamsg6jiQ2CZQ7eN8xSYsnTiiWLlkpeuDb9J73rgU
29gp4Cfkp5+onqC2odPDN1VMJyHdzUn45QVkYVLYol7gEPMVTdqnIrtX01vnCNq+OJM4660rIPIs
XfWVTIqT5oXehnhPpMgR//rt/48ayWbj9jzrFk3vSEEPQktrY1pyw0/MZxxz6bR+Y5DxB03iSfTF
ypDO77pGSq5hp28ViGAIMdxxM6eS3YS1UTU1t67Gws2kKo9TAxJi8PZppf/gFrQ35LXHBy6IQ1tR
8wnYKzcmlTlTQqWbe3WnSu8Q2BYWmBZhoJdpLUNf0Z3ZyuxM7gybRs+G5EXz3BQZN5IsFAVVraWB
thx05M5nPpq5LaPij2uP3RnrSL2yIApsR0opSKkyP5fza1jWsd9o5cnSiF+lmmgSeAtsyIVPxNK8
YpRcunfOG+W+pxLzOaVFzodY+vjmoJG7M2h0WFNm7pk2IbMsXfSOdCvqgBMSJ5AOTYxTCB3eJ+La
ci81caYaYlRtw1y96CWVeqyjwN7gDThR2/Slm/co4xJ1NnN7hPSQbIbKexpn9ITBTOPF1kh3WYb4
27A/ka64EVacsoNqwO304MpOOgNOyEZmk4SGhW4+Tc7Sju9LCegTCWvNQpZrAXztJnSFicy5Prom
f7psYLoEZOuckzx47Co64KwZp7VeTScdQNqeOtf7mNXXjNU2wbTf1pQgK7CoJYwaOrospZceyeR1
mjDXQRzcGTY39uxOZNsSGllAqVlhTNDxtndvU6UDhy/JDFaLqOgTkTJIg4ZRFkTLW0XexVLfSg+y
7063afH2kBbmomYK/pk0HXseQAcwNf79idtXRJ79KvX4S5bcyQbdx3MwYcQVDoig29OODff59lXm
jt6Z/Hib2JjhxZNdTq9ZBoThGHdjYH1o9aj2liKPKi/YS5HpOJYcOheYxK5v8Opxs1svQpu+mxFs
1eSIX1Hk+nki7wIyTEMBHohQ7je8BSu39jSuofgJHZjHB2E0S+hJxJKJWAvdvZVxOTeWfHBV9Dq3
EZ0i02vP/fIwaRjJhYYSVfGHUswQHYFgGPtG1qnacxHVyRqH4+xLY7RRrBWgO8Wbk3c/VKReKn30
6QuHR68N7JObrud++LM0sXZWUL65Fko4x3a28zh95wsFpGlM26/rDXNtuEJVw+IipWQ7FYrCRM40
Fpv3VuKsRW4YBH4w4VQS5HOZwKco42arW9QadXTaHpWpIOxiv3fzlSdodmJ8R06OURcGcbMd0LGn
cfFMjxpDu6haX3YBobqlAv4UkBUJX/I8LQ85kkzYtnkCeLZP0PPmIXFxn2OhFxta0YItnumsllKr
zeZ4revhcCapbG3b0GPjIKOZ2dXp2Xbm9JyLKjnYRGLUqrsMcOhoPw0U3ej/nVnJIwmJh5or8zIV
ze96cY/e/ko/UhOpvOfbE4kYbD2wotrTLb0mLdOP03jwCrynKgXqALGdCtZi/I3aczyZzXlxyZ8H
ZZlHy4bmshxnY0omyvqk2RZxtXYy7GuaHQBRSKtDTfWUSCYihHUB2e/XjH38RKotObVIWuhb6cSY
Ubiqlvtq1OWz3kIokV58yhy0m2wappwmW4NO7Jwsb50bjADDaDzXs9pMpRWi7GGFoc3L2U8SKKP0
vFfepB6TGZqyYZaw9fjwSwG3K+Pz7cntoW/TbjMJsoFDbHD7vIkfhqyFhQGSfE1QDnq2ZXQe6IbU
Gig6AxzxcjlGjOyY3vd8SqLCluOKfWwZrcKJzM92c5u8plHkJESVxVmmTovOLcNU1FTPsTsbOzSQ
9SF0gr3tccobGwo1hSg/M6boWCdmfy6XB3i9J+zeGsDnbPFGNUxALF6wz/w0zTrLEd9R/0L2McEi
8xL5FfXeXrPyivJWV23QqY7s9lFghk/DzMTrARMmws87KDT5Z6Vgw+hIEWjJq006j+mRIMN0nOjK
Teze2KDhd0WBJq3PiLR7S2i/bQNMfZeyn7UY/Vg6j/d048/t0F0MxToFssumWiBMWQ75CqUeYTnw
rMo7aYtqF8XdT8RyxCzp7bluuP5n/e9NIS7DDJaJFuSPuaEomFn8I8myq6y1XTWL15w3PP998GA5
nA3WnruCkceMB4gQCcrGMkhZKHR96Ysgsw+5I3HTV4BfxXFKeyrFeHwxEQCcScRLqwSLtqA+qtYi
KHMeH5s8Rg9XESXTyftJ47YUSbap213a9ckRsSydO/suxwi9Z2bWzv2yqBry1wSJ6jqDcMKmgQn/
dnXHjssyBWP0HkHtGQANnfjsp9LwFEP4cK1A0uyTX9ZoZTtyT92917cHL543IcraNUIHFuRWcKBP
oYM09H5uf9ReRpXbV7eZ/e9rt6eGwVYidex/flYt99jtJ/7+wr/9frVcnuXWiJJN4enZezHa5a4m
sWcrtFiHw6+9mXBGH9whqx/myn69vSw70oUqCRri9nRyswfciCUCq7S6zzvQ2ssv47UHzMFabge+
o9m7HkevWzqgod2OV3TtGIVJq99ZuTleb9/4+93OPamwlZfbj8K4YM/DIs8idT36/PtTdpukx0o6
13gqjeuE93PdiYYC/PJUVx32K9ceNkUC051YwOKqu/88AT9iXG8v3x4EFqoE1SSRbaRhKDRK1GjQ
Bhfm1einfz30NM73doTGBpvn3Azd9fYDtwcqM+a1BSa5qRMwIkWHNSeSLpSDwbGveBxeGnd4T0Io
xt7XgAHsGKekwFZozqzUePE0HCBaI5cgnoBbt3/9u4e/FR/Q87Gk7UBs2mzdVjXBigRGYNCIQR8a
ndOeMOnTo80B1HXLn8d80xx7HV3sP1+ZPULImUzK25s79IOg/2yL7DG0kEiKpvJI/tbU8fYwMokt
WYokCtSed1yUCOyTtR0BI6yjHVZXM+KzsIjPiChBzJlRS3Xo9pga6GvJHqiPVdz5KUC/fbM8u73k
FrS7epTaorNJPTI/zcUPYThDdYQdxkbWax680XhhAX2OdAS4eZ3jRFu+uj00ZpseiawYq/lQ9ZSE
iwp8cr+IUF3ylTFbUaNEbcL0ERrKOQJjmgHkDq9Da/1m1xhhMC5+K51N6zxGA+tT2R9TyuDkdRvE
svMS5SkXBzknJ0dFsctCAyB+nzsE3oKduD11WFcjhM1B/uDioSi8FJ8CFWv7sFM7a+qw2SIMbnvi
1iPqe4jtgCjUrDWYVMBKRTbPWZqXRwYH/PaciKbMV2Y6WJv/WsSZa/s9p2Puq0UfbPR1MaMcoQgW
ltbFEg1dJHArfhLXy02lcYX08SHW/7ADROTkROwPhomcYHdx4JEAUB1j1/k2DFP5eVHTVV/++X+O
gP1SdYBPQ3POiEw0X4YKytHtwYGTvYPwg8MR/1meIBTFV/lyOwG3hylF9Zzm2mtgRQcLDjAy5Ib9
bVRz4e3b2brYKkv2SFrTkqf9Q8YiEJGo+Raq4RUUaru9HU0W/OXxdrCheaqVVWYucmk98GMB298z
3wMXE6hKsYRwCVvmrmwDhvYeR/9yTP5WxuqegPMw1d8C2yO4laqi9NBkN0Aoji7rDmVSnVFh8KOn
+fPtrelAy0Mqdv98jqXwpzVZO691b+j3OTKsf6uVtR0FbarngKP0kmz2n85Q8yKm78FIWObWFuI8
l3G/TeB35lI/pIs3h+UocK0ofqMTXx5vL3XLV6CCK2E+mxk2lCC1PiCmoB1MkyLazowKt7Ggx92C
/275R70E8AcNHBMCfABUQwvXHrRRdnY0RmIX0uRIOsI6UHpxnfDVX029wzk9545vNDHSu9q6AESJ
kUrhFxU/nUn9nfx1LFKJgfQ/qfYmxOQ/7D3x+HRnp7HD90TrXoLIc74w4/9Ohy6lRMJCHCMnM4cx
geia4QQmHXsogSZoUtO1IKyDjVURe+5ZqxNSOBQLfHLuWva7k+85QMv0IPnXw9BN3xmdcEhJUFDH
1gUnNoXQB4T1FULidy0YI8GkolOkcchlFnyM1C9I7iMbe9Y+WmI7DugZd1ESxPuqCOGODd3IFpfh
9Riyklm1ATsB2sJopwXGmv4PhRNaMsFSqHjGfWtzf8+AOibAzvQjSaKDcpTSaGJhvdfB7O+oSX+V
PSZgZ1ps8wq8xwxFM8g7LCDlVGPvaRrKVDi1srjfhWM+Hqagua84Bdsex8zaIaMYnOCMZHv2jkZq
AMeLxcmzvAKvAICl0hywK6cd2A9od6wvjw1QiwM7f353mTAWn25Q8UeCjGT1TN9JhLHXxnE3tiWM
a5Q6/ZUxYztKAomboQcGhzjiqQLJR0WjclfwKUy6DzO2TxTk7p8sRysz5L9I5YXSk5jsRyumr3yI
+eyAtpGuEhQwWhotrM98QKDJklYVNGVlRQiwGFBpBD+SlriPJMjGWNKC9W/dHVrM6KjS9zFHjxlE
Gly+TrHsb6uv0FU7OqIPnQYZiMXTGxpCtZsk6I9CeYox9wLOmjCYqr/T3G8sWmaG3z8nmX7rUDnb
xNDMV2Ou+T2+vo1OkaqmtbQb40/2Mwi5zbrwuVtwuYHHq1rIKETCbzrZvA/60hyZSx3boUHfElNL
NtNr6J2ArD6Wci13ltKru4Z4EfZ1d8I11wg+luKI4vKcoj+jbDYVEY4A8xgR6XeOc7SVWidRrFbh
2V24SzZGY8OJDoWcj1VYeMiCkmbV5gIFfEN1IyZUa4DkoaL+EddlTOsfgHqBm1j25hF/07TNwKrl
gg2btKY74M1k6Y7muWoVsqbce3UafTwJzz5kfQt9ZID5UXvIym1LJv6IpaVSuABrx3xGGPROSfsh
rW19FzpzvTZNWH6htCAlUliv3WGRu3BTCCCMMogG7CzEYgn5yhSA2DyjgDoLCCA5KwoKBCwe+nvT
yIVvI6kmi9U7VUNxHDw6xGPqEjMVPfVUV9k3I/Ej7/iUpgwPbD+my+D0kGMETg+nTyiJgYnY9qTb
tEbz0HXo0USHWWfUDxE6Bti64bFoFgJXNvV7zYtOdIbaY5rCZhLymmmgi1tEH19l6H2Z/8PYmTVJ
i1zZ9q+Ufc+NGnDAoa2lh5jnnMcXLEfm2Rl//V2k1LqlUpvUZmVplV9EZkYQgPs5Z++1hZVflzVk
oLhBPpW1R68RJomEpGFL5BMrAzkqXkp55ZfYK9xKfdXwYRa59F0ocCjvuywNN0YTvXZTK9H/2vkp
ScJyp0o6oENAq0fPvqeklDQwTZrV88uITr0ffkQkcMzUnGwNOwG4XRk8VFAhEDWaAEwC9CBFoq0y
0flM8kHYcpmTCY23eIUbRy1m6tEWUHm27P2qBNLrE8jmoPjNUdPtE5QrvIkNMXRYGbAwU0ZdMsaU
29jL3cPY4Z/NZIqIFLzxETOAL/ITtWa4swvjdTS4RcLpDYj70R+apjN2bpZQSU5wvqhwNzCkbJfF
Pe/YZuauS9FX0LyBbeNkEWGkbl4u3c7eica57dv+3U6It2lNQG0ZnY2xjHdBBx87Qc2GTjZvtml+
qVqyTL3E8c/hleKwO7l2IwE8c9EiFULgQStmSDcNIw/ijEG6kdyirJ1FWY2ietLx77nNNo7Dg2th
ZnP7d7cARcF8geCQMT5U9FgXCvcE6twEX2FWLTO/OmtTYYJqadO16/VPGbR3A04PaiEDEq2ZARJz
+quaS/GKVSoRlscIglfX5ElOOJM1bJIBd4cbaS+27oy70Zi++Sxw79XY9Q2G2Qt+Jze8mQdeocZb
h3VsbPq2Psis3nrMz/Y0/hjVGy0cmBa/c+TNLJt+pxn00AzcS9skM1YO3mtk28Bow+GAZApVAJEs
glS6fcnmSZKLskj6lIGonWSwh+RNGpW3o+M+ouGuhzlXO6BB7uQxhGtk4lPcLYYK3TQ2xUcMCGcV
z5X/dV9RRNH8ffSC/A0JTrLSZhImrXEPB/k8v3536pnyRaMY1durpcpwo+Eu5thC7+0Fx0VFFRTD
ytsCGa/OmZ7tOl1s8tZGqJenFYaXGSMl9LPowntNv6odzK8igf08BkAHJvTe3NkA+FFX8AkSx4Ce
HnytakoIzChmwUkz9KqQAJHSVd2QapZfuqzf0I4fuNNP+rI1HwPMKKze7WeI3pp2xsAsHF9gNX1E
PRhXOakHbXLCi9VXZ8rSZ81nfOQIgZvWMInlZWthBlB4PU1dYfLH9E1XGlAoG7lMANwJg3Fpae2D
riDv+sBRUs36pIt13Xsm8pEcQkJbLv3Uao85yP0nhSYvSL0zec/9U28496p6ClGkLTt8v1jVipcO
rRNj7HQXmFD1fAvpMerMHDwJ4moGMFgqc+dcDn1MaGm9N4Q40w0ZsO+ivB0L7Wy6/aHInE99cjAZ
gfZDmdLt2q67qtB+9M33ZCpjbahkM4KYaGaBST9QcpSOdgJK9oEwMt8PUXsAbvloOdWTLIaraj/2
9n0WuFwWaWRhdDfRS2XYeaL2y5FBdghc95tWaNA2zyzhSIAk+nASpigyjZu+j68lJ/VC6e1bDEhx
UcbdqnWSK8oAieZLoZHVq2oDyvOqqnVIyfA2EHZrDKvQ5Zedib9MO3vaeLDoiVqiGRZWPaRrzMiJ
E15nlbj2U8RrWF1ayA0Y38nC5fhHepiscVPdIYjDjUH6rivujMowzrJ2oUfKaNypgBloCfK5Hc3n
ztKzpYmpraPYAYzZbf3SIcGsfMPId+9zBtKOGQ5DrH1X3nHu1B2HRGyhq6675FGO1LeYM0+WPAy5
t6uG77pPrgQl7kKq4b3Riq2DPmH0NFIBLHBHI47psoQUpjINvzhGKHiDyIxBZ7f5V5RxhbbOLJt4
p9XUpu11wnjW6tWnV8tiRXs2XpToB5VXQQS3u7XTlM3NzxddXVeWEa9j192FZmzt6lzso5Au1IjX
eTeo0Lt1dHGLhp4Acd03Vx3FIb3gC3p5+4Q8eUtwQYzzSz9Ofj2dapV8xWpCJMXEo3E5A7hxwgR1
4vcxZ1XThV0fnZwqBxMuwRuFDfTIZcJWV/RXzb5dC2x4cArplxXVIyccUVP4vyMXoHRML2xCuLwc
bB/LKZC5kPnDghg7b+FY2jNR4+yNsC6jimR5qU3bBE1OnKDAbkuSsL5SvTespUqfmDr2a0eGTyHA
vM56cUTUA0KVxpWQygae2BAgUjfllk+PxoADfxPhKhpZ4uSaeiVlt2M+7z/Ully3Dkw+v5ef3M+K
tWmAP4G6hsQMANlmiEdoCSQCRsFwV4dMSAtFEmk3iOS6agJ3L/E76z2ZGdi1d4HnxfB/PLZGOege
UdLdU8w1V7aBcyQNkUko2zwx6wV3Ne93oGPp6xBYAFECQR1vS4cw00zNydjTygAuRZuFHJNE8f5n
iaSrteHRMR9azzYOXiAEsLP6bIU4F/ou6tbQn09tP157Pq5mtpruUoc8kjP23nQT0IUJ+2HlTIQA
tLRwkzi5g7AV196tb+7HRsCJ8XEQNp60V1WFMp1peOegwGSrsFIBlxTAR81I91owr3gGzHlCTLZV
FnxlOtnQritbKN5IMg3BbayZcZV5+K5ZeMtlQ/82YkcK0TDZQfcjQOJqIp+kVzoblyr+TDGoHVyn
fHMwUyM85BSSJ0agzBrb4kNWJp542QCItrwMhadEIgbiWPXYylzjyxaMWYyWmI2ShsAiKT25J/2H
MiXrrqv2rW4gArouG2nglPDPnlvbmNZ/vSZBISPc8DinaaHkV45CRJFlOOBeOov48QL/88BqQuhY
cpNZyQFCxBPqc4vpIPuUurd4v+AkA626dRIXIFpK3zko9sZsmOWnQc77aBeprmpJtGAP0hHBGRRj
KGs7DDJrjY51XjEgNuvT4DfJVUftb5XZinh2uSzZHDixxb1K58LJ0+YEPKvko2+/BdgkGMEvxHhS
zowuY+68XmlDgCax1oNtp8ckjCE6DdKbNnU+DVsmfIjUXxUT6pI+ERQPTKJTZ+5r0N4tUQco/SJ/
A+7xq7K8u7ad+o3vJ2wqNpjtGUYhOFihZjmpHOyZIldOIWvZyAbNbq3oFpAFv/SGep91LdlszLqA
MPKGp+CJrv/sdw9esBXEjL2ah1EfTpkd8MmULZbStGLjNB5oXtyGOYyyaJJrq2V4n3QfVhXdG8bw
JIKGaIVw2Vv9dyxybe0/6hRLLc7tvMX341owwaNxY6TvMNEOPt3d9cQ2DYIHOn3yYBNePUPN3tPf
scy9NlG5k807FZF99vFkx2PyNRksqmUfIgTXD0PRM+1gu0V2yiY0cM9IZOy2i4gcQ8km8/PvoI/g
skdOvfRHbvJ0TpjCVPx9DExDYoJC7mn4BJd1hJxHxsbBCNiG5Qyl4L184Ra8BEF6EXl4wheloXoX
oGS1J1DSuAOmYJclDLkc22ZdbJ+yBPhAhYgOu5S7ga13l2WttgKgQxcmpW+d01k2okNp1EyVe0a/
s0g6T9XWs1wkAwkuXtusvWUBqo1lI99TWQsteaLAgYSVakfT5NeN5ROhoVSAKQuVHszchu6hqhEk
xOF72vMScfDdK+7UfSwfhx5ptZ6A33cQgpJStB3rsL5gt8qWEKUF5aHIsNcNs3QQQhUNaoMCk2ik
2TxbFe7OTc/VUD3YIQSIzBi2Wd1sueFfj2bRbuC6ntiWy8Vge+yEmA3K3n714FX3OJCQ9Hgn2ijv
tlM562lodrtI5Vd+jWHVNr1LnILKLKPwxQr6rW53X7izvssoeonKehdqg7bo0uuOel5MGCDsMgcx
ZPlvhReOJJChIkgituUxfTYu18l4JaPmexzHhtURhlE3WhDzzE3pSxbo6lNoPb3VHEQ7I6mDa39b
NBoWts4+fz4HLBZcfWbHjZ5ao4n/cLoC7uAontMeJ3Y3IS9L0+4YhWW1MtnMW3m4Y8CMf9Sf8CVn
2bq1Ymam4DUbya22dRCrwLRdRByFcrJW9oQMYdSD81BWn72IwIZASklTc4tebJ1Y6i51ynFFpRO4
FgitsX1jWXqwFcrdns0Z3gptDhZpB7bWuvhE6/MQZv6GiCt+2nLZWFA3xUyzwSdzZHXNvoTrysE9
4+KUWkqpHvQs+0TJRZWosscR74PZNOGCkJv7xtNrtg8FWuuYdX3IiagTbfw106W8abAoQ9ryJHxy
EOnD1HoF6atmdhjCHQg88C3unNsKieidNXkzBqrZj7apNnpZbvMInYqFmz5oDYBuBY4DEAMo6JMa
8bpCbO4mzbRzDaxoQwzWTcz43K6poYAdRWthIEE/S0rkEB4cTlZUCDW3rq7fBnW4d9qYxiJelRvL
OWhCmz78eHjW7OQ1VI22d5y+eYSmPOczec3KCOdqDKSMrtR8hrrLRGrNTvRhQ2nR6pvK9MFbzVHK
dlmRl/dcyPJErMcBBTXSAuFS6Qwaohr/3NMDX6PB24/dSL3iuU9xhXC5wInakNfuN+Z3aEcPk2Od
kfgwhAaF55gRwR9U2204Pox1+znF2UPOLmK+176XNieM6KqjNhkXSboUaLKN61gzKKxbuUUFVVnI
SxpP6OCcmhpIkpwuBYP9rnw3qCSLmVIaDE8G89YNGyOXMxy0Dq4gm4xTJ/BQH3ntxlQ0l/1pOtgU
OcDxbfZixktkZiBSZfityrOoYm1j9NWmzWhls34unCHZTIk7G99bWmomCqHWXPUgZ1aOEd5YEk/J
MLDum92+Z/hDl8DDKe8UXIPanSG+sqRJlm0JpCxkcS4SygUG4iFCIP0Dac/tYMHF10eMlFAvHDd9
89K6PhZwdPi0ks+2DwfUkPHDMBbJzvLsG+hC7rp0BPEMrYGjBtx3vpmKKiVCA1B7jxSOHoS+62Ql
1iGyOlJpkcz72ykLTlVKdFBBvEivRxeQcpxELhREbsugn1vOMruahVL5y1A7BOEQIFa4EZ6DQkYr
yGxiCe/EXxFae5l6g64A6YyjqX+6nuBNFO5jVQHCoNKviFPWPojHgn6l8YnUffWRVQ5vG6Fqp6Uv
TQnlLg4+GKBxT4gJhvFrnEdgRkB1fXcZfTUSh8HIrsyUyjvOjTk3N38w5l6KMZM9AdvvzlNRPInM
wK0QvVSdBCMQa2vaMgfdGdDDGO5rlnJlo0271mt5bzKJte1PqCn8cTRrUJSum4xQYX2+G7jFdnLo
k7OeIbU3c1qPIA6DmvgZKeudskD7JpAVGac2scJVk43HqGz2XWhCo5dsvTX2Hws/C+/FADGUYLVb
WoW0oNjbxIMkFjys5aLKDqlOU1OL6VeO1rxFCRdm5eiLsi7Bsvj+yU4xHBFgwfpu0bcNPRQiPTvn
ydGWiMeOVZleBmykFwf3DFymO7MPXmumLpu+8kD351dGyFQbRhDqXIcLJOneE8bVS6BGJhkY1zr+
CcKyuWt3CxorV0WDnqL3YdF6LiQPKFFN2Hnbsa2gY+qAG4mdULKdkTZEORTFWUU0eepua2T4+iey
yFuTNK2AcoEm9W09VlvN46ZT5M++bgWHGBVXNOci0Oe6Rtj7bh8z3SR4MxreQWN90RvzRucdi1a9
JuWOpnOnERoQy1vkVoce+eiiLosHOgQAIOS5ZSGsYA5s8d0wcNPGk9d1G18Y+tp58AL1hHbhsdFg
qAo2BgWZSgTT6e824PeLqJNdhj+99FcjDMIelf+mqxFTSBzrdqw/qo0y/HbZt6gkGtAH87q7aFT4
IMk2CHU9OoTssBN9VSsOZG9eIVmKVlkeH82LpwNUqzScnHl2iTrkytS6aI6q6YhGZx3Q49/GIapQ
5um4t68zLSZ6vTNfdV+sVVCTWldC89Qj5yO3fcbT3qdeotySdgFft3DuIAr6DIZ2aVfcN5HzWsRu
xBYKV2qYUQCgJXzP5JkmzBnMQ/RWIvrrRLyCJ4IytRs3UuOu5NLhmMmlbZ0n0B/7cU+Ayx1tSFoa
VvIlmYTQBNDE2gpfgon8ojYyKeIi/0SXY6SfmfhnH9mdkurIyHf2HUsYrqp4FAWN3Dxm8ztI9iOC
ItkKp8+ezmVGgItwCQ8XWGzpCh7AodigKAE9OG5hEdfTocBtLPYLOTCbhipj4bUigyJPn87E9MXZ
y309CC1yMleid78SfFu23t0G5VjQ6DO++1i7mB6O7LIg7bT4MisJuNPWTsqbvYHgzjU7hvkxhHeB
zV6r96anjtiY2srvwQ40K9+vs2Np2PBzBXid1gjgaWLjdtOnJGhvBy0H5Z17t4xdrxzkHEuYB/Ea
0MZX0dAInoacrahL6M4o5ySgdO05EOIx8uuj3657SQ9A6lg44wrbT9TTk3+CmfLYdEBv8BZfWGQ7
fPrEHrWdsS7qcdeXMLxKAjV3QeVdt4b9iqklOmd+8yGH6bvx3TtLDlcu6sSaMHtTdWyxupso4sJA
2XJoIvr5VWMeDe0wlPYJFN+71bDDt7mMWu+5pdvELoq6d6Yld62x6PhYmCfuRybtbKHZCEaK/VW2
5orbubZ6KylAuRAobkIXzvIEOs/2yrWr1FVDMFMn7wMSL5eKmD+rpBGTI1xa9Y76Sus4YcFpbuvB
va4DQuZUqeBnW1vINsgDjfwuK+QOcLppCLxBrJVmRUx3DizQdwC0GQWGQIKUMIBdKkkXYUisV8JD
l3kgczytgmXfzG/GpAtWjX5LzkU9ySciYd+npLtmPT8HeHzX5NRArOu6fdKWZ/BH8sEn8tagx++Z
4wVI9VOqEbdd9ai1oAyeTPtoqa92mFhdQf2mM7TV0mdHH5GGjSG2XmuCZRPVfRcXb8DBsTN05bmS
PjsGY9kqs+TA3QDlY3DpXw1QWxdWRb53A+oHQu2E/AQUSYIAgZr1Uej1jY1+oCKFqxy4w2MADJYd
93Gozd1KoGklkILug1FZV/FIQCQzlmajG/BFyzTpUdCWW9fXNcBa3rnMCWjRQU1EOfkgA4ENJUNr
FamnqnM2Ljl59IYJKdFomuSqW8UezmZf/+6LKsZ9yajIHO9IYX+J28Q6WSmT+pQpudA4jCk3Xr9G
XedI2EgmclfI4h433WippGDLYHMma335LUOD7rG10oiPXGd2IleqXqVIoZA2Ge91qbGzK8ulIEdZ
M1GuNfrR7oNswYzKFeUTQ+BuYVk9i1WjrvyGDMM+ezVEsqvc6rYE2C09Tq02tYFPg6o0sLIjLeIC
t2HbaZLz2OgP/kTak3sjTbuEWtNPNGTf2Ito24ztku0ScRHYXD5tOBx7p7lnlIV3YhKMiW3n1m2M
c4zGgapem9aBJ17ydQitFCK/uSB+eOvBrYGd4JAiqoxD0kHQlt0DxLJ4W9DAW3jc3F3n3hrB/3fX
XtJyP8wSFLDkRvYoB0Z1DYjCWKCQ8em9QvumjbqxaODQeC1JodW8PdZPFqYA/mAQNLvYF3C0CHCC
EGVwm0nItdJIMmSG6x27Wr9Ges4JNTTmxg8ye4TXSWJTPJqKmU6Eqmv+4hhEPgSyGTf6mLroSXPY
Xz6XJpQt110hhW2BFgbA5BPEAbSoNT6DfsWqtAnYKS/tOmdw1RC2p/gYtGZcp3ZyZJ/D1EXkAVNx
k9mUi0F9iER1rSr/m6BEb0UhVi1H8IyopENsDrf4tWZymEcsTYRM1vU++EQ+K9VUO4bfAdgJhrpe
0xxGqxoW6HVg3mVUOCRF4vqhLQnGuT9iKkrXjFRs5JJkUpvdKvLZsXYl6te2ubMFTUVtAroeJtfE
WmEI6RAVVn5EMhnj6dSqjl0ONTZ0my8+A1iCMV6R1lZYSrjvt1J9gsbYaJm47nJ2kwwR5aVX3dF0
wKkGXUbkV/bSTxSgpIJpxHG2gGcsGld2GH1oeZ8vA+zFcB1ux3Z4Nl2T6BFynn2kKThh1m5TunDq
7zh0N1aDnBHzEk+vkxcxdvox0KKdZ94hdegXyh8ujNjGRbdRVgCZRoDiFuwZ9Yoenop7yMHlLZuQ
aqEm57qgLlAWycIYtDa6HwFIrwDQUZfZ7FDbA1dTvVUTlyup5F71yKTc2xHiSztmU0/NtQNLzsym
nWd3ZI8hvlr4zux+G3MGduQiZ7l19uk3m8YoruzUvIJftYxYH1cVrGdERwXEbIBeRfcCppmDS1mf
d9kW1NQ3qov7JGEa77qw+NzRgJJHUCv1N66CIqCd3WDBFI7YsJATbG6KFa09gWtTvjExr8FFIBgj
hBMoGMAMG12JngSA8/3npiRXIIvr92LMv0jDKJeE393Zo97hTcYwNzWttzVVcV/oOPhK154HI4xb
Y3K3DW88VoFfrfSWoJQEqpEddnfEiGbcOqjqS79INrHtXTnEfIaaXNcGU6A2qh/MOvyw3WBY6R0h
yXkOW6i3nyezdiGuQfQIjefcsm6ySYshUIldkngnLcbIMehtTIOy2NpNaW1lU/krLsUufIwaVHYk
Pnxb3FWGMnvuUp/ISDqB+bUdnqcmffJC5Gtk17H4ohgouy+csR9aWG4iiD0lEZVxo78aqL6WaP2I
wrPL+zgkgHnwqV9+UtKYNRgas+zEAPnCslQyzKtYRxiiZaznoMCk/933lOZ9SP3dYjaK/PGdnQdN
TMktoXBTtGUpJ7RiHMdxb/ZJDIvfoXMSd2DgB2bIXm0W1/raKwlMC/riObCTt9lfsRIwSBUchaWk
gl6zbsk1rVVKlXhIKYInRsPwoKSfbcye7p3hUP2Chbz3CzpxQM33iez1pdHuZfgRc9pAgahWGBha
3OrEQ3IFoikKKhTt+IJV6b8KMuWQCawlVqWr4aUncGosanvrcndCfJHASPI9tLPkpBEFJS9ZfoMu
BAqwG7+Y0GVQATXEVEYkbtqOc0iy1j85gltFT2O6dBoCWMxxA373FjSOVYKQblDXrSL5IaXuLXWU
u9pgFnuJ5A3mbZ1sHW7WddzfVYSa1o1xpaUjgxf3Jka2sw5tjaxGHe+eayef8/0Uw70kaYWBd+bJ
KzNBWNSXe6GXDSs6231cQin1CJTOiEAKgmAothl88ZcJgjZ6b1sSgboMXHBT0oFW1OFts8pzRgYs
n9cTlLkCzX2to4cLhgW+KbGu6Fht26r6MHTvTEII7SKP67XwxcOowj30FZtsEHXbNO0NEcxBgkcp
l6a3RWD4yjx3hYI32ts6bCkC3pXd9ddlRj0imQ0z0SD4Ia9waGjTt1HSJdep9dcmDt1sVMve4YqM
4+6mFiTzKSNa+ZTcK1cb17ZkaxbKctdrw6uF/g/qF6c+n28tImcTInjyJXvqrOzEQYJPYdGDhKXY
Om0B+oIkYihGlUhkrhtMxyaFpxf6vccZj3KirIGXdunWG/WSeSHzrYFMwmVP3Y0wpSopVasNKTbR
LiulhYuMVbuwApNhU722fJoAliitjSdEhrYtvrRMFBe6pyNdaAbzUrT6EZj5lQ8bMKqJkaoAINMW
DPi/DszYFJL1NHXc7Dqqqiaon1uLIBuS0OF0NvGVjMOdMeex5N4boOX6lATAOhOboLagTc+ht49r
Jqjw39NjPXn3hkKFNVLQJEn63dk+zVoT6YrVPWhBey5TaaxqP/xGGZssYqQCcXMVkZY1lV6+5Ny3
F26HWAIAP5xEn/DsIdhh+NLWuRqeq8r89gyHW6zKl+EI8rgKX+gWOwQtkQhvvbKhoktEdGWN3Cgd
qmOu2p02qn1tAkOrtbu4Uv7KqZNLSrQYIqY1eepbjKq058y33g/u4T8/BTJ49nP/K7fedFSpidZ/
RQI10xicddvGsFCGxwzkUWoalyKIzl3vM0RE8Ju2SNmMyLYuVeld0TRCOUMkhMrTcR0nLo0FR8Oq
4TN4mAaTrR7ukTYr7AX8924Ob2er0Nbhk5g5YGN1hwD1CVuj5IxQH0nPdKp3IallUXtPIBv2c218
YRjyUPpiOhFS8KFvO4tDWLENuuhj+KyX8SfvFmn7FOgb5XPq1uRObyzT/jS5PpgyciQlyMwsI0BF
H5WLf6x4yiZG1217SpTbX36+GIH9hU6y35haVVJQ57tcyE3KyYjAOvKPGnKvBhjSkraRvcw8kLDX
RhWD9k30aE2yC40t4MJLodUwv8BVn5MUMRgw1juTDPXGuHbH5MANcNY1Tfu65JLMKnCOurYfqkzb
ZJX+GYXOW6WZ7cVqy1WiOQ+dgbfdseDexJK0nuLGRQRwNA3tuXZQkra9nm0cgfWLSJl3BtjJOvIo
xUbvZcxKThUiQ0MRqeUw9S94Z4DCJdZ3bRQgBK2UDgIvqRuoW9MsgeCvFxdP5g820uuD3e0rWDRn
0SDD1bSKJ+u3gv7cCqYIqF6custBis9EG4miiwJwT4rRYeUD5TRLQES/fvvPv/z3f34M/xV8FddF
il8ob/7y33z/UZREnQU02//x27/cFxn//fzM35/zh6eco4+6aIpv9S+ftf0qLm/ZV/PHJ82v5u+/
mb/+t1e3elNv//AN12Kkxpv2qx5vvxp6WT+vgvcxP/P/+uBvXz+/5X4sv/786wONiJp/Gw7D/Nff
Htp//vkXKsCfA/XX4zT//r89OL+BP/86F81b9h4l//QjX2+N+vMvS/+TK6Q9A8ME9w3dcH791n/N
jwj9TyRUCoNZoWubNo/++i0vahX++Zdm6H+yWEINz+Eu6mBKsn79xqjv5zHT+ZPruI706Fg7KOlt
79f/vPl/+BD//4f6G83k6yLKVcO7kb9+K//6Wc9vzjVMIaUhLcf2TMsls2F+/OPtNsqD+dn/EVhR
0ECwJGYdCRfBCPXJLOLpCpX6FwVKiM12ZDJHk/iiCp2MK87MReLUN26TU7S1Vbnx2GGswh4bO3HQ
B6xdl98dz7+95N+/RJMD8ceX6FpIJTggaJYNm0P4+5dYmR7gKhMtpTO2CsqSTXQjxvCVLsLpLq5X
cPysEg+hpqdiqYWRc5Bp8QE9vjlR0U53FPnsYFMym1NlxMfAcbhNomZaT1x9q7hzJkwa0+u/edXe
//KqPVPquu3pNg2NP7zq0A+TwO2Bc9FKRBCcVhhiDLd4bVjUxWgV7yQDVqtBHRrgw9sG3zz6b8e+
0Y0Mp42Sxg0+HW/jMs+pCF/E3RbeaYHdX4yxxsY92nRTkQ/ZuJ1zWK5TY7BzMYtv0ynzZReGaD1J
auGY1fVf7wT/cCP4/Qfyx3cmuIsaBiuxZeq8sT++M53DOUQE9kCN6XSIiKg+UZZfsr6B+SDrkGCD
Pt4HChQYSX7/+rAa4g+HlT/uuLrNiWubLIX6/OJ+d76WSqZxxL17gQ7maFtuQtvDpLWuWYfQbcVG
oyKbIdvTPgvWQkLemFtJcZwsEc2pf3MkTPOfX40Ugj4hEV9cxNYfX00gzdHuGMU1AXOWhgigHo/7
mfuA2EBGZfxgdwphBv0EL4AsAYQWSXDdOCekgfcAsdwn2/Heox7Mqyk+KUesm8gsSTkYu3glRx30
hQYgTAd3v/w3R/J/ee1c8zZhU55lzcGN/3gk8WWnpW9ToBA2k20lw0UnNraM4ZDc9M2pSGgdjCYR
eMjKEXkPOdQ/GVh7ZXAG/+vXYv/Ta6Ed6vAypCsMV3pyfvx3n+oEoi5pSGRiaq+sRR8hv+oT2jiQ
IletXiYcD4uQL89G6YqWr7aYYsV6EvdUUFgiwtLBfUZu6PnnCxfWrsfQsOtjdx5mHNquj44/3yi4
yIQdRfmaeQ7p9L5GBoRePgyQdp8xxSwNreph47k1+u6+VYvCqA9amk5XU0OVQ0R2eggM4Oi8PFB/
mrLvqLTuCoKRDlJ1/qWtY5uGPQy2LiAgzIYG4Glh/+Ay4IKnSjoNFAHy5t2gDBcRSoS148Xx8V8f
Twec6x/OTNf0DMo2XbfAhzm2wwry+yNKsLkabNsG45XHX7TA2r2i1RqlUMQTMunZXoMlSwTTtSk7
eGP43pmDQjmUG0jt5v8NgJAQqzcWiu6Qo44///fHR4KRnY+XAt/5ebix0rOuSdw5yuhPTUDq68+X
yiDqhGuE7wEIeEgPaef8PKf4eaT9+zN/nvPziD0Vw6lFoeMTCgWd+39+4c+//+FpP98i0AhWDHUY
FzvyMoEgGeZYu2xeNQDSBNvEyaZDZqs7oiicc+G2Lx6wxWNgluNNmXh3uXk2AuCkKAu1jMDi0kwV
XF5xP/QjLh+J57YJEPkQYAz/XjMPU+QB5FOG9liWBBCN5AzI0RQ3eHfsnRbRIgw7BYlv/lLdG/B/
ET2PkOcQjYNPDWs8WGASVF9lHwkSP88P1n4RGCc/HB6bEVFe1ri090X8BHco+YzD8ToilZlwteDF
7QIPSLAjFm5hu3vRSBPbO9obX8fjbNikTUVjj+IFhiLhZGOxDwKLbKGkxowVaizqYVd8jh1daLba
YZmlj8FaM/V5rBo2hHm62CFiccDDT1DGVJ/0nvz33hfNuk1z+G5d9mCGQXoG1of6zGL2p3f3WQcF
WsDneKiSil/FQPe6sbkTjxBKuwbCNU3tcTMp2JCpL819Kj+8GS5fYgTTY815pIqkm2u19SYgwDCl
O3eiBVDtrV67EDo5nV3JFaq6EEtJKsCsNjRlCiDpKz2h/WD1TGiIq38orRwIbkomVF5Y2msm5GOE
keMusPTm2CFFocWRm1vCI5u1r+sA6QaruSiXLNW+ZTYWIaN9ix3jgku0fbB9iZU8ZyikCdd4MaFf
/zwBeTH7cmWpI6NweYNLwNW99zx27UfZsrevW50y2m3tx9wnC5WJab35+TZsarmk4+/uf76FHs1Y
xu3Ly8+3EIJhnUbTXROK2YxoEgBmseqX3niJGN7cschzOy4k8SKEGPBqeTQghOp3j7LmQXSdn/zz
JUwhSZsWavNEnjwz0G5H0h53AkIriZO6f2uLAtqINt1JdIvnn3/CLeDu4xwl98+3Pz8VZdMntwlx
/PknrW+wKmYjbo35d/CB4Dkh72U15ENNhA8GvP9H1nktt45sW/aLEAEP5Cu9J0XKbOkFIZ3aSnif
cF/fA6zue7qjHwolgpS2RAJp1ppzzLgxNGKROfRDIjZwxdSyiCrtlphSvriOnwJICP55vuJ5PmrK
7DKO1fr56Hn++TPcGt1nK7Prf893Yf7RW4SWgL8yoDF60QuQ5/gltQj6FnCJdlU4xv+eK0rTX5oD
DfPnS5jV4hc7J8YcjTYBX7pXS0iKhPTpNc7Lfx9nKnf3SSPA+Vd6stEJQliNthbfNZ8ovrwgDDLt
6uT+PEemBQJsw8bWMr/k+UTU0jzMzfpqsudbF4r3g1QOY6ciBY0gKaxHTZ/9MQnMG575eJ7JgyJd
WoKInue5xG7EHvL4rL7i9c9zY/ZbZEZ+fz4YPPkXI8YexHUChLGLb+hfQHWAlP2GTE6WR+rekYSI
A9bAkMHXco9uSw0qGWP4kY2PUiWK11yR7dmHOXJUAAY3usich6ZpFIAtPflr1Svf1O2/FHPw4Aat
8+pSS0M1qb5F0wfrUhneS+tjA9UjSj2ISrDLjZ14qZ2oYjLJyPqg1/ltkk0QOG74pcEEIdS+zfZ1
3ohXYhle/v3OEsPKaFvxNS/z6Iz3SwI+gmCR1NJcyXBiVQATZyJMbjTXKR0mIFn+3nRqca0tU1zL
+VDIAXlfmYLrKBiHUZyRZ5IihO8qXwOdGkyvZrbCZpUCPqDNU3q3sLT0i5zblkJN0YMBd++Wc+wj
Xki1k0lAU8TkgtJ9883NxuGlrdr/65ET9ruuqQBNtAGThD2ZYKpoFaVpUn3iXfjbSjXdjGzSL1qh
j1uCU0ePVLbJOjHEMuWY0txhgr94EFxPYj5Evm3s2hQO+vxvygZIAlbKh8L3tNTLYzZkzUsyH6op
t64e1R8Rebj9p4+kd7IbrR4qUvl4trLYWHEzIAfKSuNi4kpeKZX4iCsgVT4PhOrpIOlDGCoQOBdf
gd+HL8/DRJApxkENzZFRQtfm0fN8awW/4NE+jX6gjkI4AghmrCZkzHBsfIeFTUOPG0sFarkuv4GI
7q/PR1OL1bJQnXZ6PkT6TJfWcMwDuabcShbQGZfGrQBHfO5xIL6WsttS7ws/G9jHBDzY/Un2usWS
LkKkBr/webD+5yvXscvtZIVvz/P6jDn878sEhrBoGKNdP2K7epq66ySfoO3UDdN90jQU/o298iQB
SXrbXdhKdZfnV4Es45NJu0STnPrv+eeTSDLjLfHGDzBqW7aoBF+2j773mkfFkgf9BnnVhXyvIv/X
8mr63BLF4jnOnYgs0nTtsDZ85IMXryYH22ZWofJQMVVz6rPfGgjXchW60UDQvQ6uLx+aI5nNJxYf
5bcttE2Z+Z8mzUS2PFoK58cNH8Kv2HV0iKiqykCtVPhDdIqxMp6m0oOx3k+IFGi6xqwBFl7ba+fn
oSks/JEyS96wEFW3ZETHOZqht0OrozBfTdP6GYNRzUCX51d6HpDIhtdOK3cmEFUuXl+e6VfwRz6/
pFM8sfxOl0EJzyf28gKvPn+fAdCj0UdMCE4SbDyKxZ+JUusAl947y5vkGNjkKj3PGyxlFmZTTLfE
qs0rL6FlmDXTcYY+LoDRRjdqpu9N3KmDSEs6Va5L2E+ZG6e5RaxnpqJjXjbe2WpN7yw1UcOty2ho
lWgPZcbvljvOsamd9RDlxgcRa0SLC6+8FcnRMMfkzcp6+Bu6uZUB5n2/IvOdDKu3zGvf6zmIMja0
8vC8UauOlY/BjSWmdWjJnHcYvhPbnj8+6NYXTM0gAzM8sxCW7YvCZFFUJCaFJcXL5/vilGn48INy
544iuz6vDEAN/2iolUBUO/4iqbU5NApu/hpXPLQMW94HlQa35yHPXiMRvCeinF6rhH+Ry339fKRB
bHxNKRfqBLIRxzsd8RJ6N3eYvFshit8yQ1MpKV3swtQWO1k6NCzmr3Bt8FVr0Xac10eeLO+FyLx9
DX4PqhkPc7dQF4S7a8BegQ0Br/cJkMI824Q9amhV2ds8roPb8yAIIli7GFhIaI4J56Gxts2syntR
iUUZ08lBDXdtdavFVyJD40St8n8f4gFZbjaCFh2BFSw90N0rd6JvSvfEViuAWVj/5hsL2S7yhsL5
NTB4YkwOFd1iZIobPygQ64bFtfDHbivtqtvFCM+N3o0QN2rgv+JCnWfw24p+OUTIUNGiFaIgG8p9
IcsN8S2Lg20PPe6Z0r2jfzEuozk7T0Wj2JR1c82LmHYhptcvw8zesUTWf8NUraQrjA3dZ2dvCmLu
xzr2z3jmnBdKaN+x4SdfeaVF2K6y6Zigh100HZHNwN1OAqj/lyIzZK2EFuzzKbffgz5bP89bUZGC
uJBIjbsm/Az1W9/e5dRr6LrSG9hllPYx7g+SV9vXvJfR2s9s7QIfMN0NoacIF/HTEzwhOk2mCUqn
8VluTvXWbgJxRFmQHhCSuEQt9d05N7sCZnxdvVhOnK1iMzTxdJ56DHQLX6FEHdCvrKOexlCj+mZX
DEN+KLVMncak0DdNkTYv7I0IKdZE+pHaEo2b7N9hy8Bet6Nj0igoWawMOz1C8VyoCAtF7P7tG/OO
3y37BmaILrQLg/fCRuVmjhhzLfc9mds90pX2f9oG6oOukZ+Hq2CVegWkOcP+jVJ9+Ihq4eLL4hOO
CVbVczN9qfVZhqyN2s7wqvTleWhp8i6T1qy2ioISMoiUdoA20tLtgtlvXFPtwX1YXwhOay5UF/r9
JKa7Pz96nvrvIfMLa5305iqpuBGGOXHxeaiDLj0Os5KubvN9VLdqU7d29zlYCBiSKvqpNb/idjOb
U9lX5U13eoM1HVnV2K/3akY+PaeheOY+saV/J34vRDRXNtvnKBQ1egzxK2q2DWsJVg88rOaHMquI
6AjlcIkqfxMONQXeof1j1oX36w40e+lpfJW+tFBCMa5oAbELvR2vEmw2D7snfvX51fOc7Tn94/kV
oWYRG2+E+a7VTWsjNgheLMpplxlVAgFoqE+2ZjkbJGHeDZpQvpoMLXpPigzwQ8Cf69BFjHoLcwOd
dfQoz49PXbQsfVgWoliyTHdIP2vaRtqtbA1uV58yYNUWrChH89COA8L3LP7LFPJaMdt84G+F8kGF
4uQgYTm5ft2sodxFH7blvVKHghVU40PG33VPHcIoKiWHLctYAvJmf4Uy7J8mVuF/Ss/5tM22f9Un
K9/ZWe5sWS+Ub7aZvD1fYJfUchxzKh9d2ci9447R1nBhuFQ0ixcaSUWUdq2WSc9t3iK3ORQgXb7k
oCPkpULw7/m0Vv+eT0rEvf99/f+cD8X/93Mk49W27TK1AX2J0hizDCXXLnirNCqzIVXZJdvV4K20
GmdHvB+LtPnZJjO1bdGiQ6F4GbxNNAC2bUzg4vNZcpD6jch8Csvzs20QuGvkzXKRuhCYeqRnr6xk
xW5imbzEZTpRTsBwDAkC7d/8aCSQbxYvzw+eLy/M7lHkNNXU/M1AYRssHOnc6ecVQFA7HJRSYN4G
P4w39F6UrXOP5Dll+/nCCslBuorWZhpGjXbn/3kBYsuL5E88P1/eRojlxoih4fkwm39EadpolckO
xngesvOl7/7wyBY7uMRU/vvwec4q9KNGKeVidLF65IXXbTrquqvnk00ShtsMv8xSWeOqYzdxiSjo
3gbRere6IJaHRIpkb7Ce/veccFkhOlzh60j5iuJJolqQTbywzy+ZEddnsjDq88gU3q1sBWiJUfb7
+cTzENn9rdP86NS40oL4DKBVstUzbFncHQ+9HukP9toJ6vhIdz8+JhqsEyPP+p3pMATavbHr6e59
TUEkN0QL6rsgAOBD6VQDa4jFl4vYtKxqo0eZ9ilTY6PhwXyj1b4MeuxMz4vTwFDahXryp6pNczfo
XrZ5ni8Ic/zveaKhsg112Onr/319qzufQ4a4i41k+4YjgdiijtDxVs94WGbO1rFR6QyZVG8gIPzd
NCnSweZnwXxEh8qmQvn8XpLFcHWG/h+DX3SlGBh/CpiiRlx9Oz79BgYzBBH9ELxYboMaZn6BUtpX
wI7p4YRTt3esqt5odSAWEwFDpyx0vv22A23SWM07LIKdg6zjLiszvdoB6J/Q/nCFVvLNOiwkEJgr
S2nZd5CxmAsw4LYYYncGMRCvtpfe3aE5j2bj75M8mR59IBBtDElIcElPXkNU1IzgXGuwq5+tHPME
oq7at6F091XhxqcGYgViFxfjQF78PrdvvWM/8CuWrCbSF3/03f+gN/geNeZH9e7qqHjCHjGmFYfX
QRual3zM6osYhm3/HmZd8gkdTB7MRBoratnpp5G0BBj2cXdVIKnWaYH5j1KDWHdBxAIeyDBcmQZD
l5GZt1pHdxjUfv1nDJIPMEYRNmBzMZi2/utK/dt2SsK7k+a1q1W4YsNBxoDVyj8Mgxscu3Pweytv
TpP9PE8Dnuy2IQJVQl4IFo1VJQ8OnA5qTUg4BqGcn7A0H7xhxLEI5lljHL4piqUP3yzJvSZfFdXh
9MJs3y5ju5UAiIb6EQd8mpXCvOIESf0oBfSznAWaHAy1CjA0vo9aPK0Lmp9r1P7rhu3QF/6SBcic
7scOKshjsUV1tZDsR9SIiJaxFZFHH7UIKBHiVQ6kq66kZThkZFXY2tTtHFuLjqK1TpabfBAKb33E
cw2/CHrnJtsQBugURgdEdO+Ix8QqABHPZtyyBpyeeSxXzyLq3OhYqipJjqag/afRKjuntrvQwEOf
ENYDcO+Z8VPNq3EzlfbFjMd+47GQXbndGO5YAJ1EkobGgvIGeeypF1gXOB7mMTSgmtfOzg+VfjZi
eILYPwClEFJ4s6JS7YKhP+u13LtVy3IZjfngCtAVTQo9LVmT+kK0z+xQFuorbLBzFW06XHS3viiS
T9GT8cu0hjLWIqVuIZKYuBAr/+R+CddhH90qnLuNOznWTFpiN+U6JMRIBEMRLgbDaOwdtiHn2uMO
xFtCP6R1j3lWPhBkmaeuzhgdlNYAZnXnAPmQBaXZHNnDWQBdh6UdOUWyQvObnvrWeu8jdI+MLfEr
aWDC8yzSOeLjoDremGmKRlTrIGoiy6X4ltOymrs+9RB7e0bIVRqWxfl5CJzmVPcZiMC+LO8wwtyN
GNjLQDx+qdtBJ5KVYdNiAt9nEUHFmLT7N0eVb4SW4pSqnHPioi5yOpM3Tyel/PlwfhL1fXeeILrj
RL9GidVcFXpMkpPlDytARuky91fljLU02enO0yqB3TycV8NYGJZ6L6zDpPoroXt8b6OfGi9XxzKD
SaGrJt5geXKuE0UduNWa3PXgF2tPNgR/ItlWmnPT0/F9hMp/hGfbAPhhFNLycdxhibNxwCpv0zAD
0UVj3iODeO/p3ZsDjuZo07aseqjyuV6IDeIaF3zS9K6IUzmmdafh82PLmSgcta1fmtC3ekpwevUa
xll1qajyOLVy7nUygFjqg1OhedarBtW+6biDFkMTtffxb8CoeZdGHJx0UkeJLersmf3Q/cQ+iYF9
7u310d1FYQ29nPb2s4Tt6CBePBIc2edA8CcH+QQZ7CxH8olbp+XdFgTDIeQWrhbeGVq9W1WqV/SR
zqHVW4V2Hy+a7Xf5JocB7FdZCI8fa3Y53jNVB4eGflFNxPh5GMXWs/v0nZmC35mkebkz5MU35Xjx
u3uYFdWS39ZlxxGWA+5w991xtP5MUNpw1tqJ25NReY1vQyel0Udmp0XRMRhf0CtziXZlV1xKVb9O
xYStste9k3Qqf1uQmr2q6uRv2Hveea7zUSWaqUplvumgd7wiWvOoKfy6hJJvHU1gVMsZPegom9sE
dSaLzcw4sXtIoU/1S1rHBg57WO7h3NZrp2Gr0Xi+CMKpM3vQ9wOZ6heHjINUSRtJOQm4RmAeKy31
jw1xN4T9NVfRpxN2XT7OdtI/momVSS+yV0lfZGcmiP5jLAan2jO+yxA4VZdCYYd05vE+DdReIqLD
wPHo7Iyt2jvmjfWHWvt41KXjrOwcPxQBRw7KwSziblXvnlVSRvS4+9nDMSB4MMeoQh2MRIlrFjvl
xisCf6sZBnY9ItMoR1G5KbJ0XJlZRaGxvtkGq60iavoPmWQAzAzvmsnJWhseaXIwOofzNCEIclnY
OTLZx1rpXQYAAolDAkbfOfQLtdI8yglW9ji2b1FPYq8pyvoQpsF4kRPsE2Fx20LIqLdOKYIjaXbM
AHFAgK5KJ7I0yeeoHBadic5efJQf6IzKiynbZatK68ZVRgdSM1B/NuotbT25SQFMN2lgPibe6QkM
Cf3FKVuH2VmSsb6y9Crf6iEt6jEljGxKC2/tg2/boBoOF5SR+13RkwbGgjJAyg1YMG5yxciaQntD
+RDoqtyWmJV9QhnIn6orNhkNHMPYyNH75ckhZIJddeiymy5dAW3CyzRBOwrqsDy41O+JCe4R+0a3
rgt2wwjvza4dZ2PV8kI6JLW+oByXWZ1C1pqse9rmfzUN6gzJ4OHSN7xXbOzZOhrzT5YVBpBr6oo1
uI2iSPI1uO2gCJNz6BN9G4BWWcpsGjEwgUWSMfJX26GgJEMBXSvl3QjnP8J1E3lSZfmq4bPeVVP9
9Zxy69qNET7GB2aPYg+B2dzaCPGYPcZ203lpdW60IafO9+X+BP4wveS0hVMYNIFC7Rs0XnWfdPPy
ghaxfu0QCi36uTQsNLvY2pYIv/Shgcw3cP31mQauOsHBrRGp4Hd8/IHexPcqy8nnk3MMjVldJDkX
gwfFn07NqlAle4+ktY8JusAFFTT9iEb5vVKDuwBpDqBMIZ7PoOcS5yHEowgdisINee56EVBaN/R+
ZbGp3mYsmbZmyMfXGANr6KD5ysiJRPhP9J/tBW94V+XeCLxvH3LqPWn8T23uYDjkuFGNoBQ1kjCY
RfipaBITspq2J3OCcGTonrZlU0T0Rs3qL6hTmP1AtwgVcdCpdP6b1qyRUExaR6t5hMniNOMfbYiu
FJa5iFmP7AyiAC/x5JBiATa1i+nxtn0SQ4f4KUcak0GJTcCYwv8kqfGNSO2XCdF61RvgMhEaH/QE
cCMbw71EYo68ARyKmYi6Yi9Ivqwyex2HZItoWc5NkNa3aIwx2djjulYg4NsJo7iZEEldDKyv9RZG
QsCCT/Hda6x3RJ+TDriobAgNUe2UL67rvNFZ2noi2aGwjJDyHAcTSixr9PKPDBUSes+8hkOIC93v
i1VhNs0qViQYgsenagpfHn9x05buW24kGOcksq189g4wn2HE13V34ThZszZpi1+ium+Jl4fX7hOY
/jppKUK7Em6DzMu3qiBmu1bd/XmtKQxoG5mNxIYbprY2Ot+8h2Zi3ttWQkcVZG0UzRsBds0ttA3S
ZiuKNMkPuxRwDtxaAEujfoXcM/rUkuTkt8mt6MdwGVbk1gYk8LxHudgOIDMtEYc35sroPqCN2dCV
WeeFz+jIlL6SgxB/sqnBuKOs9oJ3MNnS3MfuKXVjU2U9wy5DTpg0d4Ul6hE0G5w64WVscpKGtPMQ
1cWRwCDtUSFBXptdNqwdogPwKnc9ywuuK8+n8EWvkAvCX4fQRnfScZNLO+XlTk+pAdT0C9FP3JUt
h5dGl3fX0yBlWmW8UiVcBxnnwTc1iYxYwa++uLBCmTB2OM1baAfyXNVsKZxB1WeisH7AobodaMEw
15cdATLHCWpbgHpwh4j4Q/XuWm91caBsCi+ksZE3wOfiqkzVPshqn+Rg7JAQ6GhL6uEdfkLgCFpr
IYVpmLV73mvjpesRM3W2UfxDNucCsnPCQInEWjIQkv8hjCOJ5/tAT7ll6kVZFe0dsgV+qLpfOb1L
mc4axAcahO9yzhYeITUuKJAHu8ZGFeCnQ82FElOgHfjBVXMybXzYNYDdVahBM/OwR6yc2gadDqD/
dYxcwmEc1u/2RAnPgCsVEYjHlgt2P2aDNlbFj2UaxclNHVSd+nBicHnzTTzHVHi+FAEEK5JoekXl
bBgmcMG0LRaQy6KiLQ8+WVf40sItqcZ/6RiT8uonAnsJ6q1QpEc0cIKkUBz4Gsu+rbASAKwV5Kps
M3jBtMyt4c7sGq8h5zB3tTFlkXpYE9HUwIGKg3Xvdu95Tw8fFIB7d7J+O0HxYrr1mu/KBUYpsHXY
lG2aroK937z2ev03rUj7s4X0D2E2BguikdAFSHRubRMDpaIdL0Z8srVhvfgGW1THZrkg5XBQKD6W
VdS94D1IgLqV0wqLE9Ul+DXkWX/i7MD6zfgh8iDDVcVOsBOttizxvrCm/5vnw6pp4/hmsbCHTE0g
kov9WuMdY3W7FDmihXoowQCG98rwo7ve2EQ6doADdH4vfNrpre2b8dAAEM2pPG7CrgTyPup7zRhf
qdgk59TEmdQVybs70nC0DFC8RPKCHxhCfII5+y5UGMYeek+3VM3UvZWtXOMi0M6BvJM0r1YJ+3By
07B7dPG0lcrctt5wzyfyKIw81JinKBS0E+uUxiq0dYgpNUqtPygwtZUOcWbZp8LakfVIPjJo14vu
/MfK/+omQFNRt9NNROmvk8i3uCz7k9F34AiGqNj4PpU8ZMkwE8QjtIqMbbaXb2oWx2utdLfEaqhl
onhlYvOBeRbeWam5DcYtI91A/J9zzrfMnN7OynX6ZFr2QipJ8ZWiFlh2QwXAumEfYHSpvlXz5jmv
vEsTBj58IN9eAYwg0L0IaMIH27jEtZ6VOY5DwEOd5Na3HKDnhCQK2S00p1VHHZe75snraBIUnfva
2e+NcIs1Hr//aJ+1PrYJt1D4lyA67uJ+FRaFvdeDnHvSDneT21+KGbuPhpAU6gz0TNGvW2zwy3ig
YzVOWHhqUjaWvbCpWVdle3Z6EwaYADVglf2ml1581NKcXyq6G438aAzjoxAuotdi2qV9+651NIeS
1vjo9K5YMWuMj7IBE59kcGxoUDJQ2j2YXqq+7M0JlXLVP6hsi1XUkFNhVunWVW60J2GyOGpVcFet
8Dda3O7w9TZ/psSGEsMuwIXR7OrVMmJEh8CYfORcpfD2nHoZW/KrTYkgyWL+DkGIzQAVz+S9nkIh
ll1MW7TrKkElx2XeDajvEDwkfbCBY5+jytTerJx1llf3uzHBsaNcsg2EE/zYtSjgsCZrI5/eEXQo
Qr/d1wH15MZNm8+AWjbF1vLLqIkuSNgIDB0WEncEAmh4cDhhF11SA0FKobGcdNnAB0OMKqFnE5ey
qNPJq86ir2Jw01PpdvhVCGMBvgWTAtmVDlQdxlOna/8YFe5hVNoAME1a3J0p97mHhDZH2XOwiZwh
WBgGVlltRGNQMZsGFHO0owglVcBFncfoarspbIeD4RKjzNLjyJayXVYDUMXRKwnWCu++qN57S/dw
PP8idn4F3X2yUBpv2Ow+xGSYuxPBbszgTf+aMZ1EfneNxtA8sPBdTJmVnUZLMr9QyisUC/6k1a4A
eI817tVHX3nZMo9LtRQ9KlkRYktO5an3BnAtuoNn0G/XXhS+enq1AxdNkxz3py5wqpgvXf1NWtpn
Z+jmqunVgR2s7JatOYslcyDixCTZS4am8VjqwT++zP5TDdGvFD+BIZt9Cu2BlJjonOvmvfYc+Llp
ZS2JOsO5Q1dyNfjyT0hXeCG4e5ZjI5d+pZcrBI3k64ZkjsRSl3tSk5dRhymth/28TwIKH4R7LHQ9
I0so0ppHybb3ZB2wZ7M8wbCw9zvisSav+KnsGZc7889DO7n3bgraH4vSgJty6yjCI+36lbLiG7Qk
NPQi2iirSbadwj89yU+2URUBTAYlfdZEi0Qgv3dxyCUQG3Cyie5jjE9O0/bvQwDWMUe0vbKH4Zt1
xLScfDdYKkM/aHpt0gNmxux+E4m915YWBsmW8Br+01ztkqWTeWgYSa6TtLBv1wGRfFAFS+oanTpW
tLYBCxfwlbdazOdvFx58XXvdF9qLz2x1yZQipwOuy0Lp9MvSLhebMMxIo6njBhRigUKsNcdV3fj2
EucEeSnunEuS3VKgrEsn99luXur214jKfGH4k6JMtA3UZ9NopEQmIjxxFSZLgiM/2LrqDHjDatY2
YE6fdmSCAHoT/VtR1NNBVdPJpDIf1FSACkmMunBqeTTY/uHNwqXsNTp0NhZYbEsWuULPalArgKVS
LsgDL/fgBw5eAkTG1R+UMf+MNpuoofRec5c3BLEBbek5t9emfcXtz1pyoNYhKrnvUtQMhrTfcwUN
vdYqKsoKqNEYXax59+n0AUrNDuwHALNJSjIvyfEw4l0+WR8puDgqaRRL1bo0QEIIlP1I6XDZI34j
351og4nollUz5h9BfQ4C2uqmJ4hrzqCOCcJL902MRVubNMgcxXSunbg8hSxdut64dkbvLV2HvWEE
ohITR9CM1Wq0EFC0457SCxOhz/qOyk56QhnAyle5cBkjUMbeS5ba/bVA4D4UPhjYop12euItcdh+
d2Q159ybO1wibPKe8eATcSBTdDMmcowkSHF/wnAJtqRPr1L1BXv5fcyIcGTj5sH5Y4RnOLiAmUUv
WVhUAwUlXvs6TZ04ul3wqhvOviwS/jajwVyro2fvcXwvTBOnrTceKA+mYF2OWVYfu5ASpDLH3ymf
WDzkHZ9v/WNArQo99PGBaKGj5Ixv4Rv4LVhZBonvbAN+9X5kdI/g0VYFJG9brJramkgQvVYJRCqE
+NvQNfZEvgE/byhG+gMNxaG4MroivE4pAQRReS3yh0cULWObAQxH7P2SuJiGWwWvePsniKYZIQQf
NAfjGUZcA0KPj20lGD5IjLcrt4AO3qK8y7DMq7p2VhkJFYtovOGCKZYFvX9C5MQKC+TGrjIAHpGN
bdXaeZ5ku0ru0Yfu5GAL0bfFcRuwzcYLTQMgp/6erAcRtjsUzLckTLoNTr9hZXMElA8ose5mlI4+
71IEQIBuwmiAXHmRDdQKu4kea+6rZVjzz0biXLe6sYqDZmdi5+T/57aKnIPNHU/jtj26bB4MW9w0
ClKHSQPBANNgzxwJez7y/+QVzSFuaPo9fnZlG1+8yzTcZUhBwoAFxRD63V4h6ItM4yfKr5lbRfte
eUcRn5FP5Ut4YcBeiZvIEHauQuy7qykd37TqZDKdnIZtTrMvHMk8Ra2PoR6ry4p6yxUTPcsFqLcY
J7MzRQi4ro0IFzag60w6QKGdF5Ej/VTJt22P3B9wr2Rj4KlqHrre3WsHSW8bsvUryXrTWCIuJvVr
hOZLaAF+qkr9t54RHF3lHOY/iUYaABJ3xfTwTyHTEyXOc1aJU5eIA2V3ZF9T9pqZ9U/I7MiKyj+x
vIO2Bnard+EDT3W26nvnN+wqLpK2xp5FcmJRI4idEky1uMt6wztmPZlHAzKIVRNEryipDxUBHkkE
lgZsINYSYoRwg6oWb7TOYNwzylYJ2ZJ9GkEOmq++DG32wjZOThBhRfeceIGu97N0ABxrfnrZFllv
ECfh/diqqtZBcGCl58c7gf9loeJ37vk/5L8hmAj6a97+ddJgn7aiBeY8U3dU9EVzcSZKiK0Q+JLQ
zjgE1XRrGyYZa9aA1dfz3POgDJgpGja/0Q8/rarDvK7Xh9JHhDW9xIiv9qXlKbB+jcO4kzkHTQn7
oCV9vUgC+MeeIAV1ANoIcGpRK4W5wx8wv2gW4k+umDiEwxmkRKNWBAUJQqS8tAsOrKyDQx3G/iKS
ZD8Bi483iuY6bnuiHUKEN3VbE9VcOn+NIaMkByCyZLYdgdgzktTi2LYt2ORUMcPA+WuolLcZP87D
T74wVGEdonKwDrFt1nThOlZJZB3WNKkp4ZeI2Z2+PyvPinejhd/O0gyynXWcHDZmhRdzPiB/nKOP
89lHU5DcSRoXxcWsvdEsXyL6+YmjtLnIgvqIGWoR7iD2oPBSXjryY5nS77qhlevBGQkQsho82ZLv
Za33bIht7Qyng6Z0asax/RHW+qMufIvtRCzOCRsdN6VMkIzq8TzICimiLt3PuqEBPKmqe/joNtH5
YVAxRhfPAWoMwEmRds288GQCiqMLMNaos3SM0XFKUZNA0smPygM9C3A8Okw9azRfCxr1fJb2j1+T
zqtStj1mrV+fB9+ep3JHqBX1ng8ofOjw3aE75L79Rx/iDG9Uf8NCBwMjsOPNmAa4DLzs2J0Ht/Iv
tRXCVR0Exo9UZ5eVyQepwQ5pUll584sAIWBy1+DD7nSbhk5vguktX4KBjmeGJYuKIZWCRLjEwtjU
fu2CiuQ01rtudL5JALWunXfBocv9o0/wckRx9RC5selMPmpzUpfWSQlJoVC50H0Sv3sYK27cRsvE
lf5G2c0fbyIso03/Cekf7jK7eIxRFF2SoJvOur7qdDrInamuENlweqN2XbudRFuqd0C9uwNvDjGG
ctoLClZH8soIjySbGFgk+Sa1XU/LLpHyIHPKYTZxoFn+PmimvZsM1sLS9+TWpmh2hXBruv0xhU7d
ioRVvNK4YywfHJefvkXDL1EH/4uo8+ptW+nW8C8iwGHnrUT1YllyvyG27YR1yGEvv/48DA7wXWwh
TnYc2yI5a70VOH0JJSu0+jp2gVaOh34o1EuRla8KldyFUAc6A5x7mYsz5XzpLrKTvdFb6lgTckcZ
W6N9Zs70jkyLMgarto5FmFhHRkZ5CKecoZy8ygxaR64Y4cBLVAc4SMQVGbv00HhBnxDpq+O4shAG
Xic5xVvXKeab9pmL1AvC3JjvNuBe0GgUhyShXOZrkLWGxoRbrsHuwLui6VlUXZRnkiuAduk41LZ2
1DX4CXobCHslLuNoFIcCpSw8HRFGkXWNCTj0Wq/ZOjWXB+1g3K2o554xy5Oei835J6y6HVUf9odt
MkKTBcvjJeNgZY8U224iVkU1RKClC1OYODeB24j0BlluUXE7tKbo3c7OuVKFGzl0V04WU7qrnWQC
Ic7xmT/3ffMTpfSx5qQE0hKWHWQ53xF1v+t4on49210N3xHY8JerxtcB6SKMRrCEcH01Pgki3mS4
DxrTeVrmWnIFOYkPqWsggqPDzGyt+RLWtkknqcLHRFzRmsclN2ZXvVotGQFpCCaZRH+waao7AWJo
sKR5SD1d37uOhV+3qd2zqcwfmIOgDafs7peE/eK8pFZ6RFWKwP3IgREDIpbDWzPoP0Mr5F+LrpUu
83+Vq8hNdAlfigYB/FbS5DAWTnEWSeWcBt1GglH2HpQ+j9axS5bk4ue6A2rI0La0/gcNtuq9SEtn
PcYkNMfzlWkJFGokE2vO/XpvQyvzL3jw9o1sLw7g4yaVvfXmxtGXVtA4yLu5ns3QPpIKSDSLVj3a
rM93NcPyaak3SDWG+Rg7daALWRx1l2K4saQ86d/L/z5kJyo2dj8j60r0b3w+0ZaiFxHY4CkrmY+C
GMBi1ae9dhdYLV/CTn6XHY6Efx8JSYvqMIyQ4Wn4UiKNegFvm7eGSerevw9DgtiOzPQO/BZ/WuRk
S+PkucR1eEFDHaG415ydg8KE0rD66X8vXLOCjZYBVYN5+vf7ozn///9RRm117bQXL/G3VTXiRlPf
vlqO3TjldwYu5sKeigMszqdmUWo7zQQv5UZUng1JZ1Gx/EotdRhmboerfC6HQPQAGGrUTR7uqemf
zMTzVpM9olhdPmy7KMTcFvPHEIT+CbkU5w55PP/+tF7+NFmsJzSo0VBup/TOF12aLG0IpLSAq860
P+1IZvkZ284/epP/xQgZn/ABkjbJs4xGIGuvHdS8LLJb068fFgqWHkpyRVfF39ApTr4+/+Tc3ytJ
1HdfDfUZqmzZEGH282CWMemtNn6zchzY38OjYDkWDTIMRCRq24/pkz8ND41m8svYUM2WTW+eVyNy
jmjHJVjxrMVE7Ltk2mKJyb5NTbtaRakfkaHjVF2jygg3ozUdeb5Thpq68UZfAAiSRsHyF6ArT16F
pi+LC09tQiDWyGlOi19C6NWHZ4CxAWWWxTMChCwYMnPl+wTfydHFgBK9DlEMGRVrt3a+EN1Vr1JT
pFC6nKlzOx2pZeyYv0F/w8Kn9f0Ea4rrlsDGeqC8ypOQcHlR/ZYGe5E+efU+JdOSzCMCm7W7ORqH
liPUhuVeK2g87AjJrz2LcaN68aSHLby5owN2l2yl9BEKV6d4vOcWJE1Q960A9JX9p24uw2DKQOex
UmNoqZ2q//Tpeu8G6Dwcz8RDZRoXllVeALazZ6jqJ6QZW09QiTPah94tPw0qKddmhUwFgipb5xbu
W+rmodrKtVmqZG0YxrhDtkl8UWGCgWINUkKgAVL1XeINGDqF+o5vH6kwKVhhfnYIROGaf7MHksEp
7iOZjkT9jNEy1C4Jsep7JSLQLkgApBj+k1Hp93rkrNVDelSoFxsPKJA26MkdiGcazDFCcB4T62+N
bUFKt3fxB2RsHgd6K0yxsWqaseBsMtzVwaAI5hkSUg5nlnhuZ/LQFSWqpDG8DrU14zzL8yWhGn8d
hIHWWj8zoVrIzYjYqpGkOToiXfotlq+HIMjOy860Xe3L3CWsW4aPEVqRaFH+Kjk6lCHkxykvQvLq
hA+oDRjRxXvDWS6mLH8zQkYFh+Vr0kmWKMatpne3FK7b7PVjay+dkeWVrd+gu2CdUFqxIcuc1twn
TNX/TeyriUh+rSR8omAb7CGljY7EEo6RguNetz5GdQbfdjdtbQ2M3CFSe96TmltvUyeE/LQufSEQ
4Unp7mJB9idTN0t/bAybMDFpMOd2x4sEw9ThQIRf1kvtu7HCTReS/qlPxgE1Cxsy1IlGFBwqJFLX
q70wW8z/tTWtRwHKY517RL1BggxRzgRFTzMj0GDEOxD4Qy8INx+bqNmI5agghAGPw9icbMcM1yyt
Ehmv+Hf5bfIeKM9bZhWEGDuMeYHTkBRNmtEmZ5zMcGFWmels2fVmjUWxUOIj0c3nIcLBSj9vtxqz
6SAUkrcuzwgBw/IxuM9ZXS7i4iVcNa/+Fq4PvticnWR6mBZQkJlpr+mQf8E5JYcOWfW/2dki82oz
kRRLHd6fUoFcjiSYkcPJ/DaHvJnp02iWw7HvY1wuGCnIdk+eJfbgbdY4SMiXlwb5SECBUrnyR4cm
v8h/bYYCOiqp2TgMDAZFum1tvtc0Jck7zp4LV8Og6f4aGBLHAsZElf28Y2qAv5kJhx9gRKRuYEg3
0YdoGR06VYUii94IIUS9dXwsaV5E+7g0omFjOf2uphmK7mp6FvWlDsPT240z08VhZ8NPJ5L+iJGW
ZlDEI3nVnaZkfq/C9hvCNSCXf9yhTEsDbnNqdeseZY7xTfTR1qFZuRVEXM40sNMI7+Vg2PlvYdjN
yWvnsxBhEXDqwHPVN22AtincpULFTfeDjJ219comQsizPhN8Pj23GHb0EtgHxLDdQF3oWU21p1dR
tJccsCI2m0jL/+g9vcNpiRKhjz7AmF9qn7gZfhQpO9LICt17PpUW0Ph44WJoKnVw+ZI2uunTQ+Qj
umFBgoSLKYeIKqHvvZGdh4CtvdTrd6kTAM0sxbAI6qbSA5pXJCK52KSEvaPMD3ocZuvUg9UbBU/0
saZBKkwu5P8vDmqajSekEVxHa2l6DCcU5RRE5Zpj3m5irv5Aj2foDBxnLahOndFApunVwRj5mdAI
oXewhKA05ZQTICtDd+UY/TrSaHnx+3xTtMYbfkvYB/tHJWiTdOoHN/10txCIEp5A5W1HBjsbGmTW
eEf7c+pyhHiNG27H1v3hLuN01CtA2wZh/PDIR6b5mVuApzPPCGEYX/QYn+DcSwxtfPF1C8kbIsOT
fsPtyHtpqn4N9W9vnIQfsZGu2pz5XnbtTCUoYfsERm+spGay7SKAKY495sBqZXjae9gOyDkKBuJs
KO4zSmlKi9phJ5rSYXcnJ8GI1d+EL/kIsQ8EIR+dEa4t6e4jSOJtKaaj7neKm3fGaZINCbmMxcHq
GbZQVOh0MFX7JEcsGnKSYj2lYH62D6k9N7tKK55dz+1I1e3R+wRzIf7UHQIq2j/tEOK3iRvtmPj2
GSc0+prRlqeZ8Ae4CXXw4hqPoUOvnn4QDiMcx+W8L2Leljmo4pi2Z77PRKUTt3O11Vzja0DPh200
p5GCqiI6N6AR5L1g2N0TiRDwsOR9dcI2QOuH2mPVDfpZyWHYewP1De08NNv8h1P8HkUZ+xe6l6Bw
2aMi/2HqpG03+fBB8HV+dMk6ZkI6k9l2NB3wdMMuXikHumcTRd6J27zSIYF71obfrig0T+krbcyu
PHKebuRonPW8SS4N/cpD1TzHsmDA7QpvO9s4SbRlCXDiIejJVAvkPH8V/EiZxXnY9BQoUC+BKqWo
EGcXyQ4LbbLmX3wH62zYwUNJKk0EtsESxURQIhdbyW4GNmSrbazH5HILlbb4CsN2aziEgCbZdUTe
GeRoOfEC7sKiSXb5kxBU2zYW+zVJ87/R0j1iaeFa96ZAn+pFsHeTKh12HnkYG9aumx6iBozMYxmZ
FYW2/X6Yx/AIGAn8Z2DhorRCBAUw+MN0d9PAlGihr6IoYJOW2qFw6IqGd/JgAEYLCL3e1kme7zvi
xFVi/me2NuOMZaT7jEwIYOAa1dzWqL1+b+F1Q1e9mduQsuRlknadnd2E6YHoSW7X4W+lY6sxB8Wu
pnCbmm+ptZTHULkBRzwcstb1141dcdxS3ps7frNFG/tD/YDOPOSCz07ZDb2ZyU0N5k1vWUXzO4at
1K4O1ICsZ9X8R2fnQ3fo4uabXZfG+MwA/mv0WrXnsN5Su0V25ohcQCX/ybK5pPgdV6TA0kdZ2NjY
pbxPHrmS81yCIChaWcD5aHPwPiAcPwlfG7uKIOepeVHKPbWlgmbmmOxmZSF1dshprtubOzgzCcjf
sNskcHto7WPr022wUtYzbuwoI1LYivJ7keF1k4VJQauD0m/que1sDbM+WxvKu0eSpOUBXcCmIg5l
RXtdvlosoYvSHmlYMezqan6jr/yvPh4Y5T9YsVEBdHqgmmwGGeYtV3PD99JnQeb4PTYg7VIbA6QZ
OWsIEzjGbAa1YwqKiRvpYM4hW5jDXZMar/Dz1iq2o//MEQV4PDYwOg3jMD7ng9FsbdbAo0iWLSFC
RON/SaEQTvj+i+sA/wofwjyt7qI3Pma+NUoaCJl2+PY1ZP3OFKsHPrt6bYCjbR2s2vpkgdLlFGIZ
2Bs2Jb0sg36x+vQtzrV4rdoNrXJgS9bi+BMsUy3hnjzR12XbPue1bPaWzXQHIoqAoZ9NBEwIQrP3
acCYS3wFJ0uqa0FfuVwAOqO7pe+7KXRuMs50IHpSA/41ud+KivTZhrLwNYJfxsVoctDvM1UVCSde
OmdMybmzkmW9i3MpgEWpy8iUuPU6/7RYtL5Y+445Mb9M8PDs+h0cTp1sZVI/6+HamrhmTQum1084
BcHcSx4B1SoebsYILTK5HgMs3sHAmvUnWxN/jAGhQGna/maSNuWFJNdqUfY0kzfLJGlXa60hJkeE
Oy3rxnWpbDeANiPqeuZ50fM+pbP2m5j+Il+jws4CmF7bPIF3bpyi0WvMc5E9U3me7EvNvE2Jdipy
mrdN+5eBlrEY+Hmjk+TeahmkKtXpwNURPpBZ/NUmUW7DkqZZxxRBNQxcRBpJ4ItEKhHWV65F7/VI
9PWQKRAw09m3bKZb4nJ/DL26zq2GeKOrUoqBTELc9SjfetP8hFaL+AmtkxfbHxET5Qa1Rgbq+6Gn
QpEYhrVez38zL6KD1DIPrvOhGh04y/dAMVzpr3mm9usMI7dndB4Vwagr1YwDUnNP5gAC74dOvrnx
m/B2Ec5Hov9x6SakLXRzvaKtYaBV2fyy/cF68kka8oDs4c8YqoWePiwyNjeAC3co1xPnPxVVOvVU
GHMmwkLq7CVvmkupGUxUvqbtdZtnRZUW11nVK4I3zikSy+9IoWub24bUzi46juSMUM8NK9ZRcOno
86HPSISgM1UQbBLhhQ80J67obiBGl0l/bYw5Kg3beUHBI9djHm60Qp0of9D2VgFGkuPispfOOPoM
0EqA86Jwkd52yPksKnG+oRCfvH5gsUst2ghJ/18j6N4MjaItZuB88jOjQOWziIpgvHWeQW7m2a+h
ducLqIOZ1CwoHxW07Z9IEPagVX64I3H4uZ/697jXL34UTnuzPQmMEFtp9RwDDlyP8JMSuNjh8aKK
L5pS28sgO9or/cRfE+7AeFqM5oF3qVVkJmuaP29pHk42lHQwYWD7L+KWhRgpH/160yPT/HujpX9n
ZPG9xhpt4e5bq07bzp4/IaykR0B4uI+yEphTSvNoEfOzqkxaPhWs8MoiA6yscJ7OezTEEO85o1Hd
A07HrFvNu21DVPguhRPZZbAFsjqNAX8ctgKs0zANfV34hFDFyayxdGAQ65ILRXJDsKACqSQcwVX5
d9NWS0J79jZVtaT6zcVk4LabvMipHEpGiGV18Tz6r3KyCjeA+DXytywCwuhxsZru2kKFtE512PRS
861VRlaABHMhvG+6WTqVvtXEmOFoXbo2jeboyTokwJt9oq4NlINTdBRtTjYt8sB1bDLp8vPNJkA7
jko07hBORmYdUiApe7F41pZ2ahfT57+PZl8bLzKxz8i4y7s7FfVGmfMQpGiUK5DxbW6f0FT+pN6j
ZQq8dX4b32FC0gPHGQvxNLEpZVFLGnUbPxtKR1JglW91Dmevi9G8D40WZK6QT1aDBMkZ5bhjxQuf
xYiJWjOZgtrhWyjBntt01rZw5qtZtcOzb9u4euLiaoQkmJeJ/1xjKHy0EoWL7oTWboplRWVUkpJT
wtPG8xMontZ/Cg29fUlE272AeOPaJ+WIJvITA1h/9cwE0RRd1Cg2ao9gE0z5/eRamD2Q1WWNGzgQ
a0FDjdTU4NevGGrqqGmv/1500hu2UHBUe86Xwu29mxxILhoqdi1UhUQERFl+oN2rjcyXzJ6fcX9q
WzBdwVtCyu/wk0dSXuaqb/gCa7oxyNMCcEcXl6JIxExdEddzjVOim+pY/+MPYroV80EU4dm1MmRS
ScW7OfrR22yxj9RE7pz/fVj2WLp6ifSO9VTuPFLIA+6lhD5AhM8VjiOuMsu56n5RXC3/tSu1PeVJ
PsmENILBdPpXfbAIgPYmfK5U4hH+/7DbOT4geWbOZVOz/CF60xj3WUh5ntIeH6+6RnvK81J7G5zo
GxRU0sldgcckuXUodZLiYjDelF7gISFWAV8TAgQ2UeMe+mF1iM0egR5hqr0dXw24eTrVSdp00t68
jt7VLRPv8u+DVs9MUtlSgrkiPdmmniUvXY1yrRi9I++vNcGKTX7hPXXp5D6R03hn9svWKg2pVhH9
MRoZBwFXimVIa57dTj45wwQIKdLmuTFyJCCM/PBd7TZ1fJ8I7nU7EsKVVBeSvBW4p2NtXNxiXs34
YI/zxWHOfZK5G+2tBKfFv18h+8P3YucFZqs8l0fPJL0Co8oOJe9ycdXxU7K8qAnME/kCoTg26sbe
zdLHvxe6CMBjq88BN9bR96ro/u9lgJLXQv9SD/zICwJcKAqvphvm3a0qu3SPpp/DH6NzxQk80lkb
QAQ5891cLoB4JuDDbXnSccg3t1zE2Da9cNvlzPh+564bsy1e/NHq75KUa3MEosWoPzRNfROWtF5m
Uez10tX2GMzB5xpfPtqevYaDHz6EwnPL3IRO88coJWmo7j5LIgIKJdByRIlHhBn2YlZiOssav7Lq
UXEONci0ZRrHLqSqZ+RmlMXYbVMfI2VHwAHkAoW4eUiWUSq+smSEaR/tU4SXgNtzo3AB7gurfdeY
txFmmk9tRqQekTMVbeS1Xh5a/qOQHhqrhxKZekzlCbdClX8Xodkferp8MZlsyJ0ZgsxG8RcLY13+
wsGht7OfKqcf9jpFA+nYi9cx2xkNMYLSTz6LxBXruYOXq2VEjhvP7ahrCEqS322YqYtU85s7Em2a
YTgDmPMxRdXhYdkSjUVIk0vrZsYI17oe/TGNu2AKlAvu7eiA6SE56f1x4FDd50WJ9tfpj05I661C
S+u66tmU5SuKMLHCO+QGXuwDivdj0JOey2dQ6XFKDMrUopa4YdkHy8m/wpFqpPa7haf2wx2eTV/b
4wW6haxGtzAx/tjcpjCg1TFBq7q1lPNbS4aGqWegkS1Dmy/aY2hPZEUBqLoMxkfDBWLGFt9siuyP
phQ2ihLop6PJ/Kg6OF6tIZ8PxTy//PfChFtvw7x4cwudWHYYnABPz8qa0MH9e0mXv19DwwD5Tqc+
UyXWMyIQ2lPcLH2mVhOU2GdV6vnoatl6FmbRbTAgOIshOkpqQuPfDL1ud3HdUJHqeNO6dJpok0fG
D5V97OykyJNqxfOAhFzq0myi5wzkk0bIODD0oFvERLTrHiFrb+IErt3GOnXz9FLlXbj1S4ka7kT4
0EDq7zQ9F0r+8dJhpvJTfNBuomM474Kkc35Lc/yqqTzBmPbtDeFI/8ETMkUGYdyWWOJ1QKXWWKuM
pScMTy7xm7QB/i3sGIyKuveKojmhJvgWeUVF/nccADVqGfe4XGnLJjkReG7Jxi1Rq+x6CM5kMh3u
ZIeCTUiBVVJm426cK3o1VEfoiTui9zCNA8jkGwZ4+uILRCau3DErBmXb/3pkY1AD48Hnie3cAMlb
ZUMtVLRotqJvNlou5Q7VF0v5keLCAhEZreeqoL9kph/acbdtE2E4cM3yqC/pdnSNrtpFrtbYOTzB
kFW7VAh2Ran3F7pDpo0YGrFiIreCTLmUjBeEP8R0q0mzX+dyfKlxVHAEGz86CpSz77LRxlrjb8q2
+IoqQhLG1iZFIWkosARrWvcCLyp+WRRfVUqG2ULSW+U6H6P0QQXKDym5R2KQ9qKwgrgixbvW/XNJ
7zr0MCoBOmKRyd3ZFWqTFRRdJMxpwiXqcXcAx5h8O/0VmuEWGZNYGXr+IoFgusajjo+cqLUTyb9c
KTelyptBdTuwJ7JY2gmQ3r3l9bBADTaA7Bb7F114DaSEP9SndLL+2NjvFg3HD87EhxPF8Sr1JusQ
5zXrT2WDwbnxU2gvjdjgs9u+yWhUMseZhEUEf8h2fHC44c6CzJsSItDiLltX9ES1c/0n7fx8ky46
qX8vIb00azJM6PqqfMSHO0/mxlHLWx1xaPnA5OQcLYwfm9BoboX0+DERQOuwue5Gae69CggBDexV
9g1XO6D7Kh3qZj9/uiMVIZkY8KDBTAv1o2za2TGbQALo+pmlDSGQPWwjbwyv+OrGVTt1J5Ih3S2e
ULR6nYuO7kELSLOpRvsnde2/bsQmuSZ74QSumz7Vjm5spTHGkGUNb+r4Xoj83AARbIvI7C6ADW8l
Eqgdkd3xZq6j+ZX2YxtPOpAnM++n7lZiH6dQ1jx2exsrTdjDEOfta+8hd0wi+hkR/V96w0I9tpTR
I7Ot4m7fzBHljE4NHqo1KTAan8fnojKcwjqZFlQBSDwajIVQoiUDTa51sFNGpNx4ODDetM/WaDhL
a48c31ujIuKiarCYlvs07kkVLeGwMsK/N0v4W6Y5/Tm2BTKuem3FgqjdkCibEQUvErvoefZh/3A1
H92y+aGM16Y6qeuXPZxz3ix23eLo0oqW2hHVeJvOQApvCHh2OzGiwC9Yddu4nw7Im/ataT2SEKBL
9xx2AvfNN1DVGyGpmmmFUDrx7zqBlJnPEJp3on8hRZSi18zdD6XxXTri2yVSbFAkdGFqCLqajcCq
AHbrNPxIJb6jSccqRdnSJh7Fk9Y7w0q50TN5xP+ZE90cwq6wQjssy/r4JjGEn0bZHwHV0dbBIORe
9xH1dAEMwmk/bFftfdpH9tngetu8NHFmMhtAgMu9llWblga1Vc8gf1SVHrR9+46QqX0p8fs/h7Rg
ADJrBw1pGPAX57hTymTP+detqJrFJaqLY1nE1Crjhybu3dVPnj1MO4ayRwI/jzAYuf7g5hZhnzFj
eOLe/U7N1AYD+VSYIjLx2nXRfyni/Gf6Cyk2zLSdk2CRDMfJPZTzO6LLJLALuBY9NBKcWfnVNXT9
gbQ16KLJDNKkPbp2Rb/WiH7OLY2/2B7WxIZRYStVH+SQ1KOVfg+ZMwRs629AgtmhhXVZ09J3x4PB
EB17+6EhzcDCMcUqqJkUryp9HeXyvxgDHylkSE5ESYFvycJDI+JvqKhLFRFqkH5MIHdrtEGTk78S
dAj3MnSIzKLuChwUoUAmtdV3SPvu1Q1wx9xH6fgrZczKUuv0etNmTaRXc3VdKhix0Bds25D5kaM9
ahpKyEm6+rPzx5n9r6lq2PQ7k7ofY4Cen43VgNUqfZvR+LTTcBtYkqSyCapXuPWorH6nYwXTMBkY
JrwdGCzm4UZkzA0NJHjZ/Boy/cJBaJxtPmObsl9Znnmv9LYCCWaRLBt7F5aAhXgw0e9Lic4bBbjN
iCTCJ07CQ9NknzSpsyESrQsG7X3G9fSWJ+pil+KmKInfy5InrJqdDVv6Rcf6vYqN9sdCDb2Zq5s5
lt3GtCSLYWqH+2KcIC+mlUHX+8Yj0QbaP3kYOuRUnnnUEVHpqFnRGvaLzq4ln7MpnKOH9ZdHUurz
/lwdGqA3muti7mWOnUauBvLNtk1PWbCfoFEmSXYxKxkgyuIzwzFHmmzzbRW45fFVrfQ4THZE9uKE
oRrR8Ry6sVHi9jYgmVmFO8szGHzNYDa9mP02TNcWl7o+8Xm83rOhPCPMVezRi9XCiaxom2odeRbe
OXeSdkvJWonS2v6mRRaawKNn3WqDUiue5hL5xYzaE0vVxrCACkaHUlxynQls5pkIEWdVT3HsPBnY
2mg7M16c0RyBdOsiEDmdVileo8pWm47es40LYOf2sNtpl2YnCbCgZnEjFqbbu4ozHR1bhU3X+MBf
blxaVA5rX/34PvFe6ZJEheuxCsXDQPva//az+rVJS+4zSnQj5f5XgrSElV6vqOpA9WA/ksg0z1o5
Xyer56uBGCNwm1DNa+f+mpUsdmHt/NqJ9RyPz729QLKZIrSC7nNRVXcnif/LM6dC7v7QE1rHnaL/
IS5j+soUzKpE+1kkZ83JnIM98xBCZ2C39FdWPS1UvUJaQBEBlcXZ7OP3y0G4c/JQ7IHC8kRbJxGd
KDG5VOusCmvK4NAFmNShodNLDXakNDZAe1YDPsk4gXQtY4ttE5jBrxaOMmPKE2SNrkL849a0bdIx
C5BpbcOads8wm/NNz1MYwyK4QlE4IyOj33KtNie8MNCNxKMiuwpyVf56ZMfcjARHK6GCS8QMnmf8
BlCa8QUTanaPSLGFMZTu3O7n1v20Ip9uXYTt+IqnpzCjAKow5v9SP6I8Nhk+x/+8hpxYfUn/iQn/
8UikxPuGBThv8w9S0yu0ib+izfZeuKRpT8LZRona+cNRsNNs47y7Gg2NCMxhPto7zD3w9zRmHG0v
O9IGzIJv8+Qo073j1B9iHgid1NRFtRlOftInGrd8MNaReUMKquMu8v7R/dNPBBRNYURsx3c1Ikto
SuPWy77aTPXwZI5CR16KiVOfgb7dWVtX7dgGxuBlgchg9AuREtLTT3LfRWz0E1n1KzP0cF9S7dr2
ER+1HQ85om9dSWKFbmfmZqRzEEZkyTcwP0jZPdROfiIR5tw16EedKUdYWUX0nc63hBShT4/Us8yV
r9T8/CWUxFua1AQSLMbzLkY0XP6pLbriS/Ew04GnDHC1hmM712e5zX0Kn3qqrLaCws4UhyWZK1q5
ETNPSkFKGV24vhypiof4i2UvjnEIvaKjBJlTU1uRB8TQ0slf1RnLo8rq4R4xCbQxbW0xtSaojDEu
jtTTAkH46zwp973RVOe0VVfYjb8doZNoD1BCkNH9BrWdEUBGp30HA8VDm1Dx5VdYftUOfPqhy7Fb
TWr4M5IaFXgDTlyt4hA3PLI+x7fG0gx+rt5ZZjFermowg0ySDxRy/UaRG2/L8lZFuOdI0rt0XQ7l
kBb/pcPwWdXcOrS90QYXMi3ggFcbRu5tXsXP7dw7rzU3nzUaO0X+F2Vn/7XoZaGFCb0C7uOZtanA
FHdNnzX7yQshFhUssLJOGBsU98yAApqA1YOiKnsTJZ+JLlIcQQJDDvNvMUxBQ/j8jRwZJPlZGRSa
SUSW/6qffboEg8gmFU1LuvKpM/xlSHCOiIGGfRxD/iqZIclBqCXTIqDLbm3ZNrBw5fhXzD7lvmtp
VPJwgeFdwmQu5aGH7MqbgW/GfkaBnO9CEIaQ5C7bDe8KOxR3crnTZ2NPOj1ty7ydkHNI+UKMg/Av
trNigadNG5JeFltXIkbBBqevMkMkzHVM23IuLVINCtYzvfiLmZsfwKTjlC3Y3QabrlT3piXZY07r
P3gItklv/JjRcFxCJZoGw3w2pJexHRuCZMf0ltUhO6PKnrKJPbZo6QZC+P4STf6RZADk0ad+Pozm
QCMe99vKbJKtcvp5FfsYPolgeXGymt7nOoX+oWQ3K3cly6JvGe8unUlA8RT3Da3G8GaGFAtOuDSc
KKl2poMTvvWd80QakslD/my5FcEO2fwzJPGT55BZEXvui6Yp9Cu6WBw63xwv32avrlNNd57CWdp7
8FKExh+dOb06pWu+ED6yS3N1IrfX/Gysv0D4KIeUY65tDZSQYcQERbYwBIXZk6v05N2vNXnK4Id6
nKl06k7FsbZJT626+kjhV0S0Ftn8yJm7bUV3+sQb5cn2v9Ysq+2Uai5sl3/Dp9yBGzqnzMKPgPun
3/W6uk+Sv5oi+6aRwYbr8ecz0niTZzvm779tAdkfRZO3jh2POAvzPJQSJDgkKMSGoFqHrnqQt2yf
46w6GgZJsAlspB0jw0+UDnIC/JDTpe5HBXshR1MecvNwBaEsy62U0cTKaI0lnUP24XuV8yaPhLwm
+jGZZ7y3bvYyToI1EYP1upn4ocwWh0uBey7XZEkxs/iCxH1OuFtfnJBkuVJqty6ur2rQ3KdipvCn
VzysZ93D1drE7gps3r2FglEltLf5XIUrV6P4oimMX3ICuHxtt3jLaeFZ69L802alDQ6TYatb8OWw
Y7TieWBW7F1dLwmOtsvyXEw6eiHsBZSDcLHm07hTY37wPPi6DtAJBymEE6b4r2nCnluNZNXmtbq2
5BAFRH0fi1q3dgn2qXyI2g3JApsOzWggFqe4ZtYnL3820M2vRc8E0VgzRRYRbr4xSiSMoSYeTkJI
I/GDgppsS8enMGjNe+6jovs/9s6suW6jvdZ/5VSuA59uTN1IneRizxM3Z5HUDYqSKMzzjF9/Hshf
Elt26avc50Zlm7JEYgON7vWu9ayo8QR+lvx1YKSZ1BioKw4Chna8lYBmlQz+W1VwBuwyvHp4e7Y6
t4o9cY8Rkx0PlKtl+YIF+0tPdy0vOJdgQEsLSBFZTyJzsVn4xtltXPuRCtN0YwUkbfwlWd1ZeJnr
TsTHvifOScOfOGLD+bAaYGl05vCc4S3bQ4C297qJnh12twCI7Obgdzq9yNFfGkp0gX87/khDNZ4q
c/xIYu5GX2XRjRu2ggDNvPU7EC/S9OtdVhf2zgHPzAAEHLhnl/EDWEaeKknzhAQHaos1rpDuKBAY
YN30HHYyuTjS64a9BZ5Ue57yz5Vlfx9816Iw0xnBZCXPTDq6w2CU9cHmAMoooT+NMd5CLJK5J5hA
OgMFniviSPFnPav3xPrIh3cyOM95FI9vSCuodnzcsL+pl8kFzPggJTCRnoEZsxrBN6ZyQl67OF9B
tOUhyxiYZvR87FvDLI9mJ57bvvgac4x7jOr8JesMF2WNta+ufaBCLDHsoS5mahW3gWL7Ns6dcWmZ
oPEOZr/mujp6jqtvOHt69IVCbKMxc7dmCrSd/1KAp8afkcRHYdtUC+TyXlRletNE5AHreooeNF7u
qsFBF0RHz2OlUjDyqLmBRwN868VoF9umw8KAx+kxSCQi6PekQqAd3ZjGcrt88WGZrtquyVCH4HAI
L6woeIW+QRdnd+tDD9ku/mlmw0xB2zw+NCZ2g9TBQAsLdtxUWB7OWu+TkRsrl254hS3dHYcyD/BH
giPhLu7Ronb+F9OaP4URVHbHIRacep6P9ljXaysqo33SNTsFZbZFDUThhbZkBtEM/D5gm3BLWea4
49xL0D8h94kaEhAuSxEh7ZFcXtKueCuV9Kg04/3yerzv4+lrOFb2CdaDcWKO+7XIdcmYLwvpt61v
XIg7Zw+OFKEBecW8bd2HYfkAbdHY5D0dAgiEdMh7fXXoPPNzxR7rPIHc49H5PFDds7d63d1j4pGn
ec6/kR48kCrWzB/6B+kNHXfBF8vVX1VszztixgEmT+tYq4TaA3/ZVTXu2agZk1tOiAg8WfIOnNSE
oHWXBIQvhbTFpoM30ziEJZe7G6dPOD3VeSLPTjpuxtElDF6rHeECbKe58JGvz/yJqDDQ4NHbmO+f
ZNdNJ7hiDP77qNuaxdRv4cWwBdRht5vV9KaBm54NJ9uWgvQ56ttFtXF4TbBll10xnYUNTHOIzdPU
EXj1cSKv22HUKNQW49M6eK0FRvEemu9V+ao5wBuacRCXr3HKLK9pR7gOMU5hOg3IEJnOZtYXNm39
uo/c5ziKMpIy7PEXpnlraPtU51/DtMroyuAXqRLz5M0EWYEbxRHHBsotRuZIHJUbm0O4Icm4hQUu
krpXt20zcYrOYFuykmaPYWd1x8C9nWP2U4lTete+mKieU/ItA5G/A7mp92Aogq1elmbTPAqUwzf+
pRVNhuO1sM/qDbateyo9bPLF7B29dtp3vX83+HARgGVjIUvxvzYM0qCcYQ9yHVaVIHjGguzvBtIM
qjH1ORP20lWNiMB2KL8Y8ykp7MXgxCl8DJ4a36FQDaj+hR6JdQcy5NZ1OTJG4PJKVYjXuUGlnMxk
E4X2TVITDKa5t7g2ZfaCMkERR1Li/i2/c5Y9tZCecL5YEtSSYApiU/mgql2hfPvihKGDhXKZzKr6
PIpaE2XR7qq02B/HTfHsZcGy02TMoT3naA23TmzbsE92oV1Ve0Hppx0itClTgq6yNAwmNNtkpFbF
5iAzN/FW06iC/JQ92Z1FqjSn1hesU3s0uALVwmcNFuhrYsdUUk23dIYFO8ClW+RYEAPQdteZYx+h
4QLvmLg8TIZWSdJnB2+piKfp9yzTKl4j3uUAEWJocYZ7dH25yyxsjciqX6RrPUaGXe/rjpw2+U4y
NOgsky+P7qjYAmblg1Fw0qXYmlKJaAguJg0eVcu7uyD3uEEPqjsEdyOc921ps23KiAM1kAZCPPLs
Eaptb/kfBEUORlfPuxFrWMm3sBk4Pa16dkJ45opSvRJpvGDqWuwPCIp5UBwCX/FdpMOSY6bq7GKU
2PzBILoYc/JPUSSiPd3Mi/rD2UGT2lsHhfdJ0Amci8UXMB5HMDRHGeygK0cnGbrrovLVgaK7nQMZ
FxwkB0OXU6SZhJc8Fa/T5DRrnOffh9G7xpRpnNzIf4L3w48V6NtYFG+xZy5NPkQUEhzt21G/ppRC
YaZdyxB8U5EM+w7AdNxiW5TQT3G6Bls3FjAUdAl5npAgmGGIGYXFOCd2+GlqU3GQxRF8CcOXxgpM
Tv9Jd3Dc6WbueMppfoQY0tX7YEwfmziTHAwDtRnJAiXwQe55by2DoHE3EWEgqeNusSp2J1v4301J
vVHnXMis+bsg5nIDzN2pNvwcTNGnkhFi6LXVbdJxyir82jxKGardYA8u4dCOflVEbPzzEBFFW0cM
W9DSQlqUGKuv/A6ExlTyQDu6fQ+wSKAR0R1HQd5NDS1egabyyO7eL07BjTKOU6KjvWsIQS1JQcqf
ecmqUE8J5pBVXrcfY44JCsPwxpzZcA5D8pgtUOJk+aWp4ELAjGD3W8pqv0Aoga1Ux8YJT0iK8oK/
HwxuyZ4Qa8SlDpS6GhzbuI1wuIcnUnSQXeStDMzkyJChJHfjsnlA+LyFKkDVUJrSEN0zeGhJ5yO8
NeokZFUezMhnVMRqk3wtBUsmB4xtkvF5diPjCkJp94l8iBicoNzz7h/dqb+0BpvlPGtZ4blARI/w
KsKQw70WDv1RZDBpkzwi+JtE5DH8qDultehOtRurPXuBI7/Lp6FvHGhdmv298OIzPJZpM7PzZWTV
kmbvexzQiMahVX4YBWA76NTTCUQ+5PLlF/T5ZIt9ncn2aL8Hhjj5YnjVAxfFmRj2BLzF2rg8WUWB
qT2KnkZnQtT12RcDySHJszByhkAjbsIZ0uDxdflhdtACOUXwdp3JOuTOKO4DgdgymcEn3Y7bqrHl
yXGTbG+TlOG9l6S7UWAnVDjd6IO2jkFv6gNWwQ0nmQUVgVwoAkJWXbNUkk5zjumVuL1s6YizRt/D
Lz51/en3f+wCC/tWHiMO8tDtSrArxBLvMw8lv7agccUhXlmReOOpnjq2wiOMJoZw7QnoYL2B5D8j
Jvr65FRCbv81mMjbE9CGFdokV93NBv73ITn2Rja+YkpF327cpwKf75VhT7vqMNC/tnSJbyVlUocf
/9pXMweq4mpYLekFI7cORm5e636aD4FOXRAKkQHM/D9/iR2jBknj5ls4Z3/8wo/fYqIwbibCGvMA
Np4J9dmVXX87LWB9OHt84kTbDj++6HGE/7389n/LzJ9+XWZOQ98fmmT/Umb+0L3n397/WGX+43/4
eP9HYbn2XOF5dJI7FHErSnp/rzI39W/aYUCKjPKjyVzQdf1fVea/CYd8NFI+DUE0JS9f+68q89+0
zbLM11zbczwl1f+oyly4zk+lt8s3Z5meUp5y9fKt/Ln0lgMNNeu2eqQVALepuagtfnhV3hdkQImC
PeNpnGeXuNe87wF7bArPu+G88ag76xI7bXFs6slmR/dCkQMuTmGD1HfD3YiJb+2Fdr5rdX3H/pGS
qSCrgSh5VBF15kVT6sufH781BkcHzKZ6TBYIFsLEwP4QJaVtsEsOWy9MzsrovzrVjCAJgo+ap4om
MURvWkDMC3WMO2UMZ7vUvGYlvi8PUfINLEwIraAUPeMzjS3KInrVtjB1cmstbVKruWmoTTiqDQf7
Y2cDjR0aupgAUjGRSiGOsYlzvPYRg++jrK1zWQ2AA9zhgF8IYOMzyhgxRtDRuWy+ouHiNBwDmOEM
qeI2IPdH8RsW8MpdU4x3hg28lXb9EIZUhVl9T2SMIKfq8QkYaJQZuL90ao9V5dzrHhMeiRK2bUVw
tSJFN2g0QBQLyMdNTZTes2qHeFHg+4uiWQE/ucd+cCwn60P3QM9c6k8Ad4zbdDZCypdNuckitnos
o499NFZniJd01JAEyKxwX5sWWUcHC0ERN3ubKBcHG9D9wYwLutxTp4JTb6SaJMUvGHpvOBGxYUrK
q3zRnMMi+WzbHM3iXBhbD+rhqq3ytTnjjOL4uhh5qpZ3ZMB4b+ruqBZ7B02B08kq6POYwH7DzOl0
rGF7mc8ssHQUVe6xGONj3qITeKExrQcAQi3vLEL2dX1kHQ23eDTrVBCGJjgvuQ2ZwMOBzRI0a7ZG
adpiMqZzbER/2Qi2sEOtk8eOg8FmOthmkN6l0fgpDf36Yg37ScaPqa52vJyIo9jPTk3Fawwn+87P
SDzXzK660dI7KHebpgsMiIuISA5pAsNwYAXPiwpKmL9Wyy0S7l0ZF3teVS+5x7SA2wvvzY2ofNAO
8HdRoIjGzp2EDFoJtvn0D9K5dnaoTMeb7u2aiGqiCEwoPolmT/33qx+DQ5ONtXGTD2Vl8zrtXjl8
mHtRyp49pdut41Qx4myS78piOx1DZE4pc1lzQg1zmwQ/Mq/tyO+yC0C39ek3u4peQz2/2nmKEc2c
t31jfLKVDSILopAS+nZplFHUWvRWekvSygAr+KznzN2MSfBkThCY5l4sM1bURRhUCB75WuOkHCFT
2Sme3kEM90kMI6ahi4h3FZtee7pWlQrWGer8Eb8SW6t39qS4OK6dwAPJYaJM7GTvlgDkZhy+J0T7
Hf5Oh/azBvkyLLduOeXryrQC4poLzG+cT85YfK79jPbwjuxF4xlnACDHOe3HW+llESwZ/VHhN5+B
hJ/VXDyZqm3oBymz41hlj1X/UcTW984kysm8qkTXs1/HsPnU9+yRMJh/yer8UaqQ1gQgf9bsgAI0
7IvJ2hU7yauDzZkQjQ6PdeMcsaNWj5KkujkXz6MRk8orDy0xoCk3y5WMQJ/VzaPfvpVWDAhzyG4y
8DyLXRUPX+jeYLBtnfSTExTZdu5Y5+wGRjhlVsG6yDhTBhif6oLdfNsUGyxMd2TPX+M6ZXRlZ8+q
d/bS8vekeLp1bTMLVeobEqhxKcwcJ5yBp5/WF4KP49pP2E3lVAy0fpvvI0+/RLbuiJ9P8mj6zjow
w7vBGy65wIQW+/0LbH5zxSS4OJBSAxVaaAKK9C5L6CX1CxUY7W1pvw9R010ETII1m3/Kg2tcfHmE
taxWUXbKEmV+CmPumCD9BBf3sxHocmUn2Y7eKChmkMBXRYtbOTER/woMH92D5coXxohxtZSLGAvS
PljQ1LIyUefo+vuaxiyG4eJ9HbV4zsMr015uXxN59rMcW1SLiamWMk4+rCyUSFxwPfSBefwSW87X
pmpODD6LPYbXfWP4O6yJ4aZJwPmNputv5yUAD5cRr7xsMSZ4a20KDoNZdSxN4rmRsJeFkFQB3VB+
MNyzeXZQcCfoysgf9siBu58fp0HB2nZgPJuqO8ZFvjeVuBNh9dB0LhpH9om6s2+TUOOdIhp5A8Zy
ItA2QL+z/Pzs2FSKRp75MoFA2hkDN29K5dPBlvyxbVFNlItaDA49p991VbG1mZ/RIMH8b5wDAj55
czv4zpF5bLLKPd2CwXZQLfEmhV2G+QS+wMpcxKcSi5hDlMYGNwmXkZAL1mQgvVbdgD3Eqh2TZi0W
t1GhzSvogjcc7ACiHSLpXeY8QA1+GzVL7Oz0e8PqMEq5/RHKd8GDXp+VCJnGBuMLmWoAlnbNUoVk
x+DiIGfvnENh2dG28NIVOWwIPxdnigrHtVQnJ8sNihKzNbCDD3AxzWqUPh59R90PGFHswlHMMu/L
TvJXCi/dl+FtasRwCr38VTWjwboJPZGEI6OwvJ83CnCEPaXHQveQNNziaU7nh7m/yjLGmWEpUrKW
g7zIV5mmKGCZaoqydZHHcickCc+BpodaekSH8ssc3QaF9Rg3nJCq8hotcZeMonY/fQzYR4W85HjP
IiRE00dEqEvb6W2k8zu/pwMaAMUWZ0GzG8wChBXJzKR/Mkdmii1pTlMA3x/a5hu7NXIGNcKR6QMX
56h7T2UQsaHOfQm6ZSxej3eo9V+j1HjzAyhxjgFjTEhAkCl8VoSJ6ujlnNCNnjcYhnXAa6yrccQi
6nDTm0JF144tFALFfKkYmzBH0R8Ru6zCL14TIB2jAZ7bm1DCzeoYUGy5TWs4AyF3uUBP4PCyiumQ
MhptvWaef+c3y+zej28KkrabQFVf7AJzgq12xdw/VDnjlg75rA9prJ51u6oMmKTsNFZDbdyF1fRQ
llC060JFHJu7r5U7EYCYFU24cq5W9RR/GYviC2dnZZXfBnZ1K+g3N8QN3HUKmXDjaDDJtHqzw/Xr
7gwrtocyY36vs3JH0Vq6tdr3oV/6T6Cq8kICNm4m8RNuzfvJKUjGEgqfsne+C7lmNvEc5ydfOlj0
WSrjBPyqadBJD9YHoi7GUsgClP/dZo11pn78TWEIrsscIc09w51xPlWMN3pZ4ba13a9mRuS2gUm6
U1MXbvsh/jD0fGELVR8R1DhWKpxeSdRxXgZ6w5LjbApMIy1VkHepAg2aR+2DPT/Rf0D94FLoKqK3
RNj6lHOsF0lcbpuKKTbwwodBM1hMcvHWm6gB1Lk/S4JHG7crzPNI2yKs6B1RzI/BGm+G6dEwth0Z
X6a97MNCyIo4OGqoXtXw2nfBc8FuFv7Bg9nACTEYgzcZ5g7ZM8austbb1nhsXC8B9AiGIE7Je/TE
Izd9n7yHtUJxmen0UiUWvEGNm6mFV9oO5amNQqp7VPrdWBj4KYorHzZvPL/SawwqO7jNah2BiOYd
QEE63gsTW8B2Wep34ApACGDZ2IuOCYc2KFbiGoVkxLnIK6Yizt7DO9NwRDnMJSMdu8mRQMcounUj
Djw5WvwGrzP1tbAUT9ZUyZWwk5YMO5poUSUku2bSauMA0TanHyNo/O9xA3PXco2jr8SnKJn8+zEv
yajRJBa2Lzl5jUOMD81lWrCzTXpNJYkNvCaMCDtZlptRMQErGTNST9vSncfNjqDQXPqxeKsH54RT
zVmXefctnt+McZ1P6ec6kw9+mKMFlmrVzB2EggIPUy82uS6IHFuUIojOJg41YJtgccM9R1jGZFyW
spTvp5p2vT4SxIYxZN5QJzdcS7Nr1zYCz6pW6XCTAeTbOR1pgsnKzyas/ENj1TF7R0uegzqiidP0
gPz21P6ERr/LI1Fs62q4mYT1XQodP+jcSA/RlAKv9O2PBrsu9RlRdyeS6utcjMGxtLmjKUCQG9HH
6HG8zfCHGHuDAeXRFISVfL/BQptCKTMaJ3txHU0zbJO1+94VG2PsvJdiAbFV1RoaHFXPoQVb1vIy
iP9LZi8rw60lfAzl45sfMetkbU03Kf0YF2DlpvRWeUtBh2zDDntYcfFkme2zu36gJKSx1dce4WU1
lGCEAmB3aEf8kxdySQKjYmFwRvdY642LjyUq8EfX8otJk/bGibPwAMjpxWMhU+JeEWMB8YWFz9Lm
p4p62I6owYkzAuid8UnxVc+K96rn8/CpHWNgku3qgbcfvr986+Jt42V14dQ6XUo/Ys0VX+NxZVoj
xBwMR8RPimQd5pQ5ywWIYANgHmy6PywWfKoMViRJjlDBbrPEAYSqSLIlSQ3LYqwf+g4DlENOxmo/
86Yxz92ykfADC4I6gT4qODZlng9rvx1Bb0LYLcVdr+OcNpliOJAVuLf8edlNRi4TwOKFb9ZEtIZR
OiQAq7XBB5be+5O1BPIO0+hfRm5HymVQ4My43o5OfuO54/QgaA6ucm/rSNe7fbRtwMJMIj+FLVGT
pIaeb7abHufL2m7Ta+0LcjulNYD74gRFz+6am2c7OzavM9je1GtcmQRBJBgxDw7Fgyw5htQ+vozK
DIBJsefxrIj0Aug4P+Gs66yxoYLAy/0b34hu6xgyhccZd5qTZ1oYQkANuId09t2nbpDBwAOiOqmo
ztxZMWn/Xmlu3Qw2nCKNmCnkxaxnLCR9HjPGbOG4ikVXUyitnyDycC8NJs4V16+h+gRnp2FMlmZq
y1GWY43kqG3VGAV7E1ueUGcyY9bZl/P7YPYfkIpcljooU4B4v3ldo/ZmTUxlZuQ5szsxXM57YAWf
HPOqWGE2ma7em2h8tGbNdC6c9sNiH27N6hZ+NZC6kpAQ3bvmDFKK2EK/lTqDxMyLJe3Bgskq+Nwl
1Zk36+0ADehYWrRBM1yC0T4Gu8J6hxV5q6lNwlpnQU+QCfPB9HPCtkw1cKdalgfc8awrU0lImVmh
GMbXOvE30rO//pDf/len/Cc6pfSQCf/vf/y/r+O/BR/FX3TKfRflH++gIJrmvfujXPnj//tdrjSk
9ZtruQ4X3TIF6qSS/6lXGtL9TQnHczWypZbwnBAK/yFYSvM3VwulPc9WjkBH/G+9UorfEDJty7Ok
o/hcPf0/kSvtRYws0iko8uO3f/8XRzHmN22XXbfkewQagZxafn1/iPKg+fd/kf/aReQJo7y6Va23
G8L4G1ip6RYVaDUX5jfsByhwHJROuvsMFvSKs7S6pJ0Y9g3gok0Y2NGur0D6QVghuRkHb61U1d7u
GpehUuTSityf0q5zt25CSsBJW2ttL21BLvRgirIBoUQ9s6FZ8EK3q8m6DaWLBEIpYOgHzmEOvEOZ
2Q/ZtBVGJ++q7p1e2P5WEVpwliS75YzBRld5dvzDJ3n3+wX4P3mX3RURryMuhP7rdeGMp02Hq2NL
U6NY//G6JDW4dK8JbxvdxTtXsNMidzZvZN18Yay/N80bKH39prIzBl5ReQ8lC8wY8bHYJI8QAzCj
y0PLXZFT3TR4eKEtYROK1+Rjyrm7OKX4VoJoupST/14QN1r5yoRUreU59UyHeVgfX2iiByU9W+Ex
g2im/XW8KEROqDiFTdMhUWSjlkHkna+/uF66jtwUYiOfOCFUzEVmNEcAqRpmSjbDdvTYXamb8hYs
w4RFqr/UjSg44ePjUd4HFmLg8DUYR5JQL2Ve9WsEaWrZjNWvr60t/ubastVQtjAdsgOm9+drSyxW
45I1rhhEC0TEh0ZnBXWGxt5uBSx9CDN4NxBZoupT01kcemLrxXDFk2JfkVZl8kgYkIQu3FOZhthP
wSHv8+Wd7akMoRhH27qQ6LHm1PY7GHg3NlhRYtDzuKmDDjtqZLJxrSMKOCMNXDuGVk2RYLhJ2RnS
lYEAMmNM9Hg+7/zW3k4TL7rWbj7ZPCzrX18Mc7mRfnoAbRu9UQnXQpqwf7rRUD2nKbKNa0oIUFWu
v5ldDqdu8t1uSZjjZwDLMEgUzumenvHncvB3MYnAjMqeTYGwNw1bExzdLopoY8Gx8oWXEU0LZlzu
ZjP9XuGboNIEWT32GVv/+puXf7N62EzFlO2aWH4866fVo8ejKMOJ0X1W+bdQMSiubRHRp3IHvHZd
AVZZdSFC75KeTzAV2VTwQB0d29XcNF9//c38WKp+upKOyVjItl0WM/fnR9atkABtFcHWRJTDYgNp
s8etYLgeh/rZ77Z5gJUZQnLxKEaLOAKtolVavdPIC2/RK+JnFva73IEa6RvxrnfVjdsCWpPNPNx3
mo1GY7gXUE3Xu9UE4e3JryaIZBSOqbT0N63lGKvQ9ccTQg/KJYc3UrY3Vh76R6gB4EkMSeEbjUNZ
qnGDjXO+8x1drx2PR82oIJANxPbZ682bSUbTdS0tazhIgSsoUZG4dOmTE0bnMHMPv75yFm+Tn+9B
17MUe1eOdctr588PZDIVRm/X9rUpmNhUGdACeqxWfa0pciZQUtEuIZyRmbHRIQbiAYd7eM2Muto7
YT9CjQF3FGP9SYZuPePioDKydA4uUO4S5iQP4Oya6mSgDcRK0ZQeuEAJGRYcFrDO6FAOYCiq7Stb
9Efs4oN4dBmTr5wa/hmLarUq2I1vfv1DS168P//QSmDa5BVqSc2Q7M8/dJNP5GiluKbjiDuqB+Ik
5D62APj6pEe3CNPljvJfn6l5c5tzjvgny6BcHo6f7ldeu+wOmBKSsP55TtiMZmTVFGezslR0wsTf
rYKcCcM+OoPuc0EvFMLLGn7WE1eOCfoyYVqe7V9fB+tvFiDWHilAT0n2KD9ujj/sAEAvqdQbxDUE
64DFNNq29ocPB50UJikdo6tvyGAAwCndB6o/X1MvsU9tE2BeEAEm/xwKZlT3zqFTAgZ3zb2h/YQ7
4CVuMmzMsZGtEflMwquYrYwipX6O7pyZUte114GBwO2/PH4BpU7tIfJhqHdB22JV4zAQtUiRv/55
1d/9vOCxlWN57K+oNvjz5x5ahjkbqbhW0UiAEOOomRdEE4J96ejpmlrgxdhibAyR6/vqNMwE5zUc
yI1DXgBj6akyqvGa+csxcPk0CGtVuxEsclIQiOmmFMZ/729E+q1pG3bldXMvc0Ka42R8BeTj7XMr
mHBBBvbJLUcT/6S5c6a53to2OKmF1WCG9mewaA+ceEnC1+VdKZDd6FGBE7u4/Gscqog4fbey8Pit
MdyP2871Pi3JRWs+JuQ+t22FeA5Ayu+GdpOEs8PPMyPrlGieueXmiyc3Og9k7zamZ+1638MRj+Ib
iuhGE8588vStS2HwqfS9a9MiLtZZDxYy308Fj3EacZixR6yiv/5wli3vX54J07OXza/Fw+cuW4c/
3IycTOMgMrorYJzmIDwf3pssPsPSqU7CZNWYObXtmEOsAALjoZbGhoTxSeekyzWZwK4qy13h9sxA
UqoCBOCwtI92ds0opqBzLsUZj3mwb9E20ptff+8/XnY/P8/OsoAuW2rJJu3P3zuBKFyEaXt1zPCd
nUd96VGC+94IMJ8PeiOc6UnLfbBwmr2mGzDfrMB6+0gVYCkYolYFN0Zhm+gvsJWYoe3dOmzIOoy3
Bh2OlDQxqalreSD9COgzZ2TJC8lZSUBrmyZW3sEcoHZ5Cdk2bc7L/xkOp1//kH/zpuDQYVvsV+jf
VfKnh8dmqsmkhLTKwJvAHttjwKtyPTfTe1klD7/+u/7uQeV0BM2a/bWUetmi/+FeKFPtDwi71yRD
BUdA+G5gIt39+u/4y6bBXk5fPDAsBqYU4udFOCtMQZuLeU1qAE81MwGGiTykox2dzMQmSZ/y0cGJ
ZA9IY2MLYDRh75A0M43b5sVI2U7bE6KHSakluW9m/Q72sRBr5ECkOgAuk1ghtKP4bCtiB1OxM2Yf
G39nPxq1+9k3cngkU3Q3xV2xQcImDhcU7MeX/VvNjcYI+LaLYibmU8GOLuM3jE35HHI8InromCsI
93qPWgkoD016yyT7AkFjbfXO+FCG5jq/8fuGQ4VDZ+g/uXbqp4eVa6d5dSoOjpASOCr9+QOaQZrX
VVZdPaN+gvARnMHREFyUNaDXxtg3CvCit6B2S2CZa1uxL8+pTrRAvZAelxfqghG5LHEoC/MYNjyj
8Nmobswg31aT0YB7ByTN2W+OGTOBHtsZNp8N9GESmlZkgpPVLzRpAbrH2Lx1jcjYRTzlgdMa5xLV
JBWQPGVrirNTlPdFQ7pelj6+f6Ny9wXP3E7CXtk1c4oQK2Lecb3Y1qp9K2r2jX7gYQUmKTCzqESY
ceM3TtGKSmb9DfWKXOdcPcSu6Zx/fV15Gf3NhbXZ+ZMB05xNft6PFU09z8qsryomahWlpnyYI02p
YnmoMy3vBpf0XFiMv7+LLacBs4Jjct03+X0vnAVYwE9axynkktim1J4WWWzyq9LhOBkMOC8qVXZH
rax9SFT6pm70ugwHhL+GoHdgI8vmboqPWJQRBWz9jWlVC/g3eWmQ744Z9VSXmLaXVWR/Jpzt3cxF
XmBPqSW6pKLyiJM/qEFW6V4zU0hqkoSj/pIPGF6Uha1ycMZrMp3MZmDa6JnIB2AQLrA0KHHWxXuS
mS6gWfdDq9JgS5HdBXO/DyV/VtV587nnJSVng5xZ2zARTRgbaM3We1eqOqCha5I8zvw4AV7cspo4
fkT2sU4wmkCz5NlzompTBZDjHB1dwrj4Oi1HLsaG14kQ751TRA/FRB+1beSniopVNrhZeCnASWuQ
j13MMJHprzgRcM1d69SI8RW5Zs2h4sMmsLBxWjBsE6/W2i2IINEU40p9IcuFuhiET8xZkquCIQNT
CCIii9IRqAHhOoxri2F63imb8jXHWvzNruMdKYHYQOTJbp2s/M5w/IDhyrwps44GMeWcIdFBoSDr
apfN1e2/1Uz21z92ikECkfrXN6fz8xtgeeg9m8Oq0ALx6ec39IxPagYMejWSGHRzw6rpT9G4F1nj
AWIm8OYMDqjUZOnCq0PjmFrOE6amaN/XlL+AXqJFYuQpLoMSq6y4YhKZVyRZvIu1nHVbuuzhELS3
epLJbiLggzr2jVOvOg0VJzrD8a+USLo81qSdlHXMaq6thupJecZ4VEyisqynTMJkTpGJlCZXjoXb
YbkRwck8+i7TV7Ob78iEjIfIS9+8iXBZqWOC/Xb04bbtTejxmRHgL3d6jG866UJfnmIXY1I/Mg/U
1EvAuNr/+sLKn1URLiwRUoeNuMSoqH4+j0SdETpWbcAlAOzfd3EGpafXG2fCxyVUskdKw4/6LKb2
xkn+YUX9Xbm8+32X8ke9S/6sdy1/u4PgpRAjLPTI5WX8h5dt3fuQIR19gyEWIEf97Mr0LF30cjPk
Td/FkiLM2N1PXbO1Qpc+n4yPFCpzvvGij8FDY5pM6xaHugbTap0k44V/cn3+5m3joXgS3uAycfv9
dF7DN1xFHU7JIfTkerS+6YTZmleM78zwo32R4YzGnlKN7tvUOeHGm1CLrAkDpMOyMwWesws6MOdX
ELD5P3kTclj8y5LtCSHIMrONwEVq/nyKcpVIU18VN6rxduwRfXorZqYFRn8rhM/QKWMY11BBdPJD
f4IBWd/NSCT/n70zSY5cubLoVrQBfEPfTAPR9wz2nMDYou/hcADbqVENahXaWB1QkpmkamQ1rz9I
y0x+MskIh/vz9+49F6oZZ0ujNFu9wys+Tj4WNBhoUxueirJzn9LhPcbGwFUD1U6SZHKJJGuZediU
JknKu6yZolSN/SQ0rIWetLCuSdN+sj0VYsrY2aTLDAXX9YrI0yYEt0gu1SGZyvwJHCgS8aZXjgB+
tEo1blFXk0BVYb74/SNwIW+rKhTRCNCX0NH1u7ET8sGrLsi8H3MAg/cTmqwdkEvmxINrvboOZqna
qD6mnhkiU/8FvHA8bbpJhgkSEV9kFanDOcIAKycO1qbbW0wJlj0dnII2OHutw4Ph4aPxRjiVhKQK
qBA6n8FA1Bw5xaCdjVjK1Bo9X6sw125tlOEdzmss7I7w1sNEVkqtBNdWVnKJ/k9uRQsRUKrJLRp1
Dqo20faEpldPyCtnXdoYnXrcwk9VJx+UHic55f1Lh3rTHN10S7oM/nEzHTdhAWh7zMx8E1T5LXS1
776xyTyd0xWxC+It20ySNN9IzcmrqVvSwxGTNU5D1Ccke0CeY1OMRzPUb6mbxjTVQWlHWP4RCNQb
vVDk1iQ9kET5YFPYibVixPXmask3mRs6XDKCwzGy3I023kCADhylB9drHFRGPetdotNR1GA/tMhF
wT4agw5Yul5lMWoS5Gxbt4jbGy4gOClEBScGhISYm4aV6F8R4h5Pn2jBOFW5k5Z+6UyiCqs5W6GK
zR/bMZuLgN6oSPGTWBBIOqe8sJepPkSQu8xtbl7L6jKm/LmekkdKVV1s6oKLMIKM0iBPTI5fJVI2
ZeKT5UiHzuRyMkSehYSB14wj+KaqDm1+bLJZ/1a1wVuRCvaf3FyFk/y0Jei9ntAi2BAPKbLnwBEX
xXW8OXvyGGTGutOC196y98UEh0lSKJOrCE5LhudIEl9TIbFNuuzkWckzERofHOrPUWIfmUfvi1FZ
ocMgMxMDBB2u6T6jGW+FzceAxRqtLKgqWShvA2qQReHEwdnOx6eYheTH8E4WHmgip0cKh1NebHMl
wGgBsb1hPk2ITHOvRC7ZkgCIFnoH/SdykOTkkzftQnxjOeCok9nk00ZXxLMyxEiHTcSjSOXkys5m
L/g8MlHQ5/mp0uLsi4Ityivr7K0bD3aSTvbarKw6qg5PTlKL/Fz1X1Kx+nNn8Ur27s4VGGQ6Ahq8
zFjGpjTWJIyFa0dkrV80HoxrkgHKxMFUZfwUQArYVeBUYj1fGI62H3ujO6YlQluN4nPZpxet0tXj
QLkPQ4+OXVv5eWXbxPmk5xqQzwFQ0aJUrHyZujAYAYkWPpIq0+O6E9K7hsAwk4rClz4HXE8066tD
XxZiJohYeheDmUH60GZXORMobN7cYxT32JVoqJO6AvxZEjgZuEaF5MXpyeEI1umUfKNvwAGaAZKQ
w3ARzfBEmA76e7N2ILf7DjvIGMYIB6AbwbVSahfeny6g4nJzkOqHAnZi44XPbmg1DHxQoKLYniJA
R20STEcZABeqx448XLDHOFDeLSgr3Lxf9PSW2wyy4lgAB9DU9dTA3lEa9UdG5qsHlG1hR4rG1YTq
V6SPSEIE7qlsWtqTzp0vSGi1IU6QrTdu6Vneh+6YbIORc0Q1Ml8Py09PCRxfVKokf2R4Zqd/DkiA
IEOBpRSiSw289rVxna9Ep37PSdBWcnU1BfFd32bTXimBs0WvKgkAmNxJrkrTZ0Oo+cpRBsLXSqYK
Nt5QW3uxIS+vRNRwCujlFoi4i8iz1UDeDfpFa+AhFOh2MCWlKxN9IeSdUi6czja3hFixfSk3pa0/
aCgxODGjzymudMhQOLWMMHyNOwDyo1n9lLSId/mECddAKzAo/ZeJ8XloSU128f/AXw6R7KlDg/Ab
DXWaJ4TVXxqzj06xILMtqFt+ulR/JPfZWk8WKJz2Xbfxj9WI9zZoMQ6l1ABSNhk5LZiC5TpN6png
7nH70fFR5vnADUatOTHYkL1c245K02wHI6kWY4Z2oNPknTdzENkdDjBQX+kYm37JaCAJ9XIPO/Sv
v1CAl/i/CiTY3DTQ++jTHsb/Y+y8j+0AvjZj4AF+nhLAitQRoUiWL38/qa1cdIq/v/39cmk3PNOe
JE3ESsv97y8qqGxEAWS9ElvrbmQclJP/+xEzc5FyZ+9NmZP201Qv1kifm4ZxSME4KGj9yGvh5yHH
0V6SIX0fjc1PZ9+NQjtDs7hPqYdoK/PvT8awy3vWqMyrbJV3o74vCgdXtWs9qWnTrQddfxVWh5Ua
wkvv4pFtEWK2sfYMcBEOuNsvjNw8/77iXj7ke3uwNlLnE+rSQkfHRRSiKqpQ3lhFxistrpV7fX7I
xwiiFu5FZ0nYq/kaa7bfFu5JUp7vJbYKKq3pNmrYrMOxJqrPAxkAiWvFTIppJZ3OfhjorSWOeqIi
eCbY0/NBjlIWYBvNnMBCwA0e0fYqWm8VY1ZH9uZZwwRjqONDjVh1522StHryOhGDEWl913ZHuEID
fBv7EbQabQiw2MdacV4yQn/8yKluAqa77ybBj9IUxSOz7YlgLO3SA/CBNuldK3fS/HokuYM0BcCE
sAaIV37KMyO6Ji2w7hpcM5PrPopBQAnS0lXTQJneJPR4udSeqHbJIxLQMr3MXttt+wFBk58Tx8AA
Apipb3WnkbUWG2FwVCEbglZGxzdDl+wSEqWroo13SLU+APc8K5qQ6zo0NszNX+2uUXeqEkR3dNeC
Q2dpV7Sd0R2pJ7PYuV2idv+o42sSJuaRbmW2tTnDe4TTrFkRLLO6ewRqh+PwU+uzB1mAxVJmvBAG
+10QOs+qjeHaHXECSeOLvIlpSTouZBYr8bYdQrwIUK+PGdV6JF/8IAJ46SI5jsLhCpzuw9ihGWaE
t66QZ8hevha74tSIlp4oa5KdX55talJYQPoyGGHdo5tbjKzeQySB8P7+zunA+U8m7WHWeLtJSL5b
wHl8dgv4BG1qrrJyGuhhbBzHEqiU0vcYxODCVhMgmX2EHXqqXybbW7kJoeIGwgZ/KMqtZoTTHlGe
suuMfFeMotog6rr3xmKbj2ULJohSdmJkXcaV5QOT/k4iFS4wzxNeWwLNa/PbQADn96FHW96wx2Ok
0StEyVSZqnysXHsOr4/Ln642qxM4VcyZDTv4WN+rRVEttTHpX+QU3+JyyAiYRBJqTTYliWZEJ6li
CCP64xgWDfAKp9aXGG3dQ4oVYHS7Z0m/Yx8ZWCOAsIBNWcOx+miUd0GaxRmj7Jk/B0e3ThfOoL4m
sUCwWDkM5vVqn07RTdap4oc0oM4m3X8ys9WldPCOSMj5O4E0tdXD6mJ0udpz/oztBpgbwGBl74zW
sC0FREvCdqyd0/DzKkj2b50TfzIRxSUGjpt2cvVXhouBiWysXaDQeXPmXURGvOPYxm4a9NBY7PZJ
ROO0UFoOuli2M3BxQIJo7HWZOGe91y8wwEk3AWaKJpSy2qXKZhyruYtBVQET8PfIw0hZhIxAlCZd
C9VWLnY3qFsF/iaXLFUsKU0ugeYAOIMMs2td+YHC58AJ1vmJQa1INdGtyKPG++bGZwDgkFxzgT/K
wrCVCKXfIQxZ2g4oCcTBpZ/Y9BhSixDBiv4dreQjjvaEozO+L2Qjdlhc4E6gVExK9CFhC/S0mPRN
Y5ovcT/Uezztb7A62j0m2pUyknQZtvAlFHGIbfeauEpwiU3nGDk4PhRppGfMy5XPNmngrjgSnHDr
LJsrc5tZ2xRtho/oH26C2LtWMNMPYJh2jmevs9nvNun0iw2BlK8Eg3K1u7m7xiR2sq36JR8IUQ+U
Dl9BT7YOw0WfUSu5Z4Y2brLiFmlljO9MgmOdoytqrYY47mrkiNgUqkqdbsQg7GXtEc4wRm4EM6TH
is4xcEdauXqFwe3rXeO+03JYBPPbEweGOEd9TiKQ7d4qbpZbI2+fGy2M59vwsA4m9nulD8LXCECz
ImDRBM37pF6x8goCC0sQoyL9SRMaAh6P36FQKiBaUf2l8dNvMHSyYcNqJ0TE+YzB+KdyHA5tGg4H
yxofe95KHl8MWK4WXqDCltw/Smwipf4cdieztuIDWscFRAa+w2I4UMkQsRGZvp5rILvTWW0fUU+R
d7lkW7dOJoCVVWQDzwdpdKbzv4lTrk3o5V9GG+ER+N4MKmpJQLpIVqpO6Go5AIZEhPsWu28aeTNH
qXKLzCB4K5O3p0uvbjIrkghEy2GJwIIYZZJ58HNj/iKeF+WFHpSHSCXJcBDhprOK+5Qr7qqiTVBm
EKBioL84oJqAVC96JWMoi0PXWgvLMiXZNjSHjcHq8YlxXMfsJH5SeLz0jjbReghfXSNUAfQm50wt
Xwykt9vQdh50va7XrFJ4pTQDzjoaF7+tFO9Ch/uYVMW5tab42cXIvjD44XV6Pxtz3hQYF8SmGt0j
jF5GCrOmoB8QrSZRsc+ABrU/KaXf/dAg2YYBcKA+7rg4Bckd2SSYT6txqXUuE9Q8NPbzVgSvnp/e
7exNbGpXCIjkEibKoXSSi5EXoP4hSe1TGAB0MLDN5m2zaDEsHNkIaZsDbll7qiC7wSviFW0ynYWv
srC70F6mGQBTO5GdDwZI2ToEAh1SKB0LTHyvNKezo1DFcygT4oMqAiSxRqRHd0K9bLn9KjUbb2N1
GvVj2gZnQUvXcWipRt6dJEc6ZcsaJz3amfKI5DM+KyUGmiENTm2gegdey1VfxDRKq0ldmr0Hkyap
aVYm34SEAXxP0wGWU93gLyxWkHAxrGjEGRtN8+KMUbwzEqU/lLB2mzi9A8keb9VslOumjpKlnSfb
Dq79Ja2JDjRHxEQT5d7SNAsEbkWgzFiBco5ZsRa0K7F9yuGGL+scuqGy0nuXG/3YzZla6lZ1rQbe
hXFnxhIM9mDFm0rEG3N07BPjhFvqOM99YhyQrtECU/hQR6QsEc42SyE8YKk5SgahKyKTOFci61o5
1TsXhhyTT6ZuJoeUl9z96Cv6lOFOVGl8xhw3Q1zo2kahdQBBi/eQ0Sk5P35kbtIqotKugE57if3m
sc42oiMlXeBMLsiuYjOOjlbxRPimd6RHcw5brsHIj5xVGIXKNkwjIneUydrOLz4MXyVx8OuC8HUM
1TgxiOXSR3/PoQU3M5Y5DGx4/ITA78zMeLFtSd/SapE5AhdA6rUMXJwFtQctTjWJWcwCaJUsLE3k
4QbQU/4Go5fwBD9Scu2UJ+WDCbryaBb5V+dpzlbvX6jrvSNQIMZeutnSwKkk14v0R9h4c0IVmIOW
Ykoi3FGWsLFlCQ8NaxnzTm9XZXkAfRo9sVruQ1Ex97S9rxC6L5MUOvYYgLk5k+PDmUrsVJW+AJwX
6wjT1K7JwkeyCjJCZtr0hDX5S8vGJySPi8EUKstWfzC7iUBBIp64zTYeW1+zTnQk3p0+ndUq/NRI
nF9mEWdFSP/zqiFzEhpjZVld2sD3Rj2/cqPYWrLUH2hF4Xazyn0wityvMihhMSKsnUpVoMpBPREz
Ha5osgGrwT6wiyPQaUzbjk6tice0edQqyjqlPrRFYW7BZ8GAGwheSi1ATaHKAGOq04y2TultWsvq
scsoALNlbvkl5evek/p9EGj0E1vz6PUHlZP8LtkpdJ38lkruoMxozcYgh4IuAQdtLA+j2tzTO+wQ
tNKQlobdoUyvSW1tsD3qetacY9E84RIHHGMrcPhb625MAYXIkdz0Y4ZK8lSzKcHIBbPfFv1V6VtJ
vkpEikvbQfkhyWJjC/wMetn4BE18TNyulknDaY0PcSVFInZISq9trnSrVhL3DUC59uGUaAdj31Wo
WYKqrdZ2KW9C0NtTBErKyA1X7Wg+KE2II7UmB7Pphyd9ihht9/xjqonGNGNjL4x3jwnVtvCUR2nC
g1QNoqPDXi5yfEmXuOZ8xKWUo+oBw0kI9c2e+QSJBB7kYinPSI5Y2k3OGIHUFlLsslvtKe292zrc
j4JOvcQxODuhu8dS0x95ulGh7FO9UT9E7bp+mrA7m5wMrpGM+FC5ufVQK6F5pC2PD9bMogcXWtR0
Rew150g1865gqASRhsvbqmihyK8J+DTLtIzPKuWXP1SEKuQjir5CconyKjKyaw6ttAIW0nHQLgZb
rbZji1WpxU0cEkOxZfwKuDts66VE341IOD4HQ7RH6ku+iKF8GxN75giIfdfWSDoUkLqkH1KhNK70
45bYkGAs1hkXUVjyabai44QYF9AZg04bXWViH1wK8TthGac6kfOr2mGzRCwz4FEfmij36a1R0rnK
muNB83XRY1VvzXTpujXSaX28ekwHNm5I1TSNHrq8uDiS5s0LndfhsrMpbc1QkRct72/m6L2Q58P+
F90nBQadMMQ99DvbnRTL2OcF/45u9c+RSAmggKFX6OaBMLZ6WxnYkQp8hXUnLGYR5JGQNpmB4Cp0
/EeM/tSwW+N13sS4YM6jChdZQ262Emz5vg25jiUJUrKLncfUGo19psOQCuR0p0KT2mQmvCXPyyxY
N0vcncVN60ABR8GhVR/b3rbOSG4XzBUE+brw+uBh0XplThGTDZCLU6wjXxA8Jj42Y9ufub5xqNd3
ule3+MGbp0Ey8SUCjxDhONBX8ZwVM6RwUROnC9dtDgex5j55FJV+G6epoyfZuTdjgF5UZVeJPWBl
aLj8wtnm1HGTuuZ98Yx2CFevauu3cs5hkF5EgI0TY5ZMALi1K9BO1qED74t0A7tuzpgAZhwCWziv
Lp4qzSuWlLfHKEdvmaV3CjeapQFXbSCTEsvMSH+se1LmqavZpZ+cnPliVOcGb60jZvN+vKFFNqwU
AWybwO8n+YjeKPnLVOz/bSMP/wJvY6Bq+59tI/d//rfyTw9l/ud//5Movv50bf78H8VnXH3/vYOE
xB3++D4Db5w/5p4kMkWbIYurmjaTx78Ab2w+omvQcBzTcOa5LTPbv/lHcJZgjIVpoyPXQjTIl/sb
70b9A2cyhi/+0w0+0zWM/5OFBJ/hP8hV5loGARD5I7o2iwIgTf/j7BjkDjYp7uIFjFV/lkgaVnJQ
J/DZ3fDo0o3u+rjfmVgKaa6MVxQzESDX6IF5PBDcGptrqql3BM9yZEf2Rm9Bkc6a7Kqh0RfaBdkA
af9plvmJ/Mxi1Uw1hNLEQsNoGnuSmzEzt+cwIBRqZD40Ty1RdUGiZtTlSu/O3hNHXOw4v4pVMRFQ
5O2U3t2mvXzLY2Z3EBS7Hqh2MVXBIozEsIiEG/lJyZMvgo2VTETp6bUG5Nl5JraRS5pZLXDi8W1W
4O9Dnm/FKvnhkI+taTU8EuNHWGRRjksyOXgP7393fkMtxqUBZxuV+RBRRqWYONjM68/axPI4zGUa
WlJjzl5tCqjsCvUUY4BlBbENWV/2bYZwaxoUIUD9+g2Zw/XCbLR7t64fqXoJX+JKaxPqG0zlxcYm
7+nqppRludTt9P1XQAwVNWLoy483sVP5TjyyNbfhJQA2iB9tl6UioGRDsqIYGkfzuO9UegB/t97/
O7GB819WDJYai0XLAqSlpf6z2oCpfFHZzqudp09jCb+2y/tsGTPNW9EiXTcOvbggHH9K8Ih0goif
bxx8j8HIq5RWip/msOfoMD5VigtskljeX5ne74vapDrCYjPtV78HlBUp18xkdFQbGqnMdbQld/QR
iPP8gse78leBDkiDA0d0KwlIUxIv/+XBrkyd6mhZRFyGQY3LZCB/syVuZy6nC7WAe1B3AXbCAlNs
MPoxYYNL0yHZs4m0Vy4JpzHjWkdwcLDU3ZfSZLAoh6Ujx2ZZC1LFUAyuu7Zr/KnL9nkEkjCLWaA5
Vg0vcQ5Bnm21WsNfT98NHM+BbiyEdBOwZXQcVUpAETolVMeBW7mcZyx6vwyG4Bud7qUkaHdRFqQR
8fbt6naEGaFRfIiBr97zMAXW8Cny6sCslIZAt0Pp8UZCG0UJy6ZridSJ6vkLd8QlZu4JRXfuE6ei
ECAavleypOiOjTcjHX9IgBg2DsHok27sI8EzLmquNL1ZrZUct1IfiRtvCZAWMa5du/ZWEAUGMFOH
HO3Zyiut98CEH9y5MemIOLV5w8MRuFL8Y0oUEsaovfWQ6ZeVo7zR72HQZbNyde5FJRo/TmN55nsl
36THx5Tq/aeq8hjIPqOxEUfgpWPtRbN5tGNmOLTUwAvPD5+oUVTgRqAtR4Z4B9sBQuFwM7nhkqdU
7yDjHNy8aLZzRbdQi/w50eycqToB9wPwRJ1Kk5KVF9UQlW9btrYVueiJ8FW/WpWwpV/rTmpxjdJa
ceuRJHpaFqALhcfEjbvBGVO+ebPOs1Ys8ssCGleFPtBzDvUXWxb/Qrn7T34HBNU6gkLHsJEoe5wa
7uyH+DuFj0E9Btv+dciLU5h0HU5+59nA46J2xtJAXAqEnJkMs4yF2kc/vw/P72P///XAv6oHZqnX
/1IPfBff4Xv2D8f//Bl/M5BqfxjokzGp4M1gWmQgK//L+a9ozh+WgSgCRZ5DhWDOp/zfCgD7D9IA
bKT0uEeRJhmcyX8tAPCWGvNiwDtqO1hJPf3/YiD9L8Ixg+kPW7mGVZKaw/3nw7/VakxgvXJnaWV1
JrP6cagVqF2yKReSo28V9ZIUCGluO7MKthz0AtBZBqMpsbTjPFsGf0svYzEYpnkIVJzdSeto/0Lm
TcHEa/GPzgKH18fFYsfL4SDgmj/+d8tfkUGdYtQ+RoNC2d9eO+xw67ROXidlVE5EkX94GTwLT48W
VahAldE9ZPRlKO8BdlRMLN2AEbjxoAk0P1GXfWXCDtd1pj/iE3+MO8pn3SWFSoDXBz6ClMH9sZvs
yj5k+Z43unszYpw/WMlLMmI15FL6YGbda97EW85DbQXhSc4X8oMMUzqUjrJQRuMAoFfzvakwV0GW
kIf96PU4O229uZRIBTblZBTz/WaNWbDdtDaTziBOD0nFTqXZ4T5GtwQzi1Zqn6n9lg7BfRlcQ4l0
iHiDXWplfDcmPkOU8cvi1BvyNkliEpFzx7skErD3hERaLaov+ng6Ka0N8SBhTiOxtKENuxO5fMUd
ruFiC9LgK7OH7mgAqEB0DDpVYYoZIzvyVWHnJ20wVwJZ9VJSqNBAbt64cN9No0Uv2o43hsmA3C09
+kIuqROa+tNk72FShgAaZvp4yvi5YiBIDibhlXoIl04fLsRH5hunVYf97y92NJFNqXjJOi9xeUzQ
9oJO0DYLPOfcRd5L6ljcBRVrYRRkQuZWuIJRtIhzUVOA9Fhi4B7ksmReGNovsSOieZF81opYqZK5
VWgSAhTGjCDJK7cqMOwuOufcVMjdZgmYigSQUNZfcI8Re+jrpKWewVtKwdvDTEL5MMbTm5GV25SA
G6DOvdYhOxIZvKA2+rCrwliZkyiWEjGwzK5aoCmLhBABkCeoJ8SPZvXfoQmSZQpesBLMQ27Iuw1q
6KQrLjuVEBSavTak3PEj7lCwF/SSqsT0XWm9lXRvMBIx3x5dB9aXexwQD61b6RFL2W1yrHudHjf7
ZqgfMcj0deluVRweSIxqd5GgxZksfYMXF74+1T7GrhIoRUuDd0I0ekbbRClAAz3VQS+GNEfAGD5F
AOvVOHyIck7bQEd5VXJJL8ZHk1SO9VxXwc3pF47XPOt6uGrKHvU+9ipsLs+DBjOpKXYF81RTb+Yy
gQwQKwoBF2fdpoW4tgBbhFZWa3Z6TCE/YYSYMj5cee+gjRSgcvKe/QDITRIRSYu4FulMjeljUYBG
2jhwvLC1FH6qRS+pjj99zBR6IsoBndIZCThNZPldjsNND4cYy1HLiL27neZFoNHpG1OoOVxbltlY
fzjog/IRnDbKOdIZGd5CPK5/omxY2xA1Vi4RUbHm4OrAIqvFJZwtMaw58PdekZyAzdjUAdl3TgIs
JGH7ZDgfRNNtQ017Gzz1A2UGtcOYpSBDcTZQU0S+Mpb6qk37vZ592DEzJxcIaEn8Wk42OgFYN+sx
NkB8AaH4sWlQoeR91rXhmUHCQ0claGGIFvTBu8AmA8NTb3EDy7sEI67S2CRqGVuAOhyl1T7SFUoW
ok1e6xm+grQIuYW2HlUd4ljPMxYMM2CJL5PqOQ01ck2QK7nrvktg4tB2yzv7aEnE2Q2xAIt4qwRs
D8QZMGswvfua4XhvxcA9UgQObVT6Eiz1LlQitLRZyEURt0ClR3sOovTUZ/ZXlN15kvYYys6ngtzI
TdMjsSdsngq7HQGygLcL0uLVrAB99eKHIVq1KTMsqeQRLAg/oHlTdRsPeIGf2SJfOvnaG430ErTd
say9HfOvxQS7AxJLucXEn8EV0tatU3CHCkyD1G2/mikzOmctaYm7LEs1hpwIxCOlvg2yJT4bLHme
TrTa56go03SeCzOFLp7eec5kLcoS44A0ARxyEkTLuCBgIyqLCylRw34IpkOAMqdjQQWOM63yXH0x
w53nol9rWwXBgvKme7a4hkxMsspzdmhEyZ8V4P5so2pXGRpVIcmpwPBvpg6QcROMs+ow04M/aJKt
lH3qlorRdbCOdXhF0aizBRfvFJHJvlTDL5g3aGfBj5WxvFQ5e9OUbsfZyRHnJaqWCCXG+O6aDlGs
qMB9l6+78Mjm8vkNUvI8/M6LZBMUpM5C/WKkqWe7Sl8J1vRpolsnbRrIuK9mztGhw7a5HAMTTiVc
9qWi79LGuxExynEJTbTMIGdjC1UGxAUzr7UZBx4fjB2xS+xQ1DNc4CZ/pZQ4DvQc2CgCsZZ9cwK+
Y2x6FPB7R3/0FBEd9Bp67JSSkCNw4ek2AbWo8YoO6EttA9qdQnIM0kJfxrMIZOa3Cmfn4W5eC4xf
PFz0qrWWe4THEMysGJkDAwQuHtJDxeWe+EQsRFuDQ2Ph0llEHbuTg5Feq46Y8jayEDOEwz0539gS
xmSTEEa+TkOs0EHbtpfK60sCfYIvZPnhkibOqkm94NEohi3Cbq1UzE2d9CZXZW9chAOgGkGj0pqg
JiQtbk84XzotAChHU/6Gv/zqONFzQHjZqrCKZyGxjFYeMS1dofnM5dBTgfpep0WuLgTdmyVodReB
g/IyOiWzFZ2uvTPPMCweHBUvGfIbFH2Ji+lEqrxgCqGcZf2UJubVlCNwN52UkbYebpkrsy0RgJEP
pUtb2sgnZjd7e7Ah9J0hdHw0dWf6rE1Qb2byNMeorIus+FZGbTqSu3DouylZG0G0AfZtHXMGpJIc
bEFCKjGDDGoRV91GTvbbVNchkNaaNATSTJAcmVtSc7eNCaxd665Uce3d7y9JaYGL8jABxcOllxCf
rB7bTmjXX7DrFz1BzbV7tDz50ZnOZmT8U4j5GxLboDA9krDixe8zKbwWcV9DklPfmbvJU2hvNYTv
lBvQ7B8NoC2eMrhHww9uoq3l7EUCAUolrFqmTzphmLSrNqXnlofGO5Dt8uNZ0AMU2t2amB7iIH8n
Xupi0+qRM43DUMKVNAHh96NOsIlLOTGUZJXX45aODuyqmkdqdI17U98ga1KpWYP7BJ4r2wDE9Zoh
j8qkluzWYMQ8rFfWVeARu3oLi6TZFTJOzutu7nSo+9CIziEaERJ0XGjH0Wma+GQMhxbCIjRs2VCv
Kw9xgVqiVtT1/JJFcmmUromwf3hXhtxbmCK7Wo1xN9i5wiBZItOJ4WaJ9iVFI++6P44T5vtEfJfM
RhcqSrHF5CHrFXkER9ZwHuaY0+Fi2fUzwOanbmj3+LCKXTDZn14M9Aphw6IzuJ1PDTFGyNDQuHDh
kO1Pgyql7y+y6LdcezELTXa4qnL7y3DlfiqVU+mSyjOYkvx1lfJ3zMOrDDlkBmBnkzU2d4Zo7+M4
0WEP2pOPb3tLHIlycQebMA+Y3aFWiCVuZXNpSwPqIgPYRdYeUOyPR71xP2baIDGoOaQoDz0OQabV
fQWGl/OEAJauuxVR+IF+eUEAqzhWSKiONi28mC/rjzFGFlJgWYanGvQMHiBLYTJLzkQLCDMOvfdY
xcjmmW9jhhOMu7+kpsac1M+Zlhbus7pHqx3UGQdabZc7Ff0MeYbBGb8pPLQZgUk2KM5GRFUUpbgG
iEgoCQmy5g2t8GMiROj+MSuPeVdK2zwZcXKvML31i9Z9JR1u09Bk3EA2wJfExLjIGF+pkQsJTu/0
ZQFhcYP439Crz3IYzG0Zu3R/UF5XMbSgtCh4gVpGftUeIRfS4NaG6aoHFGHhtDMCCBPgCBR/yEjE
ilJlkbILsHY/2fQJXKxVTuI+XBlB/8JEcvR//xqS0lekzK2p9IIFLNlw33AAWLgfSdGSp9PnD0Uw
/IR0qhEq7Rr2fcyV+xKixwKnI5onlNzLPimVpdp63coybxjtUrL4Znx3m9wpWUCZqMzI1exhLM2I
O1tRrzW36GC09OYyiNpplcgw3uTCg3MQp5/Y1MhuBRrslihLs31VW+4zdIVlrBLsiyNi1c8xiMA9
g5kE7vBYEu86tfbGTXeMdgm5xXXiV7h24paRNIPJ78Zrt9KlGFc8wiNh/mzgJAeMZRFpcQ/1TZv3
QWFb7C2a74i6J+ug2bAMApdOavvm4JQ9uPjjMg++YDYR5Zhob1nF/8UlYd9PDY7Mwkl2SeA8ajmK
5T5wgo0zHM2RUVFDvae1wa5VwhrbiWj9JFHXXaVehqQdT2BvlaiqlxXGEX9k7BVHDi8BgXl64Dzh
LWA3M5cgnmhDBWc1gc5MlHD+GBUD94So03YtsVKjGdtPufSLqSEQDzs0y7p89eo6PzcDd17ytxY1
loG1FiIqVtIuuR+jn3Y4RTYqHs9sL0hOFqUFCH7QdI6c/s2VcKuMEetUHz9zTONRJTkTzR7czuKh
4oEjswfOeg9qc4VJbPhPns5ruW5kS6JfhAgAVXCvx1seukOjFwRFNeFRMAX79bPAmZgXXvXtFiWS
QJncmSuvbIDZyc1D3JJTOT9GIT7uQYtvi/TDGmrgO4Sl19L4ympO44WqfyqcLWvkxSfXUdsI19AS
9SBgC5F0Vccc0hg4yE1OffLKTxVsx0YHa5fWxKouT46X3+W8RGI7f+DAml11VRHNauGJikOVl9NK
WUSi6XsnklU3zPtEhzNi7DFMRafST6YPjBrPUAgAZLntNm7HfO+w2PIN9U+NiM6Rx8CCUxBfdWrf
lQ53gZVOyC6QJ6OB+THBZ6JVDmTNnms/i9y0je6squNTYywnOK+Hg9i+yLT/06SYf0bX3rdW+kMZ
6jowmIFEuO8S/zPxcAtXznDjynKxJ0RFR5fMTeLPbuTxySkCWLvawjKIPu1iPWaM6pyKxPEuPku+
Is6tZjJdsXQOS/osdJqdylyOXOqdjMGwj6vypuxIrBInnK62bQsG9BBPS+zakfGHjhGk9AROhO1P
+8CgY6wn38jlqWzWGTQoxrT9FoPkXgbZxE/JICg62TV+1QRalmehe+hvoPJnHon/DJdulJmldVha
Wlx6pEKTPzpk/9g1jqlXpsUBaerluWtoNyqpaX9Kl+cykDlXvWGLMPOWctYxOucto65tHfmzyV89
AO9lV8AdyTC7uK8ioI7YRqw9ZI6ntBisBV+Fi7eat35DCKagShtK1RfnC+D+ZHroEDfirR4HyU1D
0YFDMdnK5cjDDd/7hxjyCAH/n5czlpBUyBwrol1ZJ09jTwE8R7gHlbER6ri4ztggOXqXb+he1Fwx
su9CDh3Ki0FSe3266rHUrLwi+6N18EOLFLZADq8EoN9U09/90riBjuM/08VtJvsUzNU3Y2lnU+Th
xijxtgYk8dqEWldDJn+UKN+grk5rLL4oWEFGVLBLjo3nM0dL4Z2UQG+3iZ+dFVbnVU5bIX94Yl/A
If8NPXytpUFhJPvlynan//SiuI/u6OJkyA4Axv+ptCUQSfkx1DnSGds62GTkktpmpDcxDc8BellP
z5eR0PwjspPMGOW5bIdW7m5nzXsQ6/5bO1zm5sU9IfqGFJCCEi77aO/RXBCyDoOvo6K5MZx2NQkD
B9bcPLaZQdIcEDUjkfFgB9MD96imKAzqjilxo++Gwq0dZs8fgjCw7zi17HuyTqtgED9VHZKQsuSZ
PBeJZTbZVT84KIgZRUu0rs8YqleMSiSzApzaTt3fyvqv1vqf9IlT2JwoI5P2blcwQjP4vmnnFlbJ
JbV93qbmhd2pf9XlMY46/AaZ/xr3NrGnmnlFgdnJEcOLL+Mzcmm2JkhAnblvPSumpDhkORr6wV+V
ZDwHAe7POI6A703Rme4m8O42BnLCVpqs9obdnX26ghKEwYoitqD6JarmG9NFdWus8fFxcnAlWw5T
VDHwHODrERsr7fZmiU3DhJIVJ2Cl6AUbPPw/yzhqSwD7tZjj+iA9+4Ln8FXGB7wv7BKKJB7520/S
CIr+WJP+C00MIuOov44agmwM49ZFbs2H0Wv24O2TyH2rZKW2mWVj3POi09hJWo995lzJ/FOOFrWF
k3wnwW/sk7p8t7R1mC0Q871zlvQ3Qa5tGNIRn9EDuKKxb5ipwnq1MVl16SY0AP2Fc7AdKoQ8+jN+
DOcMyOMJj/lMhKVwifoW8RY5GadlB4I9RznsFlJC7x7jiczvEBa42l3g5E2HGhzYbO2VTYvv2O6m
Nr85ra13Ro3hSUP1mTxroZldGp1utOW8x/Y2cDkbO3z/iaqMX5pBFrdBO+KayP3NdsUNlyF3rfw1
tOWfoFjKaGPn3SAr5w7R3ygjVRrCsomk5BhKPF6PRPxz+s9bkvylRWPE7B4D4VOO6AZ3182eU5/X
BexCg7ueH5nE3Kl2s4yvBESIxIU5vDROV5oxGO/dPxc3v8+207FvV8IHs8vPgvqobFtMcpvN4tFM
TA5qfsC8XyZ72K0bYRT5Q1IAgIRlz9U6+fLJ/dQWyg+G5nGLD4ADiTGdDDwyfvM9GeWTaRAvFlr8
0PoHHq79YiO3LvVUf8o2eHYCueEWN65b2j8gBTBuDVyDH1KPglXoOV79Z8NUorRuvM8FtGiqI24E
r9lgMPSLFi0sYv5H5iE+N2SMbjEw68D441mVeqQXDRcoS0De3Bu6HFa4bqw10C8F5Y22zEIEE5D9
Z0YFwcZsTLEZZ5ayfgDwLQ155GjPkDbnHm/n0SHx1Ic7E60UDqpiFmXU9MqveiA1Yqb3sOc+YZT+
t8q9P8VkgfFa9CinBHy/FfNrb2HtnN8DA1T2UAITCmcenk7MSxed22MRYireRJ+oIqSSKlx5DfCi
nhm0meL+nWY8+q1DHjZsmjdQLYi4YbGP8nnmQB3YT7r48dPgYfJwy9kj4uboMKZWMDzn0NqDBTeh
KfOUC6j6sCKWXoV2ZJG2b7TWG6dSUqA89/dwdIxnhNgxpYBZmQLtcoxvHSMN5HZEMSjMakzeNT4K
urhraMFGvueNPCUOGSowO5WT9atIAz9Oegvn9hhvehmcJfZ5LuSBCzMi+ghd+2GsRbfxbOQT/HrG
mHkbKxFX8uXfxWRzrdQurTRzf3K7pd1aqGuZM8kdcC9DiGDoa5t/Sb2n6yEtj6SYYWNND5Y9rjlb
8qZSh0Tkeqfn6dWW9dNsZ9FhNEtWyMp/bds0ASLMXURhmI0KseesxV4ggoPHEcXWXnueg56A0sj7
bbtY4ou/naqjfS70LfP2ooqfELvndd/n9VpzOExA+J2jOE+uRVC/WbnxEHQINH3AAu7CXuuL4iEP
lfeAagsj2h24aILuHrv6izrUat8kFLjOJRdawo+NbVO/6FVkBwG1kanfBXkFOcPBgO2Dje9mcW6S
ON6nvaLfdmp/+gohZaIep7bVrjU8duduKSnA5r9Wo2Nu1CBIB+XiIeyipQLefOy7OKE6cP6e6MjZ
ljL/soeiBhu/tP6Fh9Tsf1ht/YLMgV+hlrqFTDBh1A1dHAPSYLhPIgzypIkz47unagE1H/FkwsjK
9lYdh6b8KxuTOg+oTPWcb+JKnK2exoS0Ct+7+hKljlh5ipzb7DuropyuxJr1JneMdsMMxMZbOL9g
6/tOlbWNxlgfc5ynGgwF78DB6txuN2lx89Mp4C6cv8QGXKHA8A5zPa66rP2O5+Ga9+lSs8JpVuvo
mOT9Tvj8yFLKuLKqfad7aw0BC12NqRlIAITEbnzKpKjWo7mwUdp/jLEg/c/GsG90lq1xzzz4BUCg
PG02sWOTk1A2VAcRbjyTJamtcT8VIt1RJNqRq+SqRCEZOU87D6HPVs1S8fePBULBHKMES3Pzw8SN
vaR8llZIsVGa0LkpacIbc7VXptPiLuQ1Nrzxu/ZHhoKuM2GFkN8uzYsnc7C3ZifWvk6SlwCWC+ld
axeof2bOCangJIL1C43PlW/hISlzcnsImDzjw3f0iOpkYZdWS26avS3AH8nJM6eSyE8fBnd4rVvq
eBvKGkBeN8xmTdBMuXhrveyE/9k4UcMI0AKKQEwWymo3KNTPolma5q1/qpxo8IGiQsczCnk2MP4T
T7Rpv9kJpKnY7bxdT0MMROG3zOi4PMwyTS4J5U94zky8LLx+54J9hdgUQC+KgMW59YR9ThZQQWNh
CybjcqIfdcUVhla4W4ESfYuictMHBU3OY6gOvX11E8SGNpjHV5WawWNmBjvW3uk1II/9GMY5yYZp
1RrdcJ8Jmt5UKv+kcTO/R6yawHxxzKL4GDuvaNXnmINfr5zpCy92CJ/fjM9lGVnPlq+/SZcbnsWc
jyy68krzirml3zlL03Y40FiALtL8LTvaNOpb3EvyVmM7PZph/k0BO52wZS9x5mNorpC+1640a0L+
BxkW3qfTu9MekQ5kr6jje+oVmHH3Fi6Dv4aPIONVZXF1LAy1jClg83mQkU0YZ3szec5Kr/2xnfBz
gBvxTkhh3tgilEe3r16C3AxxOpU1+ZYkIDXBqFUSzXitY89hWukMCBpkU5mkgOYfZ/tNE8XxIvmO
dCpvg6pMTrpetqmZq/UePK+06xxgB7LA49dQZ08xDOLS0G783ijfRUPPxJQFiNx2/s8eovpuG+m0
MfKBVZWWpLs54pZP02HvVykAA2cIqITPqmdR7LX0A76aJtmyOBpbj7jRlpAktj/HUS8FG+Oenivw
ik3+XUZxc5CFcQtatHKmaReEutvgA98gdnPqJr8/gayBHBlePT3TQWBhbJx7i4pjIY4WbUEchEfu
vT6seP6XifVx4Jj/hEGSwlnCGKAODu2L4/9Y5CnXpYaB1TvpkxI4pJLW+sIjR1sgHN69Qz54DW2D
wRw/VOgHjJAK913MRNQyI/tB0w9WrloGp9y7t7qp9rNrrMHzkUjx/Rdr4P5g1d6xMxMs2iY1KjVZ
kjUPehInS6bAPxW2YR5nzeKTaaoLDGn5p8rzl9Ns99ItLTuVlW7odLWOWRnOmCaLr8jl3gVfMn8u
KXk2488GksBrUJJD7ASgD5yU2zhKPWI8gE5MCrScUUcPQazuPLVqn/UO+jYPOc1XrSZ0pftN1plw
jOSwpQfjanNzuhBfnTZdOJ9SLaq3qUcJwUE4xQ2dGBX3dNz/5eMo2n94IQlUsX8MWVzv6tpAOiq9
oyfn9EKyQnaDQ+Jr6PcOiyoOswRzwTWz+WLw7t8bH8BKmtRXQ/YXAgbDOq3Gu43/gvZ4z2WZlx9O
Fu5cbnT7Qs73IBQTzdzT3eM2u6YiI9jrLMfvmuMW9HJuU8CL00/u2aopHloynt+T/0eayEmEj9Nj
NtV30ZU0PYYgoXqPILK2zsMY0h6RcCTIhjJ4GfodekqzmwS2Pj9v+03jTS8zknZTuTHsyWjYW9J9
rZrR3Dd2+EcMVvvAcsDYKndLwDNBdskHphlGHcAXinpxduFK71LzxI3js13wKhLo8r5Ik0d7qC9J
Qpc4M49kLQr34nk505dq6R2Epdh22tq03gxcAEemO/ik3vgatwOiKFeECh2F6gPkIkGwwEIVw2O3
yRIVH+wW256gqR4Bx2Auw0mH6xMcFShVzOdJx7tmsJ2hrGyXIb0VR8OWJEyx7cYWBUCFizd2q1wN
W8km5FYx/Tfa8VZanGTdznxOi6Q8Ygi9JWWcHcp0YMSXL0PGHgcFJyxGvM+ULSIJjt1njpVykxfm
I0syDXeZfxMLj6FDcHTazj/UgBOBfnTiWpRs/aKCl9fjFmzbpXd3+RB72gcn4pcjHX7tMzNEfoQR
C1alVUV3eaROXJ2MHXStS738U+qL8n8/WEx/yeEYvH2GPdzNaL66fsRgSVtDc1Ih5WWtwbUnyDi+
Q0MhEmzz9uoaDB5ml8j8T1hFgorBaDELjzJIqtM8NhXpexhsymiWY6HvnJJ5dk5eikqhBU9zVzvN
yWF4xMB/it/sjFbS3Gg1C9Xy5/7+4UOkmpPp93uf+TavyVJTKMKzdJR3Yk7+FdSkXCvnr3YFR/9y
OMo5OLQ2baXjRNo3NijhGwzgKUkxxBSTebArC+9chDNfMHsM6UZdHUzTithxSI13ff5QW7Y6hsxc
Sa3F18wDzlmZ9bXTVbfP4U082WIoeEa2Rs5S3U7dsG06880MzOpk6YoQPXnJlmtQjay4inB7FVMI
SKuMqdezh0PnF+a9cK41hxfUPSykMWNfVrnplb/qTtaWPCZOSgOOwQA3mEZ7B9D0R4cshajV8ol2
1/eqsF9U1Bg3gaD5FjCi75O7YxnFoXWDL8CODHbyhEy4WgMEO8Uqna+m0wO2G9pnaKxAxCILrbxY
jrPRfS5ZxikVJXBWeG+eL9nBpuGeEOBbhwq1yAs6nCV4ypo593ckDwGOZvKK0jztzWb+pHSAi51V
10fGI5oZHhmjPLWrre3UztaWJO7RcIYlZtNJJyOn5/jHJPWfE75lZxQ+Rnh/HUXiR5BJ1YSoQ98e
N25pe2wvTX/1KvMnqHABDv5FGP6hDTKGmNwC+Ps9UJ2uCb6mnPIpeqY+KDwFHrcw2jDozqmH106I
dCOzTB6HOH6UDZ0IGl2dwri1oyWIpCxk16W+viC+s7drNLIZUWfvTIWgY4uoky2BNfQiuhiwRIpQ
LJEyhHUqHJpzz9Rjl6vQ2ujJMgC6tJIkqN9ju4kOvePNR7cQoN9DDDuWMCAM+aV/KCXpKzexwpNL
+a5NUe2GYs9mqWDfTxChH+1nGSoefeX8V4HmpeuTIhumQvFjHUkwlTb0pTQKkJk7QEDk0NNVra1i
B2RKbqV7Ji76H/RvZ983mh2NI0jJyOPJUNMlyvP6oefZWpHXPQSxiczpJk+QUR8tsgi7yE6tW+5f
6jQ9TJYVnajrIsTQqnTTpbBo8JCdCDmRv4cezJkIDQB+gEUKKDTR3XxjrUKJ+kQ5lCXYnbLGfU7Q
GddTER99vuM7myDwdaidgpa1ozmxo1Z9Jx4nTE5Orae1E3v05EHsnLmZHa3ex2NQLTU4Iw+Vt4wb
zTFcBYnDjCwTO2/EUgbiAvxGde8dn7bUKDwMkRMeAfYi7fhueCLm/o2K9UBlhEKVxTUuJShYYKcN
WIs3Gxydn6v82ib3kBIOHNoU7ZgP4WMZLuiZB3t0202wCF5+0zxMxEc20iTQSn2Ug7vTjve6UAVH
JO+tzbVctTGpQVo2nJ2OfLAZOgVcm6d/xoj1VhcWObCIYTUdiDqOuLtaDjHhhe4c0563GKfZJKV7
9KxGM/bwk505EgFNBMATj9n3Yn4UZU1H1mQANLXP0nSLXdw+4FZoTmU8A0APZ/KDoaQi5cnLzb+w
NvQlGaN9YPp47eLRBLXnbrEFO9Dqp+fc4GZXpGa+S622vJYVhRlu/q741m/M8J9srfEQCAQRJvDq
qnTHAqf0recWDHajjfdOQvrBmrodYSL7oeo4JLSBvSsD+yd3KwL3pLwPWe3v7Yoi6Mo0j3YGwqQc
vInPWYE7W5KyHpAiRWEo/a2HMJ6ro2jQE03GeOuAnzwHRnw0LWWvrWmRF507BHC3WrfAHlfURxVY
O/WDJfmcKcYQsCqed0fhRgDySpJ8vXEYbHO57wNl6YZ8oyhxXXupaVxay3lWBVdDq+BWIiDBEsZ5
6usBr5qbMgBnQOfTB7lK+TYca1L2dlBes3GM355BJhQYZhweKcKqxEFJEnoER8Gnfmd9C5En7PhJ
I/O02MDkVDFMHEnLeOPf3r77IAdWjm867PpGu+Wewe3Tjr9jO0j/RhJbKZtde2lq+TowQmCZMKuz
FzevScMC6xPRaAhCbHJVyyODTUaLU7jhJYSTYsTWao4K98qxnVHSSADS6d5EqS9z1O1dp2Ezlukf
z6A3NQBd0ERotHXyU40TzKU2WhtuwmSfo8kprMo7lZEQt2rAJREbYcIsD5WHO4JvzkeTMfm+T+R7
Ipgt2QDoU5UwIMv8D8Dv1svYIXA2nFNTu0cVoHl1PVGWuU8D9RR0zk0xYgB5Xfq3adIVS0X64Wid
7sxm0ZzY/oG+CaCRxMad9rmTMQu1l9OmRfVjJpeS45gfrGNEG7vAZucmbK9D90Q7pnXsW+OLilOY
RG6TrKOFkD+qjjMUV7uItwXS7qFJmZXNoXqr+7m6pn78UBaMq9yRyJBhqH6TANSrUvRoNg2zdc5R
0vO7Z8g27fxBRkmdkky8QPwyd1Jjq0qtp8YH8KGn5N9oXMx4Hh8Ml5VFL38JluD5bJULqMmyj15e
YClbPsw4YcbD7y9durTDGspowfUQuZNoScdp5vCL+HL5q8IQauB+sbQT/CT5vbaMDwqEtgnmhimP
vkO/DteyMWC+sAjisPQejTivuE289w1OUvdvMjafYSumk2N2//cB10lPg6keWO/9hioCfgbkiaHI
EUXdenZP4aQVcLBYPiiS5OTFAtRYN7SRtotVtaW1ONz5Ir6h2r8CkYj3dV2t/dxgBmuYzen3w+9v
RwVYRl/kmX7/P6Num5P////J7z8qNSPYJtFOLC0/SR084zpjjoXWZATvFhhUlGEyt3wV/HjG4k8H
r3DlYVGopvnitP2XB+2HTam4B8VElBvqngydme2vZrRsc6RIvgX6Z+7iAiKZZI8JTXTyze+4Uvj6
LMq8PxV4Hu2YZlY7/phEQoN50umj3z+SjJx3eT40HEaqGnsHsZ62bPKLkCWUYQ+fnfCvomOwF1Ul
29Y0/2V2AiRuCTQiV+idN7Bf+m2utqGAmpu29asRFC7zxtHjRZMP4MD6M6m6YSc6soBKefhsxIi5
ifV801DJFACn2ZfdZ0iCa9O69ErrHr3HE4L30+DkEzpXpqSPbd3v3OKnEiOz4lYR8e5TmgTgDPp9
Ck22a/7rmUAEhC5m7gz70uqfYtNZEemSJyXHbqPckgw8UGvLBj/v5uCBKs/6oTEpOoR+c6kETeiT
ExgnCif6gItKaFNsyOrGCY4G2bVl2xY3g0numLO5az9yHpyGy+vAgXrsgk1aRPNGpPgA2wA7OFOD
bbie1kXsf9aVq+6pBUOckxAIdhBIVMDUd+oqsE/VmYPMMBrcXarwWY94BdwGxqA+t1QLbY2s+iD2
RsgOxvVCVNpPSSWvTvXkjGmxx6hzLxPEy4wsCW28hOEjU6B8eneaNT6m/hHmF3PSKu2eZJCGdNnj
ceLm/2UVVvuc5egfXXWi+CbaN9nwHAtNhzV4CbpSaJsyjM84T6fVaLM42pjzj0VR/CyCCcO7ZROc
uk3J28CNM+vWUVrqTTfMjx295msy9SbqQV9fSmXgiqC721x8NKlXQgEJtIHNqnps+Ps81LC0HKrO
XAfn82yywMkG/mBb7KIGF/1Exs2w2U+dSiC5wFKJeP+wDX9EMPh3rRwIpw7Tm+4McQKSDNRcZsep
31bludIon4GV3OqUXYYYMa4Xym57gEwE/dJok/oVXwKBVUdBHohGLndZTNKSYRg4S5THKYtISyTs
sIOKOLEAn2rDZQRC32zVI233mNnxJPKzqogXqs7Y5xMs3KqZaDMi68uVm0+1fMGU1+KJlOCvqFBG
isqeZcPtPe3xo5owJB/HqPic8VK02fROVkFlDVHAGG4rmhRW1PTUu1Q0J9hBVnZvXJG8430gxn/M
NYErhv9Ms502nMTrjZ/og6rsU27RGIKez+exb91AsT1ZqyesxH/dGiqFyDySBHCVyth4tCvycXRq
kxAovhRIl1NRUw2GtJCp0j6oHv4yRvF3mt0yLqnR37zzAOQupHJFUTbkp+yJfDTtT35fXr0YFqEx
/Ol78kNmx76H6901ArVt2SliVI4N3mE4ncNyg/WxUNHdABBSHoHbv9B3uQVGjA9mpELSCLxHYSLg
Znlbn9XkVasEcCpnzc+ZkcyqSUZGTrQTIFEXH2JAowusWzHS4E5T5SV2iFxMhgGDOtApcJfu4o48
WKAPDpMX0h/DdGeHPE2yaNRP0BmvARIU90u98LyDEdVw2JA9y49kJ3l4cYjpxDB3pd3vBiaBfUCK
s+SF6DChJJCp8ybHMTaDBPGILmUh/qM++E92vNG9OZ6p9KzQogb54HM2I6yR/4y01e2ZMtDfQD3D
2im4eCYOmohKu9tyFYpLmOhALNSmSXeJn4odSxn7XOjCoMqskuKdze/vsmO+ohziG/1+yTq3uEp5
iYeeyFPdWgMnvnS+ibL8Y8ykmZTNeZwTi2TCh1CsuwJUl0cOFVVhg3U/2HWaFwC3NW1+VHfObogP
1/0gBFWfMqe11l5PwWg7x92aONbRrQHzk7KgJaSAhhxF4To3ij+W1P0ag4yxpkNaGYa87Ee6A2r8
+lbJNdbUFGVk3E1XDcIT6FOc1lk4RhcVPzs9aCJsZXpNY2u1KzvxYvTRcznAq2dYtsO72I9IQHhF
Dx22Abh2iBpex9S3UkBlbazJIxQjatDoC2byRkkHzY0e8FqlxJPC8L7JrCnc+7I8Y4UiAttxKRgE
y+D0ERsZwQKmvFtH4XVe2jeyiH+d2iUIWIDaaVsBG61PjWGI4zBEICyn6LmKXsCFr62I/Z062/wZ
jQtgLf3UF2hnzQX23rGx7HchSm7huHCRkv5TuRHvxolsFVHWeNWaZnzMGeL2QwaJRwskmqb7D2t1
uGeg9u03Jq8e9NxdF8X4mIz0CS66yaw5JrxcY9700crjWLwkk7gK037kzxJuNl6qjuJ5c6DArZ3L
FU41RTzXf8K51By7yGBIq6NnuyaO4KMSrT0Fm6ZenJhJFFnHOJmwPqbd2ZlpRUrS9J+kcZN7abj7
VSLjWGuudeLJLJY7dc54N6wszngkvP2p/BaN+9ihj9JmDmt3ovql7JyXwY6ZlzbFHjF/vLZ2ewV+
/S4xJx8UuD6jsifyD9ZtCXu5YHEJw7evZsjY2p+yO+QCi+sZWw21koAaF0zOwD3aSklMFJlZbYsE
FA2jaSDHGSwvajWw4OyMIO55rvCm1obzKqSXbOwwALOIdcp0nfkxtsCe4/++1II9jr9jdKrjXHKt
BvTGM6mF2WyhCSXrU0uH8zmokkPYlOJRmibnHfsrymHGiBCP2gi/X4U98nmY7CC9BRueWYUE3dws
L3jx7QkYVj/veIW8TZvxbE1GfG+IcpwQcdEECjbH6Ah0hxLS1VQtjRJ+Is54zqH/uSyZWYpi43ER
5wFitOK5LZcQc7KOgfR+MCjO0A9KHicQyKMStIr0P0Bz1QX6KxCZOHnBVfIZVqo7WGo79QUQOd9E
4qNpfI/FY12TAMDAAFE94kyWhzMRo5wImLVsPFPdP3hhxAKZVIiRaRbBZqVLouO0xeQbXbFiX04r
g7VIkMibFhwOdNoZ85fnVJwBzCHgau/yCgW4ueYK+Y5qYkxpRe1vzdYiJKGsmDeBN8sJMV3KRaGY
2WBXoQkVsBn6awXilx1gJxMWPjlamtO7iNb5MH9qg/7y0Mof7RSi/JAouRUPjuMVl6C5cK9IjyUW
p1JH7b4KxvtE3HITRCKhFzR7cycmt63riW3gN9WrNq9VdqisWF1NrBWI2yLbAcN56IHmoPCit3G6
VfD1ABTOqaTjTkUhDgJ7fDIMRrJjsqpqw+fqB1RPJ/NVgbskLlqmO3jQe2Nw/5g+nF1d1J8NlpRz
SV4lxN/GKeLoDJCCo/oPHHQ6qj3nvzzQ7koVebch6imBUIF1I+x/wWOEIk+MGrdnVmzqWtU0+VS0
zC7jBAytNwWpzvLt5hUgG8UbTOOac5aPw0oBht0GZEyDJkuPtWnXW8s9UWjCwarSwamfOL9mYvog
1tc89YZzmzMvXHf2vHgY07NeThuYkpjpRbyV3Yy/hF11jXZenUTkwDxGjmF4z6E6lhTIxKLZK4H9
J4GDAIxinwRkqS0HbtVs+svY3gFUJgW8SKK00QzmLbT7lr5KdcBR+lIsRNoWNG3BePpoLrTaAWwt
wk2EVgLJtgzD7RzpD8Be2MJ1uVgq+D7puCRqEnbwFvfZQsaVMI22HrBciE2QHHHqRHOAX1J7BCs4
4LDFg9q1gCycf38lJCZtdp61GHmu6gU+ToGly9q/KSOUygoy8RXLMtSI6SFxkviZJtDHVJ9qKxn2
YXsh9MTu6Oozdiv3TjLSX8cw9ylECQ7DHEAPLjOTzrP/spxQwrwQhgNoLNEvcxj4sDTnbOdY5evw
0zK63o9Tf5/YQzeNzWjX7YJvldQ5k3h4bVXy6II4dgqkQcVgGREkhntoPaJah2fKF+InR8NIdg3x
WQFNnmtr2Lmxh65QDWezzE2OypgL44W2nINdnhf+MmCM8GKCZK5F9TQMRBhnYM0DusgGM9zf0nF3
LZ03W3chO3sL43nCQY3fAN2JuA9iVQwLmhHupgzN4CqsSwf87ZH07hsnWIHnwf9I0FSwG+LuTSPj
MR1FA5JS3FzQNzc8+AhlYRQR9+6KNZf853ieuOro8KPJlhehlaBPs+CeQeUw23hemx6EQA4CD4Zu
3hZInmiOs2e+OvTQiciVD8OwaKB4IfdGFvMFW4mLuYQ1t07ULoYZCL1mfqf5xLqi6OKRJkbk0SBw
ajNdbXuGrmsY07hYM3Nvz4X5zIz2PCCenPwovC4StMGu8Flqy9vUDZs7qFAqULRtvIw2vapIaPUK
H/+O37KZeu+1xxe1taEXlwvbnfxAcdKZ88AkD9s5JHJcKO90AKxmwgcXjxdJO/yGvHA+WzGSNfad
t2IBm+cL4rxfYOdcGTPanACg5wzoMte2T4VbvLiVeGjdpwhiuhr8F7Immre+X4Dq84JWDxbIupwW
3vrcVB9914Jgb79+R4DJwm7vfzntw4JsH+eZweZCcf/9N78fQnuBvEN7zyL0p3EByDe/LPjfX6YL
IF7GBC/sX2p8vgDkx5ZFNvXg+BT3AWvpqUs5cGP9hE29/P7fz/T7IVk+ZwmnvliA9VmiP5syJmNU
hKfRnp4gmBQ42VPETAPgfTXbhyCVz/UwBmga/AxXE7IAxyQREPmuX4RrDkTty44h9/Idp3PkjK+g
2GMmWch3XxP0fSA2DklfeS/xIptbwqE8o717KBeh6ffD4HV86t9fZtMytlPngkeS4XsfzeffD1DL
WJHxCdDugBLmNh+xi7GptXR3nhoSNKxErDE4mM6mqEi8pfqo4mTPa5euwh67YI2pSnoNxwr0/8HE
OmfRYyI6Sj0lnmRK6OYWRZtCYK861ZV37/rpf9g7k+XIkSzL/kpL7xECQBXTojc2zzSacd5A6HR3
zDOgGL6+DpidUhlR3ZFS+1o4RZyD0cwIqD59795zdzIfgGFPaudPMAuKyjE3gR5uE2+K1ujQTmWC
y12LczydRY6hBtcgV9EbCoHrwIl3SVD4zSfAhLRbuWn0aNOAUKbGgDHFnrow5gXTdnWTlpxylw7G
QppOvwzJjqNLdUBSuRhrfJEu7h9mYKs2yndjhFiP+IzBpHE6duSlTAbGQIpRzlwhJSAZ1bO1tC6j
tVkxiEpKrAmqKjEq9M6ROMChukWej+yaeXejtH08pOmy5C5cRgacGgjAz3XK7CbG/8Z57nlyXDR0
yVMWpe9JSWuPzD4PQvOqVyH2kD4+8tyeWHxwoKVvRYurdQwpKdP51OilfJ/BYdZD6+qg7w0NX2d8
PbnrUnEiEFO57izgE4M1wVEWb9LAidJG6mSx1W4q3YK8LfWXUFNikYZtvq5oMZch/jLmRI9W6qC2
lW+DW3+Sp2OveoeSaUr16zT5zwOzxyQT5Y4TWU2dozC/xwi/kDq8MQJXTNuCbdwzOYkc2LU6oj1Z
ZSt/YiYhexLuSUOKVUB7yy2fvTD6wsTxU1otzlp2/BofgWGFYJHAFzRIEtZ1QxcjQDuxMd2CvPL8
yeoh9RduYB9AgT8FddBsmPAjkSnTFjnqcoS3vSnKIthnSDMMPBKIX+hvdwOTfYZK2tScDEbBEKO7
ZFsHwcG3J9rSyubNCNlvFjS5cXnazXNL0M4OkBXeag/XgtBesomdckz5XhWIn1qoeTupEnwqfnvS
u7reD36zrcya8gTYF2kmSzu1H/PA9fd6Vl1tB08hVvt0Z9WINVBdL8sAzTkZfkEQXwaz593tmUp/
Q27+hwb09G/ogAbkmb+hAWHfqz//1+lXkf+ZCDj/2D+RQPofJrQ9aE72zHHy5kjnfyKBBHAfOVP4
dFJ0dcBZ/4kEginUFF0b/p//bf/hmaYO+gfzj4co5r8JAPwvkYAev09YBs8HHakn/xLUWvlWWJuG
uzfp/N5VQQNXcE/Y/pjMpNUV2TaEHPmToDLX9kmH0qP94WDiXBFMylnduRFbkx12//K2/b8gczPQ
51/jeCXzSt4Gy8EMYhsElP4Z+GMZtGTrrN87Q5PtBXILExrY2tXah5RQpyU/2hMFPNB7IMBwYeKp
X44BAnjYq28Oxo5/XO//34Q986954xZPBVCSboJzkvyb38V/ARAZLnT6CRZxB7cB5E19DXR4CQEQ
dnsINoCBteVEz99EFrSYOOlBqzux5HhrCWHtXCh5Q31G+JMFw9OoGix8Mv/NHvWgiMl5juDX//0b
aP41kNDSbSnweBMLaBkmf90/P2GmlaFwJ0z08yE/s61zlHbV2m8rzsRpcK4cEnExgn8iCyChKCs4
ArQD615HJ7OmbYaE+eCp6RxlHmrEGW4flcBIc/rvytGuf/9sZ8bkv/615yeLcRGZJRe+wbv85yfb
FlrB9Aq7djIjwzlRJgkOXBUsDsJAIB1Egb8ahre//6XG/Kj/5bfapmELkl/Zwv9yjRlTz+1pGTu3
c5grIkesKr9akpAtmDbOKvaq/Sx1upGEjuW7uHcfqC2Y1Xv/JpXTEH+92i3m/YYJ0NGzoGugJvzz
659GYWr1lO+q1EHSHE39PvfoPJKYtre00NuajXXNc1sjFIMPCjGK3mA2yuMuXDWBrrZNWF544DWD
cYO+K2mCoQ4MxPEIDxs0nBYMzl3UTY5tI+k18GI2JJItUgSay0LmEcwD+0JmQnHJZs2RB3BzNPq1
Jiy6y31tkmqn3RLQGU0zui+ehoLbMF4KxBNbbM7TpdaumdfZywxs4cbL3LVLhW+mGAR0N/yJSbo+
RYgDm3nikKneW7qTnWw5oXz4nBKJFwkuvay7A6XSzAVyP1xBoAxEYxqubruhD7Mx+F2kEnwBQCxQ
0gf7VB9CREEaRjv9SP6dfqKvWdCrR3Tdm9gdabttRyfO15aQ5lJH+bPEo4qcySXRx7XVMEttw4Nm
tj8T54tM8f5mQxPfGKZ95Vf/juvqQRjlTYuIU6CppPZDvPQi0vb6oL+BvxE01oOMINswgRRuvrW4
UXfC6MMH2lr4xtAOUVfo+rkjBCULEv8h9Ts+tAaN60EyLi8J+gYphHKk6uSVWY3YjiYiCGr/+mrM
xkG/uPXmIAmebqMVMzOfmVvYbFSQTI9dUq9LymPOgco+mLWWrZB/hYusKo1TaaC6T3sYGZQSdJo8
SB/c2P8OTMjT/ettRFAg99CMZXOE7dl/uY2kb0sp23RrAN/hSJgfrT7pjqafQSg1vdm4114roji2
GJLRZMUKMdpPmFdYHK2S5pEFcSQU3jGu1Y2gcNLCQwyStVveGRifZ56ahUiU3l38s0nltHXtme7k
LQv16Tf4Dcy4op+c0cuLsZWlUUcwIY5rB5FCemRZP/hTQ9Jaoe5xOf12whXn+9mbWMzpbS9JV+Ft
73jP2XD8dVT2byAeYVA1F1XkXPw6opicGUnZvOU5WXteM1zynDjCEF9T2y1KpyQjW6fBpQHCk3mC
V9Zzf51j2wvWbh4RumcxcRUZOQoW5yKv+TJ1WHJePjH3K3F5coZnwo79s0uZqmpfma3fO/HRRtVH
VD8N7MvYd6OHbuh3GjwlAU5Uh0m76FO5tat5MEEgyzZ94okgP2Wa6ObJs9WUDBkzKslJt++ZZp65
fcFR90D2swGKOS6YzPF+FjKF22a1yVIgYTOLGLdmVJysscfMGZAU1E+0gPW7q2PcdJmCava56WeD
hoaDD4kMIlXOVjgudyYOjVBXz1VFz92yE1KDjQrwF/y0aSzXtVbQYIBOn1kYaVo7PrkOsoDI9fYc
ncxcx41T6Durqw9Gfa5rDavaaLxNiU6Q4rQngKpZuwnb1hCFu5hsnV6LSSKY0mbjlvKHNUHEMUOG
8CGotWyWfvtnMQmOCs50aTUdo2m4FrUiZMfs7b1pNYxC46eqSj+Uw9rlFeNbYvj5Wjj5b58gMS5N
Im5YWBxSPDhwdgUYGBcRMp0JM7nTk0ugtAQ/Y3RsbW7uIzLqKJ4wM0QVY3pUv6Q12qO97dRn2LME
jInjrEbJPErqXIJTwEQvcF/IGMiTuX83GhE6MFSOZYXJydUAX5n8nYuR5WEMtuOo/WK+fBch6Ulk
PyDWKfD86i+WaDiOeeV4SWHL1Q3adyZvpc+UnhLuQPzse9OBArEDfgHKPDznJ9fV+eVmxnwsIgkP
MegIPLh3anNjOiKCYUzUJ8lMGvmBChun7tLHFvphsKi5LJIzXcWkUsDYR6DAbJnrprfIPfF0RvlR
ivYrBdGRPoCtLwivFbzWakKPJhHk+4jeVyTJcFiS2saQxk80Yhz/q/BqaTj7s0yyUjfjtsxz663B
FIUKy35BBFid3GBYZaSiLLuuRhU0yhFgcsWFQciIjoz/lHrnUBS/he7ryK0INmse4oLAsyzNtK2Z
jC+F7aOyMVg5MuhabEeb1oxfQzg2Cwu+CYrd4dMgDynqjWIjU4rcrtPvhlO9+9E43EnMKJelOGH5
NbdMnXYRIvd1bUQfE+RhFsmd3VDBQGmZlXIzDyPBfsvWCPsRX/19sImFt+PxQcg0OpJZNiOi+/ek
7U2QHZ1aD6RPkuhZDKcGhv8pdaLfsZTBdrIccuJsZ5tA9hfsredB8PwT139JLcWd53rr1iFFO+lZ
5SKLfDUMI47SFpaHcCHI6VQkDgrJPBdnu9aJVdHxDQ6VWtSFoVbSUDr+VeJcOpyuVu8iE27Esqt9
d21M3aseaBP+RQGYzAgvMhaPRs8UWpcaKphqdqV2+RF58b13+IyWtdTHuQnjHvA1mQjI1UHVvMcT
on8rjz5sBuJLM0DeY4OYtAPq4jH54bVI/cgCQGo8vKUBoUgaefEB5OR562YcppWbSRchyoAUhjPH
YpRldOIQ8sD8R+y+JECchD38QJiqeX09Unq/MO9dTPOpQUPDEo0ZpRXnNOcNo3twkwXdKN9hdUzo
TAeZ6ZyA28GHm7yraIuTl8FBUWzQC8c0f7pdsKHKZJyRIOPwmhCYF9SLsipZmb12QdCGWEZTzKbA
PVCPbzN6w4ziY5S6v222AaaABysHGyPD34JrKR3mdRGo/CKpXBRbenpxIC/UVWCCDKoPnp2SXVZs
8YXgfe9O0hjRVPor2kUPWVA9d5Vxtch5W5bWpw2qk1BXgZcStfOCCpfIMFO92Eb7Y6yttxLtnSrq
58yQ/SGQqkRE8KEvRVqZcMDSG+hAsZHroYtwvJtXdD75wqecG1VCfp2iIy3b2ZUKmsKPiWCLbGgu
bOMYqWerhfecSkzgtAS9bVZ9DbqJrd7qxcobCvokxsy7rHdZXf4QfvWLbCDSC1iTMxpJGqJFPUhP
uP/B45XWxq2r9xwbZYSUdymNnukWCWZAX0jfLBEpSfpqpIJJulXNq6lMneuvSknHcM6qtIqVhXKC
agQ0lbpAx2lXxlANa2fEAOlWoB2wogTbJmPUp+n4xclZQrRHcliMIZqIDDowXY5FZ3qrJ+SnXoQe
shzMux9YyO3rgN6eeMtLQoDscUwWDAPNdd7WMCq9cl11xHbD0u+WrSLjzMzGp0LBg0dEVtLlLJ49
ZLvINoubEaCmCUlLheyVr9U8a9ZCZIfDCEWTFlYn75mX3rQWT2NZP2DE+TFGLF1JiaMFSd5W5jic
7d64AeCOB0AKrNQrILpkAMfmqhvh2wmKC1hz5aOeZiXmMPdom6M8jw6ucaCQapNl1AoB6TEL2yBN
o5fZW5K76ZGJyXw5kj2cGMEijxK8ro56J/LM3tbiGpRDfwmSBIAlKzQzWR/GAKg98w3TabU0Y4ZT
qk/fo0AMm5YUD9UQveUb66wYHqu+IwDJHzcCMpatB+jzB+BvaMzTUpHPVmKeRQXbnNjpH6NG/Y5i
nKCZO1Ub8hE91J9bBChM+MDBIRUmRpGF6qwR8iKycqns2N2O8B4JCjHfVE04gZaBHFFDe7CMccZ3
B4dAH89Oj4aYyRE5IzTw8mlYcu2f4zaAEh9pqxYlF805bdHljB/pjqwIA78ChmH7eTAqLq8gTH5X
htavlNttxzLbYwD/KTtqBEYCVHlB/2n3sl3I4JenLCLk6vg3puYD3R1/aRmMs1tPcLyYiIEKWGln
bZgp9Durbn+o2p/MlHau4lJndC83Lk8yg/GyHPh9+YPdyreWbZsGZ3YOSiSwVlBdAvTmpmeYiwKg
2F4Y1UsOFcc0KRwkxKVkWtZtx8DWQRyj1S9VFobr8YzEzzgNJOYuyElRK2v6yrOBnFP72DlMdm3d
bIiCAIgpJqrzLHWXac0gGDXCOWxr+hlEDnpBV21ZAahg9LTZJQ36jrF2NrkGvwD/H2lWorzxzFsa
9SwjGjB5R6m7dMBnNviYYDROR2sM5KEenehgayWqyoJWeRRo5dPUt5enyU13zuTIWzRp1bnOk6+0
SQ5aY9CdaivgqoV2lNh/aWIXnEDibkfBE+0dCjHkulGytC2tWBOpjiSQkgZW7Dr2G7k1fStah7lx
R7Krhc1BVRZK277mEK2TTdWHQCmqyNu59EPAXpEOK8sark0ty+pgW325t5pfbSnUQR87deAK/EoZ
PWJVCUiLyfVDM39AcfvqFiNIY71+ynr/2nmYxBy8TnDiAhZh0xCHpEF+TF3lEeVj9Id6/lCljbfy
kpoThGEtmrqrDoZu+cuhiigtBPIZetYH3bIAYnnY9cCIhuvv/wIVivcy6o5FHkWrAJno0vTxnMka
hWOI/2drOtO2TX1mIUOxVhHnjVSfPn0uNlyS5bADKWWwF2BraDyFl5P/ZZA2KHNJ4G4CSDaaQUho
1OfcbtVv6VbRyvHk1VPttjULeWURmTbAR7Cta3BgAFkWMfFIrspQBBNBzd8exekQg+BsjK4/Wpgp
VrGRPWlNiKigz9l1cX2hoVsmKrg0Xch7YTXu5ftDMHpPoZWvSoabWtsO20Erssv3h8mM7ioNa5KT
dILQ4mc7ls4ZvdxC2KtMZOKYadq4UymEG01wbTc+iNjo5kiWrCStf3aGgT85Gg6oJRJf0x45uidG
dg4H91319b7VxBUy4E3AzmRNP+Oba5dAyX+C/eBRMMZHVUR9P9krhYJ+MzkhaVIjodluV660Ye/H
dOynIFzXcXjBU/tgc9BBNYmrcSJgMCVHUhhiF+G7Rbky4FC2Sqb4a/JQTgYNilQlDPtYRYbmAznv
EecI87lRbcokHTeT7e3YsZa+A57A81GquXltLiQmDVtX6yariCtz9pIyRPeM1yCidiG2CMX+jGKY
+x85i5hNWe2ExpUycaMp4zGpzOswZPfJdR8kwXTwiqof5Rh+hDo65Lb90lHuLzs822WmTTCZ3Evg
0afxBmfXwp9euCbsMLeO6ReZpAGOlPOWabGLZsEZ+NmMTjvh4AIJ6T4MefXkVch8kVdldf8jHXIL
3k6Hyq04VYb+7FQ6QIv2YsM3Woii4+7oig1MsTfRTlwnLK0rtDLNQzvaz5755jr5vot6YHBQShz7
XHt2sDQmjrcBG++oUdH0ZbXvsKXzxxvuQnpvmF/f9Nh4MVywiRVyeTinsIFoDQKhtHSkzajOF47B
5C6j+YAEH8udp9/pe6JD1o0NR3Li2xKunhiZ0CoMyncC5p6kHXvLLgPCEcXGT1+vfoQkjDFLeyMl
CsZ1K7FSejRzSoeyrnmUFXdvPaJWMxBVz7TzaR5MQ5+eUARbFWF9pBDClI1DCmbM25MRgwQ2zkqV
N0wh0Gf9+qO03wrNs1aidW7DCOZIdT3cRVy5LuEblgcKna7x2dU2rTLWLY+xR1dpc7z2b43vPBZE
tuqy3KH+9I9EonAbRtOc0MF0rNGGtclk0KcHhOa3eIxAHQqZ4Hqbk4Om0MxOfl302y5zP02wueUQ
tCsZJzUMNANGCfYLkhj3Pch1iHe0FohgRajj0dBTHM0Wbt+554zkLU5MaIyr+gdNIHdBU3REwSk/
1AyYd/24ph6MDlk2fRAVg+hP4a0K2p6yXj7CMkZ8QRYwdQDqTwvKJXe5/JjyhHVgKuRzUT0bVaof
nN6s137NHSQBJkvJmLaqgy+vcORz0zFyT+QS4SYZNiEZg0Hr3IPevLRNB7KIc3GXv8cpGivD1J7b
hIVVqxsydaeZARisnTIyKFtsfVVN+Q3DuLUip5XSn127r+dYSmtd5QoDh2DUn4Sc9OEIrgiF89ZZ
LQtWqJIQoTxZzis0yAjKXmAj7kKvRxyzdnWrHS2+lirGcMrFIzSuCrqya9Ga/Sk7QpqBLRATpWL1
QKgmAWXAy/Nm13TWr1pv8n2TWMcQctv2O18zhsaz8xpcYWYvAej7Y7ATmHrDWiAIrLkDCBZVuyKv
HxsfEolou4cqIi6yCJKfTYMF/rkwIRhWCilW4a/7oiNTp7JLtMDVzY/LLS9fbG3eqW0YIxwNC5b0
LMQ0VAo9WzOiqheMrpM9/aThOhVMCwzI2GtJefqdgMiiNjfmrC/S08VaaWYw65ERp3J0EJIoRXTK
X16Ch9FoUszIJNOgEasbuJ80zhMdUINQaLz67iFu4R+nU4ZdozwhF+QwgBjJrOPoHDX2umvb4uj2
145q9aJxXBh6rTplUGU7B4oMIOq2r7huU8LqXewvi5jD5aby/WFnTBDwetvZxS0UyQm8/07VXbEQ
SRCfvbj4lXjGWsyib7Nn6UDOjL+nSm5ey1kBUuyW6TrpNyM3MPrffkLwI7vuNXdAYQe+xwZm+6tg
UNbKalOIuL56Cgw3W3uN+ZalykId3p6zqvkqW15r4M+iZA7ktGbop+cJzAAYORz0UHHk1WABYfV3
WmncxkZP762f/cBcl6yHEXlhqY/JAbjVfdTc4cCw/TVUEWa+UaS7GlgZfMp9MiTHUTKNmDKjOHa2
+2Gm9YvZY1p1czmsE4AG60gidrAbfdw4anhtQZSvdTdWB5Pz06LT3Wuo44Vt/fQ9ACewdbQK0Cqb
80ZryGjNK1kstcLdQoASh94sHgPTAsnCjb0eUwIGtC751IQgFDtJnJ3QTLVH2RguDLyLhCl0F0tC
lQE3/xj6Gl3D+uT2k7Wz+oMXpuqC1HaDUfAba8B2M246amdTpN7RtgLO0G7onWmKNMcx9y51Mr2r
EhlevEqjUt/24EQfYNqgWJ6jupUYir1pMlAT7PI4JCmuRSzCpYyrg2u39S7VsVfVnflSSZLFXBUR
OApHeBx4bWSwB2fvt6ouQ+TyX6cCi5GsrW6+WjQs+Dx8vlFahepaxijpjF1WyupK11nDLbEemKC6
AV2BxlbuRulYAWiHvGjU2FsMNhQbxK7vbMmNWbW12mIk3ujB4B1KYpNulaJriDeg2YQ2sWrJLLBN
5ywGGuxxaGJpd6dfQUPuWl6OxCn2HEFjDhzboeSABqabLApThwmCbYa9F5qkF0HqGFxpP4Ywrxgf
lI91rOrVBFuzyocHA2WNBKS0cUK32lexgGvjhD8TaQYfE6LIRTNAHNdhNOk+xgKn4SQCjPBAT7ED
k3L85VeNu3K6wD4mSqMZ1cFgrTPjKivE/tL3NnqH7cdlUiNq9ifSR6cNQYx0KvHDbrPkfQzRxecj
S4dQDpsxms6OnQWV+rKHNMe71tubEEvk0HcmQ4m6YkpeIFnP9aNVI4EjcfmigHUtvoc/UXvJ43Za
J70/bQyXcwrUCCxK6AH3u0xuB7suN99ugSZiboDuh4MdpoA5zmVTBuQ2W/lB9RofInHRvSHbOXOy
bzW0z1K7jmkhl/TPwpteF9GGqIYlXTpYN5poiN8o650ntTOGb85bnyovxKmr1FGMYf/QNDe8H7cq
zj9cQP2ruqW2J4u2yULoKh1qZMkm3yTMSV17D4F6WJnKsHdD0L//wyIX6mILMJUgb22dwAnageHF
92goBva5NFboG4d7l5vTsgxRolW6e2vK9FfA6rDXKRowfYt2YzfRsPK00N51YdWuEp1IedVp+Cd/
x/3U3ijnIcNqjb60S48xIObdzh3mFFoHxtyAx2UojqXuDJc29ZItix1AGOhktoITHlqBfAqaYaXX
qLkQcrISz+xGpIugonL8cvrEHyAdTp4VTntHjF+9zcgEBKKO2kdbjSzz+8Eu6TThoTkC8PDmHUoj
336krdh4n5mI9Lt65kVD1Ia2lWGhmDzH2HYuJXDWXGUZNe8wT/GgQm0lLJZo6b7saAEFzq7TvPae
ZMHR0vzt4DrNg2yGkzMgqlIW+Wt2NGH9okvFzfjM4Qhgwade0fAL5NifdFVBcUKKboM/6ZT90zex
qJQW+TgF+QF7rAmMVVFz60w76KK04tSYa43o0lViOylqamAxqbfLNSzjqWIokaNTvmTqV2NmzXNg
1TSz4vQEug6KPxDSrNB+unKKzgVqab1PuA1swLQwl9mEToZeYEJJ6+qx8+TPoSaerjP6isR7mIbe
0MOsmNgY6liPn4DCMEi6UfdoC6Jl170ZVGwG4l5Dq27JI1mqtKamIHJ2pzIQ0GSNh7ManKSHPkeC
O/ijRmT7pK0J+Du0nVuuaZBpe5qVLJ6dcg5VZpNdw+HPhiC/CJqGHZxgKao0mGDxLp8cXqmJ5rMe
CZTMErobPGoF5t5PWuhs7TrQ9eIYFyraELPkJyO498xtT8lopRge3fRa1cBIx3g4pil5zpICZDsC
EIqyqd2aQf4qON4tyjZPGJnra4nOlDUvcZai0j8aEJDPNb1Dyqjqd5RkDK1dAQqDNtw0EFeo8pLp
l6p9Kq6GYFipNp0vqagmbSvRHe9DNyk3nW2YW23ImXbIXls5cu6TmsqGKUUjM4qm7Ipk3ARX2Jln
KODs8lxZJ6vtf8RQ16A4QyhN4Gc0IPVBWbCLlHhv8eDsta58SDBSrprCgg8fMvSpAK2deqaXHJy0
fQT9AuyWfasK/YVspeQh8Q9dtvdDS9sCFbilkwlbQVGAjT6q5rqvHkYcqqvGMKeVnwbYYHXpEuWd
WNci0cTFbPplVtIOMJo637j4T25DXPW3EZsaGQb1Q1kLcjEUk3/SIoNDL525uZQYt2r+oCUD6s8s
Yu+Y/8uQjGSNGOaFN5HFQEzltG5ClteQauccTsR4N1l/b3ZT19CDcxPjbsyzIC+CQ/j9uc6EcjCO
EEqY//NsbTE8JUmUX/V+hKNUD0+ErxAnbZjl0lulgVCvwrLVRc0Q0mAq1atheTayYp7191ezWVLj
1gVFUgSzi9Brcxd43t3XIHM3nOOaSn+VfYYKZG6OVkX2mCElHqFy1SANxJjKR7QTnBxkzMpW7ESh
RXf8zKy0+nT81sz8j+7v3+r+EHz9je6vyD7T6PPPKYD8xD8kf5bxhzSEbTq2KRGu0QX4p+JP6n94
zFtNV7jO95eQKP0zA9DgSzQpPCY/Jn06m4f7vwJAzfjDtvkcIjc0PbNaxfnvhAAKYc7qtf9UQrkG
Bhl8SaByDfpgxOwhSfxXdRswP8PtJNqC1GZ6PVqEbadZU36owKGz72rug67a5sFqkT18f4FnzSDN
L4pLK4oYkgQ23+8vWLk+0qPzzVNNkMHNUfVz19rlB9R+5FWRtlDICA+T07vPKA83ZpRp7zYYow32
bfBnBOa8M4RJmfe8W4Fm7soKDd33p5Ng3AtbTXdDBsyWoXnyjJOt7PvoudG1jzjI/S/SAB+SzApf
I8yzG1Wj3k07VBEOQa7PRUpl3I9YFhpDrk1ayzkj5/WUdclN74bhlNTFe223ayMZ8w8C5owVjUgF
csq31kWLcoQkQG1J27ehfTvaD4kh+kMsIAJZlFcvuebfE6ONf1pV/CQ9PF8pL/1A1xqTWEOvHImR
c1A5wgg6mCHU2ymjiUiTocObJTwjOYt8OOpZLL5iY25uiKC9k1tW7+q+JR1HZv7dUMjipJuYX2UY
XNg/yletjrKNWxnqUDKUuypBkDOzLb+znR8wlGuyt34RBUYjKBLhM37X2YCLPciBMXRG1AO+BdPt
i5tPr9/fG/jdGtBA/2m5kEqiRu+vSUyhpwWCrVcM0WM9dhcjtUhCM8bgIKpk2Kse/KF023SdQSfe
drE/vky5AYAH8d5Bc7MXt63Ho1fb3QplhvmoJ3m3ngDkPAwROVBaCT4yHzS5jdw0Y4tIkr1ve+PB
rtXEMZD/fn+B5U5uJ930zq2Mh03eQ5GscDoTjVRyGI4NaAmxZt0byB/Loa/Dl0I0zqIf3PrN6kHc
k35o61b/SvdbX2IXaG52adnrPGV8pEoNTng2JYdIk9kJIIW2Ma2uubbo4Fclb9Uzf1s23FiaH2nj
PPZl4f72tVducUjTtiKFybCdr250fvejHbyRR6LYu0f7ximTCDBib0WYAkW3cSZ1sXlEUh8fJqz8
e9DPNgby3t3IqvLIgBgxKnuqvkvqgiXCnJRjcVCDrBmrT4VBCDuy/avX0lVMgEbEwe+UwkUNFx1x
EqbVqy9nIAGscZN3zjzUjFBMns06n/0CxfhoKIrJggbwBS8BezOkxsbmci6GtttE1tg+Vp6g6G7Q
SKU92ZqVlYgfXj3tG0uA7fWcnVNYnM7spL2mfuB9VCP0vFJ3o+dklgcXgyCSzLLLLdFv5pEABnHg
pB3vatER5siBez0C/bnoA2KlGCxH0VjVV5tFBxyZ/itk+GRjFri0rXC+4ma1naoqvkOXm0zrg3e3
BoCFa2x+aTQnkf+7h8QANI3Gsbp0iSnWeW8VN9gr1lIkhXyxy4rufWqJz0KIC3ZOcM55+0YyC3Zt
4oCoAmzrRrbeLE3zfqRx5bz2ge0sq16kj6aW0tAofP0IXLA8JmAUtuifxNWXbrgSlDKvTB9+t6Qv
/cq6mcPrMHOYcncfj4JjgZyINMkq/QmAKneJVauLjeVwJ1xiISqJ5kY2uXe1JY722qpQJJYz297r
P3tHVOQ9VOMZxL7EAgfz3DeM6sMzDFzhjv1lZUytKUXsRyrRYh+QB7RVZhk+u6XxoeOlOTE3aRl0
OlhtxjB4hGDtnqFzpNwC5vgx1eBZQ8wJj0GsHJpDCLP+8gWDPsE/fiLWk+kfP2GWxXuLTflADLh3
VWX9IzK0+N1wgm4dBIkLZbhN3m3y5go3Cl4Jv2YF0BugHZ2TvGt171C/kACiGbJ8EuW0//48ugpy
P0mj2nw/2jAOZy/4zGMvv+huI+95GbgIHYdxY6BQu2PN9U4yEO/fXzTn7yhBrtE38S7f31C5Dk6Q
lgtFK9vfo0OOaMsoidaBaz3ULVzI0Wn5x+eHGv2zIVWFcJT/iqE+tUHS3Yn26vaD5b14OqosYsy0
VwsVGTeK0DalD5E8TNgCy84sHqIgSp5LulWNdHPOMgN1/PdPQFPlvOLnIMznB+ihhVuDjiyxHsyr
HMrX7093felvk1YyJp+/i5xtcwHqJjt3TgU19+X7t9EhpWeZc6GmeWYsq4DmdVd1r1iLtRtnZ0hr
VYAEbf58lpbXhBHRkwPoRfm1Q4JY45194os2tp5nV4t4qDVkNp12MRpZ0/8Prs5suVFl26JfRAR9
82pZndVZbuTmhbDLZXrIJIEEvv4OaZ9z9437Qhissl0SZLPWnGOa4nVMSZvEfrkqoqT4SMyTyXD1
Y1a0SnCVeo+kf3rbFG3iKh8b8dqF3WcPgvVDJtPTezqN3aVvfPVUFnDOEPZeaDe4R7SP52bydp5J
SmlhjNYj5HAACDoi/4Ge0R1CxuSSsIG/D5PSOoGTJr6BsYEXhxrhS6tWsrLrpymiJFw4TfaR59mF
ahWV9mycXzrz0THM/K8YGLCCZihe67DRS9OYSoSk1MsaOvRrFkPGObSNauENxLSpyt3M2IKBwoit
jbjwC+lLAy7TByCJAmmLARsGlPC9lzyBzFzEg3fphWuR7OoF715AK3gYzORLOt575yvxh1LVMVUT
pPs69HYYge6pmIygRIaZSYRpPoH/fvCwQWKGjdRnSGsaM4XxJ71Snh090quZDYB/TAEqaCOSKrpx
O7Wjsa1Ct9vhH6g3CQK0g44o90p3dE+YxuWy0XX11BC2S0JxEoADcOEKD531Vt5mDj7eT1UyD7oi
/MNGkIzIBi4NMm70UMhOCE1ZIjsS2d3MhGrjHVpQmymePN/eGISA/QUfSBO8U38RXu1AggQ/NkIC
BJ7qh7CvU23zc6diPNfEu/6ZKvN5jqroO/aNV1I6u2/fGGD6VPEXSZ9fkzUNX4Nn/amSKvkC6vFr
FWr8rCOeTDna2Wedk10QCj3vBH66hcZWfp+NsttHoTed4lZSrS7m8VtG5tbz2/aNgYjYMJsVm99b
oMqd+kTLCStrIdNnW5ojPc6ueStctIYYWuMv2GJHB/xwQtTPtRYcFhkNGgchGjOrUPZzUPXeJ7R5
tGRuX1/YlhO9RgrTkzuBfEz8DviPn6ebzoEjErMKKgKlHoh4JSt7rOM99KFwVYnIO5nQLaBS+8YT
/TbyfVqVPCU5JZOrutfJVf93bM9VorOfvkDChRanfWLEJcqrYIOeaq9f8kkMb/Fca+78/EZOH97M
sAIR51pPLSlHT60rt7dXtUVf7JSJsPR22ps05ahzeuvbKfdHhXJ3lMfbKZFlkvfpbah7A2Uz+TAs
F8gHE8OzRli04gZK1rU/tO8jQtLAm9CF1d705Nj58XY59SlC4tmlnsG65B1UNLq4spiAWJbHDnHN
QbZyuM9Jdvko7GSbMMr/QNt4R/heXEx/MIhi83CP/+9LWezIJVAnc5uKZqXnMf3pDMymg8oMBilf
bhqDiV56fUl5iCyM20tCGa7MyZk/8LIz0iXmvA8k7puRkiSw3wA2Mhif20uTEQ1taVEm1S0fVkKM
xnqoVPGiyyvkD6ZsUEeXPIsgBwxUjFlXRhcLIsoyCq6IK3gQC+hw9aeZHpi/y4+5mqaNATR4dbuM
EYAZPpouSdIWD3GdJct/rs8snHt+jxXLYNfXrvHPj4E0/+WMVnCem4KijEJVTYmt/gySnIQdtImn
uYGABOOmY0JxVpMw/KfEt51NLqf2nq5Ac+GnsXa0IfYAjhMXVNxAQywEwTbEhMvIxmtBhK4i8yX5
UWZQHTLWCsusc0diBhVcwyFk3YvHEu1qqV7Q2ydnPypWTmxND4SRtNSZMvk44eg4moQ5386QVjZU
1v19Hwf1PkKGt22RJuui6I+t7vujQjN+zAm8QohJoeh6PRJqEdKsehRlNqxcLUGP8dE/3Q4NxV/C
vurH3AXEkLV65u2zyaCVrHTrsS2ew8HIn68iL8uX8ePtzPJcyHoSPFaU2OkqIbRhNVZwmkxBBp8l
0+gNy3K5KKRj7GLmwbeRyCpTzdmlSfUzEtNpMwsE515vhB8ghew7S1jjMW4rTCJG81216D1yTBn3
9OVilqTWsOlHVrkZjX5Tl/lHlRjdhvw7CPxEnn4EdvdeZkZ3zioIcFMQgWO5vizXPeMATKI1HM+N
K3vjybjCRQcj9n9CeZnLTvyBfInuMS3Mx7brG7QFvb1uYiTlXt27m9gcdre/B22Tt9RlGWwAjg0f
9JFul4feVRskOCXSujz8oD+zwelev0qFOkG1Cb0Uq0Wyfd2hWWbWb1sbghBe/gkmdDCDqLDAkXqi
WYMeJkGXGfthIPUV+Md0RR1dYY+5SxB07DvHZkybTxRspyrLoucoDeJdS8GWKEjyXfAwISFyQ8In
4nFgzHGlPoRu2S5V2A5LwyQglT+/3rVef8Th658gVjn7pisPmcs2RHSlvxulFe0AUjH110Pz7OcM
jzQhiW8CxYyKPPoWxJm9R4ZXLtASurDqw2zpR2l7KmU6rzVNMdslfQP3d//huYBqpfvu0yjdTnwP
JgrokdIs3aNPSFQMzBp+U/+UwH74pcr5hGKo3WrQbUsda/+YWckycjPJDc8ZDs9h2/kYP6LcZn/n
sleHL4PoVxrbJorsZyv7YkhND7Bmfep/ifcx2EOOqlUbvBxgQuWRXOCjVzz0OfEHDvkyp8Hpnkka
IH604Jm+DbL2SIq4JTRR7zNB2jO50FSHfqMrvEQaxddgzGS9BgreNbfYSs3J1nFM68/IloNuCbLh
IRqA+aflLu/0a2qgxyR3QhzmetgHqMFTe8of3FinnNHssUtSyWfhWQz9JDc3rju9qwkMrKRPnoX2
lzsS1Hf9omMyD+vKOQk2ndR+sqWn4+nbsAl+IdRXH2uaW6ugDr6blCnIZVH/ECR63CV0Btb46/PH
pkZAKZH4TqZJv4sstJNpYlIbfB94CtiZsQ4fzFTnOzMTXzk5OyArovKxxqz3T91pSkg3bflFh1Gg
bGcVRkvZZNpPbLFtqNNDiAtRjhpq5Rd6erNC9AkCLNj+dqrz8a5uMoTVQRKfRNx83i730puxByYG
3ZHu4pbQg6zQr5/ipE8eSn/Sxaax/fvA0xH5VzkNTFbjPkBm1BfAAfZjOgz7kmX6/nb674GMF75b
jd9gYrO1EbQ/PgJh6F6+eS4mP4DhEh8svzfP2MbNc4Jm4iHOYStkoZcfpVNxnyB0RrcbHNLoU5Bs
t7+dOFoNK2MCrV5GtX82l75nO+fb18lUSJRuLPbEZKdnu27Tc2Hl5cJvJZNs6+dHBXXs6AxesBZe
CdrfUGfbMtTzUNTOPkJJvYDklXyKq5kFulG1ztEd3WFm8R49nRaMl6QFKuk94l+mfq8BnqgSm0dR
NTMy+hDOZtcSruKP8/6fa8zZ9w4aXGwGRXcwuflhHtJj7rsA75YO9rUjgzMK15JHl5xxA20X6ALb
TnbtFL/FrqfARKcK62Tu3Qdh71zCAFFMEAclmPKQ3r2D+9+O7RX98PJihNlzCnK6YtX0RCV0BR9c
PVUtTGRnjgS0e06ja8wt4BiSpyIilbpc6Xd4+5qSh6a11A/RZ6Sn7IBs7tNsP+qMzhd+JCtWV6ts
Yp9sp4FTHKav5CuXd0jDrvgiotOuutLIlIqaoIVQjoTukubYXaCIPOw1oLvIXnhwrI6F2zQnKCT1
yYA/sc1n/SVa4xAKtRuTyV6xIwlopzZ6r+JxXNKe3cBNxLAz9tY2mA0EX6N8NYxkX4fhtCfU2z+A
ruHhS3Nat7kokLWAGBm8ZE9v9dDSYt7czv49uHKslwlABlajODtwKXBonXoHbSnBA8J0aXttdOpm
pY9kpoMZtqNTNqYvbHv8w+QG5Awbgbq3uNNetZjNBzYKqNTAkq4amqR3niVYbV0PiFjEDvM1OVgd
tsWhy7onf6YLD9o6Xld13z0VEjscgaTrBsTsLjOCDiaVDPVS57lagNmHDVGwUBhNy30hkD3dUABY
ujb2ltufKa5/nVdX/5mViOsFhmqBkspRIH2YXfI2ugjypYdC02uSEBsK1xOWbose2se2HBF/4gs8
xgr3G4+Q/W3hAhIBe73U+C09l2BOoC4EOAxk2HboQlSOPWiKMcv05GpeEc4vJW3YRYQwGHuAYnJE
2LECM1KcsJNDHK7UAZtCsXLjNLhvzBza4zBZ9yadIuhLDGpVgrih9m0oONfD7MHZTIEhPXj0xlcl
BYiVbKP5rWHGu5vHUR2cAStqyHMHSEPNhyIjBDZko4kUgtPbAVQvOwUoeRvr+mKzQ1SCxGF+C6Ed
V6XfbRILCCFmff7ssZu2yqy618EJsWJgfSeV0VOvBpL6ZUjrS5WoSY3UZRLBK4GXhjDge836YDUn
wZ4Av/TTD+FQy9yoN7XlfNBziI+3wyxILpWt/a1YQN9X0q5fx/EKhA0Gdqa8azs5GvGCjtxFDbP9
pxspesoBHw3e56mSxXNq0yP2wNaSbxUcx3GuLn1V7CiiyPPtTA4R6LkhQUzuY3Vq+pMTDoe2aagF
Nu5f2vsxz3DnrdVQmaThGWrbUQL1pZGjpEpRclpJ5IN8wViYmgPheXKYFsK2ENhc0Y1NutLXh9ML
+6bimBQAWRXSyilnnYEN8WsgY+yAK717s/9kkVm8ydmJj30Z/yY42XaNHf1KTxLMVbgkVHm0jx8Q
PBBF1SEWd5vHAHR/Zjm7eKwurYNBDyeju8v6dSpDtEuDxRajtqb9VY7tY8U6+tceLhE/wwrZ/m/r
64lMbWRw0tfYDKI/0WiPEEPm4WKPBOOamCz3t9PBtS8kD6il2/C0bB0UzG91gdwHVevBD0x1J/gk
Dx2CyUOGEbKJbf6jg4sY9OYwuX0jioGNgcRd3i7ZOBWwYUXeyqxRU89Nq7g3ggoE7WycBXC49ZRL
eMG96YPU9gnOMIW6QGJpX+tkGB99yENJl7SvkU9vXXsmMUcwce/43Auirkr0EtdDbmt1agtoXbdv
xBlK52aExiM6WbJEKi2yFic8LBrnJz50iwjlPtunc5ER5V6467xCeBbEKn+bM/3rCdQMNwl5WzV7
U3o4ZP3hP4fkek3Uj9YEizdvKCdcd95hc+UafVT+NdRV6Wk5lxkuq7n8nQWILy/KLTJXLDJrrM7d
GEGanxLDm+8JBNEXhwgt9qes+4MJxAxoUQAXFvspxvui32N+y+5w/dirripec7wP6yIgrIfWs3k/
J7SaTG38tl1r7br6r1tRmYgBICzQytHID0W86lF57DB6RrvW7MjmpLRwuwRTey2paC0mYmOXPVbY
bDENdL3QjNEJMxNWF8TO34eBDzwLVcXWBjH4ejsdw5dkyOwHOnnZs7T6d6D/2RftNbHA8Rwe7EHk
jxpDUpibu3gen9uxiddtD0fndnCpZfaYmIq3ckZP4WoKayRpRg9VlIRPhEzIvTWZ77PwwWxbAe5/
j0cERYx6SUSiPpv4y1b/eBjBtYO0erbzT5laPcpnz32eR+/EVnjjOCL6QkaHTAvrpIHMex1EwLCj
LiAMmHmEUJJxPt4OfmqF+7kN7pQmqZmck2knJ/peQdr7j3i6W+iAgNkqO9Skkuj5Jc4AKwcxulrN
YLabbCaYVB5FLiDumaa3AQNFhS16rby8fzaA70rHbC52G2sIdvKUO1StafR/eMqBYF7l1+jArr6E
I6VzBwXfHY3c+uJ71KN9m221a5PpWDkOWgMdw7o2SA7Z1eO4KGtHHwLafqsWZw+K3US+mn2/CZiL
zrczbvun1h8Vvi0HGjTxJgzxeDNGlMvy3irwrgP1J1EFE9fSH6P6QHlH7HLC61HJIgGUyY4cj/ai
Ylqjqhdv/vAmPCRIpZW3h8rx5EFOdn1Qq9vXt6ttbq19neVIF92EuHlIbEPWF/z7qGRrXiyIWON/
SiYCCjxseognrE0URHAizdh9F1dxuvJQ1Tsd7q/BjikTF022nHmHViJCXxl28xcM4XTpRig3zFhg
3ItnkCdGve8j3B5N0q0ojGS7ykyXYiqQOdduezazpl61k0voZBlhCAiTl6aN4RfoXVu12Snx4XDH
HofWcdbo9P2dS0JjB/UJknBgnoYOOEOLTzq5+slXoCOSBR0WfxEon3J15Tdv0QheQ5lRtZoiTCW1
SmEgl/8cZ2YgqeYR8PEw7GQrNLLCsX8uHWHdBUVj/uHBI5AxKn8NOTEwExYRZJTqHEWDM+Vzf/Ag
D7yAZ7Fu0ZDrOrgXZKWcKMv6p7goWSSawbqtqncvVdEH0i4bExeNTgrTzYtIzT3JOt8ijIZNWo1E
GM+0a6y6uXQm0QKRGp78qwU22Rmjn+5KydJQqoz4lDIpk60l5pqE7rDeUa3+ruhFbqgTeiSEeJl6
6OzwsfNlBY7ivwcLmLqirG/aMzmi3f89iOupiqe97IB4uJiRgd95IUwy8PcmS5uwDbJNO7beMyUD
+6FhowXUy3Cfc8i8G3MgKCV0pi/lWO1f7+r3vXIr78YwXCmh2z8OFD2yxwzrksWk2lE/Mx+E7RyK
3o7PJE32WCjQCFd+lJFWh/ijJEsOK17xNQpGdWmZ01JRMt9OZffCCOB82pQCrv4DuR8onD/JsPjs
u9j+DD2exbywskM4BvN5as1fFnhU27R69SGVFcEwfQYZlPsqVd1HcmWsp/0o3qkXou7LnfKNsS1Z
pMaUX+Kuahd+GpLjNsXlRiTVl0s+6Y9FElyvGvVplGQ9WUlnHfEQ2g+0uMfVzCbkRWf89+HYZN8S
mqwTJSt7ntq3yYvlZo5sFKxT0xBUuOvKqfkiDOgKrMUXWDGUk0KJ16cv8g3M9Qk/sVU+D/lMVw58
3TCraVtGpFGNAX6ZtAvfotawdl6Dd9ecM3NN2I1a3MqDRYTX40qH95boBkLsPtn0yHYIEnOQTfs2
aIxDgQcKFw/NDFWz8LQI5haBN1xyamv39kgcfSQtfz0Z9tKqyHkHcOk+4QK2to0ZtCuR2/07pJ0V
RWixs6itLVTjenvTL7y9tGGQ914wvfqZvm8n23if5nzcCEqWS9pJxrua2+9whLZjsoh7dGb/83aZ
1b6z9PmcN25XJB/8N5a5zEykLZmHQd8sFiApDWjU0bQYB3o+bTfEFzfFcH/9qfRdqm1at8Xy9jup
gNB8lMRJRvgBzrH7a5rkiJWCqG8Wfus6G7P7WitnHYWkL18lMij31jP92QWNZXWY2Xw9REX5S6mA
4cI2q49qNK8b4i+Awf3JLWxjyTak22nEcXd55obLWHhbEbLQw+bnR920pwQssc6jJrE8ylAjpeVt
JjKJkLTOAY0QscTNnazbiM50IQhontLwwS39cqE9zDh24hrPqfpDzIW7oVIeYmlzyw/D8UGUFDp/
ZOem72qLcATa2tX2WuLJxnhe2xkkaKrlzY891EygEHzuOzSwsOvjc506RzFVHqAY5d+P/rFuJ+qe
LvnMPeg8MNIYpEW7TYb4RJrovuzneOmVYibSV3SnpJvMhXSzz0ZUA1ZouUZOZz/1vRAb0pPh3yZu
v4rByNzPqPxPMa5ixko7Rw8/bUEAdk+3Q64dRWpCBOQ8AD42DY44dh03P+4zubNkL+5yi9stn50f
tsn0Pmu50TG2unR0UKdL481IO5P0JMyEHdK/lbH1IDMfy7zXaxWH7l5/Z/lcPWhGLyOjcKDCM5u+
GrdF4/MGEcfspFa1Ri/yFgeW99STjf4UzwYeD27aTc4H+jSPMIKE1UtYMNY+TYrf2+Xw+nrb/EMj
6tnS+n5OUf16VIyWLK4yGoz1X6cDkYxia5Mn1qu2vGVRAbB0o/jHs/tzImcwDCLq7kd9dft4gw0V
RpJjOzb5gZiciRzdADViX1iXmagRNoj8qf6sDk2FM8is06/a42/DktcuuyQjjruwyWhmjl06We0e
vOvh9hWjE7ZwfI5sC4jRG5Ww75PZ7I5pMZGfwKJhQcGU3Xhkrsfe+K2QvADqyL/CnNJ+YdmrbGSi
01aKVFKM9IIa3rskhkyVCHVsI3OknhtvRVmP9y43CPGx8jjbdk5KX3AnHYTpJQS8pejH4jkeHjVE
elLU4Kqblf2YUjt+K6KV7wIeyFoxn/xQ/ODL/9CsIR+qadBbtj3tIgqv3NthnwxzsKZJCJe1wBId
NPD+vccOaivwK6D4CTUydbUJs9AHlYDsfe0W7dfskUzmksvZk2+qJzpoXg1kQaZsM2UQPg94pFmO
RWwLI6DqWslFW2fNRYG8BtGQiaNKx3cihbuiDxaFDtIXDLzWwickdh/21ZV5GdSkxsXzpRVYiHsS
dd7bsQD14SXl1sVatmJLwRQIZh0mlr+HD5rfkZ5Xl5I1lPFYp+CP75AuU9AlwzQhuICKSftO++er
roeNYJcEyQgAFRi55lFa5La5Bx0HBGQM04PRCXJVADDfW4F+YicRbpOiHM7Z9VAiTwvqhnyYkGVo
2/hpdNc17aF2xrcsVACeNpFBQucYWC+mUYTnyiB+SSfWtBrCCMy/i/nfsYfHmB7GOvahidC7wt6t
w7NLDewsfICG3B+f9EjkXUI+4VknaX5mB8Y+QvvirtJ8HrNG3B6zxw16113xCpPYWP80Uey/96Mc
AvTovBaOo3ZqEDXYcNNamvze+9sp5HrnUVJ67liMemrq7q9yBAaXbnbhrTbRyrGfJ1eaK+g3oEoK
8kFx+5z7Db0l7860k2Jju0F4uEYlQWYuz4m4olKdrGW30hfnIZfjunWuxCnhgxPsTA2AGyyd1AW9
qUCCpTDs4+yOPzIeygdaRzPZPKEmksNrz74Dd92SHf8oMQhDhBF1HhsY93pggNc2UTDEKAKxZm9/
Dvor+jVqFfEBYgOdXBNcg68txYHMHzIb8LMIuBR0M+pRi5PpFvIsPFcu6SL497fT22v7PECotc0D
koxEpeXZcCIf3ReZc6XO71Mrre8ChxyUpisUVq1Wr2ZaSBgpzWMtwvjoTvMCnWJ59iWx73rwT3SX
xgOcvEMuKqQshFVT8fszitzfltiFjkELvC5orHOK+fUcNr6704jf+3bc+7e3JGWs2pqu/DIVn/XQ
sOPFsJJtugTPHs0VdFt8eoJYDWTl+UWF/bRLta03FFNwPnWFQW+OA3CWet+N7VFnbbxH9LmRbvF3
qOEZxCOc3yBq/OuI1+ASXrV5fAyd0sLf4053cZM057SqslM6w/AKzfr8j10h/gucoFv7Tb4TRdHt
e/A0gws5jx0IyIai8c71aEp+VLbI47/WkAyPfhgh44x5851cKwTq10FoIo8I0e05u1KZldGH2xsf
vS2+h9b2WCZAdWepi9rB2risbK4QlHdSjnhKg3qNHC8+B3iEMDU19dodTBtV4jaqnHlP0scePzTZ
n9OkHzT0q6Xy4j9+4SLLA4eAX+KQjbZ/LvKQjrOtcH8VWXC+XZN2DHMhVOt2cJ27oFXfvSnth9uz
OnveNWgKn8Pt1L4+upVcU5EkXbZHOF/z+QxR9jhodihdM0Sb6ToSVAMPwcC+8snTI8FLANsTKeis
PpfIIY0maj7L2P1JcJd/hWMEiLfXf+CyHEnxrP56GG+6rIl/HVJjiDuxUwSAlH+cBsGo+x7GIszv
PPvcClNx2SJQ3pQT4sGCDKsBsUgF4NCO4uynzvLnaPL6bwZD/FWe/2npGofJ5DUfzGfEiXit+1bM
A47lOBQXJzZI9g7L8CU3KhBKTqefs5Giec499ARggacsg0PUCN9czpO2T8QatCu0ApoYgavepUq7
A9FV4TqUODGiCk2ATSDWziBKa8uWTD5EQBvp9XmKlN1h3MXmrDdtLue9G7jWugMhenCnOFz5XuEf
PcTIKyTrxilh1cDNH9ZnX6OvdOtIP3XkdTKJFsFz62XOItBN/RrV2NHrTFkoiJFa265ZvBs5Mxj6
Q+sjogt3J2RXfw0aZSAuo+84qc9mK8efsaOrZ4b17+AXK79LUvpbJYV3UdFtzsJNHvm87+m85F1h
KqpimASQkHDp1ebSq+XwSxLUg6NG92doxKOY2uxPURhvkPX6L/+KgGw7M/jwcdjxJ6RIUwyqwwGO
4Qu19JJatolpDsURHye7fSi05X0gBvuppaJ636WhOgOQU8tuGstHLJbZCneGcbRzQqk6ZCgHD6P1
2mivVWjXUBuDwWQHX6HZ4l20aQpVyKX60sU+2JS7kd+7mQk92oOHM9aa6OnD7KBHmwyvPcq07lH+
9uMpr9lspFhaHwvhZMue+I8n/MsD3MJWPqsUvFVnW/aL45QduXlGdqkkDBjlp9Ob40LkYrxNP/qr
eipA+fkp5Pxtlth2my5/kQ4SLaHIXHWb6a+mHytSQXk5iMl7C/wc7dX09s/7TiwR6wT0ogiluB9Y
1cMaHxkpqW+CAR7KsPvrJM4hdTP06nbwkvky+9Y8V+SXDZ+TQWtQTjp6d2eKXo0VdG9uYht3RRDF
r72ADGYJY3zRExV3ZU7Vsz0UuE6HPDrbOMmWwLbNRwW6dlnDNzn1wJZWPWSFo4nnYK1grxxMSVpN
k8fZXpZslUDYZTvF5LOlVZ8/4P71Hih5V9spS7ydRIW0aSpU1q3M9VrSDzq0xuyw4nKyU8RwvNIk
Rz6ieJbLSvj6TE/fJmQCTXCkFeifuShfUNjNdKWA9gKIyBcUDIyLy67zTobO8G6HJGNJb0g+J27r
JLTmrzwp32CG1n98Yz41CuSiK23A9575a871Msb0gfasvgKYmianv7z45+2PfMpO8VUMZzHbB12A
So2ZUTtx9su2Ytf7Wv20XXTGsW9/N278EaC9/moNklmm1NIfrQ3GTYcqodqDZgKLub5UEcrGTov8
FWgF5AJ4Nc8eWo97Bh/sny3pUOlIIifTzrh0NVKEICQ/bCiLhyE10t2Qd+muz+z/fOV1HbVdOMdE
ZP732u0rX4VVc/fvq9X12//nO/++nFBCrGn/vvL//RpFkWY1u9b5n5/477+7ve52GlcEudIhImSi
KNKdrKdkh9HiP4fgf7+qcrLcQR8hmBRMyqPTHMue8hPgkp1Db/lUmpbaJ9pd3c7QF/tkuXRVvSvD
eQ+prj/NSHKP5cSOJgpOZd9gVsi5t/t8Cgg5y5AzC6y710pOsr5dDLM90UTshQkJe+jS+CdlFUua
TG6URznCGqSofVe3ZsW02ohzGRYO03LDJr0VG9+BC+aVRnB2iRUdURgv7c5Dc8IGLa3FqxnU/l4L
jCK3U0SE/hHw1MutpgvTX+25s+NjFbZvwFPC18INYOeM+gcGZk60/Kx2HdDPbSc1jLJWtm+hwDpi
osPurKLaWklvvsuB3BvXxpGtTX+jNM+VXxek4E1EujitdB6YOpZ26k2/FSAuWujKQSEnbMwA+PTm
Ja76O79LA6ScjN+0Pt9H5NiKLOcuzNeBHNudz5R0lI8E3uEWJontTl1f37QD3ZrgFRUVMAVWjxuL
zRAbx243qPwnQbTg9shzyRvo8QHgPDE0SJlQRqyCR7tYxl4qF1ZdZQiuyiN4n+joXod9e0rqTdMy
2LDWJLg2IVp3CDJjmdkQFJrBou0sCm/RAJow4HEhywAxQ9rS2IMVbYcpX9pAIR6c8koFHQYyykaF
QL8+ZvD7V733bRnDsdDJc1KmUHenCOsmNTAzrYi9R+C3tKyzR/3gKQu+a9YxS0Fa1pJ6n/WUAGui
F5e8zX5dL+i0v6G/gh/keykPWvNOxYkKmq7lvRohezosV7NhwuAk6pnAihx6JF54qxTNIhkgiKSZ
2k9W8O7HylsT810Vdkhtid5JWwd6P0Q6WEpU0Xf1WEoIciJZ1n1VbwqqNP2UVrthltXOCt9EkYsH
DxUscC1geuMEYUC6ncNefICeF0/zJr9Gp1SU8HuvI7kvolsMzY9VlOJnErbkag/tW0EooyP1pxgL
bJtyeLc0+RfFa5D5+m85Q6VOlf4sZtWtEtAcixTXDkxwmGcp9V4yNIblPOpnRzybyopOeEjmlfYg
GlRwn30TUGbTVy4sia2f9J/1rKmgK+elFL9x5n4GHcAcJ5j9taz7B7Sny2Kut6LvmzfXGYb7ymxg
pMnpCQmNRaSZWBq+Qq7WFx9d24ZYpQlXMHvJbQZNoAqSiueRSJDE85rvvghWDkbNypurJx4Q9WC4
V4fGiznHzttIoJ1GFxrQHPl2fYIhwqlJjiJF0eOYNJFRALXfdhItAbeq91IDi427eq0zu9/oDA1j
DFJz6ObwM5HAuWHKzPe4y6u7uDbNJx9guyBbK8q97qsBhXonUBI/umxk92HNoqGPp2BLscVajqbx
YArXeHVa00AoHcuVVshjhX83suihsgLEyuzVCTrisM3w2LyCYD/evpeRvLqoWykOgNbqx76jwCjb
l4Yw74+mZI8lg8E7O22BNz7q5L09QVGvq3ZdAKolJ5AFl1f+QcA2f5YOsex9QSK9jsOP2ei3qUsz
TRSZ+zr5fxJU/OzDvFXOJ4O/idWHTbHml7t/l1pW/CdE+6+S/2HvzHbrxrru+ir/C7DATXKzAYJc
kDy9+t6+ISRLZt/3fPoMqiopW3bkfEEuUwUIR7Z8qMNmN2vNOWbWscCrmQDI06rXCbeLqgd7MOdv
6+Kk7ZWS0mDXXFlOfLmYrE6cJb2fiB58CYv8xWlt+TWcWObLjAKYbYA2ykfg5ahp8uP7q1GierdJ
CaNEv/7Nv18+/MyHf/fDP3l/i3//WjRpuEPwed5ZdcjmGUIcxRSSrNcvo9HDyv33+/dXeh+Wx/dX
4NBmrdukNuwLB/BAjnu+no+aHp7MGXh6rWfzcVhpLClxBj4R4w0YHVB2XV83qtcNHRwnNYy84abJ
dPWkBkCXZlnBcskoSs23RrawpjYX0HbhHPMVim99rJLuGwDpDuxLCbWkWam+sm8aWILry0IRZCCt
rz7+TS/lb37+hz/9+6U2K7eVJuptYA3TkRjk6RjaBFeqfKSqNxhnzaE6vr8iFpnf5zd/9u+PsOzd
sP2r99V6btoGdt8y163bZ4gn1IG5goXRDFpNlgBW9fXL39+rjtrAhUyao5KlK7RnhiBjhOMLnb76
OCJLz1zxfm7e/6AQGtsrnczLMDiIIuyoB+rt0U5k5KtJlPNIpwdjxG8ejT2uFd78/WDLvEZ5L8BV
raCT5++3R7Xy+95flazZiDdyiZ2uTlwBvxhSfduik3UMnhNLJn+fpfdTJdZT1V2PFPKYkAhZcgQR
i+UmSicytoxyOS4Q7lBeWaB+rHn2AAR1R7u1WHLA0AHM5cA/UMaN1abXE/g7zyJhA5AF3TZtoO9m
IoPaw0plF1Rnp7LVxk1s0QOLE9U5ltbOtiYqpZEKqAzSEk4dvry/6qaCTWM4Q7lnqI3CsT8SFmhk
ZDzz8v0Pu3AO9nV5bZFzaqDyfsW6iam0H156qcQbodQWiwhCdZwyz/dabaHJt6v9ZDjLs55YXxZV
3INpRIFVjvHZrKTZRiUv58ugW1uJcu4bkNeWnn4y3YhVODCZ+1C1zY2IUuu60Sl8NSQAE0FAQxAE
milhauLIQVs8EuEXG8n8pIvssEx57lezop7BJ2HvrxAbxW0Lbb7Og/OUPQURBHr4rUdg0AXGsxTk
+VJ5dFPFDM/7PAblPNJDj7OJNL3Uwq1EShJ9X8LKjda3Zd58qW14JKmi1ecOdoFLAcrSW/AbhGM9
fcmq0Lff+Zn24FxiHdw1MTwhK443CPpa6C7jQ5rgSJmMYJ/NzXmHEN8braT+1kggMbT9HPIZWO9o
mFIQ82zUfCAkbL1j329b+vz236kW/x8V8EdUAPb+T1AB/etz8TMogJ//GxSg239BOrJB76sUeemP
4NP/OxpIE38BA7AthA5CA9e90gD+AQVo2l+AAFQB01c3bFPXCPD5BxRg/8W3uukgp1qxA7Yl/xNO
wAoB+BcSYPFOltBphGsGZUZDWB+CgoxcydVZ6R1Ul8M+Se2tnQfXP5yKq7/f7L9YP16VrNJboox+
cwjDcUhAIYjIoPTzM4dA2g41/CZ3XLvERe6LUmmJc66oI9I/ERpk4gT66ufHXLNVPnwsjQOqNiYI
lMrmh+wZnkQHc4FN2QkzSjypB2HzWKIoKSa5oQH0+dF+8wk1yxa67Vg6pcz1Ov5IWjCWKjccmqXQ
oshpjmh/Vo+MxedJLf/wuX5/JMPWkJ44urnGTP14JPZ0zDKgfN2lPl+6U4vRMoTTqxHh8PlH+s0J
1G2J0A8Lp0mNbM0H+SEaaTGjpayozbpGXdwWuvUCA9zTnPSQNuqeutX554db74GfrpchufsI/FVV
XTV0+8MZXJqQKpmqYenXrgXeJQue4VA4NOvo/LJ4J5f58wOu+SU/H9BUIbebPEQWH1P9cIPMcYYA
KylMF8/nPrAeVcB78R9vw18/lomiUafQiN5Ft8WHs1iVgl+iyiyM9fc94RBmXqZubDZ4qvDXd/dO
+Pb5x/rlshlMZwwcjBqG1K2P973aojiNoTRRcRp8W7/G+HmihOGRIuILIoM+P9ovg4dhrp9PBfur
cpd8vO9brWvrcbakOyGWMJIY9Fbgfn6IFaPy8UKZKq1twcdhof7xjrcjrYxT6RCLO4Z+lK50WMyV
Q6ygJ6xu8rE/FfQV2Uiou4Xw3BTPhyrukIq5xVJfZkZ5DTfXt2AlzO0CufHp89/vlwdyPQXQXhxJ
C880rQ8PpDIpCL1CTkEI1U/00q2JmmdU22u62Hx+qN9cWxP6MwO+ECYTyYdxtEsbJy6tQIJ3Vvwq
aj3GJBcN6U2MkqhKld3nh/vdxRUMMoIvXGT7wxOiRy3daZUGZggyEvm3L7ThD/fPryePZ88UurAR
/OGb+nCICoAj212qQoEmLkNLO0vi/q7I5oPTqn/4NO+P2s8P/Hosw0JVoqs2YqGfB7QaEshM2hKh
NMo8b/GVveUWTWIl1pH0pyOI7GG6H2JSPSKteDMLOnufn0/xc9ocUy0HX//XJMggg+v/82+ABDzO
tEqYSECah6XVvoV43w5wVsRB5smbQHiwhM0tkyJ79g7mflJmN5//Dr+ORxYcKiZ7gEA8tYQM/jSq
lwZg1XbihKctdmmz1k7NZN9HrXqRZjra5AWto9Y/fH7QX4daC3AQsXXS0RjhP17lJpZ4zoVhupiJ
761Q+Y5N62Kox8r9/Di/Ph+WxawoeEJM3dI+TllG5MgAhxE5POUrwi2wRxlYjKdcgxSIa/bzg/3u
arJskzpLMEd3wC/9fCoFqaBZhZ2NnnI5u6Y0XhYxjB42dJwubfLWBtquUpOnQRhPDtksti32n/8K
v/u8nFGVQcF2tF+mMFNJ+6mZcpoAdUZLr37RNKqsNm1XNzDMx4IEYv/zI/7meeWm0ejKq4gKhPVh
OrNErSmmYNIMBIFU6HKJrhDP6tocqoL2D5fzd2fY1nXmFnIOpc364OczDP0vNLKO8jv+61k/GTbd
4rjRb7Ug8uDoe4aYNl1i+H1q32eRdvf5Z/3NXWsb/CctYfK4fFwgFLWWzgx/3LXRS2U2uFApHDp/
GAB/exApaEoJwfDw8XnUQ1UIKjpEeAvDr+tnOP5+ETf/F0fhoWfacEzBk/jhsikCwOaoBlw252q2
TzJ/K4M/DW7re/w8vNoq3iTb5IRZui4+XKxELE2hKizgLJGeabSxXDOLdmiIFHnemqlrCOCzzQro
tpo/3Ci/Dmoc2iDn1NS5V4hb/vk+KSPWqV0RQwyaNbxpZKEvr33nuFH9Wi2910/fP78zfl2RcDzT
kjogN2SYzodB1MYL03aJySDKwmpUZp9+zG4QLy34VjueN7VJM8qqbz4/6m8eB4ZsNoICR5a6zskf
PiZYsjSgcePOKuCbZHzQZvMcBC7BBPbWytGvBOULW36S8dLTEqZ/GPB+vVU5POOq7sh1rffxeQj6
LESei+h6Su47wMxt+BLRvv/8Q/7u1DKGm0IYkgny4/NA+Yjw1Yq7iNImqFDfBuI6J6/alPh5Br4O
Pqe2/Okh/M39w/HWzQ5nVjc/rquoEVmAxFANVgXmDEw+5DxbWeo1yXgR4HpaYusPD+RvFiOOyblk
Aiam1GQ98PO1bEH/pO26qO0QTNctbjKrQ/7nnNIg22Sjc2kw1BgEYs2sXT8/xeuD+PODCsbP5hEl
qVgCCfzwoNYdkSigjBlKc3kFQhPDNF3iP3zA3x7EMXg4TJ36xcep2Axp8zfr7gqHVuBCxHuO0vbi
8w/y6w3JbhtHnWMZGo/9e4LlDzvUPHQmJmcm4NiIzSMqMXympDIqm6DX4/94CbMei1vEoVxiS32d
GH84FhULgRyDkzaMeK0KOjnXCuSm67CLk/AP5+7XaZ1PxMZU15jWuSU/POcOyENdhI2JgjO+louB
qBK4bewsuyLov5s9XpLPT+T7Df7xlvjxiB8Wpt0UVDNSG/pEJuGHKeMeSInKCg5hSNxnV8Yd62Xo
ZkUP3VoxrfhZAQS+Fxm+zgh9h2dJONcFlrfzpQ5m1tS2fjcoSnw3EqX+7Q+/7a8zDZUytoOSpR5z
2sflZBmGsrFruIQO5kS7C9HdoeyCBoLvMj6KNK39NAfbZYbVFX7xx88Prxnrs/nj2VpLZgaLAodS
j8mE8/FsqYmlF7N6Nw/0UOAFZxaNOMxiUu0PeRor4fe5lBGZ8kBigv4LebZYpod5lMYJQnEuLoUI
SxtXAMUr44q5sWDCtPWo/76gXomdbdZCDh1d0VuKcz8LvW8qP4oRDnarQ83AszvxHzElXNPRBG8S
wEdJ8d1V8wSrQCtMYJyIeSYyQWdrWB5UmakzHKk6SmGCEfOtlw9CNNjh0NuloM3hA8m8ftKitlaw
HoA2NMod5sym6zyk6qFtelUjHN4wrLJFwN4tMrLKNuwM81LfxkaayLfaQqbv6hOhP4A/o2rWB39W
qtpYDuihCUxyh3ICD7XFQQXQuBm6Hr9ANkYiplRB/hUt87wTq+Q9rked3M+yJzgKyyVrUX8irLr/
giuxMr518Zggn1AjsAUgOtDhrPkd2rxcpqQc6i+dViB7VtB/ChhP0NLGqyqZBrJR9Sg3yU5pIiyG
L8OI0zck+lRqWe12ddvGrwMFpwn8aR9pJ0B/NX9R62CAyC2iqYK8c1rQ+aDmBsfmDoMVlgVATzhy
t1bbVRJ1Jh4emtr5UpBMCDtN01xlUQz0KSD4zOUyoE5PQl5B1Ot8ppWBLeCfKnH2MOqY0Ch86TFa
UvojESpfF5ZfKx81Gv8C2joa7uq2RjHsLBcF6EXsRVZlWNZX3UyxHPtIHBOihydcFij9CfLgd3Ub
ITFuqbmOgNLQTDR/difxx7lVCTPnmznWQXPXA1XtW7/rHG4INzdzmV0UVmRmBlblNMxPTWy1+qnM
clmedzYkye2Q9jDETZYM7TmtJmM8lBAfiIZd4N/H5AciKnMe6qoJFnA+RNbBZa4V7XIQiWrvajCf
SPDapMvJKgn0/KwO9SQ/qSpIhaswRJyR4WyZyvF55hdpz80lHELSSSgG7eeVi5gB0E1rV1WCUr6B
q3XS1h1k0y2Y9mfgMW4RkuTSsxyGQN055Rtl+Dh4GrS+zV5UXHL8iGqIygzXBqI5vSl9DlJ8giBK
P14aQbKBDEWvjm5u0l3M6IJ0LEkjV6gsohMKZJyD78lUFYnRYi4Xb4lCQrx1vWxiv9PjZVPXFACR
IUJVqNwKsylKvEqVTf5FKWv0W0R8ZAQKw+rO4a30GMnzwn5RWpBk4QEZH1pgOyczzIKQS4hLvWo+
bwkHjtgsndRWHy3NH/IqBJqWMycNrau0Y8lomGMNqB6BY8cxkPa8sb9mQ9uk9pq7TTLUIufGPAsA
qjk+4sJZnFpEr0hemsS0a9QvuOH3swUtYGtCKQu3lcIW7aFq7Ok2iIlVOPQSOumVESjaLFwxtKMq
vShKm6FyrcyMJAVI3EBswqO4EMtjA/fY/s7SdgZc39g4K1aXeSvEd2XQ6okhkRqe9CxlStm0y2aK
jS0JYhalbQlpP7rTYOJ5SoIB/Cbq2y5TXFEZjv6qOUpPgAPJ2nK8HrJYKx+pE5Yg+cIOm9+dyMrO
LM/LIDG1YM9Cz87fzCTtiFEz0igeDpBmg/GGUF/UmklLVi/icrOYj3zsjNC+YCK67CzBnajvePyU
4TLPrDyg+0w3unYjvS4o9yNk6Ybd+0Tz/7rTtnsrL57zt/a/rW/8DUoGMqKo++8/f9v+/X34VvrP
3fNP3xBfGXfzdf/WzDdvVIf5p7zRPz/5f/qX//X2/i5/6qGtNZL/fQ/tDmX8Ty209cf/bqHRJ2PH
heTGsthfQtX+nx00Rf1LsG2Gc015XbAQpEzwv3poQvz13pKBlsjykCoCf/VPD838i4Uv3TXbUikt
qBQG/5MeGn2KD4sCbW38sP2nVyIdav3qulj9YYHIsyUqPf8+e2YRRzeD00U3C0qBUUHuhmNI8RoC
qPwee4zfAKEiEZH4DqERn9uLurmJIthdQ5QOe0sJ062TsbOkXG9cFoANLrqUiJtx0C91SLbIYVJk
/JQNYI/ojxHl912MDNpvc1Tc4Uyss1DJcBgEmcIBIo8czNZxTOXR0NGPaUlVbx1BdCiBFW7T9CuQ
Iz6Sj4raPuuQCjmt36/iLn6drTbjHyhKeRjm6MwpW7kZ6uRGIRzRm+LkLg7iwcuJO2xICOjHVEUJ
mHw1baJM7dKpXAQ59LOb0p2qwNljlDrYlfU9p90/wtQ5n6jMI+bW5aYvU520k3inG/JBwxB6yMme
X4jWqKd02iAYAU6Ghi5JCzQK5QZF4wDZxs68QWFXuDfDiAVVggV1CcebernUS6IOeMBJOzHjV8Wu
T1+lkr4keonsAXGBm0XWk04jwcT7tylKugYdI187IiKHLxugRYpmH9fxswrDq+xJtA+dA8mGV+Nc
E2HyPSLPz4R+MjnEugvzYbDnp7nA6Dd3J5AS6Krn6jgXSeuWEUq4CC33otsPUhmJW8nT66LaJ01x
vyj5fTyrVxRQfeT05LLE+egR1DB6ahyQSEa0/PJksrSJJmffQxDytZiZE1HIPkJdOE/cRUhaYhuJ
OCGnO0yaN8SureEQ1WXgLFcaLhGJvdztic/EOQ40sA4OeU9hPyUlyrc1pN8Etd/3sXVt1frGjpPv
GdQc7P3lYZqK5+UsmhRU96XdeCnhtKUkANHuv0UVmC4rgLqV3ztKshxsW3+NZvV8yO122wK6cSvN
+ZJbMH26ODpEuQIJmjWUZVcITerLeE3aSOjUaFJ6dp5dGam4cghg8PJOvs6J4lk5yutozDC4Ft9L
nczwYAHl2dTx96ZTtnlp3iejfOgNAuQpFWBdIQ7wWZ3q2q8beyfn+IZslDXAksCJZFFPmo7Whw7A
rQOEdlyGGxBBvHnbv0TaFdHdwm2NANO5QAyomelNaZm596hZmBjkvEaeh1haR0RHWhSfbHPMfUqE
DyQv4s5p+rts4sqHcXdNrDZ5qiYAbGWS7mAnW9HMZEmyhF/s/CyThKVirfebYr5q48CPdMQ3oZZY
G2x8Z/XUJ9i6cPF1TuNLFC5gvLt1OMHVTvP1WFU2eXviVo/Nh8RMMxSD7Q5nj7NPYf5v5dI2m5Ac
oKPVKhjG11f/flviYdqJ2Typ5VAc5/WLEPk/r6Q8U3SxHDu0izxWcKdUPLwBs7KBSeGorV+qMjR2
dbjsmRHlEVocMSog7Vw6xs3Z+5eaLStKAovtUXVRI8lW6y9VbdfbyF7uU4Ka8MUQWd71it9oG4s8
JdzXJ6NXRg/0ldzPWraT+GT8yJhq7E5rQG1kjYj1xxi6uqaDYKBqouFUoQpnyBM3N5WiSRg79j2M
a1qfHAOxbyYnOcFqTulz8Gqc1OSfV8SO9JJs0LoogauI9mlMw9bXu+EM7SW5UKOZXeCljghcBqVa
6C5Ak7J0YxFEJ6T8md/aZehpLO9aujr7aBX5vX+ZJvNlHDr0VKs+L+w6wPK5TRx8wnWbxCJc02rA
u0fIA1nD7pUsWXylxCqg2XEFqjMlr1IpzfJoWBWSXCQibG4slAsGAUeRRq0IgXjrmDOqM2BXWh55
dUYytIrhQ1mFtHWFtUxoa9yjBtawxL7ThvEFt9qmxovoZ9OkbBsF0Js1Fo9xb3+pMJWjLgzcRKWk
DhlvW2V3LTcRdByYf0GEX65vHse0mI4RcRHMKb6mDStrsU6O2n0ct9I3AQN58yx2jinbfY5mF/gu
1jX0cT3U4+pWJMSjAb4DsG071xJU2Ynl72Uy2PWOs4xhs10KaKYok8NBks+IDJnt93jsE/0M01a3
k1BtPCLeHmvBNkUVVns0MKEVftFgN07jyvCGhdRAFdthE9eHsGb7hYHxJuycGggyz3LTmS9cMAWk
Pwmn1txitkPEpU1YmhvNup5Jm5my6RbhWn+XmJe1KQG0SWubJ4ruk/4dgdXxsmp8xhM+sV2o0aXm
ak8Lk9PbGFyMZUKj39sUIOx5q436uC9TTOYtHrFVlc02THYa/J2QKSFjmhqq+mWcyscFbLAny4Yt
50g1Wy3ksgnyYDvJhY+k2i9o9Rg6aJr6oyIkvCicoUWVzReSTkw2deczjPANQtM7TJ+LZxlN4y3T
lW5AX8Xui1RwolqCznpPhBd7BUVZNqEio3NblJBfq5yL2NZfl4rxmbql4fZKeBJmMG3MdtipbKYR
BxNCvNwnICG2VjjXdL9S/TZGbtg4Xe+zW4C2UlnKDX4xlPU1UX5Wyi1rFz7xOmQDasm6TyVKWSdR
HR+4uqFjh3vdhDyRF7O9zmQDED0bXbpD6HteZjsS9UxWMGbhDdEQ+nrItpRUKUnlUj3WEZkTDNjt
VaxmhEZ1stvFmICAUb52DiGEdtwlWwhtTxU2npMmtQpEb7zJoYmfdV1AcaKeTg10I5foPs3V5qC5
6KPXxChtP+8XnAVrulMIBGQFXhmepii3y9JX18LO5hu1Tc8hHyZPagJJUOgDUvsqC85bNcbfEEX3
CCZjECUzUAAE549xQnZWMhvbeiAUkGp/tmnLdU6CfObiozsRZnQysc55A36/TRMl+xRGT5FTFE+N
ft4SJIzOKA4J8Z1z1hTOzlS43VNUmD4mQv3CjCHxDq1k0x9E26Ueu50i+xaXGxFQtlM1PuazlIJZ
akAdG/dpH95EXf7dUOPhNg0r8HVcxZuq4NZkv4G+sMqXTVc7gKHTQiWSYjymfbetZlx9aWp0ZD/D
hOgo2rgG2bCeU2Zn1Rh3Z7Fu3ed50+8cuKNnxlzdlxVdKCGvBQlhYFDQZwUrZ6MG+upWxki4IIJV
r+1nuHQqRkVcvzpzi1y8qCtJpb5xKM8cm4qFq9KdQHqpbu6M3XZW4y96FCz7KSOdIYJsuNOJbgV4
UX4tIKL5YcJbRrKq/LLYJEvTPHZJ9CUwk/aGAG0BIiklSypZNmqXaZu+qJ8x3IvzqSCFuCCCvR2y
7zkQSFfr0cAn4Oq3MUiXzssw1dDzglDQs4k/xIb+TQRbqSkdAFf9QAoKNVLwihqOONdU4DhD41A8
2RUh4lMUFfAkxng4GkxqlJr6ybNIa2fIawmDIJzdXAyYvNmw7FV5bQDVrmxqsnbUN96k9O2RimHp
mcbAjGg52CqDxdosEVeGOM4CxAY64hEbSpWn0oc1cWeWhEPbYX05DGBDOMnqMZkmawMPGS98i6u9
0s6KeVF3spdPTglvz4binZhtB/C5urETbQsSi+YvICoJnwzRadptYpsMiqoLtX2ehw8zsNCQNB9a
J1+iwd4UcPK8PmJBWNwllS2uDD0FinyPwMRj+VkcllIvLkK89Bd6PS9HauCMO53uo/Qlt5W8Gqpq
4M8G8GS2DpQg0auXqozUi/cvipmcORrpzoszeQqU4onEVXjGZkcamdOQG6sO6b4DHHzRaPhhRr0m
KSidPCLhStUN1daXdRnurSa/0eYm2nTa9CVR+su0ZbhrkRRtzMK80AaupW2MwxZHO8xY8EEbdRTi
YjbJpByIhdfs/KUpE2IGqulbacAk1Ip2E4im89JZ4SFNcYBXiKXcJWRZaOUdYL5mnM8EZABIQjBR
xjE/zmm+TeLqNdJtkpEV82kKTTD3EwMDpBiYFAlhYWJTp+13GuQwEXSGE5oeqDqyGwxWdCV5vpAE
4Qer+/EIrvDBUOvEo0wx+5kZ7lt6Xlu7nTatoMHV2PFxCdgQRCafl6ynzFdVarLCQDNZ8O/wpCV+
DZWXaDaD9GS+VPHCk8EaUcLBLQrLozZkuNNsPeR2fjWy7hX2rboATmwX9SEKgX0QTrIuXqIcs0OV
bRseDQ/3CSClkfSN2mEBgFdi05j2SbeCLWEDQ6AWF0FQ3LS5Nuw76AlOeVlkir7NwupGGyQrGyh/
DElS8yLjrsizfZLFxbZk+ankpOzRJPItq39L6/HRqPSn2IQCRjXhvpjEE03UY5ONXhRorDSAi0Dq
GamYlmirUg0HhV2As+vZskN4ZO4vbsFs22w6q668V+XSeOXU4BdKLczAmXnQFp1FVwInclaKpwAf
kJsn2tuS9THiu+mFdUzvFx2JJUzGm8gJa7eSwV0WTQfRJMoucNgz5yBGcYnb21AvLS9kVLCWRG6m
YZp9Cs0oIOKvNmF5N00RdJ4cyO6bectZjJXfLNSk3rkQ43QW2YG6xZhw38vqBZhFfEjOJWQd1+nX
LXWqdJuxWaYdnQkckYX1BDz1QWnCyS/p4xDHbubrgzna+0Izngpn3ndz8s0aY8Ureyi6yninYxRV
1zDXgh3vHsTjy2IFtxnKnhzvj6nkl1IoKAMrGkpZ2+6yObmYWv2SnM+dE0SbRvk+5CBZgo4BC8fn
cxPpr3iwda8ctXsbT+779BBFz4ls9nld9x60iYGyJ1VG8lesOcYoZ5yxwmSBTnrfhKPgjCjZxylZ
znK8Jh6ojslN8+XSiti1hU702FRhySKNZdZKwDBy8VUfq70Ylc5NbLmzQfrqIfysuXnKQ2s7Dla5
ydrm65IbsKOa6zhsNlqj8UsDSe7VAaa7cpY/WregOVmSjCCA03KiGmGztpQskea4uYwMwAaOs37k
YWvlub4XPfdphUsuKNUbWY6AmXHXz1Z1H3DD+COxtVoZfnPCnqSY0tkVKzcEG5CvNJV27FjZRZHY
EBnAKJP3fsJa1BrcGH+2Rxsv8DoiuVQWJV64Tk4BATfKEp/p+KE2E7nfJCa0j0EWmYfmQjOYasNl
sehb4I7pLyEFXHbQ19hNE6UsJ2wECxUVX5mtbUDA5lZX29fBxO0SM8hT6c82hjXZ2zwqbiAS7qLF
8AmfhcCsnyKESQ1OLFSUvDet8O1IyIoGJns7mOqt3cePIBf3uCtmV907udzoQQliYxBA4SLOjyFT
BblzuymNlJmVth5guNpXHCMHYhMPLgsRsobiLb5xLLYmbsIEbdsKTwTjwx2pVl7GqiNl1rKjF2vW
sO9S4RlKPIIF9YI9bZwrOB3QbS+SXoy+To13da4om8YI240c7xOo+GBn4k0lMaPWjQC0i8RlGsAt
RNmBIXcbLsGtUqi3amVedeP8mioZy+ywPgStcqAqV/m4pR/BlDxpApcly6s9GyvGgumOpRW8mShr
efKih7DnySzs+bYM9K0ev+q5+rUk0J5805ELbjeXHbc15iQ3L9s3A1u6q2fm05x+McC1F13xhRb/
vZLlECTj+luoyVuVFHA3HocrwMbfLJI1qhzi41hN/tiQ2RpqZ0HGYnvK1RdjMRoMpoycFfe3Vqfh
tkgzGKFRdAVq35sK7T5nZNnpkAmXNDqujwbdodlNu+DOzKs9zZsHe2mu9FqwOXec2O81JrswCF6y
YLjW+tHGYO21FlHcoyauwrj0CXH+WoY6UCupXzlwBtIs/WrpJJEOa1hcfL8wHiw11OcoJbd40lh4
NcbtyAKCKgsb/jzc5QB3XSc1S49YvasFq7IH9+UFS/7TEMpvMqaEVS/qNulrAnhWL8A4pvjR5C3m
8luDjM1YUMbpSv0lz/qrzLHP+w5M/Rwvr7pBRTXpyEWKBHH3DVLu1AKb1IehQ2JssO4k71JHuV9k
02x7ok1p3/KYaP1xjFWiwJXuqHLatklj7zPKpp5DpxHbJ+M1+lccY5w4fM6pF1DZ3QhoPVGPbXmc
93ZuP3Y42nwZpF5iMdR0FcuEgd0rK1dXHoq0rfwah3mpTb6iUUKx8+SEnKVrKIlNs73LtYYM3SY9
73txu5gGU1N8T8u/J16bjlSMgz0YCeglO3bf5rF0cX/NHvy1M9qQ6q5UOz8K0qcY4CjoysBzokrf
sbrYlZYEOT73l9QXljNEYX4xx5MXkQ/mBvCU3KIP700mTKJ4NXae1Xc6un7W8XxOSZOxXVJHX3A/
BvP0THL7yHCQXM0zqXBhiJU+SHz8buuy3QXmAtNmte1afWT6lQHcpTFUWpoUhJeiOYtZ2Xn9MPW7
fHAumpZHmLOvkIpz6NXwljCMssEYidYBLplOiuHauo+Ni0HTyRgQxJWkvXFT1Q/VwCZL9J2npAc2
igsopvNGM+YzGuHPWjkQTzjruIEd2BpCifx4RFjHxz4retxd6WiQyOZwZYjJsP2gaJ47Zw6vSrP6
ko7RcZj113UxvSmW9kzNz8NoZvvdDPibqb7Yi4sfL9mOYFhmB7C9RomVcxjspzm+5fkEfpt+jUGv
uwMxUrqCR76dxE7pqdum2a0eIAct2/HGVLJ4l5C9oCjmWVgLNja9A2M5Wi8Tq7PFtio/0dSzuI0f
20I+IO0s6E1ex4t5xYbyVC9Jh7JSZTsS0OAy5hfObwpAdZrcvKNsD8WfyaGmyG46cI44mezzRwW8
cyTu9MhoXGGNLcQ/E/GAo146iU8D4ZgM7YlCoZ16NC1enCJ/SlAeGATJuTqZT8AHsOxVyCOSjFtF
g4JxWBEJ9tRo+xiAkscvt681GWxa4JUENefPU2l9gWV2sAyl4elYxMNQLe5g9gU1sfgraemjpzCQ
u+RAzu5I/siqTXy2y85B6pW+DtzS4EUuC6QlwIcfaBwXblHIM5I1pRtcm4FzHdrVl64mhnyUsaeE
yy1sYKaTmyZlJddk5YWJduKYGoQ3t+Pgk2GaeBNguChMngkQ6i97Ou590Y6U+lAOkJN0CBWYcQFJ
shTRw24T0OtkgfUgxyTcde1wXvGYnbE54r5gbzyrvgqlfTMZChFuevU004c6o19/WplfQgYPFPoP
s4zvqprIcj3uQHCz/nYthaSEEgTUOl8v/XSVZgKkA6Aad+mk1+VDQ4fZuI7irD6YduQF8ZzvFlNv
XP26I9+l5ibf/A/qzmQpci3d0q9SL6A0SVvtVJL34IADARETGRCgvtfeap6+Pp28ZnVzcAdlVpOa
RFqeJg7hLu1m/d9aS+vrLpx0FKCSxib8ZHqkVEaHFdx3VCATrVxciBuA8vCdqti3hN3i6WEonKd0
y2HkBy05cvN3q4z/xMCbbaAcBQVR2ZYzxQfLS92w8TNGxZI4FvJ0NfW22qSagvc85cXBG9nDRqeW
4ToYj4bI/YAGS/LpzOmnIqJRqZJeb48b5ZQIA8AgObbGYIeLo/7WffNKihen9Kq7kVl7nkgcuqPR
OjKWOTlkBqtlJRj+U15yz8uak2V+Pw2GR8/EdvjIAB0V/Xp0Z7AFt4LL7NR/uPRP3BeJzthevmuV
oR1XS8/pUpnp4SH0YtBIMacDa2eJ7lOrzSrUdDtoMvXixUUagOh9kdtfMMRRl1ow6F8NUuEKFkfd
Y33QbYsgLurKHW/lZpU3r8SAvqw1JlmX70yu3r2LuOxq3OAoAtThgChZyLTiXMx+Q153Yh9UXLJP
dCOhEuQc+Ra3ITMmubttl4OzMHqYZieYMK9F9PuwK1ZEnsYfLqqt1BHBTTzUhyrXKUNZFUG7RcV+
D9Xn5pN3XWOW+jKVr7ZG+FCyEi/WbX/VbUNV83I4OQsyeU073DNn1bKSsYlQ6LuKcNWJ2jS+ycVb
a3g64jieph6j0tgJ4DGTlqv2o00FBUprcetsHlUn0f/xDC7h6DZ3vZIRTQTGjtt6HEmi6jYBZDWR
MAhS+1KU1N03F5eT/q6cSXwjWecO3Zk0iYaL9tr7+Y4bMBGUhfypnLHZs2B8QGSaR+EyDaO1lnu3
s5UVpK19lltQQW6hwBepfW5aKiEKq9sre+ElHayMrS4bT2ui+/s+GYadh/JNuO16qlwum1NfVBEp
lTHLT3zumpVZbqORWOfvYwsFbxbutOvSyghSV6UHH/QkQDx7JoguvjOm+aYKXuWylp+i1a4FN5Iy
Js3czWsetZxXcyYogkH+KgI/hgZbXXItW1l8AFlh9l+bP2JLN8MreVhETiSsSzDfuGVWEhh7qIDf
A6K0jubIvlUbQ1gvIKFywDShUFI914uPFDvfmYP4FovxB42MG6TN9sgPzw0Zx+O+7LhRiTLh0m/P
727NvUBv/2CMf2SsFM0pYXxzVvuXxtPvypDs+/hoteVnqzv3c+eyYZMF15rF69pwb0lbSp1W68ad
7TYP6zMNKKHZDbc1ZgVsyMKsDtRW7P7J4W9ta4r0dHgnmeJWchwmVMhRwUbnpbO8WNWApjB6Cl0S
nYrJSrCA9dJgC+tjH3nkzxabyC4T8xCZbG6J4NiTJ7S8mQ6p3s3rltoVViyKSDhTkNR9HZII+Fzx
0hPTQy/AFAe94BfXxT2e2UdGY0/TNDM/YhHguNXs25UNUMvyg2OVdlTV6U9FVn4KaLn+pKT9sKaP
KWEwmYZ8DuCwy2h1xvfYR8oZacK2EH4nbpzC5dO2GCjqtcmzZFFSMSqUSz8mbMyiXdYqdD6WxTGI
u+RE2eq8TG5+YV8mMK65cHI79Z1rPVq1c85SWR0SIvaQ+MsPmKok9FTxSVRzHU585eEoZ3ibtqeb
ZN1kZoysbTF+u5k18yOhEcwUes8rslTBZCiaHMFwtNJ4PRf33I6yfvSYLgTRTDzTJ8rWfTFM33Me
60dnS5upCL8mJsnZWnIQdKmFZY8bHCLizdF5QnWLFCTXTtS2Ffazle4cQJuduS4nOaqX2YqAh5YQ
uLrYF6r4KrrspdeHX5zL+z1yJI9Tx6mu3VwVPoJJoMge2tUud3A1cOSu/IrL28rcVZjVParscswI
vO787K87UbagbBJRbf8b2waI1jI8Ebt/EovTPtMwVPzbifr/GvS5z776Zmh+xv9Ee/7Bdf4P9/P/
Ew5kAcn8zzhQQDdUVn/8r/3H8J9Y0Pav/RsLMv+Fp8zSsQzDBcEDmwA+/3bWa/a/8Ef6ID8WcNzm
L4TY/i9rvWH/C/8frvPNju5CEeMH+C8syOc33OyOuDktSBNXF/83WJCle/9pLcDr57lYxAj05ofD
/+turPd/w4Jys1RaUZjkSvhfM2946BFKv3foXwhHMln34p+GZpeIoqTR72oSYKRhvHqjXwWDSGdK
IgF+toTeqCOnSx/Vve9k8UmfST41EC2J5J0xfw9/rSL7tFEKkLB6spBdk5JXLfEDXxFA0flzwW74
z+9+lr34hLUlhWVggs5Cb0SJLd8I94P1NTonjGOUDeUn2uOs0ldR46TpGeYeEN5hMoh/xqh7rCjI
uQwkbinkBXJ/Lq47GrReoq43fUq4iZG9FMLWUclTJ3C2jCe3rgeIWMqHKTtGs1riC00ENhH41/YF
k/QcMAMJF2viPBpPRBESHYnvlHj02v+cJ8a6/CgEF872fODkAX3u7bt18kFuzkpP3yzCQneO13zk
cfkrc/hTOuraZNwPUzE8pINxn1T1dOZW2d6bdXzLASXmlSSNbDuRK8DDk1P8ag0rNFhXX1Wa0ZRR
on4P7Dlhy2idiiGKJilmp++5HwMdFi+UpbjKaZ4uHjevVceSk+l4jtzl92CQuo7WeijaZZ82s38o
QS/1gkNe1yjv4Aw9Vc7i3kmV87ePWYnjm5/VQ4QhjLw2knCpICWciNHxCuBsOORh5y1Nd3JSh1Rm
zV3h1t9V1RL95AnvqMcjfGzZOscp+XG8Rd+7jjyawJPt+lwhdJ2TdLssazR9mkP5Rvsp/MlwHBVM
sGLIa44mW7tjfuIiux8t7dSyoycdp3yDx4EwLCugvsA5Zrn9d96Gp0bVIq6LF8n4jSTy9jOb9OWY
KxifJSeWvdPUY6GtPSwmTWxsnmWYUaMVNNbY7vPJ/4lJBa88ESZ+O0Skgxuc1isOaFiAwlr2IFG9
+XvtnV090LGWxi+LSfWBsbYOgPmQRl0Rb8AOYVOGJYt3thMqeO1QT2Yg0rL+5ZoIi8OxydDNl1Kl
T8243s+MbZaeWKit3oMQu/5dYDUK26r83VYxOHfqffnUlkOOEweZs5WmrfdGEtadoRbOvhZFuNYk
Q7uuP2p/qE6FqM6i1tpd3mTdQ9oi8PrWj2kT/iXt2T1MhFGwF3UMSt0bf9Rsn6RiJjvTiiqhtmFF
DCToNfzcIo+cqVC8YmlkifI2mQNJ3obxoht95KItHdqJ2tsu5gayiF0pO/2cVCb0AUm0dt79niqM
2mOdvq45QNE6Cywr9hDDfJTPJPEvnPz0NyM2CEgsvqXKrZ27Dh/xwJvATF5byQ7s0rNDAuBhsbo3
xbw/HDawb6D5IfCyYZ/UBVL8yrEX21ASDdRI1n5Nb6x40EgRPqCQPhJfmh3UDNaNemHxKiU9peog
Kg58SRKDp1CBMx7GRl61JjkM8F/0rRPxmlE721cvvRurnT8cmqqkBWT7ZbAdbSet4fc4+PRGufGu
1kZ6t63NFKEvaOWxMrl6OdHogkyZKikDUTfr3pqSp7Wy9bOyUrRwn7EBPOzR7eqXjkU7AujYL5P8
kHEjdxkdspoHt1KktLDgQddLn0i2DPJwXkhF6/I7KZaBDHj7OjiQKdZ9nJgNQ1gU+GFoFYdq/uoY
u/djmsNIOtlTni53cms5ETa5S8y8h3MlTnk6I3ZOYg3pRFWXkUs+BZ7nYXC9iBzTKigk6CYdOt3Z
NvG4kFP/PvZQaONS8xP1gwy7git5i0x7lnxJLYlcUelCAhhT/8ZZJT/N8JSS9F4+AxqGhHAeNaOQ
jz21sZFvJlm0QZ8mnN5hNvmd+3H4K432paVbFu+FQOczp8+psZfQ0vkBzTnMVv1j9fRftTs82MMC
KQ4Jes4b+1533CZyau8tzRjy9RP8DvDt16DpMSoVj+uMusbR2zEOg6z/sK2pnWxVd1cVtb8zHR5v
+la/a3q29rxa6xN9xGW0SKggwuPWploOSzLetUkMgNDmP3RPtMFo9fLcZDm/EEG3L+v4NaVbmWlq
pXaxNd6NunaaRWLT4E0Rjp3tGnTIwCVv4mTSf1vU/U+eSINkiInMAbfpiQBZJrAy8K1xIAXAcWkx
VOsZ8lcedOc3NFJypASLOc/QdlR/A7r3pERasvKIJWM87RcTKylEnJ5DIqhZfE0gT0dblA90vmFh
tHz+e15MiHcSrNUIupIX39QoPDWVbZ7NerlpNDavWneusdQeCH9ibEJTCENO3zrU9Idoiit0giws
NNthUIlu3c88BGe97dGZWA0MBHKAVV7WtBx3dpcjfVNURrzhSE/ImCecpwkqXOs3ROjEVPTMU/Uy
euJxsi82sd+FDZWBbM/wYv6zDAa8Zo3C6NsvFS2qELNWwb29dNaJYfqdM9NsvaTjaRoad5dk3LNk
P94BX5+Et43frPXCPJUNvGzPqwe8yvFk1Lyj5i/XUrMPDt8r8bsWrXdyqS5VO37RC/VcAq9cHALy
wFwKZH3UaHaEBGE7++XPNiIPsweCRMGWiqnaOWvDVTKdw6EcxQ4g9VFRCH60HeueM+KfjrjwEPNa
tPLkdNoU6BQKjqQezKrpotLraENwMu6rvMbuIqu9ybu+2+JN7ZxmVKfr10Oq0q/SxylnQYRSRm3u
0/6MY1DjTv8+x8u0K7plv46LR5ZfvE8n8UTPbrWzaukR99tEyybDt4Vy78qivra2hi4hDvEcV9jF
5G+tNn4BJq3BPOUiGI0JccGyrhUOoYBi5bBvVkrhKAjiyWHKRovZ4D4yDo162b9OOnPklOaMCYsT
BNm4g+rqU/lc2fb7Sph5CNEb6B1uLtUOBPkuxlWroF1MAMaVR4i060eGBjxcabNAT4wkd/fD386e
LwZP4eC7z+SPfEBmsEE1d/N0KPzl4nf2YYJVIp4eDTuxbS1oKdoIh+XmdVXPOIelbuETNGmvjkxb
YNpBSTlY2Yu5oA7GcPp7W1ry6KkOvVI4hMX1w7O78RBM2dFrICScjZVgR0ZA2/iJfCMpYHqoaN7o
innjLGqAixHwotsIDKDkT2Z5+3ljM9aN0qB5QdsNG7lB4yUutI3msME6+o3vyDfSgwP6A1a538bG
gDjAINZGhWgrSuo/oIgBMqI2dqTbKBICFNOrs5ElHoiJvbEm3laivdEnjAZAUbyNSYExums2VOWf
XzJOSdgH1XHdWJZio1oq8Ba5cS76Rrx4oC/mxsBodHBfmYTUV2MjZCTCpma9NDL7JbIZgPY2bjyN
C+dJJqy3W7Lf5EFsX5h4jD2i8BfLOHaeBZDQxMPOIJ59Z/gpTcps5kXHZHHtb6IU45VbxSV1Mu/K
gv2+sjgeGDDf2aBADTWK+IOEu/NHR6evkl6iaem7Bw5N+6Z0X5qNKmpYGXDgkUbYkO5FFbXH6AMK
6Z8B2SJ1EZobozRttBL+RaCJjWASoEw0Z9FrsR471oEIsyd2mwQRqsFf49TrHGJJFST9wAqaYbOx
UlO+LqiYFLbrTF+ISpePOKEkJ5GotzhnaMp40Co/mhD+qIoTZXv0GxP5FyWsGjOESTARotwDanys
UA7Tnuz8g5E61OXGHn/hrVg6qlFMg5sTSHmqmSdj5TVoHe+LA0e1c+24P6QNB7/56PvluUjpHZkz
EinGKf8TewN5gPwQPcffwPb4P3n9p3aGg55Kzpo1lsip6jFu6vop8TqDYX5/TKnvCUvb5Q9pWSO3
oOm9G5aoz70Enjb/61BzOMdZZM1cOlTKKdpbjB0U9M1S9TN4TBNW/kK9g80iXkCpDrN+VDK5KDHC
BPUZH6LLN+PYz6lDDFozus82M+ygKCnlcZubVfF294VlBrL760/zYaKPqOpJVaIjudir3oGZ89NT
js6fafOpig3jDItK31XMTDCbsF1k+quU1BIuq3sSuTTD3HIvKZ9CqWvPjZEQvK+eCrKcQC+SDC5J
lcFWs57X5WeRxU4oKIzhSF49GHxzqVPderelnNEyn00G4FOKvGkBxCwUeGqcVbcPrD7qFV/SvD5m
Km/30CxeYHfHmffEsbnqzNKbI9jUp3hI7tLYfuvnmvBR/xGX5F9por1mxZUlDAiL/SPouoRXOX4g
57eI7Lx5W/TqUiymwwtBMQ+HhLNis6s2JdtnClJxQ6G/qwowAN/MEgHfQgAzdaZJGQVnxIdAbqzy
JjmlmJkJywssBBn+JxN8JAuPVYImQEp6f8G5yzpKtc7E3jkMdJlqOoaC5bWry2Mxx+/plHz7bkxj
Zxx1Wb3zzQKRzpgoqOxfSS761HJ0Az3ZaSNHikFPnlijbjgJielGhl9Lde3bduBYSeXZmN8pktVD
u2dPSOKtxOB7zYYDWSScRgC+i4ok6pg/52r2imFZc6/Hvr7DxnCzO49HtPiltb/VHYUk99SQXFIr
7oAtmk/mG1a9fhaueMY/TXlUyXHfeofOeCNa9dC0lDjhI6aQca/nvrnT6oEJmwMdaMr0ymr4PJKN
X9C/YLTOB4ZMlvdXMXV/ZUMCdS7m/VBkw9FIruviKUAW347GrDyvuARKWMYgX61X11v+JJQIoamA
vytnJw3rGTPjmaX7Z5mzK46wYz4KDCz5KwWYYT1CWYnFLkNBkHW4Jg18xro++BpdZHr5jOfrr6Pc
6iDWkUztvtrPcgbQlpg4NB7mSqpnEshBMbAuWjeDsPNdNbXEmld/dKu5ark6q+9yppVdXnQLTsmZ
4MOX+VFp6x9WapZtMITMMMZd29QYKtnu8ULiF+c+2pfjLZ3ZzccKvBWrRGGuhM337X0Bkx7AnmRh
utIH0zBztpp7dyI721/M46Atu5xkC/JuOXcywAhzU92y2AdpLs5MG36z5LpHqt7urMaCOs+Qb1dE
BN+LqRCmNDjuvHXHwnuxW6aj8xnd7MtYinuyejHPjuYffzRuFoyEnxiXEq4n9IGig7yaTvoq33oi
/JO8RNyRNUmnzh/TiqM8lsdaW37mJHudE+9k9AaLD7f5gK6cYPsJHZw2h7iLI92Zb6kTy1B4sRvm
wEQxFlWf6SxfxpXO6Oy84eAqeSaJPzsy7vwwmvlQoHw/LPNXP8bijntmMPs/PNHtZTShKCSGJHVe
qX07Ft507ZXDJkGDSSgxfQe9bb1KX3GtmxW2L4YqdcJoRhH0+ka7T7NkNOdi4N87vUHfOZXNQenl
71PlN9e8b3lX9CF04ApeNYtOZHPM5JUj0fvU+hW53zmjCIMqFpGKR2T0MTL9uj+lsd+zvGT36+I+
+psFVQdimvrpaJlPVqMoAJjnfp8o0T9MdFuPyWaI0rjJr3xTs+hvzZBrR42VuzPdX0X9RRLV0U1d
LKvDuRzlPT5AI7CWXOyboT5OND6GU8uin8aQ27K3GAOL75Xi7ci1PAGS8a0Ixd7hhF4nDseLACun
8Rys9EKf4xBM0LEYrlCl7KS7zGSagSc+VluDwNw9d738hJyRAceLn15DYW/da6YT5d062dtKV1/u
LXhuAaWM/qEZzR+Te2tVc2syATYP2qS1AdnEbjF91cn0auXqYsjtnbDBXxWYHMeNwG/yMDP1b3Np
fjmJeRnjHkuzkeygM58NEpsovRc3T39vmCLs28SPTKnrx6bTo1jU3UNd9xyOyp7qY64LVj/FR6cE
qBZGf+wX2HtbcTWtsMpfrKZJHnBgCIZetvWpNzeAC866FBdeao1ZbpvXLhKibz+uWTKciaIu99RJ
mDwz/QVZP722ClTEL/lPel6Sv3TkRUTcSK9dMtABLdVfN3fbE/4GBY6aRa3WnmpDrz8bn/NqP18X
mnuPU019okpcoHSvuQ0ySYlucNeDzBwvGtJvBMY7PHDLWn8WYx+NcsiixXBuuXSfLOfajv4PBMBF
G7HxQP8GMqWDyNf3+NgwQU4XNJjnsWijCsrhzk+Wc9maEAdDoJOnIZP+x5gEeTXEK/sxcU62a/xt
DOPBX6hRMGyrCE3i8MnlYMkx+p10Vz/oZo/I5/hLFu4fpvP8Nii2TUpGfGJOT1sOzqnVbp5zqWPj
0x1tzv66OhaFT7U4fiMS4OGSe0fd6pVGH60YImaKW6HEeLKFpMScmzo9rDs0GhQCRw+8VX+q9RZf
VoW9yyrn342RU0RRKGPLRpuJBAD35PF8GJww7YrqrMd3lTd6p1apfd6I/ug0yYmfAgegMtDplB0K
nWLWkSj1yFwWHoyyQ2RjHwDtYSo3+capTHCxtG5JzzTdT8CMqF2D1kVZ1m8eBUagS5LGxwUgINiU
q7VltGtmxdtAvc02SeMyMqAeTuKV0VsFY5U8rC3Gn3bdzHpr2GXmeIh7eXFr5rbcO4BFq4lQXQcD
ujNZ8V7E3Sb2tYdVP+GmN0KSsdgRBYd4NesENxmKj3JKHzuyRKDWuC5lbQFVo/1Yqfvo6Dabfj49
FE4aol48dNlQvYtqSg+iIpKV6ABiGJL1ZMTlYa74bYzqdyIHN0ohy7fw+0pP7s1VqQOQ/INmF3BD
wmmZaWQnN2fYj3euxIRAQl+5qWbr0tIVOA8hqBEdfTb8Ad9HwJw+Q9nUbguVjQccTeXFV3KDxCrO
P13v80KLz7WxXnJfI01FdTMfEqbHqYea2+Yd1kBbn+k0L7VXfigr9x68enSjbtCN+5iklYtHq3Zg
C/sLLd26MXMMupipOH8v+TW3/m+ssEG6L/2uvbkOr7edksmGq0KEOpWE+xL67AhCaR+pbjbmDrWc
RAkEb614msECntzRPSm7/IjL5H00/fWX75w7oe0wegBve30eTb0fX6lB+7H6IaX3lyfZ03E9Z8sa
Wc1AwYpgW6rK76acjbPBFDiyGe570jv0ucy+PVNeZKwXv2XvTdAZmIZQOyOz755pE+UbSP1xP3pO
e0KCW4MGT1dg8EhJWt+jxVyfSKtZUO6W4cCNkbt9bX9n9aSfQXxxUOgD/3gdx7vK6t/zLfy92YLs
Y6uxD7GNI8tsljIgB6OIxMpR1V1i/Ipm5R5jhBrHxFPrCsPBuFIZHM5qgzdXp1pkxq5NJD6Z/YvZ
75YOMll1IwuIjApGBiFVd/re65611qH11+KyqBLmGwSBrfzdkqcTQ0xjBo6JBlCAI5hS+5N4+lNe
JyET+RbRiumD604nz14O0qoecr3vtiHwxNdWVpHVJxivh1+Ual98YDCjYBLRiLA0OLrP+kLPsqt2
lTR77NHVjUTRv6kzvw84b9064VyYwtBsVghKUBgRiGk6QZZiGXTDrq5eqsEqd2KeydLkOnbrdPkx
Ld5bVrR9MAHImQ5qQurOOvZuneMgKqyy2SHdIsY1oOsPnj7ifDtwnKfA1Eo4ALegcS29Fdh6Bj0a
aVvlY0KCQSs6eiWps57kdW6SMiycOY6azdxFwea0KzXWzyxp+qdB/bbkuvz2CYfhJn9Ua3uNU1Ec
O1bOvpP5w9QhVtJXFZW2dTeMzk/OYBFcDQG9qRvmJQS7EDcbGkA1J9PwngxEPaZ8zbFvLQH6s90x
43VXmAXXb2zOSL3y0C0jm0xTXNO6fk95A47ETb/Gnorv12r6pjZoOpApThOMY2FHL0gz8dp9vabe
YTJrylxosF9J/i+sHSsAd+wqc2gf1SLp2D+j9MujKhqU0037hkneZYvVA3CMTUgwB+atog6LnlyY
Nuejx3fNFdzvnyYh3d0Uk7DFpecy+feWRgMiEsaTXH21T7fCGxJuikgvLaKOOosbNeedbS85lJlj
HZLWCtacuAC9hBXeVoSY+m23zbeAIeaHZB1d7STvn8SIQ2ydkaXI9Ilc5b73rDOh7Dg7pNNZKvVj
ONWzgbPFn2casm2njVbgv0gOxmsyZHaY5cOVgKcY7QNHQLU0BskL2tfS8hUQeRbR9s41HcYpdrUe
N5pV7QtDHRJl3CT4tKSW5hDD05KphAQwz+0DN8nc2i657AgY6PnZRorvOsTRaVEH0cC2c/oxo8J+
KbHZ8JN22FI73DE+WN6YDbRq5xJ/ecFJ0aZzxFT8L1w07TzWNzYdpkhNE/sMcNRXTPmWHa91xMiL
Bjnumtzzv+kfJDJ19Y3IpwUjyoCXdvDQVK3D5jiEut2znN6Xnk4+78q2REMixyIOewEHla90NLed
eywvGWJVO3N6SzjaIpAD43pac6Dp/S+nLyYJPQBnVuFm1zofCQOQTRvyyF478TyubCm5tw4oWfLV
IJ71rlljbuNrcY31/r6iRp6sJrkrYvF3FfxwDg47zHRZ6OQRenl/jMWGro/ffLYpY0PMtRUjrWOp
9K+0rx5l6fi7rYvkpNtqbzLw6goxfM4VJkrXVeMLg62XFh4BswK7gUzxTmIVxEUp7G5H/9OzlXr8
uStJwZSqttsB2UxZOzxM2XnZAqD7GOOGy9pxpaqFRXVtkEd1AMJkQeeWvOG7LUFximVxRzqk4LOY
gM02mHnYfpFdFmMJjf/OdscggTOQ1aFsCtF/Ejr7UZTLpewTE5cR1y3bJXyAG0gzO9jOde8ozFa/
WuXbaDyaiz/t7XbgaIcNPSoJH9kPhBURmkCnEWsT9mf1JyuQGjlS8gtX4otPXSDuX2JIiBq5pzAY
P33O0oFHHQTYcY626/mhm8YfbbY5kqUtGZktPOWe/bTS7hRQURoHuguKhNSHr2tMmz1pvZ+KhI/z
kE8c6WDnGNJ8T8X6Pgo9D6da+2nJM0BNok6YMK1IVtpWprtvaQ8CkVPi5De6TxpJre7sXH9T7uLd
cl1sXjj11tsi22uh5ZBzp4ahOvA1mEPxQq1LvNOxaC7yRxRCj7Bz8EK7zDpn3merbyEXk+yeYrDl
1tt9s9c6JqpiyoicRPQROcu8N3tdtMLcknP+1fDk340Ymu5RvX+bTEhaSWJEO7ULB2hmbu7EoTFO
VflONM39tLZ0TNkonVNiRmtGXGbCueBasNckuuBCD5OuZYZ+itvGvORN9TbqQG+Yh+hmFXGCv4FU
MbHlT4IitVj9aaUKKPKrz10s944x10eXeSNl6IRi6TbX9oJUivPyl35EehlJRDt2It0bBJidOnIt
8WYyifXcUw+Xheq4cGjmLI4TCHwzFmbxUPvFT51SswwQ+jR6xVtS5Caio8e0kT6kI4SEPgH8uZLi
NgwnXuAP6Rrk2/icVsdpJ0hd43kBtdsu6AMJM2GeFelpnswicvUOHHLA58QEgadT/O6zdDiu9E1F
6cAht6/G41i7lMVoS3KeOPou7ageGidnPKWzb9RDJ/lH8cnYprc1jNXrwddfiIReISOTY+zzuZgz
ZiRGQaC7E3FZJtoFHTUdMdv3eMPo6LuzHNe/6zz7rZa4LAqB0GoDvESzmKwQ8IxgD0Nnp2NUCSsM
L6PpTTAmqPDZXdop+5xnp+0Ee5YlHIaiGGtn4EA+JqPzrKfaJpKyUQwbC9qOPJte1e70mMlF5f5Z
bXPeWyX6Sd3JdN82jwoO8vmfX3pK7AKTubCd0Iy6pjmGhNG6KyZxcXR8vsla/lVLgWbK50wMyzw+
mSUdvLY+kYdcGNT2TgXjyOFaFP0ZQ3VzUBYTWwZtxt6YaIqTjHlHnA4XylHpTqQdzcQ4sTfdrnzK
9U5du8GPbNUV941LQMzKv9zl1oS7Aj/2aDGJ8/+0BmZQHAEtA8u0evrnF41AIM7FtKDrF2Kh0agy
IioMWHnX0C5mPVFepGX0Tkl8byV15oDYMTJvpR6b3hcnKBH6vNPeOKT+ciglXJCw/QdCYfLnTOBq
yKlJDDEClCFLf3tLqKHIeTGfEmd6KSymhJSPamE198WzpfTbNHN3FAUWv0L8IuMDBmdT0wS17vjx
yzsimyBN2HXcUslXwJldk/e/s2Xy4DLtNiIg7wy36wRAF1enGupD0xTkwfEs9FpOzk+76oFZj/Zh
bXuEcwRHXWTTUccsEFijV3GJlsA8NBQanUietAkrkQeGcTANnEJUqapEy1CI/K9Cy4azrRu01xsd
MyqL70r23J+KSge/WmYkAYOCkVKOX5lXQxqnWvtkkSZl51RR4p3Hau6RB8GDs96YZrjhIFwu335Q
GVYbTjNIzMrQIZQ6vzXNa55BPx7xvWJnWslnyw9EPMZq3aeleVMEaDy4WnPBzyaINjKsvS3GW4wp
CnPtwm2hEMtt7iftVNIK67vT40wP00NncLBqMSmvCc6/ovLAgIhGsTvKVymGQiAoM3KsHPbH3Kcr
MpudOUqcnc1nIyUWMlR9vzb2g2tkEYXOy3Z6KP4x1bDGdc80jPevfffYqf6cOVgb0YR/z8YgyLTK
nChjoHxyMxyLBWN1siiS3VInBzK4tSORtB7L+YZE+8WNqOg1WvKCBJ/uPOJ7uWdlC9rYSnDROip0
lP6rdZiiNFq5YnPnkacivY5IFDGrgaLEuuIM6tEDn0j45jiZxnuNoWY0cFsJIPepcfUvqDnhAqJA
RxnPUB8zZGvVnZG5KQIWl5UaC8KBYwVk0WS8d2vz0aTLElk5xbR+O3gXz8+2xkHxqeddH5VmOV0Z
SQaTz5x8WPI3alan/83eeTTZraTX9q+80Bw3gAQSSAw0Od5VnfKGE0Q5wruEx6/XArtbUg+kF28k
Dd6gGXHZNEUSJ/Hlt/demwp1e12bTrZRTgsTxzOeOlOaGw4wTR9m8kbk1NoNaJvIX2uTGsJjkHGv
dTv7MaUVbZzkZ+MNL5UXqm1E5oIbxYiPXIC6BYK6KhtGgcgBEBbX7zHv1lWQBcWGG9Ua9qZ3DJLS
24TFuJvFXB4GWZztKEl2pYdB2fJwBOox2veF8WB5FTtjsTBHgppNtOwZSLHjL92iWXR1KA0hfcLz
QTvKqoSyeEMVxM5LTRu3MxqIyij8tBKMetDSljWmqRg8KQlU84+tRHOMKzfd+INLU7DewuVm9aEE
4cCSRQLTH3lMzwLUwbxO4wQ8ApyeotV3TUJsOB3LN2uSPvbrXWg6wdlxwxqrtRluDIBDZ5IpuNTT
dEvJH2q4DtlfwxfdQlc/j24pdw1kVOw/IyHDc1Rlt1aZvgSBgtQZRNQU29vayfVh5l+M8TY7dngd
b2LqMoENQXHFzTOAuCS5zEMCAs5be1SkpEW5hBDugKrwDzYnr9aY7mReftIRzepO7jJyXFzpiXD6
U3OAQzUfcKxye9e1OJhJ8sEI/+yO03idQlIRhQU9IOZ+65LlNk3rBR1im5ILElwknhz/JQ9noFE4
ne5KMrw7oyDigkqMYJGIg4PxBTnMxeqYHaPYDllnsXyvQvg4grz5UfLXx+zYGXX4jmes3qocrmwh
0D+H5ZcjG3XED54/EFY6+fyCNKlv+zkKMKd2RCCwK4AWW/a2ddgf4pQ9XcBdaFvkQ3mlQhTxt8e3
19m0cw9gSl1WgG3n7FtLXIl4lGvkzmLD0gkLj05gNdD1ST3LmuLV/BB6mt9cQjmA6xc4L412uNSV
nLAR5xFzC9kXX+QPOSV6vSPrHWDDFp/lUCJPCz7HibszQ4IGhDQuIbJ0VvcPzIE2LpiExI2/kHST
liBFLz/W/pDWR1WKW34AVzFi1EcV+6xw2rc8aKNNqbIOBZdaTL60NI1PuvVeAE3N1Oea47pI+cZO
5QdzOFeYJjumotn5g/MdN355sOKAjyzdoCoc19JN3c2wvDv1EWoYzBrVhztyxtZekJ0i/cpe4cOL
KTX3c/dndCbGL778CNOYw/jUElnZhy7/+Fgx9oCtDgFlydbQlxu/6ZIDH6pX1TcV23cz25T2lDzB
79kzQp1V0NMLw1c2jtSg2opmUlKXScMnkBcqej5OTo7GAfsqXl0NYqdnZ4BDE7pSK7cVXvAzvIV7
Dej2TAkLsMOUkL0fzCN9ZOTRTfslddgt+AJhYYLPJVM+PzWXeT7Q1wmI0eMoENKNdxWP6Drl5J+M
JIOVtADUK5b58YDvF9bdfAgqMFawJ6FrtIVc8+wSX3T6r6EnB1M48cakiubBeI/q8K1JZkBkpcQk
lRSsi5Kch5X3Sp7H/GDZkunO8jMGug3IQ9Jhoif86/AJdEjrO/4Qbusw47G2GvZYAZ0Ec+TKjcMs
uJ5GioPxyRRkohyxLWfx6AM8tQtRHlSa015cpMlyYd7RndAfwk4BdtC03pZdvTNzT2/G2bkLNQ2t
mLmHukD2tuKUTYJwn+MR1gBKQd85I8ElJ9gG87yTDVmLnNcTG/+lAIKWbbJU29FLybdMwiM0/xS1
8q2lYpkgh4CSGzRYS4tPAE+uzyezz0/4q56adDybEc2mDTgBXE8ekzUpIzSIetn3V/OaVPHLiONv
gxaJd0wx/WX5nn6CX2UenmvXLPCrZIKXSkRklG1h3vqwm+aoPwCZYh26yEEz+Uv/MRhQpbuETK0z
oi9Qrk6nQksU185ARmS2PsdgMuaswUTi2CaYG8x8ps8vSfFJEzJ+ohQF2C8MXhBxfed4/nM1L2jJ
pLgw17CuKoEXWc9NhXdTR1gN6GhMdp3qEN8MIzvPfFJXFRe5TPjM8NAnMvthroLbKoakXEgLg3OI
w2pU7o/jR94mhhqz1WMMBCYx2UWWEV711ty3IfbzEusr/BDLrqHn9rQo5M0ITkqQkSfy8jl5+Z8F
7gaTLvTrEXRKP9TEkYbowVcpwLbK6JEAK9wnJGdtkq3nuAfk0o5Vd18UM5TuGVlasgF2ZYVWxaeV
Tctvdwp/s5JnMsDdjvMw2fWAXazqsxeJe3I0fBlaZrdIRwAILGM/CTK/oUXkr2m/065QK5rA87CT
GGwaECDFcHWQ7ilez47APwPONDzUsmMW97zyRo+Z3hcfwp6HtZb0wNRudspJTm8NxWNYowvSKx2X
uwHSkxtbX5WbDFt/qKeNwHvFhqwF2DYcC/OmyZkgKnR57oq5fh77gKoS+0VQMbuT7nDrTySEmO02
naU9kqjhOs7KK8nmdAurGRXRDk7TSLqhUDiRPXT6ACWqo3yMc4C7MmU5yPlc/aaOcEYsL4S8v9sx
pSU+AY1i3Y8hcmIa9fMev/La6cbhFCaFwzWEKz4iLQvWpQMg705zkrcrFTiEu+WjrnN6vwPeGRqM
dW5Vv9gqlyurtI51bG6Ux+DNAKMWp8exbNt+Zxb0CUw5GnUc4YWK3BMew4fAzJ8l0781xVeDoT1O
Pyojfe0iZFbLjR9ZvcwbyK8K5PnydqREhuhLsyYViqFwdjmE1WuXWQ+zXzyauXEIbe0z+E13WMg2
ZLfIVEqB0wMDUV8FmKPT52lIx13K1PlBSe+vyBkWvAQ9yCUvrUEjRBQuAbvbUIi7wpIDuBUcpz3w
+jWHNsy/1uCz6RvnkFWKshcHuiz2EweByPPvoNaHsUcs525tRCJbN26Go9f6wDNGEiBHiM5e3Woi
FgtessR6Mpr3jMT7gnTgShr66Kv5VkURzX3mfBPETEFN2awVVvwe/V7ZAya6jo9XdJK8AWwSs5Ni
Buva1mFo65Idzcy/01n8TBLKD2slZB1A38Hk//BBy2AzcgrM8eNctgdWIwCi+gwLpfyMJudrGud7
5iiwSdWFm9SqSMO3eeaDrmhlj8oYxLk8Kpf9EUcHUA58ky7vmeAeSMKLHnlcbtqqeQYpcm8FqywV
F/b2D8KVn/5A+FsmRNeN+inWLFwQFtww/fY8snHLlt+JcnDZeiBA6L7Ebr5vQUkF1JFYEglkNuB9
plfgvufR8KOD21WstAJ/Y8bHUriXmF6AJQXK9fyHS3G6SYzpwABO+q7XiHduvWZkDNfpd9TLe9aO
PCWcuW7CTiQEiRmJ/IhrN2Q1DYvD7IBb+qlv3crIfcNIivDjU/hU496DFXUohXEZKkkpeqzusD5Y
W7qQfxDLnmDxhJcakgM08m5Zrj1KuijWtaF5q/c/fcp9QVvji2tMx8Cq72xeuABLbwj9ukCjiPE7
gTjX/bjxVfPSF6wyCQXqHQU866FM9aVwJ/CFfIozEe+yyDmOuf1aJs6NtMMHVjeLm1ScgB1W2XBn
+/UE+4btuA9lgS1Iwdt827CkAEO0HaaI93Qc0qs8ZmeFW8zXrO4R1yqWk9XA3MfAEo/8yRsU3MBb
ED8FxE9qBoE01eogh6k8Qz8Njor3KYi2V1d35j72WA6Ug0FoJIaOacTrQVgeIJFMbRz8YcRzoY5O
9D/kEnJwK8xdETq3AqAPlzX4O76X8G/f5WJjzLhJnY49M/pW4qbVyZXefjTuZtP2n5D5MmzJ+jsQ
JiC/IrqDNuafglTra2XmAxc9rlVUuJNfgHqRsf+QAynXNnZe66psVhxm3dqJ++zcDPgBE/WrGbuW
GdC0dmZkgf01nIcucn7F2jsX0ntkyGgPPaxClT6Bsr3txyQ+FNbbwAJzoyWhNhoJCLz1ebqmBcd8
TmBPgGPZeGE1ExHl5eQZxQ3u0SsP0i7KuDpWnfk4djNr0fY9Ddx2w6+1H+gEMtmQuvUEPT8JZla/
9Y3jU2Kfi8HcvDe197nAmrTpwjSz2c60nU0dM3mVAAz9LGK4DnF1M1lOvgl180pGbGBTYFN2sHxD
zslFs0qzddlym0kSxiwTEMVI47sOX6XdHITF/OKPpyqRv9oR7Cylk0+KQhbKo3uuAfBJyuk1TW3Q
iSnWVQQ2VCKGJORmnMj2xZoSfXUKrn1Br0LWEPNWx6CeBmDNST380oWJk02iikXRgVYrWEeiOo1u
uhRtdt+BPe5dve8T3kG5z4YhZs28xpy2VmV35rKLob6Q3yUKPvEAKC3x9wDcjVs96oJomzUY1pPR
x3rvhuFj38sC39PwbTsZu2juNRzG36Xw3qsh3/nxfMvcvmNhgVKMGm5Z2YOPiKAT+YEyvmEeORgR
HlhtPQLOYMsN+HzNRftEb9IlDkldTF3wWNViTRZnUe3mQzJ3DZ/fmscS0/UCXyiMEGuqj7y1QIp9
fGz7qiFpOGRc95cgndDI7VXKyB3P5a5o7Q9nyh76xAuIPPFvZJASpxflooLspoy6VaXD3QSw1TfH
dNUs9VFusHg5JQtXgd0RMMuetRlphOCd/NUt/sRLi3dQuaDzOt723YNqqwtQYWsVVuFr4NZvhopf
uPZWhrlXYry35+apnesjYK6nwXQOms0KUfwM569Vcl7TspZDGziYurgUjrFw7dBVasnQo09pjj3Q
zeSzl3AHpfwE33qPc2VdxV+m6f1qUQywGhoHbo97O2NHatLNuYFivo0acauz5COOp2RnpEPP/JFy
NRYAfhYFQdaTcw2i/MswomYzza9zjfWjNucHeKo2e89VYAo6zwV/76OVXdKULTiOdw7AEJMQzjWs
FGQSYgpkIW/cxIJwuGVn8ykRLJNLzqAu128tVInNwt7IFrKkjoCLaM01BDzCQntZFJfR26LIf/L8
HITonrvef+16UDM0rOy6uQ9OpvOm0UGFazDKVHTE5KQRpJrwFnjTDTW0m8bXl1Bzse/TAi80FcRU
xuidY1Wgcbxjlk+sZ1QOGq3sXtzo7FTTJQrds6NhhGie83K20LEK8mM4TftAIw+h0vPin45NhMcg
efTL8q2t6hvIBCsif0gjVfmd2O22a93r8qjD8XDWJFAy7jPWK6/HwDc+VI95HVf8qvN9QOLxXaTE
ByPNTVDB+DCt+ApigTu2C4ZFt2+JP/BTBtBGxYUakBBrqBFvBEdENDTY/JDxiwBe3dRzfAWcRZYC
bjmmn/XZvoa9swHvzY3za3SHdzzHUYczfaz9cBNU5k2qLcXNheM0xelADg3pVyNR1e8FMm/q472G
ik0qBPxB5N+pRjxGyfissdexdbjNIVmB1x+uHt6VcDwPxGR4KNhchhUbvk0lOfFtI4HulM8Acbhv
h+PjHEO4TAQ5jQxP9iZ05i0dHXjmGy5GE3wNrdoHz6eBJNcZ7X8s3fKqgwbBsnsdu5zXoCUgYd8u
kBbXgCfkkqtgkvkOxVQwGjAi5kZytPPwXnrhLd0zW8Ptn/sK11rR6ue20qeiGT+WvGeZEt+qYHeg
PH7aWdOuQcODZZgpDPKn+c3QvBLimeCF6WdblwvgpnWBJJEkbPIlIzziVEl+3HnJ8GGQwEyyz0k7
NWkFQ4rk9NYlOZcQKCHama+nOeRe6h54Qo6asUBVQQu7cyDiyaDAZI2/6t4hrmcIH1Cch2VJYrmk
nAzDl6/4vV/BbDEKJuM7SCqQpGrrMpQx06+8Rs+HtEwPeVE/FkV19GqCWCHMHBjB0Uc2sD8zLDao
6UmO7WvnoiMDUuPz8+AIYPAasyaXaajSjgHMBp/wxplmqld74yOwvfeArdhGmPY76dDDKLvqYJj9
JZvtDyvqf7kRGR4ku4/ZD298WmhIiyBdKnNaOXHTE/eOn3Jb5xflILIHath7ungJZqY49dv1DXbH
qtg7y9gemfa17eB0dSbRB5yEk35J4EW6uLpadz5Uw7QObYhj3Yh1J/CjWwiaGLURMGT/OI7phYX8
0Y7632YPU4dXJ7ZbMvhDdPDG5FZmRMGSMjgXVoIBnHQ4DPfb2osP0L9WbBtvRGY9Mo/9+Eb5lOOL
lQkLGTdoD4QccJ7wtUadMaHo/NRh+mgAueY9+yLN/n2gwybOq3rvmW14MKMbDXmLHBMCse6vtW3h
eOVilwj24YaUjx6LYkQua+1Y1vlPcjQO69+RkVO5NcYPrCl+c1a7eW9uEWi+yIoAZAu7ZAtQLN3N
TNWxSK2l+zwiBmd9h3wyKn5PsFdkzucEa5IHWbSwWgLBE0pRTiBmWdbDJPy0RgUlBLATf5xRrSM9
jLtAfxKPvRheg2pli1ePcR9aK21iLtDvNNqa/iAurcTe0fjzoQiJWeYsXlcDulYqOW7NxOV3x6fj
Z/4v6hPWjfmrn3n+bSc92eG0iZvuM0yz346wj6LD5kxiex2Um3wcaf34CUXsvpNXiWj8MB74EN9I
jqpTCmJ8o2SwrFQHXiiIL61gpJuad0fjWmqKnrA85mg0lnWrudnHkG3JXXH5XvhFuooYVqZXnniI
Zt30Znhgu3X6I5zkow8Frq0G937IeQT6K6cLqhY9UpmYTpJGJ8SmgyPnJyd0dqoAsxef0+Q1aa99
xr+nGqpPjqhnnK6vil1eF/SPYT78LgvGSOLejA9YaMPQy/ZunBjnTmd3s6rffb/be1WQHy2nfo9i
zBZDheBdtO5EDJmaFMku05s8GPWvtIH+oDbFZ1heOC23iV3P8HVBoSR1YW4c/Irb1iCsb3943Gpl
NjxZUXJXGn2wrrdBfeFV5e8MUR8nPK1emfXbEn7rihcCBqLQ4m8YBnEMdG4TY3IbZ2DptlvDYuGZ
cQVG3yTGdU01hT0Nx3TYhuOChQOWVkY30MCOUO8bcgcArrtf8zhdaD47BdFQ83SmWxCN30bj7Uon
3IolxkybFQYZFIeV46cTNSIeQStrbMjW5xtYyYwQvQsLymVfVFZMHD7DGBTY+Xc/N+WmhB25JgRe
rJORkJ9jQbBtMCJbsxh2s5yjszBzPNTUcBIW2kLshYZYVd4R8kKyuvHKWB1lGtXrBDACbz4/JpFt
relPZ64d5H4zurazNuoGvTdKvklXhZeBPs/Oi681RK2AIrI+IU3kNbgXckXCEe1p3TUTXJ3UeUGO
ZM8fMlH7o/vVDjzfmqxw2wgWPflIeNkewClSHrYB9wG11WFNndJPvcYDbq7ZrJOQCiZkUXByM+qt
oxhrHQtMVl7jSp3YICZZyaOcRDk1G+RakyxbZbrx2Lr1GPW66DC4HXx406CHYsCdqpX+yt3wHhgf
CivdeSf2TjthD7sKeZTZjLdM4pwMYkOrmqg4sX37DrqjU3NGBv3vOJWvRmCj9PyWiRTb/KUiDLzO
MyDCg9/xAMB8Z8ACHTLggHa9dp3kGc0gsl1TsEndYaHeAAxp1hB4ixz7V5inH7Ur8Kepfj/JdzeY
2Rya1MPEeKDLDo5Qlj1Wsn6pKWbairp4bsoQ14Sn8HN7Ptks7mC2BsDQs3q3Sdho+oU3sI6gP390
zGmZzYsq4lkOIvFAzxm0rsI4wZt4GIq23xqcW0MZUB2/LFiGSMF65ZPK2bzPO1NsB5QDcCU33XIE
5nCiQBXYXy4c/A2Lr+8yTw4Mmel+YFWwkhUb0YyYws6uYPcJJFr+hO9ahMjNU+rTjjE9tyw0j41t
3I6zulZt81X76gk883BOPYhuRUmOoJ9xDHadfEXzFVyl5+eI1NoDFoeueFNBHr5lgSCJMUd76CZb
lsxUsdOB4ln1c5nylWAgI/7uGTU5Divd94Dwd9yXyLoxaekg5wbVpuZxaIdqr6PwpAIcffS8yB3v
6ZXhaEixFVIeGE9rO8woizGgxxywa2qhpo1GX2xNt351vILN6hR9Yfrbqrb+W0nn/0cq/d8a1lzK
Uv9rpNK2GT7auIj/qWVt+Sl/wynZgr40T7gmiV4wSJ717zgl2/wLZAmjqu04jhKOoP7s7zQlQ8i/
+JGuNIWrJO+VhYHUlF0b/eu/UPf9F+IlhCU8m1LaHl2p/6iXu/tbpSrNdH+rm/v7f/+fosvvSjy/
zb/+CxthcEn/Ub2qLCX4n8eVWAh+VWnyBf5nnJI30EKLkdwgIokdCOYgYbOBL2UHn/41F2N7GkMN
FskZq3tj7O5NlzGjSidoEElMVyXOdUb2JRVi5pv6Ty0Q4QBIwqTRO+EdlMFdK6QuhA0wEOA5OBsO
VrAaJMoUP2ppGCcxz/a5ReXmwmF2iuvKMLhnMQ+7oSEaCx5MHJs631oWd0i/8H+Vxq2JMXOdwg+/
BByAm6DXM0E5dip85A9R9kBpjnfGeE+JQMRpB4/gKPvuXrreDU2eRCU5jgn5zaq5jqYvIEdwn/R8
5mfI5DSkjc1NMQcvM+QSOlrH20WkGu3YWVfQmjdBVPLpa0AVDX16cmo2NLONmCdKLieDgmUjTvXo
fEDoQNKlmWGrwYyf/nzTUNx54nWUbLO++TEFtN4e0qJXYrGmUhZasqRRwKJaKRjdYI/nfyAOvEwO
RUg0CbFkxEJ7+lMBRCkrVCtZYFhPkKusaGDYtjAgx6kJtHaqIPTmbXPoDMuAAzT1l2omU5O4o/mE
tNAntnXfj2prNk6+jnzaNU2YqtlXZlnRxY4D4qs12nHQ4JNLMagFvhAbP6JsA09Ytg2apLgaTehh
G2hoaE2C9Ng01lViKknpg+QiQyUb7P0xU7cVWwBVSYhPGRW4CcBuZtfoJARiezHop64C7mRJQl9t
jQiURVV5UyzfjEP6aM8IvRV2ppYcMI6D9iebHXbU3oIvqlcxM9TeM0wTw6CK9wo6OAkL2j4C5165
zabx+p3BX+mNjQdxR9EDf5lIH0mUZkfZkmowY/xB+FdWlm2jWhDKWFlG9wnHMtrr7NFj6bxo2tum
EIjFKfvAasjeY2rzMCq524qXXNxkISspIJ1u1T0q/vlymrTUjBuWq+mOUp9gNcz9dOMJck9x9kNp
bf1mUZe7Sir1jKXKPUmiOy8yiLedHtz3cKQmYvlVtedBOFNWhfEvf/DhtGxan8SmJDpa5DdT4KoL
A3VyW42aV08iumOAj25LEnLf8eTkVvlQY0FlhGsNhhxUOd3at1TvBHAp/IPGHkivVf/EUp7Fe0JU
ILmjWKPZ2fnYv1dC7zOMq7eRZ52GeXy0OcG4XbTfljlCCNA3kQQo1UIOpKz5VE5msR5ZYNGzJ1/H
eVAbqWbmJ8O8B96Fb77Behq1zdk32YnwBaJZN/m5LPKSZzah5avVVzeJveNg2yfGdaIuOFqlbU43
YU3IuvBc9gh1zB/Dc+yPPmLeSPv4u3BIETiFPIZT4x0q23xjDQdrM20POUmu/ZjSndTJu1wXlJmU
+V3GwVLh8Yc+g000daddrchmjvb93IA0i4tnYHKkaPvFUG3H+uAn7g+hbEwL7kKW4TZC79aAiooV
boLiw+v5y8pNvfWkga9YDuBT4vJ3PEP4jIPJeyGNPtrEDej0inNvR0eW+1z5WLG9+ReRpCWFiBuy
TFkuNV5yFybj2cGtj4hEKbz3WjLTCtYqm2AYBDzTJRo4BG9shewzlglg/bJ4sD2C0IROXnM8fDWg
gFWb5ebes4jKdrCYDhHdIRvd5cdI1b8Fo/vVt4FAyJB6gAY4Kb/zaipmcuBMa5ve7F7tLNjGQePu
CDaA4MqICpqqeBoqc+tVDqsHcgynBT9nGeiK6Dz0CEza2Lkmi8SAE2egLw6b9yGhKHaX9f7BB1ea
rZQ1gRuuQUoqG6HCevW6KDglzV2OG+RctZF97Gxu7wpwWZjYIIXpeisafSNy2uha1T2ycE2PrjHf
4A65IcZpbejX5BlL5b6tyOJTycwfZiLmbk9glDJPJqR+tr2rjYO/SPC40N+MAY4MpwUhBIqWMVGJ
9yStGKNk88jH4Pc8kt2kuPM6WSEO2JTrUi1KsvopG1JNeUnkRmzVWVPj0gwPTbLLd7ObWockiD+j
3F9MyypfFwpnH11Fa52fHE+pQ2hS1WfLmhcvRRJqAnajqgUWDymfud/alR0W3mDqr/QK6k3iJdW9
m0zRIgFgJBxy+L5lDxnOSXcQshC/UnA+khnRceK3xuyQAYl8HIYBUBAKDX7XhfDXSBsZJ7EfK1V7
y2rz2njdLh8NY+vQ87VOEaU8BypUYVCQWW7mOnJ3pYZ0yzBTb0NeUNsg2kVsZH1lfEXWLHfeVAz3
f74JWKH56HqynFnhADsQVbvMD5Rmhvl4sUFeHOjMuK/amSFChKiUmmxfwpZ+dIZnszSwt3Q3fLjE
RVTlgROkvwf8gUAd9NnRCIL9HIQhj9rvitORMNSY7dLS+khJnHtZde1VsEcda8i4e5+OyeuWZqU3
NiLRTgZLv5vD1mla2CmUoPmbRBVI8uMOTDv+rl6TQA31ljBHvMTL0MDd9IjrbwUrChs5+JrFWrWR
hcO7PQCXdJplQeEkpgM2tjAHVSRPLk1j6z9z5f/MAP5fkk+XL+er/Hvl8f+SjmPX/u8m8MeP/DP+
+Of5m5/w9/nb/ovYhOv7vjBhutAp/A+cqbD+4nttVwEcczER2wy+/5i/1V+CoUz60hI2PFrTgnT6
j/nbUn+ZDO6u7yqTsZl54P9p/vYXoOo/DeACNCqjPrM34o5jO9Y/D+DZ7PkMq4yj7YDZQWc5U1YB
qQwVqI+UuQvD6F43c380rSV8JvGK27PLJhCMCgffRSd1SUcE631e4w+BG3VkKWuO3uTVLwsOQQra
COMhW/fDbyOEpiQJ9xDh3WIVOKq961q/Zeq1J6cEMzSn6Y07WeV2NpEhejatZE4YamyDjSAMv8vg
179Sg2u+Uviqc7P7IefNCdHnNy9hFlGXUfK5qJR+8ux51zaufe5r8SHBNa2cWQhCpIGxHfN2ZB0v
6ey9cgW6Ou2Aop1NCADkvLcjRb0scNqLRjKnTI3hXwceFGZOcEciVdmzzDZUdLZ70yv7x4lIHgbT
6IcrcbAznOaH+9OfrdWWcBoRUYzua9VaPTg/XD04Xy3WcIOzwKDm/VhWw84u808TYv6ZRok703ap
m8dsuaeORm5EnXxHJpZNrAPzrR6oujJD/eCJZFclvOpwSK0bxc/Nsxa3jw/uS2Gbu20QVtdV8kDT
ASbbKTqo0BswCla4TqxB3cUdKhkESXbAH66Zj1sBTAxpfvxVhewCZvHF1afDnaLC25a53SPQfwIg
NYNDC78I6FGnYkoMj5S4oLAjEHKwG5Bz2jlUOOSNW0To5jnKFfewvdL85ig3eNMCOBq+Aaqo8x6J
LAjKpsxsn6mRS0Mdl3vcjQRwks5Am869k62cHVsxuTECeLtcsfRNaAewISV0ssJVsNJSif9pjg9d
PHYXi3uAbdB4GgeK+cADJli6VCz0bXTNuT3c5L5L58CEYRK8grhSC7Cf08y8wvD7ClmO7h36YNZ2
CyJh8APQeFFwZPArVmbs/tAMCceh6D5me042WRS1yx2Q7sPRgfvRtTQh1dVdXxMrsZYmFjAxgPTo
Icv7/ezvrbj2Nk3qdk+Rj5myQwIKguauooCWwENunc0YfoiFNXXt4LUMDbxqiX6xfTN/IsVLyjaK
r10dFU/e1SK8jW8Nqkjl4VFXXuOfZHHVgiZy2VGLEobqHTcAQkntPxPEai6TLr+FpNiU1X8BdXh0
uMaq+L6Nh5py8dg41ZZfX8Kirne0q8qHblh65/w4frPT8RCJF5R1ef/nm7isEtzpJvlUFAZZ39uN
n9wjiSZYnQZxO+YJCAv+K6csh+1gespjW9/Vy3f9+X5yKIc27Uhm/vkBvhN9EIGwTn/+TxM5lgAA
AJIeqYcxIcR5mOTOtfL+ZFJC70z8KXsjeezE0S8RzskxscSApAK1Bm5DjX/ygpVc7iDXkPN1wkcX
mNwtmc8jIKofXzClF4GXr3/VpIFWHGKCpFzKZMwugRi2xZmIAS2VVNjOxMbMCQdDG95CWmK+wpZL
UMO72pUVbadB4gVHDuqK4iv2mi/gWopzz5zWDOAOmgR53sQGq26mT3UwfbjaxBIqX7zeA5Hi1lvR
2gXcMBza8Zy846exN8Fv7BN4B21rBqCEuMBFCoup3VFJwwRgtbd2BPA8xBi1Amt/Ud2kkfzI71kt
LGPae7efRd8Qw1aRdRwgsgGyoz236vwjwfQfVUS4RnqSjTnM1Sk5RyYW5KxVOGatax/iqZNxgg3Y
v++j/ANIEfQrpzmmDF9FFr2kJvdOoeQPclXBjZlBTxAi7RY2L26l66SrO1AqYCNrYmZYTYn+tt1a
RJSEYznb8bi6h6SDaJFLMHzj9EaE8IUQAqaXrPfo7kh3RJIBXjTGez7B1AxLEKcKx5mU3R1Rt4WL
WfJlUtTRediiaRZA/lOQhgWrkqB+14DQcD8t/RV4pYQTOTQVEzNNChSFSvKqaAvfvc7xcDUp+SR3
b/yKOzBpIwU6MyXb59SAADlO9WFIrfspadm/gy2sCHu9cHJx/3Zf8Qo1ey7YZJVjnx2sM2ZrgkXd
lpffo847dycqvW5x695qQk6mhW9UlzE1HQNEOt6y4a2xOOEA5l2qyEBsYJOyKrrhCcLMC+lBMlER
/CB2ND27JF6MXk7MKCHCwK38AA28nsUWThL+8hBn93gOSZdnWTS8JD7Kf1XvfIQQRPZ4gvXAxqcm
VOzoHsSAWp506qqVT7KTrOoXdCXr1ElOPdfPxRrLP8Qth0r4UF4YVbp1SNElrlqiygPwgXYiry1p
WPbvoIzDB6DAlxrYGaexpEFa55zp3FNcarbs6M7vB0VOf+uUY8j7MfRWJUZi6ucbalekeMk9AwrC
WB+NlNhYYhZHxdLrbGXA4SIRHItKX3Apd/umm7f/Rth5LTeOtNn2iRABb25JglaG8irdIEpSFTwS
mUjYp58F/SdOn9MxMXPRipJaVZIoMvMze6+9BL1zcjYVt8B+MfqaNaMvDl4koZk1mBT9G5dEo9EN
eJYM7DfVftLiERPQWQRmc9H5QL53En24Or/M2YyUK++Rv3szFlnOqz15dTd5VKIRq9m1aof5f1YN
Ih7NX7MwoP05jh/LnGAsrwvdHQmQYiet53pJVDwMCGSzObRYPotYs0NwZc2XG8WyNRGIM/KyA0Yl
i6JVRPPWWNlliSKIbvSHtoMetS5ppysV2C/+LL7NTDz1Kpj2kUIyECFDMmF9bkTIzYWimk7ZytDu
FVdEyeQoeQC8ALmy4injSdjk6jQe4AjLY7SPyKZ0VcGytbvtSX0mLXsiTXmRZ1+Qa0ZYyx8jGMS1
q8yrG6EeGh88bfXvTuExkL1IMt83BtsPL6X99DVUJkAHxVnBgTiikZ52Hc16qUck7WJFVNXiRQRB
+5C1aFQSE72qP5xrYAAk8xjHji2T8nKYsKcl58ncMJ5Ektz6B3dNd6xrl4RGBmM+Y81xVMlJVxGB
NbDNwgmsWtMur31StreUT1mPMcAh0aqrEduZfcoTC5Tdtq4jooS7npP8UE6D9cKlcoA/NHL+3k+1
glvEiIIZaJenI+3rzJsR4RyZqezGh5Mlq892XXwx12aOp4bnMkmpfMSp478pF8u5X577srsLKpIw
OY55cek37QfyCL8+kyDSmjq4dMriHCp+ewMVwIIvngmavWxLuoRd00w9oEV63iQfdtmSOmfdDPBi
e7s79CqPgySZbwiTQJuLkmioVwqoXBUmxame++UU+QxzXSd2pD7li2oPEwzjDEHUUzfhTjBFkZ6c
lP2XWkCODus1bIpDQOxMDYRp6srxkaKkec4k0EycE6SzFQbuj+K2QI5zbbgnt+QCQhvqUr70UpuP
COz7VOywkQ049nYTOXfAw6ziyJeGP2XN1yAcwv2gI1KDXeMWRwKyaTt9/HkjGqOmHtC/FjQKSzgW
Tz9vUCDlREFPCmqLOWwkR+F9t76xQsTZxYxL1XS7B5fi7GymAYJ61GSKmzFnyUnJ/p8/Ser++zII
ltuVJABm/5Tp1Is7xaQrN29bE142eFZHF8nOy4c92c2SYUG37LNy6B5Ap+ob1DL34+x3D0G+mneV
xriLg55Svubc5I6yuvCxT6Pg3vfn8D5VGa6ilirHZ9ktw92Ap/h26Px8v1iNg0J7cO4kYYj4yrrw
tmruf97pgI2hgXHnQ4GkmYUGehZymfqCItAQLpk5OwswMUu63n70W2fvg+tCenCk0nRPaloTS420
oYMpPidtGa+Uhtco4yF3fDwBC8zOjRtG6WsKTrkCp7CzenzZXmqYT00JFlkgygtb/7ZOnegOvhcz
LuAkW9a5kCNeceE1dyOu07vclUToNpwqluIZUFZY6G2OrgML/+kWIQoahUlmr6gJi5sGnfZ/3nUU
fQHYa3+fGcYNcruWQu2KdeAP7bF19Nt5vitMxzzxOowDbgwSVevLbMP+9YLumUQNtOt/JxG99F1k
kf0D0GxfQBPngn6u8LUWGNwGGaEtSooW+z7poUUZhFfivugTh+3KZuNFa+u7nzfzNI5kaA0ahPWe
aFWqOkWhZuE/KICz7AklAc/vmuFN5mLbNAWX52Sawx0Z7eal4nc/OfZGrvU7Uav9c6OMe3I2wrsg
KNS2MetiO7fsvfGfeIc2NxIwScJ5CgkAecDzuWHSd5ctBQ+F744PCogxyBx3nzkwbwEhfJpe1OAX
qv9Yy5g8SE8jIvDIxsQ11dCopHE4R85j41HuB7l6TQwPHT7agYdRCn1yPbjeY9nBH+kph+vFyx7b
unGug3im9/5mjuiPjoE5sz5WGZWAM2gVm0C+H2sPZG7SzreWm4rHNpLOLf3Szc97TYYDIuf5lpdk
yK0P7zYzoGJrniVM9XvobS1Q2rjJ87PhZ+NDBpRn9aNkqPJYzxeCJ0fppmditSFFMmcHtJsdvLC9
eHl502I7adPsnThDDK4ez7MFNtTFMY8yxDKf1Vm5mW07i611MJYiKAqk6Z9bhH7ovOSv3rNLnNH1
Y4OKI1tD88bCvqu4SrD7JR54YVnt8mTZp/5Q7RKzP1gEluCmMzQXCPEoUxCiURn6bcKP09ASbtOJ
iL0qS82YMNZbOPZEIgg1byXVkJBq2o7sgaYFZXaoP6KwvujCfcEcZ5ynRSDaleh48WFxBNvVpcG6
gHbYQ7EwfNSddcmjCbZlPvxOSBMHrkcUS83vkPljOtJifQajx/ln9V8MbS7BxPWHsCDuAfKcazI7
+KGX91T23aFIw60qmxhLcbTpiE19LPNNBX4K0+DwUpOGF9nhu1I9ko/qL+Jh82YwWd00Nuor39Pl
yU6712d+N0Dkm+I3IRh2DHd1kIBip3uXPOutkxLR0ocsv1qsJjvQ1Ygz0xADuoTdi1r40nYnxpGb
bJifFixrMSdyyrqlZ+6b40GGybEpUvIAM2c/jQL62P3EQNiBIfTbLLFRBAl1oAXsySYcLsYwSQZ4
ZN3mEz7FKEvIA5vuTJPw46mn4i+ZE28GSUeufcyAeYCFI4gnTUiOitb8dqu6jxb/3p80JC4npf7s
5IfrjOBzmGlzBfkEhUmS6H1Qo5W2/7h19uxY06p8zeksFvoYq/3ysuk4t/D9zTB9TkjX8T0i8ESB
LzXNRHuZNYsbJEm9ZPeIzaZhKo51qmrnneiSapsFEb8GbHq1HV77vB/jsZUJKtoU52GIVWuiJ04H
/g5mY1xnwXA3peP3MEJjEk73i43X3zqaHrvz2OBR6NEFbgcH6YePrLZPbCxg+H9lDRuoq+EfLH1C
4GXy4lXle1mh5Jr7OY9TgOlgFtUZ1NevyO3dU8pVyT7NfQ1V+7IEnGiu438QXAc+3yGTXi1vnAfy
5JkNEKYyoiSjC3KpFRT+XCe8KQ1ed1Zv3c4GT7RSTiht3exKpkVslqzWugV2SYZqT2jX3i/J8OKt
Ev7BG5Gnm99RggwFFemepfgTgNb80GS84RG2NyyHLDZixyWbHEj06XuZIsdSmQORVzDAZzpHNOWU
HFMbOe344pPVePIUPg5u5SOEL6x1zVzBVaVEAI1qBFi1Bss3TvTvt3pIv0sRrS4tln6kjO11m/4S
joeUnHCUtrLOkUNmYaU/sIaU53yubiE5Gp39SRodYREBRN3MfCe+9X4SeIPDsF9rzOk00V0iu6qt
pxT5epThKzSLVzcK9R4y1ZlX29HwYX+rxKZjdaPzf95UOLQCRllUn80tw1mBNB5nW10yZ8gMzGNM
lRkEUiGeUHKxnCyLO4FcDuuhjh1/+j2LkG+8SaatrzFBKm3H8+J+Dmp8U3gHSEUc7xOjaFdtGpmJ
OkNAzcFFlIi3NSLScai2KCZpOTXHzoDpn/q8XNoT5c6q4EOvxh6X2Zi6s738W7GvksmCk8pcnkUo
c+RieDF888Yc5UPvOfMpI0uSVPJikw71IU/sXWs3w9Ya9V8JvlRxud+59Rvd+NENcBmCzwpRclTP
VYriE5hXm/hn3G20r0BYSLZMKMthHV1TqT+b3Lvr7f5PZAa/py5DQ21WOBES9HLKZF7m5PiwkrQG
yQbCciqp/TO3fJ4IkTeX9WE1EBU4+lBwpTIy8VQ57ERgvNhB9DkYlWbxyrrW8OoHv7QfI9yjyPJY
thYCWd6QnKYR+ajMfeu2t3xYrarbpRayzhGqty7QMVhj8mxFwSce31NWAOmYsvEldU1So5awAWnD
oJQx6AvK6aZw//LLfpyLBUA0J4WzkFvRrAmVHkFRWd3cIYDYRmnGq3CCigKMrIGhj8atMKnDjGjn
hnW97vPYaxmaGSc1X1tlZFv2OdEh+lT1OS9rMmuWpMgOZXMTETHOxUWkKAw3wDAdeIF2Jf1iVcFc
zupwb00MBBayAPw2xKCeoqJvjOQmRKO/79uRPA0Lh0FXgXOb9XKpVgEk20t5INb0bAmFWJxRv6hG
58SN6Gw985FgXhd1Qs/IQUe/85aVPW0JS1qYmXMJSbaUWJIlRmuvw/W/uufIcEY71yAXNWBgaLps
h4zeSnr1rpHTJ44owp+U6g5IP4AbqGOXQ/+co1fvU8EVIzkgyeJU3RRCVtvUYyZThuyFLZd5sNle
SI3WD3lT/vEDa771/wJP3cAsG/ZpDWsm8uAWkL56GR1e/kzbwb9iBghHogU8/2Me1lqA3QOrPv9+
nMY9VA+HRJZ1Yekicq4KH52I9C9mCsKXnI+/TsftjP8JYxFLEiAFRsDwx3IQgvqJ82bYu1n1kmra
vh8MJMIRJp2yvJ/WeNxwyogAWyC00260O0vRBy9cprCkintD+saumUasz/aH3yDnZ5xonH1c3sZ8
sY0WnO1KyhYEbaYmhlIxkX1Vy5eIwR66YAPDEOcmV9ZDQk3nUtePoXoAMPC7roMvycwFue4mrBFg
JZ75vASmued5epsATj6OvFbhvCEGMhbgHJ4Le2J9/k6O89E5CQwE51dGqhhIzkIckKLhBO4QNxmA
N8PJ+c4RRi5tteyEy28ouKQ9W5Ih878EeozN0qn7wmPUZi0iOwlZ0AHaB8PpxTbvq7eyGe2tap2H
xl8+Cutiz+Bf/exrLoPfRdOZt0Y6Iaq2iU4PMYi2YvzuglWCjQl2FUNkdETwIY+iiRD05BwhlgmJ
ehThLjOZLRLUtqN0dAoa7WiAe0KjRyqFzSFr0AoXQKx6VPSBrWEtMLarotcE++NsLp+apCtnjPwH
WZ0JA1tfBIBS2fYF+2VsCjhGCJhaBhUb4gReABA9uAgkYh1W3wHPJdhil1z3BA1PFtTS/tHJcQ/k
EYKZysgOlI2nQGCwzHOPrVD4nipU4C1SkGEiOGSwPRrp9hPOJj4zT7Bpb82HWg60Rva+7GFp9Anm
3tp78s1qujaz+8sucKgbTfhi9VB+wFwh1jCCbVkxS3ExP4eWlzGIBXlCnGrMQs9Gu4YO26sZQPZK
3Z3yCNEAxyO+ifnRFh2iNM8ljEoo+O4NWz3/k5SkLcUazBEDK5Kl3kBPuae56pp9WxJxvZSwKozo
Y1rIKKsEWR7m9Eb+EgnwTEqS2nglMONt6MgKNjU+F0FVDMiYeO+quNMurocUru929PVeDX5Jojv3
TguoMS2zI1rwJ6BAUB/c4QHmiMqTZ1PW0RHKNzohGHmgZsgUTsxL09HCmYH70NkgoJQ/P3WjVV2H
EUNOhblhyECnZGswtc0hpAmpoFGrD93kn4qC3JfCsz4ziwoibeDeKftUdQDLFnuejjAjjzbWn5A+
MFswPLfQw8k96V4mu7sf2vHT7XnC95r+TZikYtBOwhMIMMINlRscjN5/Y/L/bKV1fhfp8JbJCwN8
wFo8k2AYB8LcMPX19512CbKNXmptPyaFv9y3Y3/GdopTyQoIT0SFt4oZbOhcP0w9+0RKIbQF+6Ht
akE1h9Qs6TEzZ0Jmsed37yqcvNtFWifcIPtuDbWfKGVIPiIqeGKSOXVPQ7K8VilUrCqrcQN48jlN
p3uul2JXBgO9n/EawIpAB5KtK8USoweBrtEEYbIj9wOUQcBQc9T7ckRInwc3sqvcB5flxrZXfRyR
fHFgDUUighoIxPNgRM+5+dFmwD2nHpQpH4kJmmGcVxogmKBD+nFolMbZIXIh9O32lUwpNG6c0a4s
BcZDgjaD9i1r8N1imst3aS2ZsRiYusLgGUkjW9M8eppgzTMiH8lPaf8mbsU+12mq3QiNH92QJp/r
2qbocjLXsU+K10w+ZcMWPYo65BkaukSzNxlQRaOYwfxaeU8Y8/zXYeo+kqG7qa1GvDVe/TiPvxhl
IRLhYSU7L7X3s13dyASBWE3IJdC9n3UYLzuj24LSn8mpqRpArKbRPdICoBl0XfGQABwC/8LFLbkr
TMO7F3OTP0yLYZ0lFxgJUqZwsqeqTl6tXvuHMfO3Vjtyelcc9l5v3PvZGgxZ+sYm40DHFMvVprxX
rkGs7olzziO32EeAwrlQ2r+2jiBo9Oa1YCTLdEhbu0KC3/AFKIfWZ+jDOnkh13Q31M29iWWsXoat
08j04i/ZkZQa4g8tB0JLMW6myv8mu4Fj4ogN1r+TxB9vXUicO3cpXsIG+Q/Glbd6NdqqzIAq29q3
qYuEqHCryzCr5xLZ1ZrMjCG9BHTaQcQrekG5hww5zuXypJLqBRyVcTYysK0MrrzY0iXLGuU+1CQG
iOhR8WRiMCj/Vu67ZXLG1+V1XMx7jxgZZyBDDJWW9MxlP8m9MA2JJLT8UrmBvN5QEE1jALl/xrSm
vg01cOg8wSaSUx2FBawGr0Vz7GGisG8rE1asQjhCbD38rV74V4KCEO8ym5yDPRfZZxgR+9gMLeu/
Eb5JtaqPPR6tweguPhlw29GUyT6FcHSQxB7i2yHGTT8T1EMQ11KfHBvkQTH313Su3w0iBYTl0HPJ
nSMz8eYRJSAhJHcc+NoNZtoCSgMIIbeyCH6x15OggQVR1I7BhnSSfyQxJ0Vf6F3bUB4bDBOAF/8h
DNyLZ/yWrK3wwA5QzfdMQsaL6I2BX/MhWol7S8resn+dkVaTu5IfyLN7jUhO37DrRYA51/s56N9L
Z3zOMSXtBtLFN5OJeguIXSW2Hai5PRBgKlq/IDwjHB4dwq43S0RWKjl0XYDTkqzv4mgxQnU7370C
BILjm4A4H8kj9c0SwaCA94u4k9XmmlDBa5MxIY616WbOjeYcuKtZ5Bj5mL+8jp8Fv9B3FGIi7ceJ
vTF5mgjuMZ2W0LwHs7x0ixPBbQKITgjhdXY27IbkHd0zK7m+LPYW38cGbeQ3iSbcl+2HVjZ3gFtM
u9BuD3XELHoYFPEd8iQ7+9mE/hbbYhbHjBA9aAUTxDTfxUcM4WDJsr9ZIPhxh0XuWuVD3zeL/qFs
Xwxep3V4SgYfnYKYf/NT8XFedADEa7J3GzkfHMs4aEQelmf/1UbDxh+Wm7O4sQaVR15ldQ3bqDl2
0pwOaeg8QP+KCHozOOqj2Ti3MyTOhDm8ETGMsMgfS5bWJQEvulFdbu3EWO20mc270Sm6UzpNX3Xa
TDvHdwsol9F8lHZW7MzxNDjDWyqzKF4qW+5zlwNULzcYXLeO6vNDb64cRkf9CmqTSob0VFmF2bGQ
/gGt3j2rZJu0R+vOirzghFf294SFWGT4pLvZc7ZWYj8bVnG/TDeGlGpb4HPY/2SDGC4oNUZc+WaC
5nBOEgg/mBOxR6b3WU7sxoySCCvCzCXEdKDSNTJ8Yo+HOcHcRs9Y14t/k0Q1/6a8DrOjHyfVilOd
1TCMa0m8bTPleyfK7cPkLhlVYxFQyawJiQGYY3f5jeqZK96cn4o6pZ2pMM67oWvGwJLgIpU4n9MQ
q9m4ah4UyXrr9DKeCBxm8DGwk002smnupGPfCCZJG9ycg3vXRW2GzhikCGn0IJII5hSMcQm1qq4G
1EeyryICXxmCMHYkdgkder7VaCRi4PkkouQg72yzLXfADR4XTEpxX7Gf55KcZqEOnodp1iyGHJ0D
RCBAAztmnbG2ldoHKxUVmfNee0ECfMf+CvtG7Etn7zQaXcmI0Q8bFJbCEh2GPR2beQCua2BHJYh3
W8rue3KqB+YM5dFe7GsRQchnRsuUplK/JzZ5SKjMu1baf7xBb5XZycMAl2ZbJzjBjRqmVT8Wx4CZ
/hFuFBiH0SOvCN/uLHksalTlwm6AkxS8Sl1GzSCUYNsEgCqC7nUx66sCv0dUaXZckRGGjcu1K3CJ
LW5zBBd/cfL53s1Zj9XV06zdfRSQuOnK8KBgeUpwWpINNA0GfW8fzdusxyg9WbCrU/kwohnC3Zi/
2G3z6Iqwi1XX1PG4BsfkwyuoMoIOjd3YC5JMDAycVmd/jI25r3w8kUxk89guouNc+Xd1KeVO2Ya1
c8EvO0HA1tkgKtkTwOH0/M5Nswk9SQhAIx6MebwBTzkicmI/UIAiY8HoX4zMsXaDbUUs/Lr6EIZ4
tzD/PSFIgQAbScRE9XzOFmd6auinSK1kUiny69xAEEV9t0tlUn51QUQ7k2KGqQFNrzAFa8OrlkjV
NcuGC3vvBhbA617jCyovkV4lvZHqr8tSvRJlayFNMcOLCQOHsXfYM9LPWYYJjduUIwGjYMSdotTn
SC6V64XilTwq/5A1jn9I8lk+LE39m9E9WpPi8edNg7Q28JEWh05bbOswzc7jBHeAny24SVwd3Pz8
6edNKiuYQgWr1n/9j3+9+/PJGPyckPHnP3/950//+tS2BoWY8yDt/vU//vXJaKL0WUEQ+OfT0DL/
n2/un4/9/K1B0qwyVQMz8v9////6N5Oh1AdL97//u09zRuf//dHLHNqBz2Tov/vcfz5mIHHemQNt
0D8f+/mq//rSP+9Cwxs5Ef/H71FAj8B8LpL/5fFRluhPo4EZ9f/+3v55fP75WGN3D5GNVEBr72a0
Cw+g1gC+4+f9OdEOEbftf/7vil24+fm4jYs33I+Vklv6fnOH4MyPSxf4VkB8zIv2c8KVtJUef96d
6aRsF6GK0cvVICWiXRtW9Q0irDU8IPmb5I8wx5jHm827zVb5GPTEjgzjS9BN1bW3RijymNMuTkvU
8IgkxsUZRExfk70bptorbyk/lYDTR9KydZuFRM5rIO64WBFSpdJ4CXAPbCbq6DuM580TlKI7GEi8
CqdanoIZ/jaTkxArK4W6Y/uvGT3Urp0Zl5ZqbGnLC5anoru4E7F9efpdsAwhgeFmDIC0CyDfoC6s
4zSDmbbVR5BAaeBUD8m73ebWp8FQ/BKkIqP09sCztctBmk5+An3kvx49zTyImdDRHbjrOdbWyU7V
vzK1Rd8pN1Gh7a32Adjkuf04BXAvscBz1jfrrSj1oan1N7UPmdmSmgDpDWgjpBdTZrxnvvhaLHAe
oBABoxsEEWFdo+UqmtNKJsEWyGq9zvGTsUQhcG/Z2+PwaUggoAXZNoZ9UAti5LUIVoA512g5hL4e
wyGzjNF9JmsQyLxVCObJ1jG2fTBiu/BPrrP8gV8JcN8033NawIkXNcQgcFqYE+i+toDvUm5OkOuZ
+ZARvrzDSw7Im4w7ET5DwTdlhihhYbzBuBRd3lcheI4UrunsVW/F5sQdHCRef5QU6rFEXMCdXmyM
Abvh5Pr8c6x+kKItRJ+P5LDj52bv272Tu7Kmnvxkh5IXo7wUPS8mGFgfRHKM0TtAQFaWHWmbMJm9
6jN37OKS+g3NFTA7Iz/ZTnAiVTnGMFxAxMYlRVmWOGiCJvdiMHk6kp56NGzrA9UH/HXR75gdoXda
MKb0xoMsJlY+vn/S3Lf7kk2NOfpvM9kYtziLPZLgBxgcWl3nACVIv6ZaqF7IzWzCg/BTvBMzt3oR
UVtx03HJbHWVjnsrWd7zyj6MrVYHMGQYwMQtjeIRPXgFjQSzU7vqN3JkbVmLkzMDwYrjSAkAd3q8
RCRbrUlGjmU/AzxzubE044mIMIsatZBbkNuXWkdq8Q2pJLAhZVBt+g4NZJl7fwM8ozxxEWo1ApN9
M5kbilwTOt2C1or4iKZtvlp3FifoXbA7+Xmg6IHMtt17Koiq4WYFq9YQOAvMzHLjLq+tne/aB7TQ
uJQmQd3KTjbOLeeBsDJjz9AMweDwV8MG2FLmoaCQUNQis63OtsFLpgG6W1QYvgF77fMKCHdtPDtj
gmu+tat9btKlpU3zbLUWci5h3XWFQxuhFhmjsCl2lsEcrCjHaD93vAJSEW5UV+tr2xt3PLcb3HXy
qMeODboj3kx4pPBx27vKgwmufIoeGPky7nv4q3bfkx3gxi67qKDFn9Y4xacmjWgwRsW0bGLJTusK
N24nU+g4BeOSIKP+Cn312BqMYcyM3tEx5Y70Cnt7kBblz4CgCgN88dn36gtqKYMih1c3oVVFrAsw
HS4nr4hY088zXLkmeA+QZeBdS5zjwtZ8ddvMMSyXr77X5gGjYRoEt4QoxNJHcDuEAVkuWE4vSfno
r7y1nlnNjlEfqerpFfhTAmPeXY6D634PWv/SDAbCkRKsgMTASTPt+kh5h1nnp2qoIF1Vk4i9/NZE
Hn1CffqKB/mtJB6C2DZnP1jG6+gMXzSLX9XgTyifsHiFGAZtqH7hiAQ9HAGzGCmD5Cbc+1MfxsK/
p/xmQbjUePyNhlSecji5vkVjVJm70hkM4Mux8AKH2h/cTA9la/vzLBPj3JOtahA6Lro/67fS+82b
q/DuNWmzChoYm1qslRXzuVI+5iWxMqoCksNXJo+tdb5kDqUyzBMQuUz6VBbGS5HvnPYxCxcRk7vx
1IDKNFPoMbwGwRom3kfvfU7Vn9SERWSio7cqjkdkSTmkeZIVmA83rLpsIl63gUYbCk+eFNg8BZYn
91oW8pg61tuMQRudF27gJkXmM7QQmccCHXWmGXP7xfMQZY+D7yNelRyTwkdUYHbXAaLjXNYMmEyX
DWx+y+oley8lghsH17I96FtPdGQVlnES+N7WzKb+0PpEF8ilenJEikTIst/wR/lbA5GVdr6CUX10
Rr2ulDEN4Po+sEuAdzekz3AOWQWVI6LYPvxiv8Z8yfOPwzqbguHd1ugPkDnclzPQwix0gPgClYi3
BUB4BpDTRdVRGqdNcYJU3B9V1ceyc15AeZFzwx23sxGRVszoec+jxDC7v7YCe87uuyKx9TzN6C6i
gAUAoi9wk/qmTKV1tKYzQ+Bp0w0WEzJQvDIkhKa36AltHsvQUAxoIhFL7T2FGCvYuLTlSS10WnId
TBbiD90FnbdCMhYO2S7IotsqAwSiHV6kU2LsyJmoGCkWxUEHzYs1DuGxLNybSMhD3o1kg/RI8hCi
MnVEThu2/X5yAx7f/tQQY+600JWEmWFFFW2szDA4LLOut2Wr3mpe4TvToQ83l/GYMjDSmRtdCx+S
GAx6uhAwTROdGb0anAnFSg6PBL/f3iMYxb1H3khLXybNJcyzFyN/1XMC2tjNOJdHtY5mm2VnOGiR
q7Y0SB1hFYJK7COsMucAool9Wsv4OR3cG6dDft0VAeqZxABuaH7Kyk4ulO8doDevRFTXb7CiuLs8
fREqf3Aq72M94xemJ3vAL8YRadam9PRd7XtPbFWGrXJCxJIdG+9cMeFIWLBNZSKIyoIiPBruWQDK
OgImejVGFgHtAI7ckOTA2MiMJFGyqOAJKSbQkcXalqCyeaO5Y9w2ljXVnPbKg+enJjVHH7EQ1a9N
4hKBDTpYQaiDlzQThb2bqokx58D8izK7Bz+oT7IZ78rE46yYwomG9a1yaPCnuUODWuMjWPr1aOGb
GMR8xK9x4n6HUl7JX3UNC46Qmi/4tO9hSvIMQ7XTFJxA/BM3qyTpZ/1ReIjax8z6zVMCNV3wYPnd
9Eb1wv43QllYpfN3wYaOsV00Pxco3VvXyQlo0DLWmXmaaAxjL+P3bhv1E4Pv2ChAkgSs+w7KZBXZ
+PJuKvP+AkFw3jKGntBd9U7G+MlIWjCWlIOj5vcBFOiKUeLdFOB63NLGgz4xVajaOOwqvND9xB3l
A+NHY+O+nqqnzO94yixAyYg1/2MP7hWhDWADm6A/NXgHbHe/NCN+Y/HxtHpdxFw3SA9BVaN36Qpc
PkTkRHcIAY20rq5SRA+5P7yLxbHPQ02J5ZMr70VVfZ66xFkZMgaGzxqGQuReL1pWDlkKmbep+792
MF0NtQQ3puOKY6D16qHu75fGSw92NVz4xRin0ASJk6oro0Yk8JBLAwD0ZBEUDQkFbKdMApxyFmoQ
dhbFBAkvkUvaVapJWDM3jGnktqHU3pbD77YDt2il/qtd+lcHE0ShSSxaapHETVH+YmlBSJSh9hhn
62PCbVDr4ZTVHkmPgoPDVVqcy5CA2VSV9w7633Oet+L88yebZKRTyPJ6/bBj+HepDp19kBoAyFyr
0OusnWlglw1nAg3niMrNq0J6iV5kzGvZ+MZ+TgQON0msCSmMVZNTqYxgPLKG+Zply/PPG7s1gE0R
Lwq+YUsZW5+TYeP09t9G94QNynYHMWkdmwBP8wL4N0NXyTNx5fJszbOKG3v5Y1QwAwis+yi70WT4
NT8UOfLhKmcYHM4IfNa/0pZm+583RQUl2/bZVmt0u2fLC15AbUC86QmJFytOo3CIH1n43qmpA0ZQ
epmJ1UN2nqXJPc8MvY5p6EPWBydKxHRcDCwoNCTztlmTOJkTIUoWHKReVpjnNkBHnof21wy3d5fk
PSUzo5WZTPB1x3hWADHIyFL5CZQb89mQPbYOvXyXJCZHabkm6grN5jSICMGx2MxMESdjEuF6nhIQ
W2IdC6HU+ZxGBuHkdfoojUcYYiP9XOZBXk5sD81DwjnmUe3sHHdEYdL5DI+8mvUnDrsS8Unh0wJX
aNizvPoqapa12vK/zEjf+/mA6cSJSPschqfIGtB5+jPpfC4HLEKqkz1NbCUovcP+iE1Us2Q6ddZy
Y3Lx17AOdmlV3BROlx7zlDTYTH3ZTvbIROoLAaJBoaveoFNusWua1KkTB+tQvRLBB5CpeK9P2jEO
eV93VCQNcdGCWz3qv31JQ+Qa3z3PtXj00U3m4L6XMAoY6hdiV2gueVzUryWxoB2eLvSMQ7gp2brH
eABzjFL4zXXtUbYyvzej21nm8hI15HfgY8JflTj3iQsnwuSZQkgey9YZAYiDzngs3cdxbjrs6FO3
c42621YM0cXMtfNf1J3HcuxIlm1/pa3maIMDDjXoSWgd1OTlxI0SWmt8fS8wq+rmS3utrEdtlnmN
QREkg4D78XP2XjtscAK23NDtlD5lvU2EGhFdbj6Wy3nKqDcR0qA2eQh8+VEbJ/J9Z/BU9NI5uCym
Sl7CnNrZti122za511znSZAJQn6FzwVmPCHxz5eZ2R/yPqZ51pg75sBPSnQaYUS4x+coO7RIvsxB
iiE1jJEQZgFRB1OHUMvSmZOX/HZFZa6rHDUjiykcApSGWz1Ani+cZGM57VeLwHgl+mgbwWRZk2Kr
1j7kPkfrqqOWtOVybMZzt0tGM1o7hv5B1gWiUpXH+4kKLyc/0UeH8oB9nhrHXpq5frYt22EpZ65B
fOkhGgH4hAW/pu06L41ws4UJ8JNvt+lrEnvIbUVwB1VVzwiCshduOVd4Q3LX9FyOXUj2tRRslK1G
sk8ABJHWyJLztrYuXAtoiTFB+aj3GAF4lUaiqosU56Z9spzmeTB6pkwVyXXljGhp6UN6yEC7edwp
i/yigfdciNEzDiiNCmETO1tBm1G0yADCZHs/OYrSJ0fadPItJQ9qIWqujRuXXEiCdstUS0K/OPYg
erYpaIKnToeUmWt3ST4QshxHp9qtvlAb3Tt2SGrN+M2ADNo2sAvW4RtQSa/o4JkzhdZrMfM1fZht
tF/sFyZ0eBR14srBBpIL7cZIUO3oangd3kziQ5admyJFqeKVDBuupMqD3UuPhRcJy0FKputk5Sh8
4WFo+HPDVtUUPsauDTK1LYZpW4viGnh4nSK3GQkTUhfOWu5OowtHItyWiZi59AjaRQEzI6KZ9nLh
r0zCOsg3yH9hPofA2oG004ZTl9EnnqWu7B+8pgNJFatoM8attzZLwQSUwp4FN90M9qtDUs/az5m3
S5tDsOkWnzUZFKNNQWXHJjloOaLH3IaQVMfMTJKkVtgIqURrUFDRwPSgRM9HjkJriPTYepS6UiDH
mwYNzFkA4tmthpsgiJeoihisj93RRZO3aMzoEGiUfjlBawuzgaaJyooWIqeEa2sH3qagAbIvkFG1
lbfTpmA/mVqx7VuyhccUIQrnpBFerkw2g0URavThl98r6Kcd6UjEI5L61ZfOuc5Q0BcuA3+7qpyN
O8XRVhMwiB0P8YVTkc1kW2xrxr1gwuFVLrKfabS3FOzD4IpDw4s5RBAkU/xeMeJ+aq5c38T1eA3i
1FvWs1S4ugG3/U1Fd21NlgqVdXLpsx8fiGHrNq2o3xWj681Uuo9am+s3nqHdBc2xoEZbapGN7tWs
8pUxCHcnjOFldlyHbYd5kk1a83ldPK8iobHKXixpniO/Q9scmnuAhK8l+/YjfR3ogY0+XW0iTTE7
zqlk0QoNIoBGrXhyswHzXEkayQwBIqx5OOhQoHRKqDVenxs3zl+Umnb5ACtf6nuHmRMlBwdt6lP2
HA9FPsoUPWcHrbKd4i9/AX9LnoHrkPNkTqt+yr9jQiup95M7Whc9txFnP1yhhAE1e1OSZiG7G8+V
V4DX1RI4a0GbI7DWk6tOSUoTEftUTqLwDkHWDoMm1tL42pQByj74gN1Ychv4FaLVHH9BH01kMYBA
QdDXr7yBdTxvxC8rJP8id+Xa5Ykbenv7unXusfZf2oGtUCdVfDHpI8pq2YPYZh/iC9AjNvHSCYOT
0U/3EFm2SKLMVaQ/96iRl4A39SU5cOvSihlel0Z06tuIUqUo6OoO2rsiTRGqELN4OjZ3tCz5qcr0
GPCar2VXfrSFtWtbVKCmIW4MEw+y8tlwK6ROAFa0aGvVdLk95MRtbHwWpf+KNAH6YA94GCITdAgq
52GLYZlK0paItKjbUPEof0Wb4dQO4A2qYfokchQngUdyckZO+MXOx3NpPI+Rq1Y2KAPTvUQhyTak
mw0EKZuf85+MbHfW2ISDFXwAPONNeGd71t4wJMD+gs09NFEaxQlCc2S1aHufKjTU4F/TdeSThx01
xbklfXNpOZW+2o4hzENfjMaOAwsU2FdC0Ah45RJdJghXx6AKL4nLlVSAg8R+IR+FrCuASZM4DGb6
nGdzflcFOsmPJazUITrGQ3L1c/PTaFN+j3L8TGxet9gFm2p4LodI0b9NjbMVxehuWmSfEhl1nCDu
xpz51ugy3+YTfTKrdN0NIr54YTu0iutyVosEqFAnmGs5OJyO81xQ2MMGU5FkKIEX2vVh/Ls9Fx19
e3NjEPqxbBBXilybcER71Taq9Pe+6x0UnRoCEG28pmU5bGNe0aWBwpsDNOt154XuNguvoKnSc+94
pAxjAMXEWSFo28Yt9LRkIK0OleUmzZOMrAVEaGV3MOaC/+cfZY3/eDjSwERyvafRQfJTPr1N6YBr
IBDv/NmjaxMKYuwHSvdxakEmG2D7qR858dMiTLQCgFL7lQluPzk4b5amSOeO1S7ntlqi8UNvwabi
cqRAcrMB/UbaYzZ74kjRbkiMh/XFqYwOqV1Zuynxfyw1RN9xQqCpbJBj3KMlsAMEKZF209g9aSvZ
Jy3mqxObyMd7+Vrp1TmXENbJry5WalRwCd5qgwafroiTky2ksRY9jNto67wbg4Xojbuy0J47w/ZQ
Q2gzNrM6jQDIFnoasBgP7cFGijNZkbbu2CyhA/p7EiTCVYIviWv7XFtEjhemuQqslHQoTZDIxiAU
x0c5N1fetFLcQBg5B4P8ENX4K/Smx8Hy1UZGySly8W6FPygxg7uuk/MupVATa8Le0fICt8ImYKhI
reH12qeyRadh0B2amnEPCS/AGo0hPCyNfa6DTyHBbMnu8zQ5VGCC4b0b78HPANtqwxoTSHkLOey7
QU+5Azj+WJNELzQjfmi9t4yITVAgCHVimu5M7m0w7Ui1aYQ/BSRAADQjnYib6uAYB9fBKwMlkNj4
uDildr0xgkHbyA9HIsUsW42wX/NBU7SbUtIPgGiAbg6KFUN25mMZ+He9ptK3gwbIZA9orAIXt6Af
teitgQ6FVmwMqMl+1u49yQkphRcSzYQ5LDEo+AvvdkDmvm78jrkK7fWgRXnopqa3BXXCWQ0z9zRh
PuqzO9Ia56qfkRM21gGtp0PSh+Uco250VpkBN8+C6YsjO0xWAevFUpPFTVAV8cGvvA3NsuQS1OXO
mqWtQUV+moExIO/anTHjwpzMf24aHKwt87GN3fXPhWw/I/0tM1nh8Zi57LW3QU5QjRXf+vrsgU9Y
0NPidSQf71hp5q8wbfRD3fUWoRBjTCIJsXZoJimTsnPUGTHYNHJ1x4Gt8kcVdldrfbvHdHHyiceg
Wq3RCMjGP7Kp+0fNzFIqO+EsqtF2DgPGJFFH7QFm/m0ssnqb6vZxdP2Oe1YnSyFNVkLHRUl4yLa0
R6aLOIvC9FoybFtUQxkeAiDxoasezKi0tn1XcDePo7/1M6w3ieY4BMfBqY0IHVtwByHE7MN9bFl3
plVjrSo4kLcDWuSw6+fj4fDCfvwYKXGbGggeJ//Qo8yh/g1xcZrFCVuItT75hkN2ahtu5KjdZOar
paXJvnQ8rndOYWUe0FU2rMcqo0HjJW64kiiblhBnWGopQOY7HGMgDBbXwGwuMGUMWJIgs8EkdGfB
RWt/AvB6jD2ZowtTi9TqzdvaX6qQaVZo9HBn/HcdTVMfwSD2y/4ZADpjEDdZMwPUlmYPhbss+r3Z
FM9oo77TTmX7St0TyaeWDdg3oWqNGAfO0J4JNh/3nHdWwUJ3jFu0ytiKJMZffaCpprfwzMHtpetw
Xacj+ZcxrbRqDl2n/mKGHm57Q1s4dVlsutAm4lyxMpQF2TfmSJd0xEaZmWIfuTQI/MHcWX7Dzj32
57awLwZ/P0aJpJzmOZWQ1aE1yzwSCfSBSZ81hoc4w6uUDtEVdBonsga+qU/e4GATK21O8YoZsQnD
gSZMkhl41Flj0gjRYCbJrFezVMul3NQzsJTW8DHOHtFezTNwZpJhHjMYLVDOaH7w6UgoF3ijVvhk
qyVZSZDXLPwsKX1lAVWpJN5FVdXrkFrlLoRkk4Ea37Tx+NiNxsuowkPq+KQ+Fx4x82ULD6BMjlIm
54Zg0SNMH7wViBTFyIizwT61wB74C8PcLskBPuadd8bQ4m9ybpclLKqVTiIQfh5trYliS4kBWRvp
DKUmDoNoDqavHWsx2duIASN1J7VV4qHuGnwOYPhMO5vklKyfRvhc3hs9Sa53PN/l4D4jALXBcjAa
DMxTWBBCkzJ0I9O4CbmEgNB+aqoukZnSurFYOkujewXUdReNxjrLs4sSHBPoQ11ifUfEDXkiGcsG
TmiGFtFZxPa5NsZsJ8WwUxljiNbCGwRf9QysCSZ1YJLilhHigKWTFlaKjHdHGmKyklYTcZ9Tn2pM
0LWON5qgWuNp8lmOBS5OrkWtQZsuJ53OcISWyxgvpWJQOBAGtCbKFFmkODko2ta1Yb/XVVVtSego
A9UeWnGPQx5jyaQOteAUE4cosjQvPKUlmYRxUK0MN9iHrXs3tg33bhjcjJgIWVUzbBTcDHKA9ZFY
bLwQJbcR3Y75LMZGqIonTm7m0oUwu3a8y8jcctH7fEi2pdh0Ws7lBxor0QgVGGl39eLLwHTHorbA
fwzdyupSEF/eCmkHjouoG9ZM3hAGtO2wyunuM6xzxtU8XRy76mQGwHG83L3RUzgtNT5dtPW4KAXq
7lCEt1ldv8ZeAniLkOq8VEfdafWNIhUJWXSB6t2r16D0N26uEE2gZt7RLH8sxORtwO6M+x6kRHr1
MvVp0aqkjYAQPwqyewL4SPQtJuD32Xh1udjWmp6+2NO9GkTN0PxrioJXEJMEN+vwXwtOSnoaMx32
5W3lOjkcmxmjIFe9EYCiV9jSbbxKdk27yAkUZwf0IIFODNAES2lVjsGbZQCdqMyJ+Dmy2idIXGPr
nmAGfUZF+dRocpdk+rjvKODKzt8iGcUq0OBGDiTg2t59Av6McdYQAunF7JMmphfEs3iMnX4PhCs7
qvxhDJPyKKfstm4EngNS2xequRouClyFBmhljHQuy+6O6fGTcsg/qqKREza4i7iSQHJSE+8HZ4f5
lnpI00pgj/OfKaGGM1hLbiNYRUP0YVQD6kkyhgkDSs2rlGqjtia7ClWh7m0IvXkyYzveenpJUV+M
bBlR271zhChXUJVGhP4ApwTadBbZ1GTSHetRzfg339VTuKqVI5dpU6l1KoB+Ir7Z4g1hvOMlDMJQ
5cLvGTfgjaudVuPF8rAnGTp8S5qTIfIFddtkhKobtkXDcy+asjgqNW+9ZbQK7Obd0dxbEKGnGsXX
ToQ1sD9GjbRNjr1tT/tIkqM1jdde9HdkChymFN4raT/6VpL/YIXJxW2iJZEf2s6gIuScZ6crG2fi
WOExLKs62flascinptuVDbEXccsCHUv83SwBAdJ8rzoiJj1E1MZYSKxtR4FIkATfyojOfuMouhAm
WOsWmNMP7rohxA8d5MCZlo3FhGuGENKuMHVO+rTkPK0RqFRbGw63y6A0CmwlXwXco1VSh9jiZP7t
GWGH6Ic7jBzVfWDR+UxLtl2rZiDj4jRZGu/MJh+Urs22CAaMjoS+WfODGZMCBA5smxAdDGsj4fWQ
rnJ06wuvWblctn88ix734wIbAp3RlOrezywiHu0B/4jO6+5fM6gie06eqN2xvWLX52UGNpY6Hg09
KbhZGT8ht7bK9EWoUuBLsbFeh3LfddN9WNCGL2317kk8S23ZIi5D0VoHusKtBQtIdoz4M+E2IDRc
hHfmyPGGruVaT6gJPJg2mEkUu6GPDl1v7SOwrFlS+4vBgb5zbHYBJ5wKko3OdFnRu+n9tfLcaxvB
5xFQaHunz2+MceJKp48F9ozcl1U1EQXYKpO6hX16DQZ8rbQ5amy6AqRYljXTKIyfzy4TVx7VrNsN
CnZP2w6FZWF4DC40Iel3lVDzioL6DXQBoz6Ku6xX0BxCuctyi7nNJ79HtDQ0DIWxp4Ll8OaX5542
HUWrTG4lvZAsy7ptn/e01zUc6Y0o8FHl6MjNssDjNNkcXplGELa3In9rOEWxd6OhGsni9n0cFaEz
tY0QlQwVOxlv0wDEFuN7fK2ktFeJ2vQQdA5R2DzaSfXAiK8ASU9Hhq2P4OIwfh4ZJBU0VAIL+nwb
C6rY0qXUiz85QnENlCEyJpSTi8pHSzG4YYkvlU0+ydCYjxKaBZVw0TP20Xf6bMs00NDsBjLYvErL
t00z4nM3YSAxtN52NZtaryNxwZ9J0I2fEBg/+pxwmwSFl9kzIikBli31ztiFbohjvC4vGKrpDwIb
LirrmE66RehDci39Sp+vheYYp+0u0OPoYID94QezUopRWW0nOn+gSeU+Mynrc9BTokYh1LCy6jor
sdTxJ07A6kTryIPlUb9GhEIVYcQ4gf4h1xOtk0BHf2s1+OYk3evZ+h8HBMZNDgV5Zca0RWp1JKgH
Joq6MTxIGJ73ldWeB8ND/+DQdsz06VQ74islYnPpV+rgejZf5mtE0A71NQETv/KlPSz6JMnXQBCh
+ZVPOnBs4q5pt9Wqee0r4zMXNyyWiOpIPnM/sMMeJxyIFgnWuwKBvuEgY8zVts4MRBDagF/ZI5en
lCNiEgidy2RCH1Pue6KKF21nviA7+xYq44g40ug1SczRaoYcsVpXXoO7rCCtlkFhFSCumXBVkKBR
M0cuB7wDjERK5DfLBgTQJp5MkzocTRTC0EXRpq+OG0d7ZZEVGmFvgDrfF8ecdijJ7TBFSSCYHH9g
xizYVJgHiGRmmvqXwmzqgxdX3xF/v0VQjcmirFW1DIlGqm22A69/COoeGV6WDJsy6X6hW2T2Ka7h
oJVbE0YS9sJ6SRMI5abBNMGgHRTjTN7YBq2wSTxqzWvowF3QJ5QDpPwSNjqNa80Y3rvUWdt5HNFb
8/Gtf2uh0y0k/XoGFIRHS9rRQcF0RzvG6K2Wqe+aZ8OaT1WZPBk5u5dM2E2tgoi/uLqDio+XruYF
1HOGP7Qpl02W3vcj8cjexjM5DpVWdRj8vKI+7P/+FrFqf374+1N+f95fPuXnA/+Nz/vLl/18y5/3
ablCwvi/fpqfJ/jjuf7Db/X7l/j97WbLOiPo//q1+P/+xH/5Vr+fhphPmYzuHrsjPUgt7xhbW5IB
c+ia2cFPmFYipJKi3IAT2kzzx3WRZgeZJXNXfX5s9MiVyCbkvR2xXcgE5zfpxY8Q/eZP+ONz//pe
LHRoa+dPDXxssexQ/3j8x1NZXVK9/H7nHBMFLCbZ/4zWewuJwM9blU8oGGNE5u1/fRzBP5j+GMX/
iEpp8/L4500NQdPfv+rn8WjPQ4K/PsHP4+KfT/3z8OfTf94yIvcfT//H0/3+0B9P9/vx76/8/YP/
ft/PW3/8M+nt2vX7d+GGxQE4XKUzS7bzQ0R8T7bzC94Udomo+Oe9DazMvz/+04d+3sssOSIyqq8P
A7lSW1tr8iOC+V/Ill/8UMOY2zvdQdE1Igl3H4wTf4b5n0bGQA3ntzzLPQATYWLuxpwtvA5LPPkT
iAzBS9g9xudCnjTlvuU9dVXcjgPBGjuzggYXFd9oltgGGRiwxOIUHjPa6bliMN2hK9Ds+nOcTDrc
M5+4TEkRZkqUEd1A0HWWZJ9TO92jTjyiMQKiVzFrZzQykq+X9zCm8Jpi5HrH6KQvymbZ+66BWyi5
9aG88u3QfJgGIzx4Z2HRYlTi1L4inXstHdAFYY3zL1EXHMUC8f/CDbJmUZZScoq8ppnzCslhlVRZ
fq2S5JVveOMNRFRrjRmjTUHIFUQbgC36I60hyD8RrC591c5teeLqqAjLOJuHmgVkVETKozKuAXru
wRLWphr8O8RcJgO38FckpmqVZ/1PLFu3Kro1iMfHjMwIRmM9ipAxxOdb45uV1lmfkBsOU0RGumIO
nteDvjTF+JVaNVm5MeYj26QREvnaQ5842y6tm1/Kbag0UupWv3ceg7msJRGwohBuTPLLjOGzJkrv
iNwx2JWCpJZW7UcsRniB028kxvmibXsM3lSRqi3OwYgDCBG1WPaKaFBPgRSppx601JxEjmmAA9YB
etUAZxDjctkimi9GPL0WyelLBO7Zr9TT7vRKkJeFuHKTOQOGqKrtyfKNjQXc/3xjI6BAlaKtmbX8
guab/grKR6tS4p5RBf8nmJ5j2A8MPBe0st7j1kAsbYXmCg3/xJxTmu/jEKi12c8Ht0pbB9K5eB15
iKRz0JQR5Uo3ElS6pXRW5Kn4r6ruuLixgNuaxaabopk1dfnSpNh+lROeaUM/upC8Cm8CRSij89gZ
EBrqlE36wKlBHIVVvISSLJuuJkgyHm+MxkESU0ySZMIs3pP4SKwmHbgCl6ERqPTkB0kGWnsbBQyB
UejQQOg5Wfc2/WSoZ/cxyQ9rz8wRlWWM6wdvVj2ld5bUvifiKVYasI8lxYSCc2ncjom6CZ1tXSFg
4Pz1ngma1KCoh0UF6DmFaXejh5KXlD5mp/eI03EwNnTnqfzS4QbRAFinJydMYCvWlBvRUGsYaWZI
Y7NBZFjZOEPL9nvIqlOiZbeeGSSrOOoeZfVsxmG08qjK9aTONzJhXJzKvZ5XKJ0Q4M1ojVkZJGtm
sumO9PG3DGfsMhdDQmY9cyum8szwid90U0g4UjK4acQRz3W2iM3wAb0EHXuTRriq4/dCwBdP0XbN
5I64tF40Y/YhhYagF5BjOMjFHdc0OXsdI0BrpzcgwiZpH/SqQKRu8JfWBozAmVgRe2/vazACFl8J
/TLDfIy6y30MXXcbW+dMeJR0okN+0oVfPbMf+Oacw6fUQ0yCa7EcONo1zLyESPmZB4cJcZeSm4vs
moQ+PT1iItvVMx/fj0CtDY60jZUMQNPGuF6nn4c1f9rLaDrTSbUTacUT5iBp2yj85jd//qloOwNE
+NO7f76oYU3MY0FQiph1x3+8b/4ibap2SPLVoUyrfNoK2YLWLPv9z2fYHOZqyvvTWGAXMuAzqEF7
Ae6D/sVoj7VuYtwnSU4T7amb0lsX8vOuNsyzX8s9HRtWSj/QV/B4J5V56OCAVSYDFFiMf5BJQlyB
l7hzj2aGHWnKaVHSMWTC7MUALwyD72bv06LqV7hwXtHs3CK/DrfarJE0g8o8JikIVrNEFCGw2rZu
gk/FO3Q0u9dFGN8YvSRLmMMwRTU0nsBD2xXcF6POH9Zw5mBDCYWOOh2Fpe1wXQ0DlXHvH2I/fAVb
pma/+0drw7z3wfRxmEXPxA0Owon01slHtEWUvUBpYtBK1hwIESPzBY4XfAAs3SKu7C0NhIFsXnFD
fMIA4ETeluhxV/Ad0D6Cc+au2Ze2/UVez063czQn5USmplW9lEaK7s5udjwpCeamhfzQ46zyhP/b
WPlxeuY1eG0754GfZ+Ob1pchSKJ2srPVyX7dhmCMiC1Ox2RXRvyAQnorr0iu1kTINHHvyOFzeDgB
AdvedIYYZB669sEtobDZUI1I60Jv1RfrMW8e9TpFAIHsOOjFWkhEvVIdzWrSsMCfvZbehlUZtAM0
6KUhTUHq/aZO8U8F3sWZQ1IYUWIGMu/6sqvXugQv6La8iDJIbhVTvyUUb3/ltLaBI5yMBUXOUNbQ
A2jNHIylS4Mk7IA1oxHm5OGZoPbib/swmQh4clMrcUeh72w4pDQmaRFaoO5KH33OYKenznqoHPfd
U5SpiRXsHbojo0Twr5v8KERPoBb2T6Jt99w5330O3abt4w/dEJsZCtjo9Udutz7k/PYpSqtbmekn
N1FvSEPhVhWo5HTlnjgYLTkyI0EkT3iZdhH9varbd35+2/hxty494wnpVL6yVfoy2lwiBqXiuhof
RGJjR67PsPEfcuqC1iZRK3hFwXCocAEuAoecbr8DRooA87VJ0+MQJiGXrVBHuxouTWN7JFY4z32Y
cGq0apcaae5Kke0QNm9Vnz2aY7h3TOs7S6M3hpbmNmmq41jzx42EfbQdoK/Vi53QoNd0iDEQadOp
fQI22B3InzQXmV5/NtousQnp1jxK4b6BBE/u1dEPSxguRpYjKt86MTzFzn0d4/uETsrC7Mr9lEFp
7t1i7wjQlHQC5bIcnLM7cE0L2hXrifbISmWZXMoi+hpKUFtC+tB4A0xp2G7QoBFG6gQckgEAUXu1
cjWF2LRU+cxyZeyDzu1WKOiWKnAfx8DtN20r7zUpTlpwh54WXAkcEKZjSNeLaM9IBLlc4A4c+elg
jYbLgSUtZ2/HpYUIsulaeZaJxIRnHQBxIvd3x2o7O7ZMiXM7s/dxT7gWIT1kz5KthaCuhY27Kdpb
0ut6Ej+oKuBydpLoInzW5K726G7NLlylvXPHyQE+nTjX/hhgPc/W/JLQEaAxLG3X/W4FFhfFnz0L
I2MXkPZD9hjscu9Epjj5t5GiV50y/CGcj9lt5d9o8AezBGqt0Igw0rW5RLIQFVU6VKfa6g/j9EHC
4XJC/wn2A1xkG+ThwhPwQYKwWNUFRSW1NqPGdUQCxELL2jvdIKtjZGfp8DO4SBiDSvBqSIO11iZj
1XuWmvqylPK5O4unKW8ZGbfFtxlX53SaUckUn1OBjTAd6EnXzh35DYxeTLH1cBGs7frbhySkM3dh
GtF1q2gQZ4SM8EOcYhsw/ae6Jy7MgfnVcI4ww/Akmzxc5072UXfkKoPwWeMsuYxEra4rMiH98RAP
KRJqev8EJNQEtBj4di0ft2Qt3HIdVfnJk9629X6mY6fAppz2ZQjz0mUVkP55qHVkFc2bZLuHIdls
GS9T+wNKAn9aHjqTWSx0yC2LBvDBmgZ9FpBAaCJ3LtQA1T69ZfcuEA+SGC5Yb3TsaMQm5jblGzV3
uOrr8rtrcdp41gwGpSpogUAtAUmAIFcIvWvM8nDJkATlw8MkaJ8befHcT4hkxvap9uUvllNv2VUs
OX58FMjl6Loql1soJyTLNSfm/U/8+pciAt0zjMGni9tmJuhsMhxy2gxS13Ltu03c4lqZwS7V5c3U
GR8Og4rlEHyEhvE6dSiTGCezQFQ0ghvf21cJ8klmggdRkgGZWoW2zZz6Lp+0NxCODBlnXgHLK1s4
iG1e2TS0b/0C0tnkM8TFzLEOW/SRoR2vQonKPVNfVT/EG7NkhKQ3QjA0fCt6/L6aM9C6UymNnszj
jJSd+DMkm7/NOan/ozyr7Vd+eUu/6p+v+mfs1E9+6e9HD3nKf//pp/zfirOSPy8UQVv+V756a97+
5YupfjPOr8S//e0+TN/f3vuv/zfQii/5Z6CVblH3uRScpsnclbio/qtu/u1vhMbiItZNXTdQ+SC9
JukVJPJPaKyw/hWig2twd/GP0P8caGUY/yqF45gkIrksHbpt/E8CrUzT/WuirGkiQXTYinTYEDrP
+rd/+XOibO7lkrBFJjoSY9TalkWL5y0OLzoJP+h/d0gC2EIzQIWBQ/5HjaaSg3cb7TRF84qsJTwS
cbl2EfxdlYGqPQY5cuUuzDdDZKZXRZW7yOL6GbtCuXO7Dt1YuJC9E22GYLyv7TnagvzLpR8lcKoG
iTzdDNdWNHJEbMiosXpMRdO1C4AIuJ3gnk+n5JwU5q1OBMTSa3EY+WHPqBDsyDKtQb4zjWiSVl+b
Lu/prM+xL6LHJsZ7OWSlTSC61E59FlBUOEFxjaf0JOl4aU3A6dc2p30rEso8o3jOEr2+Z47w0ZrG
I3a5Yt/arUGKgNhYFgNw8Pkz4is1LoXDKZ8D/nIYsuPUJglti0E/Y40cUsVEQiv95RQOA7OS8NFR
b2767abqrdTG6JVBhl1g1qVOXo4G6uN43BZ13UEFpC0lhgrNeNvuJjd9VLHGeTaL5ZGB+Hdv+/mr
IahfCpv5DImO3jHvJ3ehd7ASzG5sIU3PeQVEqI/WvVW4Fb0QEd1Jl+0AaCLradzJzcCkZmMMVXm0
Mh2nFCPLFm31OWamBBtB/yJYkhRckX75OQQ/qk80Vvi1Ti0NoR3QK7FlmPFYohrekrHebFu3h7rr
iAyPQfGVG72+57zEZLmnP6RKrqy00rqV44/+bHQBNy4gLJpTcGLImdJ9aM2H3hlQzULdeSR7CZxU
9V7mUfk8JhNVI9kSazheOSA1cw18k/Y+SES6McGrLsdnh4y5BcWRs4o460KLeiCU4CWoPSxG4IYX
wMCeLR0kSyZwtdUYhZzwl59rUHD8MMXVUVMNS2zixnySNXsaMx4tMFkdDaRZawAXFDOls057v1kj
4HullygZeqSH1o8c7IUVGeNDthr1EHBQEL3a7E1LlHtzK8ZRlNAk2SZzOmiCKniaeWuofpE5j/kp
NQgcw5WJUbjvi03Kjl6E6TKEgLkecFsvas36GowR27ud508I84E/KfmZ4brcDQhTFlnibFqUCkGe
ujf0h51ZqcwxgzUAJmUIDbAp3Ss8n0ueBrd2kdQX7p/gQeXNbYBWcwhrMAZpHzGWgLXekPVS2TTd
CL6rMcjEDxHAefQh+oFfIb1UyTXr1HOphIutHAlvkxBXF+dNc0iVxVBGKoiHcwCnrZe7vMh2UVjo
tzaCkyAMoFBoDRP/iikrgJLWr9Gq10yyFQuDjJlpdZl18loFoWGGeAeJhye9+e51Yoea00B+6yma
XOsMXGxpWx7cBLO6Q7zSMXByq21fuseQIfZC172bUQtd2EMYrZ20eRtIly8kJnXmzihXFVaygaqr
1OpDZnnR7GfMuOqDEUQUzFAKq2M2BdGztNNrSnMBqRSmc5GwUuka5lM84iMXk78IUTL/6mR5LBOg
hqRuPNhNclGsMVNvgwQoUKraxE2hML8Abn5nPPDuM8rGX1bfEbLxoKdhe+lVeI1s8SHbTl9WqV6i
MeWF1N3T5KkQVl5RbvURQ6dj4u/0KRTB04pu0bWmhEVjoHeki2LH+Zaxmd7ArHIYCQ2ZemgmaJpJ
A9gVmsem1scRjZsZbx0HKGd75CuC0Tukuv+QN1q6SUYn3VpF/O8kncdy3MgWRL8IEfAFbNt7Nq1I
bRB0gi14FMzXv1PzFsOQRiMOuxtAXZN58qELEwYpSZDdrczrDkFZXHMe5LACNDJvOiXURY3PiDZr
f6M0f87EXXkEHpXUJTlwi9WkkXfV0PybzZZ8KS7yjaWt9oVtkcln4GQPJMpHYjt3aVO/sjF5TJfQ
55jJERRJgGd9WGglOxPlnFQPC21YT1KILuafTWHiGPeQSCVyH+KwTaxpn+H/NJbyGM4gb/AAbmwb
KSvpHQicRB7d6BDAfVfMDpngbnKWfaJWFIrF8Kxii5F7bvinIYyQNbjVQ8wjasNuuNx0tyCL3xbf
u8VKc7/cCmxC39xhDjBuh1lkklGaMcWgafhooMVu5RAazGfGYoXYCMtl7Z67Or9hhQiw8uXdoZ2F
u8d37m8FgZD4tQeAZhzL+SeWVSp51olcuNMY+K91kz2mIRt0vtM2ilD0NTb78xbWCS9y/Ejm/JN0
BRybCcEAcZlvqvBhNE0aXstTvEwsRAKmPxQ1Kk7XJ+qb+ZmMpzckMji4UtDu3P5zA65uqcdfS04D
e4n2OVFmTZk/SHyTUGX/+1WIZYiZIQkvMLqQpKDU5F5aj1nwD1vSjai15lL39YGVTkgb0D8ktJ+r
lEUYrRUh8s7oN0yAwACHFcINWdQ/yoCqaGaOsYoGdKspRI9UKuvk06NRK1jgo5S/i+AYLzXCfwPM
0IixtDaJhLKNYCfJ0lxJkBG72JNYA4LsK0OqU1rPTkicxiyrXw+Gd6NADTqZtQ0YTLJCGf/lWf0K
q2XPe1Z/uAa7e4Q3PpD9/dAuwxad+0X15VlgGBcN6+vEQmPgNmwOGmeLKikCXLwg4+rxRCpykvyw
NjYC6QWXOgCwOOCgSn15yLqhfaibqt0MEwNfIk/7zcxsfh1EAERyX51heJkQBJATSYUDvLLvLcum
Xf9Fmi5pwnNKyzqJXyFszUbx2CNrTIyonmso6oQ9wKMz6qvNA+cg/PYdHq5SeF6Dxgk3fZedzFFl
J+R55yRtg2MSoiVUFW7d7ubJwNpF44lul4bf8ndhxOrbRiUXZT9qrpqt7Iv3qvISiq+ZT9IpP+je
OBG60bgWP8gEPwx4O9xW9mdUWw5Za+aDm6iG7UVY3MxefJRi6Q+pGe8TdfPGMn+a++QqwgTnUR9O
+w43GDMAbvIu7++e0fykKMKd1l7x8Bk3IujPwGHIoIlTGAIlhlwxLojuQrcAjoE+rRymXZBp5UEY
4QLemw6iMwB9+g1ArJl6DbslPPZxytmknPKXT6fKUKW6ZcADI33VrOQrgiFYFDjEak2y16exFRrr
PLLxdCaIMakVNlbihCs8UTivpexo2nzyCYIyOpo89dk4rmI6xaPACXspn4saOZpcxvmvKNU3RzEe
jvqZDKRmixfps+55/I+DjfG1vozoLFbp9Oin7qPR+j9L15f7qPktMcBHWqqwLIzf1SYm5JQZuHOp
vGfReyGSNpwLSAAgI4af2YKAILTr7bDUP0jLf6JX3E6U3R7pO2GzwwvymHjfdJ0oG+3EucrPueBt
i5Ojj+szHjFmVYt1lzQH5dDlZ4CNxcpwux33f7ElDKEGg4L9Zq62NcXWRkwgdqLafrGR3m2tSDxU
xL0+XEtiFYI2tLdhkWLoQtWLS5H4U8JiVZ8Qym0wGsjcnpMq+JYeiZyR91VLVa2ln7IqCQjSQB0m
sLvuyBtdTky8mKLF61AF3gaXGKTYlhHPiNiJCyLdmcGGjDX0ccUc7YEcouPzwIEQMbyNCmxPyOwt
eop9VGfETel+3B6+2Cqrle86HyafMcM8KtDUIsVSpQxkFURyEGArnNC8t8JnzGaF28S6pQuTk4BN
KPGI/slpwuS5SaXcuYYbrysdchXgdzTLjA82fQ4VqjmHDda2y0lz8czXKfOig+vKYbWwDEEMdneT
vN9CJPxG84IDjFq8GT1sH6nFBqePEE0799pvrr1lvjGe+IB9QE6FUTOC6vIPmFBHz4oefO8PvcSy
i6R8wJoIK8GC2xDb/h6SMJCpYOSWDJynQcOAfXvE8G3alwhTLJCYn67FcuHkAlQMoE3YRSMewR5H
VGXsQ8+ESMpcVQZGzzS92w7zeDc91lRl9kYSDGxKHq18yyTG2bMw8GuKWOuwf1NF0K0gt9Aznhvs
oLhtk0pjJtHjpd3NwhfGsAMuuR3X1iH2lx8VG86hH9q7N8tfx194QVhfN0Y83LBb0O20iy50CpaZ
WngOCW3P6Jh1uHYV2k3yA0hfbEaL6eCiT5O0QVFVyM+yrE0GSgZ228jz8OmPLgG1wGJxKOxFQqyT
yYfXc9UflZBv44C9NWzl15R7x0wNxEwaXA0DWzIDPpYOjt+V8KDJ70JtrfAdjTwfnDC2nnEM3LqE
6ZbFEhfgdqldEe+Y5cVRpGF3bHIDZAW0KObR/aMa4s/Cem1bNKoRe1M2xIiVZPjkaknbJACu9PhC
YVGojuXm8hx648wUUJjnMOUxCJbH29mmRQWHb5qYwgFAkEwJfCHiI44NF9tJYRyNwtvULG4eHSZ7
L4Pq/zRs28dq4KcPAK3FRbOFgSAPsc5pq5xxXYxAI6M86A4sgA6wyvv3ROEkkcHwbgbASjkfMeqq
U9kYWLent8knF8X2mnrrzpCFs0x89iJ9FIQur5BGPNSq3qaFC98IQvXameIPnQW0YT0Mmt2Rm6qF
QuBgOBkH98sN3C9nCg7wNqcdSrmRMnlcjjlBCkn4BL8XRZlBEziF5QLuL3rrpgAgCGWdF/jPFaSM
qSFypY48pvGxiDdR5jDo5ii9EqYaYInu6Qz9hsbLKfcwZEnviyq6VDhRgAW6b3NwTiVBzyyioztO
rRjDuwtbHJsUIN516iHFLAxfXcoR8kaAJVVWioF4wlIWQX0zk7NrsQqg7wjWrrB5JW21FpNJ/Rqb
zwW+C+jG7ALZewwh2Bo3tI+uq/d3fumeI9/+JkXKOuDdZ7frtz2RM/HI1mg4RAkWeoErCDfd1i3H
61zFajMGJEPI/jUaouQsrE5/AssqzboPqj+LMEnjo8ZMsypc19ubbby8BoScsA0suj3VA8WgM1z7
opW7yioutj/9WVT3DMws2XaULLuZIvGBrfw5iG2TskV4/9rJ+2bry0HoPPfxIB6BrqyLOaMjnQd4
T5hXWCZEtxJWhkB6+1BmpnmxgNU3Xjahoqu/AUcU1oh4hA9yb35QtHeHLDAJH1MdOb6dewsbAthR
kB/SwsRk6dv2KWvFWrrNPY7UvIX95596H0wOS+MdFmXrFO3m3iTuGTcwfXNLaCzv8On/X0yn2Nai
+m3ZYRqihOKF3nfrGtwsYiQlDcBH0JeE0Dq4e6HBjetkYntveII00FokD0Ts4vMq2iO7D/fog8Jf
RV32bJiwzsYS3e3s/kZjS1gCrBHuUGqP3UQc90G2Y8Y+8U25BDRZQ7pyyEnW6tM7LKy7iCU7qNlc
q46VHgSigz1kLwkoZ1A47n3w1W3Rio8RGBshoAOqxxwiQMExyehi9vMnK3wcE+SaNQ3jqjPDS9qA
M7YJL1C2f1gUZHUuKonT6Rm3FSR+0q1kVMFFxvQ9WmwGopTezYAcAJTD605JI4Fe9OXf1OhgPyIM
gkXQZBdztr8hwGBlldNLL9G6ziZGMOZXRU2yBplDLmgZYIbIZ+ctPbu6osNQq3TMm33vsdMbfB/7
R+WSLOKYN2hu1Wlgfo+K3+TaYUtZ9ogaqxx7gyyeBrCnVDMW+wqCq031BdSoRg3TGSsTYdfKtHYZ
B+4xxFNP565+yCHCYUsfm/dLeUibV8K93vRs9DhEGOLHmuNwof/Mqpzs64kNfjT4AI9mhFRjgtch
ychkt1AdZQbaE3u08Y3JRK3mMW+3+JD/hVLeTBzJRzkcDaP1dhTIZ8dd/gUJCqfoHCofsfdi4YYg
jbeUnVgV3D+7yX4IxwhxU19+dRVRBs70l7CPH99CYuuFDFkm651kqgWJU/ZLKz4/zlU1bosC8KTk
12W0szvCj6nrCOERhO2R4uWaWc8zBpt4VLdg/cF04Z2mFvDY2M+uDwd/pgNCMQfpplmQ3JYxdbqr
UZPoZwcFJ7ce37DTtpcUZy9AkXlTJnxEPuDThlaOXRWOdAv1Sdo5P7Vq+jNwETaBwBvmc6cD6kqS
Urg6yxqmK190GmanJoQyuRusbFW/xUzadn2aNKf/vrRwLZBh6t/bOKlPhf77cVNDAcx/e1g42wF0
GM6zgRu6bS6GNxd7cjH700BLsmvwBvGhiLVX+z+MnWNSiJpr50bpWx6xSDXH4lynaBNCsrDR3RIS
iGIH72wETZoc4JlAYC8dkn3ZIoapCQu2dGqw0vnBUQvXriVR2CJauCF7plaD/RqhWl6hNy52PBqy
rUkkMblr9CZMZcjAaDlobYG0G9NrqrOMsShwWYP8AMe2TXXe8agAakaWC8upelnSoiIjw3Y3fkLe
TTxOZDlFtnkc5UfBU2Hr4bdaZ5JDLtNJyzglLi0sw90CC04j7RgrGGgPONzOKVHNg85srgXpzXZm
nWbinL0tt1iJAJz8TI+45wFQC8ZXP0R1Euk8aBaiEsclGdFEogvUiz0Xa6czpHEsXOq5J9cLVX+u
POdcSnlc2gHLR1YfI+a+bOPNN9dObVQ8gbcvWTewWedkr9ytVzbB1gCid28oy4kYZevZ1CUliE6/
bmtwCIZOxI7ujc7HHgjK7nRitkl0NgG/Exot5sFe7VzqLvhTZMTnNXyYzAndcuuUOdSOsvrGzYzd
xWDgFUc2zvVap9pYGB4FKsBGTHsvtkHvRWlD4s3DlJjqbUyitTeosyXW08zpDOiAJgXOsXUQICnW
To/XzBx0Qiw6J8MZ29WCan+T2cbrUg4vGdEwSId98mm6C1gJxICCpcatAniImTUiT97GS60CXgdi
3qucGBdIUs7RqT1bthy23sywNm3Zehi1gaLJ8oEMCOdPUlnbQtrNm+uySK5RO5AU/pgHTXPIQ7Ul
aQzrfWC/pRPwFTPxo7/mEO6cYnjwmtl/6J2W/fCE4Cal48D/7iOOzClCB5gyDrvPW6+qD6opKJgM
Lw3NG9Wp8A3x8KxauYJ1Yjw2gbsz2UgRdZp8qWPliZdPdM78TOA8UFRK62wEENSbbyIb322DnYvP
iF8pnPK+k+2ihbewlTWtb07nlTftY7s43SXty3uquodhwndQuV1wSKz5YBBlRsad89ul+IJQ2L1l
EXMrFw+QbiqGRH7KWTwWOjs+4/xxmwek9mTLmVg6gUdwaWBVc8yNKJNli2f4dxRFeEwC8O+EZ5Cl
5Zl8q8pbvS56COvXXPvSbk9ko7YHNZqXyuIYtbE9sJnubxkhHBiTcS9a1Q72Q7VyHAsfJJbItfyZ
JNiQOU8+sCRxnvvM4AdcGyWekE3Svfk2BvU6mj+ZTr+kDpF+5dxvirRyOaIBjRpNIFisdd99WX7H
NASrafR2y8JsDejNA0UzTqaeYLLavnYVxkObwmCThmapNUB7z2JonOZKbvIx38vZAnbXwbC7LQ6w
zZrFO7KEiE4uOPqxMd5qM3rKu3LaN0PmkdJy6ZcUQVpiArAqeDpHUZMdXRw9LRgpf8nfRyjy53BC
cpQwgHxoS7Yzrc8txOCu3OZxzsdpy+xRugge6tL4S9PG/V5LhA2OGR7++8NU/xeoDtu7LUhQ1f/B
f/++b1Joi4V9++93bTJnjwaJPIw9/GqQAJpAAyIr9x7/+xJWbxSMB6uxknd0pWR3EZL3VNlZgySY
4XgX+4jEIgiceTWlj7no3HU5FOUxcsYZqDBGqKnrLkUiXhXP4kM1eh/hDDgSf4SxLcJbECGHo6yH
ctzjyZ0SrFDG1Q5N+ULsSfKQm+4VuqV8Abr9RtU63tyIkTemFnxVIEzGkP7Ld2B9wx60lXewRCjP
udUPL8mUa6LB3iTmde8VISBViLTePy7A8UV25b3w4JeP7dgecVGzd1HcHoS3ZRuRef1nk6fHoHZ+
8WCXq1gbCjKv3C4TdWZsccSPddrsg0p8q4b0qioDcGiMMHRMVq9S2dx3woiuJUDQh5Es27Va5gEJ
OkKEBSUvoUtHYHrDpSEVo3RNsHMtjVHOCpU5o8sl1YTNVYxiWKMyd0lVcHZMOtGT5Q1eNmPGOYTO
ZO8lA0KWpS/2kwFiT6rnZEZJ1LpSgn1hQUuS3HggrKEyxQHvTffql+GtTgTx7n7xxLB7m7QM5zuL
Uf0gnXf6MXE13PArdun5y8GyTh5SnJ5ve+ttTgPFiO+793ZWG45/7QL9uRmjK3lnC9bDsib7jhcR
3POIbFCz4n8OLy45uEyiLLbHFg7xoFDi1lYdosQpTVlwLMlZMti0avK/UaDsWmE2T045v9qo7G6U
Q9Z6MOOfwug5ubw23Zsu2LR8Nh5Mj7/bWtlXgQxr5xuKtHla9RuKOGs7GXAGgnzEAE8i+pruABOI
8nnF+CxF3Px2LmUcgbc/cxdTvuLle/YNXNYtoZ0M71vWYK22kHC/s6lByI9bDVpze2HihwRmgQE5
4P/VyO1x3QXOwxIRn+48WkWJ2tmLmKcttg38kAUZ9vpPmi3nbEzzLrRqjjBOCpSw0+aO2kZeASgh
z25/g4FPgmgD5qR99deoRMzqadw2FeU4i6ye05Bz0XdUpaNsIQsXwcoHRn7y4+Wfuevb+shSfmvM
JVdAgdrR7v9lJBKt6gIOdsKaZub0qjMStv1k2HTu+FTNTNQNQsA3qX0xPSgPomacGWUEAwY2twaS
KYWhxri3jWXuhLY21kZ9cjhCPYe10KS1L6UWwWg1TKJ1Ma5WyDRIZdzyM5h7C4RNjt5Kq2mq6Jef
cGH9gM4m46qJtPKm0RocCOoEg/mPmVbneMh0hNbrLFq540KrQ8hTIegptbKHlZLYC8Q+nVb9GFr/
kyMEarQiiIw2BHSIhObkO9CaIVPZ37Zp3+m0D0qrilD9/KPRDIjkCTaeVh4hDLnPSJFIc562ptVg
9XyttVbJ0KolpfVLtlYyteidW9O/5Cg21z1iJ4HoaUL8JEP5B049Il1kUbbWR+lUEZgFFk0Q2ilS
IGjt+p65m1ZWwcLaxkv5D+8rvaJWX1Xx0aJSiLQqy0OeFZO8w88mH7sKgS7e2u98tuXDTGxxQaFF
ZmrIyAADctdBDe0IvhaRE95G2e1HYod20vjbD0gcYucCAExou8q4xuiCyTX1Lz0SM2RXe2XJS+AC
0SG+j1y9LAs3hVamYRxE8wQ4j7n0zHdfLVrFZiNnG7AKbjtlbCpZfHta8eYifRvY/kSjZe8rpjGk
c806W3EftJgJS3e51qz4Nqan+lWCqE50/yKtsROI7VrFxekgv2u0Dq9ryYMqiQVzIbW4nGixqv+Z
WrtXIuJjCBQfXRn82uqP0Co/+jugGpyDIQJAhMbkHLDTt5AGimZ8Im0XlKAWDSIeBCSwZh67ibSq
UGl94aLYS5WlQwWuxYcLjzXYiVqTKLU6ESMfhnatWKy0djHOpiMq6vusVY2q9GC8mbzSRmseu/AS
p2ggU8adJHXaB6x1MEsQSgoEk6ZWTqZaQ9khpuy1qrJDXjkgsyyRW/I/SykvekLAUWKOWpO5IM6M
e0weWq3ZDI8Dw+Bd46f86e8U0rAERCbyERneERNjAGQNclKLHhlBtuMh20Yb2lr21R6F3FmNuA1a
P5rBikQvPe9zrS2F9wJmUiRHO7PhbQB3XwbPPrX2Y5uaF1nbz35HMjeIolfERtSzaFhtrWY1mj+m
Vrcy+CVYiyFHoJWvihykVZhHikdGdrC1PnbWSlnkJr88513ecsPk8U1rE2plLYs01JRobQOtup2Q
35pah7sk9XHyYyYD7pMXen8DBLuQOiOt3020klcqNL0TPYMIkD1IH73vYBwq5L+j1gGPWhHMMPit
CKMNAQ1D+N1XY7kzex6dJLEAwZUs/2oHtXztBqAbuclQp4OoUqRhssya2U31F/JgzY2lyC0N5+Kq
ivCLNEuxr2uStH2iN4ZZvNc+ewI09ZvenV1e8ivnjL1LfWzYZp+qQ82BtZKhHvnG46UKQCmApLGf
BiEuxYRS1tEUpT4O6MxYJ4sQBFeQvkxm2d0JLlQJXDhGn9qeYPFTeT3CSSv6JgnFXY8GxpJ0Uj88
xQ9pnS9vpZd7cJvivyWixzUDDG+9YOE9gr8TwEUBv3UIMTSgOmpZutkYxE/omTkxWv8s1cTSjLAo
JEgfIISzQx+gk4jEmTCwN8tt5mw98KtxiiNGUwBDigywUmPneHtdkzHWwjO6xdb8bhgGSLQGC9cS
0lo0Aa5JwmCQqUu9Wo+76XGRM0J3n9MlIt+r0AO5FvBI7ZFO2HC/WSjtQd5CCgJaMLnsxeamV5uI
eOWV7z2YIevEskn8vRgIvrR1ulNaecVROoTDRgsgYLsYLui7UeVOOQtFRDoaeO4j+Vo5cv7xpvzG
hb3p58x8GaLms8zQ56Jo2ZMNx+i3s1oezlwxc75M+z5x/kyEC66bll5Zgj5LuC6qqGNdKr+WvAzw
mPTPw8BYjGal5FJYo2/xd4MZRCvXr7GwZ+2wc1omZYEpMYnYZ0dh8gk9680qeHT1bnQZCBDcDlmO
8SAHzeXlUO38buAJhY6pZvYCYt5/AyHSnbj2x9WQE04mFz7LcQBNJFM4MA0LiKkHJqs6c10H1T8r
Zl4m8C4yfdwB3PnqWBzsB89CDuZP/wBDpIe+wwIUGJ9NLcddSN4Eqa8ZQkTescjAhyWe6Y3QXMFW
vXXsqZfX5j5nE+0nE3rUHmQV+Ij+WOuyNkvLYu/azoY5nXeYZIVSDIbJCHc05nxe1c34aNOLbTvR
ZlvXXrZt4WLc6mWysSfIzYwFbvEExCX2mBwOZv5dgaUcin7Y1DXJH40vnwyHB6oYxnLbhWrmpKco
p2N7kWJZTktjPRk80wjjeIomGyQ/cANGlUyfq0cOG066On6RVgVbwIWLN8/jeWq95GoVFUHQtt9f
MdTHeD1PQDwXjOrcmu2UH8m4wJsObDdajPM8PBMzSvoofBHuYdyMpgNpL50GPCZVfqWPzq9MN7HE
mMmfkNnpNlD3ELzKQ9U0j0jy7U3ZBo9+8yfuyr+ip2IZ+5ZbKsMV7WJxmUU1bX0GWoj6/4z4KHdk
AMMVGiArsOhigNJ2LJ6n9MHCdXBqW/xo6E9+vNBhQZW+U6w2z8UAjoR90U4wQzsq4wlrxUPsfrFR
RmeXmO8w7yJM+eVmoOmie1U3tGm72WISFbX2m8lTFAz51ZtMd4ccsEQctTEj+depdHyKld4Jen4M
uR3IdEP1Z8/Fgx8ke/z80dH32/UCSIm6g5ojitobSrjjKMyLWfiPGGvY7QudJO5nPrgFR+yMmbgj
P/dY1VjptMdqIiBSxywsB18YuzE3fqxMmzS8tDnFFi5bQgMGxLQb5VjomnDTnHjypEx+thPMg4tf
sVgHsf9b9GyCZD+Ab/5vZOEfDVW/hymSPhCSy1gwuHTsFwwFMPrAE5ORknyNma/T8lhDADMpd3DE
9r4tz2lgEoNQ3KXVpTuDGLQNn1d0khwdi8m2YRoGxoPmbyZTFBENhOPcMltkdumd2ZUQhHKX/i3w
Q/IOiks8VcbBSH4zhPRJ55BK5/lPjKgescns88XayQwW4jKB2wqoQOG3sCegh73Ocn6rp7MI6xZV
Z+UjQqhWWYfzKcnhXcyRuJXtsWHNAcgeCgzDJkxa+Rd44DQxv10BxthsMVHg4N0Sm+6tAz1WrwxY
WUpMOFCm39mBzFHXGgs1L7xDcUJ00sRLxAtmFMVJzNLclCUTWbdDayKhGO1VH6BFjsFaa9bNhFA5
0lgWH1daDRCozZ2ZsUmrdlb8r7SNj75ur4PZO5uuqD/7UG/keuaDXZ32W6ubP5OmPzLYpXILXGeT
mk9VHQbX0Vs+KnvKDwIESho51NY+h8U8s8KLXNJCRgs5VgYZnR51Vog2rLI8BG41vmpzWt8XGY9B
9o3YuSE6t8sZLDRPJZyD3BjraZzGM80UhjPG7gQf4IuMAv4o6s9xMOzGLApWQYDBwsPEt3PH9nE2
Iu+AHndrY7wlYCn5yARjfWjlRP846jtxEDNM6TUeIG3UOaRpJU82iaL7AGdJVg94QlLmvH7KjKiJ
907soInyiRj4mDlksAWhDJDLcUbGhnjCB2IYw8hgVXjw7ejbHvDwZGX5I+wFOWkIbxP+8iaD5r8n
8Oc2WPYAbzQlea2Q700Ze9jLjDOR8FAvGSh3gxrJV27H7c+YsW00zPajivurqeb5oSyWZuewySKh
E70QNvhjMBVnp5irlb+YyUlW+ZtX5vl2cNRvayasKGV1rbvum836U+sS4uoye8MLT284s9Eh19Fw
yRSXEBOzbnrhcK+PbviCc5mZWJWke5VZhNckifaTTjsUuEiHu/qEMzhNchYD0Ve5xOgSnPG7i9JH
tKJXC2vOqsiYlydkWo1orVU04SHKxMFyBNx9Jqzo+kDIlEenq28GipTNwOxjnTL4w2lHaCpG+6F8
HDXh0rZLEFUSyac9cXtJeMgJwhd4cT8zYCQEUMDhYgE4v1gA0fnVn4JQiA0XyZ+67nuOd7zdC8Gj
pEHh/iySz5gAidBX6F2WBmOo4m85zkcVUIsUri/W2H9f8qprd76DiGeJv1sejZ6/xHvi68yNPxbk
qZa4zieV7rvaxJEdkUjXxm9BQsVtmG57LPP6yzKIqBEkz9d0Tl2qXGrtsxOKMzOvaeXWUAHlxCSf
2vBVmZO5tebqowxbRKlj6nGPkzJP03zs7OWjMNlvhUETES8f7ttWVocqG1/DFs6bPXHAKWp0CGUh
AnqfORp8wnUzk2MRU1P5LvK7JnO49OaJPbSD4AYI12PSTw4LFfolSHXGBiLBlcf8lveJC5yo9Eq2
W4ZG2w43HbMU8cyAGBqSXT4OREPseBwcZqYJB9mkL6m6E9pgHwyCcE9i6hBPjMOTGqkDnNE4WDzM
WOCwXE278Mnu8meDRuG/f+rYeYCiDJA9G0hIuiX0BBuX+cLBtZOTnVohyQHdprOat9xwcA7r2jK2
t6Bow7dlzO9G9gYL0d/NVExcHNVT1D3SG5ZrmMTvtWPALKMOCJP5UDWk5DR0q4VdPnex9ULAG7VL
2pnnKemO7PFfbKukYxmzfxT97zjTnsHX8en1zesIusxr59fc464v8ZACrKwQ6hnAknrQB6ZClxWh
NRj8Agotdycl1IvAme9nNazJyH/KTMC5cXgaB6pGYxCIbGYKqNLi0krRAFqJ/VIJnMosTf4tLoP4
pnE5OdKKUiRZ6l0+Y4SipT0LoTGJOftmklHJsPFvrRL+2bWPmW+zdMpiukJkXTi2UEbFiFCxfeK6
zJYN9Q5rukPrdi59OaNcl1UNSOdfA/KOaokup7xeM6xs1lMKRG20hLxkfvrWss1eCxngiLGqp16C
O1NFiQhoxh8T4IybevUaV/LuZu1h9hPzgln7y51sPrNY3mt3SIDLfQjyRbVh4S1pJrKt0ADiRu0P
UWGwu4/mh4wMPuSIN5C6zZ7EL1AcEdphJwHV6o7OTenaWE+aoU6tzdxlqNTvcdJ+oO2WA8uJGYyw
q73FUwyFiJ0XXP7J23tR+TswKwpyhj1JZHQEv/NusvPbswXc1b5xR7fGRG/+GWzbOqqiupeUFAVb
wGNmqV20DkWinluH6ZcT92fhjW9qAtnYW2QJkd48rDs3HK9QENj3Tn2gpxcIcXk2wdM3wXnBVggb
5Cu5UwGF9Yb3NoZ7XqrsXxGDR1haRgOL/LYSTa2gR3XqXSJGUOD98Jr545OxeDifE/B5IwBv5kuX
llxmtAfuEevNdxOiBZ5KVsl5Pu6Q943IgwXD3/xUGMlOQCRjG4knEkr2xOe4qwDC+TYixroMxbWs
Xks7OQ/AqLakXdS7oI7KTeQRNRLrunSp/2DYiJnPvyBM6/ZRlj1Cruo2Eo0M/Ll9ivMXWASZGJAe
58UikN3no3OG+kiRlRynND/xGvsDNEQUAJe2JmvTM6h1HOgRqFj7hcByH6uhx4TL9D+rKodwkcTJ
Yc47AvLKei+muD65hDJwEXb01PFyE7kOpWBALLGbXXzB3MI2YUUVJHOGDNZyRC09Zxg5DeaW4Krf
Bm4djMrmjvkyuobPnVs4T/TIJwPVTFOD18vTPsKlwBiLSxMMihsdwsXqeTyF7OmHlKxru7hQ1RDm
nA53x2XkGuHP2pbKZFlvJROjhkenk8O+6Jt8XQpNp0yMBgFoS/7kbO7U0oPpTGgT0PREzIkms38O
GwQkBHlL9hD8E+AVRSMoPIy8slpwZ0Poaq3pajUGzZ3/F1sUCn4hXqckm+EawmmWXO8ZxOoJ9Mlh
pOxeVQ2Tw1ETbMKl3CJDJPOiOKC+GlkyK7FxJePjLv0TBNxvRUBN7yPRJFQKivF6Uf2IwSP/UTCE
23EMOWqaU+L2JMFI8rZC825jL97EDoucoAPnNzLeX/33JZf0HIvghwID8prFtmLbaYAeKeUbAgrm
m0RpobOnohnDOmNwQofIbuWEz3tYudSjG2mRBeGgdcSrhI0e59YlhP+/LkIDBkrAaNHCoQXm8bnV
8fNRP58zZuYbXPfsnwsQHtzbNAs1IVPpzq/Ju87IWK3U8pkGJHXi7yPZQX0oBLFU0KzdYVbeeqM6
+YHH0LGJHmfTjnkOjbt+qNKzH54doLqnauneyW7bCP3sNuLxUNmMbvKCGQ5QmxvX67MsuNk6ojjN
dGdX9E+WAZIGZAfGMyjiSPg5kNV0CeYOSaVl7itFbh+ZrhkQBaPG+WSVRE/R9wC5yAYRHWouOWir
nnVM5pFMnqylVeXdpmhHrGT4vNvdB5ge7cVl8JtTkCs8NEZnBsTO02Mpq5A7EtFRDzQeAiy3O88u
0Ych7o6BBsN1y2Vl5t7j/7i7muW2kSP8Kqg9JQd5CYAkyEO2SqIoipYoy6LsVHxRDYlZckwQoAeA
KCqVqrxGzjnlkFvewG+SJ8k3IGGhQVqUhF574z24iiK3Mejp6d+ve2ouktatj+kbdGJivDRCvE6E
0QioZNwMNIYJ1u/7LXeJmwTmZiAebjzrtJq4aOPOQ31RB3dnKPeeo3Hrthu3lgrzcmb9+mT13vFw
jX2rttSInTTQsRNApZCc7iGaR9QPODpQLLgAMA70G1xGaONWyavlAbC66ccD320j/w58fGe+CC7g
LaKshIvcjmutYHCvzFCbhsblLY3k7YF3c3YDtFsLDdD9ZXt+cjBpXwBMMut8EoC0zvroKTDzQjAH
MoaAzOeYZnSHewgCTKnHpMLkAGF4HQg1XHDTSr3OTWNxvroxGdzVbT9J7JG+maW4hm0J3Td7G0+R
9ojrEzOYZHA7wVy/NG73gc+5nM714hQXji+WLroBMSoE5ZaT5fITfHVcaJY6mMXeRgKxs1I4bbNF
gP4nAOyCdCWQJsXVJUmM2GyJAHRyOQs89Xpyt0Dx/QYwKvtjejW/v8Kw3/NJAuXh3WJ64E0a9SbA
ArrO7RsUzHvOKqr1ak1MxtTzVn8WNQX8nQS+AALV9JP3ASNDItxwg+wJ7lFAx0scOJfZPzfKuVrp
BNfMAph41Ow2PPSmBAl6eAA8DQEnQzfVfH7awrx9jLk5BfYcF+Dh5kEgxaKTT1GYDhBXwuy2gdV0
awBQTW/0UT2KT1p3Lho+Zgvv9GaJXDkc4uP5R2QGFp6HmkYTUt+KjrOe5B+meXvzIqa7ups1V79N
pV5dyRiptDjrL9/0Xl9GKkyuo5f96HFCm7bu69UCbd3jKA0Ts4KJikLS211rZ6x/aAfPlpSt9zEK
AWbEJKkP0gdO61UbMIC6V3c8N2vi/snCbLfJ5ns0hteQeW+6badhe7VWGw3ZD436hkVfY8Lj77fm
5uO/eewNZLYxff9PP5Ub4p/LATDAbnhOs+7V2kA54zoyyoBXMCkNu2nb7VrNddqNNccLMvK9GeA0
qrIAo7Ne2W7Lbdt1sKBRa3se4YHtvXIcpwYegFGGQ87vTQhsD4MEIJcvPwjtV40WXs3FKFp4cLgj
1CUsaL2CdOAUeADa4TaCGhj01GPwBFH5olVQqAv8TJ8oGe9SO1/7Qf7q299vTpE5KjjjX8YzZD80
6mX97PV5Mp9/Idomm5xR+NJwuPCR/HY9iaPwbfY/Q1cWn7XhxvY6d75B/sdTJbXQ4+mqm537zTut
h14cBhOplSjqRTPxIvvhTv35RU4epRpOooAQxcGvShTtgvFShISszUFXhooaBqjpyovFuPTQVzkh
I0AuA9nOVPhFmnUMIam61Cu5SEeBGlvRr1YylVYHBizKyWZGAqe56kMyotYfjq86f8yJZaQZhK2D
6S0aHd2ELoNcIBeInqS4SLZRyz+9/Gx0wEotAuvwV63GIrRy9ueUDVsaUMiVOS4W0novtS9zWhll
6N6qlI8/qlGUJkS4jVWrSreL5rMkJ2MW22RYLGAsAiMtFTjeS1UoifpoMohJV6tEU7Iew6nsJlMV
Lahm9hgO4jVOeE/MR5RyC35b1e3riRE9hC2G7etNSxq/xbBl24Jg1zhO9uf/JNLy//v3f/Rvca0q
OXfwgKtz+EyGKyK/tsNA9VyNyi6ADV+nsjycyzhKpsSS2HUGOcN6S1yoM1jWgfDFRMRjofM3NxoI
Pn3+8eUafyAwKDSh4tBgOMoDEYilyteXLdfEX1XPMciWiDKc4wFM6XhMhcFEg9UXm0L/ipCqM5vD
HA1w9Sb05KeU7pyZqlZ11RcKXndOJts4DtWeUS0xwoR2VVe7VpcHqBnGIs3JZatuM4jbFXx6n2g1
p8bgFQ7hoUw3TlZxzY7J+lTlyFCGEn37OSHDC8dmsCBDRGpaWOcyConQOTaDuhhGc5xsymmbYQOH
qS+I8+1w2LrriAYhjstgkoaf/xlZGGn5+V8WhM661J//HY7VgvLaJC+qCsh1Gqq4xGuXQaqvRXhf
VnaOyyDR7yZbp7DOINBHqZ6pUFgnIia636kz6CVkMFTJj83SeVU3D7UfpHhDYgQxT6+6VHzY8rud
JoOwffjq4NKKaZy1Dt0+3x6D1kD3hHUN94Uo0Ya7l/KuFNiX2bfbiTGaKn/+9xtNkGl4t9Gyf8AU
YAcRFjXAHAqlp6UMAyiV/NgYFrYZpH0g71TJkWzulZp1avuxlOVQoBxlXRoDLDPjMDCeH4o5xfUj
jZ9/fHk48C5UifStYSISGefkMgGrM1iIL+klJMWQXyL0UYJ6zIhiMU/K7naEVqORpEYfETQGGbce
05Jr+t/vANuYFPsDnt/DEFcZjJPSZjf2i+r32wnHFEN/xK1IY5PbpY6f/diZK1bCiHX6Njat7qEu
WXkjioJk9CKqYsU/dY0bkpfk8qJU6WX3K+gjMdXQ0UWFZjMkJjqrhU6JGuZIS/TEvYCG12pB1lvb
Kwr7+dDH1U+EKEcM14+1kMQVszmYi7V+Imt17Pzjy+3n60iXAk7bYTDLZ+lSqCRfnrHH9n5vdP92
ncuRQIsSpcsQsL3BTENCtMngPLwFJEUTqm2GIzYUqa+sQy3KwVqNIQgcAnlFvRyH4ZBtfDSzZgsd
jnrLVXMYuP1n3B5hHYlwVuQ4GnPyjy8/In+Rc0mkA23W1amihw31ylOpJtOEaMy6U+NQmkiajKx+
bIIGQt424BnP3LdRNbI/HKXWII2JvGyoMwjNX6+6w+7V++7x3yyztVKH1pZ0AiPVRsdhE+M57RqA
Y/hv32vtMqWPGFjGiNdtY876k7wDWPgQm7MH8BKNETTs+c3vAhSTlebzfTGmwIB/StK3eeUnxky7
nfQsIqlGt5xl3FESfN5KMdIvohlRu9bYxpk8j+iFuQ7HOtwRk2ZJlWos2OV0ryOMSnQ3FYTtNbu2
u134eB4/wGRR2jng4mzXAX7QdXH5RRPhtFsWufQByAoF+QChK/nSuxRGAQ630wN/0vcbdma5CiNn
hNLG8YdH9KCl///gcL9OADhQMSqKOfPN2z62E09VAPdSj4T6SAkz2PpDDVtPXaC9JmW/2wq3ZBII
X8bTIh8cBkYMViKcUy/T4VjwNC1vGoOLdgQUnySFAJdhrUCsjSKf7hlHtWWolXUOf5L4N9uWq6BG
nii8UDAUd8lRvjkFztA6M/8MD6+KUmZz1H/7oY8iaknH2kh2lGzC85kBynTrcM9tdaqvxYKqBpsj
jjlb6QmG4JROBqYuV1/w2qSfRSXsm+0ysHhtenfQZjjSZ0jNzKbbLGE41+eCwkXRFlCdzwMxFtHW
EWkwcHlggL7lZKXph3gw4FvtM08qEABB5KtbWtywmwy2ziCecLko0W82B0r0Qi4onMP2GLbuUmgx
lsHOmLbFQh+DO8pnu81wti/RSaEWC8R08DPX0pA5fTUGqRuqcCIWUBuEss0gHddTocoVR4fDt7gW
H9U2px2HYQuvhQL+ibCCw8O4Bu7CuIVl6XA4NNK7+5HcwY46gwZ9r2QSijnhB4eqw2hznS42B7FI
3W5k7UhVNd5ZGooYt2vteoKH1qf8kS9P6Q0XSEIGq126xDUNdtWfMFC+H0irK+IkJ2YO/bpE9HWb
AA3xJKMwnCrcE4kE4jrDV3wE6rLmGtz8Ty9nUmYfhHUGTGgAGHY8EythXSl/QpQNio/o2WQoGVzj
7gx9AJwzBfd6Dtrgahx7LuHLz9J8z38+ViJaIcxR1ls0FwmCqGp7aC/0GB6Kezf8yPoZ4JwZoj81
J8a27TXrDY5c75nARAlFMt92DalYr83gf1yKg0AdjKdKHGBGbS5WRpg3z2DY+yEC5B2UGXTgOe6G
m5a8kTVr9tqbXZmfb5MqNvm26v2RxfVv8knFP3WRZGMoJMtA3ROFwFHM6USwtdA1FHLD4U13A2so
glvhR7oocN5WRjp9SA8+USf30BslgQqmZ5xBESO2902Ks7hgnO7848s1/AUYrMUkJSu2H4U1PZEX
l4DBUWVnt/eyeJd0fpsDt07K/4AZ2AD1chrhMYjNIbJBQNbn8mdMwV5luj9JemgqD3StNoP5OpLB
BHfxFRfLgZs4imIwNsM2nkp9j/vdb0tZPYchCMPiRQlQw9GkdpTiSskSr12G5R5Lk4wmfghHqbyv
wQaKfeXoG+rGuJicChwKtF/3zZ+o+jr30jhLOSFzOjj6hk4wk7nEhP3V7v2n7kToSOY+cXHNQGdX
ZsWJFuGYOActhhPdUyPAAkvYGo5ETQ/DdcJYrvIXN1u332rt53FPauCLKFkOPgAUTrlrRuJUDb47
OkK/BhFfu8ZA9zRFpkoTJtgc3WN95ARL5wJgkOp86CcioKu1GbjwWuqSgNkcZcDXyASgMZbClGwO
C3QucIUzlQaO4hquMJumZdfE3gZGPN8LHwbRrZiVl8wQyp8r6PVEhshPlICzHPW78/ROoo6ZahoH
c6QBB1Hggyf5kcgi98ZeZ3y/WkPFQ5R6RxoMRwRpp4QuliPjdyExjUUbTUHDKI7uKxTvloLqCg7T
fGkQgj7ZNg7Y3iXQQ+aebEqY4YBcoSW25E85HJMgzIkugzKc/X0A+wUYWSdoTa1CkvtzOKKO4aKE
rnc4EODDW4GAThOZwDS0fCdfnggYLqVPjQcGGHOQVQmQOmUxdjhM3ruZaWAgzqXDYT82YOUzFNb8
iIaNHOCP93CuzKCijkqIxnBYZlhEIQyUnGgq0BxRzRCAK2pUHY7BPChfSDMqa0DLdnaDpQthjapA
zV8CvkJXb7ebHP7cWRRHt4TbuFW53tw/V+d75ro2vYVV013FV/jN8suHOh1Rb6C6WgJ8WCHpmSVv
joQeYeRCTtQ4Rwyu0WE4SVVAM8EcRXmzWqSuqQvD4HOZOVZoCUPKlpDmAE1diFuBUSc7CpUc2KaO
WMHp2JW/4PCcOyXZ4xgIhAsXMQ2BFjY4HNyc7u4ZeBx4ITShl3vbOfzRE5AdTw9QPfHRIZ5StPw2
NPz5EeEpOtFU8YCjVyT/+HKX6TUOS2kbcYtDdbobdsAvNVMzyvOSOGYmIm5LYjMaJ8lXuw4JGRLA
l8igJZEp3BGbiFtb80e9nOHDxDpTSRJnavtC3iqqqswc3Kq5LzziPB1TR8HhcBOuEWQoX/jZ2q+j
kSiN4+HI1BiU0po5HQhmFO9Sig5H9QBceq+Q18WEB8Sn2ZTTtWrYQrhxjJI7wkQyFU/xSD1ROzU9
2jyqb/274aNPYJDfI6RLSnMMHY6ycwelYYBacxZkHgwHdGUoqOPleAzabT0YpItSH+KglJ5gjirJ
mj7cJGR7AjknIRauy8yZVEkLGdVMg2W31ubAzeJgrdV+vkyzly5m3e+t2RZd8e4G1/FtKufr9q2q
oQRyNQ+6m/Y5fa9R3npiVkQbNTiAgbiHWpUy6hwN90da3NPxTxwj3jqALpMUCwfQr4Nrj8ojczlg
qd0xXEgK6+GYZbR2yMy849LwXI7U8YkIZiY9tstYe+1cD7xcXfVwHUxJhllg58CEAuBDRMPmqBgb
kD9Cc6K37RaHZyp1mrMzc3c55im/02l5sQ7HCXmPJN495mXRtMT+6bnfzwzs6retahSKb2NOwG8y
CKcnI/iVhNEczSRXaVzqrHE4gk7j41N8grMft1Pk4zOcg13/W6GxebMb40AK/cv/AAAA//8=</cx:binary>
              </cx:geoCache>
            </cx:geography>
          </cx:layoutPr>
        </cx:series>
      </cx:plotAreaRegion>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Kanada</cx:pt>
          <cx:pt idx="1">Amerika</cx:pt>
          <cx:pt idx="2">Mexiko</cx:pt>
          <cx:pt idx="3">Alaska</cx:pt>
          <cx:pt idx="4">Grönland</cx:pt>
        </cx:lvl>
      </cx:strDim>
      <cx:numDim type="colorVal">
        <cx:f>Tabelle1!$B$2:$B$13</cx:f>
        <cx:lvl ptCount="12" formatCode="Standard">
          <cx:pt idx="0">1</cx:pt>
          <cx:pt idx="1">2</cx:pt>
          <cx:pt idx="2">3</cx:pt>
          <cx:pt idx="3">1</cx:pt>
          <cx:pt idx="4">4</cx:pt>
        </cx:lvl>
      </cx:numDim>
    </cx:data>
  </cx:chartData>
  <cx:chart>
    <cx:plotArea>
      <cx:plotAreaRegion>
        <cx:series layoutId="regionMap" uniqueId="{DA1F1B2E-5F47-4B5E-95AB-B2460F13CEEC}">
          <cx:tx>
            <cx:txData>
              <cx:f>Tabelle1!$B$1</cx:f>
              <cx:v>Datenreihe1</cx:v>
            </cx:txData>
          </cx:tx>
          <cx:spPr>
            <a:solidFill>
              <a:srgbClr val="002B82"/>
            </a:solidFill>
            <a:ln w="9525"/>
          </cx:spPr>
          <cx:dataId val="0"/>
          <cx:layoutPr>
            <cx:geography cultureLanguage="de-DE" cultureRegion="AT" attribution="Unterstützt von Bing">
              <cx:geoCache provider="{E9337A44-BEBE-4D9F-B70C-5C5E7DAFC167}">
                <cx:binary>7HvZctxIsuWvyOp5oIp9aetqsw4gE7lwEymSol5gFEVhRwAI7B82PzA/Np6qVhWZYpPdt+/YfRmr
slIpkZkR4eHL8XM8//ow/eWheLxv301lUbm/PEy//ZJ0Xf2XX391D8ljee/el+lDa5391r1/sOWv
9tu39OHx16/t/ZhW8a8EYfbrQ3Lfdo/TL3/7K3xb/GhP7MN9l9rqQ//YzpePri8698qzFx+9e7B9
1R0+HsM3/fbL6eOU5vaXd49Vl3bzx7l+/O2XZ2/55d2vx1/006LvCthX13+FzxL6XlMsCGVcKfgD
8V/eFbaK//HYw4i850gKoqlmnGICz39f++y+hM+/vZ/vu7n/+rV9dO7dP/7883PP9v7ny6mz/u8H
9+1hm6efvp/r1+eG/dtfj16Akx698sT2x2Z569Gx6f9ePrZpfv/j/P+57akG01LOMVMUc0a0fG57
rd8jrCgiGkumEBP6x9q/2/7msX1MqzTuHt9ddff33WP1brDVu39hny/fyVvfd3RXb739+A6vr/7n
73B/X91//W+8QgHRIQncHsECCQYRcnSF4j0XQkksGEVCMCSeX+Hb+3n5qn587uhKfrx8bHr/7//z
pv97ce/ejp7/d+Ebtv/nf1fFffX1xw385wEs2XvJBWFIMSaJgP99fvsMv6eaSkq1VERCmLMfa/8e
wP/Sll52gCcfPfKBJ0+O3SA8+Z93g7eyxn9XYfv/yRXwwk/l8I0C+c+j7w8MEdx396vv4ONJ/Xz9
6Y/Ce/TR1zDM716w/frbLxRpAXXxD1Bz+JJnCOQqrbp3p/cH6FX9CK8nH3y8d91vv3iCQi1FCGl5
CFMAMePjj9cx41JLSTTTBCv1y7vKtl3y2y9YvUcSYaEZU4oTTqH8Otv/eIQ41ppRAvGNmPwD9F3Y
Yo5t9YdF/vH3d1VfXljYqjtgLjhQ/fv7DjvlXAmuCONcIKUpYwcQVj/cXwKyhLfj/xUlUarYPNCA
yi8pK/02is0U5eYTV9eqTQ3Bdyjp16maV64Vhkm0njNhdFKYXkS+s8TUwwWJrsq5NFHxWMbELGr0
bbYvOTdN+s2SwU+q60XmBpWRSaQww8hWLUuMcvEq5lnQuinE5XUre5OVs2nmyMecB4W1pkHNJoVv
v2/lsh7Q4zxtdT8aa2Kjiw95fN6PQUWXoIgXM+e5IfV1NrTGdZUhlTBJnflpl/qynjbO037TcdPZ
1syNUU1pvGH080QE8MVpCu/uAjTMRnqxaSU2pYx81d6O6LZIHomojC4Ho1DqdyRaLYPe6yi+HuZL
F10qvfhziiq/7cV5O/Ev6YBvXMGbldORNQ94ccPGdt0QZoyZBOsiGCKPmwhPez3hfjWSqjIJukOI
Ot8OS2bg8k0Ukw+ayT1Dkanrx6a8Fv0FTweTx3zD5z7QbeSnTb5bBDZZx32Kb4a1WKKVyJrAii/d
XPqMt/44EsPER50Nhg/InytTx7dOXI6E+YcXJXoUEkwGb13K0UcJHDQd/WoRRiaembPWpNljPRSr
pgy1F21avKyb7nHmUaC7eUWzVYWTTUaLk2naqm7XTqWfOnCOIvW98UvrWn92jWF56Q/itipua3Xh
sXTXeV4Q0dlMnjakfKy4MDkvfa7z3dxBICXG2WRLFm36AftD3vol37mxXJEB/reZjTe2Jolak5Np
1XTDqik+YMUD1HUmxaeubzYLSnxWFmttr+flSwqWaOqgaC/6qTHpdEETuDU5G1aMm9bdonTHqs4k
Xm905fwp64NEeX5l0xA2t54Tt+6idkfGZd9Pj4su/axl/mpb9bERgx83pR/Ty8reZs1j2rATlXGw
vrtNq8cufnxaJZ/F84Ot5zaNk3/0cX/89W8fbQn/fm8+/nzx0Ab++bfTH/3jq+8KH+0BG7jjNx0y
8x/f9WcWP2TDP5L8UX79veP8J8n31Yf/WmYmgGb+eVo2j0W6gCX/zOSH9/8jGyv5nmlEldCCKI2e
JmSl3xPCpdAIGiJAzpAK/8zHDHI00kQJpjUigLV/5GP+XgHIZlphJDWGpP3v5ONDtn2ajeHLtYJl
CFVaaiShJDzNxj1JYywocmHnJdtoHFei7ndxs6yf2OOFtA/l4+dloG3QXEHqVxiO83SZeWm0Jsvs
wt7z9n2RG8WSdYXLXSM3LGp9Arm0ZNvXFyUvrsoRrMgVtPT6aNUcjoYjsrhQcu2ZYshWies/aTft
+Tz7nk53QnSxiZNm16sgrmmoFT+Lh+QCbgAZCHZIVf01GbxzUpL7dCgCrNPPfe+dRzO6HOoHjPNb
3cUfLW22XpT5Urpd57yb1w8CzvOT9bRA0FFJJgB8H875pGSiXtUij2oXFi3kBBFtVeLdvb4EfWkN
pZjCnIIzQBP+fA080ohMenLhqLJHIvuAa7BZR6Z1l4RD2UWGFjkkHAX/sTMPop5+wHmdmUSnJ6yv
/Np166UXH2PZXjbzVUPYupZrm7H9YqnPvNEM6b6v5xUUqw8ku6TF+mBp0rrUdAuUZGFDkaPSdJoH
bxzucNHHXq4xUAscQeuq+AGTPDFgwrhdctG4UBTyrLPjeWT3uG/XVGQf64J+UDb7mit5RuEabVGs
ymw8HToZDqIzA6u3pRLrVupV6tUbUvRrlYsAvPeEVf3pUtfbUe2wEGeDKGIDJfgunVio8mk/zvws
ncbzRGd3aKzOXj8WRPoLx4KGC/IEohIJ/PxYHpdUFhLujFQEKiYAKe4qKExiyU2H+zOP1yvCSWUo
lApZ0FNS0ouO7rIoOaMMYb+jee6PZFi9vrFD0nhqbo4Af5JD1AkqMGXH/jpn2uY0c2FarUqk9v3s
NqT+6BrlF8W8zhE2ry9Ij9PY9xUpAeIBIl1Bj/rcEqLD5ZxViQv5CEuSj8uC7iTPr9oyuxyTZY1n
dBfjD31H/EQA4sg+0ELv6UK3ni2uRZpeRW23sW4ObFxeqsGed2lxwQvsS1sGUZRd6pJvtT3JZxby
pt+NKl7rWO+xN9/kHc8M43kw8P5TlDYPbxwOvWBOrrk+sGOAv78j6ifeO2KlW8Dqbdir7mOrnLEt
Ev6W9zkNpOatYS5ac7jIARX+tGDiS71N2yQsmioOyraafbpku4oVp1PVbQZanutcfIqos6ayeYAr
VftLXHg+Gj71TEcrlwthkMp3KGupKRxO3rgw/NKFHZhYDJcFXYU6nPnJmRC1La67ug3JkvEgqdHG
Zmry+zFvTVcUobfM6y5eAKnJwhTSVr6w+WdPf2qiKPZ7VZk5Gc5fNzRWxwF1cCMMqR1qLzBc8M/z
XfGykkWRe204KEDkrlS1qcjyeabstsKz3I59dJJGLRhVdcVqZHpbqFGtE6G8oGvtyVheedPepohe
JGyIDc70ikRJ4idLs53RkgRDzj5HS5qeZEXWGZu1RTDPcbapRAJgvKJ+hfvIdG0tTYXbr12cJAZD
VqpUnBlR9ZdqUndicIWp2kit2rY6WyQ+SYoWolp/TDQfA0xHabokPptkt7eiLUwGWHLB6vMwq8ci
sptoIqVpebNOqLquufb1kF7aapEmqurIlO4+WyhfCSQXX2SzmVFfgT+IG540QY3zgInyZBRr6J2/
9a3fJrLw+yjL/KEUn3NPuGConBegeQqXbLjPy6TzaXc5ytIFhRwm01CVm3jy+Lpqy8/IC/MyP60E
Cbh1ynj9dKFGl/gulQ98UAGKlsUQG43GUywLlhWGEDU4noImgyeJcy5QMv2a9dmnLj1Bw9ibIgUQ
rm1hGnwzZd5nm+lTJ+yugh7YtIfMXkz19ZisiBi/TpMRdXQlWrp2BTRttLjuec9XmSzP8wuR2HqV
1rBSJlvn53WNDMp5bajvuqwMsXfFGrEEDE3gDPl42kwZMXiIqU/Sfl/20AOyYTDJnGWGuuRDVFQ3
wlNBZEvli8mZuDsnYzkFzMsqfxqbwiyoC7Os3neR1v4o7Xaqm8bPqVDrob6uvFudtWRNwMFE2596
0Mz5ma428zAtpkT5lzieXNBEHjiaaXq+mWe5Lq29nwb9kJf61KJuq6N+hUm+ngg+T8QS+0quaHpL
xXS5WOhwcGoT/+BecztUZiTNJfbw6etBd0wHQMgxAj2mVgxKxU+JIFoc7woU1eFSyQveNwk0cOwq
BkTKFnaRRvXX19fTh6J4XJw4AyTKJMaCHxcnW/aqGErXQnaMkpUdq8d8FDua8tTYAkKyYBdxfVlP
aIsajoyc08uqAPJBRVkO+K5eNUm8sRVxQZ8zv53tJyw95i/JUhloKausOi0LKKuVNXSqeNArdLVM
/UXkxanpmbpzjmnT9dlJDMDb2EoZQYs7aPvWvIxxsKDBBvEAfoDSaF915HrsqTaOJfckGZ1xDoo5
GqLaTEVmRmo3Ms3uKq9bC695IB5OIamPpzLOH/tsjE1fK7/zyF07wh3OxXKF02WT5uk3vfDzeZw2
eW1adtkLsakrP82jczxtYK8bT+uzXAyn7Rjd8VInkHHXopexP7V2NnUbN0CIFA9Lml3mKQR6Gl/2
nEz+XPfXQCZ4uIQOl4QjgKPFLcqvBZizbPvr1y8Uv+BBmEvQ60CSQNApHZWSOUYTX1zRhg2rb8tx
vswzz2/UHrtqMFnuIcPHZeP1aufA1kSfjrk1pUoLI0e+i7PUmUbxTdMXj2/s7IXCLQioXhITpLA+
UHFPixzWjVd2emnDGNkHy2hqHJU75LwPPRG7gubXUY1PWY59Tavw9cVfsAqsLRGSWJEDcHi+tmdd
VkzpCKDBmzedGK49qLFaZCdsTGZD2FT9F0q6IAQqugS6kADse74iHz2lm7yBki7rR5dMBrnkos3G
Vb50YqV572eTPIM6Vph6Ws6WInRAo0GdeewwfKDM38BNL1oAGEZo/CQB4erw/AnEEI0aZKsBYgxu
h6ozrwRkWEmfOX2WJfP6dXNjkD+O0wqoIyBdQpPPANgcnV73heiiqGrDmqO7XPerbLQnFBxuUd7X
hZeXEhe341jeqjL50k3ppo4j5b++CXq41KPcJogElU4AyQrs77HD4aZdptZrwrwdK6ivJDVDP3zN
kw2zNfap6Ho/L8i2Eewqk8Wmd9mNzKr7yhvyQJFGmiHLFoMm6GRntK1xrYNmwFe5Km4ZdsDW6WzH
gMKMY4tMO5+KpR3MUnQXNJ1lOMXFukspxFPhTYZ6kH0UXPvrh3wJOoJET4BK4UT+3NWL3qtVFScQ
VTW7kgnku6nCVw0VgRtOxj4vjB1TYNfq5IGh/gJK1kcxg8tH8apLljOLm+qNLR3zDJB2YEeCMsIR
ljBa8NzTZEQz3o66ge4ju+z0GHLtLpqIbLPc3o1dA1wjbFKk3RvrHnzq+LqpVAqaHoDQ4jjGZ+HF
CGjrJiwWvSONvW2y4Y0lXmjlBIXMBTEkQDI4ph5ikfVFtIxNiHLvTFkcB6wbKr9JZBc4UW37FMK5
KOn29UtmL6XOJ+vKo6Qe66SaoHFpwrjK72MmqImVvVVD1Pl8OemGOQ8cQolJBT5Ps/6hFfzMpZgb
yYEtByVjLewIJHeSng/Uad+yAfqmpmhXXOXrsqadKXvvQwuclMmiJnBlkfnQIW29Mv7sZPaQxjH4
EOtcIKLznpc3pAOEUPvKzh9yrGIfT+60KaFviey8ZknxBiFzCNXju2UYxlW4wAd27qi3nx2uUDX0
EMoexGgxnY60OeNZ8uF1Q7/kuk+XOXLdvO8TIfqhCYE3uSyrrDE2vZqWmx6I93SqVmIWqRl78lYD
+JJfPV2XPg8ZW7Q6BVQEITMMFxWwQlO0GuZoLetsG1XTOlHtGwZ9MW98h5qSA3eF8ZFLjRKRhBWu
Ca0F1Ya7ne2Sj+MMjZcK8b6Ke2jCqnPXDqexsJ+mkYZ5Xm8GlVNwqvjydbuTF2AoDEswaKE4TFJ8
H6Z4Wp3GKU1HVIODl7L2+yHuoA8E0DSetkDCmV7NYV9Ge0/UftH4TQPy0OKgBQPQNdNp8g+Zrcuh
K+uW6rHO2nVOyv0h/Gvnrl/f6ktZ5ulOjyqb7dKJJDFqwlkNPtDFqzkufhfff59guvjdrZ+pgi+5
oWIaDAHlk2N0eP6kVleiJ9NSyzocGN9U9QByGoJGNm/Oiq76IDxx2bXRRmbRno70MeGAfuex9V0O
QFSdNlm8qpspsIkASVCMvp5YQFlzxdvlanYQyG3CzpaG3ZbNYKBSPRwCqUHZvmUXrxvrJ07uUAsA
AWGoBBR01O/Pn5wkm2ZorqcS7rXGnyHh3HKvXtekWicxPimXZtN7yUPlohVfWj/n8+dZt42JKfAN
jUQnVIC45Mgb9v2dvj1KJ0AQgoYrBGxNiCPnt6C5iryu6pDVYKyxFOdJDHz1NDrpe06et+V8oqQl
QayXC4/WkAPcZBSGnkWp8VvWpmjVLnrNhxHAY1v7VTMMQZLQBTSxdT4g6JQGB2Irgy4VW6BxJ1nf
xE5kPsqaygzt4PPIfvZ6d1VlrQ3GFl6NGdqmBIEGCu381E3IaBr7Xc7uZZ3eK8weMlKtKIk2I4Fu
u9s1Lf7MeZlBiwNvriXIoxUkqIxxY+NiVfR2K/OyMINXg6jrrW0rOt+i0U9ivhXDAtxGVp+JDJiY
vF2XxXJaxDNZl57aZx1aDVAGAufZfM2jMpC42ldpSYIx0jbU3bD2+vIu6ruw7quPSbZwUA5HkHcF
WLKx2bgpG3SxTPUpEkAaDcV2GsYNGZqrmmkI7xbAEUuCYupKaHLXnINgGJET6qmwlWBS25TQQlLi
F7X7FnO+4iBHJ23z1eUmr7Iz0udnWSW+SFyvQS+Fu+o3hZdcVmMCHQQkaZP2n8pFDAYncMBUwNf1
M838ZShGMFa/hTzkxyMcuMiAiRhG1Rs0RplZImzaRm9FCs9oPwC7fTkW9lu00HMoCkHTki+Se3Ew
N8M6Kmp+rUASr9wNXjQB1bq5i1NQk2NR3gxRfuYhue9GV/uSJXo1TiDQU7mnLmaGNeqsBOrfRd6X
eBBfprEA0ZnFZo7BKazq73I4fN5W32IXn5GSg6abn9Ehh46t8zPyqWikhYaZoVWZD3cNH7SfChs4
mYBu/BWzrPFVkp1hTw3mjdB+IREqBPNvB1UORp3QUa2cdNRErqF1mDJlaktWc+YB3CuNnpZL7LIL
VA6ntL8BXvhK8ezivstLkFEghN7YyGGho2CGEUmssCQYAfw7yshRVlFdorkOLU5Tv5RyD23g3rYf
6pbvoz7Z4eHOWufPvd3VU2286dMbOziki+MdQL+ttADMe6BunudrqeTkZUlTh2TkHxKVfbYqPqs7
9hEPzSqponWeqkua1l/Hrnqj02Iv9HWKKEIppwD/YeTw+dqsTYo5ByYvtEtDgimH9hm4iBbkenSB
+ukupvU3W1PTEvctTYmPG70vBHAl7n5GeQmTGD67I67LQzHkelUkfACRB0R9y+LLeRDfMlTkwcTb
S8tLYoCqXkcOXxekOcEz0QEv+m/Kq6/QUtB9JOhlhIZ2x5xogyoTARHxSXuY+sAe34IjhSmMUkQw
v9EN9Rw2GTul3lyueQYi6IGse+NmXrIOhRFtCkUUNKfvfeqT+jOrMp+1juvQ1eXJXGdfW+T5A+XA
XTr7WTTtp5I3V4SDUDcvn5ZY7Ly4bkxSrnS9Tyea+mmRfCnAaG90Ei9tjCOAshL4AaDZj9pxNjZU
dr20YUlg2qKArqjuz7IxMRM6H2MYyHjdEC/gZyXQoQBrsAZIz8+9hLq67kc72dCL1XbBxaptxFpq
+pYGdwCqx5EAJRV6f8Vgtvy49+sS3fRZO9gQUZjD6NO9xfl1nmVXee7tShdfL8tw2lNemXxhp2W7
lS3Zs/zNCv9SRIoDfkKcUxikPkZQeVZoOiEb1i0uDMxYrdupvUjZjrvyYk6qi9nOq6HtIG1nwxsc
7nfo/JMROAirh5ZcCHl0t7lqFfDV2IaZQ4VJ4mlPhD1reLkaMD63zBmqi2+VV16xaHxj8Rego4LZ
BQrSOExY/KSO9TMIGpPSdVhwceFlfe6zvjwQ5fta2r3H5BVtxFWWoM+vO9iLh4aJCaGIwBJQ/JGH
8RFkAY/hOpRx5mOGbtIiWmV9YkRKQ2btYOoGr/hMCtPm+e3rq3/X449MDiIVV1rBNB3ov0dUTw5Q
xfEqqUM98hsgwYRJ6/kcmPaLoQVamTn+BcY6roW70vGnmPQbVw9rvlAzcxCYJm9IQWb5MNeT9Dv5
4ATK/aZwJBhocTNGTbGamuVCixEmvDZ1osnaUQ10KubbpiZkrQZ3JxkAMpY0puLySwLErAGCqTQ8
i/xFED+t8W05VYBMvtbtcjNFelN38Zrmwz127ZXM+Redd3c14pnfqfnbFZEeJKdzmvfcpKPjpi4z
GwSLBiRhZ0jgZKhq38vVbuivY8m2CAX1FHaLALA32NoHdRjmsGDSrqomHdC+vx266Cv8LmGVzmIK
hrS5ev0WDmORx9F/YPtgbgbYFyLZoVI/yba8YKLWUwRJTcYYqLXuxjXMWycuac2gYiChijrwsnK9
5FFox5YEdcG3WV0OPvbcXQeEnYGZmT2quxYm/7wt72oQ/BD/0i5VuHidPSUgMMYd1BPU99AbjPo8
5e1GyPwc+qX7qT5A2Zp0awVKQMq+xLM9TBlmpiz9uZiVP1TgEriTfi9b+UZOf6nb0cB3KUWB8aQw
2/P8/F3M0yRvaxvStPzSp2SXM5jta9prECjyAIZrzqYmPUNs/lyrHAEHJi5rFJ0kLUiO9Iy0YvZd
WXpvbOs75f88ODAMesA0ixZCaOjGnm+rKCZO2oVDPiolIF5Hz/oJHD0CeD47IEJjzL40Y1zB0GeZ
GALeWI128BXoCKtyjr4tOT3lpb0ZRhBa548JvH2Z3FXG8FooUQa2B1OiXIXEjXcLYsVuGLo7LIAq
mG6aua99VvQ6eN3ZXiAwDmiPUgEML9WQUZ6fCgZs4kb2rAJ2twtL3nt+ai3MJC7Sz9s0W+djdisK
25gBbI4L6KKTAbwJJkFuu4LewLDt4gOp8IaxX8iDGMb9YYgMrA1DNseVx/ai6bQaq7AHnq0gUYhT
ABQg2fhdgsH50Ta2oF/PPoD1t2ikn2l3ipBCkoGACCPN4InPbQKzXAnnQ2pDtSv6GgSWeV5htBsR
iO8J9B2d2LqGn5ScXncHYkCNbwwN/ERkHW3gqO42QDomJSps2Ob9LsWeqZPeuAmSP4wei4Rvcxb9
u9Dm+ZLHgpcaSJHIJgcArIfTDEaN8goKrnVvAG38U3I7rIMZkVBlIL2JozYjRqXoaQa27aJmqxik
rCkDs6J+x71pVTIRqGi6VSP/mHXzTZlm993ANkzJIGtgZHdcLYW95jCOW3mXAyvv3giHFy1PFMIw
AEWgITjqA8iieqFwBsir8HbKEyeu7Q+TE6FLSr+IvBVKvdWg9cUCo8Q420AqCFp60EDjfZLbNXMn
ZeXW2n15Y2M/Qc+D3QCDESkxtCjfh5WeFIW6GDoYAoht2NTerurph7qT6yUVQTI1W0Zr0E53c8V9
7NKPTddstcvurPswify6BUb0jd381LUe7ebITJnnpUkCek0Yp6AwawDCYjoFAn2VRDs7i4AKeg1M
wQWMLe5gInidpHbTpHXY7F/fyIvexLCEkTCQpmCW6XmkxpWcljHXFczWfElmYnpHNx1e2fiswLVR
HkwtgS7++pqHsz2rA4ezP1mTPl+zw1Upx0FWYaMHf1AE5qX7YOTEOBi2/s+WOgqWCEUNcFeqCh2q
QICCXiDqYATkkrwpgB1mf1841eEnGdDfMWCRn5+Ksr5uBMxmhMsE1WtSXZC1067tYLy1uacpPmd2
OY2gBpW5yZITr2we0mbe515i+kgA61XeoSH+Okm+pssdgGtfZvFHb5j3rmveakjJAfv/dAcwCwhE
t4KffaqjWly2APRggrUKYd5gM5E6nBa59XK3rh3aH5LI2HCY0Ef7xAvlILd1Eq3mAtrnkvh1V30P
2yKJLrJquI17n0JMzRwGnBaI+mJMMsO9bO1F0Yr2QLT1/RtV98Us82T7R24rx3zoSQkuJDhoh0A3
O1/keD8M1aZC+Srulv9KnEDGZfBrWchfxzJ6NoMMV2RRFdrZ2x3mkWvFztrI7WpKT2B8NyhBH7B5
9la2/0mQOMQKyMYgGCJgdo69ysEIEYwawUHTGfo1IcpVsgQ47k+WCPmW2qA4wG3+CQhuP+2T7b8d
PgcXUTCRzRWMAx11kNPC86muIEt51bwqumgVwY3GbeUDJfhGxX4hKcDvkOHX3TCjgBX0UM/DJyYW
iyVLID07AZNlHPpFuklcvso9+Rbv/kIp4KDviO9ThQQdK7QMyBfUReD8c5/6CfwACaBb4YNwEMDM
5ZY2UFubctV7i19V8MsSVp40SZOauJjhd2nyqhjaN/iKtzZ0lKZ6VrMRTZCFm1QA0yP+L3Vf1h2n
rm77izgDJBrxch9oqq9y7yznhZE4MY0QCEQnfv2dVNZetive8d37PN0x1qoUjVEB0qevmXMK07Va
AcR4++fX+ZFfhkGDpAgql6hQkwtftQQczs0n9KaBqyLwcxGYNXhXuclPuedsUV2tA4ZsOiP1X7M4
kaaKFYoin/yKD/r0wrug4Dh4DC/iwvYAmOWKRCM8SYfk0OaAHzMd1Oyp1Vk4Nd2OAxKuAZJO7XFT
+cVnzZ9JsZfGD1UthmAE8ZGFNNH7vjYgvK6MAvHhpARumACLWdVXk4FqT+f0cFcBpQHO1FpTYQez
hY/BIxuFaVk2zia1m3uD3iVDm69GPXyxpMNAXUPBQ1p0D2KDvZAW5siw3DKwmu3okquuYVdkTiKT
J8BrzGoEGAMlTqFRue/pdvCyB6NMo2Fyjrbf1BtuOqva91W4IKg6fVdxLzZpWa1qSnaW014Bv/SQ
ZRO8LBaVtDjJnqy9zt7nNLkBUwgZV5hgae1UI/I47csjSzgLKm7vkIhC4aLFjNPm97YAaDKT2UnY
5jdByOOU1dmaWDbyECndupP5XRb7CbWNtQZdTtGebU2pTnVPHhMNoHav2Z0GWjGWZnUYRz0BFUnp
Op2OZVHpI1fZcR47uc9SEAX7Mtvhif9oxwIw7exO0HoODE3zTdm75rGcp5/u2iLFV2o42c3Q3JQO
iF66+em5nb+CeatBrmvXmVE+MydfoplsAQPAeapGBVAyWCODHVeJ+ObxMe4MpFS8qS5WbUuvZWaz
iJbt92aySNRktAn7hu2ctts6yjKuhFF/yZMJQ54gBawAqXAnC/S4NprqxFlp/qUZ7e/gg9xRKy03
DS2epmkMAdGxQoU4K/C1epkR16kqNKyosHwdDKU9hQkOhkDf+gGc366wm3jq/Z9d77w0/a1nsLjn
S7Jm6obA7ac6mic7HmoXaNw6d6IumTb9PG0GGyQ+6zFp8Ls7Xq6TCVFbz/xTngAdkM+DDuXYBKoE
nA194HsF8p5LXhJjmo6Kmt994T4U8MQrbe96o/4peXLqhuJbmTTfjY2lh+u2M6K8dr96ef6UjfcZ
CkOBU6G5NPdRRvQ0noG38xJr23scfQXN2gofxaTuC9e5z2tsmDwLjKq7y43k5OTCjqQcniyJykyf
tzrSPSCYmjs7GGDgXlEYpxKFEIl35CcAwFHawsLaHFV2jeITR7VZzAkKhza8w3lELSq1s1vd2Hc8
OXSuCWxsao1R51vbaTRVIOrO3pnIxwCKHzh1d81b/oxYqVgJC/2lEQABmeAP5mX+lDjWwVQ5AKet
inxeAqypUB7tMFqyGWEqYIomy57lAnIeSic0GvvKFUAjpGFejW2EbRo4qD8GSDDc9UnGw6GNqQ9Q
EWAUQKIY1RfXKNpA8vGxq/prbenY1Py+yk039uYq1BO6/+irLnBEOW6bPDnUHbsb6XRbUetO2+6T
f+qHCSxUdCjHz8KiBpFk9JyrUVbPlYdcguEl332zCzrGn6uq3rlNxlGEN9NortRD7dJ15zz3pYgp
6h1WI1AB7sfjGYNGE5Rj0wpZgV4tEHP+nLVVj3wAsP1WN/4FoD+g/42wQre9GdK/JFC5QdpMGydl
O2RgH3J1a3ccKHePgdmrAR0v0QUmwe8Mf1i7HXBuCL1P8G5RQS7LPmx5dlVbbOd53kYOZnWkebW3
4E9ERJtTWCX9dd+eWlekIWrzBXJjZgQrvpFCo1sCXMQEZau5HPGoCxbgLvWxMZDe8c0EmU1AD0zm
rZRlG8HYXpPC7sLhnm7cvqGh6NU+ZSr2+KEX5bdyGtNoYqJBAWA9t6kJELmwVl4pblInmMDuiJBe
sYKabDPGD/WIQWz5w7VZEDcYa+M0OuhCzc9psI4YfVUwNZgAwKgDYXYxHiTl32oY0CTVkTnLL/j3
iwHzGRikHYABpN9RLNpYOWwxbZ+GqHKt76jCXrnaiF1b+luSWI+0m/hx9GOvMe9rpsqVRKjq+e5z
67NbgRQH/F4KC6PxYsDg8XIA+bnrI5CzYw/4oYgoJiIJaGCg1HAtc+WvuM43kyRz3Hlg5ebdYq1A
qs34E/fA9pVOO6wGNUeyd+HSM/8w8Bwl7MXKTJPdBG5dTej2CAcclFuzfN157EE1eoyYRTC3DV6E
tGgagmdhNEUWpjXOa2S9n71eb+Q4nXJLhITqEaOdP6dp6kSFamOAGsb1KKwaF7f7yOhtAhi1aGNS
NwV6KCKnurMshOe+uTNyewzASMsDzNCgBuuOH7XgRsxLz4fdSNlV7zdJMM4Y4Anq5UHCM7KQ9JqV
i9R/WBb5FDd0JEizF0cLs8qOJTQsGv0yW+24VgIIAqGdecMIKvgd9X60Ronpx8PIQtYVqfzhsUjs
r7VRfqk5YLvUAZlajCg0EhV36H4pnl+WVs8i7R+kizNK2CIiMPio/On5EZsWjoY5XdWjG1J/OsrK
cgOVtg8yMYH0rPIyYjr3V8pehlvUT+6RF+paWfpY1MWBcEBCrerGd7SIEx/mqiUe/Dl9hBYMi10j
ixkYgAFxvSgFeByw6hzoOgVOiPpW+3YWVyjDoAhya3D7USJFDNp2FvNB/jR9zEiDBYMMRrq0+h5M
d7ItMTkNCbnJe3TyFHMlXOf8xTMAuMiohIWpE0x0AhXbjn8Dmj8LUNiwVhYtju5gW4HPeLkBASoY
pVFsRt/6OtGJ7fNOoU8/A6+dgQ7hG/A4S0CtfKXXQFN8H7xpCMeyHSI5J3Q75vMeUH19cDXD5Ggi
z8vMFeqbwNS27U2RdStagLpaCvwYxr3DiD/iHn/QGrR4q2U/M5FvKc3g9owByInLDBunho4q57Fm
xrU7qpAxEMo7jYY5cTGikDxvqfkkqmQGeN6YIs/lV26DIdGX8sZUBY80NedwBr+77drHzhabPK0O
QyIejRxWRNVib43qPlVwrvjUxFonUTk6GyFyjKZ5yFdtYuSh7xX3Xl+/jBgsoeno9jCgdrYWpqwx
x+dxNcOwAtJySIzy4DnC3M393qoyvWuZva1Q+Qqdyv/pllnI8CLAfqijpANEo9XDfZYKH8C+NeiG
mKht4a7McgosuMILfNIO7UoCHkyNKfSy+sUX0105Jz1GgcjDCfO5LcUGUScNM4RqIe+nlZqltc7B
VoxbTx5ma5lGXJ3Gydz+FIhVw5F2LJpePNl1J7CMAERKON/Y4N6HXlPuQPCYM7zrPt8aGpOYZ80u
cE996M7lUyufS8WNMMlrGhAy7a1yAFAIafV6KK9tBm4wbO5fZCw7eBkcqYdU7R3WqNjP4FpnZICX
4d64uaARn8sffjNIZFqyF8ephlVv7jvMbZFM9bVTKIxOryQRBw8aRfg8tN2p3yVO8TIpewwT88WR
bnYqK3HsTC8UgC+ZYKNu5z5HkQtF86KUVjB2bg9clh8Nxbn+ZUeo9oOgO3Rwu/oTyky9W3bhDNBg
MFelFU3+g4cxBxDNsKuLSZ5yAezPrFo0Wcrrvk66DYPD283ch/Gq9jmQUIHPq6ObJSiQeC/UT+7k
kAERWvwwR+UGoKYhyZVNGgisnd/y3SiGHXFGP0hT4wEwhwI8FQD7gECH3tt1uzHtazm8GN5NAqUO
Hs1z5KRgQwWkD6b6upH3VfJFw6bSHxTDMvG7gNaP2r8S413qfp+5CjxIdRTymUxt4BEHjDOO+l8a
WeCFpQWqj+PXJD+A7uXSKapm0HtnL7ZScWR9tdVVt829bJu63ro0t4VSR7DXIopCXaXYHrP8aRpB
AUIkU/veXhFyMKbqaiIPfJZXJel2bmJss5yvS7ffgsN8lZYwdR1wE8AzTDcTH1Gmy1aFXSA9To4W
zY5WaW1UUR8My1hTdDbAAlA1IlvLuO6HLEZOYO0h6kKOCYGxtyuJ3lZWMBfmTlr+XtV6V9sGKIMv
mE4Rthoru/UiAzMq60Z4hVNs53wlqzoynDluaxDQknQvaLGBQwc0i3uXD+CMV10k4OdUebdJ2ITg
xV71w2L2VsRyNlxnhyRV951/5/XNizEkoIDSq9RJ77phPlq1j8gvCak37Nlc7uwmu+NecfJMsYQ9
sU7GUKPUyIVz9LW+RVr8ALESBFsQ9ZgN8kDpsO9b8sPvuqfKH+7g2hxBY5SDOtIs2YqsBJyKh37e
39pus0dFe5XZ5JQ7dSjTbYdB5vD0ZnDUhlFExC675bQ5FsT5q+rE1mNyl9rJ09yKv0oMVkukDwaj
X0xwMsmDUEdOFx2RMa71tEsyY1NizkyI+Qg2zs40x3sAUjwYHjv2i205ey9+Ym5bh64bPt8ktbHp
VA+r6QSurmGNWMgZUpDIkCc5eZYmi2RB456wk/bnSOfpUffZfs6zG2QwF9EWgLOuphrh9miGrmGs
qJiCYmZrntEwsWU8CBBG6Bw0sIUTxDzy0ts3AmULiIkwzwOoBFIh4FQRb4hNvwxbBzazKUPT/umQ
Xe00IeAYWxS2UQUsNuVsrK0WZ8H7tDt75dvGg9mHNpMxGAIAIi3MWRhrRuPRIgAlNXsuMff6ZXWX
Mft6kN5pFnEDoEqfGdtxlIC4eauynHeQsIgmre9tH6WLaZ34Mha9GRAPuCuw0xLImTD3e9pUa3Oa
dg1+uuhJrAy+zUAy7ICj4rUNWAqoyJ4RVUgMocgZOQZ+5JiG9gApHNKHFSaNsk53reetEqa2HSaE
FilpG4owfRb5ebWyWu9kWcXOheQAodW2qMm+5VvQo3d+Zq2U0W5Q+1knXnVLqXc/I7JuHX87KmPD
NFqEN9alKWY7oK7tIh7B56RVualyfeVKuJKYbIE4cILSMmNFQDuAFUswRzbSRUqg27q837htEUqr
2jiKrjR4n1Ij82FlUT/sen/T913IQPxJUAhkxjdz/tkLpAAQVADgHrajswKENC7mOvA9AagyiYAq
jEakpFhLNpDRWZm8iM0Dy5Yw1ojoaEeoJ60FMC6hk827tkVgY8sdygNgZhoRqHbBMDxncA442sWD
jnNoKJgAInQG4lr5pEYvAhwhnrs0dvI5RonmGldZEdqvp4REblFExigOhf2kMNgTvPTcJHCx043n
0ZAhUcGTOa7xi0QeGdkxKyHVg8mdpE+aWZHwNp5y160cVxLuc0KTgHVGKKwyrMlt2ZdIyShjy3Iv
1kQ8JkOy7pMyHDrU1Qe9E6UGuqHDC4HdyCpo9jghgQSOwaagLEC0hIM6N3TFGxYUqQvIQIpcQR6B
np0V906druaQFvNuAHvUcM246eMErJGuWhfcj6wZTz7nUSUJgtgmSASJjQSZI02+gX0RV6yPW9Hg
mXlrALmehGivzVWhkdw3TzA0yPl0UStmAEqcuK/IFheGegSPQO+DuwNhjFohUIOLlgEHlIo1KAw0
xy9hwFolwBObVgQuWtT71Z6BVuGjLYlJz2jcQE88bOsOrqFCyG1tclmvmFGuenSKuYnA6QnamYQ2
UIgi6pNnTbulP2C6Q14PpNRE31rVNzZZEDGJhhRSAIkB1vl+oD5+qh+ZZ0mEW1BQS4Sqw5hH/Ifo
s1WunU1bwSGqkXWhPDJzscomGXFBQ9NDAIpbA8oyqLIRwGc7asDKLrmM0QvWpqwWylfsAdw8212U
0nxFGjNkk72Tyohrsw+Sqb0tVQVXebCB0jejTIDXDCAmb/IDT+ebvCFrAj2V3h7WDs/vLTFvKLG2
nYuoQU5PM3OvRgAo864O5Fgs3WBlAL6tbLi2OVCf5rqxzJVpStQ0IVHQY8JDASzp8nVrecGoGarj
VWRp+Ei4P7eeD+VcblxqBQ2Y9F4T97MILcC9S5vDsQKb3E/CxYDCyzxYgxHaFqylz8FIT4BTB2wb
gOKEH+YmjSutV5NHoYyyGvS4M5OfE+tv0TvhWbCVTqzInmQMVzESI4Zmn0eD58Qp7HosWR4bg3vj
GE+gJe0sUWwk8baqnQ+K53uBql7aw97bC4Fdh/0AVpKRR9XKLZDJmJsVyRrAoPluaOu7cULUxbkJ
8kMZzpq9lB4SxsV0QhJ539Qm1GoQKRrThto5oNtfZcZOHPJlGTLtaZJsC7PalBVbJTmQqlBIK8lN
NoMETjbQS4n9sTw2ZraXM9kjxrkulLVlTGyG7kUAhCIHcWVw5waO7jZHOnoY8lhyjIq+2iQq6kq5
SuBjcK/Zl1xvZWGe3OeiGU8mHluKuXCUQAhM7SrxsisE2aYPwbRCr7IrSHMEyRAX6RG5/e+qGe/n
bgo70LkqNa57u4ypamKbzeu2tIGoHcIEM5VVpMBA3Rq6D0ZE9H2v1gPNY9LVq66TqwKEQVqPp0Ij
bi/G/la1sl2psZW714+Wm3LHTH43WHWzAv1M7XI/Q+lt+fa6mWViQiL/3x0+H7j4k/NldDX/fUFN
zBHIon+2z4df/+6Tw+cTPTCxa1u7WyTIhr2f8nF//vb6cbFPJjnYQ+fDbYekg1W0c/R6jj2PyNK9
bv/b61ycYpN5y0Cn2lzsf9PcxaV+tXTeef6bvGzMrQZU7XXX+duv85AH7+q0A5iixGznZofGdh6t
0enXTml0B9K3N4qCddxIPgUygUKcMdyTERn6PxeTPqqcLbogHkFiBfPCcvwNqsM2swYyM4CbjI67
ZRaE1zjEfwznP683oxBqQoQC2H5KL6FrWQFNP1XDDAyq30FkAk4IxhAPcsR+elIrVDY/ubHfcWUL
LhK6MoDSLBhmb0FuvL2z2h2LzkOTY9qv/GkMkoTBatUozDTrTLmhnN3VQMQ1w9w8DuNtXrODx6e4
Hb7PVH9WNVsq6heAgbc/51IaphZtglgFDxrwxb1sAD9tQEfi1alL5LYnkEn0F7g1ElUDygUMCFip
Nn9+1x8U/d/9hIu6oTImoxUjSsTj2FzR5CorntiMyR3WqiEg4kzd7s8NflQvhfCmtwjEAUuHqun7
d2BCWIHIsqvXSStiIPAD1xygKVV+KZxx5VXzY96jUj23wPNlHsgNisG0LwKKf/4dH4B00DqIFcym
Pn7O8m7edIUK3m9VQSZkbZLcR5oBcX7T+N/MtjwUfXXXO2VA2fxXaWb1Jy3/ToikEARdtOYIAbfF
9C96oZZqyKcWFfFyKuPe6dbE8BdtNouHzLVSTBMRr0Ezo6WzURB15HQ0A4szVM6WvMig5d08d/Cl
kcQRdnHdVzZYVhVQtIIXQdJln+A0lkr5RTd983uht/r+UUmjwgD28Kg8xbYL5Dxh9ifYrQ+QCgsO
BL0C6qugHl10inR2mxLyGvXa0d2+chEBn6hhRw5qLX9+7R9gdEC7BC3QAprZ9s5g8zevXbh+myUj
LADjLaovkDbi9k2NimGj0j08+0/AHh82BzFAF9hhCL9cQoJm+PUtt4GZhLhWOJVHXVeRrx8QO6VA
M/751j54hj4BkxwqUxCuBkXh/Wtq83LWJMNQrmc4bHOCyL4MHKxi4Ng3f27pgw7hE6AlgUeEshRM
6vuWprKaTYmBsZ5yCCMIFHxIx+7/d21c4AlSMkEoygdMpgAzrkQdABSzT+zv8jMv+jVuAzAcB8wZ
zEIXJgCELzhmg1GtO998ZHX+Y5D2JjO1+cmA//DFAByxsJQgWuFfPK4BJbHJdNFO5c2Pgyi+Y1Y5
LeJ7EBL5r27ptamLp+bZ6dA4EqAXWTIjmPkQjYzdNyL9z00CHtlrO0u/fzOMjFHTyWtwS6bt3Jge
vTFE9hmk8cNe5kCajEIuyXfIxWPrtdu6UAEGUMpL4j4hG3Az/5s3A1afD+SKB+NzgZqUTDOAM3Ab
zTgjjaijpHJWln5GLPfJPPvBdAPQNvhCUJ10cEsXNtQc/KqEgQDWbS5fMj1EMwjcdraHSqfw3LtG
icPsf0ba+LDjeYAz02Utit9gzVablC76QwWNOXnXzCjzLuQsWsbFMHzCTfqoKVCyKNRB8Dy9RRX2
bYfQJYEID3fR8Wb/5BvIEaQWEI5Q7ytq9xNk1wc+i7+4cBBd9CD8412O27ErHb82q/VYPore2gcs
vfXm9Jqnn4DaPjIQNtwrz3YWLuxv/pnV1m7qDAtAURyqyXiuERYLL/+EX/VRM2A3QfwWLFe8q4u+
gSqJYClKMmvqQV2xnsKmTUOXtp/RFz7qg7BBFliJcL5Aqn3/jppqgrGr0I6CYjRrkVlEW25yV5fj
CcwQKEmV+9TMVwmyp65qkAlzfyJiH2y6Jr3YsAaEdcvbj84QQQflk6F45i9cWmPobSMeOC+esiyb
8rYHzaqbWVKis/ZIKkOj201lbEBZ05POykDWDohNKA86QBa5KHVAbUs9ccADjMJBXR4AojLkHQts
KI/PxF/zWkbwr3d9YQcTTXcVwnzD45sWcIEl2clsufrzhPU7OwRUxLc3cOHDqEw5TC3yVukinw3H
FjVLsrbJj4mCKETJoiYQ26T9ZNpfnstvz80B/9Ok4NgC1/r+uRlE9G7dYOTRjAVsRrYN8hoGis1T
/eIBnf3nu/yor8J/+qe1iwlGaIg7yQKt2T3B0AadtvcCPP8/t/LxPVGkdeEkgwB90VOrjHeKTXiU
k6ODRT1qMrN1ah+g6xDWrvdJ1/vIdkGQ45/WLuzJADRQIWu05jgvGmVej+q1Yzxm5JO7+vjZgcFD
FuooZGbev6lkQD1DSCSUmKFjo7ox/RraDM1/dTevrVyMo3KYTeW5pALi8AkMyAArEED/0Ykt+395
Oxf9XYLuP2iKhgZAppl4LsmT05BP+tuHPQEEN4rEiglu50WshEmbDbDxi0Oj1sb4Ql2o2hioDVoT
0GP+Jwb/w57w2tqlFhPII3mvRrSW2iqeUh+AL0iCMoJezj55TR/fGPwBsHoAHL7sDG5jSqwtpGHu
6FOfQWPjS/a4jCXBPqMuftjtFs/j75YuOgREFJk5oMK71h6J8nHHasjuo6Lx5yH74aODziT8aUzK
EGB537lVRfOk6tEbuvpmmV+ghRLT5jFT4r9qCAubYa6Exvolfj61tVe5Hmb/Mh0jWTMk8lCYzeBN
iU9CkN9fEbSdsaABnBrgun/Lg6kCAR3UHap1YnirRTBbQfi7A1UyiVqv+o8dRDQG9TET5u4sgPz+
+Q1EZlaPhTDOjQEr8ziUcp1Z2cng2VrQA1H7Cjq6f35pv3cNNIpUn2uaDoGUxYVF4rNfghAF/m3N
59j0vkBE9iTU+MkY/iDlg2YczE6uCR8Yodb7e/MtoD89gVfmBZPTxaIGuAoC1PlX8wCsR+JvJ7gY
HPUlr1SfpJs+vEOkCSAUAfnV30QiGmiKOWmDYdYZi/wzuPNg64lxiv+LB+miEZAzGZgsF7ZwtGsj
TQG+WKcJkFUoec2oAhkQ/f1zMx8+SQdSJFhPBjlTsFfeP0nOSeInQ4nJnnRA8aDMZ4DiPt/W7bGi
a3PIohl5M+/F/FI3//ktWkidwlQhZwt27kXTBalLnhVawBmGtHhtHPCmobdbfWKCz3yJ9/4M2AMo
idsQAgen8DLsM2fbUDlnYt2kwgRIyg7LQaJoO9VXhgkMAshPR3ue5QaJSyzW4iAjZucqA54FwHBS
EGB9wSPv8vk5p+Doc3ZF/e5LqfBclP0Zhel3q4cfC88TKw3BhEPs4/37SKuhzDvfFuu+ILf2je3I
CAl7rNmTfxLzLE/38qmAWkFQybcXztKFeUVlt6SlRwWUkgHfZw5uODecT2b03wMEy8HShPjfhtQC
3Mn3d9OxAjSObhZr4muM0i+6cYDb+CpMIFZ1ExPAOCq7+v7nPr1c9OLO3jV6cWdItwBOCJANYnAI
5kP7gDojEKIAbSAM8Zs8amv19OcmPzDs4BRirKI/Q7//UjEFmD6TDO6AJmUbYrmQdeLM66xCcTVH
2X1Wn9m/pRdc3iIWgoIiGfRZkDW56CXaV9nYmkKsx1kEyvJWwJcEJlSonbmJQVoNPSyeoPWm1x70
iD+L+z6627etk/dvtXcln5F3hHg3HUOZA4c/THEOyEYKOgUX7i878fciYte/7uvXQlhvl655u5LN
//l36928O+n/bekcLMCD//4/WDhnUcz49wvn/GsNx9eFc5bz/144xyH/s+RNFsvqYWkHsvDT/17J
zFqYXH8vlcPo/0AKAZYXLC8b31y8yb+XysGahC6oxihvuctylDCa/1oh6N0Lw/K1f2+/1Si80J3C
2IeaMuyMiyXU4Blg3nzfYxBNzqnmgt0wSOciZdkxY+cSUZ+GdKpPrdFKaMj7WMTkn32AwWYAa0J7
99eR84m4Sn3kPSNHLGUGwG456K9GY42BYyfz1WSK8uqjAxKMok3RQiaOctvapz5SPOeP8+bo1qQJ
nOXIxWGS5s6qsclfr/sbOqXI7MtsO8qhPvXLhxwXsrA/mevzJjDT7SeztEPfjffz86PgXGJeWGS7
IKL2/vk5cnTzEaLuN27q33BdZZC6zMTebfvQgZQNVgaw/fR4/ugtPDdIkQPKxlHDX8qWj6PXfzPq
1PiZAPYDDL/97M8DheCgzO4MlQDMNJjubgDA6+iJzkIuw7A3acFA+zF93uylL/F1SPtmb1OKV9It
X8/b5+PnD8/Luk1e0c3lebNNAMdX1AkzWk9FnLrNbZIWQPRgwbdjLY0mdkhZPFZ9/jPv7OSnIR+y
wlY/OqwiFBQV13ctlfOKFTn/xAXx3hvSZVIyIXi3VG4dwM9/c39cJ0tn2+PdDWuMBxA5ALgk3QAI
Kz7O38ockJfU1E58Pjp5ZNi/nvfRvte/9W3e7iGGCKAkpMQYeZhYmxz/2RqWLYOLH80o6a9jy5Zo
1Vk9F81Kw74jPeCDkA+liyiVc+dXZn8AA/F55lJgNRYY+Lq36JUN0BWSacKE7GwysUOqGy9Wy4+n
dBEpU8BQ718/fu3MrdQMuSWNuEjcPpwSgx8zMJduZrv+UZmjdVNXqJ/3lMmDHpgbd3TMHgYCWaZO
yeRn9rWHRvxPKXoZgJWh700bdEtVkGSfCizP8Ma+fWBFzi7J66y3vCwPbhzmWSRPkXa8dBid3M8L
Qw3yRi31MUSElWneqcH6Cj1J8Vww8Az60bp3cB/rsRqKjSXAkfvTCYXdFydt0uZQjSWeH4XOQ0ZG
dVUsH3ZSqisK9lTYcNatXvc1UDHdyqa/Fi53g6Xou2/ygj5UZu2C3jbVe6A2ya/N16NyOUotHbhW
310bxmGyjeI2z83iFtHigud1ZHDePB9I7Bkca9j3+HWfMdbfadc0+/OupGvTa4aVFbIMjDO/cpw9
tHHd/flbYs7Y2f+z/Xq4Vd1ttqDTXCxt/kkZxyKXpsoiLti6rmOBE4+4/ZILP7ethTUDmvEO3DMP
mNwiSgjvVl4hU5DsWH44f0x4f+rX9puvLpZlOAwVq/fav7bPG5MAheHDv0O3vtM1wGzAUhe/rvrh
eb+uD3FLK0TmHWspLD/ifHFYfreIfh0nBhiGAe8cuebu9Kg6DeFUK6GHPvHbG6M320Pn6Cs56vYG
mqbtjf+vXZlTDFl43gTF9MpRUt2cTzvvGvBH50ucd72/zvlUCP//urTT1vbB8C0BNhRlxglSrvqm
qQjor9nw/bzlzkrfFHmVbSHQOgbIuLdgfThcrX0QdBbxV/wFut+2xaKLAbCDID/OiI22FPJxrg0U
3br25k1fsHE/KTr6kKwFoVl0wBULnSUnDC+9Nd2ijFyWmlcZbc0rkGhVXCGT9Wvf64EaWr0h5las
YbmcnOd6ArhRg8WXjvxQgur15uN1X92V39Kh8levu17Pfd1XLxdR6QTFBiSBAC5uMTZfT8xaW3zW
d89Z4LcGxoI2Pmq36LS2g+VVL90UjoXXhNsAMiMVJMO/N6axz7SyD7om9uH8rTSMt5vnA7rrv/W9
bkG+xmnnj7yYse7n698CDyD2ZQMO1r+7XEEMEPuUBe0Ic3RZcL6MmYKEUKS1vTfSMjlmTfVXpwzn
vjeIf+vkAP452rkfll2zmFcuFnq+Oe/y7bEArbOZDudN+Ele2P5f1r5jSW6c6faJGEFvtuV9e7XU
G4ZamiFBC4IE3dP/B8lWs1SfZuYu7gaBNEiWWmUAZOY5Gv7rSfRxxNzYUnQoMhfus1709j6qQI5J
kVoHRalo2uq1fO2ZzN2mFVg8mRpoRoMmAzSpZ61zEAAGRZ24ms4WmpGOHOd1FMYu8wxovZ8h5nU3
YTSGYtMYX/tT/DmWSRFoHeDZ+q0NYI9zgNbIJ3T/ALPV8R4mafD1lRtLc0Ni06X5xar4HUlRLNun
xm6ShZbF/THLXYj6YOw0Q0dpr7IGvHpqG3fcoxzDOBut9R2d8dGuHzQbRftRmw2r9NVUnDHkQAOP
CvNcqCE2unJn19pX0g+NwCKdRrtD5wkrfLaa19GM1tGsSt3/+P3EpuZmG4nvZNwkoUIBuW8H1So3
2/AkRal/7Fr1E3omvYWbaMG54Tw848dvPBbgFUZTY3Ce9TSjQVesV9xHMm3WzX4BgLu26ONCjk3F
nA2z6MX6eswzcaQHznp64giukRUaavG184f1oSnRTtipUvtfL5hm84vlwKJDbhGXcvP62ZleHShr
P14dvYB5LfmpV+dyKY5/Wt+yEUCEjvx4dbR0/lcAxGo8jj1aFNVfsq/Qnw8k7SiLg+/7JDO8757L
+3WZ6dUhA/LgU1ui8g9kYt/1LEenv6t591Zos5MPQsQVgOrbleuJfo0S1aZXeEM2eh6dYJECFZNh
286CnTb2+45+FwNzYKfJEzsUdpI8XldR5O1BiAnKFNJpDDgWIVdN1aDZYD8GpqP+PA/RRYw7BO1B
M0KBjneOgvrKqXZobX3vtTK/1CWwRaQaSBxivd9XBnuYVaRv+iBHdWHqHeoaGEVqJQow0EtO0yAL
ipOBG0ySbkLWAIQ+R0iLqEVz2Nkr6l7jpErPQAKxQXYm0CWGptIzUGOHc4gP05lxTV0+VNmmKlHf
tyVLHzV/KVoj3Ht3OD/ULOf9KjWHO7+xiz25ZLjMO/seL/pVJpE568z46AU+/+VtAx4awNrnhGUC
Nxpm4f3HucPAjuj3zyKqBAFwBjVucQJkOKybI10OAmFe2H70qmltt8BBs60ZezFFYWG4En5ZjBZd
WRBSy4hfdOUmhg+3PkW7kIcErS+z8r7JnVVtsrxE91OTrUI7TbZ51cdPTeMCqgxWkpwqiJ9Ko7z2
SOt28iAjuXXWkK1y12RTDHpCiVx9Ljcc791jj7fyEY0rxOzJf03jKkIzgJXv89xDx6HvA0GyBePK
fmhDe9cGI4pkE1OixSVElb7TDmLXkNxql6QK6ocs6MTRckqwNCKvBQAEyV87HgaAnKmA3+BF/JVF
3EPPiJMdyJrVzuOgMWMNiHxnWbSx/+SV+E3z4zLbR7nhPXHc/4KPvM4na+ex8FGTZ7KRf1BqAKkq
4+7Q2YB48BmeZ+Leb4kNUnY3JHxjgSDoIKNSHDRRAd9ykg3vD1MyCaMTB5oNQB4FmK2SpylA7tB2
RVFoSlFTPwRRXa06Lzot3+nVqKO4oLTvKzUoqI0L8srLpA2sexpyoJjxyvbWGfjXT5xlwR7ADzGY
WFl5DsoB/NdWmIBt1ihX6H3vX8oAbRV4lnzrhHzmfRz85aOVKm2w+/W4HW0N2d4xN6ofPGGgPLyO
6pMu+juScHFaPxSeKUgVfXpZKCM+WVh4o/pcaJuNdarGobmgkxnteAC8OZWmn5wH2whW9di1X9EV
dHZr0/2Zutpj0vT56+xaKdciw341rsL2K7pmzmCbRLc/tkFJ4QPk3hzRIIueRbfzxdl0cjRUZc13
kmZ9XRYNOtSBO+GObHIF6kPXLwq1lPzsrP+7LwKx7bsABuzetVXfynTTllq5dAs7uLi8Y2eLB8mq
G01szCuO7xjRvJUuPobO4MpDgYbxxyABqV2MLuZ3NxZfUSZTPmeWF+6QLPU2dtMEr+iX3ZLDHLtF
AcrZ5eBp/NfYlQYsC5mhpW8sa/RoJGg7Akpkdif9dDwNDn5JsNc33oHaqRl29p4Hwl2NSRccfdSr
3qVpFy6kjpRCEQLzUziRechHDgRaNdCMdDTgnh4/rn/y6bNU7kfR3fl5aCLZVzhPWTzEl6pzHro6
cp9IVTfGg2hzdgGaqfOkG5m5BpUD2siUiCqT+BL03kMMLKWnknfjoXPDi18zNEIJHNYq1IEdkApD
YYNkzDj1ljBOHmtRlaLMeQ6kpUkks5FZEnTDvyykm8xTjK4I653GtOjdQOcYKoRAiRHo7aptjOYM
eNbxBMa+YJVKo/vGgcldC4391EIcppyyl09J5oRoBY3HXTiY8lH6yBeRy+/RwFLXnOtIH09Rmoag
mnDabzU6ENOq7c6DBeDprK13IwK9Y1eCTiXfCc86Zhds3DjaHHv2nvjxsZVx/4VxoaEO2+kBAmie
ALFkACqoaU7AMrhUeaMBxEOMxjkN2S4so/IB1yDFA1Iu0Z0NUBgPFWeTKrGK+t5Nz2TvWYPvM9nt
UAsLCIK4Mhxc8hXukWY0aDk2wX0UJ6thDJ0rA4lO4P0wY9Ztmdd4uJLNixWYFfKVoVkeQPox8DiT
+HFW0/NoJt6ZPMk0O9HCMB1wR4a8+McacnSK4lhXzevgOIvCbvl74pRAT8pc/y7OfGffDQxViINu
PzHNLUGfUbg/M7TCkm9Upte+ILqqNzKt7pCnOfRF3J9pwBdwDwzYAUQ4KD5FRRespCMrU1a06MPa
Ak7oMHT5tJYNqucyB/fHhyXs+WRxAFBi6525deqhOoDnqzqEEjfTivILuz9N48A0VyYawAoGrtLJ
1eYf/rP5yn3yjLSgWteS2/jt7ZvHVs+aR+AbFAsPjAAHEtNSJvfM1Zck0SDQSrhFoZ27lGJgS7z7
tKUVM/fOrPG7moEt4hsqLcelugQ9+WnBntusOfdGnn6zQMQDfO41vmnZAbBm9Uvi8aNlaO6bXfjd
Kow7AMYYzHoymwr1ctAbCX6Ts1J2pwY0nI9Npf9wlF5Hyf/SA9DsGUBbw33ZF3xh8t596zqGe2jk
tu/6xE/ucnzDLrDde0Rn/t5vq/AE5hS+1wfzmFhReAqVyisBgz2LNCNdam/dIK8nL1pN/jTMXpUL
mstIFzvSB6Wwjm6Olj0N2V5g3LD3UGtRGSyBNCZd1G3ZfbhFQf7wxQPqK0PTORgXtq6VS1w5vgK5
NDzKwk16/OooXBbDWGua62yiwJdvZrnpAyf7bup9ukmYneyxi8u/pJXYm0Ab+e76uH9vqjOA0MBr
VOCFNIb92Hdldgr69lsrYucRJzbnMRrAZAVy0HgjuLZygGEqFrgw0I7aaIfTEMUBlCTHWp2s80oB
On2abx0ZubsVri0yu/qRgMN20ZpjugPCZBECg84w8dn20VuuVejirIqhuG+DRevGrF6TtyxR/Th5
j21ubjUj8pAzj0GCbN2p9GNcXvAiAnD+YhtHouGJ8lL7AzIUUu/+xzIqM/mIcED/ayLuaK2X80zH
/vO3WCBbjgD4oJbwFns08pyU+NoH2lTXB/sQ9TVu62U/dFwlLJx+GAHxbziHvNCQ9/et6Bu+FTdN
V+WTRwi4lmMalqeqFw2AFriz8BMt2huWVj/qTqM9gC7IKhyQheNXQe7yqmNLMv5pwaAWJECeE5p+
7vtgl7t9cypqrzmNo1VvgHoLNiYlkoGGKkzlJM6GTLkYGRBP3MKzsBv/FYUMs9ihZQTcfMpsOOXR
MHBYnOPNfrSsMUHxh86fs3D0e5/jRhDZRPzPeyHex1YZWSuJI9+97w2Azx/xnSLAxrF2gcOxC3Lh
vzph+hUwhO29oeXsOfK7TYjujtfcTvWDi+anpae8/MoRK45moD1ZWdwcgcFmP4oxMh808GXZtaV/
QWF2fnRC3F8jmfcx8Lb5aRi4OZZl4k56HZV7YkF+RaF5+AMqb7xg3Hvb1c/Y65uNPoRPuQko6FiO
icSJFR6o7QgBVh2XHy4UBljx7S6pxmM0DLxdeNYbZ4V9jKXhnuLRxv0kKmvd05iZ3arvYmRHIsWA
FvvyPWH4MScrsJEk8Af4Wym6j7VTuMlKK2Tp32ncSlDg2ncHg5nRvjUAXqMkGrqA9dMsyd1/0cXK
Si4jzi6438V30Mowm25ByhKf+hyQTxVM0zwtvUMlhbtLWm882UkGYAQj/uKakb0ladaj2F6fPGad
iIDQY7HW2MzOrS310+xCM9K5gwBGkpeY6/8H5xJFVEvQzjorcr55+NDw+pgKcxOHicCPXZa86SFa
tx1zzM5AztAfOyN4qZw4fRsqt12lTusd8si073k2ohHWy/ZWZr8bNfZP2JZ+iNxBzSqYukR9B/Dx
ycWuOjTz2rFZ3zn2+M+6FKhFQAfF0jRj2FPj6L5xva5ep6C9nj4ng6gGnNLwV9RjdvCrEBD2DfrH
72vePXs6cNPp40QDLRVt9bGUdKFm66ceuxBaVIIECUAn7bgscShdJ74L4jSvtV5Hu1dAO7Z/8UPJ
v8j6q1BqX0NBH7NcgK0IZr3Oi0hE1+DNIqwzg8o4AE4Aid2yjqqjD4Qqtm8r+2cPFKVNZEjkeSdL
P1RHmtEgndpeuEHTAxztN8PsPC3WJK+OoFH4tdgG8EmTKzhJp7CXHEgVuxJUJc+FYZSboCn0dZw4
zjPKPgdAvdt8SSJnsQVGbv8b+Rq1aTyKLARMOFZODsjNhjnrHqZgnY4GUBt/DhL/fzxKWsvIbwwc
OQttGqp4+Jjh3uBSpoG9v1J9ullaVa/AH5Io0JZfC9SMnJ0U+030aRxnoyNjwP+QzHgyBZ6tNKOl
P3J00S95kcu1W+iaubAGaV+isQxOHjJCoO8Aa0ceRiDyUtNx9IH4WkZyTX7TkjQFbCDaRJekIz8a
oiS1Ly7DZijNa6B7qACzoRXD1TPIN2RYQB7zc8gQNc1bZDbJxUJZAxLQTn+a3qxAPNVT9kWr4uTO
a9GpSu9SZMhxkY/KLeCU4S2NH5M/LYoqIHohN/SX6LGTZXXUPhuDbZ89u39lwmmfe69unz0LSWuR
TILo6ncJ4rwzmbB5L1cJ7mC2JJq4FNtRrMnayikWSRQQsTIgUz3Ts0Cc9468vSLIQJHXyCvnYOBl
6xa+mn0vdbuVswIVkPYsPUCSaXFX73kj05dOxtHa0EDcnVtx+tLagPZ1nAHgQrGRvHg44+3arkZl
ohJ1X7ZHA0TbCxI1dC1fZCFfaSnqUdoH3CpuSAIlePTSb8iPHuRKtum5KM/CZYfR66J7W9aLodEN
cM2VxkMCXOdTUKaAkoCK9KEs4oPpAfuXdOSGLwN9i6K+ckm61EGKoxgV60Hpr0Yv9tZc7ZB0tS8a
TPPIeR6cSSWbkp+MKPlCNhpokc9KhY4Mf7zHMQjAIKe+D9SnLjgzoMsB/SzxyxGkOwbO9G7EUFqW
WC8k4pXE1yKqqIFkgxR7mBj/URdpUpfmVRYQN7PAXkQRs4+6EAfl4Dc3swJJYFDedeILi8SwtkFx
h59/+VXYrN8BV1Nsysoc3sBDhE2DJ7+GmtvtHKMSm0RPxzcX/vLTf9b/7o/WKVzyRuXw1uD3+8af
4n8+l+Kjx+nDX8X3uJeu0NDW79GRVJzihAMQyI3Kr7xIx1WXBf0+zcfia49sdtL72XMOQPE7EYDZ
hfShkQ6bJE/ZllaZI//udWZ133K3fIqb/tCrYFaH6yp7wBuXRM3RUG3d8QDHxFK+BmJHi+N4wPYr
6sHIqh7Jh16ssMHXNwOKNA/YeGlnGoAu6h7TOkOO6ZdK0wW+7kjuhvQt7pJ6R9KVwcR/xHo0GkBO
pdZHKDPvkcsvcCaIdB2bVQe1u6hnyl8dHTc1IpTsgsu44hWHXZyAxv4lc2v3vjX4I6nNNqkPA64r
wIc1FK95xsc18yMgzKoYuP4FJF4epyjNgRX0Y6vU/pmK1jjaQ4mTS9X4xYUGe+Gp1IUx6qhCsEGm
AMFTFWzMyitrZSuM5+zijZmwVn9awCVuoyph/13UbaMp6KZu5XZIz7Agkxo6vHAcQx7CBKAW8+7j
3PGwUQ+jswk4bFIl0odfVA9I/efGZRIHWWYLVIfiwD0A+2sIGu+evCk+b91mPevmZ1B48ovCPj6z
ttrPKlqgnsPGzrhML296Ttd9vBZy9jw5LItGXACP85DxQJwiexSnQs2krzAWSc7cQTaLBCkQdEcX
D7PPvIR0k/NnGODfsh1gi6YFV/FmvwIgzQe/BdJTXI7+Ek2IneIpwIbF4By9iHaKOrYx4kcaCnv4
mLVtDsuVrHwmd1pJ7iCs48e+0DeBhnbeGz15jDiCrP696gmAxbeZIhSvo2kE22FFEujfFv8xJ27M
oO/Dl4+yJ79M3sGA7GFbjzQAZQbYoAHJyA7xy/aZGgi4AcA5rf8yq2jGzb8CvIPuZrXbdjhWUUQn
wFWWfaJSM9Qty61dpgWQ8lGIlsvKv2dBsHJHIL0q5lgQRnd+e0SGy3n6k3MT+CsA0cA5C8S1c1EA
9UHogIQEhyUVxtAAYKv0gN/MDx2V2QiUXx1k1ij+lUBMpTezjlzIQGvJj0L9STfHo2d0ZYzCw6IE
9lxhukcjtpeDuqcs6eIyUfeaJPu6X4C3pBHAX4N5HDJ7BChoPS258s7srhkX5B4UBcCS0wIEA7EK
9PsTKPa08OYJUwhSmurmlNYhzJKWtKH+Zoby3Uo0G62rRX1q2hi39l5oXWgAd7J9KUdX2yArjcSl
MmRmGVvTVPbVtAIlgkAQtGUZbRO3GwDabjB/qwLmvDIPDsUPujjaznGmYKKTF1YvAb9c77IqwKHM
kvETDaVenRzUv19IIg9Tsz88KtuNn1pcrNx4AOr46d8/Lxb1GP32+w3SCMCaoNoYpZ0BbjB/L5Yd
/Y4lktfeC5r9/3Jyp2lR0tQDHJJ3Vgxw0xKEzoZbrrUU7L+iK70jmWXgW7g/mD2BIRs2Q3e0gxjs
gWQYlHWSaSGFmGRcoSCpgeuoxfQcMjG3aNv9/Iwstf8efMk3Y6Wb8Wp+Baii+fWM2VuPkd0QABAH
q3uDWj7ca+2H0gW4D7rGgXWM1nEuPmY3ulAbADcPXFPwAakWc+VXAOtyM7bYBODiSz+Gn4OJuh8g
jim5Rc3zplc+s5lmNrBTtWWscf2I3WpboWYGAD/Yiah5XFZnEMuH20kZdCiJoFXkH3cK/DT0Vx7q
qM9Zz31A6SftNwG0QPCdC/2UC916bky274tCfgOIq7NBcwrwFZWYFPW6QyvYi4g161gIBVPb3ff6
mB9zF9Xpliy3cqzyY4OevaPWIWsMjoYMI2nLobO9pVejpHVSXNnIoVZrHW4C4D9CHZwJPN5kQ7Ho
Gch4I9Qsz4+iGfmQlcSriDWyUE4IBoF/95uX3TyDDKSb/gn0JFJGAFJeZ179N0mTlabTP+1KMTl4
Yb7MWxluUAAEdOPG+462HA6Y8FyczBHXf7YJkvO+9b3vyFZ8NwHr/zTkRXWo3bwH1K6i1olisdX6
9N2Vub+PdZDiaqMatLLcMwvw7qSbDTIr3pM49Cbf3KgLXCWCzDDTwTaO7Fl+T75kUHGDEvhI5uAD
cdtuvIchZd4D/jn7iCfamaQk4c19FUaLGuzvyRK3i4DVZcFX8geLAEq+cJGGwl8X7N1qORl4iB0A
oA+09RzXaosGOfCi2+Nnv7kzkgIMF2Z29ps6OxuNtLbMGN8MpZr1uMLJr8RKt+Il2v+K9exHzh2Q
oVCaqUIlKZL5nodCBhVq9iNjCVTTddsN+Jpdib9TVE8ih+sAFRi1enexX/uPlawjQLHjwiknK44j
92Da6c4+cLAeUXUI5EGJjhtypsHRLeBG+6hjIjEce1x+ts0PWlAGkf+oauAXHrNrECbgEeAc086J
1Z7nGDVo6bGdZAZQUuChGK3ukbdezh52EfkrHAuTDbrL9IfIOOUxMJ4zK2wONcMHdzHLNJuH//Ah
M3lPcWb5JsQs0uwf/Qwr+wpE8mD9Jzcumo9XPWrsXRMoMipVeScNmsEdFGhHWbsgudeaVxkPFnrF
f3OJRJPiVtiEdz1q9T5pE+Srf7nMoW50eqqo1Aepr2YDPXIW57V29bUzcV6mp8zq6dEk4/Prr2MB
WAgSZ8dUk0DK1wG1BeKUbD1oKXjnqZLIHj7EypYGbgtQKpUnYXYn5Jjd2Rb4vCSYXEgifVVlzn+0
0qJT7XZri8QZ+j+xQwQqIcC6boBKUFtj46aTDy9Fmfh7zU7vRO6Y3zy8mmWbF+VDWOXtVs/r4SA9
Kznbsa6rD03/7COZvsBh0/oRW82SJ7b9t53ZSz36kWeoDLatlVNn7iFkeQ7GyhZZnSFCnpimpCS3
G1FrJb7rSUnmeTXptARxEJkHbFyiC75dVqoEioY2RcPSyktVCRR4keQm8o1xU8n+HVVg2F6TZXaf
fGblYI8PZdYCmVVFRDGvQkYRyCWW4il2mvww3T6re2i6wlZ6U5g5SjagooGusT/9ZxXNPvUUh0J8
6uc4Bd2RD03zlKhnkgf50iqlR+47P7CkRWOsq6GcuayKIw1a8Wt2o0tYE5SLNNMwDnkMd9tCHnE0
AVVBSrAu+TDx8SPSn+XJl2JTFPL3gzbY29jpXIf/fEnkMj1S6YKc83XYA/vPiEp27GItngZZDGWJ
Ox7IaFL4NZ3tRVB8b9ou3cyqhqFi8CYMWW90gAJHUGYW/1XKG1AfxW+7XA8wDwodCYWE6BK/xUfK
hWGjCd6KQEDqyiF8HkZg6RduVstVXerluQEe4Llt2xcJFjeUNBdZuiVd2nTdthTBj7Guqg/nME3i
Hlu+/kXjgu8oQOzFPjI/6B1q69DBJSgKD5cZzsAbYZrhJU/r8MLVjIMgZxcjWQMGDQ5HUpLZsxP8
TwfDmaTbMOQ3LQmcPts1MdwNu08PVRncJWjiPYe1bp0NvYgAbm39SFNjOF2pyMVHWnLLkOpZVGMJ
5gS1bF5LuqgG8UTC8RU5G6agJOfFzxKA4adJVcoRVYBg2/6Iij0oB6ZRzo8hmo62vo7sRGDXMSCW
bb5qgDL4tQ/D+6rvwr+MrtqgGm/4XgDxdGmiP+dB1CwEdRHoCdyMfSxK2Th+NUP/vrGMH2jDTveW
SjWifCE09PIUSaQgSdNRepGmfjwWqzzSkH5WvuTTabELpgWVvmyBLrzMi1gAq7zvOcjTh/oYJunw
MTWVTEotQ3aNZrMOhUNrN9KLPRnHxquPNJtikfw/0xtXiujJ6lJbg769WjI/qhqiaNEDTw5QzxlH
IaPLcWWFDAQK4fELHbb8gi3oaK2auDIXdq63m8q3M2NB7mTHvw30X02Pi8vIe2giTQBpvwE7eoEL
44sZOe4KdzPgBxjKHrVJvqbvQ9T9TGIEbNBL7WarAaBDR5KmxVqzHJIKXBd0gd9JG/BAuGxYCXCt
lOD0rIpdDPxfoFfnbbQvcKRDv0+jLgRE6q0mOepx4k/c0F2ZCeBPl7PcGanA26bWV1HbvyV9Jh6Z
Jk3QmpnGEg0Pw1vX1G8othWPLc/MU2rgP1n3ouENVFtX/jidXPnrI2itIi0WDe636p1rVdiaOB6K
eWx2Hjz5MRRhWXULkjut89asNMdJvHGcRdNr+KoWSNHRstmQcoN3C5L7BqhGuA3L15Py6jFk13vB
FrJtws38UuZAsw73nCj/s1/CUc83hS/EfQTqLezy03IfcDQveig3mXRkZVl2CQNmH6U7ygANwFmz
ESlyYeSn6UEToCRkD9pX/W5yaUAatxoGcwB9ECKHIYZGr6IzumG2kQFkcKfQjDUI0J0ll3x4C2rr
K5qS9ccwt1rkVIGnH9nWpNd0f3yMCuhnfw/+sQE9+Ut8Tpcop6y4XV8KzQ2/lOkuQKHH65h2eIex
TF9UKr2FZhOwdaA/c2u6lf2K4lP8Lums+VxEXm7kfiwqnAZovprZ7JBkB/uMDTpxdDHdcYv5oFey
62XpBeFDWgFvWNfFgJ+7CLURVmpuZKLlj1Wg82UDdGLwofV7R2tQblm6zlNURm8dvj1QaAUVUNia
DVLv0dpTIjrEirsqYccsdrWV23B/ixZHcc7NsDq3jdVuvMEG1x3TWLsipZOAR8DqKmNnhvE7aMb9
fT5wHzhi6vCXqMPffFCcTos4/JHffCgk36oPr33Jqg6VgIv9OIBOyy0U9ZMvnUfn4J+HVXwH4vna
p1+ra5A/49EhlY6hN/HIQ1QgLWl4XqxTL8dXtBoiYAtjthdD96Gx3RLfwWOaoBgEHGj6UsPfajWv
KLgP+yz/UwSK6IK+d4u/PLZaOOrmP0Krexm0qD/ObYSzynDxXaREz7G649SKqMROLZhFWq/ZqlHx
n9YaBlrGrKxJkYcrS3/HvKw9dzpKbj+7VEE0UGzjOAA1o2paJQNKkVMQMSFTQToakszf5D2ywpPq
V6B50T8G6oFZtGwS6y9kGPVDGafeBZfauCgLEv+NRf1aN6T7E2SMfxeyi14sFHltmJeAd0i5xnF6
5Qru2Mm1dpAjnV2zQXqXGlVdK1kNN1HJNUQ16IZeAGNM7PAb0C3ng8KYx2BoAzHFmo4IKbpzvCWd
DK5OD1eHjT9PKV7J8RafQ03HEjqmUDywa+LEQtO6ZvXC4viic0z8XUOQlPdG7zzRgH35F4nK/HMK
GMun3HeTDaDF+ZqMeeFaFyc2rvzHRHwJQDN4TvZAX1atFKlA0tnSm3sT6FUvzH5FNpi/uqgJvYQ+
rvnJCdSG+a7x7HQdq24M0VnRypGtD1LPsXz13eIl03FDEzul/zJmX2nN2PUfIaRmyH2NXqNtA6hF
D0QcfzdBs8NVY/8dxd8AZmGZ/ViX7bAx88ZCQln4uJPv5UYvSu1RA8PxYpSe811gefBreQj8oNvl
ANk2NoUMtIWG+4s06sKDYVQBeHVrv9yJsAKWUloU95Py0wdNsfm9C1zge/KrhZSLBGzBzcIMIrR2
4917AcUu6mYg5bo1XjpufwVFHfq8lU1Jk2feTDaSLBPp8MiM7zIX5JeqJvKqCLKP/PykDKSjWsbZ
BRQfxcnHXqDCFf5UTklu5EFGcIEvmWfZqB3HRbhYeg1+fFB8gOZ+FJHbxtowv/l9izIh7DNdJwr/
ysQPPQ6Snxn60VBn24qnFhisG/wR4qO0tfKcBUOxRh3H1RrevGdVnf5M1BrZlsjRVhJQG/jaj8d7
EQFFGTyFxSZT777ObfMzvv5f/dSxn0iFO1DURDXBpVPvWAZaFxStlB/+TZhN/gw18KsuHM21paNC
WKvS5069rwCbEB1kxcMldfkEZlugycJjO7IC0BWcvqmtnckqu58OOqZfPkOQ1sFR/YCdRrikNQag
1tZxXyOVWJRPwFIGW5N0LByYWutcIBW06lIURMs+wDmAlGQ2evCy1ehxQAOLtyM9qchIQ26E/qFC
udyNfvZlZueuGrMYl/MTp+eQrKKjYcTbtfag7yLQYDzrNXizcGkTL9QsEml5O9N0/UOHpPvHDNRX
5bPs5BuKG+qjoQbkNuqjVzQ4EJA8TUkLxGpoaarxbumUOshKlDsNc4g/LyEnXdPqY8bAW1JVebWL
FHoC/rH1XeXKAGwyqVggFV7ftThagBQAs9lAfrRiNrQ5eKxJnEOhQDrYkmF2vnnG7DyHoofPz7WM
IlmAdLY+DsbaVJ/eTHrJS3cttO3axHbrpWGMLAZ95AEV8YI1oxJKJWDNbFFr8qRfCDQPjNhxN511
CLS0vGSjU15CNzf2QzPcE0LMrKdZ3wY/i5q3+xRn9Agt+Z/wNIApA/V4aOvrkoP9cIahufWZ0Wxm
yyDFo10CPir+UfZuso+rZjwknwPok8aD09UHHtT9FlWugDYjK/lNssnMjyXkPZtvwpDfn0P09ihz
xdX0EYhcSUzbCqw3mZTbwInypUASapt5qfZQ5074AN6sS8n15ExS3BvgVAVjDzkAk0R7QBH8zwgN
S9n3xGQXfHHUuIXFO45AOwiqo0zMCF9SvbUjwwzfMRtADIvyZlrioeFz8u67DpWis5KHtrUjcY5t
pexeN0x86YkKaA0uEr9NMHiA5cFgRXa+D90RZVqldyY9ah/QDUMyIKzThc7TakvOV+Y6aKd1pOPN
345fdG9A4dw4CQ++5qhlXre6tFTVoHmvC2CPUOm675qbnHv+lYfD6v/woBhWBkgS1mOXKQAVgUKY
+JAEhX+wnc4/tKbzMRtlCGrcWSYzOd7owqIDsD6ZaQCn5UeIqFQWkqcp2dFZZC/9BmyYV4+NGTrn
ruTPl3GlIx8KcfXIq5d59bj51dCMXnFYtRW4+fjrpLp54ux3FVEXa61B5WsqZYnGwC6t0DvPQMYa
aG57qAJvQ7pwcDmKlAEpiLsAb9F6xbDsvME4A+TcOHOnNGBNllWbBUfSS2XscCEwLFgXogvJcQ5x
miB9T87TNMp9ByBJip3r91gk0gAQGmzckaFYzzqKQA+2wB8LOIt874yyKhY+SL8ONMhxaNdgA49R
0mgBA8rMwTpG09knReWQsSOlpZyu5NL3QWnmo5Uc/48q6BS/ZTgbDiIU2YMnXHGoC1sAywRDmA8n
xwDlL6kKpxYPDdruZCO9E0mkV171/6po4WgkaEJVC5XXvPAz/KRCJ9K+LVGmgLZM/ZKGZrvE9qhd
8zEyLrqH/soFGjONC0/Wtu5kl9HOQNtXKKuf9iiAHtJk+X+cfdmWmzrX7RMxBiAacWvj3i5Xl/aG
kewkogfRw9P/U4tK4VSSvb9zbjSk1Qm7yoCkteYcSEguFIZX2aMIbetArnOUycj6g+HVz+Q7hyFj
HQtvFMAlxfZmOtSDORfkmM4icqHwbduVm9bO9bU0JiA8FWDsZNh6PDaaetdquhFEgKbblUddNfOY
daAyvFHRmLzIkhrkSmTI1+jBHqn+di79/SvkXing/sny3RGcvvS3HSsB4ay6NbvtUwxqerKefXT8
BuZ/p0VPspspaTx4xggosKJd32TDA73o7LLyTCJB5UaW0z6YGccrCCXS50AB2GSmrfse1agYI8vO
HlzmkhVUYaTnLsXrmo7yZqTUutp9VmXiAehUwdZJ+gZ5tZBRA77M6GjI+AeNCmWm4eZ5SbHdSE6L
qWl9zl1pXRfLJhePzM7M02IpNQFkSZ6XezIjhY7fg0/XQvFJMYWZ9tdrqaJOQ6peNc3XUZupEPM1
4xrApjecg4yzvR43OTh7uHCOLeqRwQYtLPvoqGZyAqio6zl2aa0bhchy40CqeZyjBBXpmdkHko0U
dNa8DTXrSLo0N1PR/POl0FWR0c2kdBFVVSXrwU0+1EEIWsEhkp+aEZUdAW42V6EXeOI33juSp7Kb
wC7osX0NQphPef5jkOX0QcgKPMkiz/1JeXfK23aqF2/D1N6ReV8bE97pHo0RtOKNo0XITLGb/lRR
Vw9MtUOCcZlgcyTrGuhHJVw0XgqA/WzU725cmggQGevF5q33HCj1wu94QKfAqqKdF0wzK5axAwJ7
3AvUjMu0rzPeXKkcQzDttkaJUzGGcwdVRwH4NVUzKbGYxyHdjmS5qttYTGi4NItJKSV8l/EbGwns
whWQsLCVrQJS4+ktyj/mlmZYVEscG/gmoBoET2ZVIW8eWT04RApzE3WjACjVkOk7Bf7AWOzPegby
2avjRUBjhdcqDLGBj+IprBhNvACaYQVtKZJrHTuNhaL8cT+ZQGWcnVPkOHso7DvkaQOidSsDf9TK
QiXVCchEre9oKIOYhajYg0HHZRpuSzKeXeZWt9ss3M6WTV9HJz3pv7HM5JtkwE4nNXOE2eZ3rznC
LKcIHejnO24cb6e/dZ4vYr4guuIEywt/0pIJJUAN7nBbb7KH+0lz80s04bAgGtQ/QJ186uKgPZKS
miAerM1QVbHPbQ21elVW5KqqYReOI8oylYfbg5m7L1NUf270pMa5ThNnG5GgbHjqrepMDceu+llV
cp5lxZGJS91Zo6w1cEOiwDnqmxsfUhtNhxze2V1ZhjUs/xxIRSefOTgYmOerAOQIA2O06LSnqGhe
MhORFWjduaqhNENgEG4dnEAgMQ8JjSSiBhCO2bbtY+DbvtqSguzq0tli5W+dUMHy3ePgq7LV+zfw
o9wL9RxHGrh7DsV2UZj07m7Ksj+acXjAXiXe02v1Fj93yWes8cMloVQa0C/tpRb12lM9xPGlMoA0
qHIqJt0xHnIR4khBZ++6ITYeTBntCdMlQB3dg4URQbeIGCOlW/xeLV/9eGafUPm6ybQywmEMEqyP
1Ni8fekNGVC4FlkZKiguEpJN6ybGpsYh1dp0WTusdKAnXPIAFZFYP2BNhhGJqql56S0y3PM+cIPH
e60L6wtZvDFrc2n6SAoeUG8E/5spprL4WBWojzNWVWM9WnEoVoBt8Z4jQxux2ZRNR6sCksYAmDs8
p5j2menlvLW72KagDcZJhjfOtrnRA1jOBctrV9/LJtaOXdnqmyDIy0+8ZygdAwQkQD691b9aFHz0
QG3n/D3GYhE1Dl7CCQmuR4UFliSaiW8uwgmOAvOkocAaddVZnfmuTUv2Vtvo2DJbjCs1XIxJuwwp
cqWgQAF6b54W3+Tb5GWKyfKXNF9U4dV49Gfzz+PND8iOACYXyQJ0Wr/+guoobI4sS+5iPoCMMTo4
ql5BgEKMJVmz16mUQQ0zt2n2oeOhyMIeAZehtC8YvKqcQZlIVb7wRkZuNtVJ9Fk3rJxca7YEqjBi
d3LLgslYhQbqqo5g4wq3egk0mhmHIQUSI9hunrAfyf0CzE97OgFD9tCzB6aB+zqOxXNso+hXHZ9V
cRie2IQ0IRr+zWnQBHin+zbCraDLn1xsoNOWDZgo86dajOo0BDXeRYccLsPWwnXvOHikWZF2AbF9
cAEImwseL2No9obefyIZNYtJqoyHsdsmnZ2cZofFDtRpyAKVYMBeZIuvno3BQR/c8+w2MS091Jl3
ZSj+ApGBI85t1IRnGs6yFAeZjaXXKzxKbxWkXYz/5ItcEvAS5tbur67ktUxG4ZAozncDa+//GFJd
BJn9yTWxXWyh486zWbTLJWqNU/uOXgDgUNaWz5zY2enqLmrZg+W3LbfnRDXS0tBQoFfLkNLYFuP/
J980j5xjpqXfc+Ym9ffcMc1jNlQc2IFphcyxyd7fyGqUWCK9EY+CCWcQBTt2YLCyGmTbwC2MSrEe
UQixBgRTM30asU8A4slLIFxz8BuG16gMmerbXO/0S+wgeQ0M26l+oTFPgBZkYdeFRG7vTrOchpmX
Yo/Bns1bD0glc5eUU+r2B1Y4lz95UqAqGputwktaRQB8XIescXyqlb8po6fy+KVZSvDLegTIqNGi
JioCjOyfTOYw4TCYh1xi18EcposuwG/uItXYT+oqvMbu8Iik3PCYT32GrRMlmxJgkXiKi6vSjPBK
MmqKznZ2PNUKLMJfrTWGryTssIOYBo7YJ1b3KNoqPC5uFIXXrr0uzKzc1Hln+CBUEUh2drPncnSf
cBYW3dEINeMdIKSQykzDwimsA350Yl2zNnu2BtY8ZF3nG7x1kTVZ4wD8V9dy7Kod2XatuHVFvWNL
rqR8nXmstPCO93n+jH2w1n/jruNhN8/MlHs1oJr/dWavle420bLPHU/GEzVW1L70aFiY7nB6I6Oh
MZj/2BPoyP7qKoJSpXW9Rl7CV0Ek/yNXjb1NVeOKxQw8YqCjA77q71B3U1SadoTFz7tJhmBAGl12
CEWASqqfSDwG7rAzJg/JRD7NFjPUzmJHTwrS4k3iNEPwkIxMIoXY07mSHVSqztQVPd6B2xCflNQ3
5mTpYV9lo1IN1kuIJQ7JJBcgTI/TYv1GMcdaIrz9AOpKyIVMsE56ifCnmchkmYTcGjoBFXh0Agf2
oQMYMfbL2MWLdfPBVQ3D6//BAHzSqmzr50g6qswwQZaHDURpPOUKlKZeaVQYXnsGts4TQNdwVN+G
IEWu7TQD1uRPhxTTreyYBXvyIMVfgpCBrDS+x4293yGrrNsNtdaubLVwM9UCjxopUg7QWhtke7/I
yYypgqYOOTiLfRTI5JqjZnk1xVa1XxTkgLr43Adavesv4UixzM9KQErEoAvYkoLsXAMFPuoiOvCW
WkDqUovUDO/SqZqc7JaJlskBcBBpeAUBphXNudhQz7GQcIjDihbFL/hsSD+MjxOWyzsTJCoK/Lg1
j31RuBnAPdVjRY1xxmseaTgY9uidsBVrHgc+5QdU/q0a3QR3Z0UtGS3mhjNO63AEkNs4SqCq55q9
q3TjnkYZls3YZlWKKG/takVdalB2x/aAzTvcKGIsx0+LSZyHwYlkCTn3UWAeRoC/9CrgYpcGAsBC
NH7rAgQx6xi3EZ5LcJnDzIZqqrR3kRy0jKlX9aZ7cm/mAOLtGPmTKQY/qkdsVVIWTTeKFjSLucBr
78+8G+yKFB72rcb+MMbTIdSaLn4Ckgh4R5pQbLskBWgLmVMeDTI4sC+LGmk2OKy8GwC/yLkmThNT
cOSg4UauaaMBhNzl+VljSLfxqTtLDa27q1un3DvVlJ/HrMsB/7p0C1k1W+z+/xKkUpHIiAJRb5Gh
duyOoeR/fyNawlpMCCy3X6+NnDNH3vPJEQcvBCIS8hmQDZtHurjk9ulGFFGqLOjeL1EYZttUlMYq
H4Q5+uRBTW86KRBe03QXKEMjsZyNaIAT5VYtAyxMws4x3ljmHqDrHgMNDJ2LKAmQn+mXed6cJf/E
OdvoWsKxuw+o5X7ElmpmpNmKhtPU8wfdQknZOHm5TzJqvN4Z1kHVlbtFxvP6s0zC6mR1GqBAxy5a
6Xys78nCSYEYVrr2YbFvG7s4GNPQz3ORwu4bE1sRpeUv14Sd8QQMGKHYk4lwgCYeCOssgaV0yiat
3ccO39OoUCJ7GFi5Yn3SnrQclOGkoYaRhrqjE1vlirpkxMHxuPJwZLIhx0WxDN+GoDE1N9Piv6LZ
q0PDm7mAThv+x5MYJZC/1ltwwwQzte5yEAN7ionlDQD0YOOgqTSl+dQCx2iDpex9143BNyyw9pEU
QFnvJmwqo9g4Qmr/QZixHq+G9s51WRGtEpn7TdAFP5xYP2S8Mr+VufkA/M3+K6u6r4ZllndAkfle
9E1+pwN8CcvxIEFCSicAp4tqbJ50+SMOS/PHKiinlSelPOh6VjySoh3AmAQA+3mAZJSjybGlvTg5
HG9IUZkW2wQp0CAiL9k+ac3gobLkl9Tm5ckEAla8TsRe4J3jYdaZTn2OtfHRwD0AKJYRwArhYnQ6
kuCLrF2XzuTG69C1tXUXNOa2sWXwgI1G7UFmxRfHTeWpr6p8q/dl5UfK9/f4OHp4nOfmpvsS1zGf
pDm59+SyhKfZaQ511XkPCPAE+MAy3uZBbOPdJbDViYTDgLmmWx0KuN3wXdFatV9HTQD+vgIgwWLM
txXDkSANk3Ro9z0PQn8EQPO7QTJARwbgUiOtaPEOqk/aR02HqxjS7gEY51vSUcPvGp3xZ+oHEoDo
RXZsh/IUjf2wA/icdWxUY8sCWINTirdlu8Ifs81w7ydNUU0BW+NQAvqk7yp9TzqkwtpHs8xqviGz
uZtM3RfkYHubOd5s+XO2xe9mSq6bUY79IzU9iZFlnv7XL2PGPv+1ngK8FWDbBWUFyJnNtz+N0An0
GolPzXujw9lw3yX8BDylD6gIErswxYtEYALk7OtoDM5OROE9r017jcOLahNZevgELNzkzu2GC40G
VqDcucFrX4Cd3T3JuLJATvFsYVgiegLmNFAa6nDcB6FenF7q+8c1mC/4XSDdHzWAEj8Aop7tsxqL
ZBpi+7P2NauVB8B+IfEu6ZFAnhhXI+H2e8nXJHXMht+NpjFHSHSD7V0X62pSUgQ+ZfIA5t3+UCMd
dd6E6QLsS8s4c9fzHg2NM6Nz5/ff1lSUTK1gmwrp16taweYBIvuUMa3/wCLZbnnYgmwijt0HVJm8
WGQGKrCYGT2wWj+2ChLLGvF+b5byh1nG4JbAv4hfCuAEaYGCGrTH0FzbnqpVVphag2rKvGKHMm7e
epgZXmZnMpip8eROyw3t2nlaedaT7FBVWnClhuQNYOwAWqnpOI6AYiylNmsD9Y8aF+K8yDmSSo54
2H3UlVXbdeaax1mGqi6Z7jo7dta56cpHliTyUQdlIE4idPuABA75KKNxZQaFcTemWnaPEgQXmXZx
uwtyA0mHmczvkaEH5EYnPJPFIm+SwV0JJtsdmaXtwAAdaoN2BzljflybgNgpyvScN2EOwGfP+VgB
faPzePxtBDDjapya6BmYxNOusRSgUBR7D7gbYM9RmSRevBaBU3+haGZWexfHHNMzsBXyTa6ilYiW
AK7qG6s9YDAUYfSc2hpQQjP5zWD1Z5B9p9dhmoz3Ef5FsijTnoqaiefJsNZFmxnvhQdW0QFLLxc5
99GI/0DV9KrJe4WqGKFmgkZDzu+0ib9YJGYSoyC3TfezFvnrbCUEtu3KCKe6FIA0kRY+I8OCHwm8
wsTxkz4AN3aBsiijDtwZScUAXeoIbQWkRlTh2em4NqJEjTW7wNtccJ6Hr2G82nIvsyxIK75qHZvt
lrBVHmAj19F2JvBUH0SAXHokQehfoiTfuhqItaYwfsg7OX6s+1j6smvEtQExwAHI+J7CWHjrBJKg
4LsTpg8N2GcPZeUYzi4e8x91yaoD4buKDjhP4DtYoFwHF1nWQ42bStRid3jt4n9uleCVD/+Q6dbL
U+uKP5B1rfM8PYE96A7YOdZV1g6b5QOQgbeNKRqQWv5UkBbgSkD8TAPtJggpmsbejwDFOS/Bkfdi
n3GcuCWDJVAvAVGndYMJHqKfF0ImRmEZwK0c3M0bRWA0jxyQWPjp/bwa3M+GO5t/eRNbD3H7iiMU
mImyAcgoqcOqHXyg+6iCm5/+9PEnyb9XrEoPb+R6vMdpItanr+alFqVHo87eLyKKIFOn3wiXezdf
FCk6B9gRnSWd3eIxf0je+VHay8vyGYHbbJ6KGJVU6vtY5KwSOtKTRXoTnGKgeD1dy6Ke3v4Vpkw/
8TIzwOv085vNPHV2U1T+8k0BbDTeyhR0UKg5NC888L7oLV5VsioE7QjJwt5At/qIRM7+QpI+rM3L
bGGDH2+P+r2PJMNay7yY2BAdwf+qF75pd5E/+5Mj6f860RIieEeTkWC+BnVx1KMJK+Z+XAIOZdvj
dSjEbc8rk4uMsF26yo33oQesCxIxZERGu7EDWGPpNJcEh1uNH0ciuWRdiEWBaYPNQhGsrm5UpKfG
xe98VSW2vkFGHaAbFw31OleckD4+HOaZsRIEFhRpmJExPMXqeZQG3hqnK98dz0p3dNOnB8E08I2B
Q5drq54DeQdaMOteVpM8lrL8FCdacx97xUuj29N9zssGp5U/5UPHEhRMudgdITOlSD2NXTMglSpJ
L5CjP6omKEFj4EVIb1kUNFNhV5+WSchBzdSKCTO9Ti48D+WsaiaKRoqwcgG5WeA4OAT0huMV02Ma
eeMjMpOGDQtEge8V60KSiXA4eFhN3NEoxybFEdAnGehO4UDNIOwMr0et3JMX+M36hxKYDK8GyPIQ
O2BkCH+R4Rztg9FGxZlEWoUquaxInmlEF1RGAO/DqgCJl6+BYp6vxlyl9yhRZ9vmHtmKSJ9RQ/Lq
JbKJvTzMjiRLAldcB7PfLTGWz7h8brcbD1Ha3X7GDGvim88Y2Hq2Zp4h9+SlZXJ4wE17mbg0TLED
3XZ48xmHWL/5jGZomWfZHYD7Lt32VBX/2O6TYyIRIVDQzUh0wrZOVXTBPHZ4GsAIwyoZpsjPimeD
OeEJRTnYo5mtybFFvL3Jaju52Mb0XOMYbMTC+z5UrEYNfmfIwUc2KQ09Z9KvqRbtM8WAFCgWJTwN
h5XB7PJIQw/rl0PaONYKR9FeudYzd2OUSXmvCYTTgSSPAjoTMJzKl8LxMtmTkmagcG33ckF1j41+
qi0XDrJv3TAVOyown8vPo1dhP6LScmOI7sVohnBNWluuirkEwehGVMnf9dwKd7kLxhY3771Dozf7
OuywTaJE1CRGFN4MyYyjlOGNPH11IC/wgSGaJ2/MADsf9ytyoymS9oKjRW3sgcEZgc+H8/hI6FlF
rE97yym7NQ3BPGc84h9SKCgtkgANja0CqcdH4CYCQMsDPdcb+yh/JFNqIqtEbbWK/yf7QPbGI+wt
BcY1xw9B00LXw50wPvM4fmxjK8BCLjXstWOVKJ1AiaaLrLGbPrIegiM1vTJO7HZcyaid/Fuj3/t5
GGqz261uCTZPFOouJo2pBUzVVzwGUYzjgjcKjFvmyU6Q7WPWoTk3+muPZKQluzdD5hVyFTMDGfjK
4092pPj3OYC/9DjKpNnRtLU9WnJFbv/DZZBdWaNsNi3Nw/Ix/jTjn2Q0RaMjGamJj//Dh1hMqjLF
r2H+yDGb9qmH3bH//i6FKLam3sjDpACtDNXUCghLqIUuchCOTcDGPYlI+caMFDVBVi2+UcDlDuW1
z7P2NdwShXo0xWKyhA9ir1nllVlvZi2F/3dnimXpyAHTs+tyJW+udpmCehbqK/xxqvk2MsKd3XAg
GCgsU5QVy5NplN9ugEvNDgWdwADbLjLWiF2Cffg/ORUy09aaHburFKRfl1w1lq31l6IBWqZhgR5C
jVAuOVzMfrJ6n1n1vjend0AxiO9jvYjvgXhVZr3EBmoiHxLQvd5HSPxUAxKXY58+yFP1akLSpl97
BfPuyQ5cuXJrd3g2Wax1cAJmTatM3dioSVRPmBKkwX9SS9PB/a1Sd083ZvEWANHA53UivuV1NnyY
wvpguIXxtYlHAFxjCXedxlg71WFh+02dl1+bdEUGvQ40y9zjDViJWHVFrg/SkDRb/zo6YNcyZPax
xPMSWGN2cxiyIHtCudMP8oyS7GtqBvYTNtPEgebONaunuR3Gfps7HyLbR5HcMjfQ1V7mBhp2da1x
jLc2mjq6ui5Sj0UFQGdsgn8BdTTOa6qmu6ZSJkfLyFGvXufFs9ObyUokqB81enO2RSU2A6Bm9GKr
uXa17vTgkbIQgg7AclOUuHsaptj68gtRo7Z8aoBRq7TLcKxDnHe8Gi++yBDr7ppBC4CyXxR+7eXi
86ADTIIzE5CXTnpXGylHchrkDICRqzrXqzvOeffQadk/UslxOwehF5CbT1j3Z+8Aq4FNCcil1/BN
F4f2PsXO6iccG5HYAtnSDkcBoFh1UFgHVBa5jifLvvNQi+9bBZZYPGrtuzrvQWaPdLDqUiChYR6S
JlXWFkMFB5iANRy/K0PStCi7O+WecaSAZDdrAwtQbIHBjB1g/0sO/HSX77G39GWOVeWAGB6d6lk2
JogXBZZ9Q2mIU7nmBrZc2iZqHo0msvddXXorGlID7IwAHNWJufd0aflZ7Jp+44Xmoe7CcU1/mALI
uodWDSlbZBnS34mGjchujYcA0NmLL2kXYwpFWtBxm4f/wbcWqd93ofVg4gRp39s83mFLqf7YDYGf
gW/jC2qPE98OB/08hQW2j4DriiNLKDS7/OAOjvc02Kl1KAG8sjHTwv0cjciJg77owfYdpL0Ak12e
PcYD2xSRuAPazvhZt128jI81A5KamTy4eQ08eAV2UORJDvq16EVhpjh+IUUjRD57cIFdKIaaBBCP
sJKFQD/WGehdQI1LPWrMphr8sinAQfuqAOPhb3azcTL8iKThzZHI7E8xZ1vvFHlDeCaroC5w6kry
pQG+h7YDwMKzFXkN0gBB+WYhJ8VFPVYPPMvA2OcNsnxWetJ616gYs43dV6VfRbZ3pSbBD/06aeyh
n0r3uMjrQBqnTu/OJCJ36qU5CLmxKWqCYDW+NlWvGJil1FdaiDMT08m9ZG23FwmEKuyCxvkjajZB
a2WivH4eKpkjWgY+y8nbLLIeb4FuL9uzrc5J7DKLrkhc3y4GQotQOh137boHl+wBJ75ibdlyOOHq
A2RhxuanxglBCCRA8lUXZnvv1A3O0wbD+BSVRuZjgy8+xYZRvs8DzSe5PlnxbgzLfFcq/woLcE3k
/fssyrVj2jFAgCm564Qhis1A2AFsZgsYVHqxKmLFZ10BSzydgORYZGNxNdrcOwnDRf6F5OyzbdsA
9auyf/7/LAwVg/0SoxkeGonzOeKoSuwKyUkpUmpx9qFYqiwxfeKubW91NdJ5+uPfwUV/p1DVsaZn
rg7EJcYcIJe9OUErM4sBrcZOntqabTMkD63NIR/eO5qwtmFahFsbR87vixqckwGAYvek7SxAZ1ep
gZdTpQ0C+bEAVs+VlMVk+sEo+qdi6oNnJxOrWdzXWLbH5T25THicnnNtAO1ZyftHjnUP0grB4JhI
CzvNg3HEwzR8okZaslsHpZ2AngYyz4rMOw/7bDQiJxdZTmsNd5r9KLzB74wSnGe/rpBaA2dvSIEY
t4uCFjzYKC9qf1FX9MJAy6V+EtlmEljW6F4iT41o5alTDQ1LrwTXRDfa9xYzyt1iQr3FjtxI1rdO
tNdG87jYvjEDbyxikpqP7B4PkpfAi93LtOoyLFduudu6e6DiIS1zmYiuOdGdaFua0XRFwdB0DQ08
Cy0nLLaOHrXxJtSK74AyjnHrhcliNw1ALLCq8Wymgbtuej3YgKmswlJQM7LziMOGqe3trQSgx5ka
K+SPWPgoNFxhryNVbom1Mz9qnq3vWJKfxqLVLJBkoHQSO05ZADhw2PRUg0nS3MBB0OqtwSjAy7kn
KTkM2F2vu8x5qlgdXXCS+yVHju+zJa302QO3wKCL8pFERYufGLN4duxQsfcsJAeFBqDuWM/De0M1
pRs22DqumnU/DOE9NaLPo3st4g/FFAWorzdyDiqyLjwi6+PTGzPkzWkAcG6v//FzZG+wsbmBy0IK
sGvpOM8G3s0brP5pLFASjyrgJyAAtmccgSG/ntUHD+fUOO4v+rODLNp2RWM3ztEtLPCFhBZQIBYj
6oX60J9nG648Z3fm7IHRVB9otMgX33kCitoEyEV5OyuFXcyp93qdZY+qLmGjzDzk/IdbBN5zqhvj
NrPldNQ1j98xHFv4QPUPPtcp4KprEGTGMLX0Aen0ko9bHGm/mOpaAS53lgSfjaza9EHmfENOVGRn
ulruuP4CkJN0QXzvbWbAGwXjSr3cjq3ZkoaEiZN2WJe8WHYEnLNYBZp397L30YHtb6PlcQmCOZx8
UmOb4aXAKeMdjRx76lDO4xSzRajOTKWmnd9YFFpQrOOxBHvtH7Q0A/atkgI4KL9FJ9/CUgAUDk+A
9/TOAv9FshZgOzh6TOBJqIXi0dUb8Zhkwt3EFZtWoQfAiw4ktukEiL8gypGCpoZcQTkWg5iqeXzT
xbtAFPkVQGhBX1QcyXwAbI/xQN25iYZ67SUoxqFhu/r3/3xmusbbXA7bw9ap6bkmsjoMkFX8CnPd
p7yoATpZPllGwY+BXVgoBx8NPwmbHJmCiXmlpjWK6Zx7zjYEueR1NjNKLdgV2dSsWNwVyWZw497v
bOTXkUsQtC/OSLrPUXJct/slIGnVRMjU+m0ikWCh+OpOTjQZMPibFQ0r52vcVt2Z8hwpH7Itw+KU
gN+bRNTcJH4auZWTdsmdnDkbafyqvfFgUwyAdmaCWFhVRjLw6SF/QHWRz+kcC9VQjzuqUJI0mQ7U
Oj3kN9qJ6iJRZeocGyq2JMdZSu4jlVwuMZOpeCdipLHjiLy4UDMOnkLWt5ptoIdaPGsKEzRPxejt
yaQl48HVenW0XlxKXXzvrQKcg1q36yM7xSN0KO4a1czFFqpiQymbOALotZKbRYCthAagKn2OAko3
8KYd5QqwFA+ifqjrCw0zHq+xX+Q9D8DkfGDYbQCJCBIMcLc+Zj2gl8iKYmh9rc8x4jq5jTFNCdiC
mfdcuqh7mBHo2ADyr0oBklNDkONlGlYb0NviwEkpFhhyRzYjGGleYclJbdiBtQ6CGmBryDffjBK8
20PrAO2P1OVr7DfBaEgusZrqTVSAy2IqsrlpKguUljgVB391daBPXI7Bp6hL2VXYmvket0r6WlCj
Zt+JqgbitErDmHSsJfTasn2c7GVXrQlrbIDwz2Lq8k92kCKLvCybZx1EDtgJ6ZP7MNa0re7G9Rl5
e/YhNHhy6IHacEnxIrUF+rB4YF0h/XTKm3dW2ZqrIU+qz4nhPjfgvPsumgo19TgOWw1eAHyWNvrh
IXULiTDnCGWzJzomzmKBXewKKUzzoTAAra0VfmDxgQ6ObVfyhzYDbATYQskh6rp6jxVRjO0LyKgB
euI/WL4zsMMObrHrinH0iV4ntHiEpOB69ImLpzSb22FuVu7W9KJs1wV9/RyUwEnF5s0/Qc4/Yl1g
PduFDHbGwJP9rwZ9+QnYQ+xUERWk7oLDERz30YXFX29E4BIu7gYUNq6sFsmEdvy1EwJMK6Oegzh6
/Er6GCiW+G7Apkj3A7C1ejWAT+e7iErDnilcafxTOd8rbvLBoQBq24vXcp8hJxx4WACZnACNkGjT
NsKyHIdS4DFaARAoP4PztTg7qCSWOHk4JqRIlA1pc10XG3D/OXjZwOktFvbZAAYC5C+R39R0XL9Q
lzfgWgp0a+taSCkKNUd/l+OrXWUFz39sPKfOfnRDGSM7Jp/exR2rN6DbzS6pXXKwzcXa1sgsJLnh
Cwc4IENdRVXLLUGFmhVS8OzuLCZFariAi1a4IfmVIe21MWAr2O/KfmNkQOlDJjWoYU2FGrQ0k0L4
oSE216ZVBHBlX7JhejH8o8+N/qZLQZy2+lEztwcYYvoDyewTaBMA/3zSgV8bbZkWpict6FBPpYTU
kKwOm8pdU1dSF/j4VwDkgpS19VDtK9sfxDUzal5kbvNEQwkrB9fYucnXWlE3GV6llGw2Cmt066EU
SAhtVjjSVhrSz/6cR9ohqwCB74BV9lbjFSWW9DkqkhUFXkwseim1v/friWOxIRQPnlexo2aYEWhT
XaQVoggGuEtpKkFwr9RpnO/qOOqOHMyd+K8ueIZlmZH4yMxkF66yf5Fm4Y4rGust+Iz0KMQGXz1U
u7xg3SkVrZ/2LR+Rm44s37kbli7DGsL2VvM4JgNPGXjg5V0FjpGvsFIM12wM+2tb1f2VeroNZNXJ
xpkIDT08mpyV1uY/BB+DPdmhSA4w0Lk93ndjZRxnE7JGUu0W6DwDYMR/xiO5BvrfdhzvFnGT4REm
y38ix+xuZjcrLz8j5wWQ2INYGU0iV3SuFadheWdFxT0dddF5WhtmT0ZcOZf5oKw3nA0QeMcNDQsX
8GlVKO/JlJxe7UmUgmJkE4zuAK4vHJ6RvYrvEHUNS4snwCe+xE5eY88HbaDxxZu25civphab69EY
u3XoaQN2pFCJQU0vuuOErZPLPAK+8p1TITlfGVCphVbkzg7IWxJZDz+d/hZIFuBZIy+ko86B8Drr
+Ayrw00biL0xDDbSw4GOQo0SBU1uXwgdhbBVlKiUnnXRRusbbna4OoWoEuvajivLBZjl13hslJuW
tQBzVmQOaZng/TbFzjEtFqiRtQ600kDOIsLPJLmq8lvXQLTdat30f4x9yXLcOLDtv7z1QwRnkIu3
Yc2DVKXBtuwNw223OY/gBH79PUjKYrlud8fbMICcUJJKJJjIPIe7vl4G+UMK0keKtPhTzFrZzZih
FA95z23rmKzcAMb+fcnFj0xUKIoyv6EsH+3OToWagvDTUFqPXlL1J552m7orALpUSpBJZIZb+XZf
egBLQPn7yUwC4M7RcJaSE82V5zgCrmlW3Di9R9Hdg4Yz9ZOtyEXx1cTpfJC5u8HqhwgvHr/nmjHg
CFzUilpUx14RZWF8NwsjuzuPuQUmlSr9lBl2d6SKxbzVUNQoQUc2uKCrV5WMYA98r3PMXGzk8f/M
5hLHRZHozT4Uen9eRK4NMAWz498phiXRLON3htGuPObWW1rGKDS8EoGBA3TNeIK0OPo+06hzxIAP
B+5kt9dSnxS2MeD1mtTz0CpxY7MSM96SUHQDECodbd+oMEssGt3JpNWKbaBCx4DeQMIzGdB+a6F/
d2NmPDm5hZdfOdfxwYAe8yMe0k32p4VTBu1+knV01gB+45tGzn9W4UuQBOKHmZoF4AQTE3eiCkX3
YW4B9MPlz01iDwA/NZ0PU1TqF8j/b1sPJ26eH7U1Xwt7m0jR/jXWXKyDVg8fgF0ZP3pV6a7MUOY/
/jAAvDAanRz98l6yAMpcA3eLdHrDuRz40ZroZ2lVfFuZbDS/VFH6E/QCfOvaSACvTW6KtSy1ekXG
QWABfuHDjwxpliuONBD9/db2y1BFzDMut0OymRIu0cibT1ca5eFPIDFVF5rQBbl+NLPyRuxCZTWb
en26H6IEjwLlPnXjdJWOJ6728xKKzPW4G1A8NIn9YunGPN0VKIPEi0cGDE8NAJBorEFTqlqg7voG
hzYZstSop+4PfTyOaMLAqSVXXGt0QWrlfTR5blb5i+ZO3U/6Ve3Ud3dymt77LlGXeCQLvEyujbTU
V6zgD7i/JOcee7LAtwxdW0VDDZggQMIEvj5OHNB1hePPcwspjUdUwOBtWpmP3DSvIsJtX4WgGV2W
MHNYgHS8h+lM5qDOGx2/msIY7NGe3qg+dcIRbf+YuWjxc1RHO+GPps67Jc2UH+/Fyyj6fh8JCzfs
NkYTrRoB/FQ+JA1wGoMeFT6kIBlp6cIa2KU4aFq3bd2tlgB3dkWY2zhp4cN68V0C9G4FgqDii5MK
1OMGhbEXdpk/24OWP6M4doU2lexKIlARmaekAzZaZPtV4myAE+5eGmReX9Rp9i6fkNVyTLCMNWYM
qrHK3ThW615ItFiQA8k+YiwWxdC+x/iwoBj/tApZ/OcqVYcMt1EOFXovtfKRd9FXC2Vce5r1OBME
7IVSoGtxVjQ6B6JmZ7jbcuq0FSge9fXNa8n8OiLaTANAt62v5xcTOwGZixsnefw4NYm7C6N2Fxlo
hgMJqZWscb4RbFhuh19xKLhNwej1CfhCePwWFlP/ZNFXUGabq7EIxlMvneJLmQD3UsmHMKkA9B8m
s7s+TbHfNANQBybLeeJu94nC5kOWbm2gpu7I62MVbljgMipcwOuq1XsT9MjTH6uQnFbBy/PG8LwD
TjK/TnmXPgd9nAJAzWObDq+wa5rOiilCG582Aq9fmaAu/WoNkXdu3R8AErevJB271ADbSP41Qr0V
8nofceb5GGadH9WVdnCG1tkwD8fKqYiuOeP6a9F28dFxwZiMu2vxPdFH3EiC8KsctR5Z92DadYFp
vSHd7pOBBmTFDUB3imNWdt2r7eVPdhLk34G6Na3yrqoeWKiP+I6DXZcUkoEIbXI16xp7AIWx+nRj
lsgy1JMovv/5MXQk1DYkVx9D5bjP+TAMW8sNj0k2TBeOP9uL7Q3tukBL626eDloExlxb+DQFUUKA
felLxBP7mSQNSIpXaV63B5oKFFPtkeIZVjSt0th6whvjPCORtIEkr2kAw9Zt3x6G9NFUFxqx7qf0
wuBME+xv38VGCegQNgKnSQ7WYZGTGV1ErwFVyxmAa69s7/wZetNXsei99aJY7FiOPbtkwKtbIqOq
d8TRqg4YWe4Yv5aFFhOG/8ejFCj4pk8XOVKbfxyW1dFjvFssY6AhPIhghiMsZCEOgH4DiR0okKLV
MresHyA0aNGTXlYMuzWWcX3bs67BdkvBJdn9CPYDvbHWJKSLlQhX33p4507LZIP2IRTIYtv6mYXB
ZlA8vwG38CKp5PwPeehCTvbCRLp+lMjsKCeg68hv3JEjDivEeHCLdg5G8sXpY5EC726nzJb1LlZl
vpZZHYTt6OdelQuTaAxEvcEbY7uOVWUxyYaorh/HEPf5ZAJ2DsniSuo41wXB9TxVxjwfsEuWceqD
s1kHf4+KqtaI0lE/L3YiLuoNilCwhvoUdPEarX4EaBbOuiCyw2nC1wflQpE2OADQ7v9GGy6OIOze
e+oc56V0YrSiRHzamhWvdmyCVV52D4CY1HE0OgHKPG4fvBTI4nT/Fnk+7ruxKFe61HFugMKKh7jl
6SPdye+1kazutb3dgOZ69FST/u/ItfDOVlFmZ2/o2o0+oRe8VwDhUiGH0yguvrZBGF26eHwX1z2o
exdTsgozGW6yifNV57Ua2DNkDFI5NDQMPu71Txa2VXtHccV5bT7Fu1FHMsK1kBNUdjfGPJ6+tl3h
bDPsF2ZE5zLkIHrpkTg42KG+tgnbmdCYb4Y9S34C4lrfIqHUnwGq35+1utS3mtOF2OkiD0+KUbZB
O8/dIG+LdepYn5O8ljtyGWOAeYWHinegDc2tH8ALGIAJBWZ4Io/XuRSnIctwtzBA9SQ8d4+92HBt
1WXEN2wXaQ4IrdSUFDjKKrC59BcJjTxkfH09jYzdokDYYe/peDo4uLnu2tRCH8KYrfWCg0uiiBMf
/00iAWnXuo3dKPVRG65PIoMEhZE4c0efd4P8pVsOmWK/5rvGaY2/m7Q6j55X/swq66numftXORZv
VgE0+rLhf1tDU3xzdJyytr3p4dsI9KwmlGIVsDTYDl6bvLro/aakKM0mlEcIlHJ9+tBR/nSZfeiU
5f+fXxPHviMKccJxk1n/NUU4TBZISQH8AXi9ijgmwovWqs6d8GEqzIDkae+9ywFOEP2r3AU46xLH
tth9HIqvhx6ohcZkx6z4QnVOtuwS/KvGFyqg4mr2py70wgsB9ZClmi1+qZ5eqHjKkHZyVbpsHMyz
jr7e1QRUg5VkegrG7aHw0RPZ/IXb9SnNYmDTdtEGLF1ocZvQfdmXuf4j99AsZU31G5561Yoxe3hh
wA/wwwx0hUP8bOqt+5Y2o7dieVZdTaspgKcq5aHN3O5xwNHaOmmT6XMZFH87eO78QldVEPW/7Db/
hTf17nMfeHyNdq/8MXzC1x2br9E2rxoag1d5aThfhCO/q5v1L3DToaQPpwRZ2j1NdmcCg8+uVxzw
k89T3/TbxPLyM3DyA+w/zNs4tpXwL14xfMTR+xFxamRjdN4Z2ylup33UoaISfEr8azgMGciPMEqU
LASR6tdFu4z+2+5O+6/xyA7VdOg+7B2QGVsuwJxKL0MRAyDKwkC/nS7aRkGjNY39rqXpomW1RINY
6gYgEgdLyAF5++ZYN0BeoLdf1CQCrzDF1x7H/jsi7KQLEv6fUFjITguHp9M9hGPKcENWRKGO0T3w
djrNM4VJkAOg7yBi9Dvd+IS6vgkbhlPuD37QUuPZipZzlBsp+j771AHw4CZczM+0HAVrnLBHXe84
f5wWeKsHXZapb466ddG+hvieXVwdwLEkcJ1MUQDbfzVJj8pgknUFvn84zJfrPBIsBf18+UsCEPIw
tk2Qbt5j8CmJuf/hP5surgNDCZkztQf8ROmJLpZKnDuUTg9BzHKi+aKeQgeJ9gAAiPpUmntSLHZF
K9yjMH0Sz6Z3FkskGi3RKcidrAfcJNIjbX91onpNCRh8qWM/acLxNR64vfX6pD6GlltccLbCV9k0
tt8jVq8pA5O3NiAH+DS8lmmMrjCQtJYhQBxwPFamKKfFMJM52sKKECeHVuPMapKRFvyo6ZlGXaho
w5Z5FOvHAkccaNzU34o67+ZRaFbvo1iNhnLU32hEdqQFrZj+dme3RCni6ggupZ8cKFarPDcMbMcZ
nr2UnQkooWOFEVt1AzPmhM6c5cHhCarpQhy4ch3Md7JFz22ZAwbHVlOSWZXlgE7nE0lqoC3NYq1u
PFShgYyLFANO5WtbFw/k42VIZ0Yue49DXqMTcxWHJnFfvKISYHxlT8QOMmQ88+sBxDpxzZxND0SM
c5607KTlegRYEUu+VgWOLHpP1/9mT5WivFt8mjHjGzQzi2MxgGNM1YGAHHoC26zDDzSd8BA+Ty7u
2VIVeADX9VYLMA3wzvLsQjztZt6/4nmun0CGB9airsV3Rk0XtvhCm25E5CRgpWuWdrJFJZ7IVFnV
bX8r+jMWF2m2rSNdX2cdEBEbYMxNWVhfa2RzaIYN9zwjrE63aOaZrTA+/7T8mJHuwxInPu46Mcrw
UTTVVZu6+JW3Njh6AzS+e1E+fVPytozjV6+IP0dulO1GIIs8lky8X2SHQ2lkYwFyNoRMA8vrb41j
O+jeBi3KapEtzkzEaJG2k3zWkgLl7x7eqEActs1E6vmLNe4J7+uhXGvYSu+Plco0EQf0Qb/kPA8e
C0MXq3hM7M08bUdQQiqFFQ/2PgjFjzs5TSs8jyPkvc6hHVYo6/bGvQJIuIK+GXv4mLU+TXE/k1ca
ZfHF69GeRpLIhlia+DoIiczQYipZNu6FcieTGwV2qGGabd4Jcqo2+5QokoiZ4gGZv8fSLrxjpGQT
0T7YkDUuiFxuqCE+ZICcdgFDoH+zDXRmg4/qxB1bPNOl9Ty0OA89MKo+ZKZVfnazokTSHEftfzqR
yNDNdyeB78FJFA5KFtYlDqNXRYUqAfxxDOs8D3nCAM6QF/3qRghYNUDveWjSwu7UOscfFzalT0ZW
iD0Z66B8npV3U13vGTi2vS3JyX1e7S7csnhsMHwusrz5HLQAjn+ePLwtbrPKHoG9Fmqui6pT214z
0/G2FpKZryVIao5VJkCwoaaGbqfPKciZxrIA5l4tmreOed2DngzFq2lP9lry6dZVBugGJFcQMUzX
tBM/e0trzpKL/tXl0linY5bvaNppPeoBLSGR0obWBMjGYxsZTzSji1Z8D1gQv6DECXrsa9Hd/TtY
UVvvwRIR9q//FEx3JqSBGcPr3YSCnEm3UaWAb4bWRagsqwPNe6B5ZuEE03YDfedZNTLCHwoalcxj
W1njpn/jPNk6QnCBdAkPvdMckfSdjmKbgbf5NuBNiBQPWCykFGAysGOAULIiRxGfi4ZEAJWlD6YL
OnjfUkMrtp5jA+jbYkANDhr6IGtVnzUe1NbJDmqUzGMWDrrZH50WAFc8Mmq/QnntAxlXUd7EO0sz
kNJNQlCV0zLzClM9KNqbzto2Y9kcpzw1+mMDBKJDF9qHZa15bWyF8k3c6YGfFACR1Rv7YlSqhhYt
UJ2ve5oiiQAlK11Ioyk1z392OOI+9WDm7MChojzUhcyWKUo5Ij9s8JoLNkQYLqE6Dv7GkpdHFLbn
u2SomG+FHLlGdUnCIbsGnXuuNEeVkv8WMTRd7gb0OPtksTgE4Bez2sQ7LqIy7bV9EoHQuI/y/CYu
d8NvVZLFxyBzTBdNFsDaGAz5y1DLhLmSNRIktpbtFoe+GCzXz7DlPXbAIKHwFI8+gBuGje+OqKek
KSlyFCSfpCufpjRFKJK5LUceB+fUuyVAHgp28hL71LZOvJpk1u/onLgaGtxpAY0358ICwJ9cgHQK
Stket1vSqinZ0nGxA7hicpgtaCo9a7YgM4qxhPyIYQ/yNTUC7fNgInfaCyv6zPsUvZNWp11FMbIt
0t3huSxEf4y1vtjbAGx4NNK22AzC5S84i0cuQWPWV8XrB87P4Vuap6XvuGLc6nFiXQd19BJVsb3T
Q4lDTTqP6UocwdtFt2nqyGw32lA9cC7z86zVXZByUQSA1uH0hpXwrhhQn/UAb12mHM0tDl7F5eZi
YDcvuyzYht6E41s5vjluPYBrI+pRIYTUCj5Ld6YpjUjWON5DCQAndGqGbovyHtjNQzIclXNfxtFe
q4vnxe3GJBfVcCpRHyJwTotEEerLNKGVVy1tga3c8egvrbFfE6AUvnaplx+Spu22fVv3X/UwAglM
ua7r2Hvq66h4HbrozF0cPltAoXyNc8tBCkwv96TMJXCHZItuqWQsUTguo+hq5ghIM+Xw4U72ZjsB
2bVOq32E1DuS8CjCrRN+clEk/owTAveaJOZnY9LTt6hN9F3TJWxDU7BpCz8Fg/hjb4yAjOhN31Jm
Jao4TiZH1pq26+g8QG+iEWEFE60fZ245px532mvf1D3qnlL3IWQATSZZCaC8K/DfkIkUyPrTlBSS
4f4EJKNvubIYWR0dmiz5xlShJxVzhlUMThubykaNSTpH3P4ba0WVoGQVZiB0rxlyYcVUCQudFHAl
9ewkUQvibeYwFHExoBFdagr6z6sU0kTeAkSz6cNIxU3Mxn+3uiThGJ+Gj2nWc0AaGUWPWxMUCYuT
U52UNfjUyTp2fg9TZJ13zVh94W7i7ksgw69TBR9lhE4HIkxkz2M1xUnO93YS3aUqvfBL8Zk5ovwS
9hFaJ/Xkb/JgocZvAhQVA4m4CkBaqfE5QGiBIDlAm/9qUs0gCbVcsNHIdpPHn9D4XZ+EupCWLney
2YM0+ALhtWOxnIUqVoOC7kU+u/DUOgLD091FZt86Kxc3w9L35BidbBNZz6ka9c0srEucm20z2Wfv
Brce85j8Zgt3BNKCBgSxHXDaTu+yJTipb6VzdFRqRieKMs+5+iDLpxHgAMdGCTY3/qSmOWlmRxKS
d0CLzj9C52jCWeVIhEUJsp+9wtfqIm28utJwwDMyPs4cOSQLbABfAATmNMuEBBxvDICqdavcyPff
3IZCWCeyINuRcRd5WIejexOL0cVzmXMa7elxEZGtWpXc0RyincBlON8T6dZHKWi687XoHjc1EHbf
yUlJSWoakYNd2dPW5nE0p6wXBfku08U3abvvSBSmu6ko0GZ+t8YSPsWd7IDyZtRE/b6Lzx607p1b
6nQgFs6RnFwCLD/QncxCBy5oq/d3ny4QDj7P4kVLNLwGJBpOCOeHSVCNW4FyqnOrjiCmMB4vrrOf
zxdQL4S2Gy/o1igCTsFuhT034FDMAQ/ng9eV0NKZxWJCfpWVsJUtwL5GD68IPWx+Dt6rHU3pQk+6
APDtfuqlSMmrp1/JbX7qi5r7ujNcHC+cgGrr5Jfl4rIEJRqRFuwWGY2kI0YUjIGfbFEMoDi96FNS
bMY4DQD+iSlpSVF1eMnzHACm33lkqFpBOXXx6U4OGmz7PBVyvcRgA57vvpM8WVNYPVLYKT6Z1ZBd
rLBqHgYerLOgCy4gWAsuNAq6Vm5wUMhWUhumHPQb2gt+4um42FWink5N7Z0j84uVtdPIj7VAFtCJ
WjDgBIDoelguemcD30LPGE7psTvbkQagzO4+RJFEkNvvxlFphziUrvr3OQDA3v3Iw526H9UAMEJd
BxIkmK7MTRWF/ICuterc4zZuHyynL880d/KWrVC+qK9Q31ueF0WnMzgvc1J7wmiPlqmtqnDqsjVq
ooq17VT5qu895BADIXGqg2KsUzcBTXpPQ7p4sakdEoHjQGXYsgCGNFxMaIT6tN8hzD6t+WrRL+bW
wKBJQK+BYivrQCaz9Y07SSc8N9AXqz4Ruc9WoNFMTySUk3aVkYMnDRkuSzCUk3p7ms8/VYgtjY56
uV3OsVFhWj3g5XV0nBNdmJa4x8z4Qsom7hq0AuGfEh2nykQY4e/hrMu0oNyGpvGL1HYvJ+D+KMvJ
tTZDgT+QmaT12VYX9WIyXzpsGd24Go538ho12Tdms4OSjSij9UPH7ejt5nwXEwhBD10XpHuX59ZJ
oFcbsGE63u0isGqdwPaBN+1wOJKCLosdTXPUq9UoSITfndrKSjQzyaZekYLizaHvDBdnslmmDb7P
GZImaHv+41PdRCEP0pNbjoKB9aRnZytEsXWfDfItRr/pOi7a8Rh3sXwz6i+CldmXBHhwZy9rMvRB
QIz01LsVx7/teQJ+xEq42C/bjYi+gg5pANAi4BaCnDcvvMSZrJJbHRAg0BMPuhA1zfPybPNKvoBE
un7MkJTywSYdfs1kVq7TFDQ2POq0t9SYxXXD4mNvB+OarABE34B6wapWY9DX4B2xxVnK4dMUFOis
6RMAKasLyemSRe3tlGRagB25eh9fzP7V1qmN6NS04AZRS9GFVqC1/knWF2Oy76bk6V9D3n2kcgTt
OZKGvb8owGJQrPMM29/ppQJU+DHsi+REl6YPcK/thuREo3wU5t4BKRcpg+63GU27oG5LlMFDeOdG
sn9yWewSZol35xFI1nu7iudF7uIt00SisJWBYUxrNe/YD413pJFUUxo1uCsCWEzN5+Gdnnx47d16
a0gj+Ylem+s7BRkbJnbq/rIg2dxN56X+3fxGz0cgcWhVWGxQ3w8wbxwD+6UicOuprwDwl9gzM8Ud
R9IIhQLzaNb/47xQkdraBBA0uafU0xDqigyOHCieB6qO4+DsM8aRwebaeOgEcI8cYQNUBqRv4UPr
DnhT+9DMhqQxSvC/gYB5mn1IRhfQJUKRFUG6i2OZ+EmLxuoQT1UfnZexu9NZeahb9AK2Xm+imdUK
/pea19lzGwWoY0olejMb0W9j9Wq+7GlQTRCvJLiP5nf2RVFoQ7hCm602K7JWoCw7ttwAd9ra3JZh
KU4OOIfW4LJ6qxVENPJdqFfJcjzQa0XSrqak4ChiQfu9427tlEGmFHgCfAvqqTnRjORiPAdtHT/R
JEmldTbq4DI2DJ1ZU5GAC7magAepvMkEZO/t2gi8ZA4b91WJim5ZgPRAuwSA3gC4PLoX8EfoN0Pq
uJtaoYpZYQ5sD9N7YSVwx0j0YV8qA1uwW3sksQHPKEGaooJ92PM4aB5pRvaGiT92NsxLlHw0aAmZ
VoCB4N5wSWwpkGkF47opW3dtjamJKqth0k90AUyAcUIidli1LHdWi+LGUDQmuK9JdSNdnDT0hZ/M
3kP3UiyBIdhUAIol4vVW8bj3wOj1rcyr0BhkA+4e3VgzwTtNccrrnIPqhSZkv1jRKIjAAIvvCVBo
zeDH1ExsS8eHdLpIF0FnissxZK4OJHkwgk6bWfvlFHK2W/zKqNtpXHIA3rRoQKgZzugcFB+hGGZM
+9PNcDTHeh2lHvOxPetPWiwz+0xeWjWNKyT+U2RcAQSD7ZSiWwDVVHBCAgCwgDTUoytPgc5MSisD
KdF6saMRepdQYPHhC4dK4NfWFmm+RYZ1LHc1wN0fUq16zItGACwsB6YTckroz5TtZjBNYBEbTrtn
ZXc7itu4m2Xhx+jOTv7pO+gdXimK/ns9adWa5WaAHbiGzKPXgXVAG7w/5o2jEkdZgaI9so97c4WO
O0+hD1YcKdYGp4g0Y/WIU64kyjfzlNvIDk7A/QTMB6pG4hDVnmXWHUIFi1gAmvTYOWHr05Q8gC8K
5ie8LQQK6TBm2HdSOLIYtG4OlyngxHIawZ3B8dupRcIOKCp6a9DVzcGImXiABG28VZ7V2kYqIBpN
XUgx1toWfSsOYLLsd9GHPxks8iUGKdoJO493mhtvrPtjXjXvHbhZEU5gtijzz9FgNztqfr3rjaUp
KRY3kikvqYVidye/acclO861hx5FVnsK4vH6s9HIZke62ZaGSxQjxNYoFyOS/jcNc1lmqNqe8EAt
cHS5aaqjuXvfLTd3zi06GqlARVGHh7mjbrbhqj8PhHXIeSvGyf9uwufmfQu+awAJRsd5KdcM2zPu
WvDrrNYHVAlGzxWxBKJeUG5CT/9VNaP1TQ2Q+rS+Jab1Cxld+zXVRrm2pV0c8O5gPkejlc8E7m3T
XMIxGj9PrVNv2dDs6rqqVgt85QyyggPBdzhLJ26cdRtlgKH+E7blDuxysQvAJLTRcdde9R4HMnvr
udu6dYtHi8j6aMituPctvX/XoGwCfXnKhquW87gB+FJsjagwAIsWcVyluM2endH+ESmurZlTq/7S
eIb3TBMjRzuHEdb8SFN00HRblNdlm1IHHkjZl+E+U81kdcXFtpXonUNlAPIXoQZMiqoZNoZhtTgu
c5uH//7LOfb/+suBfAI9xWCmcj0crihckR/fAZAZiv/3f/T/W8e8THDIDYTt0nDPA8PBDJgAKzBA
m/xLlTM0BaGRx0wFYFBdA3QJWukASpW7KAcW/DlCdT4qhgNARKCS9bmjGgVjCt1Tb4unKDXCqxeh
9JxGRjOhI4NaqQDWfXXVhRQ26p4sgMl4PXKyfpBhnYE3xYqUTitT/Cbq+IsNlBOcx6kpsF7ZsQY5
dqCC8E4gdQRuI5/YYYEX0u543zPfJXZYgLbwS9IfZupYdaQeqgN0rbR7dL3G7X42Izcx4A8CzAjg
70excC6czW6Lr6Hc7KJu97yvFPdsC775//6reJr3v/4snmO5Gmg9Xe4BqffuH8pF+oqBODR8Kdqk
38fqDZ93DS4CfLqreajmi8ZO1HteWh5IuchpannlWPqLGzjkMAdYL67zeNHNS5Q64A0SU0OB2sfi
t15kb6uP8M9RTNfL4i0ZVKg738WsmX8CtCVYBxe8l/lkBBeB88+nNO6/p1laf+2GId8YDaqpaRrh
JDkAlPxghsVRG5hckxi8LSk6YCN2CRsrW7yT2sg3QL2pDg1HrU7g4fUeJ/q6P0WhtyN85xkGug2L
A5MuttaqDntRAPAemcJCPy/y0rRQKt56Yk0yurBmAtpgh0N6PUcFOMnmdTwU5y92GY7yD/mEjcSC
bE3aQhMH1/a08yKv1TpVDnaTBdq6N4Ka1gHODdahzzniONyXffG+Tlu/gPuqfgx1ZCIVvsr32OAv
qgvk1U1TcciRq9hqupt/E8kP0rc2OtD0QD51Nr5XCnwmVBfR5MbKcDV7R7I0NLKLsiB2DhLVygJf
2XcLpoVAGm27/Tilk5/abg8YCUUgY3Z/Ywl5neljkKd7CD35aA2KkMbNJNvhjkEE1mzmpbHyENCi
BSu3M6eMIpZpmfErkcw8EkkMyX+HnSUm7v9JPD4SPQ2JUEf4HnpeGOWpT0voJc6foUmOd/NEzwAM
HPcg83DoyiyU9ILvAaSjbXxo41g/z6JZ3bWWdqYL9onReagPNKlsgLvgXdDYcDfOzgM6o6IYWHrY
SmNPTCI1sj9Gd7IA6YOTJ4B/8ttqMSCZ1fWgPKUhXWRTtce8FSs2GB6o4gftWwMIkziQzbeq66cV
DirMa1bH+V4w4Iu6aJO/hMAuXaP9IXvDacurLis02hZxuwXLRrYb0AgB1AXN+TSJ0tmiV0nb5G7E
P0lmdFu0zgWzVtjARG2ZrLYsgDEO+uxNU1nalnwDhmN7aQ/j2gbajJGF+YNZGdlDm1gWelDVkIRT
a7krgZfHtRnVYD//MKybFIY079xgB6Ka9Kgp7WIyj5TbwKt2b+b2y6KkcO00mO9BUIoPhPJm1f2Q
YObZtEiOXLREBOB7KfQv5VQwHNP25oUuqTS6Cw7SZwOy7VAQf5i49d0Uhuf4ZDZlVrYBWkyxvhG2
HY5EWSTSPdkguveQmWiaSHOw+RbheMx4UXwye3akbphchu4apZsjgHC04lOONIqJV7oT2pfKtSfE
tJZm7p3KKHCuAqUkvhjG+K9wnN60qUINQKdpBzTdJdup7/JvXo/qe2VAnhN+6tmTSTyzUEcao/Z2
fAMLqjt7Rngf3MYG7g/KkwzIs+qSbmsBChJExHja5oKh4aiqDp3MoytdzApVyBzYaI3IRLEx0coB
mFQA5C8mNMK7iUow6o+4sSKSEFGxk6CvA+nVBAzX2abU/mqmzDj0ClONRFmdDafWCR5INH+KLLHt
FdBDOAoyf9sFIU+xbbCa0Ng7JZBUm8lhbOW0rnZq9EwH1B3SUD5w4tCNVSkBSUnvVMkmNYbusIhm
6/v57E1SCpEV2XOnELJJNIGwboNaFmyQOJBCTHWpncpdSTD2rBYZSt7FiS7/JNMUrAhKaE5NyIMd
+oZkNccjjyXoxJFCXWT/HY+0izGtezdNk+ktxVPpXFUJ7n6Tk+mAKHK1M3ayyTHPvQ3NSG4OUpuV
JNOUGY06PUmPgODaBPbox9HWzcAfUeFd5jSmaTSPSOYoBY0ML4hL/079Ty53Mo6OutKvbLdexVLX
V6SmiBRr4lqCt34wxuGQsz3RxVM0doAN1lUTPoQ0Z0q4TBdr5NdTFMAk6Zrs0DlmHitAaX7D288P
M4qGF2EG+E9Auyhws+v8Ddx6qMC0kNLyLFDJZRmK0mLpPDsoA98lU5qB2i0wr5aLwu2kHPofI7vq
euf8JNMWxQI3ppxX1myaZtG9qZECASgBxVhumJmP3ECMuzqog02JEiQaVQC437CxZKs7hUQ/5sGp
+SvZAmATLMRkYnhf0OIcPMwiGQ+PTtRNxxEoyzcrkOmyQt7hVG2R0YhWyKT3usiXz4VVDCCRPpCO
21kB+tE/f4ZcROEqKMDvtq0rsH8AUOpB9dseCdyIkJGkgkeiUZDxWbmIFjNwss5KMl3kZPtnWFJW
GWBRaPShnLGXFtePkItocVVekwzCY6+hghbniPkZDz106jOU3JQKXHiw+AW9bemr4HGNrjagJZAc
uEaXamzHB5zReStUF9anMFEFHjS8nxNK5w3OJ83dgGsbC8i0aET8jS+6wHmSbMb9dJ0uPVh2sgnT
3tA+kV+DrnoffBlJfLDM6C9Ut4xpvGpjZCdoOzOiEO0c6myVoXr6OO9/aCu0aLmItc53PW+2mbdQ
4mN3RBFSt2U7s69ccINFYjsmlfmlAMSAj8q5+n8o+7LttnGm2yfiWiQ432qWbHmKE9u54crUnACC
BGc+/b9RdEy1Ot3fOTdcQFUBVByJBAq79j6nE7NfJqRecfz9kgY1/i8AWwSnFKICSIrv/zSIvDiC
+dOgSA9i+k6Tg3V7G/Q9oNm/Wd9rICtPXiS3A+lXkCOyNAk8eVwU3mQ6k5CHVRvvfWT8QQMFsvDa
w0IrzdoTtehS5wZ+hkufWpkOVBCqQ11SNu1lmPl7GjfbLpoUfjWlYENzup537s/XeZZlaF0HjK+u
Ryz+PAmQ50+KcCPyOrpTNnswSgZ+0zpy7RXZQGuKEpzSFnMI2WYHiCpuBjmcFtNQnwwBNQzgC5po
Pfmsu5Eli5CzBcsdqsGzcuPFcX9TkZH8gw7iZVRHa3JZSeFu2Jh0d7bo90Uik3jFrBKbLCNC6Vg5
rfFLAdWbgypyFjE/BTr+IUgkSrRdyDflNkQyytiLjlEaidPkupeXP9lqlOKiEsN6j6PuMowcV7YQ
qx9gMJAiunLQsKt7LCHzPSS7jQzX2IHMXJ0ylqmTjRQkJHd1f27WiV+dJBYQfEUBSyh1F5tvNLm5
JreZmNl7c56Eoq4nuYhiXbjvpeECq+DHD+BtlEfkyeJVS2snbSNHbmd4E1QQAVW0ttOOwChRp5xa
K4/WbI12CNsF01oD6jaaAMXoyNT003SKEye9jbkBxAaOle+Rt7rHzt56cxUbAQg0xGPTDN1eCT6c
zDHnZ7CTTlsLzHrPme/h2VEU7g+oEOClhoI+x+w/sS7+qwZ494CSPMBJWx8nUCiC+jHxLjvOXfIg
1/wtK8bq0paBcle5xXDMwn7CwZWuZwiD+iVQULinUWRKsbO7b3j9eXKV8T6ebGHXfqrTUZwoli5Q
hqmhCmQ/KuE3s11Wxem/Mz7M1RmdC9lN5M5s3wqB1HRCkCoGpB1/kYjjSVoMCn/QR6/60mVZfmc6
RXVKE1R+p2WtnnIFnQkfpNffcVqLokpo7fE4+lJXZfsSDDkkh80cq9/C7FY5yPpvndSculVUoHQ5
d/lXstHlImZuVuZb606fImziUTWahN9wXgW5bMP6gi1/cpCeV++xlg1e2k5gm4Ekg4nTuTW2MNFt
4TT+fQAqjFUhbK2xKfd5Dqn2deb64ymIp/Fky2o8QYaWdQdP98lIF8C8A7CxNvedbxfvQwA3rgTe
DAhsRaTcLU3k1zhXXYc9VOjT3oGuQtvWN4Vq7irbM+4t5LSxlWjsdIMikw5a9m4ktkpY6ymKvDPk
AQ2gNjm+8WEvD3jB1qs5BGrdIN6LkZSgeSjGqiIQ5YMlvBWNDZyDlmkzo67bltmYrq3Ats50Iccc
IwG9XjlVVO8W9xJDLVXF+OSBvLmyUzccGnFSvXekOclEF06KdagYN7dlNRhIwOLmVzFkkwyYfKRx
UM6oQ1TXW8emz38Gvmbo7xsXG28FRbepGXYcj9znJI7kKoMY5y8AjPxUtD9ReGRDFBL60xLV3gZf
TyZehSE298MKpQY4/5N9sPX9yO7Ac2PUYNApm7MG8m9xjiTXYTk15zi3TbEP8Zc4oNLjc9RDYfNk
QDjxNrFOc2/K5c80Td6qMM2RFWJQlAmz8b4uUSYTdUP6mJpglgptw8SxQJ1votYtn8HZ1605WEq+
OF4L8ikVTmfD7bzdaETNvi2YDb5VazwMVlregFDWO0K2KzxCIVncZF5mHVrJf8Wsg1L9FMnTcjGL
ApWK4KI0t4sRX/9MHpY+tZAMGaY1NWnQlXuxOSg35fN9CifK+GpxXU90EXrRvBg1N6+HLRNefPK5
ubguPu/yUS/uctHM6N9LQy9ueBFw0aS5lrvkakrf/1SL8eLWFyMv/ll//EDLzCicCo7//Xh12D/4
0XG4YTHfDR3o0IUeM/9+zpF5onehi6Ge/M7RQE4jvxuQZLirfQP6PyAS3HS66w5lwzZuVfCdP0Bh
E4/ryVxRJPkrNysPRmd9pxmcSrZsEwrLOU0e4LKoy4QQqZ67LxzAj0QICpxt37u/HBQE3ZnMefBr
lZyY7hlp7uDQCa1GimHPg7ECajnCT408FFMy74HhnOQ0O8gWdc2w9yYsj6TfAnr/MXUrv4AfIczE
2VLTpves/G0MS28rlZpOCgxKjzIHI8xk2vGPOM1OfpoykAxAOTh2IuuIV1P1FMe+nCPkGD9g6Sa/
KM8uQB3DM+S6WAM0hnMcfaTjiAZruRBdllHm49lgKQolBu+GnGQH8SfYaSEY0p3DreMokL+SnSK6
LAQewt95Ex4rVmoP4QZHaSD6Het2h2N90KRBjtNe+Vlo7LswFvqsH0WWekG7XML0a91x70wW9RFA
MxViandLKLWqCZqgNNt8SzJ65tsyCdR5PptW9BxUpXPH8eS785P7qh+Cs6ctixnc8MCAS1BrXdh0
PMWN9TyIZqALquWcuxFEt5tMDyKbY+evzVjwIznJhIHQWw/O1IEudHDKU3lDPbpjrEAIRuGtHRls
RR5lX9+NPhPdTS9H5rtRKDl+f8QkiXpUq4o8B2IyxhHTxPOZtjMvgu+i7STyGyDlDOO2fIQEK3Xo
ArJDsDUNoDhcbGUDzgjLmpAI/5d5UhSf3asUOU7NbOOjYAUSk3eu5bV3SFx3d5UymyNr/E8tNNmt
FXnpYqmy2OYOqpQoDvub327LDLGcTNwEsuS/50qaGgdAQcC3Lg5Ub6AJq7kGmzBTGysGcSd1Z75A
oakDqW+VYNqoXQ5KTx09cwhK7Z6bZKWLh7fpReTFRJbZgavIqfdLMN2A5u5aVGgBIMtBNGp/pU0y
MlYgGlPzoQJZrnbatOcmm8Jy+COUzMuGW4J3Xm5EuLL5r2TKLOznB9mYtz4HCxcv3yFgBAabRt+9
pfd3xAZ3FZYKsuW2yFEMBweIY7ZdVYKjc6wrFPJP5g3h5Ss850/S81+pN+Pq7ZC9ScBPkeVxKoUq
ekC0n/ma2kwbUpm8WHwMzpYX9c9RDcI8t+bjoajyQ4mE3r1TAYJuZuKBgXQW1FwQOIJ4V+7sXAE1
xzqDZCSOfm3WB49kGc2B7cG4NK2pW+kA7lhvrOPpLZmYVdS3TCQvfjLZYl06rbPu2NTuyYvaLmtr
Q+V+LQIj2dtgVZvR6qFGnS/Q8xnH3ph4dBqFe7hGphMefZlhGUcOuswzOCZ/tNLYPRRh+s0OAK/J
tSir30NW2CrBxkrdVNuUO657kZcPgxigOdu58giKJ3tFTrKJCjp2TSaHI4gFDSzZh2TFW16d6NKn
7XvLrQfJkYv83V9iso/oZUiLtROyGdpz5V5ilhkCNyhP05Cx7eg7xTGQEUqQRrNZxwQISCqUHl/0
a1WLfcv7BgQVGjCw9GU/qkdHsxQsc4BxRj3WdpVjbQi1NoNDMKP1ps8gakYutgsmkP45xdd0Ek/Q
cGk+CW6pW0do/j1tx8f6y4Du4GNchNmdwhp2RfbGw5ESx07mHiIT2BFULfDdKEr/OuL/AdVRYX82
uWc8Viz+5iR9cfvfaxAL56rXezyc53sezvQD07N951qpwvI0p4TH26dB1Tgu833jVOrLwJyoWM39
FiWRKIrYiXA0TmRyUBJdrK7785jZN7dHNweB98cwavEuwNjZT7dqLWdY5r8aMs9GN6XR133y0Jh/
3p1m76v2G8QKmp0B7YldHKl4ZQStBeZecL2+N0VRxmey0qUNJeTWHedLqhhOahwtfWqB0TM+U7Px
JEYmIgv3k8juaAgv21g9zqNLHDePXrebgVZddQyEPdw0QgC18rtHuCwkSr+6bSqw2RTWFiQF8mDH
anwdWnUqlTQ/gT5L3ncJfgRkpzD1ETYa9YmhbuUTlkOXYTbL145pIgVMT9HcQV1KWJW3jn7YZhp0
m+iL0YOYXtshtVgfGJDvILDAN1/mEGO2Az9eNQSdoT64xOPV/ENZ+hROvwyLle9jqEsOsgFaFa/o
t7TMTXNRlxyVgDTc2P9ibOx2LpJ2n1LVysccqYLO9sBFkvSNuXHBTLgjlaxcey3RA3qZwptpL42N
fZyq5VVz47Iq/mTbeXoYB6hvUjdiLAYKob6RjYeXuo4YxqQ9+D0r1+Qkm9+ld8K1jTOZUOviHvD2
gloJTdk76wG1KJawinXpF8MLIFdsG7comI1La3iBpi6OKHjW3jke8iP48mzlFB9t4IteUejIdywb
ilOoUvUISrkJ/6v4Svy/RfDYSw5jbZi3BcAVeT2K1wycjFtWdih1yoL6FgVUaouy4+4lleajo0mV
Ay7n0NSqk20x8MtQPLPn0FKTKuvQFmTCo92+AOds7TxP9ck6LUZnfd1PBomS4KQ8GVicrcFezh7Z
GHv7mPkTCCuCHOXpQmxAmZ+/4QDiXHq+86sDhXDF2uorGx1nXboyfcgMOzy0tdserFTzd8VBt65R
/P+NB8FOqUYcPKRINrFCrUfC3AQqNYVVHj0uDmRzdU0VtWzdoq5JFVhkpIvXxd9tSAbsKIRMA0AF
oM4HAy/0tlBwBR6+Y6uf78RTM0Tmbxt9/Zc+uSmQbODpzCErGQTn1G+RVNx2rgkSvD7SX4GG30Nj
0P4E+voj07/pOPOrgzTKCZCEcHgFeADVPn16EebosCj9WxgULQBDHNNtjBfnYTRBMpPavv/Zd6R7
8BhSn5Mpg88pqHvxJxmGDRg8gs+Nwa091obRphqt4LPZQN2mLWW9pbFmnps7t+68LY0tYoVyCwgM
7cgrJJYhdSWgiqbHuh6WtiEAuXvyolLP24w9WJGpq0IQVnomcGc87MqtXbrGuskaHK86qQYr6JNW
Zpm/m+UkdDGvPnCVhgVB5sg4UDgFzmOuh1M/0xV0GapncMQJdvZMw6L5xyW17WKHc5VkNWrQNDns
GsVDF30yov6mXpHYFVEe2UW/65hr3VMPkm/tvoJUxTofBtBNam/z4R20F+KM4YVElky7XTVAy2kZ
b+sI5JvxXPqYndtB/KnO+8vxf78/CW6lTuruStQIBtLcA5/YviRdAbAOeEVwRjk1LxU/u3FUfxHV
NN6LwfhG1sYBpQ/LPGdDXVTpZiBsy7zjPCadnoaujR6movaeHbBP08x56K+TJq5lfhQuRBy0gk+h
Acp0kXWG0zYfGk2LA/tA0HRR3+gakHxR5MDke6TwE9B9fcxDXQpZbHHlQgKNY0k0KueNKsEEg0ZB
JqJiT90gaJ9kq8kP3d590FFUVRaCe/giKvHqOWpMAvcB8jjzXBQVZEgMpGE4vn5Efcw16Ao1uiNF
UfefUTS4CJL7Yez3nobtL180+nr9ydYJoG5tlUPB6eNbSV/S+ftKxpq+uos/CP0WqUS8W2jaOTLl
NkdtQ+6tehQifAJS/An4dfssE3P6BJYAbP8S4W3I2Uy++9AV0yZpUfOK+tDWBEcs3sPk7RMg+rDd
itd9okEfdl4BO8ahCKinckEtv5lQM7Cn4Cp33Vvh9W/zVPq2dZk7Z9cr/v22s1NHtDisubi1XwTQ
5BsNY/5H0B307TsJKnm3zNsTDf3TZ+jK6Y3ioUU/Lf/8oC/TOxmzY6vrMIbab2+oVevuf9v6BEQm
WGCijFkP+/8a+6d7lDV+B2Uuiu3VzT0qF6EhVTAAYGk0qEP1Myyb/CZ9QJ4seUIS4JNwAu91MgsT
x3FTuR9kAFqeqsixtQ3tXe7jEWpic/pEF+COocztpNmhSTOAQOoqOdkg+D+XzpQ8qQQihA5kaJXu
kQlZIOwJ88gBzzgm4WlnoKyvTDdhfCgyDyydblftnT7zf5Rd80viqON1FLXEsVgwfjJCfI6CF9W9
3bjDPkFxzU1voZxzmFBJ0gAfcxd4eHG0vBFPtYs9cyuU/yUbTKhyWHH2fRrCWwUtjXj1v+4nIzl9
SkWab5u0UpvUbcHArOEGUT3hsUdNKGb8AA8n34WeX97QhezUsovkd9zippb/ET3PVdvpsC3BPYIT
MGdtyYQ/eAxq2zHUJw7A9JUPbWGzdVvJ+isUHo9424W/ZDXdVsoZ3jwfB0vJEEOfD+mZozn10LM1
k3iv+mKHA3sIF+uLpYtGOtdg27xtfKyb/uaY8vQrCAB9nGH9tqs+im7/Pkekk5BJ2JSbvkiGMwdT
wHnUrYBDNK5snZ84IYcwPdkoJAmtaW9y/yfvowwSax/D6hI5EbfWBRcYqiPI13YVwpbZQ2ApaWK6
12JPhxEFtcvs+pNQSOFbKDP6+Dw0oqB7LzN8DMsjBd4sbHtHYJhxI/0xwrEv3dPHBPN8uRkUa4Ul
xToOoNRles5L2YBA1Mzc6MHv+vI+Rl0E9ciOb230wNx+F1oQ/wHfm2+ssGNJgeVj7EhxdPHwXFvb
JqRQmrpADC9EtcOGwV8vMWk/TsdhMjLwZuFu5GAQqT6HUbibezQ/84uVlQ3NPd2cPkbFkxc3m+Kb
OSyox4NjQigm7yEruOr8iN8VzhOE0Tm+I/HlxRiKYxu0082VPchRclZmNtZXekDhtiYYEvySb2QX
gg/kYxaaFGgub6fi1FstDhD19ftGRM55soCOngonu+Om058TmRvrrMnt76bzM3RU9FV5ltz6KhI3
IAxhkDPP2GrsLfYdUN3brO7cL3ywxT4CNxpOqwr5bNrdW6JnkIYCc/PAodkyZP0RtfUgyG86/gqG
/H05Vn9hU/JkgyHpIa1a5yHrvGE91WzaxbpLtmGwxj2fkAjpBtd5oGDDqrpzleV76tkuALtWb4N2
lnfRCaVP75cxtN1CF1BFJ/I4H27qMjXG+3R0Hq6GAej7L7NMKSrrUZGIu1w058kKnHkjs/W3oeQZ
aBA1xRA/Zjh73lGcactfwcSHbRyN3QnlSd3J1xcoXWJrQE3IaKBJ/oyaFEV98lNrGT7HLO4l+sIz
z3lxp+XONPL6Rst01PLs6Rf0b73If+Sp422X4t+5XrhvuLNycao7ewpdSXxRNJw7YXxeYuZKYjIm
Vona4X/3LzeiFs1hf9xn8VoT2FodCCmsqwbFFuWIbx+0nZMjl1a2tzNTfPFD0FjFmfjxnxGjMfE5
YizVZwevoEOVhyANGOvuq+WHTyzouk9Z3EQ3IXiwN4CEdF/tqf5SO2bwFFfYavuuctdkL3P+dayz
6glqkcFt7RnDmuaZvPqndH37MY9AeV9A9He2W9IFY7Yo+ONoTW8obRIrMHmqE138j9afbH7htPj+
6Jg8L3/8j0yg5f0jEeh4AXNQmgsWaHyyK7XmDFVHYTS24SNWA81tqOrsDK2h7EwtEFi9twSwoRzK
tAey/2sYkz/4qEBnp6fgpl33q0CwDLzQmEhyVZ+aCucNurfYr2azUGS9l7X11xwGUc5+RSHLMMvL
zE1RgHfzyrF0qWXpb69IJnN78VkgblWsAYYrN8HAyr2N0vrNLDUA8e9tNugXOmuGJw79zspyb+hi
xUZ/FEa5tbSKPZk4Kd1TMxeuABHJh0umcXOTWhvbBpxoVZfxeMObosc3RTfpksg22ReW8Tx15buJ
7FXk7BPXSk8K6xIQANludW4M0wBCWM49Mg0GqrE2JVZ1qAVWv/CWb/ccentn8tatCUJK6tsQGoKY
MoTE5gkHmat9loGAIxrLH2MjyvuOC/lysP24fMnxurvPIvaj7yf54jRFfPRA4Q7RKzgrm6FYtCuS
I3WV/T9qNy3/ugSQISvAPNO0cAH06PpoPBxM0aYAgD5yMPKu2rptPCAKi+zkms7nMs/M+9kG1FKy
HyoJsr8UDN7bJsnNjZ951qaw0v4Y5KiBRTWBw8e1C77dB6isevcpHr1FZCGv0QE/YhgDjn60ky7S
sNMHO+pB2NihbvvDbkcA4fAMTx6yTQkEvlc486lXYkyrwxKoSmHfRra9j4S+h4dKypXMGZhCsJQH
iqP4EscpWjKQX1Cnnq0FiKK/JEmIYzF/qL9g5fUztNWGGJLnjFQnyo0LSBDUDEM1UycP2gY1PmNr
0OkFDgXLjcMUxHsoa9Wr5H0MzUOcy4vtah7UrBlbigM6xV13nqi2XiGGcyUBAm79qNrg0Lc/X1xk
P8xdCkFyrto4egSF0Nipx9H+qmms9xlCP/f6i3loICie/jawM7E8VXryqDbitRFaok73FTYZ4I0A
AQSyPNGqtyWoqAC1vDewV8BlCA8OTgTJTheyJ6XEr02ZR86MwFkFUZHeWlb4K7Ec1JUYZXZwcmaC
1VCZdxK74rtApvZNlE27Kzt1Iwf/RPB1dxsaQJdGD6VWzCxUlpvRjdmjhg8qKSkqG5MIPLPJaEDy
UQa7BJjJVeEX6OqLgMLRpKUUjPNspeaFC9k88KKnACGQsc/YuJI9KuUMQJmf6gr6FyDSG06ArFpP
XdDxu24E+2qdT2KtGlDY1yEK4ue+x6t148TdA43tByQPK1Dar6oqxyElZ+p/QAf9f7xMGAMPq2kD
PBh4LHCvXibIB4DHoxDugzuOA3hyO4ji3JLiZxg19YYBcYuMOVgvpGIuxFaLDMtJMF6QrXPiXQGY
KRD/9ojB2dAdLRxPHUkykqQrG9u2QQU3/CBpSbJTCwXRIBE0owQqcZNnIyMIsRCwWoNexQJn467K
+u8XjCkzkQpRsAS6GJ1adJnJVZb+ElNg7wuiWADrUiN7mLQaXGoYdyyt8gdL92L0yMfcxv5seMk9
S81s9ule7TjuPvCzaW3kXohnlNFDuloBmiFUtlWeMzwXhc9WeAI236Rb3U4tMqbgH4Y8T9r9BR6L
F7uA8Elk4uwSS6H2ybCifDcNpXFrpSo7/PfKwLmu+2WMeUHgeSFKf6E45V/9X4LHBHVfTdQ9Fl6L
45xVMkDVcuisbRRkLaQWuH8UcaggHVmoe17a08ZyBf8SugZfhWFd/rSCdt1BtSVe2SDNlUM6fkuk
9FZMDd6n2EK+2RrN774PFSIzyAC7D0MbhKFZi8fO2Hu3+PnU1SYvEnwrYnlyPFkCUOoL73YOApV+
B5pG5B+NPvwmU2fLcy7f4tbG6z5rolPIjPoBZ6mA6RnIkZf50G1mrL3SVfvIwwy3VbK7gN/b/pf/
/iva7J+vNMd3bBPZedc3US93VT4dxkM8KeWkj3UGhqq6ArFr6w9PkRQAXrtxcx/27XBT8+nH6DU/
XM+x/wKzswQ9gch+NEGcvZQRtt6RU+f3fWWGB0+Y0WEI6uzeDMph40ER9qXHUPy5w5UPZpxDZAY/
DJe1b1YSgpKgScJjpXz22oW71pPtG+9lcgy7qt1SVM6Hz03POBY8DCKsDDpIYvCGu9hJkMuX5oS6
h7TcFGFZPAtIeN6VZftY96F4trNBPFeBuW0GI36knsdNjkSv3R5bHRHikbz3kdnZ0ABjkhB6kfUj
TUYDfFdDsMHRBP0UPLc1Vsl0pboTKJ5C9b49Y4kIW2QlZbHpZWBeIIfIYYCpSg8I0v044nHnuW7+
iJVB/phzczPg7Q89tWCI11WeP2QcKHFy8rbNH0UM/QuTIUeDbRpCjDCLVgxFc/tMuynG8zuUFEZh
vrPraYyRrZhwqBIFWp8AMXQ7FoCQJgjtFhQEep4Aa65DlEjwcukYuuFoqugEnpPX+dMkU1Oea6FQ
bNgOD++k5XkeHJyywnGHkliJtAx84pYb3ZW6R6bl8ifbPPZjGMrBohsv4NGNnZrmTnqGv8o4Cz+n
sls7ZQm2tiGwjyZ4ljYN9JZf0xGgHolq+TOFlQkYgbQ9EaZ9hFQFvhJiOC0QIAIIzVgfxwfmmhn9
N/KCRrfxdn6U5qhwL19kyn76WPU9Fi000i1HtmuqOtV2Gwi8P9lFE//RHvlQb7CgVr8mMlPiNjXt
FDoZcX4/86iCbQk1bl2pqx+wIluNuQoPUxJIVD/oPtGmGgJYGwcKSLPNTxKJtLlKNyhv/QnxKeO1
6O1b6CrKX4Yx3YHguX8VGQdNr9sADFcHCRb5brMr0sp8jgeWr0BdjA0jY1/btPc/h7yVKxV14Y8+
SDdDnWgloTqBNlgafotDwJwnMebPHMnIrYokOzdmDbLVLhoOYRik9xmw/pug9+RR+OpVFAAyQoDb
u8k0gyG1yBbEEoW7vWkDR/3b4QlWIiOlh8xNiqT+xTwjVO+90SvxlP0IVBUAmcCyrDPa1CR6C6Tq
qFDQcUSTLk0BAcBceqg2NVWRbGrTeQFPbLNLp8k9DW3gntKKeyfq5hICbaulnxkW+p0OmiM/xiTk
IePipm7jNkjD1W+1VYQHS29Gosn9kStR3NNe5GfKI/GSImV2H4YgCdERrLchxJ7Ww4Y2M3YejBtA
y415pxNgPJiAxPv40XMKJPWG8j6SOXLkZ8eDplJ38lgKVZQYte10cUzXAo66it/7ua6SKkoJI/nL
q8hl5JV7cdAU1F2mnWQ0rv/7TRQ6/3gT2QHQRHp1BnoUk4VXL/QQZOE4/c66xySNKxQBVB6YZaB0
/x0kJ5tKC8cMdvHcCD98map83GSTa0AYke3xAotRqo+LE1RfJTiOjj5n7yayuzUqqWrWF5srB2/L
+ISk0dOVPYDozj1klTZDCIkMmqNJza2dsAMAMNjmSdQHRSBzeYX+d7vrgYHaUzf3h5fQqsMHx87a
p8I375JQVa9dAtTAxMW0pW6VqGYVABB+x9q4+4xHJxTgEVZDWeg0tjnYEUe3eq0G1OHnZendkNfN
1iWWti9Nm7SgkU32XYYvcLFJg+ExS7NsP7AR4iygMDBvMtHdZWDeexAQIJ8vLQTNVp7V9ofKkzxc
CasPj6DP/U4hsy3xna+BKlMQxuiQHBKVBxQwNSuu51om5G579iuZH6zAfE47DzCtxHhKPUedm7zk
QL9w/81IkbktfXBaINc9PuaZ+81mSfAWo1hr46NC7NRPeBwFYDKppsl/A2mWuwuiZgf4Sb/2GAiE
uhh8Qo2+UCvmqHjxrKnbXzkomLwdToL2NOJqAlQNiZXIUqShA8c6pmy6a3T1Jf7G1m2raSuoO7e6
0gM63ZTbxUaOWsdRiy4DH4YDg2JLvc1BLvzUZ1P1hNWePEYhJH2DdgS56ND23VqZgu3nviu6dVBA
BY+iAXrtDlI8gAEQmmbA5YJ617eBKWmS4saKlXuYu13jyFuFzAF4fHUQ9akVRhy1PkEFFS6/0jS/
2j1HJlY7HaoymVahbRnbKOH96+D6ewL45JPFsBHskseqyrrTlJlq1YUgRcHiAv+DmeHfgfLeQsYG
aQJI4qTfg4HvEw4oPM491b4GmOYQDgX/ItV0SwFTFwsUm0MfdhmZmnH2CTVt2H/G2AR1dvKXVdev
Rcej14h3CtyKrv2kfNAPArTQne0mUEcziPkReUXn7IjJ3jbg4PjU+WAudPuqekuRj6g6bDrs8Lmf
2LiXQBodAVLcuO1UvKoYgJepVOMe1ZL1a46jSzcw228dyns2prTEjZkoCzAo5FuVaL8NcrJXJgCj
yHnE3RrvX6zTNGqrycqEbQJnyO5CBbpd4KlPacfD4galZo1COoB8aV3FbNM4w4MfAMrsJqCagGSZ
EeIUIxU4xzLuJwgrf+sgQLjubdbe1Qwk67UA2hZFYeybb4wPRcSMZ44C0WM3yWLnGqH51c9uDbdm
37IAEJCoWReACYKFCL+rmbbf77J4qxivVwmIQtoH8vAOIsNfvUhlN3lSI74rCu9gTxbKsvD6XffY
efQQ/Npj7zrpxK1fn0aok9c/zQTMmQbYaNetlTdg32i594n82IghtPXEQz2JeCVwMuoNKQ6OM9d9
NovpZ8kDDgUx7j0D+DesyzjIj7MTJ71boEzCLURlvGfLDsSxqFW/DnWwmxryPA0W3nTo+Y7KnzzQ
CdBIMgEf8t93CkI87Wku89/uRLOlYDb9tzvNARyQoY9/E4SdfrqoS+G2Z+5YCa1SR18MQBXnVgT6
TVCl6j5d5v4SNKEU8iJcjut2rNMLC426iAJJ6HpmDMuU++wBU7mVWs4XWxtUGeTxl6by49Pf7Ty1
jc8DVmx/stfgHj3ZZVJsLRX/wFfUWCVeBeWJIMKskfEqG+zzwjodbjNtBzMkFIfr9A1cTOOf7MnY
DU81EF9zfIvti4VDU8DrzMSJ1wJr8lVqAmDaQnQW5D4s5jvLsZAPor7Vt+1t2xd4uVEzJqWTZuCo
nZXljmx2kfN3N588TOKqFIzU6eW42UHhdFF2pLYVxIxQRQ7tFLLNMSSFMt9RTMk3KHbn+/mzUKRC
DhY3Q7XIvqijpxkqhDdTHaPuSBGwiGx04RqGtHQvbDzdx71RHwXEV8D1+LWWmcJeLaxfA8ghTdgk
oiymcu7w5JMrsjuNsLcBq7KDMFXzGiofO2pky5qm7h5wEv8NGfPmVTLgLiLLiXY0qOqmVz6MHjRw
Wflkjd592dYp8P9NsZMZn27oEmT9eOjxk6BeUuEoN28F0NsDxJcBKy5hICuYjdAPevt9IBmLKgTf
VGfkm3kQGQO7Bq89zYe3eLl3AUwc+1UR8K/WZJX3bt1bOD6ENhKoAex424Flds3NQkAwEu7lgi1c
iL1aXUJOp3bibSw7a5M1ZQcKhdqNtz1qd9cSfLCbSJ9L5kBx7quguP0/yq6ruXGdWf4iVjGA6ZXK
yTms94W14SxzACPAX38bQx/Tq5O++8LCDAagLEsUgOnp9oBTYRsfGq9HC8orbEPdKEZDeZN27R3y
OnqiABrgCRfHPcXUbcLOt3e62w73ust+QQ1AfM3zqFnpUusuxDHRl021HoGMWTux19xK4X7ldq+9
AMGXHL0Wkhlkdqi+3wBugFoICCW+9BZoA8KKoZJfBdtTfjv4ZXEvp8R/hgSurYJowjKyv5JFE9p6
6azINJHfnyckU6tB3gZt6oAmJZeatELFzL0Qg/9cshu68++vcvSxaqNJr14lmZAfTT+9St1CIQlg
j/OEDMXBvI5ef3+VSTyFqywpBqgkYXuelt2PMcunLe3YaY9Pfmr9h0/w66HLeDxzoZNj28gY+JUE
ZwSQ7b3BgXTsBQpzZMROORcxMEB/9mr5qET/ilRbr1g51G+j67ADb0N3zbOGv6V9/QtwGPwaJ1Le
pXX4hwZS37e6z/01FobWgcw9Ho3vQ4cwxf5UDcV24Jfd5+IO9FPjAVSv9R5vgHFcLhMwyMeaD7az
ISe+kuDHp2bc6VUDQaQ/4w0DEKGww7GoPiQWCBLala+BNw8Ks0CalEGFo9+Tp6RdshZfgzOe/uBi
F7oRbaMc5Shc+uVOlG5zi4rCcg+yT3wmYggFB8jSt7c1L/h+zMFpEavSfTHl6KmE3e2Bls/enTSa
olMUreFhnAZzIE0hRncCdUAM0dQRh1t1Zt7nZc1fx34EChZi0YljOJtUZ/kBGi+f/OkEtBXgG/nB
Uf4Je1hseuXXXPkpvncSfgQUxguIbbQDPjoxNetAfKQLAanE4w5ZeEUj8hFCfKRWBmJ7K++wcghQ
tQOm9zWIq40dEOXO2ksNb421UHfXxVZ3hzLI9qJo8UI/gSA9dXgdhBaawtD3udWCEjAx8mbtthCx
TER97oqqwC+Uag51Bz4aBzk68jFZopvjbV1/ioxDeUbZ9rSn7mpyUJ2gBl9HD17er3AQXK6j0sUd
qP9TkwbRcKMCEYA0vzOts4E3k3LFJtnvyZxcWaPy2tYDMsvKQQbC++q4dvdwFY/VtP2oD+57fFyI
ZAWwP0d2aoJc+yH35XQbZUwDI3F8W1n+dEsuungMIFsP9R/B4qOQyXQA6gEJ15o6lmF4OoYBPrb+
dvEValJRGs89KEmPy0ydqPRbE7QVUOiObpaJmsTxzgmOxhcXtSLXyqG0bf1cpia/7eBcczKabkXm
lADpB0EvPI6lsOU8C/XQDa1BQRc61u/JR3PRK6xlcnBBsnpepvf0QruJsfv6eFsoMndATpQw+emd
oqk1aOrskImcQMSBmk29ifxjWuQAJ6HA4JszGYdhTCDaCMaoVd9G08+k1pLA0sAOYbiQKHYBALqL
PRQkjK0GcjvkHs6t2fFtbCJZUnkjX1U8md703nrgrRwj5HEDVAAl4HpxwDCR1s4XVChKEAgY9v2Q
VubWGV0o7dYD1KFE3e00wFLuRJMl6xJbLaNmYlcM0LBh5pgaATVbUewcP69On3yZipEgodbrkp0o
rFFMT+THsXe91aHHgF3ltPI9MA4jgSSDom61NyO3v4aiM35MaXusXDlFAQ4icP7EGUSbo18daA7A
WTPExxA84D/CofzqY+P2tQObHlDwsXnToPZQV0W+rlbWQFUkfdBRiS45MzpuN/QbLZv40eWoJbbV
pa90+z9yg8z6C62IDT4RxwEhL3N9SP5eZULijqWpMfHhLtNxqGSqcvO6B1NFWHFw8PV65u36MtnH
nTWcOt5Dx2rpDvMptpAWbY0zdlpryA+CELmtx7VI9eExHp38QRpv2GIPj31YDo8dzmFWdpMNezIN
Q9gns/XBOaN6HXDEP4J+FHSUsX+hUVlVe9u01V9wLp4G5KrKongw7S9k0H1kKz7PGuNJsM4NFE/H
ucXPVdfxLmixDjx7OFg4UytVPX6RPaR2Fu7ImuNoCNkU54711yoeGnwoNLmtcxC21dhovpkWA3Aj
b1+R/OiPbaFLHNN7xlukyR+20eT3Fo/5rZywl2Jjb7ylYrRWDRQBTignzJ8zq9zTPDStDhjpLhye
3fI4mpk2bdMJHO0yZeVZ03B030AVvQULknEhH11KrEfxwVX1iip4Hkc9NLisLK0N1Ogy83vIZ6pp
67R095MLmU+ZC0gc4mhDVl0f4DRAu9Oa3j5VEf6L1OEV36MJCFwzaeOtVdrWwWep9fg3A1vDsk+2
7HBYWVvjV3/84Sd+YPMpuSF4LVdk7aDh8PejC0zoArmlDvCZgq0w93BG/YHFpY7fJ6FOx+/D60ka
y85OlZd9tbCuFKi0ee0ngKzx24/9t/otV/5B+Ufl937zL/FgzPkUb45Mf60nnElrbq5t8sGf51ni
aX6nYDFedoE0oG3XxTpi5a6IbQkaJds1tlQPPsuWq56YjfJAtd5ZN4AAtLdw8hedWezVr62I5Vbk
lnko4zp+KCKrDRJhFz8+InwX1QYUEWLf+VAaIK2nCLBLnXEI8i9zVFa6jkR+TkPfPdACCJBb6Fiq
9VEhyheATN3DaGhDvFFmrsIEKTx/hHzykSj0x7BZ+tnDxmET4rEPlQXbjrP1rK0GodB6nQIbu4lI
ey3XeHHL2QMVhpPUWp+I4i5UYbEKyzthX0DGFKFIP/UlSHg6eSMrv9MeeelEe5Tq+VgMTrV29H6/
MM+9oDit3S1+VoKfBvRZEUpoUQ53dHgO4sP2GDeqipSIOSNfVZ6q8lOHSEDJSTa1vOoyysG5QPon
tIzsppls6ybFTxMIOPyIrV2zydbkpAvYiNAD/RV7aLKbKAV5B/mRagOXhxqQW8N+6BPc/SNrSFsI
Q1o28jhICzfB3CZ3YWsF8qyju/n3LYesQefYDKjBjI1cAcVl068nS3eQaUu4DYJE2FwbIPBohloA
RCSobEEUjxrGQQSTp3kbM6sgzUQ2dQ1SNhdq4VnYnzxfrBLqpQ5wNb/3kgkY+0PjhCcvzoDuStQX
X11Ka1CFKOGorwBjDtfktJwquRlqH5c0GPGrhue/nQdJyrJmBcofsA9is0/6KcbEShRPVd2OTB0g
m5OJr2AQQ3PkIbQuYZh3DThOUAO6XHCWyNdlaGerSPvo7vIOdaJ8wuKYIsmeWxNTc5TFkzZEzc4H
vdxRItduVDgSdCH5EVlnXXbmuRwTYLqoibOHal1xY1qZ0AYGEn7pbyrLPHNAJYM6HPTNp37QM/05
vsqTBzeW5f5TNw38ZCNpEozgbj7lNoHt1S1QGWrOL4buCO2v/hj5DEmij6nnVzmAqHXnjs7b1Qgy
a/pDkH+JNmbZRCvZAphkWY4ZgFjbuKWLpffhJW1Y0InanF3kz1wzOvACS7Olo1EhTtdWm6lCtZun
T8wBfAhOt/SNIJEDCJjUzAC58+Dfs2euew2TdTwI0kOZ2XQcphvXMFmRO5nZAvhwhzpsFFxA0vHW
Aj5lP9reiHWvAymecvLXGWvTl8JHLjoH/9kfEQTsgL39JYf+lRlO9MU0onw99ngCRlacrfIMJ9lM
dvklVdyTwgJxduu/6MLrbnrh4kup3PbIUiDbZbUlkwYlf7xzZLYHDmDvs3T5qUty965B2nKxqC8e
wOer+irPiLdYVAGYqmrC6eK35huWBcMhsSrnGHaFOOF0DOzbqCjGEXMPTnwH/HqZ0aU/q+oPQLTr
74ZgPtQTanmTTL5EMYMlN4ALaq/4PJ8H30t/alEDjJbmPPWWfJJOXIp71BqMB9uQoLdMgAwKvcIA
BHXSz37p6+crE7RB038AmsxrQBNzXM/ASbrlAB7ATOJl+kRrFxoCH3GsK54EavJAE22c43Hkb1hL
iG3vT6hTEQl/0ztrE5W68ez0Mj9DzWhcaQPCXIWcyAGRuUhfR4Evhtv1dHBFYfLvetRgLStQvuEK
az2wwXwu2Bkcq+0bUrJHnPrWz75IxmNeOtBemgzvPz6fhmlcfUCZ64IBCmI5IHUwfEu/YpWC/rAT
VWEfPbl1s7H65Kn3rAT18mX3GOnWHmc67msPXo2j2TMAHCC7+BqBdHXdQdbhSL2JlxySRvJH0QKn
rqNOi6KaqZv2MgQJy1MPYpa71pqKcwTV7rWe6PF3y52CqmDsza0ivgXCuz2ICLxuWsJfKKDSsaOz
ICR2B376Yt3l4HKvRbbW9aJ6sDynfGjzONq7lV6tFh/2QenK0QfISqsQ6pBDuvKZkd+ZedzsYrc1
ID8ImjgQxf+ggCovJQqgKyPwoZhx9j2emFvkZ8UWDL9xgAfS2AVgvngFDS4wIKXnvIFEaYNlL07s
ddDLuyaEh+xGei+Ojopt5S8HNm08v+sPorDzI48FKijFMVNfTDlVKT4O2PuR6RpNufVlne+IFJZH
LfihHNAOQIjKeQHbm40f6FcJnsCTiT82FNl314fk6Sa2AE0NFS9m4oQ/Rj8rH+KyvUsMUPLYIAwJ
6jrTn9pJ89ZDJZvbBgUbOy12/WM/JdMp4mO9c4ukuDMy7RSZgC1EDU/Po1z3uj2ce6cdz9QC9P29
RT4UXeGkj5kgr/aLDsWC4Pv+9+cmlJb/8rn08JVTNQY6Hpx/gRG2Iu9kVRXxE7LSxanMbfPiWv2+
JikpMmUKuqc4hHJUWKbWpWi7fSGK9j4D9+FtFFUrAKeHu6rwxKaq2HAXZfifUYt8n3pbB2JwzeCt
OrPwH/Oq2zAFBAFhvTxPUE4PTGW2oBTYtUBMbqm3b2W94i5YpahX6v2pKFjxgCoE5DslQJthYRzb
xDRuGubEj3k2Zvu66oeVY/XxY9yU8uxw73vIyyAf9OI57BvnPjeiM857tZdMh7hyBmHygMzcbvud
CdqcDZkNTrdBYphM0KlFcJyMf/BSY2C+hqVmhPaEd/RSN59exhrHT/c1wG7doQoVnVPdb+gXAXC9
bOXZk3dy6BM2titga4vnUSbubdc43yjKES1212qQbXTBBJ2z7tC6I8suyLU/lgyEcVEIklQI9fEj
9lGQ1TLM6ouBr78lGxBW6CYwGTh8gXSPW3+pJmBI9HBst7o3oPrBxt7kBPEl+2QMCdBC7VTV4CUA
dW1o+EW8Xvqr0vhhpjWwv4Y/NKcusndQBEIFjfqv+4nb3LuZ980oXCizfLhCYX9DzQ6W10RQUWrm
bNIgCvtwScGAuyZ1IFl64I+tB3mooRcIOlLcgYKnqER1olQq5OqGFcC52x4cFBBZq6Bb4A0/fc3m
gWyz6FkHOAPySHlz6aO4P+LAX+ygFFHeN2EsofWXeG9Zn994RW38QkUZ8CJx+SMrgPN2Cy2EvEGt
bRj2OYBCiPxU4jG9nZDnfbBdjmw+Pr/fcm4fspS5r7FTHvFfZpe4y+1LX7toKVPopRtgH+1vyOdE
QMZGkA3HgtnbOJNlfHFEynGMl1qKb3Z8EL/qEKk/qJnYP0EqtJqs0fnWcNsEBQcTt1ZcJEe8OAgg
IyX4RLFlnPKAuyboU0bWnHV1qRuv74JB63GcgYdRk+rpjqw5ZEISdiyjTNyHHgQgwchmbkVh9Wv6
ptD3w+yKld5w7w7lufy+o88btFum960aqgY34ZQPl2WvBnaQZov6rHFFuzYub9LRtjY9kqCvMYd8
h/owsgx7K9PXKsgf1KCfamsP8HKzKndexJvtfB/bTvSDO2RQsolQh9qBdWsd8Xx6KJCKYBp/ol/q
nL3VXrEYIFrgT7RwQhj1QIKzPTtFob4wie9+9bUHkGGAGbqNIbshJv6LMWywJ1RX+275Yhd9/81u
gCsNszR/y8OX3jxb3eSsfJ7VeycEz4IomnBrcMSMfTq9VEbSryvbMG/HSaZ7o7SyI+QhkwuOLr1N
MoTdY1+hBgK6Qsm3Fid56tNVD3l2Xyep9RznBdio/rSknh2rwtehDTLh10FlL0yQEG28MIrXiTIt
tSVfOiYvj9f4PUGCY1A79iWaAmlIjvqnJOViMyJpcYTAGrgXVSviQ7OeFE0dHUMQs9xCNDefSvT6
ycmgL0l+LzfLFf5AFmgjHulDP0aHMXL1t1++N05vQh+Tg8mLcaPFtfGW5fx+sqrksfUS/QICQLAL
qOC8ieKVLStxwcFY/ogHA9S9EA9pW7Hx8joL3Cyygc/FiW1sxvVqmlCb1ooXzS6dn3EL+RKDR9Ej
EKPmbhhkdXCw1yorvTtpKcshDBK5lygFIIda5BuVL1E+apEv8SAdB3j6/f8Q++9zaiP/fEeaT0u1
l6KIgV1XhIdOIsfbBFKJs6XoDFnMzX1WQqmRfHQB+0q8NhSrwOITTLuzlKApoN8A6pdJDUZDHBYL
VB2E2CbugYuM9mZmTU9F57+1Iy9+/GdADnwdSnYDpzTTnzixPcQcR+iguAEkwnCzs1kV4UWPeLmW
adp90yAAO2hF+tNtkHqZsMq6L6sRPAUjMOKiqJInv0CVZGvF7LYLdTswms7GxgPJlaQoq+cyjiw8
Lll2IFOHjvca+tfDLjGi+rnIwxQP7zzaUi8rnGkHsTlzTb1OCMmYAYe4qzJBIX9VOCGSP/gprLGm
xndOSOQPRfUdLKbBEBbOTyilAukcZs5jBWjhToBG7UCxfgYycRfQwqvYGgjaR65iBxXr+9zd/vta
yrneg+L43LKhr2Ubnuf4tq443T5tYPrOSHQ/7s3H+bcNybddDRG/rW738RNHdjQASX32h0x/oN6l
+QHNAbzhJavuRQZEMXLbKDjhgt+nvEtXbu92P7zm6zwECH0o1GXao1103hYkjO3Rwk/HDfOmbJ10
TfrVG9o9xWqyvJX40n4XCYR6vMZrHg1h2Puq1vaZYUC/AUyPOmhBv0Fx5GkwjPIprFGC4GObuCG/
CTXP3Ci/jb2M8UtYDofed88gyoxPYyjYBkxX6Z3GmveWVL4x0pK7MmNsI1UrCt8q00L2uDPTDZHI
4LPbB43b1Mh02OzJLFqoeEF1PBlxukphU6z3/7G89X/fU9qGj+IO6K7o2FpaOrZgV5haE1kv6FdU
QO8Da4wMo3ME7N85Usv4aC2+Di8BZFTl/u9il7Bl/P/LBywo0gZgt49U5dOs6OmrAieySXezT/Mn
WXbh9spPEeSbh5E9q3ZSc+mnaWYlTzXZkOkhCIr/vElOMqKzxGcffbf9tOtAeljq0bpELu9Y/37J
sGI4jq2HnL/q6NrJxp7pI4Z6UKDrgDD/eXFfjaIO8lELIEyIeC72P45bQryRgYRcqVvTQWrmZe0m
BVPbata5djjKn9wyvpRN8R9UjKqo6rcdko19EfSAHdfC2YRpOPo13T4Tk+lVrHHvSsPCca5Yl4Nd
/EzLEEUkdsRBApnbe+idZnsR2tWD6QBWCsJ7PKPwcCt48VNOA7jv2IXwbFGXYtfQ9Ppdgb6bJIxj
pD0BdNOqCJiIPH3vyDXIZFBHDL1ywBnC8Q6pgqmtg7TI9AOoT1qwshStjnRL5d7ZYnLvWFt6+7gB
a/3i402nXRI5bQDW7bWA4qC3tmVmbl3IoosLEaHAlNwAOjp072h8jjr+zRT33ppCLHULq9fc+Rbk
o7jBHe4jxQk65cY20wzvMYpi7c5vYiA6hfU6ZIa7HzWwtZOZavEEoVYRHsn86yAU43RBmXs/FjZC
iBNKN7PvUDiWnyt3+AIZCaAxwVSD41kc/3CszdacAfIHTLX7JeOrEUVHbxLUFSB3EcmGDo9QLfwD
EAn/rgqL4g5ZMZQWqUMlGq04NkCNb7F143N5qWwNuLqyTp8tLDiDwgFCdITuFagO2C+v8e+dLkvf
JkMDEV9hsDsISbLdwIvi2HvR+3Cce74Pn9zmIc2KS1wiQwMykntD96N7kbj5c5oZ0DuGO+kGeUH+
qQnmja+V2Ds+QaWAehs3YiD+RVEo9XZhd2+pOYY/5wBoIQiT0Ud5pe1kQWr1+nowBsC5FJIcazEg
sgvuVjcjr/GhYTxa28BU7GaZX5R2gIkK9MxKlhaKXsWTAD4sENLqzq3Vo5gMtWJAeefllkJyHJWf
CjyqIFmJYFAndI8mNjfKoHgeVTgdRinuISQd4ZZ547ZPRTaf47kD6AX9FlBPnrtnUyvLFf0rXDvK
V9BI087jNE5P+EsO9A9u8EjbqULvHZ0KquFMH9hNXIkjwd0JEd+kKtMUSb5eAPJxmJSQeXqlt4EC
LO7x+V2ZcfMFgdVL9j50bKCg4EztcNDsTEA+ABeTxeWRT8Whd/p3F/lHZWZxgvfb6SBuw3C2j+qM
aUdvhFEWA5KAAMHTW9I0WnzPwKhEFkWwUNzrnuhuyKLhReLLeXgx9MOhwXYi8L1hM3n+seir4dGH
hu1txiFzw2NLfqk119oAvJrvbVUvBuGxU1l7/WMFFP1tzEMIN7Fs+lJAnuwfwyIeo4JeDW/UbNhu
5DIM8UmKrajYVqhgOtk9594qDWsoU+hjVEMNFs1ru2VJXAc0YG5iafGc9dKaJ5l9NDKrByjfUfPT
ILKdEpQvDtiapO1cJgds96CD97ZuhxycrS7UMmtwuDtd5R2Fke0WP3hroYXYyahbFW2YbigOOWvk
YmgcQO3iYqmEBGYXbgI/hZDN7NZe98jprFxAq6Z1ksUVlFyE2IVh8XOhKOcJjohA7QguR7X0p46x
18uAt2Z2XOjNW7Gziny4J08bhunpn+bpo5/dFDavrjnhe67pxinz6ualRdE0wAf8TSFi9pkviq2t
TJwz37JOSx6hWlFCRMA0glG69dsy3MMq8RESPruoL/8oMlcCmAyx0DoageSVRQaZUhOp1cWmFsWo
ERCIm7YUR/7McJwAdJRyPZrILmRaGD5Sq6sbbW41H606zuLDFDrg8Yqycp82Ld9hhWK94oOzI9VJ
xzfNFUD6+kXUk3fTT1MOfjWcV9ucna2+zQA79Yp5JPhyrdc4exIC/DLq1V/9HYtJvaZ0kr3wp0s+
1eYRyFrz6CegEltVTYmFR54hczgNYYKzOfTPTjtk6KJYQyEcZ/t9wMc0npWC1E10P4n+hrh2GmTt
A9DHttuFEodIda7MPk7vmAuVVA2AetFH1YUuLUg/5haZvdlClVkOlyv/VSxTZRAx6rC2KAz5PN5r
Wra3+dDdja2sVpk9WuA4z8Inqw139Bjt+rDYeU0fbulp65cmIIxO/wQO/fRSQB1ufgovwxN3DJ9Q
m7GLw2+lZ4gHHGZbzy7WBVqdP7efjUYlutCTmWb+/GeYxbovovY2gI6g8ph5L7kri3sDqJQHHANI
qCNCNoZMutSabFZel4cq19s9kA+DhIPjDaBAkZcbWbga6gQn/2n8Uulj/IgiiuyckN81cVSeW906
wioeZLhAy5wbSBu3eAYKnPOGUb2OzKheacrUZaLtxtK7hZwyQshHcazNf7ML8zXEBvhEETTpPJ2a
/so33w0EQijaBCteMKGkd488iTzRpckmMM4stkkMNIutGfI9UgJ5tk2c6Q/qXPzzDH5YrXAs/Q25
WYg8ln33MHRJ9yABRA/81K6OZPa6W90xVEiSRRfoevDd1SjLab9mMSDDejDihxxQjSzJdg6SZRtg
DN2Al0lm3xjWuE00MR61runkERn4DWh+6vvUKb1HhbFHesV6/rDMwTFnCyTZ+Is/W0vf/29c1XMd
WScN3CW6mXxxoWAZW8NrlxrFJY9BzkDuFlDgDeDOUDJWUfbkP0DTsL/Hzml4cLLuQlFYtHp73e40
JGEQBSqdBEiBGLoK71MzvR5emRa+T43qq/zR1KQ4SafobkZ1gQ5yiBJ86BvnEdcNrMzVL/ngtTcV
1EC4EVUHJV9o7vwO6a3GTS8UMQeHUd6fpO9vywlg2PU8lk8uDtuNBKKXsW4CbinAJW1o5irvJwM3
UHPT/UtwtMy3nu/wcUMKKcbGwWLP0nZY9u2iKHJwQFck9zweH21ULaNG0/P3vhHaa2m07HW0Bn1V
Q5zkCF1B67UGjyINgmZqcl8OJlg1vzjYF+yNzt27HqqK8R+V3mnAxnu+4BvjI9M8TSiiU86Img43
zwC8VO9jlvDrOWa7DGN/xRIhQHaDOWhOall5AVTnMnzp+XhV8w2XEGrN01Jz7m8GtzvpqC/z8xs/
ZNpuIYVKVPk00Udd+ajjyvcxnquCb4qgC9CqD5GXgprTtaw7T9T1CrwP0Y5ME+iWuypyKiRHuwy8
Qgihi5HK8uL7yR5ZPlDvkS/yzINpFt5ZuPgQBn6Vv09Fs3CIZJwkyu9tv7K2fQx9iyGK0/uB8wTF
sFRZ7TWoJDDAbKEufuGwE5ACcwT5lfrADcvxZqtBdCF/kvzgU2TfLu4h0c5s9MV5cdU6FEEBJASk
XU1PHbIvIe+VxvVuua9ec3sNqcBqg4p5Hq0s9XrtCZiZZS56vfjWtcHiy8bUPqWJc7/8WUPlorKo
Q7VX2r2G9Zi/mT0qiczYQoJSmU5fr/R4nF6MumKnDviulaf8ddd5AbJC4mJjn/FUYwryZ1OX7ThE
yLY0PK5H0JzW7iPqHlxsxBwWkB9lhc6KRWw81EMYaJYYbzUcJ96idLRZgT+o2IajB99HRwcCvMAY
uLajDk/1UqserWe7hFTtEkv+xEFeBPon5ys/xJ4gJubfLO5oSvpLz5ReIl7GfF/1WvBIiU4+725M
YfYX0wLVCCrhQZXafr6Qz1Wa8tThWeu+HNnp70KrvxnpSSAqeo9vl2mXMBSWGu31XUfkQ3ZNPL1d
3eLKlDSWZi2QEltDatIBGhWvXUytd4xRKyAYiDiA6E0DopOgC7FLTCi3bvNK3ix+vUHFMeoCJ3wx
dHFHXBIZ0r7X4wuGTA80xEpwNRvOOQbODMh+mUXb0cj7IJISjDam2ThnUHi9X0RU8CFIuXEQKCU/
UAeNnqNne+CoV+nG78Qnrk2+9YBzCjJiaO89to3dbEwUOGzI14qage5pDiBP2U/QDDA1fUPxDM/k
B47KV0VZXusgXcujrAuqTkDWyguzfSJAb8X0JsfzDJh7CEdg9QsIBbSocClUHJ8aJPBHrd6Sr3WA
YcQ+DYMjNRiiKbBxmpqAXtbELj9ogb5kYZGdlov5u0kdfjhkJ946X/o+areLaxllhD7Q8yps8VHr
H6ejEUswjY07SPC4PXCjrV5ixTNAGwakO8Oud8Ekgl0D8AmDhsp4cLyWq9Jum/u2ZM099BnffWRS
B/m6ZgvGn32TuJcJgtNHQ12q0AKXPzXpYokM/LKJxcPj3Fy65tDSjRxs+qT3PsGnKDn1zU5NT2Pw
FDf3vd5uC5uhtga/qfjU2tYZQC8cvFGzThJQffBEu8c6vAaNRgKMkgd+sGBuqvBIgo/BQaL0mILj
3x5y9KbYg2zNEccPVDpEly72oBvWe/vGdFBhRD4qM6ICpN9DyE8uF2InOyNxHnwtxiZITgay6dwA
DSZMalXKpNbfmf/DMEsURgHqiPG1D6vHobSMfYfN2o3njdq6MfT6GSg/PEcg9vLDtBr8aoDjKxjS
AhXtUnzXPOBapT0YT6PtVhujB4+u3xc1dIVaby+1EnxxaibUjtXPEPwCD2BeQbR4wI8LhBnYue7E
+wWV9eYmaV0ZkI96XYDd6jXZpQrsQMoRNDK3tzrk01EKmLoMeB3u1WvRKxJ6sEWRRR00hWjrBIG/
Tz47NeiM74EGAvk+sBWmvu7qSD/HRTSctPZXWaJCAPLIcNFF76oUPMLx1tDwwE7C+t0/x2XKBuUR
hsTIoPugsTqSz4bEV3KkGTIco4ToPUCmnjX9Meli7H1RhzsesRkH5YFddt2+hQzzEeiU0IKihFQB
qu8vXnL0U+8aJwpYplniRygmGiuKBE1ztpIeMto9K1tQTfjNfBlG86abUHR25SczxzFUCRXDyxJP
fttOu7PH+tWVn0yINSJFlVgPs9VCX64aGCj9V1jil5dYmzoBxVQguQ5aJYcTColugX0cd2FaDydP
XahlNSjb3QJ00X+2qR+iB7dtj/onW0/qEHyRGEOBNGGE9Ge4WiaiHkif+CBM/3Ogn4MpJaCYuUkj
KdIzXHAUuXk3/wKEHfasqDq+oZ+CqY+b/eSM4ImwKsCZ1O+HzbRTa8liNYaQWg6jfgBDX5HtNMk5
QGLx8JjH9fQg8fksHJwXkifHEjFhLSgrlAlp6vQMNPxPsgCbQVjNkW7HImm2gOGdJyQTZ//ihLqt
L0MILR3AmGKUO4N70i7BLmmpC5l0GSOQJXgqRKDqaVzPPYo9knpEhvWwJBrKZYpl4DL30rvcYJlB
CPUomOdWr4RipLr1MkOmG19EZxk7IjnxRAJmNqyyFgKTKz4TYjuh2FiAV1TFLi4aRebMfaJ4U8j8
iCU/TZnha3d8P0J1enBxV0n7hFMf4BgnLwYQJ/RPgoX1o+vWTyXxHHz4K0PWjyreNW0QWYgY5WwO
EvLOVK26mu2aFlsYTNWB9gktNmY9PtKaWQeLTa3ZSf3LGDInaXHoFesoRf+YjDocIaz3eWrVQ92z
c7HJSeGZJYy9p5nza1r81y+HXu08jS3wrdB9i/nNKjW4gTbUBYaoBz5aXcikC3B0q1Dn+mFxUStK
ocs8DyO7TS1+YpZVvTvJXsbQrDS/mrDtR2el6V80PNhffOlvCr2039whtLZcK4z/I+3buuPEgW5/
EWuBAAGvTdP39i12nOSFlcwkCMT9Dr/+bBUe4+nJfN+cc160pKqSaNttQKrae+9pGEN+KCss87XR
suhktwBOk31i6ecZ76FPjZ5E0IPFroLseV6A/wHaOVfXMdiTKKJnZif8q+OiQKJRz4rBMO5ckK7c
lXNk3MWt/mdp5/0hwn3QQb11bpxMyBFyFbHYOm61ADrmE3b/XGfQJPprhcQ3QjG/hVk504OZazgz
U3NxdIgcFnVb4ATqxBhP2YDzuA1dF9V2E7Sbuj9mxZDa6S0ICpEncy69ZsfnGPzN50myEpQp72My
5kmBt0/qUkPuJZLG2FFUfhJPqvzjv66xLmRGOFkzdRTP55B872Zt2kicigUofCt8VIeE4EMegPLg
nH0dcryyhY1uXqX0zAlIaKGfY+hoUEQ1F9aVehRCvX7K3paiITV5+RizzzHoP5/avrkrxZReUYGT
PJUNE/fAHgXko6bC0+uQT2AMXG3N1HG/FULsV9vfFwIB9nA1cr5HxRsIkSRSVyhgPg+9J8+8R+7G
p26nhVOxoS753a6W59lD6Zw9Zd52ymwdB3nDx+b/yoaExNtcmtaepinEs/99xf+wWAnVmQxlZ/gQ
tBqYnU+8zvtr67TdrhAxIGMy5I9t2HWbOJnB8t5I0PPYw2tW5N2OhzoDpZCB8y8GCUrQ4opT3ET9
swzDfBdB6TGIaxvDIorP2FuNG/LqYEt59CCJPIKy4pmauLWOyDokDxSvGzVKzRj20uS08ZqwrNZI
rz1GWQiirLwFR40DHPd51iAxR711iAKCDlJvcRyQjTmsOeuqySFJKqv42kw2VJ9Vw6E8hRz6U+m2
yM2RqU7SDXat/LLYelkfAXUxT55Z4u3OzQHEcoz4LMH8fU0VCz813QhdYlB0nMheKLb+1SlyFxrs
jWf4MdgMo84RPxo5CV9ETX7vpmN1zQGi83G/jH+AmCfIIUD8pctzPKe57A9gVESloZzuKMCJsSGi
mSEqeWNPr66lAjUXPQTWmiH9jnfR4k5MoribVM8xi+n4lgpG9Y+tbdoOHN+g6wUNjfprXPDqD74Y
oUhmvHTy9rMlP9FIi2FqieTmQ+AwuaUfmXO//eAK27E6JEXyVKhENDVJhELNsbH5npLTq4N6vVH/
dN1aHpaRYkJbZulpeWc2zvdWk93iTJTJBnUylOmQum/4NOGhmXin3Haa5942HSVKz4Op6ptnlNyD
gDYW04a8qe7yR9xq/Emkc+ujBvPOLVlyH+ZF+wy169E3R8c9UKxup/2+Qs3xFklJnLlU4hihLLfa
zI1gZ5KivB2L2kmPOPgHhTU0K9e4GVTEb0KW5LG8EqB2LsUlLHSJ52rbF89MVgoxAtlfBWm7rk0G
vo1l2OGw9QwqxCVitd/G9iDh6qW1zyx8HX4X9h+uZbXISIIcBbKUsz1urLmKA1P9WASiXBuygRsT
vxgy3sTQsFIrMLUChWgl/RrBgIP6whHSfbFev0qkM0CEyB3v0jR9eMlzGxn/JgvGerCgRTmn4WXp
gtkjvNBYGlBr0mLv5Ll4c97S5Ldwd/4JwU25X4a04uJWk6lnuML0q6gqtrSgExrlRQfViMeGYgPk
jjy32HYVoG3CzZp1dnImo6E8EwWRkdypPf80CukoxA9u/79d4sNqS5diY1Bzb4FnTndQZ/xMUJdK
MA8Q6Sq7iDbX8LBqPkuFSO6z8bf238TTOsX7Oqk518cKhIKgBB63KuPwAqiRjVzSsCUK7fcRUWhn
07z4iEKbRn+fh8qJm1XWecqX7rU6mtdrrFdU3jVWXX8dvfvo0zgoFOlZDkJxUVZbU2rdJmkqJwQ0
r8rOnWoMO0+SXTuJ7Dzqc3amntulNqAD70HQCZ32yHFfOTmcZkaN2Rqug4EFMNmx2Lrt0FwLs+92
EjUFqOrOmivZqDc2vLlSr5mi+qzV2AiqCVw11HMqKAkv0/RqPpuQzjgutnUV6tVQRMbJFgCUN471
GvQxnMxD2l59jNVBM+ia7x+j9sBw1ZcdoEuzbp2Mxq70A3VN6nqdZ4ExvS3frOTivRaj2syurZOT
jihVo6496zXoCUGd4I+FO/o01a01G0oiapVlQd015AaIWnsT6SJ/6F2ZHbJ6AsPyVLruYgTqF0xj
Ggg7wBv0QHG4Hb/F0ZAa8ooatAwuE+fVTmt6boc1jSZf5pNXxWbIsp3DGZcmE/aHf11fxYb97Lib
97h1Pi+99GDYRr+hq66O99jVvq4pccMOmFKy0jZMsjoYCCkPumF8AXKnDPoFSB+qk4EP40mlTcY0
3KJsJMCPM52tuJvO1FuG4wxFqNWjGSARMirInBPTrqwUb69qaPg7G4UM1vSyUP6+x95MpSHNp+Vk
xLs9KJ+8LjnKMko3GpiRsPfiVzevBUpuxMfmg23woqMw3SXCSmbop0DeC/dm/Hfapv2pyAr9AUSt
AaG3qXFZITd1nLPzYht66LzgFQUIZqgNaKSRCFxm5WqZwq/XVyQWGZSzUBrOFLpEfkKxb/hj9Zcl
lOIafFjsKqdQs7aDyIv7HHJrez7W3cVlSX2MZR0e3V4zz0bSWvvJAEdsD0LWoPCK4ZH1DLUBeeY8
i9gFF6E79F8KS8abPEu6H1Mv79ppYL9a6CcyZxxRdzh85prS1NOj7GQM+vhHpY0/dNcZvkK/3dzk
oK8AA5rj+QKf4UmUUxusHwtVf92lH51q+Vgg3AbRn5W+fSzwObsoPmTAMIFa5pjJmj9ZhsLSD+wC
hRj+1MYmf6qUNo5RAtGYZrht20nEHrPkmXwUleB8JJDg2AoogBxWNW5Bcpk8UEQEpNRBs4rGp4uQ
TdjDC2sAiqF4vMu6p9lBLQOtQRGdEpbnI1TdaNh2EIKMcbq6XsXO3WgbFjGkgtTHnYyaPXrsE5Lh
E+AGE7gxwHEqXtkUYh+e6I9CsVzoAjSpfYhEO575oPjQoAX/HmF1feoDeebtBjftUaMOcRUcn3v1
hXoFxOFQ1lFpPg2Rn28WxxrXAZb3v9A2G6gnv60PdlD0jyph04ITegw3Neb41oFdFRuEh9pOoAUM
gDlz02HTizT9ziPvYYaw8i9egf91TlyBOsF5y7ws/hk6+pe+SvWvyDa6m8rrzGen7udtN1v1Q1a5
DgrkAUqTYkKuCUK3R+b6skrEgQogUae6Sco0fnXiJDungkdbste1jnyB5NbdBBUFKE2mn6jSRy9C
JzAa1h5iHCZlHHKlFtjNv3oAcLY4LvzR1XO81VBQjf/3qbgfEzv2a+XI2HxGudj8OQeBGfZK+slI
QfaDQhKOVGqb3zuaeZ9oOX92x6p97jM/VQOy9Ja44Dg3vC8ax3724uapG+bNUIn8metRepcW5Sca
dcrEJrZFbrd+xL0gex5kjIoMLtixNtv8eU7Tdq8D576lCY6sp10y1fE5ne3iLrXMATXFdhZwvPyb
W0+TxR141wc/VUYzm78Xbv6rkZbIuk3m1qCYn3pto7e1fmBUm2QfK0Bhn0pVd2SFJj8kVeludFWp
RA3F2/msH1pdoJapOpdGVjxlMw5VJqQA7czxgTpMUGoscSyn+FKpoWEkFV8qqiewF60Zunk//eqK
DshDFTgrB3lv5v3rcFmKptF6wEL/8vSfnaHIr6CkyOzCORmexj80qw05cw56uv8phOb+h7j/EOKC
uWWPDezlP8Sul21mPLY3y/jvn/RmmWq4QAzVPDlG257B7NqeqUeN5AxKX6qhHtnKyfJ2aZO9rKab
qavjZirF4XGPw9Z1ZTsC3Ytj/NnHiVDcnYB2gMQEaDo01Pv/sdWltzXBg3+snPYfy0HQhYNdOBkC
w9EHv+6E963v8dZTjOHPjgtIItTFVxfY820/duO9NRrZEbfX8pDqMX/Ip+4uG5qLtPsdBEhAvxWX
qHyuNEXPJA7erPFkEwl83ztlgW+Jgg7XrqxAZG2m/JyD+x1iDPZTGon+R2VP3yfc8L55uQDnfhfK
JwgJjLsQKXqIR/3VOGVfXF0Zxdfx6411HVKv01LNH3Ab27qiFeOGZgoos4ybt/mc7BYIOn3ZNgZH
YmIQPADPHmB2UtNPhDPq8yeODcMraOeqi473U5/MFOVa7i+84fIFi2Y4keuHJpAUUgHXAFYOtz3+
4nu7acsXbQSJgLQyL0DWsngxHMfYd2CbWOY2BX/DsdFcsP0mONFOINGo5hoeTpVCy8F5h5oLIowY
N0b+LZ9z7w/LsO8hgRi/SlukuxkgyhNOu1zcXa0S3CyW+4cx7aYol390/Wj5Zdvbd2WjQ5sOXJNb
nHX5eHCOeKyC/NLT8dzBwan3gPxgdidcEawmiJV54OETQZ3L7I6iyBnqnVQP3/G42rQO5YBeipcI
6Mh6DxSXVXgqc8Zzn+JoOUXtffYK/rxOdRNePohkb0sXOjk48WQ4bsG2ZZyvvWdZeOGbhybA+xFY
/ZWRmk7Lh3HbVjb4QqGxsJ2qDPcotx/wwu+k3e42EnSQz4J7xmEJBDxiWwOTc6Y4C/SeV1bq1qG3
ba6O1tuh2NpiK4DU/gJ9Nnx5WduB271WCuSm7adxJ8805NnW44X4opvCOU9F2aHasoRcQc3BMhL3
8tQMAAjjeV4AnxlKUCYBtmrhY0ftZH7PQdPrc9vr7tfYquzeYoXIjddGGMeFZAESD8m2SSFb7Cmo
O0M1/GlEAbK86lN5Gd3hewzZP4hLonHy9q3pI+3jkLwURyG/G5KDQrgm7WMMDO7YgXQAJHChvPQc
G2U3/5wpoucUh77InKturcTjKSLNRxBFo0x4dDwwPW0010seRegkW29woys1XIIrbmuYermz3B71
Z83URvuykuFR9I2Liioo2aFsUoJCkLX9GYDAKgQdBLruKtT9YVwWLgt0B5+VJi1B5P8wBji7Q2p1
RpLMYHUPWIR0Lp0APszMgPT4YPSs1oGmFNxaz6ARgiMSvnedkB0N5n2iamNsQdqnygHyqQ47I+jo
WY9K/GsH9O2VQiJvmC5qgkkvDmsweScNb6h5bZzWOvBBVjjolSDZSowi/CDiSlXiFMcKULCgoK4Y
N1WPetLa5T7y+cW5VOCLtSEbIwDG79zA971Fh04HwZliBjhZrbAGI9txHvB6vb+x3y6aqat/mBbr
2S4dBvmQt6D87iGBVaKjDVDEskA7gL/80hHQh/v1HqNcg8ON1wy8Wk61c3vL3SwVlX39K5EWWJNW
oU5y3JRU3lRevs+NoG+8oxEVbX5YBcl9lN9hy2HcWbNWnXAwMJ6pKU05ntPEfBtOBYrCZCmCGzsN
aQLF3gzXlWpIGFQbctsoSx97DfJA6mLIQbxdgoa/s60hvJz8iPHi1Kj/taQD5VjioGSehrn6J5z6
GAxzNF66Y2X8YlXb78imj+zgNvFwED1wpR/U82iM+pnqDJKLNx2939nYgLyU8/K7yHVibXpdMHK7
xW0D+IUVoiDBiR+0SsL0xkHD1QYinqBJIhMnF3+br8kED/ZYrVIBfrSsss5FyqiGoFrWcj1wh9Tw
UcoGrV9pNJepDNnODMOfZFob0Iw1l3VIPVtNaEpNBIALoKZdLbI61uHN3BnVGiDsjACWUwvQZddg
stFwdUTYSW1AT9cFeV5p26SbnVMNXOnRGGS/Y6Lq8RJSn+3eSf+oM+xGwK7oPna5x4+h63U7bAT7
V+aU50ah/CkChfXD4e0fyMghA/JeMEylwkvV8L8WDPdUQHxTd0xVxFSG3EhRB6A7dc9hH3lnD+dh
Zxo6gMWBjfDdE+L87ziArWkNoRnUoKA53xeeZYKtbuQ+M0D53yYe3rsnKAkCk2O/4ke5mhaL/2y8
8UcLVv9nAXDK3jLz4QjJ1vQxtVLU6aoIS/vZoQjxB44eQp+3OKiJhyY8sajvt0UuspepdLQD8wzL
p2ECWsZzk9gM7MN6+sJkPF6nMvqTnFArTB8aFxksNdOL2vhTZ3JQN7bZC5mK8KqlJlgENFA+Sx4+
2zivvMYKymiVI95ChjTbtwoE6WaedhSGBKG28g4ZqIT43Pt4DEJoRlUmltjX7nqkqbdLjeLQd29j
Kj0EA0yD5LP77Y0l03NR/EXoMSQTx8OEbCCOAv5ClGkNoA6aEzo7slHDR+sepSPhhUaxyKr7wtU+
wNBuFqIwaHyFHxYa8PZnLzoGYKHJUVyez5uYyfwBnOYeNr08vB/6pD4vQ5wihaizrN5iatbjOFfF
2F4G1vGS+D7rvn+d0mH6MgD3jzrT9LmodftuliOqoJS9KfQm0KZmBms7htNfYcIp7TvRjd9wmt2f
y07Ha5asirvYCrGvzxLzlI72keyWkDF0LqT32kCu8dzxHOqSRgEBSYWfTWyH7bK+bxfiKF1x/kvH
ZgtxVJ3IYwmStidvlNWn3Mj2hKPtAREE+VTjLaBbWkPErN2NSmHZ9GTiJ54lTgbAZ3jLLbLtSqHC
jWbY53X3OQwtHEgRfcpC+UpdowSfzYT6epFCqQKCaOMDNWNegDG8BYWCnB6EjYbMULIFJ3uL04QP
oUBT7gHgiXGy9VccQw763rKWSWS2bXDf1t5w55Rzd2mgo6TFU3sC/113IRP+JPj2u/gXSFwPN3Aa
40Ri3utt/plGN3GrjRy0lNT62M9bG6eraj0rGpEaJvfSXed4nVw+wj9i1svQ5bUk/UxrL5+LPuK6
jHCewQVciRC1zmWuQ9o1f4j1Sl6hGNk+tckkrpNtPfR6CviTasJoqIIirpuAhpzbzVMmygfbit4m
MdS7XQVny6Q6AUM093pvM6iTeGpsdRxPvRLnvNCnde7MAalYskeamUBNiUJGs6iWeQLsJX/rvk9a
VwzdRsnehnj7U8t+mEIxa+BA69IlpOSoMsrM/Qfb0qVwAHTxYdaZHRLpyPiHSNrL9ojtPNBYpjR9
A5vPZQjxERNCN/CaKtdHw9VLwf+Pc0FJ5ADrVhwYSnWCkXIhiaIyArQB9KjKuFAEE5Vw2jTAfwC6
FqwMxKuDooWaTLZ/dZQKSdHMIEWLkaqrgUAbUIgZEIw0uzKAXUDcxZug1qR+sru8fzJxdAgQaxz/
iFwt2aDaGccTDZ7Pdi3eJ46p4XyPi6hdJhYAiz+Yjfusa/ukaCCtWwCCMSRONGxp3E9iP7XZdJr1
COlsQHE7VJSrLmvEnzGPdGAMlS31tH4r1BLQZQUWMu7zYAlcjO+LGzNYcvvGqX261nrVNS5HNSuQ
+/hxilnHpdQZz54P3s8OAlRnakwvRLV/IvsykAkyhjWXOhJLUEQ42+SiLhPg3tm1IAiPW1BzL0Oa
D8DRrPnrenzQsevTi7IMOMpxN+RZjGtQjxra84dFvDjGJJxJ7QscBh0o8MN1KZyMepX0u2Gcv40C
2UGmasKo18VIAK42hhKU2WHySKbVvg57NX8d/i6EbP8hjj6FuiL0Vv9xxayMCiSM1dVsq479zhZJ
ABypfuXZ1xpoioX02VQ8+jQ0wJYCYQQPkmXKuzpokmd9WS081zUGsZPGh6AUsJyiBZNDYh2Jvo8a
Yutz3in9VttNCA0Bcdmy0jGX+R3KyhciwDVWlna3Ta3eOwDxDUFDY36qkTC46joejKmpsa8QvhI+
2CInpcusPTVd/ET2ObOrQA51fZyySAMZ/57MbjX0B6cF3VOGGpevIGE7x9gxPMvI6S/4JuJcnlat
u2GDE7Xo3sUZ0eOcmKhswtVwuApkDncGILHr+BWgpyXeHcN230AaaleoZXXw1CH7lXyWc5gCL9+k
27nAv7Nml6B/lHW2m8pY27qTk38KrRoV4tYyGI28+GS1Asr3WmXtKEDgFfEeELVDY83FJzJJlko/
7zT3QEMjkcPFMflXGlGTW20CncO5PtOS82y6x8IG4yh5i3GoHsoCb5Cp9zV3QSk9EwmLaEBGD/GI
creMnRhAtIzVYFhlObISbYm3Fhw9PRLHSgv+ZTk64p7IViJFQgyS1ZWmRS3O9Wk+kZ/sUkIfRBUS
78i2MLyoizBU/firjS6E2+M2xWGpXQLRIMM5PIMuKDzTsDVmJXVMLbkWP/dkoNX6DM6Iv+bcTKQh
M9tpr9vRc99OyCaqBnJZNg5rUMYCOo0m4CAsfrNFVgIO7cVvqqLtTmtfaaIuPAtwLPKb0G7ceFrn
bZtssE4unixLMwPdf8qwF8nBXYYueSjGK0CbuRg/+D90Y8hpmP66lAttIeAA+KvQLXfLBcpS6+ze
qscUNZ1Oep1VQ711CJ1dC4R3qF2iuLLn5rChrgDTmauH2WlxaOGhr1h4XJdbF6EeCv2gN9DJez1J
ocSsrhW7n1jk5ZebyJtrUvy6LPUSMOyOOWStmcvbedN4k4OqkcE6IO/7QiPbKpzrYOsWMo/Z+Cvk
eNdx0r57Cya3C/5NmrEE13K64i0QNA3tE0pJyg0lb1PdvnZV6n7OhW3tdNF1R4ooo64EZSf2su8R
Vj5ZO6dgHyNoP4zXgWuSWM7tGrqG/Kk97unMPnUY3zq13hxpCNmmrWHNzUsVJfaVK8puskOuhgOD
74LwWO03dOhC34T1yu5ZOPj/tzBLrUbTabW/X3QYo3a5KLgB3y66fjZaXF2UwmoNSQXThS6CbNJx
ExrF9JhMhgCRa4l/UrtyXh3bO7axzHBajkPAMfWgavsewVNwN1VZ5G6pULlmOZgoOA731grkkeGU
HOq/4IFUlc3UhGA613MTqjiqvHkaIbMy6MmXNSDDr+p/WWhkKbDhLaj/bIioHzNdV9x8kG3iqumk
L3qn+USWfsxyX9PAEEmiTWs86TRRiFEs8X1rnEWUzgc5d62SNzG3DX6C733xnb4rHJUkfgz90bt/
CdAybfKFVb8FcGy4C/DAeNWAwgGkBJ5MG8Q5LehZ/yjc+cSbWnt1o1kLpF0YJz0v6oc5g24jRUB6
wJ86GT5BaPUhNZPkUppgP6JPTD+KlhT7Hi/ID2RCBS70l1HhsxMhBMgi5P8DRwJJGzqZdRYd6NU3
65iM1Jj2EIIBuTM2q416WqumUPd38yALYuNtEjp4IBSA1CAqUNgvb2zqAykELTJBSkXIy7TkmPHh
C5lQ76sS9U5o3jmG/Qs7hfpAukKLxFBU5pKCWQopGLziRDu6a0O+Avf89c7+YVzUUOVN4jt6QCy3
+Aba5/94QAwsvHb24J1Kw/TBPC7u1rIuPkkBEKpjgsRB+6suTMWBIysCKkHZ6gLCa0i5VXj6+x2e
lPpdE0LXIuFDvDNqUYJC2+nkNffGXTT0zWmxJS2Q9w0E5AYJroXFhnrsdKdhK4ySMfPhf6Z8RA70
H+xwnukaum46nsN03bvldbdECwKrsY3u+x6Fibmj9RBeR01YxngWtOrcPzMjTdtxsJniweEx39Gm
cmtCnQzH/SPTLkuX/LZloQxS2L2/GD2G1/ZRc/OCYMl7KhOgkoC1VuBfSwe6wY63yOVKf51xs8BS
inCzlldDzdNyxTUCdh9P6jn7etOzzD7/KhocfeeQDrj1NlX+aYzzdMc0oZ212QpRPlLW/a5SYidk
LLUS5Qcy2pB3tdOQGssY75sqYw9sgqCenL8NlSf2VsvNva157lfHCnD6Y28m0WAbZpXAMqvSMaof
E/kTSF2MJ7KYHK+CIAXG8ZwKyFyItEmRmRuqTRuU8IjVdT/tKYpBm5mWoL0ddcfXkAAOyFhldXwP
zs/4HulDYy9QMosbMWxLdFqn8VVvOp9so+fhMCqVoANCFc0dNcBUW/4MGv8A5TEl2+C4/80D4CWO
TJ3uPJODonWvmY6yqD8tNvzppjuagTO00AcQzNneLuOCFiGVEpUwooLwoVY2B9ApR3e9V741NTZ2
Ydcg8QpLHGFLigw0umpfulEHe9uyFEchUSuPF+OXpK2GE9gw3C1y4dM3a3ROeqMXL+A1G07xAD5A
UkJS9t7DG3KD9P++Vr9e11JyhsB8nJALhbCfDol0HKSBIk95y6gOHws2bHQ71J4YABt6PrBj2DrT
1on02OclUAi7JAZhCMcLEGXHhFEiMWbmtQnCjBbgXAWaaN0BFyrjEILNkdYc0rnLfC3N7KNQksxj
Fw/ghWjaHQ0nI5oPzMGftRga+5np03ABFhgVWWoIOsX8cdT0JVaLMT+duk2DvO4TBQws+dKXenil
xehSWdlC90t3rpWid6Zm8qI52XZI+HJ7K4G/9RswGNyjUqG9dxkyTuBYOZFJZ8OEzw2WwHOZQTRM
hdmCgfZZNUVSTWekGk5kyjvc4cY2zg6hp/tC4WsyiRIrfUqN+zIyJiAB5zwAgyyHdiWkG7hj6Rtj
SIGdQlnda9ib84UrInwnB4n5nINF3kDlY+G75vjBaysvzdVHyOOBO398xa97vhBT+DrXHdiAp67F
NpqRp3IPlC2Ix3rPCeyQIYvTKkIranDcW1yLYipQeYzTM/JGpRXvY26DNiMR897JY9BSaYn+Oczs
k6NwLTrAfL5g1XCnhyMwdnE9+oSEmRrjwMcpf+3aLEMVfD/vlr1JrDYs9Ciixko11LE1kH0JzFbd
PmnrYprTnQPV3YONRNoRZYbXFZgzcYacNcFwINWOfb6dLd4VnlMOUkJgTcF4KpWhnQW+PF0HIoYG
sPB7U908qFdWMVLpUb9z7DS3Fi85OiCQQxeVXmss2UOjBhEMB+6YhmsjitwCYRsuoU6dj6IAj184
9y0rfI2BvKwhqQjVDIW+A28RP/YAtVx6UpRQ9tKohxwEH+hmTtYHdqbNmzXGI3GJdYy6N+h7Mg0y
6zgA246Q5Ptk2jGOmpkOrguMqLHs9kfTuPMFlcJ4BQzteZfH9Z+iy16cuMdTljexjg0etYSFhU0z
kY/TGwmOty4PL66Gb0Bi5uOLARgXThX08QV5pbferGwtilZPrWTubgXGrTi5NBpn0GEoSN3q7s0O
nNSjhr+lcnzA1tkh2NDewteZALvjq2CxYDZiKOUkkBibY9EHSQ75m3RuKgY8mzIqdzXLb+DC5Acy
SQt68xugqdOLCK3tGka9ECgBI8EF32FfTVZ/KoeiPiTK1NHNi7zrt/A9ZPmurd89ihuAd6m7HizO
ucNOkOxgp0z1uk7jGVSr0G3WLvlbIU3kHdvf+OeYtIvUKh+6y1ofll2XKbL8Poq5tru90ofpFA1u
71OPhQ7h3+WDSEMIMlD6pXOmF5T+8/1qoh41pDdEUxfvNNzGigk0ILbIIGKogYpYA23dXTPmSP7I
bw0Igl7YMHQP+J09kxUJVe+I3XwEei1evFazlQaxW6UH8uoOtIsHANRxmovScs97YlCj2wi8LmB/
i20xbZCXzTCYy8HVlEBhQG2hybvGMXvGzgOgFIh+5jIQSY1bUEZns+F9Tlwl1d+HkKNTJ7fhPUuA
iPRVcOvwdOMZ3JbXMkGVNA/jwj1GuA8gs8TT4E1BEDIXYlYMbf4wQRmWeDuI1INoPEhyWFiiCVhS
4LZG7jcOEDAqYiW4yEjNSv2x2nR7cDeDkTfBok68Lr6MATn+uM5ipIXwnguIm43M92TLCBUXk3aq
HUdDAQZ6ZKuT+FUrrRb1hrAjH/cWMTIrzEHs8c9p1lRpOQoPEfmhu669rtG3tcB/Oan/4rkE5JR6
4UQRXZAY03DM81ZHhbN6H12bxcgkf9IjWUPSvGs2ppjKYKXku+HfWx0rJ9/vQoYGpVUSZ4txB8LC
RrOfNaPPL6Ocsk2rhlkivIcydvYlVKB6P+1/ooK+/KTbEyqlrehzXIO/nyKbyYqR59Yg1KwmQnin
CkBWPOOZUfNnM5HNwbag254m83QvuTjG4wRuBJTsDddYlyiajONyByQqGBhUg+qtZEKiAt1a4nFG
boqmhjd9Ati48RLh0ODs6DhGBbme8RI65nenYeCMsIe9NtrJN5Y05RaF9uWdV+AgoHLb1woCvwoE
y4HeQG9tPtjMyfMHaUe+HUEK/IPj3+aCT/bjUr+7xsRD/Putl/tdzHolaOL98QYXqQvgdfH7gHSv
2mcgw1/6ydAN18xts8f4tGjrlBEoAGbxLexYGYxgeDn3RWvfW8YkfdOsgYjUZOm3HQhWU8WtCqgK
O0xNBiVVRbeqGupRM7vJ1GzWMU1jho0yxr9m/G7aja1MogcJvqn7KBvycwUBQp/xynoFz1EUhE6u
HzSITLzWU/bZHKSBYw2teIbCGj5+I+47yAfspSKwdFMHzJiqR00DZqXtaLJ+4chcqDCJ7nJlulzn
Le5O27PRQQ3f+1IfGDX1lMc4EwFORgzTgxufO5SMPpZQaX/8y0IDuymbxxZ5WBVDlkEFTm+zaEBm
L3PWmL+t4yXui9dbdcTUrgNPdtl59yQZO/RzeZ6c6c5QptUOAV62DfPS2nbYZQM9EHnXgkUtZHNm
DqZ7yzx6eFtGCTkIFSlpSkMPCAfsIFvzpZ30fPFSwpW8PJVv3gQ4r9IDbU3GQIY5lhCMN4TrLxsG
VLgcq2YCSR3pR2lKdRyEEPY9Gw1raSwmHoE0hmzBu92D+uDVKoVPUat9bHNvLycJxjI1fXUknbD9
KW7MoHFzfmCF9qUNTSZ2TlgnZzcr7Oxl5Kz2QaWIz0LjMk1zf3LCXMoDxAEqgF317jS6lpNujBik
hkMaFsEYcZSN2WG0Af0WSItHTRzD2kbBsQ1KsVCO4nVoIbZrRma/ddWQ4VYTFDkD5MhJxGtSgr7I
LUR2paE24laNcq9PJrSjPw2Qwq0hYREbz8IA5h80cD3bFgnKOusM8OO+d4TvqfP/ejS8+dCqfIA6
EscbSJ24AXXxwbi5RJF/CSVXQqf+1LUiJ9u4lhUHk5rf4SzMDWhpcguw1aCiq0yCkA94savyKToL
qMpw/7brUoCXOtF56VYo7Do6yP3/PpJZ2qs3xU5hPmnRmIP3QaB0KY9w+DnrvebjVbyQ29Zhpg+o
pnku9aepEWDEmv8PaV/W5LatdfuLWEVw5islUa2hJ3dsx3lhJU7CeR7BX/8tbLQFWumce07dB6OA
PZFSyySGvdcynWcHTF6/zZhSY++yXbHpobch+FiGqwGmkjNqh9djhPXoi16CUrCM1/mrlk/fdSR4
/YU4TtkixdXdDymoq1LQCTKRMSBGM5In1YgbOcrfAFGii1KYFKc2D7hHAAWLIVXLgGnEClCLlp5I
ZiF76tUD2WbfsOcV+08FZoQ4HU/wHq97UztTI8ek2oxHCxnogdRZhmPsphy/NrIasIN2UfZKRu5K
UYNk+eTlCeAKwioC6mWhs7AXXIGGl40HMwG78qrZ05cP5HM0Rc9unLfHnJJSE4EJytfIvgAdzr7Q
cKOh8VqFQwkIGjJLo+qNWzEqlW72JP/Q84f7iI2RzQVsNn/qQWLsuGCBTvQAyN/ONTZr+g8MWilf
txvgUkBo2+sRrDn+yVgyC8xkuROfmVaFVAXdNNN45K355DDvvTAaQHflhZp6bZw6IDtSk5CG1CNZ
soBCFX8L+FBdNPWo8SY72blLWyX7bqmAHBz4Hc/22ZKlF2rauX/v3cmixUkuoI7D0XlbN2jvzElf
GDqyz+0I4OoizsZQevpd9muNilhBPsA9HxwOJWb0KI+7ow5n+VKEibfMUqEe/XOT/Z1mC/gcBdc4
6jT957Jc2aOIUWrjecg6zIAE2gJ227vHvo+6BTu6GAMIb2/1eKFtZGRDWnP26t2aglF3qEFGHwxz
C0fST5pXPLhm8ZUMuQGOYRwE/K7SaxcnBqzROlYLwEFeYjYCz4hydZUJ5ed62Hu/UE81JJMu+P8S
DkOZnoBNfJefRAKZeNQ1kXde/PuMJ8olMiL3D4DrfEfJq3ehpnCG9969LNVsQDegYlzZVT8b/7sv
hdenM57gKKAToztbm/vFIY7qUT416H+4fDLIpwT9vy/FA4XRs4UMunDWJv+sHgdkQKbbZ4vs3z1S
3Bh8VF2Bc1IgwGLvm4qwZdexDNQiVtaJZH5eZqhwoMJt+la9Cek4lWN8BzcoP3ol2CcVuVem6+2O
YdPj6KzgBCNFUjgPJvjwnkiUrI7/WEXdGbsOU76jICBL3TUmuNhMQYqJAmiwp+dedJxFXiIQ58Wp
K3MeSQvsM1DHDNNnTxutl9LUPsUiIZJZ4CLguYe6RK/NDnVmxvH4rNkgBqFNxymZv7cttrxo49EH
JYsN9J1hI1N7k0I+9Ng8UyLq3eS0XUkiakRsZa+cKgMbZGl3Np3JDuk8++5Qm46ta+6uV9893p20
k04dc7fOkIRY2wFA/udjeWVHCh81zgFdMGZperJ69wv+sV+yvLYOmEqkoSOGMUq3ARE7NzvS9onV
PzEOvGB3ZL9MoC38hYOaRViSZHGcF5C5+k/kXI483XHQcp4Sb9BfegYOqTbBG2jU5wMVsGZID756
WQxKQaxZ+93QA28x0t+onLUfM5yitS34GkUlLDbHstAuu3PmNPpB5pRK/j4HuPBBmdgcgIYobsf9
2Y8qIzWxZqmgBFS/tZtToZviPD8CSVvSaoehmFGW4w3RnoSJ7gK/lLpjZkUAfYBlC2I42VtxZKgd
lGYTiIRAh19Oc+dJXgZFzqB4I+5kNSr0940HSHpSVGJhRD1qdFoYqTExOyAJY+tCWncsnL0HQIe9
m3WVd7KiEalusQG8fUGLWYnk/iY1SvsRp7RNiMlAHrTElUl6x3awtTLhEStVOgDOgDQgXOea+ywk
r1rjeSDHjuArtmIcN/AcSb1Y58QXl6Z6gGjDVE+NDR/bNoHUkZgMFpD+XfTfkHbnnGOaOCo/RzhL
N3IApdtfSMJIwzgCHWVID5yJnjJp9spK2zr7lPi5UVh61Oy6xi3DzDenSzLEgANexu6NGj9PPxf2
VD7SqOeed+y7yNzR0BBmE3ajmLm6ryQCAXJy6FtUIWpDioMoMDw/g4AhJOXKHOxlIrcwGBOjOZGM
Lqpjm9iYeBhjxxE7vom1XHnkO1ZoTw7qTS3syg25Z2GrGpoqqbRqHw8ZaB50wHoJ2UbRjiOKhVnC
r1UTjSDuSLo9yboixmkZ+M5dpK3/Co7aFx91U5+GpZteS2t6Q+1L/SveJ85x0ID3lJdrhZmCif9a
0dQ+acugf66TGVMXeNetz0HdC7ANGmKFh4VCsiYXOUy6IE295ktecPsxWlC7RdFii+OsP46rBxqK
W0CmPLhyXb6GseWgylA0VTOj+GhCqT043xyp0LB5gHOTAoXQvYOzPGGSOZZpBNLazJp9XUcLlqIZ
hCrO2rPA1pfk0S0LQ4YmZRlXUwgaKjcYBzdz9yhaZ0+jVr7xdWZ4PogRhbL7vjqtdfqVLkQKCmWA
d5Mb43NtjYc2SrNHs8HfmokmQsnpeSm0VxLNoBYHh6WHFMcB75K9sqOeNdZ/TB3jpxRIq88j9pCf
AeM9PRnIoSADJdcGfz3OSY98GWGrAmUg7tx5UcJCZUza280l0fK0oBL4wYyM7gL4xfcGe/giw+g2
pp6yYQs2/zwQCyiRsiUZDqe28e7sSHsnowBx6+FPhxJAcCf/CPCRnWXb06nuwK4oij+03rYP+SRS
MmnrV43lRjEAEG0wjucg6RX41eQDnqx/yMhuwGxrr2VT/0rGFEv58tv1lOw/x8uQE7nDCSbKvMAN
7RgbGi0i1HJss7nESxQScRYBtkliMVJklhZKM8E4phi4JnD+Ki/lSr2flRSSefHD0vnNWZ0m1tUM
4rBKxzb5zyeMmDG1I/DIwMfWMONBaeWJI41REL51NpoJZUekEX7IPzIecKzXjXuSObH7Nxht+xZg
hZn/OKduC4KyKQKOjwAYyASYAPXSRveAIMWvAP3eyklJTellQAq4c1NqCkXOJItQwBRE0YDUots1
lLEjLq6GJoEQ0PhfL48yJW3GUZiy2nipUHe38dHFB2/xUTltINH859tQxu66MHAT/nznd0N1p8zP
X9a8Ho8qHtmqb4MUJKvpW/xXdS7+DBb+DOSxAgEDS7c+sCbALw5i/WimC+BLaawZgwXoTiGlZjNm
ZCVttW7UdyU3+51h4dAPBerRu4McOyJ2lGmASpVuJHAXp0lC6qqLY1rXLoJyVLjI6NKFWy3WpXxx
D1GJH69brU9ttk6/mMzjOwANuvhNYshzFKYZRgt2QzHMC6O/gqMlBViVNv1ipX72ho140lEjgnXT
ADIriYY0cwHbMNbmKzWrE33VkXR8UaJMsG7bcfascc18nZ22fcmMv5XexTwI89biRYm6QetO6+AD
GTLW3yMbwJ4NsexCwZqIQ8bAApv25ez5OLzEHZDC8jwnAPTA9EAykB+0oHaknUYfjKQcJTIt9vxS
cM15eFXL8Vil1sWMLGyAAWGtDdSYhKkxmRc/WTRoin1TN/1lIyITapiIQD1pTEYrj63j+34R830z
iOsvdrf6mODVmHcgnwIcLIu9ILmynlnggJvtgOW7d7Vyp27OHnAxQkBqxKiqMlj5VjDpra/Av9RA
dLEHXB1A5TlIfq4J3qpXbzC8QzkKTANNe5cpbTWX2RSQYRyvwHJwTaTEIG1qCsgoQ25Ds7f8qb4i
c50iSG2HsvjAtBbnMNIcdvLwWfR4ArG4mL3S7BYACK3IkXXMAIWK5YENKJeTc2bSR0OanDDTeGqK
OnphA04du6aUI2tcoxfe4xHc6gYK8oQFNSZDZg3zMc9Wstw3UCfaWmxHbp7r+S+utuRnY87+IhHZ
WhN+9rah7eRIXIF68ZAfnKk0fvyKwbvkBeo9Vy7A4x0HTGTptUfvOXdh8Y5peBao96Z9k6UchAtT
7ts4VrVtEFf2Dgi50qoLaGymDN3F1q5+JSYYNCTNJKoltM4wAx85hKFT8OplAnMryqgGN8QRLrIV
rWYCjH9YZQb7Zptzu3NS1n9yZtaHK6/7q2+P5rlpGv2od71+QgYu3zmLfqS8HJmc05b2bi1NHdWw
yNUB42T/zOp1Y5FiB3y3CAtyuFnEvZPvhhVI1iqVwzHmGHldIvOD0kF8PUqR9ZPPIdm8Z36IRJGN
ZWZGAIa1+JOKg1XMAmptqrwGcISxY6Cmunjz+t7YSw74UjXmrjFekKhNZubNduNl4rRdS4mjdEG2
7mEcLLAapCm7DjbINfVyOZOIGhAZIF9ANJrlIiOL7BoQCp4aNp03MtkFlmd5nBsk/L5i0fY7rYDL
GmRnZcxPLn7H9iPJflbERZwOnxaBFiaMgeoBjssRf7NeR3GaPScHkAiAoNXthhN5ysU4Q/bm5IMx
ZFPvieQcrCLTARmgLvhAZLXo6IPvsyr9BfXGq4YiUVefrj5qHC8zS36SxfV8JW00RBMeEmiot4Ki
EtVF1rynIege8cdVhm3ymdddfW0Wtxn3PmZHQZaCh1cTYDsFFpOgOJpBRMZi/TGqbDFZavQQqGoO
qKhZ+mS4pot3nVd8b7oj/m90f6AMegAHJrePtTGkCAS47QbTTQ46pBbI26w5ZsilQiYgULlJG9cA
sg44SoIfwDP1KaUhvsF3NdmgLpsBoSu29qTwQYDx8J7IgCUL0o0FDJaLFIsTdWdvwRYXNqaWIDGA
hS3HpMqRtFli4T6AAK4fw3iqMjBoo4nwkwf0tNXXAY3HsY0cnI2U+mnUnYDUUVTg6KsTL3TZVZ78
ObIBD0IJhlXrztciOrwnGoqcQ6e3KyRUCAXP8eB1y36bjPhDQe4S0mOJih74ha15TJCh4nhFdGEA
UAmNuMyCJPGRZU3CTuQp3I+jFYkKpMljbAaRDw2VQjnfyWSs2bT4PrGNrlnfUHIlWGS6+s1PjNB2
8/Kcpty/2mxoOxQRoMskxK6gGmgM47DRgKTFmIKROetB1wcDXIpm2kr/2MR0a+xRPShCUFNiIzpw
3bE+0Ga+3L2XG/e02S+7/9BpLIqO+HbO/zASszVWLBynbaK7duZZ5BM/qCwOX3xXaoilqAWAdWzZ
kgKTfHzTlHhsNy26ZEljmSEivOvUscA6txq7O4UyLl0gI9jvCW7E9QAwyD+sHIsLzWBIetsmwJE+
19PvSw604a2eNBVofbGXhGNHekK7Lo6MTM5+lQ9k+dS+S9Cj53lr91+xgp6P6imtnvN3Mj9nu9md
cBhW4AS5N2ZgM7Ss2c9d3FUBCan5X8e6QJVT7v+vGExgzZER3UI+Nw/Y/8PSJNLGi2JBueNUIe1/
IRvLnu+aPGOSlIUIVpQb9f4nGd7f7/EkN4tgeimLEvu+g32i7U+1WcojwFU2nj0clALIVj82VD/c
PKW91XuNtbSgnepGHnrVVJz8vPEurmhaR3M3zUeyNEVuIKrwgBv0b8b/Od7kpeHUuT2AoH9cbAEx
yVIa7R9zlX9qBRFSLRrquQZwPqnX+AbIxS3D3SkZSsrBfnRnqBfI/pyi+ERyaigeI04lGoPmpD2B
xfCsQlGvABZ92I3FiAJzQLX3xj4VR7KV3WG+tkEG8vD+mbs8OxSkISPZJXCgvMRm+tZeBElvTirQ
JrD0QYo8qi8T5HI56VrgtQgc9h5wJj+xgqWCIKwp/PWdO4zGRAo21V+rpQR8hGAXk36b7od+pCdn
e624vVPkYsCIGs9gWEIBO9+nPrL4CXSc4MYldHjnC2RyElAzE+I4UhYn0ExQn8TkBsg27TAvzncS
Eeg4yaW1spORUT6YpKGS/iOmU2RPXo0jZ3VPFFO5LOKl+6KJE2As0XD2S924Nav3Lo2pQX4BCElI
EwG99kLjeNG1Q7Wk3+/sqtoA4owSlsAaPb6jkjDTenGBEPI8Dqn31IP9VAxaywewHvW8MgrnCUsH
UjDf0d0gK3D45xYgXiJhGYELiA2r3eP/iWM1QH2vgesTN9Oebi5r3DgJ5UfyO2ThB3S76obUR6Le
5hPLj0jmebkYSB9FUDIqkbb4PvV2S2wga1N+mcCxACr4tEfVspXjnYgqbKnRl34ZriQlS0tLigtP
gbq6IyEIa5BIDna5tUPBM+iR50tpRRysyZjC+UmH/z00SXPiaDzWBYjfpVBN8Wjq15aLA/i7zD/c
O9K49X4f+nq9anXR7laUOO5T1HldFnG2m3v2hB3125h61JhjB+4dH0DIQqkacluF751MDStnqQ4g
CEW55M0OXNw44XIHpPY6+jQdikx3SqT5tkg6dQvvKwAjqumFJoAoJBqQh9AIkh6sy6ksP2stC4Rw
4NbGnA24niT00ii/5JkBAJnRxj57mgNeFwcX0jAjQxJi2xBILNx8NxxBq32IOAgKPQDEPoBB+WVT
vjKL6jAFEveziZKTh07wcKgB7o9Zvl/bofy2VtO5rk3nT+RmfjEqNn+ZWG4fJssxLgAx1x+Tiesg
wgPANWpJK7nWqnGGXKNgimOPrCtPav21WKN+Zdha0YuquyaxYewtVM19KZLibwMJJH83LbDpgeyG
7/G3Xpunr+VYdft8HKbnYakYJv7AFu3WMgHRUb2Plwmsex+QgwGQen5scX69mxImiPmwGEZ1zw8C
MXJpDWeW6nvFjeirKbV5RxehgB9eSVxE3Ye88C0ADSkK3QcNJSmZvAVhWImLKLWMIHjMVCx1H3Sr
ypdMSKZMlPbuc9GFUvGVKcX91W7fiYqs4knj2wemodJSUMD7s9PqYKF4+1TqYvLP0NJnu11o87dR
sdStbr4tFUh9WCBDg8aoE2CnN0SOGLklqERDBq0Q5QpBQ4JpEN6G7Eqd7E/Ao35H2iC/O3AQILXg
RM9BhhxgUx7XCZSmyP5G0aEAMWgno51CGttUGfSzzT/UZBn73iMTcaQLyVD/iRJGivmzDbLpoosL
QiNQmPiyPETWg8yoOSr4p8XAwltViKxC3EeNcSydsQzu60yKrgQAXu5i54j8TfBE6zoHhoXZ+gtA
A5oCUxxgaMv72Xww6lJDRm2JNBa6tzjLUBFFXVKPZf5JB39NGDEU8NkCWtkQM3rq3cm0zB6QlChs
ACw7Hgd7QNIZRsqOhkgUew9Fw/8fmQVKzn2HnScsM5f3nGRA02rnhP9BEplyrAmlsugAotJvPOIC
mTN5D0qBOO5KJOLf8ptxxp5cNzHMDAwVc4Pv1RTkT13atUd/SV69KRK0KoI9SnZJvZHOEwp58Z6M
tIMPqOIgnQ4W0r6fkwZQHXFcllbg1s23BvXmJ5KRlpooMuq9g2LT/Z0iW4flocSeVKCMqaeZokbp
/QoM8MaZ57RN8rqU6XogPFQtBp1bUNT+dx27WSHJlt4dL6NAW6XenQxAz/CQfl4DKuSFWziS8Dn2
37sZmUYcqeAHGru2GR3XfhqTw1qA0edefz+e+rEK196IP0drHx1cNrYP1ty034AgDAoRDpCIWm8u
FQrDdtVktt/AEDKjjsnUnzqQTH8CTOonHCx6T67XLjMPtbku1i/YBXSPVWGVl8z29zo2yk80qoAd
hEwboeAlCtRn23DrQKqEcBZC0pAMhx0R5kWOvjyM8XiUQ9JoVVtdNCP/4U2Om+gaoGJd1Mch5mo1
4DVvXQA+3UUvNGzx0NVkZNKndE1pSne31ng8rn1cHuRFRMxNeOmq7pmM5J3Jjyguqj6h+D4yTK9P
MkRipjhf7zFB0aYB+cMSRJTAfguBJ+rnfoqU7qQOSUMNKUBsh5VO6SbA1RNgpErdl04aNODDCqUN
abos+rXtTDdUe8DUox1fJJnjMRX1eHbddozVVvBm77hOOX5SSkXmyvtOoS7wUdgIfGVBo8fLXvfB
K6nIH4Ht/1drmtqB5PccksqO1He+akg9IpOkngi6igfAnVwxWSpbkuFQG0meSq38SObr2Vs31/HV
y23rDQwHLVILuuY4U/llabOLWVaAQu7yohO5Kgf8N/XPU8ReGbLFH/WkPaBCXqsP/QiEJT9OsGIh
PAVnbaU6Ecw81JSCFEfZaROyqQLkKk+gFOt2jCcr637PgT/pA6TrLJ8Fmbe+bYYgknoDRwUOs7T0
hZCCJwuAhYECDZaYwiAkhvQeX1iOwS908iq/elAQx9Szyvq3CRVuqMtDPeqICoMfSzbApEX71Mvm
/d1azrb0l8JYtbOSAw3EvEQJ5gHCvU3bLjQmZNPEJY4IGe02m2Lj2Sjn5dxlbyTXiVABpetOBrhT
ZFeXMTgt5kjUTBm5ti/AxrOjSqmk7pZH6smSqqQTgK9CTcVWmzorWXz1szcVYJE3aRO3KHfvy1at
m5pQM8Ev2q7LEwAKhhdHNIZWN/up4eOBWSh6CGID1HsAukKmRDa8UEPGUQoswJ5N/UkpcneykJZe
WOKQEL5kGKceIB50IM842BChXRHRLJYFNPQMKH0k0xbeYwVs/uGnrD17QJB+SFrkSiMpiSNBbQA/
aVOuAfY/AHHpDPVLCnoWAWzp2VoVAYQl04MJsFigFIBFEU2AvBwX44jieSxohWyJWXwwdSSRm0jc
ekzdwX30wENwcAW2Agcu6greDxuoRB3+fH2WNdcmKTDUB6fezcAJedSyPOBAAU8DFOK/94RsBlfY
C/7WGRaJgDkeiHMznssCC1OMVeMvTucCxBlCUq8ocgmM2Cv3SvahtZficQpI2e7MCwPc41ybjwYw
ez/TELO3+cgmB3iLQouy1WUzJK3J1+5z810Fz0UFM91E6Ublbu0rT95Ygq8Sc2Fxj2Rzd2cllTeT
44efcx5ArArqi0UuudS0nlYMs4c3KgCeXz5aP5CsisAOBfbzl4/Zl3/4y5WDCxygdfZPYzm4T5Np
uk8WYeSBWmE3iCHJSOt7WfeIfIuA5MqBhj6QxsSuuxaSIrb7yQRcTckebDv9886YYs4xDiXyGQix
4tK8xtaPD6zv48TTFs8hEL9ZJVIksV2VPOFst9CDSHR1H9XZTf0lSYvkyTZ9a0YCMrIjmzU/kcxH
3cO7A+bF1s5qub0noeuvA9ur0CWmZzvMbqodfce0QJLfyhw3QLeY/K93X75cTpHWg5a+brWuUsas
T2rAYWvSgswaARqcNMYVLEHuBRw5oGrTAZmcIAUvFg31JjboYWWk+M8qtGxo5idlpwMxZ1cMjY+c
ACjIQ2n9pD6bmHKeSa4Cj3m/hiwrJ5RHmSguBhniIA5siUNbHpGIocQEoPHNbiPbdKX3j1gUJltr
VGOQc9++X6TOZ5xQcb70xm6o3PyhazTg82Ze+TKIhnqA5/oWxVlxphEqu6sXCxnXD0abguT+ZkaK
eWm/aRwvujFdyhcSNX4KiGlhu7Lml4g78Uk+xVUJ7dIh97KvXfOg3gT0QKeGnu9kwobEEgwas3xZ
kKKSL5Q5RvXVWr2r34XiCmSuLkBDugre6s9r4z3nmoYJluEBhD+a/TqQ4wR0GI95YxprUGvghGpq
55LpHSxRlgoIE6H2jDYBTJ057GlICulijnN+sash3Aaj66Qmjqt50q3HTTTuTqhb8P9Om99oJrOZ
VjU006Hpj0Xc3Jv5D9nSOHYj/LCm7xsTO8MmVIs8UNQnFYOOndylcYLcw95vTU/8TLwbEtHMCzgw
sqE+glQPuHE3OfVIppvxs47jch3Jod7VzwZjlwpg2Vg04wScmdzqSkBfY2jitHaj6Fwsz0lGzQSq
pefOnesHpaAo5KsUlYZ8Yel3F5+sAcn46xzlIJAFLHy8H+bOQiYaGnDTW8BlNatLr/9DOQKe79KL
hmyxekR2Mo1Jo+MsIADaTR6SWhmqoVu7cFFj6lGjud14WK24lwGVQhlL59jnf4ILxz7MbrSeqcF3
P2NrVYwB+D2VgMQB4fTsGuiaqbGKP84Pg3cVTC297YOpQzHnRi2dRhla+FNU5UTh1HBzedJI9/vL
39mPdGPkSo0bhUA7b86R4LB0JfMlEnHOvuDL3Ixto1iOoO+7SJl3Z07u5EM9UlNPKawcJGk4jUZc
TGqAMUFdKVVOyHNHpaJl/KKS2rLaj3dVjWxgTolx/57GJvWUGDevdneu2hm/a+TFkYtKmPswgW6m
4LXtjgAXLS4AnvjKG7wwkaMyXXXB/kxMz9QQ3TP1SBEBVubctXx3J//IlsJNieHtQYGjBf8a8873
djsghaiuqCIdtBEIfbmXXrGzPS8hda2lyK59aV7BmjQ8OGk1p6LWNd3p/cr3KwpPwJoqfDibexzn
CXMXZwnZfmZxAcAuPwMwlblqryqc7eP3DB6RIC1Zy07WbLIAaa4RsF1m7K8hic/cuw0KB+T47hGU
sF8Kw3Svm+cWPZXIDWVq5k49uKgHgj33UfaSzxtXZUauvV6aSFOArbwsPQzltd+vqG5EWuDkERsV
eHFoeJju2oRrj5VbbZt5zqyzs3YPSm6PSbQGNO7s+RWrhOb0kWs3aGzfpauD9J6fYpIxEE1MFbi4
WfAUeQyB6eqvGkp0TspVXnYQQdN23Aa9dqh/wEakAUybwjGMMyrujPPCUCiI2kF0paqMR2Dk2Gbv
HjiWGg9uWx4Mz+5NwKfBiNTU2/h4y6j7F6WS9qigDeK2T/wWDNTMRJ1FDALyGAumS2tPB8DH1Mhe
RNMOXvVEw5uSTJWceqQEotfhTk4xSIkXiVTeuWtgMwsWb+yQZeoGuemnL8ngxZ8qMNJfHZs/62md
fJKitR6OXOvBOyAsqNHSZcUCAoiKOBR8t0sd9sITZoJNGmZ9njcvPpsD5ZQzHp3mLMeC3uzyfAec
tuZg9LwEMMyPIMaItzXKfOwT+ZGCJW7gGnX2Mk2TjmdJXs0TaLtF0iNSKK+TIA/QsJf1UOnVK414
XzRmSFqTWAVaq+93c5L12Lf+4WJr0+Q9mt4SmihUPElD6TN4abXnnd2GfRSDpaK03ReGGv6XekA5
DSi0+gPJpKKdywfNxjxYyWrLyACqkJ2UaPEHF/gaNgo5l/WJ5CQyANEK6jmzO8XiMi4Qr9gMnD3x
y9DnpcBDYViOcQnylECVOhhCg8Oy5UiGG7XN9Z98dG2NUe5zkw4i8F1VBWlVNLqMDEkaVmKJuSm/
EBHIRkX9YV3jLumubaYvYHX7uW5DOG4jNkPgaXGPTKUb4Bm2aEDqjWcyQZcpBZCvzcfKwC7Ezwhp
NERR9RsKj6ITjep1xl45IOyQhwgE/wMJc61aH3qZw24Uow0Y2BjzXqt+8gfHO1sCKg8Z9DPIptdW
yiobRCEB8tmkndVm/pm8qPlATqJbXLInkYpLMjmkKwIuEShKF+yO1RfwLurP1PjIJn8eQ+qzaHiX
muDAunj+8qQMSWlMyXgE3ja2MW4RVuHlzOOKtwkz9neKHpVqeA5l/Kiik4eGTb8GwKMXnHC3j93g
7blZJ2+r1iDfrR7nMw17HbC/5TT/mVh68kYioFEiDU4zthZFuf5JShD+xG+9gYQZikFeSVfbl5sF
mXV18jKgWrQBCMgEDLiTXeBZRE0bGe89JUunLgFmB1J0SNbfTO6M6zaqwiatgUB7i6eCroMliLpT
IFq7yO0kXxVK2SlfHJVvbm9dlq/vuf5FGo8nAM3jXUEvDNFkogEjBKDFSAgebLxrogZJjuCVlyNS
2Ehjw1v/5qji1OIdRQqSbYL1Ki7OEVtzd2dKThsjeaHSfU47UMqBmtc86yijOCfNj56SMUCM7Ds2
gpdHmChF54x+KYWkuVP/TzIVldzyKY7+q9AMTAKzliCJuAEIR4p86CSNvlilM5zqSdcPpd0/DU3b
XMGbciVsHNebl5fbCGCOckQwOkmM53RRIk/OSOe6Psk6WOAGXZzJSE8+SOZItCmfbXrz9xwUkW1+
SbEyRpIZnnOxDvCpRqtPNFJvZHoZM2uykYreImXtx5tdvehvShLduf9rWD1aT/h/qg2nKPb7o7Vy
VAWJhk2oD1pFQ8MsXv5akoIdaKRji0HKaUhm5EDD/0IWW0ULRBUR/v1CJsbkqOKoqxs2picrkIFA
8LQgdweUIX5RRMD1sViy50I26Cb4kXBO4V6o4c5YH/2+/KxEyGc0kr2MQF2lyisUJK3xyPdKtjGf
O86GkK6DtPV9a3rYm9YB8Z6nSMyRsCWEQaKwSzY4JXdQJ8pGuVBv8qOHynTrB7Ig0Z0ryQj2pL2D
SlEuH9rcQpP27g660UHFrmn9TvAtrjlhYkldaipgT7k8vdKgbrxmQvWs41xldzS7br9UqA5THtS7
D5OCprLGOkeZ3VuwBTwFH4Wiy7X2+lYL0r3eb/JHPk44dF3jbw2KddKjaa054A/RGAlP9sakx/sa
GzqPfsEWIPt6NZ9BMwDH0l2+dQZS8cha+ZFSyX5NK8y9SLiJQ+NoHTkYvDCT2NWu1Z7nLtWcrwXo
dOvcX69pgmcHt4fx82ricBIHxdFfQP3DSqT4q0i9PrATv/ilWb067AHgjAx7fTjGS7oCO1ErUMID
cKgDeHoKIF2XBmCPBnCNAwP3d6e2AAWGdHkwOsSde5BjYR3ZGfJ0rTrbl3kfPSFPPnqiXqplKLZC
AltIsr5ubLBvNpiHVTUgBZWh1IwAuiq78akTAaSIImg4jwnlmMLyGTNGiiCFKk7KD2DWA3+zuA+6
UMoBlr5vOv/o6H16BVVaDwpzFKsxII5cl/Tr/TKUVpA5Sgtx6rRYQMCdsaRVS9DR4BXWjAkP3C5G
GYWYWdBcYKz7Y45JzDOJsJm1HnPdtXdqepEA3aaoetDfiqkEWagY5CViZMKCRp1XAQ1YXIWZgl9w
xQnaXQJcNqbsbADFhOSUOkeJcdQo25/NlAVWzDnAkFDAMfoTsLXA6hwidWNEtXNqr6jsXbxQ18wW
YFX2Mj8UwA05Vo394PCVnanpl9Vf5Fg3G2QXDr3HAMCapkBSuFkpe1JvLGWX9KRSltTzzbnxLkpo
tnivACMpdo+x4TyQi7laTuC0QPVVZz8er/hwVWN1sAVAI6R/kkaeGvW8yQ8FQ3qHPCaaSvBcT120
B4ggdjTcMnpSTYOjhMeM/0oSXlWo/+UL8uCNodWOJOwd0BgFYwbKSqDHRUEUl09jVJ0dAepIDQ5y
nc3wTjYUeMX+ZxPy4NkAZEcV9S4MDa3bNaeo6E5a40qHfw1fxCgs6pYaLENixw98Mta5EzdEQwMz
sypQGuqRmgxpSE0qnNWQtEhqgbMyvPPTJ+xkT7b+m7K4C9VxHTuE6m7s/nfbxBYcZeiqqiqHGUHB
kc0hq69k0VW/tM7RcNs/KV9XyqS+75Dk3K0jGJOolmsAbAIognCe3BAwyqSNHbb66gQwQzW2GGYU
fu5JaGX4pYc4nwKLuKBOzbTCZaErikqlFXkBp84NNvYy3tjyMDcwnZ4b4D4AkbpEmRhOn4q6nZ4S
cTZFQ2booM7GHPFAMtIqO1MfPqW9sYIl9Icr9XgJUJORxTKkUlIMdcGxc2JkItblEUygznXKi8oP
u8z1wMjKj2ueje0elTjOVXadJl+DlqfmgS2O2TzNAmBNB/l1lPAF+Rl4VgVsAC01+VDILh1Qgs6n
T5s/3ZitzDuoP/LmN7VR2X76zVlXZC+1eK/t6I8ug9z9KDY+8gdW24CgZjH3951AS7GKCrArDu/+
sj3HDeWQNI6TL1fqRQJmhYZFXOJlVhcgIrnJyKQrsfySEeMUUDJt+htZMODpjqgjx5WURzugzmqI
9EUr8TrTq5MuEHQSPHWGTBvO8ndCvwPAYaM0MoOmRxLaefMz4cKFxjlu55CAaDsCbyMKGfUh3iEX
Jj1yHvU7nAFjrOE44QTMI7CP09hIOyZO8D/NzO/j3cTm8amK7H1smtmr2fXZ6xwn2WuX4SM17GVO
/4+zL+tuW1e6/Ct33efmanAE0au/fhA1WLIky3EcO3nhynQ4zzN+fW8UHVNHNydfr35hgKoCpFgS
CaB27V13Adgg2Q5k6OxEPgpl7vDqj8w/zBFdzyY8s9l0R3PQBaB2JHxFM27n16qxh9jUAEvML6bh
kzj7oVgZpQGFKNQ64OSU14DLBdAiVDbeNnCoLrXIVlY4+JjM6f4mjJxMjWpTa9wNCfv2j3OQIxmk
v4oYO9tx1uHvoAG5Z45RsdaSEVqCN/0pTX64USePo1N1l0aWJ0NxmUrVG+saSzuoQza+PvucOmTH
BH9RSFfq3S5J8XPuBL6wO+7KWjykjQ4oWwCxAG2SqpzXOgIw7t5hnQvud1+xftMFMB92lH6cbv0B
OsGQhKhXZlWad4JQIqCGTncm6Gw8jfqg7W4fMvOFRyM4qx0HZ599aH3MCrfeLHK4YzWiBmnsH8hk
G5FzTHGwST3S1c2N0dqaXYu9hNLVpYtj2xx3BAcIAkPHomNKy20HXN2lVZCpaGAt1tjokg3AqOCS
9fwpCwc88JWdTJ0FzcfA0T9S6GxSzgJ4Bc/UejwWG5G4K+na/kPiUUA/juFF06L0FEf1pjWN4sC7
8sRKfG9NkV5f/Diotz1IYVc3Dl3F6QIEvRG4vDaLlxzUhfzNi2ka/h1N7I68vZq9tU61zdjp1qze
DKRfTqYDCccUxedTEnFoMrf8ESxJ2x61v2fqsUzKBx+6tmClaWMv8gNkYTvtB8U7tc0fO70Pdtjo
qbwIhpOjbSEKWyZDt81x9B/jpw3lpCll8YGGQC8B+waH2xs/7vH8tMzKPtBldENwv0ppg38WLbLV
pfsXUF7jxljCUKcE7nYVtwyj1s3Ymy6FLNMsY/9xKpelLvbwWQJyXFGBapFKbJbLMPQeRBO6fZQU
qJ8mh8htS9xRWY6Dk81iRVaLmkUDMLbR5Z+CAXjlvIlQzKSKt+dqbWrSpcYRY+wjv0VV3GTCFrE4
YYNfrTtUoawqFB+JaWcGKFzG0yuqPvNuBBMUAw9xI1n5WWTlTzDC6BeJO+VlyPy/yKwz21kH3eDs
7cJMP/cb4bJsDzQLsBMQlVkXda5kWizzBcT0J7uXyQdRTfoHsy3uW78yX5KkjiCxCppZmxfVs4Ao
onRS/TilLjuiopLNLbLxxBjumfi++Ay/rjZC6Dokmpr8YpQvgEVDb0dhFX2Ji2HazWaUuJ2RjS7Y
3/w05WDvSpBx7cOph8qFFWDXiQsKSCAPs/THfJhDoEsER/Ie+JuQxUStWI/CUx32bzPTTAPKzGUJ
EhMQLLTq0ikuBZtYF6g/N52h/quulbwkVfJ2Sp6DIpcxZMuRq1Saz5d5bADiaUBKio1p1OB9lRZW
K41AeYOBXww43ienPCcCfAVgYKYQXcU5yL9ssFM0NprCLIIsI9Of8qpl/SYrDrRgBy3MiENVme2y
drxe64cQGtzJgY2reaF/tbynJoX3Zb5iYnzUwFABbUpw/2pcQJ/YGHZEAkymCFXj2zKWzZq65GjS
5HuHg6/N1EzhpjeLZtsluf4CjruDMdWQBRx6pNckNx+zMPb3/30ESGYKz2K63FmJpd/TRTahMbf+
bOtk9ISkf3U1VPe175bmMtDhRm9VU38vsMI2/pPR9+OnqfetDbSkzfvA1X/OJbLCt6PDUKkqZANE
hdhLOcflgrIvfIbThKOcEVUFR9lA6hymmwgwZ1/bzCECXido8l0XshF8I9p4mUCHsmsC21m1qksO
yG3kF7BTUCfQqsIHAgNZ1TwU8R3Yxj8iK/hkvLOJ93bhAOqhocb93UatcLCQ+DM0GzTuv6jHqdXl
rVdAyukE+SYQQ/NKgEcyjS49daUfrswawPVIhsVxBAXxMbfbAhmBcJ0oE9kBQ8rT9VUT2yy+YhCl
XItWwEWhcZloIG1y9BpqDT2AgCGIDjtF6T231K3/qqscVeqHa95Y7hxc1BKkhhRtV0UMlMDfp6hV
l2wuM0BZ26kpe8cSEKJTzStrRVMtA1gGVo03kiLHB3cnne3N547/SJ+8nBPeHC0uZ4JagQV0ovmV
97vgoTY8t0ur1yZGZkI0+otILWdYF1EUbrPAH8AsVE73NzIUdSJRvZpDshg1Q7ZYzX2KlBUqwbfI
/Uho67LpYDjpD5FN/hMA+O0dmyx917hh9tz7xac4iLPvqKv/EY3+PwegxABsw6m9y/1+19sdanAs
PQ6PTW+gyEa1gsBNAC1675OR1dBzTbjZbW4cY9SGoIfFheJGmpH6fYL9BZDDu75purs+dA/uwHA2
V0EpeU7pz31K7M/Ze8rmaxVrTY+aSBaAb4GaMzpgbqoMUMsUpmAe1rfAdww687FEeR8wNzu91e+6
zMfyJ+j6J/AhgpcDovQQlQf3ZCN7iJwn1oaczliZD8K0d+QMQsTniQXtWnznD2TLhc73ReOaODqB
18GSyyjDzdWe2o+xE5cOECdH3HB1CN+44XPYb0l5gDpdsSXdgV8epjjcf3XI40hwLeQRNBd53qJg
Ceg+XEuum6AJRxYmECBToTInKnBKcXQc7/u+STaFNP2VjhogCMFBxBfk1Pypl8iD2SibWdmKn5u6
k2II76YQeTblpUv73locFCe6FKTifx5C80dWuK/zogfCM5heYzfBgWxdnCOkXs+NC+ACaEpy6145
QBKKlHkFucvZPWBTeZ/CkUDZYVeKIFlxMM3em+lPKnNdql5n5qCFbehX2BW5EDlpGPEPUReHA72a
zeReiaXT6Ras0cnppE3736WHNOWr+FXSaRkcID924vGBck4QB/wu2xiEqYonY6G0yON2YzMz2y+m
heVCpIYq6SqmHro3fxtGtlrYzGPCtEQNLpUxVIwK9aNUNJFmV34dOiB8Oc65Q88JmutuLLuv+iQd
qE7h++C9B1c5KCohOFIv40sjiR79FFVekbHvBciVp7Yrvhjmz7Dj4bdJQm3aiCp+3wHwcukYsMOF
2YTfBj/4HIJz4cnCWf1ePFZ13wGZBd2xrI3ji4ED4xR3micyaVL/yy4aiK0oU4uyrO2AZAEAhehq
IFNe4iki6qyr+EZj/tb2gQpzoaN0P1RTs+Fj8DL0vD42ic4+SN7kxyhLXgtbTJnXmaXt+QCl7PQg
1D+E4F/4gJwE+QYrAm2UqrSnkXQBJfqL6YjRK9zqjqvqJwhJ6/fUWrpsClA1aOn25saxdJfgIUqL
QwgFJ0KC4xxkQqb0Y2xwCGP86tV5ORaAnqifRVB6xKVJkI4F1xEH1soxQa69IEqWsKA2V32TMiU2
MEHkAQzeUoqHXl0MECmA+lg7OIo2gewjzn/vfUO7J9NirwLmQ4OtG9ZkE5PDdhJCoeNjwoRxQL0Y
30R6yg4u+Nguo+Fbq1Y62XffCXc1K5qT2+GWPcssQOe4XfsOVGBJLIG0FH4nrUDeJWTKdem1CdBj
CytQQDRA1G8tfNI4XFe0S4bG111jQF/3Xa50YQVabDNz0NJ3Y+dt3EIQRC1w5CocYc/2dm3Hl0C0
Wxmz/glH4/2TBB2TYmb296OyOS4Q53biyNXsVbZobHcWhGQfyJQZALpjPTRuqJu2tY3bcF3etSEO
qBuffaBLL+p2C824Yd2GBcu8XK/OJSocT31R6R86ywTDtFVHVyMqYWSeDkarO5oAG6nwUc052VL3
Gpd9DtzBWPPQ1O4jf0gu9pg5qwFlEt80P0S6zmo+aVmMBYMsoztQ0uvPcdFeKAAygHIVssq65Jbo
7ptUBpucueG3BoW2agaaehojsR6bTuLv9E1Lo+gy31sC8fUfe5H4WqVtdJm6EPcojNPN9psLtoZt
U0JNExSuBU6i1KKI+nRxJn90jyBVOcvMNndkq7qWIJz1pvGt/CUdPpLGd2CG8hA6ZgRyFTG9cs5T
r8t5cxyhKP9iuVdRke0iqoumVyNEddgS1ZbPZAbqdjqUVhjPUTJP3qIyAfUizrLtqMseEsgRytWr
MXzyDdM4l910YDxIw3WlmO2x9aRN6Lxt7Vk27ViXfl22qLcbXQqRQXEVQntXiGljfacFx1AJXiA/
gzOM9IE6pVK/0EsItSLFCn46FbA4WNmgygxnHbuEpzpf+XG1ilH2OBWAzuj9ZsEG38B/Jep4UeI+
fr6BENOABFWaeKkYxWvU51kmQEg5BmCXBqPx6mauq3BNhh4O2ZwDjVvmRiImX6MYDsvRtBxWdtBF
F5CJuUhfd5U3OVb8FXJHL43Myic/g8pWrjs64AywJ1Oxi3vX/uQCanFngJNnm0IZ+6vsPFf27AuY
9+xty3h5Bxki8wWnJGvyQxEw2mg4JD70eZ18HNz2A81nBRnIY/ssO+W15Vy0QcN6R72QwRrUOAd2
dEHx7CHPepA8SSSu7bKcXrO2cTZgHI3uhJXIV16xe0P65VPVWuMD6qKR3w7Nt7CpHqI76v49jKX2
o1Vna6wBtjiUtD92Y1iecWDQzRr2kY/8aTDkwZ6+ohbCICuqA4TbF2srMrUnJ68/hbm0v5Yc4srC
Ss2HoRmy0yRwKyWHHaZ3bd3GL24lxS4Dp/luEo54CUZrQwFxGSWogSzlEcQqzcUqkECepsT+CpTv
1wgF1k+GGTeHxkE6newOShEBzvkaZJqzKe2S71ur0p7ssf3kI9Ee5niaj1Ci+9BacvRKF7D06F3g
fkqSezZAA4FMbR525xI3pDg2oKOR10iG9/h8vQTyxwkS95ggg4Dx1QQ4Jft/mYCm99u2OUdWum0U
B3XUYl2dudM9UOnFqVMmslOXLnGFctCWj4W32Ki1xE0yrY8jg3ZvvXZ9fzgsi0xIrfNiTetNuryH
cNJWdUhtdVmdvsfgHG88FFb4V5A4OLZ9X4jTkjwiTR9ak9ManNxLl1pzzLKCD1I/8no+huslkMZZ
jg/ZrTn/Y2igNOA56oUDt6k2oaqosVRFTaxatnJwDYpT5CAbeRfHoApsyLY4AOJ4GxFEXEE94wS7
ssYqAPyjAiHDTLgXQ+7wkGi1e6mbBNWt6kzJGHHCM2j6a1KEYvO7iNCpdyUKYV9NzUEFc6TVa9+3
jB00YPZDk0iIDPe+tk7ckG9C8GhmWBOX64y74aWuEv1DX+TRfmoq4EYoGlDIClierjgEncU+BFo8
ntVcwZQjj1XmzdZVh7XLce58phsb5lYfcXLtv3t52ILRaAmc7PzsdMC7kcm1htjLRxyIOhZS9JES
K6WWhS9Pi4zRYoZwAxAdTZZN6w6rbW9EBZFEtuTXMIxABR1yTErSFJLKKKclZz/WbyNq5SE3OZxM
vr5tH7Bu19f4PKwzMSQBc2OuQ1tL1tge/6JNIkokZF/qCBzCFDZzKiUq2LWTdE3GqxEInmw/nYP1
IYrPbwXRWbVvG6PbYQeOhVssL25mib/a4St3A1uBjPsNqq3HH2B7+mq7uvZao/DZy9oh+BhgmQd5
cUc+2GmETURX2qj3TpoDg5TDnTRKlEFktbvpk6Lf2lWG5GmiQz5EaYiAyMrdl5q/WUxkp8to8bFd
XfXbXuIhmp0WEzEv09iQoSwMiLcRJeVA2Qcpi8545+lzpyVQi7KH11GLmz23amfdjfXwysD2DBro
WJ4YdIee3RGpVhWWcRsqRLELmQgtG18LV6AEUbNqnN+h0m3vO4XvFWBdOMUFQLIsws2ua3SwUgH7
66Z5svdZjbIOCqGLFgc4/K8S02ucxup3NA78murm7rB1OBjnwhKfqhD3e7fDU9NQtcypxL2Vurqq
dF665C1UsK+CmQq+GUveMEnW4GxBJrfkoH+YryFQL7/ag1O8tzOodzjMABZGdPo9XUx19Lt0F9v1
OLK+D55f4z/8FBTX2PJMYXIf5oF50sce54csCHdCBwEKVkUw0sVVFLgpwJGtPhsWK0EukhKiJimS
95Dy/c3IduA4+0SlOR6Wv6YkSEeGzfcEdD1k221QntHLLCGoJo42gYWyn8H2C4+DPQ9ZBSh3pGXY
P8TqMnTI5osAHMbkoAsqfvqHPAGLeFi63d3NiGiKX2M89vc3AwKkxt0cG+NlDmppQ731o2k4Uq+J
kdhcRTxZOTgSOC+xuaEDIQQEThsp1nx1wRkZKHqxnp27ZPPTTPH0KiO5r6KxgGs55Ojf1bICJnII
SCJ3SOJZ5OgM8dT1YX0kE6qv47WIAvDT1A7fmBaSSSDlKU7Ii+BmSs3londsp6dacVhM1OLqHjzb
YnY9CzmE8ib5XYQznA/C7/Hb12pkhNXGDvuXfp9lWMtAThNiPEL0ax3lnBfa+zEc3m+ckEMdACKu
T5Ye5A+ZFPuw76A2ezMVK6t+3xeGWLUjfh5ZYji7rPHvgAEKnyCyGD5ZrYNjHOj17CrLAdy/yaKH
VHPniCn4jEo4JwX3lO+DyK+EZhjEb3zwNjEH0PmC+Ufq5yk+v04E/Ya6BhRStS25JyyC1zjarTzq
unmIgVwNXEbzYvxuWVp9t0ASCcwoDAOfXlIUOzxMAU7JWhbvBo6qnKkItRmu2ARQzSqG9DVqUzwr
+tS0ztjzWWdbZH8BUNbcUW+xZ/0Y7fFr+Mz0xjob6uJDF/YUVDz7VPDuU4KkF2BAq5G0MQvXfK6x
Mnj1W016hhFNjyDOEPjP+fK+i+0BWgG5tq0x8hFlxtjvToX5mo/NpzEMKzVPX4/OZ6kZT3SkADzC
S2UN/pZ6y2VRdiRbKXJnloi8CalacTveATq1A6UqbeUcJJ6G1bzdq2NtldeAlpBn2QLikI57PoRg
lAxH82BYgEPaOBdblNVQnKofIU28ywxQVmh15u5mWYgJ9fEBVFrXoFjvPzpTop/ibHplReS3Hp4g
qZN/JDUJoDvA+FKUJxonpPn7aXpXaUnVIt3zpBnuIj2UO+Se6mejq6EfmiBvoMU/9cRynuYAp8dj
xMERHzPjnS7q76TzzgkeQqLwpPZOF/K8x5GpAThsLbPaxtOgKqoQkhuxdTHVJdennxYIePYDN80L
2f2ucNdlJLX1YpsKPDKFiU8Whweav2KZzy4u6pgxaOAWLFarX03k2uDZHLGCgDK0IfmmlZE4DIbt
HqhV/6a7hFAcKCjfRizDirhZ1aHJ9kssH+oX5G2rLbbjDGDbv7/EEkevuHSpdfMuaOxN3AgBuJXZ
14XnKILFtkEWK8tdZ2upLnTThvlCXrItIfjMwHdTK0bAJTCawJdJM9CQppXNHh8sxEhGV95NWjnt
WW0DXyLaftMIBiE7C6sY00zDbzw27joeQLrWEsDbubr9HdLJ0G0auflc4Z2uRSq0M80E6tBpn/Yx
pCpE3m8MgN/OIkyzO7rzO76IAf6Wz3Tnp0thTeXWLvx6PSsocgVlhkw5IGl2OCTeGJorU4uKC0Wb
TZ4sE+gx6NY08AzbGgiunBbyd/hPh/k0nNZEr0GXK8KToORfjC7l50QL9A+Qbu8qM3yiS4lt4MaO
LWMTA870hDVo81DmX4s8dbAaxbpn3fpglZ/7kw1S9hF0TQfohsIP7sTVlDj+gxtF2uPE8S7cVqLu
v/If487wH90C2ru5iawMdckhZCbXaWOLDY2yah4/oEaSAZKHvGt49AVP77EdPpqF3Tw0Y/d2KVw7
3Ygs2QZdoR955U7rXsTu13F4bIYq+y5A9I53nHdnYfmQYTDw3rMQ2ECdp9V25C5u847ABtXnteMt
8DXQiyGXTJg0uuQAZgg51ftKDuabA9q22YyEM4ZJ3+Lj+MQqA+sIg9+j3kMBvdKW3zt4U/0+d8BK
TX0L2iPrqdMbr2iARO57lHVy/0tpJjjzkApHSDJ91Kohs7oHj9kpSOMfEFaun6ver7eanFwcl5fg
0huqdO3wYPiSp/1Wi33nhwq1LaeaQ6O+kMCIxfYBma3+PMTgJHBA/PpSjizZiWTKt6k0zBcpcIIi
ZRGfyItPM8uF82kZlDC7uEhZhihEVoR74J0T5aoz2v4e50DHDIyaQOy/21pF1zf3r+Pn9ggGg/sw
gyae6db2ccBvzItimX2vkmc+ucZXQ2LJXkT5eBxifTyn4MTyKtDUb1kSgq5Y5YSEojS3+wJvgvq+
yhZRC/KiEAAf9dFbHC5llJY+tW6nKKtg2uqy+o6/SoiidNDoLBeyCUWCGzSpu8Yz+M1LjphFj2Hf
hne6G09I+3c2kjpgJDl2UwnJqQqoA7Jh3fTmoJakaGoWE54qmZ1AcbyPQBRW5chfKuV45EjqR4VE
nW2W0pdfbFgax/tWd5DOWmLIXbiZdrbzAKgmf3wCZ9O0LQcfic0kiU9a5VZQbNKiT7ET/6xVzYlm
fOwtrflRogZtBSzW9ARBnmlrjHl+nyTIKwPb/2xoQ3OakPhb3loa5rNpeWdkKh13L7BsO//7X//z
//zv7+P/Cn4WlyKdgiL/V95lF3y8bfNf/9aZ++9/lbN9/+O//g0oI3R5LMFd/GtCAtxS/u9fP0R5
oML/R5jWdZ63hXnOgHzdEdUO0eroZrplOmocFxMx7yzdmX0ngk4L7uVbnrTRTMhDETdkP70QIHjV
LQPoPj852g54DiJkFj08TpMjzpjxMVMTIg4JcGGIoS5dIHWReF3CHqPJsrwC+cqv0Cj38Od3fkzQ
D1plpVZ+1JCD2rLGTg9GNrUPppXgnmCA/o2kfzQbp/vY6wV3s6Ie9bGzDO5Syl4u/VmBDysZfxU4
UXhH4niTv5FiPT//4iCJt6XGGDQjSgASqV+r/uRk9rAGWFo7Jri5oejyMXdd4zEKIYVeT/yBemYW
jQ9923k8QMLA60Hpdo+y8Y9LvDkk9h10FlHyTSFZE2bbzPGLNU1AF2gMxWtjHJtt8/46DILmKyPk
wX6eOsqtDyA5S480NdOt6DyICAxVInyi/EJfFecUK9kT9eKS6VD7QeqC+0Ph/fmbxtl/fNGALnWB
F3CExXXDdP7+RatTO5iSQMgz40ZwTzpKTj2W4Sy+NKsrFajuiyIcr8xuKM/cg0k37+Z+2OtFuP57
DJOl32xRk4m7G1EYMjxe9+3UBit/MrILMRqSI2nH76AOM/dIF0CuaYr0zYQv1VYLVlk88W+5epAZ
rVWeQkjXn4Ru4r0AeAl4o72dOb7tsIvOTrUvRpRk7QITzHRB41rrFuzhWxO8Rqj2qmLNo2wTWEEB
SafUUm2lUBSdsgcnRZpl7oFPWO7qIK2OEA6tzq0BsCBt5tTurTDzyoPIaDtv394j2KRnhZeGDbxW
9OYN7C9//qjw07/9rCDwg5uBCcCHAPMoV/6rm0Lfa2ORWe54BizT90bpHrkwtCejatyjdK3SK/tA
/4xNqLlC6W557syk/OAY2jPZ/VCLN7Iw5R6nhMZrqB2sodM/o6RvuJsiw99QlIPtp1OlfBN0TXtn
pWXzkAN3slGJVo+6sZDNQ6guXWJeO0pU5p06iQxyrcderJ64PpTvNnlQBndTXJovQwReQgGwTd44
5TPrwNWooqZ61KAVg0F+J1/1oGlRGpwAPsVw31lrZi08WvIWwsUJbCiydaO7R19nw+eu03yv4YP5
ELl1uIfiHP782M1edL1C7Vgl5ZcijPaluvkXuX20pnwTayH8g9t8EE6YrAq31Q/U1cVkPYxZj4NR
4NG92s2CHYpZfEg6ldpeizlOzCPjdSr9+JtqgI83+RahMSiLapDl3ZUzucTAtdPztLqn3eJyoX0j
TiL4Gso9hUcOE7ea7Z+/PRa3br89puMAoQAZBdPAU4UeOVffnslIeBKEdnzWgLjzKse1TrYx4Scl
oL3cmvqPURUkkYmcZKduHrPs3gzZ5sZOXbqEQ9+ueVdo87y/i2v1ZD8yVJQU6pWXofQK0wiRIJ7o
Lzd2eg88d/tDXAY7u4vdg6kuLENuDJU/Dj+M2ogmueYmWalPLXBMuIfFdhtD0y1uaqHY8C5Ade9d
OoRP+DkZ27fX+8eprt7EMtfN1LevTIH07ubZKXx53xkIZjP12ov9Km55lWWaxTZq0bPTt83Wx0d3
EEkCQThq0iWGdtIB2zt2WGzUurEhuz6CUUFNQZerPk0x93kVgaGpxTHU7+b4nY1eBmBArNJv3CFI
6laVVudbXQDfoBf+T2DukI4U8lOb1uCjsMrh5IySHwDHhKYf16InpAHAkwjEwHclnZK2lv9TL/Wv
4E2Vnxx3+DVILVKqcuy3bclPWMOn4CLV09zjeSNR/4IDOy3XwnMy2Ced7ueT8hZd8ubN+jIiLzLF
4RMNkF14PZ4iIoxnSMhtBzeJtiNgFUdumKlX9KDOriM8xUcjgfyW3hkfu84E5KisPmN9GO0SEzXb
w8TLz0bu3Dmjrn+k4ZMLbIOtwpbhAv9nGo4sVgiRZezrZqCdrjGxhqg4/q/vGLsZc0ceVze2Fc+7
dW8V6Str+jNvDOcHEq2PupYMLxaIeTZDbrXglM7dY2aa4SZrjPRVjO0SWsWQrGhD99mtSussGg5C
nha8n6qXct8E0ZLEYaEz6cwDKL7aUBx56ILyMdSkY8SNXUJr3GNTLTfGACy+NgXtnOVaMmdLgmtw
bKxIMyxKVJJszp9RXG8Cidf58dtYGnGTHFNj8YSBAIcW7kgqMMk0FE5Ss0d6rV3pdrBp2ig+kK0o
BUrfyFFyqe3x3HCgzSJFCeCNqiiu7Eo/UMtWXWotjk7VH/dUf0xNiraobJiCUEqNCuJlZFel5WoS
DQDWQvZbnrXfbbXqqvTh7SL7CKpK1Gc446tXnRK/XPxjkQLZkAEfk6sKCro0qjSipnoL6o+ArK0M
nzmbRMFXlkBUEGr7AAfv8/+Y/vORi8WNgxvHrJWYqT/I/EfT4zcP/aWAR9G9uFWosL4r7vM2fbtU
vgCz9NIn92QosCoZqQ9xF2ODhWC0mj3/P3PMszlNvY01ZiYnNytTHBuDiFYTQlxwVjocdKxPN5MO
MAeQGjsCUFNEhd/KxXBBx0MRDASaq7LOszWQAfYRlKv7QfTdnnp0Ecq+dFFM2B2qoAbOFZWCpRUU
qA9h42Yyu6paEdeJE3XT/dynZljZebmlJl0y5LlZVZhbkMd2xZ5sNBu1Ir9UkHE1uw1yXxyzOu0x
b7ApjxtgZR7Js7wOjcExdQ2A36DFXj3oxZ5glhMoBPYVh4Y4oTTJNmwb22dP1LYZdncU7iqCc9RA
XYcHTd94jp+WHmijhWOsur7/IXUTr4T1+o5KFCMJ+jHq6grpbDZWtmmVV6oueY04LXZUwThlfgZu
cuMPY5dgGuvaxqEIUndVo8z3PlHfMwsn8lCPRhYfFT/KykqZIzWGOkSP+imqK1HPpVx0iY2s3wyB
jSShiiTbkEdBsqU+TbpEz0P8oV//eWmmM/12aWa5qAI0DAe6jbowHbV0u1qacRZqDo4ljBPgW3G7
dz+z+NXklbegS29AqQvY9B9DkBvW9mqS0MCvtvWhHez3DzhbKk49S1vUP7vimIjhMevG9gOZOqMs
NnbXdBvqkuM3g3J/eqQAujRqEFeDloneBw1WX62wYE/nbV9pgX2uSN1vtP/LoCQB2nQZhivch6s9
GXUDN/147HsUx2WuFmz+Q8YDTxuB++VhIFEPgsPnhISnpgFdtS234hIPtBz5usT9YZUcK4JieikC
0CgY4AR5NEHyvU2CLjg24CSEPmZr7WJp2g899u4AserOczBONVJwg/utc0AujUPkAAh7dyWGncAO
4x5lghBoXXKRaZyItdVghxgWdjCulgTl3G8N5HzVwAji23/+Aon/2BharmM5LnOYzlH7YtycFsV+
0Vb46fanQID0JzBR4buqZIWa1yL1TDNAV6syqFBzNwftFypOwPRdQkgtzaw1Gemi4ZfJcLwk/TWE
WxvPL3Rzw21TYpEEHr8VJbDiDhzKXS6lR13IvgIzpC4UvTjwR2gfKGRxUByNWKYKlXQXK+38i98U
SHqiEuVpiDTIK7sRhMYcBwVUKMryfGaj/ix7BSNCeWcjbec16vi1e5dMoRbZUGeS7ByteCIplcX+
u9irkNQ3tv3Qy1U8TZE3NRk7lo7lfmrMn47C/aXQJj3kHBm7duLjK0XV4cCOKMQRn+z8p6WiqgmQ
ucBGQo6isBVTtKaYi6IwF5mXKBpEc+ng2jr++ZuhW/btrQWpYkc3dW5xF3r0+s2ZgQHCyC4UVney
ZON6UjFr0yWMdUgKOuDIWWzUyqbRAwVLfA5HHzITFKfjKXcVhx1YduH1hAOpJj53bhTsh85qVkWZ
Zk/4rVOandLnLnbSXmTEzo5swOazI+/jL3PmXTr1i1ab2pFiWx0UPCk+/jXF1nlVPeXHOXIIA+F1
dW3O83RY4h2buP3sJgBQelOUvbocrNE0D+sMuauMVgPLDa/XxWQ1+wZ06QA262I/cS35hHOWXVEZ
05ehC6/tJcqjyC7K/Nqu4mOWyC9+On3W7Oapta0zSs/bD9iH+hdXL14iHBe9Og0vdop9cJvqbfVq
BtbpDRQVmxZgY8GPAqQNJ8LdqJ4MAv9EoJx3ny1b4/m9R5Cc9977OFAIXs1Cc76PA9uCf6JeHsTz
K2QJgJ1BABCrmuqfBqcI/9Pbozf7/hYo8v3tSbfxxrxDQVjKbSU7b5QcgrGu9qD1QwYlZrt8CrCr
wtFdWz7lzHmzLd6lRXFa35j/zW9B3B51qkN11+Zcx60Sxx/2zU+hGwDOD7IhPZUcFWN622OZTxmo
OS0F6rKdYbUSQgi/8lOmqJAlt8ejJmtkIFB94oE0y/moaUFywi/rZxDb9kdrcv3H1hnX/5exK2uO
FGe2v4gIgRCIV2qvclV5t9svRC8z7PvOr79Hibtxe+bruS8EklKyu10FUuZZbD2xHh11Aa0bnhxj
ek8Bjl1+j5hVnufWANJ51zb5gUJR+gSmMdD9LTV1Ix43htl/gU5J4kLNkN+1WcvvqrpOd0OgAVar
+ujSBKWzjiu73Sx9WuvFqzGw7Z0Q4j0OEN8fRuuIY8ttJJoBad0lnl9caFZaZ+ldjm2Q+inUg0xc
eQZo87SswLvEPy6/USxEAIiCnx0nBipoXtfiFlS7XuVKI2TDs+nr2AK/V3vJixOF4b7qwnxXFsx4
TTy2ogC4ZBvrQYB1MCDVcs8lPjY0QEvacqVpARLRbuYl9uE/nor881PR0A2LMcPkpmmCG8DUR+XD
hqvsQn+ACZN2EwioqS8kEoEqn0CtZzasXvoXMsmnPthzN2spfVBYwGJzg9SfPsi5LmSeIIc5AXPM
cR5dBkgz1khhiUBzlwEOEI7u0ogIkwY00Pq2IeRyzoB8iiNgpWp1awLdunVMf3RpWEOSMd7RLeym
D57h+0f8bt2ROdgPpLlWvBbQgFrloci2edtdcjy6f/ii+nSjhoaoqH9MU/NpaEDPpIZ+i0FNJHG5
GMp9tbGcsriSXKuknUO5pp65Qf3VRsc2/fpbDxBrkVszBVzInWaVKep7qrSu6JJNln4TQemoITUr
5GWhTBLbxrcy1+z9hzg1zQbIedPpQbuaJNDIelXpmz4ECYqPh0XHJiyKtnFJHol0bZaLYndOfbHt
FF7AK6rgQfTw08P2DjBX1YJjxd5Dngff5NYCHRXOzEkCK8MeGP7KpVu6ZKqT7qScIHoRtdbm80A3
Pvz5A27xT299Q7fxgBMWmGs65+JzpcCqJ6j52QADZH6ODBEI7U99br4WkWHVq3u4UCWPITSRHttM
B5dWROLU8DZ9jKMCaMeoFNA7QZNpcKQABjMF4MkCsaJ1lCJmg6RClDAHcJC43FERhy6wZY9vgjI6
0T6eyjzUz4r8ACJDPNyxJPJ2Imy1plBSOptA+zE0eCzh6ffVFxHKu0Afg7j4q0mjOLB/bX4VieOf
EXM9mCKgQnwX4sw312GgC6QDnYmSElVuJM/0m95JXgbK+XW81eE61r2PRs2g37QYLR1Qbv78V0Bm
/R9/BgffacfQdUeH/vE/imsWFxJbfmRKuticQEOEMvm08uOuDqCLyEowdHwxfC9HFl0qHKkfjCTd
QKsVtj6AID1oRcBxFGs7VF9KbF1Cfdrkji/vowyc+SGzOSwKankfF1p3E2MzBfnLLltNThnBDdEx
9hScMcgOQuln38XlkK2qbkzXReZ728lj9n2RcLEFVNtmX6cwY3fm1DVbCOC1+yn0sJuFeEaN+uVb
EBQNUtEDMuNVP76CS+YmOKPN/Ut8ghzP0v97PK2TtfGPXsJAg/isDF7DOxOZoZUgLuvSpuEshWKf
6AwPPr5DceNHuIgxg6HUZOESaf0hz5MdddHgEmYkeGgC8Y04IwR5W7YyPuW9YEAz4sJBprm0OXss
qrw79ElU7ETGcUz1/alxnYTVN5JuhyaJdu1YfZ2b8Hi6y6fS344JpP1dDRmFYzY57IjjAu5MB53U
/nD7IXS+/RAwT1MLLEvNU2kkqFsYvJRATRalfgrD9ks3BnzbRA10nIxRw5VGAIbUTx/ac7iaQ3cV
h0xDjwfXZm7S9HkRGJRClqtw//zRtz6/YKFoZwqJ8oSNLZfJjE8vWEAbOl0k4DtUQxZMQEyCgwfX
tAIuv7r5FP26y8fgvW+5+59xuWnibxN63V3mPeLckHyZUnDynLAztvHUj2+yfMqtIfmiq+4Q5e6t
FvDy3MUZFN1z34PPmsRpozCbZ7NjgGaBFOh1QXjUcUhYR4pJaFTymwyFEZ8TVo5XMeHxufI9WF7a
ml+d/RQG1Y7e8lsPGvSXDpoCqHTiRzt5ASFqiNPftiBqfRigGfDiep8xmpA0pRlAVaeu32FggurP
PMODz/1bEkVYCuWNP/9NHEfV8j+CSiyD6w6TNvIEQrek9SlN0AjW9dzKx/OYAN1jwIgbebJQ5ie6
jHFSwJEKl6QBasil21FvN0MGPyUK0dK2OFnweHqf96E9R6vZFLk0a89rtqanBW6q9DdD1HU3uV3m
12jQ8yvdNTas+vLAS9afBiZo322DAidoGojVjoHuIGAIoCyO4kiv/lwqUesFoxceIz48LKtThAOf
25uMT9sPa6iZFg7PlzbdLeG0DM2p+myVQjodDtmxfoqyYbiURRqi6pTjTWWlwGypvsSoE8PFqaUE
gBuQtFRHGSpPR/5jEKFbRaYJ06XsgfWd9VoIIGRgTwIXvR60ixpWgBvd906o99Z8XVX5W9T34HNb
eALt/qWJCsu4h9sqdoYAnqy0Ee5TQVrou8ExGPaXFoOapmJ9W00P0XpYLO5abkDQB580gM6ucwSU
Q/RdW0zMTQcPsTTh16xJttOugRzZZZrlBzj/bhODDYYNSAWNerYmMBH0p5FFI7wRtZfhGaqU8Nba
ajiVtS40MScImEIOFRIzTr6WxIubZ0m7PBUojn6p085ZGcD4nm0D8C1UoKp1F07Dt9ZYE1a5VQFM
BcCx1zvokS9PhPiEzaS9BVMDL8VBIbsWLOgMEJ3gewogOyrGCkhLlw+Bwa/hxcQNOplYJzIT0ONh
mrbKVL3D94MXLZhgCUAtc0KXurRUGJpDQMbcG35ydQZu3ydVFsKiBqSGMcOLeRiTcjOU/bQZ+0je
U4gxvXC8vt1QmHsuuHjwpKmt6xwEihJKPg8Bip03fVG/QUALTqJZh9JnFrbrqLQsZFZA2AsTiO9B
kmE6DlZ3S12BA18ht0jt5mg6+h0efRPqeDZU46LWuV9m0d3YygjaYfHjp/62hqcI6H9PH5aE2ADI
Ho18ph9akIFWhQfOoU2yV+qbF1G/F4yKugOLzS8i8KEmVdeA6Jh6+bVT7MElDEji5CBN75tTOv4u
gXGBK1RFr1Z8NrgpgDeneQAcadbqUz9FUF8cjtmqc6DhaBM1jjoDRbfrdFhkqrkU/GF0nmw17/Mo
mKYBKmWvILCXgSscQkKhzr5xX8BMIm3ZUxN0wxplHe3aD+2wG7oIPsY5zrCQFit3ESqgsMcc6rXZ
eP5zKXtYf2WF/i2xjD1EgMLAbcvIjZNe+8vJ+Gvch87rmA3VyorT8gIiJGQboTKde0Z1aEf+QorR
dFmoG6OTbhnKBDfU39UelH0riI6ttKypNgtzYx422+pge+JljlvWU6tkbfe+ioi3RbmjmjbDGwgM
Utubm7aQzmUCtpcGTSqTl9bHCKvKvIsft4elLq79iqC+39eoFC2mMIofAk4iyF3EJ+B/kYYH2pnF
HMy71E7mPoJB290At3gYvLhmN0qIZCrdyp4bGzBmkqMmU/3GaRKIV87DnhKuVMPpAO2sBArhzE7P
eq3ssOPUCE88Qv6H3EfSCv6fUW3dEJ019+Bk2GthhO0oqLB0oYHIgIh54KNAP/U9kuDvrNifnTl9
B4wMGvlKSHVWT13OkT3zXng9gr+6KPf+FOlFlsnJ5Es4iGr3Yd6sxTpioq4mztGA9qYujOcg99KF
wX0TQ5WxDLLHVl3sUn8JImM4c2w/HxsTSX2N9WDN8CZ7rPQkPTK9gSSEim2SNrgvmxAQTwzShN+n
ayGoFKEPeL7RJxsPokP7Vg7jK9SStkk7sEevZfUFb4EGslzo11WYVGG9ataV2IZOzB7BqF6lPOlv
oL0JAQGmja/IASRKVc7ZB0k8rxipFQvLe1+R+ukHU5iWAm2VQAMW6bHuMQoDRTEvXnRN+OcY2QLX
tP3ixfC9ame3nbWhpl3ybuVFwIhQU8bOGao5xh2tkaf+mrpHEUGxQa1h/FojzHH8rTRrXSa5Br4P
Mg+Ug2hzKHbgpT93Lf1IxPGV7oEqTX1zXmJIAV8TInmZmxMM4Eurh/4yMo/Xgh9ST3SXrLIZ7If9
4SLjyTj6rEV+WLOs5Do2+CyD3DnsjBpIg3WS9xHI2p2/wb4CrixBC02+zvavdDHAcd4XtZa4ZRrk
3lqmI/4njX0n+/cIp05BtM5i6yvU3/zD3KS5sFbT18AG4SWrorswDeZFI63tDx0e8hS29FNzav6O
zcgERgY+lhW4GzsYL2E74sOI/AAu62MH6t3F0+L8Mg84UVesOkOiaA0M8QfrcgGQitcWUDwkcPEn
O/PZupyGaOKvaGoZdXmqpCePzoZDEfYDfZ2+nu+9eHnV14G+tQ4klPviOnPT6XttreE6B23XUDz5
da6tq8YC2B3Q9TFww9psAaAZ+F7qYXseM1UR1VCspIQGj9puZYH6vY2pgpnp9RyzJD4gPDjtkICB
nYDC0McKZv9JCD+X/QliSNVhUb6nuwaQJcXXOEIu9w4ssvExB//wPmpjmHeh1bVifOxFdPaSuL9S
l9UY/ooNlQ+MCQY9oEM32KpZGxqdogp1yib7UYg4h9xN3H2puxF7bcH8U563znMn8lUjxu5LlGvO
rkHleEthkfRv8Ez2H2OrTc4ojMdzmObU4WpougKnO896iDNoWmb4ABfMto9xErX3fqk/dSODRBO4
WfcMCaqzzeybBA+d+0xdtLJkm7wT4WbpM4z63vCFuKGIRII9ksH/GNjPU28w8TTYrHmU+hdqdJAU
fAhAGKCWwN/kAZhSqKYH1lMY6N49cF3rOVLW3T2eSPhme9YjToFlDG2PEByEQgtxNJV5BpFzA0xv
OkPGDIVaH4+wa2Nr03VMYZLh5Vw+4VTxtEg85H6MtxGJjfU2VLu9PclBwJGgwaZXL/kOwIjJhQrl
LWru2XOU6xHKC8CowohYuxdNE7uEO4k965YDYPnsQ81tjijGxH8om/L/HaF+iifgimfErNiMoK65
UH5mMO2uYTPUNZABCoZ+K+LBB1sRL/E1CkjjpguG6NYMUlATAxndtoehbrQr9dIlzxy+YQY23e8L
qfgxgiNqWEKcXbXmuMgTOw1axG6Lb0++GSPrS9ImwZGWneOsKD/2uvUyRxRhwt2012AlATbu+6/Y
Vx3kRtUCkBZ5/xXntnbM21C7LssBt8A31cBQFKQJmtXscvVLGcngr/3OLnda3r3ZOl5VBazLn1SL
leWHVhxo9aVODePJFMM8Vnsdf8rN+t/m/RqDalPuhpF2aIWNz1zTf4ucDmcA1YJhvb+XHrjf1BxE
/pxKlIqqcZN5SNSNSjWqq3Poq3tVsesUHXkUI75HjvboUC2zCqZvcZ1WN40ajPzkfcF5tDc3oWNi
oYL1qwyikDurwHMktsZZZXTRG5V1hI1zEd6QIin1lxxaDixnwYZESKlv6pLhpFn9LYUt/b+mJ54G
EmJa9Fs59DGc6CftSz8Z73dL36e7Ygr8twkKcvMMWdVXO61PzVSY8AIejWdwdeBNoQ334LQiazO8
2FViPKtX/20RsIdWxUBgiJ8SaH64lhVl5yTQ6w2w3dV9bgw3kNA2X2BHZx/GwMeJVGkba5NM1roH
mBY10bqxoqG9T6sONFzoc5ssLLwVcaIG/Mu9J79rAC0IpLea2VMVz+L9aENUEykqsENYc7bUL9Yz
B1AsK7i3zEJ7itod9UZBJaBkol2pVUPj+ybg4PZTM2Ed2xd4IK+p2fipvsF/fj5PzUSBCkdYsKMt
KrnXLBwyoaVjcBcEBmwoaog8DBDydsDungYI9MAckZoVH5xLYDh/hbEz7PHMA/cKpibHzoGsVl/V
/ZWDb32NQN/cFQyW1a3qWwZG/AlhOg4106WP7pKyr9c6REDXnwYk66vVKJtkSwPLKDc7pdCMZAL9
SBqgn4bK3TcnbssD9YeWPZ2lM00bMX7xANTCZ9vObuiuhsNb49Kt32IkcFBYcU0vjVf65IxQukYn
DdMlomG67VKBxFzWaWvOcsBJIZJdy1LsqeX3YwxNJ/XspjYfbOfkT74bqgEaTaCe9h9ALsN2PmfY
uIPTrmRCOMIBb+pThs2WTmD2xRieWZUP7oyi6uFriQ1etl0wU00Oyf2S9ReCTI2gWyqnrrclIP0f
kwAlsrYNiuMwEPDTtZeAvLvobCNXgspX8H3pobsl1IOyvXQpzAm+23WxigQ0qEYjuPqN7T8WElK0
0wBFALhbB4+oVTHI5o8AD6jRyXS8B4A+1BB1QPwVqQ2tNo8UzmSd4JkW4Z+rwuG04VzKxjpTi2bB
C/jcOVMCFAfX3d6PfBgZ4CMv+sw7VlCif6rhYbrGATncN6oJK1Iwrk0I61GwDl/7Pc9GsaLmwIAy
CK0BXEQVXNRGeZ2y6HaOrYEfgUmliweI36/aBG8x1FDv6cdMevokNK+/UGin4zuL1358onWswHJr
KLYAtjPBgl5ppuCV6q/H35s0ChyZMY9qlf0xGJT0j81/m1vmUC+IO9iUewxbe9j/PPh9KU5OaFd3
SIjVd6pLpIE4xThV3FF/wYy5y2nqdVbE4DIZNtTeINvhXHsfpulS7c7j1rlO6hKEOWw4Bvk3BSz9
OKt1kCn30i0NzIv8mr8EBzXUNYaJtesZFioBs4n76I3kO6kLzLKjVlf5lYCicT0COJ2IZrvEAy7x
Rq2yivQ73oBUqPJwFvHWidlDHHWvA148gVwsGMIq+0ZBWaM72w5nn1WbB+lVtIX64OTjWw2tQ/z3
teMViorptUlC3c0UpqdBUnQeoBkhxO0/zIB3+wioWmohBxewHenuIr2BzZbzCIqL8dRkHxo/Ryis
1PYU9nPOUIf3wBg48NcBFHwUPX/RozE/ljESQGTEgwNBvjd4LeJzNLFXev3TzgBs4K1mMe9KrQx0
ow1dqEkDKoK2ALRJADNBR5aHBUdq0h0I9kAU0qbh13L0EyAj+L4cBYf4oF+lh+eGwDfZCjp8KwNd
HtrGSlZ4c8hHOyqnc8qHr9TiXQoNSZNNUO21vUOojeFjp3UMGywF4FFNM06La4DNRVa0wAnGU3hO
OGwAOOoxj5pvFOsxTftdV2rh41TBNyICudalqTxOs5txHNaQostPfgDIUFn0cEDRooKao2cgy6Jl
Wbr7c/1Dp6r3b/UP27J1B1VxSMoYwNt+KkrxIip0ZC/wkva14sgNHF1kof1wPG2r9R0EWKCZOrTA
HSoeMwjlJtQGJg7GFg7E3/F4+Gpqjv9mmvh8obYlnmsWIdOQaeJh7LRpnQFndVeUnb8tZN1eosGb
IN9vRXh5l+3BLyf/qDtmd4IzRLTvBmbi9Jm121HT8lsAYP0Nr4JmBUgykAXYbq7sauheJODLwMUY
xTeR+Gfooo6+m7f3rClC6Az2/qZ0UrgrWOBucLXl0j1F/rPrJ5S883Xsjfnd2HTZNiyL6azlmr4P
Br1GubKHvso06DvTjzRIAqEQYcTYdScN9w+WEMYJHG/H1b3KeDYHO9zbvNGwt0JzYAB2x+0g4HGL
JizvQZdF0uxETcfhz2ZRGldqRbJ1oTZqPlpVFz9UQbSlbp9XxWUC93T+AX2uH+ExapbfhDAhf+I2
BjQNUXJGnamNIdOgQHGtEwk3t6byRCC0+lezD5B2RZLxwfPSu3ZIh5dk6EFjaSfQWOxQ3hiwJtoA
kRm/ojhw0fXW+oEE1x1gD/2Lh1PBpoP06w00LOwbK0z0NVfwz77qd0ZaZrdjzNJbDjoM6BUjLLEt
5AHAAk5vNQc6qxw+KTtqUvCvuIiX7Y5pXgjjr2jYaBnqeYaAcw81TUhpgOMEHPwySrB4ySro92hh
fEPvncDUVtwvggdqtdimLi1r8tcFXHROMmYm0JnxLM0bm3jb4QAsIb3dZzdDza31MKTZV6b/vyOi
QnYgxhbOv60Rscn8D6QE1z9j8ywHeASUjLmlg4QhbVW6/ADIYh5I0lqJhSveQ1VyEVYg8YUw1uNN
JKN21mKoDQgyzCoLNDxLMNAkXecsg+YFtBeoTTNxwm+h0PRLrAEk8nDVAB++9rjPTlJdcKCcTtQE
BgygdbqlThqOgSdYW5kFzS8VaHEHMXS7TPy0zjLZMbUSmiaJD6o60jkTSOIuYW3bkANjHsbdnprQ
Fsxuh3jkRxVXUpyVjNktxfXIIO/nToqB1s7jjNENAQ9fyV4dEbzxbwKqDryuVobuN2eoxwJ5E/dz
/xii2kD9ky76OxVPgFe90T/2q3ggaN8CbMT3VpHpZ60a9DPdKRmgc9BunGFMP3TDoXZCMjV0ukOQ
VhcK9TUPhofcvgW87G6wwsEGVrCR1xTV0rUNBYQ1NelStHW697XxBH/37BGlrGmN5FSCzHiPpoF6
X+R4jhuUPH3kOOxBLkKsLBVLE4Dxe0IK1Dov0+NSJjuKH5NAO0Cz9H26HiD5IUGbOrRVB8OMFq4Z
EHtbp0lbnxgYASOK49hFhZVoIOJivlBYNzja6Gqx7o0uxykUG2Eo79NkunwIwjZ1Xoz6aK0ljlaV
pfFC/Tqz64Pmmzesy/UCytZafVouPCqaD01BTTaUSBoa6yWM7ih2jlCLfJpKIZ9/BsUEtS83IosD
t8sMVrjLxIbatRahlxamoTEMsKmBlQJOr+19HEsOSgfr3FKy9r5WF9gX5StmT/GemjSQt3DPaIJ7
mqTcHPYFF547GX4398GhxATqYYoPFK8JKN2Leh6TJZDhkc0vHLtR+M/U9dfY4EdPmJXvSoazYua0
P3wGBGYL+4xn3xAD6NRhdw1LJ99P2ATv8GvvfQtHEuC0FDQ8194YyOCTehvkhfe3Y3jyMa3SaZth
D4tjD0J7LrWVVVreG1RjNvTikLAjaVAwrfqCP0HhYrywSr52Zmc8WTGUq7GPeF3GBke8lkwaT5pR
QGLhZ+S/zFOReD2Dn1YHO982Ucyxw/EcQSIVZEbI7FHfMiDUKDUlJJ5hcOhBLAtsNJzV1OTW1+Sm
rKpqo+mp3AITZx/LrOxBuwSNlkHZ5blu9K9NXXh/tWHhBrFpfnegMAiiSB4+eNy6Zl3/FEiohbqj
1mLHoC6BzutjOKCQ7X6+pXEQ7upjTOPzpNJv5pnL9A8xdBtCAuTPOz3x+W1iM9O0DFBiHEu3wXr/
xKfqRktAXEnWNw3s4bghg2Omt6E7a4xQO5+Gn+0yxba6UOMj6kR3JCzCk3DYgxrrVgb3Z3aw1Eb7
0lU2nCgTcIdN+F5Dtt8pV1rYO9g7aqDBrhpTbJeTEYRuAjeONQ2vaHDoUi8KofMW9/NRCtCB/BZa
oTgoWWceVaieKCexT0qIMDsYt2PKi5lQJBeNxIVg5MHGD0519aGOTHb68//lP1IaNrLzAB5w3bIZ
XE70T29mAyo5OoT40pt3XTc9hv7T/A6TPr56mZN6W6gtONIdJ6jOyG58f0vRqwv1laPV25DXuJLo
kicD7ybGC80l6QffiOPtWNTIiinBptrh0I3BEfAyOt30/M9JKcR5Vn0w5PteQUI9A+TzXvPzQ6EU
hKhP1Fo194kaMkI04PPf4lo1d+lrCqOCFFgA7zQQo2WztW3kIx0/vQe2079k5SBdH/8/X9IsBoaM
S4lKa1Pe9+X0TP1tmog1spPZUdRp/uK0xapvPeuLXqt/GHKaO2oyNuEUK8IXJ2DlMQQmbE3T1Y9j
qZ7cd3EQzD+O4qsELlH041IP+Ns//2HxIvmUrLKZBVlLR+qCg8DyD42huCst0wax/MapendyzNW7
5k5khNcBTVLooa+D8z+68MFbzcI8FKHWoO8QzcQ3J7qqCGr1JXDh+DufsJ3Oj9Aij7cGEF+vkHPf
WzgHfecM3gqW9Mu7aKgQkddK0yt7tQJ2NwVlfdcXISwXjGBPHxwwrxm+tRN+YlRA6h02EjDQNOMD
NaGi9mGS7kf7nGuaC7Z8s408hcj+/VLr4CK51Anz6HQvmv78b3FLX8myM8CZpvWGIlTvhsrrJrJM
vi+z6ZVaCwFft+GGE6hB7Lle4QmRX6hrCaOZEwbnfo/fDQCJuLK9kN2GnFqFg9WqC6pr/IYVfFiX
UMT4NsVzQA248yqwyuoS2CDO/CnA8sriMDnOOgQ1gqX7P3+q/oExtLkOOSFBOiOmycWnx0WG/E0z
Sj04wXgH9TS3D7tj2sb6c2ParoxY+2jH+fTgRcY6KDh77keYsRpl9s2LSvbcVIMDsEIGHRQ1x0nB
ApV2XMFsFrFjmXpr/IRoP68owGxmYhpguYO56uDJPI9df/045tlrPsDsdAGph/kwrR3oKG+WvsQx
rCvU2ahnwa0nzPgYSgMUWvcrqvR2PUQahQkaKr4+BaxRMhPujl3BavBugUuwSvNL0+EZFvX4t6Aw
R71QmTAvfodcdA8vjhdAufX9pEPXmUaT35cobH1eotUHWkJXC4cme1+C5rDaZvMSvkJHLL9FLKu/
J+b5hwUPBbrcrSEtgIIIKLVAqALHSPByMmFkrjBXy4ARxP+RiJHqM/AxD2PjvSyBhueObhkMUOHf
D3tWGZjWVEz1Efkm8EBUCrVVB37o++Bwr/Kt9e9N4FHfR0XG+IfgujK/OQxiQFFhZpuGsWTre454
cDQPEv9m/AIKt3iATJ54gLLK2RYNpCBVF2w23+NpMAZ89xw14Qu1fsVn2GZc5gXLqodF0Ai97txq
dfgTeOGeiCxGogGsNfC3Blou10pdqJ9XWU391OpFUlycLlzxRmZbuzfih3LCcSaODHClgNgAKNn7
Ox2hG8Jgu+J1ynwmje0HQ4vlJrY6pCZamx1RoG13KZwQ1OMQoi7WGH3h6XifwVDw7zp5C/Io/WvA
Q9gVvI6eE/Bn14kDeS9Yu/mHwLK1W1hdvDaFZkNlwIu2LGT2Lu8G+zUBI03LhvjRjyztP/7k/DMh
RepgoJq2KQzLcP6JB4+H3tSnDBUq2UmkgUbt3OpgKSRBwzZjJjX4dqJvuXit0ngzwx9LF91pSPmv
DRAn1n0+PvfwNfqrczz47qLw7zpFvW4iy/sxVvqb5zfBF2PADgX4ZfNhCmEyVrd1fK00KXZdOySn
oCmi0xjwFMl/QCbz/3gWIq346YMOui1nNj6AHPRbbJ4+fdBjwTukRPPqZII1eAOqhr1vgWo9NH7u
XwYp1O5cbx41B5lcaPRE3xhM68qyaJEXK6I1amba9ywFbciogSc0uMbWrK3La2YV1X4cpYQhj12e
wakzgW5op4cBT0w3TA2kKifkq2iloMXhAe7cf015GkCpR8jn0RfFmuO/+JYZvb0zuqg7IhlngPsW
plurbsW9F8MYzAMg9k3a+lWkAtJthnbbSS/420nSb0HAxAtsxrwVLRFCl7+64pvYwd5hGHc52M6r
xXJMM8o/9NXKlYyCKa4IUwBuBezOQPOXq7IKgKgY+uoeGEUxVcadZ8bVvYVH+SFm8EmlsWAY5SUZ
kAXDn7J4DlDpAER67L7i/+BadsB9ubrz5Omhjc/JiDJ6LbsfUBv+6pX4nOA4Ha4k6kQXaOVHqyAN
35bNY153ACAY8RttJWnv+HtXFgN7lkPOf+cH1SovGT6Lv99FPAa9cchLkH903H0Y3eDcBiyMUfX1
PR0jVQuC3x9aNEaHyiyfNqaKpEPlr3m1OmKqMZpHYwVa/795v1b5NY9WAZXBOTgtHzZVOI4nW9eG
U5GxxJ3awpj7fJBhYa/680JxS5PuqK9LIOiNvO6+h8FOCcoB1suTIYFUR2ds5rix/CGZPR6YPWT3
NohnuzAIamQR0OwmJ7uPoTK4CuTU7KmvUX34CriOkRa31IX8UHEKzfo7tVo/AhOA6WwHhTukQ3zY
aajMFV0MSlbRbY0S465FnhgHLJXnSiZ2ZjRM7VYPAFcf6xBeCirBtaxBd34MdhwEmsKdCdrZAal1
pBOBBT5bIDmdoHEujqIKZj5g3sX+eGjagm2LEfoFscPh0mQ3xWHkOYTGfJmc26x4CEz4PyRc+g9L
BPWlKgKA4geKpwueO/+6RmTnF2S9nloRht84r9d2NJivsP8W216aYl9UevxUeNkdBQRwSHMHHUn7
LLKhJag14RoGu8G3Um/WoKmZr2loWDjTQD0Gmw8wIv3W2yLllmMXiaZu+uFDCuyFrFJA0FUXnorv
ETRIfb9H0BqjKfI1wOfVpWLWAzCjUNfQQ6QQo6a6jYCnWZkDl9/gzoUUBYR/ZQ2+MXg6BczXhvfY
YgzEzdCk+zCphtVoY09uJs1ey33tr8I0gRT1yi+N0wTrIRPjtQY35YAqYLk3nAJOeWpSryY1ILfB
B7K5twB4xh8mjh9zLT2wzBKvnZV4u1gMwbZCkhHiidPbOGk2tM2t4k5q5gt1gxqnAdMI6wcYS12d
pF8lvLTvjEiz7ppc2MciFz8qKA9GEK+ogNeHlqgnI3kIwED7EsMpxYD6V2pOB10HOjmBOcUXVhk/
8qTgt1rR1cgXdMh4qTDIr4s1h/TjAczCEJOzKe5e/ryb183PmRQJURqB76ZjCwPSNJ9FAz3hwafQ
0KNT43Qc0g56r5wogmQDczMIoqBstZHBIL9bsRe7lVkbz6wB4d/X4+GWOwFYddysT97U4YIkxk4Z
cd82ZgLbgAllNiOtn8wWBUIox2crkEzqJ7ubuhPqz8yNVbO0AcWtRB+5TuY3Tw1rhwv23S80VWZN
dptL/0wzNVNod17jgEGJiS0L5EPW/2hQzVnXQWCvi4HnYJrg0k5+cerCHomvpW2kIXhNS1sTzQ2z
4r6CoEXQ6f9H2XktyY0Da/qJGEFvbsubru6uaifNDUNmRO89n34/gBqVRmfi7O4Ng0gArO4yJJD5
m3UvVC+6aMyeW1vP9jABlJWM3Q96Up+MNi6pJTFWHn4bi+n6Y5Uqn3HP8lZxHUHxyVo93IVJ7K+o
WqoTy8pJ2SwWcgiDG+eK+610hZOykHeLAdmUh5nKylmBXH4PyQl/jJXDLNxVN9aYqsrKrzX3edKM
S1NoxYPL2kHBLA6HJOgILtopom0DMdhy35h+znH8TjlUSoJ/TcffuQqKUruQk9/Jiy1z2ByuA8eY
Hj018J5lByrP0UqNcgNQ1s1s4ROoEp0wkMFt7eG2uNXJWA6bZmNlaPb9FuyGAUqwrZA5EHgGgXMA
ur/MvYdkvPKFrXfs6P8XlVy5I/l9x+KyjmMBiyqwTgn5fwg0DTDiAqOd4rOTZXCgK5LJpJAz9qlh
hRZqHt06QRQvFGH3nCMdF3rzZiE9Y6fOjP/9d2n+uYOCWamh/6p6VLRVPGD/WFjGkWWVJMhQLnLU
9GEC4sBXlYM8uzezohJGVyUpNtHLnabbeW5ZU16f8FOARP5YY5EtW/eDa3fXLAqxqxaj5CGGsrqu
Y8q3UWaQaR4UuzzkcI5WUY9zSlJ5FHBToUNXt6N+8BKImiVEzZ3kWkkfVHl2J1iZpvrPEKHhL3t/
O4jYEBq3//19E2/OH0tyz0EhySajqbkWy9E/37mm8Ud4Rm11ym3Wvxb3Umvr2+pwaQRMlN1JsJLN
NgMZatTIEBs2afNWQENzrJVXCVzQTQ3DfoV4Wngp4pZCvZGd3bwOLzJEAQ4Et2zbmXJTk9G9hqXv
7Se9z7e11Snvujqh6ICV/FE2FUdNVok5wQIXvSk+J6Xn1q9VU8439LQPdugqZENVuC0Fd0bZdKNv
KlZ+BzOs03XcQJCwkYp+KoBlTE4DXaK2+ld+ZOso7JSrHBD0ZYO5S9WfZSc0YNRw03bcyd5ZSzQY
Whm6ErmygqBYfMDL83c1xf2dJE04vp2vu5ibuexl73CKyrS+BUluvpi5s5VcCm5nmEWKhAhuwMY5
hCC5Rq9CMb9R+PweDyVOFx6maJMk5NcfcVrbN8kvMhAR2fY+Ir9VZ2zsNg0Fjvg9sA0dLFQePofF
wGJqMoLPRQ6XZAIEdwSYGH5WoP/rfRZ/NH2kncta19ZyOpmDcF1kdcSCrEvfwKDu8DsUG0MlOPSD
z891AJBiDjghzErmH7poSFEQR4t6kSfTmuSzO5XZacH6I/kZrWLbjVe14pV7yCkToALzqmLZelOn
QH9W2vEvGcayrN+ZUQovTPCM+8y+GlEQsWhlVNiNfw1ispOZ/U5eqwunvU/SmT2WYF81qblWhNl4
KPzI9XZjmnyZZAOV7HRjDn29l02lmfILMNe3RLXxKBo75cswGO2DL6zOO03dWjaq2vMUszsWsg5V
GRWPdqzdEDrk1++7yqanXHtNhCKE6hVy/zMfvSGHLtSU/X4acDyJ3OlRsZQcvfZoNFHxHd792Rqf
5UHBFvK5SOwDvkruwzIsiwwA8m04bdMR/6PCiKwoYPFfvTvsd3e5j1EU9rr256GO/i68OLlirIKr
CNyXlTk2zmdTRVkyMGFst0bavrhR84yToPM58jXEmWq/O2Zj1CPH/CYvE8WFt1cMe9zJZmDw7nua
+9YCJjsnjokfxgRzLeRGuSJ54GlkgitvN3j5t6UZtGWI5yTSMcWqDVrtqHUhjLw0nHhEa9qr0fXe
IfL9eY2nqvbqNqF60Qvvs2yZo9e+hOWbEjNSRvjZPeCIoT/JyZaZWqs0r+bTMjyzaiz1+rVJkXWr
Yhl/KwVVQoOEUqNaf5Eh1Q7Gh1wtXkmHqQhSJ1qwlRM8u8Ju0jHfg8nqV2QNeJUgj55KfaZmlaLX
IDucIjCeJui+T2pj/N6hixmKghnVHzPuHbW4VCIkHpq43OpeHXZHjKD2YeK4u6CMi8eiUP/HWfyr
d7TTnje7sJPLBOx6zRKeHL/fvMM8wGGr0pFDSurgTM6eEhhpTT7gRGOnVIbfHeVvyNz+3yF1gb5P
fs4xCgj4VOYCFnG1iR9qwxzLVbEMM+9zkjb51k+Nfxp80sOtSzkHVr1zVNzahgOGwWojTFNaN0Qw
wR4/7iPMMrCvauT/OaK25n4LPv5HPeJLFOoDJh6W6bS7riEp4mjTC4g97SmB9HLp7BpnmM5SPzdB
w52nK4fLxK7oxfDnZ6XP0Vv382lr4yVzCAea3gZnnfGzrhjx0dWA88rJbL6u6KQHL4MyPg8gMXZp
Y3TwjTz7JdD4yCvHMr7b6UW+TWkDUI21gvWWeSEeYcPIHi5U2zPFqM00Toeabw/7O7KgvTg0WJxh
3Go9y5DXVcUGGG6zl5lOQGjTeXLQwrAG7ZvjOfHWBD24WvjHhXEYbWFuNsJNVjXSHQ65ycNCVfbR
2UBi4GB5qAEC1EcZ6pcVyNLuglGgdYVzCG6WMJqMId217dzw9wzx/A7XEviDgEkp/k3DZPVVqoPm
xoveTT8bUf3iD7VwRlP16mvZDEaFY5GTzu9RV5TveQZ/x+qM8AKzzvioCyTkAvO9z63x0e6R+pRh
B6UVRLCSbDcYw8hfHeItYnCLs8tpesxyTd9Ac4s3smmKmDyTh9acnofE845qGgkvHNEbupl/qoPo
tMRqKG1HC47wQfMtjdUve+ko1F9bagWvnTJkVAi8bqe2MaQrG4FAMaDBCnzjwI5+KGDLPPdwescx
5mmsVN3LkA3dFp4aG+XOHw+a7kRC3XF4gHyi4lXXFteqUbAzwBfpHfngjOc8Ru2zIOjFTY65HPAv
18ziH0GqvCuIdn820zhdZ2nB6msafUBTLBqipBxYDyrKAZhK/6o28F4HJbE2she9yBzH+ShZyd5E
qbxb0JPYElN7cQgd47kPqHCgETXgL0sWt+O2dUlS65z2dXKbhD2wqUBsrRrUBGRz6XBxOZcTZEwe
9Bm9LGpAj7I1prgQutoQrahboqYLgIFkflC9ppqJDhEEU7+c9YOTFzjRCoKpqbV/F9aHFlr+i5vb
3jZDIeiBRJR/YuOAT3atWVfwlvXaLIrmrzjvHvB/MX9o8GS6Ogu/DYD0V4oZmCctsr9ZSmu9OF8L
lrgv8twLhnQN5D87OqKrj8bhGLUFupqiWQ5qt1Y7ZURZBg+vwdH7dVmyD70vguWC16w7nNlclGyD
HH5zUEITx3v551lEbAByCsAgBlYrz+7j/t0bmbW5MsO+2TtVYx7aVHm6e/vIM+njI219UDM0jrVj
HYIM27SorsFwjjWcscTI/tXu/cbZNgav7WG3OnsXF6rpxRvYdUPXDi52MhfNJkKB5ljbzgUvkW+a
H9cfozW/Gq1avBS83+eEhdtmEQbiW6IO3O7nVqMOm2nhBkvY+DgAQ1gDagk8vgZF+JfZQZh9Gyv9
y+z4bfuCUDauTl6XIWRD9d4IpvYwl66xwtIA9HxngNXCicZAfZLuJVV7j0nzIDlHjpGXcCNM0AJh
RF7FNlB8gSr3KqrQhgWRwHCt8GDjQrep/cw8Z+0mE15HpbijdeIG9kdTdtxj5QiMNdf6Y4OXO3rg
g/LmAQaXGkhWg9hxHxnBaQBTdo/7ExLJ97gb5gf5lt3HexZSKA23ZjQmn6SQauAjnOFWw1GGpKzq
r/hIAfYoQzpiSDtV5JRQDotJPrQBBjx6ctUs/UsfT9VnTPvSbZ0G9TGRWadmN6TYV7Amzk6uos6b
UYxikxyvRlg/dY3uvlVrJeluLXnu0vgLmTCEXGs2F6oEto6tsdKysD9LvLzslU0+FOSfxeB7byoG
T2KuITD4sjn4dbv2+TzWcmEaNw1itElINUysU2fqLWe5MJXNQgV5bh8XgTOEY9NVkWfeOQ1IxtUF
AihRhRAEyrbWeRYH2ZSHMq/KVTt58zYFblCv7j1yoJySBjxy46wwWRkapVqz58Jw9sMC+XNRPGXl
gAbd2BlLRolNgOF5MaM4hgYbGDfbphguMAp91MQnAQLayFGop1SbMq6ecdvJxuuyVEpUV9hzzfml
JE2+hbuovwLgaleq0nvfujBd2zzNfhjgs9TSHD+3HbaZY2PFV8ru4x7aSodRdPEFr2SLRDmeBwDI
sIibHmx1ir5W0TRsqFYIzfKoxPPnnwFN+RDFQ/x1Npt/DdCT2zjb3FU8L0fkoshfw6R/kt9K1cBH
4D/iWo88Cd+b4tzofFBivPzWa0rTbUKXJ03hu3OjQylzo4dBGc5kn5GfFwUfWQkSISMtoOdLD6hf
zVnAsxKr8R4XJbou6/LL6GdsYailfkX2e6UKNB/E5BZUYFe8dIoy7GGSd0evDPLDFGQ27HmrtrHc
azXTOpVu/vuTXU+HXd6o+vn+sJfP/oQNEPLUxbuMG4Hxz2MfKq2+5lGebuWVcietuAGb00ref9y5
Z3mHY+n2Xjn6IyZvRPavcbIpB/8ZY4mJrgx85wLw03GulC8sRJunRZMiE7HJcP8zNgi9lbuoRVwV
6t43Xvqcb07vevHXloUqWDf7uzWNSOSMs/cS2G2yNxNBpLR18wmPgHltueXR6i3jOQPHs8mnqn2G
A81T1E6QWEHr9gSER2FLOiVPSgozoYAb8ooIkIPy+NT+1Rb6tY7EElqzfq5J8iY4d2Yff+0m/rMw
HJy3cU7fR99EnGtMu72EyIctLhQNzj57uTKUTdkr14b3pgTQN7H3c/D/19z7leUL3eeG//4z5Ovy
FrqPy8KzIWkI+K9BrUfAJoBW4GZp6mN+gTr2B5JigVyMZHbWoLDHjURleGBfzpPZHppGsV5njZRZ
1ZXX2Zqs18ZGLSZ3vfGhE53xjORP387qQTbR8uYmPZbjVg72+sA8mn6J/p+Yqw2Zd0lb7uCi1ca5
e0v9cSVnypcSFs0D/Nyf3sO28+qJ7XxgsZOXZ25qfyl7Mz05fcmu31JrZZtUirf2ZRbANpLpgrne
rulV6wRuyVpnVgP3T6y8MsewIe3mxUWxm+h94K/qXdRBSMnZxzSxN8u7x8P+2kyDDQco4GZoOI59
Cn1eIdHn+CUv2mA9uE60LUq37ElkMjL1LqaNrEIZjHvsLpJnzE+aDdah+TtVukIoXVTfUHveDYBQ
IJJ00cYBhPq98EY0F0M9+YgrJdhY+NU+j04f7kXR4jxoRnSW13R7fL0bxXMecj+BY22TdRrdTj9q
FZkcKu3zC2SECokOfjAaNpmhXgzXzJv9tdVqZwepjkezwslN18sSDTpyX9LFTR40E4NVwQZTwrJ6
8xL7WPdBfpUs9EFFpBCG1VUyzQfNXPoQ0K52UQunA6XKYJvaVnaeA1O/2raRr2SRrvbc7/CX/JvR
BOXJcQaqyW5bflE0/Bwo/6kNBB1Uda5G0WrLTwpFCdahoim/+LI5TSpN8fi9N+VPCgVEd6OGbbUr
YkyzBdBSOiNWkX31DWQz7z6JPJtg4Ezhw+LOKIaKkAazCNKv93OiCMmJpAzLp1qL3joFgp9t10O4
1psi3rMn+1c74i6xUnqqZ0q8z5uJ/Fs+/Tz5Ffn9RClUL2bJjAyAOV9IweJEo4MEU9TgUf658q+R
IfLAj4FcQ/oaI0Tz/j+i5UfCyw086n6okM0V+sBkMp0NBpb2tg0Qpp8HDds5PZ03pGSsYZlsCuhp
E9fbOeiH5RXlRUWohpO+jPoVkhPvb1AYVVsZCsXHVCkqaNdqXLPdMj54RGB5SHbwIJuIVL2RxbOf
fZweIfCmOxnGbiI6b1IoM0+trYm/NrnNAONuE/fWA2AgV1hwJjd5SBF2XXewc3b3GJD75yjMHWC/
zMrDuHjSRtIg/AwAP4e6sh4pJOyzagxfPOxxn9BPFWkyKBYy59MV6RWGNV/4uWwOmeCvShJr54w/
Y3eaqxHXJKdGKRTZsNQxFMx/ZhK0lDjqz238LNNQ9ZhZSzgb0/ozfG8ZlqNJ5rkyBaBCZ4407Xsj
eM5diYWxWjdnJVCyL9BnPFJl04jEWsNnxy78UnpeePKKKDuYkT0/VY7ab0zUYd8bAaHqFct+1NXk
B3ws83FClI+EmO/sZbPPfIwLAkVRj/rgvpgT1T3ZIQ+zb6abNFFf3cKbr16drFGwT9hoohcNG7Xy
TssOUhu8fW9Z7rJlRHYy2CyZEPYzOwmc1RLHO9hY8q5kUx7sdP4Zu0PWw7z+GZOQXXLeaNwnXXio
VdMCn0jRv/Ks+CYPvhpvEAdUn5aWgmhWE5pX2cL6Lrm1AynacUC18x4zcvRjKn4GKVXRXRS3WPOK
A/T1n2c9pPsgsi6RCXIHkQw6dUhze9fDCOc+NvUiuvuSQkAuLmWZ8bhOh1SsZIWcWZ6n40MMRagU
amhTYwyY0zfll9isgqPUMGuKknFZmKtbJwKZJ4NJMtm73qq0g+dE8cEsWbRos1q/uH1Rv4z4thsl
mjop26UXI2IL5pOs28rOyvFRNlGVreyUkwAgR2urMaKjHIFoo4EWsli9/Lpk5vrv+gie3RYvoIgX
5eN5KKocTrAeqSsHsYBNFba1s65IkZ+dJujaB0MJ07Ob4/9KNZWoPMignGQUJeQ7x8+T5ACSRD2m
6MVnsCDTaFdHWbuNTIxUZ5PaY2L5f5eZ9WGZKkhSa7Q3ShkHj22gokTWO2S4XKW/uVkI0LAln2EP
5boTlA9zcj70Ni8+qgp6oJyUmweb5OhkwMpqcEZ7jkdqEfKgdvzuChXFTiKyz2RXuc1SFHBckga/
DdWQkvWLWnu8XyJMA28bOgMUNTHWDyxA0lqGZxBg5peiRxBTIEDHdPyt9atPwkEn3fzOMohVfcfP
p0l6/RUu84zM+BRfRuwOT7NSIJVmKsPVKqJurWV1/lem6Q+FGmg/VFAKEDOtrypssBW8Y4ByUZru
5iousKPou3PQDcYu7gBSjrUbrj1TH740VnnwHXt+w5Hmw+ndbl3UrL3IPVsvZhHHJ1R7kd4TTXlo
k6vrKfpNNu7jg1IxX3QxPtLITsje2fBeGl3NLqCpt3OT+E+mUNazCgATWhpiviqaUjyvon4zYIj9
JEN+CsisibOQWobwHP2P3kr0Lv524urN3FPJL5ovKWnbXZ0ACs3q6ZOXzfp3vHZOJdnszwXAlpUL
hGZlUPY81E6P9mBevyWZbzwHSpW81gH+oCLcYH9+Vvx+WNt1ZHy4oe1vyPVZPA7gOlNrqliqAEH+
gFhAVkGrB+60uXuQxnZW+qkoB+ejVnLtxI8JFKfwu6sGzOWz1m2euFuaVzDQH7ZVfsKD/cMzk/lT
YUNIwG/k1vnAKqBlf6+w7frkjU6GTyws674Im1WaGe1u7h8zPbRv8u5KsReNFbPWD7KZOUGIYcFs
rgYjtF6KwrZeGJ8PO2ra1SXRWcOemj7NNknTxCs9BYMr/0m1hK2gAATby7egJCG6qrpcfbSsQX2P
5kcZporpoz/EJCg8O4cH6DDtvPmBHfVzpfdwPhGmy59Ns5pWDtugQwrzBtKMC/FdjBGciDWGKtYi
oB4psQ0ZSx32d0g6b4Z77sKfgPZAH8vjUpip7ZpvBDgLFLWir3OsQGYKlOJWepTqMpMylswwByvF
z4OvqcKvF/1x/UQqs77JiYFOvdHJ8+jY1G59u5HRpxol6lIAaYwD9HxQtrIKZVaDt2pZVx1sa7au
VrizJM/GLEmm+f1lyceVNAtzGi5yNzvbnbkp53mC9ZkV+ANykGdslpN1ZETG9h6rgEj/1ms5BYkf
MePeIQfLuY7olR3yQIHh57h77/3Kqh0ejZ4kSlQMn1y94xfkx5jgBSYwqriOo5fGr4aHpDTXZq11
KyUz6wWQns2muUJskeqEwKc7tYten+iV9y7ZvPfKwf8Pc5HfBF92r6KG3Ny7FMSaK3dcIcol6wGY
9E6WV+W4znWV44BnsmzhmpTgMtdc41y4KJV5hlrz7I7rxQrZVVEVSbD5qmfLeMwLyj5pp+AI1WTO
P2wXSXwZO0p8bkHlXxktfzyOhVND2yl6sjRjnLxLJFOTzS3m7WAWZdPrCr69ZeueNfRlF8RTo2cY
/6btdNC1Gt3ttvxc6jneMPgbrWxXK2+yqIzEvLECqwNVUKTy0MO3d97AUlf28rM5Rg2lFCn16Rh6
t8mxjVlLrU8Z84XIpzy44iyyzfjQOMZ1miqf1I2HnnJpP3V+5rFhg+xzj1e9XvU7GfTVsdglvpbM
76NePHV55SPFjEGBEXB/LH3tQWcr8OLWeAJj24bqgmlSUggUC06LH10kWwRWZ7Z3BFhKMkLuDJKy
qU7i9/lgOVV+MN0+Wv2RIJY5ZBkrXPcT1a14f88t38eOrQWkkOTlBmx3/zSEzs+Et89y/Knm01h+
bw5LJGtnx51DTgBxf6vEi6ou1bcpKbtrW6vltRnadxkuSWhv4EIc4m5CLk9tjeylcYP+2SvSnS11
huMQ7epicmxRa+V5x11xX9tRu9E6domIxDqWc/yUIRD0Vhcxaxzux1HmjbgkZwZa3jTbjFvhCMP8
olH2QNkWPb+kqKJLqRbrUhuh+6plFjx5uqM8lv705gLnOd5DCCEGT77j9Bt+qMNGDpO9ssMYZhbe
2vBmAtkBaSIGyyEDqkbyZeRYkBsBmVIObBqsVWenFnRDmsu0RrQL0fNb8NcfKS+a89XrENixk9I9
l7binOe0dc5XeXoPyuZ/xf4YYlq2zo8Sda97h/vr0vfYH9djhT4e2NU/RL3jr1AWNn9KHS8Zp1Q1
MxQRvK3MKS2xJd0kx4eRYS5dS1Cye+Qc6vXbUAglL3PuGav765DqnnYIeKurph81VjFDsIdwYN+4
RcLKKevuG2g1MkusK20kSNRqxjPNR7u0LXLjEjVaBnaSdWFdlcEH1LCDos0WsL8yfc30eCMhT3OW
+heTW9BKNuvJ8A5xRi5aNseqTbZV77GZEfiovM8mEj2x/ZDUoXMK8DPeBoijneXBVREUD5wsQVyf
jsEOkBGRweV0GZSmpP3lqTNO1Rkxg5/Tl26303b6WAQbHr4mlKh/Nk5O2yUbiELzTm6TZEenN7cG
7vWDDIVJYAL9tdf3Se3AAkheaDbDawQU5UE+FYOYJAaqadlaMUUN697uZL1Ktsu0oCCG2c0jm5eN
TBCHdTftZfyeL5ZjUZ/M1vLSf1xf1sTcOiYHTrl+T2ZWY/dQ1bsQujcJjsTSjrPi/RjranpeYo2D
lF6opKjjg0GQh8maH0NhuRvXJVIIqTxa1pisk8xrt4PQUViC3NyQVBAHPWvXISnos2wtE5eBOqal
veZ+ka0gAhRiZH2wbnPSI5cGa91VHbjWNrOdKNxGvT3a1sZUUST+N7BAgglynuCnQa2Rj6JG99uQ
XFeKQ2FpP4A5T3tsyfx9zU37HRWSU9A54VcVoZZ1qFfDo+qPwaMx9ePaS6roK3XxA/T//KPIipic
jfdsa37IGgihKGxcvGdDiaiwDN6rDE39oS285FVGnCR7BCAwPckuwODdqh8y9Sw7LZVddZbgYih7
G8uudxgdzFvZqzXY5VToIK5lb8UN6gGr63C1XNg4Apkofec6j6OyHe2seYDlgolRYD6XfTmeEW1B
3wgc7cPoCh9j2e4rLleLwiWPw32iJMBWcMVV97LtquxqrcIoDeSAyd0ZKP2salL7x8ntrPccbfKV
wpccIAvNuO8OeaCON4UP5o0PixUs4TqKpydnLD6RLLTeE6/xTl0MGk12hmGW7suqtbayGXVduQki
NTm6IVJySRyzXVSTXYJ7zFZiUlq0QR7R0wbfAl4lEJQ+P5ze67YTFhxVdzajBr9I+PK/seBFk13i
GiBlfb7H7VDK1IneKguT7QzymnX2P3Oz3iqPhjqee5DhVG+ibvp52rvJRKFwbA/AyI6y1cJULo7L
GFap5yWNbczduAvsoLn6bhLv27JnA98EJDPvbdARxqPvGWtFVM5l+VweMiONTxit7+9ldRnvUstf
l33gb2YSDk8tmGZzYO+1jnAtPQUmXgdJp/tXeXB139gWTWluol+xMCUF3ze1epBDZEdbhae4n6nS
i2FxXNiHLmv/RrNqG3SmepMHJWBnjVFvBojCnbP1pPj7kbLdo+z1K8s7OlrSr+4z2hRwGfoHaBlX
iXYbJki4Q9Ft40CPz1Gsvck12Z1y/RvbWga5Lz04Wdwc/hhndZa7Be9RrdTCI32ju2O1qZVUX99V
lQHg0dPpzqcFaF1gdnqsTM99coSjRR2F7PNnc1hboiljstd1wx9QBIvjPU7iDv5P7K3lAB62lDfU
8RElM419al4+5kqTnoZabdmCt8nNTpBdHstu/qpO4SYvRv9vL5vePC23noZ+MtZy4yYXhjrQsk1s
9qgEqEBL7x3HkPLs81R5DxqAExJUnnUw28F8xHXN20xu3r+lFJxXI7pt3zR00gDuonmCfuKeKnvz
tVN0PLy7bHxVugjb6RpioRlbDWaF4YyGIsuuGOVCibS1St5N9LCWVAJ6Fkj+I9u2BsEzUiEAZT4c
db9U85OrGt3a1Vh6dWgx5ycsrHjWDlTQ1fGTbIQ8oR6GJnJWVUYqB/VKvQVkjvtsXvYtm4vc79ZZ
GwNIEsGxgmG5Ue+n9VA4Z3mQQXgWB7+KlIMMLVeTp8vE5TQgIaZH88VGaLJe/XYxK8OetBvDeqOL
LCwCbv064Em2lalYGZNnUYZtqD6O61bmbpeUbZ1+02MdrWirG7bO2Eyf3S5AITfMv/F8CNZl6qbP
oP+S83+MGJ00WOvJmD4L0uXZ12d7rVdt/jgiuPBc16nCQ80IQE/RlAd1RGNIS4ybHsXmEpLxufdX
uuaRb/4VJ+k+rmBIdAc5oiqSRz0RdmlCmH5MLpY6JItAvYzIg5vO9qpSam1n8130NgjIGntKN+Vq
zvPR27TZ+Ney6YkRCYcVU7LCMjmTBRAl+I+23U/+dlmQdGzhNknrv008DpZHC7b0ZbZZnjKZh7Lx
2H0PVcy4ewQPVprK+hKo0ZGfrnFifVQbG7lP5552VEVMU+ZAW92zAjqDuXMZp/tmf5ZDxAx5lcjI
KmPJI/y68n3b/+8rLS9hKLBIdV66KDN87Xnq6yBzUNoL00djwPkQ+aJmeerDcTqpVW+9h/ir7NW+
0/den0YfvZMcu8lFHUqvroZv649Rkn1akpP9oD/GRvxbK+c5OFHVOxhe0MPxrdAij82w2aqYfa5q
3YYfkJRG9TDlTwvuYXSstR/NLCulD1rK/WJpYz+FAVX3q3/BRFiW/nO8RExAeCqeff3RNcwZ9wB5
lPtjuV02w9zbI+X9KkNdV89byiM5bwnSqxGgUzQrIODKP+Qek00JuZAxfCPQwvqF0bBa21jJmPwD
7nOdpkNrTToFzjhcnVoc5PZJGg07uUcEGf9XNrsA4PnHbkHpXbMpBaO8IDMKnW12DfRA8hEq0p4H
iICC0wdoTJs1/RFU8XUQLRmalO+B6ys32eAmDzZpLsqF/pCGibkJ6yzZK0KXpdb6B3eOSd+jm/nb
AwKRResS43ksnwP3B0fgoSNnD9zF/uhom1uMpOrAc+dWmKl9HV3zOXT66BMt3PH8iVRK60Wf7MLi
AZw37oNQwv3IsKqLok+V0mgPUatTJxNz+qiFxhAF6kH2UtLnycmV/fJ1qaO1zmAmF6f5hKWsssd5
WXu1jP4zULbsGz+TvwaAIq8zFNcDRmYzjhvdl1yswDQ/LVZjy+5bLsg6qjCJo5k3QGDOazeR6Ber
NsuHtZ1E7mc5B3024zQ4c7Os2vQqDPdG67nLqo3MGvKfpV4euf0GLP86uFao//KlBmHQDawLxoAU
ZiuwClmUJ4/od7/3ouWniD/qSYo2lZKLtVG1j8wivMrOFGnYVVHU9YNsJqTD1wM2qwd5IcNRBmEf
BhMtL7DfTUGFyNuhznJ7FYwO3le/bq6Q19Sd4lJNut9FjSqsHyI+fRBZ5vM97hQuNdbGusiQvEs3
veFseMYXl3CuvmRxbuzBHRQXlkFJwp4Xr41RNz/kCF90+NIDfmSjuGFV5azDPv3isznYLx1yoDz0
CdveIHY+kIpFPXS5gpwchMWX0EkbUsIZcOYgg+yvm1N+rHzA6uBdxabNN/PrAE0Su1qxTxzN9FqD
3GE5T0nd9ShKe5V7RuUc3/lGeMQupwAGyq0yjszoggKdOw6dtJC9j5l0rJidiGeX26fn2lXnJ3xi
vL2XZdmhaNL61XOmL8jdZd9CY/5UTy3uxqDuBXDgtwFSpqYqx09+mua3wcuSbe6YGGqIgzyb4HRy
19Oi8AKjMJ6y/gFyVYD7wHfqB2Si8/GTlivV1vXBi5oa35/CKZONoqX6Fw9mQFlq8Xec2UF4eqV2
JTmQHO1CRYo9V0oyCcoP3ev858gHWeg5wXuAkukLkOP0wWoRfVdjHRVidq0JdpgNkpncvwZrPFEI
fJQxZKdwmv11cLrhIeoq7Eh/heSw1lOajVcg6i07DGR6IFPsbbOrMJnKk29p9KXHaeK7Volf2ejH
L4pGjSLAVuOoUf54xnUC1TAXnHVl9xdctsoXGPdHT9w0cgxejjoKAhvZJO1eo+zo62fZrPovcdxP
7zkaBxefUzhoTIJkgOMJZjl7OQopuA/b6LXnMLFZQDjzhx+XPUUbpUMphzMqDv1yhvDDx6C6xk7G
LamOfx/i4TpUrpRi6s9ZOCTnLsL7MMjKQyUFq1Fvs1YwxP/VzkkrbKIe6HE3mND8e09bSUxnaITz
2bIEGl7AQ+9NCQ+Vg2VvlQUG65zoTfLbY4wRYpZrbGkhlSfD1B/9gty77JSH8J8RsmWixna0DfXn
iDBtu0MyxsCP/g9l57UcN7Kk4SdCBLy5bcs29BQp6QYhMwPvPZ5+P2Rz2Bzt2Y3dGwSqKgtkk2ig
KvM3wfzTTarh5NhW86SEvXmnRta+U9P2SbqAAtS7qrTbzbVvmVR29qZv3vTFbqA3u2+kcNIHiP32
S9bkWNVjO5AqOQKiGOKsldY03kyYc1s9HGFIhpqzj4ux2fHNLFCSacOdpqJ3d7HwC6Br4DWy9C6Z
CRDIBIkhtJzF8AxsrED2dYyb24hg6SvyP/MeR99hK81ieSRXmdUepGlX4B1QcZvuLsHutArJhr/A
eoiepk45an4fvNXsQM48vqyV5883WtX/8o1EwdMD/mM3eepGKTx/L4THXolQ1ZLmQoeU5jhrxmrW
VZzgTmWVPl0XXHKGoDmuJ4M172QBZ4pX4XUkInVAbZxiTlqH+a4rcu1UZZt5DoYftu+PW54q7bGI
USDx0uhvWayZBhLIahS4j5jVRifMwOJt3rNQr3Eccck6qLH62lmZdqdg8krNzDPebEry+8HNqdsJ
aKZMEJybBv8sTSbZfenuIr+BKrDsyJRQMe5i1I+kdd2k+YvbcWGxZLr0LYW1WBthjVBB9JFTPtiB
xbtcwB1DsjExb7iQA2xPyde6HYSHrvpRohe3L7FHulXU2p9xBeKUfHm77us+3XaJodxKn14YuMaU
1P1u0Bh4e28u0dcYxUm2dtYNJywzg53rBD10tQ5DJK8k0ymnKiksYNgc+mXkP/UNHRWH1Jye/ogt
5SrS6WfnsqpdoPn4hWM0QVlkUsmuZ3FytnWcC2P9iEUxDEirwnGtd6xzrCf5Q5kPqyofpjtppdKl
FPrWtspgI32tNy1ZpJ5XYUfetmiC6jRKovbals4kmPlMcnoJimpjzdOlBQbPnECD8rMCWfh+Dems
kl2VTeN92TnKqiya7FMFVdeT6kxJ5ijbctmHk0gbEGN3vJW87DH9zPGKPF9f3tJ9bXZBl28CtKrW
14HL+z5EeOkfcLNn5tG2q9TxT0B5tADRr4cL6PyCMhf8eVKX3BDLRLC+Zk7drA/jbcoG2ylWzmBN
SPUl0fbzglVWrX0CDrJO3WgrzevBQYNEcXr/pKI44KyyJLeOahk/zWFS32JIxF5XHZcd7vjgae1v
bXLcw9VHplXw/UgdtHYlDIz+9JA0poMtyvvMebD7gwnMy9trhZt8C+yChOEcFdskYBnj+OFbnrna
HgiBvfcHx3xV/PQoyMWMBdga0ANGPPaY3E0jxloiSKImyYGF77xVwjjZu3HfnjpjVtft5Ixfw4aF
LqS84TQoev8VswZLKV7w5NiXejQ8eCP814VamyhkVvMB3LDwcWdPexiKvHhafLl4Vaczz0NEX18V
r/2JIFm7R/Wg3ou5wNm0u+G7vXTqVVPvxVjgm3RmI9Y7lQ+/Vhus9hZGtAJTDqwD0kgNi18APuHY
1l/sVt1dQA+Iwe8HNTIuzSovTk5Xx8/wby41hIxdD5pb5lEqBrFd+Y/O3bW8MDZmf2SJEYOb5i28
hnmAn2vh1luJbwxzxJNerKwiKkCYWdjHmYTvtUAqZ9f9oBRSpVktKZ4QTVPBiF1/pM4ttwFcpIJq
pvIhAws+zF+AYtJFml+7t4Jwc50kEDO5UI+zwkYXoGvisieqwqFJXrHWDp6gfFze3eE87WLwgvfy
2q4ro9s7QeCtL+/05WUf/w8RshKoxiI9s2g4X+DGOf7cpTc9dJOePk1J9ijdNhWkfYtJ3W4o0LxY
2OsbEfCYFqFtqC5GhzVOHwMqkZ55ETZRGrwupC/j5Z27mnqbBONrsJA1XT+KtnmV6QcV6ObXrr+d
O6ietRJ2NyVaxDtpFlZ/rpI8etEnzMy8zILFvMzuQAPDeVHru45V1NNy1TL8ltdthiU6j+hdqdTl
TRs4rC9h++3Fr7FzehVxU+SppGmORfmot3j0lA7cbWBGTy4mHnfi5tha7WkQMgl6oQaWLniY2J47
HoqYTaKl8+pN9SndVksTfY7ppHdxvZJRrVLjp5LNmQzKoY6R1WHnfi8tbgTwtAhn6bOhnbs2nU6p
4xt3blWScgsr2FdF/Ld0WfoMGsGWASv7hvtpeJjw9cHfQXkJgqiovsDjrtb+vuzK6Tvg62o/dGa3
NxKj++7vA96i36llVftZRe5OekloBf1fM8LWdul4za5oI+cRNi9isH4dPMRpUd5YUQGsUOXP37HX
OKPsxBJ+TIJd06jwBZeB3m6Gs5wBOIBzIO3LaWXXx9TR44OtDwFK88vs6xxULYxscSgYwth5VDvj
tyBqnMTPV64bIErm1vmJ52ywFQyO5e4Mdyh+AJ7WtrFlFMcGAOmxt9DZRjccOd8FQI4E7KqNqvrn
2OojRKXUv5/M0Tz4WH/sYc0YzxJbdnd+h4ekr1q4GSSZe9YyG4vObFhj3TGeLXQrzsZysGe0nXeN
67croH1Ac1orbO5SD/c3LWR501v92KNhATFN9fCsU+ZUP7Nmt5FcUEACOM2JBT5GXTJglFNzspaD
XxvHiPzkPvLJfq1dv45PhTJrLnZnnFp+2KKFWSf1TdOj0IqP6okcNeI2cmp5acfLa67bA6XQT9l7
Q3O606Tpq0saP1l8EkOtJKMvpx/DV49EavJsI6WdwlnMghkJMs8Mb4BDfM0Mq8LI5J8Du9xmXEl7
8ijbpj0VG6v/HIK5c32ZUbVTtnZj1pafpl2vBQcr22XUETonRb8tBhCMCBxAcKPCkNRMioOAbDrJ
LKdelt9IoHT6C3z4AtFZolXVzQ/GkqmWUTkMQ5ff1MjHrGRAD61DDdD7OKlqfzcsBzcwYjLqpbdN
EfC4uw7ImR8Wx6RhtyqDYahgabiEtapinywFDYalJf0SL81O4x01B4hQSVMG3CrkaxlC86tBvN3D
8X/FXwKlvaYO7+Ug/bkFObrEPwis3L8HVLW4sZISm+NlQILlzIjL7M7K73I828zLoPQ7U34D3xNz
wtS4+SOPK1uItFO/plQkbqQlh+ueowumr9jgufuxJIPwYnpRtr5kUvCHfXQbJ9kEsxXdKUkZnBPX
L7ekxOavfM2PbuNHv7WOLRNg0eKFIirGhnETYwow6Y+dN+orCUEElCyMNv+Qq5GIrdft7Bf7InC0
DepLyhdtjnEeb7r4dxVaa6jRVGhaYFT43Ro/zAwQfGUbyjOaE9gOFPVEQkQ1Dsro8Wosjew+VYt5
gS8egpD1Xpxr7kkoIe0kUMHoc7Nza2Aoy15NgqHxfW7OtTauqtTqj0hjaevAgieGbdxa2CoAD9nf
WF34YvtBtA+AwRx5PERHPaC6OI0Z5aCuO1k2BrXGcpAzV+uzUzqzyc+T4a7q+vd+Gaw7I93VKrUL
aV5HZX6goRvQUIveXUevV/n4gTXbzY51+bNtYzHTOG13wAMj+FbXqFgkw1vGa/zkd429lm6LZwVr
CK++hRFsvQA32VuLBIw34kgDEBxU1zLbTaMXpVXDp6ZC68J08E91ljCrQCzBncJ7yYdIcuOaGfk/
9ElIrs/KwSltFI1JpVzyJEP3GM6xRiUNGonVcEMX45GKDmtuO2bNyBog3f2RTNYLd52knXZ77c9T
RPaW6qSs4ANL2VG8q45zEnfVxk1q56YI3ds+SQGZw0eFF1UvvKi8Q0/RSstxd4nULRsNuxEJDNQy
p4fKbh9J5rQnoXbJIc/zZKvj3bu5cr6oIWdnE9MOmXQhehVMNZep0nedqmHusIkTngHsz96nyeg1
bvmprVrelEjOnIRTV/oh0rRxUt5Ks/5oCvEo8ZL3UWl+Gl04w+Kmc50rwWpmF7fCUroGJ1rZbWd1
4tMt3sAuS2KlD7feYgBsbT41wj2+TRiDuzElOhIPbN8TUztdD3MT6p+b/BYgBD5isoKUEfbvv2YZ
UOc+2uRN5UAIVKlRPIb66B9NGMwbdECm73Ew3KodQtNNXNd72ar+sXOVzW+4IJlkVA52k6XbtvVQ
XfsY6GWrfG1LoExuawOJGNC2CFUiOlAvPmvY1vk3bCIepSX9YromzWtEb7SP0wjmYXUdkDhl1v2b
3hofPxm2SUg1Ydgaps6BbNCLoNXtBbfO644vRpO0JOJokrHFftapXqQlB6QZKY3MGGXLrLZow9vl
GtcIuQa6IO/XkIjlGtefcr3G9acs14Cc4pym0vxLzbXgxUvdLzYgiFtc4cKXqIJgP/VztZPBCKzs
CZsQfJGWUelTQGoW1DaepMtjl7ue02g+9EtEjfodGTNguTJahUXzUC2mhx/T4YbsGwt64MLSTqut
b+Xh38hEUHfCwvxVjTWTInWr3hXKVLLt8iZARuV8z5eRSqyXaW/xPH/zSBkeTaRAqp9NAMkwpdpt
OG9uYZLecv3pe2VQxZ+nBJd1NE/bOUZNbB6Q6qHfUXz606Y8qciCcEujGaAZfr4TTFgaw/s0NA3n
XMGYkQf7V1vGXXvw1oItM/PgKTSdeAOaZbRWfpWNx6kMHk2/4IvTRz2PuNJ/4DOoXwYnZadc28Y6
berop+1ZPPd7+03BSnWfDl1xk8VW+MpO9lYCWsD9a3bC2I9huYNxT3BwWhgqLv+m2y7EoAxxLGeb
ul796sbz2zC1zu/OsA+xWTTfHKWbNv4SqtnZfJo6/1OoaIX+O5RXZnTsyH0U3JRnt2jLreqX2tcB
EkSitfFv1zECWMdd/oL43LB3/Tk6wDIyH0HooIS0hJSJu0pDZ/yRz1bK8mcI71gIhuSKvjZmnq+p
4wDWs/riu9KE3gmx7vEpU93yNqyUe4s3/5N0KdgxbErHjnb/TMi3QPDUexkFuYi0TAH8vOjVnB3c
aCkrqq/GjQybhp2z//hxmap4WgiyCpsaGQxaNFUaatQ7VPajm27WM1AFWnzf1D3PhCTt1XPboKC9
9GH+0JuXYdXDB7LycmyMm0jhWcgtHBq9ue8RFX2PiTJVZbVXcUtdJ8qPUXqkORSMdkKE6c6uqkIX
JsN0sKcE2fJBY1++ZJeS1iw3VW4PW8VfUIe5ynrVBV7uV0F+75cYCMZe0T6g+BTydfE6HJ9oTrCZ
HhDJ0feougK+lubHQILXtQKXBifPJWzpD9QIXdoM5knsuhASVW6gc+5YR7nSJa5vQDc2uQu4vu+8
dFdNrn/U1Nk/dqhCwYJf2uim3w5p3bA6+eiLjOo9UKIl7tNwReVQ2crQ9VD4hmqtvSbJly9QCicn
YmVfJo6K87VuuUc70PvkHMIk87nJ9zzssZ4nhUEighf9etJjALqK4dzKWaTZPipM8/O1PzUHeOch
T4zbFpfiVZZm495OcmPexEunpk2XKdL6NDAobriyPH/Yy4hccejYCdkFdWySZzHCKOusGDv838Px
9tKT5sZwaQPxyJ3udlrGUomWMTn0QBgZk3nXXnfuSvaL3rZ1UwRPFYsiK1bxT61SBQgD7YwCRhLA
OeSD/UCJYCkvbUXtn8t6tBd7GfVJRWHoVIzOjyZE+GPNRmMCN9q0+3jYSCZH8jf4hbp7A1emlSR9
SvFTQxHkfmq79iQh7ZL7sbrW3Wd5qH6Sc5WrLLFtmb7HQmI/8Vm827FNGhzA7OQov4xuDdodlZxD
3Pjqk3QNFowz3jom7EJ+3QGNlCcTS6rELrHiXLoCB0CJC6R1dZ1FGfZXY/7O25kCjp76j3UTfvXa
Sf1GcsPfWIONitnUFV+z+EvRB9q3vtF4pjaQkzCd1L6R5EBsMa1e8rGcz1pktGuZ7RsFdRK4cnd5
2t2PLmoMw+qCliNXy40ZOO6RLbSy0hZuCzTK96b4LF6bMnoNFlNGJ8IDMa1nyJjlbOyztFUpTXcg
vuGO/VDMZsub0P9LiSfEzef8axkEiIYMKdW3pLcOIyop62IGKDGzVzn2o1XfRgk846C3nBc7LZpV
onvxbyQDVo5ZmH/HsfbgDEr1Ldc8bV1hcwWhylH3joc2vmM18PGdoDvy5lMOQWq2f54l4PWOfR0o
h/89juVSsRuQmcKtW6sfUUGG3fdzFFBn66dLIyzL8Zb1vsGKP2gsA/EqlIrBfB0vRa/LsWndc4fl
8Sc8k/XBftIS/1wuM64b2gseahlIeePsvNRb/lt+GX6Bt7gL9cD6Ow0xVKXC/cNCm3jdW1311BaR
vVNDqzlBls3PeaVkO43c1vPsu9ZKNckwLdMdsM9bKk75TrUhffzGVf3Jxo+imD3rYOf+BKGPZorA
5SqlEHDH6q5GVnvBFy9VsutBG7rnoHUA3y/9ZWr6u8wz3bUTgPKwgPJdFuXXpiz3pVklYXQrsgPX
5qdRitC3svqX0b5Q/37nwjaOQr3byTx/m7umd3RSaCw3cpou7WEa0aCQUz+L3feoAN2cY1KyWYqN
+XHAjCSHtE3fYIX+EdCGvSuG4dkZZsQbloM5Jizy5VQ13ffO67D0DYrxTS9bHSOPf6a1dgRL3www
W6xZlRzRAcG31Jvb05i09n2lpFDARyv7FTlsEtTKvPMc/ScwXO3eNRUkIF1IZzbkRBswK53DwNYt
SGx3V4+lfi99crDm4M612ZNbVcn3ph4V/c62HyWq/QhFiRjisDl/v86WwdZyKC9W9lPR1SRI/4F9
JS0eKnnSni9wM2kuERm2zm2B+A08LRCgy0F2m5eNp5/mFNL6eCd915C8pDK2uraRhobvBZNnK4EV
ItiUiCcPSTAfXKSbFuZRV2EaunmRbYfEr5GVT+Lt1a0a7Ih338/zMS9z5YSuEIScGMe+G1MLTGiW
PH7/ynBwGgTDHfplWa2GBb4th0/tT6cy5BR6cRwX2acR2I43DJvC9OOfi49ErwBNsVzwlFgfVLBS
k+aAIXK+HzVdezH7/rdEOA6MIMTiv+YgUrZ5WehkPvPuztE0Za3pLPUVSwGY5qT5Go5beYbcXr/Z
yeLwBEPLGLRjnPGXkOZ/j4qgEXxFKvU9KlqkZCWKulx1BnMs15Juf7C0I24jIYL6XPoaVXUPKTS2
QxIN8ZMCwAqrAy386eYAcGyq66xRo/mIgki77ZPW+lF/UYMk+mkYCfLAuuEezXlTR+z2od9Ci3Pi
Dr7ewryTQ6S0ELNTxdte+8ixwdBboqUPiV5wiRIY96m/9YvE2Y+F/+V/1DbPexWotw//8KprLmcI
uQa3F4X0qEIzRmLiBVXUDUF9MpBNR9wpNQZgQuSnw52z5KeBmZOfNiVLLR2hpLGjEhw7RpPOBgNa
NO4lY50syevLBEfXoNTGug6Musr1MyKCe6Xv1But1icgtUu6HIEocuQdqDO0kmo0GmvLvoFdxvpm
nL7yIooPM+qS20BFoNCrErzC2jy9Qw92vBsbjxyF0e/DAfl70QwRSZBr31WrpLX89zgJkeBrnPRJ
sPRNbBLI/i1gsWvM9frXa8UDNoZl1uoUE9EvEmKYcMjmRIs3bQ5FW5oycCGPVbqq3kY/r6Fm5Wer
0QqyXTex3YX2FdsnFyOOla9Y7dYGInySPjmTg4pfVrOTUyPS+PpdwwM9L+qVDGlemHaLpNpfLFOq
XbhUzuWQSKVcThGhY/q0aLqB+HzhpVHh+Urgp5i68Ym5TpczmSJnH/MuU9gEvP8YJxt/FSOvDnaB
3L9yKyOK5RwX/IHc4tJ1GXUuqNvlxodB4RwziE+X+/4yzherIQuPX41jtM2p70kAfD4dbeOxjLx8
r6MZdJIYI8wK/SynWmhnx2CMZhYbk1N7/FXCrFnVvR6eh6hFXefjzGUdrEClO/zRH8uMa9x1buxx
31bDkkr8uMo1TgnIOSLH8i+xinxGCmQRr1DTpot2seJ4O71RnooPQYtPWhfoRRHORnBc9/KGDPlG
bP5k6HQYRJ3IfV+4OULQSQR42Wn4ZQwAXrfS6WJHsX1Xb4e6Xq4bBZpBG/T5jRQqUSu09qGBN4k0
h2JKb0lE/rTmrH8JSj9+YU8oQ3JQKu3NG2bzVlpyrchXXlRXM7ZdHytvdlWsY5Dm32FNx7txsvDv
BI+JEYW+h2xqraJl0xnGM5jemN0oDy31Tvr6ZUuqgITY4Ig8bCPZjc7LbjRjN5og2ItL+bLZLTut
AzxLtMybPi7t8QbHksA66KNm3suBD2Cvyr7nRln6HK0y7+c2sO4939yaXoUGwUdsiszGqTXH07VL
zoyUFJjTd1g+L7FAZEqMs6x+AwsPiCSIL32NDty0QZNnvJVDGwfWOS+1nh2xHq1EDp4qdX9jAEwm
I4AtXZ9p2Sa2x+kgzdj03sYuCx4iJ25eleIYLu50tZt1IO+cKvpuuxG5xgxt5imhmNsbPZh2r2Ol
ZrYO71sOUx3/PUSpcZSW9JeTt05yl13cMgk1QOeOjMO2sawWPzEd9kqoFciaLdNlAjXjcRfpyC7K
DLftKVomocXWP+3D6lDn6IOt8HvGLH05XNoGfHJLgUEOpDJPNzJyOU3msGCFXZk7qwp/JxhLsklZ
+iKCdmaZ67y10JYABLBkX0XtNdCtatPEiKdd+65uB6IPKyHVEjLbGfeYOz6FZM+OsQsLVSS9wSV+
AaeSPgfFHJ4zTAyRckSf+6M/dZDZ+g/9qGyF57BN7soxQFXNgazbufpWxGCvArGNVFalbXq+hpsa
7z0FBHywv0bKbJ9F+AbygEsuSGUvLZxMD9yk3q7NnO8NM8HYikYPbAMqFqn5U/pEp6cXkZ/aB9tr
TvrZrit9E5eTecRG4FcReOWP0CovJ/E/Jx9DywleYNUP6dGt/LvlfC/94bZdEIppXbcPS0vQjPm/
Wh9jGfTMtc/f6XABKhj5+LeCOj4+pIuyVxGjRjvF5lfBMkSujcdmfiNqi7GO5CLQmq5eGOR+Clj/
Q1zxn26JkWgJIN0v0eMwkD/97xeQyGYEn+AU+d91MrNyNaEgumaZ3qh9iQuHNk0nOTONgNFLDG4T
qbKW7iZPzJtiUKCrEK4zmUxJitsqdnvvF/w0UYKuh+vVpQ+CHWKk2dfJb+tjhBroRoppbaQDMqyQ
0O7waHzW1fJW+sMxU8AIJSG3CDU303DOjY8QPrv//q62R+r4S38S9PXGmKv2iFCy8vW3dBohvzFF
7j3K8DHERRa2rKWxsrDYhyyglrdC/yLd+QQlJIH+fPm88otePpicXv4s1w9y+dNoCPevHYMPJEE9
ykxbrWryVTZEQ7uaB7M+G3HjajvDq74oU63u3TBqzmnJ7sRGOZ91/g4VFOsZd2S0zg3PWYGesQ64
dJvPUw1BPXfsci2jbQTBoSu3JPRtr14jSIUA+HlCYPysWb659v3GWteGimrwx8C1mebB3KxwVplv
nEA7BvgZ2+syn4LT/3bqIpoPmnmIixU4//k4d1vpspd+OZNLyFmlI3yKRifSQDOa3O/8lybagaBT
zlJplApkZPT2AS3x76Y5sMWSgd5wkZ0MSmN76SyS+MEsWwxtQeNWGxR6V3m8yTN8mmakMMxViHDz
fTyPP/nowaEZ0/S+Wg4WX6V7Ta3RU7AWy/ml6bQWWO0CH5NtApiPQoVDDXiKDVyBTf/XH5MpK9hg
ctB7TADwr2RULlON3lp+A+kiZXNAz0I9G54enozCXmwstId+LDR/5frmplP88K6VZprP6bpMynRf
ZL76YCKC+ICElAWWkZ1fv8yTyWnu+nfI6bx3ydyybH+kzlAeJUwOLvmPLTwSbXPto556+S1AySyc
Ke91bGq0ej0j38dL1aZGNyEtv0svhisfvYatF98TFV1f6e3KaImd9V55xMq8XjUFAi/NOOjfy76+
bZ0ALEOBcD9ustlffQQKARSq/5p3ermJY1e5j+zew+uuq49hrTpnR6/BXeA88CxXMhtWlGmfVk0E
YhYkdbiUTBJsanam4qYvbG/SxRrG+t0W8zrvZuvHoLBS8LJ4vG8W0d0o7n+2IxvF2tZRRDVtUHxG
VD6mRYf4UYTC1VIQxHUFabclQpofEdKSSUNiqJsmjx4aTFEuj4ZS8V/Nds4e+foNj1ESXh4Neos3
Qh2p1k42ymNpv5pZlT9GwEP/iEK5ysL9CPeFLE5ZjS3P8jALnrQkb9BqoSVdxvJYp3jy1PV+/ak/
61HAagbMBobFVHCaAnvYDHY33qIvPN56GRqueWST8ERxcovL0BhisOc8doFRXPYn1w3Ipw1JnFm4
Jslm5HKaJYtZC2XtlYdz/GqC+/5Qu+TtVAh0W5ERNZOeDDLv2kVn1Ky7BJGEcN7joDpuc0OzboZF
qzsef2jjaLxF7mwc7V4rAEDhJxfavEPcpC0pIGrOY2QC8Fn85NrEAiUwKC+GDb7CIE/0mOiLko9L
ClDLAv9R5SNfdE9TFIr8+TeiC++RsZe+R6IsBHzVJOsomBMcKtxW/d3MG510w+2F93ChOGivg93k
t3ipwYwQJsSF/6C9hn6U44KCQx6ie7eCKVDN73HhVPcuewl/VboV7wnWW/sLREHpAgu81ZK3u2jV
xrGyR+4TFIZnp2dhL4HHx52K5MVTZKbaIbOHeQejLHsjWXO2S4s9pzh1oWpAXrAo3jIIxWcIHeoT
N0Jx7gvnLRBCPGYs1hp5hGYvo7alzk+/5VQOJGwrEFSJs+6bhNJFolZvpGlgQtbKOTYBXKySYc7X
uPbMW09Jirve65z1oPaLsAa13pxEzgNsx/BOM8xoLWu/pJ3fB3SqHXcDa+e1WZsRprCLnmxRob6f
+9ozlZpyhQy187sdSPoXaftTgUG37qOMCmQQmodCm4t9xFpvAytz3mj5MJxMdSw38ngxk+pRDwzn
Wfpb9jckfSg4f/SDsbxFWaz+5Zpp/lYWvZIfWocilaO2+S1gaYTTFjk/MnH57ViDA5OyQT+tLIRj
7gCK+CeF5a3guP6Eey2DgQvrfCHCXJFe0eCVRxQlMhSutsPCrVIbSrJG7pUYoebxzVim9k1jNPCC
kZ5DQ4Zaz3Ptl8h7DaN257i2fVsalEaVFvIvRox7qyu6N+ws+n2NBtJy7zSvjgGktZjzB3AHw6qf
0mIDt90Eqm5rb1r1q5lVtOq8xrrJgnGiikfTQFOJhLH7WCwiUrXfVyttjACDL7ObCGEiCyrMO2k3
goQCRaW7uWRZVSt/b19Ivzy+39uf4nVD7W70bDDWY1tOCELGYDGApG96He05pyuCXeLU9m7CcPPV
iDXKELyJDzJKjiFBuT23bmXUic0bo0/Kp2xwbIS2byQI0pXzoFXVvbQMO5rAVIdU/ZbrZ31NjjVF
ezeHF9FZTodtg5c9q78AqPbP/XIwc+QtdXSq9tLsa3cGmV18l5ZMcZvozTHVABc14oEw9fsYmcVN
VHjGDe5fVEGXOlxlFNAnkrBaS71O+qQON3g2kAU04q/9ihJquyUFerFllFgZzROAt0usdOWpD+a2
mtj88zdfg5z/UuXjhDEreAY8huNL047whKJyMILIz/07q2xepQRBhdK/c5XyVcoVbuh5MibVCmuJ
dIgU9NF/mLdcRSL9AuKqRX1sF6nZXpaPsmj0FRTrHTuMz7LMDP0w2Hv5OG5klFVp+jAbb4OOpfAi
pCyHElnrW18b9teEn40en3Rd8n14QXhYmfd7v/ZQsEmK9CbVizd/YaaloTnc9O0Yg4KEt2aFQMib
UKvJfNKEILs1m6h/yc2of7CwlKiibyx+/L/c4a8E6MbvTMFtKZyt8hk7PGMXgWM/sQFC6S2wFueK
tHn17fKXF0/zxg3sZo0seAF8FffWWNfsvSOiM+DH/9WW8XQZ71Kdr3AFXeQf+utc98VKCHlV2DVP
eKjw9CmnW+mqlQJ5xVh/FgKfHIKl8koaEl3Yhed3Ofw/J5UhxcZR2LhqeO8VM79OFjvbuOncgyt6
B3rntpt3hm4PiHvnxB67u6KtAK5MyhcLDrXkf23XNg+o6kybZmLNghlDNL/WIejAlMTQRuRPRJ7u
IrzXTxtqtLgt24a1h0n/bJuFcxstAl1yBm/KuW0rHv5h2U7bPwYkZKDOgn+Ts5FWnuFSl46IhKST
aW9D5Nm2QqAQf2HP3CE40oDwgW+hldpNQ7nwqGGYNq2uELEx9w9eUEZHAX3NMiqnAiUjDQC4f/zX
6OUKy4jMk0sNTqxuTWxfWe07vKRUBSy/U/WZfjb6XyMvd0TkyXyysmAxb8jpkihttQIpQDYZDaBN
bdUE0MOzftI3l5tJ2qNn6JsCALe6v45fbqYh6e8ughfZ6ME90RDyCPpWOcWzpu66xAyeVLxH4eIa
zbfBcJ9iUY3m75cUlvq37/TfVKSJv6ZhDr+7joLHFPu8/Tg4w81o6b/msXtuBUnV2A3mIjQv30Mr
1q1Tpw/PUams51a/6Ahc8KAjf68V/0uerbLPcpU4usO59rLhuvSlCZYtrHZqBMYNwJdB8zKMo/rW
bXh+Gm8U63Q8M/IOSIlnvGGCq+4iozF2Mlq72GyZoQVsxOrAaJslmgqdF6EcZ2I3sNhNm9oUnuwW
51j570tfX8fxyrCByUvTUJ33EGnKQa6yB0o83Gizmqj7OrS/z95YvKNe+SQa+a9kXSXZuKlShKzQ
qG6DvZDA5XAdufbJ2SAUcTnVOgwSEDuGxhRpR31wDnEIF8txjb90RT0nlR38zhMgMDA4QZolP/tU
0b/bVY7GQJ8n3+oAKvzcghrTGqBGMMbi18BHym8ksf0ylLq3trsUqqbOciNN2VHNIY/FrBzvNM/K
7iiAUX6tA/NH2rv7NFvQfBDxo65Wf/Qe63I9a+wngEvjruIXPhUTz3i7piQslmet0iUHRR9vRI9M
uuSQLe5BV1O0S+xiJiRxg2lkhz5NbkTTTLoqZXoNB7eHOtP1zxNU2S7BdtpbrB0hPCVbP/RBCSxN
GOXxfRr2R58yAsJboKYpJSvkTjO7f0bPrz742lJUXq5UkgVhn2gsLh9AXrUPoOsV8hpUjl6tYjB4
O9PNv11hr3L2KS7hvmoR35hfyZgYyw7PCx1ApEr4KFu6pEcuD74at8OyI5Q+HeFK3Z3DR+niRkVi
MOPVJ4MTgupnCLavSKrmL5GTz6Sd4M33Ee8rV8fNdmLNInyoHGeWNRiJ6mB4avYSgX/dj7ORbRR1
UHZ6ZRfrQgn+i7Iza26b5/L8V+l6r4c1BHd2Tc+FdsmSLctrcsPKyn3f+ennR8hPlKS73qq5QREH
AKPYMgmc81/cHN5XKI5I7G68yfcP15iXVE9Z1+sP9qLQjRzhn9TEQsOiHDjv4Sxd/MzKvAfdqE/n
3jR/yDDVMpentK3t9SwPnruy3P5lQ2yGAqaNP8HhnevWskEOp7sfghhbXPMjJONp4WubttKTJb/8
DojabFFjkzM6Shmwq7uWo1Y4zJBmW0qVMN8MeYpbWbZoEXegfg6zvsirUzvZ/pmnYHCu5sbIQ3dp
mIAL5ICMydEQbL06ozvm+fIWlq/ygNDB8f91jzhXvw65K/ZyoRzUtf4FST59JzqYOLmDg5+sy1yb
1EQWY5bQkE1s1TbAEnt/C8mrW+1HdntT+1l5FyjD2e56whNBPG0zf3AWV4S5GMbwnBkrC6Oxeo1G
DAKQ8+zOrrcflp06Bxhw15n51Ne+9RQG703t9RcZSbJ+AF1R9zs55hdjdlAKh0S4D8LyeoYC+zxt
bpCPLBz5+t/6EurxGzikqbNXik7+9jZFG7Bbxvom2UtDPHQgTaDoT4jZolfj5z6WfIF6lGOZZw+r
sZjqrRwNHVTrw2BEbhfg+LNiquX9GIrr0moU1SKtZyz04BtLdCQyijezJ4tFTmOfOvGPAF2Mek0q
B0B+pJyuP0OMM9fJhLZplQuL+jNAnQTM47nwi+o+grV+g/PIuMr/BA4ac11UQX6bSybkt7nebI57
mzsWw08g3sCPkZjS83u42MNWGZWc7SEpXeGl32p/KM+VEbUXcJQPMhxW0ccsiXvQpuL3Wbr2IMMB
VQoP0btVUNY6sj6De9A8PEjZ3urgJ4p6Sca7+OzXxjGNMe5run6la0r0LcidiT+OMHhO49ZZ40WY
L6sRdUnUbJuLhWrjPmjderaaqC+yGXi5suvo1C2cEbxWIwdiJMrX52hGs7eWZVzrbVbEQTwypmkn
i26yfiZrcC3A1QH9rlt4Mjwff+TuTU66xfPQTtYC86rVbaDDavufomZZexDiitxZeaAqliggYYDY
47FwvRLheI9D7CUxkcu9xeWgxjnkzuNrHhizA4OMySZy4Iy2tvaTs237kNkgFQsLVhd5prdB7aY7
0jPxEg+O4q0c0AW1lBCzDavO32DIOQs7MdKjHPUnY+OKMXpsEzQ5zVWSe/FapmimPvhuBqW3l/wP
ySmZYF9uTNs1l9dvpOMr1gnexnWBnJIMOC8ryBZjdoyZVGZ59klehUrunHpfoN8UTc5pnK9IPDi/
j0bGK/kmf4lJvfGOEslK+t147FVXfjU4x0GU2oPjkbmXdPNBwRiwEvFL7+CG4dWNufGBaC+trrH3
4OiMpa/U3tbzeUHyWmiOPVbK8t0q35lhOL2gRJedZE+f/ZfFAK9Qvl/12Z2ZTyDHZONgeAU8S7qa
9DHp98oMtl3W6o/N3FiOm2GQrVp7f+INuqxT41gD9z1du66ypwzoneVcM+fl4Zn9Ri7PgXY+TkXg
35li+PoxPZz9rElbLkXbcDwgJzWuRYVstDfOd08UT13KTyBXW2X3NuoaBhRziTIlQba0m8Jf36qT
siZ5696mOHZM4lOOALWhEiDrnY6oxWqcSm1OsnV6+RYk/SN7BDLS1XjARLv4OYnmS1MMaCCVhocs
f2wgAlbMWAX8OEOrTCm/QijJMr24QPEtl0Vrg5Jy86OY+gqnQdK8FpsqczuN9t8V7bHPw1Xs8xCU
f1O3Bu7KM8fE8iBD8i/V9vlp6t53GaHAg4ihX2Hqp01uvpDBylZWveshhqUPsK6yyXN3XVKd9FkH
ETnXsltcL6/DOqaUHd8HVEHm6TDIqdJFKGb7hR086FNQLRSl0LY6Ao4PPTp9xmIaUbSKdAX3uDl4
nThf6VR/D4qWPf42WV7WJkKPU9ycbnNtRzF3tWO/SEiThDBFqe8se2rOy0xCnhD4iu7ksGyusCaJ
cLqt+Q0WdZt+Dcp7yulpjXw3/7EvOAh/t+Q5PiTri4Lv8F2dT/kRGpeINJFruB+wD5ED13nxP/Oc
cgp3ujp873/JAzd8WU6CwvlJCfXvBpDGrRyMpLawvBxDLTk2jbq4zf1rvR1geWUWGW5hv248RsFe
oLN3rO1OecDBRD6jbvy0NiiHRWF6xe42ULO72BbgFhYy1tru9FDGJ/ldz2GTYOc1XjwqtOZBrxS6
or1UuDfnWyvIxPFf//G//+//+Tb8p/8jP+cJL/zsP7I2PeeI19f/9S/L/Nd/FNfw/vt//cvUXIfj
jG1qGmpajmFoKuPfvlxQyGG2+F+Aooc89LPkALY7XZthDIXO4Y98zo3KDLrMnOswdElXa08DTi+1
lgzPGm/vPa5hzhqb9emLbChXOmtSFGIfZdX47JoV8jozpVWIBIX/YrwXHvjwqh+QxjUi9Qvqp5dh
aLWdFk8WfLYeWsMB/TzjgKDdXWGT18O+fHYVwCd8gTW9t7EyVdGw+sv8I+qQG0ralJFwx71m6PzB
wy6ghAEusrADKzF3wwS5JRWnCDs3oyWpiAjHCpp4RB8dWFmyBe4QX2PhGJ4she+/nJGXk3U/4Hx8
WwSCNN3JGyUJzvP//rfhaH/+NnRVdZFmJ1tjOqYu+H38+dtIYp20C7iLQxKD8xlNvzonTlVRMBT1
CrfdYi1jssE/QpyKOrqG0JGDtdUCv9aMOlpRcUXfJSn7B/g03bXBkCMDK5rz3gVYjbhLEvSglFux
HcO+DtdNXX5Ht3f1IfNROLVzrzSDvwxUssuIYkFvvPUpNFDBmvz6oZqv5IBWkh+QMSezASK0Dd56
MnhdXZiNhmLANjF1DyoyB8brETNDMWPKPw6cSsO7PhH6x4ETucAI1FF1kFPlotGoOXQGrX6Qr0A4
FfX+dstrjFsmlWudZU/ess2HaCO76PlFDygWXc+s8r7ylmCl9es/I2/paoqHxhuHXo0/oN2//1UL
x51/mb/96fHiE5ZqU8YTpuGqpvXXL1vt84Q/y07bDC2pIY8C3140tc8ZkBqCRZrqC9T1Vd1FyQ/L
jH7ERtO+REYAD6NMkeDIE3FywMesFGfs36ckux9t4/s09RHidngojBzg3lDiDdfoKaU72TVsfnIB
xxl2OozqgbHK8Pp4KkQvLgYYGhkOaqM8Gj3Kquihw0Ab0mlfj5+RQbJehDN05zbUkedTizeslry9
3kMMi+Y9XqAU6KsnagzdkNGiC9805alFIuJJ+p4I5aEZ+uAiI8jFolM2TD6pwjTLOThdB9WhTHeB
D6rD1ZKY8vE/zVAMb2Unsq0Tw2PyCye6DuqoNdSLW18Oy2XoDCNVpfv2ujRzc2EId7rP3NpY1k6Q
v/Rjmi7TyXReeYpoqKUlE7LDZIILRLY/K03/TaV0+DVP1acW+6TvReHdBaoX/qRetdHUIYIBZVP+
8o0Ms2NKcIOavjZqUi1Q6O3fHEQnAKG3sHBy5QKFfS/DiKgGwBWUV9Wsj13X9fnWtCZ4TV4q9nMs
mzq2PhqU7wXk7njTtlulEN43FAvZcSVT9AiU1N1FaLbtVIeXg1PqKkw2PGmFQAAw/W9TnSGNFpYw
QLbM88Ej/TXfDiDIyFtrwAd3WtB83PqPqfCXzWe/db6FU6Ueg7Qd1yolrRcl03/mWFr/MPtXNG6z
73nLOzpK1OQJkGS3KKbwZQh03ne25u4rv4mfcxMdlnDSKTAZSfLcoT59D0bkQTWQ3ccgKNjVWJSf
CwpoS41a27YeWmBQSn+cX1Z3smeLYDQXRdEdrbTRt2QzPiWJor5Sjv5i4sX3w0Lc36kC41tW5TqK
lW34ZESls2nV1D4EOfr/pkUxIpsXIXT/xZ4XUUxcFEP/saj3O2uVNCiIybRkjBAOwo/Z6doDR7t3
gwl3pTnV+ecMLUbKPlTK86gr4phQHLiW2351r9W4oCnAplHZR7l6AHFSaEp3n4eieDQ4foptq3Qp
CMDS5m9DtR48xKLuOjs9ylCidxWHjqQe12SF3WXYKhbPNRo5ObP5hiZpgixOn9T2olcq/6C1cCag
eDxKqfbeyQ+q6XNcmkOKAiUk4OEjx2TI8FFuqB2SQLdFYnSNdeW3+krG1CZZxYOOaGPdnlTDMx+0
uZFXpdZY/O3V+pI3k9gNAkyUfBLgNSpW9WDj+VZUwZOjBeWjHqKHMz8rZJNYiVi5LnsqucBHAejR
g656myHvkea5ue5S8KuueHZQqziUg4XItew2TfrQDfVDzVe0XWLZ25Zm/CzHDCt+aWGT3sueXSGW
ifb/vvFEeW6jwlurfilWWd+ghQWzuEGopND2136TfTKn2DmPhhKRyTemu6gzP13HbmvlaII06OW2
XsYoyYwPMHoXKrC9cXSsr33OR45gFlyaOCy3DbYNh2nSZ91tslEZ5kRvU2m+yi8o2olL9deiVFfL
i5eAt0EF4KHU0vTeKhT0+DzjIpvUiXJ8sjMEXcy2uhdtEr8GTrRsER19qocyeAVt0Y7xaxoo6lMv
mqU+T8kwvn+csLuQC1Qygw8W7wkgu0iKQZvH3bJARGSC1iy7BbvLu6qIv8veMM/oTXxWorr07yKT
kzLuaZvGoa48oBP5yD4jWmKhYn8zo718dg0ZOot6ZXaXbNKUrZxqtVZwnZpjzvvNnXZtA2fG8Oyn
ehYngacTQIZx2q3EZWYUG4DdiPYqMylHb90UtvTvk+e1MMpPSehbd1UH6iTlpPRJ1714ySMYl4ew
qJ6iLD3LuCKGfl05GQQMqvOfsGpCISlaq3mOCA/88mU5BtWXIVd2WPFpP0uMQNB/Nb/UcakssqG0
L4NbjRtziLQ7ey4NtQOOH6Gf7ELPTHZmpuovhuN1K85n6U5qfgMp7FdDNX6MJmSfVhmHAHgkWrwa
M5xawNPrL0OWxjtl6H7vunO3Uh3tJTebj9FbV64tUJJ+ygtejn3g3OmIE0NyD8AEI0X7KezKrV/2
43cQKT9GL7GfPTewNmGec1SoKrLZLTmNFHrU16j/IWdqCUIyU84JIYOLvHXrGrEpoygPgxZiItiG
zbKYuzLmU4G/Xv37WEEibPKHdskuw8JxkZq7ikKUv53mS8e0ymWfDZhJ1kNAyiQJT/JKNimJ+rU9
NtpK7WfilwaHTc3y977EFgV3oG7dFCJ/t8kuL2a37VOaVuGrrqMqNk/zUUI4JHXnLLsx/oQCR6M8
9WUhNiZqkgtbM4fPyIM5nLrV/l4r1ByOLwNS2k+l8ok6hfIxAOinXEh5PzlwWyEHXNNZxJORPgZs
uS9Axvdszpx72fNAF+48v4uWsisbpW5e2Tq+jjzmF1WQ/pQiaFIiTaKJZdM7ATCSFmPRWSFNhuow
Puc2OVNVMZS1otraM9z0fJGolvUjWI0i936YJjSbsDOcZ1XphrUebow0t85u5xqQnwPlHQXui2h7
+6c7fC8xU/huWU6yqPhZvSiDjaeB02b3uW4Oew3jCgDG7cFMs/QU+oHDnjSd3kHDHq/4mr6gnpTH
b2jSl0sRWgc9KKCN5UX2beryXTOSh+cNdiqMnry2EffnsUi8z50Q6sLDQOslx/NsNbIfOacDmCat
0d7wSs/Psqm6EhXYpKyWt5i8mpBQnVIADLf4YLZinVGgXpW/1stRI7xDU7p/wNYOW2rwUviG18mC
3b62FEoBB9l1k6+p2ut3qP9MFy+ECKIY4eOkW9NFhtQBrT9T87uN7MqBMsSZFPeOs5inVVFt7UwD
3GitBx0CYTyH0pYiYxGpZ7V3xzvXo8AaUaT6GjwHZtZ9DYfQXCm6Y98FQ1mcewP9qB7Q5le1t06D
Z6mHKqnLjRF5qFJLNaHrJYhW/GNHyPF/yTBLQeabRtF1WAoXXYWH9MSPd76S3bUIv6wzim/4i5f2
ckxgX01xMR8Of/WpN1MosEH5lCR1Fylq1sc2t6I31NQwJErcS+aO6lONoCvvvugNfRz/ZHeIlsuu
HQsyNHVSr7Mxi99wEiTtBoAfPXwma7r+GYuc7kEO2iZZsUFhdxMFjxmYzoWK9dFLVqsDyH8lP8ds
zrbjoOHYlInkAP1O3SVdgdZtZJlroY7NJZ0CFT+WdHjrVGrT6lgX3xQj20WDPfIFTDgUFv0srpI+
aKMovlhpMiyGIDRewlrJV33e2efJxB5a6Xv1OE3obvW+E+z5zbWnKGcTD/nFeowCy14Oursv27JG
EDGoj36q1kd5dWtsDzN2VFrKRe12+Elg6dCssP3NVh3nLXXbsd+99otWzSlazpNkENfsbFXNQU4M
zbGukmdfLfjZeKp9UQPXunTIGYRpz0GGBN9lsvUOClv8U/Zk08AsBJdJqVPOj7Kwuff05DpfUXL7
0mOlBLB2CLfQNGCfOcVwqKNyXKmlmh8y1ejezXoXzyjQ2tTyvTs02bqTWNE8/ILoTPZoR3hiNoM5
bjwU2BecHfJPYmC/11pggQdw1u8hWvVzeEL6EocolAmuXbX56Xded+4mReepVH132Bp8stqUfEYd
dXu/qfNPnbkGhqG+Z3qFYB24w5UMVx7es0ZnCzJ16viYx/173Kr4BQ5Of3SQxFtPQSd2KUfxd89D
/Zq02wt/Xlj0xC7bpHIy33vbwfzbRnQLSpX1PkLTcvz8vezU/M4BuookAeHaA6vYGmDUwhhA4ZAp
ydpDVvd14GX/WqAo8GhNJb6DhIzAjo4aZ6uF7CKcEO2yIPevC8I6ROuRVz8uwUyW8yySg9vaLhtQ
GdN7GATDXTRofL/mJi6zRea3+bmfmUtWi01MgKLibUJRUYewC/DCt5iHm85mdLp0dhNnLyNAGyLd
Q91R3kVOhM/yM0fr5SB7Mh4Y1SrTcGhoDIzI9cDqs5Xn5z1IVwtxS9gLYj0mSb8wLG3IEJv3uqPI
yDps0E3bCXMa0KMnNglvVK6Xco0XAY2UI/Ju8qqnzBylnGBCZ2jPfgohYVSC/rNupuGS/3Rw7/fC
O2fCwCtsHrBDvmS2UIBx1UH3CEn+Jyof/WcnLdql5inxqXIK5bEKta/XG82iWWr6hC9PEjjTfZcB
ZbIj1E3TaZjuK2ps2kJeRkXzOkMC9r/F8H43D5rjww9lLQxVbLJxfQtWpq0ZK7nM1ztn41agmaXo
kcDKQdRp8CAVk36FVNP2H65etzMeT/U/ZsnQZNaChBrQRuiuOdvxWiy0egIB5STFU6WayZ2uIdHm
2CKilGHmr0Ix0XuRk+2s3sHbaZZ20MYF4lIa4jRpd5ajaWH7qKKU8TrQm/wpDaLkYhiX61QQMl/D
sX9DjaS4/supXrX3Rojw7PwPyztUefHxYa43FGF6/TCyK5s8qn77QFXi1zsgWFj3zf+kvNOfH6q1
26Pf+KcpcOMz4pPYhasGmwfSWaA9AC7+ire16Jco+Beb24ATjOV9mDsLOU3Gk0SNYMg4cwaZR2Kp
aYizwjrgEEOXfHx6opRxwZS9I1Vase0kHxTu5CjYUu8BsykIKs1dnvXVIUVvZgHAK16bqAkY+7Ss
hnUQBfa2pXq98vIg3Ej1A9kMiZesSgRwf4slrkAxFIegTR5YFBGRza2Modo0elW/Wo32VNp++N0I
BZX9MCO7gn5vynbn4DpReAYewb56ntHzHypy9ZuoTTzItKbFpZQkh4UXzCa0NOU1j/RzFfVIUZrO
m0lW8qVD7HtjpVW10UL9XCKOBuy9wDEPBe73LDTP6E55Pyq92ihZM3zpLRCzGluKR5GU3nZM0nEv
F0UeNnuJNk3vCYukPxmOvBvwmuNvi1I99Lb9vCiDRf/QhypkkXnRr3/JHuEJrZrRSD5B+hZrTYlR
39D4Wy8BzKFfG6ffejze//2MkRmIEPzP94ARknxDtOt6Dxgnq8nyk5NXfhoSJT3LRoPXcS6hBqxy
iAnrVMRYahtdGzwwLZpa9vtyXhqk7hJ/Y6z4mnuzHZyVkTfJq5Kk4SJThPgRJYc0M/SfpnDeGjP3
3sxJheFpgE0QlOV2Qim7vVxt/1rtzqtVNdF+rXYdALQjaQ8efzittZa9kEj5rAhBa0x6chY+fply
QLJ8ikHlO4uOsSyeKW1krgO7j5aNBL1qlzpEQyfWNoFZxztVNPEnx3mRR5ZqYAOTZzMwbLTjT9bv
4T9my3OMnB31wlr0dfmp9RvT2PM8zY7N3Bj5LE3k2uxJ63wmdrgcmHweH+zv4uQiolrfmkNmbsv5
hDqJ/Jut8gTvjE57QUbmt55GLwYBTNWIk+48U/aCqh2+ZcqTy1HkQddF8eLCM544Q7z5fqxh3zDm
127bJ/EacOCwk6Mwx1/ipKfWgErbk9Zm205zrbdQF+MB+QVr2SYRecvBEst+/rySsiPZOrJRm7DZ
NUJHuEPMco+FbtXX/o3boxVZDSuX3avptxHpw8QkweVGUFtytDVN40mGrHHMAc2kxV00z1DTDonR
PxeAd17BZ8eb0gwqRDLqeFXmCD0agTodfS/o4G4gUCS/10361OuJ+YVy+bRqMMSCPVx393wBeGME
6Sc0/WfABhBc0hYAhXV32MiUpQaz6hHd9UWEO3G+vI06qhauLeCeWwGnkJNUO2wRiCvey7Z/ppBV
PQ6pqjw6tncejKJ4B2XgbjtFMddylsbxaNGBs72vcZRfJLDH7vpRX8lBKzOVvWo75aqe7xgnCgWA
ViErMnftR5ebwcuZp5MlPBQY+V2bks1Ttrj1RW59jGCWzgmw1NM1h3/7cFuX1YFDRmi41zIkhtBS
s/ZoAlaXjhPQo5tePJi+FxlJwA/uMjuPlrIrB6bAhwqUhdpOxmST5RvoN0hRxzBOUqcdl31a5v5y
QtdojwQynr8otD7KpnegZ/ZZ+RA5fuGTJar7B01j8yW76M/lG4p9+VI1anOlhybsRC00hkVUuM1J
NmWetadpVIet77rfZcgrpub02zzbi8K7vARaMc+VUxJyOfsIOkSUC+fASXFCFy72nINsnF9Xf4/I
6YE1Jkt0haDKzxNlTF5dZ49hq2999Lx0Pw/vAMGGd/Lqf+r+f8XcqIOMZpvR6nY/OCGAy4ESKenY
n2RDSqI/5TOopKCKynPWWd8G3V/TZGxUMRaaPe7lfLkSPB2Cc/JS7cvoiJrNQs6VS3vT/4WoSX14
5oNeCaABhnr09clbtVWAVV4I0NOqQ7Vd2GGHbIeiCa7lBPKD/nWCUeodqWjdgcKeec2Jg016CVUl
fjTqi49uYIx4h5ruPdVSF5qBjmHEe7/A9mMbjrW+dlo7eEeeDpRZ5aKFRyL1Dduqmj/M98oX0THX
5mRlUITvXR45pLmyYC+7XjscEwVWWUsR+LGPxZOZNulrbXz29IGicEZdxqrQlpBdE9Mra+G1yjv6
OwLzX6bYvdM/gA5lsl7sFcocd7In40BM03sd5x9pdBOGZQAmHXk82W0rx1kVqmPu2KjqlCDVZxcQ
wjlH1TS31ZUYE+e+7XLEc5A696CU1ZcKjWLSQ4DpViFyT9qsifUbDDK1dPXuMa66t7ZTTHDjvX+Z
VA/wTwMQxvEvWZj4Fwx9AkT/0u9yvJ8nlW2cbDoHHoWcIQeC6N4Vj0Vkv5CxLM6O1vuv+fAkUWoa
5lr3tZonZHcpaI5qk+9GhLDXsuvOiYgg1s0rpG2+hW2poImA+q1xW8lXRmuIdyUerrsnGF4bXRm7
L0ON/7MZTvkj9s/KliPYsA81PXyIfy3Cve66KB+H6yKdtE7Gzmt+Acg3RoqeieYG6aPs6Ukfrhpg
qdRDeaegzp/dqUZSLOQCGcuq8LcFI2iCBr+T+NQa6UvjR9/SWXCkir1uaWlNdPKN1nwklfW9KLXx
M2J3GAcp8O262lAf20D/IedrjaiWvk55a8Jb57F0sDuUA4GKbU8x1MNJhEUx2yYEIOI84xRkjrsR
0lBgbjIcsF27pc44ewnc4rJbm3nfQYvLmhXuA1js/TknpCYPG7yHx2GlGM3O90vxpNl/gEMHR3wd
p+ZVHYz0ve2tOW/ETrkUaBg6Xa/u01BJ730sV4EYRN5L2gKWdian/tGobJAN4+efq+3KCK6rMRr9
fXXX+BVu9GJcySQMwuL5fYhe7T04Wm2pYA+z6toOKolMx5RNYK0bXXxrUB5ZjqVnP0CYhZiRQvBg
w0RJXQ94T2t18ewO5v2InUY59KRjsdhOAld8quaFUzNRCLTtj4VBO3ZnN+LYOjhufpfjHLesJH8l
GAM+CeTanhT0/rr3k/ipOdbOsev+kJ/wtSsHcRhz974R9WsrW5ehY58tq4LBFuH2c+u1zgogiXOO
h7R+RMWhfiQy6u1b3YfFQw7R+4GzRbrQ/Wp8JzUHh9HqOejN3dbDZoTM+5Oc5uVUDXPDQHoM/eCl
jwQOcoLai5nysw30sT/KMoj+Z1eOoojeH4c489ea3vIGSI1XTKPiF+q97CzBh+ziLAqei0z/Jk0D
02F61UvtY4KmWMB1Q32tmH79WFLLOo/NkzVrMN4iXfB0JfDJcXpyqBatt9X7UVk4oc10i8RQ2AXZ
Lpl/EqbafcSKsMh2suv9midjWqiSvSrvkd5zLmGL1XNB8Vv2kMXGm3gIeQU2CCwuzd75NHlpepSj
ml0XEOM10rmY5YKSY+fcqaPYy67cSMsujp/j8taVo5m1ucLPdV07m4EGcod/5s6u2l09o3dkSF4F
bqXcpX6zI1PbzITMkkd1FOwKXjK70PKGZ1fkn6VxcZ7g6Nm407OcoPZBCGcU3BfHvOuERHifSqf/
mCDvEPRavJh9R47/fdaglMGOU+fHbXDR/iwNSH/d5jZBfpA6rT5relo8cbKyNhUWoDhCJ5N3hxor
JzPNBK9hsf26k8F40DYFZpj7v+JyUMauy2Tfc7QtdqcaZMFUiEeRNuYJaoWy0Ifa/lS4gDlTDS8p
t0P6n63le09K/t8DhDTVdf4C5xm26wobTJ5uAgtTLc35Ew4Wqm5mWaIw97zrpl2AHOu0dEWaHWpO
H+P1MuHXQM1kjpI47fYFODqhtf7GQM51LYbSfa4Db66NTCAEVMsguUcsaLL8WA9FtqAi5T6n+KGQ
MTQPrY0I7jJdYJXgPMuZ4RTe2QIrI22eiNJoBrcOoLYcRE7DpDLlGDvZpXairElKKWs5ORwQc3Z8
55ONitfSy0fr2bRGji4NWXbZ1U3KXqAcN2WHY6wM4Sm7aPIgwfiO+Ti8vqIKn9/LHoaIwTLUjOjQ
tiMoZFLlB8N3h/1AYmsVIKC1a3tQSm6Ulyt+RLDnGljIacV7O58i9zqq+a4Fzrct9nLyVOhL4WCz
kKNQsG+bqXnpkFmEBVKkFJzpuipmeHyuBNh+2ryAz/A3Qd8iRTePaknrbfK0Lzn30FX02crej4dV
JNQQDC4qOWT9opM9N+yVo9Nkqe5hdNuV7CGM8BGX024xDofoSsccJxw7/9HmKsaqc2OFeXG9usWE
0M5DaNu7W4iEE64FcyNjiMOA4uMZRALjjwE5qoxeCJctrA6kMcz9NeYhN+T6GK1PZvwUwuo4ZYnv
gaSHO7DRI1xkZfC3kVu/hxrj2pYPfpV1t+Z6Bz2d5d6M9iwG7WN0yh0IzD46w9qUqpcR5nRp5BfZ
iXnYbcfAGJeyq84TEqv8JpD7vZMhWXfLzfjRnIWPZSiDm7YCFk3RfY41TRCc865YFXzByHY+WE0a
Hf2g7y+ko5L9lDYGtDW6sokNDXRRZYd79IL6i2VxoEvT2Uv2nxkQ6SFa8y6H8U3MnaeFYfHDHCY8
A+eQhhHcfYlPiuzJ+wxQvda2HeVrGYNOSoq4MN1Nmk8nG0rzKQ2L9hJg73KELvYie4WjAvPCEA9E
PFR8GZMN9PB9B/HnXvYa4Ph3blx9lfNlCAHjYsXP+lWPe4pGqlN/7ozvSt/q74PiT7h8pM0ihU/B
t12D2VA66ktiD/oK+dFg1TrpZ7PKlQPuUdnWzuMB/Zu2QHIiaJdiEuewZ6eg6BPZsqZSP3UiPAkn
dZ9CVO7R856+TArmaBWYV/6RflrDXex2w1AHULUyDF+G5kAOAa3rIdqpmW+dfNOLsFq2VFTVO/u+
cvWXvIJ95TQcMVw+hCvqZF+jVr92ezDCfZVuS8uoj0p2Qqc4nY9bbofMqeAT9dZOJNEm1ot4F5Vm
tC3zBP6dPy6KcQoXwMysR9XD505XleGQBSEVSUe8lvbQfEGUjedLYaj32GSagGp89kFO4W8NuxLr
ZkiMhzidlsWo+RfZQItS9xMgB27+TwykZbyuCrMCgvlPrHfxkgyUxNvj3Rhc1/q1ToohSc5ymgqU
7Uh1++G2SC2VnmcPPuG3RTFw66UQdrSVsRGdgaMXuHedAUZjoddjeaAkity17Ocz8kL2ZWMpWL74
Iz57aEgki2urYQ9xEJC+DrHSCXUt+1pnFAd5BcmEqdM8XstVMvqxVC2GhZdS/5FvIvmS8iMPNcm5
kbFb9xb7a14k32Vy+Hp5G7/dgj9W++OFd71M0w4pCrEw8Us6DHXz0YQ+orvx3ES2GSQL2ZfDMiiv
brHbQBxW0JVvw3/f4rb6YyYKh9tSr4YlgtSL3jedRwXBoKcw6fbwwr4DH5we1A5FaKPztVUNyGfT
idR7mpIU32OyOD9M40fhD4Aeeoyl/h9lZ7Ydp5Jt0S9iDNoAXjPJvlVryS8M28emDfr+6+8EqUqn
zq37cF8YCQRpSc6EiL3Xmou7OJbWoDX3hVsXeyw45kPXS/Jvoib5K3P2saHFv0s5dLjbffmkNEW9
y7XUPBhKqiPJhs7hIPT9EY+2N6kEJlhu1FKuqYifgQZzIkQzfYEnfrDgyb6HaRdtnaBC9dcTmsAF
9IuDOHjRWr6ZbR3/bOgDvuid3NimNGh3ps17MiWboTWVl76eyn2kWKtmsPuTgLx8ArtJxLe50WUz
Htw0m1uuVDwoVGaeISp3b+nZIZpi49AGWLvQkJWnQhhvs+hhubHHc93RYSHo+S88PcedFA2sBEWL
3uOKhh1/0Mc4KvYhrIErZVOwx2YKg30ad1lB3KwjJ29UmnpTyrkxXjTYmRGX7YwgUGmAoZjmc5Mc
RgULro0QHhuTk5J+GD8qldbuzZEZjh9T6EeDLX6C19zHc9ZoOIT9uU2QYvJcWUuFEABttH9PQfxg
uopJDyFem33ykmJR+8ESaxMHTr2iLJ1e8yLor2Rh0pKbc0NzRzn5UZu9gjbI9xnkjt1ks4TvELK5
FX11J2p/FWgSVoNTdQ+GQoMvHeNhG/ukM6M4uCa9W56xYWSe9DNzDaO4OoF3Tt/UccNdUFtPkg8M
pAjXs0Ik/aWe7+pyyE6pQzPbLvMba0XC15ogXde6YXoaraRbp5muN0AdckXh9bUwdm1kulehq2/o
/nCdNUBUSvDEh5h22ToM9L9sMSRHkAJgBMwnh9sYUR3ZsYvRUyuFOmvqguKQG4YD/ScqKTEV6l4o
8mj2pbauRbFyo7TxXD0rvRxI2tUWUXoUTOhiommVply5qkA3Njj+t7YE89NI136KDxHzSsAA1Pkr
l8mJJSn3Rkg/CRnfjfH4YrRl9pQdrD566BpBpB5GVmii6HNC6k5bkVRM5SfF2VSSWdio34gkU46+
UdPdkQPSvkL+kBK7dOzGlD/V6tzGw4MuYrwTDwoc/NUox4jbfdKedXUd+PHB/93GBPPW5Acdl03p
Vqk3Epgx5k68wg7bHMsCqmMpXQz7WbK3FHNbmakuNiIp23XRiXeVAbYO/LsPn5gJNSR2D/lx2ehu
VHy8WnaVQuRHd94suyRDx9zG/z36H6dTKnT0/PuVwZryWM3JICztxuxjv87yn6H10y4tPgehvSaR
Qj/mMtWPkxlaLNGZ36bhCzQvf4Vg+Tv8eMIduYsgCiY0zB0Hd1ovL1E9vwg9LLZhMeBri4VxtEez
98ADDejfDn4Suas87KiQ9CD/Y6nsIosW+8p1eIe8KtZx3PLUr9AQlw7oOZi7o41R1gUEt+Yej9CI
27sR06Ye5IPoVT7f6krVx+RQVSLT1kMqX21pE2Iw/wSOuxGuWhzG5qUssuHoBv1wVOYNCeRpGUJa
ybvs6M+b5VmzvML3Gu7akRLmSgSK5vU9vAM17tsjRSBiH+ZXndX9Kqr8GeauWJVqwl+gnB+xVOWs
3cgTgaiIio9572+nKLkCK1SO1Rz3smz8CCOhkpqU/RN4HvV4sCJ+seX/TzPLVws174askuzYj1N2
ZALUKml3rPXMPJgWAg+hSdZoNt28zmizjam2+B8BCR1zV3438traZGo80swgwXQbl9lroLnVkW/p
NZ//sOagnERMdE877hLbtXfLLxbCIlhnhUT/Qf7qMSqb6Wg1eMQpn0MLcIoj9YryyFze2dlxxIQk
U4/JnBwhq6L9+DN9vhF/puVVmpXdx6sEwtuhMVj3+Rj3kOPrch3kDhpStZq2tbAejFxCyQhcsJlK
WB+XjaOW9bFNQjxKVYy2EpPGqsjzVdA09VFG/nf47g9ViR6wCMpmDf/HQ4V2cqp2pfrOSbOGYxDJ
x7hEhWagAzl0QXUsM8rymm29V0LxL/HQTesmzh7yWA5wjLWfcCLBG9b9SdKuhf8YAMIRmYPbA5yU
QJKQqM1jmdSBJwQzIqK0620ESG4dJDad19LEPo9uEvHi66j7coupM/Y01642gQWFVon6gJWf6QVK
wRfOTLeZ7/xIFArglmiexrwYvKEIHC5x/XWl6+GKiOh0G7KyF5PZP4U23dVh7FChzwWwubmaWIKI
RBs7Obo6ko/shhSP2F6NsyOssfSNBix1i0EWtRXLKo8vFRxpp7L2aJHVbe02TA4s0p5DN+QhIR8Q
fZKKo/YdjunB2mNAurmBR3RwgLuF74TmZ8MOh7HBPz3ocCL4feJwot45aKuAOz5RYTq/ZctchiqT
9O9pEgBkSl1lF0TpfYitZu+I5ix8skOTsDjEPLOOkR/tWhk3/Ck7ey18QpNSwgNWAPjlpppysrp1
hXQDJbgmkSQlvqrUDfdWsSGIDpmXnb6SBKNuRIy5KFZKOOZDIB4iIpd7VyeiEsjKJnGCV2m2NYHN
1Sqwm+HKw+7Gd6g6ZSFhc3Z3nh+rK7t131XYF15ES2edOUSjVsy6PUe16VZq2vfOkRhGmyo8Itxe
W5UYCUKrcaV2UbKx26b13KC8VmF0yEIDhYBr3oiEwiyUuyYum1RfOzVS8jatd3w/IZLV+YOeFzgU
qnrDf9a0F460dqnoNkOv17hgzGpFE4kPtSRwNYz4f1ViQtYNPnK6cZgoHm5ZTFzn2f+5jqAlpOOQ
HzSjY2nQqfQqmY0n04h0v+VBT2dj3RfATCz88adUjf7EYyvR6s9e6Q4mHXVZYkRMshRUDMNIdUk5
Snj4uf0tSEZ7ZSkT/lbU7+e0vdcTMH+14PdvxuQvqyizjeYoxkWxyPmiAvPHNWPc8mn1wmLqNNU6
tD6r9je9o97iOIK75047XXEvZhrm60Rr3KOlIXkvNJyjSexsEziG18a9DIEWQI4Loyc7G3yWP6m1
d5TO9qghWVh+mntsOlA8WJ/pgnhbLYJvGM6FbNf3L6nQQO9SIruWZaXcJgtCPtJePS/Ho5K2085U
iu95TlwwicvVve9f8jSF3tqTL8eET9swj+rXVWWdRRpaexCWcJ206tcwMl2JKI2ceBpd49Qq9+Nw
A5RhraymL3eVZccnkaq0x8OL7XY1LcHkXHWFcwsHOLNG1cS7pkeRZFCDX8V+Yl/KSeWuP7XCAzyh
AfZnRtV30vECV+rrpjWKlYYAbjsU7goqgv2I40hDJZ97nSvt+cFtrduEEOyyg7gelETXUNoCaoVm
D+MVgKHWmn+o+Bp22Z2GC2SRwK83mg7jKXH5nEhBa1JJooBWny1gvByhI/Drww6eSidcK5NJbz+k
uaw7lOU0s/Omwn0dE51HNMiHXTAVWwJxvuvYvTyfLGeeH6hC8yJKb/mA1hA99DpQh4Z/L0Pmn1kF
advIEYD9JOue0s167O3h2EvtrgdttZU8nm/SzXBVWDiGeAiE9yDIX4ixOQO4uLaUl6+wokbiBGj0
Ff3Wdzr3wbS6XTry/CllaWyESmBqVUbyNiqjsXKHdv59mIpmpRi3lZo/IfyvN45Rtl6utD+STDZb
4RB8GkkUF0ZAmkcSAoUwTBJ8JSsn/iNY7PuT2qNVyqFcFORL1z1ew8R5mXJTeXZj5Y5O+qTDkbxQ
+ui2uhqzABJ1f9XCZuskhXYK5722ifqrkEZ/VZXAOgq4y32SMSIKUTtzh1inOD4nqWBQcvVrFE76
VeJe82oMxutll5v2cRjjGsww6dTaNJVvgYm+uinK+q0o+n7VGm37NtT8lK4wujdquh3CyWB4C3hm
r/Ax4oZkRbKKnFZ907KxRe5Ac9OdkhZBa2e81a1oVvMH+s0khoLAkcp+Qy5Vr0CGOG9MP1j9FL7l
DY0G8tCkNlOg9n9jvcMnqmq0b3E9IXo1zPDbDA5dGb7sXoswhPKZ9M5LFSkIO4k7qtryRWTRsG7U
xnoO28xYW0NQPEeSu/Io6JvZrp/th7rG89sL6xELHCtA0wxQYFz0GGmwVqHQtjRkZVNl6zdX9OU2
0HGD4kYEwR1V48WNI3MXp814zu2q35sEwp2ospeHxq61Y4ssH5YPYWIO4gH8VY6/V8aURAwRp/ux
L41jg5hyI6Ug296yD/gIbQ+yKj+Sym2xz2ryVSOVZWzUPqSjusuDWt5RaFf7BgjE7P+wcFtnz1VC
jEs8Fd/yIKo8RELqOieQM83Mk4jMM1kCGqsg7VdXG6+odv9kgvBdWMNMgstDwvwBEbD0hhI3xcBC
vA35gk9h/7npEuWY8bMQAO64Hp3Ts+WGw66yx1cYJb1n+WK+7w3mNuqbblOksjyxOiEuGnuFZmvD
PgMpsB4gf6wcgzT5kaCvtT0vJWLL6A9mLx9N992xVf0lU8bfYcfK3OTzGir7VgniW5VmLCZc+83H
nrgqLKt9cQKcXz7SgV1Xlds4oKSrVDqyc8VgMV431y7qnW3gZvrKFiNBSdRvO/0sdbohsL9V5jHJ
m4Z+3CtdebBcautGxw01kmG4lcCCgPBEjyPt9pWWhq+FXWM8WBn9hN6mPRaRou1DJXrgweX1Zjys
tbEBL6tWf4CtaaLK0YY0fyjI9jzNG1RuahStCF61jnLSus2UtRmpi9Up1O1kl/vaG0fvQwJ5g8ii
J0tRzqlNJHOBflJhEvjRtennVWOav1AAYEkJBIaCoEMJNNtWXRrtdPNdz6Wx5f74XHZkfuoy7i8t
H3jajsQIgybc2W2VnKSBULUvSFuNRf8ypKXYBb7fAKvuvqt1TkmBLNpJhNz7Br+7RJQGhF/D2MD1
uqFL/y6tBj+Q0b4E/hih8FilEz6/tvKpj0Q8mZSi2OSNRuqpzYO/bH8ndMw3aFDpduQifK6dbZkS
F5OrnQvQOmOpZl6nglhRU0THOHSne85MWsTdL0UHOqA5CSwav11pwn6S+s/BpmhGL5wZ59C+P9hh
6vzl4kmLwZaiZMU4kQVHv9YSjE4DKX795D5AcRHHRh9/V2Nm7JJ+/oNETnUbbfge6zqi6AnJ6xa4
kb7ts6k+1qSTIJoDcNXPtQJZ1j2lIkoUkpT1RAzVTdVVPuCRy7qjGFlyZAU5gAiq2wMT4W43LqeX
MxWmJ5Ka6pjxy4GPN/jbueVddKkezUiOO2H/SUq/OnStQt+kctYqNpSjQZYlPG6saVqhij1I7HWB
O31dAHPSwljsjHGT0MR6DH1xTaEGraOmRcaVQaMaaD++YF2Fit3hWSJfu2+whitJxs0StRD1m52S
CftXENP7J5SIB0E+eWLKqeH7sHUjwG4qRahVUhus84v+VISN13btnfZaQYx8gwdVQ2AqjPahnaSB
PKQwMZI1mzA4hEFSscwlJ2pMzHKlYjXdmDIh8hhNEOCE8DFPeV6lxVUhDWx0RbMvTMuAwFH5nu+H
z8S0umvdPjZdp7206bOKKsdL4qC6tnn/26TnSyBsGe9LNaR9pvF8m5A2kWiwwapprPMBmYOijFff
hTpaVPVL5Fd05vw/fp9lz6rf/WB914IcrLdj4M8MO76LRZFcBfDmA7FYwdoVYtP56jvrcGh3sp02
re2z2K2d7+QDpftJgWZtxB2tI8OfVrK0gxWwbT5X1WtiioD1U/276gHO2/H0bBXJNsneyjw0f/hl
cxFVCcAW0pUcvwVS5isog4TZjPkjjPx2a0f2ozGk3/KM3Meofk8G7cVvm99Zyjy1DX6o0fjHiaqM
GYXb0jkIAvpykXoiK+jmWtGhLtudKtrpB+BcwIxEeulpR+ZRucobSilKppVbrTSaTWxl+PCjvxpy
FWhc5c2l7+DRSDWNEQuW0HvcfqNFde0p+pE+gkzIZpOW/6eetVmWjZEA0Jt671oqb3xyI5v4sxQN
KpwvPMjMPjokG+5k26yt/e9q0xM4bI3OqpXT95Q/DAGTrEfae14a7naQRXj3B9NCMXfNXeFFLJzf
7Ho4WKL3VybGuR3EsxfFkdFttpHuYl/hEdW4e8rRLvmtwQ/Flu+5agSHzPfzx6BKfkF4GVaORrql
biinnzY3CKYPdn4MaPWtgHESoOZ26doZuMHvmXUnhyQxr73DzCunpLbOCamhpJAhjlUNvhJgYUuj
yLxI6SW3fxZUEfqb7UTJxVN1E/Z3bg7X5ZXRUG61caSpfY6vxK86LDxV9EBi4SGoC3svhFDWeVwo
VyPnV7UhTFuAqPkIp8a1jEbrQlsqWzFBUl7dEcGclSbTPF9SXo1Jxa4eiHSvW3V4V+I8xmgaCsBk
bqrdkEXX1FVcytpBPFUbMTb8S4QTNk8oCaD3pe25CXx6PMnUgLbIUSJ9gu8JoM+TLryoHXdhc0rT
sxMLLDxYWde5PfkXPPteI0IoV2Uf/1YxijFbD6n9acCGyDaITAyFc7RyONKQon6hQJmNrdUi1qkC
WZ3GBDfT4mjOXac8tbDsV4uyR40pVH8NXs4uu0wo11ZM4ENKIXduDHfAxoNKepEa9ls5+O5NaPnn
pvfhHaBa+TqsGxoxLxPKMaKplwzHz6GVQtRlPGJbgZEIia/VaRVSKeQGiR8dv8P4VgPgpLXm3MYK
X2I1goWYDy+jhMMUgkSEj1EOy6zbVFvOo251l+WwYA5pu3T+EjxyhL9UD8z2UET1EJ3SJDkx+2Td
aVcq9HxUsstJxOj1w3JoHkG5CGb4sju/h5HoByz7IY9qy74vG13+LokhuMEY5Bmi8n+CYiA6fg2Q
thF7E8uuDVMuRCpm6gy7cNACQA7zJTRWSRYAMrFckhVT4Yk4oZEk4jdmVeNT0YzVUaXs8gFz0vxL
Bcfwux2O9baELHbQrGAkFaq78NmbfoSj2lMWUs1LptXNjTh1e7WcwETy5hT1pR0QdIwuHNm0TuhP
InDeKW78revccDfFKk2iAcWkn4XZqxFVb0vcRxyh4pvM7j0n69jDQdyeU/8bNz78OFAF1kK0ODJj
MqxpBzTbNDXt63I2IEP0YqX1JdH9lvxTDPw7zVVh2c98BhPI5xUVz3OnCk9BnvlYzsqpHGjdsrf4
Cua9sUr0x8WB8O+Rnxor4ZmkfHpxY9zgyWmULkL99AGunayGPAhpaKdR17L958H5/D9gt/EgosOc
ILJkDqLWFaePTEISDOodJfSn5QT+w5waI26p00dEYT5F2ME/IvnK3rHPH2Q8zc7WYV0Zp09Q2L92
IdRB1Rb2tq72tu24dx8m6dbQJ23tzrvLBptachxz+fvrUBAB5sIkvobEYSqQWhhLltfGrgqJWPNf
Vw61Gq6crLUOdNL9u0rl/z45VOpIlCsABDNuOZGMvcNamDLMj9jABFKEcnhIZKRf+qlrPEkF1dPD
Kr5pc0T88mqIDOCXzliu/nFiFFN2Tqx0uxzvP6Li52tr1uBlhpxoeRO4bWTP+3NIfKYGEeU1hnxt
FKE2XoF/ZNW2w++FOZkNk7UpnK7eLeLeYdSHVYkD57KcLUN/LWyle86nWn1w2vhKCHX+LaHefwy6
CmEMil1Wce64yfHnb8seoOUSZ9BklE4jS2HON6cbgIYlo9K0osuyy9/nrLdq+7DsjTweRf+qpZ32
UCIbWQ7WTZVf4hqWwJKowIKoPxh1GHjtEKuv4Zh1FPnosJmO+KW7AIll3ZX8h6JfATQln5NwlOhn
4P/pBXj8PjTe8hy97jJWdSaqSW3kbJexliE/L+1mDPJyKUvLz0u7zvq4NB5y+Ww3lqCFbNvbj7FU
TTDCVzQh56ZxabcE1vpBcnOd4ZbPe24Rac+T3MCYjD52ZKa+cItKr8spNvU6xxhyWC7WWyRVY9+o
m+VslIXJEU+jsgpbnHgBJcKbbdTXvuzTNym1EPlv4/CFCJozcsZqM05D963gk+aA9PjrP4cKR/8c
2qlO+Y+h/dheteJaJvsoLJDPtUF5R0cnkAvlf6kzpdmaxoCg+nQ89C1GsPaPJGfkvejAX2XMabxl
0HKxT2zcHY+ruBO++reL8ZmOh2VYxTrUgo78dfXynjoO8NVytVVRsevKRFn7AyK1WgEIokW+e3dC
pV33Pv3lctJ3Ys48H3Tj6k559F5Bd5i9NfVNJV5jRVokfZSZU6x2PcWRqdfXy+4olejRIvhn2eM+
Yj11ST+AvJ/wcQcKLdzYTqfXJL1hOatvwjXKvRmoKa5VHabbchCbCa4uILkrAz7ux8CxMglr6Bue
4ZgcV0GbReeqd+Wz0qfqpokbZbPsZrWGXzlABaPHg3wGRuM8Odgf5p1lgFlQpaPfdx6zuj5aKuxt
XDfTWxMw8a4rUz8uD2iBxblumm88SUqEeI1+V1ndZ9qkXBHsGy9xF7/ytFJw7rI3nyOmSrlGJNkc
SiICvSCxyL62/N/lNL3rg+YztTd8qvudyRMsVY9jPYU70ijMR2sEz5sqbf3L4CajZfW9qJeQpni4
m7YXcNdNVpnuhT2tSRrNlGvlxwulm48UtEL+1xiVsIJt0bgw3O1e3Xc1pfd6drkRB6Pu1bKQ3uhm
xenjnzKF6Lih/KkMikQLlXwyg5+45oLLcihzaApRLkHjN3+RdaFqxyEVEy5sLpgNTI/QeogfCmdM
YPM90mZbvKyzs5s0wb2WKaz0PKx/Dq0DSCVMX3OrdXY02K2daNziNZPZhZpm/bO2kQFkpuLc6rQq
zw0LZK803faUdVgBFqMM0PxuX2vpY9dKKuR28ae3sn2uV+UflXrZf76YxyxHBl70NnZxhZCau00m
lSdBBh7yeQJG688rCxB4jUpPIUEitlo+BmMXCy/uw/aw7P7nMOxnn8OG+k2P3G99Y/XhRiV5mzL/
BBVs6KmVKKyAZ2rCouJfXtlNYHumpoKcAeng0T2oDqAiXeKMMv3hH6/48T6PGVlfnBwChe+BEmwn
1l2P9ZwYOe/VhMU+Yi3RsZfrpCmRxkpQHsGexLOZ9jOTHgsgIQqbfHZfhNV4liG6G2NOXmocX9kv
+GxNJ9kuUhKq2t2ERqXFbHuhJLRdMNuRCvk/UVQjuWRqCBx7SVpt8Jft6pH7DuQHnE9Z0USILND0
Iddo1L3SDyx1QocW+4De/Aw4Kl7RlhbFOF4bbD7I33i1bFjXDFtRQBsx/33s6+xQ42lUWZLtlmMF
OWgfb2AMnbgY0ZnQOh0ySQ8VIgqiRzkV46khybpsqBZXPc1q9M7daknwLOZ8zybIrCPyGlwetX9d
Nh/JnkoRXytzGo9fY5dX6jQN3jg/7ZddpEzuvrVz4KK54z9kRr3VehaA7bwX0fG+ErJCI5C9ZYNh
pTgYgkLY1zG0VRlYQzbLVcsJh5LNSs1kCZOEa0E/pDe7yzZOn1Pj6owbP676OIHZOjRFRwMzzFW5
rtuWNVfVK4cuL7XH1ATzA5Bn3yxnQxziG6krJJiwjJXr+f0SPexuCfLtVCFptmvtM5ramzJMNr6F
jABbTcEXnESIEObd5cRAKBUX+vHGSlvyapXQd8npwG0fEAxIE9P0wZWYw3kZ7c7vJR5SFrgfbxll
kbHGNZFssYgqeWNfe7PjW2Ml//cecx/EC9RSlmdHpIzROc/J69glih16dQ40o2ZO6NkDpAbPBlJD
X5EwAan75cdmIMmap2x3+jre0wHovKKYg2hcI+dPw+AmH2lofF3nm5W9K6T+/evQ8urjbeKNMLdh
VQX3Rv/9tT5bjhBf+LE8a+sguEv5J81AnK6nDICtJQJi3VBvKM1G12D9WGGveAsLF3rigZqjvyfG
Y6Jur5NplDTltjZHAkrn3STygW5HWnktND34Njpb4LfGNwPXzNka7Go3NkA9FnQXD+znjxvBR5Bc
YA3NVabOC5ncgshMET5ZljUeunQwVuUcbojigO8+1SpPM4PoaaJ07cVBL3fR7O2NKjO6w+7dRIuZ
V8ysFlxJn2eNMo7vPp/QZWyaQr3pXKP9m8MRuVW31QJMGovDsZ5tjsurZbPc2yv5Loke3yjUuo+D
ZuiXJnUUfFaANKUMvy++pQatDvO07lfSd1QGIl88xtTNdiDiTk0d+17A3f3JBBR5GAKkaslsgR5m
p1tjrDNkgk/LEer42Vqw+j3ICfJHHhivFPRI6R5+xsYAHJXf71JnwHwqmvW05Ub5K2VeaAfj3wZ0
zaRczIBukVqNzWMNd4JULpO6aRB0yUFeW+zIt8kxWTyiQviVUFDG+xF+h6pYbKg5dSfMFKGnDERz
+cCCmJ1o1VPIpH7vToLW7qiJl7G1HotpSM5Owxp8yeDV7babyWLqbknpXTb/7cRyTFpQFumQi62T
ufA1DbVZheo4L5PZXY4tr5aNMifAp4GpIjTPuNvTzHqNZz26Lf4VSJWo2lopoui+pFgNXdscIxs1
1zJiOWaX8GqsWVau2P57YBrjd79Lr1Ud9s9KIKMTrrXBw3A4fQ/L7OO4MwtEklr5PO4wvpnHi/m4
nI/H0FMP0m5AWbhBvEIEZl+LRKlezfQbphnjW9hHFoQAgKx2quAP1TvS5aDz7ax5Vx3cB7UIsumV
mofwCOTDjrbEvQASfiIcxU1hB1VUzpsWh+IBNY2LMEYZmoCuriPOmOImqnoFwFpL/5GTGvhY1dL+
2/FGqh/HI5Xr+w5dusgECGPXXUODV98dhbDGeXat9w1ax6D/Lo0SOIye93ezVbv9KCplT4QlMQO2
xb9uQIlJRFzfUHiJo3SsK6jtnkyMAWypAfhgOUbjjQm0UReQLtQkwqdWKH8ZfLKaZ9torEe9Z5LW
ts2HuxRhhnoaVSVeL8vTVPrVtppak78V61Baf5DnslSel11bOlvNqtwL4ZBPGt/Fc124sbckEYJ0
YOZESzZLaCkBUKTRlPfBi5rbD05SRj9VfRAr1R6sm5bm0adTLAyzcR/ojbFhEQSG2yY1YK2mZrGC
CaMcNNWJH5dN5Z4t1UA+VeXJY+v6xUlo3c/l1HLIspu51YHlZAnLC3XAOWQbhdxhBnlfji35e5hq
fmpa6eA9AbniJoB4o2GkmgFlpb84tCIKlSyrj2NTjlcgjKJjruJ7DhLNevh6NcnC8cKhsB4CprDe
BE/5GI/yGmmWBJriDptCt2MPc3Z2j/Xkc+NiCSiUQFyX4zOSdq27lQ+wixlpFCfaw9gBLQhTo9z6
pmt8c2dh/HzH+RqRBsPnCCOvzG9Jnn+M0GmyrPJaPXUyQ229OMbF37aspPut5soEKXOrnsF817ZK
1conq3EyxuAQtN17NVnGFbKmeY2zghNku/0GHdPuy6gx9hQyfsOH6S41gSyNMJR8kypKt3ZYRUEr
IGpFzrEsjRZrK03CPowrHGO2YdxJ5DPv+rwZfeJS4oLHchPBvoZXhHCm1SscGYxbNlFT+tvMMYHB
zFcsx3xlMHGuZ8fU9JFBgqNgeelT6t05M3uQ6hM/LQGhKzmq/nk5tvAIF2xhUQ/NhtL0uF6O6XDx
TSnM8mfSNT+ciBwNJeLvkfbjWwA7DMCX9L1lV6FjTTHK5N5uhQBqJyU/1jrxhhVguDUGB7Jr6pqU
6MgnAXGJ9KFhQVOg7Jz9x+lqGFcRKD6JPxsvte5uljmCEnf1w9exr6ptPo+ru1lWupRtp2EmWMz7
X3OL5bquqByvUTXnvty7NFe5WuNkX8z5Tpa7vYmXsuD7tNzNRiu8LWeXsWFYmPvGb+DOIlNAn0ID
tnCrc2jiBV42ct5NUOCtAWH23teJQcj6Y4jWDdOma6ED9HrfgsYaN63vVg9hotBC+LhlhmVE77i2
DKTQAS1Pt8iep9wQWzyUtmfM63HaCuVlrOr3dl7I1/NGltPKqusCgh/jQ00zsAOKXay3Cu4ddP8h
YIL7NKWfr5Zj8XxsmI/FvZVvBySIv8oaTXDtDuHRmhOGCQ4qzwjQ3yWZxk+21Vx7SyXTru+5Z5JB
Nl5UGg1drwR81HwUoLiKt+W8tNdIXgW1Eg7bBQr7tbtAYbH425txoK/pNvgtOsJK6U50D+1MGmY1
BWwJyI637MZ4xZ9ABtDpSAGszVb5zyxFE9WF26RTS4YXXyoLzZtHo0o7Lw/i5ZEsDJPT9P1/M/W0
V9TZfkTa5NxKJUxeEDh9wBEsURArMhKI4M6Jei2Nv42laHQ7Z1YCwcsfFzVa+/+6aAwy7dRV8y9Y
AnxZ5pYBUqLDsruAX5Uh+dxdzobjf+wmpUN5Yb420RWUUUH8Kiuz9AoHZqKcPdoiJ7c7qqZXVbFs
/EnoTpQhkltTm4KDVFhduoVRPeYDBRrNhbxqkoH2M2eJySOGxJ0CT6higs2z8kd3ZGbgzidczKtK
paCqoCg/wXu+qqH2tvyEeTepV3vCRI5F4QUe+D/PkdT4FlYDCSiRTTPTqum+FJgSzSLDqr9M5vsw
QOQ+dephYXAtYzoy9v7rMWdu5CxDwk40u65H50iUfaRBY5bljRqHc1sC7JdXSUQRO4vR5v3jBJmK
lxY4yenreI7S7GSO8V7+D2fnteQ2sq3pJ0IEvLml92T5Kt0gVFIL3ns8/XxIVIvq3nvOnJgbCLky
kyJZBJC51m/QzBC5VJFBNbTqgOIuZYUpbRtGIMtQ+e52IlEbqnazA8ejLcWEQWqUazJohzGN8gOK
3t1SiSPk0U3P3xtSbTylrqrs2begL0fB+SnLTOMJpdNcTgqkgYjw3P4MAe556BJ8BuYSVGLyw+8Q
CJWD1DlT4I7PcdgVKyuljlKL33+t8h2rHXnAvAjOVDaR7aIllrIiXkfyHBehXlyu/4yJYWLW79cQ
YzuQVfMLIaOzBodzA10LcjdIf3Rswxe9UZcUPjvvyG9zXCe6VHxMI1pbu845sVKp17DS+rM4BFnZ
n73pIJrkvrehAfy8BwO60AGRI4J4yKsERMqkrNdO90MXlJzfDTe9yqvZ+5aInVjDrZ66xUAiWmFv
EWcgTQzNiRVSA/Jvzr/Iea7tLGiZC5GeEVkYcegNF6pO2BzcwXlTusE/5joJvTRwLvfniWrFK5fi
+EU8PsQhgCYVG9VXSAz9PXHerk7NSq0OtVoCTEuk/taXxXBTqwx6IJiKjYiZnTLcoB1Av4lqtnPT
uLlsa4GswXRTvqjlZz/gHRH4LNgLWXmhQpMd2FcFa5GDmuJKk37FIysO1jCsx2//HC/iCav8Gxi5
cBH58qmOff2p91rlLA3g5kXW25R0FPocKz4hAKe+yCws56R5SQ0bsZt+I7LgY0HeS4plxIaBU9YF
imertjoA1vIvc8uop7ygiaa4NK2FMGl/nG/VlVy/oHosPyCZibPS/YxMOMLmxbrHh4aM5NAtx16R
34M4/VBCNfxlth9yE08QD2ByaRxq3zsVBEfcG+Zz1WTSKmsd9yJJYPX60QknpIFGPdUrwKa3AEls
mK6/+DAR+7XMjM7VOAJVaxXj1XdCd4ONBaR40ZSjaOU0drUXvXpnobWc2Oq5yDPjdcK+50npPLa2
rz63WKWISSBVk2viGd/EHPhP40HO22ZpwNu4OD5ajVbiXtjKFqu2wx+rUl0A8yIo1yi4h1F5FS1x
QMuPNNo0w9b6YxG20uEe1/EjpiANTqIEK28AG99glupciwA3SXHm+doiGNj03eNGrVk73IDChYgB
D3WuynQQL1LYJbUML7iRnh4KloET9kSK491dajiRj9Fgy8feVootev7vZWkj1DV0enkKpRhKRSs1
5anxnLk76ihKrkRMDyHsbjzQHKthaHPkQ1adKuuHRnJJRIatHB3n03g67VonOoozcTA6IM3Lue31
I1fwNGiO4k6Aq7R+cEeTtzs6x2Kq7YtnCDC4sLKCh/+MzI+c/FcbDOHD7L7OYNEST5X/x3SJYv0u
iGoMGqrSvzoxgrThSOVWNEtJ8Ukq0gGJJj+EOrgcfTS8HWWRBebR+TkdOzy/5rlZVAEaUsftfZro
iGV0KU0/WWKg1ANEl/ubOGg+2ecOhah6uk/c40bj7Sl+WCdPmhAfnodC5H2qGCymWmH0KmYN061I
nP2ealHBQUItQidSTLVrZdhnXHEs6xyNlLhkUTUIw/3clJTs6mYBNXE6jVrRH3nnCEo5skeRNdcf
s+mAa0KTs0oXo2ygczgg+OpS9IlRIPieoAjYJ9GS0aA/ymoDhHGaLWZFxvArgSFJ6kHfd0Jmr7Tg
5tXIGAn5JFKS8RP6UaJPRDCrgAb0/zM+bjsXhm3Q7ywAO2uz64yNOondmK49QGrJ/2zee8Vg0StP
g+1p8L33PlcpU5ZItgoeqdCMjTHW6su/5t6b9//X90BKF6q1DadsdRHL7AFr7K9FOtoarHRT11At
s04fEqD57qlyKvtsT3IKemgYhwjB7YUmktW5U4RL5HeGXYf67oNufWpamu4Um4qUUIxUhm9oHEnv
TeT9GQ78702SSu/30UKN0vO//2u0CPftd5gX7jxa921tjYYhv+hJ5zm0szc4Oo9F7kzqREHx4sEP
EGGzidQzsq/Fom7y/A1suLUdXKfCeqjJ3qTEN5fzayTfrBJPNx1RqxApDX7ttQ7Twqj18IJdB44R
nWK86COrVsTus7+M+EmofKaK+tJ6fvleBBH57ryLbhIZ2F1JQnhv/Z6t/J5t5n36l90/pXGm/5pm
h4iRvYceacYxt6JbAm1t17X4/4rZngLN0a3zJ8Xo8MtxfTCMltt/WAomTLoq/1XB2uNWi15+j2nU
qJTOT+5k3yR0Q9/rHqOjTgbo0xkUMSoSXRdFT6UtKujOodbBZFmhNm6x86yvMtusVVVH8XM0vDnA
zBahUoc/URFYAHqVvluB5K2mrOclbVX9KNt6s45yP3vX7fpoVy5wQ8yq0Kjqn5G0ybcF7newl7ET
CUETAIWMwr0JzJqaXe4fwwg7kgnpFCuBdQMTrN76Q+DEoJYGpyas5s++NWbHOYYsb7scKy4W0TvP
1NE1yTrEQyIxr+hhF5keepZY1EqB/s1zlF/iJNb0+QRMyi9FlrVv08n/esw0fZxm/eN1/nP67zHy
kKxbzfceDddqUVfz35WwY8+MRuVzxS4LCe/wUbTMCJZQaJnpQVfD9JkMMssG6GIr2+3bM4DzaKVF
WDRNJiGZ3TZPrgVJc7ojhJTtnn73UWye+wQWT/QpzBOt3/OQ3wCf0gfZ0UgKzFBdUkigKfQXc6wu
YlM25q6/zHGWuEaUV84ZMmVLDy3CTxn1EXIz1SuSZYtxYh/GWQ/eIiP5Gk5noGe/zkRM9IpxyB78
D733VyGpA3nJH+r9AGkcTQ7lo3UsEqZqUO70oFM+Ku2hCOX63fclfe8O/M9iVDE0b7gzBuQl1Pbi
xdAQRZzCTYWKZameVDzynnFrPnYOXuJxXCqPTofNnpk11c1QSwnZwVTG2kDOP7xcQRUEf6cqa6U1
Mr3j2mnycidqzNQ79l1JorXFVeBatEUyl6J9oHXzMFGxnoaxzNaeRhP7nBLBk3nY6CAOHdnJUpZ8
bYJhZtsMref/+9n/PM6OFfmIu+nSqrRsSy7jf/9KlYxho49IEbKB1bXCV2RZoba2yeoKa60YhuKi
GvCzEBALz0/arfj8ql/fpFYqHjGhbm6IK37ail2ftII6pyZXygmu7qco8Igijoehqq9oUAanmk8+
MVs1ECYbUe5BvLFZ+ICttlAVgGrqcroRZTaBVhVnoK+zCzQfEz+M5s9e4U8pximVvh5a1IUnKy1H
McgaS0bUn0XbksgByPDENrGVkRDFv2oX6453FocMq/YzqZKl7Dko0vyOdyS4d4pWUtkIqtM4LUYL
sS7Nwl0rKeZRhMRBqdu2xuxQ9lZWVvfI+wA1xaStfNIVvjPSGOjtFWp+Uxq/hl5SWp8S5JdWcs2f
7fCkpuqj+F5hD5Mbc8Jh/poDQ7mynWsesxZIEWSBH4WKDWZqNhMNDLy0s7nX4KtQnXyIlF+i8C6K
9jKsf3XhymW0LMwMzGz+dxH/PiblPpkOmXMSpXqM/KqVK0fm1nDbF7WxtNexLNU1GEfr6OXcirqg
0iisq9I7MLRjmwbJd8VGOjSHuYPMY7I0MqO62l1gDc/1s1FgiA5EHYCrbsretkJydCkkA4V4oIjF
Rdov28HfQPNvTvIwZsY5agtIpKK8gyoClDd2BDttTEqW9A5m2dOhc8vmOuo/kh6O/hxHF/U1VXsb
Hn2mz6PkadWpZUDK7rGqDu1dRrE7K34JzTtZ7fi5a5Hh73y/ymFSIpCnTQfRLTqCCU4uw7Fa5khl
boWvV9Woyk7VgL8PE9JUxHKn5fEYKJRpBFQV/PEtwZv6JIYEWLZdOwvpkGkCjkJAzwWQCHW6+jpv
74exHCbyYzi+FsG+rCOnwpE5GvZjla5xGWqRbBzZqNTKKYEUcSoRZz4NMVxSpXGecczqtrAZ+2oh
YmKIKeAVSekGu76xngaRpFElSz3Y2oDsx6Rk7RiRdjDM7opNdXUtVKxwQiVCJmbZW9irim9i+sZc
hGZn0UAREt/VFHcKxMfuod/j/x0PQC+apIOXeGLwrbttNV4id6La8SZ+t6b30PdSuMAHqEMNCiiO
chMZmzCgPtv7FDJMivV/t6gCVOsgm7LzLFmupokegdQk+EJNzSSJ6yPAkuP8yWV3gHDhu3uh2Y05
2m2GLSRqexY5mEaBE+CTCtulIovouDo1gtpqd1+Agam/VsA4ifwMfyqk9NvSn6yBkGfza4iW4rQP
x2hlay1IvqnHytvsLM7uBxEDeCw7pNGmQTKc583XRV75zocIzq+Jogrq1jYeBiL4r5cTTWf6L2RM
xn0Sppi0//2/Dk1R7gPoD8FWwUB3CBX50Jlqr+4ng4p1mqlUum8p2lfkY3//2/EgmNrD17+/+230
3xDH4f2oO1LV9oxUbxNQkkGSOqsZiE5SwNq1nlKR5WCNJwYiu++cnVpfz3B2b+rwgOAMlD3OeDiz
8nNGfZJSVjC+Ql13iQumuQJSo3bfTTX+FqhWt2nUuj3WfdQeYWsWGH0XSQ49KMc1phsVdHDRDxZn
94PkUlg1rWF3D/23YSIGAKgFFzaEMxJJIInUzOXWDkB2KZr3Q5oONc+GYH0PCegSyg3uJa4yqDBl
iBQU+KXG0809khagHFz+CqGOab1eQKgzBxevY7Wmflc7v7C3Js/ij6W/thNJXiVNj0kR0nWy1pvX
Vo7rx1HDkVlOx2ghOkXMiXTIK7aNAfw0pBjkdzysbOrTo9N0M0ZV9dy14UKzMTQ5xXkI3QKRhmt8
wGQJKuHnVMMZ0LPzk991BYkxCYyyhpud6w3uwjAtYyseyB6K0LtijN7uD+r78/ifnfd40ZUbl8LX
oYWcOTNENETbzipeGV/8EVJqZ9ErT1ta0tx/9jZT8z5X9KJh9DR6ef1dxSID+iScc7H8YvVN2swb
HnsJ8UovCH+GA0a1Zdv1R69n63BquzC6GLgJLlkp7p0M+0+5ciGWBv1HM8FvbdXS8D2EAOFVbr2T
w3q8Yb41kj715W/TJLdrj4pCBlrkVzvXGs+9L8EynrIgv1Ozvh1/9i5KSSIkDl44LaWTEVMbLe8u
kdOtghx/VSqUX7SUjrKKYeA3ItYGvSphAlHZ2UWzqnmY+JReF3pIBY//MUzKe+VSTIBLF11Kq38Q
j5ywx+B7CNyfoiUOESnXdZNPisiTWaWIlbisLixZTQ5fjpf6Otexj3GhqM+pZPEhQj99S8JEPfgi
O5QgsLQebRLY988ZBpp0ynRU/6avRC8HZ+VKlr0Sz3AYcFcgEpgPcsnPD+zUgV5kk3/diBHiqZ3p
gb8DhaPNj3kR6xQWhSUCj/cVgVrbOdqIikr1uVSicdsiV3IBn0E9K27BtoTAsqKhdbZxYf8lHgxN
O+xKyuxH0ZrXAXXY/xETywDYn+Wy09lUPJQQCyFALDS9tPEU6sz9YPJE41nbvtlZhQ4+gID/NgIP
u/YN4sofI6pq0hE1apS6phVNEEr2KVPkvRZELGnEx0zHcFfFaHDfP2aegFNyGiCd9xjcGH9rWC52
MNPSJ+JZtx/tEN6wVH92XVq+qAMZdpjmlEOaqrxSuwXjh/UDWbRhAT+r/zlUNr8ws4bdhIEr6Tfb
3PGV9g81f7B5yOSYKafOD/HSnapORQcbboJmeossCt4TFUFHvOzqQ8kFeTALr9pYOIgizZe0z63f
9scET65FEY7tc4n29uPoYYGaBW69dOP6VCn1cK2MyIGcLw8rU+fX5oV6/FDCcTs0CuCUNJQLmJb1
TtSJkKH/GlFPI6r/3YioSQp0DJo/XsMZ83ot4xS3BHMRbW0ljJepCccFsKxbXqXwoxksGHHRAC3W
9UN9N/c2sKlXehFtEjUjjVfr2puEUugy9MzgpDqx/qZTfEqGrHkZgKZfyab9EKMyL3e2htYwiY/A
RxuOOCSypMs8fATEqdlK/OyxeYLjMnkLoJ2xaYOJmz6JjcuZ5KwaL0f4ZWre8ctChTxWDAeBq0hf
3jvKBoizQdJs5VpOsnI6GMKY2O8to3MAdIMigeyceqwbMcOBpDwJgmCGg+UikoOp/qIpTbtHIwOV
e8vL37oU5E02xMPOT5v8TQ7BxSmBJl9Er29A3xy7V3iL9rXVzffGDvCpwfxgIRf4hJqS73w3XPWg
Gwleqkn3MThx/KtSxndM5oz3sQ4aVp56/eizgdkApPXPdqqYezuV5V3Qdh0UEi1eybAMQnwuN8JF
S5hkqXHKXXWKoX3AGjH1qq92N9X0xEARM7GbmOeJmGt26EmoarMRUIk6BpOi1gYLact2T2Mwuqeh
UL0VdFppiVCE2bLbTaST6E5U1MSRHl0Osv0NJTjrej+URhmtzA4LFxGzG3ZW4Bf8E8bwyvE+DhXz
8ZiGNWJzzI9j019krj1W6tINUSXx5DY8N2a+LsjKXBE9Mq7irOvKaMsu1p5E5r5iTq62hzI0fg6B
sVSRkH4hm4GLyBjo6FU5/XszIJGqt4a81ydhdgcVQYS/nr7AO1OlWNSPRWFZC9Utl4J3Ey1DCeQV
XjHORhSVyx7EeCKFv0RJGgvH71THrLMyHcSZXMvvbuLUO5/8X71lh+7v5Mr5DKz6a0QtF8MGqS72
nk7V7SK2kCwYO0gWZjZQze6UbQAm8zw30ZYnb5tl5UqMSdFzuJlljbNOgnV26lo8gRGo630z+UiH
xEDwYOyPZdSZr3mPimZUJR+QaIfd2CHmo6sYalB+6hfQdardqDF1qDxIm8iQlnObTCU/I1fVnnRX
+Rh0Q33t0/HFqlQs19vwyAXofUSRq64iwCFno4+t4+imKtUbVLZkR9MdPEjNQgJL1jfFqvexZM5q
7dCkpQYIC1rvidtEtPYajbK3GKOrpXmCOdNtuRWO0ARk5JBUPYDonT2zbvzKXtzzFaScI/T9AEuf
XPl5MFAOs8I1Clvt3oy5jrajJQcgJSJsa/TMOs9B6BCYijNmE0ERWuRF052FiUfHJapr5Ruwg+AS
NWTORTiXIY4prdVuRFNM8pWqXBptby/F5im1Csl2Fj1/kw3ZtmY/xspTzC3+KS75YjIdOZQJoPvN
LLSnAXfIP+LV9Jz+5/iRnfAqbp05PqBWFKZbNXIh94tdbjztgdPfB9S/p62vOMLcgPCC2cYGfhpy
u2b70kBZObhojq3Ef6XU7r6zxu4Fhcrij/g03qcmMmGnq3NasmnXXP3BsGz/KdeHvbiz17oDda6x
AI1Sw39DP7plz8kuw8zj6OELZIVWPCgixYjhZuEgUwcAqiXdQk0nrihodYBlZ8yf6BYHM04NgPKJ
Wny6ueXuC7QPVlaSdFtnEjgYfXzKh9IAFxpZ8KdyO36I8JestQbq3xSKlYIiGWsfMV5Gq1kt80NM
ouD072eMaCPMppAAKlHbdKVwI6uVtOyCUr2gH4rkohKSljY0ACZS0+2g02Lr3JfGU2zU/aNrc1XR
GCHOHyJZ/ZFauncOmqxaDiUOg6J5P0QU/8+iib8tmh5gG7coO3UQBWy+CYOt+aagkrSnJvNm9UHM
hVKEW3OCzaWSn95kx2IjM2GAM0n9bMxGRhcfyIcAid4PZVyD2Cit7/eQOMMgpz+jvdGfTS1GxVDX
5xEogTz5uomfW57sa6UaPnpYcSugxfa5alq2mQpq+kEqJ6+uLr9jImf+pGJFYcM/qVL1pmhS9Vj0
ZU1p0fuVeWF8FKEMS7dr3aebcRogQqbhypswkpJV6jcaknVdtfb6PMJVwvCWAg+bjzKuc+Fg7vGo
qk4BIgf2Qkt/SoiFK6ViPbD1sPZFYDWbsa/wZYzzo0CuAydrFuZUHEDCjTus51+itIIk6mkvpawi
mkdLo2I/t5B3+qH5SPX07oDglgD8VOxmF70cHn1fVR+HAJivnaoTrhi0GmqY+xIBLYDFNIO+CVZK
bAcHcQFMk4zBQK1Ct9Eb7nyAe6NjZkc2VKfZIZisF+/U90/I8iTXRmT4OmWDVOSka8e3J74h1XKH
peZI/fb+tRp5D0TZHm8ihNiPd/Ai5A6HKixI3YLRSXEeATltFOtusPIPqRo/HEmrH/xSUa8WT4KF
iKOdiD6469eHOjTT96o9W11efFj2c6vice3H0fAea7x1CZLIGbqv+4I81hw3okLfU2NAoyG0Vn0m
l5e0Bx/7Km4rHuIUAv0gBZnFNg35C1AQIiKQEaGiOJtxCP3lvzrSHIWltpTLnehQHdfbuYarH1T0
1XqveBH1GyNe+gMNsS+mB73L4gVJyvGiKMBdpsy3qT8ono1PFZdetu00XEoqpVBuVVHEk5pu8leJ
1UPi6b9kqXsx+eW99+itIDupxjcHraZdrenaHo+A8NLF2L5g0iFd+xRNKgNljDOF1eqUd8UL20NE
WSXdd1djVRrrFlu8R3FQyCqYUWiek7QhBWG7/s4ODDU6g+RQtnpiP0DXkK/iFxnG5gM/P5lcK7/B
qU+0gLw5j6Myrr0u2ZQGd/7BkrAc7llbKlFqHlLUoTaq7qcvkJZ+dm5i/pyGdnqVLDM/MotPDH6i
fUsq7JIp4atR5N7cwvU1u4h4P3Uapf/qUi/ci3gEjFhZmNHPUtPfSmewSMVw0HiGwqKcTjtAi4Mn
8z3zABWddtw2IwAnuVipeKauMrRqNjMcaabhWVH5ipt6sQoclkDiD2nVw5/Ne68o6GnY8S3b3jup
acTH/ccvCJVubQV4F9Wgf3akan5pHa883uNVapfH6TWcocw2xYipXdsY2rmfDkmZSyibhhQsYjgk
f8TmMZWV7LxB+hAd4hCJGeIUWYh0mYZWvm7K9usFgy3m5KCCfM0YP63G0HfupHDktxUKk9PlGPgW
5lCODGulsv0X2R+2Ik76nqIVHl4b0USp6xCmUfmMB0F8FtNLy3udBQSc3DvLnepbH4PvPDlAlHK8
l4+Rm2dHtuge0kW2DNC3bYAisFIPQK/SX5M+yBfi9I/2POGPPseW1YWm5dkOSU37akn1TfwuI7+x
r0DebgomjKc+7BLE+xCzS5I8P1d9yk6oLJd2YRjPOGtWD7k1ohAORWMoPPlgklJbaracv7koAq9r
LB62YlLzS20AF4xHgWEOVce4FRFkSLelxNsMxu13n+dm5tziFdiRKP6ly6GO1qUUHZBP10g8KAdQ
4AY6t733GCbJJRY8tMIa95oLVNlpxupmFyg76COedu8SmqcVioIXdzT6W2gmLbdw/0PSo+EmQnM8
arYVW8KzT0FtjvNRwxV3e/JBCICc5xqN36UHpXV3GHtJ78YYxeswDbOTgyDqGYX6fKVTbP5u6Ajk
+glQghrenKPxTtmN2Dseh8pWMyRcIxIbZTVdDX7atrRjdeXu52VQbWnOmsWce6hT/6keUP9bqy3q
S5pe57s/tqoBudleP441G6ND3qswQY3UOGkhYtSKHF7ELYoaXXiSs+FN3KJEKJMVSFDkWuc7mWKG
xblrqlMZqjsSbNpHPQYNiavKu9iZUx6ZjcEOhMdXzA8/xEbg99AC9Cwq6sHX0Mp1vU2vRf4rWvP3
oU5bWKdRi/4SKyIMqr15WWTp0gUWvrW7r5TEcmkwFegpQwS7/jdjJZeeC8+NroLDIlgrpaWVa2tw
MlC68FryVLlIUm3vSlcFMmd5BVLNGDKt/coCN5d3UntA+ujb0PFX9f2mfRpcNXyygQ8mZgvIwG+f
pmfrMh4DeyuaTiTjLDh430VLzKmy6nUIh/AsJjmJWyM2l4Qrypky9jGjvCYv7Z3rEY4LWQvcO6eS
qziIDnFG2s4/mUkCo2twhoVrhOrPdu1N6yw9LBD9azX7IdfhsNoOIKpRxpIujlkW6V0ar6MSlDqu
Qs8whLwf/zjBzMMXEXYa84mdF9abESfbvMGbnbuN8RDZNfBAvNbXnVv7nyU83qbGQcGg7m+wpDio
BuKqjd7/JfrFRBN9rGVeqfEVod69xdrw0fK65kmZpFPF9T/yLMyxhVlIZpW9NeME+WoQKxC9WYy8
qVkn3AD6IHjJZH1dp+CRIOHBPPO3ZYtHrtbVzofqz2EZGdatHMVfYUaPkotRm6t0yKC9VNOdg71C
80xDKCCIRqCjpAlLog1V0SP46H83PLdEmhKvooeZZ240GUA6E0IONqnf7BjBhYgdzsVSuZUBAASk
i9bms13VvxBIHr4biksGpn+rMFPajVQPz1kHWn07EGt4HEUkz58HsEkwJv3sLFBqooluc3YWKLWx
RFxM9LI3VTdNGCUr3cC+qVPl5mjhKfuUhNKt4P+UnoOymZtKZPXfxLDM+ZRHMDBjjsbslHzlT/VB
hVd5DoIWq0W1CXd+KSPe6Nb9ztSV/qGDDyR2FOIQO5GxUgsj35QTvxbh6IEs79eIUoeBm04jUnPI
UWpkH+JbxTN6z+mDpqNNUmlBdWa9FT6bNlLDk1gIDiv6pmrieluNYEl809jYrHogqrTNKUxK5Ota
s0JraEooZ6pyAcPmP0U6ewDXRZ5rNuIdKmnllZjCiN5g6vUkeoWHb6zZ3tNYeeuxMKPbYFbpPnLJ
eb9SqY92foxYjCbjVjBDUjPE/qhZ0LYEbUm0kU/9uz22+qoZUWmGC24DgISL6+USWqcJyk6iKSCQ
BnZH+Aw8iUji5AhaTuPDabyhYAtxHy+G2PV/Ha8labQIfOxAy8nCtbU0dSWl1UjCwhnazYyhzqIu
IC061XiVQDqNcTqccAsU+9tUduJdTmVrGUzbXa22UngZ1knsgMWe10pHXEmK+CbGG5gFsmDRzZ2J
tO2RgvIHAksThlgunsMCL1snA0GLRGOFB+MQletUVsalWbGWm9+CmpgjNAxWKSLDiI4TjDkEALjj
rTy28Mh5KeWDjQjJpY2tCdrG+5bcYG6KTjFMjJASY1XClN6WWgl3f1pY9iWGFE6ia+sgcMjN/F5f
ijOuovToOjpcdtad85JznjZUezUaTSp8VYD8GN9mPXjQhseq3+goolPOJvbHIetQAUudah5y7xh6
FK4W/P61kx7rn25CrVvURDLDq2cYRBMoiPdPHaLmb6UQRuFwErTcoJtHi2qJ6Ham4qnocBRMtv7K
7LjA6RjLmysKIPq2M6A+iD9Yjb3uJcyCG3wXC3VLK9+gJGjMfzoJZOcy8Yd830W9dxt8TES6Yfjp
yxIy69MaPkDRX1upaYJY81sQgpX6BJM4wLRgk+/zA1mFMkXkf+UBZhap6K6oKc7d9+SAGF0ko7y0
kRmbtweDL5XHlsem+G//2DHgysKKIED8RrwVW19gnRJiK48osJ0W0kY3EZZDV3XaYlv9D3BPbHYx
91QMOMpeYb6iOOOt+7gK9x0ihOtw0t0RkKw4tr0zmNtVV+QoMIimJJUrMSIG7G/byaQdG+gXceiK
9ldK+mJ3D8lgoy7e4Id7qJXvIp4mChwCs5wMfb2zXST+WZwh7jWu9QThqHtMdOiqESzzPB82ceol
RzVo3++/6SpBtg4huPdguhACdMohqQpONoQZrl6ptY8oW0bU0zOKQC7auz27+b9MxMWz3v0rMKDk
yZ0dvXRaaqzVTKtOsgJUtNKdEZt1NAEUbUDQwjbDGTPmIBt1HsPyVQDKBIzMxT0tSVHzgCjbL+Im
NzfpEwL4PljfrLkmXfCp68G0VPfjPUoZ7Uo0a5A6q9TL7Z1oWq7007KH4Cpa6dPoGHgRirTI2CIM
VZsI8ySaivnZpJs0ZpmGvtxN07qoXBaTdlKitMFBKCtRRkyXja9u5Ak6JtgKgtEgzuZDYeCiLQXP
In4fJqluudbSooTglVUXPO3XcyHjX83YK3ed7iTLNqm8J24o4ZKSwfAN6bzzUPkVpNfOX1jApv4a
tf5XzKXxhnF6BtFVCijw1NYWcdP6oEWOjn8aTmlqLiUbsyv/ipvUifdmQuo0MsrvrTr03fcRYDwK
UbAjJ3QFy8ivw72ZBQOJYtFO3QFXEXYY/22ciKnNGgUF7yzuU+Z0s4JyrnIDzO2FuDHdb2CiVzQ9
x1PXmEF8Dbl3VAbqIYp+9YohW7tQZVco0aYz51mchcFVCqz8eg9zG/pzqDQy/u+hjREXfwyt4+AG
BvSCKerwELWSvOlsIz1JYzccfLl2eW5jidDUmbqixNu+tG3XLEZWZJ81t/iZXOQaykIz0xyF2/6H
jb/cW9kV+rIpbdwCSAri6VCYSx98waeEMEfckYQsAR9u3KB192qm6o9sitlTTyPgM/1AJb97ipy8
2TvuiAC02mjvjU5tZBowhDBO8ejIL+jgqWfL5F4GnFw62dw0z9KEC7ofmvqjqYbkdI+Isz+Gwupa
4TvWL+8xslQri5rgLSirfNM4gFUMMx2fWrwdbw4ancCZx6dOtoanvDJadp5KfxBNM5f8vcraBlSg
XxdLrX1V1K58FJ36tBfpY7LdosmqjRvcaHzOQ90anU4J/pHoLC3WZHXiHQH0Yl5JwuuChBfCzkFY
ow+MfzXcVJLeU2tUAg7TkHDsmt0YRT9FfD6IWRjmZMtxjHRWVXJ6yMBMLcyMLaCtOs214YpcwbBp
3xCzBoXkGb/iaGlIcvoLFXLEY9zx1XF0lURQqV+A6eHrHsrtek5/jaQjU3cVTU5WTlfYCLODtg0d
Z3inII9oPM6cx7AJhnc7XCfTqMHCcn0eNYV1MiX/HCUFhfTna/0eNbZIeYvX+vt/LAN/5SbwHKVh
ZSdI5459qD82WRhu0UuGcjA1R8BCjy1MdRxhx3PQtrSsAWM1xcwXeNbAFpfwMMcDV1X33tTte117
Udr6IObPM7IKEx84dpsYJUtmDKuuxQNn5lH3GaiXvMU0J+p7cvgh+Z5J+j3D0l0sgYHuo0+DErfo
jqdu3/W/usn4wKKcZtsDRjehWjy0WLkqCN3V0Co7SpL/qgWA9z2aZm3s//Vov9cCsBk55qlq7MV6
QQwrQqk79Cjq/LeyRaRot7E15V2JG1i3EEOAveCiIDbsv7tFhxpmGTYfU0VE9CJUOU8eSAj/PQPf
VZTY2ZmjVRsdRw+d7vlUtPMpKM6aD1wnpYM41yX//7B2Xstt89waviLOsJdTdVmSbbk7J5xU9t55
9fsh5JiOv/xtZp9wUBZAxZFIAOst8aXVlFLi5yjR/SlGVD2phdwWR69J4pSXf1rXpj+1EFVw8oNv
xw9/+ydPpxRy3KaXQeIfMp9XiAFdkqIDbQ0oQebe5M4k26ASvGzfBKp/ABD1dsGeg15kHzx/M7eW
dqHgWzuFXgJE16QYk1gYfmq5sa0mINSyGdMnWc9MUNq1dR6igIuL2jiLxUsl4Hsb2sbVJdztvXSP
TDWa9lN8OF3kSuPoqg7UlRghOjxPSpfWdJu2kNqdm0uTcQ64hcnxQK0OVlpjEWO3LtLQtlaD8Zla
EzPycGqRnPXnHkPEQ7IgB9St3KjKb+pIK8CEhMn3ktR/Gubqlw7I1XoMExs6AqlTB2jxPtPURSE7
4RlLUw2QEfZSm7f1vdR9Rb4genajNt+3k4WJkLiR8Zm3vD5ZFKQ5NmlnuWBqysTaqUN8NeYtuVDF
NtZDEOE+12NrlpfY22WmyRfWEgu/uuGb2NnIPvBC1xaTich0kMDCNcIkElo2Zwehq7I6K9bi7ED0
UJl7fof9HgMHkCOQKNVIX7UTN7TuFwK7K+jUxQBftAsQInf1CZ7Rv8eIbsHENtX0H+OQIME6XKvu
XY70HkzPelGHMvnuDBl670X1kLTkL8BQOdusyryFkYHYI+8VXIHRww6uHuznITV473BGkKKPsbBN
ozv/54jGSB6rMqyxuGyqm4uGTw9/qW1BhdiKD4hZSP9MbYjqSsdPcfLUlmLUvvXlis096P1NquTe
0Zf67Mii2lq3USk9aBo8EuzP3Z8GTt6K9lPrbVQ6lUJ+iKcxgz96R7R4sqPb6RZQadd9gC3xNqY5
fhoj7uN0eE6GdvCk8IA/gVFV1uh3YPA5JQGa3iEJgG6uxlkn9bFLf/p9xN5sqrkIjAwLMY7NfHoc
Msxj3mNF+yVEd7trVED3jt3uFKUxf0Sq8ZohBITmpuJvqkIuDo3W+XgDgNIgV6u/TqFFOo4LN05+
kZlzKpyXrbbeouw6rHlbYzehoKTDU7G8D0vja6rY/rccd/lF1yv5Gavd7uChzrgSx3GBcktqwPgS
VtprELY6uCVl2MkuwjLB9FLE9SznGAMnBSSawofU4fxQCqu9J1s6lFTSb7yxkIKvFKtYmX7BUtQc
9Ke6AQsN8htlwsxDVzEeEsQVwR1Gq0jl1HwMJPR/6agbIzpOjm3L0c6Ng6/o95XmBncddL8bjvFx
b0HF/7XzMewp3KHZi6qZv7oq52RekaKJHiM1yRPFf/U7DjVtQ6tOQWhrD/jkbEU7GnU8ByOHTfQ0
2XQTGxTUAtF0c1dmrXsQF9OOXUSh9bdqMYQwfBoVc633kBLURrCy+37R8cnXQ+429xWPjqu6x0lO
VNVRbVnI4RXjRdI1mJX2XsnyBAs6zHREJ3ZBHMoZ5lJ0ikFRq3pYiknZ3tUbdjB60fNVGjHIs1rr
Tiq6aA+9wt/6RVQ9mSVbkCKtHltb7a6qyb1u0i/Mp4ttusEVD4yYV4VtnkVHKktgxB30LBRXrcKl
P4kUIvriby/1xFZ+RFljXblCznAah3jzUq9D+UbMguKZet2F2aaTmmzTQpO9wk3qRx1EyXccB558
N0sf9bZQtrXJkyMMR/e+1LK/BRR90uzSlpNJxYo2sY4tLDS/n4Hrgp90wELqrQuTP9a+BR3Y98YL
1MeuwobVS/hChLy3tnmdqkh/9OEReXW4IlpXnUfI5oDVVPUZnZQfiBV01/mU8RHPY79t1lroNBc9
UWPoUE/omnPYP6KpH2D1o2Ygq2P7uTXNvfhHwURhJxwjh9ymOIuwOkuP8oRCsGEnZbKv3YpaWhjO
3g5MxPGnTsAc9R0CDf2yz315O7dhFvh5lKGp1UIMEGFGb+IHxPrlX45qU1I6EIKrCU5KAnkecalP
9yiH5sDTwj0CjvTvu8wZN4YDY0buYhaMeF7xY7L46rEfABESyhufsxQWsBMkpKeXkzzvXCnrjgPJ
Z6Nl3+HLHU5JjXP0bUSt2klJaoxlkmJaHOFoyQNCI0yL/f5DmGgXYU2C5APZ2+GlACArwjwleput
f5/NmmYT1SksB2++GIEXn1ydPXwsMpC8MJ5NEkab3kJECzweWwHJn2x4be9Gwb7g0VXjpWg3orY6
DAgKLSOfVX5dD8pKHfJsL3p7/jEFapV35tDrZ9PtgcUwmRqSd4X05a1FNR/Jh0t26R5E1Wt/4Vlb
gF/hA7mescpVy1yUIWrMo5eEL6ipIe2gl08DwmrXiHLXSAUWwUvZI16bttmwRU4ieFHt6FWR9PbW
Sm3yRXm0F821Ugz7pMfJRQwqvB4uYe72B9H759xymLFkn+5ZJcbHuZHZf22sur2N6qz729zq9Ana
ceIpvs/dpC9yxxmbph1HS/NRaOEiy/VbSct5jliaJETM/OukT/FsFIGIYLirWIsQ9puiEVilR4zu
7bjaB01zhnkbXOtK3SgrMQRO0ELqfP3Y6YWxQ8j1KUD1E5lPKSZ9iFxSK5cG3kJ1nu6kLGf379bK
SsQYjmGf1GODEXty0BT7Fc8s5B6m4eISvZf00YxXnLykid5v0kl6ybdZu7SWf7b0TjnrsXTP7hld
JL9CJiHHJUlAOsmtfYoSg0WUjLo9OqiWvox5Zl3ZRfkj7Yzw61TIfxd0jgpEiyiMfvNDFJTfhSn4
f4r5T7cQE4IuPfE3ZYkooYUldfmwYwHQv2Rpv4vTOnhokikDpQT5QrSLMFdDaMBk8fTCy2Xnu3H4
AE7tH2HONJsIk9vmQ1jRSmyafGSl59nebzoMqNX3f85mO3K9Fjc1SHOtcgn7Yj/AiCwa4DeIRJao
GnotHUWaK+bxcukVcgtzrxByGCTz/3Ws+BjiRmJm8uLScb7v/CHn+4re7v1jDEHdbuEVWsvIsMFM
OM7JCDv9RpZM/UaUwgovFDfSe4xapo62CaxF4ajyIh3rfisCVdFYlcUqNsvqNA/+byed7uZlsX4z
T1ynEUa24p7vE1/a/pdJxfgYYN3l036YVAFJLFv+x0/raygOeJp0+RNcYj//89//LmJS25T7rfjg
87/530384f6payZrrVkJAfzWj56bPJSxLUR+T7Lx0OW009+KKmQ4AB9JiXNlN8nx5bV7zgPyI5MS
n4jIVP/DcOw+/zHcLtKPwyszW4rJ3ofjQDIu8rCST17DIaY5gZwj7WsyDsF3sqRsY1GkRjPShk6I
geM2d9vo3iPt/JfQyKzeQnsTPo4IHZTiZ9R1S90K4kct0/V1PEL9wIvVPgD8A36KW93DOJ29leXQ
sSNZ1Dzsf2boQdGSJNua5dFCmdIa43TR8tZdqp2OudiUBzHKFu4caoA6Tq/3Iky0W56BzY6kkjJt
sWtpUGU9iNJ80fBAIOdov4XMHZ+CRdW1tXyZWGAByQJ3p8gtYTx4zjcUhiuEUX5XQ+DcGfhVC7+/
VhrXGRkFNERiEENBOkx2kN0Vi0fj3kVJDKgcDtz6JOaGgGR8x6E8ZORfaCSGD1CA64dSehLbblHJ
pSexIc9Qqf2zJxo+hH0eI9AAfP/+OUYsNHVdqx7k6llMbaaevXEkC9374el/GfjXz4Q/mLr0e5w8
ZbnJluLthGGBtETWX78S7zDEPFmQtc/A0JKjYw98Oye2gp/rH6MU5QSntn1m+/IWJY/lt7geU1Bw
coCAZa/sHdk17sPOfSGh5H9rZCBbo9bZKJ1CZh9GxPuE+G2Y/exlO/vSTwPhYyr7CvGDe9u3X0Q/
SJaPA0OvQA9nmrFNf4mBHSjYTaA9VaPRXlWRi5k52krgZhSIVQavzN59Et9gKXB+1LkXPZEiKNaq
3UUndktYdP5lTNE/CWuK9zHtNKb20+jUF1lysGpt3KjZrtIldcOio8BNyDYObdLqk3wCcu4lvzGf
rNprLCPlAgXFWzjlIs8zd/o+veToCbxgM68vW7lJztoYRtsxwgdZSybxVbC8KI/Lo7Me9ckXsu+j
m8rqFZLgXfg91/cCySUFcbgMwn64Zdnv7Bt0ZTcJ9k6PZu68iAjFUG8yDaRm3nyV0kG7jSam25hj
yIYVAMlbaqI98zOMCUZeq7lcs0yX8Jnc6LHiLkW3uJiyRvY+kc6lCAnD597E2BtQRHjSqszcF60n
70h1DNeGo8dr2wqrh2rAFscHtfcV4aFTVk77s4h9vK7Lv/JseLLaKHwdBqVcxiD77zyN/806sTEr
adpyI37b4pKaeY/QLD91K/tmBGl9zFFg28ssIBYehxL1/TCg+u/cSC1Hed+QJ81QqZ94vELXNgyb
baDY48ESTF/U8PKN1YQSPpijfk1aWUGpNfAOYQk4cmjqx9IDIhlZar8LUTS712zlJwIZ2a0XRcMy
U9sl1FbSe3+WMn1AAciLGjxjp9KfvSwXaWMT+db7Z1wmVzyebPxSp1GfY31GhWL8n3N+vuO/ivPy
Y2J5cvENgHUM0UWX73ibI7JXdT3qxlRNI2lu+gyf+xg70KVbjO06YE297qqIOl5p24pN4I0I7goP
zS6Zg8WyiJQ7hLqSrYbQ6jonx4Iw4lcO95x1Fmnt3k/8/FEdjRMMm+qrYUcIzCNbdTLhI97i99Qs
REec8LAderM5p/iiHnMT63Mxk2Tle1DgFXrkubGrC73dVLGlfdH1VV0A4kMzptj2Ju8cSHyPnMAi
oRAXPwQkPvUVa5slxrgWjBGz8vxpfxcfBX5+GlSBmMp8snrIRo2sxi4lLy/hR4e09aLNA8v6oTey
KvI2tgLOTu3XcmlXQH7AreNIsB9H18QzgCQ2bGQUZyq3uMebDGOc4mdqRuZ3xZNORVHxhC90fmKt
BkphAOIaxg5LCU/GUyo89FoOCsQ1nSV+kOW1MXpg9jnAWjemVrzmur9Nk9D6PqoSlAkrH++sEdVi
9lHKNlTK4gEv75/GGLq3lp8gcxzC6lBV41vllZw7O6X94HpqvO6KKr9WZS/eq7bk7Tuzb9iZmsHa
SNXg0cg1bGT5k3yXRhe7zo6M9jRTFafjm/h7gAEHqmpVtFS11uSgqvevM39AB1Pvza8GW1+bR+YT
WfJmZ4w9doheZb34pKP0nZOcBPS263PtwTFPQi1YVICxiZ4RQbWp50NYchIA3f6t548xKmRMGGI8
EaMebZTcaNakWtRXjtVXgp3RlYW/LLDwvP3PEWOQpQeQ9aVfIxy1wB8Ws5AUw2gPq8yOvwmCGBub
qV8GuBCbqIPXpKR6DZQx6S8RcdEd5MLPnwvM7DccsTWs2HrlTtKk+C0iM891mtuP2I8326jm1FQp
dffe9tLvl5s042vtj92DQjJ3VwFS3CKMbi2NiT0IyO820Sz/zrPi6lxr3QO52/xFVpAS43CCt+lU
VeDrLbo0cq4T2zceSg54RXumFta+k5QaBomRv6BaQAqJNdpR9DovGXp+L40CGKSQcYn3bSd7aQwh
V1f3ezEGOtlG7aTigW1ifiPZaApja508ZkqvQ5rMkM0+8xZdZ3hY4n9KaVQ7Sn5qfmgLowo79hyp
uDlRh+91vkqygUfFe2pMJL5E1ewz/9g0DwrUpGOhjhzipclD0+cQVqYmwMw1eZepOIfMVVGyJZys
G3htq08dsZx1aKtjso3RLbyQtMj7AyLW/aGKvP5g2LANL41BmSwLRbX3omMOESMucaLHEkPm/jkc
5KiNpIPXrT7MLYpOHDkLFBeHVVAoxoGHinEQpfkyt0V++MjBLXlEo0zLxd9C5raqcn/H1IZ3GTf0
/Y8a/uZLiSVXga/hlyxO5JtcP4dSD74m1/R9ihTmBaY1NgkG9FGCPxgQrzmVK0qibYowQV0dRT5X
tIvLm3fA796543Pa2Ll9Y20arhbvORPSLkr3uFxiyVPb8mpua+APQXqXvqrvgviis1I2Ti9FF2V9
0QJfKOKBXNX7sZ0EhDm53VQ2KtbQpNp4S0qrWFzqweBn14pVZtf9e49og43uKbgUqtm1GBPq2E9e
Gn1YvuuwQWMdd5kbt2r8F9vqwrVcI3XRN02HG1sEeRgM07PhGrcCtQ7f9wYBpbfQOupw5vA50Lbg
iP4ltFQkc8leF96sG1cAz7vqxvANY2mFuMXPQs8XfWeOvDgroGMO/tQhJoizcFxW7RAhog9aUeB8
OqBhy7EDdws3EGSiaJzhioZa9UvTKwBS/gXgKNrmGeZZBVyos4b+wB5xpedxs017gKeKbaZ38HzS
uwjaLf5tksm7LMnu7KhN78rxW2V6zq2oFJ1jXBUJlhaWoSKvr5JcBzrv2+sub6RoSSb/3ky07iim
CwB3XkOH24iamGC+awzcfV20kM5nBX8h7T9XnWzC+Dl6uJyl/UVvhQplkrjNle+UDmxbwVgvW+M7
3hvxvvY0c+GksbIR2r4N9i4XzV/Dq/Qtskr5Yhb9FaVLXHMy5C66hM7NOtjWBekp8bLrAakuo0HB
SHsyNhNVp6yrvXhJ6t341jtXgym4SmVjb6nT0s8tsUDx+5/gnr7FWh29BImlLIcx0c+OUk+4VY4D
3NKur1QXL2Afq0E0qUwdX7Qmf8TlsFuMQ599G0oMNhWYxIu8JG0QB/j5CCh7CyzAqtqHeMybtdok
SIlUXgtoneQDNH1yVFOvAg/utpFKfrp0XgZwKN641XAZrhReR4ISJmfi+8mtKsGlKdICJWezh8aX
4WxZpu4OXM64FFXgccpJNZRXUWvUvLmvbU4yiPQiRXnItBY9Y1m9uURHwGdTtx2ugqlTbfxiXVa9
vg7ICAgJBQOXhGVu1eWVqGIJcdZkxztjFJQ8htbIewzdhaINx1OTkTnpuzF7TsPC2Dqj365b3h9H
rSt/pT4QKnHRMrve9wnbxhaVgbk9fo8QbaIX4VJsNWXXXZdjwXPpfYTo+FSdhwGi43AeRv/qU5wI
mW9kmSBvFkmvvLpQAbbzZ5lvPk8qprpUK9AlaYVM9/SR//0tjOlf28BkQ9K0wc8ONEglleZDMqTm
stEGZddWksHBilxuVOxv1jLs1QcvkNR9yrNgKapw9e2TpJovooY7o3kXtfJCjKyn4bIHit6zi7MI
kFwXxJJuDsdgNNAPzPlrFNJQnoCsrzHsw2hxSPzbZrpEAK5Wo+4rK1EVHSJEHduNboPVmwf4CtRr
Uq2Q26ZJLpceGbSyTmtMUMJ0J9rETNnvG6qWv24vLgZ9VB8RmQqWl3SpY2PGRlapX1/qucNbiHW1
s5vzp5WsHEGEI2g2ZVM5WUjOyAhc4lMJvbkiVO9FclYEeBX6eRzTI1NqqNI1FKMle+PyKICt6CZP
kt6cflzVhX0R7xa9at2inSiKlxhRfA8U0NhSDL50TGBaL8Jfwxo9fdX2ephvQB2g3FB7V5rmYZpb
5d5waPQxyDeiCHR3OPiSAoke8TEO1BAk3UD13Ga2Db1rkHgmoLhimFjMZwiZFOEig1YbIFQChL2t
0cec23qEG+feufTfxLV/GTvN13kgMIRFshepqK2ybfPyTHn9VMqqSH3tZT1ZjIX6j95+ahun3n8f
J3o5sHiL+3SP+b6f4wI02DKE+KezSqED0hv1CluDgDw755V4r0crWN1oV07VKq1g/zQW5vZ+k5TL
KdhKVf8sVEXmYDEdFOW3YNGr1l9YcDW3uaLvVXy9n8Ky669hbnzP7aF6CvC+O8jmgCbR1BnggreX
FTuG7ElvbEYWKXnFWove1DGw7UtMxACm4KYfJ0yAn1+xpCyf0lAC4Sn3Ho/tqTes73Q0eW9FratS
KN5Gf+87Vv0IXke0Zmltnl1Uc5rBduDRImUjaWWwkdKgOZKgTQ4Ym+GQRKLyTg4y9jRarX1BZ+dg
aZ3+S2vadYo27TdI9Fg7ce50rxtNsK68u0ksDwtzLz2mChokU02VEFEBXwD/WNTDQa3J6A7h+lKd
FFREqesl66oKtO3ldMmTumFVDx2CcZ0Ccw/taDz1mms9GJHpHNF1DJa2r907VmSCUFMKf8PxActQ
sdZypfFXIivOFWudesE+MzoIBxJDzrJN2Y3lWlS9WmqxCu1+jThtQGkyDkri5vfCu2QcbkwI2l9N
h6VDUOTmY5ho/apyNOPGz2sdvqdiXElZ4x0NH6x+reoZtKzCXtaZ1T8XsfuzQz73R+VlS9uZrBkU
q9u6eW0+dB1Latse4N0M2V6cozixeouAbX9GuTS/H1N15zfIE4y23UFzADYrzmLEoBRn4qgEdlsu
/SLGuT2vYHjXqnVqBs8+zdXMLhZuZNbHsZD0EVwjcUXoeevI0Lpl6afdOspke4FhWXl0PfmHFng4
9/Ujpvcu++GjKYqDqeYYJ8fFOrb4HGVvnQD4cLeplJVeO05/YN41jldBp6bRlGNeOH4Frdzhi4t4
grV0bfOLWRf9lV+N7jkjc3LdVTpoq0I6iya/dazdCHVioXuSexYdVtw4K9Wr2G9PbeKSF2axiFxg
cD15nXAyTFwlRVjeeEhvLxOZb3k5cJDp5T8rPGoXjdmaj0qE1XZR1NG1hlbkPqwMNnA+57Mr3x6L
Fzu3Hg3bTn+1JeD3vRRC2URlcES/Qu45T0VLLDewy1OM0D9XboglFacJSE8BLAYtNodasSfxMw2l
XRK1Pl6kv0OZVZPs+CHQx2ERZW63CTL8mNq+TGQodsESJZJ7E4s2DEzkcq0WynCqybEgddYYW0Cz
Gm/dyFi6Lke9kF7P8Kj0XxLCw24g1T/iiZISpXmxrQqlWeFPVrCPx5XWKu0SEiyW9+L4JlHMO9ni
XztHeMisfIgwdPuu5j/rMe1Ulm74gmw/8ITICsD3YJeI7iO+DRwLP6eKpSFBVEir2o/xhOoT46Fp
A35Xk4AjMqnaia/HMZn0H0VTpUnKCgn1pa843hpKZH+nZeVw50sSxw6WcRJNoCubg63VP/giZgma
Vqg7mbZTbUWsCEGFXal5rYuKFw7FTlPR+BdVcZHAraLQiLG8GOS0ZXhjYcswR6QlnFW9CP3L51Ab
+zmcABLASlvQwGZ8bShScV3BTly2RhB881xpL6MN8QQNwtxmraFuefV5z7ENpHUKECM7F3BwLfcL
h1/8u36pKM0XoXWKbpGxHE23WM0dH8RXOVbVjmq+dWtT2oDbxJk4DT44jeZ42SAUmDVXQqa6QqBr
BwFSXgpGUYWfzl0I3yLxSAC1wPhQckJGBWkXAPo4k2/VqZrjTrp2eZ7wSENWZe4V2gGiFxUbjmvf
g0U1Sqpsy2Eolrx2drLlUf0xFVLQtqLgeYl3n0YmZ2+LgA2HaayyZrSfNN0kt44y5mm0g/IISidc
t0EVvlbgIToJdn0f4p5uKeQ+a9XVtqBQzF1eptGd2WJ2J0LYleLRPloPqcraRtNUexWQe3jWHEtb
DZ4x7ER1qCHzNBAxT6Lq6PWa5658n6lqce/oFf9LivQ04v14CvF9X4iqq7fVTkxZavx533RsA83u
jiaEBbCAcnM246Q+JJ2Nc2ODqrykgoVVpS8GMiPrsJMCTjKL9F7XnG85ggwvMX4NaFs3LyGu9qSa
5Pq2my6NUSLBaOeHuV1Py5S1c6hCrSBWXNo+sG+ibDO3iFIfh8glFnA8546YlMiVOuYvaaMOK/7Y
9VL1FGtMF3GpYH9SesD58WjHysPXg22GlHc3bMClGguhBIxQynDwrOxR1AYlrM5/NpWTjYzUjZco
UftzoBpyzL58HyRNToRD3svXSfjmaI2s3l06qO5eiMzOmrO2M7qrIkEiSHRUWY6zX2wCp4st/3Nw
npjqdTJ+DX0O3DX5cBEEEC8zAHJlsmJJGiFVs4ns7heeauZBtR3jUE6lqgSxuvhQFF1B15kHl+zg
LtOrk2jyJCCjRsdqxo9k7H2DJtmjDoBwTEjVM3nVyE+c6pv3omGsGw9NSmzpuj5h4YF3W++v9DLP
Fjo2q4eIzTuqEH+UsLZ+awNg84/eeYTnxkg2ygPo3L/EdfltW+oBqUcC/n2ouOEc9+njiBt6mvGC
sEF/lbmVdBKXwkG+SJHqAftVYCVzx6Xq96wYowyA5fuIT3G8TvG4VE9zM0bj1rLE6YwnRFGGEvCC
vCBROxQHUQq9McfzcKpfinM/Zgj1UgsN7TJGdNgxB8QLURSXQQ3sXZApu3ocnZu81ctrmAwLH45m
so5xPdwMQYc3s5I5NyJElPwesU8kWLXd3FFFzWVsO800t4tJcqtMl586krYEGzVNIjrE7EUbc2qB
orU1yq+FhVVimFT5Lir9fC2MFMdIypZVGMgHIUznGMnKl2LzQdNh0P9lkIhyLeAv/Hr/5SDPKPVz
bto/yaNgU2A7qJeQzemxIP8Swq5YOaZVnFS5144lujb88nzlVeudjTw24Q+/5MHRBvgAKIiD7yLZ
QlAcPsddrkUgSRWrQickGfdNh2VLNz0iyyrRb1J03Be9Ok4yRu2p8cz4SVZzFxi4o26Nuh2eDMc8
iIDaS/xlnATNTeEP5lFWs4RFdlR8Q65okXLTL6TZpfUAxWWvdL13z+PypxhpTFRCoxjlu7rNcG7t
awP96qj9oiPbIyI47CrRuqQTpjc6QZn/EPbGxQEjVYJ+p6hYvxQTiG5UcdtSbThYZif7D02k70S7
CBs0fKyMCaon2wqouwb3Gde0PDHbpzAhaaxMs/0ZpsbJC4tTTKHZvdxEA8JyctG3K5zEoF+IQ+W5
URwqi7PouUMD0I6YH2fW8yG1E2IinRSQ4XUZ1Vt+KsM2M0ptW8S++Rw02prj/vGr5KLe1EDYOsqS
lJ8NP8kWfjXIX8kCIUiQoZDbqDoaxiDiVmLE0ODuzm/yheRkgbrNVWAZLgompvoIqcK5VIWM11y9
KENp7Locw3EvWth9FVZXbXdf4e61aEI7uTXjIb0dI/SswXQ/RnE5XM3tGi6JOxHLfyv6cf0fcZe2
RtXeYrqkGKCQacHa7Q1w9zJUnIx3z3GuhpjuiaoTWLxpp0vUJ9WZL/dSj8vkBiK1dWbBbuzzAYqU
ETewtGJOjjeGkxYrr46bcDlmQAZxfsi3l7pUqF+lDj9MxCOsMwsu65xgwdsXvn8rJoRtXlwjm7QV
fQpPonXmFe42U+qtnOXjr6nQx8al0P4u/LNLtMitth77Lrg4TYrvRuL32Z593VfxhRiFG8J7m4jA
UBT3bu7xIU4Ed7XFV8jJ/ot2oClAPhyrvCQvRO4hUN3pVazcipzEZfstUhsxxIq9q463ZkuKe1FO
Og2j1Hcbr82UZdslw0K2MDSKDT9+9MMcZTZg7MIQuUQu5mKIbKryuvfdK/NK7FcKrCpXrWnJJ7dR
6hOGJGxNg8b/Xu6Rv6sXby+PDBbCLgTAky2cIEkOQH+mzGRQo0MyNXpRmxzEBUvnt5Kofuj+MHwO
NxV/3OgVkDh/kE4oVPMSww5SOo0Oxy5emksb0WObWBqsrEkE1kvgLIiYS7joz1xNOZE5F5VLi2Yv
PARRbl0UqpDUsa4FAcEHiHowjeb7zEkoUW9e8bdqNiJi9Pr8ym6SazVHIwm9fHQrpjQGKmi/qxP5
LQnGt6pA281VgZD7EPw+Np0Mp+RUT1E7DWJOOqEOxQWMxjwbh3ilBG6GRQC/wQ1eeOoiKkj91GDS
zL0+pPmRRHAEJH70nA0SFt8uVXXqQd8pNvfovqE54KZbyy6sTeAFxqM1umSAwGAkavPYlrb1GDq+
uQFNpO3hfsfngP+9RTjhOVL4jQ4ogq9eXaGDUyvJSYG+iCJT3688dI2/1H21pMX8ng81rvWukp6L
LlH3ttZbmzE3+n1XQwkpmvSLycHBD7POdp3pmq+lhDiFBdkJrVE5P1QNR2EIZzqP76EAnS6hja7/
PVRz88usvvEWWk2hTSe/zZqb/YdZY46q2IOAdMjG/mgh5rNjBXCHqKqTroKpTXSISy/n/RHV1v6Y
mNpaqXqYMlOT6kXQKz8Xh2hyvQySfiUG/22uy0CbXesOO5wl6nbYzreLwfbiyWhQe4zxN2HL2ETH
dnItnnuFwbHozRstOrKJeAvu3TxctRZqd9MPTQL5CHAs1pODO/0aRWOqd/3CytkEzm2R+HGKbnER
PZ/GfYgBL98u8LP3m72dq9o2n2BTEQSarZ2ULB4bXb67XHTAemY9HkUNLwjpUGnRlwsoa2iBADaq
MmxFL8r52R0ik2Iy0RKnCUKmRSItEe+QExCI8WP552wFs10gXfNsYoK8GSCmh8tQ4L8yNtab2j7b
UVduy6yob+MS7YogsPunQYOb6/iF9j0s6nUtkoCmb65Mo/B+KC5GrGWuGk+yn8WIs8vybZpaydaI
5PaQa05+IE1QbmvLhPnRZxgYstW4EZciHiycZ9t0Pbd5ueXfZI5kb80Q8eRPHXybVJ6vbKPfJxED
RFVx4nvfNN29qIn2evB3GZCaqyQyzz60lGrZFN5ODQD39AViIGMd6+yCnGIHGzl4cFQp3I+WmS9F
b+NaxVkdazbsZfgQSEPw4A7SSxKYGcBQ4sOBD4/RWbkRnY1h9wc153NHjV5hhOYD0Gza+0sn6GU4
Pq4M35Shja56W9Uk4yyqVouCMAp9Z1Er/eA1moTbAzJWGzeOx/PAucMKcVy0xTkyXpiIJHxhrfyA
Bs/401KcJTAlOEWJHyyUuHN/xU15k+eJ+nUs9GKRIYjzhGOaCv7cHe5Ye/ZrRy61ayw4TOTMUdkr
7XG86lhn7zrHtU7edOdQg+PURj77Q4kkp9bm1jWS6fq20PQGQzuOfPUW0KReG/opyfRwg+17e279
MF7ZVaM81lGE3r7dFF+sbHz0qrH56eYpMrwen7Xuf0SOFHgLSdavByU3v6KPysJGjfznENzDMg8V
9U7cOUtAvEpKoq7+j7LzWnJbWdL1EyEC3tzSm2ZbqVvSDUJL0oL3Hk8/H5K9xd46ijgzNwhUVRbI
lkCgKvM3HbkxY1OyMkfCgxek2nTnuvXCR6uneKwMiU/B3Ai+mlFhk5mBo56XbQ98fz5YOCV/zZRC
RQemQGtlCcuRBlNVq3ru67x7gB7MInPpB6PlbDI9Vo/OMmu0uKs1+61dSG2GFoJXSjtjLby1qUDw
atIG/VyEdv7FxmV4obk5Xl+ctb401kKCk6geIiJ0pLz4YmHg+zuKmpmxFjbbLUqu5WZXBh3YwgL8
PFHoUar7sBtT7kngIHmlWusitvi/WZbbcuiXVZM9ka27DUhwsMy4DUyyFJPO8i+XiWEHn+HzP8pu
wrYSZzU4eGMAJUxeC+REpN/vbOfY2P6AajiWIYg6thj2Bv0n02O/6hnZM4zi/tOQhZBdVVU7y6Cj
Ax4NXEvbCRQApbb+iNYlEhXL1NrM2gfTzi8yGBSKckAhR1uzvHOuea/c9Lu9XzvzVtJgY8pDPfW1
6SjNWtF/VX1i3UvLSIuV0oQZCznVeZoh7EqCbai68K4MTSTXCpvqfuVYLL/yNqw+a/Fnn+pbsBrC
6aFFse6bhnf0um1q7VmDOLBrzHK405ACPKHMq+75A9tHo53jTc3y4M3og59OluVfHNJbOOSQSULD
fU0yZ276laur7aaPYUTZwRStlMLrUMGLsh3lpeLOQQDoTMLW2dV4UTzPuO9QQSsVRHnLk6eb5r+O
HiNp6Lb/cFFr5XWlsnVmW4UbXbq7rCStLTsWihLYTIxFdqia2LyT3YkMSJyD4s41rpDNyzTnh1C3
4PQtuxjZ99Qjxt956B7bHkMSURlzRISs5qWw+2tnV8fu6hok8bfIoeYG8ZS8PeUQAh86NAv/2/ZC
LxBvQDyV7O5ihWEgKXeK4+FrhH3qwe3Z2nWVgVxgHUcv8zzd9ZFX3ktXrRnvEaG5CGNElXrXmNP7
qBF6waHXbfPshJGFe1OivWZd0R9qyyC1Xxrqaz5V6jbCrWYvo11IPt0xzP4ko1lU/os6RHsvgyWe
N0FsBC9GgqxupPy6XqFoMvYYxcu1pfESR0uCT1Opxzk1Fu3IgfQnxcvStaSxb01JYzsanyajksb+
0JQk91/mZjG/P0lyfwgOVZbWy6WSZVQ+KMfGex/yVZwstM+5QnlCqnMZLgJb8LvJQUp6Wpx9TxrH
e1DVKvrs1Kw6Fo191yvZ+oVxsANUZL71sXMGEDtQdBnLZ3VcvJtG482PSly2AjffWNR+3hzXSRDm
N/1jW0cnbE2hGqrG0bGt5hlWePuc5mG88+dEg7tKnxxsM/iqRqp3lpZq2QgsMynN+RHmRfeouP70
7VOrp+O3UBkQOjSMej9l6Xm2C/zTcQxB3aq1Ptl4Aa0qa/R+8TZC7WxKh3xllYHzKYJjt03yOb1D
3Tq5W9QM3Wl+mFKn22YlEJVBLPGkXYZIBF03pWXsp/skDcu1bedPOJF39yJyOBQYIU8tz2JpWrHX
HnNPSdcispdj6/nk2/q2jHnDo7RYPiXeQj02Md10fztc3rwu5wVooQk4I5gNbetaDopWt045JY9F
qlhOc1aG16DbNRwVHwETA23EO4vtGJfGm86Dce0X6nyWZpQWGySFrE9DiQK52pdfrSgx31zVKA9e
4B2myX2hKnmKF56IWBvJWTRP+zDu6sutP1MBnnhGXX9wRSpN1d/5tQJnbZkvBxgV5l0fFyc3w4ot
jJcUzqJfSUXH3DihbexEVM7skOpsJu9H5rpwtdCewwoEWqKUhm6xMlWdKdgtsTIoXSGKcoFrGw+e
UU2PV2xHMrXenSQRzMyz9/PcNKvrf3Foa+9tGe4MIHyoMv0U1XhoZumW6kx11fxOHQi8q9qOX2pe
/6dGd2iGWRrdadiqyYwqsryHuqgh3DVmfei/1F6uwPAZ/CcKLNqZN8+XoXD9J1Bj/lOPvOYO7qu1
lj6JBRyEGmdh53vpkwN6e58Drw0RLOBCU6gaT/63MEB89yq5jqZMsg67iv+UWhtYEHBWTO6wj5cz
1Gnez6TvNgqWJ0aMMnHOfsvGq5nrdkvG33mssTF4dHCJoK7d6yzo6aOmzkClRpegKo7ShQhIq/Di
wqO709X7a8QSa5Qw7Vxrbo63vtKsR8zCeRpj7IezKmTouL5khlVh8qDWyCUsbYpn+qlnI/uhT2Iq
iamC+JOro3gpfXVVNOPqGhkUrrm5XdcycN2ukEJSO7bGppIqD97IjrEdquyHjyFf0qnW1zLPcJ76
S4QyYCcyRPY1olG5A0IWnU9dF3/1Il15rWw827w4R4YbVtNp0gPg8HpXvFQGNFevwDDCQ14km5xf
VaWzTxuOK6003aslgSjFGzVLT6V24eHIfSWdnhprK8uyZghhyM/LPSUD19nXW+42U8Yl8ja70d0e
4SG/ftWDbFMhq/SWam50bHwMhzsvXuShRLaUbUwJXS9E1KYFsLqZYjO/A19NxhiNyFWTV8iZSueH
cYnHboqUShXsTVsfjhJyjW4sIPGJFYKmdNqzHMwRPstqtmOzXElHpiKqbBuLibV02hJwDbueB8XU
ns0h6c4fx2RyxDakLPTg+DE+KjpUzkCJtOehZuO7qBxtBLKdAMtBIR1pLwc8t4C6pV9A3E2v7jMg
Lec/+iVCM9EMWmbK4G16O2KNoVjez8DrtLORYCIlZ39rSp9SOpRy5bRMPG8Th9wgMk9JBxyGJv+R
N29/HnmbnFsgedcz6WuWgdvo3/o03cFqoxh3f8Sq6Jzo5LDGyiZDrLaHZAZVzdoyf+jMwTjorBrv
LLd371AnLPxd2YJYynD5WlutFaJ8aQ/TEcdNi0xAPkW/MleNEd/TvwidknfdGiu77Ic1L1gwfkzP
ALphMZrzcKrr2b3ARXM32Frk/I7MfFN6Vvw8t9gP+XOl7uaGFfm6LIJnpTFmvkKK+SEGJw9VCdd0
iZWDFgz2AbyytZImDszuJuwB96NwyTN4rB9AYhifK2t4YXNeP+jLomcZk5aMwbD80Po9JpHLPLNy
Ln0/pgAwjeFy4yzc+A2IwvwKZnWEV0OEHG56ddJcItoaHj5JRX+X6G5wTJ3mnseP/rlWVYxzgvq+
XpJO0Vzmj7/HysSJ77AHgHZBktbScSTuVKeguteiviqduZMrF71Oyv1I3hKWDM3bgCV5XRUXNqvJ
0bBn8Nolp00UsKM+in7ToG/KyGq/d/M4bUPbqU8e1h3PyqD+knEvWwSeg9x+CmBunvEkjLblANkH
Fwtz7aBCeB5dF03xuHmQA9aRzYP0sz05X5W5ZOB3n0TcJlQKnCwkTjBIQbA1x/j0S6Why+NVdssN
StNx7GMSqcDYgkx7LNHdGEKMDVs10PdOPHooQxOF2veybeq4xfQYYrT6jUwawiR5q5/l0jby3Idu
7OaNtRRIi944AwIxz5Xp4SyxdHnod51c3UfIhi45dEt9tA7UHs8jhVL+71gyyOraZJu9AsVabONA
AYIZRYslWWt9nTPjU5Za07919cqGjvJdNVsH1qnWP0OYUdNtp/Z1HIIlFea6j4bJa2Io+uyuaML6
VDpAfyjCavdy7bKPovVkh/n4NDph+4DMpn8IMJjZDjwRv5ExX1NV1d64R/xDqThs9XRr/KbQHxd1
ckGa7UvXYnTVLAc5k4PTK6sudZWTGGBJ12h2KoqjVMamWk138teHCJF7rOIu8sfLv13pV8MxioYf
0oWfkIrqhJVq6zKJlK10ysG0pnFlR9lnAyjgQ90EG9dJ00u0aClLF1YJANEm/4BCpelsemt4hPjJ
hoCtpwM0OBr2igbqj5RtjbviLhoHC5NilSxN1g5fPWpV+Et+QRckOjWmj+Z0pvRfGyP8qY2D8qiq
NaoVdcfqfglHKTPdOFMQnVFkN19te1qjnT18JX9j7mf0m3YyvQibk16r3SezUow7SFTVWqYjY8sz
DfuvS9Ep0YvuYzy7XFa+lJK7M9rpts4thjXYorW8xhUNb65FwUkOMEtn7COfxVRpjHPlkEQJLgq/
A/42aXaukyTKjxUcPdz8fZJcyHFmys09K3rdi98UHB3PTdxXzyzifqVF1nzvOgdH805TH3DscC8e
N/26YWf0PU7651Rtqk9wxJNTWUX9ViZY8w/FB7gMBCzYR72WHQDPN295l+5knhVG40ZFZ+IctnDN
ZzQcD+JKiYa1TYkgtih9/ZddZbVy0GV5nOKmuruWjPHjxNdxefmqyyF2/LMHEPYkrUB1nbsGRaww
j1nreLmznYYAH6ilWcvqOkvt752nakfp4xHmPbi6nl7MtN1K17Qsk9jOssmeDRy9FASg5EvKQdIH
djc9O4minOTbXv+CICgOCaKBBkIBaWh+FspMEfjBw+9WPRfhQ1TZn4VsIy28Ba6tIZtDiZxBf+AX
V+VovOqNQuW30Cf0RArzi6SruroCwU6B6U5yWX7saRvPRPZTRi1quIcWC/NrpqvE1uHeLoEjLyQZ
OZB7bDMnecm6OTjbRdivWlBBpN4UdlF9gUJfSVpJBqQJEKJ6SZzuYhoTL/FZrV/ssQ6phcIKkUEJ
S/YlQtmI2HEFOyjazezhjyXhThFP914z3t2uJx9ZxJTvFPRmhyjMHo2ELPeQmzNi2Yn3SUus/BjH
uNNJc5HjvkPHmsz8MmqOlfvY6OVBWnLwzL1j4ZknDWql98hSzw/SsmynxTCrZnW1TLb0Kdr4bQdI
cmnKB0/j3jK/9G6OTPesJuq+L/DNWHDvgCjrWN07UMu35hjXa6x/TZZbhY0gTqOc+GlTvYCYVCCA
luF40zXIN7SwxJSqgZnaVxnGIF5xHhZ8HS/wR1913EdHa/PXGs53WiivxWTBjxytL9Lqs7k4GVav
r6XZdeHimEr27Rq7XDAa6ztk9fr7PpzL+1zBFhNxr2bb2jEQxzjHUjA0RgT2OXhl2O0srKyQW4um
R6uNpotOkY/6ESsdCADkNgCv8BCgCf3vvSmpoq5W/p+mGWnvwX/MlWAZ7fPYwtDNrLdsbbMLerrp
pfGt9OLWtXk3qRvplp7bWLcESB/3fbLTMG1fyegf17jFAXDL0Bvu9d0fcYPagMZXhn0WKk7PWtmO
Zyh8U7NvNYokUva/5l9unR/AJ3poN3sq/PPyAO1CtsTIFgijo+wcH++Q7WD54WWYsxajuvdWPqq1
tCrVSxDWGLcl0q0XCF3uxnGs+cuQz3fWUm5Nc+2lq5roLXe9YevWWnxXKNm0aVzzV79Yr7m6OWyx
N4djtDTF2CiO6+cmd6w76TKgul2C0LiXMc8NsQMSt52m6N4aBaxrhw/a7HjqawGV/0LBOV11+qC+
llVG5kzRzLWMdo1hLfdVuLODWnutVAND08ZRDjJahjNv4dmd78blUrOWPARe5j3KYJYcvLR3P//+
uB5WIY/0U+Z6AbqIQ/nW/fL0QXlNJ79/IKP03VxE+2cLU8ZYbbuNNJXJ1GBNlyDeW614c7rhl2Mp
zpFytrItx9TeOMVA6XE2cwShO81muTeV/SpE3pZNJ36EOCuSjQ0Ce6N3R4O8HlD/DCLRgAnG2Yo6
6EJBPLI3WU4dr8V0pSWT5nkaBbJSfxNz1qt5K5jWegvb3SaJsXyeDI1IubNAVEr8V+1FHbuz7vaS
W3An3B7tIg3WH7IHciqHiezBmZX3SlqGit7FXk4TpfpnAl14vYp0fchOUNwCxnPVLbZ5+GxaPHSf
1NE1n7oMM+RMV/VdmTbgxu0mJ8/vJc7x2s6c9NS1s3aR6L4rGxgF66AG5bx2ygkxs8K5XEPzFjhM
2VJHllg5IHlV7DwrLzDl5NPszP0H9ZLvo9eSqAnxRUe55xJ7acfyL+S1qAaZftC6xH2UkMA1gm3E
V8TL13Ieg+WwEFoOQ23ii7pcRQY6d/YXC8rtrUv6tZCF6danMvXWTnG1gzMQ8udU8xMOncNKC9D6
DfP0JBFZXFU7fo/BCYDD/JSoGLiQW8//LxFhBjshythwW67Gvas6m9TRALZcj5MZRUdL0V4+oF2u
p/wS9kVuBOcr2kVgLKndIyFlwidTih2P/fSTbYBGs5B++tVGpLgL/1dbWCikN3n3mbUp8B6f3D1i
Zdq5rq1iFxRx9oln9vskG3HY1vR/eTXstTJTMR1nd7UNKnO+G0rtfZKuWNnZgklyZeojp1XuMhLU
N47+nzx+baH/C98ff82sXiXI8/MLVO54qtUbPyyt166HEm0aSvBLRyqZf2Ty5AAo7qqydr+5nqKs
Ji8oX/KetwUgHNTpUh+JfXcIDtigOg9yJfhAeI8ErXqKASifylD7Xg5T/STs5nTpQlDl2iVW3hK1
dElLQqVL77CmariVpWvK8n/yEfdJGCI7SVTlkuzqLUXf5tzf1J1YwF075yT6Fqetc7zlvoaSv7TN
013g1afC9vUBAKAdAfm8anPgrZYcMDPea2k/f+e9G+G83s93UWbqj84AzVUGoiQKIfr7ybPbROSW
atVA+oIZqY/TOcTSL9mAulkOkflQT3b01rJT0NCgWrVNEWN+bvSP9dwfhXXaL9TTAmce0tgv0mNX
1UtKKe9eeKhTgk4IdOr6JIPVgBBAlZnOTiZGnRMd8FsHLLoQYnn6umczQ3FN5iLHkW8dL8ZWLXZ/
NJESHa9p69+U/7S1PvRf34ONoV/7rng6gVnyxPjRTvOnXIHI5LRheJFDFClfqqqw9rcullHhZUo0
BE/yAuQMegBgKtTCQ6f8ZhdXGMrO6trslCyGctLfO8Uv2+dxNsyuup0LzdugsBI/yyFredglSRyf
nCW7I32pcbCaoH2SxhRo6TkcrB+3OZM5fHagd4T/JqgkrAYx6VJK7U2DaPgS6SkVAug1CKKVLOBM
qwTw2PGYMtXwBR6qgZlt0pH5W0bTqYJMYtioSVD2bMXulrVcBuSycFFZGVGndXrrZ2rcVYsh0Fj1
waq1OvOz6kTDFpSAc6e6cHn0Iuh2WdgCtoz8ezTj9E0a19NOHzv4R12dPNgzULKlJYciTYxV11Hh
kKZjxN4JhmO5kqbM0mz9UWkS5yJdvRV2e7dywdsvF1HaqMZ27Tj53fw8a3b94qoV6ZtS33aBPu3F
dTJ3rUc/U4andE4qKo3zQVwn/TYZT1pLwUqaVQpXr16ka/+/k9wUrt60lIluk3KqzryqdG1dobOP
Sy74B3GfRgEtOg56mgOCr/Gm9prmBdK2PaOE82fs0PTRcUYlcR3glPDShZbExrFJGsizeRIi3qps
VFB7Vf4IRNHdxugv7mBT9Dx88UpJXAxD9sI6Sg28xNPaPsqAHbbUE2/8I+qP2U6B5rn6MPLhlG99
KhryoX5m/eeyt89Sa8w6DXdUlWxbK8AEHPbphyve3cg+93NoP5YD8qS+keyk23KL+Jz54bgWGHw6
xf7GbiA7/J6k1jpmojkGddoc/zlJotwU1SyZFJmVtk7VfjyHDgB6bUTwFdsTUvll8lIv/Lwsz4yD
Qan1qYdxzJqKEGQXVhqFzX88dTDWDWbCD4Ue8fzWi3xnwLB67Xvv86AEzU/ezeTuuunNGzH4TepG
P5eRgUkt+KdNjF/R9+WDqcp1B6fkhe5kCRwmr8y2lqaOr1OfYDxQAdTWxxyJPBuLl6xR+5OMzj0K
QGYU+BcZrdTg1Hi6+ySD9r6cxhaZ7zp5Zi1+lBCzapL7MEZry1kuP2eNdsp9tmwyRT487FR9XZn5
wXRT41vpI6e+mFK6VvcrobD8uXBzVFx8xzh1Cv5TMYTbze/QYWqdnz6hDlmTv4Y6ufrhqr9D46F7
v6rSD4tOnv3hqjnav7qelM8YWRQ7vc2VPVlJPKxBrephVL6CpTLO2KobGA0O1dcs6cjqhmF6jyZO
9oIB0IPE36aHA2Go0f91em2P79MN00plulzW9xy4VgmU8KbY5O34rjEiwiGe0bkYeaYv0mp03zRA
shASVQasjW44y0Brz5CUxqLFg3riF9hL+z0QRz5UE14+TJY5v6/wx0fquJJuAtBw1+9iZlD/Zir+
q3icqaZHZou63p+nyVgMK6xozY2MZ5oSnOVs1vX3s1vfh9ky7LloCry/r8DNbio3n+4TP/CwYda2
0rodLCDy97Bxy21qGxNPKGLBCvMbklOngj1pTeGR+2m6/zAt9hH2cAcyzUCl5D3sj2jUeChN7KQp
A4Jax5D+48D1vZw37E28FIbRh/2qdLqR6e9ul5VLuMu1/xcDEhzxlBu9TDlnul9dlJQVUhnqJ2nJ
IVcLyqvLoByaKeixSVPNzR8DualWF+lLuPABSeUXZKKox7YFTJuVTO4LrFYmN0Ztcal63Q63+tdg
F5S5bu1bDMxTpKXDuL5OVuqq2cHURjpmsaKV1QTySYuJz7KwyHL+l2ojJOEhCxDpzBUng69TN9he
a6l/ndn7RXIyh34H2bahTIcvjJjDXC1gfKhZoZqFJ6fqM/1Ohq9mMtfxuozuOyjWuIelegjUP4/Z
eEaYZhhkNs8AtTx77Xf0ylCFREkZ4/bQdZUPHGQJl0CdXOWxGOuVNQ6tvZPsuqk0qH0idbCTjDvo
6KlbOU2kAnteEu+3oLS3CQpzp8Cxt/6eVkqCTI2BWVnssRueW/3zrSnS1tLMPEiM+sJpuY2KtPWt
efV3jUJQ6zl5FCQ1i9x9htqavrrPtj00r1rmdM9xW+1LM25eycPHWGd7X65jqr18EVPlz2BwRj/h
mFITIXHFzCYwQCeMI6ukZbQcybgo+tDvZbRMXJ59zsTSYRnNDUyAwtDv7mQUNskr8ok9AmMMLhL0
8sVio/COc60M76JcUoONuga5zchPttfmIsz1rtG1jDil+T5SRhooUP7S984/hbxuI1L4lav99UIy
MpPlXF89s5QY5j2u1qb+3VPdp8m2gcLUbrkxJnQlpQknyXzMGss9xCjRrIylKQNqqnZw+39I4xaK
Feor8FXnJF3jbGGeaOMxY5HhOwDt9c/24Ppn3SoRUDTiAXgESTCI6SNGyEsfqp9H1Sp/ov6yFiCP
quTKmc0d4i8LgCedEe90ejZ3SPQYb7k9/lNamvHQqm35eZk0VG2ztse2fLFKdeO7Y/G9Aqu81hB2
WxYPwPKoEO909qSf1NgNV9j2uIsCByGT3ZEzxc0F/9/mGaYOu0pEKSOY5duiGvpDP2E43yCQ1IVl
+lb3SnyOYzvcSL9MT2DQ5E6sI97cLIrL4RggQ20ht4btLWJmTjq/+p5t3/eVforVQuMEsJ8/aMlB
ixLo7ZK+/T3qgyp7Qas3OczLqAQH1tiw9Bhp8UIO4xiK06tSD/D/Obn2MBQ2S8/HmAGg9LZPFZxI
MmV8JFmTUgLxNeDRkEfY18P6Sub4Sxeq46Nb+Zm/qkGnx4YeX6TPqihdAH859+Tlto5vqCxg/lNl
vBbLTFQ+Wdweb/0xT4wLREmMgClD3vodv9tMYIlmLNmDDrmuLDGTXRuwe0/zsUL9RZ1XzQJp+UvE
YqP45ONjcYvQTJTA9TTUEPbNqktfo33wmxgqhM/EL/wt2kb6lV16Y4dacfBDjdrpKCRS6adyPwGL
ycP72Cx+Rr0+f2fjCoGqrIpHI+iVuyBWnDV1rPm7PwzHMSlH9JcxeDGM1NvVllN/dfVxJQFKiJ11
GdXhmVSL+qwF8UMnezaQNiC0q6p70fzqu0gVQGZvWOIr2VMZUwbzTbTo2kXDYFCeEyfUv+lm4G3L
fvSOSJnvrz72qUH9nLLTsEZyIv2adUD4RZmZbKFZmt6/Vp196TOz+dK0CEhkZHeekNhIwLRZsNz1
zj7HKnYxnefZV4XnckzQeC1mtBcpOb/ko15vFCuxd+GyHzWRFnusVFFtri5pPLTbzrIOcJi7cO2N
/nxxkBGBogj3D7rNX5tuq+8GXjOfE8CiCBL78x4ATPItR0oqwYSb9GjK0hrNT+nmZgyp+3z7I3q5
R6mwvigQUNdDVj+oVoj/+eh3HtAOHurXtmmyF8MMqz/cABhxUGx1nOAepKsZreCyXCBTY2WVKLq6
9yY9ewwWt08ga5/cjp9sqjX5tSvR+/7gDijE+WNORZJfZwJ0AlWd5UUfkwLEiUbZSvM2IM0IBTg0
sjxtN5RN+BCzuFlhWwT1WKdQYGRAmaTpVrhkK4k+3eFFYbxl5s+ZbMOrl2tb2w6sBjGgSEPuHfrk
OCVATrDX2UvTUvv3vnzp85eQqFG3Orm+zbA437aD4sO9Ql/ATSzzRfqQFa2Vxn2WnnpweZAW7BKt
InzU+j68gwtWn2zgZkhGlNM3y45PbTyE+8akyvfaDChI6Cq+r4AYpj1CthEasLq6no24/xrWyWOa
Bea/Yxyt9dDzf/hjhz5XE5qfKqUct74N08RwzGidNy0enWZ5H6s2LmOUJpJV4BvN2XPC/iVoTesw
VGqx9kuQ0esB+OgA2v4pzez+BeqnsfEsB8ZfCBtlCNEJWS7l4yW+Gny4kDfyQGQH7hY3mmEtxAAZ
uDINJtvZBs7Ir4l3+CXzxjVK6ry2mgzSJcR3//yhXas+ZQU72UufHKzSwysr4QbRS//Bmy0ep51V
nkJr/hZYyfTo9CUPXHfQdiFpp4tEXMNqdixxmrtYzRI32JG+j00Vz2I96M9Oj0r1cj/KbSi3Z2yy
jkn0xCGB/59bE8xZd86a/EEibv1urKmrGGTv9c6WgcG0kvOkH7xIO5FXDy6VvthPZos67QgCj3Ks
3g1H8vwn6ZNDsoz+LWSgVngHIp2lYky5Xi3urxwWDfmoO3B6q74L/4Ggo+3KSC8XRZzgM7LzHv5G
JGhjxJo/9dPCDsrt13BpUY1Mn11oSTIm8fr4w0QL+6UJB+WTM6UPObr+DzLkNEgd5DrqzBKumtTb
7SH3APxzLVWDxmovonwyOtlZeHAzp9woI5nId0GReapDlJNyDBsUvFg2sdoHmwqq8QXFf+N6QDAF
fzvFze7xoZiOMuA3qnG5xbkhoFmjUk/X2NvcoC32bW6dpYCqlippIMfnwbNUZJ0x3tdZCypDdRwe
uSawa7rHqNUvc98XK2nOaDMfog6bAWmmI2BNZcxzQBqZdm/ZYGv8qi1Wsr5nmYs8TUoecLIhPl+b
twX+h/aH/cH1FG4QrsG6dcYyKrmTg5lGU7Nyx4pCUNsieCZtGZp5I1Hp7F1zW8WOufe0FLIcrn9n
sdsKIxhLoH3ilTQHBx4gouXOsT+58zhj7J2Y93FeBsaqwFEFoBLvG+kMYkZqdvP3QCuKy9U0eyS1
wx6o9B1M3JyncJESnpZagpzFUkuQ9vVUemvRBwa3P+6XOTqlus07UzkOQxAWPO9yTD5fa5RD9o5f
ett0aeLCnG78KauOEz/iVwzi86VONV+k2Td40YGWei5dRCG8Bk/QZdJk19VDEIXfJAiaPVroyweE
iMIdC5DOOw84ELYjVX7RG5Rj11FTWzABujdB1imDVW76yO8OPawzVF/89+ZttKj17gA4NFjnScXL
YPJq+yALu0i/Q1NFf7gu64ZBC9b8AOu9rOHeF3JOf7DqrlvJhH5ZDsoAU2MrMfg5Las/cADBupyT
GhZZVSBTw+r74JPIXTmyYnR5Kj1M0zm3ax5kfUM1FvdynAK7jZVNyV7MzE19cMmPgEcwxM6c+gf+
C0WwddQ0YGofHRb+Mgahy0fIt8j/raHQPl4/xCjIljsWlubyNeUL32ZdvyjGoDwsf/C7LK9/h0QF
vW1RgA3N618u0ymNRQfPap5SszvGEJF4YS8yeKKIJ5J3+DGsEihvdwU8+//o4y2BbO6VTaS4w9oA
y3KInM4gm1oqiIJFaQAFzVDKY7PgIm9N+e/KO8e8jgpO8taU0VuwzSv0zfXdb51XOWh0NDvfMrHX
MKxkVw6z/w84RtZzwIggksMfqm2zuUeZNjrqlRsfi26o7vXQxasgNr1PQesAlca97qj7KVhoG+a4
mbjxRaCjvq0mPOHS5CJoURmV5rxgLwKH0VuwFahPECex/W6sBwTb6ye2id9k19OSqQC0EWRHeyir
r4N9oo7Huw0F0GEjXSXemyvDju2jrqTuVuucvtjD78IEN6PszaZ9Yo4Pd3Cq8a2RG0vugnTYIFkb
v98GONu4FJ7y+cNtrIACZlPGNK0OtqFawD0HfZ+FG6tykkMygYXnNa4jq8X6BemweeChWemgaVBL
QhCvu6tN/QLaod1FIPSvuxk1SoECkkuHYupX/uHajvMuugcrTkIXlOW1TybCTTpH0/dsEbAQKYvJ
6N6mDlCptIBUN09ZUL3lY1ydr3IYTg0SbWn6ipYeEYdTAewgNAO4u3U3mVKqK0EM/AkeAHmEHo/b
GfPWHVAhjerq0IYFqHC/xpYk0xV126Ng95w0vvrsQNjV3B7vkKU1lDzBFENHya8ALrJuw7pb8aRW
jgFFkOcoN5375Xo5VvQbZxhw9NjgnQDALXHURzYHcMa0/pMcoMDu+lj1HqXlmJa+UmJXPUkzmFRr
a7aVv5VmXlfdaTZmfsNeOHzSm6bZxUNjnnRM4R5Y/wbrMSTTDTQsAeNMnxwALOrbIlKHtaZp8UMT
27itsMwcjn3UvUnfLThQlO4+q3mbWzbv9CF5AFY9nq6TyA9odwm2d4Iq6sfRPBWWElxZYwIPkuYV
ZNTYH0eb/252S7NEM3mdG055l/haMr9Sz9S2KNzxrld8civo7ixqRr6zKxfNpduhWwSaEjA2OwBl
Pe8uRhW1psQvp+ag2hfr/kOPdMssuaY6wdfRBoobkJnBA2WJf4lC27tgUaXjYFJRF5cR6UwVhaA6
QQoDUtjZKOdW5edEeBuFwwYIkQLspvcut+vIqKmydOWNjA4ZsR8uJaeV31ar0Pkf0s5zuXFk2dZP
hAh485dWpCjKttr8QfT0zMB7j6c/XxXUDY3O9I597wlFIFCZWUWKDqjMlWuRIZZDOXcqmxtbMZqj
OXl01DkNtJDUEWyzzU6NZfu7Wggt+QP4nQGGhbNutuzZpjFafuuXH/C07ba8Ud1VfvPlQU28ga9F
OR6W61jkBR0/r1RvozD//EajzzbIuitNLduCyc1vOgFSkgeaKkn+zI9p3rVPSeUUkO3r9GeLgISK
3aXqepeS6ByeqslSnqy2TUQuKPsRKPrDDL7v1Sry+FhAnJ3mnntUora5i9kH76fUNsFhWLZgTum/
2013Xn6n9RhN5Cxs/mxQYqF7lzXCVhU69UZz36V8uYZEpfZgK8jeO7BiVUmMVLGKdHDqdeBDLZcW
sjp1zxkFiWM3+OojvXgt2q1e9m0woju5g2rhsChM8iKWDi4MzOBXdWibvZIE/G9ONt25ujfcBOZc
X2bgOXNXH6Y2M7gnBi0uCibLmRxKxwdb6dsK3Fe8QaujUmqfd16sIOdRVGa8LruuPZQ8rG+mN6tT
LqOpg3p2mr/LAGHjTCged0LdeO699phNAzy4/7D3wcj9pAwp/EzQDWYvThxEd2af9qeZDDW3hJRY
pE0eCvaDd/IsjT0DycHhqxy9i1tDlIFqaqJWcKN8WGZdywo8Z2frfUHejgdeHR+G2tQa285Ryt3q
UIMh2ppJZu6oSvggASJ41NERgvNCh7VA98yzdMiDSpcCRPjyKA2WCJRn/MIUtxV02e5kb+nT7reW
yga6QH4coIBg0Vk5OuTZ74k6pBvavzfqj3XeOoXUd7QtQzCpdlVuzYLPetDAGSra+QKSv4+mc4qV
BM7XmVa9yDLzWy32v8uRtIe6qh506P120iYPc5a2W2AiE0BW1pG2jL5BuTSSfMHGcQEpTAfL8t0z
XQT1rV9SCtZnNgNs68yr1LnyAPMgKZIMB0t6SNtHl1lXAazedhZyJ1V8NUtSAAu+OFf/HseOu1nR
ZZ/q+kAHtN8uyGTNd+abTEeERXop5RZX3VOWmbHo4Y/6Oy2yjF1fFu4Ova7+attWf4XtcriasfmX
41r5jTSZwr44RVha7ktbC5bIdWLPDc6NOpZf5Aqaz99GTvIp/e3sbE526xpK94p0Cnf0Yg+1nZQS
ghADyeLcgi8kb/wbbdLAgBRqQ/rVcLeG8ShvJPvC3LIBTp7llsHnQylHfq+4G1MLTF7iUW+rbQDn
MM0uw+gtp9Tx4diS1uW0iXV9r3o1jMZrFGXG5pZbz+nG6I1iu8LQu1zvDzmyClsjA+SwOvQccaWw
rO7asHvuNfrtZFlxaB3abCZ6VtVQX6jTVrtWGd5FibTFLouBspD4yy5NbT3C8FoCaVtLtT33vQ6t
OqiBZf51tU891RSgOuN+tckQHY4awD3K19XuuSSIUC7R+F4JfCw88zq0aXny1fbQSc5qd7wrNce8
NWfF2PvpOMNSmr6aZBH/FKEC7PMudPAT6xaI5lsoHGSvZWHYMjQAWX3gm1H2rwjuxZVWXCTWTCLS
6Kc5jk5l3/3TZCrcIkjkmbRbqrdEraZfE1eQmjDJiXOKnEpY9+V+GoGjbiZlrE6jql5XCRSAxuOd
ZBCTNi+xq1NnTXyaqRMvs+SpPFRVVJ9Gf7jWglNstSfIY9zSB7hTaj1VN37Rh9eZXdeuNcruvdEV
Hlcxw5uoT/9coiHaESrKgpjLb+nnJsIDQnQNoxRCUTlBHFov/aJxG3yz2mM/6w+lyAqMXVDczW0J
ukkptlNDen0nbV4SC9FPoArbxqoiWAEIXIxZzQVnU0yQmqpMCvQ8TY7SLw9DANKdxhv41OnLvVsd
b7PNyrvJB5/Wm2CbREFyR745uSv7cKTy+2scu4iM0SBRbFqvTO6kY7RCOhTkad/lgk6LDq1lYi2C
pjzJ250uvkVQF5z8lJ6gZUlXniqN+D//8bDwPtRZUZ97CtG3kzpnt90UZrdyKM+kjVsU+KD+LQbt
DPLnRgvumQWi0SBOnq4r6K7mQu9u5hS7bAjL50G7VfumuxYpPY5DliZ/NMBL3caP/rRyz4bDRy0f
qZM0JxK5+dHWC/0lctI/ZYSd+7elniVfoCKHiYZ7IJnzGAVfFbQ46HSxp9b/OVTFEBTGm9cz3Ldg
w677E0yhOt/hyNXjvQbq/OxChnUs83IAnpdSZYuM4Js6OHeWRUo6apWtDd/YjzbRRvTD8/KlQrB8
P3Wpd9GnCqDAsl5j1OW2VwGquqnYTcVw6EqqXWljQ1XB4yB2mqOIUSrGCy+vCGxqUALSlssYOYf0
EVLpC9mqRXlym3pNqOyoSeobEIHKQRe7n8iv2BuJswn+w33iR+5boAHd6I2qTz+4yX8LkXFq0eh3
UZ8BA7R6cyNt8hCzW83aPr+Vo2jWaT9tUnvftrTVjWCqLl0Ucb9RtCfkYBB1+WWSEdKJMElGWfwp
457nkHmWuZtH8gxbs4P509TGx1J03YxNJwQTwFTSOv6N9iN9GzlB9VC1aGkOKsQHftcgWxJFzjZI
I/crKVRI9gL/L9B6uyCZLvms1Ch105gaFvV41/UVDIayizWGqysq80Z86X7aZKA8KIP+KueuHa/L
3GWZDCIUsbI6l3za6C7bShyGRGwMSfWG/5Q2dgwOd+/0z4HmWCEd61Ceqe+j3iE71jC479Z15GNE
CTSp0aDPe08WzUbw/Cd2LDa7Df7hTg23CUnAWzla/w9QtvOZnuYfkXmJdL14bao+ejDz5nMWu8Xn
hHz5KQAwswNhW3y2m1EBiZvTIC2GndXEG519yVUOnfCOm6OY8pqjbOBkhQrPiqyj5GrSJgvJiNp+
4jdcuffL7G9p7ulmPIy/oqAlehelDfG7KLslCxx53vSFC+AdmOS3tToj+FvyPy1r6aN6KA0fsaLK
yF4KhFl3ZhbGx9arMhjI/PAcZYULoBxv31XOo4cIo3QGwpS67avrkMMpq79aYBbHIsmHY0cn+Etj
zsGmF8zl0xjCORNrX2hWL/fzXIWXQgsiIGMtL5Q9Tt9pW1hCoQqAMTTJzcepN4GBdo3PjZq4GXPj
Pt1Uou5FtyZg6hDy3ClFp9XNYQou/g7gWURZtX8skjDcj4P3djb/Olu96xkURcPjCKp9/1/EFRMo
CC7DRz8zS/2zO8ZbqkITWEaw3yoUENsYPqOvvZY9LTh5rzrOztj/nQ/Nt1pBjE0PfRdcReA+lPC9
o5tNGynSABG8haxTKGq1MTMh09sizrGpe2C89539vBSZe3bIltm1sIYmzaXzuuYT9EIH7uwR7hzM
7tibtX5wgcd9FaCltvKClwhu6ju79il2CbuazlzVp6oCTlsMJwPZlMd5yi96UVmvhhupFxjZBcGw
Qd59KoYbeE1BB4shMp90vSiFcZTBUzVQpbVRbJHeoByf8j7sHqTT1A8db/xr0xfIVbnhC7TS6sXs
J7fgTqA/jb3DhSj31IttmHNHiRy071zXStXuCpqXpj+DZKz3gareFHWuH1qDbr7UQ1KLBjBtEyVO
9mJr1vhU5dlGOiU1Dm0w362ADKs0aR64w3oO2IGbwaEvm+pLxtbNrfvpGzhcbiV83bolN9LcN+PE
dsv1g4NBo8l+acAZU5LMJFOfVy4R2Z5TWj0l91/8IiTGDjlEiOf3hCEy0OqzYZv0qYF8jgVSThzk
PD/1uYehsGqxS0fGdFcMjfVi2JpyO1hpiSiFZb3kdTM/QBd4I0dKhAnx6SLq5mdpUbP4RUUJFNA4
Ll2DLMWxw+Is19J60pE1uoEHOZSP1IYR7U5I2VFRjHNb3U+Ui1eRpgRNz4wNF9i5IkvnA+1u9QUY
lQtxmmAHQjtX1IuFf3RrWMKFUQbFCj0yB1WMpVHv4reYZc4amac2iZ45OaKtl9ymvd63VLw5nQM+
j4ACtZPel/GNqeQMpUcevNwyvRvN1J0bleJ8WHXzLT0eCIzLU1qS6ezTenS046w+fXS/i1xOh8hR
uDxO02YZ+4Mx38LVMClbeepXyF8g4nXKrV+yl8aQF+GuSGvAbo0Oo54oeVFlLcNFSFOO5WGJlKd1
T+Oa2czxRjbaSBucp25zgLrgZ0NEQBf3gkHrlHi+cafkm0SKfSAO0Rt1ks4FW7Z6fzlW+NnqDDN3
uknj/NsiJSkXlnGeoiPqkrV8DmCzAh/Ebb/awf9J/kxJ9m6T8t1pujtj1Mx7tQ2sezrVcpJP5XWJ
0J0kOCD5Pm3XEFerzPt1KdgOtsAsdtacsaUf9ehskmPYeJPSvziDkz7ExXySTmnqxmLvenbzWMVz
/+IFNjQxHo1V0jkN2bgv4C84dKM6XHudxjPTFvRhXhLuZakb/dTiCvSVZII4s9JLMEa0/WyDMXfu
pcpK7wGLGcrJgygMfjApvxJ4JTyLuqffLCHSsfGybji/yUBMTqidesSMJetYnJBQL4LE3cqhYSfj
Li6CevGqffrg24P2WESK/miWovfG+cnv7IeQPAgqRrMPoTkS/M5y2M/thBAfjaEDzf7wbEMFHeZ7
SQW9hE60vwDEn764IVSdhmb55CIJ+7CiCEMDafqyEkuXGiRARmzzfYNlPRuU6s60DOsZWa+EJmuq
R7LNou8gxoQlZnEGopvCdofXsivrOxkg48EAAqAVbRlQGJhXbx7uoGS2nqVJm0iceFq4aQqWDgXO
gu/29EAroQmnHiw6vkBiyIOpas6pS6K/VpM8g+9o15idfydHco2SR9pajui+EKtJB+p7zslqlD+l
SYb9mm5MJOaXB4YUudDKeoExQ/xkw19IT6gEJC845BXNrJZJdZn0z++QySvAORFQZwhtYND36+y4
zF2xzklGAbbkgwFEiqxvkl8ibdZui9KDkSQVaWHNu02ESfqlFqhXzODg5Rin6lYHq/6DS4Z2uxTL
fLd++TDsDJpIF2815C+d4SSndDT0x6ajC6cUYHhZWywrPl2NE/1jWNO3I0uNMlh6ZamxFsFyLmyE
/pOqIYEMuA2ABQU1WBui6JtIodB5EZt3ajNq026y25y746BiB49Hgex+2ixzssbfwoKrybTLMifj
zmobZjUkwKcyKp5lBinpOxp00iQ+LH3V61jmomSMPMvtqd6y64reAuVYTpTuNXNFGzWAN5k6slOy
s6VLMWihH5J0RL5quRdfc/MzZFGHRBIWDZ76JFp6bwxJS2RaqKst8+BiOwHcO8vUjkzmpE1r0B9Z
djdruqeKxzdbaMVsOzVbfLq6sLtRTDFufvk7zWa8rvFxvPQ5ZpCI2aFnHEqLG6SydV/9Dp1ZeQjJ
hl8VxXWukx7eN6ZWn5Gmgwc1A/52nRBa2bsa+WkZLG3yrClIrkbjcZ0uz5Z1G8hb2CrWh6QiqQhi
hQeTDw072WvvdffZoJpDuGvK0kCozgpKEn5pccu7VdzKs/VQ+V745v4QU9s1nqDXknMvSBbFCmuI
ESGSpjfpRV6b1gtU1zrPqhoUp3fKyNIrHAZJnNMbyFoAt385UIb7OWNdSgEUIWfI6yK8A8VNrQMc
HArNR5U8idBd7tJPcwVHFHm0q9PBxT+nqv6EFN1W60MNYbj8JDK0LzKyasgPJnP2KEcgcT5nY1kv
8xAUgSccGplb6UQAaoBZB85GuWpnhc7O7SEVkF6lgsDeE7goOdRN2KETE8bdQj6hqILwSq/ZHYqh
fLr1DOty6M5wPkX5hX4nkEbQscW3nW/QapD580+D24x/+LQVHt4Fab4a3y7jJdLzueJukUKLyXGp
1dbRc/NStaN5MVOE+SKKOIUYaYrGvwV++uepjNHB38Mb3UZ7OVwnT00Z9ZvV6MXVFrBBcCtNi3eN
VlSgfoqn8fE/OhNJSg/5tUvoqD3kcX6/nK02s6npZ3JShKLjHK233wbKyWZ/S4EPBSOx0gDRyGlS
mgm2/g5iKcs6hST5J2ghEnQZLHtYDr+8vsZljBoVjlgGggS9pSP9wg+E0RwgC23oainCZ9f+Qy9i
7VHCc0utyw8qnZs76ZMHr/yhigA5gBv2LUDGB1r/yQ7J9rY70SO+Wf/rFi2Wndll6MKJlwOULaTH
60shA13xn8mzWXc3OvwG59W+zFjH2hDs6iBLngbb1aYbb+qrU5vPj70iet+M5ppOdfYlzVAGjLTA
uzhO0F7ctqj3xYyWZQkRWQ83ztZAd/yudC3rqZ/sZwicna+UWgMwMbN7Guj3/4xA1aaZZ+drVnTj
MaNSAu6AMBtcnZcjdtNlmnamRxqRehEWFdq3woJ9Er5bEpk6TEcynlbOGKbFZLhDPmc3WWDAez+6
XVpr3p12oxduSwWyHGlcoHXgm+P3oYuVG6BxnwyqcmOYCAkO9CEcDFE0V9T2b1fV/XstrJ0nckR3
rtfVj40D2+ld4EY+nTSZfZkz0A3AveiQn8b4uYlyd2N4arFHGHHOzyrawocFndD7E9Wv0fis6puJ
xsrPsZPEMBWhZkvC1fhstJV76ECqkrpmGAzGsLE11IGG2KKkxsV9P8WG6LsnpRt2LtJTMURgyMu5
CLkHm6Tk9Zo80gsQem2aqq55ODPY950R33tOGtzElG7OWuhat+D3kqMPVlx0mdQ7yDedTxB0tDAu
2wq9Ybm1ozHa4l6kJ3taaWS/oHBBEUyeykPc6BV7JD/arTY5J3I8Y1NVbrf1EYp+GBJNv/b8Eq1o
WXk2qH64G9CQZG//E0bba5V+HSCplqYVMqtMcfQuFm5g81SBP7iR/HNBgWKyF06XlbBuigSzndmh
sjNBNY9qfW+rO+mPKh9IZOj8/YHjTg7TOc722VSjwLrCQST4w4NRbwvGu9vLoTwsMVMXFgIa+L21
G7MnkQOYJLT1rS/gG2kFWDpmDy0JSuUh/5zmvvqwGiygK1PVK2Q0oEOVjKcQPMzb0FenZZ4pOFEB
OtoHPew7emoYSltmptVt4ijP0iSn0m/4LTNjaImyANR46CqvAzT0h3nqmoMcdjo466qHgUEO3Ub7
ZGR+9CBH3hOEy+Zr4lfdQ6Z1z7XVKa9xM3pnuR5kKbCVhZDqJ8Pj3PTqD3FSFMFyMv4vy3+ICYam
/RKRQ5vdAA7+uHq1AQDuDdrlL6k15Bc3icCHAcb61Ljhj8GDxt+gdxkm8OqPLqcsPht+gKxRTzth
MOs3ftPBAFwozdaEm/l7ySc7rJLur6j2v9Vu3l2NDtT15LIJj109++7T8Y24k2HdKza7KDVyAI0g
BPhdDexPPvh5GK56+ChcIb5Tp/n3KTJ3I1CyzzbVxRsLjOyxgu3hq2k9yAVrRXX25pwPJ9i6x09x
SHObeKBSNQLYT+oODcRqfLQ9INkeFFEvSTCeWtuwb8LQbjZTOrKVbTrQPp1i7uXbKT8T8t1l033I
4868W95r8VmxoqGDKG/Ub1ZbHSbB3pyowqtyufrX8tY8U+jxo9OiP7TWGuOBLi931o6ycrjalzKj
8A4TiVbpDTrzHthVsWsCtbyb0nDcx2lhvjgFcn6qHgd/ZmQY+UEy/56b9CEove6roZvqNufm6ZFa
BchnviLnzjaTbWJo+r1p+dkm7E33JQDds4+9ObtkVRZdILtR9q7q6C+FW1EFrirnr2AHjVH2CbaT
qyeShr7IJs4tvFURycW926bkEH030xYPjOqMHRnZCTIUEbROJE/U00tZmUdB67OW5ibPTk7tqNK1
RNltrbWVc0kpa42TnjVGDhGA/VnMWyt80pNTkNsAePg6jG2wleALCcPI+ArtJjcP+Y5adNflRYle
OMxzZxkj0RxVooLRtJMHaRqjprmbSMqhmOcgpsL15obLT4AeRJkcFVOrrnmh5v2fSqzo34xM7/dI
KoZ0Y03GgzyU9G3e6Vl+rKGQW0zSnjrTueIO7xIJNm1psk2ElNGegLpMTJeOykvao1ySnzLEQ+hD
C0bfcTelO+zJiLd3EFxlD5Pg9R8mvzn05Fq3XTRmD6vjn7HSqRqAA33EWbYyTOtz2hWVZL5Asih6
Ruw/C8GeMyhmCamc0h/zsO9PRjNWD4lL0j2FefBJdbTnfqi9c+01er5xKo+mhmZ0/L3aqj9PZcBi
lQFLbEsylAJp3O+kUQZVvl9bW6TAi1MK7UsbJsD3tMryL6X7TF+Vd4c6mnc3Bmjl7gxBrjppXPRz
p0Qtoh6r4WY2qi8y0KM4DQRDLDDW7m1QtxHCeyIunYZobxm8SDJmppGS61c+nhUrVw81La3iJmX4
mvcR3KBx9mOEDgtO8Dx7cOCDQI80kLcxS4QEz9mO9j6iBBO8MYDBh04ffYkcsxOM2t4d0r3Dq+vB
yYCZCz3c4Rr8dm7rRV/83pp2lTd2J+m1dOPEZ6t67tJOfejM+EtRRNEXVLq0Y+m4tG5bCDG+ETJq
0e3gNMF9XenJxa1Hd2eyE/7eg7WThEwKrW7sikP6PPn92EttvLqLgOvGzpV/Gl2lOPjcDWBhNdGB
rFrJB1+rtM71P81Dm2M4aNyLowDoFNfQDO7bIHLJ343F1daz4irt8uyfziDzQmBBIkQ4oM1xT62Y
tU4dmky7Gcf0q5PDRDNoJXTuoCM8gYkIjRhZK3EGaSqdeU3o7T44ZHA0FN0RKaRks85YVxH/3yXJ
/lotfCB6jSRz+jTXbXmCQa3YlbVfnFBuhCQzSeb7sMn149yU8W059e1topbdcUQXHM5DSHBV/pNP
aozEtjv1w/cyzu+QIRF0sq8V4hrBpraS+zJXg+8I0+kbGwT8S2/S3wI2mT1xvel1X7tfDo2q36Mr
N+0UvTN3HxwJCHBaKsinRIpn2DSXiWg33hsD+L3FFvS+cXFhYYXhVL931BmZgkSpoxv5SNI4GdkP
8DjlFvA0EDQlSrqrz/Nqc/O6mFLfhZCjSctdHAUzciwMIYSfIIuGB47b43QCHibANJru/wAKrvNb
L0ZDwW5uveAhJfHDSMAySZOcsF4IYzP97AZJdZRp+9DQ/440xIbliAQg98XydD18JNeK8+atcue0
T7WgAbKQnizSyP6e2SpZD8UaHk3XtY4T7Kone+6cKwDYhj2gW38ZWuURdSgfqWzfPAWAofJm6H8o
cGeLDVD1onsIIPaIUF1Ur9fPyEvRYZL67SNJdtgYIE38GmQ5tICm8XeMCgDk209pPep3g5Sf6CNt
82HYVGF+9FQ9I6MAoXpMev6mFT/p8nc5FqKUjWZ+kj/w68/6GisdayxsT5/kaLXL2CRCR9KN0F66
03zok2AHQJcmC+etU9FGJYeONkeXxgn+kqOJLrBnutef2lid7no/758NK4uPDu3hMMvj7O18fIqD
xefSC7WdgXweldSw7xEG2638uH5j0TE52d6WGr+a0hciFP3qRD1XY90+zf3rZIXtNZkDyIZNP7oh
bYtOcagDmhO21WFzw7Opq/rN1oqzKjeimxDF780azMXC9ZPxIqFLXWHZqPgE3xbE0wc4kwQ2NXPA
Oxf6C/5pkvgpEhB77ifzjay6K3ai0I05J5upyB2YeF9KgAnPFnW9l2BAxtSbY/VWho5m4tGsoGii
3UffIxVr7eWbYqv9q2PP/VmO5AEAjHbj2/xX61s8KQevmQIYBCyuHqd3gERwqHTRaoC5FtRimMCc
tTEETFFiGTVndOITGUoHIY5hPldmpm5dyCCP8EKgHeTAKJxp9fhAR3f7pJZmdG6dgG9VojL0JvO+
9GHDiFoAVyswTn5TZ/k9ttqmOlDdGJAv+fW9Xm5fpUvOtDQoqxOLVkFRNFbn7u/RaoeLrBBDW1vv
Y9cslgJznRTJLe21NGWJenNdQH6l+bdFaiePlIB2HWpooIKc1N9leQhk6Rc2dkXJptPTWOjWnYTM
klgKj73kGeNW1tBo5kqFJIls9s0uut/Oz9KgpGqy7dwGmlvh96OI+xsRrsPuRMu7KESLy5IjDlXr
5nBc7tNktO7MqeCaJU3ykKLhLOxyEKDjvEAHao9vUxlMt+th7ksax2JjvC3qrqhoHWRsDzWk3WVx
lnHStM6QZ96oUkkqr0NjRLedE1bgQCEf70BMIQmTh1/CPPsGOGzgdX5rnzKd+mk0s+Fr6IoOPD9I
nsZ6mg69FkIu33bRbev1N21lmhtEziEbEoeUppmr0jv+oY5KbXFIm/QWljtdO5SHIjSZd9LUehaZ
MSrxx8L08htag5DYspr6sfBNlI4H6tZL6USOk7r8OY7rIT/LsVOBoNpmIl6OG9GlVJk9SiNNUB0m
lRKKafX+18YtIfOEjzFO+7NHBeHb2AheEuiyH8Zi1tCxQ1BZMefo4Z+TRsH8KCZl5PS+zWKS9y+T
Rti5kUqIW5hJyYDXuqJfydRtqxL9E1XPSdvHbCIhYQjuaFxiTygOnZcC2LaD5Ga1BcATISyqh520
yQUsWrROvUVXdyX2k9Km5UJi1KGI0CChQCMtB3kmD0FmINloV1wxNPXNoY2BCpzh55CcomAeHoTS
C3OlQ4asq5RWlm5aE2DnavuwStkMEIuULX3+PxdeF3GCwaWN9rJa5Drrc61qJTlFxvzwwZ4MbP7n
Mo5PlXhHTVuAUuh1Wd5v1x/fDw02M8NQd1cZ2+l/TcaQPgJK7M8lDbCbRS/Tt+Gsi8zeoXcSvU1b
H+sHQxm3i/7lQE/hYTAbZ7cKaNLKdYYosbyymVaf2MucjCK1TgtEQoInFgRGtSugIlqQFfVQkyrw
tJtZi+CYyjxtE2utjpRsO13XwzwY07Vw9pVXRFcZKn3SPIMVOsYVzSJrfIT0oQ7gnOUiLwMfI+av
brnCGB7kcqtZnhVa/X65Dw+2Lgkq/4HvRHxeKkux6zknJTKePlSnZC0KMOhTKgNEdWstT3WJqeyD
0Mu2azlr9S7VqnUsS2ORiDY6X9nLB5Jep95C+u0/KLb/h50O2nmptQn6UUrgP6RJlvTkQZjaBgGm
pUIHgcYyXAHdtA0rjvaQBXlwPytO+Mkc2J1S6XduI62IPiU1ws4GHTIn6XXiudoHcW0e5BBldmo/
o2btZLA2U8hWnLrYSu9AAxkQLD6ugViqrwcF3IVFOZlRFabac2l9k65lMRRVvJlrjhxVZvMkn1Wq
gWYnQfl55NNFE08V/mkagwpaQwzRsI0uyynyTJzCXHiRZ3BRRhfIQFry2AAmC+sPLTTsM+3EbwdD
DK25q3IAuBhVT7GhenXLt/FQB/X/PpWhyyy5wL+O10eSMRrQlC20zz1JiJ9PwZEPLMeOM6lIQdab
VvGDS9JQs/bMMbysw0jYynlKaAbUx4deG9zjhxCKjmmzWWLkEnKOMxoxaixIg4il5RTp/LC0tK0O
GUem6I/EcI3Dai9J1jbLsyyzfj64WgaHKEiac4wQ4lme/dvw/2L7sPJ/Xir83dNIm9BPNusT/M/L
JNnA9eTfYn77bDy9pOt0mh7krOXhlmVoA/jHQ7/3/dtyH5/q+/h3Pjl1eYR3VvnoyyOiIkZnrzT8
r+f03z/u+0eXy8ipTdKhZ7CuvXpW28dn9X6l/8PjZymgh49v0Lvxu4d9dyqf1r+Pa33m98rxK7ak
UX4uxUGeDZaVfRz+W4iME3iyszz77dw1ZI378Gi/Xeq/mPthqfWZro/22+U/zP0vHu3/fanfvi6d
ojxC0A3puXjpf/tsV8f/+dkqqKkkdCr8453+L/7p376mqPuRAftvX5N1mfU1+be5/5+vx2+X+u2j
/evrsT7L9ZX/7dK/DVkdH17udSkbTrIoCSB16ZC9czcTNxDXid3z1hoatEfBlWvADjGGAh3Td7Tb
J0Xm7WWgtK3eoY/pdRDe1bGsAJIVj2GBuBXLQNb8tqAcBjD1bKHaQ01iLlGsaOpdZYzqnRLk4yUp
AgX6CWf66lLgbvNI/+QhMAx8TjXue3HwItu9xKkD8z0jeYhoY2fTn03HPIgFq1Kj2MuMYALMlpid
tkTLQDmFHARVyaI8rwvYyhDcQ+X8YV3PmGFQS9EB9UcveG0azd7kw9zdVoMRvlICrqgn5/YlHqvw
1XanH7A1oykkRnkMmQNth/dyBA4e5kAaiuSoNGYyUHAGyVWD9FkdvGhTwE9wKOtKCE1BhnV+d2r6
Qa1vR+BDb9Z+PZWxpD8ayORiCGMicIWAwy14mmGZ2Lm2rxz9L4HbGa8ZYs7UhcrnXk2Cz2Pruucw
jNGBrw2IjHy218aYtQfpbcqx30aJop2lVx+jTyMFtQfbt8FfUNTURDm0gOJ1k4Fu/05j2w/Il7Sn
UI1hUQ8joYWQD9+dfNxSmoiOWY0Glm+Mw70Dg+09IgznqM/NW08t9WhvKFALQDVzXSNKiGGujfZd
WmwCbOice++2bRFEFeuUveARJtV9g6SHd0di8tUHBoGqlDq8+BADKUX04pB5QOTuQrLBOZiInt/b
ngl2r4VHbyYh44SF/QmhMx2yxiFDIJChbZOOhiYKUJEYVqHrH4Gd6zuo5a1PtoVMJgIt/psXXsnj
HCQ5TUEEGyM8uhko3L0Mzid6ZaBQst6801wd4n6MDjI4n2kf0GBoOchg0zSNPSwG+uIFhtrtNa8P
oIRVWVnV0n0KBchRBhdF5e3MSdWO8l8wSGqhp6QEN3LlVPeaHdvm5kbONQ2w2UVvGTe2gmqXVYVk
/Hm66Db1+aUkn/DZs1FtcdlmznmiPHuKhUSiMIdmeRebIzXbeY4/G0MT3VhJle6lN1SRmldgnz9J
LxR6f9Jt41/NohzuvNa/qv0Y7xxX8xEAV+qXjmbNG9cYIN4Rw8JotWueuQ/KONUvRlc3L/2UbYO4
SJ7iWnk1gZrd0qY2H80iKbZ9a44o0Q3Ikvf5cE48O0dyLPsBF2Dy1AITP2YCPJ/qJV170TTEBzD+
8Kx4lva5T+BGmvWsvshhZ5jINnBJNIWGjj8VLwW9pKUDwLtslOLFUhMYQyFBOKcJnVl8X/xDVYw2
0D/jOqW1CReRbj4aYHxPvQ25krSFtBg/OmrQH6oAjm5pk4cig4+qTTwSQmKujNMrsvIUx1OIbFlK
OvTau2/6Xr1EXhwKhbOn2RigttDoukics95FfJx9eyS57BUcHdj+b+VBuiK+usuwVbPvU4MsWQgw
KZoRT7TiKnwGos3uz2m613QsKH0gevmt6Iqv0CxB1DNZKPA0RbtvA3M6UFmo6Jo5rwc9aZr/YezL
liOFtWW/iAhAYnotqNEuu8pju18I9wRiEiDmrz/Jorfx9ulz474QmqAokIS0Vq5M6FfPhU2o/taE
sFNv0hb8cQOT9V3U/WrjLj1D1f1tqL18b9dgTptEyIEANYMYNDyGa95C8HG6JNYQiNbODtmo6r0j
m+iKrb/lm1rJLzLT7wrEnQYxcNn7LrNPNVcIswVOwmepmg6tK08Zb5yrXVvOVUsBZzYn2H2pzJAc
VJiYcjYqHpOrYTj7BDyD5xwPeOiz8AgOSQ10eDjUPKr2mhPlG7AoaGfHsrvdkLRqA9RV04BvGzEq
S1JKeJnLrku3DZhBbts52oVS1MaFjXjb6EXqdzHsSQZAD0XP7/NC6BcqgYlhFjSJHaDh0IAqak8f
QEIIdmkq446Rwj1XQLxi9ogP/GcBWci7VfbebqArJoB5CaiMDkXhFRfmPENXPb134ca6FMwvIBL+
5Kb8KQEdwl2VNfVzP8NALQSknTUV1c/g0kOkN2KAQBmEzXkoI3n1jFpese3Yj4lmn11QGgALADpF
DLqHmQDyoXQmM3BKXQvi2Rs4lUNxTCNgMHgs2pnudwMoYb0Na9f23Sjqb9wmOWXV4F5b1xsQLRGb
21CJ7K3T0m9NpfXXeKzxKEFcCi9onW8MTYPHqGAjGCnHd96H7d4CWOYBPuCY60EXTfZvV7MvkO8B
/UY+ewxrBhp7kw/HzIUJgjdJ8UhlwHadO7MCG2KJb2CWyuLARDXd6qPG93CLJF4MLEdusUtbSxmA
G1G8OKpXGyjVKSB31LlzerapXbOHI2R0bumgK2gErllKcenkB1ilH4uqBQ06lXXW7Piz2RBkzHJ2
I1TJfARUj7ejC63vyDOhCOkY2TdoMvleqhU+CG2dQ1rZxjO0x5KgZyDUiLhmXcNM8yESNZ06e35C
NdTgtpWW5RutTZ7HeLZSw71r1sPwxxqbd2a35quMPODtmkwcQNtS7GwAhu3hHlKow32M9deRN80A
QfXYCGSZMt8Ge/2Z5XV4GhUI6yfzFkS+IENxy0eh822nKeAWRvs771h2a02wVIYRZIccWRbnAUGK
277rp1etgZyDsceXxNQ2RcG8ixOk1mBfKI2oWO9SWcZFaoMNHC1yUVijTcK9DRDFfL+WjbVTbiND
GQGdRRVGMumHwQC75VoGhrwyQNjjW6ljp1wCmPUcZtnvTLTGb8urN5NsFdyfvbdBKErx0AqQnA6e
Dq13E5Y42WkI4Us9KKkWxVsB8c7SS/ilgzfk4mbO79E1iremNaKtybv+yOsO3oOywXQWSgT0dsVD
41j8qW5dYKuAfnM6t7lrsKwA6TbQdFYvEG+eNjKg2iKEmnk8VeZe65vsbFaDtekA3VQcFJt2dzKM
Rl0yEAg9TRJRm7awBmCTHPcQ91W0dYEICQa9se8H8Eju9SmRUCn2bKi0IcioGdTB6JXcO5XMrzFC
C0HmVkQ/88g+VUXXvqZZDVtezvujXuTjg9tjeqQWuhivVtR7z3rcQPQFQUUHYZTRE6iBf2QeaPWc
vBvvIDmfbDPVJjeGpexr4zpYbYLE7keu+t8e752HDpowWE2ChLzW7eq9KHcOFNI2BpQMn1g/niOv
N74ZVmEE48SsM3q9vAF1UrFzCwHgfAzKvEhC6qqUg58rJ/1RIKRnZlZQFzcBG4cz1Ddl1kgY85N2
V3aGerBjVoJsqnHexti+TCpGoEBunw07T/5MlvqByC/zdXLcKOjh+rkkJvTnHaXpezC2gUBDgKcx
hvNFa1MEszMD8DNW34G1vPzTsZmeXgeF2miBparMHw29tn9bqbV1HGa8S6+vfChG5VfdTpKDbjnV
sZRmtm3LNvWbEB3VbC1+mCOQLqJumd8YhYKU1ABwBMBpWPKBoTar3/AuRSAir4EGdl0f2w5XA9YQ
QQK1VWHQX1NQjD0h+tEB/YEAIVzVyK0BLoh7U44h2PylexsViHPM8eZOBQLjMeFWQJn20QXc1YCr
G9gtJVC3vq9Sa9x5AvTxUWjX+yqso7NjlvkBAu/ejSfT5GjHsXuqSvHHtkEbow/a7Yx1BZuCCeL3
sjpSjsrp0M8t1mZtbL+nKev2a9HaLI66duulAz6yyrGecrPwqynvH4o5B+3Jdxab47m3WghZxWbt
M8DAjpR1R/0G7rwfk8nzO2i7lRdooER+K1W+p2ymteUlM4FvtTlM7HMLKqJKePSBGdTaEKCErALG
GIREhYi6oBr7ZpMq5t72ouufO/44tIn6gwA8Hx8kgEnEmyFdYuECfQQ8eJcpaX4UvQFslMd+tWDP
dvIGXNeJdZ+r8SL72DtF/Z2FwHxfT+wH6UYQF4Rf0PU7iMvPsDfglfO5dEniUzH6eTSVO2idtkeL
AV4gB7d6MR0PvBcMyFzKekPRbQeFPXNsOsPGwariaiLI4uoisG7TGdZ4XMvklP5oB8c5TWPYX6k8
5fHVsmuJ6Ax8pP1+cA4ZGAbPVAnt3V+g680BrS1APN+r7iUDMchpANOhD4VjhR188tx3GVTaw/E5
dGQRuLH6TtBIMJwZIGvSICNBeToAoIbCMo72ZcwgSo8mVE5YS8g2ukfDa8+V3sY3TANaWwsx92JV
M2wss+vvnLLQHsLRvseYzt9kC+ZfyN0A7jJnvdbbhliVSn6r2bnAaioZxuMkogdIWRS3sfdb5kly
0yW8uB2s+mIkpToXkeFA49RArLqhP+u1l923sn4qbVCG9G55mfryW+eMxlla0jgj+NXaJppW+20U
J9cwZQ9lpRs3/ZyjQzJm+H9udyK4lQs5M0hxzziuMmtPlmFCkNaSiFvIHLxPSBI7FkZ8k/aXGrL1
P4zSFZsIwh/3Rdh+awWzd2PRDugDGX8dMwU9xdG7CS1RbKsqPHGeDocUO4cbaVnOXjUQkBtS2AIc
+I/K3HWCqMsPXuNdEym9P4D4dLqFkMOoR8wFgit/Di7DzhowoFcbkYB+Bx/T3sbvABkCTlwj5O0P
XtivWg2KLlDtb4pSgio3gl6IabTTuxPq9woT5IPrhaCWsvCF3YDdFxDPsYr8Tk6I3ZUwKs5ME1vN
tRUgGiOU6Jhe30QyhFtUVN63iUER19wVUnR/tK7fFth/RhtNvvPsHnHa1g0d+kHYN9CpxkSUVNeh
B4X51PSxbyK65GeasyANR/MtssuzDZ557L1AdI+Y/3A/Za79ChgMArC7+t0uHezUDUjmVu3IHsaq
/oHA0fCAtZxxiKXaZGEnfkHhot90oox2whR4nm3VPQ5D/T0TNUCkQFo+hpOpgX8K0r+Ya46IiQkP
0JqSdxBiLbfAxYBCTCUXplfgBzDj8ZXlgCh6THlvbVX/aoD7+ZEn3VVMDuKYqty80wXka7xKaHed
3eSgYst+ybSx3pgQNTbboXdKoSNwceL4yQUnMRT6jJc6to17wPteKFf1lcLiI2s2pSlnj2J9v2KJ
hA4yVKGKZDfmWDXrI9Sp8lh/KvngbnThNTctxDuCpggtqNTIcFcohHBICNkFYPwadrOb9ihnF6f3
a4B08hWsl6HFnDsZ2d4mhS1r5xUOFi2YqtX9WmjN2TBu7QBu0XJjg9IP8mNg0UPgFNSnW1D3doCv
6VX/HchR+x2YiyUxl3xUSWey/ruNng72u4PG4KMZfGg2FHeDOcQbjDcJ7IjtXPKK/+zbsHrT9STe
RqYajiRlhSB9uwaT2YZ3MQ/wF2DhYUBHQei6C48xpAnu6wEBQiDvi3/E2BXKsfKebc+uEPbO830l
XO819xBxr2rxAwY07kNXqzvXiNyo64AYh4mGmFLEQqyx3r4t5MuX4rUpFk8+ONJAcd+JjRfPeh5m
BBNNN6rtMIuWu7kj0DWz7Dimen4x86q4pMKC2m5avVML7HDn0PfYBVoR4YnFLmIR4jMgHHQJK9OA
8XKq9nHhjY9hVUO6fqYtG6AqaOaj/IGFJoJEYT3vJ/k6ejBweY6A3c2JytfUzJMgjEp+pFquty+a
arD9FFnykvVXKg3NqrpLXXAMh60E7gOUG83Ra4BaQxRtEXQ5Q3DKzKGJMAz+E6hOLATxSkcNHy4t
1LI9blQ+0KFmfD92iXFHucIUagcJ6UMWQw7Ms2x0RYjvfTejg6bFzftkmYCfMcM4WnHoPZVpdw+y
8+Yd6LXBR3BLf3bHyLmdxlwEkdukb46MdgRsNg3EWBkACkHFjzkYXaCn/e8Wk4Uu2gtpnRB8+Gxq
wrxB7CQLJFPxj0x7RUBA/51xoW0RgGofQe9YbGvRWpsa4ZPYrBWW30HG+lGCBvE6ghaWa4312DoN
lvRMvTNpARBo1tU21woEOeNfbkaGQJ8y00usBVzwdVGQr0rVrlLxyQBDwt3keeqltOMbQFKGK7bq
zUvO74uoqJ4dGDkfMcIQVIFS20zD+ykcH8sCTyGysy4wo6GC6Lyel5vG0OS+cyvrBtrMBeI/IQGF
aJQHOhgeqCpUAposrA271HcRqhlE1ZDt7AnimNSm6l3gGnXwfM2n9aPRXuaLxB3k26FhCQmGj3gs
SwcgcnLbCI8IMVp0AKouOYWp97ZIcrT2vSYTiXDkGI9cs8SrSENIZYCw9ZXKChOa1l9SVFtI+3M7
TSLOR7rFxhy1b4JUG1nNbzSvT+4Bx7Rgu0yTbYxIih2bSQumPonPc1sgNBK/NPt0Z1G0x7pmoeAQ
J8MCTCju+lSh6SZMBVjKaUMAdF73QCkHlt0l5X2k/lULxuSzQ0Oki3QsHZ2NDW7CX3kBo50epvYj
eLvz/VhiA1faHIq3E0gxnEnIH3NbRJxz7AtnhQ4NITCs5cCYMwbEdWtP96Af7jGvgtWot0BjxeeK
+r8r6AxT6PdJl7zETgNQkUjYswB32J6yKjfNZ+x3zH0l4U1HvGAwQb36pAFDe9GauPRlaSS/st9W
yfhPC9ETUJPHtqOZhHkSQObtXIfpL2E6PWgR6JpY2D8XE6YL1fAOvC6t2oa5+ywq3SkRIRlD0lzT
WXouiiS+Y1mp7vFu2qNWR987PUSOiuZDhK3CUbjiOxXlcVUeYg51AfRLDMyo/Am5AnFODcFvzEK2
sFVeersdzoJCbRGSNpyheYM80CMnEPnaOQbbPoZwFojcYEuvEVHrGw02iDtMHtNpBFqymwNGhAkS
aF561aNjiG5vRlAIyhG8f0lmUJ07Iryo18YCpAWYvBEmaD6XZucEfcGNPSmhjaAsDnQHutykdUa1
w9xYnxvXc2OlAJE300HcezJUFxWZh8FRIDqZGU/zIYQWbJZdRQ06U/TYWbOqck5UCdQz4LgKngOq
bXqvOE2qBMvWfKrXwYsDhlpfhR17zjst2zWZyqDYgbcO4sV8N0V1uZVWtoFKJuYrr7VuEGsJhcw5
S3OYrkU7cHH3FyrKo04Faeyikzoz94xEaJBuJOqqdzzAx868W5n05qIoythd6Xj9JY1SX7cRWQpT
TfE0YK12TRikbwl1zLLwRWtc/cxn3DFHBwxKxeI9ZQdbpCc6VRvAPFcgunYTI4II1uIpvdUZB7vw
ms9ZMwXA44D+YK5eKwTLSwSMgEZbd6DVoZJkvLFgQHu2DEzC4ESG7YLlEECFw7N0yvjXFP0xHKn9
zhA8yAoNEnFNA0wsi+ozG0V0kzlAYlkqLh9zmcJJOtnRL9X/aVQJ3rv/nMPzKd9C07s+67VkR5Fe
u9Crr9jWlT50YdR+mekpb3hAxDVztcedAcuSaQiYGvNA57bYEQKVDnDagV5J6X/LCFtK7XqgrnbT
/DqoXSixtTSZsjDA4Dv1NQ1Y0CJs5FPEgT+llPhIrbVaD68ET3SYVhFL1/Ste19a0sPqKep+ZNyB
MUGZL0mD+KmpFRJLaLt+busQJnc0GBwI6YEjMLoOaS9hGYIu3mgJhs/ejhrw0BzBDFdoJ+48jbOs
NqLA4eBgR2gZ5kuGiuGbSA5McjiZ5lZr04Zzd5OIMttTBXjyodqXQRezZA7EQ7QHWq/Sg8brdG9Y
h7DU+blSORUJ5Twsj56yFlpQJZ8lwb2wcW5CRDWkzLmltZDweHwKPcPzKWs6Sm4ViAwOtAhiAzSk
+YgYUKp12z85j4xno/Kmy9haj3mmdcfCE4j8znqwjiGqQMLaDs3g8COVNzocLzW7oXI6rM0omycp
CJBUUflrBSghsz0TU7YhItyoDbszHJybRRCVyogTF99KAf83qI6pbK1wYxjbbCDm/bUMRlv92CfJ
uwSvp+Ft9Ma95w2sKwRFJ4Q6AdYFAvVO0Iu8oyKqpHJK9QitAH0PwkA+0T9/nEFNclPGbLO2rubW
dC3WFbt6Dl8j3sUhzKoTA130SulI5Snpc4F7DfhvRLMB9wmgLIy7v8AvMO0HaLTuWx4Nr7yd9otZ
EpBzPxKpdS7amt85rAWqvTSgY+REtxNQZC96PCUHb0JgIO+8HRZI+o1opXsoxl6/0brof6WwhXYP
/2oXWdFtQ9/qEVRTwxWLb3D2yFtNgg+JFiTO7JcIrTE80oLEFiU/RKGhfKrtNQfsc95wD/EtF1xm
+FZgOYmg+DlLnw6EELbYYyJLH5ahSDpfKcgssCwWcwgK4P8aZJfB5Zbc0k9YQtd2mYe5hWqZV2UX
oed7Xkb83oIzbGFAHfk5bpRx+5cAFVkNGIdbqjQzUICP4Fjbw1KgHlqvQXBV5sVgU0MWDE7Ng0yv
cOzVVypJm2b+noPdnuq0PAdRrWeDai6DKnDG3xR8+HLbmfMmxM2jIwX9F/ak7QxRtIhIhYPESUMw
iTecvUoRgwVNdE+VzhBgbnWvTVixV6efCQYzlmyjFq3qumlhUexZ9WP5pMO0roPiQLThdSkuGLvP
K3P8XmGbGoS5V91MLeSv4yq56NK6qf7yuGYzf4E1ecWdEbbavnJGe5fACfzdhQ5kD41peyjZLh9v
F3XDpIM6TAtis6TOrVsPEaqBTBLvWXKwHrW4ASiEPxGxEpSi4AvhyZKb6yhnWg17/mhJJEtr7j91
pmFxSMSARIgUmNhoD/6QQ0iz4jYEKFvp3LU1SK1mpnE69Fit/m2BCE5IVIL/p1V8aUEnrdegExwN
9D0f1xhTzi6DCe+hgXABBAylJy0xjKdaqGkbakOxgwHEAFvEWB0BDVE+1drlkN51Xfgcp2irQx/x
yXC2VEXNm7q81zsnu19aG+CmYeBqPumhH8UzLxH0FjeNM2QHh+wLlYXQWKPV1c6aA/DYfKhmNus+
docbLKh8ylUzhfWSmiupGex4ww2C6P+2mMvTSrQbUUAKdxSl61dxBTZ6HVJ7nQPAwOjW76CVm85W
VOiHsfee2jHTz1TkIFphCKw48UC1l1iYb0aErlTdbDAor1CHGRGqWOp6fqYBMI1Su8UK60r9n4rA
+AbuUhN+n3XQ/OMkuEWWMUStPEhebkN9aLZmAdOs//86IQ4n9bD+yvrLHyc5qewOqsIE1OVFeeKI
BD0puytPlGW6CcnpQigf7gQOseYBC0Q1FlsbPS+woJ62LWMwicBQ60uEV+bbHiNw4yjWHcxhMB0Y
I8V0p3m/lxzjY37r9t1RhxFuF5k5bn/+otPXmz7+ljDyTZXXeNgfFUPft3cdJgxqwTMQKAnbS3Yt
fFuXYRiiHTqb4U86vBr1mMcXqhiZdYFKq7gxRk/cyRx+924UF1cl2tHTQYgoGJbHw1ym4M03vNzz
OzDw+JWppHsCtwJ8b7lsdpEOPtkgYaF+zucQEiGTGweLCFA5sGJjRdirB5lesVulg/YX0WphBzG+
/k1iarrlCD4O7CiD/7gEgQ98CA4suGl1RwcNApRLqmnMvRMhxtAc3cFHJHZ9NxYWLCpxiBAZUYIo
0sF2LkDwVn3XRNDMQTASSKw7bQrioa4eTVVB5jnUy2fNZIkfcV6/Sgs7QSx0m3OaidiPGwgzJIC9
AfrRoiPzEZLvLug9YTiCMyn8PkIwKOi5Ub5oJdQUKvUztMLpwhqu710QZewAaXM37sTbc+o5j6mN
AGI1lOW+gIkoKFTqx5EcETOJQ5obw04XED2nMghPDQ95ODxlMtHhk4LMaoVAXKElwBrqTa3usbYv
o8QptpB/aLfC1dKg0hh2m6FIlkNce7vB6cLbMYT2ueVBn0sHi/qJDhkAxODrzOU5QtxfoLf5ACYe
y3upYArZGGmdn82oCF8SI9+DaDVCZCOm4NCLA2oVcVhWOkQ7bpiE+GNkDPLYyVEutRwBO1BhSgYs
H3CNOjXcjdMP1SY3M9N3jLw4RSCrP4Fv6m9qLaOKRM7B2VTtmIDSAcOE5nSgluuJa9nahFKg1i8A
SXTGbWt230c22DC1CVxFVvZ/J+GFwq24AujaaUZPU56aUorKtLFBoO8zQo6bvemJ8uRVQ3e0m/KJ
hZ65W29fpPHg1yN4qRoJEOKg3XBzlvgCfOHUz0B/NkPB7cn6JQ27BHgjtjaeFWk+JotmnjGaU6Vc
GPnWfKJsUFIURX7sAXWAmRcKgrUOHzaFB9BF+8lM1DdjvjQ8cfAaN8CgnEpjvFPw6ANeWm1rHrcg
XWuTg5NgXZdIYD98ayoQM2BHJSJ/IS1QLG+EHh09YjosjcLGxCtZ0lRM7dem2Bfah0GDaljaFflB
zTjl0bDy/EAPUGJqbRBWiRfQt3D6QtR0fuzgiCigalWw6jKycy9a+Ajm8vXx08uksuUVrdVrzVpG
qfVA72XNfmnXCh3vvInt8MBBywANC7jz8YLXZhr1Csq3QBWNy01nQH6OPjw7FVhpsg4YVtzxeljv
ncqitnX/nkh5ejJra0p9OeVL9tMfX88zuho3DzlC7FzT4SnhzJ221AMax8wmv0NcfwBaDVihGmvI
tvS6YOwuTuuLXrNUtr7RNatpJQBp6wunmq/nea4XFCVCpkRkSuBq9FKHi7WRoP/AoYaPDv0519Tk
UwFmouZvkueANkOZ5WnsYBYc5MnC3H2q4b5H55yTdIDybPU5nwtQQrcN6Ejp/ayP69MwX5LL0y1q
e9t54dYxf44uFvtdhK/2fEjm58Hm3/lX9l9ldAZV0GlrlspgEft7Kb2Hc1jX+j9d6t0uI5XGJB3a
eSKglENBO5SngfyvNv8qA5UEXsta8/UXqIYuu/zCmAMbWFeJD6QdrEDz317fKQ1ierFfytYspb6c
9q+y//NS6+W/nBZ7TgWTTdRtxDxHCh2ak3+Tc76bexDNmZ9qSmyqM3BboGrMcyTpVMovF6ErfZw+
Am4BNbePQkqZXTXtVZsd6OIVGEODiW010F0u45mGKU1d60fhS9k6ktd2/yqTxhy5QV2RGq6XobI1
u16GuvSapdQy4tfCLz+1XuZfv9QZJhgDo+eMNWBjnr+my+z3NUnnfipcvsRfS6nBp1aUXBvFouqm
ZSLvaY799FvU6utVsfIqjl34c500rBkUtmbTeWKh2YXKKEup/992dC6dlvIsmBJTHZZpdb31ZVqn
+/tfSXofgmZySkaAOgHA874+CPrUUN9uDSj/sA7B73oUoTPTFJbBodbc0CRB+RywxRlA+THFVVAa
aZvndWqla/1zup0/1OtAoyZf2q1jjCqSyNPg3x715SP/ZRx/OTfMNVix9NNy83bxcyx1eZwX75MP
8hAw2vVwXJhTtuMwtCANFfv/LNY+LQ9iWmDQjawHumsnSqAqzrY2nBs7ehjrzE/ZL2UmPUWg12hx
puJY39KYLSjpAh594LB+7bWBfx8BbJ98Wm1BRUhDuN886ql56LVPfQxWVaHcT2vQ5e7pParO0P4u
NTNagC7vlBaglFw68/qmFWR5tbC1D9RpQNaXBdpUjCAP/Xgi9I+XV0mFn/IfrxF4PlZPw3HtTEsf
+1jz0uXpZ9feSikqo9p/ZansX5fKTMVBmxLweW9PN0dNm1R+i4CGxZ6hCpbpllXY4YFYwAOKF1u4
tBs3oE/53c6rO5qJKAXViM9ZGef51s6NPxEzq1PawgoJZF51CsGoeQgFLA3nrnLBvhPDB2NoEzgT
uurw6ZOGVTG+butXkj6Ng0zSye+lRJAr/AgboA9+rg+GUnRQFtD/rGh2yrxvE0Tvr99oDUDmHZCK
d9RQGywjgG4v9kEIp8al569yBlThQSHUCYxcwBpDKEEI+6FSHkLJh2pPc85UZ1jKSESQbzs8Muq9
NLI9q8XHaLJt7PPb6E0Dax0kOMt80yplBdTEUOD2Bw0iPsDLgdf4/WYwAnqSdMBaCNwZzpHukt7M
MlWNEMgFa577SGVVIrwNTCwX2xp/xYiqOeK8Ly8m67UcPvFfNMQzGW+NpGtwI56vD+aJhknttYe0
hYlomoYbLJRyWOVMqG/KH/hipFuYG8EmP7/u9f404J63ILl4hx7SM8Ad2lZBMmLyG8hQHBMd5jpo
gmUbUNm+DZ7HtpYaqxMWenyLDvCNbv7Trm5ZWH8qXYYaLbfX/t0rt5qhErAsfKzZ1qdoOCk8I01z
oOG1PLJ5b0l9my7yZQ5axjcVfjml1OC2jUvQI2IvPkLsCZI3tDANi53kYIeGOhZ8hxCXwiSP6K9N
3rvtbhzKK+847EBAiSJs/2D1+RWOs40BLps8Cm/tJPXzqbna+UUKz9nSr6ag9Jw9jhvQpe+iEvtu
9CB0lnlwgVZqY1klhPvMgyYVticZP/K4ZssmddnFLisLGog0ztfFwZcyRrsFarMkv9RT9v9eYCzn
UDeA+3anpzLcK9HvEEXmLNul/3P1YbMavNuF2i8TLcNjzL7VTWzt175a2NwHZqg/UBE86vie0Jyy
JKmU8pSigx1paBRBwQLrx37HzQnkG9Dz4crarhPHsgym3vux5DalXR/TepDQp4X148MOQd1kSOxo
00LaG1Ez2acBuM6iNCiX9Yw36ckBcwrMi5bv5fFwoB4JAMyIUAPTB9FEuDeMbEfDj944PG0bsxPu
gbpeM3VLA/rtDEa3oJD1tCwV6c6+/O6/yuLWm12z4rbp8GX2y8HWd0Bx3S/TWd13O3BXXui26Wq2
iuQ+b/6aU+iKzqB0mJDi72ZcGNPW0SZ487P9BJ5kqv/0haf7Xj6Uy+ihr9oynOgfWoYSp+nRrnnQ
1Jo8rJaPvGNm0E5Gsfm0INZNKGCWnBdLt/7UBT8l6eZ5WsggalhrbxRY4A4yd/CRAOZglyXohfSN
p/2vMmFT0+DNjkqxQ9xlc0y6x2oS9j5TfMcKB2tT6k2OymIE3jSgTm9+hPWsQVJVJtjm5501jQj6
YchUTnD8AIy3dj/qWF+7qOrbh1yGAeRpD1Mdz5F3/7FafXqCyxOdP/6UoqeoA+i9UUMD/dyPaYu3
cgxkJTDtfawUgEY6dTx/xUwPWxAY1uYlkVXY4jAAUAD9SMzCtAddkrTQG3hsw90wX+NTcgpLGAmq
UEDITxw4GC0Dak09OI4qPFrKNyCRn6PeliUO/d6nSWcd9TWWe0E+RObykOjRqFg0QVmYoLemXb0F
Q8JYpccO0XKTzxNz2JlwYNNwZXnzaPEEQJjl29/DhABtiu+fllwj4GvbtAX7F2zOo+17cATD1Gsq
PAwbimDzP/z7qNr3ZqrBkEtrUOqW9JhxV6cY3PuzooDX7tfn7xlwJCXz924tW9ayzfy/QI5oLjaQ
wqh+WeDz3mawsx2L/J66BPUGzRsnDOve7ycECR2g3wI0EGYk+mV7cMQ2dsD0+GnUUHI5SGuTmZVz
yOceA4uct62gfnMsQV88L2C1Wt8zA8FAwwizO2Tn+bL3t5wc0ZSxjlXZPMnR66CUWYOVEYT1HzPp
clNUt3QaI9WnLSWpkA701ijF4Mv2w99ukzvXspUBPOBvUEkyl02dK3gBuJpW9gCF8hDqW/1/bHZO
22h75ZSt6fegoqQns6zsaD7iFYDrB0ouhkp6+UtycFV0sviPJsz647rXg+IBFmLcrjZfNoFjE4KU
dcrAomlMj4j/zLdRNm4yOwfsDialWP/D46cBDs/DuLfm9whqH4AIqJ/QtLW8Ygc43E160/LZ/EBr
wNmOms2HYj5MIMHbiih7oSI68OqmgxrAkZoX8cXzcMvZvAoe5hFpNzXEJvJnfXrv4tuhvjcRAhok
xa4r+X3XMCBbNLhVHQfYCGUMvmEjzAWLhSirDhx4cNBuxhteo/PYcPRtsdlqN1ptQDsTaMJ75trp
fTsxdgTP6iWalbhEUkz7UBO/AGazg0LrtMCrwAYcAZgEY76j4GqP5BO4Uy2/4fXfbFnCmQUuIuaL
yAoQl5+dktaND4wxbW+HIkd4LRwVcnLZtS3rEt9LAQfqnIXSzqswrXpnTmIDkdDwMo1PE4NWXgHc
3yXPAHfSvdyBGg/cb5024oIA5nk7gZDFx3T8o4CbvpRdaV+sBn1Fy+oWodsCTM2u8F4UQlgDoG51
zHDaZtEDraIQXWpEHKoWIRSzGW+hU31TYPOgdJCrmGABEJrOgVOw7txk8nCjgfCGeDu17KBFdfK9
5K8Ti/U9ZH/tIO21ByONwBGnIW6GqaAoSvZqx28dIofUvB6GghKkAmanJmRt4fj/o/p8D/pLxHp3
9R8GWTnNTwwsbYG0DAD4nAJQmkV+lSVVMI07IzWnk+4mL6IdENSUQxIJfO76pk5kv7M5T247A8rV
s6ZPodkYq9K+K6JoU46YHFvbBZm/lTR7A9KIQZaUDMLFUXEsJuMJ98NOA2AFJy+E6xHjT4YdIjBz
OgIKpyEuyPIgsFbj9ygYkQ59BmByNZmdb89XoMs41Nptfk0FIhUg2Z49e/J9KBGYM3q98yxU9WKZ
DeJHmyS/b/rhfxg70+a2jTZd/5WUPx+8AzT2U5OpOgRXkaJ2y/EXlCwr2Pcdv/5caDqW7TeTmapU
B70AlEkA3f089wJCMpydszVMuWdEZrN5n+Av2yhE8JP1DPvB6xBXtbsyP6Pl5g0BXwLOv0ex/KT6
IlgR2GG6lvN2Z/iul1n65FmdO57TUPM9H7nItbNUVV29hZ1QAvERByXDCx7XQ9JdkZg2mPwIr0mg
ZUFd6EATl9pW5GhIztg2VLvcTVep02n4ZSbdPit7JOijMVkHXWKt7bmGZqpGKxx8g/N70cG9unLz
DJAav25lkDNjf7pwzq4n39Sw4UHLrVfqO4wg4PHVo45NmYd6d+QJ1wxXrWPduV0eH8mu+CtguSCp
lR4+gt0kxLbv/FaLYXeMMXKI53YAbXspJsPCLba4jVNh4rQVfWz7FOPstjRXlZMdEjvBBCCw8UXF
oQRYvRKenTJo72ajbu+auN70PaJ0sqbno3bKBv2QlXVySpYitZHFr6fbuYDOY7gjWNzgDWxIfjfP
yb4u7PFqTLTNm4mmKIAy5xCLXj8iiF/tEdtfjWNVeFCCQwyYTeYgMjfbyeGGchDHWBt+Oa6UajbP
Zt3vLDtrDvVQACpj4jvKo/ei9COYQnqysTq8U4dxXDmIVd761FpfNda1bRbo8TqPBWZBIBnSs2sW
tVc7qOuac+LutUpt1kgQQm00s+Aq1HsvKB3lNSncKwfn0QnJjlZt/VcE7hMgCDWcmWJqjV0cxzu9
KGDpmp3zKU6iB63AQ1OZgx7Xuoakno3WwICFBQLLpbpqqxAp8UUEX8lLc48HH6kqlPy8tsgDknUT
AoRRiVulpQRXaRd4eT5/rlvNX6Up5IJwQLq0Mh4Msy4f4cNCSnchoZb8jFlnBRvb9/VV2XWfe7/A
zShNPit1vFGtsUKCIyIskHQR/2z3VMbdixEVEYoZPs4yPveSZZFzj3LrMFYIC3OLFockEw02Re59
mLU3Uze1+w6SnzdgcXCC5XZf9SShFcVdxeT5z5amKqusAxULq3eRBeA9TdRE9UyMYNtEsb3EojnS
SXzWMHLbt1bLPI0NH+w04GKx7+zaZR3QICVMamGhSACC2DsVFDgXvAuqeJh5Gi2WkImqr8sgXLkx
kp9aZ0MaWm5GcKDdSiDa6wG9d1dzFdxXopt2btbWK6sAyyLwwk1y2yQpzten5dkTmPoMaXmc78x1
myUtrlDjHaHW0bCt68bwUSpsIPSgqR2thDBHzzQAnzXZta3H5cdQaV816GxHn7rxxPKXvxUPvop/
buXzMqtbBe3ZRhlAicOVCkTgb5J8RVpglSuGuZFe0LP+l0d0D1OxEyMKCnXj9YnBLjAp193QEzDN
Cl7ZSWF7nQLtW4EQ0KeVWBmqZt5qgfXsuoZ5pTSVeYvb+J+9Gjdb2zLwNUw8vYqMfZ0RTYijrwOK
zNhjZM9WNdR7c7rNDEfbGjiQeKS/eExBPK9gHOlXpZiF16q3aVm2Hq9D55R22peon1CD6GLAa36T
boq6iJ+s2We/QfqfOIZGQkzTy5Nm4V+das4BGCsxC30KrmzYWCdVUyos5FE61nroSjO0loywkNDu
p0XOpuvq81hU2n0+BvUV0Nw/EwQiCtMboV/tOks5a9lLVVvqE8K60yHMimptacqwSzSCj2bbW9f2
UuRGd1d31bHwQ3Fo6hBWRyImMH3ql7IMbGg8mr7pcpLtiHau1DohUQ5I7mg2yECYSgx0s468Cs97
L9URatWL3PV4lmHkmtZLaFpfCj9It4mbaxtXc4atHrf72SoLz+yNEC7eMAL2aKu1k43uIavLXVOz
Kqsh8bET2yvIup9YrPpeLKbb1BpbHLGTDr9wzd2oMQop0Kzbk82TuK8U66ntq+rOChXCQqNYp9Bs
NsqAu9fciucE81ZmtgnspAHSTa+TZsN9UF8NrZXsg1zfCCKjSmCKjZuKh2Ls56PAFGqVmqN6lwbk
Wf1CnPIagwdzVgbuMEzv0nIIr2zxFTli5dyaqc++UUV7I1FHZoH+GdosnN7IuQJajgfC9yJ2yrlm
6Unj5KKZxHUglc+PefTRH6Z+pTexus38QD+ZE66szTRknpNcq2Hj3s79XWmAyW2gOQCuJWqD6cS6
r/iF5lHvtiwp0nxqEbTX8UjDW3gL9YqcnYnrVB86Dw5r10IhIBo1yMsI/SntMWzv+sE5LLaXa/AE
Cjdxeih09azUdr1OK6VcmTjl8OsE+0j1xprHbsYAba2V+tFUQ3MDrMeD34/tZ21Hu4KsV9cUI9QE
7c/BHYxt2nXKFeZQ01qLHKREm+U1G4tslbmfAUh4jZGTKcHvfp31+AerFW/EsagPeIXAbsKji9XR
PsFJzEvN4kFr4mmdEZm13epLrBnICEFSWbllf63gF1brPlxhq3pODZUkdJ6e6rJxrrG8c3C2Stpt
2KCNg28XcEp1KME9baoAmNsUZNfOWEOwro2hvJoG/cmsw56/xBih+lvleQZjfAgnGwi9mTUPmmbV
DwnrXjUT8Y1s6lmvIc+N/bHs7MtkuPdNRH7CHqUGN1a8oHFGQlScaWbTfK1o9b0xdvUD2Cd9404B
KyoXkkag5cm2KBU8TbChqMbOP/BG44NByi94fOXYDaN6bmIfUL9TIU/Fz7eWg2Wbrq2tUXcBg8JC
Qyj5Tm+V+uCYJVnfNuUrN5sWAY4qDtdtUH8ZrRx97dHNzlbV2+pqVAOsMIr4/oc2eWin6Xylh8WV
rMnTeMjxaLKmE7ZapC76od9BdFDvLbUd7+21PJaFGTTo6A6E7t7bKs361AV+fHLBcN1XkToiPzo8
vQ8Y+jZYpzUCXO9tVrf9ilU64PEeDLyjqv6VcJM3hBiCe4BQwX2HK/Y2gY+9fm/T6wryWgNwLxdp
BBKsdnaD7zRnecZc6POZtdZO1mTRNgNR5UkY3K9OcG85zlrYeXTb18hxCEtPDgKOy33hp/p1Z003
siaLxkTbtoJ1sJdVNY+n8zjzRy7jhaiCh7aDtIADs72TbbAJuhsoDDtW8csIhk0VTkpwcIvLiErL
6tvGwMHscg1GAMDu1saA17dsS3OlWueZ4m+q7s9S6ex7CKH2vdv148bJogazd/xmQOSP+Oso4Z0c
EmUo8+ZM2J7aCjDm4G9PTc4y1wLpdi+agWQO/mcrOfhSDMMiIp77+zKAc110+sMg8FtmEdB79lId
7Sx6KOOdOlj6Q8J65kGd68DDCqM7yAEDm6hDPCuYdy/j5RDUUxLfZcMbjMYhs0R0r5RufqVNyB+k
SR3dx0tRLtDS2sgKIlVUZeGE7FArYJVXRMTKBFsZpDQg3PeqUXgACo3HEvMWL9MFK8Y61x9ZzA0b
U8MBVPbyBbn7hVrvFe6sPwaJVVwXY/kqx2JxNN77VXjpS4avKl/LNIcVlt5Wcsrb+M8ExQYI0nV4
Vft2c0OKSzyMcZhtQoisKcYnXjyV3UNjDsmNYrPhX2qycIvFNdMvh0ubHxg6BFb2Hr7Aj8xZilYU
W7jf8e3lLMyRNrygp43sVLHlva3weX+/ZOfm1go8qXaQbbh6TVfhou4vT5Btfg/BP4TBdRnhkB7I
sancyOpoROXd6MN2W/7KHOvMm0yJ9qJzY89CPu/QaYb6ULZA4lWdjVntJNoDIS/tYXS5t3q9vZNN
VmRhtD5b2U6e4I9Wf+r18QuLIu1BNqWxe22UPBiy5gjbAsCk9BtZjSy+LLXqN1UR7ytRa9eu0Qz3
xjCi9FGKP5gch3tZzE6MM4zZasuE+a2tdB1vLrTo9jJiKhzyCuDsdXIBu9hGgC7ssKjWND980/tr
qZhSTOoXiNn6R74AZ60YeXI2KhOJv1DTdtCw2zulxWWuaIX7earCgzHP5Z84V1+NuRJdD2786i9a
zC7L7JO9FFZl+6sKVvGNrpM3qaqieejK+I+pVPjaAn3mLs+R4qisteJG4TqHmnxOVjJEENaoeIxa
Vm1VxahXhpkpe6f28lGcq15DTK6O3L390HXZxlU+g1M0brBbrEnQQjQfLa342BjugWcz2Nq+Uq1s
hB36XLu3HQQq2tcmxdJpQKULcWib8Efo3OU94i+Gq5dIQwfuXn3OG4DDgbqeME1+4J++rTUrui14
P86JuAfgOa0h37psHd3x2pwrbZNMJkohc+w5oZ587pPB2g51TLihyEm/mvYGV2UNE0diru0YGkcd
rqheR29DJ9SroLRfnSY5zoUbbcQ8w6ARVfocWDvVEaztMMsqiAJ7blypH9XUVrZhHNnkfLPkpo2U
rzAeUZOpIpT+bDCW4SvPhvhY+OOt0VVPhpZNj0WTKngpVl/KMVMPyWICwX4Sl01cJA+a3SJZhjQa
i9FOrOIkiW9zKGNgtlX/xR2ufMtC6qFPs0uhYRxcKSO6YlE5r+RyOtXrHHsM0oXROD8OBrqGNuav
yZjHZzx3YlaIVr7RWq3Z7hEZjb7aiHt4ahlZNzkiGUsC2GLZVn7Vp3D82Ez2fWKawVctiz/mpoO9
VIb+F9QSMg9GFR61avSv7L5O97Uxlmek2gsyKMhwsg4NHrTMzL0IAPAfrq082X05/6khPGMvzke5
n5J2RpsAd/dpNcRl+uRUk7Geo7DZoySgrUy2BhiyVk19hfQgS7NAxZQkKfEUDP3+tuu79rH1rfZx
WihiVtbfy1oqcrakoTofZXUUWrkpRdltZXXAPOyQwhBYdW3ePSbWMqHBH32/WpUr20TY5q0cr0W2
hUWtWaLVx0eZRpJtwyEeN7Lqwh894q/B3nHpDWumftOc0C6iJgt8xs6OMRBCW5oY38IRQKBeVq12
gJIHpn0tq1jhzKeACP63q9mZscxgsk/+fWZpP89WLq7l3+4PVrzuSb5fRkxZzS7cnYhSLB9VMF+c
UzN/krW2n4J1aCTpKpj88KbHWe0G0EKyyuI2J+pAmyzi3tfW2hQA+agtZT3BpsfXUA1uMAdGcx8F
1RtFVfIruzJuf2mX1RAmqtnP06lvCRKsZFvQt6xUALZv5fkDuR8w9m686frKPU9jpe7qkbhjo9vc
0LJRFnjLrXqVB/u9iQChey4A1HvtGNuXC8he2aFDjD+kaf8JV/qzWpc9GytR6GTQQ+vchtPj5Kjz
4Ye2CY7Slh0tggPLkFzU1llrQk6xATfYrLtPlyq7E5yKsiHcL9MPSaDG9IB1VOy+lnP0pujPxPNl
RRaI/9CJJAkGc1NLwkXWZZeYpuwYwUgSmbDOxlJcLgW4OFsNQrN3srFDnw9+etNv4yqdzyjdiivY
alicUpNNohb7oDfn2zGcDlAsK3R2BuMJyj7roE691LDz27Hq8+/a0DWeEjPeVrNV3MuRtZZt5nSc
L7VoqtZNNLuXWgkSF7eq4kGOxAl8Vc/19BD5pfnUCTaORude+tL6q/DZnM6u6RyRAyqfykzb2uGo
3aWDUzwpcLG7JG5uZB8SpGiU4Z19XadltjUS0g2GU98XeP325ioS4BR1ywHbqSQNaQAS1Glgr6O+
fIhnXO2acNbvwbSzY4jVJfQ51XukKnIPvX/uf269lM3dXvTEVaZeC1a6g9GRXhbVwe0mpkBdtW5h
IGknc2yu9YU/nUxOcDWMaHfKqlYUAlkZi8WaCcwjxlxwRKjGQ1nRWYdAR3cJMmY7Zfpcx3X0GrD+
89Apa25dlAVX8PkTRAjtcscD9NFp0BQslDjflNrceXm2kFvy/FjCF0dtCW2Q+KHSOvOV++PApsp8
6g1iCgH82DBNlGcA/vD88Cqdxy6PiClPq/jsCMcIVj0OkbUj1LdEUa5dX69fMzf+VEkZsgnfrCbD
ro/Aqr7HGOsV85J7MxARqsNVAkZAS24C3dev3ZIbe2mKl0IeOWqs7yCCxCsfpheqSv4DDK6VMjbu
Djfr+XEs2tverYqXmFwijJhMW+mIK3l2qrSo6WntSYjaXs+6jWixXU2gBpWI6Hz9bFvuTebvrCyp
QcRQRJhKwU1aF7miYLql517YZw/pBNmlKLEfT41u22lOucl493lBPwx7NQ9sr7RigXBIUW/rEdPa
IffDp7xPtL0loO9bU59gllHt0qyLNpZ+KMuhfkRYijmmQ7QSidU7WWtd/2OnjO3Zsq30aYqQhYKN
BGF7qSZK2HmGNk6HcSIC2Qa8PYdUffaTXt/lc9Y9CcQ8No1umWAjB+shQVKXYMeyY67BqPd3WSTS
RzEG0S6w+3Rjpc32w2//8V//+Tr+3+CtQJt1Cor8t7xbsEF52/z+QTc+/FZemg9ff/9gsoo3YKLa
OuaStqbaYul/fbmP8oDR2v8hzwzXIg6jfWdPz6lqXUkp02pWHb5BMforJpcC09ylPgZhflrGiKj4
IzBn5rWy0u4CXvzrIpvVy5FsK4zMB0ZBb4jfHr8krqNyHGKFaALDdb6o7UyLxk6J/i1bMzPbS30d
WbB4YNGRNfdyRONYq//hH67qP//LCa/ZtuMYumajgm64qvrzvxzPGb0eMQPbR6WK0Bq8IRKC/kYT
OGTlwCccnEOXF5oPmuJSJ11JuHF4YLllnjtW/bxM+D09C8PRzaXuRkpzctV5bUfdX2PqBvfYMSY0
reclJjnYJu55cQ67HlWWx8lNPvu6Mr/qc/aYBq77hBqJu9WVrkekMLDussBBEdnpMGxuCfqIsPmD
SCeBni7Wj07h4rflgiqEgja/OoPXDlP0ijo4abG6y8/CH5tTYZgOC1iz/lzp8Tow+LQkaCz4Q4Ny
yw+eAjip2r3hpg96lgZXup7GrPcpWFXGCATwIu3G2dk4sR1d2mTvKCKerg6iek0GyVjJxrBQ9Kuu
Na8vbfmIGG3bC3FAC60ne5qgokCuFyivwFVZj4YGnknF9LIUIsQJ3YJaKGsz3K9ryxyhhAv/DgSH
f4eoWrdvUqRKLxcZHbRTMcqyN+8XMbn7Vppax5cLp1VVwbhiBw6pjyScFkzbmVtTX+exVp6zNC9X
QyLKXWZW5blc2tos5p1UOtZb2Ebx/jJa9hht/Ozbnbu/nLucIU+TVQuvZWWwzINsulxEHmqFfdDI
31+pls6FZZu8iiv0j4UV7UwUJ/Et9sMlwPKtEFYRnZUBWbuIoMb2lw5ZDYO23wQVKo6yKs94H2eg
yX/IBnH+pf292iH3DorBOP3d6YM1hSszw2JTnmB3AgpkGFgeuq/DtSyIk6JaHGbHwNKNAQ2WcHzv
8JeO96Z88ONpZV7DbJxz9bNSZONLF1UmINFyvNFAKV7XFSQb2TFn87lOnPzJ5i18IAFAlBSRzJeM
lMpyoqOxZCZuS2Y47c5JxhsYy0IKXi0bw4alai5VJ44dNFGiwMJSISDoHSQ2nMXlHLXKb3Q40Adc
PAV7hWW4GanVOdzJy8mGS59PFuJgWC1WbcsgeY08QMYBHT5nJUf3TZYyTRZJ+JSkbfxQ9ntbqDcV
cBYsDAvzjpWHcZfo+9LQokslzjP3WidELbu6ZZDV8/AlNuLC8hzZZvTMDmh3WJ6syg4jtIn3IlK2
fW8TaT6sFGPIL9eTFy21ANI8dOj3jxhg8tSkfnHLMe9KDNeuy6C/aq3oKpkG1FsU4VvgGMMJiM/s
eFFc6RfPB3mEnNy8soiT7aIiZKBsdHGEZZ9nnC5tNhI/JxLRO9l5acPZomR2Rk3p8gGyq8EH3Usb
dB5lVTpLyKMq7R+VMakvxhCyPZsHIj39Hma1i9Q0i5Kbkj3eQe8RC5ZtVdBe//MUIRz3lylCMKu5
mqHbpsuhYYqfpwje98K2SybrRnUtTLVTC0zmiCBu+ck/YCExXGmp5d8aCuDMdqiyV0NF1XYcpk81
GulEfeYfR7A6GD+VWdis8poAvDRJhsWOpIQDSlwlpof+bssab+mVNsmyd+4SgiCLv/L7YNeu6xse
rVtnVsCrR0PETOSYkYeN5/KOxdoZsW9xR2xD3JFp8kndKtletoVR/TEaanEcHetLkg7+VWGk4u5S
qGCwGj0+y5ocLo/kdbSkpYMRxICsW1YZ5RE8t33U3bBD4jm2AJ4o2jInkr9vJpXGy+FSD1Kbxr/r
mXCCmMWPA5ZR8srzcnl5kqzKI9kmqx1Jxo3vkzKRHfITWPMxz/7wYf/dtUwx3PV5ou7er3f56379
E9//HYilNPtW147vf9bllPch8u8CLMPWLNCuYtfyr8eBPemo2dkfTlFYJHzz4ajDTkekj4Q6oIK1
5U4kW3w1Pjqo2R0jXydKIQ9lYfK2Ige2dL0Xc4haOJGqykuV6FvH+yVG19bD7S89Zg/uE6wBeeUq
G2+tXn+dWD0cJmwa/JUttHqb+EL1bEWhPhvpdIZ5tLJ6+Nmt8wkYRrnHr3fcEiGfPpv9W9Ip9qXZ
GZJ8beFIucu0AUDqnCUGqeVRcU/RUBWoxeC4LKvx0iaPLiOtsvRPGNEisQXw9ygnlcauvoZQPHBy
W+aZy7TRiWhibyfefMSMv/V8n4YiU2+8GtSQV7Hu2umt7e56PU6fLcfedVNhvFiuDWQqE8F1j+zw
bRU7TO+oar4QV/xjcLT+Aa4r5Ki6HTeynac06Ib6xXR8Qn4IDB5S3UgeEyV7SrI52Mw1cX9MddDT
URISKSSaUOeyff18aXR4so5QR3eyTbVm49xKD9opUsHEgGvfykbZXcXuH/rA7j1dGZf/SXHxslZ8
FJ+bxYmxcPf4UdTXwszrLTvE5I4XfrnGLrV5KroMcHgnks9WVn1MgLi9lWMKLi1CpgMML2leRTsT
9lE39liwlHNVcb60ZYYhWI6Tx+Dtf2y76lsHCXWBNjcOK+7ccvfJcbJRnkdQ4zWIyEFBfwzOcXya
Fg2sIESQ0MdTXcREOjzdBF6+VPO870OvLqLdzPv6LOXLQmbqgx8HvfJwEczSXGSnyHDexvMwfQYD
QAQJF+6jzimPS3tXRt/a46a4la/6//hpH9TIfdFrUU5EwNDT+bn6X7u34vySvTX/uZz1fdQvgx6L
jP/+cch19FoXTfFn++uon67Lp3/769Yv7ctPFcRso3a6697q6f6NaED7135uGfm/7fztTV7lcSrf
fv/wChCnXa4WREX+4VvXsv8TBvu97/vF5frfOpdv4vcPH9/qt4jnoX377aF9eWnf8t969pP/L3ur
o+Tl3y709tK0v39QLOtfrq3qru0aroChan74bXhbejRb/MsgFk++zhSuYMr88Bu0hDb8/YOt/Us3
DbahunA0wRkNcjq0a86/XF2YGhr1wmbHJuwPf30b33a3l5/xv9ntaj9vdw2Sm5pgrtZ0EjGuTpzj
5xk9RZEi14bEfKv04lpOqmOVwiMIZ3cnJ+TBqMjez7W7k72qo2iXXjkhy940Tb71/t258lJy8N+d
q7kvUYDGSNCX1VEWTppWAHi/191xqo72UvzSFiNR/tdANpkWMmOQReb69F6kpftjNTIy5Vgke7dy
9eegTLMT2uaBpyzVasLcZBgwQRFWZTwLu/2a5O1wE4zzSgMKV9g1qeflUTRLvAJbzX3ug3Frunix
+Cym0QhIYdcfp6nyscLhyEI6+Zj7gQXc5HsdsATEA8CTyYTwhIEix6qtdaRanGHWjmOq2diAA0s6
ynpodTdK4QPcSdh1TeCtTrg4FKd0KUJ/tD00YGD8/Nwhq7KwIuTVkzJRGmwbOCz3bsCiVvalI5ZE
QTiiWBVMoFt0sKhxU/fQp3znHC5HMxo3qxrM4LrUdkWjNx9xGVdukZxNdsRywIqVfXHul8JXEgpC
UyuzZN3dtigBlisjszJsgwOXKag9a0E7n0HzG4AFyVuLHpOpehEJCwNcmYKyeaoyoiSg8M3+nkxN
czViymaZiHyp+B/x7+j3eRRFlzbZsTwrKzeKg4OsWrMI7v/pJHmh1Oz3Os4qh4GwVQWlopuOg5P8
WMi2Eln7HzpkG8y0p2+/uaMTQu73hjakN7VUtfIVc9cYlubViwzW2EzaCuV6iHZiaHdgrPSjponu
qrSHfu9oVXQ2YUltcmcu7sWIfbapJCGOGDbgmNHtj2VeqYuWQ+rFQxN/lEfp96NmUKJL2/uRrQux
j4m8o18Bhkuzc3Pnog0UopBGfch7cwcFNdgvEuzrnnw3GIghfLDHJIdoAzY3GFXnvmz6GuAf8qnh
iHVQFWafW3+C4mmQEzVb4Z8CPTHWfovVQ9EZJk5ri0mfrqLmxE1fbMvv7nqqdPNbigoZodXo1uVW
Ou7VzrTAXpYe2CjmyqnKVxu51MpPP1+mSxRPlaulepkuEeJWwBIWn3k8+Qd9r0pRuGY+aMSLjrPZ
6tXKSAztGOdpEuBthW2UPoDLko2X/rjRvlhsPPZ2ZkYbUF7sJXsldnam8qq0qHrJRQjoNY/4Tjp/
7NMBoFwVBcCWnKBNVxp0whVw7enWnc3xUuQGrB03+rElQOC8qGoIBQZDx5QkriGmXWoHEU7uhVhJ
BfkI3TR8ncZnDN7Pdl4BmODtIQveev7RXN4jskrem5fJe50f8MafiWLbtRbDWtOy67BGSYnpZv4E
dutkNcL6GkbzgzGja5w5ACRUE1BOMaNKFLnut6F9Pp/QFy+ef5gb/yaWqmk/hxQNy1VdYaCMbbiW
xYSl/hJMtbUsAgEeOm+JFaWHC5lViv5IQm+bCMit8vDX+q9Df6j/2+Gv5zaksj2lHY2Noc/qU7eA
Yc1pvMmiKH5CHdrPGrzX0BXbSOFHWWjLehS0P9APHKNl0w/akM5yxqjUBEOXce+nfT/jvd0UM/JS
8oz/+TOqvEYpbsgfkHtLQD0Vw10ksJ3yEUxcm4givQRJf0V0PfiYuUpEaMbP0IR0ypf+2EbwhtEJ
a6Tbyt7CU++jAkkZkc7VMLcPYzDnt4pFVgT9/2tcBrtPk2mGIDUtY0NevPuU9yjOZnUT3mRmE+zr
wNY8jUDsyq2nECh1M3mZCnCrz53pIUuqW3tpB+cWbtRs9g9VZObPc8cOaWkHSoKbVBuLnZ8l4Wet
JScy2p/8KVf2fVcb6C7THPTGoY3RNA9cpz22xpys/SFAVFnE6//h7nOWaMR7KJ+7D88b3njo9eis
cLgVf17bzLHuNJZqRV9jLdETIK3KrVRONBDKhaMuWDOUvn7fzQ5TeTF9VvEV8pSgbU5zM+n3YaA8
TzywWw3DADzzfED/bDROkgggj2Sb4mS3ST4HcCLgBry3y6Oxs9AGluPeu2Oruq31mm/8by4n29Qm
xqWku8PFqdiMXTec1BY5x6R24k1WzMGn1opv7OXhNiH/VJahPsuhIjS+De1n8cPQwk7tr4Shb2MS
ic8WtoIbDdXRdY3dBZBdhQB4md868OR4JLdDbMQBjqXQk1NjyS124bejn3t/HacgAj0mSzby53GF
02hXAikizBJc9aRM84+FWwJq0mES/9L+PjbxS/Ukq1hcntox8/dRgmHj6n3I+7myzSzyGzGgPyBP
lZ2y/dfTMle9VxIxrMci2fpzOj0yeaLC7Wj1J2tCLD9qneELfPLrGYdaiI1JC09B6aJVFiFkj5PX
vRZl9WIk+qTFY3wj9TK/12Y3WLTNqyfRZ/GNVN1c+mRN6mx+H/m/Om9ePuH7Vd4/L+ATZO173/vn
LX3vte+fZ+apfUhKFChjLQqvIb8Y3mgKaTYXXMu2zDYCjAj/KogT0xGkhmchUbeY0n3r/WVwOPr+
/p+fZNv++UFm76TrhsP+xAL0u2x6fn6QxzBSBHx95WsUqw/wUZ07x47j6ybxeyicaKGyJHjtct25
Y+kTXVff2x3am+/t/RwNXgHjVY4H4uP+MF6264H9mvovUe3eu226cAUdbIL873ft5WhpU+em2sSR
ZeCZ0eAzJO8x2S0LebfJIzmQ2dFYkRHgirLxcnHcRxe3qVBdK1KSN8U2KQfYjPYri2JYD8jDqzp2
eUtVzZ30DrrTpVYsTTrWGICSsgLww+e5TYmRTSZohra5GcRQem2U4Bdlhl6MM+fnjGXy4ij6bYRl
fsVvpekd62Aj1L+6SFG/16Hw/fOvaFr//isum124IqpwHf3XX7Ek7oSYue58VYJUg7lmatheyI1h
QWirE8qjrCTJfjBL5REAVfEQTS99hhJ2EwfXllUTRPleLX2VIEoMM0j2upGNankwrVXmG3Ik4qQb
abBvSlWczOVIX9rkkWx77y0WF8b3cfJoiIZ7LZ+j02C77EEMCNawa5qbBOTupZAdBaQ6NoV/tckh
MIFZnS4dpZlC84DQ09xoS6O8jBwtB7rJ5K7++Tu2/v1JsdkcGo6A8uII9vQ/PymB2cPcHPG3MnNy
rA3IvBPCG98Kq4m4U2UdvRFWh2WwQcSqQcCKIbKJuB5RvAjI+gygBo3kxDgnTUpcNmyujakzzmIp
ZHsUGynIds3wfumQvUj4sLPFQblFVaGFQoqS91kt+ngdiexTNUbYpiwuJM3YNTfSj2RpLwxr2l/G
Jv+fsvNabhvp2vUVoQo5nDKLFEWJspJPUCMHZKCRw9X/D5oeU9Y3e6b2CQqruwHLEtlhrTfgoHEy
2+TQmZ3+NOkFjoxOBAVOGE8GABMQgMmhBEZ47avnyDT7L0WRjutCV8qbuhfxQd7F/fjrLv19d+29
3gW9Ex+w6662//630Yz//QK4jmubtuWqHukg81OBPXRCP41HtfqeNPlUm2tHeBsKS8oxdct7oSCD
KaNLk6Ph2lLl7bgKDNdD+FzG82jZD+Vu3PcOVIrcVXDIDC387bziw2tkhxwb2ToSEgW+cr7AXSgu
JuXN0vMzoArQPCRIZrf1Gbt6P4D0+9r7AqH1Jlcf0SIf1nmh+MdSqOTwo7y8cXE3PCLArK+1Pq4o
j+cxnKYw+Dq/MUwwGeaNoNqSM3ZA1fYfSkFRl/nrSXE+loLSyu7vUliFi0Z+XOeP52C26i3i7nxm
+3KEq4JU3ab93XMdWOgtcNSgyxGVNNDOx8qESk34CHMlfNTBocJexipCtv0e0QxlAvXRP5e5iRvC
FOYb3fcpG82hbItS+Hilx94PbB4nTooov2LpbSAHyjbFi+PV1fTg+q5M5nlzmAZaraA8WoYIZLgQ
MgLc2OWdo2d40Vs4EWt4aX5qlyNk5/ykHHp9yJqfrOYnf79WjpDtcpgeDZfXyqZPj//52tor/mPN
dv/nw27ptula8GcsEEKW8WnNpoCK63uS+9+SMYc049j4MU0lJ3SVY7qtudlBhkjIU2uu4glyPCJP
C9n9aWDshg5FmvnpUg4a5nfIkdfh8pUylK90hXVKdQNCZQyTNzINoYMBpcwtoPjP3N7eGO9QFafZ
odyzCXoAWSmLOtn/3/1kbVu0BdJkO2nReHfp/vUWjSzSAkNGa10Ea1G57UyVxHdZi4sSb4z5Vl5q
JfUPWQBznxa1x7P5w+DrsHHuCVXXOyjpOhKC18mmy63fRixAjuFvIB5CEsvzcSPYs/OzwxmTbfJi
kVkYFvLW7Z1boY4V5plN+KvtOjD0ml9vkG0eJPf9f0x35qfDv6Nanmpy/OL8zwxluJ+mu8CbYssT
jfKe1BhTk7ugMgQFeKUV7bCSa8R1LXE72OnuV9kQ5YKhck0ZM6NcJdP0a7xsk09OWIffdd+YSea3
zqvU5V1/vv/yj0ax89PhT47JZ/2QzZfOOYeqWd5f9gzzxoEj+LUlcLPkXsS3JnIKA3+Xh6RJZ/cm
dC9qswDthlP7Yz7Z8cEudcQ05t5BG6zH+QHTp/Ajm8i48kA/LdK6zrdyb6PAnV/xnSl2Mgyysl3B
zC12stiNVNuvXpl5v/bKzLvsVefBn55FfyR/KrI+u5nE8BMrwuyeamF+uSj4nk8i0W5kk+xs3ZTy
ll79zLQ6v0+xk0J8Vzf4n4BEbzcx/KRu3jnGHbraoz5ap5KC7sGpLYEAmR98rXESrfzQeJ0mMG1B
WWz9AfQoi0v42JVG+Kglw9oLGuUkm4ZoKNjIinAFVJw1ru1hYzbANkMFMK+lFd6pND0XE2juBOyE
BdmU9ObaMSSeeSwVRHbmYdd2+RKA292HDnKF08JQIeTcYe0+HbqqJLsBWw/LzeJeVexvzegMryNl
HbSmLewThBhfkUM72a3bn5Mw/I+J0PkTMzFDawzVNFVUzhzKNob9KQeGb7JbqeU0vA8VmX51kQ/4
W9rmYB3Zpz0UFkShpdOYPynreYcpVrtH0rb1LnEgTMpQXjrxxc6n8iwDPeJzYzqOjy4640Mtt5Df
AlMzRy22J49d5P9M0rI96J0iPrijjKOyLvpewTqIyuwlV5W6XrgJMZdekoP9ld26OKZ4LZgNz1op
KVpJbMIyj51yIlJ1JfddFMs/hh7ufasG3itlL+topMWjTO7Li0iy+6CrxJ2McI8e1in2h+tLNSCu
7Ov4QhuNJWB3c2/Gg7GSd5k9uF/Ksbrt5zyNbDfxhNh7je9+aVzxud3oVbZDcVQte00N/P/ayVlz
VYwtI9jRuUg4/01tx7TBNXvgJU3ym39us12U+puxtot3OLzuKgfueNNk7R2mr8m4wLhjOOIZDYtk
viuSvL6xq/qO81xt7eXgOcxkHd8zzim8l6NXRNkOnGOImnEPxz6e7LWDwcQjK4u3qKIo+8vJhkPS
CkTuqhQV+C7RvzuzSViuWnc6OcEjSfycDJeLlgfHY/RJZoyqnY75fY4Ml+dM2zbzdXzy9CT6oedI
SuUj2lrTvPRcL3YY1bfufLm2dSACVXQiQEV4kL7Z3jXnorNvsA7fIa9uvBhgulejMK0bK1WMl8Z2
b33dE+cW191z3PgHpsDkWTgnZ7bE4kdBs+D3xQUGjwxC1xyKOtV2sqPyOipEeqBuL8dmCk9fUlH7
gMTJHslDtDybX0PZJs/dv8dehs0P2AoK8RYCZrUIxsP1MnViPGRptsuyRkeuB4Tu4tp7iZ2QgpXt
Y3EZ9+ZpsvtVm2fl0Zgj2dSw6hwgxR5lxBzzq70rMMgCIQLx+XebHEIN56vWjvW2J8dbvceGmq/7
ZrBvjNzm+CXG4C0zcgO3smg8FGOWv2hVfGkvfB9FhBC4MJm58M0oanJRtuadsLOyHzSzebLndosE
CQx9PGhzxckpIo0hjgx+OWjjoRtAVgPNi56aYiMTT2atyUDmj8zQDeceGaTzsKD7MCyINqAzwvW/
7xYMlZL2p68Uc6Oj2w6UQHQE7Pkr9wF3PUCdghg6Ge8ZqKIbx1RdJAC4KO4EwWJEieLaZoYNdHqd
RPhlTI4F4C3fPOv3U3Lsp1COt1RI2CkmchunbB5DZRr3ceeRGJ0vmEouTQRd7q5NdlSrixFAKXTF
wrwMCw072dgq4reyzegTbWXBkt+oHhYaYqizG20ovS+lrahg5QUV3TkU6MnsksYNOXYQxmNOPbCY
tSrnsHUt7QS39SijJJzwSLMuD8qWzO52fhw794EH90DN8kNmk3RuTSDpsgQmESef2iSyJPlz3LVN
sahcX2ptn55rDRdruh6mxKQEb22SJc911ylgwUOWlDHwj/akdqvUStQ3dQpuVK21v/85NHFYfcx5
qFVCv4uGod+6VehQeQHygnRYeFeqpHNVRHjCKIWZbJUge2WvjHt3uOOwZ+LdpKcQ1OYxXgd6plIQ
KzFCzGA+PFcqurNNXXAAZRimJ2Nqvk6Opz7HNts0BE3TpQwr0ZtbJwnztQwxL8dqFm7m9jI49XF1
TrvqIMNAKV8dK2xPdlBpzyGYb9dAsdcHx2fOBp6jBTFR2NqrXMVkE7W5A+fbCPNpz7kNEvNsjrir
IvrCsU+DErAQGrmk60nteiyTvXpJ3ujTeU3xUY0eEFjYY/XM7NNgE7Uv0Q8LBzVbxLpLRXAEFzRf
gkzUFAy5m9BvZrbzVtcmeSeHyREylBe1ceqDD+98S9U9WsRB62513zHWEKyjV7soQJpNiBokfeA/
e+MpxC/5FSSTj+dzDsFkDnUPZ2XHVrMbGRZNfoCa6p/jKn7za/uvRBvxBLf9Ye+FBdyPMD1UM25O
tkdzu26q/9juhCrWnooxLWQ5dLA9xHTnUNZEZTVUdlzLpte2dmp2YlJvlFo1jr4K8YjFT6XoTXi9
eL9D9EeRRSvNaCt7A3If42V0VerxcYpufFEax9jDBwRGe742JsM9DhzDUfzqyzcSB+jjh7aP13vv
P4nW58selW8m3sPbWE/Bpk6qeCt18xixsj+6ZuhdHp/mYZ8eR1RoJdvZKplrK4pvo9JVPsAfjEIg
w5U5xl7CH9gJaKd60vg7AJoYc6eBBcEuEf/b5OS0TxEuLu6CUzmHA4qNqyFS4HvFFLBkm2VrVDCc
Jw//ro/Dcus16Tn5oI2jeA/meJ5I7hVLzcuVFWpxEba1+HypHnQFOqWbl9/Zp39fITQJLv646dI5
wgORslXNsGyLU+WfK4SDVXHZ5Z34KnyzW2bsvw5qFwGkNKIZTnm5t30LA1FHqEs9RAsXV6ffA2TX
5VJZAsEKBIkpfpZbxJbSSyJazKHLZ3Mtj1x+YYttgfXhWh7IbGweL70xdj8PHl9ViV+QeAZ519bt
U+W00c21/QqF6P/ulOPHGflwHeap/VM81edCR781T6KnBEas02XTq66lfKeiTCHFVY2vHo68C48c
713i9ZdhyuR0x2yAWy43POwuVAzSNahTc+FCtl13Qp8qGtfBn7ZTn8Lrm1mnoksV4/pSfehuGyN2
T94A5WCuS2ZR/6ABBH0xK6tEWy5tbrE/9m6VYAzXAGqz19qo7qKaBH8rE8R50ARnn7V0oYmmRDSa
vW8Pg5xVe3w1arhQ9VhRL5hDOUwHynQrtA4RXH8sSWsP2f31sxyM2VMnBnV/+TBjdoorU8YZVw6R
l2b+4Id28dT2hYpAFJG8XMfKd16+NIpVXN4XF2O0rKcQqa0JQ2oy0dpqqC1vLc2o5UXPoq9TZo4H
Gfm95t77yasM5DOh4+s3RuPVgGUwsP6n9wwgsf9ji4X7+Kctlg6Y0CMrA8gIZcv/ObUkQ1JnfliI
r02oo4065uER3lBwHHB4hQXuzd6eVl4jEUrjP3XLDkT03uraFAd50GxQnbWD7iyDpKrqle674VaG
ytBqR9UfzpdDbpKoP8rZ5xIVNGsHyy5a+gN6davYa4OVUYpi1VejvSvj9iXi6LPGahEAzzR5J8vs
cShHqfMFA2pYTHMbcggeWhcKtTgfec85mkZk0MDagW3qUZA5j0WBPH/ue+aDG05r+UNlOpkHjNVQ
s5xPyz7C4Q8Uspd2EfSXs3MFdXlZ5GlxIx8oHQTi+jnRI0PNSM1FmUT9NjWn/FaYw6pht3Rni5Gs
IqpZWASGao8NpNIsQ7fN7ZXsqhX1K3aM5m700JMNcGKAk5/jbT4M2jlEeWw1kdw5BwmKxJBjtfOs
RrYqfFc/KnLb7iSaxxoZUUpPw3sL18iTMV/qub4k2zn03ctoipD8xR7w4NqJcz8p3ZucOuoimDad
UPAhq/rg0DaxfRPmEM1SeLsSstboeXITepW/sOcpXV6UDKYZgotHGV1HSMibfOr3O+SIKBjGhcE3
fnGdF+VkpwOSRpfw+6dmGTqdHh5JVcngOmXK+VH2+e3362Qp70rz2NUuXPF5sRJunOCTy/GZc6O7
s2OrP6paAVjGTQfyfWHEL9WKn9sQHH7WwLQts+beS03/p928dzkOqQsFWYMCBOH3utG+5raHTm9i
o0RIwWMvdA7UumI4x1GPnWPsNA5G3jXOJVry4CY5kqnh3CY7cvfRDtkDdqoyH8AHXDrQ4Qi219Tc
kKebwuuOfAoe3CA0v/2+QZPs0hL/fTN3NZpzQvcuOdhq6h4VKNPToq9ILbaWUnEUodHTQHCuysYX
aAg70UMUW9ZeqEO0CNsGt8batJBfVhMPbTw2B8w+1UM8nlLF3WISbN1e5z+H38aG/V62vEx9HaND
F/a+Bsyyj5L0C+NfNd9s39vIxk1Vo9hjmV6Nyp0w1mVFDQnZyoUcUbRahHx5lSDU2Dp3tm+KZVI6
qI+6BYuu61kHwcn1UM0XGV4vFToGPVayN9em1k76rQGefXrWqrrdkvBek3wDYU818n6gkn3vKjFS
OUhjbTvHVPxF4cbdJixtBM7mbnMeGA0Y0qpqQCGzjLdulOLK0RneNk6raY9uOKzeBOmZVqv48Jim
uawt33kpHevbMFn5DwEz1vGA8eFgMO6UshrekehDgbGF2juSFF+4XVE9FgpCjbpuP6S1Wz4WMcxp
tUULV3YaUeOcfMXbyE7ZhDaYsmhISN7IUFFhTFiBxQG/TzC5nfr0KY2N9DiVIkcbBzzupqxVJARx
+D6EKeUR1bSpochb2Sgv0DOQR5gviapbxULkFF+uY2TIdGtvXXOY1dzC2T0TKZp9GMWvQzF4J5zJ
vVM335V6pCzVRIxr2dEnxbDzq0BZcHpB59LHlLx1h/FV16mcDc6L6HT/EAwIouSkeGDLxdMzZEeV
D66OCNl8CZQnRPb9e4Wk87mx8uGgjdXXa79Rme66F2j/yTZdrf9yiyFmo+D0I8wXDEzGPhB/NVZm
rzxbL6DYqM6dpo34EI9V9u0fRohA1Ta9MF8NjmfngPwnasb6k4xiC7HN39Hcx06DkvM8stCU9TWa
+0YsEH9kJHEPadHG9y2Yucv3rUxJ+g9kQi/bdQk8zuvu4JsA9nyR3Y2NpjxbLjydauq++ErdnVUt
R22jUJ7N3BpuSyNFV2ceFYve2cZlKNayN43DGtkEAbpYACGQr9aLNL3XIMvJb7e8INhWbCs//vUT
xIGB6HKQoO+YuAYEV+R+MmdK+ctE6bqzKfVqvVuf5YV66d0gCgtRlvpkSeBKVVMhQ4ee5P28rbw0
piMKs51OKRW9CpYwW+Fspif5vcBAGyis0p/i8Ea2XJuvQ0PNyu5lB5IHwzxUdRSoSgJuxC4qVH1N
jrxegC5Nf9SAy7TC/+FkbkSFoGmerNQDsq+10y0qy9rBUaARLdkkKoj9A/Ix0mjv2VP3pAZOtcc5
+0O7ORjxsZiK9yzIjDOLz1JNDe+LzLQUrr/0ol6cZRT7zqvW+f4lL6OTBF12bVnsZWcXNN6KQlyK
uDQ5nMiwmy36RToKL7zNHqsRHUmcHCFN1ZC+ipiUpket2K+sWxW79lPlaPYC/bbwne/eQ4eM9pNp
sIAJPTMwMS1KdJKpcHGa3tYVquROamQLpuD20Z8CZduG47gDhdSd08ltF3JInJBtAQXyFcsa/iJI
XB0nPev+Iwdu/sNm0lEdR3MN9GAtQ/t0GjPAdQaaJ1LsbFHZ78r2Xpv9t5NGx061TsoFqKXmLNuE
U2tM+mm7laHsQMri81ODou0g4DXKo2VjBYlHFrqFCZqh1xuwFdmDoQY6KiUKkADHaOqDvPhQyJGS
Uv9Cfq4+IGgxiIXu6PUBiYdfQ2Ro5g3Pydvrwx+eke8ZxurtP06vEtxRfCgZ6A7rEOwfcNAgU//n
94U+YR32mdG/6R162LAhofrP+wltvsg7EaYs65HanKvIiW9kWzRvKvrSooM6QL11FAPN0rmxnWUv
M91wbhOkLEGTBxxGbe306Q79L/3SNvy++/8f1+uI6lkBluszKdcCEIwcPYk1eSyWYYBW+UEWJmWY
mEP8IZS918HXZzGFgDD+5+BrGNQV/1Cq+EsVwugtfNHi5I4JBsGgO+SFfL2xzDzD2JKADR/TyctP
NkZbpq6W71UyKhga5s0DPA19JxIOkaFrJpwLDGMRD539PfEXNX/t7zbczUWWDvFeaEzJtqgFWtpp
/hqMTPkKyjtbGeaD80UpnPwh1ynGgc67Mzwje43Sot6FSgvVQIbxBCu898djH3fjs5H/iLMpf+1T
dGoM050/2bwapkG0Kly13sve0VSWXphXAEbVgeMEP4F8mZpFwUb+BJfQ9L4Ubpc/IAlYnuvOussC
lFotK45u8MzSVtXgWJQ0hH8fxTNGFp/xd74cb5FbGI8GSjQ3dqSFm9qKq6+u8640Tvj+6UG/1V7+
/fOv23O1/+PnnxSVjcaXrVu6qpuuBEd9yO9DdGxLBT3MZ3tgL/Jsaq65qcPYHjdBukKLyz8otuEf
wq58CIPA3MpItlNZQ738GsOmIfMODGzX92Z2M9oxZ7zQLLKlo7fawsEfFxo8+o5laYv7wm6XQZWO
Z9mUIwG86ZS8wVaQEbLD1L1Hu0KXQDY5kHNukUR6kpG8DL6G0bZPVqUD8ruO0WbaOFPtbIvWn9ZD
DFSSTSaETrVJby3ACC9DBCrBzcYnkHTBTRk7MSo8ndXMcKhpqZuOu5Jf4stXXn6Vo6bYmmZ1CFpV
R2QiyLaxN9Unk6LX5SISmKlmaqUfOsJ5iHzCmZ+Qg3Nhv2szY1p4An5cFyAFrXpJeWh+31WyR8YU
el0Xwr3zbRA4m8uBCgK0jWrff8oDyPDaBv14AsV2K1swJf6YMmj0oKTK5iNv4ObhHgaI8owfzFeT
uf8ko7Y5IdDvPmW6nz2oTnii7KQ86204HFTVREXYapVnSErR1ibVWvcaaxwEnPzMXB0/1PxBwkS1
HpWYSxli/e6JuDzItkx426LJxq0fi+6Ad2F7UIqxO3ip7gpcBv+O5d11jDuPliHHvruQJLPeacPu
cogLSV7sQ188SRiFBE7IO2SzShSNPZDmo+CwF5BKvo6zChhgtRJPbA8086RFlrW0K3ZQxhzKC0r4
FjqB4mFG9O7HyorQjO9wuKg6TJT+HBaXzbi4sOPUyTcPCeLeJ3nJ0W6+c8d7GZANJO1MZvkZRfUJ
n4s+Mxeyx8GZaqWZGmnb+VGPD9PBbeIjM058HjCIT4s+vZeRsJOM+kU0z0bxWV6ylBLXBL+K7cXf
baYI2csjapUlXXjMq/F77XfGU2ILV0Yiio2nWJk+RNTcLlGd6fpTgg7/dSTy/ajd5WqGVJI97a0w
niUkuWv6YbrcyTZ4mMZC7VMA+i2eiI7lir1RwPdf206bpyiCzvcaymjbLE7zhUPN+wYxRISnsja9
1V0fPp4y+ndtn01rhVLnuchEtDLzsHnKLQSF/Z66xdBFP2LOk9+sXOPjPDQwAKJ4YXYRh466qhZO
EmQB9I72NisV990O658oBbqvuVd4C1No2VMBS2zlu5CR/n1CNT4zd13kRVUOj0yqTKZ0f4JXYdwR
5n1ZO08hkmQLufT2okX/oI/TvUxfDwpMVaGq6V4uvbIXweBfvaqG7r3svT4re9H6v2n1Ar3Yf3j+
+kCIFc/Sqip9POQl7ih5E2KcIlkCM6VA3tktkHsOw52OJPVce3Zjr7819ahecl7un0TlV8vAsxGG
5tDeAnZVFP1kotX6MrnRtB+cYq7IEpIpVNduYIxMkoR24AClL5vyODVa8WJZ6DKPZbptrcZbBxiR
7+D+lKgIITLaTtZZHgSRDQwXLoDnx7i3rF0dqOU2aGLnSemMcwRVahdYobkzhnKv1kX+ZilA8xEG
0454e+iH0NOttVfY3XNW288yy/17aFbnv4Zi+aldhrre8FL0QlnBmHSOpgsteaWlcKfioj00aISQ
vhkD96hTgj0aTe++69l0tvlSvqtG+QO5P/vNEFm78DJ/eoG1hluJbXdPgwMJI/P09jGN83FVtiQp
VAXdI7cMzVOOZ9EGYHB4hw+bisaMiYJcbzo7XRm8vec62d5QiuHG6Xv14CJfuxttyIAephjbdkCO
S8SWsrbdcbrXgQVTAuzbc47N8CqO3OZLXemc5fW8f2biQlsSx4XXyFFSUBO98tWZplf+J9U3NgBH
ZyqdH1aPGGFbhPuAos2u7PnvdGaenkbEah5yUb4PsaG9aYGprupAw+O0hgippf1CtiNj5GwrsG2b
AbeWtzCwdmHqhl/69jTw5b6ZvDHeCajSMKXqaElRK/lmlu0iLJP2x1i6OBDarXiKfAw0dEsxDk2Z
B0c3sFCcVMvgBTHbZ0xK2h8KuuJta5kbu0AGb+RMsyyMpD1jQmdsjFbtDg5oVibEQGwQAxKPdRYz
XYZG9o434UYTFV5GRZQunUS4Bwr/zuUiQ5uEG3sQK1zJDnTn+mohb9Us5lYOutx68+NGM+WHJPrw
GjnYjZp+6ahFeqMrXr0aerW689VI37coWWwCUItfADzmLDhm/sMI3/opnL7lLMwo++fqg15O+U6J
TXdnKoF+r4QoDwelU77XQbWUz+Su+xPR3gK1SRN7VD56B8uAma1ouQOEN0RU0K9UlsU42zMbPkZy
9zFfjHmXIturdnoE+fmr6dpOVfJRRr2vQ4pIo/ryjv9nm3yJ/BeGLn3NDGACWC5YK8hCwRcUSms0
ydx7XYnDL7LJtpp9TTH5pM5NrldlECgjdSs7Y8vNgJNRDJChp4/k4+yt6eAVsqyHbg297s5Ip+Zk
N0rz2IQR8jsJaSytS3elZhnrbs5qQZ2OF53u1afSMNpHvQ0+DGtHkJaZ94J117gTpOkyrwfFq5du
dTtYYNfkRYZZgikX/mb5ivSRce9rRXAfR3uoueQrZZPSW18N1Wt+tSFRO2JqUJQ48vAAuwxx+Pf1
hDzDnxt01JzQ9YIub1t8OTVN/QTAKY0ce8Y415+of1KM2TDXin0/uVubvNtDOS/kk+dtoW3+iua+
azT3yZHNvKzjVvup7zry9zvr+Z2/o9/PRUidbPsqnxZ+51NO8due8op3q9YdmEnXHu9ki7yMgKW2
Sox94aeOGmnIm0ui2HUzdeVV+T5MLJgMc8mNL3iBv5K/k5G8mLO2PBNFtdSssE9AILrtsvNQ9gpz
bTmBW4ID2HrI9kb+PjLihyiPqTjNTfJOiSjXtMGksGL83UF2q0KEPRjvYq9em9mk3wfzrnXMSrGy
E6UEdpJb4Ddj9cD+IVmMmf5ekef9EmnuDwxOwqdK6/rNmPvaXvMT6840jRDEcFDfiKL31mSjYG81
1tkRmXhMRI5Um1282Hkf31otuUEZDuAVmbWsZlMNuXgZJz1aYjhjF6K9U9I8W5GT0sHfFzZf8x5H
o6BaT1oNFLRWlFlpC+Mi1Imwkpqmvyy96Bdj0jXYlUXuUyv0s0Gx9Vs2S7UOBZQQoEH2LjWopP/D
CLKbBdrMmr6FyKMhO9hQ1NCz7MgZGE1SoWbPrGXf0Qzzf+j6W9u09X0Ks9jc+Q5mA7qJjL7upNZ9
nxYISpEpWcPGsF5VgXT4YGXfNCX9NYKfXt3PpLO1Y1O+qoVZL8MsYQs+Q35JqeNvU3FW1gUgFzCn
keL2hwtEzg/b4DYah1v8MsqAFEG0aJQaPmgdWyh39PrPQDPvSDMn7xW84EUHFPbFFSVO3H2afBm7
SFv5/Gfu08jD0xHo+NEKs3E3NEBZxqgLD/5gYbzqFu6RdGO6iSskAfiLIcpgUFDGssSuN+zBp6NR
jnAj9MK4CVRlfE0G1gAxeOTM/eo4wD9YyHbTr6eVEQ4MmyeuoRw+DFMTVAWbeQZTxpy3NdavYUkC
xTvxfrK0Jy8mv0JEFKq3ALmDdWq74W0Tl9VdqiU+5JdWf9dQHglU+1ukqgX+OwlF2MBDQ7mpsIe1
9fIlKbK7zE7sb1ma/siVvvrilKX4r62v9YlZwFTlaYapa6TTVMuE7vYnEqQZEs1BA2x8Aq3jnSvz
2TVaJl7kMvYWMrqrJE3KtyyKxcJWmvbU9aXxMOga0hq0J1Oy7sZ+FcLDWBpiSG7kQUSGUW19DGWv
XTSHEvcEb3LTW1/DqzmsBnFGWrxaDmQ73oxseogkLtfDbMdyyp+1Lf4yxtR9UaB4LrNey24o/vxs
mlo9KGpN8aYV49fQyc/o+euP1dweAsZHidQYv3a3ZewXp14l9S5P9EUyqZt+KoKlPO/LvAAFruEY
6cK6sVPHbLZWoeaL0jLirZN27CwhjlOrdPPqVzLd6bUVaOnu1onzgA2SOvRYsxD7QdHfBoM1q7nj
o/epQw6xhc0jcmDjYQabucNTY9r3EkkosYew3NPbuUmBNPAQCidFYgJDJsiX6tF1cC5z1PkwpKo4
gXjR8L2JYK7qgfXTccszBmjKK4IC1jKJK+1+gqzO/K+Ri/v9ODZNvx7nN3d53LYC82cVdefJGIMT
vof9zomG/FRDK1gUgZ2/VlXUbBAezrZKVeevoWO/tb7Z30dYGD960GZl8+jl7g7xBCR+5ofykdOf
qVf+rRmqzUtU7EzDz169Qth48AH7kOGgjI/wb05Smwv7qDsntsovQd+kB+TtupVsD/LgBKiu/GI0
KOZ6k4Z6u9iYDY7RBjv5W8DjHy/XNtVp+rVZYDkgh1w7ZAhStF/DWXJWeV+Pq0HP0gevzL012w2V
hTLqUJrMytugHLGyY1u4z0AuHAy+oDsjbls0QlATV4MOLkU8Zesxi4dzmnr+UriIpyUNRl2DprWv
GFPNcvaj8ZfuzzVgUfxAd2wzJr4fLiZr61pgURcG3n1tgqToQi0owvhO860Nokejm/L4ZweY4kZW
zAYcG4XfJg/qXE0r3GjvM789yD4qOpc+A/mWa5+swv3vc15Shauuz/ULe8AzIxtQqRfuJAITbiwm
kiKEnDVzpJsATwmzTwVQVz6R7aOnBjds44OfMBVvQr+I3siFaEwUQ4JucIoiLdI2myzWnUe3oood
Ic3yI7aXfPud7xWGiYtJz5Wzq03FtmEzsB8C5JKCkv1mibXYW1EGh8hLm2ONFfXWIZO3IPEZ/ARy
muWm8VMRzVtBcfnFaTG4K/HtOhmOGHeToYsbw2/NTaKk4SGJ02iThrV2MCotOqpNma4BfSUvRp8+
owPQ/gDlgtqpGf41Juh2CLRp7yFGMNOUSDgHVWc84AwYcizWrXen/8qWGbVZqSAYSZqCPYj+MNcn
r4q0IIKGi1ytqY0D+gbF7Kdl2fdd37xVwhteO3ccN05ukmucgViNhnhsqyDanPblLbymaKk2ZvTa
FjFwNT4eOD0SelN1bOugP1d+0zz0RfKoy+bCSHdZMyJKM4ck78h8KuG33OrbO+oJ/CoEZKQrSGqK
RodKc0Quf97FycvYdisFyamTjJzciXZVGm6pFRiHNBkgXASIH5qiZmZQU2VV/x9t59XcOI627V/E
KuZwKipbcu52e05YHZlzAMlf/12EPC2vd2d2tt76TlgE8ACkZYkEHtxB6xeTihEBXCyt/ujC6iHh
24FdirJJ07SM8KWsbiZjCL91swaxP4xN7IdvLxMDJf3Og/pzgNvnS9Vp875HMBtjUYqeN/S+ovBL
u7TyZ4kitG//fp5u/9u7zzYMEsQ6CH7NU/+N4a2JGYq0XSvPGGVoYJsMZC/rebhTRZ4eW9EEW+iS
5XNQMi0x9dz5UYELDDt+xNfYCV4jNoC3TAsIj6viuaqjbFWVhn0Nz1UUqeTQGQRXFBeX2GVoa2GT
tEGHfr8kdeOnAqQ+y246Mr4/mw7t8L5M/+jawfTjLinuzRRbhZJ1xz4steQ+hDXq29g2/5HDyA6Z
lMtOg3BSsqDgNGZwE/ryJKisPH52MELQl/34CMGr50URXjITZNvv0pTOH9uWfqBcnP8iKwNk7uNC
CcaJgYaBCpxORVrlA/mH9E1gAid0ng22dtcpFgjVC847KyBm6Q6gWHvjqgJupjxterYju+VwaSnM
yUOZcylnLTuR8+T6YW6BJLXns8S5SDiMPPuAiflQFAJblHrubHMPWQptoH4YmIAP7pOj6Uw63aG/
0ZTaOXWpPWxapDU+IVUSrpZV0M+8OiHGYP2QnXCCopOT9FvVYM0vO7VpyM8yco1PTlYx1c/udL2K
fvRC4FHV8iupwxJXAMAwsPu+Op09f/G0rvXhsliP6pRCi01j+9wlpoJaeIoxj5pGZwu4wNachXL0
IvNzFJBQw1izOZGiwwBqScIoCBs/F3DieFeK6WcAvLkz+YKAxwPvMSSfROqhj+w1b51IhMeXTixb
69+dsGsAKdAg1dVkenzplCxXWpZNlysFuiKe8b9hiwQA0G4wPczEAXbGn+cu/KpZrnYSRppgWo67
iswytgFz2XYcw7255CBrA1t2q568Sw4SeanVAkz6VGXWWqiLo5ei2V+q4Ve74Ny7vhu3DfmUvYuX
xVKN9Hx5H5rpl9zJA+TR4Oq2rf6CjGFwK6vkQRY9jNhJvCenD/Vmq+t+n4tmU0yPaW9MN9EigMgO
CGTi5ex6kHVpOFT7tDjxhHIH1m3qU5EugOMssE7asrXr2OBpdbewT/pg659k69Sr1qnxnsJmbA96
nhoveCNu2aSzn9TRiR6aSDxlCwmsNFsshXP8oJVZNzZKjx5QWeGhI8i/r+WvVnOnYu9Nbn8pytbc
rvBfn3ZW1f2ylqXZCFB/SxrHpoqikmjnGvznY1D+MCZsLFtvcs5yghtp29hR6/Nlzqu7dofxzIA9
IMlppjMp6m5CTVBPayPQ1Wg3ssoM8b6KIpyAo/zJmpP39TOrvrGw8qcl3upz79XUT9kEwj/v4Nim
fbQx5R3FeXVg6u+uEfdV9/Zs8Q/Io3mVd5177tKo/IS11kauM6eirw45+WFfpHr/NI1RtatcI9nK
jcIgRakWcWDvlPKRvRTJPd4L02fQZ88XEAxYLwO3CEXdMjd2jnnQK2d36FheJl39xepSbOvJdQ5J
dbTzwnoV6ZgAFPfiOyx5g4OnYM0Yh575mBWZvnLBqvzodDxi2l8FXIfXonwkGVxCIvzzRFE+1rxv
KkAv4PP5LqaoO+dVhdwntxzAvix7RA7p1uXrVLRsGemxFm5l6wBNsi6nb66D8wBr9YB/pw+VoLvN
Yic99VYZo73WOq993mzarNO+52WPAaiWzg8ZkySAgLa7xXvP+5R3w7OMaPKYBStm612V1bveLeKD
lvX1Y78k32SEgwZ5ZQ3TueKZtu4WvZFmOQgVMo0a5dra1aKJdb2dUOnYBqLQTvIpH+NbQ8/qe/ny
KSnRobqXX+Ol7VrqjPBd6Xe/IOCL+Pdvf091/v39v8Bt2PnR2Kj7dy0kNIRbBfOY6Xn2jo2C6v8h
zsEk4YGMLXKZ2DeSGCHPwj5gAWTCcVonbaCAJRuCbV8g+wM5BR4+uYmb2hxdds/V59RJvY3No2o3
YemwtYOCrPACLZYg42TRuOlK9IlqCGsxokY3Nk/Wz47pfS7cVL+TJTUcsfRIntOYrI1mF8GR53az
DvGdfoVx/QO5xfyh8lrlNp2HEdcHrBgmD1PkPB0fMEptIf/1PyyUal8bMmtgF4bpJTGwa4ub7D6d
QnFbJrDQY9ctbxvPCfaJJvBHZ3Was4bcTH09PI26OuNY1P+hzfrwNNWF7icYQm5tj12FinfdD89u
Vwaf3T7VEmVfB923qUEHLjfzis8jNNZC85qvGr/2Qq+cF3Mygx104GJn11X/ENnVOQPK+5rlxlru
K6kdukSTKKN7J6kfhBIlh3GM7ZuggIsiD7w+QSiWNXJrC09o4VUNv4TO+5Ydmrj2vkRlgNCmoTYY
5UzdHVtivEr7eNoY1lhvmzQw7xqeTr4IanfrChAFK1jbqDb1qfPo4uZoAIP7qgGYWZUVXsGBg444
k4ttqbovkVUM31wXH3R8r9tNglHKzm5UzecJIF48245xxo2G7yF0+CasRbTqjeehML1f1qA8sCje
d+zOrycHxsKUYozd4eoj8sjdpWbn3ZRjO+5tVzkGc4kR3gSLPcNIWwVd/TJjdrQdwMVty6BnBV50
d3oFfq8FdPitT8W9y2brT7acyNk4nh8GkbtFLqg7ZsBiJNuPgD9pgcU0D9AWshO+O8mDPNS1qt0o
KRC+pSpVlMaPcwwUKqvUzsKZ4B+I6svoVve1XVTPoHKftcbL7hBRUj+Viva5DDUHee6qPU9Wcw8R
AEh/jvVI7P1M1L44qXH46MHrPoS4n5oQsUvzpJCA9jZzZOevwiZrXPVqs5VFZbLv3Irloa0P4ra3
u3EVKkXxaipJvG7UPrrRvf4MTNMF/4yKmGTQRB5nNZpNaRWFu3wSb/WyMSWJSbpmCZFl1Mb+UJyy
WA/B9ImdkeKuzpJP7IG2+L4l/JJmoR2FaIfPqsuTGmh4viNJ8oP3rnjI3cE4j6OztzIzin0EtUjo
mUDQl0Z1CnAAGB3nWM3pN/YYiRAoJBy8GF2ySzlGERevXR0TwbEYNhWZ5c9MY/oN0Htea0vRNnDa
UT2tPxToM29jr5p8gQ888i+2UdxcTh2zZ5nEjMv1xVKbhrygXF3xI3GL+bZ3LNrpvsZV6M7Nux2r
z8XD8keJpddKTbpvwrSG+7nLK18vXQyr4te5AeibsNKZ+qT9Jcwn4TriU5tG3qkOZrjDWGisxxQP
6D7hkY6EX7BXBQ44FT/n+1zpq/tiOXNM7T7noX8jq2TjULb5Tgg8fWQRcFN+q2jNt5Qt4bJ1rOcm
VYeDaO3Gl0UnDmcyb+nXRCnsZ7SFxWPe4we/lKoSxmYcDv1mVEdcSJYDaLK3syw1ht0Q2V+vVdew
a6wHo5itDa7+u6djtzegeH/VQeUex7pNDm4feFBCx3wfm1p4FnHc7qLGSG/ZSpy2RmXUd7PbOBsv
R9oD6997jzfzvszL/AY94u4Y8fPf93HpngyUUrf6pM53Y92VmwDwx2M/p0hPm0J9rrKHprFAHbhz
/oCudbIfzKY5JKHX3U1xH5P3yppXPSjOas0vPc3AFmhF+0fS9IYPUi+/N9h23QOkUvdD1ad+XeJY
qpFFPWg2owlLWV4ZovZdx9C+2iwsdLWxf7pV/qQxh/Bbkor3wlA2iItUv0xIZRHPwtdw4A5FlJb3
VhH3+2bC+4af0i7VXbEbLbAyquOSW7Aj/UW12m+6nSe/CvsMShOBBX7M9zZ7z69OZFR+PWjtI3Iv
/bbOuvLkjs2Nl7AnGIRKew/DCIeSlp2Auhz9qGyyn2rEMsvDofqT7WKKA72wvJlnwzrjVYCIsie0
L6aYzuRAXDYqPY1H9rZV7fprHFnzRrhqfSRN6TwWrfgJt4IHJbv2rIhbvK/aPrkx4hAlv3yYbnNv
Wb5YFm7pVQgto5v2Go4pOztkioRk0UMPSve7B0xupRX59DjlpgBh3qjbphj6F9ITbJAQES8TZ7cu
8wdd4Ezdj+0ee6Ds4MyefdDmpDzxv0x3k9rZd55Ze2tcLJCrGhNvP+FDcSoq4Phj7AXPlmm2904z
HlOYqcIQK6Nmuzccu+wcI8C3Ywe520hwV8hnubZFXB8k9KtH2BykiNshagX0q+3dVY+m6bOqDsWj
GpSkTDvrxmqGzDfMQRz6Hm/j2dWKV4gYP9l1Ge9rD2pHaUQ/4uWZa6XeqhqUyo918rCTp9qHIR6m
3TikxWOoLxYVeEF+x8YGMc9e+4mp4s9ajZ1PtWrOG01LX92pqfDRM7z7fDlAsBcrPeGLGtiKrqxI
BGnruXGqTRQ03r0M9Dzb3LkJblzXOpTd4LdYPFiWUWRYZo32vXsZ+zIYTjq7EFTDIOaXSQmjjVtW
xVkJSQDCD2T+PBjZyUu8P5zU8M6xwfo6ap9mw4h9fdYRrPVguTc4x3qudq4gqPgz+tpATxDF97JW
PxRDNt1VyyHeF1NebFkcx/uKlcLatHv9BbnTr0Yzjr/Yn5tBKjNRYbXdKBneS51XbgS5bx6XWTgf
lYwHtalYGOkshlOTkqyz2tY+2Uno7INUKRBpxDTa0bIvYGay9ey2TLjUajrNAegRTCCdbWIbI3pA
abl11ck5lXXfDygp9U9W6eR7WXc9aK37Z0jr6uTVHOBfzEZQJGzbF7cVOAg5Zvx5QNR9PeSWcZ96
EUtUsBDguXeJMUMRgJAAvgchSKHXYjXH3Vk0BktAMlRPOftMK0jZ40HWabmBp9KMcQ4MrvvEiJ2f
7EXhgoARbOg+hgaz5FhXv6qKgg23Wc5HU4FpsgrQTo6nJTVRK4KJYPpFaePsVagRgHXgQAtw2SUB
Hh1BpQ8IoBm4745us7HB0FtRzIZkmMcntRqLQzwX/B4qVVnXzqyztecFj5MjHkM7PMONDiPEgRQS
LGm/C7SmfCCfBiVZqfED0zpo4zazJii1zSe7nJLzSF6DVEjXfEqr0r31UvOZ74/9PE+weaCD/8kQ
dxa1mCsVrGYVt64HNoAlQVw2JHUb3HbVd1mwo0jdlI5I147TzPcp0lgrQ+tGmAnGfH+pQ+1jp2cu
2IslRDawWkAjRUEDhppKJKmvWgUT4EUjDa+e+tT32dtZZlTpBtlIC5kv0XbswxJzOeVJxPcqU4ct
kvnoImIMtFJUqN255gVneeBr4B16mFYG2iJnC5PRVM+Th65WUn7+PBaZwToP2jwijsInc7Aay3mQ
dZ1bHvW0nfdl4uoITMHswu2QXfgRNTi1QFOlxuPcDIx7dZos3wii8CHirneTM2V7haVlrYczbLRp
SSHcgWBdD5Zq8poGuelVOlycxHwdIPWdo+HHZJRstPZTtfVcErdVnDrHNmiZiy1nWop8zqVSluWh
c27Z5Z22Qx93G9KmbFFUMCGFkr0GaZT+gZnAooiidJ953mt+l2AfDRYl3mCHGtzZKl8KPE1YXLEB
3zeA93uLV8tSlAfh6aBqLY/sALw2mvTRsY+FWCsi0++N9jE2W4iNqo30SsAHjCQCysmq12SHwNYF
/A1Nif1qJh9gpla2jmfFeJCHOoISyGyr32qh+lbXdH3Pho1eH8asMS9xQtNu2dCzTzjBedsK7eF1
72jmsYvJtHhoWD9rkd0+ilasVERwn01n2HipqmASagIaabUXA8TqiQRBcClaVZ77+Pok21yv8IQt
BhwwKuT/d0gwZezFlt/dIClxDhDiyG8tZsVsjg8WShr+5GXzzvIC9yZtlM9RUqaPAoak2TftczhN
DSY5LqSnTrutQqV59gxh+QMa1TxhKeLCEuy0gdQMdq+3VgmoCupWcFsk9g9tnpOXME+aQ6xG7Ah5
Yfpiw5bZmKKN97IVRgTanZFZgV6hFZsJVG5T5QmLNvWR9wcwFqpHZ4C3GC1u4yw0bxxlBjA4WMYe
M6hsjYqIDWMqbRFsAj0GD9z+lJNKwL/CVdfk9WmdVG1XlbzeldSxSLFE6HcCE93Ivro3hLtKq/rN
pW8P6Iy3PXm+JZgZXrstZ5DxsjUdyP2Z01xfisC0eGFNo7qVwYXI2N8cTeQMl+uqYVpsmp7E2KXv
OAZrhw3tnQw2Bty8m8gNLq2Z3fboW+T1/tI3Fmy8DWwJyT8hnSPFZ4c13WHGs7ccb7gbkL7f5vFc
ndz0BvRJ/Ky0/qCp4lnRnOE5b8bPsKi8c2kW474eIG8qxiju+g4JunjwoBcpsX2p67Sv9Yye2qVq
QKzg1mSzOVArdG4TVswAzaOjK1xxJ8comjhD86SId24x+rlTCKZ4MdbLapLdhCHEb1hv3wuSU1+r
KsIOojQs3HytZB+P7rHr5vy+t9JPvZqGL/CR9SO+Fihee2P40qR4n5Jrn7ayFfBA67NH6OGxRmtp
Nk85Ftr3Yewan/uvbZ2Hez0q1XUlrAbFELtZt/BWd23CJieeFsggeRXuIJvEcv48zZZTU8tr3X8X
8O7UzLVqm06kD0LrMYCE+dnmz3vyTGC8oxd+Nvi2PQRZeZQlxRLmXRJOj7KUzAUSqIX4LksNfzT0
7bhmu7WOPs8N2kHuyB6dHDXpZmMbgExZJxh43k2B+nYwlYOjiPDuWs2Ev8KQOfwkg671uB5rm2hi
p/hDQxkm6qoOYAtcg2UI+QjWOuiYid+XCwYWjFajaZ/gw29j0U2v7mxj5tsBap60Qj2rOukusNNr
F60X+O9N5MdTVN7KQ72YosizDANeft4F73AHFRBZp/0+y8rc24wDhJIPDTJYtopeCd+1QvbBfsUW
LVkJcq+XUdvWXWXtDHCvh1RMgmWaiyNyYW+HhKnCMVsO8uzacI27NnyI+wch1+FnAPHpSo5/7SeL
15jrlf5ByIehrn3/8i7/8mrXO7iGfBi+DRdg3ofmD1e6DnO9mQ/DXEP+t8/jL4f5+yvJbvIutWGq
t30UP17/BFl/Lf7lJf4y5Nrw4YP434e6/hkfhrp+YP/T1T7cwf/U9+8/l78c6u/vFHmHhtmhUfoI
hDC1i5efoTz8TfldE1tR9Coy963XpdybaXkZ5VK+dHjX7T9eQVbKod73+us7ul71GqOy7zxvri3v
R/q/Xp/FDEtvYSbMzq9XvIx6uc71uu9r/6/XvVzx/V8ir97BgbBqMWyvV73e1Ye6a/Hjjf5lF9nw
7tavQ8iWbPmXf6iTDf+g7h+E/O9Dganv1xMOPyszmdrbfoycTQMi3pfFaFgkA8yiBblDKxgty1dr
N1grblvqu6zF1K9tPGaUS7MMHKcQTBzglRMk9eaol3g2rWVzOGxMM/POYH5h0MmqYfaymxr/UCDh
FQ7ck+GsTTaVfHh/PtsMQC8Xu7aLmZv0dZOWbnD2kPSUp9Y4p4p/NXrTnbeO16qrFVwQGAkqx232
NYhbPLGRfPaLPE937EmRj1Lz8hFU5t6si+4WsaXiUSH7crK87l62yaiaX+7Ws5txDS28eJRheoqV
WESy5ShD9EBlilQwNWVUGZBVJRguMwEsuFxENvzDq+vucO9YekAS9T9c2ZtQXtKDb2FhkIErXHGe
QWJNKxvtj7MsYzYZ+WPmvTVfG8zfIbapEFKOhJTirZvsKw8yzvs9ilWn0bY0Ie9qFYwWo0nYBZCn
8kCWEJHSa/ldUOq6Z9CX0+5dH5Cnf4a/q0VcMXP90VDx+m7R8Mflzb4dtNi5lWcZ3hXDUPTnD/VM
iOI181O+Qx86jF10GtIQtYY/x5AR8lCxvEUFyh521zp5FmXOsIcG+fNDvRykat2bpprto2yUVU4m
trk6iUMN3h7MJPuEGDlZfESOX9iNd6mXjbJenl0PwOvsG1mcpQCePHXZTMET+a2v7NaacbCOjabD
8ywft0AABgzMZ91boa/X3q9qjSQJpkYK31og1KTt7HGbeGV3L0K1u2+0yjk6g/ssq671yG89W3nn
stYgVB5y4Mhb2wwHf1p6yrrLNeRI10p5HdcJp8t1ZINazV/ysml3kqYrz9CBenjj636g7iLC51Wr
S9vlXHJ2JXsXWVjQDt3aQ5czYg/3qHaGkaFrXuftUakVm/NAUZt/Oe80o1F9GR50zTDedJpur8J2
yNdtYrxxp1Ol91yyG9CorwejahHrJJsvq96FfGRey/YwcaFjvws1lEDI7pKIjXzBKkbnH+M0ctam
AVG6zVz7JlpAEThEqn/kJepAi6n6NSKyNQ3RYJH7+uED6CfNAZ9vZaWzuIXCf7VIgKzL39ggNI1u
Cjtk52jJAPJLeYzZRUW48k8hPATZc3zluuEimldJPeklrmM37BIH1EJsUD1pkY6r2odFoWAbd02y
jpB6j3yQggVwkDxZi8BrHioxNQ+yTlvqekjdkd+So93Ksmz+MM6oJndtH4SHwW7FaVCt4eQJdohX
spygQn/j6rdlX47F+tJA8gk8wOj03yLMbdi41wf0l8NqfR2hL5K3sT7URct4gX77odpWY2Wn6OND
/9sl9N175c1FtAlmnxyC9u4Nc3ntsAV4c4mR5Xc9Ly8ZEcSqHwJ68mH4oY+rsGOaZ/GLgBe2KxZT
OXnIfp9N0lTuWpbNg0gvPT7UyyIr6GEH8v9LK3p3XpH4hDXlQWLOzVg5Xw9F0L4VzbBb9cBETrJR
1l/6DrBx/HBu5s21G1n1YD1UteZf1G5NCIfQoARigKYRx4CAtXqjOO2rMfV5eOwKR5yKpGBhGrf1
IZmz+pAamas+CovcgTq6hS9jmiUwlVSFyQMZ3bPrRh7yVla5kV76TEYF8iCtpua+p9voFY/OvOc1
p91BZtXv5FmOD6g+x/35Wq9j3XbKdQvtIkI9FVDtShsra+dw21D8qLweSOvxl4D6XscKItaX5tj0
kKr8fTUZ3S6XHEuFLRmudr2BqCna09Cal6u9qy+yGnQMvnhi1g9zFtc78tTqk9fnCFUqgf1Dx84j
6nPxze0K4TeQ+u+D37Gx4cwfYgUG9Fwmq9FTDjW2APoWcbTMa0knFeHeQK9JXJprOyYjCdLhra6E
WFWONQ47S49LZzmOiJakXh25q3ZpadAx09ZyRHuM9jLkY5dlbKi1Marv9JCtpVWvM91xRvsOzHqx
cVuEhvnX2T/sCJ6IltZfIztB18Nqs7u6SfH+xcxwa8FzeZaxUq7lX2PVYbbYpgH6oOiNsnI0XkmS
M9DiegAZJqW4wIhVA1012SrZBrLVcQE6yFbZt+zZh1Q9w/QaP2Ac32SffNUsflLk68nA1+CnrkXZ
Wi9OVLI1L3GVaUwATa2Gyq/Xr8wga+8QKoHBs5xdG6510dIKgkPb2QlsBRknDwI15ksD3I0fMzt8
sxBsol47yEt8GEleYkLtBEVoBpbB12tny02BvmrPGNSD1jCrjT0Bx4vtMXmFB4UdjPoa8gGwWRgj
NSx67bW2NEBW1fQ0lQJ+npJm7ISH2qtTqA6bn2pwDrNZxQCRL+zSXY5adEVzGMn3/rNRg1FHG0NR
8Pdh8niwhGvttGCAmQ0+a4V+2HCK9Th8iar5ENZk+zs3mZ/LuvTHRRgN/lx5q/fYRoVLFKRF5s42
HjOy1Uv1mj+FIWWrHBJWnjjJ1thU3w1ZTAUbxYzhduUPthQydhi8EgS90z+qCI4fejeyt5hd2Z+V
Ob6V7+FrRAbw81DFjrWNWgvRZRN1KrFqZqveyXnynMTGjekU/oe5MqRKZuCzqho3VvLW+lYnW+K2
edcyjbx+VpepOhs+e6Nsn9JFa8HIMlR0zPbYqUIRt7+LbIqGZ3mYC+cAObo62wp+dgxU7lvNjR/l
wQPgUaVg8WQJbQv9XJvdjTGYGMDkUz7u8l4MPGTpMPP7f3TyrPMX/61diRQdJjGdeqy63jnLkEkP
xK3tzrtrB92e0z1PUFj1sgNUZsvvkE+/xFyuO6d3VVlGl0EM5B3voomNT3kXDjB8bNsDayVj5QHU
dLYG2yS25jL8rLiVP+KK8KRkazVB27XsW/E0hY3uxwLjW1k3grg9gYr64S16r7KqLk2kgnL17CxV
AnT6Nm1sZpFLsWLR92hYX2SbDDcTeKReDmWnUwPzOOXBK9oh4sYLQ3EzBSModHkqDzzeFQVfi98B
H6Pq3y0yRhaDsgvrlSwjdRZvdGseLmNeY/IymQL/2luOazXT231chpDlKneeVdGEuw8hdqvyRg29
T5HV4KTSe+bRHZQY7OCscioP17Jsl5Gy2UEq6y1Slu1r5KVJhrIhMflaiM6IDJJjyLPrJfEmUAz/
P15NRrJGjVAdBJmo6u145yAwuE5GLd3I4uBF1A3GeDe4s7MSaFBsPzQEIvsRsd9y+FhfjseoyrWb
pmgyGzsVBhndJ32qxG2ohx3gpNzZeqwsHxC1b1ZBM4uDLMpD2ruPqjkkJ1mqk0R76K1xXWAgdFcu
Jc8MwweImdcuNSoc57639sHUzrHv9R0qA17+VYP+HftovMz8RHTE/mT35cKjGYltG+fglOrGB94j
HhpHjZ4gAoCrDJ7kwUjsDgSRFRyzpc5tAarOs4K5y1Jkt76/K0L9WJveWwd9AMJgYSQoq6Ci5Rtn
HpCNXeLB3hanoXR+XeOhBgLvstsHGVAP9eSHQzTtZXHuqh4wmh37sqi4mfFYVJ/zNHu7GqpINelL
2zkYWZeCuikNkjbu4luGlmjCX5aEayTWy7Osi0sLEPG1bB4MiHJo9RMQLJ1klCzKgxHbCTiaMlx/
aLgW8W4xt5FlgxH8bGguPjmTEWKV4rLZNKJjbwF8XHeinbfswkdPgRtHD2rsrpKpyv+tVfY1seSR
sZnhhk+yP+T+j/1lRIQ47SXieoXf15eN1zEABaPlCwjdQ+p/a0VoeKUNFnorG/LO2VW6DcyMECEB
S3xvuiQ8JgvGeiWjezt2/Ckyxnt56FBNPVdBi6x9N90XNiSPPAnynbwnJKaxZLCa06Xkso3WKta4
SuXH8btV3l3+H1ozUmLv+vZLX7F8dIWaWnv2qkMYThnUm7RqjsAF0ZYCAPs4Rn4WLxv+S02pJt7R
HotfsukS1AT9JqvdeHPtE4oyW01D+DaObEDM+P/jONdrj//9fvphVn3DQqGszizjVLb6bkh069AF
BvOtbBiM01QzDFOvzDhltpEcRyjA2EIaJ1klZOslRobXkHI2WufBJVm6yEg5tiwqI+4R6zpE8KlL
62kjK2Xz5YoyfISEtIF81axiN07fntLVBM5nVZnGtMcTY4P7XWz6JDXMY1znFtBtnvldyCsPiwnK
nny+y3ZyOZO7qequ27/Na4IxPpDlU275gYR3bp+527HsDLSO/6xTlwb872DmNPqlvkB5B7PkJQQH
8y+DblUH2V9WyQ4aX5813xRkUZb+skEMuXuy9UnZJvkIn0NUJ7AS9WnWrOr0n4qyQYZMqFrbzQy1
9r/HypGyOPzq2CiiNfZTpRiKL89MQCuXs2KpqzIF87/frX8fhx+sAiqYZKabbT5oY8miDoxXKWIA
s781s2R9Ew3hOxvuDGhBFhjItuXhWXNCyGfsL5tmDsZ5NA0AzMmTsVQHeZ8eJ9bSvixaNdR7NJIU
AMxz+aJrJOHJAiE4ugQzo7+MMTOnuU+c6CmErPTCIeVnazKPweHCzvF725WV89gGNm6S1yLkkMMQ
ImiyU1rv0hoiVvaQ2KZ1QiJ8vJ+RSbEmo79BBG26D0wObayggl3H+toZKh5eY2Knp9l96yB7yYNr
ZJeusiT7j1aabBygNOvKrTNynf20K7XYeKggWm36ijyZaVlY6i11gWJ2flXa7SVENkwMsEKZrThW
+vSzDy3tSGrYeEDU9KgmkXrW+s6N/fJlgiv20C1NU98pZ80e953heDFG2vl0TBX91yXShKwFOt0s
fXnN681kIVrfCbCYCgz7jazPOq/zayw+dpehrjcjm+UNJk52uZHrcOWL5qXOoUj0EMEEFnbGsp50
Y2XYA/WHt6WwpF9dK7VpBncr14syHMw3kYjWX2KuQ1wbrnXXYXD7SVYzv1O87sfPpNBeIFQqz105
WbuyN6t9lzfZM0p+33SAj9//NWCMMbxoQtIyUgpoUuHJGAh5STFANbKNtV3n74vmUpTBslUGX4uy
9UPf0gae3oGx9kVvGec8BQ80Bu4X8K1acAw15NIh8aDy1VTKRJomMc/kdo2zjG7Hbp02hrgpu19Z
aZnHCImnG5ik/KtqBZ9KmKFlg4gYtfiYjzekhGTrtITIM3loWkhSl5aPZTvujKM9fMfSzIYXvcTJ
4WSZJFIPFbo+JlOIXHuYDjk0aA7GrEXKfqxJ2M+8R/zBqgv3V5aZ+Q1o4IrUZ5znNy2IKD91As2X
nVo38zZx38fMrQpHMc94NcNaFxMMwMUhfSmiGjXdeVGAizGmWJdWSx2ahxlrgDMEvBdWneWXPk/m
lVbGwUvfA0fShnJ6CerYWnldW7wEDraDZRl6uCi0ykqx4Oz2Bowmtg28o4Y77YWnbSZJcClqUuoB
tZp3xWur5NX9075ZFsa+I1iSdwv70+iBxxhNrDFX8JyzvaidsH0Gin1iz/BGhPVG1o1ALuf1pXnp
kg+ltmmWEUwIXRtP05uN2yjVHvkUd5NC233V0+RzC8XgQR1q/U7kdbaS9UU+mOtcBUbuLaBe6M9M
zbQvwVx3Rz6AFqeSPH2F3dau2tALbsECzo+V0j3I+lDP620WmBaJMS4St922N4ETdehsvsR/GFEy
/hDz/2Pty5oj1ZkofxERIPbX2su1uWx3u9svRG8XsS8ChPj1c5T4utzuvt/ERMwLgVIpUS5TIGWe
PCeGXAEea9eh7qYd1E+anekU8QO2g8DQe6X3M3lhHfhPyBP0ZurqpaCFeV1Zg28SlU/QdFyBwiJH
DdSb/DwZUWqQr5Xy8xPQeP6lbAxjacQu3mZvZ3GJUCnZkrezW+98lo7VqS9BjpXE3pVj9brHvWif
6YAidufsphFUG6EcuPjQQU2VRte6LoI9+d48wPOOSJgLzOmQxw8g9ysfrTZP15EJ2H8lUDiWGnW9
dAc//9GN6XJy1PgSQ11sPbXZew+hUyT/04N4ovI0WRYJh5pobKDgowTV5hbsNgV+RYbJLxHpLPPQ
X7kmOMFmEWVOmxP/prkco77BSNxDCM7QfhXqDuoN8wA/mrw9KaNuURSi9zTvhum5kQMeD6I9dVpq
lw0I+NpNWD8oABP3MjDYZpxq4zMiWLOHjaKfRaFAPOSlKIkqkR+2NN86VMC/IfVsHcCs2z2AR1Gd
wX2+s0t87KVZqWrjKiZX5EsH28y/gcLOOlCr6ZMJNZXDDnzu4h6by+UwtUhLRhBzI6HcTiAOV9mI
jkyiU598Vq6oBBr0qNgOQ05lRVXOAfOtReB55gkFisucW4PxmERKrcG6X3molAEtLh24Z5p3hqsP
wJoXeIrgFNhah6GkoP9e4NmITIHuIXdd0/5fp2UMEcgW5bCoe23UeE308xpkXy5yOLmLbT0KF8pf
U9SVm5uk5wTcLdT9GmgFKn9H9o+qn+RSpvZ4yBV3FhNYOFbkSB23qegszsQ2fZvqg1sWXIzQKkSy
BeUKS1dd4a66zivv3TrHRtPJ0m3LunwlWIKdppmjcL43oTPqtN9lXYQbNpgTpAigT03a1WTrwmFa
jsYortTxnzZTj0WFH0pTbz40JG+FXPZqtFaUeLwRRM9py3d5TA71ok0k5SfKWs7dM3f0n+dzetOx
IUk3c073Ve9thqr/FCQrkF8uXDbmJ6mGga8zA6WefvlHM9NVxqVEhC4fui213lw7XYvc6sObnWak
FtnJ482f7I4WSHrzp0uSa/jiNSBgqjVrNR2qOvLWYminxc1GZ5o/88SqEDS25OMG4CVEvf7ruC6Q
KAoiT5k1kNKSmb+umuy9z23GDsRrW2SjfkIvwbtrGvc8fx/UBOsVyqLxBdz+ImTZZjcyBaWPLMDb
0LlJPR9siPh+i+K2WVhMmmvR4clG7AK1sH8CUD9cYkCLgWG1FsRBIOKmODoOeELJiwb58QD2BU1l
/uegTmSn11SJlVhQ+nZKlLvVmYKGFOSZF1ntjSdqx5DH2QwKqUSyGdrnvSOqrtd4WvnzaOpGTNhC
ZhHxN2CvbRAPpb8cZN72RqnsezpM3eCvfCni9c3WorwOKUQzXhSl6WBbDKl2qUXC6IBoNfhWW8S8
yzECg6OWCuNeZkOM+oUc3pn7wdqAzrZYku02B2JywD0J35/noA6vtMITi7HU1Jfq364HFFC+mSZH
fuzAmuMHUq/D/jZ5E+JnUDs9br6Q7cCgBEoYK0WszYU+k80q1Fn7zkWUUKGHOGR71Q5kIgc6pP57
E7nqgQAru/PA3+e6Tf/7XKrqvoRJat0FjC98zxUPdEitCor3VtS/6tp0FUiR2BQ6+97Mu4dhKML7
oeA6RgUtGRlDXzUy4T23EbhCLr60Xr19lOPcV9jKfPS+XY9GmHp+silnDO9HzE+tvraek4I/j1ni
X0eJ5V6T2XxPTSrdCSf/gCo0caIaniIN42tqHahBThzM9KhldJ4SXfdDdnhH22wAaqp1UQy27CGd
t7IEfjk0gnxQgfx6qdtU+lI+griQ3caHsbqKX6MWdX56DhOVV0eJyxShzmyZUbmJTQ6QBXD697wY
zu2UqwOZ6FCD1WkLPWwGMke4IfIILvkUfqYL8EBm+M1dMzqpDyVhyG7vaCuR0SuOTukADsdo1VmW
taBtCtloW0JnN9ttxAcbTeAg67cwg6pfcxSAAjJky5kRbCYNQ7Gov2/N/DDTiaHc9ZUwrFLt2nUZ
KDIHiAtuDNRPblqdIJ2yutigzCDbNDqbeutVMfsxWkDQIKWXLFGn5K8/wOSpSb01Uo5z7w0mT3B6
ZGn5PPZDxzyV7s0m3MnQNkR0C1VE0DT6PNVg6oosMPoHg+V+jnr2AkGm8kKdfccWIMljT03Rhg+K
8S2ZeQEhPluiDndkifd5rEyxL806W1GvGwtjHYcp8mj6AhG0j+cLzFOO/ocLIJn47gJJIIINqEyB
ekWZS3d0ebZEE2EXahYuAH3KYss8G+5A4Bkc+0glK+EmyfcGhRwTA/8phOCcjWSVB1KLKvs0Gu2V
HACg9EF2EduX20jIA/LvjYVNcBg5X/KpcDcQd8Ft5YK1Ph8L8MNozMqgwS63A9lKCK+A3rbc3uxh
0spNA6Ak4lwQB/swlJoGgSn1WNTpQi/qbWL1kCa4mdw+butFr/Up6OBVPQJVdNqmgGB1+nDrJpua
Yr6aJAJB1PFxinmeukWiGFHolc1a73g7yH4Qd0MN6NKbPQYa6WiPINpb/XuKksNhEu98qi4Zt1kX
fh/isTqDK5mdWmNDDVBDQ+bZw3J8tjfFluxkobNOj5GZYCesbW7mGIKS4LRDkvW3Sd/Nd7P/NmkM
QayhFEngLxkqp/SegjYgbhR423HMXsh0O3zYf6BQ+AtEv4Cn1SOBL2ObJB0RLdbNm6+vZ2t48jLv
gKh33s8MjVwB0BQcUrtoENIp20eRo4DPNCYUoxSNDx7hxn9SHirTQVjzDyTsgk8Wnp+I4VnRcUrb
9sBsACGhX2Q/4juXC2505k+ju5DOlx7jNux1TGQZ0VHECaS5s0qtLamWqqiwK0ZE+6XD83kxgMTl
0ooBdB5mjN0XL6YX4YP7AXyRapkLcDn6UlUrZFTSC6DH494LlLFlvqiugRU22PmgDssOQbesycNU
Iu/HQbAvHwZZXWuAbdWprl0L3oNAMX/vyFAVUJ3AAhL1Qa2/ydzS/py14zlXQf4jszNUUmL19gB+
zRY1pvDghml/buVwpvjZ3zze5vhPDxSxBcsSVcCroM8+gZeiuCegQ782kd367CrRogCMPxGgouKm
dzeCY2uGORS1Dagn1DA29gj2qh58u9vaLodlVTlQ29ZIiLRM5klpfLeiSRXQkjQpYShQ2OnPk/aW
6tcpREsALcYyxfTlfWw25RHaBtiBQJxsbpJIPfHGWjAhdgKGFb3cIbs2talZHmmKt3nIBEHPpZ8a
Fr5m0Pd7AD2i8AokH/Fx8lh2EVpIr+e8/NFzIKa6MHxRkxmtcmy0Zg+3M4cFB0gnBNJu44kUBVRv
8VTQAYhLVecWOiAjpyh+ejO64MGGzKWBrQuNRtKmWTBwPugXcuytqnFCeE0VxaWowSVKuuZ9k44A
VP3Z0XoG9hK6I0ZEbR6RDSHuYt0Rp7VzZDZ4iE8jQlVFJUzx+BrfkbZfbEYkqEnvbhUNyvzWZc9Q
Ci1+INJnLpNQTWcL+KYjCthBEfbqUA7Jus0N4PmMNNiqrt+4ZucfPBW5/grhkmxTgkgRKCNozFN3
YjD/kODvAf0Q9CpzlN7tc4YidvrLALNe20D/P/cjmD5udnDjrJ08489/8fe0nSVhBWSjABdZBXqP
PGvxK9UxSWqbQdwukDZ2IWiH2EVYW+PC8YoOkrGN/SyQeWk7BCERHDjztq8XxLIJnhVQWhngO6Sm
4zn/e1BjOQDnleqEIFUF+lt9MMBTCXgh9DO66V+b7kghUwZFGAnYk+mtFdiNaytojqlQ6sr1oRzd
tagrsLvrFh0A+HcSgUWntoRFb1565IqpBUpH8HEA2QdJ5PhwM6VjWxzkYH4lEx28Pqz2gcm6eaRI
Wr4vW/cXJHr6A7g/IWPUj9kAcdCqX4II3UWOSdaIt2sj9ZAnnc3u1Hbi4leZmybwMtl4xJbJWjfT
IBeEtbQkqm+wLkcPtcmHzugAljTwFmTHmxn0vQBw1n3/OqAVkNhuJvOSMR9SRkYX+ngmGwzfXN9G
a9XEwSrNbPUkBo44qhtemQksFx9rsId6lnGgzkmaJgoqIbROvQHon3YQrY6W1BvgVXPylP8NlcXq
yQUX9CPkAKq2bftl1RqXRoJbjDwrF9XZjSrNPc3DWvx0hCvVmnqZ6OWdhXpXsGHiEwHHkd6nrL6j
ackDSEgQ9hnNA7WSEkSU2HI2R5oNMaseJPaNAo2WB71RB3p4rjVgGzZx9ilCMSsSHglooqBEupO4
kfc2aHRPqMrGo7mN66cG5BgLU0KZrcKXFiHgE0MuSKzMOB13fVwCcKFjqthOW8sk4Q1Y8dAsWMXt
BdAM2QkvJfC11A6KbQzHX6Vdai3zqPjNkfsQAYiaYmOWDVSAdQrO0Cm4SKfmcsSAwmHszmSiTk+A
wMYMHbkhD+rwehA50Xiy3Sax3B4Y3aI/k90UhoQkDTSzUK9vHdu+KXc1j67RZDig/iJKq7hgILKy
wJE6RemPAu9ykKvoHi5CnEILJtt40A5ekBHczXCn09kV1JXluu+RloI89SoMn3nVqcstBKAMB2UB
UWLsKHBAHYlwRghhi3aFB6x9Tx05E8h5V9YzCDLyO7+qSjz4QrZ1ij481x10DQo3gaBCNE1Ls/XT
504G1cKfiuhbEzRnKRGQX4zTS40NH77VqkMFydD8ypzisyuz8qU38K9F/bL6hP1AseJlLq79UCEg
4LjWKeDjtFOx3981Ziihysv+uHI1Ou+v7OorG7w+16pCnKXKX5C0f3/loc8+p3VhLtPSGS5TUm5A
YgY27skxtk6ljG+2xH0e9hkDGXYbrEHxHx5R8z/cIY9ubW2ZmvcZCM2WvmjqL67onzVoG+P/AbUR
Mp1T9s2wDPM5HvxsxfCjv4/zyNiifju9S7JUnMYundZuOFVPPo9AGM0d6zuENF4/hoWPYURx/L23
EQT88DHUFP7xMRInqH77GC0WNicb6+RlP+L33EjIVyAJUTyBCra62h0eK7rlhCYOwPKVvirPZMJq
S6xCYfdbatJwPgGrRM3OHufhqOv2xVIPRWEAasxBdOxPTrIabO5CIN4qrthqAZjQuY/QE3Afh1gH
YSCCdCBbG8ca9au5rkBy/AiEUXH1otfhkARDPjFxEU1wevPYd87rQeizDPB3zxiALtUtLxkmxFZy
G4FT3QNyHqj2WObeBEvlinQdHAvRBaRApiPYYKGpZ/4gM9RFIRWjvUinhrzKSalj3ZhXrFuiZVLX
4MNU0mmPg2ZQoQPrhgHrY5BBJ6B/3N86II0Ab/PNW43tuuqiHeQ6+6WN+Nmeknd5Bu4rMEwEIEMF
zpp6wXkd7inxV7AJcrwB6GW9KFrPwIFJcr6IIhlsq8Rq7RXpvVvaCE2FYEvC7iQWT2fUy8Dituh0
b9MBO9PLDqrrIAm7TNx+YsRSq1vKM5+Iwpb6dOvWpz3NN8/fx0FgePas7dZGIRlgYZF01TrrwKFE
S8B5NUjGMamhE6IXi5Qqp8Ps7XQ2qnyRmr8dQmWotaqx+pXc26WOYQOkkKgXALtWdR5mzyppa5T6
wU7ctFkSgsmiyWd7oDTDWBCpF22/+VvM+YXlm8QzDLGXUTO206HLGKpFZJ8g3AbbrTfWfoXfTQA7
0G6xzAt+ji28uLpOotJC+eOXMIzi1WgX7I6yO351P01KPH/wkn6qc4t3OXbwVwP/tN72kLgIEt9Z
BSVHglMLs0pbjNdG4V9KaY2BYc9G6bXRNvxr7pj2I1h21gbeN9BMcfujkWO/Rko1LLewnGMcRURa
xwayLyWg6VwcqLfL3TsF2oqHOOYOzUHmAdKiR15gDprSRhwMeKSsWBS8yqBg1fPHWjUN6HcAVGrs
hD9WIO4HWUuwnEawzy4be4CmYRT5m8bxXnszbKtpKJn+Nl57UKePAru1C00a1A60flfrP0XMBOZ+
5TRH/Cli5iw3Xd4eqXfSmXHqRXYczhz85rde+jVRk/vs/di/OdNvDU+17CgPZeKPy9ILjScjVn+c
qZG92uTb2Qc/I4WW+yjacSvKzD7wMQDpjr5pgYN4UPWoHt2hsw91r3KoGuLmbEH3bWP38s5ON3P0
r79MwQU6DZX0zHXt+QgQgcTkMAnODop13gqS8PaCbLeOvzURS2DNgsbduu1y8lYdh0L2hw5Lz5/j
jbvqAhsSX4bFL3QoqvwJ9as+EI//mugMvG7hEpzy+boivUwy1qkAbYoXgALtd++EA+yee99vZlvF
ye0KhV+9XsF3gd3SrHHhksU8X9OIm7NnFI+xLPaGAZZNVC+li6YY000HlU9oyQVs301mczZ1ptfg
RXgwe0AMdKYXb1rxIBBzgsxCA91W7UEdhXD2FmrI5kEoL+5XAuJmypqiM+RIu4WRh/XXrkY60mUF
PxTRUD9Dj2y2twoqRRAkctZN1jZfa6xVLauqHuwyAltRoYA01vZBD0cFVHwb3kBy9TH2+s8QuahW
0N7LHqWJcAudkU1qm9I2Ovv/42dUCC+UJrimx5Fby9CeQLevn2judhpU98VhXB2UCcwyWbO8sJaj
xBOl5jb0K9b9BBLsECI8BgjyNq1IrS0JXUy+fXatynzIijG7TwT7SWbyCpLA3JaOo75oLzP0t3YB
PExlOI9Ya5YHy8VDAPl495FsFeerEUWOV9u13ccUQs0rH6jrLXnQAEch3KkFYB/JpgcMHthb5zhA
wOIEIL5sDdZu/gy4dLuPhpatuQ59+bC7nfveXmFb9KL9/2aXUw712SZa8JH356yUwSZjQ7WuSl58
Ao2hvYMuZbjkUVd8krxF0bIf+wsjRDOdIgQlatBjkrNlg89nKOSZOrM6nR4ykJDFWDpJ6Gytirhi
T6yXyVX6ndwNmReYCMN53V2Nl2W+kFYc7R17a7lCDD+pw6hAd3Uo2Njdze6Q7YPeDESogJ5qwMIy
1ePZSar+uVt5oyOfTUN0EJwa8wU147rXDJMGZGB1L1RJa4groJSFmsUIBbPYlY/ITIfXoPdOZMa3
C4aiGCD3OmsxZQAVtAJCMDvq9S31Ejmq22Q59ne31y2iI7laJIiQQAvg3WuY3ra3l280rnVR7zsH
6uOkwILOCTIv87uaBjLEoBOQIR0dsLtjD2nJzaCzbEU/dg/JFG26nscXMvVmAL1j3v6kPjLdBt1s
vw/qxqk5WL38Sf7/r4OSHmgxsD3go/UiQJzUHy9hGgPqUQtpN99VGx+MFKvNxzLqqqcyi/6x9Kqr
8dtkEWAxeQKdoD03vd+b1HtzRsRKnG5NmaHizMrjZhUa+8jRlcWjHUz3aMVUZzz8tWX7ZbmQudc8
ABLClm7B2TVgltpAVro9gghuuJMCYjmhH4gL4sv2ygBg4tPUQEhDVU37PWj4XljA2y4qwLnBTwCh
0ML+DuUd/sVjPltmSLfNUw6Gpn30y9cp5QTAUi/d1ylRUn6Mce8mnZBfjIoNoGbEmUIN3gI6B/JL
KXBNOpPa9le/yp5AExuCsHQ5dgXfkDZYhLDKyfNBcdGAOHlNzbZvIRQORU5SCuPhJC51wfzTm52k
xTwEMPAyzlKsBU9BCdngBU6cCO+fBaQ65pP3Xf/DxwTg526YEnsT93a/4pMf7ZMwVF98yFn3sqo/
C6tKTzkYohcjdD2+kFsCpcc9OIKhs+n4i5oN4S7NWLTlKFZcoTDZWSeyxv+6zqd+ZVc5dD+orTqn
B62I46xHiApBF9Sb1rbpb4Fl+hm5Kt4Tbz1AV92Fzt7sNxPZJ9ea/YninkyuBoyMsOOtGu/JTibq
/L/aP8yPe/zd5/l9fvqcISE63uaWzN2EqGrbWIbn4Ib89zCAyFax/tKXGXjfGxkgdVGm31vbj7I1
sO2I/7Q9SEb0gNnHnlIIvaQ+VGFSPKX/nOpmeZtuHp6C0tcbCyiEazUEp3L1XSTqZWgF+YZspJ3Q
g/n0LHNzYQ8MvNh4ldpObO2RGjVn3JgMcmfhiqA/+WCZ/5Q09usLOK1f3WYYmXYLu6o/gTXE+5T9
6zZ14x+z/e5Gw6soxr/Yw91vT9gYQ4Hp0tUuNOntxr8mInGuQHtK1A/jRq/MY96B2YI8hWN3O8+z
A3AlMmxKtH87JaA65C24bslHGa63aAXQdAw5ltlHXwHsy+67K5ir2T2X0XQEbcQ9edO0Y4jnlj0n
h0wx3o0+UCtOZBS7HDqYn80aKYnIj+ITNUH1t22LLnk0oEj3WCh7pXSNa5bbDFVPolpQc5osewcy
ZnPuzUcOIMxYljvqpSk5BDdO1NRTqhycfDRlCXqdvI+7kxtHoEUxQgQr+JJR3EQfRFsAJg45uCPF
Uvq4nqCJl8QbaloZlwdmQrNoaHj5FCNv9OjkcyiFHNoGlM+34UI05jL0+7XV2VApjNPwOjYoVWNa
LbSWA2gn/A5A434A+8OfHjLoDu2IV/0HDyCnEBbXKY+/zOFj/74aExv68FizFGwNJA5CKp7t4Dhp
2v0hNTZEpD/b5n6Q6oNkv2nBAuuWhrV1GwdZCQZWU+TBmqNPTaRM5iYhbAhTw6U7m26YmrdBhNYh
rzcTtcj1bSBDOcKRxyilTll16fPsAPlB/xHQYP/RZ+wzyrjaE0hifUiWN8Ea8e1xTZ2db4QnhZBV
pzvJVJb5ufJzBlZajM4SN12jpL7d0PDAFBZ2ou33ebQeBCmNLeD9yT2ZzGDAogrEz1v6BOMQ9AcO
PeAF9dIcDDm40mTDlUyyNlBBJP1sRx8B6trNncs8EwCQfz8RSH+g+mU8kKUzC6g+Td+jNBn2FIAT
IMjdTk1fzwE8mdjdGS/aK3XSTYZsLETfU36lG4xnHco+fh8uirpecY+BvrnMgn2C9wCwu8G+C5vi
yWVp+VRgnWSP2XiJGxv3uMucpcu42FEnENLTzgZRwpIGvA3H86oAiavy14FXpWfbfiTQBMNLaAVI
7wT2HfDdZw2Syq0ck++gwf3m9dD3AdFIuC841Bj9PLdeMJD6aaCqjWDlpgDNlCvDTNne1RB8y2jU
DmlxS0MvxBV5YXcR1W2+CcBaICGD9KXPEhtspzkyGLlWktJSLtoOZC17Z//dHznDEwtb3u9RujwC
wpoBqaAjfx9igLWf1Es7QULj1vEuWNhSJNCXYNUsEzzDh6ECl4aMrlDxiq6ehSwLlsfhdoCM7RUc
AYj5eyj9kkF4JA8Wpdb92H+blOumyzzknqYP/xX50kuXrmYHbvWU5Etz0JRu00KzT1+hGRiCtz3U
u6MBRW96Z4fnkgcZv7jbU7Nl5oqDFfZTgp0Hli1/utGrYnChoB0W3V/dGj0bAZnf3PQ+Zp6N7HRR
o3fE7aI0Wz+AUXnIJIATECbbdlOWHaALlh8Ky3C2CiiEC5cVYOyVFTz2EULXDXOrryzhXxMu619N
Cr27zB/5wh4BgW559asPm6/K4OXXoilTSONk/qNi+DHXBs8vEKh4vUpjje+v4jlJukYerAX98Utj
m6+sMVCalgdgtogj5p0Z2pAzrczfbDRIU3AEsQWJjTBY54i9PUIkprpzkbKBMI/rPJItFl866QwP
0sLrIHQhO9xO4MK6+UP6CpBGYWKV2lrtdT48D90E0dLKuXfV6N3ZerHqAbuxsTKVIo2NFSuS7SPQ
rr8bZ/F4MtraM107d6MIgp9VZh5NsJzcTnzPmi3hvye/+VRpqD4nXfNCa2RaLdNCWQ0QmxeRuSe7
DIMLtwNgH/Lpax9DduAW3qUwsLY7DGLnjhdvqPJAyc91DKUKSEVYqwR5RkjOpdPZjoS5JAc3/Jx1
jbPkJYrVWxHnSzGZ8WZKXOdsAHE7H6yQ8WMonPVQRAhvUQe5SMgtLUv8yDZkG1D/tzLdJIYwXS8u
gwRdSOdm46YqBb6/pjIQgBTqDotG9QXsuT4kKl3jrtdNxjZNOPrPNchrDm4A9T6utaOtYvKXvQCF
/+QbJZiw6l+1so0XfRJk9euJBX7cTEAQxLWQXSyt3PrcBF234r1wLtKCtkDWJsUdEgZgdIimcF0z
qCKkVlQu8xrkO7GWpyv1WR8A7Q0gD9qmhaRfOprW+r99yJEOaQq2E669b5PRGS++lWUXYrtlH2nL
OVR8umfGdCQZsixl6l730Q6T+lqGu0VvTt/6/tc48KGA5X50XlrIMixAfMQfuR0FGxUAYyNBY3hi
aZis+0ZYnyuj/1ZUI9TME/DgYVX3A3TP9mLUgwz27yCAb8cTCnpSMGsa5udpHOdBkFWdB7UVAlqA
mxjRkB2SxjWW+STTJWJO2SGORpC0U08Xper1lLqmzEQAxS2mO3tEAq3UZZWVgULwxILwOrTAkmMY
gUHDKET7YDhpvaxqwV9UIS++i1qvxSC/DSLofqFk6h8euMFnP7fBwxyMziXzzQy6T4Lf4ZutT5my
2Vo4gf/IUvGcRPF20vkjOshKhcDWcNSNUzu3kS7O3PHOogzUO5+3bh5wdUetzoTifKfCaUuQoGqE
TvnQIqI3I4Q0fAiULH+3CQ8MFCRKTc7kN76NJdQRzUd+/zmf22KNHmTdEfwbKE8xfWN1i7AMjvkE
lnRgbnSQpnQACqxcD1RlGh2tDzQogrbT+mab0vBsGS8Ntt13SRDW2CWbxojvMF7NzVEW3kXJIkXl
bhIiXADipEQfqANMdtHCdku+feeN1fKqVflwujm7vib2zurHd24Qck/Wo1u04AJ/BkFMeBJV7dqL
DvGAfWhHzzVj0VkJ7FtWgN9vPBsMZLMLaq6mRZpEBp4uqlgBTwRRg9vzaWR5DTLrNT2YOrI7qnfO
Zd4VK6mdqSfKkYFbmAIAwVTMzh8efjR7wWwLZIsoS9dsh56mR4xZibpMOjWJ+PDWRUZppQ5QfcBm
6CGkgffOjw9WxVfk6CYWyoPs2rf3zJGzbZ7BVvWuhUybwxdFXUBuwrKc+ySbmp2bdPm+tF11mSAE
CY24tPk6Qu7RN2LjVyCbnVcx/6Xzi3FJgwovbXYyt8A8EvbqYmPKeVBheid6Ijhlt0OMyJsHRcC1
3YepWjMo9C0KXang6UoFOtRjs0TQKjzZjrSAq9Fbe3BtcNBfofQAhIyvftg1gblE1A3w5gj5LN4G
m1Uit9BHg7wx0jkXYIbHS5HJ5sQ8KNQLVngQ3wEFipm06q4KzSu1PG2iM/CW5Lve0+UJeihNQh2l
EWcbswb8zo/a8nWWMM+7FesRSU2sIErWpYON5pgxEBLeLoXcEj4NEDQ7mm1U6S5KU3EWIFVYB4FM
1vSLqvTPykzKRyi5sSO12ijsTmXTg/cPfXQIG1OuPSAu1mkVvtpQuXqNKiOYf4uoqi1P9WRfyJ9+
iiCPF+uYy2Z9m0hG4t6GbPGJ5kFwGPQbyk8RZAKlSq35r6ws+UfI1L93B4h3iwis9WQXnusvrdZi
hzYux08s5dtOBdbXXFpQsi5btSW3DCn03MLGvp0Gdvdf007MqBeeBA0XTVtEsryzCRbYGr29Q9Vg
tC7cqdsQCxk1U8TW3zW5bhJlmdk20frWG0kEJczynxivhU8DNIXuRIa/kpoOR7S88gIUIuje1NUc
kbwGLlE3zRTYQ6Fp+qmJlEFyyuoum5uxkuYpro1f80zIeJzTuPxGrVi47nnozM/+NE2fulJ0FwM6
YtTHLZvft3l4pr4RyMX7VtngDMAVwajRXLHA2kUgWPmUGJMBTJHaUF8xMOvBA2Egjevdvn1UXbKk
vnqKkyev+KfGnbeVKbDufVQOj7IoM9By5cPB0+ROgA3bu5Q5NbR0wBc1u6CaprFd90qttMwZMICJ
taHmYAHDXWbhmVo0qMQCfYEAwXCgJk3pB/3Vz9InpWlP8qHNHgwdtS1r7myxwBggd8Pr/Yja/TO5
ICnDz9Cg2N8GdIUwtygEAIJCT0KHvkjEPElcNMPeBnR5AYaJEKns2lukTQg0c+04xoIZLofIlghX
Tj9F93VeRfeolsx3CeSNFib5NAxldmXdn6mXDuSs7sow9u5np6zFw6XFPTDPm4VgSjLdLN7dBt2u
VerLWCkobMOsdFcouAKGJIxNdnDx5bytBQqZAK1N7Xdv/zFR+br3EQSvO3Ob9vmw81At9Bhz9ydP
p+JHaYbIHPjVpwJ0aX9zyFr/U6iqenbAi3fY1QqbLj1Djs3Sgw8emUXiQdO+tOL65OeG/czEZoqK
5LluxuY8JjFw2trcl5JvMwDHN0hG2c+3Qa9NrNZTRLKmqTrMb8aRhfiNJLxCeR/kkd4d+giANz4o
qPyio9XvVjqDzLt/xoYnscdwRZaQMaxzsqraRnkJNTzXCSHrmou1K1j6SRRYCiZd3P2sEKsymOP8
I5DGqn2VfnU7BDVy4LOx0+6xPcTy+86qWxTb6eERxG7m4VNgtp+Q8hjWaY7VfquxEJ7GR4jWwevS
78/U8k2wKUxdJpaWsoDv0L19IF974xjl8o1bATGlh76ND4Ox3JghGEwTUFgjFoBC+EHXqOQ2aFXw
A3lE3j4AVxT2AoPPzJdePlF/BG63FbPD6UADcz2wo+KWaXxq8kTd+bqsoumC8uzqM2rGXoTfaTQc
rQla22DhAD9jU8kjuZHHZMTVtutBFrsH+KhfBm7RIOOpjLk2IMrTapFYpry3hqA+A/tiAM2K1Kkn
6wr3Z63FSf8dYcdZeAUhIDjMc+eHLwJxoJdT3ybhGTJo247jTb9sWTxswKTXrm5LPT3Ak3l3IJME
Td/GDGyApBEeFak3vkR5vQfxjvHLcq0jhEunrwLMAksf9f4X8GYZO7c3hx3KS4Ha1IN8F3WLqdns
p5FXlylyykWmSn7KdVVqlgAeLSEJNLfe7K5wS7EqZHFX2uBSvJHMABYKXR+j/z+sfVmP3Dyy5V9p
9PMIo42UNJg7D7nvVVmryy+Cy2Vrp1Zq+/VzGKqvVPbn7sYFLmAQYjDIzEpnSmTEiXMcsKvq4kAD
Kb5e6zy1keM3fSi5Sn04l2BIe5Y/i86Qz4HZB+DIBSuaV3rWcw3+r01sdP2GnMDa+j7H5KX9bHy3
g3TXlSK6ytIK783MAjA+1UFfVcXRfVrn1Ql3nBcaHMOwOIOi+ix6np6sIUlXUMaFwKLqehJPwAVd
UuNrMW5hamToE4w4EO5UQj18TcaWvQISl17twSkvKfCji6b19C9h1WurvDTFnroJMhZQx+weE0Md
wYCzXYRghvnix2UPbIXu7p3QjY+oOuVLbIcWMqnrpzELwrOuDR4IdAEDgJBss9JyNzjkqqvcauWm
B2V4RrwSmmhBhWQYUFgrUNmEB+p+uBlqNYDFwI1GoIKxekVlBxi2ivybxxFTVxHzWK86IK2ke+k9
kZ9QEcdXHx5ISaAEIO66JVcefgNKefKAJlH+LSjf1yAPDYpz4CICRzJuSPpdg2TaeixRA9LnpXGH
UnrjLq29TYUo5Q15ZFFsAXHg9QtEp8Cz68R8XOBuM+zJ2bZQk10PFTBXmEozKrUmwpHV2s67MVsW
XNv0LXsxoam1T0DHtGgUMwwb/eJIXYjUWI9M1u/doB+iTYRS5VVf1nxXCAiG0Vmd46/e1XkXregg
T6PUpdP67Gw3nX9EUCdeUFarsRtQBcei3USVqwGknMlDbVvuUQdqa8qOJT4ouXpkWGkC2Sl1Vg19
tB2AAZpWmif8viYiRVAlXCUhtj1mCqBbmLXJrZfgidaPzrX0BUzAEBx70/06m9qYQxLBzrpl0KQy
XjphVq9irUk2U78IRsVZHln7qW/4ePiWubjQEnnGk9uhlzgfqsnA203rpyixBUldf0ijYxZ0yQm7
nfdmdGOAfX7vh3nRHrPqSHaa0fieBRpVnahmrIujwOZj60Mw2EEtpeVr5oJsTA3gvz9fCoCi1jMN
CF0hjI40KpB2YZTdj2xgD30NmMwQ3chaYw9ksbRxD/oIeVsrU2vp5SIupHMkD4GMxKqqoYRWaRXH
jgqlknUJDimaGkJK9oBiLG9BXZTEGpf/8EqOVcrbCBCXCll4T6YMldJjmR0b1US9hb4cwgyYoTE7
0hUN57bsQU5s9eBt/JgTkDuNk2cxFuDz+f2SxrWqLdeQ0oq2dhokK9IN32eqOqzA92RlVnp3lgDg
n1maJqtUN61jz/MftZ/Ik9HJ9yaIbXkiG3fBr8fs9EiDo/KQYGtAHO3DhUZ6VNCB0hm8apl2ndNU
Y+uER30oX+qPynIbaQYyUZqKGq0BRaXyoh650sQxbKaJU0brr7Xm5X9di+wfrzivZf71irSyKYR1
RC02bp+4GZUJKm8Jwet+dHHcMR/jBreVeRTbic9dGkVCPEzN6mwzrTv3Zu3v8Wg7NGYMxA7ZpksX
AJV9bBgHslEjeIF6ZtWgzAAkpc9hgxMEeLtqZ3jUAL93Y+25aMr8VVjus4svwiuooKcL4Emni1+G
dL93niCVcVDDQs38D0v8j/tAAgxVXuDvXjPJ2Knsub0goocsTMNNBZ3aiR3CcqDsUhQ6uzT4k59M
9yEaTev5T5N816wmdoi/T+rjwnoOLDs6dQLFlzLT+ltqmshJoZW5nC0jAnG3PFIb8iRUoq+6YrMU
hbE1IpxReWcMn6amcqn5Ze5PS7YGuDr0XgUl1CuomN5t6YfGNvFBBEs2GxnKRdU4AtSgoli3qKnf
+06dPg3auBWlCVCrsutW4s32Lsjf7Q4Y2/Yl8HVPLMcZ8sM++/9qz0vUr1H2akp8qewVKC+hyTxM
ybIStLUn6VUPc/4sbc1y2zK3X875sw4pTERhI3czJ8WkHbykgd0fyTTZw2Xuo6KMcm6j5ien0Coe
5peWuOFsyzIclvMyld9+XpoGBiOdlqaFdFA530puLkcDFYI1HxEYTAFJuaQF50utqjPUAfT+ZRrB
HWrYo67lMVM28qtMHwqKQJBsaYVpLi3wsUoHdh8UNKlFPxpsT6eVZtO8ZhklWzxvnCMNAgd2F7NU
nlqU8a/6zMGOW21kpp0HHnzFYCM1q0wueKZ3eTqAqkt1abvCRIBcW+cnR7JxFwQHAIXf0ODkptbl
SIVvZpswf87LaoP7eVma5GkIZsVdneAchW0QLduC0ZoGqWk+lvVrHBWGAruqvtHYvmiws6P9jBsA
B0Fd2s9Ql7tth0IkpCbmLo2ilg2/l+TkBjj1tKgg3vr9+M1rcCQKHL09gVAcezzqO8pIV9REvoBE
bFJtaaoPlnU8NtQU6s8r+DkI/q22uvvNPq386UWG1IsWjiu6DUIc7b53gnvTbvWvDoRYPZ9F3zMZ
t8uqj90LBH+bE2g8UE445N43ozyTA4Mq8TJ3wClf9kVxFtARWdEA31rQmHqFsnO54mUXnb0wyC7h
COwBUlvRd24+tIUxfrNQlL6Cjq1Q22Z/ixQxYg81hDvxzB2+ZrpdL6LECm6F4PaFBnAEQG2FGtBQ
YjcNFBr4l30TdRR9eXCMENSKTEGg+rq7I1vXMKDshna4KxEZ3FiB1t34aWjeGJV+rdWmNkYqiXpd
o4UbDYz5UASGyGPgOOYBUZU9FbXMhS7UhbozO4D8fBokf7JTMyC1dGAR3/1uV8uCHVo75Eaz++Sv
7PQCyaiFRxTkTIO/TUf1LvLHeje9vbnehtwAiRTHsUi387ImMPXn2O2WpVb3Z86R0OmByb9pfTyu
UWgW3dWJB9hvDsWGvvLE0rCN4tmpK5TxdVX61XWBAug68d1LQJ4kuPwpbbFKksyBfugdkkExTilp
vSw8y/+J1Blg3Gny2kdvqNErH20ph3WIW+Op1EV+NJBd3YyujU0lyAcWQeY23y0zWGpjmv0EB/eT
ZIP97Gk9gvuIvF+4puv73EbpvoMz2TUWbrvsGt34OtjtvuNG+lN3xoMcvPIrQJsQ6AL7oSPrRdi1
471uinjr22VyKJ06ubHdMFgZXtt9BZJ+OxRJ+kMfwi8yjYentusHnD4NcfIMaZ/wy87XTuvkz45E
OFC5Ws24jxw3PJZVxJZFEEtQYLP6GLnGeN/Uxj14OthXaDRDzcm3mxP0w4o70LS9kh1/DKIybdmd
BWjrrlUdAkgduSvNQ3EdCDCDi5aJ6FwaIQ77ltW+VmzN40h8B7gGMlnKwaz5sEUNZbiOzUTcovhF
3OY+CrwQcCgQr2fZrQHtNXdRZHjHY3pDJtRwachMd54VLnot3wVaE286BfrAf7V2Nd00WiBs3B0s
9dybBnxUC4x+fku9kPv5OTPD8zwpzfHUH8IIJJ4fCwkkjFf4McUbjSAi2FC/L0w+TmjUi8ytvhPZ
26j4OItEDscmWwimKN8m4repJR9qPvWLPhiPNbCu0nAPkLBZMA4Wjzy1LhNmYYQ0BoID8YYwDoEw
6zMKNJ5okEw8NM6m1b7710C4I00WsKNWuWxJdBR2Xn3JI9u4MxE0O/3B3pbisz02my8srd/9SwCA
lsRege/NF8+Pzbs+QDXVFMkSflu/87siCXJyOLhBCZNApWoZ+BeaqgH3hG/f4oPJH1tIMu0alHBv
msEyvoy48QbSCV/xCAN9Sp1op0Gy8QYq1S6IMlCQrGYip5s/9mpmnSMwFPBimkkOzEcRGM20gKi4
kTFEx52/ZtJr6g4gijSTha7+pQb4iByw00PtRbDOgsq+A0I83uA/wzt1SQS+YYhX76zaKpAXCC2o
hUsdetQW6FUtM/kO6aLNUDhjgJrEcA2OLuN7bKOyEIjZ+ImNerfyzM68ybtA27Zj2xx42Qwn5Nkh
Pu7k5V2J2zzK81rxgm3Eg58A3LsI70ZZgTGscAqlKmK/1Jouln96b6O0/vbegkL/9N4iTYPIrqr9
otKtsK+zZW2FzWEqzlJdoOabA5V91aZ2hzqSel90SdItEFkFhRyF69zKKddWBMaAyciRtl27fagt
kMYWOLU2zqaHmNky7H186mSs8wjP6ICdRqXi1atGSN3Z1AHEzp2i31q9Iw4aICHnjsv+TFfUyDgH
Q5nP+WoeKEv/Nap1f5FVTr+x4sDau04R3rmDKmkbQPUL5MkJJZ7FM3kMtmUiv2k9ovqnW0KPPTj0
uJVYc1r/U4x/uiSnEU6UAnDiiG26PsSxH2x0A4K7zHFRg+Kn61LBimurbhZGA2RgC1jQA2eASNvJ
+IXcfB00p6woEIFrcdaIoqa5NMqtDVDLp6b/ya3HL38rAEWEjJUjH6ss26KUG3k9/PI2JgvHbaa6
XVosY+iGPCei1A+JySE7ro36i876H0PsubdINPc3YNNGxbrytwyPL2vpIHOlls2k2JL/EDvvy+aI
G+/GDJXtoNYGw+7GBWZsiexitKejLXULPY7308FXjaJiI/rURSwz2seljkx0iepSl4CrQcTahWG0
bO0JTz8xQrviIdHyDcozbt9fEeo0x6BBnCYdzeaEIhPQS2Qgqj5BoNM3N0GBovLc6bsNjVOjOdG3
mBfmthemRA0LmkgE7Tmvyxyl/CkDg4zL+wUZo7x+97G4lMuirpH9Vd40IJ2gB/8llBaSAslbaK3L
s+x8gAmhL7Vsckg0dgnQ/Ejd4xI7r2YDxrdm4SI02S/IWKkRunKBlNnnpXMz2wvDBPXHNCqtlVEA
aNhjZ8DwGD/W9EPDTyg8N4mN3xxdhu59YaUxFM4QN6cGOaq0Q0j3r34DfiEBXn+yfJpJ/TGJDGiW
L2mteQ6EhBCKV42ZOdba7lOeXkAP1mx0cIFfCsO3zrp8NBTcixoy09UYdtaSx4NYR9ipODiD+O5p
DLIluSRkGzxRQb8ntNfzClWkP+J0EoKmz5VioUGV7OCphq6ChDUCTAocRpznvDVZm7GyAd9VXsyx
oXReDzvyIZPN8r9m05Jzn3yom+cZs5fzCDecfGVwCEpWHRJGnYjemxjRyAr18uinvVuCcCj4MdlS
GiF3Vjn5ps20nxSB/BSkTKIIKj8hyNMboNlPODt+jmb+FtykyS4LHrVIewIK2jqbGvgBOyscoBQ/
xOdySAW4l6R2RRGauSyb0ESMJw0WYIwUb32QrAFSFMB+RBCuYX74Q8blax7w5ks1IG+v8VC/w4bH
BfdkreP/MU/2eGi1YMGpUM3vJGuOhyt+D0zgs4i74TRdapbUDkaFPZVISlQSqRFqeAdk1gBavB6n
wSYyUbQHOowXAC+vEOus7t2x8E4oFqyWZNckyBfzKixvEt8abz3WY/+iJoTgCkDGKGdHG/XFD24O
Od1OF49BPlaLHox8J2qGTstOumpmG3VlJ+slS81NPgIQ3on6XPMgf/SAgr2rXX+pm1UIXMuq4iJ9
ZH2TPyLyCnhjIe/IMcjTC1BS7g31qrh660U5TItArw60qmmI36FaM1cHWtyIuj1105GNK2CB7C11
G7dAehAB7g11h8ivcRqr3JWlXhRcodEe2Q1rSaPIxGuHMge9BY26vI3OTYMdKo3qvVndIGRwpUFs
XaNFwQZ9l2maNYJtOalQkFEdGmwOEErKEv+M75Z/piutK76AL7vbmUbOxoVZ+i0C8AOY4I0MB8MM
yszqipoAqgAHP0Izd//kN0+jGeRC0+buf3+p+SV/W+q3dzC/xm9+NODUndy3xr0fQmRZg0pIvqDL
uQHxB1vlVtEvIJSQHucBJwIlfZlnf02h/jzsqhXnLl39/gJpg4yk4YDl8N8vE5Yfb4xehd7JZJxf
lYy8Ku18wW3jOsoIZzf1JuYp1J1c6JKmFEX8DOXNcq9ZUX7bQBqSIRV0Eoqxk5piYECBaH6xHEzr
3dbRVZxsNIganQf1CwA2WtabSiaolfiYSzPyGGi53jHPs33UUbs9prgT0avOAwPodTreJRfhhtiZ
y7Dl66SIvOX0ih8LI0qFwm1weHf02qkUOCWXRryalqLJoXxJnS68mZZKpVGsw0grJxdP8y4WSIi2
YJiQBy51eZiunLR9v/qDjVx613ZS/LAxjxrxcTXbuFpmXpUGZlsJltBlbOMXD3o3765oHXBThWBS
p67PEu9OmpDQ7hLzJlQeJeTVdmHD2iUNlrbr3eWIt2Rlp5+nSZ2EUiCKeBD5AkRUyFrcuJZ1AU1K
+VaM7KJxvXizpXMJHVwIWFw/rk9OlIKbydP9vVP1jwRIJxh6oLDoiARM9tlEHmTPyvEGVeYLfcCB
IGXxLQj07Gscxc4FN6Q19ajRRrA5p1bz1g5BgkxfA0Re4ZX10uU+WAycLDhWqa3O8yV/aT6ukth4
t9FVm9r8JQyHdKHnmfMyjQZb3fDuEymTK2MsuYL3mp/qZjySCeIQybUBEP/Gx70Mqnl9sCS3tr2G
IGO6JS9qmqreJVbenanXR3FyrUT+nDsCTBpqZTL1NTgruGYG+9nW5la1dGM92ZILDaQyQ9FFjiIe
stGaYQk50aCxk9X8qoEjrW3Sg4F6Xi+wUnPvGD3wWoaLNxzno3u0eXOlafQnARdRQqm0+LS6UYKG
N57ewvwnJDhRdmD/uswm4Ve3veeEp/mdScePFgZoElGTig+MfGte+QtN486nv6o0fcBITdBVkQs1
3ggOkNqojemvokWd1oPoXpbJ5fyyeiPcnVYCtz7/pW3Vagfd7b7MHxwCpOD9l+l+fne9YN5NHrzQ
WtP/odcXKuo63EzdsbAPYNjoVDFNt3dMiCRoedZ/i+vmwUyz5CGGZOPB0XUgdJUdenaWljeXEftw
gD/detOAymjvZoX9KEF0R046N41lw/XqHFlMW2kszxYSAnz3bW88dc0gzp3q8cIbN8CKgDm59Iz7
ivfVrQvSq8ZNjHsytQaovYIsiI5k69ug2GVRri+nCcwM7ntj40tpgIkTED3sq9t4T4uDEzc5ICpi
LKhLEzx8WTRu9FcytSNCiWnfVltaHNUm2Sm2xA8apLerRcYRKdzgZnr1xuqANov4mhZznaS76HZx
IX9qvDj+lieOcaJej+3h1nfMFnQi+INGrQ+uQKqsaJBMOSQyF3bl9wfqJmNh7ZwIwTpyobfQoTJO
H+/JoDnQePHKUd/RGwCth34IZI+jJM5UXfSsR1Z7HW1H3hZj9+Z3nvcF0u7DGoqAwy7o0Q2ltgLp
FjCaseediiqDAh8qqL+Ap9AGJW7WHIs2AnTNvE7mFgp8sizBF4IYzfL9xA0Ktd2E05ux+QlSH8dW
FItPQD0rriEmblh3Gt52EfjPlL8OdPEqa5k/FEiy7WQNiR9Eab0H5UCpbewBX+36q4Yg52vMAIBM
OvtnYqU3TTqYLzJuBuiBmuLKrajduqXZH/ySJ4hTJDpYA+3+IRmgjCsg0PldTYdGqf0zwnQnQzAY
X1F/41spvhqpjpIEVUceuRqYLYwExWdp2D9BowJczrDPbp2qPk89B2lEBNQmN47ae3JDdcT7aoNy
m1eL4u8+ER1A8ngAzTfKO7RFNrxlTgh0qWc+Q3a4BCjRyHZ13yRPZWufnMIIX1HPky4LwKMv0jH1
c24MSK1ZQ/T6MbNLIUZBM3MeALZtWfpKi2MkiAKRPtGVCHgyXXV/sP3JL9ANHffNIv2UZ9O4NRzB
DLb7lNWbcmxsuNfYyPeUXptGHWTJ1kwrUWbykaMjZ1olLesd2fs4XYgRid1L0RbFloN+4NnMionP
iqeusU4st9oDhQRx3jSf+Kywl4Y9bkCgbXrak/J3ESdDlRpgCmzIwaNsFp25Vtj5Zcg98GCXYfIv
+t0ylgs/kv7RSyA7AqhMkl+ykSHhYnQrGkCeML9E0BC0VvHYr4Ch8o+zmz+wcDMEqbPsbVRzdgBq
HGXWtg9hZ4o1WMr6zdQdQcRm8wpvyXTaB9kZIwhc0xMNUtM5IAxDUdeVerRanxjvq9lG975aYGnB
ppWiQcTLNZMFcWZBfujUuUZ1oV6tp/Uu9rJqSV1qEOQFMWdQX+zSA2BTedQgEFvaSkqEbH9YY/JQ
E35d40+vYpXQfi1acE+Gg13ca4lxJG4GH+qkuwS1Vute/Sig0RepWHR3U0K0+97uxqMO8dc1bo7O
MayDcNm4o32qk9x60kGXPtHWSZEfwEJZrAKg5r6Qm5+W9snQg61r5i2K6vkr/WLqGsIVJWIW10bX
m2MTtO5KD5LoVWbnvLS8r20C2tWxGaODnqXiXk2k8SrJoaFjAi5kRQnfJynW4bXJ3wIEfMKw6V6R
Le2Wre2Ft4lrGBBzHcEyauUjRJSTd18GRRYJOUaxMpA8bcHQC+4PW1/1dGXhqNoJ6SJcgKtpVF1Z
4TfW9FBxd1EmpBqQYspgWwPQu2WNjaSsxJ2owTYC/P7OuPVwn7mWDlLrii9t+s8Im2FVcwRd6f8y
Ddv4CmU5pcF1yzydfU3BtQsxxe6rOfb6UiZxBy29oNs1vNV2OjKdNx1KwpfIy40vZd+fiEPbE2Dv
jPLuq16mkINE/YXWxdmDQOk9SrdxFVQFZENxS37QYvlum0fpSuh6ve5EBWYgGzdKlGhkB3rLPk/T
Ey+rb9M7Vn8KL0D2RR5ZKHdQLIgfvaw45bnmPcQgfDrgjqJ+hd3wVdlTHU8LMwztA3dAlfKrfUQi
Y5EbdbnD7a8/Y8Pfn0fGO+hD2/k2MYtoUep9PCxoxAmjcdGULNzm3QBdMw06CK6nglqqO9ucJB12
wLZV11Y1NYj1kb2Ajbo0MNvy2qk3pW+2S0K5Ed4NZ+CrY3N/T/i22a458bjVgR1epETTOitbeVZ1
RW6tXguJu0egGeaNSJi2jtRVwIf3K7L9aRTAUtDnACu5jfHtObhIHWzq0Skeq0q8WYgyvkVlvUEg
rvtqZH6yAn5quEjXRWTPyOuNSB2+NMWoLXw3M04uMSJQoJj6DBE57HOCA5mocVQUma6QpoCWazFC
iBbg1U3sSFQrq4I7AnGRDQQA0L+x+BmBnPziqduvkOaLOTb6LrYZbsmF1id7W9fwlCgTaKC3dWBD
TMeI33z8KlyTs2+FF8Yrg7Hs4iW6ewzHvF73UkjUeqNeHGqeb3ad/Rzytnlww6jZ+n6e7YOMQSlN
LUYeowXF9ahm3xDaj1e+M4qVo7vDDhSChFGnxhOiXPsOM9fU7VC8d8ffHWyLbXmWAS4+NPej8FHa
n0TZHjkNFBhC4eEKZZB3W+mcNT/ei5Cv/6RZ4Vt41KrBUaXiHRHqK0AWO+0e0TV8Cl0UFCuq/U+Q
utoh12viEQaVJxApVtcQwZjJRl0aALq92VlLzQEBQmu35iPKwNuDbRaKm9pF+LCCNMTc5SBQxOdq
nWMrAELa5d4yUQzjkGp94nUV3DusSU/tkPhLYvTmf9llbqWn3FLyTIjAr8Hlm0KUsFjgZ2u8gm9D
AvNvpreO5AO4XvAfkbKovdfdCoRD6lY7hO++bQhGY8uU4V1ogLxa+khk4Ww4frV1KPP0cniGXMy7
nYAY4Mic7OQ/ithfB9qIGoOmSXZ2F4UbJDmQ13NH3BeRKwe7DYpCkjTdGUnWfCGPsInsbQxxvgU2
W9lyop5vNL3f/rFPxPPIl6FKhrnezuSghgt5DfUz+khl9blLo4j4d3v6/Muo+9vob3Nn51YtVbqa
3I7BeOgGJF0hhV4ee0QANqIyrHsBSBhkjsX4lvs3Rd/5P6yx/Gkx132UqYGTZdD7J6DAq2mOzApt
LQZUKtHvTR/sahtrYY7Yk9oDSbXh6VSTeqO11PVvc830XFddgExin5UQ97FRed3xrIZA8SDfK7Fn
P2gyYG/eZo+2Xuv4nnYVuGkya5MygIujpCzOKIIXa8CeyqfKMb5TaaPGv+O2lbzNc/RoDFeaz14k
x38mVa0BYVxu5q5X9+UG8sjhJnWC4MQGlF6x/pnQ73neQpou9IeLa7vdyZQ4yESlb3yrk8nB6u/1
3lggW1ACIYKfRI4dJsLCdnEiGZpMdZnq0qjVoraTRnFWNB9p9E9zEx4ic5EJEKhq4oJtAvaVEKA1
y949llLHVlPZu4qDMGBoXkrp5tZPmTjuHfRoV2C4DbJrGKgCBhmdwNTN7O8CNcQr0GrYN1oB1b9B
c5LHIM2rNZSkxjNKvtIDLxK+HYvcurXigi1bxsOX1hR3WZrbP1HYD3yjJ9/C8q/pTigB32gTE0T+
eFaAH8FDKMbLTqxpfaAH+if6+ZPdtAXfOkU1qQ95g5ndorb7KASEkWZBoqwImy2TIchwRwgSzQNG
YUPwQ7sFgw2YqAqg9hFcWZQs6o7UbYb8vUulh3g6fB4dfu3SaKyjPOxfzs1HYHRKka1AbXtitSP2
ntpgAY0IRTa3zMIz9alRLn4+in2cONHJwOaT+Axi2f3wWR7e8q637/QxuRAZgiU6awvYaLwhryEb
f6BKL7jF3nbyIrM5WPDqU3ipnevHWuCvmLxEXfCNdGtrjQglAMJ9pT9HFrjh8Lv2ryKswceNm/8Z
NTLIQfltiKBLZ51HQMUhjlhbd01eN8vcEP2X2LO+tZ6T/DDLBtNVHoqlJY5KevLGPQit9gHTIcgW
4Dcd1OBG6QakSVojOvuG9i3VfHvaULaJkZ3yOPxG2zQ6ILiocl24VpscaLPm2fgOohi+WBObF/F6
yd5Pz1qFR4Vi/iJ700uUdii73bnL2ZXskOlM8WDwygUIe8ctimayZwfy4sJww9fMRxm0Ay62S5yG
3cVFATWgBk34GkMagOng3jCdyN/+OjMxovFWZNazwM7mDAomccauV5xxAol3rNeeXCuKjlYcbQIz
K+/TNG5veeIA0NJBGbRHzGVZ+bq+o1GtZc0pCNyv06g+8LcaxR9HbI5wauG2BslLRMjIlxoQ121Y
J7Qb6kWlx1f//Mf//n//93v/f4If+S1gpEEu/iFkdptHoqn/659c/+c/ism8f/uvf9qea7mM2eCw
YB7YRzh3Mf792x2S4PA2/lfYgG8MakTmvV3n9X1jriBAkL3Fwg9QmxaUCN169s7yFKsCKunvmmRA
Ga6UzhtS50ifi++ttprOsUEXJkdUrGwT2mF1jLU7QM1YeuFjmG1d4pWDXKq9CIcy2k4qg0nU/NJH
HfElBBBm3mbECYtXyMZkEAgBMxE1QeJ/tpFzmaUrHd/xA+SJgZ5VDRNZf7ZU08dNtclx0wMj01+j
aSW/gEw/27FWx46dZbwCHsltJxeaS860ANQU9MW//+ht8+8fPec2xzeLMeSguf3rRw96vFzraoff
N1007JAEDoCaMsZ1ZmvlS5UgaaK2E92IOujStatb8uCoeUKptg6Y2J+9KuFrhyx0P63T6Ypmw+ol
xIq1A2N1+JJGlbmKraQ7O5DEPJYFeDIG5KaeRpA+4+Plb8oV/NPAeCtX3YfSSJAOJ/qZGdVwI8PY
Oti2iXsuShqc//C99KzfPxxbR9QXn44NaAhnnP364XRuUrqAzov7aZPOC4a6/Nx+QoYiv0JRtr2i
VP+RbodRLbQN3fKoq7wA1xLXoYBWsRl63xADlmvOMgHWNNyYQlFDrIGx5ospq7Oj9oh4KN6JWM+f
mVZAMqjo4Drk9rF2bkMtr24BtN8gYc/uc8WmX4LbFnQHiX8kGyjDkm1TgP+RRmlCFfUbpnj5ETWD
am0V2ajbs7IlglPxfnQEWPt9gZLH3gdnhtUl1bL2UUUYNvfQrmf3v/naxm3Nzb0L5Y7ftvakMGdK
5h3UIMnPjW2A6qQOQQ9sf/WTYUc/qs7LHhrVIFJYVCwGARg6WcTbRYvSw0PmFeLBlEa10YwxX9Mo
ze66dJqdg7z3Zoo32oWpr027ST6Ry7eNo+7KRrOhgdLUw//wjbC9X74RTNddA/8YFLMdlCE7lvo5
fbpT4c5iDqCSCe4ZHlGQj9P7S2eAXpnqDKPyyfBq8xttwmyt7U8B8/uLFnrYomkVpCDj5EyqspNK
LInHTvKwdFl5RVEsGqX2FgEECO2dMoa4TFIeaRINUPdf2qbFAj3xt3XtAmUzWG66c7rROOq2axzp
yu4Tq1yIaADaCokifWe78X4e/pvPZLAruf0P955fb/vqwwQBFLd17nomiOg8/uuHmYSVbqSZ7t85
fT0gFZt5CwP1C7dmpHkAfWfGuk098ZLrbE17XfKoqhBVep3dgeEWxLNIIxYuao/bYlcjz6Dus5W6
u35qUGR0biXE2+BAZmh8IOhkhAinBaNYVokBeldTz66Gl0QLCrbQgJ5p7wPIzkSIEoDWXbOlWMZF
AS4b30uvHDiXf/+peM7fvmKW7ejMMUxQ7uq29dungh2VHYgm5Xc65HLPlhLMALVJAgibUrklTtSA
x/GqL64RH9PVJ+rlHIIGRJdMNvDnoTDWBZU8USv7zgAcXM+bVV3FGri4s3pJUMCcgZ4DUsjBkSnE
YBxsHVk4z7NXzYFOc3RIN3YqNFT4MUgxIi3YUVcqW+eiQikcrL/ZyK9QoabJWfmRbahdbLVt7aVS
9N4LJxjte9yGoStiBjGYuni5p5GohMaWX0GGi0Y/eXt2XUMg1/ZOoTTVV2D4iq9TsYnNetwJBqCK
sut5z3GPQFARrCk48YOw3wUYn7n/n7LzWnLbiNLwE6GqkYFbEoxDcrJGoxuUxraQc8bT74fm2JRl
l3dXFyh0BMQhge5z/rDqG3d81hYCSQkRmdQtO6WltLQNEw5KaUtYDouwMMiRdx5U/4C5d3np2giZ
+bn175zM/prmXfskqwpeXV5KDmMri7JBTaFQCfX7f39HNPMfPx0Xvw1XxVzANQ124Uv7T8+hyRW8
7ia9egpDdYk6529xU0cf+QDo0B8t8UDmJwKeBwAYfb3wo0QRg/y+/16SVtrim4pKhm1FL38f6da9
YAMzndxMieC4osViDXFNTAq5Wll0onkTlt383Ic2qiJBvo0WR7yyUIozMrFATZciO4x279iLys1S
zGrERyvHHPeyCNHoc0pZxAp5EwE12zg633LJCIp8rdlEs9X+RL2GLc7KqK6vxCECVfMhNaC6XanX
ZoaQBE5g6pV6jdtcce/r5k/U6zIYm003ZN31EvI6E8QccN9aYr9rmt09Wpob3Cc9/NcREs+73mk4
hQuRnUAo2C9qUB38sFTfURVptzxT/Z3sFsfon5fkuobWAe/Us4OQ9ZbRfr9NqwczEeBluJy27IqA
UHx5ajpjBjeKdeNU9eELmusG+ByidbXdHKaGjAC0AnuN+kX0O8unfJXNlf+a9LPm+cqY3udgQ/dd
0WsHOZPZkgG8zTSILHhyyxFyMj5ZvT+uNUzjCE7DTXaWg6w363baNKberVVr/qyTDbLfyChdCP06
hxPtMLFq7p2ACEpudNk3BOCP0hmyjds7c5zdd0CM1jq2pxD+BPapdlur+zEiYK9qus4dONk3J2qO
jZ+/QmZI7gWPw8eJjRGeFxhcm0X/Qp4rwM4uKF6KbG6wCSj7nSxaVdodmh7guCxiwqw/NI3Yxp1e
PBJhV71CpPaTVhXpvajsnTqN9pOsGiO/9XzNn7f6UqcZVYNzx7W7P6T5RSvzgwzWYhqEumFqHWTA
KJQZsqWuHW2w0b2AEM5iyUG67V3J1ceoNgnqFc1B9+vqR68l3/V4duC8Nv6abbrxUKl6szPSRgEP
NCPXAItzW0Zd8fRv86TJYczKakfAot9UPZZ4eVQ+lQsbBRgkLskLESVXCkwbmzTnJ0WdPJgYB8i+
1sxTyokqcvLj9NUpCm+eiuk1TiBoOJWlkmthx87q1oCgUfAiXcQNzbT0IBaNx6FuazJwQz8k5yYu
qnWjCvcRfdJwpztlhONMMZ0Sjeg8kET72dJIFFhF6HzAqdqkWWD8CDr3rm/JyMjhwAHcRyMIox2A
pnn7309C/de3JasGQ+iCF4OlqirPlL8/CAlDVa02Kj2G8Soh1sEnvSQpA8hNPbhhp+6RCiMiIut6
vKPCtn+ZW6vC8AaVfMsu1ce4z1kPDFX2W8G3EnCZ8XbrAYY/IFHtR3t7kViROisdIqvsf3p3I0VV
usXAVp5h4Ygx7jpomuy6jtBBH687Y0ouXdhqD7JBkAF5+O+PQf11Xbp8DKZg3bD8syy5w/7pfWCP
IzhvR3SXT0y77S5MUn7yAudjRLwIA+jajF7m7UefBrpnjHr168NAjihTQP7y1x+W6NmRKYvX/33L
hvrLOsdWHdVx+Ms5PDyMf+w8YZqqGA1G8eW6oJ99u0YJPYi+ERNOl6A8ajvJrnJ9sfuzWr7jaxUo
1T+rA3Qbr9VC76JvWG3cejdxa3tmVOVoNG1kmDOz3ehVM9FyKdLNFDYIB5Py8PJEDZ+UoPo8wwjB
8IYOmkceqIY3LWe3fjkWef/LdlzuH26REJN3Ottgg42FbrmGoPz3r/MwzWNUz2ayn3yoXuZax5Sl
n7HatlloEkCyn4Z5wFB3IZwMXfIA6K3+cuvhK8ZMfkgbV0Pg49qoQWWIxhErpxCB6ZR3DizQInw2
RVYdh6VVFuUhIBE8WWNwCg2BV9Vf4/PBTOAJq+qHGO7++zugLdGFv/93+fE6NiohhmbbcLL+/t+F
apFNZLKC/ZXDpZfra0SG2L571oKcxCUaKvVySOagQQec+n7K4bQhUL1KLFQcg65HmE/YhK0DTd9N
aDmH7Beg7v5UvrVLTphT/y/fZv5I+hIN+Ok/YwqN/4nr6hoRHsNxfo1iCVx9CzsKm13aJcaxwy58
DVIIBNtgBl+jzEUCD+C5Y9cwJY0xWsl6EED2Fi1GEtBRHn51RZFidmRaF5Wcw2tGXlR2ywszvwtC
wi6yWJjIUjfxIBB1jFgtj215JGP2Adgq/pGVFxaNvJHyQCcj5Tvvi9Twmshg92T4abvNRFWd2rS3
jySRh11bG/MD3OzA41GuvS3z9K0f/Zjnz3k0BaVHi2RiWV7UIOQFgoJkfwFof3aCpDhq/LrVJTzU
oUAVdOdZea3R3bjIXrJaFqeumvewn7/LelklG+Vh6ivfU1n2r69XkJXNMmWjjv2qy/NgJ+t+uphj
t7tuipu7n+qyPs9Orag8c6jwm5RD5KVMyF87La2zn+tkH8Wsi8UDrSdg8c+7xoqaPaEj3B0rreoQ
CFQQU5hjuDiq8DOdNPdg+2nmKS41wvWJ6iOT1yn9nSwXThGs20CNWN1Om9RvLFzV5mRaI6DMG8Vq
s2e7C+3zbPj3lhFSWqq61FdXTStMvELMjPxNYNwpRvbj1mMwxQ9EsG0e7UbCepGRJOLsQ2tjsyzn
cJeJEE5HtKAzz7KHkVbJntg4AeilUdbpibEhdBU+XK+UudM2m6bZu84RseKN5/jerndRk6AUt4zT
GiffqK5qb64zFH71qONveZvUVufIg+hZ7uSsxlz6lygNjo4pzGINHRBHitKf9qm4XqcNfOOEdcub
7C7nGUnrr1qENI+y6IeOsbB2wHUutyAPVYCeRmppJzkqcAJlX5f8TeRdyTpdg45Arvsi+0dGhDiH
r4ae/Gym0f+mF010ctCG4xnTb7XQMJ4QejSe9BkpLPwk3E1rmWG+HpVkhWNL9ii7gDHQobDhRhpp
WrHRYqPduT1qwk36PR3SdDvORnQwFK38ks4+CxA7/Q4CsvGsttDucB0dn5S+/1ArP/kOLoqlRN6q
Fydwk3tWp9ZKNuTW+KOvbOUx8ovkNDdt6skLEBm/cxY4Y9FPF6T6kLEf+VPIi6T+S1G6OuqrY7pL
y8HdNYZSfsV6ez2J2t9qaQO11CWNo7R3Q1yRe+gIBq55usQHNbEFHGs+MiKPYlWOkajWPg8xXw3y
R9mqWlHvWez8d7IYKi54JoxXr1PVfIcrYjQXx+3EM4YY0dbXCOTJYpXX4h5K4/7atx3hZ2MVUGz9
Rv9NzmaXtrLDZNdcswtXnzVlNJ4y/U62XWtymBAZiLfrrTpKmx/Zs2C1sty5nrK/QkQE2lDDS5N4
7Oc9LzHRmGTdTt5HVwjjpBv55z0PlnMPnDi/3vPyddiibVBs5FVTEwT7bNtk0pcLLAd538Sbh+t9
/dc9y0Fjo/zjnoOkRrCfvNt9m4/bQUnMXVe7h5LcHBy0rgTYofQsLeTplHY1sFVyImVkm3tXtjhK
AVsxT7F1u/ZsIXXEphPg2rbgQpY5BhDVWz9y3hI9xEha1gnkRcOTPL3Wlr0mVkDt/FxJvDDiBaAn
z3FTweeoUXljCZI+w7tMn6sMR8rBfZQdAA3oGwGVaiOLpUi0JwbLjnIIDmCON4RDvpV1jUOyuIvW
WKFOh6JP15/DmLcJW3A5XYXuttanzyIw2/tJtXa3Hlk1dfw3u2Iv5+rm1j3zieT9uirLO9lPDq2D
ETs2MTYHWZePYjhNRvw+V3N3cPQq9YjsxjujHc2jSPLsHIw1K/XR8/Py4CQF9lYiz1ZpWE5/hPM2
ze3mx5TOv7GD1r44BcmFuPZzMOEI382NwcZSa4PH0UdHJu+17JumOuSKGQRglp1Oq32PTR0h/nbO
nuSVx6kwj3E8WgekAXelYyEvpM32XRuHf+iDVpEmVRC3tBzzHPHW2BploMKmwzJ7Sip3LXwwD0qz
qQyEOVJQFt+dQFyQ0F7Sn0RtnJEPOQYoEEZa8bvSBb9VOLt+tUaRrI1h8p8b9Ck9bBgEtI/589qw
+MvjL9eNusB5hA8BbS4Mhy+ghCE4qyAK/nY9LLrh8xVNuXWnEgVz1M+3NRognp9ioZP3KgvuqVe/
Q8xb+b3WvLsNVPsQ1bi9IJbxxTWsY5Uts9auunZmjI70sVfv8yghlyNHEov0w2p69l21PNqYSW/k
gCzfzVrsfINakmKQMzQHYPrOy+xaD7J9tmJiumo1XMKS8DzsRvzOlytlboDQl2G/8LNrD6MIk22l
1f43v95eB+pOv9G6uTiqgggXJn9frzcCanal5HxwCRuCs0b+Zl0sEwJcOhZRl3+ZnXDaa1DBt1nb
de9JOa1kB0WHn4d3X3aH+FL15DqYT8lLNSbk7YZVw0MABuJkoYDpyQbFbLYuT823ztGNnYNU6S5M
RuWtMPjLL9dE4q7y5tBJSeGC+MEjubp+XAXG6ivwLsGTpeBQ4y8mwnJEHYP4IZD03s5WsBvnst7j
QjJ9mQt8VpYPOsnQVUAAMztbs+ICwYu11cwr6ZVk1Ws14eARgSfYF0GCbdg18U3220Q7gXiWRepy
EYKRDWpgPysj5pzL27RWYvOpXA5Oytqu0mNlI1+fkdvT4PwWWmNzfaGWWTTvCnR/1nKQ7NWD3p1Y
Tp5lyRo7F9eNgddwUWg7lrnqEQbVygYV85oaivKYBOWd6vfB22gXfDiQPa+xyLpWgTmJbNzIVisL
Uk8hdXeQwUeQpD/S0hEXWVpm1EBRvObLjMjTIaxO/NKsuO6fZPE0xG8SUsgJ7Klz6sye1Wlfjdp+
sLt7bWmA6waJ7KdmZSz3PPStw1zGeNiBy3JOvqn9eTqFFi478/h7oH4bjACx767PCIK5erIO7bBd
O7wjd5UujGSNHeNO6x390sA3eZprEZ71TNx/ds4VEn5jl3nXska8EIZm1eJ0s0zW5PiQivgxjdz0
idQ4Af/Q/aOzUtq0zsk2WtvwNZMXaozit65s1Q1IdLEB76yjxGXFb2mgWJtMcQuMbShWA5LsfpiU
J1kcdW0PBo1VVOGbz/lcboopT96CsCaTsZh6sZBO3nBLcHa18D9b43RMPBSbpoNs7YX93SjC+l4O
VYLNrAsYC2lVPhB8eZXXyXKjOsqbypb5oYz/+03J1ozoo7wpBYVPFgtJtfOnWZwkyvOK91yKOQnw
lc9O5ioWILtcZQR+QoYGik+AfelkSzGB20TXTnLOaOlkZtnsVW2wYUu/BpYUP4MDmV910O5JCztY
lsRQsERDjV2WHFU/6LNIrqW0nE56UAwPss1v3Xv0upx7WdIC8VwhLXktgap860Zbvci2PMg+1NCM
rqrhAod5ciPGcL5eQtTpit+Gf5La4Ais1qvcnQCELDfndwWaBWrq3MnWnPf8Ss0M8jSyFf93flMp
SNsuEK+W7abrTJxbq04OpMaKl9my412iCNWTxSAV7dmp/a+2sCK+xfiUBhNqY7JRtFyq0Bv3mDdK
8TImfbHNY0L0snXw9ezUTDzRrmNbdFKc9EV2zXKkygnUs3BfLhp2Q7/B8SEl+85ELgoMR9D/aT00
l1THWiBNMtUjv95czAqfX0A5nMYhGIsJx4bttbIKXZqqRn2Is944EHqYsIRb5hAAQTI9+1oP4WGc
wagjjpg/q+6QXaoovAhFVQrAojMbNlXHTmhpNaOmvfMnEGd+VhXPsg6jq29mpgHEWqoid8A0ftkI
TXKCSYW1oBUNT1/GjyrQKT/E3FEW5Qit3IZJL55kjRqy1pvMNNnKtnBKhgfCINfusscwYnjdlUSS
ZNEh7Ilwf/802+M3pHLak6xuFWCNfEH7oywGTWXANIIuIIvyMNTai96m6VleyZ2hV0S8vaAscaPy
IEwP7w2PL0r6MBij2Oii6zc8aapt3ha2Jwf2hao8DX9c/7dN5c7eBNkcWB6zzLGu3SdpvNPCKX+W
3c2cxKwmZu3z9p3AYA9kvrkJflNr+KLw8YM1zk4oe9u6/pDYCzJbcY63KnmWjPYWJN94lqVrFYYb
pA3HcQeh9nM4Ov860PGpX6N0cAjL0d6kBjyHCRTsQx872fXgN85iuOAf3a5AZiZrkLsbx/yzn+52
w7azMfZzwzLyhiRQz+Sz2zNIwMxLxjT8zT/IMPOtXRj9f7bL8byaMzZ/abEly2V7FSmiu66Fmy/d
0W9FKaJzK0IdQn5m6QxNkc4sv19vrXJsAyzTq10xHhwyWPeNrv6QKWHLCZFoq2trJ1PCrNrOE0YE
Ty2rUNnLj+3XaUCvOMgGd3v1UNLU176L2kfXcKvHVE+/SCRMGQfO1i5Ld9vx6iQlu5osaJWQjIvd
TWcrVersFLJtSZIoLEEB/dlFamwlY1h5SOGMm2kokmllu/kDuofxQQKkrnUSJmWNbeNdzd3w/AYg
Uo4ooFvC4UNDSDmcDSC7OcQZdP/0V9mKxRgGx/g6pMkQbMeAOF2pDKhpqlohzmHiblSyYw/6cphQ
v3gIsvJj0urkKEuy3um0z6GyTh6EpYzexKbt3tTROo4Qp76b7KZ/MZOu2bRV2GyHpWgoqn2w4iBa
y9bCiN37qjaOslFWlX3vubpQH2UJvxzkeaesuMOD/efZhLqNgtp6xCm7fVKSc6flw6O62J8PGSl0
12/FSrbJOitQsLGKBgJCS39Z5ybntu60Ux9nl9tAaxrFShZ/GajnJmlxBsEHGwhTzJ9XkgPiLPf3
heY46SVnnYDogkoIK7D3ipJrd7k/WP84Y4W/VW0f9FdL9IhIGlGKhYUAPGCoevMkS92omHcYY3yX
JXkA8j+tY5zOd3o2INTdO8FTTzx1GSyn8aNWWX7dkdc3Carby4xtaJqnYVDCJysEJJXmeEDOXzT5
X4qRtfaM0HKQQOXjk4e4ru9SXVfOsjQN8GjHQf0iS7U99Ke6cOZdSubsFAUhjpLLIfnrzIzcbtcm
1bvskarVZw9ZnNJ0bRpljC2h0SJBCwloxrJ25aKWfRmq1L0XS0O2NBQGYFYEYaHpF4N7D9n4cwRs
1x9zqUHXMdNDv0AUdHU2Hg3UL2etecoWmILNo33flIRRZAdZNyxiQApY2OugplCMR9vd5vbZMse1
lWgRYOncuMjD4I7YsOGhu+0xVGJDT0PoLEDnaWkx4C+OOiE12U+2Ai586XFl20tlrdy1sESxnDsp
rOWqaOyvZIMsL62KH/wG5hP+fYiXUO4O2vPtLFCm0CuXOiWg1Ujcn1tv/cbCPGF28xEOQ/VOcJZ0
CH/+C3lX7akiGynrazzoCZs15V6MUfUesk3KxtL60ncseJDgZMu91N+G57jU3NVAsx9aDcWaGR+n
NzYSCKAvZ/VSJ89knWyV/Ya+Dn9tddzhc2xR+/XaHUJtp8w6JLk2RCQJJf4jAJSNrLrVy7PCaoNz
5xjNzjWT+cVI/bOCScfvywmQyUGeYAp/rbFrnHyvVuQ+f4ku7sKjUqsPqc8eIpJ/OXnauDNmPc40
ECDhb2otB9mgz1p4dP8c4fA/vVypQDbGLWA89NnTirHdDU6lvvCnVHZDGuSeLKYNSGOTsM1KFpsx
YZvGSiGoI61b64q2HYY4BjvEUBeE46ril3entLr6Iieu44rA6lIMLSZ2c2LtPhFedIIn5wGBsU0Z
auPFXchByYhFqDADr4f1RCrbbw39DcUwJA2TrFyrbmq8KVZOtFbJK3hulf5Wl837ZOrpQ0D88+Vf
BinqJLy80Kxzjq22osQJayUvCEBd8ovxInkyzB5vLGtv6Za5zRQt301gvImP8/KVRb0x2FktL19Z
bPFTXc9ZWD1OU2octdRV1shATV8FoknrvjOzEyGX/g1MWm7gmSB7haWhQDdzx6+ug2gvgk/ZSe8V
2UsO/rdeugIXJFetkGhI0r8ZylnOULbd52Vl8ZfL0qtJh2JbKYPqkT/MLrdDrKMHV4rzrSZTeY+v
wGSt69osT7IBd5H8Avm9OwmEfb/mGb9l3jOvuIRZ+2yqzG1C5vNrXzdeumCWYhsTg6BsnVOMEuz9
2GN5fgUzMdKv4+Q1rdrPkaqfXUfKDulfIyst068jJdoJi8nHqWj3EV4V35t8NyJY9aPGiXJVlb31
aqLSsSn6ITrXlZLc1cqobV3TKp6JtJDbsnvjt27uVnJUUkzvXThHby3BeA9UWXgJDVKrqkn8DhJs
8hQ3frgOsrT6iAYHlQcyZ4nPG1Upm69z5FZotjThPXKR/cGpi3cW/ZlXjQaxKIyX0HuanG8sOMHU
dtGPxegkgfX2nmeqvfYLM3pQW1/bO05i7QtdJUkE/h6b3mF8N6wCGxverariv3e8EDrVdC9+pRYv
PRSCdYlHyF51i+JFkKqC7unO69IIy5dhGsR9i1siv7viRfYwR2cfzFP6IKus2m3WseOEB9l/Dnpz
V2Vq6slWgvjtBXm0R3kpWeWEo4fVTvcoS22ou/CN8DGRc0dRrWwtPJWRhuVmrEAvAMGW32Tfscjq
SxaZML4jRcdMJ8peCF1d+jQvvukRGGkDSZ9j7Thga2dIHY1afJv8CTXPzuBLgZfH11J8yO6KCjZp
dFjYyyK6DHbRDu+F3lV7nPWarazGx9RrjTiDS5Fph0ILq42ctFfMY8GP8cXKWyh5unEAQ5Y8JYWB
b48BuLuxe/ypit7nVVjxriaa/FS2oIzCqYfklQ/J2grqbo+Kl0KCdCn/Hwdfp1qu9q8TqAEuoHFb
oL6yKDa0MPvRs3iNVcTIOrU0V7I+V8fZK4NBv3ar8/Gnbq2T/tzNYrF0EKyTz1MkLcFJIv4eJa27
amwVv4R2Nt4Ezrs5etBfhHDDe8uqwtW8PERZH/Q7F27GRhatyiQPT6DgJIu+/toHVvsl1GvjMmZB
QhqTyXrLhEzcIXEY9yuLnP9vsNk9oeUEJwA23cWq634zdNzksE4UT4i19NsxaZU73626O8jdzlaP
SuUxnhB8C+F4fzP77qLJ8XOCDNQQ1b+XORYVo90OKLTiPVz6bn6xy6k7IGM97WO/ae+zSUFVGCuS
LySI/sjiPvwRiL2p6dxHpWqvTuqMuNHw21MWklkcV+oOZkB3bMMZt9Y+NzcR2p8vYnlQsHsfPxSr
QcuamBh+kf0+0YW/n5Q68NpG01/zqHX2ZUUQQhYnIGX7REniaxGTU32vuU1yLQ4Bv9IM6zNPFLHx
moqRbLme57xfKbZmPFK0imtnm3T1vsJI8dpq1UG7t4kIXceGhc06Lw2xGlzGlhbZk2ZSsX9c7gp6
T4ZtnNJfWzMTImnnCFQol1bXLaN9oCrTtTV1fWUX9Kq4ts5p7O9IsUPGWGaubRIhWILr11ZTxenZ
1BAcl1OFkdB3okVHVRZ5t6m7uWuQLVjG5uMw7zTTxzRlua7aa+MO+zaoWlNzaJyy3ftT/or30Diu
YFk2Z3ngz/t5Fuv3djOPp197yG4hlNcVibx0J4tNiclwHpqYJi32kZmhOWd3bsEZlf49L1/dRhzF
irZVgPiprJT95CEo4g87AlkqS7LRUtCf7LJhGy/jb13jlFhUGpMLu9XJs1YTL1qOpelt7gZn1jsn
NI9N5PPGk938GM5thVaOJydWMx4+qwj2eAbL+u52Mb/AfqRSioeEDflP14fC0SBylMcb2fd2MVtL
DqbTlKdbfRco2RHt6i/yyre5o1xz1gTG1Osc9rNvq1BFF7sVeVAinFZCF5fsaWGV/VmdpqHZrmRZ
wyrjr1OTVBr6LUgO6ErmCQAWp+up7NqWqbIKW/z4ZMt/TNem0U7zA1ILyyWnZR4r6NgVybIxKQ4S
I662UWOHtRk6uO6guocq4Fsui5aZ2OybwuIsTDf4UuPhJuvV0dEPVS1YxgK++qo2UMGsBrgzKGfj
NSMaIOuTzB0PczhCDpSTY8tDjgRcITEQFrQqqQB5KNvYPdXLQRbb1qy2wocoLuuGqiJJTY6/XAlN
GESmYvsc2619TtLG61x9vuMlbBAbWxos3+43BL54ryQ562zZUbaoEbaNS+9wGXurl2eur34Ok8Xr
2Dowj0aB5upHlTa7adKUE5CG1DGyszxMRoRg1XKQZ7IuImHkgYOu1780IDUOAXEZKzvHSr+bRFkc
f6mXPeRQ0uT+tma5fL3iv11MjlVr94MA4hKZI/SbDv60FYs94rQcwHV9HkppoJhCKzlYgdjUsnjr
M+iBWAtXGXZaY8crUzUjDKXr4GCXWbobwiD9EvnJo6SUzI0f87Vof+7hAkb/7x6+UrXeNLfIw7oo
iLpdS/CqDfKTJuyNoeO1e6uy0xhxhFv5NqLWkm6vF9UZekx2kvXXzvYkbK/PcLQzu659QGseZouB
Y8dI7MQl3Vfbe2ypilU1me3DtbLMmx2AvkXIlbpiOTR1Gm3YYwtPTnNtUG38YxLUtGex2Dgt3k6j
Mol1mvrd+lYXO6FtX8uF9G66NakqcqorOVJW/tQuy02DFsYv0/1rx3G5A9kiD3JGS3U+625FfnW8
2GUfJ69whNkmENA8l4zLuCqDqTyPuDGS2SkqcVfBTRF6SFG2dH6jdV7Q1nAr+StvZaVVW4spyKTH
XlKjfaoPzVMVCZ4lWmQfHDchXDLUyaPmfJVtsgbEaby3iTyub3WWiY9HlMOmUxOzfgrBCjwVT7K7
PKS6y7JdOPb1GrLOCEWMaEjY7LXCGfZqJsDAZFl6JhiXnhtiH/sQFYjKL9SB767DUbbIPmA5W/DY
PTrOS2/ZAHdS3Ra9jmRYlmrHwkz65sXPMPw1K6zwXCd4zsxofFczMOu1mbXkoStM6dIAgETeTMep
glTPwjF4QEgTg0YFBmbC1nk1ZMb0O0T7NSSUIVil3QDWSHfBLBkICqRR96L4JPF6vUa6w0Z6W6RJ
fFCWdRfcpWKjj9P4UjaAySMLZX3VSQ7XmTA6JbjiI/jY8fNLs/zizxkiqm15p5saeVx7SkuyQ3+W
5Zk8NFFT7I1GR+wpCM7WXwdCa3DfRx5rWeRoO+E077LxVv9L33mswgXb9q9z3IaGidMf8eTbyLlv
9fLsVjeXTnSKkM1e7uCXK93q5M0kM9LLDi6Ef3V1ciPaVVaO0FZgNmeEYTGqtwN9OzpZs6njGfx+
9ujaEDmVonVeylx7KLFfuhckUl+aTp1Xs92md/2QuS+z3zUecRebz4BWoxmsrc7yf6MtRXfx0p0V
IDhyprivVXxjwu+y0UQq6Mnn58Ka+1QnZokNW8BPHe91jv4iZ0sGCiyDLMtTZNKHI4jWhfcxuq+Z
j893Og4XWYLK+ZzlYri/lkKDwJYzPlxLlr3P5kI8ypKbECGx0A3IdfsN/Dm04aGd7+VBAwi7yX1d
AFGgLq+Mz4YaRCWWK46zaYXZWTD8lxZEVVYBT6j9bYYKnYD7OAh3eRphRv/XzJDj3U2ug750MeGE
7pQZG7THrIcW0M2DUdjxfjJsmGV9CbRkOehERc4Z1vOaz26EVSl1nR7s9HoeWZ5Skn3jyNBWtRVB
V8fe56HDNClWxpOIpsHLiGx9oMJTqdZHjdKeJ5JMO+lKaV+mnrSabKhgm+PbKd77wYTDObd/QMhy
dlPTFscMswZEAG+nMfDsI2ndZl7HgVYcW9XCu2tU/AOWDsScIVRaZl2+hD0wcN7w9YHgXvmSscDZ
1Vhhe7I1g1x4rofsC8HotF13w7xyuqh5KpekKioz88q0cXHsAxdTABhS2Ip0uTg2qj9fD0k+/Fz8
UGYrQ+hXCe6ICsFLWc78uQh/KsqGX+rSpV/p5FjQyiHq3G54tpj7GjjQGIZkPKYs3NihqGHFRvGj
atYwYaqm+mh668Udhf6SdKOxT2zD36Zl778p0AhGoDQf1YzkaN5P7SUWmX4eyXauq3rM78coFM0u
CGCi5aC80MMY/IPaJHhFNpr/oC0Hdk3VZViIbDHh/g0YWBbpzYBrDI2yG6/oPwhfx0c5hzyEVgQI
PNhCSwWXFhoz3uZIGRr69E0vS5Q2SaTjCtXFu6gHEe73ZniJ0XG4FFWI5mvjW0QiKN4awqWYGS3Q
Jx0TpluDYpnVWQG4aVc5yrl5Y3/VAx+t5bC27yyIxW9D92Et1T4eUIduCQ6SJahWIJiDvQrXFQWs
QcEd1VJOkIeNzRBkJH6WBlknW02VbS5i7fQBDlut0SBcKdls37stCHHHNqIPMaVPTVUpLyXQrn0z
G9o2rXLla24qa9lhwmHb66rEOMmRfg5UR1qvYDPylKmC/O6nFURrprztEv0+tkztnojksA0yBQeR
v+rkWR2H1XoJZ2wnd+rhELIz6qfR4YvJWHkw61S7uMWLLOgFD4hVBujvMBb273Y9dcmGdXe6MWDw
ebdR1TI+0Mt+1Uy+vZMN8lZ8sA9Y+ASIzC+u2DZUfKVrwi8Tnu/3fakGKxL6BJzredrZVWNvZDfH
J0VgGS7v3aX1/z3K7KPqtcN8SdG1/gFxov4BNgJSHzo+yWSSTrf6LspJFM+zw3aQbrIhSYU4EWI9
yEGynv8vog/tsIS4/oet81pqnUnX8BWpSjmcSs4GG2NgwX+iWoGlbuWcrn4/EjPD1NQ+UblbsjG2
1eH93uAYV6rdIOyDa/9QLfV9NdWJvT2+A86nEjXY92tu+eY0ir3pPfh1RiTaY0Ni1AFmlnG1yuZf
z+YTfYc9/NeIuk9eLnr88vlbHQCdxZpGWKQ4yZBAz29rwPVE24/XPE3UjZ5qkIEb93HScFVbHani
Xt9HqnQf19bav3StV3mzCPdfhV89LyD8mba4l5Me3pTsGZIwkpflMBPJtImrUe7WJnTRJUa5mvZV
PGNs6XYPjdZOV2vOMLKk6h4gqZqP60npjNOOFOZ8u54l73Y8Zzk5POvZOsPRa4LHtZ5cu1BaQLU1
p+vaskIwhrB5CNne5PpmyZtOlziNHkLpJoWQHqzN77zqr6CbtT0u1zSV0gZrprXquCPaaG26uy62
nbpCkClL3vmuoOphMzG+Tktr7VJ1/Q2b2PRxvb7hJ7snJp5ZZ7nChUZ064UJgM+LeYgpMNmAKaYT
o6PLC/FYLAFHRp8yvU2qzerRlI/UpdQNb2i4YWuns7D1GTdvY92XkCv1JJiyibw9pScloHuPWst7
Sk42g83NQdudThPV1jRz9ibo+s51PHtnFul7GZcKJH1bCQTlyQPl2CNGwPLmhQzuGhrFf1yAbrPF
oVnTTQOPC3O8rI8UC7pRVWLgqNt8rbEyZMS3l4vpsReAPzFLA8WCnDElD2pI2nETmhu30EFxk4VJ
fnDG2+QtKyIPa9+Iv48FxlScDL2eg1ddovLGPuPE/T/60Nh+F1jsPZeqER0jN/vw+uiniCNvH0rN
OyShArbFdphZUvIrml8tOaV7e2EzuM14jOuS/xX/HFcSU2xa/oSd1FOJEnEnsD1IQtjnlfbSGdo/
nqa7vgojbGN2IWin4vi1QYFInSD+DFEX9AN3DyhBTuZUS2wXniHqk+ep2J9TJ/T1WSAAohCxhfTs
IDwtx2ZDpWM7DB3zsprG5xHaoi+K9rEDjo9A7P8kVo7FbGW026jQql3ZKpk/mBBM9bQP8JWE6CQ/
NLubf7ZVtye/8NjM1tUoa/XsNXBbmZz6rSfr3Nfk9DfsftY57svsfT+xwuazaD5wGdzHXv6jzyCT
6GWHFLd41mGr+UNNuLyu/IjyJLDqimmlaokfE+bPNH/H92tn8MnkHqF5o9N8qiwTNpb5hhqgOkE5
ZndC2Itvxj2QgaIMgT7nKQQr6x9d6jOEb9aUnixEwAUfiEm3Zc4EO2WETVVlcpE2zOo5om5nJWQU
jEW3hy36Uxny/KUL/1ZY6O4Rob0qoKOsE+ZLOQIgZXIxnBpTJo/Z2aiafoGPyX8yV7gyAS9AkRw+
0ziqL9pkEIaWvnR9r70azqmHQRkooXjR0IVsCpwNNiNjAIineSRe/GLO46kQKklcSXYZWjKfNCQy
2znhy6DQ2+8lfNKTjI5e1W4dnfDEsKiJyDGHW6fJmsVnW+2ljelg33dPUD82Zj0NsJDNk1a4iq9K
mcG06+7OXFCwnIp504V5fRLxcKw7uLlYLVGahb6udOphGNCYFWYO8RVeF7b1VPulQ4RKSZmo7UiL
60llkKF9cR1ozqTmiK6y920n8c6UamDDgBRYLxzmGR2DSQSQr4W5dmJb7gZDp7B0D+sjGLZvVu0E
i0M9xZ5AH15VUt9WU9WcugTj9Ov6sEL3lvr/dW7WVTrywu73jdodixKgC3Ykz1pfRVtPf71AREZQ
HOp+Ns7DHrFHjtrZrH2i3kd8NObmJDyp76xOvap6WZ0gks/cYdIlLoX98aaZIJl0+vTJXGUjk5m9
WyMWN3lWBj6zX3SydcwV8igIS4cMqtT980ye00fssoGbnEr6uf5Lt527CDtfp6Z3jNCqbp24/102
fD3Cm59K08bAt8S7mQp8kS8m2b13rdNE4h9M8KotXnI5V9u0g4hcd5+Zg2cJRF0H29Sy3M6KdK99
HR6z2VXuIQa/4STPmtG95lZb7HAu+WjzVNk6YcOXh7Ej7j/9o2qLnhI+hWqtKe6N7P+JarPFyVDa
+8SmoFIO3S7s6zzg/SbnLBv3nuQDyUo8W/TM6h+rgg9LS8VLNlDX1yu2LqHYJ3G2mwGUD7ZoHrKs
wNonKV6HUg3Ekg1DTiUxUWSmUdFMdm0RPtQlrhIJN6Oq9U9lqL1L3QGqaeqzyn4j6Oa+36JctE6K
rggw+8Q8pgKTi7qt/gqtKHwyqQ21/otLT+yPZkw0eZMSmBrd2tzQDjj01lFnbXBALpzmrqbirTJV
6XvGyNbXzS7SsaNdbQz4C0dwU2svO+oai4TETd7b2pv9LnGnwGkeyjb1XXuyfeHlBL5npbsrKPdc
OiiLddS0l9zqQHOxI8FMDR1WK1Q8KZvuFUw/9kVvvRtFhCILyOkqVO8wpHieuM2pUKZPz8H/yvI+
rCEj/tMYjjmVJ18KysVMzmMwWdD5Ct1zA2Do8cDOK6W6hptNmlXneGgZg93R3BGeofvdkvRppNob
gu4R7mr9YE6ut4nLnuyMBHGqGOLzeuiFFZ+pjp7TrLaRDtsZNN7+7iYILECW/MxW/K6t/8aG9WYN
0+9ab6mBSfMBMva5RIXoTOCIpu1WG3wQfjSEjW6dPH3BVty6jEz3flun9aGMmuwpm+DhKbK7iW72
zS5LtxmLuo2OMAtTrJiEL22AS5vZQaeRrFzpwsAQyE0OdeZGD8TShLj9GPI8e5l1DFmpnYRMtFM8
GCg0ZT6fizgZDjkmyA9Qw429JsT02MssYjGLrBV6TLXrB4IRqTVp2zJOnKesjeQ2qh+rDlmPKWyK
qQRA4p3BkjivyDmUmP8GCwsyaBOVurkJJd4SwnqxDY+4wFlUr01z6BWbvIE8dl9bivZB7VgdbvsS
j+EOGpAxEcmERb76Y67YOWlVX7wrFTVRL2nHY2mZ1gbJa+O3DJfvo4XSR6JreUdW3EJOhvsAT5XU
v04Y70xgJCsi1Xof7a4jw1eoZGta5GeAi7xHGKL4DOvDO3g6G7ak6t81L+z9DJbUu2dhhWTNbv0e
FQwR+BhW70jIRky1sXiLFONE4KB+wX/SA5Bwws3ajMWsX3IFFdEo3+c2KQN0SSac7qjdVebIJGua
J2mzJw4js7+0mLheGv7X8+jWOwhn7JWZgDallyG1TB3rkbU2iJL3pMy18tImfGSDGfQ27xKLoQQr
73HAIxlTmC4yFhQUNx+oUdB+IxL07NHUAhvK+E5VlYbglOan26eUmPEGQeNf3KnpTLseP5ENTCE7
IA3L8HvNSK+VNTj+JBJjmwAB+4bV7/Ui8cgkj4fdXF76pJoOXROHl5n/RYntBziLr6kMxRNAaufj
ScWUVSvqFSt0HP3y+ck2Jybsop4CgATYdTh3U5hiJ6v2cRcgZmh3xhKC2uVxgCI+udpDVxy9maRV
rB3JYCnnf4quIGekmPcVqXzbqfTeIAdvunqIEb5w/4czjN+pcgX/ig03hMDhdoat7djbMJGRH6YA
rU2ND47g4S6OkQyJEI8vbUifbCW56MvQHaUAV3bW1ZsO71AFHzYmboHwAUAAL9bQCjovc3w1KyhE
Mj20cWg/D6UHqG5lu6YzSn8oADUKL3I3CQFwfkNledvI0t5Mbt2fMOqwH2OhxfzoZngLDXCZZjKg
5iyhr04RP+RGBUnXeJiwptv21hSf0XZUexb+Fu/sim9addBwzBBKE55bblXMocrfpjN3BLEJ69Bj
RSNlDIQ8Odq2bcNiX0QiDcz4tbG16imaRt0HUfuH0ZsK8yCmU275/dSXvmwi5WqXTXcZ7VHxc8r1
j40YRIBnM/+46p0k0Rt5AcyTtPUTaDfkhg7iT1HjQJlbBGg7moYzPZ6XPqa0rqolF+SNO34S46Vt
qDYSo+idotAlMTVzHzFy3/eRkvq9q15NAJ2tYU+Tr7XKqfWKVyFs5yFvlc965IsaLc14NMsq3zZT
8qcx4O/UmIqTnPNUdHX8kPbD6Cvx5PgjKQMt8z6uEEwrqp2dCPIOt1NIepDoUUp3YUjoGtYdwlE+
zdEczmYIfWssZSC70Qoawe+kK/XspIgeCagBMDqNxdGdepJB3KJ6wHPsotZsqQyoIgaRiDqRG5Bl
WZGJzD7Xo0eiy8jiSav7Zo/IditHBclaJeZDZqUN1MrypW2Km6JCeMNgu9k7TfOhiVQPjFozucNS
bj7PvM7diEpujo5uRGrRgol2vUy22EGzgo+0aaOy+yg9KU5olFSqV/M/TWPAlWNZsOGmQENBznow
jyPpQ533kYa56bdOD9aBTdOY4g3d2FdKpeNlhGSIZ1GzS93ozcGsZjt6OmmmIt3OY2SzGe75gPpe
7OwoVLfCSd8IBBo3FZDZFstVdZtK2ISFEmG0opcP+YgfVhMyRWW2afgOlnA7Je6doM3iNhCh3IPB
pacE611b1e0za/wHwi5bbMzjJ0PTlH3JjeSH01MKgWPIYnFr2M9GFoVmw6VuItCVtFXDjlWtdVb6
7OxKIxr3WWlrmxiCjS9c7GTjayRGi+VN0wcZDMmN5SQ36Ymzbbn1tsUil7p1pu565HiH2VE9FL+Y
nDCGI6Xpk2zXYfw+d3aBnVdMFgN+6rtwUreN49Y+cuV0F3oWI0kooi0uTx8avjvbqmuGu5YBC2Wo
bypdJ+rL88gsNTD+qsJ43BD+eOercsFY3J/An+lOKCRdTMbGSeHIRIBysPWdmkSTGkM7Pcyg+Yzi
TYLPoHMNFLiBkNrbOuhZUuwqCwfzCicI2OFF+1ylSLgMCoEeNf96hEGfjubkq6ykzY5oMMafX9gs
DGcRpzclrOagV7XwUTTGh21Sh5/78hR3iTjmE8O1qUDnKqhmlM7ZYZeJ9PRM9u5GI4UuqCoNR6Qi
RDoXwlNKmlOr55C8xhRPx6jyQwxW96rCnqWvrPrrYM2wIMwiIxrJtm6hl8w7NJqEYSQIUrtZYac+
ZjFEAK86EnnZncZB9Kf10fchss3ulMVQp9DUMFM7wO3w2/dTnrp7vtzyZKRqebLBu3btXFwmzH5P
WCLNpzhj0+ahSwrWV3NbigFdOu4rCozY0JxBL1wfqP8iNK8+JVX+VrsZAEpuDvVhlhlbZA9Vs5tO
2BJ302kwOrzMnYYsXFvLMt+ycGfRc/PYK0sgXrkfpzk/MYvkbILGcGt1xZstYQW0fVTw+kAtDTm7
mVkEiiwkeyk3PK0Hlq+sQ2VysYDdd6Gi1qe5q/HLGqx9zXB4qtUE7qJkWepXdfESJ+3vps27r89q
fbR+THK28D6fwtnF+aUT+3BJo1z3Gesjd2ku0Xx835u6zEfeNAd7DIeTHb0iaioZ6LYaVv/sLqjK
ek78ZuRRrgWNWiXHtp0puM8bbUhumuLFpNnzj1F8s7ChxAmCFXzThGHAILW8geraF80lURgusNAN
ZDKFmS/VMNzPaXUYmgpjhZxUxFgehxZdosJiDRrsaJzWd4CZB3VhZ36lbFeSV2G4c7A+bDRZsv0N
DV+2kCixCkH+/VLkHlurwQSvIZDqBNFBPwk05kHpoGOrfrlz+gvcxeWTDfGQ63XLZXdMmwwsYlCl
OK7fVamPxaleDmtzPZiYefAzX77K/+90SBD9f109OF6zmwYBuJjvtXIICFv+YHPSBY2JK9zWVkwM
RvLk0FeZR1GHC6KS/O/CjTFLn/zaq+FnCqeCcsehh/G3m/4IMiWoAI6a0j6EaSePqZJh537tiAnc
dbK/5WH5kDAOnHDJJiGtzH5iJxcBlDfItDoyZmf92uANDxyuuFsnqRUfYjTlhCien8Mqyxm752yn
DdHNoSoWZndy119r1TX2/QITqJaVncYIm8i61s+TRrTNHiGCc+9q7mGvd+FLZsWLt8ogiR/II4SU
/XBUCjvh1nGni5gwZLMcpWHVBM7oYd5Q9ekpVAW+3K3Csgox1pmP5ogXjGL5M1VnXxkhabmG7ide
ZN5xPMrLMjl5xfyHL5t8GkirR3PIydbU43YjKZHpQ+tdBjEbe0DlEtVYELOF2Fh1U1zVDFFjzzYq
EGkZ+10aFVcrpuKMkRWm/fkeof28oQrjcRWGz8aIsy0ZN7o7J++w/utzmMdmQCRyvmmUuXpIMM4w
tEJ5Kxlmd85Yu8eUXKIb2ZnUpK25/T0mYu/MLdnzrXl3HFHsuQXyQwiO/lbkIY4JsfKzC80ywJ62
hzEq0ouisu9pvH5bplL8jEr5CpIUkMBtfvSRuGGI6nxmAjyNeUHPFfuahixf8iiu/Folts1s7F8g
8y5YAGOUo7bdAbDkmdIgGpeuQmgFWrIpoiY56jjOb5zMnA+4mM77mdLBBpamsZmVttmyfNwU5RDv
1WrBOzwQqRyktRWdfYHoT1yh6J9z9CRGXMiPUCltlOAUE/R7UqrFIl6RW9Ww5+dmUD/aRnvPh7bC
nRzBJNV+6jBktcRu7OEDNOQbPJeTm4iTDHFrMjFIbdspS89VVg5na0HvJqi+g1FXB6+vlVeir7fC
M4BUUextwi7djlEcvcIU/CUImno0a115MVRLIT5DHbZul8FstAq5S+vR/ajBr2vPhVvfhNMZ4DPa
pCZ2Sj0V5AOO/BsXJ/efjTcYgZM42pUdgHGsS9nsG7Rnd2m2qN6phH/W2AdbXvynJpCY9bRm3Lwi
LZfsEfPgGb24GVUItKGI/HdafmIrIKmRytKfa9u7wzYOd5F0EAxXMxlbczJfgRj+THp7nCfR3oem
dW8dxhYyh89M0HS9xwmc4Witf6e82dNa806opaX+d/vr9Hrl2rm218N6+fezv/v+35dYT9tzuI7z
mJUpxwjkE/XHEmr89bAYiDte2+ujdb7ppcpFa/u/Hn6f/7587VsP/9O3vs7aN2ltvjHUcvTZ26V4
v+V5yaS6PFQdljDAqf/uNXqTBcFyPlWg7G7JY/tX++upX0cxUQZULGUXJaI6rYdymWYHs8B8bG2b
zfTvNu7VrCL7+KGY9OjZ0lRuBzczAkhE0fPaV2Y2o3tsDvu1bz2oaNNVOYQPX12ZnTxFDGPfT2pJ
bjyauPl/9a0n8mauqe8sXsfLi3/1xUrja1qvHr/72HEGmNkb18JMta10y2hvlViNF0plXdTSVC9h
5kmmvrH9WbvaWwYR+a6ryniaQ5FtbQKIbsU0s32KJh+Lt+JDwrjYxwRAHiiMoFpGnUjI3kbTvX7T
1ylYSpg/2kXfPJhxuneZY88kebJEmpP0iHJsn7DlP+dYtu4xd3nN69S5ID9UtwrbLoaVyH4c2jFm
ha8+JmN7wgwlO5PeK4jUgcgNi2reGp5mE3qS4R9XzD+Fg+0kH7R3B9B/zNta/cBvLd+Iwc636qw9
UW7u2GJ22DQWyRg0uBvuzbqg0qNiyKTpCOVYem+SvldfK2eAMNomi5oCJCklH4oIqsh4j8s/RtM1
7JQhNHaR9TYPZrnJ0M49pxKTgnIsfoHlT+e1q4707uKl2XFtrQeEwtGuQfq9Wa9f+9pOf/Wsvn5Y
W70sZipM42PbTh48tVZsiiwZnnMR5shg5bBVomF4XvtkwWIXctRlbXmkcp5llX1iQ/OvC+YRq2pQ
STgoy2ush0z/KwdL3NaX8cpZHlWiC/3vC/qOuAdTqdPj2ldx3z60SnjxGmr4U7HBLzF60uZMJcQz
mXaOGy3wBMP22hdZ8pblVFDXLqvoYd2mxe91XF+75DBPgVpq+n5txlNTPE+g4l+vkBOBrUNUWjmv
K8kVOuhTXMbOIW4YX7Fs+Tfp9uuSZmZ9roU/vvv/9zog/hw6pKHv1tf7vrDX5H2kGsfOJhsCHJyK
RywDzaMxLv45lRz9tW899IVaPLbLIYoV6Jz6NC+eT0hz/nPi+2ItmZ1DqatP313roykNi8fvPjfO
PlWvZvVTS8936yZ+LHRKxoKw3q9H33220kIiqL3TeoVChenrsjyq0oOiQ4ZpdVzH49IkDEXN2tcI
IGgbsmbYrU1NFBlpCB26a8dqXkUYLiSfBStcLpaDyA6xEJCql+YgupLEYHgmWDWx9xL2q+Gl8NsK
E4R5aZoU1Q96A3O/HTr7dczr4SAUVmzr2XRskkNbl9MmMtHK963tnMKaRYmdgM6piiYwSUvtF6fP
2YJ54m1tWZmW3Jc6wdqSbmi/GKaFS1Kb3dauootYTWTl/LA2YUyZARmOHxU+Dxt9rLwXS/YKlmBS
2Vqe575oLI0Oas6ibm0WWL3gv8YiZ73YYLh4QsFwXk+GMDpefuj8rPtgmAzuq7J8UpcXTVqWu63n
5Q/rhcQSs6abOpKRCC70176BmWcrGlyoPPb3nix7RDRMeeM6sa1zk6s7IXDnUsZpe+QigWHr88FJ
m51w+hTuZyT3OW4hL9FwK8s623kKwdDpsPheDvYdkMCi+Kt12wJW1quS9KBTqfqjixJm9ynPXi1t
nFjnM8oRGpOyFjec8yyRO+Mjmr72ykixxQvfsIMmgmPE/NnrzP3aqsqhfnGMI6Oj3NpkWTqwgk6O
rnvItxKsqPNQvDYjSFZaUZJCRqMftDxyAkFNYEH5nKCH6bKVqdntgLEWbMxlOZ/dp87IA1PPooOn
bzAfdZ/sJQ9mPejpwTCVq5HXPzpdIYrHraYrbxobjmIEr07ZuygGssiY4nEQ2SVSQx0PQVyzip9t
3j+FYaW+kGS4Mm782vTCewaulVSs1VWl4vOZNNhFy2F9JJY1hl2Yj1EepV9d2hjKk2L0z3GT/i5t
1zg0xFhchIU/3MQS95xV2Ttr7+a3a4pLP2baJzEbu8RrLDZL12aafRbkOTXstoUuYSW+h7nyj2jh
X4u89iOyMV7NuDlKiLy/tQxjOOUpJcbkWbeLM868+a7QwGlzJc637hCXFL3lDxZ91b53ETKI1hP4
0yftk9kXNUCALX/X4qcazfbea7SFnZ+7m0kFI8xjURCc7QLaqjBj7Vm/zfGQvwxdvKgLU3Fam2mF
3yikiQeU9/ZT2E3UobqhQqthjE+yNhd9WdzsYAXHh6bCI8RS8gNxT4Q4pHZ9APSrt+YiK2dnbjyz
9OfPz9QgKVBsIEFtY4VCP0Wt1I/1VgLe2L6p30gdfI5mRiCDoXYXhXpB2ncO60vRylfdafGszfKb
xW7ttZ9d7dY2+m49h/Wpd+7I0PZH+0/H4PxqCse7ZyX2/ERkvPaWMZGiTQjzcm7ECA6smVTTpaXi
t/hc9SD3S6unWPyck8S7tvADLp8bL9mJsLRe26IibDfP9uu5zrPUmxPWh69WaVa3dpiPppqo2Fro
h6RK50u2HFp1OM9xqwPX0Cq7pt/1rmLjZaTbl1HXHPa8U+aD6OAZsHYay5nYYo6Zpuyc6bV9UQeN
s+HUzltTyh7D2qW9nloPFDCJeeova+PrpbKqsSiqFsCo2SAOQ58BSzaCwDTXqgWCIZzD1max/AGK
ADbPXmjPVC2gE9EcW52rZ1edj52YXr6a6xmtLvuTtJJLlvbvZhEXxwzE69L31b8OOGA6W3LlquB/
TgyqNz7qvJXva1vD0Qy/GbXKh0COtcjyKrIFDBr1GMMAM4yuRuKOO9EjptRSNbpyJyESsPt5elgy
jNa+9TqXaKDr2nQr8wnFHSjD8vzv/rlqsC+qbQVfxqhmKRdqGzGFAsUphzxucwjGSCyHtKSIvPRJ
k9ETI6AIOofdvmRW/lqGlbisLc+bwoVaSSL5cnJoY2WvDHbMRjrvXlQ71x9tcj9gjLSQXriigpbK
5vi+NkRNjQm/+vlhbWotVA7EeOl+bZZTHh/DwYM5vDwTG8/sOg/y6w+vXbY1BbJOo+e1ZWUDEOuA
J8ralGS/b21zAaKXpwvbKk9oMWx/baa6Yz3VSHDX1vr+2kg/pHZWP63vPVt4XqMVK+RpLu97IRZN
ulZu12ZJuDw/zZy0m/W92Rk2SDFGUEtrfTUZ9k9pCcRLYZnSmqXlaqBUTX2yKRYAJE8VY7VZNAfV
pjIUEf756ozF5MdR5PyEQHyueUQmHfdTY81/wS3eJpDQj7JDLkJRXtzJ+WaqZ2nok9FZXmBwpIey
sMNTa8ziHIaKPFCHzA8FJp5XPYvfUuzZ/rST82xO5LU7bvknzwqbyOVkPGklocZuDPsG7Ef+OVKI
b0Dw2RhokRtf0jGPYeJE0ZkS6T4e5xd7zg0fO07oG2VqP7ZzV8x+Vmn8vLlT+zS7rgfFttMraCgW
2eFPB4fHoE9QoLtDRT0tqnoIV1DP0dCpeGx2qFi8djxDlp+PdVP9IjZTOVpaNr1YXcXPbnzSyIN/
I3ftdz67AQV6nLvLcCds8Vl1WXKVscS3NnWUHTJ99a20Yo1Fa7vTXN1+Ffaeklj6w5jnYWcoMt66
SnqOFO83y3X1ZNby05TFr24UJuWdyjloMEapsrkEZ2E0NtZxigMT4gdPGMk/A0WidLJcqEgVxUqH
GzupRm+jC8pLFUSA56LYg8jHlPwIPW/zmPAX3ImpEmg/qjnyDpZH5RPie7qtBPaYpgNZaYAL3zR9
+GD946L6vgy59myozQkheuVThYp2agEiZmF3CfAygveqrM1rx7iO4z86iSfGrWht9zBlHfaHIwTl
OgBnVA6aQl0NTVO1QzuvYw8SGqffUD3USwoCtsFfyd7kdr7kyM5HpkcsNu3oo8rc+j7rTNp06VeH
wj3kbkeAmHJQzFE8jF78e8oJXRwHvHOJWvw7I4MpW90jDTBqAqsX7Y3irba3KkucIisHlZelu4ly
1XiD+flrsOLyr4kLJrWgT9l1FeJvAVhflJhDDG3nq5jUHUnuG57VQpNPFSyVtbUeKqvVdgjnAceW
K9ZDWOowXUbvHCJWecZGRYP2Fx/gRmxjshiuvWaq94nS6tbTqXWvTQsjxUsW4wW/nOxhF94HAzH2
aPcPa5eB+mDvSLvaNG6i3b3eaGF5QiBaWmuXZlgYvrVpclqfsMw+R4OZmbWLPBRauLh9lt19CqG0
mrK8rS0yqaJt6oZE6CwnR3Y21Kvb09rydK27SyWFIeBgSb/26WSEHHsvt1HR8IT1wKJkx61BvOjy
hMhVpm1SJSpsBK5gVR0/dTrVh+WkshzGAeBPQTRwXK8A6h5OYYEL1PdLRm56wnw1+XrPmRyKQHrT
fYqBOyZL0+9NSDRaXotTmglmuqKN/9qtja80a6dnR9jP6fCnJBP3BUwzmAxrJJokN17KsfwtEowm
1nNAtGqAOaV3gDFqvtgaeYZK7w3b9drc0KNTRUxNsJ4dVCo9xK9b+9B8Yr4vIcPUU3byBCsIpGjy
eT1gjlJsqyQstsl/+vRJZn5UeZh327p8nqIRllfo4f1t7lMhjbtbdMY9mRUGfTgtx7UZK1531Gbo
Iesl2mAbdyawycnk1/V5Qxl5xKX1YC9Pr6J6B909xBAdbVuldM7zekjihtGuGcajE8XOc4s3+mWM
FWTmOgS0woxQR5NIs18vBhEUN7zk2NOEbR7A+m22fEDjFmLzv16v7v4WmRJuUfZDjCI25RktnU7E
XdN9Nde+1qw3tcZ8trYIMS32cwXB7quphzxrzvYhxI3r2jUaM+W8LlaJ9aii+9o3zeFJy7kx1lbd
Kv2hteqCK/ij66G3p2sJOeTxqwsVJIlWg+cbTi6fHJfbvMU7y55006e2S6XYGKLn9eCpYq8WxnxZ
W2PoNhdZu/tCT2USzM2CAteV469nC8ksn1o60FmTxLvvPsNLPj1VZdLry+amSVRlnw7ZomOjPq8H
fkc4ePRUq7/7QnN4raU6PuDooz73URg/1Jr9/n1Bwj4F542m2X/3ucSVtePXizb9gGEFNkKBNdrT
gy7jp3b0sgtzYHahhH7qEUGc1hZBmbbqrw+9VDxrrdke/6tvfZrVFL/qNow2WlllkHxy57Ye3BqU
0EEQgEKdvlJVIOlSi6mHTYJG9V7HYXkPkxJ4zYvlfu3LZA5WGUMxF3lRBlMVqj6//fC4XmwaZLQW
uBQbJvSfUiUOK2WY3UadrO/1XD63AIWP+L3W9yLB5NYUShioyEHJehjOTmf2fACcFNCnNhRSYUpp
dn1Xpzq+NrF7XE+uXeSMaYD3jXfUpqG8TOZ4tmvR830Oxv8xdl5LkuJqu74iIvDmNL2vynJd3SdE
W7z3XP3/IGYWtWrP7FgnCiQEZIIQ0qfXvFZ6l5+cvmxABQ1eci29fJvmW0nu8k1VWeVGMbwR4JFb
7XRJs65tBEUjbN1osh/b4uP2pdLcDD58e3Hz9mq0HortPmtS8BJ+uE24M3wEDyKDmU7GCMDJleLQ
B+av0U5BsJVHufVgTkg+mG65VTc1Y5B1xegjdfAXUpPVCEp43QcSRFKXr7lY7QMfA7teB4MuS90J
xMSrUlrB3uODQIBbBpIOSLlt1bM8ojVXK5LG4gLsJFvax736xryLzgb0wibX5FvSxEfMqKVL0eTQ
Y9vOPiYtBDhNew2rLmT6ZzNPBu2ZtL79PCaGchpY0SbeURNM1LJVkg41nKmV3OOkizoxy7cDbgBO
3kareuQbyWT4Krd3xa+cx0mEb4DEYA6FDu/R0y56Fco7CWOUVRa8jeP4worQJqiVfJeZtX1uE9xg
CASwuSRDhwK8qRVnRMu+gLDocaGr211u+fi4qqp7a9NfnMY/IbeirdB97taWrrFym0nKJWGsmhi9
fNdiztwVyXg2EJz1fEAiiYTlYqTCyRuiQ6V05als3HKLfWS3qSzLu8R2OW7kWv3i9fgHgJhqtt4I
RUMe87sB/ONeqPqrFAbFIUGt8YJMIrgSvinbuLLqS55lREnUDv7W6K69YmgvAAkOTYkgY11G67TM
907SO8dUG4pNzLiBqZXurzTctNZl2xyMYkIEeo2y1Tsz2gEQ/oFU0/fJTPSgs0q+5m61a+BwzRp1
NiJ4tBuzkoDrRXV9VkjRSQCuhZYEM/ZG42uvmbBt5B9FpA7w6vTy3AE0OEpTwEOr7mJErUzDaoYo
NKOGdZDYR5gljZCMCLpaflWT760p3eIYni/iKOs4vINe/jPaWnFi/U3mSxiVaK7JpyErlCcdhodO
s2e51yy7CPyNVay11A8uTVp4J69nhJEovL+Djy9P3OTI7XVT680TQlZWiyaFFbxi1MsAMyKGahZl
uffN4Yety/alt6N6TSiw9gmFzmAHvNVYWzKto9f6OEJ4kGmUFNOyrJwiJV8gAqTrLgx+VUmOS3ag
H/iWtxGIFeStyh039E8ZYxHTE4Zn9QFTjrowHgmMqKsQdNnGDatnx67gmNkV7m+ylh39kn4wlPT1
2LXVOm+ICZTpI5qm8qUNAuVST4mlY1hpQcKM05Wveu5Wb0Dq+YrKDEWyGvpeo9p6UWSvAWXtgsz7
JbHygBJDgKIQoYyfrdHlbzWy5ny0D02KjZ1lw2lSPdZA5B56qsPw+OpVAHnGOzOSes26Z5HrN2zN
kxVuAK9xKPtc3jImCPVmgFz80DsE2Eu1GVgV9p4QVuHzWRcglFy5AYevh5ce5OUK2yxGFUwKm0iG
w6PXBK/H2NuZzqQ+W7S/PNtNECjTgDfaagyIQU8BHrp7f8SqUYUwv2oUqEz17w7SYADsd1s5wPlK
0yLqbK30tJbXCE1nWzlrQCg3EgYsiiwhH4lejOe5LCzk9vNQDE+9b1YXQo3JemwGRNGS+gH28hOR
5mploCd/dAYVFKjqGkfLtE+S2zonKXLtkzHhdIqw+V7ZziUP6Gb1SqIbi4viMKKwhIXqtw4g6r5o
mm94H2hwgk1vK+XRcO3wKrpYBI+ziUDsxepzbNln8A8Do+ze5Q5233pm7UQ3POBLYbhVtcZdVRkk
iiQsCFTUns6qW24cCrvIVkZk1nug6xmgOMcAdMPHYAeZ+WSlLEqpGZpbSMc+50ZjE+XJlE0Uhvt8
qPV9WxbOe+y8wGVq5Nr9OZrlBs4731JngshIPwOtXadG4p3U3sMfsZCrDTN159ACPNsb4EDBnbAk
JblM3hoI95aREfSQ9Q1jxqvTG91j3KFRZJFDTCba1rr3kiaSeV6SosusOWsy8j+aJRQxbL5uhsvY
0ekMcIx2AtCzcJyd67nO2ndQX1Po+tZMmVeq7PEqurp2HsuQZVNGH7/iVN2mXjSc5BH5JoSi7kro
/TYmhyioOhd0i0VjZHbGh3hKJvEcPe2Vi6yX9b1r6+FWh1PPTc7JvfpeBgx1izLe554l++vY4jGC
CTtKNfOPpo0ZeRjBWxSr6Bzq2aOh9eauTwPm31Pi2tfRaeCh1Uq4rZp7bFXRyWd6cIpdK9hoGQQA
2NjB2TD1u+ppsDecnhaF3WMH4or4XrjtpPI+YlBJYI/JWTMJnCnJQWDAzGlFGqowsETdmLyuQGD+
J5Ea1otatE0zB7sMzUdSy81BavSJUxNmwa/BQvZ8WgiQRnWruti6YrgFRwIzUAeOtdeCxhq8bmDG
6XIsoZELgtJHGmp2rvThUfbHHmqHa256VGnWw5RFpmBYtzoPS49tgGaWH8MraZCeHBXQRY6enUFk
HLoBRgpwpVujN3epxv8p1cNoo2KiOa4FZs6fCPwG+LOt1Q0pnILRvvWxojAUbJIHh6W5U1gVbyNw
o1e8NkAbZt/9Lohf5RSXGKf+ZWcujVtECawpVFCOKjOdmAZlObZyFcnAJwyAlSNtXFEbDXDs1XKR
SoA9XZACQ5nqJ3EaXCtfgtJLj0mY02X3jbXBsBt4CEsKgOCycZ2hmBZYmcl7Ya51urxrp0DpLQEK
4L/W7aKK6yE54l5DAqyHaPTffKTgEB/dDVjLbSyrh+A+4Y0AaG8ihaeL/m8sreO2/MO8pj7XXbIv
+5LPJKjAyMLSWo4gCdXwOMvyaPlfszTXviAhjyJn/6RGnnGIO+lpJAgw0VvlfaFPxgPhN7nRDqHT
+6zWb5xwdI5+YNxCltLWsYqsUi2nCP9pIMbNs62rw0WJw5deZpbqFx4yij6U4cmkqXDRtYkqrgcU
6G1WgPCSstmZLHiD5crNWTgiHv40naU8A9u1kcaWBiYCOv20MuHq07itNllsOo+wAKwHeXgZQfA9
aoARzNSrdkUYfckZGCBfGQCtzFlMFdkxVhPGfHkCQFOS9lFj+4yftBj4i7FJvUZbF3nWHmBHZC+N
XlaHHrbIWmTVyKrAG5cGfqFSdWW4zP+pG3Oj5t6vwZSGfRbG4xnhj8d2BOyt22b04CHl8uBVSsnK
MFKYVmvFW6M0i30ODVzzYGdIERJzCT9vYmrYHVLBls8iY+atrLFPtsyiHzTiHPTimyR5aHzAYt9T
8wXTsvqYTJiZfMLV+SAsjrr1EEy40VIb5CPACH9CkopkUIM3SdLcbfifIlEuqifTa1eeco/76tTQ
6VZJFpMKoGelgpxWysLbuLsBR8iD4b+EFUgB97mvvHjnQec1aw1uUdc/I1SOuiGed7OuhsAICdxQ
ojNhsEMLJe9JcEPsaNwYkmT/Y7Ar7wQuyxi3DFb5JWJTvNFGAZfsIDajkQgSLCz+XldmoH3tWkVB
KJf2wwQpZCybnLIWuLVX4fXgriJJmeIIlHpgsbasqny1pHQTyR4Oub/0tgPFPN24ajqj2FrwiaYS
yeNWQBVFYT8mQ3IQNQOr5s4gi+j9dXw9nUTUUnx5WJlWEm/Er4zQmmYBFuGzydVv71XyXiiMWM4a
knt3BMP5s5meX68H1iFFjVqsAYskEvdfbIZMkVnSwvhOZJOk2Pu5pOI/M/2mFNynh3fGQVxS/Ayc
l/2g6BAnaYutk+e/xHFx78Exnx7j/IRFocBLpS6rLsZEGl3K+lxt9kit4MkE6GPG/orWAO2WFep+
iPutrJbfBR5YJB0w6qaEX0c8FcmRpOhMzIgKK6aPt6utWPSecV6+7H1rYS5uncrniZpIiO7qqHoW
z96M7IeOuM9uLDW6daML0Ntj6M7yVnaKLaZ/tY9m2/LQwA6rQKgrbyMel3gaYivH4zNaiU3RCgxf
dVlXblZO1qYnfB0d0Gdic0ogItA2pH2B1zt9SxeNABGAOWM1jBHoh01xtIUjBUhkW0tP8+YYt6Ch
zOAgrtdXFTHqahPW0ZexV0/izs13CWrpKjPiYSPutbgrUZ0x/68VxFcmDIB4JuIIsSXK5uYg8iLR
YhxDqsYHoonoY9c8iQc/N01xa5bWIPaURD5XBRj2jbgV4keqbcn9qb1MXRNBZ5RrFD/qyTYEucv5
/uqp1Y4Ar7RdwmiAVvesFGkN09bfpSNE51odntSp6xCf7SQ0rf3ojSCBseNbydA5UcKt0BMyojT7
fy784TeITWyvILurvjrXnJ8eajI4lLaauhFdgPi+N8iNH0wAWf1TDJd3vrkznOLDW/MBVPH5Dmos
42UBrMmx2ml+qozb0Pa/SU0ib5c7TCd4Ui0bSvfSucjtY4KJ5U78ltYtHmJzlHdoNLbjukr8S92p
EjCPqR+aXmtxpNj61zKnyUeEA/xoI1pCG8Y7hjBMXaaGoPZIO+lwrJfmM1Uwi5EKurrukGA7iBbc
N0Z3GFKDaUmxTa0O4yN7Alf+63XNLD66PlhhJ9WAK0yAlKXtjeHVVicAo5aZ5SRvQ/c2dcuiJYns
UpYR/Zl6JEMdra1rFR2YlfjR8iT6SFFfJMvb+qGJzpti/1g43cGp9LVoCfMh2Arspbe6YoFA9IVM
2Ks9Ct3H5Q1f2rIoE1lvaoVy2+4qQHp73wp2Yp8uGruosRz/uQmKvHhqYms+RuTnzU/7RfZT2dxs
88I0/+p6sJVjgT/Wjx5cuVUMPCaLAbm1Jgjn6cOhOhBNPZWJ6qDu8KFgnZ5xgXjinaliDGo9pGN9
txgbMD+8qEQsRjnDYzu6p4BSurI5GxNWdezze9rZzU7XR4YSlSpvZC8jdtMiMLNigXcneAdDOtlF
6mNXbrwgf7AwL14evLiqyM6v05IXhUsz+XRI1sX1ocV+UDRGkZRTdy221Aj6kh7CeRJ3X5wkA884
gFmh2bUutPq1eEtgtVMqNj+Udrb2nhqIKIl5y4Br8BZS3VdTcCl8blgTSvGRODjUkHDCN/SR+hq0
wN2RMdmKeywS8djDaXiCUC5z5CH+kQ7qyQm1ZCeP/TnScwTKnOYgOhmFXruGs5ujnrvxM2/+Amj1
L0j5yVGcUDx5sUVPX09sGDPofo2d84hZnD1jlt3IfHbxPNulokUsnYGsyNaR45bfp9a9smkHiPfL
XcwTi540mj4ziZ0YG9eALiRIJfAC3sEla4zEHeRHRRXW1qCcaOii9IqxnXXMxGALvG6xH2zrOADM
YT13Dz0SjeLAXCc4hs2jq3kWFShexpqbqsydMFzqW6lF2k6cX/wu1wz6Y60+jFpa72Rdu4unujxa
sZU2zc9QG4JVn2Uo/UMh/2uCtnQckvj2i/w8sGN6muNIw/QBjP9WScwUdn6ddlcE2fUD0LTiJFg7
XdAUJ9rCn9xPkvn5iiex9DHLg+ED/TuGnqkPTrkxIEgji2FpOJxkvAQ2PfgGhcBtzi0TT0Y0a08m
9mgAD3YzfEP+05mLCkuPvjzJuUFP/f1yE5a9YktU+f+firFaD3vpunT14seI7DwWX/Jiay4cA2w/
GNAizCAGulJjHmQ8FkUVcdl5yCU2cdjkVZs3Wdf+C1Y/fyjF7/wwypiPzVN7DSzgwoIg9hh86MX4
lcURQtfiNRkz5GDW3qB/Q2uFeLLfRoes8n15K6rPm+70BQ0AgzRePI/jREsVI7olWcqGMWHJQUEp
UgEmNg3CxN9ZkhklKfIfxrLzr8/HHibOtc/QdWvZroCn70xWqcY1er0Zi1A/bPFD9PKk2qp8FMMy
MagTWyKZTz0NC0WWhSA0rz0IIEtlUWXJiq0lWR7jUrZc49OxQfraINRBH0afKTrOBiBAehB58eZx
xyOm8dP++cePuZKtAqmTPwwjxSOcW9743YNofxTNNUBJF9D09Az8pkFyQ7SUf94UR89dFaCc6mDn
8eYzFcSDKbJM4T5xQgTBQ+xddixzQLFDJEs9ke3cn51Spsf5108teSZ7LO/MPJ6ZG7ModdS0Yf3k
P++d2Jpric3PeXHQfNYPtT5f4PNRksLCRm2+KCNSs6JfWUYP4th/KluqiL3zOFtsLol4HktWbInj
/vWsH6Yzorao+OlS/1T26ayfruRNHT5Gc2Xjw+ibXnE8nFmrKMZ5ripeeJEQSoGcCY2IyfsUZluS
pWxM8ASFfkedotbYnCuJ7lacfKn6YY/YdHUPhBBL8HOLFi+LeE+Wl2V5qf61bDlMvHei3j+V/a+n
csd0IvdnIWi/fmPj0MawdhoLiw/Xkswz2SX/IVbxT9U/lc3ziem08xXEeT7Vma/QRc5Fkbo/cuP4
a9E1iDmo2Fq+0aIPWbJiaxmQLZU/lX3Kinpui2BA+1MpkUSIMhMiHy8na+8Mb0UTnjdFqciPhLKZ
VidFslOd7Hnp3gFTQRtf8tI40chFXvT8jIU8IkpGYthz6Mj1jHpci+6B6D+SrBXKwH/R1eZOw5SJ
IYjeJctHSJiIv23+qbtdmoIlJv1LnaUZLGWfmovIir29V8WELGyYXp086pvGUuNxLea/EQADwkVR
/+LVXbCb33hxU5Zk7laXvLhd/5oVO5ZXV2Q9Ail/dd8i/+kMomxMIrATSsRrtHT288B63i+ez3Jk
hVcJk7fkaBAY0aYIyYeZ41JNHCsSMTBYsmLrUz3RiS5lH/642PPpkM4ppO2oXUEFPpZQKXANEDWI
lGsKSI7pw5XjiFc/i67LTaIkOYg7k0dtmhxG2VpViWUcxMu+PNH53f8QzPwwVFiqii3xeIOsJaI3
V5qDXKmF6IkWBsikqGhld6OTsxyDmosy3MQrOscpRQvoRzWs3sWL/FdUq5S9LdbZLJ1ULA6maXKM
kAiGJQ5pTSRlxWrlasm7hiehf+Ybq3zSHbZGAwMyOuQl8mGoirfXVfcsONsGCwCBjHaNuKviuZQJ
VCa1yF7yEJ6J4JOr0wMea0R36jme+en2i5v64RHNU9f5ros5i9icX/OAxcnR0YetuMvisksifsCS
FTf2U9k8qxN7PpM5l5pi9/KXVN9X1ybWeitsDLGK81L3rcnCfq8hBLhVYcyShXqGAGl2xGeSvYbK
2plmIdMz7XUcYJ5qFOHdVHrPgZLslekcclQm19wr65WoNTZJf5DGXN/IbQJIr+uyVRXwqovESWx9
bToAPBUwRZc4sndy4BvpFskgDJeZ2W+JSoIaHqxjpXrVA5ws1poRjYV4nli4F4XyJXb7lwnR/uQh
A/sE/6bcoBrXo8pBVpQlCB4lEcsTZY8KRGgW8VPoWCgL6s11CNFCsIAt7FTW9veO4Y6PcVH9hO94
aHUlf+tTHVet2P2W5gzJS3zgT64ngxRPqpfWGY3vDtF6VnZdjwUHpUYdp+tWXlWWX8oRTC9T8vxV
lWNzjaIO8KoA2S45m2wBdELJY2oU6DfJ8qZAIhhlqBwcN0aMxa2f9hBKwkygw1HAj5R9lZn5bRyi
4ia2RJJkmYXuWZoiLEwQ3shCb5MXyA+5Q/dVZ/FsX8uTlF8iFxp2JChxbKYA8Mp2mbmFWYjqtQzh
U3MxEpVRMNzUSQYmyKk75sNVZp9AarC85hBsr1H9GtoheOymBKJL8OjK0TdkNaWjKMoTTLrRXUSV
K0P4TDNYrbG8xwo17EeZldDHWFKU9dD3HjMIdoSmA7QqNrmXKZaieMiuhq5rbkrUOA/jlJQJsD2T
tgW7mhrLDl9N4rWSW7iidazO6ANmc32vogvj/h6iYLzNOdAcKP9atLnl+CIwnAdUZoJ14dcrdE+1
raUY+mYYqhSNN8D0maboJ9MC6gysVdmophrVK6zgkcHAATx3/PxSQLW7VFOyZGmf+ygjhtohbWTC
TcvVUzrqsbZWdE05iSQbvL8Ls7aQ1oMDy93xY4LNiBq8tC6AUdvs269Rl75rLKWDC4fuz7ulw2cG
mQhaIStQiWnH3yx3fvHTSP06VBFoBQRxXrw+AXaNDtbDqLCWbAyRcS7stD2pbVgf4jjMbjwCBcp/
LT9VvUTjSmL9KmvtS4lq0NUOoofOLCqor1L5FLYsHFmIPW5FVuxgKfQV+fV0W/arFuOO1TBVD5UY
U74QLNd0HCvYFFkStFv6jM2Hg430mxWP+lmcqqx05WY5/gFyGE6dCbJoOz44xWb5BbUX/fH9MZrP
W2pj/VA19TaVkbVZu1gst17yjFHhSNA+q5grm/oZokX1BPe8vRE6PoocRrv1E6Z1kKGSHrGmqYYo
s7T880GR/SLb6HHhGghQG9oPEYtpU4JBd0E/rb2UHWHlPEbtROywULI4IoMZgWbjVqi6VO8R21TW
IituTxLL06fKAhM23R+z7wG6FNNAL9yb/Z/578RR6u7NrIRzNt0/VKdB5CWDgz89babvdJRTxKZI
Cm+E4b7kRWvrayQkPxSK3WJPA7lj0z0AnAGB53UrcF1YKuQFnZJavpel5x9as/PQePeLb3m+E/vD
zi93sYpqUzFKFgFrycYtnHjgsfIC79JMSRehe2Jr7v7DjraNsZN581wz3EJhCM95n+BhOCViS5Tp
zLKxbDBRVAuVoMJv8F8qikPm2svRTY854P9ySGx34CtkZf/5NHWTIXJ772+5TDRw/enXidriIkOW
q9UlriceBcuOulHDgEWR8hpMSYrAxFVkB9dFsTBwO8jrckhwfdqdyyiXr5ZKYgsHvTMfvoZ1ZA4O
baIqfl44eGIMknSy3gyg+ChLib2fDhVZceEa1dGDhRD4fKi42ocjElXfNjkAjc87pl815CFkx/uY
me8x9qQgl0Y7PtdDEZ/tPgBwoqC82SSsM8qsVmyjzFee5dzvLrZa/kh9RX7uzEx+Vv3y1tDB3lib
humC6CBfv1ZD/8sqa/VsAi15sxNOxWJOfo1RM3gLCukLfGTvQezUc+/qZqH5KPaBFN7GEOqe0qlm
X75FnaK/KG6QvSrRUVThm5M8y1UF/fLml/FwaT0lvvZTgrif2q30qGTTrMYVfTZovCkr6kA0ZSHH
tX/LUYd7qU3sEuZS/JY4JTrailavRVZrq+6g4Zq6yXUDRfyVaTTtEzZWSBcZvboNIFS+VS22CDJ8
vf3Er3wDCpZvzMTVDz2WmY+52b8AoWm+Gvn30a7sL4Zk16ckD5BOMtXmazUCpJAtI31ERActXb/9
41lm/RXIlroZQ1zEzcp9UQCfoWFbd+A92Qr9ejtiDQtf+O8iaJF/7fxUphoWqNhkvOSdU27xa8tR
mLOyl0QyzFMVNwOa2232osKYfsL6fSV2SsDYXkBgfIHJK19FkelWrC/YXb4X2R41iaPiDNFaZMvQ
1h9HVulETpyx6eSrjNabCiP67A0juITM8LVziVYMtOjSRYXNTK8E3cNmAxYPWU+kZbeF21knsaet
XWerK51Bu8PtZHTpeRCMCd5auWjXcHyCk8hagWwCUwjas8iaGBHhA6m6F5EdpeG7zTf/JnJDmzzS
X6ePWgi+x+29gx900j1OavkauNCIfRe7qi4tHgH6bJGdaO+5U79GYS2fASt0d1WteVVCVOWLyL6I
CqIcXcRdLpXJTRSJREflKDAhMJSNiuFqhntsYnp3UT2EjvaY6veqynZ2YxcYFpZbZMzzszlY2Tlo
IMtNYsH5WZJJqqawkZmVh03otIiOm0H14CsWVuCD8YJCWPxVNgpni25mfhBZODpA6tXsLdd7JCm1
FizBVE1pB3eFph+omrTHXVmuAYoX8VdQ1MkeOr61U1n7+Goa2jm1JeNZ9xPrmkcGAIupWj3IvwfQ
kkc+bcqVYZ2CGxFb9pSMSuyuieBV4Hf/LluqiC1Dqn8Xrars/+l4tQYA05jhQ9mP1a2XCuDSmY30
HagunS/R71R2X/W+M98qq0cfKFWzS+JrJsrGRQwirhu/tIV9F1V7Lb6Ugea8l1Uqb+wyNK5x7mDA
UpaopaAL+wod6aeE+NU2zNY2sKGLnPNS2X34vVEAiBmaXT04euOdJNOK9kHsy8+oqpQrcXprfJdz
p/rZsG4EjEgP0WEctAMx2xzV3dy4Oyaa47zuFsKWSrqKkjJDGReNqktOn3oxc3/Tump4KhEn/2vH
XEfszpdSeCSAn5Hx38ijJ4cbsd8H93gRZwstm0KzgE5YWPpxzordqqNE/Y5XO5hreop6N/TI2Mtm
B3d7OYVh6WcTePnJ8g1pGyuZii1VZx0M8L5HvG6qi6Lp1s6MkuFxwMdl09Zy9crbKAP9sa1vjJ3v
aPNIfyrnxe4ihqR9Zuzuz2ad6T/hJCIWqdPP0/p4aZPIgqTijduyKMpbqNblQdeK7hTYtYG7r5tj
S9BY6GMBVqXjg5mp5shiua37NfT61yjQpd8SSMv5QkmqIBWXGb+GuPvuS5L1rphVgtqxMj77Jtrg
DFG8ByjU9j6ZRMVlyY3PbRwae8IB8YMNFQiMc2UQP6MjM93R/0oH/A3yofRL9fBBBp3ECJtBeOTZ
+u8EZWS1aV88rDmq+qltwCyjU1y9ODVzwqYtlAdwGw3wHByW4F1ZG4JrrntQVQ0Pqt6aJA3kGLc4
pUnOYsuySpYAkUC4NhGyLvjXPClW57yksfOuDKF01VvH4R4g31v6cXkS2UZDeS61wuaohi3CVArj
smOTA3XLKtt59SCkr4rOl69tkbuvQTl+VQ1PvYncOCHALdV4EFUdxToHiuE+ipzfevs6zuMnPVPd
V3dkLTEzqudcs6xXd9+7ifU15FO5r3u53lt1533L1H3Zlea3HEQWljlFeei8LnvH5m7dGoH9xDzy
gslDditdCfF8D/JG0/rKai6bdgQZK844605Mln6P2NHAS4TwmhZov4XdoYGYmm95zetSodJKbVOY
jbHrsBS8NVNCwxg2Fd7IG5EVO1iwzW7ViNsWltVnwE5c2WsK0A0Yjq6I3WU3bUpMpHjPtqRdU6sY
n4gCvDd5MHwbggnoUcPnQAcKyb1YfQ/HbvjWl4Gx7qfyYCr/7/o2kktLfdd2OQ/wtHXl2Qi+/X3+
pfzfzv/f9cV11aKDue3oWz01wnXHhP2ed0N5Vy1d3ZtTGXIZ5V3sSJn8zmWiCkKR1T2fyj4dy5cT
OSvJ2Ycq30SRGBPb0ikqeUfLSP4qk7GPdlJ9t1QTO/vQcVZlCd/Ayx+kpDYgTML56pWy87YW7/qm
Rcdmk/RK9iCSXud5Ze2bulKqYqv6kXzxCoh4dFIig0K7fKmnRGRNTYJ0P+eTYtMyXUPr8e+9onzJ
iiNEGdp25zQA0LYUzWda8jGd3tjbDzm363uL/QeKZM7XCD4TjSpPj44Ll1TtrafBbJ3vGgJ0RAud
7sGwbQxHI/RWslgOWH2FTQzx+Fjl0k5TnfELigzdvuGsQvD0DVrWUVzDT4DztUVtXHHCdm5uo7DQ
NZ0b84oHlbv2Cm7EwHVA03ZqVfcntfTR7J4Md4SjzmyuY/gZ5FwmX2KHSFq0urc2ICuY6K111GM9
R1yndu+JFUl3BKKbjXpwsBGLxhFNFw3tGETILX3FEAReTNiXe6lI2j2TP2TxtT+FXn9DYqT7EoQ4
wUdN3T4EVasc5LBOjm4f6zffU/HEkPLxLfbjP4AOkz8c7GMHf5J0HXUsrH/v+Mnstb7xbkVWVfds
SjSZ4aGfIZc4VdDUiYpUAdkw6vymxPDikUyWt52TNTdRX1TD4GmLaeSAARriNNHkyQ5kHi/ZNrp7
iHXgq1bFj4gOYRBhYIymNXK/wwetvBleE+0LqDXXKIFUofX6eLFskMWw482zlXTBMUPK+OzogXEk
7JGdnGHsTknR90dJDvJzomUY+7htcIkqF4mnzrIvUT7g9VoSJAmayN2FdS3jwCCXO9vJeoiuiC4j
ANU+sj6Rb+PQau4uak/oBoMdpMcBDVS07fPYYPWDuXP/EhjIIzf6qm18glJeJr9WrEGv/V7W3nrb
Rssb3dMveM+0qyIY+quLDxUS1Gm8KQY/QAkL/Ti+TRA+3Hj8EVX21sWP7J3V6wpdm2Di2o/BM1jS
P4Epjz+kSPtB4Bd6ueERKPdsdZfUfJzdTt+30xnsEP8OcGA5Fg89EypzQKQTiMmPDFyi2ujfHbAG
TAGT7ow2av9YYqQ+qfGPiK6VV8cYGqSQeQOYGeWHpFIQkkG8r7+FqLUwKO8PqS4FL67kWDdLgU0r
jOB9vYVyZ7jdoY274V03mTspivdiZ7wpypBmyAbI/XsAAHDr5V17EEepYXQstU45pZbSbYglZicY
QSFT1QkZbDgYcrj1ai7SBwQRRRWx9aHQnPaIws97lup9IvQJucByHlFWFDY8NBbw1gmOgTcjr7Fy
rKXmrcHA8tS7coJ8BbckQW+buGUH02PKomjnbIc6w+dyyqr6AGlJN7KjyLpxqaxgJ4YrTB4gyZkW
k4IpUVMfv6dcH/Jz70QFDhZsiWSpI7ZEGU7j1K5UIEpdChrrfzhuRDAqh6D+X+cW2Q+XtvARODIS
Wn0oWw4R1++DfDwl8Xs1+P4Lfa67ykLLOKou3Io21Z5lx3L3WudL6zHlMVtOFj6aRXYQOXGQrjnP
dZM4V8OQDkgXjTenqaAU1mn9pe2tYqV1lve99qQXCEXOL11RdqlNd4AO+NpTUjWgAqK8TRL+IZjx
gDpI+KMIypDPTlW/T3b368ho8itx7rOMiPsVokBxTZXC3yFnOq4iXS6uyw6xlwHWX/V0LHmy2lrL
zRsQGZybpzOIQ0TFJduavbWyupI1y/9c5NOppT6CL6S6bzEYVQQzp4ssJxDZuJMPLH6Fp43dSdal
6T0MiLAOxfFFan0oJKr1qKPk+BibU++rZCAMdN+ey2D6YqkU2weLUMHVkjEuCWWk/ufsVIZTd3cN
pkSUAcFUtviisQoy7V12iHqirCjlZKd3uAKIbG1q6TZAFmbThAPh/aL8EUBccDK5/Kp4A/S3Nh/e
rJxJezlU7nM6pu0GqFh7V5sQNUyrTx5sDVGVEBG362C03SEDVYuCYwBmH9uqoxE7aIJMvXhnycEt
jeVilzDXfZTR2iViQPQ6NkqJwHqWvPLr/DUxb/tLZKKAYoy6/g1P0Xe3is2fueGeZAKZHko48Jqi
MmIo/ZrltYl8H0EGFjSaP/3gXNw0zX5qVfhd0olS01sCoAc1ZBgtblg6UgsGkp7JmHSv7v+xdR5d
jXPRtv1FGkPhKHUlOWFjoMh0NCgolLN0FH79m1Ldd+tr3I6HsQ22hcI+e681Vzt2MM1ZQGzPTnZc
n+MCK+D2bEmE5yWUS+dtz6Z5XJB5CVNue3burfzaKuIjW/8SE4/yLm+bx+25VDj0nAAtUZMnd3Wv
KteUJCHuR+aS3G33thu1iN4XXW1O/x7a7pGGGgcpOT5/f+vfs6pd2IeUQZS3PWZ3MbhJp8N3ChzU
//e6f++jjsVtJyrrJlx0XrukpFLhRHqcMrdmRBQyPNFy7ew6g3ZW8VHhWU+0Q76Aitme2G4mB2qQ
r6yvaRVlbvb/fkcLla96qSHb/e+f+c9LTDvFQ7b98X9/TRLT4Ut7roO/f3d7OsxT3uI/r1wsRfGJ
wxKBYbkYwdY/r4wtFkEcrP/5xe2Jv2+5fcC4UMO9K8TL38eM7RP8e/PZzdgFQ3tQT13cB//nd/r3
6v/5u9p3EcFt+PsZ1q2w3fvPh10/3N/PtD3z902HurhLAbtiFT+YvaOeq/Vl2wtC0dLm2e5uz2w3
87b5t7vCGUA3jL9dJkK3yjDuqTaIU5u62y5LGr8lwCJKsJpFXflpVt0MQw9No1RPVhwuB9sd/iDL
nYMcsKKafEk9IzpSWORRuPDB3HE4xXn/3Rahu6dmOjsgTJNGTwLNmleUrftlKURkp4OntJzIAc0K
cPiOS4+xI93KabMX1plHTHjPopOuJzns4HrMT23YIC4enrVo4o9h84OInV2l2l3sFP9lg+qJhs4u
p7tVCf0zrsaLwtRzrohEnEEw1OvAr1IYOmT4fY/4iFmmutk5UbSHts+UezVlyVuTZ3TfhGdBLUK8
3PrQOElsUnl2+/cxjRAXb6nG4vTvtyI6eUHRglwiN1W5357Ag/bZLziuml5i5Vweu+axy8V4P1II
9XYLC71kST4uSEaAl6V8kOhZqQlZISGH2INmsCE79JM3YTUVLnpDM79KbSIBbL2Z8/ChHfHxF9XZ
jkYT1T83Fd1iH4/ZtNcrWGPbYyUEhsNCyhoN0///2LBQSIA01Q8NKXqVY4Z3xXoDjsKt7ea+t8A1
5T1cnIka5n5Zb5LcqI/ObM/e9iNnEOM+hUaBYaj7+9C/xztLvCZmb9xsDzlKo8MlmxbiQrtqtz22
3Rh6qDMmgtm4veQ/T0DMM+bu7xtvD5t6xXx3rsrT9sbbY2E8epbbG0E/t0ys1w+5PZlkank2LQCE
60MmbfWrbSvBGMXpQ1XvKgzB972mJQ/MzH+mpAlPo2bcAiLPLxNhVffbjbPA+gdrZe7/PZbPsiTE
DTJ/piqpgqUxNMi8Hm4yMzPvafabf393SKzdUoWkH8V9R4qWw6ItzMkYWszaOfz9mYSkZt9WufDR
+fJ8XJv6eS2e0865W1yqA7k0zIqaQdy7bqbcmck5Wn8wkvR/biazfR/oWt7MIl+Xhfh9SP9DmPHv
dVMG5ShfOPVuf8hWK4vsiuSewLvhWldz8HePWuokQmvce1CRu7uqLaIHQZPsQU+rxzqMpvP2su2G
kkz3iAWqj9uP22s1KOuB2aAc335rewxHRY4lIbtlDTf5rhq593lpuPdwuZcbwxg+orCFErI+rtuF
JEkq9cLUwfm/vQwC5onJfXy7vYLK715NNOOcLOx/1Zz0RyVyrXvMovY9CWLNTosdsgymxb7fntB6
4J5qzXBm+3F7AmCKuDY5BSPJGwrk2LhnlGwYvkw4/2bSvPx7bUzvlDCzzj7kepPunRnFBDjL+KHG
DREQz5LtDBsymm/3Tbg3XANyOPyWB1DPyYPoO7yhRkb/YKIf6hg5oUJrlsl2Q+2ykJZFmqe+TFQb
dUQcnkJYSLiS+kLAw/9zb/0Rvt5r2ZPlR7aGi/5ujVYJCYe+2e4R11wwv77pV5fQsEoYt3vbzbgJ
JdcbFrUIJ7cHQdcOB1dn4j2lAF+q+Sn+K7xadd4qZXf7puoLbZaeVexqfPh3Q42M1WH7udhcD1IU
r2I1Hg2rk6ZdPwLZRDiPrM1/ZDaA3aBB0hSAu3uz3ehNPy0EHLUrf+N/7+q5+5VkOgyMrgT7uD0t
5YJDdLubgp0B+Z+ljDkA5zO0g7L3d4s5MxEkGZyR1LEYIW5b8e/TwF7Oa1fmAPuEuAMcZtgXxE6Z
DQWL3fBnHsR3CC0ir5rDRPxXYGqPEbmON9Ug32w26zkhDmzfa+IjnoW7m1ZVbcafqdwzZ5xit33f
f1t7u7f9B5hhxTsRsa0UUtLO6qAHbRaJY09Q241lVPXJYpGQNWnrKepwGIX1nPOtTXPCoY+pQ+U/
zC6gtdTkDkD6RTGDtMXEvJrSylVxba//rO1eAbRh14AF4bortZsOskXUWAy6jBoSX5ZPl/9sGCzK
bDfL7UAo2pqvKEVIv5+GWxObX6KIlZ1hXqqxnW662Br/3hgimW5Cfd1yxfxRaHpzg+W3uXHLBuj4
drd0XKnttrtb9Op2b7vJ7LBB7eRCw1i189Uax1IbDQYdio7/c8eqXbs8JQUggNUjun7N7Wb7wv9+
HAoDsoxGbma4epiWVaO4bY5q85xud/uFhldZ2HPw7z+z7af/ftzuudpIvBUGXk7eFZxAboxV9vfv
xhxEfBiEec5W7f22H2w3yfrjyIhjvyTdZXuoDk3CHSKHamSLNZBbooGlSP6/sqp+5VrXkj5qlHjA
VtfY37v2oI+nDMgXJnm26cqHaAQxBtvN9mOaQCHWEuWnpaQczwRD9t7S2ZJUFCWdzrZTBQYxXX01
zV5UEK0bk08dqE7DKkZXwwO9n283n560egXrUo+QG1sROIeVfmZ0vtMLiW80uy2qJvZglDEoXer4
YqGFuY3CwWfe3nnjXFwLjUtE6TZm4EJZPatN73PKqBmh01msm+EEbmBd2i7qA+57/biMJAhZDpm0
9mvf9uVeMIRBxT5Isli6aJ/0BFGK0lNkwXwEmWDABZeTRnondM3yZ21WdqHSEwsj9T3sf/B0y7Mh
8lNZ1/TviCRKOvHejA2ZhXO+B7+U7EyMflU/XOKoVT0ujjiT46oKOgwZ8XAB/IqeJGWkq6iMXqOU
pgpeKh8oW7IfmzUjujdQ4dKiYDjtL7U+km/sdEENoqJz6DXK6aez2TCOdIlK4fcX6V6iOUv9hICt
sExVuKZElCYa7WqpAr41Uuj4hGY28icNcWSrKKn8aTGdQwjrRqn7Y6/HbAQ4dImw2NIixivejQJd
zPjiOmvrkiBI6rHu2+bSvZ5bNA12jG2dyuxgKDNGYAW9/zAqByqKxWf++EHxHO+cGf9+rVgZbCJk
Os5C7Snw5jjg0ZBv8sWj0p2PmfMwgUA6MvFUL4hpSc9wSGBQS/7RNS5dPPNDBDDYiRyVrK1BwJzC
9RQrP31Itkw73a57kJ5a/W0eL39MnvTLjgtlwyJbscNrpQ9fTQEdSecQ9bVREtY0j8wbY5vEHDUV
AQ3RS5V1JOBa+MRwcAc57QRDYApfMjX3rX5FisBa9ia9fw25XgRQXj1ymckHLRjhOLyX1bgJTIhF
+qhyZohe5u3QKPsi6sKHGeL60ji/65xUvUiNPmep7HuHheCoyWAtAKVlxGe0cnvTjb8VOKxeNZFN
rE3Lm9vQsKABqSl/bCIS4RoZycnQ6OS5qfoAccHxjTkPwlg+zZqzJwgX+UiMFEsRKtNWVkhK9pU1
2rBfmmkI5jiv94rzEitl6ZlpEe7avKQ/I8u9aSnVZYn5g2NPZzDRtLtoSnvQlPNpUD9Z+ce+O9ty
N7SPXUZUa0teF/38neXW71ovwbMASHIMQo97+YIi1wB2lMY+KZ6FRzWo+Qv8Vc8lMNXr56nwUjs+
mkJRPQmyy0rFCyCxRiCSBPOVUx81alCmpK84EENVbThqRmTy3PwaufIzjJoWqFP1nS5vi54BX8vj
L8S5RdDpz0QoPkv0kkxdoKWOZxdk6jrb6KfBCei1TfNg0zJDBGyF+g/tGxAm1ns6mtdqYmifuxeh
87JCG28Nleqfc3q6k6QO93V3CZeBANlyPhDPa5EuW8bH+TfJ2fSrn7Jy+NAGAuXVfr4XKZX/sKy4
3opGINHoDPoEZ+gSyOSAZhiwYcQ+4bfVABAs/ZRsJK+tCQVWDOVUTxRZsdAavz+w7dUgt2n4Eylw
Nup9W5jhA9mG/Y7RTupPjf1sTUVglAMnAgUMbZ6/kXGfB5rLwLtr+8TruuIVvSgmx5419JQl5CWh
3rRagoTXnFiU0dOuU/IXYP4PoNMcr3uVFgS6Jsnw3Y8nJ9G/KyX7LhL9q2sMwgJbyPwqayg63Idy
HOa9UzAsSDS07E6OjiieozeNLuhUAPsb5+pRTZtrszaqynkdxP4xOpvohZEPHCOV7aTw4N61u0mx
VrtzfSfj1Esqi27JKtRtoulUaVwUCjRCFvA+WC+cNa3IT7VTWyR3NkIMr86ra5FVP4Vhn5rG+uwS
Fl6TuI+dvAiEmh8RqtAPCnvyWsYQX70z3vSkmUWgqoMGBfpuMFKIPKPMAkshjV5X+tlTzHIKQkP5
ciAbxaFEiJ4YO0GolN7b1mGe2idi3hhDF+JAF+BgLnQy4/K5nNS9INV778QW+mE0K4nJbqZUb65a
pTfSj2JnZYj9kkYMbTx/mZc+D+DPPMXt8lVN1qtezQ/S8vXCavZWNN0uoDkzC/JcR/6kZlm3FRhr
p+rgDFY6EzXRnbIwRKZtHcZECZyErPv3Oak/3Ch/surhMlloGtXxJe7zY4cGJ5vYJ9K+24NkA00j
LzHgQARtgNHa3AyymhW40gZGy/EJVd7Mj01XjTRxZ5hx8KGBBpBdEZkfcz99kE1deHauPHcOIJs+
0d+7IvsawekZzfSOv+wPsl10scZhkclpEMXTjI3cz9XqVz0AL0/gMMkMRTXb41EQInaoGAOg+TPo
HXXLgQEkMLXuFA3DA5lGZAg69MfH3v7TiQ40BVdYMraJei8FyF8Ayp4iRiIv1RJsU37R+/IhA83j
acto7oTrHibLPb0XHYA+aEOnajJ7ePsZYvkZeURMjiZp7GdCMaorvmEkfDbYdJ0jsg7p7NAV7s0v
tegvmTq+DXwoln6vCSIMSJ/5i9sqZ858j4jLam8YbDZ9dNVIpq9M/dCn43Gqwn137MZy37FZOEmw
8md2OHnM9hLq/xEUsF1fE7pUx548NbUjWGxyL1kF63MwMuYp5X5MOHpHJ/yT50QoZ+jTyql9tYb+
orv9/eDkPnkOD3UffZgF60YsZEQ3jPm7jacePmklfUYzpDwIoj8X9g0mAmDjS8qGVhupaKadY6gI
jIeDYJ1xclktV8WV6NGWOiBR6VVxuAyvVk9TecmdyYPDc5enU+c1NkRAVSA4MoroqbLyP3U/tV7R
52PQuAOJkZgO21g9SdX9ZRsUkXMMObuM5NnoqLLrIfwYeo67ZdD3FjBvu5O3Bt07yClZAOLOUnKm
oU0IShTtFMjdVxiECJ0iWmgGvcNWGmxkm81I5MnCCV0rgkG3XQz/juPJdCyC4rErYETJTFH3ugGz
oWuTXwTA9yFsey5wVJIP7rc6DcNFA0TGasw8OmH/pIgZ7KY7fIge0visJOheho+2c/eRBCnaJWQU
u5kb5LQIWgYcOcL4oFQVDh6KsEakfhPRERhUtaBjnR2LRTonQiZf7QR4D1fwQdbfWk9tPI8cnhV8
nTS5CKUiYW6EoZiyuzTJL43TT4A7CVUT+T1L0lyipPohZDT2hDYwVjKew84hqKT8rUGuc5YWl4RG
IliYOORzlrdD1JwtisWoL6/SZWhIvgioq1sMRC/U2i8OQwvfjNasCH36mk1WAJkjp6vjcqmx5iBz
hjVhkKu5RYBU2sFRbV4zveHoGH2rXdQ7UxYTxXieecKhBrNydBtR8iPpZ/dns1oJWeYE720an81q
3Gm6OVFYEZqR2LAdrOFeGaf6lCjZvRFRkJNJW+pmeTDoTDXNMlLQxvKASdvorCKgIfRsxdFv+Faw
UzM0e7HWcASw0yg/NP0+kyo7hZYxkQzcM628FjUYMxD3wstR2x4XM2qDDiKmO6Z+upi37eCiTR3+
mMoNUcuXhGDWkiY0wEe0d1m9w8p4n0oh9mrZvANZuBnKBeJztSKaPxpBcPXkapj1q/i5FjaVEBoo
hyaB16gRdWeVgJlEgl46B0RLJtGQ9uinFuYea8YVYn6mAwhIOc5ktlv6Xhjzk65alyblCIzZwpkg
VIKp5B/TDmWQ9xCHi12sWYfEmj6W6QblzHOOItUjF6TZFRrbiSjxK04MZCML63ULr1I/ry1481WB
zLdq23zoIW96d1a0vUXgkeeayqOoxF4CuF1PUpUHBxUr1IyA+rDS5Uj/yDixKcYZdOC7jI3fuqXM
+1CXwJKxkEI0ZHma5+DtqAhNl72/UvAOUJgQmxjjX6HG75MYRlJm/BhWX3rWRLvfhJrEeZMWogle
UFcfEkfVocrZQUbKqae47CW2qX/ScPlDhnJ9lhlTa53B/UxUUaZrvwD2FQFSGQyUhhaoWWWuv7BL
6BEHus5g38kOwoRLq03T0dakQx2Q1j6ouQ56Sv+Wag046v6sJOxtVSu8Lq+f07zEjmTdAMYMlor6
eexdUn1pUnhWHh9GEsehdi5XCwl7Lb5nzf2qiyUNELLV7KbDg12O73Y3fkESPS7z7Fu69lFNiQkt
eQTRi/kinFoTPslY+sxB1Fo8ysx+GDoHW0Za3EpnYIDSqAyy3ffU7Em0L4ynsP81CBVUNwxREsRI
3FHtMJji8jY3xUVoFodu1JPnxByjVe27mlWHrMoxiBP1nsCRZ12SiukO5T6K519xaEq0gPYDAxUC
XNIQZvPy5ri/HEtBJKKvLL6in/y+TymwKTDB10VBqlfBDMWWmHNPtgPzhvig1OVtmT+DzXMZdoZH
9km/rWNjN6UaKzGp8VI9KXeKbhm+c9NFADtp+qFdIBvcHdCclPZubNQ3Jc8ZtQz6IZxg7k0hYXg5
GLTGHvxI9l9xg/TeNE7UF12ZU2CMtmdSVbL6Gu/U7EQlbUIdzkmpSlxfq6TF25CHkLuKH6LNLRtD
8x0n/Z7t+C1mTjnPQ+ErEjZg6urzyZ5fK5Hku1A/5IKBdIkPFQ9qtLPIganE8JaV0dqhZuUfpvzX
XKv1uSAwK2k1Oq3k1SmHFBPpbGXP08TV2yTVe1+PlBzS6hkTdoyHY0KiXduFofxdh2RkZHF97aN4
bxAksnfn6Vxn+u9cwbAbp5DfV95Q03+hSHpmIF7tFTQqXsMRv3MVm7Why6E0jt21nPcuFOB5pt2O
nqsJwiyCzlZhC2xwIuRMtdIO718e0gtJku8qzC+qrQA1T2uShUKT0VPSHWMAGx6iJdtrK/17NMBO
5c+aZZeHqNI+bE052stE/8RFzWPU31UF6hRe9ze8mU8q6nHf6PF1ATkM2TfLfNJgoRAsd21MhOv9
xNWUQxHDYfmJJAbpt/wh3/IaukQsJ5yjNILOC2m/uNp0nltgJHDmyJI32jvZis+SfxZIlIckc/WD
skYux/V8yU0V6ntSDvskYZ2mUvvX9fjCMYoMBFH9ejq0dm00H/g9puBDBPg2PhEr9JxpuhKQgHV4
wUgaemMToh76dqfXxjFe6W0/2cVAtYkw1VxQnBFdjXXinGcuy1ROUaFBwcuxiciWXm/TIq95Vy39
o9HQUhVoJmjY/qrYeF45Gg9KntEyFMabZG6pRaMMSP9ZeSpudIlN8RQt1lHLKdBFRCgfZycqAEh7
rGEdHXZrMxgIjSEJ07C6d+Poof7DiTdk8jPirJxi+ZALVmpWi58mHYlFEepb3BLUMOsVeVDjEwDS
fI+G6z615YWxAkY/Jb+KPOoDFoGXcSW3zsaj9hmVzqc9dC+dyo6ZmS9kXzzqVhmIiJxCIoChgBMk
O990LUcLti4U4sfOUN+G3vyt2JK+Mkq3ziC7LlVpxqRc/+0lMXBMyFMzXLMGDjgnAGRwK7xZew/X
xaujRJcFUiFI7UumWwuNu+6rbqZ9YysvOZHEnh0boz9WFN6qiZohZG+hihnKysUqLlTPFPlNFfa/
S4GFIh4WoJTIn9rh0c7F2SiszteVgZqqRH6vAqieUkUJxJrPO7jaDis4UfRp9RUX8RFwxU2bxHs1
M79jp6VP1TIFJEmVKMXkoM/1NbMIFG2b/FRLIlMHtd6hCv/MtA65qE5Ct5ns0ozBc9qjfwtLwMHm
jo9wHuI7OykRCY+XUtHgO1la7GF6DEfjV9hjoQjDn6VUnnSihCarip+U7ANmYmkuuq9EKmqsUb/O
sMcCo9e+7KE/6W7yWI1M1nEAfvfhurHj/GPW5GtW4qsmbQH6VcV3TsbrnI23VYo8L4w+KSE+CVaN
PbuSe7OeP4Z69eWpXMiVwkURuFSwx3XUdtTma6dyOjDFiwNjpjWrJjoB8DrdhPjDNUmkyLryUuTE
KVXmr8IZBRN05X2JxovagJB2y1udU7iwnUNfVY5fjEDuyn6XjMlbkrfC/2nM+ss08t9hXaO11KuH
AlpjbxecXKyWtCWzB493XspxF5Ifj8oJr7ZWn/EZPeqKRJyO8xeXxXEewRLGZIOmqUpTbygleyOa
80UYgcpMFQZXhBekHH3V75cpJSkxyfZLZJ9xUH5aovnIl+VOwvlirGbdcoS8Whm0NmUI3LJCg+lE
B71NfXscEBwrpEWlyxXz0g3U2uXQmMbOBG/A9UcjjzL3HZ2jSy6qPJLpAEUfGfjkDEDW+VK14f6a
bJo3Nv0Uz6CiYy8ub438ZRBZQIDqfRv3b7FkBL7ugstMxBTCEnUfWewo+CeuSx4e6Ii/hXZ/pXN7
FwLKZ5WADy1vtB0pROdcFI99rL8XkyVY6MWUtfipHBfKk+i5MJbJ4yYViFSaMjSP6yOrsUdCtd/q
Pv1i9fuEC7Q/gc0nU3kJA3wvb2Z9aevwnfIAPUZMiRLSqL8oDHJajbCVYTaznVPoR1RGtPXS2aBk
aCLyIZVLZdfKlbXm61TQ210Ge09edhlUpjWypp/cfbGAollEnh3L9rasFAYE/IGdkylfrHu9GS+E
SELnOC0KvskCZCUhWdHkRDcyGVk0Qk5gtq/4dWoSWzybh7krtBslZ4LV4ERgEmGzUHNiFXuGdphn
tzlhj0u8diaDadKM4pcyd0Dj7aw7bD/+fQwMfcpx2eVhYGPhAMRf61yresLG7aIiy2BNf5reHJEA
4ybAwrKn2W/c+VTZWNIxOX1Y9JE1gf7UNgblyPfZLxqF6iBCOn1A7FnavCx52x0kFXo7cg2TLQ3I
pH8kX/hz6PPV2cXVZ1HGk9Cke7DDH5vMTn/OtU90ZFxrOuRuqSoico7zd2UAqFoZlPbWqP0JS4eD
hgq7CMPfRioGnxaRE4ANEK4BxFkt+U4WpyWnuUnGtWSLlXNso+EL7a/Y1b9kh3x75iQcDuEJEjOA
dDpWvau/uhnQb3Nfz8pts75dsk5gDAv51Aj53nVe4OeBPSxJllhKX87pZVGtX0V9V6dCemk+PpYR
0+fccU5tLWhp2neZjpvcdr7byQTiHzX3s5k/pOvowFUK2oZTexZqNPpda3BEuKTA4yq7IR+jDJqo
mZjh9wHF9chhbZxKKQjUMVm9HY0oFsAmUHaoFkQCza5homaGDaExanepWd+1qXybijVocUrlITSK
nzFZutse0kZEe1s1WSkbkcsFdjaYDxjGzo3Vt2S2b93oR+8MZrIteWgOC846cUpOj+ljMb6ERgJd
yGGNFkdG5GGx9qYelsNUTb7jpqydbXP0mKke0kTVXjOXszXsWFa3tFimgnwoLTmLge6LJcWVNfaT
pRavXeHkO6UVCUKL6A3GCBZ2Rz/gZlJ9hB6cBlfRoU3sEJ1DmlSDv7Y9d1LHrK7zP9bXaeuiEAxp
ZtmBIFN+Sz8bzML2qmN9Ljj5i5FWZSgZroBQweLOxH3sJ9ZwCrlLTpk7fmZZGo4m+aTlAAFVA+SL
rGpkVTSszPo7SxvYL+V4zGf6zFpuuiddnPqiH7w5YjDVLTSfbDv7HGjycbWpFK9E9NDlVXyKUrkW
0Pq7icXFo1sZgTuZ2nu1KBis6Obvah09hR8NHRZfyxRq1/7S0bNEJtveRFgDB4qRh9Birywrmp2D
iu9EXiX+Oh+NSr1zSxNK+szYw1oTa4aGjl+yDCPzMnYYyAjZoY2hVFDeeVObDQ8NmelBR7zRCuQ/
05e/jczGzwf6NhNEDW2krUktVZ9S2UD84IoQNyL0myFRb/tR3RfUlN5s45xOFhLLhXrn1sI4CHVo
9hAiT0uT2p6VlbtYJ7Blibg4RJHoziP99sxB4J5m04tVIjJV+2emZvz/ywXpDx3ZMOnSm7yirc66
FU5tahG9IvewGKBINGVy6W3mp01L0742JgVTLDzI3C12S29wMR67NxA9u9Jc688Ka9wiT2bGmTRP
qpfSWoyjrVeomUU134hunQm1yGmI30DDZ2ctdW1OnjjejZ2I2S2UUWDA7mgEcqCxzLLMlyJvC9/W
ytAHuVKi5cT1Wqc+kW0lAKj1kLzLJ94imzmEjbw1fSHEmqfQXEyRvvYW2zbUeuuYJhkCJg57bD4v
rcU3bkzeEj8RnZjI4rTGSMZy5KvpmgiLs+IC6nM6R9WDSguFPar0Qv4ruzjrwH13Lcs93lur5z1B
I5KpM1WWzaxnZzl15aeRPAoW7sQLF0SsDqI8MCw2YMTsXXlbxYS34JX9VC3R/yr0cCfT+dUYcV1K
Wz53IV5PZEDtoSSIhlN0fzclCy9SfgQpQbR1ot+1YQ2B7Qw3ETNUGoeuDhglmmmbW/U3/GY20Zze
S3VQCJ92cMBIh9iNEmNCU6On1enQ6YSNDCRsluzJZghujQMJ1399K+ae081U6idAJdVCWWGyz4la
+54i81PVf+S0fIOeIdwCULjZ3C+dpULGCelDh5/At/htoVt7NcdBwcgQek2HyYS+hzLK68iM2SLF
J43lrouVd7cVzm7QWgLXkqy6ZfJn7/LFIR1PMNNh7OWrGpUO6xzMvVSsrGsPgH2EDxMjC7hsn1Ij
nG+sUGW2wdJHlEhy7Kia9goseHTIj72Sq/vWuYdxQWGozi9y0o5Lp9IVntrnXjIRscbe16Oy86fR
1SgU84VPH93GXf+eW4zIjB9dJvcOq30WwVwVpZyQGrEcGCYG0LGrULMfW3zjdxF5JEpFmDXhTsHY
Kd9tJd+NiFyvPLzNBrSVYvgeHRr6dUoLHnXlU09TgLw3F+5vadH8MJ5lyPIwhd6ww6Dzqazutdie
z5NNdEGRpg+KqKHnmzO73FJXXoUUJdAkaz57ZeJ3dflHNcbfvVSpWKzxqHHuOazQ7bHKf6PdIL0S
+inzXlbGut3+4hul7FVxSvvFzA8xCFzEhkGmpMdCJdC5DY37pnPTm6pj3zaaIGIje3PtIg9kCK41
rrmL+3G81s7OQD0bOJMgbWP4nOfqjitsShVseKLGPtdWJTqQej+nq2G3Z91BaBsC+aX+TjFZsVRI
H3XVDf24ofUaV2bCPRoneVQNd6WFM1f5otc+fijRkemrCtpJXGXHmG2Zyi/bXtksgqVR2yGsk/xX
NHU5RO7S3SXrjUn3rUBJe7M9ZOUNUUZ0HurM4tt2awRNOB0L5I9ocnXOpQSrO4oLxb+Vc1A3nIfD
WntKhyRlP1BfO/ASgabrth8ZR8eyzEAs7muUxAKXGz3tqivGXRuykClGfBCp105Vc2qm7kna9XLQ
UyPZyTa/TkjGmB0znTPavDlw8BBs7AwZHOGJWS2TOEo4zrG49MFU0B3eGW03XGXt/MpLNmi55F5R
a+21d/uaDO+9w0XfqWGy9Iw3oI7dteFMk582Yx9Pv8dBgyJuM5ZPB+3FsFAW1t1H3UBywdFFKVTs
3Na+K5iIBfUiOp+idRdiHZSMWGHmrEEb45+0nYPQkj3xhTdZO0x7wN8oF8Oru0S3kcVahWXZPtPr
2B+VjH6MNt5o5A9Q5Ex/OOUCj7Kde81oH5ohow1jRS/5zPxTcF2KIEi3yvwzkR+choZ2TUxDBn1Z
RHslJxmh0Zwf20SjWfQvUy9DT4BB9u1Z9e1u5vxsLN9ico6tQUx2+mNb7KBLkX81E95a1e6p/RRC
jMo5Oo9G/dxmiCl6di69e8LHcXZbFD5RGO/CpIXiMeie7Yqv1XFCIQ6dpHN1ww91+6KjvM6Zv+xk
ZJ1cJD83GBWftTVmPKoVpu0VG8AW312O2RIfUUXzdT+FDlCbNH9yLebUuk1GESyQG6ua76TB9MAU
4Xt8jwKFs4ofjstu0JHuy/Z2HrL8gCzj/zF2XttxI1m6fpVedX3QA29mTfdF+mQaJr2kGyxSpOBN
wANPfz4EVaKk6lNzbrAQBpEWgYi9f7MfO/8auxCoL8QiEm0AquMwZjCOT1luvVXTcDLN9ppVKrLF
4SHx6cG/UwEQVG8Ss+XfPa/OyKNc23FospytMyInxk5YzV4b8EHPhjtlnLRTCxZIBwe8KaJdVrHE
bTzjTU+MdpHb9ZNSNBNxroSHAd+bDjNTAHqq3PDQkEsj5vasm01z1DCLjUN33ChN463qqVh6Zsi/
JbpJUWZYBsz1RbVFVmkPZpJHeaLq8PvLL6mNnZg/GDhOK2+B1T4nZvLSVOHEv1/f9oLfxYwwL8Rv
fWNP9ZfAIAgZxzOdPiaDZuDxpBdusDSRKCPCQMbW4mvuqm4D8IkZ9ipu4gd+/1vnpSorbxUQLyBM
S9C/9tSF0rOtsoK3oR5ua915K9PmyR3rO7IQ/lKPFXTyHYyzPBSlhM92wNRm9A55VAXXYNsEko3l
gbtos0mw5VfJOju+cUAo7UXze3cpcnBiczYrb6Dns1NLV9ju7LvBRvzhajTGrcMdlAfFNmPi9m3l
k9FG3xA3y4k8i2FbqMDaoL+H1Vvu1E/4TBGNzotrYW40nycnczrqyt4uMzvUj/MXPXHBpg/r1o2A
1KlmiS8DvNNytp9RRgB2vvbq6G8kNN11OHmnAUjaKteQRgB6HQkVTK8XXg3WpC3iKDyVhYJrpZEd
bdhqSS6ybTNa6hrYnMXqol+2ub3V+iFAbawUWLCIW52BUVjj9k/Mq4pNaQCjE3fHEOK1Jxpm+O1Y
xm9hIWbRqWZv5AqfG1dO0yaKw/KWTdjsgTb2j9oUegciG8uhxnvctSJtPTj5fVhWF6PFCAKZat5G
tOozsK4u0XL43tbJTtgKCdLly2hUMa4ykiOaejfAvxH9G0oyVgNJjAFzJ5BTW9Eo5bovr5tJ1Q55
1m36XAlWImFRVta7ItdYtxITjvKIX2/I1244naKMCcgPRb5Wy+YqcDFuD1RsF0AcaZ5Sr71Uga7c
fUqHal11NUuAJrgoGov+Pi9eAxJ6IsaM0guUaKWM+rPdiGtTbXaZl47rRmO9mzaJTTzIgCyUosji
95cmMF5K8xAYzJr4BDqkw755YBwK04Lm3nlveKQ8E/wyhftIBmU7YAMHp+VgsCkNA5YRQ6BfQ1i5
Dnv1Oupb0B7avgzSbKMRHrAz+zLo3gzlYTlaCowUR7CuZaU/1UN0D8KS5Sg6VFbTQdTI7XM+GXe+
Ed+azCkb12m3STVtvVK78nmSQxZdtgUJMqwp13FMNBLHzjiqFroYjBUwSkpuwGKnBBdTZ0TN4XJH
RbgdO23jNA2rEoKNHp4Fi1JJj+ZQvfpx95rU5CriaaGJ21S0LTcNlD+/+KSH9ms0WG9tV6DXr68M
NS23iN+TLxsRVhDs2u3whZAsCfsyrwieKddGMd2HlvMYO8NO1Y29CFmqKo1+RH4HuocJRqflgWjV
brs4ftNMZS3UkgcG0hCdZ24swRNW7V+qHNnA5MU0THzYkj1B3RvbIRKXNsXT5HurapzMbdhoDx4+
rEJ4n8N2RsRH4VHpAVIAtMMFIhuOVobvaaET4M7cBxUVt9YvrhE86kBedXeiIxbTBJBhC8c+QRzD
0M4vbzOIDAtvGo95662iycJFiS5kTI4GOimkWd2N5Va3hpU9VzVeZYrqoLUPIE3t7j2T8LLhQSuw
3Lu+0ViwWSumXDLQaCQAwzUfEgw6oZsgL2YZ1XOutisFlKrANXSI9Gtbc/AMRTcwJubelv5ufuSR
F3ia8sRamGEONx2qjy+sG2HUZ6sa3CW5RrbdmNYtFGFc0tau1zmYnt4F+Tg0B70lGxyQTqmUryg5
YPVIbHXRVyhIgkvVHX7annx5mmrsS509IXjmxkgrea5N21ZrHzOVEBiqSDMjfatA7K49m0UJC8Ue
tsqcBkRPKkJ2Qg1GggOsfv36i3C1TVuZx9Zx0EMpcYZMmLMRtHAKApptc+pLszlpRdSeCEBMpPV6
ZQd8pF/USjnss9osb2NTSW7ZVs/nsqKo4T+iU8Rj0/bRgvTDQFtWllpvvzfTURm6NbaG4lpWAQcg
D2GZnz8GifsgZh53h7U11eUtcRhxC1zsrlQR75BVBvauZ+Gpu/cOc68UA9MN7zZcfQxEIB2Wfq8r
e9kPsPVwMwjs6+dR5QFuyS6EUEnamncm62q7bpYg7CxkXP6sSyN3qSHqcy17oN01gnaJCWhbSX9t
Dt33A3u7G9fM+6vf6k3WBkjp9CS0/uyvCRsVC/NInlQ/f1SnWKudAxBGclBZnxYj1lOhdWEvsil1
4V9iPD3vhQ9wqij75koWba9IZg+4aR0NcXvvVUF60AWxxDzoW54cjXuDB8IyhX7TLHNnOPUqk6+8
dKy8ehkA1tvLYpx68RZig7l6Hzjw+yNehQTN5petUlTnEu29q3wp1yufyLqYJ/lKfYRl4+S7AQEJ
uvetyHZsp5WlLEYwT0+9pz9kQuF9qOq1IbT6To6jcSWhjEoc5UBWDqhP5J6/ka1NbC1HML2watLi
Rh6sVFSbpOLWQiorDJetXaB10Wf1UjaDaC5ueMFoV+HBzCw+98miKQR1RVLrY5ykHgf2A/mWIIW+
aRojuibEHm6KfkgvpOBn5EBZ3iBR56yKIOpuEyQ1VzWqCndjJeylD/vmnrVXtQx6O31siL5x31n9
UzihZ+eklvMpH6x8kSpt8cWsyjdMZaFLVvmT28XZ16HMoQ3Gxms+AWRP3eJbM7CiyMipkOEolp1a
MnFM6sUfWNEsqiPRKiC5GSo0ph0DP8CamOVOR++p2IbkQt5IRByMZhKvaeXcOCD8X6I+/uzmYfWs
sidg9VZ7n3Vyt4skTsdNVAZYo3iauMFMHl3N1GEKmg2XZV2QlFAqJ4XFTyfEjWzQAs1hkvDLtSzK
hioiOBQHqcJyh6He+5XBsLaBmK1ksZkHKBzdXXeDi6Lej9fA67kAPk0ezepFES6nylE3iqGhQjz3
keN75AS3g7C697cqG/Lab7d5TU5LdpHjD4oKzr8LyfcXAjwbjPTd1CXYRZICvcYtKNu1woqxBC3D
E7eZsm6UIb5DxCBaVprVfMlS5axbZR+QI76ZXD/8JjLrGYC399TbuosFcgNttndSoiqeOCh5YRwc
vXc3bF477v9MJy9udJ96v/tkFUi5hNYa9gA/0JRMN7lT2p8HWy+WQdBPt54WFRvPzpDbyeruCnS/
u8W12b/G1rReGSJRH0EUxggmhRehJrf5pOtno8wQWjDsntQEucA2CcWZPw6JoqBIzglbp62B1sIp
Scx02wpUUtKcBFeW9OMpsYxma+SgCnKT5H9ratlJa0d9i7JNcNI83d5yozjHJIEIUDDhcpdd5YBO
tiXU/p1hxeENqxGWdJpjfw3SK3Ql7NeGffiiboLxVnaNrEkhKvNn16Grf+tqQHO+VfH43naNxezb
Jnegp+Ij3mfb3kfbFLVlwhmyjoDnthNlH6577EJXZaWS9fP7m0yvcVaO/WmtR1N/Iw/YyzpLAzmJ
jSxqcz+tg4kbGKW1LZnaMO6OiWWj6hPs9UgM79eFMUFlV/erK5LgrxNufghVEekH639pSg/ZG3hK
7AbdXYGLChjLHjIwvIQbA1XhFaCdYS3r+sL1b1jdg9FHcZOcEP1kndMbq35EnkmW+tDPzkiU7WRJ
DgQ/zdvFuOcBZ2YMebBMy8e4mXvoow48Z0Uq19b37Y9+5D9WOtJ217Kq9NwcSbdqV1RYqA9p2qxU
vQddQQCl2SixyW+HHWS4ho0IH1OZEmJZen3t8FgACDBXEptMlu/lWlQI8BHHfe8piwjnE2qaDx9D
yIbCCpprm5Q6mtMuMjB9fa35o7qTgftcSXkT/DH/H5WBZas7RSPELy+UHeVBNsBDJR08XzxNJfDx
xLP3wbwBFWFlnDviP9dBJoC1oBr4hahhTZLHKi56iVCFNcHHKVoSjoaTv+V64d1EAcQbTxBPl/WZ
490h96HeefNyVwhoMUrY0j8vDkWJKpQ14jbtj7lYy/o2ZEfUt+UTWRwHcaIBe9WY1GVmYTmrhb1y
qB3+TQt52ow4l+ZDh5S5pRxkVRUntMry+6ms/WjvPIhraaZ8+61eFn+rs3RX22ciWfcuMVR8r8ZD
qI/fD6pa30Qtn3UywYtnoWN90mLIB2qZlF9I2r1aZmk/K07+2Ghaszdtw9y6WhyuvcxA9QMN+Eez
0EifwfDIdZf5NNDQZarS6AnHS0yNmTBBZSjr2hgPLipb/hgbK1DhzH/5cB6FyN7GElHPttY/BVat
giAtXHbsvXLVP+10rUNWVCV1v1B7I9j5Wc7WuoHa5erZc+lpn/EnV24RzC4OuY7MYORMABKGdiOy
Mn3qVJJoo5JqGwUK1xfbXzJAtm6fuioorzRRpRsVgti+aIPs0R3HPcHI/FnrjQLWk+8fsrCLb30z
+CZfbtJdfkExFNdOkXVnPyDLMMwXzO8DBCU5rRhsYG4H5hY5yZcYSdKTPBj50J6E2QKvtVwkDhR2
6QKA5MnQI3NYyD5wOedTYNpw4MzD9+KPIWT3rCyfsiwtdh9DpwawYFPpmnUroAYMw7RHt8U7y1Ke
QEBzOmTvZTGuQLEAT933bn12SAg2+5oICOgwNVoWQqmexo68apyb4rMzkbeOhrR+LtLsCZhH/xWL
5lPLevSt7mwoWXmAg30xLQoXmsBCYSM/h6O9AH5LNoCQcQNzpttn8MQbeMqzuFzhCBTmdK1cRFhL
b2XxoyFJlQwfZHCWHeHu6+hR6bARNxCkPrp2KLxNXQLx7Qe73odGeyVL8iC7WHM/WRQzu8jsA+Jl
jXMTDaqyz114XRksdXbpHSIKOuSrVTQ3yz6V4qvLNCUmWlkWfXisfmVLr1y9X6Jr6bLSA+v6vTO/
01nDWcKqLOcGwhCD/HiN9+t7P6v4Z/EaNZCCw1A2/WbZgMO+DZIsv/XnLUekVmB1ftS5ddusEkJg
QHeQhIO5ol8q1XWPQo+rI1yWJ/bE1r0KrQq9MftS1g6SsjF4coc/4lE2Wqjar8CBlDu1BCfYdEa5
zR3wrmljBA+RXzjrskMcQY8HeFTQOzHP6aC6DZl9P6WgbLwiUN425Nf8t7xjSWpUjXWfMdYagGxy
HCwjXJVxCoEIpMAd0cz1wFgXwzKsu6nyCZw6OjtMSHbszRF1N8wmXshWxyDTOTaOfyQ9j8BoFKXn
srarswNijRR6Fb0IJ7uq8th6rIzSgVMRIAcyZdFTqRBAmDs4v15JLrUmqO6GL+BF3q+0mbGW5Vjr
F3JLRNwdkd73KQwlBDyjm9j30Y3SmoIUSeps+9HWDzHPCOAwWUtGOy6OzG/NdsxU52zy/aydJDFu
ihT7u0hVnPthlixCj3chhOlu69afxkU2ezC0zqidSHWmBC5R3ZqrchD8p3I+vPdrKrPA20L5foVs
acYRh+Te9LEghNxOjnsNIrG9tY02vCttNCsihN7WsigPdDAdu71lZT+zgBAe+ugg6+igmYQDiYD0
e99rTZxpu+Bg52l16sM+WydZ2jzqUfxV/tSa8S2y+vA15r9KMH3E6GK+xkWq6GDO16QOMYUqNuvH
yZjTB73/Zubv1+Reqi10N/t+jbDBpSRpfoBS5R20ZvQOpDzJb/U6CQkR58Em4dlQ4YZNUy6bfj9l
EWyslDbapIPIWkwKTHh8uOouaj49Ks/4qI8BIgwLS3U55nPFx6FJIwyAQb3eTxBp1+2A43odDcax
yPVkHVmx8gRJ/rrnX/hqRd3FrHvjCd5CTlq8/ktXP2uv5dLVDIdL6UXfu/42qjmpeKwXIiGM+KxX
ufGg+lV5H3Q/FaLuWets/b1F835q+f2a0iv7bV35gFAm0eEsXqsDz1gY/yREVXMtTxMNQYBoPpRe
jMKke62i23Woknm/Jk9zNGgVPFV/rZVllOGrq8kgZO2NylVuBQcoI+Y2JVV8RVZeuZL1EN8JnspK
LRtcdJHn3iT9vHwhe7W21lo72aGWtfJUHoRrkStz2nhRopzxvb9sGbXgS+tV4WFknr8E3Bq7dCAw
p2Uiv/i5ll/kGavQx4Zk6tVH/eAH2s41SNzLS3/tC9r0e98G7d4FGgctssNucJIHC6FP/keZuXZE
hnZJ08L9lqcffeqRdMfvfWSzrVqItXQYy0TADIN7BfH3Q543KvHp+VRXQHzJM3moA55dwJPCxUdd
p7ujOH2UE3tKNnGGjpm8GIojSk2/jUO4kiRNXdtMVy45sp/GYOHkLPNxUMHXlHC1kOvrvOiCkEF+
CdQwv4h0dOCI+8bKG/Xs54Zd0yHg91FbGoazItNqrOSF8oC0cn6pd9XcU1bUPfgwmyXHFp5GhtPM
00S68YQZgljIIlSmYlsbKC3Jom5CGVXgah5lMbKjFQ9I/b70dP2SZOa9rO4jtFsbEw+5eMzHp1oj
1csWwtnLVsVSr3HSnG4wyjbv6nx6H9pLzfbQx22JnhIXkfEY1+gKsR+d35aWoiZYWIpx7vFVetJ9
nEn++m7N+d2yDAs3ZJKGp493K4dMeLdZjUCzgKW/lUroGY+LTVME4KJnsfR3dfRZT/2jKOoQJpoH
hEa2yoZpSJnZZTlV88+pluY7WRozcWCqhOKTamsvZq0LLTCKLmi7DauaePZ6qJ0RKFOYLX2ECs4F
SyGsk3yL9EOFfJbs/X6hY4Rgp4U7+3pEF0upowt4s4CtRX+T4H9xRED+0CqD+6TqvPzoDbCOPO8i
uuShnqtzD55NlZBOb9rEfRoaI14SiI+OsrWxYzwxxuQx0EBPNyYWO0OvuE8VpLFNXsXDRl6l6z3h
yDaOz56Seo9TfJQv6SqdekTplQzg/FJ+HJPIrXJlK4tjMn6e8J1Fw6ou7+vAX8uX9BpyY9qE83Xb
pfqjCWssidxTkxpkPFQVcjFGViecsp1TLyxyL7Fm++BCzbtxTE3khn40DwoYho9LpmkamUSR2Ld4
tBoWrJOwuwvCtrvDaInQYQo41A8oInmDgUw/Pn/00Fr/oY+N9CT743pSb40OoqUsVvOAcxZ3Hkte
01eZtURTxNt6hrVt2rG6HnL49iwAgNpXCnerikhma9jBa3jThl3xiodTBk4wmL0GTNi2U+NC9O/j
B8uuXzxDyV8TXwf+YotPhm6JdYMy4ZFopH0qJ03ggeQ5X2JFrGRX4ZLn03vVvZ1SvOFGNeJJYlX9
7VR63UK+ng1JMe1s8eyXQBUVMbAYUxLrUEOqXBeR7T4BHDjJrk2sf+5cFQ6ibmu8KSI68jMUfi+W
DvuoPz9Dwh7q/TMUGWsq+RkqWEMPUS5egO92G18k5iZVk2kHOCBb6Qh7PMhiVyX5Sg9V/cFs6u+t
kxcYPxXVRBc7kkbZBrYzeRJDiR9VfNJX6qhWZ8Dw/V5oSb1DNhkdUSVKVw66eZ/GsXsCAm1+c+tD
nSrTWyOYJhAhjyGUc/Xk+dW5Jp5ZtAgu9Eb+3Gci3KKXlSF/l/blkcgcllHz2W/FFpFnbIbNZsk+
gN5C9CPsCGyg/Sazz6lmrP1BiY6kjdxlStx1LeuFq4MFguicHw2rWBdNj2VE0HKF4UUYv3iD+z5A
vzccE1ctbbbXcxz1aJpgQeeSiANQPEU1vjd2Vaitq6pDkWBukF1kq9fpxYEEAir6MQkqlMA2aRVY
J5P45smeD7IYpr19mDCXlCVZL3toGfkjkj4OytR5DPV9vrYv8DgKrWwT4nqzlALsMF0fSoT+76IA
wGStgbOQQujOVD/YnpvckU4P3+vL1Fm2ml5/QW0Dtnn3ito4zzDgLzdBafq7AOmgrRum+V3Sk+Ro
FLV7NXp1iQB0+6yi2rRCxlE7I52KA1qbRptBKPVjpWoPQZX0SOpglDXm3pMV46ESa05ybEvR4wFi
jKj2j8GFPQZk7Dy4gVbeHw29sW+s+WDq4Bat4maMI3tWFGtPQDAP8P/AWlZmUu31iWXFR/+2rqON
2rBlk3Xysi4EhT9GbbaVRdmgRtUbsvXW1Uc3BySVUxfZNeRN+yYVfn3tdsryowPKMizN4vHrxzC1
4YhtM0HqkxfJhraNhlWShj6UCwaSdVqTD5hdR9leFrvCtzd5VIKGUPHG8QLryWVLd+g9QACyWI9j
uEapRt3JopMUDw3prgtkKv8OhvqmblrrqRwDCGzerTbE5onUBRL8gfoNGJa6jauSLY2sk4coyusj
nCtoy/RVp8LY+FNV7psu/wwWGOq55+srTXXj237MrYupv7TEFiDOYFexR8YMyuvcWFRFcquakbpS
yQ6tZd17g19+NkZdO8gSUorWxctfZHdZE1maumfR+vM4cVqooCIaZV05XQeRtKk/B3Co3sdgcwFc
W0yfIb+4y8ojMx2T+tfmCShC7/Xuo+T77yU5Vw2oXHy0db+UflwnJ7kfPeV15Jz6O70nVz1PgD96
vr/e3DYL7vyH67whAP0Y9PugH5MTzMbkZCX+bZuN3Q45luT0US/P3uvEQMKsB9lA94/qvGKmX8hy
PXVf0wBgPv4MJz+zipM8k4dajGiq6GmLgdifDb6mRsNPZdOJdoUaZFdxjw/l+zAfI3S1Mq61eNbu
m8eXBzkWi4Ju8cc//uvf//N1+O/grbgU6RgU+T9gK14K9LTqf/1ha3/8o3yv3r/+6w8HdKNne6ar
G6oKidTSbNq/Pt9GeUBv7f/kahP68VB6X9VYt+wvgz/AV5i3Xt2qEo36YIHrfhghoHEuN2vExbzh
WrcTmOJALz7785I5nJfR2byghmZ27xH6u0rkWjvXu44HDPBa2UUe3Ey4y7wC7ysWStR7LFQwCUg3
QZyY52qyjPdDNmlnk6n1itww3zVqSeYZVH65VbSgXXz0kw3k3DDQLCIkk8uIoKiV70Tu9icrz4aT
PDN+nM09UE7JWcaBOw3Zmpx8Xds3UVvclBFQWt8cfyp5ubq3Qm/c/P03b3m/f/OOadi26XqW4Tq6
4bq/fvORNYLjCyLntcLG9WTrWXHuWzU9424xn8PerslvzDVibY04kwHbGJAOmQ/fq+PKQzZQ1P5J
Ibm5ykzVQvBmqG+8yKmQUKBu8G0LOKnahbD6/iyXbfVVpFWL+0z4KIDrX0dkwx9V/TFNmvbBgDR1
m4DllrVu28QnzYdiKIupRlJlMBTE8+drLLgH6yCtK8j7rfUI1iJdTk6eHmRrXiQ/jT+UP42vGOq+
byuIlr6G66nvN4h11N2J6PPff9Ge8Zcv2tZU/ueO6WpQvkzz1y+6dXOXBWuQvxER6dGL4fuT33CQ
eXypFlIWEPtQy5Pf8UdzXyCLWuf51Xu/sG5hCqMjehWaU3UkrAMfNuEPl9lji2nmXNm5M35Ynvq+
OZ86+vdepWW/dYJ1lwhKb49mlbHu3GZ6bprFWBMPnzCI2aiZ3u7bzHTvLV+7yPaMXQ4Rc72Eyenb
5wp542XdudOzXyf3AzHme+aA3wZMgR/cqp4B0HA5pOiWTtZw6RwnPLZ9eZIlRALHy/f67oLPMwp8
XZn7i85A+RGYi7HyzY8uXNqY+fulumJWq4n1ya6IQXmESIcgYR8Nt6ov7sdB0zB464gluc38WQLl
k+Osx9ZSP6uo/+8AC9nvRXuMzjkc1jvDxSQoKqwMw1Su/k+jzpdXBloI8q/xX79Mf7WcDr8W5VhF
Qdj8Vvz3KfpaFTUIgP+ZL/vR7d+/Frnq+6ir5+b5l8I6b6JmvGnfqvH2rW7T5s/pd+75/9v4jzc5
yv1Yvv3rj69FSzqT0dBXyf/43jRP10gw/fTfn8f/3nh+zrju9DZAd/jLBW/PdfOvPxTX/qeja0w5
LrM9wtAaE1L/Jps0zf0nzC/TVXkCuJZlOn/8I0ezLPzXH4b+TwfeuMUUhR6GY8x3Tw29hibN/Kdl
GKbt6aqqGaipOX/8+dG/P3nev+v//CSy1F9uU0t1sEUxbBJTtmbquur+dptWBuINOSq4JzjHsHF6
c9WpKVSXdsDRtDYIrDuX0DHBKTvR+H6wf5yB3kajBcDBsp+67Zic426KvoYKjrs6O7frKTXUK88I
BCtQNX0kfvwQpMU6adwWBR890k8WnnOHRo+KRZ9VzZ1r5f0lM2cmCrjkLO1UtHJ5Xb+swD6k0Hem
NjmnSW2+IUiw7/Kx/OJE9ZWdi4PqhFW2skb0Klqnh4cy591tQCcbhDnypUzDh+1w+9Nv/R8e5Zr6
67Ocb5AfDr8yxzbJiBm28duzHGjWrH9S4t5kQy5bjSmAsFypMI4KAbY3ep2dwJegzcjSeGEAlLyg
0MC2KIsQMAqwKsT/KUyubJuk4sZ9RQ/8RT6w5SMejH13lRDDT4JQOxJpH1cegi5L7jntGJltgYRV
TCjb7JxDEiF22PrCeFJFpCwbZ1o0aDp+UtDZHp3yM2nHaC8mFwmGTJQQIjNtS6IWcDo6K0BTFGh8
DdR7Aqfi0IiYjWQBlQFW067VLeVIigPDttAYLqoHq9cfdAALCmI3CKWzz03wz0EWEC26orsKDSRD
DK6HA+4dglZXT4o5DCsoP/2tPItQSsGKcztzsZeNsPXHJjVB2euB9xW57bXjgd4BoEhUX8dFx8cZ
blmStrx2EHecYmU65PVYgF6bDtiaZPfy0AOJrQycnBHzAGHVoRGPRjd2h1OMWNxswtUFwT4WD4pf
um+mi0x3NaBvF5LDhgWvfZvS+uKOSvOcNmhMosWqPXZIzcCnHfr3afCXWfDnReBfbz3XcDDbgZWm
gvj8yx9HVw2rwWBROxpTqatLdO+bhcx+oiUSA2dO2V7PQWAfCQCYSr76ArGvXqYsKK48G4RDm3Xd
PaKKPLRiYC9zyQSxtDLjbiDmA/CfMLtrP6Sd/pln9axoko7kYNMuq6COROIAfjGKeUSWcJOUStPv
m+lajTrwQ31pPBiQafaGD8+qMzv9IcacZk80CxlWsh3IUHRhdKXBKXIXpe1Awofj30O7cBAeZojM
BX9pm/m4RCRXPfpuph015/Hvbz/n97vP8yzL0tH+NCxb0zX7t/krMRByKQ0iH+93n8bC6zbXegDg
rAVOU6qWJz3MAIKy8D2FcRMN2wZwLZprjnpLhM8jw4e1vIPL0a2sc16GOmpum5Q5LJ7ya1UE/EK6
c3IqrWIP3hcXLTG4VUc3fMY0KiOuzcI9sUIH/sIsEZbHyPJn5CMrJDoiIOpMAl4EI1/xLr2JUAOr
RFSiqpsqjyYMkicGy128CtJo2URJ9nWakllaNL7tjAh7Br0w12nfxRc1gS3UCYTeSZ6z0x8hZqKr
WD61MTJ/4RjpuwTmVW8Y6mOVg1y1ouhFgQG2QhQrO+qOuUvUoDulSjHulbh5k4FzGWeXZ4Ck3oAw
Q2tnwfL3v5P52++kqbrnqi5PLk/TbI6/zZJaMQLBHtgNz8BItF/Gz2bfZHDcY6RB6uQVC5Vx4QIC
u1Mae1igq0CGxERCll+/fEq1Ml3GfjSSqnMLBIGVPSQWvYNY1NeBfTdNvbZq6sLZWCb5+FGDMiya
8JAh4XBuXPMO2cxiDz7LxEr6swgIVPuRGM+GXQ5XYQC/qtR2xFX8s631E9BoDqFbxEdP1XZO51CV
tPb/skQ2573Gxy6Q7T3Kp5blopk2P0U4+XWJnEch9me81iFKX/PWiEhWqB3IVuLDwi1sxFMs1Nvh
ot71BfLEQ6dVm97EU1OD7rxl9jDQWwufUIHJLtyBIxL8LUbIk2482c46ifPXxnOHnQLdel7pBcPC
nbe2CEGb+wkNlofUtkporlZ9pRWZuCCdGS8zO7G/jt5nJxDpC5Ky8YpwfbBVKkjSEdDpU1pw0wAn
Gl8gbSwGEWRfytLWCez13RWRQu9GUeC29bU1vOjZ9GAozv8yc5r6X784h78QWj+qBVBRnxc1P2+f
p0KxiTs1B/jK6fUgYXb1kOaosTbaC8ru5CoMGFcFNLK7KjE7mGwjkZ7Zl33UDX+Jc2awBRrQ3LJ/
eULjPl/B4hUIqETlqnd67yGLTKTqxrpfTpbdM5EYxc4kLLxwhwTinmtM93Cowk2oJAHQ+zBEGMSK
yQeryVoEkPu9vBmOXqbynKziYzL/KF3rLsIm6B4wQRsXEL+N9WSOAXootv/y9/eb/uv2a/5veZbp
oe3H6s4wrd/nxSw3czS0eqQBXWSJQU33t65jYzBPclnv02KPyI++0nsbbU02niuv4NGSTK3/Nboy
4GmhzkD+yq/U6IKdJRAkzFM2pZ0+2Hq9dfEjTReEG4srvNjEtCyCWN38/Scw/8Mn4NmoMa17uql5
7ryT/+lHNsYyZSFSZgdXZd2XNc5aHTpx22S6jpeot1bMGBqJ1VzZptecU8+9TybcNKGlQEJtiaNW
Nn9nsj/TjVB7BENRcHnGQ7VYaE2V32B5l872fbh/QOtB83cBUEycdeS1Irjml48DSxYkbbTSQZYP
A0stQXVIVc7vC0qnftBqz997I87aIwylLXld4/x/CTuPJceVq+s+ESLgE5iSsHTFsl3VE0TfNvDe
4+m/BUq/rqSB/gmjvAGJzJPn7L12AkHVQ6mN6aaFURhzvv/fl0f7z0YG14UzABseTmaWj/048J+X
p4UMhW5JXeDXz0rw6D9oq5YQOgGpYDLtY8+i4SjwQI/0jGbEHVrjJHHfhZZMI3QYOvHR5WmHzycb
3qQqgtMiAQ3Z5r58yo0sqAuk3KpqvmZFu/6QyHw7qCU4jAp/AqLWgs6BQWAISUtOjfDicxPwg/lN
Zbg0dfms2KkPqfPy6BZWJZvW/t6jrxhZQM/+9+VQjf9aEgzEs8JSdV7qKpdG3z//b68WydQLjVii
9mSi7lp8ttb4tupOiZz9Be/vAQA7bQczyXOvZmJ+gERW37at+4MrxTrMcqGBQiC6cuTY+YJ1kyNQ
D3OIfrdADPitrjXzV7mt6pFgxZ//mGiP0vo+FXr1/3nhKxz7/mNb4F8xBUc7U7UpaFTzv1Y3SV55
ljQSAqNxVuiN/Zhlbftaqu4J8mDqd7uiKU5hPABhxyDaDsAj4jI+ErIMPXqzVHIiWK4OPUnbpBEa
JAlXVLr/+4Iriirve/a/71+caZnR2AoDNZ2N8PGP/Ns1h8u8RDW5Q76Bg7HAGJYZ9vuMCLpb7uqq
BMlwHetXK228NlWCTihOByMGqy7cTQKJVPOUrMupVVJvkGv4pc01E3GgIQPLtuEVcRWgTvYR9cy3
EuKq3JJlvO05700/fq8T7Z3I8v5HrrdPahyFiYqGcbaupcKKCjq3g14AHudrbka3zplzqTlmptjL
KutzwHc5pKm/lSQUT5ip6XEP0aVqlavSPhnU1p2knXLEcA0xculQu+qEGUa8a4w/V501Q5kQ77S8
8ksuNrfG2qQBJzH4u0DtNQKnifvJAcjkXezM+W87+6JrW67vWuoAqRi1cxGFRhOgiG6X4/KKji77
ifwIKItc3iKQkVP7VNwRPjMlYd9964w/M46lhEI9iXzMim7SP3fS06J/QD1RbAKp/pKl1wiT52id
tQnLLJo+ukUmwYROoQe9ecTHJ5hazcQYLBPkBdvTrMHBZVmvQbbwZCUcqhbVY47xbWrzUNYzR87l
sNH5DT1a3BnIrfxswnVooCgaNUwzs36bGLMoa+k3OgQfPYTBFBDd6s4ZfH22vCCdMl8W/XNf7Lk1
PedUPaxTAekJLirIrq0B9FIAtep7r5nODM6OhvgeS9I9AY4sYFVF2rWAzW1nTN9KHWEfEc+CJX0s
rFdc8M20BIYGkSqHgy3rJRWlehtTzUtzjDgbEyT4rQaGdTytS1ggXo2V72xveFEQwKj3ZbMB9pWH
BkR59wGsEk5Efxhw+gswvoDVPmNCe6wNJnIS6GN0Se5RHH/Em3aJE5LL5nz+U4x0Omz8KfEUEu29
Zwe5hQWrwl3GCGQrgohN3mHtEUXBeAbjGIj4HOH0/GaVZHcYp0V/B1GE5JAygvlyfNT0H6WUOKm2
s6x/jVh/S1N44PcxuxhunpKrqnyOVUpP5HXSyFgGIkXqhcb5Xn8bOrDg7zSNm/h7b96n4Q3FmvUx
x4D5B3amZxLfvTU9DQONADexTxJtyyG5qSpRUe+0VR0tKh3mb74qoGfrADTDLQLvTYbMeig45kRf
5lcdn3R8gMoX+0VHZsF3ZlYQLObeG/D7FoqN/5JAdpwwB91Y978lKgdnEMkxldJQg2dZc3+AwXea
3OaHl86Er74DtyeDOTaH/i6lqt/MH3Ie3cSI2PS3iu5xyeUgN1bSoxlH7kexyHYfemQtDfLBOMVa
yr84OhNZv8mYOVwGxNp+hUqPnpbL5D4fUpfpzFGWdMcoRjBS3AaQX/NJ9wcKyVleQo2Xfx7RriL6
q21PVTv5umIcM7NC+jIdzZbOkj2GMEtcMdmORPxa3mVnkaHRUq5UG2GfNTerUu5mZIatCikHX2g/
qKcphilPKDlNcTScur8f2ueSvbuQj/utHUuVI2UxscpkGs0XRfdGJPlLi08yxPpaJs8d+bYYtLFy
oCQExT76W4v21N/kQxdfGvlANLrKXbFdEvs7wTzg4D/U/CeZECcTOFNF8oqdFL6hSc6kgwAZ4uuC
LzSJWoinVDgrlE634aY7L4XFxe6yj1JYsHCUKPqqjJKMkhqf7oz7BgjN72JZpDfKWMaw5rGYweSp
bUnlnZjPZSoT7QogmC0q9+1yAsfXPGVWtHgdahl/lgo9bCdldIyt+ysnjOWeKub8ai8IJTKOYBnm
wWMz6VGINTuFSVKeNLnTX5p8BfgSySHIHRFKlQVrI0tk+KUJPUw7hZoMWqEVdqjZwlcmuf0sLYCT
QHvgPtV2HjaMgFDiTF+0ohR6dk+2LI+evvaEw1gSbCfDR7PWfQ7UyiH+JtzAINw+ZRPD4sqA/iqX
FcMbqJyPL2usSZxWKYNVtH9XvJQyNr2eLssg0eoTCxvMes7UZPg204K/EEdKCFg2f2iLWT7XC0hI
ijc7XFR9+tSpqud+Nt8Xa9uu9awrhwIzwueM7MJZ1LEO6endFllZXnricJCvMx4YQUlqKa+KR2rS
40HLJoskvuz6+HjN3BqMV8ykn76eKnwyFqmH+sWX1ybUJ5KFsjhbuTsxgRv/+kmdgTBWVbliff49
QsjiWlKkOBAY6kM3ZrJrxvmPR0jT43c+vvHx8PjY3+8+Pvv3x1bT8suYG5xJfg3sNZXpJpdmcyRr
AzastqcpMTLhkFGi5sFOlANVEx3c3dKs0KLsn3qELz0ekqrkL3m8WaEiJ4KlN2GLjwQTZnseWSQV
kq+mGnCjygcq5hXj4NZkUeJsC7Pu2eSHl8l8mpCFLCZkYdI7BmXxqLE5fcTuFiF7J2FjgqVkAmys
4+E2qxoba+9kFTIpcBQ46Dy9nkOZMZ6kfo0yNZFynYVATKbcyNYAsEe0BolFKwzk5HsGhJj8IGwE
hacqMq503dOT9a1utXAueQqgFyBKYOG0X/p6w5+c+G2FKW5iwbBVNEUd5t78VOt7j7bzuZhB31IL
9P6+XNW6wPWuOqUyHUzsE6C1rmpXu71+BpJ4WdXUm7TMBSbGIthD/dB9gbWgnwonpv+O9hmt+Bww
5HBoQLl1Yvo692/BRB6JBPIUyHV67peZ4kuR7jcNKdTgHfMwbszvjTGcyUT37LF1mom4pyy7bpsU
Yt9gX5VgVuMN0AGbLPrTirR0sZcjte/Tao+naWhPpVRddVl7nbbuR8uxq+u+FSP7VLR9xGL7yyje
R7AeVOcXgc5tAgOOX+MpkYZrnTb31BzDuL4tbeEPkDP2J2+cLEdi4ZuAVxLBeJl7dg3U2R2k8VUI
T13fpqXwSqN3GB24Rjl75aC666S6Cro/m8y3BlZMNOVY5cmjrtQnJl+g5/NPO1tf62oIlKr3QTkl
seHbNjtyD6yh9IrfOQBDwT2bL8AEevI88PXlo3YRneol8DTk5ZhYw4nmYpgWzUmwoBmg6Ve8pZ1m
eVJfnWDE8UolxsSGLNO4JTbWAWZ5VQJcpBwC5KyqXwSqHDKDPCUcTfrYObWlHGRNdsdp8seaiJT1
JFWaY4BFXlfLsWRYOLgs4sQ3o8kXpeyRUHcyQHJ1n+So3luTYAWe4ViuEQAsXqEtnjxnrwp/4Cxz
CxE6ktUld5kPwxhLXn4Wq4VZA5IAMFK7YWlQUOQyj93/7XHZiPv4kKkwlDqDDF65AnazTEA04xDH
xDw17dWqNXsKOjhTW861KTlVDrAGzEM33jeIVFVmOwOIU4362+jRfBWI5hP1GG2613DmmyXOvRxn
oXMQmcbLOutoZPgkU7pim7l6eWjmDk8pPKQYvr7sSwjwbbzKXIAXZHfnrq0vE8o8k1QNNbX9muKe
CjUkVrmNAkzU1y1edwTIURjKOyej0CyHM1wzD2iLyzrtbrN82pbFM9VnJqSnuVncQZ2cdvxuC3Hg
gOysaKbtSNxWOXnlRPEp18NTQ8ZAWR9pvz6ZETZuveNur99rIIU0mwJZr6/xxJ88qb6YX+s2DUYN
0XNR+qVEfhfTsjhdAxX/xrIp3jrQy2canoIx7aJjhh572jZmTs+SzDLVG6iP2GOBpdZg2Y1OBWQ4
g6DIT5YWv9RDczGGb+jBLxn2XLX09nmPvgm8ubzWNEDshXVSxuyEOZyixyRKSg/Y7BGV4VGo5rdW
33zS4E5T/WEuVThl20u8LT8LswuZXJ9hydx5hiZBaExkwNTRQsK0Q40REs/mOcHxzVA88udcuSc5
WN584WntfF1DU6Riad1id1IyF+0+3/zXXuerahPQ8XVUffSjXAogUaAB8lrW39iWwKixwjSTK6W6
WyqFX1IglYvHBN7tSKQpWAIz8cwowFVa6UdrR4G9FWdTioBa9p5ZcP/XPI+szWvRH2VUxRssiwRg
h35aDkPU/mBs8tV2OlGQ63UkoHaNKvaSUwHbi+3FXdCdmrgLpZkVsfdFJx+2BWZx8anxAsEx2PfC
mefM68R6qmftqVqfIHr8nudXvcrunFYPel+9rIkRpla4mJrfb/dWzy/NKocoS8kTNBwh/yV3ZkBs
c2gzgalJnKSB4BqD4bd17mJIcSQLDmH/Yor4icCrU9nMIXNmx8CwYwi8C+ol0zkUBKnK5EFncuBF
jEx2p46mow6eAgQZPhQcz2ZAYunN947MzxRcNNzlwiStKVe8ZcaaGGmHSQK/KRMvRQSAVu8k+uHa
2liTUCwy7iqu9oLMQZZPqg7m3E6OOsMP2t/fpil5h6f2mkCcPESgi3UIUtltpfDQ6TeA7A/aMnuj
HnzWW/0l12nSo/+q7Rdm3k8GEUHlcoujkzWzH+JY/S7Hmms2F3OGrA8pz1vyJ6t7t//CWZ1xDFUM
v8veUC/XhW/J/VVOTQ+d/UVO63dJlC+90hwrQSRDsZ1ZkLHFWSd9KD8LRfyaRPylE4zYy9kp6RKv
KOrLvv8t7Xjaew2gL5AxDoEw+WMS/aoY4qUa5/PSvzasHJJbxZULqemogGGdiJ1OCyPoX3WpD2tY
dSDlfH0bQmMuXgTwQLOdwzGBWm0lb2b/pWQb2LE1VIc6lOWVDsjgpX3ubDsMzphORjOEZenKEWfL
pD+uEWHvSfWxqtON3ronTcwbVNz60XZaymfkQEG5fNWafVG2GktwERhqHChy4SXCdPOC+CiKTaF9
FG8d8MHGyB1LPVekwuhJBhEurt833XxaZlJRjPRKKMCBhGg/n/NgQnOSKdYt51d3G+ZEDjlpCZXN
IDhRdaaE7bOgQ1KpAW2aG3q5F0awYZdML42EuwkUmCUngXgh4EqvyCCP8FK3muzJTeTS+D1VJB7q
a8orzwaCVIKSyjmeS2+SFF0TSQmabQisGI8BXqE5it4kxfpQbe3OjOdlWEykrvlN1zIayOZhItEi
k4bnsrSvpZYEmzacsFA7KOECK8vwIin3Zj8v4+OPjO1OqlSArOsWK9X7Gm3PebZd0JcW0nAXmf6G
BoAsA2q4Qgv1mVNQyw1Go8rqvREL+CzilxGsAX7Ti6UaIcImazJP2AN8BQMSMp93TBAfVoQGEkFk
Tzcgxn9uOtMy+6W8nIsqDnqxnIkzD+dFPuoYkpUpZ9+HWLpFwY6rx1T8BTv7W5eszwTSv/dK/dJb
1F77SpnK15Iz41rLX6yUHzZVndFGTilheWGQYEf9l7lF9zgeQ7wmAUd9te5PeQt4FYWqlfyBzfAj
RQWyNeO9r2o/nagrkuaqqJnbtIE8V84Uj0FsJ68j48+21k851HS5wUrRihd0MvwUPFWivgFidZnF
H4oM940ZzK3sjRmwitJy8rW4dQSR9Kny3GX9MVoMN6uBJgKXxcLyElfJ9yoRJ5NSf3+Jy1kMoG4K
83F0lVm8jK1+XrQQI/KJIJWzac/noijuljDPPYfCZXmX2RrHqkWQrN3oEv5Ehn1qWnoReHWk5Wgg
pla4vexW8TQB1kXtLmOmhsy7ivGjUUVo6fHLbPTBGIkzHeQeDwRbAFV6O7PMqNkBwLJji6/O0rxh
bS7MsE8TRN1xLejOD1CMMtLZkm+EUH3qufYqYuFLhFwzLXpqxFthGWcxptfaUkMSxS+MeK6TIYB2
RyQ8S0G0+iuOU7Gge7fQJSv+pJluhQTMhkcnfi616q2z5pJ7d5yyzMWR9zTGMlZUXszcpZuGPkLD
RMK4dQ9Jqxu/wMrMvOp1lMU5rgywVEA5JGJ4iCWJzW+1KU5NsvjYYnz7m6Jv52hpIXiRC2AVp0Le
SBNobp0N0YuDLGe8Y5bRrzMJnlmXm2axamd+KlO0bnQ/0u3MNO4DsM5pHuEXtDH3FSWgpFLnDIQg
F0wVlFOOXHj1hGEG9HCq4qixhaaGp5BmtA4tdw2AHGpnodzFMBOCOLKtjFfksvAyeQn3MR5NYhU0
7ddUDWdGNy85bYoefpQWqceaSB3ogk9Cw/tRKKzT8+9pESywNjqcIhhz11g+ClkPi3ID/pZfx3Si
D0dQXJu0gU0G81zWz9JmvQshXhgJ3pVZ8lYlf8HzOMNwLMGJLvFhGvKTlM0c3Ok2lwrJR7vVSbuA
X3LzhqSFklq7108mMc9Tub0odvbEWfxWxMlFH5dQ7n4saXKZIv1rLdc3Y1R/ikENTH0NMJhdcKYF
2jSSKyeCKcWXthqnTPkmjdPRKlnE+AcaiHHjiIAr61mphnOIvfMs9PIs1IZ5B3GFEqhTaP5FUV2Q
qAeSzFx6+QTA/Izp8otAi890BJAXYQrjjOGjLQClfFhIb5cWt/kzGovTrE+CppuGWLalmGhZ9kiE
8YWe+cOOalHHm23uyaz0FVop6Ce4RdpvqfzT62TdAFgqqNx6XnomqFd8NQatDkn4S0wKd9R7ijoG
wiIwRcbvTBFMevg5f271+kebxKEl1bwKbbRJslOnH9yDZxaouzr2QVorL+nM4Se3bvJacXgkGU2j
HymBZzRcUSlBHC+ButBDqtiK4FHX23TJbCUwlB8LgBuRl9do6C/5TLGy4vnBShZ1NFAqogJKiTQd
CZMCO7HujPET9E66ov9qrTy6IbYx0q94fPDx/n91UR6tm8dnHw9j34CaLYblAP7iv9o97R6X/fj2
xwPxdVETTYGQ6RrPakIroE/oQghybyk0mQTUewL746GJ6v4gAVB0MGj982OPt6qSAfk/vhA1OH3I
NIYdpEyIV/KVkPgWbFQOK7zixGItJ4rw9gQgjxjqkX6SjE3YhbLECxUxzglo6T8fmkyAEfzH+/QM
9sLq/30+YkSPKBGw3/4hfQ+BH0XDV//9JY8PPr75nz/n7x+x9ajpu77osSlyNR7Nn8dlKmegvGWV
sSI/UsXF8A3zG/YYAE2nx0NWQ+bT2SEhmRMh/ndw+uOtAo0Rl47YQDr938b9yj2SwB9vkaxYnaQp
bsIiotTcO2x/P8trNbUuk7lfBRZ6JufFQgcF05NDk4Fr+/gBiPa5ov/4WfuPtozsZyToz6P15Slr
myMCOTt8pMfjPipPjy99vPX4WKtYgv7Sxigsg+W//4i/v+Lx1uNjGeIJ3AT7px/fm/WZ4OiWEwnM
tR5mnp5I36/1AGrVA+L5Ik2Sfdiy9TY1vd+srTfitRD0jSJiNOdBo+OQHuY/A+ekcm1de5qOBPFw
PlB8nYz40ihxOC3+OI+uTNxYvqxv7Wr/JTXXSHEfgW1PXbZ68+5pnf6g9Lpras+pDIMfPXF57yvk
ZG4RGM0EcNtCeezPJdFZcTo4hqADlJ+UGBvdlLlrY5wZgYVbKZ4VMEJMZ32NWHismL3CE1Pd6009
N3JyBhN/LToZGjYYCO1Iqu5EQu64miG+Ug+iaRCP8Yn0ZxfIkiORjlef5ybGSs6rErd4g1EHhsQZ
G8ctF0iwV+sPge5zVJ+nZQ+V6upXJASnEYzyMDZeqhlB5xdZ6uwAzjxd8RGNB4nrAYHfZxB/7rrt
UlM8yGUWqL190qWvaDKftYQKdvq1Xwak6K5Z5g4x9agZ6NEBrI0GFUiN5SHO82drpDD+3cudn2R4
wmDp6xvU+8Ql+9KYqBqxg5M8doiMwtGUGOe9dCRBhWNXHDQGsSqUHjkizKYFaL2VjDjcX4rUevnG
GaDeLgSWOgnxtXNMJbdafgtCclQyH3Kmiz7qoNsEfU+119DKJI/Aj+fEsbq3iNNVnvVw6DL0L+gG
JSNcLfMp05jNNy+aWN7kcgv0PH0b9IlWfeGsG2fbRHnO2vSynxwx1nKRuOSTDniFDHZVHkAp4pqp
I1csewHJ6GRjpKUTdzXNxJHgyrMLdgzFz2mlNf2uvTGcjAooZ9Aqt9LumDgCbSTgAYR6VXkJ/95U
t8ddOMnIJjClbz0pCOSAOCzQxzx5U6wXhTPKVNnOrNluskxOeYXKU0QHXASknBByuBJrWAWp9EIu
2YEzg5OWv1Lj0yz+aIN2VC0Kd8DNEaGfeeWZQ+NB8QsaIIJSMTopOreopfncTBTrrStDwki1Gif2
7KAhcgTYOezNsT1DVAYzvsWcm4H7gPDcBILVFWI8/5mMTb2Om7MKGFUsprsj7qV8dCrDdOfoxpQw
EXQy8+FeRe1XigO455dl0eSmNuSO3Pix1Qw/dkW41R6yCK52lDvyRrIcW0pMS2/cfrS0mwSzLxMR
gkJ65wAflL54nL3RQyB3mYhHJpcmA+jYPpAYQROhoM9M+oG9HEadubgE+HYmKVgHCTsO5AQsCFbX
k0jEXxzekKJJPsaND5EKjA3xyZiYEjQq+k5iXclIklisFXSAEkhzpLJ0j+FdCtXJYkKPfVIAiaoU
3VWNLZD+m9skI0PKq0Uwe0YIJTg9enKofwxkAPUljXMHYBtb9Eyag+1tZnRnHudqxAjyy13yBg5S
dkGRGVhS7Cc2fUqEmTnq14ET0jj91Pihaxe7CR1QrSHVyiYai8Sk3CIYY+h9mzGLmAxnJVpqijYH
OWyeuSJrPbtTg2UF6th2cAN5tSGT2LM9JSYU/QwPeyXIgAyFCW67sv2Wx79KBXYEv3riso1FWOqn
mExIZc0YgBA0Tid0iJsghW4n8jHY0iHsGuqQPWcx+rOSglkqMp0z6HQVzylmFgQP29O2lkFN4i8m
FFcwUV6U5GLnq9vTK9YNyijW44x+UVH8GcHXLgwfrXYIEs4TY9Sfpp6CWzvDr6UfWh8TKDNNZd9i
8QnHwKl1KMVRE0TRh1E2DPCFh5M2TFDkFmwZxmQeopmZpwTWBc1KTSShLiRHYqnsbR2du0o+EEHS
kIZJU3PbwvY5YZ/itfat5ifY/sOg2YeROC1FdAc0pmPrrjONkxIvvfyWyAZ9b/nUtpanM0odl/ik
9AO17lOUGc+KYBrRNq+9mRND3JLJ0mqH1WJYfC7pXuWb7cdR6+YbUsL0o5YNT7IHt8nofbN4RnYe
KCNQ/QZFenvXl+7YgO+cSMCTSAdVsGep9uzSpGHNJf2Hv93cKFKIHDEN67ya07HjZEm2xgECr1+y
8BaJxmvA8jfUsCkjnxl38VrHTiWeRs6hbWwSw5E9gz0+p2ZC20B2oG9gudZce7NpgeocA5qgQPlj
9+Io1vpobmjGe7oxakwHU3mWSB5KRjVchuhPAqpqfdWaaTuCdWAAZZzGRPswtMEtpzjUudJpQZA0
RoZSvcZaHCqsIFK3fjZj+r4M1V3T68+4Tr5rQ3fKRBVWufXJePZYl6yIMqeP/URs5jHdOg3VPw5y
/jFdvdUJszS2dJNUmgmxU6PcN6hPCtCxlPQ3UliydH1N7OlLTY1fW8cpqDbeYQkejSalgboZl0SV
X3rJxGdRHlOd4D5Od9pzrhQ3cA8UNpQ608IJD9D/Cv4R1FFMql6kGE9dFH/VkvRmKewt1fjWV1Ah
UhGo6ejtedSR4ZUCGzSEQ1CwJDZh8ECAgPLydfOMSL3PS3pu682hAeTW8N+JRgEfsLgcOZ2IhjlB
AkQIJL4VXRqLrVuXnI70gVqxz2smn/bLoK5hItOvmPk0T36qZoyd0Yt3zwTGhJMI45EKIU6QPDSX
ZGWzmLKrretXlsP9tvdKUiym9U4f7KgxUomXNZBG8UQWcxinOeosKczV4dTWNE3MK73Odwxgl8oW
5wre9zynhzGzblkSnTuZcVhDCsgY+e2GL9U+rXWGI3EMLYvmYsxup1luRzt8pvGdZzaV5CWTvs+a
fFjwFhSQTyOT6oJTz5j3h0r/iRsIfxuxw83P0Xpd67tQPkoqdLjoh96VIfuK7hP/qrLdSRtCnIDu
ZiXHlAZLdo7Ecz392fR7G0gJjrnfJecvzpoHfQK+Pb5pYIjUAPJwmwEk/dAkJE3h+qFE5KI53Zua
HgsjlH+DKHmqP3EDb43TI3mWj/Zf+g/7G2tKSWzVAarEzTi2oX5Y3tAEUGTAOpgZtL+OLJX6AcrF
yOzjkIzH+c80HfYcHwKgTA7RZtax383DPRd4Mscp18+bZcU3yLuNgyheeRvz+TWdgepKcsUaUw8v
tIqBNy8lUlSTpK40Vk0mOcjt+EXqwVwJ9iJ0bMRsAShPaZMqGJKCfK/93SLN1qCr+KP0Qr7E4yh+
9bX8apTxciOds/3ZJiOVF0EHs7suXXXQFVz6C4FJ3AyDOxuNdG4BpJb2jIGS/uXg6JJBkVqlwsty
StscyAVDCSuJvHzS6iMJZeu9Whio6+tyNwQo9aki/CSL84pVD76FvamXQqbnNm+J5VoTeZ82a9p7
vq7YVNdaudgJVqWaaK8DHDPlkvzrQVrNQC0VzizRikod+rMDc1VQbDX19fGxvCr7IBq3zlfMrb1I
CQaTulXX72rehP1W8kJalDdwUfnzQ1ej2srb40O50jjrUEXcRgyqZbOtj90o17cUXSw7oXRW6V3e
Hg96koO0MJAKKReziesLPr311u2UCnUHWWwioovS6t8fH2IqzDm2TG9TvWpPm0QDd39mHs8W50nO
rjk3f7ytXrvbaGRqUwcbWBwsg7S8ZvDT+pJ5Wmoxc3l85+OhyX6kiqo9R7nRH8ZVtj2IOd0lEgX5
O/tbhtRdCDy6tWZO3OH+kxGh0GVQxs415ea3lMnG6ziQ8FDWyeCU1I1XPaXM3u17kpEv12TCl6Pu
ftOxjjhXb+I8Y0Igf6nOnhtZio7NzJhdaA2QbIsKbrJLvhowPIYheUh33Fe5/ciTH7q5Sl+tvJG+
VNk6lEcSLlA7nOFkuUlZNi+y1kXXTte6Q6EuGixIBuRz+hs1y4Hc4AIONG/VcwcXZjB1OlX2s7wo
RsDxoX/lkEWqUraVP2cretFVgyLOUiSn16eT1JXaJZvo2bcYY+65xp0l9Ux4+v1de63CZpL1eyQg
BBlDD05Yqg9UhTlGbX39JGSWvvXczhcxJtk3qfhud7l6rbpiQhdTmGE57onUczxDlRXZGUuhoozm
LyAkKhPfCOnnNpdck06vwlwhYAMox7oZ+SWWpbs8kACNr7k5KwLOEOiZ3iGWJHWHmfhq4nTuCPPJ
Rx9JIWEM82tJVnrcEvdWmkknRa6bEuSGmfmxIf1hkLLnz2m/6jm/1jJS2G6kqVUGYkiSqwU87boR
z9mUZGCpOI9KJxvzJ4lwWj8d0vlsmGQY4xFP/2qap42zHkN++HKPl0lrevaSFa/6OHGXL3Z3yNcq
udJgiK8kBhhe+kLPv3ZthNuXjm78JU+63AU8/93UuxHiCxiTgz3PiNFoouV1wa8n65DBvJLdzYWV
LJq093kuVlhDwKC0cvQXvWGgSzvK1Gv9T6KoPq0ksYdnRIdqLTUgNxMz8v2VDXU9s5BX96r2To98
LucXQmPccivUV3IpCDCIdvwiWMaYnIFDJGbjI1FVxFMTwZW23ir+pmgWm3XFmFsn0bUclektriLj
Sa3pbtrJ/DYwATooa9XAoyHikArzjsbIuMGQm95wDs9HrRYxDYF8ckz4e+f4JWcBAdeUVVcRJ/OP
RYH5J5dj+65VTNG6amEDgtB0HHWdPSbmFdzLgbyNGXncvCL7UZ7vZo/AzGiIN4zA1SAuyOM3XUY7
DDXS/KVzWqDznfzVdWxTZU+gXiflJLJEc0ojVylOEvSaa7W0trtHo71uhH5yHK7RuRh4LmsDsDB1
yxW37IFOWP9Ux/nwNJYEuQxQUCHjVlDiUbzRa+3m5AirC7XMbl0d1xUBBgpjUvCYnezwO1OJLSZ3
q3zIdlPE40GOwaL25rAeVwthmNZN9E54njI7q1/j/e7ZhEWEJjEG2CBiauadErpD7XChYTyMsuY5
RukSN2NBsMv+m4UK+LmW1fp7aSOqUMmiIyOVecWOx8u1Nb7O84JIdyN0RbL7+tYPCTmcAIreBmJP
o8rGYLg/6DL4VLCejVemtnKAnp6egBZnz/OmfquXmSyyrO9Jg2YWKo8M79IFX6DaU1E8/BwYaXOn
GzhWs5p/trOhf9OJqHOaVChPRtzPwf/RdR7LjSvLFv0iRAAFFMwUtKKTtxOEXMMXvP36u8A+9554
gzdhiGi2WmKDVVmZe69NSMbfFUC0AT7JGXBG1EcF5IUU7UJnXZJ5HteipoV5NV4RKj1z6CCqYvFe
XS9dH3oXqmCu6ydHBulBWd13U0VU2wxoqTTjg1Ksg3ROjiY6/tqn6xgcJ41DYGB23eov88CZx2LN
hIWqRIwE0WpxdYjsIDsCj8MuA+LpNYtDVEp58pN01nvf2Z9/fca50MjaWeCcrmaPZ1PKO3theV4f
WMhDEjdNbd8iN9xHtq3gjqV3OnT+JQyPgYAtmweaVbt8gg9iZhFKwsRItoWYCjJOkHZQBc7Wxo57
jjnBZHsgCJITJngWOM8GLR1frZjGxHtVuQpU1PIAz5g2kMR3Vk7/XBo7A0PVQB1OxbdxgCx8SKuc
14DY8zOJ6/aJf5ccO0d6DGEDY4+OVEv6D6MuO9jxotoNoL0/UAlViEc7S9c23GJCHWQw4eep212C
okbWY3bWme5DnlHZ+fr0+hXTEw2lpdj/e6nDarLG5GMtDgLjNFqdfupa658HzSwIE40ctdUsZ+p8
p1n0r6NRTYcmTdbk3qpTuTwYpNjtpObeXy8BJ/zn+vWrf64JopzT/AD8g31SAcyLOE3kpqzOKJQa
hO+yrxhN87zVCtwtGTkGeV0RaFA3t+nMfPj6QPJnxGGhpoP030vXVzjL9YLXX6+btWpuhgJWch+o
/rHE/J/Gcri/PhPYzdZF4ZCuBM3qwbW/8lxUty4nyMksUDAtD+x+1sqrNZKXl6fp8oqAV/TYytf4
sop9VlJylIIcIrBZznssaOigXlB3dq/s28rL4C0vfwDfziBfNf+1a80ikE2vTv1Uo8kbo+w2dOoT
whxnXwvaXQal5EOTGvrDsBTUbtn2h3m5ZkaFWpzuYcpoMqR9hjCOY9IS+WbLKjuZ6XCOlGHeWY3h
3iCXBBnQIzMPR7EJwX7ctya1Y+cm/Y0TMc26Xoug9Z5KbzpfK1iYhsYprU0+xPr0g9W683AYhELb
Krscz4lIXnASWNsljpT6np4Isvf1MFpus7Ksl34kX3CY25C5VGvgTU3TjUdv5OjEtXYn9Z7I2cDq
vuJkvq9DvX2G+JTvrW+RkgRhwx28rSdH0fiurVc9cd8c9qADvNlibbWl2k4dZ1EUSeazF8T/exqv
rWLMgWqbfpsX/eXqc/MMbyON0PxrmNVj9ZsYdLPBo2ClivInkTGr89100lhuRAc2rWOJ5yCNmtpN
kcMLQeIJdBN2nPgltMiQ6Ih62fXo8Khg8+Bm4r5Y9DrN2ckEoEotbehkUjBkBI8/570vcPH5g1Te
d+slS2iWBb3XBGQ9jO/op+eVV8wUqUPHlLlL+kNWduocWEQ+Nl3ykOZ28VqYtCHdTAXHeHmaNgFw
mxj5MGAvX86teBbznSqH+elq2eZJZIkX08mC+ywPUDiqvNhD4Y9e4ik5Z0snKCg65xDHevKA9JGw
5iULgdE12gf3kRG0o8zp7zfzgrupNNwdJ7tqG41KboRS5UWD3L4fiPbG3gGqeNL1dI9XvrxkqNM3
jefFD7OicRp1M/3pwtPOblk+ar0r7kxNDs9lnfrX3y2FNQ9gmLCEjnq2HlX5usSC7+YhheRvN/y6
6QdSW7FNJ9qujq5TuNsqFbfGfEaDFZNXzjzHWSBHVUuuwvWrMJwZ4XhIHJO2hy8gOtSfAKfIvHGg
xrQegBpNCTSDHTTQUol1FSJJ1r0UQsRyrfbKsvSTHsNRnTwWTVgd/31wsRT8fWpURBlqeY6EdXkJ
JKTY55BhbYfcGIpdmcAg1HM8MuRLLRmrsdi6kTscr7tCWGjDAZjyqVj2CL1qS+Frk3E7jGG+l4GU
x8oYmPsUdD4bC4+ts1wzyhqfim6lT07weLXVt6o2VqNrDJcAmt8x1Q4TldgeAJfadRKsaOfMzJyb
6Iuse63SgzU92WJn1Mp8LkWfb4qBV15vnYwx8CrSkFbbOm3LhbBbF/0/D7abBUdZ5xuLqQHJkE6D
xq8pwwlVQwj6uKg72vWyJY+5ymmsvXhFqyVPpdBz4p0shfspTi69KbcK98z9bCTNfQVh7tL+n0uz
V984JXdEbxcXa8nnSLQ0uDedOdxbY5itrteuD7zxT2Km9tKUlW3i5fCULg9OVPU3eoraRFOTeSeD
WT8SRkXIijmc4wkdYO1eBgaxZw4H49/LU4pmvAPpNCf0dya7COpNSLLPDhsye30xY3ztYomncgAq
NetERmMoqWArzg+uy2DJcGntFMv6WHt0sIfSis6gZH+zqMpemULlwOXj/E4zF/uFE8Q0B+PfGZ3K
3nJEfA8bA1cVYTOEGTzpKQak0Utvof/mZBh3nGDZZhGomepeLEpHY7DOxOzu/9IbSqdB8q2ZgFby
DO634RRMulICt0fJIChatLL6gtPjcFgfA4tPX0ct4zTC/oH/hIljVl9zCzYcEynd7Lk6ML2J35ye
1qiq5ifWYxB2lf6nUWnyxt/DWqyF0trbWZSsx8h84DvYe90mX2Od2kgNg0b9RugFK39gfT3atnnf
twgjrs8ofkg7zOzPKwzminozcdXs4sYibvd/+LfKwTen6vjBCN/1OswfooXxmnRk3gIldLfXp7On
XGRC0T2nAQ8yyWtZhdOOAXaPoN8M39PMuods3D3YkUugljQJenLc9ojfomFKAkfHSmjjX9/I6wPI
UrX2iATz04YG9PUIGMADwYSmEU05tSTR/C2VPZNWkxhH51WOwU04RiWE1OUUTQcJOkxU4C1Ig/nu
+lVSlfrdGMVcq8K3yC7svcPp6lBU2IuKiAwgt45/kZM/NVk/fZA1SZRAa/CRC3KOKfAR1m6h+ovj
6p5/tYSzCcTMz4mN2BTlg90a+h0wcE6nenO6PhulgdatC0nc6QdjA50IfojZqzvyFHrcM0sK6NzV
e3fqSQ+8buTkcJ9E2tKVcetVPgjnTlqRezfWBAJMZUOMMJeuD3BI0IqXUHSCQMlTXc3PdJeX6Pkp
PUVzER3CfnD3JCQMZ8etAZbq+kCTPGWnTvPkpVPAcPUwWIeUtLd10TT3Vs6gQOWGh6F5CtZ12ESX
wsqDjdRLeZ95JvjRKtCeTYuOquEN4kPRGkom2/kdBDm7IywdYyqjB5mgDSfi5k/YL9oV0pqHXgDL
t1X3bGdUhkHTs7G5csCmIPYhx98DXGu1G9veolYe1K5YUpmuX83LtWj503CU1vn/fV1RQN+djT12
E/PVqOcHOm7qfqoZtoUlVv8wtWIO+OWM83yO12FpzI9F3v3zVfS/a9c//fd1hd3IQ2Hj3Ly+ZF6+
wd+vyAp5sICZ9ir601y5mrrQ+81U02UHVZ0+DGbAUhFX7bZT1mdcWfJ4BcIwNZBEB7uPg1EyDkez
tO4yCu0Cr8/+uuSUJoLSLnBNFF12+YgnbC7q+uxJWqCgdczn61Nnedou4ALkDpSsKUDUPsA3EXGC
edM6fsukRiQ3sGOCUXysO1feVItRT6OISNdjXwxHbQxJcAyMCnnblcR0fRjpZte09opYyw5qjv9c
e4lYhCsnbdA60pdMbcIWKl1mG0AC278tvUwwAzRVe64hFH1AoPGQuybmYz428yZyc/Os5V0HCIZQ
IC93u0tWDDh+u0F/KisCD3Qimz5rpLkkVTwysimeWwNfbRnL4LE2aurOgmFp56agmvUCeRbr4mM0
RgQBy7Z/EZP9kt1quQzftVYVhxmU1fr6dKj4rQlINy4jPsxHISXJjVhVxyJO9+QPzdve6KddmdbV
u0HcB3v69ExAhjrVHl15qIHle15Hnp/Y3cxAyDPWROJics2kfRqdcd7OBsGZVtvbp5lmKSnvRJof
9LDcmi2UH7k8VADD/LYgxDknveSclVq37Ug0jLZElpAVlY5MBWVxU3U2CxsrNXL0Ui+o+nFs/G1o
1o5NSjxNZbPP0HIsTWkrwPOiaqLtr+1pOYWcVr2UGXiUTbvBYKLwT2fPgvo0mkz5YklOyvXiMJvB
pm8mlNUr0TZiXQxtdYT1Uh35NTzAzcuXdWFFO9FoosL5LmJ8DPSNORFBup3KZzV0+u566frwb2dZ
mFG3RR8c+kT+DpUfm6l+TAYHOzhxDkfQxl7SHWke9RXxw1y5vuD6gLJ48sWcMiaccwtS9AR+ODfh
jLPiAQkjC6Pz7XyxSufLl+Rumqfr8yHkXJGj5l4QlntP9y4tVT+f0iETZ1Y5lxzmTm7C1IwX04cF
oMepH9PmJYiCLlqRPQT3tHn528SSZPkuz9Ixb+5h4rdbgkYtsnl7Gi8Q2v524sED5Ns6Ia20WY5F
XUQX/vqn5NfAt1r+9O9TwYzBy8J+d0V64rdaOU5b3ubLd79eIjl0ZWVJeXt9dqVvLK9KxIiytp7v
CytNLpHBVGwIu+g9DapszejV4sTgdW/ECcA0ae6I4v7KQiFRB+s9Y2tNZzROCi21ryJeatJfrKrH
keYNBp+g5U9pfPsOhgIMoQOIVi1+C2abM5nmPoHtK251WjrEIi3Xbf4Sij4a1+Hm75ukNUVG+BLP
rz+wOxkO0n76CJWOnT8Jtf++8Pq80eMNqD+N0pUwo+vDv8lF/16rSdrRIS5tZ0RvyAos9D2EsdaE
sqIY/6g68okJax2X1FaWWT4uEy2GgvmV7ogINzXNT0/t9CX1VRH/ihP4xSMO1o3JhdU6b/bVfDPW
lN8hgWpdOyDRaDgsG/bCrQMSRf9322jf1JdMP8mfzYL6WFjJFvz6DlFSs5lr464jrIXoeWxQ3ti4
K9utLl1p3mdLwq0k6tbsQonfsXqFY4f0LNgvDXUkNhzx0Dh5mnnL1o/jlOqdRdjIyk+sVc1JF8Qf
1pV47hLgbVrZMUQsaJQg3/WCgOF1RIwiyw1cJyZUWGgI8O0LL0e5mX7ilHlgkEzEE1m/fEvcgMnS
/0D5juZ29IZTLvBF5q56kEticBjLs0RTyH8X85m4aDlvJf0+sOnDRHTpl+DhJYHYJoqYYKtTlNC1
CJaU4gZ9cMxS49cEGAdFfRMTaLysJTudiOO8LV7tEZZTn6p7ye0nCUPO06+GaOQx7L6W/9LENKki
C8zhOqoiJoCh/9bafJ4Hm17GNDuXZCB2OezEaXI9hqwYYFMse14SvMy98ZQpj5CaGNvIEuKM9+1L
VP0b6xnxzuQ8440mPt001h3z68oSvyaJ0FrxViwB0XlFVLSoHuolOhrjFe29n6HofiqSpcuag6W3
hE27pE7zL23tkHYKQUxNT6Qo8VzblM4TqGM6TUIKwqsZcS/51elCwyDdWjS1fRgISFsszwHz8Iwc
bCJSETzXzTa3s4diJimbxGx6ZsnKpndVLWHa7Rg/VbV4jaFdbwyL0AYHGXW73NwOWdwCMHe1hHOb
IAkT0rrjQb91Se/2PPM2KxpUVcQSEP1+nHAXINbBa+G+MIFzSQFvSAMvLZJtAuS2E64vwyHyNlqS
wzEvdKH55Wp4IUO1hRev4U5ObXR4pI6T1DdRBLb7JfuNltGnjFBVoq5kmzNCPxyzn1CAO6qIM6c/
1qG6qTYRQeeESL+KJflcyuzIKDn1I0LRDcLRtSUlPVny0lOObOOiRysDzy87MtXLJVydkPXYLXdh
ZYdrJ2SjnHXjWOi3VZlVG4uAdm8kqV0nsr0b4nwXLSnuPQR76o1THNDnq1sg786S+d7U8ownMmTk
TB58sqYUbRftSi9oaZZ3rZE9eUuG/LSkydNiW8nCco/hPEAyInHeWbLnB4P/NUUiVmJD/ZPc60tO
vT2Gv6XcBsim1+weJR2ynJWNmQhMrwOf5ZLFg0NLUz3oblxty7Sgvvdw63r9asgxbaOMwfaeJaAP
iPeFvnHiR2P5WSaAKYJMslSR6NfRAa/6fVI731ncxIR6e2dj5DsrWmpq/vHQsKGwwJEcQUNoaKhv
O7TCvk18XMqRcsLJKLAwj8Z+kpjNxko3APQi4sxvA4Dcq8JpXrWo/nUZuC6YhwE9o+oLtZoN7Vez
tTeFCKUI0UTZ9WGiWdbVh260j4VUN+BSsnXRhkwvCaTya2W9y5TVMBPTV+gGJsZEXfp4DKqNsQRS
OpaJGlHX+OVmNlwv3MX0rqh+aUzOab8zEw0hht2yqE7NY5W1rxRPvxgPH5wo+KHy3bmFzo6PMd4a
SSquytpb21/4ox7SNnnWcHPV/R/al5yxNGkgNcFYkkRrs0BqIzQUS+QEV6s0YaZsFq1PTsNHV3fp
diA3c9Ar4dexwS8YzbgUyXDPm8/JgxCCqVp2GkIlo/zAjMu90GeoRSzjBqgnkRk/0smNlcrj+8CK
ti2rr2Oj6Ewj0q2FXa0Jg2tPjK4+OwdMrRsdVTVl24lgj1Wvnvo5/QnLlum13byaqdnRIjB/AUPI
lcKQOxK9HHg1CRGzce7z8THqG4zEUGEGc++lTe5PgW1uEieBEQRaQHdqdmysp/DutFUWjMqPg+jo
pcgA4VeYNrxGJX+1cXpFyU6/1OAVLnA70nyI2+mD21x1N3NHsRoyTu/Rc2jDvAloPKXWOrt4hfve
mVBVGPbdUnIeTEeiMoTY4NP4ezICvmfhGcBGs2ClgyZwE/FjGIiyIszuYmmXV8n4HBSoloaQ+bhK
cHGEKDzBebWeMFeuaaCd6Gtq3dn5lvaIqKZunzUv2rh16/qZ1RLm2T119qpJmSSOZvlckd6MNSrZ
GU47kWjh6b45xt+u7UlySX3IMP2KrO6904kft0Gv67IAYVEeVxO8Jp/9+0Vz29vacP+EeWD5ncoh
O0mzh9hiGphE+7s+G/4MNMrJMc45EuZvlBov3D3dVpj1/YTez5h1HY969yvoYq5KY8Btl5YrV8+Q
YmYo+Zg2HRDUn4c4uCi0l1mN0tQoDprdw3mrpzWm8F+RaQ2x9jnbv7aNqDcyhfkqMAFBUQ/cDuGG
YEdqrEpxKGs+LKbyftoZL5AH81XBB8Mf2+5Lb2aGqsF0qofkNuwwDDtuWSPdgwq67TyAimi16ouh
ZnytiqZ/Zj84WtRdVEcu3EQH1gfrhhcZyywEqBE9vIsIWILuou5BrYPsA4RICFN3ztRF2BjVk3Sc
adt1Tz2CiBvEWsNs8TN46lw2OU7wmjZBFCMuk7P3yu0JY9TcCyGcVVvSWkpi/TUla22NHJMxbDlw
btAn/HnRjLwaTEQrIl8p4o1aJxhRzjfuE92a9SBFdHGy6jtaCM1K89C+NfMlWZ5dLzHMmXcIMlpy
+urmAk3Jpea96KP6HpqxfgrlBTQVEZ5o4tqWpkWSa9+ArgiN7mi+zRCFCjbzuDI54+oex6g2Sjg5
pFtjLn+Ul5R3ol0C/pICaQ1EgaZQawbyMTNk3rw+RhILfsuOuk9vtJjUEFhQuZu4HYaLqLhDTXti
wSU9ENERGAwW1TSjDmy85NAE5l3usB67ZbZPEXrHZk4cqCRjW0ZLGixy/i5oH2rULRiwyLrH+hv4
Y5F9ZazcQoJPUvawl5aj7/R6/mqi6tedMIAITsV+6RkLIwn3ZxoJGu9RWyHey7idgWo1kTMdQzbn
qB0+Oc5h/A4gxLWNfLbc1t6UIkMgS399CLWniuBJuuEVNUD3kyFxICviXGcR0DXZvI+N9lMjGg9L
U60sF6KYk8S3/U3skXtC5jnnmpZ+8tCPr0nssgF4YlqbfXzXNsSEB3QO+/fUW7qCzbz10ligE6zZ
5Qfkyn1s029ngbAg4Tie2CtONsGU29vGpVDP9G1exo9hpe3cEBJFMY6EUFP/xDrewb5X82FCDI6q
CBBjoVsro2IKModok7jXAdbxG6NsJz51ZoY4u9+gvdzNrLUFNDpEtKUeuJtmjD5IwVjU14Q1zL6j
Df0lT+bLVJbNRtMQIFBslJawt2XJ9wbi/Ony9/p51A+ZU9yNJa5lVd3PhfghhNJvZ+dTlsaPbem3
JV4kLNHbcqQKlhPH6lo7IZlbOsYhogxlRXC6Dwxy9hHti3WREC6Ip6LfEOPr7r3AfXGGWVtRrt2Z
LaXpbJc/0USDW3g1bBL6HNHWdbuD14FNMvLgU+ba7A/anymeg43etLeAu4vFuEBFGiTFquqd/tnC
hjok06uibQJIGcZxV32WUdSvg/5sRZJEwNY30X7sDA1hshxphqchah2dm9sUTA4EjX7fqujRiXLa
anZwazU1AwU+Wr62DDntgnpeAriLinuvbMcjcWEnIwrZgt3+FV7CdgqJnzNTwFa1zFxwCOg51fhC
eN+0cD5m2ggGYkjbyH3bSl4jWZ3gJZobKyPhOpuqEfcERl/S1G6LhopXmjf2sGQfleDOdW8JPQ1W
HcfFVZW5L/FGEY/EEJ7SF3+tjPgny46RRGeR8jo6AJR7gx6pU+PzkI3ubYTFPgfXCI+uPePRjIFX
pM0SUnkjCxTKhWSRZYnEDwAJqjUFYyB84n3PsQw89+LiQU5LuAelGyFTBTq4VWP22zKxjzFt/0Ne
8BtrcZMcFjVkWMz0iViuN274zDQRtGyKq9Qtyv0YSWIerOaILI3jnuD066Rqo1eJwxkamrHeVdug
tEwwP/ptMsfn2RHOXjn54NOn29Ydhm56mcgRe07CPWW/o1fljRh4b1tJsw5tAiHFNdOU7GwPBTL5
hlUs9+L1xLp2z16NQhf2SGBSq4YNzUPmvoPfV5iCHXrWN+7EnSxbtONeBLMNZaizqu96HSIhp92C
uSSHPW697p4VB3lKc3BrgeBWUF0R6AfHAkxzF3wAAByF/DLoEK100mbu5hk+r23DlbcL8c4BBZh7
hp+3qIItKiHN77qa436rPht9HjdTSuHf5XQOTetGZNLDiAZLqvGYQGVJdTfK8scaAEiVnq9HI+6X
nMmOhuYrs23SDdVyW2h0zcd2LP1WEzicADFoS32mBoLndLiMhmt/WixgZJlYx3TMVoas052u2Rez
1KqDiZB3EPwtiEo2P1HPwgpcKHX0fYyelzrb9pPO0VfQQnZGjnFgMMK3kEHOus1derN6/goi+snp
rQuBgQTjxUf6vHJn0230vRSkcOYVOMd04zXLRrwREgGel4ycGZaqCHoVIQloic2QjiTCeA0pOlv6
C7PFxyp21QY+Cw6DGfVyY6KsDv8kk3MOILpGrWdyQLFoHFHXQZ4tMacZ6Lch7cVzc9bM/I87JhiE
c4pceg5vKNFvUWXVG8pUxxcOayafSAwNaYQxKYxYh/eBzg1T9NYv3I2bqWaEUE4tswo+wn0Ps6WH
iVTwsd+0tSkIyg2HlT4ydKPxzNhGACiT2b3ETdGMEgGh4/5kgo0ydG6b0gLlRvpg6OG1KlEYjg52
qflWWe4DKTgnvGoKADOaIyeCK+W+sNpbNpOppOkYR5rclYblnQOkGUF66Tzx6g66zcA0PjFCvEkn
EsWHxkISJr7dwPmOHSiWBKjGjgUX0q2Q0auL1+OuoTHDhwnBOjYOuPtWt1JB8OWgSQNIB2d6MH7L
5Z8LcXX7bZy9p6SzrkhV7FFz0yKYM+PTdSa82MEfaRDtCG/rJrE5l/YtOEeO8Z9Z3D4O9bRrUMQx
VKVI56yxsxr7pckNaojO4jMBHtDDseyanbYXll3Qg8Aj6DofpZOnRIVNN44zQrTPsSR7VozwZXzL
I7pMTl7shNNKdqVSnN0sRkbWZAFl9J9QI5PRMPOH60PCPGEXojhcXZ8SRUsbTXMR8k5edUNxuctd
UEJRiqkOLEi4DfPeOMz8jIdqAj2TyAnNKysp5vmFszPCF8iiQ5Snt5WetzdtH90WUe7todg9lYu4
NNW+0bpzVGKPoEfORCJI9tlMdl3bjh6HQHNAU+Dlax1rOoi4mVRJ/bV0Su2iJjbcWA9P+oR5T9Mx
pntQv/pJppvGwJMVeoz4jbA+4VPWfUi+3U0vnXe7PIGkebPUHKzdMvdJZ2tvmKQ8ZXH+PdKQ6tvx
EfZ2uScDsqbSHyJ/UPGjRxd248GkmodyB6WEvWykGKHB/J5b+WNmVkfZCDzx4La7iKkAQeC3mtNe
3GF+6x13Z2fJxfIAwCQ13knTxUyYKmQy1L+sU9VbnBV3gLjWVvZioHE8z1jfTY0MrwmFJTuPhySr
PmQNMFmC7fyMAGbfcSC5uL3TrI0Iu0KP16hzzFUNnXF2FRV2lx+QH1xcTXEY1sMNmV6rqsGsEqgF
NEWvTjiwcrJXmyF6EmD8iMR4WxXFRynST62WRw151LaZRyD+/CQIZsMy3DErCyD4EmakDw4ykaRf
mU6vVm3hvlYCc6MwwfwWiEJhL9KLyx9zpPpHZ3TAaHB7wz1wqiOpmO12+aU6J5dbQcMsMPL7XCQB
A/vkqyZsApE6eZqrZIjfRgXqxjCoZcEvWnj1TaxuMScZ4ikY7gwnV8dOm7QWqyUBEUjpsgZlklQx
E/DoIzTFhiXgkJCmCaiuiNahBhOxE6xJApNIW7YWVsII36EOVLwvaTh6Vv/RY0NOywblmGF/dkH4
yeH4MW66c1p0l2ZQK0K+cRoqENOz0b8SGPnREYDgl4oewlCHN0KGj33Y3CTW9D0TwbOuBnEJ2UxZ
SnuxcmCSkd3Ru+GTCR5SV9pTLtlNtMX9OJgPSXpLgABJbgFH5NTrTmYBWDm6xcF6bGJC1wPFuN/8
QnEP2YLe2aZnBJemtIYM8cldDwbU6w9Nld0gdxpXQNcvU7wLnS7c0i0v17GLo7NpxU8VR1vYigfG
EHRGM9KdZg4ClUmCex/+TgkNCb3mRBDyH93ltfSt3G4wullH5OKPXiLX+FLomVj9/VDVX2goD8hJ
db9XhbcX9P1U0JwNHSf54mV1kemj2GYZrgbvhdHANhya76akUo/r6sT9Q08+PGk1c9WmNd6jOchw
y3nkaVvnmixS0d+4c4yDL+Hdro0BsTAGVH2IgfOyM/et/NLL6a1yx/1gZsjW69d8OmSAPukmT2iy
w3PAymJH9qOU4qXVAbl2zUtoB5/lzzSZjyS8rSmnTlYA/pHPCJ9eE/6r05/mKL6bEivbAv55qtwc
YnWDdaCa3qCuQhHD1wlFgZ5u2N5bs3HqeLMqa1P9BlF4D9rtritYD9RyPLQYWrhsOWPN7hRAcGAC
to5KlIqLbSaU1lMhZ96G1p03crlBEoySY2W8JRy4105n3AN9cfwprkGaVxpvhPkCcfzDeq9rexuP
EepYyjdfFP27rECqpThCjWMbsP94tG8XXhyHVOzsKuye4sF4HdPXLvqBenEvRRr4d0lt7ZpwhObo
jc/gkW/UTF8YGxHxz1gvy4lTJ+sBAtiEQ6HWvkidXSyKp68ITdlWMj/dGNNwmie4pJPEEkDfDWEg
1VFtfZZmTf6KU65m3Kl8vsdjl8qXEnckCs4zZ05Sgmt1CbTmD6KmbTKln7aYLhAkP9y7JvL2rTne
6jT8K1fjUxty9p5cDW5OAW5l6j77Kf6hmynhGpY/s5dzz+Bbw2myD83pY2Sh3c28x4Iz8Tj/MCN2
OEfQiFRmte/N5fzdML5NcyiLKshOUfyTku201jRIz1ZQM8yxQBPZNDMVDV6hSIeZpkDzSz0H67ml
Fc9t0ypfZiYFaOaQvFt4vHXmUGwnNYBnqr6Nkko1Yp2JJhLeh/kr0nqcSzLeNiGnwFxdKjrmKCe/
x9I9GArRK50B2NagKQv+d2khQZCcOC1jLIuf6S0QI7yDk5t6A8J9F6paMwk6TfQFPJfeiY5EDt9e
9yYTmIJAE0m/YyeE60gLYmfB+tj0GVzAbroJ+s5kx8Cq7ZEHbnfaq55HPzmrwsozvTensKjnGwCP
BebesI+9Fd7AFXSlkk7j3my7W6PH6E6/zOEIFmY7Y1NVAvNmjd24+g4Xqamij4ffC3V3wYocKYGx
IzlY7viWCcAA9AashTEzlKyCYYnQ7iaJaEriwcuxD0wxlR71c1VG5gYSI8s5pVwrvAP/sVgUzs0S
F1Z3OxnFNGbNg5JqHWuuxl1wXVuSI1vCuCrQLPuOrZm+4z2Adn7r+iQAKMEgZJD3nk5qbRj0DzoR
sdsu9wizHJ6RjeInUQNSouhIGvZtbDAR0NHLUbq0fiqtE7E2Z8MJ1rhEcbbPlO4ByppdHj9Umv5k
mmWE3t57D8kwpKjvznOSn2M6iL4Ty/smFY9u5zdNo1Y5nv0tkS347ogtKCLPAgs5f5C0tYKtys3a
ftPVfsfocD9EdBqNHK/bpNnfXvGD5OxN0YDjKMy1QNtazbxUrMBO9ILwoBojoxfJg2p5u7z8uS7Q
jiSZd2tik9by8oZzzpvukVdcUCKtellzLM+GvSlp/Ht6sqN3gKBUtmtXCmCfKcMUpJoGFeEqRqK0
ToTxABDXWwkI80OrbuwEjIZHMJVS+idEKzjPzqIUZ4myMxqmgTHfx0QOrSh1Ici4IAtl/cskAi5H
av7p4ggXFqiXCJ5TWzMTLrXJ25DICgq4BgowOcgj0YwlqKCCTT61j3ygIJBE5pcVNe+Cs+CxAvmh
ZsQ2rrbFd8bChY5Oq1iELcysDJ6wG2iPDvEn6Dy2ZnMs4vatSJgwh2OwalP5KqvuXI+EqE441fxo
zM9ysC6dgUg5KCvAKA6ntKBqnvXxkNjjB5OvXd8wjqNlnuEg9Kb4T2bFNLaiciDIJL8wkDqF4/A0
QDGhMFjoSgn8O1181v/h6syWG1W2LfpFRCSQdK/qZUm25N5+IapcVfR9l/D1d4DP2bXveSEEkmw1
KMlca84xKWJoLb7fyIGSiNd9Tfwqg1d8opMVrWqmwm6b03so/ZdKOmThgBrVa7qrtdQA6fflpzCL
O4prj2MdM4xUH6DQ4Y73wXUm0U548Gj1jZtYwdvAgecZd37W/NYyh9gV6+IPMe/ZXQsrgFWa0f/w
Q6qvecmas8ITEwI5tE21iovk2CnrBy00t/YukV6lazupKsAXxII7YfDTcPMXFjdcezVswGG/RzA3
rJ3Me4jBM+3dYfjpUEG3g/gaKFUene5KL2VaT3NLy8JsSMlg2BpqePEteLJ2MU+30uZUbylq/Xag
FLLKJqrLThkQ6c8w8Ew0KwFXGhWnj129BWFMzJYlbwMlFwzvPwxXbbw5iN7t1f1k5e1KGOrLDvRp
5dksln07f2Va9powjbE9VgQe9l/E3/aAgxK5s+/kl8y1dxUCMtQUiDJCZ6Lykv+kJH6fmi/YZoK1
S5d+xRrvTy/rs5Fl+7YrwM8arbMJK6SdCQqFKe4eLK3YF3F0tmN8rPnI190mF+pPvwgSTVeU9fFG
vOVT75IDCnFRiAwpSUBkIOXnmlLUuhDaoYwpfDYuA0dIC9wD6jFAzaLmZZ/6FEnC0H1ySY5QKdcr
g8vpNCD9aWT9TL3dOlhWg4Qv6c7+L38a3FtGOdNun1lb29gNH8kkmqGLMGAyroH50xAPGcZA7M29
QUct16lhg9sjg9wZ5lxVE1wLaAIvcICtJC1StOZNauiKyBxHKqGl0ZmfVYdRbiM5adymvzhZteMS
ZOxYkG3mEpJsaBsVQX+aQrScrqmocgvvsQnFMba69FB73YthVPyqDOYDrEF/o8d/dicECHYXwB6J
uUq0AQqa1OWcaCnA9G8gq5kO2PxMQ8jv+MqI5kAvAurpWI/tnuUm4iq1rZlgMpEN34jHslfCZvIr
0Xy2cANXeZT0rK5sQKhh/NF7YY6EIA/mDvyn2+GuoQpveu3V5kuf0vKNlS+BPVN/N8Tu72AUw6ol
BCODvLNKi+Jp9M56M9oEnCBkdr300OMliEY+RuW40Wfca2rFKNWtk4ppZTvkO8pshU+uhjrISIJ0
6ahVBPd955wZqxg4k57QEO2kj+lrXCYURso3ZmbdMRXDuxhQj+Eod5JTXVL0s/yOwh5uXR+QYZ12
8LXBrEVRtHMgSa70IZlTaJhzRC4luCln/bNqK+1oed7emAZrmwYzlrUrb52fnetckNhFFQueDCti
pA59S84u2jvEd1yDqMY5vwuXDKUyt+Nt2HW31m34Yyyz0PakutltygmdsEVxf09O2hOoYGgykYZM
AtlRJorHCdniupfZs+ij4xCY1EHBqVTTb1mBOI3TlzZLvrrI+Ghdfmxuqr2EDWXZqVWfMrA+PQNw
azzY0A5GlGNNMaxMKz18yVoDtK3Vm7Q0IJOTvpeN1DupvrO8ZkbPkszTp2YnWJ6yjv+gSnRIxPBK
mWjllPxugvQ5murP8YeoB4ps2ia296JwdHruzZFpvkMgF9VDEFfIvF0MihViNngTtJi3ToBhD0TI
bgABUow3NERvemB8FWP3PE1UK3Mrfa29+LltGlyz7oo1Q6biu4HL9Cic+6lKP0SKCMnSUyB7ChR5
Wb5gFKAJIPdum8m9RdrKRKetsyNnb43DSUbmVscCswd6edZM7Suwc0V2AjlmdCEZJwZ8k3PlEzsp
CuqB9fKmqwG9uwD1Bx90rN9CQtKZ/EPmRTCSZhtan9c2Krd1Zf/ITedoeNWfKi3u3cZRqyaj3eQd
dRbV67KK4c8lNhQt2qwl0T1VoI74Mq9MruF9k5AjRPnAdAYeVEtdBtUyxTuuygOhZrIBk+dlJl3e
6RxlgE7j6l6N/JYwmFFljWAtBO8esuJVrFNz98D0M3MmzAo09b7nikY7G2xZi9feN+VXqSW/Elv+
GkHaRS3uHptSc/s2KDwPTmzcWo0azRwU0KDjXpG4QV9enzaZQtBtt+Mm7W1z3TbZGzMTOFbIDClq
dsDGU6Ja8/kFk+LkKHznk/cCgYM5SzjBAcos/4ZcJGoKXFqOe65lCLNkH0m9WleKsIIAqyJxtzpj
b6+ja4l/mG5DXk0kIV3Vw8bIu209R27LCauDBuYacAxmRboyTPU3ejtejS6H2GUOn1NSPEfkivzE
nBceCGKjakNYK0MuGaWAbKeccdABNyQFX0muDxdsQ8F6SL1zkao3U5j3nbA/ilRsHN/4kxB7jIW1
c9ZNsO7Qw2x0u/d++GCi53mTDuGoyU9eFb5g0sJUz/UhDb+EkQys6t+Rhv8yTIoLiHF+ZOn4pgbm
kE3IZcPVA+ILSmB5wMGylFV3LREFIm4Aufs6VPqjLTXBujyE1siqyw8KUF26EgxWlb6GT8PPgJLX
uvAtc00+6KsYYc9JWvNGi4cANbFPV6itGUbapHrpa4wsOte5is5HL37k9XgMJq/Z2ub0oFrahiIk
zxYpRwFxLd8RMt5t7BhpfoSUG27X6xSm5U5UqtsIz+l2eLu/0p4rkibpe2qstCIAo5MOuDTsn5FP
bUTLH/RjcZO8AZg/ZnR0PUrHBrMZefCrUWCtmN5LBdcqMKibMwX5BdaJ4YF1h9JNxET9pkMysp56
FAoi+FGlFPtF5f6cdBazQO5ufcUst7MuvYK/VbRTT+mJPhBOEPk5UUr28whOi025PUoM5hPtm50Z
NddJGuFERGE2kokGhjjbWU2jNo3NwihpAOdR1LNELMn4YRk/joTqGsMMUKE2va7BDa9Lo/vqNMe/
r+Vn0VBFtw0nZVoy/WY0aS/0rnaNAqZOeTfS/nTcyffc4TMNaEL3gW6uZOiwsCx3eo5AwQV2Ms7d
A6/RxXmMmImm7i3MvfFgypzV8DiUW6tNQZfrwx5bWr2rNDvhuJsdWq7PW9dPPnsjIAwk86mxAuaU
MJwei2QPYltFxrTyfUCLbnTN2uZXW4kCwzbY6dEZXz0FMV1JamyxBCIXYPHtjHDW65TtgRYtoAhw
zoJJWIL6eo36aarDt8xE7232IiQsRJxZvCusiDHVyJTRf0ximo/eWdNifeX13kfrADFLe/WndUeK
sZxUGr4EUVKrhD66htsCFLw1D6qSFWsCGe10hP6c2/p8ocXnEIPPy+ukoETQnVlt6WFRIH6aZRMB
vpKy7c42lCiDRv22JI9nVw/VXdzIjxSwB4X4+iJleiQi9UWLadUY5o7Az7nACVbOMnR7HerxQ9kC
0DYohgSo5/YTtIwVvi0GpGCn5iYMOlM6THWLL9V5kzYzbDGwbHRt40BNXNxGQQsVoeXRSlr/ZuB9
QcwOmczOAbR7lbXJdXSEaqS8hmWPTDTGzJgPppjK8Iznmu43sIpVmHCp5BSadJ83I3JrlQ10whyq
DkbpgWpK1XOui1+FIfy97hKfAQxt5HrJZ9cVTCInMrxAH5Ggq8W0sxunJ7iEFUCjMXs7GZySSRTn
W9mM1V0tIZ8um2XXLutyzsV7dKkjw5s2aXpbc8TO903cXDUq9QIZT4+BAJsdqtS6H9lOgYtf07dY
vDdtgTyxOSOQ03ZxYOBmnQ8tG6TjLNmkdbI7ZP9yjsv5uwnndJx4icghf/mA7XXdzVxXHNCAQZdb
MwP0724xg65MOM1cAVV2V/ILTb5vipk2Os4bP/PpfmO8ZJXqZ9Dt2GjRf28tu+4MTiVGtAVid9QK
rjdlBjyQyTM3lw1hEOR7yOIqZwpuMmfzxFzcVhQtyfSde6nLpvXz+vtW5nq9vl0OYrJrEPLOD0p1
o+IFjZ/Z/KOrQ3uARa7+s5EyYlE9nM0s1DD6GF9eCuDQ4RWyzNDXDkUxJgge0EhfEzUvwu75qlJF
2hSdEZkVVFsbRI/+QBOrtkFSGcNEcMD8ySxveLnFVIcPoY0fhGaBNcASOgUpULi7BNv2HYrWnW2p
UzZ/u718qRtEY2GAEm+0145ZlDD8ExMsQCBp0xCOCB3/NGh86iIi+eLvN7N8W8ummb83vyXSAfER
ET6fy3kQjdLbdrr8jBt0+PlJ+y0DahGKD8nWn0akrJusqOjPsRY39V8URH+TXafhNcfo2vJXJq1r
7sBP4euqZupz/D+fi6R9RqruYfmsvu+mv81Fy/KYBFatohc/Q3prYcGPW24OiQHotsqGhuhE++v7
WI9O5/vubrkZVHZxt2yGbGY/VzbCgoUmHDmtm/Ajm0/Y+TS1jMkh4i15MxoWnt8n0/+eV8vJ5SeZ
v4Ngd+Ya6VfvyynZ9jrI2wLii67iGMFVeAwQOOyXj9RdCLzLh63++Wl8/z7+2c2bDKkqIgybrzUD
FXC33CqCibJdTZ8RYQQl0aqp7743wvvPreUTo5tAu7emgx9W7XSXMnG6G1WCjmneJJbWIhFkSpKj
i2HFDZSwr6ro1s4b2grd2oWQs5OOz7pxlEQRVjnXSXBN4c0bY75co4ppZFPWjSpKI1JNDlZKz77S
Q7LOQzTetZlprjsvbFEzgXuplw31/ZB29P3fx+vo1FZGGzfH5enLHUboEg+RUyZYnrXcUY5Re4gn
Eqf1SDdPluldfRF418oxaNNSGM5yDpGEhqrGAfpqOln/sDwi9GvvKs3uExn4HKH032dmHazwoGS0
Ho10U1J2vlmaG9zsahBbSkLt97FBV8FNc3NiXqrCQOvN7rIhDledTPgzy7OW52M9ah5GLhLdP4/6
figeo7zMuvswi66uKOxTXHXySrIlxgRs0ayTY3kN52MjPuhtRtN7M8k0hI3DTJyBsP5YHvL3cXZ0
ggCpPSx/aJhYHHMCTFs0H+h31TUqLeP7nywPwIUjSUmcWMDhk2QU5N8Jq3T3WhoQnopgEl1AiCZe
FD619sjepoK8qlVqJdZVat1dNfnmeZyfy/huXTUyANYZZtz9cmzZcPm1mOJQCPh7TB/j9DzPB8eo
8o+qUn+oRUa30knGa1luFXWvmwtx00Z+dw/O1rja9vgUJyI/tW1oXpdD3UhX0CElaqMh9VgOLXfG
KNePtsFiYDm2bDxzbPiy/31Eq1jzBSyppEE8zt+H5kMD3alU9PDnhyx3xBZZVK0t3/7+9+U4TKNV
UjuEmPzzqjwmX5Sk6csvjxjnF5+1bb3rbA08UOlUV6jLuWv5D+W8qV14tZLkuX7CAOQGg3XVC8e6
CkbkdWGPFdJDjoF/sq4wztVMKqUTNh9bNh6kiNOcDQ464u/pFWtWem9Lj4bbaaAwtUqqztlqE5DS
qicdErn8i7Lj+KRQz9MVRjzQOfSHFTNR2N7Dta2eZDg91S3z9clRG0x/P5o20a7VvMlrFe5Cww/n
0rl/Xe4QBXnLhoNsx0JHi6NBpclFqf64POT7WO2fKtb81++9WNNv5FycBkMae+LSw0OpEbSB3Xi6
RxawmgriZ+ZOV1QM56C2fnDFem0aIrZ8llmxilDeN7TTk3sLLcZKaXq08ZqBmPd6O0X6c9wb3qqo
6MUq3X0pDf/QAExtfF4wo8bKqu2V7aAkabzLgD9pxOnWquBX6cFqjEon2jSFvarI2Gky39tFafvL
H7pjrGMYqyK/XnVGUq+8Iv1SCSGjuHpzQ/22q1QAAj8GuUnVy+5JV/fLH9LTzYMZRER/IN7mF31h
qLbuJibrJX/mkqnpZ6CRR8pv/zSi4agw6XJz2ditK5jfDY62Xm7KeX+5x0oL0EKQn9vkYWoUw8by
AC+N/f88dtkv9VQHasqz6n9u+fk03k3ZL/JJiBtb7vyfx37fszzDjRvC4zNxrDQN6vrfR3//0w4K
NWqa+W/zbl7TsvV3y/P+9ceXe79f2AS4wWlj4ornl0Rh01zVoyE3o+v/92Uvj/7Xn/1+Ymy25aYu
I7xP8zP/vl7973v//pd/37EXxjWWXe/r76F/vbH//aQsMboHSVoYWm2+g7/PUdDB1pjvAGmO6qmy
rHgPyt0qpboVZdk/apHyDsHoOyvSCGbGrkSyCs8tPpqx3j9KMZS3nmrMvLMciZ1a7Us3JE8+wkhJ
r/ropD26hIYR5DL23Xgqi+FqjvuOsI5XZWv1PWJ6AoFj5TzKtKcIMftkT9ZUj3SBktGiGRpRNTVZ
ho+1h/SIx280OfWPy60gR79L9zk+oW+vqbJ73U6YWvNos8KjvAV4hoWGzrIrt/snDxXpHO9dpzo2
rJIoY90dvPWElHS/PGvZaFm+SRp5dCsIqTbxd2dD0p3xHOvOSvrkbPFbXlW6SxKMZVHfztGDhZJA
od5T07ECOrHskZ4w0UBAa5I3GNUC4AMPEYzuXT7mmJznW1oRxMeBfpFPb8/1aC91jylhXU/gPXUi
n2Zcoegw5WHB4NI5fpb+8BFmvHk3Z4EvBHLR0mr8E5IQogCN2nnNcmePe5W0ukgR7jSYF1quwRq6
jvPhmvSJ6QNn9zKxtZuWe+8DnYWPqnTvMyN99V1//JQxMiDaG08ey4JTahkllcbSu0f/gFGp0F4p
6Tq3ahqrB56MTyWliMN6gDKbNb0bQYYNyK/MN4cRaNRk9OhpOYnYeTdDbXUYTe6MV9Roxl6KlKg7
AmQqyidtAryyO1nLOZBGtO45DSkmYnl/sJiVHkrKekB9wt3yKiHirCfDIBqnmw6a0qjjU/JCLdtg
6ciF/1yCKpibdMMlIJj0zh5FsJaZ/iux8vFKzVd9b6qEyhyR6ftBNX/sWqtN9OrKOTiCEkxOaLY/
jR3gctwXjjbuK6Ho4ztODL63afEnIATS0Nt7REvd/91o8249NNesSNfdjDFrAZbgRoloLcy7dSsk
Z5SnrkAwKSqUL2kWyD+4nV5gUjTvNEHht+dlu/MjEhEKew+lwWnWoXIxkRNGezaw76/akTYtwT3Y
7nVWYiffNv1T23f+961E/ozzQTuHyViamwoZGxFHevlozSg6ZN4vta95t4oeCz8hJH1aZ0P2rJSO
zSFmbun7rgW1BkFtH7vZnZH5w4UCRIOXzt+hGWiPKIXKNz4wuNcEKRqS62aZSJhryL8HLa1ujVl+
uWMSvkFVVBtk0fFD5yO0s0raYGapviI0DkQSAFgJbWMnh7KieA5wdQipJBoN/QGpY4aJGuogY9J5
D4PJOiuZmLaJeXc5BvbkzisrojKmYfyMuG7Ipv0YPAD3KRO8XcKMijElDKma1QQlYUIbCB66/muT
1g+BW7on6VGbzJSEaDsPI1XELyyfxDW14/LSV8EjEQIEQwraXKfRBCpukgb7QDCyc0eTONr1UJ1e
tai4JRFiZGiPPqih7l2Xuv3WyTLflJVhPtStRfhAkMB2MADRln53rmPFKpgW0I5YZ2KjzdB6csMi
uGDbwXMzHnMv/DD9dLb0pCPNnEqq5VgnzIvewpjYMed0b4GG2NjCgKzwNpw9k7qVtFzjLnCJBU+J
Z7qG/m/6Lu59K5migEgKmQk5Tgt/jGK91Frrybfqeusixd+xtnPOZRh9ofUu7jDhFWtLC/lBg0b8
4SofOSalj5tZo7hlUR98igGgQ+GbFCrt7BSWXBWFLX6Q4IvzSwvbWy+fysnltJVpgtjEaQZWd3xr
WEYw/er2MTaTdh4Umde2/Yue+CMTf/drJF2DSFO9Q1zDr9cuSJTnkpUcl1/02Bv1AfNZv1IzV9PI
4BVk8GgLevWbMZoncKKvb27k1Lci6ymT9j56pHkX54d1z6rgwUt95xJpQfnCMM01pmcS6wTiCAia
15lbT83kyCfTr/4QVJTLRD83M9fAsmBl62WfX6p515l3QxGpNQYLYokKO7oHk4SpK0qyLyvfJ+1Y
/xxnNGqI3q7Sbe8D9ff9Qq6FVL3WgMQ+aXz4lKgEQ1qXF3/Qr8ziP4T4q8iKqSFgWTv7Xhftwr7R
n7wpMYkLDrq13yjCx2Y8YKnMiEK9V3CashuhOTwJstjAmPPz1vS1Luq1a1kzMVI40d4X6pfp2hgv
64Y+r7TnFFiu2hA5UiLlB5lc7A8uaVW9FbyEte7UxT2QCbVzIgTH8OvV0D9FLUiXUnjAwNkLG9qf
WoD/eeA0iurk6Xt8j4GxH2GsBYA87fajssqLIxMo9An93zzvedec+Wt+j2htlxE4W7beQPTEQGX0
ezTEtIFaOzVv00j/wyRUbdtgdbwFpnOusKi+klOGtSrDkbvs4uzRVqgroWLF/HKXYbCSQDpTzzjG
UeHek6ibHcIxzPBW9Ge8aOIDXIbHf5H2w5Ra9ALMxkpQU07Wc47ngZ71XO6d3Q+28Z9bWjCqNeY/
EKwzQsqFmXSobdoT8VjSpF8Oklb1Folwn5CuN1hNt9NFyKxXKX0dBlisw9zJt43ZZc85MmHowPav
wSUXSA9KfYuior2W6JVQohgvy56oPHrIO03p4mXI6uxsW1Qkixnj0mr4eAYD9/OAFPBhssc1mq/x
va1RaiKSLo+RFOFTLBwCWMd4Fyuxl32DDHy5omosWfuC+sRyTDYlYMFhrG99Enq7eiQTRANTOFTZ
l97bz4Uc0jtJNMUuFxhpqtqGYGnb5nXZQI4hSoRiE6opjoUKI4NLVvMyKRPSdA6GHtbrMe5wyuvk
4oV9SmQGxuytml/yYBdIDFMmUvgb9asZYLrnnLF/2SMoyj74apOXtANMUOhu+LMziUDVp6h4NCZl
3UF8wRu4XDF9+g4kunn1DXqpt1ve2bKrCxiireOBKEVUKlhDPpmh+WZJ3D057OW9BqT25uguBSf0
yuuIn8ozWcBtO9hPUW31z/zTX0Zb++dBI2o5SiK3fxySiEyUwG0upYcLLS8159kziHpoo7x6IMwW
Ta/TPea5NzwYrMpfdNk89taoHpYvuPWHx0Kf6lOVVleQtdG1CxKmOr2TfvkhlVGZ6x+GHeJv86L8
FAgeUWsAaAkbB/nU0UjQGM3Ixuu7U2Cm+s/WYe0eam6PpMPO3/0Sjrxyi+Sg1U3+3nDVdyQzg8TL
xM1J9Udp+tk7FxFvn1XpzrRRhUVIHAm0a7aFZJiN8vI0WcVu0HyCF4v+q7fRBbU9nKs8H0hJqwJ5
L7A/UpPBhxhVzeMo8k/Po8CHmAEapF8k9zCMXyl96M+AK8Nn0EvavGPjvXqAaAQfOD2hNmyf+irv
HtD4xOgQrkNdp7+r9OZjOvpt8GeYbhvuCxTTjS2H2bIUlW9BJAgXyTw6TvNuwywAfERLz6vCBmu1
FaiwykvOtjMRe5ji8/wediLp2fRuYOWXOvncZcxaZNldNgs/n/xLzJdubYP6BAvd1sq5aKXn3k3M
EgPE6rAs5mNkg3J14UJ76WsDr1KSaFCTavIj8aBv3BES7krTnuCyOA/4X9kzu/EllU56cigtXDuc
H3e6Pv2klImXpqzhU8+XuuV6RzMwgyRY4kDhwlfWcXMyq+BFiLw7Z8Os0J0vTcb/3/17rxZemOP8
6VWsHpvJrY/6RIenRFNHNR263nIaOkrQ6I91wn2jyDnb2kSSWWTcGyVtq2K5pDdhyaXSHoutKamB
ZfUYv/ox6dAwP+LWQRIqmpA6HBKI3oqLe3MqDeavncGclLr3KinAOn2j60SB5L52RU/lgHFKp9H2
nvRjv0FpK47mvNsH1oHs7ukxTx6IF3IecotVCOvD8T0bkiuXvpLerLKepGG+KcRoOPiC3yj0KwSh
YMmaqC6QJEM9qRdqWZvAoWjoFfajU35EIoFvYvZvlmW4d1lI0zxTebVVTtsz+S20C+XzPZCH+mbH
BN43+S4gwe0+qhwIVPbUMKdgYYgeFd26BPypF4F+cQQddS0P4ueQYYpAHncHYlSsVUOYF+0Q9pu4
FGsbytdNyzjvlg+26EJEsqROrG0sspugqNXF0YguocL0E+EAemLnU4v93//c0DT1s7IqeV7+0qiL
t1yo4rSMXw3qK2y/qbgkiQxw3OOZIlijhU1QDp/olBmFHxOwjhuU2AC83JpxPa6f6zJ5ZqFOhO98
aHAolVWWiddkvlM1ZQePBhvpcm/suj9IUkh3ZYBMNZkJiJlAbDHonnOeYJK8kOa1XY5b8yAPydr7
3g0C601QNqDy3JEhieB0eZQ7yWJbAMqkrNlWuzqyiHXu5XsAZPVXNrHs1+cLMMlddW4h18DcfYjs
zPoquuQrzvTkg441tcOhDjdpPMqjimv0I4GHC73r71ODj4LO0E6SO4+rDYC6pzrvZ09eaSydp8QN
3a9+8LaZ5uRI4UAj+0bc/fY0IBhxa72T5FASGIaglbIGE+Ih2Le2FmNl7IbzDH+CFkXjOkWbADqo
Iu4D3g3INECLbJwNENmAdaRfPg9vRmRSeHPc5sHTOrTwtXSpOBbNpSjBbYR65ZJA6xi7mSiXgqIM
E11/9uzhgwx5/TKSCPI8QjxYs2b3D8IpdxPnNjRf3Fa24vRMGmW/ikRjGS7jJz/BYJRNCXp7S7K8
tUzil5aHkEN+T4szQNPYGHdppcIn3MZMQe3xtuyBHcG/4lLN7MmqWQ7JygufpPoTzA9yEzFdm8lA
EP3f5SlvAXSrrgP/nVerE/LnXWmhKE6Tklwq02aSVfj2DwqodCVmxp9wXHur1TYOx3l3rNADubBQ
kyxPPkKneO7IgQhWAXAaJnh/vCJ4xx9ynnxPnbOkSF7UUmFJjaZmvtXZePiB+n7/sNLevaiKQDlG
Yf+96X6GUae/MRVk4c1X7CVV9LPttIc+y9sX3zDFoSq756G3cdRVOZrFKRUPeRaKdavMTdKm1hOE
AItvhJcTCKWxismM9UT+3RXvFMR/TjtwLDs3aHGEgVn4YVdfccUiACCYviu55OFQT6JXGQ5rrdUv
EzN3VILE2iD8Ny+uSW+CIF3yi5AlwFoLZ6QCGSYTkWdRH+SIlgMYWiKIDn2GKBxOqEOUTqkufkHm
VduV3i5VmnNfai61HMN4KWsbG4BkrNecWfOU1d0V9xOCQyeg/Yuzn34ASqekMvbMe9VVY65+VV6f
HFROao8oTbn1A5fJhtX1XN61A863meQ39a04qKn/Km2bhXQwGSCjl/9EntxW+gGpFlHrhweT0w1c
FF555YcER5t58Q7/pOhNhNJNu8sYCjhFreJebweTjnH7JPSyPUIBs3ZuEdt3VIYk4rimufWCFXNi
zTbQ6Qlfa7OFQqbBoLGax+8NwHdMtQY4oEFW9a6INzIidqJvo/Zx2ai0JEAyaad9mKc/gySrH4Mk
hbpklr/BRH3fmI8ECcTSyYh85PTFuGORWBwETtK3YjgUrsf6y4XPEZQ0J/SaW4pzqqjah6Z2ioc+
yVooXL74OfA+DmSlEqoWB+cFPEuABnQx25ggHHTRPeiQC3l94Zy0R0FK46MC6V3rDxHyMrv3tfvv
6mlbinQDxwUtRA+NjHVrOOxQy+2JhJrB1mZDXVEVeDSG4Pj9VeB9HrdRAHukTZi6uJl+5rxNjwOz
EaiHzH6D7kqtYLw1WV48zu8M50UwCPtrvlG4o/MVJAP1NEiFquufbVvM9cdW7s3S8V5DczyKJv/V
T7F51fU22zceJKC0ydz1Ny1TC7j+OHn5UDUoGRZop1l6UMMy6xR+Ia5U9ygBUfrPfvHv0ycX6aWK
NI1UgfK+C/VknQJ9PUEB9k5RgMtwSaMpfXCOXeqFJ8jx6Dhy9DfJ0AME0QuyNFWdELLpj+NV/E4r
ZgS0q8inrYR+WE6DcQSmgMAo3CKyoe5BZWTZ6HBv0HLj7DJzeML0d3aBqZJHc567+0GNT7jl2mZY
BgFS4yaYoZlGVrv7CKrSLiX05AKqD2k22m4vrUL+Lx+NQpRCF+QWJpb/ux3+YMwKf+UaMqyyQYb1
nSESo9utcQRnmy6JiwOpRzelc+/fF2dmFO8JeP0eBiAHCrEeImpOSdM3JxCTrOutKPrp6idTQ5lX
J3BAWxE94sHVH+mRbzxryO5dVz13Wd8/h2bUPydED8FffvI9s74rClZDhFCkzEBNo3muBVc+3cag
EoUdGsn5Z0S7XKcjBrxJNrMwXN71hSIKsMJo0DUZQ4VA3hu4nbj/fmNmZ4Z73I0Oai9P7StkLvvU
Q/AXJ5g2itR293KeulMNqUgAz+SlJcAHuV1hJxcxHGoHKirIP+tgpJb21ilMUyxdjmM104+7FBDM
/7szKbwf5iTc+wUjWzP9uFQohhfAZTpQRUWRdHb6tl4XYL1AIqVoOUeRkkcQGNflm45BsLYiCWm6
1cZ4CotquNNjFqcqGn4vv5zcpMcUx/mxCVzvUsnYhUDjJgiyuvc2K7QDkVt4zX3t2oEG+EgZlHDV
ht4VD5axl5p5Lbtw2pjzMr8SRH16Pm1gYyZoVxRdF6g8k1jIK8vQBcmURAPHu2s0KsaesvBC5d1U
HSmP5003MxmoWPTDjBPhSJDcwszhjMVYvtEcOZ5UEOA8THCdU5CffrhUqlbdhGpdc1OMx62hnWRb
TlvXM6orUEu+QvwWEZYcgMRFoTMeusnvvzeSbegbdBqT8j32k2BbygnjuCd+qTwatzEygSP1+4oh
LusOlIiax2X1Hs+hSpPRQCDqqKNBtESuBWR9lWLQ+GkE0c4zB/mHc+zOs9NibwPJ21peNl7wXQWr
Rk/dH0y2ibzBd3QK3VIemFEUdKM9Woxc8XSJLtNru/33+AMKkGCDzOpeHZI9Y5FMn75NJIJUCVVV
X/k07QV+fGmZFAE94iJyA4OT6T21NeaJYS4kUH/tUFOOx3IujpCQsakrMBBJPQGeNDiPnSi7LYN9
FQW3otGte0K7ZktwnX3F6rcQovlRoiPfwIVe98ofIRYykxr0/2PszJYbR7I0/SppcT2oBhx7W1dd
iPsmkdQWihuYFKHEvu94+vkcjKzMrM5JmxsYAFIUBQHux//zL9y/BfEwWCTVy/nZwpCsufYJKama
HbYQb+DhSaNjlhtimfTRRN6hQnAkQeiGGYImjGpAcx1/LNvU1vNIYcuxrJ8mBO7Qb29hMdMw/Koy
Ll4MdfheJnh/YwrYL7xg3GDzT72j5Mlr6750qTNt8cvA+VN4wz4XyNqabBQnDA9QHyr9c2pN2itk
I21pOH55j8Nmi5tVeWrhLKEbwT4PxXpZYX7le4uhtybkbfmThUX8r5X2AV5nrvEzzVcDFrgnQPWl
KVOXhmJMT3oHx7QntWje1KPtHkB+yfQ1F1gUhA+1mX6/XeWgFKe5Hqh1+Kt9g0EECNAP6nJlkbeD
9CLvtONoJaTn+QSO4Iu+DwVzkKwxO/rupxpavKpiIFMUinruyFPYx51xsMYO9Dovwv4RH3wTpmpa
nVLkpXdE6IxnW8UKMCVwO7cT+4cT6JCzigFn9NTDwcIvHj1SDlFHYSk5wqWC0YUnr1Z1C9TXPpE7
ON0IZDWbIUPkOvUJwYYZCmEHwXw7Nuq+CQY8erFqQmo3MGKWzWYeVSMfpzBhTic3rDXscWzI376O
z44zuY8TgStw0vtHxXLDzXwXVUY77GO7hw5JB/j+Nq/mjJSnIaYJgbGUez8pxQ+XupxiuccuMquB
71NzbxOg9Rjn4nHO/jFztI6JG18qN7lEOs2awK7d8+0DqxB0xA+rtUY06TK0QM8AN/SVaVWAsk1E
A6f4FoX+wfG1dpfZhn8CudJh6VKsIBK7i62ofmgda7hrWg+REHlA9oPjThNg6UvRliQSTLllL7Hw
oI8miymnZ/yigiEV0EoxJfGCQgPFtZEFl+Vr0OUE2IThuMTqRH1jrfo9Muil5glOUUj9ro5Xuyza
cCJO2nA/aGYP2QutXV6GLdo19iK9+7kX/HtvgmwyqLnx/P9+b48VPdoxVFoVA9Iw5bgFyHADukgK
0mDw5jnUACgZT0Tnsc70zdCmYoeWP18LQ43fQhnlVfndR9YKyPWdoZxKRyd/pMaCDVxG97T4W5PE
u2hgZQpv/JLpif/VsuHzBugDT+TheWuAwpOHcH0HeY7eadpO92aD+3hcR82TEeSSCIKd1agQdQqA
sM4kV2qu++cNxou0S0BHcWP57pU5/9mEpB8zwvvBULAchrfC4rZG7zIaKqlekocTqEm/AlOtVjHZ
QYRBsymnot9Zpe6UmyAyS8yd8WlP5RozbfGHaqoJ1X1a4AcbArCMApCIPrC4C1hLYpKKakjDsnaf
pBmKLqQoL90I+xnpir+ZD/GAgsjE/z1k9UqIlodjtE3bWNXH8CP2KX8d5ccttgARVLW1c9ED+6Mh
HBEqHcze8Q6FJ5v+cNRnfzPV0fPTvDdvPEBSws3JDAtKI1wJHVM8fTLUvUASO/+J82ZMX2ib5V8j
bTrYct7SITRn+Bh/GNhIjT5GDutM9MZS7XRmUC/ZqQSXoa33xaGTm/l8nf5MkcsC3VoTUTwBuNK4
5Q4aWHxwW80BbXP57hXt16Em+NnER8OMjeSMesvEzrhFvRb7KBAEvhEBXbTcc+Hn5Fa+zQCLj0MJ
jzxWkBpgs0Xugpxo5sFiCNyX2zfVK2KeyAl0cGyAnNtW0WE0U+bLARS8SgQOXWxQ12mHuijUVYKN
Pqa7sXlRkODRX1deAp9wUMy7cSCXh2gpvSXtbHM1eGJAwBXqyOImmGnbW9cHk/xdCK8cg5UaLyB7
7lkRXBUSl5ximNTg9ZmDDvzO4DCYEvii32YigsA+G0EJplnBUKSXwYihUYyUnWRnR7GdPimOGSyD
MYGh3pDwFrpGvcxq56L0yfD9zzs+pdOkBN7RINOChi/CyxmcEgL1gWR039sWnQBfTQ9dZUkGv4aX
mamiLFHmvnob1OFG96vxa4W24HAbJEuR3G4rW9Xhf0Uq90fmBcPtrsumflg0FfKsIU0OQ1mkzxkX
ihWvYRNd4FyI8JD4Bd1quyyjrV8gmQgCg8UHUaF3IRrMdeYMxcOMUSp5qN1rOU27uN4ZcDpWM7GE
Im+lV47y4rGE3kUYuy+wzstxqtKA2cEDvR32SqyjysxaRrb9qk3U9HMXR6cYP4e1hdeb2w8rUx7G
gbpX69zcJ5Ner5zvmY2bsC7LJ9tVxDUiDq/M9N2kcHoMtOqRduF2iAr91a2zcR+ALMKe+k5oiXcQ
tQzoI+uIXfSG2DGHoBokSYIgJTmZEi1sv5npUUqxBI83sfQOlkSZ6vhrKwubk1eAU9fgSb6sk7A+
bHdKSSuRRQgmJUJaq4oA1T+WWnu6f/m9GqLfoMPbA+eGghhcZVyDMQLQZ85K6WnRIjoFKrvln+kh
w6BCP6eYMv1BoEmi3pLjiOw739blQZHaqDei7Mlv42HdtCpLoFJPidjJ/CXsev5HTU1bf1T1YDtY
7tEsa+oRQiELmZRicm+dGDQOWR3lODTroYf+GP8aHfsuHCm6cU3orXieD6vAFqsEGwOvKgtvgbHH
MaMvv4VZWG6yulZPoIM/97jJf+5lp0HHjdJVYvq6KqwTpBJvhqmgW5SbzC1xmEokRSsssyOxJsVD
UsZPqhpLa7ZmRP0eeP2qlzMmslxs41TScW9XqORNC1uDH4HpirI03CA4Zr1vsBrJw4rvGcUnQxZ5
83SfBGDvRYG8t8UgJTa09hEFcC6ZWxGPxdXUnA0YWyyvzu0SZYFxNLr+0BXJ1zEalYfEUUgrMHdz
uwf2WHsvDpNX/9Da0EM2AJGIDn6uLdCqLkmyxOFDyVU8JtLw3UnjR6tb24UWfJgVi3/I4+mhH2L9
giJ5A3+cbhRFu6ob9wW2vSw/wkkH3IrjJ0XQXTPTBv1ba3f5xtZ0Y0eetoc2M7QWjVwplG3mbGsv
RXM5V3y0+0+4UJSbxhQUF12kPLdFs0BuCbo7VTScXIsrzbxoDYGxhxkBXWwAWcGbrC9Ro8bqh3S2
CvyVbwv1I2qzt5nF0ei9/ki0gmMqp9tiMHd7AHkvU44uslgXpWyN05HbBfrVda1mSy0ebVnXZQA/
NIA6hWBLrx2WWraYu9YkO6bneS/DIc/RVs1kUW/HzCtFxRIb+M+898PiGUW9+SJUA/ui1ICf5YKK
Y2nQMoyvO7Kmnn1H+4SnuvN15oKkOuMoCoanZ9xd86q2dcJm7ydRvWqoOnYIY0rkhvFmpopooK4L
cOwN9UVy1YgcWIRWMr5FU3xtbB8sOBqpKeJ2Revd3cFiiDeDQIgbufQ43V6uBwB51vNzMj8286Hj
AK6PRrY2h0x5QLcZPLR9ABUF1yJcSoEj5dKuki1vJ/eSza0/Xo2IBX3jwctKsZ2h994ejDUipng1
HzpBae8bTDiIN2duaMcf5DcRkS15c24Uwej2Q+Mh8kR9UVX3rUgg6qaV8s4McOgrmppyZ5yc8UzI
QryYVMOTPXDCTeSif97ESyxxtxE87A+/cp6tbNRehsoSK/L7rEOsF/2pySaB9BRndL2gVaVotrtU
hBKePLPPjpg5XVMVdXgMCv2kkAwIqJGRHewVu6EOJLoOC6KC80PYRAXHqwfIjGObZLOoqy9CdBA1
BGAl9l0gsHzKBovgdN80xmWehOMcpk6tNxoLVOSYWZ53mOjzQNdKfYCbnTwYtNhw3zbdpZC54SFx
LvcwMfGvn8pgxZOZ7YygguKl8tiq+Fs/aDV5ZOqgNq9jBqIp1GPZKc7ONHKbFERJO4X/ASiktqRK
GcHB0cvgfp4npxRqFGKV13rAlXV+oMwSh8caecOLb+ukDCF1DSbMNOP58ZQPaiXhlNsACPwfXk3R
ahuWk8Ni/h84g3CXmaT0TZgCrogGzCAZWeIZErt5pCB/0BrSmgdn0E+9SYmMbEF9oaXpcoe5BuRs
eTix9vU1iFf8WSFBzk27JFNuAjm0Qanlql0w7G8qvUXpLXG2xtBfR9UIdonk+GlVle4dva2XsWDI
LG1leiCNNXmIVO6/+eGZX8BUG0/QEQdJQfPk1Ci4RUyGC+TDzdD1kf3cKEwYaYq/iFPxZW3fAO2X
HAwC4g5ai6Nh4LQI921odLqUWBSQFVsElqeWspjmWLpzySW9c7SqJG6bhgG0v/FstnjQTHZCsoXA
xg6qAa9Klow3sRkzWuR5++a7sYozeK+cG9uUHA7Iq4Pyoin5db4GWW6Zjy0G85EXlbvR8nAHR+O6
81TDPfo2zNom0uprWwCPhGCqX+vIfCU8QfK0WhubcAsw2RhL5wStx6pKrEjkoFoNiAsoU5Mz4kB9
24WjvlW1KrgfgnzVR616ZwaUSDrxexuJB+KmVPivuu7WS6btcKdGnbEkQyZaVeRY3ys+ujHX6Xe3
ihU/S0RiSfxjbPUGOTiKW13rg4ffN25BR3tU2h+/n0JktS7Drjw6Cdapc6mW97Qx1QQXVJ9yZpk5
YbcJZy2v3PPnvTGjkxJFaNm4Pfq8wlKirXHO69tLASKNYNronjTgdFcT9rV26ngXdk61VCx0vL0D
fZoA8JNt4i4sj8ggI8CjQ2zXVieM86b32kSUbWM1t8/iiuz5THk1icc9eUiLFmZvF/ylg1hCp0Cy
gNLy0LcURGjXtSejdx2cBSpizBTnrmD1uxgIcry71S82wD9uWr/eeFZjr4WrWPstBrYXg7Pr9Hqr
y+5SRuG/xdw6x8+eQ82kc1gC+7CQKkZWTWzGf+9NxsTI36rbqHFhGNnaVypAsnmICsG2VY+iTQQF
+uuYWMgs1OCjBl2Boecs9cZtXzVLe2nwx/uEjLUYkpEcUy2Dr+3QG9PRR5/AaIpXB/BxAvx6tmyA
ddN0S+QRyuZG4ml8cfErf5tyt56ShrFHsutKufFG3SIXpdvMQ1dsCnUpPIJyoqCCvlEhGHFcCQ/4
aJ5p7sH9gudI78W47+RRSMDlORFYPpC/RStHHs4v+JF7R95vvwpiYsfmr+HQql7Ph5pEkaWjByhp
9JBW0iRDroZwrkpOaSO+zUcm4ysLaPhLGfD1WvGn7uH3PSWSuDrZuMuijnAILGwPzdT0NQcPvPpd
8Do2TbTguSuh4rEH9sw0LvdCeU7ph5+vhh1/WtYXt/fO5+d3zO/NQlyq48H+rIEutqYzxSvNTYxX
PTLAEBNcZvvcOs/Mhqg3IX+OL72OLb1G9Pd6LpxK8mrXKt2IJHYmmRGFUa4EOD13fGgVAh9tO8x3
81ubui0BzduYZ4rAQk90wSEci/hgC+wvEoXV0MgC4LlrcmWZohW+x8SDeS/FVyZQ6w8zrOvXQWcA
lnz9sZNB4YUR7wgQDUkFnh7dBsPLtAuSc1CN3dEpM+J8VDt9qXJtr8A7NtWmvBZGVL/QorITV3lO
Qt1/dIBD5rN+hxWvM7bPliaql6SPpyOUl+5uJAv8eTLufSCIdT5JdrbV2VfNYQQlTs75wPPhuY7C
5BnzGmWDq5OymQ+HJnqe39C4klJl2jaZPPz4/EF92U+Q7KUZW+d8DA56M9+p/LXrBNAFNc07KkMB
LYW8lffQdc/DFDZPWZDX+6GBRllgXvoOtwADFz/46iJB3NoKaksy/coXMwCNiuAsNf2bjrv9jthS
2sLyUImbJ6JUmmvWDO19S6YkjpecD7x6xK2hTI8j+OqzlgKSQd0FePVPpez+tpNQdntUt1TEBV0v
AVtj12Zhu60wJDsaVrpJcsG1gYm3nIfHoaUerBQSEw3oRaztmuuYmJgMaWr8oyMiRKjNJ9dWOgF0
zZMVDqQNBXmzGCIVq6oGfCNpXW/t7iF+0lZp/ap5xJBQPWYppdrtWPHRPHj4iBft8KyUBVA+1f9Z
DUablYZSHbPYU3b8seaWJADrNE4UY+XgH+baIsmr6OwDvMxHKMhQfzWdfSC/FN4IRXov0CpY+Vhd
a7vSttz5zqafGMEK1o0byjF7UzudsxOGkd0POZ5XSa9oL5k+fG9x5Pg1ItKFxfvnCKflDg+SIOmD
597oINmXTD6C//OhsgeiMrKEROacuWgyWvXTfRtUY1p1cakcqQKoZVu1urQMx8eM9KxlpevVe6pp
u54IkJcQAdoWHBWPaFwuoKT6LO65LTTSgiVBKHRMaDmiYBJtkuCN5jzJWGyPahjRKjPJEasRgEBm
jJ7QMcpQKiP4gS8rfuthTRqJ/uybAJ5miaQEe9Phzmjo8IX0NRr4Yi0+MQc6+zXeIxwCBQxLD5Lb
jqSuBu4Gwbath78bop5ha8laSzPBuEoL2s5cdsznyvHFcXF0CHIzWWuqE137QZ12BtpToodpIs/n
qrL8VoQJPL8MPXxHIyVY4b6h0fTiGJ9RSWmTnP02K77OqqJWNMHO6ZWtEmhon6pU0sGETMyhiGkx
cssXTZEcytIa7wkiUuhOueUe2x4Ed236UnQqTuhRqa9tnOTfdEyD8roYHvLIlaRlirO4dIzNzAjG
B26FbY33bFkye8Gmu+tjXJ/X2SW1Y+VilaI9Qi25VtIUZ960RoV2PPHuB2ynXriBThnN4Y/MYcka
+kmBzNawD4GpYEWSuelRSUciX/rcvRMQo2QWqXrVgyhHZYl3XhlrV5rI2jWOYR1B6kWD55bf4se5
QqV+JrP6lFynwp/WIo3110zHidGLHZWErKbZNENA7wOp5rghHDLQoOEUzpGMYhhAaUZ0chRKxuCW
dMTyyK1EP6SplHoPWfuZGgS64liM93FDzecPjr010FKco1hgfegztfa5SPZk1ef3fqF/DbrQu+v0
2H6ZfwD+of3CSsy7owXn3OnFYBCrgouQH6XfdTCshd3pzYMTN2CsdbCuJt86YtKsruibpQvLdZ9b
OxpORDt3T43yWOFW+RxR+e3zMOuOiW9c9MKpDnwdFDB4JHXLClbFMp2ju+mMLqhG+0sp3lPdw+9q
8JX9XP8YmHU0JszkUDAhxeSfLe0kMPDfcDai1+GG2mq90XzvGlZU58IhKTHKIQxNnczi1nssKGE4
LrUhLN/aAiMFrxPpQyJnUj/WTkUKzeJShonknyRdj5oLbqXZF+9xaOlHsybvgyDGYNv1Fq6buf0c
U0tv85pUsnkvBANBzWCXmw5V2yZA9fINQkve9gt3MgLcN9WfL7UKo0UFwY8qcR7fMMyLcfrS23OX
+8FeEZrALmyMn3CEC+K9mV1TMY0PiZJksCoGbJsn9ZsNn/hkQJHcTq55JTgz3Trwh++g0WjPuVV+
+mXcfpqCDpVZ6x9TRvuSYPbiEuPPuLWpRmoitTY808VFzWFcq6Rv/xDTMs9168egQGsT/uhAsIWP
HuOwlePHvFKxL32vPjGJKt6JFPTXYur7nWil9XLnZftQxxfTLtLsvTVwUZYNgTwy1rAxv9FkHq+p
0RG1hh0NYTDu+DWAJZnXvfIkTMiU1ji9wK+tj1GtQbyXEEJRUTszVbUnF6c00rxM1oI2nEsb2eA6
7LEzXhA58+xo/RacTb1XheucihHLBgRI4UeZwF7N1UsjWv0xK9twhdzP2LayNSW65t5g8LoaDkzw
NLUuTJvBAuljvp9X74kCVomYLDYoeDsdPVFs9jGyEIBMqc5KoWCgAsALKyNsGnPc6UXxe5+MwUp9
yXyYhUr+zjWHK2xNpJPosMA7DY114ZrRVTMlqiUu1pQwrOqVt08GgIIypJDMHCDWRCzAxaVvoZV8
ZR3nH2KveHHVxDxCDKAeln3CrCZoOYJMQYqI/1yCsp0qjyRrTB+WhmofZ0TAxfEMsLG6L4aquRYT
w5o1iX5JtU5NP7iMvqAP2EeYI2BOManbLPWgug6aK6dS73a9Kh51BTLg1fWt4qIV+mOuuOol6uOr
JWpGX0Ij1mEbomRI7E91SP1z5WTm1fO8EzrINz+VVXGJiIvlx1tcAgvEsamfW/r8d6WATJJCLULJ
x7KzCEkrwZHXxVtXLkrxkUCVnSmHOrm0faU/NK0D94j/6jOUOmzuHcP4aBMbuLLKvs1IIbaVFy2o
yd4g5enBqzx904VpcEgTaNf9mNSb1huDsyEw3B86kolKTNTWIhrSJ+oKgEkfDeR8CKTGV9VxjbEw
8ptXckLnvb8fqvLQqOoUlx3D3bRTo2A07xEVi8hvNd9MISgx8KqLHVaj7W4XXRPUe1M+KptZqFNP
6NZ8Ih9n7U7FXFL4OS70MtWrkDkudqcSHa2YLcoSeVJFFU8roSBDUh4KxYoegIZPlV54P5EiXDzJ
Vhf7eSlmFH18rElwKwhLOCtl9MyFVV5IvxH7ziMXrzTRFfktiZNO0n2AdiETmdTqsSlq9b6ZkqNB
FVosOkEmWW2p2R4YuHr0qaX2osIdUiVZXsCcvi/BCWwcp8IUr/V43N6OyQiDGENU1aIwifWJWujo
AjMPY11l+O1gUqLvPSZZA/UVVI4iWSm5YjyKwlHufUK0XExF5wXgbRMrLAXt9M1SbNnYYmE4rx+d
fPDWqYvScRrwUSB0KVmHyMLCtsFrrHVdG8YV4F5sEyirh6HzRmNwa4chLvySRShsnmq3sxE+dqsg
o4vPCApyYBMFWie1tQsStVrOQ4ifgzIkQVgcajmiaJ3K+BtlVyieYL1eCacpstqtY9TecgbrB5um
Wk8S9a5z7eFsN/qPPBgXrVWbr3RsnW0Eg3t9Q0KYOYIycA5ePWUwFuAUkwFkbGfKe5g+jdzSSxxZ
zJfSIC0ks1xtNx/WdGKw8ZPIjgitlyowV5XaHgpzCPcaZfpJMCgOkFBXRcV8EDYEURkhQ4XDDQ6T
VjFy5BlVluxn/MsdYa/gFnqYjzSJhjn4Gy89VKqYKRr7ufyZN5ja7ruiqO7nI4Ljmv3Eqggb+qRh
9qRUijQ9B6hV1Yc89QYy4atyV9aasqsq/dFQZcNT0vf6rObpcrzX2KtTiAIlBlWyN1NGCo7P9Icv
Fi5rezoT6M7k4byBnmUQB4hhnDESGOwK+nzzo5TU4yki//v+9pj1Lr/ZsrLbi/M7Whr6Nr2R+/nI
j1lcjC2JCuFET1YVGdK6ISB2o2dRVNGbbFdQ7A7eQJtClD9vvvkOzJE50Y+dMhgYv6EXZOEiJCG4
I1YRuZlp5i6CxvGvCdkiR7vAfBKC7nU+5Xd1u6E9xb9evmN+wVAyFYbTlG/mc/MGdsTZQDiLy22R
YP4pGnebYoY3lIIOJuZkywltpk6UWurdkwmWHbj99grCKZZsDvEhHWkzPQ2eZ4zGEcph7vacqUhR
5gZaNxqnGeuWDDMxRtXBxE8YxWD5broCc1spIYF9lSzDKvL23RC0rxnzR1uSlxBmznUm/qdZf/Aq
mgc8St2TW5mUkbrerPBUfLQ7DIepeaEE4k6T4zYD8xp75n3qWdO2tCoo88DYuFXKTdS1P/dqTNN2
GPIjnPQ2lSd66OLMxLNY2iWyYz+Z/UtYp+XWIV3krsz74XTrnkqx/LwnyvSq+nSpTArC26kwIWR2
YrG2aoxS3MtvhSuud85mJyKz8c5q0a0a4Yb38/l5oyhayAqUCrbQPAxBQloQqha6gPviJYhzZUej
Uv1Q8qHbEJ4OzTAakrd5j7iK9LZ3OycYeQFq7tSsqi9mCMpdU+ytUW6FX5Ei70pdq7a0eFS4jt1G
GbP2bQpdT1Khx2Mmqu6k2067jI1aXZpxCXPBm77pGQqLeUDvIjgweHezpksuYQGFs7f3qeY5+741
9VMrN/MeIp70ZBWb28EQGSfsgQgiCqG4iVk9GxqFSxgHKssZzavG+Jtd9fnJdPJmgzd3tyINkPbM
pJlLgL+Cfr2uvoyWa995eWMeosFRjmlRaUALhEiMSfsyRb2+08OaEUKCSkFmgu/osOxzgH4PVuK2
s+huBXXgoSL4qDoHIB8JDXoa390Z4QMDc/FqQnh36Z7cZPpWYl2mKfGvfdWuicPTDj2lWrkWI7NC
rb6zEiAqxGWBFOMecKc1NuRhuTFYQB/mQ8xMucsGG88L2a8dsvibHxnx2nVLWOsCeSi2s4QWyw9X
6RYe2q7tdx0dnt9P6S6hjPNCWC0tBHay7INmru/6EERwLvzmc33skJGKcQVkHPLGEAy1fq7v0rCI
7ruEyFSQIxVjP8vYeyZi+YE07btbg24+ZuACqVX5V2VBYG41V5+Opu1HgLn0NOyEOScd+3pv5El/
b+KUXa1qr4kXvgn7sGz6Mx5gyQmi89kZE/1kdMbiDwUuXcZoPZ2rgaS1IHTxUJE9qBngnfcyRx+R
ScC6EXIzkly9NFVXcr8Kyf5JS59FjBfaj2hoxbNjS3Wi6T6amao/T8XPo1y2lAy1G45W/oPOFc4L
tu3fa/6UYUzEIVXKQzpq9lWVS7g0Nw+oAbxHPS/9fZxBLMw8aRhZRs4GXkq1iKterLxkQkLSCRmA
pobmWksUhBRWrlHopWjSjNb6eexQt6zNwuwWWhs7ZydlwZcqXrscwDTP8zn8PvudCpRCLJg8l/sD
NT3mkWqUw1lnyuSSXo2pRNJsqP42Vtyfe32vfDo0KLZ0g+olkKD7FtCM1jICDCgcugc/Kg5Fb+Tv
Y2o7zJfh9Bg6E/4wY9utFaiy4BCd+gDhFapAKWCvGvg9J651jtMYNiZcb0KUrMgkNKiEld1Ga+iD
+Nt0BWlI0EsOrtzMh/NmCmvc8SfvjKltf3Qbr8NXmj1SM3FuKvTh4GXIVTkdqEN/VDwbUsnsnaEQ
ghHXBGmrJZz+3KvJRPn3pol15RRijHZs6DYRJolbpLS/y4oB43nozBh+a8vbyGsF+XECa7sVXEiD
mGNVZGJzydWQn7sdJaGQ+l5bwCCz9jOFptQoCDRWcwbBfpeafLr5dNxlrNZYZbjt+D6WrEsUO9cu
BffXInccRITmoF7mFyzplGeUjb37/dxgTWfD8VuQSoLcIBiJRT7Y1YOOM91dGGneHgZEvYhzIhXJ
l9NfA48Oc5z2T0xGzdlKSbOVpyvSkFH5oAiHWL3WmU1fceDdCSwCPhoTwGjUHf9MDWVD98nsJeyf
+KOuYQ8xhQYRDKgBXxhHmos4rG43Zd46+8qSw7wjAUrSXx8VvWQ0tUbn3Wh8InVRhVk0K52UaKSg
H2humwat55jg8KFkCegbqMD1Mj5rtmwE6ZmCDQ+VfY0C9kcePwVNIz5pMMLxTIMKdnBhrawGEBrn
nOJYskRbkfDVP9PdlBpCV3xO3RvmKf4PoTnIVor6q5ey6k7oZCJziqeLTmjxKjBYzg50VzY8Re7R
myyxbXBi3NOdHfaYsyhbwkQHSMpWuYk8gh5Yijk0P4bkYnes7oJ6lLOZdqF7jcFnUKtvlS7oasfN
pxuRnYlFTnBnYBQPn058pkn5QhyA86aGHogYneCn0GnEMvPc4Ax6BkuC4vVo46C3R3AttnZ3ynLF
OygRlMBxLIzjvEcZrh99QoM2897v58I/n/Nj09oDZpKDO2S7DgRra0bWcD8ONnE2k5Y+B3S4IQN4
8XfM12mUDLhATpjL+PGgfbDoHe6EMuQPpW49ROjxlnDKugc9oiGu26hZeGjcPXi5v8VexCFDGpP4
MXCDhxLB8WiiiHfqZtgDdWEwbFOn9pBbuP9V1EIojZrC9a9qya2LO0N66/ux6umVULl8+eW//vU/
34f/9j/zc56MrDJ/ydr0DEbX1P/8Yupffilup3c/ODTxkUQm7NiGaQiCUAyD17+/X0Pcn//5Rfs/
JgbJldWhwzLsBlsAJRkuOHgSXUDM+DfdMk4u0PyvQpAP1Ir6u+UQtOGafvFk9ixOnILwqaDsm2Xa
ZRyGdvbUVQFORGZaf6cpsGyHMlkGrV+cLBrQhFm1oByJaj/kyiTNuJv6vS6RbtZ5yQRrIIYCkeoX
ulzg4djTvOe5wE3V9z6hJZ6HMIpoDfv1BPEMm20H/fxNQh5B34Or/dshBvX6YYCic3vVtGvEm7Ni
Oc17fOglQ2umaXUhlv0w7e7m6/pff7qw9XyhvxN/AlscqOLPh//afOb37+ln/T/yp/79rn/9+ZAf
+vmhy/fm/U8HZNSGzXhpP6vx+lm3SfPb/1W+8//3xV8+5095GovPf35BUpw18tP8MM++/HxJ3gdC
uH+4b+Tn/3xR/gH//PKEBKdWfmmzH78s3sPveU3Hp/5M/vdHfGJL+M8vIEL/UB3NMVRTMzXdsjU+
vf+8vST+YTjCMh0sW4Su4tby5ZcMF/iAL6H9w7U013J127QwwzbFl1/qvP35ksYsrrvCtB1NmF9+
uxQ/b/Hbpf/rW14z/+OWNzFEM1zTtFXD5jvY/Jo/3vKDWkVJV4/+2jYx3qB/tvGJ21kIvXxsrQid
v0llPA0vFj5G2BnWvn/QTV+7E8J7YH640E3e/eFq/sVTaP3FNzJVHiS8F3WXPsyfv5HtqGMj7I7m
pcx9bTpn6SjdC2HC2V2p96e//2WG/Pv++MjLv99UIWY6umvbXIM//7bSVbqqIYSW3CitAcmpEIL6
oEWZu8E3A4ZxoWN41BAM7kxXI8cNHug/7AxCZvrhxehTi7aW8VziNz4q7i4EIJkq41dk28Oqq1kL
4c7961Rry7oc1+VI4HWwKhT9tTYjloe0JmyVSPAUQfWd7bUrJ6u+Ky1LWlNPl8XoDJvEjPai67+b
3VIfwgc/qATLz/z899fhry+6q2vYt9Av+8+RT3Q4cHWsw9d5WnZ39NRBTtTo16p5YLmz+PvfZf/V
JYexYqq6HGi1/7jlSlIwym7glvOyVVNXsLcQV5BT5RckQsiMr+H73/9CHon/9U+2VNWWknibLPX/
vKUQT7Y6/or+Wg2Lk4vyOYiyc91hBgn6/kRcG6UVgX0F5JdAMbe4MIKyBclDkRrhnR53p0DUp1Qt
oU2EpO/117I6BegaB3/Yklpcb0PFIGmZZ+Pvv7gmJ5z/uDv/9MUZH/74dPYsTjp8DH04m+Z94PQv
qRL+IH+aucPD34DRjghjsct7fRuVFNxBh5mOkw7N6v8yd2bLdSLbun4iVkACCdxOZt+otyzrhrDK
Zfq+58H2C5wXOx/IuySratlR5+pE2BkkMBtNIHPkGH/TlSwS+nz1//KF5kEJ7S/p2OLDw+mVaY5C
V+Lj/5w/MFD0K6yUw1I54qv1LcvMfWIRwFfj8CiGAceeEbk6Z5eUyl3VKg+//jLyny6rDqXPwQ3B
NE37w5fJxyH0jZYClCyLT5ZQrpUpODsZ2goooW4so/s8hEZOYYMgEXU08tnUV5dCdIQyuOwBwXlg
884GpAhSPm6XJi+qajw1rAeQTNBBrpebJqEwpDvpfW6N+dqSUbbSXc2JvkfUmHV/9un0gFa3pDxQ
wq2R76++DTU6M3nwAizrQVWaJw1vSbB28bOtJxu/ta9aK/6eeOgZZs0dQcCzkslH4SAto16hFZK5
2G5yzamURhgOtn7gbfSoJw00Zp8LqWLtEQXfgS4/ysrcNYH5BMgP3DrjtuYlwfrXP/P8K368B3UN
uyohiI8c8+MI6bXhpCYopYdj+twqtbFuoulRCHNgPcrtBtz5tgGi/5tRQlP/6XMFUZWqWaqjSu3n
e99qW73G+Rj9HdaBU/WpbfGkUjWdqByQvCOPnQH9HxXQkV/m13+y/g/DocU4KFTHtMh5qB8+uwun
oswM3F4Rjk5OddyskYVAQ58AzwTpikFXezGTFgMIs91b9YMl7fzsDV/H1oGFZWjxVuRFiVNZfi7q
CmByBQ9CN4qrNBLrqBcM5dfJsB4mIOlVxBySRIioKeT7XMQ4rsMQp9+AeHDTTqcIOstmbKp87XTj
I/7Y7M2a3/3Jmv73p8lWVWERdDiSPNbytL0LfoOaPMOYUQo1NB3R+hrWg3Gh+mlQg0BTlMqpbKon
S2MuBJwMAEX1XjoqPqhlrwTob0PLnjEfctywqu414gfdeilQOt+2Q4HDcZzeVOCmSjV5Hkmh46Ei
txM9Mr/ROrOqva77L2VsXaV9Mxx029o1zbBvKNrv8AwF6NOH+yCXV04TI0JBHDxWCkgs9VGpcaIw
x7W02osKH3klw/hWUctj2YffKgu9GnKsqwqOuGa1a+8Pp7JI0TU1oEF4ZCtZWGvNCb+YAdY6iHXt
zMzCcRArhj4GVecA+0A1LiCrwQXtIl+yuEdne0h0SFf6VUI1D10VpF+Twnig8oVciDkcCNsahE3z
GMWu6RipyldAB3JT4tXmjJ47WRIJhZGXpkLfQ0uyt9BRjsBYVzWqOCRjb6w6eW5TD99m70ZAzmOZ
dqE6cET/wyvyrd5ACeucyc3ugho5gKFInO0wMCkEDobFmbOqWM+tKmk9VEW3TkZ8BwFKUmEM003U
MaWVWDmBBNlbrG8hxSJSa+rRGp7eHm22eC3DYIeGGGJtMdwxHB1qGAyxxBQd6WCIBukd0s8vjBt7
uGunOCWv3M2leaQWfv0wznPcz+MPQa6QBGe2LlVC4p/HAQMkfZJourfB/yxY1z6cXFkGEJXy+IUh
4inxvnvRMC3xyr/9ZIYdeMcqhTJT1YwPs6/tWFy0sfY2JmR1BItu9RYFUMiIOHEOa9NQD61l7LSe
meLXHyz+PvY56EEQlrMgNWGkzSHUu2eRvX2jiNqBxYR2sVBUdY1e7Pc4Kq4oKeLeiJl5DyeIHHAL
8ae8bRusWtI0WMlg6FwDHoKrIOmQG5uimcZVUd5gS/cN7P/jr7+p8Q/fVNdNR3NsMtgWmiE/f1NP
H7SOx8basOZvNk6cnwHgJq4mocTwTXzcxRmkpb6xirUfqFgq+Uq28lrlCvTeA9EaqTeb0N5TJYkM
ecCR/H6eYy2Nu1JNGfUkOqaNrfwp+vK2ITUsguECE/0eivCFWATeW+u7sTRRwiHjVMeIgvKngy9Z
WSNis30K5C/CB3XiGzlp8vzrH+Dvwayj61JInfWKxWLiQzBbcweUqmdCGzOK+wk+dB0xTwBRImpQ
0Df69af9/VngvpDzWk1DDhbY1s+/dhH6du4gkLCpBvHCQHaycnOXhNk9DlqbCrdO7Manofd+cz/+
fWr4+WPn4+9uR3VKMn5o3GMDx6OYUI8JeOrkBtZA97tPUv/hB9U0Freao843/8dwA+mZoa4qzdn4
wbDpq+aLYt6ZQO2MbNxWrX3A2NBtoznsmDQG3uiLE7drsx+2k8CUOdAY4tAxxDMdG6NB8ZC9QHeR
wti2q/LPAS550IPu0eRL3KQjJ6qazL6y4m4xk3MnGJFHuZA/NfADGJEFuvllUupu1RUg0nzHyl0Q
ULgqV9O1KMPJ9Um/RYA63a7S7kvHHogYzRkBbuzjXd6j1FqK4LtfGLd+0F4wNdparU7lI08ObZPd
+Di+YrVwK5LWXucKMCAHt0Gr/R5LYZ6mjC/kGLvIrBFnmJwvKIiq6wxMMTaNWyZXQsb4Bt97KGl1
h5mNxZyIMAxyExriw0b6rYleQgAvLkvq3g01Cr2mRpZ2o+JyWPjOFu/rAV4mjNayJXSEZnStQrlw
bVRh+XEqBVI52JMsLGczzBMKP9kmbkfg5qxKQmMVzMpoGU9hBV4lNYhzYT0C0Ms+g9x8zAauQukX
kZv4JHd4RGJPrZF/i166IP5moBjWSG3T9sQz4SUxHMREBUspYKturDD7Oax2cxRZNyXMGTf1UWQr
KyNF26S/6wKP9DRTJqV6ZzuZ88K1Nnj3qThVOWrXfXYjEQVnOo22FOJAOQ/r1PRfcGXvUfuLSNYp
J7ym+GHa8Htsb8g7PoUtlMwyw7cHb9mbxlGO5kSY4PXGJWj402ZVego5495LEHEabPXo1PpNEkPP
gsDVi/Q5ddo1RZL7skVZEELXNb4iTn6neBR0kSTykd8GL7u2C+cBNcxoVUiPS1CrMUrzAEO0bgso
Vl1ZPdy0CDHRzCmMg5G+1D00RidouX72s1Bw+QwHLkQtipvQSEmXDDunwZXKMQW6D8qdX1AH423X
vdO+tBK8WgxyZ8D3sCN/51rpAfDQJ054Tgcs0YyBX0YHb+nIqxq/gZUyILgijBb3WTgSilJB1tXa
dtVN6XUTMAvC0bsqbbGfw4kmYtSvSK2vwky9roE3ZJp1NDS/d5HZ5GJYQOFhcrQV43rYYKUYBIwe
dpl2q7SID0UcXIoBV45ZlwDxgOdIMR4T0zmiSIOJmiyfSN48EBdfyHmz0FKOneIQ0jT2g28S9QyY
XrhIM3zzZfi9sCJnV6Tj0cdqr7aNWydA0HFsKFaC2I9Wsvsz04Y/SGMiMogVupYU7mCShKiC5s8S
60QSrsK1sERcG6V5EKgsrLqA0kRhb8behmEEMhrcOLpME0iE1MdqL+nLr7K5BH35FM3hO94lPJz9
QJ1rVO6onqJNZfBDYP7TuGb7xYyR+u0EYIoJL6cx8i5e1F88JfpW6w+1ZuNK60cvOfTaLsCNse0T
1HMT9WTF5fUw2OvIN781VD/3rNgoriogThPibKXns/sWJQ6v/wbxg9CuUEnlQYC1+jVKmY+FUTzV
vnVikYMhcQ/2ZgIEVSc9VUu5VcsanD3rYzE1l9a5wdIRpYee7DRys7LzXanI1IUJifDhyjApKQP5
I3EIbGobYEYajGDywmGVVA+qaT5pCdfGQiwu9DBCM7N7pbYefLA+jZVfdJGQabPg8Z2bWq2RdeAC
+SWwaphuq8jRb7N8CnfxZJ4UiIduDgmI5WLnslTBS9qMmYX6TdKhqJpE/bposxugxDPaeNJ3IcJT
K/u6ifrvrHZqtHDFYyO8r54FQD3BdzD8SsaEL60i8UeG9kZPxiO/476M7S+5NsNltE8yTJ1t7zco
LzXhPfWbjWx5dMwpurIKSpjIKJbHtjR5xrJyrRbOY5H6l87qP4P3cGXDM2E3JAEREWLQMBnMGWRf
jCnZaJPnw2RGgagWpgm7d9Nlxu04aWgWU/UH1JWGGC4jpwtcrkKDG19HyzbslbAZKOQY3g+Ot5cB
79IPydWY8xVGym45dNB2LiaEUCmVEjOXPLlFzhUBWp8/gkUUGRXTTU2JAHnCN1PSr3XSoSKItYmo
UFKreCwNjadQAQNus9SpdCjgs1VnfA9UGeSA8YdU9GlvYfK5ihttVxeOWxbTPsebGfTtmvI/q6SQ
lAAP+3MwWCAG8NJLiytqRwoqaLnr9zCnfLN8GrTsHspUBleu/SJG574FausUyp9hUvM8AVjVzXon
sPFrTQ1FuCF8yar+xW+FW0/tvhsmtG/CbzplnZU0BStBpTrE/fyXtcnGEZIlt/dgBtwjBRW5lXR6
yGWfSsSysT4ZHuH23jmB+NrG/Gh2k7yYRaevahXrULL50J1ssqDjLFCDdsSvgzn5sdyE47MmyP1b
qjAlCZb5+LuwKvN05Ms0JIKhpwIStbdDpt4lsfqYxyzCpuRrA83hj0TgGIRz6E5qX2PKsQeMbz+T
coYI9521N55uVHoAVYAJn4PuCMTjKgnsr+RCH8HdoWkxP1b9MPP/OxuoasdGHbwkqXVo1eDQ2TdT
x4OZ6yBfWSOY1VOr1k9TKf8Ea8KvRhDdSZ52FT0txuruIg12meiyrRIAGkbWfQmDACeZ+XbXouw+
cyTvXLpjpyCo1eAzjIa9NTybVMXGCXNub+Y49Pl9YOOgq3h3FvJCv/5txd8zOA7VAx1An61SQHE+
rKCMXAd3k+UowY4EePV3HJ4JnHRukKRx1irQuZUYSDYQO7hU5VwEAW8scDGoPzHYdcWCOn6KfGYV
Ve8fhwykdw3EpteMq2rSb7AEvkWS7RYUv7Hq2tBaKaO6+fUfof/D4koYqmXougWpnKzMzzdINEV2
06WBs0FW7oAm0hneJgqbSsEcHN3UUfVUVOVN0liji5HmSVQ3wpe7xCcGZtVEOARZBp/Jr57KyIMp
9s2clon76SCAJ8xFBKvkkrVIFAsV17i8vIe5cwzTct3pyjEtCHt//RfNta4Pi3mWS7pmkT2WOv8/
JNbKwEETg3TuZhod9F4y9b7U66sc0aF1TJZkD1k7roOnCd/DchoA1XNvgywJHkezBEauMbDEaa67
lf8QRbG2k3r4XQ/R5/719/zHr2nrgjqURebRni/MuyfT6vkQJ+drog1yU07c6VBccgm5QKRfGbYs
d6yc0Z2flX//wVxxXaVIQUBjfrxtG4Fst4PNI0qaSDyD4lgbafQIRORoDOilZ/p6SjOYp3g6/Cbh
+g8LL92k0mhrfLppfXxiJuyvATs31qYbHMZ1ad5WrTxMLTlHpBuwZc9+c3tr88X+ObPDA2qS3bE1
iyrnkgV59yvnqLkZiV5bm6RkvM4ctgD/78ME3K7RB18m5NV9nGxehx8UQlGZT2+WH/xf1aYv4R9V
Xuffm5+r0R8q2A95yr9fnvJf3+inovf/H1Vuh9nmL3DE34rcu+r//E+WfM2+vS+Mzy/5UdTWtP8Y
GgVaRldS5Ko+F/Heitrcv6pmSw05eKrbDM0/itq2/h/TYiyD2MigTKjGoR9FbdP5DzUlzaaYY0BP
tf5VVdv58PwKzZIOlRreiOqB0OSHPEkum9HB/6S/2NOXpPbLE7ILeB+A5djAWsKrvYTQu1p2Lo06
hrrtLpsBHPHT22uWfWT4ite3eHtJIeVW1E1/zrqu2OcqvkD5kI3lSp8N4l4369lIL8pGpJn9csS9
fu4qBUE8zjFkEef+u83XFyUSt73e9EpsD7A0lYlTr6iJW9gN0iCajnP4spmWbYu+cJKuMNfFCyHO
1fyoofN9VkK7xSUEu/vlRAQQx/yY8SAy8Mv9x/dpst7kwwb5RU7puIurMF+PfF+3U9rqHErEIO3Q
Yb1Fb2lE0+HH8Hq0KCCijv2sGjarRs4nqnOvqGwOLOeYJYCvph1OZjGOV5OQ50gldecLVH+nqHhG
XxuDqDB4GHxbniwLp96m1vJn2Q7PVk581thdtSOX07soOacnBd0y/GNJlKTprO2cnmJslo/vbveb
11HoPRaIm/nn0Yl7CByQpXH7qJpkLvhwD1FxjGqHRNxFxoJSpu41x3hu6hbSDBGWaI5Fk7XH5cjS
XbbCFKlIR/XrFU9BcVwakajFMYn9HImOeee7zaWPB4JcgYtr8FkdVMTcEabxk+ulaXstuc5Fzm9b
2IceZdqj3bQxpKsQTptvobGknJPMn1g6jSqzRXuwB9V8jipWx6GmPlVjH+/rBLV4XOSyT4hVb6O+
/To2sYH8DpxIP7WRdotT+wyMyD57qmmf37rLviwr0PEpxOel93bw7VzFhKWw8kKWI1GFRGQ6bk21
HUF1saxSTY+H7q2vtT1y60v/9dByllfrrMCK5n9P1efXv71o2Xp3TkMyF7kzzIUUaVzXdYdgA0Ud
nnrjusliaDutjBu0iGyqv709HGB3BiChRXCNecWfstKq26YwmMoxa2G/lKe3JrUi613XsgrbDcca
ksx8Xj/p1IJQC9tIo5tMN8uaZxjkrMuSzkNFyIBLMDcCaqXrWSwAZWQXGwuXIIyskgib2Xa8NQ1S
fnYYK78Jsj5iWma0Ivg1BmeDksnf6+IdBSqPdEZy0QSPo+z9emfGUMM7WCVWbJCDj579vhjv42Ii
Ldb7iaujh78SOJr1vf61TER+ZXYZTI963pzyOt1PXvvtdR9JOisk2alpt/4YVveqztp0VFU0zAjE
UWHsA8Q7m5jNAcT/JhPdsEJFCNRE0lx0fwigFfhP2C1eYcnUbQctavxdOquKhqmOVVgbXpYeN+iv
H+olfHoXcSy/DMUc5gV1nqI+zgs6OtPjYCfJpRurvecowRm5uAocbbNqlja2tOLcVUpxfu0vm36n
f4YDjRaKXpCSy8Me0x4D0bgxbGGItS9xWPoI9aCYTIz4MCCWhIM57pGID9/EJHgTZyScVgoFCGxK
KL5sDjpBEbaA7K091UGaaT7rdfPdCXrW9S7On9TzpsFFy6S6yseouupE32irQQCVnkLz1NZlh9yD
hYCRmQEmsh3/U+Zj5Bw4f8bl4JGRjozsHBSx8mMTvkx21gq13qo5PHQYqvnh1z+382H9wtoFGKUt
TN1WSQXpH3E3XtREwsC7kymhN7A3EOL41hSq8qM75LmVIvz6v/3lnG7Z+eH01zOXnToZjJDsAVIt
/+VtlwNjm+uvHwqzTb7/FEhj9UptdH0jE6VBYw1LXcR/oo3RduSo4Y7E514rGFe1NO2OM1DJVPAA
Xi9HAGZwxLTD5MdJg5JlB0uGSJ/M+5ZXz41RFs2P17wdaeD07pVCXgfL21h/vQQSkbMhDY7Fn5NP
zOaiTkk5+9Nx6ct559LlkRRbhvdw1TVT80kkOZSK5iTLURErPbcrdABC82BrMLhazRefl61lX1tM
j7bwoxXSSdctpblZ4fdc5b2xV2FfLj1lngSWrTrE+vI398XHqZX7gtWNqZF+ETr5JoLH98urAcys
10e6deyrkUTx1AvqIL228pMa5REWOTfLPm3S+q2utxNKYhMW5r4OmDZwBgIes8RQAE+DcwDTMZ57
jWfG2uuB3MgD6KGo7nV+cdXHothNuf89bVuFZB0orWUrMbEAcYt6Xun+fKQzoIBjs9KSuQymg5b6
PQayeaquA6ooqAD3mFtWVQ2ifZTWUYINOY5w3UgS558dUTnHOEXEHNlM51TXZK2EiMggzt23hvL8
++5ygNgBg7iQRddB7dLxjDtcgbKFvbYsezgnuZ7xlebNZowVA43A+hqF4pYhXIdvD1p0lpCs412h
Gc/V4EU7oy4/m4XjwbhGozP1fFmt3vqLWudy5G1fFGBuR6GTchiW9+qozV6wBTDnwktvF1Ihqufd
tlBRQK4McSg6wcBTln2x/vVNslRO34/VZG0YpyUJMmCJQAU/rMETBIB7EKYkqWSdYFefQFsBN145
O5j26coWequvZhoWfB5/tpK/aqjlP05aa57qkRro0o0sBOQbG+u516NZma3VQC0POKOgguFgR5xX
dnWHfN2RETW7WnpK2zE2OsXj0hvivL4bTejJogjIScznLw1rm82IuOSVVRqzmigaoVXq3KQsCf5b
r56tqMAWVbec3auDc6P2+robJ+cxhTLSWsFLCM9yozV9BoQ71m41O8xXuU7Gzlb7bwnAgLtUZA9B
Fp5l3xSXNIp3C+1waRb9NpSSv1he0aBkDR1xaWQmTKTAAKFLRYt+s5LXP6bbyBeAcTbRv7YtsGLA
4H9+ouG8TJVQtYk6DsU6zxHpOcfLlFrsvKkEBZvM8tnZzENvU+QsiYK5u+z7eLodCRb9pV1kZ6iK
GfZ3AYbCH95zeeXyHp1BPkZVaibCeeVhTKq+n3CIA6nEMmXZtzRpH/Y/+jII63Ng1Po+LNLz2ynL
fv3tdUt/OSznd8Wy/vXkbKpqNAQ6tNsKfRN5dY0zqBhhMlUOw23Hs7Z0lyPk9eLLmHxfOmVBvgtQ
cX21dBGHMA6oMdzoatC87no7GINP3KZD363e9r29nsWjtm6qGRMzv91yYHnPpTuKwlvBnYu3y4G8
k2gzIXByzDuhr/HhsPdT0XefR2jjeVc4mN1qFvml78teSyAhZyHfvVq6VEGCXTG16XbpVkaDFnqc
xeuxM3Bd64V1I4ZeWQGxUHcdwS1malZH9szMk3U+H17OKWqEqynWHeVMvCNPjfijiDVkfntx/dpd
jiyOpuTXqAw1EKNDjCWk17YbL3PU89KAb1LPVo9+ydpEBQyQhy23mPe4cOf6Uyq88pKpeUVlKQhR
iwLG65IxLTbLkaVpcqL51bI5jJrcmbn1/Lpv1AGjaaiDrxIk5m4F2k+TFoiHacSwq4NpaDMB3y29
QlLe5m9uz0s3UWDPoa3i75eux8C106hsrZeuaL94ZY8yBiA2Sgs9akoFRYtiRsUZU4vw6Kyw2KnK
vLMxXs8hrYsV8Hzg3Xk4DSmpU90E8PrOyBUgKjXLH7BeStCFrYPN0kUwdlp3BGZUiTgKUovA0zSM
y9Jlfb/W1K4/OD3aGfgVebOZoncql/G8TvPwpAQPrTYxY4Siv8MBI5wew4QBLwH5eAhLzTzpfZYH
67A1rRWlBQ0jMIRtg6ne4xBTIcva/2gwAI3RC7n+sJsKtDrAUx5+PnsoPouSZcfyetC3x0BpmuMo
IusiFN26RNoxMnikECQFXbHsWg6i7jeuq9y03MBC+uj1cB4k3GW8xJiy5LKc92PXfM4YKbdBxShl
xsNlMoEEL40v6Rpm1e8snlt83vYl98MhnDT+ct124P8yJc1CqFa4FgWc0rYeV3WsqXdLow71xIUl
0b50wQ6U1y3TZF02aIx7HkyDthwxzDGdMXUHX27LSgwHAwDUCiJb2Bh4BLbNn6bBWklT+mpjDRUi
sJGWnaIKWyZh5tN9bsunNs4wFMBuemk6qL/XmtRbNzASMMPzAS4eK5G5eTuw7FuOLgeMnHTR2yvy
DEkCx1Hy+Ktw6tx9FeJMk8DcSqMXRCAh3NRE1Y59FnwNSWSfX+W4rSq/gtGyrtVBnqjAIHVazOvH
ed9U5vKEqjnW7cvJ8752Pm/pjfNL1bkJ4t75zXpY/4Bg1kEOMj/NUGKLbA55y58np8LUQ5YBAlxF
ak5bpAnFyfqrCSaFOncYHFNfd65a6G8u6sTXdYOodZok8i7FVXrrywAlaKnjqNwMf+qA8h8x2Cbj
5/ZT7TZp159RbUnWAuzZySnAjMImNjD2buVaSe1t7/XeznFM7TN5r2/IJF57gEn2+EkMt0vj+197
OJ43iJO3q0xN8/2vw6mPazF+BARBVNUUEC6Yvz8yPEy+AfLDebXV6yJR1pU9ZYgDsFKH3dceEUYl
A5+xQIpyYyJnkOqgbQHRDwAM0ThgypDDDkVYeRQBOpiDZV8qC12/zo7HE0UdZpe86HZtGhxMc0J+
vZOAxAavP0ZR0x/9KDNcUBiei47Yp3hwxsMk/D996SFxXeTOOSkxcY4o2fqB1d1Fdl2AmxBrz6rt
O00jO9lRryUPe2bVauzrgPhOaKfOR0KngDdoZIq4NgXCwlaSPVFYQFMw0z45Qz0ca8vIbzRjonoz
JOcEmui6HgpgOUGeHjpfPsNGmS5Wb00XNFGni8eKDbwS9GhBbIcnk6dgSOJxcZkGjyVSEE9GPey6
trPukbGvbqZ4/LLs7itD2+kChZflRSQWIJTXYrikIEg+x+0ulT2uV5Fnb4mi9h3qMfdNOa0UfPNA
2IsvSQKSkuAw+k0w/TE+g19mSkNbKFW6QTg9J8zflVosO6nz2hub7Rip6banrH8a/2ok9gmg2pzW
TQQuGhGeTi5Jjor6HMoSYrCyS45MMfI0p7dGBBaXbnD+KEqjOHlagaWv7j028cjPi13a1eQp/pWt
a/5VZYCm+vXtvGRq3q0O+IN4oqHV6TMRTrLY//kPahIdd8Q+aFFuGxCdS0WEdy8NbkU4jUFyngXr
5HbZN8S4qgP13Shtkd2jFFgh/dB626oc0nu9C9prowhxBHTSe5ZySHFkXXywcRh1PTT+1xTkLGre
hCxvgYlMo+9M4t5OUybYcC1M90vSfZtClI8YEe2rZav1QmXHLE9ObD6wNFnpxa41It4zLS8Nokm6
YT8xTvRmcNX/URsRmCIQOzfMWPaJS+LfguDKt17RURXt0vLeQA4oQslk1Wldemj1nGjbG2W8XjaX
pnMQAxahGN/tA1EIMlHPIvM38f+CR/75apDhgTHLACZhTHxk0XkC8axex2FvkqpzbSV30ZjG2Ho6
0WtTOF21yScDijPC77ddYzsIxgzHdP7j1DHJ9xZS9hupGFJ1iab1vWGPGnrx6yywvEdY8/bJbsIa
rTfJA+2haYAw3UmNQJ2oaQgd3cacUAddN0ZrhOyttT0kKbDJwaJO7KMz3xAMOXap7X2wbSu8yp2r
vLCsfaA1L42v6PrrvuWACQymc8B6Lz1FywG9l6CeWI7VGz+q2w0iD+KSKIipWGqJTq7BuoO6rDtM
isZsEHvAWfrQrTRjRIJxwocP0tiga/mKGVRft6MRnvuya+8apFQzC+rBoMbkWFH03VRZZiCK4eXb
bgQXkyO3MM3lBn/lNJ26i8eWhXk035PJqHz5148VVSBcpoUDfF2CZ/75sdLGEuHnvK62PoY/0ZyO
oOQOIbiesxVLv0mrakdl8KHsomLfx9HJaXooLnWAeJX1thmIqDouOwtIjfA/qnGNkyFimEZRgshm
a2lqxbG2nj1d/EBSH3k9AKdp51BVGw0AobIQe79iqh3noGay7eEaacSO9NS4aYF3nJdm0Kz03OOZ
sypT45SM6iEU8mUYG69Z5XnVnRWpIgJh0SxdWSGEM8qjo9np6a2ZPL05YCJGLhvhhZWHldkBO23X
6j39WApNp+gDNcTigoP1hN6DWgDaBTga/vpKWB9ypwxwtkBXhzwb45xtah+uhNEYqgIhsyTJKcJj
608svgCQgXLDBxAFfP/W07GGj2Ax7UNH1hdlxJrRlPg+F11ypdQeT4sflFD4SYWDAmRnFSTJVZ5W
SCv1nem2eja5pql0exU3wevGqWe0pGZ/IrYzizNFn/BYtvyimp1JkMK9f93MjZVqQLlIoaDucmmx
yLmkkz+eMmGV10WbgEPy+gdRjv2DboVHWPk+pgoSsuece8vnhBu0ohmRogYAK5M5+bbsLRNuJl2G
p0U5wxirnV1n2rkITed62eXgoHeMtOHzq9TGsm9oqBdiAc6IMEucvZ381+stIoaVzeIAsYEmv0kj
9Tck4r/FVlwrU6WkzfUyDbT0PwSYgWO0kXDw/lFMCE3ADb2tNhr9Q5tPPnIjau9Oczfy/QsaHvtl
actQITbK6Degz/NVG5jGEY1k8wjz2jwiUZIeB+cLka3zUhXNRtVi5V4mobJfCktLgxWDchz0FBuL
Wf+QIq6DuanhnCB0vwRqeKhHNT/o09AdBtSOlmoz6pxbIsXq0eSyENAAgFWUaS87krGoMdeYYbTd
EU/O900GJjhZve1czvGa8AA/FNODOX4clprP3Czdt31Ii1gAfv865+1w0sTfg7poD8EQ2atolriT
DU5BiRM2bp0iPyYg0iGmrHXoaoVrLeY2wBApW+dNMG7sIFIPTYKZZjf7tcCK8bZkyka3lER6mhrJ
g6VmHhJu0xMr1gyWMUopamFrdzIGzpdnv4GcafIfHlkWGAbcObzopPiY1m6rMRmtxm63aZTNalOt
vm8sMnob7NNOqanWJzR48SdloeLiM4bWMLZukLGwlp5j5NzGgS+yw4daaniU5gHqblUE3qtGFyOa
VkY9zgpt8MSCyK3mUXRpQpGjDVXOJtvNcNUU/ITocmBz6UzkWKaUsWu+nIhqHJPGbY1GRXsWtAJq
VNMZnNOPZummen/TTVO6D+q+Po+4xZ6ZVG8CJQx3cshKpHuT5A45TSz/0EhEZF3XjonmxBucVF8a
Rx1QcHRLMeFSplXrpuidg09UuqfZTLW150IAQGAEA/Ijj3JeT8zse1RptGM4VLabx1131FMAAp4Z
7gS1Cgxm7Nn0R0OWVzrtZujCCkOF/MEOgvykECSdK12Nz6/7Sf/uNDyrXS+NEDcM5+Bsvj+0UAFA
UaWHJm6GdI2LbH12WgEURFdr1DZLTLdVUW07JA9PTVNTVkDr56IheXfuumSDgE20Raow2HE/HlLf
8Y6Zb9XbjuQM9hlpduQLZlwZLz1q+LnsJyKSkFnvZMR+gziQ1VSneO531qgfqiZk9Q9zFArCs+Ll
xWXpVeCo14WSTTvfCzxXIfrZKVxlLGZAxPWwGwo3qqt7Ei0NynYSJkutaDsTFLurTGSDXbu/x1KQ
YqFf3gOFT90mqKeDo2M9hfrMWquU8qjPTcg65bh0nT69DTP8BgEEfx0qoV1lsdU8NMEj9ZNxy40K
SLOKQHrq5oiDOcuATD1NQQBRQvNTQYhAk0ee8puwUv8ASZvnQOQZoJujBgFW8CMML6pzFHiDvt7a
AzcsNhzjEdGW4ajm5Y+tZd/Ud4ULF93ZtPFR+k5037bp+f8ydl7LcePaGn4iVjGHW3WOagXLkm9Y
tjzDnEkwPP35iPZIHo23far2xhCBaHWbAVjrDzymveXtFMz3WTJN23wwioNrpytUBLu99PHMkSkN
XJSZ1QrjKdG22z4197AHnEM5hunGLPJHa2KRoFnsIJ0emEDt4MGilFvUaqbbunDbtW+3XDs+y7ff
rwA+EnLnb+9aCBaQBp7/Z85hjZ/2bETolLp0UR+3m7F5Lc3pfgS4sVfnop6RJ7IaDLeOgFGUNMGx
GarVrJ6xmQIxAul2UfNoSdSglO2dwGG7p8ER3klWtakND4pjrBFBNXAb15c6ycN14dQsY9u8XlWx
RS5UjafHyBkewm7yttFkRceEjQZhYYIdpeoj6PiH5KDxARV4/dquBXAM9C75Y0BnP3/t1kW8Twij
WzdNLtb2ZPYPvjZFx9ip/zJNQQC5IpWMYH5swgQhh6/tZeHMR5Ni8pDXP9ezTKI5b18ROf2m+aye
UJ4c97kvtF076O6nKcRoBv28fciiYN/O60gNk+1jFthfYwSWNvqcgZNpOPR7mz98S/MDPll+S4ek
ierA8jStj2xrJ9dbX+dvWCNGpmwMpBTO1lxUo3A2fcVb3086RCFDYk8IfN/Iqha4N1nhGjia1eqC
6zs4BDPzvsv7u17vuzN4ZQQHHY1fiTTIzsMQFoH51r2VBfnTg2WWLmswmspu9Hf4p8G8Sqvsc9+C
Aatb72x0HvRFqDw34YSybs9G7DxB6YnWbDq+tuQ1nsLGjeFddLxUIxC5WslH15lO9A6/I/ePdNhf
XRKklDQuCNRJEHz4kAosDPTWFbdvoWKA3slw4b4Wup8SkCPwBHvaFXvk++GOeDUQ6GyhF4RScKez
D+pgAu1PbTRO4QKgoQ7i3Zy18egE99EcQaT4m8jQqstkAQOPicWCV+FfxbRQ+FW7Zzd+ls++LkEF
2RAsJoY/8e8/gnbksw41QQRRyIhz5X/IoGnVAEjJxQHAJ463IblZYlViVv0CvJm1aLu0PsoiDtDp
Ye9folnxT1uPuthCtRDaDnrcJ43B01bIXLHU6OrmBFkYwCPhOCTyN1V2BoBkkfq061kU2YugXenc
ANG09qMBG+w88W56fdDQfK/EGe30agmdz17kAaLLSA6iCOt0MOhtr1x6Vdtt9VkNMQzSbZFU58D0
V7GC6PbvH4a/ul88mx8ZlrGmqvxA/34qFEnS5cPoNesBs+WjaEcdDWctWTUVjJne0W4nrCYOiTcg
kOjYwdkaWmTa/Oxz4jihemNkGOShqQMmoJpukaWBcazxcrlpU2HtIzdZNkhv32Fkmz1aw2sRl87D
AKxifuVo89tmEgnOWZH2qUmC4aC4YYtMvbLzw2ZVYUq6RJe+BC4gtEveDy9xNet/tekrogj43rjm
XwK/RrTB7S/YJqA0/IIBruvcpOafAn3/fWUCfPVUorwegXeWof/+naYyV8vaIhIj8IK7ScfMWTs4
Vi5Qd7otnKB/KP3qLkwSlkCmXuzqDL9jxVC/8x07Mpe+DxpkMI9m4yq7vhg2fiHCc4ip6LkkyakG
3d89kKMjRvViG/IdFpmD2+eU9urKHjLl7FpTvf79v718Fv47uuSpGM0Cx+fuAJL/4UVI2iWq9als
1lbQmIvWnAW0tQwcjGUcm6Jw8deYFgOxNmhkwicQb/0ovHRw4Q+FOxDJ4aLLFGzf6mq81E2knxTw
k7F/g8m0d3wv3M5akfPqFrpAD9U7wlPqDujbD8eorjBEk4cjPKZjPxdTX29ibNA3qscmqEOAFg5n
cOwtlEr7GH8K1CsXUYBaCNGpreIr3QHpbWfZ6YW1sGuzIGG0zpEHOWqFU8FX6vGwzg1x0BrSWH7b
z18Vep4KNgrtymzZaAaCvJkRnhNFW/lJRfYq1PrgooOlvRZ1F75q6pD8IeQq6Ugf/xl0IjtAtlyX
/3z4Z+hA9JYKF/w64ecalkkGhrOuFf+2TGtjJ171STyHTq2c+1ZXzoAT/b3SuUfiV8Yh7IaTAIqJ
YDx3jWON3yZCNUdZDG9HHcGlm0qtYNPrRryfAiKaShcf+7mI6/ERIeP4pGZjd4oclLranHC7hYas
W1R/UJ34SM7ieewB+9VUll8QZnW52ftp9QXf0Om8kYu5NybsDQOrvOk8pz8qqgtz7TAi++zFXvY3
jkl3Y76xMqM6xlW/1EauBGVSjF1cd9uwRq2gdna9gizuZONY2updsQMVtPJFgWFnZneoJBoE1/rh
sxOnJMSqrFyQqKmx/BDexjPQdI7QC2GjqCbs7SlIdbULA0r0YgwUUFRz0QnTW+Pn8ehF7CZkUQRj
eUKVEJ+iWRwYE5S1gQXsrTHikyvqZGYIk1RxxSWJGnubk/JYFvOeAZJci+7C9KTp2GZGU1Gy1dTF
zg4hb2k4qc6xUxu3CALViR+Xf7jSzP8uAQm4oTdkowOPvsesfffzErAM2YOaPaZ6IMO2xODDg4oe
9jYEcj8WXrrwGo1klB2zJxjK19ZxxW1kGIvSdtdewjM/n9JqWRWzmkrpfC2NwpgXeKTVhHpSJtDb
vjvn5BBi8Szopo4/rgJFHXcCNE7kmwel9XbGqMW7EPH0G7tTuz0Y10UlCtROlMFYVO2NgyoG4B+A
Kkaa8dMg91/VWDwjIv76h+ffvOL9cOPNRCSHBO2shPIxrqC3uJSUZVavTZuskdU853XWfU3MSqwU
fUz2qeoeoZLGt6g/YVs0uO4GWlz8YDcCvZLGw0E531ZmkYB3xvnFySQKzLaPjcd+eprgRvYW0pGl
XXyypiG8STIvWA6qWAb5+K0lEbOVL8KYS27vqJsRy0VsYIs7D1S5zT45rm8KrzF3RpJexr7T2EkW
4QMo/wYXx3hVzuRixdfJlM3rq340vvg9SW8Z7xJz0KsakmxjDkjuloOxJwevoOQwJohRKvpS0bUR
uiCR8qxGmLtzRve+tn33fopXDfE2lsz6QYxjfSoiiNy///Gted318ccnZ6yBQJufex8XHl4ZQz3D
x2qthyWpzSG7d4L6ezbrQkVdydM6dPS12bv1ydQidWf46qFOzW7boLsIB3WKLlYtHrMqPoKi2ZRV
lK1TAFRbtbf7bZRMpNrc6tlq4RDzPsPnmNWDbmLywk0KJfgbAtHRKQnUC+iraInpfbfhHfS5Jt0M
XdlB/kQpu2wRVOHawxGGbWJA+BAjBTuoePdn38whQV5gjnc4idYcXdTG0ZUQD2EQakePIAm0R31j
Ik92kIWuJC4hI8NcTDrhmd//nB+VtebHqkMSxyAjzwqUB9W/b21Srl1FFp5bu7XZUJLyWnWIiHVd
NS2UhH0IYnJ/DW71UvRazAo85hcWTrsmNiw2SHec9N57jHCbXtToRxMGesJ/mLTzJO5qHdKuxvkP
pl+XqPjh5YWKol/X/nPGxgLNU5QllAj9Km0IeVtzpUftYN9WSXNqDYF5bKDxryrKV+wA/iDlZ81v
x39dRzOFE9UtgyyZ6agfF2bcTUWJPUvFjhZlvnzsDkNfGTtUN07I40frVlH1BeAH2O1jbx8N+EW8
8lx1VvBPltUAnxzxe+MhGR8nDP42lVpm2zYwLm0CYbUfPVhBfTqcQHTY28pLICP4GNQ6aXpb5XV5
BqC6jkkPgAJDP3zsKpxQeZ625DqQsOPxAzxhfOUD9c8DDgAIzCywrh1em9q5U6NMwRZ0TNd9gi9c
qPT5Q2bd6DNBI3etbG9mDrwPbz2iBX2j4wTsDwWbrqFGMCOP413teoLYU/FYz3FuQBbmvq2AWf3+
4nKt//zG8Eoda75dbUQ9P8L79XFqYqHY6Trw2O9Dzj+VIOtPdsfSyu9rKOBzlZWJRjQVpPVpMnCI
0O9ksxqj6nwjD2XhW026IEHRr65tLpsq6LbjIrLi/C7XVXwnsbBZGwgQ3Mk2QLnqsmfXhDzJ5J86
DTTEUjFHZxkXbbuzu3y6JJ6eL1h3qq9msLcK5PDrSpgXD2WGZRSg/WWxGb1RWxXCVQ+SWB51w3Sb
uHa8eW/XDR+deVlHsOZvXZj97cgrBJ3mLHsI2Umt20zx9q0ftKfQCtNVbk0CN6fuW9E2yQ6fHTe8
sIXg/RXVI5DhsVspRuw8jUJ0rGII99SZ7zxNrsBDSOjNSYRDcSxG68mtVYNUU46qi+IM+xxF7Bsf
QNQJjag9ah8aYQVRnHDxRHCEf6USS2+ycDZJWLjfZI/+8FDR/hsodMiR2RoqXTNTy/ioBGmWOZqq
dhatxxGLssB01qKt0s9Gl9XbAdPhNS73/otdfTLwbPjq2dlEoqP2d2VqThhp+5dmtkA0m0ksDFfH
WSab8JgiqefHsK+NovHuh8rJFxpSGC+EGx/HOkhm0xL+pVNs6VGcOAdCs74AGHWxt9GDx6BNgW0p
XnnQrHZJqKp8CDGiMLOoOssaQtXFxsNueun1BUA5j+d9J2abPOCKqyTALKWcDYo1wuVbrupgFcO/
16IyeCTwgxsdNbZLyUlrgHFWSvQotOSbO9ju8VrrtY7Ip8+PMncqg/AO6qzVIau9S8wI8ZWFl4/G
xYP/g42J+9XqQkT8IbKxunXL+saovQjOv2LvVaLwRxzN1aMFJm/lhbF2Y/SjesTeTJ1FYW7cqdPX
Ljyyu8boIb04lviCSPeh5br+u1P8pZ0o7jeDPTJ6Xuyv0ddV0BJyxmPrE5kyEZrcIEb38XRS56Y8
PYw775vZ1BqCPn66zRpbQX0JR9w+yYMLvGlgdIBcjraXB1i5Jfm+n7zhwDPd2cTeAFUHfN3Kakz9
jns9XRpNV35KIXPzmh4LzJPK11CNx1dA7zsuB4RLcL1vlaZFA7Ynq5nU9l++Xd03o1YfAdl9y5oQ
8uWA8M4+0uqBhB1HydvREDTqH1YjaH19fMRBkiUIAkObt4nnfUTF53Y4CcdU/VVX+f3SCpGHGyLD
2WRJ459NYCSIV0Q4KdiskrhYCAUtU9BHoCHv5ZDeHsNdVbmPTUXY972o5qrnGc0elNDNe3s4ecbB
CusfY2VV1yMf9up8hqy/j+5LBDtcrWmXHzqQRoGPFwBHaWfAmESNycKMup+r723olej7snsUhO0r
JHYw6SHV/TX19XhbY6u2xk2WVULZXly0qO8VJ63PtomyuWy3iPctjEwbwagGw7kceckhBCbsdVGP
33th7KEO6bCiuKZeQ2RcN3ITLotZPQfhj3lTns1rp7LRm1U6V4cBHicSzwsJjGqhjS0yMAnLRHdq
a59gSrcQSUAwqC9Afo2zdNLIDg/vELfBLy0Ynwrdw7pdTWdP+EI5DWYLGWVo72VTi14sKkUJ74tS
0ze4F+GTjrTviOz+Fz9qx0WiVtqFHWCzbQgv7Iy60m5xLEfZReVBAxXta5hnzbaK1CdVODY7Q7XE
EdcsQezZvJ/TNhoWYRABUomS7DWrH92uML+2baUu/R4XBgEjdIUyBPE8lqdweIye26uFsVgDS8bW
rjnIQp1xjkXgDOWN4ejNQZsL2ePk7bzZnOsiDfc9Jrxb2aHh0oFGIVxB/k5vUYaGsjAG2ygRNo7M
I5oThN+9dWvw2rVttyKMnKVoKKHO2NeIZJF2uh5qYZ/v4g5YdhbTYydEtGX3T2PkYZpEfojUKuHw
wQyqlWy0BiwXfr/u+O/rB80EgKVE3JBARArlQ2SEd2WERa7qrZAan1ZaWLMVm0SDEtKAVUCuuyTt
iD9OSZ5fQJhlIAY56kHo6r6O+bXRba3e9Q+ySJQRM2BFYcEQlcQKJ5+lsTw0giBES1YfCNeiv7yX
jfJowF5dTBaGwWa6YVdGbnMuCis/8gsHD2rsoDfqW/qTCkNlaVtiuGhNH2x+/0NoJlChfz+gTB5L
zgwv1TSNFRjBSPp/ipuwyxuM3sviDcAttK1KkkyT9i2oIwtj9bnQem0TmCzGYtNI4gXqyQqOT3Cf
sTpN44XZozpWBGa2vfYTDXpq+lo/vE9R847FtNa5lU1mjExfzs5tq5XFbdxo5t5Ar/vWmouG+Nht
llW32dCY+8IK2mvTW3uU+3N7Olg80H6MlW2jIbadiLRdpIX+LUof2OepubMwEb9Zyep7x6gka1UR
Colo3btFrMjaBaV4UIVBDHEuhBHoh6bPY6Aq86EJXRp9zLG7KA0QCtmWqEQL44si/OBlDI1xNppT
t7JaZN5C4b544ltXGGU1xIZ4E7x4+jir7OikMMwhehJFvNTrJnzRh3LclkOoAsNltqEaj479XR1D
TFf0tn0YVGcpdH24hMjIPrg2WvW8clRyh4zQg6y9hFa5kp2yKcekblEOXb6TbQ7mvAfwXAh0zidc
iyy8a/vMOckPsEYl2xheA9dqHuHbZvUwLWtfqIS2kgxfJT2qNnKyKIyN09hbwAAZyep4ZZe1eXEt
5csEZwkvE9V6ULFVXAdQ6ZY9YlEP9mDWt6k27OuC2OMCbPzXX42Vpxp6/W1CgIStopg3BZn+ZIbd
vTp18XeinJ9Mb4yeMJDq1xas233tJPEFYF2xkCP4jkLrzVcVW6TEJvKUZcglpcO0bRRz2spqZBSw
vPMx/WbjDNL0bvuXr8XfsOJJngpbTKjm2QgizAV/yLSSHeCtv8VqDKM/CtRlnUTtLtdS5OEU6Ppg
WFCaTiaR8ozrkntfRNg8e9Hn3C/8g6yBOxWXDspqgFM1cjWrxHOnO7WzsgcIKDulNY3PpLYJSueT
s5BVdbbStrW4Ar4QIvFnVgdT8Hi5uEJR97HRVPHfA3+kNuniIbW7YkG0wd7Kaps0zaGMwPH2Vu3j
uZuX5yFw6jMbSUIJBHTXpZObS1nVk4qtSQZaRN5S8kYEXKRtnMHsuOphxwHf+Xc9hM+6wXKtu3m/
bxM0qVA1ddFKzKxD61fWhTc4zlvUbLj1F+m8BTLk2qfXuSH7Slgv174W45P//3lyTnWe5XfnzZ8u
P+Ht8+QnQKMpb1W7+zpZ9y5+4d8gfqfLqS6sU4TUAszrzECqPDK/tChxkgPUXoOIFJCIXffSjkq0
9yOkH9HBNZ6spL7IEc1QfHeMqn4cKsXcjJU1AlgNowe9m2Xo5zmQg907AFSeMS2wVkZZf5qiHuim
KchS1bGyVnmQ3VmJx24CcOezObVI8+M1dvPsu0WDyp2lfLIHYT+TbFQXSjgMd7FieWvFy9Aen6ex
O9e/TlOZofY+DRxQpjm9T1PUcy5OrT28aTMV+273N3N5Ncgk+SfhU/w030PM1ShsE7KYdYOdGsYJ
X7CHMOH+l3cyvBuyfHYNUSS3HvQY8VXfYWl0UxACwU/VC49VFBufMOvtkWNUf1Rlr6yi2uzOdC2x
Q2sowFDeIIZhjZipTpkArRtmYltWRXsvC3NaGD3hMw8UhGXgoc3zaW+PUI6CUjEfahQNHlRwd2rl
F/e950cPdZS9xEKfvmKo0rFJSdSLV4c6IdgkXMqOBP09oejK0ySibFvYQ7KBw+U9dx6vw/lMU4lY
H/VsYthen648HZRcMYZV58jOD57PWztLEpWHZ8/bS9J5iEDfWD12oS3urVt45DzJFcxpgXoNXxVV
+bsUOUqkHnKr4dRDhOZieUhQxPTUPvmkzEXcA/V3DVSY/ZiaVZ1cD68XOaDLYWE0YRycZGcxViE4
K7fey6qi5PWyx1y6QGCi0S+8v0gPBKr9ig3YjRka2tc8H0pQwA0mh3Vlm8u0tOovcTsgaZvYrxZ7
XvANwrgL9bre+WYLldnN8UKM8xc5wg6HeyNrQVHa4tM0RWjudJH+ZXg7Cizlb9n0diBHhVavf3lr
uh7cYjNp306ZG34aTKJWs/tiXpb9qc0J6pvSjHEMEMWbJLa0Kz+3HYaaVhV4O/xZ68kyzgjx1yuv
colditmwj0QY3gCCnHquV7skjUsbzcOATArEqQwKZVufMi3+UZRxoe0AoB/e21ODH1yOeG9r7Olo
q6XAm8udOYtv50d9pmzKRP2bxwpSuHPBZklb9WpXL5XZ7lO2YVuGRZnTAY6fh8gOj7f8SU3D3XuT
PCqTb31WarfvjqG57T9VKabdYe58FgT59p6vP7tWaO/NjpdHmRY+RnCkOXNViTYDCVR0VGHjrtoY
iKnslgNT3UHbo8LgUC9NlL2y2eEZg68taWzvOg0pfJZ9aWsSijirnuhwLuVlsaCmzzVkqH+q6dL5
kD40+ruL9HklZ9PcifHsTiwyEwUbIcCerndbGQKLq7yzEAWGxxTPjleyaCzPPviWd8QeelGXxsJs
HO0xiO3m3hryhT3XSqfTeABnCF4O+kXWgjBmT1FXvBPnztwp7GXqpelGVnUHQoOKqgYauNWLH7CH
qix826APDI+ljs2dUtY41hGb0kXzQjDHJps6KUevyaxjorCDzII8edGDnLwSQ2sv/wv/QevRFY6y
TqPE3rlR1V48ZYai5EH+Pd+kLqwhUzP0te4l/d5p9E1I3hxA8VytdGODOcBwiop6OMmjcBjZpL4N
rsBBWnstA0ej8K6RQwClrM1qdA41W+xzORe+yPJVoZb2QoYTZJs8wpTeResqukYi3ttlp2WGT0Oi
DjvR+Bb7ujlY8T7TWITKWbZdO8gevM80doG5rkJLX5Pb/5rhif3XqOU3bO2s14mfjqd/Fj+QVnbI
o4fuvswdwb4a7JoYqunp7aRWysh31qufgW+SJ7loZa07wA1YjOjfjVrVn+ICA9KgHp+jNC72Kom3
ZWGa47NXsgKO0sY6/mKYPg/L/j2sH0KD3T6U27ndGex8n3XBZ0trsZmYzOZpMkCfEGHtX6vYXxUw
/8lmYnnpJ3nxffAR9oiTIfjMQztadqVhwQx0442jWtMB1BxKrzlyS9YUte5yzNzuElfpJZpDwWrZ
LKugtb9Nuo8GuJvGD4OujGsETMTBVLPuqJcVm/zaQKIXatQNxuXN9xA9VE+vmr/toPmshoX+uS/S
bimyKLyNY1NZ2/mwjS0iS3mFbadrvaqkHclbacUW8eIBaFYxfonL77LZD70PzTDFMA0cpva+8rxZ
6rdvtpqv5s91qp5hitWE1ezsLhiiT6VuZc9eE7NN1LEBk1WEMBC9ZKNyFpmoPgHxXsqzRSDfPlq0
bKo8f/YydUJLNy4OIjHy+yYi7GNqA9D6uDQ+F2a/mZxGfUCbKbtrlf7eIpP0OYLGuovKzljGTv5J
A/VF3ITcIga3ygKNRmFCNdTi26hIjW1u6n/JWlOLzrzJMc46GQR3ZNt7gVhEcquEFoowZHpkuzM3
yXbiIoSplDVeV86Itzjq4+NzGX4PeFA/GWiLH6u0hVU0N2P+ky31YmpJ9uGBm4yv/3PU5Ds/5orG
V0MLladcD4mx1A3umkTq7wLHDTc2+8UFDG4+oAxSQJzgH9fXOgDmDP1l6CbKMDl3lZ87d9FYr0Gl
aGdvbhJGp932bbeQffkE5duZpqPiTOVGY/t8aG3RHvLeKDa8QMdLG3YAjbhLn3wNueawKrxXu4+A
lvlc7uwgV2VfO68ZWaob0WyR/Mg+1fGgLCO1KGCqBOpOOE25nVivXeypi5dW1qfPqaZiSFeYf8fl
rcWWG8vcWF30OXjIXNfanVKo/zka33r/5zjMxJ9RWWoeoqr73NlTdS/w6zmFhR8uBkTAX/IYyaU2
S81zNZXJnTG6fyUkfV5GfSTRk6rjwe/i4NOoeTs53nZRuDca1+bOMYuXlsSUEwRAwMjCBzlbTtAc
7kNX9GcYu6vBGpOncYqUvRlF9bKZJuelUNvXOI3qO6gQFq9ED58TPXRfesTt4SS56Sn1ITGyFr5D
ptR54Y2XrfhTp12rQ4TVq1czVMwXotRF5J6HtOWfww/MZYfkLLpec9tc+EZkHgK/QieHmuy0rebH
UVOSA4gaK93KtqvwSoqj/CZrMaaUE7yfJ0/WDYQJUY4pU1B45uxF/V7wzGn/d1V6Vk/tPxbWRZxa
u6nPV5kXvbp9r574f/rJtRB1Q1UnOYxztc5Ne+HotbuVvcEw5qsIhdm17LVQ5FnXtZmj3c5g3Yzd
rau49iK08/QTv3yMWkdisDqaZ54/A0rR67VW9R0yC8lBDh0tsMjBnEGZR6Jsnn1KyF0HsL/WfpCU
SOh3IPIzoS0UHudbWa2aIjx1VvEka/o8IrXALonOUw+yzQubdJebKescCeG3jGZdk2C6XM+ounBN
dj9dRTW2D5Y3+0Op9r3pR95zhg8WHiuxenGyHL9opZupYp1+asa2hIRc4IuWZFhKJ8X03WDPKO8a
sHY/nc5ibLqgYfHjdMXjkoc0U64sLQKbVHN7KVFoHcEzoD4EsOxJF/hHB1Gi4CVBFTiWiRfs7KE4
V43aGpaxFUxb2StMxbnBNAHO/dxbNliv5Qib60M+PA1ImJRmA8K7MrxHFqV4v7IDhNlXbSegpmcI
MPDEZqESrYJbnfkKOEPdE5/jyqkQpa2qg+ydQizakcJ8SKAn3uuEBGQzJs3aPkzYacqTgiDPod0q
MC3nKQuUneC2iVWQDul9EodkjBSFBNwccpLFNH3u8mq4l5UhywckAdx+KzegQTn+GB9ZYVbD8fw8
RPpwbyXhQx/qFQ4joRPuPC9QV1EOlRQSsGWee2Bcxxzk+k9tCq8haMN6u5CjTX7Qsz4XsqMGI3Vs
EKKW7Zqo1EMDyKOvwvxxaK1z17XuuTba/DEoswif4NHbyM5KneJdOhAtlL1jklk7Ybt4DXd9fIAe
6axTpXiYOis+yCaly38cybb3qu+5bXE9TTb+6hS4l+qWJDuXdv2oR732UidtCUq2SNaQM7SXQBMH
EdvlY4jOOcTJqcXmPdJeugB+YjWqIxo2vn+H+u9nefrsoLwoExszPYg7y6KcvSRavKWlQ7Wa2Ku+
1NNHsi7GZUymT/Jl7oyRvtWwvyB8pvPKn09yGzs5yN7/niRHZcCbkTDnofkGT+hmWNJ7VR5J8II8
Qj872dqaBvAEKAO+AFyl74N/f+6Hqa5giPlz36d3eKusygwnB0+A1rFyodbXQxc7MSCSSFFNWanv
bN6G0dKXjdeun07IjDHGuli0GMcxiyym3pyK03VC0L79Ji/c+7JUliQ+g2BcWaju3TQRql43o9er
5yx0p7PrVRselQNhr+xHk2xvzGLc2kHx+t5+PTXsuOd7h+eY0WYw28uu7M9Q2mRFnuoY4cxvRhsN
9h4fVr/NTGbga6clIJnmput8ho6Q5xjo91ES8CRvuV4ST0nO5CGQ5p6F3kbfOF1rskMWdVvt4G8Z
cOYY+97uQKZE+N38TvY23ppyjvchNj/uoorQcPjpI+Rh0/liaZooAL2Pvp7NngZUrNHqN9e6/AQB
xe3c5PZ9b+PL0QGmWcksn8z3JY13G/sOQpRzLtBwquBkmsHdey4Q+Fu5kie1IY4zi7pzbglAZx9O
aOfT5Rx2b5YroJDN6n2St0+xYxYzMY/VsdjFmmqu49JrT1XqP0fgprfXWpF3WHJE+AHJeuRw+RQJ
szZzj2yTRQYHcoC8myHWoerZwsiHn7vlaPypuxOKmO4mipUv11llm5xBDolCtzqEaQxQ8+2D5aHs
bczRuIHShRI6QgCm4XSHcP6bfcVXAZEQHQHZSmGN49/lyOXhodpxMkzXFEvZC6zRXbRg6yAp0CPb
bCebHbvnOiqeMwoKabVro+z/MXmEtM3E1lcO7IPkCeIvuFzQtA9R4R8h7rZn303LhzYPKxQgZs2B
PAN6KMrHaQJXe+0cHOgJvoqRsWUVD62V9xcUDZeyU07m90W3IM+KFOk8m5uEAQqoyZPslCf5CsRb
pX5uw7bYyqyWlzsE+yBOvYyNLXYfMlqisa7tcux79P1t/E9ztP+MfR8mj97a3wPxsj1znevcsnb9
O3QIh112G1VZfGQRVt/JKExvN3e/aJpcNyKdI5o7ORRq7J1skjUZuWH7+qsT5Vxy5rcTMwEj7Bdz
yWneRr1PL4daGOX9Yi7wstHx39PLE+Vcb19ITMYXt5rXlHOM6a1ZjpS1t2/wi/n+16/xi7l+8aX+
1w8kBhXpAjv8aotiY7WOeYtLTf3ge3m2tgMzWMkFpCIs7y7J/5J9ssUqFIx0wt4BcstyVCR1cSrG
8VHWJvJUD3U+4ksVhN11hVoR9ltlbRjis4e/KdG9U0kwfcCvth3EUs/hYSRcjbJHco6uHW2LvBXL
Vl5mcjjetv+ciUD2hOc4KuiyMZ973AHQGA44cCFs9ZRq9j7SW+/OCSMK6AdbJavwl3prG1LW9GWp
ZSs5RHYAwcauJATOfj1tPtf0ikPpleNJNoUu0cIqj270Vnfv5El6y04C0YNv700D2lxrZH1tnIAZ
Js/smgyhwQSjlve2ybz3A7B+bpDfynSUOY2PsiZTVW812ac0aALMI2XqaK5VuZ7f/nvkNcUl0vsW
AGUGGzwV45fINaJlhU/oQQPWzh4jekxxEv2pPYkTxBan5ASALT43mZrDjYQ/EmhNfJaFmoTJ9Sho
i3YFMxRDu7n3p465WtYRq2/L/PqhXVaB9wEfDpPlL+edT/carHkEt5T8Q67DglQcFFKaBQmLDByu
p+6nBhwgz+jRXsH3/OdQtsZxpmD7No+KWmWyUY7h8NoqBwRG7esL8AJbvqG7GeapItnmBLhzYdxl
LgU4jYMsmjT1DiNg1Q529z+NeaYQb4E574tW7XdRzoMbdErEciqYvAK0pNqDGJpbr31yluth6iP1
G7b9tmW3cK5LWAk9DOjKqGNnmdVTt+lCBwewtnHsDUZO3+FH9ttr99CO7f8xdl5LbiNNlH4iRMCb
W3rP9i3pBiEzA1/w9un3Q7FH7NE/u7E3FcisLPQMRQJVmSfPOSiheu5y3bW3Q5DPvDIBEi9ydVMm
/nmqUJuFYWZxu3/pmWvTGBx+kHTg5XofbXynS8FMQy8sfTSvflwppo5WYq4mX5K4t3YIKYY7Xc1J
6wRZZpIL68MrHdVgYmlBu7vg5wyvZTW8tGKclXyJGjKHBZ1Kk4TZzx1LAZQ7doNWkdMsVXpbLkHN
e9AygvY2mKlwEaODqOiPCRnsaso5saP0oBu9qS2kz9NzE9qSvbyH9NzvVls2bVuu+dY7IJWTUH1V
apXuqnkIcsVH09QZf+iR4m8/+eRlNcK/mQwJCqgEe7+XSVPJXfAvda4s25oNtENOWraC00IZnBPT
C4AMT58HGabHMJv+2+80mbXmKdsu7catKBluNUmWm8HXv1bZrq2BCIbPcrIfPib5BMaFE9Tf0dBc
3uoXKLmk19m8lTqkaSno+spahzRhcfhs/rHWZ1ZDaGGB0FhyoLY3PVMs1pdl1sY71QinZ13PtKPD
O3ohZ6WvT+tjgszFVbqCyTbXamNDouKzPgyN9tr15f4en/UAydpYzcGQcsve9BrAsRyRmu6rRQJf
W9gkfC5Z6eQX2/fSFaAz0sfBgHmfmK/kbBoAMrYn6mUrOd0FcYak3eycY/5c9+8bJtSjlqE+TO0q
iRRjo5mp54IraMCYD22yvtmBVY7XqUDdz8qgf5tDwJp+hMjijyXcYG1Ay7TUoGAiM6bUP8PedTdl
HNYntMer2xAYebwAQTXS8dSH5OqscqHbpfk+CeFsEt3tN0BLjXefNsiFibrk2Y16de+6cbVIXbJB
sR6YlG9T65KTfJgZHKIfwUyRmxeUvic32UWBUm973UxePP/n/wc68r9CWmPoN3TPf1dt+MNAKVk1
h58/d4j6hK5EYdwwUnIrJweKz5/8VBUyhIZ8cUBCC3lTt/gOgx9q2LqWvGoQ3a4Aodh8d8phq48V
gino9h5J9o3bptaNq5b5+ipDH+sVQR8YOCoj+041+hLG+osKFcdjW2n0oInG2sjMvO2blEXazj9r
ztC/Ow+30zpEzefehkxRntLlmoaf3Saaj/b3NXmh9O/uhYzYtNCQ7rrEaTadrAjOCJgZO2h4uvpZ
JeM/G7fBKJ+VKKjnagLzZaAvR72iKYe0+KEK6H9IvOIxcI3msdOHhhJ5vpP/oTGpbtggQmsp/5PM
AXbXujPTvTQtiEbkomhMm+fCKHbSDfPOxyKNM/epjZNioaS6dQyN4T1s3OBpjPLwqbS6aVMiobKS
PjlEqRZDXWsku7sP6oWD4Q3uWa6KXdgqgQGs7zfygVbu9CDU4Vjm5nLQ3VBbVSi+3uKkr0nVv6fO
o0QYFEgadEG2LjNoJMjb0UhPA1xwkjaJd7jzYgpoYysimJnnIMfMIBa5BxlFRKscLDzrT0FqGOT8
OOZ4GRlmvIpzNhfeKhu+1UbRHnuz68O1FyVHaaKRwfnGbF/pLQHtnpXiQQ6+0MRDZqD8WsPSKl1T
ZTWHYOgfCysqrTOKZ9YmBOfmGom7SmptF1nQyWdhpW9oFRq/Oe4rNFPp10KkyY4k5YdbxK+t0/L0
Q0g2clQyo5n2RJN+y7dO9ff2bHat4l7AZe5kRNNdm4rWl0bXCmfZDh3/7X8MUDyii96texFs227j
OLXxl92jehkAuekncfUFerm2QMWLrO5JVQaxHrS/1MGoznJACbi+XYUeEmiWls2khWlz7FOQcBBR
fn7gVghcQgxLg0/VxfRm+8tx5vmAypCNakr7B1DkrRBKvyyTLljLycI0AP2qkdZC9zTtpU8J7Lll
JqIPxqVP4+S03op9kPmtdStj6Xce/6V6FTxRjfmVB4r5bfDYQ8Kni0hOJrwHJYLrSS6I1RZBQCsN
lllrgtYKGhW1Gu+c9gUV/N/mWAd9uEzr+DYby1lpWoVyvpm/gyNKk49BHwcQzgR/5WrkQUPfB2u6
xbSX1jfD4xiLaQGxqvbi1k7+4KnOXk4GLa6gbhfF0NhP0pUl0a/SEMlZWm4DMTVLjiJVo5XDk5Ti
mB2om7BN85PT1SJdyUs6Gic1NY632SDukI+JVF4MCa/soYptuiMSAcKm/C735zpgvyXa2fap6mBs
TkFWp8Lo+Rz8mIZUOYYNqaHYL6KlnBKOZvVsX6dTCi3ekt9eu2+CiL5JP6uXdpd5Pyj5LzSttX95
NWoepmHnlKxKipu/Y0VZ1aCrDVfGAjA2XwuVJKWom5OYa+gAmfYkULpvFA+Aavlj96AWCR2JwkVW
NPbta21SoE570T36NJKeDVBZC4mvMmy9O+sCwtjG74xXacrZJtP1m+nDXLQYaqM8o9DdLUo9qTZK
ZMOX0Pba40Q6EEWcSPzM/fpgGb7x/l8RWWhB0jh1gvoD+fG0f+cDmPv2MeQg8+GWngUQyoMo/2NC
JtAH7U0uYpMUomg8L9XD8GOBFVHvbOxYgTVyLg9XvH0t1JlrmheeOzFtILUy3k1aY2ixRQUjnk1l
oJ8LAkqHsvfnRYaRec91o35aNCC0oaTVtaBv8dGqi/rRs0EOJV7WrUIr5odQBtX/2kpadyu5pp+Z
q0iSGmvpk0RW0ne/D7TmAT2jhEByim4s7S2Xolb9Q1iK4erBC2YjwN0CZcv7s1Lgu00ohXFJh9Nt
kd+7/bU3nPA0pNMuCis7Wo9Dre1rL/za0AEYrQ1NGbZVMot3zsG3dTa6B2ujhR5R3hmUGn/NpdK2
oh8mXGfxOFxluByCVnsbMgg7UzWji5mPQ/5PqirimYBXBDIWfE7yf9LoMmehmU5288lgGSd98iOQ
wdCffsTdPk9pG/O6+2d1XyeXyHuJH7RGK7TfRidTr+wTotr2KRhHErV3W17pOSLekTuWG2kOQYbM
uLxEcDkbmgvbum4PxuNZNUpqRybY+os9D6kSKqsMTuXlKGekUw41oBs0WjxjW4mkv1Rt111uqw3n
awEL4xJVLIj0VT36UrUPNcy0ACQr9Tw1fP7SPVGEXtdF6d6iyOK/tkmqUAaclCc1SI8yqosLAc+y
ioZv5RarsEvr5WTbxoMdZuZDV3sa7cAcvWeXObukv/KybV+niNXPfjkUEJ4svWFotlSFaVON2mkD
IS6EwXWVIM028NWGkeHx7kuGrH7M5kH66pqmBhkihyRNuqWb+FDyuEGJRm8wqC9lhM5yqtUqbMOD
fjTCwVp7cd6/jan5VuaG/atIaU9CW+zr/zW06O03ZKbtX5xNyeE2H6GBQVPf/a5Z4HRvc2g+37X6
37sWTe+hk5cvLVAPDzoN0iun6sS6LHL2prMvH6NmB5H2SDHmHx+0CfV5RJLNmCNkmByicqANVCku
pe07D0YWBug0J0/DZDibOEGIMKVr/JxZuXauy3IaF/LSG3tvaaiiWVWt/48zgxznLMPHGPQjuYBh
K6Ol79PqdmYCiD3tWI9U1gBiz/dN54buTtM3VHW0I9qpAJL7GTvqWKfcgTBqCLqD6triiZYf8UQX
n09ZQ/OW0pQTmq5Oi9Yoir30sccRT6l25HhYPzqzATMEnN+w/SOSjimj0sDTVnqbKmsZIicyVXnS
VI9H0PynvByqRtixN/e/jvbkuNWGpL/9dbnIN+khyoNm3N3/OgTbi16r4oPqhS9hr09osDNUJniZ
RQm4txxmmvnZp/Mh8E/hlOQHIA2+meMQqLclca3YO28KnxFzVM+1jSoerYTQBBpoK0ETNIXTcJGD
3XrDJcqpEyADSDrsX367DNZqlDhIppGLlOk8EZvdkbZBYyEzf5Hfdkc/491tBHF6GpTQPunzc4hm
LOuT6YvOQ0EZjT4Z8l9xd19FuUGfZhqa+XZy6OYrl04pNKLsC+IF/cIizQSZhx0+h32E7no5fLvl
KeZkxTRHBGwUDtL3O4I27vDZC7xmH4UZdHJoBD2YwsgWXphN38oGGLCu6eklbWr00zulcWkmJTO+
AKGJeKHhuGfH+0sa9UBDurxybTu9wvq8QVAoP91d8mrK47+7MjR2f/jdvmyXim880mQOdpumHOqS
Bc/Lvt8UIIGuOtCw3ZhD/mx7VbmsoJLYpFZiPdhBbz14UFNtzMwrlxC2Irznmkl58kvo5+cQOQAk
jBEP6bd6GtCMY8CspxecYaUoXjSG+cWIIzovOmPfpnpprLRZtkAlWPpkWAhSctUmpbuUqbSuqex9
5Ncvf2bcovLbpPItj6GEfAKsAU1kPelvCGb6yx751Edv5j6FkV+caX6Frcmvg62qVvT8TBzQM9P6
NfI8nbcczek+ZGnQnkD6efomrq+ub6hHOcn+VN1EOpQesPweunkI/Jp/RnlpIz5/c2ZZqoN0nyk5
5fQI9cXGSbM3pzfYVZL+P9YVpAKLisL5x6VXfaXqizrArI6BDmOwjcoeYQ0+L62rkze3RZnajQxv
a5BBfnW19OpUQffDKzimZnUyPJSoVR59N+EbT+fxj2At5wPo3FbO1FjHnIID1SYYKUEp9DRRWjA5
N19FN3ZHryfXzZsRV2fXH5P3MF8Z6EgNk3opQ+4TNGQXk9oeUiWKj64P6wOowvh4N6XPnifklRwy
fwIMAYSY9GhkNKtc2n8E9VP16GeVOJJKCZ78NPpLHeEMldY0n/bppNBENz1KT9916jGKvS9y6hYU
c9CLxzpd3ddEhgiXfRWQ1JrvKodYq/dmVUQXaam2Z198Ld/cbyRUw9mh+vOeOfW2oZJ5reZBXlnz
ho56lnmbcAefbugp+QL2TSdRV9nXyAydKxJTzZ5mJah2/rV8RNBn5YgRHcw59rbcNYyHEBbxw8fd
HMTlohgMiBGgPFlGaCqs8rpMN/4s4qOM04emj+Jm2ieTgtLLANlfJFCscQNzWgn1lxmr2gldcpSB
yHFOq9zNtZXFi2wtITlebfkXMY0fTWNzm4jru+9T6KfnhCP4lufe3OdBP3TS5mwS6/yHtOSQOvBE
LuTl6Hegw/QQKQBXOd9D5FWshxkCkBMExRrqi+VUfzGVxnpOR3cxVq7xaM9WF6bOEjIIYGCzWTWK
hQRkfxYdatqw+ZSbjC1EDLYd6UfefN6+sizsOlMAMtvdJTIb53EIIuda8ny9BXscwo5ukvxM5GQS
OY8cQlLUi8rnzo/eEgdJmoWatKALoMmWfNnjbElubMmmLfgW0E8hMsoucCzzVQ5Wt2UyJgvV/1w2
s2k7wufka+n70tc9DroNsHm/0iGbnC91UwGlL6zdZ5+cluGOxuPYE56+ktFy8APQ7Tcb3jryMW3O
tmG+mRwcWmVATlC/QPXpEDltcnZpN9k5IxC42TKUJIEJjKtgHkYqGLy/Bqo/If2ekAPgvAd2pFc/
mTEMWLSkxw6gzH/FyRUCqivedDwcS8e3jko+Sw1NqJnSokRjkblRQnM4ocA8nHQt5Bv32xShUASg
VzteAI/sboHePC1jYEDOWuDC/6yxfNNapyMiFo0KqetC3jIFHOyX+RURGu/a6OqLDXnHwdZy7yqH
sY5hatSTPYhE/sGlrzMzBK5a3gufnLWnv4RkhQ4wav33WrC3KwUihyS6xLVarCZ6M16dUECVgWqR
b1XKKz215661poeiEOxbxsgHrpVBHkkLpd1nNgxZaf0IjUm1L4c+37ZOrL1Uhf5LRtCJeKSMln0J
M69bo6ZgHO0srMk02I65q3yv3v0nrcmN4aSbSVAqaopi4YAc/0SKImc+0aDYTk26PfR4f/w7cIqh
fym9GFoD6jjbuLF+KDNbiRzcmankbsqrrm7pVkDz9g//PdajJ3uLAu8P6YrIsVMLlwwov2+n6z2Q
T1iBpV/4/aUeWoRh60J7aOgJXtW5n6ylSQua9pChbkMTZvn97pJX1TAiq8zuOEQ3CtGbfOLzBryy
LTJffZAh8HXwCOB0t5SmnFAzXgmuYqzkzY0x22YIoALzE8o+iuMHa9bi9uZtbOkKkHfzwIMtWaF1
qq3Usin0hZyWgcZYHMQA02LoBN/GMCm3Uiwsc9xyp3ojmSqkw8aRfXUp9cOyzO/oTJqhe0NoDae2
CL/UVJXOFujYF78Ig5Ux9dmujKfuJRpGe5tnjljJWYEswVlP/e9ysuTxeNKU6LsGY81VV+z4as5D
z6GMx79dQCv0z4S8GqpR7OKR37Y0vQndMXkVDop9mnifypugzQN8X96qncItWg/hCXSBdW7jL4UY
g6MLr8vRngd59V++/woZ0pbOwnha/b+XDi28DkLX11L9oPktjHA35dVNJ0FOS5v89YdWQvb76j6R
qVWHmqoG09U8e79XrI7wprkQHoeDYaE1pLr5Puxy0GwwKS8HdcrYs1mxsmunMjvCxJ0d5dU0z3Qq
h30HDDeEifVKU9tuVTotZANCpPqFTrM5q5ZViXNCmwLRsUI8jdr4olBA/Jo4mrHuk7lvtcckGb9o
U6+k0a4LjnDhJCsUmrwnMVnbBr6gYzUPcSbGYi9tq1ehH2r1fhP1erR3pCmDtND24cCd42+XVS3e
DDsZ95pWUutLC586fJ84wA0Q5GFXA+VCWWcoUFr+cZgt6brHSdNqrXSp2F1xLDJ3XxdW+wZgsdsp
0dxgVJvdVx3Mu8tG5HsPCnTdqJUyU4IYT3zuPz3UQL5nTc67IhzSB2pNC1XU4cPk+DTaq7oQSyg5
plUQxKdb1bSZK6Sy3BnnbP8HWL+kJf0BR7QFDXX5sjYcbWnYkOwGiT8+52o9HenXhcFa9b7E0ZBc
gXRYxxHd3gWiWM0byYWI8m2QUYPFTKBx2VR0gYCBT82l5Y7GJpVdWKpKE6XIml02hv5F+uRVlmnv
gemhABkCKnbmV481D6XpuVfLH97SrBeHux9lvv6k+O5WBsAy2+873Y0XZqV4j4EPqDCG/Z5EYdAv
3LpHkG9uqm2iMEEcQPlKQ/kVSi7TWU1FZJ80ZASoMvjThhdGuJIUw0VuVAs1pIHJmhr9dfTBZkjz
Ptt1bnOSppyVptrQbdPmdhL/TQ9FSdeE8HeWok+rUNDU6bpZD22GiJHfowM0j4wfQ+RWV020yXu3
G/opf7c1U1mrbJN5tf6cHPBDknkCcCr9SOa0uVNTNBQD0JEFV96PAewWaJMVWyqnlNe8xroxYKRB
D3FdECMcKhkwwqqy2Hb2E3IPEGRYKc+/IDQfhtgLacelWzywiugVvBZEu7MvCIIBBup/ZuWV9OW+
QgeEQ+tjouc+H7PeL8dhGjYuEm6wigXIF1bhFC0US8F2f3Um0lGhOVXIqjX6vmm1je+bqKZKX0bv
UgP7k1fdYqRTszR93xH4h7+vHJgeEcIry0WHEubWmGkEinp6hL8T6kY/U5FqcsIz4KFkHSBxvVSC
NDrbtULVXDW06NAkEQlGUXUbkanp8yRye6FSn/jhKdHahzzsb88xzs3gxeAMTJNXCH+hdGk6pzbZ
7GKKiOdYz9Nl14RihVY2cpBFUljbkcqOyUb5MKYRCDJ7fve5fCMOdLajGuyOl97NxG6MjGTqF/Tw
9JyyTOUaN41yHZzwSyRihGdmS/pDkdiHmJMr+ng5IoeeFT8BZkhgpER4WxvA0EzosSfLyH0x4LB5
qER3CVRL24UlspmJVXF4lpefhjB/Fx7n5rtrnNh5Ahdz5taGI8q/07UOeba4sdJvLTVq43Xojo81
XBCHeJ6VIZytSPCpIZiEFpxz4zp7FCgupEBHleJYqNK6Mb3ATUQxrdnwsFQezUDxH5F9AhKia9+k
Jf1ZGZkwrjr+EhEJ/xZmdUO3VEvRbWVcV9b+taO3mYe5+2xaQbaPw0zbmKNffInHdpNTYf8RKjDo
25E5XRTPq850DytLebxPOneR8G38Ws907QYqR4c2zdojvSdfAgXpocwcjO95rO5rWTpNJwigYYb8
1UQp1Sm/DN602NRWI7AeihJWu5u6wtyPRgRf8mC81qYJjZdmU2tBMCY+NCA9FrdagTeSCfvT7uZ5
xZxrM0lCHkyuB75sr4vJz5ACpx4daenF5VRyFFrCi8VufX1bVZSXWieCm8wdgsOt3ITs+rNNJ/K+
KVvbWdlQMm2N0kY2peyB7ml9tkKREvlJNmRkGZscwKZufDFjA77gLP7VGSS5miBLXiolGLcBgMx9
Fk/BqrA4XEi9A5MEMztxxGUO0pZXgnrqh1PackCXNl6D57mWNJyPuelWN+CUWaj5StHieCWGmZ9r
dK/QLPmQQ3YNqIghmQ79PMgrOXgGKrB2HHaLXElHa1FqJC1bZG7MWW+0p3frKq+amge5cGbeOogL
Bplp/u27h91j53sAFXCBCrabYt7CSGF2VcpESVsONzu0a1Qmk+anFOgo4YUQC33mvLoJdrAdOeh8
gB9OPnr74Jcdn92I2CFoFwTFET9YmWPYX7uq7q/yCpEJTv5Gq6ylLyhV9A2EOo5wTUf99h4oo70w
/ynqROz/8JNpOpdmZ24Db3rI7eJbrYmGw3FgvDqF+JYPSYRmjFQg9BAFioNhC7mmDuZuslZKGBkv
4AlAQcBvte07Td0EbYzKDPWFb/JK0Eh+u7r7irvPqKG0s5SYJ1mhPXrJcAnsqn73fGr9nYO2mTQh
Y8nXYRJDp5ZZ9TsgipkbNOsu0jR8QFGJ++Y1WXElgfdLrqkMm2dY5dorGQQdY4wyD487adZa+5wB
uA/1Qrk0gx4/xKOaAZOov0hLDqIWPkhAw9wFSucdhGt6h3QePGqKvFi6LU0KFPBJc228uJiBJ5r2
Ys7iTa6RJks5K0LVuohAfZTWbcEldevuJfSyfI1cWY90iWY9tEByNhndzqMfXgEZnRU19rYVyP5r
MQ/6FIU7CPfyxWC3ibUg6VlcDTUe9nWnfpFKE9JVCs/bp5rxzS7TfDWaEcSWWVkC71P7S6ppp5oC
/rN0df4IjajrhgevSSPgJCf6RhJ97aplfZADNPf2lrM0NCkiPrhV8d5XarcBJVTfSOphFoCkfsxe
RaF50KXCWy8HXlztOoAFn+fGP76iyoxTkeh7uWiaV8rJguV95v/Pcsol1YpcJMfkGIXLJjbKoxxc
FSDXokS+eZHxDw59AzOg3lBiddqAqVuAdDtkNzsd/KTsJ2gtFId8GC84hP7DufXHRBfQK+1CXd9n
NSJm8oQx1VHZneThQ54zJqN0eRLZ3WJsyKsVWbKILDE+lE5F05/QSXjbNA4vhJ2GZ6sQu2Z0IkSU
/e69mtgR3UqJSK6peytVjHebzUtoFtaroA38OurKX9KtTiQCgUsY68kcxrUmwnilzjl8AdvXjmbR
rygsA68J51z/fQKtqq/Skn6payyv5CpYmb9Ka5TFgHm4T0KDsgzGZocuZ3+gNbo/NEHwcaW1w2fT
63oy9HH05FaT46EXALQIoY4vYTWW+9Tvxoeie6GG1aH5M+/o7Ah42FROvH5Hl7eZXb/UhYCGmsRj
tY/LgFJkbvSbFlAObyYzPtCmugd/EBx7mEQXDarAD3nrf3FptPwCUnLc0pTCD6/xIrj89WaBUkRI
a2LSvJVAOqibRl/c3BuPQxg2AJdZ5cFTsOpcgLRjFL4YCCGtRn3ojtOQU/Oar9R5uPvuZloJr1jc
bda7ptAXk/5a1KK5JkpR8Lovs5/1gJqpOQ7fSGbF69xyAduoCRs7fvJpq5hsWwEcxHXQvSQNyLo2
gxHvNovw7VNmews5KV1aH12S1MouPiAmNFWtuCq3NLmL6lFxm2ahG5AFuj0lUjk44AqRDnb4m2P5
dwxS9SfAtZdabfrXPAd2M8ROs3V0ozr4M+1WEf+aXDt5ix0v4LU3zTiZ0ng3prbfZobw1o0WR2sP
ArtVNznBQ5WvaiQBr3btJZTM7FHbJEojlu2YhQ9OK3CqXfxeDkpOGo8FctBSUzkgKPA4/0OKtYh5
l1WVOHhL8HRK+AQNY77ts+Z7AMjoqFXmtnbnr7UsYcnh98Qkv/2F/0+VK2aDdZxYIUtbU6pWu861
ft3e9kVd/OTvJPteA6NGY8e/zVIcmtKsIW8UdDU7SmWdrXmQV4kbWmckz9UV9DPWMu2ndFpI5z2w
c7NdFYKylP5PIR7Uz1uwk7/UWLcgF+ZWn0I6DU7+ys70zX0mMKmgDBOP2Cad2gXJZ8hrh2I35DaS
aLNldKObr24ThknMLLxdg+ja88CPT6O6bW7yluCpEb1sYeeI4TCWTpinuITpaTgN0elmyYnIHN8h
yQC6BX0X2/yk/StPjo5dVr9CpyLpFDvDk9Nr/db3I2s/mm5+9Xl4raAsDr8ZTr2Xa9K4fEyKkt8b
dLupn/xVtmNHodzvnhLD/SXIpRylyyK7enFtdy+tERGKJ9+GBqjurGhdDnX8iBAqOFz1Ua86f61R
n11J02ZXuVAMI9lHre4/Rmc26NZjMl8PvVCOWmNulcFfZ0YVvffx5BysuudXX3Tt0gs060DNGFEW
cwjhtFPYqbYlkilJeey0ivpr4l59KCUOXt6JQ9FUGwvm7r2fITChan6x1yAfXOYd2tvQmCDrAaXr
6O1qO3obTadaZ3NRE/xsg+Sc68yC5VEDssZHumg+RMlhmk9Id/PuC+rrWCThbU6bo/6voX8sLz1q
mkU451PCo6c4F8dTXJ7gJMCS9Rib4hRPYX6SVyI3qOFLG3xZfuJsPR0dgTAbYX7jgRq8T97Wwki/
1yzle08HfRckP7W+0QD3j8k1KN3oWIWwiDaZLd4BW17lKQCavS8OX7XXKBYAXIPY30NE0JwqlJpW
Wjp272PA0x2mufLsj0r3Lqxg0Xa9/dpB1Xdtu/GrjDLM2tvFDix00rQ4VK9c2nn20uwSwEOOVjyO
TkMX4+jdoii3Vhu7CdHKgrAsJuu4txszvogyiNbKlFuvbMrAfBaD+GsoX3hlWn+78fhaVm71pYrg
PVOKLL2tVgfV2JO+iS9sMz9WV3qU8pwO8nl1lkLpEdkLcyreE5HFLzQrIyefxdamsnghZROsovQu
/yhamv+dsrMuGpyT5wSKbAB1TNT8IlUR5N8mSzVh6Syqg+NW3m4YErqjUl1flaPZXdO2U7Yzey0J
gKQ42UmubjwAIo+Z5xso4ur+u5NUP0FhlX+FwN5v7DyDSm2rNaKDEYwzrUrOHtmuxv7YDU5/VDhB
UQie9tKywG7BOBwUcbm4x9zs21xmJFDrzctrTYN6JoQgQJq3IHkXv4Afoe5RPPE7tMHlwK8pvNjD
VXEjcZbG3R0CTbiEE+wSdebq2z8mZDDqZ/pq8Epn6c63dKwyU6lGReG+SuIOaWO9iYwlb5MzmpLW
W5DH9SkK6NgZyUO+pUZZ7myjg2h2nvWg9FoX8eRt5WzUVO4i4DlxlLO14yJI5OoPtddSng7zZJc4
fGkKBG6TWg8hlN80FqQ8QINCZ+01dJOKRHSnoKjOHgRXwbI1Cv3qe0BByuix1bSIZAdDgtBlDLvl
5RYlrOKR5KBzjERN8/akQIup1Ea8l8FyLYcgiPsb09zc72JQxFr3nW6vbCQ+Ah5FodiiNVEsqQA2
Z2qt4I/mFNPUp+4amfZq7UNk8OygVfswBt2a8j28faNFBSztXX0vgxWOegdDhUWvgL7w5Bc0UMOX
8atxynB/77eQO+XZb9p89tJ/3zz/9md9Wx292N2ZKF4c5TDVIWWc/zADM9Y59LjZ4hZnNQbkR3Pg
dL/8tPDujN1CX4O2yxby5moOe0uJmsXqXkHgWGUv4yHOlvcSxJ/yzf9ty3hZrbgVM6StZuae7nt3
n0cBZV9ELhf9LJ5ltbVXbcfBaRZaD1hFo5Z79hONdi95KYOSxRAIHWRxlR5tDnq0gX8Q6gVvOvii
/+HPgxV+oGHHQrQHCrbNnUDvvlL6aNifNvnAD1dOVGqFDqCXa/uc3e61jZxXid6qkprXg2XeLDn3
25Jzc6SEfcGaeouU3Z+/I6sos9cgLLy17MlF8Gk31tFwlf23RtqXG88IvZWctLMse4IUS87dhlns
1dChS5WturbfoZVrR89yUq5JHCSOhGeKo2W433i4PreJoQDsrz8GtnYkyeuzdAvFt1Xy0Zq6iP2m
3sgwPTegGpLzsA33mwbhbbZOkJUj1v0pIfOn/SlBI6ekLeZUTiclvz/Ny0vaPfwPjnSrgWKMVFQJ
XyWM8tSlYovjTKTZkMt02RFtK7Ip8tKLMgpU6jhDcyl/O43dwLZCxR1h0kqf6cd/EwhJKqG7ac5c
RHcGIkUDTJUmobOUITIYNJsPZtAfV7Kt20Br7cEwf9768aSlFj/vXdqyvhPkv27chNZHtGzZ/tf6
Pzzc49b/J+9IWaHVXGgw1M7dRE7jAG0wHMAKXLVJ5J47RGhFkGaHu78vrXZa9Hrbbww1GRb34PsN
tPku81ryJxkIin9uLLzWXZgqWc7MyfwLsgHFkmoWTd6zKZoBMOZ8lXmjuqvs5C863VASkL4U1nuw
wiFaqkHUJyimhMElaE31KUV3a8EhHt7+MtGeqnkiVMtTNVsywjVHfZUKHyKseYEcKGksipZadjek
7rJKu+GWBLFr/TUJ0CXPi7AAcZDp3VotjfL/UHZdS3Lb2vaLWEUQBMMr2TnMSLIkS3ph2bIPc878
+ruwORq06JHL9wWFHQD2hCbBHdbaOTp4vT3U6gAr0W3OSFIgxFsa02EIahRmETbNOsXvJlmRbQje
ZotiQ8oN0g3B21hoZvLLHo1qnR9W6McCLmSHG0vJJUbiD2lxFmvc2SGaCCJkHNf7Staae7xaigvd
Qt6C83STufM7FGTu6KazuQeRbkGK6RSAy40kuFan3kJ5wbyzIyP1HnBAafUyv+OoWLqR91ubAumW
eek8uOu9sqUbIjmmEkwUXQEXIBzdQSqLnjw7fVIF9lJVStUaQ5dipI3pk54DUDKIkw7t8Wl3m7v2
rzW/x4rl1DNDPFN6z8SzZAdUQryLF6hzRhrFfV5kPVI+o06tYJ9Io9SW2buHBL0DQEeCKw15N/+x
6JpzpKr7VP7tdXB67Emkwn2a0bCW52dhjeg/+McfdCBv/NRoJsN5MKyegByGg4DMCpAYldlhDfq/
imuOwEY77DHUJ4AxdvirzaaWfKBBRGYLdBGwNGSSSI90Fhp1TLdJn0iKONh80Xt8RiNF8OSWU4Lv
ChrKcQQm4E089vUr52jJon+qV9HO+mA3AAzKB7N39EwDn8P4OQ0REi5tQxw2hiKL8kPEkffaGEag
nyCEgSzG604aupc8dwLhF8WnKKBltd0FCfflQlJOcQCKYzkwJEjAnMvxe2YE9Z0GRFaadUZiqPff
Sw3lMBs9ibmp13ewsaMRbkTl9lvrm7lM/DlFRAdlQ6EvjyHf7QCkLlM2f83BNbNnBjCf0HydvWN2
8Z89nACEM6UY31WhA9I/E/Up4P4ZDkPbjZfA0L2q6NDrlUwZUuwNMEZNiZtAg2gEvzad2OnoblhV
pAdY7IB16CxvmFbdVlEtsyrxJeg5Glx+XsYk7gJw41MUfAp9rxYov9IMq/2IbIZPVjK0zHnnoHDy
rCBby9FCljpPLiuyqxRFHcSX9U5EkK2hxHfFa+tqyKnBjHRkDVwTsL+V74JBA1WMNThFI+PeWB27
N3nHZ2+pgS4GDFwfVBfQSYMB7NXZI5kNLDrmE+io6wHB4x3ZaQtT17nfOAk6CuVCGqYyi2cJd/Ml
WsoGjxFsRoZ1x1WufIYDzJ7Xk3tm3RR+sJzgo1ON2dfSBMGiMU0lKqji7OsM4mGGZAvikHFyw70Q
OVoQBRxyvcqOdRm2ftlN2hW0LtbvCwDQJXgmkHE1wBXzz71ZvJ9sFKYacQJugaxezk5Rxx7paAgi
vXtnApq2A6TAqmdW8N0dkSQkBzZ3O0c4Ag0oCBw5FEsqIzRqSXJwpaMZAv+IJVFBK8lCOgaOeHHc
VLpuFpMz7WogWHgG2dmRwnWFCtDN+R/jMCVolkagmYwUwiPxh22N9imPjP0x1ShtJ3elpoWw0X7K
9s/9Rr1ALoEXR2Y6L4FRio6SmOp2HO5oGnT2IWiD6DyhFLU+qDDqW+uUVejO4zIxpXh7IXPXcLS4
0TQw42nvIP/hVY2D6D5aU5vbLAfgHzS3uKqgJNlMEVdAHWZ5IB8yK0cS18HSQHgW8cOEmCmC2hiM
sIzXGaDF/6H7r35RCG52HEyPtF3YOX8ttnAOqGjJ732Lg4NHUxpMFBKWLAcJm+Xmd6WnGekW0L9f
RB6eSLVdTy5dbAG+H+lLJORwDbWWZiNdEscpL0tM/SrwzoFUGLDrnHnZ1TzDqwJKAwFhghkKV9zS
oykNyCoAYwXgwaW0Kv2bzrSNKwvIyKx2/aXOAC29p8eohVPOtJZWlJzlFzF8xyFU13xA3ixX0Mh5
eBMdLgaVgIHJfblmFVuqM03Jx8BTfidqVOA0I8gV0IKb6dfVDGIwDw205V42ZV/sMeCX2mCPQ/mz
SNaNTi2jXchlo8t6kC2KJAc6kbyGHqCT3HvrmmprzWnKPbALRs+WKBhC46cwB+J63TnFE6o8JJSC
rBerF2M1POqkT9+KU9tODkBApZtU0U40k0YWTUDSAWnSkCIENA4uAtOp1cUSiTa91onRvkyzcFoA
hV3JXCOP0EPagm230wEvrmsz4PujUmMo2ylsvG5P03y0ePYnUKZh4Q1OykIOL55tpKGpKGr26xqy
22YBZGeJmEefT4sXC209nQWYmX9+cLICHdECMCh+IhrMWWKOmCisQD0/LKusfmK149aSaUnuJagH
PgCxurs2rQ042hEs3zRLKs2oPJLXKWkXKzErT/mD9/GvTiTZgaykX11IbkaQUfjrVO6OfoXuOjnJ
eZ6n+AIW6XAXOkG9I77wYXLRRKhRjKNhBoiGkcgjS98MADWUERASgdY4n50MR3GpL2N0kwA5c1+z
UVzVIAKBavUh/R3FMOFxo/+liBJ3caWl5OJifYQCtnW90muuDfwIA12y45ICFjs2B/wP2KI5Ns2A
clojAvMV+t7dXYzf4O5ByZB6OGUmQMbJB+RRyTOXg4Hc4j2carx+StYsqbI0R7+GaXFc7+dOLZAv
QsbJV7dtwHG16z2fdOvTgKYuWil3c6Il/ubhsJR4mWPlUO+IvZ3jAsADqC3PRVb4AlyoCYeKZULO
B7TuAufFYkcyqgocr+zTZJ9IM+kezOQ+6WF1zJLpG1mLFtUrFdBECZupkKBNNENdJ3jlAM0DhKYF
9JO+EaN9Bk/JMsWpCa0+HrnRQIhO6CUrfMc0ol2mMVSCoiMElB1MC680WwwjvCK/JcFLpeVhWjpF
gjJfWkULtNBsvVZHu3Zio9nBlI0TEm5mnZFuyePgMqH1fKOP5AK1qpp4jiayDLjxPxvIRa2dkRtB
XmCo9upio6iSE5qQv1HNT6vLNJw1fqH6IDS6jODgkjq9XL6Qx0I1Q69+v9TRBpGsMkJM92FPWjBn
QPeYWQKOK8Ch4di3fOz0eQRoof4/6pIGQ0pwGNJxOehRFX8JgODgVQzRZQQeChQPRLu2SJMvWhia
l6hvLcQCEu3TUP7uZpKJAC8PcoxwPArkgD6Ev/U243uSVh8beUXhk0INFi0kGYn+l9XKTLp1c+Wj
pYGzXkbpEuAxHDU085NKNB0L9utlQXqpF946J2Om9cNpBu2vVtkgIAvdnl25DBHTjAaw/XwDA89y
IP1olT/8Hpb8Y/q6aPWnpeLnfdVlHnzoip0rviFVhTJa+XEe9n5zybp66sMQLYq/GTaKrzRt+lg0
RniPkKPzndyovgI3Bwl0i4mbORXWRzRZn0hfBBr61Z3J2YGwB7VA30bQmqBrGIXVNl7YJbJK9TVI
nHe1A2BcwDm0T3oNtmDSW20Pzt9qHK+i/S2zebrTikS/0OCA7PMS59OYe1uZTMpTmVOAfLysUT7r
Hkomd5vH08vGarnaMlTXfXCv09DxI3Qw+KEx2WBrSRz0e/JiF1qtAGo5dDRUs2VfRqfuwRQplSTT
rJEWmkUMnFbbNWShwex6wHQo+ddbkg+YWVBNpCNcotapq6ptHq5KH2Xjs5oXyx3OSLyBI7Q3Lpll
GBcTr1rcp2mnG1YOtsDSzlcH8iqkF9mVSLNa14wLzWhY15F3wKad2bf8RMtI1QJwA6/Cr0tIabei
QZUdeA11FGG6WoSQkxxoRpWYNCtFzS5KXL0rKtxUawLaY7VtfdV+tJUS1XJ74cd6aELUXaM+VLmF
hoUsvm0O/oxymtIbES1FKm5s42uQaBWAvgcWXy05kJLFU116QL0Fyj4pDESTD4U5fHtYqdagToe/
OK77P+xcoUvxitIUjhKX6UsXIrXV2vU7fJ3LO3qKy3ve4DHpKbnAlxRxw1g7KN2DD+0Atp51B3Jx
qUSDpjQsAYplcVcJwICCC2Rt/zf4fuuj07XZHVk9NArJJkASB7Ys3Q5Jx+zOGzztp/xMApOa2XZw
vCU/tHvn6EXkGhCQqxnHZJh1lFUBbdNwvK7Uy/sUI1Q9ikn46oPTbP309Flk+MLJ+E192IcPHxQo
pUziTvgPyrmt635X5Md5nI2bAZKftpjGujqgjzbYIfs5X/OmB2EuTWlAQfR8LZWSZLJ4VcKnq3La
rCFxXQhM7Hl1JCXnYVV7D8sftJtN1vUh6xGS0YcvBqAbj1z29KQLajRoMGXRoAAM0GqoiIyzAYDR
g5IcO6nbGJSOXNT+Ucb23YKugsp2ChRLYLCa5WVAL3IIQnIpI9S/oGkJFNZBnZerz5wPKN1Q7gCq
nHadxVLfoHPam6c19POFuJvPaLiR5zw6xvX9TxCdSkQznDgjeG+Zp7EAxUWDFA7YtYMU/wsWVtM0
HDscDYcKMKdFk60+iGGmoBn94U2zdYkJeO/Wk95tlrx4b3eM87oCNzRaLsnHSfMaHX9ySwBNT2jC
6z65Vo/GsIKhJDZuACQcDvYCetHKjZ6Wvl98I0OHacSBpuqlebnchjkU4oBIS4dArYnmitAC9/wE
xrlb3kfw0psOqcpx+LxuQpauEP2l4JNEicTGdA0yVPlXE2g7AAyTu8SSpW/O6nNiTQA4kMPg8hSV
cajcbkGy0HmkfJiytmfQBuicYTqi83JNWZYvq1O8iQEYcBCgE5BKPj3huMeu5EbGl/VymbqoCd60
UxemV1q0rifvzfZDB4xosBscUCiIbHq+VMYFFLh4ovw8IJlgXBoBgmsy1Lnzw/vfl5AVFVAmnjq0
Zp3Tdg87rdopNa+WPbAjlzfyMutwY2/lPZ5kmqlB6Wx6ApBlXaNMQm40u5WDGqDcU/q3tiHdf3B5
uNxb2zgZUFbHPv0fGR+c356+tcV2pU5PM9I2Ywae+7HP8M/04xfz61/UwyXHBp2yhVPZXpEBcQWd
z/1FgFAjA3Ih4CSs1wF9KFAqmTznAWETj6a0nMyxAXj/dTuSyUwzdQm1z8O+myuSz0a3uRTrK/sg
GiA8yM+pPsIvL0ku6wekJQ9XV5dbf/7NpVpk6oExoLdmGHtcM+sTSIqtqyXjDYs+DWdLjACPgKQG
HjO0R5FMzt3rCn2IYfl53eqtLwjDH1b7qiEvmw/r7qFRlI2HlwTUgAQs3q//yiHD6YemNJTycFLL
waD/EZIXOiIpO+rsor2RgXh8u0fZxW10IG3DSmH5ahHN1p1o04f9BxTAWGDB8nlto5YwQXaKhtpi
L7N/17E6AvAm+fAp+E9L/uvWG7+N+P/6lJu1G1FtpYPDz49jXd9ZSXhAoBvtzvoAcKxc4GkBcOoS
MG2FhwpgIGi7CXrjaUo+KbCpTsvoflxSgF55w5whpS0X02AJkAm3LWCflG7dFbnoAUxVhrOjvbTQ
NkBgRFdoi/8hJFXsihhkD/L0SEMrz3drJTCOYQ3qcIy/SddLQ53gzLMT4k8cm8U14TEachHTVI2+
loztNssQIIsEjAhpJA+dArwtMExuFgzkRgaaEbIyrfp5y7WN+NUw9sVy5GP+HfgoCOjKgaV6e2hb
6wtg/8GDoxUI7JKhKsYhPlCTwarlWpSta8ge1NegBslRX/PoN8RbtfOkDbOEFgZ6VCTsYwpUiyMA
k/Jbj4DVLdRqxCSz3EOxHf6XSUdWdNW9uJBuNY+2m+6D0TI88nFnDbSrajNao0RauCzVn22aOQfS
pzqCUD1HkfeY2KhQ5G7WPwmky/pqqa46QNefHFSSPZE+bMfhpgGte6Mnoy4cELLFoJ9SCxp7EExC
tRq7Fg0nu9VRbmoLcdHDCIjAP+eMVLpok0ci0TGBcouaLwDzIr+kfFW6abOdyItncBF2x2io6iuo
muur1v+YTVYItCiQIX206jw4kJX8lMuDrsMx2AGNMJ+YiX7WVjsYxhCsot6F4pkMVtnmQBIv5gOJ
ysBr8zxmRnhTKt1OlpsDSkekRb20ZM6FAmA0o4ECVa6MVtFMGTZ+oeksAPiUjuSzWaK2UbvigBIh
ARhVaDKgdnLuaNWB+JhHQGfdK4sBwGgEMbwRAJACZXfPfW1kiDgU40HrXfOS1ijQMUq0X3k0pQEc
HahLfR3IEdVILzq1rmxALNM0U+STrtCQFfOUWe2F3uofFtoH9QflpYrPDR4BVxoCWZZgOdmLSDqD
G82hHOf/sZmLBjBqcCGD8ntL97rs333XKyLsjQesvC6o6/qd28bOgWDdw7zqblURfieJ0N/RlfJs
Ac8PCJXAfc/x9og3cT1ageJTNCG8Q7f7upr8Q4bqUV0T04UW1HUSn+ukAzZJai2/ZQt47eysOoLC
Ln0foJ/2OQ4MxMPRofQVeLXcb8MWHwt8Op+cBtAAY8G+pqkzHwYTKFXkhjcDryyn5nez7XrUWe2Y
GEC3/dqvQ4nmMp4RuCTlGPEfueSHtDLqhcOdnuu1T04Pln9M8Z5zDlorPAsQrdxo4K8zg7Vx56Fg
GhyuIcoupIGNRpcBl+p1aucdCAcqR/c7YJl0XtjgVfPBTtMI/RAXkLr7kSGiziNdHS44nZK7XuPh
R8oFHeqe0bMKwAPYZ/XR+2w5i7GpUecOZsK7W7uoRIkN/K9KvKtisOIDqnysFeCKdCvgVSqy4Ia2
AVLRsAG9QpdIAr5dtL8+IGT9fzZ1kEDWdx2L/hjcHOVb5jh+KrqsvNaBG4GcUE5paCx8qx/kdOjL
K3JmnQ/OY1SlvzqSgcQqAERThn6FtV/EykYXfYKyawQFRwna3+o/NFEL91xJULyunjj6u5YAbKFV
Eq+OhbTMwrDRjo3GrhutpsFB52mN6vzjQnh75Ej7JMCaPDDQlXorFclCZCZyWBlOlqxF8I94TSob
3WNAGy/QDgQ7cZWsZpJX7hNyf1lKu7wypJA/IDV+0Kb8i79lA+cvE8DmYc10ocEUg4v2kha11ijM
THP8qqTNavUXB+VKOhAkwFP5rLIkmWQjkL3W7VCf97LaFQY396vTL/fcXEKJ6wcCgOEEnMFeB1PK
eC7olVm+HtOMhpFeppWcvppb+Qrd0JuwMtMsk/vQDKhEeLmesz8AscXX/WkZGdVWm1UkKpdkAbWC
VvZgGnU7BNdkyYFuVMuVig1oZscxolqWydyjpff3jUs6W8NL+QLPjVHz1406Wc+w9LPptQmQ0RIe
CXyp2dADQ0OaHn3pKuNXZ5KpavoY5EJbqI8xz7kFWBy5mJRzAgjR2IxR3E2bk3Lz4bjIjX1TA/mg
EUXE91WcABTeBJfGc95a3SVwk3j8i7RoE0JtORfokjStbNqBQrwzwmeyoS6rvzBzcM+z1kZDjjIq
oN5cgqrm9xglEPeuAlROhcbolcBFQ3UkoLcwALQM2LOGsZK1xETvsvr0EY9Aq4rb1hgKcFDHyQX4
yJ5ACLkCbK3RXsHR0F6ZnClxayafmGUTGJ14jDJaHZm97X0mSYbf09AGwbW8zag7zMOdKaf7kSHC
ylN2l1efgFufH4GVHt4Ajh3eaLYR4wzP3KTrl30WB6BXUD40C0bkGHdqjYsCV3OegfqBTdcVPc48
WKdWjzjKXav51HWjfkGmTwdIQ6cdW9c8kkT64dWodDR7S0ScFsBuyvyWz0ZH+6tPoNb+u279WKwH
pwPXUWCKMhQwTVI0lwK5FOZFuREQQfQn0tBAseKkuKJTdlnVKgCMTRyQwjwNZYN6AdZc6C3BzmK0
QoJm29PoDUO9i6iXi827RodMoJcVOFQ+vMg8vLmoF5vGifjV0Q+kocFIM+CVAc/NjvEitgmGR0ne
nIs6RbfuLwLvtIAi9Li74LaFZoYj/eCZKD8FE8Db6Oc16xHJ8jpqVp36/ZD11Zf06nf6qlcqsIk2
R6MHQRTA9PWrkYGu11+ntR7WZ5qOXXaLAGdzmuxmQk+R9JzsWmg+MPZRqlEHP7RBJaeAyrB8Ppfj
ulNkAYB2kgVYtBIcxXF9RmRSMtwvwQlv+8kH8BVrwEbO+tMka6xJ1/Nun5ZN9kxS2or4nmnBE0mg
3q7u0YDeeXe27+ietu80MzU+X0DPjF1d+w624xe9kw1olmBZCQZl3bffu1xHakdSEOc9qltHbe5u
TIq4434wDTt7Z4AN6TMTupc1Vv+RGVPwWxjp4FSAU9Zl4LjRpk+0JBvt8MbSheOFCkbU9wBvdZya
HVnNYDk5Pfr9SyA7Dh5rHfsGJAX7ZiV4I40TtDNAILWwrO7Rgyw9qsCALBMMe7WUDGodzQyhlac8
FR9IsuSmym3jy1IbpD6Gc9psacbskpog6arpyGgX2n2JgQQjanRmRQBHLaSKhpGB9J6jOOBAvoAy
Rb8QTQE1jPRU1wJ5ZTpwnnTPTmwDLsKN6vdgsY2CPvI7DbzZQq//SMOFgVrifQ72MHF0Iqc75BkQ
DtFZMD/RkAFJCUxoKWLevdGyozb383Us2QW46+KzVTbnUA/KD8CawZehBxV7bH12skg89wv7TD4a
ygCv2hyBMH1g4vPkuNWxMw2UTskdwH+Kwt5OC0660J+ncEnPhUyI0AC8qhR4Yuym4zl6ItVI+ZmN
C2r4X1aQIRLLrbLtHpxvr3ojHoDpbCEAKfShQR9jWYi7Y+Er1gCAYsjMdrcCAFB3f2d0JyswxhuB
ALQSCSCrC+c0o3cJuIwSE4CUuQOQc9NBZ7xCBuDFYt9LxsEzVepHlAOCsDwuUdON/of0SkMlZ0HW
1AYoXEDBauVa6HcTCqHq77MtgPCKHJDjLAYOlK5xRddUH+5omkiZZmRu7cgBhSM5lXiVTDOmeQ9K
clJrRD2AGG8rF2b4seVFeVT7bq7VN4l7rnPuz11azgczGef9nLo4hGQTuqBxX0Q+aE2Ejho7c5B9
5aglQi4f74mYLn3JL1t5NZH2YcHDlEy0VLC52QMDIfIe9ntY3wIQ/uWCPNsLUAWgaDxYHoZWPp4n
2xhyFJfD8iK/5fND9+8uJlh61v3/3c8NBGpS1msCfmDnGuDIeesj0IYlA/Isz4LfeGtnhyzO+clC
vGvvxEL4Ol6EUZjnPFWxeIEUjmSbzpAVDM1MwMLqhuiUZWYOL3TsUZsezUAujR4gmqYpRytbchQS
cD52uvc12kPuJLF6iM94IqFuTBpfPXhp/j2Z47JDF3d0VUicNCOdgWoeQPi8moe6/y2pTLw3Dt18
dcp0vi6dKfw+OIUtIldoTup6j6asi++OOYgTIJnD+AJWmg693UW5ayRr1Ry3/cXgrkeSGkxJjvVL
kQz4HwREZjagwjCWPVHAoQDI4QSm1paji360r1aRT3dj6MILOp6vA06Oz3qVh89ZPRlHc9TxEvCq
o5kGxhqQXt826sJwoj3LAI5EPZVrp2XZjZafT+jYXWVqxwTTGSoIZQ8neU5he4hcnNEBTN2fA4Ga
cOSk7wYKE4FnK6erjMvexbcHdSqpmGM5kEOGg72dG+KsVORBRtIZlVaBsLJkqDz7sS0ZurqLbk0W
fraSPxDvQmeYE7rPfGHBTgvw5u32sw0c21H30zHr9nbW9Rx99a79pFfo8poq90YS+cVDnJwAouXu
AEvnHrtpWC61meECp1zrkCxol1rHkw9np4wJZ88kz0MmKTXIMLIu8IUZgLElitg1qWp2pZmF1hLc
Zc14r3RkiLMSf6WURlLk9nTsKvNimpMF/qkWUOhHLXStd+ECbgTPKbPPQeSEV9KBUcFCoRk6WBHA
2tmWzvYDgarYFgIURmAxtE2N4OewkC8CLqAt8CVCjyO+iTOgF+6Nc0SyGRzdyzL/Di63XyaKHnJE
5PMgpxPYrv3NSmB2prus5CFY7gBrgRLk4qYZaXlAm3KKyo0fOjI0wILoUJAPHxpE3JQ3zkJU2kzZ
aRyDoPZ4ABDomaZMTs2KA319AqihrNlq2wWv6DRVQypLtBBBRZ2W9CGRzwAL6F0UCDnDaHqjE2W4
J4SJjzMj98ssxJ/7deCArkKe/FWmGXfL5QJsABwSW+OHuQLjTlxxcYoYby+ajiFFTTuAKbS+vcz4
8S40W5VkJ09SRk6Mrtd1ullOTjHtpPxpO3zLsb26XBgd9BJB+qBJxwslx2hGfxaaRa95QWX4pY5c
SmeIXvKCmyVKfNNRXf5Nc9g6rl+btYPiXpedNBsVKiF4PH36M5lmXdp7mtZUeaf+oA9e9MckS0Ml
dG/KSP7hv4JMOZXryX8DRHNq7ivZilBcgnPTefUmw+qzWVikhzZI7Oto5S3YPsC7EPLwhBrlif/+
KmppGHcfNGZ+M4IGzTpCTxB0dFARZnMX8QUMg45uiVUOiyhYlXNsAJp2ShHCCVo8BpV7AXyLZpW1
JoETLVr9jSExD85Y/1E0gd/NPeiu0eE+eFwC4K/TugN5ggVMogx4hmeSNCSrbrOTsgHs25iSMhmq
1LfdMdhNgVYfANOY9chhjoHmU1MntXPSrMCf7yAmcOEpg2oFVVYFcAZ6luo02HYF/GHQp05TX+8j
3Zne5cwNEMdHS2ARGEAbs+bfCTl4bAOBRjoJJ8wA6sPQwnJryuqHDndm9Lb26AchsGEemd+drqkO
qOgdL5OERxvkQDPSbUTlohnYGx0xWGdIHDW1g9KFbXYbmuUziJD7G9BmQCcpGUfacYr/jPPu4zyY
00cL6H6HfkhsH4jtJfButK8jnrVXADOiICApUf2YSIYQktVAPvOrowmaXUCrJJNf12X0/qjj8fKe
pra+RO/RcXBG5zsSxNLqSlXctH/hyZ93TXnEIZ67HzrLAfUb4mhtyQ0UOyWNfQCafbqvI0St8agB
1Ob6vp0E4S5qc7QT0+s1vZnjkARC9Zf3c/mqvtrcKxrwmxVMk04A9PBXxwCz1Y/cyOrTRr/iPCi/
zemBYB02S0jXx8ei44Cjs3lh+Lys5wtwRyqcIsNlBoxEUSMaLbUkW1K52kmphjwGOs3qudrJ1ab1
9mxOp7QRO9LRRjM6U0BBKrcjmTZ6+Axk0UVj+rMO+mIE77t2QbWBzF5asji6a9qXmdIFZt7vHKbp
SA3jfR7QX/ABkqdm+rTmQUvyaiIvZiZYEOQ4dOJ4oe25w75Zjpscjdppbqg98A0NjcFIfKMGpw7P
BcoOSGpsWwNiQ60VHk07rThoLJyuDmhsUhQM3PDW4wC9H0cjGhLOJLvbpO9IDIp44F7SmO41TlFW
L09L68EJqSrUqJaz7aeovcktlLgiY1K/oyFz3PgwFYAHV7qiRHVuMaGMWDeeSW1Uvw+R29+mFgAi
1hI6+xj8HiiLHds7oqDtnQw0Ix0yGRNqyB18q+CxcTO6aZpA7DAcRy17AoOidQxlG0dMvRwSTnZu
8w84+DXY4m19QRi0XPoC0R5fIPynk0QDbST3ID146wY/b3tz12pBeAMGPVvQYOsi9yDmD6RDIZjW
3mkalBY4z9Pi0vZgPDJzxJlpILEpAJWCQ9ifa6agsFHLJ/MStdWhJrxbK/qkglIMDzIoo43LKq++
tIx2GYsZz1HgNS67QQu+Z6b1Je9T9hkI7tW11s3Yjyqufx70yTkudp3sU6f/ZgLH+lb0QPyb2Cc+
ommchArgbsjXB59IagGk9SFNquVgdyPCzNKddOGkaYCKSdpTqJcfLVS9gHp+BulkynIvAEHgmURi
UwQ6V+4VMXvREUgEuKledAozYi7FhzK1ByAbMBS/5GFz7SWW6CDx4SyCElUymcnyls4t+7pat0i1
kaHv3hh8l4BK1Zp1y1/LZKnA9Wwb4dk0RrAQtFoKtGI93A910u5WubbtGATX3AJlsLQ7GrraxvTZ
EA6irknwHKEJBK0EUcovCU2FbCAlmYZVbCQC04Ms3Ul8WM40wzqhBXWn/EBki66cJvgQaKa+Zz1y
SWuu/ufqgLd0JqXzi0TT923e1h5VAGwdrXLZLQ1gQFxhgn0SmfcCp03wofg0dSVGH9pnwFBCcuzw
4uJoDl/2D66zM5o7F2gxfpcwcLek+rirq8L8bCEMtZ/x+nZoAIz1LkTY7z0oLkIvc1EUzZs2eU9D
Pi6aVweWeVQ6rY6qHQfN1L6YI3uH+lIXxB4ieBaxVqPFPdp3Vqo9k4oGYER1e0AEAG9tDB3wO0jn
2WTvSgeQfeQs3GI4mZZre9NQ6x7Aa4ZbJaN9babdWG7171lll58XRF9lSLBbRuDtRvp7iyS7yC5u
EXzKQ2tvcjHfulIemB6mYRg0qH/uA69xnOACRsLlxngNHU55y82VA7mT2Iza18nuAbj9qn/Ycd0r
6QHBI1obJdG092af1d8G/sQ+GWOE/NTHWv1JQdddNA1/mgytfcpHfZaHCxtPwCZDTpx+OPXRMivN
jylwNhFvHO/NbM+7Xp8MNIykgLshpbKA5cfwBcUxRhx8x87gByBNdu8QjejOrcUiDxjpzEUNHJTW
OF6KnHe32C27d3j57t61OZ5IqCkvd6Sjgefx8lRF9rqoYjhoetMIMPgQ1d9H5dfNOkiMwzHyYgCm
vlMGdZ1XvZ0XP11HGrQCNU0NgDHQcD0iql8EfxdgNP4t0dh8sqJ0Oi48Gj7NnfkRGDz597y333RI
gNssHKBa6oWfTYP1VxgjXQ/UyvCjZc7xMVpCAB/XI3u2A9C+tRPXvSgDJISIZSzbQXSqb6LuEOft
nyQpPYk0REGFnguaIrhe7iorAFCSxPUKZnvcNVGu+ZreIEivcL5c0NtfHFOgMf4n/C/yIN1izM+G
Uc5nsyxKH2eM5ECBZAouozsHJToCpEsLUGdJVUZxfTES6zOpVHAa3ciFzxyOVJiMVZM1LAP9uR39
NVw92UA8kHG4nyE7SayX5qts5UZ69geyJ8FwKpFmm6VKJ9c3GYDClGqK7eAYaUjNSg7l3FiE5Nnd
raA/Ux6Ip3Hst+IK+hOA85ec6dFnJkt3ZTH/QNmIRpL6VikOUNsMRZzw38aMj+fYRDvQmsDosgwJ
Wg2HmhmYIRYQYNYIYFFE6T6bnBJlAPiOpUCE2hVDNoNXATU+hhwCDiwVHOEBeyxFVfxDIpUBiTY5
Dlad3FABqD9HAsCFbQ2YVRJne2HPNCsGUNgIhDbtsGLPrhyKqnVRg9TMrevHUQwwYlS/VqhBQF8y
L69ti3JItEp/1AsWftSKKX2KWP0Bt91oVY1NeU5LMNMhwNX48VBaexDNj7fJAvcisStGaQYKrQy1
mJKrkfQ0pKhCAPsZzrNASb/wfOw9HpvjdRrKz/+eMKbE8iwb2eqqi3y9LNvdA86K4hGcbRCCOnm+
7AikhdBVaEiBPHzE6fRLWNYFGiIQpl7yCCnmn8UHnQZ44lAr+I50NKTjmB5cZwQoujw4j0kmT8/N
uBfo8UVTCY7LZEAmzn12dX+wIgD5u20KGCkwUamhi5u9G1lAu3zVCw3EVjWX5NATKKw3hqaV3FU9
yjnIYGdRdyw0e/TcZqyfTcBB7y0bpVKBkdYAso/t+jmpMnaIh0JbfcjRsdt6j27kGY++Wf+wFFnn
132z7Bv5EGuqUL+xuEHfjpJp1k+oSW4H0G8uZLZ0A+6va4wq+j7OvDjQ66JTmgwUCnnco6kXOTYc
GYSfyrizaZjIJNBr4tz07inS551AtPQSRuN04a8zEslAujHuULykZDKrJWoHpaNZl4KHSNf/3qiV
/+aK+hjN60ehFWqZWgFE5B8fZeND4lufkXSG01tnvXnmqYsfVA760Dfe/zH2Zctx48CyX8QIgDtf
e99bLcm27BeE7RlzARdwX77+JIoeU1czN855QQCFAmS31CRQlZUJJWZX4BI6sDXnrFlD3RIJY2gb
vER5gUfvwKuVitj0QrbKNkFUZUjUO9bspZ9AvVx7o9rRJAvzdFV1Pji1DZa+SF5/400yfvdx4FrV
ID26g5uPAYZzsTOTAdCpfkx2axws3kdgY/in6YXZouoMlWyLjXqR1bkH0xY/F3uovOhuKz+4IXoA
cbGDFloABU8sngynEU9N3xlgCWEcGWHTQrfy1BbvWL5RYWMbKAnJ+oNbZGDA0O60EFKi46XK40tO
LmTTinMZvmp94n/Kkyw9UKh5iUTHf2LSjo9HcGeCf0hHpMlObomS4GqmcVZo2mYn9B0c78AVOzSp
QK0g4MQhi/Inahow856stP4cjGY2m8hu6wuJjVj9QeAlBxJF0BZAaSb/nPI6f0rdZDj1OT5hVPig
wNAbqhOeqIDLo9r8nI7Bj2RUWbG2O4BAl9lihCRZ6/lbT5Q4tkK8GbxOJB28NIEtYqQ0EYtbbJH+
9Hv9SChyI9l8mKhzvI1qW3wmez9Y0c4uJQAQf04dy+kCMjISnMZ16m7SErh38lGmN8zHk9Hl024S
8dd2jLLzWEIuC6oaVbIaInPchiQqR1MDyTs0WkWu0w2+ThdQVAL1nugHNqjhb54GHuSeHYK3OY6u
UINrw72eKB2BBDdPmnC/TPsp9Gzr9K5M0E5M4M5wN5arhvMUqb0TVgF041qcpALbKTcuUqJgVXTN
6VZM6pCPuG+OrTW4G4Z0wcHrAQKkYV5E7MZ7UI9CWDbfNf3UQYRYr6PGPrae093emRMENwH37tcW
L9IjfgvjHd/daANqTtAFMOc68kL8HfY1/v2D+034xbBOOgcvDqiLrd7RgVOXuMLTBsTLwoHSwH9O
k5HIw7sOQT4Ryp2VZxtv/ObbavosS+EjlZapo1MY7NkxFSgoJvDBjVFarL061vWs7dgCVgUy8MZm
lwE1YZcmjjnCHia494MUv++u9EGYFQGI0rh2uBrAibEL2qy7lL4PTKyemH08baSZ1m2Kkx9YCDXB
tNhpxX/ZoBUHOrkSXAT/B2f6kXgcbMYhKk8f/inLj6Ce0QLr6pvV37zuIDwYucZrzIaVBcbCczIU
2asFLrdtUOdsawI/+zoFYXwZco5Tjqlc0DeOKxfxtRf3brNVHHvmwTBC+ZaUBgDFEGhykT/aQWL3
nR1qxD1AUkEO5Lidqi9T1kC0to5AIwihjT0C7tUBd+TP85D7TX6uJ6imJ1P2Eyozq1BLyNiAZenY
d3D24g6MR8qaoJkGfsjdUHvtuR1kdwZoo5t7i60KWCGQjwDTgmlCfXiZmbzROyRWXSa/0gHs78yA
hJbVOOLFSdwnaJqN33qTlxuyO9qOcOdsh2Lub7uwUgMKNuZBVOW+Mur26uosfNsY8bE2QYpHqvFk
S8TwIA8ymTptj7uPsaJJasKge9h4j3zcY4T+su1CJ3TU4cPCC3sw6HlpvXIj0e1Y0oChs2yTfDsF
qLZGsKq+Brqx5kCh7nYxKF5aV5wjS2C121f1vkvLX5kFmBI1UvfyOFY7lEp1K9Rtgf95maZeMOXR
tQg+mlPNh1q3mvkZMmPFKmA+35FROV15fbdVqvdP9f60H/lQb14dtkN0bZyP+w8yigCrgMbOXKDw
gRTPGSRKFZIh2oNxIAQ7ti5i+FjPMDt9qHegIXSJ9qWCjBItyTMJ6G7kH/0SfF0g5LrggsavoRGZ
15bYHuuprY6Idt3TKrJBsa2nf3dFGCJCBp6IWLu/W0NOsYZ3CacK9zREgRqUMTLAt/9AZ0dCybpq
qre8AePagpddfKhHDQFrP7h88Js3XHz+a2va5sM6Goad+ga5YbULMskheDrY6XnuJlGbIZqlAtyl
FfPWnZ6au7V+172zuqUlECDXDnbfpWdVTN0+Z8VtMf1re5qqaee5q/ccoIINtIreaP5xEFhNJs4h
U/DP3lnsOeswrKv1KIzmnKJ0T62iRLVn7ntpviMrkgmhWAedOikUKR6KYXDUimaoeTeePcma6E0S
2g/ilNMah/lpPY+X+Y/r323ltaD/sg0QgCiWGGDvhHiBFHV9M4CVuZl44fOViGS7csww2i8zsfah
oeytezU53pFWVMr6vZYmOfuqWlRR0tyyOpgM94z4/nYxzT/KqDN+wH302zJBP0k4KLaKkOePTaCo
NaHRObXfMgXQ1OR7CEPoZvjTK6GHV65mN0CPyxXN05h68QAygWiI78uSZZt3bvqHDWmHKOwyvfwL
rKaSG+mrbE2zsyNN05j2mf8ly5rW6dM1IFh4wU2oEg44EOSk1jwLM0PB00TYLdq4oqovZJvFmxlK
Kg5NlvxILEfthSz51e7tcDd6wju6lZ+/WKH1E9xG+Q+j6jWm3wXu1nL4qRMJCLMQIPtuJWCAgwNU
n3EulJyfC5WD0T4AJj9jPydndF5TIBKfeyfe1LXhvJJJmfWGReBypZGcGEKJVnqlkTcNw9ryO3ms
jMrFO7kytoZRB9tWL8fBKT+GpbFucPQ/0UtcyjzdsqgFc28Z5a9dEruovnSBx9HvdAfMms+O80YD
8o+z/qdp5+6F3vlDFaXbiUNdjTwQUYZAYGcOK9oM71No2XrBChlw9cXyc0SEDOjdIfHoHGLUaR47
VYibXVgIJrDe/Vw77K9iHPpfwVMhe/tX27nfXTAdz2sh16LuiRG679Zyf5g2nhfMa/FHKVZAhCBi
qVHPMZLP215k4XZBPdsuUA+4XGcoAzchIVrWWzvIxgctaAbUnSeV8513yQT0XPENRGXRDyjjgAw1
GOIHLuQmni+RBQYPTFThW1JXxiuoFa01n1j1AsqP4Bwq+++s1yoaQ1K/5WNhX3yg5l+YBe3sCIHP
377aZjb+Kmv78pHWfvlihBOiB+DB2tICjtPDUyKrrSMauS6YEFtHTe3F002vi6kKfZCkHtmEm/P1
qEuvaCLxA6gy2OHgNqu5T17Iex/HbFDHZR/qLXuzyBmPMfKG+BcrEL8iOdrh6RMLhMrSGFcv6nZp
Jxuopw/qQmNHO1tmHq6StgY4WQ/J9q81NIVqUpyyHIRY3q3Wa9qhg0pbYx6Id494+FC9Ep6pR7aF
pY/brYK0n/f2wU6+/7X0g81Ov+pT6rkBkXePYLqNsBHQ76telrhB2UF4NYsghtoIGLLn8eJDNh6l
uPIDb/W/MasR/VrbBp+RLxU7aMrHgA4yEL7bDEjNbJSnMPEgzqfvs9QYhfEN+Mjsklp+CLimK09g
CP3t4RnpnrlFKb8z6OWsCuBGIZyoEpyuKvew3EbM1ELgl8Z/ZumaAu1qSEBElo+/f3zTIde6M5EE
faJvbmg0CJ4OvADjOiaT3rL3oUxTAP/wkDBFz29A0dw7oLDr9Z+l5Jvj730tm6Y4zs8AfI/3hizT
TcFdiB4azamIzcy54sywTarO2xf+tA88P3iihlkViLsa8ZWNw2+TBcTbPbW7FTlAFgyBDaNr9oFt
gItbryTfAdIw0GQOimMBGcN5t1HIFDTapo/kF6gJMj9ut1TMRCVLVNEUOE6JkyDbLCbqkZtHhVA0
ZniMztVQLMEjrHNDcM+ENRToRLJFDDnB7Rv8SWSj6prpz8RcTkK1Na5tJ9vKhXJ11Ofr0i3zeyDD
/A4Gi/ze95A5aELw0FteEtirQk9bChzleZ78ID9EaDFhZJV5NprwuKylXqbrc6S/X8zzRtAm3mTO
5Fxox+WnGkb2EkP8DuKg+Dcs9nHK65XFHeBD/0xEnZB7I4OqIbeYcc6kCrahbDKUlVQGmPZhowka
Lg3ZaJZsNGwNNa7tsA3WZEMJllHN29C4gk7S7/GysETJdtWU9e6/tga7UrtVGQdfuwSI3FZu82b6
LF6LKR1fmzhoEesP44eFA+DOrQL/CqnsHFrvE7hIUMRyELy6F1x4K2V1+VPEnewJfCz5k1u7ZwtX
9wvZHTxst1BDgiAXqdkFmqU8tBgKjqH4uZ2NsnHqbcUAGCNwRItCmZv8B3mKt71/Q8HUCDJVYIr1
SHlb4Du9WWMF6q3buJ++k47KopnybvhBf4Vm6gnxGPyvob2CCvMCyJnJ38RxPoIuSiIS2amhXlsO
ks2dWbEb2aix9Sz+OZ3nytlMDjmYkG+gBgARKRhCVott3k3vUUYIFEqoZpIvQIvx2kPWA5EgsKFR
M5WBVLv6lIx01bYTtesK3AB8V6WgE27tG6qbEJUKxXeegDrZiKV9W+yTAPpRWvFPMtEk+VOvmcIf
ll60mMitUNbO81zIKujQV6aDYFXUhXOPbPjl7AsJCmCapGbxpWGgzC9m0f2FF1F+nNqsgDSftSlY
Il9AtXUCfYB7CZHnuiBS2x1qzp/ItNipZwwjzvHkN2VQ9kxccALRTB9mJUCIeptljRda3cFj1v+2
V11KVJGC4XZjGPl5xlNODoqX3DF5q2ykuMJBIGzaJX72NIDv2RRgaRllnj+1oLh8kp5X7MhPTQwJ
ZfIrWmf2Ay2CsxHGqGNx/zBhLOwYeOKBE+MDC0bZq3IrhIAQo6bRWNYRPQZofZ+lQO3W51ACPBma
9d0Mh9LaRKxwICfK26OLR8rRh/AEypm4fadm0pwZlYW0a4lU4ObDhGH5300Wjkeye7y070WGWtoW
397R+t5Lw9iXNk6wvPfrZ6ABm2dmywrIc0fsyUZNaHwaZSgf4BeUIELb00dBn1QUdiB79aIjmehz
I3vZixgw3OlfvuAXnH17FLQBVy8DyGB42bZqw/rgVrH1xePsDSrrxVNlevwVqqiIynTWl7zKjT2K
6SF9Mj61PUQvHCL2RnT7OrN5g6AhvQIyEO6nBjIps3Em/iZXarJIIOM9QP1tnjemvj1VeX02HSu6
ZBKKkBHqAd8KETibKJTyWBRx/FZOGjSuvGdm9vGj6eQn8gISSOwTDkllGlplMYGqru2vnRzwTjJS
cfR4bgPYouR+PmfrwzagQ9cIB9krnbV92/JvWVPupClaqEqrpjiUYX7Lg/4G9mhQn7slaC2Ws2RV
lRPb0UFQQth1x1mQr5YTZCONWD2vnJFBBpJcAbVb5aHrHP+/DC9E+EJMMIvLCM0Eoy/ZTC6z2P/L
l2wdtOmEAt05mNcVt89egxCvNYBi3KmBAkSgx7t1luXdHAjRrCBT2u7HIvZvNEFN2Uh5QKgpmZ2X
FY1eBu5NFGG4WlIXO1FD60UY3HB9mmpzzQC5RGPGW9QMoIBRSUio2aSA6GmBw7gcOOTEydwO0Eok
6zyGHOTOa8f4SLYyU79n5zXkTUYGRd0twnKI0+voXuDGybGqsjvY6CZ2IluXJ0fPnKLTuyjd3DU1
DWePbM6GHL0iRtSV+S8mLnEb6RnVEWw/1pegDe5D0fFH13H54iVqNpceq0+9PYBJQ3ulo3q/KBu8
e1Bl5kM0al4UGkW8ggBBlgZ78CitOcLqX1G41q7c2vZBdtir5ySJXuuJqa8Q1nK2LuLNh0m7OWO7
gnwue4RIMo443Q5Wc5PetOuB2vwmwEC87T2HQ4q86T/nfPxt90BehSJetqkjxz61uukyqDvMPT9y
3g/1RPfB9mH4x+XDVv+H7ckF2doaP3LvJL19p4YZrn1vGpzOJK5Vhw8TofWXasvutpghlFSehsp7
JVOLaOjdLQ8fJDxkKtW+yp23hQ9+5oxf/KpKC4XkwAbtrUS8EUf8O7p4GptN1zUr6pJjz73ZsdHf
qtro2v1kNNEDn75zsye+jvH2fgzaRL0Y3Oohgh73xeRb8QPvKUhS/nGVzEZORvqILGgbNWNsB2tc
ZYodDemnlGPvb4vWypBU6NJwjerW6tC6KLe161PduecuaYu93/vhdWm8MosQKW9xRZxi+68w48We
bIXr4nJIjlUhv1D6klKVlNdMaoBKWSUjoBOQ+aSJwQCSw2tS1NXC1DIDr+Fa4ayalFUETVGd9XRH
gJBBmHLElwHTYoLnshdyU9W1Cc0Nl5l/CXSVgu13/iWKVQsR4P65LYpD7rrZHWHU/E69cUjT+1+L
MUz7bJ5hU7CfamCZFxO5AQXy03MEcNN6J2rIY2iQcgadEIgc9MSyKg6jYQNdi3Gz2OgfINOx31VN
F66XrVK9lrmmOIja+dlnDlLo5AxgkXuG2Mjhwybzf8BuW1SyDeOx1pV7k67m803PuHWlRLl7EZQH
S3b+Qdn1axcBGUpNGAcTDtmEKe0IP2prZOniMJrHwY2KlCEwxFELYBfy0UN97gC1Btw6EyYfZHPN
VKvOlG8BT5uTlPbPQruiBGW4SiEPTh0kjzoak0cXeu1TUx0gutqGwB3CnnkCqPBErrO6Q8wMiLXO
HkGpHhW3pRiEikak9XtOWI8srj67pe8+lBN7T+X0ZKdtkwDKgL994Fk+zcNelO6+svJ8Tb6VyL1H
VYXWRqjO2tKQJlA5OyBd6qdHC2TLAF+nxaZoW363XNADN23dQIoBQ6Nw+D1SaPy+nTY1T62Nk0NU
h9cg9qh07UQmQgtpTNcHkkWPcYbKDpHVPwO76x9jfyoh0STTzFyVcVifgW0aDnyoDkaq6jP4TYDw
MfWFhcbUkF/jD4Oal/zX9GLL2ENlKEVIIQXSCsT1BTJm11Cjy/OG/+6FcTpgol0bGShmUJCKWeDy
0CWfCsJ8uG17R7MGxBAaWV9RGhq9qFh+CafAOwX6yOVMEtUBqJObBqu6Op7VDivqcj3uSx6ufUvW
WxQlYYaMyEkiy6UbsDoZO2iASZRG/mOrbf1boHHEkCXLozUNALQEMv6PGw0TO0ISPR5T3AoROFAQ
vl9NPOouWVF1F+otzWIDrV6+i2WGgkhAAnMz/QX8AQ4mYe2ce91Qz3BbreSrgAnMrdhB1aC0tw4C
PDhXsRR0nto4NzSelzcRpqhLUw0+G/A7tGpL9YGhkezzXNP9lT2KS8jGHYHCEaoKDHRpIPVs1o6n
BN9TM0Pd/YJ48WU87SB6CACdRl/QhMbNbyG5nWx4OaXrRMXmASf86AWXO3EFFvlGtcw1h74mMifg
7hLjAbxbCWCnsXsOcvCfqsFptpNrQQlX2+zMAC49v9J7PzBRwt0FHX8yPRMX4QgUCmBMH7/RhJd3
HdSW4n1T+6C5k5qyJ0JwHSWzulvETue9VMBFryarDXGZjwywzyJgcFqaMW590GPqUioy4toYr3LO
OyRcVHFWfvi+aewYPF2L8YNPppdMnecD3w6cC6rRplPqeOMpKpsJHDUYLjZod+AToXEhi3sToVTk
v/wWm6xK61j431XutdemyNsrG0Zcp2hcJQiwuxWoj/MB2Wfd4M2cX0E/C0x9MqJEPQRCp4rQRMM1
J4G8FEiZq7A8Zz+4xaOOu50fjJB4iI36pcNpAYKTSX8kG1DixglZ6gIFbmqbQuj0KhsDAklWDN3s
oAUIP5AOi7dC4vQ9QK2xyobqBgQWwH9tl64ay0sPjAuEFcfnJdxBYQpUzlUnd7KuHyIgNCw1AGgY
2GH0EcspQYeC7HLWF3fU2vSbuozYph89/IKDIXG2eO/366pwUedn2PkxzQzn2cn9cCOKOEWEoXKf
nSQ0H1P3SgNySADs3kpAL7ZVV+IFH4D1T8N1k8zJ8J3S3UgjdH2cEfa21TwtpsypQM2bQof3iLvY
jvhDqYkkeHHnca381zwI5SkxswQAAtQ8QUG81rQhv19LMvcBXPCrV3pJkZ3n0XiIA2g2sbDHJaYU
0BFC1FuOeDRRr0nN745V20eADoKtFYCv1ewM+YCkKd6LRWauzbD/hritAgxFDg/u2v3Dc3IL5I/p
reGBdUBdYL/OmZvt/JplQCOEPd+D5V0cA0Ocsmpka9cOXgMv6zSI/Ydve+wtL0GR0JkG30PcM30W
sTxDT5hvcvDhbLQoyz3SzRjV3R3CDqiE4xUHTAW2xLDUWRqoH+gSfswMkb2NEyBGXuTKK4uz9FGH
nlxFJs7MIDRB1UpuX4qSWe+aBloeF4EP3bG96rxMki8PuWhXWe+V0H0It/RMDfzpF0sFksf6CUsP
R3q2jvTEXB6zH6e1dyXdm93JDbRK+d4M/eQ2FZm8UY8a3HRRSiK7cMv0rNVXQLG6Tr5HMmq4Fn3W
45wLdFZDX0Kpv3AkS1lVKIWzeCvuKs90encSZ2r8AcChI3Wh0Qy+eTbbY+0hlklUIYtzGeJ82g7J
W8PUK5WV1jhuQ+xOQnt1LMReth0/U0kqNWQvhRWsfdSEbsmWa1+aQG2qdbTd6pXsQ231wabHJpne
hDyWnZZNSr/blCxonp2Co8izhwAh9GGNTxEQ1pc4L8ZVpoeoQg5OuQH60NpJJqQ1QLEDaMagG+rZ
QG6DKCzJtostZnl6KVCFAabMP45kzAY3vZT2+MAZx9vT5GKnns3wuDQqlDIjLteuUTnfbUDC4Vxk
goJXBoLEXAUV+G7QUHU09fDd/+X7Bt99sOOvuW9WOAmgpaksab/60sz3y9plSexa24GjspkqRsKx
ww0mLw5Asg1XMr1rQJl0JQ/lZ4fZDkzVBhn7arO8avGHhYRxOCoIM+P1axhpZq+YjcKflpnnHgrV
NhID/e8Xs+El216DrBdTnw3fnCGujs4AnSfB+/awVApSkSHkfn9PUICcZmmCVqD3e8VceUjGQBT/
2oYmfC9LAQXoAqgwabYda2FfpqfjQMQ8fokYIzD6IPFwPTx7LYm7Am/rI3TQrXM0BdaZerhrudVO
IbIKNq7qQDYXfBLVzsGf7OzT5TE+NAQ21lSICUg52yL84a3mWssP1ZkqV9AFl+AnESoWt6EMtogH
OieoBuHPhKo1qW4zi+1pldaAkOLU9ByapjpY3YiMHmD8UEONauANY8/aVaisPVLaQfgZv8yzpIZK
Y5r5f/3eZSpodtPpg03pDUfUzzB8e7LslH/pUHu7a/28yLYNQCsKGfor10LSpCad+FZ6hH4ZoI7k
IqywWzMJaCf5pB5E1lajjeAzXpv/ua6sArnpK7BZUr1I6tnNNW34ca4IoSEeRce5fISGOKAfZ81o
gFX/5azX0k7A3q7Ai7uadIjbTcf8iSG5Vk5ecSMTNVlR+lvWON6ahgDnZU/U61X6zpfsSWFB2ApM
TZ5O7tBHNn/e+hdBH3JSIRuujJ/04S8fOw1nV/2rcWsw9HgO8lyB+BFBV/E6jgV/HUvA80PDmw40
9KBRBY2aKd7SkItKAGw0IJoLNMirYzD51PcN1MMxIo+pzKEVKe7cqRA/r+IfaarWBd5QX6dO9bsw
TdMjfrnTq+DpKzmAAAV3MLMM7nZ+czpw5C5JFkqmUBMCo2mnOG0tGZUhz4BEksLY+vYQXZK6iFAK
YwNMuIwjAUryuv2LJg2jxLuduh/HBa1LijRfD8xZAccJnmZn6p9QjajWUZKmPyfzK8ej7C8PD7RV
IUoQTjpGCEh1EL1M3AZSAAeULV3QkjTklyAwColna4qyEA2k7qjOC0eqKDWcPY2oCamwaxnbGp5N
w4j14LxHrdCaEj+8w+m8CWxcIv6dNyLb4tbjwbvkjYY4CPcg0EaxTWfUl1ZML+MfKXNUHnTgfMrA
ct83vVyjfNBEwKyC9Ir2IX1zxCMgRCgfnBXppdcpdn9KyzWrZXZs9dAyC2/PwyABTzry8XHhOLco
q+80MvlXJzb9fSLleLdCO9ooi6uvQ+NfPSM0/s796jD5ufetqOJhjSCpsQugTo39wHepQG98GFCq
h0doHA8HH+HRVTk6qB8kozeh+IjhODFmAj5QcHI3MU/9jdO2zRNQpO1TaeKOkKO0LeP1tjaQLdCp
03dNK/cDE8ZFmR2iWf4XxZMvEJxM3pIm7pB4qZId3i7xWzwhDzwBQnNzsib7HCGpCRx6/Ka54c8Z
4FxrckvTsd1wH8XTNJsEw6ELjbOT+vaGT/ED93J+AQsivwAAjCiES3BtMoRpXB60D7gt8Eid58lf
gBg6xWUJijcBVLgmeQlkCgnUtDfjG0iTDPsv2+L32jbDJ7cAyNlnTX6Fbqb1SSnE9mno5Oz9kGYX
Z6adl2EkLLnHyXHaqKFqnhUbetQsTOzILKN+DnoU9Qr7G82BG7B+ln0oQBoXlu7NzRCHiqNiC4bS
7tURVnsOO4BeaRi1RvDoM3dNo7hyute4BFXBhMo0JLq618GK03WLh87hd9bZ4S7+2P5kbqnHS1Dp
xSCT2KJmaTxD0QnlkSjcRDgBmC8Dwnf+uM0D0awiKLpeqVFuWV4RCujWEegaN2Rj+AdfR90sQyfn
3jG3jCPZyYMmPwxRmvMVCroCus3YlzyWPci3AZfabqrxwX2YoKHIFEg8Ic42AEfaqGQd5k5+C+PW
3Bg8mb5kUYS8pCP+9lwI+eG29iOIQ0Tr8qK9jzL+1tvl66hfgsTCxnSvkCqHJPlYbMm2TIDZ+oin
VH6Z7YxtZdrzI3g1+HlyGqCOqTuP68g8W8wFBHpKNTUHXLQpLLVo5MclH1f3JUqyRZmeaI3Nw3Sr
S7zXRQ3qCYAcvtXA5OwkkBkHGoZI4nfia1ib5cFgRrFLzTb+Jt1wl/RR8RlUF+MJxL+4V2l74Uyv
4WiUt3ga95WT8KdSAHxYekguMqPlT0bq8icHvAHHMXckbr//2KiHm3ILAasnWslcG3fDgqGYQ6pN
U4WQOE4aftKEK99xbkLgDBxwLxZo73YccMULiBvDs4I07N6SUj2y0GPrnOfdhqEMcE0fDI6HT7LK
kOH1oDhWmi3OK6OPV54eQW4m3QRaZmwihbEs7LItOOFQk0OCZORF8w1+TagHjrKNn9jNps2s8Nam
rDpXQoQ7ZFDCz2Vrf3Vr0/3LLSecqH3r61AFv13TuKqg15biuKZdHcG/VlLVG79s6m2jSeBSXYzH
WQSOkay2oLKim9buxPvxRPPkappOtgcA+U6OyxKanP2cAWrrWRJ9Cozg79To8udhivl5aHEx8gNZ
fx/qZjcEnvoCSpDiEAaDll217a9T9Y3mOwt1lNgLPFhx17yGlXh47VR/n6AfsJbVtE9yp0HhzfTT
BcflKR2y+kFkmrE0f47CRQyuqtjednofwfMYuhJJkPsnGkeKvZlm0m1A6XmUdRXdJ69rxSYYD1MN
BPI8GhtAM8c8a/CniccH3k7VtRinzyaT4rkZ8vxSQI97bZgWv9X+9JOiIdQ4MsOfqYlI1hIwiVOr
2SgkUPHBA/CvhYAFqf9St9HacNTDk744j+qFBkp16bF3rE9Nwe1PY2qAY74z41/9l8aJ619Jy36V
ULL4jIRthOfb6F+71klPTTNN+wpKeo+oxafFZWx+6zsA8vQiVIAcJshRfMfnUazLLnQflohQt5eb
SN8qA2K1tl+jZMlHFfrUDNUTNX4XW+ccittFINpgRTYUGsWImpblse79336gfq/AnQaKhMVGzonI
IPc7eZfFnquegWucg3mhzKonmugL9mOqFGBh4A84Oh1wywkIV1+CGoULjpNpoj7WlBtkST+1lWOu
FAC9uHlE2T0ppS4mm4wDYBrRPasksjvME5+7xv5p2QX7Na1zvzA+Ry0HOztYoRERquvH1KQAg4/Z
2XDC+kF2083fmVBzppBoATc1pRnqkW+CLoXoYyLNu9CNjIzxwhHgC5zCdlfkBppDBPZcZBPJj2xz
kyJpHKWOi+8z1s7OqRPhf9p3+6JHJV1gS9yJZX8r2w4BYxcVaGBh4Mcij58RSfltWiYrBk1qD1Qi
68kqDZDx/vHhHULkDGHCfetkIFgW8m96SzstflaZodKU3uDUSGh/Ah3mxicadqCNfGKmtaIRrSoh
6LFHHcf7VSoDjauBAAK4lmN/jzJwb6+4zI8DEkorz3XqZ2omZGbWRQlsRcvSZrb11SHxUvNBDsiq
Z0dzwhPQRYlhus5GJ103Zvp7QTomfycKovOmHWkyOE0B966rND3gPHYrhtpX6yv4e6fnrLFx3/VY
+jPq4zUKBVCbx5q3COcIvJrSJzOCchH44JSJQHkD6XE9jJGGW+N1bq/nLyUpPWb6S1v62TbNQcAG
cXpgKOiLy2laJaAHHXJrrQYhUMqV/8VanDXxy+a30U35DX/u/IYIQrsT7oQ7qLbNvnnMPnl++eTX
HBqHeFCgBBMJNFV4TypSI7KvJiiS/9gcqdJ9FYQP05+afY+g8he7ASlk60U/LNT3re2I2VcwSFu3
UNUghbTq6IfyjXMJKt111DTBySgZrhOsju/CNPAdm45Jl8ZbPHBsuYYaCtSP3AEsWLhxP2cFYqdC
PSo9IAvksyowZktU6pZMraEowJ6tX5Npj38nFsgDZOT2r2DOjncBvlxrYY9Zf+NeDnbgwmp3jdFn
x9oYe9wN7NcpZgCnK5MjKtH1qN+I3+ZoSuyAMSR0UF47M2EiAhqtuBj/PcZ/5Fk4AMq4iWdfXB0g
nWqFcqy8GeyLCXa0LBDWSemRh2uv2pAPeSc+joXe9N3BVxfhGVOVp9Hs8mOTok7MM3ANLatiy8wB
bFF6WLao8qEeNSwdcL4qmm5tybK4cWGB63uqUIDr+uMBEaV8w4Pwfxj7suXGcS3bX6nI5+ZpEARB
8kbXedAsa7Akj/ILI+3MJAjO8/D1dwFyWk5H9fDC4N4AWS6lRAJ7r8F6gMPk57AWkBW5jgrQv+ey
Gb43bdlOOseyDmYo2SGJ+uC2h/LANWWpfFHYdyh09as6dvnO5JZ4KJJFQVz6EHZR+JAli0oFsE8d
T337UFXphhuRe7DHmj6MRnaJaMvpQ2rHn6KPMSOyovsBLIgM6KnSMh7zIXdueYf6C4mCp7YVzY1r
tij0qsEukxnEXkK2AKv4lTYunwFmaRzB6X4jTjC82MxQVagu2Ok8L6K3qPU+50cPrL+u9zo8yNA8
Ux9aGqTGCWDzGRWEPgyB4+sI5E3sXNTYx0w9piKK9esDQQlsOw7usu0dc1q7WAAFwKE9k1VZ1vXz
2KTDJocaMIb64ZnVkQnZA7sCrh4hGh5R1D6PNOw3URqN0yCOhmdqYMvimkGwtCoDGzy4boBfBYTQ
Rscjvh+bHCbUcKJQ45/imor7GG8/OPeUZyuMst31QID3+BSCEHGuA4GH6J957KhCvCzgVahfWCjA
tWATjxbqc79fYtfc9S029hA2dtJ+yqAHci495TlBy+8d9BvnTdiUN7CoN+6End3rJZcoumxKOI/3
ELAuAfAO+EQPUGG8wlGWnDg+1w3xwdj31RoOfulz6VuHegSmsEapctc19vvBBOV+J0vsaEEHGRZx
mRvw59NHPSnbZENALhfoS0sLSyCjai+PVP3Ybekotxt9el0gfXrufjotIg9T4yF5X0Zd59vQg3EI
g0dL4J6TsGt3mUSjKxFMgphEglWhQq+vArBdULPQozx0G7RbxYselKZMd2wgWBxN01HCS8yB+5Vq
EehDqzUuxxJV33TE7rND53aiR/waVk8slGKuw6ytHWAMDTCqGOmnHWvlKqBtfJe5qdizlOxBo4vv
PHQF7/yodiYhXpdrnbNHUW/HIHpBM2BmV8I9dR7gi2kLwwKj8KwnnvjlwsH/xVKHoOKDsBoMwGsw
+QzN4hAuJm6xDYm34mbm3RKPEwePlbaYA8cIg2OVvB7AaH0IDMpmoYQ6v2VYzi50ageAhNC9nMXp
SCB8EzmzrrDhp6CH9cS4k88JNI6nMhnjbQWhvU0TULYAs7462ZABnca2Lb/b3Fo7LGO//KRdlLTI
XgdlJZsWPQEF2mqhuqwBJ/oQWcRct3Z7uKqXXtEojczsVWe0v3iQpTKa9ARu2W3llnwPMIgETRPl
NlCW26M/KhDPmBf2zcjHY2NiSZQFXrwqxhH6AIrN4uNBFpkxu9VEFsPzquUwQJT1SnUxM9ie4a+/
FYoMo2ekVuJPL3IOH9df7sZotfwy6kgOAh+aZNMrjNcw0RTLEqtcaAjvZWC0213Q5/MrtFefFZCY
uczVoSGaegXsRTuFPxjoM1gtTsIuJHccZfxDZ7Zrt5GbjmX5Y+OM1coPYrHsXJ89u54zLXpuf+dB
3cyw7gi2IyRkj4FTlhNIEAULjgrdrFLVKV2R0gc3kWtRiHZ9LV3VSlRAD+rcNVRzY5Q01teUnqZv
2ZXmrzLB9g+tbMXryENYz8HLxZn4DigONohg9kR4QbGs7Ihg/aNiLyrLW1i5siV8OOtL6KrpeiAz
knRVw8NoonOOviQcTIqNHQ8+38KNSLLG4+xVT9T/QX2HuuJ0jbLr0/WmOp9aLL2xx+Duck+dawcJ
LYvuFkWR5EXkKF4ANPSjYVhHtLZv39l10y+xDojXfTtkR/R/vIlZhOUPUt+YjV28oVLXgHaX2rcW
9EpvDCjogEtG2gcnKV8CdTNs7LZdMhbP/q2x0NolWrVkdN1iVaNGflU9+SS9rafg+ZsCeYPy3EQA
VT3pLIhUXmI9BChfMR1Gz14V8XBX4//h5NTC32U91suOMZIzFJXiqZE6yc52h/5OQGFU5wcKeIio
EraCAph5xhIgM1MsQUt+W1Yomuvne6PeBJenvo4hTPMSCvzSrq+Iy9sgizxz05ru5bJLjmd8kdvE
3+alWhMYRjvVmnFa1c3MHOgqzeyBswLVJK+eCiPD56al5caxtG+AOXnQgnJ6vp/G4dYQYG0qfNH1
cLUD0Lkv4TXXl1IALxo/uP4SIojTxK4rcuB5Fu+xlIQfnAOBFvw7YfH3cdYNwZSDo7f9ki9imu2z
GOoIalDPj3M/MCf61HYgzuTZ7WWgZL0xTxg3p8CyR/vQt7etFdN0GhU1BXauoMveLrxT6ZjYxcRk
dhnNISs3y+y0wjMKozF0c0+DA+oigksm79k8c0sxN75raZdONSP04RL2EMu9iMt9GdZzHMuuQH/w
snlrwI4b7/+NUKKyUBhx9obhAiVuQh3KcIAx1LlE6dPqszCIG9ggefhGqiv0ZD2gwzQzpg7EZbZR
YQEuowcaQ6Yz6YYWKCS4M2vi26Hm7jYvEgJUUf7Gks48BQ0jp4hAZdSVjrPUYSBKfhTgGKkxfbCA
zl7AQSaeAahjnogHLe9WQGdXsLHc1gIaqWiUJqr1rTP64PsMG3jhDA8BWmwmdDAJdK18mbcbw8c6
T5/B21EtBilMJD0oEk910lVzLlpq15ib9NWkOWBnum1D4fsDfly26mBZvYZPGqAswAPDVQdNnetB
5z6mCQl8A+vNYg4lvnFKGjQ5vIq826ddjdR0roQhFZFAGei8dl7THmw6dGuHr8bWvbvmSV4DTw4I
jkGSAFqZ47DvYFP52AOyYJLOv3chsXPqUS8cVDqhYHxijQSNMRXmoHUv3d5t50YOaFToG926VPxi
eM5swRBldwOt3AWLLTIr+tK+69LOuOXCWeoIrC/77s/5woHDr56vB4OS+1ileJf5+iI1P1L319F1
vjNG4SJpM1jdqIp86jV5PwFg8A1zyVLnEkYg46FGGQPHYNJQgKkgHmROWkIR66HrgXcgUr0vAzP7
pk5ThgaQHN7LeXqd+im+VAXAZ4ZoqZqqxy9L1hGQnwiNeeih1tCVAagmW3MGcfjAlq3AjurPuO5E
vsZTupzUJsf4db7fhlhgWwZfWao6UJlBuAsYhIBU1Mf4d5qoYk3sgSOnywkF951DLMHxHxOIcuqc
nuzVST8jfV/Pda53zV0GmN6hrvF6y9wHfEDpsQfKAos947EhBbCqPb6IOiQDZL5jPvjglmJUxD2H
rFsnboaEAUA71Pm7wnwJMUQs+7dXvflEP/7aAPg4DyJyX9DFeo2nBu2kINvWp/ESyFVU5nsJMfau
giy7OtMHH7DoS65PSb8MO7G7Dv63c/9piutl/UI0UQKAjIe1e5OD7BKSapWHJqpcEIDcdiQtF1Ge
i1PDgNVKvLR8FiVsS/qa/mSKDVQkcEQGAnk9Vq65ZKKiN17nQkSGDOeideHCDSVnKCda1X1YFg8k
iMJXWcNjzEq94pD5bbGNpVHO9ICPlUNGkuFswehhUVk8A7tF1tcrXWYSWCyialZWpLgxbGXfTILk
Jc3r29oJqgDGIQ9gysI9J01/VJTUT5XH5Uz4WXUoWW0u+94gN9gPQElOGDdB4qGhKFMKHWFBNrID
G5JVMAAPwrpb5wGspnLFVgsjgoNtFXhLgcumc/oQV/d1iucI+D5owzX1EaLSwbwMhxJqWCEW4CnE
aeYo8v6Or+OjzYEI41G/Ix3QMo6Jp0pBux5umDxdMrS0niXNT0PW+8ccGsn4Qrtnnb7OqiH9+ExZ
eTLG2D/ycNgLWZC3Elp5t9wi3sGe3vl+GTxCKKnYUQ97Xb37N1EbmKE5Y69JZ3WzmHTjpu7ITwH+
5x3zB5RcKq9fSoPUD9zwwNeNkrd/mJBwpoxSCWroqPNth9gF+7ZDKSNtfageqFAPWN1AtnHiPRlE
whTP74c5wQoebGVi3yVt4uygL3+qRofdjU5q3/GiPVgE38dcK0URGHWtYIor4HzjRtUEWnIC+DEc
mCnFlpa+C0Hcns2+DOhQT9GTW7sBVELH0PfIbgILgNGCQy0ZpJreicTC69L0vkYffRNQ1PGiyEnu
C56wO2lO9ZjOJJJC5duT8VbnDCKGOU1KgRYf5l8vv9xt4NbdCLsLq0nuTdm0d6GcY90YbVtRLSAt
NqwTtaHHly3a6rwOAUnAIzfpwRAG/6adFKqq11e0neE52Uxhz8O2pgHc+WXEUSXBS1y51hEgsWKl
c/q6QZcJHVUx1HHsZeGNDVS3vo1OiV4J4cG2YZaPKcBgheFDwi8HQp36GToCIj4ONdCbDbaJP6wU
8nVt9+aQpp6mA4AsAQNoaQx9cxEIs3wYrei7AYzUj7yqNih/ts+8L5I5JLPKLfqNNaQG5MHn2HCO
zAQYtYjqM7TeYmiwnG3iydWQo3Omw7ASC4mq3mNb1QzAVPDXpJoGdcznLnRigA8He+fadTDV80Ez
pcpvbdwboJMdgfT/ofNlDrdRSVOyME2JzX7aAyZTje0aXhfvZ7bKQR6xXUMV8H8btdU8fRdis11c
UIi0qHpWlcITQ8oeynkfVTCw5AVk2q5x91qDg7nVmUYC6JPyPNgmdWZNvDyuD5lTsw12NXwmI968
nh3Hr15rkrgz7HQolqIZULkxyOR6mFUewKml8QCRS3cZ0xow7bFGoVK6m3SobwfUyA/6YIuEHdyo
mJlOnaNe/zuPX5mF5WonVtccSsgFdF9bNm1Lusvj4axpfXEcPMmM20eKnuKtZ5hQ0VW0Pq9rcpDI
W3qTtKP9FNOzTrOkclYx5d1ch+rqxIn5Ebuw8rYAc//T1Q7+/huv6MptRMeznZvVQ+y0C6C1i3Of
S1gmRC1dGLGXn7u03kAcIYBMNQPevQygP6HysjLrqWOhc60vB7UZpVpcXki3+XQ5cPQbCC8E96NZ
YVWMwkFmONAsIdEyGqzg7JbehsU2uasSmu/TsAAjWeXbxspmleX3N4bTsefqVWcTZ0huPBQAZjoM
fQcUAK+w9iO+11BSgaaYrmjCUdPdyXyAJC8+6inWLO4uGcbltZapZ5QOWdrjAMaDySZF5ubQiaQH
DqWgDbA9T07BFBlCtvnGZeVTlbLymNpVedQpH6lCpUYn9ydg/ADG1ICc4HRDtvFsARaDPo1HHw9t
szp/yumJn+LLqc7aSVS6U3dwso1djZOMgVDhjZy+iWZGuiF8k1bhTkN03PcB5JG2fgJCAKkS+1yZ
ENRvSvqW+c4w8dD0O/KkrgEUqsQS5CvjvuZT2HyVAAvb8gi0XIAdIOBEcVzb3xOIKA5hYD9HBPUc
iUYeABpi2Xhm8kBJeIIiXv7quVC894U3HNKs4JuIQ4ZSD+DbIgC8/e70cQm2meIPYY16lDU+BT0h
jujZYY57hz+kXIf4US5k1RrPtdlc7pD4FZ/6bTLs4AANAVm/KMGJLfcOnrxLwPBBnLdhcbYccjQV
eZLH8JVRsR2gXXiJB3RRl5aKL6tA+JsBkN6DmdcULvhb/jjediSJb8GdMrGCRBvhOgCoRHwr/cac
lHH7PsCifLyN1cCXK/RA4DsYyEsTAnToPOhbuWFtzkpoTqxjaj4MhsHPJjD0M6jeoCCFps0TA8rG
Chvn3HR5uZRdFi7DxHXO7YCaIKzbHksIJN+UtUdmOs+K/jmv/eBUFWm8B/mAT8p8AC/NMLoVsZix
AuFtmHZuYd4bjkd3zI/OOvJru78jgEOpIX3ILW+Lj5/cGrVl3qcQ3Z9k0oMrGF6S64a6g3o69juz
dbwNdwFxV9FFbxKUARhSgddwCf+cx2yj28Hi9KkaxnrfdyFbhYqnQkDmeTbxFZ4kZdttqQrRBvNr
DzIT8GoFud8HwlqlAbGo5ihVFSsd9p17FNwpF3Bpa5eJZtJoTD8UV6fYunebNjG7bBlmoB9yaI4C
fYathp9vUgI8EEF57tSBewX5fyfbYWturrGVZqum8Ks9nsH5HOjN+N7m8IPl1ui/VNLYOR6gyZNy
WMZ5Xh3iASVQUABBjGz98pB4br7t8qiajdYQvvrcwfomHM+Ga76vvYNKWgf1KQwB+FKZMIEOwedy
PQSyGLa5Dfxd1uPz7XsQ6nmMb6865ZaLr14Xl2g6p/XEpI1xrGnP1r4HBqkHYMET5UChu6X1KqHy
mwBNA9V0dt9AnX9O4bGwLY0g2TZ09OZSJM69F2fppFfisb96yCj/9EqRTajBsbMXAGD1ufEYB77x
CO5fe5PF+BLpEM410DLspLXQYWQ10H4Pm2KBukk8pSTu5obnhmdpuN+TQvoH2XrjwZHpD4syeZZ1
Xcwd1NhWeGsgRJfIaRP5RPFFhq/9yKb6aq/L3QlUwrpd46TNfe+8z69Lq172eUQW+nKTxLcFXjp3
aVdSiKagacZPAwqOJ9G27NTCWMZoK77VURFkoMmMEInWodFgRu8yFy+sVqz1VX3nQM+cuXgs/L4H
1uvezKghcT5UDrvcvIdbQ5kUCyoEpOLY+CzHbnghYWpPOc/aLRQEySn+nR9U3v3Iq/m+6w8vPdDu
074e3uc3+CXH8Ea6wWK9nPVtDV8y5kJz2+qMR4m3yFTYTGxS9W8Cd74T2v7joSmL4THHiktlM4gk
3Q6+e/l364d2b6b4DdtQj3lqXBKBgEaBASDm8JhKaLBS64mapb+VTQhCkgrD3Af2C5o5cP5GWHqg
A/w3FzWWr/SccWt9kd3wDG+R/J8uQsuD3/mms0rdwVi2toD+lUyM27YIrGmHF+BL7tBF2MvmJ5RP
H/KmT54aGUJ0IYriXZKF40bGTC6qiIYPXl+EEwuN/p+RFU+a3DDmdirQIjEcG+rVONh1y7cAd4GU
BorJdKAx33pBWRQzPUxUbBAHUH4A7kJG+cJDfes0lh34pAB4vrKhnxPATqBoG+1LIBHPpQFrqibp
+kNup/HKsuweGPvK3HdZRyeeL49unJa3iWMFayjam6sMldRbKGOLmcg5fY5MWEmRofrVmWjwOkn2
Nkhc6FPa3KHFhScEisgTs4EW0VAFrpg6cT8d8WyCCZUKIwcaeEUDc4uuPdq0zI7Q/SN2cwyjuD1a
MGE9pH6ArZeKVF4S2OlYRY1FGl8x4pb3YOqV9xWrVxCPKQ6X1Ah8twFI11oPChf+fABZOTM9ypwU
G0kS/NKDHLyX+x96AGatJW6QbPzaX0NFtH4UZtqtKkM6StsFJkddBTZEPX5P4WsLhRDTv8HGgp0Y
dsQ6740J3A36IAZekUVrgCyg3FP395d6EyGMbBIyvod53V7CS7VKuOjUqcm2C3Wbvutmlu37NzEZ
zK2ktTePaG/c1RwrEVaY4OkndMYtCCbmHn5orCxfPBfOEabIfsJ+OptULnbOglmQuDDNJ6M1rJOi
umx1Pmvy4WVo+JOXMnvhVF0yG2IPmx/JXxp4N8CuzI+w52+9RQcXkw2WvyWE3/Ejsog73Hl1wCbM
IPTUSwK799SDgjet240JrS+QStRpreSWhwT08jo2mkmb+Wfds7q2sD5htPVIREg9A2G1merwOvtL
h0yHiZpsUfl58qcOG60K6E7KaqrZbprQlrdQVVYddBTFjcqY9eA9XvhvejjIugae7Ir6lqo5rprT
mQkMh3kfTVGVscaJENzb6UNRwxvYiJx+jr21v5OkxLA+bUynWkMw+/ApdzmtWXdCVT5af70ZFrQM
NIc0mOp7x/nQ7Vo5N5R+vwWhHTirFj+1aL8+jDWc3EtXgMhgeReBf50v3HCehTLdX6d2AlY+eSr5
Wt9MX5BYqOY6sZ0vdI5WDEXUBFLy4PdzcB/VR4AflY91EHaajlV476RBPcJiYwxn1/FPF0GJ2Z5m
bsXADWwsrK8rf5MTkRyYx+wJqCXtKzfznQXVi0eDo/EyQCZrxcrGerDz6KAn1KB1Tlw8uA9+mkC4
xvWNWdX+CsyKzqkVuYu+pGjzSQKDZz7eEIDUbnRoC+ZOTU/+yoshmuShtB56kkY7Hfr4ydyb/RFl
H1BlYa01M8NUnMfAryZQhOJ7x+qgwBiaex+csXNX5nxRU5IsdRi1HbokWPkQH/aklw8XXihBlFWX
j1p/rCwFWQrVMX8djtJWehkum46eMiHSMf5224RWXz+Y4C2nQQzbCt+Z8sgEpl/l9MF0ivg2kNGw
EL3nT64D+gosbaMb7EBPOu/XqT1pynRYtNjx7Llt34A4Yt70KtIpfTYmcCpKspkOwqSv9yEKp3sd
dok01jn6QTp/mfExiE+GLuCjCCn3j5w+05PxrItmXgph+WtOn8UV7FwN/CEzWAOkEw5x1qVGUhIf
0sYTlOUAw3TSice9cKfBl5cBMFbpGu3HoyJV2jM9gttEc5tJQGo9aJ58++s///1fb/3/C35mhwyd
9Sz9K22SQwaH8ervb1Di+vYXGooqv/7x9zcb+gxQNGSWh6WyTUD0Zxh/+34K00BN/w/DloDooG2z
6GMxTCyX5E9ZABqxqLNTU4Hj74fjXCY8e4qgyLB1St+aVH2aP6U1D5aQMIsWohUw0oB1D7S9YZgI
nOUTGAVsDdGsATY1v3NembG1UIaLOgXWSQWBlfgp9GJjgbffZUynP67R9+lq5/2ajzz6o2x9nfqR
V6+DtY4sqxpWsQHBDQNtA1Ti6nhCSJKd3AgYcg9qvbMh6aOFDvWA7fSH1sRGyXJ5esopviVQGV7p
SM+Cq1ik0OJwyv640SjULjAJkrWe4qfRPTFdviReVGz0QRsF1gFcIxoQmadJZyczPYBNQ7FxK19A
517NTgQf10YHEKBCgzA3BIGtgiqThn8wfIXRWhweL9iQfoDEiCl6cAnVZCiHGgsKajncFWs8uEMA
5iq78I92E3mz3ByHuc7JhgL9LhvFtyjstQ71AOw+ZmhTlLf6qgSqavuMsZWDn+Kia5N81irDq6Zs
ii2avreXt/lHqAdrNSN2rcuMyxtd/g6hsVce9TSdckd6y6q8OvYwZEHbObohHXrq6Dt4AD1mnjsF
XhuyCprSexmq0NW6DOlkiV17ttTJqhvvWzK+xHLgOaxL8ezGMikYOZqs8NOolvon859//GYq/Rt6
y/KhhIBP/SX89z18HrLkv9Q1H3P+vOLfy5/Z/nvys/ofJ+3CtzKrsl/111l/3Bn/9fe/bva9/v5H
ME/rsB6Ozc9yOP2smrj+/dtXM/+vg3/91He5H/Kff397yxCkyHx7T6vHBLVs1/z0ZFF3fx9W/5N/
f9tn5Q+clGH0/R+u+/m9qv/+Zpjmv5hjWrZHbepRj7vut7+6n5chx/yXa0J5lkDuEfD2b3+lWVmL
v7+51r848pZpuYD5OhbD86nKGjXk/MvkeF553PHwwGTUc779/r9/f/Jd/tn++UloEfrHkxDoGdek
xLMd/BH4Ey3X+/NJqLwWUrOL7J/QKrEZ8HQo84Gy9SOwDPE9x4mR9ZcTcD/SDUrFDRiFjy4kgZ/A
eMZLGECYmdF2xRlb3GySd1ZzC50pegy49QT+d3EOIRc4j+VDlYEYaYzMx6YVhyJr/U3NWge6NB8x
hSkcqOegSSUeOg8rDgjyKlAIg+shVhiDaxiyxNhk0cpTOL4AHNGtxb0A+wCExQDHkq5Dh5zygj1R
p/4RpXV3G/QjHiRinjngI2pTDzsv4Adiek8tKru2h229P8Geis1iJZIAH3R/o8+4XijqBdM1hu4l
NKZaiVoujFCZ40MbpbRkMNNWEn2Ml/vCZK650bHgza0BQ79XLO/jlWvbOcCtcDWBSjDEJGtaJDMP
GoBNuNUNG9260U0cfeCsL9bm0C2vKU8a3jxvWz7R5rKwWo+3knkH6sIbfKrD3D3DTwJFaANFkT5v
MwjF4uAbEQ4OqtB2nnaTuu6CBuqyCU+A8gi8pVXXexOwKgDhgT4ws7Ca0xasqVKhD0SAcgYQ8g9F
kvgzgEHt9tRnNETbuprFRs33I9ReLyVkleIt43tdUNZ15I9UBBYqD0r3CCZos4K+L8p7Zg8oAwC4
pyL4XpVRXE7TUq6tMsvWnQbY/BO2RufyD6cljbfRuZblD+//pq61HyQMTc0uhuxoCMCiDwpxpXBC
2oGlBz0FXNGEovGMikHe/RAoui14k3hnSJjr70oKLZ4lgxLkMi6Zey6hrhWOATChnbzJaA/VIhA6
H/VZ/HFWdUZ4yV3PHIvSlYwFh1pBGU4B8beXnkClcKrjLm3tJTrJwarBJzAzYJc+ob49HI28Fze+
NebwW6L8yRAShrPRnliueM7M/qWNPOfBpPhuhxS7uKTHILDYFawGSrnMGqzKLyVji4ChjW90tviC
HNA40cLpbOAKYCivgQSlO6CnrbEHhgCW0C3yN6eB+oQfv1CZoPGQe4Vxo8IUOkpimoFMdGM12Qt+
e/h/+ghL1UaoYBdtjfANvDImZRpHwayGys3c6sbyMz0S7ZdXnidi5SQ2NjvC4NOmNaS7tI03yED1
u8jxrX3SQ4UEjJjxsY2B0SCQGXOhEx5gFWTaEH8N7Gg4eKPdXw4pm+GK8HMGXLVJVoAf5zNMBQRk
2qNfukShNDxmfkYndCiTt7ALVqju9E/ojuzBy4A3x2+tFb271Bsmnfu0S9JxOwp4f5ugTEgKKvPg
wPMKEX6o+ZNpxmJjWyA/6LyBSsSkawZ/X4VjhvJbhqZSueeg9JwgGWAsQLXhS1HF/eHTS+yflsfW
15eCh3cOvnsE+smu7aGr8edLYQQLpeIgMv2ANKwVAaViYFMbjS+MwK+4Awhpy3PfOkF6Go9LSEyQ
2EOZOqgr8EYG6yQC42nA54Y+q+9bAlU1v1HfY4WIKKFaX5bxDUFLjCxRYt2Vdhi/4yVqL1vlojk6
NsPeqGk62G4nUFcpXTlPsjF4ruHq6CiiJvChh4Iz8qSnUsHep7Yj/TQ1c2LnR2ZYBwnB8Cfug8tr
5qaAwysKGWJiMGPM04PbdOuIykUnGVir6ozEDF5fQSPez/4c/TrP6GFlE2W44s952BGbN+96smEG
EUqHJtnehrYBcHS9P4GJBD4C6oKei3od9It4mluzgIsOzbmqnFSo1INk1Aerym8tlBHRBjHGQKzQ
O6QPehSU5vdR2NG/j+otMBrGoJ5sLr9yP2ijHXXO19/4JV9Dh2Dn5C+fft36VOcxXwfXi/Qv//e9
vgDJUfc2AegBnAo0C7Fz84BNe5tm4IgCi6dz+ux6iPRAgDokN6FNcx34MlmgLrz6X77gHMu4T/s/
rMewiGKcOsQzLWwF1dLr8/7PLWhVwzYre62gEDpLgWRZ10mzh9qkWo8rmSXdfdFnWZRWa15W+wyK
TcDdqMkqvHRpPOtUthSvLQnASQcZqxWaDdZUh0lTB6cen0lXBfyuKQpAxKAWpHTt3XzXKxkTibIa
FgxSziCJDMEE9N7TAzpV8D8Ylw1kGFDbp1H4k6YhfG0HAbubjoGc83HgIqwgGoPDNdemAIyZfTBx
qGfO4XYY1Kes5esUlmqwDbCeLCmUgQSz13ZsWE8KEgrBh/zUQL3zJGt/A8JT9Ai+kgMY4BZ/SrTV
Z/rgjiUAJLKtN1kVm9gtYbT02moe9ya/IDMpRKXWTReuryBMfZaDwT5pQfeCEQaWdNeDTKDx3Xbl
8prK1CqPOvHct9t6XSlhguthVAIGSZyskgTWIZYWLLiOXmJHsDvs25OtWYNkZwwArF9ccLCwXo5B
GEEUFjseSP6xPVYJtwADQpoDWD3TCLASNpuhWnY2r0vY/pB07sUsvYUkggTUoQRmWjk3ZJ2/1rCi
saUM//AEBhlBceqyonjsCLmhpYheElGzaYdO/iFNU7rqUBRbSXBXDmln2aC92fG89ViyilxYHeUC
0OcIuMs5h7AXak0+3KFGOAIDHyudXSZicEWkAyoJzQyIAml4WON68hVW5wYYvhI19NAxVwyCFCuU
6aMThXgpWER49rXATS20FC0ZxxvsMtItNtb41uF3ki4BkvIn3G+N6f/8a6OeqqZcqy3q1+ZZ2LRY
pgO2IaP0yx6jtzrIWEGF+LWWQS5/oc8rZj0aPQdhdBtu4rvbJEZ/0ClSQfGtyIZ0rnOjmmZAl3zD
Q3qisTwLY4SYJNzLVSMO6BMbfE3m9ftriocVmQxQKlkVNGOXaQKOKgtOKneqc1YXwTbV9mFKj6/J
nEuRz1Mo72Z4i81QVgTrT5FZvg4GWKhDfrQTxXgkTWTe0ix70zuLoMv9ZcvgQVQ4ELY2QH+byrGA
WlkggLckSbpJ+IiFHMODX69/4M5ZHb/kiMpFf8675gyUhSeXhdaX6xrLHTZ2B+nR0QjOKGlEj1Xb
GnOTimZDh8Df8RE07xg8kDMZgzVR4jt/To2cotkwNdUu2naG2l2H5w9DL1T98vTv7foD+5JLpQUX
UY/QWVDEsMf9+K3KjsMMGQI8lwU9OvrVfCAN3n91jPV9wLodJ8mDVFFjgDAbo/q+LYRAjXSsX0bH
I4+Sc7lhCXiwOixzeMwAUQdbQzVaUdBuLRcq9pfJsS+mFDo7Gx0GRvHs2KK5xfbCfBQRICuW/bMB
amTCFFj6/1N2Zd2N6sz2F7EWIMZX43lInKST7tMvrJ4OiBmEmH793SrSwe3vfOfe+8JCpSrZSRws
Ve3ae7Rrfqkc4wsdb8iErduJQ2350S1995wa/hudWHIPiVo/mwKgZ7CVdYtmHua00R3RWkaz8xDw
hU/ga2AnUj1vDNmsR7R/oDjNvaM/hU6/buWYHGuO1OAAffvE9HAAA0Mue9f1AOpX3U2oiuDRB5lq
SBnPJrojN/KgIV105AtPYWiIHdiMwdAJPP+u8Lxq6xDgs7W+V1orrpyz5jlp4qtsi5OeYbemjQkI
mnQwCJN8QZPaJnrrRnYkiva4NHZ9aIwvZsK+ALPyLQUdMTYpQCr5cZm/gvDwRAgSsnNlN1FL+ye7
iy7UI1flFNokD46fbmi41GqW2sydTU4o9Dnp/u6TR8O0sP8quxGquupbYfn00d38XRCaOGlAoKGw
3OhsFX2EvZg9fHVK/ooWIH0zTalxzvOtHub8M6hSKugZ5OUqU1+WqM/GO68J622hhpkRTyun1EBS
28UPkOPq2hRQSQmsEU/OvPbQhvHRtM9KtP8lKKMeyVbooFkWE4orymMs3Daw8dTdehKfH1e+chL0
mIUpRIfMPdeauX2NbLZjJI+m++rLEsThixtY29NeWNDlqEAHZI3P0wAwBIoihbZOTca3RJmr+0iN
YpLYdMPOefz3x7zt3j/mTYdhP4Ecl2UhkWQjM/XHpgpsHk0e4nf3VQDp3z1bLpQg/Tg3VJcRHono
jwvyrCnONGzAwD31rf5qCCSM0H75syzBLy2EVZ1kWHQvkJySTtQ90yBtGgHdEg8ALTWnDdK46OHw
XIKUoQrSVP9VQwD13DWghB8NG2JAw2ADz+lLPM6ByAcf3Qi97XbC5muUyU9ImaD2lDT9jnHAqmkY
+y2UiMB8GIrY9zfI7gAr1ncV/lBlKaxVEQJh5sXTht4CWjeKrZ6iFXECjOcFpIXxEw4GgYM+hRfy
gPQKzrxFVh5oWOOsdexBzoYkDX4Eg+FJCSbzfgdcRXGurGHd4in+4FTjCHhfW6lMt95vIglWhdiT
hbOmKaHpX/3Ks/ajj+6VqIk1CB/hQEuXNPw1GaCB12ytCFfgN8uhSQmm+chmaYvTufFTz6A+wU35
wFUGXTigyIqbTgQaWhJRLGbPLPN5wNQht9bqdRrXgIZrpdh04Hk8dX0PaZX4lEZTE6BADfnteorO
nPvigT5WZZU1+3m2z/ARRHPiGVwQAu1Xw5OLpykeDtw4mll8tWOw/KNvTzwKpaVFduyDrzQCqcEm
ixP/BKkK9zpp3V8sasYvooymbVdp4DNr+ugEdnTnEBfhE8gGxIXSN61ZpIfYRxGTtHPpouXhEwDU
YhbQXTwo/UNRH2uQPwev/YpZSaa0DMsHOvbQcccEJfqlDX/emWnoQicd4ON57u7MRHOh/EkrLcG1
dZm7bNV/cwUykzNz/fiIrbQHJgYbEDMDRASRlw1PHVQZ1mDTS95kDHE0iK2U3+q8vWJTGv7ttN+7
YnRwnjXAzO1M5k/RGtBo9Yu/InA/BYUTg7zBxBnDVI3ItJGkLSS3RXkojPTJo71mrLaVNFF4L06M
78COFAucIUoCtEpHu3CEgHustAyGItuWPvpro/jJi2Lrx8dNFgE8oizJ7xs11RruoxZ36cnRMw+A
LIFtbN/0E6qlGrJryugbwKSv6zastkXv8ieeoK4JpjQo4chWzwJh2dEaLIn+lp6erQ9kajI+Zpq3
q5HTOVM3L11c/DZQfB3x6Z8VksRzVjMdW6TagcSV1Zmv+D4Hqr5m1cz6UP45XGYTMwUfTqVVu6yt
7X3OkCqNHPDccHVBSdjegyBrRDXWktveaMw1nh6fjLatHjvkD1/VyEus6hFaBCaNAFMExxQqMNOb
0Qi5s11kjPHPCMVFMFMMirvC0xJnhZKxu+tcC2rRpZd0IPIGCzlNoyPeuvIhTs66Hj1ovE5UHsVH
zzfzd0nWTEcjB71SlrbGVhoNPj2WZQXCDt3PtWv/GCa7+FWlbDXj/6Zo3Gt1M3yH6o5cmVKE61Hx
/ZIoZanFK980nVmxsgSwaoN9L+qHHeQsGW/dx1Dzt5mSsyRTZEC6usWO40BDDei5kx3ZHPTJAL/h
7Jq9ZonSL60Vt5otGHpqx9R5iZHcYmBWfPaihj12DuhkCfFcyhRNLzZarYBfiv9Kym/qC/fzJOP2
1HeoSZIXCKuhO+pr9YXbmv3J7rpdzEbwd8nMxmbb6y+s0tGAN0L3HhkfNM/QOE2HHMA41dyuId00
9WiUUHyX2jEFuB/bNavhx5gnX4Zy8B9DdCQ9duquNrkGStRq3NBEn5YDhL4BFDegTQngCceTSTFh
mOYWEAr3MwAo4QmN6AIdDeBbzK0E+ckm0fDJAbcgUYrEnp1fRGklK1Nxilhah65hNTsUSYeeDMMC
VMoCN1rzA9o4gC/K5lM51mCMVFl8X2XxmaunSBx63WquIhZ9CjHGEAH0E9MQf5gftiIMrtBcNYt1
eSDcxo8N6Pawy0a+Gvuo+tbaOZoiHbM8czQuPUCBAk0H6jvhHzyqSDeA5lc4YLQn21qLxm11cfvs
F1Rc6zONoJrpIJkWGmts7MONZkzh2krQ2rVNIRtX+eZpVpLxzf6a40sdMs0yuUoxBvM/f50J8F9j
0zZvrogCqRDdKbTEFk+M/IEaKG1PBE0DPgoAfbpn9Jse8CWkvVmFPZxBH2isqBkzqXp3l4BHb0Oz
WRKLdSwqtC1Wo4+NM9iVzDLLrkYrb7Zy4Houd02YvL+DJGL5ro3SZCVSj52HyXyWuYsGMohP4kDv
TMPGUJpkdPEV7KKCDFobiseZpRd9ZsMq5q25QRe0fp6NQA7gNTT8lxWZxPkRIMx2zPjW8CJv7zJ8
lurw1u7FeRVI4YGpYS7foTfT3AwxlA98EJH8EkhMKkCsCzHMleG0LRhtfBTEIHx8HiB0fULH9CCD
sTG1dVmb41cIlR59Z+rQT+c2xy7ybuzQT0LuNnReiTvXBg/5voWg5EzHO2ev/Cp5trTI3Wm8udrq
3GE17t+2XXqPYeX7z14JoXr8a35JoAkDjI0RbWs1BOju71aHgDCwuf5zEYP2KWGQojfKZIN0QrKe
0NN51q0RUnEuiKf6sI2/4x/1CeJS0avF8IVZmTnb6mD8uAiGZhdWOb8GtxWgv3ObJyBZi1XZo+vF
F7W2TXQreSjrQdsKId/vsg8bzZKfXrY5RA+bF/IlD1fFt1Y5rP5992zazl2ShLkOEpK26SBbYTJ2
v3ueWCdrzXfyN2fg+fRmGR5oteLEGUH0u5bg1zsByhxCuLt+ioEz2dGI7MhcqhqqmqUxECJe4FsQ
3KtlrW90EN9tsMnOP1m2N5wagewgDdHv5b2AU9nwJBJf+ANBi8c9SZCHH2YgA1qrytXNuALhOADx
1u95GmdqzJg2bhIwRW1BkQGZV9Dibgg8i6+uOGj0NjsTtHYAMFfz8vGVdwpZmrhJAOyy3e4srZoC
Ew0TayJCQVcYNggzW0pbQhRgPEZh6AUSaLy1C/5IqDSiMJLHlXcAQ4sfAIDN1j6xuEr0RawrpwBy
cjLslS1FdTJNlD0NFjrYBFdQNiR4CuFPCKNCdw3N0JiZYIgIPM/9MVQ+ygEKqKIN+kOrO9c7xQQa
LjY+riYoLJ3JUpKO8CKuYEb1aYgBZV8hxQMiBNN/Tne0AaV959RXEuRN7bihYWfx8Bkc4kzGL/O8
NKBoW067cf6qQgtVdHbSCQg+iMzzbeJCp8BT6lVu325AC+Pu8bcGYMR1Eh7M9VkcmgAPZ/Yl013z
8yFRqOiBSQv6V6g2ZWpYj8LYVpU0t8wAwS9ww+ICmR8oqWafAblpL3oXA6rX+vyLidTqpinBAhQr
zUFoW39Cg2r2ZIPW4Lno8zOZpwkJBnQ9Aofrhyk6osLx1HGnCwA2Sh9ACywewqlB6lXJbAMvdQyB
QngT6eDu7NQ2dl3h5VtfOCmYacHfwD3bPI0KmQ3CPZTnfP9T0ozxFUCGr47Cb7dtDGwaVFzKcY2k
prsfLJAvj42bndEl/DqrFEJRrt5OIGuFeKoO+XB1sSr8YGBBzA5tFLUXr00g6gP7IFwwr/UZkicY
VU6a00JL4H9dTFZekBGQoWfoeB5tiJYWdd8/9Opu9LP3O7LRbK9sxdizLVQ/xx36PJBzVIhH+wP7
2PbDNKMgyYaSNDgG+4yvuMzqo2t71ZFB4FbfOK4soEZP9wbUq3ZJqCWrFgDLE9OscGuXgiPnL8og
c0Pza2TmwFEAWSzabuONvfHdqnOGymmRgmwifumxh0WtBKfg8eNOs+S7bbn7v/iBIGrz709QQzfv
qzro0jY9ZPBszzct3N1VdXS/GQxWhPzzyBl+KysQn/TgNQaIG3RMyIczXG4Gv2cMteXCIGVG/ErE
zQ2QlRQzQBlTuHENZGpWXlGLXAuT49TbALmxRok42eVKRaptnYJmaQSqkPgFwhW3HqnoZg+aJLee
jdk6d0w+r0GvUOL37cgr/RWSpHwAr5KCHUR94HvI7IPSt9npaA1Bh7EWnqFPyjZTOjSglUDDl+Wz
7kdfOkGWR9bfKrxicfhXEXvdHO4mqLBQ+CDQpMXAQ7h2wUC4igqUn5HB9nfIiDYbEBhWADNWbmBE
4EOl2UzYz4PZ21fNyuWrhbI6mRMAAS5oOK9WfT+VSPJkIfrUoGJPs6laA2D4/Ni6rvva8ocpNPtN
XmHfUSuRinmrSgoVBHDLw15NJ1GwqFncwOEoOkGLxGqZpv0s+ZCNViAXtJkagdXV4I0Fz7/BU+zQ
qUhQW9a1MqA/spQHkC6BWrHWZtvZr8POda9jU4NGaQdxY6r3D2qZpcpAwa5lXiN81Z5qvcVBjZZh
OKxuwdNZbn2UCeNz3MTf3cqKdobsHunY6CraOSEicdab4ZFGAMwBKeOaIEaGiU6YZGd+Jc4MgXem
j0DLbNm5nkbgdFDJQmdknZ9L00suo2X4ePz13RdDphdHFc1TR0N1D80oi2utXIsMqixxHXZfIsZB
nIKieYPvJpOF+WfUat5XvXP9Y9VMrUquoItHT1mqgYEbPYw79C2+lWjzK9dt+5vkigD+hNmvmmR2
ucP8Z0VuodU5tje+2ebrwufmCZsi/SXn4zMhEcgO/STjBLi+/gKK5Bv7n/60sQ0juw8q1Px1M2bg
K9DByVBpDngCshb9RuJznIZAFeT82IAY7q+Ia+P6v7kq0pxtHg0aan/RiwdNtVdk1psdevfAo4YK
xkunNfFKxnHxA7/DZ6zqzB6CReF2avpHD5Xdja4ICYA/jh/q3n6iGjGZkL15alCCeKAisg49uk2L
tp4NDWsHXHc4VT7FiuGgrPrp2Dvhg0e89zjrBvUIItf5V06/VeqamMnv1XSeM/M4D2kaDG8gPfuY
Ids8Pa/RF6GAXrcWfTfKdj2pzJLto5bUqWZ7X/enM9qM/HUqjf6vCkqZotH4Ty2EyJpdDvIlySDE
DIbSaY/ckXyWHnQmyOXP1XShtRcR6RO+WFOIR0u7+0v41S4FGcBlZDHSL53YE9Wp5icjGO3t8IJ2
fuRLbbMKGui8fQfj8qmT8fDGqwZKy6CC32WaW31urWpPDlGrDXNk09vDgyM0VLcaI3uG9OljrMS4
6OJ4XQ0i5zpZL5JcNJGSLtfiSHcobDpzHA21XK+DIYr/I5jWQs78hxkj50ub3FQCD5mA3W5tqLwc
U5d540vjC6As77SBNLU4UWCYjjnQy+ATnGNoSbsoIF3Tfh5t9F1YaP1KQGIQVJnjPYLE3z6gobrY
oRRuvXDNKZHJKpyfGXCD5It2wltf7qDTU6b1YxGXIOYFJmIBRsxAiZEN0VHNLmAJalCNCUbRFU4E
TuN8juVjnkG2iTpbaSYcqnnG5s2x7sxeUX6DGraGnAvdKYZhMzdGENL+YQdAE9kOTCIjMZ5nWNHi
oqIMNUFuIGABrK5ExZG0TrrCh7RZ6TyTLEqrdC1XJIkikY+CdhrDsQo7yIcwm2K2+vBedFIozq7X
SDLk837VbYZ92UiA/6Uz7lyUd3eW7o9vbhweaUNrObJGUiIaHiLg1S++ZoEcXKm5hFq3rz8ibRXp
/I7kebPrI7ZzWC7zH8nnsAa+GzWAZLiYNtgP9RLiZk2lrQFbResOoWYXZG0U45tnBtXGmgAeSlGR
+B/A23tHTu5OPTaoRdQ/EiDyV+AOTfceaDVCcJgYJj6wUKOMNTBa4KsXEBXwynQKeoLWW3ijHvXb
e+pyc6cZEYQLqhhEAezRntnd8Cb8IMV36JpI3QoiLiJCN6n37zOzkRjhDDQ7PCwz5HgTuKyWmtVv
AjgKrDrj9nXmdVD1XPkgxz2gU2DrdG72Q9e4C0LDcbp2jWEf80JjqCODiYGB+q3ta/DuKo/QtXM0
ixE9FnQ7OqhMeIkWAbqoiWfdbrWn2AhYYSM/jYee3OcQKwtoEnxa/xEwqgAwvuAJqOPxxSy/CVwp
TGDgFCWe159krA9Xurgh/tCsRFm2VeCITl0qMfEzAGyKlyIWSIzqV+8jityWKFrEc9GLYjjoCaZe
BBkGccX8K3Uh/LaIkYdXGpB5soPFQs0LACRSFA3IERacv/wrdT/8sQ5ZyBHrTH6KtB7O+UZvo6hu
lPEauD37RGPd63I0nanxfItC6k/DSNutLBNn9iHH2dtHRmBeCD8ilE2t+mfsDu12jiWfqeOQ8KNb
FJl+385W1Kpn/2VJxpxun9TTCVAZ50wXl32FxoB1AsP9u2WZG6K8RrIrM/v1oIhyaGY2xpMF5HZf
fS2b/jZ4YIOs1+QokQLTKpbsLDn0R4Ob0aEzeBDxmkM5Ff+kOaqhgB2/36P1qD+S63/OzZY5kvxm
w3/xJvOyXO/zYV6YJpbh4vIfy9HU7bujUNsLvQPDp713/P65mMwS1Sy3DHKZJV+nOoTIJQo6jyhj
OI9xmICFQ02gk64ObHNCG7QE63lv+K+1DZDUWDsgOYG66jHH4f9aAWkBdGp2QJX0uyHwtY7d0vuw
Ais30vpUNPxts3CmRtOVqiba1jSH/ZMtnSLx2KrQNOOQUWw48BFuLzZpmaFeoP75RoU4qkEIeVbq
GV4dIl1D/1qi6j+BBx/J/Y//UQqFvud7KE2AUEs/D/hipCAwENu7NFYknz4wA4nntLtKIYQmC4Wt
soKIvRdKUMuKLwS38DR0PHF0zUFggbPPSxANTTCT/BmEONOvDbzPGP1DOKuo5BZdS4FsE8oQ9Sky
ZAlS+WjCHFnpAsJua+X47bAmp2Xi3vF2bPlImuM3EpgdcL3ctPXH2Gizlxa5HqIM82tT20Esw9tU
KrFLbsyVOqS77exlyBIgh5EWLh3/3Y2Gd24o+s5uy2ozH5l60d6rIAXfJzhiQU6DILUy8o0j+soP
yL8jM0gTmYNtMM41YD1eRahO4FhTaPMFWqjvdwUQHCBQtQ43pg83ptVi3RkgjF5C6Y6c7RT7HmhF
nZZJW0K7aUVjXiGtrBZeZpfQH1OYiwPwCnuONBug4Aq9mWiZa2w7TTZnHMTag99rOyMp0QtCNigi
i40vNDSpKEaemr9y4QMpqgbUZWEYnxYLUffAMuAUep1pfTACfVI5R/yxhhZVvyKzTR6Qk3YB3kKt
ZP4omn+HesrfoDgE0HWHitGMD9I9sPKGDOKK6nNs/HNQVEPlF1CIX80AhAJJURmjZV2wQfpMMlUk
WOWylQTeHXQYovvU9OI7xHmyC42wWyzBx8WhI6wmTWRY9rTWPNshZanWohEtiLUyALjxW4hAT552
3zuvAYTC9HdzAczA29YZHquemwKAZa+rRlTnvOdQ31ygs6YsIScdiwuZKnB25Wu61elvETee+tr1
NrYT/22PID1ZtWo7SptN8EDwvVF6v5Y9LNnn3ayaVFE0ogtNUngOLSeaNACEORYTto5j6a0nN3Y3
JBxCEiKjiSpZlfsXMsm2rM5GlLzRHF0oyOOlu6EhKYnF0G/mqeddRtn7Fy4l7yG3XYTetpE8GDw9
/gIOPAsaETGaHhWYH4/p2T7YYFDjEPKb7co/7Tj/IgH3vLM74Ev7XyoihnPXheB6lqu76NBlnglc
lGfdpfOGsDUkKo/t23s6jwMCAn5RCDzEUn5pLI6ddzGAM0dVriocLNHUIL+EmtPvbaNuUOZBywKa
jnES/+2/2P/0r9U61MqAFqh7f1r/43Vpfd8C1Tj5/z/Wz9X7/Af/j/Xp/dPPRe/z4+da3j/9vAB+
rJuiBL4g0HSW7+kZCIivVubz83B5Mtrq6GSBjxpTZAWBKrKK6slJl/cpcqNlltB/XZBDh2V+rbvQ
f12wksgl1I319+i37jUzuHu1UsC0nB5kRr2y0UTNcPYoIe+0Ipc4t11sc8MICnyKXRdRZCLfCBXi
Ns0hEaPCZ7sEgbhble3h7mWqzmk3i215GfRig+k1Cof4wrv6QKuguNzChuX5BN2Z5d2Navm+79vD
HOa6ckTnYPOQ6MWT4zWVDQrZ3/2KCXAewIUXT1oK4s9nmpBxyve6Xj2Bhg94QvHnkGZVxLIIKs3u
+t+T5aaLrtM/MNkeeltNALMNV6kn4h/sT7CemIoORxXmvGYCtYjiaqDLQu+lRF1Y/6svmwqJYowc
J6xRiuCWPMcJLj36tY8p2ivTyXHA7KxspV2DZppuKaYFX+6GCVBntjiyvjuhgRoVD1ro4xVuAudb
KDbOq9NiNyHzQmi5A1am4j7KHXhvN0407kGdtrz9OYQBcpazKgPwmoObrY5Ae7/KQvDW0aXC8+92
jL1OeULH6zbEcfk9ZvaBIkOpcG/laV5pts73tNTNHI1NOc6rgEMar3HrT67kNAzNXg5RoxJUfXse
oJl0QiIZ4hNZVW876GXvyRaj+IO+TTXtWp3tz9aboNmhTqs5KEWD67t/JF3Zgjs1z04UTxenNfMA
XSBIcjYQEYPC7LgmjV1qICWblw7jeu4gBSX1uw8BmslxibNVSztNLLZ/WotcaH0mzff1nOIMIn/r
kdCLZeYXpy5lzzij4HQ7+eLkaT26W7oKaQi0Yw5rPHyLjaZa8ygC0Ms5go8jchEqopOFOPuEf6SI
LjOKTaz6/pD0rvYQkk1WVgcW0FXnaRC5HZXqTYd//XUs/S4Yq4qfJVpzhm1jAPeIFpqRn3VlRbUl
PWDjuaeRSWvMPkWd1e/rzbfYi14myyj283D2GrwwG7YUPHrm++vRm7hZkG5v3lmcJdkB0lL7+fXu
PW+sFNRP2iXNZIHvBLzt+XXnV1Q/wfxzx3WFzsOpu0zgDtwBg/Ers/p2QhLpD3BgM5hvbsum/Z2d
4IPAPM2hC5iQ7ub+FBVqFRp0j1UG8y7+41UJabjEL+jDj1e+6XYhP3rVyfdxkv+NVLx7hX99ZQrn
OToCly6aJf7//ar0/umdfLzq/Itc3t3HKy6+y0/txxPocAsJBNO/P9zxCFcdNbcdNx5MHnNMz3AY
+sqdu6d73hhouMVv+tXJHXSQfhon/L+DdkTItSj18tI2NY7rXfcqw7HaawYab3dkS9u+35WN/2MS
df3uHKYJSGZDNrxqVVPtaYHYjUEsn0AndpbvyVA7DTLLqLaNab4L+1TqrjI4WuKQAFiJsrLZiowk
5+MC7dZN/nih0f0y5DeHgAA127cQHFoZFmhwaijtJH3ILqHQ2cXQi2haaexHigaE842JXLxp6nYc
6QMQlpYQVFJhSyzZIpG6K0DCvM0yMS9K47z4WXox1AnpdUo5QYdpcJz3VYeiqAIH4rOnEKw2O08P
x4Nvifix1yzIoNbZ9AXti9d66MNfRl9vq9oav4GysQ7MsG2eGsHRuALam4OTQXKRglI+TV8Adb+C
s/JHmoE1iqn8FMB8ISSjz5FKTZEloqwTAOnFOo80ZCGVG033iVZ2q2X8xwI06CkztazlQuB9DdWI
AZBvluVglQU3wz9mledk8TKv602DRjo0JlJaeU49z06Uca4LcBVV0KbcUO58dPtN23bJec7HUwY+
irm2YQxLkPEmN6/Du1HeHTnSdDjuh3Bsd6FIflHNYymOzIUQzbXerLjQ9339p7BSpx5aKowiKHbR
YyKbCkWJSt/mabRtMz5M38akhlIlHRl70BcGRNYy87DwsS72MY9qkMLlXXSYm979tm02YwNhp3kc
DQXk2x1IGprUI7+MeyNt8JER+jrqhq8JqGSfuSbNsy5MkBEoVta+FV+BFWieOyDK0YyEvzLRuBah
vPEHJeyNvz7Vv4ZIi5t2XSMrn49hfuy8YXNTB6Qi3w0L258+NEvV2lk4m27JSH4J2mUW0/1SNJNk
RXE0w3HTub08NIlCEuLYQUfd5eTb69M39OGqnPnvks9yXFaTZurJ/eJPd7RGzIebyb7x1r0J3Vno
VkdPDthQVRcd9diRpZABDehiQ2fjCsv8t/ASdLZjRBHUkEfzWAOJiOZgF5qxyWRlB5UEb54v2Bf8
HPpzmLMOSbrUDiLFs6fsmu5Nz1EB++Lvwg5Ju2n2l/hPRU38WFeWeCg0J3z7zVkypT0+YhwNMdQ7
mDsdCBd4lOyos7Dq8gLaIbz9CCIvJ3LegwoQKOzRzZRsOFIzV7AIuoF0R75N+w77JsCbYzCDpT9A
BoddlWcBtixKdiHnJQK/EA5CSg8FHqZX8bFDhGFBYoH1tbE3w/j75EkPjPKqX9QDyf0h0d14NY+p
JUAb0tln6RIgv3pQDKWqaYAuNCuz4rslgSpb7BoUog7kq6ER8zovrNZ0lF/XXvsI9JHzK324QoX+
ftkkDt1DR40Ly5L0ok3tyaCt8mIDNn08UdUlMpwMd4dm7N8tllNWCtQKvqg1ZE31QHPaar1EFJWH
+WX831agFZ0wBB6m91H8RKGRIx+5kmD5xgcSoHTbr/fjaDRHGlkKl+3Tg8bFRK8mHGUD0OI7y9oU
sWiR2iPT0l163TgTqo0waMCdFzuo7xnBDFdTcLda69LAcnCSXmBqCdp/wf5lPcym3wstQf91oQHa
jEGbsF/ISOnHMk4hJhSinINivPcV/TIb6ij1Rft3IfvolaHWtuVuYsyuMZgqFlctAdJCuQo7uXXN
Ruk+gJc4An31eLcquYaoN2/pDXDOm71nWVrr7rjTOCsthMI9VCjQ1IUj+5qGmtehvbrKB9QbVE23
nC6DopWhy9i2bxKYm0uqek9zz0m24DmuNjSZFw57sGPjxh+yhW9+xcUlOYQpDqvfRehHO7MB+U3j
yCdZJBV6XOTbmPXjlxH8sFuJ0sEWDRMKA/3uhWVLYLj6t9oAW6AwwgYIcnPnKjbP1m9xqNOHb8B1
RIHPM+tZoKlxa+Yt+kgBjj+B+Exudcg8PWtC4DwkXftbg3D/d3gYJ+N9OPMmY1tIHyz2wntOoz48
Gkbte6tCeOUeTY1yxm/Pxg8fgnjPXATKTzQSxA58BcU4+iUX+Mg8DK6B2gN+5bnOpoe+sr4wJTNK
c2o0e+YgD/oYMRM5y8iMHzPHDKiaS+VZ4SlimSHy8rOaINudLBhkHouzh++/pRBMbrQITeo6Czio
tD7qqi2etwKHDxYBH2IZaIb+yxs6lFqwr3LsKPyVNT90SFb+zEo8equha146BtIS/BJiHPK18pL5
aEOfJu8mpmq/46yX/kRWVF/JrhT7qpbgWF/1PJ6uTZTm4FuIi7nBuXfQxoHH52cvta0X6nm2wwl1
pdZ/IIYjXoTZxinKd/82hCq28gfENcR5fDI3TO/Hq1annwhep3tmdARWIQwIXuebXbGxR5fvadYG
gx8U/SztQrOy/2nXhfn6sQRZbSGjI/JdYUAxRuPieDwIZKSK8qUbPO1ACnOkKQq6Amfdp8kUyMHH
vpeMNE3ypALwJWDO3D3ZyUSTdMmN0AOsw9je2RdfbvbOGt140yxdRxPz69ACanVbrd5BM2ofVWP9
SUf7fqqlFVBcuIuatLy/03T93RZjszzPQnGs/CR7+RVEbOJkqIvHWnFyi3YER7Eaz7dk7TsNVrrV
KnQ7lhDOpBFdliX+OYScdE0Tp4xn6C2r8xqUar14xA8rHmtH+rsS2ocrpE/FI+RM0QGp7pYJ8qOI
ZaLLoWFAw2WpQhT+jiYW57vXWJyXpejFl9dlSmrOTCAyNRobEgnOpJu89reDrtuY2GEAvMlphpSF
c0smr4iZ1P9/qQaIWWZUTJ5AAQyIIeBwx7ZnR2pSyiYbfGOglz2M7XhdmpfITh5IT/0sRNUdUiKD
inxpnOjCOsBC11Zo6ZsSjQcrlgJ2uUzf+My3f06PsnkO9RxANhDwu+lXu69qdEfmeKwVpQ+iPwgi
lVH0iewGMM6bwgn7vavcvK4DnUpTfDaHip+Ar+ZrslfQNfincLB825su6howxU5V9g2iPgC4m5Dt
Ux8C4ulM1F2ZmBGeGwPb0wTZaHaZuCETdUPr3Rsc0SiAkycZq9Biexoua4O16aobYGDCqR6AXAf5
ndYf3UujLlAlzQ8QUX9yrNK9kN3LOjRc0LjSnXSlV2m9I+ebaeF3cxzZqvZv2yv6rwb6v2y0cH3J
AfPYdLpkqi5qXvUGXO2EpPEccwvMr3fjYXPxv3jQGiwrnRUf7PxHg5ZENC5HGf8Zar9csE3nCuVs
gNdXNG70Tes7iHeNvH529A4M6DIXp9y1i/M0Wfk2yfL2pYiAivNAmf0dbVZLuOGL6BtkBN7DGwfq
mfrYiZOW+2UQDeBpzUHwPOsoMZ2tpsTQj8S+t9jBQorePjJKJcG0TNuI6GuhHxe7sHNAlPBHx3OV
/RaLJLa6hbJuGTpTz7da7f0daSzRAmgnIeuyTL+PaSH5IUXplcabBi0TwXdu4zRHqggT7V6Yj2fb
SN0zmagS3ALFKVvpnmlEduUl/tNEgQurn/JaAj+Wn01J5R78rrSOQD32a20wp+3cIz7l0VMKbvqZ
pQBV5349lv40sxRgr2gGYwytSZHFB11W7pmo2Ii1zQWN9DouWL8hG9G5iU63j3qZvZHHje8IhlkV
7lEyeAklPzThZDvJ8nRz91xfhnRHXw/01KchxAiaXa1PV3rGk4kuN98ay1cEzSyxd0vRLNcAUyp6
gdaFgIEBNLjBlgA+fHZZdSZTRNA7YAmfzNzDFxjBUoqkTjc5QBhr4Jlx1FMNrmcfIS4NAT+CfvRQ
1AHPRze4+wbph6zdLBNjDA1C28K3X7/CYdpOL4mDEoIgGku3n4wTcm+sRqMobu/HpuK2zN0cvWR1
lUEO47fPvePNGvPKmYCEJwXdTN1H0VhXr3G3clvX/SocktuXRNagPYS5x/Z6AuFIFF4i5yhLrbQC
K7Lso6MukxNiim5Bf1dZQZt1+BQtATQ1jwvAj9G5k38m20g+88z9UvMcWZfLzUvR689vhd4VOd28
KL2J/yHtypbcxrXkFzGCO8hXSdRSUqlWd9t+Ydi9cN/AnV8/iQNZUKnt23dmXhgEzgKWSiJBIE8m
5zzDhNUFlabXBKFhhmDuzDZmNBd/gH8kXaNehz3NKfY6lIcd5xuzCotv8fAtA3Ms+HtiG1pPnfnJ
B7f/Biqa9o5Ki8nq565101zC3405LNedi2LyVex045HTqY5qjSO1a+woHYuhg30WncoCCgJzV8z6
+SakSzQjXCuf+2iZKPfjv/DMyLdkpmGkQbXdOeEVWFkwohr2OuLNlTYz1jaqFiAZYn0hJhg9b3C/
pFOB0G1WdMoL1gR+MeJ3J2iLyB1UHZkmmY4kX8wNdQydlhHYwrBogZW+rkXti7agvIMm9OaiZyiP
C3/PPQ8spZZTnyDzqZ3J2ILRMtDTodrSGwC0C6UvTf4XDdroi5aB7AMrxSFK3ASPx6Kx8jFZsDBI
m2Bhm30ZINME2qAfrJUhKjCDiQODKe9svKhKgZnZxbQJJiJQ/5dsxjoH7jfQszYK3C4tUOtQQ3H1
yhxHpHFEH9dwDzAkOiUzCt+KQOMgKLmHx5DZ6AaI+spw4QkKSiDJBIjpH4lEJ8XI5Lqfy6tAdZQV
+Gk0aG9JBe5uYu90sDR2ZuJAzXhkWxeLdkfdXS5d1G+aKOPvR9SVKl8ykF8LBn+88djHNLP/8r0l
xE0Nk5w48dkjnbkuBGprb6q2ygAORrEB1tTjg5nGByyMYDLUiqmSPKWYucVXkTobYZm8Yt9oyai9
tVOaPnIj3VMh2aK7xksJlkaU7lmfhik1XswGixOi/CwECPbFRouqzKIULWFTcVfPa5xXOEcwnuxA
AxKDmjcsTTDGFLwLekzZoLEBMOR2rrN4BYo1iHzEDlBkRJA8kr3PtHHr5GWMDWXYh5RXp6FsEw+6
vp39aqdgJ0PJl/+eGNqMV99iebC57Z8nCzxGXW5pX7EaKFd3lG/Oi2WrA6sufcEfbYGDp+tQSWZ3
wwItXqimQwS+fZxRxrJCsaAJPii7fYxBNYUNIxNklll2sc5+bf2NDQKr+T6mdb5Kfc08elGC1VAR
R82oqnXJ29HntXVvRb3VrTMXTSL5IGeyqiZl5oL+x9WBp1Kx2Z+LX5hb+iaprxNAki0eGYX8St59
Q50EKplJU5W7u69om8TdAyYX59SbUhB7HGjtOirS71ZWdHvJfSqaBeu6fez6UHdzZpTYCKtcBCck
o3BpBGjmro/CJPxsLIZp5ZZat6UijBnyh1srXIxVbAAW99CDFwZ7zqOxInOap5vJa/03LHR4m2rK
3D2tJhtMf/cBInlu0zR6T8GSRN2Qbo+PkA+b19T8VdAEwsQAb9g0gSjfGJbc6F2wMdPyrY3mm1aP
Fr1okg3V7bKFiYeMo1fNGKimn8TRy2b7I2faA5kfAdYdDTWArnneCMVHDyjYtEjPDvOWXUqQV+zb
A/j6q3OKZgImK/2yKD97s7HsbvoMEPOu8jFptjkUQooN3cwsugvaFbgkq3g4qLvnWM2+AWkH0HRS
Z6zZUFPGG+3N3fHGx5ixkx47/UGCDTmElDauXrVgqGjtjeWmkFUQBaq2AxnaHoVP8sFNVmrizdT6
pJr0lFfO/6vYvEzcB7+rK9P53QC85kTb495QrsvFjU5y35z6aBvbK9oy6CazWVNTMlbSqWZhu1mE
3G3+24BoA1+TbMo8hijuYhmY/YbQPMgxqX8cRZERyuUnVCTCbIqvca7MZCHHBp4Xs4ijvlhI49EZ
HVSGQsfWdGx17oYqB27qDlQtAJ2p2oS6nWMUG/S7m5KCOxeZJp4m8wChr201R9h1MMHElHrFMx06
cdaBLxBclL5QCEOTONug/eXe+VI/+bJHA1jcvcLhKYDdYMx/YCOwkkZC8qFAH8UvCTek4Q7CR6Ei
qvXbCugup98MTgrgtd80hxwszFtWx9pXDbLBQt0q7OYlgOZwgrosH481o/8E7sbl2+Ja2iqpyvhp
BhvCmfk9pCqFoY6np6wa0k+gKmgOfmHnW4gqhiIh2Q3eLsGYNwkQY3hOOv74CYSl1VPP9G+hVxgn
oj7JQsvZgdD6E7WG0pjTM/V5rfWJCXIUkDPlYK4vvg7i/ZYOeLpczqhZCdL3uz5qGpP5h7PYgEX9
KjSi92llVul5mDT/woVqGPY/UK3g+cDLJug+LNPyURv8EXgH+vZ0XBLe/lYkYxMkgobNAwbhjD3F
R0lBynyvXLM2nvdkBdFUdmaDUKacQKk2gMefKN+k9RpLvoYdJW8qPkSh2BEvly5eL+c10PfeOWzY
36Rk09nYNizAt7ehJuZT7QY1/M0B5R7V7142YvcZDKdG5jm/QYGVel2z886zacgMmQ58MIPM5IaM
lMFbCny1aoC/W2yMyYfOEDrYiwYL4lo+k6hdQHVzTQWFvYnF/7GPrIC7CxgARe1VmuTHwtLG362k
6bde3LODlabsBfCUi0dhFMfYMpMXSyytiOIoe16sg1k3f5t1mrZBDcWBOgKsXQtF1Zozx+ba8XEP
X0SBxyQOdcmtQ5129xFmMW4vnxoHteipgPYA2Otr/4npNj9mUJ8Moqb1vwx6tbHEi9nUDCmyg8FG
eZRF6H0ZpxplJSgEphw/8xA5lIerjQF0sYFnzbUCRGA6w85E2u/C0gBGs2jKZ9xRNVDBxNBEh4fq
78CXsYqspt+RW46lpXUTOy42602UmbYmcOOg5zuVHbhTcxC2f+bAsA7gFfhzRinfClKmyftiDsuu
s7m2H5LUf5nAmgY9crhkPgq6Q7f9RtnMovUfXXPOT7nIVopsNbJlqJb402p9SI9VcfKeOxqeyQw4
uLjN5sME4jOWDPgfm46PNToqAb9abpAEoFN9CWfQJVK1vZkbAVjgvEdVe19Dbwo1+dzayfJ8lN9h
ccmBcIQs3wcLWHWai/B0U/Uv0vigPXiUfWHOvVUP6vudSsvLEBNJV8O+Xt6+RCFoozM7078lWbll
WqT9tcTpC3CzICIc02bTDF301PnWcujCDMxr7ngfVFRQ1nTj/KWzZ3aouQuC7HQu/25roAuKHvIW
0WAOL5oA5mMmCno37NdOrfiVCxYqOgDvqaMq40cA5D7HF295BO+qka99K8v2s17/I6BECTp2wZHk
fx1QV9HaHZzmzG0HVWkhVlL8MEmfG81KQHaAhzqqo47AL126qD9xsf1mZwDy3BgyM3oeIR6AONXr
lY0X9BaYvO4MoTU8eFDzPVlah/8NKuT1fWzngLEmsYN5hria2c1svHUhIV3S9WrAMYYQ6lNXEkEH
0FuFRRQ9twEFqRHpKmrXCyCQ2q4KHtszygpQiZmOBk690P8GYkGIe5p65T/wz9juGR9jLTYfyUsG
9FaK0nKLfbaTsvEflho/ZdMZkg05Km+sTZgyWOQFgR44+5ukvOYd9CjmO4cDXAeM3GcaQcXEdEUq
+USXdM0kmyGelLhCCh2yMJ83lE5cnHRQ8ZCxSFBdLK7J5+xb7ENzIfSaLRFv0qFyou4piqDm09ph
gmtFvZyi60RdWwVWPQsVK6LejqzE40kGFfFLAzk7DKynHTiINeiqQ8hY+4SbCHQYRekbUYQVUMDc
6KBcORCRGEhEIYRsXtzGKQSzk6gkWz7bz9DraB7qBiLtmdY9p351OejO8lx6dYe1gB/902Bl2xny
F2vpJgy5r1lPBWpBReAY6d3zLA5h3RbYiNewi3810EiVw7+oQShAjNRHC0a6Dh75frYdxUiUjQwx
hy6sgU8XbF3Grm4y4zXqbZRBOkUVjEs5B9THhSEz9MAz/PmJPJgmVjW5j/c4EUCH0AHZX8IM3FlE
QMen6EnkJSPlqPX2kldFQQ4hcK95oVsNxfTht8H0KywmgCHYFzJqvctjKP2kfZAJ8TQysKHEIpHp
zAfVl4NED4/I5ImiWAlhRKOzdyqRDuaIwwihjpUKAlNbHGioqJDJyVBh/WBldNN8qN0FrGB4tgU8
cjoIAbuNlBsqHKx6JCOEiyMhRqRlzvyYcffdBqskB8+te3YMZzyTNBH5snzWAmqSbxXtwRXRsP7I
qz8c9uaaaXIMRVU81s0dvuIC80ht18tDOKHJM/B4b4rq3bDc+AiIDerqpTc59si3l6vljrG8t3gN
nvlQP8dxDwLjCXRebok9MWqCVk8HWWkCyQIXfMEsHt7wNJrASubUD9T0Y+Yc8s61VxpqHIBjK1hg
1Fn9rEVIp8/4b+S96QTSWaTz6mxPRhqB0vXD5YJQ1uFC9ThqQR2DInAW59GOKl9Lqp9Nrp3jDCLr
wIhQKElOsr42Ay5/VUlsgzEAjIQaGM+Opb4DK1FY2endvo2HCEWVkPigQya0P1ST3MD5Bx2CD/35
NYB8G9NGNmCelBtoKrAvQG0aIuuxeEd7E9aMTVfwmqcP9J+tUn3Z2249rKkJqjDj1Z9f6RtCPVgk
g+5rAy1VVM05bynELO79k/KVXOmQoEwFy4PI/zP/sBkNqEi+2oI9XuaPQdlE1+O5YGS1JFBr9A1v
QyztI8TOa9yq5ltydx2QX7AuCVL3yvB98KEDREtNiomz7IeZWN3JQoe7PKopQzhk6GQyxRAvL4Dy
3FyLBqXRy2XdnNIYxfWKKL0a/Oaqb05LO2xXS4lF9cWd2LEdK3Y0xFmCh8quacr3KGeXfmUkX8eP
wcTfzjqO8lzoj636Dsv4lEL5W+R6G0C2Wg+To148UToKkS7SXWZWmShEi/R+Yxhxgvm6Gh6YP7B/
k6vKRf509VgwfOhCa97LGOUi427/BPqzQ5O/U/StRZ7fjxSmfrcquYmdC/HRSSc6VRdO1yAD6dTW
DfqzlYe6IhWq+mygKDbz0nrbxIh3TucBly/oKfzEbo6mUf95U0NqDsA9dvO4VX1gbt9lUan9LAgV
ytoaeqpgyHNrLNyIg+1o42PVcRSV2vyBWkAigrpkXOxxY9ntfjSXT6nLu8/sCwGdC55Xu85opl3Z
GdXX9ns+lOVvuOduGtPFncAHrVnQ9fqyKsS9gw7Sotq21bsB6LEhLyDvHlfPn/moPjoj0SEu7mYs
tdJtiZ2b1QisVNAuev2lbFEl22K1HlJiw9PIW8yMRH8H6fINYxyCJAAu/j6Z79SdL0u4X9wCbI0T
9A97Lfz9Z9Fmz9m6W57GKkeVDEhvD1ExaLtZy/vnDjXt67ZbzM9NY76Bp9b+e6j+qipAJ0FOU4Lq
IO4/ucwogjxj7qMuomsDtfc+czsZnRexRdGpFeUvjGF3GeTK66hurG9aY1hr7CIMT3nTZA8oVQq3
M9g9310hIhIJLixjNKUvkMbWGnjiiy8U6TleT8JXWmgMUZK/WZKMoUAJi5Q5UM6bKmrZnvYeyaqa
cwsWc+X838bSAqdynvoMJNTDhr6fTFuWfTeBEa4DwWW+DlGPviqw+rInM3ayylfrmc7pG18U7T/9
sRMQ7TTG/QcF66UzwvBOICw9ag27wfzeYIDl6dT5IICB8roECicCWiyBxCpPGAkRGCyKUJeMq7S+
XTcD8wKjA5V4NYDGOy/77rWHAurrotvhCpo9xp6aZKjXnsEaaaeYoa1Bfh2V9MfrUBGLMnPv6w20
7VJmbjo/Ng/tEGOhXfyDKhQVH3rRpIVh1aT/l2XoG0OsOOObWTnJpgX1bAeGslcwp9lbvUgFLMvm
r0tt1qsuyYo/xtp49CGs/Vs7VTbAqvComiR7asNsZ+YD2Cp6IOdBp1murSGxHufMzF7sq4ELA96Y
LgaKIO163WHFWp/bi4Fhy0qmqsrsHxFqDIrwIix9ZDVmr2yn8WItqzcSA2AVq3+XLcUf+KN/IiJw
1U+UgmRs2Dt1Uw9+1qhYpv7q0k9GoiGcSc/3R0bq13Mfqi5WdyKanNK08i3W87KNouChPkDeso0U
GFY+koW3wuucjLlpa1xLb/1/Gn+fD1/xJXD8OQtQU+K8gdh1j2k3e6IWNofNTe4uzlarML0Gjya2
C2vrTzJSV2FDg6VM2JMlZj+OO5ub2h78jW4MB6JmG8FwD2Ui6PY4fqBVpQeG33J8W/LwK9lnfWlX
DoAnL1o+6hCnG2zcDvT4OwJ9jy9f9SwCN/iHQNNl2sriVXbOF+huVcVcPRl96YPVBMT5S+NZXx3A
ukxiJ/8/eRgih/UhRze9dM3cSV637Ge0b0TnZkfLF485zhavG8Dx3NHFqWZaOKA6onaIHZZ/W1MW
asC31X6e7kJ2xQXeXQdlgoM1q49LyrPGoPWQzfnbRa5xKNN14Y3GcxrNYO1KoS3LwwWVeW34OXFL
J9Ag0wSQ3r95NFppHD1M/teOoDTNGhvrkpPxgJKk+I0Ojd0MYI52UGck+nw7McFGv0gPCmLFMKw1
a8IyVeRP4FOBmpGa59P8vzeAxZkKyNkrA836zbQCt7Eyc5oLUMy4REWwRJjb/5rQeZidZ9syUMku
+JuJ2FlyPFP7p3F3vNA37t5sPcfMuyQjP5mBkqm4m7TylC4yGrXx2ff7wBxjAM/j/hU6wtXnyTa6
jTOM9rkAsBVSHLW9i1O+vNQDNtCGvva/QQpABrUhl0HJNHYbXXNtiJX/M6gTQWIkP59QA+hNOt6k
B4gGSx4V7HGhXt8DEamgSeFWXq7zqpoOxKPi2Y2+9aHhFZB1cUGO1VWswQaTM7wDcJCBGL+TbC4y
wGCgIJmHJ2q1Y1yubYBTDxSuspH1JpsYOl0mmY2MdBDXNjfRv4g9Ai949/MAANXChovlMfxGgIa7
23EZ0y6Ou97jn3g4QKqJeeWJDlpTVCfgfbAcs7QV30Nu5UwGXxjozCErteUp9XZzlWDHomkBy/zh
ee8TWfjHy7ycgXxDjGq6wyWvbneASKi29HZ1kDhTXnKn5JRXuvOZOfveAc6qCBoGKgQfyGuB/+cb
jwB/eP2zTmWxHOSWB210dAn/lA+p/yD7KMQoJr5R2yBVPFqnwtAPSoWPzsymk6GqX4XPbXGSUrsg
ZgfRbFwW676x4jcovCZvelmfm0TTHqnL4qOx52A3W5OR+j56ZFNl7IcSD+uk3ITGcGp8BzVM4tDH
zrjNGYiQVF/e4YfvpFa4B+NTJv0SoA4qMKg8kRteq/tT6qVvKogStU4OHdZrkEpEfmT4j4m45u1T
ZkF9e26H3dRqPd7tId4Fqg1Ic4lDE+XeEYCIXem3sSBohNUqBXNwAwaTq1sSNtlTyaHUtqQ23ysD
BYBKCowads02TMQPSzbYKzUkuLsSbcMMvFeLkXIaiVIUib3OxUiUpuXgScLL5Y9R1KVS2go3XTkK
xUpv10bJ9CD+MPJBAXX6sOh9tRurihUrTAndYlW6Jti1xKHTTbTplDpv2kXU/7A3umY+TN5SHkD0
syIDeXOKvs9Gdgq5SaGGMD2nxduLyE6RN215jcpEQapJZyqxMoCwQV4aJaT+m1R3Ycrn5hO4/xvU
yLljtSygHD54P1d+72Lj/cLXm+JlBbp9fQfSOFRYiKq+Xj+ppmazucdqe7oqoYJzbIUfWelAzhR2
53eXyqVdNxUHCZqbcVWqX/p5lICGk1euRr5em7yEm6uhvHTFv/Yhd3IUPj/7LOTQ6g+/5lKXcH9d
13z/+TNTf/c1p/rcSj3zjuVUb3MXyGFHH/gLHaIhN7fQ6rLXpCziJYy/UJ878BlLSn97oS2Y4W91
xnO9RM354h7ycLj0Fw72FCGsZa8liLMIbYh0ilBCq1OCwsv+clvPPRD2k8DuacUvYQoPmmapRqHU
ZTcMUqax7gUAIKRbnxcOCE8N5zesq0yoO+36hxpKNL/Znf590SbtTEbbzNeZ1Xfv9VDmKIODHrxw
miLmP9o+6kGoCUrlGQvUXrShIGxgplsz7xzpjLNpjfLS/oGsljN9n8QAnhj9OgBq6m8GyNh4OwDH
qrQcgMZTf8HSTNnxX1gy7DuSDPAfubZjGoBgAKXBoAP9cdps1XY9zEM0v80sLLGPineVdkMF5qKk
fPCxGndP8SYMzaK5RwL0UeG6dEm5Lw2E1LsJu6bSCaqjat2vhgs2UKijU7BIxWsTYxAGkCKu40og
4EdC5J9loqSoEpCZ7kmSf5JOunw0NA1ghSY47nee34CZ3tSf6nHmL3TAqxo/dc4su4jwx+91QFC9
8YlYfj52KZagj7nIVROBP8kluigNjXhNr3JR1wAvSkNeH3ORK40ocjm8sk+XspgkLZ91AEQOYZ64
K+ggQ9Zh4Pm7pbEYlONQ/yWrr+XuKre86E32TeU7VLLjx1gAd2qUzh3Ig4zyAI+7HDQCBVAi/UeO
u1HYAn4y0wDZOZSZ3Z3f6dqWCxoI6AZj1mt9oe5x7LRtfdsdbcZNBGgDCE1T27L/hSrMcARZzA2Z
DH4nvs2w9AMBZ8PxmHcn3wz+GBBYLd7yBk5G++RlQ/magzV+kwCLBmkqFyts4hBHw5OVVekjtSbH
Ks962h8geRRm69Ycoh30cKCqI+LJhYf1sgIUrTnoelG9kqGfdnFpz1AkhJcown0wPbwdqiDXmy4j
q6DIH+XI1FWNnRyZBqHI/+fo8k9QI2dgWoGuUG3tae+S2823HKorx0TslVIXdvijJallA6+tgt9z
frVH1JmvjUEHxU5V9NhcxlYr+WPnT1sPYWdu1dYpXi2+uSxvjuQhc/8jbY60aljPZJfUKkalpj7K
L664HFHHmPmu0aRbLbV9TPbDIUyCLnZsAKpG+wGFM1gFp1PqdJrqQ7uf8CfP47TjIuTGhU4rvoTW
WmWTZ17sXJLrZoLkou2pU7yo+hY4+q+9FKXyq3SXi/lxCaXXaQgUl03R6qop5ObS5Sn13gTJxNer
uw+S7nlr7P7tIXSnWeMZgp+J6cyEHAcU9fy7h9AyVyhjRpmouJf0J6DtUBtg4abShcMpjKoRRLgu
9sSozdISpxVk0ILYRuW+cqIz0BKPJ+njiUgZbrl73ETaA7VUv4qVA1DWLkz71f2olFa509n1OsGb
ZO0h8Jh+ij3vb1aF/nuuGzNWxJrlQdd872xBeGVTZkv4tc2bwBE6JClcbX1C0UHjzVsnSi6uulZF
m8LKwq9GwYMRa4l/QkckcQpdbF6xDRGDEAMIlJ/SZz+QbCCCLoTOSie1pSc1iRwkH5ar50CsIMoL
2pXny7byAO6gQAOLw1rdyR0zfqwAaDxTl+ssw34x3Up60O280bTTnUelhdVaPk1+YqURAAnIKpBS
/CM7xVY2SANibwSZVWxCJM9A/V4tXoQxHche28wa1mM3TTvVh1Ljh7oSvLDCzfK1+hwv+p78qeu/
SER+NqjJf5JId+IxW4Pdwt0xjTfr/F8WMC2UA94/YhzfcHTTd6BzyLCUecdXNuZACWSFX7/Z4M99
CJ3KRunwbEB/uCuxv5CZT3TooX52KkGuEUP240m6GbUWQnpl6VYWCq2yYILKEWDOeHWmkDDsL8Eo
bcCeHgPhkEpIVjEQ+F7+MVCUeVuQc1/CKYgG04FnXVGTu9/TnoN0UmDWqcCir2PQRI7mhrroIJUv
6NQo7ZKs5EtdUkmD2lfrTYS1pMsGFU9eA85Xg43H2tKzExeHpciXY5Xui5pnpxwsaO2K+snDbTrU
I6s2anmXo8V21EMRc9t/i8BasVdTSnmmDTss4RRyiitnsnLWCgP0bvMjud1MKV0YOhFBc2eUIWKP
twOnxVgOS8DApLkjhLGV8341Tm37SM3CA8oHS8QgqfarF6tKny1Ph1rLOE0PxQi6GQlLFjlAAqnL
HGmb3eaAbPs66yz/vWba44X0ypo4iAeun9KcA1FY5zEPACIUdQbic6IPQH5EZJ96d7p8WhE0BIK5
4dAqEZ+rSnTzsVKMMlNIKrIrg0yu/lkqD+d2wHLgamsXEE36I+s5/JIMufUUOZr5G2509EmgOs45
R7yNVuS06KGx11sbEmRTCXkuA9J1H1OEObOeILVo/qZFgYzxwJqbJ98mHxVaRdVjZm466YNjpNp2
qobyPQ1BZjto2O61Uh1a9Llz48vKJJO+OksuvtBVPCQRUOWEXi3SCFtIHHgtiV8dis5e4ReRSuip
wxrvpcfys8ChUkAyDO2+K1HFSn10KJn7RwYiY1QcT6zaDdUM2b7CND/FtpfsGx98PnWSomTM7G6b
pcnZ1vSTYjeEY/se1uU32pEMS+8z9ovsd6dqwp2BXb39R4ex/gKuF+uodL3pzAE4/NFKv991k1z3
rJfpo5N+nxlESQpSLlH98/ydGqlZAzhqQdKYfs1QFfZbsCzKe4AoTolJFofaP4y3qjg/osA5dYmi
HvKnA0Bh9mGE4BP4QP3hd+jmVCcXBbkN0FgPU2qXp2SJq1MmDnEcCeRkXEybcmlAbVDFEfiMhBPF
0dk1mEK0nI9gAIMMeb2UJYpMmiYgxveJ2eXataDBBRkaC4TF4bp38cP1nQTA3jn9SoIGvwwaM4gS
ZbxttkQ9aHK8DDjDhcPwymY4krwGefAYe5vcaByoesYXSkNtmsG6RWbFWviLVJLhkPKBTRmiyDl/
vDCRNCz/ewYLZrJtwCJ7pEMGCHZ3olOsvaDm3dLi/Khhr0DaqdnN8RPkB1H8T3FxB+jGjTf1xlnV
Qas3LI8gO8sOBCkxmsULoC2B28kVjgKZEkBaVLsDuDMwFnx7VJ8CpdAZIVPIr0LJ/opSS5QLnZJP
3zgQ1ywBChfVbFS+RsVtsq5NtalT+ciaOeqUFm49aIaZQP2HNUfVT2fUB3x/gR1pUXZHh7zBN8LU
omiz2G6411n+lVSUiMhRaSdBQP4vo51HqImBjkuKL2V2oqkARf9ILibDo5TxQzwOxU79DG6ejl40
QM+yiy9m+r0k4qemvMkFy9cXF7Le/a5UlsUqyy1KaBLJGOg7Wf8cemdJFqiJ1lQ+XWge/9m6elLc
Uj7xEmAao8uaFUEFU6Blz3ZSPRN6kCCKfVy8GSl38f3EhnwyGm4AdtBZolYrZlZnHjfP5EpBV3/q
ylFkFIQzm8CKjx158hf5XULEgjvlbdaiS+7smltiF02BDA5tt/luaikYN4x5WENCfdqpDZMR88ql
wwIddY3gfj273MIdGbNM2inBTr27A0tSs1ZBv0rUiAkqRV0T6V3kbqw+nII+jPbGNDkQKYj7eC2a
YVc6j0UJaCo168a3L81U13aesEphi2sskZdYcxN0bLQz4EUrBkbajr0kkMLdROYUoZzcYS9zlrAX
KCm1K32GdDE1yeChGhY8nvGZovKp4M9hnK2oRV7L3PfH2QX6W6Slfg26zbuyGAFUFn1k8Iv2Mh5F
kYHGm8V4Kh0Er+V45Kb3rHkWlMATdHbHyj77aT0cWdYHTV+CdqeaB1S5mh5Qm0PloxI81PqjlYYg
A6NT2UtB1BaR0wTCHmm4CbpkMbyDDjzykVD8+A4C/hjm3m60hzEOVFs3R8CHCcyfGT5foaSF7WRn
7PQn0G0sJ0D9eqyLP8sfyseWm+5dj5nPRL+ZRWl7xnM8MLwd1cBD81Z7x9orlcAD3UwNqpWPcz8U
lsH2mg1YuFCk6Lbjqe3HR2cGI5gVuXH4SH3Yxmq33qBnqw531pNjEopUx0PGBPMgZLQRk3Wuvq8M
PpYbcpKns92121BEJuCrGKCtPurjFxsVzIGVs/TolX7xzJihQRMCRVzJmAVArtx6uFXY7Ze5iU/6
Ai1tywS/dB29hWnY/mFlVgmmttR6BkKpOFhRYYMpw2OvPHVGkDla7tW1aVkJhNa2w4I9iB7jDmrJ
rbMFqVD3fWpYu4EYRvQIWsDk7NeVt6aqsw8OICuNHk3XeLqAttOBmfhxZ8tnQCL5KeLxnxU2FLdY
ygBFQCHYACCkhWrmOs7+rP2EbclPmisiCyAGARGozBSXFZpnSHeKERmKnM1bXge0BktrttiOLx7y
ZgHBwJUh3urTUvaRH63ahsIPopXR6i6W+tTyL8W6oJdcYdKA24LKRWmKxTc3TabbG4gZW9hw10AQ
kWdQdBX0EdRHB8Oc3GMVTjf90KOCECBFjJgsYbcZCaSzpJ6IAzfOMKXfmFllrLWSPYLQCazEzIbo
q20a+joem2FbgPcELDzTwna+U7or2QZsJz4Ds483U+E+YSfiuY1xVxUpqEUHlUamBW/HJU1vabgx
tZ2z0gXdGnYsoD+MynoiWOw+tDxsgruilp6oGDOU15Mntf4PcdcRElGRf219HL0T1/KLK6M4S9DH
Xa8MFBDDWx2DFDp1gxxLBU+kgK7bIBwrFiwAuULwnFtJ/ObUXuDanfdEXcpDSaZfcyiPcuwuOahP
eFCOn41CHv9xlLoH0sCsRgg49Hp1Zn38BVBIc0+tAUBKY8WFARv20oCXdBAG9qa3rZZeX7tgat3c
TPzl5KXtcn3dhY6xkYKYTjoA0etuYmfKTqYJwEOEEvfX0LL42g65/qXg3kvLIrwLahYWoeb279Jk
X+04CX/vY+avhZDnM+ie2l0F+lBQ9vwiT4Y8PeXJRsgcOfx7lnQ7d+KoDcXdKGtRPeHq1e9gQgFW
Cdzdp9ozEryYteGmnN3u89V1GKDTIFw5eOIDLIKYhyjudrEJ6Ct0eWygEwtQsXiFPr7xpI+EWifq
ZLnxVuN++gmVM91uCl1zP7TR9FaV/NceochR/6ccPMdrKSj2nA1E00E32HcvhEezwS+9DWHYUJMA
acKDhcnFY7GHdssBvTV9/xBXxZcYBFjZGjTmWtDjRRelfKIdLnG/ivRJP4RDkr3SofP+AC2y80wN
gJLN48/iyboUffY6RXm/gviCfnDHzg00n3n7rI2fC40Z79iXTR5cD5Bx3InLb6kxrZgRRl/mSR92
WBFddn1o2Z9biNGRgw5ivQAbvribVn3/7vjFi5OC/wk0Vwsk+Or6UYuM6VlbeiAuhWHWBhAgebr9
nPigq4GQuLlulrb89vESAEbAhEP0/+oSLA/F1CJj3Jj3l2B3PagQfA/QvNzTT7ObGydrGAxsGjXu
QUubHXVhoU/vUcsJKx306xn5FdBSdkcNXH1+hpJY3C6rAew9va7jFoqWOphOBLEdvAbbSWrLfhZD
8NZc8DAyr31eZlo7g+eevPmSgVLGIDyQd1vKKdLxKrmkI7cUk/caNbB4/rJcMtMS5ayioe1Q7B9A
ZCWXhLZKvJT8yOos2sWqOGspgW7pRkCZE9PPVlZtgtZUy5uVnPjWc9ketAJ0f3KqC+HVX7Rt+w+z
moaNB03Rde4ntQmiJ2s+J2k3nzUv+oRHCD9Qi/oXI5nPKFicQK6U7FQ/ndFhGJYkoHTkqwwUf5dS
ZGNh3Ryc0Pwir3XsY8ztW0hB0BxeNL3Ium3eWampYiGCY0HqUMNUVCnjcSKqcoYpXhsGt6U0Hunj
2Sj1NbY+1hiwAxlAgHDCFoprYSUsDEjVLGT2FMyin33ojzz0f/QvhU4Xc+cJuyztdPDKTuah/p/5
z/F4zJ252SWi+tO26kPruAYUiFFFSl1T2DZBBQ73TSIKTqlvjJv/Yew7thtHgi3/ZdaDc+DNYjYg
SIpGXiqpeoNTpjvhbcIkvv7dDFAExVb1vA1OZjiAFAUkIiPure9G1q1Qn6t7PsniSmgodgZn3TyV
xk4+YPUv4tQHi5sG2l0ZVZ4jSkftuNi16EHGq0+Bc8iroIPXqPWdanUrmllsmu5FfJ9jr+dOKYzn
tlWsl6EYtefOeaw1/KVW2CHfibAbHzqpSwej8us6BvewnFbgCQnickhvJktYL7qi2WAsRDk5BfJy
MDoPlgNgR6mls5ix9twoaNLkLNOeM2zpyjik/9OZZiVelYHZUhd+itwjCzQJ/udKWMHl8EdZO46/
By2rN2T7RzPSWqndbbnd/WrzfAQVU1GuNKGhFKCsm9uYO+kdrRFI2+OSkQf7WJ2MMQjQ0zFFn7wd
Pf8v/C+iR6L6c3Q6xTk6cCaOZlFmR2/oONJEKNlboGRoFBffecii+y4eTwgzdQ9CtcWUrFgm2LqT
4PMc2ytDQHjzvVDAK8/RM7Ng0GvUxCBR50XqNVt0v2jHVh18p+3zQyjxWOiAV6PTiKaKmNQj2RYl
nl3SlkSkBEnI94/+zTwzbprJMlDy/Mvkct8ExVR3JAkpMRS7MVBoXHtFsqiosDYnGzig7nO4Jbkh
OvNOc9BWCdQ/YIdFSQH0vawCorI8oEGpxQbRtErRundLIuZN7b2bRutJ4/kaWO7ZJuSm8RbLu2Vo
FOyWpqZ9a2gMOfQ6ne50pNN9EndeVWz/6KQNt4pm8nWopOEGnc3JizsCBEOmrWk2RZHfooVpnkld
zJX0ZYz+ORsvamn8X66UHCe/Jo59uy1alAjE+A6mSKhB66KowFBQ8i9rRCK8DK/q3Ga3U2GEJE97
7yRHaWn0R7krmtme4limch2H5Brzeh9gdVvFjO+pw8gSXfIQWfE9NRihejF5+KxjHrunli6ylLPF
L9XSe+pE0oWVAGyC3WcjipNPVNnsEX9+rDFRW/KgonYCWxq6/dba4sco1PKfVuzRYYY1cpZ2j5PV
GcBBtOqVA1DLp6lv+g2qHPIjMNpDrLSMyziWmThvXjGc42igXmN+nbSPmtPpmynm003U4bcwccf5
zoYh80c5SqSMjZX7fdEuo/+2u9L+MR7ZoakLDZC93YDAwwXqdOllx1qi2LFQu5wuWkLdaxrrpKXp
olVqoQMr3g1BbwhaiB22LZp93WRBNZMSegCWT5jtqypu7wusdCRxq9PWiINFMXCnnVGtiwYlJdxt
0/UFbjUJyRrwl2u7w9MrU43wufqZohEOGR4cdKNJ/aK3lYM3FLLAStPWRjF5a9KqhTcdLLUu0QYK
LXk3P7nR5S8kqMwOD8dkVA591UUHL0+Rwz8nGhQz+ZQsoCQDZSSKSpwSDxFewKLVUI9TMMQozDF6
IPJ/TgLQtNXKZIUthWTjSphKWx5I0VGbF7xyHeAVPsnIJBNpAqR91NhUvA9sewIrZVy2QF+U+wh0
MGnTQaNdiUXKwN9xMOVORAHE0X1r+IuOxImigSaQhotmYhK0l+bXenSZNFjF8v7BjuqA8lT4acd+
0rDxJR4ca+P1Sb1nplvc93qK3Ok08h+RguSbfDXMuRWjc3EaXso0HgJsl69A75uClMgpU7R8YphJ
lOy6QE1raDb2rCYZabmExaYRkMuw27rMo1jbF8COBMKO9l7UwGSnETOq0yiWo6EctXcaLVohZVd2
SxRQPe6H3v3tuBluFdhRXM2Jq4vcl8nATtwNir6iRJY7J8SUpPTRtapuHQ1cY4IDxajMUaRvySnJ
zMq0waLySpLa9ID7JHVq3XibfMqi1ZXCy5C3jVzlFIM8RpDmyhg0ibEZi0KG8UV5JG6KIQOhLkjN
2WtcK/a6H4HqnCdcQbO7Fm0yZoqXqgCsYe9p2t/KYyUJxhafZsycNaCh2n0xTD6Vr1RNP/lObDs7
mk4uCoQmt36fS1Waz1q3ROVW6mRz8aWR9y+xG2mHOe/Wcfxe5JT+k+hQqNOFiFJ2Law01VQP9K92
tqp5fyn6HMtpka6rI00Lsg6wmRLXcMpY/VAjgUYzrMDnGaWL3aKZZ4S0+tnyPCPd2RIbW26Q6CW7
a5vqQZ26+MXhVnOIwMgdYFtr+kvKeRnHL14Rf8M3qGxiCR27IOWLZqyOZjr5JEeNIZBjSUvzvpq6
FVIMqKNb4PbJBo3Zs98Jap9n96XiFnvAZofYFRqsm0LHMlQHmD/2ASEr+Cjb9L1VhFfU4yKaR7rW
rgA8aK1pytG3aQByFVFC1v66kNHwHIVZrPLHyhtviD8T2xVY9MYK92mKW9KJWDMDoksPgBGSEHum
MHCHbAWSdIspOtXHG3SigOJVEmxeKIw7g6WAPsbrKKDnKp69ErvBzFzgaNVdaQH+iJ4mE7EZWJA1
LihDLp4cZ5nd5C5w2rS/LF0BVBaQqB3bap/owD3PWXtDj06Zs8wwy29uVpRH3Jb502cnEuloEJ+d
WvzND21hm0julth5xyt+bB5j0eIA/jvg68ihkyhAsJPvR2Opm8eiQnvirGFkeT4oU/qoZ0V7Q3Zf
xtK0XtmxykMBxn+Gujrn17HkxbZq/ujhTRGwv9YIwGemui4aMC0kwwzb25hIz76UYEPZV1kL2gg5
1TUrfUrBAjSWhYMG9LZ57xSvu9WSAcXL1mQFwpkuXUUIdBhyTbtueki79ndvomZbYKGPjmp0Aqdj
lm9p2qk9ihhNMCfT1AAI4R2P9Eea0UEtfoRKGD+jGKt/MbBWBFzvR7CiRhsyBUtkm+BXwZDQR5Jd
URxnNaH0aNIs8E/gh1GH6ukwgbl8wsbdiL0HN9S2nlmfNIthqXjKRtS4ty+yJQLJHDBsxw7zDjxK
uRqQtkkNYIpXVT9PyU7tIpxOZCw6KLG7Wc5GHkv4YVKZbwtD25Jivkoa0sV4MR4SF8LFUV5IYlRI
F4+FARqeAs9DvWokkQOoKemgeepp5OS/u4x1h3qyYUbKnjxU6UFuzASg7QgwakADf8i+CkUyLBCH
QMVO8YqMLwJenCEpgFKsNdb9clkX2ovzf1zdYkdRwTCaATxNXg3KXyKfNSVYReSnuwjTOdNTpmfW
Dptoyt4z9FvCNyJUIxqd5RdARwAIUvbxaN6aeJziRywxy0h29ncLZ7T8s2wJ10jgs8/yGTyJzqPg
/INAGYyJkr+6MJvHZmgkEpa5Wng0qg8RsWqQnEQdnrALjwaJwI29mpNlNkCqlzhkdhZdxZFnW0Qh
qGbuZWi6HJKfz0bn/hzr4mzCO101mVGcLz6IDG0N4qXJmYoW82yTgPb1lV7ftOZiYpwm9Ar4MSGz
Dx96AfyYVFb/XvXe0yCzu1bZ3DqOyI80o4PmgiTKdlvs2cmcLsmiKra26D12/EXWlShWsIoOoH4I
tMhVpACWkCRfQpKtIeMCl9jaVgowyHsFjZz09TllyY5p4jzSjL7WzyL6vnJtZEcv9R5pRqaWdAQC
x+Pyp3Az17oRYGpQU6754K6LfuqN9ZKg4fKlS718Zxt5t+l53X8XRrQig1bB7ncmkhasoGr5QJ5A
Q41+qp88k4afPDUWrWrgECJr5z32dVS8IPV6dFz8kk1PzV/i3LRXY6yVN6TMBVBgBQceSDKW+Ysp
oujByPPdPJMOZ3eyN/hkrzzwjN9E2L/YJVS3F87MhqbC00DRExuLZ7wO0CE/jxbZ5EqunFnd62EQ
GXC5ENI7A70edEAR9T/g6sfqzXET96Z0UhQGS5Bandld0NVttovldCrCH3xqu/uq9Nhb8U2x2/KN
9VGMxXnyN3kA/Mm5CFBUCjiOZQDSCtWZAzATHK4hbimrSUIHJEoHWHEw2GTbyXMeO9bVh1YeSEuH
K9nsQRo8EbBOXyxnoYzVROxpkc8uIOLdo7vX3UZGz+2V20c5XnvFGB0sA5toUzVq61lYl67BNpno
gZBJBpce85jEs4U7Ar9ONR19a9XG4SRbgpP6UjpHR6En3qfl2ee5I4fL1bQcWIJkc+FPapqTZnYk
IXmHdNL5I3S22tqrfKrfowSFNr1E8SW2G1eg/U2E491MZEOy0GL3I6AwD4CZPJkBpdsLYmDkYq8R
MvI/u5LTYivdh6I1D2RF8lFxXOzN2g7wd9VTSM9Fcx+Aau+qhoFR5Ow1E+zQCa88hlDH4klrUaCc
9gcU2VYH51VhHM9yrvMe5TXTVGzGFriDnbQgMxrNRjQ3akO6kZVdK/BFVhOVPXGViCArwFBNpGZ0
UCoUdlzMRxGDlJLpm8XkS7sLv3kY4w2UHPMOdFpJD0oUgVrNGb18ZPF4H9p4O/hIKlMW2fHCLkDF
b7qmKZeg5pM0de2bOc2M8iDXX8yqCctRXwCmHU+0HUUjOzrTYkayygRfSwK2yKBMkHXLVa4ErUzz
ABs7vc0itJDIWSJTRjVYWKyqHp5cmROykwakHpo27km5uIOpFFki1IEs7uQwYmvBa8yDUbjIP0re
ygF77SVq9Z6JgmDI65WGvM0zERl4Yb0y5IwoCICkcKX7L79SdRFTnuHffp/PQFHO51v8zld21tkM
++aWZQOUsW5tC+QDSKT7IYCDQYr+cdA6C4zpGujLUKKVpmC+hgawCO4Nc6uHMLdOxhHgXpGxr/rT
HJDEJz/ycKfuVzVYbIuCXOyMSggLFeQtVQTAe2weVscL+Xl6JbNzjkXzkGnYtmtj7pNfpykYzgHP
jl6r871pqKCulSeS8tmOhiSk2HQgmeKNuNwOzPNXivlUiyE5Y6PcBDEy/02+s8dySTRfTkI25w97
JV9sL0LJr4g+bOgycHWfP9YfjSkofWhnxLcj/RfbClD4QEWVwkkeLNaXawdY0H4od1sIL59w9Jcp
yaJQRXKmi3Y0m82kw2LrRq3a+W41XdihNQfQ3IvLPJc26ahHO5dnUKNlvFxbgwO2HCLOlESaaG5r
D8vUkbJJcmDSyK1VsbEHcMVKM7Il+eJAMpvYOC+GZNRje7HylzhWaLznzNAChvszGibdTuwlqxbK
Xsa/6Cc8/5rpl7v8pGtzeG/0UZn/B67/WyhAjgCzVxwV2zpVfiSC2SWw8LCTdTEM+84q/SwzsRdG
QzLgow3CF+PBi3OQkkiXtlZtBx2emHeqQKDrIbbjIA0T2M6BUi9ug0nLjiZDEXcviYRjAB4FMRJB
+7gDkbBev7VKmb0lUdMdvaxBUYEUF7p2snKysDvmHeqhtTDlK5tj+9yLmlCgemkCgSu26I1bkxfr
enDLg9Kqxi0dGDrPBMqcUJw95s43khUj08GkLG1SwfiqSbMYAOqYitJ0m63XAoXmHCYeQuO2LFX9
ECMJP0WDjy4Je88ARYUicRwa9JYeDNA2zaN8bI0bO4tQRg5lCP7k2YymXVhzfPNfuJHsK5clfKKY
gGckm1FLjRuriueTXMVbpolIN6HSixuVq94ej0FvTyMhpzRq8B8q64own4dXevJxau/SW0VyA4X6
tRFcKchYN0JEXE5INlfT+VR/Nr/QO2NZgbOTFevKMew1w4YfVhCsPvQ2w+pzpKPSoWKfpFH/MZr1
X84LGYnXBvNno5R4dJjW4VTkQPG8EsR5g32TKQ5SqI467rq20nd2axXgXwgndsvdAe0OZ81sSBq9
9GKwDSbT7EMyOgBzHYqsAIhgHIvETwAMDQg8CQ2OdYm71ZRyV3P00nGvN9AXaob/Ujt19gQEbnVT
diZA2gEw+iIU6ydeX/JfXs3fwIHCXnkpcOuQBrkdpi+iVH4SkNz/16BU6jcujMsIXtj4UTdku1H+
5+ZhkIxghXOH2j1kjgrULPmv2uuFvRK9iA+x5wG8HHgfyO/PVjxqOTg64Dx0WBbPVtIJsciqyiP3
gCYuPt8cxNkKgJH492lFgf5/9T7kQOEmiD78Efr1kALlnkD8TJbjn9fwngnNj0Rn+1L2H1gtwMYW
e2RWAVsvnGcKdrZ34rC5oxnZey3z5vilM+oUf7F30JmfWKJFAhCM04bgbmCOn2kkAeQGGi6kgldc
ye3VwvB4Yfg1C+XiRNyQRu9Z4H8QgEPoLOPW1Xrcv3oQ3vhm5lVbEhIZNW9645amKLy3j2H1HKYa
7n+LBY3CaIw2InFB3yrjLTzWiz9FzyRV7hxhsaHInvdkZ9M2Ty3Fj1JwsGNx0x86eeDyVYBGBS30
aWijJxpvDVI1S8HgWQdXng69HlCkeUiuajWNKxEb6YQ7r647K5QMhger8kKkJBNgmNNQix6cFNQq
pDQzBfLFjkZoHQpn9YdD1eIb5EWab5BEHMstoVqmaoXCrqbdzXCYSF6gZ1Lw9WAYYBjRbX6jlN3l
KOZxN8vYeXRlJz77DlqH3E7R/6iBtBsouRGukSrFJoTX9VWgDt6neWMnoJ4AQiqyH9I+7o0V2uA8
CbNeOfE+bLCbRTOlHuNNlkQgapdKwNkiozTxIAHKYrVSYhb6Xpl1qGYF6HoBxod9ZwPJjabkIZp0
nxlDdh9KWPZYqU/hyGJQuzlcJlHey2mMkIzCt1MDH3hX9wqWIYDt8qMi8e47r/GQRKvVtUg7bB7K
AylGwPChV90+Isd1Ep39yWCRLzFIwacUlX99OWAfwAMpzX7pUqXeVGpDRYv3t2iwmrkZeOlZJeVi
duUqvYTK2i3JL/pol9bWq1CeU3/TG9Fsr+RXU52FY5C3Y/iJoy3L9HVXCLZb+syoZ23mcVua0QZ6
tM30b/N40c3daQhUgLhzd2lD3XAZmkBnDsr/BnUAONpVO7tpua5u6DoSKo7u2fYVYkoNpNgJWBn6
q8tRxFZtKjW1gIM9AO9CtV6MmttPqBPdAuXR+oZ0pHorGqfA+qu2vrmRWu9qIVCJIbXxZHtrtdKU
DWkBiMlX+L/TgX7vqjdsAC9pp2v5ygGqwW7AXspzYuN5avWp4oMUBfd0eVBNv0frE3J2Vr4qS9t6
/soJbTMKulKgbbIJtM1No4sDyrbj6ZuLOu7Aa4p9lFrh3A8m4hhl700494NRA5jZIoEag1lnpRFk
QM/dbgX6IAFMF2012Y57O8kfOcCkw31sJI9ohPTuSUQjJUbjFKpSFax5PxQaoFM3Rc7EHRhv12Y+
6Q8sVa1nkddVYKdKvZ3w2Z8jLVHRrummvsj1nw3eNV9izf174nr02mj9sBFFqO2xKrbuTBOQ1XrG
2h0Qo63+SeMT+A7tsurulKzIA91L9KCcSuSFQGheogUbFWOteZe1irLDdjJf9zlq5LZimn5YaA3w
Tc01N0zXFdy1I9QJ1fw0MkFN4aNGSb+p+zr368gQ7yjnndZeV6ESoAJ9CUftTd6CRYOD6XeLWjUw
B1Y8lc33+W2ST9U6r9T8m6pwAPFij1/Xv3e8a8FZkjjmTejgLUg3K+DfOpn1MGSltk+a2FkjD229
q5WyQa1U/ktTspMFPgPYskTpAB3MQSN+ZbarCM+nlS0vZkh5t8oaxzroVRy/C2MVK+6Art9Rww/B
UpBulCivIVCARsUs70z01T+zNO5vgLx5D37pPJg4asEo22GD2Ba1zXWCnCm6Vlw5deVU0Ufu64Bj
fXAs8PtJFnclTB6BE11+bxoG6GZVdx8Mpda3nmDVvnV4dwvUcNSlt10bCCxu282IHq3Qd1xW23eJ
pd4oucgeu14btk0VD/s0bvNbIHBOa61J1Zck56ANUxLnF2dA3rBwyjye7nE13zLhqi94n0KZt5GU
D9hzHO/qAiCFVCZnx81Jkeu2unJYmQVDMWTrxuXja2qHua+ZcfjbVH/SB9GRMB+NQn0vULO/ysG7
9lA6rbH+7xuModv/usF4AI7RUFquepbuqFc3GCwRNCfrSvEK4HfvqTG/uUbnvRlFre6t3quDNEvr
73mcVL6t8O6+H2rjcdS1N5KnE7J3YgiiqkEjWTWmu7ndXk5jMH9fTElrl+C1Gfh7PI7DFgQ95bOJ
LxQrGokSj9eDtNO8n4net6sqE+1G78b4ptCsgErOUE5vPMW6CcoF3t0lXfwP5616UNS2CCqJDR45
xVNrevpzI+WRBjkzDfEXMECBTnA/yEJOU5Z0AiVH3QzoEEKfKio5E3lAr9V4W3UMYBEdKj9LC0RF
8hBa4Y904se+dcELg6TmmqtgmURR3xCBV8W2brBWED4SaM3jqBUdKscMy7xBLmlN7ZDU7kgHE7Wi
LKmt4yIK3T7ct+in7Z9yd3zlpv2A9sT2kTocgSSRHaVISfr2Maqc7FhO7hBUQE+7dR1erx1Vy19L
FQVPoxePv3lc+bHOrH8ct35KQld5z6fQWqXIaD5MTuZsB1AL7xf3OCxP7vj2ZndUDJn/NHH/NBmC
3XdmOIBnDZ3KwB8Fajp6g96bJuYb2ZAHQPS2eI8c+3sXmsNDXE/xs5cjFyDFwivcmwwNIWtyKgRA
7029CY9mpPK3uLwxjTB/98oKyXk7QmuSnI6KeFam6j6ZBvFX0YR3TmLVL2zg2WHQjD4gOSvYfai1
9YvBRYDiMNV3smFnCKXFm2KMVBSxv9GBWOHUbpJ2U7sq0WB6YMVvZQg7tjW6clqrMRp9CjFYeLO2
igeWhwboHU3vqCK9sBtiFu3xvgf0Ro7bAagsovumlWvTJFafQBQHJIxwmL4BXRUQpzVnP8ChJikY
rb/R2rrqFb2IUav7rRkFygfQuXNUM6d7xOpuRDKoaaYXo5+K5J++MbMdtcSNbbqvwi59pCa40sVq
s7JRByJvezlmpKMmuLOOGvL+7eelTRT0Q6HPFEeA07ZXYelFN9SzbWLNsS8rlJ5QtzhnjrIxh6zi
qLh3h+7ZU7FaShn7x8EgAsvXd16PAFlJ1Ho/aGx8xe9qR7c1kOWyNcmxyzTLsZ4GwVYSGU9KX/pF
3XWx/9WICvUGp79zM25ssJiXMP1N9O1q5I1m9G2q3I2u99+pcWIqkPCwQA/yYJpcXaO7tniwRuOp
akL3EeC4zkNkdt+jLMVDsdDFptUq37Wq7hkkLXr+Xk8gRrrh+A6Oy755mzUoWAzLW9p3HYXFZHH7
5KvCsh/6gX9vUOr03rtCbJzCzLcmaxBdMwMATdn/FOWTUo4loFU/BopyLZEqBU0BbpKB5X7q7SHo
Yhf9f8P0DEIWA1v9Q3dnooR9k1YGCwhHiZCXpljuTecxbGXDPB0EaCuUqhjuaeYUDlAWamYPa5AI
KXe1p94Sd21pmdouq/MjqvMrEbjlmAypr6S/cHf8RtXoFdemmy4vIjxhUcLueWhdVhQgT8xaMayH
gtl3//3YcY0r7lK0l6hAklYBWmY4DuAzrx47imvVuQYq+ych3EBv0IRCD5So35YFvuimroq9Oihi
fv4Auir1sWAL71tkOR+xTvhB5t0w5OtP3lMITsXBYJfelV6n+KFHyj3Df9rindR6vgZGWrVrHCy0
Qo8Ne5RTaf4UMW9LXGszJRtnxU4RLrJHsh9mUWB9uvO6Qjsu8tIw0Z/DvTZY+NuUZmruXEnPoYER
aQ4yn8frQPYoY9IhQw3VLp/wkrywzJGiUNuda6FJYpHX8jxVbrbBQjOHHfCazgNUNJyHrnNEFZAv
+uJ0Hl4/922CVkTFDpAtMF55mxlbmlINOBrh9a1A+WewTBctGZMWEG1PqSSNmznWjO5vK0Td3gw5
iC2eW+aJuxmk0AV32hZV0UATOYMUmjkDNVChlJsFcZAr+j+JUIx9KrEPSf4RdpYYPbtN4vFuCYOl
wSn0gnW4hF7ifA5NcqSQEy1LjjMm8IxWPMMOZzmPjjzeXcAPX4MZI48RHYd6R7C/lQUMr9ZEXm7C
pqMfRqX9Ogpn2ON7y1aRotqv6OmP98pY8BVpsyFRd8jzo9dbag15+288052nXTKaN6aO/ijSNsCc
uTFsgwe5GzmvXsLDLfILekChlJSJLSrP2Jq0YGrNtgP6wdbkCyx6e4OGUXXW4h7QbVpThLO2tYDq
y7ErslFCXAbAO6x1U5nqhnwH4aBv1wPWJp3IHsN0bcRoCyat8FoHxSQtSAbkRwi1XARJp6Q3NNXt
pgpGHbWhNJ063M4897upZj9Vo/4dSlQZT2LCWHoVeSuaXwzdBm+6PhnYXLIXMQ0lY6DlxCNMul7o
L7wuhmQFMC+wJikSZwLZdHpw9GnuBsjzDvvMKYpXo1f21NGXC+YGVliOszyHPcnJvizYSf7ZHuXp
474EntOrtDeQODzk2GwIvLadAmHk3qGMQvuhTfUeTMRj/JON07s6Vc4zcGXVHXq/k83Ud/lfXo+O
HmlAnlPrITUrPRVh9SBSjOOfTTK+u1nszp4RcoObWHdnTzIgz6pLug3KUH7ljWk85dx5a2XfDhoI
8b3pYXMcy9R8Mph1IUcfJbhZpPyz/SL/wt6MeuOxaLU4Nv92UZZ7giAn7Gz6lyhZ6paBGUb7POPV
jhQLPDdNr0wi9KavM9sAiaHc2zPkobYrdyVAr4xK2g8Zmm3aAx0G2s9b5qrcJlymFIH8SLYEnJwe
jTy0RUiaJXbJnBFbH3+KM/uQeZpM7ynuzMeqSuROJjUdyzZl1Agk+zz31qBaUo8kNwaB9mXqYZYH
9TzqtCTdA6kQlSGjH0cbN3PYoUKe6jCmaTSPSGZLBY100NKCxPaz+iuXK5ljD+hDqCy3Rmexpq1I
TREp1uSoSQBY4CFAZVD0rIH9bJsM2ESuZTsiyepiAkn4gJYqaTFJizzVweYip3RAjfdsUdUc/eAe
+CRYlo3+EAv7yUYfyTaZ0gz4vKHxYLro+UjKof81Kg8a0CB/kylH6dSFqeNU5myaZtG1qZ62vpmE
WIHrRuYjpQtyWUWL7vHaEt/TqAKJ4hp7zMrKsbLCxEs71HhFN3d27bwsdiSng+69jbYX3i4SGo2m
fXmGRUtnyDsUJCwyGtFZMhR0LvLlfDiLrk6nsyziq8+BTA5bhUVntpu6AtEsV9xbwNxGewKIu0KW
A1zfrBQOUOVIuZiBZ2JWXsnJ9nNYcqoyYEXR6KxsXAF0ii9CLiIakav0mkTI9j26rfYoOciPlmmh
JglFSgFqmsRfg+nc27xNX1onxt3cBCYNyQvdu69GPt6KyPZWxIZDVDsLJc6V7II2Z+bXIXM3dNQ1
3vgSNDijso58/sWlQ1LSkw9NL2KYhoG9SYqE3GXiX5xpcUL27yeKAsc0XvEYmeeFBYBpyipr0Yw0
Lymu7n0z74HrebPNvARZaAno/pgChXhr9JXrm32EJFVSGW8Fuq19FPTWt/GkG28Tdti0KXmL3RZ/
MNQ6+2TlxhXbfuVEWqAEfOUUSiddnmkysXbt3GFAO4h54kds9UTd22G5ZgDyaINUKmbMONJYaPFb
wOMWN5IR3twXZhoxMpHxWUszir4EoRFFOptd0DVS9C9MFv8LYxLaihXvC1C35qmEFJAH7HKdRo2h
PyiVnu/7NkQXDGkHQDkHeiHy4EJopUN2GLFgIJPQ1AWQ9j+cl3hLAKsy8gAkdIMXDBmQT8++ZDK2
+1gvtZdoeEwHT7xo8oVfpI+TghLpj8migRlpKB2qpl/4UOUZAgABSrxQEvWTDybtZGQrNsYTfr14
1edBb/wWppI80aEx9WmHxRewNc4ydF9MQTF2bLPIJpN9nwDHe8j6Jn0y0KXz8L+LA5h2tgHADhBR
/iOG6lZyLycFZsk4Rg9KJPYhM+NjNznsgYs8eiiVstzlbgEop7OMRpWiGP44AsXc7YrU9V2lqu+i
TvUpUjSOCdhjpoyvC46lNrnMhsM0zSeh+KSgk3DQHvulSOpinRoJnic1wNftJbYaA8BHXtJyIblh
tXN8q0WH7HyJMj6L8CFYpqBYznXre3TO3ePtVvtuYZ8EFGdK/sj5CPDcPBv3aJvNblFVgwQ08Exf
EsdGuVVRWL9YVa8ime7TtWJ2rz3ANH3lbrjmyV0twwt3yl/rXXOv102zdmqDN/zVNW6jWrMAzmt4
7YaGwAgPevAD7S4Y7BZSOjLBI806XKhJWGvN7DfiN9/tSGapibv/73SCof2LmMuzDd31VHRbu5bq
WFL/6wf4k1n7//6P9n8NkaA4aRzrJ9PGW22/R3/G3wQaqermg9M20X5BjyQ5L/Nxm7miRq1wCFiA
GSZSIgGAL+NBd+NoPyvIL0Rua2tPwL0pnc5ygnPorvyGfnkvyW/bvvftZKzGCTkc356U9laLjdEL
7NEKfRcYyRu6L7RlhTuLk3jKtvdYLrfYTzcfuhPQwYv/avvMvqVJczagSNgP7DaLKY3qCSwBFG0+
JQlt9fsSxDTLV1ULX+ZOYtmP7ET39TC6t44I8YGAbY4C5lLiXaHqyQmoH1m0lybCRclFIk3UQUPl
DLQNoB4uA6DVBgAbEujMURVU0zTGHICamGdoNIpSomJtxlYjzdzpjHhRhHwzyE1TgPW5zFkt7Fpp
4f7Mux7dMTID5rGuesy1eUISwPSxfTLitZGmdKgARoG9gklfz3uIX8dQ27pPV+QPhunKn20XX7oG
7IZqe87rN+rtBZM63tjAfQ6AT1SxvU1y3ndoKqkMZTTeFj2Zs4zFHOUbxcmJhASLZ2oC4JNkTu7M
QC2/y42/aAlQRKscfPQzSdNX71C03qC1RWP5iymJl+XE/KaVe76R/R1NiYb7/Vhy9YhKZiATYjeE
0CxiuQcygRbumKA4j0SkXORtlsz26CIHjKOOTqejlKFqHT1PZHeW6UYy+VWkDI9OpbG1pQ39vJWX
oKlkjYYbTCWUG2nrvuq39JBrFZutl+lXvosWGzJbC10c+0wrHtFUbd4458Jjr7DqDgkTJdoagM2a
65k9qSabizplbOY8lkph3VzIqHiTDkuE60rPeY6MxqMWMzTcevGP2NLfC4n0TYcB2zetT8PcidDN
LnHEaTqhzENVc3V3JacpWSy2i8nZawkJiFn8HcJCXREjbNu0+bbLUNQVElBBUqOPshFITJGaaGLd
MkS3iJT1odc8kiI62y2yJRY/2y2yP8YjYzpvK69jiaekhb7Rne/YG8dPlWCvl3cY+39I+5Lttnlm
23c5c65FsAUHZ0L1siTLdmwnmXAlccK+J8Hm6c9GUTFtfU6+/793wkUUqkBJpkkAtWvvBntQQQhW
wqlnXsUIp7r0zLZ5zZF5RiGz7WAzlOueuYOcadS5d/TCb39/6wCGcZU7lVKpFuOaBRZ10zG1K62B
vmeq2ZhadM+tcgNmYNAd572+rxMPJOl0ypWe2dCYRteoteq7U3L4hxXUjhDL9QFGIP//epRMNaBZ
fH1FGkaL9cPYteUGKDaeutfXr6zWSd0uDdhGHfq4zM5W+SSiKD6pRlbuw8AuNmFRV/dxNSBhXhX8
O6CuIEXxlZ+J7z3VZdE+G7w2lm3VxCdIDIEDQgZlIYSeKSjrKvv7CH74FAmyn9k/g3y1jpc1uJM2
3B8H6Mb8PkSmfWnqeXk5m22znyUjUH0HkAQYgDnkHZrbuZdiPwqbbX8cPqVB57HmELL9fWi7BxuF
exVCcWSbLzrb5it9NPTVUOTywReeh/voEtPvRD/ZfLU5ZLZ99Almv+nLze057v9n6FQNfhlxZa0j
3j+FBSrhKaMV9gMo71tRIgnfpuqbnqzzYEvo+BozSD2NTh4oeurt3sVNtilajpiNINeYQ2gECibb
68hkuh4exUnH1081RUYmKGWQlXMJ6NpkzU8TnF0HQs5GbWmvAUJhS13Sbg8jIE25Am0CiaGlQyrK
n/Fg/8OfOrMeoL5X/0rJ/zVPR3k4Of1Cpunlf/8HOVBVBepMdZCj41BCuZZTwcZ71/lW0t6PvR+v
jdhgN2MdaDegxHO2OubQfilryMhGvZMLXu6lS6fX/bwOvS13UGwvh7l2mbynMV77qVmoAoL1IBoF
AY6WOdUaCW6Gt3sFdqhiuAGFzXBj6FgTudSu4vH36dxPZ3OTBZa6qQwxjfAmIm0gaXWgIecQU83Z
prWb29DBrB4PT82dxD5mEOIk1UHtqUuUO57q/U0FUFS8nB0/Ajq++sqJArawvpptmN4KO2UgAHFy
sFQj49y31b6ocvUBzIP5rQhQYUx2cqte3YCG2APtMD5U7910LV4YyMoeR5q0xQZqsZwSZCJyHkgw
GALEKJ2yJrtSsno7zzBy3Md7iCP77qQHT+3B8Hx3mnHMbZoh0OufacUlZp4NkC0MTN+dteuvYqmj
TJtVMHSAqg1ibUqIWFi1+V08gihMt0CtF3QgUzCB9VsTK2sse1naAR0dohdIIxWKN4j1oTyNxUHx
FDUJsPVchF/oLDec8EsgbZG05Vr+l97/2K8c1xpDFnj0dwBwxZ9ReJustajP9k4VVndNOo74qw3p
j//MIwE9+XYA3O6Q+eUprof0c6SkwUpDofshiHh96JAjXKG8WwBZo94ZkjicJ/nkGjKAcLI+eeua
lsbkSlS90rUVUFXX2+dK0dnasipgm8JsMMAt9b4d9Dn4lji4y+UaUpjiGySWQSk9c1W1HIzqCmt/
TAtLWnDGWfNN6xRrOy0uyaWu+h/TQlKO0oOvxVFAkTNzavWeipo+oQCHI6eg1EE2XxXxjpp0MErj
4tcCRxUs5rg/jkUs3+SHV1e8a3zOj6HdYt9lJUxV3TSdhx3/BLw6YJHVH6CNsNPkf58f2eU2VwC7
rCQaxGRx6vZd+MaNYCGQc33rBimVFBJUWFX5YbEEVYtzxhnuj/dnuQFE15Xt/9UPVMQ3jaf2+EIV
6DQWkYTwJ+8Poa5n6yIoA/eq48q5ZiMI/WcfisMmceAOEuHfUrclywOoPTsChVe7pHVGPFF61q2F
ZrJbagkvbzdl1zqLuAdfx0L2Nq+9vexlrHDeKKTloVhDu1V7E69Lj4l26nV00sWs4+4SP49O1yat
NcMILtemj0K219Hn+NSO346eguHrxh5y68aHKMs5GVRtrXRFsXAGLT2TjQ7dkG78eFAO1KLODu9I
SPkkxWJ2ozNWJm98m04BrnvaTkrNcTMvA2nNl9cRcgy2Fi3mjmbIsMqktiIa0KeRZ6/lF895/Tgv
G+lsHsIvTUjlJa2+GCrjC9UWAaHar6PUyzbU5Ly9z1vJ4Wh25ll6UUmh46tvvQKrnryGgJtnSDFN
Y5EXj3SMJeuUXr1ex5qKnOQVyYua//Si4IwHt/2AXVd5t803Gt13H9lEGoilXoE3b3amu3u6acl4
fXtzx26XXgt2vje3d5joCQp4YsvtVHt4gPLXPaoyUKaILfEHsAD36yBIrSV1NqNtnkU2LoO2qCG4
52PPOXTwEqTeLgCWB9sw/mJqyuF0MEMnacLvaDgztovliGqYDXmUsWkeUqv7YlrZ+EAmefm6iI0j
mf50eeRum3LRYpv6zeXtjEO/cVCU6YvQcPLysdXxOxruo8uDigz8lPLbvH5z3hXhqcnCc1+EyQZC
5NGSyGbpEDnhCnUj8ZlaHmg2sAkPJaaJD1f2YkJ06RUyHiQ84MziI8iJQCZpVXcstvuv2DMw1g0U
pbYsAAhZ+HeUJiRzrFbBVpdmeCs87NZVit98SOscO+AcQFIni8ERyYtbABZRNjBWI1CkqH/toY27
bZBJP3FLWKs2adL72kxR8NUY9hMvgAHwmB99H3vnUEHGxHcdf5tFlhVALgVr5w7Y70I0P3MsLT9f
XS9LsvJWb8z+P7lem1b2U9QDvftfXi/38vEhTMN41YRltRxri21BJblhNmjeQm+s70U9VjftEADp
XzX3TFfq+zQF/6Ji62JNTeqIEDQUmXci038RNI55s86KXHMzO0ERkjBB/hu3jb1oeZajgktVvnQD
s3dTd66r3gF6KSDXyjL5jv3tPbWRgvpK3lSrQYeq86aI2Mc96noV1McCpymW02KNVlY8gR5g0Rov
tC7zLR1UxHQaOGzcAGr7Mq/aLmtDuTyjMNnrDF1h7h3Ao2gUn4WVuX+NnXpfr3HVSx/AjhuR497H
APN4rxHTxVNZ3/F6yTc2CkP9+YsWGQyvP2zJZVIqRac94Qb/FWB+tMdlYg1t4yayi+cj2OvaGCLI
1NWSqorm3LS2M96SZjvovbpFDyj7ehKD10ze7HqFgdw37MFCogGDBhbI9kSy8CQEP4fQCNRhY4dw
CnsjIu8AwQhZa3GartRW9dYOSgFUI9j8/PArHsrqJoBI1Yb4fCFvApxI+JWPurpR1N/md94lUy/e
78yWmsYbghfDjEqS8dCalYXJjK4r3YqqFKm0sbc16BqhVud3qSMAd1Zs2rvJNtdITu03RZHXRZJT
peTvcGrNl5niqD0PST7C9tIt61UI1YIkLjSs1Vx5PBUrA7xuuGauDVNPJsuY31Qsx4bjH2efqYyZ
jAFD9Yn75/75QnRGY+iv15l72Qg2e6OKjAVk+GK3ALfcg2ZUwQ4VPtFGj1ASZDv8HPlR+uOvHoMy
JpPHUFSPSqfnyyqp6+detdeV4OO3SOnB6d7Y9WEQkXeuYlGhSq0Zv5URigfiWgWpVYGncBvrIxAG
6ACh33LszO6zw4Jqg/pmb5OaXvUsMCQ5tL6eLHUQEBwAdXXOvBkuQ5oxfzvk2PHLkFb4jyFRZ1Y9
lzaHTE/T/YvgLGNSVfndBonGNFMDibhlMYbdkqs9YEvooW60vX932ZtATtFcNq0W32Kv4IXkN4vB
drYCj4llJMmlCrvtUGgOaUvqRXYb0q8Bsi9cjZ+TyRhaVXxbFuMLRQB7720Bnh2XFJHkcbfUrDGa
ND/lADX+EtMA6p5CvDBI6BPg5bdy9GpJiyFaSfUiLZamPyhI3bwurKTNlraJ5Bg6T8XS0CpIl9Ci
qquCS8y8qJptV+MAZa1M6k1JjveqsFLIP2Zpfyxz4Hpa2yuXxBH/5pB3/ZGa5BJoZjmxypONYkfi
km8adhnBsTFneTMOBXZybKKjnwKFLNWp5OBerfgLxWFpHW6yzmLrDvNbU1v3PB2XEzKmQ/JccGBC
TZDHP3t2t04rxXmoutY75z2qsSQGJ09yewt0tX0dFEtIjgyKWOX9MQg1lNm/YOk1rv7jFtRNWweV
jclNzQLjKPrfJL8lPizuwGd7d0l+aybkgpgGnpyqHM6tJLQCinI4KxpII8cRyA6y0cFLEpTzjBAR
mm2OzrOTjKeoeRBHxteOd4kH0TN4e2LMmYKwPljyUHwOgzg9qFFeooAPNNGHLh8ctr7YWSNE4w6a
P7oXaTEfjIeumqsjEEtYHGegxofcg9eciqK9qzsn/aRH+OlLrq6aXvHvqGUlaoLFit7uWumBfYNx
Y49ZAUQ7msqYt6cur+9oMAqwTYl+AIkGONYHcChg60IFOeApjZa0P0EWOlDymgVFtuxyrk456mlz
QwGViAyY3VrdUzRQS4zZEg8AdUp8z0P9DqAhZzNdsIzbt1eYx9SQUXKhGWC7kV0Fi1hyTqFAob5j
mNyGskUm0A0/9EBRnqhliaxd5nFdb6g5+Iq2G8CLtiBicyNhUzi1yKMxuoc0zHowERD3aRzzrVGU
WOZXucCSXqsgomgCGCVbZJoPH9mm2NcwbzS8G4sn3o0eqqDNsBR8nURzHsNcLAxZHqr1XN+pkHJf
NtCc/BwOSGDnZlsdya0IwOAg7UGq6jtQi+EWSfv9nO6mZPgFQWwjV6Qp3TfqNfuusdbQZIpRr1E8
56H2YlsqwMotamCZkbdI9OfDV2nXlcr4yJ42/od2zwbfM4Pa72JmglP1EMzafnw7kcuBHgOwVoFa
WV56qCkd4srZjgHP3alNfHFKinS0AXGCyWYHQb7ogipciqIJ7/22HbYNi7BZ1KIaR7XMZmGifmmq
xgE+YaUxr/pUcLs/V6P11Hil/jwHUdPOvEsQcgoG5GlLhiuiOmOEfpxrBnW4nWZ1vRUbmLmCm59m
dHSw0q48Oy/TLFBgbeDymqsuxEnCLcTTc6jOySi74ibWrFgDGkmzmDBCEjNEZ4WTWdPZ3NFkPUbJ
kd+fbXRGMCICD83N2WUCFAkZXDrLCytFzTJny2y/eAZP9I8YC79bXbZewsRLn0FMXtw6TvqDbBoq
2Xd1WPdLyB3nz3rMUQ3Y6MqWejniQaKQXuIHy8ieTYB4br08xiLv+PeEsa5dTxYMLEIAiOcGRHtU
w7GuJgt4LkIntegBP9YUexm3Q1w8J4AHeY7gGxK6KqCFAkQ5ocRfNa9039gXsVVbJ0gx92vVGo8A
Q5k3RYofms7wG1zOPmoCDTWAzEKWvXFs+B3Y8MNTk+BHxspqEWesORc29gXGQAwQbFeTB78FEzcW
BtbLeHFtyxS1+CVKrcl1gEb5G9cc1aUvQzSNOruaDkMNCRXFc27fgFFk+OopTokVStsenSgTd1Hk
/JrtKegrjiiXWotStTfxqOcnpcN2iJICEuVUeMzLz1TE3TdLRR1oZps/Aq7rWD7Z/XPhSBiOZwQv
fSvAL8UBuClRpD3GRf4z7vNv2CkZP1vBgP1QvEvvWe0ZqwqUX8c68v1dX8TqLuCDcMuE6wtN3lEp
KFOHUS8/dYVq3uV1dezlXZSEzNvHJSrlDOmFAiC+wlKk2NTgF1sJaIOssnoMwqcRNaHM5OzQ6XG0
H4vIWYwNy59rryygq977W8MIi2dsxuWuWQ7OkXpTaLFIroTHIjGxp4TyHQX6SOC1/UUFHQ2o7teV
qRdbbka2NJey3hw7PaGbNJCtYFoMtI/kCUwqP7xBLaPjUgkp9Q6W3bsJLjlA60UfbgiOREIGdDYf
yBaD+WIbZwdUA3KB4hH1IYtRfTkmnnkg5l0bbx9X45l10ISlPVLv0KrmoXIefN6p21Ll2iPQRQV2
5lGWV79vJkaegfg9DNedqQF8oLCtgqrvdV5U2bYDrcqSkEGMD9nWGXg7Nak3tYqdx4aNWTS/iAEB
O/rBWlUiCya8ZJSIHcuO2fde/jKqSXqb4kF6Mn3gXeUGLh3wbszObPT5IktaG2VS+ir1IM6Lnz0C
e00dPFLRMegTfKB3g+BQgO7lwRyjt/ax9Q99ZqYP0t9sU+eLoUHCQufHtEF5UNwGK3rrKWFa7LCY
4MtOF+oWRPvVKkuD0U2bhh+bOMgflcZfEYHCkLXFLk3rbNHFWvsAttRiU3AUbE2T0xj55BSLQ0i0
Y9qZRedCZcNTEjefpvJzT9JzEMVC3lSRqwDkekPNAK+aG23Uf1kGyG2hNiMc7BgkiVLd2QwzCLMD
rYMP+pOjiFtt1UPe8FMtWlBTDMPwQ4e+c6MUX338Ux9ss3dKlw3evmCe8isxs2Qv4rpcELSrKiDD
qjHxAtoA88HwmxHzbi1agtrXfOCFFd3ZWHJQZyEqzMWIhkI4KV45ox1X92GPZDhU4lcqqWj1LMnw
DAORTYSqxYaDpBJJoxvSOmqhvOZCP/mhbjz7lDgBOBegOgWKhmTRs9z7KXjxmcdx+gyiTjx39cQ7
Wh7kFYYGBbLbBjQRSxDQoi4oADFAqMXZOQBbyNkx/ejIMwO4PpGdlVj1Vn1pFEtONN+1AeQm7pro
Me3DE6B75ZmQ1jlanWoVZ7pzZd/canT/Tes1zvM0sfz7y4YT5vXdylRH2a0N8LVmoPgMhbbvlwUO
GJhHU0TiLgj9ElXapQVpUNRrf080tiQKEPBLfGpS23key3hYhgXrThBD8vdABA8bz2ydO55X0YKC
QA24dHJAfV6DIEGLTTnM9FcpZhYuyWrUKV8niubfIyuoPTLFmlqvfQbIFu+hIPi9Z+Z31Opq+7rI
wwU9nYw41PZZBnzi3NSrOlzQo4ycr3r/Htt03TbrA+R9npFs7RYgQslPwu/zUyMPdOajNtq12Cg2
Vx3kTL0C28QbirgaIAiz1E2jsNs0HFXWoTaemsZQD71esQMREFBzOhOF5caOmq9m28xRQGd06JO+
36Jgduk0neo6YBA/momiPw/IeELn4klBxfvJMqLMTTUgTVFfFG2S1MnXA3hlnn2rVgHMHOcgtbf4
kxFH7RRk56m/0LHmWnU5+Ee0zhJfR7WFsgNSxiJXfgx2UD2i3LxaC9byva3Gw6nPootraIk1pYyl
K2RGJfCuxxS4jAQ49JmyyipdfO4iZ0Pp7b7AIx3wuODuTx7xyDSQ2Yi3Hl6QdJ97057GuPIAdqyC
Uo1mP6A4MFlEkWKfNMi8HFM91iBlHYffeZ9sgiTUnpGhqDZ1nqZbp8+Sp7waD+QwCj9FHZz6NpLJ
SA+RUP7o1qGjhhuS1eSxJ9aQwmZAcno+KsMl0JCkN+eeWcBz1uSk3jZBLXk4BJcIOhOqnwNG26CY
ww1Lo4XiuhltgTIsnmzNP6ihGnx3RvDvjVGln6AlYh7jWFMX1DEgN81UpXtuBUTHRDNcR6p1i8jQ
N04hyDdAYAEFqsrYCGTR+cZIgUFhLDKWU2oeCkzQJFQ2UxY+yFog70CAsVSt4XSRWwEfNNjKI9CP
ECNJrCqbzgQwfXglKXk1TYLtduFNHjONSfg7aDa9BtE4ZH8NpAvRJV9N5ECur4EWfroA+FJ/S5+H
gt6Pc/V52nG0ocwLarAamzQ7Vgi2oKdSpI3dzmLYaCZ9H7+tup3mjGDQlU8w6tWlM2nMJ9KZYqEo
riwDNbfiYwT+fAsAnFUu1T6xjQHseuw/QXfd37+3J6GuPPZlHXxkr60o2OtFkK1Y5f+oSzBoBfia
C4V7GNVTPueN3d87ddgfImmfZs11+AWsAcNH9mAQ/X3t1xf/NorvGDIeG19TA8NfpFhv/xY/cfD/
tgvCJDg1tgaxpUHZUssRZnCiMy8XwQlMl8jw2LG2tACwVN25p0q5tmFAgbjk+KZ79M30KPhpMimV
llzihhDynfJKpu4Y3QZYCnvRFOUfxm7B8AquUDxtLrdmB5Qept+s21p2uw/l4rOU6046i1MzrbDV
5ZlTm4x0mG0UmzTdfjZ95DYWG3Nsm09+Oc2hwffRPJrp1Ei7sX5tUA/c6HUVFJNbhCzw8SJYacZR
4OqmJSAw3YBoCDy41SJ58lOnfwAVhvFQenmy0No63QF7YoIsE679WPgLanasNx+SpwiaZw99FB3U
xgt2V1+Kmm0jQFAG1UFqsddfgb7o9NN8FEY2zQdNocp/TQNxUDTXqHtxTc80JfghcAE9irHDgmYJ
TrMb6qCz+XBlI+erAf7oXKcBtDQdcyNJb+9U2/hFqeAk8SuwwyjNkVLAbVbly86OUK4S8Op26O2v
pdkqT0ClhHteg/OUmk2jeCsbFR0bHYppT63OQ5DgGN0N9ZpjciucLL0bxtB5NMJbUzrRgJlvfqUW
DWiqoFqlphaZlwGpWb8OSE05YN7z5K7vhfOYGSe66vtP2DlFuKcBrz4hNSvLj958QlWPbo1iTKcB
8eYvy8J/fv8Jw2D0FnGYovpI7rhFWfOji5NxTZtwtG1Hdjr7F1tfXofO8VYPeZgQTybw0GkAVOQh
yLtoxdcyZC6xFfRQRmnpemmkLBdGJoovnW0ZuxKP22UZV6UEEPxSx64/2+EwnKPC+6mATPVLgbfk
EtMrfUfNLZ6Al1DhRXwKTRBqtkl/BhdDt0sDc9jhBizSJS1RNZBqga62bpaT6B6tYCd9Pury886H
bED6NI4FBFjGeNtZ+W/dA5TY4i66VjnQJc6VjNzJphhqkf1ttPSzCgtAv+mV3lS1t4rKFH83SAIQ
uVIhsbxt7HxmZRMcyYQtt3Kd6WU0kTP9wb8wgE0rYu0uyYryuUPSiJb/ocWsVaSCMwQCFW/sESiF
Vom0W9I+YssLe2TD10Tayb+1wnKvmZ1cHYXBsWEFJq2KvoMEmX8kUyYrewdk4JF5fOdCHXrcNIfL
F036ANTay27EXFLJPQ2JPy8G5RHO/NczkC9dbH/pzV4qzGZWWoWdF9qCnDLXQb/HEtK8nTYdwTih
uJXIm82brcoqaLcVOFxdymNTB+1b1vkeu1vWlBEHWALrW8uJ19iRQx6qRwJpgNA3mMl6r1wpWveu
Tf2CKSJY9RXYmgbtO61Yw3QYFgZ2BrbUhCp8sbdR+epSM5NUlz7/atlmc3/lLySVpirsi3+ARd8i
EUmJRJQV5f6GeHKJIpdoc2fuXLJ5WqAsG7PT3blDq1O7clG2iA376Zz6gPzwbsDuti56S3OZBaJM
H3m8Qx2YNgNaAwiCCTEgTBu3fBZd+glb0BGWoBr8atMkTTABc/mq0qr8bgL7XhozirfeUi9BfelQ
b9vCh7vMKpJbsCGD0XfpQnecDCjt4EedWsodH1L/aIFqf0FYgVd7YXLlEJj5W7tUIe7r7q1/GSjf
aZzZf4ILwF707WV8sN2BNsZYEteubnvRuSmbNbWIYbdMdc2tytKbGHqtpEtAWNKPEPCSBL510m6i
psZ9JNl9SwOFhE0b9Ssi67XscRrOKwDuWpgcPzkNRc40VGKooxv0AvXCuBtvRKN/F74P/iiwnN23
LTCDkqGMAeGyAV1CufZVZfhcmur3RnqZjVfde314xlbHxasQGbxkkByLvKCGW92D0gu7WQj2HENs
3nv1MSRaVQtF0rFMe8VgH1XAn7mfWpQJo3pNJSs2eR22bkNZLWwxGyfyUZk6RYAWAnq0ba6a/1K9
axjXJLeaaTi6ZWFTHIyFnF8XGQSNEUVsLMU5VhttQxW3RevVay8vHddp1Zhv2izcBo0OuuuyBZ3q
3O0lIz5WE9bsoI9saUYdX5d10SE/q4qHoLOS+4F9CUSLv1JjsRa69LHYtl4mHiDyAn7S2kHtuGxa
0JF6aEzvnJQBdmJleIwdsjU2sbslNfMsTe818zM1aPwBbJFvRgzwj72MmGkLEDN39t7xfvrKs8mq
5E4vg/J2GA3ApwfOvrQ2MkmVWSs3mqNC07JOt4Xw2ZcYtDbrIgFdCjU13cBtldTPyEm2+zpVB2TM
EO4rw4+rYY2uZV+iHpVnNCxEK5PHWM/eDKtCh2PjicdL1s9AseekkakbPfb1zH6c9JlnGea5442Y
ptZA/3b2BrovuBltUCAOSf+FFtJDDpLUskqVs1K15k3u4w9DHTz97o95/VUL62CtZ6a+c4xIf/gg
sGY6JpdDg52qQu++Ot0PJ3SwRz6GJwKIlZLPelA8B5vEdujOyDHqSBMkGSCS1qyvOt4PQp2W03rX
g1S6Gd/kPP6qY+bXKwl7bkehbD2Q3q7oJSztQto7aefv7LM/yuPe+GudoT4XI3JPip0oq0SKp38w
vpUaAT522i2nOY5vZBua8jT0HKfC4WmiI3sCoxt204ynEa4StPqXRPdBs8mL57oPhnWf6NouC4rg
HmontRtKFt9XDyjJ9pOHh0XhfcbGi0ddh4dCa/8yRq5HSx8EpZHn2DuS9Z5vG2hLPg3Yed919CKV
zUS69STQSs5XNtJ0fQ2bbjaOqf3KK5QQU07TDOLlJAAFBb8C/2N2ufJJICpRyvS2NO6FFJAiLSiS
hvKkWyDdkqY3jw7HeogHkQO9OMCITkPuNMpDqxja0awi/84E0YRXVMGDKPXgAcxb4FmtbEyjpQ3C
6P5dNzoudXZK3LpFHjtbWzGrhR+13aOqsn+cOa+9H/lhc8rtBmEd+2jr6Sw+VaOpn6KskGQEjo9N
Gq2Kl2SkQ0s0Bai7N8G0cfJBEzlFINeNR7oMSHQBlFFYTkn8ecLPBt1EWUvgYLowndM6IDWVFPLi
nb36+wJhKEChVAlU1QQM7x7QAFXtEpg+C6nusARiUrZLRUBiTvMUd7DMPfibUVaudfVtXSkvDlZm
WzLN9igKfwZKtvJGi4Ei9p3GHyNRv1m6b2pHYb0aQLe7I+/J9kYSEHSxy0prQtT7ONkyHoJmQyV1
4zD2eMabiQtdxrgCMRVS6/FgnamAjo0GuIN1TCupCS4AOOP/1w0g2XAPuteZWobOujYBTbPdqWtq
/pGqZvZrcoZJmqZzTJbtsbmhGjC/Nl5Ata6uP6oDm4rIClkFNnfLiLFuVGQiYJ9cqBd0cS6Wp/WB
qp8BHAFrAv4qUN39zQQVaQU2LqkHhVPmkhynQmvia0J98yXmjZGc5p6ZE2qutL4asTVZj/wJkpWg
b2S3MXYzd2Ua+m6g4N0PKYpCuzWaOl9peSyZ5uEzHWpVuwWhAHN7XWs2cwfEsbXbDGQ9LBw5MCm/
A3S19bDnZkxDzvb5inQtSx0Ny7XkFccc2HNypB4a2M5ob1ZcrmhUXun+PQED/pErXJYONJ4GQJYl
CU7l1OZ9Agac3kHWlbUNQTgUaQipIN2JrjgpIZja2765J5PVquGaFRZbYoZU32vhUG4Hq00Xdauv
LmVig+MqeKufPSNU9r0N0lvHQI5By4u7Hrw2i0JVkz1tWHZFe2nS7mYAdvSFiKCECweyzA5lEndH
p8hLJHhAQFNwbJt4EHP/VrEY2D9kBPQEucMEtTifTOyPZiVQGFkTIPcgl4kz45PVjoCqciE0F5IY
IHjnkdMdDLzkIYKBh2NReXg4Olb3aECec0rxWVgS9Kqp7CtgEJAnBTe2kSn1E2gsf0D2x/tZ+9i/
qiv/xeMZbt8ERM1TJIduzRlJS3xNYG3umABqtI/6fmfzPrytDDAP9l7HPlu+ijIMaIWMSQ4UkfMp
H0BX4fr9fOLHTA3cLvleeNPaugHxywb7E9pG7R3vi4GHqnxLhzq7mAOl/GQw39k6CjJ54JqJpn1Y
VK24fpGf87BIv/kd/+H7Q3SrQnMk7dP6TutFD6wtTxdTbR21Y5DWuErUej/8ztsNkcd+KtAFyNp2
OlGMRkONvLOjk3ddIF/cgyyEfQGP6ik24vRzWA1yRYsyPz9CRaCQFYEWKsrWIbdB+SUkRYcaV890
pih99YzdYdP1pY3OyDb5CZ7cBqXzWdNTZRE7mXISudbvB9MZ19CTsD+JoPIl8t9+UZVwlbIi+OaM
lbJQwS167dvxBs+AMBm3vmeIbdmlLTS6s+R2yIcSgODyew/pX8wbDXVZ+wwrk7rtnxl+T7KnfWNv
qjzt1r1vq18CcG0ECQ8+mfZ+FLw4o8rk1KQaRBfxvz23DNTbnx0rPJUGe3Q8hT9Bj/EJi8vueRwj
HfU1Ij0Veprvw6gD9FgHO3PoCdC31jYoe/JI2w5hGC9yPW7vAUjU13qrAmsOga8DNveLdQtA7EMN
VV43CfT0Oyam+B+umhusQ9gq43icOU7BjmrZ9I+ZUqD2F2pMhqKJXQ2KepeBTMnYxood7GkrNEvC
7dCipNpONS8+kg1YIbHgXjHsIJgAMkboL56xlFY3wO5Uex7m9dHmjcAGJ/4kad3VbiJY9JK0lqur
Y7MvE8/fpGnxa8xF84lzC/hASHBiUtYMd13tG1CiSaMXVe9cR7PMb6UTREvNNNOTF6v8JsREfQXY
KaS4IjsByznvAUEsRXSPHyZYYB3Yf686ifg28N+alo9GxrXnIh1Qc9sZ8a7qgBy+N5FBdvOKGxta
uMajjQIMiJa0wBrfqmHwC1SxxRaT6GrJVB7dj+UIMnv88fIqj++hBR4cQNX1RH10AM4iX6PGv1lW
tgBzD7ImKxXQdBc3ZbKh3D0daieqDk4a7WOZzp9MfoB62aJeCkhA3PcD2H7qroSIV+ocPbu0n5xA
gyJJmCztmjW7D7xQJIpdG8uHysckm2GMNhYarY3MOhRKPtMZNFbsxSQF4ltsWCvC2A9O1P70PW06
kZZOWkJY6ERaQsvwHv7+DmLW9TvIsLCos1Rb11QQ5tr86h1UYXFpFiO3PimRorpFmTf3IVbZ90JT
7jD7tA9kEmZeHhU/uaVWiuHAdg/QuOD5Zx90zncAoeh3OTMewLMzfK68Floc4chWCjFUZrxbsBxC
QVEUlGc6AyC9PEP5BPTs0sYrn63wQl6VWpMs49RowYFTev/H2HdsyYlE2/7Lm7MWJnCDNyG9K18q
SRNWS+rGBxCB//q345AqqvKq+90JIixkKRMiztkmelCPNQgMPAA3ZP+Ej+F8okXs5mTp04j72gmw
5TpoBWhGWDv6m64LLaChpuYbK9bwSY++V1CR2sPMstlSr3BKtmYR51+M3GIw5sPynuptt/wKfePi
ScDy6wL7BvDy1HDTR2I6tkr9Lmmn8tG3waiWrD/iIZ1NX4bUEwejHxyYDenGxWVldgJWoN1Gjtu8
xLXgQTqo//D2XvhT9qsAcDvI7ah5slJglZWBzEHreHMvMxaueCb496xy9t2PEQg82IBE8Q7pW8iC
jfH1YJkwP5pCtw1uGqjI/0mtzrzjagxP3X+wOod7i9Z763DUQVy0yvg58032GIqvhpl3O0cb0mMX
mnINuJILY8cQ2VSZe/BE4ZG7CR0Yf4DqN6293osu5ejxPX6mL25dxJfUGqML1be9iRB8nVk7UNqt
IAbr9gJVB/bqYHNAAF7pcP2QNuyHiAQeelnjnQ3E4M4RM+uNHWndW50DAzh0zi/fkndu5RdrWZaw
a3U1HsQR76H4Dy62PbrZhfBLI/B9WDzpWsDwvHqmurasH+vE6uYegIknB4Rs0KNonIsBvJ5hs/5Q
9p65zXtf+8JHccHfE242wKnDOXHa//evjjm3wkDMdXzfh2AGln6WbVo3cnQx6AJWX/nxSypSfvaw
91p1bdvtWrW5xJZLv+eNufUSVm9T7DyRP2FflB/S34Y5rRqoCP/IKhYGjtPWTwWARbuyQLx56Mbs
Lh3DfRPBNyZxO7y4IA3yjYXJbjL04rVnVn+OvFas7L4CM9Kx4OlTsOpiFV3xIitomL15bTf9DZGg
O9gnJd+kh6Uxvp7yPrcBp2MsL/bCAnvHdWC4BIEeYJeFad1DdfwRj2dYtEQbvYUgcZBo2oMwefkd
L5JoVQJA9Gzxdtz0QLBeoMufHQr4kRx6+JsCZt4ZUGQNDeyuAW0vQfT8q8ATr3Uj7MpHoLScUu9+
dambBSlP6y9WZAGwW/vtfZHF1b42c7bL25a9VuU3yrIzrNy2vaiKfdjJ+FuTfafq0m3w8vP7Yx+O
5d5tegc6RYZ4jJxIQhchvdaNUpm3DLUo9yPYk8GHMo0ZpJUGWLlmyGkN3wQC8V/9tq1WNS+T5wlb
sA1MS5ArVz/aFGznQw7Q4dmdTFAp8OEeS7AiVoaul289T9LA93z503vgUXZGSKB49mHZAuyqi2Sq
MmWcROxtJiSM96UFLN4M9NXSPkSUUy/vTCS2cj2OznMpq1GlDgncKu7yTt42sjhLYIaEBhmJ6Lz0
pTM6VBBH0yYYXrkwCFxrrXA3MzMJcY8VFNe9mUPktuldnzH9UYp8eBk7d1UPHCGhWGQXTfP7gAah
wyEpwyeQatyjwPoJ77iqPwDwB7PNuOUB0gk4UvMIqudmjOv+JDkTj7qVHUwGbR4y3Xivgnw5HiQK
YlI0rHicdlnlRyvsavX1Qltf+Ow3dcwakAcjfGvhOuMxG+BJnUIGYze0eaet60kcRmhi4IuGx3Ro
AXOW586TbwvvLET+QiX8v8NYTSC4C6OpeE91JUCcD/DoW1MjVUG2PN20aWNvqNjYLNnlepls4Dai
RIva+X8YwhbZEQ4kYt0A/vUS1jqknWHnoMNydOvU7T+eKlEVHTRlsSyHURxEyQ5L1Xt/zSuMM/Va
Bt3M0ei9u52y4Z+lh5l6zjZz42ZlJiGQmJCh3gIViUVUnNRPYdWO4FlCzazpuXVv6IB6qJKGddBT
NDXuPkx9BkxafBe5pv4D6+ZDVY9Z4HRDdiHfp7HqrsXUUEKmHUOu1SrGAJuLAiZgv894AVoW1Wns
jYn2MQOc/CHWvWE+CN7Ci8xv75Z6MUXDyohKMO1VtyJl01qrkd+hRBNcix4B847PEYwm4pUqZiXM
CZI6eSpziXz1aIqVjMLpfho89mhpeX0PTsOaSnQwuc5PpTC/z/2T2HTA2y2LFbXKrLQf28SEBCKs
pDZzH0foCbZ/RQz/FHae7e1M13I3UdlFLwUc5ChBLvwkeoH5Gfd97SFWTyIdv6V7EzEpco2igz1F
X4WOmIRT++JF84Y3XnTdDx61ZeDAOOmxhyLscTARX/HNcfgu4WVLPUwIFa7dqtLOkwkDemQI+Ioa
EPDch8MUqfBQfzewqt33ILFsYw5TAC3dgMrL/xqbMN2OXQnaYSOSL7avHeBJU/zV22A1VR7+oiW8
i55sof8zqP6I17Gg8Atx79aTvEuTOgNLDA0iT74Bt5g8t1Px1LhFvWWVLLc51jpfsL29L5zM+Qln
lx8+XLxeLA+5NXDRESLyJRZfOTwSqIeU3saThf0tDkPgqxyB9CU8ge7g1g2D0Xoof9j+Fz2xLWQm
tfQEfVXESRI3vLfDzjnW+uRvBkN4b07SgIHiGT/rLM4DHYuzZ2AQm32VWf4udln6kpTu33hTmj81
P76XLnAVSYusvM278jiahvEQlyC7UI/OiIA9wSa3bmHtYPMkPEuteqwbcBSwR2+2aVjlT46LN2bm
T/E3T3iv3IH/ZwBhk9Ac8X8QJe1jjs/0DS4O+Yp7lq+QWdFWt+PkYnn4s6dGI/a49eweq0N7PSVx
94qfU4O4pe//CFtnG0YT+HdjM6yntvN/GmVXBBM+8n0eDfdwLdR28DX2NqSUwVrouiAUZN63XZo9
T1KeSVgjKRAtibDh2cx+3wKpXuoGG9Zu99/LIBBh2acIGGixjmnC/s+C0w9jln9rLscGfCdLJtwH
blgIWg9r3tnFL+zqopVnR1i1mbm9x7hsP4R2+YQomhl0GszgGgAKirr4NU4dTELYhd7uUaOe2KLV
Hwq0QekgxjZUYe6AvOJBCRequSHX8msDXqpYRpph/4DEyCQrvLEykDyGSNanDNslYP5ASx2JWkpu
tHSIcojcyp6Xa7hvQjhOQPxj4COyvMrtAATIJPB7aNHOvgc8j082NDShwpLESBPDMqFVXcIWZmjU
pYaP+imBFXswQ9lphqj73WwX1jOUgXKQKoxtphnecxTF2oMv4pdcgXw7OPTte62GSq8qplo8rQBA
D49U/J+DANpsAp57PxeZzhwAYTezH3KoXp1Lt/sK6eniQUJDAs5cff2ttg1zXTMAEPupdr9m9Qqk
1/rbaNTdATzBZKMPSf3NCuufien7D2VYFNi5lQDjqXoajXyPGTDdYmvh1+OltDWxAV8tfbXqqcaP
W5O/+qkNQERn/3jCf3SaLP02GRo0pgqDPcCACTjVuiiOrRddhyNEex0O2O1TmhUXgFSrNx3wAkP3
o8chcZE5zeBMoKqTphsvSLiJgEg5rQUH0Xri3YZahRsxyOma4kitTdg8WmqO7vccsKgKwqT3Lch8
OFiGIt6z7owOCDMFG7cBfTOConbLu76usA5hdbTG6t/ezbavmsGh4QIJYkXRxPodbGFA1oJhtJqz
tFrQWMFS3eBZxLfUJUcq+VSMvIHVEzoXPG+eTetABeoP4hJU1kyhH8I06rRnybx+C/RBhsgk/uRu
1+4NXwJ4Wufu2dQ4X831NhbT8FHRzv3UTy/4JNho4j9YgNGxy9M628U9imo40zt2h53KcUHDi1Sl
1qIRYt+fYfL0N6BWqwYliop0WPqBJnEd24tBgwC27A6anQ0XOmCVx4/1VBxap71WUX2vilmc4A/u
NFBxYKCdg4ww7egvYeBFdmgQ11nR30QILX4E1XZDJerBwgH7kqG5oxINLxJ/nIcXXdsd4EYILyGv
20yefyzasnuGjkVzn9VuOtuoVhBF2YCZlu+JNWTF8YlXXvtcWnGDMGiI9TvLpq+FY/x7t6iOs4CG
CzVbHq8TiY2refAFVq6NqMvLcpCl/rFY5v80gKqfbUB9hoC6zacctuMQptexJFcT0LAQENIhsCOk
1zjAoY0GTcIYeV7IAI96dmoMSPEZnXXOXSOcAhGP2oUOkE3xQP3swo2FXDICAAbEE2kgwoKevs6w
MTnCemPYhWHxa9HdrhMIx0diCNe1Et6mhr7VeVBLMztSHR0kwtsFtvJzIQzT07/N00a/mgmCDK45
4Qep6cYp8yrxRUIKwlWbVjn20T7zh2JLe1jEtu5Zg3UFzIj5HfwMDWRNseddhnuDLZ/hDrCLWv53
kbnjtm3t7FyppGIxFthzMRNJ36VMZ9RHjYCJy7SlflSfGQ5SFDa88nqsQFeZFobPdNZUQpvPxPtZ
FWfxYQohv5NFGd+nQtY78OXA2+2jnVSWTjDqMldOKPTLgCjcHVDo+Qzlt2usGFuZAbLqFfNIaDJa
b3H2MgyQ6VB3T/eIXxiSR8tHWj4H1ckhEju/br8sH4Hq9cwZVleotBiaXyQIQuoj2G1WgZkOcruI
hJDMyE2xjdMHxDm2heboW7g+lBc6SPVdXIqtKcuDO3aXm/qbvrB3KoMY+95to779y3hPSLa36655
6OVYrjIg3c52kYUvlgx39Ohq2rDYeaINt/SE87kJgKPTvgi9SS8FbF7mJ98yPHH78CU0tV0c/sU9
Y3iqldGdG28m0Gle5ccC+cqiJTPN/PV3N4s1X4fK2wCfAp0B5n3J3bF4JIkkL6/GQ2vosKlSmkp0
qLRRYJeYhyqHfBVbwqDB0fpDnsJXMeoR5IPMFTxN0/hLqfcxrN7L7JxQvWsaKz+HvZvGhvjsq0Mm
yxjf2t9nc10YVevIjOAr/94ATZRcBss4JvNP5cJ8C4syOS0j/n3690vmICkif+5nAaK32l5X4qp0
+KCPSmVzEVul8iKXCsGifJs409839fMMflhiyQ65GGzzVwVvEYtuoI8/uuDA+qldHqkIrezygSXl
ikp0yEa93t2Mshz5HWZ8peBrF/9Zi8wCnQ0JjOd05VuwNHh1BY8Hw/UuWPcv1bPIQ5xNW6Dc+KWN
9eGBiP6eNz4mWiVhWKeDmli7XQb1R12HcoTi+MdDzc+DLM7UmRj+NNbBMDcXch1CxweJHuGuCLnu
D63a2dlwT9RrqNpwdzWNoAU4ugZhE91MvrpwrYqt7q1JjeKSx64ZULWc8n4DsHSxR8I8+WpP/pPn
tO0jXOy7JydrLtSrcztvr9uNtqZiwxXbVYuB/LxOzbDOfwNz7zq1O/L8uTNh49AAZZbC30XtaQcf
Wuh1AJXQeC10Fm7CsG1XhNGZITxODRNBW4JBSWCeBf4jYuCfl4YJxH6smixth/XTLooi5xmPu+Sx
jvtn4rX5hodcqhECsGCAwKZ4sasKXhRHordVcTQPgmFZ8sg7c8O1r6nR5TtE477SkxCA8Ouznop0
QKDy0wM/wq97GUFdLMMwsBz0bYSVwBz5wBf5wI8gPokNjQNAV6M9daTDnwgjIjecbTmJb9RDypCL
mX5h+/mdHzJtl9vid13bpBWWCOrKFrYZ8botLBhVQR/td+ebSxCH46buT7fyPn6hwlC3KImeIi9F
AMG1rAdvgGql1/rAHquiCWTMA1xsS2yMG2znVR0djHTkF99P9ojkahB+UA2RZx5Ms/DOg4tvUeAr
UUuaimZBjnI8pdJ+tot4XBsWH7dCbYgy30geTdMOHLWDokPousM6T5Efo2I+1sljhVgslZjqFkHk
Yl037bXH+xw04zKHVD3+7SqZ6x0qllabEv4zwThw+C/xBjJ5EktUrCHuJs6h5oy3iIEHKfRnC5jB
31EPOisMYFImhYudO2p5Ve4j6NMrYAuY/W8wnkifJ+Q7N2kSx5CWyJJtOqU2Mslabm99f+hXYAwx
DXF0tzlaY/ajpmJZeuFd2UHMk4pTn4RIecltAi/Oy1znOxHknfOuP8zlPvOi9WTDPiJyGmgScct/
sG1pb+sWwlbzVQtevvnK3sqHbQEWgMawsSozv0Dmo7h4jcwvblqZfUDlJM2DRlbeqXc91M0t1B2E
MEgddvzvuW5uH6nXMvEyJ42ZO00y+sdxpNiSu2IB3c9OMgtyG7Bw/P84LC5OjYbqfWvSWHWwtygj
tqd+dAAhrDjGJgsGVogD0LdpQE/f5fE9Vdg85OV4t9Trou8Q/JfTluromZ2F7f8Yj//ZAQvjhkPJ
03DOMbBi/rYcs2jbG/gyRSPCnYB2CQdQl9+HISrqLkhr4zAgBXWgBho9957LXc33UdP/oLycNvkw
64Tgg0rSkRStFNAFMMEt2FCdHCr2lOdzB6rh7QS5Z1PTN9SfISrwVJcBKddWOjIgeYS4Uam+5gj3
ZPtkgHUx00Wu7SYosUHTe7rk6ntOh0L1Q1A8XoW9Vm2pDpwvmBThG5rhy47BLZWZy5LAzTx4BGMf
B1EvipYgwieO3Vjth8EDPHCuo4hKWJjj2m2BzpQ6x6u+Q2g2ZBJpMBdCOVgBKwqnBu61jT/taskB
NO91lBKgBqprxDbNy71I3Is0R4cHBt4vR6AzdKh3qlNryFweJFYdHm+b6tG7VlIL9aG6D8PHqRU7
NfvtPHOZBtIhKku5iiJ7XBP8sho59BWL+iIUhtNSLlJ0xhGi22SNbQEkmmGzTeBOalEjpqivL4CO
FTuzx953pt00sXcHmQtv72QjvHeJmkPkm/eGTBFzqGo5CNMBZcfJnXksNcDI2wC+EuaiTqWknQj0
qbznVgCXiTXhQ+kwqzct5YSldbflws8hmNYHHbeMfTP4053n9dpaGHr1agEWEritX/40LbHxvRJp
vC4tdlM1Dj809TVAJsl46ZFe3xgtS+/8FtIX6ObtR43r80yjz6tXD+6FkNou7bXdJZCLNjk7V81w
PTC4om0S6Y4B1VGr60PYa01lPKfZuYHOAYzX8LDVQSNRJlwuOyOU68GCGIG4E6Coc4kaaIpBVgk6
fp58rtQAcNxHdY/8URD2Dl4NADdcHAfhOVvDJlODrYB9pHKLVPTHcq/KJD7neZW7hVh7HCyPKv3d
V/aDkezyxMsHAX8Qy+s39Oyjx+Uy+IPZ7TLPMjguwiJoGf4xD12OH0MKJ/BL/vmQDt6vERjh3VJf
6KX40E1m8biBIwSM8T430Aiqs1PmnzJAev40iQTCbghEYv2qIMtxvU5ffe0yrJ/ZBktTfom1Cc7X
B/CxAGoKyrDSzxFvtlI00XHJVN3ksijTRTkvFw6V1NdqgS+VQOlbRIYiKWcSbGalqydrOq0TpFOn
1AtXizg0NSzFOrVBjXJzqNKp528I62/hAYlApamNxX5yevFBhdxm2klaY7HqQ3j7ERUoqqBWqo11
PRON8riankZ87woHsSZFHYIN7rRKGCgeVAyRfDsD6vKLSsRE8qv6ucdG/zKXgFedJ6SiBTnX06hb
XxLdddZGASbczNYi4hZRvGaR2Cu7C3uGtaV6UVM5VBF8+cBEUkIEs5Nr1IV8C/iA87GSkL2GBlH4
peUG97u03jQQ2vhmVjNJvg9QVdmRHgawmeEeGfdZGONP0heLdgb2VHPfpYoGLNIZNCUV3/suU2Zh
3B3zMQwRynXaFMiPRL4gfgEW/eTFaz8K/dPAwurZdauX2Rf8vb40xupZ9XdNe/juDHGy5o4Oh+ep
BDmd7YR0mxOmak50Bkfk9pRWmlkFS5nO5kpqX8ZQcRphjRJperW5aXCGwbrOU6nLUPNcuZSpkubJ
rMHYe5o539NSf3s7dLfzNBDsgcG1D4UyyH5F8JZdUsgyzy6itpz9UvWvP0Lu55diGN6u20TYcpCM
T2vbsLBHKGlHDEjsav1j2cfIRSh2JNV5IluF+D4/UokGyFHzd40D3ujk8PE45v5RaLr93eggZeHk
ilQ6df7WgBo9oPklNCaxLoOhBySwfUj1AWhVjj9wJxuIorJ/1HBzKuzvSLvxlaWV3l0O5akFtZ7G
kPrxRu/0p2+waiy5553ot0KDPuDof48cOAzVhUSCKHzKk54fiHhJFEyWaxPylIqISYfew24AEKe5
S0NWCQtXk84GIAYmDofPdtLGIENQZcMz5A0TIwrFDigQC28f81vPsfAJ4TYIORDfGtdeGuunpErW
1KOeSnahM+pCZ91YXKeiIh149ZiYX5JER5K/k3dVPOaXQRm8VtKM78GT2VAbHWoGyyWO7O9qqZNj
C2RXHMe7pe7zRAYWIsDROTuz5E9anyHr0CEw3Xd+dnI6RN1XdEqVyFtOWLaqdjtE9C/40KQq53ak
YHGqylxUT8Xka9uln63yYitkOyEnOX+vHcG7S+M2LQI5CRhIWeiAkQoj2ySdoHAss1Oq2f1bUfJ2
64Q6rMpDAzlQk2uBVfTxMZFR95KFeEBG8NLbJMJGsYSMGlb28GlXrXqPuIvvp5sBGgUvdAAI9oBQ
cfpA/UEGwjPahFs3Ndotu84mM785ROpt7ZADvavs7Ce1MqAz6LSMKkeJPJkVJcmGKk21F9JpQ6R6
U5EaqG4p3sxFRcDD46DUoNAuhAXyi9qLU0qyCsNTlPgS+GhUYQ9S7yvVgxoTJdDvGskpg8z5JVcS
1XRoB3iW5lV0pPpSSVkvjTH3GOCQvrGCTvFd1LrxDwkaziqOJL/38qG+gHDsrvysTn7klgOBvC7/
2nKON50DQqbjces1htoQdXATbA1oZFgBieXr9YV+r2XXdXvZ538tP2j6gbpWOR6umbgoN7CyEHaL
rDvwaSJwlFhF3BmIs9ApHazEQDQm5JY82Ja3+dAMwb0eqVUzIB4qOb124IhuAIGFFo5iW02JzUDi
wBkd7OJbaHf65aY6ZSU45PXgrapCYp3IwmPiNthbaJYLtxmcIRdunVw/Wy/1eMO6lyrO2wnhibxA
ZDhqN1RJw+YWLK/1qRsCC0J/951j6/dG2veQ1EUq3Gs0I5CAYt43qgFWQ9cGCJ9dG0I9M+YRbinv
/bqOD1H92cTrthwLNz9g5fvBAIyRFdji80Vl5lfm1tGb6kBbaz5BulWEibafBVKT3Pa3sjZBq1d6
xNQH6oTJvefnwdyF6iBicB0nqiE9ZfAlD/C+6jf4bx9hnuN38xnV9YMxPNycUb9STnYAhf4XYN7E
xmrhp7qsWpclLZ21fJpOjglmvlo0/+vyN++svwA6Z7uC4Sv5p27/i2sx6LasIdsB2061O2Nw9tws
ghOkM/HvYhM3zbWawVQzUINW0f8jtncanPNkdOEcdCAk/eEm15duMHXMmbVlRst19zW0B1YkK2M7
evysiz3J0FANh+4KdB0jsDYnSFeWCvYYVF7CA1lFI5BSQN1iPpUdyCHwvqLT3E0chMviO+pDB8Hy
7NrKU1ihzQNzUYZrEGzzbW22X0QOSFIdmz44u3Vxjhuu4Y0kvxCnvyuGP9b/oT/NU77Pk1uA+tVQ
d8PXbViTNl/eazbyDeBz+3BYfy/NSn3jNLeRfmGhSp/HIbF9M8syTrVR6X3O5XrvbTSnuvq/jXP5
qmqsCXKEeioD4Fs43lF4etGhKVNnPvtTXffeSv2qtAL8aHKKeYJlbOVaA5iaQ7n2ml5eSqtrt9kY
NQHCaxIRQtTR2SCd65mEKMRJEyGSXGh01IHO3Dofh3mYXk8nq5QGjBdU3TILnQmg8hD+ARPvpmG5
Bt2GW/jI06rbWBpoBF3z/TaE3+CbV0EKSsaDI85Rx9NTHCVGvKVTq+3TUwWhVm8vujA5FcL67oxN
saUG2FvLMqBTaqUhALs0JeJd2fq6ioDI5FUVGczeBtwj7OBIYIQOQyqquxbwIZIbWeqnKYbkbDXg
XYTf5QPJktB4CeDY3NlwxufOMcTMka08xC6aKTH2XMthqkwE2czGggQ6wfq+a1x5vzBn54amNvaS
7zXdcu/pCthelgduIGt8czvc9sE6MIy7POzGB7olRHWaVT5h00tFGsDV+MjUgcEooIFqwkEDL1Az
M8WmJ8K2AS2KFTQvq80sjFKE5efyaKZBNeThGhiBTYfwzwnIL/zq6TQKKzgxzrVJiycHXKJPVFzq
BgGs6/vgD8NEYj+ZfSFH5x4AEaizjv3004pCvhqsvtzqmYW/GjQY8Gd6r4x74yIr2171rKtnY82y
KPWHZJo2RPOlgwceKmIV3DzNdT3ke4FEq6GMKexnjWyaTPdYexqU7C1dXBI+mUAl9/HaVNyB7Fln
bvhjaa8qy1xJuGliczVpYM4ldc7evCHFsgbIfjDM1iIMux8AvscrJo34yeY15DpcicerWcm7UOf6
2rVH9sbr+FXocfNq2k4ZmP2LD4eFn6Ctu4FX9PzJwsNr1+jxeJBRNd7zsfNWeTM238OE75k/NX+P
RfHcIkbyNo3QzS7Z1F9Y2ZcnMXKxheKg/uIMZh702dT+XfkvoHX5P7sK2HyaP5tscyd95LrNCWLY
tQSOhhaK0eSM57g332idSFW61kAEJ3JtrKNU0kb1kB57m6Fuf2qt0Up96bD0WK6gxt9cASxQJzA1
p1/pKvOOtP70YPl491GSHmzaYddofJpbIbnUPPEezOtsMKPj5xGljPv1mI7jodG9KH4zxzD+4qf6
Y6ykEfQYHFGER/Ln1O6gC6HBU/u9B2u7fIUAuL+dAzBz7KWCsM411AIZDY3V2qy70zuFnBuWfm0J
N77/hlky6zPHy4bhgwMpOMu0fdj5MPcWZZkiUKyP01jcdVyC7rnKIyteL5ghOgPtsg38wS23H3BG
Sx/uYAdlsvFIVUv9UqQzYxrawFWz3DQgpGVuYs+HRIJCjgm3BvTdKsJtVPgAzi1YMWpxpibcUscZ
V0cItL7l2Pb0erj9UGk7jXvEq2xnt3B6t9RBB+sf+CPIWB9rIb0jnVHzUve/6bOMo2mpeB2nps0B
08hA7t7eTL0MG7Th943g8eXDYEfd03KjS5HObm72w+hlyHKtQk+fYcNn4qWFz0z188398WaXSy3d
/1SHCL7HVstV/ngT6pMj9Gltlxk+jJuHAFTMdo0vkEIPak3wreHzYFRSy9LDEtnwpy9wVU03NqsQ
PR8m9wjyoLstXSC56gKYhgFBmp8AnoMdAvqoURl/DWqQ4/W/B40Mf9Fq6LZN5V5Ax0ZMBHk3vnIh
rb6n9K/GwUXIevD2SCF6VK1lm11bC0BuqHXJF+NTfRxPPRKMBwWsxk8aqduBM//smla+KjsLsMkE
UrEA3fvnxGjNl7a19gRSAxM12UFcJ5kJWCaHtelgGC80fPRceHcpLNsy3MdnpuGIoMC3LhTOSuLd
b4AIrPvrGIGs1SIjO0vNUotnmNvahb1Hx8r8qy67O1LAL5L+0dCyHuQJu970nDXn2uLeubCseFNI
M//qAxP53rVOpX5BAumVwC++dNMLw1PbUVAYgsDY5gTZEWc09FU0QSWN+i3gmKxEdNDEiJv6iePv
CQWqaQM6PttqahnpIAB/SRLfvdBZ44/Xs96xz2MOAzOqtzwHBCHq11kp27Zg9M5jaYRQwz6PheHP
pmNaDMkbiJrN+n50Cro6XGUMO9rIJkmPVEcqOXND5U7awTar2m1PLAnZrFv5JwFKEqqEC3K3dYvm
542KJQ24qWMURFimGkr46BQFqApLao4yeHN+jioHt5+A1tSdzU0iD4BN7RC1+m6+bfoEiVevMseZ
jh00nq9yh/MnV9Jm1EIfN1ZibuSaNFISlpJWY2Fax6KCygilsDig7LOJEpWbPP8yAVELXRIwg63s
4hUqVT52Sn4GGG9/svqjMVXhZjQgph9bANVG8AijHgB2hw+m11576ClUma3U7wLZiWTLDCM8xU5e
n/vCczbQc45fNbXcIC12/xuES/W/TSQmgpbn40urxoBxEZ70usMYBr3C2vHi11oHRSYysMwBiAXr
byJJKWpUCzM40Kq9X0vVfKZoUSD96uel6DcTAobMnvsaGQdbpq66FfmO3BqNUHkxIymYl+8Fs89L
v5th1ADNR8SSlj4pwk/92um1dAUSfHndcLO+OdRuE88b7lnRdSvtUH+mc1tPs7k77cEFRB8+dI9k
J4EjVWAbW/OhNdd23a8J+ENAPGDTSjvWBEuADRVpe2lJVmwa1Up7XWo1kT7f0cZ0RBByU2jmf4xd
Oi9jl5mXCy3XrStwSP97dWOwz+5WWN3YugNsNcA0MFeDZcqNjL3ZeFEb+6y9sEl6MPPg/IEOcQrB
8d5J7Q911FCMQL4WVnoXkz4U9TOG8mM/vFOLB8SSVm4o07vWS5BLVMFKI5HOlpc+2w/cLV4R9nt0
VcByajoPyCTEzdzS98+DiQXWHKgERKn0IusrjWQZ6Cxm3xav9f9+ZOGP12u+j6Sph8/XdHTkriis
mjkjxO0m82v2eWTnJ4/Uge62Gbs/3u0y8vPdAhkFASwS20ohOhdW0a+yqMOL2TnmqypNURReyPLj
vQ2E+7mNeuq/e34eB67Oh1mo7X2cJvTwQiUepfMVQPgdgyjqvJO6zL8NztH982U+3x6V3m/98+1N
nlwNvI3PXe7a0H+pzco9IVOk3QNvXKx5bVfPEVYU64Q31TPXnWvd0rqcUT+tk9b5v7/2vmKIl/kY
lfzw6//+H9s0oYNoOZ7regBVWaCzfNYOyqcqSrLBh5eiG/Is25fMsKZVlIHtHJSZDuYjVE8HkNfI
0W5KOHzfp67Z6hZ4flMSjl/rCfIWKrAWx1WDZeTQ7iMBERKJelK1ofqlP/LWH+o/96d5IBD/q/fw
AiVADkQZ7R0LfbAtCcizlF0qj+/tt+UF1LOMqRUd+GZeKiZNhPWcCS6n5moPRFozDCiZuCKBuJ+i
T8vC+MssO3jcVax4+txL2i4Qdcp32p7Gv5jqBYM6/pR4/kMYjVApNb0DCJQl/AF/H9yqKy91Bqu3
1INO6tKQeRP8ciGgVQBKR9VwWAYbg079z6N8boNj/aGTDfYiYHhUQ1fwWsQf/vtLYzDPufnagLOG
j68bloclKL41tw/L0GiSGrn2/8fZlyzJreva/ssbP0WopaTBm2TfVpWr7HIzUXh7b6vve339XQTT
SVk7fe6JN1EQIAAys7IyJRBY62VE1ZkFRPU2ySJ0b8XN2SzGWlxI9OMYZ00aMkznqdIxzLrxZ5u3
ypYM0e9bn2l24fdHUYQiN4qHj95PV/3n9pBgGRvP2JshKjY4WckZd0HaOQPSUrmSMikXojnEOC//
5UsWC7NZFMsF+BOvdwY6DGBRwAkDJjqXX0KCv5MyiAi9ldkX2oZ0ckKKC11jdkDdDQcABRbjixOg
v41puftMl2aa3Oe4i/Y2QDYvUq9HeojiuOhLxw2kPuwbJMXxm7NdTBh6vNc9dPBIfdPFoAiKx+fK
ieoXlIzX6yBLvL9QC4n8BqAzKq1oVnXZ5W9l7Q/71GXtkWxVBgiuu21Uhebf3qYzpvCjlWjVAQeI
+JNoYfQJeLrvDYfCSav6x8KgTSzz2jrgHaMPr7yIj3Hsh9fh60IrRRq1SqKs+wTAOg79x5BnkFto
zHeEv/hPAq9JA77fWmP7MusDtq1CFmy0GJRE9K/eZa8sABZ20pnlRVXx8EFqsnJM52eT4hTX6nJU
OaB9uD2LoRsV3TlwIrS9ePnYnZ1E50NuUOLfdIeCpL9IIsOZu14lqMkmbWkAiI5aAAl1OQMm2i7W
u38skB6fBRIzDcURP0E6z5CZ/SoU5jMdMLdRU+4owGzSV6gGzTdWsAlAQ/LFjDp2zvSmXRt+NX7B
Xby1TsIWpU5cxK+Ry/Lgi2oE9nnMixbNFAUgISoGKKqwi091X3m7yAnyj0jTxiufZexvk5cgNqPx
HZlFc80sAGtI27Job7Y4b9AA76AdC09FrSa4giLgooG32w3t6gO+hMPTYCFnjBpiRUuTlTIMK7/9
JDAN+yaPAXPl3WAL06K6jUjXsSk9O9n7Qr0Qk2zYZzX6egYbuN7lSnHc6EPg2dHG5UA0dGExgKlQ
W64WO1CSgQ+4Hht/X5SxdwzwBIce7gpHQ2jet1ENp+nuG3XpIKvbvJbg1NwCvEjbtmqAdhE0nl1b
sBFfycR3+/HCHUTjjzSmWZSp7Pqs0k6yV6qPS5yAxziJjZD5EATPiyYqPXcBjVdE+bACctYuqRzU
T5ghfmoLx8/PdIm9Ij/raBkrgPGNoZwB7elvljQj3FG5ce6RodwvQ0iZRrMQQaimAMABWHTWhOhT
y82foJzcK0CN+WmqEej2cjEIBmjuNnyqt5n2OVU63y53Tmc6orVh6qqfyAOhy1+2NlC7waL74GHj
Anx91ct35ED9DbMoqsJWQz1VTx0q8s5TDVZXTmAZWLjwktaXri5PU4lUs2sp6MrpgrDdsBh4sWRH
JqoCXGI25h9BNwDsUN3OT0DrmC6+EaI8NehKFKahaqaarl7ZJ2yDnr/xiYHODjnLylqVTjY+5fxC
I7oge5GBCsPknHMwNpCU0VceG02cN1xJJW1phP65eTjSTUb3qwarBfmW6MKjjxLqzWsAyChozxMf
G15hIT9u9NGaULgOXGzY0AT50YSgG39kI4KRJflk7mf0RbcnFO2WZ7qoPapz7E9BV9wUpFVaiFJH
Ik38tzpA6/OwMpj0lsEqw223A3hOV4uWwRjMNdums+3lhGwepJ5DN9K2IHA0Tgt/hVplQx6lRFeu
iCJ9UexTHYCjGIbmP2k1WKsqBTIhOpmcDxXwq46+67Y7PSi7zzqwJAgnbmGh9TG4obhF0lX4rbGT
H9KizVx29BzEcFs0c+l2MYtRZUZ/uP07aRkK1e6dNrL55r/otiET2bjTUUcOhQL55K1ph9pyfDTt
WJ5jXzyAiiuiaScYbX9tmmgpAZMAmmaRrbC26Ig3PkmReNgy1ESKWQPVHrNZ4rkpe9/dRrjLBMGc
4bSjKOMn8B4XZVNAtynzjbzjL5h609HdPV1I16G+bUNPAWTcd62/Ix2ZULxQd77dnlBdxwcY45TE
r7mmDYcRZUjgh/3VoAy4HXet2J69Ix1d2GA+o+jTu5AUBmn5jCe+jXRaBKKJOI+9WaDeCZDQRo1W
D+7BJMP7mCGFyeEFUbDiOiuVec99F1W4w+ViVGbevgVOirCp9M4RNpYLCMPbK6m67jNhQ/bg80T/
RfIxr1TrCcA96AjgmJFo+663yoicd8/F8ZdZYBfWU9AO34aadWeJDSVgodLIOCWDdSS9QITyY/dz
XUfJuWVZfClx6ypwEyILoDDAmml2hIygcgqa2LZ0VJqB27SKwEFi2+arO8TlW6ale7LqatQwTyPA
h0mkGEEIKBTiRzVcIO4ALCg48VPpWe6SkpVMq/t9VrXvHgAumxXpBLY5DbVCn3AfMayDBNx/9FVO
FzRdTc9D87L4JTCtslkpKOk8zEzxA4tnDRALyp8DHdnkZ9MUPx+ktiw8jFRu/2QXU3sBxtVGCcfm
BLjE9kIq/EnaS+447SUC226zIhmPTdNebbJ3khZ2UkcTFCoGgNI6AzQUWD8Rz/QHBm5dvogYSh8X
DGy0hX/ZyGVoeSVK3im22BdtUYYJ7I9Z5JaBhx6gIlN3Wgj8S7WMr4Q53ERjcB0t84XAh+nioRFl
m4dVvSWRYIjToHixTP/mpKNU/RowXThVEVgOmNu5qEPHWT9dLH60TyOcIg9nDbx8Rq/oe9L7ioEK
IWGCH91S+AVUGEA+Ynh3khE9B/mOsfdwd8XDzlzIRhr2FJeWiGP2VNupsZ/pxJDMUReOzUjP1gWx
mF97q3iKmyN95UVGbKw1q76JY10YwHnCLH3lkShnyfj/01dPcaQ/5TmShp6xFb211GYbMpxlk3JG
vJDUqCLp0Da97fGY/Sxbb2mCrAMOuv6fJ4oMdan15HtK2KzRV4+/BpoGt0QwmF7RSOR8T0pWbyvw
neLgMQPrb48q0s4Kw798wAWuGteNX1HQgrPOCuw/N8ch0ezvIVodhWMOnJCXKjYv4PDdjE6c5eo6
m/AFmDrhsHUBw4jjHr33W5wBRP2lU63ukgLcIRjRriCmaz4hZ4W13mT6xizCZE0uyxAzGZXQIprQ
9aUC6BvA63m1wm/6lasPSIaT5UV42oFKUSsgZtBQmBjTC7hEmiPZzkw0vQIuZuE6az033Gkl54di
nE5gfz2KWGL6HswHlPCxH1HdlJg7g5rnqUCOquI0FOhvQUOMrjBeUrcssRNFc7N6OhqSqfQknQhs
KF4DKCHgElP2xOHJlmEEQLvBEmvN/1RAuqKpnFIwyDRpZ7IScqB6yKFHgQWeL56ioamwy9tDq3c+
MsWtFURbwA+oV5Z+pY42usjWN61Hsr7ldbOLCXJyzS/SFBihCm6jg3odgqjm1AUNgHci8yjP1QR5
HC+EW+geiejY3CCjawj/lpfFSTMaxYXVbsBflh712r7yb4KPrhv45yYHObzKObOi1BX63Cn9s+eg
j7HiqVSuz2pzALgb9GRPehVxSK+x6aG9jF9m5dpPAfzBPJyWZtXQPinZMH4En5bIZ4KLHIVrgEXb
EmKXNOtNd/xoTbZIaJKZF2XplnIgTAOWEEUD1biIRu7SrOO3D3hMxo12GK6tXAkBiTpWgqkJ4Ozv
ne2jt4UA9Lg4GgbyhXVRfyAzlN4ICw/5iWB9F2lyTBXjqchH/G67XzOH/1/hzP+FLkENrhQNKMT4
xP3S2WET71NwS61L5t3smgL3HMhqfCAz0pdFbr/4xqGetORFavgiDBUvJ5onfRwDvJ437+xIRyFo
ER1FuigjQBzS0SL4YtskSCxRxkY0YYyld54lcCrZqSHm0a+2xWHFBJAfJHxIt3AkUTeacT+W1vgV
34QawE8BWJZR32s35jf5Rl3K5QEItytHjRxgf3G8FsFq0bSAryH6C6K6iB38y0YJ/hcXE1Jc+pGL
roDcWxQEsQD9JVUKTrohQXOGnVwnfqGRFMFwitqQEcXD0k6NkvQqRGVEi3iheIeu1L2jNJEBaIRK
fxDctPEzuZKKbGsDkLgrkhcLzWbIMgp11GFU3kmnGoGalwIMdW8e/LrFkRwki9cY9JYKDMg2BcIl
w42GnXQompfTTm4KD2FcxSPcNkZbN6+1VRYA7uBEOKp1bcvEec8Cy9ypQdseyaLw2xs2+N3CzEZz
Z+f63IKe+fBbfI0i017GUAFPubKGPf17JrbONnal1kcSC1CoajjP/FT6kXVlcasCbhZnGV4BTOl4
dOoj/fOqCXiTfjej/2LXrP5sZvJo5E7Rfl+0H/xGLKr05W1RuTcKzhcls0rxnbXhoIEgrhMcc2j5
+CEateA0KgX+z6zS/mxb7rEJ4/RH4yDDNSTuMLNgSausytR3NgNvMar0LNxVbBo2sndo0PsOjeog
1ZU6zwCsXIZfX/IaB3B09Wr0RRqkeKv+l0AoNgCOSGMBy013pmOqqkj2c+J50agGwNPOrt9IAwSB
bK0ofXikNjVpT7x9ZKLlwr5rNNQZg8kAVZPNBfh3xqbGK/je5d8pPwBebvR5FoH+9AcDVIWO68Cs
/mXgs2+LCI4+1XvT0MSulCjfm1GYvNCmcCI9biLU4uKoGp11iQEy2MIA3BztlnTcocOd6QuppANa
95NVAcjiLXOqwrrqWrUJAiU/CbFFcfG5ASdi310yNQfLra3/dIe6Oiz44txUiY4p67+QXlDD0RBs
qz/xi4rDBc4gJ8jk/AJEltxYT4CIa7VAUKBvy1nefCnnVZCdo/CJMuniq5X6fJdfzL3uXVurd0+F
Zqzt3Ac2LY4FXtxRT1/YGAeAM7AN4OoouPOkGW4HNEH/SeiqHGSauqDnMS0LbEwjUArwk/odLTgp
lueSgTtiKWnO9zIp0qcY8JsoZXXeHQsZPS1mgBUC6MNrm2ZvhFSl5h6gYPW2OQQcc0/FqXpUJOFn
O4zSMxgB/Q3pq0q9uQPotENHYTJz12q9OYToQFUzHTltnJ5sUaQMdEGAX6IStdSPuDfP0N3q1XtQ
AIKQk4tIsiRPSV68tXh0r9f6CFLlqKk+kGsf4+ffZ4F+rIwm+zglSbNHR9DN1Y6rcReNVXhGlTjw
pQHFDLBJK92ySqmMjavE+ZOfA+8fZ+cpwOSm78iR/gSOfYDsWepUyMWCXROg6pV6ELW51rFsxvyV
anJNDx2mUYnOU6rJpQvZW9mkHlDRjKR8eS60NEejHx7p//P5qG2qy1JZnIjiWFQ1mO6aumMTE+GP
769h5tf/7/9o/9cMGgAmDo0PCoEa7aFotnJVHc/8aX8kKeg6q9kD4kxdleCI3alILU0basAiQ9xD
H6lbS03BIu4AkXTID4relntdCZQzHRmWeeeJkTgyVEMlXgFFTdkKmYwswmSQTuBj2JkqiOGeTCe4
+ipK5h1nSr8uRqbRZV8DsG2sMhZky9m6zN6GMEt2Mi6aQKtuR1siZaEU7KTHvjgalXp57Glqw3Nd
pvqLPoI2Np6+AYcduAYNM/YoPXK+2uYWGSQLKfS630RmAZwQXjFPZfNB9toDcu2VNAZDmRUKASf0
GcEgdRyQcQSpsTIsw3rr8SN87rX4J+q9enyqWfJXYDjZUYh5m/8VT2p2VPUeFf4KHlm2gC+s18CR
TTZBqeaAqERXu2id83j7a3CkP5NokaM/JsnkwBor34gZ3MDp6wHYWoin188ghCtXWq54oIiGSLoa
pbqzCZxTNnhHoFtM4NQOXwFK2CtvqWe0O4OlrwGn5zQKNQfLAwNiJyfvBFPSN/yrmy8AD1M+cCtS
25n/nJVNKAjD3X5Idm7t4Y/Hk7DMA+gsXUiUs5SiJbGv4mzjmh5j34a8bdaFjsKWiaODDqxQVtnk
N1djVIOPeGY+15NafK2t2th1Hmv2GjdDYeFurFn5qZuK5gIylmZN+hz0hKt4LJur6Rv/iBXcElDY
g+pZT3qZf6Y9eYC/lxLNFSAeTo18B2Cy8pQqLjrnAeuGZlInu7Bqul28Ms1nIk2QDuhf5tFQ7a1p
gAIV6Ni/PKSJajGvXlFAq8T3oqkzpCCksuBLZTgpPeDLMXt2+xaEm2GfXgGqYr1rQ3kc8r54NQFh
/akEOXLkWO+uYZvPRWS9k83I0HLY6FG2pskJPIL7yU+1Lc0qkV0DQapSDsKVxy9KJ0F3KyLx+D7w
FV/xRTg8tWWHW4UerW1juXeAkvKuV6kN6BzU7Ca1wb4ANAz3C/VBU/30BBxYXT0xNzdwouu0GxAB
ldeGIDVoSJcIT1q8V+glQqrLedLURjjP7MSQ4oxxeEmMsl6Nz0xvcIrBO/coazBrxZMJh24AUtZO
Gs29pFZRPXVzO7wo7ffGb0tkUYuCIwvE5ZnkEbQw6xDYVOuOT8sJGpGO7EiUukKGkTamYeRoivZG
c+07SKVq5rnP0IFQ+tpno4rtE130zmYnNFXfRNJp91lpRyZk/EedlfVNBh7cugaqz+8RyVHMk/tk
qPkuU8fPj+wWOrmypfYvVd99qjg8K3gdgTIV9wApaQNkoMbMuWG2donSn1T84NywXVPleeii4SgQ
XPGZvflRGHITEe5+pBPWQCd8BtYgfrII7pVcZARhQ36oNbktUPf6ZsRz+ukhPeNEGHt++FHpHeDm
cxS+GRsjFzNwv21Z0WpoQy1AC7XX0B2Hx11kOk95Mf0aFmbLcEuGZ08AOXV4Hq7T3jyRVZ+VJ6+d
tD3NhmCcwr8GnyWZTGgkAtNQRFuuMQv8r+XA8n0LSAE8FCTmFtjTsg2A0azn0GQlIBCQjRE1owoL
jhVwlPHAjkLUclJxY6nU0bcxzdDGdS9O9bwxODbcjrVOulEVa9rRrZnV+BGKK2teG4G7r57hVxYQ
BsAU4zduJWvBcIznqxXNNqllvnUGiBRC3Mb1dXRzjZvJPfiGMm3cLHxXpjJ468GicklC3VsXbTF+
u+ttv0wuASqU126QTlJP9q3l7W4gHgBFUFDv1ZyUwhnwu8wJ0LkY90D0m6gNkNLKjteeXG5CaWqZ
aeZ6spUqwIl5AAgfgF6NDD7w8jjeIV0KN2NiJHWLwmoShxAY3FWjH8mM6rKlWZRaabWSsgxF4cMY
p0iArBe+j8wWukX439de2JIo68Rp6YXJ3Z/0mmWAvdi22419B3EwCQLiEbzDbIbMrRJp96BRQaHF
sSJA0YTTQXKcWaKaqz5bNp5tbcCJ0K2Kq1aAoLIT/UA3N/Ie5tEE3fr0AC0QHuI+jAxt39MOdBc0
4F5tNaE8AjnhODfxHGdHHJc3ALw2HR1zceQiFYrTrKKCVq5VccLkm8jvs7G/hHrof26q/lijTeWV
Vcb4sQqL9dBoynuioH9saNJoRWI7xukxS7JqQ+KY46jKdyO2JzGugHZAIUlM2SBC5knTP/tTER0y
c1rl+lieFDs1z0gB4EKj+8UBbsxM53HRBtRXhWcu0+DdbmxDLmTo0szCZzmNkim2K00wQdxjP/QT
y9CKMsRix3yfFIbMwlbxKxTN/bZlNsQgE7aD4ZvvhpfcUNdK2hbIemsTECv4MABAPu5pgqRYAf74
11CNk+Ic4xgd2TBuIIZaqRurekIyl+aX9iQvQ5OlWMTpVQesDNVwzNwJxYf3heVGpDUFK1o2Omsa
Anxo0xoMrEWtB3x9T7FBhPEb2EYXau7VzAQGR0iAegTRUdQRErrcQQJzCOwO7hCNYA3nzMqkImAP
uYLUkeuvFZxkDDZZglICzQaXbsjhs5A5yJ/UCp00Q3UmDXVtiYYtdAUP1z48y0Yu6aj69qoD0cY5
mwCxCsZxB/Q7v0AjJYakQIlMiz4+TwCjkCao5p3DTAocSa7TAU24DpGGmMUj4xngpJJnAN9pomW8
mQm5yL2JGbnooAS35X/fW1ir9e4GhRRdKHtbdKHabEQqWGu2YEExTkXHkPuVKWPKPgeBkx+cNP4k
POQsjVgH2DWw6bHNbLqlHHKCsGiHMk4iuayAxTRK/DMb2sg/KfoahfPpZQTLJ37CcctzoUsKuqd2
BeqLbB2rILbLSS75/AT0bXM3+p16HKxpT+YGiwfhiAQo0F/Nwgn2tlOZ+yxrpguwc2fNalkXdcBr
4Ulpxc7GdZf43oaa12QHG3W6oWyrveCuAEeoyGKTA+mliMYmtCZZqg8gJteedcCRqIK6+BIAy006
1Ib1Kepad0/HofK0tGN1f1Fd51qhuOcg9WoDSP8dyU0GZIOwwU8LnraHbCMj0MmrOITNDE+EyOzx
EzgQiv0MK5lq9wSCMQ2pjE8f82TvhNonWfYnTGxd79ag9aw3jPeiUReaWqPqKI4mQNXyJjX0+LFe
QC7SjJF3bAUChwHpT+6j380FDuPCnWKgnhkkRl578LTBPumugnxHleGOXsqWlePwml8WOhJpwplG
8LQZ6g6HFfAlXTdpeCQQLqSl4NJHLGPcg6OiCq5kJFcU8WY7Kvx846L4AvfZMbiL28ZULyzsgAFl
KtMncHFa+8Fs1cufp8mFbJowBC00j0CiXYcq78MeRBiaIBOQONsoy+KGpLyvhLrAYNvZTbOueMKj
4Rc0m4BOxOk2UhVP/kzvgI3GQvnEL93A/4bck1R0caNmFqOwUJu0orgdbMlioROijKnypx2+Al3k
vu7+TaMDoCTcTiCl22bABQMCfTC+l36JVttBM4/6kA3vSd1UK820wivNmgNgF3DY/UKTPPNaN+Wn
uNbiN682tqS1WeA/K5bzzQbu/3sPrMgzAJVBrMjj+TogIlFJaOA8GavJxWlWLk6zOHGqwLaE8mat
K9lboYOxlxf8djkgmMqx3pJEl4Iqf2kIKi7wZMX+lJ/lfMpFcHtWDoA5wuBo9dV2YbIQC9dthgtF
UPIkiXd/8pstPVsF6T+UbdiAVbHLVeHaf+Hve+u9Fx3hFp6PZr34s87yR93vUmfrYMXWq8ZY/29x
aAXqb3/Y3v/Q3TV6FGtQjgxVS8Ad/llqb5FWgc3aDW8XtEIMpz/qYreLAddWq3MXclZ9kNWkWqiu
ZCwakbHwIxn4tUkqjOQytCpNJ3WAaZLFUGj5rmayVMoYpJNb+/NWpQ250GW2q9kOaEquIHe50NGL
b1sbJI/3d5OMdbfsd2aap/s4cfWz7Uz6OeQjEjkUMcBgGg58xmcy5kCmebV6RZuIfZJuetnhwyYj
CGOSZYSgAMRo6MUvM2sZQq6c0EpyhsLYjRNt4pzlayHyLZEJ+ZFOeswWkHtgjvHDCr16J1Uy1MyD
wiz38Osly1eziKJH8fcsR4YEOPENgOJGpuPnE4cybN3bboIRsPkWaHy4eYyBBa2MDCWYYbppAamA
I1wO5YeaT3QjkJPeoxOh5THqGBj5qolzmWEEspyfV7i7zUDKmSsD2zE0MM90NEEXLdeGqwGUMWEi
JyhAeI9SjBX4EKsdyuNfUCs9XdNyAIma4yuATPABAI58ON5+zCogfrjqAGA5MrvL1y6rA1DjFRvK
KFC6garbYk0PrqqSb0RW4ncdmRUp6NI1VW83/mDq58oKjLMZVQ5aJrkcTSY+VmXr/A2oKXSL8Gma
EDYkC5uCT83mg8o4g9YJ4CDRh4V6FnnhRYZS1ztttu3NDIzhPJzcodjCXScnZlunWI92fndTWArK
r8BmB59X89s4QD27/CJFGkkdADsKcN2gA3AxQb6kS/AoXeBJ+FcYcpYi2QzmtAdRdHJgPMFXALRG
XJhdG6eFjmZB5fSbHXcj45kv16lFAbxMUsow0lDqRFQ7qAAXoK+W+t9Xk+FkJKn785IUtdEtAA35
lQqQdC3FSZyqPeMIoPvQ9yBj5sAfKA+rthEoII/daBdfvebJGaP0C+4+2tOQjoDz4GrpbVWD8M4G
VJyro1cRa514bheP5fTQDIaWtTtOA6jPfz3VF0GgxSD1vD+/k2FKT/XSipTiUT6PRlCs4RmffMSz
uJ+mSN/zdAApyU884/8rPSCt+GZsvplZILkNN6maXZOpX8EBk54HfqERgASBaUVDurRTmZ6Z5qTn
YMCt88q1KxMH9lkFdMS7pTRa+EiRRnIZEEv6OLjOgh3i/ewzrTgpUVd/QLa3+hCntlCRRPq71QPV
rYLL92ZO9zg2Hko3em+aq0lj1VtkTON58KNwZQ5t9aY0YfUGYNpPum8AdIWr1DBT9jG43dY0SV4d
OM4TSzE+kAWKkaIt2GyjHVnonuc+h4q6o0myt0Z+A2rE2ZF0clGaJa+w08WirBr9k68OSWN98fKq
2JdtO1yUwBwuBkBbAVVhRlup04G3cZEi2bncOI7cHJl4sG1yiSzI1koyHP2TUvqCDWcFfH3lRCrp
sTAjkXZhmmMEHnpEJp0ISs5O4W3UIgyPo67750xT/HPCLzQiHY5/g7Oj4ZzLBtIasr6/2RVOFuWr
R36PdBTrv3GR64Ew+60a6awGlNUj560Oy+hoWfiBVLl0V41M4c+9+ATSBWROwookMsVp9THFt8FV
jwBGDAi5Wxwpyhh3B1rp9xg4RDU2hRaAfA6PB6/pWCrPyMauO7cJXht+wV9IPxZGBs4FbkEXoBKg
zDFK6i34xmNAdavAb0UDSnAiF7JRcBjXaW3zQqqy7wDgb9cfhMMYJoAbiTtNLCsiO2Aw7NuwB14U
1iVdFblPEVJ8V5IGHDfQ7oQ9307rR8Yxe7A7NUXfdYdikg04XJXbmT6d9g8ceDJxygtJC0hdx7DA
+F1kKEjgyLttHDoCg1caj2CnJn/pKm2nQL35S4dFkPv6ywoEubb0FcUL3CXRxvIyq2UA1FuwVY3q
tlNy6UsLtY20G75LclkWO5AfvcLl+hTivlR0UafKf469Mn5GSXj8bBtjtEliUHv4mZ88N5o1mKBp
9ZSdliNj2nEbMiSXfAoYiuZVMK1CL4xpaCYbC/C4TzIwqWuteW1Qan4y6xhxaQmcxPtrVK61OxmX
JvyKNVvwyaPb4r49igI6GeswpOk/pCdbGsUD+lJ8S11TIDKVIfs63AVMKS6kF1tVuhYwRGxIDmD8
GcEbdH8HHFNTNiSKndI7UOiZsRKetB69etPQr2L13zeJd4BvcRq7dg/snPSKtGx6tZUWXRVcpFEV
t+564vflUkcTFrdjgMHpVzXwkEAwO54WAWYioMP2/jR9J1fSPwqHEqYJfbSht5W7mAXhm8oc270Y
2koaPApZdfm07fWEgQQF2yQT6SFDsrz4DN7x8PAoCJnFLI1O4OECght/qY/CybcIaWfYPIrVoZm6
66fx9Ohlk8OYbPrKOvmmMX5r1AS3XE2dn/s4yj6OyfjsZF7yxeeosF4dmsCuC1MLHX2l657kJTPa
WNlKmUZ9UEXKNs9T74SaGO8k/EkevUFBVR4+3WQ5i6llKhYhLTnRiHxotDSXSrLpdKDciZiz1RTj
i1L4/my/s1VmLhTCkBuYWYkd2rb3j9qgpCJUM/TI4FlwpxX5X0M4JBdS0SUyPK1eLWX8hpkbtXS9
VciqX/MxDcl/PqyyGC0hINWSQXy+ohRptFi3NYKfsdkNu5n+4VLkbAXp0a2RESNptmeNIxPMQtwX
Ln8ofqic5SYeGcl9jgDvA6tAvX+019l6NE1uQaeIN/TRErP3R07Tm2pUFjj3fv8bLETyEGvG9zeX
Xmho9vrOnMCtBWYHfZtqQC3JwHJ6RdWefvVS37hK0cjcBk+jIESjCTJxcY/M2+RhzfDbozn4Oy0n
bA08LU7KXsmtYK41rnokDcYVp/veBKgUWtMqQikXVN36a8kJLUglHBO+uyIHooKXnh969QBv27eR
Fc9eCRnKXWeKj+4a30zAoYFwFJNGtHUa1Y52Gh3+JcRfG6nE9sCQaZ+CztwtXMX26G0cgFsqFp+/
WPn2zd4gEfP3t44Cy82aOihxutJ5nb09RqMEWxx7lWuGZOtV0RNnH5X5N5Lo4scDSu1piI5zUI6h
dDVknne0cje7TQgbzbW0jeWiVnfmKKYCNwpAnBWtmB8zICfwtYR/3qEiv5kC1PBxJS0hjCpHt2kv
apcr6N6xuvJKNnwHUYWeEDJW+Ley6Y+V0v7DcO53KhIg4lT8giZj45JHHVI3pq/iNBK0oitSiqE0
6lT2I076eC+daVKK5EY6c0Rve4B6mvsSj0wDVw8PY2S+/YdVaWslQF/WMroYqb1WbPIkwJecqiHV
jwvd1NMtuFX4w5Z08glzLNObju7LyXihI19g7tzsxEOmjKVb6I0MC9vbUb5OZvpoFJmJvwk1kNDX
lN6TNtJQ2sjZ6E7mIXUUhi5SR+lCkTkkno+FDbKZYAsFFNFqcBv7xdC64Ek3gePAJfyS3i5Gb+7c
vNWuUmUOKJbP60w9SF1ZJ2BAAPPaRmtjR/gPSeUe8sgA4hIPRxNRbvu0TOTy1hLS8SXGvExXeRpU
OzBlOeYP3ypXNbqV0FDKyRz4ZTKGF1Xz3INU0QhNDpWwyJOh23g56LqlLjM5ywP3Jx0+1NkpBV23
DCJtpe7BWq0GsJ+prJAwf2KO3p0lwYMkdJA6IDz+dM0p3kkVjXqGmvSV5IoQclrWgJAFPhzI73Kw
PO5SUD+iSif9KBniaETMcoJ9juQFldyMZI7o58i8jMDBO/rxR+FHOklO1/UXXQGR5IS72mezS1Eq
H4/2JvZ7FX3NXFmXgEs02/EsdKGB0gZr1J81PpnY6ERdkR8ba/z5uTJE8/oz+WaTfem4L5rVYHf3
taIMbY/6fTnyIN/f3UC6bJ/a1L00pWqcQxBtnmlEF8ZTpqQDNTk/MazBhcrt5IQ0Jjua+KMub0Ev
OYz1Qa4jHf6zjmI6v+/CyJMJtOQ+0ovuqJxK21ZQUF0op8hDiVeNY+E1iTTRMLBjocUA0yQr1QBm
Y5LJWx90x1rTEFz2MKUhzc9MKfKkmLfIZEOXhO/ArZq9H+vTEccCWnwCPwVYzw2cyrbNqF8iM2Lt
CjXQ+oWhHrHYKLX5twnKlb2YAUGPfgnGvrQBJeIhx1AlJzEzc+95pNG0+7Oj/jQrEAQ9kSphLD5o
CXslSWnSIXka0rbZjkproHG4rQs0IvANtJGBq2Uie8j43mYOAKX9u+r9YE86vylRQjaGb5IDwuc0
EoII4vFwYRoX7gaMmwoS7XCkC1kYnH6CRj2xSngotjiLIWnRQwGuiT+bUiQX9ChghFAEg8XjXZHh
MrpcnaZnnnKHPHgeOuO6dxMQqqOXQiCuEyJ746P+rsz0apPwGXVSY0ASN3a16TP8cgfMTVSgs2Ge
PMmHTQlOwElJRkKpp2gVIvh36U5A8Glpo4pKmXwNJ4EIPNsCzVtj9w605nrvGC4HAfN7Z5sGKH51
1VFV1m5vTGdtAKHZxTN89czIalDZeUB/60HvatDY0kzbgefkQ47GiG3go6IQBO4jaEj9uNqXefOe
2MBcRhrcLfejaiSA0kU9tqiFRm19jIaMmxSDPWuVGQCDE7PSRYQYTRRMWJmLGq9ACc7D7xfdz8Ol
TtqpffrDrQZlS14LWym2oX4LLHVyHakjuy4b83z1aFqzox+xbihbspNuj2xJ98jukZt8QSkKWkBa
wV/0fTUZXtqhmGNXVKl3YATYp3jA4/M4VJ/DLwZh75HMRiU/uGl2EoakCwnOT+FwftJR+JD7Hx0t
NSy8tZherEuBKKTnq/quzx2ztZ+8i1Xk4QbdXe5aInbPAL0J1bvPm3/ZEPI3zUo/aScnBPFvYpug
a+IXabNcRfr8D2nfteQ2znX7RKxiANMtlUMnuz1j+4Y19ngYwZyf/l/YkBsyp32+qTo3KGAnQGq1
BAJ7r1U1eQZqU1Q1xXbDzuGiI2eemkEDRRN1SajUfu+zsxpST8m8/+qnQqv4KoySldk+d0wk8ItV
qWlX7mq4NvGWDS6xuhNO7HArhJ01v3CQppZBmHAOzqkPs2O1Z6nlOcP1EQoyL02JPPw9de/GpCe/
QZ8Rou1fyFvZgQEJchqTnYpIQ1LQGtYudwvQbBn1TqSc2WKCmKND8mdtR+YZp7fGuX3rkWw1tC3D
4gEZAg345qL8fhtG+q0jRsNjOgI8//8dSvqubFZDWuZvZ1cvgpbK8fhzexHDUkRAQuyRrPx3mSFp
Y0RtIzLrltk549LMOcuxLgp5IoYqxf81JiNqlE+Dz0HScRmAolJ8stKsvL7NJ7skVXoyV7K1zf8a
K/efi1AvjaJS8/s1kfpujb/1+S9x1GLG4YKSV0A7W9zfrp4naPieTD1iKJNqrF7DYuAHJVKu8klk
PVZhkrq4c1Zy6ff7MUV8m3k9y3srIZktyAnVat5mZ7V3ZQUgK3deUvrfc6Rqd4HVZX90qBje83DB
zixCMpYRad7JC5sU2K5CRl1qXGD6OZu1ygj1FBymMUzvHHItSS9kOpk8QN6Hf/LJ3c+xuW8AAxpk
NbfP1CRvvWbWM5wVG6Pg4qq/FXWeopjuTd2ni+HtNPFtLrtAoLHPNKZA4I9j+pGENFYaksnoyofm
SYvym+NqmAc8PsuZf3YiZp/5gDz1HWBEUVknxosTFkUQm6j82CgpqahpSw0a6q7UNNTTTriz1jt0
ET8xEVI5A/m/ujmTcCZrFUx614nunyr9SyXusPE4fWvwgDBdw2X6GEVjeMCuLu8D0obiRpm0ajjb
bN6WMfhkVIB34wlfPiX5OV/anQy6ikcBlK9YQTeVAGV9WxlZ5O5cHbuKP3li6xqKxtbMBZBoHPyj
rALlDQ3jul8uA21aqUuWFh668GzXhVtzKULsbIV7HxpD+WIsRXfqqmTHanfWNiBGLYOuGepdiBqc
SzKlCcip3SgGyCrox8DDbE7OBge08aUqK2zSqKsZOGhgY/yXLxQkkubS5s7Sb3JEobBktjj+jveF
53zN5jx5qPQOBV/uiITuxbUftGK2nqlBTZ0XZCM3Dwm3Qpyg5kClK4x62jTk0kdRfY395ZoM/s2F
/N5C1bzlJyArZcdlBJ2dmYCazpiMeUPDVtOMRy9ujEepdfDZ0v38gmvlm4iUBXPcg+cAtpjMlAP5
a1UGPsE+SeUUZEIBAFvin4vMOCsvcqBhlfB+k3Bj2ikZBfb1fnw0nldLIxWeiPBpelv9ah0mVu8v
eo6aO6ze6MAUEGSNCyhs1PKaEWiVwIiK+2tQ+IyioaGSaQXI37vBqTYkA91TP4LlDYauU6LLzWoJ
LFfzdnd66oZkGjrtRRtAWE0y1agJp5IVV7d/IR2JZWTqktDJsuSYN8bdUqWJclHLpLXVeQbQL0sb
9F0IKLJtrzEn2XdRk1/8GH/JDLgQKCzGsCpRXh5Ql3HdLJHnGDrHMnF3ZEPN4Ol2sl85kgZgUHCh
boPczPBIgQY29EHsaXicH6PF3dyZGn0+g7NYrEFGJZ00s0377JnsK8sA7ZOBfvAamZ09CArv8EoN
Hl7D6zJW9s438LaTTBMyUqzsomqqTpk54e2HhfJnM2dDoNyW9rGL01xaKLOVFzftTyF44Y5qln+t
rneKDS1e+ZJ1BSiT28twzMHezQDouXtVak5wC7OzZiTbUcBA3rAZGeD9IvyeBCSkBqXqs8SGfG+4
khHOI8kqu7yFmjpmHXE/f6QHIPUURD31mMWn7Gs/tsbhPTMlE2YWz+/NViFpGMeJjKae3mgqNfzV
TI/Zj34ConXR5eVFNTU4MsCu8CZsnObnOBt6ZPHjpP+mH4CUs7OjrA6kED/AoGxU9rIbO061m2sH
tXzvwG+qt7NE+dmu7FDI+Fs7UvRvUX5rR6EqM7sPpSZSbr+VqTnUqtTHImwHvgV6zwTi287ML0Ua
5/uCx8ZmEEQ9qgEiyDaxB+chIWof03BQxwAuA2nXJ9PNWNg1PuB8yJXkTNhSzFlUaf8a0/MAWuZw
/Mqe5qJGdscbIjt2LiXw3n7CstvuhF00KjLWUO1kdwe2vvKj4bvA76QpS/2MQohNMoa7znCAr2cM
ev0ohpPbh1hQufPtJLoa8ahdWIda7dY1wyagLglD0zhM5QCa7qXSUOMiDP/VJfPM4MYZCZbSGd9Z
2qVXwe7iSve5a7U9L7Iv0oiWAVRgTL5akTS3sinfdri+QXa5WOGdPc1O86llkxq5mtiMtDiGJ8Xd
smWM9RrFax3EayXzuxX/y3zqB+Ns4rXODhAueVmNF90bUIZDQJDLkEBFXXZH5ea7QI7LvKNUS3uC
oDR9MLNLXMn6p5GihLsLcedD0bWemZtFNwygSaOe16Ui4lXdL2lUGbAWAVx5RJHGluyki7Khniz8
VUKqC9bHNjukzvzpf8QXC/mtiYb1jgPzT9qvFdN3yyBfmlEWJdMyfLHqlEWLLJkmm6gBZKvhu1bg
la6/PNPZCluMGEfnvM73dp19o2OVKctr7x9DH374ceLs+jqKLqAt1c65HYr7DNGtWgsXIaK3GIZg
dXeAraRsSA1mEK0I8LMuLkVWukL4SxXZ0ljGd4aiOiS45MO3kJFnxgNAM6ZnSVLvxyMO1Yr2OAgZ
KXJW9odujrWATEiG7Dz3yXOk1Z1YuJtFrAdpwlocaHce4AWnbLj0oplaUBNS7z2ZU2uwJhsz0S8g
DEmOMsKdps9YcS5QqjElHYitRMMM3PFTQzLHKcZ9Xvc/lLwdzHszUijZZPc5CtSS+Hn2wTMhI5FM
hc+WmLeBitgM/bhHreMPCtPpyYAADAhrVHiyojLAjvOri7zfA8ljoxJMGb9SHgyJ9nUep5sJKVVT
CFsaRpP31RaRVu7KlqZYNFualcU0HRu3e7p7B2WX/gqND+i2jfqrgJXQ3AxlPG06s7v9ucp2xDky
2UhPYByjIgX3X9E4NeeuyT9QpaKsjUzdUsruSiXDAXa8Sj8wATylahtJPsBflVBq7WiAI2bSNyby
UDd9B/B1O8nYn0nnICWBj58i5k9PjRn/nS2m9Scgtr2Dk3HcIIrhe074v7O8Sdf4LtL4xyh85kvT
PsjbHnuWI3nXg5Ghx+2DHMHybvTT8j2/f1m+4ydjWrf5nLbNgWYIrtGmBxM8yuLTc1lnxgfN08xH
LfSOGipWP1DjAmIerw5Y2Eo2a2zbWZ33RCI2Mn4CECTQw4QXBcpS5xZXytraQmG/i8SQurvEWt8e
USY1PfRDnc5B54aPQBursCWALAdng2zGt+Hw00KJlFksSqAAwipjKDnZqpBvFnfyMcT05CFm4JFf
yjWoaeQKayt6ohWq6NRToUR0Y/Cb/diBLIWwen0nq691HT7RaAj95oVETu88sTe4X9zUInG29Z7I
oBNWJBKOEWEE98LiLQ4KwZA2EwLsqyxHvdn2U3UugPVxmsJEu7rI7B0CMEmFV2cO0R1CpEOmJthR
unYIr3dG1CWhvgzuxpnibEtDDZkFSE0S5jKGP3bZ3jBAISDDk6ecvTbn5ORWeFAWUxpxUWt76tY2
7qHB/0KDu/VQ2NsqsXK3Bs4SqUmh1uTR6ru31d+9MB0IiDud9SVminDUg3wyPLOyI04RkFXt1PxJ
K21gQOIHMrcS97EVVmRKFo7lXJKszS5KRL1mQg5+rmeRDKS03EnYxgRS7U7JqFe4jbOrYqffUGCl
9c1mOC6hFuPlY261MIs3KNLskGIt1kpKWp20ABGUWK8y78vG37s4htpxF49oRjV1QdqW8TVkU3yl
nvfWqwH43QZqTDZghD3yGLUOVptDSzJlomIpGc1kiZmycmnTrZrK8gH1Pw0ja/2HJreqq9FqX7vZ
nT4bvOv3TMP1rlOBwnYK2xe3jbIPdpTqz6h6/ApqLeOjZYz5U3uZiGE6W/xuV9r2vLOJzd6bvQ/t
hZjpSfCePn4gVW0lYAwX/s6QPOYzeAbiIMyAqcyarjv6cwWuJlGKQiUmqkhFa/vS2dB4tO2fpSpK
n5SO4RxX1S6VkXdH7uLi+tdil2xagLbt8tzaOm01oAYHSMqvzrwY5wgZl1ODfyAkQJKg8SMHHxSb
1UeQ7O2j1Emdp3+Z3tzuPKjrp2VDbjQqQI3yjq9mjZV3IYtlKrzpeBdl7oHRVwIzq45xFlWFD4Jy
HCgaqebjUAvjKFmyoM6H9kAypaDe0GQVKCGRH0PGJANrmY+S1BqQP1rtb4e6ny66Dd7MO5s6Bo9y
hCvF7UwaFdtPe8Cfg2xFiain4qsV0UxKgR/ZZZMPRb0lGE3d0dkl+ecO4lN2SSkxQKXAmBqGEy6J
xSlFUh0ptkJyIpzOX6yVWGF9rmQJBSGv6B/SqYY4EWkoreSEYw0G9K485B1fTHA5c/0RnFr6oRK8
Vy32YeAdprYcFg7Ah9Q6RK2rP9qLN5kBnsM1PNrgX4eGhj/qj6RueyR5RFPWb2sjbpzDCGJ4A2DJ
V5qBTMiY5ipj5OErGZmQdkC+ShQiZbXylwMxaeHaeZLsXGVfWw+T96jXXWUGSy4KQLM2GvYxDlKQ
zjpwZ0su2jwU2H+bC1DahSkJaws8BtbXYT56Q+Rf4tzy7hqSlU7noY7WW8Dz/Kt6aqwIP2dOsZ+4
NeN5l4y4V/00JX+p4/jh3JlZAtKbX4O8N6+W/bKMGXVCFyxxvYiMZlpLKT4trUsBu40/n0r5ot67
eWN3eWLKnCzfzSUjG98Zwg2zO3DciDSxdVLZ3TwxSJg36TQMPqjE055vCoDiXqjh1QBcDuq2Y+le
Ig4AXm1EJVQthq7utTf14kyu9CHr1ZCcTT1Cpk9vnslC+lIY0pLwPd8i0fV9NkTflAU5rFfwXiha
L7akyU45q6XNLdBQURqUPFVu5R36aQHz1ttO67eyfLaijTwNmiLXPYSCsUtt2sgvFTa0RZOKadKD
jjF/FwMT6BhqKdjkcTZLDRPHsGr4X2X2hI23iLTyXw3/Q7h25HdrWvl3b+tUS4yX4qWyhgFwQgkS
wTow8F56JAZd4h5YeK7e41aVNCS865IlNfao//SU+oxn5zi2uyOpXVIXeYXLOBI0Yg7qSeHdTCEf
66BH+fWF5Vl50FPTdr4aTZOdmLHMW24t47YTGytA6mJnJ5pu9L191AMtmYakIBPXCe2TNQ2fVg5t
WyITPwLU7mDAXUSjhtxRX7exJhA3KBH1LK3+I7ES67SyH1NU4eJtdfYrBxC73K+XtHLCt/UqD1r0
23qjJhy3C5jntpHOTSS8MV6BGQM10ERuS6y1RIbb+uZr3ybDmeR8Qg3z4tnl1TWzE4ne9VfGjam/
pmlz86e4c5tW5K/7DvKLKebd/CUr+U65NXkehKiRC2IXhTTMT/0zsZfXnhEGltP6Z+IHJ60thsRf
ngrjlVYN3/P1LMM/89lpAhNZ8RfWd/puTGZjF8+z/rF3E+8xTMsr+Df0jyTqlv4HuDbzqzbBoMXh
9yGP2mxLFsC/CpGxCEQ+4U2iHrxYwYJTghM5JGOhnzTX8e5MRtSPt8yMPpCXFWfptuu18UDDfOLp
dY6Sf2hETQF6dZYl4SON/tuSrUzLroDSuV9yaPn2NsXD8qYW8F2WwOiyRWNVuDNy4izfKwX1SCtl
wmQYxAHgoON5ty5HOFOXvMuobjaAanu0RKIAGMht4HhVOFquvSONSJ6KvAgagoIGnHzrLo3JiMyt
kv80+v90t8t6aw6zBzj7d1ZA02LzeltbMunbpjZrZ2qDzPbTo50Z7r6fi+Zk5e38AcdjZWBFM//e
assjuGOsP8iiw6dnPwIiS+GSl45f7DQf5R9KRuie9ZtC4XwSaCdwBQpAN2WAaGcpiJ86S99mKNhr
C83+22E4Kl38wf3YtV1+EJfkJ8sD8C1S15aNB6rzbzYPA8Ponb8BJ4mt2TwC2mfEHbaXu9GlKubo
Qr0pA9+qGjpCq0xcZ8SjjRqjtFw7df7fK7PfRjL9EG8Rqd9zIdlY4UZzSFH0bprLPB1B7oxHHW3U
nZ2nxcZZfMubm0pIaUy9XsMz+xcl9MqyP3k+QIkAfI5ikFUMgJ8O9Su5M/FUVcy1hw1JggrnCBl9
ZdE/pJXfPaBy57WykvFoFdNNRHKyqIVZ4/Uebua4vlNepFDDZqncbcnLfrNSqGEUobDezaYfFJ0b
JgMbsVgARUHmi3seDXenRNRT/jRkODiewzm5/tbMju1XHIOOR7Kg11Sz3pqADoCXUomX0mmtfjcP
TUHW4OoN6mJorrbuFZsGzzk7M57sByYazee3ZgGjxEM47eIQVW0kJgMypeGIKgY8my9u8Ft3ME28
drZrH1f+FAmUD/PJ4ODbEnPSdNRTQwN835vZQALN0Fb5sp7n5+LI1coi+wrq0vMkHovmXOPPBq8L
2cR2/2g3JdLUhYiUFbK4DjjoB9NZYdzMnlr8kvnNJjWWLSp8F4bHKxzAgK0if2rYuGlwWgFE0cxg
AcmmsPnLnNP8BP62m5klekWFYoyBueGOFCQjh45Nxq7K43mjApNiFgX1Xt//oBE15DXahnHtUIqj
YpCS3COBTVmASFLZ03yov/hrcAZz6+PcbDM1y7IxjFRPNoCtBouZVQDZY7L0lzJNjRfQfYB/oZn9
PcmoAWH3FJS8SU53sij6M9csUElSqD5Dfp7JmkcKQmbWgbtsfNGjVkfUYnnEKaWcSIqSFBdcy/CJ
PKTIAaNEiP93PKVhPa5oWjtNDrTmO5kXFXfrJt/Gw5WYWreUiXXXYt2NyfEdm0bAuo5dNmxqkTSn
Gt9CPqstfsdWMjW0prFEdqqwkV1Sgf8aZHiOe6QRhdEpC29teOdDpqVYgDRVrtRTDdnQUBpSeKVW
Q5rsbSlKTrZ3My+Us7fS0/Bu0Sv1nTuFo7nufFbmZONEHfag2AeQ8d3ikzHGvwq+JwIckBmXPsI9
TwHKLjy96xccaujgloF8LPBEtiehxhpP2yh9Ur5aOlIryViJ78xkl+KQkdf5r6HmpIfZDxc8pIhZ
yNHoW4ypW6G4ED+8pIoA7FtUSb1VltS7m4KJ5ZIj2MgQg8bxULe7zjGb4E54H1g4KU+KSW8A7mhP
d2tbz4PEe7wDytFyP5qgVpPvAL1MloyutqFuGxXaqZ+NTU53FNg840B27Ia9vHfgxoi60DdhATao
cUsqug1hPdJt80y/mZMiIdQ5aSMc01/VdFFSoqYkqG27OEQjsM2RSu9tOS+qDQ11wWUHzJz8gYbU
s8Qwj7I/kNKXHw03W7qt0g62+FnEESHZUpOVxdzJcV/FPrJHAEhOUVRkmigxANpihxyvwdOtYx/N
n+vOKx7xVqNuSvSoeVPaogzKFQ3JqddGnXXMe/2zkit38kQJlFSyuYwNIJaaNrBMeBaYVmgWoFfS
/TMQkvHQInpNiMrvhS36VilcAWWhTKQfjeswbOwNdUEziWj/yfS9iUg2G255xI/XUYHPooZw7kG7
AjBawqEti6Y6cp2/KBHBzlKjUGhpyIWtu2T/w3ZBjt/PlCE3bC7q8Il6M4qTd2mLw76VgmoZZyqC
pKOqu3pI2SWpDbykW0El+d+pVDw62irKlO/YON+XX1IIsvOL9EdajuUmwznNl2jPUWT/OYzN/mxW
Tg2mP0hBMzEGg+51j7HlDB+tfLmS3LGi5ODh9GVPw8XvH/KFVR+bKF0eRzdDCpJwn4cOn1srqQGU
t8Rf/C3NYTTd/RyVrY1BEaOCjg/WPmJLc6WmB2pdF1DXJzJu6qZevWlj8GvSKK/8BvC/b4Y0Jg01
ut7cGRfCmOS30Eh12NX6YAZlyKwjWI1xWCrIi60wvzWkqFIzCiJBXjwT14SyBtkNCKDInISFsEyE
JcnMSNevs+kAsgB4L9qyqeOYPRo4ikM1b8VfTGBBPmioRN2EXjh/XYQCJfMPMes3XCyWOMeHOl5O
dZkflKh8UyoZ2UoHf1pOSEg+kBl35r4LlN1A7xap3iKTmzKp4uzvwmbuhVUliMebZAA6XAb8S47L
LZwj8+/ptp2S9DvpByML97HemXvUDbmBpY35vvUAAhQoiHmpcf18nwioemqkDWnMDoRSJFzh07fe
hB210EprsqGw5KcLjZrl3xGRa1xMSNfxhpw/haKpisQ7cJBQBTQkheY42NMmTDuj2ONKI+UA8l3z
MRl2GpLEn0hHDXnHvkh3sdyLElEPvExRgNT45bhymOup3dS57e+UB03VdxmgSO0RKfBiMbIRM6r1
rjx+Xa9UGmZ38KYEsGkC7z2Ml3yDZ8t+1whId8Jlt4i2NPHBuRwnpQSCNxtcEcnu4PU3F3xKAK2i
sNzJJYWLtCbI99Us0oWE5EcuZV5sF9y2bHQLOU3Osz4mHgAB8E+uPnQTfSTVuCpMACQBLhV8lD8N
J4e3t/8HZU1qE5RgW3eZRvk/sw5GNm7Rhgd70Z/LNqov4D2rL9SjRusBRhoPaGg4OJE44nobK5to
sVqQ0I5ss3KeyIXikIacKzMeD0bcv1IODW4Qiz2INvB1K5DCCSSckmiUgmSkJUXvF8VeEx7xMIH3
ELUzhyg2wBGA+9XvQ//BSyLn7wKHF0Gr1+6HzqzYAXfWHFmWvvlMpoald9/N5MPcvCBxUfLKYnOk
BY2Xls+aVSUXPUrA8jMW/RcUp+7w2AvCVA21Eqhcv8oCCjfFZ3PKS2D86nY77Jp6GrGVnPlVCqkL
gF4XbGZCSk0WJ1HQOtO4d/UWiS1GliM1n7p39pnT9Ze2fcQxAL/2oiElDc3Jrdgpdfiwq8SMJCS1
nLbCPmSHcgGAoGWCMb0u5r3VAV2iDEGZTg0pqNdqngGgDWlKEoMI0skinpGHzN0w3JNmmXxX3xpa
N+9rv7rFU6EcPUsDXmfgGvL+qHR7+kAUgnrsjhtzCEfJKAhUleKMKioz0EqNSQZC2Gd2N30I2Rxf
6zn7BrC4BMAFYK/zF3t6lk3slk/R9J0GkZ3NUqxNRR2EYeEclamWF8khr9t7d6NiIKfzQsyLRJPD
ZE3eyzgZKRi8pvJbnVnbySjDH32ZvJrjEP4JevNpi/uN6TH1Wu3kvzlp3QRIxiKqvk25uU06Fv4w
kghcOH74pymcesDbP7aNoZ3KBbdmwJD1XmYxU2Em5bcqZWqmSg+zPUofM6TeIKeQW45bBZSvJtPZ
SEr5akkJrF+vGdudSje8s7l1xyY62CwMj74p8nIZE8BKvvvo9/OtiWZrBt1qoCRpbQ3I8mRtunEX
HOwqTY7rf1TUL/rJm5ZXkpOIehQ3NPznpEbGV6h5qLouEkRifu/symysNytjOXUXkC2529rBmVm1
RhomdF8C7SV0Xwnx+x8RiRUeMC6tE9QfGAclehci+Lfh313G7wCP/wcicVW5E4CBfLarQhcPg6CT
PegueGka2hDgH618RCXeTZNVIWAWSE8aYF600oeGnNQVCHwfVbS7QFNlzIelb1AQWW00fMWIiYgF
R20JFj0E2Gsa8v1aIYwd23GCBTn3cvNxF6BvjW1RFjiyFQ8y6webu6eUu+7aavXoQpGyEAAjTbEc
aaSeiO58DZ7hEYhUUpqPEeg2uf5liJMFqEam7Z2ZPd6adkl8OSTF8KadyNoPfUAqZwBPVy5rwzcX
FYuM1VDGotiyu9LTUIVN5vBPze/iveF0e3qOXD1p9jnyWVqj3atHS/W4aVRWdxGe9FBqEBYH2QE8
9E6xiptEdoObBAswwE209XJj+Utv+bGbFv8Pe2b8OPI+PSRVoX0GFsOGDKJ4sUEAzquL0XrVh65z
/4kX0AaPTOvxLdTMz6a7mFeKSIrFKo5mxf0/vDwqZMShbC9ulrUvKbakgZX684Wu8izgcgV1zZcL
XeUpLV3leZV+09pLZ35S2qUJq49j0zWWHpgG7iHauGvcjaXF+aXWWAZIiSGTvaoYh2RfIeH2EM35
i9KSsZ7jeGGvhNQjDZL2WnczLeY+XYCHBqwS6yFsdeuhFlS1tdW+TLWbnVZyGpJDNBfHsl+0OZCy
N/+kqvRtWThsoxSx0KJ0FNY56194uWQnkjUgc1yAphEUTjU9MDwEPuRvvaRq2JGx8iPJqUmwHz3e
zqTrtvyGEn73QVIgV+5J1wBnusajZSMI3QfPQe2KANaV/MnhDBrftpAIuxKOlsByybhOUOgi7SgY
jDU3KR6kHTALx+1Q4rTXjlxgc3reJ80pwjPSxbrtZM7aF2sJvyBjJ3xpYi96bFvHx78r5HGcgQkK
EAtgRU3GF03Pv2dzpn0BBp24nMYHEJyT3ac+646RG0Vf9TCO92NuI6XGZOaX7C+KYlRtddRaENyT
Myg098UweJ96NoZn8Fa1W3IG/MiXUiyie1tE4rlAKSrq5oy0JGz1i/iHa9mf9XyavjDT9IOlY/Nr
qTnGNjWm/DmvmbbXfL++2kXtnmruAbQyjXD931v1fm7C8qUyazwb4rP9aZxKoBOXsf91qO0XW6/m
f+YUGbR27CCbE/PNnRX/cCrrM+4Zpi/Az7vNV4v5uIePqdFUqOMZkYqlxT0qFsUWmTbBtCcmRTiW
N4XKSVcKtZ8m39+GimuAA9EcKoN9NYeaV4WiyWnePqv1zQAmnl0JCtAdQJbMY9In82fDtg+NG1av
1WQaj1HKxC2dP38ms6meb2YLzJC8fTMzGrA9kDuFJLMhH+fP4cBktBi5GPqUu4cu1YZ9hrS4j9GA
YlkHW6G/te6JdnNAUP8n6yrvE0/DbhembXhtar+5cBST7ME1xj52IXbQfdWDlNho/pQHd4Ly8ZL7
XH7PSlkT2w6KXUEpmhfdU4Z0qK/4zuu3lu8XF56WxWuUDU+o0J+/4u6k384aL6Vc2JNcR9LoNkla
HqQNbnI56mZOFXC1UJDZoOIUjRMnrewpWYEU/5u2sl3lQLY17iO7wBNuK9/BikEQ4vo7JVdmXcxA
/6r/hYOVGuftYLhrRUND7OzxlKfGJLR0CygD+F3akMIidt8mtW4+ZEPNb2XY8ExnPfuMj1h9jHwd
B1h6XDyH+Pd+ph4SMT9GvANNB/i6pCjq+L2tUuAQ6SMQybxzOleCyvXXmCpwkuKLsrfco9bgfjic
HPxg5IOeXcbBzy7U8/omw8+U0yV7GufRtJRBxYGBOThbqSBrZ8hqF+VVcOy1cAbnAWtO9VL7x+qN
KJsYrpEqh/K0vmA7RYVNCmVnMNy7BnLsOOkpsuMTmZAHyWm4kB0JlVq3ozbwy5hJhu4eSFkn26r2
jjkCfLK2pmNeed0J+STxjTNOaqK5ZjvNMPtAjolOTloRiVyXLtJTqjlg5c9d7exD8QQWDtw72b79
txwJEQ+H+Zl57pZ3jv+g5FWzsA3vJr6PxUOach+59Td+qOfnAScTm6rIirOWmMch0/jnMGHpvsDv
5DlGsu+LX+AfsgPO5vd+sO4sUGpdnUvfKO4sRAwTP1wyBlnkJZKcljBzL11YbUM8ob/gPtZ4xeNw
GnjthH+ouTReI4PhDCYL/QMNwazeH3jsYVsotKEZWhdfs2pwRMTm6zik2Qv2QPtaz4x+M7u1DEy2
hZVkgAUJm6s+8/apLK0j0fHRexyl24H76fWOsE92zSpNtvgGQCWsIP6jv8Ldn43GKRjfdJ5d/dHX
umDK8TAGEqE94WUpEC0Fn7WS9ZoJJIEQeNO5iYI0spNdQtNa+UmsrrJyz12oTygzKlPvYTatAZcu
BnYkwIWsD3yOUd7y1tgzSBZBMS8wy63R33oZ8OTdr3JAZuQ6cbM+GPMybXQ/Ss8eyMafjfoRaU4t
fhmH5sXMwcnFnNFDgrFeXJiFs/IE2cDAw9SNl3IYtkljD6+T2w6v2ASdmcO8JxrZaZRsyi50TzSc
mNPsWda3O3JIJ3xB+xVgNklL0bqp3/asO5aG3f5ZhVayTbRYf9AtuxOU8Dg1G9Lke7SvxSew9b1k
C1blGCAqetSfcDXZb9Y8xrigzI8Ns6+KVZiYhjO7QbEqCc2xKOMtdUvPaA6aXXwqkFBLpLtm2rUf
Nb8QtWLmJxolvJA6Nnt/lMz/A8fd/sHrsTWgjXO+NLchbavVkLSlMA6FMW2rV76kjbNsWwyWmdob
FnbaYeqj8qFt6vKBempoguJ9myJRZ7NS9L8a5+GuaUx2VVbUM3DYcyoAc0n3hROv/cBIFuTbiZIs
WRMl7xNLPEBIlZTS9SM5UaPUqlQKdfobAAA6F5t42Lv0WC8oe0t7Zg0HJwlx0NGNzb4WIIEx3hh9
mwwxP5QR8tWRM2IOgB0otIekOfqgb3gguxYFCkc3c/+hEnS9xU40bVAmpErQi8XUHpn2NaKCdqpK
H8uOb4FD1++k8KcJKcmTomEjw7dgEu93FbGQgzyyORp4LgPsVA9erQj0qVr0ArAe73msH0BR01ws
1OC96rx4HqNy/upEXiOoa5qLF8XJa5pXa/mbvV0k476cLWNb+Xb6oTf9j/0QN1capZELdnmj3NCI
miS34pMT4WgO2JDZB5JFul/gf3rs97odj4CC/yXI0hnpFmll1q6J/IcMedRndctDN0Mhdx/SfMAN
wtvdEV0lLZ19J/ec7AfTNTd/RNGk+8Htu5PPsuVzE/Lu2LN52tmiGIg12D7PeZs8+Tx1P2ogoy4Z
t5+wR/wo0TAbVCnUdmFfUovX1tYq53xXD8YB3I/sQ9kCyIgXJUCs9WZnFp2BcmUr/siEEugAReu7
N0ABDnyQA2/Do6oSYh2K5XRrcQ9UWbS0SA3PNaQziJqjOfrCptzJf5YQVTkIrcR9F70JJfs/zr5s
OXIcyfZX2vr50i5IcB27Mw+xhxQR2lNKvdAqM6tIggtIgvvX3wOnUlSqqqvb5oVGOByIyFSQANyP
n+P558oADc97CozsXZAFZP/0n9NJK9j3UOTGWbdNHfM6sVn8MIyo4MqaqdxQ07Sj5CHu4o0Zh/2t
gdX/QfbZSwIQMARAMm5fDJTxXpwg/6MVgTpQa7Hn3ZBABCr6ykxlXyx9Cce4R7jYy79Ir/2SGj0S
+CNe67GKVtLnTzVPvRe8KSZA9ZLxzjIk8EBgmr4Gv3t/HcSFsasx8s50pblWo+QvxaC+DHFc6Xm6
enC/hoS2MStgfswq3pVALgFmhtTechkGoJ/BpIVuRGfeuv1p5bSDfQJ4CPoz7YSqY4H3yjmHrMOq
qHOJqjb0zDZ9N5nCW4eBcmbEpYU6/ytHiFuCWRII0+sM84Ql65Sy9KnOau+bvrHBjEQ3UpXNES/v
fk2c38JO7mpk9E6LZI82yVilp4VBPLKj2etXEwsgY+DbMYDGdZAdvVT1h8SMp71RyfrJauunBvLH
30tD/G6mtvswO7gdA3Nr/K1nXOzNoP4ejhM7edyGyqxXBOwUvF+o592P7Mq02OZN9b2CVilerMK+
5fpSmOPv9hSH2Elwfkv2sJX+pkwmY7PYRunYx4Djj5c1CRIfDJWit/6WHHrPhsVuzA8T+U7hroa3
CM3kbRsdgOt1DI3u6r9oLi7kp3RMke4+DVv8vL5+jhu/2v0HvvSJy9C/+hb0OZ/8hqBC7rqrJfSQ
gIpuVAWCOPwsdqRmTHLFdKFesi0u+JsBFV1rVPTimIyaYk7PQENUM6kj/rAJlR0dRqMcj6x27HMd
NN1WBax4FLa0Vpxn8TdPWIfWi/AE2gGwB77pfB9ZoYkIPP6E7ZizwTvEuOhSooMpx/GYdcIBxX+B
miUwzV1AfpEf6HXuhtiDJvH0tLzwpT2WO0eG9WZSVZeuvR7o7sDpi+P8sh9ijrR1Im9pCFdFukxg
Qr4bRVmZ6RggAHCbK4KCx8XYn0Eq/POJnh9makel92q1mXdJjci8h6gTvXvpUmIjsXWEbW1FLZKH
phYK+d3fZJG5Yp1js7JpQmwu5vbogD1i4Ia84pDDFOsyN1Zj6oY3KBUx7kYP//V+M10rpwrvRGuF
dz5qTw8F5+GKmtQRYCe/yRTyzTTKrj1x81Zab0QFimIDL7sWwjpx6agbNbRvFwnimm2Qo/CylebJ
q3BY6ALh/zb0d0pvFnGwtfCNi/YCIDJ0mi189zwOiw0STKC30g+s32R4gLvKu7Janh3p0aWO0M/N
t15qe+ZwLSQXu7BwHty8BIWzZUt5RDT2rTmxaG7OwX+K+4vM/iPvk74BY9rPuAKEEKAqGb6aTQfk
CMUBPsUbajDhQwpCvmhIBsnvgAY43AK0Fh+hIj0+a3sAnsF7FwnDdQAJToFj72URVCiFRFbQjXf2
0PmoyZP1Qz7IYFVAnflIzaKbEHmxsnTlcL8p106SPBq9WZ0z5VcP3WQ7+zYKnTU50yV2XrnfR/c4
l9RY4BsD/9lDsaM+hJvMG9sY9tRJJvo8q0nfPo+N/tvnUa9ZIyXlD1gvKHkIipf0hOKW05I2pLuJ
i7vBB5nxYleJkWwZQqAoYP6ZdlS/DC/tQueR44NHvB8uG4JyBdxcd12U9SnHvmj/wdboXN/c/ug/
3w8elAbiPGzX3K+dU4/3wToRU/69Sp+80bd+sybsYmVSDCeUCg2XzLHZukJmegeyRWNDy+CyFnaN
fQPqFhtlx78sj9QcywbqnVPso+bZnCpEXiE3u8hJ0B3ZghEY8Ehl/oZ0JZYO4IXv4q6JD6YvRmS5
Wyc9ZSOOq+0IonWnSrzZJiP8Z1MH3U3kTbfYngrIkiBzHHYJwhdVIY5LaRxie81sW0rvyBarThzn
MrvFh6rppJ8bF6eIntM0HB4yyxh3ZQ91mi5NxdmofPAs5kbyBXXTv9dDH/5uWI+dbagfpd51ZFU1
Pgg9xhqK4jqF8NUq4P2TZfTqPCLgu3y1LC5m0/LNyFS6/jEo/fDyz3/83//5f9+H/4p+l7cyGyNZ
/APHvVv85Rr13/+0Avef/wCKSNuPP/77nyCm85jnIwHsBb7pOg4L0P/9t3vAtuFu/h8U7npW1tvs
KAxnKKeHNu4vFIunGD7dUehfttBCgQiGt/nUQS4xg3y8af6++NNdT2J1vtQEzpULJLlOItD4RTAv
KQENxNDF3OdlteuDOIRsBOi5fODj1qPyEXTMxuKWbEVkZBe/BLW/NkFuPJ/t5MtNqJx98q2Hak0j
yT7mmYdKITtb+e41YpQT4jfudVZ58434efPe9X4z+2DFere837CExSDwHLt1EzueubM67xocP3hI
NHyMEGBe62TOuXXCtw7CihFixkVJi398HzKjxqgnkBOCZF0aXLv4Ox18xynzDcFzZqhZN1Yx9AEa
LGne8M3RkrNdEKfYJ/nq6OkmcONjZep0gAKJCivMTT9Cclbg/YPq6lLcmk4Q3UF05sNo38H7jtx+
ju4t9qfRpQqTeXSKz65Np7ovHJDFcogClqKChCzQualukWm5FI40z6nsin3SIXhWmOzNhToWv7iN
oI6XTggpvLtQ7+IXTFi4G69DwZJ2WTpUG05g9/Cz7YCYMDRC//wZtf6OhgsEsf6ONLSpKoyidlZZ
b99v+UKfPoO+X5m26YcZPn3Q8v2WWSr6atQugxzVgaArX774MoENvu3l+5F/E3tqx7QWIaVLpEAa
1q8Hf/0pJUMdOiY3A6BmsqHF+wP50GJcMj0yF+6lH7pHxBzdH7nf70HqIl4dBXmNXPDyYhQRcqND
lu/MSVpPbmP+xq3c+1FDZoxcB9OCa5f8yXWI7N9CEJ/etJHq14jeBmdbyRTYM6jzjWYFXDMAVbdZ
3ARnvB/TtWzL8VVgAf7QQSOWjqGSwW2s4nCe6lMHm4R/asrWWwNPPH7LnI2lQZWJoyC/6KXGGVsI
zaOa1Zu/c8BbHFw22suyuF+hGCOrAfUaEJ1wAg985jik3DMkc+6dxhAbtzTsHTWpQ6h+2w95c0Mm
GjU6IarT9YBPo5aZPo1i2Gb8/QLgO/zTAuBa3LEYgpBQdGWmRf0fFoBk4IAPTEOH8y/4yFCBeu2B
seombTLnQRl9sk2jEGpK5uA8BCBMO02s+kqtCERsD9o/d1CjRKZJ1sk21/6d9m/zGEfmn/40o8vG
/53/hJrCbZ8z/1BVwINl0v4D4IKHAZvDl9IJvbWdVcOtG7qIXiZTdBWXzD4nspLbHvyGTzk4klFW
NPIfg5NA0tSeh7O+extuVuZwO/QIb6paNFszCq85pP34pq7lq+j78TATVP1Fsyrt8TAHinI3XBsj
ApBxXoKDMbDYai5QpmJmtwFGQWVgnGjxsOTbfBVh73UzeygfOp4t4ndzMfM8wJTBDY2a/HbaN6zs
L5AuslEnxvl3L+mw5dd1zdDeNotNA26rk+UEnbtrNd6e2ks32cwMNHk7Az+FFrUj7bQOu77YSAO8
UhtfJbDOo3yvui4HY/iq8i5YWziWn1GtLQBXKOpNl0zDtxb8nDq80GoHph3y3A6Ppoj8azqZ4f3r
obDLBYSGYi/L8W0+003c20U8KD5Eaj44xu/dVElMgxm0X4GCsLNwk5kCpBF6YY2i+NmIkWOR3Bj4
c1aLuQmxJ03v0nsnFaYPnuuoez6i+p4JLzpSMzUK467ia2rQpVVZe2jqMVnHKN3O1p8GFJWPw5+/
dopuQBV13KE8v/BPgV2+EiaRoIdF5125Ii9vuMPxfPi2sVESgU7yiIfJO/WlepVD7cwoRe0vi6Td
1MJvkSEGL46Bowyif+D6Sa6g1dmvAJEERbkv1WtjhPJEveDASq7wI4dwqnam6GGNb0IeREBE48fU
7FfUSW7vHo1AoLbv0g399xqJPRzHNnkLmOlAw4c/lz5323U0kgdVbQOH2Ow4NmYI4uTi0Fgd4DOl
EGqrace7srw1wkqGqxBcYyto7HCA42PoTi7ejc4gb8ENrAZW3prCZWdrqLalZYUXGVr1sR35c54q
JIX0hex0NyKDzqDgc6JWp0KHr2owDKyNoqm3KJEx5hFzt93WRy90nmc/sr3PUrTd2yxOuivBDKX/
HxlKA9YdZFDnpuf4wQUyvkfqtLWHUbkfPdy6CC9R2h5r28Xf7FcPsv06R625oUqr/OHk0Fb22hSH
1/BEsQCWctQ35F422yhI4HUDh0hwo7XRRl9uDB2t67m1BadUdmXow31AR/+5O9SxAN2dD6hvhpDM
b8zLz6bq2nib5lZyzUV2Lp1swOfUxmYUyj31ughDhkD29lAp2Ns6pE4X6hCWsFdx5Cf7icoxYh1s
XoySajKsYsTv12iuTAEBvk1ntPWJLj0Ln7ka631JmAKy2QK8UzvgumvEGv3nZHDq/YdxwoCS0m7E
QFMPnL2xkclBaBnGazBqQbY8Feu+iovHVl+8ynyOhQWqgYDlj42d2xuD9Qgb86Z4rM0sv2Imfoc0
oMna+L4CRQ110oBfhxsJwuNJhOCV1Wfb0I6CQ+sP44uR2rusHdhj2DJ1wQu3wd4SdlO7+dqt101V
O7skSEFYUVXrnGf9yc5HkPwwY3xxgyrbdlwGhzhL5xmhgcIeSzd8m5Hs9MHkZuTWy5j1bB+bSFmK
BIm+oi2fTcOJwAMM7jrbi8pnCwvu3gM+eEtND8hbaDdM3hU1/TQ4Q3neuqM5ZB5tyDw6AnFuPYf1
PkciS5DLG+BHyqSBoDjU/IpmCC+tbHbSA6kbmRp3wiNnJpyvzTCvECL/6Ud3SL02kLLPnj84l3qW
QqidkIBi05zUSxeovPE1S2JUWluA1eVec0W/PqF/aHk+TBuvtpA9p18f9fxrY8VBkks+MXduhzGT
V/QZQWhYe7dHGYqyUHy0evs31NcmDs+XuUWOsYjcVWmhuoa+89wDVLq1b2wEX8iHvv88j8vmGYSm
oq8R5wSBqYNSnMiL0yNw8Y9d2clLaKTyMncEoivXHYpSEcFB7EJfxlZTQaB8dR22pQQzwbstxyyn
irOfPtRFA9+9qWWp6rr2AVwJtnzMyvnhpf8+eljfrGQY6H8x2IayL2+iBLIKK3rK3U3RJ2eRJM5T
BMTwpm7cCEWTfTpC6FShQKrKBn7wzaQ9I8e+7ZgBhAwISItbLtoO6cW4AUpOw2YKU80+uUbchKOV
39pROu0dLwQ45Z3TtU8h77uQskq/v/ZRvHdcTHTXkKSpG1yJZvxC+3rmePmajYqfx9RK71BqkiD/
hrNDHUXFOmBds7WCsr4UUBbNnW1dVJBZaorf3EChti5Izbt2TKIrBQbzncND/owihKtYh8KmtuxX
Icrb78aSRUcZQdO9X8kEQaTSSCaw/sqiu2QWFtR06sfXlFn4S+Nhv2k8Y7oB4S+GS+4/CT48LUWN
EvzRErDXFi9msDOcIDWgd2fOgLVxZ5gV3ztGAPqT0L5laVx8EdIUCMnW8bEaHQOHCZx8RCTy72no
4n+b5V8i6b95lGMWPVQNDk3/oYf+lBBRoGtlOcW2n6CdakVttM/9KLjpI661NaPbFMXrFzLRBbln
eahEi6oN7UYX7tTBjTGOH8dTR8UtCHd+nAO7JRMoh87bgZAPan+VcRu7/XS0ogHJVFPbnArnN22r
m9FeF4U9biteq3HYeFzxdRf4kHLUeA4/8eq70XdASTeZ3eGTjXtNd6hCBtJ08qm0D8ha5SbqQJBo
yO7VM/H2LhPBn3SLVdWHVhob6qJyy3qynWHuU2HHn6St/mrce18TQ0AlEaiGdrz2QTX9NxGA44Ja
kCCMDn6Y8zU1wUPdPdTjtgCc9X4UrHvoFLapIqzLPfWNzlgiZWM8BimgNes6nr6lKq9PjR4oouxt
MvKlGXt7C3oSTFayHrUgbrZ3UUV6nbrjzFfdvDNX+0qcE6NMTgtxNcCzfMMki7cLQ/XUZVCecPtb
clvs78OzECLmQHH3O3/o05UNtPHXfrLe7hbbpzuUpEav0wgmRxrh1+rG4spJz2/H6QR5gG2jsR90
ydPqhqPS66gkk+cwFeBXoA5qN22O00M3QKhVj3BC8IAA2gwQ9qaq8xsPQbHjPGZ2106ovIo3Hd4X
vrdmtaW2RHrY4zwG7FqUbYk9ceZAJE7E+ZacPpAwmjZASeT/wUhOY9A84phWbSYnfoHeknvdOpa4
Tz1nunW9ZEUto0vSe3Cx9EeG3ylydR4yZGVTDZDnNsHOl6Zo/4sJZudlMETDUSBqu/kG2HNnRbEa
9s2KxfBjHNJwJd16uAt95PAcsG8eahFG9zVeirNn/Lp4FmBLWWNxrvaEJFrgRnQ38KrfGsZPyNE4
hQ4O8RqCNAORZtgSuc4Gn/f91sYbdkW+xRTz3d/HLSzP/xy34IHvMdTVB6ZvBpb7KXDt+UFs9+WY
nFkNEfSOZc193ocDuMjaYkdNujTSP7gV6y95OzT349RD+JeB4FH7/+2gWDogSzM6tUpw3NiEGbKo
hAGlC07A4cWLvy+W2fzuGnaT56/ILYi/e6pcCwehzNGKb6LGix5L32lBXCHlPuBF/Cha0MdE7jiC
2xu9kx2ED+Pa011kAIv7gBInZV+RO0gQM7wvBP652r1OmuBSNe6ZWjTKaMX5rz6NOoEiNK9K2b19
GhSqwodmQzN/+rQaG20LOYmHsY6jDVNTeDA713pamqwu+Iem9d5Eyh5Al4J97F3GQpA5PJBzJvyV
ag0s6nr2Zfz4a/PTZy/j6avQh/392Aqw+S7t5KGmBSLt2EPUV851oJcUhDrUnTY5eexcpxo/SPaS
WbMpaNSmKCHHoixPL5JambqPrHXiC/u8CE6jyjc/moP/xychahwNurUlURhFHfMk7+MX51gxbztM
rN1kOgDn+LV/SnvxKnSLTHgSrgxVyxs/deyHVI3RVmVOAwjPT3/DiF6phRI68443ajUDCwhEQMgC
AgyEncnWGQrHsbXWcRVyAnop2HWIlq1bGec3TluaKwKIqSTE9iltxxsAkTUTYWKuClQvgl4Zv0zq
oBGJm30ckYT2eBPK3N2OfYxMcxDh5wBJqSoNHrkGJTbFh8bPHnKrjAO5/RwzqOSeWTbopiEQNY1O
z59NMcqrKlWb+ZCIHac8zGuKmNgLLa/zGqmCneGy8IZaBcREt3ShJnUgIbqjJZYW1gJl3AgqsPhq
Xq/1HdAO5mpelLUzjaJPqOPubTpyThwDoIEQ7w4HT3MlQOBoVKH5ojkICbAfOkG7w4lMHXocyxa7
2aTdB3vOgP3VBQHkj0VHHTxzlLuwCXA+DSbQIwSuvI7i+NSHFs7zv9oi7cGzUt2QHRDlknwXkwHl
9P3fv5VNeut+TCe6nuuZUNMxgfFBatE1f00n8lKUJg7I9QnMFvzADTNal0NVPCAhZmxLSPVAQteX
V75pGfukYD5orxQCiiV3v7hpGa86UOL8HqI+OES0C/iu0D3V0Dd6pZncyfp3M0nbKo/VUAFVHEn3
3JXqmYeye8xbs3sEZ2aYdsnciHPrW2uq9ExddtmVm3oY7D01/d6SB29QIZRGMPB9LmrRhJjL1FAD
D3oej9K157lcK/H2HZijD5YrH4Wu4q0k8upOUH6TRYmyYKDb7pwxGvdNlUdQzMr6SxohesJB3vLc
IXwx6nphPagcVfVNpJlYC8aCOwQCL3bu2tU3uxNngt+2gcBa7k7VXPM2gIYMHCf+x+bS21gIflKT
SuA+jVXvU/VxVd4iZPUQhvldO+TDczb01bZvp+ZUgYPwZMkoASV6nr4gt30hNkCES+4coPWeQ2yo
tyBObk7AC3knN8nMDUc4dezrfm8RAVrK8lvOCwSJzfHUcRdHxkEzpoF6zV3xMu331CTndz/Bq3bP
jDBZZaMYtkZhezvLafgTNW3AlnYEeF56J/2m8VndrTwjSU+0NMS2seZRGT9Qq/XDDy1ICm5KBwEy
P2U2UsXIKU4uzlx2BFoEM/Qvyu+LE/Dn7mYY8uI3Zv7HHqL0QZaGLPBfzSHYZJ/+/im0XOfz3ijg
gWXZjhmgmszDevTrU4idZdYZFSauee8dPwBDCDyCooV0K3zRzlgSpQElM0qEumcICQ0yQWgAMmuN
HaE2jcQpGFmCBWwSZGGyfqsUtDIThSDvOflagQq1R+TvsOTeB1DVXLnd+EhZ+yVN3yYcjNlJClkC
nfUf5subL5mWOch3mfdtAHyBTnykFk2e2D70Wfty2Azh+Idg6YQqKtDjWWbUnFmWDXcs7Wf7mAxv
9gk8VXfaX+rVzWzMj3btbzXGKygszG3nTV9Vxq3WWkfMrM+RMV7bligeB7ebNuCOzBDW7NEExdBR
oDIYiH2eP/Kw4ncN4PGu9qUBHmNPeYz31TI8rfwMm3H4j1lsHEGP/TYcuNxx6/tdfmzrDkznrcPP
vYd6maxV10xBTHJjDdiToEyhwdnXfia3bghQEmqkZjiuONKf2FqqdEuD6fLBSfjuPBnZaK7Fj2b1
K+uZ7CbzFAjV6ott1e5pgIRTt6Lb0uNyW6cZnm0+tNVm7orGEeUeg+di+Q6Gq7g13dNso1sa+Wk4
hF/cE9lmRyMMTyPUAA6qjMbrMasEtE71LceDXUG6cep2RVH+RrYPHXRbg6z5zZ3aU1eOALB5oHpo
0rgHu2p+GSdrH9Da47N0nUyq++GNTrpqWVd+iSxn2JhW0t0kVSAPvA6DowcWWpR3WACrd6n1wLGB
W9mTUr+lFr8KHeRNVnomswjaHxHz/3qmCfvG/ZjEh8jFTj5wuYF8uDRe2VhsJ823Ksvwj8AK/ce8
RrFQgW0fTgtw7bmmrKvc8HWa5JZexj5E3xtfXNV9yZ/y0hgvrPZfUJqINH3KwBfV8Zelbwicl4r5
1pMBOdDF8y/GaU9kuILbqQwObm3Wd57D+Ea4fruN3UjdISoNVQ1tC12rRZ0aXCqpPtrIJS3tet8j
QI+XYnAVDZn63bDDK0OY6veCeZ9udFeifcAY/qmLnGXcPWV+exXaFrBiYWZMq6qJoOpseX3+vXZQ
/xODN3ULll2ZIuFRrf/+bevpg+bHLY+HiCNyeVYQBBxbH+fTy9YCLsAEVD0/vcGiEdACxRXVYfgR
/vJFkIc7E+B0H6dhBP6Ae0Q5CcO6Ry8/hFzBVOFd1faNq3WcQj+G5ifecKtsgmBTZKXpbiyVRN0J
elXAIXKGTfsFSlzTlz8PygEqW/fxAB42LdQTWuB46A0AOst+hG6PtjkKjBBkc1Sp7qgj4r/4tdpv
sUEeoQaSFpUzxaazfZAMeMOzF0T5vR1Y0aWoBn8Vma73FdqAIBPmvo9UTFPd99X0hextDtRFjIDw
laNy+Ry05bpvQ/erCZLzPSoDsz01GZtw7nCS5yBm1VXSClCL62n1x7HczO67NI7njyP/OkOOkT4u
D13n34QYTP55GfWY62AlBTQOwDjT9D+FGNKucm0PiKpTUCMHG9jrDPXf8doQVnIzoLmA9oN/YUIB
4toSeR+vyUPPQdhWGmnxSIBb+W2evqoONf7O12PK5JURtunOAv/tiwDu1RVJ8Z0zF4EnP6ruxFDD
QypUL9TFixuzuymu1F1fJt1DYsUH+uEEpcWuShNVk6Mo+TMIps0NcljpkZoAIX8YZEbigPS5sVJj
2+xEOIXX2a8XZU5Yysmohik/OE1//iu/xVax4qwQBXdfY6PpV0QlJlwQv1XF9EKtT+Rjse7E4vvy
iTqE3GjkhE7TA5FIEvK7IeuNld9eaJvmTy1fO51RX7Bf5idW8mFTiTL6NqWzgzKQrordqr4AP/X3
Dm5YlUdUY26mWrT3dlmvsPMrHhVv80cXqXsWVPlZpF7+KKco3KQSiUFqAoTWAX0NjD01aXjj1ysp
LFetIxTfjKEPoiMe3LqG4dxJKR+oGL2fkgy724rtqBhd1PZLKEV462uvTHz5Ny+sP/2s3cD1oSGl
46q2b39G/LhVbLtTOakrsFZDPFuHc1o6HNDRQcdvwASJs8J7s6HDgW5SOGdxVrX9LWCmD7Jou9g2
jGU7QgUFQCmclZ0+E+aHoEEO4lHg9AROX8cpmAjf/KkzDWR5Fk3yTK13/8K23cs8YYWKGemPaxlK
tzXXtR0mBwLAWZkBrMDAXz/h33hdKLKTV+9k5SXwwl3DhFibva/u6cJEYCMBEsRHanLVB3e52lSV
bGYHUO5BHuJ9EGoDFML2GOQZQHvSoCT2gzsBLP77oDLqm4MaDJC7On39byC73LE/LTg4HGOhCSAp
wRw78AON6PqA2IoNgV2Q79bXbgxRB1fziYL5614UPRTgNfVopy9kp7uad/e96d92qWcdWSS65zB8
Hr04eHFN04ZiRcQ3mdUFL1kITjEGiNAlz/r2wffKE9mVjypbi0GpPY4ZthJhd8+Dsrj38sC9qZwh
WdFsrWjKbYo/7YHcItdZg05DfHG7cjpJPD4ob8aH1qEP8ULU5YILDd9lUC+fvkuvvdoStez0XUaw
3166tgBX/aqzDHMbDs5dhzjdaQnTTZN3Zw+VASxRel17uXmpuINdnZb+Ar8v0NmqtQ52iWq/DJw1
ZZJVj67y2UVEoHcnezmmFdArlnWgUdqtZ3b5SLOFMoJclp6t0G40W+ihChAiCK77ippZsY7zBADJ
nwuqVKhOlFb6Sssrrae/mooUCXsZuhIsc/VaVmyKV7/eCZ6yeDVIsG2lKNb82LtF3VTFtlbdq3va
2elWkeHH+d6iPtrnFXLa2tqT9nnv45Te9ek+Gkd9JVr/2bj3Wd7H0SwIvwTHAGTwCPcZslqVBctW
yKta2zoZx+uejJEvx+vPbREM2L9T13wrMyR3bDCEb2f/sfqhPJFv7Ka1Tz4i1vsitd/uyve7pXe5
+5d+UMrs16MMGuNhTHO5spH/RFhhCO/sxGixZIvqK2vKh3kXj0rcXtr8jzaKvwpvKl5AWegCmpMl
d4bJc8ALzPw6QOnwNc3TtEF4ZzJI773PM3qa56jzH2pdONyaYEgHzJVtwSxjnMm2XMIWpwFmJz9c
KkGmjsVPYe1DsEieFtMy1LHbt4kXG91FVjuuJ4mYd9MOKEx1HOtKTZ79gIofcbDN0sEvjTkPo7C8
OxeyS5OHGiG65FHbraop4VcxDpFX5ViZ6zTg3ir0Gqhicgm9u8jPzm1RPsS6rBSiVtHD4kG2XHso
eJA/XTzb+8s5oJJ6wcH3qUWM7RvnauOJAati5Dm7HkvaoazN9KkMiztyiIXrrQazsm4K1A+dJqNJ
NhPg+N8qs9mwStgveWK566SyvedhI+NKfNeI8U2ugvbMp2k6jxw6KYQCQLAANbyHWdKnZu4DgDz9
Hrm57hiLpr4VyOiu7YH730obxftIyv8Akx+4M6Dq95AMw5tvOcbOaWjyQ5LVA1582AfZ0OkzZGT8
Xto24Dth9bUBaddmKJwRYdAURVv2WB0AXrBvgTIe1qiGdF9BKnAAm1dzPxcC21MNVvPWAdLf3lBt
WC+sYA0UXIjyPCkAqSjrzU+HvNc0k973tPeKL8FkIXuRx+O3dGiOaZrKGGV4t2YqnT+Mzn5wJfK4
o9EYK0wWPrhllYOuN3UvbQPyrcR1wcDYs+TkGw4KhuMKFZ8iwPOIgOUXVU8f5i7dqaC5PbwTt3+/
ewEi+fPyZyHgFdiOzzwEuDz7064cX64cpGWK6yboeJ6tzH4UL1CJ3zKUAaKg0Yi3fjz43900TFe1
rawvrOmBBDXT4ZYHcbmH8qbSagC45Lzc14XobzPI324SmZlfxiLNwGOI/zU9Z2OamNPFnK6eE+W/
fz2nn1t4tGznB+HzCIXnUkkt3Y6oht0rOXz/YJvxesVQBDtzMAzPW7dx91G9vsEKvgcXKZ50Xd+y
XJBXveIN9I8W0wdfp7UvVWZ8jXID8tt1gvq+vLHiHYSAwpXjcjZi9zQamwFJJ0BaBsavK7ykZTwy
BbCULnJ2A35tJBmeKNEAGqJtS4c7AGyii6TnCZba6K5tESUU6siyCFqLuqw/99x2bxlqWM+VoGUS
l2tA0IL9Ui1qhPmhrIrmQuWkWH8dhOb+PMEygDm+XEOdI4DS5yO46oMLS1soSvWItzRuj3x7hgQd
2Qo8Lhsn7yEPvBjbvr/KY9fAQQvDYp3IAxRyHruYyF6Fdo3ckmf9m5iBywKdCPkYNQg83/O45VkB
jpB+8DlEK4psBMggLq869TCtWh1rJr7noXfH88wBjfk2UKcW3+X6Uz9wyMW+LA1nV+tFHFqeX4Dn
My6VDvnoVm624dLiuQjOUZmv5Jh426jvIfj7fgcY859sS+9yN/sB85z0MnOAbQQMTFaGscbmxwBk
t2v+P2Xftd04znT7RFiLOdwqB1uW5XbqG65OwxzBAPDpz0ZRbao909/6zw2HQFVhZixRBKp27b0R
6m5sKqAFgyKENnB8vRMfc/9l/atfFFXOLnCSxzqMtEvrB6upMKhGtc+mUevxyTaVE9Xow/YRBwoW
9DX/sUrHfPlgS/fOvjRDVjyMwKZGa+NMA4IQFmOuLcpOlPt48OyFQGJmj9YM+8kyQ3uX5C1fNmpY
uHFwyRywQgLwTTPkH7S2v6e52b/0LX5opCbx3oz6J6NdDVbALjQAHWe2soa+2dKwgwbIvVXrzzSK
oq6HgJj3bYyj7o7hbfwEsFKwHfC4L8kjz53+SSigmWQXcjcEKIRpQbKxMcC5NR6fyRg5+ls81OIu
4na2kG0UHh2FXfZstBwF2RAvdKnn5VIU47/MLBnjBZpRgUm3KuNqJqjzHD2ZDWUu7eE5iMxhV3EU
fEdtXE/9Z1kOFlXwO2/K3qzfndC5M1xff0K20rj3KukuqHutKFu8PwO03JVlBCyWlDfhdhyKDa2m
wlk3tEs21iijqq6atKndTa5hL0BDunQ2XtpFC0Iw4PHbS9wUw0MDSqLZIxsSdxON8l9RTBu/OH4e
XoykfPQqPfpegCd10cnGeEgy6d15QOGs9DCNv5cOB6pKWm+xrdkbULA4O/wGp2Dg+R+RaCgvN6Yo
0C+g+MObMTVBeRxsaVSrKYPYxGlcIkmwEG2dbGjoEn24rWjIjRbttyqORpOBfNoCaPuJKcOXSC/G
fl2CD6suGbrkZQihGoXzvxFly8H32oftr7kTgIyS0AI6dkyLJlIgDspvSZ2vKwf9KdMwARWKPwbD
ac6RRb+n7LRc1NLx1hbrh30u+vRRq3QQrgHV/1Nq3zPHar63zPeWIrPGkxc24tgNcly3bhS81o2F
7z88vZh9D8zG+xLaebp11FouGF/+XMsK6+a7YcdoUTHb8eSotST6rssodervQZgkO6ojCr0Il56W
OweqI9JwRHPQgeqI85CIlDxQ60zO/1+x88qR5fZLDxA26NMKQDCRyu0WaVAZO80oerawmj5cC576
q2lcI5uzA8kaYMJidM91Vbrn0e6C+84z15rmYM+GEoB7RmvDJgdL0T15kG/ug5qtsQWWJj9aWmPo
ozbVUuRjm+y6/OhzfRt3XTz4YL9uui2+JECHlnZ79rXI2E27BMBdQdjRorYqdDcD880AMrDDYLuX
IgzYS5w47IDqZL20zIG9cDvXNzyF2hxZU88AW5fHxIGs4GgABVUZnskI2SN80PoLkFnirBa0yiZ8
ZalgB0stmKn1acFm1OoNWcdGXhdM4l+F3ixCFoVnCE8mILaMs7emtl/Akm/9g1ciMGz9r2SUycIN
TPbcJIKBa1GCMLkqwI+aetWOosHZdo2OdfcjGqWd7pdEAncR1OFr2ZlPojLM49hW9q6UzDwKdTeq
ObqjObL+1a+shb2brXRHc/MqdPfJ7//8b4v5o5ePO9o9tVy3V66V2OtpdzZq5rfMQNWQrKDhSx8Z
f5hsPQpLe1vT6sU0/t+xYB7TDkbffQvR2KlPKSlKPdU1wJVJESKz+ZGTckIWH9HPES2pYaL23adC
b41HiLNGOHVmb1MTRNYbG9H78Za6LPw4eOJJbDwWjh49Ys2+GBZg7Ncem9wMD46Tgyd1YNbrEFYH
ovgLfVBwOiAUvvFA3dd+tfti8hjBtvDZAz0C9it6Wm48PCPpwLS+DEdos4eq0BWrS2jW44bmXKqF
qQvNJcDOL2mOnF2A3yc/TfbgHeKD3KDPJ7z3By+89+o8mu7wy9+uO4aD7GwI2g57dBprVWpu+raA
mmxVGvhxUN3lFe/vuYcqich79tZZ+dFUTbjS6Z51VzNfBuVax/mtqxf5kyvBRVksni29uLrSqhxl
hPukqW5WJVfZjJMrsF/oL0qNt6oJnBMITrepqlTlsW4fOsn0pVAFB5ml1sru+nBPw6B3L/noZSA0
EfoT4M9bmvZzbh9cLHYT1ETBBoibHyHTvmqjlmrbnguBBxPDRPjQ7DBLMJDbqbhPkPRDlk3f0Wi6
6DbAbJ3Tifu+D2+s+JGBCknoVWsNHMHrdEiLJ0hsAqBkCedryq27LhiAOdJBJYsWy/jX4KTRAsQ3
zksfofW3tTrvoQgk244jvmRRGwd3bmiztZBD8eQGYFn7j5UAA7iu1APTkyDH5dZ2ebCS/i1DYdED
tWZfnKHUgN05ODN2iZEWZ/wl8zNwT9UBMOU3mpovsdVD69h5tSsLFJ2sRTa9bPnOi+W4LEsHPYdm
X18S+WswIyAIlQMqIRrw8yE/fPKnoS6TYH9tcXA9K19oDjRjFQw+CnV2aYN4VSvAPP5+7KJs80hi
BGJalGw6sEDhR/YuMcBrRFtxGlouSIrmIVkTHWwcaSarZQZYJIqysej+SfUIdAGSRZe4faCdKF1k
pofrsgvCDe0vBWh7Lr5545AMeFUOaRNtyJ8cfq9AIfMK5AB502p9RatcEwj44rZnu4nKtVl64IXQ
quwCRp5k0avkU6o4Ggf88l8almqHLM/xmA65+y2/V4wP3wdQv62LAcQ7LVrNPgfGkKJdFx7Xl/Rv
b70IWkNDUuyoDdCNLYkDU3Kc9tqA+7WTVZO+DaoGkNpQ5hgqFuvBGLoT1W8po1xhP0RT00gVd8MB
W2PlRTEsGNDU00UN6Gbbvtxm3P8eaZm9HXKlzAbBohe7HEFiC1k2XuXBMSZuOyKBTy2xwv7LPyLz
BMWyoNEWAsLOyFcm6NbY5wCurFPRh1tHhEh8qzagnjqCwAqwd2UowDqqGoSK3rj6TL1BYLdxj56E
4FprL11uOD9RiwLtUgiwnAeRsg0vy+yA+lL3EFsZYFhmZnz70zdo82ryBUUyxBZ7Z1G2Ub43mWZf
rCjJp7M08hUPkZF3L33gss0nD7suxdsorVPjv2cKYulq/rjxaw+cVk4VvsvmK0R75Vf0oY6bVjTF
rmUuexuu05+8XXvy/jSNRSD6e7v2kJV8Y5oGx/9X3975MRh36VESaohSHQh+1XM2VPbVSg8hWWfn
ObYvunZlhaLZ5rWInnDGXcXoZznTKORJuDX6vljREA028AAlV9Lq/AyG93DTIb0I6C+6MCcCJ5Uw
3YDsq7yheOpK6eubmdopN5XKgPIhAmiruQDblkOuKz2NxjD+aCASvAxNzT23oRXvO5+7W26H5sXL
armgT9y2Idr321Ulvs745domEDu4R5KmW+hOUe2obYwayNgYBwen8y/0LZu+RqyowOmThxCSo5Yz
X/noOPa2AM4A6fHnMhTIRXOzDCNwPi1T2F60LsAUBP77BmruAMyiZxUNsOouTAU/qvlIoWkTdZnn
K94e5ynyiJW/AX/e8IOJkyoHe3cUuMlzb8U18rsi2xieDL6yBGghb/ymNxyPcVbH4JP32ZPtD88d
aMa+eQ6awGXnRQ+xUyanBCyiSzJUkXgAb0ryPPj1pwXJHrTqd+FjQSBTnqFB9Y6Hudx3bR/jC+48
V0OKxjbiW5KOUfJVA5gIWWgusXz0/kFPdVWzeGBP5diBLAqcORL66U6NxlskSiIdULDDkLF6KbQy
Wgc60skVH8z6Oyvj96IMgneW4OFmg8Pei1j+646sf/WLEwAsB87ZtIpUd6Ga+7Te5Odyf5F3TQNx
y7i8MwtWLIkNHt/XEGCzzASYBKTxon0ooXT7euOlpltNhiuudy9NxOoV5QApfZjZZXxskvRMycB5
Pm2gxzOYKOaToYrtax6x1/q7qOy1KbX4P9eooZ67tNmvpArwS99x/QSINF6t6Dj9OjQQIFG/jnZv
/rRQ+nxuLKTXZlfpqrewci2KdNM5ZgBSfDq0ZZGDrZQrsR1AV0OgLqXpgYS40KZmOeqY4+6g3yuv
uX+uwimNphLpvUO6a0d8BSmrkCzluUR7m5U26MzL0ahYZheiOmiBA19qroXmQJUHI2fXQUsxDemi
Asay+G6mlfPWYXNro3X1Hys2zsjL8HcPpCTLsBXsbDpocxYsa1R6rLk3Eqdf19nofqmGgS9GGwd+
PXUXjjlY//SJdhPuG941XL7GOJmjUbN0gTiJ6n5L8oNJDnK5SekQbECgqjMSNuw9OUxmEjGc2CJG
MEBamiI0BFPfHvqiL73O+mj9MTS8dNhk3P1RA1e1FVoHXliVc52HPTfMZx84kclK+VnHhBQWHmTs
LStw5+elDdnQdMSDl6iDgKcOAq46CHw2472/nDIVpoib/aR/GHfAQCpQ6/TfhqwOu+ubYUUssAP1
9wJfPs0RAyxDXWd6Mvt0Y6HTCw0hqqlYBOx7XbnWJqeW4wxsotM8NSRLNRZ0S7Mo/v0Ah7e1meb6
yLqYBEdP3CTbBk1aL/s2bi90Ae0FKF7zod8jTdxegIKtH3n0NDuUbhjtKCgOUSOGIiMCys7q9+ST
tK/40ACct3znZTS9L7Z6HJxcP9pogntLXWatzCjA96TkwVF3Uf2uWO2SK71l0Gd49MAxeeI2wPUK
qeuXQ3RMhgoALvF76AAVsAQIplzSH8/q2Fs9gueC/mxEKEx3hR+99zUYMiIbJy8j/mLXEDlPCpS1
bSWk0hnI/+GbjdvposxILRnryQJi8X7FQKFwxC9hYPT4YfsukZlLF8Wvgf4pv0/z/8MOIpH7qPAS
YAZAgAPaAByWx8a5d0DouaTGEuwekdfIq+jR7iPnHrJq2ZI6SPBzmCwSCNVPhk8RPK3PGov9tV6v
6Pd/vty8KAwH/cv/9rCLLNsyHeicxgWyemyG4rEe0aUKTgK0ONY8fcitrFx1hme+gTDpXCt2PBxL
gYjMu29zkB+316CIGemDDw7K1Wj14/basGmBUR907PxZ0+MWrUNOuQfrEt/IfpTvWeYvaDMOekmU
igHcuyvByXfmiQ3MiNrFR1n9DDYF/iXN42pfDqhMUGTce5NDhy2F6J+s1NKPdClGB4STmrmdp+hu
RCkBkBHlhyJOCjoFdTvNUkzbGNsbpzk8ykMUasGCFyEN7qP27rt5+DiNsN13hMvOVOBwQETvF8Pt
6A9PslFJQ61CcZEGUE6M/xop6mFRZZ3cUu//1OI/T079/0QFQJO5n189aY7qHmTQnDTcRPqgn4io
2NcCaxug3fI3nPHT2Ahze7IPmlffJVGPbnYXpcKuhzxLrenyZbDPBD00ms6/YxCpWdCw9sBFOmhl
tSXYInM6PBYBREApqOnOiUoudCHU9bjb9KvacJAToXokOq+u5MxmIPMtzr2/5mLlXJicCpVAvn92
uVmK4kp0tm2DUv81RUjNPuNZ6O6CMA/vG0//QrQ6xKPDgApe4Mvf7Ylbhzw6ffxCxhGIskXsAaIG
TIg8C00Dg4pmO9tO9WKLppbnqPJBjW/HxpU2x9iWTt+dyYEueuZdgzxNK4LFYKXhDlKS+qKyi2iD
g2P7MFoQq0xtPE850lqWVr4mtnBWrErCUxtqYGPp3Xybeay/eHnkL9I2j344Q7XseBX8sqT7arRF
+VrXaGqhoMLa+aZEtdEGqJyoYXMN/YGd0zOofSr1OFNU1bps0EhNiX27sMTSrAK2mWGtrprT1dxU
CshNyDPQmL5JnQ6ygzD1QSON1kFnLfwEyKckTgC1EGi5ejHC9tXtvW5ZIse7mwpuZZIgE6+B6Udt
NOjSpo+ez4wLDWZ/5CisJ0P5xzqIPsg6mv4TN7T83jX19cjT4IGIfOwSYAA9i6IVnc0pW1DrUBCo
+2DKMAQZ4Fk8ycGGTsWw/7DWyjoVu9TqHGXEBRrWR5D6rbGnKiFNlFqnqKgUfTq4wVcazqgrmmzA
o3Lq8gCWLF8HMUB7kx9ZZ+e8eRtizTi6xM9FRBLELjEraMeRtuZOmh/mqYl1gns4tWjoT6APj2l1
sfPa6CdeEoAFtMlwBOA32EntWKgivxEnBj+klVnfNc0RxSrsUEDP2Kxk1ThLPJ6oUph9D7rOIK/w
oNTfKtANdShieNrdjVmiB/ROi7pqy4zi22gZwRJ9KUjzSGTmqh4/l0CuLEM6QXwMIX4Doa2wGtZF
bVfHygEgBoxk9bFQd5Wa03DQ+A2WgHT9P8PYaPvac6AsoEqXdAHs+MVuevuORuThokdnQZ9uj8wH
ytKAl+BVhSQsuACzeoV2tQy5nMK/75ouWFL2OHaW4EjWvqdBXa8g0Jzdl2BM2flMf+shQrnqTBl9
bQN9O51pWf0tqUrr2Q2zbFM6enb0k7Q4/ekK4Vz3p9WW3zIIY2xZHGeosnRGH+IfrbTbr53tYyeN
96NXQ8Vet/r3gkm0rAG3+WADE7A3gg6KZWr764hoXDrIYH8dczYFJSAxdFWQE3ds2YTg7s0Nm28n
NtIgkFA9075ZIdeQq41sudd5siX+GOKZsWljOI/pjshn6A7HUHOLY+llnm8liPiRv8RWkiZDCx3y
KVjITcvDRk2keE96w6gfoa6XhGAZhySuZRrD+sZ0c0uudPk82SG7McH0/GIHHY1iT69JNL45SxrS
u3AeTigBzblaIQ2DHfrH8K+xAC0X+6wCe1IbZOl2aEGLZfUZOIojXm0GOgn857gRIDyf3rRM2Kh/
hBa0bVOwqIN6EAwNxqgecVScTl5dWafC3OdBGZ9yAwXtaT7S0quzozxsiihKYdyLslqMiVPf92DF
fJhYAVE3AVFK9oNG83wOil9IyPYgv1W8gbMBAnIrWsO2oIOBdhhN7HlcTvHk20gAtpmv5zze6pb2
E5znODhG0kRdy8h20rDyi13lJk5W+A57w7IHP/FPw0PR1B/Hf7kaYW0u7AF13mtauQ5aBwvja0Ef
cBlLYNFoPN2aOm9XXYYU+vwtoLv/jEk1Nw5XZMrDGnSOENVQGTANp5V97IfWAn2lwC40Yf/cRZV3
N1t9LbUWNCyzZIvOL2hUVxdKu2mRI778HrSiFV8i/cJVQi4Lon7XomXs4FRSnqwqxdsdmoat6clT
5RXyRPMixjvdbzXwEXld4azIAi7NcDkESlJUxU4W20rwf28U92ON1poFrZOPOtum3IwX5Ai9Gf1u
8GRzP23MeushlJFxoF3dvFezfs9PPGy0f0P96QEQQx1ZVvUN/qBzU/O0xs0m8CM+NZtxDdBzuk0L
zzhzpm1AVeIC4qKZD8yC+hLRpzmRka4MM3G2RJ2WRnoBbmJsKWgYdYV5buxx01UuQgGnvQ01rIWf
hd1R+B7AzHFtTDSVCVhDk4MwG/2uTcAZPlu6GO1SXF3AdqkBB3A3QRRYWx5A6LMj6sIZsDABEzgH
6RfQV6CegMzCNHeDYKDYKkAXigI7ECUC0VEiwYT+mBoae1EbPHdO2B/xFeePxP7NjfBl1M3uSETd
rWqOUlPkFdoJjpT17yH5k9tHEK3j5v3JtSz3S1391HscfZJYWtg4DM0daxykoo1Ioh1ZgpH91kE2
XQvKdjPd007Gs12QMw3ZyVJYIwl4BBgTIf9LRqPNofviDxcy/ulPowQ86+vBVfJncb6Yvxj0deoL
pYoi/eLK80fmeXL+ytE3UHx435CIdbK7LjGvTd9BQ5Rf6h47ZvBtjYu41u0jXTIikdEVn8yoLrOF
7uY51iBLOweTgcLmCJpDZ3O50XxiSBUJZJ8UDmjUn0d0BD7SADzbYo+UiVBJKjR5KAdwc9dLSJKw
LQ3J4JT/GdTEXXnO3Ey75zUIjHK7ROPuANlYNSrtsH34mLcT7OBzPxhX1PIC7Hqwt/MYYiaKG3dq
gymOHLQUF5pptRyVAcmBB1AOOVpA9k6Ipvgp3KrrR2PIuXQeCi1ZQCDNfELeZstay3xt+8Y9xOhJ
AXEphiVYCMEUaQW7Ds3Gr4Uon0IgGh4tp7SeApltafpTkO2h1T3EHwbo4eGthtwgFUGoaqG7rN/V
YdC/xUl7M5/xoUfqEf4JsnSzP0hR+l2PzrR7bnBsGtv0Pfad+DjXr8C0PE0ZgE1Fipn5XfdFfERP
MB6nj4BPQ4qn8lbn5VM81b9onv/3FC07N2Z4Ybd0BXTjvocAfuAp6OWLFxkh1Mr+fVdBX/hlRL3/
P60UoX9YQX8KQnXDgOqBKlqH0lnWrMjupiGDCDAbkFObh2gdzu6o4MZa8zS2AOcN4DWz4iVtaJhl
mBtrHNDnoXYwrEajmTsg1UUbmkD4t1ZPDclKsWS1lfMcS0vZST0cBEAuDVjh4+hrjxz3rjchHcZq
H18kK8yW6O33joZTW68OROkySJs9JylafVzN/UZeeT3cBsnRA003GkOPZIVKzNJywSsKEaz507E7
dGgOrdCX82cxz02fs6WN9sbSkVX+FCci5InnuXSAuB5gggYYUowTnV0kwZlTBUymMV3AUuHvcrig
mhHezJNx9nWVm1qpodwCV2mFv7nQvGHbdxmStXf0e2Fqlr0IYsZ2cTCiPazzwosFlT3100KXVDP7
Hbiw42WnoQS77DrAScEzqjbu+A3KbIiRICCwksfpmwneStSJnlFhyF69BMQbomyzpaPalxSLyGqI
E3mgdiSzevnkRc1MY5Us0DBf3wnGwbcWQeKLRPO44kGju/liarHiafIfaAp4rPLeJ7a12YVWYb64
rjIb5vVolbh2se3kh0Cv1xLdDppqXff15KvXD8Fzo0F62E5xpHN4H5+YnbUrplfO+4drmueT61CW
V1eAJOKTJ6H4/OHKEvRcfKz6yfXPVaf2DK/f6WOxIk0+upAgH925qV/ceXawoCkJHq1xMbtU3P8R
BE64oymbOnHotgpybZ3LPFnOzlNwp7py1IJkmOZobXMwxdGp/VUELt5FVGT9luEoBjg1FLv9qAEx
Q5KCEsWzv9MUGcMSorCLya8avDVgU+BTpsmYrkFVm/ctCPxuVryJ/L3izRTdGtmAo/1g22sSfcs6
CwqDei2noWN5/sXagrYN2L64V+qDn22xrLDBpjgxpte4zCoDxKFI+4eNJOWua9K/LlQNQp/W1Yws
OuUDstA9x8vPFf0GuqDNMW0AswmitFtnsnef8f78hxhyLOvkWFz/ib8m+K2L0H6qgO3b+G3Oj720
/DszrLu11nvuM2i9NtdzCIsG9DMoHuqWn4nyu8AzdkgcvVo4jj5CqB6qrMve8/m2UxRx5PO3CDJC
CFw/Mcc4JFRhjBooTHMdLZQNFLf8JtzRvJ80+i63hmZNwwE63wtUm8xTZYUlueHUwsA4rnaAYceR
tg6L8jENjeowelqyEUFWvFXS3v2XB6o4yaarrXz2KBz0bw2tvK7xp0fM3fa707WQsPR9e/phpV9l
nJbGDTKnzs2Pbd4BBVEqv/ntTXOoE5+rEsSDvt4O7xXKUJkiPBKgXkRT8fjVDPiI81wxnrXBgeCi
18OAXMCDsHKGios7vIfCvyOWpI8gg5fjctSQjXcURLddnfNEOtWJJ82eQ/l8T2QgXdGYxYFXDVtn
Xo/MPbGMkIkuE9+IKfi+LVHPmYZ+hDpmbqJfOMRJE+UpLu4N1f1chPJ2CDqR69AeW+NZc7Vb6xzL
mgR5KTzw2SKNumQbVhLNqXZrb50mNl8zI/kVcN4+5EWBHWgJhjW3By4O6dy7yoygyam8/hakQ+v9
0QntvdDCx1HKcD+pl0JMSdxnQ5CgvgYLl3W4nxJrIqj6dTHq/irB9nsLsQm2AXlB/V7n3T6v8uEL
mHcitGVHSpIN88WQ4PE2pXVXtYBRJ1Gyo/kQFaX/Cu95FE/hQWyL/fVVJWp91YNbeuGmFn9pshHy
Gsh/ngrB6r1XOWKXZI6Gxjwd5OVhYr5Cq/Bdgl3xn5KtUbNmv9Icf+++lu1NtAe00d75iA7xdQaK
/59SO3ogtIPSNpPQHVa3dNEYu97R0HQNjl71Fj511W91VOrwhlNDspShK6rFp5ibJadbKTVxyDrA
3hR/L7NcCcKkFhILXF1YB3a3kUltTXOTk6yy8ZgOOOdTVsVqtH5jJlG9BBr5d/JGpWbSBBjiuBjB
7EAKD+ritnV2GvErkIvg1tc02+sinwwgv0sWNaDX26kO67qQP+d6nV1TVcwPquXNmGvOX8Yp6kbY
YGRmf9Bw3N+jS0scKjvt1yKuzW8NJAXTOv4uUnQEOu4QHCS29pcRqg6LsHOj73GKD3B0kvFiWkIc
8PbrpkieTQ4UCT7NYd0hG33Ki4aDRLXMjVUYygbPgE6cpPXnu0RLm1fRC3sx+aVIQJlc4IFr0H29
s0IHki8kiQ1c/7Do6hKsTJrd35FC9qyVXemoS0LfWP18FN5WAskXvlEIA/hv3TtKJ1uXfGdmbYps
7AgCOeh7yebRF2a6YR06c+jU8WmOhvTDKVNx9ZuPKBSbdmjCmX84a+Zf/dL4x/UXbrAE6FCEiX5p
O+4kMqcjaIoqwxXHm9nBS+WxHYMf6MxDNlKNyHtyoXEUVMCX3tyKSHxFV6zYzHRHZdPh3zOP6W6+
1IpLCRC7V9cQzk3Y7PHXUGJTImsh0R1hD222AfiSL3QDrDGGhZy++v0rRbFO8JL/InsIzAKN/kI/
iwPyH6CpzeI1Db1RtuBJ/3sQ9HqjQxnrJlL5HgQmnG0Tpz8oN0HJh1Tj/lobq375KQvGPHk1kPNI
gInZe8qvuXm0nzLOWT8e43CMz4PL9onSCpcutMJB54VPdeihDIkRCiAAnUCD6zgNgbRaW5Cq3Uy+
ZhYeQvzcgCYBzrQa4Gj7yaiWVKsleD9Oq1m6dV2NjdF4tAojQsMEHqyqc5Ba05nzhXUAKoeq97jv
4zX0maJveoUvjRVZaHJI1eOrfPWSu5Ov6/joo7BB0pW7CU5NhXkkilCgfAENdYESpeEAJc9zBuFl
DvKuZjk7e4pslFn+rTMb9X+KLIp3wtJHOawM0D6d3MF7nV6qOOeug06v1jkO1udgtMXZsIwflt+w
PY2Ykj3sSvAbDU3hLCPgts8010M/9R4Y6zW50YXW+DOc5nvXTzaQmjqmaDA7jIpQ22AlpLhtG/gB
NQS+yriAWZwGnWLRBmEsMOpOmu6EckABOr+ryvBnaef4xdQ076lnWX9PvrRY5gfoq1O+XdQZF0CD
yEYr0mJpC52tou9KSNJE3oEXor+vB4D8HHRevfA++OYy9H3b0JmOytb5Af0rUERBOeVpRAfNhoKq
wr0GgVBsfGk995sPOoWvgAmB89HQy8sIiaCHGN2oU6Il0iV6+PHVfyCDzlHlIsQpOsJ7cNWHtwaC
uc4RIO24LoX2ZvmVIjK11GygZA5FGGMFxBByAgApmeA04dCz7pTCdZK15j06lx8i0r/2lRUwY3eX
KL3VrC/5YnqIOPRO8KtrQ7gRmC7UR2RygtYehrINtIMv6ovWhvbD5JJaSEU30IVc5hFn6RrJmXaR
gxcLDNZ94qIGrVsPap3MLpLTNNdo6EBR60zD1MuHXWbyNzC0lPd5CUxcCuTP+mNouVn1hn0JntuA
I53W2sDAz00bJgvvghiNzmpP37vGsDL1AIiwbICKx5Cgh9lOX6qyye9xyHYnN02IAf26vbenKOVm
1q9NqsX3U+1ogLq0nSUP00gdWzI3/jQCtfrSAWX3hPSuOVr2eqjx4AvnX9m75rn5TUNzuQBCid5I
dHEhioa9xO85ciY/yxu9JbDi/9iBbR8lnkuIADvputYHG6ScuJDh0xAiOlfrJ5cx9QWIbUEp+clA
QwpTj4PvifBAFe/YTMZVNOD5NCV61WluvuBdn2dNdzNN1XBwSUsQVCcgaVVVc7rQki4P3mTUdkvZ
pT4EFLGdZ2OJFJ/H/T2xpM5DsvrKqilnXVEdzVba7NNSZP0/xOZgrr4mm3uvGTeiwF+hNZi10BSs
ehKyQVtxc2eQRG4GelPoxoO0lSbpIpVnxwdxAOHPkg7ndIFejjxwkezmqTktQKf+qKq0VZdwa1mB
gR8dxSoVQN7kmFrdo5sk6X7KLczBtDIS0bt5iqIonubmlclglvjbXzkKWDg2WzDYaRf8fVc9Omce
aFRBX3rPkQkDvwmMCQ+0i+1k7YLVWXygOTvucWbXDaj4qnB1gXpyshbaAIVmFZCpS9F66GH+vS7w
BbfrTgt9rEuhyAsE+8Z980Sh/QId6k8eG9VrYdYZmD708iwKbm6hHS8P4Osa7+rYyzeWG9sXs8wy
SEvY1Vfe+NALqUDVmFfvtE7RBT+ZUV7XgSpMdUbDvrGNwL55sLMAfGmEdQ592zwPoFjeIb1ZbhKl
CxJl5iIZ0gqojX/NgxWheuvBMfvJH7SF3YsBkAdY0L5OwE69BJfCPISS1e3ww2qHrNyETeKsc26A
BpHh7Ne4sbhArMhbQP0r+RFa2TJWR/MC7ZBVL/LXwSjclRY7wb0OppuDp4I6oxMXQ7Q3QUUMZFDq
OUhpfNRspjoLH/m6E3U7Gf5ej8ntvLnxoWX8yuZrOytaJMpR9JmKQIXvbKshVxrcZrHkshjXvpLN
wXmyPHlphrbCUVmqIUINS6nqgKYlPci8iVd5wVcTM3ca5sGiy6Ju35EUB7oXDlB45Iuw7/wKx7Dk
4HCoG5I1zJCPhJQxWD7UtqAsNfQwpahDq1Di8qblRGC1UOiFB1fLSRskWZI2A8pPQBQF4tegui8a
pz8BrgQILFJ6R68SXxtK92puAwgqWIMnOUgSe0xststUAI1q4KiOkd19pZEO5o5HzblvFZpWaUql
oVVsvcEVm1DpRhWZ+67n0j57Hg8e86y/0HQTs2IrXE1sYqdNX65ycmChWDT3bd6LZ1I9MbC7xz1p
l1znuWr1ApRWDiGqBc53IubRXfDhB9gG0SiugT4J9YxBage5uw8PlIu6e7Ru6A8udExdGdjuyq+2
Fu+z0y2SAZjJlVHiJHSDeSBARCq2OPxlp86EQtOCQvJyvDpP603AiXjym6aKj/WmseUYezSD1uvQ
Rx/7hNUyLeNgjo1++n+UfVlzpLrS7S8iAjHzWvPsst3tbvcL0dMBhAAxD7/+LiXVxq7d+3znvhBI
ykzKdrlKyly5FgGBeK4lO8vGcYAar2juzWJCfjmp2JH/hObSC+vevwTMFuQpkHmjIAYs1BtzekKh
/KWyoOAfn1DJRF+Peh9tBJAT0LwxFNEPijo0HNqm2FHZZh7Oq0ArYVVhRv/mO34MJQFcMXMGNh9w
fIYm954JwfA2IqSDGuFb2Ht+G5EldRupNagd6aep9yNo5GYIGm+ro8q5NsNy+JqaOHvE4IN80ExH
e3JNfqb52Sy3rJtZb+XOQ+9BXjkLkg39EG1im6u8Q2PQPCy5cCdtAFqVH4e0SjUvICxvvvTrASkl
9DmVMf3yaPV/8PVS4EJQWP1NWP1OpuXZzdsYuRQg+VnWlWcnHYAqUdQqnnDKc1CgsIecKcgSLEDQ
IzceHtCdeSTMQ6lE5obR3wed7z7QVKWhYSaBejO2yZCnA7t9tas9Zt1AEsodSjWTO6EqIDa+18bB
fUD7JnsAAvYlsYdtHjXgHkIaeWmPnvcr0OzfhizGL30AudMxY/IRx0BnI7QhPMVVjz5apiH7Pmb2
QwKg6Wp0Y+dzD6JAHDqk94N3/RZ8qQjZeOkSMHr/19DgG1OFDC3IWuYoME0hjdILUTrKs40DQOBg
afwJAhlsreeZv6IhXWKT5YtO4gtetGXyRHMVdJ2gxvBIg9ZIsyMwaz9nnzlOgmMKGJY/xgDJrjy4
sQ8YSJevw6jTQattlFc3iqsrUM1ibYJnfpV5ZXmlBfQ0eRdjyND1D7PZFs2M6ZIp6l2aI4d+aMBy
Isvn2Zbu/BgcEQmq+LMpH4B3lmlrLujJs4PWZGuI9LDpZdE8vSzHHrvVbFsEpju/rHl+fln0imgh
UXxHHl7W6EPuaEhAFFp5oPhd5Ky3Tg4OP0R6KgjDSbcfF+74Uu3SBS0evO7maUie/ojvbaRgLxRs
NnsLOz2eVsmOQvoQErmnbB1ya2fV9Tci2SQGTtd1TDTJFg+lQkRIWylNvs3NAtMTKyekJWfbljHw
rgbGM86JXNtpHKLYUfLnwkVbHUCHis1D6zGUW9MUZcQi55vBMatD1eCLEP3v5NCXRvAnodlAFGjr
1SbU0634gqbS+EJ3dVDf7mT+wis3Ot9Nk2mnh6+FHw67eVHWMb+QN1pcuyXagfn6b2Et/EU3kVkD
3vX2KLqjAEGZZYfWZtPLmudnW7wsNBpF57vY5A0oCQAa/3xZ089oDP3CLIF9HnUdWpQCBCOOplsb
C786nN5bsIW4Y5sdU1P/NA2jFLiiapUGo3UVLHavkLJyr2Huf5ZVHR9vPi7YAylmp1bJpE6bW1yk
r/AcrfNTiqsHGUqK5RqK0yY6sYriFFi6fQLPkL5swnz45uvyu4Yy6hNHH+FJhqm+JJ0ZNT9ERfZu
3gUl42xPcT7aU5y7eS/Opvjzc0mu5t+eq+zvnvv2ehwRB1sr80ugI8Fl2qzR1BAtGRA1v0DGBBKK
4Ae2qcaSW3H04Dm9OEbl4K5LbpdffC1+qEot/lVWw2tdutVn6JdCvMIZ3H3vdOya9U60JIs/sSCc
+z4WVGLcddem1RcBcpYOX6ZcJNDgjr1o4w1xugP3nHzFJnUp7Iq99L7fHM3ScZdCmakU4kJGvLlE
InOeHM4faR7YvJs7RVPuwajpkzugdiBrLTVQXVdXYhlsBVjxClaiD5d3fA+QZYyzUAfuFoE2m66A
nHqW3Sx8vTaWhq1lC9TmzmBfRMceSJjc0S5+NmWELlIZZ59AzWivq6Z1TzUUYA9dbubbOOr7x9rq
ATrJjfibck8zUG5CEfedO9hG0nfuEi0PnQ0Kr3SVpTivtE5vnmqrSlYJH+2jhk3fM/qEn/MGOvI0
b9rSPpZJ3P1t/s2eRCXxZ1pprRfj14ne9vY1SroODVZoZwh3BZKVR7ogozHunNTZmFokpima14I2
Od7N3Q0nfy0bwYk0x/tLGKj9jDsIwGz+u9kcPrNbkLajS39Z2UXwmMTtDzPK0iNvDKhY04UdO8fk
EFWMtcfERtu+o7FH5MgcqOtqNmTKOTjOZnvLDKJVYrfjxiQb2VQ/nDAQR8jKuHwZlKhXNMnj9LhQ
BwtAME5P6hwwIIDxQQsMdMZUQ7DhojrI0U+/sWw0UQwWEuxFno7fIjjfwnKMriFa/pZFqvuvhqiP
YYI+lwSs8B4wg99G5SR1J7+ygLOdKcGwlRXBzSlXTrUNOkLV5/KXJ/lS1/EF0//7k96cdM1dQmfv
kQi4iEdrYuGiMdh0wLiFDr4GVOzqlgxcD2zQ/timqyj2QchFrF20TONVpQcOSBZTA19daAI2aGvf
Vcu8Tornt5EmLflM/FIdmr9BCiqfGZ0YYElrxEyl1siP1hqM/psfhCiChzDTllMfLHXHQvSiOtGd
m9tLz9GbA42oLZbu6OIHaEFezGOdg/s2qZrDFIqk2GcX4YBIfkFjdPIi+QpDMnn34ClWHuxE3+AY
9wmppWzHXPmt0Y34q5e6zdZWvWEgjYu/AsVNeMT0MopRqE+dBZmBlK0+Jg0kaGmIbFGz6rLU2JdZ
wqGtBfnPQrDnXOuK68fYgwz4ZsRH0dcYvSSLsrHTSwL6gpcIbQrk7XRFffRCEJWjLwxVQZAbiKUS
DKV+WWqKfdckS7fv+mf7Cs0KfoJMJvXazj215A1kA9pwyYfGRSjynd0WIL3904ZL8yILxwpZqfLW
m/vuqSq+8pimwjHZN16x013WldhxZde66Ww0AY5hGGM7wFswgFa/SnxNJ3Jeh+iWh14bzQUFiZlZ
L4Mm2w1A6X8MK0civSXtbZOA2mlF5rxIWHa+D6ks6ZFjyvEKgrYcV5ZwkTHIswo/am3GJ+zu0Lju
mV6/EykyHrQSuSG/rZDRdMkLjt0CfPo+RLo9bQ88w4fM6l2c2dDzBwiB4ii1obn7iLfH4qgxvaJp
rDl4LhB/NoK+PW1+bepVkQlFA51vqaoZeFXvbt9eoOY17YFGf42aJv4xRXL4SD0ZBAZIwChljAIS
ZW/QgIJxsR+1BnyzChAw25rA0S1Np8k3dwuj1UHIp0UT8JvDHKS1fuKfA7gMpNXQ8TqgS0NdQJUA
YvUUMoUzVH00FLWcsiPkOi3QXN720dq3uxfUcbMrSVwC2YnPTmjsLGgYACQ2LZiiesl12R0a4n4h
OzSv3+zKArSmeoevQ9WPYBSRviqLFLpnahgakPqO1QV1/XFamJrdZ+tKC4epx52s7xburSl2pdp4
Bs1vl5KhK0O3uuJM0l807IFwPZN65TykVUdGEGiwV5bvrwqcZV/KwXQexgRib05XvVgdEDOD2dfI
BmDRKKP4oCdALdGqkdrGVu8zJPrVKppKjLXpgQaHhp5mR6sAsp9oG8Wqk7YW6k+Ne6Qh9La/22Dh
vtCIg28v1GL+RCPLBTbPMT/HIVQj1Cujp729MrKRmWedGDoGFtNLeXtltEqvjMn69soy8EG/e2Ui
wHe72cp8j8Ss9UngtAd8QZlD2kHlT6EolZ2gpY1jpWk69cHm/ZKWaSGFeAh0Usfoj3mibmncQQ9g
oY/QfHpnNN2SKxmRuRUN9aHye4guwZkWaT7hdXIooXBFfRpTy0YswZ0IWUVz7bmJA6IS1c1B7SC0
gs3ND6uA+hS9Rem9CzLX6Go90YSvRMlptogtYwVBCg+ysX/ex/nQR1c2vaf1ZpPFYX0kbVvSsqW7
vw0N4O2XAWoQy7IK/kjl/s3wbs7DXn0ZFJqigm07cFdL/wH97MhbZy7OzqBhhjjGwPqzBa0x4Bjb
dF1K0IZTn4EZGdWDrS600JQ5/ogOd45DAaa4KoMWU1NUxiUUcb53gErfoYTWP2TYsYNbIR++DNBk
dhQlh5Ar9I8k/7F6/T+iavsXcm5t45/OcVqsWmng6NINeznq3RZEnhHAXSCltcEW/2y9vuOsTU13
abv4BiHaWdnq+snOYoinO0jI5zL/ImN0V5MDxbJBNLmi4S0W+VHw7i0WrVejA5J0KQoH3a+a755a
kKOvHeQkwGjIx7NQDBIGNAhfE3tE3h8MEnhXv3iA3L2Qqen21jHx7OFc21DHaU0BunbDCddlamUb
T0AyJlAYBV9hF5Ki1s4epDJoJBSmge7KpP4dpdzZ04jsyT3qBhN0WdB8XXx0ZSKp9zcGMpZNvCS0
F5r2RpIVC79KoiPNVRFoYSabaQfm4K3F2iE8hm4Wr83OBy8P+uVrfQlSp+5cOzW6pPRf5VCDWI9G
Jv9NS10lkFUDLe0uRoHslAGyN5H69ApSGFFzLvqv5cllUJ1Qc/iVARuoH23pB8eaFIAGVgZriHEK
iFeBmmkFxHtwTD5e7uZkJYJ1HINleF7Q7J7tem8MBiBdMi0An7yxnCm+27z1dzIGGI5IwWkhHyoB
Ln+n38xzXNpPIky6E1l4ZeQ8/P8ECiz2tcRPiq4LDrmYM9DZ7gm4jV+9wum0JQg+23ZHA7pAOOAz
WmDjS6vWwfGC8wmIcyeLrMiGLSSMQMJVhVj9Z6zCnCxpvZXV536UwLb3yeq2wcRBs1tBqDXERwFA
0HEGXJ4W2vYzzWVd+I87Wg2V3aA8skGXC8PXL3hp/gOYJ7xdDwaCne/m1XWswbLoirL8hn+Mfa9k
Rh0zPJmNZb3GGtAWcSHQGa+cKrMedgGaGa6pDT7HkWXVN5Z/v1FxZH3zNVd9+MTww/FNGeSVD2YP
TJkajj1dCdAlDa0oao9RxtKFOXYAFAXgbeGD6V+JPygHuyAE0/dBG38uYlc8SwN5587sAEdUh/Uy
D9/Nj95wrECT76HFeIedOogx1f/l/G8n2n1sVe7DPM3BpryIy6rZ0lyoEEagsKrAvue1i/l/m1b5
zZ2swBp3Se3a3XMD3ISKgSI2dLY1DdNa07CRnr8whFudaOiAW9JEre2zhTb+h49OMWRl13YM9TZy
AoUC4DS1leE3IUGSh7babp2WVrKqHEVfZvv/SVPfvczfSEhrdGu/RPkMf6vh3IlkP3odugaqXFuN
ae2/1NBSowrv0BiLoXPrn5aGppRKghSvESLauq2mH5hycj840dug5Sa6RXJ2KnqQ3RebAEf8R8nE
9KMBSeXv8fEqAIECr6eQ0JunX02sfi291Z6w+6yeMtCkPv1Xp8Hb+DxstWf8mMHJtzp7raH94tyV
YHAVaZLt2m7sH6Cvgf8Cz6rxU2lAuLJg/OW66JQnds7USI+g78u/NyUoo03mDc8UyUKvwtl0m/AQ
DODxy7gcHkSavY+E2qO7TuIKAExwpB8r7GGgh4HaZ1jL25BKpPHHYRaFf4yD1nxnfOdLJVWUKfgm
zCJoEOO/gUWQvh18/ZFGblV4S6ghBFt698cotR9yid0ardKchd6vOwfeC0jdBFkG6gVeLgjDgtIb
3v+fCcByu6d5F4jxuvtMSBb3kWxo3n4sx8Jb38DqeSKQShjbT9rA0YesenRiNwVtDmu+e1rjLLHp
lw8tznoHQ6DAlDbZvW2EXulvugNiTOl/Q8II2kJK/aq0tA5gcD/b0Bxd6pHt7CIcLtMUmH6PH50A
rgWX1ZuT2XT1oQhRjFHEGR77nQE7cwYYy5qoNAj60+Olr8FU7yzBwoTmepokG5n+5iC2ODuZjoIy
TeGfluObA2T6ArqhVdN8QsftNx5yJC098apbkfmJMwspXmUAsqfmU+V733IB7LOmnYY2Azw3Tb1t
HOv8iS6pUe7cmFcXGhVh55xz5hxo1KtyWRnp7RbVsm45O3UqUKTX7wPZUP3zVSDyEig3nvvMO+CD
OTmDW/Mkkiq4QO4TFy9iG86h+FXm0jaVCGRwsXDAujTyTAOyrRIdtCfOIACP10Jr+26SIqBb2FmM
FTYOK7MrybkqXfscxrafLdyGs08C/1/GN9/WrVXoQshMZXerKGELbejFYyKa8pCzINoAvFF8rdtq
suBGxhZhlopH7hh/tZhj/MXCMS2xLxmaHWOhuRtHS8Do2jL7BWnYeJUBtLCXMrdfdFuAKdeL7TOt
Gpq5Qdd4+OyjCeITshsLsmJNmjxUOE7RKB6DHvs/JImmoVd50wNoOD+AIroGeqN9rbLPtMpTeyO4
pj3liYafSiu+pE4+AKhlgLsllhV4RsBznORh892Of0FZN/0pZDKA2zq03hlUY56vSmTMV5ZqS7cD
N1/FTAdPhzq5DIDSDwuHutFRQ5CK+QpLAP6daf2d0Z0nRaNlR8X1zRGVe++B8bxIwd2ioGe8Avsd
wBE7ezDK/TtQWi0cd2VADHCJeh9fBVmTbtzCQjeuQN5tNaKBfmPTuHlbLzILve/qgt4va9FIfJiV
zFxDwRgkRRzyuwfdcb8CShVV67Dot43pirNPq43j8RVZe0UAnA4+qFvIn9hfp2VonvONZqiPTIWJ
s9KHVoc+L/0QOCzjh6BbwNfwkflnlUwJbUeLeHOCPEMWbnPM+o5vJoS8wsq/Q9K7DMw0vTU8EVJ+
QtIT5P4eTw9ZQWDlZ6sQh/M7x9j4oqM34twIozBXWQJVsMKydlQnneZSM/na8tzeUSX1XWU1wUKQ
QklksqNq61uAvB5SCPfAxJb1ZRgC0PWYEKCMQ63dxqEOjSelQFmmkbwwp3mixURNeT5fpyxLH2nk
Z4wvx7Ef9rM73tJgs1bR3twpWM0/8b7wNoUCPlhdX0EQyS12pCjXm8ZtSKuiqN4PaRXKR8WOVpES
+Z0Cdo3Un+A4Vr1pvPvg9rKN3roYSgq+V7LvLKlAk5oV4JFWw1Fd6C4MIf+GN/CaOappOk/7te8C
/xlqqI8tqqJxT0Ok7ZpI76+14tWiu8zMX8DIDCwEveUgQ9Ovw1DKFa3SBU0j3uzKKsBBbyeRNv2p
ofNc347Y4C9jcMmt0QpcmqvagYA76cSllcaOma+yX6rRPhrtYOPhT7SpVaO9BVkD6GYO1ZmGlVxF
xpB+afouvcxOsYH6x1h1753AioX+d6Sg9TDRFmEZWt9F621Fqo7moIuOm1L/3vroIYBKkPME/YF+
U6AXWWk3uUdftUuOnuY99disLDSjN78DUzK7aw7IZnvl7ujWuOjBzrU0qtQtF/1Q3A5wdMoDGxXw
ItOBT+H+GkvqazrfkSEtzMe9uzlTMfy0GQQGxJAmJ3eMwPURQtTV40h2Y8cCDRd1uR/TJPqjjzgl
Qn6xsf+YuFnloogSFkW4HlI0RQ5mmaLHAt2aYeDbz70iSgi9YAmMYvZII19G8co0U2NLtAmmpd8c
aLX94xChRfUxCtrVGEAZNLETcIprJ6JmmznYUsgogQy96MADqD7earMst4CBhksyHJHTvP5x1QL1
tiRfcrMKtwUJYgi6i4mZdcJTVUW0REEoe7JdfL8lKX+gUVVDaxMqyp9GZGafQGCYPRWDZa5HidRU
KxsNWlogvAprC8oayt0AVPbagat9WpT9wHb6kPjowoMvRQkj2S0N38Op1DaCZAk6zL89cQqA5jhz
3XigtJ0DfHyiMCJ+CvzODI2dO+TpomhN1BTuKlzYTKYHUMMd3pXD5vJY4sseamYBSgxKz4aqZbNh
6PXpQcJXAD91HFMX//AQSeIx/i08xh84pYwMs8OhILS6o1CKR6kojJ1joo4WKokk8qgLbJZxoHyc
RhVyOyAqNzZzuGgQDzQiJ2GOt5CBymFRSDuqimUDUNCygrjgylHw9zpHZo3ufCRaUZhId+lQ3aZo
/s7sb3OtChKm5qlI8nQ3h3QBx9ij1+NUonsZSRHDfbayoV4bYyoukFwNdtzHJqhAOv+s4zUh5VXy
5ww72GWTDcZrGHTPzMAnBzYvi4Zk66SsH4oRnbiGrt9CouxSr9HtmVwsH6zBBguaveP63TlKfZTj
VUgQi4ilrjEGpegkXLsV18GFZmTbqehbm9nnAPzhJ6oa13ljPrJXqhFT3TdkPju6TgKiAoEycgQk
2iZqdRvoMlUjHjMHKgUqGrlQjE6TU0QKgILMW0SyscA7v1BaxmgG5h4KFchP7YK+dJA78JNPaLNd
2ZGnvUSR658ttT0s0MX2xYFC3M5s0ZNBqyArS9ay9aMdDX0fNMVJwp0TDVVId9TsJ+5KQSELu7mF
ND282U31hH5EWopCFqFb7BnaEzeFon/qxihY9p3wVn7j9xeaGwUYjhZe3O8aCRQczdGqrXig8AGs
75nTP9E8TdEdXSgcTl7uagoyrwCCM4WjSLnubgfTPVn1mD6itv5CnNdjgy0rjrraZuK89lBaRf3z
UTjBzUo1tZQxlKlEqd+s4iT6TFZzrDerOVbMvClW9icWSnlHoenJVQC09QRY0ZLbDCoGoLU5GcXQ
PVDirISy0lKUEp3YKnPm6ugoHwcm1jQM0nY4plwAlKqa4YLYjCkSLdJFRWPc7x4odYbuY0D7LNDA
cSCZFMGcrpjF6G6+3M3REHmsnYg7C33O8PpfXa0+AZNdCCLMwGX2Os+TV68WI6Rcowrsh2Y7oD/Y
Yjkaje3odZoMBmzEfXQvnPQEBEBgd7+MHRqv09YHSti3+RNdIGS+cXCcm8QPHd+qz8C+TenMSQ8R
5fmt7vfGclJQ/B+DKFFF9LT2ho28FEdj2jGtxe1SOGUkAVr/M06xyz1OljQ5m9/c9fHalna+nV3e
hcCHe34kl/sQjDsXO8zZCr8FUA+WXbmFvml9Lcc6X+UFSgxMw1GLl67xU/HPuL6S7+y4jb2pjH41
kc8hnd6D/xlCnquM6fq1b2PoHuZle3Q0Xx691iy3eaVX18AYcggdIGboa2KOaSQGYtY4oVkO6K2S
FA01tL+gLQddaKsyz4GrpVgkZWKtaXVeuLObfe2wSpcAEzULXx9+x35eXxPPYyCkz0AtYik2cTXX
g5D1WkQuW2clSAFjMkEpMLikyKa3apXs6JLZloedctBCgO3PAtTVgXLHIxLftYs1GP1PlY96NAUm
sx5a7Gur6BBdPTFOtPoagMviMqbpAt0hCw3yWAd0n6DFV11aOt/Q2FKNx3Q3X+7mtFSGa/BMoV3s
o/HdcI4/DKW1xenwGoCT7UwXkFB1sVOd5hm6c9HQMRngvxxU5l6nL+e52XieExZwCQjkZyDjXpFF
nnroA+3HZV2CpzvGv/fCNErwEIV4Z9xuJ56IqNlmzPL398saiBzbxZ37vdEUzkIMh0MRUrQg8WYm
37Ik9U6+bnsny2u9Ew3pzk9rUD+BXmHV2C10l/9mKMYg2puZf+9rUCjJ0eo5BZTFocv8Zn/3DLKj
OboEdX575Dw3P3Z+afRY5ItPXv5/6PS67keBUxNbCst2QL7qQ6fXdzwl4/tOpV4kZl1A0jA6GHUu
j8DXM4CYpGoJV6c+df4T4+Cc2VisaDTP60bJloUXiw0tzLaDISfbeZ7pKSroaFhADUcir3PRauBF
Ih0chN3QouNzHhM8mXDHBE2mBaOANBnNeVRtbeo6XNLk5C1t4HeLYitsE6Qxar9Ju0aZZatmzN0r
jbQ6SNYCb4Fpgxn3Ln/wgxIkhNi9khOKM9UCvcPmgfabWaRX+znkNIeQovSdK40oZJP3yCWrXW2o
QoZNgSz5n5dAIX0Xmrf0GArpG1qwoKHh4iD134WXTV0JK7+TrDUN3YNQrWXa6oK/q/nxLzogT+Hi
H9Dc3oqXwmFi01dWI78Ge2QOugPDHuNqadJUYJz0p6XrKAOhZba0qmBd5ON7iyFm/VeJDt9FVjI0
Y6rOTXyAN0t0NaFzU/Vmjqqvk1YJl0GrY4POTRuF7XfGvluWD10WXT0of2+quIvRtOYZj7kljEew
EbWrpPP8tSh645GrS49u3gUfNfUl6dkxzv/OjwSkKodQNsjA57q2rSqTXygAuY0VNjhLltSYxGqR
V8616CLjaEDN6+QUKJsGbVqucj4UgOrEErsfLDB1R8MKKls1GpxgSCtV5Zp7PiYbMqGpWlWGF7ML
TdKF3NDt/xjj9LmleNCagvH8pNmO7mQMQEGP8vpyfuRs/LdnmEnhAf4zrMn/b7ZNrXvbWw3BSEN2
4D4aCFFgNEFp6KavHtTHQFacdUcTkOWXwceZw6rT17HErhXc0cZ6VGb1GH3xZGc+NlahP6DnJJ3c
C3RLrty0/N4w5KN1nPpPKKFDmzkqH6XPiscsaRVCNb0A53ybCsbQPo2Wgx0TDGjeBi3OudM6YADe
phw9P1sctKC+j2J533/rgyY6Or0lAd4ssnWf+8VLbPY/iVrKHH62NeO/atlANa30i+ei7kwwMMEH
HGY3ny7t3vk42s5p921ee1/LLpc7NAiCdUPpP9nt76TR3Gnag+jcyoFW5zbqNf+Uss5swfcqgxON
Icibb1qGEn9OKzTZGZDaBG14iRZhaJfRXA/xzwCMsnA0DJBXs95ZdJC1OsRWrX8GxH9P4HWQQERr
nsa3+QbzBIJXBFzr2T6KqsleT8L4zp7i0Lw32Bkgu44OAeH39kgE/wicRqIHKfseIkf6tcmMbOOn
SGCO+O/96rbVGR8o2pOVOMNDi6bkBc3XUTdCR1BWOxqiwx3oizb71Fhld6lrtFU23OlXQ4TDK7qh
0RBjOAB0IXOJjibVviKFkQOMqXjpUdRNtr7eoT4W/mfqn8XRy9sa8YBfZp3E+fKGlbAmyETTjtay
Jw1j8B6u4x5a4ETej702NOFrKALpgxJABrXY2gAOfgdcTbcgmG0Xm/8BXa9+fhvlakSAXCjr3q1B
QEw/E5C3zfW7tf/mJ63KOXGgIBnaqcIo2uqBHd3kdU1b29Awy/Alh0pBvIUuWDRpNaA/rdtPQr+G
WdkJXqZVL0pZQUoB7ck9ChmAxmdoQIPLJzXfyPg2z6v8+n98bzDr/nuDISXlG47hGYAL4Yvj4/dG
xQNNJe21ray0Ctot+GslrflqVFBw1XSv3INlMv+EwumLbg7xD5f14wJcEs0VLMrZqW+teuUpuWXl
GWa++WqDK2ny5J4zeRrI56HIESVrKoZQWcTtgVTsePKJSiPzPN3RxU0Lthv96NNcRpkXqfzyFuPO
vcFLRXIzXjcQVtslDDUqrg6vKTYiZ0DwXonchS7a0gvj+hNXqBCoqHyrcrc60wp46pKVrhK1tNip
UGC0iVe02sdIyzhO90qLNIVjb9sgVAQiLkvPPoOpJd4IBt641E1RIqzVaULdYfeSnw0URu/maSgD
C+esuKh3swMtFFC9fBeO5ujSM7V/L8BNpYLTxS2w+cYba1WqTF7ig3cX6Aq2ELrRRkd8MO2gdtcf
ID5Wg/BDYeNjlSqsAjPbBDZji1r5GaVhjqssx58BFHzf7EsHlfUrCb+RBJw9jB4kzH1jRXORAunR
xb5IBdObZ9Ow8VboszFX5NhOGNQrWZEHGmGyK8p03gq7RXM1GbyPVRdQkkyNIFhiKwGOtcxEoq1E
/lmzxJFGUV7e5icuNrUKVR0kmN8cyO6jf6As5imyIAf7bIEoAakQlJXapdtKpJh12xwutp8sCYVC
uBSCqXAdKUobigkTzIwWSpvrky8N6UL+VZpMwDUKgizeT3vUvF1UORdqL0gSQ1zViD6/Rl6KK+po
04jW3ka0pizps+1t9NGPPts+Rnmz/OgX+EN0QokGyaYEbEnPlrlvsKs10jS8Uu5HGGa4TAIcqyjv
gzJusSl13qxp1RdcHHVU2xe0WgfV8Mgja0WLlBqqUaPlSH1NaacAh3/ITBbBnhb/Fq2yQaluG/sp
iUMJmzl1E3gpO5U9eKtjQF/ATFm0zsY2LaR+yJKWgJiT68n9zpOGsw25+GUr9lZb7XnOvEOQBN7B
U5d5SHc0R6vzwv9qJ6VXrxy/Z4s73zkeLbhR5k/P/Vc7DRWdbApz5zLHunupWdPa/8dRkrkWu/8K
8Znt+p5jQSbKc03z7ugR5EaUdxoUkKURLWwzGfYEfyXkK93xUbx6UIrez1Nv87M9TRFLt8bCV5ov
6vTBVbsydDDrGzSMDN8K/xX1AWTykjrdzdN9ib3cvm2Q5YvFD5zzk2UUtzY6pl19m9e1v69af7wE
wNGvrLpDX4mL42IO3ifZaitycnUrWXLlNAicjUYXB59GOWHD9ATyA9Tb/SBaSoWloQuaEJwF9z1t
R8M0SMC7ly55XTABsV+/3ZHDNA5SzX5n7IdiK3gMtBM3vG3pl+xJ4h8Q3DOgDQubU+Ikxs9BB7Ew
K0f/ygov2pNpEIbvTZmJHbYGVVC8yFNXhc6znUTPxti5Z93N7Oeurp21GfQQn1WLmdCyi120V43r
WPwXe6MON1WvAc5Rndq2hSCt7Yz4cA1Stldz2dgC1m1wpGPsJIfGYbPVJAt+ekEQL20xoosxSvwd
HyA1pnuseQKXqj5hmRjbAtrzD1MUlzgaK6BNRPaQ2LizdyPOp9AGknM7I4Ig2T9NgTWxP5lpE6yj
KtI2EJD5HSM1fBJowwEndAERA29onM2/rZpNWC0Mq0i3Vd9UDzionHJI4B1phDLEYAPBAkhdWptb
1w4gbYamTNb331Fy0X4DMw2ukcj6mZW5uajKJn62OEr2jZ66hwjZ0rPtxHyNv4H+MsKJaMf6Ui5k
392curB1QPbW9iim5tEzaL2eAmlmE89HEvsZCINGb1r8aIFkanWOteI6AAB8EkaL5ky1+3wbTuCR
CJIWJyW/rRsRMAS6NLT2AqY++WjxumXbrGbtAU1J4D5pICnZBXX0o2E6Xv6gvwSx8LdlZ45bL+zF
FyARdhnzoh8odwJK5VXqEPAvXqYowmXYe/JLnv4IpeaCjD35iZ5/3HB2m3lberuBTW7Z+lPPuhqJ
YxCXQYmOrarebTbYt0bPnhEVj2YM8k/FeUYX4Qi28iF9tCGHELIujwFqxbMFxYhE3G5oDr8S+Tig
gY5G4Ii1HrnV+PX3NkDBG3TZ1wbqnms9BJlq1tUdGFqFxJ5dk8Z+GtcZVDkT7zoodBlvrBFJdxsU
rsp29qVVImOY/WkOWO3hAYA68FXpQBgi39HlDnIgXVg+4XRUbGuodx7G0Uywi8ysVWYazZexsF/o
HQQI41J/c0KhsngKMnlz6pWTl0Kt2cZW5TzRwjYKXQ6yA3PlKglpy3FtwFZA61DUXnaxBjAzgeEB
0jotJJ1qjwe73hb/j7IrW25UWbZfRAQU8ytotiRLnu0Xot29N8VMMcPX31WJt3E7ep9z7guhysos
yd0SVGWuXCu6xt0U+6ot7J9mvCdk4pCnKtrXzO4un5iyJVcLx9rZtQCxxU9JstQkoDkP7JntJC9z
aPqWTrslSpNcG/k6i7V2S3wnNLsMM6X+zVnG6k55csop8V3AuE7KZLbh1hEQ6IQQ3NoVDaT7aEJe
6FUlIgs0kSkY4M0UVLNITxkO0AVaz7MdJa/UDo+FoRo/ZgF3BYuFxfMVmtGS1ZiLYUX8I0OeJTtl
6L4OXTkkOpLCbD5mlyHFlkba3jdMewGw3vVjhlYqYrIkLswKdZc1TpMuVAzQbTVTXEqXUk7YMoIm
FqbMZQJ/T4ufhYlsT5cUSIhA78fvMoEeD9nmnRd5ew6MQD0m4LNdlYVm/1D7K6X/FgdAKu19aqSZ
H5Ul0FvYX1ZHVV6+QLroZbDjjpPPZgbgZ4PHFUBsdOld9F0RCqcXpbYxW5CdEjdAE9mOp6C77MxK
tbjQxJy3SHXHc2rlY8LKMuFRAkSVE0sETbgmwIMoRK1a1Js2JJhi4qd/ih39iUaG1Fyprfykgnry
TCYB/fo118ERC+InPO3U6ou/pVflCmUePB2b/A1N7oBRutYrsCbTQwuGwZ1SpBEq2cbwkATlG/2b
SQfdgSj2/Idy1xyPdDitI6AmgGbBTWFBDC6HVZp2Epzz9QKp346rz+h5B7pcqxK+jWpkNecxnXiQ
htu7UqadzkpkSkTFt02pwk+2+il4mjkieVKRLblxRjVYGWWdv/MHbubdO+c4+PVR5tzwQZSXeHCg
VSgnVABh09TOwenKjW3b4xeLG7H1iC3dLTmUdooffhlDwFeu7AYtmE8j+3PlaIigXII94LxybwBk
2E9sXnkILPUw3194n6o3YNipjnTpHKnr2+vmnutZvA+oWZlm3GLKnD3P7T1DxdsHutc+KVzY/pia
zXpKJCvkMoY+FqjJQNBzFHYq1VuU+tgWVvycVhHkhlL3LndH9b4WbI37Z/ystBzSvR0fPBoCQm1u
0WdTr3PADZ71OkMmuhJsT7NM19+g8dHd0qRtesY4sqcRLDgXNN892UEdP2tISqORVDF8Gg5RZKzt
Epx7NCyn8uND0fD3DxU3+vyheohOHL99KDzJ6nn2Dx8Kv9piV7n4cdRuB7ibwaHGBXgzNsVDhSxe
h93IPEZGtDi35ERGkRb5qpJG7M6aYxOiTyHPWzSVBOUqrqvoPXEzdF+mzSvqr+BUbtx0H5nK8JB1
7QOOQPw96NCykMVBdkEjH3alEPr718ieQQ2J6SXwpobRb5memft2BFgdop1ogUnBGaFMYl8gHflX
GVZXo8Y2XIkhtFS2hXlCuouDncHpN9mQiodR7QrPFFX7l2rdGNhH/arLwfBS8HTdRWE4zOuDf/Vj
/TIsorciqve6jPlc35j0j/WZxe2tVWnbkZsCONi63LYAEd4VrQg8pzScd6Ub/awYgr8qFj13CW+e
EwfRo23EZwCsqgP7Q5BgUIHWHA13t5Ije+GCVTG3+TUXto5Cbs/mfy89fWNl2oE1IwqhrGWYewc0
B/d1xd/of4IC8R/8EagKxlb0P4BAVQZOVuQ1EIG7IXItwxl+KXHhnGgERfAvIzkXFKNzIlauz9Hv
ccTJ9fsqn56fcSbSMn5jGClUcS1wdAdh0R/B+x620Kh2NaiIpL0HercBjApN0B21XOcGWvOinWZO
w55sE6RdlfklxQRxjd4g6U2r0StQMfpqlLG1Fg7YlBjYE6MTBjh/+X0Pk5qtPgobIHlxPSJL1dBr
pNUZvyU61U+Tatrh7SJho4YfXmSawMCC+qHdbYEXK+4Lt8Z+tZ6cveuk5X0F8PqNzobUo1m6AFgB
HIQJjQsKAOJxx1pwX9OQopqRrfA5uguZstION4AlgxZXb4r7jMfpnWHcLe6FApQ1Q/PG/BEyHWSq
RmQebY7Gf2SKy49PNK+mRdn3T1TE1ZdPVKUhUt82a3wL+vSgUPzt07R2i/4IFPiKKX4LlXYbDx26
LEvzB2sL7bHPuwzNi3Z8UwoX94igBX/rb64WaI7JNTaLD9dMzcszQ21jce3lkfX3VWNjjG/IFc8Q
oIJbnrw1rNmaSbrLoHT0YqgW0sgcO3PdRQEkr7VkY2Va8hI77q6JElme/BcPnIm+e0RDBc05pcWD
Hg2lL3/wSKRHEPzZQ3Q4/tDnII/ILtuDDqScn0fmhfUcNwS92gDxNfzoLegFoO9GXDMdtEN9mo17
5ANALGTinwR/p/ryW5CCJO6XIC0VwXb8DIrlP07KpuklxTtBUTL4q2vKDZJi45eg5Z1yCCjdQm0W
92AZ9PlO9hht+lUzGukrUJsaKiKJewBHfIsqKLZS9O/Zh+76P3uM8AC88c9rBFxLf/IkmNdIBrS2
WWGKtPMr4cHpQrhxEUT5qkhYA5w76rye0bX8Fm7x1GIfSH4Z4Iw+0M0OmsfPJohQVwYEDp6UNIu8
HNBGkMIciFnI1JznxiyCZ9zg0OBmQF1NG5V6pymi21O0/RntymiJwvmMdh392Rxx8MPtZQKwyLK9
wAnGt7yMQAs66elFC83pTBNUeykH1Wedhi+iFOBVWkClud3HfkPtAwxyk+D6SNiGm3UC9STIpjnO
I21lq8HVNsBUJrtmtJNX66v5N2/a35J33KNZCGigH05hJJ5IaudSWUT5GsR+IktBNFHICYXr4gQ1
lUHp0jslq9hKZXZ6x3O86qQNRLJs1aN1bH71v/qVnbg1h9zcUmPApBU/bTXnZ+opMET1ZcQwSlo3
PFeShlF60ohX7fDTUdxRvDd2j/NlizQuX03cajetgU5Elan4a7o0OxhdkXrzuKsBzTQ1rV45QChf
wcLmXPuaFUi+Qad8sRW5cVcxCJaTKUUX5jXaz0uA8yU+2nH7sHhnEfTo8SWofbJVSBOttNhO/TJ1
wW8jL1YL/hwa0isL3ECzbZn45vdtSH5ko1XiVutwBMqBStL0BPqJOL91jV3f0qtSRy8rTRB5xkKM
QRM9ngLQo8M5j5zpooJUdo5YJih2WYomyMbKvIbkJrazZtjGs0KAw9z4qgJtR4oAJBpgjdDRq4qs
vIlBpXCvZvhX+hYQmugKJuy9ySGBxEDOJQAIxk5TnY4h5FXPGp72Pt0Cmuy+11Pzx6Aq06ppxHTM
Rd2d8VvBo5Vnr7059juioc3QV7CqdXfYUKKKuVl8rbnhoa8Whdtl1gGD0NqK9HqrgYtnY4MZedsC
ZPgi2v4BMKbqOmSqcnXs4AJIQPkigebbTlFMaLvAi2kK2hq6YDiDTjp+BChhRXYrN5W9ajtiVUu3
JFWAtmgV5YZm7atud9ELTntAgAgVWRrplGdqv8J5nO2bKBUvRW+sS8BhH0ZhOGfHmDKP3MziwkGn
FnO78FLhhD80EwzfuuD6rT4p1TlVelDty4kkMH/WIpWYf54dzaaNVq3ThD8sEB0CyOaAmjTKDkFu
FoD3wx6gQX1MJuO5COJm1znQeSV7CUB2Z79VFmDBaIfJdwxUiS9CWOgTadIV0ED1PovwZ4DerttC
optfoQkZXVPVRt/TOJbrPhNFCIrlyNxkDqgC5/GE4/weaE90bGhJdKVL76Cjp8/FLa1AJjHW/S20
KGavxV6YpY/2R+VMXmSP9OYuaCp2s5jQB956Jspxu7aP0FOW15Fj+62kmM5JavgbGDhXMxTMI+2R
7LPLNzSwQaDfmJSGyUtoCt9iB/dIjpY+8H9wUHy7sIoo5aCce+0HsYssHdy6lmarIOMQyP7kGfnN
tTewD/7gIgC0Rl8PpIfbGOox1KdgBd487pMerkUq8DZuRS0afTQAkMmhEWhLIQdDAFNSO0m46wsn
uFZJ4qy5aYJvx82VK/rwg2tTtS7OEEk3u7TST4X4Jk782omishJktgI4a5ojExCPuMdCogVnXfjT
xLL4/F7yHcw+Q7O2Un0sThNdksyLD3GxiTiPAQFoN4HGUihQ5abrO0gWbQOZbrUGh926mHVoNpGz
Y54PfhIPZ5Ung9/orJfKieY9FCbyAwBrmgf2VdALZOIZrLL9nS4zNYsvtVaTryV9abYK8192rGhg
z8hiJfNNSklmQY6a9WgduOXiAd1BS3o7N+7kyAp4WhoCUKvr+9GuijN4vYszAVHoFcuD28lWdNwS
YK/wvT+AE/HAJDb92/dv/q6ZJTso9SsNvn37vtn++A1FZnaJzzLoPVsNlDpR0Sl2IxrZ14pVF8+u
zEHECTIj+HaVz2VsP7IUORuH9eFTMdwnaGd9ZuASO9cqHp80XJagIS3B5RI0lEuAA6rb5Dbk+iIB
XS+jBZOGkkDgRW5l0dq20ZWx+zHUugBL0FRcgyFEJqhqIM/N9Og2+QwCw/gcBNadOUgH4ViOHa18
WswSNeCWYS7PrjTSU6D7Gqg2bekBZDogMlUNdDtTANlyUMIvAWNYXT52Dkb22ITxzwyQ/LcqCcDU
zZr4FBqtecVt+Vcp2PhmuwqEh5QmP3W1oV5brv9F/qzRKghaowIy5WF3FU4MsQC5EFfV0i8HaMlp
SG5e0YzJvSkKjBPPHXdDUFu65EN4du0WhaVPdDDZaVibRY/n/Jg3ALiC1eabTwRgp1gFvS0OVuas
KS5LoAcAtBE2ct7gaO/j1DypUNZ7aXtLZp3i6CI05HUgvanizg3YXGjzEDjVOHjMcFrynMmp/2rU
SyUJOn+PtiuDz9HcMr5Gd01YeS2wjEioIOnDElGcIyPA133UmA+FUGXVtVCD8ygnJBpurRtd+9mg
XcVHo6F9G4HzBSyWNlrqyry7tDqkeGJt7N5G1G6BFQ3+MpHTS7mrvVYyaGom+7ax7Y8g3o7dxY1R
jhgct7gp0N3uz9Aw+h1W9oRtntLv5/30/EOErZW2ec+Nf915SJOoVbp7kF/3aytfQxnCvlhW1XNs
E7+OgBmBMrhzSSAZeM3kBZZRb5+RXipvC0WPb7tURZOQpEfvdFRCa6vHqVkO20Ddl9pkgoIQbkGh
o3td0qOjVGL6oSiA6AHw1czw78r1sT9SsUD/fUizTlyioSPJwdGvt84BP/inUS2TR5QD9a0JgPEu
yWP+UOb6z2aysp/ZMD3pgn04MHSArqdIXytoV7iKwCkvY3OPXFV1XSwdvx/QNA81czmPEU3VWhug
92tUvM4qhyJZQTchAzHPFB47QOT2ioWkFm3ol2EtW4iXIW3+achtOC9Dis2tzYxT03V2ofp9MkTK
jV21OyrYLyV97lbKTRY2kE6IZBKsF+e2i/muBI3jDmoWw4OrFW8t5/nPInVe88ZFpl06qD1kqjpR
jQ84T88OqRa8Cqf/cKAV/sVhUATf4c72sYKNtyARzs8VFgf6DHVWvSE1CfZOQt/1tvroNJyjjqTL
YtI/F67ilUBB29PA27VeJr45t8AeovbOrO1/BuZp1neIPjDQTDMMx0UztKHrrpz/AtGvQjTyB1nk
rMMhAr0dYPOFlZxKtbG8plOEr1rIRtHWOu3b6ozn/3HeWjuJjRt7gswQzUa2UZ1xNkMu/h9xCIoH
2udc68EDjuol6gP/yHuRcJfb/J1WfXYLztsPcTDXKHM/GbtwSw40YTWKvaNwstGFpMD+CV/M2Jfm
ftqDaY/eiSYoPHX70qOhU5S3jt29cMtU8ZeoDBsG3PLDhL8V2djcxdLOpR2dffLOHrzGYdDcOUqO
fLwOJOkQODpoMKYA1A6tdcsHvfXoJP1tgsXYl2WEtpQR2rOtpObecFGksC2zvqMLkES9b9Wltm0/
pWZj4G161F0v5MHayPkeFRaohE+s/xoVJIUniT8utJAho8DkhXK2rOS3yAhtwPUQr0pWgSpPgmaJ
i2Dhd6dZbEfQeSNxtTlBaokXvpNxgSJ7cuQMBc/T/8OKTdtWKzETbLUZiEYFngwo6mmHpf1qot7w
pZtqabgim4yo/jViCQsMhhZz6c0VJfznC12P7IZQWITk+o7xUgQ4HNHJ665t2ag347PkqyVkAYQt
zrRWVOSH//xz1C3ZEfO1v8JFf4Wtm0w3gdJzbUeCoL78HEMWmq7ZWHzTdaWDnkEkaBroUKBJwHgR
YF3ZWaPSbehbVcGeSnsh7Y60f/qLejSAuc6qXZpn/aaT2N4ImOvIYvqLbWkf/m4W1ge0tWBXK/er
TVHk2yAIUVKl3BSNQwXjmZ7CbIDEBL9rAl6QBi1ySgoaea0w21UobAYx4xrNEDHyU+EKFGLazRfr
/LJNB8VDu027+uI1r0UBtAC9Wi4deMbRyDVdGsZRTAfJ5B1dpkb5MebGeINTAA6DrmBn/CE7miNT
UU9i84eguIWgIrmBZvV7UOWaYmM1TvvlnXAjeI85+lMp6POd6E3I9O2daMIKo/9/0Ji8T+5dlcf9
sZGXVoWOqYldeustY3RuQymkRBb108/psWNFURgh88tWqpkaUcE8DSS86y9GWnJZjBw1UM/v+wZZ
1z+96ZdldaP6WHF5bxACKVt37r5KwtDYR1od3zAjPBHGgEAFhEX43T71vWS2lL55H53mITmjgXG2
0ehLfA0dyagqEyId3TCNvTu/i/9+aPpqLBI/UK6ob7IJkORPR4NDBPDYk2zw7EpODrI6rv/pqsnA
pK7OH2q47jSEXj0k3Y2bVz7oec39UINbBoWG7oZetXLy/2+rO/G/LKeEjVN6/3n5z6XCWtxAomzw
hRI7W2IjG/SArWg4E5tliT4PqygGleznkGYX53+NRd8NVkb6dYib/Dk17A16AJunoDT1fWeGzZqy
35/2SePGbE+rId2nPRooiKkVzELDKXTbdzFp1pZMC4MrTdIwggegdtaWmF2XyMX300NFahoJMrku
zX7GK4rz9R2WUHqbvKy/fIYlfPkMSj/Mn2FZlnhol+HnZ/hmX95KevzpLyWPz89Bn1RX3HDDcghz
Q17ZuE6oXR+VPr0t0jqJwe2uRPvJAHUBzdZJAWY3Q8SbvAiqla6oQDAqUqldTQZ7M68gl8HjIkPd
IwgP8zp6m+5tZ3BOtEKexsm1GraLv92nJr3tYoJEa7xvc/DbUAxNOAkaFMHZUq1oSBM6bjI+siD2
Zn4rBi1Vr+hyfpg/nnxrhzvOiUJ+e+t54X/+4oGJ9L+0omi6xb7teQ0VjSguHuoannSaZrFvD9kg
sVxhNDZydol7FRMeyV5VoQja6sl1SvL8omnCRRXJSAYvsvFQaWMHtERyBmSShWe5OhI/gL1W6mSt
E7ca1wR0rYypINgrTZLJKmKIoGb2iScSCfsJk1UaKKV0RdTtShRy/bQ0qm1o4VhG+qNki6Utkjaa
6KEM4JONXKqirq9mHAofSJGP2H4yM3AHa8UeQsUTlHD7n3NvUN0M6iGDBtOXoWKInyzOcNKj2UIq
NMkuIydR1BXkTIaNUk9SFrQ17wI1gTIf2qv2Saubl4nZmZ/1zfATfO+JrPYurk4IVijHCCwL5Hn9
fVqHp6pj5nE+Uw+uc6yzEL16gQrUqJxt5KxtN+WtnqQrAEHbg20W0H0FgdGzbiXDKp/6am+miv6M
VuJLAMGUq6jy7L5osz15LUHkpQJQu4qsjdKrAF9IwGY0AeFdV82OwJyE12zBTeWjUw0IJekxWtV9
XRbq2nIMwPt4Nr0Vjr43rHZ8zMJCgM9mwpbS0Me3xLb2ZRh92Mmf7Fpl7rt8+ptrg/3kdD8ok9Gm
8S+z1YqnPIKWFWji8lMmQjzflAHSDzxs7gseTF7dlNmv4CMm7cJfAU4E+AHFaOBXcSixuR/oZnUh
BHisGtkBBPulR5NkG7We+R16bLeLTUa5aZCeYmxo9LU7Im2bGG54KtEyeQJoBLdiekkXPaxtL8rU
Zq0WbgQ23Da6yXigAauypa8yfambNgTjJgiiABPHF7oKG3eXguUEve0Yog6c3MN/+f43Kji7lahX
7hPWu49O7nZemBXicYyFsZrasQalD+M7jUG30hBKddSHYoTAtcGQYAG4EJnW6KVsuncUFfq/qqH2
dOJz0KN8z8eufKcleaCKR/VzySDu7HWo9+qBhBGWS4naz5GGUFK5a/HM2mZSV4EUFyzSY1jG6cBB
o5ZLFSUZRrGfYWRafGk4tBY+36LeQEZDH+Y3ikC/B0ZS8z4GZf924HqxLeTRs3iatLh6C6BevxVJ
UIDuAdpIxVPYauKNfAtpJV/+8M2XDq/8AdoIqt/0GY60/2Xxj7fssly8CUv5/YPQW9IHSfO0/Oct
KxSxtpltg5ERRO67nCXdWul68Vpl1jPQ6uyKTt72ti+dwkMFQbyCd7paaZo+HYxCltWdRzKbmu1+
i+469UmA1PqA+l/yGEcGCHTV8rkWSKWCCqr2YpmaBomYsW3GogcoF7NgB9X9Ic2aA82mTnad1B7A
YWDJH2sdtT8ZVBcdbvBT+uCAGA7JOLe7aKk5oPCI9CHZwhHZx2+vyM/IlXCVGRk0eSe+I0huW4tp
VcthTQqBYTqtTMfiu7FuspuGg+anCQfkQCe2i8F/dPioJQi7OFsS/ewo+q4CT6k33xsnozF8xUyG
U2wbw4leMYmgtJh7E7AmHT2yKcDab2oVvGgOyAF0KROj8Ti4S6tsReAqEekujQh4RSPpSeCqMNBU
f34/nJHwbfQMPKFu6GlmpWN+ycZ145gMugZ4tNGl41W0HtkE6DE9F4dAB7U7NMSEIlon9AYw1/fr
KbNE5HEOBpybuG/M56DqKlApoTzc57/SVIXeUDCIa6EMxs4sgIkeRie/EzV0y8tCt37942qlRuhH
DRv9AJ02x4ipO2qYDkuRrmsWxweROPZj+I+96hMoteb1h136k6q5VYBPJmzTdk5G5W0RHqEl874k
o9oAeRcgPcWBbEEUHQaX6Ti1WjLbr4BnEnqryNvTD8TVgBOwWDGdsMvtbmM03kGMQEwAi+rpA7oS
wGiFzUOzSd1QbClDOQqO5nI7ATC0+uDjp1cgqSlQn4ruXWKXWGzSdyB+it9DM+ZC56EDmxn1NiMr
Ne1rzb3MTc5fqk66PXlTkb8D3TchxYJamOmOEXhwcB+RI7oomfq30ljJkSpeqYo8EPlTPWxSQgsM
0ilkXR8TO9DPdEFyiKOxpAckvHNHZWWL0phnTPkKX079lBaPZGbQltE98xfabMtXI2aeCybM90az
mlXWVPkxV+z2wgw2gSvR5u8McGKdh+VD5uhoY1RdnNBR6aRIcqBINBPcWhaKBLlutqBTEWKdKdPw
HIfVFTIo1q8CxKtDYsYvoH0FAX4FATEnAXCUXJsCYCSUR1DZlr/IpgFdQt/pIfh1MKQfY/b5swRJ
hrtF+SbEU8lF5oim6bLMaPju7nF4zMHz2vL7vK1BuaanJxoBDyr2laLZHg3pguaf+xZMSSfSiY1j
q9wb8Wh7syjtZ7zJk/imcyZ0uEhuxFLSInLutH6hBCArJiOj6xcH8soktWKnBj/V2PWZPd1nkh14
uaCOqZwH5M7NfELaAqwGLnZWjeIbUczX8xiyMDbIb4b7eUjBqBrvmjgGPZNdnlVoQx+sEuDjwQrC
10yrNpTy7idsFDqTTxfywC32DgQl1zjL7pUwi38pnfWgsDx/agVrNg6qIIdR6ZVbrQKbHnm4wGJ3
7s9BURu/6UL91uin6aDjlrmxRz48/bYUeArypyABvaarNtq2RopCZVJoIoYUzwT+/Kj52yx+ZIqd
c1CO1DuIHbrvmSuAI8jL8alVshjA9SC8MiTFNoqTimPVdMWh6OJml+XJeO5acCmhE53dlzowFWVY
q688HB4dgDD/BgE0KiQfaxeJi7VHpFod4zYYUIfmqLQuChz06656QDhogtoMybZMoM3pI4Jsav4L
BHjuWUw4Ptdjc1zuxW5vx9tALblf0L2YZqTfIP1sywD99YA2pPOAu/JtqFi7jonsJYvRK4eiBvCO
Gm5qhuJO4J1BOcStnN0ILcjZY0ic/8UDTU8nW9M4iMPRkChCLT/nbXqYuw2riPFNpgNEzMxRTcGP
2r/0vQiPvzsPeh6j4ch0brTEmPah6Pp5Kx2laATXaggWDvm0d4Tdr0tJ+v9pD+3uw5+25J928q/k
o4j89bLYQAQ227hK4eLxxcKbXFPCm94048JbxmiT/5hZbKwI10U1urvFRK+CqUAPu4Nj+LwAjRef
Py31xxDHFI7nDvjxkcImSWtaVo1feWJCuFcqbdJEiH6bDXgXJ39R3xzQs30Ihfq0mLD5Vy/ty2Ig
Dc5pdO6HUsjkT2PP8p0tg2BU0lVoQ5TKnhQQIJ0cju1ZdRrzAYXa2kuDMfxloukcKnbG31FRXTox
Na/gQ9D8KjTDK5h0JlDP1/WhtXM0tiT4v6Nwljm1Z6QRp3CcTuL1UGn2DtDS4hwU/V0o9OyhcUX2
0E2AXrlWdiVToeHb0KjKiC8CPIKq7baJ6VRIImP4GW6yOH+Yxhi81QC4oC0la7dFEqaHiFXiHKiR
tjIbVXvOqumRNP6YE63ACTq+I6vN/Q50SXfdZ5BecXGGXlGkjv1FsMK4FMAeAXiP72SUgC+3n2R9
R+nEJu5c/UKXqkDRz5YCwF9sCrhiwxI1DbkI2YEpNC66KOblyJ5ITVSwtSQrhrYJum3iRBz5/agF
yONU4iYXbr2ukb14rZJ29gBLXMgTxRd51c8NYyJJgIDu4q/DZbYrJD5azlL9mIbLLMW6nZat86C/
UVmPrtIorNwTPqA3ywx1qeaeStzM5iEe39MWJR12LAyBw5jL78F7xO9REOh903WiHQ1DlRln0Ngf
IDc0ndRByUDC2aN9OdTQFcyAzkQrlZ/zCOX7htteja/YOUYX+V1Y8QeyAxZRrIPGrEF/afPXCKwN
SaC9WqnOdmnSmmvykquKDu0LAjzQX1ZV28qnvq+g7sEohQ9X1xZ2IZNWG+cgjYyzjZ5SM+6s42Ii
e6KM/bqWEcuEI/ERBrDtJUg46reyrs2dU42Fr8bAHg5Wpe8Buh5fzGaEVBGguMoIAIiixKaHbdL4
UiAJNLsJMKGvM1VtVoTBqqNIO4JetPJEMEXoxsCwkWAugnUtQ3pFtrox/9Il/I1XL+B1PlGXduKU
dw43q2dQozfrHLf6Y1wgb6KaTFmhdUK89Kp1Yrlb3o2NkXrDBGSEG7NhT+2BGvDufoBMSRyl61hX
o13Y1sZtpBUNOj9S7cnSsJWvUJf6BYEGyAqh+u8BqnVkoaK8QSZW8Qb84u7dOnfXZhxFJw2NM4dv
K03o7HkarQSVqjRzfNBrdys7TUOIL4AlV4k17SEsOAcNawRgEmRGHsraTrbaVFkrGqbMqW4cPek8
nsC555p2gfLYrlShSOFbKOsCNVnf0UpZFYXeZCI9SaFQbPpYmGa1CtuPMAVYEkulw3He19HeD0iF
W3ReIE1DG8PP7SANea/fNqlr7JfNIdlFZljAgPKXMYs7QNawvZ3s9BXNA0h/TOjrGoY22pQC52ld
/4s2sa2pqqvRCO2bCUIelyWwFgWIa0zjPhP9JjfLeEWZo7p915wacs5BVuxsO5vQL4FEU+5+MbM0
nDb0EPzNm8zkXdQ/l0XwsxJQnXC7Wz0MggMKH5NPyi1o0bdXSO/YOxoWA8jiTTO4AKvg3rf5hBIi
BF0oKFHjyS/VqblxM73Gnd8Wj67RjVoJpsv2Pa8dSGFJeHHt5NVjiXuxegsEfQFalRQ7hQRq8hor
ky0Ns3Zo7nJdAe+vGmBzj/p32BTDAT2GUG3kKagMlogkUHUfbyUOyOEEkootOQ5Nye+nMHqi81ln
VyD8Hsb06NZDeB/hWEH2b/6fdvIHNitd1qkSNu6VBL0GIXIxIJiJ+JbLJ1AL8soDbqa2R8OqEcq1
ZLlPIy3u8wdgtJ7TXJ1Os0nJQCUz2uHWko8swFOMfT/5uWXUfgcquNekAG7GZVVz4pEd4QkHDUhp
54mtb7oJoMdBDsdB34xxJx7NGt1zbebWfiLVm/vcUjxkqupTng7ZdsrAbCk8lfc+/ckEU8AP7Odg
A+XemXjm4XFi/6xz3QFBghWdOnOKoDakaSuhVglwZaGxomQFfb+XAxEHd7jfNMDyfpsgl2+ztAC6
dy3wvAeBzr0yU8o1gHmBrwHWfWunIKwwBqfDA7TsL0gPgkE6Dfq3NgGIWPagoHsTHYqp+roEBamq
oOWhM70BYlRzqqBVcXISrWZeHSHaXdPzbifi3LiC1tOeXQyW2b8Uo0XnRSUSH3DjDK2M4bjVQVF3
GA27OytjDeXIPnefgRl7aKUmMPqEAVoMyveiKUFSjWfhtdfMYZuDf+YwTjXIvIoJST9vUmXOszDr
28aAFgIwFikKgm19O1M1LMZ5bErPIlahmoD2Cc8QPF1lgAedk35Yj7g3vNqmybcByCO3vM+110GM
K3cc2yeggfhN3yjZitz02Im8sodsV9gW0WWsp9SjicaFlHYMXpwbNBXyp/+0rgFgppoPt8Q0zIYy
O2Jz9KiaHJQBKrammyK0xGqqRZfgyxqrnlVAFXQeN43j1YaWXijYjcLsaOfxI2tFdC04yMZBQ5UH
uJuOdvlq5czdINGbb2moxvZ2MmPlgTktO6rcRTqlL8UrWOxjHxyd8Ump7eYBoNE92Sn8/yj7sua2
cabrX8QqLuB2S1KStduOE8e5Qc0kebiA+07++veg6ZiKJlPffDcootEAZZkiwe4+52QDcl6stJ8B
ynqPOFBAAiRHul9ErNjcDWQxz0DS1HlLyGIJYdRGfnGzSXdrvwob8J/wsjhSU8bO+xF1RYhgGB3h
3aV2fDoE92NUeutQ14F+xAB+MMik+zpQOiocaQ41NW9xhYEgASzRLvQTlJlBMI/hzuOFCZ9QcxOF
/oSIcb+9GaqKnqNOIhoRDFQ5lKEi5UjuPZ6evllWWImMvEQ96RPk5ueAhmiNfi4Gr4vn5jRo4UJ0
UJmM4zoOd41M7yadUJ7qTtkS6wGNyZ4BbcMYVUiK2DelI4XloytRTdezmp1bFALTv5xMUztFu0qP
LZ9sy7WgKqHvjGp9Q2P9LwtVg/MlrMtxm/Xxcb3X0NHy3K2c/iAwuN506IhuMJEcbJ3wZjDrQZmf
9/rkjX0ktlmI2DjAlsYr3mkEeIpG7cJ7HXWP7lUBq98rCtj5aSiF4elWxV7vJg0MgSFAkNsGIAyW
eH3bZ6ikVJ2TLZtxhHg6mJ/4e7+Jsm5j2Z1kg4INVPvvA+S9zlPHbj4i1OCRB/kuS7GoBY0vebdW
9YN3+u3p1vUWPzodqCtMT93priIuN0Eq+h6iavhxdytfug50CcJo/rF+zzduJfgp5OD6Pb9Hq+VX
K+b2R9QAzZOFhrJNSBKSlCDDAsxn1SRsJDtrfAGySzYaXRtymXV86NUW0TI0Jaq5tSmQVVyGb+Qn
abFEDmdyeDn13RnW82sF9FDpDJU68YdBFU/CYdm5Z3F+RqhJOaTYmNfRaA8eDbDCtQaPhgckyaGv
lIbBLIYm2dE4NWAhhN4LM5G5+PBeDu1Wi3aDnsbLEvdLUr/lifDmqHa3y7rY/GbrZ7lZ8mZ2M7fv
n4WMUDbXUMKINBzpiMwN8tJZlCOeKOVtPhotEeBrZ3Kf8MueCnMAk0hYvs+sq+mRpisOAs2y129t
cAJDxQpFm3aLCHcNavXnUjbGOLw6dd+dyJSPHFgNVsfehHvZc5am1nNlODp+clO/J5shRH0RaXOk
CeThRmkaRNOgbMmGl83weeSH9SSRpkbbGHDNgGyLlw5Ogim3r7TE+tHoJOShu9OrBgaSE3nQRwMx
Dd5Z5OdGkcIxVuz21NmCPUx2AV3zKMYTU9Hrx9yp68fQng6hFjcAP/+yg6afb/Kc2z650YAJbZ7H
ZE9TVs8ctbN+Cv3Y7eopVJGdnGk6LsvLE9EE7F9zT49n94F8qRmN5v1TUXddXbD+4Bhac1p9wZzI
N7U9eZPjlD6KoJoniKjUTzxPEfvMNDwdKF1PfdyPuZ8S9dLaJ3cl6ZunXuMNNPva7wnUFpeYvNsM
+76y+Re9t4xdGnbmDkV/zhemW3t6a9EMQM6LfCwvblLmYKQHDzNF8z9mZjq26e/7Tw4FtGDKKhdM
Hoq6WX/q9IOlXzrZgAD7h8vdrQPsv7cu9MMWVl7tVH3UN6kZoqandb5Yo9BOrtKBnUQWz3cq0lxm
NUOQTXaTX25gFev8SIlfZsktQ002xOB1osNWNGxv8m77x1EyakQ5M7HkxhFYT6i8yaYCiyk4nOXh
ukQ3qGzfme0WPJH4VkukugqgiKGWA7VhF/QTERNU4Lt1wjr52tW4UiDaoUHpKUcIOy59cmuQDTsO
Y4bCBAkb1C0nC5S8iw80a7Rm/LC6/AWw6/u1o7xpt6FuVEGpmeDWaVX3oMqmH+r3o9VGAzrKwnKP
hpdDhdnldkyd1z9N+ZPtZoX1VHbl3p5UA0IFlUgfn2Tu2LSDkpk9lkcDRG9eLiUooD8HVUw6rEmY
gg7BDlIcb/pkpCbsNXFQkY28nzKR1oUgrQvZ0LimbvJWNU6O1BdQpAqBG+dfK7UH+Y7srfa1244W
QF8G+0ampcnM9+kxwvqjJxcBpip8iPEWjDMgbyM6HXsve5hOrlk+uXGsPJHJRbRkl+DX5sfSg2xQ
3IgDXnXTVh8ciOTMk/l3y01xZNSN7RNYlOPFFzx4y5KLa5ukg9xqu3jryoQKNbRhClKZvoO6qczc
JWl/iVrvxkSH7TRI6TQ4L359F0MqYnJU7PxR3wSQOxTuAeOQnS4es0c6ElM3BwjpoQh35MDWV1Nm
XUXnQ6gbdVPkkmflHBh9g8KZroALrQSXSaaVl7UTUW1qVgtAhhHmLkCtiFio5Oa/74NOfMKuA0hH
FulALSc13gNH3XV1YOqaKhhVtYekiFlvmrEffOrGEdjlYqEpmsdmF/G2tC9264jWlsNlmaeiIkaf
9BP1VnvoQKNgarLraqI1lzU4rzd2VIN7Tp5nsdHJorn/ogruTRzA2KW0Cikn1EWLECTbdHMWRozq
6br41Y+UtFr8l5s59cl/uZmvfYR+pwCZnnTjQkH8CrVObT+41TeQR+hXbhaQ8BRqBIkSE8ESMpo9
h9FsNcWDkoG9vTE6DIVp+ZAebfJRMpNdkMCjlakh349zGElfiA0rgUFNe9PwLaOQbxHtPoqRn1By
sw2I8qxETHvwiBWN+tSQTwPJkiDF9bJRZzU5pKHyPZWRpVoHIbcdWhOw2IK9oqABoXpsm040ymLb
S61s+NyhCOj6MckqKmdXuPku0yxtCy6wam/VU32Flj1KDjo1elNLoDHkSz0X025A1uAvs6yRYoEY
3yMzc9CBqOAEQoCkvgLxCvhSXPzsy2pCZBFlEJRYs8AhEqhJlG6W6j/DbMarg1JLeREvCbiBhz7r
2i1+R76LqFcEXpcOu60i/lGmCh5TqC15HYfO8BXmOk/l3BTbpmDRmSk2cvhJGO4HvKWcHQ7Z49l2
2HOMTJBvZeP0tdLav5Koyn+6KAcUSfO+eN8Z8Q+zlQ83uXjkQI++15tPtZaYD7NMdIHtPTxmMrGV
KloMik5pHGVDR5pbjNuoUj7f2Wka2QrKca3LrCP/OmVdfjkn9SfEBw3TbJ9qPakgXOt+GYwINQlK
CxHkNgObf21dbNlzwqLYpIgPb2mQMbM8M836UpYm1OQi6JcTko/KH/QqCX3QwoMYUUIUJtnQEbms
o+RMtvvRgUGt3om/iDaf8ZanabP7qVZqgZOI5ktmRGNQpPNwHUI7fwjx69kz24JWQMbZJiwj9VOq
lw7iInX1V+1Gx44N0FebE1CQGuP4Y10pQUVdkEMd7zqIctMoBu592tbJUJ+rStSCwEYNVfat4VGX
mi7ToQcFkYKH1fZr0hy7zqUyB/Ddsuyiq4XvTnr2SOBxgpY3KJz2a+B2F0A5jaLWLidfckOsLfab
NC5RZYHaB70wa1+tu3YTEbSZ+lGFd42lr8pxXY5D79Q5hs1wjOd88HIn70ChJd6PQmmLM6sFNUz9
j9E7P5r7p1XIb9DN1LP7et4IG4iB7PcmARHNWSsqiCi34rAOjuNs7S0X4uus6a+hEfcv0AbuXyxQ
32kI8j9Tr6qgeJS2LDxRF4FmNyjiFDgo6dsjEbBnVYEKBNlVQNJ7latRjxozbT0UgWmglW37wBVD
FjT9kB5y1EEtMujugIrrro3nPSm75yFusmoaPrsgc3rOUP5GMfYxMv/LpFCtrec5nf4fkyg+L880
IaeMb60YcAlwyD2DEBdVqj27ZpIBPpUk7Y01QyQ6csQxMfToSDZqWsXmF26NBWozDR17BzhTQ3Mj
MCYd5sq5kqmp2gsXff9QazOCUST8yVJwiQYO3qCAUxLfVkXQG+nQ5TCesQ/hQ30gaM+CAlqgPqZE
ENFhkhcaMh7VtxX0s7hIOBEdLfNoCaeotU2XqsKbrFQ7zamjnvJ6REVKYmTg4O7fbTRKjSr91q4D
6hToszrZZrXRKjSXbNSlI3JGjVG+WW0NQ7EOR0lEAHnOAqErMIsSsY8Damh1LtTPBkd5CchWj3aC
V2gEEIsLgjfFJZ3N9yNDxQ+Hx5WFioXfBsh5ShHWa93B2joiRVES+YDM4W+gQD6ZEt+wohQIPzDU
6o+x6aG0I+WiybQ25Nur4w+Qv8GDmCMJKUErUT8sDmOpDJ7C1RSVGUBfU5OXLnDYslltdLTYwpot
M8hvGZiVx8hK5z0v7HxbNlBSYlOHmjHZKFK/nboKqDcKzYVyzu92R86q5SwayFKoRaImCdhdq4BG
SpRHx2Zws5fGiurtjBLVDXVzq59PyTj8pJ6RIKmVYI+qRdknsmioKbyfnSEW1FgM4oH2DJnaj8b9
OCKb1VbiFFfuu0s28MZzITe3uRuY3Xlj6pZ1IApr01SGMxKX+UGboz31CuCmz73WA6FC/bwwbkYz
OUr2kVwaW8kPqQkm1LCePdNGEB6MaNM+A4bXm0ixpJyNz6lR2ktRmjZA3plG1zK0rtJQwjTbJypD
W+eTB3bB7s7qeujpyvdkIldddMEjZPKCHtRq/tIfWFk9TCyLEZ2un4mJuRpn08t46VyjhuunzELg
p5REjqzFe1w0hW+GNmjbFCyqD6hTcl/auHsmkmea2dqqc4XYvD8Y5fJtLH8/7i9BYqGk7eabWL8Z
SJd7s6OHz9pYuS+KOfj4e/ullynTa5c14kJjLW858i5uc6DubBdguxZzuaOuWUUo2SyZGVA3jMPu
oCYxINhy3VypUgSQy1fQw7ovUzkMz2o4+DRGzYQemamHjcPr8HFiYFo2M7aXcyTwYHBtPCc60zh3
dW+cG6U1pgDiNRBoKaZ9DyVmqI/WJdrMFAKcpnheSO93G40UOSpNotAIQamAoYyM5MXNyTmmpuoD
E6ReNd6q11k2qMgKt1UCfHAxWgOSEQhKY6MMynOWIepF3tSQt2NqP0YlyfaLM9lAL4XPrufnddEm
tirwHifBMh2bZsvLBXAmY8y+3y05h8X7B7gbaDVn9Gu3QI0EglzcmgItV5+NnjtvcSiA6nOs4hO2
gsamaFLtXCWs3ttREwNxhAKSye2GTW8M+ieHA0Sqt3X7rcrLx3Bqoe5ofE1zyPviVUS/WZGbXfFJ
TXQDxWu2enZRPpqZiFrzWjkA4CI1kz6CbDCNYOo6L69trekedOlBkBhy62FaJ5n2BBRUWUKJFh8Z
jLPd92Es1KuNDMrVlE05imgL2ZvepwFqioyr1zweJ19zJ3cThZCW8Wgkt8VPMSMfQz1agI60cgwg
oped14VtNjTnsVDu1/39g9ys41S3H4TWrmJUlBslvyZdb3lKEhoL4J5w9Sytkge9qNQFMe+aCurD
sBlS8Rb56JBEyVDMt9MIWT8U5u20FZWfvE8lCwHz17Ou0H+a3kVIQUJ+BDLaKJOYzqOFiIWwez8f
ctW/DwYtfYoT3UeC7l0pJkROiab3Pl6w1CXgdBcsIhc7jb/aKRfPHWsCZtjpd6RRZk+B5PKLcDtU
ZwNlgSocUHDgFTTbcRTFP9lWjvBp6GbfuBKeuzg0/6e7VRCaoHym6Vmrd/s6LKct5Ak9YiVHEka8
VBF6YBT6HCFa9tKgR8m6jzEGLrrJAwLrMkmddqt0+bGjvRhIC+xg0iEPQcaUzxz5TDQNDdOhSVu1
2IDkjtaiJlYB95qh9/qRYPx3HABy0AGM/khw8HWQaACi+H1wZQEY4+i1V/TiAAWNMRCQytrQP5n+
q5XCsqPo3ef1/072JimOcYJq//UKiePxdnqhxMlBN2NjrykWaJnMVgVbL3evlla8NyMC/VA5bC+r
PVQ1/aEyAHLq59m9trKhCesi64CDSueysMAzoZWApCdz/5JgK/tYqdZeLWLe+lknNknltk8oge+R
565HDxzf8ZF8qw53ozzXIHEmR2deR4daAxp+XanTDPBrY9DiG0dFmoltXMAHOvfaG4qzz7P5Lc4T
96pJE9mhL+j4SQh1WBqoYtO90pGZNJCVTNzTav99DbONjJMNVqCo06wTk4Kn1JiQybEd0RzJPiYK
dlE0cOMXcpDfZnnh39g+FrizDRBXK0y7XtZTU+tSRCl4WvsCXNmgbKcGVGRh69Fhk2f5httc85Qq
K06oBS1OphFimA7J56afO+PGsAd7T940Sn5r9+YEwLULVO0EgJXOO9TOOE9MCgeAtq7825yBcZZE
Qm2dvIylzl+bSgWkxQV/X68WCnB6mDSiIPqpnY0EiZQ0hvwyoisRcg0oYRIQZzoXVnHUoqHds2zm
w0VEzREhgnavDBxaAKlE0hUSSfcxQCZqMqiW+dVU14E9TtUxRKxpaVzZXW0o6ipLD9CMEZKXE0p/
qU/uq5OTgqzL+9c1aKBMtdBfgHZd1X4B2Nb06BegupaKGsyiGL06zJzd+rPAdzZeWenTL2hxy/Oi
Qf0LShvXnxX9hBIJhe0iXwfzgzWcR60uIVINCmMAmEJgNM9kxnecIC0vB7PSs6BMlYYHkmmaQSj/
5IbIrZIyuDpMEBuEABUNlhaEVbEnAiLHbqAMPvFsC5z4uAg+Jd0cHruCjd7vK5Hg01Ao2nUa6l3F
dOchs83jwpZALAd/ZD2IBiv3QJCUbvVIgEZ6pTygI0PnzsOcseNqX1bM0gGao2W6i5J2uoAoQ+wh
SvNKvUmLp8tyNEC6K2/wcDEtsEmRLWJGqXvLNB2KN7FiHldnOsozJaHlaKVJLpI0rDnMFn4vhJNH
bcOxssLN+lpH9vU9sAeXJDx4sHh8vAeavYr/CY2ijixYMPJuDRboTm46PzTQ78jnFra5mJmNB5gK
4t/ScTHe8dit3Sa0rQ3YOqD1Ju/TdAlVGWrVBnusHtZ7tyMM4B3Ep9VCR9EQK9uxx3V8N6Abzvsa
Q4jdISql0i23o2IXI1T4MKeG8hnvF2dKYg5OIvy2MULc/2O8cCH/6js2AyTJnre9KZzXdWYjRPjF
HKuz0lVea4EwS3lAMeSxCbvqmKqDum2N5rWCYnHpkW1GOvRITZ0Y70d3NshW4cn0J58C+LstStdf
7+aOei4eMqV4vQujUyydbDwNw41iKO9SJMKYwjMNxFXxpS9y/aKp8lqbs+9Ik6OUPVHzR80qE5BS
APAohrp/+/AA8akCTc1fHl09jwBzmv2bNWfLGlWKckVaQweww2RZtdGTomgClCSHZ2p4nbrHcvq7
1qUeZhP1uAnKWN0/PUpoqTcHO0XRC3fibjOMgLt7JYNkAAPhvV/q9nhEtHE6muOM2vflUGqLL54R
L5FQISs1od3mAR5DUGmSTsAU/5xqKBZyqEQd8RyCNpLCle5403dRW4y70ToGNnPXQ04OkpJyFrnS
JKWY+uM6PS4NO3jPswnXAV3t5PCDps7vTRXNlbKhvguBcBAnJwPUGbPe9Mn4j3Ga/w9rrkxvelHM
INDO/LarW4R4VAOXdAZuOKX5RGxwH2MkivzRo8L/j97HvNJCocX7FY1MQLOt5b/IkLVkMzQzKvq3
UTxVo//sx8ioJW2IVCX+lzT8MbBMqYfpZxWpGXIweXJk3ZAc585MjmuXu05beDQyzYU4uNG32UVR
jfdHlxtvGqfFel5hiZshWk01UEOPamOEBjxdlIcmjOInO6+ThXuLVw4EMKEGfzYQmXsKc8DDiA3p
bgCA5MRTJD/33YD5+1Kl2ljnMDQ2fcZ+8jnNvLDq2OMAEZNHLepRwlwfqdPZDILb4AD7BnbI7rA4
xAl7bOWeFqIp1YZs1MTQg967epHhloiFqNFB/H81Y8BQMEmrQAiYKXXNkSNVvxrD2O2LFNcGFVFT
o6l4ZretGT2stk57YtgkPpFlnbTUVUcx0lXcDUFdJwuzqfn/mRBnSESaapgFyRwLT7Hxvnuzy9e4
isth7vx1O18otQoxEHAWgJT3kRp67Svm9Hb+Mgo6shisxaDvbK6ROzdXOjJH0NRMddEHZEON7c9k
ro0w/mYlojxbmtMfNY3rHsGewb89HJsmNjxCSCO1NNyPkjM3kgk864XYcRl2HWVk1i5HQI3Buu/H
fQghCKuQvPf28IVpIf5X4MVMXbHD1jH8O6yR3IYCpPgEeax6O4agPwSWbT6GMWBKXTvMz8yZYh/c
cPVfcjo0T9n/HIESv0IMD6hWbQNoKc27aoBKdiaxNdRMarUD7qm/Uq+P23lXs8Ty805VPLWAQsm6
a8Mv+xxiv3hc32XAQ5YemTkubzvrzq2DTFPQFMIO6IG6DnysYc1DDYGzSPiUVytdhNBjZg3+mkhb
mDXxpZgeZB1Z7iFozc+DZG75PiXsy5DO1kNLDEi23h9tSKvgZquOuBEvx+tYHMoAXhUdOh3USY1s
6GjxW/s0oy1RIqA0YbIze+UK3jnzf3Efo8QCAoB8RlahTWzjhYV4fHWA8JzNGnIKQ19PO83Nkye9
AiFCY2TDGwhxH8sE/0Y53WlF8hZWKBIf6qR90cLcBkFe039zkw53kxGZvVjsFMrtGiPEJSqIEXdp
20FTujc/ZxlvAtStoKosZ+lO4QU7mkCVHkQulN04O+m1H00lKCC/+aKmCRIN4E/5Bmzyuji4CUB3
mqv1xemcGQpyqARDsbj9ZQRl69hx660HCHZntU2zo67VOR7PjP4VpQTxwY5UCBkgEfAGbABUvuPx
eewzAxvwGlFzaVfdGqUBk5ldTAsVKGHhfiV/1Eupy+lA2mHR6cjugD10l5Ypdv7QX/PK2f1CyNRO
ccUZpL3Bgg77U9duo0DV3Hqb2Fn6lBrxxTUG9r9B2H6NWd+zGIUyqsGqF7sxjU0yNhxKj64u4RXg
tgHy7YllTu/reON+E6O42HL6rNi+BOCfUoGMieLRFoS2Fo2rg9UQ6DjabdC+Y8I7MQo8P3YfHy7L
3oSmKVqVN0HfdyBSNMYHstEM2pe8V/krrNwuNHfVpGyKORxvQiTciSD+vvAFGHgtzAt3LFDCD9rz
xM2OLioCzEPcmoEd1tkxkqWxtgDIGDQfzK/S8ojci/UVumVmUKhmfe4yoRzLOFY3wM/ZX+bBfCGw
F2vMxVVpChNrQ7kzHELuhWFxHmtb/yEPwPOk/0hYuRx8WP6LT3Q7C1oZb++8EEqFl+I8tfX9ZE5u
QHQdAM/+NIBHfcyRVXq0DO1/ZDYazQ4YkPkoeAOcKfMiIH7faG6ZtW5AzCBmaPy0ikuf4vklaRnd
AFG0JsC79hysMPVS1/mlmPTh0MXD5QaHPjfggQGS9bDYkORsgjFUsYdk45Vm1XIqraRY7XCo3fFC
9nds+6/5De5bhrecJ66bgNeoxP+3DzDmKIB8rwXH7tAJZmUCprkE6aFWJtjBztQS8zKTBM52XYIK
TTO+EFUzmaghDxfqsKfO7FE/Xs/4+CxnBxr4x1pZaqR+RCekE6wLLSdU2Qiwi8i3qqpt/j0dJ9N2
aybOnpi7Lw39Jp0HGIvhcUS0N3cEm6mkE1ht5FJZuo6vWzJqrgyb5JP1ocxUND6JSfBKBx4sGVOU
Hw4N0g9o7gaQcG2uSmQPprd4K266JZ+JSAARtC/9ZMQr+dJP7OnC0pG/6AD6RyXIcOwSNFBp0tdn
Q5n1U6noTmCxSX2rdL7tXSf5ISAkCYqJvv40DJLrV0h26ZhNzwl0unB7aFGJCQBUIleLVQTV4zTF
z7CvtCBKi+cOVbOtx3GNnszIwGE62TzQWO56WuXUJ2ecqyygQxNqckcwDG56s1LwnLZAV4+3g0uo
zHvKrNVGDIlQU8NOQ3qQDXxtfmmLeNHxgyKeaFR+UuayMg+qssvnip9Aa1Sbh5wtYyTrB0wtoEY6
YregWEeh80czz9w8arIhWwkI1rZV2SvZgUzMajynMYP667TKza2jJV+h3NowHphEKsW25sdaW5yF
lTTXWuKaugr6ZYBGxXUeNBl2PxlEFJijshNtm3q5bRLMRGa6tFoAv2qGn0KBFBvdrtPJQdmLqj92
BHZlnXqio1YCYMePLtmUZKgfRg2IdvKtI8DdUcFV6EUtH53xWyigokNHZINkbPx2d/Qf/MIBkFjj
Oxju2z3kOwAEn5CHpUplZHQRH8HnaPcGRshm9Llf6I6TQtI0qs65kkpFXhdFEi2EM+iapYudTGwK
6Fqmhi71X55k+X2ysPXOYxb+W4OpMlAIsQLUcFmOAKnNiy11oa1kn6EZ0834zo0eSadkrztWO3uQ
sbHP5FMNynPZGjN+IHiKsGvdQ1oij+fPGo/VcxvJgFMqpq8RNw1c9NG4hy42JLrgljZsfqn7xyh1
oAeglvnOqQr2qU05kMdWbv0AjsATI3BxIegUwRiSuldIzb77Ar06PZXWE+kqQiCiPpUaex2autll
1oTKaLItgot6ZL/aEO7YodL5wdU4P5GKWq2gGDcayzP1zKZsnrAbWEyksEZ2FJX/0ZRgYlSi8kDX
EO9eL+27K50G6HJfXSy9Yx4LdStYnZffCvUTPRwDFOGMfibrYbD/hBrF1HSeBuUJN4DEFr8os1dn
unqZydRWjtRCtRTUIkgXmhJlZYffrCzJqVDrpyipcXVT48UyQ/5zKpugYE37dztV2MzWYfiMurIB
JdFudMj7tr3kFmppUY1pvUIO4wWSzfxnAkUAZSyh2RbpJX6LoB3RBpMFi/KnjPStGqB09O4iTIT7
QJcagZ4xMISzbSScoJINS0V8UYFTmZpeC7IKwdYElZx6i/wk/UfofyBNZVFqi/pdhyq8J0v75dVZ
5laMbeQjnYkfU4P30i14CwGJy43hPGQa9LyHAkIwwwBlhmWHRH23jCGlYxlg0asAmJZIZ42PgZmP
1WsH1bL9lEBM/MM+zPwf9gH/qcLVohcDZIOzY4znJmPIm0lqrtBpsfmqoD1MXRp1f+/SKKHj/8Nc
Wnl1prnEAQbBnxdjQqId8Yn0pRj4V1I3zTI385KmEc8tOIAOICwzNq0FgjcUlIIAHQKpRYudvgnd
snPedfalQtDKJ33TFL8ix+DKa5o0qP3RknBPa0ex85Uc+tgC637M3tcGE4eFt8+MQUaAoMJFOmqe
06r5xQIB+CeU9F8XpPEIbhRFq6MHclNsBSDduf1Scq4e8yi8nc4ikHjoVQIputiSFa4thJJE7Jxj
u7XPZZTivjSpMUKlgn0imwGiwvM0pbifjYrzPkWTRhqpLPtNs+10Txz+kHfZZMpgnegdY6X1/7Cv
JvKYwEdG/oWZgjCYGHWyOrxZw7LKLkDSAMBjQm4QLCMxxmDQ+/xASA2Cb6xwjXsgRwrnuWT54Y/g
Dpq3QEg+ViVbNaXV/j0kVeaO6UeJrmyiXNifRM00qAyXzt+g1d9QFMEFHQBghuM3pGFB7aUl7pPJ
RLwDF3iMIt5kOhWt8z7d1VTNS8F5/wItRXBw7VQ21Xtul6mnlmwExARVsGsalo5Mt0EpJZDBeC1Z
qKlobwJKwmPTWv2F9iFxF5Z43nIUHUsqK8WJ+QFPu0dCrleVE207E2x5hGtnoPE4pZkGojcJi2cS
3N6MQVNx/RP5m/oMpnAr7o7ksE6n0QQqbqLNvIUUkagQV2ZEIk5cbdQtDdf1KrUxg7sBQwN0rexB
AVgk2L5AtHJpetldbUozaps+B3KRXNaBdUY2NbcLCJdn/sRrNTH9DJcR4J6IRC/0xNyQlZUC/BSO
DVHaJa1C6ZZ1hFIwahrhTkfGOcOzBTIuyEquhXirO2VmWlDa+hnUj7ZA8+vbHDvnJd+xxnNSZmZe
2SvzkjOhuA0e1MMlMZMltbLGc+4WoYGiYmDJjJoaQpj8OIRJ+DnOrfylmx+o00kLiIK2HIUAT2RC
8PAvK46MM/VKI1WwVUf9FHVDhc/YREDRjboCgkjbRmMliNd05cWIhmbvhBrqXOS6QKsOJ22CjBB1
p0GIR/kxyPe3j1Frffi5ZA0envHwRONDcemUXTOV4861ps9qGqPsxJmdsHzuRB5EWVoc+rQXKCih
IT3myDwX85QGtoGKbN7koKKSRh6P5YmOzCkvT2EtJnAYyoUVLGxIW8pQAhyQ47LEAJWmfSosRLos
Q/gr1Jvw3Xfde/g3+SxGAorfzQHZQAit938uu0wBj3nng3tyNCwoadvqdpTSR2a44QwCr9RREXdA
rbKt4PeLMZEmxh4pHxf5VnR/+ed6VHwKuWt+Yhk4bEbcKvdCKvJlH/40Sjb7dv2kByC0yfDMqVsD
akuK220WcG42tnw7q7goCdG3oHjpob/0axsvYS04z97daUe9wADlUDjqGbh51HxrNlDmIEJ3ooYH
oUv90AJc5a1M74N8VzS4+PMAzZhc3AZXWvh1KRogqvmVef7uHDSABBjL8ggsd+UibKxaVfeIZP0i
ZfzRcwEEDnTQpPsWiRHbSQ4ifpISnlI8H426S280hhenVXMYKIdhUR8WUXqO6lZ/uFE2/pOf2hUc
zHbEXcOaZ8iTpZuJKclzilqHZ1cIgbcQswOjxS8b/6Z2kLUkg+5G1sHJQN9D7mSzLafZ/Os6KPws
faUQyQblERbQsKLPkA6TDcoNCy9R9o2FssQ0RSWPG2fZkTxWt7VLo+R3s1RVZHkCnkwsqOrLUmDz
sJDcoeXJPclN0/bppOSYTOGHAxnIa5mARZLZmg+LD43SeTNsZoDWE+pGmEq/ieZofhOKG7RDlX1v
nD708fouHnOjSY/kgVDS/NYqELOQHoozQzZvVpJHDo2+/+rx+1lojV6eZXCcdgtp6Xyj2FsG4dhz
bfdQnHNGu70oCYsORW5d+lFRWGCAq/BSdIh89K7tejeONNKMReOzsB42dg1tNzz7h+6yzKn453wE
noRWJfsEIlmUittbwE9/nZN81bmPDnbsXDR5tsXEy/HkdIAfJ4NbonIJxJOECKGuVWXv3RC71wPo
iE8oYCsuIcTMcEOKuFfNBTsnAzeWJk6LH31lWjsyVfgqJ0QFMVpCnvFkVXgTWm3rNANZ0o1ozNAn
53WAjshm2NUPxx3fV64dzUUQuR88tS+nIzV5HaWKv/YrkIvsUlR7rqYbF1C7IJ28DoFZpA/+j7Lv
2nIbB7b9Iq7FHF5JpZbUwe0wtl+4xp45zGCOX383CmqB5rR9zn3BAiqBHUSRhaq9kTAyjqzUK5QW
2CEIkjFDpdR6FgGFS8jQvo6Z6dYvrGeu/R15omWP91/GcwjLN4bKEDGb35FJO7Cq79GreFzlCHKz
tw+TYXJ8bTC8oteP+c1kF4cF98SLWc23QZ2yTixTUO49xNmAB19YkFlujyCzoCkJpVvL89w+rVcR
pqU9RzgSnS3lk6qixZBypSJt2hhDtlfqycUp/Vu2lXKnODExL8xZjlI+tMg0+CqiMAUXJdKwFGA4
oHluCMwG1bTVkKAtUGOos6V1VgE7tDGWE61ILkzQ/9ec6zE8qMATe9QdgFLsFu5GNglDFlfvarwH
cxnZqGRDa1DAvkZAGgs80F4ElWLhHAb0buazk5RnYByhdIFk6NXUr/loHnqWwUR1cus5Mfv4iMpO
sFdKYYbkbRCXJVqxyBEFhWizmQsRbMKZ1GPeWu4z0P3/Htxu+TupdDy/A+P0eer66hE93Oja4wpT
D9E/VORfinTRTnqh6QfcL61vzQDQNW6gKHG2Hw3bPCcgn33tFkVE9JYZ4LQgLngecLZ2juyxxBlx
ky3fekCSBFSgKes1aeaabb0nrSBrku8LhouaDmWJ+0C+SFAEWkrteyWiFHUE2h5wPIB5zXNVBiWn
Gj6lNXhZ0XQUl9eJclw4BEU+q6pTdMlgS2FNQrRK4y1NC1EUZeBItUY1jglGAYe5n00nqv5qascC
IkOZ7GgJ/IcUAEpTeaJlmde5309J+URLhGgLI/qi6wOqwqfwM7C98usti4l8iuUPHCoDRX4oRshT
8L8TckasTkBxrJTDMOOPDGb1CU8CwMqoxyh7Vg2073ARDeRA/mrWeCeSGV70KasS7SSLLmnWuaEd
uAw4TVKBeru+Fuu6S5crShSKEYClB2lCMzu17cAo5mRXLl0IHMIqE7kem5eCmXygNI+KWuEj6EBy
MP+442PDM0E2lXvRegAVLyfmyX3yI5l0JpmMIBVkJ3dSeqS3VKCQoF1yaM+FMkROfVg0XTnkg5pd
aBgHj3O76kfLckHMd5en95k0k1qabUzes3P7JrvQFqS97yNF4xj9e/tLox9bP+BZHTVbQEmsLzTE
vP5SAWakWP5WhhxpfUldvd7FMWArZABSRFqP9BYJaU0zp1K/giRiOdh08o0D2B6bjFUI8Cb00Yxu
b8CFr1cqmgqH/k4epAPPHWCIhI1Q8tRbM6CWQOfUkMVsg8rgvuyaVDtHs44W1KUDxyJfbrRySb7S
WPoiBaF/HMPvFR5ULxkHydJVFNj5cm1aeoy+HnQCkUwqhCEagG6OUt0RfJZcU1y5FLMamEtuEnUD
swOg5Olg/OMPffgmw5Mnf8ws+AMnzWxAJqaHjYaWCj1DSsu+LT85RuIcVsE6eqw1JvWp9mztSBVk
VDdGM7GUZWdV7PmpVsTnrQmvNKtaN1FE0ZmoTNsEuztvK9a2awoOpByUwckQJVAOyhzPaYbl7sY+
zx6zGVijAKyv0RFftz0wymPg9Wste1FDNADYRXIlEQ04Z80PSt16aL5CqyLHmJvxPIsfeAFgIF9a
ir3Dy0D9JUXr3wWn1zlHw9O+ATw8Re1jVr2g1iJ/wTdb5pOiNbR0N9gqu3R1VHzpo2KPIzZtG3eM
bJyn1tGeLXEJblo/U4YhoM8bfTzoQ9eyxj65Xn/YyCc7wsf0t59L8Xl777NLAbsUKBj8Mz0vkwXE
02hQPi4WMjqeEmvnBUW3hV9btXamwZoXDd0apnYT0po0QkhrYyqglyrSbyO9KyQf2pjF1nLAEeKr
3PZdj3eFq6v4X9wBy1DtzVRRgEqBJwEbyJun2I66zyCpfx6sJPmBio4QmQw2PHtOmT6OVqwEpGBK
sseTef+VPDUUa53CuROeVba8jiP600BwqV7NYXZLHCyBDxFY7u4uT1Q8VYH1ofdJaI2a8xu94hba
FQQ2eKYlVxVE8QE52Yb55i/iO2np7qS+NVOURbQOEPH5nYkGcVsJm+Jzg0NLJCM4Xh9pxK1I3mbs
HnlIoVrdi+hWRfYuYqDM0zrI4O+7CG/puLLiMTp+HXJbirYyYQNqlu20ivDA4lrndFmss5jVuS1m
tJQyVKUxoAJx61xneItIRlCkR2Ha3EJwR3VqKzOQntI9U3BMJdxHHuM9m1VwuiDhk/LAK/ehyIDm
qac6OKZRuQIAvAwVzXKK2soKQO6/qmjdcnzFVo9x3qPq+WGyZ+ckFeTnAQc6w8kCB2J0FhjSVOxB
BrQmJxDvRMBiQ8pF7rhyl0JyqYDrAMDZiCUHfNL/8Yg1bwCUIQ62slbw522/cTtegvZ7fj1hHs7G
LUbPv6qBlFyGAU2JFLCjNU1BibAAz57bjy0D4iqp6Lue7EU84hNUATe61wcHBAsMZS7zgMylP9Jo
NJlzpkGshY4ELd45AgsvTAEtAejSMZ+mHQ7CGJ7zEEtMVwYrHUm325BwaEC5FET46gGNCrpn47Tq
Lx6aqfaViZbnlC/nUOkuMwOcyoOY8jUZaq4DJH+zm4yzjUKCRMnMK5kYY1PcrNMSFVb+ZHn/zHi0
xmuPgYoW8s5JQ/YlUBIr4OMgsO16UYhT+7dLEKHIgfR0ScKI1qSx2rQ64WX9sWzxkDrO3nWh/hdg
ZLoPnad/qwHM8kyDxXsU6gIgcHGR6fuVjJvc/aV8WlLndHvKxENZ74tD3xzoRI/58I848u05sgKd
HzcmajcAM5KAuJkfDhcDaw9Rqyg3PxvlXI+u8tNEtR++p+YfZVl219yebkN6n5GMtGgxsx48gGlK
UQYY1ZUXmUkZeN8YgKYjAGHwcO0Y653f0yjmJMbB0hKAuyvdSc//moJU9wcy8cpBXiiZa22voWBG
xk9KoMQt+F8gtbRemdA0qgDFjcLYg9xVGm9kOJD8d/b4LXcy9IORu/+Kszq2NGsgNjqXk+Bsd+Mt
fpu0E2GmCm8Nehj+Swo1LVHtQ1ODjhQp4j0YKWQEmtEGwu9uJ69Dnj+uQg98T/6TrPbIxwbwzeRI
PvdYm+3e/eHJ+P5DkMcK+Y7W4oQ0YyOKCQpziWfmow/9Rz9nH3D81h+BhvqWH1M0QBzKTNl/Mmfo
p79l0rh3Men9ceNCzlKGZMWbB2lWEUdEyHgE6bK9ErGmaFsVmxNx9fJq53t+UMpW+2/D8J8AfY2l
n6tAEkmn5buqpPHBtErnTIOqObg90lS/C2m5NAw3YWkZphbWPfgFmO+BCVD4a55in4WKTGlNM7IR
5lmii31BN/MWcxVeTLNKV49j6uBpDiBUVQmiTQ5Ua4Iw6lJ7yHQTYi3JLK5YIdj2ivVdy6rxKGFm
Nyi2pIiBx7jvWo9zgtwDCDxauVU4KKiRi5bBJx+KQ1pbLWO/V1R0+aP79TyDIf5Cs8ZxlDMNkcVQ
6tTm32gllAXyhwBCevNYabhbdfeVoUhmz7XCfOmHLl3PCuQuRZiIXWx3QF23Nrz0vLkLwFyfFMUB
TCvv6KLeLiG/N3j9WYaKDby4kPPKD0FHHKiLoFIO5PrpOBbeMx1r0+A5oKDASXCyWxEPSm7Cxq54
yoeTDpJloQ3JTnINRmNXZsJTWM5tgZJ9sDGhfvwdBkLpKdSAo7jtfnNHq/tVBC081QapuAk0Bh3f
jEmUFj/BCT6EffsjVOoOeRFTuSZWmj61Hj+3Kebwo6qYqw5XtUz/HRiLD9Tqumll3cjebXfd2FAE
HnTiQWU8IBBkp8aZX0xwEr1qeap9SOeDWJhR+Wr1CvAjKt46P7blKyl6tfICYwRCLS1JAQ65B32s
iieNeyl5CaqRoXhe+IpEKV5SDzEqHVFN9RYoigGe6eEf+UyBStVQP7jm73c3ErSKozOs3slO/Qr/
rGePoa28LQASzkCq2bwzJzPXmXzq/v+dLYUFTZ6ISJ3/KUcCEEABAg9gPf/VdAsasMIPsEcFHEsF
0qWUSykmvFuYxg7tl+DNFimblaZB/Tc/P0TXdH6qCuehz9zlQsPisgHV/968ANQzUxVUoOzyKma3
FSmEDZkPDRrV0rp0ghbNVUFWsLkS0QwvVKrDUAFEBI3DJj4YgJPDbahMLlG0zPuqiBP0m/fsJhT6
KVbiC68OKQGYDjAs1N/OdkBScqXZ+15WbN2iilDkn+ZI1oAKBz2jVmv7xLeIfhD24DhAZdO9yPjs
8eUMlOKAmBpbJ2IP+CViyWkcSSuX7/luQnk8MvmqyXTbSC5pI7mv9O3BVIHnVu2bGlZ7Zibg+6mB
qHLxcie6OHyg2UZWpgWycxv1nGXxBb9/wAyST0FGoM+wTzz4xvq9DYDSNRxMU/+K1i5ksdw8vNCs
txc9GBt8yW4UIYfR/7NsGEw9cNTx5iuNpe9vZbRvGzYmetXeNiJjTbPCwFWKKkBNEHo7UZAbnhc5
TVAZfJOOVonacc50a044zAlw7P2LqfAiqTCwixlpr0JvTCfBfw7Dxx6/wrPGBzfvbwNgBnGqKNc0
U/mDhJRtbSgEBZM2JKtt70lr8uy4kb9n+2eZvEppJ7bNnNe6b9AIF1vm2UbeFs9BfDoUo3mmWcuX
NFupF7P/x52AobsxoSX5DuA/WkWRst+abEJ5qp4w9Cm/7f5/9aOd4kZPAPCjBspkxxcaUBSL+4hc
h/MUX9R8wh2FhMmUJsISh8n4/K+cktrgNya8Fu9jE0+cONyOUcTPhWnlRPHBRmHAvg+n1G/6frrS
YANi4RrG5nRFS5CCk5YTSUhHYrkkWXX3BJIKGmFRjHsgGYiUit6X4eQWaQ0s2QYdkT4FlNvKTTT0
wfZ+MjTyCkQ8kHayXYa+aNwMc6XIwOnncU4mXqmnugOaEZZkeWwKtKD2vGZvpe5mi6GHrGf1TnEB
aIher/FzlKPAhx8A2laF40UN6BcT+Az/CucU/RR1V+9Ju+DlKdBNPTuTlinpx24yjReK0eggX+Ax
lhJkIymSjgdda4cct3/+FeR4NZin2gFHmPwbioaGz5rUdNgXKQTt5a5Gb/qDV+hj+aHnX0sjDt2O
cxc/rd7c6PXq9lqmaf8MjYcUo5GBppc0q7cvmjLYTNxm9UK4Mk/CWajlOyS5rUzEOynsaCu5CQo2
0XHEk1D0rEQDPVJJQBGSuaqzBiYhmTWAgp2B4yCQvr81lgFSgVqCJLKPs3h3V7uRfaYBtALIZFoR
CBVo7RnVTRN2QAJ3jfKykaMCA3lMGWGjpiXFk6FIJnaSfqSWG2/CqLTLxqbSFXSPZgx5L1xlFeb4
5KT46g/T5ajOtXoae6cDWktVNZekm5tLxAdayoFkszSUNuTiZMBIwplh7UsFOdOSTGSs//N+/Aqd
dlZPMpSMQrNhBGqPwqq366fttAecGYPTbQkc3XZOG0pL9P+B+5J4NGnYqN+TpXb9xV2c8fBn2/dc
pUxwbtIa1KKfQOCRPdQcOhylNwkq1cCuTAOVgm8UVDxOdKyGOWa7uNOTvaA+JBcSyjBkSC6bMJK3
lRSuiQLhGUj2ZxdoV4CSzDvvKgetb9BUGOacp+5NoUQKkPtonTB1Rs2m9mKgb/PmjNoJ76p2pnZb
9+kPDZjzl5WITGTAYXBipBOBuJqAnW21+yoUXYg1oshi44wext6vsrzb47fSX+xpAvBiVM7dZbHR
SMrr8bqDVkZ/m6RJyh4QPMJKzIW8Qa7xgqrJDzEOp45ppeiVTzKKClIu1wtoKgzHxPMCYWWhwwwX
7n2Xato+dNGnAXwBy5n+mooh3wNXYrwOqjWg5GxE6p/WTh8CaQ1HpIPdjldvBGG3z3mAr6RdrbWl
TXE+1ZvgoEMIUos4K6PeMTz0suf2Ll7A8mh05Znef+gVil6y5JJm78m4K/rd1q6/tZWwbWQCDKkg
bwCatpFLf7oSpiyPrAQNgcqTEjREqYu0A00VZwTgeYHOAK7FIUl9qSgpQeuGpiDCqHFewVMVW3da
k34quqfjxPD3TIw6PG8gTgSOyR32pMq95QZu0uszgJSkeRkaePSlGBsnWtKgJtmTDqq7o3AmY+En
4xjxJ61MgMYfKQ7KzzHQDM0QtxnJGFBhcfRhamAfy/5HmiVphT5QaUyzrVCaS0Mp21qTTewx9yyt
aUYuFr+EFxw7MZQl9ejlBqMjvjzGCI11qDM0UMP3NsdhD+kUI4fUWubbmoQGX0qZsCENCcU6BjIj
qgvJX+oiNGD6Qzm6YmthRPHIZu0EBMf+7Lk4om5wxOf2aJExQ+TP8DxzVih1RtOap9sYT8bRkmY5
X25koeOpvqGXgD3n2s4uEIyc/+wnY8mA0m3SnR4UDmixn1HIGXpB4ZreueTDMIPXPthOwcrgnScr
Bs8ln5GaZqHKDOZrQBc9DXN3EkthbWtI4Gx8VvqiBg2s2EjEnICMcat9suODgm7VV0+NrFM8G4pf
1pn2SrLUw8NLiGPtM8kSNc+fymK8kJKG0B2sXVVNiQhCMmQIA+CUDy/Aq9Bec3c0Txbqg/2hzZYi
aGO8BmbAKvaVsUM3p2MDDbBx/ydry/iqmFN89fiACuG8hR2E27U2pM/j2CQn6VJJaxmC1DTg4Rac
Q9hE2JGJDB3rAFtrzOJB9lbKVksHmLUnp4uu1FT5bi+ybFyWjZgUyuvAtoQDz3PGwfX0EkSlPk0r
jrMXTU55qECk6QNpH6API+pOHklDAxlKm40i1ioEY/1n1ahadFlEdRU+mkPxubBs7xQneQzS6iF+
cvlAM6Vv3SBBn+7OA9v9kzShGehzzKMOakifjKWWAuhVCAYB7Upi26oLYKnywMLVKLe7kpy2ATu2
G8ReqO4Ms+sCS8ubYO4aE8kuz9VQUc10QONm/wz6aB0ZX5GcBrlkIOOeHSZ0UkxWWgbsSzSVf5Fy
iipDoKuk3QGnJAykjGbSjl/CCHi4I8lpyKyoOmYOoL1DfJ30u2U2HtVyZA9j6PbzOZ5mcHdEyD5J
Th13cJCSGC3tcWhN9hAP/TifRws5BDJE6X5jPc1Qd1ydo3QgO+qNAUpYJw0D6kHWPPvoAZT1gVay
LZlmk5ujl59akmmtMgAg6u3NOMQHtfPf8/vVeLKL9irNWF03DyCHOEZFBWTNDJVaeCdAdTatrfuM
ZIVbf2760j2QkgaSSzO10RFAqlVeyy2Xs4vclGWnbKeFBtoDB2SCga+SPmqobwX35YhqeFpHTp89
agP6fZMGfOvShmZAjwMxt5eOo69F2UtiGtZpq6B1n0XT1epPFJ68NpFo6YHt8Qgko6/vXgWZ5Ava
luex1YJVALoAuc7xHAKyqhZNwvxH8hbk5sVPI20iNKbMNUMFKDehQfwcNO36KDlXRSaud6WVlx6W
IVLYnTr5dLFkI7VStvnd0e9T/H5XNvjdxWB3EL+71XWI3y//3c36SceT0Vyqe/Tv5H/bwFsAElEX
fRgBA3sqXAVNo7NRA8ckyndKrCtfGyV51sc4/DfXu2Pyq5M5mq95aP0t8tc8ie2aQ7PXnBlU33xJ
2etVjjujdDiphA/lvEW6mzLXIglOOiH1nArIvp6GamqeGV/pndHsgEc2F4IRWFJIApubBTigWvai
M6TwAAZBdJJSI3m0I1JLDRmSo7RpFYAuUMQaVeMPLdDzH1ylsR5zJP8ebT4bZu+jBer4E4loQAnr
zSKtw+EBpN9PZErKjXveAJ1vseN2L7Ub4yzdAc2mFdtt3LsS6JaOobr+b907XCBK8pwThZX+NIvf
LrDM2Q599pNS7JeYfS05iIK8u8iblZTRDWiMwdNeLQOqKDnSi2tZqBSg6eb+JA03sWgnKdOGZd8m
AC6OHXW4Apx1vNJM8Ra8X5Xu2Ow04HMFJASi/nB1+UAzYSPXnvNRdVAvYMb2iD5NHhC3LLy/kbXF
jANAAIqzhGlawTYVwD05VUb6kXCZaBgJ1EmulSZtpUlD8IWkdfoF3+oUoXfyjyIqaVZGA6hVTiPU
tD2hRq20ZH2/BjIRYVrl4fbEB+AccyfrBTdVf6TASWYJaO5kOgxK9PW3tquSRLJZranSUKy9THcP
1qB/wVuisS9mD6jLKGoqwTVjqtcNjgrZ5EkMfF6uHUZUzfWOY4qSNypx25agiZI3UY6WAUX77AFc
hErUyHJVFkd1bVKDF3pQb3mZAVQuQKeBMgnvZ+Jd7M/va/IdTmE/5wUQz5uXKXrB6qccb3WbSCK8
fD/77fvYe+9oUkZu1VyoyCCVz7YXXYidThDWhanu+eA0BgwfJ7+jIfaaDC0a2QW9JID967ThET0h
12Rw26cBNIygzmmGXRbVaNXHJ7B7GvjQKEC7x1tLepQyYaMp6gVdyOM5QT/tE4UhkxlIRAgIQiWI
V+GysknPoVo9kZWMRrNyxncm2ktmpONxPStflFTfLo2uh6zlZuh0BHKe02ZHsRPZtA4ArjK1AUu5
CgWnaRvSoQCQxDg8pQxYcSFobkjczynQVyLNp2WqmjjVRn7uOKXVzSnHyXKQOIvnh4TDyiFVaeZx
rFWHDzT7rcyolxZfb+hVk8ammqCBQvq1OON9aEZ7T2ndqVNroKzdk840K39drtLDIvdL+sEMl9Ow
dCLOykamizcp5KbRIm+/SRzTklxE7FUgci+H2jtqc/aQN0utneZQX06l1oOA6J7rbh2t0v6lGDQk
uufY32g6xqxaOVV0BUqFf9Z6MlM04xRmNzyAkOglKplzAp8GnraXBr1B81SnYNfiz9gOMJseQ053
2RvTi5EPzimip223Q3+PNXYA80Z1hPX02zgeRQAOtL9MwCErtQZ3eomS3QKC+ZB1buqvNAJiOzPC
xzp05hPry4ntCJtbOvY8p4fHs8W//Thm/pmgqGgYWoCJe5EW4MwY+GF2qMdBW3Z1n13DMP+YemX3
gnOnfdThTWiO1O4F6ZbuJWuBAK/grGyXu2gaBepZCsByVA6SA+gb8Hn3qqz29T42TiSkAQw+7Ulz
UdwpZTQbFfRVDJP+KOX44jB26uCGu3Hs20uVsmuYAUJj52SVCyhuxRFD6eogzypSsfLuyo0ZOaDM
bAR/5d23zsAhHoetu5eyIktCcE9xm/dCoEh5ONWAC+97DVlT8bZrDlkg80xV5aanMg+B5yDTVKSW
NjIXRakkYUnC1VokuKTn+wmvt12QADMN9ded35JiKxvg+hjBrQ8K/8s9vgABT2cWxXzWkbnV3RSY
dCTreyu7VtF4GzYyq/em84SeHk1xUiRbqbFqTsDMo7Pqm5Gl7gRSSbQphsjlOjZL9J1jTumTHrnp
k5WquxovJhcpMmOlVwFkUPxkwPE7DdMyqCiRgwcNvdu2AYvier+OpU3LHgRxwPggb7LE40T65FnZ
fPLM4huq073VhZByu6mDq2ma4dg4KQp8OKguDWgy73cz05v9SubhER507p+kiGZ9352RM5hBK5vN
K/epHhs0dd9l3H0CDwk4R0HCIlzb+jzXoKAlM/Lv42S9MymaN9cqiWs/zLzqKLBRahbyl9Kh2gNX
F4cotqdl6G/Uqn3DKsBo9iPOT5wmHHZV5mZBmWTZfuoBdNk2NWAv+Uwuh6JvLrMB5tdf5bQs0Ec7
oWkqykUUJUvxXESqGnw9TqTVyMqM8bNrA2jZxXXuaRlXTvxMs4khp5E6IygouSyKisL0AUg7Pxpp
7U+o7AaEGI9AQzXVr5E5JWdaCWPkr9ahSUOx0O1qHUuAD4oAItY9tHCWF2L25Sq0MJZXvbqQP18x
BdSHfpeZSAyKRmDNBrxGYes/qN2X2oJl92+bezUpW3fGO500Ia8SXrLXeBUOnFQ/ZP/xO+EokHSt
CnRhNyEq+MAJc5mTsuVk7AO6SONsBGVlOwekkYOquf30YipxfrEVtgCsjptredsnB5KqKXiCDPyL
gz1bfV1wBH5Y8ljBXw+VPOGimmfF6lAG4vWeeUYG3DyT0B5AmQmmI+jfFbpcs1FLmVRQWLEDCaWN
DCtldGXACkaN0T3+Hy5vQU/FyY0rNEYXyhWAROanuF6cM2DatJ3qRPN3lA8+plFsfqoL9yZv8mH+
zu37ubvJ3aTTAFMH+a/2JAdXz7v29/gtjyP3fSc+Xc9dLq+H4ocWWgAtBdiww9mKfm4YJ0wgfoMZ
oMezxVTHzCe1tBHcE8JoPScL6SUMNr5yKePRTARKZvs/e5LaHXJ8k/b9BxAtD/sltdwjKh2Gv2rQ
ffq61U9PtARv4lx0f2Vg+X5aFDRt5fgJ/2ILilXMqOj2ZJTrOnjjWBqCCxlax03OoAnRwacHrlBz
0B7IKgUx9gWV3UPg5W4POE827F1tAqIFd6osJf1lX5w29M/RmD5LVNicUBi1GqdsQ9V/lYCwxM/Y
U0JUcjiSmowTt/m61lKYkWc+yZqGuyFtBziJS5nY4E5FzXHQWkX+PHVZdEXfuYJqINf5PrDFbwlh
hVuwBVzHVZHoDx1oCx8UaPYjToG/s6XDL4pX3fwq1+t2K5+RkDiNjecGJh4ogf4ONOUAiQzkO3Vg
zjsZsBmFhjk4NMHjNXCYIbP4QLPBYfYBmHaqTzKbwpAzmuF/oohpOaUJQ2iyNjoApOVdd/5P+MjC
Xd7skv0mPi1bHP5Z08QO7pTwPrA3ZARCPSCMhFCx2kArzWxPS6kgY5bq+bVowTrMsRMSDvspLWhW
tcBwI/+NgoxZkeZXlni+DL4JEkX4YwDFZb3/XIO3Jle89GDOKFUFIh6eyT0rfaUhHFHQ4FZFfZjr
KRMyVBl9NvMuv5KFjZTeS4xiWOkE1LbiQeOB0Ox3c4pmAPIYI/JwutL6CcqIHuguT/dzmi2Rjfu7
vPXT7X1jI2WkkEsZhmRWu95D2kozN2MmwA26AW20hoKKngyHy4aPzPqDU9bVJexn56mYmPtEs95V
oz3yojh/iDznSVFc54lmfaEWj5Gh+XjUsd0dGacjqpQVBaB8njGgtdsGvtwpr+t/FZZgDxn6vhuF
8khLO5U9U3BAS6gLo9rljxkaUF5Ypf6c83H+Cs4Udpisfj6mfTJ/rVLe7RsOr3er1PM4uThe1H9n
5Yb6T3KmWMs9VhFNzyArGV4VA+3hfMeN1cgvABiXz9bcgiiedWCb9HrtYqDL+kKzBSCnFsAjzxu5
xS2UyuHcQHaJcT2f4NQr7c3pv3oZnqLK0PMSC0cRTWojpRyPt9+hCUS1E3hmPeCao+w+mJPZCHqn
UJYpYIWtniw1DL/Vi/13B4Ckz0Y/AzmTRdmlGBLkYjS92i15m35vluFYlob9D55khGkZtTfTHBCq
T6D/qHbAD0y/d2+mv0aNSiPFk7qJehf3C0gVnJcYxAJMK1EGpNrgkqvmnAVdgxZ+1B86LzQ4ZcMO
SO85AXmQrFOi8ey2zncpSrQpfkHCSdUZGnXqqnRebLcDsgm4pyaAsit+28QsiHBkf9STIjsahWv5
uRGqj4VVao+FpqqP6dBfJpd5DyQipRzC1tauCvtMllIsTXF8WZ86Pfta9eEyi9jSDkwkCohNAV0j
A0hfshsVVfVNb8wPKb8u6UszMpZXyK+3nWf1thFdXe18SplunG89m7bn6Q/yY1/lzmuqAWJI3mfe
uztI2cau4g+uUiZvQBsZuvy2+5CtbodHHAhxXkCl160HpZh9lzkTwJeXCFQommo8clnHC94aPkh5
hrsKrUhOFnd7ElUEllqhACho2gSwmEsYA42/jlE0pGKWMe1a4kvKjjQcTQsZ15Id07yX0sj6B5Lj
KeXmRUsrtuegH9DYvo3J/b0Cb301cwp/tdk98MS3LbCt3BBvaMrDDc1oAgsvvn+S9OKGzW1ogVEZ
H2hNmgzYfQwV8j3JbW63REx1T2QCzEwtPoCR5uZdxtVyVgDSDMzIBNyOrv7ZNsrnuLeTl8Ec9M8o
xHwmXct1JnRzP6wsGVqeGmso/s615uCFY/TNqRJzPyaldVbCdnnJkhgNg9QmhbIMPEB7oMtIwj2z
2uaDpRbpMRzYEBRsGHBzUrtf1pMB+pWxMfdWCCygQelvPMxOnLTXpKoAp01CydCcNyDbmHEc4pMN
aVXWIjMAXAS/H/rwoqAp5uJagE0Hfqu6p6VU6EWsCJPfyqRvCeiL3WKOwykOx+y0ePF0pVk0NdM1
5TKalW11m0mtlP3ZjrQTj5yij+KQW3hklG+e0/gzr6PkUYjkCybkc1Ynj6vXUw6JS++X0AEUpQ+G
VgXqFh4Wz9EE3DgnNH40XouyH5I5tYd6Iq5VO/U2q8MQ5UUkXE11lHqglotbzXyQ9lImAtM+aq39
eC+4CIN60n5fqkniM9RxoZiLv4xmdWGd8dZknSd9UN09rW0HYIEBTcmI9LQE7rupnmhqouKyzmrl
1ANP7OZI1qvoq6nVTkN0RaH+eM7W8EYbTCNasgLf5xY6/3a0lIPEPvr/khFUC4G5OFO+jiwVMt6f
ZQPhxpA1BaRZ2FTrqFJBscjEyfyS/+xJheb0iA8o3ggBa4r2AKCvR5iSKpsSzQhoCshdpfAB/GSc
xXRrYI9pj0KxCefkPKBQ/29RaUMypchyuY1Oa0dDQVyDv/LO05RJCQBajpMPxwNwj2XV7t/haCyo
WY/Ui+KYoDIEosulGwqGXgwLZFe+y/WqNt2c9IWF1cHR8/pcgG3ZzpixoLa6SNHNZ3dHzcV5wrGx
5+QhdJdXsUydDu8h3GZElT8SZFjGfKAZKIidR/Jgkf5qlF6PlpZ7QKDzAhlcadlyVIzhexWD5CHj
FYdxo+AlrXArfKGkVRfoumYAiZyrxtQMz2QpzUmmowGR+YzHEFNpvlKRUz6OJsq2eSSA1fGtyJZ0
23Xohg+GPfbnohq1p8XOtafejL9oLhC+k9ZRn6S8Bf4GbKdXsiI5qkRU3ccTZAjcE9SoSWOyUVoA
4tvJ99xD8xbaFbFDbxse6EXw6aXoZDbFKEoErZV7CAHKf9E7E5Q8agN6ymWuOesRwMCS1KtRKrgr
mqb4mMWJ8dGo8QzljsDwUUfb+KiysT0bJQA4u6V2a2D/O75RG/oHMsbdP96NSQqgNqCOfuycfrwU
YGXzSUtD3qqHpcQrhsMtjMTTcMbZAXeBbxYDM/mKVqW/pb0a9Vcg53lPFDEMrXbvMSXci2BDqjwu
ufth0oDNuqQHFcAZn+fOCs9qUoQg1Xpbzr8uSUvgZmTsRHWIillgnUnfAjxKV5Yx/ZLgMdxHgXkj
+GOVPI8OwzQbeyKMTbIeH8se8Im0RMon+mDUgGjlXLNCVGcn0MtPL0kbDZ/eizbrJkD8G9AdL6jt
JahLY9HN65KiOnWOw6c8a8OnNlNB+jA13c8WqKanWTcGbwfEdWsPZNA2EOu6jizpl2q6FVTAxzzM
Rhl/HK0RnI/MeKFVYoI9IZrAfZTOVYF682gMvDl+qvj7o2ZbQMQkYBGwF58jXXkB4SMwOAl8hAbV
Ls8JmqEutocagl3T6/lOLQDYNU9sBKGFMeRnb4/avUcCeyJwJhrwzK9e5ZK0eoPMSFybTyv4pxWS
E8E99WYqbKTvJpQGltIg91ixk/UmomZk0tG/WTagtZelJpYzAmpcFJw4SXWtf9JcVJZsylJERco4
1zruj223Qy8qbmOhGdaPLjuIFWVDyg71gwl6sXfIhYHLQKRjAG/texZwruns3xgjUPWE44VWVCjQ
J1Pxonizi7yz1Yg6AVLoqRFfLdS+kMX/o+zLmtvGmWh/Eau4gcurREmWZEne4ozzwpokM1zAFQTX
X38Pmoqp6Ga+uvcFBXQ3IFm2KaBx+hz8LkHb1sadh2+VuNmRkeI+1wRXAvAEvTNOK7xdd3NzTlWn
Z1e3drpZew939v889lLczZG3EeYOXKbDLwWffMQRyNfztyZn9mvdrmkwNzJKV2nLUiTt4uLNtvtx
k0ZGtCVvbWSQ6Rs1XFio6VXY2K/uCKWmMn9LoRE7VAM70TEkYu0jL5McXHG/HVaUPaugiHZ3WHET
cNYoez9iX7z5HNLZJe+Ah6w7bGpr6RVnAanlbRS23oopEmJXNYY2AYNQu+AR6hz8SsiYWHkN2W9l
pHBknCDn+J9rRB4+e60p27Xm+fk58rsAUBr7SStGa27c3D3rUx4ek86/mlont9axiW17pUvofhaO
oe16HlormjYHquWgdoW74d6UG7UKK9+l65q7ElDQGjLyimSlqaLxOCmeEupRM3sKyEzcGG39fZp6
/XAf5vghiFC16AQSa4AAxhJFxzgKnLEhgVRV3zXf8trc9lro/Ixy8cNLSvllCcUu8ZmlUKorAsjW
IhOrWOR1yLtAhMj3A4/jb0XWsbxEKHIhJ5mcMP9b2Kn9iKwfe0XivN/qce0Glq652XnwAdtoe+Zt
+rtE85JEph4llkcdCX/f1rzN4k24e9JdYZxzw2mdMigj7Vsd2tlD6yePUxObx6hWaSNbZZBuxtQl
49KQzQXv8AMbcYGsZlCj67V55BpYjwGV1DazPARKX+OAunFnlHGQ4RcNdgJtr6gbcJb6VJ2IQM4m
VtCxaoNoVmoFt794mImccx+J/NH/usigLXYl7EIjamZRNMBj98qehuAi0YduHzG5rSe9vH3Z+R2Q
2sXyNu7kLT7nLXbbqhvQ9Bn4LlZq9qRL3xJwXiS2sfZ9APwgywhlRPKDDgtQOnIlNoTrR8eE5jO5
bmYBQSVm4816y/rLdEYrU9Cf3OSYX6JNtG++2/0bK9WbFWgBINNpS33be9YIkGwyzU2pe9/wofX7
rEhkuqmFFmi1jgIAFUGxyBdl5wpyAiaLGzAF+xAGTCbxcrfQ2MXtDgpVyArQSjpIIwM5xSJYluK9
nC6yca5vZQ70E2d+B8ubkq6Xgwph/FtSOZSutKErVS5le167TwFXmB1kq+IJlAEU45Fe9BxOVgqY
rbGqwyIXCsy6m0XIxroMCBN86ewBQCgPIu4hW4lqma9TaJ5wHBh/oJYO/Be4fnithVM/FHYV7hrf
y958x/6p+2z8UYbOE2o7h/dyaCE1gSoz1Lfz5hlKqyCZVxHcEpssT+0PvYMGAVLj/hGCyPYZl8PG
miKYUIVN2Q9FlLvukdSB2mglH3EEdoOYRf03y2GgwcBaISoaVlMZsafQr8uDOZg4fWhW/tW07Pkd
O357fcdTlIiH7Ld3XCaW8w4FpC3BG7XRg5gxg+ga/gOvwnJO0qG8kdzUNAoHGU8IHNrpPwLnOUsQ
TaQlCV5ph2MVlF07BpTIWYSzaDhncyqV4oHILRjD12ReLbE3YTddWobGk5FC9UzEWGCeZE75GSIP
m76IB6D6cWAIQZht4d/1SCOSFKXe0qiI0YP8Nv69r5OW6WT7XGOx03Ryku0zYlmWXgqKud8zLey3
M7kLcfES7e5CuHtDzZtwXOl43sgDclOgIPEH6t6sMUFn4nAtlxuB9Nm1yAS/2Hb4lCZxdHId1rxg
i56dmta9kI9MkF5tNokxVpu4lXoGNNh1gtfY//pS8++pOAldS0DdmSB0GRPOlmWbfgT26Iax8waK
ew/NpbExRnYAhVBzlWSue6SGlcAX+EL9kXXcm23kgNItcFxLYO5I78g91kGBvWlrqJdDSJrbAItR
zN1sss3usIAUj6teAfs/hFNkag/+FvpEOCzombP2uV6+pcA7zj2yucqWKRv1/ncceasYumnXazDf
Zv4KmlR1B3injmIX136YhxXRtlQ1qIqIJsWm7mcQ2SiGeg55b+YQyQqxvoCUec/VuhRIds8Fj4rl
TO5DUfQ9uO/Bq6Y2nqZqHMP6Fuo6P9H204eyJg4w2N+Qs6+G4VCGjQHuNmxOk8S7mZ6Bnn17Bdw7
hWXsCOS8MHhOkOsOUIcBoJAi776h6qTxH0lDl0jqEWKa1skH4IxM3zLWXgQVnYy0cOb/T+pOnb9P
Sg+Qa5IMbrVwz9VwDqR/wk4O8UOtx+83+8RiXOueVdzsCmk3eLd9pI3jzaybrgd2HZYVxxaIhG2s
G9m6mfTqA88hlLVm9RsTeX7SRZ6spyGpATyFyHyCG81Hz0ySLxXvdxQ/QFtpB+JxaAn+mp4AZfo2
sdHZVYU9fqMke+xZcfKgxXG14i7z31Fwlij8cA+pk5Poax2HIwCGPWglbiGzDY3vhNtfMxR3rARI
TM+/JlFUZIL/Yywgt9DUKSqjWvORrr3oVitsc3cFRXpUI6k7MrL10tQ3VarVwXyPViCBu4/HEDSb
6paNYpgPDFcHGUmadr0Sw/Ky57+WV7E4Pzrz8j6ysacBD5oKB/wX1uoAqndIOeiW1rxkTpQ/5aVc
k5NMHXfKned69tosGJ5Y44RSVAbk1cHtcV4HL/+/JLI+jCI69znUJ5C/JkuVmdceZ0akoOF3Zhr+
8pFw++TkP1tLg4y3gkqSXu8s3bso+7KqBgOKn/64U/Ndhnk+pA/gCLpUHdTTt2MkNomVGvsxSTX7
mSs2MWr6roYmiZKDQkkf5NJuxFQBStbBAADe+5IEskkfiowiZDC6BusDUoZaPBQ+eRM01shI8lKN
zPQ1bzQjyHywqNrYq1ndX7l0s0ewWusvTIN2jWaY71436i+pMuXgRlibk4lPXdmoSfYD6nnmPv4k
212EQsI1rUBz9Er+VapFKboZtJtFoQmVb/GHn27cKk4fcVrdjpRvkYrilUf6Vx67Yp8prVBqciUQ
ajUcaExTM4H1UcmZ1rOSR6crtoIUQSnGBJIQmyL7WA/9Adw5uBkyEq84sWQ8RBCkidfTr2HZj+K5
Z9VzkeJPvFZXjvg1Z0fqaSEAcHe2u6FRRChsKIsyoOBlLsXdBf/nekvcvEpXfPFaQM0dgPjCViFk
1Icw/4SpFtbBmDQArNJPTK7RSdvDZMaX5dNqKFmlDe4RB0//MA8HLUJdxizIJ2Tb4TTvFY/URJYq
XaAusyJ0NYGja4gn75qMWp2Xj75qljl3Nhq2w6UZ8JinULJQPB6Vas3P+VBFPkx88hv/lIx8HQ6u
7q8g8h4eMyOGoItg9SYcsp+O3Tl7y8YF0yrlyPeMhhEiF6DcrPipFyK9gN1CPkF2QT7ZOouCDPto
5BIxJIfrKx60BvWctMjg2OzcFYB5id4KJlaItU4Hs6WceSl2XmJuSqXvqqINfHHO6ywrLCXVZKMZ
TuVagdOmYr3ELa+02IYS3LG27f+reQ1f0XZk3tfc7WFudkCz39GdI6ijxAPtbmqu+9fNz81uh7qj
OpTT6jRcGnqFbNlZOTnYT0fQEDrevxbuSI70LpPSSVZW6LhbGs6l4tQtVBH5EmOL/muGCsd1g9+G
vjPDGNSXeVlujUnn+k7/HHNKLE22erSZ/ibLLJQQgrT6PQ1ZGaSo1d330tDeDQG9VMBxmzN5rSxc
da603kQkQUepA4OuonBAbx5trbBQ+Iqh5nnmjpakIS05un65R9Wa8aXooA3WZ9Bt57i/xPciGt2Z
7LmHWv8DUHXJ0RlD5gYTKKrmYHyDxBag6uHblNrejp7xucLJU8+PwOxXFxHyrcq2ONpoGJrVIgRP
7qkWJeCHzXtdo4A77vi3OzjlDeRSh4LicXHfeNiIou7PyUscatCR7BN2iFsDJJ1dakgggLqo1tzm
rhGBJxNeRg7qerMIgRIZUDFCyGvMsgz17ob50fIGXVVedsneQkl0qvgSlgZ54uuwJoIETzErLG5j
BLrTiHm+XWzUW+YtjsUmBkBhPl+N7JCiA1vDEkLTkDtehxYIxkAC4DxwL/oy636T5DcICJGtHkIe
rUZ/MnZkXBTBSTU8s1GarObRqJ08cYpMKU5lrFR7HQhrAsIOBm+6sJvv5Wozm/a4vzybSrC3sEpz
CqiL5C8Sv6HbbfoBvJHqsEvnVysvdGiNSDYfesmm+8jXmLg2Ws/HYaZiaDwflWlMc7glN0ZR+0f8
rZVnSs5S8rbxxd842bUP9lgCdk4OCmnhaJSDwhY79YyunWfRaMkP/+5kFfI4egp1FNQ6dq+uhPIe
T+WwpWGae/Icp/4prBIIMaf4QJAXzOtjljvda+qgUqriLbBScdu9UoPvKpCnpNMzjWi5uM1Byq4m
6L5VnH1Qm3rhDkke55GaqDWuvTvb0CeALNUp25Cj12Ln8S6YhjrKwfbhAMG4/1qzYOaet7lzkDqO
D7YTvzIl8duH0gKPZWvtaNhAlvtiAK5BoyWC1aYFCcUkfm1VRBgmcwQtRGvYfECRaNy3q7hI/Qs1
9gjdqcYSeAj2ujs7QtAa4wYU9zyzceStf2GZ9RMo1mZ/Nzd26iD3B21zrf1KI7D3KO4PycZn147G
B22ojebwP21RxIaHCkKz/cpNSv2QxdCcU1+6eBT7QY3bywAgbvlUK1viFtPJjKYNtqH4ki4BPl5F
rugelhCNd/oD8kzI8moFCsVoXgdBAccTzYlWpmBa3upHBtlrFUdLd+GwYSIxT00ig6bUy5NUVSxL
kxgKs5Gipn6xUW8J9oF5OSHJvFgooFWrLTZayHbXGaoj563zsrNedtKoUoqCNKnLOYQcFEf7bBo6
PbRpO1cr5q354liCJ7WKGfIyWLx3r0arGBV01kSi7TK7XrVK0K7PoTIL7IF/EGnJXmqj+iE6b/ob
DCe4/+r19Ck1UVRax6mzpglpmED+ImzedeCtHrzKdLZ2Uw0fv68IwFR4MDPPfunq5ocr9GbT6L7j
i7UjihZ8HA4UxsfeeexQK4Tb7vQbmcrKA8MlOZYQGtZl9TUZMrb777ha9P0uYdm8FCtD+zjWfNXp
yGBJKJ2dap495e0gX8hUJqLZWLyuNzQkR8Ycdf6MT79PglCxeYROCfLvlir4c6bsPfWHKajCQVxc
XYqHDsiCvY0rypNtu8YmSjPnNUuQMO+abPhbxhUgcT20XxmQ9t4g6p93K9VFIS5tbYgH8Am9Scd2
ABdz3VWR2AO2o/gTZaitHFbUpUb3AXoZchPotE/HTXeZvfxJ0rySDS+ON0aHIoFavefayfex0v9p
Xd8BSdIoDmGZThuIo8u/s3hD/mqCynvKJeTk4tx5Bl9EDvx9PU9MOw55zkHv16iL8I5GrSWgo0Dd
wFClb2NbNK+LvazN8Zuexm9gFG1eTewz5njs28xnq4J63uctkDeGxs5KtctimpjEjdTNWN030XC+
dFoumWiyl/nzZOk09iqV9j/MNFjQjW71oUFKDYzdU/NUdNJ66rnzk+wcXxcBxB+nvdNX9Yf7hJqu
9AOkk96eJpPVV5OHrmyefD8W+CTifFZG0NV14axjcKOHQNYok++6ibzgjdopORYBBhpSY2cWSm6t
STcDXJCEQaTExbI+by/ADIfdhPtpMpWDJQO7HPONPwLbP9twaXCBZH2mtMjIQj4KLbom3yyO8hoa
gudiDm3yXIOSZpajflUgO5QDn3SkpmSMbbMo/XLvAMb3GoINEOhC7+aRezDBPTQvtoR/ruh2FQAv
AJ1l5/ma0itx6ystbzw71XhtYh6PayljqC1lSW2uFs/Auo0uQbtLpqmWlbkKzTHaW5n8CzrkCF7W
omVsCKFtTNe0g8aNjaAzhu9+lAFyRod7NYTIs3U9+kP6+3uJYwKUc1Dnw9rYQzEaPi/XgpY5MtjI
Ieg4JKyQPNYu7k/6sK+WCiWrYgDIJJT9g9Btf+/FjQ7SDaXdtWx/OZPN1pEZbqqWXXSJ70BU4ked
9uob/yRFBUlPy2qqRwEOd3ts7bOGnNw5zCacJDpTlusoG9zNHDgBVnLWkZOgaAtk5OCRC/f0LZ2q
r+/5xpAu/spGLx98LXkj7xziFf0G6FRN7nkD/HFcG+y4NMjHsmOaM9DakZHG1MP1GoPcG5pYGPq6
87i9vptnDuCq13x7l0OCw13j0+FHfJ/zI/WiPs+OleVtyip1HqCnKpMtOeI41Uv8zyF67i5zbow3
3XFIbRz8m/QvxxYAuufetBGVP/zlIZ+E6zcruxQAnL+mrr+HhPM4hxn2xFeW1u8nGwVavG78+R9t
+Q8JFXt+XoB6gn7rFMea8hpnhiiCryz8AJ4vXgouJqh9n3vHd6JVm3VPrjOKb2VigpMuj4xXk8fD
xhm08ITKrHTfdl29zxxmnPTBguRRO1Wv+dClKCSqwo/CrV545WLF5rGKWxePoBwlA6FwDoM2eQAx
hV/qztPOhiK3/xyZeGjSKE6K6GIqavuWRe9ajFHmpM1+ygXDjf0o7A/WJtaql8Nw6toCwpV5FAyq
iMTInHEPjV88jlQVy+BV1zBX01IkyHO2ji3jQ4Kl7UgpMRn64vl3U/fLJD6jfjfRiGZ/TqRlPk1Z
XmW7Os7PdEEfmX1zoXv8qQDmxY0gSw9ZZrq3p94v82IZUXe900FJ5HzD44bheKfbAS3R9z2A/S6u
jwJ8RUBVHhxim3riA77S43xbx0Z2yCa3efa5g4yqwpOLrNqDPS3+K27KfMtNvwa9QtE80gPAy/BZ
pYL/ejhUtqNd8u/kW56/TD1Cysjd9RO31rTZp/18lp5TPUlfyFKlCi7niXijjwZQZpD2yJSTDgOO
FFfncl5o5Tw7a8aTzFznSHv6rnTOYHAtQauC/b6uGuDS2iN0CE7czQzoKyubZ+Knt6VlBDRrCf59
ft69W+0XggPp9VidUCG+JmxRQYUNv9sojBBGWenNsXd4o894stuxeS2m+LSTya57/HcNLfS1RDvW
SC9GfbdxB6Uh80XL/OrDi/VpD7JcQA/UsLCsnxpuPJ+gYSyeHAf/OmTPhMkAsuu9vWn0n5MH4U17
PRdvvpUfihhJYBm70+tkOJXiXjX3dp3ETz7ApOsxLLrvjuxXEQd6p2eAYFEsxNfrXVNDIm3oCn+X
KPYL5Ilw0lHUgH3kHSsjRyrSg7KcoqvU1oPyUhykPfML9z4onhMrxtim0boQZrUjI8UK8G7uW1n9
uIkrU31ePaFphkCtkIU/9TEKw5XXhMlP13zr8eN9LzvcR+qyY2du2uIIcgQLN7aOAeALqDMMmf4c
y+bv2jbSLy0YYLatqIw99mz+06DhKpXWauqbtSqp832jWN2rkScgfkymc6+44NtiXzVj+54wHl6i
vPmLrCkYRvZQLykCS3G/l1zzgi40+wca0hJ5LaczDbFE3veokPEa4+azxBNxD0SU/rh8diAcERvH
lk1AHyU5mOmLMzSo1/OHQrZM5yZwqki5zb+HAQKWe22CxCp9mrPRxeM/U+uTjRZkoQZK4jTeAVo4
roTbWV9Nmzfbyba0LQ1jzyhXDuQMz3XtpF+jeBPWPih3/B744N8nGWoS6MqPBS7k3jzT2ehRwt4Z
ssX7FN9E2Hpjk6zshaPb72E49dDz4+NcjJs67hyvGVm/6gr5txbiPBcpNXpLER8sTViBfG0Ify6W
SHEm0BC/+FdAqLw9jRZ7PtreuoncbEMOnA5BqBBreAWUKALYLXsUY5KrTRKgC9t/dJNVe9y5gRsO
YpF2tveSRHsOR1xRRX2SBQ2rw+e0NcPnsjORvzEme7fYBq/Dn5ZlPtIsKOH5T9ydw2lOXEzRsS75
z2WKiz+AeWmKIIevsxTkofi1VMWLrsoJa6NnR1I4oN4ydBVS7M62DD/nL1PLye2PAtw2SgwF6TnR
belOnJp00HgQNSot/8ebd+51cg8G0w1hFIiFjHrUEP6hmwzjwSlwcfmppvpHXAS5O5JvJv8Sfo+M
ELihfPAjbwvGxLcu0aJdDmXWoLNi9prKHsiMAs94TbJXMgEll+OzK9ojgEbsNUb97056eT6H9LrQ
NzK1+CYb8ua59337UkEXg+mdePYSVzwPrGRkohHZE16XEILQrFVbQ7CtxS3QJtE5OGE5tdpkRYDN
o/HVN0/a9RJ69xji+BkYdfgRj/577ID4lVgIiY9wJimUnj07yLYQHs5shYX7jtI7/2GOxbc9UpW/
LzXbiNbwc6mF6XD2fjqYMfADqOdQvWboycqUTo8Xz/oDy1qUQ6ghkibTDhcI1YaGyWDkG448/84Y
iuHdDXux9uJKP5AXd8jxKuEsOZPXY3w/OWX6Uo6DfG8DipnaLHweIbyIXfvwXpd1eFpenA/t9cXJ
22FDM784rYen8Fc7FRewrXrrtojCILWhsoxKxAZnIN1LHqIRjOOjkYznsbdGZFXleE4Z1ISR0Xql
0RxLIakFwVZ/cvxgNpK/s8JoX/oogTV0/zjYYfXqutUb8QQ4Q5wEEAX9o91U8eDzmuNzgB0CYZjD
llLBlDtOLc3Ztp7TrTqnqKyA0suZMmIH26kC9V9w4WjMXdDhy3fh9GDvSYzHBR5GvTsKvlaryiDi
04irJEDPKMQxRLQDkEmeTF4DZd6z/Gz2k/3axvLIRyv6YGFc7JJK1VaoYTTaZwBukLHFZ3KeAHha
kT118iEoCz89oJgn/nCQZgUW/6+6MfWDN4DsjaLyWmVniw4yZmVx/yJ2glJkRQSCGrLxW5ryVeEx
8y9b8uahjfG8MYCh/DqA9CY3czdIXDAP0N0PNXQfNF8NzRdCRMBEXbdo3ABVjODE/AQeDInWr0ER
l0LdC8yWC7SXerMNGyfAF7vtwk5xF6vJLPyV0Kt4A6QnLnbv72jp4lZ/rqIufVxubm8uiilguegF
NTwUgnNmzTfGN4E3XZpDq00XZjrlpka55TO4GKYV2NzF99BjOwMwj2g1RVqQoor0h4gbAIS7uPuC
dLYf6FnEAF+O2QNQDHLfGlw7FbUAy1Je9G/8t5VAked+Y03brEq9M7Y3yUMT0PZCFJdrorBBaiyT
/9KImnD08oB55XVS043jc4Jvvpi5xpY+ajwVoWKau40ZsCpK13cfcWVlB1zi80OtN/0q1fn0zZPA
fzZxwy/SYfrFUmzBlGkrWW4iwRXzS6hz40IzKNXWpak5z0iiTr/kAKrPMwDquc5oLUu7qrNH+RTt
kxbI26Yv0sOU6t0rb5ApdDzQJjj4k3ptsfN9bYW1lX0cP9Eo08ppM+hMhyoSnDLW/YvZpzu8qbBa
Zwn2BYDiJzfLZaMLfdPRrHd96KKYQTJzBVI8/WvB/WtvsVV/sC1x5C2iTP+6xJEXHFNAgBTF2eJd
tie5yEUPchn+f9mqsv23iTR/8/8wP638TVGGIapyIQCxNCK1bofkIJtavLJsf2NZVgndjt/jtERJ
SyzL0DtYNCzJUUEwEyIowwFnf+u0NBqyDw91ln5HQgGFZzVoRU5xqYUjqi0Fx4GyaXHWhTFERe6J
c98agw777om3wEwaUSh2cfhrCRUnwRHj+9MjuKi8jTHWSAskevpCTWbhihrcbdZ+sWnluxX5OEPY
WvpigZDrqIXZt8X/n+ukdTUFYS2/6YWbnSIAs04M9QInSzXUmyTA1K3na9gRwmu4yFIE5BmHsX6U
xRMN8OMa/YpWmbuNjeoSt3FAM6PWmuctL0DLIpmOExBO8fuu8i9UR7Y0ruk81uDtOAyoHoR6dAL9
SdyWDMESQkVnYZlNhzL1Th6QfdrO0+x5GpWcoTqzWAMXqZ1CXYTTKs1qFwVqQ7QlIzWSW9qJekNp
jLswlslqjr6LsdLvpY5rTKO0fHyhfU5zXWzBvAiJApoQJvaHA2TDjnt2frLazAqqqYEkDYR8sD9T
RqjaeDKoNKWg6Nv7ORCPThlQN5Opv3Pi9ANZDsQlaoqNPQFYcDmeL/ga4FsKvJmY9VXy6Fo/yIRd
LHh/tPbXNBov78RaXur6prroEKGeZX4nItIBE3Cr8aHNSnvL7Vy+jGkJyjpu8r/tytwD3mH/Gwto
qk1N8b2qfGeVx8ilNXpXbuvO5I9a7rdHK2xvp+uWj6JVkxvgiwRERevL6LFMugh1WRAHlV5TbWgI
fvb+NMbsPZZu9EamStO3Ipr6J2BA4zfuQSaRt7J8IOc4jh0SDapsQnmHglcvk1utyEmmbLRuX28y
XMjUA3iB8ie8ghk5Hb0eyKB/TlP8sx4EezUZ6Gd1X0dlE+TZX8nWuM8ZL82XUgXUTdatNTPVH5b4
Kh8s0Hgqr2oQ3yIz8WIx6zaeFvRrAGI47kZWs1fFs+45SnIUNczZl2yEWtUdwsErzBEVrCNU2xUr
UgQaiCmgrkygJGrzE0EfbhATNAMMDjqY4jYgaRvOTCX9a6+4NoWGkiw7SU9kpwhyDvhIHyTKMlFK
2+UOVM0wI7VZDFEGaIAsCyzrqaW8KpGrxPLCNeVCJ1Tgbmpf67eUNm0dZGa6kvVbypsuw8VLwZPK
sZL3f88l75x0VSu7wosCH6BV51vrTpDbG+P4rY5ZshomE5IchRG9QXKk2AKqUG1oaIAS5WQO3nsd
92mzrvMJ/1wohhW+jN+6wrbXqBQpIWKPqSh66va5w9M1eaUIy5cMV2bkJJOWmMlq+sNrNeqd5F2z
it0PRlRvZYJvaNxXciwwt7lhxhto8YIIpZ+M42yk7tKgaNoA7ZiaipRAGgVhnCSbUAJGQUHkd28W
nWPJvKxCvU5415cDt9VDWFrTI1LQ0HPxx/oFf1fTceqT8Ika27DCld0VAElEKMwGPG8sN6MxIgsL
XjgNW3W7fSgm8LJQeORITDQgBxBVzWMKno4OpNwb3x6beT0KaPryj6/jYlsPknp2qApk0NemFn+0
LBuPvsp8SJXvQPUlMDzTM1d5j8oBiisrujcaUTMxAUEnAyyK8xLgJ3DXJQBBW7P3sCQYaD4atSRF
d7KtHxkq73zbTlZOkXnbAuCL0z1L+kyO7hjIw6XNNYbo1FEW1EY7V81ePLQENW6RAFnMs7eiAqc2
Nbkb80dWS1C50hiZzb3VJPH+LqRWItiLLXOTGLVEU6U2fZaOGl2k5KkRE9DLLLdKYJZ+2VKVwieH
GeF2Z3H0oMC+JEmdPiwOCkZp562DbIZXBV4KekUT4mVBoiTlKI1MDSWlK1Kn+5+OugekA8ixuR51
AT+hfn3T2e10pHPqYqcTa8fB3KOci32ufE1+zfoTKErNajRQPtCSGsRmMt+OV3FrdU8RNDJZ7Gnv
fWxALonnYl3XVfRV5lzH3k4XW/IKA2c40dTTgYYubn4g0hY/0aj+Honceqf1ijR/BUOi9g6u0FBV
0wgIFGP5Eo/3eT3ythkfQMEZTwfyqvVk6cdP5Iz/Wdb7fH8a8Nnzen96f7Te5NrAS1chMFE8xjbz
E8kXKtBeDDiv41bmgexkoh4h+v4I7hu9qA/Av5yi/PAX6u+PgbTYEsNls2J4EhxKggwC78CORb8y
+wJlpHQ7KWWK4lLBSmuNR4IxX1kut5oUQ8OcCdSa0lgY42vTFMYB+nTAyQh2mW+Pbe06XK6ztKEC
CCVilxlLriJuhp/zZ68aWo3JLobXoHBNzaXVpc3MjWGAzVr3veroggtyRfi4GQYXGieUTLRngrxV
HN9faVuzYIa81fH43KTGipxhBJwc+AsLMJtCq4PWWJYkL8VxywLXWCIfRG3W4IcEdmvqdz3kk9Y2
70EIXNjI581ZPcrdeTIG8rqWVz/A+uOurXHBkOk9lIpEYn0dSugO1SIBHbrKjvssuQz14DxrYBt7
4Zm3p6g8ldUBlJu3kzoHW/UpVVd3gJMVG/CmrSLmjD888HCspjr0X3rHCFFmPVmQMvKnE2dVvAFa
0X5vNetbUQ7hP5+TrLCyMb3h+8IS36QY3FOnmmZIQalmRCoVAD6V3nVP1KMI6iE/nIBL05zmkMVB
wTR/NIAg8epqW2W5XE9ugTpslOrskcDK5mGka8Pr9I5tHnslfyHraN2YvN83+K95ZZl5Dbe6fF8x
ne1N6C9bWdVcqEn8qbnUvqk/ZqG+EZwnG9Ch5Cijibr98hg1BajwwS3xSI/Nie44i9L7v2wqzlVx
9DyNEhAh4wsU1BNDP86P8GUu2eYQaUDk4ForGJVV/KXl0M4BeUgfVOqKxAGRAsAkUXugKxJoP+7d
UWavqmrl2SvTJ/ptL5NaPwfRtpGB3cZLLknXRH8Z1pRuSmy2H4Xr9Y/YApW4BpHG114zn5pCYz8/
Q83ctNd+IwIbGIInVJdaG+p5Fv4E73r4yrja/h/iimHIsLHHKg2oXnd9hWR21GUKhsvB1jKIXN8J
SOyiGKKNVWE+wOrL2MEpYURKEDws+yQuwZU2Dd2TVzY7KoWjArpctOc+T8IzjZxBxlCgQ1UwDb1G
JHtRJc2V2MFWNyaR2FFh3QQVyr3J8K1aZkZy7pMJNTajyH+UYuczJr73mgRCyJm0R6PRrgFGFfJV
0mfZgctE7lGx9U0ObXMpikax27VJh83zFABRCRpCxbvWOrF38ARYCal6TAP7BY698NJw8SLZZn4h
LwUvQ1rKTJ10o08Ad+PMCfhKVR3MsY+PdeMA22IYjX0G54O19c3awqm8A64lzBIFcUHjOPXBnQpQ
pwvRbvuiafYQFNyOg2F8tKZmb0XKht3YMv1Dd9t1CNzMe5MLPPQ1QKTIXg3pv5E+Ok+OGU4Xe4LE
atwXxkdUeAqHAqIaKeXwxSu1LbSOjA/grdjdsm2bvU8yiTbMYBW++vHjOongOxrSh2EmPqrllFf0
lfXFAFf6PKTgZUheCubhwIPh/5D2Zc2R8libf6Wjr4cYsQmYmG8uck8707vLLt8QdpULIRA7SPDr
55HI1+ly91v9xcxNFpKOKDvNIp3zLKXWJ/qrKDI/WkvaJcfcj6BK6mcFZFcy8P0HD0+KPhzS7RQM
xVUKc+0ef8Q780HCkW3a3neg3FiA0+az4Rk5HAsU5R4hY15cDULME1Bb/NU4CoSLonxPrZYeq5S7
j3DgfrdoSo9tPLiPyk2/jCU6stGRNSLP81SdYOk17QSw3E9VCn3VXlQhTp4jHZUnMLhIKLljEfIb
Ue8VP4bKgnZ5ab1T7jyLkPB50sSs4NhlUNuLGo4ylJd4sChCXSNmbbpJs67emqYSSbbgbuNdBbCw
+8aqO9NdR3FwcJIIl1OUe/MkJ7ReT+VJINrcVWOxtVAifXUs7AGnYbSuPBZCicD2CLQ1WvpgQwoG
YHyH/iRWus65x+bYLI2sq8LP1EVaNKfYZAKowNOx/+a859gkDH+pKo0PJn6Ixd/HW5H6fG6ozlmv
nhOvoQfcQdrtmUxdftk7kQfAVzY+c5sNS7/M/ctynPjzUAJ1hajx30QFOgovSECi2nnyOcpMwgYB
WlWqOGARbe/PDwzzRCmybd657VuieLeCMZx1MI8cO3BPj5w/BXRgQP4YnE1Xwu9BDT7gX2GrFm7v
DJt/967tM19cJCG5OL+DA8+FC5JpB011mpukLYgTfOQH6sX8qmnjbpl5jbMzlc2yqWBUSyZYAnxU
Oxm9Ep7t35lap4nnEXd2ZlJk9TmuW0vdTFFU7Hg2jAvTPH8kUE9gnN/MUU093vDAgfFxl0xboHrH
04CebgEDu5h0n21PcJlnbN3FtftUF7jihahumsy1H1KpVqZ7HH1dZm7rZdLjgg9KX6xpnbe7j0lN
FkD2S4llbGCBVmyFDxXtvrldLG4CLGK/2cmt4GH5VDeqvqLYDulMbPkE/Hy9y3obF75ukrDiK2lH
7t6MwmBiPgXqjxyJ2lvZiRLkWSDEYZfibQ1kpk3BswRhEsyVwLq0QzUtTb812P7CU7jVXZS67+vE
O5r+ppbdZoqJty2zpv7OdQ4gj6PHyO5XdqFF0gyvsmzSaAmCMggBmklp8F6WhHz4kOsiv8Fjwhr6
t7aZYwtcw6TPoHbRk3ZrvqOuhmSMLG0KqQur/RZk3+bupvAPJSCRC/PFMkCfN2aSeWTIBjbyNAbP
AciG4UJ2DECLWKFeqH04Yg8fIIZHB+l6O+O2YbrMoMymb7Kz3NnxYw79mG5io0GEe5u62ULmXrJp
Imtct24vHqwRCEIega1kmqEsClSelkAHIiunA8Y4wusJ5LlL03QpcsLn6QlT2QEyOA9s6DZlZ4kn
IJKCVa8oqsWegwUX6OJbLLjUnT+pcMHxxP7hw16va6v43c1zsGp/m1Q3cAbGq6vfsYTZB5lwuWp4
3S4zwDqwV0Of+YBjgH3gZQIQqznsdaDj5vjRQe9rbfshhlDTNcnt16Toq6dBJWJfZCOcjDUoCJwx
exWIBOZGetRT9buLjNi1gfuwd7BsrW+hPkHjua9mBgH5cdH3im3wpH4lmsxtONyoh0AgzBurDeg0
mr6dNLtCtOTKhMhKEGg3ja9nvnc/Rsu+Ht5cEQz3Ff7qG6xiqsPkgUlUwxd6A9H04i628CWBwR69
wIThIheJ90vB1bO1k+ENRFBvkbaFnKdDTxHTA7wN2LQ1r1+mugeggCVyPXjdBp5tH5UX4YvT7+Kq
CBwIaTXJem6P7vAQCCEPLlgvB2fo8kU+gcnaDDKAtIKXbwRK7AcRdeoiIriPgsoTN54EkCNLaPEk
/fo9BCb6Hd8UcO9gFiS1uiKD074gC3g6T8+sz+dpg+ki4N6wi0Nkaedis4iOMszGByDZk8uuDE/9
pA2OVqs+9xubCQf953idMpjP89HPgUfVNOB+mWaj2lpVlt128MdZTm4gv7MpvJ6/VVjACJFEP/o0
hIpuNjgPlKfjOs8ilAacrr/wUcmapzulhaeNaORd49ZAvar8gG14fGnA7QZNmToUkkEjtBTPgHcz
oGPjkZxia1E8u5Dp2EeNzBetn6ZvQ0J/OTDuvWuiuL8ovEZqXaLpNeQgeRP2FuJOX7MIICS7duPb
LxNpQbcBpIgWlZbhHxW+1RrJjg34Idmd6YOj2PM0xC7c3xHhAHl4w+NfpmE+WF6N+6Kl/YL4TGZ4
Fv52DpeEdFMMU4g8e45MFInEDZJCzlpO4+mIAFBwA6CfvTZHX0Y/xYFAtMgA8mWwEt1bfVID1wHN
BwEl0RXulXS2kBs7fllJFBHwjM/usoJAQQ5RXybZjRdhb2AIPaL15BJoMKAw9Ef7cdQZsIVuKrex
D0GtjjUQtzsTZrpaPqgFsPY2MrQddAy2Xm5N6Sokol6DDSIXzPORnFzIsN7ZZDiQ3Bp20QfVIexr
54IM4UM+VkDgm4GG9s1CA0Z25lIgNQ82wLq4M22tMiw0A3JvcucVBm9y+xUQf8LGe95rNYGb1E+B
cyK4ZejLLNCqk5pd9NB/husgcAVLBu35/ad2W7jpfgrzfmGSQAMBR1GmtVr4pfV5wLzzTB+ETHEy
jZCeMdEfJzQh4Fe1IHf+dlJOKb7OkW2NaZwXhf0mAvdrgf0mWEKm03zM7Rqywk4BB9avA6aNG6Df
WHp2YEzktA3dQALgMHJa7qUok0XtN+HD2MppA8U3dTGJMr4CONNadkWQvJIkX6NCG/x0m/wUC71O
F39T7w26gxeAeJJ35iUXkOuz3y03uVC657ehP8SUViR/UGyTRJaP4DPi/ShS311FMUz0OCytHwLf
yy+8caBg+aPJ7DC5swCcNy0zAfT9p44HkNDRAZCCcFc2JxZUzLgHB+qq3Bn8s9dF3hpsOP/EjqxS
P7qeqPcSKeZ/YkcSBdVriVyKgUnPTErkKvx5rumEBOLdCVsPvFiygc9CCHe/Ru3JlF5XhvJr+lIt
1Otqei+D6t0CkqPJ9suArUd5Qua5ZkLvpT+ha+LtBgu5MBk6ZJvq7LjBvs9QeD1gIUO0tZhO6Zjh
c7SJMX0GSj+q7F9OQykM7QsFOhAtGFmxbExWRt2kwU4TUmQBNFFAUkOFT4/MnWbcjJg5FseIaYoq
hijkqOecz8Yd7VZpJFVUg2/4n//4n//nf/9Q/yt5L2/KHFIDxT+KXtyUadG1//VP27X/+Y9q7t//
/K9/+j6JbDekyIA4ASF+QPT4j9c7UB10+P/w6s63J+S+NxBXLXehB/E+3781CJ0w5Pkefpegz2iG
oMH2IM2eAYjv17vU6Fj9aQJ3i2wJspu07l0bOC/qrSDfKH54pYqWXezDvt4Dc9L24GhXVuX49lcA
60F1bjPAjnrmPHRJKJeD3sMHLpaupBy3piX0IkI4WEYz6WPjryPMh9MVP2Tg95e/T1IfAWaSBX5D
1EJaF+Kd9tI4g1hNOS7hEDNehlh+PQ8709ukAn7mQ2kvjWGJCcrlMILq199QbtkC8sMJv/WiMn8M
Y4n07u9HEmuer31hd6EkBBm4KPxr1MiSfQXV6V1b2bDGg2z1MgTs4iV2iz31k/id+PbBcdvxu2M1
8TwJPLJkj2R8v1NZfZrUuUgTowDwKyBhszPMlFRCoNFFARwWT9m1xWGLavr7uBvX57DCcuYwAVG3
VWzVQChk4NRrNgwp0uJGt0xN96NlCr5KuHjN6kjNovkYM/P8EuiSphrmsY/I0G6n5Z8v44D8y1UM
4I/tYf/tRiH13OD3qziiUJGr8ybY4Lr2tbIK3VqoXmygIjE+Sy5/KawMrqfWD++aUUFOAN3E4nQb
6aj6ryhOITU7X7Eiz4u1uYDCqivAbW3eTctcdSNg+tiU8mmTmrXrWI4bIiZ+/fsEE2u6zISycJYk
Bw5oCmAs3eOldWFkksmUsUOfN2+mxTzC7rMh6hYqy04RqpyOiV3kizr1d70s+bVXR+weBl10y8oK
5qJVzu7zWrF7HdFBqfratFDSDrDNGbNF5dVbAPTbg1OVob2p9CGcY5oDckwD0iV3bEok6v66i4MV
IFYWkg//4e9kE9/58pfyQxeaUa7j20iMEtf/8peyBzesU4JV9zSUkpK1ksBkwfENSmkdfzJHTRGc
jvDuPB2dR89HmSqzeca5zxwlfbo68fEzGfAFQVJ9W04DlFn1EQmBNiqBS5+Pvoz+OS7LqK19/1Bv
6MoVdk8oUGS5j7pkvm50K4Gtyj2WXTn2zChPm768nNptgUsNZMe/JvhI85rYtmyTq2JKn0FR3EPa
3nksnba4iEBwWgOhMr7ofsul9td+P6g+9Wddj1ScNsDT8XYJ1rkCbHpbimlYTtC2fTRHSTWcjrCl
+5e+P8fNThchbBXIGmrLGdL9+iVHneZ7OaT27uxlUWsFMGN2EeU90BKwsCrdVuFBiUXeo6f8EJYp
SXub6g/eAs9r+gaCqg3ICZdTwKAuP1Bk1sHx3XplGK6cpgCgRDed35tm9Bxs5ppgv4E41gi7SgUl
GRc5hnKpzL/ToqSlh1Xq6d9/HU+qQq5ILf2d1GtO4jXdsmtasYUMBtazoAZ1y0a3zXCvY0wfbWF2
NMdYTdEtTZuZLI05h2mbOTAaxFo2l3+dV58i8F15CVJuJiHVRIFMrtlwQSeZQxQgiV8s0JIO80U2
xcOGpy6Iz/pyiweBahdiz1dgNyavJl64uQ91sKAGbiX5lTM3fnQ72q4HZBmOBMJAl0WdqI0ta+de
dVwtKFHqpydvR7uM31UnftG0jh+dJunWIUNS0yJRNc+J2swCscVFqkOiPF72kj1ii6aWMJpgj2VS
qSV+dQZuJfrMkekzo38bV/ZJeksG9qNu8u38zbnCSa7SMD19sSLBDTPx7HNTByP560D9BBkeBY2D
EkkdSDxDJ8VjANAmNa7HAlk7LduXRVGyraqi2eR669a3AH3iQq2OpsnTDaCh7OlvJ01V197ru89O
Wb4AbDi4cSz4BFidzeH8iVsWMiS5FqqB/l7jfR5oGSpLZsY8IDrAmvVNa2bkYMatyzgj6yRJnXUp
emxc9ZEq/OKGA7n2qe88ao7Yx+h/I4673WKE8RtsyrHYPLvSGPuZOuOPnLugrZqlZ8OZXMWVheI2
biNw7R2As9e8QGLjdDPoNh3Fb+1P45CAmFBnxvj85zTzp7iZVq0s6GNV9wQPBmRX4FCQcqQ0YCi/
8jTiLk1gdcAateIca8SlkNAsTANYVZvr/Bw8X/Y6uKzGFUQZxTW4wFew7W5u28D67mulgj6CX6/d
lvkewqnVd9VeBlZTPyfEaS58G79joKNq7EoXgjTe9cfsErD57y6Tn2dDiduHJsmdSJFAhI/31nPy
YB9xj14LeFcsM54Xb0MOixq96fNlVi5SvwruvcjNsSHrgz3STPRaOfCiMrFj8t4i56yfAubJ0Hjt
dCUA74ITW/upS4Xp2gSYZ46J0l2Og61B0dpp6r1nqS+QocDjxc37YWlnNd+aaHN24cKbc/q7Pj8G
R98aXEIhQphfw4aouBloTleTm0EYwjC6TedNjcTljaV5/qbdY8k1B5mmGehb9TCWELe9VwJVWCO4
bk1078Oe8Fpqufa4a8KV66txYwYd0tqHPI9f+ybDM+/3WBXkIZTek3RBegvLJ0bUjflQkaqxcYnk
AmnAIp5HRmsTDCS+PoexmMWLzoMCyrlPlnW9i/XUThc1Bv3RCIUkaY3USulunLxLLxotw+LREsIr
2BpToLm0BkvUpLgNtJicGTcj548pA7xkpU8xOPbpFGZ0HjCHYRWO6xJSWPMZYGcP9BncDveh1n+E
rIW/0HT7vVF6zGgVX3u+WvmlnMSyhVrC2hrydG2CzYdd8z1vhH1lJrgOzS7Amm9Bpv1LYjJUULdJ
giDbGwnJIoyhgwQpajPBhOUK4n6cU7ZGTZKvqNXbOyIGWPFgl7E2MIUE3/KSuqlzaZoBioQ9AMkP
td+lNyplL6bbTBJ2XM08z/OkMmXius0E0zvvRUe74ttoQXumhB888iGBeo5hAL8KUX/Ze1U1Pusw
EPKLb3nWZMfK4SGsLd3xgbSwmCg91EtR3rkPbV5v+EDSAxdEXgL26WyaTMk72LHxZQGC0+uQtntR
eO6vLA02Y1TwNzMdyLZink5ZA9eMJjpNH6tc3mWiwPQ8Vct8sv1d7ubRhjuuvcvsoH4EwAmGhyF7
6zwaLay2l9clmRi0kyJrCdUp9gZFkxWI1fL572YSCuWlphptQFvg/4i0jXB/dTkSnrwfiq1JQgin
91bM1VjyjwyGyUnYovJWYcx66P/qDIah8guXnzrPGYxAQLM2LARS2CQbdqqQ2drSEKPAEwBO0LC9
dGjtPRU9xDMgyPNAoGZzA6rRk+n+MqnsgLaAxWd3CRwixBZEKpYRjHUqIr/XBMCMOAyCzaxlkxy/
dBtCDnTvSSXkdwtmItvwIxongdwM/GYAjVuZLGQG7eGTGgcSeuWS8iGYR2a9fzNuIiHFCR6Ll91W
XbCiPLCvHC4kWzZoen9sggoPAwjHhrZ9xRLAZpS3iLR6D6QF7pE78R/g+57s64ZOm8bvsu/Mgf2A
DmhCFzTQQpJDhWX8PDPpA2ZmQirAf2B6phsP5bqVeHTjy7kBUbxaA7oSI1MNHIQ5SmLcXiFQWshU
4+i/G0cGdw3KdnNNYC51SOzyePqdqe8euqFYn7ZBDLl7Ho7AXZ1zTCbn1LEOiyY9UqY26IMmOVU6
eiWlO7scWJOVSUmdOy2mYqgfdOQ4tfalRAbjxoAhWm+6TKCYf9MKx3kME3ceQ1qbXPLMG1FDhrKK
sMKrBtWp3SfJT2ZXsG74fdjoXCZ4H62ikPjq3gUFw4NB1eg8Gkvm0qNkiT08qJqjtvXzCnuFsoLz
qvi3/xjgD0H+43wGJmAHSOvUhsYYQdbbeczJGD/PZeRaSqSOnaneGG0PVBrffApRgq7NmzuWlzcm
n5KRatiaKCzqIZYihrc6trqbJJ8eq1a69VuIUiHdEhpuPKlAulo0+dtpExyoumArqNf42dEuc5TG
fWyMQIYAK1gIyLO1CS5krwradeU0v7VHofwVbWy87Se5mizsP5wwGu86BxiNXldwEgbbuDgu2R3v
NCa1KMTalHbiBNpbyn0taNCvGxuFus6rpjto+UBB5WMmjEnZHRmgVtZwWyyDGOISDhzdFi72shd+
nd2ZZK7JA5ujLh5h+BTCWfrLAIBeF8PgRbPehpnwcQ4Y5ZQC5X9MDUcI/YDNl85EDCcm9g00U3Ep
NydahoIuJ3DaqX1pqBcFzWogm/Iam36EmAmkHtZnXgaHSFPDwx4Sqyrrl23AgycSTw+m2uuMA65m
ADeiAA5lQztYt0hSyG0nFLtQxdgDQoOqH4Pq7hOAUQ8x9+P3iOCRKzDJ0pOKaIg2pfkrux7YCPDf
gy9MF/9QjWMvoNIt7qEC629SG1+jFQftkcHyYt0V3fAtG8mb0nutQBuvN0P0A6L39qLTk1hD/M0w
4q9m9dkxhbbS5QgJ7LnyJuCxEGFV8Oj7fY3kfFVscyKiJ5R2NuYPHw3gPjhjBSuGsoCsweh/mmnp
mbDOq3dKyGKbjVO5BTquWDVsSI4FPDM3kJ0oFxybnKPQYHrz8aX5JQ67X3fvOEjxdCtX53YTTmIw
9WR1g2wDjOEr6BYyMrTf66rDAxHJYBPR5kF1U0dhckmZBB8TIG+jnI54JMQhVQlp6cx7gkQqLyL6
LezkAFlxncrU2zlbBdmWE+0QrZvnSaYwF5fzJIuFySId4ADopm0GdXsYD8GbVz00WYVXL4HkGYXu
RJyJfGsk5Jlb7EDWoQ+jQ/wD72UxS86fp6dsVA+1U+xtLTlvplcZ0kpNHAXXCarAC32OtrIAmbLq
0znMuX39I1jCTo7mHB8/wuhBU8Scw5wShszzdPMjUNEWs7q9mW5+gwkGThAzg0hSAjhg33jQLIJd
zDWh3bAo+2p8+TIgYzGgauh+HvCawrv+MgC+CSTA6tzrS1CvSuWdxM9zmUXLoQma1SfJc6Oz2Nve
TYMj7BMhB9demMWH+TCrEgZjRlp+rr5oDsOpdzTQW7OkOfWEbnX75yQx8Dlfc4/YAER+SH3IOxPH
9qLfs8SuICmSUGWmnYrc6yFoocov5DMycHKHQngL2jG+Fyhtzv1JDrOmvP5lVhdzYbTUCsym7Yc8
vRwUhXolXmqfyqam3UO5y4MUnjtc+MoXgJwB3SKQlDjkdVSjuAfQfzQFWNGLpoYk5RR+g5pAspB9
kL+PbbGYGdpxUh5dp3Nf3KoF1B1X1P3fnilgokaZOonmMzWh192dkm4QIPEg8Rk4Gxo40XNE0xXR
tfvI78EHCUfv4ARpcG1lJdQY9YO/GtI7l0jrwYL93a4sbGczOVn8TGO2MgGjX51m9j3AKm1Do6Xl
qZtCVCnE1CHybD5sCqXnxsvldmTIQH0ZME3mqxtiJylkJLTks+krrVZuIw+0Klsmh1Puoac53hx6
Q2o+whrZnDpX7s4ycn/EbvuL0Y+/CVPqjnUNHBzdcjFVlbvr1JCv44A6q3GKIHRLQ7o0wr81EA23
po/iR1z2QKPB3k8V617X5s9qCOdml+cPOVQetpYXjP0iaFNgfebjeOCQX6LRHlYJzq1KsndzB46g
3C5B4SyPYR7aX/qdwCuOspq+xpv+IC/UpSMqeWEevlMDeNQAUZyFeUibvtqhYBmcH9AmRmu7zU9u
u2D+kjiAN0N06Wjed2Ps7breciA/2Y3LJmvwerXbdhcAq7Tnjm1f+51lLfOm7L9/TCoaurO91HnB
Ivw0qQvXncVhBkxV8DwV/obhSv8hYk/7sEMyMm6ALu5LTtde34XP+PLniMqC22NtD3WyDmr7kk9y
fIGdzDLtWvLkt0myz6Sw1qa/yYMlVtfy+OdHQWCHXx4FcCKlkADwIz+CRpDjfHkUkBbp+3oich2O
CxQGxU4OLW7JsqAPfuM+w+VR/LBH9UqY1zz8Pwe4OMP4cYY6bKBG4q8Th/rn/+UjBpzHfBc2QbT9
14AENLSlK6hXv82L0ggkvl0SR/499i1XI4/VVaYN7ZIw7daQokpgIYjBESm04xhZD0qnW8xHrNyv
8ZAw4gvPqm5Znz0YXC9U26FWYeOLsJDX6eysOjr9xOD7WY5rD0ukbymBpY2G9epQGhenUOgz4pU1
416kW/hrALria9J24VJmiY/6pQXDVlBNhirctz08/nidOks3oe1NZalxp4Yw3FllE18HY3maFBB2
MJOEH+EKhccLJLnanbnokca0N8QakbXTixSVFrgdvqxS8HPYmyka8nlgzFm27qJGIM2O3B3bGSkQ
IwAym46ArQY6jzvABMPONO9Qq8xPRjXENp/zsekGHhrZENYUC2YDj6NUlJfLtlYviUzLg68VrD1X
M5HzHvx6I1CnRxsLCa4GT5t9QySW/u1IX6Q7rUtYwf50Pf6rzjL2GBOk5n2p7IvQt/wrE0q9JDiH
SgtJfcp2zThNED9R7hMkXxIYq3oCIjyW+xRa7UWdusFdlNbWrarHKxOllBj3ie20KxMFFftkBZpB
8WWSC2fuIi05rOP9/B6KWj/M7pZaKfQQ62S4RaGmvWQ8jVZmPxzwA7Mc6yWMkUaSyPRfxInA4pfx
H2a8lyGscPRECu7PpTOm7rIVrv2alUtTcKBxg2IQZcWjV1nuuu6a/lBZI70cByASVe+0D7YX14sC
FdV3i8+TGqyO50lT5rtrkPzaTTnihZP4eDkhRWdfmqMkKZ3LMpZ09+Xoz3FgHNEd8+LTWT6fDyAA
B/IB9NrKSXdlylnE9oPNwCuyNCUukMLqG3z1FxyrtM1ZZ9VosVaakV22B1sN9Gh6zIeJAnlJwelp
LCHVjqjzgDnyKk9jLaH0d2r+JQNrmrBscfUpz/8dyEvVsbd7AQeuuYI35EC0GjyGOFqTZ72JWopV
SLE5wZ1qHyNWpTNe4zQONej69AxqnDog3yk8c5en9L0jgGviNQmqZ4X34sIzz6oMbkR7j2J5nsLj
4l4weFhDzoX+jGIL26Ige1OpMy1rZK+vZQncoYm1Sf811p06CBzA7NkQtQyBq7cTGLGBE2Napn9o
ebyBEmGJyoLALgzS1cvA8dWL1QL+KfF738JTezgWFKp3tQMhHIDFnfot16rzjSPYjrNOIbeJm7bB
RXifBSG8wyJ6NXfpCKnUKcIl3F7OJwCjWW1RxyivBECEV0i5l1eSRcNGFDa8APRAE1DsZdo+rf/6
ykpwoA6Cg6Ay9sG9tC0YyZomJxH4h7K9nllkpo/61v0EFjZbNz5Un+1wxI4nuje/u4k1R79PP38x
CnngCx0//y+mac6Y4i9Tu9OVrXHDXOX2hmcWzFd103x0ufglLQmbHtV0d9UoxXXYis05wPNjsgG0
pPg0Sbo+fIORGDzTjGvOi+MEd3SjdVkZEcwICrnnvk4775oJH/0eg84llHI2uKXULbGnfpPCCHJN
dGU4r2i/sTmUZB3dNKOmaetC8TnYuG6bJrGgrg4UDZIsqLfzi7oI5TGtvL1pIcWHfIbyUEfRgyDE
JpdJOaxHWcIjysT6hVBmAiD7p+mmXykAhBdtC9AMPJwSF3oRwQQxI4jj0iGefibX5k0ZeJCdjIMi
3o0geW2nykrufQ/aG6CnNfuhdtl9WQ786ET0Pq4adm+6ktiH0jm8Tve+nQKUbX5+VpfDVcg790r4
O8N4BPxrhLLu5LpXHcwEmo6hVihS+FlaCmpF2GmrBJIzJYmeFKqjEEyFfEUAqt3t7xFWjVsW+iju
KqvaclM2Lb/gUylvk8H7eqL/HHH+r/7NOQYQ1J6y2io2WeRwcOVipOw/rgLPzca9XcTP5y5ziZj+
1g/m/vNV89FvrhpvjENsD7r2UNr8hdNYPcA4nO26gbPdCAXyh8yOvxud2o8AfxjZLsoSZ4XMSZM4
O6+GOGwd+6dCZ4E+aAfT1bmaBsKjPXcZXIDbwfgXsh6nSqeZoJumGjcV0J6Y62ESjuvmXupU8fVe
ooxCXFzfbeYmC+PyV2UV2aVp+WFeXHdl/mmSuWvNJBgMiGPuVAcr853qcYA0StIW7U7RBPpOlOzj
NGhufa1LODkQqLeR8Jz7jDBhOELt3vSZEKNmaOJkbdVbG3g6x4qeACSsvmlwzxq2DdApKkGFcyOl
IOFNu+9VTvZmCfMRCv3XU2iSe/4c6lUX8yo2LQL3KP3K3RTIsl5hV+luZJSfjkyfGR113/9/XE/U
prbTZOmkzrCFp7SAR2QMN+5EIcudykzOnRC8K6/6rs92p31KD2+I5eznI0HKW8XatiessdPJkHJa
G7lydxjDcnW26+EMW+RT+p2SYD1JrznIEp6hG8rS9mDaDrIuF/Y0rYRMgb4yfYSXQF+1dRsuO88J
lp80z82h+d/AlyZIrBXjbDtk+uafyvgKmcBCgBdkUev7MIALZJLXklVgHCPTcDknrdMNrGjDJ+AL
osuSO+1yxgbqKJ2PuIxGDpGbKn8Dj7K4kRk0lodiPJoWkhvo6lm9YdgpLU0fBIaKm49YJdXnWKDD
965VHgxwsGnLYQd0ebX61ETVfmWgg2a0Avb102jxe1Pa6z9vCl03MBmgz2jYgAY2gVCA59lBQAEG
+j1DNJEet37r8DUeIj7gYcj5RXZKXkKY2i3EQAhQ9/COo+Gl08voFq/DfRvXEFpKoie8zlH3koAh
g2gBmll19Jq43yU+uxug+3qbUcfVIPVjPNB0m0H4LioZNnyU3PKh8i9CK34eK56tIALSLYq4vur7
oN5bCVg1gYsyLuRP9lgLYmcSqvsiRxU4t4AB5VV0NcVigph78ArdJr7Niv6VKRjOq6bNNkGINTB2
wjcldBnWPHLdTehfYZ3NDxFtlgXro5swK98fitGGLXwk2LJESoNG7AggKgxN+wH6ja548bMmPwrg
so8FGGWgjYLhnTDA2YfoepSKLWUOOQCVMeiN3eas7nfQcq4Xos8BcklAQ6xpOO1YDO56mfFdGSLR
pkgQ3DLAX7Gha/ZOOgSLWkbBnXrkru1cjLEFcG1BL33aYKFHOuxlonYzdEW5nih0H8l47FuXXwa+
kCtQuTdW4G9TAhwvd8eboQflPU7JVZpVbBH3kGIuKKuXg//O+zFciqBYlY3VbqO0vQubGspIltvu
OJAxoC1vZcWRv6tiWNjF1UMedM9VM8KnxY5gomY9wpiXbQFP6RfedOsl8rkYk59DAXFrMQgfIgIX
AFk6SzXdx66PzV8/9IuxJHIFbyD4irImWuAaSHOoQKRyVxOU6osQWOeiCVaBRcqVL/OftUQ1xGrh
olaVNF5NpdqNPSJxe7J1MmYbtx5fQE0IFnHavAxDwheZAwJ2PQwvuU1v4d+S7EiSJIvKBsOvakpr
10l6y4XLdrHTVqsKmpuKKLmv0jfB2/sW+isb/j1vWiDiXXdcKzyXF0Xe3IJNWKJ+7PJl2fzwnGgX
p9NbnhJszCBM2Ve9vbbhAw37h+gtE9ja0TroQE/eJD185v4vZ1/WHSmvLPuLWAsxCHil5tnlsd0v
LNvdzSwEYv71J0j66/L27nvO3veFhZQpQZVdIGVmRIRQcIFu0AI75HKd58rxYw4xYhU7zyxGEiWM
oFBYIeLkq97KfDwC1sxzIYkktWYnwBgGxYceyKmMr8es+aZi0ftdrOpFHMXgNo4GoHcmrRr1Wo/q
W69QCJb3ILEKwbjDc9ZsnKZ6M4t2WKWFPSwCt/Gm9cVj3oMHTctTVJx7qB7CZjuUXnyI3MiHoFax
CkJUUCqLVX7o9rVfICju23kPNdCgeHUCQK/ypgP1tzvxxxpgj8qG5rUu+nOZihgqfAn3uwpaQW1v
QK3Gg7hCiLweckrhJIm76FBDsE6bZcYSEOYZ+FChMyARnfnIx/IF7y1kSlDpXcGtsEK5zioG3sz4
XpVNvTHDzHcT29mDUOIxG3/m9uieQORzj6ogkP6MxdpEuHQTBME+BXMoqG7NHynWFCtbAxYkCOxm
63nam8dP0NhE6ZApN2Hoob6kBJDZVJs4su4baCsAgYRXxbjFuvKMfO5Wr4dlMDYLqcRGsvQC9MsJ
RD8/PCBnMzN+SgE79wcdeiBVIP1Ejd26QGhnifTwogKA6Bll9MoPvDg8hUgWuWwsN17PKkR7g3BT
R154Z7aOjZ9Kmz8Cih8vtEZ635QdfYAPOvnBXHfdOcC3IOixHhwUlfiG7RxYE7TvPcdDI7H1GiQY
2Kzhf9+DwmqOuBj4Ns6chSiaTuPqENc6ApRGDcH2TCZA/jNnleJtBPWj1l0gZoXknKjwABy0+q1G
cYsRaM6vOIzweWpcWRg1QmNS/LSd8qUyR+81ZDXAvpWbPFUSIPBOQafeigQypk4Un6rAynZ5M9q7
umnLI/4xog0YPbSLKGtIruIzMhCVvdtiR9tyDuKXhaPyDLfceMckroEMnhyM6ReMBX2WGBxRNTc9
1w1glAA9NksVhfKPw22G/9PhdglUnsh324RctrkIpW3tTZU7lZ9N8rnDUEI/dDqbO2/twjOqxaBB
QJ3MIgghsM2l99udHL9O9GVMWmbtjhV8XU37spG2XXzacXGtC5Y9FLUW1tQk83wout9NbzSCZa7Z
akEG4M2GPeCV+CVPyIdO4h9fKG1HhYJOiU8HOosaHw/WEPQW92M/F9ZSQfdf/Y3p8lNRooV31H0C
ss1pMPW4w7e014rHrs3lWTbpG21IqQXc3RttQKmVh+JTa7LdPP+vcbSrZZlbQLlXfBlHtn+9wgCW
mX2eG7s2Dl+gZdc+8jFvHxtI6SVgbKxT3jwGIvxImiQ5kalsR7nsrMHcWJNni5zkVos9b0FWhIH5
aZprAFtkvfhnHrJJPO7/Ng8ZuVb9noeu+WceuqeucvJ1ZrNsIYyi9/UkaT5irHvFxE9ZBBoIxzLt
ta9Vu8hj1V5B11duULVp7t3W845cuOaqHaH+TcM1SEV8VMJbUJHXNNychqcuIDn2gJhjGHe/hwv8
Wo9JHaPWDTCMxyEH10Jl2OMFBCeZjzhLdUyzVG6AjP/GaD1OfYmWgZw4AW0CWfRpSU8GOgxT00qw
J4Qkz3DIm0DbBpNgEeJk7KhNmkZzczqjPhtYHaR7+9L/ZP3i/Kd5c6ZZkJl1FzwNrWNh9Y9yihsD
SwHlzdr+FmTQ78BCqTzVOtgINGeAXKBbe8993/7N1ePGb1fdVp9ceSqXmmujtBuJZKgKIIGe9uoa
dVkHxlUspFjq9N8ReQh9k2XqmnZtd0orWy4GaXqrtO30lVEVEqtd0DpSSI0iaQByrUYF3QtqgaFS
blgWRUudoud/rDTANjy8NsMGL2TLW1gDC05potJTprxyKRD5f497lHvF4uPm4Ik4hURQXM0OLfhe
poQOOdhq4tVAwhVVAwyZOhQbo0RLvmSxDVWUMKm31tTMOUQvnHSAtOaExC/bU1NExbOXQ/BPhDnI
xgHXD7L69xQ0BgX5GopkR7WlMTTF0EGdk5wrG2wvupin0KvihcbQXWAthb2iaQhkk8GYJgdUFLcQ
TVoZE4smNfupiXe58dSNWT5bb00jyGG1AcEqelQY/22sPk1V/WXmL2NN/Ns3XjSswa/Gdy2rShAM
RXxZIaP8HLrRx9Ak6pdZbBGUaH5mQZD7iNqKpzANAQ0vx+TUctfZuyXebnVXyfsQ7J1Ihiv7jUt7
TaNVhiCF68XfY1AhLka99u4CvfA2umR8l1bR70vyXtrPUmjvTI63S5bc+bdL5sHo7PWiiOdLygAv
0wrrh7cqsdY0mrUC8GuFWFCU/r5klHQeihL+5VOC5bP0naCtj2NkpwhLQEwM1PSIzE0HHXmvoeZX
6gGDUroGvMJb2hMYi/ra4bmCROKVer7MYE8YLU29/G0GGkyD/pmBemgGPKECn8chUCje+JYm+T6S
VvUMNGq/RZUVX8eGPrw6sfTJIbRUhKCl9PZeDBoXiJJ8UH8s2eiPLUvuNOUlp8AI7AUkcucZQfeg
noNK9FtRSLyBWT68xkz65IDfVrRi9eDtUUvC750h/RimW4F45ehbbZnc5YVIP81oDumeoYh8Fbl4
QFtRt22FHK4VEGFPUytGwOhaTvRPkdHMtj+tm+2/G1dPV1DTnNM4R0X1sYESQzKyrNmhIs4+VDn2
kaElDD9SWFCoqgRVIXXOTnKy94GL3njySq0SYIc/I2OAvsFmxstxqxKxR3U1VkV5Nq2K3Ew7tG3c
7wdj9O3ODSAhjQOd3Q63vnkstQNUHu5RST4PI2eLZv50OrCIrwDYCxU7m9iBLkDVkfs2GAKP9JVS
U+WRd6RvkZpI9HxukpW+HdYgyve3sa0yQMc1Wf+fY2lmaA8mRx08OlOycbSStdGL5LFPE34HXe4n
6sa3Ym4VlvJLZ8pBIs7bLSzwzB4o2djp8f8+iObgPWqub4OmK7HB80F89BMysvoSqOr06I7YkPt0
qgmBgBudepMpgs79ovybJ/ncHG/NZBriiERfJhHo3M2y+khLD9HCNn6gb7rPsJ+cWvRFTzYNuc+5
9cf2x9ML82xZTrQmfbknGCgKCep7F8jSrYME7AxqJoMHbkaoKDtQTZ9cgHTRr72NanVAnKnny6AZ
heqguPDfB+mRNA6xDbIIF9XVq0aCEJhWxbR61nlud6jr/xcLmQfKYtBpASSYb1mIgDngiaA3x8Ar
CZg6mvROoqaXdO2W3jo3K72TPjWnd9LN+b8ayzuwRigTKrI1dl8+Cpwy8AW7xqmAxtgMmxraEny/
WLNd62r4bSAEFqRu/20EGappKkjWZdd4mqpKS7FgTjh8p2t0baFW/xQc2SFfYknVnaBNIWdglwYB
JlDvjdUVacD+74ZpBLOg5ETXa5QR+sC6V8iziN8jCPF1M5RF14IjJ2FpvIgL/kDUwl94g7/0UZNY
hdO83+dWZW+p9cWN+rpmIie9macRo5PYW7oESoIigPH1HnhU0yrS/U26KRit4ECiTl/6RAEojhAC
SsmTphMdvjhTkwy3CaiPxqqw+i0XdRtr98DJ/P4WQGBv7+fFdstUuQyDRi0+La9puS2rKYDYdQI8
LciKLW4L8dkC0kOwioH9DcTVFnjs4y7cYOEKsUZrfATMZbh2PU+vjlm+ULdRVNZaBYAGEux/8gpQ
IQVMGf69Ji/qzm1Xh6yem+3SnBcvdYtn2WCyByBa6ntL9XuNq+LFhf7koZBOvqh6IV8cKOWsFa8m
qDMGDclo+6jKAQJ7ajZVNM+RBX19D/QMcJwYVIC76gAJvHxBg2gOBqW5NQ1KPAP8BZWhjigNau/N
vob+4sRWw1DMnYVGtKVmWYn3KlXQn9Jq8eTl5YJPlbTIVkGEKAENEnn1Or4l3jb/1SA3HwFRD+wH
ESbl1ugy6EqAfvwJmzo5N8NMA1mBGTjgEijHXZzGP2vU2GKlGvCfQ2V2u7lYj6yV0n5QZd/toJve
7EbVfNSf1F69Qs3eCn/2ZqcAYkXMZ/h9dusb/9L3H/jZdhsebrPczm7z/Qez/Ad35eqas8khEcR6
q1oPKGN4gZgGaFCrojzRS7IBZpI3yUsLfP9ZQyBvru5JGz3c/P8PantXQ7TLM+X4oJiLZ7vbQspa
aO6rGoyFg9rJdzbU4AfVuX1G3s84ZmnWLltQbLwjBTbZU1XVyxb8MqDxco2zE/F2NjQ9SutNHn1P
JFRbPb2AwHnsOHdgLWP+PFTX9gJyjS80CICx1G+wZVwhnGk82W6vrQunreeml0TJpkc1x6qzWkit
Fkm+4ZkmZmtX1BJFJXU2N8fUUpsgHOJVPS0yM8NtN5A8DmerUchxM2q1txymqSrTMDbg8uNTGBUz
N4pvPBOSb2SFGJm3KQJGQVbjCYXa0RZR1nG2Tve8zUetm8cC/FJs47hq5mZRDNU2Mt1qbjZ93W5b
pct/LjQMW24KMTddZRpbIzCQ8JluQzczvnXjHlxTAYKobdMUK6C0qiMqrqsjLhvsUgSG0wixCeq6
Hf7W5yQNO9TR7Ko0Xs5nN9cmb1TtQ8q9rv08gfCnG+aHr2Zqg1gfUVC6HPYQG01F3W4ePTiGsdaC
Vi1oV+2xYriGYx7ve5DXruPScl5Mqe1od65cRHi+eFR2CUyFDf2kaf9OHlKr7nuWBshtQKFgA7E6
pC/M6rs3BhwZHpCLnjre9KcgNsKtLJrvzdQCFwcyCSpq9v3oRrvY6+OVGVbDN2zbWl/kJZhg69p5
1N0UQXRr+GYMerSTuYpX+dQEtWkLej8tP4PvzHmssdik/izJf+Qe4lNtYIsDIAzuPkAh2tbo4wb6
0cgHDpnswaSUs0VVVPlL40iBuvtAvceodIybAdkw1PX0KWgJ/KHnG8gyGB9jGf/i2Nd9E4GBwrck
GR8QfUpW+WhWlxAM0pte6wAxDp1mX4uk3zppFZyMEnmnLmbaNepRGimTbnjuOHJBOX6HbynSXGEl
UejUI/pP1wNl/5oHQf1DNcFb1mrhawYBY0TSvexRstJZFkbgXALDyTaq4cmxrFi0bxUKMIekb08m
YCNrSMM11wScqEsReMGTJqdI2aCHb3nWX5PM1n8FPXAYdL0mAW4zSrOfZZV/M9swXg1OzBZB6cjD
WEPlic5uhy99TmY7PgB4xgW+z7Yyw19QQ104Lg/eG2G7oK4chvvIsUAgDOLtfZhk1imqELZJcsN+
zkXwPUhFhHrI3E+Dzv3QTQH4SGRLCHKhhB0ytMkBAoHpCQvzaiWDTnuCiMwvulLoHgMPWO0hqhvA
fJvo0atGuUZEgh2Yp/dHXXFjldZF/sTBsuV3DDWNQHX1VqMfedyOjU+nQ1zyYglwdLMKoS8Kacd/
6sjJDIFhFI3f6sr1GLJgrKpQhTxN5FFNeVnrlm+MwN9JOzIP1XQIewtohOlgRZV5MCfWoSyLOerB
/rGSgVz+g75IZfrBWc0zJpVb+n8blIwWyii/TIwSc2OF6kxEYaZb+TTFl4sjKlPvXGNcO3wArEfT
5ACAYLop21w/z30icsdzHA3lUnpju6Smp1KDL/VQWwEW6xzU5G3TDP0QxlvTymKk+zCO5iEzNQ2r
6CDE4kbzBW6GQrT5KQYG/9ZFA0av08/C8sSqQzkUMuGYk1xoYmoyyU+JVVTQO/6XC9qFULumy5/m
myVrqsDZ2PIiWDUxUq9LmsVo/Eja5TzvbRInb+VUVAvV3Gni3BS9MZ/agXptHCh70t2B5rQ1/LYY
+V5m7v7rN+cOQOM0UYJwxvQt0Vy3i7SATNoK9IK3LgvPsQ3qE5HjF8VaFAWo60Yg01InGN4jAe3u
LMr7xxCMpSuzBmMOKvyHXQHmyW2NYPylBJ/t0iny9LnSpki58JofeMws5pkQVj1YLQ++Z4EMFz0y
/w8AJ4NPY0itYwJ2k72rp+aG53WFyhG85ZjWDC+D3r0nnsp/6e5unqdKB4AVR4g46iVfQzOrAvci
DvmfM9Cx/u5LCrvaf2ki2gi60C9D5k5ylyiE1Rc0G96rcL1N/MmLxt9mbsnz1lkgn4809f96I0hM
rt0YdadaB1Y1VNhqy15voOU6NbEARn5+SB1o3SeIioHeYoKae1e9Qu0kudChHnfgv4iv+uCVm6IN
bSDLrfJi8mSDIsj8KBk0TamLDlhz7XkJnYa5X1bYa6Fa5TKOhbG/udGZF6RPlR5puy/9udu/jb1Z
7JJBtHgJT6WWNVZr3Vg67wP3HjPLSZ/sNgu3hRq9TcqEfFJl8kgOlYd/Dc9sx/uo6nRoGmB45tnh
NwGgouxt5z0XputLAbJOlJg0hxHshCt9CL3v0PbxxeQR4lezgNRueDaMoEaKCtKpNHlo4lEsrLfE
SR1EXg3tIJDnvkAmN1nQ3JaerAUb7W9d6cSoTCjTfY26nquWl9X8AZCbvdMgiPNccKfdFFrWbIea
1Y+Bk72mbeG+Z7X2Ezyo9YMeOPHOjZS3xhckH3WNL5064OdOgQLGxF+paAF+QR5WbSQIKdbULLn3
UHPNu+ZVmN2hMuYXdUur7aHzVA/bVmrOt6xsoH/IqycVaSiDVeALbXU2YRtrn4Us3AJPNT7mjv3a
xmn+kajqe5nz7lEkfbwNujrcAsE5Po6V+RpPyQ3dKb5LA79dclCuqoFXdt5sz9QXVFbrCgfqBXoI
ItQO0JdZjv5WXEmGfhz7hfdU/kUb+ksfqUTfNKADaGusFUpRbm7YWuSVT+0JBfRJUvrmQ2d/xt6m
K626PoBROlsVfc92rlMlz+44bA3Tsb8PsneXOUvYHn8T/TFqGtABlfx7lGvF0mA2OzTCEA+lqT1p
VW1/1/DftkiZaR29sXKv3Ex+gkHORvIBe2vW1+4JAJPxrjARQqcBEi9t3/GM+BJ0UXWxk5pBWgVX
0EEv7AfAbZ470bXHWzra5ljrqCA5fI2kUTt3ktlK6WzqooPIzHDr1N67OST2mQ48buwzqPkfgNIC
cd+/9mM/nG/ALd2iJAEDUESdQX1uOnWSfJcytzjcJqGzWNO1FTejfPF1RM4DX6+h6USGDktbFOSD
AZKa0nHcpTfq4ZKaDl2oMlrjXK2o53agGw71KFhoJnRdyEB97vRJKlCyH11IZd76b0NFhp+s1fN4
TQNuBuRp0gMib4jeW7+/FzJqqfUuAt3cCs9GIU7clpvbIJojSMAA2pfO463/NgfqUj4A3Dfmz3i7
phJ5sh3zJPE/faN0+11nXkr8qPa36ehszJHJGlNmzN/+zUqTQox37WqFM/8xyEj9CEaPK8Dsm79+
G6gxKVg/nm73SyP7IuiXzbRAut0wGSzsmc5IFt666Zapif2uvjCR3/j015oNFmSIRQXCoJh5SA6/
GzaEsmqtsVD/45YXK8Uye3ANsJPb4rmKhPdQosqN2GhXoFBlqIOB8o1WvIl+AF1GyYedgafJY+kA
PyAL9iYnfHo5MPPclaw8JyyTCxqI8PLFdln8hGRisQt4JdYuKG2/C2tHdhOAoFUaF2pfAFPyAD3f
V5rQ4sA7ohzTvMRQaz6B1A7cFNOVPMcAH3Uhn00v6LYKtWZY4WMZniMVsdP1LrwLxxB80Xl6xg4u
vKOuFmDRDR4bg2+wLHb92U+BWIoNzridO9vBSU59G6xo3NwnhxFURSPEGuc2mSBfu/FAb32sQel4
R12B10SoY0T0+bMfvmBfIcy7mTt1O2RnGzQLdPm5T7OlvWpQZoGKU9wtzWihpglroAgwfK7nV1v3
XrshiF85diQTpdawnZuZsUD9RPlcWyo5Nn2JgEyjklfEOFPkK5hzRLGtfIKA6Jr8lc4C/HKyf5pF
+GgWXXLf9rK/eErlPg1vOQhZ0yKxwZiFi7ZQzBnq8ptsWxNIW4CFKqOLXwOVDP5gatU5LMb6AcT6
kN2b+r3cXSM+n21odOgGe9Q9AIJidgGUah3Dp37H4NoC4OvkMNih/RLaD9Q9QqhiJ5suXNFkA8MX
CnygdvHKQr+2Y/TihmGCkioItiU6i/A+KNSJDbE8Z/1UkpcExjtYTxZ24DivQzWaK5E0/R7llONV
IYKFmAc8+ji+ylRaT4lXArNS1fGWo9DsyXWbB3IIkPz3C5QzgbQzFVPZuraKAcN8TftuSR6AvUMb
Nq3ZuYekPLBTrZgNeIPVrWRvGsi7QaGCfaTRxvldWEMBHbx/KCwUUCEDGNA6aALgwCqrqydADoC/
0ptfYFiungSQN5cUQCRrajk8B8MZoCJkA05Hu2/NakG2EZn5J6A4yUQz6W7l63HVP1ArYRXeHFp3
JQe9DO+w4tcvZKs8+V6AsgB/t1w95TVorj3LzSG2jhtCVUTgS2yk96CMzpdJyOJVgVrLBwCv3aB8
0MOqehAdsOfSjeJNm5rVQ++w6qx1+unm0WBLDV0Ts9nTABnZxR6cgqj5mcbTKCC4j6GZjmcalbcg
Bo24VWMjCA9w6OYP6Z5M5H275GwHK+C51brTPNU0RDPATEiXpFEB8mJ72wHDIQ2ggwl0YSX5cKYW
XbKB5Mt8SSfIpk9JpiIN8oUbiHKX9o7cKLPUl7WH1VjjpCjljx1QsAOe9phkVXAvORRXJyN1ZY5z
MUs7OFMXOHmQqQgasIZP/h3+7dahiwgRWSOrZ4gy1eU8m2aK+L7OsFSbZnOA/F6HeVQfhiy0fJ5y
bx9oLHzqsYOFQFKXbjU9jp5cO83XQyr5iqxhro9b0WvIVU5WrRnbQ5Kjrna2JpKfg7J8cKeZZMzG
e5sj/Du16KCjVHkMxuKBWt1oXbSyVxeaKygQHOg8wNjIGKOiHsRkbbSbra1oQe/K+7UJBsC7vsoA
yEQ8YcEQxVu6ZR6dUnOYSDjc3wc7itPukw9Zfnc2DXC91CGhsLJIQRm2pCZNFNST+dP4m33unB3I
93YPZeDYx6Fc9Jal8O30KIJtR35pTKX7OvCqb91U9p8mkXuVjhUdVZIXy6gZyzeUsm5bbI2eJzWV
bZbyet1DCPxN+yCzbQCiAyIR0Gd3afCEP9+e+ot8jJaZFM0RyW11bRNAkulC4NloERUK5V0yVvUJ
VUbDggy1aO8Ms34awCixBkh3V46y2zEGltRlWersOJ92rVrxOpb7hJXsmLI+lEs6ZTkqO3174D63
UNRMfV99smkMZKXSoPAO84BPLjI0+2O5B/U242vqn136PjQOPHyhrtlKN0Rt1OtgE1pA42LSQ/l0
o1UU6ogdIQYG6eThUKbQS77SaQYqolVVJyDORJbrMPHrFjuy2LLOtAWd1okjwSPxx5U6WVFnEgym
2bAXWb6wOiM7TzpZ0Ani5QcA/ngJBe+VAX58ZkCvARoZ8qSGBHQZY12/F+nOa2X1YYy2schk2J95
W9ZH2RQAfoU8efPAEk8ew+DJhR027SUKGW6e1XJVW7nzahgTZgxzIKs/MVT1zV0dmta+aWy+6pwR
EhcdVgqTh+60KAU3WXMtAM4HKlhTawW1wpcwKo/4iVcfnTQgaZnw9l60eE7gfxYZyThG4ZgYr+QB
JePIZ8C0YY/D+y2+H30T9F38FNjuC3mM02aw6dgjiKXcDQe7zdZTWvCQmPlPcggK/SEWho2UYC02
CcLGO6HH7r2CvotPHnUUnnNgFJ+B6YKicsjM3ejl/NpFWjt7hJnajXWXfdO7OFpDvKvdO2l3nyGC
DAJ1k11MMBBEagAVjBMZF+qig/YuS7253HqBXrf2NajRbl3kOJqQxGINixdfDBBqNRegFrBWZGB/
5lel9daBMGP3ZQD4cP2BnzOzLw9DoCcnOoBeuu18Oq2UI3ZV5h5HOwAn/XSg/jTr8G6mNvRlrFWd
xsY84tNg8iSf1MsFAnJjsKS+m+HWpLOxsJ7KSGbbW//XayLMIMq+PN48HPxHmhqTVxFOYmbxc2Ob
4iHgYqlGO3qO7bK5MpXt7SGPn8fCxXfeigeyMZPH53SUP83JhvA++M5yrOWpKRBBOcQVNJnJ1xSa
tbM0sNMrVnzoNdj6qzwRh6hw2NYui+EYIh+2McHDecoykKCj7rvFU5OxFURL4qtjuHzK1Fj3ZWLF
S6/h7UQkU08MweUzCmS5b3IuoF0J6aLMEQX21f1H4qjy3c7He8B02h8xnmVuDXWhuhyXcRDGMd5X
91ln1GszBm8DnofjKe/G5qi6D6lQneZrrTGeqJ8Omu7ou7J3jrf+GK+2fonC0YnvqkzmSaSHuAwE
EDGfSMCYJ3gtFoBHsn038PvBjcAW7/IPlCs+lnaivTUqAOeFnX3vALX0ey1svjX1aPpuzaznpAFF
U5C56VOCLeKEfxkfPBANLd04Su8dKJSsGt0rD1nhnUUQDdtknNQ8Y5E/N8y+YPHsvUcmSudlmHjX
yIhSlLA7SEYFofkNUpXrvDbdd29AFqeuc+vitSY/oBwXmQIl67fIw/INDoBToG5bk9ZJSZuhVBZ5
eJq7NK5uJ4c3bghvqZrKO2goCbwU0gZjbCh8t8rjK5a7yVYbQrXrs7i8SIT5IFJuaN8yvQC9Lcg7
WK02SD7kb8DT1Qs9sqGJ1rjpthKAKSsZV5fSCLMlt/rwFaqaF0cLtZ+D6DapZaRvYSKbhcCT784y
QXmCr6zcGYDqXmodj+hEOdGrWXlnuhI0hjZCVclbwbEsCUEoepd6Mt+COELuBj2uL9AKwXNdZcMq
liFfIFtXXmswWi2jzEH6C1yLV+oLU9kvy1HTVzZogSIIGTNnWZcgKJ3bVRxkqwQlC0typ4EMb4MV
x1piadKYAv/aK+TQUZGiItTNSCzkQF0LOdJ5jrFy9DXiINZibnucRZu+hPzDbU6hggYfCRyq8xy9
BpRM0Ebh77ZZgpPWzF0LJYHTfWZKgdFfC4ff7RKUg7sOksd+3ZbltZ0O/UdVIpqu9wm4JDzdugPK
HG99MAW9YZ38c0Q44B4l6e6e65CLBTOW+RaZzx4v5Xe96Kt13KbZzmII6QLVeIkDZr1FNYpX7EQO
56631BkofLlAbtN6w61cdIQWnhjKpnZZFrVrKy2yA2LbYpH2YNvOo7G9pB0Uuhq3lxfWIY/WWED9
sUriP1gG7jlNAYoRo2GgoDFna2Hy7qxcyIk2KYp/gXLw1nlYpGcgzKOJAhU136mVQS0ZGb9MdHKT
p90ABWMTCCgxKPDVhUDRWSw/oT7D2ABgFJ6YZ/BNHkXOMYWUyKZwW5BvIZGDf+CNtCsNlWtJdC2D
JF0A1Ms/wgx64gH/Udd8nNZiAyQQ4Rrbo7Zlf1z7Vn1xNQs13Os2WE/BXMqR/AVJV2QmIDI1QQ9v
IOZKasTUZ1nWpi1lF6GooU/AkWesSuCuz3ZV8PPIIN6VDaraUtNx8JLzldWAEEjYwJxNPnMnnXIp
9u2AmCO16ABCfg78OWcrDcvIxWinclKKxTi6CpD2bsbkfDUUeMBoDODmbyNE0gCH689iohqhMz0A
flGE2u5LPwTN+nNXqXClRskXtwFkIGdlld9GowznodRPbr3MmqNA5toDPvLk8NS/2WggYKeIKRnA
CMaxjuI76kymLIslC2tzuxYZRjBwnxMLMaPJl0+3X3dJvHHwSPMLjhiwT53zPQWJ6Xe9Pa61qNjX
uYnlM8O2CY/vQSwA/9umiAJeRjd374MIMfrO0TKgFVHcukjs7kkIsKSRtYhEu/fSBpgNGpvZk755
wPQ9mdsAktBIPj/PVs0p8Gm8ptuyHyAZ1w7KMYLKp1NQTwCkR6em96MZlLunBh0SsOPupl/TJ695
bD0k9U5A/fGTRUJYoDq1ngKlfa79ohnmPttw2c52+u3YopCSGZHY6OEgHzXL6ndqCNIFNR0jH+9y
lP5Tiw5h6YFoXSBx1JgdipFMawOS5WjlQfJl33tl9GwVbBM3ovkuUG+zqkPW77Qqi1/KDoWT+F6+
G2ULbUATejqu3AVDAlIJvWu/daI/D2WZ/xykfopRCPkNUuP6cjAKFySXPD1si0SBkH003cexM5D2
7GrT10WKV/Cgmeckzh/ImBlY34TQ2iCbMTloSFzmGTev1MVC891KovZE7m4gxSIapvDg5Cq0BDxv
cW2vycqwxdqEkGVZjk7nPeqIIx4GyXSf5m15r52rUL+S0WND9+CV38lEPYXE467L2it1VaX5o9UL
UJ5MU+GxDNaX1IESNd3i0FUrJ071NVkbjiyA6CM5f+AohSaDW4K1Y75J3okLSCnvuhxECgVYS5cA
GABYVHsf2H4XFzogEVdc0kwDJWE2HKkr1JIIjx5scU4RyppvvnSWgHL0EoDEZMDP5maj7siQmyDK
k+NY2phitsr0CdRP7u5TX24AIRC7RbD51ImbQMGiasSa7okm/B/Kzmy5bWTp1k+ECMzDLWdSpKjZ
km4QsttGYZ7Hpz8fimpT7d07zv4vjEBVZhUgkwSqMnOtJWcIoqpe5Upgrq590uBT7LkuRzTy/jA0
0cTj3aiGxdUQtxCiKzmxrVbVw9cpJAGidt4zy8jmFvAawQp4i16nmQ00KwCVSjeq+j/cHOSOaqZE
tMsJ+FYcgRGGtB/1nWolvRo7gvzP8jKyOFh1wMn/w9xjZX84ufJlbvKY+TKk0GQNpUy4MPo0hTHD
Q3AzpO6zGoPsRdEqYx80QKT7YUpfCq0Odm3bgrKZrfmQdZusEfFGWiEUjtfQB3LXs9W3GmUpbI9V
wDyW7Tnpd4uMibQ6KKcuIN4Fzj3WaCm6xN/5b06eergEKY9nfR75vmAn3+S3jpk4hGdt/QaxUg+h
87QlWxvlsN3zZh1T1bk1ixZZzjg27hFHzlZI9zhPAynjZUZRcVmaLqVD/jQuUsNXT60zaidVSROE
jZS97MqsXDsV8+Hi11RmvgkDFDekWVqacVTHRY9A8RbCq1kCbT2Irn2wZyIm9LLtdejyU5VNecDB
dOz2QQLEzMmFZu63g+zDAbZCjRKcqt8TkjdZbFDaaYNiP/WiT9cEZ5oXHdFXj6joT834FVq9+Au2
WnXB/2DxKMe4KuWl5jwG2F+6BktUv0xG8qMcev+nmV3GZF6iLXQ3/RxT2t1i0s14LzSYc8BKlIcg
jj/Pon/pu/r9m/U69t/9iGv3igU/kd2upejNlGntQ8Lj+NrKaEl9HFeITtqurf/buOuc87jCUZun
QX/55yXlRWazOvMwaf95O7PNylTjWY77fQP/HCdbegDu2D2rHXVD8qBo43hjGgExIHl6tcgzaH2w
XE6LYLyZPKVZUwb62Xf1/mPwH03p90cfSPlmrc9TXQ0kzL6zD6EiBH6mCmpmHn13AV91xBJSsFNU
Hd75mZbdybNCq16apu8P1/4Bvb8dRLdQ4s1D/+mrxtanb0PMmZI0v124c6hUHqwU5aVxDkg4cyDV
k/FPeXr1qUdP/Q8fabahA9klXVLW4bZWnOeu0MX8+6RarWhuZAtJuvAkzzK/CE+y6QahfWxTuEno
+a9esVCBHudIIs5TGHFMVdbVWY6tJ2J7vtMcpYs5+12vd+1Lm9bYRqP2Jrv8xio3nhKqC17jwxk6
ieFMpSwMhpHlEqnTE3sOELNeQZ15WafhtJE+STSS1ZoNwGARA6Oub4cWfXmwrPFRekhjhd6J6/ru
QfrLfnkYgB44/difrv2dQfouCC+TXrupAvRukoK/7Pf9yRmyQu/2VMW/S1ffKWN7YZZ6tVVg1l3I
TnkH0pmA77AeRQ2x8HzfF29em2Jl9l2xlj7OGCxj1dMPtkLpCDGHgmhTbXyPgqXUkbe8ingpPJEn
lEqyE//+cIBFl6SbW346OElYrEKzNL+nLjuCKv3xbzP8wyG2kTa1Jt3+cgnRs3eL1fwFOlHtdD34
ZprtdCV7q/uc57w0dKrLaWhSZ1CJsF/KzsJueE1IJ3maWsEEVJc99nWyy0DZThBvDMxQHL6Mk4YI
RPRRbz5AQatf7uMy53xv8o5M7ij+551e70Lemdqn/fI6yZfLDDxqFiSb843s/MMnV4pp2QvrLi50
Y9fzVTwE/MyPFAx5G4IxPcIPQUuJt2ifc/gSqPepUU2osjN61/k5mXmytSiFLhJ6z6VsXg3wo4rd
VMB+LA2F2UI63FY53Epx/fKlz6xN9cYT7f46QUq18hl5DP0Uq3DvNKOx1AqvPiM+GC2GXqt/alCp
pL5S/ciygPiGZer3saWGuxFo0N6vmvROmyG7M7XghzsOa9VL6p9BAAFwW6kvNoVQa7bW6nEy8vjo
5fPryfS85wrccBJvQYoPf+lE5v3JSr6TH6qWsZgFI5B93mVp3u+gtAvv0ezLl0GF0AJLaPIgXCK3
y59V60zPRD/c9Rj4hJiVwT1SJ5STCdf8l6i3X9QoaX56cbXRm1J8AEPWlwIJ5rOlTiXMP5a71Yw0
eICm49bMUTrQSuNHHb5d/giLPbZOGeSTXcEfapNUuKlcVTsFOjwk0BuJ1zgq793Y7tam4olNM6bi
rps5XvzGURZW7cXuop0LAVxF/SioO95f+qzYRaV+Vp4PkmqnOAJCBMN+CnnsveRW4Z6Gyv41oojz
ouVInYsM9iUrmsRLQtLpBlbBYGnMTU0bTehvdXUpnSkkoSjTU6uVtKrwKW2D2k3W0hrmcbvpXTPc
dFm28wclPHYCxoBEZCFVaOkcEtAzY5FbenY0rHydwynirgKoMG8NkMOL2BvcjXScg+lme6tx/dvW
cdSjaYL8n1tlFFC7mlfjxdhVQltXVQe55myQLtJKDSsCDBAsZ3pULkpTcWGxCSwYY0rrRCzfOsmm
SHqbQvEJ7mmMsl96aKnLzy0unXalZ5F/Mfd5/QAJhLo3Q+PAIq56MtqqfgpnllW1du8gE66e6qyB
47dtWH/NHmkkhs1gN+laWiEEFMfSoP7TCAxYkR22uDZL39skI43TQYD20WX+L2QU7XvPUYgfoV6x
lP28Qc9JAv0/KnHtIZzDamkSig8F6vC8zttvYWaNOyqyemjf6bdhxzJGyhT4NBeFnlnbmF3MUouc
/hEWpvKxfmpj/nOWMFbry1o4YlfyFnkcrSkgJaH8TP22f5TucZ/dpX0a3spW3tWoZ5WmiVozc4WN
kt/nBp/P3LocEPFeJHDM7OWMdj8FaxQm+23hUXBR+08ddDQv6WCqt+kwa4w2rfWt69p4W7TwB9Vz
0zBMKtQTUZ3koDJmf5NU36I0UQiPB/VCdju+DaGVT6m9nKOJ9Gqh83a/BXpTfEMOUHoNLUzk5VTO
ovDcQNFb7BUH6kQcdSp4ZpjKIm5FAiDF0G7bKGtffONZugZtoR2LOnIIz3FTI3GGte0WCEQ2dn+n
lum3cHB+sqWt2DF307PWmZdr+Px6jzD9sCyYB7bG2CBLFcY7OW2Tlu+1qYR3QxeaT6HaUYvOjblG
RQ2i19SX266RmVkjxa5eBjlx/tyYOfw+gfAfVVO7/EcVYwA7j/tCHrO8YyMdL6GeD7ZBJXLIQB1W
V1oU33WzNRd2cTmzfNieUj8Ve2nooJ6rPF9fwbIYPfQj+jqm/r3NQQMtwQSq5OEUakRnY17l8YNq
hiqx30lZy76LwS/ejFEHuzC7Uddt3XnZd+kue0IoHPfp4H6dB5UUFQGchrp7p+viJZSib0HVfM5R
2wZpgHJ6iyLVXVbeZG6jTFlI9r5wSvvHa8v3Ly1J5TeYhEp+27p/tH6P02eY8G9POS6cZ4EfEV4n
bL89L9ebbRWKW/8yzhsCc58G/T7ox/gUzgcr9h/adASrrOaAP373y7NL35xoI9Ql3a/dWZWOFCTM
A+qp+5EExsKTAvCplZ/kmTzU5VhsKh2Fev+fBuK2+cnV1HBYmE4IC1+QHuSIJIYeUJ45ToC1Q4Jy
jYIZYmbz/PIg4r5tV5dT4DcxqJ2bPw289Mjj8P1ZSssfl79epVdee8dJj9JLdvcDII7cIajgAHBz
taD4mevNs5lLzKGbr1Wrso5228THVDE10DIiezEU4z0YRf4TQO46Qh/ygyokfclf6J5HHvz7klUp
FXF6S2WSz8sl07S/KHnwoiH/aRclyiOEbh5bs0m2CM5Eh8QwwnOruGIltMiCDM8Sq8nqyUFPdqUe
tPkgz0wRfZ6pk8qZ9Pk387UPAsB4FdjWXD3IYDnuOs0ffWUVAmO6Dv7DLO/hv97SH8Myb2Ku66Uu
5utfVctrXf+sL3+RHPTFLk2N8D3g3eryjyHXK/xxZ0Hh2wvCsYgDQt/n8L57DD3qp8opHpe954Y7
2QfIyTmB8T7bpiCgOru1ia8tkFCx9t7c9HLDuGnH4pc0SrcexNfYOZR+zIN0O3X2jVOB75T+88Ee
47sCFQgi/LSQMY53ZQ9BqGzKgy+MdZ0p4k7eldbr46bwjWl19XCqLTXAw4Ps0Ws3W2se7Gzymkbu
l/cGq2ZpvNy7NoUImJlAQue/05wK/zZMgoP0kH9J4/Dw9wp/3CVQR8w31gS+eUTf9pscIrsGkJeL
xqW8UTZ9+IIOijYUlyvJvjIwvgWJrR/lqAANnl0FseJS3obsg8XnkMHuB8CJq4QmPJKWT4GivI1x
8N/JF4VHd2jbc1V2G12Y5oM5H4xpUMCrw5vU2JbIlghUL5BlSe+lSz05BqkNc4JoVYcYKDIbCko2
o1UnH0lPKecwmSFZe714gX1jpyE8+gH/aL2yG0jvjb6bUYrdd630ScBmPduKjJJFN/DiM6JWNsS/
GDJ7+NWVjnIf+izfJ0A0K3mBDkVRGLdeo0TPbmy1MGBPtl8GQwtvZSsB2kXKUwx7L9WNpzHU3LXZ
Uip5sZLC2VtJVZH4wepljn8Sk/pNGrXQbB+L8cVA+bJdRsp04IGY3ElbWbXEfn9fMyf2vwopbSEn
x4vaMYS3jSb2ttLZTipx7A1qZeVVyjGJ7/va2lyM8z3nUbUka908yK7cNv6iggT2s9nmTMJchkZo
7mRzXlBQvOpVZDu4Zcsz80Oizzw8s3NgTsqtnZp30lhP5bhA4qEhu5puzMZTzlqhUzBnqeXGAEGy
ks1AjObDaK0KpyWV2mt8NFzPg50I3wR10nOeePtW08Nimage5K1DU+/VOiweDb+1bpSq/pXJsZZl
fyhkEY9yKLRM/q4K9WiZosldLCul31IYNp3HeahC6mdjmabGyr4hQFt5+9jVEfVsp8A+QK1Vqk9K
1gBCnQJtGenE3e4ogAVtFjuht5ZeJMZ6bVd0usqmIBi2VeSrt2J0TxTxGo8N4ryPfqi9jnUpLl1+
VA2bsfDclTRaoJSQxSx30l8eciMSiyRvlRvZ7Dq12DamX1wGJHki7ll9rK4DtAS2HdPRlIM1lcaj
k+TRTtiwu0oXPoHioSx/Xv2J8aKSM7nBQd5C4db+bnKU/OIvmn56DHbSdLkBGwVLZMoEEjDunl9u
P9cpZ8uQhO0rynTfy4A3WQzuRJT1JAiwq/xiFPFLqavnSJ2Ut8nJXKhOzfEpKj1zpSiefabSGb65
sTFvtGxEXQ/KoV2Rmmw+02lYW0npP/QEApYNqDjEBpNfyN4qP9K637SeM0Kj23/UQ2798qbowa4A
1k/JpuwiatVJGbEl7hbgi0lwJUO19OtgvOMBn+wVXXO3Tu43D4oHqFD6ZvtJeM5fWRzDuxFl6YM/
wHWez6ntFoHLuy5v2XEnjfghnGiho0b4MwqIYRqW6j4mhh2wxHbiA7v+/DwBUVvGfuW/j6qFRBi+
UxP8yGAue+556WziEmmPKVXNU8YHu+Ll5EONK45hHpKAtspkF1RJttUVpGqU1g9f0EmNgMk17UZv
AfpYlo6UfdUBNZ+tVRulqwmJ0J20AmNGTam0soO0iqZjUaZmBozMjM21KllQnF6epDUc3G/5KMRZ
GtvCP9ZZ5PANZ97c7ynGaayHshto6U9ku1H/Mez0OWkOcoBZavHj6II7nweEvC3uTeTppc1zq+os
cpWK2nmyiXJndDIp+59vYwrH4FhlFBJI61xDdqCCJQd7jTNCmRG6L5SNKArVG6Yy3aICmPDd6stb
OAOamwAq5XVL7fpLnYNkMp3uLxPQmhfo7bc246U++bF9oxhglxSvJ2PZBvV7lShr9HC7vybw64sK
EeWnjET3FgGXeElG0tuXY58tvHZE7qjhcb12muazDSwT+YCaYOdZOoWUHX46WbOTDyv9ztMETuhu
PNoBoroJTLQPiYNamRGM6Q/XodAHAcmX3oekBHmRnOqQf3hQBnRmgfi/eGQIPRC+TYv/OgcZHG9T
TnqxH1Dve9CV7vM+5qvI+yjmOXjPFvtAV6leqSIEz3sxHvhRD7DFlZ9nmugzFCd/t6/mi+Vf2/Ug
8nQB0AHeANfrV3LiaZ79Mki2VTsR+lLOnNaKu6yLSb1tRLpgPxS+pmrY34QFxVCyadU2RBturu5l
c4z4wtfV+BhTY3XX+epbbNfRq8MHt7W6EFDtPMdI5pw3RRTfQvIGMT/y8rJ/sKrPueUopEq6FQDL
z7m73t2p89yWl7Z3cTe+Da0K2+bQd+uYgvQ8dJ/ZvI8PVT1swR+ML4iAtmzjh5+y5aHXdQC0kS9l
s2UhuUXzK1rLZtkq1ZqHEuVe89COHza182F3kM1YNajls3LlJJsFCTreg+JBKEn30q7hZx9eRk1x
7kctPciWA8vkSc0Fy6HZWFMke8jaqr9cnABIs+VXr6+6/F6fP0T5X3/5/5+b1z75QVybhZjmj3D2
aeWnKe2V7P1j+BfXf5u9SdAUiDMf9WbfOvJqjm66xnc3djT0D07gE8DrDO8jc6dNGZftr8SLj1ZH
DWGeqghLI0V9j16ruR3GWhyoYw5ubVsE6151i5ehaX55itX+okpMr1iKUzaG0k4lXnweI2swD/ZJ
ddv0oE+JugV5Ud5Dh9Au0ybu3smR3+TzFVk9bBVILz7CfoK+W21yxFx0tBa7GKJA1C5OAel2ipGi
4LnPyEgxSn0y6/hjEsa9oZuUh4PGf+z5sUHebZgrWGSGR1ijonuzdXgW0EpnD80uSG8A+N4XgzY+
IofiU7ReGVB7Q6S69J1+ZSYiOIHA/iiF6W70qm7eneRd8yznVUOEYRdMfbERqt28hwb7hpi14hS1
2d4TMXLHs/sACbxAoeGltChRKt0Y7djIr9+VpjqIssufw7I1D0RltJX0b630jCJRDG45HCFmmtKV
nF9T0udA9YNHXlfNsUkaBFPn+bsq/T64BQvhpixOQHirpZy/M2ri46y/q17sh8mZtlnsZ4+a16e3
ZShuVUVjjVEhFb6oNcPZS6sFSfmNP7rwjsVtUADVSt4tPqKjn5Y5O7Pe38ntySgHQwa0Y6E7bezO
JLE/Tz/AQrDxxdSuZFMO0/kfijv14XJ9tE3Xo5XEG2kTY9zftd24uszYD84AO7sV76RzEkbdCWDQ
w+VuAP+hd4kQzEFaAyqoD36Zo+8lb6ev9CcipMlJzuxNSb0LLUjXL9Z5fwm8Pbm7jLVZ8bKYdFbS
Wc0L5aGCJ3v+G+ShLj14dOY/TjYJ4epno463lzvpgy5bKuwtL/dppIZxDCzn2+U/dZpgAuhB6Ari
IOQYkxuA9TNjDWf/tS8oTSOHah+fq6M3zzAQtV4JO17FM0IhBlXbsprSbmBBFnuJiEgqQz1K/EIq
rfJUHv7pJ7ty00P9A0rO5wxEO6z/NXJwy2JWftJnNRF5RoUl5QWDMmyuBhMqcm0hLa1rfloUk0dG
WvkALrIi3E8wUBAQsY07eVB0qunV8enaI8/yqHsdRawTMPnbs84LqJosMha2YLsiDSCIvs4oDWwJ
tHlGStBBe/2ezckc7TKb9LrOdr3C9f6GVNPXwYXFLs7jX1B75QTxTUCW/VgF6J+wsFmUSCIAQIWx
Zu+4vnMxUT6K4knRTGdqxedfLIUDiU/CwxTBWdYcRLTC1FBuZeHAb5usY6BM6ovNVJXn67jZFszj
5Cz/OU56jprr37Ng4wXYu/VD0Pf5pom1HoBNjgrP3Ff22Uel59rNpSsh9xFAvypt10FlC0VRmzrT
zBcUf/gQ2v/bAMQFjRW8dfaqJ9h366G7eltHMNgNZlGvZV/72yDPpHWarW6ckPiXndJRWmInqtfX
Iclk/ces8iJXg94WM7fWXLpAdbMRn0bq9Q4mYOBTzythXNh1SF7LIR0gOxH4gTUysYvh5M6WyoYC
J5ub0jz5rDxH5K/CWbZMav4qvh3fmv0P2aMIp7cWsktRfkh77CrUEah7K4ryA3uF7jVB/TLVi7cG
9NTe9ES2lk12DR8Fskf30Gm7oAz6GN6buHzrGmVYgTb8HK172z9GR9ILMUI5mp2ud3b0mcMiGsu3
2oxHPgMbSKcboTs3jgM/WjTc29cs7e5JScfPYQMjVzqC0ItN1XrtqF9LiM19jxwtXAVF4x4jx9HP
Q2c6KAJgmEf6VRQ/J2XzOVIjJCtHSgfKiD5HlnpqXEbmmiu+o1R1P+bNLvSj8gNJhcHyxS8qmRBX
KTr7mTxivc67Hg2BUqHQSxn0jWfZ+SO88+iLO535owX5LEfF+fgGACWEmhCGJyCm4hbtwuKgIaHC
JxrEaCH4glL6pPwe9u6KwE/4C2qTBw1uJwrqYNWOrJpoROt0+yEuwh0I1eB+8rNuGTSj+y6KYReC
QPgF08Ixjir9LYN0cOnnVninNb6+c8mR7nJDI7AYQpFq6f3wZtr5SV6pNZUt++vwA/wj0h3ABO5H
VVe2vuqPew8yhFurBi9R9mb6mjXFo7xS6VMN6uQqfLvuwKKwn85RlugnJ0OQfm4pRaqe5Vmt9f7e
L5Nv1y67c6YzsoMO1F+kwqSBZVJrL4TmNCvPqtGlUBTacgYYa1UYcod2684D5ejSTuIbKO/UhRsq
hER59Tz5gFy7BPSKEdb+ytTq7FC5bvmiTXA9gpx5H/3RXzct4pEpxN+vhfpduiuaG24Hdxi2sglb
vEPu9S032hLORoG6zTzpCOiCbVz6jYelvs91Ua7lpJ1iHQgUKU82qc11ZLDMmnNAMRs/ohWZsqll
7gZeTgDmJWJyc/6nQDLsLMZu3ckkkh1U7c7tEC25tP/HwZep5qv96wRawPM9avK9VJryG+o5dSoz
Iw3UfqshwSD7MzgOVkXQo0XXhuNrlQ1f3Bo3+epms63fq7pXnT7LrAgk/UI5vl7ktd+d2Y2Od/E0
hSxVFPstmJHkoxJOEJK62XMFZZEFA8qbGVrpxh7NYmfMzbpcN3qTvqEEKfZxqkxr2S2iHOy2K55S
N++OZGKGpew3NGpN7Q5gvJuTZNSBsyzC1HXe+tojE50nrzVSPTd5i1x64hrBQ8hvZoXSR/k0CbC+
VpqbL3lEuNpMFGDjMFYuBKD675WRPQR6ofxl2c42shQlWOikDVxAv9FiarcQNxFNiAaHnHGd/7Kr
5BQaTvHDz9L30vT69zD1SgiYYNDzqB1gMwQmA1E/dxn4jfIQ5I6zMtke3gGKDzZqMei3VHjlW8R5
waRM6U+CifpucDzlMAZJcdATs9p3iKUcUSd0tu0A+VNlRuTLp8nhafD//fsywaZUzaoECM/k35uw
4y0glgQG0PdmBJePAdrJjG9bI/Pvp7EbznEFedXckgOMIIoPuUCUTdiZRdU8aKt10tjQX8w+Ctvs
ezuuQgqXJlBDv/tSr77l5SNOcpaiCMy7NiXH+/cYkHLRzRSlP7zMQrpITWp00AdTWYau0R0BK5xj
wgXnbojKcwAkwGqb4HTtkmfeWB1mmokb2aqcEu5bv1cfJ/S6DldfpSjz7Qgw4obkWLUOSeaT/02S
c5z2nweKMBIoz6k1MYNYNxfSYk6ClYKh7GSrMFrNXHjIQZ/DbhcO0XCbpiOivrM4FJAc39tEXYWc
ViXM9QQ67RhqI3h6u2707eQPrzAKdd1Cmy1mbzjHokShZhVl/lbYwt2DaHeP0nqZrOQrtZrU0AQ6
i/efo6V7GqjaQUGo7jLki09WZb9AtYvtZ99Qce1iGPtuocd6yZIgpxZyvhd5q5q0y/ZlQF7Ei8Y0
ppsvF7/csOoSCi8Kx1hJk7wPeSZHy4PpNP0afoxqaUFipQE6OVmhawNkjIyKhziF8pd2NKCnVU3B
rL49Uq0TVIaysaepXl7aKm+pgz62H5emM4Tu7TRQjiFnIzTt37Ua0l9WFd92c8tuJ//OHQ1+zWHs
7a99fTILX+mCwo+wVC5+ak89PAtipEl+98VpM+71mAWJHCsvYYJXOI2xu7lOJ/sTv1nw8y7P8qry
0Afpqz7ZQLrmG5EH0UXAG9Dq3l771CId1o2oXsZedNvIgWRvUTQRzPHzIdAs9yibYaUufS0Ibv7o
vzalrx562iJyC3VGan+Ov05y7WvmWk2wCsXi2neZYO5TddXcjHqEVJ7TEFhI6lXr8Q2YxgTKZmmw
fadbu4EZI3GCWMtKOkqLFjYXbzGPvfbLM4pPPofJ5mUsxUQHW8Q2OlORQ0mKZKTuB99ftvbUw9v5
N4e1NFyZq6/01X/0ybGlU/bUsUGRLf3MogS2eZ3rz87Utpul66nNqhyt5s5q2+au7EP31A76ly7Z
Pxasy3VTzXdXX2usnF3UIQd9Gfp7kiyrIQQOqHKQU879JSCcNbQj6ir/7Vb/fS3pdu2X1zLna137
5LVytiALef2roeBava5Hp2t/PV/Lm691vX6uOQ78FE65ntQpvYEwIb0ZlFElSgQjy7UvcoXjXNo5
YDL2uL/dARfSliNl5xe7bNd1+x/T/avjME8pLfIgZ7Q197Pv2hQDRXCXG3CBXS87CMOp1/LcJhlA
447FaSAgiXJMXqo3ZQR5FqxanxboXvV2FTSweFqUm2+kOwkbI976o0HpBi/ywujZRoaUXVYQ9O1d
L66h+a/ie919lTbZU3pAbx3HA5I2+8s+m2TnIsySaK/FVvUgejV9yC8maU8Mj+W26sKd+nuMKdRo
GTui3oGpAnuWqjmhoTQ5TWGfnGrXCnaiHb+Vfq5Bm6G5HKVF+oRkHpe11hkrbfaWBidvtU1jqz7h
OLOsiWTNxyJ2w2M2H/oC2SaAyNrS1UfS2/NhyNi/VFqt3HCf1i4WKfWFgaJ+y2Nq3HQt1Q+yqdbR
noxh9Oh0Ody2XXRLFEL9ZiiDs08aK1llw0DTc6oVAZRhDzmR9s2PCn5EPToi9TA86trImqZNKfz0
KPsms2jz+IUR1zRUKgGhbiUrnOjgGxGNtBsoF9mJWfqCx4V+K8jn3xI1PytDFx2k37UfkYdmJ/Tq
p+yykbD+exRapwvRjR70Cr87QzfRD3UQHd15YjnkcqFw5jqDNUZsvnRm1F6eINm+3MaXaVTBXtMa
rHZ1vZHMiR8reMBXU0oxYmM9KnnjPhWZflc4Y3xWXct9qttZ48WhcrXrU+9pgjaf6qDG2UqrWff2
hpRRskb63H3yoLPYT0qXLOVMLCk0RN/FhzRaCNY9+HyrvbI9lnZaraABc5YtVTJ3aQEJ/iLMjaXj
9xT3lcxGGbuA8oRMzLJCTThfj5WycvViPKmOb0AEFA8HvVCJEA1x9hhnWbIkXKm/9Z73iIYiRZEJ
yGoLnDszIcsQjtFH11K/VzZ5+zQ1brTWUlibhl4f12URjvCyzYeIz1xR+2r5pW82WBSzrYiuiy/O
VDm7K3AAyb4y4wTyReikNFMbYaePpxM8qekuCan5a2H9OxSO1+ynwgqPOlXpW1vXSr49QwS+MrXu
0LU3YWWLusd8GqblXDv70tnqX00SbcK26O/NgICq7kHC0wx6K9miujx2vhczYVVhetQPRAqkwuEI
jZTrULtPbZ1mf68Iaq/UONWPhlI4tyPJDfiTMcA9QLSjVt+63jLWkBT99FLFZbHZEADxuwwm6utp
ZMX5Qa2SelpGgQ7elaD8Wh0Un+Sws23ipL2zrap4Eh0pHDPMqn2TQW+ZiqLdVrXdrKQ1dQbrVPXp
C0xhCZpv/bRwoeZ7KOpZ7C4UVMA7PQ+Jicw3yw6oRyJ34ZFJfp/s2thYOcSgPDfy99ek1dL3zG/Z
5vfoHwdhAD2JIZajSK1vZWSA/1fKcS37xzHY21PQP2tVZR8Mpx1Xsj/v7AfT8ItHNsQza9P4ygMi
OyqB5pmUEihQc8DiuiT4EAdrhyAz0L+I3FjoZ+eLkyA9e4Di7FH2+fWUnaE4zc5oJ6YEBl5jg9R6
Fnjtnem76HhbHWg9NuTvmdWNbN+a8pyannWGPZ9AptPV70mRKouWG7rtECeluHRiCy/6ZzurndfS
DqjATsZ+K5tR5NwA0+kfKdG2btsKFLDsFw6konrq81yDWfRVc3ismqPzEsVlcmSjUS+R/HVe7d7q
l+iIOjd2URTf+va7HO0Hhb1vlVJbRW2Ynx17piCe9XbJEL7WQ2Lu3B7at7TUx/ff/e3cb8/9+d/9
rujD10bzjB04vi/913mk/6CB26q0dOUPtrgRQxTeDKW5HoLapMacrmv/tSnP3N/Wq0GOb0RrL4N4
HDcjlAogeADloyXR3KLph6it4KsS1xAyuQ5p/AaV4DvSoHNCWn6H6ooXycgrzSraB7UWr5CcZu++
66arQC3bm8AOtafOiY/yOxRCSbrWCuHsLUqgvg3OsJL+Wt+TuMjzemfnZfeWIOQ8Tw/B+rhV605s
5eg6J9IQtO2rMjn+DsksZy1Hh2G6BS0fvFiuFyzzKQghklSMb44lSP/X4mUsmvgMFRwUNLPSg1JN
49Ypa4cSENxcv3Jndqb+KK3/51Ekg8vnJvWpV1Lzh843uztUSb4HSUx4xXKqjVsrzTZAKe81SdW7
q1fuKh+yW80Qfp7GtN027jC+Btl4Bw+Ad2LlMYGkB6ivNKb6IA/ULkbLSdeG/8fady03rmvbfhGr
SILxlcrBsux2ar+w2h2YE0iC4evPwKTadGu599rn3PvCEjADKFqWgBnG2LpyLups81zIOod3DbtQ
UDXeh+pynjP68iZHzdiN0dfqvd80zt7R9NhDlU7vAd7DWho6QzmLbdaPTl3XN1wYv1jU1I/c1YPb
JAwfSMYUl507d9iTLEIh9z3+LZckGzWje3C0SUQzhnZXFVb+QMpFE6yEllf30yKuhp7XojuTrO70
x9g2DbQ34AY6UNd5uSjSGxKKrEBzaq2qB5KqtpsufNCyTAvh28ZdoE8gDquNmYAbatGgU9NTaoXv
pnHXlM+BG3SHaQgk+u2AVpabNMRecRHqSJDb7RkUPOOdwjlgJHFeplEt0G4eiUejjsRRt4f9PAuQ
xuQAyulXOB/vaD7Gdm/XWEkPBG/p2FTcbFMb6GAiP6SouqAV6c2ULWdXQwgSbB9RifU8V2YIlKDO
Cr8V8rbo4usosGh1HWiQcs0a1bwr7JfuGgbcrU5BXJYuaZC6+CqWk+Bldgy0p0JUo3d4mxXKK6r7
D4Gr9DdxmUYoyuYZzrTZKhAuCJiNKFa2qHHUvWmcuWO3jFrQhY0IBSaLJBjf8C6LAxnjG869S48F
oI/u6aLqLDgolf1jso4U4a6yDOAtk3XQgZ2tQCpwN43trF6WdS1uhxGQELrOHBwQ01oYGwCfI5Q5
mEO8MwGFxIjSMx95fVSJC9RmVbzD79FulIyfJUs44ifyJV1iELOtgzJBxttGiEBHEMBOWuOx7J9F
YcXP+JXST8ACCxB9xTBicbzLDLVdZkOePPu16i+rJqi3kzLqQxA41dgNSaMQrXIAVHhAzX94z3EU
KaSR0/r6oUJl9oKGSOfba9GAvYGGkqhxEbco2aDhP+6KPOfYc1zfVR9Y6FKTN/nZXQFnk91Mb+Ef
dxWjou2587mO1Kz+j7siqWopzdVdsUBXzoDGYY9N/TK9/Tz0xkT3GgDzHLsia7eJpifTK/7J3JWe
UJqPFrPtf6HX/2n72WqFMO6dJDSrWGYWfg6jbwJa0QTqNb1kqKrbAqb041yK5Ga4/KCpSqNZvWx9
FDBo5oEuH/ToZWZysBMGdpyug6C2tszpVkACak8ZKu3CxfsQ+Oj8rpIXx+8nDSAE8Du6yCnhaO2J
RqT6bjhqcT1pvU/96QtJtWyXs/Sbypoe/ZvcPxCnGw2DP4ckVSXtaI4TNRC0tYsympF6Dy3TX6Mx
/6W26KoYYlV8aU27/YJ24TUQwtAjg4TTF0S+uxUIZEHzK4fl0Bm3pTpsaNTIqUBFaxgQ3LM9mVcl
gnEI/zOPhqSH7+rJJa1CLsE0fHGZgRzstuD9hoSk749wKVlW9zQEgKczuZxWLfBrVVlArUYl40OR
BtURB834vq/q8CxPeTHSHskCnRXRzu46zSMpXRTdBOyMw4HMLi3o4nf5g5o05RER6Q9OZoUMKPb/
K0eAkkTDO4hoTiCSedP1NrxXALF+RMAOxTS62b+a6TjNO6hQPaqD0S+6oBhoHqxLF33gDqNbQM67
bvNBn0s/NC/9D8q4aTvVfEYR687XDeOXQP2qSJv8DV1flod6oxJbXoH4g4X/3HJw2wNK0o21muXN
vfwdW/Q6QMGkuWUZ7JfNhskc3+kfzYHMmE7mmhoa6yYYm3u9QGWjkRfJN9NCQqkee2ykonHrayZy
2LDvbgCKCQ7iTrhegN/GG5oDjQgS9bMk1LBX8gJD/+IihrMtRInyUZR13zA1y3ZuAA5g7OwBDop5
ulwNgQlxCqM839E8WV7p6ijaRGATTFlXgnlYqRY/5LqOBo0KyEmPttKmy9rg2qoFc9K5k5cs7PD1
kJoPjLmo8JFT9ErU4dEQLhhuUaULuF7Dx5GCD+5y1iu7KDlmFTvSFHkj+3pwvtg8iQ6QZzsFH94t
MFr6rzkaYG3fs2vk/UGp8o0KKHJ8tE4gWPpGhRc0qiTfuSzYsJp0ks2aUjZrSjsq7UBIrTq925EX
v1JeqbTjXfavdi3Ag11wjO67KsZjDdnwIkIUhONvCzAyObRTlFplyUsoFONgG8hf0/SsRUbYzYGB
BfXXqf5Rq5G+RBhnB7PEWTOpPvi6WvEPrUYz4pfKKMxpRW41BnYNaMjsObaRnIFooKljNFdYpkBN
vh2+iUwA21A4X5nAf4kWg82uAzTiQ50Fz6RAlo5TXyxFIUCzZBvRW4Sc/2zpA0pjh9rI5KGx3SdS
IMs8MZES5WaLzY+ue1VXskdV5P2BwlZc8qUNcnglnYc2mJKupZ/ZDmCfXFU1Uqe70RlCEANFIygt
1S7fUqCQgoIULWwVy9m1HAhf78FCVal47c0qs4ReGUAIR87KvkVeJ9jOQnI3D+eA5DxngENswfRA
/RCa/EyPLMgfSRug2G3B7jLFMq/WmdXmdWYVNJlsQHvIwX2EMCjd+qw2LzPFUMnMrbC9tXF0+/BE
Zn9XT488jBnyYm6pf+kitV406aB868t66faV+IlWoVfuuvxptFHQiyag4ZhXZXoEqiBbZdi4PrKC
/6h8q/3ZjGg0ap3xzSlYtuh9t7jrG6tCawRYwHoXgaJGdUHe29f9t0ivVuTfj/iLk2gGqi+TahWg
NwNgoplz6GIQlAEfsAUZeIjSFbmA048eaNLD77VjRQtg0493eaXHW6B8Jrs8t+IzqyR52pij1BSn
cMuuE/CYRQVoCOwB3Mq45IbDUY8oX9ZldqtnyHPmcToeUnmZ9ejV1ZyPJuZPVVLXC9sAaLDvy5Al
+b2am4fzCqTHsgjJXHBgXS06q82m//mGrSTLV4YI2ultzncdWREaQRwVfRtF33xR9RBFPWHcAqAA
w5Hl7ikwQ6Tt3OYLTeUBYM+BstLtaYiiG3vHUAM32dNcaWub1Fb1W7JKVJSpMA308iQc0P91LnS2
mF1mHBVtwEpwtzTnpGGPEpgQaPPyHvoR7dlmD/6QgUdLyxfGyY1Htk8STayZqcWPTcx+qlpr/QAK
7SoZI+OVVDFjnIayYqBxsC+qVqXOqsDSu6iSfgMsRI+OWNOJDHjzoElCFbqX98i6TGczknfFgDAj
ieo0/y1CF+JmdEN+p7X2jz609VMaO+aTUK0FS4b4QUfU8Uutoo5DTtuZmp24j5hPLoej3po74HsC
QUEO+wIEh1ozAvzWac0ntxLaAkjZGdBjIGVYwOhSQApIYSuAV26mlwWYxlc0PS9ANknMLguQtDai
cp0l1rgmacQqbRGAsGZP0izzf9QDzpEt0B49H4i4LMQ3uwnypBKgQujgGfu1oxooN82A37xRFPMy
HkcVt2oaQkFncw88tGXHkugMpOwV4CbDL3TR4gDx6N7IgLiJuXeNEEguxaJP9WiJdvNso5Q8/OKC
1oDsHb3NCgAPwLbp+mwT8ziabWfvYLy62NNcaZgh2Rc2yAtByRh7Ff6e21AGsDquHUBdW35BJzAK
RgYdQPsyRqXYsbWKI+1TNYTII4/M9aiyVmOQgdYhBSJ6UB58DaHpUI+CZwTgiwV6wqIDyJ+Up7hG
D4ImtHPJm+7JBRIcgspPtuHat6h2fO6kju4ULdI7AggVUijMolizdmRrko41GvvIIUnT3w7zi0Na
xrKHySHdAzkEK9a4ICE5nO+wsJzXtMHnzNBClBlpbzl3mp8pKpXR9o3cmh9Fu6FTqzclActliVD1
YyR6tmzLprlFqizYslQTe6RKK1Q4m8PaQgfdHeuQfUuy4lOXQNDc2WXM3wy9EZ5hqWhv83WGZBSg
dgfuXFzGilthM46gLbnU8WUyu7R9hB8CJ+4ABVyAesRUfhR+8rcX/62O0Te7SEvwYV0o0+edhwCI
DsH4Z4X3AdB8PHzysu91MpwY0nBPVqLZoP+SyYW0Hj7T0MrWBowL0h8cwZMrDfQ4aE9h4Fx8XGk0
6Nn6qwZAYcABgvYWpPFzgD3eYxdo3yFe1qoIPy0q9MBvgz5MFtMYuIMGIl4iBlw1b+6NLLLvGmz7
r5TzsMLXcD2ADsdvoawBOh4x2dTxshYx+M5JhgMK3oZD0pgo84rMe5qa5vsxUcDDA5WMCaDlzyJ6
5YoArBa/TUrd7g+TnfQ364Z+CYC1SUIeLXAUr0AF92JFCBdLuD5uWCHaWc1sARKpEXS3mAutKjw1
jo96MghpygL3GyCSQE1BQ3xnhad3H7PGJz5I+B9XMeSaQwloSE3y9pq2/k1T/PxUy50vw4jJkY/W
zXvZpw52NOF73B3sm0ZeLKO4vEKA0b6JwHNUdGggIKGTinbEIRMqJrKD+DX7iy35k7YxdlFolv/t
c15Hb+KLPVOM4AY7LC8rbVTpq3m1FcCG3zWVOtxqGg+XTK2qrxyJ1DAx/Z9+X297PbBf+ZigTDHs
jLMmjRppJPG9b7UeHee17pRfB2beACDM/xkM/zAKFMf0UCiD/aM75JJncXhFtMOztCF7AQSLHR5E
nf5M0SS8BkO8XErVH9HBylAY3GAokTlKgSJNklIgSLcEkC01KFPkx5DDK+lsS8o05IC0B6vBgQ6P
bo7QrFohBkqnQBoC1ZpvSdqF4UU6D0kaxahsVMsgH9HbSU0YIIUByHiKWj+7yKMbNzU7NCJH/lSu
HbTpufDll6bO0N88olvQ6sP+haMPn6qyZ0vHj/vb2gDiCMilojde52cz1cCO86dl2/tLUiBLRGbR
ZVRYyQ3YNL+p5TicxrR0H8Ho4qkd6BCFCu5DJUZ7HA1rgE8tC0BA7WjYOO6+z0zlHpBH8Z1pqw80
XblooG1GxMUmHwrgv1C+rRxpqER5+GIOCOvkiQQb9Xnw0o66WGURoNZJOuTtQ5Sh7hpY78EaeQsw
Bmdtcu/w9q1mfnWoXBMlvrEf3TFEpEx0Ey0qgM0DHlT2GtLYbgGj4COQv4qAc5QsBI7Z1iisQyFt
y6LqzjgpXJRdoAPsEA8HghAZR0rEl4rmV2taCc0B9bkBPf2TARyEDYjplHVbDOK1bI74ELRfDbeI
tpmJmneaZtV33XGsF11l9baowHNI07mlehw53ZfG1Ni2aNpkmsfv4MLNZdWJjUBahi0cUvLInKQC
7emojX3mqJDASQTdb+RnVPnaVbEFYCU2ZHbdYWMk70aEKTIYsf+YobZgXyjoUaZ5PY322AbXj5pf
9PsiRzY3iEBloY7WWZVJAddpgVgwBF8RvOTHWEETwJoEJXfQevUuFgqYvekCigRUhZM6jds6xXbS
WKHqXBz0uHG/uI5zxjFqeG2ASbZU4GOatxz/TKG5An+Dq3kK/X0yP+ujH7w9AHZN8TL0wNyA/wn8
fHU/HLvMUZ4AloocM7iy1aTdC1cHNkTaDS9GgYQgoisDkCGhlargcnWHF+AeNJMWGfFau/gCKdfs
i7376qQvnCc+06IVfbBzyiQ3kprSV5D6/TFEFuUZK5LxvOJ8X/Pdx+obTc9adJvze8wkryfXcmOl
J/4xtFxsmzu1yfaVbh3BjZCrmzBCTFhKm1rzgpjdD4UDQBE7809Z0/snehUFtb/KVKdY0LC2RpN5
6NINb4BfPs2RMtd9AymixPg5eyGL2YvtoFtw0qNJ3/joZVZuFNtHh5P2wVMDLMDOBJqGofv1dnRM
AGkI5E7pgtgQKhDqaEGjSm3Q9KWZ4j40gvYwq6W5oyzauAjWDGhPk+mVu0ov8NvDwfQo3SXpwJqV
9KSPrJk8kQZ5itsWXzfvN6HGbYMvdB2ZAEvPQLyThkdftPG6VBHUG4CncOei1g2/4egtt2qAquZh
8TKiwh1kNHq5F0Fe3NlSg7rP3zVmH/+uQauALOPvPq40+kDd6nZbvNAqXZFXezvr8jvyEcntZ2rq
W2vA1xDdaS7fiwpsETS1DTiM4UmtWwvQXqaCCi4U/9qoTWm3eqelKGGOAZY06vxYFJaJoOwfujjT
WLcudPsQWdPPdFlrmoiIgmelHiPUZEaRcpe0un9XAbELtSYi2qEq178jQa6ji7zO2hNpADQvvB1j
oJ28G+VV1+Pbsm+80hqR1cCHqV6pQRutZiezY/JCghyIUn7gNJNjt83gGMSOsxE5LhUUQs5GPUsB
1Cud0xxwBLslT4poCXC96sBdVLwAtxUE8hqSq6suRWnoh0lSIjHiJ9WhnNUTUN072IjAkkSzZpIb
F0cBypkv3iefs9KHscEY0vKoKq8O5A7n/a9OLbKNZkeAESp04xgNtXGkIb1CTb6z85N6k+hKiGr8
d71Zhcy4CNDuJEv7ZwezvxwEGMLD3s04NqwDrpLdovnq90KkR/7ieAQSAfJs05pXKvMwopsxNJRc
f7bm1b3REFGXs67FYjvZzr7QK7YotRBcHwxhZeBQnG3LRNEqurv2zAKjPA1bNW3uM3TfLlCV0qH3
Cyp0iWBVf2JlWBrOOYoO3ju1AD/z7EWuw6zhH+ugExzHqtliGn+iPcRAlJ7vwAIN1SIE4N/mygLI
DIARaNPUozdzZYafPhXZANwavTfy974YTZUVNgWfWV09ghxcUvQIyGp+cFXYXh4S3eL8GD5Za7aa
H9T8KOY3++9/pM+s4hoA+5888vmdX/1pSfD+NGj5+Q6vrIDr7aKQDq0sPAtxJtu3nC2ywEWNW1O2
+7jo6q2fpPzU5HxYKX7q3vvo2MM/CvByrIT9zLIg+gGmqXVsYOfu2XngRarZ/fIRMPKzhKNHCoA3
sajtB3NAjRwK7sOzsAA+c7VKaVnVKULXCjgTTQc7bqDy/G0Vi/3iXdn/50V0w882iGw701uJBtSW
5YZRe4jR9euwi5ONyAznJumqZNMBmHV61cs5RUCqcpyo/6pH0qBz4knv/+jlv13t/6hHd1WYP6w8
0W/T3DVumgGbafCkn5tM6c/0KjeG74ZqKLt5ngGrbW3no7WgObpY6Li6MUY+mc+60pynnbIT7x5B
EPsPc3Uwq23Y29oZLHeAao0bNJYDTGs7lGLcA8vIPegDTo9WDxSltsKeuq2N8EmwtkbtCSJseVns
E3Tzh55hHVKbRYHHchX56yF/LdBajCK2KH8g500XBbeiypHjsAJgGKJAFSxbwNrIkLiZnINY9aPz
wCqBDjSi1gXOHRufPvQn6ffIXV6ca76WPQDjGXAf0nnz7hxA5Jc7d5HvPbMUEFrkHJTlH+48RVUF
OUfDM+5cOldHFDiiRMz1yHknndOd//WxcIEjxSd3Hv92/r96LPTMsVlZ8hbn7qisu12B8+Upsh0H
ae8gfcJvJxAz8kz/CdQvBFCMX+OoPaP3WXnmNroCKlBs36KNvN7GYfIPaxOleJN12O5BDmzO1sxA
by2wWC7WtLZitTXwbSKgab6v3QE/Va6tyKoGC5WatPaVdWaiTZru3A+Kf1hb+t6V1ujq/GCdAdhp
uvPZmt53hLqzVQ3+0RW4kFGlM6LSuQfq7ZEjR7ZKENp/AhbOm1nx9mcemAtjyMs3ZQyrRVRw5ayJ
od/WKYIZqAAzz70uaiDq1eGbiea3Gv9WP0H0CAK7ongi/wZwqcCfl5RHByeayX/RGbN/S/p3pX90
nCvn3o/6LVCyNMQfuHlWkbGd/dNN+YAEJf/YR17uXyCqvwkNDRhAVn2HXkP7TgFyyl0GTvNtYva+
FzRpi77M0olWXAv5inT0FBBAwAw0PdP11e2kM2qALGSDeySVRkFtYvXLld7IJcppgdFsVXeTNmiK
waSGPnRkIn+vygL8+wPNpgICNMxIQKuAU0/bzno9VgKUsnuk+xhaVDymsqy3xZGYlpFvZnZRjiCp
EkYrlnaBTIyrJe3U4kVNUZkh9rwH+dU8n+aJWKl2XE4tWpd+qmFAHYnjkRF1XdE8ixvQ/QowYM2C
riianZWiUJXmZoFcSwXg4nGeslB5v2JKUS5HJdddr0Dc/hQYl3VoCVLmqmp4fYIYDA1J0Mp16D3N
9yOjc2PYDV7SZ/VdJi+IP6VL4Wo4m73P9SLJpjk3svkdCca/zVmdwJd2Guhbl2kyqjR8pYOfZgyv
2DF2D2GKL1R00QZbtxfag1RowzD/rpbaa1wF/w8KI5ZwPlmi0dWvTTmIM7a2+OOO3FqHIF1cJrWv
3uO7ULs3OaCVkyG8oanBdpCvTg0Qyena/TQVozRlqLm7oWFUcuPOLW+MohuzBXkMxJAtp3HT5feA
iglRUwnfoTYOBwFaOrKkiwtaoGtvUXADaGkVqXt5f+SNuVp2WyPlgK7wJVP0TdakxYEu+FxcXs1z
aFsMS4/GA1+o+ujva5r6ICDpNO51MyhBNyONptcZmigm97+dxDhm7j+qXLua7wOYp8XWSTnyfKfW
Z0+N6ierrOpxzo1L9oxG92eTF/U50xIgK4LnLRl19hyiMOEgrBb0AXLo12jn+cQIBRb9Q42A3F+N
hMLAWul6PBwUZCeCagMSomwaDgh/4OFKwfulGG+qwMw+zMxaY4ZCxiJFSpD0Z8GVcxJYbQhIgFmx
BCT63xz30rGphcX62qe8L+wXqo0u71o4Jejf6g68j+cuLX9GMss56i5aVJSOHTRfBM8A/b8Bdpq4
K41xlGW2vcxryrbm2z6w32gk/B7IVWHkL2gYoCNo1bQSlUTqogIhWJDDQPoXGmAe3x0a/jOtGqfh
5JBG5BBwBS7wPmBy5ZDuMAWnGyhNtQC/aa1xQie2cVKixDhhgzd6zaD6a7Q44DnQZF9qxj4OUU76
rkdmJMw46rw7IJGsaTgLVOzp9jjEHuZ5IyvXSF8jHQcMzWPgcvzyKnbznCNfJ4BX82NU41NYu8VL
GQM2H/kZ/xjrFj8mCPNNqn7r3qGzalKtUfP7QVWgPm3pd5KBOxT8pqW8YD76b+EDBa0EY+GS90y/
meUauObfqqcreRCY/EZBkeHyIqcvv9pEiyrZfy7nNjAmSd74UX0zKGiLQcsS8NiQj6VnR09HQz3N
EFTDYXrENDc0MV9reIrTE/eBTHJ5+FLbzfDtRHpRjrIHQPvgo5eo+DGnZ0uXAB2wqyCr2mWjgMMt
SWNlSu8Eoui9xjTx55OFg1xKMymlbA8pk5SKBechKc+2VC5Iw89sZ+m80JXt7DnUQXKvhUgPsFCv
bwHGnnvAIE23nSGAkjmPTSmOKjUAiVi5qmQ202lcdHklDF0GSPQVC7tFNV/JijtTZiEtKWWsBz4/
uoeLhQup7fDizgcw8L7XgY5GAdIQJAq3A8o15vgozceN9cXQ0fEwBWktJ44BGlU5K9KrZfS1x0Zq
m6J++oPtuztyMtnOrqQV2Y+uH03uyBMp643ZX7szWYX+g+YYdOhtFoH2tcgctBvpYb0xuhb0TEki
kenUJ1PRXCRDWkAyy/kI33Ie/uOHM0gvgd0k+7bIXtLdLmsHWQsDbemPf/oNB4tvyD4NsU//0y+Z
Mx2H/b/6HcEYdGha8cFvXmr+moNmA5lzDSGXPkcHHWrjPItrxQ0NUV+5wO7CRGrMxjY1aW8rqQUG
W3XvD+O4IK2kBhR+lrT9ZvbhSB9xZhXPTGsmH6gbbu76vL4lrV6z1P0gizyYo5bPTTFoK5tr/YaM
LAVHs9Lcpk4JYu1+WFpJ5Z/mi6ur/slJx29+ESpbmrflFM13CFKsKssRiz7pe3dJTsyhX05D0n63
JQu1TJGPMAofDaPOKBZOLyzUhsk16yIYjjgPT3dQ9NY2sYAvNFipdixt4CnryLyuxtRRj+BgRhUK
4E21I4npQpJZcZ6jV6hu1Y6kMgkS1i5413W7ClHLQ6ZwJF7AevNs9cmpA6zkj9gNJFV09uhUpr9W
o4Dtilqzz0UChhDSkO1uDnivgItpLoZWtU8pEHQPzEyNVVj04zPO6ScbnDPkCx3q6aOC48u6YUzf
oTzG+dOXo7j6W9l25mJ00XtLvnTTBSBdHgERCP/JrWahzUJHLGNB4853+V0JeDswstefz1luLNak
Qhff6tzFgKL8dSttycGVPxJczc1rzP7Idl6XVKKgSr1L8ntQOnPF7G6j9HH7JooYhCuGPzwkcYQo
TKmHp9qN+S5zA3urGaBiLpDIWgLjCk13XVZ7sQUaKOBio7E4RGGWPwjsYof2zbey0dPz4R+e0Ctl
TZ5C/PD9Z08i7qKv5qi9dI6/yc0+2yt1WqDqHheLKDHoZY6ozMqoerR/Ao7iJipMVH2ThMb0ysyC
rY6e9P08RfOzWtvU7sr0gUd0JZiH9Krow60qPSHykB6KQKT3navGmzBG5Sv9/DC3iTd6hpzwPBwU
nCbpp4uUr6R/tR0FPvAtutOUBvDaSuWy56wD5EaPOzjlTImefX9F02hHKW/46ILiXmq1MRi7ZyOB
hhav87uLEYNXqzKer4xijfG13eMo7uZh7ZlV/4s+P1WiVEsJFrCiIX32rubog0VzSji6Kxpe2U7/
F7OdWZf19H9Bc4jrXOymz3aj/IqbpgPgnh9kaL4HuUUL9FUgBnqp3M8PZV1sAj1J1jRMWpTyALPe
Pw7yTMCN28EV41M2hDij/2kUxzxZk9Z/MqpdlnhDA95gcNhX2/lTYIdN2KNM/jur3Pg4jWYpvUId
goZ2baCb0dAli6tP3m8HV9PzkJxgk3BxMgsMQKqDbwYkzX5iJ5shEu1i/qLoExXBYpqjL6J5HJox
vpjIhndju6A/El3muQ86NlqjF9MfjXxkagpw5Vx8d4pcnEqgaZ1B3wKsVccfXgulc70rAZUKVVKQ
ar04BVl+sSCB7agXCx+tXucss0tvEoSg4yILWsOUa5DgszVocfwNLhag9R6B9Kvv6LM3VvYOfAf1
zfyx/XOK3nxc+ZPW9N6lBlO6+mb+DL8bzR9ZOWW+a03/EWhXoNVmQ9RmfrgBmpeGsc3YbtQbcHxs
/LyIvaDOxc4wzPghHcJnFiTRm1/FgydQO3we0jg+Vq4jlpoUWAnKQVrV/YpfvBy4a+JimeTKk4NM
21vpZH+3jHjmflXLrFjTmoj0Vmh4HhIO2KPCeLCb/EWYUfTWtDnQXszUPIPWwT9EI/YcJOBq4mnc
jF/bzk/WvRqNOwtfO1/eLVW3AhvSYGH7KC2B9Tgs1UgFfGWM/1ymJa9KZFwsNU25WDYJfwhrgQhO
ZHp5hF9WIwInn2oht5wKd3jNat+YBCOqOm414Bh5dSqGVx8FW9cWs6DuUbBxZUFr2Jbodo2KCmRA
7dZ3SGKKU5H2SG7/DkP5eTNNlb4q/2/kEJTJK9InNee3BoW3bNHwxRiaTqgDJgkAkLWKplTAboBy
Qc8fVTd3944oc9/rChuxtrHlS380+3OIPrRz6agM4bhh55oKVEgwZPUjQ/3dfprjpXYxm8bd4E8m
pHzR8cvHzFC2QHjTXsYMPD1tU72gcmDcqhWqhAVwTwBZoHuOqZRoemrGrbBwvp3+V+3P9QvMz/q6
9EP6RvI96BdFZtuhF5SKN72SIBfXc39KAUeBmOT/P72/r/bnun/Xk/fyL3cVON1XbVDfova2Bbw6
itDT+tw7wv9q+Eax0IdR3Pd+W699n6M6o/bNPdPiflMV/XDG5yxcRoqhPksXoAgLf/3FD5jVxH1X
FzV+vSN+tNH9MvmJ42w4C4E6T/JjZezNyXPyI4yOS8DI9gynaNy3fgwhUt2VSL5HdukAjtTu75PS
SDcVSsX2Spr5N5FqAIEbLfjPQVC9UPFnbEqjPp6Mcj8DbkLRpxucWBEu5p1/U3WNvdSjIXs20vSF
ykyTco13DbQ23Xo2rcLZskwJp48HGlsRKvw9n4GncprvmPgw3w4p2EBkVemf8+a7n/f5FhXQjs+W
4JazX1E47AFRJ/seYMeyaMwsveWhrRyGqlCuNPAxrxc4j100YqUB7BBAAcH1BCTQzvN5nh24Kixw
J/N86lXmJbsMqZ4VYHkfpcafw//Wlmphr5TJM/4Z80UR+U+I6oarvlCLfZhF6iPqNXZFW+L39X0+
4tr4mPUdgL7sfpoPNH7RLzBP+jG+siY/7/qV9DPP/6v/ed1I+kdBE/omGcuWLNfKcxnbj4pVF886
qMV3Luhrl4k83gL8N1oNoA4ATCWGgYGcBxCp8hMpO+UDuESVR6sMqnNlGY9cnp+B2G/u2ja8uDAD
pBnRjVRsI+ki1cHWQi7Io3C/KCwOnt7vQk+iPecNalrM3727cxfvmIDOtBvzeknSWVCpPX5gwULi
LBSzRq5C9gEXKt+DZt6+jZCu3YL5ul4iiw9iQTk0QGuwFIbQPwxr2Rg5S6v3oSWV5+GVLYJ5F6ky
AA2IpKScA1kCXezo6S1RxVlqpb/SUit9Gl3xEiSIHyZOsjNVv/+aZopYdga4XXgrxCGq44tqxlF9
Kfuo7DID1R5glQeRdMtxjC+qiMj8FKCfW/BEGXYl4JHv0f/EvSges+/jyI6DbsfPOdNUAKXl46RR
OvFFo63Mo1KDALBCw9kaVWjjEoCK6p5K7ocB3aZG7ebTMM94fExs55s6hb0UHb1ZpprvuYyK6eCm
O6aF9Y1rlvGkREK9dUIHTYNV9NZnsfBG1jlndErbwD5I5BlINsLmv7QMWWm1tCPs/HttV9eD+eXd
sFXRKWu16UfDgiG9CcMeBZeTIVgHtJ2r+pMhuMhND9iMNjCQ+SJnklbJSUHpSa9yzDmAjUVuXK0u
r6TUqPhF71r673pGkeIfnLdDsXOBpOupSouEwnvjQ8zwi8rbkR/oqSpO5O8nFZCgTL0Rs8r0LBXT
nVRyC/BoXRcgPFa6/gHM0f4h9xFn9ebxMFQXSeD+tJLA3pPaPP2ZKqsz0GuRzh9Ws2kUALhw6rfR
uyo/+LmrHt0mxWcCQWXtiA+7ejS5Hy7LaDSwo4IYwSPZoCxfOnShcduA45GUyJDEQwkkXHC4aGt/
0LNzhJ69TQLg9wViU0qxilUQoY2dOAJC1XG8GFU/G4Ez+iIEkflZEaMNAKWU72oz7o40B2SncRW2
4BsZWguF2iFrUYHOq682UPYFs15KcP/uI6vQl0Hmll8FayKv0ur07LjCPysjtj9ynqxZobQofsew
6BejtPZFf7Emp7pZXawbcNud8ev2nebntftix9AdOT4B7bO+NysXgePS/R/OrqtLTl3p/iLWIgte
O8fJ9th+YTldcpAIAn79t1W0m545c849331hoUpi7G5aKlXtHaIGr6q2OLmKnnsrD+7DGP25akSX
2YIcIk/6906Kl0hUgEDPNhn/7GvfWkBoL8YBrINUU4pCCbkDvD8Wb6qKNNVr+eQXX6IQtNjLEDB2
Coe6OEgrQokp0m/vbWsXr31VjUq2FDfuwAQ5/ZwmQW7se2IIGHx3OFouWuEk484BJSYjDQu0AchV
7drASzeiQ8GDcWvZeQAGwGC4SyNNrmTihl94Zz/zXga/FQi9ABHRjywBmgPHBuERffrjVhZdsDd4
Ndyhp72fnAzdnZx6yVaNcgJ9ADqnW999NFDIsS2KhVnV+kkKCx1paukRYT+loaniieR96F3kZcq+
enHWTnJUnplLIPO8tyc5xUnUvuxqn5etXA4Ad9ulMZAI7gCiux0zkR2cfAzkneFl0xBdGMg6NaLc
uEb+swTcw85gorwb1YXugDIKtgZe/XQAl4jaToxm+WSmOY+jEBrgiXpAF3fB+KqNgEg++GDq2c1D
3cNZqhriNYySmkivgAWJaeaYlpDpCbv2Jc/MWzlZTMoCuNjqGWp08AO7RN2Soq3BbjQr6BE/CMcd
1AVc+vN0l9fVotD7djMmibHCNwdHIKCLWaShVz06qPh+1gu7BeYBtLUZQ8vrFnu/rHqMOEcmhIFc
2ylYtpCZ7X61rnd1Zl9k8907O6CK8a++h0RHZPHwSJmk1gSsqyHA1+xb/oPj85dE5ZvCRrq7Bivc
FVlxrx6W6EUJjy5OIF8jPD9w2v61U9kHn4wOZM70aqMXI921HHixji2sNck8ehvSi5HUdKFh5YIR
mAznCPO7ssUXf4n8HVD3KrwCXSD27G3Hws9dFfN96pfJUvTCeXbt3H5+qtQtjWdrkmkt/4v1luLM
1kwX+P2KwJkMQtl7AJzw01AjO7U0Q+ceyGr8hGMM5L4517cgSDgXDH1sdGlbHeiQVot2byOOzqhh
vihIK0w3kYt3NrMzWWeoyj/JZIuXb79seGsdbBYqEnEb2aZSPvpuabygIm9JYrNvAFSL3D04ImGV
oKxvGxiDte7liHWskwxLQNlah6hoq1eBGI4xysfG7vQ5Rocd0zl2erRFK6fBlt02r3ML/Y0IqV9j
yBi7nbIcwaaga3LTeMAwnnJpuma/GZtqLJR+yj+RvWuEQMqlfJ0GrCscGwL5krCaCI+J4Sh+Cdwz
A1lxIDYRINNgAB2CZATGRAokHwCIxitjO8vI10YBzeT7Lt6EEXUbC1iuvfcsUMZ13wIZ96C11p0c
OrW9EOOHQw+Ah2g3G0McbSkPezQuHq3l5IuGx+0mVvBVo4K1oju6cL9wp2FK+Fikzts03Hgd6A5m
w4wQroyr9xxn0pDlO8c5uC/SHxrKX1TyzfaiXTY1w6OUbAfC1Fd6f9Gba3q7WVgPkmJqklelXrs6
LV/fvR3pJUpKFUSGYapvr8PJ9RqpwoYK6Ho1Wl9NzflMX+AhKYyF4aZyTcObZdHNLRl5LpfrG+H8
8pgXWQKklCjJRjSSTWuw94GlmnI2IvX71RoJKRpNC3o2bRE34BMHKQbazyJU25469LsiJ5l2r3VY
Ntuy8sWJFPFsQ0IGk1aZ5MoEfJxo4WkLtMfik5L35aoYWATyGnzSSNTQHeSAGrrIJ5GyT//Y34iU
PMO5MsWhEPNFyQd8XvPaNzBr1EZo9zR2fgpKzsuH3htvh0qbJvkfrQ6tnbv6GRj03zvQ5m77TMsf
RnUxQFGBupHgTCK61CgY2XA7MJdDquMbpMzMnBez7SwHL2+8KRLXBGgChRTlOg/cYZ0ABBTUlgxb
tTgBHo+RjHvb0sZlpYaktQcTp85BdxmScZ2b5qfUHr/WOlLnUgbu1xw/aSqLGsQWWFols7c4WnG/
Av9CZyGyAlFwEf+xFiq1OovfWM9ByBqdimQ9i/9Y05Qsle9iB0npLvDPhf+oIgatSVNYTzZIMXFe
ix1uZZw7rRp/gjUTxT5tyh58mSb71nXdyRQNdgMoTzr3V6udG2XKeJDdmFJUXu/TIQhQZ9lH8kvm
8eiYDbm1Ad4cf9bRq73o0Ef2i4mfgHgOfqOX8acsOf9ci6ZYu3lYnUPQPR9NRzM3uZaIZxx5zj6m
jILfVjb+HLHi/zxmo+Kh+uPjaSaKOMr+hYu8O4wJWyfq9w0JsPDmMsssIG4eghz1GspMqJ/B2XY2
o2jl8MMLgf7rY52/Ib4uovSSOPi8o7tO4sydtAkgM5DPVcRhpCkEa7F/MsQqqoqvzejmPx3AaOjh
UH6veO2uapaUwGuovLskx8LVHET+Ux+ThSOTjy36Mox2IJVN1oWM0v3gGMDept/+snUAi5k5DaDd
KiTPSR8PHhgq1GKALu9kmhMCVfAah5d1fWNHsckkcmFH8c26FiijoRQekIQM0wI5bVMCpU995ejb
5sQGA2iZeZq/gKQsJXMWUR7107eYbAdbsCPYX07zN3P6xl7jSg8vNnTWHsmCYlewp9jzhb+NTQqK
nUrnJjbJyZaemYYlCC0Wo4EO76zJnGfTiR8Bl4VSB6N3nsGcpK8zH3QuXurYz/gCBWerxemzUpII
TS6TPXmj8FhfexazwI+DYH2uB+e0L4CFi5Hl4F0ItvZm8YGTMxjWmsJenSg+ia72JEoNR1+/s1cP
RZPQBb3eWKcz66DJCekLS/17I0YxhsVsbxtGbffc9m53QvfF9yx3u2efRd0z2J4/I6mVnWkE6tVm
izxWupqGbIifnQInw3CmCO8CijQFUjICkpIugRVOAWmOpnbrbddpyYqU+DJQwHl+CjhUoY/KCB1o
6DhQpqCOaL7TM5Cfekp8/rMzjS5P6d4G7ZFlVn/P9AxO5yzjtve2NNH1zyYlmamAVoF16vR3qj+7
V09Jf6mhnjKu3wf84N/R7FA7kkT2Zx/lx+BLF/3JtHGY1xl+DaCoBoVCsQkwJk3ET9j5INVYIstB
Cq80ljqWKl+wKS+2o1XHO6DTZ6920W7JgEJigd+fRNj/Q8jajc2V6LzxuwoJzlsT7O9ZuRWmj0UX
jsxeC63ekoF082RloelpHVWBt4wr3q/1wIq/GG6GbnfU+Zil9lMHwu3L0LN8a1tNswcTZvmIVk+G
PwMWVhgtrBYs7F4Jzq2Gse6uYVIHRqoEjbrgN8FsBHPC2H4fzIuLSzC0uk7BUFUfLIUKhvNIHUTM
eDI/7e2n0bQf0U0Erl6j+xm4VnDkHtfjFd0acS66TdO1AWqWbm0+NiSbKGx+8qoP13iPKZBhEAF9
80FeuifqyM4yFcPudiaTzIKs2tluBaiYKwNlyUA8QU4ky8FO+oFTBEyLZa5oQCia1ftgq0D5+j5M
hnQVpJE4eAm20ymqiZ86bOgOObBa1jn4qL4V1YBeILv9kWoJwEPAQ3bumWuBmhKZI1IAs2HTasA3
RA2JvbE8IJwGbYla1hzV+spzjl2OaHzORPE+NlhSUZQet/9j7Mo3iidWgnrAyvQeqETAYiX8gjrp
j2nmxZ9GiZ4rPa4u8l4l0K9ysifcBCUHw0wy2b+NQ3LXssbDLG8sVON3XfyprSr9Rn6dl+xpXr3I
ULsMbohFycErjnoeFK7kZm+LM/rDykXTgDGHo5FkPe/cSAZY1ltZnIoYCPGQ0UaOjGffaWE7j0lN
20iSsasfOf9trHdzzvEKafL9kHvpIq1FdE+XOhDfbeZGe6EZFxHJwabRrGoA46xGhi/GKmSetRPS
/gVWgQbUiMjd3DGg+P+JU4wS1YSGbL8zdwAJ31VBcQ1fw9kMA9fYO0UGplIKS/L5GSg+AKPtEbQ2
Kqq03WwRlmbyINHDu/YdvCbaJm6esqJFL7ILbgEgdpxJhGQhADrbcdKRaHYie5L5OgoGquLWifXG
E+noEqI0Bdw4bJGLvj6AyThDQb3wllhTVN+9tgewCw5v0yACp1+X6i9xktkb4A5fbBV+4mxrmTm7
sdWqwJpsU2C+g1MAjNGFz/JFoOpzGh5GS7yW8ruAVfpDGGngl6dDV5GC59Nl2R2LDP2BPGZF4EDh
K8Xs8S4UeQy9KMCiQVyxSPc7Z8OIy72pJ+60OaHhWJcYqs0JcuHlHmCC7rSTmY1pY0PDWUvGUyjl
2yTxL4bX0/i54P4uaxVQymBV6BpIi4fK6oqHyHCwJ8NGRwfj9XmWS1PHjtVjFfjPYDErrrazHGhw
5hSXVU9ci7wfDrcfg1i2rzy3xDoMq/rkuzFAQMCItkbzNcAcUJRK/4F17U6mBbJoN6bAiQjXpjIF
vf1djZ+t18seBcyE2TIze+s1zYIlaGb9F1YBcW/wk2+FErsFAFIZz4A7qIYyNwo0Qafm0VXsEFcn
8NBGD6zJv5EYVA8fOyV93j92ctiZ+I1eAJym39Fbgd4PUQa6WJJd9sUdyj/yFGXnANw7E5+vZlf/
KZFgQy5Qk2di/J15fkmGg8z/dFoot6Q00MQ2TFTAgNMzrdpJzyUqiw9hxNxlyb38pQTg3zLsk8sd
yWZt72guCm67/2b3LkqvPEbl+y7eZJd6/QJAUd1d3DvTLwTrW3sd9n6xH5KsePV7e5JLS7/I/TAz
zrIY+UKDkn4m3jmBzWuSz04t0rqvbydJHZCgkvyjSWxrsq9l3ilgKH0RO1X1AHKC1WCVAEuz9eg5
5gkITPCW3ZKMLDRdX2WWFz6TCF1ROeAxwE1CDr6vh5sy7j1tzUacCjAcKEypKTpzUOcLlMbS3BDs
CvhKa3j7BAIdtmEk3PHBwu0y1nA0B9oEtiMoLxqmakh1EjT0seu40TZReRkKH2d/83D2JRiweThH
JmNLQYjN2nkimvedrxCyWXZeou3J498GaD54tL/9K1sbXWW8fwTFhHipEpBTVurFjZ+0ZZTW+veq
9+2l5H59X7QxKoXzGGycyjaI8w9tk7hs7j00LN/YAlPcNRZlEebP4Op2QW/R+weHOc0ZAE7pGv8j
3eeMdz8Gowx+G0OCrszQ/4nKH3MBNM/sGW8td2Nbrn+wve7iBIhx+bk26x9qXftbR0Ve4Evvpy8i
c8EsFjz1rynq2DaSAdCpC21QXqC/fBfWHsjD+sRbjb4XfULydMBBqKN9Z7I46G3GAKmA5Td+wt3f
bqx/c31Zf/FZMi4lgJweOzDMb0AVO6BPGSG70cvfh+QFHxbgvp1CdoaBkCFCguTM/c1G8yYk6FSB
WXN9SuGX7k44/xkMLX/u+2FJ2NU0KgVyY6p+4zqadRy6efTWLwN0xwR5rWIaqGmyd35+5irrJvvK
evHdc6N+i2iAuhHSjJpnKs2NWX5uVGquv2je+JhhZT+jkXAZY1N+7CqnXec+eLJHw1pFqhRDCh4t
AX4WP/x3izEui6Nw1pfTd+mti9oOdnEFCjdWjU9UGMpBCLdwY+bfd9JDt0ZrZStS1OpzC3jBryFv
jM0/enoZWMfCZsimYtQ0Y0vbzaPJUxch2GmxfTlYYVCgGaZVzS24lKjYOIUuACevIqt06nvHNItZ
nuugdgpbIz5FZuHhWKW2AMaB/z4aok3odkha+k8ibePn1ioNO+2pNHobReMlMs6PYeqsSz0Ei4q6
G02Ju6hwb2RJWrvnrIqBhqzSc3QQVWV5tcrLwVrOx02koOF8TOU0slp1Q3NrN0fhstV2NeoRHCz4
g6XLTDTOupW3HAPfHAt0w2kgOehKv1rMOhJqQJI7Xqz0ZvhtpDgZbpzwUxUUxRZ7ggovYHV+cnPa
8f5wJI2SyXw+G5lNpoMVdM5hB1cHqvRHRbvOMPT9L7+wus1UNkL1HVQQMteHAKkSe90oBkMxevL8
daragvYf1pqQUV1nwRr81peqEwfsdKkfFifw0+/GemBHO0LTnM2lBDoVZKHFkLejU6a0caYhHQxU
TqbOliAD1J53vDknUMl/5epoQb2wrMrGkS6Qpou8P4vCk9PFvg5dLwXxF0Pno1LOckOWoHmw32gn
/1LeRhJgFSb/oQdg6uL9FH+0NH+rSiU0fPvxL1Qje9E2Yieyyvvkjc6ZaqPHCHRsvp8n9wEgz86m
qztLKrduY7HJ8b5//TtPN62SZWP28b05Wu0ZBcoXz96vNprg2sUzH09tkJjLuYS9MEDdwNNBA8bX
n04MkhlYMW2pWJ0U2OMGKA6LwAZKB5K1aV3GVFZPhv8ca25OIN+/jU/xSoMNmyxuu2WGnMQG/CIV
yN8lPh1BdrmQQuNmtZxlqEzF4U/SZ5tZUWrZ4OAD+kZIsSIVMAWi2Pv4pKD4pppYGhoOOmNlSONO
2NYapVc+AIVTi6NedDSOfWYwvqFbPczNY22DbBCVhdaKZHQxU2BdTTaNQPnijSrrI2cx4mAZmYpr
zMmpz00cIjOAejvo/xleyrAMlyMqwlfjgJPtkae/Sh9n6jRKS4sti6iTOxo6Relv2NCFaxoOoFI8
Rh642mjY9W71oHsAE6dA6gJinQXjwn0iEVhIfwFmIrmJXTum3MWpAVMVe/Cr29hti46vKXaTTrET
oAy0SxXXrTXniVzVM4OW1cWBufgpgQrwBiqYUINvAIRlx6xliDY9cGy3ABkm++kW37ojmbcfBpk9
b8MpJ3Lv/ePIZXlPpWRDn6E2TUeyzgBmK9WGgZGm3eIrC3JBVWw2K662KZWZzXbkNgmvNjjLRyna
bEOxyJACZl5y0gMU6ZGIlInpXuadythImBXFKbYCkH3k/U6oEkAcgQFQVLflTdFgbVffWi0oT1Qz
GCqLJPXkgoZ0uVoQ+PEc460FCEaqKYbQq0sMgxqTr/7kEBlL0wOLLR3tAv4eL9uhGJd08ttEDvbl
vZvXp9wdVKtGHCUrP8SKkM5+yejmCDnvR0DwOa63tHrXqu7SWBzCoqv3YpAuKkhz99Sl6KgEfn8B
CBAHtMJBNPTJ89Uw91V1G1lmUkFDKZui8iocqDitfmLfusTLH4R0+F0C8FIa0YXoavWm95bBELj4
sgdUKQgSG7sAiIEis52NZ7sbX6c9XQoKQN+IPt28MQ56FDkPgNHGMZNazHl2sAFNpvsl9MEICSwK
4wDUPudB8wFeQxZRGG6loTtfRArSR92vq63jsZO0SrTmdO5wdosBDH8q24AfhOorxykCta2OyB0s
qsrVn1E4DDI+3zV3dm1VT3biSDRsobO1abSlJgAUX8nkEs1wWXcqKhmuexuw0SoatcvGgMlYtHGr
P7cCnMBxPJr4rUr4FI1M0gp92ZrwULD/59kYOI3XrC2S1VhiN0RLYPSlZeekxB6DFsE0LAFXtaBl
8DwElj9W6MqYtP/W96OJZl+uJpqH7+b9W9/KMN2lF4MI229bQINXfo2WGZyt9upCd+AhRime0uLt
iG3NWwWZaFctGc9uOTZyk+8cmUxIMUcmbRKdTKMFhLuqc5mXcTeLvnQuk5mKYWqXbUE5ev+xzWT+
Llz8x2eeQQ5AJynKDqtogbarqemzLDV+jnh0mKqYaFi68YF+/uki01GQxTSirue8mkTzSqFSotDV
9vOi422sWAz9/Rj6q1DWfFm6uo7W/7/eRa7ky9GIjA+15AF4c+NTouxuogSpvo48bm10sKze+Vq2
M5qkO2pZjHy8upDc1WSz8awIoC+1q6ArlMZUHsCY22Vpj6W76BTYhVLYV+syrRy2cqKAHUaBJFIE
YvcafQRLE9iFR00dE9GlVUdDH8kaUM2hyFr5ZdgrgSdbHSqRT8T+eM9xZpmIvMtU2GsBW5g16SI2
3JUFXO9nQ11ib/QWMmz7fWDHEjwwzXCwgVS/IC1drFHupQUKYxoBj05bW44s1zRUMLoPoGcFlzOi
AargEjKpzH5P01BINgygnkCVN1KyWXcTLg+Qd/ICXq5pfgrHDGcKVwL5Y++wsFw1KD5VaGhOUr/q
LjgtNJ2lK01q3n3SOmLHedPvqw6AjznWlStha/HnkbkxOtqt8fcf79xGNd7VG3k2f/JmUdbvQ7e7
eNv2EH9Go2G8AA/K8DtoToTExv7MzXUzXcmrN81dqLktcPGuUrvGIfWtNyHQKe8Caeov77xpbvKm
J2/Uk5N3V5Xj7y6d586bBAeu4xrJq/ZkRNn91IJIQ2wV7gV1JCZBibSl4e8I+Em4oJ93gKhMyFCa
2eXnCPUDE2xUimaeVVIDHX0aO/K50DrkgBWKlOmjpR2EO2hpIMwpFclTkShuOQLKyLPDyXbCmEqq
S7TU1QArZdhPTMuHR1JStNYc8dklzCkVDf0ozTELv+voS/mEo2bw6EnwMY+V7F5tq1wgmaN/qq00
fSiG8otr+t0rB1nu3ik61D4qK8EBxyc03wbdOoZOjvrvpkofG0/rXkycLJETG8CRaDuxvyArFBDz
jRgdQParkOLtxAyIvrYe6p8ETp4fWN18mUK3LNwPOvKo5FQCpvVmYln6wJMG1L5djx1Sf+30eO8m
9muQVFVqYgrpOmJYVDq4gmXYW8eJfQD1CO3Ci8AHydvO2CRcRz2DGjrNkIIrncevQEioDn4cRQ9k
F/k2iP008zFAehMWkRU9JBVH1WrQZBtGbmTIwlWRJ/o9udKFpigcYItboc6LtT/6n8PEqA6Tl4bl
CUUm40lmiXFAi3iRbeipSDM93230SWKWSBup6PUYsG0apPnOjBP7IWx4sKk8my87ZgM/vDOZrbBA
Dj06oB8mmSvBPFQYHOfIkNEFB/vYDWelACpZDDcUKQcbp8CLnKKSTYoqllPG08MUhWSJa6BPQvBz
AAQYFCUP4SUMacm3BY3fqjd0gbp858sAOoIN4DBLtMnggh5cAJZ9OM7DsTyCWvhi2YJZF13p1zH5
qIiAsQaSB8WZbHiIbuYpJplP0luLm1mvEShegg8nuHrrcA2sBtQr5mN+wDqPI5UB0lZUAwJXDyKj
yfl5UKO3IhqRXFm1QoKqEifO68TOwlVm+8h2DUV0prsqMtHb3zrWZpaR4p0d8sQpUMJDe0OKREWh
u65vy01WoHZOgJCzsYEgvVB3KfLXMXCcXGxUlEzdTbJZayd/ZLNd2rGbKD4DyHwREF1HzxxjLyNQ
qoXl8C0GuiV+7KLwYAcgV1fyBGSv3xgwztcO5zfy2Z7kvs+jzxZI5ojefo7DlFzFiU0A+lh0VhWA
27SqK/8TK/pp3kYGGXKsbXzg3PQ/OZBTnNKys3Xom1gY/bHPiYLhrT3qvKbnnO0dobNHB0feMZDV
ttZYAga4cYAsFfX8MhZVbbpAx9/lDCkHJLmKR7Tv+dj10LAv3aOeyuM0BGkCfvN4oK380mtXgxp+
6BeWGtaXdg9yiKLI1yh2DNfkMsWRYQSCABd52O7QWCjndsYcbz5gYgB1XxpHf8AbOHCDZI2+BGND
2pa53b4GFP+StMCGae5tszzzBC9NsrArUB/0VfFEojkaKUEWkk7RSAuQw0794pdLwNN0L2+jkYWK
JtHoM0WTItmDFX3bobj4pa6BQmXYUXoAdKi8Z6FrYeLC/q5LE4c1KDjtjRhtIppbvPCrrZnY3WRb
g/Hze2MaSzk07Feua+lirIvyRXSoc6G4QsUNuGEtyfaDuLNtbDQX2398hrwNgZTpaEjI5CAO+DsC
g3fUAoQGpygOdEU+0GHrtfnfLBSBQSW9j2MYube3+sx97MWQ7QqnlWCRBUIbDXGKIcFigOF41RLq
TRw42U7vKrki0LXcAT/N3/rOxnPk2bcUYEoouQtEXxzElyhvfsBPoVgnJchU5jsAHAkAPEH2t3bk
S9r/Ygdcqa1oGx/4k1biD3f0Vo1ili9dMFxv6U1LL2WjS4pJNr+jUW2WLwGW1G/NJEdfzOw3jV2l
r2Y9jSkuxfDGqt9kJpqj88g8+mWo/TaK7IDeweqbNGILR0SCP4gG/2d1o7NdKaPwIcsNthRIB6jj
pCN10CknKZzqWypA7ZbHsXhoR3u8cYobyZZ6pLOvPZyySFbHIczdemNLdF4mdvvTn7EpIvA1RHFr
n9PULAMQ6eGQParSZDPZmKzBqzeufxK4hWYD4WLCunjr1tauiyQruNEnZAxyizATGXOXr+yUtU/A
UMBmPI+6I539Zn1zGdJBMeoSboezloz/2df3vZUEqWkSBMG2E8VLG8fGqWls/dRbwjjNQ7qrlfat
rVvHqLie7TTTwDjvrCmeZ/AvycRIp6cuW1VgszmJ6wW74fQ0ZEBafCdzWhPMViV+7K+2/8KVvEDJ
eJ5DFsCyy3FQOdUBBRH7gjL74QlsnfJk+ba9pGqfTPpftGQcnuq8k6e40G/kZF8pe+dqr+LM9iQH
xm32wD2UBqqTNMMLmkWYWemGatnBj4Nurrmsne5GZdMNfgowVBS9G0lZ1ivSBGOofnRclHjl1lbX
2F0YJr2HVhMkcG2VCqY7uviBlWjLPG9hWKLxi+jnSBMGHPAUl1tFSndzS4GT1L0jGUi2Hmom7fRs
ssg6eYLtYx/cp+0QRS8VWOxWVcPNba2Gruclh8QHBtNYGOFLWYv82SwBAF6m9dIxCg4cz5wfSQlU
e5CY44BrRUONoaMSZSyPwm+iFxK9napQU+lWb24n9w+mEv2BdPRors/5ItW86kiP5rQ+Ehv/NF0P
mvoo5uZ9E/fiXuZNdVehEOkMVDGxaAOOWqIxdoEhGw8AILGt1zGru0Xnt+PZ9DP7tf40MLt7zfNM
OzvOINC2CiPNZs6HPqQFVpfyAZ00cAtjQFenqHpaeU6sfRbj+LVVxHMJKBhyra1/shrNIUWa2U84
igBTm40qodp2bCwzrWBl9UYwO0VwinwA0JGTGaEs951TrGbqGxw35lGU7mIA2i9bZqX7hmnlcxho
4UlW6S8niNIKOwL9ZyDs+ETKogd9YuCICLXEsKULSMl2wGft7ttAVM9h5YN4NceGgpSGUZTPO9JM
Acx8XOGMTd+QTOp5c486mh0pW3ssny3dun0ci1fRCRCqvyYLNcXbR5Jog9sbdhEB7gtKMnv7SLF6
JHwy9L88Ek1YXB+JfLO6v3kkEtEjZU6X7qc/Uf0LqUfSilPSiHUBhMxeN89zvnJObkKHj7d1pjTm
nPikBGkKFBnsvLbgc3uMIu4uuAUGYC2Oo4esAgkBrZ0/UtCinRSjqpgNgKT23mNWcHAeLmi5TR4d
muv2dlWYSGTGGR8AEoHtL4iiMqxKl27guucgQZExOmaqFeOj9QPneu8MxtAuzoVEvgP4jvb/YoCS
lwJYYjcRDCModrkp7SXxEIMgDuvm2AH/IzePE2sxKSorFfnK6SbFxFwsFf/btyzs9E2uI0mkA69j
qhaJegEIIC970nmo78kC1Wnpawe8jn9pEdmNWKA8MZ9i5BYgQHhY3cSYLfzQBjSIggBhaYIexpjY
hbGij/asQgVWAgbcFyY87Q7v9vvMboNmWXX1gjfSeBoYoL5st8wXrm6Gp0Q43Qs2O95qMJAwINcQ
MO54BwtEUtrS6bU7Hsh7Uk6iuLmJ5ljZx9ForiopL9GCvgDtlPrJ5gphDYAL+U9Q9ezRJhC8mhUg
1ewhTw91x9rHkaHO6QMLgQTQwQjy7pFitGmdLrAGbM/JAC5PacjoAOZW/YnloBhmIux+BHr9w80b
/dlsgaYJAJN+U9hgqdNjZ00GTQdQpA7FJHdAHBzOQRx5S1KMBdLXgWZ+LT3772NnYaQ/F7r4MHaN
3SZwS8p/ExvVJZ8ikK7P6wdaodAipE24ib7PKlzS0ObNUC/m5cm7pQwNycXPshAvV6xxQtmUKRgB
/yx3QK3EljhpTlcxa9g5MHUUY+diPwAhf1xZmsXOeA3n265o8gUNo65zmq0y1MqA70lGvpI74FxF
O+TFmoRtGntnupsNlS8a+ndVkQUvQKH4xTQsqVv2pfSy6penl+OC46X23At8tl2rzI6g48zORjtW
a4Hvxmflk6ueQfhgnV39EnE2Ljrd6J7tOAE6iWmmxzwr8nM4Nhcf2Y+/cuMciXFiiEWemJ1jxRxL
d8QayyP3c9iP447k2Gk3Fw5ZbE5wrFdpv2bbG4ZZ5cY4WomJNHZyo3jk5vbeLxpVKYBTBs9p91GN
RCQzrG/CaooXy9fzlwr06EnsyScaAffAWHRV3x9oqGmBuWmyTFu1PMICGbh/57hwv0k1IosSKdx3
7l4PnsvZ3XO4tiIHX9fTsyZfOYB0HxPDtc5Awwe9hyyMr0LX46XUWX0G7jJ/RubrAbXk+tfC5Pq6
cQp/Fysz/6kF/fZXwy7zPcCMmjU5c6N8slvNe/p/B6U5UjRt/DWoP+RPwF/1nridYgligEdZHKcd
jwAR1N6yALZDe5V5i6Ob3tIA/8HdtBMa8H+69ABBtiE7ujAWjTe+095n+ONHWyaym30vsQZn2AMq
AOBzClZwDqh8vQ6LS3oMCjD7khkphqt/PAxxvUaX1PSoNybXx50fgx6Xpg0HIB9UehNtQr81jhJQ
uyt07oL6pWImFr6pbRynW9LTxVJCCRQdvrgZXz0nDRnNPjcxbm5JHwO5dul4RrMBsknxMjZIT8U+
UNFTHP6/2AmqHes4XZheCxgf8Lx8t10eY5cKZaKqYZiOLwINyRXn/iiuJm3pD0/NiPNpq81fyEK5
V4Z+ccep+8VddyzrKXEfZ5gkKn0D1Xq81kVrTFBLrTECdYmK5ibsJDKqSUq3vVNc7OfSOFLQ5SMZ
Dtftbeq7asecFDiZMDvX/DT0gP0d2tQ90hBgWwPa8ZkzDVmCTijSOmNjfiItDe0gBShQWYY7wjIo
u9jYuab4OuEeEAQCgSGQAmQaX98BxZDSqTi66KGk0ez0NiTJZ3fNd7pTz4ICsL55Yzpnszfse6Qa
+o2somJJQ7qMDVBELF/zFwG6jbfM4PY9T7qEAQBG2/QN10+zsVMn4Qklr/tZRHf/IjDZUXSa8f8R
PJPjsAYSX2BabE1V96kW8KfWm6ryqfC+q6JsbQX+xSCxucBrairKn2r34wJpYwsRqHifDP5EmA3m
CH+mAIYJ8HDeha/GYJMLIBcUhr6qBbjxlmmdg61Az3AKp7p/a6eSWwuAvlOfcZ5owYMyTpSSLLQC
MPzo1muOnmo2bsL+Lw4mmhEAgFr9H2dftiUnDmz7RawFEuMrOVcONbvcfmGV3W7mQczw9XcrSCfp
7HSfc88LC8Uk7KoCSRGxt9tokf/o+2pz9JX8ayh4+ubLS9ajesqr4xcaJVVuuPhjyh9oKBQwepVF
YywNnDu/jb5ojkVVfq0dcXaPM/vWXce3a3IfrdFZM2M0luSQaZq57eL2IEZ0ZjAfGHhoahGrrM9Q
vlI4/VfVQTEL+GjeQEipnUD3LlySdx5gu1MGuqqLWSzN+otZrFjxeoyt8oE53pMfYQmA/x2Q73Ek
CrXB8V9ZFcdu5EdYScKiDAHYF+eg7Mv4eG3B5N6jsPlmbHH0rNTdc9t7xWusgN++DIHsHfr9g240
5oKGQ2sMy6JLcgDsQmtY9tOfnDRsqRaF1fKPiOjBAcC3K+XQt3EkKmcqbWyNcEBhLSYEw9o4FCit
fJpQBxk/5C3r59GsC2FJOvKLYuvGknQSR2UXjDjnAtyaYayxrFV2vuLXC3ohFSO49/oyqRfTG0hq
aUhaP86vh3/0BT4neOVlKJwPpzhbMtaOxb+oOl7vnmyxHuKw3WBDhCZcOSzTMXn1CuRJm/YVBLpo
LNc1VPf0jrmZDFRzODBr/BarplOgn0ObgqWyCb30UIjH1QFVztKfgvHU/WWKY8ssYdeBeMW+UViy
vzyZ1Rbao9Vqu7QegG7l51hbRwAoB63Dc8iz8pmNmE0r/S3BSplapz3gAy+P3wA69b9zqu1Me/Cx
Zl5QaG7y80wBuFbUpon2DQAbnwtUFE9o3UXRpwvutPqRFKy2zwovrNNF2gCNOrAarqRoi2z0hYg6
wHezCGwXAIpSckV/Tdr+rRKBeuQSVaoqUSbk9UWzmixYgp4q2OfSnkQXe/IGlvO1PQoqykNYqWhs
bQy2pqp+MSQMvW4DW1MLQCMM7WpYNsr1kLT/C99RPXn+0C2zPnEOUWRXhw5zr1qedB9m0j1TF49q
lidwGKRfQ60K8AaBadcPt6a67L6Upoken005y4ItE9EXAwB++4Ip2TpHq8tbk/LKRd968rOyV3Ta
lSJn5IJ9vn5njaOuxqgdD4bnaUD8rPL1mHbpW2uNQPkIy/TiFEsncXHK22Q86GnO9j0H1XlfpNoW
9R86kPOyoD+CZj11K0t3kJXl6NGTF1JknYd9LygRUzdQemdNQksLX2NP19dOjX0owWez0sbG2LSe
c3WIjiRHU87wzQiUH0rfXMvv2ANaFAXcEnJGxpntSX6xb43Efi6N/Bz/Ip/taV577PjRDGITbfFF
mXrPvue/opYk/4F89nQjJQ5z8h8X1eVG2vi9abwofYfGRq9GNQswNeizalbgxcmYngHZFm119PE1
2/6IhiVQOskmO2U0QGd4sSCZjKHYybA4d2+2xhgCkQlUPk7sxC99f5jqZdHKEq4qs1QmpXVWTmCo
LASTtZoq3qo1yhyrd5yFj8SVIrlTClBJgRDKYMY2ROEd7wYVaQIo9Ly1c2yhcUvCi8mkSMM6PDT8
HwVptrUDVLYPreUH+jZhvYjTncJKXuyaj7s/WWCRfG1hd+lPvfbA99brjhuDkfN7EzULajqzTIHC
nLj86MEntjSFCE/GoJQPdQ+YB1QA1S+zU2vfOvmOLP6K/PDEwEv6ULMx3wDhpX7JWttxe7/6xzY7
ZRVFluyhRR01eKqCI13srAyOPk5PpyHJKh+8M2RnZjpyDbPh7IeqmGwpEahOBCdPv29aCtSaCL+q
AJ0arROAu3VXSPQjwp4nFPpUKm48SEFA9QQnT6EGiVZPoUBIdPaoAYnzY0r02UENGg099FZXYx2I
F+f6DtJHZeutsgz4atg0/rI3wKn2ZKerzMHWPUlBuga28vB7phZYLxYV4I08ZW0FAc4O0Pv97in9
Ixk4Vg1eNxyaPpJnA0zQhd8ARRcpt1UX2OUfPQcbeO7kaan2ec5IRG+jCb4dFF489GVj7eguR5px
uhvvyGa7e9rZN/8ZOADdYynQP0D04Q6dXh6A+JvYO2Dv9ktbDOki7soCdJHyDFSPKuCPzSqyZ68O
yJF2auI/0Y7jCp+yiVu+41H4RLuQjDDfaMuitCBjkIp7GxhFTyflzQaGhhRSztVUib0+v59SnHPv
jLI6oQam3M2vXbpDvU0/vYVFL06oiDlbkDJAo//0nqYhHytgbhfWg2aO+imxPD5dBgauIFEFtsvZ
iNJU0pBNVHdbs2iqfcNxYAgwOfiRddk5lmsNaOZfkvXFcMwZX/uxqCQOcdFVy0oAfE1kCoh5HDNb
EtMZ8ZmRgluxsgxMLVti914/5tSLRcLZmgzJhcIk+BWZos5hZoVDSIFz7NmaZHQpI1MDUxiQIEyx
oT8zb9lYdvOt9yqs0KSU/lyDNR+a5tsopde2WVy2V1L6hp1tu1j93Zbi/ktKcUlqV6PYtDUw/xV1
UWgrf0zNp7m22QjWAViHf5dEUjJ3QDVAA7svoTiToTVFZnaFsi9EpXlGs9GXg8jQ28maZk84z/TR
IQBoKwACg6SkOiNvX0xmVOnOAfCtaQzWgy6/VTdRKFSOtd/dKNMHbY5A1moPhk16jiEPD4WfV3s9
KdCkJS+lAOU6i2uxiJzxLAvkXegM1wqSkQcpsHYSCxrOCgqly1CzbJ5j9pjd7oVC2u8BpCfy7f4L
15b+5O0OgNAGMHPpzUB/2dPrwZGnFM3gL0hGtrNrXKK186K8eqmQVwev6eXjgIbeNexGgD4ZANBB
5jinqGzyL3n5jVb8bWNpBx4g60lDIza8VZ1azYbW8v93p7zNkPNHPe2KmuSoP04T3DkoobYk0dQe
J4Dyd2gArz71ugEpzzsoybictGRIMmlCo4Chd4666C6u8wx0d5HTpCSiyyX2PbmMT6HHrkOLZxuB
AUNP1ilKE3c961/BeRPbG1sBh6mV5TgQFw3KKS5qJkk+J5kRAlEHtOrWhsgnJ77K1tO1neazV6Vx
wPXRpuLNEe0i73Trgzu2tRV6Hq59nQ/fgB226BVhfTArtq/k0r6VcrJPUXyzLiSnggX5jb0TpOM3
vW8WuZqutMapp5P13FrmXcRe6SQchxfCDUwcsdBQsq6vla7qVzRs6yA7lHYeujSko3SghwQF117p
4D4tcYQxu6NxIMSJ6C/3yuPplbs+VOOal1ayqiKGQnDk5igvpgYtKkMT5ZEyakBtwqpjyJ0dKdvA
FOuY83pFQ9DSJHvV01p30nbt+Cyj0YhCKkP3kNWmdxUNH7xztKobxZrrfY33HxJ6FC2rjetoWqxN
0YANOYBIMPpe93G77y3W7uluHgYxGGuroRLLhtVn7Wz3/yWrZACK1/NeLGkOCkCKOdR/y0rHPll9
aW0C2Uvd+hydQ4Ps3ImoSScx22iFAmfsvAi89sqKbm9N7cIaUAOOUHTB/hpt2oZtI1sSBlvTM5Au
lpc6j8x9Usb1pvCLV7UNYUYyoBP+up2kszndXXxolA6Vub9rNwnDlB/ivB0WFqvUTZYI/Su30T2M
UshPFSwsqzgLQUEitPrNQYrfAAT8J1ii0e0HKKyj4mv9E5PJeVKkLUpx4hjk80VohkfdwXEY+JSy
z6RRHtFuwt6w5AwfNKvCeYKcATiNoMIyg79YnLab3x8hlwbsD49Qxu2I9STYtGO7+I9HGAeVLWiq
O49Aj9bW3d1HSEHekOZtif/6+B3FYeqag91qA2z64avXlK8iNY1nzcm9p3gwvpJ4tnL0ePzaiuKe
VVA2SK1HabIB8Mvw1ccUc6zMt7+SmGLlkRJPVuNYv4Jl3nhOM3Wa8caqswpjjQrOfF2ZNsPPb+z2
VJ+pZzF3AdPW7ak+k7RGLbqJfVfpsNCch/d8b7TzkHznif7bl4zpMajy88aXhpZ8KioxDfrfnmr2
HZrIOmleBYq20gMgXo1k0b1veBeCM5C086d/3gWgpO+svdot0AJgjjpp5lUBaWzfrtcTqvQ8K4AL
ztHmGeYlxW3E+XlmzW1ahp6P5qI4pqegisVkfGEkyhguKYdEyacIMH+bKAifrhJSlmMBoZBsJilY
AiYjkomWibPa6sC4qMdBui1Zrj81AhgafajpOyUb+FPYOvzJyzplaSA5uiTZpLASb+cX/c9ZRHd8
w7MQfWTSjwR1Ai6tgVX6jmKRTLM1ZTlEvr2cZaEMCOC2KeAs5xtk0VAOcHkaekJ74N+cxPzM8Oc1
JWjnFKdT+24SWMnjVYYTZUI4zWn9zZxTDUVrA82kLtwpP0uaEPle8qURBbCkb6YiOzXngC3gQWxp
bjJxuu4hZ7qzuwEUsQPAX3iWeSVPLvD4QwgwB1drrFuTCRl/xiG5mEweMwTJPJuJiTQ50Rx+VnpJ
3y+KxsELPnLBLsXBtqsDpFctnBXQLcSS0AHvybCaLp/13+1IllTR2Zew6SnAf8ezqMVljkVhyO+e
TM3TyPXE+JfWeAvN8YHL40fBqxwxCRZFo1woCxao7N0BAtarHP1uSSPS/R7l4tcF1hTznh+aaBRs
GmhDbYtCP2lBkS273FaX01a7ilUBmszziOyquMH502yCNa84NfVSj1BBuRxanJmK0PLXc285SmfW
+CQWx6sWdN9q15FT14tadrTPit9tqXHdUYNOHqDXgCHPMiBpB9la2GG5IJA23Rz7I90J1AFrOuAx
J/A2s+iPVt8b3dKszYU/mt2+0VrAnKSq7qFDs47RnZpWALkDVXnka8pWUEcifpFat/JrZWtLGkVD
bcvnQQHrOMmcwMN2lsZC2njSphsBlH6GBo7sPkVdFI42cDY6fK2Nvl2qwNJCHZgzfO0zBSyDZvrF
1AG42wKz0O2TbvgK4tezGQ1/N8ttHH2Q/CqaDB57iusUWfbFDDqQUlwm7S7RWhl8xKRklgHH+Chk
NDVwyjcAYgG350NcUKq7IE+e+/cZopoE5seMdw2uxeT5LCAzEvTvI062dv2EnRinEXM7kNuUVl1/
aFzB0WeUlQfT67yDFdVAGhRB/rXqoxN6Kk3A9Bh3TVNjOJv2PJhNlajLNwZOjZZNUziHum1HV5Ek
biJMig1Qu+wVcayNWg7e7bHzAEcGBjaF58cgwkJmqHrxZogSDclwohjMLkeXrPLfY2iXGGQco/1M
CRGDe/EUg5wCptgHimFGyqoZ6qUv6ZoA5gAE7wGFuoERRGCDBS4HKehi+dFnb5fKbpZjNx7vbB5H
LrnOCmlrl+rZNkfBi147YALg45M1YN8vSyKUuppGmuxcwfJjGlF28jIyLTNS3TExDICaOeUzdbmP
qG/MkPk+/C4qpGg+89F973QjihL7BNrq5gCIkG5d4V2xbBKTrzMwmqxoYnOsrod9NfI1CqGBti0f
mYaFNKbhjS9p8wF44RTqxpeMSUsp1VFGnuedfel/gx6D5g1CL3GNMUBbvNvxzkCG2fSRUOEgPsBC
TDRqfkotJTtdyVUPNf8Q0UWA309R2sX8g5x+miDCwgH2iX5wJPGSul31g4XyhMsPnrRO8COTpnOE
EhiVk6mvJmyHfa5A1vKcl8nTcovdlvWphKCzH7kPft0MMK+l5mvHGgu/HUAe+61TZ/FjY0Z86emR
8+60Qe6WQKz5gZfUoidec97lWEv+IRJAZLWdWindFCkpClBUWsy+G8kMsx2aKO3PrtS4G5X5XgQ4
zcOxXnccCHuqc/SlPQbZJLtSGBK8qvm3lkyEhKeiuxoMmbN/T/BUk4mcQ7ONZT/oKdb5iDbNCLaj
BcuBf1NxHh58Hi4qZ7COFsABQNAjSxVpDCbfEqQZVbqi4awQ0pp8syZakDyQtY2zBd0lIT/73yjI
uPTiZh+Hb52Xu45kgkMuEykwuuXtgKSXliRif1F7klHOk4xytya8w5JPKswAVcasSA+UdNYT+x34
ss2REtKqIsI1Mz2xImXI0NvVMv9E+ew/2UeeLqYU98WeTBUUkC3qHOyGvgkOSiPLyuPwFmgJPpkk
mdgmsdAqj/VLazb4URH/JCkzNSnXpm9XLticUX0K4L9nMMdmD7UeAM6qLqOvqh/uKIn3P1vofjW6
TdPFv/B4lTY38GPrwQTW9PtOb9FTKocoWOr3dMSusg44WXdMbjxyJ/S2g87PjWxGausuF3q5TShf
NSgKule1rtzOzW9kg6Ktcjs3yZGM7JSorZ7JePal3robGQ2TuioX5+8kVvzqSuu9cl3zrjwA4ksS
nTX9RgMp3lPl1QFOyvn4YRnOd9VSlJ/Cewx4DpZcMymfrDBR/uKByBeDSLqXP8YpQW+2zOxiijOO
rf8PA2QUWLfuxrEVXq67qgAbWeIBuLN3XmwANhGJaTygOs9X6mBBnz2vwRou8XFcQB9H09FwmJIM
/oG0TqZtepBVvSZ54rwAUGPiUm0B7z7FINZUv0WMuMAxATlRDEfP/QNpGRj1GhB4vwKRxKYYYxcL
VDDHYkmwWfMFAA9sheoDdMHK9qqAuqbOt7Jrim7R0x8VazI17CFxr1C17ju0bRJvGlDwgRY6Yi8K
AEMWDK+1v4bOec9D3fjHr3ZKX6OYFV0YR+HV4SdYXQwww/hgicVKdeUrojuZIWqzEpHoOxzvA0EB
xTFrDaeg9yJm6i4vHXOKOFZ2+Gly4CtRxExk1xEbz+a7NhhR2d1pQMW9PGOmW7KawgK4W4CzenNs
vtDyn0ZGUX2hDQaNbOhogzGP5ObjYvl/9QPu4fL8oc1ReI3G635Q4pewV+Nlk5n9xlBq45ULrdyH
jZW5lhySrDfqZTcE4TOJfOkA+pVhcqiyCsXL0qEPUGW/kMaAhwqeyVWI9hvSDqA3dAG1brzZPdpE
xYA2UdNDm6jBcEbOA46j4hq9pTFDm+gQsT1VwltF8pD7ZvHtxsnW0ZAKIk4fizf0lpJTUxmTU2dE
D6l06iosLMYsNI4TDhqwq44jsuCEkTYRd/YRWkp04bXrGYmtbeviKEYFX3tJ+Em+jMmGESXu1jTs
0/hv1IEMW4ESqVPFm2KvdN6aRiBkzE90Z7EUhdNqUuxDHWl0OZrlxkUpPWfl7E6eMTxvwiaVaeyz
yNoQQaCdxumCqQyonbKwqwAlhpPZwXtmxt5jqyefJNatPAYUt1qtaOhU+a1T5eThe2UbziNLo08K
feMUt9gSh8A/Nr18Qrc0WxUlPxNQpWdb5R6FIVe4l4RROdmQdvaTS4QZGpMwLsnCRuQb+b3o5EB2
E6rm79En2Rzm8mT0PCQ36p8m0P+WREU9ghsjGEE8PDRKsUMCh6+IAvsi79Ers4sch63auHhGhXy5
UtXWWGkRSqkIcc5PfAD8o3zaWKnor52EpLHssjCOdVNAYyavYQKuJ7ASTItrc1Bf5IgW09igj/Oo
+aUjy9JLJ0v0gaCPSZj9qTROqKlWPlHU1i8Dq0JzKZZbJ7w6+MSwNDaPpmi8z1gJhiVQkPjBAC3L
ZJBytf/0dTREdnx4Ayduc+pUtD2Z8ki4yOIUFGGRva0Hq/+aZfaazNSa16fAB4OmLs2YL7AgBuz9
ZBY2QIX0SvHYFR0gZ9wM7ACPjW18GEWG+lw03oLHERcVH3uU+l/GuqN0K5wcGC4jTSyhPzLFSqtl
BO6ESTWb1zKreuVONp50J0d8is7zXBnSFPQYZGP7mb4OuPkziNsUCRpcsF4439HQEnnsZszuVq06
mLkLdO2zOk2wwp2H5JcOQCCebK7Mr24ppijLc8ybyeLZnQxvpiDZZEO3NHmm5fkWQAQjOhDTCOBF
SqXyoxOU3gBUSA9FbbwHQ63V4C/yIiMb5O+wjOLiK9A5YEwyuniF4EcLaeFF5ANqhGSTTUiWc0Q5
1SSbIxaIeCVzpA1pKWKcDahCpzBWbjXHMnWLiisPmbzQXdo05ztVDZTMnceN8P39PLxxCdEtzau2
383yOd6N621kCko291xQluxl7k0IMhxRyFVpHGBh8vH/+Gg3kcmYnhKdaNVDYx7ooHU6c9Vt/gyi
7W5Lh6eTbD5HncCjLW0ymQ5jZ9zoaVxItahRUijPeeczXLKbTOQk1ZCcTW7Ck0cL2GNXD9RvXc8s
HNbW5mNgAlrTHrL0e5UrrlUxsOMBf0vSBlivYPtMNhG+/JOtV+ZnWwX1wbNtFDLr1bK7ZENxHZQP
CWAu7ILAQR9Lmbfe3rQTbw+e5Hpfqjgq1709+FONs3KyI5MrFxSFz9YUhC6gW/8VVPMr/eEMOGhU
qIbQgay4GjowT5VGo3xhltW7KHG3DjRUmLMBdZ/1Ak6u6A1gQkszsJUvSY/sqBe26AKVQ+Ra7W1f
B/2k7cYuAjq6Gm5Ji13LOSQNZci44+aLwuL4rUXXLc4DzyGLdAA1u3wOgbOqbRfZ3aSNSnYO6XvV
xsy74oGwTZGWRZHa0HnBTgUOEH1e/oV3KgkwtZZNJhOB5pWhJNh0mBesB2/4icOC6D02+3bNGRhu
Gdf4SfOR4SnCmn8ThbUy5I87Sbtb0wxATSc7aM6mWBCv6KcNGJKfvuQJ4EauPISSDMVJgs+CZf5D
JGlU6OJoRbwrhiSSzdpnGSmE6n0j2+R3W1B4Ru5kIR3yHq3+WjuAcvCka/5PWh75cZ0uLV2tlzer
JVpZkda4aEmmDzloDEkj+hYr1sv6bF6C3USlNZumjDidKvsiWJzBWVEzu7bHIZoKpKnILrM0HHKn
4F1dZmodLcN+wJadVE0r+4NJZUqnjOqmSZXQLako3pVwrvAL1S5ejqMEcpS111eRaTzPSQXY5DdN
OZVvXx5pjsixR3MT5ohD70SLaaOjjgyoF63xPQ0BGFX4of6OLohhqRkWB7xDY2wAZa4/hIUeHNIq
MlDhgtOFrMFqHKzl44cZVj/HQXh/zyETh28GGRIFU5Xso9PfFVZch2x5rT9kdhMcnEScQ+ZaaS1w
Rq5+AMbgpxeYU8g2z4q/1LFM9p61ZmmTnmJZyahT6WItcr4sRZYsSQg6EoBskgbG+sV4ErW/GxvS
eHaDQ6EDSEQfitLtDCPK3UqJAJYF6AZvzIN9qYG9dUG3A2P+PtMUf093JCvsDC40VqoGxES3TpNB
lDjG/xBznmIKNM82PdbVHLPq8qxqGKByDIeYyzIYFJCB4jJk9vkuAzDUWjVGy71R0FBpTWAll99n
+5sYSteErmrrw+ae+xz8XgAKrhjf55A3MXD8EuK3BcFn96LCCiXh+rOiV66FrTtIG1VQuaTnESX5
5Sg2M/uVkvqXEZUleCVWsVl7189BTEfG/N2PYkpdH3Y+DpxVHh+1ejQA5Bvz9hGbQ+8ZraHO0hjA
qa0jyfFMF0s2qOYm8tBtbp9ljdMuRcgEsPVhluN9BypOtvXtzowWAvVU28rMuDsHKfLMWYo+HlZz
EAqM7gx95yGXHi0uQcmNgkaFtp0dKHAjA9O0ZAbeMm1RqeOjCsxb0AH7cbzpUcl+rEqRH1WWorI3
RNt52fo99u+QkXa6aH6xUvo+WNAQyMjN8FCOGaB2jGg/GytxhEIbGoNFLV/RVOTCDV9fgnSBL8xM
RWnxgIzKpkkUuZyO9RMgNvkpygpkAVpbfS7zytmRzI9+aUGdevaY7EhNzrk1POtMdXYBBUj1HzaO
Uw9+0voubbhiEGAdnQJVApSQQN6xP95oATTru5TMSKXxjfbGt/AHH3kMJFEo8jycfSNmWAteiQLp
sAgcpUAD3QG21DvhrSGWYVR1X7lfPfeSeSdRgnUJqIzPqA2KBeoY6mdLt6xN4tnqrjIH76S3wLEi
p9AXz2EN5p0ch1hjrbJPCyd2qC+NmmeaSQj1A4wD8Z4Ye/V4oRejc0xGCRt9IfIlsl8WL7LWcY4k
pks08f3mk8+V6LdYZysZTE1Fsku1wTrRYUlqRv1DmSdf6Ihlhqo3UFABmqxR3c5nLzy0OrKdPGWW
hu7ItsjKs63SIZ2mGsYBPdd7qt3muWUsg5apD0WL04+q0Sd5qqMZRGkg1+MifJf21D1E8jRXzvaK
AXoF2ZxBcWb57/Fn+e/287wO4vid0h5RGdCjadHxvWOEOq5XrvhTzyIAOJrXgQXTyNMAkZ7VAElV
FWsHKEJUvEn2PKG2GweYT1/uyFOAGD2ptaYuRpAQATjD7BdXROxAS1QPRK9OF2JxD3utWNaa1i9I
dkvGblNGxJdG2BQmrmWj4FqyYky1usgn49dOKKXr48djAD4SlBizcKqrpRJbZgIoPPTtEss1FPNS
jFlBIUjWxuUjPtfhS9zmuzT19X/yyFt7Zh9+t7UCqzu0EL8GPcpEAe4cHOrO6fdOFDAUrJv9S+/Z
Id6SdvFZjcmuCX1jdtfQ+TW552FQrgGxFRyQ8x0md4M31+5ZkO08ELAvgReiriNLQoWU8eiqYVxN
w0DKEr0DZAZX8/Ih9u2dGaP/Fok4aEhNLpoqUJfJIuuYBwmyW1MwRRHkwiTiCGlHQiApDLTkpcmb
XzK2SrkhjnRJtKic7mhoaz56ECznnxt5fHEgs4b9rZtZciCrqlHL3p2joULccPvWPk+DF3h1Vs9T
GJrvu4XRnp9idqY7uvya49af5ryZY5IBeNBtReusEpOhO5yBfcGlWyAs/BoDDS9HVXJauiQUiuWk
685ToCcneTEM1XaAt4BbMprVEtkQCVe2/bMzGRsxY5ibnmAKMZo5ILCj8iyc5iXVv55zfvjJ9dec
k+HkSQ8XScumzn/9MyM24k3ax6iOevbD+G06CHSGSH2oSjBF6iM4v+XlRuF5eltPB4hOPgITMzTN
8SG2xWIivCAf0wvzs4ZHYmHTzpA0bcDbTe+MH6xX0eWFGuq3VC3DbRoNZnEy4zbboMjgR5OVPHtA
n5B5oEukibcgGcNt76eidUmGquVGLC8uU4SoER8qeIt1HW9VSz3mjcCBc++3a60CrrPZacNTA97h
J70HIQYL9QWN+lIMT6O8FKwEkwWylLtZYYixWRutPSzyAm1rboEKt1MBqjsyme3A+CGZ26p+R6FI
kXvG2Tce9L+1IU+mSmnFLJCQtisDSPuyxpnKna9qpGlM1dF6l4EWWBexgZwGzpNIQ5ccKDfVmm71
1Paw0tOUV1sk/XMIgKFtLVDcknaA6e3N8qUJguxHEBZYrPK0AIkiLLrMAy91E3nvNi+uLLyq9k5l
ogKGqIn/pg9SOyYtKixRM8R4aT5jB/w3fZBQ3HOWByU3scOKJ7kdoDsAfzsAvRGQ/25vyTgkv9jf
iX9vXmmPqobgQQUs7YKZaXxy1PEBFUPVC12iCFBUYV3oWI6W9SRTW/ZRFAC4I5H+y6kB5meyIIcR
u73lHKSO1A8ddfhXDkbRu7EwFr6fprobFFbwqAPw6rFRq6VQOTvQaJYPoYJddIADqFlGJlllmSsA
61aADUWQKV6o+tYDQ2nSbDwpkCi8Cj/PMYe/eqBChi5laDLsUwuPeglNMrpo6Dbfsr788NOi2mP9
n4HbTt4axVDt6Q4A0WyVWzxyjUbrnIWKb+o+xuYzXc+WSoQUFPYwXe8sdIC5rcBqGrlqHpvRjqwm
r34YXc9PY4CeNJYeAZKraPfgQgL7hOSCI9o3uiMZU8wO/2fm4438nu092U10Coe/jscbOc313zKN
PbaxEQMjHfxtBHmjjK2yaGSfDBUY38Dg3CLezDaz30QtR45T/fEN2k3jNfFOYphUpfECRrb2kaBe
lYy/WLbdPhK0q9TRiHRqrF2NLrqLJajO2kciC71EIT9Q3b2Qjsvk7UX3X37c78Z1O+j14ioNTmly
1m1MgPVOJFMFs1BwIXPqBnA9lcV0S0RWc6L9lwcpU94mxTpIsMB0J5/BZO32fIAV6g26R2NnCZog
ZaGiAcneNPoTUoLAEaMSUr1unWWoq8qCSlKvOkS7sx3VoZry8IQs5nA8KUAFIvx2a0g6ONTeVPsC
LMtU50blbZ3l13vP7L7MxW4kMrrmC/lMptLKt7ovV/Vvv8Ui05Hz6l6sy4x/iqXl+uhmpSHWfWWM
+IY076Y2ZMgdy480MU4Flhg33dC9T+k+UlxkBVd6/sGiYTKZhvqvIdlKjiXXV3uQLuKNtucs9IQb
jg7f05guJt7y+8zIFJwZxB5f1XqfTjaT+aQiK7KfxpOOBID2fQBQT4uvE+a4CkdjugDVAxN7dKXp
fbPnK9NSU3c2IsU8z/yYdx9bzgoSv3ZLdlNoilXKp4irIl4Uo9VtdUUFQEU09m8A9wHOSmiIhzIM
s0cnzFDpZFjVZ9OhkEQBfvoYDP+y1XmVPaJF/WzL63KJ2g7zb4qLvOOLY+fNc6RUxSr0OLpX5HZc
N4di1TjF9VBzunhDxwBkTNp5eM+XjgESGfmeLx0hiBzkLbYQu8JRQXR8eePzy2ufPgDTa/3qWyDV
83B+s9Odbzfa0s965v7ZOQDybeHSNH+OIx+HgtHTzc8E+OdFxspDqlQLqrrQs/ED2Qgs9LzIXIZB
Fpx6VaseCkB4bnjLmpfIaRy3Vnz/x8XJGrUPJWZgx7k4hcK7dhrMwQFP0KB8l0520hlfzrvkutUA
LK2kT/hUtm49BNkW9VYZ+j+07Cn0TR/NbtULWVhG59jujR1pGpAN7zsQipErXUgOMIPsRzairJr1
dvOCHX21A5gBjnBBsfQlKftTNZrpDy3U0aHcs/HF8kSxC/3OWefc7r/wtnxMZIxRVKmbxI7+Uggj
QVFw52/aRC/RcZs/kQUrPADEAcjwJa5RWBfkRrSpuyD9MoTxM1kocR8BrCqOX0XZeVtF7RrsvGrn
I2XLtDdxgFRnxRNWmPo3nPBwoBD7xhvSUSYy+E3/6Ou6tqmqOt7z3hH7XgV61gAuSpAgJEwSHgXv
0Vhorm6J6BPtE6eOeQ5qyn5UOP0IXI11B5HX7NNLeec2aTC8MytuUQ1b5E+N7qWb3lfYXpHH8KDQ
VTZjwqNHLQdVJUKHh7bHYRkozptFFefFO90h+VG8W7HfyPJb8e7Iu0jK7tmR7J72Jh7ZjZoTbKz/
x9l3LbeNdN0+EaqQwy3AHEQlW7ZvUE7TyKkb8enP6g2OQNOe+eY/Nyj0TqAkCkDvsFbi4FkRGzxG
/9AVoA6t592KBsVNOW9u1l9G3hpPJHFHtPqjBcsBgZMdvZBscD97QLC5McCsrjNHINbDvyOQC3IT
+ebGQIb5PcJyibBwv9XlqO/SuvxqOqx66yqr2GOXK1a6XI6uhz+u2Vs70qqe99OrkL6LirZ6A9Mi
G7n3cfTATlagXYekg4wwyQjkkrTmNQJpjdT5KdpCeRj6qXyPAJSaAbfG8qtjO9UpGptoBdp71UfS
NHyjsyQEa+vgKRNQMU1lli3a5Yy0Ze3+J7tJxkOn3m/x7q72f7crY21Ajx/Yvnu/1sEUoAjdPhnY
paIZFM1KIi7jx9boTrQaO097Yc0XWky1Fn+wMCbqoYX4mURFGT51OehsSeeieujrgJ85kjIZUOUu
o6HYz+5ZiA4Yi7sbWkZ2WWxB/AfwCnldPXUmgGWWPKClF7fi1HYOHtP0qYxyulSF+0ArB3D4L73e
zzoSGTbmGlIjeaFV0RUXNBoMF1oh/4PehyYEapWMlZghBxcdkEdoOfBYWQG/Kt9OihN9wI0QZKmT
lq1B8tqtkxxFd4WpvHp0O0c5TEmOBgYLM7WHLjyRyBpG5YDRVc3atai8Bb1Qmx1wcNILgMqBygcy
BcCKFSBGAmy5b+QoS5PQA1bRo27aaEUrxiKgJSl0I8vI1yUCB1KQb4lb545Zkp1BRs2cSdkYrX71
JbuG99mlrNB6VdX/u9pfARP4mCU76g1Yqv3UFPDvsnzAzgqeZOrUo4JnS+itq6L6hn0Uv9DBLC1+
May82Eu5aepIcy4yQBWCwmzyjlYLRgAgu+nBNFq98ebWpRI4OeaMVQkrA7YrwAyRMAb7UlBUIGEQ
Y4EB5VqyLcynJO1bWwLnRa0XoO5+NZ2FpL+3pzXwoD2MHf8dWef1ceSFsndxh34I5SGKs+jBVuIQ
sOKTGtwpvM6CtpL4xo76RA62Veeqv/hyvKLGObNOd65kUbdt5o+1zreLwxyg4J6HIVH8IPQJ6EJ0
Nl9EXjL19CcKqjTAxZ4vSev3Sy4Oy8U73lwvSTGvvgBe3NQlmr6sJst8hpvxztFK71KbnntRraR5
yEEhYEnRIhfoSNugeFeATOEXxRKE/MkDmI/1gw18tcmzVYDcSI+7AIsxBchizdhZg8aRSgJ/oFpY
X8u4Hr/KEw8kgF8dlGXUopggVueT/7PNu7tZNeO6rTNj0wPa68FoswlI773pq16vPpAs4o76QMva
rb8A2QLpKGlLIlLWyaAeDA28iA1MSbQ4gZhbC9pEK9eLbIk7em9xpwxn0i1hl89Biru4gCO7+RxL
2M611EMNxt8l0BI3d/GlWj7HXVx8DqWrxvPdjx2mgKXQywqJJPlbwKTDuVV1UFAU7jOIbj5SZq1p
OzeIB16evGG6kdeleitvNPcjZcpGtQZ2OtPL069xyJ7kU5yPz2XFgWC+uqJWYk6TNsXzOGczfmXY
ZezmuUw8jbSdzvh3spg32iJUv1pmYe/IwaKmBUO31Z2itd9vZGZepYAondRtDlDAx7x3fvBJrT4r
BjCWtKxHiVAutcOkKcnnoredvQ503NU0xPXncsCsdZpa/JGcjSKcnfXEvnWuT+Ssx+NvzphsErOz
P3jZ2827VtxovqcYxp7erFIxaKcOFvQiNr+NLRby1Uoxitmiw7NvV49GtDKKJPLTPopRlDaTj7Xx
k4BK2cDHE1I3jk+IpLxN3bWSYjaDtG6SR77h6tHFmprkY1T8dedES2CbXJ0IxpSuVPWGuhu4/oEm
Xmn2leXTvgsdcVqGYPNRibeGgWL3IqPZ1wSdgGqfYS7vndHZGPLkxlbzDOdBD38s5TA0cdYb4Zj5
TDQ/EDKNNfF6A1raq9Bw0W1+Bf/SzSo827ldbDUXpK80vkwD0EkVlVtA6fFgmWtuwUd5Y0fGZEe+
NG5NxsKwNpHCH+g5tzwKc6Y0gcareCNAFDs/HkmrNQlH8RoKt+y71YTC8jYEBfMpctTu5LGyP9mT
4a2MEhBvijcpwidh2rOuWNEpWboesDNYqR5c6TwbUhxaLxEpWFoCae5O8SdjCi8jZ4UyHW6CJAXo
MJd1z6NVZ7PCL1tgANp2A+Isra4rtIL/uo7s4WvPQPBRJN7F9fKdpeTdaZJsdyQaTfTl9WH8UZOi
RW6BChs9dhZf1zGa6cn2PUYuMJm5yN9jkMEiB9dksnJVha/vFPQ5qsTZXO8uXtgdmlbbacBi/csE
P/f094mrhTFJSCVtUItI/hI4ebfxkslbXRPHSVJhABuDsUAqbzaUCSmrJHseqmpDuY13HaVUSNe2
9axTneb/y6/uczQ19CttME7mgJSPa6NJU55MkIA+2f4BJPhTI0/+bNNbybBJwR+xnnvcBrzcBpjx
mObmOOpxo7Y4an6jM1DwoeMlsaabdj1SNEyzsVvqjfpbMebOSg295JjaXcZPWdlq6zopIvShlJET
lPFoBKqLwVPmGCBnKm2QlnmieaCDC/SC+Qxwr6WfooNue6egpdDYUzH22n5xWMycFCA3VtacyhGv
MyS3RxCtcyffOZ6rnUEAqp9DrkdnLd+XcmGXEgdoEo05gmYh07ZqbP4kM1KT13LIcFsPjCjqV0s4
OrsxbtoPLE3U+YKL/PdLx6XIxzkQXblz7J9ax1mzzUb86npLAq3XTbXCuwgyzHaO7sibCQ2pyViu
BPO0B813TDS0auV5tdJMlAVISAfPQUlkZUgNl+FuJkH+FHM21zC7i7wPf7Qi4JQNuT1tAS2Ufhia
iG/0NkKBnDvJB+AKtTumA+uZtBGebIdKKWyftECkxOBKzr+TsrXy6bHi6YF0LaZ/X4f0iZtd1wdm
PgRt12vPZGnmYCAGT8uFLLEtyv2hL7oTKcu0L4PWRal31v7vzxdpLlj75Mf90+dDg8l3YPBBqQw3
n89gFXtl/RP5uT3/Ng5pvnWz1j5omIY40BkGsW6X/yjj4LQIpgFD14vvPxqrnnINTyZ0+K8yCk+f
ityWq/2jTHPz3z7anbHjjLKFCohWSshOKS/RcGoO6DN5X8ZSVk0jGlUj4Jd3EunmzkTnWYbOWLKh
EOTjDEayzYr4E8UiF1LehSbZoiC7asKO1HBBlSsvTg5VbuIa19Nu2oyjSHwUFfhDO0TOusnRr0vL
qHP5w2AWeJpLLZDmrQCvq+FKcXmpbzOOViveeM2W1GQ4jGzSgNTUnbpINAe9FIMJwBB4s25tmpkH
8PNmRC5RirrJy461F27DSq/0LRAUnJU5dmVQof1gKlp3TzUpi2pQg4EqE5WdbqpYN5UqUunO1ZFW
dJi9ZQUrJOq9hmdfw5gre1DwWkGR5+nWRQPDM16RyucUfWMmWqcewExTPCtImoBFUDySjqzqKEw3
GDAYVpq0IDM97TFhao/iQCZ6qAJrpMDkFKKSQVaB+yUxE81fAv3Hq+tu9+hYepgGf7qyhxncTg+/
sQKwdzf3N5pJo7UDhsAAoOBX9aJY7mm2qcCkBNRdI6fylzsinZGd9x7FqlPAhjIU32IJ9zZJzDg6
Ww6cOiMWtZuZx7wX9W4xyQhVjtaajHAXpnSHjTYoCuAvwDSp4pvqj5hnxk6z632CTqIDYDFc5KLt
G9GsNGPgJrr1cTFNOWasHeF6KLQDFmpWOM01JChicIkiFjfhCLLJaMttro79vtZ66+hgVuJoyQN6
aYPCbrxZTkqS09lyaCXcHS0BG4NuETrFLTkIm+TqS24cKMsrwA2IIMxz0KcWaM6Ik0n3gH/q8Uf4
5ZrnJ6mCb6JrtEGH5jxg6pTisWeqeGw04Kg6nftKokUupunVyoUL+keY0iEfpmFjm6wLRulJsvka
FGkR0nVcIKjP1yGFWk2f8rLhW6rx01k0Rk9LT4DdlR7ADGSPwHxKlX4v012gz5BuPkZIu22l66yi
ev58Sr6m2o+rntvRUD0z3uUrnhj1UfXS+pgihe4GdLocgCk9AHZIA2vGryaA0qsqv2Pt1Zv0LHEh
vDHF3rYndyENay8Cp3Ubf9GEUgWmMTQX4CXbx8gq47U7leoX9Gv6QPBDcefdAijD2t4oeoy/7mmq
Zq7iyhpvinyntiGhM0XlSd/PfVWlnKkhM26FgKVl/Egbv4xnz3HHouOyIUSaKN/ZQBkBzCgglKpJ
xQCxtBO9wWY7LWv7tWELvqJ6teEZ+SZGgmIVoX4aBYWTFujgzTFM8g4GQzKwsSerVrNhg3/bfENr
KmbfxRnU5MLbkO07m/eAgZFYswD8ms9IloSRcXT1hzvxYkoKLp3ozDH1LlAVVmHn9A8hF99IBg/1
hztTW42VraIPT628v9Pt/ubh0NMjA5B0yMKbBTix341uHgx/fKzMTwrsw9SADSEynjHaloBYNwZ5
Fr/1oVZuKZ9Kh0zmY+lspPTrsiZh16ezx52clomY0Fg3pKjLi0E51iXjQSIBnwAm6wZp2CkHWo7J
dtAK+22x6iXek5K5ToCWURNkMchdzmPjALzuWINvghw9ups/MoemWMUFsLMXxWJ3p10UFBnvH7sx
wbcwNsto3eYhGuipMT7Vhulsx1+of35uuZ8b7b3YDQAXE63JbPYwpmI6u/EXVRX6zlHQujjurbJ4
SiVC14QR+J0dTq4/76HntfupNXy3n7QjHTTT1Y52McSHGA8uEllDagAB4d1kXhvS8F6VGGV8yPQY
AGLQkgv2XRimEKG+akpNPdzNMIoaaSfslm5Q727GH2nCEel/PcD8r/ww+n7K4npreIUKEGDQzney
60CPBx8oBv03VxR90IDS4TF8t40NZ7qz7Z1Pabe7aYw2vDDdeZZX+JTvSWQjNPVAh12e7WzVLu6b
o0mxeJBbL3us70LN3dhNp2eromb5im5Mt72fQq/zFd2p6C4mIssBlD26yzI56mhfUhPgFy5PgP0r
f1Qbez/UouuvGPJ0g9ri2aVuUn4Y9MjcWPiqvJItNVj8aqt2E5CUp5I/KHqDsVANj665r0nvFB8A
3VjKpifVAMwZaakjikutA8K3WUu+ZRvXezADml4ThIgDNAZb8THVrn+IQxMo9TUA1ZYlaYm5hbR5
CXCFxvRzi2vbRPfam186/R4XBf0hlhTc0GGDbCcRml1lp/vySycFc/MfIPwBkarEjKY/H8npEneR
6BJjabfz35WMl2tjrg6s3VbOzzX+vQyAOq7tsWvQ1jsknxsXnfuj+pnhFwCys9hco+dJ+wxOmocG
NeKXsezzMyaLsqDumPbZKZD8jDQVuFjZpD5rMb640p2iFqJoAGiNbO9/ihoO+vb65oYXx73VuxZY
dDv2ljYKMriTgrqqHrO3qJr2rLb5s3CT6bUEts0A0oiPbumWD9hkJj6TVpPG8d5sA9ORtF4K8isK
SVoKGeZVfyIt+shuQsqKIl3JFeWPHkVB3wu9Ei3I4GdXlVTsW6BZbvIisT8CfvSBnueLRZYLsa9i
0ERH3AIPFDIFYy9vdvWW3pGnJDaOplPcpA/oPXkGiZhUdCdZyVV7lVHeIebow3rX3KQl8H+k7oyS
v9CtBfXPDctMfhBqr/QP78vlzjQVzj7kWXPsbV6d1NrbALEV36mmBiPCuwyD1/gORjryrfLMqPXq
ZCUuGsVgRaaLXEcMWpGcLN7tSd62sbKJdHcKeBylZ7sCZhNl7SavBiRhJcAqKzmvliXl+2iZSe2y
JOPFl0KRtpaRSbsY/1dfupAOIrN58EqUfbxqzUwDfYm6jmM1eaYDG3KxiwbMLS6yWEX2rW/ASjKY
ytXO1DRU6hjIQ6VrE4MfSgaa3g0mO+S7fABZbKqj/TMQjgtWsypjW14B7vMKhRN12VeFZ0AkbMH4
roz1vCIRHdyqKwF8YGEQjiXOW5dq0U7JrfJ8Z0JLEMIY22i6BiHXxYzOUryjHQxg8BiJ46Uo3yt5
oIEddWMlvXmhg6rY5qUF78cYNgpIF9vY8UE+hvEeoMLMblGCH8NwoxAQ2HCbbZZYteGE6VqGQNuD
cmRlZl5MT/8kIqbtW0OrLxl6/vAdoy8OHYqWoeHJXwSkv9qSdP4C30qWr6nDAAFyjVnYSoOx+KbF
OAMYj6wGOd26KGeGpCgT7S7jahXMXINM004xeiNnbeqqVy1RJ40GSJRA4PZHf1LSFX6NsVwhHkAc
FPx6/eUKrnCwh0EmuqgB1wjQg+1YVZ4AJD9QtErPe7SnvHsFPobuo06qHURqt6+Taptrx9bAsSO1
tZKJgyFCyyet2wEGsk2sLSlBudS9ttZ0Hw1UiM3eyETae75eZwAK1uLoPNV1CpTnuAU8cBMND7R2
sW3w6aZi4O9/1CYQ2VASVQGO4Dl11p0phHXQTeZtJo6P0QL848Ue9ebZNJ9pgS6T7kWxkJucuqjB
+6HavdiZ6h09pftrsUBO6QlEKsaZ7FvQ4m2Yi/F4steBnCUD4v7ugte+UvuA4e14R+7J4HnHNBd/
5Xb4wpjVPCV9VmyZbnnIEaDs6Bb6vs808VpjJP6MvsIkYH0PuaqXQW9M+gmTA+HraDpbKlNiF4OO
tJGFG6plvrs3nZGcq7RJAhQCPxmaW52H0WBPeE/0r3/qMexXokcRmL4cmBeLnlSgBsxfNetXLfma
aGgkW/q+kYUJeqY7/+Wr9qcY8vr0PVxilHG3EV5SngmoEsWC3heisTboKEnUrVU7va9OqbVpCoZB
oBYJ/aqJXlobvI+sa9NjVxvRS9UZ6bFCKdAn7VQpbDYhRY8aqJ8DGH/mBUUz+ueQW82JPmvqmsqe
KxZmK+h/4F1LnxM4e79pM2Tcbnxb6dvLf79CTa2dZeCp0negsy8S9iEt4/yJse6RkOEalnQYVIr0
GYrONsxhXddoWCStXlcYa2rK9kyochLJjmIojp49YV//SGKKofW5HhB+nW6i7bVM4z6Ihrj0B270
3iofo/DBHR9txWbo88AiS3k4n6mt4vhjYo6bO0UVj/aWghTSePEguyS8iUYSp3DTQBvbad1kwt3q
jfOVikTLYaFVso3M3WIi6uuM3zAXnQjKoatDZ/FdEBeWKBTd5fV+6PDGFE1TsRE6eCPm04EDwseu
FWRl2kEyVsi1KQo3yHW1CbiUFW3hZfsbS81LPrqmCY6rrVKb+2WSVgWDbSYKfpqBzUSkpluUu1hA
JnRQAKT32FXh3nZk0kNC5ipm9c3SsKcZIuCipV6b7PGnemAYMRoA+AZZmSbV2UZuGu3FNUrPaD8/
RJZ7yPLG3Oa8Dg8kAlbo9azJGHZBy5oN1tYaMu3Qtx0wOVC6BB5FiVxPAgp0dQvqsp+OfXRFY79U
aHAI6MyMp+sZ7lZKUGWK9UJn/8HOdVwlKLl7jtxsnUvEnETeeumMDuCHRE4ybvZ38ibqbm2zwsT0
CmBR4ziTN/GCf+qSMX1uTc/BYB2aChs5VOyOytdFjh6F2PfQwWTnFX46MOc989Bu9jdLPJH3HWOp
ugWb7axluuM+JbZpnah7DvgfT9ZotMelyQ7dgSD+A6zAam7iGxI7PU3u1YG86OAa2exKK/IfrBQs
Iq6rrSqMtyHp2Y7bUouNpwqIYOu2QkLNtNBBS7JQwXxKBUSD2YQUIwL4XukVBzLpCvTjAj7hoCYR
ZgRlpPnwNqKb80lI9dgK5azZw04YjhcHuIGNh1TR/1qszUrVtl0vB9lbgZFf+jAZA71hOKZwyQC1
Cw7RiW/penPU9w9yDetkv38IDSTW+6Hk3wYN0NdbFy9RJ6t9MuJE5wf6i3MnXaPdAUg2jJfb2oij
F3zhFSTWhrU6auBGjjBOvyIthoqv2qEf1/iJfihoBfmIpNkb5viVV1GO1rZszWon8iZ7VSb3GwBv
8++/GgDU5jFsWBjwXNc/DKNqrAwD/8JAlsU+OrIN9BHlt0tTLsmYtGS8LEl751vaprcTXhEHfWsZ
ZwAH1jvMUn/ShsQ8CzxVz1lTYaqO1kwTVdBrXr6+EZIROXPMzaWN0R9DTLiOuDt5chzv74iLHcUi
D5IVIHOdoy6Kys1ehNfk+AcqSvZY9mPzhCZS+SlNa9vJNCjJlKSMgy7GvUJIGSnIjmRkkiZ9u4nj
2gOxBMjhWS3pmCce6UdaL4cJ2Ynab6v8Uqu6uZ1NuiphKzqdHcl8tnTNKd3E2FjJD+ko5rmuVDTb
9uNlBqiXy9G2x8uMRe94Vy0h1U9Czc6lwYccL8Z2mr/FX4woGX70EwOcK/7XnrpKgGIxYvVONXP2
LFhtAd+3sH/EX3QxXi0tOx6f7KRkwcAy9PhhCGImvs8M7Qj84WJn0E9AbPaz+objPi2ylK2sdjxO
ulbsyMigX5LXakfTq6ODkljOpagVJVCYhZvp+xkr4Eqy+P1s0c5nyVCeW2D3oLXHforwBrQnEB06
qJIxEBQ96tbODDRESKSeRUFnYxI+VRVq4GS7WEQGEjs2mAr8LmPPrUw5IbukvjbioksKhlQvtVc1
vhB4KmmwIHzUv80myeKQ80y88GbrRCBULbTkLRqSeh9hkn+NGxKotqRcteO3yplqJEOqBFVNHTzM
1y+mokYX7OIBixJhcgCE5wCclttBki2HGxnrfQODtEdSLnJPetES/2+gZlAqpL1k4Ds7WqJSORzH
7Am8oyslQT3P7wG8Op+B/u16tmjpTCnUT2KKI5DVS1Lqqj8ubxtLFwy9i4AFdrYg+QDcx1OB0ifN
6SIl/RVVVe04j/kyc3xgzrAzCvzwgVqO5cYadbTuvA8GG2r2tdM97Uiiuo2nhzLpdkY48kfsm4Ju
alCdC3MTbUaAlRQcaabSyNUz+FzHD45erAhWsm+Sfu+1kbkiMEpXdzTftW31HKL7Mou0Tnm5NsWp
vHmIZWlzOdReYR8xmRwjeUPSu3IlyeaSJlUz72yctWOherFIuSh+TqEoNhxoLkc6TGg3PU5Ovc3c
ETA9Uk6ixWKRFegNnL0W2Z0dS/k2eY90Z5a6l78nNAegR6xEDlp6YRePVpVFL+isT7aNLrIV12M8
kdTMxky+Ou2BI/2tr3Lw2HcqRiAkGwbl7EkmPFBXDdg2PpHiH2Wq9J1z+4sNuWTo3A/acdBWVIZb
inZzEe+m8BcBVHgT9v0HquHNauQ1UdT7/Xwu9pkGugfnOmBbtvamK9sP6HVhstVbH7Iz5R9cYvdM
FS9gTvFn2dVE5tLe7e5k/x5vycW9+1O6zfti10DDWgBJyyq017wDWcUio7NCQpzOmKZkY7kFBj8k
uimpb/BJCbR06LGLR07s1maJiM29sc1T9sPuavtQ19ZDDzDnaE1LJ3MelnQNfcypmWazm1/Yu+vN
L+JOhgzD1xAZHDkppq455m226SRRhbnxIx6K7sKEmD6kqeZbwGd646zOT6Y5IbEmrcjJYZ29Je3v
ToKn6NSmVL/Q2o9CA0G32zrlR7V1/VGWyeLJCfdRa7QrKqZZmeYCtx484Z1oZzOS91ZRA5ClyQ5U
/G8Ah7dPDZXd9BeEOpse0dou6ZuIFIosuz75aeoYmVgaDibROSun52y9yJaAc8MBBRsOepwyFDBU
K/SjkWd4qWMZkOPBiI1+6MSZU3ANq3Dr7ZITZe8oKxeHaHTFbDdeJGU6rtJ1d9MLEA3OWT7K61UT
svwAgFfn/N/i/G/xUI5Td5aLf5mFDsnQS7/HJuZCTb7U7isNSES9wHNDsHMrIlPp2MW5NTuS1Xus
JfyvscZSfPIASnzApsZ3bIs/0wFjA+aWaWGLoiJefkBhoLUAHQNQbatmICrocu+xQ7+2bWtTFvQY
ONuGKqznta2ZrT8UADYjawdw6ZgMxRjjnfVyPfJQZXySjebgPQ6IT6u20t7iPHoDHpPzNEgonzo1
oj0trcZynrzJOSbM4efUFM4T8HTZU6IdaUFGkdDZaYzN11jqSQ7rcAtA7DRoLEsAe821wTnO8U9D
HmTTvV9qCSUv5XitOJOZJko0ZTTHOYbKBDv1uEzuSTYZNSw2xEeCgVWgYOUd4NCy8bhQlFT9ZG6d
KcWksdynI7eFZoMEdqp8y0sVpz7Ug5k4aNItMXNAMCb3AChJjB4xAENpaNtBdw/ZqO9ni4wUdLiT
UQATBStfxeT1OnJYhq4Y4FLSISbYy7Fgzr5Rs+Pco7skTsqxWYNnXsR+F+kYutS0dNP0lfEB07r5
hiduuqllIXDRjkz/jhGbYYNqVBzIHMd6IbujMzqQtkK1bNYubHnEqIcCYzT73inmUFKbTvgmY6RJ
MA8Fm6q0Pk5V16JAmaJtvdOsj2GrfwmrvLiQshW6n7St/gosI+8Z6F5bEke5q5+NHqOBgx7bH4dS
5XuMIwM7X0a0GFfWzAPwFS1Dp75eYA45OHcXQB3s5gKxi/FE5EeU1I/cUJysKA3mdAktcwt9aKOm
B1naHRQgJ4I2aIxX3Irjb7XdrCadW59aSzE3vV7au1STrbBK80QG6PtzfKNhxmXxnFB6+QYezlXq
heanbMqtjbAYvlZW6fkg7dI3pmz+62TnBh1YKDkeigGZw8Qrth21b5ANEi8xunbJfJHOBuQqnfos
La9O47PZeyM2T30mxjVDE8zJkMhFPQEU1Y1pYShZ8PUsJAAjOlWGsep85JT4oavQdCN9bmxmd2MA
5A/IADiQDKV5KeJhmwrvGwAPS4AP6vq5QTXN9mQiSq7qfDuv+pTreC5dV39bMhC1a74tOzqWCPCh
BYkZjzddwWM0hOgVkg/AEvat0LVld8mXZS/wpw0B+rM/dfaENsz3LcOdmSMD1VE8B1r2HYtDV/eS
qMM9Jgag7ld20bzwTEcNnnBt89opH7D9fQVcFNqF1eGvVFTuBw23MCSItPA0JU1zxNxnv0k7x3jB
X6P3I0WoPxRxIdxC6WPVYCkin1BTwhNncXOc0hLZkX4MxrzE7lYSIgvcIv1ubMJLwzuMyKjM8onh
mDsocHhpMwYZJ0zPEbwCaZFcUA0Y9jbyaVvd4eWTq3k1NhZW99Xw+s0oYRPHuH8cOq5/cvpfnDTR
KFurNMsn5N8BmTUC4fr6tVJM5S8lQVYVWR1gS6GaHoKeiWEyxGZg2+3RhhEQ3Vo+2ppfJIq9ctv0
g27m+SPVt9u1itz/R2vkzSOLo1eqo5eRah8GCxR5VN3OKwOdgEPebkhbGQVIoktTP5A2KTBXLOOR
Uqwo3qgZczyqmqdW5szxWuSlQXYMJosGkwZPqtODBqMuTjrwl6MAUEvzkghviB1HgyicYEErkktR
k6iggpYh3uOQKLH6wEkUDf9xLrNstMthLKx3HXaabD29cMvlAaFdtfjmRsLzvoAUKVyBRSWaLSwB
aj60pvseWrI2Nk9QwpVtMIbstGDyrMR4AhTgORypw2IRWlxRfOBs4eWWvOsGWCU68nHyOcbsVTlM
yLKMeX7JK4yaUX61xSSj/ydFYyv9rGAheDnJAy+D+OZJBUsq86QbHAR8Q6mt85Kr/MWY63G94eQb
3BDQslBp2irsRvWrSN+IK0ntIjUAE/z0oKGj5ZQb9mJQdDEqBorfdiBQ2I4C2GQAaToCzMFyVrxH
aa9Ie9lXIjF2pDpWdOcY4+dZG1aKwp8xNXsA/eiIgswxR8OOgV7vt3ZobuVNDPr1LI3e/mBvS7ke
eyVa4PhzVpT1HoRRDf6zJE0irVWXNX6ahdYuifF65lWYtAdslziLsDbeOLLpjSjeQsXJHlC+RaOo
MA3gGKThplV0saGlaQPq/N+cas0Mpmj63o6p8t0eXpCQFT8tkH37SNOPr0C3afAb7ovjZLPxbIkB
NK/ok3zTVfc5RRvwT6tFPqxn/Es5OW7AIgmA0ejjPlMUbTuNonwWYer4v8d3AWQ/x2dDURxdbPXO
nBk38QWa3S9A+/lJdROquChMoMxiMTAU9hmYrW7KLvPpTYlltr2xIB354p/DmgszsxHVaPKi8uNs
YKfl1YjegvI6/1igcguiq79fmSgVQ9mZwkjyfT2pl1R3GuugCHBEduhfW49m24Rr10xbjFzjlVsz
OBqVdZFs5/dlKbPbaIXmb8w/y1XjWsNBGTBKfX2HBnvb7EFqOrx7UBCFg8kLZCIAA5UB6NC/e13f
0/++xp3HrJ3kp0rZcOy0Vt8a6mid60jgVokNzWvtIq2j9nX8rayGXUjMV1UhVpbJzO8W2iD8for0
D2EeWkiDx8pDGPfqrsf3dP8fIpkVX6ksGXYtK9D8RsDgDMQ4cRzVa1rmehkZPgiI0jOeEz5BVs1D
uYlItAD4D78YRk5yssI636hFHftEvbtw8mZIh3jdIB5IREqwWA7ofTb7DdH5ksJutXZP/gvFLyk0
qw0EQLIfSK6C7w/FT7xXFJ35wFGOB5kHCgyxHhk7U4uzgJaYS4peDFN9MPr+1sKy86sFmUkLikH2
mg1cujsLd9If0GzA17StLUwNv3qgeeyWzXDMUcgFABHYOd830xnwiA+ViswAfiyx9ry3qBTjZXEa
UTZEI1es7OYdNAXJIt6sls04BYlL7c0G3OvBzkoDr4tDebJBlbUePS8EW1cB2gWLhT/rEwtT42ck
XOxuVV199dI42gyAdj6RT8FGZx2NNcotIgW9yNCHP42D7TbhDnN7ApBY8UaNp+SzGAYA76mdc4h6
tX/kOUPTQDLl36UFMFmTz6Zm6GvwvDgHFRyaQLOEhYjT/Ds3kv9hQVdJ1WrFwKV7btz2p4Zi+RdT
HX72Hp6TuK3dnUjVJG0EjP/F5ncV2Ay6C0i4yiCOuspmazuJvaPBNCNoBxCW1T1aZ5GVz1/71Cuf
DOH+P9a+qzlOpev6F1FFDreTo0YjWcG+oRyOyXQTGhp+/bt6Iw+yrXOe+qq+G4reoZmRBujeYS1A
ZWFkBzoOzH4ovaG8IxH4u5pVABqrLQ3JPR7dN/fWkpN72CUeoA/hirLwFXhbwVs12smqs2LnMWRG
ccXuYoVNmfPoqkMXqbhDaZZHktVRpGo0wRpRMtd5RNlGcQWQ6eTuxmjMNRPQkEpb6CcBaNjp0Kiz
DAlyV+tQC6hGbtKBwNHMLQQIlYZHwdWsDH0PhpdiFYEc8dU2sCnvAB10sqpUe4707yRu0KKC/yqs
Ol++WZXjMJwASHrFmiMEugYXqK1RaB6dJt4OSMgDkzUwxT7JvGw/Kzj+xS2eY7+sB1mvWRvuWobN
ogXMiD0lKfLMRisIaif2lKYgbV9GwZ4SFYU5iuXgA33KDVFOREnhsY8ByBKi6wwoOLW1QgsGuwMc
ZqyIJ/wtGm5RKKUOdEZas0F+oFXaqgXWn+hbti+ZmV/G2PpERXo0Glz9EzX03kazTlnqqjLwAz/5
axZu1dZSomJ7EfbOsM7azFrS8m1ayZFQJtx6t+Sjdd9kbbfWkobzIRi0YT2ATgNf2t2ltmYh45wM
X5w4XPE8yF7AFcfRlAU55WqyBFD4XZVPcn9wrHUIaI8vSj7bG6b9D5Ze/SFhtTzLMn47tMgYbUvF
KUCyWRspu8Jrx8Pb5qzMi/gOPcHs1LYADaGsBR5K0UpahXmgZIXH7sdxaF7+sOq9FLnh7JBjN3vV
8E8TlosAPbirwcBaxtUmr9QOFxnBazXgX0rh+87EHolyTtLSvGtu69YjolNrKoTxuSNOWo79EZXJ
mDlowIQZo3VE8Sinng1knTZuUH6FYZs7h6FBpVYUxTbNQeLO6sQpBrbLRM1sIfSzkQwPyyJm2ZGy
2HyoqlUHCO0NpbxZ6w333PLR6RmggA50LcCbD0GJUam3D2kz7GLJlUQf+SsLUnpom1o7Xu6g0hs0
1AA2LVzwgCAT++QxuzrhqzQLuiN0J1btOBhS8o60oOuGsUr5zVrypWHsgXVt9v3ImLR4qmWn/lgm
nlyWbqB90qLhr7NBmm8y8BX9pSUPLUUgWDa13DZlZh1j6ecr+tECeexh4HJ4dLrWOnIx5Cv6cda6
82Bh5/FOTj/m8Jd9nzbdYuxY7+pr7nqIj6jkLGWjB7N1ASCWghBCyWbFR8MPc95WObor1HyCrPj3
ZLihhrntIJfjo5EdObn4QoeC5Z/QaeiheOyXiM5Q0xIsuVPkazb2QL8lIU+baGe6fjENZ5ckFoBP
d7/NEmuIkvkKBejApit4DmppFjS7CQqhNXnMxq5WPEZ9sde0IEFt3AjuoEKmm5YQhj3f3LejXt3p
KhmpxUVw1EX2mSt84jhEJK9BSGYF0PR0QxakKEDIYaBRaHJCI6hYNW1xNyAveMcGo11oecA/txxp
N3TXxEfQ/vGXbGgmeT0Uw84Pc3tdZXX1mWNJC15y9gAoFZA5FEOLqjXIO+WeIOczuwN/D1/FFVj3
Wwxksn722OuIVNAZyXolG5SMzv7/2GkgPl2WOmjIwdcBxG5rbI70RHO2Yze0r0BjHo5AuBmm51yW
F8ZS9nii8NgaXtu1GJ3PJSgQH7Wyyzd1k6KsDyhMr6Nn3QFOSX/ICpndJ435g8Rk5Se+vi1tG2z3
sNIDbwtIsYXGNPsRC8HyaDh4CCC97DySjMXxSqK17UpUyamTJisva40tWZCDPaCNmSkHkimHzi1T
RRWOPXxTim7tcRBvV303bDPGmidUDT61I+Ad67H9ZyiwKPnAgAHfRkuDK6p2intq3At5xC46v86d
faQbtaZaeSnobmcFapTKi8mvhBvTu+Iq0vrSIqBmrVgol3UbYkE7FXphyNWQ3tkZD0EjRadW9l5B
r3UWA/NOxt3FiHUAYITaFKcBdSAQdJH+m0VTgEdZcVjNZMjk6Brx2a1sbPtv82AvLHdZjh3W/E5E
+CEHcSBCELadvHtX0itxfkOGEqCq4r0B6WIK8kM5AlETBfJ4jZKjiThtUhfhyU6BRG9ZRr/pVPYH
mEPtQzKGm1bE0YVEAlgaxziuf5CORLPTLPvdqZUjgONE/4Ps/1+dEkpM0VVE4yN46MlLkEYoL+Co
iay+DXUEWkgsCR/LsGWfyiz8aailUeXVCfrX7PpMhEA0dH8fknY2RkioOc/DPkMTj5FH1SrQ9iCG
R0OnRFXtPUYRtYB2H44srywRAHerB5QomEuniM2rbxrDZhBJfUqHvjv0TRnvApB3XBB0tVYasvdP
Y9V1i4FV9Te/iveNYYAWmaEjCRWZ4h+tsL6NwNR/dU0PVbtIA01Tgie0PoHP923Kfizbi+idtylb
A2jmXN4lbdO/aszsFpE6A7xrtwA1Vv9aNrgmnfVK9qEds8ZNowcu1gKyLeKNnfPmElaRf3bBkNxX
HGTiNKxFvSBlGoxopFMHXpje+Sbv9bC5uAhcLesqVgnrwkeZa9GWe8cVYFpVXKWuBfa1sAq0cyS8
7MnVUWur5D43yn0+puEqsLPxFSlDkLQNBf5igeSfuzGxNpFKRscqLZ0EwfDqoQVD9Iw/Nyp5nXPp
L6RKXJNZkmTaPlFNoaYNlCqzC3YpWk62MXrAVnai2eukx44NtaqjAExS7ryNh9YWQGqw7fVb2Nkd
11057kcT8IyIw17QMRU/pk5ob4fQBiaRGtJBWcQ3i1xZSK6bSwvJCcT2VRaiLvXnFJB0Owrtk8gh
6julALRYuJsSAaS+GU8pjg+GiEXtA68IN4ZqTpkPqAnngykugjLhVe8jTl+m32rKeBsO91ZpLYDF
QC0tZGONabSIUy/Z26p15e+pZsltusk9TYOdKwttNWM3pkHDl4Hh5xuS1Qq6SmjacDe2YOFJzKnj
KdRC/dG2zKnDyf9tRDoPlrQfClD6RJbU/FSVSQdO8QqEjUP7TEHgwAq+530afRqF1uxscDxtWcfy
p78N2tK5GqmuLyi1iQqXZG1pfbOl1KYjApSzurzZktbP03QadnZnPs1D0s7Gs++Q2c3W52F/FBpW
RmCHsu58y7AXPgsQe29L+45kqBq37yK0Px3b2N7PcsPvsCxEQZC9yKPM2JAdeZBN5qJlwZrSb3oj
DwDTjNZ2qBU7YMlrzzpHpD/0wuhMQ+Fk27poAeoQgHetGKzV0Brac5Zb5tnnDYjw1HAcgZSYiEyf
tDlavJB8K8sdaWlKYOBEZxqqKYc8fpuyBEZJLqL2jJhQvuiAaPcI2jKTQhrqgFhXurCGIj1RmENE
fFwz8IRvaGhkcX80dUBld1Vcfoos6TzaYKi4hUXqir93B1+evgw8sTaAlbZ3I6wRZOW2CzMaEC/q
O+AAeO2LEALsJx9Y9D4ISiUTf1qghKdd0I/ogzkAIGOvZGKBBgogaoW5nsia0E2BmMfYCn/fpdqG
aJwm2aQP4kYXi6qWPSBfER536K1vtt4F7ZnVyaMhMhHTkOo9qMIj7p1JNFd43JyodoSsbiIakenN
0UTZ96ni5ZHwMLuA56ta96o1DedDENm7oO/qk46Sfm+R+n5zMGXx1Fkmch/k5qIfbT2NG92crDME
Gneo7WULurSsC+B5hCZa6FXe6g9ZUaImCkwZ6BEkG/qaRSeG1Wh43sbtzW0ndOtKd7ga+VFkXyni
cRuRzoZOKkuKlNx09CzgrjXpbn6FFZhIKDbOvec16yY0U2APh+BXHFy5oOVwif36KvUB1GVHNV4i
MAOfR/IEutXoDphGSKQoOZNduBL4r+/J63ezeTYyo9lM5dW49brAF1xmQV0vLFHmO85QxZr7QMSo
gzFbicSOPuN3cCGOOC67reWJ7GuFJ/LSDXrt/g8nH2/DVR7m8Wc86O+8xA32GgfmNjWgUZManRUA
+14UbpFs/1DQcJbFdhktZGqCktrrEXEHbnH8NGjxdwQW63sfONcPme2DLBwhOekY/Za1rSKrQByv
1rPvKGms73M3nqziUPsRYCO9ryJthw0KIhd8GO4qv3w7hOC92TeZdmU30awUfABgr4b9tNXZjCD1
39zKMdhZsZEdyXiec9QTa19hulmuczSbvtWxWbntgysN9zOiLo+5OgALogdJZKQfSBYmab7T6tBa
krbImHbVJJrFP3BAW5j9mBvVXw4mrkDuvYFnliWatyuQbHYg/9IZtaty0AwVuMU9xSUyKFykHbi9
0+J7B3r2Bu/pr7Ye+Sv0yWanDyywF0frhxv4Uw8cogcvVmkaU2+YLmprH/qN8dZSNzTJSz80xqkM
GrFJnQgFfAZ+28WQbKcKedMLpmHexS5acNUPAaUZ0cYw2Q+CGJDIB5ZG3H9JrShf9R4f8JmBAABW
eTAvlQZ/yqLiI9PcRiV8l3f6npJntnQQssvjRTD03Dmg1J6fOgwBR9cfE0euRKzLezo4qDHaOR7C
1K3irOrUgRSu8XOM6gLNt79MhV+XS2AoaptB0Vj94U7DeQ6453GPpFfR7tFbcyamRGJOpDMsAhHN
xZPyUFbxO+XMxxjE6FvpvOA00SrO/kxPC1LMokFIVOyD3HHjOHgQtYhBHHpDj18BDbEsYkDxJ4D5
u2jVkOI9n6P+Ht9sx4WOBv6sYneJHWKVaGgrDUy2CFn9JieLysALWilppHkGtt3BP1aEqPYc+/OE
d2iRQr8jkRYa+Q7snmKK/ZFM9x1Qjpn6HQUXB8QUdzSHVyT/2Lw0FZm9Jwr14kvydE3RPUOE6Ebo
4kcK/TGg/fVRipGKGiodjSi0p0aBssTf42cb1Sk6qFDBQwtes4rWvda4x6nIhRSt0iqFYwD7aVoS
9/nPsmwDbG2sE23vOhaP96Y2nohfNkvN4V7paDdHuhp3BPHE3nT/5Qc4h4VlgNyhdjpwmvIqfoyt
EHeYj1qRHpAxZzPFelBUjfHMNPGV6DjMpAaj4WB9B0UfVmrKSTN/OaEAU57RGZKuS3CrPo9STk55
jyJe5VQzZ/u2nEjCaDuqXAUdegZGKQDMot2TxrnVL4sMeWKDsh3vbG7q2I+HA41anaGTdQjGLZWO
MMm1TYf7AjALeC1TFAJgDR/LGjcflhTJIGOyU/xwky9Vp9B8ZPev8wEsKDr7WXtiqKxZa7qnIcCZ
G/mys/VPtm6gLkPFGUr84M7MQSSC9vtkHHIsOOegwSCHT0YJvIv/doi4/eiHOsjYVQMpanjDu6YF
8nulhXj/UgfqTdFiO7oPrPAFnW8SHatKIft041oAIOrQn22hVwqyeQKab57lowlQuzxN0DCOCUYb
tF9pggcSA1zpCgUnuC0J6gc0t/adNHN+lwxrGrQktwdh35U5iNJ7ZUyaMEfSZ6E3qPpKUQKnPMfE
se/ojA40ewF2+IUIbdzhuFlchawWmSWrkULHqU6YabOKhL2RYp/hixXJO+X3zi7uDJDukaGTGEBc
s7hn7U27n2TTDNbAd3XcRna8KHjRLlCoat8n2VjtnKTN96XlDAp5N17hWtVn2fpnT4u0f0Bds0N3
lPel9YDCSU7goK126D3PATUjhgseO29Ohe6e30hv2h1iHO7kFKLw6T5Ih7VZopkezArBxVUQ8HTg
sloi6BKcAdv2JurUNlbz1VtGyWYF9gDtEsgfYDL9e5I8iILzLM+SMdkDUAJ10epas2KehBQ62g5X
6egguKEQQ+qmeEY23N83CshBN/tBcR6+yQBX0V5IQQclNxFq3lvKM6BGClS1TzKPhr/PSXYkuvnr
yn9yJVlissl/vgw58F/XIvk8h7Knzwukr13U+eZj44IW2agN81ijzuBpAIYWV3g3eW/Ym6ysh2mY
IanKix7rEHTFHFzkmEHYCDMjS342ferdO50YL02YVAuS/zGtmcbbdvA/nDY3DO25HjvzX6cdTQ3Q
eD3QeWjaIuxLoHeouHOtCWuHAoFwXWCDsCFwIhqmjft+GKshIRnpdRWuZ23Ye4umHH84CkliQKvh
pc7YCY2twJVQB45kag8GjSsypQCS6ABK2mB5cSSlgerwtZ+huJC0iY9lEOvwHCQtzVY62YmUt9mM
XsP6mGApPpiNu2hOJm1ZAKrH4vJttpgP+c5Az9rCFsWJLH6fkkbN71OidO7jDzh/XTXb7x+Qvi7N
5jjlx1+XtLn6gP/2df1cB7Vv60bbNEGmCsUiL1plyjNHcAjRdQyB82fjN8H6NWlFhuKJ1tWbgwUG
oxfXy66D5iXXFOmkJ6Azoboe6VWzRrkazUFOiYZeBz743TQHd8FmHnYBGomVce4X11Hvk2tTIfCo
Psdomdoj4B+WUigKkCEPs1NN7CAICiMmDOi6vIzGZkFClCy+qSchjclnsCOkohOQrs4282SzrECD
60rv+goI1U+Wilz0BjJAVq3LuxbELqdK1/QVzyvr6y8DLQ4Ap+eE8g41t8NkIKRnKoPQLVDrbme5
Ksp2F71fOpcx5e7JMIN0xQw//hYHxcoF1cLr4ABIDLV73s7mVvyUCg9t4DAgT7y/3jxdE/2NaVMn
3wRQzchTAipjg6Zyf+f+8iQD8pRtfcBvN74bs7K8Zz6vF2Oc9gBeHMp7oYAXowQZ+noMPpGIzGZb
E6ghky3JbrY0kmrKKAm/9g1YAdJQXGk9N4DiFJ1kvWpqt54sJAIuSkfrQBol0M2WN7+bbrZUurFB
mAqpFP1q2wJ/NaZ7x4F1QG+r7RFQkGHlHalCOtFEee643W0cEe4aVRKalH4KbHmWHwI7dp4iX5vk
CNSl6wGQ4YfG1+0nof0TF+gtZnsgxmSnAdQfAGgdlr6RuQeLAcd8pSvZdHrTdI4Y0rsc3eQLu7bW
WKToD6ad1VsntbFtixnoCcwcIS2LV6eOVcZDiZ/5iSfuS01KVkdoO+VxsyVfAODoD0BR1+CHOAr4
rH2AL02mmlOjbGysUN6Dq9zmoVlJlKc5bHO33ka5aTw4oE56eLVZPwIpSQ/e5kLR1xLbO/eeAuIG
89HpYiagSkOMvPeAv4E1Dcp1byFzBzVpjVknU1BdKItMWRh2lExB9dscaE6IHz1W+H/OYRrBNAc5
Ac3A2yJr83aVEhC/B+DopeipMZ2FCejf7fxqpBeyGXXvFfRupDctOn4d9A3Xbx4fKUg2vappfrLW
bBDJ5ox9AhRJt3Ej29kPdhFetRz/SBSGld+9Uh6RwhYvZFHr3V8Wrjccy9RvX0In6fGi+mXBBoQr
Y1Uid5vjf1vQVRhuZ80OTbBK69rZzXNvVbVj+dIMMeBpZfiP1Ev0cPL0ezYASRJRMvkQoSxsi6Z3
cWh1LTy3VuWtwKtSvrCmmJ245ybfLWGh4akL+skpzTxxiHM57pAWOwrGs2thFAe6KzU/SK9ezg50
H5LuNkI2553l7340QmXbge7732dBSD+7Wll+oL0h6W7X+93vdoUaXEIb0wcukaNF464GC9cm1bPx
iwVGJMQC69c/5Mz9S84qcyB7P/Dq17yVA3A4fb4h+c0eVNnpzmfPlV9nqzkrzAI33zRKNncHlNgK
TbJpP6ZyzFzJyHdqKqCx5ffZimzoQHPNMroIyfAEfpsfBX+hk0mgpXbhURvt8GhqsTadGWEbbbhm
AG7uJiMTMv5vGflWgC5ZfGQcqAvRVF7vObu+KE9UbdYpTE0nRklw0Gb1+l3nwSykPgXPKE3wb/AS
Nn5xSjzruaVKk3Qw3VVeRcF6GrcZO4ogju6opETG48fGVHVChw8czOFhNNFQ7xztQrvOYfix8+Ij
1tqfKYpN4W5bZAmJKO5NB61t34nIlBzHuJ0cyeo21zz973OR/GZFPjSX+euK0wiPtiM6H1/dzqlR
+YI+NwqX+7chRcjTVnuvtYbx/ZC0SAfGuVmfbUfrz9Jswr1I9UNrpqhDINl06iPtvk8N40AyOpQu
lygpwgGAM7F6g7QcJfTLqvGGJw2BZj/VXnhbsW+l5b/4ucO+ATN0OkEp23TysapUXv/D/W+bJo6z
Lz1q1X67zN92f3+Um00z4iHXVLG/doTjnCrp2sDfQ0d1Eefxpo7DemrDRgMF2EO57twhmdc+m/6n
RFl95BT6Jt7ZePW9/O0kU269RJadnPoSfVaCop7q0CZefo81wiwZVazTTRiokbO42Pm6DnbAoOTG
1kiwa3F7A6HQm2sullpYsXCasjPQFK9LJ9+RhQrx3FdhbGyzcEQSXXmBQwfgrq1Xrnzw7q07dLDu
Q6/JnwcN9BzqQUdy3cqCWd5H7E3uAQFoX3lD9uwwYzvLZ/vf5axC20sn02z5linCDQeODu1Iv276
1eON/6D7oQYO5uYtv+RX6QNZzbeFskKGXTvO99NNRHNNtyumn+fSZHRgOZqG/Mc2CdwHwmeTUTeu
ARLerGO1QCGZc531QMIa16jEbtekSopGv2L3Ar7eqp4eaqUG/tdFZ5obkk3D6XEHmczDaFMzdKA6
iprbJj4xl7XaitcuWOcVMMsMtkJnJXvSR8cCqOAvlBZPuaJ2TFvJOAuXs2J2771PqGK3zmQqQ+ua
Ork4deiZBdWK16FMGys8OtRo5OZYm1xphIAa2+GvwpY0pKWfU0Zg8urDDLzR8HJBtHtGxPgyrwtp
XheQxMCHwAqUzErz5zytNvjvpyWDQEN0Ju2RMCInmrYbswsp6dCqj0vThg020ANPrb1sNWfP27pf
0lvej5AIpiEtK2jo+sBUpPXBPCQt0KBwu2QnX1FjdRnoqEM5fg0U61XkgTIL8LLgpqKxp4R0Rock
LD+HGVbd5BoCjbddkAuN5xlCJmOg/tQPf8inmd9dZMiDBMjLZb8pkcjbSy96NO1O/+JhQwpu3OR7
obJDtUz9O1CWgs9UNb2hBDH4alRnMnA485fMA/ZwJTk/l8CtX5HC3VpoUvnW1axauVWfnPE+LO7i
UbOXTKuS7675qePG+NUCHfLKFXWJDBIPtxHHqjJoEjDrqPu80O1mkWRWdF+Wrn1HClrRZEqhoXNn
UnDNtBahiQpuWR08I8Zv31HcnbLpH0jWtw5Kh4ZueKiwjdtYkdZfkMk0L0atXwkfK0XMnkZ9q8XI
VSFRYbtee/GCnzLuAVhtMs+5dwCwhkct8Mulg6rFIWjkcswaY4OyV/eeTCIs3bZ5B1bTSiqqAcFA
vMsS7UTa2U7DDRsWBjDxafoOrYwLEZfhrg+qcpfp5k+7yB39iOJ1cXCFLg7oFxPWumPAXk79HiHm
Rp5dF+F6CUQr8MXi7WuzIXkAH2ixwkp6/CTroMQWxkBMowHgKuvr/Ivvi68AsC6/I0975qUrfgq7
XGVZ4SWL6AGhfqA3W3mz5IEV/kTOAQWhefZNJj88xqonW4hhHVu6h/1/yY5G3uK7+3bxOKJteBEV
fvvdMqOlNubFzyyOn4Uz2C+BJhHBRXgVJKQ6IjM2mm69qIqvael3im/W+DLY3b53jfyn7o0HMQTV
lx7R7Ng1F4aHuEzcd+OjbpbglrOr7FB5TXax/ThaGUHXf0FNLtBZs/wfHVsIkafDc9fLYV0Ccv8U
GMI+4U5la6/z2Isn0k9karXjPvH8+Fh3KJdDab1jtfyzzPNk19S1vaFd9S9xqAfxO7FZPvj3usFX
VmtX90KhcY6Sx9sOOF0oaEqTR5IhIvTOIuv7eNsMI4LyyoEOejhgW9+wY+yjTWMc8mfGMv1bxNM/
TiRUKchtSBUBKZC5nvXlf9j9PVf8a4p5riy2HmKRZAuNJ84B3HYrSuUTLv6crJ9z9zez2nTTfkKf
JW2uABPpzHFsex9E60A4+oWeeUHuXb3fRqSjbZfSNTwzZsteF//tR4/VKnM+8qMHsprz9yvQiPxu
utsno+v9ix99stvnDO0Y8Cyd+KSPaDzU05RtGIoHvmiODdqUsnxlLDJ2XPfLSV5hQ0/y3uqjFUdL
1r3udfk60zu+nfoU1DCWjG8pXTlrqcdhHk49Dv/pOxjVqWZhcsjQKHrOFaYQHeZhaawQsBtPJE5v
BsLv8Z8kM9tdBb58sxhaKwJPCaq6KDzhAATy0n2noMWcQHiTzjGJKa6vbNlPOp+TBX/NAJQkxLAq
1FONsk3XqZ+EawrR5A0vH2R4mAM0ZFDlPFyT7DcDirfMM5BBqmYwjcMcwPnDwE+Nf71EJBBNN8fY
W2i+0S1R55nuCHS37QbzLkQYwjdM9L64tQuuM6UlDF7S5ll/oBE5kMWQe8dAQzAPZR5L6vKhQ1x2
56IeszsaFXond06oleA6COJHkg3AhJktzFx7swiCKFnqMgP39zZ1Qb0lS1OgRBuHpIy6M2sqBkqA
3AG2gI9yIxKCcPDNxnIFciZN44FKBNakEF6EShwkMFYZYK7PdinFWfQhW5l9HAKqpxRnrG0jACir
U7xi2w3af9uFP1bAAiZhrTR05iP3vGeVd5nlHK1Xb3a+sFaiSH4OiChdWt6YRyc3M2RrS/EFJLpT
OQrmAv8dQzej44TmsTWqbF10Q/clqPMlldr5wCFaordDXNjoWke3dVI0aEb9F6Fnk0XENfRB2k17
CVrTPqL6JV3LKui/uHk6WVjY9Sy7KGkvaNYAZlyPlHkbOPKLaaGAUIXFR/yQ8OtskEPj2I1rtp+s
iwYFhIVRpUt8eh9/l8Q/p0Gh79vBuOuDuB8XpKiVls4YKjgXzDPFlowbYb65kVZPHbnz7eFllv9h
Zrb6q1YD/fwPOQ3RSyW3UvPRM3a7IClmY3SBYYEAIqw/PhdZFB1QyKu+BzqD53ZbAIImaJ8vOR5k
4ktpgvMtkp5/ztXZPJQFv4ReJ/e9171ZkBlZtA6aFi1PeotZRv40pEOAwk/8KPrTLJ8nRyF7ugLe
Vr0iWa7LcVzQhey+iU5a24DYB5/po2t7vqYDdi2vNvO16YwupMdWugcb0QOJZvl87TJtngPQJ+/6
EKmi6QvQddCD3a+DBHyfSCaiKEXBFSPFEx6m09gCpjGNdYAlHYBJAP2keid4d0oOLAfg7pKkdEgQ
2T4go6CmIIN3Du9O7SR54M6g7wpNs8aFhYYjVOHWBx1Y6Wc61JVuY6etxlrPX/0g6Hcc4OmTluQx
6rnPgxPEGyTb3cl2noCMyURiLQvY9MnTNJjzNm8G0Jol4uL6evaiM3INdNBNFYH+SHPMcqAOXBE7
yPZlhioMOljMRF17Z08jEoVFZL0bSo4aX7TE6lgz/6aISgwnmdZ9ZzUC9/O8s20/WvVZa5ekA+Wh
cTLaz34Toj0sScaNFeA3U5gSpWvIvgNBxKuSZB1lmrEkI81zU3sFHFlsX1DjsZqMJocxSbDy5VW3
QWagviN7RlMBvOyHnXK2m8xJQzah9E5tKtiBRNM0dJoG2ZJlLfBFblNN88WBcS6w8byJpykDNvLj
yKstWVV1HS2dxNbW05Td2OX7rMmffJZJgCaHJd+mWlS9fVPyoYMN4PB1ht/r+287DCVbSRP4C2ST
+E5mo9izT5dZ5bnraU6rVFGEoOmnT0CW08XdXntwgOm/JxnKz3Rw3CX7IJH8ZCRoeLLxiDnRUEq+
E5XD9yQiJclpSIcQRRrtgjToSATHVglu2HmC2VC3uzGfNL5euNtGaA8STRxpIdgmwHrqQIcRBD6o
gnO0xSwLa7y5Help+eLd6ZBH8VZG1ivwb4KHDvWLV1d+id3YKJeNCsFYPYAQGJolcZOwe12aAORW
przz9I0dV6h5VENEvIMHYYJ8ss/MS6xEVYh9etw6gPwhd4YdaFH1+nly6AU4dlC1jVgAyqCCUHar
cEzRMMyN9EeEZnpe/0DUD1yfgJy6H6px3GP/nW+TkolPHRacCzJpHDyE0bxSxKtKcO/FyyvAJjjA
KAQQafPqZHGzqjjT9j3eDa8VS1dF4oonr0vTO01TUFlKXoi8WedN3e9oOEYcWHK8fAQQS3SP9NAP
EhvAbtrkhZdvp2E2POuAPDSCx0yI7Oo4TgYQZ9M9Ne14JBHQk7NrWxRo88FTpQgBh7Iks667xmOY
3pMVHdq62WUW6880kkmaAaGIvTCvzI614cNRNugGdjUz2tMUZNIxq176ak8+2eQClMQhC/o1qWku
LfwRo/NnHbWocG5pqsgD3UsmAWI5uUVWbu49Q2aLaZyy0T/abnulCehbOALNpm7E19O3MCrA+IH2
TX3OSYKt1qpvnP5uGpZhfS8DLz7NHwR5x2SBpjx3P10FRdzhQtNcb5qGvlVlhiiRMoEZRJemQzCi
iboxGmNFQ5oQb+VoGxSFWE6X0wFltdMqEFK9++PUIKjT/f6VPLDr99CVZCFSyxHgaUW+n1xl6QQX
Fn3WBlZKADBxFTQaLpNy5PYBrclgbkZUYe+ZMl1qrJBf06b9ZOZF9iltk+Tg6TqqzpR87Pd11o5f
6iRtN6K2tZ1fcGSm/epEelSMGsvCr+pzYjkoP3VYsRCpNB47aTz37VCeezVyeTBuzLADwGIVGI+1
K+t7n+WAAMyMRxJ1BuBAoyJKjiSTXcR3RcKQ0yUHx4wepbEJhTCQKgaK4jIfunRPkwM6LzvolmMs
aEgOAX4LmmvIK4m6EUGTXHb1liZvdGSEUqv8pxxGeWSem02fWUvQmS1kdJk+Qmv1a4HK+TXN6HtZ
f6fb/I5mpEOQpl9Z5hknGkmni7ahZ3bow8a3GhEsvsYxX02fmRWiRzo+lAfSZiO3dl6iCAjRIFIt
e8An6uMjTaR54CYNKpDj0oX/j7Pvao5Uh9b9RaoiCcFr5+BOdjvNCzVRCBBZCPj190M9M+2Zs/c9
u84LhaQl0bbbINb6AoArgKHH4OPdVsrKYdERHp7NQlUId9xwrKAlMP2iRyRQH5qy+WRWcmpIdReR
o3d54Q2noU2XTcpAl9Fj5awcBcxhZdrIAH2rM6SPpCjV45Bp5+iSAn8AtMwBRESIp7eWtciKsL31
tb1+DQcbyHM4/TxCutg/CFo+3CcNkG9cQh8uWZo+M1MT6yInRilnfoYU4KhXrC0cAG+selvqLH51
03wJ5szwyS+Fs7Trpt4WdPjQb+Lv/UEil2QSjzDx1bROPa0z9Zt1xKBAwaHd1mJpvys9Zi9bmJhc
UdTXEOgg49fRHrHX0N6PAIrXbRT577DQ6ucxC6oLkGktKHuttYsBUzwUUHD8e7rHUG8RnJrp8IP5
OZ2XRX2bbmeZtZORGx/M1ZHeA204FZ+GVAEjCK3IjUqGGtvPzIb1ydRZdfDkq5TD17DYCU+1wzCi
3VPKGDmaLiSAPs5NuAYlx3T+41y7ObFW8tPtGjkQTysavYi4ZJuSIIOmCtdHQqRYjO4gvsgC6jDa
cSHQOLjeKSmhjMtKO/6CfO4F+mHiuU/ijzOzrFyYgDFvIHTexgwyjc3fM1lZief09zXTqjpbqCUu
7qYd5uxu2BHFUIjuoOcIKsIvcw/j3/GvcWaAtixZ/oSjC4DEZ44VJI/m4Cb83R+YAw4ZuiTsks88
/WYaZV2kj30/qW8nFcRpfs/JuDcuLC356t43rTNWsBgxs/5P68RO6y7LwEOeJ7TlbACgdyt83lz4
dCAUDvPW1GeaZuDeNxhtQ9OGmDgedrVdX8zBrGX6EkNUNe0wde3thzlmXTBj63gXkoAvZB/YD5Ua
x3MMoBxwyeH4mbcFn40aighU02rv5pwurKwbP6e0gNZNFr1FZZ6uw0Ii5VRr8sL8eGMC8FId/72k
GSB5/XFJ3/UBa5uWLGEp4cZe+JZV6t+XhOe7/ZD1ebjvabQb/KqeF+AgvpEUy3qDo7/qDjUjWB3G
s9Kfg0+Ht7++hyE2qoxfrLaGPo8VpK9phDcF3I8VFA9w60nBBjk6qio2ceC6O0m8Zt/DBnwNHrY4
lTovlkC1VE//dMEuzTdFWDFzQekxCBZD9GRfx27zJRlUPrOqLn2Fwbwzx65GPdb4n15aoVMeHYcW
myHu3B3EFJp9N13Q66CPOdgxhAHh5vDkdrKeuzZL3zi8amdw4lRHOgw9SBaw1KzX0A93140HudqE
VHrmN47/DY/wUej6K0gmk8EJd84ViutbE1pTEvxDaBbkP0NpGf8MNatm06pdJM2qVko+rvpXqFJ4
vP0KNR8gn1YdPNv+8AGsmuoz6bsZRdV6AcIr2Q0ZGa4JpYdkuuWnmRgXVUB/9gfwMMum/r/ip34T
z6Z1/oy/r1PY2OJoTuK6heIDZxsAEgV2IV6xMulbonqxshXuhCZfa0bvTSBGPgb/17n3lc2FTNrY
XKgPwu/+iG9YPCM6phviVQGef6jNQIckWGuvYg857J1ufffR+9l/jTOrEI5b8P9/PTM6TNfV0ycw
n+V+tfvZP8VBAnkG5zAFgVzcRvIR21DuQBRUTAdTuha0cFcaiRFIRU7lbdlVBPUg/ZVaXX2BFgl5
UJLtb8wyn0vykLNgbwYjvHXNWj7wleq8/Ox4/puBUuRFW2/KBPsDg4oYiV/OuQj7vUFDaKtdjFBH
ueKlt/ivk/JBLSzBnOuYxsFeyq6YGbaROdw5RjwFyKLjIGrcSEaGeGSGE+20UDCFxR44SCMUowQE
QwrlzIjL/K8dxBeN9h3pky/g1vUvPhjeSw5o16Gxh2AXMeqvNCnTp2qAOaEAavTPSV1RfJyUDSzY
BX9OgjxLtIbvTbegQhHosZAQZDovbMjawG2U3UE6wYBu6i5fWBBV2ZsBA8Ex/aZpDrKBjs0UYfo7
xd4pD9pVZ9RQJserpnab/U0NZWqOuWr2NzUULs+uG5WLuHLlNaA5ECFd56x9J8mvBbwEt9oq8rkZ
hWhQeB4AHrMTnV9NF0C553KohqNpFSCTL+yscNamCRkvuGm1KdLtZrVf003rz+nmcoPn4IGtPyjj
ImddrtmkW3VHzRVjWNz6DPDNDJg4pWg9N30GJWf6qkw080En3gPu99N/cV6l/jYHsxR1VO/7dEK6
5nYiph4+4nH+a+hfYn5PFwj+LzEamgLrdIBlOoAQXu4jkx0ffaHjRwrS+aPyXdht9+4rwHHpLmzL
eGGaTpDXi3LkFnRpMfrnpL4AZSIj/zxJl964NaPgRB9dmrrQ6PIAJvU0qqfTvbnO+0cKyuET+IL2
Pvnd36Td46B968mXxN7DZdWduYlYcUdWT1mWdGc/ZQuudFnOkfMp53VkWRszSjraPnAefLqNWoP/
rakDsu/oUD1Bs5bAkQYvribWHJQLjV6U/SFMjMXhHeUv0uIcQdDzEibAOBEPzkp5PPmDTgfXh0RE
APD6h74EJOqZlyTRhz7fDbEpD+xya5Zi+GPOJGAMK8lqd+ZEMv0aufnGU1n1Bjm6dDUkPdzTVAkF
IS/ErnOKcPxmR8CyfY0phKM9DjFm0VsEBDuAIkwEMPgPYGWIV1Qu3VWWDWrLvEA/EpfkMNJzk68V
H04d0rQvXZOKdR3UYjvaVDzlHRDKZg1s/x9hucyemxSyFL5ykBCvR+upReXGBLDAewamttpA1XOc
e2VCHm3uKOjIRdkOxIEIWpLu8DBUzasZNIfQAz2Ao/y57cuOPEaVNR78MTmbeBNBRgZRud5RoAdM
S04VN66yXT8qgBnymkDJsoWElBkto5KdCsdb3udT5hcL1nrBylyhw173AkmumYk3hxieXAsbvlKr
NKXjjiVQhHwpO3vYwOMnmEGaz7nUpauRWx+bDfT0gkuqXf+2GeGrXtfOt3ukFZOfkWHrwwji70gq
aQBR6WQVlUSM4EcWoGlr1YRHZK7DozmzZCC3gcfeTEtNg+bsdnDVmseNt7/F28TG195tk0XKLLa4
LwK8ebFiCUyxeBF0B9qUW2gL1hfzAEwLrU2XaZn+uJD64EX5NpqivMEdtiprYZlNKXA4rvVShzw+
0jgALmRqypKkO8jKWPMMlJiXFsTmlV8AnmhGnQBSAFVMvY0ZzaCgP/NDq4YoEOZmgXuukmE8ez5c
vJ1mcoYfrXYehUizOYGPUu10yHixbANdn0wLXJz4oYFHx2jJ4hYAzly/ZIqKZUUzpDA7HX9VWQzt
+Wk6XnwyyLzDpev3BPy45YbB12tuIsyAX1gFCAQx39wWKfp0AeV8f+Ul0AB1QqHPuSXHmTE3QKnn
RfO4uKZ102x9vAqswH/y3h32M4B4uVrULkC+ZqYHTDx8dmGoYGbitfda9nB4AF6owgWq20wTYGaO
lP+cWTVyMfTqGYh1ec1DKZ5Y9AhFdqirWoP1LWep82DG4pzlS0KsZmWaAvCrXQnTmJlpcjg6TDMh
3Cqvpuf37EDn+dVq7P8xu3exLTcTMg9SRiRPh3njFvYuhHDaqvAr/tzV5Y8Cb/TfMntY+h5nn0YP
KeWxJv4R6gvWLopa6G9MoSib3kPjrPsZGsBK7VgD77lNvdMQOf5lDJsbCsK0kKpcm21zPAj8H/3R
miLNPthETmP31p/zJsK3yEAW16X1KUr7ZNF3rn1MBIyQE12pVR+XEnwl8s38NISLlQm1U4jymVDg
1P81lCGv82R5kA8mqNuL0mo3rhN96gDoO6YA71szMwA8Vr53A0hiTmHm0Hc2Rks7HBfgRT13IWwL
myGrXysO6U9aUrZqKg7RUOj7zxg4g1BuG+pXqVGV17y6Yh9pXbJiPJpJASP9roOVx9xM6hwYMTQB
tOXNJM9PC0jJKH6spzWa7MqB5nthQRGfdSDeTBDwpfXWLAEDG7yVy/Ad5A4x82U4nN20aE5NkqiZ
sqzwvc+HZh7HNvb1FWmfkEI/m34UBeVSFRDZjfCC/haW8rYQ2Ot6rSiU4c26EDVZNMgvvuDfvd7p
CPX/2hPRu3ayly4O+YJ7wbArBUg/GbcPnhrhvPv74F0EXqDPQ5f5BNKf3Qngr/jhHjQEMe7uWZNu
biFdwsFiiur8ieMmiQRjcskgv/JUdZBg1jisTZPTkT/YfsNnroes3LzxKHwvmX0yo0y6ZMGgQrIy
zSZriwPN3Bfkj2EuYRfDieMF/thcZUl9EI8de2l+VCbJfqh0e+3wfYJOQ+BCwBa/WqDq5Ex4SX6u
isY9jUAP3H5VECHrJ5G1/kFRB94XZTf3fNxv1qIV7cLpCnBgoTIJT1SP5Gsm7GzpIwv6s3MaIaPf
6QW4gnwVJiGM+qZOaHzpAwoJGOkn++90SCHv0WITPDNDdRvglAfQEvbc7rPpCzNPQSWRfr0xE6o+
W/Eyxlv1JJlp+iIpPmW5A273pKlZKbytQd9ze4ufukbP/fdJNzqECNq/JhU+MrbmIZwE7lJM2cmx
QDI74W02U3jpl0vq4kcOxw44hSlJmZrUZAimOS3H+mj6/pd5jcl3mqDf80zrNrmFjjo/IEcC4xzj
bzxZHpszyvSbV6FW21kEVkoRSHIbrYWcQQ8HxZ5puHTBIZLGaQlciGCDYoKcZcoNoewfbynUiq+B
jiExgzvmxjQBRcy3gFkXc4fq9Jq6TXLx8fAzLRMBBt51oKjPu9N0ScA9GT0kb2+DIHLskhySZVFf
Ztc8qN3HQXw1s02P8obv4ND1DzAAEIssy6tdNBZvtG3Jo9a1tRc2lNs7q46mtP6e4Iv+nICEt21Y
o5ZD7Eefap9CGjQir35YVRs7rh0INSI+Poal8D5B9CTAnZOIjeBZ+9YqMTfThjG2lnbA7S2kNulz
4iT4xWFaQZRehG1X74MkqZ9qlzyb/lpYEMXHGzgEgFR8ATQdCl7mOq4PTG9Y55CqTkKIImDXDZtX
9VARW+20uwHCenwNmmw4tD2qWqbJrIqtaoHNu2lGerBnqFWSB9PM4m89dMVeIBzXnojIv5lemEen
G2R9qmUOXaTXRjjNXENcem9Ge+qsMhvipGHToNoX0LPptvsSzzE8GRdmEiQy84UYcxfaBvhUBMDH
gUnrAsE/GmJj6fXMvcDS3Z0FVlt+c/kP6IurL9T3vHkVF/HJ9pC5kn4tVhXe8l7iscIzPCi/Eb94
bKQMXmrBCeC9ZbovSMSOzEnZvI+y/Att8tuiSAfBYii3w4tOB2+ZZMnCKG72k8q1gorEDKXecXUT
5jSdidHozALezDrwcQAWG/BabyZ1FcBGVgcdc5tazaMkFaiErSi+KKv6XvcQVMndBjbxbhMtUfKW
n3LkOUyA3+CXIvq4x9ZN+CcUToPbgBVYx7wI2LMTqGzDBgGoUWwlr+k4bBvZF1/sSk9y2IQeY8tV
Bzds2dwM+E2/gICc9aREu4cG5LDSQSG3qu3kFXDFV3NdGcct3qVg5eNBN2xvobi+NAMZMA8q+dJR
mOw1FkSty77QF8+Bg4wZb1zyBht78hSMcFPRaWsvag50AWpeN4th+PZtLQ9AOeMwbCyFka3ZxhRw
u1trch7+s8v4ENe/onCnJLusUcihBAz3DJuJPbMdcWHQosB7RTZ+oUlzRpabPpMKGbsq7IN1OBb+
syjkWSTu8AXuwf1MQcHn4ltOsi9UWkIfr4a9qr4CR269qQiIFRYPS6SIJLSlmvwtxDsrYGPxo0Rx
9oJ/SIgXRvJthLLHus4EW4ZTVB0KaGr7dQn9ktZ+hgPLvAC26Y2qClhsyKvOzWKVdt25TWO+N6N+
18xcH8y3VhO+yUfbP7ge/HPMFVrUh5cw9pAb09RJda5grnH7HDSRT2YJ8znSCGASc4F0JOBsT5+j
b3PYfOBzmNkxD8ZdKCcln+njQtFwGUcu2UKnTe/Nwf99ZpoS27sSLkW/hu8x0IhEptvL+rnpyyWM
cEcUWG/L3PvM2X3AxN37WAEv5hmkIT8lSZLPBwb+lYTRfOCB3gCHo/CKG1gNp7VMvNTQGZxDty9/
9csWBvbN2L4hrwjjnaqz34u4EzMnmkwgbOdzBYeRLyoMr5pH+uuU/y7lY1C4MKBJdLeWTTNiRxeP
x8R3wBgaYRBc6WT2V7+JqAh42qxFJqTDHcf5ECP78JVHjtiaODP3dki8Yp/F3ca08BvFrHS6olXB
0bfPUHe+X/t+yTy1d1KVbGdib9M6J+u20q2upu/DegkgNnNUJNTyfvHb56ug9B/4ij6YaPPzmZDG
tWGB5uCxfL/4fa6HOvFMNb23MjPun8r1q/Ko2EzqJJ5Dp3Nchb3LTuYQjKO1jb3gM0Pdj8GNCgNw
chALiewORDMiP1syUewr1vv7Wwy3ebfnujyAnR/cVjHTImjsLDuKBCfvMHAL9gf/LQn9aHu/ZD1U
3SHGfTGJAJ8C20Ws/P5Up508hAUkC4LaAdXXnGpug8KYyX4N/mR85CKLj5EZdhISLRyVQXxymmNG
KK0kfgOsGbaQKTu1srC3MIgY3iLvVTsO7Dd9z1pCaFP8KPEULAer/5qn9LW2efo5yWM8azmjb6TH
VqLw9PhiUfzXwY9ZX6cU8kIB8fPYtNDDGkQ0nhM6kGU34vkTiUKsdRTLg+Kqn7nIMrvLQHX1TDDV
P+ctWUGtwXrPhKKrFIhaYKjQbEAGzDQqe8CaODvWe+2Ci9J+j0X8o0iJfy5DMk4sfQhRJ679jg00
m0NZ19n/uaytOF0FTTGsG0qHvW6Bhx4ElEdZmryRIAUjuc5gIGc51eRZM0DuAAUy+IRDcJGl8UuO
p+PMinT/PcyAMkSdfprtQuXgw+y263sIpnbuFr/KFZAHUFSeihHeZFhmDn/298a0bPgVywXTFOgp
0Itrbd/mm1lmEVHWQLimOVs4SK2Xk729nh4jXlB5pzLFs2l6/ph+f+r6HaWmqD+7TGgS8w9R97Wm
iVnrya3btcVSRQE29A6jnxV/codafh1a4G1a3XdHDpEZGEL+Y0AQsO5YjMY6RUAY5OMKSiRQ0PQ/
81gm38ICeSmJumnQ97DMGtoTbFXZLugjsfLGIXgpUIkuJwhbVPsvosF+gNV6XPU2sktQeCvPbaTl
3ET4wKJNa8UtDBdYC71p7I8AZUSexBSrS9U1S+E6dGEK2qZYTUvIaJo+08wqYOaN/8nAYIwST44p
0DERaz/IQCuammXm/BwwRQcSYLQf8Ej8a8AEw6JKrKMo2YIM+XkApeU9qppwzrJ6BL6c28+4EUF8
G/1N7virtiTd2jTxiojKUha8AC7v7QCFaRamX9PgR6xb91yI2j31jg853Gk6zEXAxGysn8tGo70K
SlUCio07fhMO7EC9gh3GkXdAoQOsapr3gViE7FA2afUAU5sPE0w/cmEwvDVz7cCJl241gi5lCb7O
vbRbkSIKjvczgvoqkl5lADwgzv4a5U3dQQxy/DmqpzMx9eUw9VnKVg64QxN6HSJyDFpZn2pS+9cA
iMfZECfRbqQDvaYJdMT7ZKzWzRTL6nRcCwIckhkd7a7YExf7HzM3avBN5w57MOuaCfFzH+jh+g8X
gsKoPYuhtHm7UGvvBRwl1RYG9BSa+55CNakK53dOlmTDymbSOQFfGT/dIpSPLVEfFhS5x7y9RDyz
AR1NSv4mLFE9hrLq5lZauG8NJW8O3nl++OG7TpyAz+DXtctCyT73MLSZJfCMfrZBqFyIKshOPOky
yJWG1Q6gzYnq2egV9ULv0vjAEyS5X5x7xb/zJJI7c2C2zG9nDdwQh/l9JCmyIEWe+Vck7lv5DvmM
YVmDUR/ESbv2pA7m2LFAXgO+8fsyyDvstOLw0Q2gmkqVJpB8a8NH09dQsJlgrvRgWpaF23VOY6SV
zHyXWj8AeI6R1fyK3Y/OEvYFym/FIhzS8gANU+9QRwVfmIBIzvKhgLhtn/nZ0UtACTUKupGYdJhD
QVdGIGDIwWpOK4h73UfHJPBgWA+F/QygjmXlZzCIAaB4w6zyO08t+jSynD7xIt40hYO8wdTKodK9
aPMOGbWReU8tNO8eoqb5bgbryPOACqbvBJZVZz6s7izvilvemXqrmyyy04fu1II4anME57UlTyEr
q12QKQD0aw7ox9+npp275XMMu038u8bag8WC6+86R3Y/T92pXQRgsAPoiVM2qurnStScmgAzZJa7
jd/bptPEtGbR6XKeTLpVPcSAPemMzoKetce2iiNv0cnsBWXTdHtr3ka8A7O5dbDDTB1NjzlYqlG7
QmcPqmpBpYUrmrViGd6f7yH3GUUdg7QAx9WFGTUDhdVDDtAZgm+SA2r58wN4vp5D3LbYaAUU3DJu
SnyRRi/Dq4TnTvQsHAoYOP/shNwRmQ+hy7dhnMFpGaSgaxcRMgONqXtPdf7WeXb9HdPmYQjPrhlI
qfPO6sbvNU1eY8D734cmjXCjYO2V99Jf5MBxnpC2rdZ0SOkk5NvtnC6Bu2KWFEdi2/bSclvrsYHa
+Ry/L+9gud21FrI8BCI96bjXEAMHRWbJPF8sc9xLHrVfNY8gRj3HnWyhooRWYmfk0CTV3gSQ0cFL
s4SFQcwtZ/FhEs0/jcrtN26W7MwydePZRwZ+KZgMQwaxzaZbNZJVCzNqZrY8/RHHY3pbG7UGiPep
dmkCzMUlh3EGnjAEGZsCumySInPWlKG+XSIr2+wc282cgo49y4o8vfU7cGBbN3Zqzz8slVkNxMJZ
CDoufqyW0PCMd77ZbWHHJuGajl0Nhi9+QqQPW7yjDOHS/Al77XkSrsv4a5oDUhnSnd/b5o/ft23+
sdMMmxHlcahcjSFdQgiwfuZjunO4Vp+AZkyXAQ/AbLTb9GW6ldVlpD65JdfLyOl7lD8de6sIQXpO
lsm4hbUwf1DTQad4VgcuvJHvA12HR7+dv5QOXoR8yGb1Ie6GvQSMfDqYM9MHcwZU0yKf0RnAgoDJ
/1ugmXKLvs9WfQfd6P8wJQt0C66Vvf57mRbc8R1IiP+6UmmVUD6/X8Oc/RUNZU88VEOkyGnrzaF1
nxzEdKitoQV/V8rkYA4igu1yZiX5ysSYvtLE3Nu1BWQGGdXWjN7Xuq9CZJXtKchESGzde+8rmD5z
/VY4bMNgDxmXVdgs/gpJJYq6k94Aklb4sH8tBRGGaj22g5glPsE3Vagnq6wZ3/Dwa6ojetCaQjQd
rq1ylrYh33gsEacotF/DStqHzh1RY6lbBzR+nrwEsgOmZrTKA4Q4xIuoyGsKD4eTGfRKfoggU3p2
BiledIW3qbhwH4HzFi99/ZJCjBLOzjAUstOtmQ74iXyyGmzvLNStk+qUpn58buGCM3E06LzUhC21
jYwALFuBemSwcp0i6imibbJ6xeEpODd9eS2LYIYs3FmBsLEPATtLHIAyLNaEqyaCIyUdbYnadaKX
loAnAh8L+SKTqlz4MvI2ZjRywKQUdY4cCrYfTwzfZtsTzrkgrXN24Lex6ccOZQPTN7j2uQlC+AMC
aVhMrTopvGgGY/JPUcgb3LCnqdPAECqysHM4GCsgQCLYM7uQCdb5OzRknLNkOfSoJMpYOqyXIEGX
K92zApls6u/wGgj4UNoVV0eU3SMFt8cMEjCUrl6ColiZWAfT5UdI/nmBLtem2QPoD4PEIZ2bZo39
Acz2rNvaZkWlrYMVB3NN7bltUZgtKBpeQXCB55pOs03lN+FVxaJblT1+bWYUILIaEF0GXepptA9G
2KVDoR00ltzfhZqnWwFH1X3TRNkmQZb2QCq3XMtclEd/2uu27tif7N53liiABucxJWTR0LF4FECS
LpCQdp4ogMFzkA3kM9J8+dwNlfcSlSj2CZi8vTVFXQHZCYv2gNrf4R5IP3dO9OyFw/C1DfgRWbz2
e0LxlEh6uKKSiC8dp+0ug8rw1XfCfaucKJ4PlrUHLT09ZJJ2l3w6dI5YscJvAA9FvDmEoDXSIXfx
Uvm7q5qD/CtuUyBorc45dqFNsQpAzFjzDlpNbouU+MCKvVBBUoJenJZ7YuGAvGawCKk1LJIQWWDH
F7DksVn86GNn3wde9m7RKlzaOis3pgl1wrmjIfhaen20b91umJt+YD2gI+S3zWHM++aqQB4bSJW9
DwWRkE1HPdWhUr5DS3OfB8i3ebHEOw7U8WcmrB2s75AhTbd4cNkHCo/MgzkLpuZoZ9EcJdgGciRo
mr57iDmjpP1edY69/qf5TjtC69hPTnU/NseewBIxKwL33ef51hNd/B21kmev1/5Lw3q9DHKneJDY
4D2UbZUteafH164KLia0d7MHfCfCN6QzrUVQJxSeQWG97+o6WeVJPD4jL/iVREOxDLEDe6hrtUwV
qCGAVuB2zwekHwqX4yEOWhOtW+vJCWDyYNZ24vcSALqvLU9g+cu85NLFA2pbTlFuRF7SS+gX4SzA
e/eOKDsHtrguoLHSFQKki148+AB4dQBm7Woe/Rq4xZjhW+BtyOrbeRlDNc503g8m8O85ZtivKrap
mLctberNSY79cWnWigWJHyxfl3jrNh23q3PbuVAvpWuzZN2kkMGkzNv7wDzuWEwJYNSFA9lVzSAr
H0RbFLmaBxsF3ZWfokg9SCSYutZqnscIeJSUBOwTLNiBhCfkB/7RIV2HLWRf0NWlj2z6FcYJfAaF
EfKKb203FzJlj3bLx2VdVfUxcQAW9QCV2KGGSfdBFZXrSCh2yiLLW/hNNFypUwYzL+qi94T3zymo
mN8JXnQ7hRe7IM3CBwkNhqwq6DcwYj7HhLA322/kvE2BK4h9D7wTgOfx10UpXwLIgadtlO27LKHr
3OmzU5CJdAnzQvoErYF07kcj/txx9yljMfnmwD0sSa0Rm2JsmFOkc75Lql4c1V19uMTuiz5HsnCQ
RD6UEN5ESQpiqdOhajSoYwnzj13Uu1vLauOjGTVnJqSPxg5WnwollDCwYVVkN2sB/RFwSVHARqks
8aJ5DfT+XJV+tS7wDHnmUsezSsfWoavK6FnU47tDOQRvptZY8UfGHHoyoaENu3ubRmfTikF7arMS
YrIF7oHROM7xJ2qezDwdXH2ITVxhRFHPQSCmazkG7Rlels0qd8Nh3gHyFgK7H0cn2i4ji4Yo7BEh
5zlp+fo2CmvCdJem1WfgNNRZA7RWino+RgXeM5Nk7eKP+q5FqlYihHnaAAbee5qeMsA63kAnhLew
z0H8nKKwmz3lEf54wEn6yCeAmG7CBQMTiONvdJKSRWeVNz9MvNsU2cKP/WJvroa3aeix/c+rUXUK
PWK/eXFQbZvAb+5Xy6ar6d9XM6uaq7l+/vNqDa5mVjVXI0lS7iMRIDf162ejXgQrKKVgsjUoa28O
LQE51RX9j9h3LbAV6h72GQRmdw8cRNUKWjzoNpGOXgsRJT8bvxfIIZe1pizsYMiaWg8tNAsefHha
gffyu50UAjarIsWW/PfALcaEQ0NmP/YBGBJR+LnDG3acZeF7asfNCqDOfBtGAGM7PcxU/S787Nbw
WWtU0Z+A1oYg7lQvtPEUQ5KmrVeD9KEpWaePwIw1F3OI3cLf2716unc5lmftE2Zfc2b9jHJtV+3j
MX8xUbf+FrURVzmv9y5QeRIQC/E0mpYX1A6R8NbD3Fa9fYF1IpnJcMRug4f2pZgOqmNf/aDxdyYi
Hgrnkki2idMsOJguEzX6M5Wl9cX0uLLtjm2mQCnAopCM9RbE8/SS0InSE+KZiOzQEYASFCqng2th
IxQX2dEEuDDAvLhNusppWx7tTPXwmAutpQ4LdTTxJgzSxstR6OGYwOfzhETcAjLzMBwKu/TCheiW
LG6ys8BXYclon59cZQGyDbeQI/xc0jW2LN0hla2HD4P0MQtYs6lGjsqJ1NAAKeByGnqCbvFiXezC
YdQ7WeGNjVii3Eu3YBsCA/FJ6xfuNsBHP1TDA9Tp5LaLVAXefOycwbwd5l7nj584uCROg+I5xQOU
KaDweq7YPAny+IxkHd3UeKpuUihEnfsg9+cMOct32nl728r5j1BAtZzS7lNRkHEeouJ/7qqm2UC5
E1oEcTnAoDMVCw6uwTvkT47mSlah1mnuys9BAVhAUMvsktYl38Ss+H+sncly5DiTrZ+IZpyHLWMe
pQjN2tCUWSrO88yn74+IrIzsun9f60VvaAHAATBCFAi4Hz9n2FU2a3XhV+VSRdH9PUzVi5gpH4ZV
k9jel6SQVqr0qX7RvEDeOM4sGKgm/VlFP3VZpg2RGC97EZ2q3oPH3lF/pNAOuGNolqSLT/lGGw12
3QRHTiTVWcu8s7QnB9eaZALbao1ARjy48taBZjd7JTWHc+JI5XKQ4vyjSKSD6iT1t2apCDkMqELp
NdktSR2cwTxZe0/D8072XPY8jHIO6YFafZs4hcAu/RVlZOiN/I7XvuKvm/pSu2Pf3q0ySwFu1Kb9
hGMHdgAZ3lU3VL0oYdX18n0iKflefPqj0pxbROW/W+7mAwRnf/QWDaKuLO3OrWKwVKmq+mejaALU
JaX2tdUAkg4eLzOtGNvX1KvTLdB1YymKStg4q7EB2CmKqj6Gy1I38p0oesmcMqnb0Qyb7Ag+Wmxv
54v4VOhjcRCXwYnLwxR2KRHl/2Bz71KrirHqYcR0RT+rnrLi9vE/9buP/e+p7PobkaRgNY4wEdhp
iuucI+zFlqvNMPvKby5xnIaoWoRPwiBO5LdOB60rSkHPjmKASH0nin5PsnuE+2cteqp2qWzhRDcX
wnPucWQ4KlUZuqJVHtr2ovG7QW+cdYvWkVwml6+3xmr41HtFPolSHfIGJmW7IxbCbY0BusdF6sVr
MatWSHhpbdDC9jiZZ83jYGL75aliD3jKlBKOvRiMLeR2BW79uXLIawQxk36hDfC+NB1dRQ9ouH91
uxc7E2oZCzw6NJn/DCrs7kVpiNNtpXqvf0xxH0DMmEDipSZ2tF/aHMqP5Gm3pMjqk+4qKCdtyVm2
HvWsstAZm1ddJUevkzfyrc6z48KtVZX3WeJfcVuWJ5+X5QjxwlVUjYSEN35O0tzM/nWrMzRPWuAd
JcFp7iUawkh+I8FQP4iuGhsb6EcBuxG/IXB7djzFfql7nXeuX346Ri+vgMjkaK9B41pqyULU+y3o
25EY2tbQJfVD0ZeiukgBYkKZHd162/ZzOsbee1WASQJgmaw1cyg+wb4u5anw35Ko13aFGpQrUd/3
5T6Q2+QFVJG3zx1wAKJ+8IdrryfNk+1HiGrlnkFoi5ubpPRnO5kI5FkVh3Dtn5tTEygDglaJH7WU
/MfRYxsqbk9XC4Mkw1A+j5EkP/YhAelKKtp12wfaapDL+pHIA+GDaJC2sqZQHKTq0QmKfjuNWu0K
k2m2E5+kwNzwMkDxeLa99Q8ktmpeXSzvtv40hQ/y9JcY7GY125sJnt5CU6R1imKi40JWqe37aXq5
mcwzi3FbVX5r7KHbi3pxsSM/3ZhQMC0cVY6XuWkW+yjHXZyX6Xiqu1Hfw0QgreOJE4Xk2Tjp9aD6
2fW2S7av/3eZD++hHqdvWamZywkw7TlXwMrGNY4Pf6iKax3JEjQ/ofJj8sOl6BSXwYtUWMZbXfA2
8ZO0h7V18nad1csb8i71y6h2ycJgI/QlAetDYG9YFvxVtmLLYPBWIAF86LZiH2DO+b51K6lu0hlI
IcxFcQkSNOaFnSgKY2GHKkV3G0o0/Gu8YE45FnX38e59/zWesMvmee/3cu8rhrrPcR+PHTlxnMRf
jw1nMQnZlxM/4K9P/X+o+7+x+9comVkFCMz2yipvK/3oTJwP/fgoCjjX9aO4NFYfdq6o9ENFWedE
AHj1TE6xbCYrXSa+Y64rX2HpVprkCFlX8W5lXvEeZ3FytFMjXYi6RCHfQBvhCBGtVlqvxmi0nptS
0s+dA+eUMBuR/WXrJusbUTQ9DZKmFy8vDbzob408wdlNiKh0Q8fWDh7Pza+PtQmV8G7s7HQxSQVs
la2H6pi/KnVLf5V16d0Lpem7iIqlEZfJD8DfgFjlMrvInplBOp+FPIBsyFoVuFgbafKnowVb0Unh
iWiUIX23M21aNuZImrjvIDmQ1ToSSTlbwFH2L7kjcWlRPw6AH69EnbiwhdXWZQM3AqLN/uVWl1bj
LpRZOERRNJARIh1rq2HJ+scsDWzvkdfV7/GFIRFWGEv86HSvb2snciurVXaiTlwQJyUF04/M9Txo
pGjTMTQG6zmG5FLJK5PtPyXcQT9NrymgrKBEFlONk6vtdl3tWfDxAIgLKw4yojUlbL+1BjDBohXi
0/AojcT+RasHBdXjZCd7ostdtzAAyZhR9SzaVEM+10XWQeCQx1vP8tMlJNGDmweAHsVgjgG2gB8E
jYv5RmRfddZIuoQr0ZrDiLEfzCxYiNaakzv8g/mbaPQJd18LMkBEm7jM3xEKkl/fEUL6nzZHou1U
4mYAA1QdJKNRdplkpXt+W5a50EBOK67sQzvv6VM8uScDhNQmx7lzDhAmWneWrz3oYzqteKqjC9Jx
1tJT0/GKfmS6VEhleTZqgttawXm8A++5GALSGDwNKIHqdCEoIit2lbGyP4tY/tRGNs151F4QF1Su
LXhmtwlZfutg+pufARcaoElXxhfBX1CL3G3v4BZz4/5vx1RBSMXstSI/UJAHjPa4opW/dD+9aMSw
fxRB+anrqvM5hGPspl0Wf7QTNIbDmDVvHR0XmmFpL0bacPAzyuQZDECybBN1uk78jMta4byQxM6W
aKK6MJtAfzA9ngHcus3ZgIR3o6p9fPKAUG/hh3UOvabHOwkClf1IasU+6zxIFmz+skS/lW0F/OJI
8oO2ycNMO5lp/zU4pBFDYIOHNHwbu944x6qDMJrf9G+9NHgbc2jalSiW0LqT9lQkB1FkF70FXZ0+
BXmeXo22gRHN7N/0Omv2XmsbixJhj7chRaO2iM1xK1p7ZfjSikF9kFXPexnqn2IojfjHKQr6wRV9
bEvB/2aM9Vr0QQjFcCdSio4KEG7TlwPUi7PpZCDndBKf7hflQvyy/aM274bpVM4Xf2jVvYNYobC+
13tl1YzuRLRvW9jdp7C9D3i3S2LdXPVDYcKnxez3hnuxLaJgqSVdvryPIuyEiajrDVV2kzQjM9NI
8NgPtblIOql/Loz8ucsN6QtCCp3UaEt6yDRdPXaWEy9FA5jUZV9G+jskQhZ57KW6DZKsfWm9kaci
83/ENhRDqW9nDzEaUCerYF+l2bbMaYbA9QSwyGok/U3xYB0yEj3eKmFZvQapchDj67VULEiB6c+6
mUdnUslIJZnHHTt9l1d4pgvZsjZ5VMibEGzxW97kW2FQJxyIvRQ3dMQifoZ3EdexuKO0OUXcC8z4
dXNIe88+afx7Z6MZRQu8tcG+zvzUNbUhBtZojNYauQNjYfEquqhOaVyyXqqWU1FH675Nwy3saNra
8rIJsfug2qStBCTYVMNrUsRniZT9E76P8Kp2Q/ug9e3y1jZX+TCV7nIwHm6Rd0W8KGreghZ7mbXo
EYluZKeMWTkcRBWw8uoSa6gez/Y4VWDRxmnj3u3JVSGIPgbxStSJS9azCFekTu05o/T4nzqcdygW
ygUMIAQLNxx2vZ/FoP3V8SZ7H4syW0iNpzyx9QxXCEvVDz3/lxvO2Mqhn7EGQ6N3Wx+vxTloLRDX
sRVdOfSbi0kjAhR1gMI9v5K+CKqfqjLWfff3fFZ/CZpGfinHgIj/YL+pQza8ygFcpsmUcwBS5OE1
bpGkCmO5X4pWbQxClEMTfue5tSlSf+kh2LyQy8EAfr6GI6b90iUH8YCyUvcSWV7XsJ0St1Sm7Ifm
az/Nys6eRjwrOxjIg/UwjMGnbqMjPhuY7OWXfWaNR7upjYdkwuEtGmJEA7gr8yXGK8a63zcbC3Xc
NzWOd8KglfsSHytasJ6vyifCY+Q+zEOqUbFi4zO8p6GmrSeVg2Me4Ewn1+lFGPSVDRR6lC2y1yrl
gBcGpeY5GeGfr5MF5L/dv05GYhnCRyaRDKOLd5qSQwVhe68StChPeczBJYy7v/IarYtyLgGDGGbp
eUhFDY+8cT1yyNXi8RGtnswTYlhltBb90zGfHuLS34qBhIWVDBoPDewb41A9GJHW7lqkCt40brYZ
B/3qF153aXnORTXgsnFbNMDYb1Z1QHZqpYO8mTtF1Uvg1/KrTZDzDO955YpqyclryCuqaAMHsvcm
j4bvGqmTP0QksryQ374QZqUqJSTDAmURxSoeh+WIp/d+Q33VR9fJXsZmVD+AF7LPzrRq2POx6lDz
36qLrOahqebGCBa635aZqIe43j7PzDIz1T6vSdCuosprVqJLYzsP6FkrezGmaGKq+yzCCMSRuANR
LWrEJ3s0xdj3anGL/0x5N7xX280fY/+/1TDFsFRHvJVtX1eWhA7tI1o1OC+dqF4GWt98QbJG2qRs
/mTb6Lh5p9qPac2BSrIHea3ITfoKqv5JWDR56gZQe6Wh3L5IMa8lT2Kvl8nqcKnQJXOTeZyY90lA
0s3n0DrK0m4G+8gKCAtzVKDVOU9pMqUwxZ3guLDz/JoSKJq89ib/NmVqxubP0HLeLDsJDrwXXmUV
Yg/XCCrtIC7a7099roPKqjhil6WsHaakd34Z3m1ulXDRK/uaQ7pmg+aqFN5Wqszp3ZGMvwEJOp+m
B3p+rNmrZH5jPlgmySp1Ztjor6Bsk1lG/lgYtX8euzyFjIgenlz8JLBN1kLYlUetr6SF6MALhmWU
V6TiF8jFZuz4gtkesWEQ3Hjy/KIsdpWa2SsxDo+sW5qe/m6YMkwkSe9v/BgPsPVhs539NLKegwAU
RlvOMxDMzmp3enWbajLxkORGJO9ikyCUlrY7MaTKOrlsxiY6qAnxM6Upn8StiS8vS61Ksh6O2vnL
i1szeAgWhU62ovjycsm+UkxueWrt9kb768tn/vfQwwArBpu/f+J12bUak/LYy6l0+11+f38P5q+9
AmxhKewzWWaVrLs/vr+Yoyh+ff+wbrxNjfb57fvXP0S3SgGgUeTfuZxYQLS8Co5TzoQERkSNIo/x
utBqcymKogHo4ioqTdgS5j6xZGXbyoEMqpyLos7IpWevHVAamqskM1KRAxhBgYiiYphXaBg6t+yq
cC/qHHA8J2Bpj6IkZkH/QcErPKkbUVdFtfIom/A5/J5l0Pts1RqQZEmlPTzaFgwaTkYcGuXfbBFC
3Of2Ff9JsBNyFLHQmOmDGKIxDibjEFGVgE/POp8Az1y07C45e7b9KGRBhECIkAqpEnhJC8mqb0Ii
JDHBF6TFbI9jzX8U8iH3HqLh3kM0gKj7//S4z0FCdO2KHiQCs1bixDiLocQcQsbtPjm4vmg9hcqH
KsXBNYpBZaGGZ25FUVzSvl/3XcoYRGyvI9xl51iJdqJNVJUWQsd1P/qLe6dQRlWiyIC0iDoHWgip
cuqj1xLWSbPW2xPl3Q9BOp7tzitUF1L48dzmIBNB1UVLB4ZJNZpXrqgbiLekj/rsTh+rkZMxSAe4
MyhaUhXtoeAjGpsm7SvaJP2ma7JyJYo4DKpVFlvtplNz+4UYf+gEP0PZUn8qkfo41I36OlVeu558
L9p7VW4+ZgT3XGGhxyFyJnrw5UnDuJTTAemCirhS7xHKCORU/Ur05GbaoFmDBzUrH+Hw6/eohCJT
l4fFG2LWZzEY6JK/lb70nzs2ZhvNBOpJNmf+1GvsCoSFFplojCTRu0lC6Urv0uAQlIr8kHCeXQgL
Zzzqfjb9KLQqWDqKH55jwi1HDzGWZVkF6WeUass8AkBtV3ayhOsVtt3KVF8jeEOWtW2XYGtU2Ppr
CMMAsYZnVE/TVd53yYvED+lmdq7/DFSA5/gVfFIAi0OfhtKno0OpHU66ybOfVWtJ7bNjxu6YdRw4
0ljG7SVxzHGBJGT+wV/8euufwmXa+tO3nMBbF6X81uJGtIZgtZkWw6bS43wvLtOY4ywh6pjt9ar5
VWlWmk/45nf5bv6vOtHvNoSwaWwVpQFJTtd+GdpHOfEzV+C1RVGdi2Tv5A/j0JN/yosSKqsx/xEM
31ZGkCmuTVSObSm99Kba7nx2QTOzg/msWsPPXiKfBCLtoxnIIO27fFy1EnkWbZsgUmsWHlHBiE2g
/7ew/NdYUS0lm0TPjOdskP/TWEWqTIcusPrbWIrUTl8kNU9w4cnQDg65phTfRjRBi+93wUlRnA8S
6u2HYSrtlzD8jrqqextDpToZNsH+0ta7NzwN4UY1k3QtWj3AfgjY1IQ159YqDFYWyfvPclFUly4b
H0V1V0beLoa9cyk69a2kwS5ngJQRQzKvqnb2Qzpo9osy/iWMLF+qTtY8ryj+a96hwFks5r2NSHrI
fV41lR9FNYmXzk4Zi1/zjvO8ehDY29uQ/8zrKXn4TH6uWwYocDV6+C6F0XSAux/FsdwJ3iuzHsF/
dd1OtIJc3OmoUjzJPjjAaJDfRDVJt9omS0J7ZZtlyMmp6l2oVvSTGZfGa5M8i2qU4OyDB2soAbnZ
qpO1ZV2M2U4Ua7k69JYOD7elBBejLiHywApqbW8j5eBShJUNfs+dFNaP0teTt4Q42GyVmgFMK3kY
L8T9mN2MLx9y+IfnVjLWjkObjVetC5uLXqdP4rsFQZtueZN2t6E5mLPTB5VwIpF4QlXpdpvtOHbH
IY/9WzHsOQsqQD6XJI2gSpupwXZqNO8ZMPmrpdvOj2QoA2ARfvrUaXqyI5vZXvdpHb7lNWcSrfJ+
WHhvXL2PiktGaGdvA6tZDdBvfVQS5DezRZT46SKXx+6hMRrgzhDBLoGwTV+RfRGTVBHry5RzrC/N
aDrBCeAvCYiZHxJJAjBBr2Am7R/ksZquVq2rO7NVoIRIrDYligEwcSqsfNe02nRFfC16bK1oWcBa
ny50dQzhWbP05RSU/YIcQXMj7CqvOCngtU6ixIIUHwwgP+6tW9bkAMZqS9qIOaOu8S7hhIrvPGNp
lcmmIvEVshtuSAwg18m75uDuchS1WCgxMJhGmpCiLYZpUfeJtg/roH0zyuyojE58nYH1T+OE82lM
m7dQVo2D4eCZEJ2gFY7XOTwcG1EMjWbgjFilJ1FUxtEFSVe9pJ3WPXZT+1LNMw2ewSpJdk9d+dC3
E8KBC2nUvsJE2sDCp//tIGQ4H9e+YOv1F41Sm1eC4gOkfkBZjGoyD2UtAej/791NaDdCFXrf392H
0CbSOncPf3fXFds8JDoyzw380tdRIstAK/eV12kvapnbuybCOyyKllkZu8C2+luxSPhzliNeSdEK
3GnaaRpOHlHMUwMObl9TbkUHKuKdavrIySN/h8JXXO3MEHyeKMpKSMA8bkBTqNB069OQzLgH69Yq
2Xq4i62BDLi5lTOEhHBfLd1aeSU7WyUKg6VojdTC3OaDHpLawESBYWrbsSnjW2sC53QM27wCyXU+
c6czjIHgYnERVRa4uIvcOaA0SJkWpbspEchlDhPf+V4P3vlj4Gvs770Vgoyu1ju4T+fxRUNn69oy
Ro4ASPY/E+dZFm5gB6oWYjhjnjkMgG5ANsLbNeeFvXCsuDnVVb29z5ji8ln7Ez9eHWoPlmFXi6I1
87XsV7Bk96N+mSpL2YdtapuuhZrkOQ/3yViBqYv6cdj5yfR1K1YRMUs9I53jVs6rnINpXHWboeHH
LOQOAR2himoYUn8ibGmt4yrP3T8qRUtuFsOpVDwQEH2Vu+lcFA2DIHAU5XvzrfKPMQjlmusW+DiU
8cxjmNOv7rfiXCdM0lD5x2SuizUis06gRzvJgK6rhHpl15Ad9tKV+rHI0/Br0EntBM6ZHB2/i662
lX2LetZrz00HRYMi30ofSo+Fimhr+IWocuiC1pwgCMH1ZIWGvRA9tLJ6KI1WfQ61Otu3w/yHlHJ0
QWG7dfveJOcOT053sjo3CUL9JC4sowRM407tiCaRBBF6mnaqtUwfl+Kj5E045YLQWrdGCyvuPyPg
IdJPt6rI6rp1xPvdJWmR4Hgg0cWwc2stZhDDWCoroOvXUTy75vZSLtvrVCV5Wte8CDs/JqmANS3D
N3kZYt50xeAjAeqz0FaE+eAQgoeLc54KQgi6KD+R0jc2H8i9OLn5zs+XuZXWZucEf5+bTa21Cht8
j4KCBGQOITHD7M5h6qVvknYjSBlH2z45Lcw5N3aTeT3Ey5etO4ge3oYsNtk3EN8SrTKLogqvBWHD
yH6YfONTkJ2Qp9Nta1/G3zmTnSBKwcLixPZen4tEW7Y14o9POSjbC5pJJ1GdASWBixoITqBE41MU
SY9DOZg7Te30l6KUdqqsWp9SlyjLwU/DAwox3lOlRld5rieXzYF7uKmPpYf6nlVaP0R97qDf5AC/
PbUI5z1aZKlCsJeD8p0MjjmKlj9oWhg+oPiybSpTvg6O3u9ABQ6rAK2jz34w1xHSFq9WwHqqRFJ+
q8/baWtbtvHieB2IJtbqW73WKnsjtbMXKBXRM4GDFOXEov+UZOdoGEHn2oWdsrTH2aO4WDNIIc+V
enuvA6Ns7qfQfiq0LnuUTOJbmtn3y9as+2OTRf3RUnskQG0z17aB6p9EnSHqihYQ7x+WvVTDztfV
w1oY3YcQRSS0sJY4xG8bWXu8t+oGrKO3LsLQD7yLkZDFn0OsX0nGWlEd5TmSq2E7eb21IMkOPtsw
8k+hnX6Lxq4d+6uGf0iUxEUGKytLEkx/s3mcRHB6esZwEI161MtL8Ng1KyutuAjsTWJA1ShaK81A
JJvIq9Rk7GhhLSlT6UlcUN88NsEUPWiSJz1pBQ7NTB2jjWjMpSA8QJNU44Mepad8viS4xIogehI1
tWc7MPLzdhRtAfDbLY+/iecZ087Q1cdOdvBFMJ2wINHis2xl6SiqvAEmHWjTtJtFRAbGiUzbT9Eo
LkYVr5NJkR/F7Y25z681hjFKG4yI7oqFBEHgsN2iSBJ38mQEe1EQN4BCUAMhV+0fBr+oQAd4zpkc
i13Z9dZLaSXKzo4lfKaN5nxGQb4AFFy8pyAUt0ob8uiaifd5kSfT/uzaylrLxQCVURTX71GYLESv
aQLyCeBxpqAfnBcQ4DvRiyM3THSymR6c1hmfJmN4vs2SQSonjap3DAs2wmEHJZxo6M3GduVAMVE4
y6oHterhB5nvy1BIFaKX9TgMcXsKrI7spbmBRJD3lkz9pwTZnENrwX+hwty16xxgL5U2QHKZ43pV
S3VcwlCFhKuoLGqStQNfOYhSXNjOWXySk8w5G1N9HQzINUR9kxrXUiZXUoOg45jjeP/jcq+DoR1F
J0OpVzx73VHheE3CkV5ZjfuvPnm1D/mKh3u1Mo/8h+1t1JAwoi3HrjnK1qmLpRSnjek9GiZCp1YY
NeSuqASpbLAOeHcjBPi64kenV2eF6ODfdWQQYYdLxK37bxUEDq58wzr0keX96Kz2b9MzjXcvsj0X
xijvWSZvAxhG2l3YRnqrJgjKMzAXZzOiGXhwMi/b2w7hMRt/yjF1CC7KumE/NG1NZj8JWU/mnNrq
xb7zGk/z82bgwp2U4TnIjew7L5vV7WbI/xurHnHRVK82lqQ2f9nJ8C7H8Cp1EtKVlsQBEI7p5LNW
WS1qotEflj8T2ZFf9G7LHEYBkcXvKNkpbhU57Mz7kexFm9Ajvuhg0fgy6cgSLO5tEQwvZHODMKwS
5xkONGh5gJs8m2RxLxSSMZ7MuEmWDdnXT5o/NUsFDddrmeK592Hku2jEtpc9ujeX3IPPUusG45Gg
Ub/yS1YP3jjmipM5MIOe/88uytIHpYcVjF2CcnagV1yHhZWcTQXHtdSkybZJrzUxh3PQOOZZfBKX
IjHJspjKcM0vTPzDgifALaOm2hv8p96No9/dyFj/0fS9vr0PAiuELoXzTibzThFMGKey1s3JteQp
J2KgExmi4VYnmsVFssYTfjZzl0ryJLPfw4bUZ86sWiwv/qhUY3J3dGioRTeWckjy0648tJMF1qJD
ckbgM1Ur13d6j5O1mgkYPKV3ZkXHd9EIYMa+5iXu/Zl+oZ0vBrnxRljnZIFRmgxE5kdSvI/CPoYY
GI+dNYFJYDCBLhVTia5kb+ngEzn6ir4Nfob7VKlfOVc97AH60XOY2gOoBZLutck5SzkbnrRGRNge
j2zNyh8AY4plNtj1qR/H+qQiCM/+1yt+YGC1Vfszy6xhQXKWdx5i0znYRMhW1pTHn1JcLG9DmbLj
DuYwPqr8H+x9tK/WUtYF7+oQ7NXBbH+qDh45qdGKa+8RhuDs629UrXGlfIRqanK0Qz2HUsRFRFv+
VSeKouFupyfySHLVFK4Gu81WHqqKy0LqnJcJ/iZPa4sfgQTQxoYt+UFPw+qYB027dHqn+KFM71qG
vG8soysTRHm9B1DfXFUH5g9hYNYQSppu2OrBsrasbCOkRh2/kR4UdjYeWHiSZRAZ9oY2WPrESTai
7reFjw/z6VbVTcFSccI/Lcx0vI0BDXzwUMrqyqtK7eDXXGAFSJc8hoDR/qgLtENQ4PSEuQ9c2RRR
FhfPaNmG3z7O5vU0bLNa07e3hlsfMa7eId8VQxnjB/5wDOfLqPbwj4ry7aOuxt9lUNvrW1FrEI/M
nChuXWEvygOK5esGKVA8VTTfLOH8/Gc4USvKvRouQ/ZuLPhM1ovJoj4Ztmrbym7Fn8Rt7Kn9LnS2
24XzDTCGGHnURy+hHIEk0QlwsUWTDinh+XXTOfJzqSOOBHmh+R0uRR8Tqic3N/FnxhpwPPJMoqNv
l+kROi0g1o7nPJcF+FZfMZzv4OID9/muYatxU6MenifiRGtbcuxDNiXNsXMqfaWH7bjN5VKHPHaY
wB9P3qfue48eITKfCMfL7MgO3KaX12rveD/D2voODSl9t4qiXiilHj3lWQkWFFWWcwAyYmvqirH3
9K5F08QZN1LsIHXKaCtjVP1n1FPDReTl2YcTqB85lC7fdgPkTMySFZILFsv8DjQPRltSdRQDOICF
ZC3BexhdyHXwHizVyza9zddIMq3aQ63Vb03Lic5lZWirFk2sqxo108LnP/mtilqIBjMz/anp8vY2
jdyt+1zBjZRH0qlSNeUrG6WGmbPktQ5h+NW7rrg0VtisU00JT8C2y51c4Y9E+9A5+vnUrxu0Xy/4
rrj1ofReSogF3Fm+70uP/Qe/HFHLiy3QXzWMbSWHoEjn+AiA7UPp6noTGaq2kQKve7eLZgHINvtS
Gvz5aqLCmQGa+LkmwCDqATWhuCYp8knv5OjRLoEu3DrAikZubFtctJBEGRKgnIVRhvkX1FRHYB/N
i9kG4y5ocPSJDn5ykbVK+kBXDqJtIjtb2Va1t5HUX9HOeZUoauaxWWqD+ik0yjdRXxZARQ3ZSM8F
PzWyr4V2uwPTbNhoSJIDrRQ5N90Qo/s+f5caqIdZ1/Gr7GURRGKEVMSdwXFTkkP8WY3FtPZjZ9ym
hX8AIzGwyWzMa26mV5XV4qMew3Fld/Aig5QfPjJ2G3Ifftgq0Q97NOJVY8njRz4Fb07j+VdDrdVz
1ZWcLufe7ECmhWS0yZGgY/TSWslW1Ce9p4FpHwc86pgNQbiMm3h6VaGbOYQ17lUxrBFBrWvBWPGA
8pMKz4X8t7AP7bpfKqQ27eUo7d+KqnXF3XWtF2xVcoPWors1VYfC5LSNHot5dJwR/If4TklvukNr
SNDZBHxXqbxCFEVym9oOV5TA3mJHAi5n1DKrdtohMqHbO6SKtY1fde0FZHy5KNOq/ILGFnCAEpEA
qJ5Stek/Jtx5QFht/9En7LFtJpRk7EQ3H+Khx+eT+sWHArZAdGosdS1N0viFBEe2aDtPvtiKCTsS
Lqy9OcJqlg7wKcc4iN8KrX0XnQyth7iMCFMTkNnfs5A8mQ2pPtMoFwd1KJHSiommZIVcv3gO4u9O
8qNUnOpBr8vx1ZuWRmT4r54xVlczr7bZoI2vVeHE50JC/+hmBMXz3miVZqHDZfCaokq0GTzSIsHC
jK+9bYEYznDLC+OZOh7OIf5sotik4w/DLM2zsFVSYxUmSfykenbyEkY8PoyAAoL8aDT5483GkuQj
spTQS86zORNOSbPu4qUYTwXtsSZtoVrfhofvdsnRFCSlPIxkCHa8CKAQgJoOTaqwMOTXMVLOXeVI
j0EM1Mbv1zFLygtR5eQ6BuVO2JDypsC+y8NVtKnyGlqSBZZXMRa3EZpER52hDteitXPUYokbLLj1
/Z+mE1274n8xnZbjkAiV/s/pug6/ezzf//84Xae2SzXvlVPs5Z/wCThv3uAYG2VStRW7VxAkCtwX
fu4HJ9Ea/hU4JA/J6tQiDzCNrjUbtWrn/xd159EdN4/u+a/S510P+zKHObd7UTlIpVKWveGRLJk5
Z376+RElu2TZ3dN3MYvZ1CGAByBLYpHAg39YMfls16JoeO439qq/azjXbc22Me5Ma1yIJujp0g5V
DHkuiuQs8YyJ7XZ7Gie09lqmKzduFivXdeQcxUl7QzHgaSXSIgMj9BjFCQIVQ9DgCoLYaSZ/8w1X
eYCsPe6qqmPPIDLUh0atknXCXsoSbW/1odSSftEF/HyGqZgzmZ4VctpeiFYcEA69bElHUVI68H9y
+hAHSGslIEBEl65sp4nNYiBtd80dYBfxdYmptw9K6NHgPXQkr5JdY6CUXfdDP3cAPlyJ0qmepMtY
NcHBSrL8WlRZrrKLuyK6FCUxLnf+VRP56UVuufMWIu26krElW3RyX+zYYbhwZLs4iA+vN2CkYTcL
LlcbXxoY18p60D0NJSkNuQzFATSiIdSIDHU8KbUgxjtE34rILUinhQY/iDhclWFhf7ERGhYBsq4k
i0jK9Yuhk4erpGBNqVdswJpFfYngS/RAitjbdLwG1jF54oeUBJfoqeR2jO5r5l1ZXZ9d8mhhu3Xq
CftxkdtK9AVWUbNCvbXYoghH2mXUn3hS5i9FH4NZ89J2Ip/G+zpFvSexjPhlOJ0aJR4yh0aa7W2g
Sdd2WlenBtlzH/1uiNBtYhI/lUb2z1dp1UpPNUAAcfoUw7y5o2TVZRbL9gGKUjoXFxwH4c5kv5X3
d9mvgS6FmxC21T0PpYMIQHvTIWOhqkgzK/IFOm/ZQjRgxovETux/zXyWBl3P79zhynH+DtRFM/j+
XR9IMlvuyKOPqcKkaIR/VQW8ZkVRy6FyQWWfidhq6hCRNiU5EGQXIsKv8AWrhrxZitYUgOVlmelP
5w4W0iGanZjHT+cT8afzwSOdi9ZOJrHaVOZMNIqqT+cLdJzGxPnE6f9wvkhXliaOz0cRYOSZ8tv3
+/V8AOcQG09XhRl1j6iVBku7QCO77Pv42kK5bNbZeflS1iHQD0W5sxH426gl1AO5i72nJpdWkqKX
L4CSm7kSZvUBaAMG3yqiKKKnBAeNtZz91JIPWWlk1beZo1hQtYOvIoDXczobatnBAFNWoTBYzdKF
NvA8tpciANtTFEg8K7qwexjAiQ63TFxGHJIutDD9hMc7vtjGRGxv7OxB1aVkkbmtfmw0LrQrqvDC
kupml8pjunFlhKjrsk6WNTzaWyVgK78bKulLIzm3GH0a31X7OgwnQ8Axb7a6hUYz2c73sUumIDzd
EuN9bNJoFwlTh52OeccGQpBxiAP4hFU6bYA2WHlITX4sLT07pk2kIsMJ3H8qgU7Mj8n0obsALBuc
EiY96/dYvkywN9rsRsS26gCI0JT6BDQaOvSimxhghDm6LWrlTcSd6/sxfzKKsdgVQQIPnmmMCFeA
tmyQb2+5h23AsKKSfMKFFGF7LMYQH10guSu1cqO5KJ6CG1TxWaoNl+dztZliLuVRcU5x4vynAeoj
BGU0Iaevqpq5sdQGzZ0PZmwu5Onj/PXRUCyu6uD0tzhXW3o3+Xky/vmvkikdiudcxvmLyh7vfwlO
3MoOsvwSZfKon7ltxFLUZEY11Vl2HQPxmw5J7DDP85pjgIwCbuLBcA1cF5t7EN1Xto24LfZswaXW
YxKksY+zx5083RktN60dSqzxukFdd+WUYerR0FHboj5GnYEmUMcOr4vCN0pzTX3P4p4dyXhyqUKn
dK7kCIy4iCYtI+ahTzY+ArPMsNIrJ7SHW/DTuz5G29eSZfwxc09bGnI5PvnWSGoGS9ornxzyrZl1
e1E/+MAOjEnlW4wWu7qPnn6OwUWjhbdR21+IeqhIzlppJfcUVo7S9zpr7Cu1tcAWeir4WK4FoXF9
jVdFuBJjQ0R8A7EZHnvPkG/MXj+cqsNxXEcZ20mnod0GNGRcHN2C/EVSBNzNjKWmoMQcC40G8XXs
0nzWoVkcxyqPb0iAXIson9uSxzgqkyFQPiScrUNuNObatQfeRN6oI7KlD9dY0J5KEqaXtzDV65mc
6og2TcVOV3wWuIF5ClFK1j4DqaesL1EPmsYAuQTmoXJ7tufooLUoF8Z9r5w62EGR3zTNdxEqOpUy
OjJYheQ7UVdqarcBH96f4l2lkm8M90aMJa5AGlOU19gZeR8/8fWNRxgazpwO01Hppm63YizxIbfI
5ZfowJ/qykSSNixhyPxP8Ykil7dGCts2Dct5PWoSkGGECMT5UrdLt4h6Radr0fREv71WnPYYqTwk
WvhX0EzM/Krvkv5SqeyZKIn6VImLqwzPUZQ0TtWiTZ/CxZHhYIca1dLlp3rYDEs5q7uLT/UF1hOt
jEaIFrQpFN9poEb2HkprNLfibIGKMRa6Ta0/a9VxxLslysCPT1epSjLZwdFt1x8i2TsO5qlOdud0
QWJcgLHa3ApJcYrK80fnV+0CSzdlca4TR5gMF0t0u1h7ixGiJs+3Xk0qhUchDspO9JyBjlzoiENe
YApgHJDyZjk7Jtk3rfyq1KzEKjhiC9kgF4qiaXfQSpLXImDUDzkeHS8g8vG6UDzrwnZQPB0tE7aH
V41PPfJTsOQeWp7OW3ZxqpOxZTtpRAeBfd8p0nu9qBIRU70WsqUtSp7avVtiYgWxS7oHHWLMtdbJ
1U1cmwdBCW18dPeH6TEiqJ9STrKkCZP4IEepfI+v3olIqo92sXMUVL5duyyerERv5gF+bNOOQv7k
ZdCLtPYR4TTtArl9hLmmakdG6ijTiwIBXQiqtq2sjUYP75oAdeZUd/1TWFAAXiyDuFiLK2Ln+3Sh
Pj/epeUN9aJhaX1hF97zkLb12qsRFjsUSppso6DbV6geBbe2ErozmuNlnenGxeAPXrorVD8jXbIm
ERYjd9RZw0L1LHUuQdU5FE3bHqrAmTWjrEHApQSAzEa4qy2KnaGml+cwr67wy1Da0FjmCYIJp0DN
NNqDCGrkEI0cI+pWmQ1NfSEqa8Xg+8bFvtW0zFjoqYMPYZGszsOKI3FmT3L1lannI+8dru3cIK5S
byyMI0PwESL4HCKOwIVfSTyutqJkxRJK2I6tLrtEs3ZWnoSzLIiTZO7pejdHagiWr4ppYlFLMPNL
sAtKeoPdWn9j1la0yYMun/tTUdRJcYWObyuTV57ik6qMrlAPXolG8dHHkQ0udnAWoijGDjLr0Ntx
eyk6KXVuwW0Zvp4D8rb2AdThWyri1cZ+dCorxscqntUsE4+iug5Lb6tCg5+drxgUnjxT2GLaitEk
SSkAhuM4db5k19u0mYq6OPpvSEodUZiuvtcmmYpY1l6SBlfBGCXR2yoIlVUoO9VecZL+AkVSa1l6
ZneH1WI1q6t8eHXrFyaa1XdrrJ/KBI6jKkOeAh1mH8zIqLbw7gvgn0F5bPBRnLv8o77IWnIVoon0
PeiDJXKs/YvZj/YsI9V449uTx2LuZvvQrJWLjLnM0ihz9c6V+FdAKTReHYyjpguGoPgl6MtqjpJL
uSlSG/w8zJNtnJSXonT6yJi+nIsiwmvyy+JnvUFqcZhpKQ9y0Yri8YcOol70N35GfDrDdOa+tycT
V9m9C1N0ps22vpRUKbtgNwYUxMjW5dg5F52XNK9S6j1lLlpcvo2LXQKVYtdYSXwVWHC4BhMOF8mj
mQhNZFi6ZqHXzAoQ39cRK0OSIi5vAL4MpxD2j2edX5QvhjRAETeS9CoxDYAVQVOuNJTp7tF4f1JK
pXl1ux4BvTB/0iBVsLfHPokRyOUlMmUym8kN+nvluBYnRomOBHhE3rxxvWA92IWB6v9QHjsZhnrk
Iw0KPE6Epk6Lk5jZ+ttqBGVJOq5ZS44S71Wdx59u62BiBpx+1GAMQNJr3qNcjQFsGyl9RU5sMTax
5eFi6S5dSWsBufd4a3Va+cACviB3huuKPDDHQdc03o+S8z6mBAPvOPrg34qw+DwmMHLUwr3aXjYJ
tuNByc7Bn8YU16lMY+J889t1jk0XzIqyyV4jC+Llp+v8dcwCoitzrh/fPUu7NyVESQg1AgwCVR72
ZVNdjJJWvapD/kUbfe1eQQJuhedjt5OQVQHkFrIu5v5/YSsYHev6FRE+uE9O5ly3OVpMVWGC9pRL
79YvAYCLkEwZ5zCkq+c0AvKM6F97GP2y3AOl5rc6pu5DIDU31TRajmJi5Un+I5lvHtNZwiZFDI0c
+C/Obiyvn8GJod1OKBobuIHB774NY7bG2xw5KK/yzOsmivTTia38HuFM+yUZ+2GexW7PlIcVWSIN
3cq06/F+dKQv4vsqugXjOm2etI4sf9Nb1UXPvuWlPd12KLAYXwz2NEqFLXLQuSB5G6e8K1w3XssF
SIuSGf0xsFgWuXJWvV6LCxxw7JlratleBpKyTv1IArIceCwdqhSZ4MJYlzLiKBaK+UvQ8sNtN3FL
UYxSnnLD/1bi5PUaqeMyZXntz+z2u6p0yvd2jG70vNa+ZhEYh36SOoQ9Xi1YPypHbSz1FfL/A95y
OsIueRduy4rvYUk6K/mKZU0WR96iNtzqwdAQX2zaFdQx7UHqffIR/J/XmuXljxgDtjyvh/RSmYrZ
JJTKc/fONLUaj6T0SlQ3Vqrs5AkNJjqdxxCtoa+2WA6Q+RCtGIOcxjByqPsJY4hqMQY/NNj/05nE
GL0LsRwBxzk7JZFx4WZDu5fiNHPnHw7rXl56YRpvcQwZumcXOt5e5R+RrjxZ4ZEtRRijUNf4TbGP
T3bHbjV+gcVcfJHqcp9hw3snd0Z9qVrgRNvByr+E0K84Cf9+10+rez8YVqJeC/jVBDapeX3qPpj5
5+5iWNHdnrqzqQOtk+6iXrerj939ptyX8YuZsiEgDDCrbNxU/dhdq0at3YMiOZWE5eVUyrGcZWbv
afdTZMGe9b6RRtSLk+iixnbxIvO66EIUxZGoy7XktakGZdV4fc+r8Ne4T0XRzcSpTPT403DOoDXz
jGX7SqmQNpP7JFyIZchodTE7bTFq2SyyRFWhY/oqwRLca4YG9W7qkGP+cAphyRNfq0Vy6i56nTuc
VmoAmAHVPVcWKznxvdn5bjapigir+BOJYmG1FH1ZvcdF8b11nP5I56LoW/5sFcVzq+jbsJ3yPvKv
Q/0HfX1N1xDWHXooJBNybKapWC+CuQZSY+ne5fmD3+jHoohrvDqYkRpDvaNQTexcsSfyLkUTgipY
0iGYWgSbJh1JyPRJde1Mvr1jbgQbKW8/1ql6/x6XTHEi+Nz3U11gBfpMYvNMNdM7B9uHvTa2zYJH
4/C1DborJW8grDQYIp3rh7i5MsdRW0lAfRYkrDbIJBXfB3Ku4mCqGaaa6UDC9VYc/B4TONplBKAX
RW6f+6IBLIkKkrtLM9O4LdwB/SyQNXP42cZtpZrD9Tgg9dYpcYnO4o9g0eojZPIh2Irb4ZpXyFwM
XKuo6jSG1a1HdtJR/i68vak1gCQ0fjpSyLu91E3/VtR1wKmhzo7eXtQhPolQYaBijDr1KLXAv7WT
4C3TWjS/JayxwTjAyOANdY+mZbXWAZwuyy7X4Kbkv7Xa6Isuuw6NjaIwh6VeTOwILXPf8G5m40//
3qbBF7Dn2mPVk5/OB0m+Su2EDVcDc7p+aIbD6CgGW45R9ZC2qjfrk0z6pbei5++97apQrvQQf2rR
O/KM33qbjS7OnU0eSNO5P/TWWITocvPbubuxrx503GOQED31Tn70Pl15gRHI6dxTb2cMy+04XXnU
WB+v/Mf3HjS1ue0sGeKbWVzgyCu9plH+6UBqq4uuH9zX32M8eg1T0xRz7j4hxLzKlPd+kjszS9P9
y6Ryiwc7MmC5RMNTDPBup5kO8jpTUYQlQxCcwvpWP4WlU1gXhM2HMNVp/MuyKcuHKWx6xT6BrHof
DW0wkncZ5EZxUhH286R/CmsxIL8Yw4OEoegGAQ8Ga9KdHEFtHsM+vXInLHfQBMOTaaoy7+UOLeep
OIUZTiXfJgZZQgtpn1MY+7+APmskn0WGbQrD+0K+VabR2HCJZ6JejCZOGkx5OceJTycVo4Uo+X8I
E6OJk9pISbFmEX+zurKydZ9i4Cq+NIzOrx1Cscc+Tr0bCII34k+j5vLHqEAJvnpA5E5RCbIImVm3
bPwhgS55nTf3mN4+DMze5lJYyg8p25Wno26qC6bWfxmXDu3adpp1hswsDsZ6ufp0xDbXe104HTmR
14CNTIqFqW/VAUOsGivwueTEySEJB/tiAKyFlrucvvTd54DSQkRABFg923FFttUlyJmdOQbrLkwc
HNL657ANEN0SxYZi1qNEsIP5Fs58uyk3OBI4VwC1eQJHfrxBPKDGG5C6cwPoFxDEkhetPzVUzX70
3egUKtoMFYCzGAN+pYy73TRSnBi/9RcNPTitn/3lPNx4fi/Pu65D9UGkmzIEwHzJCS5xG2r9pVLF
p2KoNl9VrVLBt7g48hhjd5fk7D6iM+3sPVspL9oaH4+6Bs+BwgkJgCp333xc/OxuQN7eLz53wnm5
vEDVyFhmE8ZKoK28yDh3EmdyHXslqyp4h2wI95Jiob+vNCioeU4EXq5e+9j3vSal+1yMsnLfFUqy
EqGJlxSHsc/fQzW7OYeysfQeGro+mRQgrQBqEX7BvPublzj5l1Fjv4s5arsto7L4Qjq2y2PryW1B
EIZZA416ioJTH8wQZkiOtRydeudT+NBAB2x8VEFEbwN72am3IYHg+NS71urkmIQWW8hJieZWaMB8
RAp7HkaYwiPtoB1LpV29u8J35pU5KOrBnxoNGHCLPO+NtYj1pq4h+7Fze3J9b/1aO9r8TkVjhXwr
c13zSvI97SBKn7rrfe+id4K4TQc1MUgwOhBHqa1hmjPVQdLID6R1rNNRWiG3Ep3m1RBO8Ghg5sUG
qrUNHTytxUTsXBStgVK/t4pJ3Ll4au1ca4vd4Z/7ttPIolX0FSPLU/C5rzivmNN9Om+NPfPakMj3
tpm9RvCFn2euOc1uKoaqxc/T9PAYnoqSQQ45xe9iI0n8aVMVF0VxBMno/ehc96ej/yAu1T3zNHKa
xcGqLqVZXPT+rTpCPgicybVPM4FIGCgeBXZ/IxrZM6SRjWj8vYIPjVJrqfvYc0kDTFMS1HDvuxDz
k1Zv1fu8HO6ZpH0oxR0QTzFbqc361KaPmr2AVp6thOSigrz5rOw1FHK6vIXvMZURQAIoGY7JVakz
SRha4PDTbSZLKJ1KbTg/3aF61T4mUTxciruOzSFI874lrUSsmqJEF9coXovWn11Fo6gCr/qhexKA
KEym7qLRIquEovCPMzfWdVFHKxw6ULKf+DfFxK4RR2wxYEjvXn2oUVVncQ6Np/gfobadSlfnEdop
VHPBnetWZi8tOddIn5v20khljLNV37xkmtcvIllpvjhRv02t2HqFJPjkuln+oPBf+BxqjGErQk3m
tOdQMWqFw0Sj2PkR8+cvtp95p6lx7NsllqEAJ8TUeHARls/6bk8KgLnwr7Fdq5SrNmuD5WlmPDqf
Y3XZnSEjj+t6a5TT1Wn37GH4wIjjaqm0pgoKy/HX7Pe8t4qiCFbLVDu1Ijx5NQQ424JvxBRhpkNn
sNXCRQQfo0XhtiiO/MljcWq02BC6OLswnsNa6b2nCD3Xi6M/DJvkPKLP55v40TMsAc2NMc3Q4yF8
DOteuRClHr4F/kAAa0RRfDRO/CFiYlNuW4hds2Ka23eheZ03Nml5ttWPrgOVwcoV/yVWzDtuvvYO
lbV0iz93s1JhffN/DOYiwEIpY5FFOVNQ03zvKXtR8OI1+qmnYaFfXrC+XCmD133xGn8uAhrTfO+p
Acs7LpI6K9cRljenFTH4Qe2YRDiwTAtqsSA2HdQa2oQkoKgTHSytzOGbE/JrB7ECFx26mj1+0SEm
Wbo2pg7T/qAbwIkFxYBUDlL4kbyScyEihTJh4WXFssvBCXWl+Spe4nb5WLZW8cr6FrSYL3e3oo+R
qTFkZfO9Tw0R5EEKnFMfs3yEHVu8ypH93ockYL4KlEjjz9fKoHtC8MqZs+hyZ+3rCRQRMmT63LJV
dS1NeHZXr4srZXTXMDD8W/EhIqoUszpRrAPMlqYIOa3iWXgaO6ndcpMPRbLV5frOiWJfmbV5mx36
6SP90WD3+O7OEh6noC4jbl/FhXvL/ndXJN8UwCtIXBlPtgHFMqkkeZfIpn7UJoTJzwhjgLSDDJ21
7ONM2WlWTAJ5Ytr/q4hoGuMcYaNxlExnaYfs/Sx/GiNydr09FMdkekOkZEEgeMUAuyhBX8cNo2jU
uSiKDxXq4egMySkCKR1j3StoUbZJbF8lcpDNqr55G5SwukZ9v7rOeGbsQqN8k8K2ui5THYLNjyoR
IEJJ7dY7Le/fRMA56mfVr2Op4G/9+c9x7Fzq+WXdlq4yXvNX6GaaNyTfOi3ZafpoPHJPFau8sbxd
0foysEHQrP8qwjGq9qLL9U3SKZgqS7K1if3EftT0eu74yfgVTyi0Chz7vd6WEHnTteFriZHrKT5j
j+hR75tT/adxDMYR8aLeVtoUEC2KTNP63m4RtoSGl++Ln0VJ6iYZVvW9VRTPrSL43/dVEqu7rvvw
MXeM8EZ8NHATZuSsu925rtqDdIBeOwX5uqrtUgVyFpbg+F1MHx2OzMvKc5PluU+oweEhm/lxHGPb
TuOIPoNTa7uinwTsf547Rsr1wziS2ZK6q5Fxietu2RVtcyMmXDXQtnMpAVmpIQV0c8rG0SZKInJq
O0f+u37Zj0gxw/s1ciqJMU8Jvh+lXAWdYWMhPRdTl35kJo8R6HdREirSv1YJsekoc4udXlenKFEl
olo6ilKrpcaqMt1uYSTauI3Rd2Uao5FAgPI0qyq9u5QrX79PEmcu6kVY5nnqovhDWESYqB9LDE/r
2JKPTYlMQBOaR6/QkrvUD7K527X51lDD9I49bm1tpma8EK09dmeHso+PQ8YuJvy5bKUluvGhq6Zo
YBqmkURXjL9ByrPeg2xFV51pkSiJiKn74NrasmwhWvntsLAyWb72wG3c9WqL7YJvJXtP5cVn+H69
HFmyruqkbe/y3LDZyK38uWhFcsO9SqRxJxpF/6oGJDyNJqqqrGpnchCle9Hou1UN1zj7OFqI5hVP
Jgb/OZrVkJ+Zhz+vK4Ts6WWlupEzZSGW60kLs3DoHe9Y6ROmtITd4nu+9uVnhMUc999HnMaACnXs
Iav8aYxzhDiLX0cfztJUXn/719/+65///a3/395bdsziwcvSv6VNgq0z+NZ//KVo2l9/y0/129d/
/AUF05QVx7JM2zIc23R0h/ZvzzfAOabw/4XkitOGE2ZMS0y9eJE9CY13qyy179Jo3zRKk/ggYp2L
fHrltwn8T3nCCZVTsTTH7LbBk2rsmB76beXMSjdWt/qUfj/HejmYIoSws1t/XGSW8R2MQbHuC1lZ
WENsztBCxTxcAyu6/3DoOc3vZVF57in6iLrzx7kuZ+nIXJFHiaRHwzGB6KmzC3BAMCCF8wqfH2WS
sVzZbU5ZkWRlWw/292DAlXupkZIoqzg+OCJa60JlblaAyRRZqVcIGJqzYSjcfaOMJioHuePuRTl2
R3fvRmqz0uLi7VO9aPyXdaLVCdCgQQzDuMvIq0H0xqZhWlMB+uNm/FiSNHmA/5GOCJOpPlMaZhrN
9OFMU4tEhqw+uvpFPM02MAVjRmKmUrNyQq+VbmunTMApd3rOznoggwCJggvVnvy6hbk3me1mnIV9
1SDUUCor4ectvL9PQaIPej8Xf/IDF3Wir9pg2Jji6mjNa6dBinfakDhtO3w4DOPoEHSqtBFbEaIB
I1TyqEhRLP8vN7w63dAfbnhT1m3FUVWTOx4EI144v97wmlWiuWe5ztwFwADcZZB25NekXT59iKNe
Ra54JsrmUEgpFksEwS/y9uIoHqRLNDeq9ecuIuTUWwTqorcY88Phh+FPh+eRT2W79A9ifNGzQsoS
wnQpFfUix15vXjZydgBelR2sIkP0mZ0EMAoFqx8/Clgz/9oS6G52EM1t03IPBKjEoPNevPcRLZVt
hjuQ1N46KD0Jw3RZnoBE0pubScnG96X2IKpiaO2nI69idyHxmNkyu5qJCM8oXBTwsqdz1Gm0IDF4
QCt+hGucwujn9v/oFOczh3p1jb9TPHf597DSHr4OllqvKgAdmzSpxycLG91w7IavfePUuEoD84j1
Yi7b9RxSf7lTpLFjnq3AnBvkcocbQTasIBOQf1FkoEuRzKImTL5l8MvBdsX9ba8n6iZwx3o9yGTv
/gcRmCN6M6s2ug9jIEQh3ye5euuTENuJG/u/fnmUV+LR/i3LhzKAoPGp+M/L4FuJOPX3+r+nbj/D
fu30z/VbdnhO3qrPQb/0Yej3Uy+e6+dfCsu0Durhunkrh5u3qonrH++bKfI/bfzbmxjlbsjf/vHX
t6xJ62k0D9Wpv96bpteTaukfft7T+O+N0xf4x1+3zy/Pv4W/PVf1P/6STO3vqoJmvq3qNioismL+
9bcOVut7kwF7zZoeArphybwT06ysfV541t9NA6jepB1vGopm8nSoMrAVpyYGNGTF1jB01U3nrx9f
/P1Fe/p3/PnFq0+PmQ+PId67vG9lVZHxp3AcR1d+fQzVXpXpie+oC6uZaWX3MtrqsdTaG1evdlKK
SlX7ZCSNN0+VaAc8cINsF+YXVq3OdF9ax7V6BSL8wFYgFobRxg9e9PSx9IyNXcqzTi5vHBPrJrKP
M5x3d5LisU+PcZcdbdDb2CEaDHovKleTWH2oPsmSs06GemuG8pWvwQDtyxfHNQ8Y3KKKuw0iY6Nr
zU1v5gNbmMhq/L+6dx+DKMjfXoPn/w9uXkX9tzfv7jl5DqJf7l/R4/3+tcy/K9hWOYom24ajWcbP
29ey/64hKewYpjndq47Mnf3j9rX/bqi6Y9CmQ1BybK7gfPtassVcz8aKkpQsN/3/4Padfj2/3L6M
IRsazhWGbBqmZam/3r5WOVZBWSG4H7XJ1agZG9c+6GH2pZgSdXgOabPtkNY3LaszV+9RMJFbtCsT
/cYKsaVrc2k+5OiDfvj1v//IPs5mVf4on69KkS1HtlTH4Ht+nsxKTVKZvY34bde3tzgXIEUzS1Tr
wOJnP+T9jaZ7z2YTfg/N4NKJr/sqXrFZ/Tz0yoPadw9uEI+zWkYT2fC+q170rLu1NutTt0Y0AGON
GBv61CDV4m/+/YU703PltyufpsU8CGST59Knx0E0yGhvpVq48mxzXOp28RVJkG0fV/kGby1n2WTd
rvT8b2w+OcuSbaZ5bOSHsDTnZXvwgu5CcwBp5uEiyqNZW2l71cqvosZ56hTt6KvjHPAlsorWBaJB
ewtZa9WXHiUlR88xi+aJgZfHkOJWHsKwTvr0QdfdBza54D5mOPYlUjGvRg+3GX3d5ezCdt5kxaw6
S9RObpysJvURfjdC/lCyAjcpBhrmYs4Qu3h8xJdSbc91aGVFmO/w2rlVm2c5y1dDUK5r09x5/cLE
pEjSt72XyrNefmk9ayHrpOw92+PhhNtzmDYHEJ96kKezuEkfolrfKjV6HqaKnhYbcztVt2Yp5zV9
fa4hpShhzu2TZpjhyQMfXS0wXIDat/DG4d6IeZA15KZXIgJ8/feieBgyIMSoTzVzs6kuUzu9Y/EY
LyXNmw2Igs3FvY3X+9deL7bY5kYzQw4PTTRchT6epTkKoROjABJvDtsXPBZgdmT+kd7kgdvc6N0Y
zYZxI5v5XYiokW++5qxwVMS7m8YwNpp5rAs3mqGzBFOxCMGSjEkxG6p2nljea6Wmz41erOzwSinN
TVW3+4CvsVBRkJw5ZbuWSMxtbHvosFPE4DoJIQAjkXDvJ5NYLyLwFUJyM9Ns0b92HpXRv7CM+qsf
2QZE0Hk3mghVBHyB1Au2bqZ8zbv0udN0RIA1cN161CIsYmHtAg9+bpnylNzrEVWR79PeSedpIME3
Q+zRsL5ZjuTiF8dY/LGj2RgY87qq0KizOuzZoejrlo40MPjCWnaMTV0nb47XXammc7RqeZ636LOz
nEVOz3nQYhiSrF7WNkz+heYhDFG2zlKN37AAwYC35HnTqb03Y4c9nNkRfPtE4efhKj32bCjGmegh
KDb3gZ3lBbyr+Hupu/ve924SmbwVCIt80U7ftGdNiIjGMjCvFW+UsNH095A3gzU0q22mqvHCDktu
U+BX7Ojx6CvdHtHfbOY5uIIVMYM1roYFVVduQhhXc9cHWtND2vR9NGoGfqtjFsBrj7kLbUwNARCO
+AhbGDSQrfAwSO0l/UEv64dcadZj7Fvz0SqCxVjKX0ajUOdZzq2YDzq74z2NHtLwVuise89i+Syh
xdGCiwevXbMvY/VL7JfMOb6ARpNf1W21yYbxIYu5kW0v9WZlvWwT9pjDcuXWiTrzcWXw42bgdCza
4sKe2xi8zBF3k+a9WV4jTPRop6k7H5NwPoY1v/KyjGYAWw6d3MDtRwB8ZnaQ8rUIrnV3aPPSXgQ2
d0HxAnesWbbeFCFFz3imPCAdpM0GPWWHPu1cECBIKtjBJZIqV/xob5AlepBDI8a4yrrElH6Y9dr0
r9UuUT1nxqSlz77Ejev5z4Sj/uhG+1IhL5FKydKWlAdm+uXkutjO8TIJoyu8TyY1S55QiWZehoXi
zXy1jWZ5AEJUS0DRlJG+cg1UVCXjCsOiZ893Xj1kqoaEn1QBaHyTYgY14wbp2b+N/ITHCzca2Ixg
YeKkaCUagirERoYdzEJngIGUzeOSrZ3IwcSnwbB9VvnR93HS2wnYopA6LZ/pDkhknR1PH5vyNuOF
U/4f7s5rOZIjS9OvMi8QZaHF5YZIndCqcBMGoIDQWsfT7+dgiyqQTS53bsbG2EY2WZkZHi6Pn/ML
qEbYYTZP8TK4LUeR1awPJZoUorh04yAnzZ7B+GWNayYWzozK9BCXyAcztFk/hqRShpOMBSL4PecJ
hB2nQsSLN0Z3h7/TlRRZBVqgxrvS1i/5ygLquca5YGDO8ZBc1Uizugo/75b5cBM7DOCcdJtaZzYz
nEUQKkejwkJLldRNE0JZ/txXpbl+01JvCuMPu2CfGBped5b13TjyhCzn39o0Qa8PrS4Lh29f7S/H
NDU9TOuDRZyx5Qoyp4rBwOF58lu3Q+o4GyobRYR8i1KMN9q0HGOzv8EP9FBlF3D5KAlihwUGslI9
HLLOK0TAdYEXwDlfzd2NysmE10sQzREyT8uDnZsX+io/OFryVia6B9sBdc2JyTXDKuokPRjDLHTr
/hE1pH2UZqDUlfUhLDrNJRFz6A1wzilTtnem1Y1N1YtkfgHi57iFY3NRvUe1c54delTN0ExLuyP1
qNGfi/VeiY3WjQvtNIUAQJIqdOOWhVSzMMu8eUN1jhfNXhQIn64xFC/Eer0HS4H6bvSiy+om1cx9
W4CuBS8OiD7y8y6DUiaTeVWXO1njFWZY2fusjaAaQL6DJKB6NRxVW046VyXI8ua2mb0RRlWYjbvJ
sq7MmYaEQNM9kB+HVIspba8M/zJk7NkhJsNieqwgEf2iKCFRkRJZS6cIkr1awsaCkh5hAU6yevBK
5FGxxkBMC9XKLaLKfm5JuZdHxBXRjFJ6J5/7lHVnVZXt4zP/kWQqfoT1uyR2S+w6QdHzg2TemX9i
QmgV5yjcshOUnkDWGxiCltmzqTW1q7Kmw7qrN2ABJBefTawO0aTbTPXwFE88F6DDy7jUNzxsJzW8
RS6zSJKoc4LUGFV3laWbzwfLDVM2VV+UCqk2MYetPH/ROhRik/B56smWNKayyRG0RMZ32YaYNoGK
jKhzpPAkbdypcEbbYerK3jSEl30HCTlxPkKJsPdzDOa0Qc0TD0ERkvQZTkll/t7VdXIROe8Wn/f6
mLlsOeFp6slYGqXtN3Zxxe0VQmzyksRMcvF/qhX+eUU+CH8E7ZSVYjD6GR4w6gIDIdyo4KSQ1sND
0fGkxWxsP8USrOm0H4WF10iX1mYwQsAMNUnbd11v+zo6lr7eTIGOw+NhmaOLeU67HQV+L9La76Ft
LpuqTRa3KKdqP82dEWiRcXSElL7EAaQkKohiVULBVq78GLAAQhjxbl6zwlWqWdkouYVe/3ABN7/y
TfLBXss+mBLc5LWQ/cwXRja/jdYB60rxfouzXsdOg6pYN2U+ZGkX7SU0Jaooc9G4uoEp8IFCyHMp
9f2uHVf2F/0GZ151G5rSCb2UEWW1GyctW0zgLGB9WpcSubTRRoZKClkkySfuLGLOWwAZNlMWlQEe
GYQo1lacPSpEGQRB9MmFt1ZvVlbyZuy6jnBMdusX3EmQ+VlbcAz5tLWHdCGTyAzS8sekRhwW0YjC
XYcw9wpcD315tn7ob6QM39k02J8psrlqyohxnWC0MvxIfILZKrMzd5qVDvya4SlcQMKIFn4uxmkp
XqalOWZl/wGKAFF7NdxXesv2mHNaqM7eyacPza7xfOC+YMzpiwVC15Uy+84i42VnE4uOSa33HFqy
Zr311eQtIWNRytRye1StqCgHaL6zj2IChsyh17Hkx8y8mcU2m1j8ic7m62UNacYxP+Knicj2yCI1
bA2x//WJpXsVgz11dWIPzg/7jSNT8qDxMTEhqjQlepWfMaqTKI9Ervdz3QHHXNlBwUyfsiJCyYVz
fbWvZyzg0LUN0bBEgKexJNduOIa2RtI8t2X6kYmlHLZj6iIv6hWgCwKUQEbfQo8S4+l8g0jcfk7q
W9tRxgB1bRjVUnY2NFSJG5RLJIpEwaI6c4A6tODbPKriBM0HpQ7y5GGeG9gh65XgeWZLO/tDovhK
Mtg+1iLcnwbVVfNycdMlYdcpmdh2tfRoFQ9eveZI8fVZ7FeYmHFFcmukv9yZHduN4NaYC6uvjx8/
fw1A0uxaFhL24vrkoC3lIflZubnxCMnJy3TK6OkgmiqU4Zx0fLakJnSxGmFbjAmibCGzbyQ4YVZD
7ZG/fCzSy89A2Ebb07NHXCm4jxcTlwUNozK3P8eaYePIGn10nVEhflBfOVlD3giyoV+n0V0cSXcm
zP25FIB0XWc1OcxWXTrLBX55lZQtFPHUc1SkT1EvKxsnl27MCJ0vRLSjkRuNBmMDxu4R/03JM9kp
iGqW2zEdPIN8K6r6yYvOARca/YGzECGJmt2fKsX7osvZNrJgIUjcAhw5P8WTo5CsYiJIFsEN6jMB
Z1quL0d6jkCge8ICFUg800j8bZ17jtXqTm84Rj7/yzjgg4uvGFno+WkeOamKXmP7XLj4ho91yA6p
DxU3Qw0qLpq/Me4BwFNRYcDH4H00NQvMDsRD5Opsf9YUFyVPYPTEwzLyOq7pKHNgW1myqyxcAIph
tXcJwQJ6Pc5lj/yajPnbZtUJGPOKUCvDfdxcOt9y5k2Wo1CuDLrsqhXP7SBkHXopRshGLg8oVuzr
NNtAerZ8tCqUDboDR3I/9inOkXkcsiuIp7FnOapxjKT1LnKiTZdYzdbQOROjgmJqAlbbyXvDVTrk
8pesspiTij86aFXa6M8n6AhuJJuKvV3PT47SNd5iQIVOVTiT6Ciq264c73QIZEUjTcTHqvfnqQ/l
j3I2FB41Eqq6bCi2/WsmKZesvHZUFB+KQXNlpUZ5bvIRaub9U+ZOFUmPnW0YFFuF9Xibb+s1eymy
AldudaZYDU2lGpkQn836W+n0u6rgf18zjb9k1v/3Zdx/Gr3f5dv/Dzn7aHj5r6H88V/uS/s6/Pgl
fUkO8J/Jd4U0usiv25qlGJ/Jxn8l39Vvmm6pmmlqGswOpND+nb20vlm6rJC/M5kGjqkzFf6ZvTS/
OWTlyV7ahkrekZzn38heOqRBf8m22aYlkz41cFHV0Kb6LIr/VPQeUgjGaH4QZ2yX7XRIT8shP5Un
67I+OZfSJYaIV8DyLyr+ai7Cw3pCOHufHK0dgiiH6mAch3Pj5X53zi+bc3OOL6uzdFGcs3N/TM6w
7I76vt6FG/7aRfv5kOyL03qoTvFFc+pOpIxOw6m8IGfnITxwQthsDzd7N2/rg7nDLumYH2AHHrPL
+ozL82V5ji7DCzBz5/hs7Jujtq+Oy/ancSSo/4oD+IMOUWQdCU5VI9es2iI9+VOH5LM0xFGlzv46
rX6mkkAtV/+/94gv61wh6Em1hUdYmARMSNPEdvUX+d/f7SWMq/L5EhabIKWVL88INbVMtATFNhSF
L+XyR9YXB6pEhhcjJG1O58ZIxNYxw1fYjOp0RU3a75Nib/RvsVMy2f8MW/G7PrUVXbcNi/sp1R7F
ln/t02rBwK+0s9VHfRFxx2xvrMbxzx/xde9kRegm8A2DUhXUZO1LFl4aQnOCsUvwWcTe2pcbCZMv
XbU3f/4Y5fevQi9RDFNZuLJu6qIdP00PtY+xE3GwHOO2g1Rsc1n242PcR7tcySgT6p6EXukoc60s
jIM1RRdmiqtCJ99rWfn9L9rytYBviG1Asw3dkG3dsR2xS/zcGI5rU8szFq+2Wj9Ks7u18Vg0tPJK
X0mYyRcR7q1ulOh48Bk/gPVsAZzFiLom7qrDmSCnmFvJfbj0277UENjWDhmGwjNqVlLU1sRz/K1E
wamMo9dmokQQo16fFymaAaD6oM8SMDogWWriu0wePTVV/SUkKWWhfG4uZudlqY1UqDNg1DNDQULA
QV6fUHqosdDubhdz2rMULxrSkI593erQ+lO076i1FOBnIHdYZKJwMvSAxSQusdtHaFuF20jrM9Kt
rz36VyBiaW+qz4yAAQR/2mf9QTcjPJe629hqb1GCx0MRzg4AEcLd0Z2d8XYY1B9RRkeUlXpo4mNU
lDn+fs4Ao/syltrvawXUK1oyzUdOaFnH3DNW7YfKJh6EUeXaOqH+lM2DayAR6XbWcKEsI+USNC/K
QcdlHnBkmvJfppCnzFjRuqm13qT4oOcrSWTJ4rsSmTwfcT0J+mpt9wiLUB4ma0mdIRvlN+ovfpUT
yYamft0ogWz3NTeOgnQl68w1cwPb7LH2tLYEH6kLcOqtUyT3BAH8VEvIWdgXxTpoHmKTf7FN/n69
qYrCUtYdTdU4PL5MPZS8rarJqtmfpea7gftlXOWbDAb3n89xVazbX4rD9q/P+QLKaqOsjOxOPKdM
9k6RvhTQU2PdvKoGGLdNuu/s9tgN8W6I1xM3eG9km3FyQvm69GdkAyqktsh6hMbVwm3UWrIXFIIO
mpHs/7ylX8uAtmioxQZnqaxHSpW/rsUqH4sCFtKMxUOyRXsoCFf5foaGHVny6c8f9Ud7kGFblPKp
8Km2Jpry0x40U4uuy1UnE9M6XtfDrp/Uv3qE8kfvQw0OvDc8ZMewBFrup4dUawSZXjKAYHKAaHZ7
CU7qBpMqVx6c21nuj6PSnyOgq3ONfLZ44Qmxg2RqAitrbqI231hR+b7S5+xiaELCsakt46obnw1r
AGoS3orWhw05iLmDBifdrAX+t/kL/J8THZy5obgIjbpvOyTRBmOtPH1Yg1EYAScONUg9v1PLBpx1
e5TX9VQo9dGquktzzGD0VId1UO6t1C3V6ZEq1U3kpAfuEn4c5u+10UApiXf4AL2EeX2QyRu0LdSL
ZXbr1vHJcB7RxfLmDowfdFNp4AodxaQHKl9gUdt59NdyOGbVra3FnloWdAOf1YrspdbibbmE7HqP
sO7cSrG3c1Z972syt4vkz1byFmIEghwyBWMLeUwz9kwgN0kb30A+yZcE0550K3pc1nCQrZX7tU/2
eD3ULln2nU5yKZICOSH/TcVpNE1S1BJgiBYzJQ6gqzYz0ZYh+eYoANF71KPjXY8fQOEkWyOsb7Kp
OCRLexkqMXsVlEm17y6bKNo0ReLPWfGUVJcgtetx9ke7QZ4DfXAdIfShUamnUjcrFy78aHE+LzqC
/1ITjNzsuh654EW9LxzqtYuQLT5MspEhnVp+X5dozz3fWemZrrmcCahMJSGplryJ2dsV9eWawQBF
1ExjLDPHY8e5AvS3SZvpsUNwKuogVqFFVarK29St5yQkaKpXP0kfCqwl6lm6VSsqAaMxIL/b4ANv
e1Fjn+ehO2KffpPL+QZXmBtUXSVZPkE4OqMWthdCJXHOuNc5V8uGMYjuOKdfxJ4mD/bV1MTn7rpm
hx6cy27oj1LdHcs+/W633aVd0R9pPfr3ypTsSdAe6UgwhbnXLMtpNORTjF6prPVHo4h3hZJgi17f
4M22HdN8g7fMXZ9NvikxtmN015EOcqsyP5R1dJFpDBXWgCMwc3McDfzqGw/9rUcEQPfTS7/Ee5Ut
ndIENgq2kfrjEB2lnvpcSA670u5z9M5LRlKqn5d+PXGK3qeRiiaZ9SPLSsPvnFn2sS/DaZ2TRzFa
b6UN0qgFfayP7oLIdJVXDGh2AGNj0DnGTkEccpWbhPIdEf80PYIhq1zg4G5uMweWHY4Ct2KPlTvr
WbXHd5whgirpP3fnjBO/LVBsx5ZdrmfVLRAAMe1kj9nMLTi17Yjslxh9KQOIEOaHAl8FRNSzd0A6
e1p7Gkb5PlVGpI/3zTRereMpRu9BZjK65gAvrWiDeOqofKWH3i7eorn6YXVPup6/ZGEPQ07YdbCW
luYW9KWX9CGVNsqMmXFldpwezEPcd46R3D62/fBYVaXbj9xEWNXGkpaEzPF+iqvvmoP3i7brqfrX
q3JCWfhqnbtjPUyn9CbH6wUO2vdK7yRR3CTXQMY96sqtDT9Wv+/rGxtLtBKMuoeFPTr/ROVO0j+a
BK6jlB/QT8MHLafEFyMrlDvFdz0rN+ITViufwjw7EBT5ljpcoa6/Fd+gzHjCP4dKVnHAkI6UdXd0
kvWEWNsGRaYjnKOjSjZ3NcudlJVbJNdfldZw05yQVGovrTZ/c8b+OLWvqP3scKr5PFnnpDjYSXup
W+F5LPtHCmXkrmq/S8j2IwkZqw+9pCBCGM+gB5wr0UTdiu4iooAGJpuexrtWb7AiSN+pEB/x7AIP
wSrr0u0y8btheCZ7LrCFFfEL7AZWKKZTJ4P1AHvoEu3nAC/b38KJv5XL+E+gv1+yGf+dhMf/RPSg
QEb968b2u2zG7QuYeOkqeW/b98+Uxjlphve8+hWBKH7jH1kNw/zGlUPXbII/x9JNmbDsH5BC/kiX
TbD0moFDucAl/QORpVvfuAXKJogfxfyEcv0rp6Gb3yxDtqhW2aDF+Yz6d3IaqvklONVgiBqgsYB4
ycRktvPlMqhLgxYT9sfbtCrrAHX2C2tKHnkuEkwFXoYUGnVtxXPE6Ny14his4+GMEEUK4CLBKrKV
R+4hzVmuu3Wjm/nRVJa7VXKigNvd6BqooLuD3AR6aQ8uZODjmqgXq9Kl7oBVWYEYFS7jI3pvZLqh
0EZzKfuj7JBontMfQ6ruJ0d/gGs6uiSIKPLZgx9qCadsdcl16gGJSHgt+nKrCHllUv5dCqtcp2rb
1zWVROzTjPVHLrPJkDnimNCsV57+XmCQEEQr9uyoTngdphokKSUQ0YnkDs4QkDC4pmsuNL18zubK
D9UfkE2AGVnVOQ0poYIf7twYG85psd9mrbvNy7Xyqc3LwQzB3l2RmNkBUT+3M9K2phpS9bN6jPfq
BzTrKtvYyMN61jNy7GCgn/K6eHbQSoURUeLYiMNs505peFhGa6PE0hwUffYam/mP0IqujTB6L0It
CihASVQ/PRwuqWDNwTrMHxaEUePdhqaASFjtVWl070iXc61doW+VBaNdPU94SU04E5Gw/+h6VPZD
+w7tNHNrDtYBRj9nF69cmkIKb1LZhMoAQK/InuuSP+acr01og7yiVDpP3OJUa/A5GU8znh/hHKUU
n18/0WZqbyFkbFLoG/NC2Li+WrpxbY8o5xMGJhgWU7CPX6fV2q82ZolNqJH3rnPMCtBfnZKPDjhp
txZBq6L41fehx93zComNx3XqHE81mBYWRSYF0OowoHOf+msjB5ncdF668PYhpEJqccBKEN306OT3
euZShKlHta9Gw+9tqcdvidB8tckfwzJADj+YZGehHdzU23il1CfFrpIjpa1VyWsfxnGgx0S/tpTX
wapd16rVB3NMRajtmue4ojTXtQU9DwVVX98NxHMQT2vdRJE05Ou7e60vf/R5wv3dltqL0BxxpNb6
Dc4SFG78RTXHQx4u577LKspSre4D+pqDZS1wZp+h3xfpLfSR7bJyFc5KmjogB2lo/BHXBH+oRsWH
aIkTYRgJNvjs4sfWBacokxKvXfIb0ymuO5PyiXxEFPWQR9krOCUK7fo2TtuLaq43+OXEnHv1bTxY
mwRhYieOrloZ/5xeB8IzSYYbr7AfZnaFqIaz9a6l2HUzD3SlfF7rcfJLA2NXFf+X0tn1i+zmaUtZ
Ggpck00P82Jt1CZ7/mkn/oN85Jd7mKaS/kXiVXV0smcAscWf/3QPM7lz6BHUzK2di6J4ZWyXFOJ1
klG20/O/uPYpAlz503X7t6dpILJ1lacqzpenifqQhO1OtLXsCl1n5wpk6R3CxqDwzIsheVun8dzJ
2WVqVddJ1j39+bsqX277vz3esQDS2iRgeeNfX7Ys8A+tDDXaIq73WrYWUXx/CmfD20psz95vY1Gg
5RzmBPHFScJ6+s+b8AV9+tkC7tVg2zk3BDj41xbomqEXjaFE22wcz7panKLY3DcNoDU9D6ow+4sO
/0x9fulwS1U5/RTEYcjCi7v+T8NbanLXjux/W23lUImtYos2bF+zk7QTpSi5bD0jXvd61pD2MKYH
q1OuS/RxUOU9DPbz0ulboy+P1cNAZE7J4BlKeZOOD3ZlbwY122l1cyFJqPdmaJo0eQ/PrA7gbNuk
qbTrEnNad52wv9TT104BDl8/c/N/NSwUABXobR7Q/QDmw/OcSza6WcppaSrC52W9KOviHmL/KbRj
kDzx9EJl8K6IwBh2bdIDUMiygBoxdipJ5+HCe9W2rtW0T2lnUxRfNUhDg3JdLIbftjlGezPxbpts
86hGaxcYkNrYd5GtPmSLfcdO4/TG3YJ7E7Qd+0I17MVTMmvfhetG4gjLiekrtnZZ1/L/j/rX/1tx
639Z0GiS8vnPMaOPbXSZvP1S9hLf+HfdS9WJEclOK6rhWCY7yT9JJ8o33YJtRtWJMqeKJNe/YkTF
+GZSdiEUglkC78TiW/+sexnfWCGCxmJTQwBJZf+dGNGwROLwp4VnoNlGxQBiAC3ULBJcXxZe5sih
hdEkAJvBnyv5WOfzdpCX4+gUZ8do3GhKDznmOihlA0ldjoJgghsrSShQ9EDGS2wLl20kZx9KPPhK
+iLN7UHg/+HEC/Fx6NKTH6f9prH4GD9mGN2mQQe90VE+y87yMm1B6W0WR98ZMSC6Rj5azbxdluWo
ToCys8YbnXmL6OzBxO7W1LvA7qwL8U/RZr3wBzRP1C7AvdwN9et5AG0Tj77sYHhtWRd2tG5LslSa
04GOVPBKzQ4lAskqDthouezK6G10aJLVg+aCcz6vnuiHpOoC9C/AN3pF0QVoNSOF75YJ6Wpl3k60
SBBAxbe6rt+IHhGtqchVYw7qim9rxozcao8lwbLVlAuB+hiKgSpCv6nwq9Ji4m/xGaF2KjCcIk+2
SonvqK9CRNaO6fCl3wgZsMLIP4YSoCOAZxuF+xRrMkinNmGDeD15yTGfkz0xAmmWg9jLDhLNzTcl
tfqQUVzKaRvpv7VPHXhpCdFpertSlyOR5XZCPwPQUdCsd2hEgcntCbkZ6HR+6yV9Jxw9c7URNrxe
kSIu3TK2axvYxeg7Wb8BNOAtDZOECSJet+17TAc/UFh2RVeHDpxaVITmeMZJSeVKLKNAAlQK/xHR
A/kgHz970O4CkaBESyNsGC1J29XOiCd5t1FKGR/yEUjhCN6uD+KFHuL1xQiKLhBxqhi2EFSI2f32
omKAOtlCG58OBikkN/IVfhIHMYXFoFka3Rj1XqcdOtPBpA3qFC8rM9TiY58/M/SbCfKv+Po8dWi6
6TsxoaexCxIqGrb0MMakdPGKEx8Tg6K0LXTKtzHtNoBiXfG+vTT4JRlCaxw2uaVfiC7DofailXj/
jvUWNpsE86LGlP1IupCr9NCM2bmyIatEMleY13IaCdrRPAb0lBUvomk4iu+UpnVF74jp9vnmxbKF
o3HEBuU8wcMUGHs4Kv7ULOQc2wCnJzeuu02XD3429RssiwJDGf1J2pU9Nz5Ah1jN+cbY+c/isxUQ
OzFNxNi28+tAVqYfPldNv+i7uoQBzUwpUvmq5JNZPfgyU9DWkkOXsbpy44xGtxfn/ZXRkRTUswOl
xM/xEJ2sOAr45jZImmbjMJZO0gZ6nZ0FKuqzhfYYOCOIfGe40yx9lyXzDeaa27Wl+v7J+lzA3NZe
P4xHAFo9+OP4RXQLTANPjKZo1FTTgcvgt8UKXwPTe8ZBjJ5lHHKVhB88uNzyMd7bUqm7kK3kIDpG
vHA4g4CL04N4TYW8GtH7hehkQcADYxpU9oz7qN+Nybt4k5QHttN6FC1M4zYY2/xlWFauNGh4ASDE
1G5jTSxDNTlAoGUB3AgwqtTou7zLP5zVuK6ju2acj5Mz3q34lxYM+siyFt8EdBigqCPAh1B/2kAx
HvsZwHmqXzRMPskA/KQ0mFd1nz0hJgiE74349c9hYaW19EIRZmewTJRKjN0McCvX6WoabLHZ2OxB
h7rut7pDzS76DPlT5J8sFe5zCA3AxqOC5sHyLQycTbrkUGjpOWIlpiILMNMqXEb06FXM1LXu/Yx1
beeUP5fbZVK8pGpAAL7VeeJF8yRQhggJ0EY2uDlfjuQ6D51Me9jdNCawTJtr07Pw8lJYV0j8HHIL
WrJNT7ChiMPCYRga5vAQaV4cLl7PHold2zln2GKxgevarlmzQzt3qOMMnqqvQX2dNyFa4thEsQ+g
qXYUKEI0Ww6iMauYl+wloB6DuW/9WLsemS3iYyag+zrmBOKf4gEqsMS174LCuFz0YjsCDSWbeTPk
xUtl6BfiV9q6ODRLtxlY6Goue0OUncVry8Z6jEf9CSn0uyovzkqpbXtITeJ7hdgwQ/NplOY3hZ8X
3aFH8YdesqeO2i6OkmO9zRi4CNH4ZbaeGmU6ZnJxFj2UObvaXnZmqz0ZkEDEl5XZ3PW6eSFeU5Ud
Dzt7f6acg4Yg1yfMPbNDQ/vETBP/LoajxqRb78a7MfXtptqt83zXtcuVMirHcp7hjMyYTZZnIayd
wEY1U1IhTLyeFTD3dzo7inh7TM6w3MoCVDbR6l22ogGt2HfrbFM0pgfZd9eH081n5xZgPIvDmCJ7
Y6RnMW/DhkBc5cTgVKacCTzkOx6MG3Eaix2CsGon2YYvD2EwO+sVikZnW0H7hYDiM6L7W+nS/05Q
+0tK9T/lXf8HpksNItL/HPl6VQf7+uZL7Cu+84/Y11a/QV8HlAF8SBbxLX/0j9jXtr7JDglLwadW
EBr5d+SrQNIGqUNYrEGrpvL6r8jX+Aa4Q7MdizkKVRuUx98AfKniBv9z3At0BXKloWkkXAEZfo17
JfAAcr442UbqKgd7sY05FsoRqMtJa6EMqtoS1LmNdWdpx6dEw9e5wzU8lrroNC4TPhDIu6lWw6yT
lp1GTWpB+NMz7dr2swKksr34iHxRAp3IxMj2ZbSa0pP146cO/4OkiELK+Ot7OI5tgJyjEM6dgCvD
r/G7WSGdFze9GtQo75I8zDy5I1/awGVkg1evwOtCNoyUbdyH9pkbtR40yowUdJc/pYDm2XZaN6+r
6GAUDngAHG2UWUGkcMaAntTRR6ZKVNZD0zVb7N+TuDN8S3eOjpM8SSkAaLm0gnUhzVtQtsAznLu2
aRzlCOO6wnadSoJqaOK0AV3K8BriRNuCJIZOu+0NpgSFrR+yrT0SKDrja5K1H43AXmlKBC44+qF3
xtNgDhJFLch81ZzV+KQulzaunpYWSZelgRLSYlevOsWmJ8ke740nx5TMF6xrd4miAzeJIJBERAau
qk9BM9i4Z+toZpivWoZ/Spzkin9uIOFuMJ433V4hIiAavk8a7aGKM56cypt0WCHimjoGnk4bFEOF
xIVNhE3hNLSk7YxCSgA1YIKyZW2dJEEFGIY+Yt53UO4i7HqqGNj1uMvId2KiPnMQwD7FpSPzASYG
yGWtsBExWR3TArOGIX7EAjzxyX/0Ltv3SysnZCjRdKnn7E1HanNn74eeLZzmnK0JNE4z9Y9xB5Te
WbIb7aT2BVEl1NgEJPAgVaQ6pehSc8Ir0khI21Bb8mZnIVJNo9yfVmdf1bVCOJs00DKIPeq4vsRd
sQcqMvXbIW59px1OOO7dd1ZxyrB4stTxZE6S7GsTKVuJCoBOKVUudB3msJaCRq4stALrxJ16lN5z
u0rcWo/TwFGahVsN0iOdwitAP/CkfAQEEUITGXvtOlyr71kfrq5R2/nZTNnn0cmMlYGKuER1AS9s
3H/xQ1GKYdgnRYgO7gRhOR7lguslLDgHnmMWEoWmVIAVp0FIFK7YJfV+0zWg0JZ5nVx1c7EB/0/8
GRP0VGiyfzd7mXAHBLZRhpavxaPmq0W7ibOi3CA8DqzfrN4h6N5nUtU89B9IU90BDbrSsLEE3Zdz
wYvSDeQNZtsiV4EF4QGeaRIWB0UpIELFzbgGcjWWh2Eo5B3ahf4yOdB3qjl0jZ5zzGvzibtja3wk
Shgf0UTaGpZyshllf1EOCxT/c1dr3UXbRta+5DJcNJfhlGTcmLGeWoWSunNuFBPnH+U+1PpnU72Q
wE2nI46spXZnkmZaCKu0ZT+Nx3aNE28wAEoQSp5rdW3cfjaAai3Oxhrah7DUX2pdvu/q8gcxO5XK
+rpLx13SK0+qWl91Q3cf9TkUGJwIvTzc5yXhcip35k7LebBFb7cxWrANYvDDyjJwRlxxCztYTAvW
GzWHljngXMs5g5SY7FwGGptZf84K83pOuP1zHGwtNdn31XLqFUEk1quj7BQ5O5X6KGpgLmyem24d
SIaV5ZsVcS2ovLEpH9pCup7m56YlhK0MDdHt7lBZ5NBhrQ4a9MxcI+qZ5dTyFKW6qeJ8a60KISyr
EJa/sq/iltv1YHhyDJYwLJ4ijYUbqzb6zM9xTbwT1jE0se8JCjRytEwBCU6M5PsS0Il1ZRZm6akt
fj1DgyS6AmY+3XWZ/jxiN4fQsh93dY8ZcLqVSGSvIW7wXZb2O8vs7rCDHd3Bm2cLFiFOQib7j2su
06kc5k3NjrGp8vq1NeNTrLYVA2a9TjNscY4nb6pJmKq2/iq30zNaX29VkR6pcWcuylCKl5lZFJQG
PBxZVs9mbFxJ4XChJWW9qRqrdhOt+97IAmE4FPAk4zUMUnahapG0Y5SNzY4ozvaB56w6VxZArTdS
YTvBWlE1+jwZBax4n+tz51a2mW1SMAXbedW9Ve/nw/9l78yWG1e67Pwq/QDGCczDLQHOg0SKJZXq
BlGSShgTSMzD0/cH/j6OE223w33j8IVvKqJULIkigMyde6/1LfJHBWN+vWaE3o672HBaXoa9mClG
tCllfizLduYnDv2LU7KJOBO4scwrmEeMMXsqEiQMkmutFw6NFtCYUkqxj2ImEUpCnK4+kAhMitlL
mXXjyi5ZSDAWfWXpxGpaZ/FLMoY2tE5OvTNBIlc9I2K1ZEC1sZso2puddhCM966Znu+jRo57V83F
xuG3yYWMn4pZPJfTyOMok2iHNPUHl+xONPEzDxMGvHDez9ZkPIsIvUslNZQzXR10rOwrpeiNQ1Rb
yloJiVpw7OhU1XNyMIyGxLrWJPBOaX/noaviLZm8OxpkB+UZeeN97SVBk8nhyZRtt8rcMvsV1ahs
FNxx566XRpCQCuf3UdKvo0JOT5Y0jA33cH/OcyQcTpvMR62Du5USYooBPsxuUYZ7zl0os4x+8KGX
an+TuTqDGQWSFzlEyc5ZqRySUL90dFtuhVYXPKkKx9NmPw8htPxwzv15SUQeTYWc6KiS24Y5nlUz
EAUWgB7LsneanVZnWyS4zsvoOU1c3wmFdnM0VtlxmJV1mH7Nbqlek7nSb6pJMUAS88gIJjDJXULc
NnF6R9u4RosUH2o3uelREq/Bow+BU2v11VkqL6ht8doRV5NM6GMxZzQCXbd8EozXfNNQt31t1q8q
OdLK5OxNWZnBaLrtvh5iIvHCFCC0g+89a675kASQj4919aOQyJpExeNNtC0bQNK4a0z1izUPIxqG
3tUssvXCKVSGlhtNXrhR3bWSo/AP4UygoGVXXM4vaYt0uHUHpEb9qY0Vg690PIKmXBedGweuhkR6
Knbx7O3SpcsmsOav6HRWzcmO1LVig/VZLDG9s8xhEjSz7llzaYaBuHK2U/muevZmABGNT1LDbIUr
NWVhBzG+txCocM2cVRtZz1gB95WDp9Ar8efqPZPaBdcXhs5Ho3enVM7nSNc+XFC6vie/iqLCUtSH
eQBT7IAVuV6lFjNNNae66lWi3PSceXn31QK0WPXwPAh2tPNVrCT9iklr5duk/K6oc1REWr7d6ufW
zF8R+bDiMe/EwOjXOqVIh/Q3S82IudaM6bdx1lESrTutvmjSPGFSJuO4Vz9kZXwzCMoRUjocA818
zz16r+Ke0nGZ9I79HSTvzoSzPtbjqqwBlEJY3rpp4xcKYrxJiQUOfNVaqYq7i1rv1prJi5Cpjtwh
iXypEHA4GAc9dvcEVpH8oqpfYd98ZdgJIB3gxTOL9Dxpzm9pS2Wl6C20e3KwjlXzazby1Zyi7mOM
313rjg5G7Tg/hFGe3DTblREMBNqkm86S7DF2+ulU6H96zbnPOrVuOWk+fYc1FJZXmjNiJdT0bVSs
q9YMu3qq3qZGilUcWgdYzr+dW6Uh0ZoS29ui5fpd9BDK1HZf1a+6TD+TnDeTeeOd485TU05PPLUY
emAVmGer6Z4xuRsrKBkYoGewAXbCAhHtvAxVu7fgWMcRR3RPDFeTJGvsxtGKaNWrTJ96tXqdHW/b
5bzdotLaVZLo2or07J2GAZfh1IKEsCfMu9HCt2i3nBIpvTKK5SxVr7KJ6P/E4lWmNvVBP+kUidON
5uA1nXiTvbepamtjKQzLqMjB8zYHKrwk0JFic9fwTjT8RHBp0YA42XcYNqavM5Y0UcH4Yu8MaC/0
mUaMkqjMyGnIF5PcswBqur0BRGzySr6QOPHnVOXOXkY6QgD3bkzj/Jxk7PpC4XCCl3T21So7Uzmy
tXWashkbQONVfh36SKXXS2RrE4bGse3ZokNRu28tWb7rBrl7YJbGbh7EWnMkObqFV50yVe2uWpmf
Y5WrFkrzZx6VNqZWgHhd0xk/M2XeYql/gzskz+Q+tM/SMt5KpItl+JZnWnRG8AOVZ/lrSId3rXMw
cUS8j/u4oP1FqJQP6DuYHHO8CCgsNRC+a1iE3cETxDzZ2TLwn0P4rVkxbVVJHhsKoiqgc+ldI7fg
D8phzv6JtR306Y9tE4drTdEpQm53VgbzMrFmw5SpXur+T965zd5bAtvj7nlwouZFDWfSnG5jnX0x
W84uBIMrPxy3uutO2W5l5r5FlV0ean3kD5H+KfIi3A2k3NwineJ8DkvGQKJLb4+v9eACXBBMY87w
JDFNLBdJqwZeaO681JAX5tQsKOV8MvJ5R2zom11aLTnHszgz+X1y5gZWpvfZiFqHNTW8y4L+V4/A
AuIjuBVlVt/tzCW/Lkq7i07JW08DrtPYCxFB6xxQk+IkbXg7zqjl+2pG+2A0G6HUP8uhss9DjYVT
H5S3Kus6mnOSw4bh7TpCx2z1VBf4E7XekWBymEQ8qiPN1lmIRWYeF09VQW77hYm6P4HZ2BZhg0AT
04OS8ohnrWO8UPHa9pBsTQ3pj4T9Jsx+38SauU6L+J7KdSkyghsicXHydnyeCBZnBlyGQTWliGqX
/1oUOADS7luv4oh97FY2ItmqWK72ql6cZexBhV+qtcTs+j0X3Qn1T547vDEytzdNF/cbzAdnN1VX
U1YUz5O+uDqy8craWfg0V5vNlDP8XDkzNqtHQoKRvGbRuO2LVJxDJE/rlGAU4uzc5quShbNSmmkE
ERKjh+w1BkSC30u98mG4gdLQyjDiMdtkeKL9rtdprIL22/eDawHj1owLw6MnZARP3tKCaceSExQy
bsHdd9bovYZYczNMqgTigHKRxa4jrI+DrYHCPh+ioE810oP1xcZK+79PXY++ZIwBbRIfhay/yso6
xsjDfi7nVeG4DZ53b760i49CJuGpSaInpqnaXROCn5JuOtjhh6mL+k04PeeR99zrfX8MzXDczHhn
47bePi79MBUCZTaea7eqv4o5AV4TZ8B6Mk0ESRtTSoYM/hNWgNmc7E3XIoXOJL/7v66jQTEgRmzh
qTWQd0s3O9Ebah4q4ahTBpgTAMej2kGHxpeZHdN3n5Wr5o2m7xncX66HF17rQTCAfRqDBHYFaXgQ
CbQaC47A5J8CSrON4nvqxxz4CsalaCSnNBTjRZ9z7ySK6rNJcFyoyr227kyO2Cgrj2NJrtoQIMAz
PN5rwzx831KdW4YZ+qUKj5niMF/LJd/AlnO7G3J4E5QK9J4WgvxQJ2ysE30pEfeviiEpEar8pyl0
qkH8PUlqhkHB3O+YTqRFG1rlnPtqYo5CVnuHegwrHbk5znI0GEXxSTtSI0VbFluD0lkNmyfoh/nK
oh2wXK+905eQzRf3duUZr5JskAOMil1Pke5HoX4ossj9OeU1UC1Lu08eRiLNYRwGFnkbCqtfaZ1q
XJzHo+mUC1GMuYWoUyIfliVBxHp6rMMK2U6bv9jiuyI/iBxpLoJmWacag8QppTFmAe98rkzvTda0
zRTZvcQkVqHHjDN4yij6pyFGPzmjrEoMBxiN2UpWB83e44X/83j/FpnuVyWx1kL8BKyBz8thRK2Z
3YsTExTTLc+OmFnLYrhNNNA80x8JG9oPVu0rpcbRWRmVo2SeRYOTJM/EmxHADwoqahKRMP+dU0NF
Jtamp9F+iarA7Q1jX3cupJt6NmgD8SEK1fvIm/GQjakV6FbtPbGEC8oB/P6l8kL+W7R21KY/VCHQ
J2JCd4Obc9qWVyOMu6MaTl9ta6onGa05eLi+JAb6opql3Lba5Ph6E92QBWAGmO0XcL5iNy6fsjsH
Qsk1xC/y8/HZc5+9NZNuXPMZB//E8C+EYfasVwOHTy+AD+sG+Tgm215MQFa079h04Z8vtwHoASYh
SqHy9hp0QK7YuV5VnnOFaFWK6Ksxk4Ba6BuXjZYx71xsrXxuL+GY3fVSE8RiM11rpEyZZootg20S
jKI22s7aOHKd4e31eXZCB+E9c4DmJFLunC6h3bCs22YMP9yNOa5ZbRSMYWSCikHKo6ahxYTSCW86
kJEHDdrQG0bzItxnLrVou8RESHPvGhcjDtOTp9bAemWKlDdnhTcqHD5WSpOsyj9cMcqncsq3Ux7h
7wEscKwkPshcGiCxSosO37JKUGDJ96w3j9ZEkBM7oAcw+juvDfWUWRETq3bYcfZKj7LvXWRUZemr
ZZsw5AUjVwxLRBWYfk7Lxu9/BcePdGNqPToZk8q0x6uvZAc+khge63rekr2r5vOWTQZGkJv028QY
YHItD9PjiVGoq9Mhu6l16G0nTCNbQ01/GCr9SWZQWBXi4lljHwrk8pARiniKGDSvPUFBSt/V3M/J
+GRlDfdB312LJluwg/rO8oAdqKFtBWhwC1pgmUNqmtqujF5J92DNB5oJRh24Iu7WVg4e1Y6T5jR0
gAdaNZY0L9FYzQkxO5WbRsHjaRRdz45rj1OgpBgNoCP7Rgq3hyX+w53GDDhMV62TbJBvunMIVehh
ZtukL8MHCZ4x1DcnvofGb63F1zimWrMfbPPdGWRzaNlImdhNu5B+Fws7N3gykpdUkRK+7SP5kc29
xvyL8rjPacV69F+Wj1CfHdhJnP3/9Ykq3cBcoB269aOkUNKOgfSEzmB0Y4RtaD4Pj1/EzQHs8XA+
aXbfvMftSD/V0+s1O1MUDEvOSLokjkiGBsdKofGWmGr8UnH/c/uV8jAOUbFX+CRX6pLK0yp5tUlD
dgrFUPZjOrtH4eSaAzHOhkg3cDxEo/39iA1/BIiX3pBvZtF3fm+b3Y6sPMOnRbbNayd7UlgrboSz
nDNajX1tDKc6Wk74HO/9tFb1HbcR1ydp3oCEjHdvHy5rVmRqz5B3+tgNL7HDYkJD5inRHfhG0Xwz
MtpUS5zZaNrvHNRx13ekRqky7tflMNVXloR9GOkdNJt7JA31lZaZzYPOE2TlIHzyJp0+s+HPXJd6
kFQSSYStYSD2lNdMpvPKnyK1vMWTQffd6sJdrkqcwFmQKP34rKcVJ2ebBnMj5vnw2ES1sto+oOfJ
BxlhBWQzl1IHdhaC10ocChg3gdfJ1A9Npdggd1AOHrHRAfBjgplgYUsi9UJL1ts4pP+Pdj/faImH
Arwaigt6hkyrsBhaxVfuOdomdDD5JsjFVy2ikcezaTgyQRmQExCKKrFGJpPWMAvtHjW8Wcevda0H
mXIuE01eW0XehYPZvM4Gda9O0lnJTOOHDJYQvmyNkl47zeWkjFEmJ/WubbqnR+E5pV5zZIBCJQCe
p7eVX01bXEp6ysHjNsd17Z28pXhUTAI9lYj+qqvI19SdGbqAsYNGnO6Ucao+05xtHZ3piR5/+KOU
4sICJ25KyeHNUECmGFn4k+Y7HX3si0Zf2xelGa4FPSlBe/84z+MncBlln6gex2Gt9J5YVak3Ip1W
baVZR/ZdZDozTrbGMmlgwmalcm6dayozmomlfemNN0xW7TUss69oYDzTaCkthaXE0JZoOqvih9EA
eH70UCGn7b3Eg9U5FB7nY83ZdkIGToZsBlRFv3bC4ia84aRYltiIbnwiJmtlhcS4P5bmtpL0TIwI
gS6Nv5W0mogrua50pzkrurToIeWcr8fkyazM8RlP+7AFYA/SNXVWOjD0M/OEnr54qgbpBJ2wkunh
8c6kFZmv3tC8REP0HNHUPCapxckvW5sdUZmPUinz3G1uetEZdcZyr5i/mL2dxmb2jrnE2y5RlWQe
w5DZkfJZ9Ag4bEM8DxlzLwgCHMzNfIuWfnxuE0mhbTF5ERWJ5EIn95CHaEtb+SxmAsjtGUjgUm8N
pb12lCq5FMIY/DLh6EqOOSc9Y5Mr3Jd9E24FNEEc58cuq8XGMunuW4MKuU6f8KNpXkPDMpY7d3i1
VWnHGPP1ddk15WbIgY+SLErTxFpH0zavyIZ8FO8Og+7N6CJqIy3Jsiacq6E41k1scCpsvo1y1ned
6dwSs8aYVyRTYCZWvx0xcBRhHR4d4lMHZMCbRXPst0bzo1FoZ7B8MAZdajRFK+NFvxTSbrDB7i81
PEM8HDil7ObTZLekOKZx71tKvrYxvr8anJeDEQPhrrN+0c2xfpTLbKJGsb3Se6fa48sIt7kW5XuX
Yq9zoxHneNadTbUyfWt5CIBjvXDaN/ZaNVzNcroqOXGSg8UxvofFPFQOrPs0Kdfs9fGuS3Evcnp6
lLhxS0O2ny6G7Cu/1OFyPhatEmPLkczo5sWwq3b1vx93P1Tn/xzaO4hVcZF4pom3idiGxfD0D5X4
HIGIyXrXQbmNfGnUxueasYFlJ9fYRkD9qEUjw3vKVMcJxGBSACwbcr8UMY/3qC7HNF2BhTgyv6Ib
ibEUDY1sxW1gLPX/ZSP/Z4x+/Ar/uW4E++7vpP7z3/4N5ET7b+sOFUmbdM3DcPc/8/v5Vn9Lqd2/
NNgeBmZ85wH84Z/+llK7f0E3h2buqLq9SEpQQfwNQIcuRE/PBokC7M9dgCh/K6n1v1Td1LibDIAv
QFn+S3qS/+AYsWw0GC4+P5e36CCpXv79H7fmOOrgTWdDC8pWf7Xt9mtS+oM+2+e8Ce/snd+Zl2H3
tcSnruUfxTz6nJ5fWOdyKoeJPd0zm1XIFi0Xm5g331rJGEStobgsOLd/fOD/K92Itfg3/vkk8XYZ
eCDBsVXetef+h7fLCh6i9RBaAKZsR9uBmF5mMfRbiBSf4gSO25tXMOOLhvlUatQYiDFWwohTP9JK
8uXzeK1m0ERbwmQp3dB2hQ14RCR7q9ibn2q90rF/cdY0JcOdHISvflZpY/tuOOuBXXA21qx2VZXo
C4s59VAVS5iNeva7aWCYohO2tOmUN+6ucIxfkL9djtzNW5XTbZxfqThhmVhuj3Yx7zZK7VcDwQld
ZoLX7f6Q/kCwOpmGG5sPMm7FQgilvz0g6nFb65fTQQ9uBv0t9ow7oxP8UWX2HJVo4jTd2WW0pkBD
NmMwxfUGE7xF5jSO5nh0dg2vyTB05VlS+zaT0paupugZPHIU8+vSfBEqAw8Zj0EYe2tzYv8YAQok
DjoVmL8FxUP8bavpM3j3T3boZ7NLf0llSTFTdgNJm0gIqBvzkTFIYwSeOn92OZZAQValGGg11Jgp
OU4RyeLaK0WmcB/rRNk2mXvo1PeiAquc2b8o6V+mObpK8rmilip5UO8JftW1bJpPPWF3DWnaRySk
n2QN9DWMNnllfKpW+cKkG2ByFv3JRL52607zY7ViDqEgyfGy/aQie8Zqee+n+NbPzo8HztAcvvPC
Kn0AyvNmRNVCB81XmFdyB+SXGDyA1wD+HmM2p4jN3QdJQTcu9jO0/pRRsg4cJD7/l1fg/wc1eUuu
wn++tq7zf3v5nfe/v8qadfOxWC+pKct/+luUR54JcQhY2qB7eYxLALT891XUU//Co4KUDPYeyrtH
wsTfq6j5lwnOhX/QDJWz4yJD+3sZNf5aynTNwyamsQr/l0JQNP3h9PrnyoTl7uFJ4ZuqkJ1cBID/
XEgdk8BBY7atTdqHd+aEH/Cf41Xz5ir2BTEA3AWL2Q5quEs7hvs+RDDbY0sNE0fzVUZ+WZov/eSc
IahgAR2NNeGbHmAgx8/jQV11Cs6CPpXtKo+jTWHbwADqeFrFQ9b5eU3/uAZN7ntJdxhsR1mnic4K
lmHxpI61U2gMufVFmdKsFoPJqISJz4D1rrjhe2F/zSb6pIaj0irsnfvyKyAN+iw0mwFZ4YuI0NES
wawGpTNkjrlazFtkxuG/Loxv2V3qftMxjn/8m15FP0ZMaUkIK7UMHejdHFI7a/D8lowYpwM9nKc2
waBzj6dt9Pyo4DuBdwj6koNu7t3dERhqaqAVaWve49AddDsjGD68jy1H9Uyz9jiH73mPrc7WkYTF
094oXFpa2UeqzTNDWzmga5FfSHd+Mdvx/LmjMoWnj9ezmejID+s0tkawHHiYO8jHMyPFBmwkmKop
8itgNjaM/NqJPwSnQBjD6RONGIJpo02tApcsrfkzLEbi5Hq/o0nXB61Z3ysZvdmDYBnPe84JIv2l
JOb34yuVl3wq5IosjezSUH9W3Csi6m/RrB/IXys5QJl7nBUDgoH8MvWQ7dv4YnWOAQyNDkGbVnuQ
+u3a1eyJUwK7RKz+FOiJdqZ3K63iMjpGzzybEXodgYiFD1x5toXpJfyaQuUEyCJbqyrt5vKTG3iG
6GHe3bn7qYlqr+eiXaXpQLDx4LKLvFduPfqiwcZseMOHwzl36DAuD4tdUBdhIPOKibQ33qJ8UP1N
q+f1Be/wwoLnZDth8XCVrWYMe0PRx30W5vuCNfYYQtP2Lcl0E5y7ZDRTi8sk+MBI2UCHctQTJNIO
Ihg/UaLbYGK5tmYdLEdz8CZOFWojP/Llvs8oFbBjm+6mLDssINnNTlPn2D8AxojMZ1qS6IDQtsX4
730zQh+URRiCrWiTpPJbTTVcw4y1GcSa7721BGp42nuuacWaOF09SHMYYRwgzOeyMV7UqdjXEloK
PZF0nQOft1SOf+y0PtdD87vaO9VMVf2YETEcM5rkINGspqLDzSPq28MbTuG3sU3yADM+5+6vVKHB
Fytrr9jpavyla2YRlOa8p7H2PtLtWcHf3idEaDhKRj68Gd4Qt33Sf9r0MuMWxotWOCFXXMh9yAOk
Y2yqlgaBmqflHo5dpMXD2QnfUQxd0TrHL7Y2TIjw2KLtIZInrnvNwJzZAPIhk7t/XCWhlxz6uRJH
FD/7JAGjHoYE2NUWM2wRIosBuuSLnrwIVqJRqj+1OS93rpsVftiLryEZiB1oShi+QxPQAYl+DK21
qrvYDASEkV2/DCFCc/Dhos5Ih5Y0hwq7lWFlGzD0GXI+aEv9tLjj0JIx+joITrNIvxAYckEsOl8v
hSq7VeFYRxkZ46bqX+wePrHaD29NFv4i/VN26VNi5Gz8QOcQ1RXLmK98L7Kzl46/Jit/96YoCqoo
UJOxDdp52gyKwB41ogqK7WLlDuGdUe8GoHzgeZs5xhs3/TAqmDC5id6XoiuwFBYxWqhAg5dkauJH
TVeNyXMb3VVVQbUzE4CNnhx30KBunBAQZPQhsgugxfw/5q0G7ZmBdMo1aARrZY7VtXB6J2hpMJq6
+FL7VqwKrbq3bs53o/EQN+iwyPT7wcyW0Y7bXt3kOVKtNugdDyCuIfp9F0H6xckf5htzyte9ZVwa
PaEzrZvfSjM3K00oG3PoEpi98142RslX+OmYdCON1ETTKV7tWA9PdhI2SGeS96aw6G1ZRSCtsfJb
2QHpL7WJujChUItFYGOo93G8dTtUWKXfAVB4TiYlXGHwY5GIqa51dqiN8qcU41b9zUDMV/QMOMBC
75XuhGzXS1gWPBo5eEehdHGPRisAmK+OakaHgfa/Vi6v0zta07b2HFv4phosgfTkwQB4ClMbA7oQ
sSSz7X47PeMGM3cL5OFIGWOSMbc0E9Ax4HmZXqqq+LQRdup4A5VW4sco7IMbF+E6S8IgH9qZZAWX
DpRXNhf8Q3xEhMIzIILBYJrdphHDCcZAGKQywks1FRtyM+qMyaHulYd8+JL6rR0UxntxBq8qTve0
TKeXsvF+piNyM0dAN+nQQ2Zdot/maQiRuVZoJSe7vGUINOjfukEXojfMW4IKhx+2Rl5AnKPjQB4H
9x8Fnd0yWc2tBraGyF+9MVzj1nbY0FZuXb2YCSCKRHWiFZjU5jh12S+SuIpdrdbfpBSUe5tN3RJM
eZp5RnTdEUXTe/GuwrBKmPqaUWqxCSGIcaI4Ql/qQ/XFIthbaTXYYOa4I9YbVW3nbnuLjdK2k9O9
tpNLw5FkEulZTSIYhyJ+b1FRrGe93FqDph26ONk3UrnqSbOdFIKD1DbzH0VCYwbKOCMcRbiGVV8j
iAU00yq599D8SyswK5eYxjpfteoAQk5ZAPOTjxSbmAsNmXL1pALEhtFmxs9T4T7Rxb1g0KVyQYi4
DkfjBdJ2zSpnnVoe5GDswJpZ3WmZRCJTjH9l8ZJiA081TbydJ+vNTCzUVMbxKYyLba6jf0PZyoyr
ND/HZtC2hKar8oJU/KbblWQ7trVtkrZE7AiiALQoqDfkeCmbJBHMCZoZ92V0jOz+LTOhbtaa93Ou
DUZaNyAdbMJjEuT6dC6QLuNeboYgLDzvh5Ut2li2YneEtD1E65YpfUVH0NcOrlrPaP8sIleMst3L
cGA4GsXxxlH0CgvewpFEUBCQB9CvXPGut8Rq5C3ad+a1OC5gdO6mrsq2zE/WIzL+vC2d70LdwdSC
4A6E/HmwQ3UVUjYGCYKrAMlTw5EKlQhDdyQKP1zQ5Uehsr625XlI42GvORWTs4Ur736lKZcJfRxK
VgLkp3tUmB4HaOuI8fZbXTBwrEwrq4AqExax9SRG7dKl854H7dbJ8Dst+zdFlO/ziAI4tW7jgMks
7QvHT3L9a7a0HUQfkjNqSg4y2BGsH8euxreWj+UanFFAFx/THmVs3wGkabMU94I53fQe+7WiKZyD
F6aL+PBcMG25kdBlNvt1Bk6sdJK3IY8qKg6PRV26t/oROcLv35A2iJggUoxfZp5/1uq99vpdqA9f
mku57oYlM7iBBq2qvTgTOQIxydLC3PY6sEA34RrEOdq5SBO7wfwRFWNLbo8g3InhIYMg3R9SbAkQ
VLghamM9oSqT7XzOIv2Pl7325bEcnUASvsYQnDs/M1FOmnxD+og+qCGyJkSJTlpPeyQr+UXY1avI
Cdfg1Ssvct+6J9kl745SlDRE3Jd5TD9MN0PU7uy8/CKj6Ql4ZbKPf1l2fcGb8tQJhxCk0t2nbvaD
PIl9DjqOrjW0+6jDlB3y5qPw24HUVqvtDi57tSLsxFs1FfZEgEpnp7P7C41P4mXYqg9aW1kBOLiT
FjMqi+bqRD8EE2Bl/9aIoz9zMYPOzq89pkIGi57cqtYiy7DlT++5cOrwELmor61inPgWCmPphqiy
2D6PBm7G0C7VbRa/N1ETBobZEzEEl/2g9PXRjkHyOPpGQVGM7xo6f9JQYcnE2TO7vwPwN6hAJoCI
nDu8hqqKZ4yorB5b8rDp82nXeeIoJs5zPGipbw6o3MTWWc4KOmow3zWmTzMiChojeIDVE6pHNFKz
R+qHFsVcNuJdcWyTcgymKMgcmiF6Ha3D0EoIR8NeKxTjThaRu3WR6IURszDRCg/f7NIn14utWbYX
knCXNZ44u5QZuLkUf9zwTWC22KyNwdnUC3ykl6ZCBthBzWNa9F32UYZo1xmMPsUNlpTKTEZ+sXhn
mpA867wjOMpjdeUXTzWd4LaY0klt3XvmVeiuKwvrb+UdqVL/uJeGckiJzECdqt9j/Pp4rRh53eOT
6KsW/kiB/CL5QLBGNtdwlHHyEUUc62zJFo40gERAogWW/9PnUICW1wp7YfdMOCTsChVUlI0XVRnR
FGjqoRqsT1ncCCuYrzU4KiszjENC2IxL4tSs4MPVWgW60TKxsLXsw0IY5hdAfddx32ibdiBmYRHq
xsuRgDlUe+v49r06oQVRzSzIXeWZ7pVY5xIVpdKda0FSYtNkNJOi+YdZuO51EOZJeFwEFQmWaJXf
poI7Z1YW8Uhr/JD00zwktcQkIG3H9lrhEt8qbaEFHZUtieSfnBcwqkz5x+O8iap9Py+HKk///h+f
O1Dk1yHuMr/V4t3UqureMbln+o6cs1oD+eR48Yusp0ASxXFopuokiyLjHIrbqUOWZx0SWmH7tCtv
YMRAgdVn7Blx0XonK6/PxsDRPS2Ipolw6/rmpCNodHSkMTwnE81UGmoMaKw+YTOl83gph4wzhmdn
29mOIkSKRCCPLU9J9NOe1PDg2CdrDhHXlVPv2+l8QLMSr6TqMiDkw4mmK2KQDmUiAe17w7SX+T4h
Gvq4jvP0IwEjwOZ7I1xpXXrePYrKc6k3X0P6pbWDvZZL66TX9SdrcH6VgluGw1vDPPkUY/yfAC77
7Ns9LVxunQblLnwtFaWEDYRsjjYpNv+kpE3M9GUvIh715XN2VYgAGdE3fsO1gCk7ZqCoTF7p4I6P
nyjR7kbIUwHX9p5z+qDtcpkLOg/mQDBRHfGeNNfmj9S96Cnhtu1r0f0OtRqtE4pSKxQqkbWpwV4V
3q1u2bmXFSLV+JuueysE5Rs+MyivNC3ShHEuHYNwPD8eB1VnHema/MNp7L1esYMmgJIT5oarbgQt
h90PEBsyJaFaxF8hAuazdnmtiO1PhUbvUFfeNiOmC9CG2fu5G3/GY7nvQmdaOZr+pqZdEwwmkthZ
60EzWMhG9vmUvuUULsvNudyXqCw5OUXtM+LvIio2y4KopPMlIuCiKpMZzCeHDJ1ToBXRO7LQH8E/
stAatGdF8IypavahUuD86+2gaOIYsqxKtHdkr6zFUiSxwtKwQHI0uWOQ/zt759HduLll0V8EL+Qw
bBKJWVklTbCkCsg549f3Bv38qkp2l9tv1IOeaEmiRJAE8IV7z9mnG1T0LOSUGuzCkLxxVtcBoVm2
Ah6anKgc2rcM2X2evV8FBWG7+CaG7KjAoV9G5uILIWNhNX/KpdK4fja4woGyqZ/qJDe2V8nU9XSo
62su4ge1V97qNTRkPRF1qz9IIykvuIzqktyrUoIsTKzhpjOMT9eSWZLzdNfPd14rZstI9yNRsYV3
/XnSpruEdkOWY8lPVadInq06fVOW5jaLCfiQdXnxM3MK7dJaDEcbkceNK7CuM1mtiCkNclFoB2cR
5qMxcRHrU7O4rSU85DPX2jpAXgfuKSThJhg+6wbFoGbCYjm46+m/TgGT3mEjDDWapKvt0OCsmGYL
jRd3mIxCbFZCRD7BCBm2ZWNUItXalLgS7FQtQp/hvGVepi653iZTFKwoEI2sJEpmgPTo99YMtRvc
qy1+BetBDIa3qmof01WL9UMB+C96PWuH66dWj0Z/S6K/IekiZmySdX4uqOqN0VZhoGou8gnMYQk2
vPyAwGCTInK2qPsV3eeYC06djDOMOMQVa9Ewq4KH9ZUJBQbONPy0DgLruVWt7IvZ7ct5PxX1TZ2Q
P8FFGPdclXR61nKmVYHAH7nzERCcE0W+k4PNr9/SR2bR9R1peMqV1UNuWB8Y4yh7LavTaMivNeEc
jrMpUhnTAPgZkldO/Sc9pZg4ysbu18f9U9DAemDyjcEk0X5Gcg3n6cfatFzQ2GcTxEfZ1G4Jgi8z
tfNaBu4SHF2dflYZltdRpFqss7RO+T3U6HyJ3zV8V11lvSBMeJ/Fgx63TxHm2l7Ov6rr4qbnbgbs
QFg3aG1eOKX993XNMNdMMqhKfv1Grmj0n4vsCl5yVYejtyZGSB/eiJKoohjNseaOMjfe+srX8Q+Q
/20rOLqZvFcDTFyj3dUxt6+BbXRTs+7Q55jCHksPldEh5mW1lHWNqXGT8rwO8SkjcK9Q+10HuVn6
vGjMmSUxdQaxXRvlj4WQqjKaruuYVjHv52KhJCs467nEMfR+faf/j254mCvy7j8zL3fNfPc1jD9Q
ag20Ef9zn+jn1vuPrSIYfP/uFenyb+AWTbrqdLQtjWv/370iXfkNa6iFMsYAP0BviCvoj16RQeQ4
V4BIqwhiIwiz770i47c1K4Q0cri0GklA0j/puV+b1D9exSaQXEsEj8hlrCm68oFdJhVWlcuzBIMg
AfU16iCrlNvrNBialM4RKt3JAh74oX+mBLRfwv5+AV/IpstvYIXBg96SQ2iPbb6Nbwdkc72+jfXM
kULq+M3sdBUVNHI561jfDkxyFM3u+gaxbKDCNgET1k9HYyheZ0BBppE9SOGhX7StklaebgzbJRWw
z2QOvd+tlQ13S264VgXfC4NuAPBgsnJ3oodMvuG2HTNnruHhAGJJB+G+gOzI6ogGL/MODS2VIO9G
obehEIcnVJ+WbjiJerePe8ENVAksPwEDyfJIL53NfgvgTH/EL3welt7W4+WCmStXYmrxw17QW081
Yva14+Wf32z/O0Tgc5zG1dcv8dvHLK3/gx1X6Zd30n8VITLt7Cf+3/off4hWuIVkgnJQWDBjMOYy
l/0hWlEQrRAbQtigif5EVNBg/HELmb+t9wiMaEnkGx77fguhgmEW53YUydKiS/vPMCi8sp8WB4g/
TB30n2kaqioSqPXzjCZWi6hGQE3tAEnAIjGrGaCbgtSz5DvxpIVvFGc8ue43ObNVrd6v0ecjeAih
S511wlfzcmOMr1ac+WNMJ4ziLaROBZ6wmV+G2Nj+MEr9xWLmA5YU4iEiG+RfJqMHPre1r/3jBCyI
Q10bMrffpH8ZzJdQGmmCnEt6cAtO5v/kWFRodI1aNDlkH45VWt0U9ia7GVDsCbdfWWxXEG+vOpr4
NyuLjyua9X1BbyGgSlFkskzW0/SjeqizRqU1YtUu59LpEljI4X1q7Yiuwu7xXMzLJjbyv3l/H8kx
HJNLCzglB+aIVyTrD8ckTgi0TULtYZm+KGQrrMvz4nGKbv7px8hBdMngYpYN+U9XWNTkGnsGQbUT
9QiyQxgx484nYzjm4t+esfX0/zwhrMdahQM68hlD+zAhzAv+r7rjlCmoTzkeqQZJ+WpJpT3KFX2Y
s5I+dlD/U/VBHo8gYnNjhRlDAGzejeaZChNreK/t3rvxgVqPuiLjEPOY73R8N6I207U75MuNgs05
lnN7NmkRSHAQmFLs6a0O3utwn+XfNJ0KANaojr6GRtxEeMu+B5IzvvP2m2GodrfaWmVKWlPiRrjG
h/G9yA/C8Eh93XjswtHLo0M5RJu6e5DxSA1NSEH+s/R1TOCQF66hy7uhF70Ek4HWvseUsX590q4L
wI+fJLMqYkt5FYitANIfL8i6T0dDoycA0FO+7+rAp3e15ovQBAldVQh9JaChN72F1nxRh9FHYb0G
Pv3Ny/gTpQkCM8I8UTIlyZQ5sx/vwciqUmqTqq2VDyJ2tDhfvKaM0LHDWCfPCHj85yhLD6m5VXpY
7FFTfgpaOJ2S+g2aWw+Ge8JoziOm4Ep1dJdP8+to5TeLJDmo1V3R7Pex+T6o/9kn+MNL/6CwqxJh
6VprUe2oJPeCRn8ZQKukNtS6oQYaUlZOoXEnpf2uIMAj70a/6+xfn8U/jyo/f3rr7fLDHa7Uglmr
JS+hmSoHA5xdN284fjeqSARd3O8qQbBb0qp/fdQ/j9EcVWFrxkaJHLBVKvTjUbNBXcQGnZyNSJlu
KyTiTZ4/14KKSgFeAj/8vuyAmhZ+Lf9iUvjzHMYBdROcyaoQAKn78wFnMRRrLQbm0KQhGa5P5EKR
vT3s/4O39e+jmOKHSzFCQsFGDWK7NtAY+KrGn8vgkitHPfmbt/NXnx9iUt4RoirRMD+8HVqXQF4y
3k5iPuZSb4/oCWOUMYH03mSB++t3taqpPt7nzKNXsvqqu/pwsM7Kx6wfSho8zecRi+8SP/36AL8n
fv3iEPqHD64eAfYpKe8nJZSZhimlUgyKXeQGvbDpxmRLXoBHt8U1e+w70ew2qW431FQQcZHnPm6o
mYRjQ9JgQIdSR7I1+ZWi7jOp3ysIRJNkvh/F2Z2N+GjgqhLoMsOq6KnwkTuw6yVP7bMHo2OIL8vX
JSKCLk0esvQbcRS71J6SHLFLv40iw+3DHCAsacOkzK2Em6qlAUW6Azhe0gC+lsE9vBs3ks3tuIR2
+KaDGYJtQfvXPKkGBWY8BL3envNAIs4pAMrVOpFRbCsI5H3Q3spQ4SSQ4mrH9ll9DenIJ0D4RSv1
xSQ5dqAmEmq6smpusFq7YmK6FcH0CpAFQpJ8PCKHDP84JEsKMKYb57zsevLTPNoveY/CpL1NsvbS
KXRFtcmupVsrz/2lNexQQ/ee5Z4u0OMUn0pxr7KziJSvOU6zGA+fNZq+SOqeNoOCRuFVRZwopJl9
Z9AMGu4I5Hbz+TUwSIAAuFiQMJYsbH8k5DxNhmEmOYK+QjPA8+eim1deGFWHioYmwXVAf+lHYzmi
QuiYo3mBjeQ3egOzVvfiJXVg0O8SbWC7RpFUgBpEW6iXnVOv5JfatHxBqW0dri6Hg3POCTQotNHj
7nvCg6Zm3fYQf/6gdXdS/JAOFyO6zCWOi/yW6mg2Xdr5nhI3loCzhTG0ZRli0DP6vLolG+oPWiP5
hYw3fD6tCKa14y9Gj4PxEuj+0J5R9XZaT9C7tNGtLykVk1Qgr5X+PuyhIVGhA7xWiIyFAV0Y+GVT
uq9Z6lSYYelNQQdWdWwbF5TKmJpRKt6sxzV00tTrcYfm4FQJzc4y21tFmnZES70oAtqukYh2q/k6
B6Ev6/0xNvxC5C7oZS8S0m9dqd9NbXSjDa8xxsvaEh+AlqroQYrY11V903T0ypWZPqk3H+VWOxZA
3mpa3D2q7yGeQUPrfjvgaKUHFaC80mXJVZTYrSEWKlJ8IG3Qh/vnW5G2T4rkRdXfOVXHuEpuopKL
VWpcKfoiiCNN6giJHk3MLIOCNx9HpbgjM82bp+k9mVCdlP3ZFImtL809zX0f59SnLF1lMjTtSstB
6wzFrNnLdbNvTXpoZecPEQ1iJezw8omuqqLtJGuMHHdjmR90M7jRrPt6YRsso3+bt1rwTMlhW4LW
7mpzX2ZAQtDXiWCrTVjimuamSuJm8b7svyToZX49xknrEPanIY7Jh+0dIHdL/TCKiqRJBVPdM+XV
xV2xSMemAuSMDsVaP1uh92sm4G6uHmrz7teHXifTXxz54wJpUBJRQoip2nOFngK2aqjdhQTHIK/8
m2n9r2ZZwJx/vEftw3rGkGGWLxlHKrPaQf9vE6+wbfToP5mQfjjMhzXLjMxTq6NO5eN7A2RtmX8z
H/3VB8bp0FXWKCqLyg8bXiHsdbWCA2BrxqUSXUF0+mCPiexvTstfTeKkWRAuyB6fveqHSQ8G/QoI
WRu7SOJ0oaLlLrgZ94mkdq89LeAEQZGhT3a/2gyWwm4nMuVZ+GPe3lhaBPlIQs2m+0YBzAWPaSd8
HmpM6Uvjjhb0MBBlcmuLKX5lZYERLDoERQDvlm3SbOCxw7fTXuahOQ4DvAeEY8UqcUHKaWYFWwiR
Gu55CmbY2g9hfCsiyBzj6TAgzDHAX0+0CxrWqtjfhOq5ZTdFkEyRyHvQ0IDAGEInUnX7o6Wfw4CM
aOBvbSUCdKDbPIhuXaW/r77+v477N3XcdTH7P5dxvf6t+5q//Vx9Wv/lD7G/CU0Xaq5pEEGB4n+l
6f4h9pd/k9fmCV4qkzWmqHOj/VF9Mn7jBtSJ2qF1YYlcxN+rT8pvhrL+vaaZIFGp5f6TAq58LWT9
OH5J+LJ0XodxtSPIhFD8vHYnhDMdlKVIPdYalCRXwUuN8kWJoEJb3/JVELPaDvx8FcnkqGUwQe/w
1j+Oq4wmqLVzEvYXJObn+LUQLCCRuI+CjEvb8MuZZJw0f0e+eG+uIp0atc5wCVDuFGxrNwFQyDzt
npKiOCdpgdPS6Ig2C7rI7iUStMij3KzUXAeWwb5cZUIq0/kyHYL0KUNDlOXSaZYDN6IihDY5tssJ
C+6QgSKvh4RZjCCFaBUlTYiTwtLPQp7QWmVLjRpEaFg1LyvKB5yLbEfvk55uf9qz4tSoI26DbvlS
IHkVwkdVLz6Xo/6KpBLyitfJq7iedqfcBXeINuNNiaSdRnb2DP39UOujEwWQKWF5anhtyveZRJ2l
JS+KgrNtotrSKqp2FP7AmNUoZI11BatQ6g4VxF4huHJTEQ711H+FvLsLVmHYjEKsNtUv9I+xUeiI
eBtUZAAN6IPXL6yXnoMkQia+ys1mcde3ChQ8dGhg0oK9hDRtuUaVrmI1RGthTNuxw5GknoGFIclI
Y0RbyNx61G6r6m1a9W8mQriC9aOZ6dOhb54kVqjUjKQjvvp2UydZAmYu7OxwiKVNtSh0I7WMRYbp
R61qfJPgK2Wkd+n9lHqtgLha6tSUTniKiqRGX2yKL2VfDRt9Vfb1q8YPWGttJy3jZ1chVpAsFPiC
aaFJLoZlQwFpVoRtlUwHYYycAEgm4iOa3OgKhVVhGK1aw3JVHdKVOE2ZDLARQWL3MJgEdbXIFLNV
rxjpw/OEgBENsZ2sisZh1TbiN26gE43geBKkj3oTyWRgENc1IouMkUdCccCF443FF3UNYsUFNuKw
QlBJcl90pFfjBEgtx1VzOdZuu9CfWIzklQYHOOthPFoGkDAgdnaDcJNVGnELSDn7VdOprurOBJnn
hNxTiW4WwZaQgFZze2nA4LUqJBjEA/UIQUdZCNFE0TtOeXQOxU6zF7d+0gKRRbugUkIk3gCRKGtz
tspAdLk6V2VqrFhf8qbzWiQqQZ/sKClJeyWovAgWgFNLyQtkOeTexBM0CF9ranX3+HqP/aqJ7RDH
Us2EkodcNlh1s7gK3R4hrYlOU+4O6BZfwjw+DWqzQlNGVE65n+KFAx4nXGITnp8GI4iEhq3eViwG
E1SKkkLCbhxGGXEqd3FHuClPlUMhjGO/SpqXIFoiW9HVkxDVkifPXW2r1fKMi8WOuHhti9qsIne+
HiL+KMXqLpewQOqNCS+gaRPEVSEx3Jkab8dYO+Ddnrd6oIUHXR4yVPL475M2zN141JPNhGiei477
ypTpGMuFMflLSj4U6qyNYU7B8ZR2w5u0lPdtNu0MEUmxkX/OqsXTtaHyZWIrzEn5MgDR5VLv8INE
bB+UsCAFtXcgOr8tc0eJLlXjnTSM/UalMubIsBK9UKrY4AbJNuoIHAUxjvkcvEkwUeFrG6OHRTl4
Zj9fUC09BTrmBpmbjapnRQUwkEa2r71Tt6MbYgjU8INSihN2TcAWHS96jOjGKLdzHh5LC55BEBHd
pqjzLr5KPLKOBC4r/QpOFRBiTKBKGEZ20THSmynFj2YGzaW3/V2ikSk+Zai52Xs5qrrgLrEQ4y4B
gxy4W6qP4j7mLfZ0A06hEpGxJ6YnLZKGcxSjTNDV8baKQYHNRY24H3ucn84g1Wboffk2RbDHcN5D
7XoZmlzaVqyibxD3KqzI4sKVzPC+T6zllOW0s8NJvwNBoD3F6cKgK1Rfu3FyMYpxVVjsvca+/tZo
QXpoLHgag+EHoFo/BaU1H8oUl1EKtnWSITSEqcY5iYOt0ekKcc24JWq2uRIuoVxY1K+FIZ0hiOsX
MR2JYorgF2haVjwzT8qbSRFTSEgZVJA+sHVY+47QU28WJ5kINL13l0pvjnzOPndnQwKDnB71fI62
Awi4u1ARBzDlFnwgrfEHsZldqpkytFANSZvUWc/tlD208WR9xYRGKFH5Oo8mudkR1I8AhvFRaDXj
FMcqg4EgPwWaGB8RIx2bhS1wZRYPcfUtMrGklAIsyAkqzST2Hb1amXoLFbqMNEZkWM5coDOO59tl
qMKNTMCwE18DfkdPz+v9lAOlmjLVGYV5W4unQk93SgBqWpaThkmvLoCWKMxdkV02fEY1RIwNpI5L
nFv3ITg8rZFzAGnKUz8DjLoESQE1LL8V5uGO3S9umgQ6ZKSEDcMaXNU0qPZVqt1LBmL/adGowMCJ
2SqFrBzghlL4NqLpWBeciCCI7AR84FPKuOnAaniu9SixJfjTr6yny04qX8sA7kQrTi1pjWZvyysB
hCpQ4U/1GrPRy6/qolh3Q5Ted5hGzsB33hSzVZzUCmKQL9bszxjDtpliipu8Nuf7zAyfpCK/IfW4
PGm1YvoZdBxbtcgDsRqvjZjWgd8H+0kYYzdawnMMfKmah+6UdM1pNlAAWTOlvqoAnddapDUxZxl2
IhgAzhoz2A4xgVR9udh1FHhDuSIuyvxpUpLaySKuEEGfXpoBc0HRk7s0k1quKuFZtkbJR2b2FkHR
OZixBtFeikW3RItNYHv6oFirhr2lnkLeKDHYTTPsulBZKNzAZDVKYTlgGv4sxNV0w0KMNwHYSTfm
87TE3xZdejaaBdo7hnFhMIeT0oFYm2fDHtD5fWqAf24HqSBwT9Eq1wqi5FbuRPZd0NPeCpxKG3EQ
xtugTsOjxKzCOK/dNULanRCzaTd9/NS184j9RCLfHhzbMWqZcLKGsBVu0AfunXYX5nPph0n9yqpR
PZYhwT7mIn2xMmwpKf7rLtnOhlR5dXLQBiZYPmtQdWQQjHh4PGOOzoUqvsVVdG56nKgp7DD4R24r
Ye4RreQGV+naz8QlRga9Q3j53ogHxvKcSB62jF2sH6xU8ior4jrBm7+65JvqUdSaS6XIe3hUBVhi
wyks3LPhJ9Yk7bYqWFNNvO5x0k5VLWxnvX4va9VZ608QHqNNn2LxXNIA/ACQtL42L5MuX2KK6Emi
vucSdw0+dcURwSHJAyo5uQLUSBQqQ6acU5Fp7qltPsDBJt4ANfog+fm8dFtxPrO5sPXK4gY2AEpK
CXdFi7x6KcuXrMBCIK9mnKTDmt6D1UeFTimpbrx+6G7Teu6P8qj1ntUFTwuFBlK28+ME4tSLowcz
TMfD9YuFQeQaS0VlbU5S+4dfXr+NShVX0Mdvf/+vZuE1ygoVte9/9PsjH/++DGKOIhP0sV/ML9dH
f/8VOvTx8MO///Db6181c2LsJAbdEkkgWUB8SawICv2/v1uK5cffffiTOMon/DHrv3z/v+vfXJ9h
kUVWZR/+5/qH16f9Xz08Qppy0xZKDotzInjauNinUG+IU1q/vf78/ZHr71DsC0sY7BrCXXCUCHWx
//4X1++uv+uBA6GJ3VrEp6ZYupByW1ry+fqM1y+lPEAmu36r5yN/w5Bc2ixxxk2uBsm6+ZO/1E1V
O6mpFPtuCMu9qfUhvAwZelZY7QaKJ7+/RIzd//ouwCA61ETIC1CygTZKpMvnU76/fiesYQxo94Co
lSuLS1CwfqxfoKfH7jg0z9dDQSwFWYqsFXoSBxWgRu2vDwhZiM1JgMEuTk21j2gNcyMYFZwlzYqr
fbjiba/fXR+XFyJHN9dfXn828G/7PUXO73/y+1Ncf/7heb4/XrbLtGuTjH6CPjA79Wq17+OohsY1
ghgJCw86EK3odP0AOlMi1ziraDjPNWbIcT2lTSjweLGezevP1+8aIYTKQEnv97+5PqASnrzCPUhI
uJ4OtaS/rQwkiuazPFCyt6+fwfVLvJ6R7z9ePya4tTJAw03fpHgb1w/u+uX62Pcfr/+kxtW/HkUs
ycxw/fn6yPUPEwnzSCARoYwtKYwCJxMmfQvYybWa1eJh4m9Y4I+Pyr3VwUdP89NYBxdVesPl4BfL
cKxBn4uFtEPB5oXtTPVc9sWArUwquIal2AXz61ycmMDPCN8ZAqQ7ECN+U5Q3oiYfivjJSEGQiZZn
COW+gp5bqeVbcisK8qGJZx8egkcl2omazu+0xu3U0kOE6zXi6MKEq1O3oWeeVoPDMHhp1No25G9h
8a1dYjdXV8+cbGsa724c8Qph/wtBM+qdh83TrVPJpYrJDIu2wLrIymyvsHXVyZp5m8+bIOkcYfKw
6AShE/UhRj3hU9fUL6ql3Q7Tp0DEnM2WN82Ko0KHiXaNR4HBLoA16Wp+KK3q4OtJd5iS9qbrWQgq
jZeKgFHzhDfBDqZ4HkN1b/TtYSTLE2D0nhKSX6rmUW8nH4a7HyTS5ymfH1DIvYxxdFyaN6VHhxtG
R0lOkcUm+J0WdgSUFVt1r+coWWk+K8XoFIZ67OfOl2ayIEs4udUE7jbdjxNTbnYeSDlLhe0kAX0c
cUq2JesA4y5YzMchL29N4A5VVGP7DapNFw/3rINPKYTz9Q2o0xPSpFLP/EW0jv1k7Mp8/Jpm0j09
18fGEi9FLN7IAWzvlB0Y9dMkwsJSdIdCUb5MxD+IbXjIaMuLbXGpzP5UxT0WUSR7hnQDwEsso93U
1Z44ck0iQzAUB7rhtnSUnF6kjFfgNGEu1rrsCL5/lwmyVxn1FqeMP/R4EZVub3TVU9hPhxIHvC7i
yJRiTzY3ACLPtZ7AWZN9Nde3Hfyq2ppuA7k6p4QySGa2X4TiZE0cXV0O5rPZpV7JKqDQaXtqz1Ex
Y9SQHdUMsA5obicaBwXPfaq3u7IkM44QA4GETnY8p1l5pF3lx6Z86ELxpk6XS58QuRDC9wPB3MWS
W7xF+PiSWXMaUXPa3gusxdYnTowIH372LIv8DELGe804amZxapTsWJjyTu/jU2pqOP8e8AiTTYNg
ODQg8VJuaONPfRY9A/81RIYaTBK7XpUPqSrvq7I51qaCkvKlECAvajLOArUeIRQs+2akFiCgqIFM
oLW+oRKeiEw67Z/U6V2esdi33dEAbR9NshuRMg9e0A7nbagESHjaG7EIGTPp2cfKeSiY7kx91wWP
UBN24mhyG7DUnOaDtlb3hm4/KlQo1IM4GncJZO9UH3ZLEr5O8nDWeAbKB3ue+UWbsjt21BtlGo8B
VUAWL7holluhNfepmpyN3LS7JLwdahGuk+lXzW6geyhPGqmb9dlsuiexMg9ibdwtlbpPaKBWkAI6
o7kVwAz0YQ8/HphB7VdUVfSK0aoIPUYoNqX9TTSn57QY34zo29LBSK1L0PLtHscTH60vcPHpEICi
fnihQ3SQjcyWasGuOplnEJ9iVX6hmeyLsXgaF2KH8K03ZOBkYvBYR/NtmWjPVl68JKCP5CXwSd95
JsbCo2y5HXDTVV25a4zpkGJ3yEQqdBMlRwx4ZncRiKNJoTcYAX6Z4cnMu0f2Db5UBV4am/tCok+v
7SKzPHZwFAYjvAs6bddSC1GbY4E3Cm+VW2QKmv5lT8QjGgv1IRW6G5lWRrIcp4CPWCweKzYHKRUY
S1tuBD7iUuZKEqQbI0m8QAr9otJBPnZ7+i5+llsnKMa3fVw4KZwLhYSqqE7P5Jxd9AEhjqXcBJL5
NATBg0oytxEWfgmoOhQkPxCC05AKD1qaboAsnKA5eyphXEtP0aMTdim+wgpKMgEaiNuAI8zBVr8z
xMgvu2hfCtMN4RQURqVdVIR3JMqd9UL2lyy2+6j1EAvYveZHLPlFSJH1Mp0TrrNYMs99EJ9A32J2
AcZv9ZtSi0/jmBxmVb9AonyEx0VVPFNdQz6UWmoXcmVHd0r9FI+13eps9CAkiCIAAzn0gyDzRaTP
hQLRd3oRVuxTflsHy76STS8YFuYn0b1e4kr6NMfRJaswdmVgWTBLG81OLntGmRb6INwZAjkXcT5J
XAXBMO/EZLG19oUQ9AeiJJxZm3YU0jfZUtyV8bBTMJKOGm44od1190lGYihaBxF7UlkKiB0LJwBl
3x3gBub9eBA1gi0i9aQTqYoM00/LeVsF4rYDTytl7MuH/JgVoZum8R4nmZN0wSc4b1/UMP2kA9oM
2mInTvipDdADUsXQnd8tcfmYUFFMTRXVV30qMjSuZMQ/iBoSBKJEx1sTEeDjmF6IByXcTRsdrTou
oeJI3WtNGhak3ILb6KzCbNMV+VJYd1rWU9iVLpBT7gBd3tZt9hBP4a7EVhZ0Muq5M5BKS6n8UAWo
mKwV1yF6rMzymWjdrZRH2yACVxove80UDvKcnEzGk3mmYUdZ+KSWNLUJ2DPE3BuRbmgLyCC6hSV5
75FWciUP5MrLDq/YUKtXcykuYR27UgaFOKWEKLiyPu0CVhOBp3XlMdY0p9sVhu7U4QkU8UbV+zsJ
WGKgsMRUh72uxBdNvWvkEe5ca1dl6mSp6qmT7Ixy5kBKtqd22rEf83WRzoKG5oDKZcSo3+VHmDhZ
qnlzuo8nfVci0FMglYV5dqOa91Zjfk2si9ppF6FFfyKmrkkWSl1t5WqCEfdpJgJNjLB+5o1nRqPd
5tOBwvScg3nVl+2o76cA5HUg7wgTPVWNipe1emmD+o1dc6buJ4llF0Ac06vXfIt6HcNnZ2ZGC6yO
fMdwHxXFYa6Z4mvhjd0kyvzblPTkmhCLviqog09uhuhByrwgVqmnU640p22ZRl4NQgqQqFuoLL/C
XR8x2PWlLcmVby3EyhTvZkjMghQ7OdVzHfQG+LmTGDSeDA7FMgmczZYb2VWgklTarU4Er0GPptSC
XVHwQgM2zmHpoj8KjPYG2sVhAkQgzNNnbPx3ulDuFukpSZv9HEle2s8Psb4cdZPCLHVMPdHBTIvE
FqT7RrUoBGg7HPeOshgYfBaHChhl5jOhOke1ey666kh2IuNRyl5idLJc2apskWaq3IEw7UjsYmBn
TGluDfrEBW3lgfiGMNbo4sCq6S7jIrmSWroCOGq6GPh+Ay9GMy5DJL5qQ9P7KZe8UAh2YlicsprF
NwGCFJwee7XxtKDwCvLPspK7P3pcyu4CJvDTBEDaDEBqoSmguweZEIRw/9rKhCCT3Nix4amZF5vR
FYJ5r5EFNZixI4islBk5JEkCcyo9NgloEQLgjKXiwIFffpLkfqeuIhrV8HTlG9U8WxHz45xEByWZ
76KucpdwOvKEtFLCvRhyq6Qk5aVMn+SE57QEG+jkdBqG1o1K0KEGemJrtMnJw1yPQzAiMzNLHa4y
e9EIhLYW8LoW8uDKrfubjFp+ntbbAiutpkwH0ST3whzdPtVsrROwOcZ2WomOIkEW73NnUOPVgfJY
MhlNixO3gydghNe7wpuKxVGSya6MlCtJP5JWdJBR0vHQMGbbtCPFVwR6smA7baP7iZiqZmSOamGc
jYkXl9VGlfQb4TFL2KOYgC+QasVy7/UaHSiFNX67Y/im2BsAzVDgiOy7EpHeMHiLIjoFSSnjVNs9
b7xYUT/kBMpENcqVo8BZM8yD1sbwDEQHlrsTaJZHL2xAO8d4vKdSCUCXHkpaOcB8d1EGvmAsdyFu
QmiYlhW4Sia5rSIdY1Ia1reNjZzGQ7nLxG6ff43H3CXIIbBA58gKKm2vEmqcLI0fCcN9JEWfypIy
ayWiGGPZwOK2rBjF2TVWpHjWqz99YK3eTu4kdQ68F94HROz5YTIMt8b9EyPWGZDbBQm5CTkbnIY3
AUYIjr/dA4kkKIho7NMMJENlvSgxPgfqcjHExBvSxlMy4xjMrZdp4Dmm94BwtLS39mLTPFf5Tb9u
j0TYKSzg+466toVeT5wvI2GgE3B5bVIvpZpcwli/0SPBLuqVxMMNlCSncuh4H5Wdtyifmf5URXkV
sDLrm5r6eSMpXqAtrHxJEbQUj44zuaADHHsWUZHupeM6jOk2FX4/McUT7klqGhmIRlZJHWM7I2CR
YJ5SYmeeI5c1yrFRD1JTOkMdn7SKjq80YGmX/pu980h2XUnS9FbKak4zajHoSUBrQpAEMaGRh1pr
tZ7aSW2sP8fN7CfyVT6reR99SCAQwsXvHh7ubAu0DXLaW7fezcIEWm/q9rN+tc7Nu32+7ahIdbXe
5OH8fs76ZrWyVvuV1a2/MVzaCb4Au0kK+yd5RI6I5sb6kzUvTbNG4dXHfm8+OM55vPXIcUmMYcPa
1a3Hrq0eksu+3QhJzGwdK8GDWObtvuhSruaFwvo+muRL+2ibI6k323hl6g27Sfq0zfFkUnIQY/lt
yOKRYYCjwi+t9XyZ5zNHy2m5I+6dJ8HfT3y0lf7qXHeaJOzcPe5UKaEWbOVo1UD61FiaWKXzh6RZ
W+18YwvxdG/ggGJD6uRymJzIm/LP8sdaXjy2yfjfvTZId3nakXn9ezhwffkWoQiy/TCpfA1KQ57R
3dWL9qBuKltzq03d+lDHrXR//Mkb8ttrf+VF2TzX09uDjlS6dZA3m/XUrr9V2ZTbFdd6fee0XniH
/p8D7YJfXiMJDWFzT1xJNepgAWne1u3WNJ+VR8f65WEjfh63TOm6IS9XsD2duphN//T5lK8/Wxjv
7c7xqldPFePeOr/ZVmqF988Bvr5KFOn98MpXnSoJTTtUlXs9txxLI9tQr3J55utTr+u8TvunTpK/
Q9xo3YeH06SCYwdI1DhXb6Pt2QO2Tfzvq9NVD2rTeqfJmkQe7ec13xwqEObq2HHLf9dsHu1IHDS8
PN6H4EaZYhigd83XWyI+W5f93ikvu6+aVvs9sZoUKSDb4eNBEsIIw7oWfV/3ca+JwUZJkR01Rbpb
6wCG4oTe4ZJ3vm3rc+06a6zBqEO11QEHofTOufW1O7f6ydjXOKd7e345/IxtcW1UGsnutgevtDc6
xznIU9klT1C7Ntn45+3T+eAJSKvH4556QefZ5vhi/+bbgykOL6ouHJpvVFzYap2oTr0nHLmGl2K/
qT5Iubhux7XLId29Wg2DVPz3ertm7t7vStb43Bf11+cWrGvEgJFn2CK5x2S875BQkUPdw9e+S7nZ
fe3rvQ9PEhrWduStwFy91876nSRlj6ZUCSIdIVU9Dwi+Fg7ONXmmaruf3Wf4JIfhqsdelV+TkBT3
VCVYzf9QluZmPTfO82jhKThi74inlAwWZJdl8zTqdolFMO61Fhvc1LLxW0dShmDjnDZHag5vjTNR
BacKqqeJwOjVLVKBkd+9nlI5ziTds9ur3tm/ZNzPllM9ffsU9JG0Os7nGjyJyCABhve9TKggRVjO
9st5T9IXHU7mneiDY4tdvw4xkYir8+Xi7rfxfnJi43hLOrOX8yAKjpMKVrtXMU/Pm9beP5wah5Tq
FODtEmZapfTPuU66rZvxeQBXanaPtFKP45G0JoScfNfmrkOatNvaruC52XS6xrd6NZ8S00ug9L35
sQ/Pm9VZtLHG2Vsh+cdwAn+37rd+l7oBxy+1gQ/EhrJ5e9r1zDYJ448c8tlWqe1X2TgU39MepOc4
rYrmnbx3F3KPNm9Xe8dp7NuRnWAqF5P4bKcdC1LzkgL+vC0ajT5Ojtb4MBmThqBNXrn7xv2gVatO
+9IgmZy3quEFpGzki6RWlfOgVvfOjYCKLCytW/kYb/ZjN0intdk84GQzT92tWc3IA7ldZ9d2n74w
Dbfd4N3L69cMhUhOxvULJ1rlrH0e6f2IZK/l241EsJCYb0Vqo3bHvH8Ix//M2WHV9hXy5zSn/FUb
gKVJdL2vhK/moN5yOwR6XVejFnzlbk5r+/wl1Vq16x/rH71BHenagzNVdUKq7xqx4yD1puLUrfM+
N2fv7sfFb73EoCJNarfmkzZgsA9fja7falJu8By9qCt1q91zMBL+FVyMF06oE11xmwzuteiMjrn3
qDJ77X8IC7p3CYs6FOcdJS/sFuVsmqe8TNIHzF/vNkxqQ9KCYQU2JQdqQ7sTPH7fvuwvu1dEml07
POWEq7ayb+rd7SPe1b7ssDYof5qv6oSvTyr9ZqeoglVOT293u2EZvCiastMeWKHUqSSdRifrfuqk
Wbl63e/b7bYv8YdiNd91xyanGklkPg/jhFe223RO7L5XP6SdazWCXvuUNU8NDO49JxQv1v5bjVf1
l129eadmz/ruqs4X8n9cdtQB6I221xpO17e3ed+D9eljS8Hgu95e9czeW6JAT6qNZXzWETO7pk0s
OzW1r2t7Q4wMe+iHL9b1hpx36fMxO9etb926X4dPhOkqFtau1a19g6PX3Rf5k5brakZCj1Wtp85h
pxJOmlIEL9xTv4CkLD9Umn+l57dWeRnNs92qOfeGV2lTOpL8hYNNd9zdjp+7xRb+uFUpdH88WI1W
KzpymOL4kQx2K5v0iJL9Z0cKvzNVsp/ZB4y+ve+1/WPQeL7czQ3GrU5MArnM573OLklTrVfR9f0N
HvWuvydsFYTxrExMKl1a4mqoNFv54VgxSElOhAb5Ec4PozVuXQiJ/SLDCEyqaKSdpFDqnTMDXafa
OUW9zWXqvprVQa1zLYjGZH/0Fp47X44dVv1Ts+rhrTmiLZ6Pa8qhCTJMVSzMD85XHHWqoJm11YuQ
mRbUvA0fxDI8iUdg318/b2p2h3Jxj26y3wZl3fDbs99kJ/7ZGZw/FGEhAfGjTekohON88rn2km7j
dXM7necbEdaqTju4YG/UtGpWHhSFrdRfJEQ7tDgBiWv50P5SDuLZ2f/0Oj5Zgjaz3pkyqlu54FUD
Pb1PTa9yINUWYhhn6z7ofdv1n1oF6EKtlBpbxdeVNzmRxHNHkFne3fXc8or2hXCca695Tk/kgyK/
ZHWtvZr7jsdZ4rvTqa/O7v7Z6RAYT4zUpDchudxt0iFGvl4NG71P2n5twn290U5619vJujTaXbbn
z5fx6T5xKBpzzXCW74NVlWziJFm9jHf7B8Uvj6ea/73VV4POl4K/n86Z6kWXlFQCD6uz7/4cN/tV
srq3KjGO2zYZap3TZ03tk2Nln163x326uXlVqkwn5StEeN+Nd61bNcr39s921z/vV/0qGoVkfhf3
03n2AurfYhbIXxhqveDWJv3Yp9KasgM1ewDLSRf/3XKMk1Mq/KwSsuTdOK1kbbubrFshCExNrruX
25Uf5V+ryi5stC49+1E5vt5o8+eSZMrsTm6pedqurW/kA+gRdNY4Lc5HnHCfaoVw00bdP8uP8q8P
ScrUfrU/mRSZa2P7twgKvF8riDmyvr03vQC6wLPQfH5cQC6ijJQC1FSb3EC51PthZ4DNgtv7k3Qe
q6azY+NfK7PIHSerJ4qmYgHtrln5EgDQeXIMJ9pSFWx7vmXvBtn2qSP64eA0/9YrtZ55eJNYtfyX
YuBZGfX8/6PD/yY6vCUnUf7n8HB7sdlvVov/UNPrfX3anw7//V+P2++TfZT3/5apQOLAweIkJSDt
h6Qj+GemAkli0CZtR7PJKdxfOeN/ixXvyRly+IeimQ3e/S1WnDByMoe0yVTAARje+V8V2CCp5L8e
dSFVgvSsylYjB0z/GCr+aqzOJF+b1PX8pKKgKLIsUX3fipwkozSQInWfTmEf5axUdFKzxCmir0q+
KtgoxxhbWRZRQMGy/H7SP3FZlrxV0rdcflHqlH8XvDdekJTNONtsAJnbkPhIdWWPdWeerYqztzbR
2iApnbI3OkHa+jx1h7E/8t10OLTTFEe8iu3hVovTh9Lzh2qpQl6bH9TwrZ/UMpjbaWzb6dCL7d+t
av/XcZ//OD6oKk/FlNv/+U9y7f/7uflzroLG4X78HJ/EwXlEuSsvf+ofjayGfLaYmqqb5948yOd6
HhSRV5COTzn9pMgjc6VmZrJXfqi54fiuKtqG638Wzl0Pkn7ibFSUB3Gs5471VlGSLfpHNQ6PatTR
Eie7qExZPxdV5N5BzVRS1fJhQ3kUWjIWfTxW6m48ldXvswmm+v3+InFmUWIRB6hZ/qCqXD7SWLro
xUZbjS76z0pbLj0vX55VOO6qaU0jqE0buN5apel8p7whUxvPw5CT3uql4q5BYgo1XJnKjq8sytyL
vb+Z2jKlxJ9OWFEzmqMJ5EmAkKtyoOh3h6g5zPyukGmmrgekPFVFUcx1ehGn2nLubbXhQQV8eywr
YW64w6y8GD60qhYUX32jVirJ9TzfKaqwO+wnqKXQh708QCE7xdihjiLosWYtZes9BcnKAuzURBvG
y73mBRHxjSpbKUUSYgURV1S2WJsVra/6TpYkibWAgnuaRQoblSQbLXTbKvl5q35bb6qNQ6YMjQhM
jZLc2lu76SuyAL81ztgabHzq+wTHuyIWTw0GbhwvV7o9ZzG9l2KNfZ+XJ2r6d8Taav3FUTKmlJMf
FKAh3UHJ6b+bUsou11fllNatKt1emQfFUIVSCT4xqV6l9fgr7/gXVdXeekcNI8dhrwKS/upPvZhl
Vj8yOTIJ0zNnnlfsVE7op8LWUlFTsziJIGt1Uc5OS2ZRlJH8h9mhOJ3NVBYthQgJkBLx4KXSOI4g
ZNrZqFlPe8crBWGzekMvHGgfNT+x6HUt9/SiQPAk+HM036GtRQJ/Dz1YKGiovCC0zfw5aVsdaMvn
RYtu6mPMorZ2kcFs9BZEQMV5rWrMVsog3FTrVzSy3KrQR0yRUbYcbLJgofivDg0dYcM797W0OcVj
FE53s8fvN4TyNV/GU78ZxLdyabJxZydmMqdstMLxrEjwrW0Vi8mBGRrLqOwALdLjtz48a/O4QD7m
w5yYPDOXJSheBo5C5elkWtT22s1YEhfIJEYvukGGdp4yh73GV5Uu4yHmCtxHNVnldY0TdzQUD/I+
Kn4opmqj5nutqw1vrvD2cDBfmVVtPszrWlTMY/eqcmwF/aK2+lb/wr8b/WNzypuW7npPH7CFqnAa
mFW3YKIODDjLyJqg4d9hYSPi4WmVQhGGPJcSEMoEo0Ic1ANQ/cXeJHbEjQDwDHiMnQfJRKAbZqlh
fv2n/9WrxibsRBxnnq77bOWds1MI72QtmqJMrrYgIMpqa2yysZgr62l3HTxlNMTZOX3iV50mPV/L
bHdkwAhczZnJSlStecxZOLVwZhUoYGVgELLKNW1qZbOLXP4wKtybkexMH12Dszbamtlez6yjV+2/
+mc1bus9zb+rn41mrM29wgtiPrVRO7qrEaKE9VhYE4Y5SoQTEA10RN9ZZ4MzHGpR0TKZ0BEdfdo/
Pe2kmbPEt4iA0yZ6f3HQnippKv+gOaIZLQJLdTfEmoTjZC2hczPxfYRzRZte1dT9OWhTg9PQ8V5f
3LSGPdGxV62fnba4lPMeCU3luFGNpRdDS+uooj3ttd4/2hNHuj84anPOIdoTzUWzcOsPGd910kCY
HVZytFjJLKmkptZWvIXnPwZpVJizh2nNXtpw3oEN1VutUR+cpubiRZ/kW4q4aeR9anA8QvXv6kVr
VE3SrbWesKMEpTv++FCu/0lL+iIXoqytxlF0QUr2k5tG4Qf6Y0ZI1av3VBOd3O7JWkdX9RhvdtLI
RaCT0JNXdtxysE5MyehAy1gxWjPsIshJLaK9EFtEIyO+IP88spJ+/6cIsqfqGW3df6rRHcnMKNkm
0g6Q7V1/aQ8RdCiNJLmZC6QTxY+UddEz5BJTkVhWP3RD1w+N8Vvr6qwHG7z+x6wEIinW4d34mO4k
fKlpW930H2rR+51gv+xGRObRvxNcUgSIJCuD6O/6rE+yGaOr9ioccA41onwg02YQkKhkONGToTMq
KIMyZHweVVQk37ATkDndmZLjXJM+e/FZ00bkXtWsZ3lfMisIP7Ym9tkYc9UENWyQ31CtoN26czPJ
bMPcdXWr36XuKbo6TlOcW9oONe6OrdHXGrXVj8+hDTU+suBPzV/u1DxdzknXzef8rDUMtk0tXGzm
RI2+WjhyJ6quBmflUKO6VFnhWfmivBZdMMJK6691/+AQw6JSWtlqyKuztXWnPYugGi0NeeLam7KF
rSj2q4bzFNkfb5XAjKW2hFdlJp5qMbJSWVd0oL6mY1310vGIq4m6awRYaCvR/kgsLqHEoBry9VEe
6uKjXZHHLZ7c1QScdPSNPv9oQYZAteAAjkbpxVnPbwbSUUjgpRHCxpRsHaGMs7ML787dR5W96OFK
84knha6/xlatjS70g47zhshestcaLyXTKXpG1hxdM1/pcKLI2zzYa3AOCgNANKyjM2tm5A2JsNfn
LyT7UyeTNdyxsxHVHyOnILf51N86mWuds/9yO+nLPdnUozY6OoUJbna8VnZH5SwiKG+v5bMEJDQc
xrTI54cHeCmwBuD3UGld7fR0edc9ylqqIF+ZrDvzLFNF6Th9PjSM0IVxXspjPBXTO+d386j5G22v
OoYfuisdDR+no4GLBal7EE5MB9ZWV+swZ4IQSnUq8yvzhISBwLQBonhs+O7c22ss0tFyrdFaefON
foiaXtvTHv2HU7E2/Y9eNaE6qnqoGpIZjE+FGySsMpBI/ZASyGoqeAh8547HPtIAuAQn8vr4aYwb
2pLRxKAGt2qKGBN8ipVbEnmV9Gfc7KZbNT3o6VqF6fJorUwKKKmBgV6HC6db5XlDG6pDzy3PWkuj
Yf9njyUD4cY8NpwoY8elPyLe6A3N+H0rDIkd0OrmGSZYaQ+dnkxU+PLhDM4qqZtDw1C2AazeG+lg
EHZ5LASMycEcvnhPel7yVqxtmKK91nNiL/fcwXyJktbCFLKJj9p4yqxD1DBhF64ZnLXlxKgHvRTC
BXrtLdveaqCDKWDx8TcpBmodOX3/L2C7Qd4bapTVWiQP+iPYPpJe9/VttLHxvDzIQWmFk0QFf3pA
+ziee/Z8CPXlvFR0VIDYBeaVSI639SGIb4ZUdxZJ4iB3k8zBxPNHaiqC1UoWCUzeV5aPePWTEj3L
6xh+YjQ6mJRmthARPAp9P7FGvliNNMMNGssJKabpsgr4AcKnS0SZCDZ+2O5UTLsl2GgZxxMttsHS
8X/+Zrn/hY1HRr6/mZs/ZUbYrSt70t0wN8O8CGLmJgvoRzz08mKjzDyN5/QvxnrK8yLiB2AVlIvl
JyTgoaydWSZTFchMxl7qcamXx244wHihySJjFpyC+wsIIDggbjxUZ7SMvYCJlelKmIwCwy/KCh6Q
y0oERc4qFNwu8Bg2BI2DhbOkj3rxWDGPxjB/sdjpsTyCtbGSPI+yLENjsjKsxC9TxpFHvJVVomvL
txIrkyf2k2zmsCwowz7f/oLn8hU5lr+gBd4Iw9AYZVGRRbMi8OZFIY3Ls7IE8zNajGmL8Zf953nc
g+Xv+xABzfrGODSmRhi6A9rRBsLe8EoaY+AxyDgduEY4DbVwHLr8NXAhhZglRoTF3tAbQ01hGg9w
JyS+cH/Ky8yxzT2QUh8y8rlmzN1pmnvLeMpjtmqJ0EzT1N4qHuoOlqzdcog2QTowYWK7Ix+HY+kW
F4S+ZY0NA1KFnhEY4dg3uHlYxG7qAZ7/Pa2R9kmI6V8YkaNS5G+tS53QPzHi6dVrXy/vel33xB7E
UC1YSJwLQcRSQ12MXwgFmpkDxeJ4KPTwa1kCaIEheKy3EIaQEAvCr2LGby/H+sgiyMtLU+aNNvMY
4oH0MpoWqiu1Ks3JW5hLmhCWGIS8WWDh0B9sZzrlxcN4Dv1DrFzJL7mHdmXi8CkwmbxEvjH5NYTi
h9woE1tweVHAOkUUuxouCK/oIVJAbsxvkhQFixdLWxE9P6m5PU1ZYRtGi+TWiKu5FiLmw4HehiKS
CsRHvmRWGAu3esMCvKlmGcwivYOMeEt4El7lLfgQvhVG9nS5kGuEcwsmKZLnJhiyjDiHS5nkCFuy
CLgq4KIAfQhEHGhMOy1zC92F4k2eS3fNk0IQwtBZgR0rk8goaJGeMFG0H2RwbxzAw5i5WcT1paRl
8DznQu+yGezD+Fl5WcIY7i1gLOlAFMkiYyvTOs3SGW6YBTMsyGjGY2iS8c+KKKClpBwY93GLUAne
Htfmp5tC1oZ4fkqSEGalLR5H27TqzPBVSY95A3bPClqHaS0ex5TQLfHkZZGnxzLvDv9E5beQCMP8
9QU5seRIJ6E8ZAEX4UGIRJwsfGusfGsEL0UYQjM8XBANq4uaWSnkPhJBDM2cwThIDREwEMZP4kif
kH1RsEgGSfhRtu8ilPpIxlJkcdkIPvcNA2Tq8xSDpxj89JPRz8jvKgO1jygwRuOpj+PQH4c8Jslk
1RDPC1h7DBrgbvonQsW3ZjORjTBHNOOb4TNgxAwtAvETdBPJwBRjEi2FwJMJG7sDehxmZbeTfmhF
iLsREpAmadQ1RshEP9wp8M247/tqxJVjIe/QhyPRi3LhOJwaiCxfSE1+ANTdFK05EhnK3O3x6yGT
GGVfJmdkoVKPyiociwEi6BCErrhGEcw04LoyVCiMH/Q0YagLxpAwRMQ5N2MFiJQTOUcf5Tr4MUqY
vBHP+4fjjangZp6GjpY+ucZ0nDjQDP0IUQV9f2zEc9SwOwUbhdgHdBuLJfHpGsvisiyhvMQcjS2E
/llBhcuwb9Bh2hP97rrSUR6Dt0QlyGzRBvHSDscjOmXh+fTlNn+BgqPfyOLxmAePWGrmjNngGXgv
ZWrG4QAFwy6yQv6HqYvr2WcdjCmLAGvA0qyazAhXLlM6xHJAPbJIyPw0FuZN8XRO3fGUlwewvOtO
pwN3idqHgMLx1I1t3Ck4n2ObaR/5AxaQhw+WSAcs+KmoKgweWG4JTAmnpObVcKfSKFoMiTjAz+qH
TAEfAyPxM2fBVDIRIL+ljeLxLegqgr4ROK4/4CVmjOelQ6adhmxBRVyPLgImCG+7rBnkZ4OQ5Any
sURVIT9lUKxNSlMI3TTWvdzOgS1wvSmyDoZjwEs9H3pF6hoI0jgNXaSkKNs0HNMcOBA5yc22KCQX
DeIhrBHiIlyH7i+NjPoRaUt3pGdxHsUpT0L4imrlRTy3vJgFPG6IVgNzh6Fc/3c6tPkXOaDwGUsW
dLKn1IG0fwSzvcqByl/1GjoU5yQwCsUgYEi0O7NXytEcp5DImaheeglLDIUuQrOhYUvJzfyVQEu0
gHC4qFxkIaNB/MEj8l1kAq7Mwisi3xAt+uv1X8BMBDZiU4SwPLN8ciGP5fsfQhdZX9XkFbTrr0sF
ySEOgdjif8s/WlGqAlHPAf/poobRcjk62F6y0ixZ4QWxTWeZYZbd/ajUBpvI+nAVL4MXpKt5vJTl
AmMutdTlXk90KRIa8V6wnnQQVZWzfDHSFlCasX4p61eqEbH9wBfyg5VbcrOJPpVJkWvRPPBVhBYu
J0vkJd2Vfg6xJFHJ/A1UEdhgL6EsGS1tQQj8hjoAq5Aa/IKWspcoZ5k1Bslks2lTql7w1lyQBW16
QkhMC00LXqDDpYoD+ZfsgKIqIhFYbLOU2BnNJGrNCXTIUrCfKMQBpIgGZlUgfwHEYF46c2D2kDu2
QIISjfAejchXMIxtlL78y/hKYi91FwPPkmjGW468HrF3k7GvhS8ImGL9YMqioZkm4BvWk1gAQDum
jLHzwHJiM2ssAAhNkmVIJ9aMzRj6jIzKhtK8CF9/IVgc0CzgGUFuIWH7ljMyAFQyB0ZfmkA/yFj8
EIAOhjWwwv6B3vH6oOhCazxCkKIy8dIy2TYCDLHnGogbUdbAH+mFdB5yQL+j9Zi2VLbp+r4bYhbK
4hTBECCT9OVK4Q/kqnCT44zc7NfQXRdzg4eI3ipVJa7PMdIYIknlNyIN/TDWfEN6i7ZKhZ6X6UCj
69yDDQmQchxuEkWY2mPLifDR2Qw1RqNgPDBhEc+3kI0QDsJVMAT9CXKmG+GJKmZFgDCAiXI1FqLz
S3TF+7yCrrFQjuHYjUN0CqKdboTh2EIUl8QKpaNFx4JtFugJUSG2NXIR9ymaDjGHe8HJABvlCAbo
AFCAGAmih6yvvUD5YeGMF4AhrDABEGMUwnIQslrgCF4RhIueY/1G6DADQ4fbZRMIgS/ATL5wl2Hh
iLKQdw0nc/ooFn+RjEYCm7GAGMyIm4A6suBLb45f14tRXXSJ2wQdSQsfFUIOhqAdFl1mzcVaQidN
XTaexn3ccI6s6GxWIiNZW7CqGPdrTSYMbIkhj6sSnCuYXl5jGLOTxgTLYhMhV36iz7D60fUuayRA
glGwCoKaQEVTg8Vhfxgs0h+xL9y3DAItGTPTYyzTeYyjdAS9qdL9w3xAq8YA+oNy0wHKCVWMQHHx
I6H+WQX5YhDMBkiBNgycPOOx8FMiDiRIA9DIkMdwCOPDII/gUSEK8M84RWhCfhDZNJy69mDMVE2B
BtMwTQWjLTGM5jZNlohqinqnJTptARtolPXDqQlVprjCUjauYq+K54nmIBTAw0BM0AGriezhIbKg
eQN7fQw8GWtTdyv++uUyPeLMmkMcIqGW+DPmMMMSv0v+Nxqy0f6LtJkoyCYHmVvVHodS/uTRYMf1
VT1XqyhIZFJQzBxwZCg+N7gYVYmPADkncoBVEhWC8BK7AC7gVRGGAgjRHUDkDBGMLEYHIJ2wb8S9
IQNEHDLVNIgDCT1KLACEAoIUvkAqWTgeUJ8izcWeRCaCKvgnz83yCRh1yD/0rsgyX6Ah4QYge5z7
0gaMBKyTXuP/QTXEIXKGSxPLELiCXkCq8ALvzIfAWgtJJ4+Heh0fhAVexK/AgsKbeC+FqUJkisAo
HjI14E8AuSUCEnQG24gUkKbFIsf4QpsCCiHFWEgRYCbPxO6JGS1YRxTaEF1SgKQ0ucPziEFw3diz
h/bfrCapA//KZfC71Wz8Ee5wVpj6xATo6Tk2DTPFlKZD0dXs52OKocHgTWYDsCJmlKAC3GTAAwCf
LDZsLCqcNZ+hqKNoAdiReyANEa949Jhq4c3SPsEnmpQ+JVHg3KszVJrMPTALGoA5KBDc/1Be3J2V
KgXygRYgiAU+QnEzHbRkgTjI6EsOfMocVGaR44CGbUD+boibuwCyAGrwNZQfQT5zUFGZU8zMi2zK
OyLpGRsmcYk/SmkkOzg4pSzexQBl2L/AAEMQFWbIooMkWDJwOcsvgpt4C6sPRWeOb/AL9xTmjVB5
SVFC6aU4x7JAdNIQIhawjUTlTyFQnMToLFE98oU46+MvK8m19CIhktFwoA4/RS7jFRbYgl/YZSPE
w3eJIqRrKCkj1JZjmB/EhB9rDpIT9M8asucmkgvDFk5g8n59io8ONx4GLEIVCMOltASfACZQSoSW
hKkVAqq02FvSZdEf6RKxr2uCzIMhgH6J8MrzgUtPsCyEZtiiAbrhXBH4A7DCY4BNZOMLVyC34CEG
IhoBGDiHqJlHWCNkI5IP6TkkUJj5Mkx7xGdgypQfGIbCGXyDAInWwTspc8DlYhFEkS6ggJ6Upsvf
hD0Qgfov/NGmAgw5fMjqTnSTxFf9PpDks21uOOreQNoJVs+FWT14Bep2MrAxpIoOTTLQLKKnYAZh
mhw3E6RQ1wIwaI5XhtfhCAibd6BXnFBgjAR7M0wsGAhUIR46mogS8XEjIX1f/sW3I0xg8XqSjIhf
WPTFOc4DhLhQfxZ9QKDAnrgYoRQ8p+In8GOEFFzH1C9dCDIEu6FwsIIx86C8Pt4NaJdnCRWK0QvV
jw2BJshDEBGGISOF2gDV4q/6xfeeKw8BFiCMUP9AXVk4dKkYlH7opchBL9bmJar2lsyT8DioNY9D
7IzULdcrZhpEbnue7S2JLPBhUUaRY2Oi8ISCl//eqOuUJaX+6BdlEVtUTOm1SKjGPsUfF7H1vJ67
k8cLIYfIQaVgRcLzAqP5UQF24yfDrvj1CS7HOShiDtEk/mRhITGMxMrh65cZMRRBKDtiWA7L0owu
ZTgCSVxq/D1PhThpheFzH985eDKI2OEd5hgPmGpIPa7RxcJj/CJPRRl6Irdcu/SPihM1+BBQJFeI
uPXw/AO7QtuDRUrFmtFWHgDF2Q9lDHkujr+goE8ipBmBeCzxNPxatOUwJrSJ93EnlibnTESraGah
YKEdA/IRHCQEVFqssjasGIooYE/SsRZZkM3kJlGSqHFkKbcjtoUtS/QBQ84ZCWpb1H40Y67lCsSb
AUAHa4Xcx0MhPZxQIt+QYjOoX2wvzAjsBmlfLGZx5f4yETEZS3QJsKBNPJ0ME88Hd8MuYNoED6h0
SV4odTXqohTmQuTIPoi8/KB9MbRoHaeN6ComQiw+kfDgdBAb8+sbgCdGAyRI8J70VyyWIAq5DOBQ
ym/R/hYBdtwLd/JMQLfcKg8bC74DGpR+IdxHOJFkEwQsTf9gO1x5hvh8uHJa+vN+FF4mvOLi/0Be
gysEHSJ1GcIIu0V8caiq0jE5Zv0NXFyQAliDi+AcY4THDg6e0wOBqluUIDONs4efXGELHgV0iDuK
XrJ5BMsi4l10+b/nNlJy/6XM7FIbqdaglAg1LP/Ibt/Wfr077mE3Aqesi7Zit5vNZBXXNa/ntFQl
reTJNerYa3OrH0LZSa9lH4PjAqNd+ExvwcO4xU2NTGUchiOUYcUuPap7bR3zr05WMtQEQT3q4FIz
V1XDCv5f8veZH2ur2YVpboKi1Y9744f9Nkl5ygo+Bm2tRvgVGV8JG+mxy15j6/xm7eyGyVlkdTAW
J61uXHWyIait6+HWCdq0+TXP2Sck5cGNaCoi2kY1c+vXsltwcj+kO2Qje2+0jaq3HxDfb+x1TgXr
FETVrs7GqBsr42FtzY3XMek1Z+Q5RHUw3l2r3lLXF8Vm1WlZiy5Ubx5/lGSBGDwX+wWBBVqtH5I2
ziC7QkIpgtHJe+tk9iN8YUydef1iV1UzqLsN1SUcrWkeCHP4GrvoSJTr2sJy4LvNNnl68chlx46+
TSBJ8i4OREKkJ3MfExNhVQln4aQYwVjrBSmO/XZHrd2z257ttbPVG3esg040hkH9ORoN6cldXQeV
Co9cJVX15sHE0FwU9ZvNFz6oI1EUE1aqyiy+OfynNgQgufw+2C31sTssOvkLzIryjlqxslt3NaMS
iMbZC4QV2X+rWrx3ya9EeMOtuNuXsMWsNfSDu9MiQpRew69qD0nO6+8MTo2Eb+dMa1SboBqq0YlO
H4MyKGR9bqp9/LDvhHicIA+dZIl6SsYmvWrvzJ7T1ZbN+DbirFazILGe27O37jYgcCM4XNSNxg82
qUk5HdMdcnC2GjTs+7Btck5efyWfIeFlATnTq0OSrL7XBjVP+iTkJVKjPjUPpA9QWcNKGnrDJ9Xi
k4hjgpE5NMAJ4TsHGMglbZBE4Xp1jucAwiGf6YN6Vsw2E2pevH3xItDMfOu1qJKRdr7LlMZfTrgv
GtrHexskzzOZJdhovTjob6tpcyxrSgRDXK+qVfQ0idci3pA8gFo1WXmAzsuXGCciEZl5ziZGXRJp
qMvyrTfdhlM7q8qcrH2kTvAuHEcmXysLu1Wb8XmwYQ/g1G/m77Bt7lvqEh2tU1rR79YhbWlXaxI2
C0hE3w+eg5X5uGnb+P7QK07VW6X1g6o4lewJyW6N5qjqV/2jdtA5Axd0tb17JHzmVTHqbpv16dln
YbOz39TIN5vXzC4UBKMg5K/ma0/0Ut1osyvFuapX3IhIDmB0OJhjVuBJqmfrj3CiF12Y+k6cnPfU
GzButDPylU4gYxkoBcsSyNzwhO6+xKq09OgSUE3ZLDZG0z14UdvZuReYgJTC6bpOuM1jeRm23Zu2
IwbTWrlP76LJc9c6vK5W1ovYsgksXiHciGqrGhE4GZkDnP/L3HktuW5mWfpVJvoeCngT0dMX8AS9
Saa5YaQlPEAYAuDTz4dTVdGSqrvVdTchhXROMjNJ/Gbbtdcihitd6VR4WggeC6jnuED4kbv/ycTR
PswxKwPotSIQo8zrHXBmwDY1sGwfyhLaJNbfCgKuDZgc3shpg8p5+MyI+sICc3cane09TBalmy4m
b/l1c9Dq9pqjZufYgC1gQ+wXdYjE2fa85yWQTrc3CAw26evV40sT0LdmxVTgM7jD4ukDbFNm10Ts
hpsD40UtetXbUN3xx+CBobp68LdFMwzwHuW+CalxkLy1EdbX30KCweNlfNTWLbzWJseQXvsDYj18
8iIqnPq5eFq3y2W+bZYlK1s401n6BP76rCR2D0mzHMlwPEB24sSnNHbN/dh6agUlkn/ZY+4ZAGWk
ugbJ+lh0yJ0gfVV4+tuEdwBaxotyNBXeBWSfp8ygmHsQcmJCLBXbl3htCMIWoBET3DMg8W5rYWa6
MVZcduH60txx+/i8vYvr0eWoZGft1HpSYluPnQS3HGNYrlHaMJ8rHKsuUBrPOGmpzXgpfAgqBCeD
w3FMMmdmsXNjD/r7UbW184Avkn1R5FN0weWI1bGPnT8x99ic03mKAFy25M31mdjLzpFpH+/uuVxM
IWJ3PERDVkS8dRyceoFpnxG6kvtCcH35+AE3/Hye/UrvjTvJwQ47k5v4k8cvaxaFLy5fZqQsxuUJ
hR7KRvy6JzlQYk+qOKbQTL8o63WByQAlnduHwRsA/THJWvucgtXsDYlBH9CLAZul0uqfrlyAcjVt
qg0T7oHyrIWoyYPmxuuArERAlQ+DnRQ4o1vD2aqjk0WCXbpt7o0MrNrmt/jU7R4hJOm+lTnjSv6u
NpL9LfoHgSf7SndJCHMV9e2XcpGEUmi6686V38WnT9gAAPl2W8SZAEuh2uiUW8NvATzeAtR4tqgs
Ebky3HqG3Ejfg99TfJi71/AwcXy3SdD7UCrsYZZOncTvQxxkcFA9zpVk71/0aI4SLs7LSfPDzP5Y
vuVudhawNCmYdDHqVpd15cvPy4m3XjIMmnmSO4AP5hy6h9Hxy9MUXcPs8ACWznyeDa3hhjFjHuoS
PU6pry0tYMiXwAQ/DRGEc1tEklcHSxFzZEaqIwdAZdey8/WzZL8ACLe4abDhYPq8q1u4nCPM1yU4
f2AJ7dhhQnzGT/D/UwWuID3BEe5UmzMxCMDs3L1EwOLMsLRP3VfqGx63Fxg+qvKBBFAOUK79eUXG
mU5GsrkEVQQFG2DIFULsgGuv4SnjvrfOY4HxOOS7IoKdzvfjncAUCmTUEd3r0t89nAJINRZ/FTtj
CMb3HS4topw7a0p/d/VSOR9YsxUjoLTCfthATguAbG8Ix2BZkPV2ixdG9t03Y7v4rsNmdcicN8Ue
og/KEAHcFDj9ZFsvWkd62T5WiadEC2RI6axzMf2D+Rm71aZz890CSO3gTv4WGS/5DKftYoZDPnzY
KO1Ttkl9pvq8PXz//m5DEBR+M6TpGkG568+idyAccKRwOrORlQOM0FcdCKjQdbiyUqfgBmzTwIqt
d8lTvpWcbCED9gZ/f129DivG5t+THYLae8bMk10gefLyAcAwc1T7vQtSFLmw0EhSBvezxTj5e7zJ
TjBm2eiqXBnOg97vXe8d5q0LeFZ++s/yXQEjW8ObYEsbYODP6B04nwKg5YmosLStXep177kdWfD8
OFCUu/1RT9jVx3vpDctItmwtd28MUrxOol9eHPVVIWJI/Db7bEqg8RaAzsPlnO4uaw7S6hIoFCNu
a8EGL5q17K4KsNX8MYPqUITxa/Oqn+Uz0wtPSYjCcVrbxnO2R3BGwrDjiE1Pcat9ElmdvYThCgNQ
MY0h2N/pFtP0fXktzyl3BYGttfx19a7foyNCiYKMhS339ohk1CKRQeR2UbpRt+VB1AMFKCPGdAuh
2lpfJlv1kHJYoA3xS69fMSRbnMSQb3pPz9muDBDePBMTO/ezhBktg+LkdT8C1EbO1Sve+MhvA3yM
NoPj/RgpOizaSyZvH4As4TnBoW85/6Hhl30E+c1lcmSczUKsfSyWqAREbwxkN641h0ZD+H7xxm11
vrxVz43brSTsZBZNa+2jvdklFDsnAYJCp1oZ3OyLq27fL5vs5fJRbjIECxr/Yq21N2UzLidodJaa
V6x6RIAcJz1A2JbBwv55d8bl4cI2j2ft3J4KHEFLJL9BvzcYwuGEZztYpBfe7VS43bvZ2yymcG6e
78sBZPervCtebnAxQuebOrcpyGO7Wk+VY3zo35MnkccojrK4eQLchp8gh5l6MLjGI5ZM/kbZo4Jz
3MELwIPZ8c0rlN7CsnWTg4XjaiAi/yw2DYb+pQdDn3m1CND+RKS8FTZQ5oVg7I+JlwWxz1xZ7l6X
iWdt4KcPQUHDJ+I9rQjwxXV70Ey72b1dHNZ3ToJ01WYF+zVjuSvZS2e3Fi4L3K645ywRXWFFdSc9
yjth/4gURwwhigHyy1L1dr46vosEHrEPmDZEgPJo7K6fyjuc+/FGJsRnJuK+FF+VwMC6mrF9TV3T
RR+NQQREuz0D/1j5j8FNLrbp5+8Cp/Ir3UiNLTzpq3h+Y1zI6uZsBaIwaBtX6eZyrFa4e6cnzdwZ
GMRjtoRVw5W9O5aKoSYyx9v3ZUFAH4CzD65c4k35AeXuTDlICHIsDvdjf2aAeq3htUs32xReSjvs
7j6Ysl9IvO3kqDhTxsY5/TVNyodjRM9QLiiEk/pLS2Kb++mOy4i7qA9Qo6+YhLHx7K9Murwa/kex
kOeRveUpCceT5N+cb9NWHDvB3qug+Zl72eRycPea97K1A4jbnY28YthjK5MSLFJuHUMNsfvZbIxg
HlqYPuuzvDACcQGhzs8QTu63MDfhFo2Xbyp3d7itNN2H7mrCvxNtwdA0+EOJMotrnPvFfd053WG4
wKTvwX33YPLmU3hq3ptNsZAI/EYXEnQjijcqdB/KvuApH5vxLPzkB6OIuA063B2R+amkC2Gvbqcc
HjM7a1xufRa7KOGpTaiBxH8R3q+BuINq9977Rmt36bHGCH5cxqC5++2wgNGkRmYSpygHhmtOduvl
C8hKvVa3L+sh6nEQEvl6vrWcU7bnrKMmSSCts2grfBYh+y049CuFSZ2HjbbdGQ2Nq3eAmYoaQhEc
KjxAN9nfRCYN1NZ7U7Lf5+7Ds+VARy8hoHrHx/Vuu4Nc6efh6BzbyVe/qrUUMha10u2S8Cdj0GED
3wfuV3RNsG508cRw0Dx8gb4U9vVPIdsKkQWBiF3gZpKgPFtgozrnlbXD95i2hl+Lcfg1LDYH48YE
ORwX8Ina2jWyvqxXlWGNdXPQmYu6OariGKRizWKCJFqKxM/+6oq1re8GwO5QRq8zLwu7Od+AYWPL
R32yHHsxz2R9vkfQwB8gIQuh3CDJhZOD5cp/1N4rl4jVEunVtVcQLo8BtB5QbJl4HvjuyxAybbvA
96JV2TozS0JpX2uU9px+RDPEa9+uDcPsMAHaF5IjV2KuId+9dMSEwkuD/SImqp3BMwkF7+5yYmSj
X5df91Xr1Qx69cEBkopF5h3qY3y8ObsX8pUD00VbpjRx09IzHGMwrkcQt2CT5tt0cwS4md12Q9Zt
8/I8RMtlZ6tbXiVkJQVikgSzAi0ta4wiJRMy8bHzNAbPerahZ8IpgmIVE1X5KtNf4kvvl/yS6wk1
mcem/Bn3KWNKQ5i8GUT2jF58GOrixmjCs6YuOOzUHTJ3etJEW74RuaQXf1jXqLaFD1jsiKMIQ5N3
7u6rtbj6WCqfTN7Zr3P3hUIFRvFBblFsVFI6wsKrlxySkDh+YfjNKVszxjRPYjGBuNTWlOGosnGL
e76Qz7YI9BZRIcbOqyJch129jWAt59hydu0HxKo+DZ8BJWvNrBUry3wQZa02oCyypOE+/8hW/oJe
YL4wLBXYE2ZA/cz9uRCFQiMzz+U8nNfcfq8IuryIs9MvLKdi1bka8FKQc6xSYoPLNuNRFTv51hlE
i9mZ+9LH6Swk+5OtIy/5MGAiCJP9nLYQHfrzZGBMrDwwLkA0iVN505YFBlMmWiIccw8nZEec7Kly
yFozb6Fg4CSm7uZgXneuEanvlvDQbwnKMyJIfu5DdX6cr49zHOUBqkiOwkw5t5R/kLFhVaSQwLpZ
3JjFYsyH4N09XUPqWSIzNPW8UG0geJOzfxkZIIOQ0EmDlqUk7uNKzYfKXMCzG6Y83z7n95GC2/AT
EWsylOUlkQdZBlk2dDXUK9ow3k/BS+IlgbRsPpRNREDtCV7svMXbSbE10vQmMEPY0/ion8X6GpD+
xjf7SEx5JwMtGX7B1sN56b4nq+suYQtazjHd6BKzAzFtZWt7vrqCkMmOkoD0jLklJcidyJpTLvq2
KYawdr4Hdiqex83nrBr6KPdTcuD3nKfx1lcHrsHlGD2cQAEkoa5jKPK/4yWzo4z7yWEaCq7pa2fp
p/WtoFg89hJv2WF0VNvYDzuG4875ZGPmt/kcDk8kop8X0e172yxWsfomMT10YEqapSlZuIpaix7h
VdyMHnXI8d5yDA9GeN1fJ/Yn3kpMcK4IethC2Ok96ZkQSXlezgUy6EcIVXSu+4jdLBzraXIbR/+M
viUWs9xAUnTWnOvrAH+A9VpQFYvBaeq2EKF8TBVoHtKtI1zXIT/XBKfFIgk+c4blP68uFhUpgZ7A
fF42no01IzCZt+JCdGE51qHlFLz4bwzOzcZmLj4RV77Necmc6FEwtQ/0lz+rb4ZmiaVz+3RfxNsX
MMbrLZvQLUlW5swLFR60az2BLIkhxRBvsjQXt4h7vO83/YyqIWm1yaQobZ2K9Vp9feEO2Cd9R73j
Y0dHHb3beQqNquHbI5y8fNs73bLnQtcfJRncAurVeZF82PjnCe3RJrDj8QMKV8jLsPjU0bxiP1Ca
4p1wchxlvEP0/IiYSKOo3/vbOU4LNF/AYqxiV2RYuHZeBe8tdfkhFIdJu9dEVLONYCv0Ve1fXKWw
lf0TMdjnnd93cI6rz6t3d6ChYzRWxhzExIO8kHi1/3mSWUWdY45Joc5UvecrkZ+3tyTSmf0IaTYI
/pYkH3NaeBY3bjaBis89YLljj0yGsX1+FjXPOWGlxeAt5cNjnqNqA+7Oi8n4uWWf5snwkelQfhPV
P++tIlmDwZLlV5jbrYIkUDGikHotk6ikVcEEMYtAWcBZ42ecLSUXwHbsIiU9DqdMYXJ7cVfpfoPc
LW9wIIVHESM01qUjUM3LmKLWHeFpq+6x3ba4IOHgg1IOYaGJ2x34LV0yy6XONHbMJPiG4p2D8i9+
7gBqrOdKZ9T375jrF4w3LnBruq2bk0s24B0uJzYwUDZErPQZYOizN03wfCcUeUSwwZ6koAcoc/fm
gd27c6MgLJ9GTCC0Xs5KdYFiT3O4iNVatK89JZXS/pnsV+VtjGDl4OlUnppAhAU6kiF1VK/dzqmd
24mTwohptXiC5B16iX7Vro6P6LqjikPBkfNCeMgfmAb1VBeuUNn+ke1+xYtOvOc27gnRVmUQf5er
jEvD410owCD2feRAct+WJLbQL5Ai2e8GlWAZvHxM4UWlJRMIO0pv+5vHmm6tVUlBbm1QfgkbdxNz
Vy72nhLyI6S8HUdpkPHwih1BtkC0p0Z9VDzTw3iFFpdVZLDcHXCBJOTf7WIi2hZgL2AlqGN7CmPd
GyIqSuoS4/4yEq3LzKdAF12d4jh+P76z12kljE5vhZkChREaEU6Ke+fN9JeCwUYKHIzVs1edbazh
UgTQ1/P76pDID992pasEyY/Xuoe3ZnbL0C7bzfPmip2RCPqRmmAhLecZOgE6NOxw4XxHK2w6S7Qa
w5az+FqyT5NL4uJ8HlcmGdLVxdfwDw5uYlaZAcu97slgAukm+UQ7jjHhFpKFdlDZw4tvue/52pPe
Jndxnx3bosVXpBzhAy49gBXMHdlEBNPJpmCOxLphrvgzfl4Lnl4trsnEQa+YfjV44eIzCcnQM0Vk
sG8FkfUFlg3WFvtph5U3+vVieUTGSKT+aZ3QGLCjDn4XJjK5JXsrzCnQ5856ovbGtyyujrq4EDXS
bzKZSebTuPQe1UOOe6RlQOWun983+hSda3jMF4y5Oj/vR5pnvsJ9oCsjBpK/UJ3x03JvjBV3Tk60
hiegkOGXm5jqWbw41hvKjAqjmaTsjPYyqBdK/pnSZMZFRvBjb2FMb5VL3lQ+kUFTRA3m9b369cpy
6Qx0KOaElV/u7zSvvNEb37koISf1E1pnm64PJUTNWYrOkvDPnQLNnTgWHSFItUjtllugzifvubSb
TRyhKkbzYnTuHoriC1I+ppplm2tm0jVJXJY4YnSVpb1vhIB4wV7lztNcAy0DJAaIXNMfyaHXQy8p
O0rb3NlogbF7eT+mgbVI1zAh2sJu7jNFhSukNgbqlQzQOkLmvCiek6MQtuHdN4PxFXUbZ/koHZ3r
QlzxQ5fw9GNi8AmL4imaEl+nmrj47ogrCNMlikGbERdCePJGjYEnt7jA07IjTnrbmyxt4pO02Je3
ORNgF5wL2cDSkvAltL3cPLyvr7H9JdDuS6nh3LwIvk2mtTM/J/NPnBtXnnqSR8dxSTXZeWrW8RO3
POjD2JsY6SaQoFkSxHumt2/sKdgOb1+yZ/uwIcRjfKq192WQriWbLkfnA1LCV+IztpDJh19kmPZl
effeTeyHvikXRIah4k1czTVt1D5MsJuUCF+4mjbEdNi0Zo0RommK+XT2oy+GXyJEA/AVEXO0C/V5
CprghfFfduT+LbpIe1I2g8KTmV/oQ9aQtbr1E0/onqfwhf6Cs5yWN6qHYEJF5yhQh568Yf/w98bq
SjBDj44PjKLATlpa2MxtvFAJbp9FcGeyMyyhMmN2W4MXgOCUeNPEes51Q4K5NST3jgEpSg57yzJd
tRMD46ITzm2O0ecjTrTqYcnjaSRipV1rn2/LFD6QmTlhZl2C3/IOY6ePwrvgXrnjHJuJ3lh7p5RG
z2I4ygjl4TIhL6AMf+dMVCcArZQpE3dJyWqRhrtNGdDBW2auvpmwxlALbdLZfNT2mhClCmVanZzK
gkvPmHk4OseZXSgNBno3YAyS4827bJA5UA1ode1y/TRBuQwZkQb/q5+jxOmrgjN0nrylSAtFy/Lm
3iHQmNMj1X71JGtFs9WdHyr1qibouPbNG5fUvbNR+VoPUG/nZvNfrjUd3jB/mkTqrDIRCpWCb1Ly
8nxaKeMeS4kRGganoVMB02ZN4nU7p758W0uHBpZivzpTQjK2iKysOn2dvfcVpUVbq2jDnBP6oXmG
XQdZShzlwtd39XTS58xL9YNOXOllJFsSdlp1SqbSEYAjHEoQuUc8zm7YLMEfXuIDdRNavAsR/gch
or3Eh6GUumk20nd/ZAhtCrvMzWEq+ZVSJNs0UuFcDdRnVGidqH/OPYTbftmTZt/ti+0XLT6f7Yij
MgL/Y9COzzByHIynLgBFJpK1XzjBIpebGX6gB3SOVLi6Cv95CDUqllF16hxIoYBbJXDGXNZwEBC7
Q0QTe5B5hZiFVdQ+x9FMZ5tsYfZeJv7VET82RCvr8/nhp2wOdo0STh4NhHII4qzodS4MupT5Ak6P
jxGgxA3iHJievHLR+JzskAW39f31rAMWgBql9m7LVnIwKOYBsnMYcn3l/aKQK4yetYPdne4O3SYP
fIGIU72+DEwE0xxst1f4ST8E90mC82OgLd74CUXoAEP2JHn9ttgag03XsF+2Xlr5VGjyq/P4LiCk
odPtpgGYi+2w5L9H81BgWR5YvfSpe5oDGRwQAz8rBDT8/EldiyEcutB/RDFsBTr9+yF8ynw4Iy1K
hV5NI3qApElY5U89egBRHKnLfC/tKSth3UVuaUlfPl5x3W3p59FQI+1pfnXkninxUL6eu2M4j+bc
YN8oMgfmc/Klrortbab+eHgQrc5GR/FnyzwTVWRcumQneRLQVG1rRv3BmpEMVO8InUePr4qYFT3Q
XpvvmP36bvYD7UdCstdp+Xi708k9PaixubfV41zhs5u9tSNddluIJmaXJ+ywEvQvgyeM52pfuF+g
G4hUy6WA99eXBpWgiTNQPs0YnAdOSeT7F8i6AAthZ/B9B9qosltuoMsQvoTw6t4/iQcEIp45C7Ej
dACW8ez9wRboBAVftHWjzj1eHCE09xdPcGnK99/LfvmEQSfAx+F6NNV7kg1hW+GoIfRn2Rv3Jv7F
fLf5z9PdoBhNSPkMQPeAUf+kug4PcAPnJvoktGqggbr7lLzwHiUxRe2CaGEzSBwDZVlSkcyXBFXk
JzesgIWbAuASWhsVmpeeSjWKAvhE7UABf44jCp+kKfFpTRsw5hEI013lumFGZ8yixbnMnefchlPC
cskfYVP7CoHJEWv/z9gxSf/n4YI/PuOfkJqTbmaqitIoDFpzllJcsW+wAm2kj8uuMXHBM8hI9Ghc
PvfrARTMXNghL7sd1Kd5PuQRJqRbEhRLmG9K97Tw+GpGA2vuglByC+YgNgAtC0IvAIcLwh3Wo44q
nsGafVMyYaTXtHdTSuKOGK8jBEJEqd3cIW2CBeqC9giVLicMhlkMZgESgOvql+shvGwuePTVM2Av
QhUEAzGBZwz2T+z1REbyIV5DKSOwnBagtif4Yvhhbs+iICBRfdlH48amz0nBGTVid6J0g32dcVqF
qzlPOGfEj+ypcquOJKb4MA+/lv9fIuRcJ59N1VY/3b/PP/ZZ1VODmnb3H//+h7+dqoJ///wtf/iJ
9j9+vXz9rtz37v0Pf/HKLummff/dTIfvts//9tv//p3/2xf/z/ev3/IXXJvcld8dwfmT/P3nNu/F
9//9N6dv3j/fq9+za/76iX+wa5q/6YrFlItqSbplyRLDoP9g17R+k3RJlyXRUgxu4j+YNeXfFAtF
CMsQFUXnB8E+tlXfxfA/Sr9ZBnhI+DhlQ7VEWfm3X6vKc/+dSYQlY5X/8++/Z4+U/4k9Ukf6ThaR
LBL5GKqoz8wjv+PjK0d9TPWLIbtW3L3kGV05/XEQYpjce4BEHQI66eWgXKkhQ7d/UlTNsItbkN3v
a9pGUxI0dfciDybp2YjXBud+GKGhUWgs9g+qkKqir8bx0ThDhjyVeX2v+0uz1g05t5HO7SFBp8bd
6dDlZROYIXW4O0Z5pypg0o5MJwFAE6oLKLbtRtM8iam+6fT5e8bsS26HN9NwW+LBXvypmmdVG89j
SktsFEFjSLWFPh+CI93zvV3mELz7id4mYUJfIbUsH2H1p7wZUmTtxdGblB4BkAZi64cieAXtnwSF
T0R98hpu7uztEVfHDBVF5zrp5BWSjve/XZDWGaNepEHU38fNWIMAgwr46iBr7VUpwkNJe6UNaKG/
p+kR9MO1J95hMaXrVbev15iVRB3mBWleatEFKo/33Lz5CMWPFAFraN8VqhdZSYQpLSsNvXZZ7Eu4
rh+ofwzpj5bEC2HsWk+ehNS9DTFdKaN+q4X0eO26GGXStHVH8dYtq6t80uT3Rlo3HdLLuqXS3Koq
d8pTaiyFCmH2fXibVMnJmx4cVHn5fDwerPMEsVVaQTclxDXyduJZT+m2NQTDxtiYQSrjAx7EH3q5
aeX04SsDfXH4s9folVCM0fu1OjzOrZzRhNXY9DGnt37d1nq16C/p181QQ9Osj/X9EhWXgkhpaqh2
zqdONiMtF3C25RTdU+2tyvKV0oKXSwiSFM1f05VPOSjWyCjvZXTyOF4KRjI4prwX1HKV3y/g4DRp
14hAEJNb+3LvE8NLUij067zaod9mdfLJQh/CRoMAssyul52rBpeicV2ZSfljWZCTk9eWBjI4lXAy
JHmDjMzVlbtLWFrlm4hejGS9D2y8PZQNR0nt4YIewaQan4V0XdZoVdxaMUFYVAMkq6rznnDQOgMe
rqT/SNvLacz49XIMdICTfq6aancTKU3E/QuCI6e0LKF2krWN2eUfD7UlHcoNeiQ1yipVEWI9fIS2
z/Ltvp5aw69KqNO7bq+0QmkrmXkqLHBtKNZCr62GzZB9GQLQpljmdpmGRDuu5BhN+uKq5au0oYTz
WHeJRZAjFaukeuwtdISopycnq3s0i75L3pKLPLpo30TW1Vw0gjTLRdzo/Xc3Kiaj8F4lRLhJRg5n
cWWatnVQQVymbfGGVPg+QdpwSuQ7OBMF3kf8kgFCD2Uh41vQq7ebpFMgquXPKs79i/xYJoO6irP7
/g7S9UEbtiwv/pQZL4gKh2Yfe1WdvU11KboF3eTkxmmubo+giW/U00y6t73+kgq3ozJwfI3kdoTB
nkZL6jVqiarYM9zx0l8EWNKfg4/ZoqrMiRBa6brKzM8fLapyV9UBTl6CjxuJtnSNHpMJMDsF0EIe
nxiXUytlq7KuPO0ijX/Dzf9Lzve/dqt/8Lz/O//8337X/4cuWiPG++/ZsJf9x/vv3fP83X/3zob6
G8M8pqL9zQP/3TGb6m8IU2uyJBnwTv/NZ//dOcvKb3heiOgJoQ3NhDj7P52z9ZuJJJGBh9ZFUeR/
/5Jz/nOozjsosqarhiTpmqL8CuV/55ubcUC8XYEsXjXqJBC0PvHzCzY6S0aU0zvAyS39KqGRLOfW
1/DOlzJSTt21X1npTdrEQ41DjCnmdIU+fI4yBfUSZbkkVkPtpoS3paUm+dIwp78ikVL++ZMriqJB
H6XKKjrG4vz67z55nJRpqwzWNSjuFPp0BOGGybojxlSvkkkz3alN7mgNi3ckOsDN36/6ZadSM7hS
7BuMSzTx4IvRqrHmhfGaWVslri+e2eefdS3ySoZqpFrddggNP85q8UCoInup5Lzz1Haej5hfl/X4
7k3mcNSuN9MZhrb9i5su/3lCheCMh+OSsz2myEzYH5/yllfl49oWgn+bP9RtkutVrSCgLD8aMgch
7tFx6b0mzY1AF6+NXzyQghvM9jOfEmDdEiao6W7VwlDqg5E0oC1Lq/CG+cOLt9EVFaE9mB6U+dP+
2jCycDNRoOEk/O4m/BfschzKP/J98Rgm50ucY1NTZODmj48xtolePCbB9O9Is3qlWFm+XCY1+n1A
lq7mXQhVLQd6ilChI8r3af3od1WjYmEVFCDSrmRGoCXQulfqSrauypNcAB2pkPAYx8t0Sk0ql5pp
1YQ4987XzAtAjCYWV5NFFNXJ9+caDfttKmD6K8ymeZuETaqW9L8zk8qeVlpO21QvUyd3m6knUuSL
JuVfSx52XWKChdLywrcEhjeytKOAMnTtmzBUzCMoJqKa5eNJ6aiWGF39qsTRNCFWIDSPRVPcQbMT
uraJACSzT6YXdCZz5KXtbrw0qyR+jes+PlWt7Gj6+ADjnshIH14E/btX83epk+JNXmmmbVazuFHT
KJuC2Es1W+YFcpmWTzfgC0V1I9e6+BdZrvxnP0M2YeoqHDOWZkLPr//pjiE/dn0MBOIB10RbXsXr
Qusupm9NQF/ieJZ3siZjLSPWkJyIsLUlK4xUEzq9kqjKfl+N4a+jpmWtlyiX+0Ju2agS31hX1l9c
FRRz/3TImPIXFY0EQ5Swatqvu/Q7iyAZ1bXohaL4my17YB0C8V5PSwVnLAu1QLB4uwlhKfe3QLkN
H32BdO5UJWEmlmGmaWNkpAO9lmHS1qlUnCcJzWUkcCVPNIEiJkLfhqXwNqUpKYySCH4sTd3q18Wc
dPn1IdzBEBRImVaIvymqwmzR3eqWqdHqYZMrDWlO+kBnzqgW8jRSN31wowd6qKiBOWIyiksuDmCl
/AKcuyGAkRvr4vJuSUDiRo1Xle3HRdSWk/Hoo17pbQKiJOA6LBNyw+OgmaRIUCk3SKtr1ePmFVZL
zV+XXpMaY0ilhuIs+u+r6iqclcqgOVhr3ap9oNZXj3C5GnHrypf2tqvEG6jYAe3EmGIeug4AN4zh
KdUS59f10xsU11NZW5ZSoy0ROaaVU9wQKsyT1ns0F7qjMqc+k9rCM/rkZVLvqALNHkPva6+sm2xV
SPG5KClaFo2G4j3y6ETbHT3CMbUipOFoiP+6abKV0Hu6GmCrbxcaCrHAVIzWHMzh0q21MaawbFHJ
7q0Uu16mipdekMcaHgaYsxoddg0hNM9MJFo8ZaKtbvc86jAgU6yMu5pkq67N/X1KSgRHpi9RN2zt
Zhj7Rhk/DaXZXBUz3g6IWSMBW09R0+cviRbKRiNtkJkBe3RnPk4RBNFBgFINrLGSGCSqbp46qa9m
cj8YLSF/PmdraZabqJS19NpRZQl/eZketJ/26OQnQXsZkFIzLDVdXYsSjTzrsjT1aUOZaYpulx4M
4rzU6S1vkb0sEUUT86dfhqtSST6FDphkAVJRjOvkRX9Yh6tc00FoGjTs01T3deRuglxNFd9q7yHP
cl/pnQTDeVU1u0bNPyx0XNwieZCn3YTM763kBQ1kur+lcQuMuqKeNZaGK5ezXhOaQxOjgkoncP5m
21AoOQ0OdMbsepAYX7h1beEYHWJd/7MnUf7sSbjkRCkqtQvEP6gu/rnuFptZNvb3FBjPNIRCFquB
OFLxLlDaNKbLtLck15isaqGaOqf9kTlaH98YygFDbHIonV+Ou8wfAJZG8gNDIk9EPzu6JgaRvakD
lrbmzsadkxDnPLDWG1EiTbpn93fUQse035Z9DJolK49oC7lNf2kDFfMZPozpdBF3v071KFd/5UXl
P0uU8OwqNRRTnGVSlP9H2HftWq5q236RJRsw2K9z5DxjpRerwipwBJzAfP1tY9SW7llr66zzUpol
zeBhG+i9pY5t+e+nKGeV6GQoyp2IujPRCoYxnPBQ4z3FOCeOI3XVUYGSphBct6JIMJ8I3Iqox2fn
Bygt4Ud/KWmLSQAliJ8p82xte4xTGtoQniaZMAz2tOZrEORz7zHDtl3S9P/IKUj/6/klhKOAxcgL
FudIZ/nH88P0QZ2ObQegtgA4mGk0WGTB8Nyh3LWR+da09rklIhxYOcBnM+UQuNdXbeG2WVT72pD6
J5uhzp16plFl9hhorKaPOpHJE00WWJPuWwg1PNlTPx9qlh5qVUGfnYkvfTLBJZrWvxOdQlMwTV/6
qo1Puat+THOcPIVBXK1w6f2ozS6BnHyPQWF5XsfbR/0aVfE3Ofl12ZM7Pzws64hlAEYnXx/6GN2g
kKaCzpbPKAfBtfTTjg8YeDpF2AHixVyqbCpe2fxJtfH631dFejcq/8/cgBQnHqP31Id7IX+fhfO3
YnhBDSFF7dVOo9pb26qErop5NP2oH3cVYLaxLdzzECXL85REO1uF+T2PPKidyL76bS/b/tQDXIQY
OJ62xPr4wpbK7sMU1acc3jdYFgYBUhSVzevU52tPE/YpNdPNDXZNC4d51S37ORfd/GabFvxtV5zG
pEx2GOGZ7B5Fp8Sc3YNKkg0OK2zzQb3RvHaY5AaptBKjuNwnjw+T31CKgY9RiUG8M4Zpjc5WWz+S
at0rAUE7jX//+81L7q/c329eimICk4lygs0F8Rl/v3kc4AoAIwKPI4rxU+f9t6gmgAaHTKzKBJXZ
mJDjo9KpyZulQNqHUh/qHMiFZJgwSumBVf0m1vY/rfb/ip3S/7407HJAYGPB0yRj8T+YFEGSWYQZ
m7aLMIza6/TcqIjCMkj/itrp3ApXrvDR7AEdD+YJ8Qmou3viWQmIhz1zpqHL0dVJ4cB8CiZ8aJxS
R5+/j5LYl6SQ3xSJO4wMK69RgJI7ZQPGwHm4NHSMeZ1xnG0tmSDPcBQ+MRZfvfLQA/cVNCtRCY2f
K1akQEX/70+E//cmgU8W38Fn5ACx/J9daTJRM4quS7azBXA3NuMuiB5TXQlF2zntOu2XQ1XpdTtN
J007WLQLcJxBJqBW+r6atmYscki6rdhGjcF0akAweI/an7Y0Z8z//Z6UlXtGOBScgyC7JxUwdZyv
Al3EamY9v/hR72XMYAyYy/mUSf4p61DKPHaXPMf4WUw1x1jSenzPF41ZmfIUx22+x1Tp9ZQ22UvX
zsduiJaVKwsIeTJRYEZ4+pzXnd5MBshomS+g4/OU7DAsLlsN5q7xjpyFOvRMU4xYZnGkrvcWgM4J
rFlZLHZpNX6PXehOKQdnuli/4+m4F4sxq2HpkvO/P4T0vmf8bVkAesCawHwtQBGMP8LU/0c5XXsb
UYeWEeQvKbdACjB/7cl3BT0U0pltbyTZixx4WWsglSpac5IYjOx6eGhUPp+77VTJTdpwiA/bKNs5
4tNT1utbV0/vrCuSTTvD01EblB1pPwCedrVA/MHA3nNbmCejhLywvkDBknbl0xKiYRXTBC2braY1
YQ72C+3fFKYqngSHIsSigtTMXJuCwwhn+ZcE3ycWNdym+yTMpVMXMjlI+7rFbiMJ2jw0mOyqMXru
5EmDGewpPfz7PeT/1ZLgHjLOObgahs72n0BdEg1L4lMC6Uk5YUQms92aTvVBxvStCjTd6DhApdfz
T0U1gt7HDOT1UijM3ZzXxRidurYs1rWt8x2xFtJvgmHyS+bR8dkGHGM8vNWiDId2qkAp1iZZTa3A
HL556I5mmMBYl5xsls4NmEddVytWpmFTm8k85SUGYFoJniCaaViHUkK7oDBouAUVA/4EqoXlJbAA
K6wYs3VC6k2W6VvVTT+daba8yd0lSByDxsN2jOOOHdjg8c1oOqK8+0DPiOfrpq+TxKjZ/39pj1qR
xh1moAJqwokPmXONnyls+Prvt57iVf2vFxhVcsYShkGZYMX4P0oNR8K4jCjOtmnSQCOhDajkpYAd
LAl8req+RFtQr9k0FNdM4dj0Ep8lpzOsrKTLzzkdIT50Ij7oPPfPEWCooyGkuPZxr9CITepQTWh8
DFv8s8cYw6cmbeODLfLszCpwD1xdB2ZeG1d9G8qxf5FmgBqv9C32zB6uDM8ZIAEGhLyAoVQtEO46
qXakrPGAlhjHnwfRFfCWo58OOkG4hUVdI7sfeZdj4md/YmkbnZi1wFB8W0IPRjvokZg4P67Jxn29
6kG/PQFgCcc40Rc0DePrMPBLVSXFtqEJJClGtJuF9+6grKtXegn9rqfkZ26DeP7z2WxZbHA8ZRvP
eLImfQMReldE63zBOEihsxVHg/NcoH5sw2ye4mGATzKG86brgz8Nqa/2jzvaDxhCL119Lk0F1WF/
okwCWlHo/7pI7zuLGc6w2Mf3ZdnZYL4+vtJiCptHr85iDDK9314nYwwrFkxeYlXmq7EBEDQruKh8
sF8fn1FgXLnzMZw4LhR7UlD4Zu8dkAuyvxVxIXaPXzQv+h2TfIfrHHF6iAuIPfoaKR153W9wAiHC
YKYQzxYlBFUAibaZ8ediKeY9gu2TE1H+W2zSaOcDyP/7qciaEE59LZ+jZbT7aGyKjYpTjBoplvzP
Q5GUVkdRohsZxjR5N6Npj2KM4csfasy0EfVwkg2FaLFMYZqM6doogzlRLeZ7FwpuyMdl64LfHJl/
1GhtXZclr2PJXhabdKCuZAGO6MpMsL9ziMpScgWLmZ19pn8zpeZT3lKx6ocGqAZaNZQSDEePL7ty
x8lt1AbGpbh/Ed0g1mihzmG+c00yhskt7WB6zTq4ydJw/HP1ZXKULPRnzBEFHHdfJmOaw3M2oCAs
8vw7ZSUsSCAf10lZHh9PpkOPNgCvPApLYV1IpmbNrFIAJoCaPACNEEOFrUco2fPKHxyiew6Gjulp
7PxV5tG+zM1nPMYrPnh9a3E2RJXwzx0BUENKnzwB4cDquj/QYcDmVZMWquGubrACZsQCFO3bNBZ8
gzMPo85mDbmlaWG0nlx1iqauOsViapG3QKCMAxP2u+ngzMAudWERnvCQBoFZszzH/GGU8nEKIScW
1Qp057TO5hgzqzP+ZqPenjkOvMfjysBRAbMQX31dkVfjm00SuWEdj1lyjfV0i2l5Ku1SvC31vrm/
94+3cUKfsQ1eKwSMKCTaDCOiK2KPU26BXyUp1WXM2eaxTkzcwAhRDclBy3FPFYG+a6bXZALcldgm
rGwPSs7Xy5dYqeH0WNVJbMYL0Bhs8ffnRsOCF92x/kzrYbc0DPEwXTardVvPfPP4lm4Wt3HiyUs9
/GDxZVaGvjUth5BzYVjTU/2XBTMeqnh+SxoR7XULjRcPy15RTmH15sfWoQFPG802A6vR+I3TL7CC
zYpahjdnijBStis+p4VCGkuGwiprqNm1ql5WNVqLXZsCVLAeeTpCLH4nK6jsphoySzqpt4lGX8ck
C3D7dK3e54Wo92k2Hxeui34TcXPiIxAWkw0YZ82BOPt9QcZkh9dQHk2Dgj9Hy7rNOwFrSScQ4jBk
MBsO/JPNAaopy/SLrPPvmhQf0jl9EiGDFitr2HMffjUZG9dl7MwxtxZWd1F+a+I5XFIDGW1AOEdW
LN8cw+Bj6oCRzPO8TxqcwVNk7XqkI+IZpJd7PRG8vwwV3Twz+Deo+ZJMsXqZ6cyfQg7JA47Z5gpI
5q+ZptCf5iVcIfNUnIo0exETIOBGZNmpLVOMJ+8xAJtN8ZmFcHuUrrGI6CFqsw9vKWqoO6WvMWf5
KacDeUkWDZEclracc2QHSbXML9Knr5o/F3nVXjWZ23UIDsr/nsf1KVPmrSFR8i56jnHXrKQvD/iA
ZBT5Ujx67TPfbD14jQ0rmuFGqxjS5L5BTNU0owXuFo6hVWVerR4/NlVN8paUN595dValhz+xJ/ku
qstvvoeF9nFRMZP5puoUudIiHInkdqPScT2gXdj1mRb7xRv3lI8W4GkDyO+xAajWxRi1BhFrOb/H
oN33XKVbdMooQFJ1q8s8OrROVWuBAerHGATC48d4LJr1hPn1L6Xck/iSReNyGHUVbefAl48prz8n
Mt7jwaJAotGtBPa391Edr12cQSZBEM3SRBC8jjPSiILDIUYc3VIU7rhCkeyJFZBcVi0CCYynl8Zu
/nzIxyaYUv+7ymD+nrs4eu0c9Lkh/jAVHU7BIv5GAtoRSY/QJo0+P0kJPXTRonezjuOzaEb/jNpZ
XsB97ZkP/hp3ljwxYFKPX1Vy9cO7IdrKCPiuHcV6mVy0LcmQrf88xGTI17yf9qIv7b7s5AqQ9VPZ
B2CHwfwaWsDZXotha/MB102UWHMwS6s4ntPNMLVQZZN5OlDEWAxtuZNhRnmiFxefUENgqqNrdpZj
186R9uVHBOg03pl11qCq0I7New9gaxPsMm6qO3BftbQ+RDH9QF06XoXpMP+8OJYUWIs1PUPXgRHe
ua8ttp9JnYYaDVcRQ0bT0H076PTTUsHScge3TDJ/mVTsn3sxQQ3pUFa19fAxRRmksxT6Zg5i42m6
K3PUQJvV486aMc+eIhJgQxkKudMEnzSpp8+lQ7FgrfjVEfqpZe3XuKPl+vEjjSbwOfmqP7hZwBdT
RfLVQ1wNq31MkneoEVCUNx0MN3WCyjwOKAj8bqI2XWc49SoeokOiC7Fl970RgZ/LNVe4ChHKL2qx
wAAX/7tUqCix6fWr1kbqGVW0eB5Qu7UVfM1aODgi0VysAXvyA4aIf2FAcxbj1FF2HTy6JuAwUvOP
oet+6lpA7ztHn6p5C9xdPjHAWZ/zrIaTJ54waBJyiLMvodyMB7MOY6I/A/DY+NZ/wa44fZaYRfC0
FK279TVcskM/8R2v5mzfyurQMLFc8vT7ZAViNuw8vZZRvSICHuyRKGzK8h7BlGmEfnEFEwFUORs3
7xcxzO+M6XHX18MXzRByxJZ6PDd9BpFxie2X2CzBOQAZEe8bwNQEO9E4A4qudfDbKEXT4yNRXaoW
jsly+FKTCsIbDxWLRsvCKRoRLAz4OjPdfteVv3UARUEW1eGcyAYN5njLs4p/I0Sual3A1Dty/6yL
T5pjAWhWlFursahGAymSzj3GvWuAJnpAXaTyX7xollOpQGp6wJ57GcS2rGY4CYMqX+OIQdVkjwQW
lMrq58T5Hfjs6mLUBEFvHuEwcvQ1n/LuDVUp6mpFLrmuu9exT29zNPXnwcRf/2z15TLt68RDAZSB
IsyH/kkbXaJILP/qWZytiZrIvqk9W8koQdCaH55sDP3WFHj7k5bNZuJlfgYEfGzBMByIGWGNVgoi
bseOsm6ng2aS7x7/k7L+s0kMUOwllf0u0WIt8ADwlh26GCJTrOxj4Um1KbIgIYoh0OGbQPY6cilo
BISm6TLb5EUga463aNXFKQCCHrZ67GrRrJfPXTGGp06Kr9K2+dml6a+MfiuGRl/iBk2QWGqPdrmS
V2AG0KRbrFmfp/oQsIcDeOgw+bCuzKHRuV7XM3MbZSOUbNghIZPpy+NSTx0AAsxrbMLNYS1hsjw0
Qrolp0RMN0B5MKw6wGm26ZENVKfdFYd+hriD4cdjl1wq6N8na46xx3sPuZDDvnWx6LNXTWQdNmtg
w40UfJ2BG1iXEz1aOw8H2+AIpm0XrdqxgCtBaKh4aqXOIpPbcMeCHt8xAyI4zPdnksUlOwAbNF8b
NKirKdJw2iWQQvdtu60pCpkqBhMr1DjtUlImG6Fcva9aAmGZWhBapEj9kXKo/+Kq/w1+H7hqBybu
qatTtovG6bul2sAOA2jk8S6JrEFqVkrhZdMWrrYEp3SKFV7y8dTYHAFmeIMLnuXbvBwQnxXCRpqu
+hwy+1n6BQZ96BVwjON/KZ5NtCzDpYgYgojwN55Mhti0HPyVSeL+jQKv0U75kx+bT80IyAKNC9tl
HFYn2qbHPKo+DdkApUVVFqt5McUO/Av2n3SGNrzokbXWKQrnLe2aQ20qyJnnTJ3byH0CmLoznSoO
iIG/ubyA6Qt5QRB8fG2tV2+xb9yq4QakIVNyJ7UGecsg4lC/HqVS0x5j5r/jAxfbybhPfeXLqxy6
HbO62ta6gcUcutp90PwiyYTTPNAbcDnpmfjiG4DolL1GpP403p8kLcOnRhT0iuL6G7B8MBIofh5b
O8SLdKVSTvdYQ+ccdMZ6KHN6sPDT+z59Wwa6f9QjYwkFQJzlf5WLj7fm/h4VrlPXCsodlLL8knYD
eV/aLHmXdYkNYMraGwWsNFdZ+1yoDNvOvXir2BBWjHfupme4PMc2PfScFJA4VD+c7D4exxfKZ3uS
EX+xWZyf+mbBcOtwe1xHVJGzXHq/pZVD6zhi1uIh3oM5LM568fswWMAh96M2W+xH4OhjR3Shx5mZ
z97ci33Ing59Pe6aHNX9o498AOnG8Lt4wtUbviR0IwuH8vOOajTe/0ef5GKBMj2kKG7k/CM1+pDC
CRV5IQ+qT8jpT99kTXNYavuLCk0BO+KG+nqYjlWothPYml0hDEM2Hm5wFsIx4iUEiQGK3HhAzsjQ
ujW6AX1tynr76N4iEpPdsDh+Tl3pt02w2drZHMb2wIpTmOCGqiw51g1ydhbSfHaDw1tfNOS9ahi9
NXnykaUBshZgSjx+XjJFjzqa5Sm6p580fXMrhNiJ/mfoDfyRM9u3C0BWhjqmZhx7KO1yvNbpricG
XRLBJVvSfq87dG5QA3yVvvshN2yulmdWuOmaEAHjVB2SdzJGv5dyBikMkQdyCYJ8SnjAgGFCn8tC
FrvByOXURgmS7Fxuhh1hwLiKEpaCpQivjyoSrPNuAcS6TDgTiTWQebph3OkQMyz78bdLSvgHIuis
lzHmKFkohJK+Lp/qKUcDXWAyPMq4Zw/L/INCKXuW7Za5Oeiiu0Zymt9MDQgzGwOSFOYUu0s9whK+
nNGUAlOIukMbDfzd329qltXfks6EG/DkwyKU3OcUUgM7UUzPnsto5RutLyIMX9qc0t1j+8TfRXE+
vAp6S0WPcUNggnfBL1B2tOla1LF6rjNEKabJdF6W+pKlw68htuKtEQiewvFx9Kmrb+ATUM228BaX
PUUkRA0VWV91iI7JTL4z5o6D56Z7jzz/FUGOkBI5HO3yThsQDT1qkC0yZUK/lTUAdd823W6aF4q9
3tP9NCI8opkgLm1xIBpyFxSl6hcFjXszOXb0//Q+JFerqsn1jrhIbmfsvQYcyhOVC/QTGkd+LkeE
wg0IczVoZwfbDzfb6V+RHIdzHPfbxjlAklkMOlBxDT9f+DK5AblOo4TVMUux8gyDACzG5vaoBzQW
7EbbGehDxNutbXKYTOKxRQfnARh1S0CgT+/XFGdA2udQ0hF/zdCqzs7M+yitAOMxmMBjiBD4RA5u
RItG70pD3t3r0hD5XT0CYKpUqY8P3nyctXzOrL5yslV93t06Attg1CuPU4vD8whqHKX40EBUEb47
B1OomF/EQPpd3eNoK4o5huIPsm1eZN+pR91cYgN8sRNq5tKYn6Ms4PC0fvzw8/RccItipnrvqEku
XT5/14qssonIc9W2Vwte8PnRjpEYJkgVpV+7NiAfJKbXiiMvC4KeVbXQbgf8rIDUpMKtfzDQd4FI
k5kXl9Ls4AUU50tEnzs5sh0ZknaftXAnzMUWfeBR1a7fu/HrnDhUC4q+eSX+6gJZ1pO2PaLAHJKA
LUCsIYniK3TZmLM2nh+3sRnXD0CVGWDADyVSR5b61fX9U8fFieV2/HgosCLe9CvDkWqkA0FYagON
OXQneAZJLl7SBNrwMRdoL+pi+DCMoJDj0/hHc/L4i3VOgQXd9TqoaSTcCOVJ9VtLZ8RJQg8nF/vc
MQM7PRSkRUPRfoFSaER7MLY7krobjkaFj94W6VXLfN+FXKy9yzYZJWZDJw0TgijNyx++9bPkxOzM
MNtTMGiPEjUBybXyNdPN9Dp55IZxrFe8mfk61P5bxrObqGt4uCOeblHwAk6Z7ozOqF802SbgYJBc
bV/KFjKDGamOHXUnmni7Mkonu3Hw7zJW3bOukjUrKriXyk790RKI3CCEJWQYZG8it+UpOegYoUC+
Iy9DB6ycWzgF/kiVLLqpbUThZTAVtvRhjPJVFcFjodHjgKeAw7SCp5JUyyeKbewTlFGfE4pr4/j7
iSSfrHYv2Bte+mWBdqdKEU/40Hs1Y3pBw4G8ElIUG0HGFyfJ2hVM7QRFRmmNFqS3stpAB5KuGvDW
Or8vg7b1AMfT6lyy8gWw/LRhsUAEcftXMSbRLUXr+dSUpNsL0uprFEmUen2i9ixx6pbj8jdZA8it
ijNxTlEf+5Dk28WXcKCjrNxoXaW7QPiNFxUgujZDyS4a+qTy5RW/Ojkxd5dF3F+p/r78qvtCHOJU
rnODlSKX9iOYNr32Lfx6beKesV6/A4KFBKU3QLQCmkKVqVMXE1gmALSsXQBxAn3A89iP8pjI6KQB
We+JYaBqegvLr+VIJRvzas9GlDkpYXYz5rTass7BgRm5etuX2Ut2h/Wzuyo5dSMMdPfG4vGPMLO+
8DZ9i+YOIeZDBrWWCN2mauV5ygp2+isuTX5QEaAP4ZPi1IgZeV1zYiC9SfEVlEVAsbHzDl/G0sLT
2Qz51ne/2B2UTaaPNDHttbXtvoEfuLzbf7R6hfth9cDIWrae7x+Ri7xbEUjhjk6z1x4N2IY2NQzo
qUNWOiP1bW6nX2ZUaKcpbW6qRoZtFrloXTclQpQJ9lQPUe9TaZP0BO/JB7gTuPJbtGNUorvPsLOs
cS6CZ6wpMg9wYy5L4RE27+IWSZTNsBeQghOOXM1IQewm9567LVRFGEwOnguYuY4O5VSZFU8SvWmj
9F6vNhB3oDpIirnepPmoXvs1VGk/6kqHPWRbTzzR+W1qYb65w32HInOAjIw61HTZOtHAB+w0uYi7
/wOFUbqGBmB6cqCDN10OY8UiNzoVw3tSLc05BzCMBIR5eE9JwY5jF/8FwGEb8bn80jfzslKFUStN
RgWiHVn2OPirfZ+jHCzbMd2UHDrDFE0NlMK4nuDIR2JGJAD48Wdi5/hQa7jAsiJFeK8t3SaqXbX2
mYLv6FcJaPDJ8wZLwHGHemeKntKK2l2RTNAEQtICeCJK8P6gfLVzVe4epwLGF2mIKbNfapzfvcmi
9VyPSKSDHH0D+qdZQb28LsBS7B5nTg1/6UHSHtyEe1eC10j7rRDnyMmfl4VXcGOxNLunTuEpt2l9
ooKII3WI7qtdsZvsfdsb9LU0orxFJRqruyHnoQOTCYKkidTgvlWESrMw4gkrptz0XYageSSfMQhV
4UdNsagzuklLgSTCuHvxBsUXeoRbWw7xhVcGBv4ZcWH3tQ1Af15bOcltOiJXm3U5JAKCfzAbHyPZ
uONjn4m1vtVjpI+dZ+PlcagNTPQb0utXrkF52hZZC9WMzhRfHIcyO6DhHV7kEK2tz6djrhV8bJm3
ez53v/uZhF1EyxuIha+mhzhDThEo8kRmOI0EwlTLHuF7fOTo43OUobS1+JbC7tJ23Ee+wpkYL+mp
j+Zrr+fiJCvxy0HvgfxVqP7aNkU6DQ/dFYwJZFWmHJ5DqxGMAsE5XhtebanHs3NqgEaYq2zrh/jL
wBYML9DFtJKuWsCU1r+NzdROVcE90WVEK2Kry+PVCGXYZy4kJ1HgAz5Esr3NTlERkuOjj5o58BNn
BYxoU3JypfiVkBYcQyoRQnZHV6uQTlvogn4Ka9KTYskzwPhwRl28Xu6MDgwom8cubFOUkM04NLuE
eWQ0AQa4TnZk546DIFVlIi+pw84sCuNxpmU/B5MXR9QL0YxN/s6y2BQhT4G4IwAtOM3gmd2m6K6A
NhmDljdW205xCKn9uPNl/w1aBQTijEqcFuKfgLYDqhn1oQO3tSZlJIAqp+Spb0Z7K6bhVqVgOOck
tyczUITTt6Bd3WhB6wWLggIvvxOQBTbS/pwkr/d4Nmo12fhTzLDGEjp+SgosYYbhBhDNn6SBtjcj
ErAhFA5bAF7zti5nCmZ4gTmwh4SQ45+vE0O2Chswh4LZm20sQr6aVqcrrWFED/zNp33yBsNfvlqS
4W0wdHmzHG9TibRW7Cn5PE+fOVe/GogxniDQnLcsjfa9x66Ezfk0SGSv3x0Xj1eW0LCtHZprw/eq
7TAUQFXdps8g0uQ40x4bhcymdtuR8uQS/aWTuDOdqdeybpDWs+jhkAfxbqBJ38Cb8tmi9LymELSs
dVX8FiBYNtjRko038rMjfDX46juEVoi+GfJ8PUN6HGsew9sS0rWZJrACPCLbgI0ceqlNR+AR7ZnS
R4BU2F/vdhEytW+SEXBLabe8GmgEV7PN8/u5co8yhiFyGgjSrVT1XbUDkl2XEQ7ZRSFJvGNkDU3l
z7xX5jZ7xAu2izg8tM9JIFDeCsjL28odH+8ids752AaA8HeuPi/luTXYX8s8+6vk87zuNRSOkFZV
Oh9vKpXnYBQylNkXHUR8Tb/1yxROyYxAraFGQ0oLxKdW3O4fshMnB6S1t/B29iFNTxPL4mvJIiQ6
muwwNwmiN+6Vii7Lg7ARkj2BC60fz02nd21HZ05gZDFWqTX7PC/SHyBnFmfXfGDkW6YCwpEpABeW
t89jgMC1gKYCi630K2Lq7ColiIO0elcFpZfq/s/gkUnimuFcqVhee3GCrO2LBIX5Ws4c0WbNlK7m
sBrqt74kbw8FRJMpWHmgfJNGgouNgXDyGrE2kM9u42W8PDQOxciXS59+fvQDLntvFGI7SoIO4dEz
ACS4i6Xa9ygbNt7CEt2fFU+rU+HwdZiSTfUQ3k8A+a86du/Ezuyjl/YDrbndZKNU+8nDksJh5nmS
kdeHrKjRA+D45zgrcQwy35pNJuMPFCN2XzBZnMe7dtq2y+e+WuKVAVhT5jU9Tsv4LTdl8l7DnhUU
UkanaYLdOqXsjNLXrUnu01uU4DSpOX+uC9ZfM3hEoW1stg0agOuQ/E7E0F0s6bLVyE20zXIADpYk
56FCEOVYm9cuzqZTwuWLGumZYD/9mM1kVwnEDJe+hFHVR9C6FrI/lW3/YSs3HALIjeXOctQVyCnU
Zb797aFoen4cdCkH9iRp/UpK+VKPZXsh3n2CY88gJiiM5+znUhHxkmnMdhi2hXd0M1GRrIvw1sV9
s5UkRfl113TZBu7T4GYIG/k+50h4mGfIWuScng2I5GiJ7Ef3/6g7k+XGmTTLPhHK3DFjy5kUSZGi
pJC0gWkIYZ4d49PXAbPKrDKru8t61daLjIz87VdqAty/4d5zLd/dxczaen/6vq/iGdzwtEXtgzI8
lKoiJ+Wn8X7M+rt2G5Ybbvlah+lqtLrZLUCChYc655BwrizUNHmMBfhKK9RP2ZSxZ0NHcqmYWu9z
Y5Y29Z65d3RygOiC3sxG09tlpilQ9mkLZ2heVZVDVh80fTzJlCCWWZJTTE20Gie5YAGYLKtJEM6i
mQQezH1x1JKVFLqfiRvWrG+Ld8sS05JXzt/Z0j1l+Pg30+SwHDcpPLxupMVOkGU57OKWLJGadRPI
+fo2/vq5o7ZWY4aXSR2wV01L3/HNbyY+MrnRTEAB6Rwm3M3YXYw0aPZ2W2C66TuGUbT/p2QI9rFm
MaRKMmcpNcM59ahCgb93OoUFd3illfYyrxB9WHPN7nI/r0dq41US2OHSES4zIJfHvY0ieQR6Yzf5
BX1QBqy0NqB3uZb1p40GANidJY6pQE6r2TL5Y3b89CuEfj9jZ4dPTJdS1kArJur+yePQW425RRyL
yim4dHpZHIsQdKwYOpuWFGfdmsKFL2hg45KWNjdpMCtOUMvvnjSvBSvft/Jdr6afyus55pG/SEtD
P9a0ciFZgWz8wm1+sO8Mq3AMi3M5aiAu0vYYDGAUTD77wgcjwOzI1vf3j69HFhlhTiDQ0J6ioEO7
IdLvViDiKLtAvltVUy6a9JYhTDpCSHjASOBtpnZs98EAfLSi9Qn6u8ZOR22ZWxucy7gP5klooHVs
f1lqda9ITeyr8BJn246Tv7h/caHs33t7DPf35wB7trHIKzfdl16CSN21qt1ohCchGv2kzFY+NvCl
i/DBF0N76/3O389a6aBNNMx9RAy1CaupfjTWUZ/fZI+FA2/tX74TbVtqWEgUtvnU9vJ9F6rxaEd5
u9YL5APYxpYy48C7z3OnhgbQM771viZUIU2q96rtfzv6rosRUz83qaWDi2OMQs2K0rKV9k5HILw0
8xjMZgVXDOeVefIrc4em7ivTCoht4Rgc8wkzfZNUQOqZ0SwHBha3KWWUkmhGsM5Dk5+TTB6Q0L71
rrBeeqNYTJ25Hp0c2hlTw5GN/FOXGFc9LnnysBwcIuwiuyLMbHxkIyxlzdQ4suSjkeb2o5wPwShI
d9xXxj5goZa3Fyc9tvXgnOq6axZuGzdLHoV6VU91sPciNCkl9v0gLGHv988+A8iz6rJhkXcsUOqi
2Jty6q9OxOJyZC2bDf2xylSygGeQPFZyXNlh1BwTZkb/0OJVDFT2kvlYmaKQWtVxOC7teRARG356
ZlE16tnlPpfxRla//1gGTKx61rUhkqP/ct8d9LQSSzH7/DqkBf94yEN3YDdWVubS8PRvOTkts2pD
vOIltldj6JnLxrVf7p+rrgNMZX6QbMQw0CW2WTEdqYgobu/KuCi3ydyZy3PeAzLTRmNaZ3Zh7NIu
fRz7nunNSI+/6CeeX5Mbv9IQwkSdkz5qP5arMWGs7SeWp59lEM+faSwYwkzsYTsnueWWtZVpu4/y
xDtq/bztsOxaIi5gAmpF0Vn4WXsxfI+zn6PcQLb5rGVy15C6oOW1e2Q4gQx/3hP2bsuRGsTag8Fq
4NWpWcQ5I0d3AwYOIghFgqnjKxt2Wuu2u1qzXxyZ/ENegHfD2N8rT1vzd6MeOyerohXMOgcdssuc
MrBUcw5KnsjG4EwOOp9GYlY85lnu/cFPl/XZs2c7l8KpjUVAVbAearxIqhkFgjypr+8l3b0+kVzs
RBUhua5aBRxumpqtmP9gHPxTDf70GCXyJgpMv9qAK9iwHHatlnEyWm9tIErfCyaqS1a43qPj+rym
s5ISXstTmKzDwcq+pYpfynZEc+erfROqaBnUBm+y7/31zNa4+UX/kDJWgF0xT0A5wHUoLb0ejJcY
ywwqg9Y8DwwOIqY5ZVzy060fqtnrOg12A07kPc6bbzcZkqMq1Uc2+xmRJ4DnNoaK72PKmkM49+Qx
ojATjW5RymmZjB2rgu69xFW7Dg1d7W2LtLOwSuHQdfH3fWfTyWI4G60fUB4Y+a4pXCQFxlUrzKvW
e0h+Ec4t8lk23rrlj8bxcLRD1hJ6E31MVimvMjC+3e7vFInwywubQzxXS0rRBE3eUL4ra9pOc1MY
+DPo0Y9TFiwAX3smT2Ps7fOi/2ExPe77CAJ4bwntkIJRWZSSmUnScayZNZOx+4CizFL7aPf2L2ot
jlc2xQh+omk2IUXseLRi3eNYO9azChMBVL4uZrSGG+6GhPL+rkK8SzdbM3tI0U/ioQwqjjx0Yn5p
QYmeL7HZH1AoGOm89MeibzadK+UptIPmqmP4KqIAoZKLUKgb8dImbVhuGdAS8zIrLgYbHU+QtM3m
fo3xK7qm8bYwEhrS0E2vU3/IZhlxHVJ0dVX7xhGqY0S1WE/eZZSYdIFLhojIW111D8hwFRXaLJkN
arjdGdLjByYVBaIsZ1zdH8RonpaCVODzuIqEIi9jaRJnQHp0O78GwUkKD3pbF0oqCtYW2CUzZ9b+
jlqya/3EWiF0ApQ9V1UkV+4c7y/nIc1xUTOUmrePbYniB+FVsw/06FTrQ7dBeWh+GCZNSzrutDiA
HuOGP6iIcah3hnsZO5MEDBVP8H+06GSWNYkoMmxuTmX+DZT4Ml03Puuh0F9YqH95YozPbvCuu8q5
jq1s15NyH3MTZa6ueu3mhN/318881x3O3tTWv4RTF2dDCJZ3868NVxSRdPnwoqwk3zFUhNSnV/Gl
dKqbXino6wNYmGFIcGY0t16zKUPCJ5FnNAezoL6J8eoj4zLOXX68v5k6Ish5F+weXJk+3A8fjSfR
Vrl5rqIYIO/8cQ46LnNy3E1uB/Ar5y15SimOrcLBRoaOeNGxDF11Tou+4v6FTvYjKwjE8tp7LaE3
ZYgdNrHU64MnWgaDWouGfT5hEOx3R39eWcYNPU7sEbITah95Mrz662bQ+6dai6bzXQh+rzrM1CD/
4+6WaiMqbLFIdHPXdso45L5ZIkHEgm0yrD5UQ4zSe/76x15DRyzsdoOxZBEoDJD50K68eavfjvq7
RvaCVrR7vXDKYwVW61K7PmODUXvPrRZOkR3wAjBJOtEKkTJlxt3aTEzgTr1bLnWDcqJm6bXEAcZh
yuD5cRrit8IN0jPrQ7lIREcWGq7toi0f7tfq4GlfYhjr7ZCHw6k1R1Qe80XVDFSMUcqYU1WN+ZBb
3VNCoXu+fxuyb6etpJVDb80mPCja+KnqXLHw0dGvQQj1Wd5uktAxjv0k0q1jO+Dp3M7Z+HForoK8
sS8d2sm5HMgmgNNiAmvnssDts/6h0PUUm7IDVlhrzUuBWSUatZ+oSbK33l9FI2mLkanKW1R50Woa
tA5tH2gocGjaOYk9gGA2DmolHRQm8kVPxuIxomUVzhg8FvOvwf5yWTpdErNnGVKjy+inG8IpVK+Q
vGLL00/Sg0HMf3rTQVShLOuJixsQZA/RwuytmDeAjJBsUhX4FIYgVRaeBvsWwLC6TAkjabs6cpKR
v+Nmxbad3DUD5+SQs53VtNB4gaEFmWncVn36gpqanZ2LacKPfXlqigw2dllbGEkmfx8waLFD84Qu
Hk61RTNYJn2+T6PpmMYqhYZ+n3pgA5reHCKOUNFcJ9/VnjNCXfPMmJgPA0hxxa+lG+0+0xHkzdrM
APVdjoYUrkF34vUomVYQxZJ7KRUq0vBlY7TZsyuqY1+iabURP+6zMhLnOipem9bHQC2TZ88bCS8F
ArYME3oZtgnl2dTap97A/OOxiduiRbEXBpu/jWPH1wSXwnMZvlAt+w8NtLf/cGrAU7t3Bgj3iKjQ
IE6ATSCB4P4syhAjpBUH4brjI5aoopiR14WzjJPk3GSC4E8OgH8Uhy22go3W4GPPJRdTAHlgXwO6
uu8mNHsYt6LLKJ76sb7moFP+8Rl6hP/bIkZCITzyvKRET3M/Lh3FXXx/5vu6yzcBR9aSBU2w9WIj
2SJNWCdp/xHXffkkM4ggYFKO99LI9V33lOp9uvdL9IxRj4mrF7F1yhtoBJGX9duow91Ct/Oig/3b
0JpoLCwzd+sxKrCWjT27aJLIuCTtSOZSHFgnb7BXqNigOLq2WnVpBX/KFUePJde9ALsfZMZ7iGlq
4WVjdHBqKpv5qgFcF+9ylD7IfsQ5n4XoAE6AlCPuOAr/PbYzd5PWKK5FEwKBnps4nCVQ15l4AN0q
3izUZrbdqIcqPLqThtglXqeNbe8t4R9lZqkb9cOJocqinW1IQmPwEiFAY8nnCRZ0ZbEN6pMxDPWG
eVSKgphxcjBoj4kmSVBGwg2F5aAy+XkvVTNVHGIt67Y5SMJ1K85xx9DIUMJfjVIv5jXhW5Y6WFhC
6M1I7HgR89G4WMVrznW8cnVwbgj7ns3BUeh8S2evZwaZFS3jHy2Of6Rvtl9lUy81F9OUtNwnFEoM
L52SdIDU+AuDK730bJciuGSUJ83WLu3UXzQ4wyJtQFbfN/nGQsGxndrpFBredO70ql2FOGZ7DGvB
wk7JtG3wOQzBc6L05GprBxZrZxUl2beGoGRh+lP4oNRI05NRi+ZsK/w4Ch6HSiMfzzd/x760j0L5
4HqH4t0k8jeqGA0IRFCOkw6HOlbFijn+e59Vs090PIZ+Um3vbrv/N0ywLUmbQC+b/w+onXLmT/zv
mWC7Iv8B3Nn8Vy7Y/UP+AwzmGoDBTCi5Eo+tDjIXf/d/0sG8fzNw3romxkbHgsaJPfc/0Z3Ov5nS
seWMggCGKYz/gu7U/81zZxCoLWwkTkAn/m/oYOZ/c1Dq0nFsYA2Wa5i2Jf7FGW+6RktCum1vOPK3
rUrWZhUBxFiESJWbARUHSo6mjNiOO5suLo6+Xz90nr+jnm9z71GJ+Fq2yWOLrSOKRsAHzRJG16nL
rx5CVNSaliDP3I0vGTr6YIr+IEJ9t+ryycBVBLdz7Wb+B63Tu+kNyPTrr8JtUcpN66nNN43eQJF8
jawWvQ8pt461sbL06kXROjPkRoV/6+H0X357/wuO1Z1T9U+eaIPB84xkM03bdoCn/jMqIHKaXldm
F2yjsUa1WTMxmTr2g6I8R4EgU9Jnh2315hNiuOB0n6sKqwLB2zZnLZYO9XkQ3dBdePuhKx7DvH4d
sOG8x8J6TydWTvw/kmWpqfDKbp3e2FL6VoTd9DAK+ej4Q7qrrQAsvFnVT3TvQchS1QiLoyF/jWzs
9lQUF6Cn/YMemfO2yjwMo/c82KZ/wNg4nPMi0p/wy6t1iJ5l77MsX0JKire1xVeedzme5KQ3uORH
Gr+uWtP9YvCynHA1mj4BXqz86P5nl1zdIv5sbfmU2Zj8rFjzTpUvvJORQ6ksMb/ytRybNGlRHCjv
UAljOvhNDYu+AjIwMch3KKj3Prf2jDStNhSs8bJNg+xxktMnsyL3iP6gxI0ZJWh5OvnYddOPNWgf
hu3Lz2JUb8GbxwjlQauOmmnW/4N72/xvVA0DvKLOAIxHX+qm+y/0hSasDUabg7+xo4acveSDvTP7
Rh+rRCmyaTPIbDUiJWNOWLy7TAW5obIPrx02KuW69wpT0E+DgBZ98ODl2o3r6KVJ2+YSNiYhzCrH
ol1Pf7v5Lyji1VnC+B71xru5PfpKmXlE1wc6UuHAfkKxSWro6IEZ10nbCMFXlpMNUdrNY/hiqD6y
OtmaorBWapL5ws6z8X9gbOkzqvdfnn/HkpLj5/5f88nzT9A9t9I7gd6Lhjbg7WSltsqNJgAc2Gw0
9DTLwYu8befBxYoaJva6Z34bwonOaOs3ceyk24JpNOTQZpWUI6rAwaJks/TmjxkqeWxNefbZwNSa
JNgly7x97367I1YfC+DUvZn/P7/QunUHBv3Tt2QaDAFNSn9POI7h/ssZlzeFZ9p1QCIxtobSSG6o
8bNtFFXMVSWzEkfvHnBfE3Z//2s2MSIfnYH5VsQ0OItduPaltWDmoQ7agFWb2p9kgVyD+MTScKPL
kS0zWqJAPQo18wdGdu2ugBNbeFdT04tdio2sDbEmWARJ68Gtt7NgEaYIcg2ne2KpGwgqPT1Nn8UE
i02qPRaGeF1SEuWNeMIpKwr9RUdDk1dNcIjTF3+ktB9khGlwEAeAfi19REzCepASvlxXbFXiZufF
+lswuV/CdljiYNQvh4KUxBiqQty/1FFFpFjkP3f2D4uVhZLNm5+bAG9G2LU+50T6jMzthG82Wvvx
8NL8nSwgDXYFfRgswgJ8DooWFj1Y3PJd1H8ZJmOcPDjy0yPhBbwAa4TwK0DtuWwcor09HpRBdF8o
KTYufTOsPuva9A2z3kBd2tA/uZFJErciGjVisoGr4FNUxFh10TxITt8nVsnLyi6h8A9Ye+KsjC94
UMd4eKuiVv/y5yWalhhfdRX/doXzafveOhRQfKvpEcvLdKhbwmsco3tMmuoR2conXvFVXjjBItPH
iMYu0BmoDLQYiQuoozBOtqcAvRvDM4Bh1o1p81HGPvskJpSu5tkbrdQjmvwvy1RomV1IxnVXGADi
mbKS4yLVPFGLbmZWUkj6wQMSt2rV6oUg65LxEVu+gqYmcI+VaPyNG7KeNxAY61OHaJhD+yHRmQpO
4lM14S33p/qQ5NK4MLNXmw6OTxiPVxFI2La2fvAVqyE9vFZ+Py2hdb41nXzqdEhMBcMj1Vhb09Sy
JwDUiOLEYxZexdCQiKfys4usX2UVxjAlGLOmFSL71ji5yb5HibLmn0LxRamPygOGUsLzIQL07a76
QQeXbGkT10MskApYPsGktubMGJNs085DgXrS+GCl4nmUfYW/RuvYBsRRR/DrVfqTGzaZgIGFYkxV
v34WbEYEIstyX9T+myWIasqHNxQo3RLj7cHW+21j5Nm68RGjN1DfSKH+6uoZCjrGEA9ihHFTgMrd
cCvyhj0fHISdrbwGjzRegk3G/hF75xcjzE1t+ESJKu+TmeVV96wHX5FfDTFUJml+LNWIkAKEg58X
Yod1eFmFBRdcli+nUFyTCCEbhC4nZa/YOaF3suaD0kq/8ygnraJOY/4JiWUNwKa+Ac8ZyR6Zpc9S
t0paZwvScmk0xVFLp6vZmuD2veaiZ+VFaqm3tC3z1jlFs8UQku4xhB0Sh0jaHlY0DxDZEH19q2Tj
4fmT666qMXLtMqkixDhshdq0Mhdcfz+QB/l0rXwDaGOvcU/Pa4Q/Tl5jSdPxDcwk5wR/IACm+mL3
L8JnAajG8aP2x2tSOC9lFj66Tndmj62WTl2+I4T8HHoCKiuPsGpHOJsY9/qCRrnO0fDVnSRmyNPm
ID3mop6lnTTf3LdJXW5FQoR0zZTUoRLb+GWEVruveWr0asNsj4d/CN7R6N4SI/oIdCzjGQPIylDl
Dk/CC5woJjzKuJg5Cp2sReeSIXB3EX/KOLg6BvIh28mKUzTOU2a0NRcI+BIzv38op8zAlAZyXZRM
UnQqLdy3brpyjUbsPHJuKtcnCxcuDYO3cJW3uCG01PwY061tqj96y5cOnOYntKYnS2eq3ovgA1vf
LTNEv20tPM2hQzggw8oFxT8xeyWTD6o7ariSHR7jxPUgnAck7gd9nCK03eXCHcCU5nSexKXkCFLc
HggGHFcUvVro/Cg7BNidKQIvvKAhSKrrl37vE48DkGjRNPyip6E++Jh11j7MKKoOcfIje2/kXb3q
6jJftSr+9Vz081bxnVY5yL9WUWJO4pYM6sK2CNr1BN5EdAWjrQInchy3a/CLW5O5BLJ8p17xpb+K
3noLoSAuJHvjbS2czyBXcOq8r2kwWSRrkhY+C1nspWh5jLR5TgdeQo+fYC/9pWPYP02pPyRMC2Kv
ewpgki+lLXlX64p0Fj+6WibZtMEU70uLUMhUGict+YA3zNiS+pU4Qy1a9QM/U72AeSCH5Ty9ytKe
CYT5yxyXiS7bMgTl/sRxOwnvE0T/ws/UKRX2V9J3+oJiZA//fenPOqjAwikE0tzaUIyurLZ7BxrT
BYF+wCV8DQq1Y2y5bay8x+5ivAz2sTd4+QqzCiiSSXdWpfFlGulzZwCr0vpfw2meY7s4dmxoeRf6
x9TuuBDMYeFDG+GtFZeOrFo/05Ym8iZbbz/rYFz3TfBbRw8V6IAeiS6vJbRYwvSGxCYBTLX8oiO1
q8ZyT080jOKlciIQUZ12S5GTLHO7+4mzIr52TA/MbFYtZjGaZfHiZZW/nFqd4O/id2AYtXAjAlfx
NnD2ZsnSSD3kYQkemjJHIOZXh8pOfiyMaCGG6mbEzFF9OVX8LDMyJfWW6thgfCuSnebYf/xfb5pp
usoFHICPceGJ/FdoBDoX7PkV/+raJn9bK8LjkJYaWH2LKLyCoGyZIO7gfWIsGDxpBp4slW9sB7gs
CksUbU2x9sUWii93XFNbKyOpTx4p6176DiouA3yKR6UWpkJjCg9Pj8GR9OWvnceftOHAHFxUKXhg
UWZtPBICAAORwJMH+VPjEsfu8CU443cxbko08AqcP2qFcgHi+t2dij9N0t2SbI5tHf2TI8I/VZ1T
8v3x4po4P4XIty/FJSlGKghwHEbRryPEIItJ5xrQrWLLQpPcdMjSrPsxVsrx1amIDw6iMVh66iBN
8IwqE91FttGByaW3koKrExWfuTQb+0O5/C+30+qNiKZnMZYoeekExBT8GYDOLFBZPCh9DNd1dWCY
J+qaXQVFlZNzXrYx0PgergKcGEJu427PNfRk29PfOImiTVy1u17DZ2fWYLGY8hILQEpRq9trmttP
LWKLDb3tuUpqEtKaACIKeZItOoCyFi+i11iD5e2fEKxUEUi5KjVHJxz9T9uiBQ+qlrzt4MlhAwlL
cOBRL55cQRRb3p7sBL6rPcNclVeMC5oqJqOQeaPxy3OAp1UTc/IUDamlOye9mW7QncOFnkue8Cog
0ZZtSufMMkGXWwUZz27+hQ1u/mgX+m9jC2y0dFV9xoLdr78Nt0ZVpdAtFsOwwbtD6lj/MOBzw7IG
VrZH16gLtQ0Rg7ECWJpyBBGYeJjo3AyyWR4gPYmegZutUGA8NbF1KVRjbGPTWPXIy1Y4EmPs73SF
tn6qInh5sJZebZa/vHQATZCUQw3nspj7oHyNMfvByEP6jsqnFFMfLr7qqQFr2828aCMyvjLdxIeZ
+oqctvwDvitjfBLapm5jdbAnR2F/Mv7HVEPmBVIqAZgJlxi5En6vYYrt/gjskEt3KIEJOcMtUXBD
phC3C/FukmReJ33RiuaHdumlCmyER4rksRDK17aqsz+MUKk/R843IDvK4bLTK/1SIsHBpFDOAgWG
1YgPVmaGG74d1Flzhy+95BvPBo0KOqr/Lmu3I002cj4infqAHNISlElj7WZz1wYFRMgvH+1m3dQX
q9F+U1sSjBIfZFijpM7f2mkE7WFXdP9E+8nqLTGTX3wcRLEmzVFRN0UNl5/yo7++V76mtH287XCQ
pvAnC1K64nKtsbZYGKl7Qh/jonADJH9AI2fyM0E1otR3UmMK0LLziGBl4dUuVpUWuaBlTtsk3pXt
RLyGFxFP1uEwc8ZjnEePeaauzLhuRfwRpAb81Xa8xaM8mN05M6MP1o0fkwcR1Gt/7FB+NMp/i0iL
LFJtk7nwUlLYeo35mTo5GQ44sav6cWTigiuVos0TRLtU2IGSMVq2XTDvWBtiu305G9Stq1uaYgkV
+pxg9sYcrWbhi3oY3QCHWdYFGxnaxH2RKuUGOv5XlFPohBdGVV+yrNlLahWM2fIL+g4Bge4r1ZqD
/T/YjmXgLvqeD1b+9DUkxVom49YfQh5KbuWlpvTzyKx6AQxozjiRy54WeOlSA08zHJ04wdCSTNdD
sj7CDPF9yK+/Q17lxdAHfAY7ZkxHBZEN4SSAtqF0SLVX0S/t32eu2HPBfT9WEvdd4jlnx8yhdJrh
MhuTS6IxfE+bmOIyxkhHU9Vn5UuhDXtDp8rU9fEZPhrhw0n/WzjDa5uFf+i7j/BjudqleDLYiihb
LzaYZp7dpLgNhrV1M9Z2hdEjMg7d5VQgWHOBkprWaFKwV0y/YrlNUmr+qhrGTaSRttrWYJz9wF1p
9leGnwq9XfFWjcnVC/JujaVHTAvEhMitQ8ITCHsV/ef9h9459THWGoqS5LHUVbuyXDUs69T+jkz7
tR07gvUavjE6MziALixxEiwDncNT2umhsNkh6+nrULAXxYFz1nGziMidu5DomsXds5IoV+tUx19r
3kJXR9Mjwgf4tkTXlrwFWWa+sDVlQgdXviUJydEPI6M5mjwMUjKLnyfbvnj4jXxde2E9SuxpNNKO
xxuIZnMyUv5Y9kG89OQrSI0n9H/fTWHK9RiqXVOxBB3HR4bYXwn+IJQ+T44LmsrM9i6/AgtsUZap
ftN6OPqChk6jOil5YxsLP92XX0UMUzmGMmgLOrbcgyZtafkVRSaH/VCuxyS55jenYkkve0afeMG7
YjjMn6/jMZoS/6nPg686jHYQRtbgE4plSpOnBdFvpxNoPPoggWEE/hl1O92xxZTLKv9paoQGelkD
OnOjnUcznbkJvdxP0JNyo/xs35V5d+CkPWbx9NWlAKm4lm6FJQkVsrMrS9/XtgLWJHXguNK+6Y71
JVlbRtN3MgU9d7yvLYm2+tVY+7ZYyBfAg77jJHzX++k57ocCFQLXBe7SNnN2vu+/QA5bDnl2hsP3
gpDxnGafCt/J0nPD3wpqoOuCsgyTvaOKhRXQYESj+Sechjd/eLGzjFxgDblLS0KFrgAaZwuRWRuc
3IDh7APcQa5gF1Cd+Fvo5W/YOnQybX9kgv3OhY/8JyaMtMsJ0oDMQcmmtvYY8PYBG8Sp0x11k1h3
KLGLsKmJgEz8v8iA3YXqq5uK+ys4ihvSIFhV6CTWOqwb2/yyoyJYhoUO7Ymrlm3+dUREtxhpWdwg
IQbU+Cry8tA34lib3avU9W8f8zJpVckh+nP/1BoLrnQs3UVrENYQ9+8JO9glW+1q+OpyyYtMtlEc
dJeCfI2V346vygWgVlHjtmn3ptRAVgMZHpMiTLIZj8rooN2F424YUwTaHSd/miH+sgHM9+ZSBM5f
V/CvgCO6hm7boKRNiNzT32JHvNfK/TI6d2s2kkOz2yBP+mVeDgCPaQkDEpefV9CuemWcx6zslzg9
2YdnvIaO15FQTBQB2BIdmEdeM/bOC5upKAoS5MIrP8d5MFrN++AUxyCmMCgBxSLo5iLDiybxuq1E
cC1qeTXXKfzftT+WDJbnaKV4dDY2towx4odXw+9ZA+w8+Qb5a63NpAYqh9Nj0S4bNpKTAQ46ihpm
IyZBD/l+dI1NZ0YgZEgNLmRAzQGVHt35LhbjxR8WXavqdRnIPzVwXdsfPs1SkYnsmi+pkR2rBHhC
Dlmsl3Jbt2JcOh6e7njXJGOwD/oPIQx7Zwr9NR+ovKSjbTyYZLvKzpb0GYDFYi9Z6Q4bJ2CCr1HD
E4z3M1u3aeJRWQ3lRk1wO3JcT/RvxmGqQeFaIgQL75rX1rG9lTs5D55TsHmwWu21TyWtxuTcOA6N
TY005RmM+iWR46erXPcYBa16gqLBLOi3TL3wlhFdwkt5SU3C1XI/4R5ownDXeYhwu0HGfwroTEx8
PQLpWhkfyxmk5if5tGJS0+5QLaY72zXmHiui90xb7WfK51lAETKNE8zNF+HsPg5iaGf04xT81CGV
UT1XAjqcq0Kxzd2qei6LXNvBZls7Q4G00qi0T+5dSG1Z/BNw+0gknnsndYIHp6FKHspTHfjxMQU2
/JQRKXLs3PhGJnrKtimzLG89sGVkbGJZR9RWqHKxpgaYFf6iVNz6ekwkfDKSU+sqAhUCGR/Gul1H
tld+AUUHJCKUACaKLGDgLHsIo9Q7duPIPDPtwxdXZwI7TJFxNOwU/s5jFbO96WXv0eL107Xq5Lgj
O6zaGUmsXZEnW/gldfvH577Rxn/8m0Qe9Bc5PQXhkO2ZU2kQ77X2NXLFI0dL9i1cbSeGyj/Y9ciI
xpGQXKriiRS59EH4Pcd5ZUvQknl5NBPLOzTMyhm1pCc5/3H/GzEm2oIeEME9U8c+KM+9Kxi8Nn44
nU0JlkEYzuxbejKKNjsnWZ8+3v9wzC6jJW8fvLrJdihOsLdmvXwqiTF7aJr4NwoK/enf2TuT3cqR
NEu/SqP2TBhnclGbO0+6kq4ml28Il0vOeTTSODx9fyag0JUR6Ar0vjeCJ5Dhkl+RZv9wzndysIQD
mqeLmhTn2pLJY2enPFScj3dmYj59/6/vLzMwulDFfwi4M7YLnyTvydCemSywbBMQ6ttYf5HNUxcH
+UGMgXyu5vyXNeK9c01jOWY9cmtWiNFjMczJwc/1o82/JXLd+okZJOsqkWR4rS0QE3MNergK461B
fM1q6EfOBRGAkSiIwVmN4FI8ekDeniy3gHoNWGBnJGTsqRROkptn7Gvrqavy8Vrmo9i2OUQsjAA+
e7+l2wSjP20NJ8W0iIrbCOiQFkB29ZJhziitEPNOXfzwM+8z7WC+OgYV5+LyGMlWGluTFOxokTc4
mvbZ76yf7F7W7C7MO+5GcR8wzrYF+nOVYCnzLQCzwTyr9eJDLfKKPrxEaUcYN0NuP2+Cs5uM4TEP
MfcyP98zkSLermqTKwYrP+jbyywZvzYhc7YaJHJQM6Dmxb4Z6YR0OCgRlxZpzR6BI7MnaePU40w3
/VHui5qzOWkZRE8uttCIkWbhY91HKXbCaRxc3eUQ1uJHE8TeyYuhqwzg3nmYknBje5yXtNXBoWvn
Y8tg9MxOP9hPbvNskofyQtWxckM5Xa3FIJYmNjRQwTKuyp3PGdjzwzhGkEARkyxKBIclQF8iHOfP
oBDSyylJd36dJHu1MEcb4glBedn+SfiNYQbz1Z7hKSVe1s57O0wvAgzLecpLeKs9o/m2v0Z53F6B
n5ZwEQtnW1InN21u3mL34fuVa6dpuGs7NEkM0byNx0154pRCOoOlKGWNsbLL4kb53+6TFl+en7So
obGX8tQhJCzCdj8H0EHrwAkB0sE870aj2RlWld1NrC5nJphnUhROqGijd4ZZpzClJ8U04MO09o1N
JJuenleoa1j3r0GXGM9y7L74rJHjjvVr73nuEfih/2BzkxztgFsffm/cROIjLAZyLlCsTn5Ubkge
mNdsFIyTBCTIU8IMPKiZQ0b6i5UjikpoZ4YZm0holMZhTrP88ftLruXm3OCLILkatu9j2PAKmDzA
dRN2F+zBW5BQ5JXmpGCy7jypdu20k1qrOHgvxwWUjv+STaHFht+4zzrGtGYKbSEabfxryPdRiSUH
chMFPgosBqNszIdEZPfl1JERb3Goj3VwZ4UamlvibMg8jtyJmcvSIPkNU3t44OnAdVO2TPAcj44+
W/J7aY+XUZUjUgCTbHJo/lhPw/UIqHHnTv3FKNm6CnRXynK0upJ5rnMdrTL9gxPYkdUxR5WFx9Sv
15Mbk1BTRaewwzVJ/7UHCfCcaC5wm1Npoln0tu2IG8CyGnPPvoZ+MVrcg9Gbfwaz/d0wNNo5NnZ7
OmnvlHXOkxWu0q60bgL4zJ4+/ygL447Fw31edwmaUrLTv53nebLsMJ7gsdiHNTCCHmLDykDne3L4
fkPBBhRnU7LztZDUSa1dK8P0VnMZO7PNK2ibFztwGX/UzbhS7BToHuxul3sNohK88qPRDicbrCbi
+aMfM97xO5eTCr9lPxbxefHMB967ju3UYO2mxC7uGpT4NfOKfaIyC8mgfIjcslsJA4l9NvY3M8of
h6U4nXoe/82Yma/FPJbwrjhgYv/Js+37rge8Fme9jq2jY0xs3Ieg462eYZLDAorvnx3b9k7phAHe
zbHUAQdDcyqNYZ8VORjFMdnagjWySgG5V5KFGeBUCep7YbYvlTiPUB2pcDXDD2AJiIxq1bpfhcWw
mowd2KoF8r4uhQkoXj0DM2BXK8Zulmdf8qVgxeuMzW0qy58FksO8S8Iv2WXPThaHb2EnYNcAANTY
+XlXQNM8xARxjmOvNC8kubUFo+Is7omBUhUR5E52UM74DTQccJhgFnNMpN0orrfewPSzjYuNWfT5
oTdKIMHKKd/GBOgCbLh2VUSBe5/F4lo2ufM1NVAvmL7VdR49V/CVzvg34LDUTE26Rco7x8HxA4Rq
oBxmm0fO0bIcVIxry3DwWMVm9afJ0C6kBKpt3HbcyUE1X/xz35bcdF7H3rk1PCkr6gP4vk7E6JS5
kdmE1t60RPTg2wnzRXucGEUvd4xZ26LCzA4MF5tFJJ1DGqfqGIIOXXHMjo+gpbY9xIlrMrX53WgY
l6iclzvPx30dzCeng/yDBsulJVU4QPtqK8N+2y++vzEAHWzSVt5sP8RpEICgZqkAfTMD7uAxcqSG
DX6XYf6VFzhtkgziGK8zEt/Y3Y/hpLbzBNor4V5ToHFWKlPOyY/CY0GbwbzNePRKtQt85CatGncc
3hH+3LndRI3HsMAOXwJiIVQIoBOc6iGcoghxIyWpb8Nl6oncq0EkrQ2aC7ObFP4lUkqEAuVV5k56
nGdm1eYQ/mqSfissm3LKDvp1VLCPHgrwGZP9abLQdZluHvJm2Yd++RuZ8a4rpqNY6qfAk7+2RlZH
tESJDWqQw2ZYpoNv0VLLhitoNMpxl3AKMxeMy53Cb8IvlgiDFtzyWRGmsI6pr3iJ0rXUxAink9mj
3wUcvIoCyZmqWzpzMuEQ6Q+MQnkFBQh8uXHC8c3qa8a8jhZ4JvZdBHp2w/T/fWQufQDsUm7SJq74
MB69yc4vTWgE6wDZNvNl+O8kXlNNdMfWBDY92SFHG8opL9ov2ShOg9ORaD3Ed8NUEPEUbBtoMHtT
hcmBfc+2w2O0d8ppotln1h1jR8bB8CcgK+PACPun5VvynAh0C+gHqOy79slz0nzlu/q23g4o5V5z
V5Lnx0gj0c60saExjhlHcmETRS/GF/LQryU07MAvoaiXoNm6Ei81sKZ1NbCwC9rBupVi3ino2YRZ
G1D7ZfjDUPmMQSQ7OkkuLpKZyVHXweMnab2nFtctVTaxa3O149M5G3iCNl3JqMFxhl3hOWiIkux+
Zhy3avHjXu0lKIA398sVBOTGTyqUQUHlwdAnomWAFeCOBxhTvyF9PWVC3DsMigPV8OF4FfuroDp5
Svab2Qv+qBbbrpVB4gwNmp34gRWTw5Iv7TcW53hN1M1aAB4HP8dGVzgxaVrT65++cMCjORZejSas
GQ+EKZ8W/zfCU1aRlXMMNXKdv9dq3rM3Geo+4pphu7SQ/Yud1WDXNZcJ+kPUjr6zDAeXZnFdu2DO
gyJ9lDU7TtkAwq9dkFRd71a8xu7PrE3f3RT5AaPDCEdR9Qp7DfkO82iGN6ta0n/mQpB0JnD/kxEa
yUWuhtH/01kpi3jhXseFRplhQcTku4+/OIfUkQoUtL8f9Rs/fRABY2vFMMKOqhcE/zZqwpRjFYRu
abbPTNYZlVvlp6SgyXoEjOMsH4EA6Qk0s6vexlDpZ+EhYlCx9RVLqNqiOM685pYQk1CDWmCQw4gj
DPSML2Z7QM7IMeD497PYpO7PvG0Sk3eSO4o9cY0E42VOeHPhi/bIz82JtdUYPeOLpdlGQaB4ozd6
/5u3Vr/BMeuSErWBwvsON/lnmd/ZaffeRK21Agxqr1obtTbuE/Al+y6PfjLDfEtF36DyeTLNcELK
ATpHNNBqqIoJr+pa1p/rwaQoMKdhPGHAfJ7AF27CqX13J4vtd1TsxgFZpJHZ8tClatlPQ4jLkl0S
W9bkYIdMXWPap8LEyBD1/YapSnAeLUvthrL5DNBUMswjY4jP7wfoD2606bmtihyzceRwD6cY9gH8
Q8VzTgvSCAbI5TlVZXbqQiKO4thBF0DwBEUdMDia1kvX8JC65jjfeVaQPC3V+OhF74ZIxru6J+km
44BQKLNKU5K2wncU7ZEHjM1IFK59T0+iDG6xOv6cgvjJSHv67R5D4xAdxwTScuIX7w5UJMSBFdvI
5DOoDn2xq5x+ulfOZyjKx5G4v02eB29t9GYVBFaAVHGJOogeZzyLrApZtWWJv+678OKz2EeNzlbH
EdMDsMoHdpvZtioQg4q4OVbSfqqVch5S/QspKii5uQkS3AjM98Ele83xnfe8jrvtkrEEoRj8A1ds
R/VxtGOf4klmyNkGPD9IaKF3hA7U+mLaeK7rYVV6jAfEbZyfARtUG2KZx8dKKc+KYyJ3opYn5S6I
AZhJJIC7bTEhQcmrCBP6eYihZzZZuvL8mHlJptd3+HBWTJi44FW+nHlAjpk9TMekUUfRBsaeieKS
yqMc2Gu6nd9e1xBUWdl46kYmVM6kPdoo4AirUXstbUoYvxk+ComMM5UoMtrsnS1GsLa9/gW5LVN+
GEb+MvxoS+cZ4P+ygv4jGAAatHdbVmt3iDS/iFyl5snpR5n6scMyd0XroxkEZmyHtyIsC04i8aMG
YRRkNmG7Xd9vZQZqhxKckb6wdw0CNyQ5K+DBV2lgJVYY6b2KijhZrFMVqxtA0d3YzD9mmZSrzP8x
1/HvduHj8WvzDyOkn2AJrK0/F8U5fBCI0dzas35MAdkDEL9alFeWWJmaw5AKkJnSjdf8lXIn8oGd
ZdVc85x9qPRy3GLwPBbbPej2+WI6y4sca4Csg2DaDbKyyeWvxsvEfesbvCTBpH3/PS3JEiHSaMrP
oBEh2SOo83gd0TMzDEKiGe2FbUA1oDwHu2bsLEsg2JMmYmfT/PRH69YUHlMNB0ZhVNfzZaLQ2lgt
l0UmEpDuIJ3ukty4V4RsHOd0oLpVhF+GSJ1N0yRDDPHNqln67i4eGHkl4SPHv31IHZE8uURWuyCm
j+wm+LEc1HSpMPiMICtk/ZTp3Iav2mzfc9u85hZ6FgGgXDR0FYZ0fhNLSQhv0NFYv9tWND2zQY/o
r/ZBlYJGnFsJIxTvfCDNaRuymDyB/wcAaLZPtDjpw1BZP6Q3jkdbwYNTae7fL2F+69y6vS/S08Bi
bC2wu29xwMLfEC4isKb/qJMOM9QYvs2+MC+N1Sy70dKGF7RIiwASA1yn3VRmecp6+yNN2JHFRqex
qQxPtFs2bQBg23P4I+f92SHBfkotwN0LXNUdq9wxCE4NHS/5HfMbaq51gp/nf1b+/j0dyiGikMZX
cA8S/PfXaD2vht9GSUUdVqs1ZPSzYfFriEYNbkALWRJudFhsXRoAPIZ3KvZjPh2mgiYzzvIAIjU3
0xzOP5j2mxeTRSh2UbUyWwTf3z/q/zfXPLOC+M//+F0PVd/Nt684rat/c8oEeF7+7+aaa/r7V/cr
Hn797b/5L3eN9S8fSK7LMxgKpGge9pb/ctf4//ICH9W3xy8+cBmr/R93jfsvYblYaBzLDix8N6j+
ZT30yX/+hyn+hVbRJQ0bAwg+Hsf9f3HXWH8L2EOjxeYe4Tk/gOX5fzGT+IVAHg8kBbkh4MqG9y/s
tlPkI11BR5XSnJYfcZxuEoR8Km8fTHOC8kC9LojiipLxPfUBlizuiaHlGWDZlYYMPBWeTFhq/6D8
/5sTCDGuYH/vMCFChiX+Ivwn7qBxszTsoDRqjFP/mDX53sbT7MT3Y4tseHnoifz5b79Pyt05rqv/
RfH3UKdVL/l8/2Y30L87nBfENnyHxf7FgJE3ggI0dbudFQ5bMNWbAtlcbZPKNfPKeozz4bTIn71Z
bRpGFgM+U/spINeBvSgow154NYtyoLf/8HP9NRfd1T8XD5Qg2A/n5V+NIaqTLqgxfi6PFLV5iLdl
bFwJohrJQpkwzSw0+AYK+DFw/sGB9P1Q/JtdgW9tBZiysIzhTvlrBjDMc7DTwdztJKpcZKqElsGP
Ven9EAjm+YQH0gIT6NZEW6+eC4BDJNuBgtm7U8nwcky+gnlyt4bI0EzKRxjt99k43sxpfoLs9F6j
4R9elCfvsnBCFpA+lEzeaGGtZwbuq26GqUj/WBE0FEpGicI8exZPcJZxTwxQIoe9CF9SE9ETnlZv
oFljM6kW/yWY3X3v+8jWiB7wENc7yxlryL6cPRg8mFpq94X//NYEqDPbs+xoEdza/XRlcwQgQrxG
MB4g9zPkr/kbxHjh7rs34+HGD/fq9NA0rIh+dl5WgTf/jiXAQdW0iAvmHMk+bWeTkOLe//yHZ8H7
28PgYRISIQY+XmHtu/t3T0wGHt4suFt3yrvNsBCSjRnfOnVGFG+meL83PhmORCuSp4WaiDz2lyRZ
z69eTqrW1u5PSHfifkWNNb+YRDHmzx5UC9b0v7pwRa8Ck5llNWDletWBAk8PWGMAwFkwAZz78JQn
hwLFwQQZYl9kWI+pvBRtYNy2kLaKrdWAG/8ROdcU6qsYt+SBe/O9iUfOWxspPoL0KU+xIa+Vey/K
33LY9GrdN/o7duMOtI60dkV1bMqVxj37R8c/RuEp7HdzdSHgYxa7otybeGSJPi73HrCiEZ72Iakf
BsDXDAHynSEeuxTj8nEg/LNCdktSz5ZMrhAyGhyFBuTyDjaC52Nxf27SU2HvgS+IBqbWfO6KbRui
AT81agNkWAYYDAawi4eJf08TH2bnnI1rI7qZ/h6FsM4WISe03beADfyXtLla6ILDW7f8oJUn9yFO
j+QtYOFbpTrYgpHC0lym2lobCJgUlSTzJnN8FOEuV9e5O3ugAxyGLGv5mTRrAir+4fHRPs7m315o
/fgQh81VhH6TrN9/f3ymOEGrDwBpJ9xzHr7541OIejhY4BMDYCNKyyOcO4c/nc93TG0wf1mQRJg8
xvLGbOF+sfK9ImDPmzl30F61OLuH/sWjfDKmpwqQ4dTCC+u3yGa2PU5oc3zzTDLpva9WQRCw2ZsO
D5BWN72D4gXfiU6cqOnW0eSvWoIRbJ7XqfgSyLMAl6Le/vJpIEva1oXwtcik7Bv3M12YAgyQ90iy
dkbO3mBfds9u9FDMG+EcDIQYVfyY9R+oOIW4WpBkyyfDfwjJCAsObGPzfNfE2wGyCWORiXEFoxTI
xghLfYhlYu1oterskkBv7UbUpXb4YIdXFT0E8gDqBevn0r6I/glAhZPfdwSxuOiZfffNTn/3mPQm
5Laj3yDcXFBOQcBgZ5m6h8SQe7f7MSGNb6L4H3699t8i2xn+kl9MjYlljsLhL3d8GiRZ4voktbTG
8msqZbf1GwvrV2WbuA+wLkZNW5wcsguMphT3gmOPbB0tPC3TrTnPFyupH0U/3RED9OFHqqWfG/9E
rjUcPHs4uTL6Xajo4lqaJNbh8Pb832OqgPg7S7bvE4kY1D44I5qVKpvj/VCZHwbg4VISL/w/P8oU
SX+9r6mpbAsTDPURPA3nu+L5b5HBGUczgY9hukMzTO6dLNVqMEBVdRhaN5KkE5rQz9ICl5UqQY9L
lB+boAH9gMfAx2tOasqQitcc/Q2JP31OHmnrfACgvhNyJBzFJ7UMkD0Ui2lltKADIEihbMqPSew/
GM7oA2aYGBcYR3CKA2EPy75Ja3MXM2OXebADoFLFkPNcr+63eXVtMUnyRhlYXjLak6I8tJm5hWt3
8a5FQalVKVY3RWyg9qgPjFOfFwmzD/7cVjULgRN2RqPsXJqJNwqtT7EzGQAwROTMFhHKtbgsL8k4
8/sou2uGsBVH37Mo821m5REdq56soLghg4phWkWfWLFJY3U4pkcJcDPozvXC5tP3eDQNtyPlUSNM
OueQZ0nzUVvzsDFkE2zKoglXIBAJtmHyYxnCOgVQvdZdaBTnXg8Yg9R0n+d04mcajOrsWx+lN7sP
lgiyG+bdTT13YBvCYI2Uy3qIQNk9uFbw4mnObovo5FJUSm39Ei4yRqR+05NugpOz47p2ELJmhsvH
6o7HXhjeiUNoRxcfPAJoGB5GdFeDaUO5G9H+Q0lcFd7CTh3R9hYs231s41YseTsYvMs3u5RoYe3h
2o92w8q57m/ECgMeSvpw37bJvsrJXkos8RLbhfkRzZJU9NhYxX48nJz8UJt2h3BcqPX3ivD7T9Ng
GVgGx+RiZJK6pE+/KoKEIOmwC+7hkhyLaNA+NDfdWWx5LlnwPXaKv1RGGFfepDApYiRJvjW2lzYy
X1kaRrtskFwYdfJrDmb7DuFaxTQimbe9CzSuD7A7BnDZMSO8dIQrsMoZs7VddeW+6sLPqFX+MYSb
h6h8J5ssBJsunrwczXBJ314mEgWDfKKIY3BpdbzjNpLjifA2T8L6nQtuX/djKRz01GV2sPvkxRHz
vElMCr1qrm6uytUG2RMaL78L9/bIoAuU7dGt3Gn9PZkow/qxAN+56ovwarvxB+KEfhszqFwhQoQf
godob6QVO1ZKSZVUANEoPKoIM8QUPToTXh8QUbB2hjfJ2ogcr2LThOp1xNS5DQxS4zsXYY3RnxOa
5LHg/kQYBZUFCXsyM3KIgLtCMlpXsUQjtAB5GWrE40b25QfDuG4i6KvVaO+y5qsdSkazOrLNyrtD
aqYtQFLzzyyUSbLAcBlKXVYU07JFMWtuCx62U1q73amYrAcLEC931FCeTb1ncqXNuxE4HDZNDkwD
0P8maWpuM8ulkhflR8fv6RwioDwVOTTEHO/UU13vRzrFa6g4flh58ko6pbv20vlzcrL8WE5M1zgW
TmSKn0mgM7d5HwInnP3HqDZeS2vEvsZ6BCeRQyoTl2fFkmlPZMmt6Uh8wE7e+pQ9OpvFTo8xS559
xCBiFw9cGURUHqDGZbsikv2OkJ4EdBwr6q7L0cblzrYbUKeDR27XZdy+Ba4RndBKnzmvza0J3guB
ebmp4oJr037OcOAwJX9TuaAyju+y+guynLslYOK9K/G71aNzZm05oNZdG9i/1l5nvwLOc7X/NSFK
QM47Nx+yPSvtPM29PRoKmzcL6A5EnGn/zcWJQY1si4lDkpwZyeiTChBA5cZkzbT0zamFOLCzImBO
5Iasmr4BnB+NajPyCJQ5zmo8DF1ganIXxFuHngLsE0MB7Fqrpp2xixDKuB55npnzLygvcagl2F3W
c9sLim04UC6BmYTTM7Cb1UYEjHfn0MKt0xGJlHqSYTwXbNw/h4qcSdPvXc5xqtHM647Yfg9OaLzP
qickpqJE70ZJlYzJIG2OWfr9N5A9OCC/ViPyP+5x8GkvU4PXyRinYOv74xvHNuZDUA+b1DbtDa3d
zlIo6oxsQtjdtXs8cceUEfk+noYXSpJ+TTiZWiOewoTbNzX5tqQNuQsQy7oFCe3UyPEq/2wjt40t
1J+wE1H4zNYjWYUbA8n6Kps4kqEHHNngc6xZ7Io9x3pin/GjmGcXppyxbUYZHY083greBU7/6ijt
hu1GJSXZdCaAT0KpDZXwbH66c2xspL88Co8AEnqhkti07n1GFbHrWweSw81Ikt+IYPaRS+mYeCMd
hUELyWaVj71MDl3vgWNSQD2KzqdzTEtG0rmvNmWNyVSWd3mJwhQ/3A6xG3JbX6SoSrE8+1waIUqn
DWt/7YpndbKswMlZJmwfZF7xtg3aq4u9yDBSuS54X1HC5O52sKBShv2RkXW3s4NmT/wOyEMEXMdE
KY/tCsEfwr4DT22vp8wkDmqSxE3ENj4N7l8aT+QMHuiietmxj/bZBQRiHzjRzw4tjh60hgcbCLCV
fAmzMJ4yg+ah4GMlzNc45fSL94VLaDKEFe88F+k5C2ySlNrpOBWBeYo6CP8oyM01GHhQ4cqE9BN8
fqcpx/kSnftPjxrkQqLMcPn+E3U2RhbjQbr4hRPRE6bUEwwS4ujEsX1yGzQ4SjSgEMntWELjhnK8
O2NNfk5yS5CG2PnX7y855eo1blW3M00JRKpgjs45oR+Vvrzr9ZfvP31/abP5eSLOfW8vr60jydBG
z/sHwagp1lknvG2Pw+A8dvGyAetCQnOeg18RGJypgw6iiYJjNGfpperYjE/O1UqltXEqYnOD2o/W
eD4RpOP7YlValadkovnN1RKx+GqXrdWW+TF0nK2X5vVd0/nhzk1Yq5aVH7G84sq9A3FbYeCUe6hb
9SUpgS2oNlZ7b2zZ9hP8XAtFRxoSVB/HWXfPP/Q+wmGK6AMOoQFeZC0dhHr+bKTsN7LHwhk66Ax+
+FT1sXHnN8k5M2Z24nX+awi9CKlYQloqg6lDNprIink902AsnqtcLqsxbNV7EDePpg0EnZwg+HQV
27+wOAdA4EH5tqiesYc+xokLwoYU9jsm7/2V04h1fWNs8xlwTk3NA1OgxKPdVBiEB/+j4DO4a0gk
3E4GRzVMumMKPoXgrBlZm3I/J5mM6A1J6vPLAfU9JvAVYFD4ELmPkNSO1uEc51RLBfe3i1wXhBon
rcFeevKrbOOyNrwus3Gho1sufuMg5ygqKuUOrOHsYCBPLJ3VmKOCgnWHovaCg57yazQ+Sogoh2GO
wXk30r/LfVEdssz+Oczv7gKygdaSh6RpznxIzq0zMvdWmZPED8MVKYfhPned7nnoZ57xaNmlLqCs
cm7U09Daz7Jy8LKhovd7JibQUZ0dUPMsTVAa4ga5wi2/ze0SHytGYpT9IAYyrRR3kIzbWjueahV5
qJiOzSlqi4GudxKcLVG8EEkhXtl1oUJPfrJsio9Llx6M+d5g+wBEg3worV+nBtu7WPEtGC5xOIeb
dhK/yHeB8D2/LVPVbQdi/8T4EGptvEAkP2q1vB2dR62eX5DRJ0V57CybpWnU0ZyPO3O0ieLR2nvK
T/RnyPF52dce8nypdfpAXOmSkO4vWsM/ajV/5JVf2FLqLYbBdnmUiAFDRihAJgsq0cBfUWRfEgwC
M0aBuW3frQQmekvuao3Qe0WT+rYo2TCOYnO8aMdB9B5gPyDxoyS8iD0w1mgGULN5JUBoMypiv4bC
aLZSNZyXTv8H2qirHQ4OVgfIrh92N7/7gES0EyLWnojISh9D7ZIwsUsobBNOS3yukZcXS7Hh1M6K
ioWo1F4L2xyBl8nDol0YCcriHltGoyVM2qdh5eNro50bVdI/xHxWXQOEA9XGBwWqdnpgon+n5Dvx
oBBvKdSJ7BWECm8FFhHOapbamEaqoX+NrflSYSZJMJWwPVunmtvsxLhNvPaR3yYzr0lcXO1I4R6i
qdiVdYdTRXtWjFg8Ddn4OGBmWcyasgF7S6p9Lo12vGBLAIyrLt/f2teuGL/c+0YTrRYjbXG26p9I
e2iENtM4w8XETgHivfmzfCW2iecmQ3nct+5ppMpfsOUQ1mpi0pm1W0di2/Fs9vRl8RJj58mw9Xja
3xNg9Gkw/IQYf1KXeiozvgbtCCpJMmZZ6GijEIahjO0VUIMXy3UPQQMoOMg3OSrqg43VyDa1DbH4
3WsPUoSgw3YNssFwJxXap5Qtvy1sS+xYPrrReUKZvBk6REpl073abv7YaMcTGSxPo/ZAlWr8cER1
QRqhThKbFODIfpWln5GfPkbYqPClHGztq2JhrWgafjsmtKsUOSGJ7PIN1wnEYe3Lwqf85VoOL7JX
I24iURwL14SVS2hLF9auEItXZvNdXJpwGIBHDxMYCd8Ywsyx3gZWRDwFVrFae8Z87R4T2kfGxOJA
evpHoR1mg/kUhvWdw0xY+88K7UQL3eAsMRUn2qKGVW1ZboV2runv12grG/kbpBkfRD6TGx56v+tS
L2tfW+2B6zHDGdoVZ2CP87vxEjSKJ7APid9N7w3PecB38+xqZ92iPXaod08VpjsH812GCa/CjDdI
XsNG+/MkRr2imNItbJ+nits7KXHWV5j68LM9mtrlhxoALyxq4w6BDYaG1wZDoOVRNmuHoKKnWEnT
Oze9s7FNFItDQXmTYCxsMRg62mlIOtawgdCWag/iUrQXoa2gJfZEu/c25G3BbCdoTvsXIbfiZUxn
Zqxp+YOpOogJ+WFKSssg4NiYUWLOop3RzrIo4D7dU9sOa1f7JkFi8c9w8OtoT2WDuTLULssZu2WI
7bLAfsm1VqNTyoAnWLdROzTZ3F4Uls14Uq+U83+ItsMHpUb+/T2UJZbWY1S+EL1ko5EgklcbQb8d
oVhDfe0R9TCLisS7YoLGbIWNtNR+UsDBv3xhfJnEOG9i8B0rEYL5jVlLGNhRyWfgIcSgOminapbg
WbW0eVW7WAnfXkvtayVUOp76GKC4WPtGUfCsxSVzFQvBlXbFan8sUNk9R+J2mi3mNOzlEYMFK0yS
+1y7a8vgtfx229bLx/eHHtkIcmTzELg15uk8vpOza7JMOdI543tEXLJLYy/Eny9B0cOlEPGUb+Z4
vgprwemd2Y8B4A2MyxCuLexXdP0sS1wxrd3UhSuLj3jRjuLq21qMxRir8YzluORoqrAgw0reeQSm
54b/wxvnnz5WZQRnuAPEzwoLs6uuPPXE84gnp/YznL4/00o8ZZV6zDFAOxihPQzRbgUR2CTScsVy
x0QSF+fgpiLtol60n9ouimuOezawCXGyiY/SzmtU0rBrSL9dDp0kUNnRpjjMVtqxnWPd7i0aa3em
WsPUPWDuzrTLe6BmlLm84ANgfBglf8hz+cFrurIxiCvtFE/G6oeFyAjXC/J256eHpdzumwcX9fDK
V9DcOiT4O9+wyQhqv9A4ZtjSjSX8KQN+/To6jEERr4StXexxOH0obO2u9rdb2uk+KTzvk3a/t9jg
7ZaZmV7AxIiUSW4kUwLLfId1vt3XTAuIotuimcQrRmsSN/ITINoL8qUTMCvkpukmJ/Eo4rbxtUNf
Yj9fM79/MzDvN8YzEKFl42hXP/3XARlssF0w/Hva+U+ELn0TMAASnBrQAFIzAipNCyAJ7AMgEPyA
gilnCFLA9dufKb6ebrIajbg6T6jPU00hiAt4BIyTIUSzSZy25B2+4gVE1MUA1kKNbhB+cxgJVthU
LsdCyqYG4RDManGbwSBIcAj9GF0ARcfbvMFNGIedTetF0kqYHUsp9zWMppZ8SEIqqby6FrbanOj5
3rRTrlpxAASHKPhw5tJcJ/bgbGW3EOGy/CGQDVjK+N6AdagADq4RtygEO9Q1mv0QMeJezzH+DBMw
hAMggtzLZBVoZgTYzYcsBSIBTKIDKpHIYl55IRrQFBQTVh95J3gcElAUE0gKj86Wmye+RR7bzFLz
Q5xXBCLWvUPLszEd9hl+95YX3rwx0/nF0uyLAIm5ExFnowpyxC1g3Vz5awNghsTisw01Q2PWNA33
f7N3HstxJFkW/ZX+gSgL4R5ibGwWqRUSSAgS4CYMIIHQWsfXz3FUtzUJskmb/SxoLBaJFCE8nr93
77lQNRRdo/cbJO9OuKmi8TWPw1vY6nu1nvSKzNEqRoetaB1zDukSmCZJh+eqOjSK6tGB90BWC8+6
8D/5+HgWOrNx1xnuVT4S1dkwLAfH+gJBRywhROKd14THXAFOeFT2gBVQ9pXpgZsgWPb9hMG6Gj4V
XfPZ0UW8Sn1YbOaYb7WhLFjaECwjhBnWhVbvkhq9N3ATS1FOXMU7CT7DkmeoCAalkO6Vy/6bGUV/
5wBKUSfM72kWNiBUvEhbB3ITj8ZXB8BKTa8iA7gS+TCE2UXQSgTGIpDNBorOYoBpkeBaPLAtU+/2
21hnjuz37SGzqOA9EDZrrsYnP/gqgL8Az5KrShNgm9ptq/gwVQDqgoEtI48NPSzycUDJ5CSjsUI6
6PsKqjZhIM0tCYlxZu2IyhT/JkyaWdFpmrEitzd56/0RBX+N/lNmuPGzb8SufE7IJypcejm6wuyZ
wUFLwvu4KF70agfc6c4GkFMDynEA5mDGRjGEGwWAH6YWRdWJwOskHiyYQRF3hHjVUEIuXcXicZrp
wRpjwihorDvUAprtYuUH4IOSrV9iLrqrfIobr5wekAtWCVpa6pF6qGj/OyblpsdlrzP9Zoa8qgEG
Ndi6wAfBNsEv3zxLsEKx4gvF+bfMmm5McnNRl6Ce6xrY+FV3raT8ywRIkQBW1KXd22yD9CAjuQNm
FPZQjTicaGod+mCTTe6P9YBimUkbKKTBrSnltBsHAuvBwpGqNU9T46wslC6bUNGUOlJNaFmioAa0
lA49LW3NetGyFnS1v9BBMmmKzTQoSBOwptnrD0hF32I2Y/vMOtkOeKuObdkI5SmIV8YymeYUOXyJ
XcB8wvZnEeZOmGga7VOBGxKA+UVX/CgJigBX9ijBIbW32OVPiaEfbaBTPVp2FC9f5NiTDaeV96HH
sDlVpCpCPNk8j4LyW7dfgrE+9aF8lri0tq1P4x3x6CPFxEPsGTXroTSWgdlsCRGiVTfi31DErEqx
s3xF0WqmWqG677K5pJdkkwyXgHl2QW+BvnvrFIvLVFQufG77ptWvsJp1C9/y+jW5GIdmopOvmbAP
NMX3GnuOhCJ+Kfl8u+4UB2yuxLdeBJeqgVdR5ytfEcMKqsKFpyhiZYDEcIIrZgEYmwCNzYo4JkCP
oWEGeJHUwMIah+YyF/EiAlXWK2ZZruhlsu7vhsR/sikQkYaOt1NTf+tGnsBStJ9HCP4cwZlkVS58
2Gi0Tq8IJrBp9ycspvSTB0VSs2qYagZ79A2dKYaiM8S1DPQaeiwDOjc0tlhx2RxFaHMtWG0m0Dap
6G0SjJs5GOsh4kX1RoLx7rRz4JoPdm3wSAACFyoaXAoWToKHq2P/MddgeHXFUG1YunjCpvBrFFWO
qc+pyfnoXZiU27m39mXgQ+vlqWIXNrxH0XYEgzbBmgVbK6qM+X/nbMKEBGci1A9E9T4TLPIUzIp3
B/iurYDOaeIh94bLGNLdSdDJRMmDFZU3uok50pMRmwp9chc0KG5CI/hcDyS4KN7eFMyPlQoJmzTj
W9fS75lcTjRhKtFxcLezLA+UWWtwEt4xwfvr10RZqkRCN8Gahpj1YHcNrG8zhAOom3dlGnrLrCCT
TKtughmQgJOMlxgrvp5C8FdUwTbkAWQ3PNCDOp3WjfBR4Bp4CAYnuoplXCOLjb8aJMbTrXCvctwl
YJY2JEWPKx2sYaP4hjWgwwLgod9CL4WhBw8FGCJeyfyUO09ZhP2UefhxShBTgE9s3jmKABV7L3nJ
J4ZdmRFsRrQVrZeuMNUpHwF1Qo5rDleqIjQqVuNQQ2200xegixBIFc+R7RPpFOaAbzI6VCX1RDE+
2joMSLzHj942IoZgmaEU7oCNIYg39vVgsIc1o28JOElbcSXJYgcoRx5g1BXxqlH0yb5HMEGjlotS
sSl7Ran0Zu4xfS7XJXbPLX2Lb0J6b4Th5gpxOc2MLAp/GBbBNAdr191NhnFFDYXVVCEyxzrnJNU8
buf0DOwetYtxk1XXkwN8rQj17FaSyFtAi0IAwm0DiXOAyFkqNCdEtosHq3OC2TkreGeAcBoN6hWS
gWaDMde6qcu6PowFlupweo5hgCYKBmooLKgJQstRoNBSIUM7BQ+NFEZ0LluSe0wkHgres+oUbtRi
sbXq6M5RIFJzRAUOGU6wWcxw62FgQPsTaM9xPUYrR+FMB7im5IyqYrH5QkSDUmSP92Q960vIZtaV
CRfVUYDUAqb5IhMAjeeGOjQzvFUhxmcggtdR3PbXfeevUGFOB7I3sBBiYnIoaA3xDDbmDaXyi6Zg
rXUEtnWG38r4KlE4106BXSOBLrmXYPrCMn4y4Nshs0fU0JrPExIJAqvUVnMwdmAzrsBO3ZBtkJyI
Y7noMbDklppqgDPrwpt1wfCvAj2DDOP6z0YArtZWeNpk8o9kXlKsvlhTAb5WJ2pQm8zlFNGYkDgp
JgW7rV89yLetQuBGsHALn1gKzV0buGvJPl01RvNY4NWJ62+z49znBWwTAw1/AmO3ULDdQmF3Z9u5
w1v/4sbmo2VVOydEyIFkYl4gaSOkMCbyUNOmg+Gg9TPR8TEDAsxD55fE7o2rzQ8hyWTldIsCeYEt
J1qPOdAyWMGmFt1jFtaYX745or1tg6jZCuDNeOV8HAAY6MEOszDtBFTaXZU5Fx3PJUaPlM5TQygR
1GL89wsLinGicMaRAhuPCnE8uzXbcEXqM2ZEh8NMNgOcxSOyvHHNklQuehWZVJYmV8v7f0Y1oTDM
Gq7L2E4p6MgNbpqkfSr1qz7zvwV9GF2Xbk9kZVy/lWO94jR7WzMIUHFi7QsdDDYe33QGeB7nzpd4
rpv9uyF6aiia0QDSOy6iG2TyEB2s8ezNrb33uwD6HybydVtlb+xqx3OXiFWRlP0OvQopTDnNAt8d
m9PEM/TdR97ykGMjHRzd3P+Evc1YYcUDk+RGwaHFT7kU6P29oBggVXrPLmSyXRCiVvBg1Qw1c0no
Dp+EFZu3DxERm0eo2KTyFmm1BdHw2ih0RWekD/NY2seuTKB8RoE4+JA8VpWN2cMesmnhzWMEX8p1
0cEl3n2DZGXK8/oxog2RzjnmVILYb10DnqOZtyu7k/PaQ9a8kmLX6+Gh9VxOZVHNC2FI2MN9HO8q
sWfkTMExSNa86C22kfu56S05aJqcDkGmH33YTeCL9R1E5b0R6gurRVUxtJPYlBH2cTFxF9iyNnZd
Jj+3sTnuCk/RjksDgrxbGTdawY4kqDZVVoqHuWmBKI33w1iNa5vHsiKUlEx96ptJC6zFOFjfZEaV
YKo8d4YS+tqKdawu2IB2fYVFuqLD8omgQUQmWXuPy5tcr0Bz7hGE3hV1U21zbKOHiSIhR9H2wEiQ
yrowH10Z62cW6CuoG8nSlUf6+cjp/IKdfF695OlEAcbQZy2J8GEgXH1h0HoLg6ikid6wtDifi84W
R6NjNNjkJUfNns+ln8IXjWhmCUXGp9l/wk+/KnsxHLm46PUyXFzqydGUFFA2lmeUq/0nN8rMfVJL
xn72DBKfaXy/m9jd3dM4i9FP585q7vFoZ/q4sfQ63DpuYp6yAPAXssjJ6LUvoqRr7cZufK2hspMG
VYyabBszRBYEdIzlx091k1z1szWsg9a0t8Fc9p9bzaPEbzp3lTLgXc0N5p9Gay8GRMCnrgosPFpe
sG0CZ4VPwnyYehzypNO89MCMF52BfY0wHPQh43CuNIhkfROvzFBLdyFPsPvY9yVSO3mblm6+rhyD
wNquq3ch04SVFSAVEpz1oxtVl8bC9ekTSsheMiIbNUYWagEEsayxvhZ4dckrt94cuxfQgNhFxsHW
qSy6XCHuP2fgXoy1HONk131xqFFpo9rY5tz0QYvwfGV2ZVxrpNouNa270y2vvq5oN2qU29dFL6i3
iuyM+kNt96ZiM9oYYyqRm+vGLYvd7LBC0OyIdmyEbS7wNjiN8af3PMEECow1W98m7H9fomi+biau
9XmEyhzlyEhHrYluLa7hRiJ/mHma3Dpj9wZyJzr0mPPaNJIkChctD4S0JgFs9rgxV4keNY92OD4O
Kqrdi1mQQp/Aw6IeuYLzXD9q2bucVq4z2Tcr0smS5VRwr/Y8ugjEDK3TjFZtoLOxhEEa7UuiwnrN
ktd2laabho+mZcXEwuJSOVMDLyJZfi0N2ChvQ+uup6iddyDY5l0UoBXFK64JVEd6R3nZOwjo3K6+
ToRuHSdfj5dIOvz1IHhiZEjxzlxR6MH4Ul5v9TedHo8L/QgfVTsjHWign1vBqm5155wH+ygiiREr
hr/NMyUAr1BP5UwLN6SS6kiA8m+ecF9gFfb3JeyCPfPxRTLYxkLvdWxroXItIohzyA1eZLi7H3RZ
4gbM6EIYcNsXaVn7d1MxZMe5e6oZH3o6acK6l+69AtiGWTb5KcVIpNdUhppBuwTW7KZt2g4NIA3L
PIyMp8FHP4BSa8vpUlnv01PjdrRguuCbpXcXxmvXmjdnV8jSW0adHi7HeSfJCyWJJV7SCSvPtMx2
mG/1VUinjl2oRZsR5H4HwqEfovhWZAShTX6BINZgt/X+/+CAEdfnp68EDxcHQdLqAb3DZ8MpoKy5
1f2YeNrDbDjJeaiTb+7t7M/5fQ+M4o79kmsMGfEiboO989WZGFHhIFn5gzhrNoYIQbistP1+25vT
K8FScotOo1xqTu5dqmH2LrOtV4igaJW3CWlj7uw3S5lo3sXNEM94ud8dKlkBFPLQXThiPKdcYk3e
9jQ1EIQtbcQrvpVsfD0x0fwa/ucW7DrNNKxq738MzkZqfw5qu72ZSCgjKLv8jOMZkqtrPdqxNq/C
drDxbFji0SN7cwzyqwZkG7DnDNFbjNu8h45qEblak3y0YmwYQDCq3c9QLIpl7fsWeCSXkMgs1zc6
+fWX1Dx5HRKjcKrT5QxUoeoh6aUaoWBhEtZbcxpnnM/3BS2ixVilzp4N0VfLhZ88GKU44f2wNyBf
cv4HBttFzmJF96Z81nIcxeYhmCK2GHp26oxRLFOAEV6AnsaIxQHqeEAXCdYETRJK5rI7NMZ8EOre
w/m/6TyUWx4ny7IuQzXcktlnUhHSuMnC7FOBR5ZkBv0iEkfbzthAaNu26FZUp4V2dtWRJaNrdO/M
eN6FERldWWUwPEwnUmMcqPV69amIr2mjXoxY0dwa0nC68vMw0mhxR2y4bkLVqnfBTkbHcHZSKBxx
u4wGBDWi6W6iRFyVjo+yC+nQcO1n8zVGkPswJbPC13F2+g8pxNCsH+8i23mudHZypVHAVb3Vp+A5
8CUjWMwC1VR9RrILSVheUj3+nAgf+GdZfBqAxbVMl1WAwqPjevdaihYfQMPXVtL01rRxI6bBZTOY
7FKrOBEG8NBnDGjAZ18I3ZpgA/BZyuYLjSvj6Jstua6yRcNS+M9Qja+mGHJAbJn50uubbzzQvvkC
nA+tin3AHCRFk5iP9K/oP5iL0U3utMa7nTV3F2OAWlQRzvc64IGpEy6HQRqpZshAqB4XFh1ylZEG
vOe+pCexKsP+LQauK0WKVMzxFxYBzqgJrLeu11+qCkOkztXUGvVZoyHeNg4ddUrlOMaqzUmEeUi6
MlNhKEZ0LOjvLRqRfpKteTVTuyxtHSVylP0tSf9/N+Ef3ISmxLjzn92E7CTbqPkavv7j0OXB2ytP
y7x5TX8wJL6/xD/Nhbb4C1W/RUPctSzPFcpB+E9zIX/lSjyEDmp4aUnGkv82F7p/OeQJubjaDNsT
lsVf/ctc6P5l4SczXdtC7CQtjCL/899fx/8KXot/WuWaD3/+wTr3MbvIlS5qfPVClm0KxPg/2koE
XHmtaOG1MElhHFS8joOzT2xxiCNrFdGDtwrzaszzndaXn6Kmuv3u4P3Cuqd8Dd+7Wt7f3tUtlxQy
2yRB7Me393zpEUqf+CuRBA9+Rj/TxHvsevh+3P1Q+Ne/fzv3V1/XswzPdDmqzFesH98vbO02dgZY
jzIVt41x6Ji+IHo+5E19i5eCll7+WtXGZoCPEmfkUuXN1pn8nTvLKxqAR5b8U8h+mM3qPUFMt2lv
rYLZPHplvaYMuUqLcN9+nhIbkq4815CKagEKkdKvEis2NHs3w9nkRzv0H7DlAJoZRCy7u5SgHLo6
u65NV1F08BK0xvNXH0udq+17GVyak7RilB/xDjTCXv1zM4HB4+ibMmu33oCM2kwPMj80jN4MM9jH
PBBY5m8d9NRtsC+M9NLO2rWM8S6U/g4jyNrvM2gJvFLXbhms4BF7bBL835p+VC/aOCaBMeJMO/IN
AsP696fiV2eeTaZp2a7NxWd8cLxAke0aAushgOZEwY6Qja1V3Jx8zVrQqf3bGv3DZf/9Zf7rN5O2
Y7qWMmJ+uMo1EksKu5feKsH95Hn1tsDcFdfHKIFRlIWr338185dXGXYtl3vLNNyPV7UTR1J2A52s
mNn2zESC778c7OIB4aVmebBWM3/Tm+s5uEp9e5c5+hEmxk7z589BS4u3skGTetPXYcYtgIa297y3
Tv/TzcAa8tO95zm29Gwb1Zrnqb//zoUT+mEhyW/zVlPhbjIuFwS397kMgRFmT384IvKj5Ufd6J4L
pJX1Dmu0/cGiK2gO+E7Km6V2dmOP07Zs5M6jPZqxy0UDQT+DgZE3QJ2LwEYO505HrN5cAycjjYd+
jcvgup1JySlurJAfL4e1PcSHpjlVKnNDyF2CiMDv+2PArx56gSheUeltxhoweoH51ZC0gMelx0Pd
5Y26mX8G5bmvC9oR0cFN2UtbNmbWglJeQVlheDPW8aBCuN2AkTEg7LVfSx80RoDrCrpISIxmhcqE
2Sd1fbBpKdD05JHZ/UoO1sGagORWEWlR4Vofnyvx5KPALm2049DvSl5M1dLWHK7Nadrmhtz1Rrqb
cjJbCS6Gjrq2y+GonvGjme1qjlDq9LgrwV0n2crC1Zt48GF18JRBQIwR1WT02dMuY/mFjvY6br/Q
KloXoO4cwtf8sw0IEY/vUlaEKM+4vNhh9824SfAz0pnU5nnldpQmZGZ1ln9r5uHWZwZiO90efOQu
wJaivk5AukmbTaQXkI1reevJCjYDiY8IO03jSE9617QBQj/v1uZVoXFspjleMtXmK2c7reOVOFbx
CL/TFlRDcJVFe4wIRk+GZ7MzdITGoXk2BNDXKDaHM+iJE5zZbRG0dFqH4oiny2Hsmt7MDMuX41Ax
z5+o8qVEEpdp4bEs6DSNGamvGgp3xg73KeldJZoYEycGaKFF2vFnjofGNoGp5W5sMXkAR8oiCXhS
IkEP1inJ1S7cLBF1+4iGMHh/2MYhAMP8ZGjDmWn/2S05U3EBYBu5GZJkY8nqeyCi87pN/VNLsiL6
6bUsISN6QKREu1drPNMmRnGowPP+BRwICDsbaTCUTg53IumL+pgciWTo3Yeybfdl2C170lKmwNp1
EBEDl61ECq0cMWSZLt0BF50IqOCHRRf0G4B45yo4+lEHNwsVsJDLygOlzLlLZltBf84ZQeMuGmcj
OjSlczcMfGtOArm/KF/bfY5ZXX0zNyUZSxtXQeVvEcEuuSemcDqrbhgs4p0R3RT5vI0CecBgsKK3
vAr4qaizDnUksCC3G8HtFNbB9vcLyk8LOsUKXAXMkozm5U9pfKZT2k6jRR5RGT39d6KOzPQUJHJp
oQBSB/sPb/fTWqneT5pYb6FBmMbHpxVbLK5IEMyrUupf48b86tX1czeklymAdxfaC4cTWJs+Upvq
OuRU2CPwIoCJwELXY4KuSuNWEWdPRVIYNnEFODRCbsXRwA3vQC2I5lU/mQeYik+Cda80IMpyP/r6
W1RzWybDYoge2mK+0gyxq/Vmr7ly2erAAxJCTVHQWdCFff5O3di9Yx2KDKLhtALatQjoNox0xMZe
Xxr5l1YmyzhEoK29Ee65dsb0RKwrdwPNPSBQace6Uob4W27IQVnGOpbzEANsUpOhtWT3Q3BU/zLO
NKJd46vupnisC0yacMn4GEblnX5/8H8CYLjvB5/HqGE7GJDkx6IN1QPSPw6+OtBlzEU9zlvC3Qq/
ffAcblsEy2Y5bkHX3xiWc2+56RUdwYgmefq+7q9qrIIRppXEwrpQC1yisLiQ7vz+gxpSlas/lLO2
aTkm16Tp2Fwligny/SN1CIHayibzkL/2R6fS1tU8gO2ID7m/wVi0aSNxhRnmlA/zlhvmFLI8l1N4
MLP2Gi/Og0VQWJxdEKpde6mxGl0STijSTNHhXvdp69NBDeUiHTP8TSwPjnPHVUk/ZVq5wbRV/2/E
4ElPHYQO20buCRZ+EBjLrkkIyo4OuDYPFQi5GuQCYtUUqoCsqmtTWoe0bHckBuE3Hun+AFUivo0g
rMVEpqai183mbtK6TZ2Uezpq/VGtYWT6+HSSIVhuQxHCL+yX5O/u0ats6y7dqWWE3K5dmQ5bl/Dd
aeyOXcMDCDCAcPu13QZbC0ZQV/D8DFMgTzxTGW4g/DIB5+m0MRJBYVQTSuabAExwIUEjHN0UMhj1
glVvrR6Dg72DY3xQmZiaKa66UPAQ5c9ckqp+yIW2jh2xnD2sX37A7Cdc475B18MnnIa1qg7Yf2zm
3NqlGv11M0bLfiWd+BJxHNwkPERJSE7ruAnkwBddGKPckXW7TqcZ52Syi3N+8arGJK80FjsRxhvB
EJUO7XmM7R1xcxdheZ8BkT2HSXEjySLSgCl1R6d/KnJjFaiPkI3nWO9RlGsnVOvnILX/UAary+/D
5SlsnfBSKAJsKq0Puy2Qu6LK5tRDev9lEhALmL9Saex+fxvIjxCY9/sVapJluWT3Mpz98S4wPFTw
tLThsRr9WuPAD0yauhCQhM3zqg5uJSlgLe8ryZtoBm5k1g0A28tZy28m/A7qWeIxvy1jnYGawC7Q
Ll16ZYzTd1pgPwQ0FMvpzcELgfJ215YhgrVwK+jlOeGTiD91wv+Eh3kDCJ+He3IKZHoayZrEYr0N
BoGoJT1NRg1HObjtsn6N9wVQN55Umr0Zy5/yO+D7wOJKBrITbGmBrlRhoB7pY1HcGHVIKpOJk6z6
wymCDfTzOTJJjLbed/g/kQB6MZEni+FohaP55MwZxPLslJjxYdQw/Ck9LY5/N+mYjPFr7JaEmcTO
VpUnwsP9bPWb0LOu1Ddp4umceMkXH2GyE6IHjKPN3J+rrCP+YzhHDqoUlgQcR9hBQ6As87ZPLVAg
+6Kn9ESqPsbTtjGmrQ0hGB3xok3IDkIbbOqcyIF6RE936gHw+wvI/mmzwIJPE0UXusNqD/HixwvI
bAedsUbprZj07iW4UQxPHhO+Ih42qPRx0rK0A4yNdMqihPXQwxTJQpcQqBSyp1B1W+/IXY0xp20f
1UKc6NQFgbwacTXODjWrhsYsig9JzEv0vPTE7zEa/5RVCvMhoueIVDI/IZ/jHf/eLKFBr8sRvP2Q
4nfRNiUKzwC1tDr0qoZrSHJoH0wMNnQnt61BMIuJulaQhcAjVE/VhBJOICbQ0joSSaSDOs6jbhNM
bMMbLDuU1zQQtxjY9yJo9xnc3ZQ74PcH1/xV6cRyLhxEr54B7+rHg5s6fqxXTuGttDi/KVuVCT1s
mGLxiZET9SvP7TjIyqOX7WwCbZxp3sZjdgKOyePAvErdu4HBuTRR0nS4bQOuRXXwXZzZNLTJQ0MM
mn9Ri6/63r//9L+6OyxWFIOhqGkbQl053+1Zy5lobenGdA0iaErVsDbdcTW23h+e5Kof8HGh5B6k
M8femG38h35BXWGhYQTHCjbyXEzlzvfiPwKBfvEegOV0RQkzHM/7gMrSvApDdp54q6wOb0nKpGHP
QgMfIPXZyybRQZl4XQrtmntTr1iUWMxc7gQlyxBCXLXVn4BVv7o0vv9IH54POdxDwpb4SJ3f7Wtd
kuZR3JDsdMI9TQusX//+ZL532z4eZnqOhgB5QhfI/nCYpV0FfqsH3mogE0pAjk4QT/So3/E1rFVl
XJX5DQllG73vGQPaNAywK0/iD2vuf/gcaAc96lzL0j+sN7SMjD7rfRd2KzHjjJcxSK5VNR9V1JEz
iwI1rmDbb6Fx1yhpBlie2v73R8P8CIhSj00hTCGlZeqUuh+OPtrDPgx6z1WhfpiRM4a847mg0+B5
w1ldDFOuLhJ+5wkk8JnocbdXd6Wq/rWiA4b6pYG9oap9tXiLOvnDgfrVg/37T2j9ePfVTUn6W8Qn
9BFVA8+Z+mBbNI9TWS6KjlYOLgy12f39cfmJfKSOC/0bliy65DTTPyxY8B8ICaWsXflWg/mJACIa
J6I6dmrP6iQndUZ8Vn2/HWmz0giQf4Cp/eprO4ajCibTMQz9w6JTJEFAAC1fe6j8bwa9AxP6DEkd
O3XgS7vn+UMhItI/rdSWOp4f7w/H1GnPM3/yhKPu1+9WO6TPvZgr3vi9SSNp1hjhutGJOaT+mEQH
uSS4VctGVw60rPuFbQ14ypcFWo0u3FXQdGr2cSjVzRu1UfWy7KngGrY7rhAnO9XK9c7l3lkEUZVk
sLTh7XtJ6/J0G45tEBAolD4ZGl6XXhIFsxcT9nCWXRemTtB0y4hfqnmmNokae8k2affoDXB1TCtt
6vkU9jIJ+31Vbqi+Icdq6wy2+KyTYMw9FtM3GzJ2vmxS0bl4ZIfEgi2bKlbYQan+maAx2vJgVls5
oMR7VQpZXPxlR+ZUTSpDz8m3wQZAGCipfXio+a32MMrkS5XJw3v/0PRvVa2tyk6NokeAXFYlJjuM
gbiNuFcFH/Bf2p8U7qil++25xm2UNeALorPffVHrDwpQLTJwUrGJ4v1jb2kSyS0149CD7A3sEacv
PTf6ZBovWLfLAbWdqh1mY1IQ2WMycct2oLGbtdr5J+wB9RiTfEeuzN436AEqpK+ATdNc2/fh3OLo
Tnb24J5clj3Tpq+P/2jq2XURqF6a07ZnO+vW4ONoU2EC5znRhSNdIBpttb00NIxNkl1jNW4Dp1+r
SiTx+PQ0LjEdpKO2LDR/LaGHNGG/ibm+2oyLgc4exfiGRA06e2+6ra3UT9ks/3ja9pm4Vtv9jrmB
lQtcPuE6IIwEPNM6IJ7Br8lCz5XTlT35pDFWgiUXkLKMIrLt1xSzKwboK/Usy+llyhS4ju7cu7V2
AVe5gwhQgJ+qMbL2paIX9ZvaQc3HHtJnsKFOU0ADomq1FQMLi2ujm737rkNkXd/1dnc0I3ZlhCeM
aEwBbW/8mRLMeKogotkzX44LbfLghAHAiUCOYR+jTpE8esKehgufLtWvHAB8OVNcP2s2v1/L3hsA
P93RLGQGmhJwbuLDWmYQamtlMH6g52W73EWAB1osxR0bQEuMoxw9CBcklaxu7dqBvJTGOtgq8KIZ
Ceug4A6bV4pe/zky+ld1FxEugTw2gKhHSCitOLWF+v1n/lUx7hAMQZMUbb5lfBgTNG6ltZ76yBHx
SqPNZu4eRAphAOlOdQYJNPnDU+YnGJpa8F0d3p0roYjaH5e9xigASQUse3Wj5upsQyAK0QP6Iuip
N1SsSEKu1FXe6eKgu2z+eT6rXiwBYZ8sut0JLf/UAvHEXZD57kmjfFU7HRJMdmB3J71dYV452slA
+EnF7uaSOre4RJcWnPjWDzej9hrU2d8H8v8n6n+aqKsq/T9P1O+eobr+41OUf33l9y7/9o9v0es/
thgmn79F+euPk3X1Uv+arBt/GYaEzCwMW6LS07kw/zVZN/6iz2Gxg7SYwhk8Ov89Wbf+UrheoKwK
iqoG3/+erJt/wevllWzVtuDH/0+TddP7+PT2mKfjOQLa4liGYX2sbiOGslpidAldfIzByCNN+L3A
4wE92VsJkS2bvH0PpWMw+5X6HaaQq5krTxM0z9x9yQIc0R1JMGRmIb+H+Un9qFPLrdWgUe/trTlA
qmEWUhfuPrRu1Y+ZTscIGfljLS/qR+bZJI2QR1GavCS2vOA6wjZmRjuzxt9anKKpRVzisN2UF2wD
5LvKS2aSqjgXpw7qhT/t1KfAGbLq221G2SBHucVYe2+GPXpWbT3gbWU+RaQoszjuND4fUtoXWKjn
vBOfJFBO3d17aOoQ0vSUt+kLwTD7YXaRm9a7CfMdLrmtV0ZYcnldp2ICJyzFW4iWHNmLekNQdRdN
ABMtkpewMS/Ck9tkuMZleht3YouD94TLaEs2+kK9oJIxIARfqQ+V5zlp0bjpJXYoy1+rT6MOaB95
9+pncwHX0RFn9eGVW5RJwNaWyamU1hayyillSRlhVo6uex9rMaCfYIeccfKtC9CBfeTIvQ0Q1Q6s
C47RqYbkYyYn5bTWkcAuwOGf3XQz0WbXOuvMRbkv6enoRXoyOFd+M1C5kxvgOnvHts654Agb9l79
PcGWW9QBhVUdI1y+JREBZm9dMlcylbcueDse69q42AT6iERuZbZmg7MvGj5QJ7cM0Fa+K7YD3039
jgbjjLXFgE9ne9fq+e7G/c70X5ljg3PhH3WcIiN8NMoMB67kCuRs9jYRUtB6XKoIY0PQyNpM09OQ
9Ncwegabx9YEd1++qh/INZis4TZU00nOz2SIs8EVqtd/fxVI76cezKtwk/evrn5aABurKuo5rgCy
WrfqkBhIHLoyfanm8E03LaTIUBQmuQ8sgdzZPkdj9JaqQ9MXG4+r+f3LJQW5lc5+4sSrY6JeQ11t
0Si22myf1ceb837V8Z6kXSwGcTWYjurBvt976v7su2GlrvyOe1H1jNUZqXXv3uJeVceyZDPeDtY2
qNEzcoYxiqwqFLM18EaN4+vMyUndfXbhnCf668BGzurmbIOM/Cq5V19NfYQC54fNTTJyAdmTvW8j
d69x089PdP/uAv020m/V+6nXVGtDyAU28LUCT3ueDG56dYg0uZoHvNtbvRiP6sBEmP0Gok6+W4tv
/i5NvldOmB8nX6xibPlYKyVLok4+1I97kK62tNQIsmSFFvSUGQRUWPVaHWSy4F7UJw/VOKtGruM2
Np5p8wKJ8USZa0NtIB9i28wOWuNuXTb1I897thBEi/NtCblMTt5ond2MBYuz9PsP/rFT9PFzf9ir
lmXfm0zJyYRNq0d1ewYd9KVRe/7927gfeybv70Or21CjQdP+2FMf4iDsK/o4K88yL2P8HDnVWq3G
SnowRfsWoq6ql9Wlrs6/OmIZd7gZs+ixCti+dl8iFWpz79y14pLE1vm6KtmbEW9ZTgM+nXwbzQig
Ea+4IUTblIjS4KEvaIvq/V2T1Y8oS1AspKc57R7TDGES/1wtsHgF9uo6baX/7Bby/fbq7erR1LhO
7eAF2g/94X3UJsc2rh9NuusBKR1e79zHKh/vX7eR+txsQV7s1Plf5s5sOW4l2bK/0j+AYxgCk1k/
5ZzMgUmK4vQCI0UK8zzj63tFVt2+YlJNdlm/tFXZqdKRxEQCAQ8P9+17HeWabFwQovlKvnVevKd0
Pvb6DxmLYj1/lPEikTtV77+rDFtbPGUZ7jRMoWXI0UGeMiobv1Z28DoE4qbQFOzh10ggjyoXjFB+
HmrBN6vhMom9fEoXqyE3mNI5r2J5a+X9oR06k1G25J3OdfMYCHP79cr424tjsshtoZqWSaLy8cUR
0FKtDAOM834utxs/4FET5UrOyV9/lPjrZwFasTRH0KA+9yX/KBRUUVEZtUXbKifCyo38v3IEHyWa
3O7kUpNbm9y+ZaiJe2+BsIGUQWYbcpOUGybNzWNEIIRhfSO3oaFc5iwQeX/khddo4uX9inhZA1Ws
5TZUskzlfTzvCRP6Nt4CtzjaTJiJ1LiRG1rPvz6H09y90z3CLUs4ZDtFb/tNp/hTIU8+ZhOXN44j
pH20uT7ec41aSJbhA7mo6xVd2hcVZ1OIxku5k2MljEvlu6Waa3mx9JG2zGPtRxbC10/jbw/DoVZF
F0fKNy+Lx5qBE1nTmhHWtyRwrDW588vtCFXUN8tau1SayS/M6CFiUFMDVKFeVFDpZ0cBqivmbJif
kFmfh1Fks4FHvGDIgWk1dhAyHvkGg/D7ZtnZlxVL+elYHcmaGMUpkuqPtzvWusgCzB5BkOGlTjOi
FB+YpC7iBHJYxFR9nf1IHMwHe2XRsg3mWvUoV5tMG6My28t1KTcWuU3K/UOmxK0wUONYeHN2BG3r
aBO6MK5Gdxnv+0zcyA3EGGzUlRpW3jbQKxp7LEcZ5OVnTBiDCkJcYGFWVXTkdoGxjrJ8PRzOIcsk
IYiUO5kVyZ3e1ey7Que1JMlBl74Nnfyx0syVj58DVxmswNLc1RXpI58l00VDSmpoIIZsbkp0Gtuj
0tEmZJnJNTXwsL9eT5p8iH8WDbjNloPnJzVh/AZoql7cZiXjBJ4SSeRBQtciyH8q8IN4yWCkXF/y
MmWcr3x224bUhWhL+hByrV9fif6XIw1X4iDCQAlnftI3iNILVZBc0aLMXOaHtXXSXFduDsN4hBq6
8XTrKDMA+crJC5IXF3vkkCSjMnBUJNhmJI4yYZJJkcFVymQmyss9U9Df3Le/7MwWMdHA8N2xVecy
KALWsEp34GJHooCLykDv72TybSsZyq5v8oCzCOXjQ+IdRJKkuoaM+JeVnThIRGB7hJ6cHJindeMX
5lUdFECHrxvGPuThDxrxsjYF4+Q8KO4Bnsp38mzVUldM8W8ljjaxe5xS50hb/lpRKONqwauMt0XC
gETHiB2G/4LGD/arjzYNKhzz5CFPi5yjTK4SbJwAM89kJi2TL3k+8RguluvV05htYh9i9gwGkXGU
Ybv3EkZlrXVgGCsnwwuq0SCSKNvYKNmlfec77/fPC0juiJBhANm4Qj0rZ//YqPLeynSz4S6dz5HY
UCU4SMSglHr7KLN3NyQ6y8ydPSPkZUz78FW+wnIQP4uVvU2MKDnk/uugpCzl96lT2APyuTbF49fr
/XPWgK8HsCrBzkoB/lK02lVEbnQ1EfkrBxKfkdrKpb3i3ZWRuT2fBBR/df7I/6hIdAh/VXmd/27+
p/xrv/JirEI/aM6y/v/+1V2e8t8v/8j/8Qd9+LnMC/z78hYvzcuHXyyzJmxwDHiX3KW6Tf51DYwa
yD/5f/ub/4O6Dj/luyqRyvv7XZVoB0uwPteIju9U1f8kOrHB/XdpiEqOgbicnUm+jhwN/qswpP/j
YGAM1ZRyJsps+VtIMc/QJvsfgRMwiA2hyYkLqWr5r5EL+x/ZfTFxtT/TWxA3X4xYfDVyweHpIp47
lsWSwnFPcyk08WM/xnO6ZqWOyRL2Cp5+8nVw7T1+C+kz72WhxHTV62WO/C/SOGaWPwd1VUU/bX7h
its8qtYaLmC+GS/OzrnuymZCWwP7Cz7SsZ/qqliPvoV/CF14Z19g0egrMOKCdUdlWYVx4+pYrlG5
8RnLb0Jsa5w70R/91F6o4Z2Pn1aY/s5fvBpZaYFFUNPORkySC/tJU197PJA8DJbUToKo1VWkmotR
dlNQDRulhtHRAzBR/QemXvR6MFtjPBOe7rLF7AmTHu2ojQ+dd+dWt9I6HYfzrtZnMb4VsPfwJboL
InPhMwOli3LrxPS16AVLcTgVGQTKGY6J9L1K3AZjC61OTQsKI3DEcLaHo0RpzqRqMm2Rq9l8e40+
AvOOUYFCkAN/Pg9s7ITy18p89sZ0HkacsfSZf6BWjzh5SfRow+cEom/bPHfBdWOVtzFaSuEjKacB
I7VscYfUgzQE4NFaNgE18yVAnkwIb0QDngf9GDPBKcxLNpmZ4vjr3q0gNzB/2AEhUjE7RP3W9/gd
1gi762ob1hODIIgyM3dCaiftxDAYkMYasstbme1Kq3dlW1wz5H87NUiWYnSMGQVxpAC3Ursu70He
tVup9mPK8cCMujtW1/Xgr315uGnjjRTAnFUsXb3NXPeHvKVIOpejvY+YPLuVFzuljJchz3MV/GaF
2PgW0992/CwvowBdKm99FujrsX+KepKtQFk3xsgEKXfE5Ykh+yyMBC7Gc9ZX1+1kXMn+k8qYhaov
pOZvjKZjjlq8RRLdtcr+3FSiyuZqxoHxBBxwl2IyrqVsU7TRs2xHDVKkhzJCeCjwXDpoTN7JEe/B
kQRdClEwQSpZWkAqbVroTZDgSUmsGPCVL9N9Pw1rqSFUfAo6AIERvIYdZSxLX9sRs4MBgz3M+UXV
vDj0PeOFDTlc9RbidYAV+ZIzEg9lm6vhIZvUDQYNdzH+WXAO5wzbbMboSYl3fSi1is/4sjJDESyN
4aea9Aulec4TJi7LSDZkxSFKxlXbmT8svdua3ZPXe6S77q6Z3FsFB5lQnZjf2VhTvRXCOAyhNH7E
wKjppkesPvcpVq9RDlQ+4jSmYkbG++QpylyrfuL8PVeBSeWm9WKKB2PQoJ81uCj7O0tCS4AypEhJ
6/gOsemsCh5b9V3DE7bHuoKtD31Utx6Q8Ij2HUTQtjRp1OFWliVI8kwsCBm1rXx9kYFvsLt4XhkP
1VjNxoJeuwqbHS8GzXnH9baJ1kb4u5t+2hMzkOEv00Cmiwa1wCmGKQvfBlEqawrts6c+ZMUBt/+D
Y5cMGtzlwWEKqIZXK6/JOVXqDM3+NPrbQL82wmztivcyW7oF7ZkoPjRVsMCQbt3jLcR88DziOXRr
lY5xnMTbjvJvByUM/DnDUPFGEKhKhjLtCXJIctNhx2B1z21AWNKbjTe+qnU1q1silfpqMcKrg2eI
KogwOPgVdTHvAEL5w7SzB2gd+D65rQOklVFWLIyGgZEv6QuIlnUcKCq2m0z3lxUBe9Dx9yakCWWa
aYCvbAXGMabGsFYOnQEwUsc5D3YUbhFzSOGzCjs+zYk3kBaWadcs+7Be4Z6qgrbAfmhhVfVK/rVc
MCymTrsOb7TEfDVd85tqH8qbv+xNJpocJvIY2DEvRSi6r/AShgPvE4NiUm+ZV8pPkQb4MEmrKIGp
GK17PV0UPNwMmaAmramzbufkTAxgSCXnS7Sx2TaVubH494WrLBpD2esim3mVv7IdMR8sAcUV0Yry
XOglDeHbMfDvMUxYhD54MlrHzWTNSagxqSSQt2xeCB9aOo1SCagAYBhgPTR4+XqI4GUbVIuITkSQ
XviYmoIIoZOLodp1GdJaVf1bqX4wVK7CsQ7R1AJ4pxeMNkFjBC/3f9Cm2cl9o8BCswSbbiKdOV8g
bXzFpjWurWUPHs+PvZQCUPNbSvVJQ+Dj+MsfRf4WgCVKH0vLP+BB5KQGm5dzK2cohkTBU0u5wfry
hg1klboH9uG9DLZeqmKYjQ9qlWxkIKPNu1apqOQ2wa4OrzJ+uAx2TY4etYvvdexj9Xzm2daVBf51
EijH1P6oTSDMoHvU/cDdanYIPjddG9+wqzJc2DAYTzxHDdtkc7tAsYksUYoRcO+iJYpw0TIOWpef
IoRl2KOuxciN7BgV4loFrXs2UQBVGCpuDMVbj4aY2xbajSyc20l+Ylr7BGRwSfEFHe1w9Inn/3lO
/P+S7X5Iotfv+fElfa8vE+f/D1NixlS/SolPL9lLyjH1X+n19g0wpvwL/26P2vY/GmkuBQMGHlWG
i/mtf2fBjvGPSsfUoDrFC64jvPvfWbD7j0WiKzjsyJoDZX/iw7+zYH4eFW4MSgW7sanKutZ/kgVf
nq04mtvI/vgH6iaKCVzen9qmzLTdWrhAioWFAxk8gHaGLVQ40wW4F9fGEsC3fgulVte4t4B9NMdg
UcI/82l9gvNyrl3gJHOrt9671oh2lWSZRaC9XRcHy9oQV4pZPFkGrBnN7pJlrHj6Csvudh3BvJyN
XhfPLD9/KKeGeQHSVZ28BDR7WC6ZQG2GVt+KV0d6EYXgiWZZio0MRBUFg378KBP2kaDrg3kucLT0
gkAHwWczhCaEMstG6w6nkv672Hwu5v1ZYuCWwZm1accwMC5v2sdbBjrE5Nu5xtI3gECnbnE7hliA
Zo35hI8WSiBz5RrNUQmjJcgi8DEjl1bito9ZxxqtBil200+bQccED7tX3CZ9Of6RbaOs0WCUwWfV
Jkz9Sw9IUHGVtlqKXXdRzwLHOZXon9CVvfuqhqNSOmxGQ7vXcv1dd7D9tGnGWqdc6fJdm6qLyClu
8goEWJqS+yoOesl4RKHiYVm6Lq3mV2nZPzSSfceeVmOyyn3Anb3VPgtTgdyKGdBKd0Kaa8pjXQ4U
RIJsHUUuI9mdYMN11EVSWe+uNr3WoRKtQ4dBMGdfx+WzTmURKmG7Mxz4mE2IE+AY6Q9ePERsLoRP
w40eGteLlz1mZy74NTsF9aMYV6Hyat5n81bFXtNu6mLGvN4hrp1Vqyp3Khj4jL0R4Xd5y+kn3OAS
aeK2eGdWUbOqByimw9hQXT5REj3mNOvqZBmk2BUKP3iJtcqdm9qPP173v/XmOK1+KAzKN4cTrkX1
1WWk/XJBmBUOQhytWBCMbKJOsyAi+cGNE/j+vMhKIb3EH6xg+qHYxc51b4asd+ajItGjCg7eYAlI
7iyUoo1TLAaczua5A7x8aEmxmlBZlCpOW9Bwll10EuyRe9xbZt98B/mef1zUlLUwNDBNFBlwwy6K
m5g/pZIGoYEBw5GWOjImcJbYVE754ubGLX5rm1C6WzXJNC6i3r8p+nE1JOVvWob+YoATX2D3Fo8R
LAIrWOAVDx0w4wSdvTOm9tBn32m4PulRLYThBspwoFjcde2s2vyzhhUUTdwNFLXHET8bS31Woul3
bXPgNkNeSzV7tZShnWUazAcVg2FGC0BfVuE3d+7zw2c4AlEW9QWTItXlSGJXBF7blDbAzl61kAc6
j3jQ3NK3++6Dzj/p4yPikyydzrqJcM29rFdkRedn5mQ18GQLhhsyx59nTY4koHrG2evQQwNZTMhF
1o5eHsOcUUIEknKyKNiORk/Y8CDbOlGBbho0q1Jl3801faqQ80gcklVeB5PbgbbuY2T0WEB+UbTN
ksN0PNZPQW4M87Qoi2UcVikufOqc47K9TNSKF3b6HTQZ7g/TfWaM70q4+3pJa5dtkfPVcMvgo3Hf
Pj2ZmjZA7HVVs7RGXHXKAvZy/jKU1uPUpGx1lrdhQ2ocd15E+Tdl6M+7KpGAiQXNYsADl6uLtylU
+l7N2hAUjzHhIt3kDCbr2sRQOyeSzm1gv8qqKgnfN9/5shHFcD/qeXYoHUw6Yie5Wv94KdpB1HVm
AyZ3dDCrfbnu2vLez/JrWytWOA1cIxO1+quuTq4Nq7775tMvK2rnT7cEeYslXFolF30/2+r7uKxN
pLBRft327V2BarbEmHd0nZMjxFsQTreem91rio7sg/O0d4qC4h6KJ9imajXl5TeXdO59fXxpHF2X
3TESKgRnZ0OEP25ILZgZZrlCatfUWwef2ro2UOfU9L6rZ4aYng2/3QQNDZ1wuLaU9qCM0aGleTpN
G7mKe8gjIFm6rrgzwkM+6ls3afgL7etY4wclkutEGYDkVquGO55NnEaccvX1ff0cYj5+h4vXqqnT
oPN8vgOTRFd65p5c0bzypDdff8xfAgyfA68cLQ/xlM3g4+KxlNQZIn0C9exX904+3jrJdKXPqalt
ei1DQOZekW28cZgnCaNOiftsTH+5Afuqda/JBN7aV79b0ZcnYdYUjFqVZhcuBAbC/48XhfkssvN2
qJbC7bXZ0CKtxY0jT4AoNMtGH27BtG5QOjyOsX0SnTWvg/YOBCCFxGpdIooYshOmOY9f36u/rHSu
ipxZAu9V1vvHq1LzKEnxpK2W9ABvmyl/bA3tUGOWWw318uuP+tRclneAV5peNtHfZP7h42cx0eCq
pdnCOIsL5iqq+q4wM0cCQLAstzGD7kN7k5TdMPNwh5wJZPsLTAzGbza6v8RTrkMORGomKkpNvVge
bkWXfYhgIhuud9LAXAacZu9c66A4460VVK+NsK+6wHj7+vt/Gsg5f3/G5DQb7ZMuzu3vP17hUrEm
3RuraumP5ptdZM8pTD4ck9VD2paPSp5ej0Nx3Xvlgg447hVY+T0TlbVZonucLpCGUWjHnRef4N9Y
6oGcqO71gTGNr69Tk6/hZaiRXlFMyKBfxeHm43Nqe09hPqzE0Md3T5roXn2teCxyUO++N4MlDSJD
1d9azTpRCqmYM1R/ViglFtBollNT/8KucpEZ8ZqJuJMWt69hVynfXaN8RpfXKM7bIQJbNuiLtRRj
glvqwC2XmBr+hHHJFNbtqOmHUWNwQSvuGQgdgUDnzxXjB15oL1wr+CbMGH8LZ8gliLukzIhDLnYJ
okfaUkDijVbzX1WP3XBf0BABH8jDqm/6TisXjlHiSZ3VO1gFDA+k1z5uHombYgIydTdZwhRyoVKg
6iJtVTIwmQgaJYOiwZQBi95FNyRCSBc4fuP76uFYWcFXj9eTWqz1eWsXdFXxgl1Uvj2v8J6iUJgv
MRE3vjksfg5eZ7Mdk9yQ76ldqtJUJ7MDmD7asujFT5xvhm3uU4h1HfSTiMqmTunn36xC+QQ/PmF2
XsT6rBLBOyMu7m7d65SeokTDto+qaFDgkmpOL74xrpSMsSQ6hJBtph5tsTlgrlO7K0cP9lNRKjMb
0crXV2N+ftbELS5IZcpVR6lwESejCGP8AUtSOsQdRhzYFMThMa458IUP2egfx6zmpIazX9dbMx7t
LBuYHzimAuNGvSZ1UsPH0Xdv0sG5Nrv3oIjFjPFjKQQ2AauRzVd2u2dMYzUwrtHU1WtSmiZurMac
KoM+7w0AccGvtJu2Ttg8Bu1w6lwHqCE+vDbYhaHDZJvYoGIGNsec6WfgXxc1twhyCm5hvdPR+4vv
g14HH9cwTAW8ZPLjWYumucNhIUqje8DYp69v2ycBla2yB5PEkbXKc+XlpjdFGHblATzNIAGtlFCe
1gb1HhVOPDeFv0oVOJBl4ZQzK/bfMNI1NyrguaJljAqy7X+6Af3rahx0+nQidMxGPga2IG0iMKXV
JBGGGMU67ktRZFB186aFkIIdmtbo86nAhRb5ao4eFkpa5zTvX98UmTP/ubDlVQgNzQvTr7o8Bn28
ikSEWhpCraTdNNHELIJXW6RrfygRVOf3uZibFb4bX3+m9pcPRbhCj5hkliGGyxmYoegDx9TicYmz
/k+7YjjJqpqZMVDlAAnm4WBuabjIWfYvJR1veWa8RL+0xrkzBheiYmKOQGCAQaFJjzUn/OZl/yQE
4p7IoxaSJK7SZd/5eE/MyGmixnGGZZpCu8NZIXT922T4YVfeuogpKfTw4ik1MLxT5QYDZA5zu9A8
EBtWqscYXHcdjSZN4fKVsawX+GEPTR51SIr0iFHKel8VxvbrW3q5S3LJnGAJ+2d5DtMfHy8ZLGBT
Z34FxyJW4PjGycIbfLF1pvGRPv2DE17H9bDIxsD9Jov+lEfwyRg9ng/qDNwblz2VGNeUJlHCgQEP
P5lDgYVXoaePxRszFXQFiMf4iwLEmbSXxi3XDpCrtAlf8XR+FMjTQftks9pE3k3Jg/O1cwQMQjls
3Hx9gz6l4efr1G15jcgnjfOa/CPfaUsRmD2VsqWUMrt1dw0wbhX14Y3fcoDOaeiFKpgJIBklZNAp
ouI6GAd8KOg4MnWAYdOMt6OcZeyz3+QPunzVP76Emixi8x82Nnmy/fj0qEhXeTYwaIiF/+9hVLVj
a3WM0Qn1fhgTcdW3EZgSL15ZGngGQ+8Bq1Uh08lpuCZMRZvCJihnbb6rjHVX+7xYaaHNFUDRN4Lq
Z6RF/s60imuv8B7SIvjO00KTRp+fvgGSE0EoUtmYLldBm5Q4ErdKt6yXLT2flVebCkdyGBPCLpAT
GPHvJODdSLwqWjvjqC7CqTpoVQliO5F2gXGynJhRxq+hgCzpQ91Q4n6XB8x+6NG4yLqu35hugNV4
vEQGMtG8RFmvatcAI41tZxRvWYC7bdkkD1Y8YkyYpsosiRVtGfg9iQKmcBh+rgeRDIw25PinxYUy
r6qQUZTBXoQpdXMVgwI2OW5jlOTOQi3V06gG7ix3+3bphtmEE52rrkMwKrOIUgAi3xy74aBFRdKH
+5KGFpMqgbRzYa598DYUV6+SCTw9AxG3qjlFM3vEULoQ8ZPa4KepAqhSgt+mkt9PbgvfJ8neTPME
NaTCaC1d2Xr0qmnLCBT6qhDTHXS2G9vuHlOAL0ZkaNjqasZ8ov8OW2lutWBYaoM10YTuqRgiwIBm
Th/dBhuOVztsSzyFQfMgbynco+spUOMbQTe0yxZU/dwlnDdlbgCrVQwVijYMLjJa9dVQh9tBpPzd
hC3JFMOudXUFt2raZrpzLDrWqgVbe6Z7OMOZQOcLEomZ7lNl9VRtWAoFizdkLd0yF0250utg65c+
U1gRch0GmdMVxY983lrwyDR9fGknbr83inx3Xj1NO3Yg+SDcdWGVrdqgBnyigc2sTSxT/Kx9/CZW
XNZ7MLSl8ulQaqIGaX/aAJSxHFFoYKPoZ8ad6YufQ2W/5jbGgygQ6e++AeS7tXEv4SiBDOXXNx9/
eZzg49FQIXzmo6WS8OLIM5WRI+Kkwl5I+vilg0ECN5ogUXyUhac0Ui2kDma+S7opZkCu0FaFJqo5
B9ZvHGU/GVuer4RpVZppqmymySv9I2im4QSF1Uqw+HPHcJ2OS3gUsDM6HUcjInvtq7hTToiAuiy6
sRKgTyOdasfYaiN/nkGpJla2plfFt8B2cPZiebV9VV/nTbgqizo/hlVczkq3ZwR+CHVY6BqLx1Xg
IJkMEoQGpncenNLakq2g8w92huaot0+BGPT1+V3t04bQbAQDgpEgX7vMiMdJu+8DIGfVBLOgD05Y
lrdHq137fliik+/WYa/Cw64cIr+TWEvFarfToDKVh3BE651dyZTusgCHyXA576+o2/CbJP4vG5Ig
sOuCSUGqmlixfLy3JDGjW/W4PXhaiTqoahaZbR5zK2f5M+sW6dggokDZGLjWRb3OrJhpL0WL7i2e
SmdhRLPEEcNW6YdmlvVt/02h16Dg/ymoS5tmMjGu0kXZevH0AxwO0YNSECqV0lgzygeezEt0mYVl
TEoh31CsG9zPgqNRbVzb168a1+rXHZamP80wXoVNq17rnjFc2yRTohqSwzChdY20eK23ZY0LFVgY
8FszDtCkCOSA2lC6dyiVgBsaVb2G2lTNBmpOG2gDK8tti5VKNjGD7IpZQBq/hBLwQ/ERwJK0WZP/
q6XjVq8NlC8xQMGmi5ZFo7nIuxpiigsnlDPN6zjh4ciwfNAeaylL7L0mWWUSYAtPZ5O2Gb0yuQV3
bYRwPkI1EY2IhNKJoNOeglhdF3leHvSBtA4Q6riieOStPMS+hRszvq8W/dECORcERnCyJtHPdRwk
aGMK5Alh1q8S+Qw1BVqEntvLyVWiRZCTH+FXtTbhux3LGFmDjXLfc529bqC3GUFbJXwdLHVijmtD
echzxj6KYac3agE7FXJYWzj3gUU2Fo+oKrw61XE+7JqdGepvU71QrUTbZ6nzBtnUWHV4BkxlxvfV
I4omv8rKTe9MPcl+AIlng3QX1hhpx9rFWaoIxbXZFuHST3H6lXtuyvnTrgBwtoEzzFy2uG1twhpI
/CRZ+jqG+nWWAFEXfrodPa9bxT1sU/lxUcV5M3PVt8CslHXQgL3DeOJpCp6a2BxvFN38ldX4OKBL
yhdtg09+zmPGCSZ0luwuNXY1PmduvwYgIg9JeYn6Dn+GBy0sXynUZT+TzlqpSX0K1LF5RlN46jYD
ycA2BSbNSlDrQwR2Zg5YK0GbbuNcOo37YHwrRoC0vQ8zAAcIx+elcib9l91FgBsDfzc5oj+l+lDP
hdJf6yjaaPBn2QwQSb4NhZ/dNJxGHNuZM9Sd3Gs700iZjjGsalFXrnRZm15GmW7WvWG+JLrdzXo7
YoAkLkCxTYHOIBma96jxdnXt47EZLOrQiq4mAHU+PdJ5pPMsOTSxAoNgN5nufU9TdjKFsg3A5ZA0
lfY8CD33Pp3VY2/trcS6jaBJr2MvX0ZYu275gcaspF2xTJtmYOR5oRminZmxGd6lvdPuqky9jUr7
JjfH5imbSj7PPTpWyOcAG7qlmE1+Ucyj1jLulNhnqi9PDhgmsJSN1NsremZAJCiAC5TecFcVjAqV
8bCoA9s6eGBid5WMrTjeAeWrLJjzKZLCzEHHRjMh3cWlQr60jsdYeZoc79SFMQ/KqsEbgv8gyRmf
tAlLl6pVoD+g9gDzolyJdrKuVHDcpEXBvsz1294NxRPvuN67FLO8OGWEfCwXHN+CLay0p1Qpxo2p
Z9luqOv1REriGRbmjCWSwqxbufit3pRYtGjy5MZTCm4UpwAJFShHs6fPr8Q/Qh01wAhhAc7a9Ejj
Xr9t4bhGQtyVQ94xf5Bed9AnMFXTGR4lxHGcZdIn6jeBqu0FfE/kecA/rHx05fmp2ppIt86/0ur0
AYs7AKI1lZccho0HFiOzKa+4Pf2/xmN/5AWZx9OYnHqtxY5RsW6RBODCznlZc/odGEkNnw+TcWud
CJW22yCAOmUXBNVQZrhFDf8xDwZgVfYpS8t8bQH42zQGTwCE9DEZLdxI/Bq9Qb45p2IjB98+IhV0
ROksKyoHM0N02kbP1qPQOY0EQbXxjeC5UoC9Jg02lah2/VoOQnhwapoJollQBuW1baQ/RdZspo4v
ok5JvmkCIJWh6vmLtn1xAWztG3Vs2YpBiHAm25vyHyL09p07ZJug1Mwdzh4rMEaDv+ycdKNlvnXg
AGoddJxqDm8kGiAKpoNvN8PRs/iHT0vgyovVQ93kqKMzTduWBIwfVqwZ+zGd7isM00/CRUAB/e3W
Lxwg50nfrs6/bNUGt1iAXqvBztpFFvvFU5UPc8Dx27522yP5JNPnQ62uBPvbykejP6+bXdMfGp8E
LSKtXE8FKUbTC5Va6cC2EgcK/lbDvPeQC7VFSR2xZfw58kp3xdMxEoqrcTac0mlCbduhwLbc4qa0
/XvHRKgNyV0wXw280cf5eEbmUzBsHwHqnNCOwFOuF51eqUe9UF7Yx9YDJ8zJys1lj3QOfYV3GKKd
bXEWckIXuHXP1Dnn8ifPYcJORO2+1ClrFEMMziTyceQx16oO/laJvGmXpQlJHR20qnwym8JeMLxz
lWs/0xGDakRLyRyPsZSCsfuDHQrcHI3KyIgGvOHpIWhGNmyHENS835ZvjqVtzwcUveugpcgjTeV2
1ymEOEbkzseTJCp/tiOGotRjxLZoqErigd2g1kYLI1WvqnWTlPB7DLK1sK7FbCh8jsHMhKIIr8nV
NaOD6ltWmykXi9Bjqj6uvd3QKJCRqakyzk1C09Z7Cm5ot7twr7vlbWPXkpnglVBu3srU32mS9TyY
Cg6Co/YjhNEz66YWi/leNzhRDbSMIqhzbFF9wwxqh7NNx+mqKjwhI/Tc9Gxt7YZtN4vMOMAH0mgx
vez3TO7/ZoJYX/ipmIvS3BWehYCRWeJ1RMPb0OstHskbAHRvhdGwMRcpxDgXU6K+9LFcDDm5TfXk
YaI+xnO7mXnweg5Fmt03/vhiJyCixgE2F451lFkze2liQzkbAECvI+S2qGGodhQeks3REdgeaBA5
B23aJxXSICV1eU3VcD905UKtQgEtVGWyTVQPCQjNQEOGliLP0dCqCJV6jpbiy9G5cDyVeq+AJFzH
eE2silxfuRV2uRb8o7giJ6piG8O1B9NJcYaWZ0lnFcYNSVFaoWoT07RyxFubajOyaHfr2eW7PkE/
rq0U/6SGXGNsX4LOD3a6TSqpDhpBswFTY9bjzja9bR00Ykk5Gr04E/NJhtoJoVm7jkMM7dvRiLZR
NO27xMa5145uA0d/qLAtY0ASsmtZ5s4mVWJ31qvYvte1dirMWF9rnjUsK23Y9TX82jiu7GPvPeVx
CfqKU/m6NX5amZHtfsDzte7KeJyHLZTLhmlxVu4E6Q2km5uiyRf6ay1klPE3pB9s31h/z5Qw6248
2rSrCM+m1lbyH6Oj3QWKBes9FnyfOB03+Sjeaz1Mt3pc4bkLvHdu9q0xDzq8n86nLdvFVAq0EiYm
lTvw/5iJcWSynZbxNAfqvA8ij55RdgOnDl7YfW8qxXK0+nxZkA7OcmZs1i6ASBrSm1gJy/35TdRH
s52h0IvrfAcpD4MSWSk2IsZC+ijiC0ppSFD/yMVDJGfRFXzlz7UIu+HP5GmPR1Hf3g7+9CMPRLzK
tOSa8cuMyK+vdF2bZ24x7W2/HGatUynbAe/knYPhUYz45Cprk3XTjQWVVpqyhYONqdG4jxY0I+og
dbRvFctgaFs4mHNYAepsnQ5n218PecF5CfwobqfWSR9bdu4swCith1BA7c89dDj77suquDad0Nhp
tvJeVA3fL0VvVoXoBArRruoxsoHdB/XGoGNc+XG4iRA0ePG1r3rGhv0Xs8VorDaZ+VTYCU312KxW
faD6MKbcJ6WPdYRCIj051nMpWnuWq4mxnlz/qo0x+cLNfmYNCPGbOL8fVOHvJ2WE3e1P6BCdVmVU
YYT0qKTLQOLayQkpBZSKt3Gd6gnPVUxZsGs+WUWxrJlxvs6BFAIrXnLvrD36UOfg1uHTUOIGF8Bl
Xke2eRvQ4doqHZ0OjpJsAwqF4ooi+YyIOK6mKdQowVtsXHF7e14BMAOZMGjuLaV51fzuOQuDamXI
Wl8irB9GeNt2hIi8iQcguIDHeh9DOhqM+t6wTpz9KkqqoKj/F2Hn1du4sq7pX0SAOdxSWXIObXff
EHbbLhZjsYr518+jnhlgzj7AnIsN7NXw6mVJVNX3vTGpP4UnwsfFjz2MFfPOURmRlHP5y5NFe6nV
MScw9ZlIOfKmp+E+RLOxX417cubstaNtfuvRakh0L+drooRFSrv7Va68g410uhNlHcdfSprgNvf6
bCMXUBNKPGmUL5RAZsndGTeVc/LWOtsO3WHVljgtYdNtpk6Li6RHz2q9dT82wBl2U78JirLScCSe
1zH4f6Nc1puqGPW+1dGBmObUMM6h2wiQCBXPlsN7mQuPclC7OUfLOF2sLJJHse1zT5/VUGNJyoHj
bPKqoTs4J63c3c29TUHkpN4pblsyfUMoMj2n83StgHB+VXV0yYs4eVym+tQVuUO2MWp1fC0UvE7R
bQFU89jo5na1WBumruOkNpIxnXj3R9Mg86iWZotxnrW7zY98q+xHYVNyEFsZaZdFiXfA+4WYlSly
LfSpa4G+RxIH/OBsKfE3s9iPXO1hMiOsFep13nVj0l3QbH1kdJge+mD68O0uTmd6OLFERLz6AEDS
KuIDyK+3JVlhDPrixuD1K0OnebHc9fJCp6feq4RiX2JkUl2LWx+tU18lLdnl6s+otU21qm0OLmW/
2zCRzwA/n+Qb5puEZ7o2LtWl97bfUthaO3TJDVUB2lT+DVEHn2fFo9fI+bVqF7IHxRQ9GioWeQbn
PV19gKDzHD3Nr6Cq7rnJmVej0EnzJvyBS+zPUJW4VPqm3ZV4DSwOWpIq1tuIkG/sUP1+8D5MwadU
eMvDOLj+Bi/5XZb0T3rVTJwFXcax+u4g/Ta+eB9Kp8ANbJ5ijRtpCEW076qeMFp1mFQxnp0Wm9EK
0pGGvX4XyjcUp+EuK82vxiUajmBZFELrI2fDmavBTkvhYoO0cYgV1YhvybibeX32qGJPvQiF5tLS
BEmwnUrJZs3RoiNl6wztLO5AjwVS5h7ynyQ6F/+4zc4dyi9Kkj78fMkPLrTJxnH6ZzZXQwdycK1d
FVy29p+4KSOAl+AuiUc7pXMdVe04/iHy71GFoXN27BKhNdXPSrfWMR78xzEJQtxuDEKDau9me55I
1PysC/NsRuIRi99ywbOBKImZP4w66ur7R7yy7QXXjaZWzjlEhXXkQ/qs+ph3hSDZAvyAwZm+4ByP
0xzV3oboCq7QzE1Vx6vhGo3TankA7Jz2jQ8QSc0mBXh98mvp7IXsMGyRugsU7XYR44hp93BmUxop
azjFIwZEl3TwLqrC/TWEplno+GxHr6UAqXp146FJe2Q0Q/i7H+b3uB2ah2LvqZZUbypVDtGgP0yH
papkocbSMySnchSvNUnwyqpLCvpwBsWzc16VTRthnBM14bU7WHOzXe3ojwDwTFuXUr0h0M626PXv
KLMQPfb2tce3rC5Sz6eyML/7lgVHGHn0FEmxk6YldJzdKHUB7Whn1Tt3rDgDMYB5OlY7q91W9CPe
6FbYm9FnHtdkWlB7UEgAnNE/cuc2ew0guQ8Vfcox7a6j0x88AYxVBNE5y5eXav1GKy4fe7ek0EFu
+X62e8SonEUZF3WMMAjNLaXyTOnbCf9oSlHugL7cAqwg6brp+9tSeuqQNSRfWtHytA76IHP/iXX4
TxOuNwHrHx7nu262j/ZVKxCyt9gtLrXyPtDxLXv+feXGN5UnX91RzMyFAGwKcb9npj29p/HWTQhi
7cbpV+MXT8KFtkVCy7eow1RM6OYDxOlvqw+o+ZDqT1h57tFJDk5LBX1UVmJLnXLhZXBufv9lEXWa
r5yEHTNhyp7zS5fMCQWpYy5iDADICfgWfCNbynKvZfcw5X2yayfEBsYqZpiq8DvzF3XRlwD3wWNb
++9VybNkspnKkTV6yBjMw6REL0hx766dw2w/0wzUyJ5BFcYs7YWtNxzY2QY65KbNrw7fPkSCQSV2
Q+CYh+rkrZ9Dsh+nl6VbnaPumBqsLut3kiueMDy0QC22vgciVnBO6fXGspN8VwOzHzvHvbMUEdVq
JQR2sRi0KefemlBQdz+fIye72HUU4SuFZTyYsMtPdNFmm7bSAKjrOcham14L7R7GRG4nsnIOvmVt
/ZGubu1YX77Ivn3nmlW22gmdA9GXamYvLaLyeRmX7Sxe7Vi8VxWbWmVgBR3d/vg59X3ZA8a9ZMSK
K6KSfuy5p5uyDf8AzVB9O5SvPdHQtASAFdcd7toOS2G9EITrtcvBXbBLam6FvB/rF1d4fyMcqk5g
3Mc+ZAepr4NsWNqfp2Lmz9vhvuxAZHNTHMlgxK9sTYd1YrqJSvWr8jhDeZ23w+CwzZVoFVonSfZe
Wewx5O+yqp1+rVkuUxjvNzCu5D5X1fccDjTM9FxGveNzhGSx3nEzxgdC5rGq+oXAzVeX9/5c71kT
VRroJH8dS0o8dDd9B8w4lyiyl33u09a1huDHEhIEiuYN3zSxMIrC6cSSP1koCU1eiHrF+VFG7Y81
IqO4eg/ZtHq/MqlVUcEF+jmlfRZcAOvyO2yAOz8S6o019bGK8UI01gKdQuxq24XjXYAfp5EHZ7E/
B4+iedI/BKV/rX8Zpy+Q+fYi2g3RpwxG3MCjS8P02M88yYN1lAON9WRnt9d206yncFXrKN5BUVJk
3FqH2Ff9mRLf3/8YbSsBg0rIft2Iztr+m8gVqPsB3Ao7UpndJSyqZ5rcaboNpz+eL1csCG/Z1T+Y
14vcVBHmVsEXkD6CgKDFlfYC8lmoN06dqSUAvR4OQUXLj0W1bcPJN3ak6yiAiDBnR24R66ZeDAdB
LUq0DyGjVSsr3t+p3srSdtNrSG8uYJ3QQcPmdvzxZDYTSNQOERwf7Z9YCb1dpXuONEyEqlV7TfN4
dTRvq8+WSjSQh924vCrmys1aUaU2PBea5F8k/XjmpfOQt/6XALN2kXN7Qe4xR+MynaNN5IXwnx2v
RpSdItcXeCQLPvAo1Czm0283OfId1HhzF8QoFFozOVeHohT3NR6aKkembdm+JlMBL2ceqlcfqp8s
abSb9VC+cFs86MImnFKXkA5UPHFizzuUeGySlC0G2RweRm3fGNbbvsJVKfqfxnS8g7oGSpftpQxG
xDMTVA8yrP1Qlu2OBPIagj08MnJEYAMxnRc+tROun+HQ6VBg0dO9iOUK7AIlV5LkCKIKLH2tkbYD
PpB2sLi4ok/HM9FOiJcya+p9kIxTirXj4rem21cBA489YFTxNH0WlQJXkf1NaB+IrasRVhdtafaN
CXC0kaprVnx5+eDuTEWxFt3DiBX5BVzhM06P42GklTyUZt4VdfVURzNd61lxbRRHL4yc7WSi/DVE
PHegl6eiMYggpa69RUYV9R9L4Fo3rSwv/jSOFBM9VMF+LE5C9+ZVz4wMg8zPXRZspyzRj6Nu0GGO
LBpVDMsd8emw36oTcYR8x3rQv4ZhNeZcG1xrf+WHCRpzLphv/zjyWmWglg+qsWqYAqh1L3+OZGGf
vGDY9J5YTnrQ9m5q+bebKu2VdxNLpDdiir+IoFnYLPHFxiRRfRBtUx6nFQdw1L535eRzxQHsWLJi
aGozF27USTvHjAh9xK+sVvdlk4U4wv2NI9TFtqYY4UOBhb5PvFO4PlgR2jbRVlTeuC19y/n6Onsw
G7gLnM1AlLicBvco2qTYltjpttzgX9WkmUw54iY2U7BzTTdAf5e3dbu7ggYL6pSb1SE6AHtAWYUc
Ic4Q3bhZn5q4by/jjz1xbaCBfK5pfkkTNRP943rubWCQ0XS++PL5vQvdXrAZH11usEM5doSUyNpD
fs3f47er2Dmt96KSAepkQgPt8RZ1g5+T2J1Ve2n+0D1zEQF5GHLiksZeOYjq2ekpqzPz7GwiagU9
nooYTYZeUK1ZPWiWCotXN0QUU+MlYr7crPXXIGeqUnp0UdjfE3Vc+/auyjvqqKIvv25/ZhsLWM/G
W6t1O8xEPAeg1GnUnmLO4e3STc3ey9untirY1MUVPc8+e83XaSyzaSsMcSAhDNIpeayLK0sj2/HW
daXLDGFDRTlo6+2GJcGiWeZaHVUfypnRGwTCMAM3iJHg+0AO5ZTWkmD6OWQPwCPARevwwTZY67aq
TZKNj6Vvo6JoIkCxx/+hpmZTJh/+OmWPuVvuB2Unp96KGFfz/L61LcoGZO+BJQNNJXFr7ce6KQHu
HP/cW45Km1YyPrZ3Dvm4Rx4w+yonoRigdMUDvqw0Ml58CYl5V6O0LkhVbgOi5kdreas6fgE9Y6sN
CrxdjSa4Mo9RM3eDJQ8jCWycdZsma+eHGZ2jSnLrPKMOSIm5GnZ1Qe/OaIVHe3XtF9cdf7HhGzEE
jwNPe1Y7PIAtcHzWTeWOeLAM20DWH5N+8Hd2Xfgb1/Y0xnpGRM4vZ8Nf5aWwcAnd2fTC9zkl7V7p
F9tMSK4iKf1dQckB4Fh7UUzL8TTnd9XI2O47/r51hvZ1mQDjtGk2eF45a2T1DB9f3MSLnBjpSVa3
8+cuEL//nRaVG7I/ZTFV4oM82hF+V1H/NibSz6IObiwnOVVazQ8yRwc3xy0xBGXebcZFk4nhBfsp
yl24SwE5DhUElCV3tUAKYaJ2bzv1BzEIhu0FryIv+SNRcXWWZjgGZKfcD9f2qKbFWJtg1zysIU/k
P51GNQRis/LoNF1VoVOKaD5ZisfR/hj9vVoIMcwnAeEazUeX6tZD3uZvfbH+ypO2PTG6ffjOlDPy
OwQMZ2iwcQyTjkB6ydjkp0gXBA04ur9ij/vKkdHDstSvfKLhrQgGNm6XO9ouf6uC9qsmo9uiJWxu
6+Kh3oUrgcdmsexNQ2rAtVnyCqGt9Y4ICP8eQVrPjU93JBdTdbLCP9RPzfeeECzZQRfcWYJoQvS7
KTvO8kXs/k+5sPF4nX3fzyq+pSGHr1VZQewkGfEe7AO5njbR3OcXu/E/4msTejEY8hoYfIxBpzAJ
IjoaE0GmM0eFQPyb+9KduqMfru9m5s6P3NSajXOHO4wY+T567BceDienipFb9JAtvDi7o86j0P5N
qVrO7yJ+bUDliN9m7MoM8J+XeZSbcN+lQ9hHHFHTBh8BY+jcEJVcLMOuojlOegMqw8UGweZaEi1F
UAc7bPq9o+MD7ERzb6lrd1Wj7oZszFi8w61nld9Nh04rnuRbJvVTlI/PS2/PpIZMvysjH8pmvHKC
Fio9DXicDcVbp8q33g8uSxO729mVe/JssHCHyyZcSqIKRefsQgk/Oy3pKssXfEkd0Tjhz6xCK52G
5uwRJiX87k9HfNJayTcbFJALFN96LSBcQ16uEfOz0/pMNuLqbRH+x6j8d7+LbufO++yr6rIq9OnF
QIlVYaA7CofdTuUnew6DPSe5lzaV96yiNdjntfnLPY0spMx5Ojr70AQa7rRiNLSjS5ZET3Ud/OhI
xpRVpLIM8hvEz3fDCDFbIRbp2Ul2ltL3NLoyrW6VU8kj926yzQPaQAgY33ggZqnlnqbaeVKifKZd
0TDVRV89tHczIrN0ozrZVCUygh6RxZqRUBOyPSnE5anwICp9Sms7PZAjR/Y4Y9OLcPxdP0c/XZi/
2ZqfHb0558fUcK7imW8oz7fNZzWF5uBlYt6upr7P63BK/aD6jJW5SVzMBrm52G4/nM3EpQQABetV
3eIKe5KDw1edMIFDqN+9oQpv+4YttM9pfSwRRocJzRi2SuwtsijSzPOTBxeXogvudtji6ZupxnsL
SQ7xfdqnEU0gLqPcrpIbT7kzS1xxb9zkKZdtiKTGSWuPz7IuCEFeLJJomvXoyb4j1xplilLFvY//
afvPPW9bdF8oMky3EB1wFtD9QF/3c/Ca9wF5Nj6KhMCzL9KCL6ow4nX0ojcB8w3NcHJd5DFplhvK
0+KuOA1VgwrEmbmo6u1UYP31NGqenDACZyQYfsTqTwE9HwMQtwOdv6kthhF7qudt5MCO3k7XFIJ6
KlJfc4p7Bv5HAUlVIgJxUmW3y4bqbdDMqSSbkTTW3LMAb5OMAO5h4JtqZ6ihxGLeJyYvE0ZWGlBd
l4oxzzlOMnsrYl7lGof7wYb4dfiqM8U4dGDxW8M0kDzm4cgoN4v3ApYUAWXB/xT+ZHMaJwT7W19W
rtihwXb8eSWoRQBD56vuQUMrUKaRyiZr6k+O2zxpEnnIbhRU9VSWvY0k7bgYjgg/nPqFVEoHOcqv
wHM46QSShvBHauupw6qBpHMBP+76faOrb5LcCVh7mvsmgtKo3umC5eLssGx4or8TIbOW6IW3X25K
1q69pdvfjTNv8sB7tgjWaYpDKUibkau7txNMueriwKqryv6WlD6naLCJc+1oEmrq8Umu4Xc0D+AO
Df3UkSZXzvwN3Xwz6ZNiEwel4kidA06OFVGRX5G4lYcFaRDhxlfwXWON2mV6xZj1HOTdXYP5jBYX
ZGb9Im91GDKGLc15bVp3F5T6QQ4tWp56AiW+IjXr+hCxlqcxqLjj/1no/0BCq4r+Tg/qrsCAtQ1r
VqSMNcxZicXz8mNeq9uGnu565KOKl5ZOT0Km4mAdTjNgZNE5rNYBVE7UcJjF77RXnUwblAe/Yu1y
gTwGha4IGqO9L/LQpNSJdpz007lYKgKEvJkELO+jNKM4DQWOBw9BvsIgH0KCOUVjc7i55UYFC2Sg
OVqVz1em4VGn7/nLqNe4ht8iyUQeI0leWRzQaVYNdrNx13w55SXucCRyiUVqbplQuehYGeFmqPFG
dmauH2TwyuzIVbhDH1keLUIy+BIHrMaDfHaZ8namJhSg6nBi+bLZly5DOv7BCIh1IeGfWVXzGnTB
6QmDumEW+1OZsUo5cLioJ/1ed+PHv/lBQde28HadjWo7qTD5tGTH8OWtooPXh+4xUGw+pROtJ7eH
g6PGe/qKubuXsXxEj8Yo4XXfoeV475EhJSPo8/EFc9+6rWgWfFBYAj3DeKLnhCrCqMNU1Xa/my5S
VyW4om62v6Pz9oF2ytvGsLZkqKQ2aFNQLQSM/e5EZlvl/43D/g/q+0/Wer2pgnHj0xiTTgvbcDTw
JYPk7LPis2rFug/JKaAEcRcJeBs1oKuGFz5yljzZ03yMQ/PSlwXDqsPbOobbeO13gk7eXQQLPU3q
vi/9P01XHHuSwZKhO1JCeBZZFKRWEjxEfntU6MKvG7zZJ4PN9KmAxuSHdOO/uccFkyClsg2xhyZS
wQZp74E0yP6y6ImaDsqLBP0Ljd8BrZANp3gbdvHQv7mk36jo2klpzoJvLmIciOLiz1gmj1PX/Opm
tQntd+OEL/rK/gvfPNHCgMo84gCz3ZpbAb04Hv6M5LTlJoRaHsg1Bs1Ht1GHj5PRt3oIuCsEVLLK
Pn1R7qJIbseak3NgIFMLpwj32taf9GthsyuunX1nuWV4nCFAkeqjx4H6PVumQr3jDq+13zx01vJu
xmEf5iRnGZXGlvpqfZs1L/ywAAunJdkHYyyv8TQQq8q9zepsSCGmbHzXzPNqPiGLzvvsY677o6QR
eVHPTmcjwu//5MZ5lSL5RTsDMX2wtot3sxaGuuNEHGuDNYDFhY3e3HW9P9zwbm2K2Cu2VWXfKNs5
NJ5BJzi7P11FM5c3efG68Wsnw4SX4KoABeyJtDmOvQvZFMmsPodN9X//L6N+83/+GdivJYujylN3
qYv9jLKErC6HNB0H8Vl9XkLFwOXUL7YgBaIM229vxe6g46SnLMN9o03F2/pNFm1z7zqZTl9Isrvf
Ixn5Rz56lrP8mCDdeGIzTpne2dOderxvAAThx6z4HMO1BCQH+gGC8THW9bW0DaCMwX6j87C+eEm3
jaiT36yCdF/hDMlG2+2nR1ZH0nOuJctgbQxwd9ytj0nG7at1x9zko1SM2GRiJ6i5zsx4CK4uIJkX
9GRNBAYWefVY+wIC3kMH4+SIRhyflenfn/EveoHLsaX68aZYdw0pVinOjQX0c+bj6lV/QOXbp0nZ
3GdV2KURIgpmT6vlgwI1l1GJALPn7h9r/nFGiuliBG/b5K632hWGPrgULqIJp68PUMZ68B5m8bPM
BrCzd51ds5TkDR5a30vXfsyIByr/RjXK0YAXsMbjTUYa78bEq9y6Q/6GnrncDLmk9b5ggQkim9rN
qtxmYY17FEH55rr42ERUeU3LDIF+hIyh+aVzZh46KQ+EQtDKYabNZJJl51XOg6e+XVSmmEjWRBnM
SuFFDmuxr5Jlj/6rO/t7dDMvOdq2m74eENbko713EUKvfQJSolekyPoz1xQHqSi/NEacccn9ppmQ
AwwxGnZIe6sszDANxh/M8iev9Rl5AlzVrjt/e4GT3euErD5P4dDNyu4Fzvp1mFqyk2mvRgqTPQFY
sGYN7d+81D/FvHxGI8lX/VAebL6dm5oM7a2JBwypaKpHg7nc9Hn/iBEQIs/1v0mDB4oNLmXLt88P
1F40S3zXrO+hyci3TOR7XuIbmOdgWwbwc3INyH52aXJM5A+7+HjNbiGsvvRcvoHJOfBpQIswm05I
YTFtVe+dnHgoYzUercaOb1vFrYaA4TxN7kM3JsnR5NOyxTZCVS2czVaX7bQffeeLJzDe/m9zBdA5
LeDtLcjW2V0XJJ5JjtAxg5qyRMuFMhLeEAXWvLGJFNmSmZTCE2LXxm6EAEKcF9geKm727IOQVdR7
s1fRGLyOzmZxK+dsO6cgprs3h5c4eDY8ddLP9QHlLviEuK3bMNxaOriTgeMecxl/L25DNaLJ5bYG
APf55QvH+csoMPHGb203Cu6D5Fa2JrsblQtG3VzcinE6yFuePEari/FgLDzioJiCqkfwmYDlzanc
01L4LwqCTk1j81xgeHyce35oYlZlKg/3hSl+XNWUp2CQdern2XLuct7X/heKwGWrCrT9dVD9VKCj
wWKve5voKwqWWx5cv1U7pZe/WaQ+XROH9OzlyAGcGH0Wqt8mQDUeG1SRVTIwFXcznwDmQjUGHwbB
iJQBrfUaZA9ngQNOsdyGchDpiEo3rWP54YnmDwnpT66Day0hBJ/FTBfPOuF0nHv3w4kY6JfORyzn
L9WmiPJvNNvurl7zR+caiTow9g7GHMc16WEb+x4iHyJLCp3vfUvvA0w96FPGG/aPbUSSUjOLI+T3
bdeTCls7HN6rn2yivvtcAl6WVQZ7Bx3Z7iq198InNemvNpsq4GSGWQnipqE/ZuKCmUM3RYmrv4Vc
noL4VznW/U5rO0anPdwMHqrrRgI40hNxkjM3bKHIwbT75mDPH1DhoNI0u1KgBBhUhH8n3mWCNrfL
FDgHKJAeDgEbejlQuliu5MqI/Kpff0E5W+4Ijxw2iTU/5cEeNySbzrpVRIJtiyXXh8jlEwmqtgB6
xzYzmZB7xnc3sh/WA0p6HEXoY5XPjy55Pp0X6isP+Qj/DxyC42+i9GiObEAptLDrdR+Sgbvu5+4N
JQTqPW9vMFDYa3MXCPU3sjtkGP6lD6diNzhrgp9Z35Zrw5cGA8k0RxbH3HRbAW1v25UCWRPzChLx
Cs+XFkVepC0fyCw66o+vgFkdfceG5+yqtey50EFUyx7VaXc3tm6Zyq4AJhf6IxvyMya6audX/HcA
f5k3iWjY2SY5zAxNiqDWvb1aclf11v0yIB4QJJjSE4loJzAPvE4ci8GlLpkBbdLpGMcHsKLZB4WA
AN2Vs/iyk4S1i5Kp0JY/oaNOAW9rxOiMsWbt08lMkDJ+8tGDr4GRY04Ar+omXAiCoorUDsvvIQ7V
tqmTZlNNKxLC7oG0bdjqWlS7aZrvTbb8VS2J/F3SOtzlCFGKwPaJBB/NZszjNEK8FMGR0l2xvFpV
1d3GUyf3wL3VRU8Rd6+YzlMwPxQtBhNfaErdvnLRks3cBoI73zDfEMM8lQsqgnpl48gcG2s9KyCZ
4/6Vgc9ERGwBuc67FbT0lNScewtrOVDvegg6/t46l4bhR/8EY3Tp59E5o0TeLVrYz5Y3YFMp4aDs
OAPjSeYnHcqSwHM7eRwMTl2xeuLcLK2hsZ6gt6tQTWbZ9Ny1zXhGAFFzakjViNuJE3QNYJ4XjX88
I5jOl2bcIy/+XeDB33sZuuml+hqRlW9KEFokHjkeyqF/dAN0JBp1T68BPFwbab8zunejiB9XK8BY
4SMBzpovOT5D1RBcSLROD3CX5isqr2FOHDJdzc4s1adn5lMFDWLdGH/+7UbP6NDeQPUo6qqdN8u/
ouahQQnmB3wy2BauGsl/um1/GdFbzhcnJiwOZFETVweJh9iFjEa8C4vrlyervbqHOjq1uHINBqlr
kdzUXOXClbkZB0AX9peNEZadtjS9lQSqr0X5Y6zuSG4t+HyGkiKfxd8BcpMY7N+1I84rE2s2fSWR
fT+daYC7LUONnbQbH+eE2j7JoHMt9JLF/ITl64Jb8lcYW28ldhyilYRN7YI/Xso62FvCedGW/t6q
DmPR1K1fLbflxlyIWNR7q+5A/2bzObMq+eWPiFeTwiCJT8sBHAsmJC4o5Yz1MiS/Zd59Rk7/dxH6
rz3bZ9/JN74382w4LfFtZAaMLef16B4CF5vWv6yMa+nQuoL9jJIPMmyt15L8UEp/UjRlh7GyL2NO
kW6WlX99N0PsOnyTc0GMOH4KF9JLVGcxrS+u378TggqlA3/U+mofuz7NjFf7L3MEK92SL9sgeIiD
LwkYFNXq1XZVn2JLeHRExBtjfxInwtmgKJiRwZMP9NCv8brNuQu3uYMHyAAH3iWA6qw7Mqwp2SAN
fKi74hDx2IMTzesmmMentSKj7vruWyMXi+CTxpVC4HxbBIcmw/5LtA9JGBRIUoi6wfEm903IdcTM
cmSWEJr5XKBKPMhm+UVmxF1XSH30QsR9Iap/dl+U5VNV3K/24F8CPT2VhMbezaY5jy76BxlZp1G7
XzUF5PtgUnBpXsugPs1u2gWQWAFapZqMdW/maY3j8ImLB39SEz93S0NPOdVaTNrm3qX6CKpFoVZe
zeGfeYOmHR6ENng2TRyeMHCB/elmTsuRWjirJpKvn/tnX3ibY+HHEoCpVyDYT04GiPlPgDNbybfT
WeMBYjrDloX0Aq/cbp4awX0FyHKlOoqRl3jNLm4d4xybMsF53mBvl7adH14dmcfH/qrkb2bJDy+U
P7vI/PZJLPydlchPF7xuY4qs4DCpqKlcgVD8Fv33nEF8xK58WlQ+Hpt2BYa0k5010u2UgF1tFWLT
bYdJ/t9RM6l4PYZ8lukQsOhL1qYL86LLZCfd/Zl6cxe6wUT7aLBwrliT4VmI9zScb2TJPrR0f8ux
2sdF/ZFZRI70gknCnleilYHVN7HDlT34cjo5Ffq2Sc8bXycL3/ISXKYUXJB5Uuy6xnd39JO8VJB2
aTzIlnWUyFNlzXBW2Nwo3SFMnh6cBI8hp7N5zTwwPAkbunNm/7IKpDP/f8u2/98THK4RYshbwogy
FUKg/quZd7JIbyeHqiM0vSBfv3HP3tQ+V1zP6RSJP9lIsEsQ0VITP9d1Qx58KL/n2seWqnExghC+
FlV5B2yyv/4vszhNqvVNWTq81ROCTUE6/SCzJyCnk87BzRG870ZDSP2k5eegFTaflv6KqWeN60MR
7sA/wis35Pty5Pv/gIYioA6jeXWmoj0bGO60lA01wxze/E3BhgyG8n8IB/kXzvVfgy3ol8H3BmLr
YbVy/uNt8VFpZ5N31bKNsXWs2oaU+ESx/7QHg+yhVvbPGkxiG6AGSNb6DtCb+bfu6/0YVW8qbHky
WqD+lpjesLxmhORqU0+nvJKPOnL/TFZLVjGiOzBMMr6QXhDoR7wWum6viVrg+PCnVP5fP7BR9BQV
+9lXfM09IMse15VpLpkiIHfU/4O5+z8Tqq6RPiSookT41wP0L9Ts//HNe3bTiRX7wm7wQwLMWzjf
WHwMVYy5CgVTSrFc9T+k1uDI/292bZhEjwjrq1+f1rT/iK2JgtVy4yuFIoanWqvv0cY0uXSvnOrT
psZ7QNICfa3jk87cBmDYvVQVQ8vc1O6eDmnGxXlrEUKc0j3D0VjLrRVImM/6PNr0kNr2ttXut9WF
Zhs1xS0JTjgbfJ2xQY43TIsrGLt3LyuxqzLaz/vIm5/anFaQlSPY7tAQivJTlOoQJHDETMfU2C3v
eKZ+uzVs4sJkl9qRSxXMykZt930NoKs7on/xumfawUA0O/+LvDPbjVvLtuyvFO47DZKbmw1Q9wIV
fSOFOkuW9EKEJYt93/PD6gfqx2pQp7lSyGmlK18SKCBP4vjYFiPIzd2sNeeY/ULW7p0b52e97SRn
XnEL1MyaFba4gSeImcpZQbMaZ7L1G1r4+TW9JmcWRWdRSqCtbe0bOGXz8hv6mGrpEi6OsIGiB1sQ
nwHxHNLDxY2C7Rq3FTvS2lv4vfJINSDUcxqUGbUR070oErF3QpAhlFPaJeavC6tTDpPUClRrRKZg
D+U/MK2zgztazp1ZntNSaPDVVCQ6kdOdBBonmCx9UCSu7LRR7b1ifOvjivM1xUvH7s25H3PjjQGm
y1AfEZBWt2X5SYjYh8R2S8JwpXrhaLRJcSeeDBmH/JOm74qMZQIZfZ8a514WfbO7KqPD59czW8cM
FljtQjeGK2o50Zbdsg4Dp7glOCo0BaIOt8fQjVonqfAXxVX9YEXiqQ2S5dj1xtakgzz3lTEmX4AY
idzPPuFofSDPAM3RCTYCJKXTXzrNj2v5nTygyr2U0zFFRclYGMW+y9keYdC+kUoBvcPP/uAt/RkV
dfnHHPZH8NFT9mdE1ckv/+sfBlD9U0j+d3/o5wEA/47U/jfr4hST9Seffwod+M//+F9l8/34Dtn/
N7DfdMimIkHO5CkJ1SCE/G9gv6V+UVkdLFYKgzGIie9vYL+mfzF5ttAfIelDQZYQKKqMXCTSAHQS
rTSJdNt4ZScxtH8D2H9KujDNCT5PYJNq6tBATyGTbjf0SZJjYK3IHYKyyHRp3lZqvonRUlj+syud
b53ufHtzd/4cQ/8jbZLLjBD46j//43TTcHJV44QAUnSysoSVUhO3rI0GxSlrd//aFU6wYEnnV2Vo
0iEMQyz+xZ5CzezXV/iAIpzunECuR6deVUnWe7/xGThZqxWd2sWI8m2gItz3JQbcz5BxE9Hw7Ubi
9Va9ucx0K98sqMbQ1SQhcJmhV2dlf6vN7zLolr/+Lqer9h8XkaY98WAdoOLvLzLNuvQAuUjebDSM
JeMTrfkZtfHwE/yusH5+KXwoEIYIiTh99GoYsnw5sbXQyQyIE9BJdEqTiTrCjtFJkfWzBocYaF1j
VZkq8T60kWlkKU+K96TSApkaXkl3jhzNJ7ugLqpVp98rsMgbAU1prL/WvbcvrLM6PY+HG4Tia6X/
YWkECAHhspATsHGCnTezoPCliXWfKsWZUnLAUYKtP8JCCZFPAM2QizKXcFNehpK+aFMtFKTrTdNd
GnZ27HIm2BgOUOKu/Egu/ApZh/ncUlGKxvsuVmbuWYE7KgJ3Kod2qQqcmtBbK7atKvUD5HlqIsHs
JSwyYl47l31yZdgvbcKRkdKPqM5LVz3rKCxEREK33I9M8zdEkM1zdw7LizZWtI7g/8gu3aWjwYkd
ATGmfUMom8E356iqBb2KgDCYCYjpVs9ZeifkeRUCwQioYqGOwMvCN3JmKtFPYfmka6gQzhvzsh4e
vWg/wjFQkDOrioJaDHGPhkL5Jop3Le2VfNHIG3jGazYSaBZQ3QWRjVVWcptaehfavgYBgEm8dojT
UO9bEc0FeU+8ip18kjlNS47zYdqsXTkfjHzTW49GdhXL2z68Vw25ziuLbTpxIf7chYWQIAm06wuD
JPuoKLeaRkeFcIy6u0eTuYzLp3wjWgIn2d0GypMZIokdk3kUElOhOXiZ8cfijKmKYVHGKbLmeyQP
m06xLrPQPci4PHb9lQnGL0JtY1niNgV4YLXTKSM0F7UurkVk7nx0qPibFgo1VaXXyHLCaERDlLZj
T4LF9IGYZ/ZmV52NSMES/Uep3dIsYlLd9ZtWDQ5e1O4qGGlC+Uq6M+164lFo/+JhJzVZIQ8hJzDU
UZcZBQ/0ST+AOy2odS1D0ewVnhz6sFXT5mu6075CrgdqWa1HG5TKFbaNVZkOex1kmiT7LNCjXUON
uJOEWVX1tVbq+1ptvmJD3wMPaMs7HVFEbLY3qtfsA3CnZWfgnYVwEDSUAqqLXsvWjM6dUmfz1CZr
DmWPYXcrGIIbG0xMSGxez8thYLEd6m+BLCFDPHtEskqqf9p3GSKmwvCmU5YyEPoECEiVOVCfGAeP
F9PHE+xvIyPeZLWxKDNaxRFJTX4AGYoYE69B3ciA15rzHB2MkkO5taqFpLcOzfdBTMhwLTiUMf0b
gueMjogEhYyThMGl0AY0KfNFTrczS/KRFtngHVXCdYs0Q4DIEB2tvTEiJx4RNYhgqxkYJQhyVSwM
7+lwRaic5TdbDeUaHEd375renbXl8I5AUj8v7P5R75v6jKPnaoBUVzWcydL0DLbBwsaxr8Q3WbjH
n5z7KA3M/Rhd2QbvdbsH7XuRoHt1OyKZBMU+aoHaOC7aIl6iGV/g4ZlbbT7vq2ZOXBM9+XTX2RYW
Al7a5CpCUWe42EVHBNgG0l4MDP3N9BjS8CCj703rzCOahdD49lbtXTvkluEenIXIYtSV1+HhgKgU
Buftp3Tin67qYGb/mtpP1lzaecKDhGOh5tq0cF/sPzbtv7X1/Pl+8d2W8l/bnf4bbj0d9gT/OEJ1
VR7T8f/87yqonghnbI7PPyCdwML97/yo6e//GR9lal/YrBABB2oT3Lw02Vf+FaKqfQHBqUKhx4Gg
4+3l8eLZet1yml8kXHqyOAjLldh/WdT/2o3KL2S/Q5vhzE9wNBju39mNGqe7HRjFfKrJUa1r9NON
adP1ZrcTjV1L08WtFuiGvrZ1ce7m1ObSYDj0aXqpQt8ge4h+FCI7NGXfIbD6i0gH/2Xp4gJfsrKR
Ag2q2z/SIoVqwXJharSL6jLJEZTKcibh1rpYxcIy2WJTXUUsW05N/lxhZLQKEbKg3LeXip5Hu7y4
80fYR0KXF20OVkQm1XlPOM8sD9KzrogvjELdQ/l9LuOc2VxQ506qFnaE3Da+/CRl2XjNO3m7F+Tu
OKY25cJDTQbIfbLlHAXyLOGoNQuQWmNjRV/ZuztorXvL47V3m5Yap29cCU2jii2WsQBBkdF0perD
ed/Jg2+vxW06s9f2SDu2l+Q5yasm0Nt5cjQh1rFsyAtQRjSfwwSykQ0oqwtWlJnDOYrKbzaW0bmT
wlbQkq3s6ns4CtvEyhCqWetaCdCVdPcIadoZhKmzUigsThY1zcC80Vpx5ec8EVqR4axmWRKNfQgN
5b5nK+C3+lUbUW1xgT4mU3hYOBAoTx8oSZ68bjgPVP+C/FYp4HqEJW4bFW1EohJzVCEEc9wEsbBp
orSq5c4qlQ3TNB8Zr6/j+MbcoSY2UimOkSKZ/WhPtbOX3jAOkZBXLmqqUDUe6FS+uDl5SWqbPVQI
CtrWOfMd67Iuna8Knirf6R4scu4jv7p38FnONIcMANu4kr1cUyVf0J+89sf0DDgBu5cCb3d31Uj6
OyPlf9QDNN+yfphFlvMtcPiwFUJRWVDaY19ezUa8DouhvSQSZBWE7beElFP2LU5Axm0OJWIGZZSl
OJ/+HbkOmtaBXlFGjydVHgO/3lBCpxPVei+Tjx2bXJNVfEbsnZRdBZggxbwFvo2bS0tup4GiuCkk
VWMp/WSVDQi8MxXCpdbpGzOMbicnZjwiJbM9TM5Q70hoKwR9L/8uq7A6NSZV7CY9EL0mZnKwkE+r
qBkDLXh6vSaMpWcwKmdQWqOl7IwXCLCRQsyqJtEkugrvUa0pN8Pgfnd92uC2GZ71kZEu1B57ICmI
K6mT3mviMnTxNpi1vKrRfdCm3lgpowTZOh48NHGrbNTuTIh2adK024Fq60wZcUMrPV70KGuDJTSO
dmOyA8ytR8ixTBMpamIb4CYGCgYUAsxNgmFlT7H40i9o8fHlKaGbzCx9ohw8x97oFGOXkQ2FqRQc
BfShdFcEtlBedcYNmporz48j8tboExnlIXJ5UTzepnnKtrdM0nzSJ0ZIugPgIBkY4Co6VGYUrOp6
3ChOeIHmRCyoIrDxsy9Sb0RhgRAMuNpVRnmvV+yHDD0KlDjecf/FRNaolNFOSZR7v7PsWWrptxa3
CN2YYZf0qoIo3oZSkmxMDR5R2sw1kYZBlCDHMtWMWWkNe+nxXmS42oDBtNDK9CspD3CTXDQ2IJFM
4miSpN+pqXreWv23ICtpZmMiInc35lCEP8R0FM5SvvfieuJoFP6F2fewhlrrAL/InheKQ2fjKaa6
CAIAY2qR+D9CGd6J8EUUTroyW7MhQtrea8iHrdB7IVZOXxJ0iKXe6C+IxmhmZczuX+o6lqMs2VZO
u+z86CDTeo+agqhkbC6E+8464Q/zEiVLDi9nbNtrtsgboVJlL3h519wPWLojOzJqeJr/Eg9zu+Gw
qU4n6yEFWOJOKgBLRyOEK4feZ3K0I6TtI+qEsbeQ9t7aZavusVpdmQNBUE0iEE+CYsklxwW/pJ0+
5oAjcsha4CwwjQUvvADTZFPtcjPAddFALqkqljRToAypJn9N384PfkHjiWnXmVdswONYPhdt7awa
z17Hdok4wGbEaFa4sJFLLty8EFh9vHVEb21uj+azOwbl3BpJQ9W9FBGXi90kxf02PDvY3pFXPPRY
BmY+3UjAnJzlNrIZ1KXbMx2TkwOYtGe0UqXlRjBTkcg4tcgZVdJilks9OqJiBCgQY6FBpXgzCvdH
KY2rstSu+r64950zVTrG3Md2Xikp6UWNfaXESO1JHmF+0io5YwT2MfxEpa6YQAO24gMSYxXcNdAj
ZEDIBxjyDbfUauuvFTEuDBadWRF/QFB7F0Ys4rlU/U9wrwZbnncVlmlVZTtE8YuYWHYdU8XizZ6j
zvs2k0ZcL6LsWTexILboLJ14pefDxZCIr5poNvjFsDJYmyAeL+okJfgjXClMWyw6RdFukBjcFPlt
XgSLyvU5vfXUnbgTYTcnAhnw0qLozQfIR9tA11BocHMlHLfqUk21r5krLir5Qw3T88BQv3osTFJF
bCJ09SJR1WfDVQ6Q3Z/ebBJ/UoL7EEXw+rVNuiYWdSyg/yesZa1viijw+drsZbAHt1RbvkYhUYPA
yq3E5FA0rELcbnpFIzS3llYDnww6qu3wepDMGJX+PAL/IdJ08euP9rqPOd3nWLZhEhqlG9IUJ0/E
RHHgxSQRLPIeKZNjAlDp6GDfN8VlVD7blNRh/i/qSQ0nxZIzHh86hpsbrKxoQ2LOd7CbFyLRD4kg
sM+MH2iBL8IRr2HY7/mfDhyuBf7lhuqm2MZtzdkcoCk1GlDtOGJIbi6yHeX12UADiSIC6I87Wydt
UwxnsE8uyyDf+qHYtcDuXJwK7I5WONB2Xphv6FgX6kBGY7iyeuh6ubHUO/W6QAQhbTT/eIX7Vb3H
fTqzmmFdrTLXvCqDZJGO8bVv2evCV9c2CqaOHVyKGMLOtYUxKM/g5T+70ae4byLdVBPQgqZalial
fTIGMFo6FVjbalGEZry23HFeAk8ls7iHqplK4FpNsCJVrSUQp32oVLmMmj5AbQHg2tX8e2yfySJM
Hg0Vo2TBQpI+gRurFy46m6WGdMfwqnqZ0OCpdVxzU+q4gYafAOlgOUJBnLntlTA9/EZjzFwjwgs0
pufFpBlNJ21qo/nfM43eeot0OPdQLfeOua2QxKkFegaERDMvZwvVCI35QzGOorpD5P2ghGqL3ot4
H8wrnXtvZfmPTm0FrrDhvrCICLJrtgeuJB/ex3xrBpC8y6zBKdWcqVw4Bs0fKXGOgB69t6GX7HaM
/IBWKlykDJtlpOWfzEMf8iReX0iY5zpHL7QrxsnxOTRqHJSax+6+lWeQm+jdiW1PNYU0ARgSNjaE
ZpbIQyp2WRnsfD8BOGUsCMDYgKI8JA3W+ATMgMtZRo+xN9ebX7+XHxKpGC6Uuw3T0jkCEmJy8l7q
8dCiFdeqxZQkkSQsCrlIXyI1RT0RIkhGcNzH7rdCheFEr5eHfusPpFxELlKsaOwxuA90Hf1V3GJj
BXNKMe34+hl/q0bwzxUA/pVKwr9hkWCa3/9xkWB2LL8fn7PqbVlg+ht/lgWk88UAY4HhjAlBWBz+
/y4L8Fsgm00yvjhy6rpucmT/qywgvgghifTiLzJiSYz577IAWdT8mooBf48qP8GRv9Gk4qeertE6
GciUFxDSqFPP9mTkmYqZ+6PKnqzNnEXsHVvYlI0wN00pznivlzFONiSlc2RfmDEL5LgJoE8VhFfI
BKK18z7RntLcglln6ez0y0WPwR5N3wrh3XRGsFe5rj31/b7FSzBDf3GRyzsvMX+gsyCflugWjCio
ofwfkVTvOUHOhL/wFAvXWqMejYitYUEkFlxpFx3oGCvLwSNsvqJKV4hzxWO5Gic2A3LYvl03FX4a
mu8DSl+HN96L1W3ieatIfnNq8leUZFVgdlaTkigThPI+bpVX6tFWQ+OkOP3liEXUkNmqA4OVmGyY
UTaNSIAVVmmrUGfghVYaqV1lb7FFRWerqdctqoRuZs4GIq4GgFhQhpZBw5/Towel2nehspdZcrCM
elEjO5M5Hxb/pKFZq9xw0DE7iwJXHzY7piiXuOpozbxM8Tm74dczEjNXdWgusQhlgX9OrgeuDiR1
JSdVx/2Oe5/HoV5UoHjKDTaai1xoPwa7uTcS9QoZ7SyFIsTG/qpoHzOI6TH8PItzURBFS5PfBuEQ
siOsHowI1bLRo82OSNHoY0MQi6zNOAugyoYSZb1gX96aSOREaJ9luXZdZd4OoVbTJvMKsA2b6Ut0
tSu9NHbgGeZ4ZCn2ZzfTN7WNJ3r2mwSTEpsBTqn+UivjlSHcnTa6AH+TQ2FXHEgBzTpY7uGHW+tJ
EAIq9CGESol8+Xb6zk1qfmMfDvI12YK6vhaw7OxyaxLGoLb9qsmsFU7jI/bBM5aVBe5+EOfN3K77
feHSa9HScJemAg5JtC/a8aKyk3U8hHdZM1zWBC9luruprOR6VLAMMnacJLwYxuBO6SC7q6uEPQjl
IoBl/aovk7Wp3snisqBsj9TyZiyqHTKUpTRvJAMtVw6GewvnYdb6COaa5GDUck17ZFbn2Xk8uo9F
T1vJvjYae0tvgtYAeCm92/RJt6m9eF8lzqLRqgtKVzOL8t00PKdrGBSr7NhZJEq9zCpeikxbFC2m
L+IziDubrq3733NsyKWKQpnhXugAjqC9TbsIj7h3pCZlA0ozjZCq9Ksu/ZoTfBDypV1wbJS/Lwjw
nONZ2vuERvvZuZhGU28vA61dGGECvRtwheey6eA5jdWuTMBXoaK2bGiOQY2cSo+hVQTuY0oZaBid
9VC/qHF2kznqmUdjMof90Df6rvTzVS0fiCxdNEj1oSpxrsNJo6Rz3i3Fx26pLV1zuID6c6ON+cZV
7jE+nZsGr6yAlrobLP/KSHsaC+3G4a5pVr8Xwt1HGMYSZCiRY4KvivEotBs2RBsTukur5o+gYaQR
XgVWvME/sMyjYV/WaAQdfWcHCh75EYNGvB9yNg2/v5z+Kwvlu8L8+kc2ySWq//lu+fyv979Ea/Ln
Yj+pLN79YpnWxAleNT/K4fpH1cT1X0vK9Cf/2d/8sy7+dcjRbTzBJKynnwabKX27NhosMP94NZ0f
h+SYKtu0+hF/+Gt/LqmW88XSOTo7GsBCAqIslrQ/K+22hoKD3DlVAOmnjvtW98HfosJO5LU5KUMM
ncPqX5V25wsKDdWw+bFCgylq/c6SSln9ZEmVuoBB5UD1REvCun9STCZ/JRzV3hZ4WcNmPkBhX/rk
LaNwXUWuSfd6fBYG+SMFfUjcEPmMSU7FdZKtkYzPhJMcG3XYkyHlkomOuNurh/2YqXeOYa0dx72B
9XIERuPSaKdG3lG4d6KWHwLHT0iM30AXrhqtxFrSbwYMdzEHf+GXOzW0DkWbPxv5TR3Bt+M/60O1
Q1NbYDki1Um5MDg274UszuN48Cd3mZj5BR+hKenOwV2f5cN4V9TmAeDrPgr66xESMME9FQCGjpWq
pFoD48uZQGF3eVQOCyCb1zrBARwUOGiEAN4JmJfMIC25VEV8DaQc+XqOSS7p2zOHNmZXOzX0CH7u
WMN5rZu9Ltq7wPSPUWAe1Ei5cKwbTxB7WpUI6ms1XXVKvEOFuLTj/rqZsBfpMO5d1M9+Hx8F8EJE
dZy3Tbb4XL2Km0XCH+hkeTa4qM4eq7pf+em490CiN1ZzrQuiAbQ72oDfSFe+1Vl8zGK8U50HIFT7
1uzvFEDgehUcFdzerdZeZ9wXOap3Gulir9YFWKirou33eH2PSdGs7FhsTINybucHx2mGQ5WID7rb
14OxaYieCbPumtARzIDy4InuOtPBPFmpfocI+K5Dzd2nxwln+zqUCpqhGT/dTjlz64RnsSsrbMDD
/d6EO+f15sGPagxC8lBU3GADrQOChufAHw+mCI6WIjYe33D6CyPDom+PVeocJmnp2BDzrjTXvtpc
lylv69hdmxWHePQOVWda0F+RVsAdZ//2GAXx8TXPJonVR10G26aCU1NW5As0GWo5ivhD3l8Lb/Ig
+MuoIrOWsV0O1appxr0R2QclRNmRjg82tlEEhWdsoR98NZyRdnIcvP7O4sZPj3Ew0oNpv0gzxlQl
Wb5Bdn8d/GvAIn98DQU0u3aumv359HAGzTiEPr3+btwNwC2ny8F0OcgGAx/OwJk7WNseEqtbOqyF
+RkHxGSu2OExTXhlmnzfGcFL1QXHmO+oJoTiVN26F/VK9iG/bq8txTxESnsXQzjq2m7m9OP59HCn
h6QMKImmzNJMfB8VgPhcOQ0vG5P692DSVILT1fvpgRzAVUMZRh3F4fU99JGizgy1R1TA11LiY5/z
dqoBK7MShndauw3L8AXW2rVHVL1HCbu3GVRVYXzSE7NPpb+SFFhmSp1DM+1CzqfMcm+Kd34Xyywm
AmE1fZooi45e1dz6NPGm4D0nUu9YUe6Q2t0VSrZtnWySTZCfRJ8HJ51ZRkelMw95ZH/3YhI/Uot7
Fb0kDl2QquKFxKnMNpCh6cTDvQSQhqJiSjdwLlQQh2pMDFnr+i/TxUdTbkunBGUav5SVepfzj50w
g7TdNbvGFwwwaHSTbTZNltMcQea0y3Yp0UizI+obgVe2qEaYZTWGYYrrMFexrr1OOnKauoBR3mDO
mIP1up6mgWnyKmPlR9liZSoHczHQWYiDYxrVTFOUnqf3tpPjRaHf1S3/bZqgaoWqfsM7q3HsqTxq
lFF3nQRio3S8+dL4pGRgT6vI21Le9HxstOBE9uqTGP6koQsm3GPfV6A8YHmgCUC8ld1eu5C3bbPc
2j43sGOiyrSdEju3mS22EJ7mHRAZeAK85iwonTJ8j+GLhdPkLwNCh8eMJ9KX+IbdY2wsS7381hn9
tbQGyD0TBavvkUwzGDCCe6bydXr+ZmuhYNYc7FMQ/rcV4c8LMfJzrIx1yuJf6ighkLBcxRQ2SQ38
MT0jziF3oBOPeheuRjX6RlglRwN5N82X+RgdTcc/0sVg/YF9RdGJcj6/MDy5jcf2XKlvx6a9ef0D
9BgJHRwxM1ZuvUdlAgSHFEu48mS+vv4UXOzA2fxJ5mNg4IXGiHMpD17sGLAp/7w+10zV116azaBf
LIqivf797d7/l9UTnXnjH+/3Zkf/mBzfFU+mv/DXTg+trmQfZWEtMlX05PzWXzs99QsNKlS/jjDZ
7fF7fxdPdIvtHI4FR7No6E+7wz/3ebr6BQkNZVmBrUbSjxC/s8+bpBnvXkBeO4MO5CTs+KN68n6C
NHKzreDEZmve/scQI8TOT1tsq5TxDlFSjTvPFwYttHblN3BcCg86jwmRcGvQ75l12QhUJtbY3anB
Ep8TGMikUeZv7ubPehGne9HpQzJ5W0hCiVuxXmf5N7N4DVK9HCTAlFLm2H7RqaziokBWaTjBgUTk
fV2E7rJTiUC16SyB7zD7FXavZZ62xSLwcgFcN7tOxkCFsKTp208+3+ksxueTcIwg9kshCavlCb9d
ZbIwGbiilq45jnZzblEzQx6x1ENHPCiRTn/Xj8Hgmr5cqvYAwz9EylejRzlAjiu2Qdp84l/4yVNF
To5clwM1ZJdT7X/KMXDAFJ2u/VLP5nY4fGdrc+mq2LJtvdj5ruHMfn0PfvKIkAgI27D1qQxsT+Kv
N4+ImDoIXhmIzFHVrLXFBBe7cAD8pW5n4pP7/dNrUTnUGAyarp7KkYEU5kWZYq1sqlguK78iUMC7
4Git85hd65NvNr26J68IUhqSYBDV43L8YKTodEjhtZ4ma/s12lO4E3FGvVXzRF2Hbatu8tbHWdVE
K1814ZFrigc5GurIAJYtz/m/oPJqBHtWsx9HrFiqNeTLCHHSvitBX8rQ2CAySA8YsIZPBNXaaQtn
EmzhurM5RtLAxBHw/rn0Vtw3khbK2pP2ZQVjGxyqz64Ekd+oUySozfx8UPzkSg9uZQ1eAmVzsvz1
2KBw/P4GClUzJC0Bg0YixbLp99+MDW5qZitpx9jwh3yh4lfsh4SkvnqTWS3bV0AiNcDxT57bh1Ey
XZWTsqY5XPzDS2kYedRAikkgdaPJbYJCLGqDslY8tcrj2v/kS/7kctS/MUtwCreplJ+8AGlteKFm
e7TJeoqRanaLDtdiMV8XlfXZQ/0wIoVqafgpmWpM5HCTgO/tDRV06tKI8uy6MQfgezn2KsXlCFRc
EpOCInYCE2r1D8kRN6mrx9IJEEu7tfikP6hN3+nt7k3lc/D+4UMRaMa00wcLSrBG3RRH6yQTK60I
l3rpLM3k2AUC5pN/N5gYRWqE6EPwQM33WRTdpTIaRJ8G978eYh/vPour1A3GmGob1qltIG30siKe
MsZhAVivLtnBFopILvsCLJUeez9+fTk6FydfnAIMofJTkYaH/aE4An+yseBerwu5992dkSTLTuwD
o9z3QbiKQucrgVefzHof3yKu6TCrW5POElfX+4dudCUMlLEO12EQXZQBOiFqiGRvPEWN9xBE5neR
iO+//zUtWj7Tl2RYv5p737y4zdCnZlnhXO+s9I4ztu+8FFFyAaf+WlOnBB/06d6ofPIsPyxegt4h
L68tTLQHPM73X5S0Tw9WB7TCEOEbNQbNQIEFeXUe6dWjU9z+9nekYsZDZCtFUe105Ci5kKHj0JV3
1HxZclbtAi+CASW2aUvm2BD8CHKk6PFITffXV359Yu9fH31qfjFd8F2ZpU5sThqMiXCQlre2sPHM
hRjjWbqnmWyeTQLILoVWlA3Kvte+E/cbk2akOVd2+SiCyFuUplIcqmjvVG6zUmAy3A91s+zbS8T6
dp2cG31RHSy0c4sky2l0pYiADCKags7TL8LYPFPklEOCxn/FLVg7xWA+1oN5oOCx0aIEjrONSeLX
X/jDW2M57A4QFzOMOY5b0++/GU6yHb0R8nS5RimK0nYIYdN28QUeWmXd58hBnZ7zd1xc8jM+ufSH
MfX+0qc7yFyvlMRX3GKNoJ/C5xw91byg9jq/tIT7yXb1w1zEtQSSCaaHKR7aOFnugqqrcnOwp5QR
exchcCsJUQuDdhe4n0zA4sPqzqU4dQttmotMqK3v76gSDAOmhK7g+ar3mT3eQy+AiUmiV2Ikq8S1
CE7LbxTA9SgbqxtbAWgKmAIWAiK2bky/J6m+yKp7lmfqB1UJhJgibBWT00bI7XNR92Cwqm6jKfnM
wLDgax32AdkeKQ8QAuVnCiImXPeaHK9+PVa0n91F3JCoCGgeM25OvlpIFgU5vBlw7YGc2azA8ZH3
zposZwCoxU2YmSB/fDectTmMs74FnKPs3CkqYAi1o3CJvEWdPC49tCOfDKYPyx53HfmRJXTLoNA+
ndrejuOhIkKU0OR8XaWRSuhAsgL6ov/ufoKLTMdC06a7riOseH+RxpYDPAqRwwLJny0X146ZQnCM
Q9JI+vzhk7v94QQzRa1jzBCaQcv+QwO9LeVQqUHO1Wx8JSYsLgebnGkm7hLaOspd2/JQg6bxRumJ
peq8Mwl/h92tDrn9s03rT+YJrNfAhIHsYQM8XXakyLtBc/tiXVkENXST2cesJ+WgNl40Vf2Y6iTb
jYGz1Zzm5tc34vW2vpuTuRG2xgmb4zWzlHoyJycyR2hq6jmhdqw8Lei9yszLhRtbJdl0NqnH9nlt
S3VZuMqDoZvNLMxRbhGp7AnNW45F4S+kG9DnBY+Nfqm5y2pvU0X6JK0V+S7yYmMD+nIrEH7O6/6T
1+aDSogtCZtQTiq0bQznw9bQT/w0jy0rXfdOT450ks86uiRms+k9sm+1uqFnm9m3plvKXRJPQdyB
vjCQQ2kYJibQ9LXRoVijhAbHkoLxPgt0izJ/QulMlJ/MlB9m5enDTpohplyDOu3JiyTcVlVgf6dr
OSAOFYlxyEb6IEm8NQpx5vrgQH/9eF+FIO8eLzs26iqc13nEzocdqzU2FadtUAvj4K+KSMZXHcAU
NVOThWNwAvIU0GMRiU0a+KEip63l29TAqeUhqScZIqrzb3SOIYaF1Ecb0llirI1mceRcv1GddkZy
ElrYftgSnnTBQAHOahJekn21ZH0gYJ6uER2TTjs3EKdpVGWjkkhRECT1NtIIRNDdfuH0UHAUiQkU
1JA+cxB0kEN2xds4byN0bbJRvk1ARuG7L2Iw9h01GY0w3UZRb8dRhTZUJAOwGvccyi0pEg3knUS6
n0xQHxcf9i2UjiaJj00F5rWD+GY5T0rZVSjMsrWRa+tM18+cUrTAA1lsmDLOYloOCyeKogWUV+4q
urDEGliqOlEDZhrvQ6Jelk7o3PrOcAgT5JRFa16AyAGgIJHVSRrwGfi0JnF3VXPXQqkr28n5Rppc
kKvWrI2irwlsPDJrSnX165Hy8eA8jU1kj+x+acMif3o//2LoDpN+AM03uPdxl5+TlhUCDBaLpOW4
ZTfKgsqOOnctYxPaFsBmN/9/eDvIrmfTj/8adfTJ0V2SQeqXGp+AOr+Aucir63XKJWTbp9SKJXNy
8Bmu55U7c/J+sEOjGO+g/HXoJ7//1r1aQdumK772icGdNYTNA44P97rJQ9LuwWkTI0FnYJIGlZq1
Y5KBX9Smd8jYN588AJ1LnXwU1KdgDAxqaw6f6P1HQZBqND6p1tSzkVEpqrX2dRK9CQy23ZfBVrZm
Vh/TMF1Bz98YeK1q9/KTj/BhIeJgi3UfojZbLI5e0/z1ZoSTbdWwXnYpin38qUX7Q+8DIs88QhL0
ptzHQX3T2CQdC5Tpmdl6C+fRlcN9NPCoCmu0Zr03tBiMXhyf7ZJICc+Mi/GTOe0nk+hU2DE4v2iQ
Pk4fWQvYuR6jPl3rLuBWxuFt7FPh8aU4TI9IycxPmmofdmaT0u/NBU/GZdCOPfxnLmjlVwWuIrMU
mwllaAzj+tcP4OdXQlsoDVZiSuXv739shEUvfa7UrEUCVD8BAG2a3kv8yRlQ+9lYo8bMEjSxMz4I
nU0Rl3jCeNUkGPO2dPZmjN0WqBQwKSNQ1ySlXwJzwtpj28fx/xJ2HsuNI1kU/SJEwJstSQD0siWp
tEGoHLwHMgF8/RzUaiR1lDYz3T3TRRIm8+V7957bkjZW2199h09VJZeVDjJnUO4hRe+HV489K3M6
2D6k3tmpn1iHFvzUevTNHQIXVdcleLzt61CpiGBqKDxH8TvL0+zcEUiz5aCofbH+/NcX4vitOy4r
Aq/9hwo8GS2rqbUUKLmOj4Eshbe8ZW3/9y3+PIBwTZ3xn839pdpD1PL+HqcdCTtFjFdKH8e3oa1f
dTV5rE0P3jBv5qEFJDzJn1Vu4xvOBABAgzD3Nu5UtN74KOwUTHpBcUpRfMox4+3+/f0+XQQWelr7
7roEcQj5+AhG8zRJQWoqJ2TjBqQYbm9D6b+4CJ9wYCwyPHj0Djk0OlT867f4v4UGe44GfSlJQx73
eUMUAuKWIr7OBPE9slS/xRomf3308HeV66QfijYF8uCLes72HsqMTVIPOFxVCLYTlavPaOnVFdLa
exlSu6GSTaAmIxpQyGt3jtvRC/WmQ5xAdqn6mny/lX9XVR469kFaFI0a1vveLYYHD48jdXD6ZCG0
WaziSstg3seR+qYTVnJ1kvoLofv6WL1b97kWOsuqSmeEZ+9j9b84BUJxt0/DAUQzInfSsjP4vbaa
D/wFyRJD/NJrsAX+faP/42PB29C71fhY2/y41vdT4wi3wp21FJgUzWa0qIZtN5RrrnAiHHoGdXxj
pI79xc3Xjc8/mE0OjfT6hCFV+LCeTqSAT0NE2BpyTWYz3VCC3y6msyHmO2U0M/K7WsdvEuJ/S/dn
1GdPxULAQmyQWeaNFZh3F/vDCnFOeh5Ne16E70Fm3izGXWlAVsDdgfaAo8FOIcfj35dNW5eld7dr
3Q1cBpv8ACBBf5fW/3t0YyddKlNTyEaLdKyFSRKqeD+VWL/ObJTgOU+esNIw6n2lm3/9+8ON//pw
2h8sHECQWKP09++NAIOdY1iswkE8RzHIk8wbMMt63q1X1pAtE5+U4F+jZh/zdC1lIvWlSW9cvR+J
odqA7zAmOh/T4D2rpDNsxkWLzr28k7myW2LlW+w532QNGLnTwJnHy4uekJtCYPvOrpJnlLTjF8++
9R8XE30f3QIXwNGnKdpQJxqzLY+L2SiYUM2EzkfXPXiNMn9139ZL8/G+wZ1a0Yy8berHsgHfOttr
5JSh0Kj0yvwyFUiibBnzN8Ia9nofbaXpfRvhEQLsWF5cGDpzQULjv+/h5xM3yx0YK4oX5IbaJ7hQ
h78S4zFulVbJwQGqPTUVxl0LV8gmNX92rkMQoxgIG0K2QkjhBhPzMXWXXxaIXGwjy8us6Rh9a7Fs
pU7GjqqUBTrpaC/of3lrDpPDuqZZTOva8otjwn9UiNAQmKBTo7Buf1y4yYY1OzILiBlQYJA0YLa3
TZ4fbGN+mouDN09bRReXTMucL05f//XeMU5DOErN4pgoaN4/+mTMzTCssWVBayQAnKi0xqkIxK6M
H+hebtXBeSnH53q5X8gi/2Kt/GQOpMsAXQx6k84BiXn8h1olslbhDiPukMYX6AUlUDT9po6SU0zn
sPeWX5N4QScIIt89ErnwwGCT4DIPP/jkJQiJjDbaAhgwPPxdy/LVKf+/r83/fb0PKypuceFiJF4N
UIi4lsvfukUpgDS18q7RPX8m1Ey/wMb+6q58Wsu5MOyy3BkiVlZhx/u70uE15tzuFNSrw4NBXkVk
DqS61lZyhJnLdHWrkCVB7kkJ4KXQAi1Wg26RByXrvjo+fjLFqPDHVh7H2tEC6vGxuyJTiN65bIqw
h34rIz2wEoEsHpWkmHuscoRmymnaWjNKV0VqYBGsIdAJjYRFfVuNN9X05rbOT20sgwxsQScfSaj8
RflJQwSuO+jHlNQClGhkKzWT4setE29dOzYIU+jfFLN9mLSOEFsvuVMZqkCaSL5J8eeL5ePz8Ydf
SZuY2w0mT1tNRv9fOi3zKLDhR8xCM75Y4WCCUxJevaJ7nHL9NuocnAV9EYi8+K4u1it3AaWh5h6N
klNapTvfHJ2svdYgBprDG1ihdjOpMRV1x8vM8L/yc/5l8zr0eoNt128V3NO1K1/+/UM+D1O5XfwK
lxvFX9Bhfv9DbD69GGs7D70M7Bc5yN128fgKca4/Ti4M0aY5RkLcjFrlU+yB8yDrepoeybxlK0Ok
+sVLjkWLT3y/RaAcwZbDsYjFGUff+2/kWlHhSVE2oTmc16f+UOODtM1uR2p0uWs0gvxacmAE79ER
RWiVdHQ2OwOIhmUREQmtyqqroIhzSe7ySBps9qy5SPzIHZRhSnOFmpQwusSNTFhELmrRmVAqStF9
BM3jsYwvGYEPA4Kd05wRYWhaR5uELtmk6q2SYkr1xkMZueFQRfJK9Pr3YvCsHWk0j0lG5s/oqq9A
G3JCYJ27rBvjgONkvzWFEzGw9n7CbofaliomXT01ujENZkLAr2e/GVCrAil1D8L0TVNfO99KtsXr
0/szGQsc9Am7dulGleqVb7OLzBekr4nuVeRLej/qWP7R6viXjAAaS6RDx3qZvGCx3DcWJdQP5b02
OFroxZMI6qTDI1v05KX3pM/jiiFQLFE6bESS+GrYUWy6GPtLEHVcruGpF+VtIeMmaJNR+E5uQXua
3B+sx+5mGLroIFEEbuIute4cD+ADkF0yLAI2hrAlU/nNlji7LiOoL73Ck5xOJrETMjosiKyukzFJ
f1AJdpGXyRXfTYG73pHkJzrlEIVROjxrWXKbOSzluTXFYYV0hoToYbM44ncUKc8gaGzSldiHF3s+
EyHobZPUJkB8xjmm3Pdgfn1TX4wt8tN7Z2AkaWfxQcVCi0XVRdaeGRdJhmLTahsPQvaO9xUTEdyL
RKbTvhe5xlO2EKagzYzcHedPqY4EejikSMwu+R9D1B1Ivjc2Xkp8oNe1j7aitltC6iPCq7/LuSSV
loa9n1uIJ0pxSZOy8asU6reGf93UGkIl+nDxapw2VovNrnZi397PERMfw6we0jhlIt7PsV/Z03cM
OJzA29ceHShhQ052yNRLQgx7/davIv4O5LLaut3Zsb4vCg8EORb7liUkU7QhiIXl7rxYtwMFc+U+
C9jtxV5rewLsXMbBnQtEk8ReaPitX6rOzagywxylwkZv8tyJp6VgsqCmeyVPL2Zuz4HNJMdXRiWU
FkIsnt7rFCuK7+hJqKTDvtHNX3gTdu6yPETutM/b4bddm9idM+M5TrQfWqLpMBzimfMgXU8dR2DK
wfDJ4Rh8lBUHUV70EnV+siqlo53QSVSeRjPMc6d8ZPo7gT1nqTTy6WVGZn/0kEdsM7Okw+/pKYdR
fTqmAwgEmzhxYJU9M6XSOQ6Lvp27wvWnJ3xYMoDKG46oCXkW7VcXBS7MwulMWDAhMnJKA0OIXZWw
u9ZR9krsXBw0nADOMSNDbpqIzeIRVFVyGFO1hjVeRH7elFSOVfFaDMtOXWGMldcCb04yb2frcXzI
WhhxtR07R0BFNWL7W6WUu8WKlI1oXTeEyeZsoyyCrzM0bwTfyCCiQe6LpiOnYLhPo9o69amigaTi
3JVCm9+lVvQaJSOD/TxNb2SenNCvBAyXyFGzfcK5yKSFs3FcDPNlQoWtqTosbEygaTKyAHRat588
c9zVKr2HXiPwW9IXhmU0bke8QDdTXTBPUMv7vvgGGbnYFEVCypuwzKugWx4M+bwpHZf84joXfj2z
unalEftlBdZlRA1FxIPHM5LLB3oIcPERO6KKHoNmiGBe9KkZqqjWrnLUnK03eh5YE93BWApxUFW+
yTRHSx27ECUXHbOlq2KfHX36h4LYNGfcNnCwsck5F9H9VtxiB2ev9hp7E+sGkIA1Pi6duxeNcdgm
7uNLBfj/IEgOaqZW+E37M2oC1N1ATWJwMSUNEDum/d6DqxsaJlPLGloZw2T2sx9uBEsb7p/0+7yN
EGqX92YDbocdxOU8hwrMVp48ys0oXf50UP0QrwBmSlKvJrRxML7LBhUaFdV4TW0TDTyO4l3ppc0J
f5NNkI3RPuexdkMUbPmrrtU7TwybFA6OINE6qFoWNUMMQatqMsyRipKabPJe83J2hBD609RzSmFG
lJm1fC1K8iXgYio5mVjdQtRjloOdtLV6UwuMepnjMGoiXoI405NnVP2rWyw4VfuADIR6ZfuQ+dam
j5PRtxckJl3g0bPf1R2LVd+ZpLUV4IRQfCo7MzJjMihb386W6DAVSva0jBC56Sle1BFmqutgIanS
WtnMNQTJ2dQzv5xYpzQjeuxlebIGUUGambvLqAjcmQVZw/r8Va8NEPzHioNpEoo9ZFzUPw6E/PcV
R02o0FBGhh0UYMEpHxaoPWSNzW3u7vtMYHwxtlJ4tDac5WYpB6zDCwuj28TPapzGW4QrP7vFY223
Z28NrV5OBQX7JlF5oSn+iCSGXNWeraX5oTXErEtVb875YFhkNlUVG0vzjC73UphtdMt4pz5GyJ2j
RmM7atlxKWwwbAjv6uLeLrtY7ECDoDqWLf8DWYv5RqmwvujcE0wK1a/ImfMgMhWgj066YiMEK16E
K7lQMaRHphEYOR0t3UxswGTmHW4gY1u7DJLtsvV1pX0QRqyfaPeoO9os4y4fxgOhItrFnYBLNmN9
tjAn3Brrf9SRupdVo++y3gIeUgO8ShuLcCYSOHTJF08VKiulIuaXYN85j/NQWdxvTlZ2j07Tvdk2
vDAikdsdTinCV1qaYar5K44M7YE3BnO18JR9tq96/abXgK/p5BsVCVTTuvOsywxhXp1ma6tz8W6m
CZNKkpPZhPDAOf1tpYkMZ2C84KL+28yTUIL8pB7xaLuqBG4p6mAgJiaPYaqaXXl2J20g4CubNn3d
nNlLbDzgqFeGJiV3Vdr7SNZq4CZ3+khbgFRIAn2F0Wz7Tt4SSrJr8+bEcAGL3dpYq/v0uwKVa4MF
iri5bGagD7wzbpuzOjm32K2IZLXV7IglJdvMLbUufnzFxy2Ftpxdzidm5lG14pcZS59vldUNldnP
2vjjOGI6a3m7oqBaTEElfyihq57Zepc0dtBs6VWQIf/eTFmLDzjXHuGLxZj+VGPv9Vm4ZPyBQ5Uz
AZ10I7QqO0wWmzS9PD3bgH4DpScCJiHdCVoeknfXvExLZ++7qLodR3O+tAWPR4/H2k1Z/EYHzl8O
533MPS2QuBCDJC2AP0UmS55F8oZg1q8Uw0sUa/WhkR602Vo7RCX3p9XDIieOsYeedprHb6PTF7s8
bwTJral67iL3aWYcfkohQe30lBktaZH4k9speahmaYR6Wv1Qk/xW66foMX/scC3JrR1JK1xaScys
w/vR4l9xGdCfWkVBkp5UdyljLCKKq/J2cEmn2ChpYR6qZZm2aUJ8kBMn5o7Q8lAQO4TFvCwvluzO
qcdWn9KXPIKqI8AG5o6VGL/5J9FF0SSLhbttZFWiZim8kFLZ2sBy4mAi6B+XTT1eBojchSG+pVNE
DE3l/h5H3bnnhBECUTwRXyf3SfWo6UpzKjUageuL5BIR5eM40Daz7g1BbSxKWGcG89KRTB5OnI+j
tdh4sRXWS3tWd0ZaT+xu+JMK2vE72xptuLY2aBwBs6xICFFqp6tpQu0VBubNkaDiWVdqf1pX4hrH
em0T0eVYeXFJy/5IX099Umzn1VmQcNd5Z+2MKYaz3FFIemWifUvssHHp1ZGvZaMNtrRjvaYlUwAW
OwMt45qiZvjtEN82qrB9+mb3xRzLg6ug+OKKvaTppPpziad91iRe/iTDEaqcc2Yw4AwQlqATTJY4
8ytLO6Q9tUmUxlpIcM1eHx1oOxqlLO7XVC3uc4tzUxZVp0oAREg8CGLEng3+nFJ0G+YhyjRzF5dq
DZICHLRKNN7WmkqKnMwJ9ZgdM9dGtkbTPs5k/zDaTFXfyKH1dqZ5qStv66IriKRNPltt62EjwSPp
YnlxhGhx7a39cMGMZIzte6siNcYpLWIZZtZsHXxZtyaeE22ZTbkv5AzZi54NHhIgfoIUxp1MZ/Ml
7aqdxtFnUzuY9rwFT73t5bs2tR7prbowt/sHqoeFOZlkMm+Ch4v2ZT/Gh65Nq3B9v1AJ0SkZMqfF
VMkTlJLvZkyaeYPYNOQwQIMkn27JHNz0ditOEQsfv4cCajRv27ZO7uYaql3+omW6flimEjMtyaxT
7xmMI4W+MdF8bh2YpWqgzVj3nD6GeNLMv6KG8k/petJvJ7fcPFRVVj95itX6SKFo9zaUwNFDbXbK
m2VverNBGrMIjvlNB/XKSp9UDY1phLA6lmZQOj20L1fdFalK3CVaXv6xwf234ofJU+YtCs5+hzz4
1yJB8rWmzP2szc5C8tykU4FERJnf2JnUpyKat0XeqOT6gOaTs+n4SzpVJzch2CtdCNUtuo7PSNsz
BCeibrhPgbto3+yi/95DC+y621lfWujYRCkl7RBaA8pS8BrluV+Ss2isOwb8bijwJ3M6hOyd2Spr
Vfyj1HFc6xPwPxeA5DYZXwmKbfcdx09SvClTl+EFeyZiJH5RrrWHBLIVEZd8i7lkI2pcwLCzyPKg
4VClmcMvvSUAdih5pG1nWrnnsGO9QEf+FaQdw+sIkF2r6MD6cAJeTKfyQKrgAl7Xfhc2LOSjNPOz
hsFNH+GIJDX4XpGo56O8gqYRqdDm66rwGbW0xaPNRh7MCQVSgY5wW80+zThr3yjkGGeF+mDmxYO5
IEhPtVWphMhqkzJnYn9nwa1LRkfLn+K3TOL02jr2CwzQH7OeNz/ZVp68qi6/oWLdgK8kQizznrO0
1kJ7ob7xyk7dmMQAEjMEKtXSVR7whm0DHi3O0a47VHNE7O/8s14r6rrqX+Kpi+7MpBqvtKwQJ7lB
rLGkQaE/dkoDlaouOh+YCiwuo+5QIJOFxMoYws20dmVOfwF3h9h6STnemlk37BziCFnUFHFO2u6c
x1BzGN7vChrgoS2McusKUtyzZRxuutLxQLoRKK5Y/SFhzLobmhad6wvPNOnv3TT7tW4/SJM2UFIb
863s7rzhB0FbAF0c5zom8U1WNvbb3STn5LVKb7tm0H3PXqyTOme/hOW9tJ19W2tSHDq12QLO23f0
R880yg6Dhvtnqcj74n3IccpFcmM6kA6lYSshDtJbW5XWeYibZ9c9dggzdzyzw6aMqmI7Ca43vnfj
1JOPDnitJd6WRZJ2xX0WnZuhtm+Juz/rNkKruLKyV9rOY2f6rkQOBWKN6UjbZjTpNHoWc03io8qI
KzmyjhHg3jLusVZtZSfyW8ORJ4x+E2eFIRAVXmTvpp8M4aeF653mlRU6o/tRkqTyWQjIrkaNVeWp
cp8xjwYDNF0TbSWsts2eNVTfcPSmvfw4jkb8MMKI/bueF+tL1+CfKnOSAZqR151yyh0d4Arto8Nr
13VOD5tcoUaYDBiDSuiZCxKglmRdsn8h+2bOjm5BuvMQKLpQejbaNp/L9ELQ2HejpBjlccYaAbJH
X4byrJLgmFYC6BE73wA/mgxuFwwL64UmC31jFPQzSB89FzxemwxB22aytadcdkAIrIpF21t7NZUD
uCirXpacJb6OPbmRyBN32WSgp4yi/ZT2zbXXRbfP+/qHWRaPbPcPS1VJSKlsQl3OwtEkxbeZ6Cny
ajkeRBXLaG488N/zFhMmJMJR2xSpyZlQx8SYtVJuR8M49vPzWnJnFVVeLaPHCBGj70xagyDV/F03
3pMpm1BqaLISWuG35ZhBv471DVE/2SnmdYXw3xZVqJXladD7i5Dmj8rhWRuMFuYpmgNiIcZ0my8Y
jl36AivLySW4kEtj1t8JS/k9LZZD4LeYg5y8BA+TtYe1m7LMePSK/lSMPKrQ2466pEal5jgx8jsg
whQHGrmFC4Ko7A9OA/65Hxmxx8szGQRU8aQRb7IxftHqB9nHCK0KR9kbBmJbI8pEsMRFHCiZRpJe
xSgB5Q3VFvj8btAG+ha0movkOjdMmkB5VIRlJ7zaVu0clwRa5Wi1Yb3YzRk+9NqM+G5XfXK1syQ9
itHgGFRT2lp9+ye27duZ+GR/QKMC5oBge6//zZeLw7mXfMoYq5xIBnFYMqFs/t7nVA6IPKGI52tJ
F5f82+N4XM3batWlZ6uDzZ8SKWtEdHUFc6cvxgXrDOtdcx5xuPWX+ILpUmV6+v6obIuME1xi2UGr
pA+kBL7YnVUFOMN9N5KEjHkxJEPFA8W1LRNiEgho/GLYRYf/03ewVHzNJvUmoSyfpBp9qce1DQAu
4HhNUWMmeIQWYmKkZUgfOTTkU508RGHi1dQ0gNNyttqXiMerVX118LBLFcRVxklpHI1FfwKmCH3d
SOJ9NtJ47JJXppwXhHVQmIoZOjgREpmSJ8GYXduudu/VCHtvhPxJ0TLjDtn1b82JA7NF3buxY1jT
9MM6gMF/5raColZmT3Y5PanV2Gw6HTxJ2qT1wbGaOKSmP6hDMd5bvfITinp/IGr3pSE/8d7Qx+9V
fM5EJ571qDY4Hy2Lb9RAdk21yIOWIO+dR8TongGn9w0Wbb57jJPWvsZWwRYFpNRrKhX/fg563rQu
nZsQqiotlzFSs2c45e1kJiGsFfG0jUh338aTauLYjGjbR3RQpyo/J33rXHW3/xVbOJGcumZzU6dm
JyRhk7W5KaZFORdVtgSV99g7RH2VhsIpFQei9MiHJX/xj9Hz/KfKfF1ZjDu9pwoYGvup6OtnCMzX
nrPyXb7Mh8XL7lRz6W/HKjl4RsLS4Y4PeqLPwSA5z+jKcNWstDxgUYiRlwBmK5yIBDeUFPgxyiXs
O2ESXrgTFAe0kmxaJHZzQOwPs3RxAiXP+yfI0VcZkchcimqHmXYC/wX/oTCSIGqUl5EjwnYCNxsu
pv1IciEVXtd/R5luHESkfUfwRhdazKYva8RKeiVpqKnNxLhhb5hFFKIfHbbkFFvbbETDxAHSnNQU
iYo939l6qRyYTPnFt5Q39RE8ubbVf9RdnD5P6tzcJMr0cySflG4VPYgFb4lIrXqbWPoz/vjirCFj
Dqq8ak82B6SNtVDKdWwMZFURnrho9nygwwqza11TU93iyBTLu3mxb8CItS92xHIqZ/qXZt9zOlhp
cQqJLXMpEDzzPBlDJXxoQNXVmu40eekqIUPh2mXgDcq8z+Ky2tpux9S/NuJztcIyVVW7aV3tpUUf
/gR5pTlmZa5vnarKv1CAflI90J1DKoXoB5vT+va/X3tqx6w4lCdzUIlQ76ZoOyxNtUO9SOEXhTbR
OBBP0Lu+fbHmfRpIInHF+0jPBksM5vZVPvP/WiMT4Q7zjiXIXCjEKV7IaK7fLGOhr81QH0l4N0u0
+4t2k9UcD//98euK+n7FZZXFQY13DVwW8+b3n+6qVFxpYS1BrbrjSZbDr1x1LGZn9Zq6ND/++9P+
6tzefxyyb2Ql2GBM1lDvg7apUfustwsdkrcysTwiaQgASA+bqLp2Ss18RXr6rjPubZPhgjZHz4On
Ktsxm4i1tprGXzoVVpFMmw2cn2zDuHbn1D1dJ0VFqBwLsrNgTIbWyP49zOmNYeXyWLhauEyJ8G3T
zEi8p2Vtp/TSpzQ+5e5MPeUtMOoc3244yxZew6xtArMkR4gmHVWB0lr0L+w3RPtNmK0URK5PysMt
v//7+mjep8k/YAzYabg3Ndvx0MC8vx8FCsjY9Sh1rSlST+7kkJ2cOtsJ58VV7LQUSTKTR2+bGspb
ZQ5E0KolmqYRUwc9cPKXonEnZ3faMrDYZrXe37Tl7yhOITWULgFWY8rsqSuDkcTusonuhzzmpDnr
v/rR/YMxdN7YNP12abdoZ066j2j1p0fTSrrAddHaIZ+9EHdpfu+RdZHKIPjjM/04NzONrWKNnbP1
177Oxuf+4qQMARLPqg+RWk0g0p0TyeZPca9kt5MJjgwqxrwxSiU6zyr+CGny8ln5GlLqNO2zLpGX
M2snS1LRp/1ECtOxM98WJs6M1HLtxbQigP4oNS6x6G2q9EoLYQrdyskjXBeoFVy0Nj0OWbKb87pm
LsaaNgptPFhDSQhy3O2a3IzDQgLT1IqW6AsAmxury5cjPEeSswgz06Xb3i71oG010b9ahWjuyqp8
MO1pvE5uRrhrRaT0ilVcnITGsX6yWvZoWTh4PdLFIOOMGpmj3lnXY0KPagCe0iIdLH3RSlMePGkO
vjG5oWWNu1Sx4kBP7O5optYppfsfojbgXo75EYWqdZs1MIOMCaoTZrHMiaqjwXgHM4nFNMCdbh3c
hJvS0L3DPEYkHiFf3A1Mxhg8wburDVPZUVcyhuXGZW7eH2zg236+qwYn29PvV3beUL9FGRj6olLl
cSh4DKA4oCApkidBH/6UKEN0nBk4cxZtH3iU5yeOV/QXSuNnxeDzxHSdRrWhHq0lvxWxdRMPjbtn
gyw30tJgv+pK4AqCCOy6JiraNXezbdWPi9GdqN7rYcjODoBUhJlTEFUWqLRZELJsDNZ+agcXj29Q
UwVfKzsVIBZOuVo6QZuqqBomR9/BZAhcrbIutZI/xEVtPGSG0DA0xg+Szq+1EIWn28mdrOd5m5XG
r3S1aTm1RqDhacajzoCeBqbCXKasmHl98YJ/Wm/dVQ9tr1FErH7GR5ul53aZ0cZTEZKeQndrrAhP
1432ZlaKGBW2XM4rgklHdLczHNBI0igY5q5MuW5qN56j7CxP6luUVd1W7TR798X3+zSscnV8ECZw
n9W7bX8Un6ZqZrlgxglgxxm3KYujLhDq505/r6CeWLQpRv+GcNOT8kWxphdbX3xUjb/HnnC6gTCg
f38f8z+ul8lU0VsxOdB8PvqxqtbGMz5aWVgp9pszSOViqdkIj1wRe6Ych4aRarDUle3btXYrzP45
ccq90+bDtcvWWF6P2LWM2Qd7yFMflRNkv0zdFm2819VehdM25IE6IJ8ymS81AzYIN3fiizlG1c5d
8+0rhrhmaYXZZP6wShr53ozbUQPAP8jyoSVxTuo1QhfJK+lVbhWgCtblrTaxptQNU55uPg6J9yvT
2+5pyduvJHH/obECmYQEAdehitRe/VBA6KnoG4KEs1CfEjz05KJsc9jvnWGV28oYDQxegHqyHmlS
oh1msz2AS6djXsUWLj+msgkaui8EsH+zhN9t9HwZCC3rl3Jg9Xy8b+gkpdPPWAwUl+i/IlqJ+LZ5
TFW4kIKKJGS2EfteGh3JrXd9KRKQkAmheynVz6VIQPDOBiq/Mvozpcq1G+2GPiSAXOYCDOp765X2
hbpnjw4syvytZiZGyA3xHu1hAOk7iYM7zv1V2EzXzW58cpR4a1v5QZlRTjix5d12GoUkzt/fWbYS
tJmmbPppeRptoZ87Qca6u/TZg9M3fwbrSolGvpbV1wTLkcgwaSuO0oWIq4+rqkCGmaoUTCPp1OKL
DTFpZvc6WVU9QUehpiNW/PeLoa139cMF5kW1EUIiVccw/0EOSjsp7zlCp2Gvdg8FBLVNlHcQYZxH
zU3van0OV3P8AtURqhRGWJU0iJ4p2cSwcHaxfg2Ocvvv7/R57VjxXX8xF2zdOB3e1y4IdkYangKT
wyDfRkU7l1byRYfgU3nkvv+I9fD+f8Vyw9wjSlpJk8ULXUdDnrueHVcDFc1884uH+PPa8/7D1t/7
fx+GQmpOnWpcpSDNHevPLUthyGIEvEL5/e9L918fRTKsC67MRvP/0R8yIctJLEKvwtZeLnBCjlbe
PDGp3Qxq+/Dvj/pcg3MNVxe+Da0CYeZHc9LcY3+KtPVnTbEfWxnSZXCaVm8GgCvzW2xLG9UtWr+w
NILEdISRhjh3IBp7mlSe0u1FOWV0ar0/wvhBBpTYJOwlGBh5qEDd4hpO+N7XoWViK0zk72PzPWey
vFFMnlQ1urorONtI1MCWFKmp2V7IfL+aazJO2TQOSFTm8sMydciqFrGbUbJkkcvsOdHIpaPTtQXs
Ib44CP11nn54oQAfIHPW14xeEufe3+2u6LBOD6jgvFL1Mx0cdwdjm6xmpSzdTeTQwe+VBNOx4d2Q
uxVt1T6tt4Zd77iOgCaV8W0UrO41sfO4RO6NckIkXa5qKZqCk5MiSC511Eo9/sUpDshrDTLNaW8q
NUHo5i473VBfMmd4ox/8ME3M0lU8shtDBwzRoj2b6+KhdxROOM2DIziEZBJhQYRp9t8PiPapC8dD
gRBe+2vT5VH58B6v5LekjkseRoi72xqO5hUx2HcGJ90u6RpOAUJJN6NZ32Qz3fTaHAR6V/Glkf4/
bHSYl1aMHzYE6hH1w2Gora0cBF+ZhHCufIbIZaiXGYG9pApQsL5aS8wTEyWJD6zsx6xm8rRwO7xu
0i4tT7GYNYtT3C2JONHRsWHAOHjTs8Z7FJEtT7go4JSZsdx7tROq9tDeaCoGEf4PK6Znnv2FMd9W
ScwT8ywCi62z0w9jWLbXKQOJN5C923CsR9KD56ZuB3rEHZ2aaNB3YEeCGJHFYVAIFVj0EXaJdx5t
hiYzQKnuBeYenQaXH6Dn2rxTi9FmhChPRu7mPtKO+KSN83hABj1RzhphOcOjjVuClhLbfKlGznwN
8gknzk0yUaNVgbiOjFV2JMSu4n+Encd2nFq7RZ+IMQgbNnShigpSKVq27A5DtvyTM5v09Hfi2zmW
PKTTOI0TXAnYX1hrLj5xMMAD201F9yMv159Qmc8WUyyyfVvw1H3sBvhTfooIKexgIKtIWQ6E0fRi
CMa/YtJbVoKYT1als5Es5Y/eEiLQJnrIH8pgMEqjl+7nNr3GtjmG3VCcilQ9xjOulTqbkP/UZLLU
HSnhK/j7jH/sdVIEhR3fJ/MvsqFRclQLfa6+phiP1T7q1Kvpxfe0mfcynp+HXP52vqOP/05CJrs3
MLXlJK8gEbCAIrLaFNcyL5h5VjmJW47FOqxwvosUgF2JtQkpKgWzqXnGLpodEodyIDAuazs+l3ku
m6nda01/aFotOwysgcity/PARXG+sq+bu5HHVfxrcPTQ1M6umIvArLyz4FLxUw/DfqXqn95ifftT
H6difk1XO/M3zEOnZyfuGfIZ7Q4uc/yqpf1p6t0HEI/YvYfjPDA1HlbtFThCeuis0tv/zmdicHu+
T9/oqXbzrDsvJkFtQ94/plGW7ox8uLCEBg5eT2sYi+wbBqoQTA4KE6qEsEZ87TsVO0VrLiDELCMX
qObhuQXtWrG3862ti4BoEK19Cvwm3zduJE8skQ9rQ0/NdcVGwkM7SA4PY9viuS0ioFE2aPJ8bnwN
h5k/iYkUo0L/OuTVwU16QiGydt3ZsM73OHrPQHYIVGwRg5bohOxtiujgrGRHdiWFROYnewVdx0WA
OpMJoAakIjaXcRnLS7uy+xhwBDdu9rgM7WPeDS85fdRpdsoHW2jzWbWyC7NGu56LezU2yatGGLLE
8eVPBCk+THV91S2iv+p7clFWmuy9Yv97UR6WkHlYt5aJUfcsWFX1JdPoVkAbc/Sbsi+t/Vx7y2GZ
Jb1PlBNGsj4bTvqz7NAd9/fQbH62OZLZ2FUBbdq8i/gxITkep6x/5RtP913KZ4+sTh6MmkYza9ia
AIv0V+bFB2JY28DhqbWfHULTuLZoKlr0dfboHGNteukUWHJbw6mGFBVKu2WHFaF7QUmYs9DlqZkf
ZIRYxzO+aHYFNQJFuJVm+SlFf5QYCH06iylEHZuPwnXcY4aleDutJcI95+yStEDUEjlbRMtmUfvK
HPSexjm5pM7K/Cu3jiNTbqsZLk6X7uu8YtvSEUmltA54MroKoo5AecwMb3aVxAUzl0FjQoNhIcLx
vCJuNRVz89mFFdq431H7Q7zQRREOjeZvWydEJkYeQCS4cUfnSi9Sk8gY5LUuv2mATDNYTKM+MjAI
zPzVbp07zR3OQ//MrvZMrToS9WKa8K26wGYDVHpRHkR2S/1Agilh0mPQZfgEDGt1ULuOd2n7qMXj
SuglbiDwxYgwOnMvpjp7xhzc7oi8Lj39hzFWPdtTi9Fjne3SLHvNoQ1uW819QQtg8P8MMA/5Tu/j
bGHhVKhz7Pbr0fS+Sys5Dm6prtqK+ifqh0BsBDtzMdiuZep2BkxpWdNzmw2EWUl+Cr2qj0Y6oZd0
hyPZAupsEECjSt3m6XhX9bm7SxWpGnbdYklY5GEmopCBN+2rOzKBxoiWGjYHzRX544w+N323pedf
G/amOYo+tXQlRqX8ZE26448TplVTVf2BfFjl682XrEsePG+iH5uJpkxQTcDOIQqFRNkCEWYmGOO1
9snQ0AxFr15qXap6+F2Y88D0zCIRZvbu3CoJpNr8Ug7hqXnHUjUbkrC0c4aRYkBpSyIPRg2IXcR6
6Ap6bg0ubBRXEXoJQmkF6J2M1fugQcOZV6pA99wsNbljPOXQaevmRELCEN2MZo85qUCz2GaCvdJi
+3bBmATc9COigZLvlFDbMa466kwMrRTQJkFJy7kt64zVvRzJvkztUEV729Mw26zq3kpqI0Rki8Sl
NL+pWH1fDYwR5cJJvzYcUKlaw7Gtb9a819FSqkCTw500vGNvRirYHkmaxYevo1c2Kj/iOL4H1W6f
++In6cc/akYqO6HZN6wRr9tM5/2jXtwZmUtk5Q3hj3vZZk2IhKrzUzmvge3IJ8vsJYehUFedx6hX
gdFXevPY5cMauB3qvoiDgIu58uOau8rW2hcF99LR1b0Dlp9FWhXqRnrOe0ff4TVBrzXF9yAAdypB
XqvHGmpourM90axOMLuEr7PPs3iuufGu0CzvTtfEt3qSwITZQzY9IXalJqFhGberzKt94SxcfFl7
7agoDlCrQUgEA0TsMbuaXm+eoxprjCy9u8VowwX7ml/ZNW4G/HOxdqdN1ANoT1GCMnZnGiqe+k3H
JwFw7bQVOb84R1mijtLq9m4+3E0rHLTSkd2hMoBRyYHqYWnc2s8nB3n9CUMTtTjjDTeLI6xEaY9P
o4LQk6QXZHQ/LI8E0wReuY/MGcs/9lti2o+TQ9k6ZyPSsJVo6Kjy9ABBKJ1zfSFFLgtrjn9/JYbW
r82hCNGQEieaYJbjQWKEQ5WYB7hH5Bb6ei4vglVbkOuqDpZ8+i0SFmMM7v+X1ZRyADt3hL0JzrL1
tS9LbKFcd9yGmLT0+FpqN0oWj8Mcs/V0yyDScRYMbVEEahuM51Oy7oyKybyum7fAKu2dRhEYGNZ0
pzs16wumxbx/7J4mRa/G03U/ZPZVhO2JRyH7DRh346VcBVFDIBeoeupdSoZyYFmKMxDx2liuA0wm
xkDIUEKVaGjymia0UaeH7qKSneU+y4S0IWbvyaF2o7sSgUrodukStAmTbM1ePVRxAhu5UDxvaO/g
OJ037H2PhSiE831IgF36o11/d5vNLeVO1L4xz1VnQqzCmB+JEbLqMN6koS09E54TUSK1bkRYNCmZ
ZcgNWd+mjHD7B2NFRRGl+WtlDFSebjYGq5nEBydCFaIXIr4abIKLZ7WzElMj/8sR4ZwgzO2HUd+D
L8MhmTX+oJGXEa4t+CmPOhtfgsh3s6uNB0zb1HZcQ6RumdAgimq6Kgw6rNxEjlNpl3Tuq6NKV+OT
hus9LIG+n8mJAH9rYp95uwLkT6xqSm5wIXn2GhmEdCEIYIklyBEeAKOoUe2WxYDhn5onWnMT0X6L
DBJr4K7cjpMmb4PRWzIaY3M8Lgv9TCORnqm0JzYB8GTxAyQ7KYtcbJ/0zf+gK4HIBuSyATBtR9hv
RjI5kwpA01FymBTrENNVHuWeekC5up487LHI99f/NYl7N6x88Yoyk4XmrB06T3+IGjb5H3ev/3AI
w/uDKsuAg8LoXTqG1XeN3jFeQIeT1g+5N9Y8OxlfANuhdOhj46ovrC2dRxzF0tDathxKCEnvSaHC
azBu52HaLFh8p/TUcG59kYLg3jK7btsI3VGfx8GqaXqwsqc7Vl7mPmL/w/3kqasib12/47HxJZJ9
es+9Hsz20l2bm1duzvOf3tS1112SitCacE5//NHfQ71BdIqN7gUBgb79rXzGdaIMrRT7qNKsf7LN
mQ4VcjG/9RDwm40W5P3WmmY8Scyyv3JE0nwd4/UeX519GVZ5jdsHNw85rCwhNB9FJ/ZWU1SMaA1C
Z5LqDonCfdG52ZeP3/ifrcKb2QszbNtl/EK3z1Tq79mLI5gP9YYCqrwNOtio3QPKxBqHK9il7Ji5
AYKomZ+zTp57D/t96T5ho3z6+G3YvMq7d2FxCTsmlw2ksL/fxZDbpianEnEqnm+j5yzovfzkYif5
+HX+LNXfvhAbXtRFeNipxt/MNcQag8Tb2jxeEj1NiyxNd57d2njSSPyFR+MG0gAPY2Jo4thzGYGB
4gQByMlAvG4+5qGDPVdaFNyNbWP05hleGXKvy/GLhmwdzaUvJgXiUeAHrzNOO8PT7kRNQ4QZylcG
YCXGew/tH1cX6FOLb/hPcd8U47HdZE3t4n0yH/7X9ytNFv8M2LYr9M33WxZSrfyCGYCFkdHY7D3F
rTwvm5/+4y/4XxMsnkfbXxjAN0nZ378kD5nBy6o1O8TNMjzWM11evYeGcmvHJ6lUvYlyQ5JQCMNr
cdDOMcO9j9/C9hO+/YlRdCBPQTVO1bqpPv4zO9ZGW6WGiZjDq7sXe22vMRf/pM2+a1YcCzE6Azfz
IFxAPPz4hf81NAPptD2MAfA4cAz/fuWyjVjlr3l2QBGJcRThVYthi0KTYQApfXs7y6877J/7KtIP
hsUuz+QdZeWjN0U/kt57MTQQdBjPDo6kPPn43XnvZovwgNDWcdSZNiyHtyobJLG1BtU/Ci0Wcizo
4yv2Q9rRZWtHiCY0g8aj/hmXZL/kzllYMX0Lhd7YfHEMml2pT+yCaYh2XeaS+8vxjun7t6ii6NS3
+njuywVlY1ecEC/cY/amYTbTybeiJw4knc4QFNVszOdqMP1BaMlDO0wMiBItEOBaLgnmD/RPP7S5
ImhRdC+9E/HqayR3Sam9KGXn161Gq0wwROVbzopnKu3gUc+sl1AWFUeQPuPRaVZWLeusTmP2PMRd
cYU2TO7SkQDPeEyuLbPWLnGh3Y6Kfj8T1VUsXe2w2sQL9+WEENc0EftRevkU779Sxj1BXcpXDAY3
LNvGY6MMHSmsU+5XXZ2aiP+6Ve0vNLicS/n4XM/M91l1kZ5pfitXDzKHXMbzKpn6O+l8MFKtPWbF
TZ5+yXSwpHGG7r3q5k9OJOfdvma7DOFGu8Rtb2kT27//z20w8xAxFjdxkLPgYVuWpQ9ip/nhZczv
KaS/FJRTZ8OtJ8ameOOrHgGGZmrLA0/OPeJw3PmFMnECGPmBNeGQirOu1d8H3MO+M36pdBoQpI7p
zs54pFiWtxxhAPmdPu+MYfGurHlmVmwwrJhny7oeqQQN0yqv1tYY/dGYBlSsIBEK5SLzNeLloE2I
Sryc9lxWcbwTfFf9NgCuzRuztMB555U4We18ctrYDIwWutCqTadkYoolUqyz9FRYH9z0qZvsHwNm
9L2lhp7hDJI9XJz6nue0ClNnfpm1vkPBd4ybwf3Sknfrt5HcMB4DQqwpisKPb70/cOm/Hkl4yrcn
keSxRJ35drU/DQ1jCoSCiGuX7ERu4HLp7THdyaEwOG+GgTTR6BH/qTxACFnOhoMX3ZjsK7cjFn1V
3lddNOeJ4eFSxAWpxGjnm8ipwtWZ5VWamKE5av2pN5g+MfE+zemQXHvW4OxG/KzBgk3lpun5tj/+
XO+etHwshBTCAVzNtvntOmvg4aqvTeuEySCqfZ+tPxn0sXhxu4D00tzXRw8+q86Gf4oX/ZOT5v31
DQp9E+5BCttWam8KF4sqEo0q1vGlyJm1TweV66cpbcXOmJst6rv45I765wuCLvEo8hApv2UzRcS1
MUXgBVUhq1Cr0uaGoSKCfiR8Duky588wkv98QWnZOvEfCPfexmHkFYbnYZoICUZt4VosGcpRINuC
uN+OrWCzzAzv4190+9L+vlANySdEh0kRzz375qEhgVIseppGISI11EGYx4XReZceY42fIhjyN5Qg
srfy8PHr/ilA3r6woImBXgKzzn2rpNByz4rqdIiIf17TUKj1JeLeZOWLxbokEXkTc/RcYt14Q+n1
2Hhtc0suAdov7xI5c3vs4QofPKU9atEaH2XCNcGU6CBhzuIvojnPlZEdFyt61Bj23WC5ja/HhSO5
+WVoixWuqmOxxn0HU3OgqVUUg4x9WJrsmedO+4FO5pAR8/fJN/7+R97KFCJWNonN+6CjWUWKfZTn
hUU5nJD6P6e6tewHd7i2tez3OlRq//FXLd7/xO6msaXrhPVFwuvf58LgtSqNlXDDJNGZDQ1ptUvd
7vnjF3lXb7IzpKPm8GGry/3y5kXizkgZjm9hEGP0aOLZsHpX+UuuPrkn//FhIPU5dMHcYOBq39R6
cBTa3BgKN4xmW8fxxtk/NuqTD/MHDfz3xYm2xyWWHm2FQC/85q6IpCKQjQ1YWBgD+tla91mOy5sl
h4gwSWZSXs6kSuoxE8Kty/XyBxar2aVqOSvxHu46Ft9kKpAHXloG3NmU6VYel7+YZ84Hdr7dV2/2
sE+lAB5SeE1HfUiO+iy8c+kZQWxveZNLfUuG7GeqOEtuRembD2dJg2kWvxj931u5EAPyNmp0U4RZ
pjATtsmj08zJjoRqddPl372yt09cTt+XfjxrmpvcZk35EhXLcZHjfTmajAUJysHG2V24ZYtjnKAn
wtwY+ZSbLClcI2DrBSunlpsbSH9JZ7b7qdzpTSWOc05ouO5AdGkLd90PM3ogo9Gth86LNjZC8Tj3
C56eGq2DjTp/78j8IcvsnNWsIDt8mmhPK4ZY7lqrnSygp6CgKE4MhhvfxfxwIq5thTgz/h5VY5/T
bKl2ImFmMsZe/X1s2KoyymePYqIwya1Lzqb6AKDG3Kku+zrUABTM1X7dQotLHffQbDjroW3qUyfi
el+VVod9smW1JIMlEcs5TXkMFZpANt8chek9TJlV35hdfhM7Wnxs4lbtbbmiexTMgWXe7NuVnNqy
lk3QjEZ0Tvv+lxOfEbBVX6bWuNI8JrJ2TB2FTYQvDkvbY5niu026zo90TXsw1Xgto4YElGE4iM6z
Q+G1P10XBCib7HqbRCwMWpPxTrbpD1Sxz+uaSygQZbL3ut7aW5WRBfjiGDDPRbYvMPpcceoL3GxM
tFkOtVuOy49x1l/Zl2mbnzb2txP2RBZw1nXdhTr6WdkDGzdSM4+4KvHTufFF5R0LU71IjmkK8ZSn
dk3pv4U99OogGWbe6DL53narTmNmF/4c9THijxXf6lSSEJK4vhqQtZgok3F994w+oy9ljnc6q/C8
x6VDajZtz+3UVjdsNK9Yc0ToxlbacWe8iqMsHNzK3pu1W4Z1ZsQvnbxKXNc3SNC7d5ryp1PyyNea
ebzY5qSuc2UhmRuxWppOrwV41yLkj1oZrHFtHPNyrJ/IPbiLlIpg9jidD4BE36W1cAPgSaDi8HJK
WaM9rhjXj53Xf5nI7bS4/imQy4cV9Rsf9TABIT+LWpt3dAtPKkX37dhyT/jaeOSti72C/XOQEaL5
aOUclF5UB1Hc3LWI788suSgV41vZoFA2ZlHsJhmt5xFvIhf7Y1e3Y+C6bujUQ31TOmzf+2+I6JJv
I4O48zjVJ/bjqFkqWR1X2Zd7WGW3jIbLb3Hn7tljYqyu0h5rsJbcW0oHtu99M/QmO0aiAQYl1hrI
gldcjXjkKtv86oF7wcPQMiP5Oqbxnl7NQgzCcrFr2W/1Rk+lah+MfFqCoTPxdK8V6BfrO0s+A+uj
bR1RS2R7tOgrkmrphjKOf/QAj85KT8JZt2DYIjqEr+LWwYjlldRsCwmhVtQh09d4p1pMV1mPEBRe
lRNwF1iHckrpKh3uAon5Ja10c+/METbHhj8pW7PyS5OvN6PbLUdtjegkiEma+qi4bsDm+VZp2sep
cUnApU1mlTtuCjQDQKHD80uoqQ1H0oU2WI+xzxCu90jtg9pjhAcTaS7T5a6vTL6CplP7FhZCa1jF
tVdPHikG1iaGwcRtMlWE16T/drC6g19eF3QQPI26NRVHtsZfoknd1wWcxQTylu+5UehZTYMmXMOl
j3v8CLTf2pmt/lQ2bnJEFL5bBlCK9TI8W31knCgFEFtPELNwJOxik52LXXjjnWovmXm/pmP9Hf2v
DweajWEukpBnznJk0I8dwU7l7TJh97HoOLbLT5DmKUFNIbXKihqzQAk1xksOTZJkp67igYxLozLK
5cxk7VZD/3+ph9a60UV73YqTh23iOlryTUMEI3FZkLvUVvV9NkNH739Yo57v6aC4uJyhfJTJ/+ai
XXzMZ2zR8bZwd+VMdef6Bb7L0ewk8dMurvGk4qqmjf5kVvi+tkCLxToHrR7TnHeT0ZZ/M1k2p77a
CEEO5GufFugzXPO/XoUWxjSZmAtYUObf5Zg7x5o92ujohRE/dyVEiNj5fPbz7ownsxp5nUQCb4h3
6HXYcqD5spqPoltkZXiQVPXEJVrSuI3zIQ0mL95gMjeFNn39uBB8X95SdzNvRDSBRRf049uPR5JU
tAV6i7q9ZkY/+9EkBOu+2DvAq9k3K/LZj19y+yP/Lmh4SeTqDOBsQjfeauhADiaLGqQTTjyhJrEc
JI1zICeR+1HXfVJNv593kiWFa20Tx+oUum/LadHHSTo0MUPgZrnux6FBvFlVV1yniUhv4Uzvk6Xm
kV/EX/UceJiMovITyjNXy7uPTNfkMtX+swmCsvn3t5zZmWNFZQk+TiQa8SVmvEu9+aA20r9rViza
S4HCoqsDUKCgEVZQRDhVKmuGyYD4xKgww7aHCZl6bf8PAIJN7PR0JC9qvvAAN2fkRZyuOQpE9tcE
imdRzz7PnXvI1UzzCtf2HY2UiBktFaDGut3XupxvLJaftUqv2dXHASOS1Y+ACwRtdxenzm0WG/pp
hA3T5RMqTxcWatY21DTivvbsB7sqHiiiFnavo6QJc28pBcVJaNZlXCUyt7hlEWx/meVy7rv6AU8Z
C/sJPEU1/A8x3Hq2wN2XMTEMSGIeYO0lxxWirm92029GkuHSJlAR4AYvqw35X/UdIjLm/qC7s8Aw
2sdoNO+9uDKvC+F+gybdIUpRy4lr6hrj7m3ieew54+Re36RpkiY9oZXcMdbu0ArZz+48AVyoSjtw
TALXscNSNGTm42Ro+j6JdWQ3E0qdEdmp3iZnIiLKMNE+vR+s92Ma9JuMpHGW0GC+cynQzyq9RxET
lhmb+jKKKLSYjrAUs0P622ORsyRXZDUDLs1+a2S+g+faAa9gJY5nf/zWxmh8DBuKSY30E8Kc36F9
DRxcSTBEtYM9sgHOKBK98qlDSjVnBKQKcqmi8bdu5rYfR/Gji7wob8xQ9T31uEptX5+1n1PPJbkZ
vqziid1v/MntySrr3a1BrIOpk15F+hbRL286RL0agXeU5hzWa4MdbLDYXVcRdYtYfRN4NDtmlH9S
Re3eapHhVRiUXPS2oYDyuQPitksnASbAgWrQzt3wAOPwVtlS33c1eaACMbzRovQi1+poeON4HDM5
4SVlrTE0nHQzAhTf7OdDrSVfvaWudmanE39hrhbKkIEb0LXPahrq00pegG9b+CHg6h3zOS98Acwt
qobqxnHq8GRpjh5UW/VbDzDjl3wuT2C56r3s1iecdONJFDX+qZwKrHtZuvkYLep5npEatqK4lobZ
3GQRGtUs0+QpUzU7GBM8sVbQPLhOX6O0p1DonXo+xV1GAHcyPnjGej+23uDDQ8PnqVE8Y/mxwr7s
HcSsqBMjS5NfcF1dd41kLussTZjjkyvAP95CxjzqpnVmQD0x6Nwgk0lPzS6H+9r2evQlVbn3uDYD
yDHMpTMNnaRl3RZ1AtREryB0uDihK3RTJfli0blAb8wlvFmWGU61REueW/SWyNH0izXBZ10a+xCj
TcTtL/bsYbITcTowSJLuZezH18QqCp8MiIsWdcMxenCrgY2EmTRsIq4TPS7vLHT/N2M+BtM2RLXh
Cu2MhEF41/KBXQVEyIiJaLOYdXsLpuC4KqtdQdohu3Vjhnjo/MzyKjpk8XQ9bbsML63NncN+ohco
C9pNbewkIJH65y5Hos4EVxzQ6xtrRdJsxt/MeMEHYAm2h8mPJHIZTi1jmKV3+EmSG49ovZ2zesMe
f+LwSIjduSrZP2JCvBoqsFCzypOLV7/wQwioA7N9zKr5xMyZq7ShtOd3FNeTtZLcuECraqTar870
1fF2UWSJs9lQ75vOo0CoGxrKG4NGLOm1RX5Fns0hlw6Zj6OTnnShhTOz+J2mNTnb6uhuMo0i1LwW
Z32U6QAoce+kyvyaK7M7LZCTXT21TmbhXJIoL0giFF/ryIBhhdQiGFJgrtJND1IiUAaIDetJRgX+
dMrDBRtOAPoM7iTjA6ySXAARu2v02sZd7fG19CvCUlumpwLzUtgv9U+ljCLwJq89kmKSx4wxGxxX
5LU5BFtQ6pdl8r9J1+88d36O7fXbMsnTpBZy2sr1ldAObLRm/Nh5L4uZXgYjqZ5sSz3KzCzPokDe
V3adeZ4Qkhn4MzFLX8/0Mr1msaufgt5UnEpYmT+ubd6XUx7pGtiTbWJaMAm8OegL3Z51s4dmm4zm
hBGb075y8EK1VoLjrHDPHZSiTwbt25/5dz3F8UH3KRHUk1v1dgyNcivvEBfPaODxRLPBOGBLDVpP
Y2ZyiSeJy0KfPwmc/8f2Cl0LuWFsTdgxvFuldpYTRZ3XTeHqDuaxiBtI8Ivrx1d0woS/2fmTpgH2
wt217z3dHzaVZSKXzO88tjnQEw4Mkr/xZxQ87rlnlzWDNMSykr2J2PVe/F3vYTZpxyRyDkM/XKgx
Br8ph6Bc4XiytgX481gSPr0lrhJ4HtRz9dIWUg+XOboDBLKiY+a/hKT4ZEN9cztctMiwXuZ1Cftc
jtxZJcwRHSFXA+KNwDw84FV8a2bR3cBG7FCVuctkQuDTmww45YT0mQ4i0iUfBphE0HUbuAghlzqz
qL7eteoRV7EexunKo8HSVij7PxF2JZ/Uz/+4xpAVkZjsbZsAjFF/F5P5LPSK7doUZmV/XL3iEs1e
Ghqyfx1FVu26efzkx/7HCwoHxyJgAqjwEOv/fsFCX3U4OA3PFrPciWlswdQt38AwjzuIGZWpvn18
Exnbmf/mimaDg6+VvRF18x9Q/X9Wo0aV6JjdyzmcIPL67uDuzHT5HtWrFbI4AIq5pACuR+RLG5GX
xuqTu/gfBRnhYyjP2JpBU3tLGmi9Luf5N8yQcRt1EqMeQZ4mYTFydnOfPpgJtXZaozqmFf/ExfeP
m1m4cksR5ttGq7WVS//56K3edhjy1RzqWZn6ThIYqtZOfPxvnjnpmF6c/dJYzx9/4e97XD7jxlX4
87r/T174z4vGsdHZzNTmkLHTVv9Q2TROa+w+fpX3blzqbdzK/MVSkNXgtpT4z8sIs4sVe9I5lCw5
dvjvWlat+GUGLmiA4YZ3imkKkJQPPvgw57LRneKyhjJbmrfjMgE5cj7LxfnHR6fzRnFpQSKGPvXm
PXEM9L3okzmcbWkzu8jgt3EnffzJ36vPUExBj97Qt7T37xYUGmN4yJHFHDrNdC266BeKDeBNZk9A
Smv0j2Z7U67VoxFHNvi/7HZ1hvhgFJYV5oIKJWqmmMfa5DMtC8YxSi7GGjRDNX+JOtsIFENrLs7o
5eN3/Y/bfgOS6GwADASYf5ra//5cc9ROQ6dNYcdVPrNa8FMC4nkQYpEAu8n6oPzMVvqPG8+Bx8rx
uSmT5B8j4n9eMhlz4lKyeQo1rArIw3+IMiVRVTmPaRHq1bObEUAMrfCzJZ8p335YFizEt2yLTRz1
HGlv2hBKFfZ6E4T+Gd1M1lNMNZq+s0q3Drstd2Blh6BM6r5xhO+UlMlLq/r11DreM5A/EKPjTD60
nUyXjEo5XCyKURYK1VWzFl/7dd6aCX16WgoaO4bu1MgQ7gGfi/TUZ163n/v4irSP6A59EgwDGg3N
0J+5OILY6LknUyKIBxTKjBHyK1IYJQmZxrwX7TzvEhIVdo1rZj7mhfp7gbOZ3vGkVcZy2yCXeVie
MBHIXR8T6USARuevUc5zBAxRyPQRQ6lYbQRHiR1GkTR9TXfhUCgd2wVaMb/uZ5shiSAnJXLNL1H5
E5V/xpkfuyE6/DFAoFtfaVjACF4xXyulf2sX61jIbLrT4kYe0WCDcHOsh4Fc+2u9M+W1sLx9SgBK
aHQWaZlmtR/qLL5pyIllIpocqzxBpGO307kRwMyjar2J6R9Pc7tGB0u8NgbtIYwoY5erqQ70zFiP
84SQwVB3kIrrhwqR1Z5gPe1UD3w25vBYWyLfc/InMbLDqljr+pk93qOCbU66Xh69vFv2Hlg8u3Hv
PGjTEG/yPSl0hb8xydt8eVBwVG50e7qfTTLIYm/du12j3xTTPPpeRG76JpQCv0fr6LTMbZNyDQCC
fjddWhCv0Wnne+froKugBy+679yrEtuPEa97In/nXVv25lkmRBYwN2nGh9iITjFAyH3W81iSTDt9
k47PgE97aiB8hjkKk7wvmwDTPfeHCXZLrA5AWxomHCBqPlaTHqZtuh4jw/W4f+UJsjGi6M46pF2J
ltLW6qOMnMAilOVGz5e9kWgWRFNVn3hgwS/WITc3CMp7wqxtiEDBaCY1d8eiPZVjcqIcyM/uJHED
4A7T4ovEwQe3w2EqlVz3WwOVLF50sorpf5kdmVduptI7uFYekEXQnXkJFH190jKWknkP3tRcCfaI
u+RrAmHlXjMvY+4Ue/xU7DXSVvtmPrY0PldRBmMzp7vrtfUOj9e4mxyjRcoFlJJh03NWtBqDRfLL
xbSc8J+E0+REJ+cRQie1w5yOB1JFAmzd4hr0fXuoMr5d0eA2MuZfM0XteYmN9GIV1S5yNmKFxPKV
jZXht6XTwiibur2ZCq7uqKFyjbGjJ9F3dn4nc/LGW+VFmK0K4lxciXGEGJM+6OzCDnOwuMw6EhRd
ZU+WcBs/cA9DkqWeCOYiv2woniq1kisiZe485dR3aR6oGqCdon8/Dp2+8xT96zjMBKWlnkLvl3FQ
rExpYKOu92XnRAi7MDEQ29PhZXU83pO4hiGRXthui8xOTukWLB+xLt/ErOLQfVZSvBOMAM5i6iqo
41BOeSgn/j7su2IdZ2+SbZgpdWSbhoYRKnGcVdmjypJA2V2osRH5FQGZkisk3GRimMn++6Br+zTt
tcdFt/ub3HDw7RZTHcLSIDsi/+lMPSHtjU1YyYxVSMb4Bdd1XM8RLo7Q+j/mzmu5kSxbz68y0fc5
J71RnD4RAhIeIEgWy5A3GWSZnd77p9e32T0SCZZIjXSjiK7pqWYVMpFm77X+9RsoJ2wj7ZcK4EQn
5JXJZlfDDmltVIjfkChemTHgEF3qYyXah/e3zMvqTX5pD5IMEc6Gjezk4ktHRoIY1+qqdX43dWwW
YTby5gB/ETJOVFE0KOUSMWz9UWVlXKJoHBh6O9J0+gFbc9SLsjHJ4G+kRlmRBtN/G2oaG5gAGcvN
9E1zGWKmAc6qo51veoJ8qkavNqkMQCyGHnOI2b31guCTYOfCDBVWtNrk1IJZdBuJJAAXbmnRBRba
SY4jOzxKd92WzdqwHzxMq/cAyOgE1elodkaLui+EXTYM5irPdeR4lvAWeZg6B0PDFtYeMBNKFAcF
kY2fTNQ64bE0PtdYhMcVziyYB/xMDP3oYen+BQ3/3untR3ju/VVhe+PRGsxNW7N+dBDD046AXoET
xVpRHGfZjN5tmdnGyemz2y5Qxy1efpsGn0a2UFiUvDPJPirnjVpXKAfxDN81AepwdpKEJW5YKWNI
DEngPcUqnSxU6NjH9heukYmhowcsnhvgn5GeXet18LW3i9vJynAVrXR6SdjDNTfg1uwLfdHrOh5U
EpHhuTwGoCp4qe5zMtEip212naV066IMC9+s9wWpK07pLLy5Bs4EkIxDZAWoIEaI2JsJ//WlZZZY
AY/lsMFNApbm1H3FB9VeBl6LA545nI0MPbyHoSVK0c7CRtX9NWG5C46GoFEpJprn8mZM+HpoNOsT
nugoaNVQZ6s7yRiQXYI0xO8V8zOBmCppY9ScAw4pQe7u3n9BZDn9srNjCAJtjSmMQbNBuS3L8RcF
Xh7S1ZIUVq5duwxWc2dpC7Xqn9wudD7oki9fxecjITLWcYB51hK8PlKrswskLkcSafWLhEmFrpEl
2c7LYXGvQoTolI/GPJe9hDykLB/hcJvW21la4gR9FfNIrI02TVFbDjCoiWh0GsARMp8WVNp+jZn1
EjcuxN2AE1ivU7lPSBR6V93l+keNxxsFEgsC1CgAKahkKnPSi7K2IgE17pjBrtO4mKDY1aQNm6br
C1XZRWYCl6SMtaXNxMCqdF6RdjmIcN7HIgYLV7cf3Hy5/L28+89nIwedoGO098803Bd3P6ysmovX
V2u8UKtFH8HTnvWfXqD9cOJor+Roj+0KVxSj1EK2JFtgMOKeRe91i3JoHrlGWNIvjFr5lgT19wRK
blsOsOBD6xbF7UqkdbgBm73Os/IrqDpm65qCVy4bbhpXP91w/taGOro+pzgkLQRyx2DvcExcrOrk
mxoVj0mYG0v1q12FJqRcwvgwMvlmgXdCqkJVWME4yTqSz9tdprc/VNf8ETbxnTuHzZJAqn2isUi+
f80uh6WXl0x2TC8uWdYHbVva7Cij1Anikd0AKybimnyA+/eP9AZ1eT6UazuqxVBWjmReHwpzLLrh
PK/WoXC+IyJftoh98FEGz+1tF9gbABgBurLqelT4Azzw90/gsvmTxyedllx7EixNWLWvj9/gHeHN
kajWuMHT5dEgyTryMVOMG8WGRtBjz9wG4s7Gsur9I1+uShyZXAPp+AObV+fpfH1kQowrSoW6WGOg
RLPdqDvYPUsMPYoPlj/tN9/RhG+pGhh/sVy4F/s0FJ4a27qqWGdZda7q6bNexPeFRc65GtkQkox2
WZVVt2FiryywQW5lOxrMBZne3hUdoV9NWLel2AEc8sa6Rkvkyt1t+gBS1n9zReAzQ6ZmTXJRCsnV
9cVjV5LTxXMHjdp2mmudhC2TRAvfi+utm8uy01TrI7ZMC43kDSbshCWmWDlbGc0Hwbz3o+JOO2z7
ViqdLl/lCfPgmYyFZCCzHSatod/UgsykJhbjDuqyaWqr92/pmyvNJFHlF2Y9APLsABdPc52npWg9
5jLwkrVVa6c/RC632sLejyLKfLRe+CyGmXk9I5i8duOQ8aiMDQ03uvWYJYSCi6yyt7oT6md8zzXo
zLiuj/2Hz8Ql9CDPVMaZehSMWOxeqpLIAK1UgNse9irOkI1VLNTJMtca4oqlVPMmw/WY1FDTuq/Y
L+5oYOwNLj3k6IAD4GNBSZDltrYgNG20g/371/HtniZPDtQXAAgO7+VLWcIUawO6JQywIGbSz+BY
M/YfAb6X5evzjaJylsm1jvnmZhGAFScwkamKZM3ojt2PKQgxz8qC6yYJf7aWsimxrBXUTYMpXUOr
8fb97/lm9ZOnoFms+CgVYPteTlG0CLU3a2K3hrcCq6AD3PBcnBPKANKT2aTUeM511GKom7v0hGPA
IPCDU7jcHuUpgDxBs4d2IpnMr1+6OLNFWQ9zt3Ym48acGmJeC8m4GsShbjD1n3UG040xR346xc6i
qXtrY2VfHWP6yPr4DWD5fCqeZsCmRvGpXsJh6kDqqA4xbp1H2GxDXCWtLyHUiPlGthlb5Un3UAk2
RISqGqkKYWTUR1iq+L+Lm9i0o5VWFj81A2/KkHjIIsU2QAIuHeF6m7qqVlj89DQQzocx2b+7hs+1
JXoMqr9L/Sjj8yyqrJgniVjGXchsiSTQflWFBEPkc3GqNEblg0db1oWHeDl0lnFSBM/a+/fyN68N
d1ISxhicoMK5WD+xulcgVZvtGj7LFmI1lDxl/X9ziGct83N5JyuHF0t050CozlUQyzjtnxIzWLSN
eX7/EPIsX9ZrPAU8ipguq0wXUadefItBcSpLa9x6bZnZyY3iZqGP+jEPsl09Nqve7o9WOH6wF8vT
vjimjb0q3kW2yWpwuRcnjiPYeqgCugRXi6L4EWPPaEQMvx1ye97/fr+5S+wN9Ex4DEiamHyYXlzC
slYSjPdxwIrH/JdSQdJwsn+X7cYub7oGD4GsaGxKwtfHsAYljDJq0LVNpDBUmHid4ZaxoBIXvtpN
3un9r/T2lnE4dhPN1W0L2cXFUxFqaQMnWiFEM3EfAW4PUU0Ih2IQF0S2JI4IhNxqeLK+f1TGN29u
m2Yxf2a8QXcHkUluci8uZaXGXgYCVa5J4cWRIYin45CblT+SGqnZKfkH83DMBHyBwcH1qPfclUGu
AtQHQgkY9oRbPH3UzZyAIJI1ti/I81r0nUMyXjXcMvqj8o/S5FAL/YqEOhjEkdBWDV7UW1HAczB1
5U4D8sln1YH8mnu+GrTqufbSedeL+kfc1/W5c4JljSoOENwrrmJ0vJjwnyJ4GBtr6MQyg3t/UwgN
Zzbls5IE9s08FiRgKcHtiNbKhxA1+IUNgCoEPoRdEaLVLT8l/TStO63djJJZOHaxu1PUGoM1ofum
UIKbwAm7fTuRK2epd6nQVwV30FcGA/Z4HYTHjnwILzPVk1tE2snrGHLM4Wg/zZbyw6CThf9JYRi4
6aYOIYI2gYNhTaUY677lOJEWfiMSgcH04J6TTEXa7tXlVjQutgZqKNbaRKyegBAoxEAgPee3qAcV
F6sW5YKeKpWfzvTf4PFQgmWGiuz/G4tcKt29hc8+7GNP0TYAGzmWEb4n57CudAqBx36FmwtcgMfe
NH2bmjXJZMdbc2/skN0ha3AfNEhBSoFO1yV5QrgBw66r5wV6auXZ+dZv0VXAeOuIc4Qf7zOkJ0IB
9+AlpRshmk3V7vMhxu/D4QLEFbl3evhlNIHJZ8PDNijpw22tr5PcKbh45E3rbntDL7OuSeJcBwVM
ICUB+ETRSc6bzXWbhn7+ZKCybqRbIfDRsG1VbwcXINlOBEAMmptfaWWlnDvFJLvP1r/BS+GyuUSd
GXmPUQomt1O3CcMkXWpftIgpzNgRHaVIUx1sSFaOnhVXqRtcJQKjzMZKjSNqgkzNN2Rjgv3Huu+Y
MKPU1i1wHubDYetdIzdrt8IzcfVDJH4ii7PeGi62A411N8+tcmuQmgmHIvlK6Je2xFlR9zUrvylC
y1iX9KN5b4hrNV1XJOctIdmq1w77rj3g4eRBr1nlQ8CwiaYSS/C4WvI2D4u61asdooLumlyuh8Qj
+8QMsx2grAb1R9o+ixZVrM7cqGO2NMz6wYnMn+8vIW/XfTz7XFojZNEIo52LtRiGslfBrM7Wmks0
lzcFT2Vz1eFzVk/F9b99KEAI6jhqbbCRyy1mCLLcCAMwSBaab86Er2FvbE0skXjovr1/KP0ZYXm9
n9E9sa7j4EFf7bgXRV3p2GXDohStGxkIGhXl51hM5DlZmZAGgfCqtHqRC6fcqvbgh1arrod8AGjA
lKcO7CfTyJmAY9OGr3hKmkr5UIy2tkUbiBpomFBd9VV98MzkwRrSdo/b3OCnUracqFIfFLnrtILI
F9r5TJS1pMJFIKJqXyk+K+hDyZTGNRqUGyGCljktSOfO2l+EDP2YJhKTExvJmBJek3e5JDkKQYDg
nBju+xoRj35tVPd6Ak1hCMvZHwaIdIkMH88VdZ235kKtraekLMSabLNrtC/pgrQuhC/qPVr7HxOF
LouFNqwztdkr5DUQQRnclE4Rg7wsUttu1+0Y64uE2K5dXYU/u9g+wxg2sCwsveNsWNsKZvDQh2ur
t21sqQiEcJPMXqsVLnIi7NZVGJursMSPyguTeolnkp92TbJr3QHH/7Tc4mJVnoYot3aVcI54oOHS
R5++snoX806eRtJlvugJnH/VTjFuDjOV0jtzSD1PbWjXw31V2vq6gW53wGPa3mU1QyIWo6/OWAGw
JXihumIlQ+w+lzCXaTHLH5Mm9G0eBunSjmmkM1SthXobDyLeEuSiLboS+18vKeI9WyZEIzAYsnXz
raKZ31sWg6NZkehzr7WVcoec6ahovX5l2SWJbGp/yg2bV6gylKuwm+5cgfFa4Ni6Hzr+pFuCsTZh
A9YteXfNLiqMH7Amu0NpoxzRCJbeGmN2mwokXXEzuke9np7MTHN5W/Q7vYSlL2r4VIbjVBto43sC
ZpFMhUTI9VNswp8viGJ6wvaxXTtZedOyIR/0Ztg1CsPDyg0ittkE5lBxdpmA+exqE7h3Za4THWo4
NKb6JprWGSToIRF+TlbKzsiVWxRhUi94hP4UHgeT9NhmplhLHOADllBsdulDuIA2mr+ZV0PrMhTR
pE8as7cpyFBeqV1+F7VYsxIRzQ5tdNWSDCHewl5jV4qqX4C3EFFTdGTI1NcCi04/jPId5X23aWp9
O2uiImgBgxJF8fC5I6eRyFIMD5SajY9bc6qG+VfQaV+9osquilql7kfLS/ApVnVW+jPJqnkVMWvA
LdbY5mzluZ5ZR95PZdFaLdTeaqxwcUOab7qKt+km5XszVZ/TxrDOcFLhxQgijN9fov4CGF4tUfgI
Mz6i79Ysz/xLgfqidgsMp3fNuEnWLY3eMrF4kysUXWRt28tiig4h6a3bsVY7yPQCzanZLCuBdDRX
C/4ns26b0MIcMQl3atFkmIXhMs9ipqy1KsSq0o0WU60ZJ9taQEN44A3nKjfKOprd76C1CEubemsq
GtMW1znCLSgXMSSTXWkk8VLhklGLoA/TM+80Tn11cIrom9O6v2Cs/bLjakWdgwDTIO6RYempUE1i
RPWWMVeNiU08Nfg2hV9w4XUOomKtHUqRncps12MrsRlhgx/mEa1D1v+waFR3szHfKW6vLzI3hyyO
Sf2V8H6pbbNUjLQ4jEFRbJsxusliR1sY09xsPWMXGkp4VXT3tL9frKZsbgZHIUNb6U9REztLmEFA
3aNKBpci1tnYkTaGB+CoJd7VOGIgCGNI92HXTCtTaRBMpVF+jryn0fuWG/VDTJngeOW8s4V+a6lh
e6XGOuogwyZ6JkvdG500VZhh6rLAH/YcUAnOerYxaQ59s3Ou0iBMzvnkTSSR0LcVcd1QDMCSLxV3
M9nicYA9XkD8YFlr/bJ3yf7tCBOym7RdMzBiiudZzZGYV2/l9Wg+M6PHulBNJErb76e8m0+CWNVN
rqubyamrfaa6wUbxm8KpdmYW6h/kUVlvGjdE5RAWYDTg2YV1ivG62wiyMLdmp4ZnM1cNbp1V76Nb
ScmK56sZWf1kttiRV+SHLc0ytigdbVTASLWDTPlm8H5tMPhJzYSwoLzBdg8G1Donbg7/Ps9b1exn
LcxdMMBunyL9WLSiQ8I4FreYAmEb1+R7Z0CooGH6uYdd4V3FEwK8PLrDjOVb6I0CeWe0KFLzPPfI
72bbbZZzl0V+Y2A83U9jtxwSEzsMJScTmGFh6JjaAu944juK8Rw0oX1XmDP5n+WxNalanQSZD6JU
VoeJRuV5BfiP7+N/Ez+L679e9ea//pPffy/KqY5E2F789r82P4urx+xn85/yb/3PP/X67/zXXZHx
z7t/5BR9r4um+NVe/qlXn8vR/z47/7F9fPWbVd5G7XTT/ayn259Nl7bP58D3kH/y//SH//j5/Cl3
U/nzzz++g4O08tNEVOR//P2j3Y8//6DQfLFUys//+4fySvz5x3/PftZR8oiQ9nv48x97uL+/ftY5
D8TP9O3H/Hxs2j//UGzzn89Gf/iPoDjz4D/88Y/h518/sv6JR4GJqwPOHbqrScw9L+o2/PMPzf2n
Sa9OFIDEPuEiUiQ2Rff8I+efNuYtEhsl5cWGW/DHvy7Iqxv7v270P/Iuuy6ivG3+/OPyvWHmYEMb
llojSm3a9dfvDT7VREfleoDCtV9DKt0Qd/EB8H6JZl8e4gIzgs8Ly3TgEOjr6GfDtY3WrZTaWcb9
4fDBzPUSdvjraDYIFZcG3t7FPKXFWFMgU6QQnexlnp8LMzsWxeQnIQVGfKcU3e7FI/D3FX15Bd8A
HfKImu1pJoROINpLkJbMrhpTnSnw3b4/oGdT00OBLiiRs5kAF+kc9YXRH4pJbMwQwkE2XeEjvp2E
sZUXe+rzZS2tdxT70/tn9rtLgUsmAxs4jJzhxZqoQYZLi3kMCPdWbksjJQBGrAhSPwh5r2v3s0jH
D9bhZ4DsZeXwfDFeHPMC3ELyPIGCDgHXGxNqy4Zf8EiADDH0fpnPmxLp6ph3GMKzkVPcWaP3ATX9
dw/0yy99MeVp3cS26oovXZIrGqvhPjST7fvX9c0MXX5JG3iQVwcZKXD465cmdqYeOWzLHQ+K61nN
H4h73yocK4mvvJ5Q2Mw89XZ3aFoAvra4Bj9C/rj54CzkN7m81Ixm6SPZ9fCjuXh1a9PCrz3BT83u
H9phJllj8nGw9Kcm3Sa5dyyrcKfgBSyifWzBhDE6v5u+VJn7OWzaD3DhN3QjeUlQdQM+I0pjvnbR
rHvB5Aqjz0h2HQ6ohOgM4U+ikUow4FXwL6urYVEyPEas8jmnnCygvqjdsNInc+8hDW3p2mYxXqEP
2bth6ncannsYlhO5gg6+26lxeqQFOiQeDjj9jNYPmztSN9G89d3kf3Bpf/cQ8Soj0cXGiTf74gZX
dUkIQFgEPjxYn9V72TaYIihiZcpwiqrfSKoOLsrQZsloI9BV5+2avPuwsf7aiV9txC9XFwkGXN5k
hkCS/AwV374cu2SBwws85IHv4G88Tmsa/I1XZ9dl0a+MOPMNPVqHHzzfz9lDbw9KuJkDy5tt6OLJ
MoSrobWjmU/UuxirE8vlXR6ifZXbi2qmN5/RpIffNCoQItD2cW/uKyHWaqIc5YoWF7iUTMpRn0jx
YLAadWItX37SCBcKOtXRETd2gq2xdy5m0qrIizbsT8Y0bdRp3GBTvVYKonTL6lyKGeHc5A881jq5
kr1HXPNMSJV6N+Hc+v5dB5z+3cV20N3huanqSJlev9czPiOJ0jqebwfJVjMzv/T2c5ptXeNBH/uD
9Hvq52u7CfwU4UdnYY2Bj7yYlFU+YVMnHQyLfj1p2bFNHjvKSC+L9zGyQKWI7kfY+qkZrEos6Yfx
zEhqOYJrlQykTezu5spD7wk4GQ+oQ7Nt7jD+rQ3WbHs7z/EtKY7bvsaME7qFk3RLhtl4vkpGI9YV
JOWMxuyLRqBRorHkfskLrkYxA/VuOWH2zM8WA97moYPCWY33TjOQSGJtQb+xbUHej7DKG66MULmy
F/DXiurci+EKjeLWvhd3dVgeJsIIIYuQksyQOQTxjOGfTMbe8lh8UJbZRndI+lj6JB2xRVnh2ros
GBSnxrQZATzkqdmYOnYDdioe7/MkIBgd2cT3mOIvWbMZyt9XU3sw6hnnLoJADGXdoMStgC6nMN7P
o74nC20RIKAbpmvCvrbyyrfTgLwKsbMY1roZ7ceaCh5YBweQdYVfusJHsSgtPB3iSnJiSnhyxbTp
MRpxW7zEPdcnCHwzZOJuqpFh4nIwNrCzFMZ0ZT1e6QNfzHS/ZFp06yTt2WnEbXAlCvOugvWI9zq0
vnDflPDs4vAGosG1SJCXS49zU6wYJq460Z7xCiYuPFrZY7KtHKIBUuJJ5k0hI9/Knmfa2AaENXj6
Z8wStgylv8Ryh7Q4b7JtbeonDD66eMWIF9OjGniYNVKul4X9K+Tuyk1I3vEqPVNKAkqjBSCFLbhL
w3pbergM5Bhq8oiESQjjwdxCp1qRWLHWUtbjedwisLRn34p4g9U7NeJVZCFe4KNFLdMdMKY/wJRe
17lCFDUJFbiriLk5e3yaEwYrtU5902uXqfspEeD4Tn4tD+ZYEyBijy1+u6YNWfWCK8VmkAD7uK65
BDzZkfbEY3y0rXY3KvMu7E9a3e1osZZKofoKVPcSb4Rc945xDgsfuQXG02gAqSEidZME1qEelm4K
T4NvBGazFQmJIV14m8KNqnPMuTDwmQfL735lKDEHJbkJ45Uet/CdKcQyhTjhfp30GAd9kv/F6rnf
3JKxwazdC9YueVPMdT83abga23pc9MSzZgPMlhQFDqWszMTTHZySOCUIEguYSqtMw96xspcqu2HO
wzkysFJaHlByNlD52NjUVdkeqv/z3zIKmsdGZhvNPjA7WQwW5PwJIqi3Yl9gRkK+q8H3j5eTGNFF
ygOlALbhyuUZK8zJNyZS6KsM6TW1luhXbsp2iWg441dps8rY0yYv+kWSDMtaDwjDxTOBmUihDsBX
nBy/uobtmM8D4FlE9uRL61ECjzdK32KiMKy0KtmqoiclkglbT0GLjUZPLOoCfeZK03m21M2oOvta
/KIb2icTEHDDobDFlw9za0d7i8UIO+/rWsVZAMEcZ5Li4C+VuwBa+M1TGOBEYOt3rkaglhbvLW2A
yQf/Tz42wLZaHd031AxmxknqaO6DQ8Ci0GfZdgDgaZNpo/PJpGkva+v+/U3id1sEwdfA2fgtokq6
2BrnurJTpACeb7j12XHbpchx7bD0D7ZgQ1LbLrdgD7dIwjJUeOOXKrQ4QO9RMYdHAmLt8ZjZhHzD
mmBtUlqv5dpW6Gy+vbWMpmzb6xM+F8GqIIKo4qkoWt+l9MSaazM3MzTvYIVRzxYn4a9GnzwI7a7F
8zoo63PAwuK24NLpMVCJSaeEfP96vWFdycIQqTfsTji3GLxcNCEtEXQ5CiPPF1F8HwxnqwpXjWVh
guXdUUecEumFZSF7wHNg5N9KItYiv8d44Gk29BNBowgxzK2rtQf6tw+qqzcCxOezk0JHWURDPr4o
W3UrZYSSIqSfBlYLpd01BcE0+fxEABIRmpk/e90KreASKiTYcPUIXXtZOeY2N5XV+1fqt0/Wi1O5
uFBjnylZg1sMwOV45VS4PoVF+Rg3zt37x3kToMB3Bt1FT0VcCnyeZ+HbC3C3T6tI0VvD8+chvS9V
82Q7yqqoTRRBuT+4CdeaBq0PVo4zIWOO0VeT5aL3h6k+m54CSYfChkAlhYFx7XnYZp8Z+67JG90N
YfdBO/8muvP5bCFi2DJmkHt0cVlsMdUpAyFCEDG/UKZ+FdYz8dhsMJ+5c4sJbLewdOzheMZTpiYd
z8qc3MhFMaPeeP/aybf74q2UTAqEn/AZLePSoVmJSTGqRpUgCe1hbMJVoXYH2cVEVLxp/hGy8Jv+
HdYZ3CULBgf/52KtUUrTKRJmdb4e77LOWNlMiMl29EvySg2cvZSPxCqo9X/3BVlWeEJY2yC/va6A
U7seszbikKVJRcKm2PGqurVYE+rgeMgQU/M0BFSglYLWvV9JUCOaxbrTs6PArDEYkq18ZBqG4Jgu
VNZ+MobVZPJ4zPrWmlLqmvQ4eCFWE97CCNtdklMcqjD/o3FdFuqmy+Bmwc8aqmI5M9XjryOZWVFy
bWohTujEjr3tbQjpq9jmMuUTKoZVXDVnpo/L3vWOUWKc3NDat3W/xF+IoJ8Io3Oq1ToGoh/QZVpb
vVBXapDsaqc7dF3Gahnesv6oKXkTKY5wnU8+EyITomGo5+Nw1ZbGFjbV3i2sheF2q4GDSvxCbujy
nZAVOCYeq7zpyDQnYzGlVcjFSTHInymXWteezYknlB5gms29ps4bfAAwjYc77bENN/VZoaZSsCmx
PQaThCbLmpd9rymWsmZW5/QoSCRXCvriliFgmPzqeVcNYByzG2+VJ5DFM0Etm54LSJg6qXg94mKa
BgL1NK1fyfpZqwbic9Zt36/yPt0GFPGhqty6idhYkks9CGauSMUcfW/q7YEUSKuMD3K7mWpih/QH
IoluUzNcCYKflQOJD36qcrkL79i0bCG9ezRisUvH09igdyAep41xB+3EJqC4SIGEShAxtaEnbO4m
YtSB05YTu5isFLFNXMoaOuwfSSOHIbRG6riqaJecQqya1jtOjrmA0b8f4L7IO9GTQqlm4tabYLMg
IIJRJz8ggjCZZweJMxneJ6sDIhiN04BdHTZ/Fo1n5sDzIdhQgdo7cjvC/ikeynXm3tU9OytxXKZH
V4G2AJPynZ4wIHaafWZ/t/MH/okptIjT3HSYKbUYHdfttOnQd2hdusKmR/JMzPagVdhusF7BBPhe
d8xOAuNEWKDvCedzQHeMVufs5NOVPE3odkuCXH0n5jHi/gkP+ehMAVrjVm2PV1Z2buw7oyuOcU2L
1zzYGpOJIbuWOKqLNapuDRutNPZD1u/KKdwbE3HeYBdhlNzME+ykAlgGyAUbjpscGEaivRbcgBnL
2z5c1aq1VWpuAx/VVczkIwUdlDkl99T95rhmUutLsFA+t/Y4bQRrcD/08Iji5wIk85rd5CTHiWrD
RDlbEVrkoYmw2UFaYjhbfKh1erqIHCyCWP1a6Vb4eC5hORzUJlk4BZcZGYwRcYNojxjtrsbhbgqv
ZrX9gOvxFr2zVQvJkWdAvdA9GtbXa5ynIYDh+tBpCeWT7Foyc/R1szvMNALyUZP1RpSIT47DGeNG
1wTWoja82/f3kkt6C+AhTECQOxfzA9Z3iUG92IYLtVKxlRo9Qsh4uul1AmEuEEDTj3zkB2PobzYu
iVQSNq3j72y7rO6vD6blnpLninB904r3yszgL5xaiGJNeCszIIDKO716lIgalkc3ihWuKjaZ0Jiu
QuUHMdgLrGLPVRXeToV7B7ttw0Bjr3p3OBdt+3BYVwTrKuPwZJuAOV63C+0MW3l3OIyY/MQcLus+
kxn4MEmLDsVWjnES7Yep2VlWLZ0vt62rspnLGwBwUOIMit3YVptoCCPMJfVhM+BEJdFiJmc9UhM8
Aqd5g6gQ46Es2QZBd/BoOArHOBUJkARQRONEt/Qotw2vJyKLK6R7ODqDtBcD3Kx2WOiN+uAljj8k
n5RQ2RapwDoshOSWOXiahuJrjI5nYdvzFbr5qwGm9yLKemgRMp0I1bf3CWnydsxZ2+cMEwf7lAzp
XYOSzohulKS4bmuCnF2qb6vVvtuGtSxj3hclWTcZYY088iSvTTpUQlxUZAc3lg9qYi8g+2CrTABr
oexn4Ut0I6UzjTT3U9sXD3oWsmKHe+k5ZrOgT2q6Nc32SanDn9NoEzPoAhtNn1rFw4QTTIoFRAGi
a4Rya7XNI7nKh3LIttLoG5M0zPoqIuoq5Zgl4mtLRnHkASQk25iQtgWpEj+Cql+xOu2HLwMGU0MU
7wM3v24txsoWO7yEE/S8uB7AvgzOQwJ3jRC3FcQl9iADWxzcz46K7sGLxK0qSW40Bv5yR4NUsE9q
UvCmceGCFqXErsi3sCEMz5Be06T98lDvJ0Avw6YyjXR/FPdS0diW4b6Mh3VSi1u5g6CY/KwRrIZ1
3lJL8yMz12WbaEx7Ff/5UF68FVm9i3JzT5DG0iE6zqrSrdxLPOg2CYaCASbJjLiTBXSgpSwCJuVG
YiC4O30J4BumCV+/wZdt+KGG6i6Jo3gRs18q8202uE8KL2+a90+dUL4sPEIqFoPJ1FZJj3mRLIX7
KxiwGcAQ3AvMbVPybJkB2Ikz+FP0uTUEkpl4beATJ1vk2rpLXfNTrB61VpyjurvCB+3mGTvysn3Y
+BJWwolwJxs+CyprqbZPGBofwqH7bNqV3+fRNxtlO1l7qPO97DHCIMnWS3QT6U3bOl8qg7zmMdpK
TqdpifuhjVfRENxPug4Hq3XubDe7NlsIRPaw7t0riS9JbGDgIQ4a9wcp3ctn+IjtXGfArWA2UAZi
Zad4xhWM2PHgJ18Esj/4aMm+aDubQjP2XvdgR95KdlfSIV1pn6IyvjGTYI+BL3w4ymr+FBPDvezq
wT2PTYN7QWjXJ/FdlilRVT+6Wn2uO+WLa46ULto+xAbOjYEFGiABnTQXjWxf8HGR54+zTg5uhvgW
g53TYKK7pXmL5+GDBu43ayxaFRoqXJgony/ngC0AdjY1quO7aGzJ31zK8khioo2ZHyWc9P7+8Uaf
4to6I0c6QuSzMn5cjg5ebCDIw8LRaOE19zHvLzZxsuAMuUGqLQsrZS3fW7vYTor+Udv8du+Sgk3Y
QXT2jEkuPYkmJAKkSQ0OHiNQSKZqmQL0gD5sJYqTzOoGlBTCVfJgqI+hFR/pKo9RmG0xEeeqCIIu
w7+uxr/FWPh/ISO84jhs/jfUh/8PGQtyEPcf/5r/vyEsXD32j03z+JLiIP/C39QEB/4BkjjbpNND
Y2nIYe7f1AT5I90hTx79GZ7KkmTwipqgQ7IhBEPqIyV/9V/UBPefcgDIs/8XMcH6d5gJCMV4gF92
2xY8OtR6ENEMwEJkUK8f8KZg5KMNgNzKUC+a9qm0t0V55WF6WRKZCgh9zuBW98q+m3yTAHrET1rS
kXGFxTdImUpiU/8EM9ZLjqTbGpgvFMPCU6l38hvSbVAJ/2iHqxATWf6mGuQgoNVKdx4VViOiCVtx
SpoHx9zTE7jJOrf2ZGIzkUl/ldkJW/7WhE5+TsWpVDeGhtW0sVE7Mh2/OCDm8r+1VzOVI7zeRTEe
XOxYirOwt8N4ULRvg7Ul7XyR159t80xeA8R/N7vp27Oqocp2lwnyWqd+cOfvwt0HcIXZ1/Nh29g4
hp6M+nOt/w/2zmQ5biTZ2k+EMszDFkDOSTJJipTEDYykRMzzHE//f5FqXVOpuqusd7/ZvYu27hbJ
TCDCw8OH4+ec5mWjxi9zeQMdfL18N6q3frx1tP2kfjGaJ2FfWhOdi7C3j451afU9wtQ+8tMVOtop
4NhHAZ6YBpeVv11N7L86iv8R9POnc/Yff+v/w4MmK7D/+aCFdQm//v9Agx6+N+Nbkea/Hjz5AT8x
QZwT5idBG8kExHX4yc9zp3MkoXpjwBQkOjE7Z+InJMj7AwJJ41oDU8kbPP7q57lz/pAEAx5nGAyP
Btrjvzp4lAF/O3lIX9l0nZlSopePzMhvM0NULax0glBw4zBBg8ZN/uylEUiKYTprttMGqU4s7JVo
Sfe2aaInvEi2fzU/5haVFTNfIKIlCqjy3nwQ0MfVumTW91UP+N0aCXurq+0ejbj6vi0rqHDSbLuU
xiVvmii8Krmuff5heWu66zTZNI5GUG+L5tvWlPn2YCi7ehrG/VhY9+MiZjKKcT5OWhcfRGZC3qgO
AJGL+aY35rMLMHwDkZYaJEWMcJuXOKd5hTauXKHlj5gvhWMYMpRR8Nnp1Dt+rIluMw6TElhZ2+21
OHlTvYiWaO7xDqBbeCAlCpoF6a6WMQ1bhz6UsZ/qOKiiZZDL/eo0SoOGovvZXkh1qxlyK7umiwc3
7USIAz4ijQagqKTacVPN4fVT22mCOFeDudJepHeC8Lpb5wIEfPPUa+ZbokzLxUi6z97gpWE83Vl9
pQRJ71xK2rGHXN3nKiybTty/wPoDOYH2QreggyWpQV6DTRSaiqSdFt1BVHXUCw8CEyQyfQSP8SpO
E7qN+Kqt6Ey4rg6rE9mJ0ytdqM/qTWPX6W5Q9c+zsGlIpig5mCPc6DasmrluOUE1wF5R5ETWphJn
sJKv/RasQBoKWvwpiFgvhRrFRQ8wrBmMMgpTOfc2VZSozg6wN2tB4slWNfqxu3F8sFo4ekolPnqN
c3EYmAssJ3cAva5B7H2e7bwO1xEfBgnKVx00EcXr5riWrvaJ2ee6/YRSjb5BJlVuOJk9s/z7Cu6v
AMajEi1geBvGfAK8ygRR4NhzuhOVC4vZXFOjSc+1UTe+PkfLUWO8Me8gD7YpHeqVZRxEMbvh4C30
vIq49OcOHlemzuRcNiykLsmaktMVbtfnMoGnMoY+PLKWkZOyfumKBjqsrD6NPWSwvVOTkJvzICub
cGvH53SGe4MkqQ/Lbtoo6MrfVTGDHpZXbeDXhVidMtgGLRhoXXoC5XFN3G3X8zU51OBMzRlfAfqC
9K/sLrAVLPW6QIsGHRuiZ7ulNREWdHhxV88/9Nwd97CE+Ki1VTdz0VzGNjrXlAjOCNijOsGeIlzP
b49rkCYwDULA1LLuz9cV6/XmNHpWdHddSRQ8M2jcNcVfPK/cJeiVB1nGiitb0fca1ql8q2y9CiaN
AhIDMlR4ByVAOqPbQ32GBhxcHsB+hMcM30BKzGynV6Uf+ViYh8V27lrRfFfaFe56q6tPSSpnuKaU
KzcBWy4PZYyvYny3fq+LGkOauu0yYHdw3L2rbjMcGu9Q9iIJazWbfOBKxXlCtsboQSxYokvDdJm9
TWzVOwguWmiRso2morMBEQ04o1H3NoVoXSbpGLWLZlpChlCoUsUlVD7ReO9ELljthLSjrMz+4LZR
Ebopch8RFYXOXdKdxVw+g1P1fH42nSbdIVr7qMa1s7muJjMe7YZYmTkIlQL61DkwHGIf0Dl+KhME
UtqurzdMGASxzpgj8/97wDHlOrjHQVqy7TY4DzV/UOJZ8RVMaHA426q01krN3HCRhlpNO1rnKzXD
lX+JBg1xF400TCkCGIGYMZL+oEogYrA5QLA2czyQZzkMq/tN8dBY70X/MvNedOUbeCDgimDOwWkR
yxQPKB8WaH8vdCjc9VKo+R0l8gqhRmbo9SL7ejWHpqseAMW3JwPco0l2R964AEuUrC3yWcl3PoTo
vl8fV+Ta01BrFKoQ+3yAecDxFx2UPcpP2ca2awbf0KAxcyZCMtTql9jaXA2eMhNnu8guyFSnR1O6
Sdw+Jfu+HHzbLL2NonwoExiPxLPTU5neeeV0OyUcrqqCdL7rEHu/mrU2QHBF5/zBU0bjcN23NoU4
rxrgiM8gUga1pHjJsi9r+2EUaSJLXzeq/H6jTs6pNcxopDLVw51/FgVP6U4OwA4ORtU6m9lCbma2
mJyHbS8UqIBfH8LJ08GPpy4P88GBq0JWmjVTF1vydYOLa9xefYcyo1WrwD+RlV4cMhCw7wulwPcy
lz3PjeTGBYtaemDVFn3Z9IynHtJZh8ZiWY/xoosAHFQXNoAPNp2Hln20wq/KhPxdayuv0LSRpUvb
UkzIzms6kkOvadSGYy2cOXcnC/JmPHqgMy8bxErW/zjxbtmmO5vOPeOlCiQfrsn2UB9fDJVQ1uw3
tmUiw6zB6F0s8s/pCQyultCLWLswQ3FpV5ZmFo7wOnRIj6jI+qFGItq9hYJpUvIncQoNAqWSjkC7
7PZlrFMl7HMKUjJowE2EagKjtAHiKRxN/W5FAHs7jNm4YS6yCxGpMTaWN05+NNGoAPL1UhRTtfEq
SBfRUTwNTeeGntoPW0HNoCI/YTwMYlXI0yFfLdt2h5IT00ecosGEnwN8AyXWcgeFGbKaAgxJTOlb
z/v2zutXqkRVdKrkdVBq2ktUFZ91wZ/C+vkxwxLpM6S2x0Bmf4T98LD0B/gVadOojeQac6pQQ0ut
tnCEcaZFoYkAG1X6QIMt+eBE8TfRtlk46ytlbGayfejAoh1E3HWp3sd5O+6Fs4gNfrQC6gNz4pyL
oLCi96UsGoCpbQmaktkEpaTdK+So9tCRLBgXYZVZWLfxl5jTuYnJ7/0GCDRwh7Q5ZXq8Nbye+GWG
rRLA87Pbmt/J+en0W0QG0HxiaNbnmFYZRZdJUtVm+2aNCsCTbIFdMdhDKdZxz1lUdVvH6nbDakMo
IK+4Sd4D+XpsIHryvDW5dA7wVRdNBYOJuaCLTMRXqablCHuiY2IvDzaeN1Kq+1JXmODTdedQuueK
Ye2nTKdQmbT5e29MNvGEeM6ZtbuvbO+xGhjlzdEzTizd3kWoPTEuT2gghdVMN6EFL/+v0cf7su0O
41K2p+u/eNLCs9RgcLAuDxlEpIGqtAFjcsazaWf2QUiP2iQNfi2aIM5Tel8dsodqcpAfTLaiW5ad
tgifvxe+Aeciw+tKUMsIxQQa3TnT93gF+jM1XGxLzPmJh9FfzBLi68VAVgW/kXWA8lAuR0AKxArj
Pngqr5uA9xk2nRr+0B3YiFZGbmryXZlUuKNNw0aSrXLDflL73ZwVb3HNrWbRNApgNzpCr/XkCpNv
SB96nfGerEG2V1GWr003pDuiEYWOD3pTRTq9X/+JWXtPmHqgN9QPW56B0bH0nHaSOClZd13HX2jy
MMbdGvbSXUxe1oRieQEYUp9mbz7EhvnC7P2p05VpDxXgvRexfNdLvdgWHt2AWk0muK7oVbSjQ67R
wEl43YlcgUNZ1/Mvtgzi3CrjXc1LbMEiKKIe8T4FJbjRsTdejpRA1lbldkW1APInEhDHgPvSns2T
svZHt4TumbY/KscWWn3Xd+uNknfW8oTgtNyV7bmOBWOn9kGb5LfFyhe7pOFY6ZeFm983lGHcJAOo
95rbxle0PHp24HF9yAbtGcI32qizDfhK45njCKax2RvdQHVzjRk6tMVn0Xyzam3Zr0tNrAsdURQn
VaAx8O+L1imPjU7hOzfUw5ohfj0O7UAuJsOW1p5GvyiGNFRzlAoBjhUo5DyskAWnoAaGSZ7wSTo1
jmJ6Itycu1tDzcydZ82fZtezg6YlrGI83Y/V4Ws+dF9sIuGTGOzHFU7HrRZPO2UkHVLNufXTHC32
FMHCvQpPYlQsCz1rniPy0BoDysL06gysMSGkdAy608xrBkAuYYFBATBIZhnPQwnpR4NMuuJWBa4v
Q3QiGpA64dVo3Iy5TxElQVaKMhzlw5ez52sRcEZHJlOxol/iYQW4qDTnQlIumHAvTJVlb8BwyKkK
3NNYrZuZ0P+kNhAJaIMAM4dZJ0wsLtp4yAsCHsPKjYC61rzLx35fehy81YbNtaPEQvpQn2wmKAr/
Yjh6f7Ln5VvjZQS2ujP42oCPXKy8OUbm+oI1ok005N7RaEAXlqnlnkdh9OQtubGd6Wv55aDQpGgb
068KqkMJSd1tuba3MEl2e0Q6vDM8vt19LhpfLAj8QJUx3Niz6ENcSTDCXnIe2uVLVY8XyynFxliI
+6IKgnZID1ofk3POaOG+1r1ab8GYzgEIIHpBkgCnpp9u1GgGGgsHz6UrEyzpnelwVzR2xUsv2pEJ
cyXoHSihr3ezYa0KtKwtwLOR2pHd2GE3959iatyHuW9f+sUGJ6rDPdV4dFScofzILYJGlaybvmLZ
bZmlTXd6sxwEwrnk5gQDkz7cr0VVB3EJ7aG5xm9XVzN3yw3gugHWaI7dUCoaSwDdf1d35GeTg4Ri
9NpqDJvCEzRDN40KC4zDmzIRl6u3ZDwdK1fG7lxN9sEt2UcYBm4mgneuhEnOK04AgAclNIUgPdEn
K+x0NQkVIxmhsoL6tFMJYdX565oNHUU35iz1ei4OcJ3VITA9MrxJsIluMpzIAaQGZ/Zhoe9wzBUl
rEQ67msjdTbmBLV06mjPqoFWkZqJ/CHxtMu0KsSyLp9aNIQtI1IGESP80HcsuKTxY9IAg9gto89e
vSk77PRqrE3WuIhIKDhKJAaWEYq3a6J5PVsjKqzQA+tgRPH++1ks/tXeoRMYHlwGJzhmuoxiV1W5
qRUgFGqyviWpDBQ96wgNBbovGnzDzlptWxeG/evdMcEUTAM25FjGQeut38UELCjTmTh2s+JmGFxo
oD279bsm8zbOqm25BEAQW8VHNZKXCWGWWxeORCdCkVIU3tmAyyTUp0OlKV8i5IYZNHUZ0JRnM8kR
HaVWsUWuCZp3Y5SYH3WXIeilpB8GaoF7c4CrUcBOmvT9JrK6TevNyMrqS5D1McqRnSQtgcM8Atl8
8Cgn1G53YaJSCa6evAMsE+Sj+dEU823WWjkalq6yE43+NHmE53mn9T4idIx2iNFPZXye2UCsmbPf
y3AZPUhMkFgYtGtNzQVKlU6HC1yQnU3Un5G6R2OtFdy3TndP64t9qsxPtH7sILOolvUdeieNgkRp
5N6lztxvaH2W9AWvt/HVu4FKCKADckBrkH44iLbpBXeAdW20Cm5E16mtV7sv2eGhd354SRjNfZ2J
+VOlWN8EGU1VsT3maOy1VOWal3c4QugMm8OeOBNOs14QqRhGHIVaz3hzxqiwnC+RHhXOgLuJFwh+
RDlO5p0Lph1GDwjx9Z+c/lah++ULotJtruV3vSw+dNDSgF2iGC/rItQiJjvIDS0ovPJgzJC4OM3b
KIgqxx7nlw82rbhOAi3H+fW6JHVPlS9fHxk7SXdx7Zmh+SVZibHUMNFsO0wa8zFmbCOU5gDV8vuM
S+LPRziC8MQe4GDDJSW8egpAXa/6ul25SC/XOgvXAL6NiiLdSEK9qfo8N51G2WfYjDgnKh7rcln6
rIbWog5ay35Nbb0P4pnepzIYb9ezRkoGn03tc6w+vFmJYIgnhW+Md89rP8TaP2GkW7ONqZQs6vsI
yIbuLPI3DQSgBTP9/tRNr6YO52qhNjSx868L5YCU22ks648xAf6QlDmQc8V3SibULWbBA6gJzFnA
mlCLUMnbPHTWxQuslu5ElZPkVRUN7Wj+km9TxFfQ1oSHDubkpwT2mn75NHjVMwLbJc3u5gOlml2c
4H+4euDnPyqLdr+UEzJnDrWRkmpnJQXMEEvbQx8JuUgxNKA/+idSqhu9HZkLyWDCUAdrIRehjFn0
iKzyeAicgqOlihvB7JjTc0i7iCkpTdD3YNpsV3CORJF2Ia7m68DMM0cXramm+kbjVgnX1qWuRT1I
cZWDmvYAOgw1vXWbbjOX2V6zUA5wuuGbjkKYJZZPfbJiEJr3QMWPcm/25AjlGWaAvWMgyWkjfhN5
eGgRnd15fO3W8tFW432W7s2JlzeYqQ+MnDSHykSpcRJWKw09p+6DQm+Bm03eI/gu5nJSG6E76G8H
Mx/gRHJlApNulfnTkAzGqY3U97lAuAiWHQw2ZIBFBJC8OX4zNjCVPanGU2sMx8To7i0ICIJI6P6Y
9lR63e9ZmXgBPv2r2aYfTtF9ifRRD3NI+WuLOiJczHzHfQb7z5wiS4ksEpQhRNzKBOAwpmJAmNe1
JcNzQMsG49wp5rpJ1ezF7aGEraf2tu48qCqsdB9rxVHO9FQx72VCQ1LFGSfMPupJqlLWmgHTtM4b
iewm8fD91vrJYeIIgMdDvBajTzx8mAZxaxI8+JYEpxSj7jMGxpxSWDMTNjrTV6bLd6K17zmdz1rb
PMGtNx/Gfn6+JWORtE/f0c64LxO33kxttTAICO2eTV8MMihOydNSEag5Iz9pF2ixNE9iir6LmG7x
2rVUN9IkENFnxmynkOgaAYrKou6U2h9UyE56YnzRUnc6ZJkDGQdGOXb1nefWOs2+5p4w8z5O5ycb
DttGraDHBJiqwHvPms3NXquAGGYPRjsmyEiSlyrUIODNuR28ntoVc34acCuKpgTddOIBipkX3Vku
Wd9/G2N9l9bFp8ZIXzt1votqSyMOwhqqCTBbObSbtchO5WpdIJNkJLmyWoIi5r8iTHGCTLYiOEQ+
CqTeUoxOaBg9FOOqeccojHOYMijJpgz8YxUzHNl6hwEW84DKmN+Vs854Tvkcae2bMfeoZuvFzswK
AheSix7lAPpV8znwuB/u0ERcD9Ug3rnfpm0TNZ8stes32a25KNEu0p1sB1/8wFpACMdUYw8RVjgk
sTgUUyfOc5pss56xFqfNXd/qmoNCyOV3qblASARhT2d9gflLKscPQEwGkgETlgpAlIsbzA0hi9fa
29h2X00I31MYTe5Xvbgj2Wda2jIIEd3mrFCp8Odx0GBUHfRgmTzkDSooTQ2k2XqW1Y5f1EWzzp2h
kzcb1T4u1GFT3eoFAN7O5PsWMycGa6ZbL+4vi+FCrkXX1F4hhY8q6zNFxy1eMwuj0dk1jHiggzh5
AEhb5AlRG/MfC1FQtEoaFDuMxHzWSvfkjtFjg3D8ppkyCESyJA3bJnl1VZGfRazs6Avcx+zWU0OC
iTCddaiW1tkmbpmcVL16SbOYdLXwqtOwsEG9giKhq3xpIj0/Wj3InyjNHztsd3S7h+v/0RaHxi4C
B8xQjo9artOgUHiAJC2Uz90Ep4Ua2xmQSkiBtKiJPrvK68jt+lxr494QDvVB6Ie4Ke1LPWVhWa7m
rvcA+2lmWtxlffoVIe0nx+maMI68z2aDnn0MlDnqO9MfvueGm3AHRj0fk9wlSwnlbGrscdJu4CnO
wu2DjNlovCfkvxiA6cbnvnW/RIYbB9y0J28FF0TJRdvoOr0AoqUaMWboWYguDSvUluailFIYnIHX
3bwWbiC04bXQEmgxpw8uSKn0SZ9gRvncr+kK+P1CzmC7omdQkabQyqTjtR1FZBoqaoWChizMKzBz
7/SUigdsPmAJrec6ockyX6uPXfbRM1ykFSvKspbYXLs21w4WB8TbmIt4aPKKnsmYo7JEY2wlOx9g
C/oRgKPNREXLtTfod3v7WPaQVg8+4NkIJhtVS2umcq3J754R9Q6Nw6yN1rlZb7sJG3U7yLGSNauC
Ul0MI6CYjohkJjGX1EYWtde2DXAySSYOUYh5iLQSw3bHL+lWdVAUF1r9KmzyiMmSeF2vosAZ5cCV
X5Dingl9J+22lmVQeLxy0FrJOyRC/8TiIHEif0JjIAitMTDgAfgBcKQ7v/WEvbZq5zglg7yW6aF/
Iq6slO8CLCTYPGVbds6nysvtHwWJ0mpwdeAFqWxhktfgsYvpQFyLgytd0qY3N44xb21h01VNl+ow
GHs7i5Cb1GxprUy82W1B/aUg0/Re6nYlW1AVLscxflITKgq/dOwvP4Alv45a/4XIAdC0Do4KOIwG
K8dfWOD61bXJ+I12c818WzmCCNlMCFMRHYn5+yj7KaYiayj9vQv33UykISu7yEm0NG2zOX8oJ+ux
14v9YFLKV6D5//tHtCTk5VdIjI29M4/uoWyCAKur/4b5Kid6UKut1yDDWcukMfRd3V1UyHmAYDJo
LG/imLw8iMa13k42XOFpR1cGxLP3fM0FapwHdXlYuuLU9R007S6ZVrKyqfpR07+6dT+pVKX2mdtc
8ugbqTo7oLQvtmofrdVGJJZgutJbxmtykDPqAszRNUZUQAqki5j2fDUXU05HRkmo5Zl1cmwK+5Z1
8CanvhPp+7WLtnqcMbd13TBFBSs8WTMu3jSWC8gChlQL7u5r54VlDiDNyH5MFf1XEJX/jWgxj0P9
n0Esu+579frt9VfQivyDn6AV7Q/DgZJcjvJ5kgQY2/wXasXW/nBV+m5Xq9Sgk2GS6SdqRf/DAshi
QWUOQgWI2S+oFe0P5owsMCbQSruATez/CrXyu38CLGaYiGbrOCjJq/ibf3LBGBaV1mWhmkVEgF0o
iAZBl9Nt2GsJ022ZGpQAyWzvk0Nz6ZeF+ne+Qw5G/Xow5bfDL83EpsmwJsqY/PwXMKZWI1strCoL
bfpb8mvnRqUfQbnSoKObkxpa/bYuqJVNUGqCWp91FYTkD+jVf2SL+H1iTD4FHBEsNEAhyIN+e4q1
0iwEZpaMnlu/IQ3zS5nyFPOuAfZf8fJ1pf2DSzJAAv7lzZ2rJoADW9FfpCKbRrPTBZmTsJCYNsR1
U1eVgIgN+ANZww8miLOQUNhU8Xs0q0HbntusJjBFLWtEqspkWyq0PvKjblEBVS7G9GoNIlgkFIKF
csUUQgi3zR8NOIEreq9l1W/lEgLQ8P9hGx3pQH/fRzl3K+ciidZ+H1dFR3yoF28gSDSA/bNiEymC
xsj68G4jziV3Nzb6ja6tu4IiVK71m2HwJNaGSu1bBwNrB/AFaWWfMQg4iGinUVbWnTH0aB8ykxW6
JagpXlqrqxudrTHX8ui0y45iMEDlTSkVw/le+aLyP72KFgkfKRRkHzwVgQJwjDr4kraDSeDSL/1G
Mzrf7N5myMvWqbz+9lywcCn19PmhaKiFqSN8j+uzW7zHY9uCfuA1lGFbIoosn0muppOrJ3u1bzOA
NwZTt2YK8z1bKH8uHwjYpy/3bzAuMB4Ba2QIlo3oecV8HrYmVBe2NYaTA+CaZxXjwsA24KPp0neY
+hV/9eNYoC9Er4LxP/ZvQRNLgl66bHyYOBKYQTUWvt2PoTa8qQ4v3gyhtIOUVBiI0FEde0gyMCt+
W66zXIgMU5+6IYSh2Ca2qKsxbA3WMuaLnW7jdSJoR2KKoQeYxpc67UZ+tA0VdULFjl8tzPWU5nRe
wESt7aZiF9SY3147hDmkLfPh/G+PLmTiXQzCPSTCI6PfqlSOO8xTRzmb8a6dPPcgW7YIM9zIR5SW
IR9/jPR97M7k3h0PmExXu5DrTuC2GWVcyxp36AgjYLNDncvvlje5aAvDSFlj7nWK3JRkYB2x9oL3
UCten/e8LpqphqK51WhE//150KXD+Mtx8FDMQObXwbVKh/OLWxu59QvorTkOmJ6aIFWOa5OHubc9
P15hs2dZFWo2K8vOwtC79c2lk9rivk4rrRX50TTfpLPrJcSLF/r7J/wL4ZR0eeCTYERjqBketd/c
/pq7EZ133I/qtaBrRjYEtm42QOMaWLXLCvl4h4j01VTYp8br/mmR/o3XNXFkNgxgJmv1+9Bss1aN
ZdHwuT6C9BDSt/WUgsuHLnqz+n47Ghe5vWv6Jk/jz2uhFpdmpdpHT4L1IfAjj2AKyYKL7VmakZNy
aUFJOhAkqQEwr+3fr53J3fv77prMvxFJEu8yWv372jU2aq5Q64bqWtzY8b3No7QO7Am4Jd3uN0nU
hfARw0u3takXRHKf8RwalkghQzo76Rwszir0Z8DhRqoYGO44hXIF4mRvKPPOUYy9PLOCq0CvLdT3
1KCB1CQ20CvjHGsz8s3GV4rsJ9SSbhcmbbu830jXGYMOAvu8dDmq5ZcKJ/b3C/CXiB/j+dMC/DZh
nThgxjWPW7t1QHrgtaR5d7gDebXIncz1kYqQGiDdtVtw6Am1wFlaFDqecuPwwBCAQzRe/gNr/7+z
azRHNAwHALxjmjIT+OXkCbJj20VV9XqVS3fecHX3EVQeHC25USnpcaa2G/kYscHtCSvB3y/Pv7kL
eQTmOzyKIXJW8c+PECezqYxLCiM8tiC/Vh526fMR7TiWPTaumHvTEP8w8g+Vxl/tUkZwdFzpHOpM
2v/5i9MIbb3GBeOqFMXRw8kmJuX65cJqZ6RcK3xCylocl2TZIe9+amvIl7gBapy23f8wSul8LK6j
FkYpJ2fyWVyMpmA+VruU60YXCtT8tDgJWVaoQhsTOy2tPXdbKd50rLbxMGIZtHAFexCKeNx8chm6
jlsIo4haPlsuB0a5QP0+ef3WMt/iZTmX3ieTM2/kc5jjuE09v5E3nHTmOjJZLXvYq60PQfcRmNem
z8ob2IP9tSVUi5k6d2R6BVKWOz7XLyBnThrhg2qJk1xv0AKgYggjogy+DC5UXIfDTBnRVcO7ptm6
07hR5JlddWMvo98x67cgOE7mwJ8SgmZc1x3+e4Jk37Go+8fvTjMEqvEoj66zook0z9QYgDtx6mXc
oivFTQHRiYwDGuVhbJFF6mHa5tfRxjrlOrEACyFfW3r8smUCulYvMtRRADBPYbYbEe11za8xfMe1
qvjSWsd1DhpAnm8yLrZ5h0Sx9ianbcXcFYKEGh22MQdzWFA2xwPK6Ir1v96UeMNK1wKLi7lsnFv5
njIMkSel4MKW72h5RDVEVvKpYUuxoFAbsmV3vbqcYCgyOABOVUz/QliQfuPBFMI1HBwL8nO3ZJgj
IyPTaa+RUsO1XgzYGbZFWzbw7uQGSMuQD5sSDsoPkk8iAyO62aGM9QC87Wsw8msF5Imychw/yi/o
8XPmindRJpp53PXsp5gxYC4JtV53Mtxq4ElK5lvzpUWeVe6aDDszgG8uJNsmn3kNT3gaeffZfJj0
0nK1YE74lNq4LaxzXHImSQlnWBH5fDI4WYg5ogWxGOI98FwF8HpnJIwivpAmII9FWvcb+d+FykHj
VaZ52RnCvPWwzVRVfeQCfZLCYFXWE2xolCLYQ9itY8I0Gf/VAk2YlK8t2QygiuJdwDhWqESNTPS6
sdglc3aU32IW5abtgbCo5U1KD0ek1q0xChk6nicaWMaoUXwVp8bB6vhv+ZIKyBv5ctLs5SUrI095
EuQe1/r6MPC00oBlIKBP+XbSoe7DMM2JiUFeLsuOCUBtdDV2Mt6VL75qelChT8H7cJhlBCxNWC6L
PLEOvgXTkIfYsu/LAtKBeD1JLs8qmnYy7GkEgSbXhwzaUmfcrYCga4A0XBhYwcBLS4+dLx5YJvvL
NE+fZDzQDAzzluvOmt/13qV/Q4qDB5DR5Mg7aGpH5bTboJ69W5cMSpx+K//3ZGTHTj2wuMwg47GI
KZc1uZGvCyXZDiys46wnDz+RcXvV1oizzI5mhN+O3sz4TeaE8nPXDtcwZTfCHDfD8pJhw/IrXVPf
U41hxqnbDqRzrlOGcyh/UqREJNnAfOEIE4u5lx8rw2x4IWCa3bgu7ofIVMbR8vllcNMiL+G26fXX
qBF+GahmJlEDuUF8lL8jl0gGvq0F0YMb2AV5BwZnRC4YKSjWsHmb+Ei+o8wHpAeQuYD8qlh4oERJ
sM23hbBPxg3yx/KQym+W16MMsxOuSxmr5408KszXNrcr5Mq1zT3BidD5kUEKw6fUwrqVXyg/Ra6P
zCIIxrmrqIK7Z9uFb0kN5IUg7Vomo9fYchanxGTcoC1v5IIIwtFpdW5bLbvJPM1Xuie6rjvpylcs
TrPaTZqoTKIAQTPfpIuinf5KvJjYmDZ0+DKckskDlx51gmiG0yndz5Tc+Ae5vNIqua+kD5F5gcnR
lnnOKE6qkYTjsJzk/ki3jL47BCYYDHOwcbReEnt4yLuDlOaT6z5DGjIy1ybNUk04m2SccmGV9U4X
5Kpx6uv12R13FShVWUwwBPwjhGsDLCVd/lgvGUF3ehzwntJorhkQmyb3X25e7+x+3h1FTlKEQ5Cb
sxBGyZhQJrdjnh8XxHilf5NLIX9HLrJ8FFhEdsGNyq7LLFre9dpI2jORArldwD91HtkcZumkc3gY
TWMvHYjMAqSnk98g0yXwtPDY5Ee5/tXw3q5rkA3zDrEGrsx/Bdb/V178B/pshjV/iTD/Mo26f02H
9Nfq4vX3fw6jan/YCBEwigoz1bVS+D/lRcf8w5QRsAfxkqOZroyF/1Ve1FVJoW1A5QnGQE7TEcH/
HIpz/0D72rFUPlTOSFvef1NevFbWf82ELQ/CLOqUqB7aVId+H3lWAQ5EUPw6BGgpMLtVj++sWkdG
PA9TVAL3V+C5usZbR4CLB07AFEYEBvNS5vZzDTTasY1pZ9sGScacCKB5DfhbS/ebLK22ohjvGESx
tnBI37mrEJsW6bCARrlBpGf86Llk6WwcftmAy4/n/1PPA/qq34JtC6InVaU+S0WXDdB+SwI7RNVU
pRQWaAJ0QkCMlvacwdvB0W/jWd9MxoOmgtESOLslW70LSt87TUr1zpX9Ra8bWaNq0eboYgIPDxQ9
owS2T/tO7FsgodlYajvuTFq4dFk31F6+p6kbnTvTanxDnQzApIYGuRE6KY2lo2xVO/e5OXwrBc36
1SzvHXoaljAOTAcmMA4gW1XBKDJbU7NVdWIwM4+f6NltoxHJiMQ1bybnZbDtO/jTVOp3xl3jMpuG
crVR9K8pGprEOrelUX9PJ7LX3NjpkbZxBqg6ihdCrlOWOIfK0W/r/rFPEaqJ+wdUNlAFy960WrkD
1vEAE4kv1vFW74p7V4N70GrBAzq3WaHc2VUHptWWhAfl86Q1D542+gCGt64C5qSu9cO8PGat+6mx
+Vk1P3oxnUEtOZtny0z3dPNOad8+iDz6MNX7SIoslhouy2kgjGW+2Wyse0JcxJn7b01mAIb3vqpD
89yxd5rIFy6I+g2cTUbiXjLFzFChO9O1kh31WGvw5iLqkPLlqfQKdFKa6/dojp9rO7oh6/rom4Ep
suKhsPLzlCVfUSorMuumrPRwtNOD02rn/8femSzHrWxZ9ouQhh6OaQQC0bOnKHLiRlES+r7Hh+UP
1I/VcqZllaT76smqxjV5Zny6ZEQgAPfj56y9tzS8Qzp6L0TCFOieMbTKtNMIMREgFmJwGjOSd6fe
CG8baJsIF2q/twYI1ey+jSeL+le+24lz9nt8inI3/ua58zlpBLUIG65w+Y6KGRc8cMmt5oHC5tFA
MoMhvzriW+b4x5K0tEibT674aaYYaYCsf8jOvYJhXwEwnuzIfpFSf+yX/LV0zEs3g/HHBtlKSetS
liUbmTlrKAsrZOMn7jRsk66meV/NRKdKgoIw90V+QvigdYI72TbSsiiLYFbtVf/uV91H2gzwZtGy
qwUuTX1sHOcorcPFZRZdVVVJfeN+rUj2xeqMyPYm8+4R9CXkwwyMCnEbQ2K37Hp/ZFpu9Xelp1dB
YyzGZpTFja9F+g4dD84aBrlMtmRy7jSYfeiKLkqJnS0h4LV+dg5RnT/nuUZLNULA0bKFBl2PaAxV
ln4dK/s06Z1zHmMGy6O1/ADHxt/ESFmdVCC8plnMJBb1X+CrSo4Hfr+x3p+9tOwOfuc+1rOGle2a
1Vfb5stILHEUIGImSX18lc5hKgWyGXs41Gn1jh/6uMcEMONI02JtFq8PY9/PmySf32aAlP2gDebW
BjPkMtYXLys6PjwqN391dwlULTEzfEAxNAnBG3QaCyJPhTMg9owZMXaq0JTL0ziVpy42QFAK48u0
1JiON0qbAkyZpf4+y6PDYLTFvhz019VGV5cuqPtNKVKM57OFQrW1Nqth4bU4NTf+7BFiXHhvzKfL
PUzrXidJ76SJH5lc5bmGLv1ca6yWb3ayH8nfhcYw1yrQmppOkfkEpV/fph5nswrtigPJswPY0sBZ
hNjXroQhwskvYEoOFCh9Oqe9xKs9rbNAEVtbp8bSFduUGsXQ2PWbsSubjdrXDk5lf01lk4a4Z3Em
zH8sA3vN6PPiTVOmR91ti003RPSyFXsUz3a6A9eJw5E8qa2l+5jqKbpRmHXYToUZwmx89D0ZI9UY
39RO3uF83N000hcXgz9QpMt9ZBSYypowOSSznVthOOchqu+wDboOE99CgTkaXCOmgLRocKezHfKR
ZM0mt9f7xrqxl/ilmIC+8Zz6QuSXDDXsP1ODurUT2DOAThf1kh6yBjYqBvYm1In9lDuwigIXPzqi
AVMrTIvWDrSRaCVbMR3zvVO3+Jo0+ofXYHCaDGydRTtcuqw2sXqp8MGlCGw9SbDO1N4tphuUvL8w
Wj06AlG9HdxNkfTGziGiettAqmgKWdFttahEF1/BLMCno/XhQrhIhbo0JqT1MnCWUxhMUaS3yYDB
TK4QmeGHpoCZVqEzDgxNDEsjPKCaDLoGz8HXuu/zW1HM9B7wNd1PiPlMTdwV3gBC32osglCawxwN
X/ThWz1Z8oUH0GA0pKW7Ua/zrb8u2gsez7BHmM5uiXl5NFqwIFMBQqvihjIFDXXj8fMHF5qoUViR
D1/kKNAIlHNfKfQI613gLEUjKSypUoCShFRqFLIUK3gJzdK9Ds3kK6yphW8iBjsJ+pXoCj/iDZCh
+GhCQzkKi0rgo4pPUuqp/OSmDAgqTaFUjYKqtAGbH4VZEZ8canBXRLoZUCkWfTuQLBl1dxWMVp5p
kt4I2JZZIu9I76YUHrdO6sPYuOtGrzQHoUP6lsUmABBeTrBgk9rCRoWHjQoUkwoZa5f2ErUSsa/C
yWa4Mhw6m3sL0kxzxLuAPLMzApVsEli2lsLSHAWo6QpVs9pe+Ra8Mra2Ns0nzuZk64bmNoRbBWHY
Ab3N0G/MIteL01TrUY9rPgM7PjGPgRCyP0gzyfBBLrW9dosYhcNz1j0NMUodLzE/zIk8CMwbqtsw
gS65ZEUMW9TOoQOrNyhmT8F7GhSfD81nTQAdPtKhQYF+ukL+BOwfpuowg9CAnsICJXygrUBB+Ewv
WBU8SP4mik94wlmBhbWDQgIwEJAe6LCEPkR4erYVjpgpMLGBUNTUcjFaw62RR+9Jkj6NsIwZTKNF
n7VwzLtlWCyiJNajqfDHFg4ydupyM0NGurmNaJTcy7ac483i5Q9zv5vrgwlR6UBWzlN1ynHEZu7w
MTXLcweBKSAxhajMjSybWwPfTsTbAlozm47m6JCQ5J9TeM5SgZ2142PrsjrMHbuvZckVI9LjuCgc
dIALnRPtsCTTSShglKRQdODe84AAP5GCemdtrpOCTAeB/K5o4wcH/rR3yt2baS5fllpMRyZ5zz6s
6tK491rU781meZ2i7OSWNUQe6rsZlbkLSbu2XFbo1yodjxqE5mbQ6gcBH+suT4nCZTW42Ujzv+W4
NVKl5ToeM+4Jqew+U7Ctl2tYFES3mp6Tisc8VmG5dt3diKKAoc2Kt0ahu2XmXIbK/shyUgaTMlht
cgnjOcH3De7XiHFdYABk5e1dnYz3C3xwDSecwwtrChwu1x6JZv5Ts+XrGBVoEXvtB0foQFtBdRV8
TBj3fQuNbFjPxfwMgUOvGj2NJnFviKGXXSucFczcQjWzPlvnaH5KoJ0thT1TAXRBCQmNI2m3zRQc
3UJJ06JC+aXA6RWCulQodYwnt0KrbQVZOwq3zpKDB33dQWHrsn2XqJeISWPF5IhOp5u+FqZu8Ns6
HLcGz53AdfcK8HYhvWM8KIUivxUCPsOC+zDhtYLDDYWJR752RN+3a2gkbo3G0wLD/O7WNZoB0PRd
bzivZVtypyIas61e7E3bLDaNk6DpUZh6q4B1qdB1R0HsNULFjV3aI2NiEPdldaZt4dtg7/DvCPmf
pQLi4ROzzUgBVClYHokFgs16PAJFM+5erXsmCaeG9C4F2lsQ9wLy3nDaYjvA4g8w+QkmPhD6jUL1
UwXt5yGJs18rSH5WTdxiFdwvFOYf5QD/QqH/vL9wqHa96WTbcR4hhlEJJKgFRiUbkBpBhTh85NSO
+Vi81iQGQmszWfRnzP6QHpBjFlF8q0BZJUuY9Q9HCRUqFAs6ygVcxH6aKBkyke47C4F5v3BESosd
4MOw7SeP3AHiCQFJSGtI2+KpG1F4senQ4Wo5EBMDSFrwMdWjryivn4l6W8iGn98oho79dLCJXjKh
E9PWoAWXpTP/k0Oyd+WjKCaygbtFufnd6PnYMxUBZliz3MLmfhEbvOsOMulfovHVdXDhL0lL2DRp
l9IKhKcXi7txbCxYBeaj0lhv297nKWqWTWd039JmUiZsM4Mrh/LZwj7P8L9469X02lf+yGNV5F9m
VodI00EQ3dihm42K16KE8JqnwUCL1FT698EfITRKdWyYN75BCEcWdZgXK0VaRS/A9bbdVFhkXazs
2hM2tc7PGq0wJwPk4W0pqKjH9ykl5DtbbItcCd+m1CC8sbqwF6cbCyeAvmvOXYR/++o/tlaEMq9u
LhN6rI07NuZutvVNVBkvQzEU4cDn2PQpqc0MjVAh9T2u/pr7EZHmeiFleA0Tp/1hyDm/RnNJIISG
dUFsASzy5DF1CUeZjOfISN/xL96aM2fztNLNXZTRl6uI7Is1CezMvc5YZiGuoPWfLDWQynHH0Uf+
fp37r0uLtgn+jyexjp7KSmSI6UyC7jLtYU18/FFcyo61qqsduknlnjiXCNVoKayi2NZjsWzNfLzz
02hF1GrodBkbFDFKCL5I/drUc03USLcllNAJZsNDyD2VqGUARZv864DWk1kob7FKEozHY/TW/vqy
ROKbm1ZoMWT62EVNvUeJyPGbFX0ZI+/GUo9O13YyTMVyjEvJUzi4HAnsBqsPvzTDvBfIWGsTwx7t
p5vHSOCLbL2W65xgMZIzuEbYtXEeLG+w9l1no3DDiAb6lUzqDrVlbiBC9705aJ6Xmc2uiR6tyEKa
X/T6TVzSoWAktjfRwB7NqlArvDyVDCSPmvsqMQy9xGbzMEZOEEctv0q4tV0W89VCKYlve3zlBMBj
sY0oEVhCI5ohqZ0fFyJUyfUtm23jCnfvlPlDWWOdGHNiLfJBnDktN4HhOP2RhrXv299ZobLLEMqY
/gCENf78zrsu1ncXqZ5MiuJsuU+R1U/X3KZbbjvyEi8d/mLLsFsxCNnrotxPFukEhOoiUmsYJGqT
WwefhGwLfJdVYgwK2I2gyMlEo7EymXZ21QsfIZIrvpq+5p4wyTACMawLdjXZcsTQpiEgjOBhQ78i
i4wOlZzF0yLl4zjxNGUVgqJ6EXWYSOxifGs8DYjm8Z2smQjYY3uZpv6RQ2Z+v2B32WNTT5Dii+86
xLfyJbjtWl4KJplOy6nTUtbIMxumsDSqy5VnCfdM5LS1jnd4YcKZ92QOEKspT2lT3zqRVmJ1iDWP
mfM4sXa++/nM/Wy5ZbA4tPJTozyAVNghBi+Hz9dwUNvhdywRwwlxdKw03cy9XC+G/STrkgwU0iR3
8Wgf4s72jonHEmall9miJ17Ft5w5XAgJTDR1emfrUmTXdchuMHSQgbmsya7zTPe2Kr2rI6R34GL7
Z4RBa1aWd8OEXUqRkq2OPFhn7Dl8tOyxAW7r68GMFpOxH265pd6H0WD87HOsrISVrqFrkgKfPuNs
82SPVvIwoXetrZu0d66fVwbXFmsz6gwm7QhPChIyN4QfGmcyZqLdpM0TuLEp73OL/HazvxvVEbCv
k+aYScHdaLT6Yc0yc1tn/YYVYz7AnM/Mr2qmMat/72nioEstu0MoOm2qZZ7xLRpvkiFZvo6GfnBd
4i7SCTcLdWB/TuMKHK95IGVCe8aqlIZWvtybdieeUi8+jJMecqJN8Oe1waalPFveeieX+gHeGw15
xl0VxzzlemxfyPcDY7Jo3VLrlhcxlpfERzPQEtJ3EahrHdHNAej1TSEHLK2NfIdCztoP9FdhLblz
rCohq6SWJ8F+EOnLtitc8nO8wt+jKfk2+J57SaQR1JltBQMNGWyH2ltS65vD2jIUa5LRvDhWF9he
xpTcZkTVcr714oY3N2Kyj56DRZnDRzotTxXFQpBr5he2b/ykRMPEDR35jhneq2Y2K1E30zWtmOj5
SWSTVIUCu/VEcWth0L8pCSzNuKUeliR5GtP0vW5Q5SZr84JfdIOhg4vgsGN15iT3NEmaUb0BjbnR
8p8Dw9lthAmHqfv1ye77t64Q+V1c4thSidCaR/tUo9MpzbRCg4qaUmq41/smR3xt1aatO87mvlhk
t+0GhMLYubxWuFmsa1I+54V5TQZ3Ojv+xdGyrXDT5aYcewRI5PBukqnG3FzHL1ejWUVP272Vzfrq
YN8Rsj78nIxabpNmbANSyRHQ9/irOX3/YzKHZ4FzBqM465riNHX4vJvXCBaA8ddkedfOmbF0r7ih
Z6zZ907SQgMiEF01/b5MNONosSZT3FEgJcXXKMYOLJ/LL9bYkoJmDVfcZKILIFhV4zVB3/EsWMNo
YNAZb+bq0TD7/qFymZpnDIrx5IlOutbcoqCIkQetb47mZTcZdrpYCHBhxlmGje3GjwnGOkRz7xs7
rvcjkaGhtjoscIN30hps5Bx7PbCOEFrg+eEgDSLzrKLYr2Qjk8tsY3qp9lhDaKd5pK/pI1rHSQqg
B2oPC6SJha7pB8wtfXgC1reffex7NEMHSk/aoJe6HuVpeIUfgeYzDKx7MsnWp4yQpXVqIMtOfVJu
nSFzH0ucLgf31BulfcxYgmMjS+7TuG5PJg6/TdEgO6rSYQ/rOm9rWjb7MRPenVaOPxajfbYr7nSU
ml2IHVh0Kz7kQGr9OrTdNc/lVy1vGzb8pglS3Cu2+pLR4EkrXPFIahvxUakxAAzdwukPPMZ34OD1
qWo9CGwGzfHUn3DkF7hoosA3sFe+6Jgn56m46akkQc8a81SNbnRb+Qkxvk17MVaKixVbJOzsacCN
nA4k6NJZ71Fvj6O9zzsllxpTHU+S4oZ9tDkbZoWrOp9pimW4TNF81lyKQVeTEthl9Q/OQDMkFgQY
1uKMWQDruxsg30Czl8TmCR+dTe5J62YhWK6hWriv1vx2RVmT+gW/XVreoazrV1vm3a3ukpcz63W5
db3B5yaWXzR6mSQJKM6X0SZn1MEFt1YIcCVQf+PsfLXyERGv29aHZVqbsyz6r0vcsnr2xcmlL6BF
60kU0V3PsA7/8bK6pnZyk8RPmZjbs35a08vQ0PGIFkasBVl/p8KZdnU7xqfebU9VrjmPn+ZIbZKs
4YoDSD6V0aUa3JgWRVO/tgbG0GMsZ/TNiLTGSHuTsUMT1PnOHTAzIL6k3druc58QxkWrDmUlo8CP
mYX0iU8vrKpDVybLRjmGGOwciYitQ5H3t7qWO5dKzOdyjSf8jLBVd/3Z3//Xy05ticg7BUy1lf5t
iT/sxBWP5pHsyuVCx3W5iDw7EEtLEpHUhnM/rVvdK++pA92Lg9lFOLkV7ffpqQPAIzk7Lo861uZ7
rh2mKitH4BmN3o3rxmFix96tMVi4rfZ2SUXaI2subTLIxiYUbdEGlJL9oU70mxbVUS2Mdj9w+nKs
LJjRiEo3SAxOh36+T1zmOhxwAryZGOe0ZDMiw/A2ZgQuhg3Yh1gtgnp0/ObTT3MDI8aS0Unj0+jH
MUvN2ddY8PJ2/BmbuJa7c1Fv06R510yb9pJfhSknndBPEHj209IeVjY0X5VBM33bQ2/2z8QkrSoW
YVuk3MhpK74wdq1pqFtPTBqwiqRXsJs1ugmrObqhnzLKK+gpGH7mnB1Pq1+lY7Th0r9UNX5KnZ5c
iVY9TpxSTx52GJsO01GOdG9ZHfmB3lfauSZvPY86Fyhr8kK0Uaov7Xlb/FoGkuKMR5KT231VJwly
AmL0yiUbDzOPA47UTm+tgBHyuW7oMwxYlY4z1uH0l9TEoaQr4Py0u2w4zVp70ghUx1B9ilSCjFCB
NxyLcKXas+TFIZXZqSjphHDuQOOWf1tIhib+qKY/jWYtkaX1lYolvzf8aH0Gwz9FApdheA4iUUr/
NKPlw0iNwx2EYhwkhf/qVLCFCorRm0VcdE77hcH+OGgeytek3OOrSRvIQuZA3w43DVNfxL73jS+a
39PJj3/q9QiI5GIrhfHNoTAxSPciyWJaCvNa8vn+/ZxYKXh+Q4WZEvsO7mEcZg1XJ/HqdyTTrNyo
sWrX3sml8fcGRw90C4F0c8AxgEqjwR8lSwZ2z5Th3TQMbgiQfxKpxifoPWxE0ECmeG/4Wr5AP833
PCm+7NZD7RZEuOnD28QELkSBeEqF/mhZ6AdT0VcwdPPLICWuYtPeWej9ejymZ597IY/oX+RmCqSp
lY+yOMxLI89+bJz+/Yf/dFL/dfbv4sRLPjcsLm5rKIz+YHE7QRvf4w7AslJyJlgAWqaaMPf4lJtl
Rm6mxYBnnVBm27yX+Ocgb5raGe/YAs22JSbQ1Q553HiXNMUnOs7Hbz6z832jW+89Qz4srXkgSsFv
4eqEyywqSZNlHcUrqBKMj2xbDAcmDr5Mtk35o6yS+FSLyD3VxfeVnsVHmsd35i0+HNZNn+FeG0X+
tM3wag0cg7T7DjXLGarP2Uw4hhK90iebtEWAEuG2M/LjTVIMrx7lJE7X+rehzforwXPafjGL9ZrY
+LYMa3onI92+cfufrJ5UJXaGgVmZrnNoJLK6WDbJ3iQmXBwMHJ317t9/B59Csd/uQIJSEOZ4uHvY
5r8AMGJ/9ZMx4Qrrjf2t86tndPnU2hZVbhQP1Fu5sumqji6AWt3IW1Pq9SaNo2/2ygm3FcXPkfC7
YFiYJlLdY9EjCE4QVXbUl1OmysEOHSUeB+CDEx5CmNm69/gGJk8+KSL4h+FeU9ce3Q7DQ+M5Ydht
CTBP3aFe0+v5kjVTkNcud8nkYK5ZZR9G1NiADf07Q53HodPjm3ycTho+lkE0iSlAgvqhMSffaYax
hBb1rz43ki8k106Iz6HneCLiGmfejHGCW5XiIYqct2Ixp+1YpBZeiVm8ceSa7nPLfC2wHtu3LmOz
2jEwtbTEZmCY8iiZqTPetlSIG4r22Z0CzX6iIDhR3exK6bs0PXCoZd4TEUVEV7RfEWDblWachXQ+
DJdMCiZg68WMm29R6tpHa1nfOu7fs+b0KlMWJy0TCx0A17UifJEeKOvllSGQAQXwHOGdaznKiCtF
3e0OaKDpeNBUrsyaGK1s2WbVtJz6dDxlpTG8JvYxNniURVbzgaz1vk/M+KyZ5U0bD0c5Gm44Dx2F
rL6KXVPMxGSlCXKBzqmOn3fsEEfbeehf+jm7+zzGiNh4x5Ml333elf8f9Pob6OWA7P+fhaRh+16u
/+M/u6T7iLXre0vxnzTDj9/QL/UX/ltZqv+HpxTNZCAZvq88Y/8X+oWyFEk2PuQCgQ8wl8c//bey
1P4PEiV1wC/bNDnJWWxJ/41+2eQQCI6elo20Bbja+r9Bv/4RtOGz4yF7VaJX0+IF/1CJ+E6fa0NO
p9Ck//vmseHjQEtKzEiLe4F5hYSuxuUvqiL19n9b79SrIrWFh0NZqnQqv++4WZ0WhqaJkvL1ZVie
PfPBgAqwM8DZ7C0eDxMgZIRtb/lcY1vptttK+35NCxqemBo3O0mVZ8aY9Nk/uuLZwM8nefRxIJIH
fAsa77AwpBTexmmeG+KdMNwV8atrJH+RZ33KVH7dOj8/BdEOPrgayVqfYVy/yFhaS1/iiYB3nnXS
8eqvi0/knDBCTb9k8KHS0MOhi+4EUvl6Ejtn/cLhjN43tjzgrSy5DS6ctf/qMWl1RcVAGRsEWCDT
ZuRODk5WhrTgG/ebmb47rGZWNh8bzznnFjZD5MFpfRzEdOyd/H3BQjKWD9k3vNzwXXupAIztwt5Z
BDj+crf/C6ruH8IZ9dUJ1+MWpBZBEP37V5d0uRMVDT3BgRNpwsm48nEJARUqvJ8TeVakum+1yPmL
nMv8M4CGa80V1snKEFCPtHl/f1nOT4lMBqvk0A6KkmCBAUHoH2xZHf2ZmqDHvmg4FYV3YLAelk10
9Btjp2Fl3fkaagYcQP3v0/BUDsnBvnicGwr8VNwb08NwpXt3VnUkKP8f7nPeNU83dgY2pOQfKqOW
AfnK5yoxuCLwL2JuVwUyP84CUNL92UHL9B2q0vi+m6nCi41LnrKWvFjVVzYoRGjvI+o+w0VQcZfA
Iw8LNj7PfYSXzo7egzIX2VYKUNCQvbpF0LVPnvWUAI1rdUvQuPzLHf+PwNvPb8HERMLzlJPEn5LJ
sY/n2WMIQPaeiekNJ56mx2zKDiY8+cvK2fixuRdZxqHKPSbpeBlsKPrvc/liAMv1Ztg69EfreVvN
018EXf9qJTP0X97bHzfmVLnToHcrN6b5tMZj6ANprbqBU7DAoAonxfbaZyLQx/gv37LxD3W+ujf/
9yt7SvL1yzrQ8Y8x5WMJBFUEuNDiGZfQxGMSsLFFBsWBDW5BiHdkbaXn/uX08k8x3R+vrt7dL6+O
4Xub9x2vntXJzu8QYRV3ZvmotxZ13TuNnE1HbkRL8rnXJCR3x395A6Z69P5YBg2SbGCYFYosfAXh
/vIG+q6LC73mwjNQ2UywmzQysd9RcgGG5P7Orkgga/sNRlhBLYvA0lAXx1wh7w0nYYwN8Y+7NXg6
eH+Bh/7CSr5iY8v4G1qBYHUYEJPO979fxv6Rvft5K1u2IO3a9ThN/vGljQOO9Rrm2xzcUqRTfohw
f3/V6DSW3Rim/XooCkYmHgdQwQyYsBwmDoukxGU9+ct7+RNTVu/FwmDVoZ+LFfanlvWXKziMPh5s
S09CX2OFmOEEw/SMK7bX6pvVZYrDcDL9qqGVrZU3462c47892P9qeYVMtw3BCVOlH/3+HVo+jeRo
KbmJeGJl5u7HagoS2d7EY3ys1wu2SndtnD36TnUtZXHR4tPaajRAifcgVxNVXliL+OMv10Utj3/e
WZzMTTZY/EdRq/7+rhqtzIDH6BYUDlYE8XRs+/ho1pyMPefqkq1XG9XZZE4ueeCmsrm3U/cvgs1/
+XD/8h4+VeS/fDfRiCzFG7kyjH9PNYnMJleFRIqXLioP4zLcEhkNPtech+yJRu/fVrX/8vb44yJQ
IcH/s4+YgmLw94sgES0TmUp8Y02eZonCqcULuIgY+fI1zNbZjQ3aEcW2snuGDjntYBJoiS2OZuvS
LP1+KKyr7+WvyWSEsn1MZvvIuCjgxbYmA4/qPlJ5ABF2vxRPrv8Dd52dC5aODU5owTqrf3LSdu8m
zEhAmrEFvZQpWQuQbWKxA59l37A0UJeHmWGek0XH2tAOWlMchgizZMo8RqxFoGNMMIzkn4r8MHoJ
WhiHCk0cS+RvrbBO9hrf4a91rDwbqbUZqtdSg46WtlITYS1bycs8FAf69QdsosOkZsWx5a41JVlR
+OZ1eqg0bj0ZrV0BWiAeQVx3C5pDTyJEg6wCftkUBGk3ho3ost+PHVQgNZdtMDVuHhKX0+VIPqVn
nhmP7Fym/gu0EWwwv3EyjOKQMsW3jaMhopBkTxSmVqCuVRyTZPiiZ99rNz8UU3oPHbC1+fPa6h4j
pnQ6c64MMsDEsltO1Ibm29xbzFuTjbHyvZhviM92GSBMoV3I9zJIZDS5+Nge7wQIfRe9LPO1jd9W
cgCKjM7pUhw883nAMVFnniHTt8bAC8MGj9DJD8977ErxPEVjNfXELSzmFr/vrRazbWfM0Gac/PXi
HBHBKYg4jXEYdJ0Uj3GbSMOB2UlBnv3V1ykkimDG2d1PX5bpyKH/JqvsoJ/Krc8aLUtMKepm57O1
u1wxc2HULIttq94La/vgogTjqo6CL4AOaKHc79CFTKTwjsV2JPED0dOmLL5naX2Av/+iQO3YrK6Z
5bxOVfdkmCoWgzEAbd5rXTkXqcMbGR2+qNio6FhTU4msuRdUC9fO/Trr0WZYXXC/dmt9OA9D7u3i
+KtBUHI6P0i6qXaGaszCekBnAIbcMacnQvIiITvjqRgM5sUJ04tyY9LyFeLGaEta8tzextkbvUOV
bsDmcS1FImtwY2tz2FR3fnbnuk/CbHZRjeQBJ8WuwPmFrTAhHCfDeVBpMnuGqmdm0lgyH2PEL2oz
RDnDGPiuXFcYx44L99QQDjNzq7TU2HFD4oFXHIUZH5hT1ozztWEFusXdyn1op6+OZ4I8KvM3dJsj
zfCWMwMyYWA/bMBx7ybX3DanXV/WO4sqsY9TFdga9lG1SaFzGpQho7VuvPJrs+BIDtc8EJ+Lt3/n
b1vH3Gnxu6eX23mpgvrTmvm5IzldMCLKmeCthM6B/7SkibtY0G8r0BK7FfioUHFAj5RgR23+zvl3
OybTtvIowxt4nuXOyXfqm4y4WWR+qnkKVeiNBW3X8P2YXbmNiX91inLrrdVOp+Gu+5einrnyXuAP
9i6LrVBOUWgQpG7a9gZ72k2jHbvse9sQDcQv5CaZAOJ77UB3rd8plxeuqiStubfeuB/wxH7uAbKq
tWDIhWW5GW0sKK6ZkdoQ41sS3eo9c3Cutdz3Y7YzCXwte2qBugoG+QFpjXjYCGPD2uPpc/ABVkfe
GC2oUwH4EUX8nFX7mU6R01VhgwO3P6a7VOBuPHpB4nL95tNke1jP8FEhOJzBCHSAP2v5qWdgmmgN
pMksiRVN65WsKjs42Anq3YnQjn20mgjsbbSnFSoPnRtMB9TAx4H1o4Mt6on0ywklA1XB1zrDoYOg
0Xo8C5xuaf1vHSQSbTfuMkKYbNDUUlzjCnUQbijAcBstuRkHnebvUxdh0d8+JPYXRz56ZkvkQcWo
kEmegBWe9YCBHok/wy4nMAJ31ucVqnayvvkOLhd+iPbhUBrepUr37RhqbXI3r1rozM6eaLXtOhX7
irCSKa72A0+NaKtr4k27cp74W/URl+0mYoSwGId5NUNg5KNdK8YgaAQNvg7nRi6oCyJjE8g1LcMZ
04WDg3rBXhMyCQosPlmsmnzfw1OmuX7IAfBqHcNm1F06nwTdLfP1jTUIbPOfI/lCqxehJ59+1xDj
0kHcuevzEoHqWgXQXxWMyHiHFE9VJB6N+aSb+zFR2QvIX+1sVyb1rsPruUG1SopbWHUM1gZUtdm9
VUdsSPAy5NE3VlBqxkvR4ciTDYTIywOg9cGs8mBN2n0SCZzZzZMp5YHZmN3BhYxmWJuXhqWo09ig
hx57If2xxtez4yYGK33UYhcJ1F09uoGVS2Am9ujcOMe6PCbW2Wk9rGsZhWWquSnhRxAAtfaVIQCy
/nyvVq61Qdy16KHahmk+nfLRAnt66XLs+NnQ1K6MLvpslEjhuehEc50FVutlZZxH2iyldIKhtY+t
kR2gzk+T1+41gzdV0NshEblg8Gkl/b6Omh1PXQDDuVWVhUFFoP6/qFH6MrZn3rlaIythBdiPH2xl
pAwjyZLZcbb8/PUhOuq6del4qdQ0QrURlcyv3UFHKV3QKCb4xTPOOqtEjugaORWnb4RYqlqiiCLw
IUBNDOrVNC8F8Pykdql6fRyFdrAdtidTO6jqZhqjkAjpXljXMjcuzVtfQ2kXBtwqK7zV7uceEXJD
mIUF2E4ytGC4XU9m4I5sgYIUe/9KgyasaucY+wRHO/5t3vu3w+jdDr12a7RyFyVvOuiHKrQiZmJT
EOvu0TSNS4EIsxogiWsuup3dLymn6wmvwiy+dyfrrH5ODAvnFhg0238yEdsl/tFpcvzDCbCG8h5M
/RzFGoWjdfVadua2PhFjmA4aHlASA8P5LcOz3dDsmyKKj9BPt/P8Part+6b0dgTEiI77JLbOVoo8
buz3n20f3pMqkgwBLjfYZ5kvL4xwjuZMInL3P8k7s902sixrv0qh78OIODED3XXBeRIpSrJF6yZg
2mLM8xxP/39HLnd5yEz/ib5poIFGZ2VaMslgxDn77L3Wtx4VgaSLwiPOPxgJcHHFhK6YMkXEumwS
+qPVa4eoPIv7NpjEHlHiMu/NY4eyKXfyJ99MDmOj31We84Qgd0NVuRKlsZO3BD5PYFkwA0ZvM8AX
jXhcR7RN+G+Zz/CNuHAVjO7Rr7RnmhjBTFNQ+aKWpiwE9kx3oqQ+VT3vqcxjZGUlieMohsxWv+PG
C8n+mucecyo2YIsOl49zqKm55uWziFgL0H8hbHyFmO5qUYsgelrDFA+2Oqq4Hi0wGqukW9M/u2v6
SEHbTZRwYhKr4l88C50yPa49FvQHq9PuMp8XXxlTvgtV78ZY8CFU1GdOg9uwsMBTKKg1vROZBK+c
v/cQqz43mnsQ/rCKaCPG1XCsw+FFs+qHOh4eEyoz4Kg5yRLGRcnjlQhO0aQuw1H9nCnTSx9UD4ah
XFybe5rlQMhOWdof8mJ8bDImlTp1OVvGnOgKKWViZFyPxoFO4GfdywACWc6HhiAVdrtDYetzVQwv
Iy+OaKh7KVXt0eNa4oElRe+GPePerr2jgd3OmV5EpD4nmnXswuJBLcv3fsKDV+iIGcTOjq6RMaK5
Hh91lbOLLXYcu+HlN6xreHIMQhv1ND4HXvZBZfZc2e1Fr6ZHq0qR/Wbxx1H9aBQQVVlvaoJpWKAS
4y4HQiCfTygcG617bHgMua5IkFmHKk4flbqyzPhM3OASLR6bOycpbqgG82KT2jvV11ZlFb4kFFzu
U8S3oznawczDLcP1o+uNcKorNn9/eh5UYz869Hwt7mNd36eKeueEOgZ/hL7gdlB5UsuTocuHyxls
pcQKupASUeNsO57YVtZ+WrwyaIGY3Cw4l1BMA1ZB3QHXtye8YUiHxWhBg38R5a6W8bkk8rjKs+VJ
AONKK1+MYVgklr8I9GrvRcma/ND0jOTl4wBGA9gG2rONVtOk86jMxrkBWqYOriFZ1UZz6/x23g9k
HZEUiCOKPhWXiK1mZH3E9WmG576IN3IJ8cYwmdVZzZbN4z/CDQ4wLWGeJU6gTF+mwULWrK6UHKIC
r2QR9SY4G8pFKpg+54B7YrQcmrroC3/VXFqbzU7Xd0D3ljpyK7l0p2k3D3hkAhRmqUlaGGeEyNx2
MX01jhXyBCU3IVk8jxmJd/KQxj8xYcOWocCLEJS62kruo5Ui7qa0XbeRspTbYUSwWN7WIFGyhVtW
azEZd0SGPjUKRSFZ952G9CGu1iYGJdEVSzqpK1NZhjqicNU9Dbm7tanxa4VTFtuzq5911T7mAp4L
Xg+LotUxok3Z1OvYyhhuQoapWa+KdOPY6iqzlQ3+pqNei8UO3fuubwtyFymNTWSc9Pwd3V+xt860
Mt4o07HPb/LgKndQnzDDKm3WIC4PHWcqp+KLNpe9zb/yyxWnU+htRGySVJJz6uSYB9gaY6G6Kgrl
SYTVQzWQ3JGTC+U9uROan5GpTg5eRXEerJL4Z0IqjLxZS9LnjCSprbA7OE5ejpKoIJA19g5WtnGw
lgTFe/mWTG4ou2JjZgcxtPgjYl4siHR9qbYGoc0nnX9yjG+BwHBERnrHV53DHwZekXNKnmyukrHy
y3BVogrka8DjRFwdX61sSKg8/IVNxFPFCTL5esI0uZvkkT5HERbJta7yNi70LPkzPuEAsFu3wqnW
mNW3lq3fKahM1d6dZ0a1lLWH39CopkMghzM+G4nGISH367W8ylqs7ceME2zbrMd0b0C6Nkaxw4tz
wrBxKARbN0qHFqh1k72nv7LVCn1flbhOPaocU78rTXqZNo+uK0gksLb9lTuMEmnpC7DDln6XFpQy
FZUCz4ou9L0d49rHiJbIng5/keVpgAjmLckmPO52pNyPcXKOzPFF3kVal/LlmVskHAv5jmzFW+Lv
WIflQmASb26FdAAjhOuNLSL8RVCH8jTpTfrCBZgdx6emmGbyEoYc7+TTBJthTuwbB3WEreiBAhpH
CoQqbjSc9XxjXGIUZ3P5BKYmT0NJbB9Vq+36HPbp5/KAawTmVh5NIZ48P9B3Y5PSARJvf8dbJUvf
A8/3PPGOxZQejEDFd0XPJidTUBBS0ZnbURtf5H/j8VgqqJFs/Jq6fR8RqlEHJqc4c+mm5MNVvDNe
Sb5DeR1qpMCqh6ZRdlxoIU2eu2z4NIZVfMhM7i3ZklNgpMmulb9+60z+rdn4nwZ8/xAD/j8hMcu3
85nNt2IZbup//ue/3p5kj/zwL8usCZvx3L5W48Nr3SbNP//zK1VX/uT/7x/+4/Xtb/ntcJz2458P
x1HUN/VrVX1qfpyH80vf5uHiHZMCTVVhqAupejH+PQ8X74ShCRYqKChI+00GDd/m4dY7R0BoZoLG
iqoJh05wzW4R/Nd/aNY7y6ZpTj64rTMoh/Hx7eP/a5rJlftTyLBm/dyLd1xYzzrgTRB9uo0L/Md2
a40rhllGPCw6rzoxZF6UA/JFYgaVAJYjSzp2Lvy4LpWEStrCh0bDG+Iglg1QFwJYLU4SyJmwAY3j
xibBqxifYZ5vqr4+pTmwMzzVdVLs+7LGfs8OO2HzEtcpGeedXW/zKL/rMh06YHnsmO0qibO1Wb+M
uFuGyPQyTJkRnYDxC6y0dY2XXKuHZxgHO/SPq6lJIQR9bHBWVU69DQUWEUwhntfu4bvs6okgPmKB
Nm2Ib9zYxJAu1cG8E2l/H/himYBDcChiHP8hi/zHwvZvhX0XKGihxOhfCnKjaNBE/JSi7IXZ7Udy
k5WugSWP+crfj7QGcmh/k7GziulYIkDWo9OISHuoOWeIaVeX+XYSG7WvAErdWVmN0wN6HWozVQm2
Wo8qENhIRNap6I+dli91AkG6Lt/H0xd5EiqsblYVLbtLRywQfS81PQR1fxxq+32cKs8hp6CMWmvI
MMS51qM7KE+EMbwPHJ/wqwnFgH0KuZwY6zdKrN/FXf+5ippzIzvi9MTs3j0Y9s0hHt7y+RRldA6T
+MUEl+EJyP26uOgcNVotwTstFnbcnJTBfaiU6Fw2iiSqfRJZeh7z4Zg54c6qGwAI04xJ79rqwoeB
WAec/eFHBduXVtYf7EB5MsoSCsp4oOH4+PeXqf/JAvT9+vPP9Wt+/JS+1m/L0H8vS18Xov/+1/8d
q5RQeWr/fJW6Z6Vs8n88hJ/z75ept9/6tkyZaHM0uZqIt0VFrkXfgPD2O1jgrE4M7FSQQ3Ig+22Z
ct6ZKCkNqjlLRdsixT7flikbRQ+0CIBEtsrqYtl/a5nSWCZ/GI0hCIYbZXHWRYmHgOinqW8Wdn6X
RHVK98+eRSM3EJNlsq53mWOtqrLcalQXKHHhKGBRRL1GtNRJgyGtjMayrn0AkyXMoGJDWMS2JhNu
5hvRq9V6h7J9SMdxLzxKCXZ3WkgzUdRbz7FXXdfuxtxaaOqwpDXLmKjDKAPNGiuiUalQ0ldtXRwC
leXQZ2pjL/Ew3BtolAPdWOc9jVYc4RM+/8TMgKqAHiyrHeUo9Oh65QNEFQgObSu/t0R8sHrOGxqo
NwwN4OeBIqHBa2DpBc7RbqFOZPl9INx7o/fu47A/NdOd1ThyRnTog+hJ8ZP7zrG2WUxtgaWaQ/xK
65epYdI5jIjWSQ5RAG2Rtbtth7V7tloo16DfBMi3hkA9FuY4u6+w88ZKB2zi5k7Fpu/yx2HEXCrs
lQ6OD93dAXsiIkYc6K55yNKWOr5fuUp/Mh76YDi2eNayXt9kfoddCU9fWHytRv5009LldPb7ESEz
bEe86XIQjGkMtX/cs/rCQKWqhelyDLfwuehZJ7PJZBrQ4n3XyQ0s/IWpNrOaH3Gx3wZE89XFg1Br
LNfxItHjlQpSIeHHQWpsgAswvvsinLOHpHcY63kIrLgmilEYE4xUe5ERQt0gcvzuKfzXZvw9sEu+
zR8/hqPz/i30sZQBFjv5D0KCqQ+UJgUjuuyQ+XO0NNmDExQ62cvgW4ce4cZEYtDsr1/0Z/WCY/74
onIy/t18t3WHCWJX4qNYLx5a4zIgCCpln8eBdfvXL/WLREW+Fp+Q6bRcC37hHjfYJQjKDn3alDB9
cqajXr918VC2KO5Kc1BniRLhd79YQrn+9WuLX+oa0wHzBghNZfmRasMfP6cVFGo+waYAuabsKMWD
RN3F+O5VvBxyWpwk+6lAqObTygtpzXMaN0t33lXt+6rWlq0bnSofwqtSPqXimpftIQjPoVIdUme4
/+v3+os2g+skNfngqx1NFmE/qRGsvNNc0HF46mJc5AwZSMVYR5E4T6bzFAwTmJrqkUWJjHVnb9fu
RRudz2Wzb/Byq0P8m0v3x2/HYTNwSeEQmDB+vHQhfDZ0Rcj0S4Xji2HXs7wMrwHu83ysLsyuWnxI
Ky+xT54PFzdJb3XBOdBPD2Yb3Tivf93W//R5J3dcKh9+elRcjL0OshGNP5b18Pd3rZ4NijEZHlyQ
hu+u/FCY5TFJacXpxJI3QkJvbgxyn3JzNRlYHSeIBvPYMs8c0mp86IVOrENxyXWy1Y1nokfzKP5g
6NFNDxMOuxy+/RTSGxrkp9oxzgh8OLN1c7N2WYeN5LWHzSYPvo2WXIPIfNJ8++wgvHcK85oDE4vS
QxmaZ1dzV65/dRTrWLUvWQcMo6YBkhXzppvOZJh1vMUxYQSK+NrEGTro2p1gPmkG2bG1rENlJ9dM
CW5pVGxdrfyYFMEIiRgrQVERt6ljO9S+mHJ3AGy9KOvqYk75YfT086THOg4qhKF8VuL0jrFnvX2W
vDLPbU60etsbZ8P237fWeRiSg08c3aweSQRt6z1pdscgsYieguzWJsfWiG/yrfeNR3Aen6zW/D2w
scZl+WewbrU0vlLxpe5ddBraWaYJaRn7XMDXk5fXaQBdl9tHuzbXJAdfuzzXUT9k/L/E+9hP4k5x
UU4hZKf55ZlMmYyzU8brUrNiakP6mJ1jb52qfHacYT6qLR7uJJtPsflkRe65CYKrMjYXD+r7kisx
iyJ0pIb0gYc1dwVAgsNYIb3SMUPVPFAjVuaZiIw7Lfa/5Bo7phbfwpLzi7DXRsk8CEf6Uz/Z2yE2
zm1q7kVRnuIxRFrIhhk3zNrEtGm65oVwOIQW/sFuirmqgEhoMZ7TZkXwT+TdclR8Jhs03kIM1csc
/WvfxXOwSIjyiEofm09K3oglUudjqVMhTKb1UfVo6EGmJpUeq9bbe3XEsOygcDUNUJaxYToNB/qQ
2h99wyTYPeAQEXf6rG3pKpR9efKHhRH474XHwD4r06uV2Mehc475mB5AUpzq5EaEMigUgd8b/fYi
V/KzYgdbLECnVCaQJzU3Tlg1c5qZW5s7WPBoxDrzKYQ40PMCus9+6UrYWjRnZA73hbAvQ7FoJtuw
IGiYUz8SXMGX3KfDwbV7fF2EIU82KJU4fXsq+v4zZ4Iv/I3AE3le7PpSuP44K3QXElxLdTI+MArg
GyS5ZT5gkMCChScBPQLvyLNhljQ2YgAj5uIT3QgwJby1rrdMIppnTTJKA9wAwQp79vCAJ+nSFYby
FRJn1BN/pbwRVWQZhcLRajBYU0ni7Re6u7O6+FOjlx9zotegJck4tEef3PelXbMEyrV2pJLrfTxj
hn9LXZNJk9M+aLZyL5+xMktuTmgfqaW3sH+uvUl3vtCDOd1WbgL7Czw9BAijBRSpS7CcMRv2soN8
jyPoCoYR5tzXshcjS2hwjq9mpIOjtJ+6wD3WDsIZh1qOpQPLDF1/rgQQcdK8PHIdgV9F927QXKj7
uJMTzIvu8JHQZCJK5U+jvX6Pb5kmYMTbYokLkpvQrTvFdh7MDHTn2FjB17dWeclV7/QTUtu953sw
UkbsM05rH8CaXuSa4qX81xGSuN2gRK+T42To57JMbuQcHmTNK+DHvFH5ugQ4m1L1WzJvdyqrg4J6
J8MIA0j+nA/TJyDNbBsZU2zpAFWezNYE3W1DwrOP2MCuikvPGwqNOnHTypLaKyw8p3xnemrfQwOL
vXQX+z0tTpZ6NYpvrjXctZWlcDW1hlxFInqn6MG3ZZuRq+FEY7mxeci18h4CyWfVbRsyOXTBY4s/
sqeULvypm4+0MOUXk+v2YYiOsdxpCuHyxDpcETs8F3m1G6aUOriiISERNtzAqhnS69fYTHIEJSNj
i1zjC2ut8gIXHcoN4hPFDGEI1Y9u1dwxAJwH6vRB7qo6u02UZEcYUmc5uB8ci51HSQqg1+xBoYuV
LnI3Dj7q2g0LCBTauSQ7to60U+cZx7DjKigR+pmySA9Zk15Dw3ua6GiQjv6EYzuzo73alhcPD+VM
Xq5ITZY6iak5Oqix0+HZiHLeVk9MjZ7oIF+SiA/tw1xnjUV9l8Y3k4YNCGf+6so6Br12p36S/6tU
3aei7T4X2V2kHV0QgBTjrE1dkH4uy2PbGGd57QYWWPlJnU55SlvzLL/o0BPcDG2DhX/vBJeiBURt
qnsNirPWyasqlw3HOuoCKpbHg63HPhryzD1qo35+e4fC8q+uzyUabX5BDdOrN4Gs9NgZIV0bSnFR
FDA1ouNpEgcn8OZdpBOQ0Jd4Whv9S5mOO8+SrZCMXWB0CTJMzceubj8AU2w49vFojnCwWss9Qafe
J7RCAiVc5XI/bqLqovrBNdO1s59OSIs0CzGT81SFpUz4AeiUKk8tyZ0TOi/5B7qf34ZIf1HfRwXM
PEd7tA37Ke3zy9R+sodwL7duWW75fRMD40E2TEdMbvRRCtqVWZz8+ZKAIkCH5wICXNYXD4Ol7TmZ
UVdYj2zpr3LCDvTz0mfGOT6XVcwOya+XOe+5NLlBE3e4L6NjSl+s8rlRC9Uo51N9lGdVohMJ9jZ8
VvmImigvNZxqpDBbCgt7KWk1FIJw1VHWQvVeQT2AB28AVAtrpHZWb2RMM/y1jbRt2c0MDjkzrRAv
hs/3wxF/YfTK4xtJpfNlcEC4q43gaiou+E22DhQdS1Nolx6v6KwrkquszqNIeY0ney9AWbT89NvS
7yInTFW+HOujlrG9y7I+7bihTFUDQBrERJgiT1H6A61DFDVTsIUDcx4C4+wWbJOOPTfA0MmGQGUH
105vL3mvnCP/nOToYGKDKsS2uAKBLB+dgDenp8ZxgueegfChD6FRdb7tR0rBOq04T0PoPhGmcHMJ
h0qAjowhu02JxFIZxNkrVjlDccrUSDYlr5ncdYOCr0XhG/FSRiiR/1KulXqYyYdkGOMbcrlj43vQ
3HqGpjLX3uy41+NRfswq/jxl9mtd99CMZJ2bM3KZQanc2EHSQ3aQNJyKNq2KLM2L2PQqqzl3orqp
vYe+y2DaWBhbBGckahFXH4OsTMPwlrje6zBoq6x3PvgUZyjK1k4S3YqKYkDPWJNGF/GHDQDG5D6q
IXd4qjgn5A7j4bCSpaBrUTIIrvRmabX+NekJS0qM9YB3n2fuE4TSbKYKHmWPKIllXZwnHzkUI/mE
MsRFg+GNJopHgVTVPGmhdh/abGyFj3fTw/j3dstqDW8kYXyoJ8pEEkYKCC86AyBIx2hYlkVfLwIS
1OrOoI9d8rNGYD74jnPXV+CXsHF/sSts2rak4ZlaSPpzGN3MAoNKNfYV9YG/TirlU0r83UoFORNz
otCdFMFtZl6E1q59mwo28XBdpCEXIthAAbgEYXRt1PdWXR3FoNPQURkWJQzfsGGiVc5REaU0pQ1P
+qM982xiZlia+ITJUka/CvxxGxiywHGrVRhxu7tjbnNKbbi0ro8jVKPJ6jory/f2YhD6LAqB5Ck8
saEG3NVSmD7mk7GeChUhCO2RhlUt63jEIS7fx1G1g1BRMAPjlkOSCr+NlIoSsrCOJWiBY7yCpS8B
k/o5H0HnlXI79BiCj61FyTV4+Vwx/WXTRdwrzJMXmiDvG9agzkwPFmKSqgtQOw9KnvBgC+ifhmk9
mpX5CddgvDC0tF5oXgKikhlp3RUuTARvl1hwXRyVHIA8ARxXD2WxGkro04LE9nlVBkjuAcSsYQ74
KuO5CIffwmjNj6RIj1tcRyDBDc40NLbukt69jrULebf3Prk1ux3kOwafdXrfVdYGZOtR6LDd5J9M
lAxa7tObiI1lUvNR3/4z/dBgLkCXIerJyuYUMfvkxuSZC7vkPZXmU2xpZx2d3izJzHDOoh/KkXNn
nC3yjuZVy9rlkNOCC7tatHZbo7M2Pg2Y0me+RSePqSHcdLACvtxjO+88ZhZJNRwYBJjkBfi73oF0
1FyE5byaOXKFNGhnXmcNKOCSqzy+lRSPM6tgRyalR0VxTJ2nc6BtGA4L2zsVXXV5O73RDjpzIx/5
D4t+YAXxBu8jB5S7WmVxStLu1puQHVjKZG621rqXOM4O8iVSB+VHE12lHCGuqEQa/2BMzaWm7u86
Z+dp9aU2eRtyN5B3TKmHz426sc3oKktbRYh1kuQ7Rx406/4kDxeyXTGmPuMhVvOJe3OSy0CbBbeh
jm+dwqeQO2DvKznc04FK1vfgP+AKUbLoag/xB+YRy2RA8BdsinOaB4u6LL9YgbPWg3OYp59DRYGv
ijY+KoDDFeuGDm0HUtFBXRSQ1+50gnm291ltnCc0sAhBsp3vTsaspgmXqSyJ/UtbiHuNrNsIK6Pt
RZu8KTdqiI610qHJx3us8TTnJjadegAwxL21nuBDmXXnzkmnYKEN2WmZK/uuS3Udc43akGMOaodz
o9js5+jIFXTlZf+MdhZVhwonroVxoibv6QmzOI7PsHkXbwjtcZCjYr5pL31MQa+0Wfep1ayNqa1q
P31mY8Ww3T0i63+mr/A0BN5O1w89y++cXF/eYgQgvFW/BB0dt6o056KnUDVG9meIaG1RfM4Kbn2G
O6BHlSenYysRNEtnHo8mIor7yguuCfB97tf03q7snQ84V+s5frVseGMhhTXsk3EV3iLEjbPEGzZ2
2T4Wrbp5uwdVj9ci0PUyWvEVchXiYECPSU2NIQrvjAt8W7mv4eh/+E1n7eexAX01rMa6bqkWDy1K
9Z/6RimTiWzADVfg8VdbFZ++rTzJBkAZdFuvaSjIDXIcyeerNn1YifkUogmLBs44ipr+pvfK5Pfn
PhaIVttQTVUlApBZxk99rGHM6pZWCtuO3Z2AeS0Q9zTBLuyqlRKYy03kqyeYWifXKXdYBHY5uvuW
xkPKI6fRZwDlQzJpiJ4N7ZNAaJ85rG856dqIQRUOZQalfmQEa7NWH/paWdcTC31a288xidbypCZa
/+CY0alJQRShSB/LQ9aWK9x7VnTSrB5ogrOYagS7SYSX1EGCOiHr53F7cRLo9Q5yneYkq2I5tkSj
BsZG/ayE47Ecq0fVjbYtvMMmIj9aQV2EAsVFUF2xunnzKlf37egvWhPjbDmg1lRoWSClyEQ75xlc
RcRt223OYdA6qLG3EqKbt3ELcKyH/8L7QcmiJ+G19UuWVeTPPVAMi3OCGYB9UPZBLYtcOge5Q1MI
qfk+Si+xwZ3LVsqGl6PIG+qdPTj3E0c8Mgq3UCq2ekbvh1mCFkNZC2mV6bgHCzonZmQAt+aoHYTX
TjMfy2QEVphFEvzP7uH1K79w7+omPlU8otAQwRQaGB4aoEU8+9PO181H38SnRACIafBcwWteE4Tx
6qrFpjSQe1fjXafM/Kg86kMy1+CscYbF152wug/GAfT7IY4UXGf6XauI39BQfplAWKrQhMCVj7/V
sm3x4+ORg6Ow6tBRFmAClWWXABJiRLi1g4++GT1HBWWaXJZ/81Ca0sL1QzeXl8VNi7BBEGzMPOzH
lxX4mpvS426CZw0kxRv1GZO98CgCTmZvDedkpN4z25nDCXo+8hYaQtJntOw41GB138re5FhK+zVl
Zec5R4XD8ehJixd7itk3F3kgb6PuueRv0WQ3+K1F0dNIkE+BBOBr1nXU42uMwE52OKvBfUrt6tIR
LjKG3SIO6gvCiXMsUWSpneLGcLdlwVHdBTUchGxNenkBSnWWnZrBkdsYjSj4qagYaM/o8jQjz6Ct
3NRyr7sATzxbFR0i3H3x5J5kSwvD1FGe8ORnVJjCTRTVslHbuuXFyL7UdMfosbB1pAi06667ZBTo
tkeGW4L7YSgvI/p1OzfJDPSe8iy/0H6/yHub9AdizZZlHF5FWF4aqHcdfyciJ+4/+6lnOGdMO0sU
l5reL4ZTQlDoFMhff1szEJmtvZCzmy0HaQMMEcT8t7cjN7swTD2QbbGsi94ohoQm4CpdVhGFpu9R
FyOIQRDa+JhqjPPos7MpKrpDmwlc4p5cTaRr6M9bX6V0UxpKWBcw7TyMqXBAcUbYu5VnxWoOneuf
vSzfiYavMIyqD1jI9nFH1gEN72vFJG/sKN185VV2RIjzucjWpZ8XF0yMs5Lklj6np5olOGtAWdNu
5YO6Thcs8mvk1s8BBcnXVf5viaX+L6oQdA0ZwHdLwS+ZUY+fwqz5x1eGyPdChH/94jcpgnhHWChj
MBz3wjbJPv+3FEF/p5ls5i7JvKYlM+i/lyLIMSoB9FiKOeC7rDnfpAiER6GjIvKJLHd6Eqrzd6QI
v65dgEsYOssQVRQ1P+eZaqo52LAZOdDp9MzRQA6EGcDe/+7C/MFoWP9l4GXxMg7rJMudheThp0IB
mmtd9djQFxrArT7jqDCdfY+2mBbMCXaYYbxcdTkdqJyYEyh6BXTvOCVNeluiyjJ0ZV1lAVGLj8EQ
ga8kIuQzoD+L54VZBnxg6AUUPZzkLOD+RZpTB5yDDvPeBFpUqzaomFf2gK2JboMo1Y1DkKFqWPO/
/ph/cDEdzVCJkjCZElvip8Gnwkl8GEehE50Ss5ze2fjovOH1r18E4dwv+w1flgnthawv5pk/A898
zQuEGuJd1QTWGwkfJfinWxeV2m3imcMRGtce+vmg0z5QllzL1jqFJZg/hw5X5T2044Pj+e9hMXL4
h2Tx2ua3yHnfm5ApOgQcjKgCGYOjP0vrVsHgPggRZJurpLKWbo/9qvL2bXOdSswd8cyz6ZUZ16k/
N5axal19O3B1+7ZaNMKYpfgJHZRkPvBGs+bbjgVMCRntpKzbMN3VnjiqFLJSwZwWn7sOAJMxoZ5v
526BtK3l3GSTdNIvCvVRJSlRY9jiWOncHAf8kKigXWvhVdo6jbfxZEKpmFsqBzOOQkZ4i+Ew2n4y
szGL6Wm7qZGjKukZYzV59AUWoXrbKw07UbLMOPkoBcZjlX5jQBvdnvt6ssOxi/2lmTmSLzciEBQL
NT33glkB5HpsTjEUj5qzQ6zwp0GJifD9RFCOqmTr2n2t0VhXnNcTQWyMjxGpo9jN7xIACiUnuKm7
M6ZXa1AINM3xsjZnJPs4NADcn8ugXuoI79zOoycAzhDdPZq+RcN30wUama9irbfJvC+52nZKsqd9
LnCRO5ay6skcy9xin4vXmFAnh1aYp1yhje07DIo28dFdN4F7Y7REBRxho5R6oPGDc82nboHOe4yq
jR6FLAe4dxx1mxoNcY/lXRBeJqwmdvVi8wVrUNyyWl9C1qorYP61sit5wAUhGRntY2ZDjuPvMS8c
9PFBpwdnEosSTd3WUPoHLxj33Ygbx2qAwmLP69tZ2n4OuVHyuuV7eEmJsYjJAgud57g9mxrJDbw8
EQw9H3HKqC8J10Rcg2VY3xGyMp/U9yYbYDmJIykrlyw3DlFurfAAzpVJO+m6z4i6nBXs0nYGg5G6
GKQupT/WwhTBJQzibM3l2A6wLkP3rqs1uk30ERwUTvMkfOlERhbboLVLF2lT6ynmb85Uf7iEOAgi
dKGqlqHKE9d3epYprYpC65GVAyOc1+GtYHHM7eY3C5X2h0sInAiHXUa4lK4/vkzkCy10c1YqFdeK
CB/JvY3SlQOZB3HvrO5ZFqJL6ANea7pFo+yrMJjXaEPxu0RYk63hN2/oD/YHhn//fj8/Ve4dsx9q
MvaHeCSjxZljnkjdfQMHQAFPXZAC4EuIF6LBv1XX/J8UgUMx+27H+ZOy5sCD9un7qubtt77VNOo7
xwZp4VhorR12dOqkb/JK7R1yF+hgMNMMFW/ZdzWN8Q6xiyFF4yaVkCNVMd9qGv2dTQtBIynTMl0N
7fbfqWl+hX4IyVgTvAdOYxZlxY93dy8ay+4jeDVTby7UGCFgdMm7B6xzIGkoMkBvVxpd30n9zdPL
5/7hJEi59sML//T0esARUIjJF3ZPBifOxpr7yntsg795XNjmf30l10XrzidEk8r//fgRo8EM6XHy
Sq2kkZnOgyLolOj+hwJLXiOmtaJL8ozyWBTZvdUGD44Fl1YbZ12SMQHJDoXWbBVFKWa9OuLkTm4e
eyoOLZrmtL4Ka9bZDH8K96EcMYh2DEKNJThH2NQqabsgH6txkcbtyWQ2linJQQwReznun2padL3y
oeyCS5aaM30I11b30pnYusI5ZK+1I/znIpvWvYg+VjYq6wKcOW6lnh6EX3fHVkBGicQdbeVDB0TD
7THWevU+t5UPsdvuB6EcYnx+VCSbyDU2aoz+hdC6imy4qgXl1rsPVl8fRobZgdvsI93YtXlylgbT
MbHQdpAzpdONT8v2aNYT+FbvENkT7UsLP7v/WLuE6FXuovJxvmSUJcKcTWN8fV3awKeTUllpziZy
aHXLbLIaX4zjPsTY6aRxx9OMjUUMQ0FU6AW1eGIBY1AXxAhves6YgaQTwZkyB1qWsb8JCPaJlkpS
rwplAJLDIa8IUAE7Ty1t8kmlaWt1S0IljDRddsxFkhSn5IAQ7K7RyHKYpGNAWeaWIAUz2cTC/9ir
8WYNJmNpEOw59EAI7MeRjnOE4B7I+cktKRrz/CB92wbtrH5yDp2DedGL1xg3KbgXCsDoDP/75Fn7
qLRmTfyJrIhbrAcflWzfxMW2NpDKQ6cDE3LwbYayYbCOAuWQufouM5VD6JsAM80Z4wGXKZFNa7RG
ZY+wbS6vVA7uIW9xXhWkkkNMKBMw2eYcvdZ+VHEA2ua8Fe02VvN7z8AySzpbYPjkSiHs97oVWpTt
OogsjI0D47N+2fvBmkTAgZlxBsKzI5yDu20Y2n2SWDu1IxUlHY5q3q+MyN4khEFM5Dg2mG37JJWj
/TP/ZOrQbIt6PGJZXqnTVinGRe3+P/bOZblxJEvTryKr1fQC2cQdWFSbBSmJulIKUVJGaAODRAYA
EvcbCYyN2bzGrGc1i97NG9SbzJPM51QwU6BUUmQQU9ldNpusUoTC4XC4Hz+X//w/nZOpiXADzZ90
S0TNRPxLzdFHYt8CHDlPVKKmCD76hP742LloTU5WUx+FtHX7kP5Ug+UFdXL6VlvCn+JKbLlFlrsr
26ClGQeSZm6FpHdWamfrkJbj9bRy6I2Q6yPV8D/rdnsIDyGle/SuVtFJDeGWvwBlsoIkzdFOrPK2
bNdfTBnq7Cb4Wqs4W4P8CjGeB/GrJW3ior2ziVlSG72Awcgp/FvcP+gvOHxSxKHzxroJ/4Mc3MAA
e7Ja6mcKNDR1oJ9ErTmlrnhhFihqrZpxS7PaMpoYqXw9OIJL5FycPB2dENHy7YXJkW1R/dFHogGl
oNl56eWjIFmP1tDTG+C31RZ9KuZBSfekFC+vpGOVAp5opYlXx4pItNI1uwi8y6xQnzbfFi2M40Vb
HSspQlb+4HAQevTuV6N07Z2FhXaS4bBR9fqcS+GJJKOpnqqHFOMBi3njtaGfiHdqoIGVguKqHJSn
UD4d0dxCV/pgvABLEDrFqboqTpf09iAuerHK1+OYXtqEmEgJjq3s2oIgBWIzv74qkcUIE8wrdEYO
64Yw1lngrb6a0TQV7r2G7ByoT8yDPgpWnyWI0tfO4mukcLJzx7wrCunXMtHpd6thlAf2hvlEycUt
zPgqUMzLOFcvNducIU12lqXeTRqJzpjyVIuSa09yfuViheqEzRRsiHonlodO5LlHVKFniwvCgXGm
0P9nDA697Ku+wHTk0Owvw3Ma6qDWoU1zzf/m3u1gad/omHx1RVY0slOP8oj/zfIXnz3F/+YPLiSa
Vtu8fswN4OixAwos0s6ypX9UYNUHMST/xcTHhIjUbhGsOJNs/5TeMie7CvBYQ+gldI+2WM84QcTz
YuAUV5S8j1Z1Oappn405Kjj35z5CuHDc4ViG6vFShmSfxuhqDZeBdOFjmVuBI61YHQuiGZm3qTN7
Wi6KU4FSDUN2oF+dy0E7GQRLsuyrx9JEogS+hizTjlmMaWvS67waXGTH0Vo68VY2CQJk5HMJmido
ocg66JkD1xLmxVQu7VIDUhUiZ7eaSAhtiF0ZXJEx/+xZvJS0PKG1YlKt4msznpsqHJY+tBkJ14+5
GhrwVERKOq1tWqda1iFdfG4U6bNkW9NC9y9aK7xR8gVgpeS6WuiXetk8UjOMIEdPi0dJaibLlXWX
wJk1RCTLrqZGzNblm1ThQ5Zrl5k3sTRljMgRTBRgNOz0Sm70y3ZtUKSNyTV4pOnHdZieWnUIswgl
cL189OzFw2ApwV0QA6NI19xmcDEsi/UkJP7nEj9fF+GJs27HDRpsFmYqoJvavraLxA3oxTeD5fV6
XVygkYMW8eq4GdDEW1t3uukTO0B8X7bnuTM3WmOGBzCz9eDUX2djOY7wJOSvsX4YV/lpS4Aohe6g
Qrklacai7yxT0SYp1BPhm2TAkZHDuFmZcJAGIDLRS1RvCT9RYCCTQFI/C/Vh5XljTdJOqsQ/o5A0
tinLozF12CxbZBTacdjWlDzIwaK5tWqDBx+6l7zITmmEdqsF1elUAEuWVvoVlyZEEl278hY0SOBA
1REteigTLp/Ed6CUc6XACl27DjSIgBZxlv9/9CEaWT9oQVVEuurvN3cBJYuDmTs7qOLZwW3y6Hrd
Ji/xr3+PQjRiBdVUSS5CAfmyyUv+xVZh9AVEDEUk/Pi4z9smL/kXle4EvGZFUXGhRa/ZNgoZ/DKA
qY8WUhUWD/gw5T8SheyGtLZiMi8ha2VYAxHXdD102QPaPAgke2RY0DzkGWkwPR8aanAfRtHDIEFy
r+bywqAXH0Qhr6J78WhB5gmcQjboZtvJtuZGgKi4ptojiE9yX5oGJvkpGUFubZ1NpRqhCASdIJFv
7kMtqYfeChgFzO5AMvKRSQ2wPo0ies6i6oPOEHO3782AdJgwn9Y6jVwjDXg7iwLiygwzpC+QVqJl
cyEh6Zwl3rGtN+GJTZeCLGrWCfHZMqXKlEvmF71S3BZaNtlHq9HWuNzSILHwnaE/C4vs0FBBfCwp
K5UGFAYLsxmVGZpGJ5lOsgdRpwr7UBz7MLsc5vRJqKeLyLvJgQOXWnhMNhlHN8Xe2CgiB75HM291
WiRPpY4kXdga16blXSYhacdFUGQUUieV7aHuLJp9kmzFlSG1aAnlsLLZl6adT1SCElVxzhDGfpRt
ms0Q+00yayLKb+v14N60Qc4t0xT9G3ssskjw4A0Gy8faTKRRq2l3iiAhQOPvImubK1SzcLeIOugF
Eyw88VOr0Na/itFASA286WC2jLi/8xVlcdM7a1U8FV9CeUsdOPcOHBFabK1PiQ1PkgIMxZqkklXC
Pxqt4hNVBw4hSteGHD6ohfyUwtAUCWyVqBP6Cw1MK6V6B2kSAYcwHT8a2TLw6eTc9JLiMEp1CS1c
E2Yu2J0G9HaAgPKB2KjnJYK5xDXhkWeAsERknlQqGA1RNJcjOM6iFMaPwvtGbZt8/GMWZjM4OK+c
HMLDtlXBd6S8uEEpHkUs2gt8BFWHsVcpJ1FpQe+GImM+qC6XtgAPQotL5j8aAgkNKSTYt6bTMGpS
ATwHMrIA+AL99llZsbX8JWC5cg2VllqMtTRH7CuFqRmEskKmduLdEy/5h5E3sEeFkpL3o9MLQpXU
QUeNEGowkO6EtiWajkh8JVy5SzRQrSVlX33lhKMN3BnutniJsAKodES+p1GW1IeVh7SrQ1bTqRPQ
TYWhnsJkclYVdX4i1d6lUhegeVfOZYQDMF5i8wDjQmaLhQlQCHMEsAOSKBiNskYvp3qZnCFWC1Bc
pryB+2Scp5pysiKDW+QFuFmUPnS+fpWHV+oaqjMngaDdCQN64aX2NpS1UZZnyOtoDdV8qzTHKwOm
4XgJkgMJnM8CfXKU+h7PTqPFeRMUk4XSmiPDLg75oih+m2lzhiLksFnnqK2FU32ljL2IVSFEK0aa
GT6E4HbL9dN6rV80q+Ym9Xjn0Aip/JCCicMmPbTDamrHwA90C+Cc03xNDZKyedHKw4HhFZNG/KdU
rImhKtEJTfWGiLk1YKZWs6B+E6iXOeCSWDeOTSV8Qgx5YbMv9XTZcC6lUdrKZOhr/pHiRw9iQyO6
eeagcYa4LZuONqAE4xt66pxkCqAKPRmtW+3Uc9p4jIRxerRAnBnYoTQsa/2uAA9ZBuCWFqF5nKre
eW2Xh2UqcpQyxOBRAeukb5hfvEpiUCJtYBBAxWqlKY+cKr3OKU8MD61kptTJsAS6myzopDKApA2X
ZXgh+18jY4GW8lJmq8CwRbNeMvW0kpcExRk763s0lBDclb44OcchVZk7vapDFLjPWwoJUdIMWBRm
bCbJlCzA2FerU/j7gZoqyHKGVgV9tgOpyuDaq6XPiLlc6zE+0aCC/UNeji2EYmOpvM11dSKb8udB
C2phoH7L1Pi21KAfzGoOerYiWU4iwpNCH/gsGPAlwLEW6mMTNAJm6VbS9WNlxa9YYm/68WqStYtj
pVBBRi0eihW2cwUluhE756siGcol1D1BTX9DHB0ZMZYjCr1r3Q6O65gmB9UH4CmDklwqyZdUW6OT
DeSxNHT6pjEM3BVhsJgFA2r3ENkhRU7Tks59tza/xgMqIKKHJCk9SKqUsxAIcClanSXfuiuLCF/T
R1SzqPSbNvXOB9LcWnIh0oeMit7gSVbNMwHzcpBGp+Z0oy9akgoOJi0p1asoaC64W44CwMZgJ87q
IBjCvZbIwa9xxCYNVlzxnmpMmggBN+WzZvG5N/3KOtLIZknvgAWlgkpos4S4Feaea1NZHZMcRQZ2
YN6SnQO/SCQPBJvqUjJNl/6DqSwemxDSmAIGNYlvYmNWM+tuWd45prOk282fWQ43obf2H9MGkld0
rRvRS5C3NYKsqfwQ+vFFvOSiNFFQGWoI2XvOmU6rzubJSLlUFEwcjgN8MgsfUai1WpwsAF9DZAHR
Y754kGmQHVZJcWV7RnJoKfe6p9O1HDNfc33ThCMjt/XRIMYet5U6WcP+pif6GddVCfDDOB440fVa
N1Yg42+5Vfxh4MEeatXB3drkSq/LBE4/mQRE1pCxpYUngIDTqmDUQkcd1BhUVZvbPqWlnIYeiBj9
b7XPciFLeKugpN0q2iFgGPic7DurrgiQwlNcndtlytlqdXolIG2rSWulMO/HaLcKNrbFbMHiOaTD
6OOVjrV4gQ6ZElA+jR8EomaFGF+zwEUYqD5JDa88z5blSZ1dNiWuSjDx1osro4SPLEmuI5GtWq3W
35yIKmFVgdnI4bJAK2C2tJNrSt2HgZ25izCVYUDGArQ1MPpNI5Zeg/ReTIqsVA5X4h9CrYl4a3K9
gRfXlXyGiz0N7M/ogVuHSmphCqzBWE6bFriQrx4llv1VDdYJpIwIz4T1RTtI0Y2tLvGUCaxUMgaF
lV8UlXK8UJNrSQ4vghbiSTNeTJMIgiUk5hYjM1cg561QTo1jeADgYfqahLT91AmLlRXifucWIfmO
XKEkWvZX9CdJ8lDz/FlR+t9So7qMoEnTHPl4qUpPiiUOtkfn3zqnyojsDvzsS4N6oHCNNrBKrCC2
NGhu6ReHW6++DFp2qdFg48w4GkMnTqkuZ0XMInxwqvha1WUywvgAWfxZS0/MWL4CgYyQCG0FTjHO
E0TRpfgmNbhxWtNPURklGR3U43VTYT3iwVGYSs1xY1+tSrU8U+ivGFWLixb570TOJFC97ahpV+Qe
l9igRa2NLN8X/yeJRqAZ7VKaLWjANyuoXHngYhRAgTOUHWQrYjiFF6V6VK/CGy+M7xCYYClWl0oW
P0TtDbrqnI2WzEe8WI2K5YVf0YZqJYl2XCQJUld+cWul7SkcdtYpone05gXNGMtwFiwQmYjVY38l
neGB3i8V5QRqJ2VUtR5dZXqpDPPIrE/oa35CMfcytO3qSHbqiRelxTm+4lrhP+mCzV2tgSfJku1W
nk1+H8DSugimZ0UTPuqN/DlUFFpWcMZC3ZlFp0UYVgAbjHhM+xoN54j9yWnBTYftEyUVaVjB/TZc
XdOERkG35DRqyWkUAOyqnRKPHs1DUvlgPWrtEUYVvuwaVwl16gdDzW5fBI1vAE52QyCBS0VhD84h
KjIG2mg7gYbiFPAEVbk0cnjVUYsFLkOubkPlrOX6ldIi8IvwvHAZ5Sy8NpHD3sCrl3p59tk0UXYh
9Lz1HeiO35+ZsgNS/D4zYh8LGK8M9KYbF9qGkZd6UkHGU/+aJ6tf89abGWZjH8Ugb8iAHC1x2Yf2
8rbyacdZVl8CB31JALJuUyP9lyT2sbYSNS3MeGoq60OrKgDKcI8HeBFVtXjQtQwEonBMClpoINiF
Dm8FoE2mgP4TL6MN0N4Dlwyv00ae7kW5WoLtTJdDQhcl8I5b0ZWcDqxTGZt+mFe4r5z51tGnRkDf
ixZdxzSVZbl/humAfM04HzjNSABTl5kQoF9zS+nFhaFDAp5FCi9kJV/WDt3bEqAeu7quBuqpByFS
jbb4B28iC2zOCxDn5rNoKlVJi6SAQX6g+1lWdRMMqPRLI3OtAnu1B/ctDD+j2jiTQgPhZzB94C4R
9irYxqr09f2F3AFSf386EGpyu2QeRIX2ZdnfCooysytfGq2l8lIjMEsldfL+I8SO331BU8VlUUyR
2tiVimqqtKEtHVUOQd0c5tqkHkhnRY1Nff85r/BJ4mV4BDgoU1VYTmsHXAC1boQxXDjQUBIzN+vm
XtbvEMv+iprJZYuAXEzJUqPMNzQVYdIVDfB8VliHFiTjy8yOhnLIfkDtfkQfFDAaE54qM5PvDd+Z
hk025gThzub+TAq1z6nMRqf7+txXypF4goH36zd4/RnttKYBbKxYDYaVufyGKG010K99embMcgCb
8GpxFRsOlUVu9QV8DDguxnFbEddwIX0BOk8fU0EnKmyHw9i0wInm2enApslf0k8M+mhpJl/48NHL
36QpvVEj4d2I0N8YLO7l+JLM/tRw/HYE4QPNsuA4R0kdXRWI3tP3Rp0mmzb18pvn+d/iBmbs0LmI
tZK+ZOt0OV9Z9eUmUUMv0z1J7YwLw7k1VQhuaxV+XbO5WxJPB9UXnxbG1Ca8XTfmscUlgTLVuVZl
U88hLFhKZ4aqjiMVahkBejUgtfYcVHkF9CX31mDS4bihg/ShsNJrfWWdRjYV2JUxSTWWFhnIKSh/
uiUwL3pYigt7eU1lcGxpQJ5KGYQKmZNJ0mZTm/IS8sEQtFYW1auqhKgYRFBIscqjCpEcrVQoKJc1
WPUIH5gLwydtkV8V6y92ZTijAbQU5v1qsbwVZ6BEl2loGM0ksJbnZJUJYyNekt78qVMTY/rzRRZf
tBkfyImgoIdDdrUELr1AOkFKwOlqIVUz75uTREd+heaw7WRfvKy69FNpHq9B0Jdec6dpgF7k6lLR
Fuf1MgTXbpyWi/Y+bYOZL0GNLyRCA2uiqd6jgxtfByDsS+4FG9X1kZp8I5B3EUTQnF+jio2WCbHt
gmx7nkowTBQXHhV40QQEk/wFpWaLCBiOdp/GMK0kC+FX5u2ypmF2AeC3XjxSnqZvKcM18EVAFSRQ
LvnZGcwFQMAgRRIcM8vCuYUp6gQaajL+HheIPgYOsRrmhnm7kPlnPgTTQyXCog50IkhC16gW/WCi
tTjPgllFaGLFD9WgfAii/D4f4CKpYKR1GN42nANJZk4ab/GorOlqXcvEPwnc/AOEZZf+BO61u1BD
q0iBHW1jPv4QLOc/Mtz4BYvjK27G36gKBajmOgEefJv83C9tOQ/fHujHyB4FCLeTaN/MaMMz+d4A
oUsWv5rN//oXQ/mFxLoq059Mw9EzPjlMYu/7X0u28QukGBatD5o6MACrPcOlX6zQ31uD91/vNQvm
63Hee4NnKszT2V//ooiOpb3WQLV/0Qego2US1rJOdQCgTWcN7F8GcLgN4CeGxnKgCQ/o9zrQ25/v
R97vR37nx9ZAFuisvdZAUammCCo9ZCQs/kdk7V+uAQJpLBJ4Z2odgNiBFP5HWwMharbXEpjaL6Zu
wP215TZVukugUVVC1BxUPszwlD0EL+qPboMfOC+/GZaRH4SzjUkJ5sXmKD9vlA9/YXviXg/wfReJ
42Jqym8Vr80vilre89DPZ0r8/G9P5LXLHK5aL0jiDd7yxV8KrtYXP3Z+95l78sXfbsGaL5/1fTVe
z/PNN9j+4Ukwz938yW+ONjS4399JEF7+9S+fQm+ed8GMfJ3fp/HXv3Rm+WKnvDtq7CVhByHJyd93
UBKRxcqNO8MK2bS9x53jFG2H2RhGAoy9B63AFMyC7UBiWKHNvu+wI9+dbUcRYwpuzH3HvJmn1WMY
PB0k3w5Kf34w4hbr1JWR4d37IZtBD/7L4c3oX7aDbebfw2YbsZHzJOl8QhGh7rsuoyRK8qTYDiSm
qxMY7z0sA+RuePDpWx48ufHBdvm3I2+ewyWx93PcdH5wP89n8+1Ym5G5ovcdGfb0RwiqO5vbwObv
Oy4ZxrTcDiMmC5Hs/oNmlVsmmLjwgJaZeN4xH8Ih2XvWeVDm3WFFx8Dew5Z+kKRdyyxa2vcd95YT
PnbhbeoshNAc3nfksfvYPYRWD59v7O9YfNEdt/dMX20ESNv3H3b0t/9dzg9m/+e//4/TOgnyzrmT
+7ipzudx0/lsstLDalwEj7sugIyvs/cqX8yLhPzHdiBxoGWth33GfHdWQZAC77snLt2Z67nFk5tv
x3qecA8LfOk2SVl2t4NoZ91/yqG7CrbjbKYrYF49DLszaA/n+JKr9KnLSS7rvaxthf114645Ix7r
YR2SVtjJTPROPa/pZomFMPi+SzwJ8Lq3w2xG7cO0b0bdWQhT3z7mTejhb3Hfe978870pkc0t3Go7
3GbWdg/b7Qafftaxaopo7Nt3iadCQuO7k7UdTcxZEYC/vQefx3PPDbcDbcYVRZO9xyVSy92Di3kS
dzadIgphew+eRG7Y3R7krnoYt5q5Hecboo/9R71NukGIovZwpKd/+58JwNnob//rgE13cJ3/7d/j
pyDtrrXaw1rfVnFQ7Ky12sOuvnXjdtfYgdTdf7nvvFenUOthQwOiWwaxe3DsFh1HAL7B/edMBiPY
8WMVvYdFPiLNUIK03s5wc7yNHlbj4ZXfrQiNnn0PNkWIR/dx1d3FRg8L8WxDp6/Ot9mD1YBe+uAW
96VjRHX1w5HfSoH91tj8OjHWTRX/8b///nE2W4AC+O+g95dpuXfSev8JUoAjIqzuBdyHQRnn83kc
YlS2+1ssoUg177vbL+frHXGbTRJ/32GfCWuuxQU831wOl8LzI5O/nfFmC4gqzr5PuouDcj47mJZu
OS+2w21GFwWZfUcfMcAmvURSjPzSdsDN+LSRv3eJMpkf8gdHbh48Ps67lz4RtGpb1ntW8nn8P+8A
w+Fj/zOm8OOS7H6587H1j7fqn/clFHbiP+WnqApx+LqOn/zemXtZCevcTv+YOw16CggitoWin73T
Xm6k71Wxl390JMpO25Jc51nbv9n+4XtR6ND1c0jFXho0AWzc2142aV51zHAfaYmx27pY+DxItzMU
Bpha8PbHn4/GT/Mdw9tHDHda5O6844rJfSwuc822b7xZAEXe/vjzC0Cn607AKSs9XMvn1coNyu30
NrP92Bt91jV6b9tezB/duOtFwFy3fczPr8JVtLMN+nD4PwPNybdz2yyBgHTse8SmbjULDj7l7m6w
JrASew+OhGzXyxF0MPuO+t1HE3M+OIoCGvN3XDWlB1ft13lRHgzdeLmdr1hxRTCo7jv9r/No3rGU
AJD3H3VMTT8+OJlvJHu3w4k5a/Sq9rClSZo8HgCVJ2joGGR5wCVlCm7Ifdfl02N1cAnicDvSZos/
j97DpvmvN0fTo5v7o8P/diA+7TyPD6a7uxPtXwgtRfMzdE8qWGChuPb+a711lf5jvAPVRgT0h7wD
bviYt/gg2k2eCBo++J0O3OTPAsVsSvPb7yI2iQD/7Hym76/8gzHTpzed9E1Est+4u1nGN0qCf2ym
RxWtP51cEjynr3Emf2zQSZKLbPwbMekmqbLfErzldD9HGHuN+72C8HrO9Am8Lnz8sfVgkd2dL0fT
i6wqOlTxqkGzCOG0urvlqt+hZRjI3yF0f0LgAJX4P2UA980DcEBDSde5eu9L/KgBaOf5oxssugP3
cNd/yrnruy7Qh1fKx24rbokXurN54W834cY56WEhLhs3jrpeptLHhP1q96P14KINQfHNO4UAQTj8
/n398eKCWHtMZt1v1ke1ZZoHBxf4kx3/5vXN9cKM/ODmxcB0cZd9lG9OwBkenIv/TD/dbBf12SPr
4cudxjOKqDs2VhZsmPt+PUbufjq5j+rsmZt2TQOCCfvP9bzJvQZG5Z2h1ffStD+4J56v9PNkB/sm
qz0s8fPV+8bYPWyMc1IzdE2/WpIezvWF24WLyn1Afi/dJzd5dUT0Hlb5UgB9d5OVfRRQL91wFtTd
iFkWHE/7Hj0GdpvdM90HSnQyT7twDoiY9p/utZu7T/PwzZjW6mX85StXRbZ7ONvXdFIEaUpMh5/5
/NE21/+gh103DWLPRTO1E2IoQph8391x68O4t1NxRAKgh4HdRfB6pZHS6WPoAPzTdpxnH6uPGYO7
EG7hrpmj4X/7rJ9PPd61j/M3lkPrYd73wbyM3Wg7x8169GHqTiGwqtLvB/Hl6PTvDXqY93kVw1kF
pOE5fdV5gqn1AfKYCnbQsHnLltB+1odfcxnMZuH84Mgtypfzfy4R/f3D+RyJfuz0TmFdTbh131gi
6rImbKDbp/78ztzcD+7BOZjQEBh2sXQb9+AmmHkdY0Px0UAdZP/H3QZ0iEjgnLvgXtjfIVjsIVSa
zvHll9X2m//rYeAmDWFOcPCZ5iK3g6iyTdpRzR4eekircnLwr4BzlkR/QeRu10kcRttEcaePXO+5
WwV50Ml8ywMSvabdg4t37UphID35gSsVRfVy/t+f0cO3nxIgvzFyD7bkwk1Lf8cbeV6aD233n5cq
Fvm2/fsjX85fWAHaK1/+0RFJth4KyXPo6ToGoY9iDqKypbA1XchNH970UXgwdcPanSX5yw0nBPz2
9ZjG9EbNQQV3z3gPhpjYfiZSnNspCtvB6d7++PMWfsIC565XdWYsvwtr+sF49hoYXNfYwdvz0YTf
2p3v7Nke0YjPSfktcGIkWp+/nxiu4t/3xX/ChmTq5d38Sg/b5hPZIJD1288ptuOHxvRjl+aTqDx0
5ypIfX9f/Z/rnh7OQy+ouk6w3MOwScHCbrCNJ/O8nXtJvZPV2/BHCxv7Nk/1D4EDmby7A6jpo0lt
WIUesMPOF1R7iBkP5yIZ3fFD+iiVn+YsQxf72kff0FGBxl93ESjQ7r3hRu1cOEvbgcTp6KNv6Dh4
BQD+uNr98ak7dvNkvvWJX85ZcGnte/aOczd+6jgHgq1i31HHwSOwwB1sTR+JmnEFyqCYN9spbnz0
D2+tj9d4PM/BF3WH7WMdAIV3V9fuwQyjJU2/Rmf7ygh/7v3VTioyVXlnEeQ+usdOyQnuGAfAIPvP
97R0w+5sBVXevnv3bJ7vbDBZ6SHMPCMTQGNsF6a0YcfZd8IXblnv7IY+imsXQelXu64JFJX7r/A0
TGp3uTvlHtb4IsCul/OY/MQOcLaP+t1FtZ5Tx6zybhzcRxoQ1YAZa7Jd2k30oPdg1qh4uLtNyD0c
EdJOZXeyfWT8JnPYWHJhKbphVB/dVxTvVm7XVvRxNUM+u2vY+oDtXYMeqnb6bRFX3G6Pn48mb2iJ
3fGnUBbdf1xxondBGSBmehh4YzWRgenk/pQ+oo5puoOuV/pAgE9rN3x089n21cVRRnxy++PPf7rp
aj7rXh5KH+Dy6SooQersbmPkcPaf8t1SNDB0nEulj/vjO1j5nMLaLOmGjX2AP+5xrgRR0Yi4cLsI
m8/YC4dFEnNBzb28u6H7iGqmAK66lyrkc9sX+PmNR4VnLqiyLrtlO2ie++hCeEZVUPOfA1/pzl6G
mLiHywpRh6TurLZtw8vyMa/On5nr+t5buG+66+UrfM+Wvfyjo17yy5/y6rHrDey/6YAPIyj9nLwZ
uvkjLdnbQTdHcfvDz2/rTygEBWE3E9xHUV7MltR114XpYRsLHitawkjZdobuAzQ1cWsXqpM3CpV9
YJtGboPT8Vb+og/PebSz9/ogBDpMItgQuoWNPhzc7bhvc+D1gReiCX23t70Pf/SYYZ98ierJjA7x
qouWfw0Nr36Hbf9gLeKETrRge6Y30U8f5eQzDsvOZ5T7KH19X45LNxesGbt8SX1wJhK3lYWgxik7
i9JHq9Q1GbQyEYW7zp2o9NGqOS0PzoOyLDY598m8Drqmqg/gCY/4O2r0e+bxb7dakwR0f1drct9n
gFJ6XpwRGzMp3jKKSh/VA1bpPiCvG5ebTyFYTp9NwyuEWx9UcugZlUHh88jcC9609LR5bDfyz9/Y
d9N3n9BDtDkkXbLDY6j0UXYeURoG1Lpdgo0H0wd0Zep2HS/EPLbP+PllfiYGOaLURxxUdU9wH1WS
5/Fxk9iV4TzqhFh6H2lhNr8wzd1gWR3YfeBmv4/dzS6iYvpxqf8tv/sfUzl/bt/aN5R4p8r+Z3Ut
5p5InXcbNfoABg4Bie9k1PsIdYe523bpn/qgeBNIiE6KpQ+g3wj1tl3K3D5gqUdPuJBdWI8QJBCf
cZ8a/LNDJviOd8hz+0gdH7vhUqTH3rqsTXv/yY8rGsQ60S2gvf2HnYIJBeDT2RpyHxVjAfInNO/Y
bdnS95/x9TyvtqNsYoA++JTv8mp3skofJ+SeJF4LX1bnwykf07D/edfAW/22+14KL9/m/1l+aTxP
8Cs7C91HM8lNVex01ih9BJ23+PhdfILyMW7n5ToeCWMIe9APOAdv/bOuDoj4jadw7ub/9n8BAAD/
/w==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D2B0B-73D4-44E0-8C33-9CD56FFCAA4D}" type="datetimeFigureOut">
              <a:rPr lang="de-AT" smtClean="0"/>
              <a:t>23.09.2020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8DAF8-E471-4096-8D7C-66CA2FE27743}" type="slidenum">
              <a:rPr lang="de-AT" smtClean="0"/>
              <a:t>‹Nr.›</a:t>
            </a:fld>
            <a:endParaRPr lang="de-AT"/>
          </a:p>
        </p:txBody>
      </p:sp>
    </p:spTree>
    <p:extLst>
      <p:ext uri="{BB962C8B-B14F-4D97-AF65-F5344CB8AC3E}">
        <p14:creationId xmlns:p14="http://schemas.microsoft.com/office/powerpoint/2010/main" val="179419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29EBC-3E20-4FF4-9690-A3308F755A7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73B1F2D6-8ECA-441C-BE6E-0F9A0D7EE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8C70C932-0D73-4CC9-BAF5-3A833227BCFA}"/>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5" name="Fußzeilenplatzhalter 4">
            <a:extLst>
              <a:ext uri="{FF2B5EF4-FFF2-40B4-BE49-F238E27FC236}">
                <a16:creationId xmlns:a16="http://schemas.microsoft.com/office/drawing/2014/main" id="{B44A11A8-3941-4B5A-9BA8-11B69D4893F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F0519EF-8A08-4358-BE27-3EFBB79990F4}"/>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302135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9E769-02CF-4701-80DA-8A3276E3E642}"/>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277E57F-09BE-4EA8-A9AD-B70CEF89900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5F55CB9-75F7-4EBD-85A9-32BE71918109}"/>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5" name="Fußzeilenplatzhalter 4">
            <a:extLst>
              <a:ext uri="{FF2B5EF4-FFF2-40B4-BE49-F238E27FC236}">
                <a16:creationId xmlns:a16="http://schemas.microsoft.com/office/drawing/2014/main" id="{4AEE544B-CDC9-4DA0-910A-FA6A132F3F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E5D9416-68B9-4BD5-9661-B0A2B11C99D3}"/>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303762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B80AD7A-2B1C-4AD9-AB4B-14D09339541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28CD00BB-2F82-4D9B-A769-2D61736EE3F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3856ACF-D822-4F3E-BB42-5853B2433C5C}"/>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5" name="Fußzeilenplatzhalter 4">
            <a:extLst>
              <a:ext uri="{FF2B5EF4-FFF2-40B4-BE49-F238E27FC236}">
                <a16:creationId xmlns:a16="http://schemas.microsoft.com/office/drawing/2014/main" id="{BE024F8E-C887-40A6-9B26-095E1E4911A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0AE87DD-5E9A-4500-837E-EE99A4D702F7}"/>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412354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6612F-FC01-40A2-8346-A2C2DE6FD00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F30D0CB-66BF-4272-B693-4655E6A4CEA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EE96CED-8E9F-434E-AE8F-FDE0D67CCBE5}"/>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5" name="Fußzeilenplatzhalter 4">
            <a:extLst>
              <a:ext uri="{FF2B5EF4-FFF2-40B4-BE49-F238E27FC236}">
                <a16:creationId xmlns:a16="http://schemas.microsoft.com/office/drawing/2014/main" id="{B82DB00D-30EF-4DDF-9288-E94A741A1A7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44000B8E-F851-482A-936D-2D6268230CD5}"/>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221457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A8A33-2AD4-4175-88D8-98E7EA16E7D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FF39F571-EE60-4015-865F-255AF2F5C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6327D93-4D14-40F8-AB3C-4B78AEB66FA6}"/>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5" name="Fußzeilenplatzhalter 4">
            <a:extLst>
              <a:ext uri="{FF2B5EF4-FFF2-40B4-BE49-F238E27FC236}">
                <a16:creationId xmlns:a16="http://schemas.microsoft.com/office/drawing/2014/main" id="{0CA25908-37F9-4D32-BB2B-7E494108248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D42B643-2ECB-4AE9-B594-BDA13F15E40F}"/>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167145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5B737-1123-4107-8070-3341D7681397}"/>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D017F59-59CC-4FDF-86B0-89A39C9DC06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273C928C-3217-4952-A080-F65EEAB5E72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61BA4813-FC63-453A-BA1B-E6D57166A5C1}"/>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6" name="Fußzeilenplatzhalter 5">
            <a:extLst>
              <a:ext uri="{FF2B5EF4-FFF2-40B4-BE49-F238E27FC236}">
                <a16:creationId xmlns:a16="http://schemas.microsoft.com/office/drawing/2014/main" id="{02BC9C01-677D-46CC-8BF6-A01A95BEC00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7E38076D-8590-4749-951C-8EEC6DFAFB9A}"/>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301898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3ACFD-FBBC-4FC8-AAF6-38FF28239EED}"/>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07338760-508D-4ABB-93ED-1C1A2EC98A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C21B510-5241-466A-B11E-E9D42AC408A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C8B8C252-8D09-4894-A5F5-60E37566D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718BC65-D039-4D6F-9F69-0BFF5A17069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86B34EB4-FBFC-4C87-9177-3D81531BE4A7}"/>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8" name="Fußzeilenplatzhalter 7">
            <a:extLst>
              <a:ext uri="{FF2B5EF4-FFF2-40B4-BE49-F238E27FC236}">
                <a16:creationId xmlns:a16="http://schemas.microsoft.com/office/drawing/2014/main" id="{1DB95BB5-DAE1-42E3-9158-F5E5578D856C}"/>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CDE57073-5402-445C-A06D-6818E7341381}"/>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2507990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952B6-B5D3-4C85-9522-56F848E0CE17}"/>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0807B689-BA5E-447B-B77C-532C9399AA1C}"/>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4" name="Fußzeilenplatzhalter 3">
            <a:extLst>
              <a:ext uri="{FF2B5EF4-FFF2-40B4-BE49-F238E27FC236}">
                <a16:creationId xmlns:a16="http://schemas.microsoft.com/office/drawing/2014/main" id="{2B75D354-ECFB-4F85-824C-C311A773B6B5}"/>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4E27436-62CE-47A3-BE96-211A90A7F039}"/>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298865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D202622-BFC8-4734-8E8D-42610D2BF845}"/>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3" name="Fußzeilenplatzhalter 2">
            <a:extLst>
              <a:ext uri="{FF2B5EF4-FFF2-40B4-BE49-F238E27FC236}">
                <a16:creationId xmlns:a16="http://schemas.microsoft.com/office/drawing/2014/main" id="{654F0E3C-E8F5-4C5A-A7D3-3A6EC146B038}"/>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A6A503D1-9B6D-44A2-92C6-CA9DFC0D0536}"/>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88713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2F125-6900-47CA-95B1-82177F934C7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F5A86FAC-45E3-41D7-BFF7-C7CF31598D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5FC0959-A0A1-4595-AC7C-26F9B01F8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52CDE27-7AF3-407E-8AFF-C29EE7FB1715}"/>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6" name="Fußzeilenplatzhalter 5">
            <a:extLst>
              <a:ext uri="{FF2B5EF4-FFF2-40B4-BE49-F238E27FC236}">
                <a16:creationId xmlns:a16="http://schemas.microsoft.com/office/drawing/2014/main" id="{499C72A4-1C77-41D9-ABB2-5937160CB7DE}"/>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41C4182-90C3-4990-ACDF-D15740F70BD7}"/>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287056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FC4C7-CB40-452F-811D-B2C159EE76A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5922A596-D67B-4666-8A6D-7B0F5B314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958A0A55-C5D4-42E4-98F5-05BDB1AAF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60A17F3-0133-4153-870E-E2352A9030B6}"/>
              </a:ext>
            </a:extLst>
          </p:cNvPr>
          <p:cNvSpPr>
            <a:spLocks noGrp="1"/>
          </p:cNvSpPr>
          <p:nvPr>
            <p:ph type="dt" sz="half" idx="10"/>
          </p:nvPr>
        </p:nvSpPr>
        <p:spPr/>
        <p:txBody>
          <a:bodyPr/>
          <a:lstStyle/>
          <a:p>
            <a:fld id="{28A3BE4D-F0CA-47B7-9094-D9A334E1AF28}" type="datetimeFigureOut">
              <a:rPr lang="de-AT" smtClean="0"/>
              <a:t>23.09.2020</a:t>
            </a:fld>
            <a:endParaRPr lang="de-AT"/>
          </a:p>
        </p:txBody>
      </p:sp>
      <p:sp>
        <p:nvSpPr>
          <p:cNvPr id="6" name="Fußzeilenplatzhalter 5">
            <a:extLst>
              <a:ext uri="{FF2B5EF4-FFF2-40B4-BE49-F238E27FC236}">
                <a16:creationId xmlns:a16="http://schemas.microsoft.com/office/drawing/2014/main" id="{C1CD94D2-84CD-4B76-BD81-B267C7AE8DE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49AF9D31-C67C-4A67-9080-C44DBA91180C}"/>
              </a:ext>
            </a:extLst>
          </p:cNvPr>
          <p:cNvSpPr>
            <a:spLocks noGrp="1"/>
          </p:cNvSpPr>
          <p:nvPr>
            <p:ph type="sldNum" sz="quarter" idx="12"/>
          </p:nvPr>
        </p:nvSpPr>
        <p:spPr/>
        <p:txBody>
          <a:bodyPr/>
          <a:lstStyle/>
          <a:p>
            <a:fld id="{AB6F10C1-8A0A-4EC9-BBD0-84CBFC6E1F35}" type="slidenum">
              <a:rPr lang="de-AT" smtClean="0"/>
              <a:t>‹Nr.›</a:t>
            </a:fld>
            <a:endParaRPr lang="de-AT"/>
          </a:p>
        </p:txBody>
      </p:sp>
    </p:spTree>
    <p:extLst>
      <p:ext uri="{BB962C8B-B14F-4D97-AF65-F5344CB8AC3E}">
        <p14:creationId xmlns:p14="http://schemas.microsoft.com/office/powerpoint/2010/main" val="302496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3BDAB2F-FD55-451D-8258-861B85383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F0C8CE5-F556-445A-B726-9738842F2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169EBD64-5DBD-4745-B765-A84DD4AF9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3BE4D-F0CA-47B7-9094-D9A334E1AF28}" type="datetimeFigureOut">
              <a:rPr lang="de-AT" smtClean="0"/>
              <a:t>23.09.2020</a:t>
            </a:fld>
            <a:endParaRPr lang="de-AT"/>
          </a:p>
        </p:txBody>
      </p:sp>
      <p:sp>
        <p:nvSpPr>
          <p:cNvPr id="5" name="Fußzeilenplatzhalter 4">
            <a:extLst>
              <a:ext uri="{FF2B5EF4-FFF2-40B4-BE49-F238E27FC236}">
                <a16:creationId xmlns:a16="http://schemas.microsoft.com/office/drawing/2014/main" id="{A87862DF-D023-463E-B814-86A2E1A3C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1CD88E50-CAC2-4DB3-8ACE-7FA69DBE0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F10C1-8A0A-4EC9-BBD0-84CBFC6E1F35}" type="slidenum">
              <a:rPr lang="de-AT" smtClean="0"/>
              <a:t>‹Nr.›</a:t>
            </a:fld>
            <a:endParaRPr lang="de-AT"/>
          </a:p>
        </p:txBody>
      </p:sp>
    </p:spTree>
    <p:extLst>
      <p:ext uri="{BB962C8B-B14F-4D97-AF65-F5344CB8AC3E}">
        <p14:creationId xmlns:p14="http://schemas.microsoft.com/office/powerpoint/2010/main" val="1296400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4/relationships/chartEx" Target="../charts/chartEx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4/relationships/chartEx" Target="../charts/chartEx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0.png"/><Relationship Id="rId2" Type="http://schemas.microsoft.com/office/2014/relationships/chartEx" Target="../charts/chartEx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microsoft.com/office/2014/relationships/chartEx" Target="../charts/chartEx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4/relationships/chartEx" Target="../charts/chartEx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4/relationships/chartEx" Target="../charts/chartEx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microsoft.com/office/2014/relationships/chartEx" Target="../charts/chartEx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4/relationships/chartEx" Target="../charts/chartEx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40.png"/><Relationship Id="rId7" Type="http://schemas.openxmlformats.org/officeDocument/2006/relationships/image" Target="../media/image16.svg"/><Relationship Id="rId12" Type="http://schemas.openxmlformats.org/officeDocument/2006/relationships/image" Target="../media/image21.png"/><Relationship Id="rId2" Type="http://schemas.microsoft.com/office/2014/relationships/chartEx" Target="../charts/chartEx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4/relationships/chartEx" Target="../charts/chartEx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microsoft.com/office/2014/relationships/chartEx" Target="../charts/chartEx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4/relationships/chartEx" Target="../charts/chartEx9.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m 5">
                <a:extLst>
                  <a:ext uri="{FF2B5EF4-FFF2-40B4-BE49-F238E27FC236}">
                    <a16:creationId xmlns:a16="http://schemas.microsoft.com/office/drawing/2014/main" id="{849F69F5-E426-4A2A-BFC4-9F0B18182A75}"/>
                  </a:ext>
                </a:extLst>
              </p:cNvPr>
              <p:cNvGraphicFramePr/>
              <p:nvPr>
                <p:extLst>
                  <p:ext uri="{D42A27DB-BD31-4B8C-83A1-F6EECF244321}">
                    <p14:modId xmlns:p14="http://schemas.microsoft.com/office/powerpoint/2010/main" val="1033009421"/>
                  </p:ext>
                </p:extLst>
              </p:nvPr>
            </p:nvGraphicFramePr>
            <p:xfrm>
              <a:off x="333469" y="150126"/>
              <a:ext cx="11525061" cy="649511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m 5">
                <a:extLst>
                  <a:ext uri="{FF2B5EF4-FFF2-40B4-BE49-F238E27FC236}">
                    <a16:creationId xmlns:a16="http://schemas.microsoft.com/office/drawing/2014/main" id="{849F69F5-E426-4A2A-BFC4-9F0B18182A75}"/>
                  </a:ext>
                </a:extLst>
              </p:cNvPr>
              <p:cNvPicPr>
                <a:picLocks noGrp="1" noRot="1" noChangeAspect="1" noMove="1" noResize="1" noEditPoints="1" noAdjustHandles="1" noChangeArrowheads="1" noChangeShapeType="1"/>
              </p:cNvPicPr>
              <p:nvPr/>
            </p:nvPicPr>
            <p:blipFill>
              <a:blip r:embed="rId3"/>
              <a:stretch>
                <a:fillRect/>
              </a:stretch>
            </p:blipFill>
            <p:spPr>
              <a:xfrm>
                <a:off x="333469" y="150126"/>
                <a:ext cx="11525061" cy="6495118"/>
              </a:xfrm>
              <a:prstGeom prst="rect">
                <a:avLst/>
              </a:prstGeom>
            </p:spPr>
          </p:pic>
        </mc:Fallback>
      </mc:AlternateContent>
    </p:spTree>
    <p:extLst>
      <p:ext uri="{BB962C8B-B14F-4D97-AF65-F5344CB8AC3E}">
        <p14:creationId xmlns:p14="http://schemas.microsoft.com/office/powerpoint/2010/main" val="375054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Inhaltsplatzhalter 5">
                <a:extLst>
                  <a:ext uri="{FF2B5EF4-FFF2-40B4-BE49-F238E27FC236}">
                    <a16:creationId xmlns:a16="http://schemas.microsoft.com/office/drawing/2014/main" id="{E13AC68A-C990-49CC-91DA-DDE1C2197C80}"/>
                  </a:ext>
                </a:extLst>
              </p:cNvPr>
              <p:cNvGraphicFramePr>
                <a:graphicFrameLocks noGrp="1"/>
              </p:cNvGraphicFramePr>
              <p:nvPr>
                <p:ph idx="1"/>
                <p:extLst>
                  <p:ext uri="{D42A27DB-BD31-4B8C-83A1-F6EECF244321}">
                    <p14:modId xmlns:p14="http://schemas.microsoft.com/office/powerpoint/2010/main" val="996711755"/>
                  </p:ext>
                </p:extLst>
              </p:nvPr>
            </p:nvGraphicFramePr>
            <p:xfrm>
              <a:off x="1822905" y="1660800"/>
              <a:ext cx="8546189" cy="353639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Inhaltsplatzhalter 5">
                <a:extLst>
                  <a:ext uri="{FF2B5EF4-FFF2-40B4-BE49-F238E27FC236}">
                    <a16:creationId xmlns:a16="http://schemas.microsoft.com/office/drawing/2014/main" id="{E13AC68A-C990-49CC-91DA-DDE1C2197C80}"/>
                  </a:ext>
                </a:extLst>
              </p:cNvPr>
              <p:cNvPicPr>
                <a:picLocks noGrp="1" noRot="1" noChangeAspect="1" noMove="1" noResize="1" noEditPoints="1" noAdjustHandles="1" noChangeArrowheads="1" noChangeShapeType="1"/>
              </p:cNvPicPr>
              <p:nvPr/>
            </p:nvPicPr>
            <p:blipFill>
              <a:blip r:embed="rId3"/>
              <a:stretch>
                <a:fillRect/>
              </a:stretch>
            </p:blipFill>
            <p:spPr>
              <a:xfrm>
                <a:off x="1822905" y="1660800"/>
                <a:ext cx="8546189" cy="3536399"/>
              </a:xfrm>
              <a:prstGeom prst="rect">
                <a:avLst/>
              </a:prstGeom>
            </p:spPr>
          </p:pic>
        </mc:Fallback>
      </mc:AlternateContent>
      <p:sp>
        <p:nvSpPr>
          <p:cNvPr id="8" name="Titel 1">
            <a:extLst>
              <a:ext uri="{FF2B5EF4-FFF2-40B4-BE49-F238E27FC236}">
                <a16:creationId xmlns:a16="http://schemas.microsoft.com/office/drawing/2014/main" id="{302FA68B-2AA4-407C-AF70-60FD444998B3}"/>
              </a:ext>
            </a:extLst>
          </p:cNvPr>
          <p:cNvSpPr txBox="1">
            <a:spLocks/>
          </p:cNvSpPr>
          <p:nvPr/>
        </p:nvSpPr>
        <p:spPr>
          <a:xfrm>
            <a:off x="3508844" y="284442"/>
            <a:ext cx="5582061" cy="104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3200" b="1" dirty="0">
                <a:solidFill>
                  <a:prstClr val="black">
                    <a:lumMod val="65000"/>
                    <a:lumOff val="35000"/>
                  </a:prstClr>
                </a:solidFill>
                <a:latin typeface="Bodoni MT" panose="02070603080606020203" pitchFamily="18" charset="0"/>
                <a:ea typeface="+mn-ea"/>
                <a:cs typeface="Calibri" panose="020F0502020204030204" pitchFamily="34" charset="0"/>
              </a:rPr>
              <a:t>Vereinigte Staaten von Amerika </a:t>
            </a:r>
          </a:p>
        </p:txBody>
      </p:sp>
      <p:sp>
        <p:nvSpPr>
          <p:cNvPr id="11" name="Ellipse 10">
            <a:extLst>
              <a:ext uri="{FF2B5EF4-FFF2-40B4-BE49-F238E27FC236}">
                <a16:creationId xmlns:a16="http://schemas.microsoft.com/office/drawing/2014/main" id="{F2AFFA64-9216-41EC-A6A5-5DC16CB78938}"/>
              </a:ext>
            </a:extLst>
          </p:cNvPr>
          <p:cNvSpPr/>
          <p:nvPr/>
        </p:nvSpPr>
        <p:spPr>
          <a:xfrm>
            <a:off x="8219532" y="2536674"/>
            <a:ext cx="121945" cy="121945"/>
          </a:xfrm>
          <a:prstGeom prst="ellipse">
            <a:avLst/>
          </a:prstGeom>
          <a:solidFill>
            <a:srgbClr val="1DCCEF"/>
          </a:solidFill>
          <a:ln>
            <a:solidFill>
              <a:srgbClr val="1DC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5" name="Gerader Verbinder 14">
            <a:extLst>
              <a:ext uri="{FF2B5EF4-FFF2-40B4-BE49-F238E27FC236}">
                <a16:creationId xmlns:a16="http://schemas.microsoft.com/office/drawing/2014/main" id="{DACE1EF3-0A13-4AEF-B6B0-484A3A980C80}"/>
              </a:ext>
            </a:extLst>
          </p:cNvPr>
          <p:cNvCxnSpPr>
            <a:cxnSpLocks/>
          </p:cNvCxnSpPr>
          <p:nvPr/>
        </p:nvCxnSpPr>
        <p:spPr>
          <a:xfrm flipH="1" flipV="1">
            <a:off x="8278807" y="1416908"/>
            <a:ext cx="1698" cy="1180738"/>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77559ECE-164A-4052-98CB-82B441733D27}"/>
              </a:ext>
            </a:extLst>
          </p:cNvPr>
          <p:cNvCxnSpPr>
            <a:cxnSpLocks/>
          </p:cNvCxnSpPr>
          <p:nvPr/>
        </p:nvCxnSpPr>
        <p:spPr>
          <a:xfrm>
            <a:off x="8274154" y="1416908"/>
            <a:ext cx="1218744" cy="0"/>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9D1871E0-8B7F-4E94-B2D2-8EEF28583207}"/>
              </a:ext>
            </a:extLst>
          </p:cNvPr>
          <p:cNvSpPr txBox="1"/>
          <p:nvPr/>
        </p:nvSpPr>
        <p:spPr>
          <a:xfrm>
            <a:off x="9482959" y="1215689"/>
            <a:ext cx="2513869" cy="1384995"/>
          </a:xfrm>
          <a:prstGeom prst="rect">
            <a:avLst/>
          </a:prstGeom>
          <a:noFill/>
        </p:spPr>
        <p:txBody>
          <a:bodyPr wrap="square" rtlCol="0">
            <a:spAutoFit/>
          </a:bodyPr>
          <a:lstStyle/>
          <a:p>
            <a:r>
              <a:rPr lang="de-AT" u="sng" dirty="0">
                <a:latin typeface="Bembo" panose="02020502050201020203" pitchFamily="18" charset="0"/>
              </a:rPr>
              <a:t>New York</a:t>
            </a:r>
          </a:p>
          <a:p>
            <a:r>
              <a:rPr lang="de-AT" sz="1600" dirty="0">
                <a:latin typeface="Bembo" panose="02020502050201020203" pitchFamily="18" charset="0"/>
              </a:rPr>
              <a:t>War kurzzeitig die Hauptstadt von den USA (1789 – 1790)</a:t>
            </a:r>
            <a:br>
              <a:rPr lang="de-AT" dirty="0"/>
            </a:br>
            <a:endParaRPr lang="de-AT" dirty="0"/>
          </a:p>
        </p:txBody>
      </p:sp>
      <p:sp>
        <p:nvSpPr>
          <p:cNvPr id="24" name="Ellipse 23">
            <a:extLst>
              <a:ext uri="{FF2B5EF4-FFF2-40B4-BE49-F238E27FC236}">
                <a16:creationId xmlns:a16="http://schemas.microsoft.com/office/drawing/2014/main" id="{10A4FFD2-B05C-45CE-9768-C6A938131191}"/>
              </a:ext>
            </a:extLst>
          </p:cNvPr>
          <p:cNvSpPr/>
          <p:nvPr/>
        </p:nvSpPr>
        <p:spPr>
          <a:xfrm>
            <a:off x="4188815" y="3023275"/>
            <a:ext cx="121945" cy="121945"/>
          </a:xfrm>
          <a:prstGeom prst="ellipse">
            <a:avLst/>
          </a:prstGeom>
          <a:solidFill>
            <a:srgbClr val="1DCCEF"/>
          </a:solidFill>
          <a:ln>
            <a:solidFill>
              <a:srgbClr val="1DC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6" name="Gerader Verbinder 25">
            <a:extLst>
              <a:ext uri="{FF2B5EF4-FFF2-40B4-BE49-F238E27FC236}">
                <a16:creationId xmlns:a16="http://schemas.microsoft.com/office/drawing/2014/main" id="{F5A703E5-7C40-4AE9-A829-DB695930FB86}"/>
              </a:ext>
            </a:extLst>
          </p:cNvPr>
          <p:cNvCxnSpPr>
            <a:cxnSpLocks/>
          </p:cNvCxnSpPr>
          <p:nvPr/>
        </p:nvCxnSpPr>
        <p:spPr>
          <a:xfrm flipV="1">
            <a:off x="4250684" y="3023275"/>
            <a:ext cx="0" cy="689506"/>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E6C78196-E2E1-4097-9E6B-1EF959473935}"/>
              </a:ext>
            </a:extLst>
          </p:cNvPr>
          <p:cNvCxnSpPr>
            <a:cxnSpLocks/>
          </p:cNvCxnSpPr>
          <p:nvPr/>
        </p:nvCxnSpPr>
        <p:spPr>
          <a:xfrm>
            <a:off x="2627586" y="3712781"/>
            <a:ext cx="1625323" cy="0"/>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E687C317-EEEC-4F9E-945A-4F9B6F65BB86}"/>
              </a:ext>
            </a:extLst>
          </p:cNvPr>
          <p:cNvSpPr txBox="1"/>
          <p:nvPr/>
        </p:nvSpPr>
        <p:spPr>
          <a:xfrm>
            <a:off x="659525" y="2868826"/>
            <a:ext cx="2513869" cy="1384995"/>
          </a:xfrm>
          <a:prstGeom prst="rect">
            <a:avLst/>
          </a:prstGeom>
          <a:noFill/>
        </p:spPr>
        <p:txBody>
          <a:bodyPr wrap="square" rtlCol="0">
            <a:spAutoFit/>
          </a:bodyPr>
          <a:lstStyle/>
          <a:p>
            <a:r>
              <a:rPr lang="de-AT" u="sng" dirty="0">
                <a:latin typeface="Bembo" panose="02020502050201020203" pitchFamily="18" charset="0"/>
              </a:rPr>
              <a:t>Nevada</a:t>
            </a:r>
          </a:p>
          <a:p>
            <a:r>
              <a:rPr lang="de-AT" sz="1600" dirty="0">
                <a:latin typeface="Bembo" panose="02020502050201020203" pitchFamily="18" charset="0"/>
              </a:rPr>
              <a:t>Berühmte Stadt: Las Vegas</a:t>
            </a:r>
          </a:p>
          <a:p>
            <a:r>
              <a:rPr lang="de-AT" sz="1600" dirty="0">
                <a:latin typeface="Bembo" panose="02020502050201020203" pitchFamily="18" charset="0"/>
              </a:rPr>
              <a:t>Viele Schigebiete und Casinos</a:t>
            </a:r>
            <a:br>
              <a:rPr lang="de-AT" dirty="0"/>
            </a:br>
            <a:endParaRPr lang="de-AT" dirty="0"/>
          </a:p>
        </p:txBody>
      </p:sp>
      <p:sp>
        <p:nvSpPr>
          <p:cNvPr id="35" name="Ellipse 34">
            <a:extLst>
              <a:ext uri="{FF2B5EF4-FFF2-40B4-BE49-F238E27FC236}">
                <a16:creationId xmlns:a16="http://schemas.microsoft.com/office/drawing/2014/main" id="{9AFDD746-3D7F-4BE9-947B-D163E42106C0}"/>
              </a:ext>
            </a:extLst>
          </p:cNvPr>
          <p:cNvSpPr/>
          <p:nvPr/>
        </p:nvSpPr>
        <p:spPr>
          <a:xfrm>
            <a:off x="6299875" y="4253821"/>
            <a:ext cx="121945" cy="121945"/>
          </a:xfrm>
          <a:prstGeom prst="ellipse">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7" name="Gerader Verbinder 36">
            <a:extLst>
              <a:ext uri="{FF2B5EF4-FFF2-40B4-BE49-F238E27FC236}">
                <a16:creationId xmlns:a16="http://schemas.microsoft.com/office/drawing/2014/main" id="{D0FCD4C4-4B2F-4229-BEFA-981DD129E9C7}"/>
              </a:ext>
            </a:extLst>
          </p:cNvPr>
          <p:cNvCxnSpPr>
            <a:cxnSpLocks/>
          </p:cNvCxnSpPr>
          <p:nvPr/>
        </p:nvCxnSpPr>
        <p:spPr>
          <a:xfrm flipV="1">
            <a:off x="6348640" y="4260355"/>
            <a:ext cx="0" cy="1169362"/>
          </a:xfrm>
          <a:prstGeom prst="line">
            <a:avLst/>
          </a:prstGeom>
          <a:ln w="28575">
            <a:solidFill>
              <a:srgbClr val="ADECF9"/>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9426A318-B97B-4C14-9DA4-C4E3D5CE1977}"/>
              </a:ext>
            </a:extLst>
          </p:cNvPr>
          <p:cNvSpPr txBox="1"/>
          <p:nvPr/>
        </p:nvSpPr>
        <p:spPr>
          <a:xfrm>
            <a:off x="4839065" y="5226832"/>
            <a:ext cx="2513869" cy="1631216"/>
          </a:xfrm>
          <a:prstGeom prst="rect">
            <a:avLst/>
          </a:prstGeom>
          <a:noFill/>
        </p:spPr>
        <p:txBody>
          <a:bodyPr wrap="square" rtlCol="0">
            <a:spAutoFit/>
          </a:bodyPr>
          <a:lstStyle/>
          <a:p>
            <a:r>
              <a:rPr lang="de-AT" u="sng" dirty="0">
                <a:latin typeface="Bembo" panose="02020502050201020203" pitchFamily="18" charset="0"/>
              </a:rPr>
              <a:t>Texas</a:t>
            </a:r>
          </a:p>
          <a:p>
            <a:r>
              <a:rPr lang="de-AT" sz="1600" dirty="0">
                <a:latin typeface="Bembo" panose="02020502050201020203" pitchFamily="18" charset="0"/>
              </a:rPr>
              <a:t>Alles etwas größer als normal</a:t>
            </a:r>
          </a:p>
          <a:p>
            <a:r>
              <a:rPr lang="de-AT" sz="1600" dirty="0">
                <a:latin typeface="Bembo" panose="02020502050201020203" pitchFamily="18" charset="0"/>
              </a:rPr>
              <a:t>Bekannt für: Cowboys, Ölfelder, Rinderherden</a:t>
            </a:r>
            <a:br>
              <a:rPr lang="de-AT" dirty="0"/>
            </a:br>
            <a:endParaRPr lang="de-AT" dirty="0"/>
          </a:p>
        </p:txBody>
      </p:sp>
      <p:cxnSp>
        <p:nvCxnSpPr>
          <p:cNvPr id="45" name="Gerader Verbinder 44">
            <a:extLst>
              <a:ext uri="{FF2B5EF4-FFF2-40B4-BE49-F238E27FC236}">
                <a16:creationId xmlns:a16="http://schemas.microsoft.com/office/drawing/2014/main" id="{CCC12435-C5A2-484D-99E9-F3093BADF6D5}"/>
              </a:ext>
            </a:extLst>
          </p:cNvPr>
          <p:cNvCxnSpPr>
            <a:cxnSpLocks/>
          </p:cNvCxnSpPr>
          <p:nvPr/>
        </p:nvCxnSpPr>
        <p:spPr>
          <a:xfrm flipH="1">
            <a:off x="5614549" y="5418269"/>
            <a:ext cx="734090" cy="0"/>
          </a:xfrm>
          <a:prstGeom prst="line">
            <a:avLst/>
          </a:prstGeom>
          <a:ln w="28575">
            <a:solidFill>
              <a:srgbClr val="ADEC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295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m 5">
                <a:extLst>
                  <a:ext uri="{FF2B5EF4-FFF2-40B4-BE49-F238E27FC236}">
                    <a16:creationId xmlns:a16="http://schemas.microsoft.com/office/drawing/2014/main" id="{61278925-A8F1-46DD-BF3F-541EF913C442}"/>
                  </a:ext>
                </a:extLst>
              </p:cNvPr>
              <p:cNvGraphicFramePr/>
              <p:nvPr>
                <p:extLst>
                  <p:ext uri="{D42A27DB-BD31-4B8C-83A1-F6EECF244321}">
                    <p14:modId xmlns:p14="http://schemas.microsoft.com/office/powerpoint/2010/main" val="1174026044"/>
                  </p:ext>
                </p:extLst>
              </p:nvPr>
            </p:nvGraphicFramePr>
            <p:xfrm>
              <a:off x="-1069973" y="1179015"/>
              <a:ext cx="8526412" cy="568427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m 5">
                <a:extLst>
                  <a:ext uri="{FF2B5EF4-FFF2-40B4-BE49-F238E27FC236}">
                    <a16:creationId xmlns:a16="http://schemas.microsoft.com/office/drawing/2014/main" id="{61278925-A8F1-46DD-BF3F-541EF913C442}"/>
                  </a:ext>
                </a:extLst>
              </p:cNvPr>
              <p:cNvPicPr>
                <a:picLocks noGrp="1" noRot="1" noChangeAspect="1" noMove="1" noResize="1" noEditPoints="1" noAdjustHandles="1" noChangeArrowheads="1" noChangeShapeType="1"/>
              </p:cNvPicPr>
              <p:nvPr/>
            </p:nvPicPr>
            <p:blipFill>
              <a:blip r:embed="rId3"/>
              <a:stretch>
                <a:fillRect/>
              </a:stretch>
            </p:blipFill>
            <p:spPr>
              <a:xfrm>
                <a:off x="-1069973" y="1179015"/>
                <a:ext cx="8526412" cy="5684275"/>
              </a:xfrm>
              <a:prstGeom prst="rect">
                <a:avLst/>
              </a:prstGeom>
            </p:spPr>
          </p:pic>
        </mc:Fallback>
      </mc:AlternateContent>
      <p:sp>
        <p:nvSpPr>
          <p:cNvPr id="8" name="Titel 1">
            <a:extLst>
              <a:ext uri="{FF2B5EF4-FFF2-40B4-BE49-F238E27FC236}">
                <a16:creationId xmlns:a16="http://schemas.microsoft.com/office/drawing/2014/main" id="{8C4C99B5-6146-4F93-BC1B-0AF8A603F8B6}"/>
              </a:ext>
            </a:extLst>
          </p:cNvPr>
          <p:cNvSpPr txBox="1">
            <a:spLocks/>
          </p:cNvSpPr>
          <p:nvPr/>
        </p:nvSpPr>
        <p:spPr>
          <a:xfrm>
            <a:off x="5019339" y="222315"/>
            <a:ext cx="2153321" cy="9180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3600" b="1" dirty="0">
                <a:solidFill>
                  <a:prstClr val="black">
                    <a:lumMod val="65000"/>
                    <a:lumOff val="35000"/>
                  </a:prstClr>
                </a:solidFill>
                <a:latin typeface="Bodoni MT" panose="02070603080606020203" pitchFamily="18" charset="0"/>
                <a:ea typeface="+mn-ea"/>
                <a:cs typeface="Calibri" panose="020F0502020204030204" pitchFamily="34" charset="0"/>
              </a:rPr>
              <a:t>Australien</a:t>
            </a:r>
          </a:p>
        </p:txBody>
      </p:sp>
      <p:sp>
        <p:nvSpPr>
          <p:cNvPr id="12" name="Ellipse 11">
            <a:extLst>
              <a:ext uri="{FF2B5EF4-FFF2-40B4-BE49-F238E27FC236}">
                <a16:creationId xmlns:a16="http://schemas.microsoft.com/office/drawing/2014/main" id="{725BED9D-2936-4433-BD9A-4DC8C63E6915}"/>
              </a:ext>
            </a:extLst>
          </p:cNvPr>
          <p:cNvSpPr/>
          <p:nvPr/>
        </p:nvSpPr>
        <p:spPr>
          <a:xfrm>
            <a:off x="1443398" y="2658328"/>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Ellipse 17">
            <a:extLst>
              <a:ext uri="{FF2B5EF4-FFF2-40B4-BE49-F238E27FC236}">
                <a16:creationId xmlns:a16="http://schemas.microsoft.com/office/drawing/2014/main" id="{ED5B7CEC-BBDF-4F6C-9FF6-2B426BEB8329}"/>
              </a:ext>
            </a:extLst>
          </p:cNvPr>
          <p:cNvSpPr/>
          <p:nvPr/>
        </p:nvSpPr>
        <p:spPr>
          <a:xfrm>
            <a:off x="2585800" y="1757745"/>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Textfeld 14">
            <a:extLst>
              <a:ext uri="{FF2B5EF4-FFF2-40B4-BE49-F238E27FC236}">
                <a16:creationId xmlns:a16="http://schemas.microsoft.com/office/drawing/2014/main" id="{E1CE319B-739D-456D-8A58-BF0FFB2EC56B}"/>
              </a:ext>
            </a:extLst>
          </p:cNvPr>
          <p:cNvSpPr txBox="1"/>
          <p:nvPr/>
        </p:nvSpPr>
        <p:spPr>
          <a:xfrm>
            <a:off x="5027474" y="3917549"/>
            <a:ext cx="1654233" cy="369332"/>
          </a:xfrm>
          <a:prstGeom prst="rect">
            <a:avLst/>
          </a:prstGeom>
          <a:noFill/>
        </p:spPr>
        <p:txBody>
          <a:bodyPr wrap="square" rtlCol="0">
            <a:spAutoFit/>
          </a:bodyPr>
          <a:lstStyle/>
          <a:p>
            <a:r>
              <a:rPr lang="de-AT" dirty="0">
                <a:solidFill>
                  <a:srgbClr val="002A7E"/>
                </a:solidFill>
                <a:latin typeface="Bembo" panose="02020502050201020203" pitchFamily="18" charset="0"/>
              </a:rPr>
              <a:t>Sydney</a:t>
            </a:r>
          </a:p>
        </p:txBody>
      </p:sp>
      <p:sp>
        <p:nvSpPr>
          <p:cNvPr id="16" name="Textfeld 15">
            <a:extLst>
              <a:ext uri="{FF2B5EF4-FFF2-40B4-BE49-F238E27FC236}">
                <a16:creationId xmlns:a16="http://schemas.microsoft.com/office/drawing/2014/main" id="{9E1074DB-E8F1-4655-89BD-53835DAF7CA5}"/>
              </a:ext>
            </a:extLst>
          </p:cNvPr>
          <p:cNvSpPr txBox="1"/>
          <p:nvPr/>
        </p:nvSpPr>
        <p:spPr>
          <a:xfrm>
            <a:off x="5629753" y="3941251"/>
            <a:ext cx="2532773" cy="338554"/>
          </a:xfrm>
          <a:prstGeom prst="rect">
            <a:avLst/>
          </a:prstGeom>
          <a:noFill/>
        </p:spPr>
        <p:txBody>
          <a:bodyPr wrap="square" rtlCol="0">
            <a:spAutoFit/>
          </a:bodyPr>
          <a:lstStyle/>
          <a:p>
            <a:r>
              <a:rPr lang="de-AT" sz="1600" dirty="0">
                <a:solidFill>
                  <a:srgbClr val="002A7E"/>
                </a:solidFill>
                <a:latin typeface="Bembo" panose="02020502050201020203" pitchFamily="18" charset="0"/>
              </a:rPr>
              <a:t>…größte Stadt</a:t>
            </a:r>
          </a:p>
        </p:txBody>
      </p:sp>
      <p:sp>
        <p:nvSpPr>
          <p:cNvPr id="20" name="Ellipse 19">
            <a:extLst>
              <a:ext uri="{FF2B5EF4-FFF2-40B4-BE49-F238E27FC236}">
                <a16:creationId xmlns:a16="http://schemas.microsoft.com/office/drawing/2014/main" id="{D3A11A5E-1158-4CEE-81E2-4D41EEEED848}"/>
              </a:ext>
            </a:extLst>
          </p:cNvPr>
          <p:cNvSpPr/>
          <p:nvPr/>
        </p:nvSpPr>
        <p:spPr>
          <a:xfrm>
            <a:off x="4662807" y="4338294"/>
            <a:ext cx="122510" cy="122510"/>
          </a:xfrm>
          <a:prstGeom prst="ellipse">
            <a:avLst/>
          </a:prstGeom>
          <a:solidFill>
            <a:srgbClr val="002A7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Textfeld 21">
            <a:extLst>
              <a:ext uri="{FF2B5EF4-FFF2-40B4-BE49-F238E27FC236}">
                <a16:creationId xmlns:a16="http://schemas.microsoft.com/office/drawing/2014/main" id="{2D389924-3C4F-4327-851C-07E25399D43E}"/>
              </a:ext>
            </a:extLst>
          </p:cNvPr>
          <p:cNvSpPr txBox="1"/>
          <p:nvPr/>
        </p:nvSpPr>
        <p:spPr>
          <a:xfrm>
            <a:off x="4635104" y="4374602"/>
            <a:ext cx="1654233" cy="338554"/>
          </a:xfrm>
          <a:prstGeom prst="rect">
            <a:avLst/>
          </a:prstGeom>
          <a:noFill/>
        </p:spPr>
        <p:txBody>
          <a:bodyPr wrap="square" rtlCol="0">
            <a:spAutoFit/>
          </a:bodyPr>
          <a:lstStyle/>
          <a:p>
            <a:r>
              <a:rPr lang="de-AT" sz="1600" dirty="0">
                <a:solidFill>
                  <a:srgbClr val="002A7E"/>
                </a:solidFill>
                <a:latin typeface="Bembo" panose="02020502050201020203" pitchFamily="18" charset="0"/>
              </a:rPr>
              <a:t>Canberra</a:t>
            </a:r>
            <a:endParaRPr lang="de-AT" dirty="0">
              <a:solidFill>
                <a:srgbClr val="002A7E"/>
              </a:solidFill>
              <a:latin typeface="Bembo" panose="02020502050201020203" pitchFamily="18" charset="0"/>
            </a:endParaRPr>
          </a:p>
        </p:txBody>
      </p:sp>
      <p:sp>
        <p:nvSpPr>
          <p:cNvPr id="24" name="Textfeld 23">
            <a:extLst>
              <a:ext uri="{FF2B5EF4-FFF2-40B4-BE49-F238E27FC236}">
                <a16:creationId xmlns:a16="http://schemas.microsoft.com/office/drawing/2014/main" id="{B0F4EBC2-5974-4488-BFE2-EE5A437A0C97}"/>
              </a:ext>
            </a:extLst>
          </p:cNvPr>
          <p:cNvSpPr txBox="1"/>
          <p:nvPr/>
        </p:nvSpPr>
        <p:spPr>
          <a:xfrm>
            <a:off x="5394608" y="4374310"/>
            <a:ext cx="2532773" cy="338554"/>
          </a:xfrm>
          <a:prstGeom prst="rect">
            <a:avLst/>
          </a:prstGeom>
          <a:noFill/>
        </p:spPr>
        <p:txBody>
          <a:bodyPr wrap="square" rtlCol="0">
            <a:spAutoFit/>
          </a:bodyPr>
          <a:lstStyle/>
          <a:p>
            <a:r>
              <a:rPr lang="de-AT" sz="1600" dirty="0">
                <a:solidFill>
                  <a:srgbClr val="002A7E"/>
                </a:solidFill>
                <a:latin typeface="Bembo" panose="02020502050201020203" pitchFamily="18" charset="0"/>
              </a:rPr>
              <a:t>…Hauptstadt</a:t>
            </a:r>
          </a:p>
        </p:txBody>
      </p:sp>
      <p:sp>
        <p:nvSpPr>
          <p:cNvPr id="26" name="Textfeld 25">
            <a:extLst>
              <a:ext uri="{FF2B5EF4-FFF2-40B4-BE49-F238E27FC236}">
                <a16:creationId xmlns:a16="http://schemas.microsoft.com/office/drawing/2014/main" id="{FE5A6BE8-2409-4FE4-8D8E-F008BF46A839}"/>
              </a:ext>
            </a:extLst>
          </p:cNvPr>
          <p:cNvSpPr txBox="1"/>
          <p:nvPr/>
        </p:nvSpPr>
        <p:spPr>
          <a:xfrm>
            <a:off x="1067168" y="2786049"/>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Western Australia</a:t>
            </a:r>
          </a:p>
        </p:txBody>
      </p:sp>
      <p:sp>
        <p:nvSpPr>
          <p:cNvPr id="28" name="Textfeld 27">
            <a:extLst>
              <a:ext uri="{FF2B5EF4-FFF2-40B4-BE49-F238E27FC236}">
                <a16:creationId xmlns:a16="http://schemas.microsoft.com/office/drawing/2014/main" id="{FCEAAC7C-6873-4303-9894-379F01646239}"/>
              </a:ext>
            </a:extLst>
          </p:cNvPr>
          <p:cNvSpPr txBox="1"/>
          <p:nvPr/>
        </p:nvSpPr>
        <p:spPr>
          <a:xfrm>
            <a:off x="2209570" y="1892945"/>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Northern Territory</a:t>
            </a:r>
          </a:p>
        </p:txBody>
      </p:sp>
      <p:sp>
        <p:nvSpPr>
          <p:cNvPr id="30" name="Ellipse 29">
            <a:extLst>
              <a:ext uri="{FF2B5EF4-FFF2-40B4-BE49-F238E27FC236}">
                <a16:creationId xmlns:a16="http://schemas.microsoft.com/office/drawing/2014/main" id="{3C7DA28A-60D2-4417-84C8-56000D834ED8}"/>
              </a:ext>
            </a:extLst>
          </p:cNvPr>
          <p:cNvSpPr/>
          <p:nvPr/>
        </p:nvSpPr>
        <p:spPr>
          <a:xfrm>
            <a:off x="2585798" y="2854963"/>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a:extLst>
              <a:ext uri="{FF2B5EF4-FFF2-40B4-BE49-F238E27FC236}">
                <a16:creationId xmlns:a16="http://schemas.microsoft.com/office/drawing/2014/main" id="{FDCF23F8-3A52-45D3-8C2E-68D005850BE8}"/>
              </a:ext>
            </a:extLst>
          </p:cNvPr>
          <p:cNvSpPr txBox="1"/>
          <p:nvPr/>
        </p:nvSpPr>
        <p:spPr>
          <a:xfrm>
            <a:off x="2209896" y="2947651"/>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South</a:t>
            </a:r>
          </a:p>
          <a:p>
            <a:pPr algn="ctr"/>
            <a:r>
              <a:rPr lang="de-AT" dirty="0">
                <a:solidFill>
                  <a:srgbClr val="002A7E"/>
                </a:solidFill>
                <a:latin typeface="Bembo" panose="02020502050201020203" pitchFamily="18" charset="0"/>
              </a:rPr>
              <a:t>Australia</a:t>
            </a:r>
          </a:p>
        </p:txBody>
      </p:sp>
      <p:sp>
        <p:nvSpPr>
          <p:cNvPr id="34" name="Ellipse 33">
            <a:extLst>
              <a:ext uri="{FF2B5EF4-FFF2-40B4-BE49-F238E27FC236}">
                <a16:creationId xmlns:a16="http://schemas.microsoft.com/office/drawing/2014/main" id="{3616646E-05C5-40BC-8AB9-434B288A769B}"/>
              </a:ext>
            </a:extLst>
          </p:cNvPr>
          <p:cNvSpPr/>
          <p:nvPr/>
        </p:nvSpPr>
        <p:spPr>
          <a:xfrm>
            <a:off x="3863803" y="2315837"/>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Ellipse 37">
            <a:extLst>
              <a:ext uri="{FF2B5EF4-FFF2-40B4-BE49-F238E27FC236}">
                <a16:creationId xmlns:a16="http://schemas.microsoft.com/office/drawing/2014/main" id="{D2D0C483-EB23-4972-A0C5-E29D9DA958C1}"/>
              </a:ext>
            </a:extLst>
          </p:cNvPr>
          <p:cNvSpPr/>
          <p:nvPr/>
        </p:nvSpPr>
        <p:spPr>
          <a:xfrm>
            <a:off x="4167973" y="3302925"/>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Textfeld 35">
            <a:extLst>
              <a:ext uri="{FF2B5EF4-FFF2-40B4-BE49-F238E27FC236}">
                <a16:creationId xmlns:a16="http://schemas.microsoft.com/office/drawing/2014/main" id="{6201908D-304C-4808-9F81-E4CD83D94681}"/>
              </a:ext>
            </a:extLst>
          </p:cNvPr>
          <p:cNvSpPr txBox="1"/>
          <p:nvPr/>
        </p:nvSpPr>
        <p:spPr>
          <a:xfrm>
            <a:off x="3487573" y="2604315"/>
            <a:ext cx="1654233" cy="369332"/>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Queensland</a:t>
            </a:r>
          </a:p>
        </p:txBody>
      </p:sp>
      <p:sp>
        <p:nvSpPr>
          <p:cNvPr id="14" name="Ellipse 13">
            <a:extLst>
              <a:ext uri="{FF2B5EF4-FFF2-40B4-BE49-F238E27FC236}">
                <a16:creationId xmlns:a16="http://schemas.microsoft.com/office/drawing/2014/main" id="{355C2AF8-9E62-4416-96CC-5FFAB62B5060}"/>
              </a:ext>
            </a:extLst>
          </p:cNvPr>
          <p:cNvSpPr/>
          <p:nvPr/>
        </p:nvSpPr>
        <p:spPr>
          <a:xfrm>
            <a:off x="4953856" y="4021152"/>
            <a:ext cx="122510" cy="122510"/>
          </a:xfrm>
          <a:prstGeom prst="ellipse">
            <a:avLst/>
          </a:prstGeom>
          <a:solidFill>
            <a:srgbClr val="002A7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0" name="Textfeld 39">
            <a:extLst>
              <a:ext uri="{FF2B5EF4-FFF2-40B4-BE49-F238E27FC236}">
                <a16:creationId xmlns:a16="http://schemas.microsoft.com/office/drawing/2014/main" id="{5E6113FA-784A-47E4-8C29-B2B89ACD2BCB}"/>
              </a:ext>
            </a:extLst>
          </p:cNvPr>
          <p:cNvSpPr txBox="1"/>
          <p:nvPr/>
        </p:nvSpPr>
        <p:spPr>
          <a:xfrm>
            <a:off x="3815892" y="3476788"/>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New South Wales</a:t>
            </a:r>
          </a:p>
        </p:txBody>
      </p:sp>
      <p:sp>
        <p:nvSpPr>
          <p:cNvPr id="42" name="Ellipse 41">
            <a:extLst>
              <a:ext uri="{FF2B5EF4-FFF2-40B4-BE49-F238E27FC236}">
                <a16:creationId xmlns:a16="http://schemas.microsoft.com/office/drawing/2014/main" id="{4A26C950-1CDE-4AB0-ADF9-4714CA274232}"/>
              </a:ext>
            </a:extLst>
          </p:cNvPr>
          <p:cNvSpPr/>
          <p:nvPr/>
        </p:nvSpPr>
        <p:spPr>
          <a:xfrm>
            <a:off x="3656264" y="4061803"/>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6" name="Textfeld 45">
            <a:extLst>
              <a:ext uri="{FF2B5EF4-FFF2-40B4-BE49-F238E27FC236}">
                <a16:creationId xmlns:a16="http://schemas.microsoft.com/office/drawing/2014/main" id="{C437C04F-35AC-4780-ADB9-0D166A8B03B2}"/>
              </a:ext>
            </a:extLst>
          </p:cNvPr>
          <p:cNvSpPr txBox="1"/>
          <p:nvPr/>
        </p:nvSpPr>
        <p:spPr>
          <a:xfrm>
            <a:off x="3271263" y="4318724"/>
            <a:ext cx="1654233" cy="369332"/>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Victoria</a:t>
            </a:r>
          </a:p>
        </p:txBody>
      </p:sp>
      <p:sp>
        <p:nvSpPr>
          <p:cNvPr id="48" name="Textfeld 47">
            <a:extLst>
              <a:ext uri="{FF2B5EF4-FFF2-40B4-BE49-F238E27FC236}">
                <a16:creationId xmlns:a16="http://schemas.microsoft.com/office/drawing/2014/main" id="{A33AB36D-2220-4016-99EB-910D384ED3C9}"/>
              </a:ext>
            </a:extLst>
          </p:cNvPr>
          <p:cNvSpPr txBox="1"/>
          <p:nvPr/>
        </p:nvSpPr>
        <p:spPr>
          <a:xfrm>
            <a:off x="3623174" y="4985251"/>
            <a:ext cx="1654233" cy="369332"/>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Tasmania</a:t>
            </a:r>
          </a:p>
        </p:txBody>
      </p:sp>
      <p:sp>
        <p:nvSpPr>
          <p:cNvPr id="49" name="Textfeld 48">
            <a:extLst>
              <a:ext uri="{FF2B5EF4-FFF2-40B4-BE49-F238E27FC236}">
                <a16:creationId xmlns:a16="http://schemas.microsoft.com/office/drawing/2014/main" id="{2AD22678-E37D-4E43-9818-936F30B23C46}"/>
              </a:ext>
            </a:extLst>
          </p:cNvPr>
          <p:cNvSpPr txBox="1"/>
          <p:nvPr/>
        </p:nvSpPr>
        <p:spPr>
          <a:xfrm>
            <a:off x="7649157" y="2333993"/>
            <a:ext cx="4115300" cy="3131050"/>
          </a:xfrm>
          <a:prstGeom prst="rect">
            <a:avLst/>
          </a:prstGeom>
          <a:noFill/>
        </p:spPr>
        <p:txBody>
          <a:bodyPr wrap="square" rtlCol="0">
            <a:spAutoFit/>
          </a:bodyPr>
          <a:lstStyle/>
          <a:p>
            <a:pPr>
              <a:lnSpc>
                <a:spcPts val="2700"/>
              </a:lnSpc>
            </a:pPr>
            <a:r>
              <a:rPr lang="de-AT" sz="2000" dirty="0">
                <a:solidFill>
                  <a:srgbClr val="002A7E"/>
                </a:solidFill>
                <a:latin typeface="Bembo" panose="02020502050201020203" pitchFamily="18" charset="0"/>
              </a:rPr>
              <a:t>Kleinster Kontinent</a:t>
            </a:r>
          </a:p>
          <a:p>
            <a:pPr>
              <a:lnSpc>
                <a:spcPts val="2700"/>
              </a:lnSpc>
            </a:pPr>
            <a:r>
              <a:rPr lang="de-AT" sz="2000" dirty="0">
                <a:solidFill>
                  <a:srgbClr val="002A7E"/>
                </a:solidFill>
                <a:latin typeface="Bembo" panose="02020502050201020203" pitchFamily="18" charset="0"/>
              </a:rPr>
              <a:t>6- größtes Land der Erde</a:t>
            </a:r>
          </a:p>
          <a:p>
            <a:pPr>
              <a:lnSpc>
                <a:spcPts val="2700"/>
              </a:lnSpc>
            </a:pPr>
            <a:r>
              <a:rPr lang="de-AT" sz="2000" dirty="0">
                <a:solidFill>
                  <a:srgbClr val="002A7E"/>
                </a:solidFill>
                <a:latin typeface="Bembo" panose="02020502050201020203" pitchFamily="18" charset="0"/>
              </a:rPr>
              <a:t>Längstes Korallenriff und größtes Ökosystem: Great Barrier Reef</a:t>
            </a:r>
          </a:p>
          <a:p>
            <a:pPr>
              <a:lnSpc>
                <a:spcPts val="2700"/>
              </a:lnSpc>
            </a:pPr>
            <a:r>
              <a:rPr lang="de-AT" sz="2000" dirty="0">
                <a:solidFill>
                  <a:srgbClr val="002A7E"/>
                </a:solidFill>
                <a:latin typeface="Bembo" panose="02020502050201020203" pitchFamily="18" charset="0"/>
              </a:rPr>
              <a:t>Name „Australien“ stammt vom lateinischen „australis“ = „Süden“</a:t>
            </a:r>
          </a:p>
          <a:p>
            <a:pPr>
              <a:lnSpc>
                <a:spcPts val="2700"/>
              </a:lnSpc>
            </a:pPr>
            <a:endParaRPr lang="de-AT" sz="2000" dirty="0">
              <a:solidFill>
                <a:srgbClr val="002A7E"/>
              </a:solidFill>
              <a:latin typeface="Bembo" panose="02020502050201020203" pitchFamily="18" charset="0"/>
            </a:endParaRPr>
          </a:p>
          <a:p>
            <a:pPr>
              <a:lnSpc>
                <a:spcPts val="2700"/>
              </a:lnSpc>
            </a:pPr>
            <a:endParaRPr lang="de-AT" sz="2000" dirty="0">
              <a:solidFill>
                <a:srgbClr val="002A7E"/>
              </a:solidFill>
              <a:latin typeface="Bembo" panose="02020502050201020203" pitchFamily="18" charset="0"/>
            </a:endParaRPr>
          </a:p>
          <a:p>
            <a:pPr marL="285750" indent="-285750">
              <a:lnSpc>
                <a:spcPts val="2160"/>
              </a:lnSpc>
              <a:buFont typeface="Arial" panose="020B0604020202020204" pitchFamily="34" charset="0"/>
              <a:buChar char="•"/>
            </a:pPr>
            <a:endParaRPr lang="de-AT" dirty="0">
              <a:latin typeface="Bembo" panose="02020502050201020203" pitchFamily="18" charset="0"/>
            </a:endParaRPr>
          </a:p>
        </p:txBody>
      </p:sp>
      <p:sp>
        <p:nvSpPr>
          <p:cNvPr id="51" name="Rechteck 50">
            <a:extLst>
              <a:ext uri="{FF2B5EF4-FFF2-40B4-BE49-F238E27FC236}">
                <a16:creationId xmlns:a16="http://schemas.microsoft.com/office/drawing/2014/main" id="{E0C5C051-53B8-4CC6-A568-35ECCF092B8F}"/>
              </a:ext>
            </a:extLst>
          </p:cNvPr>
          <p:cNvSpPr/>
          <p:nvPr/>
        </p:nvSpPr>
        <p:spPr>
          <a:xfrm>
            <a:off x="7468833" y="2313196"/>
            <a:ext cx="45719" cy="2178350"/>
          </a:xfrm>
          <a:prstGeom prst="rect">
            <a:avLst/>
          </a:prstGeom>
          <a:solidFill>
            <a:srgbClr val="93E6F7"/>
          </a:solidFill>
          <a:ln>
            <a:solidFill>
              <a:srgbClr val="93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29380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22" name="Diagramm 21">
                <a:extLst>
                  <a:ext uri="{FF2B5EF4-FFF2-40B4-BE49-F238E27FC236}">
                    <a16:creationId xmlns:a16="http://schemas.microsoft.com/office/drawing/2014/main" id="{888DE63C-0F82-4940-B394-546F0DE85B55}"/>
                  </a:ext>
                </a:extLst>
              </p:cNvPr>
              <p:cNvGraphicFramePr/>
              <p:nvPr>
                <p:extLst>
                  <p:ext uri="{D42A27DB-BD31-4B8C-83A1-F6EECF244321}">
                    <p14:modId xmlns:p14="http://schemas.microsoft.com/office/powerpoint/2010/main" val="2862211668"/>
                  </p:ext>
                </p:extLst>
              </p:nvPr>
            </p:nvGraphicFramePr>
            <p:xfrm>
              <a:off x="-2744440" y="-1502043"/>
              <a:ext cx="16622973" cy="1108198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2" name="Diagramm 21">
                <a:extLst>
                  <a:ext uri="{FF2B5EF4-FFF2-40B4-BE49-F238E27FC236}">
                    <a16:creationId xmlns:a16="http://schemas.microsoft.com/office/drawing/2014/main" id="{888DE63C-0F82-4940-B394-546F0DE85B55}"/>
                  </a:ext>
                </a:extLst>
              </p:cNvPr>
              <p:cNvPicPr>
                <a:picLocks noGrp="1" noRot="1" noChangeAspect="1" noMove="1" noResize="1" noEditPoints="1" noAdjustHandles="1" noChangeArrowheads="1" noChangeShapeType="1"/>
              </p:cNvPicPr>
              <p:nvPr/>
            </p:nvPicPr>
            <p:blipFill>
              <a:blip r:embed="rId3"/>
              <a:stretch>
                <a:fillRect/>
              </a:stretch>
            </p:blipFill>
            <p:spPr>
              <a:xfrm>
                <a:off x="-2744440" y="-1502043"/>
                <a:ext cx="16622973" cy="11081982"/>
              </a:xfrm>
              <a:prstGeom prst="rect">
                <a:avLst/>
              </a:prstGeom>
            </p:spPr>
          </p:pic>
        </mc:Fallback>
      </mc:AlternateContent>
      <p:sp>
        <p:nvSpPr>
          <p:cNvPr id="9" name="Raute 8">
            <a:extLst>
              <a:ext uri="{FF2B5EF4-FFF2-40B4-BE49-F238E27FC236}">
                <a16:creationId xmlns:a16="http://schemas.microsoft.com/office/drawing/2014/main" id="{8967EDFF-CC38-4BC5-8B50-A8130FA41C72}"/>
              </a:ext>
            </a:extLst>
          </p:cNvPr>
          <p:cNvSpPr/>
          <p:nvPr/>
        </p:nvSpPr>
        <p:spPr>
          <a:xfrm>
            <a:off x="1576380" y="4093761"/>
            <a:ext cx="1325563" cy="1325563"/>
          </a:xfrm>
          <a:prstGeom prst="diamond">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aute 7">
            <a:extLst>
              <a:ext uri="{FF2B5EF4-FFF2-40B4-BE49-F238E27FC236}">
                <a16:creationId xmlns:a16="http://schemas.microsoft.com/office/drawing/2014/main" id="{BBDC65C7-477C-45B5-8D4F-5EB79A57BEC5}"/>
              </a:ext>
            </a:extLst>
          </p:cNvPr>
          <p:cNvSpPr/>
          <p:nvPr/>
        </p:nvSpPr>
        <p:spPr>
          <a:xfrm>
            <a:off x="1576380" y="2370083"/>
            <a:ext cx="1325563" cy="1325563"/>
          </a:xfrm>
          <a:prstGeom prst="diamond">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Grafik 4" descr="Frau schulterzuckend">
            <a:extLst>
              <a:ext uri="{FF2B5EF4-FFF2-40B4-BE49-F238E27FC236}">
                <a16:creationId xmlns:a16="http://schemas.microsoft.com/office/drawing/2014/main" id="{1AE88373-4CCA-41B9-BF4A-EE079F77D4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9735" y="2523104"/>
            <a:ext cx="914400" cy="914400"/>
          </a:xfrm>
          <a:prstGeom prst="rect">
            <a:avLst/>
          </a:prstGeom>
        </p:spPr>
      </p:pic>
      <p:pic>
        <p:nvPicPr>
          <p:cNvPr id="7" name="Grafik 6" descr="Mann">
            <a:extLst>
              <a:ext uri="{FF2B5EF4-FFF2-40B4-BE49-F238E27FC236}">
                <a16:creationId xmlns:a16="http://schemas.microsoft.com/office/drawing/2014/main" id="{46903EB8-77D6-41AA-B12F-D37C4BFCDE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9735" y="4223489"/>
            <a:ext cx="914400" cy="914400"/>
          </a:xfrm>
          <a:prstGeom prst="rect">
            <a:avLst/>
          </a:prstGeom>
        </p:spPr>
      </p:pic>
      <p:sp>
        <p:nvSpPr>
          <p:cNvPr id="10" name="Textfeld 9">
            <a:extLst>
              <a:ext uri="{FF2B5EF4-FFF2-40B4-BE49-F238E27FC236}">
                <a16:creationId xmlns:a16="http://schemas.microsoft.com/office/drawing/2014/main" id="{FB33B185-B11D-46FF-8FAC-95A51E46D244}"/>
              </a:ext>
            </a:extLst>
          </p:cNvPr>
          <p:cNvSpPr txBox="1"/>
          <p:nvPr/>
        </p:nvSpPr>
        <p:spPr>
          <a:xfrm>
            <a:off x="1922997" y="4402599"/>
            <a:ext cx="1957892" cy="707886"/>
          </a:xfrm>
          <a:prstGeom prst="rect">
            <a:avLst/>
          </a:prstGeom>
          <a:noFill/>
        </p:spPr>
        <p:txBody>
          <a:bodyPr wrap="square" rtlCol="0">
            <a:spAutoFit/>
          </a:bodyPr>
          <a:lstStyle/>
          <a:p>
            <a:r>
              <a:rPr lang="de-AT" sz="4000">
                <a:solidFill>
                  <a:srgbClr val="002060"/>
                </a:solidFill>
                <a:latin typeface="Bodoni MT" panose="02070603080606020203" pitchFamily="18" charset="0"/>
              </a:rPr>
              <a:t>3,89</a:t>
            </a:r>
            <a:r>
              <a:rPr lang="de-AT" sz="4000"/>
              <a:t> </a:t>
            </a:r>
            <a:endParaRPr lang="de-AT" sz="4000" dirty="0"/>
          </a:p>
        </p:txBody>
      </p:sp>
      <p:sp>
        <p:nvSpPr>
          <p:cNvPr id="13" name="Textfeld 12">
            <a:extLst>
              <a:ext uri="{FF2B5EF4-FFF2-40B4-BE49-F238E27FC236}">
                <a16:creationId xmlns:a16="http://schemas.microsoft.com/office/drawing/2014/main" id="{DAF00261-DA9B-4446-B697-492E89AC57A5}"/>
              </a:ext>
            </a:extLst>
          </p:cNvPr>
          <p:cNvSpPr txBox="1"/>
          <p:nvPr/>
        </p:nvSpPr>
        <p:spPr>
          <a:xfrm>
            <a:off x="1922997" y="2695989"/>
            <a:ext cx="1957892" cy="707886"/>
          </a:xfrm>
          <a:prstGeom prst="rect">
            <a:avLst/>
          </a:prstGeom>
          <a:noFill/>
        </p:spPr>
        <p:txBody>
          <a:bodyPr wrap="square" rtlCol="0">
            <a:spAutoFit/>
          </a:bodyPr>
          <a:lstStyle/>
          <a:p>
            <a:r>
              <a:rPr lang="de-AT" sz="4000" dirty="0">
                <a:solidFill>
                  <a:srgbClr val="002060"/>
                </a:solidFill>
                <a:latin typeface="Bodoni MT" panose="02070603080606020203" pitchFamily="18" charset="0"/>
              </a:rPr>
              <a:t>3,82</a:t>
            </a:r>
            <a:r>
              <a:rPr lang="de-AT" sz="4000" dirty="0"/>
              <a:t> </a:t>
            </a:r>
          </a:p>
        </p:txBody>
      </p:sp>
      <p:sp>
        <p:nvSpPr>
          <p:cNvPr id="16" name="Textfeld 15">
            <a:extLst>
              <a:ext uri="{FF2B5EF4-FFF2-40B4-BE49-F238E27FC236}">
                <a16:creationId xmlns:a16="http://schemas.microsoft.com/office/drawing/2014/main" id="{26E482CA-3DC7-4D4D-8E5E-86E1AF0031D3}"/>
              </a:ext>
            </a:extLst>
          </p:cNvPr>
          <p:cNvSpPr txBox="1"/>
          <p:nvPr/>
        </p:nvSpPr>
        <p:spPr>
          <a:xfrm>
            <a:off x="2209211" y="3714478"/>
            <a:ext cx="3130476" cy="307777"/>
          </a:xfrm>
          <a:prstGeom prst="rect">
            <a:avLst/>
          </a:prstGeom>
          <a:noFill/>
        </p:spPr>
        <p:txBody>
          <a:bodyPr wrap="square" rtlCol="0">
            <a:spAutoFit/>
          </a:bodyPr>
          <a:lstStyle/>
          <a:p>
            <a:r>
              <a:rPr lang="de-AT" sz="1400" dirty="0">
                <a:solidFill>
                  <a:srgbClr val="002060"/>
                </a:solidFill>
                <a:latin typeface="Bembo" panose="02020502050201020203" pitchFamily="18" charset="0"/>
              </a:rPr>
              <a:t>* Werte in Milliarden</a:t>
            </a:r>
          </a:p>
        </p:txBody>
      </p:sp>
      <p:sp>
        <p:nvSpPr>
          <p:cNvPr id="23" name="Textfeld 22">
            <a:extLst>
              <a:ext uri="{FF2B5EF4-FFF2-40B4-BE49-F238E27FC236}">
                <a16:creationId xmlns:a16="http://schemas.microsoft.com/office/drawing/2014/main" id="{CF4343B7-AB95-45F5-9EA2-65440BA00C4A}"/>
              </a:ext>
            </a:extLst>
          </p:cNvPr>
          <p:cNvSpPr txBox="1"/>
          <p:nvPr/>
        </p:nvSpPr>
        <p:spPr>
          <a:xfrm>
            <a:off x="4530760" y="344072"/>
            <a:ext cx="3130477" cy="523220"/>
          </a:xfrm>
          <a:prstGeom prst="rect">
            <a:avLst/>
          </a:prstGeom>
          <a:noFill/>
        </p:spPr>
        <p:txBody>
          <a:bodyPr wrap="square" rtlCol="0">
            <a:spAutoFit/>
          </a:bodyPr>
          <a:lstStyle/>
          <a:p>
            <a:pPr algn="ctr"/>
            <a:r>
              <a:rPr lang="de-AT" sz="2800" b="1" dirty="0">
                <a:solidFill>
                  <a:prstClr val="black">
                    <a:lumMod val="65000"/>
                    <a:lumOff val="35000"/>
                  </a:prstClr>
                </a:solidFill>
                <a:latin typeface="Bodoni MT" panose="02070603080606020203" pitchFamily="18" charset="0"/>
                <a:cs typeface="Calibri" panose="020F0502020204030204" pitchFamily="34" charset="0"/>
              </a:rPr>
              <a:t>Fakten zur Welt</a:t>
            </a:r>
          </a:p>
        </p:txBody>
      </p:sp>
      <p:sp>
        <p:nvSpPr>
          <p:cNvPr id="25" name="Textfeld 24">
            <a:extLst>
              <a:ext uri="{FF2B5EF4-FFF2-40B4-BE49-F238E27FC236}">
                <a16:creationId xmlns:a16="http://schemas.microsoft.com/office/drawing/2014/main" id="{FB9CD3A4-A6EB-4764-A449-6EA96E9FB18E}"/>
              </a:ext>
            </a:extLst>
          </p:cNvPr>
          <p:cNvSpPr txBox="1"/>
          <p:nvPr/>
        </p:nvSpPr>
        <p:spPr>
          <a:xfrm>
            <a:off x="643973" y="1270759"/>
            <a:ext cx="3130476" cy="738664"/>
          </a:xfrm>
          <a:prstGeom prst="rect">
            <a:avLst/>
          </a:prstGeom>
          <a:noFill/>
        </p:spPr>
        <p:txBody>
          <a:bodyPr wrap="square" rtlCol="0">
            <a:spAutoFit/>
          </a:bodyPr>
          <a:lstStyle/>
          <a:p>
            <a:pPr algn="ctr"/>
            <a:r>
              <a:rPr lang="de-AT" sz="2100" dirty="0">
                <a:latin typeface="Bembo" panose="02020502050201020203" pitchFamily="18" charset="0"/>
              </a:rPr>
              <a:t>Weltbevölkerung Geschlechterverteilung</a:t>
            </a:r>
          </a:p>
        </p:txBody>
      </p:sp>
      <p:sp>
        <p:nvSpPr>
          <p:cNvPr id="26" name="Ellipse 25">
            <a:extLst>
              <a:ext uri="{FF2B5EF4-FFF2-40B4-BE49-F238E27FC236}">
                <a16:creationId xmlns:a16="http://schemas.microsoft.com/office/drawing/2014/main" id="{4A6558A1-91AC-473F-A1EA-2448E28FE83D}"/>
              </a:ext>
            </a:extLst>
          </p:cNvPr>
          <p:cNvSpPr/>
          <p:nvPr/>
        </p:nvSpPr>
        <p:spPr>
          <a:xfrm>
            <a:off x="5442780" y="2236579"/>
            <a:ext cx="1469046" cy="1469046"/>
          </a:xfrm>
          <a:prstGeom prst="ellipse">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Ellipse 31">
            <a:extLst>
              <a:ext uri="{FF2B5EF4-FFF2-40B4-BE49-F238E27FC236}">
                <a16:creationId xmlns:a16="http://schemas.microsoft.com/office/drawing/2014/main" id="{B541D256-407A-4E76-924D-57570E5F3A19}"/>
              </a:ext>
            </a:extLst>
          </p:cNvPr>
          <p:cNvSpPr/>
          <p:nvPr/>
        </p:nvSpPr>
        <p:spPr>
          <a:xfrm>
            <a:off x="6884388" y="2461656"/>
            <a:ext cx="2421047" cy="2421047"/>
          </a:xfrm>
          <a:prstGeom prst="ellipse">
            <a:avLst/>
          </a:prstGeom>
          <a:solidFill>
            <a:srgbClr val="16A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Ellipse 33">
            <a:extLst>
              <a:ext uri="{FF2B5EF4-FFF2-40B4-BE49-F238E27FC236}">
                <a16:creationId xmlns:a16="http://schemas.microsoft.com/office/drawing/2014/main" id="{31CFA64E-0E90-41A5-AA7A-03D2891B1ACC}"/>
              </a:ext>
            </a:extLst>
          </p:cNvPr>
          <p:cNvSpPr/>
          <p:nvPr/>
        </p:nvSpPr>
        <p:spPr>
          <a:xfrm>
            <a:off x="9017102" y="1752519"/>
            <a:ext cx="2824716" cy="2824716"/>
          </a:xfrm>
          <a:prstGeom prst="ellipse">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Ellipse 35">
            <a:extLst>
              <a:ext uri="{FF2B5EF4-FFF2-40B4-BE49-F238E27FC236}">
                <a16:creationId xmlns:a16="http://schemas.microsoft.com/office/drawing/2014/main" id="{CA793A1A-8642-46E4-A23E-F879150CA6B3}"/>
              </a:ext>
            </a:extLst>
          </p:cNvPr>
          <p:cNvSpPr/>
          <p:nvPr/>
        </p:nvSpPr>
        <p:spPr>
          <a:xfrm>
            <a:off x="9087371" y="4435594"/>
            <a:ext cx="2113182" cy="2113182"/>
          </a:xfrm>
          <a:prstGeom prst="ellipse">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Ellipse 37">
            <a:extLst>
              <a:ext uri="{FF2B5EF4-FFF2-40B4-BE49-F238E27FC236}">
                <a16:creationId xmlns:a16="http://schemas.microsoft.com/office/drawing/2014/main" id="{E46BAA5B-F449-4E05-A313-6E0561A969B4}"/>
              </a:ext>
            </a:extLst>
          </p:cNvPr>
          <p:cNvSpPr/>
          <p:nvPr/>
        </p:nvSpPr>
        <p:spPr>
          <a:xfrm>
            <a:off x="6274805" y="4833602"/>
            <a:ext cx="1848664" cy="1848664"/>
          </a:xfrm>
          <a:prstGeom prst="ellipse">
            <a:avLst/>
          </a:prstGeom>
          <a:solidFill>
            <a:srgbClr val="7E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Textfeld 38">
            <a:extLst>
              <a:ext uri="{FF2B5EF4-FFF2-40B4-BE49-F238E27FC236}">
                <a16:creationId xmlns:a16="http://schemas.microsoft.com/office/drawing/2014/main" id="{9ED11535-DC2C-4CAE-BE07-877EF9B847A5}"/>
              </a:ext>
            </a:extLst>
          </p:cNvPr>
          <p:cNvSpPr txBox="1"/>
          <p:nvPr/>
        </p:nvSpPr>
        <p:spPr>
          <a:xfrm>
            <a:off x="8956274" y="2853766"/>
            <a:ext cx="2946371" cy="584775"/>
          </a:xfrm>
          <a:prstGeom prst="rect">
            <a:avLst/>
          </a:prstGeom>
          <a:noFill/>
        </p:spPr>
        <p:txBody>
          <a:bodyPr wrap="square" rtlCol="0">
            <a:spAutoFit/>
          </a:bodyPr>
          <a:lstStyle/>
          <a:p>
            <a:pPr algn="ctr"/>
            <a:r>
              <a:rPr lang="de-AT" sz="3200" dirty="0">
                <a:solidFill>
                  <a:srgbClr val="002A7E"/>
                </a:solidFill>
                <a:latin typeface="Bembo" panose="02020502050201020203" pitchFamily="18" charset="0"/>
              </a:rPr>
              <a:t>FRANKREICH</a:t>
            </a:r>
          </a:p>
        </p:txBody>
      </p:sp>
      <p:sp>
        <p:nvSpPr>
          <p:cNvPr id="41" name="Textfeld 40">
            <a:extLst>
              <a:ext uri="{FF2B5EF4-FFF2-40B4-BE49-F238E27FC236}">
                <a16:creationId xmlns:a16="http://schemas.microsoft.com/office/drawing/2014/main" id="{6E25AC6A-7B1A-4F43-A1BF-0D883C6F95A3}"/>
              </a:ext>
            </a:extLst>
          </p:cNvPr>
          <p:cNvSpPr txBox="1"/>
          <p:nvPr/>
        </p:nvSpPr>
        <p:spPr>
          <a:xfrm>
            <a:off x="10143963" y="1814858"/>
            <a:ext cx="644867" cy="707886"/>
          </a:xfrm>
          <a:prstGeom prst="rect">
            <a:avLst/>
          </a:prstGeom>
          <a:noFill/>
        </p:spPr>
        <p:txBody>
          <a:bodyPr wrap="square" rtlCol="0">
            <a:spAutoFit/>
          </a:bodyPr>
          <a:lstStyle/>
          <a:p>
            <a:r>
              <a:rPr lang="de-AT" sz="4000" dirty="0">
                <a:solidFill>
                  <a:srgbClr val="002A7E"/>
                </a:solidFill>
                <a:latin typeface="Bembo" panose="02020502050201020203" pitchFamily="18" charset="0"/>
              </a:rPr>
              <a:t>1.</a:t>
            </a:r>
            <a:endParaRPr lang="de-AT" sz="4400" dirty="0">
              <a:solidFill>
                <a:srgbClr val="002A7E"/>
              </a:solidFill>
              <a:latin typeface="Bembo" panose="02020502050201020203" pitchFamily="18" charset="0"/>
            </a:endParaRPr>
          </a:p>
        </p:txBody>
      </p:sp>
      <p:sp>
        <p:nvSpPr>
          <p:cNvPr id="43" name="Textfeld 42">
            <a:extLst>
              <a:ext uri="{FF2B5EF4-FFF2-40B4-BE49-F238E27FC236}">
                <a16:creationId xmlns:a16="http://schemas.microsoft.com/office/drawing/2014/main" id="{170FD346-55F6-4C74-B08F-24F8D5245A1F}"/>
              </a:ext>
            </a:extLst>
          </p:cNvPr>
          <p:cNvSpPr txBox="1"/>
          <p:nvPr/>
        </p:nvSpPr>
        <p:spPr>
          <a:xfrm>
            <a:off x="7817395" y="2669214"/>
            <a:ext cx="644867" cy="707886"/>
          </a:xfrm>
          <a:prstGeom prst="rect">
            <a:avLst/>
          </a:prstGeom>
          <a:noFill/>
        </p:spPr>
        <p:txBody>
          <a:bodyPr wrap="square" rtlCol="0">
            <a:spAutoFit/>
          </a:bodyPr>
          <a:lstStyle/>
          <a:p>
            <a:r>
              <a:rPr lang="de-AT" sz="4000" dirty="0">
                <a:solidFill>
                  <a:srgbClr val="D4F5FC"/>
                </a:solidFill>
                <a:latin typeface="Bembo" panose="02020502050201020203" pitchFamily="18" charset="0"/>
              </a:rPr>
              <a:t>2.</a:t>
            </a:r>
          </a:p>
        </p:txBody>
      </p:sp>
      <p:sp>
        <p:nvSpPr>
          <p:cNvPr id="45" name="Textfeld 44">
            <a:extLst>
              <a:ext uri="{FF2B5EF4-FFF2-40B4-BE49-F238E27FC236}">
                <a16:creationId xmlns:a16="http://schemas.microsoft.com/office/drawing/2014/main" id="{BD246C62-A1D6-48DB-831C-1C16BF5A6C3E}"/>
              </a:ext>
            </a:extLst>
          </p:cNvPr>
          <p:cNvSpPr txBox="1"/>
          <p:nvPr/>
        </p:nvSpPr>
        <p:spPr>
          <a:xfrm>
            <a:off x="6946434" y="3394451"/>
            <a:ext cx="2299429" cy="646331"/>
          </a:xfrm>
          <a:prstGeom prst="rect">
            <a:avLst/>
          </a:prstGeom>
          <a:noFill/>
        </p:spPr>
        <p:txBody>
          <a:bodyPr wrap="square" rtlCol="0">
            <a:spAutoFit/>
          </a:bodyPr>
          <a:lstStyle/>
          <a:p>
            <a:pPr algn="ctr"/>
            <a:r>
              <a:rPr lang="de-AT" sz="3600" dirty="0">
                <a:solidFill>
                  <a:srgbClr val="D4F5FC"/>
                </a:solidFill>
                <a:latin typeface="Bembo" panose="02020502050201020203" pitchFamily="18" charset="0"/>
              </a:rPr>
              <a:t>SPANIEN</a:t>
            </a:r>
          </a:p>
        </p:txBody>
      </p:sp>
      <p:sp>
        <p:nvSpPr>
          <p:cNvPr id="47" name="Textfeld 46">
            <a:extLst>
              <a:ext uri="{FF2B5EF4-FFF2-40B4-BE49-F238E27FC236}">
                <a16:creationId xmlns:a16="http://schemas.microsoft.com/office/drawing/2014/main" id="{BF0BF461-16BA-4274-8BA7-BCF1AEB68004}"/>
              </a:ext>
            </a:extLst>
          </p:cNvPr>
          <p:cNvSpPr txBox="1"/>
          <p:nvPr/>
        </p:nvSpPr>
        <p:spPr>
          <a:xfrm>
            <a:off x="9845741" y="4574003"/>
            <a:ext cx="644867" cy="707886"/>
          </a:xfrm>
          <a:prstGeom prst="rect">
            <a:avLst/>
          </a:prstGeom>
          <a:noFill/>
        </p:spPr>
        <p:txBody>
          <a:bodyPr wrap="square" rtlCol="0">
            <a:spAutoFit/>
          </a:bodyPr>
          <a:lstStyle/>
          <a:p>
            <a:r>
              <a:rPr lang="de-AT" sz="4000" dirty="0">
                <a:solidFill>
                  <a:srgbClr val="D4F5FC"/>
                </a:solidFill>
                <a:latin typeface="Bembo" panose="02020502050201020203" pitchFamily="18" charset="0"/>
              </a:rPr>
              <a:t>3.</a:t>
            </a:r>
          </a:p>
        </p:txBody>
      </p:sp>
      <p:sp>
        <p:nvSpPr>
          <p:cNvPr id="49" name="Textfeld 48">
            <a:extLst>
              <a:ext uri="{FF2B5EF4-FFF2-40B4-BE49-F238E27FC236}">
                <a16:creationId xmlns:a16="http://schemas.microsoft.com/office/drawing/2014/main" id="{345B662B-80A5-4B47-81F6-2D5291AAE4D9}"/>
              </a:ext>
            </a:extLst>
          </p:cNvPr>
          <p:cNvSpPr txBox="1"/>
          <p:nvPr/>
        </p:nvSpPr>
        <p:spPr>
          <a:xfrm>
            <a:off x="8963742" y="5136778"/>
            <a:ext cx="2299429" cy="584775"/>
          </a:xfrm>
          <a:prstGeom prst="rect">
            <a:avLst/>
          </a:prstGeom>
          <a:noFill/>
        </p:spPr>
        <p:txBody>
          <a:bodyPr wrap="square" rtlCol="0">
            <a:spAutoFit/>
          </a:bodyPr>
          <a:lstStyle/>
          <a:p>
            <a:pPr algn="ctr"/>
            <a:r>
              <a:rPr lang="de-AT" sz="3200" dirty="0">
                <a:solidFill>
                  <a:srgbClr val="D4F5FC"/>
                </a:solidFill>
                <a:latin typeface="Bembo" panose="02020502050201020203" pitchFamily="18" charset="0"/>
              </a:rPr>
              <a:t>USA</a:t>
            </a:r>
          </a:p>
        </p:txBody>
      </p:sp>
      <p:sp>
        <p:nvSpPr>
          <p:cNvPr id="51" name="Textfeld 50">
            <a:extLst>
              <a:ext uri="{FF2B5EF4-FFF2-40B4-BE49-F238E27FC236}">
                <a16:creationId xmlns:a16="http://schemas.microsoft.com/office/drawing/2014/main" id="{6647C946-F03C-4890-A6BD-C28F6588CCB1}"/>
              </a:ext>
            </a:extLst>
          </p:cNvPr>
          <p:cNvSpPr txBox="1"/>
          <p:nvPr/>
        </p:nvSpPr>
        <p:spPr>
          <a:xfrm>
            <a:off x="6931317" y="4757082"/>
            <a:ext cx="644867" cy="707886"/>
          </a:xfrm>
          <a:prstGeom prst="rect">
            <a:avLst/>
          </a:prstGeom>
          <a:noFill/>
        </p:spPr>
        <p:txBody>
          <a:bodyPr wrap="square" rtlCol="0">
            <a:spAutoFit/>
          </a:bodyPr>
          <a:lstStyle/>
          <a:p>
            <a:r>
              <a:rPr lang="de-AT" sz="4000" dirty="0">
                <a:solidFill>
                  <a:srgbClr val="002A7E"/>
                </a:solidFill>
                <a:latin typeface="Bembo" panose="02020502050201020203" pitchFamily="18" charset="0"/>
              </a:rPr>
              <a:t>4.</a:t>
            </a:r>
            <a:endParaRPr lang="de-AT" sz="4400" dirty="0">
              <a:solidFill>
                <a:srgbClr val="002A7E"/>
              </a:solidFill>
              <a:latin typeface="Bembo" panose="02020502050201020203" pitchFamily="18" charset="0"/>
            </a:endParaRPr>
          </a:p>
        </p:txBody>
      </p:sp>
      <p:sp>
        <p:nvSpPr>
          <p:cNvPr id="53" name="Textfeld 52">
            <a:extLst>
              <a:ext uri="{FF2B5EF4-FFF2-40B4-BE49-F238E27FC236}">
                <a16:creationId xmlns:a16="http://schemas.microsoft.com/office/drawing/2014/main" id="{10085E8C-AF8E-4ADC-8936-744D8010AA31}"/>
              </a:ext>
            </a:extLst>
          </p:cNvPr>
          <p:cNvSpPr txBox="1"/>
          <p:nvPr/>
        </p:nvSpPr>
        <p:spPr>
          <a:xfrm>
            <a:off x="5886852" y="5409945"/>
            <a:ext cx="2594939" cy="523220"/>
          </a:xfrm>
          <a:prstGeom prst="rect">
            <a:avLst/>
          </a:prstGeom>
          <a:noFill/>
        </p:spPr>
        <p:txBody>
          <a:bodyPr wrap="square" rtlCol="0">
            <a:spAutoFit/>
          </a:bodyPr>
          <a:lstStyle/>
          <a:p>
            <a:pPr algn="ctr"/>
            <a:r>
              <a:rPr lang="de-AT" sz="2800" dirty="0">
                <a:solidFill>
                  <a:srgbClr val="002A7E"/>
                </a:solidFill>
                <a:latin typeface="Bembo" panose="02020502050201020203" pitchFamily="18" charset="0"/>
              </a:rPr>
              <a:t>CHINA</a:t>
            </a:r>
          </a:p>
        </p:txBody>
      </p:sp>
      <p:sp>
        <p:nvSpPr>
          <p:cNvPr id="55" name="Textfeld 54">
            <a:extLst>
              <a:ext uri="{FF2B5EF4-FFF2-40B4-BE49-F238E27FC236}">
                <a16:creationId xmlns:a16="http://schemas.microsoft.com/office/drawing/2014/main" id="{B7E7DF90-5349-4217-BA6B-A67DB7FA24C2}"/>
              </a:ext>
            </a:extLst>
          </p:cNvPr>
          <p:cNvSpPr txBox="1"/>
          <p:nvPr/>
        </p:nvSpPr>
        <p:spPr>
          <a:xfrm>
            <a:off x="4845714" y="2669839"/>
            <a:ext cx="2748262" cy="461665"/>
          </a:xfrm>
          <a:prstGeom prst="rect">
            <a:avLst/>
          </a:prstGeom>
          <a:noFill/>
        </p:spPr>
        <p:txBody>
          <a:bodyPr wrap="square" rtlCol="0">
            <a:spAutoFit/>
          </a:bodyPr>
          <a:lstStyle/>
          <a:p>
            <a:pPr algn="ctr"/>
            <a:r>
              <a:rPr lang="de-AT" sz="2400" dirty="0">
                <a:solidFill>
                  <a:srgbClr val="002A7E"/>
                </a:solidFill>
                <a:latin typeface="Bembo" panose="02020502050201020203" pitchFamily="18" charset="0"/>
              </a:rPr>
              <a:t>ITALIEN</a:t>
            </a:r>
          </a:p>
        </p:txBody>
      </p:sp>
      <p:sp>
        <p:nvSpPr>
          <p:cNvPr id="57" name="Textfeld 56">
            <a:extLst>
              <a:ext uri="{FF2B5EF4-FFF2-40B4-BE49-F238E27FC236}">
                <a16:creationId xmlns:a16="http://schemas.microsoft.com/office/drawing/2014/main" id="{B5D0DDDB-A0D9-45F6-9B03-E9F6E242F030}"/>
              </a:ext>
            </a:extLst>
          </p:cNvPr>
          <p:cNvSpPr txBox="1"/>
          <p:nvPr/>
        </p:nvSpPr>
        <p:spPr>
          <a:xfrm>
            <a:off x="5934787" y="2135612"/>
            <a:ext cx="644867" cy="707886"/>
          </a:xfrm>
          <a:prstGeom prst="rect">
            <a:avLst/>
          </a:prstGeom>
          <a:noFill/>
        </p:spPr>
        <p:txBody>
          <a:bodyPr wrap="square" rtlCol="0">
            <a:spAutoFit/>
          </a:bodyPr>
          <a:lstStyle/>
          <a:p>
            <a:r>
              <a:rPr lang="de-AT" sz="4000" dirty="0">
                <a:solidFill>
                  <a:srgbClr val="002A7E"/>
                </a:solidFill>
                <a:latin typeface="Bembo" panose="02020502050201020203" pitchFamily="18" charset="0"/>
              </a:rPr>
              <a:t>5.</a:t>
            </a:r>
            <a:endParaRPr lang="de-AT" sz="4400" dirty="0">
              <a:solidFill>
                <a:srgbClr val="002A7E"/>
              </a:solidFill>
              <a:latin typeface="Bembo" panose="02020502050201020203" pitchFamily="18" charset="0"/>
            </a:endParaRPr>
          </a:p>
        </p:txBody>
      </p:sp>
      <p:sp>
        <p:nvSpPr>
          <p:cNvPr id="59" name="Textfeld 58">
            <a:extLst>
              <a:ext uri="{FF2B5EF4-FFF2-40B4-BE49-F238E27FC236}">
                <a16:creationId xmlns:a16="http://schemas.microsoft.com/office/drawing/2014/main" id="{72B6D698-05D0-428E-9C0C-A345AC8D11AF}"/>
              </a:ext>
            </a:extLst>
          </p:cNvPr>
          <p:cNvSpPr txBox="1"/>
          <p:nvPr/>
        </p:nvSpPr>
        <p:spPr>
          <a:xfrm>
            <a:off x="9813597" y="3524345"/>
            <a:ext cx="1305597" cy="707886"/>
          </a:xfrm>
          <a:prstGeom prst="rect">
            <a:avLst/>
          </a:prstGeom>
          <a:noFill/>
        </p:spPr>
        <p:txBody>
          <a:bodyPr wrap="square" rtlCol="0">
            <a:spAutoFit/>
          </a:bodyPr>
          <a:lstStyle/>
          <a:p>
            <a:pPr algn="ctr"/>
            <a:r>
              <a:rPr lang="de-AT" sz="4000" dirty="0">
                <a:solidFill>
                  <a:srgbClr val="002060"/>
                </a:solidFill>
                <a:latin typeface="Bodoni MT" panose="02070603080606020203" pitchFamily="18" charset="0"/>
              </a:rPr>
              <a:t>90,2</a:t>
            </a:r>
            <a:r>
              <a:rPr lang="de-AT" sz="4000" dirty="0"/>
              <a:t> </a:t>
            </a:r>
          </a:p>
        </p:txBody>
      </p:sp>
      <p:sp>
        <p:nvSpPr>
          <p:cNvPr id="61" name="Textfeld 60">
            <a:extLst>
              <a:ext uri="{FF2B5EF4-FFF2-40B4-BE49-F238E27FC236}">
                <a16:creationId xmlns:a16="http://schemas.microsoft.com/office/drawing/2014/main" id="{B4A04ECA-352A-4647-9C95-08883E007DF0}"/>
              </a:ext>
            </a:extLst>
          </p:cNvPr>
          <p:cNvSpPr txBox="1"/>
          <p:nvPr/>
        </p:nvSpPr>
        <p:spPr>
          <a:xfrm>
            <a:off x="7470670" y="3944074"/>
            <a:ext cx="1305597" cy="707886"/>
          </a:xfrm>
          <a:prstGeom prst="rect">
            <a:avLst/>
          </a:prstGeom>
          <a:noFill/>
        </p:spPr>
        <p:txBody>
          <a:bodyPr wrap="square" rtlCol="0">
            <a:spAutoFit/>
          </a:bodyPr>
          <a:lstStyle/>
          <a:p>
            <a:pPr algn="ctr"/>
            <a:r>
              <a:rPr lang="de-AT" sz="4000" dirty="0">
                <a:solidFill>
                  <a:srgbClr val="D4F5FC"/>
                </a:solidFill>
                <a:latin typeface="Bodoni MT" panose="02070603080606020203" pitchFamily="18" charset="0"/>
              </a:rPr>
              <a:t>83,7</a:t>
            </a:r>
            <a:endParaRPr lang="de-AT" sz="4000" dirty="0">
              <a:solidFill>
                <a:srgbClr val="D4F5FC"/>
              </a:solidFill>
            </a:endParaRPr>
          </a:p>
        </p:txBody>
      </p:sp>
      <p:sp>
        <p:nvSpPr>
          <p:cNvPr id="63" name="Textfeld 62">
            <a:extLst>
              <a:ext uri="{FF2B5EF4-FFF2-40B4-BE49-F238E27FC236}">
                <a16:creationId xmlns:a16="http://schemas.microsoft.com/office/drawing/2014/main" id="{D4118A42-2C51-4F24-8CB2-C5EFB1A30945}"/>
              </a:ext>
            </a:extLst>
          </p:cNvPr>
          <p:cNvSpPr txBox="1"/>
          <p:nvPr/>
        </p:nvSpPr>
        <p:spPr>
          <a:xfrm>
            <a:off x="9515375" y="5706779"/>
            <a:ext cx="1305597" cy="646331"/>
          </a:xfrm>
          <a:prstGeom prst="rect">
            <a:avLst/>
          </a:prstGeom>
          <a:noFill/>
        </p:spPr>
        <p:txBody>
          <a:bodyPr wrap="square" rtlCol="0">
            <a:spAutoFit/>
          </a:bodyPr>
          <a:lstStyle/>
          <a:p>
            <a:pPr algn="ctr"/>
            <a:r>
              <a:rPr lang="de-AT" sz="3600" dirty="0">
                <a:solidFill>
                  <a:srgbClr val="D4F5FC"/>
                </a:solidFill>
                <a:latin typeface="Bodoni MT" panose="02070603080606020203" pitchFamily="18" charset="0"/>
              </a:rPr>
              <a:t>78,7</a:t>
            </a:r>
            <a:endParaRPr lang="de-AT" sz="3600" dirty="0">
              <a:solidFill>
                <a:srgbClr val="D4F5FC"/>
              </a:solidFill>
            </a:endParaRPr>
          </a:p>
        </p:txBody>
      </p:sp>
      <p:sp>
        <p:nvSpPr>
          <p:cNvPr id="65" name="Textfeld 64">
            <a:extLst>
              <a:ext uri="{FF2B5EF4-FFF2-40B4-BE49-F238E27FC236}">
                <a16:creationId xmlns:a16="http://schemas.microsoft.com/office/drawing/2014/main" id="{2ECCD07B-5FB1-4E0D-8634-5CEB165BDE6A}"/>
              </a:ext>
            </a:extLst>
          </p:cNvPr>
          <p:cNvSpPr txBox="1"/>
          <p:nvPr/>
        </p:nvSpPr>
        <p:spPr>
          <a:xfrm>
            <a:off x="6531522" y="5981328"/>
            <a:ext cx="1305597" cy="646331"/>
          </a:xfrm>
          <a:prstGeom prst="rect">
            <a:avLst/>
          </a:prstGeom>
          <a:noFill/>
        </p:spPr>
        <p:txBody>
          <a:bodyPr wrap="square" rtlCol="0">
            <a:spAutoFit/>
          </a:bodyPr>
          <a:lstStyle/>
          <a:p>
            <a:pPr algn="ctr"/>
            <a:r>
              <a:rPr lang="de-AT" sz="3600" dirty="0">
                <a:solidFill>
                  <a:srgbClr val="002A7E"/>
                </a:solidFill>
                <a:latin typeface="Bodoni MT" panose="02070603080606020203" pitchFamily="18" charset="0"/>
              </a:rPr>
              <a:t>67,6</a:t>
            </a:r>
            <a:endParaRPr lang="de-AT" sz="3600" dirty="0">
              <a:solidFill>
                <a:srgbClr val="002A7E"/>
              </a:solidFill>
            </a:endParaRPr>
          </a:p>
        </p:txBody>
      </p:sp>
      <p:sp>
        <p:nvSpPr>
          <p:cNvPr id="67" name="Textfeld 66">
            <a:extLst>
              <a:ext uri="{FF2B5EF4-FFF2-40B4-BE49-F238E27FC236}">
                <a16:creationId xmlns:a16="http://schemas.microsoft.com/office/drawing/2014/main" id="{6F0AEBF3-C403-487B-AA9C-9A3953F8A3DB}"/>
              </a:ext>
            </a:extLst>
          </p:cNvPr>
          <p:cNvSpPr txBox="1"/>
          <p:nvPr/>
        </p:nvSpPr>
        <p:spPr>
          <a:xfrm>
            <a:off x="5544183" y="3078077"/>
            <a:ext cx="1305597" cy="523220"/>
          </a:xfrm>
          <a:prstGeom prst="rect">
            <a:avLst/>
          </a:prstGeom>
          <a:noFill/>
        </p:spPr>
        <p:txBody>
          <a:bodyPr wrap="square" rtlCol="0">
            <a:spAutoFit/>
          </a:bodyPr>
          <a:lstStyle/>
          <a:p>
            <a:pPr algn="ctr"/>
            <a:r>
              <a:rPr lang="de-AT" sz="2800" dirty="0">
                <a:solidFill>
                  <a:srgbClr val="002A7E"/>
                </a:solidFill>
                <a:latin typeface="Bodoni MT" panose="02070603080606020203" pitchFamily="18" charset="0"/>
              </a:rPr>
              <a:t>64,7</a:t>
            </a:r>
            <a:endParaRPr lang="de-AT" sz="2800" dirty="0">
              <a:solidFill>
                <a:srgbClr val="002A7E"/>
              </a:solidFill>
            </a:endParaRPr>
          </a:p>
        </p:txBody>
      </p:sp>
      <p:sp>
        <p:nvSpPr>
          <p:cNvPr id="69" name="Textfeld 68">
            <a:extLst>
              <a:ext uri="{FF2B5EF4-FFF2-40B4-BE49-F238E27FC236}">
                <a16:creationId xmlns:a16="http://schemas.microsoft.com/office/drawing/2014/main" id="{3E3AD1C3-D7CA-4AB6-A422-CA74FE093BF2}"/>
              </a:ext>
            </a:extLst>
          </p:cNvPr>
          <p:cNvSpPr txBox="1"/>
          <p:nvPr/>
        </p:nvSpPr>
        <p:spPr>
          <a:xfrm>
            <a:off x="4463514" y="1276440"/>
            <a:ext cx="5373160" cy="738664"/>
          </a:xfrm>
          <a:prstGeom prst="rect">
            <a:avLst/>
          </a:prstGeom>
          <a:noFill/>
        </p:spPr>
        <p:txBody>
          <a:bodyPr wrap="square" rtlCol="0">
            <a:spAutoFit/>
          </a:bodyPr>
          <a:lstStyle/>
          <a:p>
            <a:pPr algn="ctr"/>
            <a:r>
              <a:rPr lang="de-AT" sz="2100" dirty="0">
                <a:latin typeface="Bembo" panose="02020502050201020203" pitchFamily="18" charset="0"/>
              </a:rPr>
              <a:t>Beliebteste Reiseziele nach Az. der internationalen Besucher 2019 (in Mill.)</a:t>
            </a:r>
          </a:p>
        </p:txBody>
      </p:sp>
    </p:spTree>
    <p:extLst>
      <p:ext uri="{BB962C8B-B14F-4D97-AF65-F5344CB8AC3E}">
        <p14:creationId xmlns:p14="http://schemas.microsoft.com/office/powerpoint/2010/main" val="210815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World Map">
            <a:extLst>
              <a:ext uri="{FF2B5EF4-FFF2-40B4-BE49-F238E27FC236}">
                <a16:creationId xmlns:a16="http://schemas.microsoft.com/office/drawing/2014/main" id="{E4674AC7-407C-4F4F-96D6-D35613B8278A}"/>
              </a:ext>
            </a:extLst>
          </p:cNvPr>
          <p:cNvGrpSpPr/>
          <p:nvPr/>
        </p:nvGrpSpPr>
        <p:grpSpPr>
          <a:xfrm>
            <a:off x="906780" y="1075787"/>
            <a:ext cx="10378439" cy="5063822"/>
            <a:chOff x="399011" y="834814"/>
            <a:chExt cx="8342794" cy="4070611"/>
          </a:xfrm>
          <a:solidFill>
            <a:srgbClr val="ADECF9"/>
          </a:solidFill>
        </p:grpSpPr>
        <p:sp>
          <p:nvSpPr>
            <p:cNvPr id="5" name="Zimbabwe" descr="© INSCALE GmbH, 05.05.2010&#10;http://www.presentationload.com/">
              <a:extLst>
                <a:ext uri="{FF2B5EF4-FFF2-40B4-BE49-F238E27FC236}">
                  <a16:creationId xmlns:a16="http://schemas.microsoft.com/office/drawing/2014/main" id="{C7ACAB1E-AD02-4441-8E7F-F726E5F5FDD4}"/>
                </a:ext>
              </a:extLst>
            </p:cNvPr>
            <p:cNvSpPr>
              <a:spLocks/>
            </p:cNvSpPr>
            <p:nvPr/>
          </p:nvSpPr>
          <p:spPr bwMode="gray">
            <a:xfrm>
              <a:off x="4909872" y="3695804"/>
              <a:ext cx="209015" cy="209016"/>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 name="Zambia" descr="© INSCALE GmbH, 05.05.2010&#10;http://www.presentationload.com/">
              <a:extLst>
                <a:ext uri="{FF2B5EF4-FFF2-40B4-BE49-F238E27FC236}">
                  <a16:creationId xmlns:a16="http://schemas.microsoft.com/office/drawing/2014/main" id="{20C3D298-5E3B-4493-82DF-4AC4A6A9BF13}"/>
                </a:ext>
              </a:extLst>
            </p:cNvPr>
            <p:cNvSpPr>
              <a:spLocks/>
            </p:cNvSpPr>
            <p:nvPr/>
          </p:nvSpPr>
          <p:spPr bwMode="gray">
            <a:xfrm>
              <a:off x="4825375" y="3467518"/>
              <a:ext cx="315746" cy="302405"/>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 name="Yemen" descr="© INSCALE GmbH, 05.05.2010&#10;http://www.presentationload.com/">
              <a:extLst>
                <a:ext uri="{FF2B5EF4-FFF2-40B4-BE49-F238E27FC236}">
                  <a16:creationId xmlns:a16="http://schemas.microsoft.com/office/drawing/2014/main" id="{0CC71AD6-8F16-42D3-9518-17A153780AD3}"/>
                </a:ext>
              </a:extLst>
            </p:cNvPr>
            <p:cNvSpPr>
              <a:spLocks/>
            </p:cNvSpPr>
            <p:nvPr/>
          </p:nvSpPr>
          <p:spPr bwMode="gray">
            <a:xfrm>
              <a:off x="5375336" y="2637386"/>
              <a:ext cx="277203" cy="189744"/>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 name="Western Sahara" descr="© INSCALE GmbH, 05.05.2010&#10;http://www.presentationload.com/">
              <a:extLst>
                <a:ext uri="{FF2B5EF4-FFF2-40B4-BE49-F238E27FC236}">
                  <a16:creationId xmlns:a16="http://schemas.microsoft.com/office/drawing/2014/main" id="{40C45738-ABF0-416C-8C64-9DB9974C5A22}"/>
                </a:ext>
              </a:extLst>
            </p:cNvPr>
            <p:cNvSpPr>
              <a:spLocks/>
            </p:cNvSpPr>
            <p:nvPr/>
          </p:nvSpPr>
          <p:spPr bwMode="gray">
            <a:xfrm>
              <a:off x="3790679" y="2373523"/>
              <a:ext cx="226803" cy="194192"/>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 name="West Bank" descr="© INSCALE GmbH, 05.05.2010&#10;http://www.presentationload.com/">
              <a:extLst>
                <a:ext uri="{FF2B5EF4-FFF2-40B4-BE49-F238E27FC236}">
                  <a16:creationId xmlns:a16="http://schemas.microsoft.com/office/drawing/2014/main" id="{B4348319-B6BE-44C7-B5E1-443587DA1F0D}"/>
                </a:ext>
              </a:extLst>
            </p:cNvPr>
            <p:cNvSpPr>
              <a:spLocks/>
            </p:cNvSpPr>
            <p:nvPr/>
          </p:nvSpPr>
          <p:spPr bwMode="gray">
            <a:xfrm>
              <a:off x="5148532" y="2226767"/>
              <a:ext cx="16307" cy="35577"/>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 name="Uzbekistan" descr="© INSCALE GmbH, 05.05.2010&#10;http://www.presentationload.com/">
              <a:extLst>
                <a:ext uri="{FF2B5EF4-FFF2-40B4-BE49-F238E27FC236}">
                  <a16:creationId xmlns:a16="http://schemas.microsoft.com/office/drawing/2014/main" id="{5FDB6D34-DB1A-4321-9BB1-7B097026CA51}"/>
                </a:ext>
              </a:extLst>
            </p:cNvPr>
            <p:cNvSpPr>
              <a:spLocks/>
            </p:cNvSpPr>
            <p:nvPr/>
          </p:nvSpPr>
          <p:spPr bwMode="gray">
            <a:xfrm>
              <a:off x="5618445" y="1830973"/>
              <a:ext cx="449160" cy="25200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 name="Vietnam" descr="© INSCALE GmbH, 05.05.2010&#10;http://www.presentationload.com/">
              <a:extLst>
                <a:ext uri="{FF2B5EF4-FFF2-40B4-BE49-F238E27FC236}">
                  <a16:creationId xmlns:a16="http://schemas.microsoft.com/office/drawing/2014/main" id="{0AB5C8FA-D8A4-4908-9C70-4D469F344DD3}"/>
                </a:ext>
              </a:extLst>
            </p:cNvPr>
            <p:cNvSpPr>
              <a:spLocks/>
            </p:cNvSpPr>
            <p:nvPr/>
          </p:nvSpPr>
          <p:spPr bwMode="gray">
            <a:xfrm>
              <a:off x="6940722" y="2503972"/>
              <a:ext cx="229767" cy="452126"/>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 name="Venezuela" descr="© INSCALE GmbH, 05.05.2010&#10;http://www.presentationload.com/">
              <a:extLst>
                <a:ext uri="{FF2B5EF4-FFF2-40B4-BE49-F238E27FC236}">
                  <a16:creationId xmlns:a16="http://schemas.microsoft.com/office/drawing/2014/main" id="{54E91C3F-FA7D-48EF-B795-62E7FE019D4E}"/>
                </a:ext>
              </a:extLst>
            </p:cNvPr>
            <p:cNvSpPr>
              <a:spLocks noEditPoints="1"/>
            </p:cNvSpPr>
            <p:nvPr/>
          </p:nvSpPr>
          <p:spPr bwMode="gray">
            <a:xfrm>
              <a:off x="2263836" y="2846402"/>
              <a:ext cx="361698" cy="352806"/>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 name="USA (Alaska)" descr="© INSCALE GmbH, 05.05.2010&#10;http://www.presentationload.com/">
              <a:extLst>
                <a:ext uri="{FF2B5EF4-FFF2-40B4-BE49-F238E27FC236}">
                  <a16:creationId xmlns:a16="http://schemas.microsoft.com/office/drawing/2014/main" id="{E6F7C702-EB64-4984-A88C-5899E0FA6D89}"/>
                </a:ext>
              </a:extLst>
            </p:cNvPr>
            <p:cNvSpPr>
              <a:spLocks noEditPoints="1"/>
            </p:cNvSpPr>
            <p:nvPr/>
          </p:nvSpPr>
          <p:spPr bwMode="gray">
            <a:xfrm>
              <a:off x="399011" y="1107572"/>
              <a:ext cx="1165144" cy="504009"/>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 name="USA" descr="© INSCALE GmbH, 05.05.2010&#10;http://www.presentationload.com/">
              <a:extLst>
                <a:ext uri="{FF2B5EF4-FFF2-40B4-BE49-F238E27FC236}">
                  <a16:creationId xmlns:a16="http://schemas.microsoft.com/office/drawing/2014/main" id="{6A531D1A-064E-408E-8D37-09243CFCDFCF}"/>
                </a:ext>
              </a:extLst>
            </p:cNvPr>
            <p:cNvSpPr>
              <a:spLocks noEditPoints="1"/>
            </p:cNvSpPr>
            <p:nvPr/>
          </p:nvSpPr>
          <p:spPr bwMode="gray">
            <a:xfrm>
              <a:off x="1160950" y="1713865"/>
              <a:ext cx="1485337" cy="736743"/>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 name="Uruguay" descr="© INSCALE GmbH, 05.05.2010&#10;http://www.presentationload.com/">
              <a:extLst>
                <a:ext uri="{FF2B5EF4-FFF2-40B4-BE49-F238E27FC236}">
                  <a16:creationId xmlns:a16="http://schemas.microsoft.com/office/drawing/2014/main" id="{CA8F6BEF-016E-4F2E-BF1D-0AE61E71FC47}"/>
                </a:ext>
              </a:extLst>
            </p:cNvPr>
            <p:cNvSpPr>
              <a:spLocks/>
            </p:cNvSpPr>
            <p:nvPr/>
          </p:nvSpPr>
          <p:spPr bwMode="gray">
            <a:xfrm>
              <a:off x="2745607" y="4139036"/>
              <a:ext cx="139343" cy="145273"/>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 name="United Kingdom" descr="© INSCALE GmbH, 05.05.2010&#10;http://www.presentationload.com/">
              <a:extLst>
                <a:ext uri="{FF2B5EF4-FFF2-40B4-BE49-F238E27FC236}">
                  <a16:creationId xmlns:a16="http://schemas.microsoft.com/office/drawing/2014/main" id="{55D7B38A-1061-4483-8409-332C4702E257}"/>
                </a:ext>
              </a:extLst>
            </p:cNvPr>
            <p:cNvSpPr>
              <a:spLocks noEditPoints="1"/>
            </p:cNvSpPr>
            <p:nvPr/>
          </p:nvSpPr>
          <p:spPr bwMode="gray">
            <a:xfrm>
              <a:off x="4094566" y="1386258"/>
              <a:ext cx="219391" cy="312783"/>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 name="United Arab Emirates" descr="© INSCALE GmbH, 05.05.2010&#10;http://www.presentationload.com/">
              <a:extLst>
                <a:ext uri="{FF2B5EF4-FFF2-40B4-BE49-F238E27FC236}">
                  <a16:creationId xmlns:a16="http://schemas.microsoft.com/office/drawing/2014/main" id="{4657177D-F778-475A-AF69-187FF625F99C}"/>
                </a:ext>
              </a:extLst>
            </p:cNvPr>
            <p:cNvSpPr>
              <a:spLocks/>
            </p:cNvSpPr>
            <p:nvPr/>
          </p:nvSpPr>
          <p:spPr bwMode="gray">
            <a:xfrm>
              <a:off x="5599173" y="2407618"/>
              <a:ext cx="127484" cy="121556"/>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 name="Ukraine" descr="© INSCALE GmbH, 05.05.2010&#10;http://www.presentationload.com/">
              <a:extLst>
                <a:ext uri="{FF2B5EF4-FFF2-40B4-BE49-F238E27FC236}">
                  <a16:creationId xmlns:a16="http://schemas.microsoft.com/office/drawing/2014/main" id="{B8E1929A-B783-4282-BA54-87E9F8AAB5F5}"/>
                </a:ext>
              </a:extLst>
            </p:cNvPr>
            <p:cNvSpPr>
              <a:spLocks/>
            </p:cNvSpPr>
            <p:nvPr/>
          </p:nvSpPr>
          <p:spPr bwMode="gray">
            <a:xfrm>
              <a:off x="4792763" y="1627887"/>
              <a:ext cx="423959" cy="237181"/>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 name="Uganda" descr="© INSCALE GmbH, 05.05.2010&#10;http://www.presentationload.com/">
              <a:extLst>
                <a:ext uri="{FF2B5EF4-FFF2-40B4-BE49-F238E27FC236}">
                  <a16:creationId xmlns:a16="http://schemas.microsoft.com/office/drawing/2014/main" id="{638B65EB-0406-4D06-87A7-C8E418FE5572}"/>
                </a:ext>
              </a:extLst>
            </p:cNvPr>
            <p:cNvSpPr>
              <a:spLocks noEditPoints="1"/>
            </p:cNvSpPr>
            <p:nvPr/>
          </p:nvSpPr>
          <p:spPr bwMode="gray">
            <a:xfrm>
              <a:off x="5034390" y="3090993"/>
              <a:ext cx="148236" cy="17492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 name="Turkmenistan" descr="© INSCALE GmbH, 05.05.2010&#10;http://www.presentationload.com/">
              <a:extLst>
                <a:ext uri="{FF2B5EF4-FFF2-40B4-BE49-F238E27FC236}">
                  <a16:creationId xmlns:a16="http://schemas.microsoft.com/office/drawing/2014/main" id="{FFB424F9-D526-4433-B1EF-30AD0AAA7A79}"/>
                </a:ext>
              </a:extLst>
            </p:cNvPr>
            <p:cNvSpPr>
              <a:spLocks/>
            </p:cNvSpPr>
            <p:nvPr/>
          </p:nvSpPr>
          <p:spPr bwMode="gray">
            <a:xfrm>
              <a:off x="5550255" y="1912504"/>
              <a:ext cx="382452" cy="229770"/>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1" name="Turkey" descr="© INSCALE GmbH, 05.05.2010&#10;http://www.presentationload.com/">
              <a:extLst>
                <a:ext uri="{FF2B5EF4-FFF2-40B4-BE49-F238E27FC236}">
                  <a16:creationId xmlns:a16="http://schemas.microsoft.com/office/drawing/2014/main" id="{5FB36E19-0C53-4972-8EAC-93EB961F9192}"/>
                </a:ext>
              </a:extLst>
            </p:cNvPr>
            <p:cNvSpPr>
              <a:spLocks noEditPoints="1"/>
            </p:cNvSpPr>
            <p:nvPr/>
          </p:nvSpPr>
          <p:spPr bwMode="gray">
            <a:xfrm>
              <a:off x="4880223" y="1930291"/>
              <a:ext cx="504007" cy="19270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2" name="Tunisia" descr="© INSCALE GmbH, 05.05.2010&#10;http://www.presentationload.com/">
              <a:extLst>
                <a:ext uri="{FF2B5EF4-FFF2-40B4-BE49-F238E27FC236}">
                  <a16:creationId xmlns:a16="http://schemas.microsoft.com/office/drawing/2014/main" id="{5EE711EE-50D6-4BAC-8E18-780D97DA6602}"/>
                </a:ext>
              </a:extLst>
            </p:cNvPr>
            <p:cNvSpPr>
              <a:spLocks/>
            </p:cNvSpPr>
            <p:nvPr/>
          </p:nvSpPr>
          <p:spPr bwMode="gray">
            <a:xfrm>
              <a:off x="4441441" y="2078530"/>
              <a:ext cx="103766" cy="21642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3" name="Togo" descr="© INSCALE GmbH, 05.05.2010&#10;http://www.presentationload.com/">
              <a:extLst>
                <a:ext uri="{FF2B5EF4-FFF2-40B4-BE49-F238E27FC236}">
                  <a16:creationId xmlns:a16="http://schemas.microsoft.com/office/drawing/2014/main" id="{369CFC60-701F-4735-9222-A8E5CEC15D15}"/>
                </a:ext>
              </a:extLst>
            </p:cNvPr>
            <p:cNvSpPr>
              <a:spLocks/>
            </p:cNvSpPr>
            <p:nvPr/>
          </p:nvSpPr>
          <p:spPr bwMode="gray">
            <a:xfrm>
              <a:off x="4230944" y="2880496"/>
              <a:ext cx="53365" cy="15268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4" name="Thailand" descr="© INSCALE GmbH, 05.05.2010&#10;http://www.presentationload.com/">
              <a:extLst>
                <a:ext uri="{FF2B5EF4-FFF2-40B4-BE49-F238E27FC236}">
                  <a16:creationId xmlns:a16="http://schemas.microsoft.com/office/drawing/2014/main" id="{E387D271-8C5E-4C1F-B477-6D47B76AA60B}"/>
                </a:ext>
              </a:extLst>
            </p:cNvPr>
            <p:cNvSpPr>
              <a:spLocks/>
            </p:cNvSpPr>
            <p:nvPr/>
          </p:nvSpPr>
          <p:spPr bwMode="gray">
            <a:xfrm>
              <a:off x="6829542" y="2594397"/>
              <a:ext cx="234215" cy="45064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5" name="Tanzania" descr="© INSCALE GmbH, 05.05.2010&#10;http://www.presentationload.com/">
              <a:extLst>
                <a:ext uri="{FF2B5EF4-FFF2-40B4-BE49-F238E27FC236}">
                  <a16:creationId xmlns:a16="http://schemas.microsoft.com/office/drawing/2014/main" id="{9C8A21D5-6FA9-40AF-ADBC-391C62D00F8F}"/>
                </a:ext>
              </a:extLst>
            </p:cNvPr>
            <p:cNvSpPr>
              <a:spLocks noEditPoints="1"/>
            </p:cNvSpPr>
            <p:nvPr/>
          </p:nvSpPr>
          <p:spPr bwMode="gray">
            <a:xfrm>
              <a:off x="5032907" y="3249609"/>
              <a:ext cx="290545" cy="32908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6" name="Tajikistan" descr="© INSCALE GmbH, 05.05.2010&#10;http://www.presentationload.com/">
              <a:extLst>
                <a:ext uri="{FF2B5EF4-FFF2-40B4-BE49-F238E27FC236}">
                  <a16:creationId xmlns:a16="http://schemas.microsoft.com/office/drawing/2014/main" id="{3B5088FE-F44B-400B-9816-00FD288A0124}"/>
                </a:ext>
              </a:extLst>
            </p:cNvPr>
            <p:cNvSpPr>
              <a:spLocks/>
            </p:cNvSpPr>
            <p:nvPr/>
          </p:nvSpPr>
          <p:spPr bwMode="gray">
            <a:xfrm>
              <a:off x="5937154" y="1967351"/>
              <a:ext cx="209015" cy="131932"/>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7" name="Taiwan" descr="© INSCALE GmbH, 05.05.2010&#10;http://www.presentationload.com/">
              <a:extLst>
                <a:ext uri="{FF2B5EF4-FFF2-40B4-BE49-F238E27FC236}">
                  <a16:creationId xmlns:a16="http://schemas.microsoft.com/office/drawing/2014/main" id="{7708F2EF-37DF-4AC5-98E0-EA50E5F4E844}"/>
                </a:ext>
              </a:extLst>
            </p:cNvPr>
            <p:cNvSpPr>
              <a:spLocks/>
            </p:cNvSpPr>
            <p:nvPr/>
          </p:nvSpPr>
          <p:spPr bwMode="gray">
            <a:xfrm>
              <a:off x="7401738" y="2444677"/>
              <a:ext cx="45954" cy="102284"/>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8" name="Syria" descr="© INSCALE GmbH, 05.05.2010&#10;http://www.presentationload.com/">
              <a:extLst>
                <a:ext uri="{FF2B5EF4-FFF2-40B4-BE49-F238E27FC236}">
                  <a16:creationId xmlns:a16="http://schemas.microsoft.com/office/drawing/2014/main" id="{52304FBE-19BB-427B-A2D2-B71A228B7E01}"/>
                </a:ext>
              </a:extLst>
            </p:cNvPr>
            <p:cNvSpPr>
              <a:spLocks/>
            </p:cNvSpPr>
            <p:nvPr/>
          </p:nvSpPr>
          <p:spPr bwMode="gray">
            <a:xfrm>
              <a:off x="5152979" y="2075565"/>
              <a:ext cx="170473" cy="1571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9" name="Switzerland" descr="© INSCALE GmbH, 05.05.2010&#10;http://www.presentationload.com/">
              <a:extLst>
                <a:ext uri="{FF2B5EF4-FFF2-40B4-BE49-F238E27FC236}">
                  <a16:creationId xmlns:a16="http://schemas.microsoft.com/office/drawing/2014/main" id="{B8B34498-C60A-4023-A78B-679DF275DB7D}"/>
                </a:ext>
              </a:extLst>
            </p:cNvPr>
            <p:cNvSpPr>
              <a:spLocks/>
            </p:cNvSpPr>
            <p:nvPr/>
          </p:nvSpPr>
          <p:spPr bwMode="gray">
            <a:xfrm>
              <a:off x="4408829" y="1759818"/>
              <a:ext cx="109696" cy="6077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0" name="Sweden" descr="© INSCALE GmbH, 05.05.2010&#10;http://www.presentationload.com/">
              <a:extLst>
                <a:ext uri="{FF2B5EF4-FFF2-40B4-BE49-F238E27FC236}">
                  <a16:creationId xmlns:a16="http://schemas.microsoft.com/office/drawing/2014/main" id="{39E06017-0B25-41FB-85D9-BE6FC87B82C0}"/>
                </a:ext>
              </a:extLst>
            </p:cNvPr>
            <p:cNvSpPr>
              <a:spLocks noEditPoints="1"/>
            </p:cNvSpPr>
            <p:nvPr/>
          </p:nvSpPr>
          <p:spPr bwMode="gray">
            <a:xfrm>
              <a:off x="4533349" y="1163902"/>
              <a:ext cx="262381" cy="3750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1" name="Swaziland" descr="© INSCALE GmbH, 05.05.2010&#10;http://www.presentationload.com/">
              <a:extLst>
                <a:ext uri="{FF2B5EF4-FFF2-40B4-BE49-F238E27FC236}">
                  <a16:creationId xmlns:a16="http://schemas.microsoft.com/office/drawing/2014/main" id="{1831F711-0CA4-48EE-9A90-8916FBE4DD06}"/>
                </a:ext>
              </a:extLst>
            </p:cNvPr>
            <p:cNvSpPr>
              <a:spLocks/>
            </p:cNvSpPr>
            <p:nvPr/>
          </p:nvSpPr>
          <p:spPr bwMode="gray">
            <a:xfrm>
              <a:off x="5050696" y="4004139"/>
              <a:ext cx="38542" cy="50401"/>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2" name="Suriname" descr="© INSCALE GmbH, 05.05.2010&#10;http://www.presentationload.com/">
              <a:extLst>
                <a:ext uri="{FF2B5EF4-FFF2-40B4-BE49-F238E27FC236}">
                  <a16:creationId xmlns:a16="http://schemas.microsoft.com/office/drawing/2014/main" id="{602B4D17-95F5-488F-8CF4-1CD5B1406711}"/>
                </a:ext>
              </a:extLst>
            </p:cNvPr>
            <p:cNvSpPr>
              <a:spLocks/>
            </p:cNvSpPr>
            <p:nvPr/>
          </p:nvSpPr>
          <p:spPr bwMode="gray">
            <a:xfrm>
              <a:off x="2668524" y="3036146"/>
              <a:ext cx="111179" cy="12748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3" name="Sudan">
              <a:extLst>
                <a:ext uri="{FF2B5EF4-FFF2-40B4-BE49-F238E27FC236}">
                  <a16:creationId xmlns:a16="http://schemas.microsoft.com/office/drawing/2014/main" id="{DEDD0649-D4E0-4930-9450-A8B9EA993F76}"/>
                </a:ext>
              </a:extLst>
            </p:cNvPr>
            <p:cNvSpPr>
              <a:spLocks/>
            </p:cNvSpPr>
            <p:nvPr/>
          </p:nvSpPr>
          <p:spPr bwMode="auto">
            <a:xfrm>
              <a:off x="4814919" y="2510265"/>
              <a:ext cx="452944" cy="444363"/>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4" name="South Sudan">
              <a:extLst>
                <a:ext uri="{FF2B5EF4-FFF2-40B4-BE49-F238E27FC236}">
                  <a16:creationId xmlns:a16="http://schemas.microsoft.com/office/drawing/2014/main" id="{E376B6A8-70AB-4C52-874E-CD404C873C61}"/>
                </a:ext>
              </a:extLst>
            </p:cNvPr>
            <p:cNvSpPr>
              <a:spLocks/>
            </p:cNvSpPr>
            <p:nvPr/>
          </p:nvSpPr>
          <p:spPr bwMode="auto">
            <a:xfrm>
              <a:off x="4877854" y="2841153"/>
              <a:ext cx="326120" cy="272722"/>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5" name="Sri Lanka" descr="© INSCALE GmbH, 05.05.2010&#10;http://www.presentationload.com/">
              <a:extLst>
                <a:ext uri="{FF2B5EF4-FFF2-40B4-BE49-F238E27FC236}">
                  <a16:creationId xmlns:a16="http://schemas.microsoft.com/office/drawing/2014/main" id="{85DC199F-4EBE-42F1-9D6B-B0A8929FAAAD}"/>
                </a:ext>
              </a:extLst>
            </p:cNvPr>
            <p:cNvSpPr>
              <a:spLocks/>
            </p:cNvSpPr>
            <p:nvPr/>
          </p:nvSpPr>
          <p:spPr bwMode="gray">
            <a:xfrm>
              <a:off x="6378902" y="2924967"/>
              <a:ext cx="65224" cy="115625"/>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6" name="Spain" descr="© INSCALE GmbH, 05.05.2010&#10;http://www.presentationload.com/">
              <a:extLst>
                <a:ext uri="{FF2B5EF4-FFF2-40B4-BE49-F238E27FC236}">
                  <a16:creationId xmlns:a16="http://schemas.microsoft.com/office/drawing/2014/main" id="{DDEC36F5-9D49-43AD-9C64-36D514F34DC7}"/>
                </a:ext>
              </a:extLst>
            </p:cNvPr>
            <p:cNvSpPr>
              <a:spLocks noEditPoints="1"/>
            </p:cNvSpPr>
            <p:nvPr/>
          </p:nvSpPr>
          <p:spPr bwMode="gray">
            <a:xfrm>
              <a:off x="4030823" y="1882856"/>
              <a:ext cx="332051" cy="234216"/>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7" name="South Africa" descr="© INSCALE GmbH, 05.05.2010&#10;http://www.presentationload.com/">
              <a:extLst>
                <a:ext uri="{FF2B5EF4-FFF2-40B4-BE49-F238E27FC236}">
                  <a16:creationId xmlns:a16="http://schemas.microsoft.com/office/drawing/2014/main" id="{F565280C-7FEC-471F-980F-3328D0053271}"/>
                </a:ext>
              </a:extLst>
            </p:cNvPr>
            <p:cNvSpPr>
              <a:spLocks noEditPoints="1"/>
            </p:cNvSpPr>
            <p:nvPr/>
          </p:nvSpPr>
          <p:spPr bwMode="gray">
            <a:xfrm>
              <a:off x="4672692" y="3895926"/>
              <a:ext cx="429889" cy="386901"/>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8" name="Somalia" descr="© INSCALE GmbH, 05.05.2010&#10;http://www.presentationload.com/">
              <a:extLst>
                <a:ext uri="{FF2B5EF4-FFF2-40B4-BE49-F238E27FC236}">
                  <a16:creationId xmlns:a16="http://schemas.microsoft.com/office/drawing/2014/main" id="{BD49BB74-AA3F-4EF3-8924-B65377F4F7E7}"/>
                </a:ext>
              </a:extLst>
            </p:cNvPr>
            <p:cNvSpPr>
              <a:spLocks/>
            </p:cNvSpPr>
            <p:nvPr/>
          </p:nvSpPr>
          <p:spPr bwMode="gray">
            <a:xfrm>
              <a:off x="5341240" y="2850849"/>
              <a:ext cx="271275" cy="41951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9" name="Solomon Islands" descr="© INSCALE GmbH, 05.05.2010&#10;http://www.presentationload.com/">
              <a:extLst>
                <a:ext uri="{FF2B5EF4-FFF2-40B4-BE49-F238E27FC236}">
                  <a16:creationId xmlns:a16="http://schemas.microsoft.com/office/drawing/2014/main" id="{A79F19FA-F5B5-4B46-AAB9-13F3AD7E6E62}"/>
                </a:ext>
              </a:extLst>
            </p:cNvPr>
            <p:cNvSpPr>
              <a:spLocks noEditPoints="1"/>
            </p:cNvSpPr>
            <p:nvPr/>
          </p:nvSpPr>
          <p:spPr bwMode="gray">
            <a:xfrm>
              <a:off x="8452741" y="3423046"/>
              <a:ext cx="140826" cy="131932"/>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0" name="Slovenia" descr="© INSCALE GmbH, 05.05.2010&#10;http://www.presentationload.com/">
              <a:extLst>
                <a:ext uri="{FF2B5EF4-FFF2-40B4-BE49-F238E27FC236}">
                  <a16:creationId xmlns:a16="http://schemas.microsoft.com/office/drawing/2014/main" id="{238FA1A0-4650-4981-BA59-0CA13E4D8D19}"/>
                </a:ext>
              </a:extLst>
            </p:cNvPr>
            <p:cNvSpPr>
              <a:spLocks/>
            </p:cNvSpPr>
            <p:nvPr/>
          </p:nvSpPr>
          <p:spPr bwMode="gray">
            <a:xfrm>
              <a:off x="4583748" y="1786501"/>
              <a:ext cx="80048" cy="4595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1" name="Slovakia" descr="© INSCALE GmbH, 05.05.2010&#10;http://www.presentationload.com/">
              <a:extLst>
                <a:ext uri="{FF2B5EF4-FFF2-40B4-BE49-F238E27FC236}">
                  <a16:creationId xmlns:a16="http://schemas.microsoft.com/office/drawing/2014/main" id="{B648F87C-A654-475E-923E-B9E9E81E03BB}"/>
                </a:ext>
              </a:extLst>
            </p:cNvPr>
            <p:cNvSpPr>
              <a:spLocks/>
            </p:cNvSpPr>
            <p:nvPr/>
          </p:nvSpPr>
          <p:spPr bwMode="gray">
            <a:xfrm>
              <a:off x="4665278" y="1709417"/>
              <a:ext cx="134897" cy="5484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2" name="Sierra Leone" descr="© INSCALE GmbH, 05.05.2010&#10;http://www.presentationload.com/">
              <a:extLst>
                <a:ext uri="{FF2B5EF4-FFF2-40B4-BE49-F238E27FC236}">
                  <a16:creationId xmlns:a16="http://schemas.microsoft.com/office/drawing/2014/main" id="{9D6BD108-801A-47AC-A3AF-86A393BFC60A}"/>
                </a:ext>
              </a:extLst>
            </p:cNvPr>
            <p:cNvSpPr>
              <a:spLocks/>
            </p:cNvSpPr>
            <p:nvPr/>
          </p:nvSpPr>
          <p:spPr bwMode="gray">
            <a:xfrm>
              <a:off x="3879621" y="2910144"/>
              <a:ext cx="78566" cy="102284"/>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3" name="Serbia" descr="© INSCALE GmbH, 05.05.2010&#10;http://www.presentationload.com/">
              <a:extLst>
                <a:ext uri="{FF2B5EF4-FFF2-40B4-BE49-F238E27FC236}">
                  <a16:creationId xmlns:a16="http://schemas.microsoft.com/office/drawing/2014/main" id="{A930FF30-27A2-4003-87FA-E5B0EB4C1119}"/>
                </a:ext>
              </a:extLst>
            </p:cNvPr>
            <p:cNvSpPr>
              <a:spLocks/>
            </p:cNvSpPr>
            <p:nvPr/>
          </p:nvSpPr>
          <p:spPr bwMode="gray">
            <a:xfrm>
              <a:off x="4717162" y="1810219"/>
              <a:ext cx="103766" cy="113769"/>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4" name="Senegal" descr="© INSCALE GmbH, 05.05.2010&#10;http://www.presentationload.com/">
              <a:extLst>
                <a:ext uri="{FF2B5EF4-FFF2-40B4-BE49-F238E27FC236}">
                  <a16:creationId xmlns:a16="http://schemas.microsoft.com/office/drawing/2014/main" id="{AE726DBF-6927-4455-861E-A8EC35E7EF76}"/>
                </a:ext>
              </a:extLst>
            </p:cNvPr>
            <p:cNvSpPr>
              <a:spLocks/>
            </p:cNvSpPr>
            <p:nvPr/>
          </p:nvSpPr>
          <p:spPr bwMode="gray">
            <a:xfrm>
              <a:off x="3801057" y="2704094"/>
              <a:ext cx="157132" cy="139343"/>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5" name="Saudi Arabia" descr="© INSCALE GmbH, 05.05.2010&#10;http://www.presentationload.com/">
              <a:extLst>
                <a:ext uri="{FF2B5EF4-FFF2-40B4-BE49-F238E27FC236}">
                  <a16:creationId xmlns:a16="http://schemas.microsoft.com/office/drawing/2014/main" id="{8D23A771-CA44-43BD-B081-629C7E33786C}"/>
                </a:ext>
              </a:extLst>
            </p:cNvPr>
            <p:cNvSpPr>
              <a:spLocks/>
            </p:cNvSpPr>
            <p:nvPr/>
          </p:nvSpPr>
          <p:spPr bwMode="gray">
            <a:xfrm>
              <a:off x="5148533" y="2235663"/>
              <a:ext cx="563301" cy="483255"/>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6" name="Rwanda" descr="© INSCALE GmbH, 05.05.2010&#10;http://www.presentationload.com/">
              <a:extLst>
                <a:ext uri="{FF2B5EF4-FFF2-40B4-BE49-F238E27FC236}">
                  <a16:creationId xmlns:a16="http://schemas.microsoft.com/office/drawing/2014/main" id="{29055C57-57FA-4FA7-ABE7-872A682230DC}"/>
                </a:ext>
              </a:extLst>
            </p:cNvPr>
            <p:cNvSpPr>
              <a:spLocks/>
            </p:cNvSpPr>
            <p:nvPr/>
          </p:nvSpPr>
          <p:spPr bwMode="gray">
            <a:xfrm>
              <a:off x="5012154" y="3249609"/>
              <a:ext cx="56330" cy="56330"/>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7" name="Russia (Urup,Simushir)" descr="© INSCALE GmbH, 05.05.2010&#10;http://www.presentationload.com/">
              <a:extLst>
                <a:ext uri="{FF2B5EF4-FFF2-40B4-BE49-F238E27FC236}">
                  <a16:creationId xmlns:a16="http://schemas.microsoft.com/office/drawing/2014/main" id="{72DB8DBB-0977-4CC0-86F4-10D7080702EE}"/>
                </a:ext>
              </a:extLst>
            </p:cNvPr>
            <p:cNvSpPr>
              <a:spLocks noEditPoints="1"/>
            </p:cNvSpPr>
            <p:nvPr/>
          </p:nvSpPr>
          <p:spPr bwMode="gray">
            <a:xfrm>
              <a:off x="7804943" y="1429248"/>
              <a:ext cx="114143" cy="453608"/>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8" name="Russia" descr="© INSCALE GmbH, 05.05.2010&#10;http://www.presentationload.com/">
              <a:extLst>
                <a:ext uri="{FF2B5EF4-FFF2-40B4-BE49-F238E27FC236}">
                  <a16:creationId xmlns:a16="http://schemas.microsoft.com/office/drawing/2014/main" id="{D70DDA69-6E3C-4C67-8ED0-81F7F6D99686}"/>
                </a:ext>
              </a:extLst>
            </p:cNvPr>
            <p:cNvSpPr>
              <a:spLocks noEditPoints="1"/>
            </p:cNvSpPr>
            <p:nvPr/>
          </p:nvSpPr>
          <p:spPr bwMode="gray">
            <a:xfrm>
              <a:off x="4727539" y="867426"/>
              <a:ext cx="3430210" cy="1092513"/>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9" name="Romania" descr="© INSCALE GmbH, 05.05.2010&#10;http://www.presentationload.com/">
              <a:extLst>
                <a:ext uri="{FF2B5EF4-FFF2-40B4-BE49-F238E27FC236}">
                  <a16:creationId xmlns:a16="http://schemas.microsoft.com/office/drawing/2014/main" id="{8A9CA0A5-08C3-4958-8EE4-5EA83527288C}"/>
                </a:ext>
              </a:extLst>
            </p:cNvPr>
            <p:cNvSpPr>
              <a:spLocks/>
            </p:cNvSpPr>
            <p:nvPr/>
          </p:nvSpPr>
          <p:spPr bwMode="gray">
            <a:xfrm>
              <a:off x="4749775" y="1747960"/>
              <a:ext cx="232733" cy="139343"/>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0" name="Qatar" descr="© INSCALE GmbH, 05.05.2010&#10;http://www.presentationload.com/">
              <a:extLst>
                <a:ext uri="{FF2B5EF4-FFF2-40B4-BE49-F238E27FC236}">
                  <a16:creationId xmlns:a16="http://schemas.microsoft.com/office/drawing/2014/main" id="{D4608EE6-BCA5-4CB2-8480-5BD3BFB8CECB}"/>
                </a:ext>
              </a:extLst>
            </p:cNvPr>
            <p:cNvSpPr>
              <a:spLocks/>
            </p:cNvSpPr>
            <p:nvPr/>
          </p:nvSpPr>
          <p:spPr bwMode="gray">
            <a:xfrm>
              <a:off x="5579903" y="2416512"/>
              <a:ext cx="25201" cy="5484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1" name="Puerto Rico" descr="© INSCALE GmbH, 05.05.2010&#10;http://www.presentationload.com/">
              <a:extLst>
                <a:ext uri="{FF2B5EF4-FFF2-40B4-BE49-F238E27FC236}">
                  <a16:creationId xmlns:a16="http://schemas.microsoft.com/office/drawing/2014/main" id="{4AF678C6-7664-4DEC-A7C4-433F98032470}"/>
                </a:ext>
              </a:extLst>
            </p:cNvPr>
            <p:cNvSpPr>
              <a:spLocks/>
            </p:cNvSpPr>
            <p:nvPr/>
          </p:nvSpPr>
          <p:spPr bwMode="gray">
            <a:xfrm>
              <a:off x="2453580" y="2656657"/>
              <a:ext cx="51884" cy="22236"/>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2" name="Portugal" descr="© INSCALE GmbH, 05.05.2010&#10;http://www.presentationload.com/">
              <a:extLst>
                <a:ext uri="{FF2B5EF4-FFF2-40B4-BE49-F238E27FC236}">
                  <a16:creationId xmlns:a16="http://schemas.microsoft.com/office/drawing/2014/main" id="{D36B4514-0C64-464B-8F6D-0B8317696586}"/>
                </a:ext>
              </a:extLst>
            </p:cNvPr>
            <p:cNvSpPr>
              <a:spLocks/>
            </p:cNvSpPr>
            <p:nvPr/>
          </p:nvSpPr>
          <p:spPr bwMode="gray">
            <a:xfrm>
              <a:off x="4017483" y="1933256"/>
              <a:ext cx="85978" cy="15565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3" name="Poland" descr="© INSCALE GmbH, 05.05.2010&#10;http://www.presentationload.com/">
              <a:extLst>
                <a:ext uri="{FF2B5EF4-FFF2-40B4-BE49-F238E27FC236}">
                  <a16:creationId xmlns:a16="http://schemas.microsoft.com/office/drawing/2014/main" id="{723BCBF8-EB70-4BA0-B46A-C3E08004960C}"/>
                </a:ext>
              </a:extLst>
            </p:cNvPr>
            <p:cNvSpPr>
              <a:spLocks/>
            </p:cNvSpPr>
            <p:nvPr/>
          </p:nvSpPr>
          <p:spPr bwMode="gray">
            <a:xfrm>
              <a:off x="4600055" y="1555250"/>
              <a:ext cx="237180" cy="170474"/>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4" name="Philippines" descr="© INSCALE GmbH, 05.05.2010&#10;http://www.presentationload.com/">
              <a:extLst>
                <a:ext uri="{FF2B5EF4-FFF2-40B4-BE49-F238E27FC236}">
                  <a16:creationId xmlns:a16="http://schemas.microsoft.com/office/drawing/2014/main" id="{00A82FED-1134-438E-BE26-C03BA6845705}"/>
                </a:ext>
              </a:extLst>
            </p:cNvPr>
            <p:cNvSpPr>
              <a:spLocks noEditPoints="1"/>
            </p:cNvSpPr>
            <p:nvPr/>
          </p:nvSpPr>
          <p:spPr bwMode="gray">
            <a:xfrm>
              <a:off x="7388398" y="2646281"/>
              <a:ext cx="271275" cy="455091"/>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5" name="Peru" descr="© INSCALE GmbH, 05.05.2010&#10;http://www.presentationload.com/">
              <a:extLst>
                <a:ext uri="{FF2B5EF4-FFF2-40B4-BE49-F238E27FC236}">
                  <a16:creationId xmlns:a16="http://schemas.microsoft.com/office/drawing/2014/main" id="{68F6FD4E-D4FC-4464-A4DC-DAAAD58A0F25}"/>
                </a:ext>
              </a:extLst>
            </p:cNvPr>
            <p:cNvSpPr>
              <a:spLocks/>
            </p:cNvSpPr>
            <p:nvPr/>
          </p:nvSpPr>
          <p:spPr bwMode="gray">
            <a:xfrm>
              <a:off x="2041480" y="3216997"/>
              <a:ext cx="357252" cy="564787"/>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6" name="Paraguay" descr="© INSCALE GmbH, 05.05.2010&#10;http://www.presentationload.com/">
              <a:extLst>
                <a:ext uri="{FF2B5EF4-FFF2-40B4-BE49-F238E27FC236}">
                  <a16:creationId xmlns:a16="http://schemas.microsoft.com/office/drawing/2014/main" id="{E18083C5-7FC9-4F3B-96B4-C9A030AB9FE6}"/>
                </a:ext>
              </a:extLst>
            </p:cNvPr>
            <p:cNvSpPr>
              <a:spLocks/>
            </p:cNvSpPr>
            <p:nvPr/>
          </p:nvSpPr>
          <p:spPr bwMode="gray">
            <a:xfrm>
              <a:off x="2586993" y="3806984"/>
              <a:ext cx="226803" cy="256451"/>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7" name="Papua New Guinea" descr="© INSCALE GmbH, 05.05.2010&#10;http://www.presentationload.com/">
              <a:extLst>
                <a:ext uri="{FF2B5EF4-FFF2-40B4-BE49-F238E27FC236}">
                  <a16:creationId xmlns:a16="http://schemas.microsoft.com/office/drawing/2014/main" id="{D59494EE-96A8-480F-A02E-25AB8237F5DF}"/>
                </a:ext>
              </a:extLst>
            </p:cNvPr>
            <p:cNvSpPr>
              <a:spLocks noEditPoints="1"/>
            </p:cNvSpPr>
            <p:nvPr/>
          </p:nvSpPr>
          <p:spPr bwMode="gray">
            <a:xfrm>
              <a:off x="8022853" y="3274809"/>
              <a:ext cx="412099" cy="275723"/>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8" name="Panama" descr="© INSCALE GmbH, 05.05.2010&#10;http://www.presentationload.com/">
              <a:extLst>
                <a:ext uri="{FF2B5EF4-FFF2-40B4-BE49-F238E27FC236}">
                  <a16:creationId xmlns:a16="http://schemas.microsoft.com/office/drawing/2014/main" id="{4655D4E4-D229-483B-9CC8-91024362BDEC}"/>
                </a:ext>
              </a:extLst>
            </p:cNvPr>
            <p:cNvSpPr>
              <a:spLocks/>
            </p:cNvSpPr>
            <p:nvPr/>
          </p:nvSpPr>
          <p:spPr bwMode="gray">
            <a:xfrm>
              <a:off x="2002938" y="2924967"/>
              <a:ext cx="154167" cy="74119"/>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9" name="Pakistan" descr="© INSCALE GmbH, 05.05.2010&#10;http://www.presentationload.com/">
              <a:extLst>
                <a:ext uri="{FF2B5EF4-FFF2-40B4-BE49-F238E27FC236}">
                  <a16:creationId xmlns:a16="http://schemas.microsoft.com/office/drawing/2014/main" id="{C8F32BC6-9F4C-4951-A362-3CC9121846D9}"/>
                </a:ext>
              </a:extLst>
            </p:cNvPr>
            <p:cNvSpPr>
              <a:spLocks/>
            </p:cNvSpPr>
            <p:nvPr/>
          </p:nvSpPr>
          <p:spPr bwMode="gray">
            <a:xfrm>
              <a:off x="5825977" y="2087424"/>
              <a:ext cx="398759" cy="40024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0" name="Parcel Islands" descr="© INSCALE GmbH, 05.05.2010&#10;http://www.presentationload.com/">
              <a:extLst>
                <a:ext uri="{FF2B5EF4-FFF2-40B4-BE49-F238E27FC236}">
                  <a16:creationId xmlns:a16="http://schemas.microsoft.com/office/drawing/2014/main" id="{7BD29091-D396-4FCF-A128-A3C96D30FA6E}"/>
                </a:ext>
              </a:extLst>
            </p:cNvPr>
            <p:cNvSpPr>
              <a:spLocks noEditPoints="1"/>
            </p:cNvSpPr>
            <p:nvPr/>
          </p:nvSpPr>
          <p:spPr bwMode="gray">
            <a:xfrm>
              <a:off x="7204583" y="2690751"/>
              <a:ext cx="35577" cy="2371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1" name="Oman" descr="© INSCALE GmbH, 05.05.2010&#10;http://www.presentationload.com/">
              <a:extLst>
                <a:ext uri="{FF2B5EF4-FFF2-40B4-BE49-F238E27FC236}">
                  <a16:creationId xmlns:a16="http://schemas.microsoft.com/office/drawing/2014/main" id="{900E0A2F-3C59-4009-A04D-0C46546B2E66}"/>
                </a:ext>
              </a:extLst>
            </p:cNvPr>
            <p:cNvSpPr>
              <a:spLocks/>
            </p:cNvSpPr>
            <p:nvPr/>
          </p:nvSpPr>
          <p:spPr bwMode="gray">
            <a:xfrm>
              <a:off x="5621409" y="2453571"/>
              <a:ext cx="204568" cy="254968"/>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2" name="Norway" descr="© INSCALE GmbH, 05.05.2010&#10;http://www.presentationload.com/">
              <a:extLst>
                <a:ext uri="{FF2B5EF4-FFF2-40B4-BE49-F238E27FC236}">
                  <a16:creationId xmlns:a16="http://schemas.microsoft.com/office/drawing/2014/main" id="{EFAE2641-7660-4211-8966-344075D5CEB6}"/>
                </a:ext>
              </a:extLst>
            </p:cNvPr>
            <p:cNvSpPr>
              <a:spLocks noEditPoints="1"/>
            </p:cNvSpPr>
            <p:nvPr/>
          </p:nvSpPr>
          <p:spPr bwMode="gray">
            <a:xfrm>
              <a:off x="4399935" y="895592"/>
              <a:ext cx="515865" cy="567751"/>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3" name="Nigeria" descr="© INSCALE GmbH, 05.05.2010&#10;http://www.presentationload.com/">
              <a:extLst>
                <a:ext uri="{FF2B5EF4-FFF2-40B4-BE49-F238E27FC236}">
                  <a16:creationId xmlns:a16="http://schemas.microsoft.com/office/drawing/2014/main" id="{99FD24E4-381E-481F-B4EA-69BA12163B96}"/>
                </a:ext>
              </a:extLst>
            </p:cNvPr>
            <p:cNvSpPr>
              <a:spLocks/>
            </p:cNvSpPr>
            <p:nvPr/>
          </p:nvSpPr>
          <p:spPr bwMode="gray">
            <a:xfrm>
              <a:off x="4309510" y="2794518"/>
              <a:ext cx="317228" cy="292029"/>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4" name="Niger" descr="© INSCALE GmbH, 05.05.2010&#10;http://www.presentationload.com/">
              <a:extLst>
                <a:ext uri="{FF2B5EF4-FFF2-40B4-BE49-F238E27FC236}">
                  <a16:creationId xmlns:a16="http://schemas.microsoft.com/office/drawing/2014/main" id="{FD27DD37-D6B9-4656-9281-2773ED3E1C14}"/>
                </a:ext>
              </a:extLst>
            </p:cNvPr>
            <p:cNvSpPr>
              <a:spLocks/>
            </p:cNvSpPr>
            <p:nvPr/>
          </p:nvSpPr>
          <p:spPr bwMode="gray">
            <a:xfrm>
              <a:off x="4242803" y="2501007"/>
              <a:ext cx="420993" cy="35725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5" name="Nicaragua" descr="© INSCALE GmbH, 05.05.2010&#10;http://www.presentationload.com/">
              <a:extLst>
                <a:ext uri="{FF2B5EF4-FFF2-40B4-BE49-F238E27FC236}">
                  <a16:creationId xmlns:a16="http://schemas.microsoft.com/office/drawing/2014/main" id="{65C2CAAC-DA54-40C4-B4F3-86F2A0FF68ED}"/>
                </a:ext>
              </a:extLst>
            </p:cNvPr>
            <p:cNvSpPr>
              <a:spLocks/>
            </p:cNvSpPr>
            <p:nvPr/>
          </p:nvSpPr>
          <p:spPr bwMode="gray">
            <a:xfrm>
              <a:off x="1888796" y="2764871"/>
              <a:ext cx="123038" cy="12600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6" name="New Zealand" descr="© INSCALE GmbH, 05.05.2010&#10;http://www.presentationload.com/">
              <a:extLst>
                <a:ext uri="{FF2B5EF4-FFF2-40B4-BE49-F238E27FC236}">
                  <a16:creationId xmlns:a16="http://schemas.microsoft.com/office/drawing/2014/main" id="{9B4B106B-1AD8-442A-885A-996A6192721C}"/>
                </a:ext>
              </a:extLst>
            </p:cNvPr>
            <p:cNvSpPr>
              <a:spLocks noEditPoints="1"/>
            </p:cNvSpPr>
            <p:nvPr/>
          </p:nvSpPr>
          <p:spPr bwMode="gray">
            <a:xfrm>
              <a:off x="8260033" y="4266520"/>
              <a:ext cx="481772" cy="372078"/>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7" name="Newfoundland" descr="© INSCALE GmbH, 05.05.2010&#10;http://www.presentationload.com/">
              <a:extLst>
                <a:ext uri="{FF2B5EF4-FFF2-40B4-BE49-F238E27FC236}">
                  <a16:creationId xmlns:a16="http://schemas.microsoft.com/office/drawing/2014/main" id="{4D617C87-7447-48AE-8F08-58A6A09AB5FD}"/>
                </a:ext>
              </a:extLst>
            </p:cNvPr>
            <p:cNvSpPr>
              <a:spLocks/>
            </p:cNvSpPr>
            <p:nvPr/>
          </p:nvSpPr>
          <p:spPr bwMode="gray">
            <a:xfrm>
              <a:off x="2855303" y="1653087"/>
              <a:ext cx="161579" cy="145273"/>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8" name="Netherlands" descr="© INSCALE GmbH, 05.05.2010&#10;http://www.presentationload.com/">
              <a:extLst>
                <a:ext uri="{FF2B5EF4-FFF2-40B4-BE49-F238E27FC236}">
                  <a16:creationId xmlns:a16="http://schemas.microsoft.com/office/drawing/2014/main" id="{A8B20397-8117-4312-923D-C10D836D3BC8}"/>
                </a:ext>
              </a:extLst>
            </p:cNvPr>
            <p:cNvSpPr>
              <a:spLocks/>
            </p:cNvSpPr>
            <p:nvPr/>
          </p:nvSpPr>
          <p:spPr bwMode="gray">
            <a:xfrm>
              <a:off x="4340640" y="1595275"/>
              <a:ext cx="102284" cy="80048"/>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9" name="Nepal" descr="© INSCALE GmbH, 05.05.2010&#10;http://www.presentationload.com/">
              <a:extLst>
                <a:ext uri="{FF2B5EF4-FFF2-40B4-BE49-F238E27FC236}">
                  <a16:creationId xmlns:a16="http://schemas.microsoft.com/office/drawing/2014/main" id="{10B72E2D-F517-4142-B45C-E8B8721FBB36}"/>
                </a:ext>
              </a:extLst>
            </p:cNvPr>
            <p:cNvSpPr>
              <a:spLocks/>
            </p:cNvSpPr>
            <p:nvPr/>
          </p:nvSpPr>
          <p:spPr bwMode="gray">
            <a:xfrm>
              <a:off x="6327019" y="2287544"/>
              <a:ext cx="222356" cy="124520"/>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0" name="Namibia" descr="© INSCALE GmbH, 05.05.2010&#10;http://www.presentationload.com/">
              <a:extLst>
                <a:ext uri="{FF2B5EF4-FFF2-40B4-BE49-F238E27FC236}">
                  <a16:creationId xmlns:a16="http://schemas.microsoft.com/office/drawing/2014/main" id="{CDDE7319-69F0-4AE9-9F81-5CAE8BF88D36}"/>
                </a:ext>
              </a:extLst>
            </p:cNvPr>
            <p:cNvSpPr>
              <a:spLocks/>
            </p:cNvSpPr>
            <p:nvPr/>
          </p:nvSpPr>
          <p:spPr bwMode="gray">
            <a:xfrm>
              <a:off x="4548172" y="3735829"/>
              <a:ext cx="361698" cy="369113"/>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1" name="Myanmar" descr="© INSCALE GmbH, 05.05.2010&#10;http://www.presentationload.com/">
              <a:extLst>
                <a:ext uri="{FF2B5EF4-FFF2-40B4-BE49-F238E27FC236}">
                  <a16:creationId xmlns:a16="http://schemas.microsoft.com/office/drawing/2014/main" id="{D8408DF2-0E71-40FD-822C-BDB0A46E9FFF}"/>
                </a:ext>
              </a:extLst>
            </p:cNvPr>
            <p:cNvSpPr>
              <a:spLocks/>
            </p:cNvSpPr>
            <p:nvPr/>
          </p:nvSpPr>
          <p:spPr bwMode="gray">
            <a:xfrm>
              <a:off x="6676859" y="2346840"/>
              <a:ext cx="241627" cy="567751"/>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2" name="Mozambique" descr="© INSCALE GmbH, 05.05.2010&#10;http://www.presentationload.com/">
              <a:extLst>
                <a:ext uri="{FF2B5EF4-FFF2-40B4-BE49-F238E27FC236}">
                  <a16:creationId xmlns:a16="http://schemas.microsoft.com/office/drawing/2014/main" id="{EBAD26E0-7809-4EAF-B652-F01A6179B9D6}"/>
                </a:ext>
              </a:extLst>
            </p:cNvPr>
            <p:cNvSpPr>
              <a:spLocks/>
            </p:cNvSpPr>
            <p:nvPr/>
          </p:nvSpPr>
          <p:spPr bwMode="gray">
            <a:xfrm>
              <a:off x="5041802" y="3538673"/>
              <a:ext cx="289063" cy="506974"/>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3" name="Morocco" descr="© INSCALE GmbH, 05.05.2010&#10;http://www.presentationload.com/">
              <a:extLst>
                <a:ext uri="{FF2B5EF4-FFF2-40B4-BE49-F238E27FC236}">
                  <a16:creationId xmlns:a16="http://schemas.microsoft.com/office/drawing/2014/main" id="{54BFEF28-FEEC-4475-9882-A091013B0D89}"/>
                </a:ext>
              </a:extLst>
            </p:cNvPr>
            <p:cNvSpPr>
              <a:spLocks/>
            </p:cNvSpPr>
            <p:nvPr/>
          </p:nvSpPr>
          <p:spPr bwMode="gray">
            <a:xfrm>
              <a:off x="3898892" y="2123001"/>
              <a:ext cx="321676" cy="250522"/>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4" name="Montenegro" descr="© INSCALE GmbH, 05.05.2010&#10;http://www.presentationload.com/">
              <a:extLst>
                <a:ext uri="{FF2B5EF4-FFF2-40B4-BE49-F238E27FC236}">
                  <a16:creationId xmlns:a16="http://schemas.microsoft.com/office/drawing/2014/main" id="{BC133904-DF6A-4D89-BC8B-14737177888D}"/>
                </a:ext>
              </a:extLst>
            </p:cNvPr>
            <p:cNvSpPr>
              <a:spLocks/>
            </p:cNvSpPr>
            <p:nvPr/>
          </p:nvSpPr>
          <p:spPr bwMode="gray">
            <a:xfrm>
              <a:off x="4709750" y="1887303"/>
              <a:ext cx="42989" cy="51884"/>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5" name="Mongolia" descr="© INSCALE GmbH, 05.05.2010&#10;http://www.presentationload.com/">
              <a:extLst>
                <a:ext uri="{FF2B5EF4-FFF2-40B4-BE49-F238E27FC236}">
                  <a16:creationId xmlns:a16="http://schemas.microsoft.com/office/drawing/2014/main" id="{AEC1A91D-819F-48F3-A317-789910FBFDAC}"/>
                </a:ext>
              </a:extLst>
            </p:cNvPr>
            <p:cNvSpPr>
              <a:spLocks/>
            </p:cNvSpPr>
            <p:nvPr/>
          </p:nvSpPr>
          <p:spPr bwMode="gray">
            <a:xfrm>
              <a:off x="6340360" y="1632334"/>
              <a:ext cx="796035" cy="315747"/>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6" name="Moldova" descr="© INSCALE GmbH, 05.05.2010&#10;http://www.presentationload.com/">
              <a:extLst>
                <a:ext uri="{FF2B5EF4-FFF2-40B4-BE49-F238E27FC236}">
                  <a16:creationId xmlns:a16="http://schemas.microsoft.com/office/drawing/2014/main" id="{51EA2D97-3405-4E5B-8659-196F1C99661E}"/>
                </a:ext>
              </a:extLst>
            </p:cNvPr>
            <p:cNvSpPr>
              <a:spLocks/>
            </p:cNvSpPr>
            <p:nvPr/>
          </p:nvSpPr>
          <p:spPr bwMode="gray">
            <a:xfrm>
              <a:off x="4900976" y="1742029"/>
              <a:ext cx="81531" cy="9042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7" name="Mexico" descr="© INSCALE GmbH, 05.05.2010&#10;http://www.presentationload.com/">
              <a:extLst>
                <a:ext uri="{FF2B5EF4-FFF2-40B4-BE49-F238E27FC236}">
                  <a16:creationId xmlns:a16="http://schemas.microsoft.com/office/drawing/2014/main" id="{9D15250A-46E5-4284-96AB-6636ED292533}"/>
                </a:ext>
              </a:extLst>
            </p:cNvPr>
            <p:cNvSpPr>
              <a:spLocks/>
            </p:cNvSpPr>
            <p:nvPr/>
          </p:nvSpPr>
          <p:spPr bwMode="gray">
            <a:xfrm>
              <a:off x="1238034" y="2220838"/>
              <a:ext cx="705609" cy="552927"/>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8" name="Malta" descr="© INSCALE GmbH, 05.05.2010&#10;http://www.presentationload.com/">
              <a:extLst>
                <a:ext uri="{FF2B5EF4-FFF2-40B4-BE49-F238E27FC236}">
                  <a16:creationId xmlns:a16="http://schemas.microsoft.com/office/drawing/2014/main" id="{C6703C0C-3ACD-4ED6-8772-B9F14BF3411C}"/>
                </a:ext>
              </a:extLst>
            </p:cNvPr>
            <p:cNvSpPr>
              <a:spLocks/>
            </p:cNvSpPr>
            <p:nvPr/>
          </p:nvSpPr>
          <p:spPr bwMode="gray">
            <a:xfrm>
              <a:off x="4608948" y="2112624"/>
              <a:ext cx="11859" cy="1037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9" name="Mauritania" descr="© INSCALE GmbH, 05.05.2010&#10;http://www.presentationload.com/">
              <a:extLst>
                <a:ext uri="{FF2B5EF4-FFF2-40B4-BE49-F238E27FC236}">
                  <a16:creationId xmlns:a16="http://schemas.microsoft.com/office/drawing/2014/main" id="{EAB6D53A-B19F-4A01-82CB-DEB3933EC826}"/>
                </a:ext>
              </a:extLst>
            </p:cNvPr>
            <p:cNvSpPr>
              <a:spLocks/>
            </p:cNvSpPr>
            <p:nvPr/>
          </p:nvSpPr>
          <p:spPr bwMode="gray">
            <a:xfrm>
              <a:off x="3790680" y="2386865"/>
              <a:ext cx="324640" cy="38097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0" name="Mali" descr="© INSCALE GmbH, 05.05.2010&#10;http://www.presentationload.com/">
              <a:extLst>
                <a:ext uri="{FF2B5EF4-FFF2-40B4-BE49-F238E27FC236}">
                  <a16:creationId xmlns:a16="http://schemas.microsoft.com/office/drawing/2014/main" id="{F6740BC5-E462-42BF-91AE-98C9B4EEC41F}"/>
                </a:ext>
              </a:extLst>
            </p:cNvPr>
            <p:cNvSpPr>
              <a:spLocks/>
            </p:cNvSpPr>
            <p:nvPr/>
          </p:nvSpPr>
          <p:spPr bwMode="gray">
            <a:xfrm>
              <a:off x="3909270" y="2453571"/>
              <a:ext cx="440265" cy="455091"/>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1" name="Malaysia" descr="© INSCALE GmbH, 05.05.2010&#10;http://www.presentationload.com/">
              <a:extLst>
                <a:ext uri="{FF2B5EF4-FFF2-40B4-BE49-F238E27FC236}">
                  <a16:creationId xmlns:a16="http://schemas.microsoft.com/office/drawing/2014/main" id="{1B705921-E4EB-4919-ACA9-851365891968}"/>
                </a:ext>
              </a:extLst>
            </p:cNvPr>
            <p:cNvSpPr>
              <a:spLocks/>
            </p:cNvSpPr>
            <p:nvPr/>
          </p:nvSpPr>
          <p:spPr bwMode="gray">
            <a:xfrm>
              <a:off x="6928863" y="3012428"/>
              <a:ext cx="115625" cy="16602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2" name="Malaysia" descr="© INSCALE GmbH, 05.05.2010&#10;http://www.presentationload.com/">
              <a:extLst>
                <a:ext uri="{FF2B5EF4-FFF2-40B4-BE49-F238E27FC236}">
                  <a16:creationId xmlns:a16="http://schemas.microsoft.com/office/drawing/2014/main" id="{51C85CE0-7A3A-4AB4-8B7E-703EC0B574C6}"/>
                </a:ext>
              </a:extLst>
            </p:cNvPr>
            <p:cNvSpPr>
              <a:spLocks/>
            </p:cNvSpPr>
            <p:nvPr/>
          </p:nvSpPr>
          <p:spPr bwMode="gray">
            <a:xfrm>
              <a:off x="7200136" y="2993158"/>
              <a:ext cx="260898" cy="200121"/>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3" name="Malawi" descr="© INSCALE GmbH, 05.05.2010&#10;http://www.presentationload.com/">
              <a:extLst>
                <a:ext uri="{FF2B5EF4-FFF2-40B4-BE49-F238E27FC236}">
                  <a16:creationId xmlns:a16="http://schemas.microsoft.com/office/drawing/2014/main" id="{B58B632A-14F8-4300-BD5E-D7C7B2FA2230}"/>
                </a:ext>
              </a:extLst>
            </p:cNvPr>
            <p:cNvSpPr>
              <a:spLocks/>
            </p:cNvSpPr>
            <p:nvPr/>
          </p:nvSpPr>
          <p:spPr bwMode="gray">
            <a:xfrm>
              <a:off x="5111474" y="3506059"/>
              <a:ext cx="88942" cy="237181"/>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4" name="Madagascar" descr="© INSCALE GmbH, 05.05.2010&#10;http://www.presentationload.com/">
              <a:extLst>
                <a:ext uri="{FF2B5EF4-FFF2-40B4-BE49-F238E27FC236}">
                  <a16:creationId xmlns:a16="http://schemas.microsoft.com/office/drawing/2014/main" id="{CAA37B69-3F3C-47CD-B795-E967F27599DA}"/>
                </a:ext>
              </a:extLst>
            </p:cNvPr>
            <p:cNvSpPr>
              <a:spLocks/>
            </p:cNvSpPr>
            <p:nvPr/>
          </p:nvSpPr>
          <p:spPr bwMode="gray">
            <a:xfrm>
              <a:off x="5370889" y="3593521"/>
              <a:ext cx="225320" cy="413584"/>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5" name="Macedonia" descr="© INSCALE GmbH, 05.05.2010&#10;http://www.presentationload.com/">
              <a:extLst>
                <a:ext uri="{FF2B5EF4-FFF2-40B4-BE49-F238E27FC236}">
                  <a16:creationId xmlns:a16="http://schemas.microsoft.com/office/drawing/2014/main" id="{8233FD5C-DA69-4BB1-862C-D40E5E9AFD7C}"/>
                </a:ext>
              </a:extLst>
            </p:cNvPr>
            <p:cNvSpPr>
              <a:spLocks/>
            </p:cNvSpPr>
            <p:nvPr/>
          </p:nvSpPr>
          <p:spPr bwMode="gray">
            <a:xfrm>
              <a:off x="4763115" y="1922880"/>
              <a:ext cx="62260" cy="48919"/>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6" name="Luxembourg" descr="© INSCALE GmbH, 05.05.2010&#10;http://www.presentationload.com/">
              <a:extLst>
                <a:ext uri="{FF2B5EF4-FFF2-40B4-BE49-F238E27FC236}">
                  <a16:creationId xmlns:a16="http://schemas.microsoft.com/office/drawing/2014/main" id="{2D8B10B7-540A-47FF-B19F-86DFA7151C2C}"/>
                </a:ext>
              </a:extLst>
            </p:cNvPr>
            <p:cNvSpPr>
              <a:spLocks/>
            </p:cNvSpPr>
            <p:nvPr/>
          </p:nvSpPr>
          <p:spPr bwMode="gray">
            <a:xfrm>
              <a:off x="4402900" y="1693111"/>
              <a:ext cx="19271" cy="16307"/>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7" name="Lithuania" descr="© INSCALE GmbH, 05.05.2010&#10;http://www.presentationload.com/">
              <a:extLst>
                <a:ext uri="{FF2B5EF4-FFF2-40B4-BE49-F238E27FC236}">
                  <a16:creationId xmlns:a16="http://schemas.microsoft.com/office/drawing/2014/main" id="{1EE6EC28-06E3-4773-A497-777311FA7BFB}"/>
                </a:ext>
              </a:extLst>
            </p:cNvPr>
            <p:cNvSpPr>
              <a:spLocks/>
            </p:cNvSpPr>
            <p:nvPr/>
          </p:nvSpPr>
          <p:spPr bwMode="gray">
            <a:xfrm>
              <a:off x="4752740" y="1507814"/>
              <a:ext cx="128967" cy="74119"/>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8" name="Liechtenstein" descr="© INSCALE GmbH, 05.05.2010&#10;http://www.presentationload.com/">
              <a:extLst>
                <a:ext uri="{FF2B5EF4-FFF2-40B4-BE49-F238E27FC236}">
                  <a16:creationId xmlns:a16="http://schemas.microsoft.com/office/drawing/2014/main" id="{C012B476-32BE-459E-8AB9-5CAE97C58607}"/>
                </a:ext>
              </a:extLst>
            </p:cNvPr>
            <p:cNvSpPr>
              <a:spLocks/>
            </p:cNvSpPr>
            <p:nvPr/>
          </p:nvSpPr>
          <p:spPr bwMode="gray">
            <a:xfrm>
              <a:off x="4488877" y="1776125"/>
              <a:ext cx="5929" cy="889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9" name="Libya" descr="© INSCALE GmbH, 05.05.2010&#10;http://www.presentationload.com/">
              <a:extLst>
                <a:ext uri="{FF2B5EF4-FFF2-40B4-BE49-F238E27FC236}">
                  <a16:creationId xmlns:a16="http://schemas.microsoft.com/office/drawing/2014/main" id="{4E4090EC-191A-4DC9-863E-307A39D0C83F}"/>
                </a:ext>
              </a:extLst>
            </p:cNvPr>
            <p:cNvSpPr>
              <a:spLocks/>
            </p:cNvSpPr>
            <p:nvPr/>
          </p:nvSpPr>
          <p:spPr bwMode="gray">
            <a:xfrm>
              <a:off x="4485913" y="2203049"/>
              <a:ext cx="416547" cy="42099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0" name="Liberia" descr="© INSCALE GmbH, 05.05.2010&#10;http://www.presentationload.com/">
              <a:extLst>
                <a:ext uri="{FF2B5EF4-FFF2-40B4-BE49-F238E27FC236}">
                  <a16:creationId xmlns:a16="http://schemas.microsoft.com/office/drawing/2014/main" id="{DB1F2C11-6EC4-4A28-8FA1-858F6B52B862}"/>
                </a:ext>
              </a:extLst>
            </p:cNvPr>
            <p:cNvSpPr>
              <a:spLocks/>
            </p:cNvSpPr>
            <p:nvPr/>
          </p:nvSpPr>
          <p:spPr bwMode="gray">
            <a:xfrm>
              <a:off x="3918164" y="2956098"/>
              <a:ext cx="117108" cy="130449"/>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1" name="Lesotho" descr="© INSCALE GmbH, 05.05.2010&#10;http://www.presentationload.com/">
              <a:extLst>
                <a:ext uri="{FF2B5EF4-FFF2-40B4-BE49-F238E27FC236}">
                  <a16:creationId xmlns:a16="http://schemas.microsoft.com/office/drawing/2014/main" id="{B405FEFA-DF4B-4F05-A50C-2C18B81DBA55}"/>
                </a:ext>
              </a:extLst>
            </p:cNvPr>
            <p:cNvSpPr>
              <a:spLocks/>
            </p:cNvSpPr>
            <p:nvPr/>
          </p:nvSpPr>
          <p:spPr bwMode="gray">
            <a:xfrm>
              <a:off x="4945448" y="4093082"/>
              <a:ext cx="63743" cy="62260"/>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2" name="Lebanon" descr="© INSCALE GmbH, 05.05.2010&#10;http://www.presentationload.com/">
              <a:extLst>
                <a:ext uri="{FF2B5EF4-FFF2-40B4-BE49-F238E27FC236}">
                  <a16:creationId xmlns:a16="http://schemas.microsoft.com/office/drawing/2014/main" id="{730C8CED-7A30-496F-A63C-9C606CC2B489}"/>
                </a:ext>
              </a:extLst>
            </p:cNvPr>
            <p:cNvSpPr>
              <a:spLocks/>
            </p:cNvSpPr>
            <p:nvPr/>
          </p:nvSpPr>
          <p:spPr bwMode="gray">
            <a:xfrm>
              <a:off x="5141121" y="2160060"/>
              <a:ext cx="41506" cy="5929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3" name="Latvia" descr="© INSCALE GmbH, 05.05.2010&#10;http://www.presentationload.com/">
              <a:extLst>
                <a:ext uri="{FF2B5EF4-FFF2-40B4-BE49-F238E27FC236}">
                  <a16:creationId xmlns:a16="http://schemas.microsoft.com/office/drawing/2014/main" id="{79BDA1A8-7F98-4C48-A82E-6B054F18FA36}"/>
                </a:ext>
              </a:extLst>
            </p:cNvPr>
            <p:cNvSpPr>
              <a:spLocks/>
            </p:cNvSpPr>
            <p:nvPr/>
          </p:nvSpPr>
          <p:spPr bwMode="gray">
            <a:xfrm>
              <a:off x="4749775" y="1461860"/>
              <a:ext cx="161579" cy="68189"/>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4" name="Laos" descr="© INSCALE GmbH, 05.05.2010&#10;http://www.presentationload.com/">
              <a:extLst>
                <a:ext uri="{FF2B5EF4-FFF2-40B4-BE49-F238E27FC236}">
                  <a16:creationId xmlns:a16="http://schemas.microsoft.com/office/drawing/2014/main" id="{9F525CC3-8B19-4E09-A8B2-869C6BECCE11}"/>
                </a:ext>
              </a:extLst>
            </p:cNvPr>
            <p:cNvSpPr>
              <a:spLocks/>
            </p:cNvSpPr>
            <p:nvPr/>
          </p:nvSpPr>
          <p:spPr bwMode="gray">
            <a:xfrm>
              <a:off x="6890321" y="2530655"/>
              <a:ext cx="228285" cy="263864"/>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5" name="Kyrgyzstan" descr="© INSCALE GmbH, 05.05.2010&#10;http://www.presentationload.com/">
              <a:extLst>
                <a:ext uri="{FF2B5EF4-FFF2-40B4-BE49-F238E27FC236}">
                  <a16:creationId xmlns:a16="http://schemas.microsoft.com/office/drawing/2014/main" id="{C70FF365-06F2-4B0A-9AA7-3331FC70E37F}"/>
                </a:ext>
              </a:extLst>
            </p:cNvPr>
            <p:cNvSpPr>
              <a:spLocks/>
            </p:cNvSpPr>
            <p:nvPr/>
          </p:nvSpPr>
          <p:spPr bwMode="gray">
            <a:xfrm>
              <a:off x="5980144" y="1900644"/>
              <a:ext cx="254967" cy="11859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6" name="Kuwait" descr="© INSCALE GmbH, 05.05.2010&#10;http://www.presentationload.com/">
              <a:extLst>
                <a:ext uri="{FF2B5EF4-FFF2-40B4-BE49-F238E27FC236}">
                  <a16:creationId xmlns:a16="http://schemas.microsoft.com/office/drawing/2014/main" id="{AB6AFA19-0FC8-45D7-BD1A-E60F3DE2E9F4}"/>
                </a:ext>
              </a:extLst>
            </p:cNvPr>
            <p:cNvSpPr>
              <a:spLocks/>
            </p:cNvSpPr>
            <p:nvPr/>
          </p:nvSpPr>
          <p:spPr bwMode="gray">
            <a:xfrm>
              <a:off x="5455385" y="2300887"/>
              <a:ext cx="51884" cy="4595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7" name="Kosovo" descr="© INSCALE GmbH, 05.05.2010&#10;http://www.presentationload.com/">
              <a:extLst>
                <a:ext uri="{FF2B5EF4-FFF2-40B4-BE49-F238E27FC236}">
                  <a16:creationId xmlns:a16="http://schemas.microsoft.com/office/drawing/2014/main" id="{710B1748-60C8-4EC4-AF6D-8297F2CD34D9}"/>
                </a:ext>
              </a:extLst>
            </p:cNvPr>
            <p:cNvSpPr>
              <a:spLocks noEditPoints="1"/>
            </p:cNvSpPr>
            <p:nvPr/>
          </p:nvSpPr>
          <p:spPr bwMode="gray">
            <a:xfrm>
              <a:off x="4751078" y="1888485"/>
              <a:ext cx="48855" cy="49219"/>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8" name="Korea, South" descr="© INSCALE GmbH, 05.05.2010&#10;http://www.presentationload.com/">
              <a:extLst>
                <a:ext uri="{FF2B5EF4-FFF2-40B4-BE49-F238E27FC236}">
                  <a16:creationId xmlns:a16="http://schemas.microsoft.com/office/drawing/2014/main" id="{16E0763E-9819-41C7-9490-A2329EE15FB1}"/>
                </a:ext>
              </a:extLst>
            </p:cNvPr>
            <p:cNvSpPr>
              <a:spLocks noEditPoints="1"/>
            </p:cNvSpPr>
            <p:nvPr/>
          </p:nvSpPr>
          <p:spPr bwMode="gray">
            <a:xfrm>
              <a:off x="7434351" y="2041470"/>
              <a:ext cx="103766" cy="161579"/>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9" name="Korea, North" descr="© INSCALE GmbH, 05.05.2010&#10;http://www.presentationload.com/">
              <a:extLst>
                <a:ext uri="{FF2B5EF4-FFF2-40B4-BE49-F238E27FC236}">
                  <a16:creationId xmlns:a16="http://schemas.microsoft.com/office/drawing/2014/main" id="{0B6C2D3E-CB52-4545-8213-25B7A0C59814}"/>
                </a:ext>
              </a:extLst>
            </p:cNvPr>
            <p:cNvSpPr>
              <a:spLocks/>
            </p:cNvSpPr>
            <p:nvPr/>
          </p:nvSpPr>
          <p:spPr bwMode="gray">
            <a:xfrm>
              <a:off x="7348373" y="1908055"/>
              <a:ext cx="124519" cy="158615"/>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0" name="Kenya" descr="© INSCALE GmbH, 05.05.2010&#10;http://www.presentationload.com/">
              <a:extLst>
                <a:ext uri="{FF2B5EF4-FFF2-40B4-BE49-F238E27FC236}">
                  <a16:creationId xmlns:a16="http://schemas.microsoft.com/office/drawing/2014/main" id="{AC20B781-C397-4AD0-8793-525BF44ACAF3}"/>
                </a:ext>
              </a:extLst>
            </p:cNvPr>
            <p:cNvSpPr>
              <a:spLocks/>
            </p:cNvSpPr>
            <p:nvPr/>
          </p:nvSpPr>
          <p:spPr bwMode="gray">
            <a:xfrm>
              <a:off x="5152980" y="3074689"/>
              <a:ext cx="213462" cy="28906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1" name="Kazakhstan" descr="© INSCALE GmbH, 05.05.2010&#10;http://www.presentationload.com/">
              <a:extLst>
                <a:ext uri="{FF2B5EF4-FFF2-40B4-BE49-F238E27FC236}">
                  <a16:creationId xmlns:a16="http://schemas.microsoft.com/office/drawing/2014/main" id="{4172AC88-0DB1-4723-AF1B-C5C2BFF52401}"/>
                </a:ext>
              </a:extLst>
            </p:cNvPr>
            <p:cNvSpPr>
              <a:spLocks noEditPoints="1"/>
            </p:cNvSpPr>
            <p:nvPr/>
          </p:nvSpPr>
          <p:spPr bwMode="gray">
            <a:xfrm>
              <a:off x="5370889" y="1538944"/>
              <a:ext cx="953166" cy="44174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2" name="Jordan" descr="© INSCALE GmbH, 05.05.2010&#10;http://www.presentationload.com/">
              <a:extLst>
                <a:ext uri="{FF2B5EF4-FFF2-40B4-BE49-F238E27FC236}">
                  <a16:creationId xmlns:a16="http://schemas.microsoft.com/office/drawing/2014/main" id="{58D2D2F7-CD39-41C8-9D93-B52C85F8C539}"/>
                </a:ext>
              </a:extLst>
            </p:cNvPr>
            <p:cNvSpPr>
              <a:spLocks/>
            </p:cNvSpPr>
            <p:nvPr/>
          </p:nvSpPr>
          <p:spPr bwMode="gray">
            <a:xfrm>
              <a:off x="5152980" y="2201567"/>
              <a:ext cx="106731" cy="12748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3" name="Jamaica" descr="© INSCALE GmbH, 05.05.2010&#10;http://www.presentationload.com/">
              <a:extLst>
                <a:ext uri="{FF2B5EF4-FFF2-40B4-BE49-F238E27FC236}">
                  <a16:creationId xmlns:a16="http://schemas.microsoft.com/office/drawing/2014/main" id="{CC7FD58D-E7D5-49B7-8DDC-C1DCE987B7A1}"/>
                </a:ext>
              </a:extLst>
            </p:cNvPr>
            <p:cNvSpPr>
              <a:spLocks/>
            </p:cNvSpPr>
            <p:nvPr/>
          </p:nvSpPr>
          <p:spPr bwMode="gray">
            <a:xfrm>
              <a:off x="2149694" y="2656657"/>
              <a:ext cx="59295" cy="19271"/>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4" name="Japan" descr="© INSCALE GmbH, 05.05.2010&#10;http://www.presentationload.com/">
              <a:extLst>
                <a:ext uri="{FF2B5EF4-FFF2-40B4-BE49-F238E27FC236}">
                  <a16:creationId xmlns:a16="http://schemas.microsoft.com/office/drawing/2014/main" id="{75D7B388-F09E-463B-B556-8B4619952D29}"/>
                </a:ext>
              </a:extLst>
            </p:cNvPr>
            <p:cNvSpPr>
              <a:spLocks noEditPoints="1"/>
            </p:cNvSpPr>
            <p:nvPr/>
          </p:nvSpPr>
          <p:spPr bwMode="gray">
            <a:xfrm>
              <a:off x="7493646" y="1830973"/>
              <a:ext cx="332051" cy="647800"/>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5" name="Italy" descr="© INSCALE GmbH, 05.05.2010&#10;http://www.presentationload.com/">
              <a:extLst>
                <a:ext uri="{FF2B5EF4-FFF2-40B4-BE49-F238E27FC236}">
                  <a16:creationId xmlns:a16="http://schemas.microsoft.com/office/drawing/2014/main" id="{5DD32D81-33FD-4E71-997E-C1CA75FAF022}"/>
                </a:ext>
              </a:extLst>
            </p:cNvPr>
            <p:cNvSpPr>
              <a:spLocks noEditPoints="1"/>
            </p:cNvSpPr>
            <p:nvPr/>
          </p:nvSpPr>
          <p:spPr bwMode="gray">
            <a:xfrm>
              <a:off x="4420688" y="1782054"/>
              <a:ext cx="294993" cy="314264"/>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6" name="Israel" descr="© INSCALE GmbH, 05.05.2010&#10;http://www.presentationload.com/">
              <a:extLst>
                <a:ext uri="{FF2B5EF4-FFF2-40B4-BE49-F238E27FC236}">
                  <a16:creationId xmlns:a16="http://schemas.microsoft.com/office/drawing/2014/main" id="{74CF716E-A5C1-4BF2-9005-803091E573B2}"/>
                </a:ext>
              </a:extLst>
            </p:cNvPr>
            <p:cNvSpPr>
              <a:spLocks/>
            </p:cNvSpPr>
            <p:nvPr/>
          </p:nvSpPr>
          <p:spPr bwMode="gray">
            <a:xfrm>
              <a:off x="5130744" y="2197120"/>
              <a:ext cx="38542" cy="121556"/>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7" name="Ireland" descr="© INSCALE GmbH, 05.05.2010&#10;http://www.presentationload.com/">
              <a:extLst>
                <a:ext uri="{FF2B5EF4-FFF2-40B4-BE49-F238E27FC236}">
                  <a16:creationId xmlns:a16="http://schemas.microsoft.com/office/drawing/2014/main" id="{206E8758-B831-49F7-9AA0-C5A69200B19D}"/>
                </a:ext>
              </a:extLst>
            </p:cNvPr>
            <p:cNvSpPr>
              <a:spLocks/>
            </p:cNvSpPr>
            <p:nvPr/>
          </p:nvSpPr>
          <p:spPr bwMode="gray">
            <a:xfrm>
              <a:off x="4033788" y="1541909"/>
              <a:ext cx="106731" cy="112660"/>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8" name="Iraq" descr="© INSCALE GmbH, 05.05.2010&#10;http://www.presentationload.com/">
              <a:extLst>
                <a:ext uri="{FF2B5EF4-FFF2-40B4-BE49-F238E27FC236}">
                  <a16:creationId xmlns:a16="http://schemas.microsoft.com/office/drawing/2014/main" id="{BACE4281-612F-48F0-B28B-C95FF13238BD}"/>
                </a:ext>
              </a:extLst>
            </p:cNvPr>
            <p:cNvSpPr>
              <a:spLocks/>
            </p:cNvSpPr>
            <p:nvPr/>
          </p:nvSpPr>
          <p:spPr bwMode="gray">
            <a:xfrm>
              <a:off x="5241923" y="2078530"/>
              <a:ext cx="259416" cy="250522"/>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9" name="Iran" descr="© INSCALE GmbH, 05.05.2010&#10;http://www.presentationload.com/">
              <a:extLst>
                <a:ext uri="{FF2B5EF4-FFF2-40B4-BE49-F238E27FC236}">
                  <a16:creationId xmlns:a16="http://schemas.microsoft.com/office/drawing/2014/main" id="{174F5C77-ADC2-4101-8E62-2AC0219BCDA4}"/>
                </a:ext>
              </a:extLst>
            </p:cNvPr>
            <p:cNvSpPr>
              <a:spLocks/>
            </p:cNvSpPr>
            <p:nvPr/>
          </p:nvSpPr>
          <p:spPr bwMode="gray">
            <a:xfrm>
              <a:off x="5353100" y="2002928"/>
              <a:ext cx="545513" cy="44767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0" name="Indonesia" descr="© INSCALE GmbH, 05.05.2010&#10;http://www.presentationload.com/">
              <a:extLst>
                <a:ext uri="{FF2B5EF4-FFF2-40B4-BE49-F238E27FC236}">
                  <a16:creationId xmlns:a16="http://schemas.microsoft.com/office/drawing/2014/main" id="{F9A04B17-9FC9-46BF-91A4-7E9FA53E0657}"/>
                </a:ext>
              </a:extLst>
            </p:cNvPr>
            <p:cNvSpPr>
              <a:spLocks noEditPoints="1"/>
            </p:cNvSpPr>
            <p:nvPr/>
          </p:nvSpPr>
          <p:spPr bwMode="gray">
            <a:xfrm>
              <a:off x="6801378" y="3045040"/>
              <a:ext cx="1237782" cy="493632"/>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1" name="India" descr="© INSCALE GmbH, 05.05.2010&#10;http://www.presentationload.com/">
              <a:extLst>
                <a:ext uri="{FF2B5EF4-FFF2-40B4-BE49-F238E27FC236}">
                  <a16:creationId xmlns:a16="http://schemas.microsoft.com/office/drawing/2014/main" id="{263AE70A-9C4D-41E9-ACF2-395746D4A0B6}"/>
                </a:ext>
              </a:extLst>
            </p:cNvPr>
            <p:cNvSpPr>
              <a:spLocks noEditPoints="1"/>
            </p:cNvSpPr>
            <p:nvPr/>
          </p:nvSpPr>
          <p:spPr bwMode="gray">
            <a:xfrm>
              <a:off x="6042403" y="2118554"/>
              <a:ext cx="741186" cy="893874"/>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2" name="Iceland" descr="© INSCALE GmbH, 05.05.2010&#10;http://www.presentationload.com/">
              <a:extLst>
                <a:ext uri="{FF2B5EF4-FFF2-40B4-BE49-F238E27FC236}">
                  <a16:creationId xmlns:a16="http://schemas.microsoft.com/office/drawing/2014/main" id="{61F9CD78-303F-40EE-B7E6-158BE462108C}"/>
                </a:ext>
              </a:extLst>
            </p:cNvPr>
            <p:cNvSpPr>
              <a:spLocks/>
            </p:cNvSpPr>
            <p:nvPr/>
          </p:nvSpPr>
          <p:spPr bwMode="gray">
            <a:xfrm>
              <a:off x="3805503" y="1229127"/>
              <a:ext cx="216427" cy="84496"/>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3" name="Hungary" descr="© INSCALE GmbH, 05.05.2010&#10;http://www.presentationload.com/">
              <a:extLst>
                <a:ext uri="{FF2B5EF4-FFF2-40B4-BE49-F238E27FC236}">
                  <a16:creationId xmlns:a16="http://schemas.microsoft.com/office/drawing/2014/main" id="{FBD131A4-197D-45B7-925A-9D00E9816899}"/>
                </a:ext>
              </a:extLst>
            </p:cNvPr>
            <p:cNvSpPr>
              <a:spLocks/>
            </p:cNvSpPr>
            <p:nvPr/>
          </p:nvSpPr>
          <p:spPr bwMode="gray">
            <a:xfrm>
              <a:off x="4651939" y="1739065"/>
              <a:ext cx="161579" cy="84496"/>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4" name="Honduras" descr="© INSCALE GmbH, 05.05.2010&#10;http://www.presentationload.com/">
              <a:extLst>
                <a:ext uri="{FF2B5EF4-FFF2-40B4-BE49-F238E27FC236}">
                  <a16:creationId xmlns:a16="http://schemas.microsoft.com/office/drawing/2014/main" id="{3113C2EE-BDF8-40D1-84A6-8089021B7A0E}"/>
                </a:ext>
              </a:extLst>
            </p:cNvPr>
            <p:cNvSpPr>
              <a:spLocks/>
            </p:cNvSpPr>
            <p:nvPr/>
          </p:nvSpPr>
          <p:spPr bwMode="gray">
            <a:xfrm>
              <a:off x="1847289" y="2729294"/>
              <a:ext cx="168991" cy="9339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5" name="Haiti" descr="© INSCALE GmbH, 05.05.2010&#10;http://www.presentationload.com/">
              <a:extLst>
                <a:ext uri="{FF2B5EF4-FFF2-40B4-BE49-F238E27FC236}">
                  <a16:creationId xmlns:a16="http://schemas.microsoft.com/office/drawing/2014/main" id="{4D8B0A11-7DFA-469F-9A8D-1081F05C2CF4}"/>
                </a:ext>
              </a:extLst>
            </p:cNvPr>
            <p:cNvSpPr>
              <a:spLocks/>
            </p:cNvSpPr>
            <p:nvPr/>
          </p:nvSpPr>
          <p:spPr bwMode="gray">
            <a:xfrm>
              <a:off x="2262354" y="2610703"/>
              <a:ext cx="74119" cy="59295"/>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6" name="Guyane (French Guiana)" descr="© INSCALE GmbH, 05.05.2010&#10;http://www.presentationload.com/">
              <a:extLst>
                <a:ext uri="{FF2B5EF4-FFF2-40B4-BE49-F238E27FC236}">
                  <a16:creationId xmlns:a16="http://schemas.microsoft.com/office/drawing/2014/main" id="{C161837C-6D80-4F9A-B8E6-B0709FD05F7F}"/>
                </a:ext>
              </a:extLst>
            </p:cNvPr>
            <p:cNvSpPr>
              <a:spLocks/>
            </p:cNvSpPr>
            <p:nvPr/>
          </p:nvSpPr>
          <p:spPr bwMode="gray">
            <a:xfrm>
              <a:off x="2760431" y="3042075"/>
              <a:ext cx="77083" cy="112660"/>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7" name="Guyana" descr="© INSCALE GmbH, 05.05.2010&#10;http://www.presentationload.com/">
              <a:extLst>
                <a:ext uri="{FF2B5EF4-FFF2-40B4-BE49-F238E27FC236}">
                  <a16:creationId xmlns:a16="http://schemas.microsoft.com/office/drawing/2014/main" id="{0960267E-46B9-4618-A7EE-8B8E3D310994}"/>
                </a:ext>
              </a:extLst>
            </p:cNvPr>
            <p:cNvSpPr>
              <a:spLocks/>
            </p:cNvSpPr>
            <p:nvPr/>
          </p:nvSpPr>
          <p:spPr bwMode="gray">
            <a:xfrm>
              <a:off x="2579582" y="2960544"/>
              <a:ext cx="123038" cy="220874"/>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8" name="Guinea-Bissau" descr="© INSCALE GmbH, 05.05.2010&#10;http://www.presentationload.com/">
              <a:extLst>
                <a:ext uri="{FF2B5EF4-FFF2-40B4-BE49-F238E27FC236}">
                  <a16:creationId xmlns:a16="http://schemas.microsoft.com/office/drawing/2014/main" id="{0A4F8793-3A9E-4F17-9C9F-D69385C46B8A}"/>
                </a:ext>
              </a:extLst>
            </p:cNvPr>
            <p:cNvSpPr>
              <a:spLocks/>
            </p:cNvSpPr>
            <p:nvPr/>
          </p:nvSpPr>
          <p:spPr bwMode="gray">
            <a:xfrm>
              <a:off x="3799574" y="2828614"/>
              <a:ext cx="69672" cy="5929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9" name="Guinea" descr="© INSCALE GmbH, 05.05.2010&#10;http://www.presentationload.com/">
              <a:extLst>
                <a:ext uri="{FF2B5EF4-FFF2-40B4-BE49-F238E27FC236}">
                  <a16:creationId xmlns:a16="http://schemas.microsoft.com/office/drawing/2014/main" id="{63C735EC-2DAC-426A-9B09-E1C5C3C1FD0B}"/>
                </a:ext>
              </a:extLst>
            </p:cNvPr>
            <p:cNvSpPr>
              <a:spLocks/>
            </p:cNvSpPr>
            <p:nvPr/>
          </p:nvSpPr>
          <p:spPr bwMode="gray">
            <a:xfrm>
              <a:off x="3833669" y="2831578"/>
              <a:ext cx="197155" cy="167509"/>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0" name="Guatemala" descr="© INSCALE GmbH, 05.05.2010&#10;http://www.presentationload.com/">
              <a:extLst>
                <a:ext uri="{FF2B5EF4-FFF2-40B4-BE49-F238E27FC236}">
                  <a16:creationId xmlns:a16="http://schemas.microsoft.com/office/drawing/2014/main" id="{E7D92AD4-CD71-44F0-A5F7-35F22546B448}"/>
                </a:ext>
              </a:extLst>
            </p:cNvPr>
            <p:cNvSpPr>
              <a:spLocks/>
            </p:cNvSpPr>
            <p:nvPr/>
          </p:nvSpPr>
          <p:spPr bwMode="gray">
            <a:xfrm>
              <a:off x="1768724" y="2671482"/>
              <a:ext cx="112660" cy="127485"/>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1" name="Greenland" descr="© INSCALE GmbH, 05.05.2010&#10;http://www.presentationload.com/">
              <a:extLst>
                <a:ext uri="{FF2B5EF4-FFF2-40B4-BE49-F238E27FC236}">
                  <a16:creationId xmlns:a16="http://schemas.microsoft.com/office/drawing/2014/main" id="{0342CB2D-E2EB-4703-92D8-C21D19500545}"/>
                </a:ext>
              </a:extLst>
            </p:cNvPr>
            <p:cNvSpPr>
              <a:spLocks noEditPoints="1"/>
            </p:cNvSpPr>
            <p:nvPr/>
          </p:nvSpPr>
          <p:spPr bwMode="gray">
            <a:xfrm>
              <a:off x="3076176" y="834814"/>
              <a:ext cx="1062861" cy="578127"/>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2" name="Greece" descr="© INSCALE GmbH, 05.05.2010&#10;http://www.presentationload.com/">
              <a:extLst>
                <a:ext uri="{FF2B5EF4-FFF2-40B4-BE49-F238E27FC236}">
                  <a16:creationId xmlns:a16="http://schemas.microsoft.com/office/drawing/2014/main" id="{0314BB48-1A24-44BE-AD4C-479CB991EA93}"/>
                </a:ext>
              </a:extLst>
            </p:cNvPr>
            <p:cNvSpPr>
              <a:spLocks noEditPoints="1"/>
            </p:cNvSpPr>
            <p:nvPr/>
          </p:nvSpPr>
          <p:spPr bwMode="gray">
            <a:xfrm>
              <a:off x="4761633" y="1943633"/>
              <a:ext cx="201602" cy="209016"/>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3" name="Ghana" descr="© INSCALE GmbH, 05.05.2010&#10;http://www.presentationload.com/">
              <a:extLst>
                <a:ext uri="{FF2B5EF4-FFF2-40B4-BE49-F238E27FC236}">
                  <a16:creationId xmlns:a16="http://schemas.microsoft.com/office/drawing/2014/main" id="{EFBBADD9-AF9A-453E-8A32-65664FF9C641}"/>
                </a:ext>
              </a:extLst>
            </p:cNvPr>
            <p:cNvSpPr>
              <a:spLocks/>
            </p:cNvSpPr>
            <p:nvPr/>
          </p:nvSpPr>
          <p:spPr bwMode="gray">
            <a:xfrm>
              <a:off x="4144967" y="2879014"/>
              <a:ext cx="123038" cy="195673"/>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4" name="Germany" descr="© INSCALE GmbH, 05.05.2010&#10;http://www.presentationload.com/">
              <a:extLst>
                <a:ext uri="{FF2B5EF4-FFF2-40B4-BE49-F238E27FC236}">
                  <a16:creationId xmlns:a16="http://schemas.microsoft.com/office/drawing/2014/main" id="{2CC2A98D-851F-497A-BBD7-B9E7AB54E3BF}"/>
                </a:ext>
              </a:extLst>
            </p:cNvPr>
            <p:cNvSpPr>
              <a:spLocks/>
            </p:cNvSpPr>
            <p:nvPr/>
          </p:nvSpPr>
          <p:spPr bwMode="gray">
            <a:xfrm>
              <a:off x="4408829" y="1552285"/>
              <a:ext cx="213462" cy="223839"/>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5" name="Georgia" descr="© INSCALE GmbH, 05.05.2010&#10;http://www.presentationload.com/">
              <a:extLst>
                <a:ext uri="{FF2B5EF4-FFF2-40B4-BE49-F238E27FC236}">
                  <a16:creationId xmlns:a16="http://schemas.microsoft.com/office/drawing/2014/main" id="{AF0D1591-E702-47DA-9AA5-F1287C4D18B7}"/>
                </a:ext>
              </a:extLst>
            </p:cNvPr>
            <p:cNvSpPr>
              <a:spLocks/>
            </p:cNvSpPr>
            <p:nvPr/>
          </p:nvSpPr>
          <p:spPr bwMode="gray">
            <a:xfrm>
              <a:off x="5237475" y="1887303"/>
              <a:ext cx="174919" cy="80048"/>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6" name="The Gambia" descr="© INSCALE GmbH, 05.05.2010&#10;http://www.presentationload.com/">
              <a:extLst>
                <a:ext uri="{FF2B5EF4-FFF2-40B4-BE49-F238E27FC236}">
                  <a16:creationId xmlns:a16="http://schemas.microsoft.com/office/drawing/2014/main" id="{8CE2FCAD-5A83-4176-8998-26F189005514}"/>
                </a:ext>
              </a:extLst>
            </p:cNvPr>
            <p:cNvSpPr>
              <a:spLocks/>
            </p:cNvSpPr>
            <p:nvPr/>
          </p:nvSpPr>
          <p:spPr bwMode="gray">
            <a:xfrm>
              <a:off x="3786233" y="2797483"/>
              <a:ext cx="81531" cy="19271"/>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7" name="Gabon" descr="© INSCALE GmbH, 05.05.2010&#10;http://www.presentationload.com/">
              <a:extLst>
                <a:ext uri="{FF2B5EF4-FFF2-40B4-BE49-F238E27FC236}">
                  <a16:creationId xmlns:a16="http://schemas.microsoft.com/office/drawing/2014/main" id="{3940AB68-2482-4767-AB6E-616A8260E205}"/>
                </a:ext>
              </a:extLst>
            </p:cNvPr>
            <p:cNvSpPr>
              <a:spLocks/>
            </p:cNvSpPr>
            <p:nvPr/>
          </p:nvSpPr>
          <p:spPr bwMode="gray">
            <a:xfrm>
              <a:off x="4468124" y="3144360"/>
              <a:ext cx="158615" cy="194192"/>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8" name="France" descr="© INSCALE GmbH, 05.05.2010&#10;http://www.presentationload.com/">
              <a:extLst>
                <a:ext uri="{FF2B5EF4-FFF2-40B4-BE49-F238E27FC236}">
                  <a16:creationId xmlns:a16="http://schemas.microsoft.com/office/drawing/2014/main" id="{50443B1F-C261-4CC2-8DB7-78E70D5A8FAB}"/>
                </a:ext>
              </a:extLst>
            </p:cNvPr>
            <p:cNvSpPr>
              <a:spLocks noEditPoints="1"/>
            </p:cNvSpPr>
            <p:nvPr/>
          </p:nvSpPr>
          <p:spPr bwMode="gray">
            <a:xfrm>
              <a:off x="4149413" y="1660499"/>
              <a:ext cx="345394" cy="297959"/>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9" name="Finland" descr="© INSCALE GmbH, 05.05.2010&#10;http://www.presentationload.com/">
              <a:extLst>
                <a:ext uri="{FF2B5EF4-FFF2-40B4-BE49-F238E27FC236}">
                  <a16:creationId xmlns:a16="http://schemas.microsoft.com/office/drawing/2014/main" id="{3410D706-D117-4009-AC5C-DD8F7A146CA9}"/>
                </a:ext>
              </a:extLst>
            </p:cNvPr>
            <p:cNvSpPr>
              <a:spLocks/>
            </p:cNvSpPr>
            <p:nvPr/>
          </p:nvSpPr>
          <p:spPr bwMode="gray">
            <a:xfrm>
              <a:off x="4715679" y="1138702"/>
              <a:ext cx="238663" cy="27127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0" name="Ethiopia" descr="© INSCALE GmbH, 05.05.2010&#10;http://www.presentationload.com/">
              <a:extLst>
                <a:ext uri="{FF2B5EF4-FFF2-40B4-BE49-F238E27FC236}">
                  <a16:creationId xmlns:a16="http://schemas.microsoft.com/office/drawing/2014/main" id="{17B555D0-0669-48CF-BFD1-48D7E182803F}"/>
                </a:ext>
              </a:extLst>
            </p:cNvPr>
            <p:cNvSpPr>
              <a:spLocks/>
            </p:cNvSpPr>
            <p:nvPr/>
          </p:nvSpPr>
          <p:spPr bwMode="gray">
            <a:xfrm>
              <a:off x="5124815" y="2763389"/>
              <a:ext cx="400241" cy="34984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1" name="Estonia" descr="© INSCALE GmbH, 05.05.2010&#10;http://www.presentationload.com/">
              <a:extLst>
                <a:ext uri="{FF2B5EF4-FFF2-40B4-BE49-F238E27FC236}">
                  <a16:creationId xmlns:a16="http://schemas.microsoft.com/office/drawing/2014/main" id="{8477FC5D-DAE5-4BCD-A81A-D807D3840A67}"/>
                </a:ext>
              </a:extLst>
            </p:cNvPr>
            <p:cNvSpPr>
              <a:spLocks noEditPoints="1"/>
            </p:cNvSpPr>
            <p:nvPr/>
          </p:nvSpPr>
          <p:spPr bwMode="gray">
            <a:xfrm>
              <a:off x="4763115" y="1418872"/>
              <a:ext cx="131932" cy="5929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2" name="Eritrea" descr="© INSCALE GmbH, 05.05.2010&#10;http://www.presentationload.com/">
              <a:extLst>
                <a:ext uri="{FF2B5EF4-FFF2-40B4-BE49-F238E27FC236}">
                  <a16:creationId xmlns:a16="http://schemas.microsoft.com/office/drawing/2014/main" id="{AEA67488-16E4-4BA9-9587-64784027CF7C}"/>
                </a:ext>
              </a:extLst>
            </p:cNvPr>
            <p:cNvSpPr>
              <a:spLocks/>
            </p:cNvSpPr>
            <p:nvPr/>
          </p:nvSpPr>
          <p:spPr bwMode="gray">
            <a:xfrm>
              <a:off x="5209310" y="2667033"/>
              <a:ext cx="182333" cy="173438"/>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3" name="Equatorial Guinea" descr="© INSCALE GmbH, 05.05.2010&#10;http://www.presentationload.com/">
              <a:extLst>
                <a:ext uri="{FF2B5EF4-FFF2-40B4-BE49-F238E27FC236}">
                  <a16:creationId xmlns:a16="http://schemas.microsoft.com/office/drawing/2014/main" id="{58153177-5E58-4292-B6D8-862BE501D628}"/>
                </a:ext>
              </a:extLst>
            </p:cNvPr>
            <p:cNvSpPr>
              <a:spLocks/>
            </p:cNvSpPr>
            <p:nvPr/>
          </p:nvSpPr>
          <p:spPr bwMode="gray">
            <a:xfrm>
              <a:off x="4485913" y="3147325"/>
              <a:ext cx="54848" cy="41506"/>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4" name="El Salvador" descr="© INSCALE GmbH, 05.05.2010&#10;http://www.presentationload.com/">
              <a:extLst>
                <a:ext uri="{FF2B5EF4-FFF2-40B4-BE49-F238E27FC236}">
                  <a16:creationId xmlns:a16="http://schemas.microsoft.com/office/drawing/2014/main" id="{18D9C230-C9D3-413E-B14B-A8D997207AF3}"/>
                </a:ext>
              </a:extLst>
            </p:cNvPr>
            <p:cNvSpPr>
              <a:spLocks/>
            </p:cNvSpPr>
            <p:nvPr/>
          </p:nvSpPr>
          <p:spPr bwMode="gray">
            <a:xfrm>
              <a:off x="1820608" y="2776730"/>
              <a:ext cx="65224" cy="4298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5" name="Egypt" descr="© INSCALE GmbH, 05.05.2010&#10;http://www.presentationload.com/">
              <a:extLst>
                <a:ext uri="{FF2B5EF4-FFF2-40B4-BE49-F238E27FC236}">
                  <a16:creationId xmlns:a16="http://schemas.microsoft.com/office/drawing/2014/main" id="{38E0E72E-1AB8-4B6A-A947-20B3A86D2F16}"/>
                </a:ext>
              </a:extLst>
            </p:cNvPr>
            <p:cNvSpPr>
              <a:spLocks/>
            </p:cNvSpPr>
            <p:nvPr/>
          </p:nvSpPr>
          <p:spPr bwMode="gray">
            <a:xfrm>
              <a:off x="4884671" y="2250485"/>
              <a:ext cx="299440" cy="305370"/>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6" name="Ecuador" descr="© INSCALE GmbH, 05.05.2010&#10;http://www.presentationload.com/">
              <a:extLst>
                <a:ext uri="{FF2B5EF4-FFF2-40B4-BE49-F238E27FC236}">
                  <a16:creationId xmlns:a16="http://schemas.microsoft.com/office/drawing/2014/main" id="{C7E59458-5E4C-4767-B136-C33A2D89492E}"/>
                </a:ext>
              </a:extLst>
            </p:cNvPr>
            <p:cNvSpPr>
              <a:spLocks noEditPoints="1"/>
            </p:cNvSpPr>
            <p:nvPr/>
          </p:nvSpPr>
          <p:spPr bwMode="gray">
            <a:xfrm>
              <a:off x="2045927" y="3169561"/>
              <a:ext cx="157132" cy="200121"/>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7" name="East Timor" descr="© INSCALE GmbH, 05.05.2010&#10;http://www.presentationload.com/">
              <a:extLst>
                <a:ext uri="{FF2B5EF4-FFF2-40B4-BE49-F238E27FC236}">
                  <a16:creationId xmlns:a16="http://schemas.microsoft.com/office/drawing/2014/main" id="{0D74A0FC-E47D-4C4C-B48F-C7006BC6C7D7}"/>
                </a:ext>
              </a:extLst>
            </p:cNvPr>
            <p:cNvSpPr>
              <a:spLocks noEditPoints="1"/>
            </p:cNvSpPr>
            <p:nvPr/>
          </p:nvSpPr>
          <p:spPr bwMode="gray">
            <a:xfrm>
              <a:off x="7570729" y="3470482"/>
              <a:ext cx="94872" cy="4447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8" name="Dominican Republic" descr="© INSCALE GmbH, 05.05.2010&#10;http://www.presentationload.com/">
              <a:extLst>
                <a:ext uri="{FF2B5EF4-FFF2-40B4-BE49-F238E27FC236}">
                  <a16:creationId xmlns:a16="http://schemas.microsoft.com/office/drawing/2014/main" id="{C276918C-EAAD-483E-B0D2-0356FB309FC4}"/>
                </a:ext>
              </a:extLst>
            </p:cNvPr>
            <p:cNvSpPr>
              <a:spLocks/>
            </p:cNvSpPr>
            <p:nvPr/>
          </p:nvSpPr>
          <p:spPr bwMode="gray">
            <a:xfrm>
              <a:off x="2326096" y="2610703"/>
              <a:ext cx="94872" cy="637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9" name="Djibouti" descr="© INSCALE GmbH, 05.05.2010&#10;http://www.presentationload.com/">
              <a:extLst>
                <a:ext uri="{FF2B5EF4-FFF2-40B4-BE49-F238E27FC236}">
                  <a16:creationId xmlns:a16="http://schemas.microsoft.com/office/drawing/2014/main" id="{3AD753E5-E65C-435A-B187-95ADB44EAB99}"/>
                </a:ext>
              </a:extLst>
            </p:cNvPr>
            <p:cNvSpPr>
              <a:spLocks/>
            </p:cNvSpPr>
            <p:nvPr/>
          </p:nvSpPr>
          <p:spPr bwMode="gray">
            <a:xfrm>
              <a:off x="5354583" y="2831578"/>
              <a:ext cx="44471" cy="51884"/>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0" name="Denmark" descr="© INSCALE GmbH, 05.05.2010&#10;http://www.presentationload.com/">
              <a:extLst>
                <a:ext uri="{FF2B5EF4-FFF2-40B4-BE49-F238E27FC236}">
                  <a16:creationId xmlns:a16="http://schemas.microsoft.com/office/drawing/2014/main" id="{8979A2FF-268C-4786-9375-E8F8D5E2B857}"/>
                </a:ext>
              </a:extLst>
            </p:cNvPr>
            <p:cNvSpPr>
              <a:spLocks noEditPoints="1"/>
            </p:cNvSpPr>
            <p:nvPr/>
          </p:nvSpPr>
          <p:spPr bwMode="gray">
            <a:xfrm>
              <a:off x="4460712" y="1475202"/>
              <a:ext cx="105249" cy="88942"/>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1" name="Czech Republic" descr="© INSCALE GmbH, 05.05.2010&#10;http://www.presentationload.com/">
              <a:extLst>
                <a:ext uri="{FF2B5EF4-FFF2-40B4-BE49-F238E27FC236}">
                  <a16:creationId xmlns:a16="http://schemas.microsoft.com/office/drawing/2014/main" id="{410865D2-789F-4DFC-9B97-6ACB261F8919}"/>
                </a:ext>
              </a:extLst>
            </p:cNvPr>
            <p:cNvSpPr>
              <a:spLocks/>
            </p:cNvSpPr>
            <p:nvPr/>
          </p:nvSpPr>
          <p:spPr bwMode="gray">
            <a:xfrm>
              <a:off x="4554101" y="1666429"/>
              <a:ext cx="160096" cy="72637"/>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2" name="Cyprus" descr="© INSCALE GmbH, 05.05.2010&#10;http://www.presentationload.com/">
              <a:extLst>
                <a:ext uri="{FF2B5EF4-FFF2-40B4-BE49-F238E27FC236}">
                  <a16:creationId xmlns:a16="http://schemas.microsoft.com/office/drawing/2014/main" id="{3F4556C9-36B0-4BEA-9B3F-D0736257AE4C}"/>
                </a:ext>
              </a:extLst>
            </p:cNvPr>
            <p:cNvSpPr>
              <a:spLocks/>
            </p:cNvSpPr>
            <p:nvPr/>
          </p:nvSpPr>
          <p:spPr bwMode="gray">
            <a:xfrm>
              <a:off x="5068484" y="2130414"/>
              <a:ext cx="56330" cy="32612"/>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3" name="Cuba" descr="© INSCALE GmbH, 05.05.2010&#10;http://www.presentationload.com/">
              <a:extLst>
                <a:ext uri="{FF2B5EF4-FFF2-40B4-BE49-F238E27FC236}">
                  <a16:creationId xmlns:a16="http://schemas.microsoft.com/office/drawing/2014/main" id="{9A89C747-3FFD-4326-AC3E-B85150C56F47}"/>
                </a:ext>
              </a:extLst>
            </p:cNvPr>
            <p:cNvSpPr>
              <a:spLocks noEditPoints="1"/>
            </p:cNvSpPr>
            <p:nvPr/>
          </p:nvSpPr>
          <p:spPr bwMode="gray">
            <a:xfrm>
              <a:off x="1995527" y="2508420"/>
              <a:ext cx="280168" cy="102284"/>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4" name="Croatia" descr="© INSCALE GmbH, 05.05.2010&#10;http://www.presentationload.com/">
              <a:extLst>
                <a:ext uri="{FF2B5EF4-FFF2-40B4-BE49-F238E27FC236}">
                  <a16:creationId xmlns:a16="http://schemas.microsoft.com/office/drawing/2014/main" id="{45E06C0D-5B53-43CA-8240-9DA366CDA9CF}"/>
                </a:ext>
              </a:extLst>
            </p:cNvPr>
            <p:cNvSpPr>
              <a:spLocks/>
            </p:cNvSpPr>
            <p:nvPr/>
          </p:nvSpPr>
          <p:spPr bwMode="gray">
            <a:xfrm>
              <a:off x="4592644" y="1801325"/>
              <a:ext cx="139343" cy="103766"/>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5" name="Côte d'Ivoire" descr="© INSCALE GmbH, 05.05.2010&#10;http://www.presentationload.com/">
              <a:extLst>
                <a:ext uri="{FF2B5EF4-FFF2-40B4-BE49-F238E27FC236}">
                  <a16:creationId xmlns:a16="http://schemas.microsoft.com/office/drawing/2014/main" id="{2731F26B-A724-43DF-8B6D-E4E5B01D4846}"/>
                </a:ext>
              </a:extLst>
            </p:cNvPr>
            <p:cNvSpPr>
              <a:spLocks/>
            </p:cNvSpPr>
            <p:nvPr/>
          </p:nvSpPr>
          <p:spPr bwMode="gray">
            <a:xfrm>
              <a:off x="4001177" y="2890873"/>
              <a:ext cx="166026" cy="195673"/>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6" name="Costa Rica" descr="© INSCALE GmbH, 05.05.2010&#10;http://www.presentationload.com/">
              <a:extLst>
                <a:ext uri="{FF2B5EF4-FFF2-40B4-BE49-F238E27FC236}">
                  <a16:creationId xmlns:a16="http://schemas.microsoft.com/office/drawing/2014/main" id="{EE090B3A-C135-42EF-9BF7-0F47F15248D4}"/>
                </a:ext>
              </a:extLst>
            </p:cNvPr>
            <p:cNvSpPr>
              <a:spLocks/>
            </p:cNvSpPr>
            <p:nvPr/>
          </p:nvSpPr>
          <p:spPr bwMode="gray">
            <a:xfrm>
              <a:off x="1925855" y="2876049"/>
              <a:ext cx="90425" cy="8746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7" name="Congo" descr="© INSCALE GmbH, 05.05.2010&#10;http://www.presentationload.com/">
              <a:extLst>
                <a:ext uri="{FF2B5EF4-FFF2-40B4-BE49-F238E27FC236}">
                  <a16:creationId xmlns:a16="http://schemas.microsoft.com/office/drawing/2014/main" id="{3BFEA482-A580-4389-8D4C-5B9E0826AD76}"/>
                </a:ext>
              </a:extLst>
            </p:cNvPr>
            <p:cNvSpPr>
              <a:spLocks/>
            </p:cNvSpPr>
            <p:nvPr/>
          </p:nvSpPr>
          <p:spPr bwMode="gray">
            <a:xfrm>
              <a:off x="4565961" y="3053935"/>
              <a:ext cx="511419" cy="575162"/>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8" name="Congo (Brazzaville)" descr="© INSCALE GmbH, 05.05.2010&#10;http://www.presentationload.com/">
              <a:extLst>
                <a:ext uri="{FF2B5EF4-FFF2-40B4-BE49-F238E27FC236}">
                  <a16:creationId xmlns:a16="http://schemas.microsoft.com/office/drawing/2014/main" id="{571D8EDB-6532-4677-B0EA-D107CCB4D8A0}"/>
                </a:ext>
              </a:extLst>
            </p:cNvPr>
            <p:cNvSpPr>
              <a:spLocks/>
            </p:cNvSpPr>
            <p:nvPr/>
          </p:nvSpPr>
          <p:spPr bwMode="gray">
            <a:xfrm>
              <a:off x="4533349" y="3104336"/>
              <a:ext cx="203086" cy="265347"/>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9" name="Colombia" descr="© INSCALE GmbH, 05.05.2010&#10;http://www.presentationload.com/">
              <a:extLst>
                <a:ext uri="{FF2B5EF4-FFF2-40B4-BE49-F238E27FC236}">
                  <a16:creationId xmlns:a16="http://schemas.microsoft.com/office/drawing/2014/main" id="{C23D8677-DCEC-487F-AC72-C2C367A85A77}"/>
                </a:ext>
              </a:extLst>
            </p:cNvPr>
            <p:cNvSpPr>
              <a:spLocks/>
            </p:cNvSpPr>
            <p:nvPr/>
          </p:nvSpPr>
          <p:spPr bwMode="gray">
            <a:xfrm>
              <a:off x="2100775" y="2837508"/>
              <a:ext cx="329086" cy="509938"/>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0" name="Chile" descr="© INSCALE GmbH, 05.05.2010&#10;http://www.presentationload.com/">
              <a:extLst>
                <a:ext uri="{FF2B5EF4-FFF2-40B4-BE49-F238E27FC236}">
                  <a16:creationId xmlns:a16="http://schemas.microsoft.com/office/drawing/2014/main" id="{CEFE4A37-218B-4774-9EE7-240981562981}"/>
                </a:ext>
              </a:extLst>
            </p:cNvPr>
            <p:cNvSpPr>
              <a:spLocks noEditPoints="1"/>
            </p:cNvSpPr>
            <p:nvPr/>
          </p:nvSpPr>
          <p:spPr bwMode="gray">
            <a:xfrm>
              <a:off x="2366120" y="3756582"/>
              <a:ext cx="438782" cy="1148843"/>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1" name="China" descr="© INSCALE GmbH, 05.05.2010&#10;http://www.presentationload.com/">
              <a:extLst>
                <a:ext uri="{FF2B5EF4-FFF2-40B4-BE49-F238E27FC236}">
                  <a16:creationId xmlns:a16="http://schemas.microsoft.com/office/drawing/2014/main" id="{EA7B8390-427D-46C6-B17D-0FBC16C4F6C2}"/>
                </a:ext>
              </a:extLst>
            </p:cNvPr>
            <p:cNvSpPr>
              <a:spLocks noEditPoints="1"/>
            </p:cNvSpPr>
            <p:nvPr/>
          </p:nvSpPr>
          <p:spPr bwMode="gray">
            <a:xfrm>
              <a:off x="6094286" y="1589345"/>
              <a:ext cx="1387500" cy="1071759"/>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2" name="Chad" descr="© INSCALE GmbH, 05.05.2010&#10;http://www.presentationload.com/">
              <a:extLst>
                <a:ext uri="{FF2B5EF4-FFF2-40B4-BE49-F238E27FC236}">
                  <a16:creationId xmlns:a16="http://schemas.microsoft.com/office/drawing/2014/main" id="{A15F2AE4-F84E-45FD-B94D-7054FA1641E0}"/>
                </a:ext>
              </a:extLst>
            </p:cNvPr>
            <p:cNvSpPr>
              <a:spLocks/>
            </p:cNvSpPr>
            <p:nvPr/>
          </p:nvSpPr>
          <p:spPr bwMode="gray">
            <a:xfrm>
              <a:off x="4595608" y="2501007"/>
              <a:ext cx="281650" cy="489185"/>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3" name="Central African Republic" descr="© INSCALE GmbH, 05.05.2010&#10;http://www.presentationload.com/">
              <a:extLst>
                <a:ext uri="{FF2B5EF4-FFF2-40B4-BE49-F238E27FC236}">
                  <a16:creationId xmlns:a16="http://schemas.microsoft.com/office/drawing/2014/main" id="{0D7B808E-F15D-4145-92AC-D6F10EE73C12}"/>
                </a:ext>
              </a:extLst>
            </p:cNvPr>
            <p:cNvSpPr>
              <a:spLocks/>
            </p:cNvSpPr>
            <p:nvPr/>
          </p:nvSpPr>
          <p:spPr bwMode="gray">
            <a:xfrm>
              <a:off x="4622291" y="2883461"/>
              <a:ext cx="346876" cy="265347"/>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4" name="Canada" descr="© INSCALE GmbH, 05.05.2010&#10;http://www.presentationload.com/">
              <a:extLst>
                <a:ext uri="{FF2B5EF4-FFF2-40B4-BE49-F238E27FC236}">
                  <a16:creationId xmlns:a16="http://schemas.microsoft.com/office/drawing/2014/main" id="{09525617-0801-458A-8623-C0E59E9072CE}"/>
                </a:ext>
              </a:extLst>
            </p:cNvPr>
            <p:cNvSpPr>
              <a:spLocks noEditPoints="1"/>
            </p:cNvSpPr>
            <p:nvPr/>
          </p:nvSpPr>
          <p:spPr bwMode="gray">
            <a:xfrm>
              <a:off x="1241000" y="843708"/>
              <a:ext cx="2112381" cy="1093995"/>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5" name="Cameroon" descr="© INSCALE GmbH, 05.05.2010&#10;http://www.presentationload.com/">
              <a:extLst>
                <a:ext uri="{FF2B5EF4-FFF2-40B4-BE49-F238E27FC236}">
                  <a16:creationId xmlns:a16="http://schemas.microsoft.com/office/drawing/2014/main" id="{C4FAAE80-AFE1-40FC-901F-025CC1DFE9E4}"/>
                </a:ext>
              </a:extLst>
            </p:cNvPr>
            <p:cNvSpPr>
              <a:spLocks/>
            </p:cNvSpPr>
            <p:nvPr/>
          </p:nvSpPr>
          <p:spPr bwMode="gray">
            <a:xfrm>
              <a:off x="4465160" y="2816755"/>
              <a:ext cx="207532" cy="35132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6" name="Cambodia" descr="© INSCALE GmbH, 05.05.2010&#10;http://www.presentationload.com/">
              <a:extLst>
                <a:ext uri="{FF2B5EF4-FFF2-40B4-BE49-F238E27FC236}">
                  <a16:creationId xmlns:a16="http://schemas.microsoft.com/office/drawing/2014/main" id="{AC801A49-7BB1-4E42-966D-C4F9A86A313A}"/>
                </a:ext>
              </a:extLst>
            </p:cNvPr>
            <p:cNvSpPr>
              <a:spLocks/>
            </p:cNvSpPr>
            <p:nvPr/>
          </p:nvSpPr>
          <p:spPr bwMode="gray">
            <a:xfrm>
              <a:off x="6979264" y="2773765"/>
              <a:ext cx="143790" cy="12748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7" name="Burundi" descr="© INSCALE GmbH, 05.05.2010&#10;http://www.presentationload.com/">
              <a:extLst>
                <a:ext uri="{FF2B5EF4-FFF2-40B4-BE49-F238E27FC236}">
                  <a16:creationId xmlns:a16="http://schemas.microsoft.com/office/drawing/2014/main" id="{7EBEEB21-3AA1-49E0-B29A-5275961D0940}"/>
                </a:ext>
              </a:extLst>
            </p:cNvPr>
            <p:cNvSpPr>
              <a:spLocks/>
            </p:cNvSpPr>
            <p:nvPr/>
          </p:nvSpPr>
          <p:spPr bwMode="gray">
            <a:xfrm>
              <a:off x="5016603" y="3292597"/>
              <a:ext cx="50401" cy="637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8" name="Burkina Faso" descr="© INSCALE GmbH, 05.05.2010&#10;http://www.presentationload.com/">
              <a:extLst>
                <a:ext uri="{FF2B5EF4-FFF2-40B4-BE49-F238E27FC236}">
                  <a16:creationId xmlns:a16="http://schemas.microsoft.com/office/drawing/2014/main" id="{FBD88B56-2F6A-4669-A326-2D4251EE803F}"/>
                </a:ext>
              </a:extLst>
            </p:cNvPr>
            <p:cNvSpPr>
              <a:spLocks/>
            </p:cNvSpPr>
            <p:nvPr/>
          </p:nvSpPr>
          <p:spPr bwMode="gray">
            <a:xfrm>
              <a:off x="4085673" y="2758941"/>
              <a:ext cx="216427" cy="170474"/>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9" name="Bulgaria" descr="© INSCALE GmbH, 05.05.2010&#10;http://www.presentationload.com/">
              <a:extLst>
                <a:ext uri="{FF2B5EF4-FFF2-40B4-BE49-F238E27FC236}">
                  <a16:creationId xmlns:a16="http://schemas.microsoft.com/office/drawing/2014/main" id="{99050578-E3FE-41F3-93D4-D4C1726C4716}"/>
                </a:ext>
              </a:extLst>
            </p:cNvPr>
            <p:cNvSpPr>
              <a:spLocks/>
            </p:cNvSpPr>
            <p:nvPr/>
          </p:nvSpPr>
          <p:spPr bwMode="gray">
            <a:xfrm>
              <a:off x="4807587" y="1870997"/>
              <a:ext cx="149720" cy="8597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0" name="Brazil" descr="© INSCALE GmbH, 05.05.2010&#10;http://www.presentationload.com/">
              <a:extLst>
                <a:ext uri="{FF2B5EF4-FFF2-40B4-BE49-F238E27FC236}">
                  <a16:creationId xmlns:a16="http://schemas.microsoft.com/office/drawing/2014/main" id="{F06DC16C-D42F-429F-9625-B32935F1C821}"/>
                </a:ext>
              </a:extLst>
            </p:cNvPr>
            <p:cNvSpPr>
              <a:spLocks noEditPoints="1"/>
            </p:cNvSpPr>
            <p:nvPr/>
          </p:nvSpPr>
          <p:spPr bwMode="gray">
            <a:xfrm>
              <a:off x="2243083" y="3056900"/>
              <a:ext cx="1055450" cy="1193315"/>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1" name="Botswana" descr="© INSCALE GmbH, 05.05.2010&#10;http://www.presentationload.com/">
              <a:extLst>
                <a:ext uri="{FF2B5EF4-FFF2-40B4-BE49-F238E27FC236}">
                  <a16:creationId xmlns:a16="http://schemas.microsoft.com/office/drawing/2014/main" id="{A1A59DE2-BFEA-4C3E-82A4-52E4A4E04B7C}"/>
                </a:ext>
              </a:extLst>
            </p:cNvPr>
            <p:cNvSpPr>
              <a:spLocks/>
            </p:cNvSpPr>
            <p:nvPr/>
          </p:nvSpPr>
          <p:spPr bwMode="gray">
            <a:xfrm>
              <a:off x="4766081" y="3761029"/>
              <a:ext cx="246074" cy="277205"/>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2" name="Bosnia and Herzegovina" descr="© INSCALE GmbH, 05.05.2010&#10;http://www.presentationload.com/">
              <a:extLst>
                <a:ext uri="{FF2B5EF4-FFF2-40B4-BE49-F238E27FC236}">
                  <a16:creationId xmlns:a16="http://schemas.microsoft.com/office/drawing/2014/main" id="{36882A36-7F9A-4D54-B777-9F4CD33A6AFD}"/>
                </a:ext>
              </a:extLst>
            </p:cNvPr>
            <p:cNvSpPr>
              <a:spLocks/>
            </p:cNvSpPr>
            <p:nvPr/>
          </p:nvSpPr>
          <p:spPr bwMode="gray">
            <a:xfrm>
              <a:off x="4638597" y="1836902"/>
              <a:ext cx="100801" cy="88942"/>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3" name="Bolivia" descr="© INSCALE GmbH, 05.05.2010&#10;http://www.presentationload.com/">
              <a:extLst>
                <a:ext uri="{FF2B5EF4-FFF2-40B4-BE49-F238E27FC236}">
                  <a16:creationId xmlns:a16="http://schemas.microsoft.com/office/drawing/2014/main" id="{23672591-2440-4CC3-AA24-3C5851A3E7B6}"/>
                </a:ext>
              </a:extLst>
            </p:cNvPr>
            <p:cNvSpPr>
              <a:spLocks/>
            </p:cNvSpPr>
            <p:nvPr/>
          </p:nvSpPr>
          <p:spPr bwMode="gray">
            <a:xfrm>
              <a:off x="2369085" y="3514955"/>
              <a:ext cx="337980" cy="401725"/>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4" name="Bhutan" descr="© INSCALE GmbH, 05.05.2010&#10;http://www.presentationload.com/">
              <a:extLst>
                <a:ext uri="{FF2B5EF4-FFF2-40B4-BE49-F238E27FC236}">
                  <a16:creationId xmlns:a16="http://schemas.microsoft.com/office/drawing/2014/main" id="{C775CFAB-9DC1-4867-A334-4D4C8D027A19}"/>
                </a:ext>
              </a:extLst>
            </p:cNvPr>
            <p:cNvSpPr>
              <a:spLocks/>
            </p:cNvSpPr>
            <p:nvPr/>
          </p:nvSpPr>
          <p:spPr bwMode="gray">
            <a:xfrm>
              <a:off x="6562717" y="2352770"/>
              <a:ext cx="88942" cy="50401"/>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5" name="Benin" descr="© INSCALE GmbH, 05.05.2010&#10;http://www.presentationload.com/">
              <a:extLst>
                <a:ext uri="{FF2B5EF4-FFF2-40B4-BE49-F238E27FC236}">
                  <a16:creationId xmlns:a16="http://schemas.microsoft.com/office/drawing/2014/main" id="{F8EAD8B4-F498-4757-A08F-8532B92F3D15}"/>
                </a:ext>
              </a:extLst>
            </p:cNvPr>
            <p:cNvSpPr>
              <a:spLocks/>
            </p:cNvSpPr>
            <p:nvPr/>
          </p:nvSpPr>
          <p:spPr bwMode="gray">
            <a:xfrm>
              <a:off x="4256145" y="2840473"/>
              <a:ext cx="84496" cy="188262"/>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6" name="Belize" descr="© INSCALE GmbH, 05.05.2010&#10;http://www.presentationload.com/">
              <a:extLst>
                <a:ext uri="{FF2B5EF4-FFF2-40B4-BE49-F238E27FC236}">
                  <a16:creationId xmlns:a16="http://schemas.microsoft.com/office/drawing/2014/main" id="{04988B34-36C5-4F77-A0AA-91B0F5F37C60}"/>
                </a:ext>
              </a:extLst>
            </p:cNvPr>
            <p:cNvSpPr>
              <a:spLocks/>
            </p:cNvSpPr>
            <p:nvPr/>
          </p:nvSpPr>
          <p:spPr bwMode="gray">
            <a:xfrm>
              <a:off x="1854703" y="2653693"/>
              <a:ext cx="41506" cy="80048"/>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7" name="Belgium" descr="© INSCALE GmbH, 05.05.2010&#10;http://www.presentationload.com/">
              <a:extLst>
                <a:ext uri="{FF2B5EF4-FFF2-40B4-BE49-F238E27FC236}">
                  <a16:creationId xmlns:a16="http://schemas.microsoft.com/office/drawing/2014/main" id="{DFDF7D30-2C70-4845-A4D9-763C7EB823BE}"/>
                </a:ext>
              </a:extLst>
            </p:cNvPr>
            <p:cNvSpPr>
              <a:spLocks/>
            </p:cNvSpPr>
            <p:nvPr/>
          </p:nvSpPr>
          <p:spPr bwMode="gray">
            <a:xfrm>
              <a:off x="4336193" y="1654570"/>
              <a:ext cx="84496" cy="57813"/>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8" name="Bangladesh" descr="© INSCALE GmbH, 05.05.2010&#10;http://www.presentationload.com/">
              <a:extLst>
                <a:ext uri="{FF2B5EF4-FFF2-40B4-BE49-F238E27FC236}">
                  <a16:creationId xmlns:a16="http://schemas.microsoft.com/office/drawing/2014/main" id="{80369C05-A4BF-419B-9D3B-97B7607C612D}"/>
                </a:ext>
              </a:extLst>
            </p:cNvPr>
            <p:cNvSpPr>
              <a:spLocks/>
            </p:cNvSpPr>
            <p:nvPr/>
          </p:nvSpPr>
          <p:spPr bwMode="gray">
            <a:xfrm>
              <a:off x="6550859" y="2407618"/>
              <a:ext cx="142308" cy="161579"/>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9" name="Bahrain" descr="© INSCALE GmbH, 05.05.2010&#10;http://www.presentationload.com/">
              <a:extLst>
                <a:ext uri="{FF2B5EF4-FFF2-40B4-BE49-F238E27FC236}">
                  <a16:creationId xmlns:a16="http://schemas.microsoft.com/office/drawing/2014/main" id="{FE127472-FF16-4EA3-B070-20AF28C597B9}"/>
                </a:ext>
              </a:extLst>
            </p:cNvPr>
            <p:cNvSpPr>
              <a:spLocks/>
            </p:cNvSpPr>
            <p:nvPr/>
          </p:nvSpPr>
          <p:spPr bwMode="gray">
            <a:xfrm>
              <a:off x="5569528" y="2413548"/>
              <a:ext cx="10377" cy="20753"/>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0" name="Belarus" descr="© INSCALE GmbH, 05.05.2010&#10;http://www.presentationload.com/">
              <a:extLst>
                <a:ext uri="{FF2B5EF4-FFF2-40B4-BE49-F238E27FC236}">
                  <a16:creationId xmlns:a16="http://schemas.microsoft.com/office/drawing/2014/main" id="{106ACE37-5E17-429C-B15A-4177AEA1B3D0}"/>
                </a:ext>
              </a:extLst>
            </p:cNvPr>
            <p:cNvSpPr>
              <a:spLocks/>
            </p:cNvSpPr>
            <p:nvPr/>
          </p:nvSpPr>
          <p:spPr bwMode="gray">
            <a:xfrm>
              <a:off x="4809071" y="1516708"/>
              <a:ext cx="216427" cy="140826"/>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1" name="Azerbaijan" descr="© INSCALE GmbH, 05.05.2010&#10;http://www.presentationload.com/">
              <a:extLst>
                <a:ext uri="{FF2B5EF4-FFF2-40B4-BE49-F238E27FC236}">
                  <a16:creationId xmlns:a16="http://schemas.microsoft.com/office/drawing/2014/main" id="{0F2AF24C-0C85-42F4-B412-1CC5DB633C26}"/>
                </a:ext>
              </a:extLst>
            </p:cNvPr>
            <p:cNvSpPr>
              <a:spLocks noEditPoints="1"/>
            </p:cNvSpPr>
            <p:nvPr/>
          </p:nvSpPr>
          <p:spPr bwMode="gray">
            <a:xfrm>
              <a:off x="5370891" y="1939187"/>
              <a:ext cx="136378" cy="109696"/>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2" name="Austria" descr="© INSCALE GmbH, 05.05.2010&#10;http://www.presentationload.com/">
              <a:extLst>
                <a:ext uri="{FF2B5EF4-FFF2-40B4-BE49-F238E27FC236}">
                  <a16:creationId xmlns:a16="http://schemas.microsoft.com/office/drawing/2014/main" id="{6E467DDB-7D1E-4E0D-8BC4-2382C6403301}"/>
                </a:ext>
              </a:extLst>
            </p:cNvPr>
            <p:cNvSpPr>
              <a:spLocks/>
            </p:cNvSpPr>
            <p:nvPr/>
          </p:nvSpPr>
          <p:spPr bwMode="gray">
            <a:xfrm>
              <a:off x="4494808" y="1725724"/>
              <a:ext cx="173437" cy="77083"/>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3" name="Australia" descr="© INSCALE GmbH, 05.05.2010&#10;http://www.presentationload.com/">
              <a:extLst>
                <a:ext uri="{FF2B5EF4-FFF2-40B4-BE49-F238E27FC236}">
                  <a16:creationId xmlns:a16="http://schemas.microsoft.com/office/drawing/2014/main" id="{3042BBE1-0C76-4474-9DAF-B981BC3DDA54}"/>
                </a:ext>
              </a:extLst>
            </p:cNvPr>
            <p:cNvSpPr>
              <a:spLocks noEditPoints="1"/>
            </p:cNvSpPr>
            <p:nvPr/>
          </p:nvSpPr>
          <p:spPr bwMode="gray">
            <a:xfrm>
              <a:off x="7170490" y="3543119"/>
              <a:ext cx="1076203" cy="1009500"/>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4" name="Armenia" descr="© INSCALE GmbH, 05.05.2010&#10;http://www.presentationload.com/">
              <a:extLst>
                <a:ext uri="{FF2B5EF4-FFF2-40B4-BE49-F238E27FC236}">
                  <a16:creationId xmlns:a16="http://schemas.microsoft.com/office/drawing/2014/main" id="{A0536E56-6343-4C1C-867C-03898EE807FA}"/>
                </a:ext>
              </a:extLst>
            </p:cNvPr>
            <p:cNvSpPr>
              <a:spLocks/>
            </p:cNvSpPr>
            <p:nvPr/>
          </p:nvSpPr>
          <p:spPr bwMode="gray">
            <a:xfrm>
              <a:off x="5332348" y="1955492"/>
              <a:ext cx="84496" cy="80048"/>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5" name="Argentina" descr="© INSCALE GmbH, 05.05.2010&#10;http://www.presentationload.com/">
              <a:extLst>
                <a:ext uri="{FF2B5EF4-FFF2-40B4-BE49-F238E27FC236}">
                  <a16:creationId xmlns:a16="http://schemas.microsoft.com/office/drawing/2014/main" id="{B4F721E2-335A-463C-8FF5-DD97B58CF9C4}"/>
                </a:ext>
              </a:extLst>
            </p:cNvPr>
            <p:cNvSpPr>
              <a:spLocks noEditPoints="1"/>
            </p:cNvSpPr>
            <p:nvPr/>
          </p:nvSpPr>
          <p:spPr bwMode="gray">
            <a:xfrm>
              <a:off x="2423933" y="3887030"/>
              <a:ext cx="413582" cy="92500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6" name="Angola" descr="© INSCALE GmbH, 05.05.2010&#10;http://www.presentationload.com/">
              <a:extLst>
                <a:ext uri="{FF2B5EF4-FFF2-40B4-BE49-F238E27FC236}">
                  <a16:creationId xmlns:a16="http://schemas.microsoft.com/office/drawing/2014/main" id="{CB97B078-CE12-4B7F-A148-8B0102C6E1FB}"/>
                </a:ext>
              </a:extLst>
            </p:cNvPr>
            <p:cNvSpPr>
              <a:spLocks noEditPoints="1"/>
            </p:cNvSpPr>
            <p:nvPr/>
          </p:nvSpPr>
          <p:spPr bwMode="gray">
            <a:xfrm>
              <a:off x="4548173" y="3348928"/>
              <a:ext cx="336498" cy="41951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7" name="Andorra" descr="© INSCALE GmbH, 05.05.2010&#10;http://www.presentationload.com/">
              <a:extLst>
                <a:ext uri="{FF2B5EF4-FFF2-40B4-BE49-F238E27FC236}">
                  <a16:creationId xmlns:a16="http://schemas.microsoft.com/office/drawing/2014/main" id="{BBA6E9B3-31B2-4D8C-8625-85C7941F98C3}"/>
                </a:ext>
              </a:extLst>
            </p:cNvPr>
            <p:cNvSpPr>
              <a:spLocks/>
            </p:cNvSpPr>
            <p:nvPr/>
          </p:nvSpPr>
          <p:spPr bwMode="gray">
            <a:xfrm>
              <a:off x="4293206" y="1916951"/>
              <a:ext cx="11859" cy="5929"/>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8" name="Algeria" descr="© INSCALE GmbH, 05.05.2010&#10;http://www.presentationload.com/">
              <a:extLst>
                <a:ext uri="{FF2B5EF4-FFF2-40B4-BE49-F238E27FC236}">
                  <a16:creationId xmlns:a16="http://schemas.microsoft.com/office/drawing/2014/main" id="{167B664A-0A38-4660-A951-57E677D62B49}"/>
                </a:ext>
              </a:extLst>
            </p:cNvPr>
            <p:cNvSpPr>
              <a:spLocks/>
            </p:cNvSpPr>
            <p:nvPr/>
          </p:nvSpPr>
          <p:spPr bwMode="gray">
            <a:xfrm>
              <a:off x="3996732" y="2082976"/>
              <a:ext cx="560338" cy="554408"/>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9" name="Albania" descr="© INSCALE GmbH, 05.05.2010&#10;http://www.presentationload.com/">
              <a:extLst>
                <a:ext uri="{FF2B5EF4-FFF2-40B4-BE49-F238E27FC236}">
                  <a16:creationId xmlns:a16="http://schemas.microsoft.com/office/drawing/2014/main" id="{5C0E5156-29C1-434B-8179-7EB6B0190E11}"/>
                </a:ext>
              </a:extLst>
            </p:cNvPr>
            <p:cNvSpPr>
              <a:spLocks/>
            </p:cNvSpPr>
            <p:nvPr/>
          </p:nvSpPr>
          <p:spPr bwMode="gray">
            <a:xfrm>
              <a:off x="4724577" y="1916949"/>
              <a:ext cx="54848" cy="9339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0" name="Afghanistan" descr="© INSCALE GmbH, 05.05.2010&#10;http://www.presentationload.com/">
              <a:extLst>
                <a:ext uri="{FF2B5EF4-FFF2-40B4-BE49-F238E27FC236}">
                  <a16:creationId xmlns:a16="http://schemas.microsoft.com/office/drawing/2014/main" id="{AE353E7D-5DDE-49DC-9C8E-4C5DCD9BBEEA}"/>
                </a:ext>
              </a:extLst>
            </p:cNvPr>
            <p:cNvSpPr>
              <a:spLocks/>
            </p:cNvSpPr>
            <p:nvPr/>
          </p:nvSpPr>
          <p:spPr bwMode="gray">
            <a:xfrm>
              <a:off x="5791890" y="2041466"/>
              <a:ext cx="343911" cy="28016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grpSp>
      <p:sp>
        <p:nvSpPr>
          <p:cNvPr id="182" name="Titel 1">
            <a:extLst>
              <a:ext uri="{FF2B5EF4-FFF2-40B4-BE49-F238E27FC236}">
                <a16:creationId xmlns:a16="http://schemas.microsoft.com/office/drawing/2014/main" id="{11A76AC4-63A4-487A-B3D1-FDC0DF5CD3A7}"/>
              </a:ext>
            </a:extLst>
          </p:cNvPr>
          <p:cNvSpPr txBox="1">
            <a:spLocks/>
          </p:cNvSpPr>
          <p:nvPr/>
        </p:nvSpPr>
        <p:spPr>
          <a:xfrm>
            <a:off x="4422028" y="148550"/>
            <a:ext cx="3952799" cy="8525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Editierbare Weltkarte</a:t>
            </a:r>
          </a:p>
        </p:txBody>
      </p:sp>
    </p:spTree>
    <p:extLst>
      <p:ext uri="{BB962C8B-B14F-4D97-AF65-F5344CB8AC3E}">
        <p14:creationId xmlns:p14="http://schemas.microsoft.com/office/powerpoint/2010/main" val="16871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25DDF82-B1AB-488E-BA9D-E935E994557F}"/>
              </a:ext>
            </a:extLst>
          </p:cNvPr>
          <p:cNvSpPr txBox="1"/>
          <p:nvPr/>
        </p:nvSpPr>
        <p:spPr>
          <a:xfrm>
            <a:off x="6649613" y="2606365"/>
            <a:ext cx="4191755" cy="2140394"/>
          </a:xfrm>
          <a:prstGeom prst="rect">
            <a:avLst/>
          </a:prstGeom>
          <a:noFill/>
        </p:spPr>
        <p:txBody>
          <a:bodyPr wrap="square" rtlCol="0">
            <a:spAutoFit/>
          </a:bodyPr>
          <a:lstStyle/>
          <a:p>
            <a:pPr>
              <a:lnSpc>
                <a:spcPts val="2700"/>
              </a:lnSpc>
            </a:pPr>
            <a:r>
              <a:rPr lang="de-DE" dirty="0">
                <a:latin typeface="Bembo" panose="02020502050201020203" pitchFamily="18" charset="0"/>
              </a:rPr>
              <a:t>Hauptstadt Deutschlands ist Berlin mit 3,6 Millionen Einwohnern. Berlin ist auch die größte Stadt des Landes und zugleich ein eigenes Bundesland. Die Bundesrepublik Deutschland ist eine parlamentarische Demokratie.</a:t>
            </a:r>
            <a:endParaRPr lang="de-AT" dirty="0">
              <a:latin typeface="Bembo" panose="02020502050201020203" pitchFamily="18" charset="0"/>
            </a:endParaRPr>
          </a:p>
        </p:txBody>
      </p:sp>
      <p:sp>
        <p:nvSpPr>
          <p:cNvPr id="3" name="Textfeld 2">
            <a:extLst>
              <a:ext uri="{FF2B5EF4-FFF2-40B4-BE49-F238E27FC236}">
                <a16:creationId xmlns:a16="http://schemas.microsoft.com/office/drawing/2014/main" id="{BBFEDE46-A656-48DD-AE61-A73F4FDE9CF4}"/>
              </a:ext>
            </a:extLst>
          </p:cNvPr>
          <p:cNvSpPr txBox="1"/>
          <p:nvPr/>
        </p:nvSpPr>
        <p:spPr>
          <a:xfrm>
            <a:off x="6649614" y="2023502"/>
            <a:ext cx="4191755" cy="954107"/>
          </a:xfrm>
          <a:prstGeom prst="rect">
            <a:avLst/>
          </a:prstGeom>
          <a:noFill/>
        </p:spPr>
        <p:txBody>
          <a:bodyPr wrap="square" rtlCol="0">
            <a:spAutoFit/>
          </a:bodyPr>
          <a:lstStyle/>
          <a:p>
            <a:r>
              <a:rPr lang="de-DE" sz="2800" b="1" i="0" u="none" strike="noStrike" baseline="0" dirty="0">
                <a:solidFill>
                  <a:prstClr val="black">
                    <a:lumMod val="65000"/>
                    <a:lumOff val="35000"/>
                  </a:prstClr>
                </a:solidFill>
                <a:latin typeface="Bodoni MT" panose="02070603080606020203" pitchFamily="18" charset="0"/>
                <a:cs typeface="Calibri" panose="020F0502020204030204" pitchFamily="34" charset="0"/>
              </a:rPr>
              <a:t>Deutschland</a:t>
            </a:r>
          </a:p>
          <a:p>
            <a:endParaRPr lang="de-AT" sz="2800" dirty="0"/>
          </a:p>
        </p:txBody>
      </p:sp>
      <mc:AlternateContent xmlns:mc="http://schemas.openxmlformats.org/markup-compatibility/2006" xmlns:cx4="http://schemas.microsoft.com/office/drawing/2016/5/10/chartex">
        <mc:Choice Requires="cx4">
          <p:graphicFrame>
            <p:nvGraphicFramePr>
              <p:cNvPr id="12" name="Diagramm 11">
                <a:extLst>
                  <a:ext uri="{FF2B5EF4-FFF2-40B4-BE49-F238E27FC236}">
                    <a16:creationId xmlns:a16="http://schemas.microsoft.com/office/drawing/2014/main" id="{3982E55B-F118-4B99-8633-B1E833852121}"/>
                  </a:ext>
                </a:extLst>
              </p:cNvPr>
              <p:cNvGraphicFramePr/>
              <p:nvPr>
                <p:extLst>
                  <p:ext uri="{D42A27DB-BD31-4B8C-83A1-F6EECF244321}">
                    <p14:modId xmlns:p14="http://schemas.microsoft.com/office/powerpoint/2010/main" val="743327849"/>
                  </p:ext>
                </p:extLst>
              </p:nvPr>
            </p:nvGraphicFramePr>
            <p:xfrm>
              <a:off x="278646" y="657158"/>
              <a:ext cx="5817354" cy="541866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Diagramm 11">
                <a:extLst>
                  <a:ext uri="{FF2B5EF4-FFF2-40B4-BE49-F238E27FC236}">
                    <a16:creationId xmlns:a16="http://schemas.microsoft.com/office/drawing/2014/main" id="{3982E55B-F118-4B99-8633-B1E833852121}"/>
                  </a:ext>
                </a:extLst>
              </p:cNvPr>
              <p:cNvPicPr>
                <a:picLocks noGrp="1" noRot="1" noChangeAspect="1" noMove="1" noResize="1" noEditPoints="1" noAdjustHandles="1" noChangeArrowheads="1" noChangeShapeType="1"/>
              </p:cNvPicPr>
              <p:nvPr/>
            </p:nvPicPr>
            <p:blipFill>
              <a:blip r:embed="rId3"/>
              <a:stretch>
                <a:fillRect/>
              </a:stretch>
            </p:blipFill>
            <p:spPr>
              <a:xfrm>
                <a:off x="278646" y="657158"/>
                <a:ext cx="5817354" cy="5418667"/>
              </a:xfrm>
              <a:prstGeom prst="rect">
                <a:avLst/>
              </a:prstGeom>
            </p:spPr>
          </p:pic>
        </mc:Fallback>
      </mc:AlternateContent>
      <p:sp>
        <p:nvSpPr>
          <p:cNvPr id="13" name="Rechteck 12">
            <a:extLst>
              <a:ext uri="{FF2B5EF4-FFF2-40B4-BE49-F238E27FC236}">
                <a16:creationId xmlns:a16="http://schemas.microsoft.com/office/drawing/2014/main" id="{A5B7F344-B45F-4301-87B6-02FA274C7428}"/>
              </a:ext>
            </a:extLst>
          </p:cNvPr>
          <p:cNvSpPr/>
          <p:nvPr/>
        </p:nvSpPr>
        <p:spPr>
          <a:xfrm>
            <a:off x="6385107" y="2105837"/>
            <a:ext cx="45719" cy="25756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88758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16" name="Inhaltsplatzhalter 15">
                <a:extLst>
                  <a:ext uri="{FF2B5EF4-FFF2-40B4-BE49-F238E27FC236}">
                    <a16:creationId xmlns:a16="http://schemas.microsoft.com/office/drawing/2014/main" id="{B3DBD13C-DFDC-47CE-B5C3-9F1C9E11AA46}"/>
                  </a:ext>
                </a:extLst>
              </p:cNvPr>
              <p:cNvGraphicFramePr>
                <a:graphicFrameLocks noGrp="1"/>
              </p:cNvGraphicFramePr>
              <p:nvPr>
                <p:ph idx="1"/>
                <p:extLst>
                  <p:ext uri="{D42A27DB-BD31-4B8C-83A1-F6EECF244321}">
                    <p14:modId xmlns:p14="http://schemas.microsoft.com/office/powerpoint/2010/main" val="1534674357"/>
                  </p:ext>
                </p:extLst>
              </p:nvPr>
            </p:nvGraphicFramePr>
            <p:xfrm>
              <a:off x="2544024" y="2522742"/>
              <a:ext cx="8809776" cy="364547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6" name="Inhaltsplatzhalter 15">
                <a:extLst>
                  <a:ext uri="{FF2B5EF4-FFF2-40B4-BE49-F238E27FC236}">
                    <a16:creationId xmlns:a16="http://schemas.microsoft.com/office/drawing/2014/main" id="{B3DBD13C-DFDC-47CE-B5C3-9F1C9E11AA46}"/>
                  </a:ext>
                </a:extLst>
              </p:cNvPr>
              <p:cNvPicPr>
                <a:picLocks noGrp="1" noRot="1" noChangeAspect="1" noMove="1" noResize="1" noEditPoints="1" noAdjustHandles="1" noChangeArrowheads="1" noChangeShapeType="1"/>
              </p:cNvPicPr>
              <p:nvPr/>
            </p:nvPicPr>
            <p:blipFill>
              <a:blip r:embed="rId3"/>
              <a:stretch>
                <a:fillRect/>
              </a:stretch>
            </p:blipFill>
            <p:spPr>
              <a:xfrm>
                <a:off x="2544024" y="2522742"/>
                <a:ext cx="8809776" cy="3645471"/>
              </a:xfrm>
              <a:prstGeom prst="rect">
                <a:avLst/>
              </a:prstGeom>
            </p:spPr>
          </p:pic>
        </mc:Fallback>
      </mc:AlternateContent>
      <p:sp>
        <p:nvSpPr>
          <p:cNvPr id="17" name="Titel 1">
            <a:extLst>
              <a:ext uri="{FF2B5EF4-FFF2-40B4-BE49-F238E27FC236}">
                <a16:creationId xmlns:a16="http://schemas.microsoft.com/office/drawing/2014/main" id="{D4DFB483-B303-49CE-A7BD-51C14B2FC04C}"/>
              </a:ext>
            </a:extLst>
          </p:cNvPr>
          <p:cNvSpPr>
            <a:spLocks noGrp="1"/>
          </p:cNvSpPr>
          <p:nvPr>
            <p:ph type="title"/>
          </p:nvPr>
        </p:nvSpPr>
        <p:spPr>
          <a:xfrm>
            <a:off x="1049212" y="839771"/>
            <a:ext cx="2166883" cy="852551"/>
          </a:xfrm>
        </p:spPr>
        <p:txBody>
          <a:bodyPr>
            <a:normAutofit/>
          </a:bodyPr>
          <a:lstStyle/>
          <a:p>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Österreich</a:t>
            </a:r>
          </a:p>
        </p:txBody>
      </p:sp>
      <p:sp>
        <p:nvSpPr>
          <p:cNvPr id="19" name="Textfeld 18">
            <a:extLst>
              <a:ext uri="{FF2B5EF4-FFF2-40B4-BE49-F238E27FC236}">
                <a16:creationId xmlns:a16="http://schemas.microsoft.com/office/drawing/2014/main" id="{8B9B4160-DFA2-4269-86CA-9A786C75958D}"/>
              </a:ext>
            </a:extLst>
          </p:cNvPr>
          <p:cNvSpPr txBox="1"/>
          <p:nvPr/>
        </p:nvSpPr>
        <p:spPr>
          <a:xfrm>
            <a:off x="1049212" y="1583736"/>
            <a:ext cx="4191755" cy="2140394"/>
          </a:xfrm>
          <a:prstGeom prst="rect">
            <a:avLst/>
          </a:prstGeom>
          <a:noFill/>
        </p:spPr>
        <p:txBody>
          <a:bodyPr wrap="square" rtlCol="0">
            <a:spAutoFit/>
          </a:bodyPr>
          <a:lstStyle/>
          <a:p>
            <a:pPr>
              <a:lnSpc>
                <a:spcPts val="2700"/>
              </a:lnSpc>
            </a:pPr>
            <a:r>
              <a:rPr lang="de-DE" dirty="0">
                <a:latin typeface="Bembo" panose="02020502050201020203" pitchFamily="18" charset="0"/>
              </a:rPr>
              <a:t>Die Hauptstadt von Österreich ist Wien, das flächenmäßig kleinste, dafür bevölkerungsstärkste Bundesland des Landes. Der bekannte Zoo „Tiergarten Schönbrunn“ ist tatsächlich der älteste Zoo weltweit, der noch in Betrieb ist, seit 1752.</a:t>
            </a:r>
            <a:endParaRPr lang="de-AT" dirty="0">
              <a:latin typeface="Bembo" panose="02020502050201020203" pitchFamily="18" charset="0"/>
            </a:endParaRPr>
          </a:p>
        </p:txBody>
      </p:sp>
      <p:sp>
        <p:nvSpPr>
          <p:cNvPr id="20" name="Textfeld 19">
            <a:extLst>
              <a:ext uri="{FF2B5EF4-FFF2-40B4-BE49-F238E27FC236}">
                <a16:creationId xmlns:a16="http://schemas.microsoft.com/office/drawing/2014/main" id="{49B07821-B8BF-4F79-A0CB-80E11A2757F0}"/>
              </a:ext>
            </a:extLst>
          </p:cNvPr>
          <p:cNvSpPr txBox="1"/>
          <p:nvPr/>
        </p:nvSpPr>
        <p:spPr>
          <a:xfrm>
            <a:off x="3426372" y="4138568"/>
            <a:ext cx="977463" cy="307777"/>
          </a:xfrm>
          <a:prstGeom prst="rect">
            <a:avLst/>
          </a:prstGeom>
          <a:noFill/>
        </p:spPr>
        <p:txBody>
          <a:bodyPr wrap="square" rtlCol="0">
            <a:spAutoFit/>
          </a:bodyPr>
          <a:lstStyle/>
          <a:p>
            <a:r>
              <a:rPr lang="de-AT" sz="1400" dirty="0">
                <a:solidFill>
                  <a:srgbClr val="16A1CB"/>
                </a:solidFill>
                <a:latin typeface="Bembo" panose="02020502050201020203" pitchFamily="18" charset="0"/>
              </a:rPr>
              <a:t>Vorarlberg</a:t>
            </a:r>
          </a:p>
        </p:txBody>
      </p:sp>
      <p:sp>
        <p:nvSpPr>
          <p:cNvPr id="22" name="Textfeld 21">
            <a:extLst>
              <a:ext uri="{FF2B5EF4-FFF2-40B4-BE49-F238E27FC236}">
                <a16:creationId xmlns:a16="http://schemas.microsoft.com/office/drawing/2014/main" id="{FA4F05FF-11DF-4F57-A519-7340A105958C}"/>
              </a:ext>
            </a:extLst>
          </p:cNvPr>
          <p:cNvSpPr txBox="1"/>
          <p:nvPr/>
        </p:nvSpPr>
        <p:spPr>
          <a:xfrm>
            <a:off x="4650828" y="4816485"/>
            <a:ext cx="977463" cy="307777"/>
          </a:xfrm>
          <a:prstGeom prst="rect">
            <a:avLst/>
          </a:prstGeom>
          <a:noFill/>
        </p:spPr>
        <p:txBody>
          <a:bodyPr wrap="square" rtlCol="0">
            <a:spAutoFit/>
          </a:bodyPr>
          <a:lstStyle/>
          <a:p>
            <a:r>
              <a:rPr lang="de-AT" sz="1400" dirty="0">
                <a:solidFill>
                  <a:schemeClr val="bg1"/>
                </a:solidFill>
                <a:latin typeface="Bembo" panose="02020502050201020203" pitchFamily="18" charset="0"/>
              </a:rPr>
              <a:t>Tirol</a:t>
            </a:r>
          </a:p>
        </p:txBody>
      </p:sp>
      <p:sp>
        <p:nvSpPr>
          <p:cNvPr id="24" name="Textfeld 23">
            <a:extLst>
              <a:ext uri="{FF2B5EF4-FFF2-40B4-BE49-F238E27FC236}">
                <a16:creationId xmlns:a16="http://schemas.microsoft.com/office/drawing/2014/main" id="{5D1ED509-F181-45B8-8530-CCA32C1EBA0A}"/>
              </a:ext>
            </a:extLst>
          </p:cNvPr>
          <p:cNvSpPr txBox="1"/>
          <p:nvPr/>
        </p:nvSpPr>
        <p:spPr>
          <a:xfrm>
            <a:off x="6376100" y="4735152"/>
            <a:ext cx="977463" cy="307777"/>
          </a:xfrm>
          <a:prstGeom prst="rect">
            <a:avLst/>
          </a:prstGeom>
          <a:noFill/>
        </p:spPr>
        <p:txBody>
          <a:bodyPr wrap="square" rtlCol="0">
            <a:spAutoFit/>
          </a:bodyPr>
          <a:lstStyle/>
          <a:p>
            <a:r>
              <a:rPr lang="de-AT" sz="1400" dirty="0">
                <a:solidFill>
                  <a:schemeClr val="bg1"/>
                </a:solidFill>
                <a:latin typeface="Bembo" panose="02020502050201020203" pitchFamily="18" charset="0"/>
              </a:rPr>
              <a:t>Salzburg</a:t>
            </a:r>
          </a:p>
        </p:txBody>
      </p:sp>
      <p:sp>
        <p:nvSpPr>
          <p:cNvPr id="26" name="Textfeld 25">
            <a:extLst>
              <a:ext uri="{FF2B5EF4-FFF2-40B4-BE49-F238E27FC236}">
                <a16:creationId xmlns:a16="http://schemas.microsoft.com/office/drawing/2014/main" id="{701A6C79-ACB2-41E8-A2E4-8B912D2751B4}"/>
              </a:ext>
            </a:extLst>
          </p:cNvPr>
          <p:cNvSpPr txBox="1"/>
          <p:nvPr/>
        </p:nvSpPr>
        <p:spPr>
          <a:xfrm>
            <a:off x="6707174" y="3609868"/>
            <a:ext cx="1921819" cy="307777"/>
          </a:xfrm>
          <a:prstGeom prst="rect">
            <a:avLst/>
          </a:prstGeom>
          <a:noFill/>
        </p:spPr>
        <p:txBody>
          <a:bodyPr wrap="square" rtlCol="0">
            <a:spAutoFit/>
          </a:bodyPr>
          <a:lstStyle/>
          <a:p>
            <a:r>
              <a:rPr lang="de-AT" sz="1400" dirty="0">
                <a:solidFill>
                  <a:schemeClr val="bg1"/>
                </a:solidFill>
                <a:latin typeface="Bembo" panose="02020502050201020203" pitchFamily="18" charset="0"/>
              </a:rPr>
              <a:t>Oberösterreich</a:t>
            </a:r>
          </a:p>
        </p:txBody>
      </p:sp>
      <p:sp>
        <p:nvSpPr>
          <p:cNvPr id="28" name="Textfeld 27">
            <a:extLst>
              <a:ext uri="{FF2B5EF4-FFF2-40B4-BE49-F238E27FC236}">
                <a16:creationId xmlns:a16="http://schemas.microsoft.com/office/drawing/2014/main" id="{2EF5570F-EBC9-406E-82FB-D93CC2B93605}"/>
              </a:ext>
            </a:extLst>
          </p:cNvPr>
          <p:cNvSpPr txBox="1"/>
          <p:nvPr/>
        </p:nvSpPr>
        <p:spPr>
          <a:xfrm>
            <a:off x="8513380" y="3121222"/>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Niederösterreich</a:t>
            </a:r>
          </a:p>
        </p:txBody>
      </p:sp>
      <p:sp>
        <p:nvSpPr>
          <p:cNvPr id="30" name="Textfeld 29">
            <a:extLst>
              <a:ext uri="{FF2B5EF4-FFF2-40B4-BE49-F238E27FC236}">
                <a16:creationId xmlns:a16="http://schemas.microsoft.com/office/drawing/2014/main" id="{5A7C1F1A-A1B4-4D80-91BD-F57DFB32D338}"/>
              </a:ext>
            </a:extLst>
          </p:cNvPr>
          <p:cNvSpPr txBox="1"/>
          <p:nvPr/>
        </p:nvSpPr>
        <p:spPr>
          <a:xfrm>
            <a:off x="7993547" y="4668092"/>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Steiermark</a:t>
            </a:r>
          </a:p>
        </p:txBody>
      </p:sp>
      <p:sp>
        <p:nvSpPr>
          <p:cNvPr id="32" name="Textfeld 31">
            <a:extLst>
              <a:ext uri="{FF2B5EF4-FFF2-40B4-BE49-F238E27FC236}">
                <a16:creationId xmlns:a16="http://schemas.microsoft.com/office/drawing/2014/main" id="{075AE619-0A8E-47C4-A4A0-5F3D6CC2AEF0}"/>
              </a:ext>
            </a:extLst>
          </p:cNvPr>
          <p:cNvSpPr txBox="1"/>
          <p:nvPr/>
        </p:nvSpPr>
        <p:spPr>
          <a:xfrm>
            <a:off x="6985703" y="5460933"/>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Kärnten</a:t>
            </a:r>
          </a:p>
        </p:txBody>
      </p:sp>
      <p:sp>
        <p:nvSpPr>
          <p:cNvPr id="34" name="Textfeld 33">
            <a:extLst>
              <a:ext uri="{FF2B5EF4-FFF2-40B4-BE49-F238E27FC236}">
                <a16:creationId xmlns:a16="http://schemas.microsoft.com/office/drawing/2014/main" id="{D14271B8-86D5-49ED-8ECF-A29A239E1307}"/>
              </a:ext>
            </a:extLst>
          </p:cNvPr>
          <p:cNvSpPr txBox="1"/>
          <p:nvPr/>
        </p:nvSpPr>
        <p:spPr>
          <a:xfrm>
            <a:off x="9846392" y="4196389"/>
            <a:ext cx="1466820" cy="307778"/>
          </a:xfrm>
          <a:prstGeom prst="rect">
            <a:avLst/>
          </a:prstGeom>
          <a:noFill/>
        </p:spPr>
        <p:txBody>
          <a:bodyPr wrap="square" rtlCol="0">
            <a:spAutoFit/>
          </a:bodyPr>
          <a:lstStyle/>
          <a:p>
            <a:r>
              <a:rPr lang="de-AT" sz="1400" dirty="0">
                <a:solidFill>
                  <a:srgbClr val="16A1CB"/>
                </a:solidFill>
                <a:latin typeface="Bembo" panose="02020502050201020203" pitchFamily="18" charset="0"/>
              </a:rPr>
              <a:t>Burgenland</a:t>
            </a:r>
          </a:p>
        </p:txBody>
      </p:sp>
      <p:sp>
        <p:nvSpPr>
          <p:cNvPr id="36" name="Textfeld 35">
            <a:extLst>
              <a:ext uri="{FF2B5EF4-FFF2-40B4-BE49-F238E27FC236}">
                <a16:creationId xmlns:a16="http://schemas.microsoft.com/office/drawing/2014/main" id="{819E1DB2-03B0-4201-A9A3-11F29CBC2E5A}"/>
              </a:ext>
            </a:extLst>
          </p:cNvPr>
          <p:cNvSpPr txBox="1"/>
          <p:nvPr/>
        </p:nvSpPr>
        <p:spPr>
          <a:xfrm>
            <a:off x="9392677" y="3469116"/>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Wien</a:t>
            </a:r>
          </a:p>
        </p:txBody>
      </p:sp>
      <p:sp>
        <p:nvSpPr>
          <p:cNvPr id="38" name="Rechteck 37">
            <a:extLst>
              <a:ext uri="{FF2B5EF4-FFF2-40B4-BE49-F238E27FC236}">
                <a16:creationId xmlns:a16="http://schemas.microsoft.com/office/drawing/2014/main" id="{0D1A9987-007A-488F-8E9E-458BC7B3D14A}"/>
              </a:ext>
            </a:extLst>
          </p:cNvPr>
          <p:cNvSpPr/>
          <p:nvPr/>
        </p:nvSpPr>
        <p:spPr>
          <a:xfrm>
            <a:off x="867865" y="1013989"/>
            <a:ext cx="55588" cy="2678612"/>
          </a:xfrm>
          <a:prstGeom prst="rect">
            <a:avLst/>
          </a:prstGeom>
          <a:solidFill>
            <a:srgbClr val="0EA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88859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m 5">
                <a:extLst>
                  <a:ext uri="{FF2B5EF4-FFF2-40B4-BE49-F238E27FC236}">
                    <a16:creationId xmlns:a16="http://schemas.microsoft.com/office/drawing/2014/main" id="{B6C9727E-5AEF-429F-BFAF-F1ECFA940EDA}"/>
                  </a:ext>
                </a:extLst>
              </p:cNvPr>
              <p:cNvGraphicFramePr/>
              <p:nvPr>
                <p:extLst>
                  <p:ext uri="{D42A27DB-BD31-4B8C-83A1-F6EECF244321}">
                    <p14:modId xmlns:p14="http://schemas.microsoft.com/office/powerpoint/2010/main" val="2082725957"/>
                  </p:ext>
                </p:extLst>
              </p:nvPr>
            </p:nvGraphicFramePr>
            <p:xfrm>
              <a:off x="737355" y="1444614"/>
              <a:ext cx="5953156" cy="396877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m 5">
                <a:extLst>
                  <a:ext uri="{FF2B5EF4-FFF2-40B4-BE49-F238E27FC236}">
                    <a16:creationId xmlns:a16="http://schemas.microsoft.com/office/drawing/2014/main" id="{B6C9727E-5AEF-429F-BFAF-F1ECFA940EDA}"/>
                  </a:ext>
                </a:extLst>
              </p:cNvPr>
              <p:cNvPicPr>
                <a:picLocks noGrp="1" noRot="1" noChangeAspect="1" noMove="1" noResize="1" noEditPoints="1" noAdjustHandles="1" noChangeArrowheads="1" noChangeShapeType="1"/>
              </p:cNvPicPr>
              <p:nvPr/>
            </p:nvPicPr>
            <p:blipFill>
              <a:blip r:embed="rId3"/>
              <a:stretch>
                <a:fillRect/>
              </a:stretch>
            </p:blipFill>
            <p:spPr>
              <a:xfrm>
                <a:off x="737355" y="1444614"/>
                <a:ext cx="5953156" cy="3968771"/>
              </a:xfrm>
              <a:prstGeom prst="rect">
                <a:avLst/>
              </a:prstGeom>
            </p:spPr>
          </p:pic>
        </mc:Fallback>
      </mc:AlternateContent>
      <p:sp>
        <p:nvSpPr>
          <p:cNvPr id="7" name="Titel 1">
            <a:extLst>
              <a:ext uri="{FF2B5EF4-FFF2-40B4-BE49-F238E27FC236}">
                <a16:creationId xmlns:a16="http://schemas.microsoft.com/office/drawing/2014/main" id="{5F88B339-2EB6-4F70-925C-ECE97858DAF7}"/>
              </a:ext>
            </a:extLst>
          </p:cNvPr>
          <p:cNvSpPr>
            <a:spLocks noGrp="1"/>
          </p:cNvSpPr>
          <p:nvPr>
            <p:ph type="title"/>
          </p:nvPr>
        </p:nvSpPr>
        <p:spPr>
          <a:xfrm>
            <a:off x="2630491" y="510987"/>
            <a:ext cx="2166883" cy="852551"/>
          </a:xfrm>
        </p:spPr>
        <p:txBody>
          <a:bodyPr>
            <a:normAutofit/>
          </a:bodyPr>
          <a:lstStyle/>
          <a:p>
            <a:pPr algn="ctr"/>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Schweiz</a:t>
            </a:r>
          </a:p>
        </p:txBody>
      </p:sp>
      <p:pic>
        <p:nvPicPr>
          <p:cNvPr id="9" name="Grafik 8" descr="Bauernhofszenerie">
            <a:extLst>
              <a:ext uri="{FF2B5EF4-FFF2-40B4-BE49-F238E27FC236}">
                <a16:creationId xmlns:a16="http://schemas.microsoft.com/office/drawing/2014/main" id="{558CBB9F-9B38-45E8-B0D7-154D6B9BB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7860" y="1139487"/>
            <a:ext cx="565255" cy="565255"/>
          </a:xfrm>
          <a:prstGeom prst="rect">
            <a:avLst/>
          </a:prstGeom>
        </p:spPr>
      </p:pic>
      <p:sp>
        <p:nvSpPr>
          <p:cNvPr id="10" name="Textfeld 9">
            <a:extLst>
              <a:ext uri="{FF2B5EF4-FFF2-40B4-BE49-F238E27FC236}">
                <a16:creationId xmlns:a16="http://schemas.microsoft.com/office/drawing/2014/main" id="{3DF2473D-D028-4D8E-9228-D832A64E988C}"/>
              </a:ext>
            </a:extLst>
          </p:cNvPr>
          <p:cNvSpPr txBox="1"/>
          <p:nvPr/>
        </p:nvSpPr>
        <p:spPr>
          <a:xfrm>
            <a:off x="7553115" y="1058411"/>
            <a:ext cx="3802456" cy="646331"/>
          </a:xfrm>
          <a:prstGeom prst="rect">
            <a:avLst/>
          </a:prstGeom>
          <a:noFill/>
        </p:spPr>
        <p:txBody>
          <a:bodyPr wrap="square" rtlCol="0">
            <a:spAutoFit/>
          </a:bodyPr>
          <a:lstStyle/>
          <a:p>
            <a:r>
              <a:rPr lang="de-AT" b="1" dirty="0">
                <a:latin typeface="Bembo" panose="02020502050201020203" pitchFamily="18" charset="0"/>
              </a:rPr>
              <a:t>26 Kantone</a:t>
            </a:r>
            <a:r>
              <a:rPr lang="de-AT" dirty="0">
                <a:latin typeface="Bembo" panose="02020502050201020203" pitchFamily="18" charset="0"/>
              </a:rPr>
              <a:t>: „Gliedstaaten“ </a:t>
            </a:r>
            <a:br>
              <a:rPr lang="de-AT" dirty="0">
                <a:latin typeface="Bembo" panose="02020502050201020203" pitchFamily="18" charset="0"/>
              </a:rPr>
            </a:br>
            <a:r>
              <a:rPr lang="de-AT" dirty="0">
                <a:latin typeface="Bembo" panose="02020502050201020203" pitchFamily="18" charset="0"/>
              </a:rPr>
              <a:t>20 Vollkantone &amp; 6 Halbkantone</a:t>
            </a:r>
          </a:p>
        </p:txBody>
      </p:sp>
      <p:pic>
        <p:nvPicPr>
          <p:cNvPr id="12" name="Grafik 11" descr="Rede">
            <a:extLst>
              <a:ext uri="{FF2B5EF4-FFF2-40B4-BE49-F238E27FC236}">
                <a16:creationId xmlns:a16="http://schemas.microsoft.com/office/drawing/2014/main" id="{903DC69C-465D-4C7A-B050-9BADDAD1A6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87859" y="2068992"/>
            <a:ext cx="565256" cy="565256"/>
          </a:xfrm>
          <a:prstGeom prst="rect">
            <a:avLst/>
          </a:prstGeom>
        </p:spPr>
      </p:pic>
      <p:sp>
        <p:nvSpPr>
          <p:cNvPr id="14" name="Textfeld 13">
            <a:extLst>
              <a:ext uri="{FF2B5EF4-FFF2-40B4-BE49-F238E27FC236}">
                <a16:creationId xmlns:a16="http://schemas.microsoft.com/office/drawing/2014/main" id="{140FADEE-FF32-4610-B81B-EE2F45604D7E}"/>
              </a:ext>
            </a:extLst>
          </p:cNvPr>
          <p:cNvSpPr txBox="1"/>
          <p:nvPr/>
        </p:nvSpPr>
        <p:spPr>
          <a:xfrm>
            <a:off x="7553115" y="2068992"/>
            <a:ext cx="4016788" cy="923330"/>
          </a:xfrm>
          <a:prstGeom prst="rect">
            <a:avLst/>
          </a:prstGeom>
          <a:noFill/>
        </p:spPr>
        <p:txBody>
          <a:bodyPr wrap="square" rtlCol="0">
            <a:spAutoFit/>
          </a:bodyPr>
          <a:lstStyle/>
          <a:p>
            <a:r>
              <a:rPr lang="de-AT" b="1" dirty="0">
                <a:latin typeface="Bembo" panose="02020502050201020203" pitchFamily="18" charset="0"/>
              </a:rPr>
              <a:t>4 offizielle Sprachen</a:t>
            </a:r>
            <a:r>
              <a:rPr lang="de-AT" dirty="0">
                <a:latin typeface="Bembo" panose="02020502050201020203" pitchFamily="18" charset="0"/>
              </a:rPr>
              <a:t>:</a:t>
            </a:r>
            <a:br>
              <a:rPr lang="de-AT" dirty="0">
                <a:latin typeface="Bembo" panose="02020502050201020203" pitchFamily="18" charset="0"/>
              </a:rPr>
            </a:br>
            <a:r>
              <a:rPr lang="de-AT" dirty="0">
                <a:latin typeface="Bembo" panose="02020502050201020203" pitchFamily="18" charset="0"/>
              </a:rPr>
              <a:t>Deutsch 63,5%	Französisch 22,5%</a:t>
            </a:r>
          </a:p>
          <a:p>
            <a:r>
              <a:rPr lang="de-AT" dirty="0">
                <a:latin typeface="Bembo" panose="02020502050201020203" pitchFamily="18" charset="0"/>
              </a:rPr>
              <a:t>Italienisch 8,1%	Rätoromanisch 0,5%</a:t>
            </a:r>
          </a:p>
        </p:txBody>
      </p:sp>
      <p:pic>
        <p:nvPicPr>
          <p:cNvPr id="16" name="Grafik 15" descr="Universeller Zugriff">
            <a:extLst>
              <a:ext uri="{FF2B5EF4-FFF2-40B4-BE49-F238E27FC236}">
                <a16:creationId xmlns:a16="http://schemas.microsoft.com/office/drawing/2014/main" id="{65599699-2A09-4550-9B3E-3FD01A5A6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7860" y="3356572"/>
            <a:ext cx="565256" cy="565256"/>
          </a:xfrm>
          <a:prstGeom prst="rect">
            <a:avLst/>
          </a:prstGeom>
        </p:spPr>
      </p:pic>
      <p:sp>
        <p:nvSpPr>
          <p:cNvPr id="18" name="Textfeld 17">
            <a:extLst>
              <a:ext uri="{FF2B5EF4-FFF2-40B4-BE49-F238E27FC236}">
                <a16:creationId xmlns:a16="http://schemas.microsoft.com/office/drawing/2014/main" id="{BD1B95DB-3D9D-4D27-BB2C-11A19DEB2260}"/>
              </a:ext>
            </a:extLst>
          </p:cNvPr>
          <p:cNvSpPr txBox="1"/>
          <p:nvPr/>
        </p:nvSpPr>
        <p:spPr>
          <a:xfrm>
            <a:off x="7553115" y="3356572"/>
            <a:ext cx="4016788" cy="923330"/>
          </a:xfrm>
          <a:prstGeom prst="rect">
            <a:avLst/>
          </a:prstGeom>
          <a:noFill/>
        </p:spPr>
        <p:txBody>
          <a:bodyPr wrap="square" rtlCol="0">
            <a:spAutoFit/>
          </a:bodyPr>
          <a:lstStyle/>
          <a:p>
            <a:r>
              <a:rPr lang="de-AT" b="1" dirty="0">
                <a:latin typeface="Bembo" panose="02020502050201020203" pitchFamily="18" charset="0"/>
              </a:rPr>
              <a:t>8 Millionen Menschen</a:t>
            </a:r>
            <a:r>
              <a:rPr lang="de-AT" dirty="0">
                <a:latin typeface="Bembo" panose="02020502050201020203" pitchFamily="18" charset="0"/>
              </a:rPr>
              <a:t>:</a:t>
            </a:r>
            <a:br>
              <a:rPr lang="de-AT" dirty="0">
                <a:latin typeface="Bembo" panose="02020502050201020203" pitchFamily="18" charset="0"/>
              </a:rPr>
            </a:br>
            <a:r>
              <a:rPr lang="de-AT" dirty="0">
                <a:latin typeface="Bembo" panose="02020502050201020203" pitchFamily="18" charset="0"/>
              </a:rPr>
              <a:t>Altersdurchschnitt steigt -&gt; weniger Kinder, aber Leute werden älter</a:t>
            </a:r>
          </a:p>
        </p:txBody>
      </p:sp>
      <p:pic>
        <p:nvPicPr>
          <p:cNvPr id="20" name="Grafik 19" descr="Offene Hand mit Pflanze">
            <a:extLst>
              <a:ext uri="{FF2B5EF4-FFF2-40B4-BE49-F238E27FC236}">
                <a16:creationId xmlns:a16="http://schemas.microsoft.com/office/drawing/2014/main" id="{01DC0D80-1950-4EAE-8D74-1CD73B5176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87859" y="4644152"/>
            <a:ext cx="565256" cy="565256"/>
          </a:xfrm>
          <a:prstGeom prst="rect">
            <a:avLst/>
          </a:prstGeom>
        </p:spPr>
      </p:pic>
      <p:sp>
        <p:nvSpPr>
          <p:cNvPr id="22" name="Textfeld 21">
            <a:extLst>
              <a:ext uri="{FF2B5EF4-FFF2-40B4-BE49-F238E27FC236}">
                <a16:creationId xmlns:a16="http://schemas.microsoft.com/office/drawing/2014/main" id="{E51CAC29-4705-425C-AF81-E90E0F87920B}"/>
              </a:ext>
            </a:extLst>
          </p:cNvPr>
          <p:cNvSpPr txBox="1"/>
          <p:nvPr/>
        </p:nvSpPr>
        <p:spPr>
          <a:xfrm>
            <a:off x="7553115" y="4650328"/>
            <a:ext cx="4016788" cy="1200329"/>
          </a:xfrm>
          <a:prstGeom prst="rect">
            <a:avLst/>
          </a:prstGeom>
          <a:noFill/>
        </p:spPr>
        <p:txBody>
          <a:bodyPr wrap="square" rtlCol="0">
            <a:spAutoFit/>
          </a:bodyPr>
          <a:lstStyle/>
          <a:p>
            <a:r>
              <a:rPr lang="de-AT" b="1" dirty="0">
                <a:latin typeface="Bembo" panose="02020502050201020203" pitchFamily="18" charset="0"/>
              </a:rPr>
              <a:t>Sehr Nachhaltig</a:t>
            </a:r>
            <a:r>
              <a:rPr lang="de-AT" dirty="0">
                <a:latin typeface="Bembo" panose="02020502050201020203" pitchFamily="18" charset="0"/>
              </a:rPr>
              <a:t>:</a:t>
            </a:r>
            <a:br>
              <a:rPr lang="de-AT" dirty="0">
                <a:latin typeface="Bembo" panose="02020502050201020203" pitchFamily="18" charset="0"/>
              </a:rPr>
            </a:br>
            <a:r>
              <a:rPr lang="de-AT" dirty="0">
                <a:latin typeface="Bembo" panose="02020502050201020203" pitchFamily="18" charset="0"/>
              </a:rPr>
              <a:t>sehr gutes Recycling System</a:t>
            </a:r>
          </a:p>
          <a:p>
            <a:r>
              <a:rPr lang="de-AT" dirty="0">
                <a:latin typeface="Bembo" panose="02020502050201020203" pitchFamily="18" charset="0"/>
              </a:rPr>
              <a:t>2/3 erneuerbare Energien (Wasserkraft)</a:t>
            </a:r>
          </a:p>
          <a:p>
            <a:r>
              <a:rPr lang="de-AT" dirty="0">
                <a:latin typeface="Bembo" panose="02020502050201020203" pitchFamily="18" charset="0"/>
              </a:rPr>
              <a:t>Waldgesetz: 30% des Landes bewaldet</a:t>
            </a:r>
          </a:p>
        </p:txBody>
      </p:sp>
      <p:sp>
        <p:nvSpPr>
          <p:cNvPr id="24" name="Rechteck 23">
            <a:extLst>
              <a:ext uri="{FF2B5EF4-FFF2-40B4-BE49-F238E27FC236}">
                <a16:creationId xmlns:a16="http://schemas.microsoft.com/office/drawing/2014/main" id="{9F404183-C579-4EED-B325-CF80D41F64E3}"/>
              </a:ext>
            </a:extLst>
          </p:cNvPr>
          <p:cNvSpPr/>
          <p:nvPr/>
        </p:nvSpPr>
        <p:spPr>
          <a:xfrm flipH="1">
            <a:off x="11569477" y="977785"/>
            <a:ext cx="80640" cy="4902427"/>
          </a:xfrm>
          <a:prstGeom prst="rect">
            <a:avLst/>
          </a:prstGeom>
          <a:solidFill>
            <a:srgbClr val="1D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37254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9" name="Diagramm 8">
                <a:extLst>
                  <a:ext uri="{FF2B5EF4-FFF2-40B4-BE49-F238E27FC236}">
                    <a16:creationId xmlns:a16="http://schemas.microsoft.com/office/drawing/2014/main" id="{4297A3A7-6107-4CAA-AF91-5AFF129DAA27}"/>
                  </a:ext>
                </a:extLst>
              </p:cNvPr>
              <p:cNvGraphicFramePr/>
              <p:nvPr>
                <p:extLst>
                  <p:ext uri="{D42A27DB-BD31-4B8C-83A1-F6EECF244321}">
                    <p14:modId xmlns:p14="http://schemas.microsoft.com/office/powerpoint/2010/main" val="3981539125"/>
                  </p:ext>
                </p:extLst>
              </p:nvPr>
            </p:nvGraphicFramePr>
            <p:xfrm>
              <a:off x="3213916" y="-2038207"/>
              <a:ext cx="12341819" cy="822788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Diagramm 8">
                <a:extLst>
                  <a:ext uri="{FF2B5EF4-FFF2-40B4-BE49-F238E27FC236}">
                    <a16:creationId xmlns:a16="http://schemas.microsoft.com/office/drawing/2014/main" id="{4297A3A7-6107-4CAA-AF91-5AFF129DAA27}"/>
                  </a:ext>
                </a:extLst>
              </p:cNvPr>
              <p:cNvPicPr>
                <a:picLocks noGrp="1" noRot="1" noChangeAspect="1" noMove="1" noResize="1" noEditPoints="1" noAdjustHandles="1" noChangeArrowheads="1" noChangeShapeType="1"/>
              </p:cNvPicPr>
              <p:nvPr/>
            </p:nvPicPr>
            <p:blipFill>
              <a:blip r:embed="rId3"/>
              <a:stretch>
                <a:fillRect/>
              </a:stretch>
            </p:blipFill>
            <p:spPr>
              <a:xfrm>
                <a:off x="3213916" y="-2038207"/>
                <a:ext cx="12341819" cy="8227880"/>
              </a:xfrm>
              <a:prstGeom prst="rect">
                <a:avLst/>
              </a:prstGeom>
            </p:spPr>
          </p:pic>
        </mc:Fallback>
      </mc:AlternateContent>
      <p:sp>
        <p:nvSpPr>
          <p:cNvPr id="10" name="Titel 1">
            <a:extLst>
              <a:ext uri="{FF2B5EF4-FFF2-40B4-BE49-F238E27FC236}">
                <a16:creationId xmlns:a16="http://schemas.microsoft.com/office/drawing/2014/main" id="{F4055FFE-4549-4F02-8C77-1559F25CD6D4}"/>
              </a:ext>
            </a:extLst>
          </p:cNvPr>
          <p:cNvSpPr>
            <a:spLocks noGrp="1"/>
          </p:cNvSpPr>
          <p:nvPr>
            <p:ph type="title"/>
          </p:nvPr>
        </p:nvSpPr>
        <p:spPr>
          <a:xfrm>
            <a:off x="1044598" y="1036369"/>
            <a:ext cx="2166883" cy="852551"/>
          </a:xfrm>
        </p:spPr>
        <p:txBody>
          <a:bodyPr>
            <a:normAutofit/>
          </a:bodyPr>
          <a:lstStyle/>
          <a:p>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Spanien</a:t>
            </a:r>
          </a:p>
        </p:txBody>
      </p:sp>
      <p:sp>
        <p:nvSpPr>
          <p:cNvPr id="12" name="Textfeld 11">
            <a:extLst>
              <a:ext uri="{FF2B5EF4-FFF2-40B4-BE49-F238E27FC236}">
                <a16:creationId xmlns:a16="http://schemas.microsoft.com/office/drawing/2014/main" id="{23720E29-8AFA-462B-91CE-CD4EF86852CC}"/>
              </a:ext>
            </a:extLst>
          </p:cNvPr>
          <p:cNvSpPr txBox="1"/>
          <p:nvPr/>
        </p:nvSpPr>
        <p:spPr>
          <a:xfrm>
            <a:off x="1044599" y="1796312"/>
            <a:ext cx="4106834" cy="1892826"/>
          </a:xfrm>
          <a:prstGeom prst="rect">
            <a:avLst/>
          </a:prstGeom>
          <a:noFill/>
        </p:spPr>
        <p:txBody>
          <a:bodyPr wrap="square" rtlCol="0">
            <a:spAutoFit/>
          </a:bodyPr>
          <a:lstStyle/>
          <a:p>
            <a:pPr>
              <a:lnSpc>
                <a:spcPts val="2700"/>
              </a:lnSpc>
            </a:pPr>
            <a:r>
              <a:rPr lang="de-DE" dirty="0">
                <a:latin typeface="Bembo" panose="02020502050201020203" pitchFamily="18" charset="0"/>
              </a:rPr>
              <a:t>Spanien ist die zweitgrößte Stadt der EU mit 505.955 Quadratkilometern.</a:t>
            </a:r>
          </a:p>
          <a:p>
            <a:r>
              <a:rPr lang="de-DE" dirty="0">
                <a:latin typeface="Bembo" panose="02020502050201020203" pitchFamily="18" charset="0"/>
              </a:rPr>
              <a:t>Die Halbinsel hat außerdem auf der ganzen Welt die zweithöchste Anzahl von Bars pro Einwohner. Es gibt 44 UNESCO- Welterbestätten.</a:t>
            </a:r>
            <a:endParaRPr lang="de-AT" dirty="0">
              <a:latin typeface="Bembo" panose="02020502050201020203" pitchFamily="18" charset="0"/>
            </a:endParaRPr>
          </a:p>
        </p:txBody>
      </p:sp>
      <p:sp>
        <p:nvSpPr>
          <p:cNvPr id="14" name="Rechteck 13">
            <a:extLst>
              <a:ext uri="{FF2B5EF4-FFF2-40B4-BE49-F238E27FC236}">
                <a16:creationId xmlns:a16="http://schemas.microsoft.com/office/drawing/2014/main" id="{936CC30F-2D19-4763-AAB3-49E87717B03F}"/>
              </a:ext>
            </a:extLst>
          </p:cNvPr>
          <p:cNvSpPr/>
          <p:nvPr/>
        </p:nvSpPr>
        <p:spPr>
          <a:xfrm>
            <a:off x="797619" y="1298160"/>
            <a:ext cx="45719" cy="2491117"/>
          </a:xfrm>
          <a:prstGeom prst="rect">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2DC0737-CCCB-4FCA-AFC2-ADBA3B8D2707}"/>
              </a:ext>
            </a:extLst>
          </p:cNvPr>
          <p:cNvSpPr/>
          <p:nvPr/>
        </p:nvSpPr>
        <p:spPr>
          <a:xfrm flipH="1">
            <a:off x="5357938" y="1462644"/>
            <a:ext cx="45719" cy="2429761"/>
          </a:xfrm>
          <a:prstGeom prst="rect">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12732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11" name="Diagramm 10">
                <a:extLst>
                  <a:ext uri="{FF2B5EF4-FFF2-40B4-BE49-F238E27FC236}">
                    <a16:creationId xmlns:a16="http://schemas.microsoft.com/office/drawing/2014/main" id="{A37729BC-01FD-4532-B607-7AE5F22E6A58}"/>
                  </a:ext>
                </a:extLst>
              </p:cNvPr>
              <p:cNvGraphicFramePr/>
              <p:nvPr>
                <p:extLst>
                  <p:ext uri="{D42A27DB-BD31-4B8C-83A1-F6EECF244321}">
                    <p14:modId xmlns:p14="http://schemas.microsoft.com/office/powerpoint/2010/main" val="3888605594"/>
                  </p:ext>
                </p:extLst>
              </p:nvPr>
            </p:nvGraphicFramePr>
            <p:xfrm>
              <a:off x="1005301" y="654435"/>
              <a:ext cx="8613663" cy="574244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1" name="Diagramm 10">
                <a:extLst>
                  <a:ext uri="{FF2B5EF4-FFF2-40B4-BE49-F238E27FC236}">
                    <a16:creationId xmlns:a16="http://schemas.microsoft.com/office/drawing/2014/main" id="{A37729BC-01FD-4532-B607-7AE5F22E6A58}"/>
                  </a:ext>
                </a:extLst>
              </p:cNvPr>
              <p:cNvPicPr>
                <a:picLocks noGrp="1" noRot="1" noChangeAspect="1" noMove="1" noResize="1" noEditPoints="1" noAdjustHandles="1" noChangeArrowheads="1" noChangeShapeType="1"/>
              </p:cNvPicPr>
              <p:nvPr/>
            </p:nvPicPr>
            <p:blipFill>
              <a:blip r:embed="rId3"/>
              <a:stretch>
                <a:fillRect/>
              </a:stretch>
            </p:blipFill>
            <p:spPr>
              <a:xfrm>
                <a:off x="1005301" y="654435"/>
                <a:ext cx="8613663" cy="5742442"/>
              </a:xfrm>
              <a:prstGeom prst="rect">
                <a:avLst/>
              </a:prstGeom>
            </p:spPr>
          </p:pic>
        </mc:Fallback>
      </mc:AlternateContent>
      <p:sp>
        <p:nvSpPr>
          <p:cNvPr id="12" name="Titel 1">
            <a:extLst>
              <a:ext uri="{FF2B5EF4-FFF2-40B4-BE49-F238E27FC236}">
                <a16:creationId xmlns:a16="http://schemas.microsoft.com/office/drawing/2014/main" id="{FAC59BA3-921F-4884-8F84-B77738D11CBC}"/>
              </a:ext>
            </a:extLst>
          </p:cNvPr>
          <p:cNvSpPr>
            <a:spLocks noGrp="1"/>
          </p:cNvSpPr>
          <p:nvPr>
            <p:ph type="title"/>
          </p:nvPr>
        </p:nvSpPr>
        <p:spPr>
          <a:xfrm>
            <a:off x="5312133" y="104676"/>
            <a:ext cx="1567734" cy="623269"/>
          </a:xfrm>
        </p:spPr>
        <p:txBody>
          <a:bodyPr>
            <a:normAutofit/>
          </a:bodyPr>
          <a:lstStyle/>
          <a:p>
            <a:pPr algn="ctr"/>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Europa</a:t>
            </a:r>
          </a:p>
        </p:txBody>
      </p:sp>
      <p:sp>
        <p:nvSpPr>
          <p:cNvPr id="14" name="Flussdiagramm: Verbinder 13">
            <a:extLst>
              <a:ext uri="{FF2B5EF4-FFF2-40B4-BE49-F238E27FC236}">
                <a16:creationId xmlns:a16="http://schemas.microsoft.com/office/drawing/2014/main" id="{A0B8C8E9-D2F9-4A95-BCCA-A60D9E3E95B0}"/>
              </a:ext>
            </a:extLst>
          </p:cNvPr>
          <p:cNvSpPr/>
          <p:nvPr/>
        </p:nvSpPr>
        <p:spPr>
          <a:xfrm>
            <a:off x="1528400" y="1508929"/>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16" name="Flussdiagramm: Verbinder 15">
            <a:extLst>
              <a:ext uri="{FF2B5EF4-FFF2-40B4-BE49-F238E27FC236}">
                <a16:creationId xmlns:a16="http://schemas.microsoft.com/office/drawing/2014/main" id="{908F822E-FAA5-4247-9236-76B6F28A7553}"/>
              </a:ext>
            </a:extLst>
          </p:cNvPr>
          <p:cNvSpPr/>
          <p:nvPr/>
        </p:nvSpPr>
        <p:spPr>
          <a:xfrm>
            <a:off x="1528400" y="3199672"/>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18" name="Flussdiagramm: Verbinder 17">
            <a:extLst>
              <a:ext uri="{FF2B5EF4-FFF2-40B4-BE49-F238E27FC236}">
                <a16:creationId xmlns:a16="http://schemas.microsoft.com/office/drawing/2014/main" id="{479CB50C-68D6-481E-8F5B-6F833F63E983}"/>
              </a:ext>
            </a:extLst>
          </p:cNvPr>
          <p:cNvSpPr/>
          <p:nvPr/>
        </p:nvSpPr>
        <p:spPr>
          <a:xfrm>
            <a:off x="1495230" y="4890415"/>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0" name="Flussdiagramm: Verbinder 19">
            <a:extLst>
              <a:ext uri="{FF2B5EF4-FFF2-40B4-BE49-F238E27FC236}">
                <a16:creationId xmlns:a16="http://schemas.microsoft.com/office/drawing/2014/main" id="{3186EA66-98E8-4BFA-82AB-6B0C0CCE166F}"/>
              </a:ext>
            </a:extLst>
          </p:cNvPr>
          <p:cNvSpPr/>
          <p:nvPr/>
        </p:nvSpPr>
        <p:spPr>
          <a:xfrm>
            <a:off x="10044852" y="1508929"/>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2" name="Flussdiagramm: Verbinder 21">
            <a:extLst>
              <a:ext uri="{FF2B5EF4-FFF2-40B4-BE49-F238E27FC236}">
                <a16:creationId xmlns:a16="http://schemas.microsoft.com/office/drawing/2014/main" id="{7AE12F10-0A24-48EB-85AB-D5EA91EB9915}"/>
              </a:ext>
            </a:extLst>
          </p:cNvPr>
          <p:cNvSpPr/>
          <p:nvPr/>
        </p:nvSpPr>
        <p:spPr>
          <a:xfrm>
            <a:off x="10044852" y="3199672"/>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4" name="Flussdiagramm: Verbinder 23">
            <a:extLst>
              <a:ext uri="{FF2B5EF4-FFF2-40B4-BE49-F238E27FC236}">
                <a16:creationId xmlns:a16="http://schemas.microsoft.com/office/drawing/2014/main" id="{4FAD92ED-09F6-4780-89E0-48D2F55969DF}"/>
              </a:ext>
            </a:extLst>
          </p:cNvPr>
          <p:cNvSpPr/>
          <p:nvPr/>
        </p:nvSpPr>
        <p:spPr>
          <a:xfrm>
            <a:off x="10011682" y="4890415"/>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30" name="Flussdiagramm: Verbinder 29">
            <a:extLst>
              <a:ext uri="{FF2B5EF4-FFF2-40B4-BE49-F238E27FC236}">
                <a16:creationId xmlns:a16="http://schemas.microsoft.com/office/drawing/2014/main" id="{E0D0029D-A47A-4D9C-A270-0BD6A8153F5E}"/>
              </a:ext>
            </a:extLst>
          </p:cNvPr>
          <p:cNvSpPr/>
          <p:nvPr/>
        </p:nvSpPr>
        <p:spPr>
          <a:xfrm>
            <a:off x="1655353" y="1619473"/>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5" name="Textfeld 24">
            <a:extLst>
              <a:ext uri="{FF2B5EF4-FFF2-40B4-BE49-F238E27FC236}">
                <a16:creationId xmlns:a16="http://schemas.microsoft.com/office/drawing/2014/main" id="{1114FAF0-E12A-4E83-B0AA-A35B87B81C9C}"/>
              </a:ext>
            </a:extLst>
          </p:cNvPr>
          <p:cNvSpPr txBox="1"/>
          <p:nvPr/>
        </p:nvSpPr>
        <p:spPr>
          <a:xfrm>
            <a:off x="1394736" y="1915237"/>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448 Mill.</a:t>
            </a:r>
          </a:p>
        </p:txBody>
      </p:sp>
      <p:sp>
        <p:nvSpPr>
          <p:cNvPr id="26" name="Textfeld 25">
            <a:extLst>
              <a:ext uri="{FF2B5EF4-FFF2-40B4-BE49-F238E27FC236}">
                <a16:creationId xmlns:a16="http://schemas.microsoft.com/office/drawing/2014/main" id="{EA02290C-9097-436A-8977-A46DC18FD662}"/>
              </a:ext>
            </a:extLst>
          </p:cNvPr>
          <p:cNvSpPr txBox="1"/>
          <p:nvPr/>
        </p:nvSpPr>
        <p:spPr>
          <a:xfrm>
            <a:off x="1107645" y="2623453"/>
            <a:ext cx="1979407"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Bevölkerung</a:t>
            </a:r>
          </a:p>
        </p:txBody>
      </p:sp>
      <p:pic>
        <p:nvPicPr>
          <p:cNvPr id="28" name="Grafik 27" descr="Gruppe von Personen">
            <a:extLst>
              <a:ext uri="{FF2B5EF4-FFF2-40B4-BE49-F238E27FC236}">
                <a16:creationId xmlns:a16="http://schemas.microsoft.com/office/drawing/2014/main" id="{A68C964E-6AFE-41C9-8E82-1A09892D3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9929" y="1361046"/>
            <a:ext cx="634840" cy="634840"/>
          </a:xfrm>
          <a:prstGeom prst="rect">
            <a:avLst/>
          </a:prstGeom>
        </p:spPr>
      </p:pic>
      <p:sp>
        <p:nvSpPr>
          <p:cNvPr id="34" name="Flussdiagramm: Verbinder 33">
            <a:extLst>
              <a:ext uri="{FF2B5EF4-FFF2-40B4-BE49-F238E27FC236}">
                <a16:creationId xmlns:a16="http://schemas.microsoft.com/office/drawing/2014/main" id="{7F2A4EA3-C407-499E-91DA-2ECD08E02364}"/>
              </a:ext>
            </a:extLst>
          </p:cNvPr>
          <p:cNvSpPr/>
          <p:nvPr/>
        </p:nvSpPr>
        <p:spPr>
          <a:xfrm>
            <a:off x="1655353" y="3326625"/>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36" name="Textfeld 35">
            <a:extLst>
              <a:ext uri="{FF2B5EF4-FFF2-40B4-BE49-F238E27FC236}">
                <a16:creationId xmlns:a16="http://schemas.microsoft.com/office/drawing/2014/main" id="{FCA1DFFC-7FBA-4889-A338-45612A551EB6}"/>
              </a:ext>
            </a:extLst>
          </p:cNvPr>
          <p:cNvSpPr txBox="1"/>
          <p:nvPr/>
        </p:nvSpPr>
        <p:spPr>
          <a:xfrm>
            <a:off x="1394736" y="3613328"/>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73%</a:t>
            </a:r>
          </a:p>
        </p:txBody>
      </p:sp>
      <p:sp>
        <p:nvSpPr>
          <p:cNvPr id="38" name="Textfeld 37">
            <a:extLst>
              <a:ext uri="{FF2B5EF4-FFF2-40B4-BE49-F238E27FC236}">
                <a16:creationId xmlns:a16="http://schemas.microsoft.com/office/drawing/2014/main" id="{07731E15-EEB4-44EB-8C20-2C80A6F4A587}"/>
              </a:ext>
            </a:extLst>
          </p:cNvPr>
          <p:cNvSpPr txBox="1"/>
          <p:nvPr/>
        </p:nvSpPr>
        <p:spPr>
          <a:xfrm>
            <a:off x="1005301" y="4361696"/>
            <a:ext cx="2313790"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Erwerbstätigenquote</a:t>
            </a:r>
          </a:p>
        </p:txBody>
      </p:sp>
      <p:pic>
        <p:nvPicPr>
          <p:cNvPr id="40" name="Grafik 39" descr="Aktenkoffer">
            <a:extLst>
              <a:ext uri="{FF2B5EF4-FFF2-40B4-BE49-F238E27FC236}">
                <a16:creationId xmlns:a16="http://schemas.microsoft.com/office/drawing/2014/main" id="{F0716BEE-8570-4E63-A93E-31923C936F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36241" y="2992242"/>
            <a:ext cx="666201" cy="666201"/>
          </a:xfrm>
          <a:prstGeom prst="rect">
            <a:avLst/>
          </a:prstGeom>
        </p:spPr>
      </p:pic>
      <p:sp>
        <p:nvSpPr>
          <p:cNvPr id="42" name="Flussdiagramm: Verbinder 41">
            <a:extLst>
              <a:ext uri="{FF2B5EF4-FFF2-40B4-BE49-F238E27FC236}">
                <a16:creationId xmlns:a16="http://schemas.microsoft.com/office/drawing/2014/main" id="{21C34319-9C0C-49AF-A82B-1284CBCDDA0B}"/>
              </a:ext>
            </a:extLst>
          </p:cNvPr>
          <p:cNvSpPr/>
          <p:nvPr/>
        </p:nvSpPr>
        <p:spPr>
          <a:xfrm>
            <a:off x="1622182" y="5017368"/>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44" name="Flussdiagramm: Verbinder 43">
            <a:extLst>
              <a:ext uri="{FF2B5EF4-FFF2-40B4-BE49-F238E27FC236}">
                <a16:creationId xmlns:a16="http://schemas.microsoft.com/office/drawing/2014/main" id="{BE99DECF-2881-455E-9AD2-310AE611236C}"/>
              </a:ext>
            </a:extLst>
          </p:cNvPr>
          <p:cNvSpPr/>
          <p:nvPr/>
        </p:nvSpPr>
        <p:spPr>
          <a:xfrm>
            <a:off x="10171805" y="1635883"/>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46" name="Flussdiagramm: Verbinder 45">
            <a:extLst>
              <a:ext uri="{FF2B5EF4-FFF2-40B4-BE49-F238E27FC236}">
                <a16:creationId xmlns:a16="http://schemas.microsoft.com/office/drawing/2014/main" id="{EFE9D505-711D-45D7-8810-981E78932054}"/>
              </a:ext>
            </a:extLst>
          </p:cNvPr>
          <p:cNvSpPr/>
          <p:nvPr/>
        </p:nvSpPr>
        <p:spPr>
          <a:xfrm>
            <a:off x="10184183" y="3326624"/>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48" name="Flussdiagramm: Verbinder 47">
            <a:extLst>
              <a:ext uri="{FF2B5EF4-FFF2-40B4-BE49-F238E27FC236}">
                <a16:creationId xmlns:a16="http://schemas.microsoft.com/office/drawing/2014/main" id="{6AE982E4-A2F5-4C00-B193-F1CAEFCF3840}"/>
              </a:ext>
            </a:extLst>
          </p:cNvPr>
          <p:cNvSpPr/>
          <p:nvPr/>
        </p:nvSpPr>
        <p:spPr>
          <a:xfrm>
            <a:off x="10138635" y="5017367"/>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50" name="Textfeld 49">
            <a:extLst>
              <a:ext uri="{FF2B5EF4-FFF2-40B4-BE49-F238E27FC236}">
                <a16:creationId xmlns:a16="http://schemas.microsoft.com/office/drawing/2014/main" id="{2432E027-ECEE-4F1E-8D65-B70DE21445D9}"/>
              </a:ext>
            </a:extLst>
          </p:cNvPr>
          <p:cNvSpPr txBox="1"/>
          <p:nvPr/>
        </p:nvSpPr>
        <p:spPr>
          <a:xfrm>
            <a:off x="1361564" y="5317731"/>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+ 1,5%</a:t>
            </a:r>
          </a:p>
        </p:txBody>
      </p:sp>
      <p:pic>
        <p:nvPicPr>
          <p:cNvPr id="52" name="Grafik 51" descr="Aufwärtstrend">
            <a:extLst>
              <a:ext uri="{FF2B5EF4-FFF2-40B4-BE49-F238E27FC236}">
                <a16:creationId xmlns:a16="http://schemas.microsoft.com/office/drawing/2014/main" id="{D5F9566D-D1C7-4264-9F41-804E6744EF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9292" y="4741620"/>
            <a:ext cx="576111" cy="576111"/>
          </a:xfrm>
          <a:prstGeom prst="rect">
            <a:avLst/>
          </a:prstGeom>
        </p:spPr>
      </p:pic>
      <p:sp>
        <p:nvSpPr>
          <p:cNvPr id="54" name="Textfeld 53">
            <a:extLst>
              <a:ext uri="{FF2B5EF4-FFF2-40B4-BE49-F238E27FC236}">
                <a16:creationId xmlns:a16="http://schemas.microsoft.com/office/drawing/2014/main" id="{2C9977D7-71B8-482E-8626-C24CF0C32896}"/>
              </a:ext>
            </a:extLst>
          </p:cNvPr>
          <p:cNvSpPr txBox="1"/>
          <p:nvPr/>
        </p:nvSpPr>
        <p:spPr>
          <a:xfrm>
            <a:off x="908488" y="6030724"/>
            <a:ext cx="2313790"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Wirtschaftswachstum</a:t>
            </a:r>
          </a:p>
        </p:txBody>
      </p:sp>
      <p:sp>
        <p:nvSpPr>
          <p:cNvPr id="56" name="Textfeld 55">
            <a:extLst>
              <a:ext uri="{FF2B5EF4-FFF2-40B4-BE49-F238E27FC236}">
                <a16:creationId xmlns:a16="http://schemas.microsoft.com/office/drawing/2014/main" id="{B1312510-BFD7-48D7-8187-A0AA9ADE2D99}"/>
              </a:ext>
            </a:extLst>
          </p:cNvPr>
          <p:cNvSpPr txBox="1"/>
          <p:nvPr/>
        </p:nvSpPr>
        <p:spPr>
          <a:xfrm>
            <a:off x="9888321" y="1915237"/>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- 21%</a:t>
            </a:r>
          </a:p>
        </p:txBody>
      </p:sp>
      <p:sp>
        <p:nvSpPr>
          <p:cNvPr id="58" name="Textfeld 57">
            <a:extLst>
              <a:ext uri="{FF2B5EF4-FFF2-40B4-BE49-F238E27FC236}">
                <a16:creationId xmlns:a16="http://schemas.microsoft.com/office/drawing/2014/main" id="{4EA9C0F5-351D-4215-877F-A3E0ED4CE834}"/>
              </a:ext>
            </a:extLst>
          </p:cNvPr>
          <p:cNvSpPr txBox="1"/>
          <p:nvPr/>
        </p:nvSpPr>
        <p:spPr>
          <a:xfrm>
            <a:off x="9470489" y="2623453"/>
            <a:ext cx="2313790" cy="584775"/>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Treibhausgase</a:t>
            </a:r>
          </a:p>
          <a:p>
            <a:pPr algn="ctr"/>
            <a:r>
              <a:rPr lang="de-AT" sz="1600" dirty="0">
                <a:solidFill>
                  <a:srgbClr val="002060"/>
                </a:solidFill>
                <a:latin typeface="Bembo" panose="02020502050201020203" pitchFamily="18" charset="0"/>
              </a:rPr>
              <a:t>(seit 1990)</a:t>
            </a:r>
          </a:p>
        </p:txBody>
      </p:sp>
      <p:pic>
        <p:nvPicPr>
          <p:cNvPr id="60" name="Grafik 59" descr="Windkraftanlagen">
            <a:extLst>
              <a:ext uri="{FF2B5EF4-FFF2-40B4-BE49-F238E27FC236}">
                <a16:creationId xmlns:a16="http://schemas.microsoft.com/office/drawing/2014/main" id="{CA6135CA-5A62-44D7-8395-67EC680254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31619" y="1271608"/>
            <a:ext cx="672628" cy="672628"/>
          </a:xfrm>
          <a:prstGeom prst="rect">
            <a:avLst/>
          </a:prstGeom>
        </p:spPr>
      </p:pic>
      <p:sp>
        <p:nvSpPr>
          <p:cNvPr id="62" name="Textfeld 61">
            <a:extLst>
              <a:ext uri="{FF2B5EF4-FFF2-40B4-BE49-F238E27FC236}">
                <a16:creationId xmlns:a16="http://schemas.microsoft.com/office/drawing/2014/main" id="{2D63FD6E-978B-4137-AA23-371CFCC86876}"/>
              </a:ext>
            </a:extLst>
          </p:cNvPr>
          <p:cNvSpPr txBox="1"/>
          <p:nvPr/>
        </p:nvSpPr>
        <p:spPr>
          <a:xfrm>
            <a:off x="9888321" y="3609425"/>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1 Mrd.</a:t>
            </a:r>
          </a:p>
        </p:txBody>
      </p:sp>
      <p:sp>
        <p:nvSpPr>
          <p:cNvPr id="64" name="Textfeld 63">
            <a:extLst>
              <a:ext uri="{FF2B5EF4-FFF2-40B4-BE49-F238E27FC236}">
                <a16:creationId xmlns:a16="http://schemas.microsoft.com/office/drawing/2014/main" id="{923B13C6-0A0F-4D09-8911-2F3992CF0350}"/>
              </a:ext>
            </a:extLst>
          </p:cNvPr>
          <p:cNvSpPr txBox="1"/>
          <p:nvPr/>
        </p:nvSpPr>
        <p:spPr>
          <a:xfrm>
            <a:off x="9470489" y="4339979"/>
            <a:ext cx="2313790"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Fluggäste</a:t>
            </a:r>
          </a:p>
        </p:txBody>
      </p:sp>
      <p:pic>
        <p:nvPicPr>
          <p:cNvPr id="66" name="Grafik 65" descr="Abheben">
            <a:extLst>
              <a:ext uri="{FF2B5EF4-FFF2-40B4-BE49-F238E27FC236}">
                <a16:creationId xmlns:a16="http://schemas.microsoft.com/office/drawing/2014/main" id="{7784A552-57B8-45B1-8F18-656B3AB55B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34118" y="3079521"/>
            <a:ext cx="790920" cy="790920"/>
          </a:xfrm>
          <a:prstGeom prst="rect">
            <a:avLst/>
          </a:prstGeom>
        </p:spPr>
      </p:pic>
      <p:sp>
        <p:nvSpPr>
          <p:cNvPr id="70" name="Textfeld 69">
            <a:extLst>
              <a:ext uri="{FF2B5EF4-FFF2-40B4-BE49-F238E27FC236}">
                <a16:creationId xmlns:a16="http://schemas.microsoft.com/office/drawing/2014/main" id="{FF9DAF0E-B976-4537-A50B-A82664DA29E4}"/>
              </a:ext>
            </a:extLst>
          </p:cNvPr>
          <p:cNvSpPr txBox="1"/>
          <p:nvPr/>
        </p:nvSpPr>
        <p:spPr>
          <a:xfrm>
            <a:off x="9888321" y="5317730"/>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1/3 </a:t>
            </a:r>
          </a:p>
        </p:txBody>
      </p:sp>
      <p:sp>
        <p:nvSpPr>
          <p:cNvPr id="72" name="Textfeld 71">
            <a:extLst>
              <a:ext uri="{FF2B5EF4-FFF2-40B4-BE49-F238E27FC236}">
                <a16:creationId xmlns:a16="http://schemas.microsoft.com/office/drawing/2014/main" id="{39D72D2B-B0E8-4B5A-A4A6-A6666E0D666F}"/>
              </a:ext>
            </a:extLst>
          </p:cNvPr>
          <p:cNvSpPr txBox="1"/>
          <p:nvPr/>
        </p:nvSpPr>
        <p:spPr>
          <a:xfrm>
            <a:off x="9411038" y="6023984"/>
            <a:ext cx="2313790" cy="584775"/>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Frauen in der EU- Forschung</a:t>
            </a:r>
          </a:p>
        </p:txBody>
      </p:sp>
      <p:pic>
        <p:nvPicPr>
          <p:cNvPr id="74" name="Grafik 73" descr="Kolben">
            <a:extLst>
              <a:ext uri="{FF2B5EF4-FFF2-40B4-BE49-F238E27FC236}">
                <a16:creationId xmlns:a16="http://schemas.microsoft.com/office/drawing/2014/main" id="{F68E0148-2D35-4A07-9FA7-F9207CAB00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21984" y="4700250"/>
            <a:ext cx="719703" cy="719703"/>
          </a:xfrm>
          <a:prstGeom prst="rect">
            <a:avLst/>
          </a:prstGeom>
        </p:spPr>
      </p:pic>
    </p:spTree>
    <p:extLst>
      <p:ext uri="{BB962C8B-B14F-4D97-AF65-F5344CB8AC3E}">
        <p14:creationId xmlns:p14="http://schemas.microsoft.com/office/powerpoint/2010/main" val="2853670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Inhaltsplatzhalter 5">
                <a:extLst>
                  <a:ext uri="{FF2B5EF4-FFF2-40B4-BE49-F238E27FC236}">
                    <a16:creationId xmlns:a16="http://schemas.microsoft.com/office/drawing/2014/main" id="{2E3D2FD8-354A-4F21-B8DB-21F3D57D19E0}"/>
                  </a:ext>
                </a:extLst>
              </p:cNvPr>
              <p:cNvGraphicFramePr>
                <a:graphicFrameLocks noGrp="1"/>
              </p:cNvGraphicFramePr>
              <p:nvPr>
                <p:ph idx="1"/>
                <p:extLst>
                  <p:ext uri="{D42A27DB-BD31-4B8C-83A1-F6EECF244321}">
                    <p14:modId xmlns:p14="http://schemas.microsoft.com/office/powerpoint/2010/main" val="4062055133"/>
                  </p:ext>
                </p:extLst>
              </p:nvPr>
            </p:nvGraphicFramePr>
            <p:xfrm>
              <a:off x="0" y="1115485"/>
              <a:ext cx="7509135" cy="462703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Inhaltsplatzhalter 5">
                <a:extLst>
                  <a:ext uri="{FF2B5EF4-FFF2-40B4-BE49-F238E27FC236}">
                    <a16:creationId xmlns:a16="http://schemas.microsoft.com/office/drawing/2014/main" id="{2E3D2FD8-354A-4F21-B8DB-21F3D57D19E0}"/>
                  </a:ext>
                </a:extLst>
              </p:cNvPr>
              <p:cNvPicPr>
                <a:picLocks noGrp="1" noRot="1" noChangeAspect="1" noMove="1" noResize="1" noEditPoints="1" noAdjustHandles="1" noChangeArrowheads="1" noChangeShapeType="1"/>
              </p:cNvPicPr>
              <p:nvPr/>
            </p:nvPicPr>
            <p:blipFill>
              <a:blip r:embed="rId3"/>
              <a:stretch>
                <a:fillRect/>
              </a:stretch>
            </p:blipFill>
            <p:spPr>
              <a:xfrm>
                <a:off x="0" y="1115485"/>
                <a:ext cx="7509135" cy="4627030"/>
              </a:xfrm>
              <a:prstGeom prst="rect">
                <a:avLst/>
              </a:prstGeom>
            </p:spPr>
          </p:pic>
        </mc:Fallback>
      </mc:AlternateContent>
      <p:sp>
        <p:nvSpPr>
          <p:cNvPr id="8" name="Titel 1">
            <a:extLst>
              <a:ext uri="{FF2B5EF4-FFF2-40B4-BE49-F238E27FC236}">
                <a16:creationId xmlns:a16="http://schemas.microsoft.com/office/drawing/2014/main" id="{E9D1AD7D-47B4-4E61-9A0A-78E87FE06FE7}"/>
              </a:ext>
            </a:extLst>
          </p:cNvPr>
          <p:cNvSpPr txBox="1">
            <a:spLocks/>
          </p:cNvSpPr>
          <p:nvPr/>
        </p:nvSpPr>
        <p:spPr>
          <a:xfrm>
            <a:off x="5555169" y="389463"/>
            <a:ext cx="1635260" cy="9180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3600" b="1" dirty="0">
                <a:solidFill>
                  <a:prstClr val="black">
                    <a:lumMod val="65000"/>
                    <a:lumOff val="35000"/>
                  </a:prstClr>
                </a:solidFill>
                <a:latin typeface="Bodoni MT" panose="02070603080606020203" pitchFamily="18" charset="0"/>
                <a:ea typeface="+mn-ea"/>
                <a:cs typeface="Calibri" panose="020F0502020204030204" pitchFamily="34" charset="0"/>
              </a:rPr>
              <a:t>China</a:t>
            </a:r>
          </a:p>
        </p:txBody>
      </p:sp>
      <p:pic>
        <p:nvPicPr>
          <p:cNvPr id="16" name="Grafik 15" descr="Anheften">
            <a:extLst>
              <a:ext uri="{FF2B5EF4-FFF2-40B4-BE49-F238E27FC236}">
                <a16:creationId xmlns:a16="http://schemas.microsoft.com/office/drawing/2014/main" id="{EB797C4A-A3F8-4A87-90BB-D9632E4AD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500000">
            <a:off x="3974418" y="2425583"/>
            <a:ext cx="747317" cy="747317"/>
          </a:xfrm>
          <a:prstGeom prst="rect">
            <a:avLst/>
          </a:prstGeom>
        </p:spPr>
      </p:pic>
      <p:sp>
        <p:nvSpPr>
          <p:cNvPr id="22" name="Textfeld 21">
            <a:extLst>
              <a:ext uri="{FF2B5EF4-FFF2-40B4-BE49-F238E27FC236}">
                <a16:creationId xmlns:a16="http://schemas.microsoft.com/office/drawing/2014/main" id="{47DEFB39-F392-406E-BFB6-8BF0D0A139C9}"/>
              </a:ext>
            </a:extLst>
          </p:cNvPr>
          <p:cNvSpPr txBox="1"/>
          <p:nvPr/>
        </p:nvSpPr>
        <p:spPr>
          <a:xfrm>
            <a:off x="5221534" y="2417716"/>
            <a:ext cx="6336156" cy="4310795"/>
          </a:xfrm>
          <a:prstGeom prst="rect">
            <a:avLst/>
          </a:prstGeom>
          <a:noFill/>
        </p:spPr>
        <p:txBody>
          <a:bodyPr wrap="square" rtlCol="0">
            <a:spAutoFit/>
          </a:bodyPr>
          <a:lstStyle/>
          <a:p>
            <a:pPr algn="r">
              <a:lnSpc>
                <a:spcPts val="3200"/>
              </a:lnSpc>
            </a:pPr>
            <a:r>
              <a:rPr lang="de-AT" sz="2000" dirty="0">
                <a:solidFill>
                  <a:srgbClr val="002060"/>
                </a:solidFill>
                <a:latin typeface="Bembo" panose="02020502050201020203" pitchFamily="18" charset="0"/>
              </a:rPr>
              <a:t>Fläche: 9,6 Millionen km² ( fast gleich wie Europa)</a:t>
            </a:r>
          </a:p>
          <a:p>
            <a:pPr algn="r">
              <a:lnSpc>
                <a:spcPts val="3200"/>
              </a:lnSpc>
            </a:pPr>
            <a:r>
              <a:rPr lang="de-AT" sz="2000" dirty="0">
                <a:solidFill>
                  <a:srgbClr val="002060"/>
                </a:solidFill>
                <a:latin typeface="Bembo" panose="02020502050201020203" pitchFamily="18" charset="0"/>
              </a:rPr>
              <a:t>Religionen: </a:t>
            </a:r>
            <a:r>
              <a:rPr lang="de-DE" sz="2000" dirty="0">
                <a:solidFill>
                  <a:srgbClr val="002060"/>
                </a:solidFill>
                <a:latin typeface="Bembo" panose="02020502050201020203" pitchFamily="18" charset="0"/>
              </a:rPr>
              <a:t>Buddhismus, Daoismus, Christentum, konfessionslos</a:t>
            </a:r>
          </a:p>
          <a:p>
            <a:pPr algn="r">
              <a:lnSpc>
                <a:spcPts val="3200"/>
              </a:lnSpc>
            </a:pPr>
            <a:r>
              <a:rPr lang="de-DE" sz="2000" dirty="0">
                <a:solidFill>
                  <a:srgbClr val="002060"/>
                </a:solidFill>
                <a:latin typeface="Bembo" panose="02020502050201020203" pitchFamily="18" charset="0"/>
              </a:rPr>
              <a:t>Fast ¼ der Weltbevölkerung lebt in China</a:t>
            </a:r>
          </a:p>
          <a:p>
            <a:pPr algn="r">
              <a:lnSpc>
                <a:spcPts val="3200"/>
              </a:lnSpc>
            </a:pPr>
            <a:r>
              <a:rPr lang="de-DE" sz="2000" dirty="0">
                <a:solidFill>
                  <a:srgbClr val="002060"/>
                </a:solidFill>
                <a:latin typeface="Bembo" panose="02020502050201020203" pitchFamily="18" charset="0"/>
              </a:rPr>
              <a:t>Schriftsprache hat ca. 80.000 Zeichen</a:t>
            </a:r>
          </a:p>
          <a:p>
            <a:pPr marL="342900" indent="-342900" algn="r">
              <a:lnSpc>
                <a:spcPts val="3200"/>
              </a:lnSpc>
              <a:buFont typeface="Arial" panose="020B0604020202020204" pitchFamily="34" charset="0"/>
              <a:buChar char="•"/>
            </a:pPr>
            <a:endParaRPr lang="de-DE" sz="2000" dirty="0">
              <a:solidFill>
                <a:srgbClr val="002060"/>
              </a:solidFill>
              <a:latin typeface="Bembo" panose="02020502050201020203" pitchFamily="18" charset="0"/>
            </a:endParaRPr>
          </a:p>
          <a:p>
            <a:pPr marL="342900" indent="-342900" algn="r">
              <a:lnSpc>
                <a:spcPct val="200000"/>
              </a:lnSpc>
              <a:buFont typeface="Arial" panose="020B0604020202020204" pitchFamily="34" charset="0"/>
              <a:buChar char="•"/>
            </a:pPr>
            <a:endParaRPr lang="de-DE" sz="2000" dirty="0">
              <a:solidFill>
                <a:srgbClr val="002060"/>
              </a:solidFill>
              <a:latin typeface="Bembo" panose="02020502050201020203" pitchFamily="18" charset="0"/>
            </a:endParaRPr>
          </a:p>
          <a:p>
            <a:pPr marL="342900" indent="-342900" algn="r">
              <a:lnSpc>
                <a:spcPct val="200000"/>
              </a:lnSpc>
              <a:buFont typeface="Arial" panose="020B0604020202020204" pitchFamily="34" charset="0"/>
              <a:buChar char="•"/>
            </a:pPr>
            <a:endParaRPr lang="de-AT" sz="2000" dirty="0">
              <a:solidFill>
                <a:srgbClr val="002060"/>
              </a:solidFill>
              <a:latin typeface="Bembo" panose="02020502050201020203" pitchFamily="18" charset="0"/>
            </a:endParaRPr>
          </a:p>
          <a:p>
            <a:pPr marL="342900" indent="-342900" algn="r">
              <a:lnSpc>
                <a:spcPct val="200000"/>
              </a:lnSpc>
              <a:buFont typeface="Arial" panose="020B0604020202020204" pitchFamily="34" charset="0"/>
              <a:buChar char="•"/>
            </a:pPr>
            <a:endParaRPr lang="de-AT" sz="2000" dirty="0">
              <a:solidFill>
                <a:srgbClr val="002060"/>
              </a:solidFill>
              <a:latin typeface="Bembo" panose="02020502050201020203" pitchFamily="18" charset="0"/>
            </a:endParaRPr>
          </a:p>
        </p:txBody>
      </p:sp>
      <p:sp>
        <p:nvSpPr>
          <p:cNvPr id="24" name="Rechteck 23">
            <a:extLst>
              <a:ext uri="{FF2B5EF4-FFF2-40B4-BE49-F238E27FC236}">
                <a16:creationId xmlns:a16="http://schemas.microsoft.com/office/drawing/2014/main" id="{D4032ADC-5B58-4B96-BE47-EE7E0B2338A4}"/>
              </a:ext>
            </a:extLst>
          </p:cNvPr>
          <p:cNvSpPr/>
          <p:nvPr/>
        </p:nvSpPr>
        <p:spPr>
          <a:xfrm>
            <a:off x="11665267" y="2490789"/>
            <a:ext cx="45719" cy="20245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96621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3E08583-DB23-43B2-BBFB-D9821AC233B2}"/>
              </a:ext>
            </a:extLst>
          </p:cNvPr>
          <p:cNvSpPr txBox="1">
            <a:spLocks/>
          </p:cNvSpPr>
          <p:nvPr/>
        </p:nvSpPr>
        <p:spPr>
          <a:xfrm>
            <a:off x="7849606" y="281785"/>
            <a:ext cx="1714293" cy="8515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3200" b="1" dirty="0">
                <a:solidFill>
                  <a:prstClr val="black">
                    <a:lumMod val="65000"/>
                    <a:lumOff val="35000"/>
                  </a:prstClr>
                </a:solidFill>
                <a:latin typeface="Bodoni MT" panose="02070603080606020203" pitchFamily="18" charset="0"/>
                <a:ea typeface="+mn-ea"/>
                <a:cs typeface="Calibri" panose="020F0502020204030204" pitchFamily="34" charset="0"/>
              </a:rPr>
              <a:t>Afrika</a:t>
            </a:r>
          </a:p>
        </p:txBody>
      </p:sp>
      <mc:AlternateContent xmlns:mc="http://schemas.openxmlformats.org/markup-compatibility/2006" xmlns:cx4="http://schemas.microsoft.com/office/drawing/2016/5/10/chartex">
        <mc:Choice Requires="cx4">
          <p:graphicFrame>
            <p:nvGraphicFramePr>
              <p:cNvPr id="7" name="Diagramm 6">
                <a:extLst>
                  <a:ext uri="{FF2B5EF4-FFF2-40B4-BE49-F238E27FC236}">
                    <a16:creationId xmlns:a16="http://schemas.microsoft.com/office/drawing/2014/main" id="{8839B5CA-23EA-4528-8039-1A811C56CECF}"/>
                  </a:ext>
                </a:extLst>
              </p:cNvPr>
              <p:cNvGraphicFramePr/>
              <p:nvPr>
                <p:extLst>
                  <p:ext uri="{D42A27DB-BD31-4B8C-83A1-F6EECF244321}">
                    <p14:modId xmlns:p14="http://schemas.microsoft.com/office/powerpoint/2010/main" val="4018948251"/>
                  </p:ext>
                </p:extLst>
              </p:nvPr>
            </p:nvGraphicFramePr>
            <p:xfrm>
              <a:off x="5036316" y="1154832"/>
              <a:ext cx="6901793" cy="541866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Diagramm 6">
                <a:extLst>
                  <a:ext uri="{FF2B5EF4-FFF2-40B4-BE49-F238E27FC236}">
                    <a16:creationId xmlns:a16="http://schemas.microsoft.com/office/drawing/2014/main" id="{8839B5CA-23EA-4528-8039-1A811C56CECF}"/>
                  </a:ext>
                </a:extLst>
              </p:cNvPr>
              <p:cNvPicPr>
                <a:picLocks noGrp="1" noRot="1" noChangeAspect="1" noMove="1" noResize="1" noEditPoints="1" noAdjustHandles="1" noChangeArrowheads="1" noChangeShapeType="1"/>
              </p:cNvPicPr>
              <p:nvPr/>
            </p:nvPicPr>
            <p:blipFill>
              <a:blip r:embed="rId3"/>
              <a:stretch>
                <a:fillRect/>
              </a:stretch>
            </p:blipFill>
            <p:spPr>
              <a:xfrm>
                <a:off x="5036316" y="1154832"/>
                <a:ext cx="6901793" cy="5418667"/>
              </a:xfrm>
              <a:prstGeom prst="rect">
                <a:avLst/>
              </a:prstGeom>
            </p:spPr>
          </p:pic>
        </mc:Fallback>
      </mc:AlternateContent>
      <p:pic>
        <p:nvPicPr>
          <p:cNvPr id="11" name="Grafik 10" descr="Sparschwein">
            <a:extLst>
              <a:ext uri="{FF2B5EF4-FFF2-40B4-BE49-F238E27FC236}">
                <a16:creationId xmlns:a16="http://schemas.microsoft.com/office/drawing/2014/main" id="{A0E67967-92CA-44CC-8447-BB516FBEE8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530" y="2841669"/>
            <a:ext cx="583321" cy="583321"/>
          </a:xfrm>
          <a:prstGeom prst="rect">
            <a:avLst/>
          </a:prstGeom>
        </p:spPr>
      </p:pic>
      <p:pic>
        <p:nvPicPr>
          <p:cNvPr id="13" name="Grafik 12" descr="Markierung">
            <a:extLst>
              <a:ext uri="{FF2B5EF4-FFF2-40B4-BE49-F238E27FC236}">
                <a16:creationId xmlns:a16="http://schemas.microsoft.com/office/drawing/2014/main" id="{97605769-A629-4C7D-BF38-256DFE5B1E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9606" y="2440427"/>
            <a:ext cx="659524" cy="659524"/>
          </a:xfrm>
          <a:prstGeom prst="rect">
            <a:avLst/>
          </a:prstGeom>
          <a:effectLst>
            <a:outerShdw blurRad="50800" dist="38100" dir="8100000" algn="tr" rotWithShape="0">
              <a:prstClr val="black">
                <a:alpha val="40000"/>
              </a:prstClr>
            </a:outerShdw>
          </a:effectLst>
        </p:spPr>
      </p:pic>
      <p:cxnSp>
        <p:nvCxnSpPr>
          <p:cNvPr id="15" name="Gerader Verbinder 14">
            <a:extLst>
              <a:ext uri="{FF2B5EF4-FFF2-40B4-BE49-F238E27FC236}">
                <a16:creationId xmlns:a16="http://schemas.microsoft.com/office/drawing/2014/main" id="{4F5AE7AC-BBE6-483D-9C81-CC802C762D65}"/>
              </a:ext>
            </a:extLst>
          </p:cNvPr>
          <p:cNvCxnSpPr>
            <a:cxnSpLocks/>
          </p:cNvCxnSpPr>
          <p:nvPr/>
        </p:nvCxnSpPr>
        <p:spPr>
          <a:xfrm flipH="1">
            <a:off x="4540469" y="3099951"/>
            <a:ext cx="3575374" cy="0"/>
          </a:xfrm>
          <a:prstGeom prst="line">
            <a:avLst/>
          </a:prstGeom>
          <a:ln w="19050" cap="flat" cmpd="sng" algn="ctr">
            <a:solidFill>
              <a:srgbClr val="002B8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feld 16">
            <a:extLst>
              <a:ext uri="{FF2B5EF4-FFF2-40B4-BE49-F238E27FC236}">
                <a16:creationId xmlns:a16="http://schemas.microsoft.com/office/drawing/2014/main" id="{86AA1226-10ED-459E-8597-F8205B63EF69}"/>
              </a:ext>
            </a:extLst>
          </p:cNvPr>
          <p:cNvSpPr txBox="1"/>
          <p:nvPr/>
        </p:nvSpPr>
        <p:spPr>
          <a:xfrm>
            <a:off x="1870953" y="2768097"/>
            <a:ext cx="3863756" cy="954107"/>
          </a:xfrm>
          <a:prstGeom prst="rect">
            <a:avLst/>
          </a:prstGeom>
          <a:noFill/>
        </p:spPr>
        <p:txBody>
          <a:bodyPr wrap="square" rtlCol="0">
            <a:spAutoFit/>
          </a:bodyPr>
          <a:lstStyle/>
          <a:p>
            <a:r>
              <a:rPr lang="de-AT" sz="2000" dirty="0">
                <a:latin typeface="Bodoni MT" panose="02070603080606020203" pitchFamily="18" charset="0"/>
              </a:rPr>
              <a:t>Nigeria</a:t>
            </a:r>
            <a:br>
              <a:rPr lang="de-AT" dirty="0"/>
            </a:br>
            <a:r>
              <a:rPr lang="de-AT" dirty="0">
                <a:latin typeface="Bembo" panose="02020502050201020203" pitchFamily="18" charset="0"/>
              </a:rPr>
              <a:t>das</a:t>
            </a:r>
            <a:r>
              <a:rPr lang="de-AT" dirty="0"/>
              <a:t> </a:t>
            </a:r>
            <a:r>
              <a:rPr lang="de-AT" dirty="0">
                <a:latin typeface="Bembo" panose="02020502050201020203" pitchFamily="18" charset="0"/>
              </a:rPr>
              <a:t>reichstes Land Afrikas</a:t>
            </a:r>
            <a:br>
              <a:rPr lang="de-AT" dirty="0">
                <a:latin typeface="Bembo" panose="02020502050201020203" pitchFamily="18" charset="0"/>
              </a:rPr>
            </a:br>
            <a:r>
              <a:rPr lang="de-AT" dirty="0">
                <a:latin typeface="Bembo" panose="02020502050201020203" pitchFamily="18" charset="0"/>
              </a:rPr>
              <a:t>BIP = 398,19 $</a:t>
            </a:r>
          </a:p>
        </p:txBody>
      </p:sp>
      <p:pic>
        <p:nvPicPr>
          <p:cNvPr id="19" name="Grafik 18" descr="Markierung">
            <a:extLst>
              <a:ext uri="{FF2B5EF4-FFF2-40B4-BE49-F238E27FC236}">
                <a16:creationId xmlns:a16="http://schemas.microsoft.com/office/drawing/2014/main" id="{B0ED7E07-F8B8-4F93-9116-4BED943142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20916" y="5043644"/>
            <a:ext cx="659524" cy="659524"/>
          </a:xfrm>
          <a:prstGeom prst="rect">
            <a:avLst/>
          </a:prstGeom>
          <a:effectLst>
            <a:outerShdw blurRad="50800" dist="38100" dir="8100000" algn="tr" rotWithShape="0">
              <a:prstClr val="black">
                <a:alpha val="40000"/>
              </a:prstClr>
            </a:outerShdw>
          </a:effectLst>
        </p:spPr>
      </p:pic>
      <p:cxnSp>
        <p:nvCxnSpPr>
          <p:cNvPr id="21" name="Gerader Verbinder 20">
            <a:extLst>
              <a:ext uri="{FF2B5EF4-FFF2-40B4-BE49-F238E27FC236}">
                <a16:creationId xmlns:a16="http://schemas.microsoft.com/office/drawing/2014/main" id="{CAA394CB-76FB-4940-B338-0168D6CF064E}"/>
              </a:ext>
            </a:extLst>
          </p:cNvPr>
          <p:cNvCxnSpPr>
            <a:cxnSpLocks/>
          </p:cNvCxnSpPr>
          <p:nvPr/>
        </p:nvCxnSpPr>
        <p:spPr>
          <a:xfrm flipH="1">
            <a:off x="4540469" y="5703170"/>
            <a:ext cx="4606980" cy="17581"/>
          </a:xfrm>
          <a:prstGeom prst="line">
            <a:avLst/>
          </a:prstGeom>
          <a:ln w="19050" cap="flat" cmpd="sng" algn="ctr">
            <a:solidFill>
              <a:srgbClr val="002B8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feld 22">
            <a:extLst>
              <a:ext uri="{FF2B5EF4-FFF2-40B4-BE49-F238E27FC236}">
                <a16:creationId xmlns:a16="http://schemas.microsoft.com/office/drawing/2014/main" id="{5B30F351-7FCB-423D-B906-322A1809F949}"/>
              </a:ext>
            </a:extLst>
          </p:cNvPr>
          <p:cNvSpPr txBox="1"/>
          <p:nvPr/>
        </p:nvSpPr>
        <p:spPr>
          <a:xfrm>
            <a:off x="1858909" y="5194957"/>
            <a:ext cx="3863756" cy="954107"/>
          </a:xfrm>
          <a:prstGeom prst="rect">
            <a:avLst/>
          </a:prstGeom>
          <a:noFill/>
        </p:spPr>
        <p:txBody>
          <a:bodyPr wrap="square" rtlCol="0">
            <a:spAutoFit/>
          </a:bodyPr>
          <a:lstStyle/>
          <a:p>
            <a:r>
              <a:rPr lang="de-AT" sz="2000" dirty="0">
                <a:latin typeface="Bodoni MT" panose="02070603080606020203" pitchFamily="18" charset="0"/>
              </a:rPr>
              <a:t>Südafrika</a:t>
            </a:r>
            <a:br>
              <a:rPr lang="de-AT" dirty="0"/>
            </a:br>
            <a:r>
              <a:rPr lang="de-AT" dirty="0">
                <a:latin typeface="Bembo" panose="02020502050201020203" pitchFamily="18" charset="0"/>
              </a:rPr>
              <a:t>besitzt 3 Hauptstädte:</a:t>
            </a:r>
            <a:br>
              <a:rPr lang="de-AT" dirty="0">
                <a:latin typeface="Bembo" panose="02020502050201020203" pitchFamily="18" charset="0"/>
              </a:rPr>
            </a:br>
            <a:r>
              <a:rPr lang="de-AT" dirty="0">
                <a:latin typeface="Bembo" panose="02020502050201020203" pitchFamily="18" charset="0"/>
              </a:rPr>
              <a:t>Kapstadt, Pretoria, Bloemfontein</a:t>
            </a:r>
          </a:p>
        </p:txBody>
      </p:sp>
      <p:pic>
        <p:nvPicPr>
          <p:cNvPr id="28" name="Grafik 27" descr="Stadt">
            <a:extLst>
              <a:ext uri="{FF2B5EF4-FFF2-40B4-BE49-F238E27FC236}">
                <a16:creationId xmlns:a16="http://schemas.microsoft.com/office/drawing/2014/main" id="{49C1FD82-8A95-4D6D-A7D3-32CDD36650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0551" y="5194957"/>
            <a:ext cx="583321" cy="583321"/>
          </a:xfrm>
          <a:prstGeom prst="rect">
            <a:avLst/>
          </a:prstGeom>
        </p:spPr>
      </p:pic>
      <p:pic>
        <p:nvPicPr>
          <p:cNvPr id="31" name="Grafik 30" descr="Markierung">
            <a:extLst>
              <a:ext uri="{FF2B5EF4-FFF2-40B4-BE49-F238E27FC236}">
                <a16:creationId xmlns:a16="http://schemas.microsoft.com/office/drawing/2014/main" id="{CF99633D-E057-406C-8832-3C15985A3C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7617" y="993525"/>
            <a:ext cx="659524" cy="659524"/>
          </a:xfrm>
          <a:prstGeom prst="rect">
            <a:avLst/>
          </a:prstGeom>
          <a:effectLst>
            <a:outerShdw blurRad="50800" dist="38100" dir="8100000" algn="tr" rotWithShape="0">
              <a:prstClr val="black">
                <a:alpha val="40000"/>
              </a:prstClr>
            </a:outerShdw>
          </a:effectLst>
        </p:spPr>
      </p:pic>
      <p:cxnSp>
        <p:nvCxnSpPr>
          <p:cNvPr id="33" name="Gerader Verbinder 32">
            <a:extLst>
              <a:ext uri="{FF2B5EF4-FFF2-40B4-BE49-F238E27FC236}">
                <a16:creationId xmlns:a16="http://schemas.microsoft.com/office/drawing/2014/main" id="{1E470602-E39D-4F9A-9E49-F9AAF6A0931C}"/>
              </a:ext>
            </a:extLst>
          </p:cNvPr>
          <p:cNvCxnSpPr>
            <a:cxnSpLocks/>
          </p:cNvCxnSpPr>
          <p:nvPr/>
        </p:nvCxnSpPr>
        <p:spPr>
          <a:xfrm flipH="1">
            <a:off x="4540469" y="1653049"/>
            <a:ext cx="3366911" cy="0"/>
          </a:xfrm>
          <a:prstGeom prst="line">
            <a:avLst/>
          </a:prstGeom>
          <a:ln w="19050" cap="flat" cmpd="sng" algn="ctr">
            <a:solidFill>
              <a:srgbClr val="002B8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Textfeld 34">
            <a:extLst>
              <a:ext uri="{FF2B5EF4-FFF2-40B4-BE49-F238E27FC236}">
                <a16:creationId xmlns:a16="http://schemas.microsoft.com/office/drawing/2014/main" id="{1F284E4D-6979-4E45-9BD3-CB49DED98E2D}"/>
              </a:ext>
            </a:extLst>
          </p:cNvPr>
          <p:cNvSpPr txBox="1"/>
          <p:nvPr/>
        </p:nvSpPr>
        <p:spPr>
          <a:xfrm>
            <a:off x="1832851" y="1154831"/>
            <a:ext cx="3863756" cy="677108"/>
          </a:xfrm>
          <a:prstGeom prst="rect">
            <a:avLst/>
          </a:prstGeom>
          <a:noFill/>
        </p:spPr>
        <p:txBody>
          <a:bodyPr wrap="square" rtlCol="0">
            <a:spAutoFit/>
          </a:bodyPr>
          <a:lstStyle/>
          <a:p>
            <a:r>
              <a:rPr lang="de-AT" sz="2000" dirty="0">
                <a:latin typeface="Bodoni MT" panose="02070603080606020203" pitchFamily="18" charset="0"/>
              </a:rPr>
              <a:t>Algerien</a:t>
            </a:r>
            <a:br>
              <a:rPr lang="de-AT" dirty="0"/>
            </a:br>
            <a:r>
              <a:rPr lang="de-AT" dirty="0">
                <a:latin typeface="Bembo" panose="02020502050201020203" pitchFamily="18" charset="0"/>
              </a:rPr>
              <a:t>das größte Land Afrikas</a:t>
            </a:r>
          </a:p>
        </p:txBody>
      </p:sp>
      <p:pic>
        <p:nvPicPr>
          <p:cNvPr id="41" name="Grafik 40" descr="Landwirtschaft">
            <a:extLst>
              <a:ext uri="{FF2B5EF4-FFF2-40B4-BE49-F238E27FC236}">
                <a16:creationId xmlns:a16="http://schemas.microsoft.com/office/drawing/2014/main" id="{CCA43CA4-2492-41F2-B4C3-BFA6C9E03A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6993" y="1201724"/>
            <a:ext cx="583321" cy="583321"/>
          </a:xfrm>
          <a:prstGeom prst="rect">
            <a:avLst/>
          </a:prstGeom>
        </p:spPr>
      </p:pic>
    </p:spTree>
    <p:extLst>
      <p:ext uri="{BB962C8B-B14F-4D97-AF65-F5344CB8AC3E}">
        <p14:creationId xmlns:p14="http://schemas.microsoft.com/office/powerpoint/2010/main" val="24722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Inhaltsplatzhalter 5">
                <a:extLst>
                  <a:ext uri="{FF2B5EF4-FFF2-40B4-BE49-F238E27FC236}">
                    <a16:creationId xmlns:a16="http://schemas.microsoft.com/office/drawing/2014/main" id="{98E2CA46-11C0-4AB7-A320-16746C0172DC}"/>
                  </a:ext>
                </a:extLst>
              </p:cNvPr>
              <p:cNvGraphicFramePr>
                <a:graphicFrameLocks noGrp="1"/>
              </p:cNvGraphicFramePr>
              <p:nvPr>
                <p:ph idx="1"/>
                <p:extLst>
                  <p:ext uri="{D42A27DB-BD31-4B8C-83A1-F6EECF244321}">
                    <p14:modId xmlns:p14="http://schemas.microsoft.com/office/powerpoint/2010/main" val="204257958"/>
                  </p:ext>
                </p:extLst>
              </p:nvPr>
            </p:nvGraphicFramePr>
            <p:xfrm>
              <a:off x="-263198" y="1223771"/>
              <a:ext cx="5545922" cy="472989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Inhaltsplatzhalter 5">
                <a:extLst>
                  <a:ext uri="{FF2B5EF4-FFF2-40B4-BE49-F238E27FC236}">
                    <a16:creationId xmlns:a16="http://schemas.microsoft.com/office/drawing/2014/main" id="{98E2CA46-11C0-4AB7-A320-16746C0172DC}"/>
                  </a:ext>
                </a:extLst>
              </p:cNvPr>
              <p:cNvPicPr>
                <a:picLocks noGrp="1" noRot="1" noChangeAspect="1" noMove="1" noResize="1" noEditPoints="1" noAdjustHandles="1" noChangeArrowheads="1" noChangeShapeType="1"/>
              </p:cNvPicPr>
              <p:nvPr/>
            </p:nvPicPr>
            <p:blipFill>
              <a:blip r:embed="rId3"/>
              <a:stretch>
                <a:fillRect/>
              </a:stretch>
            </p:blipFill>
            <p:spPr>
              <a:xfrm>
                <a:off x="-263198" y="1223771"/>
                <a:ext cx="5545922" cy="4729891"/>
              </a:xfrm>
              <a:prstGeom prst="rect">
                <a:avLst/>
              </a:prstGeom>
            </p:spPr>
          </p:pic>
        </mc:Fallback>
      </mc:AlternateContent>
      <p:sp>
        <p:nvSpPr>
          <p:cNvPr id="8" name="Titel 1">
            <a:extLst>
              <a:ext uri="{FF2B5EF4-FFF2-40B4-BE49-F238E27FC236}">
                <a16:creationId xmlns:a16="http://schemas.microsoft.com/office/drawing/2014/main" id="{B8929CE9-1574-48B4-ADD9-27C15DD03513}"/>
              </a:ext>
            </a:extLst>
          </p:cNvPr>
          <p:cNvSpPr txBox="1">
            <a:spLocks/>
          </p:cNvSpPr>
          <p:nvPr/>
        </p:nvSpPr>
        <p:spPr>
          <a:xfrm>
            <a:off x="1585697" y="372250"/>
            <a:ext cx="2310146" cy="8515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3200" b="1" dirty="0">
                <a:solidFill>
                  <a:prstClr val="black">
                    <a:lumMod val="65000"/>
                    <a:lumOff val="35000"/>
                  </a:prstClr>
                </a:solidFill>
                <a:latin typeface="Bodoni MT" panose="02070603080606020203" pitchFamily="18" charset="0"/>
                <a:ea typeface="+mn-ea"/>
                <a:cs typeface="Calibri" panose="020F0502020204030204" pitchFamily="34" charset="0"/>
              </a:rPr>
              <a:t>Nordamerika</a:t>
            </a:r>
          </a:p>
        </p:txBody>
      </p:sp>
      <p:graphicFrame>
        <p:nvGraphicFramePr>
          <p:cNvPr id="11" name="Diagramm 10">
            <a:extLst>
              <a:ext uri="{FF2B5EF4-FFF2-40B4-BE49-F238E27FC236}">
                <a16:creationId xmlns:a16="http://schemas.microsoft.com/office/drawing/2014/main" id="{BAC0EE05-2EAE-433B-9D5F-5F4B69D665FF}"/>
              </a:ext>
            </a:extLst>
          </p:cNvPr>
          <p:cNvGraphicFramePr/>
          <p:nvPr>
            <p:extLst>
              <p:ext uri="{D42A27DB-BD31-4B8C-83A1-F6EECF244321}">
                <p14:modId xmlns:p14="http://schemas.microsoft.com/office/powerpoint/2010/main" val="1840818518"/>
              </p:ext>
            </p:extLst>
          </p:nvPr>
        </p:nvGraphicFramePr>
        <p:xfrm>
          <a:off x="6096000" y="1871514"/>
          <a:ext cx="5464269" cy="408214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1">
            <a:extLst>
              <a:ext uri="{FF2B5EF4-FFF2-40B4-BE49-F238E27FC236}">
                <a16:creationId xmlns:a16="http://schemas.microsoft.com/office/drawing/2014/main" id="{30E30954-F725-48C2-9CBB-4784DDDC91C9}"/>
              </a:ext>
            </a:extLst>
          </p:cNvPr>
          <p:cNvSpPr txBox="1"/>
          <p:nvPr/>
        </p:nvSpPr>
        <p:spPr>
          <a:xfrm>
            <a:off x="5866454" y="948184"/>
            <a:ext cx="5718772" cy="923330"/>
          </a:xfrm>
          <a:prstGeom prst="rect">
            <a:avLst/>
          </a:prstGeom>
          <a:noFill/>
        </p:spPr>
        <p:txBody>
          <a:bodyPr wrap="square" rtlCol="0">
            <a:spAutoFit/>
          </a:bodyPr>
          <a:lstStyle/>
          <a:p>
            <a:pPr algn="ctr"/>
            <a:r>
              <a:rPr lang="de-DE" dirty="0">
                <a:latin typeface="Bodoni MT" panose="02070603080606020203" pitchFamily="18" charset="0"/>
              </a:rPr>
              <a:t>Möglicher Umsatzrückgang der National Hockey League (NHL) je Heimspiel aufgrund der Corona-Pandemie </a:t>
            </a:r>
          </a:p>
          <a:p>
            <a:endParaRPr lang="de-AT" dirty="0">
              <a:latin typeface="Bodoni MT" panose="02070603080606020203" pitchFamily="18" charset="0"/>
            </a:endParaRPr>
          </a:p>
        </p:txBody>
      </p:sp>
      <p:sp>
        <p:nvSpPr>
          <p:cNvPr id="13" name="Textfeld 12">
            <a:extLst>
              <a:ext uri="{FF2B5EF4-FFF2-40B4-BE49-F238E27FC236}">
                <a16:creationId xmlns:a16="http://schemas.microsoft.com/office/drawing/2014/main" id="{F5E8E7E2-8947-4AFF-9895-F94B92C34B67}"/>
              </a:ext>
            </a:extLst>
          </p:cNvPr>
          <p:cNvSpPr txBox="1"/>
          <p:nvPr/>
        </p:nvSpPr>
        <p:spPr>
          <a:xfrm>
            <a:off x="10112721" y="1673779"/>
            <a:ext cx="1919335" cy="523220"/>
          </a:xfrm>
          <a:prstGeom prst="rect">
            <a:avLst/>
          </a:prstGeom>
          <a:noFill/>
        </p:spPr>
        <p:txBody>
          <a:bodyPr wrap="square" rtlCol="0">
            <a:spAutoFit/>
          </a:bodyPr>
          <a:lstStyle/>
          <a:p>
            <a:r>
              <a:rPr lang="de-AT" sz="1400" dirty="0">
                <a:latin typeface="Bembo" panose="02020502050201020203" pitchFamily="18" charset="0"/>
              </a:rPr>
              <a:t>* In 1.000 US- Dollar</a:t>
            </a:r>
          </a:p>
          <a:p>
            <a:r>
              <a:rPr lang="de-AT" sz="1400" dirty="0">
                <a:latin typeface="Bembo" panose="02020502050201020203" pitchFamily="18" charset="0"/>
              </a:rPr>
              <a:t>* Stand März 2020</a:t>
            </a:r>
          </a:p>
        </p:txBody>
      </p:sp>
      <p:pic>
        <p:nvPicPr>
          <p:cNvPr id="15" name="Grafik 14" descr="Eishockey">
            <a:extLst>
              <a:ext uri="{FF2B5EF4-FFF2-40B4-BE49-F238E27FC236}">
                <a16:creationId xmlns:a16="http://schemas.microsoft.com/office/drawing/2014/main" id="{D34D3D7E-DA90-4D96-B923-58825E9A8F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9625" y="1248309"/>
            <a:ext cx="623205" cy="623205"/>
          </a:xfrm>
          <a:prstGeom prst="rect">
            <a:avLst/>
          </a:prstGeom>
        </p:spPr>
      </p:pic>
    </p:spTree>
    <p:extLst>
      <p:ext uri="{BB962C8B-B14F-4D97-AF65-F5344CB8AC3E}">
        <p14:creationId xmlns:p14="http://schemas.microsoft.com/office/powerpoint/2010/main" val="19802513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Words>
  <Application>Microsoft Office PowerPoint</Application>
  <PresentationFormat>Breitbild</PresentationFormat>
  <Paragraphs>115</Paragraphs>
  <Slides>13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Bembo</vt:lpstr>
      <vt:lpstr>Bodoni MT</vt:lpstr>
      <vt:lpstr>Calibri</vt:lpstr>
      <vt:lpstr>Calibri Light</vt:lpstr>
      <vt:lpstr>Office</vt:lpstr>
      <vt:lpstr>PowerPoint-Präsentation</vt:lpstr>
      <vt:lpstr>PowerPoint-Präsentation</vt:lpstr>
      <vt:lpstr>Österreich</vt:lpstr>
      <vt:lpstr>Schweiz</vt:lpstr>
      <vt:lpstr>Spanien</vt:lpstr>
      <vt:lpstr>Europa</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Johanna Liang</dc:creator>
  <cp:lastModifiedBy>Johanna Liang</cp:lastModifiedBy>
  <cp:revision>91</cp:revision>
  <dcterms:created xsi:type="dcterms:W3CDTF">2020-09-18T11:56:17Z</dcterms:created>
  <dcterms:modified xsi:type="dcterms:W3CDTF">2020-09-23T08:41:03Z</dcterms:modified>
</cp:coreProperties>
</file>